
<file path=[Content_Types].xml><?xml version="1.0" encoding="utf-8"?>
<Types xmlns="http://schemas.openxmlformats.org/package/2006/content-types">
  <Default Extension="jpeg" ContentType="image/jpeg"/>
  <Default Extension="vml" ContentType="application/vnd.openxmlformats-officedocument.vmlDrawing"/>
  <Default Extension="bin" ContentType="application/vnd.openxmlformats-officedocument.oleObject"/>
  <Default Extension="wav" ContentType="audio/x-wav"/>
  <Default Extension="png" ContentType="image/png"/>
  <Default Extension="wmf" ContentType="image/x-w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7"/>
  </p:notesMasterIdLst>
  <p:sldIdLst>
    <p:sldId id="257" r:id="rId3"/>
    <p:sldId id="258" r:id="rId4"/>
    <p:sldId id="260" r:id="rId5"/>
    <p:sldId id="407" r:id="rId6"/>
    <p:sldId id="408" r:id="rId8"/>
    <p:sldId id="409" r:id="rId9"/>
    <p:sldId id="410" r:id="rId10"/>
    <p:sldId id="411" r:id="rId11"/>
    <p:sldId id="412" r:id="rId12"/>
    <p:sldId id="413" r:id="rId13"/>
    <p:sldId id="414" r:id="rId14"/>
    <p:sldId id="415" r:id="rId15"/>
    <p:sldId id="416" r:id="rId16"/>
    <p:sldId id="417" r:id="rId17"/>
    <p:sldId id="418" r:id="rId18"/>
    <p:sldId id="419" r:id="rId19"/>
    <p:sldId id="420" r:id="rId20"/>
    <p:sldId id="421" r:id="rId21"/>
    <p:sldId id="422" r:id="rId22"/>
    <p:sldId id="423" r:id="rId23"/>
    <p:sldId id="424" r:id="rId24"/>
    <p:sldId id="425" r:id="rId25"/>
    <p:sldId id="426" r:id="rId26"/>
    <p:sldId id="427" r:id="rId27"/>
    <p:sldId id="428" r:id="rId28"/>
    <p:sldId id="429" r:id="rId29"/>
    <p:sldId id="430" r:id="rId30"/>
    <p:sldId id="431" r:id="rId31"/>
    <p:sldId id="432" r:id="rId32"/>
    <p:sldId id="433" r:id="rId33"/>
    <p:sldId id="434" r:id="rId34"/>
    <p:sldId id="435" r:id="rId35"/>
    <p:sldId id="436" r:id="rId36"/>
    <p:sldId id="437" r:id="rId37"/>
    <p:sldId id="438" r:id="rId38"/>
    <p:sldId id="439" r:id="rId39"/>
    <p:sldId id="440" r:id="rId40"/>
    <p:sldId id="441" r:id="rId41"/>
    <p:sldId id="442" r:id="rId42"/>
    <p:sldId id="443" r:id="rId43"/>
    <p:sldId id="444" r:id="rId44"/>
    <p:sldId id="445" r:id="rId45"/>
    <p:sldId id="446" r:id="rId46"/>
    <p:sldId id="458" r:id="rId47"/>
    <p:sldId id="459" r:id="rId48"/>
    <p:sldId id="460" r:id="rId49"/>
    <p:sldId id="461" r:id="rId50"/>
    <p:sldId id="462" r:id="rId51"/>
    <p:sldId id="463" r:id="rId52"/>
    <p:sldId id="464" r:id="rId53"/>
    <p:sldId id="465" r:id="rId54"/>
    <p:sldId id="466" r:id="rId55"/>
    <p:sldId id="467" r:id="rId56"/>
    <p:sldId id="468" r:id="rId57"/>
    <p:sldId id="470" r:id="rId58"/>
    <p:sldId id="471" r:id="rId59"/>
    <p:sldId id="472" r:id="rId60"/>
    <p:sldId id="370" r:id="rId61"/>
    <p:sldId id="371" r:id="rId62"/>
    <p:sldId id="372" r:id="rId63"/>
    <p:sldId id="373" r:id="rId64"/>
    <p:sldId id="374" r:id="rId65"/>
    <p:sldId id="375" r:id="rId66"/>
    <p:sldId id="376" r:id="rId67"/>
    <p:sldId id="377" r:id="rId68"/>
    <p:sldId id="378" r:id="rId69"/>
    <p:sldId id="379" r:id="rId70"/>
    <p:sldId id="380" r:id="rId71"/>
    <p:sldId id="381" r:id="rId72"/>
    <p:sldId id="382" r:id="rId73"/>
    <p:sldId id="383" r:id="rId74"/>
    <p:sldId id="384" r:id="rId75"/>
    <p:sldId id="385" r:id="rId76"/>
    <p:sldId id="386" r:id="rId77"/>
    <p:sldId id="387" r:id="rId78"/>
    <p:sldId id="388" r:id="rId79"/>
    <p:sldId id="389" r:id="rId80"/>
    <p:sldId id="390" r:id="rId81"/>
    <p:sldId id="391" r:id="rId82"/>
    <p:sldId id="392" r:id="rId83"/>
    <p:sldId id="393" r:id="rId84"/>
    <p:sldId id="394" r:id="rId85"/>
    <p:sldId id="395" r:id="rId86"/>
    <p:sldId id="396" r:id="rId87"/>
    <p:sldId id="397" r:id="rId88"/>
    <p:sldId id="398" r:id="rId89"/>
    <p:sldId id="399" r:id="rId90"/>
    <p:sldId id="400" r:id="rId91"/>
    <p:sldId id="401" r:id="rId92"/>
    <p:sldId id="402" r:id="rId93"/>
    <p:sldId id="403" r:id="rId94"/>
    <p:sldId id="404" r:id="rId95"/>
    <p:sldId id="405" r:id="rId96"/>
    <p:sldId id="406" r:id="rId97"/>
    <p:sldId id="331" r:id="rId98"/>
    <p:sldId id="332" r:id="rId99"/>
    <p:sldId id="333" r:id="rId100"/>
    <p:sldId id="334" r:id="rId101"/>
    <p:sldId id="335" r:id="rId102"/>
    <p:sldId id="336" r:id="rId103"/>
    <p:sldId id="337" r:id="rId104"/>
    <p:sldId id="338" r:id="rId105"/>
    <p:sldId id="339" r:id="rId106"/>
    <p:sldId id="340" r:id="rId107"/>
    <p:sldId id="341" r:id="rId108"/>
    <p:sldId id="342" r:id="rId109"/>
    <p:sldId id="343" r:id="rId110"/>
    <p:sldId id="344" r:id="rId111"/>
    <p:sldId id="345" r:id="rId112"/>
    <p:sldId id="346" r:id="rId113"/>
    <p:sldId id="347" r:id="rId114"/>
    <p:sldId id="348" r:id="rId115"/>
    <p:sldId id="349" r:id="rId116"/>
    <p:sldId id="350" r:id="rId117"/>
    <p:sldId id="351" r:id="rId118"/>
    <p:sldId id="352" r:id="rId119"/>
    <p:sldId id="353" r:id="rId120"/>
    <p:sldId id="354" r:id="rId121"/>
    <p:sldId id="355" r:id="rId122"/>
    <p:sldId id="356" r:id="rId123"/>
    <p:sldId id="357" r:id="rId124"/>
    <p:sldId id="358" r:id="rId125"/>
    <p:sldId id="359" r:id="rId126"/>
    <p:sldId id="360" r:id="rId127"/>
    <p:sldId id="361" r:id="rId128"/>
    <p:sldId id="362" r:id="rId129"/>
    <p:sldId id="363" r:id="rId130"/>
    <p:sldId id="364" r:id="rId131"/>
    <p:sldId id="365" r:id="rId132"/>
    <p:sldId id="366" r:id="rId133"/>
    <p:sldId id="367" r:id="rId134"/>
    <p:sldId id="368" r:id="rId135"/>
    <p:sldId id="369" r:id="rId136"/>
    <p:sldId id="473" r:id="rId137"/>
    <p:sldId id="474" r:id="rId138"/>
    <p:sldId id="475" r:id="rId139"/>
    <p:sldId id="476" r:id="rId140"/>
    <p:sldId id="477" r:id="rId141"/>
    <p:sldId id="478" r:id="rId142"/>
    <p:sldId id="479" r:id="rId143"/>
    <p:sldId id="480" r:id="rId144"/>
    <p:sldId id="481" r:id="rId145"/>
    <p:sldId id="482" r:id="rId146"/>
    <p:sldId id="483" r:id="rId147"/>
    <p:sldId id="484" r:id="rId148"/>
    <p:sldId id="485" r:id="rId149"/>
    <p:sldId id="486" r:id="rId150"/>
    <p:sldId id="487" r:id="rId151"/>
    <p:sldId id="488" r:id="rId152"/>
    <p:sldId id="489" r:id="rId153"/>
    <p:sldId id="490" r:id="rId154"/>
    <p:sldId id="491" r:id="rId155"/>
    <p:sldId id="492" r:id="rId156"/>
    <p:sldId id="493" r:id="rId157"/>
    <p:sldId id="494" r:id="rId158"/>
    <p:sldId id="495" r:id="rId159"/>
    <p:sldId id="496" r:id="rId160"/>
    <p:sldId id="497" r:id="rId161"/>
    <p:sldId id="498" r:id="rId162"/>
    <p:sldId id="499" r:id="rId163"/>
    <p:sldId id="500" r:id="rId164"/>
    <p:sldId id="501" r:id="rId165"/>
    <p:sldId id="502" r:id="rId166"/>
    <p:sldId id="503" r:id="rId167"/>
    <p:sldId id="504" r:id="rId168"/>
    <p:sldId id="505" r:id="rId169"/>
    <p:sldId id="506" r:id="rId170"/>
    <p:sldId id="507" r:id="rId171"/>
    <p:sldId id="508" r:id="rId172"/>
    <p:sldId id="509" r:id="rId173"/>
    <p:sldId id="510" r:id="rId174"/>
    <p:sldId id="511" r:id="rId175"/>
    <p:sldId id="512" r:id="rId176"/>
    <p:sldId id="513" r:id="rId177"/>
    <p:sldId id="514" r:id="rId178"/>
    <p:sldId id="515" r:id="rId179"/>
    <p:sldId id="516" r:id="rId180"/>
    <p:sldId id="517" r:id="rId181"/>
    <p:sldId id="518" r:id="rId182"/>
    <p:sldId id="519" r:id="rId183"/>
    <p:sldId id="520" r:id="rId184"/>
    <p:sldId id="521" r:id="rId185"/>
    <p:sldId id="522" r:id="rId186"/>
    <p:sldId id="523" r:id="rId187"/>
    <p:sldId id="524" r:id="rId188"/>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125E5076-3810-47DD-B79F-674D7AD40C01}" styleName="æ·±è²æ ·å¼ 1 - å¼ºè°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284E427A-3D55-4303-BF80-6455036E1DE7}" styleName="ä¸»é¢æ ·å¼ 1 - å¼ºè°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620"/>
    <p:restoredTop sz="94660"/>
  </p:normalViewPr>
  <p:slideViewPr>
    <p:cSldViewPr>
      <p:cViewPr varScale="1">
        <p:scale>
          <a:sx n="73" d="100"/>
          <a:sy n="73" d="100"/>
        </p:scale>
        <p:origin x="-1296" y="-96"/>
      </p:cViewPr>
      <p:guideLst>
        <p:guide orient="horz" pos="2168"/>
        <p:guide pos="2892"/>
      </p:guideLst>
    </p:cSldViewPr>
  </p:slideViewPr>
  <p:notesTextViewPr>
    <p:cViewPr>
      <p:scale>
        <a:sx n="100" d="100"/>
        <a:sy n="100" d="100"/>
      </p:scale>
      <p:origin x="0" y="0"/>
    </p:cViewPr>
  </p:notesTextViewPr>
  <p:sorterViewPr>
    <p:cViewPr>
      <p:scale>
        <a:sx n="66" d="100"/>
        <a:sy n="66" d="100"/>
      </p:scale>
      <p:origin x="0" y="25440"/>
    </p:cViewPr>
  </p:sorter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notesMaster" Target="notesMasters/notesMaster1.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4.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3.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slide" Target="slides/slide2.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1" Type="http://schemas.openxmlformats.org/officeDocument/2006/relationships/tableStyles" Target="tableStyles.xml"/><Relationship Id="rId190" Type="http://schemas.openxmlformats.org/officeDocument/2006/relationships/viewProps" Target="viewProps.xml"/><Relationship Id="rId19" Type="http://schemas.openxmlformats.org/officeDocument/2006/relationships/slide" Target="slides/slide16.xml"/><Relationship Id="rId189" Type="http://schemas.openxmlformats.org/officeDocument/2006/relationships/presProps" Target="presProps.xml"/><Relationship Id="rId188" Type="http://schemas.openxmlformats.org/officeDocument/2006/relationships/slide" Target="slides/slide185.xml"/><Relationship Id="rId187" Type="http://schemas.openxmlformats.org/officeDocument/2006/relationships/slide" Target="slides/slide184.xml"/><Relationship Id="rId186" Type="http://schemas.openxmlformats.org/officeDocument/2006/relationships/slide" Target="slides/slide183.xml"/><Relationship Id="rId185" Type="http://schemas.openxmlformats.org/officeDocument/2006/relationships/slide" Target="slides/slide182.xml"/><Relationship Id="rId184" Type="http://schemas.openxmlformats.org/officeDocument/2006/relationships/slide" Target="slides/slide181.xml"/><Relationship Id="rId183" Type="http://schemas.openxmlformats.org/officeDocument/2006/relationships/slide" Target="slides/slide180.xml"/><Relationship Id="rId182" Type="http://schemas.openxmlformats.org/officeDocument/2006/relationships/slide" Target="slides/slide179.xml"/><Relationship Id="rId181" Type="http://schemas.openxmlformats.org/officeDocument/2006/relationships/slide" Target="slides/slide178.xml"/><Relationship Id="rId180" Type="http://schemas.openxmlformats.org/officeDocument/2006/relationships/slide" Target="slides/slide177.xml"/><Relationship Id="rId18" Type="http://schemas.openxmlformats.org/officeDocument/2006/relationships/slide" Target="slides/slide15.xml"/><Relationship Id="rId179" Type="http://schemas.openxmlformats.org/officeDocument/2006/relationships/slide" Target="slides/slide176.xml"/><Relationship Id="rId178" Type="http://schemas.openxmlformats.org/officeDocument/2006/relationships/slide" Target="slides/slide175.xml"/><Relationship Id="rId177" Type="http://schemas.openxmlformats.org/officeDocument/2006/relationships/slide" Target="slides/slide174.xml"/><Relationship Id="rId176" Type="http://schemas.openxmlformats.org/officeDocument/2006/relationships/slide" Target="slides/slide173.xml"/><Relationship Id="rId175" Type="http://schemas.openxmlformats.org/officeDocument/2006/relationships/slide" Target="slides/slide172.xml"/><Relationship Id="rId174" Type="http://schemas.openxmlformats.org/officeDocument/2006/relationships/slide" Target="slides/slide171.xml"/><Relationship Id="rId173" Type="http://schemas.openxmlformats.org/officeDocument/2006/relationships/slide" Target="slides/slide170.xml"/><Relationship Id="rId172" Type="http://schemas.openxmlformats.org/officeDocument/2006/relationships/slide" Target="slides/slide169.xml"/><Relationship Id="rId171" Type="http://schemas.openxmlformats.org/officeDocument/2006/relationships/slide" Target="slides/slide168.xml"/><Relationship Id="rId170" Type="http://schemas.openxmlformats.org/officeDocument/2006/relationships/slide" Target="slides/slide167.xml"/><Relationship Id="rId17" Type="http://schemas.openxmlformats.org/officeDocument/2006/relationships/slide" Target="slides/slide14.xml"/><Relationship Id="rId169" Type="http://schemas.openxmlformats.org/officeDocument/2006/relationships/slide" Target="slides/slide166.xml"/><Relationship Id="rId168" Type="http://schemas.openxmlformats.org/officeDocument/2006/relationships/slide" Target="slides/slide165.xml"/><Relationship Id="rId167" Type="http://schemas.openxmlformats.org/officeDocument/2006/relationships/slide" Target="slides/slide164.xml"/><Relationship Id="rId166" Type="http://schemas.openxmlformats.org/officeDocument/2006/relationships/slide" Target="slides/slide163.xml"/><Relationship Id="rId165" Type="http://schemas.openxmlformats.org/officeDocument/2006/relationships/slide" Target="slides/slide162.xml"/><Relationship Id="rId164" Type="http://schemas.openxmlformats.org/officeDocument/2006/relationships/slide" Target="slides/slide161.xml"/><Relationship Id="rId163" Type="http://schemas.openxmlformats.org/officeDocument/2006/relationships/slide" Target="slides/slide160.xml"/><Relationship Id="rId162" Type="http://schemas.openxmlformats.org/officeDocument/2006/relationships/slide" Target="slides/slide159.xml"/><Relationship Id="rId161" Type="http://schemas.openxmlformats.org/officeDocument/2006/relationships/slide" Target="slides/slide158.xml"/><Relationship Id="rId160" Type="http://schemas.openxmlformats.org/officeDocument/2006/relationships/slide" Target="slides/slide157.xml"/><Relationship Id="rId16" Type="http://schemas.openxmlformats.org/officeDocument/2006/relationships/slide" Target="slides/slide13.xml"/><Relationship Id="rId159" Type="http://schemas.openxmlformats.org/officeDocument/2006/relationships/slide" Target="slides/slide156.xml"/><Relationship Id="rId158" Type="http://schemas.openxmlformats.org/officeDocument/2006/relationships/slide" Target="slides/slide155.xml"/><Relationship Id="rId157" Type="http://schemas.openxmlformats.org/officeDocument/2006/relationships/slide" Target="slides/slide154.xml"/><Relationship Id="rId156" Type="http://schemas.openxmlformats.org/officeDocument/2006/relationships/slide" Target="slides/slide153.xml"/><Relationship Id="rId155" Type="http://schemas.openxmlformats.org/officeDocument/2006/relationships/slide" Target="slides/slide152.xml"/><Relationship Id="rId154" Type="http://schemas.openxmlformats.org/officeDocument/2006/relationships/slide" Target="slides/slide151.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2.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image" Target="../media/image1.png"/></Relationships>
</file>

<file path=ppt/drawings/_rels/vmlDrawing10.vml.rels><?xml version="1.0" encoding="UTF-8" standalone="yes"?>
<Relationships xmlns="http://schemas.openxmlformats.org/package/2006/relationships"><Relationship Id="rId8" Type="http://schemas.openxmlformats.org/officeDocument/2006/relationships/image" Target="../media/image32.png"/><Relationship Id="rId7" Type="http://schemas.openxmlformats.org/officeDocument/2006/relationships/image" Target="../media/image31.png"/><Relationship Id="rId6" Type="http://schemas.openxmlformats.org/officeDocument/2006/relationships/image" Target="../media/image30.png"/><Relationship Id="rId5" Type="http://schemas.openxmlformats.org/officeDocument/2006/relationships/image" Target="../media/image11.wmf"/><Relationship Id="rId4" Type="http://schemas.openxmlformats.org/officeDocument/2006/relationships/image" Target="../media/image29.png"/><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image" Target="../media/image26.png"/></Relationships>
</file>

<file path=ppt/drawings/_rels/vmlDrawing11.vml.rels><?xml version="1.0" encoding="UTF-8" standalone="yes"?>
<Relationships xmlns="http://schemas.openxmlformats.org/package/2006/relationships"><Relationship Id="rId8" Type="http://schemas.openxmlformats.org/officeDocument/2006/relationships/image" Target="../media/image39.png"/><Relationship Id="rId7" Type="http://schemas.openxmlformats.org/officeDocument/2006/relationships/image" Target="../media/image38.png"/><Relationship Id="rId6" Type="http://schemas.openxmlformats.org/officeDocument/2006/relationships/image" Target="../media/image37.png"/><Relationship Id="rId5" Type="http://schemas.openxmlformats.org/officeDocument/2006/relationships/image" Target="../media/image11.wmf"/><Relationship Id="rId4" Type="http://schemas.openxmlformats.org/officeDocument/2006/relationships/image" Target="../media/image36.png"/><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image" Target="../media/image33.png"/></Relationships>
</file>

<file path=ppt/drawings/_rels/vmlDrawing12.vml.rels><?xml version="1.0" encoding="UTF-8" standalone="yes"?>
<Relationships xmlns="http://schemas.openxmlformats.org/package/2006/relationships"><Relationship Id="rId8" Type="http://schemas.openxmlformats.org/officeDocument/2006/relationships/image" Target="../media/image46.png"/><Relationship Id="rId7" Type="http://schemas.openxmlformats.org/officeDocument/2006/relationships/image" Target="../media/image11.wmf"/><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image" Target="../media/image40.png"/></Relationships>
</file>

<file path=ppt/drawings/_rels/vmlDrawing13.vml.rels><?xml version="1.0" encoding="UTF-8" standalone="yes"?>
<Relationships xmlns="http://schemas.openxmlformats.org/package/2006/relationships"><Relationship Id="rId8" Type="http://schemas.openxmlformats.org/officeDocument/2006/relationships/image" Target="../media/image53.png"/><Relationship Id="rId7" Type="http://schemas.openxmlformats.org/officeDocument/2006/relationships/image" Target="../media/image11.wmf"/><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50.png"/><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image" Target="../media/image47.png"/></Relationships>
</file>

<file path=ppt/drawings/_rels/vmlDrawing14.vml.rels><?xml version="1.0" encoding="UTF-8" standalone="yes"?>
<Relationships xmlns="http://schemas.openxmlformats.org/package/2006/relationships"><Relationship Id="rId8" Type="http://schemas.openxmlformats.org/officeDocument/2006/relationships/image" Target="../media/image11.wmf"/><Relationship Id="rId7" Type="http://schemas.openxmlformats.org/officeDocument/2006/relationships/image" Target="../media/image60.png"/><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57.png"/><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image" Target="../media/image54.png"/></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61.png"/></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62.png"/></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63.png"/></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64.png"/></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66.wmf"/><Relationship Id="rId1" Type="http://schemas.openxmlformats.org/officeDocument/2006/relationships/image" Target="../media/image65.wmf"/></Relationships>
</file>

<file path=ppt/drawings/_rels/vmlDrawing2.vml.rels><?xml version="1.0" encoding="UTF-8" standalone="yes"?>
<Relationships xmlns="http://schemas.openxmlformats.org/package/2006/relationships"><Relationship Id="rId4" Type="http://schemas.openxmlformats.org/officeDocument/2006/relationships/image" Target="../media/image6.wmf"/><Relationship Id="rId3" Type="http://schemas.openxmlformats.org/officeDocument/2006/relationships/image" Target="../media/image5.wmf"/><Relationship Id="rId2" Type="http://schemas.openxmlformats.org/officeDocument/2006/relationships/image" Target="../media/image4.wmf"/><Relationship Id="rId1" Type="http://schemas.openxmlformats.org/officeDocument/2006/relationships/image" Target="../media/image3.w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65.wmf"/><Relationship Id="rId1" Type="http://schemas.openxmlformats.org/officeDocument/2006/relationships/image" Target="../media/image66.wmf"/></Relationships>
</file>

<file path=ppt/drawings/_rels/vmlDrawing21.v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image" Target="../media/image4.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68.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4.wmf"/><Relationship Id="rId1" Type="http://schemas.openxmlformats.org/officeDocument/2006/relationships/image" Target="../media/image3.wmf"/></Relationships>
</file>

<file path=ppt/drawings/_rels/vmlDrawing4.vml.rels><?xml version="1.0" encoding="UTF-8" standalone="yes"?>
<Relationships xmlns="http://schemas.openxmlformats.org/package/2006/relationships"><Relationship Id="rId6" Type="http://schemas.openxmlformats.org/officeDocument/2006/relationships/image" Target="../media/image12.wmf"/><Relationship Id="rId5" Type="http://schemas.openxmlformats.org/officeDocument/2006/relationships/image" Target="../media/image11.wmf"/><Relationship Id="rId4" Type="http://schemas.openxmlformats.org/officeDocument/2006/relationships/image" Target="../media/image10.png"/><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s>
</file>

<file path=ppt/drawings/_rels/vmlDrawing5.vml.rels><?xml version="1.0" encoding="UTF-8" standalone="yes"?>
<Relationships xmlns="http://schemas.openxmlformats.org/package/2006/relationships"><Relationship Id="rId4" Type="http://schemas.openxmlformats.org/officeDocument/2006/relationships/image" Target="../media/image14.wmf"/><Relationship Id="rId3" Type="http://schemas.openxmlformats.org/officeDocument/2006/relationships/image" Target="../media/image11.wmf"/><Relationship Id="rId2" Type="http://schemas.openxmlformats.org/officeDocument/2006/relationships/image" Target="../media/image13.wmf"/><Relationship Id="rId1" Type="http://schemas.openxmlformats.org/officeDocument/2006/relationships/image" Target="../media/image8.png"/></Relationships>
</file>

<file path=ppt/drawings/_rels/vmlDrawing6.vml.rels><?xml version="1.0" encoding="UTF-8" standalone="yes"?>
<Relationships xmlns="http://schemas.openxmlformats.org/package/2006/relationships"><Relationship Id="rId6" Type="http://schemas.openxmlformats.org/officeDocument/2006/relationships/image" Target="../media/image12.wmf"/><Relationship Id="rId5" Type="http://schemas.openxmlformats.org/officeDocument/2006/relationships/image" Target="../media/image11.wmf"/><Relationship Id="rId4" Type="http://schemas.openxmlformats.org/officeDocument/2006/relationships/image" Target="../media/image10.png"/><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s>
</file>

<file path=ppt/drawings/_rels/vmlDrawing7.vml.rels><?xml version="1.0" encoding="UTF-8" standalone="yes"?>
<Relationships xmlns="http://schemas.openxmlformats.org/package/2006/relationships"><Relationship Id="rId4" Type="http://schemas.openxmlformats.org/officeDocument/2006/relationships/image" Target="../media/image14.wmf"/><Relationship Id="rId3" Type="http://schemas.openxmlformats.org/officeDocument/2006/relationships/image" Target="../media/image11.wmf"/><Relationship Id="rId2" Type="http://schemas.openxmlformats.org/officeDocument/2006/relationships/image" Target="../media/image13.wmf"/><Relationship Id="rId1" Type="http://schemas.openxmlformats.org/officeDocument/2006/relationships/image" Target="../media/image8.png"/></Relationships>
</file>

<file path=ppt/drawings/_rels/vmlDrawing8.vml.rels><?xml version="1.0" encoding="UTF-8" standalone="yes"?>
<Relationships xmlns="http://schemas.openxmlformats.org/package/2006/relationships"><Relationship Id="rId8" Type="http://schemas.openxmlformats.org/officeDocument/2006/relationships/image" Target="../media/image11.wmf"/><Relationship Id="rId7" Type="http://schemas.openxmlformats.org/officeDocument/2006/relationships/image" Target="../media/image21.png"/><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image" Target="../media/image15.png"/></Relationships>
</file>

<file path=ppt/drawings/_rels/vmlDrawing9.vml.rels><?xml version="1.0" encoding="UTF-8" standalone="yes"?>
<Relationships xmlns="http://schemas.openxmlformats.org/package/2006/relationships"><Relationship Id="rId5" Type="http://schemas.openxmlformats.org/officeDocument/2006/relationships/image" Target="../media/image25.png"/><Relationship Id="rId4" Type="http://schemas.openxmlformats.org/officeDocument/2006/relationships/image" Target="../media/image24.png"/><Relationship Id="rId3" Type="http://schemas.openxmlformats.org/officeDocument/2006/relationships/image" Target="../media/image23.png"/><Relationship Id="rId2" Type="http://schemas.openxmlformats.org/officeDocument/2006/relationships/image" Target="../media/image11.wmf"/><Relationship Id="rId1" Type="http://schemas.openxmlformats.org/officeDocument/2006/relationships/image" Target="../media/image22.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DA02FCB-15BC-4672-B169-07E2DA969763}" type="datetimeFigureOut">
              <a:rPr lang="en-US" smtClean="0"/>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4E99C61-0E7B-42E3-AC11-188CEC186DBF}"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1.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2.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3.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4.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5.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6.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7.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8.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9.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0.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1.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2.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3.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4.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5.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6.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7.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8.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9.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0.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2.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3.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4.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5.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6.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7.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8.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9.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0.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1.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2.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3.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4.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5.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6.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Image Placeholder 1"/>
          <p:cNvSpPr>
            <a:spLocks noGrp="1" noRot="1" noChangeAspect="1" noTextEdit="1"/>
          </p:cNvSpPr>
          <p:nvPr>
            <p:ph type="sldImg"/>
          </p:nvPr>
        </p:nvSpPr>
        <p:spPr bwMode="auto">
          <a:noFill/>
          <a:ln>
            <a:solidFill>
              <a:srgbClr val="000000"/>
            </a:solidFill>
            <a:miter lim="800000"/>
          </a:ln>
        </p:spPr>
      </p:sp>
      <p:sp>
        <p:nvSpPr>
          <p:cNvPr id="22531" name="Notes Placeholder 2"/>
          <p:cNvSpPr>
            <a:spLocks noGrp="1"/>
          </p:cNvSpPr>
          <p:nvPr>
            <p:ph type="body" idx="1"/>
          </p:nvPr>
        </p:nvSpPr>
        <p:spPr bwMode="auto">
          <a:noFill/>
        </p:spPr>
        <p:txBody>
          <a:bodyPr wrap="square" numCol="1" anchor="t" anchorCtr="0" compatLnSpc="1"/>
          <a:lstStyle/>
          <a:p>
            <a:pPr>
              <a:spcBef>
                <a:spcPct val="0"/>
              </a:spcBef>
            </a:pPr>
            <a:endParaRPr lang="en-IN" smtClean="0"/>
          </a:p>
        </p:txBody>
      </p:sp>
      <p:sp>
        <p:nvSpPr>
          <p:cNvPr id="22532" name="Footer Placeholder 4"/>
          <p:cNvSpPr>
            <a:spLocks noGrp="1"/>
          </p:cNvSpPr>
          <p:nvPr>
            <p:ph type="ftr" sz="quarter" idx="4"/>
          </p:nvPr>
        </p:nvSpPr>
        <p:spPr bwMode="auto">
          <a:noFill/>
          <a:ln>
            <a:miter lim="800000"/>
          </a:ln>
        </p:spPr>
        <p:txBody>
          <a:bodyPr wrap="square" numCol="1" anchorCtr="0" compatLnSpc="1"/>
          <a:lstStyle/>
          <a:p>
            <a:endParaRPr lang="en-IN"/>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89E3D7DF-D812-44D5-9745-F1673498E800}" type="slidenum">
              <a:rPr lang="en-US"/>
            </a:fld>
            <a:endParaRPr lang="en-US"/>
          </a:p>
        </p:txBody>
      </p:sp>
      <p:sp>
        <p:nvSpPr>
          <p:cNvPr id="41987" name="Rectangle 2"/>
          <p:cNvSpPr>
            <a:spLocks noGrp="1" noRot="1" noChangeAspect="1" noChangeArrowheads="1" noTextEdit="1"/>
          </p:cNvSpPr>
          <p:nvPr>
            <p:ph type="sldImg"/>
          </p:nvPr>
        </p:nvSpPr>
        <p:spPr/>
      </p:sp>
      <p:sp>
        <p:nvSpPr>
          <p:cNvPr id="4198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0AADB5F3-E66E-48BC-96D8-51884B7CBF13}" type="slidenum">
              <a:rPr lang="en-US"/>
            </a:fld>
            <a:endParaRPr lang="en-US"/>
          </a:p>
        </p:txBody>
      </p:sp>
      <p:sp>
        <p:nvSpPr>
          <p:cNvPr id="43011" name="Rectangle 2"/>
          <p:cNvSpPr>
            <a:spLocks noGrp="1" noRot="1" noChangeAspect="1" noChangeArrowheads="1" noTextEdit="1"/>
          </p:cNvSpPr>
          <p:nvPr>
            <p:ph type="sldImg"/>
          </p:nvPr>
        </p:nvSpPr>
        <p:spPr/>
      </p:sp>
      <p:sp>
        <p:nvSpPr>
          <p:cNvPr id="4301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2F7266D-9A1A-4F62-8C82-B18B48ADB485}" type="slidenum">
              <a:rPr lang="en-US"/>
            </a:fld>
            <a:endParaRPr lang="en-US"/>
          </a:p>
        </p:txBody>
      </p:sp>
      <p:sp>
        <p:nvSpPr>
          <p:cNvPr id="44035" name="Rectangle 2"/>
          <p:cNvSpPr>
            <a:spLocks noGrp="1" noRot="1" noChangeAspect="1" noChangeArrowheads="1" noTextEdit="1"/>
          </p:cNvSpPr>
          <p:nvPr>
            <p:ph type="sldImg"/>
          </p:nvPr>
        </p:nvSpPr>
        <p:spPr/>
      </p:sp>
      <p:sp>
        <p:nvSpPr>
          <p:cNvPr id="4403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D5A9F76A-6154-4FE0-925D-7C7740587D8C}" type="slidenum">
              <a:rPr lang="en-US"/>
            </a:fld>
            <a:endParaRPr lang="en-US"/>
          </a:p>
        </p:txBody>
      </p:sp>
      <p:sp>
        <p:nvSpPr>
          <p:cNvPr id="45059" name="Rectangle 2"/>
          <p:cNvSpPr>
            <a:spLocks noGrp="1" noRot="1" noChangeAspect="1" noChangeArrowheads="1" noTextEdit="1"/>
          </p:cNvSpPr>
          <p:nvPr>
            <p:ph type="sldImg"/>
          </p:nvPr>
        </p:nvSpPr>
        <p:spPr/>
      </p:sp>
      <p:sp>
        <p:nvSpPr>
          <p:cNvPr id="45060"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DEC0ACC0-2E76-426B-8158-2DE0E1B66AE1}" type="slidenum">
              <a:rPr lang="en-US"/>
            </a:fld>
            <a:endParaRPr lang="en-US"/>
          </a:p>
        </p:txBody>
      </p:sp>
      <p:sp>
        <p:nvSpPr>
          <p:cNvPr id="46083" name="Rectangle 2"/>
          <p:cNvSpPr>
            <a:spLocks noGrp="1" noRot="1" noChangeAspect="1" noChangeArrowheads="1" noTextEdit="1"/>
          </p:cNvSpPr>
          <p:nvPr>
            <p:ph type="sldImg"/>
          </p:nvPr>
        </p:nvSpPr>
        <p:spPr/>
      </p:sp>
      <p:sp>
        <p:nvSpPr>
          <p:cNvPr id="46084"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8A5EB4AF-73FA-4C33-B3E4-BB1DC728E025}" type="slidenum">
              <a:rPr lang="en-US"/>
            </a:fld>
            <a:endParaRPr lang="en-US"/>
          </a:p>
        </p:txBody>
      </p:sp>
      <p:sp>
        <p:nvSpPr>
          <p:cNvPr id="47107" name="Rectangle 2"/>
          <p:cNvSpPr>
            <a:spLocks noGrp="1" noRot="1" noChangeAspect="1" noChangeArrowheads="1" noTextEdit="1"/>
          </p:cNvSpPr>
          <p:nvPr>
            <p:ph type="sldImg"/>
          </p:nvPr>
        </p:nvSpPr>
        <p:spPr/>
      </p:sp>
      <p:sp>
        <p:nvSpPr>
          <p:cNvPr id="4710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CC6EBFDF-EA76-4895-8B5B-E3F3049EE495}" type="slidenum">
              <a:rPr lang="en-US"/>
            </a:fld>
            <a:endParaRPr lang="en-US"/>
          </a:p>
        </p:txBody>
      </p:sp>
      <p:sp>
        <p:nvSpPr>
          <p:cNvPr id="48131" name="Rectangle 2"/>
          <p:cNvSpPr>
            <a:spLocks noGrp="1" noRot="1" noChangeAspect="1" noChangeArrowheads="1" noTextEdit="1"/>
          </p:cNvSpPr>
          <p:nvPr>
            <p:ph type="sldImg"/>
          </p:nvPr>
        </p:nvSpPr>
        <p:spPr/>
      </p:sp>
      <p:sp>
        <p:nvSpPr>
          <p:cNvPr id="4813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610DA778-90FF-40CE-96CB-233E7663357E}" type="slidenum">
              <a:rPr lang="en-US"/>
            </a:fld>
            <a:endParaRPr lang="en-US"/>
          </a:p>
        </p:txBody>
      </p:sp>
      <p:sp>
        <p:nvSpPr>
          <p:cNvPr id="49155" name="Rectangle 2"/>
          <p:cNvSpPr>
            <a:spLocks noGrp="1" noRot="1" noChangeAspect="1" noChangeArrowheads="1" noTextEdit="1"/>
          </p:cNvSpPr>
          <p:nvPr>
            <p:ph type="sldImg"/>
          </p:nvPr>
        </p:nvSpPr>
        <p:spPr/>
      </p:sp>
      <p:sp>
        <p:nvSpPr>
          <p:cNvPr id="4915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6CDEBB17-3C26-4994-A1CF-511596FE7D52}" type="slidenum">
              <a:rPr lang="en-US"/>
            </a:fld>
            <a:endParaRPr lang="en-US"/>
          </a:p>
        </p:txBody>
      </p:sp>
      <p:sp>
        <p:nvSpPr>
          <p:cNvPr id="50179" name="Rectangle 2"/>
          <p:cNvSpPr>
            <a:spLocks noGrp="1" noRot="1" noChangeAspect="1" noChangeArrowheads="1" noTextEdit="1"/>
          </p:cNvSpPr>
          <p:nvPr>
            <p:ph type="sldImg"/>
          </p:nvPr>
        </p:nvSpPr>
        <p:spPr/>
      </p:sp>
      <p:sp>
        <p:nvSpPr>
          <p:cNvPr id="50180"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1388486E-8A0A-414D-A632-F45AC02DF1B2}" type="slidenum">
              <a:rPr lang="en-US"/>
            </a:fld>
            <a:endParaRPr lang="en-US"/>
          </a:p>
        </p:txBody>
      </p:sp>
      <p:sp>
        <p:nvSpPr>
          <p:cNvPr id="51203" name="Rectangle 2"/>
          <p:cNvSpPr>
            <a:spLocks noGrp="1" noRot="1" noChangeAspect="1" noChangeArrowheads="1" noTextEdit="1"/>
          </p:cNvSpPr>
          <p:nvPr>
            <p:ph type="sldImg"/>
          </p:nvPr>
        </p:nvSpPr>
        <p:spPr/>
      </p:sp>
      <p:sp>
        <p:nvSpPr>
          <p:cNvPr id="51204"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a:noFill/>
        </p:spPr>
        <p:txBody>
          <a:bodyPr/>
          <a:lstStyle/>
          <a:p>
            <a:fld id="{0623D678-B7AB-4CB8-B5C0-4610F431A8BB}" type="slidenum">
              <a:rPr lang="en-US"/>
            </a:fld>
            <a:endParaRPr lang="en-US"/>
          </a:p>
        </p:txBody>
      </p:sp>
      <p:sp>
        <p:nvSpPr>
          <p:cNvPr id="40963" name="Rectangle 2"/>
          <p:cNvSpPr>
            <a:spLocks noGrp="1" noRot="1" noChangeAspect="1" noChangeArrowheads="1" noTextEdit="1"/>
          </p:cNvSpPr>
          <p:nvPr>
            <p:ph type="sldImg"/>
          </p:nvPr>
        </p:nvSpPr>
        <p:spPr/>
      </p:sp>
      <p:sp>
        <p:nvSpPr>
          <p:cNvPr id="40964" name="Rectangle 3"/>
          <p:cNvSpPr>
            <a:spLocks noGrp="1" noChangeArrowheads="1"/>
          </p:cNvSpPr>
          <p:nvPr>
            <p:ph type="body" idx="1"/>
          </p:nvPr>
        </p:nvSpPr>
        <p:spPr>
          <a:xfrm>
            <a:off x="914400" y="4343400"/>
            <a:ext cx="5029200" cy="4114800"/>
          </a:xfrm>
          <a:noFill/>
        </p:spPr>
        <p:txBody>
          <a:bodyPr/>
          <a:lstStyle/>
          <a:p>
            <a:pPr eaLnBrk="1" hangingPunct="1"/>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2C254FE6-BD20-4F4E-8C5A-2106FC4FDC83}" type="slidenum">
              <a:rPr lang="en-US"/>
            </a:fld>
            <a:endParaRPr lang="en-US"/>
          </a:p>
        </p:txBody>
      </p:sp>
      <p:sp>
        <p:nvSpPr>
          <p:cNvPr id="52227" name="Rectangle 2"/>
          <p:cNvSpPr>
            <a:spLocks noGrp="1" noRot="1" noChangeAspect="1" noChangeArrowheads="1" noTextEdit="1"/>
          </p:cNvSpPr>
          <p:nvPr>
            <p:ph type="sldImg"/>
          </p:nvPr>
        </p:nvSpPr>
        <p:spPr/>
      </p:sp>
      <p:sp>
        <p:nvSpPr>
          <p:cNvPr id="5222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44E74633-CB96-40B1-9A99-228875D84397}" type="slidenum">
              <a:rPr lang="en-US"/>
            </a:fld>
            <a:endParaRPr lang="en-US"/>
          </a:p>
        </p:txBody>
      </p:sp>
      <p:sp>
        <p:nvSpPr>
          <p:cNvPr id="53251" name="Rectangle 2"/>
          <p:cNvSpPr>
            <a:spLocks noGrp="1" noRot="1" noChangeAspect="1" noChangeArrowheads="1" noTextEdit="1"/>
          </p:cNvSpPr>
          <p:nvPr>
            <p:ph type="sldImg"/>
          </p:nvPr>
        </p:nvSpPr>
        <p:spPr/>
      </p:sp>
      <p:sp>
        <p:nvSpPr>
          <p:cNvPr id="5325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5C302F05-3902-4088-94D1-BF4A1672264E}" type="slidenum">
              <a:rPr lang="en-US"/>
            </a:fld>
            <a:endParaRPr lang="en-US"/>
          </a:p>
        </p:txBody>
      </p:sp>
      <p:sp>
        <p:nvSpPr>
          <p:cNvPr id="54275" name="Rectangle 2"/>
          <p:cNvSpPr>
            <a:spLocks noGrp="1" noRot="1" noChangeAspect="1" noChangeArrowheads="1" noTextEdit="1"/>
          </p:cNvSpPr>
          <p:nvPr>
            <p:ph type="sldImg"/>
          </p:nvPr>
        </p:nvSpPr>
        <p:spPr/>
      </p:sp>
      <p:sp>
        <p:nvSpPr>
          <p:cNvPr id="5427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D2D96F98-8463-4B6C-9961-F5F26BD9A7BA}" type="slidenum">
              <a:rPr lang="en-US"/>
            </a:fld>
            <a:endParaRPr lang="en-US"/>
          </a:p>
        </p:txBody>
      </p:sp>
      <p:sp>
        <p:nvSpPr>
          <p:cNvPr id="55299" name="Rectangle 2"/>
          <p:cNvSpPr>
            <a:spLocks noGrp="1" noRot="1" noChangeAspect="1" noChangeArrowheads="1" noTextEdit="1"/>
          </p:cNvSpPr>
          <p:nvPr>
            <p:ph type="sldImg"/>
          </p:nvPr>
        </p:nvSpPr>
        <p:spPr/>
      </p:sp>
      <p:sp>
        <p:nvSpPr>
          <p:cNvPr id="55300"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p:spPr>
        <p:txBody>
          <a:bodyPr/>
          <a:lstStyle/>
          <a:p>
            <a:fld id="{D7A6B97E-8091-4CCD-9F57-1159A0F65354}" type="slidenum">
              <a:rPr lang="en-US"/>
            </a:fld>
            <a:endParaRPr lang="en-US"/>
          </a:p>
        </p:txBody>
      </p:sp>
      <p:sp>
        <p:nvSpPr>
          <p:cNvPr id="25603" name="Rectangle 2"/>
          <p:cNvSpPr>
            <a:spLocks noGrp="1" noRot="1" noChangeAspect="1" noChangeArrowheads="1" noTextEdit="1"/>
          </p:cNvSpPr>
          <p:nvPr>
            <p:ph type="sldImg"/>
          </p:nvPr>
        </p:nvSpPr>
        <p:spPr/>
      </p:sp>
      <p:sp>
        <p:nvSpPr>
          <p:cNvPr id="25604"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p:cNvSpPr>
            <a:spLocks noGrp="1" noChangeArrowheads="1"/>
          </p:cNvSpPr>
          <p:nvPr>
            <p:ph type="sldNum" sz="quarter" idx="5"/>
          </p:nvPr>
        </p:nvSpPr>
        <p:spPr>
          <a:noFill/>
        </p:spPr>
        <p:txBody>
          <a:bodyPr/>
          <a:lstStyle/>
          <a:p>
            <a:fld id="{766BB062-314A-4A89-AFC1-32F53B0BAF07}" type="slidenum">
              <a:rPr lang="en-US"/>
            </a:fld>
            <a:endParaRPr lang="en-US"/>
          </a:p>
        </p:txBody>
      </p:sp>
      <p:sp>
        <p:nvSpPr>
          <p:cNvPr id="26627" name="Rectangle 2"/>
          <p:cNvSpPr>
            <a:spLocks noGrp="1" noRot="1" noChangeAspect="1" noChangeArrowheads="1" noTextEdit="1"/>
          </p:cNvSpPr>
          <p:nvPr>
            <p:ph type="sldImg"/>
          </p:nvPr>
        </p:nvSpPr>
        <p:spPr/>
      </p:sp>
      <p:sp>
        <p:nvSpPr>
          <p:cNvPr id="2662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p:spPr>
        <p:txBody>
          <a:bodyPr/>
          <a:lstStyle/>
          <a:p>
            <a:fld id="{0C305613-F538-4C23-AAF2-25CD0A557DE4}" type="slidenum">
              <a:rPr lang="en-US"/>
            </a:fld>
            <a:endParaRPr lang="en-US"/>
          </a:p>
        </p:txBody>
      </p:sp>
      <p:sp>
        <p:nvSpPr>
          <p:cNvPr id="27651" name="Rectangle 2"/>
          <p:cNvSpPr>
            <a:spLocks noGrp="1" noRot="1" noChangeAspect="1" noChangeArrowheads="1" noTextEdit="1"/>
          </p:cNvSpPr>
          <p:nvPr>
            <p:ph type="sldImg"/>
          </p:nvPr>
        </p:nvSpPr>
        <p:spPr/>
      </p:sp>
      <p:sp>
        <p:nvSpPr>
          <p:cNvPr id="2765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p:spPr>
        <p:txBody>
          <a:bodyPr/>
          <a:lstStyle/>
          <a:p>
            <a:fld id="{E28FB59A-CBAF-4DAC-A84D-08C81C1EE4E3}" type="slidenum">
              <a:rPr lang="en-US"/>
            </a:fld>
            <a:endParaRPr lang="en-US"/>
          </a:p>
        </p:txBody>
      </p:sp>
      <p:sp>
        <p:nvSpPr>
          <p:cNvPr id="28675" name="Rectangle 2"/>
          <p:cNvSpPr>
            <a:spLocks noGrp="1" noRot="1" noChangeAspect="1" noChangeArrowheads="1" noTextEdit="1"/>
          </p:cNvSpPr>
          <p:nvPr>
            <p:ph type="sldImg"/>
          </p:nvPr>
        </p:nvSpPr>
        <p:spPr/>
      </p:sp>
      <p:sp>
        <p:nvSpPr>
          <p:cNvPr id="2867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p:spPr>
        <p:txBody>
          <a:bodyPr/>
          <a:lstStyle/>
          <a:p>
            <a:fld id="{5CD4022E-87C6-402C-80E5-E36C79B16818}" type="slidenum">
              <a:rPr lang="en-US"/>
            </a:fld>
            <a:endParaRPr lang="en-US"/>
          </a:p>
        </p:txBody>
      </p:sp>
      <p:sp>
        <p:nvSpPr>
          <p:cNvPr id="29699" name="Rectangle 2"/>
          <p:cNvSpPr>
            <a:spLocks noGrp="1" noRot="1" noChangeAspect="1" noChangeArrowheads="1" noTextEdit="1"/>
          </p:cNvSpPr>
          <p:nvPr>
            <p:ph type="sldImg"/>
          </p:nvPr>
        </p:nvSpPr>
        <p:spPr/>
      </p:sp>
      <p:sp>
        <p:nvSpPr>
          <p:cNvPr id="29700"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p:cNvSpPr>
            <a:spLocks noGrp="1" noChangeArrowheads="1"/>
          </p:cNvSpPr>
          <p:nvPr>
            <p:ph type="sldNum" sz="quarter" idx="5"/>
          </p:nvPr>
        </p:nvSpPr>
        <p:spPr>
          <a:noFill/>
        </p:spPr>
        <p:txBody>
          <a:bodyPr/>
          <a:lstStyle/>
          <a:p>
            <a:fld id="{31685458-54BE-41A6-838B-3EA0C0B09AAB}" type="slidenum">
              <a:rPr lang="en-US"/>
            </a:fld>
            <a:endParaRPr lang="en-US"/>
          </a:p>
        </p:txBody>
      </p:sp>
      <p:sp>
        <p:nvSpPr>
          <p:cNvPr id="30723" name="Rectangle 2"/>
          <p:cNvSpPr>
            <a:spLocks noGrp="1" noRot="1" noChangeAspect="1" noChangeArrowheads="1" noTextEdit="1"/>
          </p:cNvSpPr>
          <p:nvPr>
            <p:ph type="sldImg"/>
          </p:nvPr>
        </p:nvSpPr>
        <p:spPr/>
      </p:sp>
      <p:sp>
        <p:nvSpPr>
          <p:cNvPr id="30724"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6B2A8D9F-C8B6-48A1-B058-A209E427E1E3}" type="slidenum">
              <a:rPr lang="en-US"/>
            </a:fld>
            <a:endParaRPr lang="en-US"/>
          </a:p>
        </p:txBody>
      </p:sp>
      <p:sp>
        <p:nvSpPr>
          <p:cNvPr id="41987" name="Rectangle 2"/>
          <p:cNvSpPr>
            <a:spLocks noGrp="1" noRot="1" noChangeAspect="1" noChangeArrowheads="1" noTextEdit="1"/>
          </p:cNvSpPr>
          <p:nvPr>
            <p:ph type="sldImg"/>
          </p:nvPr>
        </p:nvSpPr>
        <p:spPr/>
      </p:sp>
      <p:sp>
        <p:nvSpPr>
          <p:cNvPr id="41988" name="Rectangle 3"/>
          <p:cNvSpPr>
            <a:spLocks noGrp="1" noChangeArrowheads="1"/>
          </p:cNvSpPr>
          <p:nvPr>
            <p:ph type="body" idx="1"/>
          </p:nvPr>
        </p:nvSpPr>
        <p:spPr>
          <a:xfrm>
            <a:off x="914400" y="4343400"/>
            <a:ext cx="5029200" cy="4114800"/>
          </a:xfrm>
          <a:noFill/>
        </p:spPr>
        <p:txBody>
          <a:bodyPr/>
          <a:lstStyle/>
          <a:p>
            <a:pPr eaLnBrk="1" hangingPunct="1"/>
            <a:endParaRPr lang="en-US"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a:noFill/>
        </p:spPr>
        <p:txBody>
          <a:bodyPr/>
          <a:lstStyle/>
          <a:p>
            <a:fld id="{1B8DCFCA-5825-4CC2-AD39-78D6ADD8E945}" type="slidenum">
              <a:rPr lang="en-US"/>
            </a:fld>
            <a:endParaRPr lang="en-US"/>
          </a:p>
        </p:txBody>
      </p:sp>
      <p:sp>
        <p:nvSpPr>
          <p:cNvPr id="31747" name="Rectangle 2"/>
          <p:cNvSpPr>
            <a:spLocks noGrp="1" noRot="1" noChangeAspect="1" noChangeArrowheads="1" noTextEdit="1"/>
          </p:cNvSpPr>
          <p:nvPr>
            <p:ph type="sldImg"/>
          </p:nvPr>
        </p:nvSpPr>
        <p:spPr/>
      </p:sp>
      <p:sp>
        <p:nvSpPr>
          <p:cNvPr id="3174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p:spPr>
        <p:txBody>
          <a:bodyPr/>
          <a:lstStyle/>
          <a:p>
            <a:fld id="{CC76BD8C-3C46-4D4D-B0E8-20F875CFC47A}" type="slidenum">
              <a:rPr lang="en-US"/>
            </a:fld>
            <a:endParaRPr lang="en-US"/>
          </a:p>
        </p:txBody>
      </p:sp>
      <p:sp>
        <p:nvSpPr>
          <p:cNvPr id="32771" name="Rectangle 2"/>
          <p:cNvSpPr>
            <a:spLocks noGrp="1" noRot="1" noChangeAspect="1" noChangeArrowheads="1" noTextEdit="1"/>
          </p:cNvSpPr>
          <p:nvPr>
            <p:ph type="sldImg"/>
          </p:nvPr>
        </p:nvSpPr>
        <p:spPr/>
      </p:sp>
      <p:sp>
        <p:nvSpPr>
          <p:cNvPr id="3277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p:spPr>
        <p:txBody>
          <a:bodyPr/>
          <a:lstStyle/>
          <a:p>
            <a:fld id="{4F96E56D-5E4E-4B46-9663-C6FA807F3696}" type="slidenum">
              <a:rPr lang="en-US"/>
            </a:fld>
            <a:endParaRPr lang="en-US"/>
          </a:p>
        </p:txBody>
      </p:sp>
      <p:sp>
        <p:nvSpPr>
          <p:cNvPr id="33795" name="Rectangle 2"/>
          <p:cNvSpPr>
            <a:spLocks noGrp="1" noRot="1" noChangeAspect="1" noChangeArrowheads="1" noTextEdit="1"/>
          </p:cNvSpPr>
          <p:nvPr>
            <p:ph type="sldImg"/>
          </p:nvPr>
        </p:nvSpPr>
        <p:spPr/>
      </p:sp>
      <p:sp>
        <p:nvSpPr>
          <p:cNvPr id="3379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p:spPr>
        <p:txBody>
          <a:bodyPr/>
          <a:lstStyle/>
          <a:p>
            <a:fld id="{C2A80B4C-E9E8-4130-9CB9-ACF56B5C8E59}" type="slidenum">
              <a:rPr lang="en-US"/>
            </a:fld>
            <a:endParaRPr lang="en-US"/>
          </a:p>
        </p:txBody>
      </p:sp>
      <p:sp>
        <p:nvSpPr>
          <p:cNvPr id="34819" name="Rectangle 2"/>
          <p:cNvSpPr>
            <a:spLocks noGrp="1" noRot="1" noChangeAspect="1" noChangeArrowheads="1" noTextEdit="1"/>
          </p:cNvSpPr>
          <p:nvPr>
            <p:ph type="sldImg"/>
          </p:nvPr>
        </p:nvSpPr>
        <p:spPr/>
      </p:sp>
      <p:sp>
        <p:nvSpPr>
          <p:cNvPr id="34820"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p:spPr>
        <p:txBody>
          <a:bodyPr/>
          <a:lstStyle/>
          <a:p>
            <a:fld id="{9B1EC061-9BF9-45FF-AA62-EF0265AD63B0}" type="slidenum">
              <a:rPr lang="en-US"/>
            </a:fld>
            <a:endParaRPr lang="en-US"/>
          </a:p>
        </p:txBody>
      </p:sp>
      <p:sp>
        <p:nvSpPr>
          <p:cNvPr id="35843" name="Rectangle 2"/>
          <p:cNvSpPr>
            <a:spLocks noGrp="1" noRot="1" noChangeAspect="1" noChangeArrowheads="1" noTextEdit="1"/>
          </p:cNvSpPr>
          <p:nvPr>
            <p:ph type="sldImg"/>
          </p:nvPr>
        </p:nvSpPr>
        <p:spPr/>
      </p:sp>
      <p:sp>
        <p:nvSpPr>
          <p:cNvPr id="35844"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p:spPr>
        <p:txBody>
          <a:bodyPr/>
          <a:lstStyle/>
          <a:p>
            <a:fld id="{BA9248D1-E2CF-4BF0-A650-504D87AEC259}" type="slidenum">
              <a:rPr lang="en-US"/>
            </a:fld>
            <a:endParaRPr lang="en-US"/>
          </a:p>
        </p:txBody>
      </p:sp>
      <p:sp>
        <p:nvSpPr>
          <p:cNvPr id="36867" name="Rectangle 2"/>
          <p:cNvSpPr>
            <a:spLocks noGrp="1" noRot="1" noChangeAspect="1" noChangeArrowheads="1" noTextEdit="1"/>
          </p:cNvSpPr>
          <p:nvPr>
            <p:ph type="sldImg"/>
          </p:nvPr>
        </p:nvSpPr>
        <p:spPr/>
      </p:sp>
      <p:sp>
        <p:nvSpPr>
          <p:cNvPr id="3686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p:spPr>
        <p:txBody>
          <a:bodyPr/>
          <a:lstStyle/>
          <a:p>
            <a:fld id="{1F2BB974-3F2A-416A-B12D-98407514EA4F}" type="slidenum">
              <a:rPr lang="en-US"/>
            </a:fld>
            <a:endParaRPr lang="en-US"/>
          </a:p>
        </p:txBody>
      </p:sp>
      <p:sp>
        <p:nvSpPr>
          <p:cNvPr id="37891" name="Rectangle 2"/>
          <p:cNvSpPr>
            <a:spLocks noGrp="1" noRot="1" noChangeAspect="1" noChangeArrowheads="1" noTextEdit="1"/>
          </p:cNvSpPr>
          <p:nvPr>
            <p:ph type="sldImg"/>
          </p:nvPr>
        </p:nvSpPr>
        <p:spPr/>
      </p:sp>
      <p:sp>
        <p:nvSpPr>
          <p:cNvPr id="3789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p:spPr>
        <p:txBody>
          <a:bodyPr/>
          <a:lstStyle/>
          <a:p>
            <a:fld id="{5A204F37-CD89-48A8-A580-AF3A8FA3C890}" type="slidenum">
              <a:rPr lang="en-US"/>
            </a:fld>
            <a:endParaRPr lang="en-US"/>
          </a:p>
        </p:txBody>
      </p:sp>
      <p:sp>
        <p:nvSpPr>
          <p:cNvPr id="38915" name="Rectangle 2"/>
          <p:cNvSpPr>
            <a:spLocks noGrp="1" noRot="1" noChangeAspect="1" noChangeArrowheads="1" noTextEdit="1"/>
          </p:cNvSpPr>
          <p:nvPr>
            <p:ph type="sldImg"/>
          </p:nvPr>
        </p:nvSpPr>
        <p:spPr/>
      </p:sp>
      <p:sp>
        <p:nvSpPr>
          <p:cNvPr id="3891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p:spPr>
        <p:txBody>
          <a:bodyPr/>
          <a:lstStyle/>
          <a:p>
            <a:fld id="{95CE40F2-C91A-47C2-9DE7-808BB5763247}" type="slidenum">
              <a:rPr lang="en-US"/>
            </a:fld>
            <a:endParaRPr lang="en-US"/>
          </a:p>
        </p:txBody>
      </p:sp>
      <p:sp>
        <p:nvSpPr>
          <p:cNvPr id="39939" name="Rectangle 2"/>
          <p:cNvSpPr>
            <a:spLocks noGrp="1" noRot="1" noChangeAspect="1" noChangeArrowheads="1" noTextEdit="1"/>
          </p:cNvSpPr>
          <p:nvPr>
            <p:ph type="sldImg"/>
          </p:nvPr>
        </p:nvSpPr>
        <p:spPr/>
      </p:sp>
      <p:sp>
        <p:nvSpPr>
          <p:cNvPr id="39940"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a:noFill/>
        </p:spPr>
        <p:txBody>
          <a:bodyPr/>
          <a:lstStyle/>
          <a:p>
            <a:fld id="{C7EBF036-0095-48DD-A396-A9480E55064E}" type="slidenum">
              <a:rPr lang="en-US"/>
            </a:fld>
            <a:endParaRPr lang="en-US"/>
          </a:p>
        </p:txBody>
      </p:sp>
      <p:sp>
        <p:nvSpPr>
          <p:cNvPr id="40963" name="Rectangle 2"/>
          <p:cNvSpPr>
            <a:spLocks noGrp="1" noRot="1" noChangeAspect="1" noChangeArrowheads="1" noTextEdit="1"/>
          </p:cNvSpPr>
          <p:nvPr>
            <p:ph type="sldImg"/>
          </p:nvPr>
        </p:nvSpPr>
        <p:spPr/>
      </p:sp>
      <p:sp>
        <p:nvSpPr>
          <p:cNvPr id="40964"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21F37C8F-87AE-4970-9C78-55F85B6A4232}" type="slidenum">
              <a:rPr lang="en-US"/>
            </a:fld>
            <a:endParaRPr lang="en-US"/>
          </a:p>
        </p:txBody>
      </p:sp>
      <p:sp>
        <p:nvSpPr>
          <p:cNvPr id="43011" name="Rectangle 2"/>
          <p:cNvSpPr>
            <a:spLocks noGrp="1" noRot="1" noChangeAspect="1" noChangeArrowheads="1" noTextEdit="1"/>
          </p:cNvSpPr>
          <p:nvPr>
            <p:ph type="sldImg"/>
          </p:nvPr>
        </p:nvSpPr>
        <p:spPr/>
      </p:sp>
      <p:sp>
        <p:nvSpPr>
          <p:cNvPr id="43012" name="Rectangle 3"/>
          <p:cNvSpPr>
            <a:spLocks noGrp="1" noChangeArrowheads="1"/>
          </p:cNvSpPr>
          <p:nvPr>
            <p:ph type="body" idx="1"/>
          </p:nvPr>
        </p:nvSpPr>
        <p:spPr>
          <a:xfrm>
            <a:off x="914400" y="4343400"/>
            <a:ext cx="5029200" cy="4114800"/>
          </a:xfrm>
          <a:noFill/>
        </p:spPr>
        <p:txBody>
          <a:bodyPr/>
          <a:lstStyle/>
          <a:p>
            <a:pPr eaLnBrk="1" hangingPunct="1"/>
            <a:endParaRPr 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0BF0A97-3F81-4544-AEC6-A1E73DBD44D4}" type="slidenum">
              <a:rPr lang="en-US"/>
            </a:fld>
            <a:endParaRPr lang="en-US"/>
          </a:p>
        </p:txBody>
      </p:sp>
      <p:sp>
        <p:nvSpPr>
          <p:cNvPr id="41987" name="Rectangle 2"/>
          <p:cNvSpPr>
            <a:spLocks noGrp="1" noRot="1" noChangeAspect="1" noChangeArrowheads="1" noTextEdit="1"/>
          </p:cNvSpPr>
          <p:nvPr>
            <p:ph type="sldImg"/>
          </p:nvPr>
        </p:nvSpPr>
        <p:spPr/>
      </p:sp>
      <p:sp>
        <p:nvSpPr>
          <p:cNvPr id="4198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0B07DE88-352F-4F28-9167-02E08485C11C}" type="slidenum">
              <a:rPr lang="en-US"/>
            </a:fld>
            <a:endParaRPr lang="en-US"/>
          </a:p>
        </p:txBody>
      </p:sp>
      <p:sp>
        <p:nvSpPr>
          <p:cNvPr id="43011" name="Rectangle 2"/>
          <p:cNvSpPr>
            <a:spLocks noGrp="1" noRot="1" noChangeAspect="1" noChangeArrowheads="1" noTextEdit="1"/>
          </p:cNvSpPr>
          <p:nvPr>
            <p:ph type="sldImg"/>
          </p:nvPr>
        </p:nvSpPr>
        <p:spPr/>
      </p:sp>
      <p:sp>
        <p:nvSpPr>
          <p:cNvPr id="4301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p:spPr>
        <p:txBody>
          <a:bodyPr/>
          <a:lstStyle/>
          <a:p>
            <a:fld id="{99C1ED2F-8388-4319-AF99-A4CFFFA159C2}" type="slidenum">
              <a:rPr lang="en-US"/>
            </a:fld>
            <a:endParaRPr lang="en-US"/>
          </a:p>
        </p:txBody>
      </p:sp>
      <p:sp>
        <p:nvSpPr>
          <p:cNvPr id="36867" name="Rectangle 2"/>
          <p:cNvSpPr>
            <a:spLocks noGrp="1" noRot="1" noChangeAspect="1" noChangeArrowheads="1" noTextEdit="1"/>
          </p:cNvSpPr>
          <p:nvPr>
            <p:ph type="sldImg"/>
          </p:nvPr>
        </p:nvSpPr>
        <p:spPr/>
      </p:sp>
      <p:sp>
        <p:nvSpPr>
          <p:cNvPr id="3686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p:spPr>
        <p:txBody>
          <a:bodyPr/>
          <a:lstStyle/>
          <a:p>
            <a:fld id="{AFA46D40-A0E2-4ACD-834B-9156A019CA9D}" type="slidenum">
              <a:rPr lang="en-US"/>
            </a:fld>
            <a:endParaRPr lang="en-US"/>
          </a:p>
        </p:txBody>
      </p:sp>
      <p:sp>
        <p:nvSpPr>
          <p:cNvPr id="37891" name="Rectangle 2"/>
          <p:cNvSpPr>
            <a:spLocks noGrp="1" noRot="1" noChangeAspect="1" noChangeArrowheads="1" noTextEdit="1"/>
          </p:cNvSpPr>
          <p:nvPr>
            <p:ph type="sldImg"/>
          </p:nvPr>
        </p:nvSpPr>
        <p:spPr/>
      </p:sp>
      <p:sp>
        <p:nvSpPr>
          <p:cNvPr id="3789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p:spPr>
        <p:txBody>
          <a:bodyPr/>
          <a:lstStyle/>
          <a:p>
            <a:fld id="{EBCA6FF4-FA9D-4FC6-9A22-28759198452B}" type="slidenum">
              <a:rPr lang="en-US"/>
            </a:fld>
            <a:endParaRPr lang="en-US"/>
          </a:p>
        </p:txBody>
      </p:sp>
      <p:sp>
        <p:nvSpPr>
          <p:cNvPr id="38915" name="Rectangle 2"/>
          <p:cNvSpPr>
            <a:spLocks noGrp="1" noRot="1" noChangeAspect="1" noChangeArrowheads="1" noTextEdit="1"/>
          </p:cNvSpPr>
          <p:nvPr>
            <p:ph type="sldImg"/>
          </p:nvPr>
        </p:nvSpPr>
        <p:spPr/>
      </p:sp>
      <p:sp>
        <p:nvSpPr>
          <p:cNvPr id="3891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p:spPr>
        <p:txBody>
          <a:bodyPr/>
          <a:lstStyle/>
          <a:p>
            <a:fld id="{8FF186EF-3275-440E-B0DB-4007CD1C481F}" type="slidenum">
              <a:rPr lang="en-US"/>
            </a:fld>
            <a:endParaRPr lang="en-US"/>
          </a:p>
        </p:txBody>
      </p:sp>
      <p:sp>
        <p:nvSpPr>
          <p:cNvPr id="39939" name="Rectangle 2"/>
          <p:cNvSpPr>
            <a:spLocks noGrp="1" noRot="1" noChangeAspect="1" noChangeArrowheads="1" noTextEdit="1"/>
          </p:cNvSpPr>
          <p:nvPr>
            <p:ph type="sldImg"/>
          </p:nvPr>
        </p:nvSpPr>
        <p:spPr/>
      </p:sp>
      <p:sp>
        <p:nvSpPr>
          <p:cNvPr id="39940"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a:noFill/>
        </p:spPr>
        <p:txBody>
          <a:bodyPr/>
          <a:lstStyle/>
          <a:p>
            <a:fld id="{26D06414-1E24-46D4-8780-9EB12B2243B7}" type="slidenum">
              <a:rPr lang="en-US"/>
            </a:fld>
            <a:endParaRPr lang="en-US"/>
          </a:p>
        </p:txBody>
      </p:sp>
      <p:sp>
        <p:nvSpPr>
          <p:cNvPr id="40963" name="Rectangle 2"/>
          <p:cNvSpPr>
            <a:spLocks noGrp="1" noRot="1" noChangeAspect="1" noChangeArrowheads="1" noTextEdit="1"/>
          </p:cNvSpPr>
          <p:nvPr>
            <p:ph type="sldImg"/>
          </p:nvPr>
        </p:nvSpPr>
        <p:spPr/>
      </p:sp>
      <p:sp>
        <p:nvSpPr>
          <p:cNvPr id="40964"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p:txBody>
          <a:bodyPr/>
          <a:lstStyle/>
          <a:p>
            <a:fld id="{1D8BD707-D9CF-40AE-B4C6-C98DA3205C0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10"/>
          </p:nvPr>
        </p:nvSpPr>
        <p:spPr/>
        <p:txBody>
          <a:bodyPr/>
          <a:lstStyle/>
          <a:p>
            <a:fld id="{1D8BD707-D9CF-40AE-B4C6-C98DA3205C09}"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10"/>
          </p:nvPr>
        </p:nvSpPr>
        <p:spPr/>
        <p:txBody>
          <a:bodyPr/>
          <a:lstStyle/>
          <a:p>
            <a:fld id="{1D8BD707-D9CF-40AE-B4C6-C98DA3205C09}"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D8BD707-D9CF-40AE-B4C6-C98DA3205C09}"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1D8BD707-D9CF-40AE-B4C6-C98DA3205C09}"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1D8BD707-D9CF-40AE-B4C6-C98DA3205C09}"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8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8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8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0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0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0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0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2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25.xml.rels><?xml version="1.0" encoding="UTF-8" standalone="yes"?>
<Relationships xmlns="http://schemas.openxmlformats.org/package/2006/relationships"><Relationship Id="rId8" Type="http://schemas.openxmlformats.org/officeDocument/2006/relationships/vmlDrawing" Target="../drawings/vmlDrawing20.vml"/><Relationship Id="rId7" Type="http://schemas.openxmlformats.org/officeDocument/2006/relationships/slideLayout" Target="../slideLayouts/slideLayout7.xml"/><Relationship Id="rId6" Type="http://schemas.openxmlformats.org/officeDocument/2006/relationships/slide" Target="slide1.xml"/><Relationship Id="rId5" Type="http://schemas.openxmlformats.org/officeDocument/2006/relationships/image" Target="../media/image65.wmf"/><Relationship Id="rId4" Type="http://schemas.openxmlformats.org/officeDocument/2006/relationships/oleObject" Target="../embeddings/oleObject101.bin"/><Relationship Id="rId3" Type="http://schemas.openxmlformats.org/officeDocument/2006/relationships/oleObject" Target="../embeddings/oleObject100.bin"/><Relationship Id="rId2" Type="http://schemas.openxmlformats.org/officeDocument/2006/relationships/image" Target="../media/image66.wmf"/><Relationship Id="rId1" Type="http://schemas.openxmlformats.org/officeDocument/2006/relationships/oleObject" Target="../embeddings/oleObject99.bin"/></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2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35.xml.rels><?xml version="1.0" encoding="UTF-8" standalone="yes"?>
<Relationships xmlns="http://schemas.openxmlformats.org/package/2006/relationships"><Relationship Id="rId9" Type="http://schemas.openxmlformats.org/officeDocument/2006/relationships/oleObject" Target="../embeddings/oleObject107.bin"/><Relationship Id="rId8" Type="http://schemas.openxmlformats.org/officeDocument/2006/relationships/oleObject" Target="../embeddings/oleObject106.bin"/><Relationship Id="rId7" Type="http://schemas.openxmlformats.org/officeDocument/2006/relationships/oleObject" Target="../embeddings/oleObject105.bin"/><Relationship Id="rId6" Type="http://schemas.openxmlformats.org/officeDocument/2006/relationships/oleObject" Target="../embeddings/oleObject104.bin"/><Relationship Id="rId5" Type="http://schemas.openxmlformats.org/officeDocument/2006/relationships/image" Target="../media/image67.jpeg"/><Relationship Id="rId4" Type="http://schemas.openxmlformats.org/officeDocument/2006/relationships/image" Target="../media/image3.wmf"/><Relationship Id="rId3" Type="http://schemas.openxmlformats.org/officeDocument/2006/relationships/oleObject" Target="../embeddings/oleObject103.bin"/><Relationship Id="rId2" Type="http://schemas.openxmlformats.org/officeDocument/2006/relationships/image" Target="../media/image4.wmf"/><Relationship Id="rId13" Type="http://schemas.openxmlformats.org/officeDocument/2006/relationships/notesSlide" Target="../notesSlides/notesSlide6.xml"/><Relationship Id="rId12" Type="http://schemas.openxmlformats.org/officeDocument/2006/relationships/vmlDrawing" Target="../drawings/vmlDrawing21.vml"/><Relationship Id="rId11" Type="http://schemas.openxmlformats.org/officeDocument/2006/relationships/slideLayout" Target="../slideLayouts/slideLayout7.xml"/><Relationship Id="rId10" Type="http://schemas.openxmlformats.org/officeDocument/2006/relationships/slide" Target="slide1.xml"/><Relationship Id="rId1" Type="http://schemas.openxmlformats.org/officeDocument/2006/relationships/oleObject" Target="../embeddings/oleObject102.bin"/></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59.xml.rels><?xml version="1.0" encoding="UTF-8" standalone="yes"?>
<Relationships xmlns="http://schemas.openxmlformats.org/package/2006/relationships"><Relationship Id="rId6" Type="http://schemas.openxmlformats.org/officeDocument/2006/relationships/notesSlide" Target="../notesSlides/notesSlide18.xml"/><Relationship Id="rId5" Type="http://schemas.openxmlformats.org/officeDocument/2006/relationships/vmlDrawing" Target="../drawings/vmlDrawing22.vml"/><Relationship Id="rId4" Type="http://schemas.openxmlformats.org/officeDocument/2006/relationships/slideLayout" Target="../slideLayouts/slideLayout7.xml"/><Relationship Id="rId3" Type="http://schemas.openxmlformats.org/officeDocument/2006/relationships/slide" Target="slide1.xml"/><Relationship Id="rId2" Type="http://schemas.openxmlformats.org/officeDocument/2006/relationships/image" Target="../media/image68.wmf"/><Relationship Id="rId1" Type="http://schemas.openxmlformats.org/officeDocument/2006/relationships/oleObject" Target="../embeddings/oleObject108.bin"/></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65.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170.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74.xml.rels><?xml version="1.0" encoding="UTF-8" standalone="yes"?>
<Relationships xmlns="http://schemas.openxmlformats.org/package/2006/relationships"><Relationship Id="rId5" Type="http://schemas.openxmlformats.org/officeDocument/2006/relationships/notesSlide" Target="../notesSlides/notesSlide32.xml"/><Relationship Id="rId4" Type="http://schemas.openxmlformats.org/officeDocument/2006/relationships/slideLayout" Target="../slideLayouts/slideLayout7.xml"/><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 Target="slide1.xml"/></Relationships>
</file>

<file path=ppt/slides/_rels/slide175.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77.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180.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2.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36.xml"/><Relationship Id="rId6" Type="http://schemas.openxmlformats.org/officeDocument/2006/relationships/slide" Target="slide5.xml"/><Relationship Id="rId5" Type="http://schemas.openxmlformats.org/officeDocument/2006/relationships/slide" Target="slide44.xml"/><Relationship Id="rId4" Type="http://schemas.openxmlformats.org/officeDocument/2006/relationships/slide" Target="slide95.xml"/><Relationship Id="rId3" Type="http://schemas.openxmlformats.org/officeDocument/2006/relationships/slide" Target="slide58.xml"/><Relationship Id="rId2" Type="http://schemas.openxmlformats.org/officeDocument/2006/relationships/slide" Target="slide4.xml"/><Relationship Id="rId1" Type="http://schemas.openxmlformats.org/officeDocument/2006/relationships/slide" Target="slide1.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xml"/></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slide" Target="slide2.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4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slide" Target="slide3.xml"/></Relationships>
</file>

<file path=ppt/slides/_rels/slide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5.xml.rels><?xml version="1.0" encoding="UTF-8" standalone="yes"?>
<Relationships xmlns="http://schemas.openxmlformats.org/package/2006/relationships"><Relationship Id="rId7" Type="http://schemas.openxmlformats.org/officeDocument/2006/relationships/vmlDrawing" Target="../drawings/vmlDrawing1.vml"/><Relationship Id="rId6" Type="http://schemas.openxmlformats.org/officeDocument/2006/relationships/slideLayout" Target="../slideLayouts/slideLayout7.xml"/><Relationship Id="rId5" Type="http://schemas.openxmlformats.org/officeDocument/2006/relationships/slide" Target="slide2.xml"/><Relationship Id="rId4" Type="http://schemas.openxmlformats.org/officeDocument/2006/relationships/image" Target="../media/image2.png"/><Relationship Id="rId3" Type="http://schemas.openxmlformats.org/officeDocument/2006/relationships/oleObject" Target="../embeddings/oleObject2.bin"/><Relationship Id="rId2" Type="http://schemas.openxmlformats.org/officeDocument/2006/relationships/image" Target="../media/image1.png"/><Relationship Id="rId1" Type="http://schemas.openxmlformats.org/officeDocument/2006/relationships/oleObject" Target="../embeddings/oleObject1.bin"/></Relationships>
</file>

<file path=ppt/slides/_rels/slide5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5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5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5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3.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6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61.xml.rels><?xml version="1.0" encoding="UTF-8" standalone="yes"?>
<Relationships xmlns="http://schemas.openxmlformats.org/package/2006/relationships"><Relationship Id="rId9" Type="http://schemas.openxmlformats.org/officeDocument/2006/relationships/oleObject" Target="../embeddings/oleObject7.bin"/><Relationship Id="rId8" Type="http://schemas.openxmlformats.org/officeDocument/2006/relationships/image" Target="../media/image6.wmf"/><Relationship Id="rId7" Type="http://schemas.openxmlformats.org/officeDocument/2006/relationships/oleObject" Target="../embeddings/oleObject6.bin"/><Relationship Id="rId6" Type="http://schemas.openxmlformats.org/officeDocument/2006/relationships/image" Target="../media/image5.wmf"/><Relationship Id="rId5" Type="http://schemas.openxmlformats.org/officeDocument/2006/relationships/oleObject" Target="../embeddings/oleObject5.bin"/><Relationship Id="rId4" Type="http://schemas.openxmlformats.org/officeDocument/2006/relationships/image" Target="../media/image4.wmf"/><Relationship Id="rId3" Type="http://schemas.openxmlformats.org/officeDocument/2006/relationships/oleObject" Target="../embeddings/oleObject4.bin"/><Relationship Id="rId2" Type="http://schemas.openxmlformats.org/officeDocument/2006/relationships/image" Target="../media/image3.wmf"/><Relationship Id="rId18" Type="http://schemas.openxmlformats.org/officeDocument/2006/relationships/notesSlide" Target="../notesSlides/notesSlide2.xml"/><Relationship Id="rId17" Type="http://schemas.openxmlformats.org/officeDocument/2006/relationships/vmlDrawing" Target="../drawings/vmlDrawing2.vml"/><Relationship Id="rId16" Type="http://schemas.openxmlformats.org/officeDocument/2006/relationships/slideLayout" Target="../slideLayouts/slideLayout7.xml"/><Relationship Id="rId15" Type="http://schemas.openxmlformats.org/officeDocument/2006/relationships/slide" Target="slide1.xml"/><Relationship Id="rId14" Type="http://schemas.openxmlformats.org/officeDocument/2006/relationships/oleObject" Target="../embeddings/oleObject12.bin"/><Relationship Id="rId13" Type="http://schemas.openxmlformats.org/officeDocument/2006/relationships/oleObject" Target="../embeddings/oleObject11.bin"/><Relationship Id="rId12" Type="http://schemas.openxmlformats.org/officeDocument/2006/relationships/oleObject" Target="../embeddings/oleObject10.bin"/><Relationship Id="rId11" Type="http://schemas.openxmlformats.org/officeDocument/2006/relationships/oleObject" Target="../embeddings/oleObject9.bin"/><Relationship Id="rId10" Type="http://schemas.openxmlformats.org/officeDocument/2006/relationships/oleObject" Target="../embeddings/oleObject8.bin"/><Relationship Id="rId1" Type="http://schemas.openxmlformats.org/officeDocument/2006/relationships/oleObject" Target="../embeddings/oleObject3.bin"/></Relationships>
</file>

<file path=ppt/slides/_rels/slide62.xml.rels><?xml version="1.0" encoding="UTF-8" standalone="yes"?>
<Relationships xmlns="http://schemas.openxmlformats.org/package/2006/relationships"><Relationship Id="rId9" Type="http://schemas.openxmlformats.org/officeDocument/2006/relationships/oleObject" Target="../embeddings/oleObject18.bin"/><Relationship Id="rId8" Type="http://schemas.openxmlformats.org/officeDocument/2006/relationships/oleObject" Target="../embeddings/oleObject17.bin"/><Relationship Id="rId7" Type="http://schemas.openxmlformats.org/officeDocument/2006/relationships/oleObject" Target="../embeddings/oleObject16.bin"/><Relationship Id="rId6" Type="http://schemas.openxmlformats.org/officeDocument/2006/relationships/image" Target="../media/image6.wmf"/><Relationship Id="rId5" Type="http://schemas.openxmlformats.org/officeDocument/2006/relationships/oleObject" Target="../embeddings/oleObject15.bin"/><Relationship Id="rId4" Type="http://schemas.openxmlformats.org/officeDocument/2006/relationships/image" Target="../media/image4.wmf"/><Relationship Id="rId3" Type="http://schemas.openxmlformats.org/officeDocument/2006/relationships/oleObject" Target="../embeddings/oleObject14.bin"/><Relationship Id="rId2" Type="http://schemas.openxmlformats.org/officeDocument/2006/relationships/image" Target="../media/image3.wmf"/><Relationship Id="rId13" Type="http://schemas.openxmlformats.org/officeDocument/2006/relationships/vmlDrawing" Target="../drawings/vmlDrawing3.vml"/><Relationship Id="rId12" Type="http://schemas.openxmlformats.org/officeDocument/2006/relationships/slideLayout" Target="../slideLayouts/slideLayout7.xml"/><Relationship Id="rId11" Type="http://schemas.openxmlformats.org/officeDocument/2006/relationships/hyperlink" Target="PicView.exe" TargetMode="External"/><Relationship Id="rId10" Type="http://schemas.openxmlformats.org/officeDocument/2006/relationships/slide" Target="slide1.xml"/><Relationship Id="rId1" Type="http://schemas.openxmlformats.org/officeDocument/2006/relationships/oleObject" Target="../embeddings/oleObject13.bin"/></Relationships>
</file>

<file path=ppt/slides/_rels/slide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64.xml.rels><?xml version="1.0" encoding="UTF-8" standalone="yes"?>
<Relationships xmlns="http://schemas.openxmlformats.org/package/2006/relationships"><Relationship Id="rId9" Type="http://schemas.openxmlformats.org/officeDocument/2006/relationships/oleObject" Target="../embeddings/oleObject23.bin"/><Relationship Id="rId8" Type="http://schemas.openxmlformats.org/officeDocument/2006/relationships/image" Target="../media/image10.png"/><Relationship Id="rId7" Type="http://schemas.openxmlformats.org/officeDocument/2006/relationships/oleObject" Target="../embeddings/oleObject22.bin"/><Relationship Id="rId6" Type="http://schemas.openxmlformats.org/officeDocument/2006/relationships/image" Target="../media/image9.png"/><Relationship Id="rId5" Type="http://schemas.openxmlformats.org/officeDocument/2006/relationships/oleObject" Target="../embeddings/oleObject21.bin"/><Relationship Id="rId4" Type="http://schemas.openxmlformats.org/officeDocument/2006/relationships/image" Target="../media/image8.png"/><Relationship Id="rId3" Type="http://schemas.openxmlformats.org/officeDocument/2006/relationships/oleObject" Target="../embeddings/oleObject20.bin"/><Relationship Id="rId2" Type="http://schemas.openxmlformats.org/officeDocument/2006/relationships/image" Target="../media/image7.png"/><Relationship Id="rId15" Type="http://schemas.openxmlformats.org/officeDocument/2006/relationships/vmlDrawing" Target="../drawings/vmlDrawing4.vml"/><Relationship Id="rId14" Type="http://schemas.openxmlformats.org/officeDocument/2006/relationships/slideLayout" Target="../slideLayouts/slideLayout7.xml"/><Relationship Id="rId13" Type="http://schemas.openxmlformats.org/officeDocument/2006/relationships/slide" Target="slide1.xml"/><Relationship Id="rId12" Type="http://schemas.openxmlformats.org/officeDocument/2006/relationships/image" Target="../media/image12.wmf"/><Relationship Id="rId11" Type="http://schemas.openxmlformats.org/officeDocument/2006/relationships/oleObject" Target="../embeddings/oleObject24.bin"/><Relationship Id="rId10" Type="http://schemas.openxmlformats.org/officeDocument/2006/relationships/image" Target="../media/image11.wmf"/><Relationship Id="rId1" Type="http://schemas.openxmlformats.org/officeDocument/2006/relationships/oleObject" Target="../embeddings/oleObject19.bin"/></Relationships>
</file>

<file path=ppt/slides/_rels/slide65.xml.rels><?xml version="1.0" encoding="UTF-8" standalone="yes"?>
<Relationships xmlns="http://schemas.openxmlformats.org/package/2006/relationships"><Relationship Id="rId9" Type="http://schemas.openxmlformats.org/officeDocument/2006/relationships/slide" Target="slide1.xml"/><Relationship Id="rId8" Type="http://schemas.openxmlformats.org/officeDocument/2006/relationships/image" Target="../media/image14.wmf"/><Relationship Id="rId7" Type="http://schemas.openxmlformats.org/officeDocument/2006/relationships/oleObject" Target="../embeddings/oleObject28.bin"/><Relationship Id="rId6" Type="http://schemas.openxmlformats.org/officeDocument/2006/relationships/image" Target="../media/image11.wmf"/><Relationship Id="rId5" Type="http://schemas.openxmlformats.org/officeDocument/2006/relationships/oleObject" Target="../embeddings/oleObject27.bin"/><Relationship Id="rId4" Type="http://schemas.openxmlformats.org/officeDocument/2006/relationships/image" Target="../media/image13.wmf"/><Relationship Id="rId3" Type="http://schemas.openxmlformats.org/officeDocument/2006/relationships/oleObject" Target="../embeddings/oleObject26.bin"/><Relationship Id="rId2" Type="http://schemas.openxmlformats.org/officeDocument/2006/relationships/image" Target="../media/image8.png"/><Relationship Id="rId11" Type="http://schemas.openxmlformats.org/officeDocument/2006/relationships/vmlDrawing" Target="../drawings/vmlDrawing5.vml"/><Relationship Id="rId10" Type="http://schemas.openxmlformats.org/officeDocument/2006/relationships/slideLayout" Target="../slideLayouts/slideLayout7.xml"/><Relationship Id="rId1" Type="http://schemas.openxmlformats.org/officeDocument/2006/relationships/oleObject" Target="../embeddings/oleObject25.bin"/></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67.xml.rels><?xml version="1.0" encoding="UTF-8" standalone="yes"?>
<Relationships xmlns="http://schemas.openxmlformats.org/package/2006/relationships"><Relationship Id="rId9" Type="http://schemas.openxmlformats.org/officeDocument/2006/relationships/oleObject" Target="../embeddings/oleObject33.bin"/><Relationship Id="rId8" Type="http://schemas.openxmlformats.org/officeDocument/2006/relationships/image" Target="../media/image10.png"/><Relationship Id="rId7" Type="http://schemas.openxmlformats.org/officeDocument/2006/relationships/oleObject" Target="../embeddings/oleObject32.bin"/><Relationship Id="rId6" Type="http://schemas.openxmlformats.org/officeDocument/2006/relationships/image" Target="../media/image9.png"/><Relationship Id="rId5" Type="http://schemas.openxmlformats.org/officeDocument/2006/relationships/oleObject" Target="../embeddings/oleObject31.bin"/><Relationship Id="rId4" Type="http://schemas.openxmlformats.org/officeDocument/2006/relationships/image" Target="../media/image8.png"/><Relationship Id="rId3" Type="http://schemas.openxmlformats.org/officeDocument/2006/relationships/oleObject" Target="../embeddings/oleObject30.bin"/><Relationship Id="rId2" Type="http://schemas.openxmlformats.org/officeDocument/2006/relationships/image" Target="../media/image7.png"/><Relationship Id="rId15" Type="http://schemas.openxmlformats.org/officeDocument/2006/relationships/vmlDrawing" Target="../drawings/vmlDrawing6.vml"/><Relationship Id="rId14" Type="http://schemas.openxmlformats.org/officeDocument/2006/relationships/slideLayout" Target="../slideLayouts/slideLayout7.xml"/><Relationship Id="rId13" Type="http://schemas.openxmlformats.org/officeDocument/2006/relationships/slide" Target="slide1.xml"/><Relationship Id="rId12" Type="http://schemas.openxmlformats.org/officeDocument/2006/relationships/image" Target="../media/image12.wmf"/><Relationship Id="rId11" Type="http://schemas.openxmlformats.org/officeDocument/2006/relationships/oleObject" Target="../embeddings/oleObject34.bin"/><Relationship Id="rId10" Type="http://schemas.openxmlformats.org/officeDocument/2006/relationships/image" Target="../media/image11.wmf"/><Relationship Id="rId1" Type="http://schemas.openxmlformats.org/officeDocument/2006/relationships/oleObject" Target="../embeddings/oleObject29.bin"/></Relationships>
</file>

<file path=ppt/slides/_rels/slide68.xml.rels><?xml version="1.0" encoding="UTF-8" standalone="yes"?>
<Relationships xmlns="http://schemas.openxmlformats.org/package/2006/relationships"><Relationship Id="rId9" Type="http://schemas.openxmlformats.org/officeDocument/2006/relationships/slide" Target="slide1.xml"/><Relationship Id="rId8" Type="http://schemas.openxmlformats.org/officeDocument/2006/relationships/image" Target="../media/image14.wmf"/><Relationship Id="rId7" Type="http://schemas.openxmlformats.org/officeDocument/2006/relationships/oleObject" Target="../embeddings/oleObject38.bin"/><Relationship Id="rId6" Type="http://schemas.openxmlformats.org/officeDocument/2006/relationships/image" Target="../media/image11.wmf"/><Relationship Id="rId5" Type="http://schemas.openxmlformats.org/officeDocument/2006/relationships/oleObject" Target="../embeddings/oleObject37.bin"/><Relationship Id="rId4" Type="http://schemas.openxmlformats.org/officeDocument/2006/relationships/image" Target="../media/image13.wmf"/><Relationship Id="rId3" Type="http://schemas.openxmlformats.org/officeDocument/2006/relationships/oleObject" Target="../embeddings/oleObject36.bin"/><Relationship Id="rId2" Type="http://schemas.openxmlformats.org/officeDocument/2006/relationships/image" Target="../media/image8.png"/><Relationship Id="rId11" Type="http://schemas.openxmlformats.org/officeDocument/2006/relationships/vmlDrawing" Target="../drawings/vmlDrawing7.vml"/><Relationship Id="rId10" Type="http://schemas.openxmlformats.org/officeDocument/2006/relationships/slideLayout" Target="../slideLayouts/slideLayout7.xml"/><Relationship Id="rId1" Type="http://schemas.openxmlformats.org/officeDocument/2006/relationships/oleObject" Target="../embeddings/oleObject35.bin"/></Relationships>
</file>

<file path=ppt/slides/_rels/slide69.xml.rels><?xml version="1.0" encoding="UTF-8" standalone="yes"?>
<Relationships xmlns="http://schemas.openxmlformats.org/package/2006/relationships"><Relationship Id="rId9" Type="http://schemas.openxmlformats.org/officeDocument/2006/relationships/oleObject" Target="../embeddings/oleObject43.bin"/><Relationship Id="rId8" Type="http://schemas.openxmlformats.org/officeDocument/2006/relationships/image" Target="../media/image18.png"/><Relationship Id="rId7" Type="http://schemas.openxmlformats.org/officeDocument/2006/relationships/oleObject" Target="../embeddings/oleObject42.bin"/><Relationship Id="rId6" Type="http://schemas.openxmlformats.org/officeDocument/2006/relationships/image" Target="../media/image17.png"/><Relationship Id="rId5" Type="http://schemas.openxmlformats.org/officeDocument/2006/relationships/oleObject" Target="../embeddings/oleObject41.bin"/><Relationship Id="rId4" Type="http://schemas.openxmlformats.org/officeDocument/2006/relationships/image" Target="../media/image16.png"/><Relationship Id="rId3" Type="http://schemas.openxmlformats.org/officeDocument/2006/relationships/oleObject" Target="../embeddings/oleObject40.bin"/><Relationship Id="rId2" Type="http://schemas.openxmlformats.org/officeDocument/2006/relationships/image" Target="../media/image15.png"/><Relationship Id="rId19" Type="http://schemas.openxmlformats.org/officeDocument/2006/relationships/vmlDrawing" Target="../drawings/vmlDrawing8.vml"/><Relationship Id="rId18" Type="http://schemas.openxmlformats.org/officeDocument/2006/relationships/slideLayout" Target="../slideLayouts/slideLayout7.xml"/><Relationship Id="rId17" Type="http://schemas.openxmlformats.org/officeDocument/2006/relationships/slide" Target="slide1.xml"/><Relationship Id="rId16" Type="http://schemas.openxmlformats.org/officeDocument/2006/relationships/image" Target="../media/image11.wmf"/><Relationship Id="rId15" Type="http://schemas.openxmlformats.org/officeDocument/2006/relationships/oleObject" Target="../embeddings/oleObject46.bin"/><Relationship Id="rId14" Type="http://schemas.openxmlformats.org/officeDocument/2006/relationships/image" Target="../media/image21.png"/><Relationship Id="rId13" Type="http://schemas.openxmlformats.org/officeDocument/2006/relationships/oleObject" Target="../embeddings/oleObject45.bin"/><Relationship Id="rId12" Type="http://schemas.openxmlformats.org/officeDocument/2006/relationships/image" Target="../media/image20.png"/><Relationship Id="rId11" Type="http://schemas.openxmlformats.org/officeDocument/2006/relationships/oleObject" Target="../embeddings/oleObject44.bin"/><Relationship Id="rId10" Type="http://schemas.openxmlformats.org/officeDocument/2006/relationships/image" Target="../media/image19.png"/><Relationship Id="rId1" Type="http://schemas.openxmlformats.org/officeDocument/2006/relationships/oleObject" Target="../embeddings/oleObject39.bin"/></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70.xml.rels><?xml version="1.0" encoding="UTF-8" standalone="yes"?>
<Relationships xmlns="http://schemas.openxmlformats.org/package/2006/relationships"><Relationship Id="rId9" Type="http://schemas.openxmlformats.org/officeDocument/2006/relationships/oleObject" Target="../embeddings/oleObject51.bin"/><Relationship Id="rId8" Type="http://schemas.openxmlformats.org/officeDocument/2006/relationships/image" Target="../media/image24.png"/><Relationship Id="rId7" Type="http://schemas.openxmlformats.org/officeDocument/2006/relationships/oleObject" Target="../embeddings/oleObject50.bin"/><Relationship Id="rId6" Type="http://schemas.openxmlformats.org/officeDocument/2006/relationships/image" Target="../media/image23.png"/><Relationship Id="rId5" Type="http://schemas.openxmlformats.org/officeDocument/2006/relationships/oleObject" Target="../embeddings/oleObject49.bin"/><Relationship Id="rId4" Type="http://schemas.openxmlformats.org/officeDocument/2006/relationships/image" Target="../media/image11.wmf"/><Relationship Id="rId3" Type="http://schemas.openxmlformats.org/officeDocument/2006/relationships/oleObject" Target="../embeddings/oleObject48.bin"/><Relationship Id="rId2" Type="http://schemas.openxmlformats.org/officeDocument/2006/relationships/image" Target="../media/image22.png"/><Relationship Id="rId13" Type="http://schemas.openxmlformats.org/officeDocument/2006/relationships/vmlDrawing" Target="../drawings/vmlDrawing9.vml"/><Relationship Id="rId12" Type="http://schemas.openxmlformats.org/officeDocument/2006/relationships/slideLayout" Target="../slideLayouts/slideLayout7.xml"/><Relationship Id="rId11" Type="http://schemas.openxmlformats.org/officeDocument/2006/relationships/slide" Target="slide1.xml"/><Relationship Id="rId10" Type="http://schemas.openxmlformats.org/officeDocument/2006/relationships/image" Target="../media/image25.png"/><Relationship Id="rId1" Type="http://schemas.openxmlformats.org/officeDocument/2006/relationships/oleObject" Target="../embeddings/oleObject47.bin"/></Relationships>
</file>

<file path=ppt/slides/_rels/slide71.xml.rels><?xml version="1.0" encoding="UTF-8" standalone="yes"?>
<Relationships xmlns="http://schemas.openxmlformats.org/package/2006/relationships"><Relationship Id="rId9" Type="http://schemas.openxmlformats.org/officeDocument/2006/relationships/oleObject" Target="../embeddings/oleObject56.bin"/><Relationship Id="rId8" Type="http://schemas.openxmlformats.org/officeDocument/2006/relationships/image" Target="../media/image29.png"/><Relationship Id="rId7" Type="http://schemas.openxmlformats.org/officeDocument/2006/relationships/oleObject" Target="../embeddings/oleObject55.bin"/><Relationship Id="rId6" Type="http://schemas.openxmlformats.org/officeDocument/2006/relationships/image" Target="../media/image28.png"/><Relationship Id="rId5" Type="http://schemas.openxmlformats.org/officeDocument/2006/relationships/oleObject" Target="../embeddings/oleObject54.bin"/><Relationship Id="rId4" Type="http://schemas.openxmlformats.org/officeDocument/2006/relationships/image" Target="../media/image27.png"/><Relationship Id="rId3" Type="http://schemas.openxmlformats.org/officeDocument/2006/relationships/oleObject" Target="../embeddings/oleObject53.bin"/><Relationship Id="rId2" Type="http://schemas.openxmlformats.org/officeDocument/2006/relationships/image" Target="../media/image26.png"/><Relationship Id="rId19" Type="http://schemas.openxmlformats.org/officeDocument/2006/relationships/vmlDrawing" Target="../drawings/vmlDrawing10.vml"/><Relationship Id="rId18" Type="http://schemas.openxmlformats.org/officeDocument/2006/relationships/slideLayout" Target="../slideLayouts/slideLayout7.xml"/><Relationship Id="rId17" Type="http://schemas.openxmlformats.org/officeDocument/2006/relationships/slide" Target="slide1.xml"/><Relationship Id="rId16" Type="http://schemas.openxmlformats.org/officeDocument/2006/relationships/image" Target="../media/image32.png"/><Relationship Id="rId15" Type="http://schemas.openxmlformats.org/officeDocument/2006/relationships/oleObject" Target="../embeddings/oleObject59.bin"/><Relationship Id="rId14" Type="http://schemas.openxmlformats.org/officeDocument/2006/relationships/image" Target="../media/image31.png"/><Relationship Id="rId13" Type="http://schemas.openxmlformats.org/officeDocument/2006/relationships/oleObject" Target="../embeddings/oleObject58.bin"/><Relationship Id="rId12" Type="http://schemas.openxmlformats.org/officeDocument/2006/relationships/image" Target="../media/image30.png"/><Relationship Id="rId11" Type="http://schemas.openxmlformats.org/officeDocument/2006/relationships/oleObject" Target="../embeddings/oleObject57.bin"/><Relationship Id="rId10" Type="http://schemas.openxmlformats.org/officeDocument/2006/relationships/image" Target="../media/image11.wmf"/><Relationship Id="rId1" Type="http://schemas.openxmlformats.org/officeDocument/2006/relationships/oleObject" Target="../embeddings/oleObject52.bin"/></Relationships>
</file>

<file path=ppt/slides/_rels/slide72.xml.rels><?xml version="1.0" encoding="UTF-8" standalone="yes"?>
<Relationships xmlns="http://schemas.openxmlformats.org/package/2006/relationships"><Relationship Id="rId9" Type="http://schemas.openxmlformats.org/officeDocument/2006/relationships/oleObject" Target="../embeddings/oleObject64.bin"/><Relationship Id="rId8" Type="http://schemas.openxmlformats.org/officeDocument/2006/relationships/image" Target="../media/image36.png"/><Relationship Id="rId7" Type="http://schemas.openxmlformats.org/officeDocument/2006/relationships/oleObject" Target="../embeddings/oleObject63.bin"/><Relationship Id="rId6" Type="http://schemas.openxmlformats.org/officeDocument/2006/relationships/image" Target="../media/image35.png"/><Relationship Id="rId5" Type="http://schemas.openxmlformats.org/officeDocument/2006/relationships/oleObject" Target="../embeddings/oleObject62.bin"/><Relationship Id="rId4" Type="http://schemas.openxmlformats.org/officeDocument/2006/relationships/image" Target="../media/image34.png"/><Relationship Id="rId3" Type="http://schemas.openxmlformats.org/officeDocument/2006/relationships/oleObject" Target="../embeddings/oleObject61.bin"/><Relationship Id="rId2" Type="http://schemas.openxmlformats.org/officeDocument/2006/relationships/image" Target="../media/image33.png"/><Relationship Id="rId19" Type="http://schemas.openxmlformats.org/officeDocument/2006/relationships/vmlDrawing" Target="../drawings/vmlDrawing11.vml"/><Relationship Id="rId18" Type="http://schemas.openxmlformats.org/officeDocument/2006/relationships/slideLayout" Target="../slideLayouts/slideLayout7.xml"/><Relationship Id="rId17" Type="http://schemas.openxmlformats.org/officeDocument/2006/relationships/slide" Target="slide1.xml"/><Relationship Id="rId16" Type="http://schemas.openxmlformats.org/officeDocument/2006/relationships/image" Target="../media/image39.png"/><Relationship Id="rId15" Type="http://schemas.openxmlformats.org/officeDocument/2006/relationships/oleObject" Target="../embeddings/oleObject67.bin"/><Relationship Id="rId14" Type="http://schemas.openxmlformats.org/officeDocument/2006/relationships/image" Target="../media/image38.png"/><Relationship Id="rId13" Type="http://schemas.openxmlformats.org/officeDocument/2006/relationships/oleObject" Target="../embeddings/oleObject66.bin"/><Relationship Id="rId12" Type="http://schemas.openxmlformats.org/officeDocument/2006/relationships/image" Target="../media/image37.png"/><Relationship Id="rId11" Type="http://schemas.openxmlformats.org/officeDocument/2006/relationships/oleObject" Target="../embeddings/oleObject65.bin"/><Relationship Id="rId10" Type="http://schemas.openxmlformats.org/officeDocument/2006/relationships/image" Target="../media/image11.wmf"/><Relationship Id="rId1" Type="http://schemas.openxmlformats.org/officeDocument/2006/relationships/oleObject" Target="../embeddings/oleObject60.bin"/></Relationships>
</file>

<file path=ppt/slides/_rels/slide73.xml.rels><?xml version="1.0" encoding="UTF-8" standalone="yes"?>
<Relationships xmlns="http://schemas.openxmlformats.org/package/2006/relationships"><Relationship Id="rId9" Type="http://schemas.openxmlformats.org/officeDocument/2006/relationships/oleObject" Target="../embeddings/oleObject72.bin"/><Relationship Id="rId8" Type="http://schemas.openxmlformats.org/officeDocument/2006/relationships/image" Target="../media/image43.png"/><Relationship Id="rId7" Type="http://schemas.openxmlformats.org/officeDocument/2006/relationships/oleObject" Target="../embeddings/oleObject71.bin"/><Relationship Id="rId6" Type="http://schemas.openxmlformats.org/officeDocument/2006/relationships/image" Target="../media/image42.png"/><Relationship Id="rId5" Type="http://schemas.openxmlformats.org/officeDocument/2006/relationships/oleObject" Target="../embeddings/oleObject70.bin"/><Relationship Id="rId4" Type="http://schemas.openxmlformats.org/officeDocument/2006/relationships/image" Target="../media/image41.png"/><Relationship Id="rId3" Type="http://schemas.openxmlformats.org/officeDocument/2006/relationships/oleObject" Target="../embeddings/oleObject69.bin"/><Relationship Id="rId2" Type="http://schemas.openxmlformats.org/officeDocument/2006/relationships/image" Target="../media/image40.png"/><Relationship Id="rId19" Type="http://schemas.openxmlformats.org/officeDocument/2006/relationships/vmlDrawing" Target="../drawings/vmlDrawing12.vml"/><Relationship Id="rId18" Type="http://schemas.openxmlformats.org/officeDocument/2006/relationships/slideLayout" Target="../slideLayouts/slideLayout7.xml"/><Relationship Id="rId17" Type="http://schemas.openxmlformats.org/officeDocument/2006/relationships/slide" Target="slide1.xml"/><Relationship Id="rId16" Type="http://schemas.openxmlformats.org/officeDocument/2006/relationships/image" Target="../media/image46.png"/><Relationship Id="rId15" Type="http://schemas.openxmlformats.org/officeDocument/2006/relationships/oleObject" Target="../embeddings/oleObject75.bin"/><Relationship Id="rId14" Type="http://schemas.openxmlformats.org/officeDocument/2006/relationships/image" Target="../media/image11.wmf"/><Relationship Id="rId13" Type="http://schemas.openxmlformats.org/officeDocument/2006/relationships/oleObject" Target="../embeddings/oleObject74.bin"/><Relationship Id="rId12" Type="http://schemas.openxmlformats.org/officeDocument/2006/relationships/image" Target="../media/image45.png"/><Relationship Id="rId11" Type="http://schemas.openxmlformats.org/officeDocument/2006/relationships/oleObject" Target="../embeddings/oleObject73.bin"/><Relationship Id="rId10" Type="http://schemas.openxmlformats.org/officeDocument/2006/relationships/image" Target="../media/image44.png"/><Relationship Id="rId1" Type="http://schemas.openxmlformats.org/officeDocument/2006/relationships/oleObject" Target="../embeddings/oleObject68.bin"/></Relationships>
</file>

<file path=ppt/slides/_rels/slide74.xml.rels><?xml version="1.0" encoding="UTF-8" standalone="yes"?>
<Relationships xmlns="http://schemas.openxmlformats.org/package/2006/relationships"><Relationship Id="rId9" Type="http://schemas.openxmlformats.org/officeDocument/2006/relationships/oleObject" Target="../embeddings/oleObject80.bin"/><Relationship Id="rId8" Type="http://schemas.openxmlformats.org/officeDocument/2006/relationships/image" Target="../media/image50.png"/><Relationship Id="rId7" Type="http://schemas.openxmlformats.org/officeDocument/2006/relationships/oleObject" Target="../embeddings/oleObject79.bin"/><Relationship Id="rId6" Type="http://schemas.openxmlformats.org/officeDocument/2006/relationships/image" Target="../media/image49.png"/><Relationship Id="rId5" Type="http://schemas.openxmlformats.org/officeDocument/2006/relationships/oleObject" Target="../embeddings/oleObject78.bin"/><Relationship Id="rId4" Type="http://schemas.openxmlformats.org/officeDocument/2006/relationships/image" Target="../media/image48.png"/><Relationship Id="rId3" Type="http://schemas.openxmlformats.org/officeDocument/2006/relationships/oleObject" Target="../embeddings/oleObject77.bin"/><Relationship Id="rId20" Type="http://schemas.openxmlformats.org/officeDocument/2006/relationships/notesSlide" Target="../notesSlides/notesSlide3.xml"/><Relationship Id="rId2" Type="http://schemas.openxmlformats.org/officeDocument/2006/relationships/image" Target="../media/image47.png"/><Relationship Id="rId19" Type="http://schemas.openxmlformats.org/officeDocument/2006/relationships/vmlDrawing" Target="../drawings/vmlDrawing13.vml"/><Relationship Id="rId18" Type="http://schemas.openxmlformats.org/officeDocument/2006/relationships/slideLayout" Target="../slideLayouts/slideLayout7.xml"/><Relationship Id="rId17" Type="http://schemas.openxmlformats.org/officeDocument/2006/relationships/slide" Target="slide1.xml"/><Relationship Id="rId16" Type="http://schemas.openxmlformats.org/officeDocument/2006/relationships/image" Target="../media/image53.png"/><Relationship Id="rId15" Type="http://schemas.openxmlformats.org/officeDocument/2006/relationships/oleObject" Target="../embeddings/oleObject83.bin"/><Relationship Id="rId14" Type="http://schemas.openxmlformats.org/officeDocument/2006/relationships/image" Target="../media/image11.wmf"/><Relationship Id="rId13" Type="http://schemas.openxmlformats.org/officeDocument/2006/relationships/oleObject" Target="../embeddings/oleObject82.bin"/><Relationship Id="rId12" Type="http://schemas.openxmlformats.org/officeDocument/2006/relationships/image" Target="../media/image52.png"/><Relationship Id="rId11" Type="http://schemas.openxmlformats.org/officeDocument/2006/relationships/oleObject" Target="../embeddings/oleObject81.bin"/><Relationship Id="rId10" Type="http://schemas.openxmlformats.org/officeDocument/2006/relationships/image" Target="../media/image51.png"/><Relationship Id="rId1" Type="http://schemas.openxmlformats.org/officeDocument/2006/relationships/oleObject" Target="../embeddings/oleObject76.bin"/></Relationships>
</file>

<file path=ppt/slides/_rels/slide75.xml.rels><?xml version="1.0" encoding="UTF-8" standalone="yes"?>
<Relationships xmlns="http://schemas.openxmlformats.org/package/2006/relationships"><Relationship Id="rId9" Type="http://schemas.openxmlformats.org/officeDocument/2006/relationships/oleObject" Target="../embeddings/oleObject88.bin"/><Relationship Id="rId8" Type="http://schemas.openxmlformats.org/officeDocument/2006/relationships/image" Target="../media/image57.png"/><Relationship Id="rId7" Type="http://schemas.openxmlformats.org/officeDocument/2006/relationships/oleObject" Target="../embeddings/oleObject87.bin"/><Relationship Id="rId6" Type="http://schemas.openxmlformats.org/officeDocument/2006/relationships/image" Target="../media/image56.png"/><Relationship Id="rId5" Type="http://schemas.openxmlformats.org/officeDocument/2006/relationships/oleObject" Target="../embeddings/oleObject86.bin"/><Relationship Id="rId4" Type="http://schemas.openxmlformats.org/officeDocument/2006/relationships/image" Target="../media/image55.png"/><Relationship Id="rId3" Type="http://schemas.openxmlformats.org/officeDocument/2006/relationships/oleObject" Target="../embeddings/oleObject85.bin"/><Relationship Id="rId2" Type="http://schemas.openxmlformats.org/officeDocument/2006/relationships/image" Target="../media/image54.png"/><Relationship Id="rId19" Type="http://schemas.openxmlformats.org/officeDocument/2006/relationships/vmlDrawing" Target="../drawings/vmlDrawing14.vml"/><Relationship Id="rId18" Type="http://schemas.openxmlformats.org/officeDocument/2006/relationships/slideLayout" Target="../slideLayouts/slideLayout7.xml"/><Relationship Id="rId17" Type="http://schemas.openxmlformats.org/officeDocument/2006/relationships/slide" Target="slide1.xml"/><Relationship Id="rId16" Type="http://schemas.openxmlformats.org/officeDocument/2006/relationships/image" Target="../media/image11.wmf"/><Relationship Id="rId15" Type="http://schemas.openxmlformats.org/officeDocument/2006/relationships/oleObject" Target="../embeddings/oleObject91.bin"/><Relationship Id="rId14" Type="http://schemas.openxmlformats.org/officeDocument/2006/relationships/image" Target="../media/image60.png"/><Relationship Id="rId13" Type="http://schemas.openxmlformats.org/officeDocument/2006/relationships/oleObject" Target="../embeddings/oleObject90.bin"/><Relationship Id="rId12" Type="http://schemas.openxmlformats.org/officeDocument/2006/relationships/image" Target="../media/image59.png"/><Relationship Id="rId11" Type="http://schemas.openxmlformats.org/officeDocument/2006/relationships/oleObject" Target="../embeddings/oleObject89.bin"/><Relationship Id="rId10" Type="http://schemas.openxmlformats.org/officeDocument/2006/relationships/image" Target="../media/image58.png"/><Relationship Id="rId1" Type="http://schemas.openxmlformats.org/officeDocument/2006/relationships/oleObject" Target="../embeddings/oleObject84.bin"/></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77.xml.rels><?xml version="1.0" encoding="UTF-8" standalone="yes"?>
<Relationships xmlns="http://schemas.openxmlformats.org/package/2006/relationships"><Relationship Id="rId5" Type="http://schemas.openxmlformats.org/officeDocument/2006/relationships/vmlDrawing" Target="../drawings/vmlDrawing15.vml"/><Relationship Id="rId4" Type="http://schemas.openxmlformats.org/officeDocument/2006/relationships/slideLayout" Target="../slideLayouts/slideLayout7.xml"/><Relationship Id="rId3" Type="http://schemas.openxmlformats.org/officeDocument/2006/relationships/slide" Target="slide1.xml"/><Relationship Id="rId2" Type="http://schemas.openxmlformats.org/officeDocument/2006/relationships/image" Target="../media/image61.png"/><Relationship Id="rId1" Type="http://schemas.openxmlformats.org/officeDocument/2006/relationships/oleObject" Target="../embeddings/oleObject92.bin"/></Relationships>
</file>

<file path=ppt/slides/_rels/slide78.xml.rels><?xml version="1.0" encoding="UTF-8" standalone="yes"?>
<Relationships xmlns="http://schemas.openxmlformats.org/package/2006/relationships"><Relationship Id="rId5" Type="http://schemas.openxmlformats.org/officeDocument/2006/relationships/vmlDrawing" Target="../drawings/vmlDrawing16.vml"/><Relationship Id="rId4" Type="http://schemas.openxmlformats.org/officeDocument/2006/relationships/slideLayout" Target="../slideLayouts/slideLayout7.xml"/><Relationship Id="rId3" Type="http://schemas.openxmlformats.org/officeDocument/2006/relationships/slide" Target="slide1.xml"/><Relationship Id="rId2" Type="http://schemas.openxmlformats.org/officeDocument/2006/relationships/image" Target="../media/image62.png"/><Relationship Id="rId1" Type="http://schemas.openxmlformats.org/officeDocument/2006/relationships/oleObject" Target="../embeddings/oleObject93.bin"/></Relationships>
</file>

<file path=ppt/slides/_rels/slide79.xml.rels><?xml version="1.0" encoding="UTF-8" standalone="yes"?>
<Relationships xmlns="http://schemas.openxmlformats.org/package/2006/relationships"><Relationship Id="rId5" Type="http://schemas.openxmlformats.org/officeDocument/2006/relationships/vmlDrawing" Target="../drawings/vmlDrawing17.vml"/><Relationship Id="rId4" Type="http://schemas.openxmlformats.org/officeDocument/2006/relationships/slideLayout" Target="../slideLayouts/slideLayout7.xml"/><Relationship Id="rId3" Type="http://schemas.openxmlformats.org/officeDocument/2006/relationships/slide" Target="slide1.xml"/><Relationship Id="rId2" Type="http://schemas.openxmlformats.org/officeDocument/2006/relationships/image" Target="../media/image63.png"/><Relationship Id="rId1" Type="http://schemas.openxmlformats.org/officeDocument/2006/relationships/oleObject" Target="../embeddings/oleObject94.bin"/></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80.xml.rels><?xml version="1.0" encoding="UTF-8" standalone="yes"?>
<Relationships xmlns="http://schemas.openxmlformats.org/package/2006/relationships"><Relationship Id="rId5" Type="http://schemas.openxmlformats.org/officeDocument/2006/relationships/vmlDrawing" Target="../drawings/vmlDrawing18.vml"/><Relationship Id="rId4" Type="http://schemas.openxmlformats.org/officeDocument/2006/relationships/slideLayout" Target="../slideLayouts/slideLayout7.xml"/><Relationship Id="rId3" Type="http://schemas.openxmlformats.org/officeDocument/2006/relationships/slide" Target="slide1.xml"/><Relationship Id="rId2" Type="http://schemas.openxmlformats.org/officeDocument/2006/relationships/image" Target="../media/image64.png"/><Relationship Id="rId1" Type="http://schemas.openxmlformats.org/officeDocument/2006/relationships/oleObject" Target="../embeddings/oleObject95.bin"/></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7.xml"/><Relationship Id="rId1" Type="http://schemas.openxmlformats.org/officeDocument/2006/relationships/slide" Target="slide1.xml"/></Relationships>
</file>

<file path=ppt/slides/_rels/slide8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87.xml.rels><?xml version="1.0" encoding="UTF-8" standalone="yes"?>
<Relationships xmlns="http://schemas.openxmlformats.org/package/2006/relationships"><Relationship Id="rId8" Type="http://schemas.openxmlformats.org/officeDocument/2006/relationships/vmlDrawing" Target="../drawings/vmlDrawing19.vml"/><Relationship Id="rId7" Type="http://schemas.openxmlformats.org/officeDocument/2006/relationships/slideLayout" Target="../slideLayouts/slideLayout7.xml"/><Relationship Id="rId6" Type="http://schemas.openxmlformats.org/officeDocument/2006/relationships/slide" Target="slide1.xml"/><Relationship Id="rId5" Type="http://schemas.openxmlformats.org/officeDocument/2006/relationships/oleObject" Target="../embeddings/oleObject98.bin"/><Relationship Id="rId4" Type="http://schemas.openxmlformats.org/officeDocument/2006/relationships/image" Target="../media/image66.wmf"/><Relationship Id="rId3" Type="http://schemas.openxmlformats.org/officeDocument/2006/relationships/oleObject" Target="../embeddings/oleObject97.bin"/><Relationship Id="rId2" Type="http://schemas.openxmlformats.org/officeDocument/2006/relationships/image" Target="../media/image65.wmf"/><Relationship Id="rId1" Type="http://schemas.openxmlformats.org/officeDocument/2006/relationships/oleObject" Target="../embeddings/oleObject96.bin"/></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2.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slide" Target="slide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11500" b="1" dirty="0" smtClean="0"/>
              <a:t>Engineering Graphics</a:t>
            </a:r>
            <a:endParaRPr lang="en-US" sz="11500" b="1"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Line 2"/>
          <p:cNvSpPr>
            <a:spLocks noChangeShapeType="1"/>
          </p:cNvSpPr>
          <p:nvPr/>
        </p:nvSpPr>
        <p:spPr bwMode="auto">
          <a:xfrm>
            <a:off x="3262313" y="3783013"/>
            <a:ext cx="5486400" cy="0"/>
          </a:xfrm>
          <a:prstGeom prst="line">
            <a:avLst/>
          </a:prstGeom>
          <a:noFill/>
          <a:ln w="9525">
            <a:solidFill>
              <a:schemeClr val="bg2"/>
            </a:solidFill>
            <a:round/>
          </a:ln>
        </p:spPr>
        <p:txBody>
          <a:bodyPr/>
          <a:lstStyle/>
          <a:p>
            <a:endParaRPr lang="en-IN"/>
          </a:p>
        </p:txBody>
      </p:sp>
      <p:sp>
        <p:nvSpPr>
          <p:cNvPr id="9219" name="Line 3"/>
          <p:cNvSpPr>
            <a:spLocks noChangeShapeType="1"/>
          </p:cNvSpPr>
          <p:nvPr/>
        </p:nvSpPr>
        <p:spPr bwMode="auto">
          <a:xfrm>
            <a:off x="6005513" y="2259013"/>
            <a:ext cx="0" cy="3048000"/>
          </a:xfrm>
          <a:prstGeom prst="line">
            <a:avLst/>
          </a:prstGeom>
          <a:noFill/>
          <a:ln w="9525">
            <a:solidFill>
              <a:schemeClr val="bg2"/>
            </a:solidFill>
            <a:round/>
          </a:ln>
        </p:spPr>
        <p:txBody>
          <a:bodyPr/>
          <a:lstStyle/>
          <a:p>
            <a:endParaRPr lang="en-IN"/>
          </a:p>
        </p:txBody>
      </p:sp>
      <p:sp>
        <p:nvSpPr>
          <p:cNvPr id="9220" name="Line 4"/>
          <p:cNvSpPr>
            <a:spLocks noChangeShapeType="1"/>
          </p:cNvSpPr>
          <p:nvPr/>
        </p:nvSpPr>
        <p:spPr bwMode="auto">
          <a:xfrm rot="-1974247">
            <a:off x="3419475" y="3041650"/>
            <a:ext cx="2819400" cy="1588"/>
          </a:xfrm>
          <a:prstGeom prst="line">
            <a:avLst/>
          </a:prstGeom>
          <a:noFill/>
          <a:ln w="9525">
            <a:solidFill>
              <a:schemeClr val="bg2"/>
            </a:solidFill>
            <a:round/>
          </a:ln>
        </p:spPr>
        <p:txBody>
          <a:bodyPr/>
          <a:lstStyle/>
          <a:p>
            <a:endParaRPr lang="en-IN"/>
          </a:p>
        </p:txBody>
      </p:sp>
      <p:sp>
        <p:nvSpPr>
          <p:cNvPr id="9221" name="Oval 5"/>
          <p:cNvSpPr>
            <a:spLocks noChangeArrowheads="1"/>
          </p:cNvSpPr>
          <p:nvPr/>
        </p:nvSpPr>
        <p:spPr bwMode="auto">
          <a:xfrm>
            <a:off x="3629025" y="37544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22" name="Oval 6"/>
          <p:cNvSpPr>
            <a:spLocks noChangeArrowheads="1"/>
          </p:cNvSpPr>
          <p:nvPr/>
        </p:nvSpPr>
        <p:spPr bwMode="auto">
          <a:xfrm>
            <a:off x="3262313" y="37496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23" name="Oval 7"/>
          <p:cNvSpPr>
            <a:spLocks noChangeArrowheads="1"/>
          </p:cNvSpPr>
          <p:nvPr/>
        </p:nvSpPr>
        <p:spPr bwMode="auto">
          <a:xfrm>
            <a:off x="5976938" y="52308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24" name="Oval 8"/>
          <p:cNvSpPr>
            <a:spLocks noChangeArrowheads="1"/>
          </p:cNvSpPr>
          <p:nvPr/>
        </p:nvSpPr>
        <p:spPr bwMode="auto">
          <a:xfrm>
            <a:off x="8672513" y="37401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25" name="Oval 9"/>
          <p:cNvSpPr>
            <a:spLocks noChangeArrowheads="1"/>
          </p:cNvSpPr>
          <p:nvPr/>
        </p:nvSpPr>
        <p:spPr bwMode="auto">
          <a:xfrm>
            <a:off x="5962650" y="22590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26" name="Oval 10"/>
          <p:cNvSpPr>
            <a:spLocks noChangeArrowheads="1"/>
          </p:cNvSpPr>
          <p:nvPr/>
        </p:nvSpPr>
        <p:spPr bwMode="auto">
          <a:xfrm>
            <a:off x="8286750" y="37544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27" name="Line 11"/>
          <p:cNvSpPr>
            <a:spLocks noChangeShapeType="1"/>
          </p:cNvSpPr>
          <p:nvPr/>
        </p:nvSpPr>
        <p:spPr bwMode="auto">
          <a:xfrm rot="1974247" flipV="1">
            <a:off x="5776913" y="3049588"/>
            <a:ext cx="2819400" cy="1587"/>
          </a:xfrm>
          <a:prstGeom prst="line">
            <a:avLst/>
          </a:prstGeom>
          <a:noFill/>
          <a:ln w="9525">
            <a:solidFill>
              <a:schemeClr val="bg2"/>
            </a:solidFill>
            <a:round/>
          </a:ln>
        </p:spPr>
        <p:txBody>
          <a:bodyPr/>
          <a:lstStyle/>
          <a:p>
            <a:endParaRPr lang="en-IN"/>
          </a:p>
        </p:txBody>
      </p:sp>
      <p:sp>
        <p:nvSpPr>
          <p:cNvPr id="9228" name="Line 12"/>
          <p:cNvSpPr>
            <a:spLocks noChangeShapeType="1"/>
          </p:cNvSpPr>
          <p:nvPr/>
        </p:nvSpPr>
        <p:spPr bwMode="auto">
          <a:xfrm>
            <a:off x="4100513" y="3706813"/>
            <a:ext cx="0" cy="152400"/>
          </a:xfrm>
          <a:prstGeom prst="line">
            <a:avLst/>
          </a:prstGeom>
          <a:noFill/>
          <a:ln w="9525">
            <a:solidFill>
              <a:schemeClr val="tx1"/>
            </a:solidFill>
            <a:round/>
          </a:ln>
        </p:spPr>
        <p:txBody>
          <a:bodyPr/>
          <a:lstStyle/>
          <a:p>
            <a:endParaRPr lang="en-IN"/>
          </a:p>
        </p:txBody>
      </p:sp>
      <p:sp>
        <p:nvSpPr>
          <p:cNvPr id="9229" name="Line 13"/>
          <p:cNvSpPr>
            <a:spLocks noChangeShapeType="1"/>
          </p:cNvSpPr>
          <p:nvPr/>
        </p:nvSpPr>
        <p:spPr bwMode="auto">
          <a:xfrm>
            <a:off x="4495800" y="3716338"/>
            <a:ext cx="0" cy="152400"/>
          </a:xfrm>
          <a:prstGeom prst="line">
            <a:avLst/>
          </a:prstGeom>
          <a:noFill/>
          <a:ln w="9525">
            <a:solidFill>
              <a:schemeClr val="tx1"/>
            </a:solidFill>
            <a:round/>
          </a:ln>
        </p:spPr>
        <p:txBody>
          <a:bodyPr/>
          <a:lstStyle/>
          <a:p>
            <a:endParaRPr lang="en-IN"/>
          </a:p>
        </p:txBody>
      </p:sp>
      <p:sp>
        <p:nvSpPr>
          <p:cNvPr id="9230" name="Line 14"/>
          <p:cNvSpPr>
            <a:spLocks noChangeShapeType="1"/>
          </p:cNvSpPr>
          <p:nvPr/>
        </p:nvSpPr>
        <p:spPr bwMode="auto">
          <a:xfrm>
            <a:off x="4891088" y="3711575"/>
            <a:ext cx="0" cy="152400"/>
          </a:xfrm>
          <a:prstGeom prst="line">
            <a:avLst/>
          </a:prstGeom>
          <a:noFill/>
          <a:ln w="9525">
            <a:solidFill>
              <a:schemeClr val="tx1"/>
            </a:solidFill>
            <a:round/>
          </a:ln>
        </p:spPr>
        <p:txBody>
          <a:bodyPr/>
          <a:lstStyle/>
          <a:p>
            <a:endParaRPr lang="en-IN"/>
          </a:p>
        </p:txBody>
      </p:sp>
      <p:sp>
        <p:nvSpPr>
          <p:cNvPr id="9231" name="Line 15"/>
          <p:cNvSpPr>
            <a:spLocks noChangeShapeType="1"/>
          </p:cNvSpPr>
          <p:nvPr/>
        </p:nvSpPr>
        <p:spPr bwMode="auto">
          <a:xfrm>
            <a:off x="5286375" y="3706813"/>
            <a:ext cx="0" cy="152400"/>
          </a:xfrm>
          <a:prstGeom prst="line">
            <a:avLst/>
          </a:prstGeom>
          <a:noFill/>
          <a:ln w="9525">
            <a:solidFill>
              <a:schemeClr val="tx1"/>
            </a:solidFill>
            <a:round/>
          </a:ln>
        </p:spPr>
        <p:txBody>
          <a:bodyPr/>
          <a:lstStyle/>
          <a:p>
            <a:endParaRPr lang="en-IN"/>
          </a:p>
        </p:txBody>
      </p:sp>
      <p:sp>
        <p:nvSpPr>
          <p:cNvPr id="9232" name="Oval 16"/>
          <p:cNvSpPr>
            <a:spLocks noChangeArrowheads="1"/>
          </p:cNvSpPr>
          <p:nvPr/>
        </p:nvSpPr>
        <p:spPr bwMode="auto">
          <a:xfrm>
            <a:off x="3600450" y="31257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33" name="Oval 17"/>
          <p:cNvSpPr>
            <a:spLocks noChangeArrowheads="1"/>
          </p:cNvSpPr>
          <p:nvPr/>
        </p:nvSpPr>
        <p:spPr bwMode="auto">
          <a:xfrm>
            <a:off x="4043363" y="273526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34" name="Oval 18"/>
          <p:cNvSpPr>
            <a:spLocks noChangeArrowheads="1"/>
          </p:cNvSpPr>
          <p:nvPr/>
        </p:nvSpPr>
        <p:spPr bwMode="auto">
          <a:xfrm>
            <a:off x="4633913" y="24590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35" name="Oval 19"/>
          <p:cNvSpPr>
            <a:spLocks noChangeArrowheads="1"/>
          </p:cNvSpPr>
          <p:nvPr/>
        </p:nvSpPr>
        <p:spPr bwMode="auto">
          <a:xfrm>
            <a:off x="5210175" y="23209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36" name="Oval 20"/>
          <p:cNvSpPr>
            <a:spLocks noChangeArrowheads="1"/>
          </p:cNvSpPr>
          <p:nvPr/>
        </p:nvSpPr>
        <p:spPr bwMode="auto">
          <a:xfrm flipH="1">
            <a:off x="8410575" y="31353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37" name="Oval 21"/>
          <p:cNvSpPr>
            <a:spLocks noChangeArrowheads="1"/>
          </p:cNvSpPr>
          <p:nvPr/>
        </p:nvSpPr>
        <p:spPr bwMode="auto">
          <a:xfrm flipH="1">
            <a:off x="7924800" y="27447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38" name="Oval 22"/>
          <p:cNvSpPr>
            <a:spLocks noChangeArrowheads="1"/>
          </p:cNvSpPr>
          <p:nvPr/>
        </p:nvSpPr>
        <p:spPr bwMode="auto">
          <a:xfrm flipH="1">
            <a:off x="7334250" y="2482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39" name="Oval 23"/>
          <p:cNvSpPr>
            <a:spLocks noChangeArrowheads="1"/>
          </p:cNvSpPr>
          <p:nvPr/>
        </p:nvSpPr>
        <p:spPr bwMode="auto">
          <a:xfrm flipH="1">
            <a:off x="6743700" y="23304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40" name="Oval 24"/>
          <p:cNvSpPr>
            <a:spLocks noChangeArrowheads="1"/>
          </p:cNvSpPr>
          <p:nvPr/>
        </p:nvSpPr>
        <p:spPr bwMode="auto">
          <a:xfrm flipH="1" flipV="1">
            <a:off x="8405813" y="44211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41" name="Oval 25"/>
          <p:cNvSpPr>
            <a:spLocks noChangeArrowheads="1"/>
          </p:cNvSpPr>
          <p:nvPr/>
        </p:nvSpPr>
        <p:spPr bwMode="auto">
          <a:xfrm flipH="1" flipV="1">
            <a:off x="7934325" y="47831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42" name="Oval 26"/>
          <p:cNvSpPr>
            <a:spLocks noChangeArrowheads="1"/>
          </p:cNvSpPr>
          <p:nvPr/>
        </p:nvSpPr>
        <p:spPr bwMode="auto">
          <a:xfrm flipH="1" flipV="1">
            <a:off x="7372350" y="50450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43" name="Oval 27"/>
          <p:cNvSpPr>
            <a:spLocks noChangeArrowheads="1"/>
          </p:cNvSpPr>
          <p:nvPr/>
        </p:nvSpPr>
        <p:spPr bwMode="auto">
          <a:xfrm flipH="1" flipV="1">
            <a:off x="6781800" y="51831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44" name="Oval 28"/>
          <p:cNvSpPr>
            <a:spLocks noChangeArrowheads="1"/>
          </p:cNvSpPr>
          <p:nvPr/>
        </p:nvSpPr>
        <p:spPr bwMode="auto">
          <a:xfrm flipV="1">
            <a:off x="3557588" y="44354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45" name="Oval 29"/>
          <p:cNvSpPr>
            <a:spLocks noChangeArrowheads="1"/>
          </p:cNvSpPr>
          <p:nvPr/>
        </p:nvSpPr>
        <p:spPr bwMode="auto">
          <a:xfrm flipV="1">
            <a:off x="4029075" y="47974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46" name="Oval 30"/>
          <p:cNvSpPr>
            <a:spLocks noChangeArrowheads="1"/>
          </p:cNvSpPr>
          <p:nvPr/>
        </p:nvSpPr>
        <p:spPr bwMode="auto">
          <a:xfrm flipV="1">
            <a:off x="4591050" y="50450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47" name="Oval 31"/>
          <p:cNvSpPr>
            <a:spLocks noChangeArrowheads="1"/>
          </p:cNvSpPr>
          <p:nvPr/>
        </p:nvSpPr>
        <p:spPr bwMode="auto">
          <a:xfrm flipV="1">
            <a:off x="5181600" y="51831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9248" name="Line 32"/>
          <p:cNvSpPr>
            <a:spLocks noChangeShapeType="1"/>
          </p:cNvSpPr>
          <p:nvPr/>
        </p:nvSpPr>
        <p:spPr bwMode="auto">
          <a:xfrm flipV="1">
            <a:off x="3643313" y="3173413"/>
            <a:ext cx="0" cy="609600"/>
          </a:xfrm>
          <a:prstGeom prst="line">
            <a:avLst/>
          </a:prstGeom>
          <a:noFill/>
          <a:ln w="9525">
            <a:solidFill>
              <a:schemeClr val="bg2"/>
            </a:solidFill>
            <a:round/>
          </a:ln>
        </p:spPr>
        <p:txBody>
          <a:bodyPr/>
          <a:lstStyle/>
          <a:p>
            <a:endParaRPr lang="en-IN"/>
          </a:p>
        </p:txBody>
      </p:sp>
      <p:sp>
        <p:nvSpPr>
          <p:cNvPr id="9249" name="Line 33"/>
          <p:cNvSpPr>
            <a:spLocks noChangeShapeType="1"/>
          </p:cNvSpPr>
          <p:nvPr/>
        </p:nvSpPr>
        <p:spPr bwMode="auto">
          <a:xfrm>
            <a:off x="3643313" y="3173413"/>
            <a:ext cx="4724400" cy="609600"/>
          </a:xfrm>
          <a:prstGeom prst="line">
            <a:avLst/>
          </a:prstGeom>
          <a:noFill/>
          <a:ln w="9525">
            <a:solidFill>
              <a:schemeClr val="bg2"/>
            </a:solidFill>
            <a:round/>
          </a:ln>
        </p:spPr>
        <p:txBody>
          <a:bodyPr/>
          <a:lstStyle/>
          <a:p>
            <a:endParaRPr lang="en-IN"/>
          </a:p>
        </p:txBody>
      </p:sp>
      <p:sp>
        <p:nvSpPr>
          <p:cNvPr id="9250" name="Line 34"/>
          <p:cNvSpPr>
            <a:spLocks noChangeShapeType="1"/>
          </p:cNvSpPr>
          <p:nvPr/>
        </p:nvSpPr>
        <p:spPr bwMode="auto">
          <a:xfrm flipV="1">
            <a:off x="3643313" y="2792413"/>
            <a:ext cx="457200" cy="990600"/>
          </a:xfrm>
          <a:prstGeom prst="line">
            <a:avLst/>
          </a:prstGeom>
          <a:noFill/>
          <a:ln w="9525">
            <a:solidFill>
              <a:schemeClr val="bg2"/>
            </a:solidFill>
            <a:round/>
          </a:ln>
        </p:spPr>
        <p:txBody>
          <a:bodyPr/>
          <a:lstStyle/>
          <a:p>
            <a:endParaRPr lang="en-IN"/>
          </a:p>
        </p:txBody>
      </p:sp>
      <p:sp>
        <p:nvSpPr>
          <p:cNvPr id="9251" name="Line 35"/>
          <p:cNvSpPr>
            <a:spLocks noChangeShapeType="1"/>
          </p:cNvSpPr>
          <p:nvPr/>
        </p:nvSpPr>
        <p:spPr bwMode="auto">
          <a:xfrm>
            <a:off x="4100513" y="2792413"/>
            <a:ext cx="4191000" cy="990600"/>
          </a:xfrm>
          <a:prstGeom prst="line">
            <a:avLst/>
          </a:prstGeom>
          <a:noFill/>
          <a:ln w="9525">
            <a:solidFill>
              <a:schemeClr val="bg2"/>
            </a:solidFill>
            <a:round/>
          </a:ln>
        </p:spPr>
        <p:txBody>
          <a:bodyPr/>
          <a:lstStyle/>
          <a:p>
            <a:endParaRPr lang="en-IN"/>
          </a:p>
        </p:txBody>
      </p:sp>
      <p:sp>
        <p:nvSpPr>
          <p:cNvPr id="9252" name="Line 36"/>
          <p:cNvSpPr>
            <a:spLocks noChangeShapeType="1"/>
          </p:cNvSpPr>
          <p:nvPr/>
        </p:nvSpPr>
        <p:spPr bwMode="auto">
          <a:xfrm flipV="1">
            <a:off x="3643313" y="2563813"/>
            <a:ext cx="990600" cy="1219200"/>
          </a:xfrm>
          <a:prstGeom prst="line">
            <a:avLst/>
          </a:prstGeom>
          <a:noFill/>
          <a:ln w="9525">
            <a:solidFill>
              <a:schemeClr val="bg2"/>
            </a:solidFill>
            <a:round/>
          </a:ln>
        </p:spPr>
        <p:txBody>
          <a:bodyPr/>
          <a:lstStyle/>
          <a:p>
            <a:endParaRPr lang="en-IN"/>
          </a:p>
        </p:txBody>
      </p:sp>
      <p:sp>
        <p:nvSpPr>
          <p:cNvPr id="9253" name="Line 37"/>
          <p:cNvSpPr>
            <a:spLocks noChangeShapeType="1"/>
          </p:cNvSpPr>
          <p:nvPr/>
        </p:nvSpPr>
        <p:spPr bwMode="auto">
          <a:xfrm>
            <a:off x="4633913" y="2487613"/>
            <a:ext cx="3733800" cy="1295400"/>
          </a:xfrm>
          <a:prstGeom prst="line">
            <a:avLst/>
          </a:prstGeom>
          <a:noFill/>
          <a:ln w="9525">
            <a:solidFill>
              <a:schemeClr val="bg2"/>
            </a:solidFill>
            <a:round/>
          </a:ln>
        </p:spPr>
        <p:txBody>
          <a:bodyPr/>
          <a:lstStyle/>
          <a:p>
            <a:endParaRPr lang="en-IN"/>
          </a:p>
        </p:txBody>
      </p:sp>
      <p:sp>
        <p:nvSpPr>
          <p:cNvPr id="9254" name="Line 38"/>
          <p:cNvSpPr>
            <a:spLocks noChangeShapeType="1"/>
          </p:cNvSpPr>
          <p:nvPr/>
        </p:nvSpPr>
        <p:spPr bwMode="auto">
          <a:xfrm flipV="1">
            <a:off x="3643313" y="2335213"/>
            <a:ext cx="1600200" cy="1447800"/>
          </a:xfrm>
          <a:prstGeom prst="line">
            <a:avLst/>
          </a:prstGeom>
          <a:noFill/>
          <a:ln w="9525">
            <a:solidFill>
              <a:schemeClr val="bg2"/>
            </a:solidFill>
            <a:round/>
          </a:ln>
        </p:spPr>
        <p:txBody>
          <a:bodyPr/>
          <a:lstStyle/>
          <a:p>
            <a:endParaRPr lang="en-IN"/>
          </a:p>
        </p:txBody>
      </p:sp>
      <p:sp>
        <p:nvSpPr>
          <p:cNvPr id="9255" name="Line 39"/>
          <p:cNvSpPr>
            <a:spLocks noChangeShapeType="1"/>
          </p:cNvSpPr>
          <p:nvPr/>
        </p:nvSpPr>
        <p:spPr bwMode="auto">
          <a:xfrm>
            <a:off x="5243513" y="2335213"/>
            <a:ext cx="3124200" cy="1447800"/>
          </a:xfrm>
          <a:prstGeom prst="line">
            <a:avLst/>
          </a:prstGeom>
          <a:noFill/>
          <a:ln w="9525">
            <a:solidFill>
              <a:schemeClr val="bg2"/>
            </a:solidFill>
            <a:round/>
          </a:ln>
        </p:spPr>
        <p:txBody>
          <a:bodyPr/>
          <a:lstStyle/>
          <a:p>
            <a:endParaRPr lang="en-IN"/>
          </a:p>
        </p:txBody>
      </p:sp>
      <p:sp>
        <p:nvSpPr>
          <p:cNvPr id="9256" name="Text Box 40"/>
          <p:cNvSpPr txBox="1">
            <a:spLocks noChangeArrowheads="1"/>
          </p:cNvSpPr>
          <p:nvPr/>
        </p:nvSpPr>
        <p:spPr bwMode="auto">
          <a:xfrm>
            <a:off x="3490913" y="3783013"/>
            <a:ext cx="377825" cy="336550"/>
          </a:xfrm>
          <a:prstGeom prst="rect">
            <a:avLst/>
          </a:prstGeom>
          <a:noFill/>
          <a:ln w="9525">
            <a:noFill/>
            <a:miter lim="800000"/>
          </a:ln>
        </p:spPr>
        <p:txBody>
          <a:bodyPr wrap="none">
            <a:spAutoFit/>
          </a:bodyPr>
          <a:lstStyle/>
          <a:p>
            <a:pPr eaLnBrk="0" hangingPunct="0"/>
            <a:r>
              <a:rPr lang="en-US" sz="1600" b="1">
                <a:latin typeface="Times New Roman" charset="0"/>
              </a:rPr>
              <a:t>F</a:t>
            </a:r>
            <a:r>
              <a:rPr lang="en-US" sz="1600" b="1" baseline="-25000">
                <a:latin typeface="Times New Roman" charset="0"/>
              </a:rPr>
              <a:t>1</a:t>
            </a:r>
            <a:endParaRPr lang="en-US" sz="1600" b="1" baseline="-25000">
              <a:latin typeface="Times New Roman" charset="0"/>
            </a:endParaRPr>
          </a:p>
        </p:txBody>
      </p:sp>
      <p:sp>
        <p:nvSpPr>
          <p:cNvPr id="9257" name="Text Box 41"/>
          <p:cNvSpPr txBox="1">
            <a:spLocks noChangeArrowheads="1"/>
          </p:cNvSpPr>
          <p:nvPr/>
        </p:nvSpPr>
        <p:spPr bwMode="auto">
          <a:xfrm>
            <a:off x="8181975" y="3783013"/>
            <a:ext cx="377825" cy="336550"/>
          </a:xfrm>
          <a:prstGeom prst="rect">
            <a:avLst/>
          </a:prstGeom>
          <a:noFill/>
          <a:ln w="9525">
            <a:noFill/>
            <a:miter lim="800000"/>
          </a:ln>
        </p:spPr>
        <p:txBody>
          <a:bodyPr wrap="none">
            <a:spAutoFit/>
          </a:bodyPr>
          <a:lstStyle/>
          <a:p>
            <a:pPr eaLnBrk="0" hangingPunct="0"/>
            <a:r>
              <a:rPr lang="en-US" sz="1600" b="1">
                <a:latin typeface="Times New Roman" charset="0"/>
              </a:rPr>
              <a:t>F</a:t>
            </a:r>
            <a:r>
              <a:rPr lang="en-US" sz="1600" b="1" baseline="-25000">
                <a:latin typeface="Times New Roman" charset="0"/>
              </a:rPr>
              <a:t>2</a:t>
            </a:r>
            <a:endParaRPr lang="en-US" sz="1600" b="1" baseline="-25000">
              <a:latin typeface="Times New Roman" charset="0"/>
            </a:endParaRPr>
          </a:p>
        </p:txBody>
      </p:sp>
      <p:sp>
        <p:nvSpPr>
          <p:cNvPr id="9258" name="Text Box 42"/>
          <p:cNvSpPr txBox="1">
            <a:spLocks noChangeArrowheads="1"/>
          </p:cNvSpPr>
          <p:nvPr/>
        </p:nvSpPr>
        <p:spPr bwMode="auto">
          <a:xfrm>
            <a:off x="4008438" y="3794125"/>
            <a:ext cx="1517650" cy="304800"/>
          </a:xfrm>
          <a:prstGeom prst="rect">
            <a:avLst/>
          </a:prstGeom>
          <a:noFill/>
          <a:ln w="9525">
            <a:noFill/>
            <a:miter lim="800000"/>
          </a:ln>
        </p:spPr>
        <p:txBody>
          <a:bodyPr wrap="none">
            <a:spAutoFit/>
          </a:bodyPr>
          <a:lstStyle/>
          <a:p>
            <a:pPr eaLnBrk="0" hangingPunct="0"/>
            <a:r>
              <a:rPr lang="en-US" sz="1400">
                <a:latin typeface="Times New Roman" charset="0"/>
              </a:rPr>
              <a:t>1      2       3       4  </a:t>
            </a:r>
            <a:endParaRPr lang="en-US" sz="1400">
              <a:latin typeface="Times New Roman" charset="0"/>
            </a:endParaRPr>
          </a:p>
        </p:txBody>
      </p:sp>
      <p:sp>
        <p:nvSpPr>
          <p:cNvPr id="9259" name="Text Box 43"/>
          <p:cNvSpPr txBox="1">
            <a:spLocks noChangeArrowheads="1"/>
          </p:cNvSpPr>
          <p:nvPr/>
        </p:nvSpPr>
        <p:spPr bwMode="auto">
          <a:xfrm>
            <a:off x="2957513" y="3605213"/>
            <a:ext cx="330200" cy="336550"/>
          </a:xfrm>
          <a:prstGeom prst="rect">
            <a:avLst/>
          </a:prstGeom>
          <a:noFill/>
          <a:ln w="9525">
            <a:noFill/>
            <a:miter lim="800000"/>
          </a:ln>
        </p:spPr>
        <p:txBody>
          <a:bodyPr wrap="none">
            <a:spAutoFit/>
          </a:bodyPr>
          <a:lstStyle/>
          <a:p>
            <a:pPr eaLnBrk="0" hangingPunct="0"/>
            <a:r>
              <a:rPr lang="en-US" sz="1600" b="1">
                <a:latin typeface="Times New Roman" charset="0"/>
              </a:rPr>
              <a:t>A</a:t>
            </a:r>
            <a:endParaRPr lang="en-US" sz="1600" b="1">
              <a:latin typeface="Times New Roman" charset="0"/>
            </a:endParaRPr>
          </a:p>
        </p:txBody>
      </p:sp>
      <p:sp>
        <p:nvSpPr>
          <p:cNvPr id="9260" name="Text Box 44"/>
          <p:cNvSpPr txBox="1">
            <a:spLocks noChangeArrowheads="1"/>
          </p:cNvSpPr>
          <p:nvPr/>
        </p:nvSpPr>
        <p:spPr bwMode="auto">
          <a:xfrm>
            <a:off x="8748713" y="3554413"/>
            <a:ext cx="319087" cy="336550"/>
          </a:xfrm>
          <a:prstGeom prst="rect">
            <a:avLst/>
          </a:prstGeom>
          <a:noFill/>
          <a:ln w="9525">
            <a:noFill/>
            <a:miter lim="800000"/>
          </a:ln>
        </p:spPr>
        <p:txBody>
          <a:bodyPr wrap="none">
            <a:spAutoFit/>
          </a:bodyPr>
          <a:lstStyle/>
          <a:p>
            <a:pPr eaLnBrk="0" hangingPunct="0"/>
            <a:r>
              <a:rPr lang="en-US" sz="1600" b="1">
                <a:latin typeface="Times New Roman" charset="0"/>
              </a:rPr>
              <a:t>B</a:t>
            </a:r>
            <a:endParaRPr lang="en-US" sz="1600" b="1">
              <a:latin typeface="Times New Roman" charset="0"/>
            </a:endParaRPr>
          </a:p>
        </p:txBody>
      </p:sp>
      <p:sp>
        <p:nvSpPr>
          <p:cNvPr id="9261" name="Text Box 45"/>
          <p:cNvSpPr txBox="1">
            <a:spLocks noChangeArrowheads="1"/>
          </p:cNvSpPr>
          <p:nvPr/>
        </p:nvSpPr>
        <p:spPr bwMode="auto">
          <a:xfrm>
            <a:off x="5837238" y="1962150"/>
            <a:ext cx="330200" cy="336550"/>
          </a:xfrm>
          <a:prstGeom prst="rect">
            <a:avLst/>
          </a:prstGeom>
          <a:noFill/>
          <a:ln w="9525">
            <a:noFill/>
            <a:miter lim="800000"/>
          </a:ln>
        </p:spPr>
        <p:txBody>
          <a:bodyPr wrap="none">
            <a:spAutoFit/>
          </a:bodyPr>
          <a:lstStyle/>
          <a:p>
            <a:pPr eaLnBrk="0" hangingPunct="0"/>
            <a:r>
              <a:rPr lang="en-US" sz="1600" b="1">
                <a:latin typeface="Times New Roman" charset="0"/>
              </a:rPr>
              <a:t>C</a:t>
            </a:r>
            <a:endParaRPr lang="en-US" sz="1600" b="1">
              <a:latin typeface="Times New Roman" charset="0"/>
            </a:endParaRPr>
          </a:p>
        </p:txBody>
      </p:sp>
      <p:sp>
        <p:nvSpPr>
          <p:cNvPr id="9262" name="Text Box 46"/>
          <p:cNvSpPr txBox="1">
            <a:spLocks noChangeArrowheads="1"/>
          </p:cNvSpPr>
          <p:nvPr/>
        </p:nvSpPr>
        <p:spPr bwMode="auto">
          <a:xfrm>
            <a:off x="5880100" y="5302250"/>
            <a:ext cx="330200" cy="336550"/>
          </a:xfrm>
          <a:prstGeom prst="rect">
            <a:avLst/>
          </a:prstGeom>
          <a:noFill/>
          <a:ln w="9525">
            <a:noFill/>
            <a:miter lim="800000"/>
          </a:ln>
        </p:spPr>
        <p:txBody>
          <a:bodyPr wrap="none">
            <a:spAutoFit/>
          </a:bodyPr>
          <a:lstStyle/>
          <a:p>
            <a:pPr eaLnBrk="0" hangingPunct="0"/>
            <a:r>
              <a:rPr lang="en-US" sz="1600" b="1">
                <a:latin typeface="Times New Roman" charset="0"/>
              </a:rPr>
              <a:t>D</a:t>
            </a:r>
            <a:endParaRPr lang="en-US" sz="1600" b="1">
              <a:latin typeface="Times New Roman" charset="0"/>
            </a:endParaRPr>
          </a:p>
        </p:txBody>
      </p:sp>
      <p:sp>
        <p:nvSpPr>
          <p:cNvPr id="9263" name="Text Box 47"/>
          <p:cNvSpPr txBox="1">
            <a:spLocks noChangeArrowheads="1"/>
          </p:cNvSpPr>
          <p:nvPr/>
        </p:nvSpPr>
        <p:spPr bwMode="auto">
          <a:xfrm>
            <a:off x="3365500" y="2755900"/>
            <a:ext cx="330200"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1</a:t>
            </a:r>
            <a:endParaRPr lang="en-US" sz="1400" baseline="-25000">
              <a:latin typeface="Times New Roman" charset="0"/>
            </a:endParaRPr>
          </a:p>
        </p:txBody>
      </p:sp>
      <p:sp>
        <p:nvSpPr>
          <p:cNvPr id="9264" name="Text Box 48"/>
          <p:cNvSpPr txBox="1">
            <a:spLocks noChangeArrowheads="1"/>
          </p:cNvSpPr>
          <p:nvPr/>
        </p:nvSpPr>
        <p:spPr bwMode="auto">
          <a:xfrm>
            <a:off x="3856038" y="2417763"/>
            <a:ext cx="330200"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2</a:t>
            </a:r>
            <a:endParaRPr lang="en-US" sz="1400" baseline="-25000">
              <a:latin typeface="Times New Roman" charset="0"/>
            </a:endParaRPr>
          </a:p>
        </p:txBody>
      </p:sp>
      <p:sp>
        <p:nvSpPr>
          <p:cNvPr id="9265" name="Text Box 49"/>
          <p:cNvSpPr txBox="1">
            <a:spLocks noChangeArrowheads="1"/>
          </p:cNvSpPr>
          <p:nvPr/>
        </p:nvSpPr>
        <p:spPr bwMode="auto">
          <a:xfrm>
            <a:off x="4494213" y="2168525"/>
            <a:ext cx="330200"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3</a:t>
            </a:r>
            <a:endParaRPr lang="en-US" sz="1400" baseline="-25000">
              <a:latin typeface="Times New Roman" charset="0"/>
            </a:endParaRPr>
          </a:p>
        </p:txBody>
      </p:sp>
      <p:sp>
        <p:nvSpPr>
          <p:cNvPr id="9266" name="Text Box 50"/>
          <p:cNvSpPr txBox="1">
            <a:spLocks noChangeArrowheads="1"/>
          </p:cNvSpPr>
          <p:nvPr/>
        </p:nvSpPr>
        <p:spPr bwMode="auto">
          <a:xfrm>
            <a:off x="5138738" y="1979613"/>
            <a:ext cx="330200"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4</a:t>
            </a:r>
            <a:endParaRPr lang="en-US" sz="1400" baseline="-25000">
              <a:latin typeface="Times New Roman" charset="0"/>
            </a:endParaRPr>
          </a:p>
        </p:txBody>
      </p:sp>
      <p:grpSp>
        <p:nvGrpSpPr>
          <p:cNvPr id="2" name="Group 51"/>
          <p:cNvGrpSpPr/>
          <p:nvPr/>
        </p:nvGrpSpPr>
        <p:grpSpPr bwMode="auto">
          <a:xfrm>
            <a:off x="3671888" y="2320925"/>
            <a:ext cx="4724400" cy="1489075"/>
            <a:chOff x="1713" y="3012"/>
            <a:chExt cx="2976" cy="938"/>
          </a:xfrm>
        </p:grpSpPr>
        <p:sp>
          <p:nvSpPr>
            <p:cNvPr id="8266" name="Line 52"/>
            <p:cNvSpPr>
              <a:spLocks noChangeShapeType="1"/>
            </p:cNvSpPr>
            <p:nvPr/>
          </p:nvSpPr>
          <p:spPr bwMode="auto">
            <a:xfrm flipH="1" flipV="1">
              <a:off x="4689" y="3552"/>
              <a:ext cx="0" cy="384"/>
            </a:xfrm>
            <a:prstGeom prst="line">
              <a:avLst/>
            </a:prstGeom>
            <a:noFill/>
            <a:ln w="9525">
              <a:solidFill>
                <a:schemeClr val="bg2"/>
              </a:solidFill>
              <a:round/>
            </a:ln>
          </p:spPr>
          <p:txBody>
            <a:bodyPr/>
            <a:lstStyle/>
            <a:p>
              <a:endParaRPr lang="en-IN"/>
            </a:p>
          </p:txBody>
        </p:sp>
        <p:sp>
          <p:nvSpPr>
            <p:cNvPr id="8267" name="Line 53"/>
            <p:cNvSpPr>
              <a:spLocks noChangeShapeType="1"/>
            </p:cNvSpPr>
            <p:nvPr/>
          </p:nvSpPr>
          <p:spPr bwMode="auto">
            <a:xfrm flipH="1">
              <a:off x="1713" y="3552"/>
              <a:ext cx="2976" cy="384"/>
            </a:xfrm>
            <a:prstGeom prst="line">
              <a:avLst/>
            </a:prstGeom>
            <a:noFill/>
            <a:ln w="9525">
              <a:solidFill>
                <a:schemeClr val="bg2"/>
              </a:solidFill>
              <a:round/>
            </a:ln>
          </p:spPr>
          <p:txBody>
            <a:bodyPr/>
            <a:lstStyle/>
            <a:p>
              <a:endParaRPr lang="en-IN"/>
            </a:p>
          </p:txBody>
        </p:sp>
        <p:sp>
          <p:nvSpPr>
            <p:cNvPr id="8268" name="Line 54"/>
            <p:cNvSpPr>
              <a:spLocks noChangeShapeType="1"/>
            </p:cNvSpPr>
            <p:nvPr/>
          </p:nvSpPr>
          <p:spPr bwMode="auto">
            <a:xfrm flipH="1" flipV="1">
              <a:off x="4401" y="3312"/>
              <a:ext cx="288" cy="624"/>
            </a:xfrm>
            <a:prstGeom prst="line">
              <a:avLst/>
            </a:prstGeom>
            <a:noFill/>
            <a:ln w="9525">
              <a:solidFill>
                <a:schemeClr val="bg2"/>
              </a:solidFill>
              <a:round/>
            </a:ln>
          </p:spPr>
          <p:txBody>
            <a:bodyPr/>
            <a:lstStyle/>
            <a:p>
              <a:endParaRPr lang="en-IN"/>
            </a:p>
          </p:txBody>
        </p:sp>
        <p:sp>
          <p:nvSpPr>
            <p:cNvPr id="8269" name="Line 55"/>
            <p:cNvSpPr>
              <a:spLocks noChangeShapeType="1"/>
            </p:cNvSpPr>
            <p:nvPr/>
          </p:nvSpPr>
          <p:spPr bwMode="auto">
            <a:xfrm flipH="1">
              <a:off x="1761" y="3312"/>
              <a:ext cx="2640" cy="624"/>
            </a:xfrm>
            <a:prstGeom prst="line">
              <a:avLst/>
            </a:prstGeom>
            <a:noFill/>
            <a:ln w="9525">
              <a:solidFill>
                <a:schemeClr val="bg2"/>
              </a:solidFill>
              <a:round/>
            </a:ln>
          </p:spPr>
          <p:txBody>
            <a:bodyPr/>
            <a:lstStyle/>
            <a:p>
              <a:endParaRPr lang="en-IN"/>
            </a:p>
          </p:txBody>
        </p:sp>
        <p:sp>
          <p:nvSpPr>
            <p:cNvPr id="8270" name="Line 56"/>
            <p:cNvSpPr>
              <a:spLocks noChangeShapeType="1"/>
            </p:cNvSpPr>
            <p:nvPr/>
          </p:nvSpPr>
          <p:spPr bwMode="auto">
            <a:xfrm flipH="1" flipV="1">
              <a:off x="4065" y="3168"/>
              <a:ext cx="624" cy="768"/>
            </a:xfrm>
            <a:prstGeom prst="line">
              <a:avLst/>
            </a:prstGeom>
            <a:noFill/>
            <a:ln w="9525">
              <a:solidFill>
                <a:schemeClr val="bg2"/>
              </a:solidFill>
              <a:round/>
            </a:ln>
          </p:spPr>
          <p:txBody>
            <a:bodyPr/>
            <a:lstStyle/>
            <a:p>
              <a:endParaRPr lang="en-IN"/>
            </a:p>
          </p:txBody>
        </p:sp>
        <p:sp>
          <p:nvSpPr>
            <p:cNvPr id="8271" name="Line 57"/>
            <p:cNvSpPr>
              <a:spLocks noChangeShapeType="1"/>
            </p:cNvSpPr>
            <p:nvPr/>
          </p:nvSpPr>
          <p:spPr bwMode="auto">
            <a:xfrm flipH="1">
              <a:off x="1713" y="3120"/>
              <a:ext cx="2352" cy="816"/>
            </a:xfrm>
            <a:prstGeom prst="line">
              <a:avLst/>
            </a:prstGeom>
            <a:noFill/>
            <a:ln w="9525">
              <a:solidFill>
                <a:schemeClr val="bg2"/>
              </a:solidFill>
              <a:round/>
            </a:ln>
          </p:spPr>
          <p:txBody>
            <a:bodyPr/>
            <a:lstStyle/>
            <a:p>
              <a:endParaRPr lang="en-IN"/>
            </a:p>
          </p:txBody>
        </p:sp>
        <p:sp>
          <p:nvSpPr>
            <p:cNvPr id="8272" name="Line 58"/>
            <p:cNvSpPr>
              <a:spLocks noChangeShapeType="1"/>
            </p:cNvSpPr>
            <p:nvPr/>
          </p:nvSpPr>
          <p:spPr bwMode="auto">
            <a:xfrm flipH="1">
              <a:off x="1713" y="3024"/>
              <a:ext cx="1968" cy="912"/>
            </a:xfrm>
            <a:prstGeom prst="line">
              <a:avLst/>
            </a:prstGeom>
            <a:noFill/>
            <a:ln w="9525">
              <a:solidFill>
                <a:schemeClr val="tx1"/>
              </a:solidFill>
              <a:round/>
            </a:ln>
          </p:spPr>
          <p:txBody>
            <a:bodyPr/>
            <a:lstStyle/>
            <a:p>
              <a:endParaRPr lang="en-IN"/>
            </a:p>
          </p:txBody>
        </p:sp>
        <p:sp>
          <p:nvSpPr>
            <p:cNvPr id="8273" name="Line 59"/>
            <p:cNvSpPr>
              <a:spLocks noChangeShapeType="1"/>
            </p:cNvSpPr>
            <p:nvPr/>
          </p:nvSpPr>
          <p:spPr bwMode="auto">
            <a:xfrm>
              <a:off x="3672" y="3012"/>
              <a:ext cx="1008" cy="938"/>
            </a:xfrm>
            <a:prstGeom prst="line">
              <a:avLst/>
            </a:prstGeom>
            <a:noFill/>
            <a:ln w="9525">
              <a:solidFill>
                <a:schemeClr val="bg2"/>
              </a:solidFill>
              <a:round/>
            </a:ln>
          </p:spPr>
          <p:txBody>
            <a:bodyPr/>
            <a:lstStyle/>
            <a:p>
              <a:endParaRPr lang="en-IN"/>
            </a:p>
          </p:txBody>
        </p:sp>
      </p:grpSp>
      <p:sp>
        <p:nvSpPr>
          <p:cNvPr id="8244" name="Text Box 60"/>
          <p:cNvSpPr txBox="1">
            <a:spLocks noChangeArrowheads="1"/>
          </p:cNvSpPr>
          <p:nvPr/>
        </p:nvSpPr>
        <p:spPr bwMode="auto">
          <a:xfrm>
            <a:off x="6416675" y="0"/>
            <a:ext cx="2727325" cy="579438"/>
          </a:xfrm>
          <a:prstGeom prst="rect">
            <a:avLst/>
          </a:prstGeom>
          <a:noFill/>
          <a:ln w="9525">
            <a:noFill/>
            <a:miter lim="800000"/>
          </a:ln>
        </p:spPr>
        <p:txBody>
          <a:bodyPr wrap="none">
            <a:spAutoFit/>
          </a:bodyPr>
          <a:lstStyle/>
          <a:p>
            <a:pPr algn="ctr" eaLnBrk="0" hangingPunct="0"/>
            <a:r>
              <a:rPr lang="en-US" b="1" u="sng">
                <a:solidFill>
                  <a:schemeClr val="accent2"/>
                </a:solidFill>
                <a:latin typeface="Arial Black" pitchFamily="34" charset="0"/>
              </a:rPr>
              <a:t>ELLIPSE </a:t>
            </a:r>
            <a:endParaRPr lang="en-US" b="1" u="sng">
              <a:solidFill>
                <a:schemeClr val="accent2"/>
              </a:solidFill>
              <a:latin typeface="Arial Black" pitchFamily="34" charset="0"/>
            </a:endParaRPr>
          </a:p>
          <a:p>
            <a:pPr algn="ctr" eaLnBrk="0" hangingPunct="0"/>
            <a:r>
              <a:rPr lang="en-US" sz="1400" b="1" i="1">
                <a:solidFill>
                  <a:srgbClr val="FF0000"/>
                </a:solidFill>
                <a:latin typeface="Times New Roman" charset="0"/>
              </a:rPr>
              <a:t>BY ARCS OF CIRCLE METHOD</a:t>
            </a:r>
            <a:endParaRPr lang="en-US" sz="1400" b="1" i="1">
              <a:solidFill>
                <a:srgbClr val="FF0000"/>
              </a:solidFill>
              <a:latin typeface="Times New Roman" charset="0"/>
            </a:endParaRPr>
          </a:p>
        </p:txBody>
      </p:sp>
      <p:sp>
        <p:nvSpPr>
          <p:cNvPr id="9277" name="Text Box 61"/>
          <p:cNvSpPr txBox="1">
            <a:spLocks noChangeArrowheads="1"/>
          </p:cNvSpPr>
          <p:nvPr/>
        </p:nvSpPr>
        <p:spPr bwMode="auto">
          <a:xfrm>
            <a:off x="5989638" y="3717925"/>
            <a:ext cx="312737" cy="304800"/>
          </a:xfrm>
          <a:prstGeom prst="rect">
            <a:avLst/>
          </a:prstGeom>
          <a:noFill/>
          <a:ln w="9525">
            <a:noFill/>
            <a:miter lim="800000"/>
          </a:ln>
        </p:spPr>
        <p:txBody>
          <a:bodyPr wrap="none">
            <a:spAutoFit/>
          </a:bodyPr>
          <a:lstStyle/>
          <a:p>
            <a:pPr eaLnBrk="0" hangingPunct="0"/>
            <a:r>
              <a:rPr lang="en-US" sz="1400">
                <a:latin typeface="Times New Roman" charset="0"/>
              </a:rPr>
              <a:t>O</a:t>
            </a:r>
            <a:endParaRPr lang="en-US" sz="1400">
              <a:latin typeface="Times New Roman" charset="0"/>
            </a:endParaRPr>
          </a:p>
        </p:txBody>
      </p:sp>
      <p:sp>
        <p:nvSpPr>
          <p:cNvPr id="9278" name="Arc 62"/>
          <p:cNvSpPr/>
          <p:nvPr/>
        </p:nvSpPr>
        <p:spPr bwMode="auto">
          <a:xfrm flipH="1">
            <a:off x="3338513" y="2335213"/>
            <a:ext cx="2667000" cy="1447800"/>
          </a:xfrm>
          <a:custGeom>
            <a:avLst/>
            <a:gdLst>
              <a:gd name="T0" fmla="*/ 0 w 21600"/>
              <a:gd name="T1" fmla="*/ 0 h 21600"/>
              <a:gd name="T2" fmla="*/ 2667000 w 21600"/>
              <a:gd name="T3" fmla="*/ 1447800 h 21600"/>
              <a:gd name="T4" fmla="*/ 0 w 21600"/>
              <a:gd name="T5" fmla="*/ 14478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9279" name="Arc 63"/>
          <p:cNvSpPr/>
          <p:nvPr/>
        </p:nvSpPr>
        <p:spPr bwMode="auto">
          <a:xfrm flipV="1">
            <a:off x="6005513" y="3833813"/>
            <a:ext cx="2743200" cy="1447800"/>
          </a:xfrm>
          <a:custGeom>
            <a:avLst/>
            <a:gdLst>
              <a:gd name="T0" fmla="*/ 0 w 21600"/>
              <a:gd name="T1" fmla="*/ 0 h 21600"/>
              <a:gd name="T2" fmla="*/ 2743200 w 21600"/>
              <a:gd name="T3" fmla="*/ 1447800 h 21600"/>
              <a:gd name="T4" fmla="*/ 0 w 21600"/>
              <a:gd name="T5" fmla="*/ 14478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9280" name="Arc 64"/>
          <p:cNvSpPr/>
          <p:nvPr/>
        </p:nvSpPr>
        <p:spPr bwMode="auto">
          <a:xfrm flipH="1" flipV="1">
            <a:off x="3325813" y="3833813"/>
            <a:ext cx="2743200" cy="1447800"/>
          </a:xfrm>
          <a:custGeom>
            <a:avLst/>
            <a:gdLst>
              <a:gd name="T0" fmla="*/ 0 w 21600"/>
              <a:gd name="T1" fmla="*/ 0 h 21600"/>
              <a:gd name="T2" fmla="*/ 2743200 w 21600"/>
              <a:gd name="T3" fmla="*/ 1447800 h 21600"/>
              <a:gd name="T4" fmla="*/ 0 w 21600"/>
              <a:gd name="T5" fmla="*/ 14478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9281" name="Arc 65"/>
          <p:cNvSpPr/>
          <p:nvPr/>
        </p:nvSpPr>
        <p:spPr bwMode="auto">
          <a:xfrm>
            <a:off x="6005513" y="2335213"/>
            <a:ext cx="2743200" cy="1447800"/>
          </a:xfrm>
          <a:custGeom>
            <a:avLst/>
            <a:gdLst>
              <a:gd name="T0" fmla="*/ 0 w 21600"/>
              <a:gd name="T1" fmla="*/ 0 h 21600"/>
              <a:gd name="T2" fmla="*/ 2743200 w 21600"/>
              <a:gd name="T3" fmla="*/ 1447800 h 21600"/>
              <a:gd name="T4" fmla="*/ 0 w 21600"/>
              <a:gd name="T5" fmla="*/ 14478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grpSp>
        <p:nvGrpSpPr>
          <p:cNvPr id="3" name="Group 66"/>
          <p:cNvGrpSpPr/>
          <p:nvPr/>
        </p:nvGrpSpPr>
        <p:grpSpPr bwMode="auto">
          <a:xfrm>
            <a:off x="0" y="0"/>
            <a:ext cx="3063875" cy="1030288"/>
            <a:chOff x="0" y="0"/>
            <a:chExt cx="2557" cy="649"/>
          </a:xfrm>
        </p:grpSpPr>
        <p:sp>
          <p:nvSpPr>
            <p:cNvPr id="8264" name="Rectangle 67"/>
            <p:cNvSpPr>
              <a:spLocks noChangeArrowheads="1"/>
            </p:cNvSpPr>
            <p:nvPr/>
          </p:nvSpPr>
          <p:spPr bwMode="auto">
            <a:xfrm>
              <a:off x="0" y="0"/>
              <a:ext cx="2544" cy="624"/>
            </a:xfrm>
            <a:prstGeom prst="rect">
              <a:avLst/>
            </a:prstGeom>
            <a:solidFill>
              <a:srgbClr val="FFFF99"/>
            </a:solidFill>
            <a:ln w="9525">
              <a:solidFill>
                <a:schemeClr val="tx1"/>
              </a:solidFill>
              <a:miter lim="800000"/>
            </a:ln>
          </p:spPr>
          <p:txBody>
            <a:bodyPr wrap="none" anchor="ctr"/>
            <a:lstStyle/>
            <a:p>
              <a:endParaRPr lang="en-IN"/>
            </a:p>
          </p:txBody>
        </p:sp>
        <p:sp>
          <p:nvSpPr>
            <p:cNvPr id="8265" name="Text Box 68"/>
            <p:cNvSpPr txBox="1">
              <a:spLocks noChangeArrowheads="1"/>
            </p:cNvSpPr>
            <p:nvPr/>
          </p:nvSpPr>
          <p:spPr bwMode="auto">
            <a:xfrm>
              <a:off x="0" y="16"/>
              <a:ext cx="2557" cy="633"/>
            </a:xfrm>
            <a:prstGeom prst="rect">
              <a:avLst/>
            </a:prstGeom>
            <a:noFill/>
            <a:ln w="9525">
              <a:noFill/>
              <a:miter lim="800000"/>
            </a:ln>
          </p:spPr>
          <p:txBody>
            <a:bodyPr wrap="none">
              <a:spAutoFit/>
            </a:bodyPr>
            <a:lstStyle/>
            <a:p>
              <a:pPr eaLnBrk="0" hangingPunct="0"/>
              <a:r>
                <a:rPr lang="en-US" sz="1200" b="1">
                  <a:latin typeface="Times New Roman" charset="0"/>
                </a:rPr>
                <a:t>PROBLEM 4.</a:t>
              </a:r>
              <a:endParaRPr lang="en-US" sz="1200" b="1">
                <a:latin typeface="Times New Roman" charset="0"/>
              </a:endParaRPr>
            </a:p>
            <a:p>
              <a:pPr eaLnBrk="0" hangingPunct="0"/>
              <a:r>
                <a:rPr lang="en-US" sz="1200">
                  <a:latin typeface="Times New Roman" charset="0"/>
                </a:rPr>
                <a:t>MAJOR AXIS AB &amp; MINOR AXIS CD ARE </a:t>
              </a:r>
              <a:endParaRPr lang="en-US" sz="1200">
                <a:latin typeface="Times New Roman" charset="0"/>
              </a:endParaRPr>
            </a:p>
            <a:p>
              <a:pPr eaLnBrk="0" hangingPunct="0"/>
              <a:r>
                <a:rPr lang="en-US" sz="1200">
                  <a:latin typeface="Times New Roman" charset="0"/>
                </a:rPr>
                <a:t>100 AMD 70MM LONG RESPECTIVELY</a:t>
              </a:r>
              <a:endParaRPr lang="en-US" sz="1200">
                <a:latin typeface="Times New Roman" charset="0"/>
              </a:endParaRPr>
            </a:p>
            <a:p>
              <a:pPr eaLnBrk="0" hangingPunct="0"/>
              <a:r>
                <a:rPr lang="en-US" sz="1200">
                  <a:latin typeface="Times New Roman" charset="0"/>
                </a:rPr>
                <a:t>.DRAW ELLIPSE BY ARCS OF CIRLES </a:t>
              </a:r>
              <a:endParaRPr lang="en-US" sz="1200">
                <a:latin typeface="Times New Roman" charset="0"/>
              </a:endParaRPr>
            </a:p>
            <a:p>
              <a:pPr eaLnBrk="0" hangingPunct="0"/>
              <a:r>
                <a:rPr lang="en-US" sz="1200">
                  <a:latin typeface="Times New Roman" charset="0"/>
                </a:rPr>
                <a:t>METHOD.</a:t>
              </a:r>
              <a:endParaRPr lang="en-US" sz="1200">
                <a:latin typeface="Times New Roman" charset="0"/>
              </a:endParaRPr>
            </a:p>
          </p:txBody>
        </p:sp>
      </p:grpSp>
      <p:grpSp>
        <p:nvGrpSpPr>
          <p:cNvPr id="4" name="Group 69"/>
          <p:cNvGrpSpPr/>
          <p:nvPr/>
        </p:nvGrpSpPr>
        <p:grpSpPr bwMode="auto">
          <a:xfrm>
            <a:off x="0" y="1143000"/>
            <a:ext cx="3124200" cy="4559300"/>
            <a:chOff x="0" y="720"/>
            <a:chExt cx="1968" cy="2872"/>
          </a:xfrm>
        </p:grpSpPr>
        <p:sp>
          <p:nvSpPr>
            <p:cNvPr id="8262" name="AutoShape 70"/>
            <p:cNvSpPr>
              <a:spLocks noChangeArrowheads="1"/>
            </p:cNvSpPr>
            <p:nvPr/>
          </p:nvSpPr>
          <p:spPr bwMode="auto">
            <a:xfrm>
              <a:off x="0" y="720"/>
              <a:ext cx="1872" cy="2736"/>
            </a:xfrm>
            <a:prstGeom prst="wedgeRectCallout">
              <a:avLst>
                <a:gd name="adj1" fmla="val 60097"/>
                <a:gd name="adj2" fmla="val -8514"/>
              </a:avLst>
            </a:prstGeom>
            <a:solidFill>
              <a:srgbClr val="66FFFF"/>
            </a:solidFill>
            <a:ln w="9525">
              <a:solidFill>
                <a:schemeClr val="tx1"/>
              </a:solidFill>
              <a:miter lim="800000"/>
            </a:ln>
          </p:spPr>
          <p:txBody>
            <a:bodyPr/>
            <a:lstStyle/>
            <a:p>
              <a:pPr algn="ctr" eaLnBrk="0" hangingPunct="0"/>
              <a:endParaRPr lang="en-SG" sz="1400">
                <a:latin typeface="Times New Roman" charset="0"/>
              </a:endParaRPr>
            </a:p>
          </p:txBody>
        </p:sp>
        <p:sp>
          <p:nvSpPr>
            <p:cNvPr id="8263" name="Text Box 71"/>
            <p:cNvSpPr txBox="1">
              <a:spLocks noChangeArrowheads="1"/>
            </p:cNvSpPr>
            <p:nvPr/>
          </p:nvSpPr>
          <p:spPr bwMode="auto">
            <a:xfrm>
              <a:off x="0" y="720"/>
              <a:ext cx="1968" cy="2872"/>
            </a:xfrm>
            <a:prstGeom prst="rect">
              <a:avLst/>
            </a:prstGeom>
            <a:noFill/>
            <a:ln w="9525">
              <a:noFill/>
              <a:miter lim="800000"/>
            </a:ln>
          </p:spPr>
          <p:txBody>
            <a:bodyPr>
              <a:spAutoFit/>
            </a:bodyPr>
            <a:lstStyle/>
            <a:p>
              <a:pPr eaLnBrk="0" hangingPunct="0"/>
              <a:r>
                <a:rPr lang="en-US" sz="1400">
                  <a:latin typeface="Times New Roman" charset="0"/>
                </a:rPr>
                <a:t>STEPS:</a:t>
              </a:r>
              <a:endParaRPr lang="en-US" sz="1400">
                <a:latin typeface="Times New Roman" charset="0"/>
              </a:endParaRPr>
            </a:p>
            <a:p>
              <a:pPr eaLnBrk="0" hangingPunct="0"/>
              <a:r>
                <a:rPr lang="en-US" sz="1400">
                  <a:latin typeface="Times New Roman" charset="0"/>
                </a:rPr>
                <a:t>1.Draw both axes as usual.Name the        </a:t>
              </a:r>
              <a:endParaRPr lang="en-US" sz="1400">
                <a:latin typeface="Times New Roman" charset="0"/>
              </a:endParaRPr>
            </a:p>
            <a:p>
              <a:pPr eaLnBrk="0" hangingPunct="0"/>
              <a:r>
                <a:rPr lang="en-US" sz="1400">
                  <a:latin typeface="Times New Roman" charset="0"/>
                </a:rPr>
                <a:t>   ends &amp; intersecting point</a:t>
              </a:r>
              <a:endParaRPr lang="en-US" sz="1400">
                <a:latin typeface="Times New Roman" charset="0"/>
              </a:endParaRPr>
            </a:p>
            <a:p>
              <a:pPr eaLnBrk="0" hangingPunct="0"/>
              <a:r>
                <a:rPr lang="en-US" sz="1400">
                  <a:latin typeface="Times New Roman" charset="0"/>
                </a:rPr>
                <a:t>2.Taking AO distance I.e.half major </a:t>
              </a:r>
              <a:endParaRPr lang="en-US" sz="1400">
                <a:latin typeface="Times New Roman" charset="0"/>
              </a:endParaRPr>
            </a:p>
            <a:p>
              <a:pPr eaLnBrk="0" hangingPunct="0"/>
              <a:r>
                <a:rPr lang="en-US" sz="1400">
                  <a:latin typeface="Times New Roman" charset="0"/>
                </a:rPr>
                <a:t>   axis, from C, mark F</a:t>
              </a:r>
              <a:r>
                <a:rPr lang="en-US" sz="1400" baseline="-25000">
                  <a:latin typeface="Times New Roman" charset="0"/>
                </a:rPr>
                <a:t>1</a:t>
              </a:r>
              <a:r>
                <a:rPr lang="en-US" sz="1400">
                  <a:latin typeface="Times New Roman" charset="0"/>
                </a:rPr>
                <a:t> &amp; F</a:t>
              </a:r>
              <a:r>
                <a:rPr lang="en-US" sz="1400" baseline="-25000">
                  <a:latin typeface="Times New Roman" charset="0"/>
                </a:rPr>
                <a:t>2 </a:t>
              </a:r>
              <a:r>
                <a:rPr lang="en-US" sz="1400">
                  <a:latin typeface="Times New Roman" charset="0"/>
                </a:rPr>
                <a:t>On AB  .    </a:t>
              </a:r>
              <a:endParaRPr lang="en-US" sz="1400">
                <a:latin typeface="Times New Roman" charset="0"/>
              </a:endParaRPr>
            </a:p>
            <a:p>
              <a:pPr eaLnBrk="0" hangingPunct="0"/>
              <a:r>
                <a:rPr lang="en-US" sz="1400">
                  <a:latin typeface="Times New Roman" charset="0"/>
                </a:rPr>
                <a:t>   ( focus 1 and 2.)</a:t>
              </a:r>
              <a:endParaRPr lang="en-US" sz="1400">
                <a:latin typeface="Times New Roman" charset="0"/>
              </a:endParaRPr>
            </a:p>
            <a:p>
              <a:pPr eaLnBrk="0" hangingPunct="0"/>
              <a:r>
                <a:rPr lang="en-US" sz="1400">
                  <a:latin typeface="Times New Roman" charset="0"/>
                </a:rPr>
                <a:t>3.On line F</a:t>
              </a:r>
              <a:r>
                <a:rPr lang="en-US" sz="1400" baseline="-25000">
                  <a:latin typeface="Times New Roman" charset="0"/>
                </a:rPr>
                <a:t>1</a:t>
              </a:r>
              <a:r>
                <a:rPr lang="en-US" sz="1400">
                  <a:latin typeface="Times New Roman" charset="0"/>
                </a:rPr>
                <a:t>- O  taking any distance, </a:t>
              </a:r>
              <a:endParaRPr lang="en-US" sz="1400">
                <a:latin typeface="Times New Roman" charset="0"/>
              </a:endParaRPr>
            </a:p>
            <a:p>
              <a:pPr eaLnBrk="0" hangingPunct="0"/>
              <a:r>
                <a:rPr lang="en-US" sz="1400">
                  <a:latin typeface="Times New Roman" charset="0"/>
                </a:rPr>
                <a:t>   mark points 1,2,3, &amp; 4</a:t>
              </a:r>
              <a:endParaRPr lang="en-US" sz="1400">
                <a:latin typeface="Times New Roman" charset="0"/>
              </a:endParaRPr>
            </a:p>
            <a:p>
              <a:pPr eaLnBrk="0" hangingPunct="0"/>
              <a:r>
                <a:rPr lang="en-US" sz="1400">
                  <a:latin typeface="Times New Roman" charset="0"/>
                </a:rPr>
                <a:t>4.Taking F</a:t>
              </a:r>
              <a:r>
                <a:rPr lang="en-US" sz="1400" baseline="-25000">
                  <a:latin typeface="Times New Roman" charset="0"/>
                </a:rPr>
                <a:t>1 </a:t>
              </a:r>
              <a:r>
                <a:rPr lang="en-US" sz="1400">
                  <a:latin typeface="Times New Roman" charset="0"/>
                </a:rPr>
                <a:t>center,</a:t>
              </a:r>
              <a:r>
                <a:rPr lang="en-US" sz="1400" baseline="-25000">
                  <a:latin typeface="Times New Roman" charset="0"/>
                </a:rPr>
                <a:t>  </a:t>
              </a:r>
              <a:r>
                <a:rPr lang="en-US" sz="1400">
                  <a:latin typeface="Times New Roman" charset="0"/>
                </a:rPr>
                <a:t>with distance A-1 </a:t>
              </a:r>
              <a:endParaRPr lang="en-US" sz="1400">
                <a:latin typeface="Times New Roman" charset="0"/>
              </a:endParaRPr>
            </a:p>
            <a:p>
              <a:pPr eaLnBrk="0" hangingPunct="0"/>
              <a:r>
                <a:rPr lang="en-US" sz="1400">
                  <a:latin typeface="Times New Roman" charset="0"/>
                </a:rPr>
                <a:t>   draw an arc above AB and taking F</a:t>
              </a:r>
              <a:r>
                <a:rPr lang="en-US" sz="1400" baseline="-25000">
                  <a:latin typeface="Times New Roman" charset="0"/>
                </a:rPr>
                <a:t>2   </a:t>
              </a:r>
              <a:endParaRPr lang="en-US" sz="1400" baseline="-25000">
                <a:latin typeface="Times New Roman" charset="0"/>
              </a:endParaRPr>
            </a:p>
            <a:p>
              <a:pPr eaLnBrk="0" hangingPunct="0"/>
              <a:r>
                <a:rPr lang="en-US" sz="1400" baseline="-25000">
                  <a:latin typeface="Times New Roman" charset="0"/>
                </a:rPr>
                <a:t>      </a:t>
              </a:r>
              <a:r>
                <a:rPr lang="en-US" sz="1400">
                  <a:latin typeface="Times New Roman" charset="0"/>
                </a:rPr>
                <a:t>center, with</a:t>
              </a:r>
              <a:r>
                <a:rPr lang="en-US" sz="1400" baseline="-25000">
                  <a:latin typeface="Times New Roman" charset="0"/>
                </a:rPr>
                <a:t> </a:t>
              </a:r>
              <a:r>
                <a:rPr lang="en-US" sz="1400">
                  <a:latin typeface="Times New Roman" charset="0"/>
                </a:rPr>
                <a:t>B-1 distance cut this arc. </a:t>
              </a:r>
              <a:endParaRPr lang="en-US" sz="1400">
                <a:latin typeface="Times New Roman" charset="0"/>
              </a:endParaRPr>
            </a:p>
            <a:p>
              <a:pPr eaLnBrk="0" hangingPunct="0"/>
              <a:r>
                <a:rPr lang="en-US" sz="1400">
                  <a:latin typeface="Times New Roman" charset="0"/>
                </a:rPr>
                <a:t>   Name the point p</a:t>
              </a:r>
              <a:r>
                <a:rPr lang="en-US" sz="1400" baseline="-25000">
                  <a:latin typeface="Times New Roman" charset="0"/>
                </a:rPr>
                <a:t>1</a:t>
              </a:r>
              <a:endParaRPr lang="en-US" sz="1400" baseline="-25000">
                <a:latin typeface="Times New Roman" charset="0"/>
              </a:endParaRPr>
            </a:p>
            <a:p>
              <a:pPr eaLnBrk="0" hangingPunct="0"/>
              <a:r>
                <a:rPr lang="en-US" sz="1400">
                  <a:latin typeface="Times New Roman" charset="0"/>
                </a:rPr>
                <a:t>5.Repeat this step with same centers but </a:t>
              </a:r>
              <a:endParaRPr lang="en-US" sz="1400">
                <a:latin typeface="Times New Roman" charset="0"/>
              </a:endParaRPr>
            </a:p>
            <a:p>
              <a:pPr eaLnBrk="0" hangingPunct="0"/>
              <a:r>
                <a:rPr lang="en-US" sz="1400">
                  <a:latin typeface="Times New Roman" charset="0"/>
                </a:rPr>
                <a:t>  taking now A-2 &amp; B-2 distances for </a:t>
              </a:r>
              <a:endParaRPr lang="en-US" sz="1400">
                <a:latin typeface="Times New Roman" charset="0"/>
              </a:endParaRPr>
            </a:p>
            <a:p>
              <a:pPr eaLnBrk="0" hangingPunct="0"/>
              <a:r>
                <a:rPr lang="en-US" sz="1400">
                  <a:latin typeface="Times New Roman" charset="0"/>
                </a:rPr>
                <a:t>  drawing arcs. Name the point p</a:t>
              </a:r>
              <a:r>
                <a:rPr lang="en-US" sz="1400" baseline="-25000">
                  <a:latin typeface="Times New Roman" charset="0"/>
                </a:rPr>
                <a:t>2 </a:t>
              </a:r>
              <a:endParaRPr lang="en-US" sz="1400" baseline="-25000">
                <a:latin typeface="Times New Roman" charset="0"/>
              </a:endParaRPr>
            </a:p>
            <a:p>
              <a:pPr eaLnBrk="0" hangingPunct="0"/>
              <a:r>
                <a:rPr lang="en-US" sz="1400">
                  <a:latin typeface="Times New Roman" charset="0"/>
                </a:rPr>
                <a:t>6.Similarly get all other P points.</a:t>
              </a:r>
              <a:endParaRPr lang="en-US" sz="1400">
                <a:latin typeface="Times New Roman" charset="0"/>
              </a:endParaRPr>
            </a:p>
            <a:p>
              <a:pPr eaLnBrk="0" hangingPunct="0"/>
              <a:r>
                <a:rPr lang="en-US" sz="1400">
                  <a:latin typeface="Times New Roman" charset="0"/>
                </a:rPr>
                <a:t>   With same steps positions of  P can be </a:t>
              </a:r>
              <a:endParaRPr lang="en-US" sz="1400">
                <a:latin typeface="Times New Roman" charset="0"/>
              </a:endParaRPr>
            </a:p>
            <a:p>
              <a:pPr eaLnBrk="0" hangingPunct="0"/>
              <a:r>
                <a:rPr lang="en-US" sz="1400">
                  <a:latin typeface="Times New Roman" charset="0"/>
                </a:rPr>
                <a:t>   located below AB. </a:t>
              </a:r>
              <a:endParaRPr lang="en-US" sz="1400">
                <a:latin typeface="Times New Roman" charset="0"/>
              </a:endParaRPr>
            </a:p>
            <a:p>
              <a:pPr eaLnBrk="0" hangingPunct="0"/>
              <a:r>
                <a:rPr lang="en-US" sz="1400">
                  <a:latin typeface="Times New Roman" charset="0"/>
                </a:rPr>
                <a:t>7.Join all points by smooth curve to get </a:t>
              </a:r>
              <a:endParaRPr lang="en-US" sz="1400">
                <a:latin typeface="Times New Roman" charset="0"/>
              </a:endParaRPr>
            </a:p>
            <a:p>
              <a:pPr eaLnBrk="0" hangingPunct="0"/>
              <a:r>
                <a:rPr lang="en-US" sz="1400">
                  <a:latin typeface="Times New Roman" charset="0"/>
                </a:rPr>
                <a:t>   an ellipse/</a:t>
              </a:r>
              <a:endParaRPr lang="en-US" sz="1400">
                <a:latin typeface="Times New Roman" charset="0"/>
              </a:endParaRPr>
            </a:p>
            <a:p>
              <a:pPr eaLnBrk="0" hangingPunct="0"/>
              <a:r>
                <a:rPr lang="en-US" sz="1400">
                  <a:latin typeface="Times New Roman" charset="0"/>
                </a:rPr>
                <a:t>     </a:t>
              </a:r>
              <a:endParaRPr lang="en-US" sz="1400">
                <a:latin typeface="Times New Roman" charset="0"/>
              </a:endParaRPr>
            </a:p>
          </p:txBody>
        </p:sp>
      </p:grpSp>
      <p:grpSp>
        <p:nvGrpSpPr>
          <p:cNvPr id="5" name="Group 72"/>
          <p:cNvGrpSpPr/>
          <p:nvPr/>
        </p:nvGrpSpPr>
        <p:grpSpPr bwMode="auto">
          <a:xfrm>
            <a:off x="3505200" y="704850"/>
            <a:ext cx="5257800" cy="1066800"/>
            <a:chOff x="2496" y="444"/>
            <a:chExt cx="3312" cy="672"/>
          </a:xfrm>
        </p:grpSpPr>
        <p:sp>
          <p:nvSpPr>
            <p:cNvPr id="8260" name="AutoShape 73"/>
            <p:cNvSpPr>
              <a:spLocks noChangeArrowheads="1"/>
            </p:cNvSpPr>
            <p:nvPr/>
          </p:nvSpPr>
          <p:spPr bwMode="auto">
            <a:xfrm>
              <a:off x="2496" y="444"/>
              <a:ext cx="3264" cy="672"/>
            </a:xfrm>
            <a:prstGeom prst="wedgeRoundRectCallout">
              <a:avLst>
                <a:gd name="adj1" fmla="val 2296"/>
                <a:gd name="adj2" fmla="val 68454"/>
                <a:gd name="adj3" fmla="val 16667"/>
              </a:avLst>
            </a:prstGeom>
            <a:solidFill>
              <a:srgbClr val="CCFF99"/>
            </a:solidFill>
            <a:ln w="9525">
              <a:solidFill>
                <a:schemeClr val="tx1"/>
              </a:solidFill>
              <a:miter lim="800000"/>
            </a:ln>
          </p:spPr>
          <p:txBody>
            <a:bodyPr/>
            <a:lstStyle/>
            <a:p>
              <a:pPr algn="ctr" eaLnBrk="0" hangingPunct="0"/>
              <a:endParaRPr lang="en-SG" sz="1400">
                <a:latin typeface="Times New Roman" charset="0"/>
              </a:endParaRPr>
            </a:p>
          </p:txBody>
        </p:sp>
        <p:sp>
          <p:nvSpPr>
            <p:cNvPr id="8261" name="Text Box 74"/>
            <p:cNvSpPr txBox="1">
              <a:spLocks noChangeArrowheads="1"/>
            </p:cNvSpPr>
            <p:nvPr/>
          </p:nvSpPr>
          <p:spPr bwMode="auto">
            <a:xfrm>
              <a:off x="2544" y="480"/>
              <a:ext cx="3264" cy="594"/>
            </a:xfrm>
            <a:prstGeom prst="rect">
              <a:avLst/>
            </a:prstGeom>
            <a:noFill/>
            <a:ln w="9525">
              <a:noFill/>
              <a:miter lim="800000"/>
            </a:ln>
          </p:spPr>
          <p:txBody>
            <a:bodyPr wrap="none">
              <a:spAutoFit/>
            </a:bodyPr>
            <a:lstStyle/>
            <a:p>
              <a:pPr eaLnBrk="0" hangingPunct="0"/>
              <a:r>
                <a:rPr lang="en-US" sz="1400" b="1">
                  <a:solidFill>
                    <a:schemeClr val="accent2"/>
                  </a:solidFill>
                </a:rPr>
                <a:t>As per the definition Ellipse is locus of  point  P  moving in </a:t>
              </a:r>
              <a:endParaRPr lang="en-US" sz="1400" b="1">
                <a:solidFill>
                  <a:schemeClr val="accent2"/>
                </a:solidFill>
              </a:endParaRPr>
            </a:p>
            <a:p>
              <a:pPr eaLnBrk="0" hangingPunct="0"/>
              <a:r>
                <a:rPr lang="en-US" sz="1400" b="1">
                  <a:solidFill>
                    <a:schemeClr val="accent2"/>
                  </a:solidFill>
                </a:rPr>
                <a:t>a plane such  that the </a:t>
              </a:r>
              <a:r>
                <a:rPr lang="en-US" sz="1400" b="1">
                  <a:solidFill>
                    <a:srgbClr val="FF0066"/>
                  </a:solidFill>
                </a:rPr>
                <a:t>SUM</a:t>
              </a:r>
              <a:r>
                <a:rPr lang="en-US" sz="1400" b="1">
                  <a:solidFill>
                    <a:schemeClr val="accent2"/>
                  </a:solidFill>
                </a:rPr>
                <a:t> of it’s distances  from  two fixed</a:t>
              </a:r>
              <a:endParaRPr lang="en-US" sz="1400" b="1">
                <a:solidFill>
                  <a:schemeClr val="accent2"/>
                </a:solidFill>
              </a:endParaRPr>
            </a:p>
            <a:p>
              <a:pPr eaLnBrk="0" hangingPunct="0"/>
              <a:r>
                <a:rPr lang="en-US" sz="1400" b="1">
                  <a:solidFill>
                    <a:schemeClr val="accent2"/>
                  </a:solidFill>
                </a:rPr>
                <a:t> points (F</a:t>
              </a:r>
              <a:r>
                <a:rPr lang="en-US" sz="1400" b="1" baseline="-25000">
                  <a:solidFill>
                    <a:schemeClr val="accent2"/>
                  </a:solidFill>
                </a:rPr>
                <a:t>1</a:t>
              </a:r>
              <a:r>
                <a:rPr lang="en-US" sz="1400" b="1">
                  <a:solidFill>
                    <a:schemeClr val="accent2"/>
                  </a:solidFill>
                </a:rPr>
                <a:t> &amp; F</a:t>
              </a:r>
              <a:r>
                <a:rPr lang="en-US" sz="1400" b="1" baseline="-25000">
                  <a:solidFill>
                    <a:schemeClr val="accent2"/>
                  </a:solidFill>
                </a:rPr>
                <a:t>2</a:t>
              </a:r>
              <a:r>
                <a:rPr lang="en-US" sz="1400" b="1">
                  <a:solidFill>
                    <a:schemeClr val="accent2"/>
                  </a:solidFill>
                </a:rPr>
                <a:t>) remains constant and equals to the length</a:t>
              </a:r>
              <a:endParaRPr lang="en-US" sz="1400" b="1">
                <a:solidFill>
                  <a:schemeClr val="accent2"/>
                </a:solidFill>
              </a:endParaRPr>
            </a:p>
            <a:p>
              <a:pPr eaLnBrk="0" hangingPunct="0"/>
              <a:r>
                <a:rPr lang="en-US" sz="1400" b="1">
                  <a:solidFill>
                    <a:schemeClr val="accent2"/>
                  </a:solidFill>
                </a:rPr>
                <a:t>of major axis AB.(Note A .1+ B .1=A . 2 + B. 2 = AB)</a:t>
              </a:r>
              <a:endParaRPr lang="en-US" sz="1400" b="1">
                <a:solidFill>
                  <a:schemeClr val="accent2"/>
                </a:solidFill>
              </a:endParaRPr>
            </a:p>
          </p:txBody>
        </p:sp>
      </p:grpSp>
      <p:grpSp>
        <p:nvGrpSpPr>
          <p:cNvPr id="6" name="Group 75"/>
          <p:cNvGrpSpPr/>
          <p:nvPr/>
        </p:nvGrpSpPr>
        <p:grpSpPr bwMode="auto">
          <a:xfrm>
            <a:off x="8016875" y="6629400"/>
            <a:ext cx="1096963" cy="182563"/>
            <a:chOff x="5050" y="29"/>
            <a:chExt cx="691" cy="115"/>
          </a:xfrm>
        </p:grpSpPr>
        <p:sp>
          <p:nvSpPr>
            <p:cNvPr id="8254" name="AutoShape 76">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8255" name="AutoShape 77">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8256" name="AutoShape 78">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8257" name="AutoShape 79">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8258" name="AutoShape 80">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8259" name="AutoShape 81">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8" fill="hold" grpId="0" nodeType="clickEffect">
                                  <p:stCondLst>
                                    <p:cond delay="0"/>
                                  </p:stCondLst>
                                  <p:childTnLst>
                                    <p:set>
                                      <p:cBhvr>
                                        <p:cTn id="18" dur="1" fill="hold">
                                          <p:stCondLst>
                                            <p:cond delay="0"/>
                                          </p:stCondLst>
                                        </p:cTn>
                                        <p:tgtEl>
                                          <p:spTgt spid="9218"/>
                                        </p:tgtEl>
                                        <p:attrNameLst>
                                          <p:attrName>style.visibility</p:attrName>
                                        </p:attrNameLst>
                                      </p:cBhvr>
                                      <p:to>
                                        <p:strVal val="visible"/>
                                      </p:to>
                                    </p:set>
                                    <p:anim calcmode="lin" valueType="num">
                                      <p:cBhvr>
                                        <p:cTn id="19" dur="500" fill="hold"/>
                                        <p:tgtEl>
                                          <p:spTgt spid="9218"/>
                                        </p:tgtEl>
                                        <p:attrNameLst>
                                          <p:attrName>ppt_x</p:attrName>
                                        </p:attrNameLst>
                                      </p:cBhvr>
                                      <p:tavLst>
                                        <p:tav tm="0">
                                          <p:val>
                                            <p:strVal val="#ppt_x-#ppt_w/2"/>
                                          </p:val>
                                        </p:tav>
                                        <p:tav tm="100000">
                                          <p:val>
                                            <p:strVal val="#ppt_x"/>
                                          </p:val>
                                        </p:tav>
                                      </p:tavLst>
                                    </p:anim>
                                    <p:anim calcmode="lin" valueType="num">
                                      <p:cBhvr>
                                        <p:cTn id="20" dur="500" fill="hold"/>
                                        <p:tgtEl>
                                          <p:spTgt spid="9218"/>
                                        </p:tgtEl>
                                        <p:attrNameLst>
                                          <p:attrName>ppt_y</p:attrName>
                                        </p:attrNameLst>
                                      </p:cBhvr>
                                      <p:tavLst>
                                        <p:tav tm="0">
                                          <p:val>
                                            <p:strVal val="#ppt_y"/>
                                          </p:val>
                                        </p:tav>
                                        <p:tav tm="100000">
                                          <p:val>
                                            <p:strVal val="#ppt_y"/>
                                          </p:val>
                                        </p:tav>
                                      </p:tavLst>
                                    </p:anim>
                                    <p:anim calcmode="lin" valueType="num">
                                      <p:cBhvr>
                                        <p:cTn id="21" dur="500" fill="hold"/>
                                        <p:tgtEl>
                                          <p:spTgt spid="9218"/>
                                        </p:tgtEl>
                                        <p:attrNameLst>
                                          <p:attrName>ppt_w</p:attrName>
                                        </p:attrNameLst>
                                      </p:cBhvr>
                                      <p:tavLst>
                                        <p:tav tm="0">
                                          <p:val>
                                            <p:fltVal val="0"/>
                                          </p:val>
                                        </p:tav>
                                        <p:tav tm="100000">
                                          <p:val>
                                            <p:strVal val="#ppt_w"/>
                                          </p:val>
                                        </p:tav>
                                      </p:tavLst>
                                    </p:anim>
                                    <p:anim calcmode="lin" valueType="num">
                                      <p:cBhvr>
                                        <p:cTn id="22" dur="500" fill="hold"/>
                                        <p:tgtEl>
                                          <p:spTgt spid="9218"/>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9259"/>
                                        </p:tgtEl>
                                        <p:attrNameLst>
                                          <p:attrName>style.visibility</p:attrName>
                                        </p:attrNameLst>
                                      </p:cBhvr>
                                      <p:to>
                                        <p:strVal val="visible"/>
                                      </p:to>
                                    </p:set>
                                    <p:anim calcmode="lin" valueType="num">
                                      <p:cBhvr additive="base">
                                        <p:cTn id="27" dur="500" fill="hold"/>
                                        <p:tgtEl>
                                          <p:spTgt spid="9259"/>
                                        </p:tgtEl>
                                        <p:attrNameLst>
                                          <p:attrName>ppt_x</p:attrName>
                                        </p:attrNameLst>
                                      </p:cBhvr>
                                      <p:tavLst>
                                        <p:tav tm="0">
                                          <p:val>
                                            <p:strVal val="0-#ppt_w/2"/>
                                          </p:val>
                                        </p:tav>
                                        <p:tav tm="100000">
                                          <p:val>
                                            <p:strVal val="#ppt_x"/>
                                          </p:val>
                                        </p:tav>
                                      </p:tavLst>
                                    </p:anim>
                                    <p:anim calcmode="lin" valueType="num">
                                      <p:cBhvr additive="base">
                                        <p:cTn id="28" dur="500" fill="hold"/>
                                        <p:tgtEl>
                                          <p:spTgt spid="9259"/>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9260"/>
                                        </p:tgtEl>
                                        <p:attrNameLst>
                                          <p:attrName>style.visibility</p:attrName>
                                        </p:attrNameLst>
                                      </p:cBhvr>
                                      <p:to>
                                        <p:strVal val="visible"/>
                                      </p:to>
                                    </p:set>
                                    <p:anim calcmode="lin" valueType="num">
                                      <p:cBhvr additive="base">
                                        <p:cTn id="33" dur="500" fill="hold"/>
                                        <p:tgtEl>
                                          <p:spTgt spid="9260"/>
                                        </p:tgtEl>
                                        <p:attrNameLst>
                                          <p:attrName>ppt_x</p:attrName>
                                        </p:attrNameLst>
                                      </p:cBhvr>
                                      <p:tavLst>
                                        <p:tav tm="0">
                                          <p:val>
                                            <p:strVal val="1+#ppt_w/2"/>
                                          </p:val>
                                        </p:tav>
                                        <p:tav tm="100000">
                                          <p:val>
                                            <p:strVal val="#ppt_x"/>
                                          </p:val>
                                        </p:tav>
                                      </p:tavLst>
                                    </p:anim>
                                    <p:anim calcmode="lin" valueType="num">
                                      <p:cBhvr additive="base">
                                        <p:cTn id="34" dur="500" fill="hold"/>
                                        <p:tgtEl>
                                          <p:spTgt spid="9260"/>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4" fill="hold" grpId="0" nodeType="clickEffect">
                                  <p:stCondLst>
                                    <p:cond delay="0"/>
                                  </p:stCondLst>
                                  <p:childTnLst>
                                    <p:set>
                                      <p:cBhvr>
                                        <p:cTn id="38" dur="1" fill="hold">
                                          <p:stCondLst>
                                            <p:cond delay="0"/>
                                          </p:stCondLst>
                                        </p:cTn>
                                        <p:tgtEl>
                                          <p:spTgt spid="9219"/>
                                        </p:tgtEl>
                                        <p:attrNameLst>
                                          <p:attrName>style.visibility</p:attrName>
                                        </p:attrNameLst>
                                      </p:cBhvr>
                                      <p:to>
                                        <p:strVal val="visible"/>
                                      </p:to>
                                    </p:set>
                                    <p:anim calcmode="lin" valueType="num">
                                      <p:cBhvr>
                                        <p:cTn id="39" dur="500" fill="hold"/>
                                        <p:tgtEl>
                                          <p:spTgt spid="9219"/>
                                        </p:tgtEl>
                                        <p:attrNameLst>
                                          <p:attrName>ppt_x</p:attrName>
                                        </p:attrNameLst>
                                      </p:cBhvr>
                                      <p:tavLst>
                                        <p:tav tm="0">
                                          <p:val>
                                            <p:strVal val="#ppt_x"/>
                                          </p:val>
                                        </p:tav>
                                        <p:tav tm="100000">
                                          <p:val>
                                            <p:strVal val="#ppt_x"/>
                                          </p:val>
                                        </p:tav>
                                      </p:tavLst>
                                    </p:anim>
                                    <p:anim calcmode="lin" valueType="num">
                                      <p:cBhvr>
                                        <p:cTn id="40" dur="500" fill="hold"/>
                                        <p:tgtEl>
                                          <p:spTgt spid="9219"/>
                                        </p:tgtEl>
                                        <p:attrNameLst>
                                          <p:attrName>ppt_y</p:attrName>
                                        </p:attrNameLst>
                                      </p:cBhvr>
                                      <p:tavLst>
                                        <p:tav tm="0">
                                          <p:val>
                                            <p:strVal val="#ppt_y+#ppt_h/2"/>
                                          </p:val>
                                        </p:tav>
                                        <p:tav tm="100000">
                                          <p:val>
                                            <p:strVal val="#ppt_y"/>
                                          </p:val>
                                        </p:tav>
                                      </p:tavLst>
                                    </p:anim>
                                    <p:anim calcmode="lin" valueType="num">
                                      <p:cBhvr>
                                        <p:cTn id="41" dur="500" fill="hold"/>
                                        <p:tgtEl>
                                          <p:spTgt spid="9219"/>
                                        </p:tgtEl>
                                        <p:attrNameLst>
                                          <p:attrName>ppt_w</p:attrName>
                                        </p:attrNameLst>
                                      </p:cBhvr>
                                      <p:tavLst>
                                        <p:tav tm="0">
                                          <p:val>
                                            <p:strVal val="#ppt_w"/>
                                          </p:val>
                                        </p:tav>
                                        <p:tav tm="100000">
                                          <p:val>
                                            <p:strVal val="#ppt_w"/>
                                          </p:val>
                                        </p:tav>
                                      </p:tavLst>
                                    </p:anim>
                                    <p:anim calcmode="lin" valueType="num">
                                      <p:cBhvr>
                                        <p:cTn id="42" dur="500" fill="hold"/>
                                        <p:tgtEl>
                                          <p:spTgt spid="9219"/>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9261"/>
                                        </p:tgtEl>
                                        <p:attrNameLst>
                                          <p:attrName>style.visibility</p:attrName>
                                        </p:attrNameLst>
                                      </p:cBhvr>
                                      <p:to>
                                        <p:strVal val="visible"/>
                                      </p:to>
                                    </p:set>
                                    <p:anim calcmode="lin" valueType="num">
                                      <p:cBhvr additive="base">
                                        <p:cTn id="47" dur="500" fill="hold"/>
                                        <p:tgtEl>
                                          <p:spTgt spid="9261"/>
                                        </p:tgtEl>
                                        <p:attrNameLst>
                                          <p:attrName>ppt_x</p:attrName>
                                        </p:attrNameLst>
                                      </p:cBhvr>
                                      <p:tavLst>
                                        <p:tav tm="0">
                                          <p:val>
                                            <p:strVal val="#ppt_x"/>
                                          </p:val>
                                        </p:tav>
                                        <p:tav tm="100000">
                                          <p:val>
                                            <p:strVal val="#ppt_x"/>
                                          </p:val>
                                        </p:tav>
                                      </p:tavLst>
                                    </p:anim>
                                    <p:anim calcmode="lin" valueType="num">
                                      <p:cBhvr additive="base">
                                        <p:cTn id="48" dur="500" fill="hold"/>
                                        <p:tgtEl>
                                          <p:spTgt spid="9261"/>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9262"/>
                                        </p:tgtEl>
                                        <p:attrNameLst>
                                          <p:attrName>style.visibility</p:attrName>
                                        </p:attrNameLst>
                                      </p:cBhvr>
                                      <p:to>
                                        <p:strVal val="visible"/>
                                      </p:to>
                                    </p:set>
                                    <p:anim calcmode="lin" valueType="num">
                                      <p:cBhvr additive="base">
                                        <p:cTn id="53" dur="500" fill="hold"/>
                                        <p:tgtEl>
                                          <p:spTgt spid="9262"/>
                                        </p:tgtEl>
                                        <p:attrNameLst>
                                          <p:attrName>ppt_x</p:attrName>
                                        </p:attrNameLst>
                                      </p:cBhvr>
                                      <p:tavLst>
                                        <p:tav tm="0">
                                          <p:val>
                                            <p:strVal val="#ppt_x"/>
                                          </p:val>
                                        </p:tav>
                                        <p:tav tm="100000">
                                          <p:val>
                                            <p:strVal val="#ppt_x"/>
                                          </p:val>
                                        </p:tav>
                                      </p:tavLst>
                                    </p:anim>
                                    <p:anim calcmode="lin" valueType="num">
                                      <p:cBhvr additive="base">
                                        <p:cTn id="54" dur="500" fill="hold"/>
                                        <p:tgtEl>
                                          <p:spTgt spid="9262"/>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32" fill="hold" grpId="0" nodeType="clickEffect">
                                  <p:stCondLst>
                                    <p:cond delay="0"/>
                                  </p:stCondLst>
                                  <p:childTnLst>
                                    <p:set>
                                      <p:cBhvr>
                                        <p:cTn id="58" dur="1" fill="hold">
                                          <p:stCondLst>
                                            <p:cond delay="0"/>
                                          </p:stCondLst>
                                        </p:cTn>
                                        <p:tgtEl>
                                          <p:spTgt spid="9277"/>
                                        </p:tgtEl>
                                        <p:attrNameLst>
                                          <p:attrName>style.visibility</p:attrName>
                                        </p:attrNameLst>
                                      </p:cBhvr>
                                      <p:to>
                                        <p:strVal val="visible"/>
                                      </p:to>
                                    </p:set>
                                    <p:anim calcmode="lin" valueType="num">
                                      <p:cBhvr>
                                        <p:cTn id="59" dur="500" fill="hold"/>
                                        <p:tgtEl>
                                          <p:spTgt spid="9277"/>
                                        </p:tgtEl>
                                        <p:attrNameLst>
                                          <p:attrName>ppt_w</p:attrName>
                                        </p:attrNameLst>
                                      </p:cBhvr>
                                      <p:tavLst>
                                        <p:tav tm="0">
                                          <p:val>
                                            <p:strVal val="4*#ppt_w"/>
                                          </p:val>
                                        </p:tav>
                                        <p:tav tm="100000">
                                          <p:val>
                                            <p:strVal val="#ppt_w"/>
                                          </p:val>
                                        </p:tav>
                                      </p:tavLst>
                                    </p:anim>
                                    <p:anim calcmode="lin" valueType="num">
                                      <p:cBhvr>
                                        <p:cTn id="60" dur="500" fill="hold"/>
                                        <p:tgtEl>
                                          <p:spTgt spid="9277"/>
                                        </p:tgtEl>
                                        <p:attrNameLst>
                                          <p:attrName>ppt_h</p:attrName>
                                        </p:attrNameLst>
                                      </p:cBhvr>
                                      <p:tavLst>
                                        <p:tav tm="0">
                                          <p:val>
                                            <p:strVal val="4*#ppt_h"/>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8" presetClass="entr" presetSubtype="12" fill="hold" grpId="0" nodeType="clickEffect">
                                  <p:stCondLst>
                                    <p:cond delay="0"/>
                                  </p:stCondLst>
                                  <p:childTnLst>
                                    <p:set>
                                      <p:cBhvr>
                                        <p:cTn id="64" dur="1" fill="hold">
                                          <p:stCondLst>
                                            <p:cond delay="0"/>
                                          </p:stCondLst>
                                        </p:cTn>
                                        <p:tgtEl>
                                          <p:spTgt spid="9220"/>
                                        </p:tgtEl>
                                        <p:attrNameLst>
                                          <p:attrName>style.visibility</p:attrName>
                                        </p:attrNameLst>
                                      </p:cBhvr>
                                      <p:to>
                                        <p:strVal val="visible"/>
                                      </p:to>
                                    </p:set>
                                    <p:animEffect transition="in" filter="strips(downLeft)">
                                      <p:cBhvr>
                                        <p:cTn id="65" dur="500"/>
                                        <p:tgtEl>
                                          <p:spTgt spid="9220"/>
                                        </p:tgtEl>
                                      </p:cBhvr>
                                    </p:animEffect>
                                  </p:childTnLst>
                                </p:cTn>
                              </p:par>
                            </p:childTnLst>
                          </p:cTn>
                        </p:par>
                      </p:childTnLst>
                    </p:cTn>
                  </p:par>
                  <p:par>
                    <p:cTn id="66" fill="hold">
                      <p:stCondLst>
                        <p:cond delay="indefinite"/>
                      </p:stCondLst>
                      <p:childTnLst>
                        <p:par>
                          <p:cTn id="67" fill="hold">
                            <p:stCondLst>
                              <p:cond delay="0"/>
                            </p:stCondLst>
                            <p:childTnLst>
                              <p:par>
                                <p:cTn id="68" presetID="2" presetClass="entr" presetSubtype="1" fill="hold" grpId="0" nodeType="clickEffect">
                                  <p:stCondLst>
                                    <p:cond delay="0"/>
                                  </p:stCondLst>
                                  <p:childTnLst>
                                    <p:set>
                                      <p:cBhvr>
                                        <p:cTn id="69" dur="1" fill="hold">
                                          <p:stCondLst>
                                            <p:cond delay="0"/>
                                          </p:stCondLst>
                                        </p:cTn>
                                        <p:tgtEl>
                                          <p:spTgt spid="9221"/>
                                        </p:tgtEl>
                                        <p:attrNameLst>
                                          <p:attrName>style.visibility</p:attrName>
                                        </p:attrNameLst>
                                      </p:cBhvr>
                                      <p:to>
                                        <p:strVal val="visible"/>
                                      </p:to>
                                    </p:set>
                                    <p:anim calcmode="lin" valueType="num">
                                      <p:cBhvr additive="base">
                                        <p:cTn id="70" dur="500" fill="hold"/>
                                        <p:tgtEl>
                                          <p:spTgt spid="9221"/>
                                        </p:tgtEl>
                                        <p:attrNameLst>
                                          <p:attrName>ppt_x</p:attrName>
                                        </p:attrNameLst>
                                      </p:cBhvr>
                                      <p:tavLst>
                                        <p:tav tm="0">
                                          <p:val>
                                            <p:strVal val="#ppt_x"/>
                                          </p:val>
                                        </p:tav>
                                        <p:tav tm="100000">
                                          <p:val>
                                            <p:strVal val="#ppt_x"/>
                                          </p:val>
                                        </p:tav>
                                      </p:tavLst>
                                    </p:anim>
                                    <p:anim calcmode="lin" valueType="num">
                                      <p:cBhvr additive="base">
                                        <p:cTn id="71" dur="500" fill="hold"/>
                                        <p:tgtEl>
                                          <p:spTgt spid="9221"/>
                                        </p:tgtEl>
                                        <p:attrNameLst>
                                          <p:attrName>ppt_y</p:attrName>
                                        </p:attrNameLst>
                                      </p:cBhvr>
                                      <p:tavLst>
                                        <p:tav tm="0">
                                          <p:val>
                                            <p:strVal val="0-#ppt_h/2"/>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18" presetClass="entr" presetSubtype="6" fill="hold" grpId="0" nodeType="clickEffect">
                                  <p:stCondLst>
                                    <p:cond delay="0"/>
                                  </p:stCondLst>
                                  <p:childTnLst>
                                    <p:set>
                                      <p:cBhvr>
                                        <p:cTn id="75" dur="1" fill="hold">
                                          <p:stCondLst>
                                            <p:cond delay="0"/>
                                          </p:stCondLst>
                                        </p:cTn>
                                        <p:tgtEl>
                                          <p:spTgt spid="9227"/>
                                        </p:tgtEl>
                                        <p:attrNameLst>
                                          <p:attrName>style.visibility</p:attrName>
                                        </p:attrNameLst>
                                      </p:cBhvr>
                                      <p:to>
                                        <p:strVal val="visible"/>
                                      </p:to>
                                    </p:set>
                                    <p:animEffect transition="in" filter="strips(downRight)">
                                      <p:cBhvr>
                                        <p:cTn id="76" dur="500"/>
                                        <p:tgtEl>
                                          <p:spTgt spid="9227"/>
                                        </p:tgtEl>
                                      </p:cBhvr>
                                    </p:animEffect>
                                  </p:childTnLst>
                                </p:cTn>
                              </p:par>
                            </p:childTnLst>
                          </p:cTn>
                        </p:par>
                      </p:childTnLst>
                    </p:cTn>
                  </p:par>
                  <p:par>
                    <p:cTn id="77" fill="hold">
                      <p:stCondLst>
                        <p:cond delay="indefinite"/>
                      </p:stCondLst>
                      <p:childTnLst>
                        <p:par>
                          <p:cTn id="78" fill="hold">
                            <p:stCondLst>
                              <p:cond delay="0"/>
                            </p:stCondLst>
                            <p:childTnLst>
                              <p:par>
                                <p:cTn id="79" presetID="2" presetClass="entr" presetSubtype="1" fill="hold" grpId="0" nodeType="clickEffect">
                                  <p:stCondLst>
                                    <p:cond delay="0"/>
                                  </p:stCondLst>
                                  <p:childTnLst>
                                    <p:set>
                                      <p:cBhvr>
                                        <p:cTn id="80" dur="1" fill="hold">
                                          <p:stCondLst>
                                            <p:cond delay="0"/>
                                          </p:stCondLst>
                                        </p:cTn>
                                        <p:tgtEl>
                                          <p:spTgt spid="9226"/>
                                        </p:tgtEl>
                                        <p:attrNameLst>
                                          <p:attrName>style.visibility</p:attrName>
                                        </p:attrNameLst>
                                      </p:cBhvr>
                                      <p:to>
                                        <p:strVal val="visible"/>
                                      </p:to>
                                    </p:set>
                                    <p:anim calcmode="lin" valueType="num">
                                      <p:cBhvr additive="base">
                                        <p:cTn id="81" dur="500" fill="hold"/>
                                        <p:tgtEl>
                                          <p:spTgt spid="9226"/>
                                        </p:tgtEl>
                                        <p:attrNameLst>
                                          <p:attrName>ppt_x</p:attrName>
                                        </p:attrNameLst>
                                      </p:cBhvr>
                                      <p:tavLst>
                                        <p:tav tm="0">
                                          <p:val>
                                            <p:strVal val="#ppt_x"/>
                                          </p:val>
                                        </p:tav>
                                        <p:tav tm="100000">
                                          <p:val>
                                            <p:strVal val="#ppt_x"/>
                                          </p:val>
                                        </p:tav>
                                      </p:tavLst>
                                    </p:anim>
                                    <p:anim calcmode="lin" valueType="num">
                                      <p:cBhvr additive="base">
                                        <p:cTn id="82" dur="500" fill="hold"/>
                                        <p:tgtEl>
                                          <p:spTgt spid="9226"/>
                                        </p:tgtEl>
                                        <p:attrNameLst>
                                          <p:attrName>ppt_y</p:attrName>
                                        </p:attrNameLst>
                                      </p:cBhvr>
                                      <p:tavLst>
                                        <p:tav tm="0">
                                          <p:val>
                                            <p:strVal val="0-#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3" presetClass="entr" presetSubtype="16" fill="hold" grpId="0" nodeType="clickEffect">
                                  <p:stCondLst>
                                    <p:cond delay="0"/>
                                  </p:stCondLst>
                                  <p:childTnLst>
                                    <p:set>
                                      <p:cBhvr>
                                        <p:cTn id="86" dur="1" fill="hold">
                                          <p:stCondLst>
                                            <p:cond delay="0"/>
                                          </p:stCondLst>
                                        </p:cTn>
                                        <p:tgtEl>
                                          <p:spTgt spid="9256"/>
                                        </p:tgtEl>
                                        <p:attrNameLst>
                                          <p:attrName>style.visibility</p:attrName>
                                        </p:attrNameLst>
                                      </p:cBhvr>
                                      <p:to>
                                        <p:strVal val="visible"/>
                                      </p:to>
                                    </p:set>
                                    <p:anim calcmode="lin" valueType="num">
                                      <p:cBhvr>
                                        <p:cTn id="87" dur="500" fill="hold"/>
                                        <p:tgtEl>
                                          <p:spTgt spid="9256"/>
                                        </p:tgtEl>
                                        <p:attrNameLst>
                                          <p:attrName>ppt_w</p:attrName>
                                        </p:attrNameLst>
                                      </p:cBhvr>
                                      <p:tavLst>
                                        <p:tav tm="0">
                                          <p:val>
                                            <p:fltVal val="0"/>
                                          </p:val>
                                        </p:tav>
                                        <p:tav tm="100000">
                                          <p:val>
                                            <p:strVal val="#ppt_w"/>
                                          </p:val>
                                        </p:tav>
                                      </p:tavLst>
                                    </p:anim>
                                    <p:anim calcmode="lin" valueType="num">
                                      <p:cBhvr>
                                        <p:cTn id="88" dur="500" fill="hold"/>
                                        <p:tgtEl>
                                          <p:spTgt spid="9256"/>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grpId="0" nodeType="clickEffect">
                                  <p:stCondLst>
                                    <p:cond delay="0"/>
                                  </p:stCondLst>
                                  <p:childTnLst>
                                    <p:set>
                                      <p:cBhvr>
                                        <p:cTn id="92" dur="1" fill="hold">
                                          <p:stCondLst>
                                            <p:cond delay="0"/>
                                          </p:stCondLst>
                                        </p:cTn>
                                        <p:tgtEl>
                                          <p:spTgt spid="9257"/>
                                        </p:tgtEl>
                                        <p:attrNameLst>
                                          <p:attrName>style.visibility</p:attrName>
                                        </p:attrNameLst>
                                      </p:cBhvr>
                                      <p:to>
                                        <p:strVal val="visible"/>
                                      </p:to>
                                    </p:set>
                                    <p:anim calcmode="lin" valueType="num">
                                      <p:cBhvr>
                                        <p:cTn id="93" dur="500" fill="hold"/>
                                        <p:tgtEl>
                                          <p:spTgt spid="9257"/>
                                        </p:tgtEl>
                                        <p:attrNameLst>
                                          <p:attrName>ppt_w</p:attrName>
                                        </p:attrNameLst>
                                      </p:cBhvr>
                                      <p:tavLst>
                                        <p:tav tm="0">
                                          <p:val>
                                            <p:fltVal val="0"/>
                                          </p:val>
                                        </p:tav>
                                        <p:tav tm="100000">
                                          <p:val>
                                            <p:strVal val="#ppt_w"/>
                                          </p:val>
                                        </p:tav>
                                      </p:tavLst>
                                    </p:anim>
                                    <p:anim calcmode="lin" valueType="num">
                                      <p:cBhvr>
                                        <p:cTn id="94" dur="500" fill="hold"/>
                                        <p:tgtEl>
                                          <p:spTgt spid="9257"/>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9222"/>
                                        </p:tgtEl>
                                        <p:attrNameLst>
                                          <p:attrName>style.visibility</p:attrName>
                                        </p:attrNameLst>
                                      </p:cBhvr>
                                      <p:to>
                                        <p:strVal val="visible"/>
                                      </p:to>
                                    </p:set>
                                    <p:anim calcmode="lin" valueType="num">
                                      <p:cBhvr additive="base">
                                        <p:cTn id="99" dur="500" fill="hold"/>
                                        <p:tgtEl>
                                          <p:spTgt spid="9222"/>
                                        </p:tgtEl>
                                        <p:attrNameLst>
                                          <p:attrName>ppt_x</p:attrName>
                                        </p:attrNameLst>
                                      </p:cBhvr>
                                      <p:tavLst>
                                        <p:tav tm="0">
                                          <p:val>
                                            <p:strVal val="0-#ppt_w/2"/>
                                          </p:val>
                                        </p:tav>
                                        <p:tav tm="100000">
                                          <p:val>
                                            <p:strVal val="#ppt_x"/>
                                          </p:val>
                                        </p:tav>
                                      </p:tavLst>
                                    </p:anim>
                                    <p:anim calcmode="lin" valueType="num">
                                      <p:cBhvr additive="base">
                                        <p:cTn id="100" dur="500" fill="hold"/>
                                        <p:tgtEl>
                                          <p:spTgt spid="9222"/>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9224"/>
                                        </p:tgtEl>
                                        <p:attrNameLst>
                                          <p:attrName>style.visibility</p:attrName>
                                        </p:attrNameLst>
                                      </p:cBhvr>
                                      <p:to>
                                        <p:strVal val="visible"/>
                                      </p:to>
                                    </p:set>
                                    <p:anim calcmode="lin" valueType="num">
                                      <p:cBhvr additive="base">
                                        <p:cTn id="105" dur="500" fill="hold"/>
                                        <p:tgtEl>
                                          <p:spTgt spid="9224"/>
                                        </p:tgtEl>
                                        <p:attrNameLst>
                                          <p:attrName>ppt_x</p:attrName>
                                        </p:attrNameLst>
                                      </p:cBhvr>
                                      <p:tavLst>
                                        <p:tav tm="0">
                                          <p:val>
                                            <p:strVal val="0-#ppt_w/2"/>
                                          </p:val>
                                        </p:tav>
                                        <p:tav tm="100000">
                                          <p:val>
                                            <p:strVal val="#ppt_x"/>
                                          </p:val>
                                        </p:tav>
                                      </p:tavLst>
                                    </p:anim>
                                    <p:anim calcmode="lin" valueType="num">
                                      <p:cBhvr additive="base">
                                        <p:cTn id="106" dur="500" fill="hold"/>
                                        <p:tgtEl>
                                          <p:spTgt spid="9224"/>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9223"/>
                                        </p:tgtEl>
                                        <p:attrNameLst>
                                          <p:attrName>style.visibility</p:attrName>
                                        </p:attrNameLst>
                                      </p:cBhvr>
                                      <p:to>
                                        <p:strVal val="visible"/>
                                      </p:to>
                                    </p:set>
                                    <p:anim calcmode="lin" valueType="num">
                                      <p:cBhvr additive="base">
                                        <p:cTn id="111" dur="500" fill="hold"/>
                                        <p:tgtEl>
                                          <p:spTgt spid="9223"/>
                                        </p:tgtEl>
                                        <p:attrNameLst>
                                          <p:attrName>ppt_x</p:attrName>
                                        </p:attrNameLst>
                                      </p:cBhvr>
                                      <p:tavLst>
                                        <p:tav tm="0">
                                          <p:val>
                                            <p:strVal val="0-#ppt_w/2"/>
                                          </p:val>
                                        </p:tav>
                                        <p:tav tm="100000">
                                          <p:val>
                                            <p:strVal val="#ppt_x"/>
                                          </p:val>
                                        </p:tav>
                                      </p:tavLst>
                                    </p:anim>
                                    <p:anim calcmode="lin" valueType="num">
                                      <p:cBhvr additive="base">
                                        <p:cTn id="112" dur="500" fill="hold"/>
                                        <p:tgtEl>
                                          <p:spTgt spid="9223"/>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grpId="0" nodeType="clickEffect">
                                  <p:stCondLst>
                                    <p:cond delay="0"/>
                                  </p:stCondLst>
                                  <p:childTnLst>
                                    <p:set>
                                      <p:cBhvr>
                                        <p:cTn id="116" dur="1" fill="hold">
                                          <p:stCondLst>
                                            <p:cond delay="0"/>
                                          </p:stCondLst>
                                        </p:cTn>
                                        <p:tgtEl>
                                          <p:spTgt spid="9225"/>
                                        </p:tgtEl>
                                        <p:attrNameLst>
                                          <p:attrName>style.visibility</p:attrName>
                                        </p:attrNameLst>
                                      </p:cBhvr>
                                      <p:to>
                                        <p:strVal val="visible"/>
                                      </p:to>
                                    </p:set>
                                    <p:anim calcmode="lin" valueType="num">
                                      <p:cBhvr additive="base">
                                        <p:cTn id="117" dur="500" fill="hold"/>
                                        <p:tgtEl>
                                          <p:spTgt spid="9225"/>
                                        </p:tgtEl>
                                        <p:attrNameLst>
                                          <p:attrName>ppt_x</p:attrName>
                                        </p:attrNameLst>
                                      </p:cBhvr>
                                      <p:tavLst>
                                        <p:tav tm="0">
                                          <p:val>
                                            <p:strVal val="0-#ppt_w/2"/>
                                          </p:val>
                                        </p:tav>
                                        <p:tav tm="100000">
                                          <p:val>
                                            <p:strVal val="#ppt_x"/>
                                          </p:val>
                                        </p:tav>
                                      </p:tavLst>
                                    </p:anim>
                                    <p:anim calcmode="lin" valueType="num">
                                      <p:cBhvr additive="base">
                                        <p:cTn id="118" dur="500" fill="hold"/>
                                        <p:tgtEl>
                                          <p:spTgt spid="9225"/>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1" fill="hold" grpId="0" nodeType="clickEffect">
                                  <p:stCondLst>
                                    <p:cond delay="0"/>
                                  </p:stCondLst>
                                  <p:childTnLst>
                                    <p:set>
                                      <p:cBhvr>
                                        <p:cTn id="122" dur="1" fill="hold">
                                          <p:stCondLst>
                                            <p:cond delay="0"/>
                                          </p:stCondLst>
                                        </p:cTn>
                                        <p:tgtEl>
                                          <p:spTgt spid="9228"/>
                                        </p:tgtEl>
                                        <p:attrNameLst>
                                          <p:attrName>style.visibility</p:attrName>
                                        </p:attrNameLst>
                                      </p:cBhvr>
                                      <p:to>
                                        <p:strVal val="visible"/>
                                      </p:to>
                                    </p:set>
                                    <p:anim calcmode="lin" valueType="num">
                                      <p:cBhvr additive="base">
                                        <p:cTn id="123" dur="500" fill="hold"/>
                                        <p:tgtEl>
                                          <p:spTgt spid="9228"/>
                                        </p:tgtEl>
                                        <p:attrNameLst>
                                          <p:attrName>ppt_x</p:attrName>
                                        </p:attrNameLst>
                                      </p:cBhvr>
                                      <p:tavLst>
                                        <p:tav tm="0">
                                          <p:val>
                                            <p:strVal val="#ppt_x"/>
                                          </p:val>
                                        </p:tav>
                                        <p:tav tm="100000">
                                          <p:val>
                                            <p:strVal val="#ppt_x"/>
                                          </p:val>
                                        </p:tav>
                                      </p:tavLst>
                                    </p:anim>
                                    <p:anim calcmode="lin" valueType="num">
                                      <p:cBhvr additive="base">
                                        <p:cTn id="124" dur="500" fill="hold"/>
                                        <p:tgtEl>
                                          <p:spTgt spid="9228"/>
                                        </p:tgtEl>
                                        <p:attrNameLst>
                                          <p:attrName>ppt_y</p:attrName>
                                        </p:attrNameLst>
                                      </p:cBhvr>
                                      <p:tavLst>
                                        <p:tav tm="0">
                                          <p:val>
                                            <p:strVal val="0-#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1" fill="hold" grpId="0" nodeType="clickEffect">
                                  <p:stCondLst>
                                    <p:cond delay="0"/>
                                  </p:stCondLst>
                                  <p:childTnLst>
                                    <p:set>
                                      <p:cBhvr>
                                        <p:cTn id="128" dur="1" fill="hold">
                                          <p:stCondLst>
                                            <p:cond delay="0"/>
                                          </p:stCondLst>
                                        </p:cTn>
                                        <p:tgtEl>
                                          <p:spTgt spid="9229"/>
                                        </p:tgtEl>
                                        <p:attrNameLst>
                                          <p:attrName>style.visibility</p:attrName>
                                        </p:attrNameLst>
                                      </p:cBhvr>
                                      <p:to>
                                        <p:strVal val="visible"/>
                                      </p:to>
                                    </p:set>
                                    <p:anim calcmode="lin" valueType="num">
                                      <p:cBhvr additive="base">
                                        <p:cTn id="129" dur="500" fill="hold"/>
                                        <p:tgtEl>
                                          <p:spTgt spid="9229"/>
                                        </p:tgtEl>
                                        <p:attrNameLst>
                                          <p:attrName>ppt_x</p:attrName>
                                        </p:attrNameLst>
                                      </p:cBhvr>
                                      <p:tavLst>
                                        <p:tav tm="0">
                                          <p:val>
                                            <p:strVal val="#ppt_x"/>
                                          </p:val>
                                        </p:tav>
                                        <p:tav tm="100000">
                                          <p:val>
                                            <p:strVal val="#ppt_x"/>
                                          </p:val>
                                        </p:tav>
                                      </p:tavLst>
                                    </p:anim>
                                    <p:anim calcmode="lin" valueType="num">
                                      <p:cBhvr additive="base">
                                        <p:cTn id="130" dur="500" fill="hold"/>
                                        <p:tgtEl>
                                          <p:spTgt spid="9229"/>
                                        </p:tgtEl>
                                        <p:attrNameLst>
                                          <p:attrName>ppt_y</p:attrName>
                                        </p:attrNameLst>
                                      </p:cBhvr>
                                      <p:tavLst>
                                        <p:tav tm="0">
                                          <p:val>
                                            <p:strVal val="0-#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1" fill="hold" grpId="0" nodeType="clickEffect">
                                  <p:stCondLst>
                                    <p:cond delay="0"/>
                                  </p:stCondLst>
                                  <p:childTnLst>
                                    <p:set>
                                      <p:cBhvr>
                                        <p:cTn id="134" dur="1" fill="hold">
                                          <p:stCondLst>
                                            <p:cond delay="0"/>
                                          </p:stCondLst>
                                        </p:cTn>
                                        <p:tgtEl>
                                          <p:spTgt spid="9230"/>
                                        </p:tgtEl>
                                        <p:attrNameLst>
                                          <p:attrName>style.visibility</p:attrName>
                                        </p:attrNameLst>
                                      </p:cBhvr>
                                      <p:to>
                                        <p:strVal val="visible"/>
                                      </p:to>
                                    </p:set>
                                    <p:anim calcmode="lin" valueType="num">
                                      <p:cBhvr additive="base">
                                        <p:cTn id="135" dur="500" fill="hold"/>
                                        <p:tgtEl>
                                          <p:spTgt spid="9230"/>
                                        </p:tgtEl>
                                        <p:attrNameLst>
                                          <p:attrName>ppt_x</p:attrName>
                                        </p:attrNameLst>
                                      </p:cBhvr>
                                      <p:tavLst>
                                        <p:tav tm="0">
                                          <p:val>
                                            <p:strVal val="#ppt_x"/>
                                          </p:val>
                                        </p:tav>
                                        <p:tav tm="100000">
                                          <p:val>
                                            <p:strVal val="#ppt_x"/>
                                          </p:val>
                                        </p:tav>
                                      </p:tavLst>
                                    </p:anim>
                                    <p:anim calcmode="lin" valueType="num">
                                      <p:cBhvr additive="base">
                                        <p:cTn id="136" dur="500" fill="hold"/>
                                        <p:tgtEl>
                                          <p:spTgt spid="9230"/>
                                        </p:tgtEl>
                                        <p:attrNameLst>
                                          <p:attrName>ppt_y</p:attrName>
                                        </p:attrNameLst>
                                      </p:cBhvr>
                                      <p:tavLst>
                                        <p:tav tm="0">
                                          <p:val>
                                            <p:strVal val="0-#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1" fill="hold" grpId="0" nodeType="clickEffect">
                                  <p:stCondLst>
                                    <p:cond delay="0"/>
                                  </p:stCondLst>
                                  <p:childTnLst>
                                    <p:set>
                                      <p:cBhvr>
                                        <p:cTn id="140" dur="1" fill="hold">
                                          <p:stCondLst>
                                            <p:cond delay="0"/>
                                          </p:stCondLst>
                                        </p:cTn>
                                        <p:tgtEl>
                                          <p:spTgt spid="9231"/>
                                        </p:tgtEl>
                                        <p:attrNameLst>
                                          <p:attrName>style.visibility</p:attrName>
                                        </p:attrNameLst>
                                      </p:cBhvr>
                                      <p:to>
                                        <p:strVal val="visible"/>
                                      </p:to>
                                    </p:set>
                                    <p:anim calcmode="lin" valueType="num">
                                      <p:cBhvr additive="base">
                                        <p:cTn id="141" dur="500" fill="hold"/>
                                        <p:tgtEl>
                                          <p:spTgt spid="9231"/>
                                        </p:tgtEl>
                                        <p:attrNameLst>
                                          <p:attrName>ppt_x</p:attrName>
                                        </p:attrNameLst>
                                      </p:cBhvr>
                                      <p:tavLst>
                                        <p:tav tm="0">
                                          <p:val>
                                            <p:strVal val="#ppt_x"/>
                                          </p:val>
                                        </p:tav>
                                        <p:tav tm="100000">
                                          <p:val>
                                            <p:strVal val="#ppt_x"/>
                                          </p:val>
                                        </p:tav>
                                      </p:tavLst>
                                    </p:anim>
                                    <p:anim calcmode="lin" valueType="num">
                                      <p:cBhvr additive="base">
                                        <p:cTn id="142" dur="500" fill="hold"/>
                                        <p:tgtEl>
                                          <p:spTgt spid="9231"/>
                                        </p:tgtEl>
                                        <p:attrNameLst>
                                          <p:attrName>ppt_y</p:attrName>
                                        </p:attrNameLst>
                                      </p:cBhvr>
                                      <p:tavLst>
                                        <p:tav tm="0">
                                          <p:val>
                                            <p:strVal val="0-#ppt_h/2"/>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17" presetClass="entr" presetSubtype="8" fill="hold" grpId="0" nodeType="clickEffect">
                                  <p:stCondLst>
                                    <p:cond delay="0"/>
                                  </p:stCondLst>
                                  <p:childTnLst>
                                    <p:set>
                                      <p:cBhvr>
                                        <p:cTn id="146" dur="1" fill="hold">
                                          <p:stCondLst>
                                            <p:cond delay="0"/>
                                          </p:stCondLst>
                                        </p:cTn>
                                        <p:tgtEl>
                                          <p:spTgt spid="9258"/>
                                        </p:tgtEl>
                                        <p:attrNameLst>
                                          <p:attrName>style.visibility</p:attrName>
                                        </p:attrNameLst>
                                      </p:cBhvr>
                                      <p:to>
                                        <p:strVal val="visible"/>
                                      </p:to>
                                    </p:set>
                                    <p:anim calcmode="lin" valueType="num">
                                      <p:cBhvr>
                                        <p:cTn id="147" dur="500" fill="hold"/>
                                        <p:tgtEl>
                                          <p:spTgt spid="9258"/>
                                        </p:tgtEl>
                                        <p:attrNameLst>
                                          <p:attrName>ppt_x</p:attrName>
                                        </p:attrNameLst>
                                      </p:cBhvr>
                                      <p:tavLst>
                                        <p:tav tm="0">
                                          <p:val>
                                            <p:strVal val="#ppt_x-#ppt_w/2"/>
                                          </p:val>
                                        </p:tav>
                                        <p:tav tm="100000">
                                          <p:val>
                                            <p:strVal val="#ppt_x"/>
                                          </p:val>
                                        </p:tav>
                                      </p:tavLst>
                                    </p:anim>
                                    <p:anim calcmode="lin" valueType="num">
                                      <p:cBhvr>
                                        <p:cTn id="148" dur="500" fill="hold"/>
                                        <p:tgtEl>
                                          <p:spTgt spid="9258"/>
                                        </p:tgtEl>
                                        <p:attrNameLst>
                                          <p:attrName>ppt_y</p:attrName>
                                        </p:attrNameLst>
                                      </p:cBhvr>
                                      <p:tavLst>
                                        <p:tav tm="0">
                                          <p:val>
                                            <p:strVal val="#ppt_y"/>
                                          </p:val>
                                        </p:tav>
                                        <p:tav tm="100000">
                                          <p:val>
                                            <p:strVal val="#ppt_y"/>
                                          </p:val>
                                        </p:tav>
                                      </p:tavLst>
                                    </p:anim>
                                    <p:anim calcmode="lin" valueType="num">
                                      <p:cBhvr>
                                        <p:cTn id="149" dur="500" fill="hold"/>
                                        <p:tgtEl>
                                          <p:spTgt spid="9258"/>
                                        </p:tgtEl>
                                        <p:attrNameLst>
                                          <p:attrName>ppt_w</p:attrName>
                                        </p:attrNameLst>
                                      </p:cBhvr>
                                      <p:tavLst>
                                        <p:tav tm="0">
                                          <p:val>
                                            <p:fltVal val="0"/>
                                          </p:val>
                                        </p:tav>
                                        <p:tav tm="100000">
                                          <p:val>
                                            <p:strVal val="#ppt_w"/>
                                          </p:val>
                                        </p:tav>
                                      </p:tavLst>
                                    </p:anim>
                                    <p:anim calcmode="lin" valueType="num">
                                      <p:cBhvr>
                                        <p:cTn id="150" dur="500" fill="hold"/>
                                        <p:tgtEl>
                                          <p:spTgt spid="9258"/>
                                        </p:tgtEl>
                                        <p:attrNameLst>
                                          <p:attrName>ppt_h</p:attrName>
                                        </p:attrNameLst>
                                      </p:cBhvr>
                                      <p:tavLst>
                                        <p:tav tm="0">
                                          <p:val>
                                            <p:strVal val="#ppt_h"/>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18" presetClass="entr" presetSubtype="3" fill="hold" grpId="0" nodeType="clickEffect">
                                  <p:stCondLst>
                                    <p:cond delay="0"/>
                                  </p:stCondLst>
                                  <p:childTnLst>
                                    <p:set>
                                      <p:cBhvr>
                                        <p:cTn id="154" dur="1" fill="hold">
                                          <p:stCondLst>
                                            <p:cond delay="0"/>
                                          </p:stCondLst>
                                        </p:cTn>
                                        <p:tgtEl>
                                          <p:spTgt spid="9248"/>
                                        </p:tgtEl>
                                        <p:attrNameLst>
                                          <p:attrName>style.visibility</p:attrName>
                                        </p:attrNameLst>
                                      </p:cBhvr>
                                      <p:to>
                                        <p:strVal val="visible"/>
                                      </p:to>
                                    </p:set>
                                    <p:animEffect transition="in" filter="strips(upRight)">
                                      <p:cBhvr>
                                        <p:cTn id="155" dur="500"/>
                                        <p:tgtEl>
                                          <p:spTgt spid="9248"/>
                                        </p:tgtEl>
                                      </p:cBhvr>
                                    </p:animEffect>
                                  </p:childTnLst>
                                </p:cTn>
                              </p:par>
                            </p:childTnLst>
                          </p:cTn>
                        </p:par>
                      </p:childTnLst>
                    </p:cTn>
                  </p:par>
                  <p:par>
                    <p:cTn id="156" fill="hold">
                      <p:stCondLst>
                        <p:cond delay="indefinite"/>
                      </p:stCondLst>
                      <p:childTnLst>
                        <p:par>
                          <p:cTn id="157" fill="hold">
                            <p:stCondLst>
                              <p:cond delay="0"/>
                            </p:stCondLst>
                            <p:childTnLst>
                              <p:par>
                                <p:cTn id="158" presetID="18" presetClass="entr" presetSubtype="9" fill="hold" grpId="0" nodeType="clickEffect">
                                  <p:stCondLst>
                                    <p:cond delay="0"/>
                                  </p:stCondLst>
                                  <p:childTnLst>
                                    <p:set>
                                      <p:cBhvr>
                                        <p:cTn id="159" dur="1" fill="hold">
                                          <p:stCondLst>
                                            <p:cond delay="0"/>
                                          </p:stCondLst>
                                        </p:cTn>
                                        <p:tgtEl>
                                          <p:spTgt spid="9249"/>
                                        </p:tgtEl>
                                        <p:attrNameLst>
                                          <p:attrName>style.visibility</p:attrName>
                                        </p:attrNameLst>
                                      </p:cBhvr>
                                      <p:to>
                                        <p:strVal val="visible"/>
                                      </p:to>
                                    </p:set>
                                    <p:animEffect transition="in" filter="strips(upLeft)">
                                      <p:cBhvr>
                                        <p:cTn id="160" dur="500"/>
                                        <p:tgtEl>
                                          <p:spTgt spid="9249"/>
                                        </p:tgtEl>
                                      </p:cBhvr>
                                    </p:animEffect>
                                  </p:childTnLst>
                                </p:cTn>
                              </p:par>
                            </p:childTnLst>
                          </p:cTn>
                        </p:par>
                      </p:childTnLst>
                    </p:cTn>
                  </p:par>
                  <p:par>
                    <p:cTn id="161" fill="hold">
                      <p:stCondLst>
                        <p:cond delay="indefinite"/>
                      </p:stCondLst>
                      <p:childTnLst>
                        <p:par>
                          <p:cTn id="162" fill="hold">
                            <p:stCondLst>
                              <p:cond delay="0"/>
                            </p:stCondLst>
                            <p:childTnLst>
                              <p:par>
                                <p:cTn id="163" presetID="18" presetClass="entr" presetSubtype="3" fill="hold" grpId="0" nodeType="clickEffect">
                                  <p:stCondLst>
                                    <p:cond delay="0"/>
                                  </p:stCondLst>
                                  <p:childTnLst>
                                    <p:set>
                                      <p:cBhvr>
                                        <p:cTn id="164" dur="1" fill="hold">
                                          <p:stCondLst>
                                            <p:cond delay="0"/>
                                          </p:stCondLst>
                                        </p:cTn>
                                        <p:tgtEl>
                                          <p:spTgt spid="9250"/>
                                        </p:tgtEl>
                                        <p:attrNameLst>
                                          <p:attrName>style.visibility</p:attrName>
                                        </p:attrNameLst>
                                      </p:cBhvr>
                                      <p:to>
                                        <p:strVal val="visible"/>
                                      </p:to>
                                    </p:set>
                                    <p:animEffect transition="in" filter="strips(upRight)">
                                      <p:cBhvr>
                                        <p:cTn id="165" dur="500"/>
                                        <p:tgtEl>
                                          <p:spTgt spid="9250"/>
                                        </p:tgtEl>
                                      </p:cBhvr>
                                    </p:animEffect>
                                  </p:childTnLst>
                                </p:cTn>
                              </p:par>
                            </p:childTnLst>
                          </p:cTn>
                        </p:par>
                      </p:childTnLst>
                    </p:cTn>
                  </p:par>
                  <p:par>
                    <p:cTn id="166" fill="hold">
                      <p:stCondLst>
                        <p:cond delay="indefinite"/>
                      </p:stCondLst>
                      <p:childTnLst>
                        <p:par>
                          <p:cTn id="167" fill="hold">
                            <p:stCondLst>
                              <p:cond delay="0"/>
                            </p:stCondLst>
                            <p:childTnLst>
                              <p:par>
                                <p:cTn id="168" presetID="18" presetClass="entr" presetSubtype="9" fill="hold" grpId="0" nodeType="clickEffect">
                                  <p:stCondLst>
                                    <p:cond delay="0"/>
                                  </p:stCondLst>
                                  <p:childTnLst>
                                    <p:set>
                                      <p:cBhvr>
                                        <p:cTn id="169" dur="1" fill="hold">
                                          <p:stCondLst>
                                            <p:cond delay="0"/>
                                          </p:stCondLst>
                                        </p:cTn>
                                        <p:tgtEl>
                                          <p:spTgt spid="9251"/>
                                        </p:tgtEl>
                                        <p:attrNameLst>
                                          <p:attrName>style.visibility</p:attrName>
                                        </p:attrNameLst>
                                      </p:cBhvr>
                                      <p:to>
                                        <p:strVal val="visible"/>
                                      </p:to>
                                    </p:set>
                                    <p:animEffect transition="in" filter="strips(upLeft)">
                                      <p:cBhvr>
                                        <p:cTn id="170" dur="500"/>
                                        <p:tgtEl>
                                          <p:spTgt spid="9251"/>
                                        </p:tgtEl>
                                      </p:cBhvr>
                                    </p:animEffect>
                                  </p:childTnLst>
                                </p:cTn>
                              </p:par>
                            </p:childTnLst>
                          </p:cTn>
                        </p:par>
                      </p:childTnLst>
                    </p:cTn>
                  </p:par>
                  <p:par>
                    <p:cTn id="171" fill="hold">
                      <p:stCondLst>
                        <p:cond delay="indefinite"/>
                      </p:stCondLst>
                      <p:childTnLst>
                        <p:par>
                          <p:cTn id="172" fill="hold">
                            <p:stCondLst>
                              <p:cond delay="0"/>
                            </p:stCondLst>
                            <p:childTnLst>
                              <p:par>
                                <p:cTn id="173" presetID="18" presetClass="entr" presetSubtype="3" fill="hold" grpId="0" nodeType="clickEffect">
                                  <p:stCondLst>
                                    <p:cond delay="0"/>
                                  </p:stCondLst>
                                  <p:childTnLst>
                                    <p:set>
                                      <p:cBhvr>
                                        <p:cTn id="174" dur="1" fill="hold">
                                          <p:stCondLst>
                                            <p:cond delay="0"/>
                                          </p:stCondLst>
                                        </p:cTn>
                                        <p:tgtEl>
                                          <p:spTgt spid="9252"/>
                                        </p:tgtEl>
                                        <p:attrNameLst>
                                          <p:attrName>style.visibility</p:attrName>
                                        </p:attrNameLst>
                                      </p:cBhvr>
                                      <p:to>
                                        <p:strVal val="visible"/>
                                      </p:to>
                                    </p:set>
                                    <p:animEffect transition="in" filter="strips(upRight)">
                                      <p:cBhvr>
                                        <p:cTn id="175" dur="500"/>
                                        <p:tgtEl>
                                          <p:spTgt spid="9252"/>
                                        </p:tgtEl>
                                      </p:cBhvr>
                                    </p:animEffect>
                                  </p:childTnLst>
                                </p:cTn>
                              </p:par>
                            </p:childTnLst>
                          </p:cTn>
                        </p:par>
                      </p:childTnLst>
                    </p:cTn>
                  </p:par>
                  <p:par>
                    <p:cTn id="176" fill="hold">
                      <p:stCondLst>
                        <p:cond delay="indefinite"/>
                      </p:stCondLst>
                      <p:childTnLst>
                        <p:par>
                          <p:cTn id="177" fill="hold">
                            <p:stCondLst>
                              <p:cond delay="0"/>
                            </p:stCondLst>
                            <p:childTnLst>
                              <p:par>
                                <p:cTn id="178" presetID="18" presetClass="entr" presetSubtype="9" fill="hold" grpId="0" nodeType="clickEffect">
                                  <p:stCondLst>
                                    <p:cond delay="0"/>
                                  </p:stCondLst>
                                  <p:childTnLst>
                                    <p:set>
                                      <p:cBhvr>
                                        <p:cTn id="179" dur="1" fill="hold">
                                          <p:stCondLst>
                                            <p:cond delay="0"/>
                                          </p:stCondLst>
                                        </p:cTn>
                                        <p:tgtEl>
                                          <p:spTgt spid="9253"/>
                                        </p:tgtEl>
                                        <p:attrNameLst>
                                          <p:attrName>style.visibility</p:attrName>
                                        </p:attrNameLst>
                                      </p:cBhvr>
                                      <p:to>
                                        <p:strVal val="visible"/>
                                      </p:to>
                                    </p:set>
                                    <p:animEffect transition="in" filter="strips(upLeft)">
                                      <p:cBhvr>
                                        <p:cTn id="180" dur="500"/>
                                        <p:tgtEl>
                                          <p:spTgt spid="9253"/>
                                        </p:tgtEl>
                                      </p:cBhvr>
                                    </p:animEffect>
                                  </p:childTnLst>
                                </p:cTn>
                              </p:par>
                            </p:childTnLst>
                          </p:cTn>
                        </p:par>
                      </p:childTnLst>
                    </p:cTn>
                  </p:par>
                  <p:par>
                    <p:cTn id="181" fill="hold">
                      <p:stCondLst>
                        <p:cond delay="indefinite"/>
                      </p:stCondLst>
                      <p:childTnLst>
                        <p:par>
                          <p:cTn id="182" fill="hold">
                            <p:stCondLst>
                              <p:cond delay="0"/>
                            </p:stCondLst>
                            <p:childTnLst>
                              <p:par>
                                <p:cTn id="183" presetID="18" presetClass="entr" presetSubtype="3" fill="hold" grpId="0" nodeType="clickEffect">
                                  <p:stCondLst>
                                    <p:cond delay="0"/>
                                  </p:stCondLst>
                                  <p:childTnLst>
                                    <p:set>
                                      <p:cBhvr>
                                        <p:cTn id="184" dur="1" fill="hold">
                                          <p:stCondLst>
                                            <p:cond delay="0"/>
                                          </p:stCondLst>
                                        </p:cTn>
                                        <p:tgtEl>
                                          <p:spTgt spid="9254"/>
                                        </p:tgtEl>
                                        <p:attrNameLst>
                                          <p:attrName>style.visibility</p:attrName>
                                        </p:attrNameLst>
                                      </p:cBhvr>
                                      <p:to>
                                        <p:strVal val="visible"/>
                                      </p:to>
                                    </p:set>
                                    <p:animEffect transition="in" filter="strips(upRight)">
                                      <p:cBhvr>
                                        <p:cTn id="185" dur="500"/>
                                        <p:tgtEl>
                                          <p:spTgt spid="9254"/>
                                        </p:tgtEl>
                                      </p:cBhvr>
                                    </p:animEffect>
                                  </p:childTnLst>
                                </p:cTn>
                              </p:par>
                            </p:childTnLst>
                          </p:cTn>
                        </p:par>
                      </p:childTnLst>
                    </p:cTn>
                  </p:par>
                  <p:par>
                    <p:cTn id="186" fill="hold">
                      <p:stCondLst>
                        <p:cond delay="indefinite"/>
                      </p:stCondLst>
                      <p:childTnLst>
                        <p:par>
                          <p:cTn id="187" fill="hold">
                            <p:stCondLst>
                              <p:cond delay="0"/>
                            </p:stCondLst>
                            <p:childTnLst>
                              <p:par>
                                <p:cTn id="188" presetID="18" presetClass="entr" presetSubtype="9" fill="hold" grpId="0" nodeType="clickEffect">
                                  <p:stCondLst>
                                    <p:cond delay="0"/>
                                  </p:stCondLst>
                                  <p:childTnLst>
                                    <p:set>
                                      <p:cBhvr>
                                        <p:cTn id="189" dur="1" fill="hold">
                                          <p:stCondLst>
                                            <p:cond delay="0"/>
                                          </p:stCondLst>
                                        </p:cTn>
                                        <p:tgtEl>
                                          <p:spTgt spid="9255"/>
                                        </p:tgtEl>
                                        <p:attrNameLst>
                                          <p:attrName>style.visibility</p:attrName>
                                        </p:attrNameLst>
                                      </p:cBhvr>
                                      <p:to>
                                        <p:strVal val="visible"/>
                                      </p:to>
                                    </p:set>
                                    <p:animEffect transition="in" filter="strips(upLeft)">
                                      <p:cBhvr>
                                        <p:cTn id="190" dur="500"/>
                                        <p:tgtEl>
                                          <p:spTgt spid="9255"/>
                                        </p:tgtEl>
                                      </p:cBhvr>
                                    </p:animEffect>
                                  </p:childTnLst>
                                </p:cTn>
                              </p:par>
                            </p:childTnLst>
                          </p:cTn>
                        </p:par>
                      </p:childTnLst>
                    </p:cTn>
                  </p:par>
                  <p:par>
                    <p:cTn id="191" fill="hold">
                      <p:stCondLst>
                        <p:cond delay="indefinite"/>
                      </p:stCondLst>
                      <p:childTnLst>
                        <p:par>
                          <p:cTn id="192" fill="hold">
                            <p:stCondLst>
                              <p:cond delay="0"/>
                            </p:stCondLst>
                            <p:childTnLst>
                              <p:par>
                                <p:cTn id="193" presetID="2" presetClass="entr" presetSubtype="9" fill="hold" grpId="0" nodeType="clickEffect">
                                  <p:stCondLst>
                                    <p:cond delay="0"/>
                                  </p:stCondLst>
                                  <p:childTnLst>
                                    <p:set>
                                      <p:cBhvr>
                                        <p:cTn id="194" dur="1" fill="hold">
                                          <p:stCondLst>
                                            <p:cond delay="0"/>
                                          </p:stCondLst>
                                        </p:cTn>
                                        <p:tgtEl>
                                          <p:spTgt spid="9232"/>
                                        </p:tgtEl>
                                        <p:attrNameLst>
                                          <p:attrName>style.visibility</p:attrName>
                                        </p:attrNameLst>
                                      </p:cBhvr>
                                      <p:to>
                                        <p:strVal val="visible"/>
                                      </p:to>
                                    </p:set>
                                    <p:anim calcmode="lin" valueType="num">
                                      <p:cBhvr additive="base">
                                        <p:cTn id="195" dur="500" fill="hold"/>
                                        <p:tgtEl>
                                          <p:spTgt spid="9232"/>
                                        </p:tgtEl>
                                        <p:attrNameLst>
                                          <p:attrName>ppt_x</p:attrName>
                                        </p:attrNameLst>
                                      </p:cBhvr>
                                      <p:tavLst>
                                        <p:tav tm="0">
                                          <p:val>
                                            <p:strVal val="0-#ppt_w/2"/>
                                          </p:val>
                                        </p:tav>
                                        <p:tav tm="100000">
                                          <p:val>
                                            <p:strVal val="#ppt_x"/>
                                          </p:val>
                                        </p:tav>
                                      </p:tavLst>
                                    </p:anim>
                                    <p:anim calcmode="lin" valueType="num">
                                      <p:cBhvr additive="base">
                                        <p:cTn id="196" dur="500" fill="hold"/>
                                        <p:tgtEl>
                                          <p:spTgt spid="9232"/>
                                        </p:tgtEl>
                                        <p:attrNameLst>
                                          <p:attrName>ppt_y</p:attrName>
                                        </p:attrNameLst>
                                      </p:cBhvr>
                                      <p:tavLst>
                                        <p:tav tm="0">
                                          <p:val>
                                            <p:strVal val="0-#ppt_h/2"/>
                                          </p:val>
                                        </p:tav>
                                        <p:tav tm="100000">
                                          <p:val>
                                            <p:strVal val="#ppt_y"/>
                                          </p:val>
                                        </p:tav>
                                      </p:tavLst>
                                    </p:anim>
                                  </p:childTnLst>
                                </p:cTn>
                              </p:par>
                            </p:childTnLst>
                          </p:cTn>
                        </p:par>
                      </p:childTnLst>
                    </p:cTn>
                  </p:par>
                  <p:par>
                    <p:cTn id="197" fill="hold">
                      <p:stCondLst>
                        <p:cond delay="indefinite"/>
                      </p:stCondLst>
                      <p:childTnLst>
                        <p:par>
                          <p:cTn id="198" fill="hold">
                            <p:stCondLst>
                              <p:cond delay="0"/>
                            </p:stCondLst>
                            <p:childTnLst>
                              <p:par>
                                <p:cTn id="199" presetID="2" presetClass="entr" presetSubtype="9" fill="hold" grpId="0" nodeType="clickEffect">
                                  <p:stCondLst>
                                    <p:cond delay="0"/>
                                  </p:stCondLst>
                                  <p:childTnLst>
                                    <p:set>
                                      <p:cBhvr>
                                        <p:cTn id="200" dur="1" fill="hold">
                                          <p:stCondLst>
                                            <p:cond delay="0"/>
                                          </p:stCondLst>
                                        </p:cTn>
                                        <p:tgtEl>
                                          <p:spTgt spid="9233"/>
                                        </p:tgtEl>
                                        <p:attrNameLst>
                                          <p:attrName>style.visibility</p:attrName>
                                        </p:attrNameLst>
                                      </p:cBhvr>
                                      <p:to>
                                        <p:strVal val="visible"/>
                                      </p:to>
                                    </p:set>
                                    <p:anim calcmode="lin" valueType="num">
                                      <p:cBhvr additive="base">
                                        <p:cTn id="201" dur="500" fill="hold"/>
                                        <p:tgtEl>
                                          <p:spTgt spid="9233"/>
                                        </p:tgtEl>
                                        <p:attrNameLst>
                                          <p:attrName>ppt_x</p:attrName>
                                        </p:attrNameLst>
                                      </p:cBhvr>
                                      <p:tavLst>
                                        <p:tav tm="0">
                                          <p:val>
                                            <p:strVal val="0-#ppt_w/2"/>
                                          </p:val>
                                        </p:tav>
                                        <p:tav tm="100000">
                                          <p:val>
                                            <p:strVal val="#ppt_x"/>
                                          </p:val>
                                        </p:tav>
                                      </p:tavLst>
                                    </p:anim>
                                    <p:anim calcmode="lin" valueType="num">
                                      <p:cBhvr additive="base">
                                        <p:cTn id="202" dur="500" fill="hold"/>
                                        <p:tgtEl>
                                          <p:spTgt spid="9233"/>
                                        </p:tgtEl>
                                        <p:attrNameLst>
                                          <p:attrName>ppt_y</p:attrName>
                                        </p:attrNameLst>
                                      </p:cBhvr>
                                      <p:tavLst>
                                        <p:tav tm="0">
                                          <p:val>
                                            <p:strVal val="0-#ppt_h/2"/>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9" fill="hold" grpId="0" nodeType="clickEffect">
                                  <p:stCondLst>
                                    <p:cond delay="0"/>
                                  </p:stCondLst>
                                  <p:childTnLst>
                                    <p:set>
                                      <p:cBhvr>
                                        <p:cTn id="206" dur="1" fill="hold">
                                          <p:stCondLst>
                                            <p:cond delay="0"/>
                                          </p:stCondLst>
                                        </p:cTn>
                                        <p:tgtEl>
                                          <p:spTgt spid="9234"/>
                                        </p:tgtEl>
                                        <p:attrNameLst>
                                          <p:attrName>style.visibility</p:attrName>
                                        </p:attrNameLst>
                                      </p:cBhvr>
                                      <p:to>
                                        <p:strVal val="visible"/>
                                      </p:to>
                                    </p:set>
                                    <p:anim calcmode="lin" valueType="num">
                                      <p:cBhvr additive="base">
                                        <p:cTn id="207" dur="500" fill="hold"/>
                                        <p:tgtEl>
                                          <p:spTgt spid="9234"/>
                                        </p:tgtEl>
                                        <p:attrNameLst>
                                          <p:attrName>ppt_x</p:attrName>
                                        </p:attrNameLst>
                                      </p:cBhvr>
                                      <p:tavLst>
                                        <p:tav tm="0">
                                          <p:val>
                                            <p:strVal val="0-#ppt_w/2"/>
                                          </p:val>
                                        </p:tav>
                                        <p:tav tm="100000">
                                          <p:val>
                                            <p:strVal val="#ppt_x"/>
                                          </p:val>
                                        </p:tav>
                                      </p:tavLst>
                                    </p:anim>
                                    <p:anim calcmode="lin" valueType="num">
                                      <p:cBhvr additive="base">
                                        <p:cTn id="208" dur="500" fill="hold"/>
                                        <p:tgtEl>
                                          <p:spTgt spid="9234"/>
                                        </p:tgtEl>
                                        <p:attrNameLst>
                                          <p:attrName>ppt_y</p:attrName>
                                        </p:attrNameLst>
                                      </p:cBhvr>
                                      <p:tavLst>
                                        <p:tav tm="0">
                                          <p:val>
                                            <p:strVal val="0-#ppt_h/2"/>
                                          </p:val>
                                        </p:tav>
                                        <p:tav tm="100000">
                                          <p:val>
                                            <p:strVal val="#ppt_y"/>
                                          </p:val>
                                        </p:tav>
                                      </p:tavLst>
                                    </p:anim>
                                  </p:childTnLst>
                                </p:cTn>
                              </p:par>
                            </p:childTnLst>
                          </p:cTn>
                        </p:par>
                      </p:childTnLst>
                    </p:cTn>
                  </p:par>
                  <p:par>
                    <p:cTn id="209" fill="hold">
                      <p:stCondLst>
                        <p:cond delay="indefinite"/>
                      </p:stCondLst>
                      <p:childTnLst>
                        <p:par>
                          <p:cTn id="210" fill="hold">
                            <p:stCondLst>
                              <p:cond delay="0"/>
                            </p:stCondLst>
                            <p:childTnLst>
                              <p:par>
                                <p:cTn id="211" presetID="2" presetClass="entr" presetSubtype="9" fill="hold" grpId="0" nodeType="clickEffect">
                                  <p:stCondLst>
                                    <p:cond delay="0"/>
                                  </p:stCondLst>
                                  <p:childTnLst>
                                    <p:set>
                                      <p:cBhvr>
                                        <p:cTn id="212" dur="1" fill="hold">
                                          <p:stCondLst>
                                            <p:cond delay="0"/>
                                          </p:stCondLst>
                                        </p:cTn>
                                        <p:tgtEl>
                                          <p:spTgt spid="9235"/>
                                        </p:tgtEl>
                                        <p:attrNameLst>
                                          <p:attrName>style.visibility</p:attrName>
                                        </p:attrNameLst>
                                      </p:cBhvr>
                                      <p:to>
                                        <p:strVal val="visible"/>
                                      </p:to>
                                    </p:set>
                                    <p:anim calcmode="lin" valueType="num">
                                      <p:cBhvr additive="base">
                                        <p:cTn id="213" dur="500" fill="hold"/>
                                        <p:tgtEl>
                                          <p:spTgt spid="9235"/>
                                        </p:tgtEl>
                                        <p:attrNameLst>
                                          <p:attrName>ppt_x</p:attrName>
                                        </p:attrNameLst>
                                      </p:cBhvr>
                                      <p:tavLst>
                                        <p:tav tm="0">
                                          <p:val>
                                            <p:strVal val="0-#ppt_w/2"/>
                                          </p:val>
                                        </p:tav>
                                        <p:tav tm="100000">
                                          <p:val>
                                            <p:strVal val="#ppt_x"/>
                                          </p:val>
                                        </p:tav>
                                      </p:tavLst>
                                    </p:anim>
                                    <p:anim calcmode="lin" valueType="num">
                                      <p:cBhvr additive="base">
                                        <p:cTn id="214" dur="500" fill="hold"/>
                                        <p:tgtEl>
                                          <p:spTgt spid="9235"/>
                                        </p:tgtEl>
                                        <p:attrNameLst>
                                          <p:attrName>ppt_y</p:attrName>
                                        </p:attrNameLst>
                                      </p:cBhvr>
                                      <p:tavLst>
                                        <p:tav tm="0">
                                          <p:val>
                                            <p:strVal val="0-#ppt_h/2"/>
                                          </p:val>
                                        </p:tav>
                                        <p:tav tm="100000">
                                          <p:val>
                                            <p:strVal val="#ppt_y"/>
                                          </p:val>
                                        </p:tav>
                                      </p:tavLst>
                                    </p:anim>
                                  </p:childTnLst>
                                </p:cTn>
                              </p:par>
                            </p:childTnLst>
                          </p:cTn>
                        </p:par>
                      </p:childTnLst>
                    </p:cTn>
                  </p:par>
                  <p:par>
                    <p:cTn id="215" fill="hold">
                      <p:stCondLst>
                        <p:cond delay="indefinite"/>
                      </p:stCondLst>
                      <p:childTnLst>
                        <p:par>
                          <p:cTn id="216" fill="hold">
                            <p:stCondLst>
                              <p:cond delay="0"/>
                            </p:stCondLst>
                            <p:childTnLst>
                              <p:par>
                                <p:cTn id="217" presetID="2" presetClass="entr" presetSubtype="9" fill="hold" grpId="0" nodeType="clickEffect">
                                  <p:stCondLst>
                                    <p:cond delay="0"/>
                                  </p:stCondLst>
                                  <p:childTnLst>
                                    <p:set>
                                      <p:cBhvr>
                                        <p:cTn id="218" dur="1" fill="hold">
                                          <p:stCondLst>
                                            <p:cond delay="0"/>
                                          </p:stCondLst>
                                        </p:cTn>
                                        <p:tgtEl>
                                          <p:spTgt spid="9263"/>
                                        </p:tgtEl>
                                        <p:attrNameLst>
                                          <p:attrName>style.visibility</p:attrName>
                                        </p:attrNameLst>
                                      </p:cBhvr>
                                      <p:to>
                                        <p:strVal val="visible"/>
                                      </p:to>
                                    </p:set>
                                    <p:anim calcmode="lin" valueType="num">
                                      <p:cBhvr additive="base">
                                        <p:cTn id="219" dur="500" fill="hold"/>
                                        <p:tgtEl>
                                          <p:spTgt spid="9263"/>
                                        </p:tgtEl>
                                        <p:attrNameLst>
                                          <p:attrName>ppt_x</p:attrName>
                                        </p:attrNameLst>
                                      </p:cBhvr>
                                      <p:tavLst>
                                        <p:tav tm="0">
                                          <p:val>
                                            <p:strVal val="0-#ppt_w/2"/>
                                          </p:val>
                                        </p:tav>
                                        <p:tav tm="100000">
                                          <p:val>
                                            <p:strVal val="#ppt_x"/>
                                          </p:val>
                                        </p:tav>
                                      </p:tavLst>
                                    </p:anim>
                                    <p:anim calcmode="lin" valueType="num">
                                      <p:cBhvr additive="base">
                                        <p:cTn id="220" dur="500" fill="hold"/>
                                        <p:tgtEl>
                                          <p:spTgt spid="9263"/>
                                        </p:tgtEl>
                                        <p:attrNameLst>
                                          <p:attrName>ppt_y</p:attrName>
                                        </p:attrNameLst>
                                      </p:cBhvr>
                                      <p:tavLst>
                                        <p:tav tm="0">
                                          <p:val>
                                            <p:strVal val="0-#ppt_h/2"/>
                                          </p:val>
                                        </p:tav>
                                        <p:tav tm="100000">
                                          <p:val>
                                            <p:strVal val="#ppt_y"/>
                                          </p:val>
                                        </p:tav>
                                      </p:tavLst>
                                    </p:anim>
                                  </p:childTnLst>
                                </p:cTn>
                              </p:par>
                            </p:childTnLst>
                          </p:cTn>
                        </p:par>
                      </p:childTnLst>
                    </p:cTn>
                  </p:par>
                  <p:par>
                    <p:cTn id="221" fill="hold">
                      <p:stCondLst>
                        <p:cond delay="indefinite"/>
                      </p:stCondLst>
                      <p:childTnLst>
                        <p:par>
                          <p:cTn id="222" fill="hold">
                            <p:stCondLst>
                              <p:cond delay="0"/>
                            </p:stCondLst>
                            <p:childTnLst>
                              <p:par>
                                <p:cTn id="223" presetID="2" presetClass="entr" presetSubtype="9" fill="hold" grpId="0" nodeType="clickEffect">
                                  <p:stCondLst>
                                    <p:cond delay="0"/>
                                  </p:stCondLst>
                                  <p:childTnLst>
                                    <p:set>
                                      <p:cBhvr>
                                        <p:cTn id="224" dur="1" fill="hold">
                                          <p:stCondLst>
                                            <p:cond delay="0"/>
                                          </p:stCondLst>
                                        </p:cTn>
                                        <p:tgtEl>
                                          <p:spTgt spid="9264"/>
                                        </p:tgtEl>
                                        <p:attrNameLst>
                                          <p:attrName>style.visibility</p:attrName>
                                        </p:attrNameLst>
                                      </p:cBhvr>
                                      <p:to>
                                        <p:strVal val="visible"/>
                                      </p:to>
                                    </p:set>
                                    <p:anim calcmode="lin" valueType="num">
                                      <p:cBhvr additive="base">
                                        <p:cTn id="225" dur="500" fill="hold"/>
                                        <p:tgtEl>
                                          <p:spTgt spid="9264"/>
                                        </p:tgtEl>
                                        <p:attrNameLst>
                                          <p:attrName>ppt_x</p:attrName>
                                        </p:attrNameLst>
                                      </p:cBhvr>
                                      <p:tavLst>
                                        <p:tav tm="0">
                                          <p:val>
                                            <p:strVal val="0-#ppt_w/2"/>
                                          </p:val>
                                        </p:tav>
                                        <p:tav tm="100000">
                                          <p:val>
                                            <p:strVal val="#ppt_x"/>
                                          </p:val>
                                        </p:tav>
                                      </p:tavLst>
                                    </p:anim>
                                    <p:anim calcmode="lin" valueType="num">
                                      <p:cBhvr additive="base">
                                        <p:cTn id="226" dur="500" fill="hold"/>
                                        <p:tgtEl>
                                          <p:spTgt spid="9264"/>
                                        </p:tgtEl>
                                        <p:attrNameLst>
                                          <p:attrName>ppt_y</p:attrName>
                                        </p:attrNameLst>
                                      </p:cBhvr>
                                      <p:tavLst>
                                        <p:tav tm="0">
                                          <p:val>
                                            <p:strVal val="0-#ppt_h/2"/>
                                          </p:val>
                                        </p:tav>
                                        <p:tav tm="100000">
                                          <p:val>
                                            <p:strVal val="#ppt_y"/>
                                          </p:val>
                                        </p:tav>
                                      </p:tavLst>
                                    </p:anim>
                                  </p:childTnLst>
                                </p:cTn>
                              </p:par>
                            </p:childTnLst>
                          </p:cTn>
                        </p:par>
                      </p:childTnLst>
                    </p:cTn>
                  </p:par>
                  <p:par>
                    <p:cTn id="227" fill="hold">
                      <p:stCondLst>
                        <p:cond delay="indefinite"/>
                      </p:stCondLst>
                      <p:childTnLst>
                        <p:par>
                          <p:cTn id="228" fill="hold">
                            <p:stCondLst>
                              <p:cond delay="0"/>
                            </p:stCondLst>
                            <p:childTnLst>
                              <p:par>
                                <p:cTn id="229" presetID="2" presetClass="entr" presetSubtype="9" fill="hold" grpId="0" nodeType="clickEffect">
                                  <p:stCondLst>
                                    <p:cond delay="0"/>
                                  </p:stCondLst>
                                  <p:childTnLst>
                                    <p:set>
                                      <p:cBhvr>
                                        <p:cTn id="230" dur="1" fill="hold">
                                          <p:stCondLst>
                                            <p:cond delay="0"/>
                                          </p:stCondLst>
                                        </p:cTn>
                                        <p:tgtEl>
                                          <p:spTgt spid="9265"/>
                                        </p:tgtEl>
                                        <p:attrNameLst>
                                          <p:attrName>style.visibility</p:attrName>
                                        </p:attrNameLst>
                                      </p:cBhvr>
                                      <p:to>
                                        <p:strVal val="visible"/>
                                      </p:to>
                                    </p:set>
                                    <p:anim calcmode="lin" valueType="num">
                                      <p:cBhvr additive="base">
                                        <p:cTn id="231" dur="500" fill="hold"/>
                                        <p:tgtEl>
                                          <p:spTgt spid="9265"/>
                                        </p:tgtEl>
                                        <p:attrNameLst>
                                          <p:attrName>ppt_x</p:attrName>
                                        </p:attrNameLst>
                                      </p:cBhvr>
                                      <p:tavLst>
                                        <p:tav tm="0">
                                          <p:val>
                                            <p:strVal val="0-#ppt_w/2"/>
                                          </p:val>
                                        </p:tav>
                                        <p:tav tm="100000">
                                          <p:val>
                                            <p:strVal val="#ppt_x"/>
                                          </p:val>
                                        </p:tav>
                                      </p:tavLst>
                                    </p:anim>
                                    <p:anim calcmode="lin" valueType="num">
                                      <p:cBhvr additive="base">
                                        <p:cTn id="232" dur="500" fill="hold"/>
                                        <p:tgtEl>
                                          <p:spTgt spid="9265"/>
                                        </p:tgtEl>
                                        <p:attrNameLst>
                                          <p:attrName>ppt_y</p:attrName>
                                        </p:attrNameLst>
                                      </p:cBhvr>
                                      <p:tavLst>
                                        <p:tav tm="0">
                                          <p:val>
                                            <p:strVal val="0-#ppt_h/2"/>
                                          </p:val>
                                        </p:tav>
                                        <p:tav tm="100000">
                                          <p:val>
                                            <p:strVal val="#ppt_y"/>
                                          </p:val>
                                        </p:tav>
                                      </p:tavLst>
                                    </p:anim>
                                  </p:childTnLst>
                                </p:cTn>
                              </p:par>
                            </p:childTnLst>
                          </p:cTn>
                        </p:par>
                      </p:childTnLst>
                    </p:cTn>
                  </p:par>
                  <p:par>
                    <p:cTn id="233" fill="hold">
                      <p:stCondLst>
                        <p:cond delay="indefinite"/>
                      </p:stCondLst>
                      <p:childTnLst>
                        <p:par>
                          <p:cTn id="234" fill="hold">
                            <p:stCondLst>
                              <p:cond delay="0"/>
                            </p:stCondLst>
                            <p:childTnLst>
                              <p:par>
                                <p:cTn id="235" presetID="2" presetClass="entr" presetSubtype="9" fill="hold" grpId="0" nodeType="clickEffect">
                                  <p:stCondLst>
                                    <p:cond delay="0"/>
                                  </p:stCondLst>
                                  <p:childTnLst>
                                    <p:set>
                                      <p:cBhvr>
                                        <p:cTn id="236" dur="1" fill="hold">
                                          <p:stCondLst>
                                            <p:cond delay="0"/>
                                          </p:stCondLst>
                                        </p:cTn>
                                        <p:tgtEl>
                                          <p:spTgt spid="9266"/>
                                        </p:tgtEl>
                                        <p:attrNameLst>
                                          <p:attrName>style.visibility</p:attrName>
                                        </p:attrNameLst>
                                      </p:cBhvr>
                                      <p:to>
                                        <p:strVal val="visible"/>
                                      </p:to>
                                    </p:set>
                                    <p:anim calcmode="lin" valueType="num">
                                      <p:cBhvr additive="base">
                                        <p:cTn id="237" dur="500" fill="hold"/>
                                        <p:tgtEl>
                                          <p:spTgt spid="9266"/>
                                        </p:tgtEl>
                                        <p:attrNameLst>
                                          <p:attrName>ppt_x</p:attrName>
                                        </p:attrNameLst>
                                      </p:cBhvr>
                                      <p:tavLst>
                                        <p:tav tm="0">
                                          <p:val>
                                            <p:strVal val="0-#ppt_w/2"/>
                                          </p:val>
                                        </p:tav>
                                        <p:tav tm="100000">
                                          <p:val>
                                            <p:strVal val="#ppt_x"/>
                                          </p:val>
                                        </p:tav>
                                      </p:tavLst>
                                    </p:anim>
                                    <p:anim calcmode="lin" valueType="num">
                                      <p:cBhvr additive="base">
                                        <p:cTn id="238" dur="500" fill="hold"/>
                                        <p:tgtEl>
                                          <p:spTgt spid="9266"/>
                                        </p:tgtEl>
                                        <p:attrNameLst>
                                          <p:attrName>ppt_y</p:attrName>
                                        </p:attrNameLst>
                                      </p:cBhvr>
                                      <p:tavLst>
                                        <p:tav tm="0">
                                          <p:val>
                                            <p:strVal val="0-#ppt_h/2"/>
                                          </p:val>
                                        </p:tav>
                                        <p:tav tm="100000">
                                          <p:val>
                                            <p:strVal val="#ppt_y"/>
                                          </p:val>
                                        </p:tav>
                                      </p:tavLst>
                                    </p:anim>
                                  </p:childTnLst>
                                </p:cTn>
                              </p:par>
                            </p:childTnLst>
                          </p:cTn>
                        </p:par>
                      </p:childTnLst>
                    </p:cTn>
                  </p:par>
                  <p:par>
                    <p:cTn id="239" fill="hold">
                      <p:stCondLst>
                        <p:cond delay="indefinite"/>
                      </p:stCondLst>
                      <p:childTnLst>
                        <p:par>
                          <p:cTn id="240" fill="hold">
                            <p:stCondLst>
                              <p:cond delay="0"/>
                            </p:stCondLst>
                            <p:childTnLst>
                              <p:par>
                                <p:cTn id="241" presetID="18" presetClass="entr" presetSubtype="3" fill="hold" grpId="0" nodeType="clickEffect">
                                  <p:stCondLst>
                                    <p:cond delay="0"/>
                                  </p:stCondLst>
                                  <p:childTnLst>
                                    <p:set>
                                      <p:cBhvr>
                                        <p:cTn id="242" dur="1" fill="hold">
                                          <p:stCondLst>
                                            <p:cond delay="0"/>
                                          </p:stCondLst>
                                        </p:cTn>
                                        <p:tgtEl>
                                          <p:spTgt spid="9278"/>
                                        </p:tgtEl>
                                        <p:attrNameLst>
                                          <p:attrName>style.visibility</p:attrName>
                                        </p:attrNameLst>
                                      </p:cBhvr>
                                      <p:to>
                                        <p:strVal val="visible"/>
                                      </p:to>
                                    </p:set>
                                    <p:animEffect transition="in" filter="strips(upRight)">
                                      <p:cBhvr>
                                        <p:cTn id="243" dur="500"/>
                                        <p:tgtEl>
                                          <p:spTgt spid="9278"/>
                                        </p:tgtEl>
                                      </p:cBhvr>
                                    </p:animEffect>
                                  </p:childTnLst>
                                </p:cTn>
                              </p:par>
                            </p:childTnLst>
                          </p:cTn>
                        </p:par>
                      </p:childTnLst>
                    </p:cTn>
                  </p:par>
                  <p:par>
                    <p:cTn id="244" fill="hold">
                      <p:stCondLst>
                        <p:cond delay="indefinite"/>
                      </p:stCondLst>
                      <p:childTnLst>
                        <p:par>
                          <p:cTn id="245" fill="hold">
                            <p:stCondLst>
                              <p:cond delay="0"/>
                            </p:stCondLst>
                            <p:childTnLst>
                              <p:par>
                                <p:cTn id="246" presetID="18" presetClass="entr" presetSubtype="3" fill="hold" nodeType="clickEffect">
                                  <p:stCondLst>
                                    <p:cond delay="0"/>
                                  </p:stCondLst>
                                  <p:childTnLst>
                                    <p:set>
                                      <p:cBhvr>
                                        <p:cTn id="247" dur="1" fill="hold">
                                          <p:stCondLst>
                                            <p:cond delay="0"/>
                                          </p:stCondLst>
                                        </p:cTn>
                                        <p:tgtEl>
                                          <p:spTgt spid="2"/>
                                        </p:tgtEl>
                                        <p:attrNameLst>
                                          <p:attrName>style.visibility</p:attrName>
                                        </p:attrNameLst>
                                      </p:cBhvr>
                                      <p:to>
                                        <p:strVal val="visible"/>
                                      </p:to>
                                    </p:set>
                                    <p:animEffect transition="in" filter="strips(upRight)">
                                      <p:cBhvr>
                                        <p:cTn id="248" dur="500"/>
                                        <p:tgtEl>
                                          <p:spTgt spid="2"/>
                                        </p:tgtEl>
                                      </p:cBhvr>
                                    </p:animEffect>
                                  </p:childTnLst>
                                </p:cTn>
                              </p:par>
                            </p:childTnLst>
                          </p:cTn>
                        </p:par>
                      </p:childTnLst>
                    </p:cTn>
                  </p:par>
                  <p:par>
                    <p:cTn id="249" fill="hold">
                      <p:stCondLst>
                        <p:cond delay="indefinite"/>
                      </p:stCondLst>
                      <p:childTnLst>
                        <p:par>
                          <p:cTn id="250" fill="hold">
                            <p:stCondLst>
                              <p:cond delay="0"/>
                            </p:stCondLst>
                            <p:childTnLst>
                              <p:par>
                                <p:cTn id="251" presetID="2" presetClass="entr" presetSubtype="3" fill="hold" grpId="0" nodeType="clickEffect">
                                  <p:stCondLst>
                                    <p:cond delay="0"/>
                                  </p:stCondLst>
                                  <p:childTnLst>
                                    <p:set>
                                      <p:cBhvr>
                                        <p:cTn id="252" dur="1" fill="hold">
                                          <p:stCondLst>
                                            <p:cond delay="0"/>
                                          </p:stCondLst>
                                        </p:cTn>
                                        <p:tgtEl>
                                          <p:spTgt spid="9239"/>
                                        </p:tgtEl>
                                        <p:attrNameLst>
                                          <p:attrName>style.visibility</p:attrName>
                                        </p:attrNameLst>
                                      </p:cBhvr>
                                      <p:to>
                                        <p:strVal val="visible"/>
                                      </p:to>
                                    </p:set>
                                    <p:anim calcmode="lin" valueType="num">
                                      <p:cBhvr additive="base">
                                        <p:cTn id="253" dur="500" fill="hold"/>
                                        <p:tgtEl>
                                          <p:spTgt spid="9239"/>
                                        </p:tgtEl>
                                        <p:attrNameLst>
                                          <p:attrName>ppt_x</p:attrName>
                                        </p:attrNameLst>
                                      </p:cBhvr>
                                      <p:tavLst>
                                        <p:tav tm="0">
                                          <p:val>
                                            <p:strVal val="1+#ppt_w/2"/>
                                          </p:val>
                                        </p:tav>
                                        <p:tav tm="100000">
                                          <p:val>
                                            <p:strVal val="#ppt_x"/>
                                          </p:val>
                                        </p:tav>
                                      </p:tavLst>
                                    </p:anim>
                                    <p:anim calcmode="lin" valueType="num">
                                      <p:cBhvr additive="base">
                                        <p:cTn id="254" dur="500" fill="hold"/>
                                        <p:tgtEl>
                                          <p:spTgt spid="9239"/>
                                        </p:tgtEl>
                                        <p:attrNameLst>
                                          <p:attrName>ppt_y</p:attrName>
                                        </p:attrNameLst>
                                      </p:cBhvr>
                                      <p:tavLst>
                                        <p:tav tm="0">
                                          <p:val>
                                            <p:strVal val="0-#ppt_h/2"/>
                                          </p:val>
                                        </p:tav>
                                        <p:tav tm="100000">
                                          <p:val>
                                            <p:strVal val="#ppt_y"/>
                                          </p:val>
                                        </p:tav>
                                      </p:tavLst>
                                    </p:anim>
                                  </p:childTnLst>
                                </p:cTn>
                              </p:par>
                            </p:childTnLst>
                          </p:cTn>
                        </p:par>
                      </p:childTnLst>
                    </p:cTn>
                  </p:par>
                  <p:par>
                    <p:cTn id="255" fill="hold">
                      <p:stCondLst>
                        <p:cond delay="indefinite"/>
                      </p:stCondLst>
                      <p:childTnLst>
                        <p:par>
                          <p:cTn id="256" fill="hold">
                            <p:stCondLst>
                              <p:cond delay="0"/>
                            </p:stCondLst>
                            <p:childTnLst>
                              <p:par>
                                <p:cTn id="257" presetID="2" presetClass="entr" presetSubtype="3" fill="hold" grpId="0" nodeType="clickEffect">
                                  <p:stCondLst>
                                    <p:cond delay="0"/>
                                  </p:stCondLst>
                                  <p:childTnLst>
                                    <p:set>
                                      <p:cBhvr>
                                        <p:cTn id="258" dur="1" fill="hold">
                                          <p:stCondLst>
                                            <p:cond delay="0"/>
                                          </p:stCondLst>
                                        </p:cTn>
                                        <p:tgtEl>
                                          <p:spTgt spid="9238"/>
                                        </p:tgtEl>
                                        <p:attrNameLst>
                                          <p:attrName>style.visibility</p:attrName>
                                        </p:attrNameLst>
                                      </p:cBhvr>
                                      <p:to>
                                        <p:strVal val="visible"/>
                                      </p:to>
                                    </p:set>
                                    <p:anim calcmode="lin" valueType="num">
                                      <p:cBhvr additive="base">
                                        <p:cTn id="259" dur="500" fill="hold"/>
                                        <p:tgtEl>
                                          <p:spTgt spid="9238"/>
                                        </p:tgtEl>
                                        <p:attrNameLst>
                                          <p:attrName>ppt_x</p:attrName>
                                        </p:attrNameLst>
                                      </p:cBhvr>
                                      <p:tavLst>
                                        <p:tav tm="0">
                                          <p:val>
                                            <p:strVal val="1+#ppt_w/2"/>
                                          </p:val>
                                        </p:tav>
                                        <p:tav tm="100000">
                                          <p:val>
                                            <p:strVal val="#ppt_x"/>
                                          </p:val>
                                        </p:tav>
                                      </p:tavLst>
                                    </p:anim>
                                    <p:anim calcmode="lin" valueType="num">
                                      <p:cBhvr additive="base">
                                        <p:cTn id="260" dur="500" fill="hold"/>
                                        <p:tgtEl>
                                          <p:spTgt spid="9238"/>
                                        </p:tgtEl>
                                        <p:attrNameLst>
                                          <p:attrName>ppt_y</p:attrName>
                                        </p:attrNameLst>
                                      </p:cBhvr>
                                      <p:tavLst>
                                        <p:tav tm="0">
                                          <p:val>
                                            <p:strVal val="0-#ppt_h/2"/>
                                          </p:val>
                                        </p:tav>
                                        <p:tav tm="100000">
                                          <p:val>
                                            <p:strVal val="#ppt_y"/>
                                          </p:val>
                                        </p:tav>
                                      </p:tavLst>
                                    </p:anim>
                                  </p:childTnLst>
                                </p:cTn>
                              </p:par>
                            </p:childTnLst>
                          </p:cTn>
                        </p:par>
                      </p:childTnLst>
                    </p:cTn>
                  </p:par>
                  <p:par>
                    <p:cTn id="261" fill="hold">
                      <p:stCondLst>
                        <p:cond delay="indefinite"/>
                      </p:stCondLst>
                      <p:childTnLst>
                        <p:par>
                          <p:cTn id="262" fill="hold">
                            <p:stCondLst>
                              <p:cond delay="0"/>
                            </p:stCondLst>
                            <p:childTnLst>
                              <p:par>
                                <p:cTn id="263" presetID="2" presetClass="entr" presetSubtype="3" fill="hold" grpId="0" nodeType="clickEffect">
                                  <p:stCondLst>
                                    <p:cond delay="0"/>
                                  </p:stCondLst>
                                  <p:childTnLst>
                                    <p:set>
                                      <p:cBhvr>
                                        <p:cTn id="264" dur="1" fill="hold">
                                          <p:stCondLst>
                                            <p:cond delay="0"/>
                                          </p:stCondLst>
                                        </p:cTn>
                                        <p:tgtEl>
                                          <p:spTgt spid="9237"/>
                                        </p:tgtEl>
                                        <p:attrNameLst>
                                          <p:attrName>style.visibility</p:attrName>
                                        </p:attrNameLst>
                                      </p:cBhvr>
                                      <p:to>
                                        <p:strVal val="visible"/>
                                      </p:to>
                                    </p:set>
                                    <p:anim calcmode="lin" valueType="num">
                                      <p:cBhvr additive="base">
                                        <p:cTn id="265" dur="500" fill="hold"/>
                                        <p:tgtEl>
                                          <p:spTgt spid="9237"/>
                                        </p:tgtEl>
                                        <p:attrNameLst>
                                          <p:attrName>ppt_x</p:attrName>
                                        </p:attrNameLst>
                                      </p:cBhvr>
                                      <p:tavLst>
                                        <p:tav tm="0">
                                          <p:val>
                                            <p:strVal val="1+#ppt_w/2"/>
                                          </p:val>
                                        </p:tav>
                                        <p:tav tm="100000">
                                          <p:val>
                                            <p:strVal val="#ppt_x"/>
                                          </p:val>
                                        </p:tav>
                                      </p:tavLst>
                                    </p:anim>
                                    <p:anim calcmode="lin" valueType="num">
                                      <p:cBhvr additive="base">
                                        <p:cTn id="266" dur="500" fill="hold"/>
                                        <p:tgtEl>
                                          <p:spTgt spid="9237"/>
                                        </p:tgtEl>
                                        <p:attrNameLst>
                                          <p:attrName>ppt_y</p:attrName>
                                        </p:attrNameLst>
                                      </p:cBhvr>
                                      <p:tavLst>
                                        <p:tav tm="0">
                                          <p:val>
                                            <p:strVal val="0-#ppt_h/2"/>
                                          </p:val>
                                        </p:tav>
                                        <p:tav tm="100000">
                                          <p:val>
                                            <p:strVal val="#ppt_y"/>
                                          </p:val>
                                        </p:tav>
                                      </p:tavLst>
                                    </p:anim>
                                  </p:childTnLst>
                                </p:cTn>
                              </p:par>
                            </p:childTnLst>
                          </p:cTn>
                        </p:par>
                      </p:childTnLst>
                    </p:cTn>
                  </p:par>
                  <p:par>
                    <p:cTn id="267" fill="hold">
                      <p:stCondLst>
                        <p:cond delay="indefinite"/>
                      </p:stCondLst>
                      <p:childTnLst>
                        <p:par>
                          <p:cTn id="268" fill="hold">
                            <p:stCondLst>
                              <p:cond delay="0"/>
                            </p:stCondLst>
                            <p:childTnLst>
                              <p:par>
                                <p:cTn id="269" presetID="2" presetClass="entr" presetSubtype="3" fill="hold" grpId="0" nodeType="clickEffect">
                                  <p:stCondLst>
                                    <p:cond delay="0"/>
                                  </p:stCondLst>
                                  <p:childTnLst>
                                    <p:set>
                                      <p:cBhvr>
                                        <p:cTn id="270" dur="1" fill="hold">
                                          <p:stCondLst>
                                            <p:cond delay="0"/>
                                          </p:stCondLst>
                                        </p:cTn>
                                        <p:tgtEl>
                                          <p:spTgt spid="9236"/>
                                        </p:tgtEl>
                                        <p:attrNameLst>
                                          <p:attrName>style.visibility</p:attrName>
                                        </p:attrNameLst>
                                      </p:cBhvr>
                                      <p:to>
                                        <p:strVal val="visible"/>
                                      </p:to>
                                    </p:set>
                                    <p:anim calcmode="lin" valueType="num">
                                      <p:cBhvr additive="base">
                                        <p:cTn id="271" dur="500" fill="hold"/>
                                        <p:tgtEl>
                                          <p:spTgt spid="9236"/>
                                        </p:tgtEl>
                                        <p:attrNameLst>
                                          <p:attrName>ppt_x</p:attrName>
                                        </p:attrNameLst>
                                      </p:cBhvr>
                                      <p:tavLst>
                                        <p:tav tm="0">
                                          <p:val>
                                            <p:strVal val="1+#ppt_w/2"/>
                                          </p:val>
                                        </p:tav>
                                        <p:tav tm="100000">
                                          <p:val>
                                            <p:strVal val="#ppt_x"/>
                                          </p:val>
                                        </p:tav>
                                      </p:tavLst>
                                    </p:anim>
                                    <p:anim calcmode="lin" valueType="num">
                                      <p:cBhvr additive="base">
                                        <p:cTn id="272" dur="500" fill="hold"/>
                                        <p:tgtEl>
                                          <p:spTgt spid="9236"/>
                                        </p:tgtEl>
                                        <p:attrNameLst>
                                          <p:attrName>ppt_y</p:attrName>
                                        </p:attrNameLst>
                                      </p:cBhvr>
                                      <p:tavLst>
                                        <p:tav tm="0">
                                          <p:val>
                                            <p:strVal val="0-#ppt_h/2"/>
                                          </p:val>
                                        </p:tav>
                                        <p:tav tm="100000">
                                          <p:val>
                                            <p:strVal val="#ppt_y"/>
                                          </p:val>
                                        </p:tav>
                                      </p:tavLst>
                                    </p:anim>
                                  </p:childTnLst>
                                </p:cTn>
                              </p:par>
                            </p:childTnLst>
                          </p:cTn>
                        </p:par>
                      </p:childTnLst>
                    </p:cTn>
                  </p:par>
                  <p:par>
                    <p:cTn id="273" fill="hold">
                      <p:stCondLst>
                        <p:cond delay="indefinite"/>
                      </p:stCondLst>
                      <p:childTnLst>
                        <p:par>
                          <p:cTn id="274" fill="hold">
                            <p:stCondLst>
                              <p:cond delay="0"/>
                            </p:stCondLst>
                            <p:childTnLst>
                              <p:par>
                                <p:cTn id="275" presetID="2" presetClass="entr" presetSubtype="6" fill="hold" grpId="0" nodeType="clickEffect">
                                  <p:stCondLst>
                                    <p:cond delay="0"/>
                                  </p:stCondLst>
                                  <p:childTnLst>
                                    <p:set>
                                      <p:cBhvr>
                                        <p:cTn id="276" dur="1" fill="hold">
                                          <p:stCondLst>
                                            <p:cond delay="0"/>
                                          </p:stCondLst>
                                        </p:cTn>
                                        <p:tgtEl>
                                          <p:spTgt spid="9240"/>
                                        </p:tgtEl>
                                        <p:attrNameLst>
                                          <p:attrName>style.visibility</p:attrName>
                                        </p:attrNameLst>
                                      </p:cBhvr>
                                      <p:to>
                                        <p:strVal val="visible"/>
                                      </p:to>
                                    </p:set>
                                    <p:anim calcmode="lin" valueType="num">
                                      <p:cBhvr additive="base">
                                        <p:cTn id="277" dur="500" fill="hold"/>
                                        <p:tgtEl>
                                          <p:spTgt spid="9240"/>
                                        </p:tgtEl>
                                        <p:attrNameLst>
                                          <p:attrName>ppt_x</p:attrName>
                                        </p:attrNameLst>
                                      </p:cBhvr>
                                      <p:tavLst>
                                        <p:tav tm="0">
                                          <p:val>
                                            <p:strVal val="1+#ppt_w/2"/>
                                          </p:val>
                                        </p:tav>
                                        <p:tav tm="100000">
                                          <p:val>
                                            <p:strVal val="#ppt_x"/>
                                          </p:val>
                                        </p:tav>
                                      </p:tavLst>
                                    </p:anim>
                                    <p:anim calcmode="lin" valueType="num">
                                      <p:cBhvr additive="base">
                                        <p:cTn id="278" dur="500" fill="hold"/>
                                        <p:tgtEl>
                                          <p:spTgt spid="9240"/>
                                        </p:tgtEl>
                                        <p:attrNameLst>
                                          <p:attrName>ppt_y</p:attrName>
                                        </p:attrNameLst>
                                      </p:cBhvr>
                                      <p:tavLst>
                                        <p:tav tm="0">
                                          <p:val>
                                            <p:strVal val="1+#ppt_h/2"/>
                                          </p:val>
                                        </p:tav>
                                        <p:tav tm="100000">
                                          <p:val>
                                            <p:strVal val="#ppt_y"/>
                                          </p:val>
                                        </p:tav>
                                      </p:tavLst>
                                    </p:anim>
                                  </p:childTnLst>
                                </p:cTn>
                              </p:par>
                            </p:childTnLst>
                          </p:cTn>
                        </p:par>
                      </p:childTnLst>
                    </p:cTn>
                  </p:par>
                  <p:par>
                    <p:cTn id="279" fill="hold">
                      <p:stCondLst>
                        <p:cond delay="indefinite"/>
                      </p:stCondLst>
                      <p:childTnLst>
                        <p:par>
                          <p:cTn id="280" fill="hold">
                            <p:stCondLst>
                              <p:cond delay="0"/>
                            </p:stCondLst>
                            <p:childTnLst>
                              <p:par>
                                <p:cTn id="281" presetID="2" presetClass="entr" presetSubtype="6" fill="hold" grpId="0" nodeType="clickEffect">
                                  <p:stCondLst>
                                    <p:cond delay="0"/>
                                  </p:stCondLst>
                                  <p:childTnLst>
                                    <p:set>
                                      <p:cBhvr>
                                        <p:cTn id="282" dur="1" fill="hold">
                                          <p:stCondLst>
                                            <p:cond delay="0"/>
                                          </p:stCondLst>
                                        </p:cTn>
                                        <p:tgtEl>
                                          <p:spTgt spid="9241"/>
                                        </p:tgtEl>
                                        <p:attrNameLst>
                                          <p:attrName>style.visibility</p:attrName>
                                        </p:attrNameLst>
                                      </p:cBhvr>
                                      <p:to>
                                        <p:strVal val="visible"/>
                                      </p:to>
                                    </p:set>
                                    <p:anim calcmode="lin" valueType="num">
                                      <p:cBhvr additive="base">
                                        <p:cTn id="283" dur="500" fill="hold"/>
                                        <p:tgtEl>
                                          <p:spTgt spid="9241"/>
                                        </p:tgtEl>
                                        <p:attrNameLst>
                                          <p:attrName>ppt_x</p:attrName>
                                        </p:attrNameLst>
                                      </p:cBhvr>
                                      <p:tavLst>
                                        <p:tav tm="0">
                                          <p:val>
                                            <p:strVal val="1+#ppt_w/2"/>
                                          </p:val>
                                        </p:tav>
                                        <p:tav tm="100000">
                                          <p:val>
                                            <p:strVal val="#ppt_x"/>
                                          </p:val>
                                        </p:tav>
                                      </p:tavLst>
                                    </p:anim>
                                    <p:anim calcmode="lin" valueType="num">
                                      <p:cBhvr additive="base">
                                        <p:cTn id="284" dur="500" fill="hold"/>
                                        <p:tgtEl>
                                          <p:spTgt spid="9241"/>
                                        </p:tgtEl>
                                        <p:attrNameLst>
                                          <p:attrName>ppt_y</p:attrName>
                                        </p:attrNameLst>
                                      </p:cBhvr>
                                      <p:tavLst>
                                        <p:tav tm="0">
                                          <p:val>
                                            <p:strVal val="1+#ppt_h/2"/>
                                          </p:val>
                                        </p:tav>
                                        <p:tav tm="100000">
                                          <p:val>
                                            <p:strVal val="#ppt_y"/>
                                          </p:val>
                                        </p:tav>
                                      </p:tavLst>
                                    </p:anim>
                                  </p:childTnLst>
                                </p:cTn>
                              </p:par>
                            </p:childTnLst>
                          </p:cTn>
                        </p:par>
                      </p:childTnLst>
                    </p:cTn>
                  </p:par>
                  <p:par>
                    <p:cTn id="285" fill="hold">
                      <p:stCondLst>
                        <p:cond delay="indefinite"/>
                      </p:stCondLst>
                      <p:childTnLst>
                        <p:par>
                          <p:cTn id="286" fill="hold">
                            <p:stCondLst>
                              <p:cond delay="0"/>
                            </p:stCondLst>
                            <p:childTnLst>
                              <p:par>
                                <p:cTn id="287" presetID="2" presetClass="entr" presetSubtype="6" fill="hold" grpId="0" nodeType="clickEffect">
                                  <p:stCondLst>
                                    <p:cond delay="0"/>
                                  </p:stCondLst>
                                  <p:childTnLst>
                                    <p:set>
                                      <p:cBhvr>
                                        <p:cTn id="288" dur="1" fill="hold">
                                          <p:stCondLst>
                                            <p:cond delay="0"/>
                                          </p:stCondLst>
                                        </p:cTn>
                                        <p:tgtEl>
                                          <p:spTgt spid="9242"/>
                                        </p:tgtEl>
                                        <p:attrNameLst>
                                          <p:attrName>style.visibility</p:attrName>
                                        </p:attrNameLst>
                                      </p:cBhvr>
                                      <p:to>
                                        <p:strVal val="visible"/>
                                      </p:to>
                                    </p:set>
                                    <p:anim calcmode="lin" valueType="num">
                                      <p:cBhvr additive="base">
                                        <p:cTn id="289" dur="500" fill="hold"/>
                                        <p:tgtEl>
                                          <p:spTgt spid="9242"/>
                                        </p:tgtEl>
                                        <p:attrNameLst>
                                          <p:attrName>ppt_x</p:attrName>
                                        </p:attrNameLst>
                                      </p:cBhvr>
                                      <p:tavLst>
                                        <p:tav tm="0">
                                          <p:val>
                                            <p:strVal val="1+#ppt_w/2"/>
                                          </p:val>
                                        </p:tav>
                                        <p:tav tm="100000">
                                          <p:val>
                                            <p:strVal val="#ppt_x"/>
                                          </p:val>
                                        </p:tav>
                                      </p:tavLst>
                                    </p:anim>
                                    <p:anim calcmode="lin" valueType="num">
                                      <p:cBhvr additive="base">
                                        <p:cTn id="290" dur="500" fill="hold"/>
                                        <p:tgtEl>
                                          <p:spTgt spid="9242"/>
                                        </p:tgtEl>
                                        <p:attrNameLst>
                                          <p:attrName>ppt_y</p:attrName>
                                        </p:attrNameLst>
                                      </p:cBhvr>
                                      <p:tavLst>
                                        <p:tav tm="0">
                                          <p:val>
                                            <p:strVal val="1+#ppt_h/2"/>
                                          </p:val>
                                        </p:tav>
                                        <p:tav tm="100000">
                                          <p:val>
                                            <p:strVal val="#ppt_y"/>
                                          </p:val>
                                        </p:tav>
                                      </p:tavLst>
                                    </p:anim>
                                  </p:childTnLst>
                                </p:cTn>
                              </p:par>
                            </p:childTnLst>
                          </p:cTn>
                        </p:par>
                      </p:childTnLst>
                    </p:cTn>
                  </p:par>
                  <p:par>
                    <p:cTn id="291" fill="hold">
                      <p:stCondLst>
                        <p:cond delay="indefinite"/>
                      </p:stCondLst>
                      <p:childTnLst>
                        <p:par>
                          <p:cTn id="292" fill="hold">
                            <p:stCondLst>
                              <p:cond delay="0"/>
                            </p:stCondLst>
                            <p:childTnLst>
                              <p:par>
                                <p:cTn id="293" presetID="2" presetClass="entr" presetSubtype="6" fill="hold" grpId="0" nodeType="clickEffect">
                                  <p:stCondLst>
                                    <p:cond delay="0"/>
                                  </p:stCondLst>
                                  <p:childTnLst>
                                    <p:set>
                                      <p:cBhvr>
                                        <p:cTn id="294" dur="1" fill="hold">
                                          <p:stCondLst>
                                            <p:cond delay="0"/>
                                          </p:stCondLst>
                                        </p:cTn>
                                        <p:tgtEl>
                                          <p:spTgt spid="9243"/>
                                        </p:tgtEl>
                                        <p:attrNameLst>
                                          <p:attrName>style.visibility</p:attrName>
                                        </p:attrNameLst>
                                      </p:cBhvr>
                                      <p:to>
                                        <p:strVal val="visible"/>
                                      </p:to>
                                    </p:set>
                                    <p:anim calcmode="lin" valueType="num">
                                      <p:cBhvr additive="base">
                                        <p:cTn id="295" dur="500" fill="hold"/>
                                        <p:tgtEl>
                                          <p:spTgt spid="9243"/>
                                        </p:tgtEl>
                                        <p:attrNameLst>
                                          <p:attrName>ppt_x</p:attrName>
                                        </p:attrNameLst>
                                      </p:cBhvr>
                                      <p:tavLst>
                                        <p:tav tm="0">
                                          <p:val>
                                            <p:strVal val="1+#ppt_w/2"/>
                                          </p:val>
                                        </p:tav>
                                        <p:tav tm="100000">
                                          <p:val>
                                            <p:strVal val="#ppt_x"/>
                                          </p:val>
                                        </p:tav>
                                      </p:tavLst>
                                    </p:anim>
                                    <p:anim calcmode="lin" valueType="num">
                                      <p:cBhvr additive="base">
                                        <p:cTn id="296" dur="500" fill="hold"/>
                                        <p:tgtEl>
                                          <p:spTgt spid="9243"/>
                                        </p:tgtEl>
                                        <p:attrNameLst>
                                          <p:attrName>ppt_y</p:attrName>
                                        </p:attrNameLst>
                                      </p:cBhvr>
                                      <p:tavLst>
                                        <p:tav tm="0">
                                          <p:val>
                                            <p:strVal val="1+#ppt_h/2"/>
                                          </p:val>
                                        </p:tav>
                                        <p:tav tm="100000">
                                          <p:val>
                                            <p:strVal val="#ppt_y"/>
                                          </p:val>
                                        </p:tav>
                                      </p:tavLst>
                                    </p:anim>
                                  </p:childTnLst>
                                </p:cTn>
                              </p:par>
                            </p:childTnLst>
                          </p:cTn>
                        </p:par>
                      </p:childTnLst>
                    </p:cTn>
                  </p:par>
                  <p:par>
                    <p:cTn id="297" fill="hold">
                      <p:stCondLst>
                        <p:cond delay="indefinite"/>
                      </p:stCondLst>
                      <p:childTnLst>
                        <p:par>
                          <p:cTn id="298" fill="hold">
                            <p:stCondLst>
                              <p:cond delay="0"/>
                            </p:stCondLst>
                            <p:childTnLst>
                              <p:par>
                                <p:cTn id="299" presetID="2" presetClass="entr" presetSubtype="12" fill="hold" grpId="0" nodeType="clickEffect">
                                  <p:stCondLst>
                                    <p:cond delay="0"/>
                                  </p:stCondLst>
                                  <p:childTnLst>
                                    <p:set>
                                      <p:cBhvr>
                                        <p:cTn id="300" dur="1" fill="hold">
                                          <p:stCondLst>
                                            <p:cond delay="0"/>
                                          </p:stCondLst>
                                        </p:cTn>
                                        <p:tgtEl>
                                          <p:spTgt spid="9244"/>
                                        </p:tgtEl>
                                        <p:attrNameLst>
                                          <p:attrName>style.visibility</p:attrName>
                                        </p:attrNameLst>
                                      </p:cBhvr>
                                      <p:to>
                                        <p:strVal val="visible"/>
                                      </p:to>
                                    </p:set>
                                    <p:anim calcmode="lin" valueType="num">
                                      <p:cBhvr additive="base">
                                        <p:cTn id="301" dur="500" fill="hold"/>
                                        <p:tgtEl>
                                          <p:spTgt spid="9244"/>
                                        </p:tgtEl>
                                        <p:attrNameLst>
                                          <p:attrName>ppt_x</p:attrName>
                                        </p:attrNameLst>
                                      </p:cBhvr>
                                      <p:tavLst>
                                        <p:tav tm="0">
                                          <p:val>
                                            <p:strVal val="0-#ppt_w/2"/>
                                          </p:val>
                                        </p:tav>
                                        <p:tav tm="100000">
                                          <p:val>
                                            <p:strVal val="#ppt_x"/>
                                          </p:val>
                                        </p:tav>
                                      </p:tavLst>
                                    </p:anim>
                                    <p:anim calcmode="lin" valueType="num">
                                      <p:cBhvr additive="base">
                                        <p:cTn id="302" dur="500" fill="hold"/>
                                        <p:tgtEl>
                                          <p:spTgt spid="9244"/>
                                        </p:tgtEl>
                                        <p:attrNameLst>
                                          <p:attrName>ppt_y</p:attrName>
                                        </p:attrNameLst>
                                      </p:cBhvr>
                                      <p:tavLst>
                                        <p:tav tm="0">
                                          <p:val>
                                            <p:strVal val="1+#ppt_h/2"/>
                                          </p:val>
                                        </p:tav>
                                        <p:tav tm="100000">
                                          <p:val>
                                            <p:strVal val="#ppt_y"/>
                                          </p:val>
                                        </p:tav>
                                      </p:tavLst>
                                    </p:anim>
                                  </p:childTnLst>
                                </p:cTn>
                              </p:par>
                            </p:childTnLst>
                          </p:cTn>
                        </p:par>
                      </p:childTnLst>
                    </p:cTn>
                  </p:par>
                  <p:par>
                    <p:cTn id="303" fill="hold">
                      <p:stCondLst>
                        <p:cond delay="indefinite"/>
                      </p:stCondLst>
                      <p:childTnLst>
                        <p:par>
                          <p:cTn id="304" fill="hold">
                            <p:stCondLst>
                              <p:cond delay="0"/>
                            </p:stCondLst>
                            <p:childTnLst>
                              <p:par>
                                <p:cTn id="305" presetID="2" presetClass="entr" presetSubtype="12" fill="hold" grpId="0" nodeType="clickEffect">
                                  <p:stCondLst>
                                    <p:cond delay="0"/>
                                  </p:stCondLst>
                                  <p:childTnLst>
                                    <p:set>
                                      <p:cBhvr>
                                        <p:cTn id="306" dur="1" fill="hold">
                                          <p:stCondLst>
                                            <p:cond delay="0"/>
                                          </p:stCondLst>
                                        </p:cTn>
                                        <p:tgtEl>
                                          <p:spTgt spid="9245"/>
                                        </p:tgtEl>
                                        <p:attrNameLst>
                                          <p:attrName>style.visibility</p:attrName>
                                        </p:attrNameLst>
                                      </p:cBhvr>
                                      <p:to>
                                        <p:strVal val="visible"/>
                                      </p:to>
                                    </p:set>
                                    <p:anim calcmode="lin" valueType="num">
                                      <p:cBhvr additive="base">
                                        <p:cTn id="307" dur="500" fill="hold"/>
                                        <p:tgtEl>
                                          <p:spTgt spid="9245"/>
                                        </p:tgtEl>
                                        <p:attrNameLst>
                                          <p:attrName>ppt_x</p:attrName>
                                        </p:attrNameLst>
                                      </p:cBhvr>
                                      <p:tavLst>
                                        <p:tav tm="0">
                                          <p:val>
                                            <p:strVal val="0-#ppt_w/2"/>
                                          </p:val>
                                        </p:tav>
                                        <p:tav tm="100000">
                                          <p:val>
                                            <p:strVal val="#ppt_x"/>
                                          </p:val>
                                        </p:tav>
                                      </p:tavLst>
                                    </p:anim>
                                    <p:anim calcmode="lin" valueType="num">
                                      <p:cBhvr additive="base">
                                        <p:cTn id="308" dur="500" fill="hold"/>
                                        <p:tgtEl>
                                          <p:spTgt spid="9245"/>
                                        </p:tgtEl>
                                        <p:attrNameLst>
                                          <p:attrName>ppt_y</p:attrName>
                                        </p:attrNameLst>
                                      </p:cBhvr>
                                      <p:tavLst>
                                        <p:tav tm="0">
                                          <p:val>
                                            <p:strVal val="1+#ppt_h/2"/>
                                          </p:val>
                                        </p:tav>
                                        <p:tav tm="100000">
                                          <p:val>
                                            <p:strVal val="#ppt_y"/>
                                          </p:val>
                                        </p:tav>
                                      </p:tavLst>
                                    </p:anim>
                                  </p:childTnLst>
                                </p:cTn>
                              </p:par>
                            </p:childTnLst>
                          </p:cTn>
                        </p:par>
                      </p:childTnLst>
                    </p:cTn>
                  </p:par>
                  <p:par>
                    <p:cTn id="309" fill="hold">
                      <p:stCondLst>
                        <p:cond delay="indefinite"/>
                      </p:stCondLst>
                      <p:childTnLst>
                        <p:par>
                          <p:cTn id="310" fill="hold">
                            <p:stCondLst>
                              <p:cond delay="0"/>
                            </p:stCondLst>
                            <p:childTnLst>
                              <p:par>
                                <p:cTn id="311" presetID="2" presetClass="entr" presetSubtype="12" fill="hold" grpId="0" nodeType="clickEffect">
                                  <p:stCondLst>
                                    <p:cond delay="0"/>
                                  </p:stCondLst>
                                  <p:childTnLst>
                                    <p:set>
                                      <p:cBhvr>
                                        <p:cTn id="312" dur="1" fill="hold">
                                          <p:stCondLst>
                                            <p:cond delay="0"/>
                                          </p:stCondLst>
                                        </p:cTn>
                                        <p:tgtEl>
                                          <p:spTgt spid="9246"/>
                                        </p:tgtEl>
                                        <p:attrNameLst>
                                          <p:attrName>style.visibility</p:attrName>
                                        </p:attrNameLst>
                                      </p:cBhvr>
                                      <p:to>
                                        <p:strVal val="visible"/>
                                      </p:to>
                                    </p:set>
                                    <p:anim calcmode="lin" valueType="num">
                                      <p:cBhvr additive="base">
                                        <p:cTn id="313" dur="500" fill="hold"/>
                                        <p:tgtEl>
                                          <p:spTgt spid="9246"/>
                                        </p:tgtEl>
                                        <p:attrNameLst>
                                          <p:attrName>ppt_x</p:attrName>
                                        </p:attrNameLst>
                                      </p:cBhvr>
                                      <p:tavLst>
                                        <p:tav tm="0">
                                          <p:val>
                                            <p:strVal val="0-#ppt_w/2"/>
                                          </p:val>
                                        </p:tav>
                                        <p:tav tm="100000">
                                          <p:val>
                                            <p:strVal val="#ppt_x"/>
                                          </p:val>
                                        </p:tav>
                                      </p:tavLst>
                                    </p:anim>
                                    <p:anim calcmode="lin" valueType="num">
                                      <p:cBhvr additive="base">
                                        <p:cTn id="314" dur="500" fill="hold"/>
                                        <p:tgtEl>
                                          <p:spTgt spid="9246"/>
                                        </p:tgtEl>
                                        <p:attrNameLst>
                                          <p:attrName>ppt_y</p:attrName>
                                        </p:attrNameLst>
                                      </p:cBhvr>
                                      <p:tavLst>
                                        <p:tav tm="0">
                                          <p:val>
                                            <p:strVal val="1+#ppt_h/2"/>
                                          </p:val>
                                        </p:tav>
                                        <p:tav tm="100000">
                                          <p:val>
                                            <p:strVal val="#ppt_y"/>
                                          </p:val>
                                        </p:tav>
                                      </p:tavLst>
                                    </p:anim>
                                  </p:childTnLst>
                                </p:cTn>
                              </p:par>
                            </p:childTnLst>
                          </p:cTn>
                        </p:par>
                      </p:childTnLst>
                    </p:cTn>
                  </p:par>
                  <p:par>
                    <p:cTn id="315" fill="hold">
                      <p:stCondLst>
                        <p:cond delay="indefinite"/>
                      </p:stCondLst>
                      <p:childTnLst>
                        <p:par>
                          <p:cTn id="316" fill="hold">
                            <p:stCondLst>
                              <p:cond delay="0"/>
                            </p:stCondLst>
                            <p:childTnLst>
                              <p:par>
                                <p:cTn id="317" presetID="2" presetClass="entr" presetSubtype="12" fill="hold" grpId="0" nodeType="clickEffect">
                                  <p:stCondLst>
                                    <p:cond delay="0"/>
                                  </p:stCondLst>
                                  <p:childTnLst>
                                    <p:set>
                                      <p:cBhvr>
                                        <p:cTn id="318" dur="1" fill="hold">
                                          <p:stCondLst>
                                            <p:cond delay="0"/>
                                          </p:stCondLst>
                                        </p:cTn>
                                        <p:tgtEl>
                                          <p:spTgt spid="9247"/>
                                        </p:tgtEl>
                                        <p:attrNameLst>
                                          <p:attrName>style.visibility</p:attrName>
                                        </p:attrNameLst>
                                      </p:cBhvr>
                                      <p:to>
                                        <p:strVal val="visible"/>
                                      </p:to>
                                    </p:set>
                                    <p:anim calcmode="lin" valueType="num">
                                      <p:cBhvr additive="base">
                                        <p:cTn id="319" dur="500" fill="hold"/>
                                        <p:tgtEl>
                                          <p:spTgt spid="9247"/>
                                        </p:tgtEl>
                                        <p:attrNameLst>
                                          <p:attrName>ppt_x</p:attrName>
                                        </p:attrNameLst>
                                      </p:cBhvr>
                                      <p:tavLst>
                                        <p:tav tm="0">
                                          <p:val>
                                            <p:strVal val="0-#ppt_w/2"/>
                                          </p:val>
                                        </p:tav>
                                        <p:tav tm="100000">
                                          <p:val>
                                            <p:strVal val="#ppt_x"/>
                                          </p:val>
                                        </p:tav>
                                      </p:tavLst>
                                    </p:anim>
                                    <p:anim calcmode="lin" valueType="num">
                                      <p:cBhvr additive="base">
                                        <p:cTn id="320" dur="500" fill="hold"/>
                                        <p:tgtEl>
                                          <p:spTgt spid="9247"/>
                                        </p:tgtEl>
                                        <p:attrNameLst>
                                          <p:attrName>ppt_y</p:attrName>
                                        </p:attrNameLst>
                                      </p:cBhvr>
                                      <p:tavLst>
                                        <p:tav tm="0">
                                          <p:val>
                                            <p:strVal val="1+#ppt_h/2"/>
                                          </p:val>
                                        </p:tav>
                                        <p:tav tm="100000">
                                          <p:val>
                                            <p:strVal val="#ppt_y"/>
                                          </p:val>
                                        </p:tav>
                                      </p:tavLst>
                                    </p:anim>
                                  </p:childTnLst>
                                </p:cTn>
                              </p:par>
                            </p:childTnLst>
                          </p:cTn>
                        </p:par>
                      </p:childTnLst>
                    </p:cTn>
                  </p:par>
                  <p:par>
                    <p:cTn id="321" fill="hold">
                      <p:stCondLst>
                        <p:cond delay="indefinite"/>
                      </p:stCondLst>
                      <p:childTnLst>
                        <p:par>
                          <p:cTn id="322" fill="hold">
                            <p:stCondLst>
                              <p:cond delay="0"/>
                            </p:stCondLst>
                            <p:childTnLst>
                              <p:par>
                                <p:cTn id="323" presetID="18" presetClass="entr" presetSubtype="6" fill="hold" grpId="0" nodeType="clickEffect">
                                  <p:stCondLst>
                                    <p:cond delay="0"/>
                                  </p:stCondLst>
                                  <p:childTnLst>
                                    <p:set>
                                      <p:cBhvr>
                                        <p:cTn id="324" dur="1" fill="hold">
                                          <p:stCondLst>
                                            <p:cond delay="0"/>
                                          </p:stCondLst>
                                        </p:cTn>
                                        <p:tgtEl>
                                          <p:spTgt spid="9281"/>
                                        </p:tgtEl>
                                        <p:attrNameLst>
                                          <p:attrName>style.visibility</p:attrName>
                                        </p:attrNameLst>
                                      </p:cBhvr>
                                      <p:to>
                                        <p:strVal val="visible"/>
                                      </p:to>
                                    </p:set>
                                    <p:animEffect transition="in" filter="strips(downRight)">
                                      <p:cBhvr>
                                        <p:cTn id="325" dur="500"/>
                                        <p:tgtEl>
                                          <p:spTgt spid="9281"/>
                                        </p:tgtEl>
                                      </p:cBhvr>
                                    </p:animEffect>
                                  </p:childTnLst>
                                </p:cTn>
                              </p:par>
                            </p:childTnLst>
                          </p:cTn>
                        </p:par>
                      </p:childTnLst>
                    </p:cTn>
                  </p:par>
                  <p:par>
                    <p:cTn id="326" fill="hold">
                      <p:stCondLst>
                        <p:cond delay="indefinite"/>
                      </p:stCondLst>
                      <p:childTnLst>
                        <p:par>
                          <p:cTn id="327" fill="hold">
                            <p:stCondLst>
                              <p:cond delay="0"/>
                            </p:stCondLst>
                            <p:childTnLst>
                              <p:par>
                                <p:cTn id="328" presetID="18" presetClass="entr" presetSubtype="12" fill="hold" grpId="0" nodeType="clickEffect">
                                  <p:stCondLst>
                                    <p:cond delay="0"/>
                                  </p:stCondLst>
                                  <p:childTnLst>
                                    <p:set>
                                      <p:cBhvr>
                                        <p:cTn id="329" dur="1" fill="hold">
                                          <p:stCondLst>
                                            <p:cond delay="0"/>
                                          </p:stCondLst>
                                        </p:cTn>
                                        <p:tgtEl>
                                          <p:spTgt spid="9279"/>
                                        </p:tgtEl>
                                        <p:attrNameLst>
                                          <p:attrName>style.visibility</p:attrName>
                                        </p:attrNameLst>
                                      </p:cBhvr>
                                      <p:to>
                                        <p:strVal val="visible"/>
                                      </p:to>
                                    </p:set>
                                    <p:animEffect transition="in" filter="strips(downLeft)">
                                      <p:cBhvr>
                                        <p:cTn id="330" dur="500"/>
                                        <p:tgtEl>
                                          <p:spTgt spid="9279"/>
                                        </p:tgtEl>
                                      </p:cBhvr>
                                    </p:animEffect>
                                  </p:childTnLst>
                                </p:cTn>
                              </p:par>
                            </p:childTnLst>
                          </p:cTn>
                        </p:par>
                      </p:childTnLst>
                    </p:cTn>
                  </p:par>
                  <p:par>
                    <p:cTn id="331" fill="hold">
                      <p:stCondLst>
                        <p:cond delay="indefinite"/>
                      </p:stCondLst>
                      <p:childTnLst>
                        <p:par>
                          <p:cTn id="332" fill="hold">
                            <p:stCondLst>
                              <p:cond delay="0"/>
                            </p:stCondLst>
                            <p:childTnLst>
                              <p:par>
                                <p:cTn id="333" presetID="18" presetClass="entr" presetSubtype="9" fill="hold" grpId="0" nodeType="clickEffect">
                                  <p:stCondLst>
                                    <p:cond delay="0"/>
                                  </p:stCondLst>
                                  <p:childTnLst>
                                    <p:set>
                                      <p:cBhvr>
                                        <p:cTn id="334" dur="1" fill="hold">
                                          <p:stCondLst>
                                            <p:cond delay="0"/>
                                          </p:stCondLst>
                                        </p:cTn>
                                        <p:tgtEl>
                                          <p:spTgt spid="9280"/>
                                        </p:tgtEl>
                                        <p:attrNameLst>
                                          <p:attrName>style.visibility</p:attrName>
                                        </p:attrNameLst>
                                      </p:cBhvr>
                                      <p:to>
                                        <p:strVal val="visible"/>
                                      </p:to>
                                    </p:set>
                                    <p:animEffect transition="in" filter="strips(upLeft)">
                                      <p:cBhvr>
                                        <p:cTn id="335" dur="500"/>
                                        <p:tgtEl>
                                          <p:spTgt spid="9280"/>
                                        </p:tgtEl>
                                      </p:cBhvr>
                                    </p:animEffect>
                                  </p:childTnLst>
                                </p:cTn>
                              </p:par>
                            </p:childTnLst>
                          </p:cTn>
                        </p:par>
                      </p:childTnLst>
                    </p:cTn>
                  </p:par>
                  <p:par>
                    <p:cTn id="336" fill="hold">
                      <p:stCondLst>
                        <p:cond delay="indefinite"/>
                      </p:stCondLst>
                      <p:childTnLst>
                        <p:par>
                          <p:cTn id="337" fill="hold">
                            <p:stCondLst>
                              <p:cond delay="0"/>
                            </p:stCondLst>
                            <p:childTnLst>
                              <p:par>
                                <p:cTn id="338" presetID="7" presetClass="entr" presetSubtype="2" fill="hold" nodeType="clickEffect">
                                  <p:stCondLst>
                                    <p:cond delay="0"/>
                                  </p:stCondLst>
                                  <p:childTnLst>
                                    <p:set>
                                      <p:cBhvr>
                                        <p:cTn id="339" dur="1" fill="hold">
                                          <p:stCondLst>
                                            <p:cond delay="0"/>
                                          </p:stCondLst>
                                        </p:cTn>
                                        <p:tgtEl>
                                          <p:spTgt spid="5"/>
                                        </p:tgtEl>
                                        <p:attrNameLst>
                                          <p:attrName>style.visibility</p:attrName>
                                        </p:attrNameLst>
                                      </p:cBhvr>
                                      <p:to>
                                        <p:strVal val="visible"/>
                                      </p:to>
                                    </p:set>
                                    <p:anim calcmode="lin" valueType="num">
                                      <p:cBhvr additive="base">
                                        <p:cTn id="340" dur="5000" fill="hold"/>
                                        <p:tgtEl>
                                          <p:spTgt spid="5"/>
                                        </p:tgtEl>
                                        <p:attrNameLst>
                                          <p:attrName>ppt_x</p:attrName>
                                        </p:attrNameLst>
                                      </p:cBhvr>
                                      <p:tavLst>
                                        <p:tav tm="0">
                                          <p:val>
                                            <p:strVal val="1+#ppt_w/2"/>
                                          </p:val>
                                        </p:tav>
                                        <p:tav tm="100000">
                                          <p:val>
                                            <p:strVal val="#ppt_x"/>
                                          </p:val>
                                        </p:tav>
                                      </p:tavLst>
                                    </p:anim>
                                    <p:anim calcmode="lin" valueType="num">
                                      <p:cBhvr additive="base">
                                        <p:cTn id="341" dur="5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nimBg="1"/>
      <p:bldP spid="9219" grpId="0" animBg="1"/>
      <p:bldP spid="9220" grpId="0" animBg="1"/>
      <p:bldP spid="9221" grpId="0" animBg="1"/>
      <p:bldP spid="9222" grpId="0" animBg="1"/>
      <p:bldP spid="9223" grpId="0" animBg="1"/>
      <p:bldP spid="9224" grpId="0" animBg="1"/>
      <p:bldP spid="9225" grpId="0" animBg="1"/>
      <p:bldP spid="9226" grpId="0" animBg="1"/>
      <p:bldP spid="9227" grpId="0" animBg="1"/>
      <p:bldP spid="9228" grpId="0" animBg="1"/>
      <p:bldP spid="9229" grpId="0" animBg="1"/>
      <p:bldP spid="9230" grpId="0" animBg="1"/>
      <p:bldP spid="9231" grpId="0" animBg="1"/>
      <p:bldP spid="9232" grpId="0" animBg="1"/>
      <p:bldP spid="9233" grpId="0" animBg="1"/>
      <p:bldP spid="9234" grpId="0" animBg="1"/>
      <p:bldP spid="9235" grpId="0" animBg="1"/>
      <p:bldP spid="9236" grpId="0" animBg="1"/>
      <p:bldP spid="9237" grpId="0" animBg="1"/>
      <p:bldP spid="9238" grpId="0" animBg="1"/>
      <p:bldP spid="9239" grpId="0" animBg="1"/>
      <p:bldP spid="9240" grpId="0" animBg="1"/>
      <p:bldP spid="9241" grpId="0" animBg="1"/>
      <p:bldP spid="9242" grpId="0" animBg="1"/>
      <p:bldP spid="9243" grpId="0" animBg="1"/>
      <p:bldP spid="9244" grpId="0" animBg="1"/>
      <p:bldP spid="9245" grpId="0" animBg="1"/>
      <p:bldP spid="9246" grpId="0" animBg="1"/>
      <p:bldP spid="9247" grpId="0" animBg="1"/>
      <p:bldP spid="9248" grpId="0" animBg="1"/>
      <p:bldP spid="9249" grpId="0" animBg="1"/>
      <p:bldP spid="9250" grpId="0" animBg="1"/>
      <p:bldP spid="9251" grpId="0" animBg="1"/>
      <p:bldP spid="9252" grpId="0" animBg="1"/>
      <p:bldP spid="9253" grpId="0" animBg="1"/>
      <p:bldP spid="9254" grpId="0" animBg="1"/>
      <p:bldP spid="9255" grpId="0" animBg="1"/>
      <p:bldP spid="9256" grpId="0" autoUpdateAnimBg="0"/>
      <p:bldP spid="9257" grpId="0" autoUpdateAnimBg="0"/>
      <p:bldP spid="9258" grpId="0" autoUpdateAnimBg="0"/>
      <p:bldP spid="9259" grpId="0" autoUpdateAnimBg="0"/>
      <p:bldP spid="9260" grpId="0" autoUpdateAnimBg="0"/>
      <p:bldP spid="9261" grpId="0" autoUpdateAnimBg="0"/>
      <p:bldP spid="9262" grpId="0" autoUpdateAnimBg="0"/>
      <p:bldP spid="9263" grpId="0" autoUpdateAnimBg="0"/>
      <p:bldP spid="9264" grpId="0" autoUpdateAnimBg="0"/>
      <p:bldP spid="9265" grpId="0" autoUpdateAnimBg="0"/>
      <p:bldP spid="9266" grpId="0" autoUpdateAnimBg="0"/>
      <p:bldP spid="9277" grpId="0" autoUpdateAnimBg="0"/>
      <p:bldP spid="9278" grpId="0" animBg="1"/>
      <p:bldP spid="9279" grpId="0" animBg="1"/>
      <p:bldP spid="9280" grpId="0" animBg="1"/>
      <p:bldP spid="928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343400" y="762000"/>
            <a:ext cx="4533900" cy="2486025"/>
            <a:chOff x="192" y="1026"/>
            <a:chExt cx="2856" cy="1566"/>
          </a:xfrm>
        </p:grpSpPr>
        <p:grpSp>
          <p:nvGrpSpPr>
            <p:cNvPr id="5" name="Group 3"/>
            <p:cNvGrpSpPr/>
            <p:nvPr/>
          </p:nvGrpSpPr>
          <p:grpSpPr bwMode="auto">
            <a:xfrm>
              <a:off x="300" y="1255"/>
              <a:ext cx="2352" cy="1011"/>
              <a:chOff x="768" y="144"/>
              <a:chExt cx="2352" cy="1011"/>
            </a:xfrm>
          </p:grpSpPr>
          <p:sp>
            <p:nvSpPr>
              <p:cNvPr id="8263" name="Line 4"/>
              <p:cNvSpPr>
                <a:spLocks noChangeShapeType="1"/>
              </p:cNvSpPr>
              <p:nvPr/>
            </p:nvSpPr>
            <p:spPr bwMode="auto">
              <a:xfrm>
                <a:off x="768" y="1152"/>
                <a:ext cx="2352" cy="0"/>
              </a:xfrm>
              <a:prstGeom prst="line">
                <a:avLst/>
              </a:prstGeom>
              <a:noFill/>
              <a:ln w="28575">
                <a:solidFill>
                  <a:schemeClr val="tx1"/>
                </a:solidFill>
                <a:round/>
              </a:ln>
            </p:spPr>
            <p:txBody>
              <a:bodyPr/>
              <a:lstStyle/>
              <a:p>
                <a:endParaRPr lang="en-IN"/>
              </a:p>
            </p:txBody>
          </p:sp>
          <p:sp>
            <p:nvSpPr>
              <p:cNvPr id="8264" name="Oval 5"/>
              <p:cNvSpPr>
                <a:spLocks noChangeArrowheads="1"/>
              </p:cNvSpPr>
              <p:nvPr/>
            </p:nvSpPr>
            <p:spPr bwMode="auto">
              <a:xfrm>
                <a:off x="789" y="147"/>
                <a:ext cx="1008" cy="1008"/>
              </a:xfrm>
              <a:prstGeom prst="ellipse">
                <a:avLst/>
              </a:prstGeom>
              <a:solidFill>
                <a:schemeClr val="bg1"/>
              </a:solidFill>
              <a:ln w="28575">
                <a:solidFill>
                  <a:schemeClr val="tx1"/>
                </a:solidFill>
                <a:round/>
              </a:ln>
            </p:spPr>
            <p:txBody>
              <a:bodyPr wrap="none" anchor="ctr"/>
              <a:lstStyle/>
              <a:p>
                <a:endParaRPr lang="en-IN"/>
              </a:p>
            </p:txBody>
          </p:sp>
          <p:sp>
            <p:nvSpPr>
              <p:cNvPr id="3" name="Oval 6"/>
              <p:cNvSpPr>
                <a:spLocks noChangeArrowheads="1"/>
              </p:cNvSpPr>
              <p:nvPr/>
            </p:nvSpPr>
            <p:spPr bwMode="auto">
              <a:xfrm>
                <a:off x="2112" y="144"/>
                <a:ext cx="1008" cy="1008"/>
              </a:xfrm>
              <a:prstGeom prst="ellipse">
                <a:avLst/>
              </a:prstGeom>
              <a:solidFill>
                <a:schemeClr val="bg1"/>
              </a:solidFill>
              <a:ln w="28575">
                <a:solidFill>
                  <a:schemeClr val="tx1"/>
                </a:solidFill>
                <a:round/>
              </a:ln>
            </p:spPr>
            <p:txBody>
              <a:bodyPr wrap="none" anchor="ctr"/>
              <a:lstStyle/>
              <a:p>
                <a:endParaRPr lang="en-IN"/>
              </a:p>
            </p:txBody>
          </p:sp>
          <p:sp>
            <p:nvSpPr>
              <p:cNvPr id="8266" name="Rectangle 7"/>
              <p:cNvSpPr>
                <a:spLocks noChangeArrowheads="1"/>
              </p:cNvSpPr>
              <p:nvPr/>
            </p:nvSpPr>
            <p:spPr bwMode="auto">
              <a:xfrm>
                <a:off x="768" y="672"/>
                <a:ext cx="2352" cy="480"/>
              </a:xfrm>
              <a:prstGeom prst="rect">
                <a:avLst/>
              </a:prstGeom>
              <a:solidFill>
                <a:schemeClr val="bg1"/>
              </a:solidFill>
              <a:ln w="9525">
                <a:noFill/>
                <a:miter lim="800000"/>
              </a:ln>
            </p:spPr>
            <p:txBody>
              <a:bodyPr wrap="none" anchor="ctr"/>
              <a:lstStyle/>
              <a:p>
                <a:endParaRPr lang="en-IN"/>
              </a:p>
            </p:txBody>
          </p:sp>
          <p:sp>
            <p:nvSpPr>
              <p:cNvPr id="8267" name="Line 8"/>
              <p:cNvSpPr>
                <a:spLocks noChangeShapeType="1"/>
              </p:cNvSpPr>
              <p:nvPr/>
            </p:nvSpPr>
            <p:spPr bwMode="auto">
              <a:xfrm flipV="1">
                <a:off x="768" y="144"/>
                <a:ext cx="0" cy="1008"/>
              </a:xfrm>
              <a:prstGeom prst="line">
                <a:avLst/>
              </a:prstGeom>
              <a:noFill/>
              <a:ln w="3175">
                <a:solidFill>
                  <a:schemeClr val="folHlink"/>
                </a:solidFill>
                <a:round/>
              </a:ln>
            </p:spPr>
            <p:txBody>
              <a:bodyPr/>
              <a:lstStyle/>
              <a:p>
                <a:endParaRPr lang="en-IN"/>
              </a:p>
            </p:txBody>
          </p:sp>
          <p:sp>
            <p:nvSpPr>
              <p:cNvPr id="8268" name="Line 9"/>
              <p:cNvSpPr>
                <a:spLocks noChangeShapeType="1"/>
              </p:cNvSpPr>
              <p:nvPr/>
            </p:nvSpPr>
            <p:spPr bwMode="auto">
              <a:xfrm>
                <a:off x="3120" y="144"/>
                <a:ext cx="0" cy="1008"/>
              </a:xfrm>
              <a:prstGeom prst="line">
                <a:avLst/>
              </a:prstGeom>
              <a:noFill/>
              <a:ln w="3175">
                <a:solidFill>
                  <a:schemeClr val="folHlink"/>
                </a:solidFill>
                <a:round/>
              </a:ln>
            </p:spPr>
            <p:txBody>
              <a:bodyPr/>
              <a:lstStyle/>
              <a:p>
                <a:endParaRPr lang="en-IN"/>
              </a:p>
            </p:txBody>
          </p:sp>
          <p:sp>
            <p:nvSpPr>
              <p:cNvPr id="8269" name="Rectangle 10"/>
              <p:cNvSpPr>
                <a:spLocks noChangeArrowheads="1"/>
              </p:cNvSpPr>
              <p:nvPr/>
            </p:nvSpPr>
            <p:spPr bwMode="auto">
              <a:xfrm>
                <a:off x="1344" y="156"/>
                <a:ext cx="1248" cy="576"/>
              </a:xfrm>
              <a:prstGeom prst="rect">
                <a:avLst/>
              </a:prstGeom>
              <a:solidFill>
                <a:schemeClr val="bg1"/>
              </a:solidFill>
              <a:ln w="9525">
                <a:noFill/>
                <a:miter lim="800000"/>
              </a:ln>
            </p:spPr>
            <p:txBody>
              <a:bodyPr wrap="none" anchor="ctr"/>
              <a:lstStyle/>
              <a:p>
                <a:endParaRPr lang="en-IN"/>
              </a:p>
            </p:txBody>
          </p:sp>
          <p:sp>
            <p:nvSpPr>
              <p:cNvPr id="8270" name="Line 11"/>
              <p:cNvSpPr>
                <a:spLocks noChangeShapeType="1"/>
              </p:cNvSpPr>
              <p:nvPr/>
            </p:nvSpPr>
            <p:spPr bwMode="auto">
              <a:xfrm>
                <a:off x="768" y="144"/>
                <a:ext cx="2352" cy="0"/>
              </a:xfrm>
              <a:prstGeom prst="line">
                <a:avLst/>
              </a:prstGeom>
              <a:noFill/>
              <a:ln w="3175">
                <a:solidFill>
                  <a:schemeClr val="folHlink"/>
                </a:solidFill>
                <a:round/>
              </a:ln>
            </p:spPr>
            <p:txBody>
              <a:bodyPr/>
              <a:lstStyle/>
              <a:p>
                <a:endParaRPr lang="en-IN"/>
              </a:p>
            </p:txBody>
          </p:sp>
          <p:sp>
            <p:nvSpPr>
              <p:cNvPr id="8271" name="Line 12"/>
              <p:cNvSpPr>
                <a:spLocks noChangeShapeType="1"/>
              </p:cNvSpPr>
              <p:nvPr/>
            </p:nvSpPr>
            <p:spPr bwMode="auto">
              <a:xfrm>
                <a:off x="1200" y="144"/>
                <a:ext cx="1488" cy="0"/>
              </a:xfrm>
              <a:prstGeom prst="line">
                <a:avLst/>
              </a:prstGeom>
              <a:noFill/>
              <a:ln w="28575">
                <a:solidFill>
                  <a:schemeClr val="tx1"/>
                </a:solidFill>
                <a:round/>
              </a:ln>
            </p:spPr>
            <p:txBody>
              <a:bodyPr/>
              <a:lstStyle/>
              <a:p>
                <a:endParaRPr lang="en-IN"/>
              </a:p>
            </p:txBody>
          </p:sp>
          <p:sp>
            <p:nvSpPr>
              <p:cNvPr id="8272" name="Line 13"/>
              <p:cNvSpPr>
                <a:spLocks noChangeShapeType="1"/>
              </p:cNvSpPr>
              <p:nvPr/>
            </p:nvSpPr>
            <p:spPr bwMode="auto">
              <a:xfrm>
                <a:off x="768" y="624"/>
                <a:ext cx="0" cy="528"/>
              </a:xfrm>
              <a:prstGeom prst="line">
                <a:avLst/>
              </a:prstGeom>
              <a:noFill/>
              <a:ln w="28575">
                <a:solidFill>
                  <a:schemeClr val="tx1"/>
                </a:solidFill>
                <a:round/>
              </a:ln>
            </p:spPr>
            <p:txBody>
              <a:bodyPr/>
              <a:lstStyle/>
              <a:p>
                <a:endParaRPr lang="en-IN"/>
              </a:p>
            </p:txBody>
          </p:sp>
          <p:sp>
            <p:nvSpPr>
              <p:cNvPr id="8273" name="Line 14"/>
              <p:cNvSpPr>
                <a:spLocks noChangeShapeType="1"/>
              </p:cNvSpPr>
              <p:nvPr/>
            </p:nvSpPr>
            <p:spPr bwMode="auto">
              <a:xfrm>
                <a:off x="3120" y="624"/>
                <a:ext cx="0" cy="528"/>
              </a:xfrm>
              <a:prstGeom prst="line">
                <a:avLst/>
              </a:prstGeom>
              <a:noFill/>
              <a:ln w="28575">
                <a:solidFill>
                  <a:schemeClr val="tx1"/>
                </a:solidFill>
                <a:round/>
              </a:ln>
            </p:spPr>
            <p:txBody>
              <a:bodyPr/>
              <a:lstStyle/>
              <a:p>
                <a:endParaRPr lang="en-IN"/>
              </a:p>
            </p:txBody>
          </p:sp>
        </p:grpSp>
        <p:sp>
          <p:nvSpPr>
            <p:cNvPr id="4" name="Line 15"/>
            <p:cNvSpPr>
              <a:spLocks noChangeShapeType="1"/>
            </p:cNvSpPr>
            <p:nvPr/>
          </p:nvSpPr>
          <p:spPr bwMode="auto">
            <a:xfrm>
              <a:off x="300" y="1783"/>
              <a:ext cx="528" cy="0"/>
            </a:xfrm>
            <a:prstGeom prst="line">
              <a:avLst/>
            </a:prstGeom>
            <a:noFill/>
            <a:ln w="9525">
              <a:solidFill>
                <a:schemeClr val="folHlink"/>
              </a:solidFill>
              <a:round/>
            </a:ln>
          </p:spPr>
          <p:txBody>
            <a:bodyPr/>
            <a:lstStyle/>
            <a:p>
              <a:endParaRPr lang="en-IN"/>
            </a:p>
          </p:txBody>
        </p:sp>
        <p:sp>
          <p:nvSpPr>
            <p:cNvPr id="6" name="Line 16"/>
            <p:cNvSpPr>
              <a:spLocks noChangeShapeType="1"/>
            </p:cNvSpPr>
            <p:nvPr/>
          </p:nvSpPr>
          <p:spPr bwMode="auto">
            <a:xfrm>
              <a:off x="840" y="1255"/>
              <a:ext cx="0" cy="528"/>
            </a:xfrm>
            <a:prstGeom prst="line">
              <a:avLst/>
            </a:prstGeom>
            <a:noFill/>
            <a:ln w="9525">
              <a:solidFill>
                <a:schemeClr val="folHlink"/>
              </a:solidFill>
              <a:round/>
            </a:ln>
          </p:spPr>
          <p:txBody>
            <a:bodyPr/>
            <a:lstStyle/>
            <a:p>
              <a:endParaRPr lang="en-IN"/>
            </a:p>
          </p:txBody>
        </p:sp>
        <p:sp>
          <p:nvSpPr>
            <p:cNvPr id="7" name="Line 17"/>
            <p:cNvSpPr>
              <a:spLocks noChangeShapeType="1"/>
            </p:cNvSpPr>
            <p:nvPr/>
          </p:nvSpPr>
          <p:spPr bwMode="auto">
            <a:xfrm>
              <a:off x="2046" y="1255"/>
              <a:ext cx="0" cy="528"/>
            </a:xfrm>
            <a:prstGeom prst="line">
              <a:avLst/>
            </a:prstGeom>
            <a:noFill/>
            <a:ln w="9525">
              <a:solidFill>
                <a:schemeClr val="folHlink"/>
              </a:solidFill>
              <a:round/>
            </a:ln>
          </p:spPr>
          <p:txBody>
            <a:bodyPr/>
            <a:lstStyle/>
            <a:p>
              <a:endParaRPr lang="en-IN"/>
            </a:p>
          </p:txBody>
        </p:sp>
        <p:sp>
          <p:nvSpPr>
            <p:cNvPr id="8" name="Line 18"/>
            <p:cNvSpPr>
              <a:spLocks noChangeShapeType="1"/>
            </p:cNvSpPr>
            <p:nvPr/>
          </p:nvSpPr>
          <p:spPr bwMode="auto">
            <a:xfrm>
              <a:off x="2058" y="1783"/>
              <a:ext cx="528" cy="0"/>
            </a:xfrm>
            <a:prstGeom prst="line">
              <a:avLst/>
            </a:prstGeom>
            <a:noFill/>
            <a:ln w="9525">
              <a:solidFill>
                <a:schemeClr val="folHlink"/>
              </a:solidFill>
              <a:round/>
            </a:ln>
          </p:spPr>
          <p:txBody>
            <a:bodyPr/>
            <a:lstStyle/>
            <a:p>
              <a:endParaRPr lang="en-IN"/>
            </a:p>
          </p:txBody>
        </p:sp>
        <p:sp>
          <p:nvSpPr>
            <p:cNvPr id="9" name="Line 19"/>
            <p:cNvSpPr>
              <a:spLocks noChangeShapeType="1"/>
            </p:cNvSpPr>
            <p:nvPr/>
          </p:nvSpPr>
          <p:spPr bwMode="auto">
            <a:xfrm flipH="1" flipV="1">
              <a:off x="444" y="1399"/>
              <a:ext cx="384" cy="384"/>
            </a:xfrm>
            <a:prstGeom prst="line">
              <a:avLst/>
            </a:prstGeom>
            <a:noFill/>
            <a:ln w="9525">
              <a:solidFill>
                <a:schemeClr val="tx1"/>
              </a:solidFill>
              <a:round/>
              <a:tailEnd type="triangle" w="med" len="med"/>
            </a:ln>
          </p:spPr>
          <p:txBody>
            <a:bodyPr/>
            <a:lstStyle/>
            <a:p>
              <a:endParaRPr lang="en-IN"/>
            </a:p>
          </p:txBody>
        </p:sp>
        <p:sp>
          <p:nvSpPr>
            <p:cNvPr id="10" name="Line 20"/>
            <p:cNvSpPr>
              <a:spLocks noChangeShapeType="1"/>
            </p:cNvSpPr>
            <p:nvPr/>
          </p:nvSpPr>
          <p:spPr bwMode="auto">
            <a:xfrm>
              <a:off x="204" y="1159"/>
              <a:ext cx="240" cy="240"/>
            </a:xfrm>
            <a:prstGeom prst="line">
              <a:avLst/>
            </a:prstGeom>
            <a:noFill/>
            <a:ln w="9525">
              <a:solidFill>
                <a:schemeClr val="tx1"/>
              </a:solidFill>
              <a:round/>
              <a:tailEnd type="triangle" w="med" len="med"/>
            </a:ln>
          </p:spPr>
          <p:txBody>
            <a:bodyPr/>
            <a:lstStyle/>
            <a:p>
              <a:endParaRPr lang="en-IN"/>
            </a:p>
          </p:txBody>
        </p:sp>
        <p:sp>
          <p:nvSpPr>
            <p:cNvPr id="11" name="Line 21"/>
            <p:cNvSpPr>
              <a:spLocks noChangeShapeType="1"/>
            </p:cNvSpPr>
            <p:nvPr/>
          </p:nvSpPr>
          <p:spPr bwMode="auto">
            <a:xfrm>
              <a:off x="207" y="1159"/>
              <a:ext cx="336" cy="0"/>
            </a:xfrm>
            <a:prstGeom prst="line">
              <a:avLst/>
            </a:prstGeom>
            <a:noFill/>
            <a:ln w="9525">
              <a:solidFill>
                <a:schemeClr val="tx1"/>
              </a:solidFill>
              <a:round/>
            </a:ln>
          </p:spPr>
          <p:txBody>
            <a:bodyPr/>
            <a:lstStyle/>
            <a:p>
              <a:endParaRPr lang="en-IN"/>
            </a:p>
          </p:txBody>
        </p:sp>
        <p:sp>
          <p:nvSpPr>
            <p:cNvPr id="12" name="Text Box 22"/>
            <p:cNvSpPr txBox="1">
              <a:spLocks noChangeArrowheads="1"/>
            </p:cNvSpPr>
            <p:nvPr/>
          </p:nvSpPr>
          <p:spPr bwMode="auto">
            <a:xfrm>
              <a:off x="192" y="1026"/>
              <a:ext cx="300" cy="173"/>
            </a:xfrm>
            <a:prstGeom prst="rect">
              <a:avLst/>
            </a:prstGeom>
            <a:noFill/>
            <a:ln w="9525">
              <a:noFill/>
              <a:miter lim="800000"/>
            </a:ln>
          </p:spPr>
          <p:txBody>
            <a:bodyPr wrap="none">
              <a:spAutoFit/>
            </a:bodyPr>
            <a:lstStyle/>
            <a:p>
              <a:pPr algn="ctr"/>
              <a:r>
                <a:rPr lang="en-US" sz="1200">
                  <a:latin typeface="Times New Roman" charset="0"/>
                </a:rPr>
                <a:t>25 R</a:t>
              </a:r>
              <a:endParaRPr lang="en-US" sz="1200">
                <a:latin typeface="Times New Roman" charset="0"/>
              </a:endParaRPr>
            </a:p>
          </p:txBody>
        </p:sp>
        <p:sp>
          <p:nvSpPr>
            <p:cNvPr id="13" name="Line 23"/>
            <p:cNvSpPr>
              <a:spLocks noChangeShapeType="1"/>
            </p:cNvSpPr>
            <p:nvPr/>
          </p:nvSpPr>
          <p:spPr bwMode="auto">
            <a:xfrm>
              <a:off x="300" y="2343"/>
              <a:ext cx="0" cy="240"/>
            </a:xfrm>
            <a:prstGeom prst="line">
              <a:avLst/>
            </a:prstGeom>
            <a:noFill/>
            <a:ln w="9525">
              <a:solidFill>
                <a:schemeClr val="tx1"/>
              </a:solidFill>
              <a:round/>
            </a:ln>
          </p:spPr>
          <p:txBody>
            <a:bodyPr/>
            <a:lstStyle/>
            <a:p>
              <a:endParaRPr lang="en-IN"/>
            </a:p>
          </p:txBody>
        </p:sp>
        <p:sp>
          <p:nvSpPr>
            <p:cNvPr id="14" name="Line 24"/>
            <p:cNvSpPr>
              <a:spLocks noChangeShapeType="1"/>
            </p:cNvSpPr>
            <p:nvPr/>
          </p:nvSpPr>
          <p:spPr bwMode="auto">
            <a:xfrm>
              <a:off x="2643" y="2352"/>
              <a:ext cx="0" cy="240"/>
            </a:xfrm>
            <a:prstGeom prst="line">
              <a:avLst/>
            </a:prstGeom>
            <a:noFill/>
            <a:ln w="9525">
              <a:solidFill>
                <a:schemeClr val="tx1"/>
              </a:solidFill>
              <a:round/>
            </a:ln>
          </p:spPr>
          <p:txBody>
            <a:bodyPr/>
            <a:lstStyle/>
            <a:p>
              <a:endParaRPr lang="en-IN"/>
            </a:p>
          </p:txBody>
        </p:sp>
        <p:sp>
          <p:nvSpPr>
            <p:cNvPr id="8255" name="Line 25"/>
            <p:cNvSpPr>
              <a:spLocks noChangeShapeType="1"/>
            </p:cNvSpPr>
            <p:nvPr/>
          </p:nvSpPr>
          <p:spPr bwMode="auto">
            <a:xfrm flipH="1">
              <a:off x="300" y="2466"/>
              <a:ext cx="864" cy="0"/>
            </a:xfrm>
            <a:prstGeom prst="line">
              <a:avLst/>
            </a:prstGeom>
            <a:noFill/>
            <a:ln w="9525">
              <a:solidFill>
                <a:schemeClr val="tx1"/>
              </a:solidFill>
              <a:round/>
              <a:tailEnd type="triangle" w="med" len="med"/>
            </a:ln>
          </p:spPr>
          <p:txBody>
            <a:bodyPr/>
            <a:lstStyle/>
            <a:p>
              <a:endParaRPr lang="en-IN"/>
            </a:p>
          </p:txBody>
        </p:sp>
        <p:sp>
          <p:nvSpPr>
            <p:cNvPr id="8256" name="Line 26"/>
            <p:cNvSpPr>
              <a:spLocks noChangeShapeType="1"/>
            </p:cNvSpPr>
            <p:nvPr/>
          </p:nvSpPr>
          <p:spPr bwMode="auto">
            <a:xfrm>
              <a:off x="1548" y="2466"/>
              <a:ext cx="1104" cy="0"/>
            </a:xfrm>
            <a:prstGeom prst="line">
              <a:avLst/>
            </a:prstGeom>
            <a:noFill/>
            <a:ln w="9525">
              <a:solidFill>
                <a:schemeClr val="tx1"/>
              </a:solidFill>
              <a:round/>
              <a:tailEnd type="triangle" w="med" len="med"/>
            </a:ln>
          </p:spPr>
          <p:txBody>
            <a:bodyPr/>
            <a:lstStyle/>
            <a:p>
              <a:endParaRPr lang="en-IN"/>
            </a:p>
          </p:txBody>
        </p:sp>
        <p:sp>
          <p:nvSpPr>
            <p:cNvPr id="8257" name="Text Box 27"/>
            <p:cNvSpPr txBox="1">
              <a:spLocks noChangeArrowheads="1"/>
            </p:cNvSpPr>
            <p:nvPr/>
          </p:nvSpPr>
          <p:spPr bwMode="auto">
            <a:xfrm>
              <a:off x="1116" y="2393"/>
              <a:ext cx="454" cy="173"/>
            </a:xfrm>
            <a:prstGeom prst="rect">
              <a:avLst/>
            </a:prstGeom>
            <a:noFill/>
            <a:ln w="9525">
              <a:noFill/>
              <a:miter lim="800000"/>
            </a:ln>
          </p:spPr>
          <p:txBody>
            <a:bodyPr wrap="none">
              <a:spAutoFit/>
            </a:bodyPr>
            <a:lstStyle/>
            <a:p>
              <a:pPr algn="ctr"/>
              <a:r>
                <a:rPr lang="en-US" sz="1200">
                  <a:latin typeface="Times New Roman" charset="0"/>
                </a:rPr>
                <a:t>100 MM</a:t>
              </a:r>
              <a:endParaRPr lang="en-US" sz="1200">
                <a:latin typeface="Times New Roman" charset="0"/>
              </a:endParaRPr>
            </a:p>
          </p:txBody>
        </p:sp>
        <p:sp>
          <p:nvSpPr>
            <p:cNvPr id="15" name="Line 28"/>
            <p:cNvSpPr>
              <a:spLocks noChangeShapeType="1"/>
            </p:cNvSpPr>
            <p:nvPr/>
          </p:nvSpPr>
          <p:spPr bwMode="auto">
            <a:xfrm>
              <a:off x="2724" y="1266"/>
              <a:ext cx="240" cy="0"/>
            </a:xfrm>
            <a:prstGeom prst="line">
              <a:avLst/>
            </a:prstGeom>
            <a:noFill/>
            <a:ln w="9525">
              <a:solidFill>
                <a:schemeClr val="tx1"/>
              </a:solidFill>
              <a:round/>
            </a:ln>
          </p:spPr>
          <p:txBody>
            <a:bodyPr/>
            <a:lstStyle/>
            <a:p>
              <a:endParaRPr lang="en-IN"/>
            </a:p>
          </p:txBody>
        </p:sp>
        <p:sp>
          <p:nvSpPr>
            <p:cNvPr id="16" name="Line 29"/>
            <p:cNvSpPr>
              <a:spLocks noChangeShapeType="1"/>
            </p:cNvSpPr>
            <p:nvPr/>
          </p:nvSpPr>
          <p:spPr bwMode="auto">
            <a:xfrm>
              <a:off x="2724" y="2274"/>
              <a:ext cx="240" cy="0"/>
            </a:xfrm>
            <a:prstGeom prst="line">
              <a:avLst/>
            </a:prstGeom>
            <a:noFill/>
            <a:ln w="9525">
              <a:solidFill>
                <a:schemeClr val="tx1"/>
              </a:solidFill>
              <a:round/>
            </a:ln>
          </p:spPr>
          <p:txBody>
            <a:bodyPr/>
            <a:lstStyle/>
            <a:p>
              <a:endParaRPr lang="en-IN"/>
            </a:p>
          </p:txBody>
        </p:sp>
        <p:sp>
          <p:nvSpPr>
            <p:cNvPr id="17" name="Line 30"/>
            <p:cNvSpPr>
              <a:spLocks noChangeShapeType="1"/>
            </p:cNvSpPr>
            <p:nvPr/>
          </p:nvSpPr>
          <p:spPr bwMode="auto">
            <a:xfrm>
              <a:off x="2844" y="1890"/>
              <a:ext cx="0" cy="384"/>
            </a:xfrm>
            <a:prstGeom prst="line">
              <a:avLst/>
            </a:prstGeom>
            <a:noFill/>
            <a:ln w="9525">
              <a:solidFill>
                <a:schemeClr val="tx1"/>
              </a:solidFill>
              <a:round/>
              <a:tailEnd type="triangle" w="med" len="med"/>
            </a:ln>
          </p:spPr>
          <p:txBody>
            <a:bodyPr/>
            <a:lstStyle/>
            <a:p>
              <a:endParaRPr lang="en-IN"/>
            </a:p>
          </p:txBody>
        </p:sp>
        <p:sp>
          <p:nvSpPr>
            <p:cNvPr id="8261" name="Line 31"/>
            <p:cNvSpPr>
              <a:spLocks noChangeShapeType="1"/>
            </p:cNvSpPr>
            <p:nvPr/>
          </p:nvSpPr>
          <p:spPr bwMode="auto">
            <a:xfrm flipV="1">
              <a:off x="2844" y="1266"/>
              <a:ext cx="0" cy="336"/>
            </a:xfrm>
            <a:prstGeom prst="line">
              <a:avLst/>
            </a:prstGeom>
            <a:noFill/>
            <a:ln w="9525">
              <a:solidFill>
                <a:schemeClr val="tx1"/>
              </a:solidFill>
              <a:round/>
              <a:tailEnd type="triangle" w="med" len="med"/>
            </a:ln>
          </p:spPr>
          <p:txBody>
            <a:bodyPr/>
            <a:lstStyle/>
            <a:p>
              <a:endParaRPr lang="en-IN"/>
            </a:p>
          </p:txBody>
        </p:sp>
        <p:sp>
          <p:nvSpPr>
            <p:cNvPr id="8262" name="Text Box 32"/>
            <p:cNvSpPr txBox="1">
              <a:spLocks noChangeArrowheads="1"/>
            </p:cNvSpPr>
            <p:nvPr/>
          </p:nvSpPr>
          <p:spPr bwMode="auto">
            <a:xfrm>
              <a:off x="2642" y="1673"/>
              <a:ext cx="406" cy="173"/>
            </a:xfrm>
            <a:prstGeom prst="rect">
              <a:avLst/>
            </a:prstGeom>
            <a:noFill/>
            <a:ln w="9525">
              <a:noFill/>
              <a:miter lim="800000"/>
            </a:ln>
          </p:spPr>
          <p:txBody>
            <a:bodyPr wrap="none">
              <a:spAutoFit/>
            </a:bodyPr>
            <a:lstStyle/>
            <a:p>
              <a:pPr algn="ctr"/>
              <a:r>
                <a:rPr lang="en-US" sz="1200">
                  <a:latin typeface="Times New Roman" charset="0"/>
                </a:rPr>
                <a:t>50 MM</a:t>
              </a:r>
              <a:endParaRPr lang="en-US" sz="1200">
                <a:latin typeface="Times New Roman" charset="0"/>
              </a:endParaRPr>
            </a:p>
          </p:txBody>
        </p:sp>
      </p:grpSp>
      <p:sp>
        <p:nvSpPr>
          <p:cNvPr id="8225" name="Freeform 33"/>
          <p:cNvSpPr>
            <a:spLocks noEditPoints="1"/>
          </p:cNvSpPr>
          <p:nvPr/>
        </p:nvSpPr>
        <p:spPr bwMode="auto">
          <a:xfrm rot="70861">
            <a:off x="893763" y="4197350"/>
            <a:ext cx="885825" cy="1366838"/>
          </a:xfrm>
          <a:custGeom>
            <a:avLst/>
            <a:gdLst>
              <a:gd name="T0" fmla="*/ 3 w 730"/>
              <a:gd name="T1" fmla="*/ 965 h 987"/>
              <a:gd name="T2" fmla="*/ 0 w 730"/>
              <a:gd name="T3" fmla="*/ 920 h 987"/>
              <a:gd name="T4" fmla="*/ 0 w 730"/>
              <a:gd name="T5" fmla="*/ 875 h 987"/>
              <a:gd name="T6" fmla="*/ 4 w 730"/>
              <a:gd name="T7" fmla="*/ 828 h 987"/>
              <a:gd name="T8" fmla="*/ 13 w 730"/>
              <a:gd name="T9" fmla="*/ 780 h 987"/>
              <a:gd name="T10" fmla="*/ 23 w 730"/>
              <a:gd name="T11" fmla="*/ 733 h 987"/>
              <a:gd name="T12" fmla="*/ 39 w 730"/>
              <a:gd name="T13" fmla="*/ 684 h 987"/>
              <a:gd name="T14" fmla="*/ 56 w 730"/>
              <a:gd name="T15" fmla="*/ 635 h 987"/>
              <a:gd name="T16" fmla="*/ 78 w 730"/>
              <a:gd name="T17" fmla="*/ 614 h 987"/>
              <a:gd name="T18" fmla="*/ 58 w 730"/>
              <a:gd name="T19" fmla="*/ 663 h 987"/>
              <a:gd name="T20" fmla="*/ 42 w 730"/>
              <a:gd name="T21" fmla="*/ 711 h 987"/>
              <a:gd name="T22" fmla="*/ 29 w 730"/>
              <a:gd name="T23" fmla="*/ 758 h 987"/>
              <a:gd name="T24" fmla="*/ 20 w 730"/>
              <a:gd name="T25" fmla="*/ 806 h 987"/>
              <a:gd name="T26" fmla="*/ 14 w 730"/>
              <a:gd name="T27" fmla="*/ 852 h 987"/>
              <a:gd name="T28" fmla="*/ 12 w 730"/>
              <a:gd name="T29" fmla="*/ 897 h 987"/>
              <a:gd name="T30" fmla="*/ 13 w 730"/>
              <a:gd name="T31" fmla="*/ 942 h 987"/>
              <a:gd name="T32" fmla="*/ 17 w 730"/>
              <a:gd name="T33" fmla="*/ 986 h 987"/>
              <a:gd name="T34" fmla="*/ 67 w 730"/>
              <a:gd name="T35" fmla="*/ 611 h 987"/>
              <a:gd name="T36" fmla="*/ 90 w 730"/>
              <a:gd name="T37" fmla="*/ 562 h 987"/>
              <a:gd name="T38" fmla="*/ 116 w 730"/>
              <a:gd name="T39" fmla="*/ 514 h 987"/>
              <a:gd name="T40" fmla="*/ 145 w 730"/>
              <a:gd name="T41" fmla="*/ 467 h 987"/>
              <a:gd name="T42" fmla="*/ 177 w 730"/>
              <a:gd name="T43" fmla="*/ 419 h 987"/>
              <a:gd name="T44" fmla="*/ 210 w 730"/>
              <a:gd name="T45" fmla="*/ 373 h 987"/>
              <a:gd name="T46" fmla="*/ 248 w 730"/>
              <a:gd name="T47" fmla="*/ 329 h 987"/>
              <a:gd name="T48" fmla="*/ 288 w 730"/>
              <a:gd name="T49" fmla="*/ 285 h 987"/>
              <a:gd name="T50" fmla="*/ 330 w 730"/>
              <a:gd name="T51" fmla="*/ 244 h 987"/>
              <a:gd name="T52" fmla="*/ 317 w 730"/>
              <a:gd name="T53" fmla="*/ 272 h 987"/>
              <a:gd name="T54" fmla="*/ 276 w 730"/>
              <a:gd name="T55" fmla="*/ 313 h 987"/>
              <a:gd name="T56" fmla="*/ 239 w 730"/>
              <a:gd name="T57" fmla="*/ 357 h 987"/>
              <a:gd name="T58" fmla="*/ 203 w 730"/>
              <a:gd name="T59" fmla="*/ 402 h 987"/>
              <a:gd name="T60" fmla="*/ 171 w 730"/>
              <a:gd name="T61" fmla="*/ 447 h 987"/>
              <a:gd name="T62" fmla="*/ 140 w 730"/>
              <a:gd name="T63" fmla="*/ 495 h 987"/>
              <a:gd name="T64" fmla="*/ 113 w 730"/>
              <a:gd name="T65" fmla="*/ 542 h 987"/>
              <a:gd name="T66" fmla="*/ 88 w 730"/>
              <a:gd name="T67" fmla="*/ 590 h 987"/>
              <a:gd name="T68" fmla="*/ 67 w 730"/>
              <a:gd name="T69" fmla="*/ 611 h 987"/>
              <a:gd name="T70" fmla="*/ 352 w 730"/>
              <a:gd name="T71" fmla="*/ 224 h 987"/>
              <a:gd name="T72" fmla="*/ 397 w 730"/>
              <a:gd name="T73" fmla="*/ 185 h 987"/>
              <a:gd name="T74" fmla="*/ 444 w 730"/>
              <a:gd name="T75" fmla="*/ 150 h 987"/>
              <a:gd name="T76" fmla="*/ 494 w 730"/>
              <a:gd name="T77" fmla="*/ 116 h 987"/>
              <a:gd name="T78" fmla="*/ 525 w 730"/>
              <a:gd name="T79" fmla="*/ 109 h 987"/>
              <a:gd name="T80" fmla="*/ 476 w 730"/>
              <a:gd name="T81" fmla="*/ 140 h 987"/>
              <a:gd name="T82" fmla="*/ 428 w 730"/>
              <a:gd name="T83" fmla="*/ 174 h 987"/>
              <a:gd name="T84" fmla="*/ 382 w 730"/>
              <a:gd name="T85" fmla="*/ 212 h 987"/>
              <a:gd name="T86" fmla="*/ 339 w 730"/>
              <a:gd name="T87" fmla="*/ 251 h 987"/>
              <a:gd name="T88" fmla="*/ 518 w 730"/>
              <a:gd name="T89" fmla="*/ 100 h 987"/>
              <a:gd name="T90" fmla="*/ 570 w 730"/>
              <a:gd name="T91" fmla="*/ 70 h 987"/>
              <a:gd name="T92" fmla="*/ 621 w 730"/>
              <a:gd name="T93" fmla="*/ 43 h 987"/>
              <a:gd name="T94" fmla="*/ 673 w 730"/>
              <a:gd name="T95" fmla="*/ 20 h 987"/>
              <a:gd name="T96" fmla="*/ 725 w 730"/>
              <a:gd name="T97" fmla="*/ 0 h 987"/>
              <a:gd name="T98" fmla="*/ 705 w 730"/>
              <a:gd name="T99" fmla="*/ 19 h 987"/>
              <a:gd name="T100" fmla="*/ 653 w 730"/>
              <a:gd name="T101" fmla="*/ 40 h 987"/>
              <a:gd name="T102" fmla="*/ 602 w 730"/>
              <a:gd name="T103" fmla="*/ 65 h 987"/>
              <a:gd name="T104" fmla="*/ 550 w 730"/>
              <a:gd name="T105" fmla="*/ 93 h 987"/>
              <a:gd name="T106" fmla="*/ 518 w 730"/>
              <a:gd name="T107" fmla="*/ 100 h 9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0"/>
              <a:gd name="T163" fmla="*/ 0 h 987"/>
              <a:gd name="T164" fmla="*/ 730 w 730"/>
              <a:gd name="T165" fmla="*/ 987 h 9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0" h="987">
                <a:moveTo>
                  <a:pt x="6" y="987"/>
                </a:moveTo>
                <a:lnTo>
                  <a:pt x="3" y="965"/>
                </a:lnTo>
                <a:lnTo>
                  <a:pt x="0" y="943"/>
                </a:lnTo>
                <a:lnTo>
                  <a:pt x="0" y="920"/>
                </a:lnTo>
                <a:lnTo>
                  <a:pt x="0" y="898"/>
                </a:lnTo>
                <a:lnTo>
                  <a:pt x="0" y="875"/>
                </a:lnTo>
                <a:lnTo>
                  <a:pt x="1" y="852"/>
                </a:lnTo>
                <a:lnTo>
                  <a:pt x="4" y="828"/>
                </a:lnTo>
                <a:lnTo>
                  <a:pt x="7" y="804"/>
                </a:lnTo>
                <a:lnTo>
                  <a:pt x="13" y="780"/>
                </a:lnTo>
                <a:lnTo>
                  <a:pt x="17" y="757"/>
                </a:lnTo>
                <a:lnTo>
                  <a:pt x="23" y="733"/>
                </a:lnTo>
                <a:lnTo>
                  <a:pt x="30" y="708"/>
                </a:lnTo>
                <a:lnTo>
                  <a:pt x="39" y="684"/>
                </a:lnTo>
                <a:lnTo>
                  <a:pt x="46" y="659"/>
                </a:lnTo>
                <a:lnTo>
                  <a:pt x="56" y="635"/>
                </a:lnTo>
                <a:lnTo>
                  <a:pt x="67" y="611"/>
                </a:lnTo>
                <a:lnTo>
                  <a:pt x="78" y="614"/>
                </a:lnTo>
                <a:lnTo>
                  <a:pt x="68" y="639"/>
                </a:lnTo>
                <a:lnTo>
                  <a:pt x="58" y="663"/>
                </a:lnTo>
                <a:lnTo>
                  <a:pt x="51" y="686"/>
                </a:lnTo>
                <a:lnTo>
                  <a:pt x="42" y="711"/>
                </a:lnTo>
                <a:lnTo>
                  <a:pt x="36" y="735"/>
                </a:lnTo>
                <a:lnTo>
                  <a:pt x="29" y="758"/>
                </a:lnTo>
                <a:lnTo>
                  <a:pt x="25" y="782"/>
                </a:lnTo>
                <a:lnTo>
                  <a:pt x="20" y="806"/>
                </a:lnTo>
                <a:lnTo>
                  <a:pt x="16" y="829"/>
                </a:lnTo>
                <a:lnTo>
                  <a:pt x="14" y="852"/>
                </a:lnTo>
                <a:lnTo>
                  <a:pt x="12" y="875"/>
                </a:lnTo>
                <a:lnTo>
                  <a:pt x="12" y="897"/>
                </a:lnTo>
                <a:lnTo>
                  <a:pt x="12" y="920"/>
                </a:lnTo>
                <a:lnTo>
                  <a:pt x="13" y="942"/>
                </a:lnTo>
                <a:lnTo>
                  <a:pt x="14" y="964"/>
                </a:lnTo>
                <a:lnTo>
                  <a:pt x="17" y="986"/>
                </a:lnTo>
                <a:lnTo>
                  <a:pt x="6" y="987"/>
                </a:lnTo>
                <a:close/>
                <a:moveTo>
                  <a:pt x="67" y="611"/>
                </a:moveTo>
                <a:lnTo>
                  <a:pt x="78" y="586"/>
                </a:lnTo>
                <a:lnTo>
                  <a:pt x="90" y="562"/>
                </a:lnTo>
                <a:lnTo>
                  <a:pt x="103" y="538"/>
                </a:lnTo>
                <a:lnTo>
                  <a:pt x="116" y="514"/>
                </a:lnTo>
                <a:lnTo>
                  <a:pt x="129" y="490"/>
                </a:lnTo>
                <a:lnTo>
                  <a:pt x="145" y="467"/>
                </a:lnTo>
                <a:lnTo>
                  <a:pt x="159" y="443"/>
                </a:lnTo>
                <a:lnTo>
                  <a:pt x="177" y="419"/>
                </a:lnTo>
                <a:lnTo>
                  <a:pt x="193" y="396"/>
                </a:lnTo>
                <a:lnTo>
                  <a:pt x="210" y="373"/>
                </a:lnTo>
                <a:lnTo>
                  <a:pt x="229" y="351"/>
                </a:lnTo>
                <a:lnTo>
                  <a:pt x="248" y="329"/>
                </a:lnTo>
                <a:lnTo>
                  <a:pt x="268" y="307"/>
                </a:lnTo>
                <a:lnTo>
                  <a:pt x="288" y="285"/>
                </a:lnTo>
                <a:lnTo>
                  <a:pt x="308" y="265"/>
                </a:lnTo>
                <a:lnTo>
                  <a:pt x="330" y="244"/>
                </a:lnTo>
                <a:lnTo>
                  <a:pt x="339" y="251"/>
                </a:lnTo>
                <a:lnTo>
                  <a:pt x="317" y="272"/>
                </a:lnTo>
                <a:lnTo>
                  <a:pt x="297" y="293"/>
                </a:lnTo>
                <a:lnTo>
                  <a:pt x="276" y="313"/>
                </a:lnTo>
                <a:lnTo>
                  <a:pt x="258" y="335"/>
                </a:lnTo>
                <a:lnTo>
                  <a:pt x="239" y="357"/>
                </a:lnTo>
                <a:lnTo>
                  <a:pt x="220" y="379"/>
                </a:lnTo>
                <a:lnTo>
                  <a:pt x="203" y="402"/>
                </a:lnTo>
                <a:lnTo>
                  <a:pt x="187" y="424"/>
                </a:lnTo>
                <a:lnTo>
                  <a:pt x="171" y="447"/>
                </a:lnTo>
                <a:lnTo>
                  <a:pt x="155" y="472"/>
                </a:lnTo>
                <a:lnTo>
                  <a:pt x="140" y="495"/>
                </a:lnTo>
                <a:lnTo>
                  <a:pt x="126" y="518"/>
                </a:lnTo>
                <a:lnTo>
                  <a:pt x="113" y="542"/>
                </a:lnTo>
                <a:lnTo>
                  <a:pt x="101" y="567"/>
                </a:lnTo>
                <a:lnTo>
                  <a:pt x="88" y="590"/>
                </a:lnTo>
                <a:lnTo>
                  <a:pt x="78" y="614"/>
                </a:lnTo>
                <a:lnTo>
                  <a:pt x="67" y="611"/>
                </a:lnTo>
                <a:close/>
                <a:moveTo>
                  <a:pt x="330" y="244"/>
                </a:moveTo>
                <a:lnTo>
                  <a:pt x="352" y="224"/>
                </a:lnTo>
                <a:lnTo>
                  <a:pt x="373" y="205"/>
                </a:lnTo>
                <a:lnTo>
                  <a:pt x="397" y="185"/>
                </a:lnTo>
                <a:lnTo>
                  <a:pt x="421" y="167"/>
                </a:lnTo>
                <a:lnTo>
                  <a:pt x="444" y="150"/>
                </a:lnTo>
                <a:lnTo>
                  <a:pt x="469" y="132"/>
                </a:lnTo>
                <a:lnTo>
                  <a:pt x="494" y="116"/>
                </a:lnTo>
                <a:lnTo>
                  <a:pt x="518" y="100"/>
                </a:lnTo>
                <a:lnTo>
                  <a:pt x="525" y="109"/>
                </a:lnTo>
                <a:lnTo>
                  <a:pt x="501" y="125"/>
                </a:lnTo>
                <a:lnTo>
                  <a:pt x="476" y="140"/>
                </a:lnTo>
                <a:lnTo>
                  <a:pt x="453" y="157"/>
                </a:lnTo>
                <a:lnTo>
                  <a:pt x="428" y="174"/>
                </a:lnTo>
                <a:lnTo>
                  <a:pt x="405" y="193"/>
                </a:lnTo>
                <a:lnTo>
                  <a:pt x="382" y="212"/>
                </a:lnTo>
                <a:lnTo>
                  <a:pt x="360" y="231"/>
                </a:lnTo>
                <a:lnTo>
                  <a:pt x="339" y="251"/>
                </a:lnTo>
                <a:lnTo>
                  <a:pt x="330" y="244"/>
                </a:lnTo>
                <a:close/>
                <a:moveTo>
                  <a:pt x="518" y="100"/>
                </a:moveTo>
                <a:lnTo>
                  <a:pt x="544" y="84"/>
                </a:lnTo>
                <a:lnTo>
                  <a:pt x="570" y="70"/>
                </a:lnTo>
                <a:lnTo>
                  <a:pt x="595" y="56"/>
                </a:lnTo>
                <a:lnTo>
                  <a:pt x="621" y="43"/>
                </a:lnTo>
                <a:lnTo>
                  <a:pt x="647" y="31"/>
                </a:lnTo>
                <a:lnTo>
                  <a:pt x="673" y="20"/>
                </a:lnTo>
                <a:lnTo>
                  <a:pt x="699" y="10"/>
                </a:lnTo>
                <a:lnTo>
                  <a:pt x="725" y="0"/>
                </a:lnTo>
                <a:lnTo>
                  <a:pt x="730" y="9"/>
                </a:lnTo>
                <a:lnTo>
                  <a:pt x="705" y="19"/>
                </a:lnTo>
                <a:lnTo>
                  <a:pt x="679" y="30"/>
                </a:lnTo>
                <a:lnTo>
                  <a:pt x="653" y="40"/>
                </a:lnTo>
                <a:lnTo>
                  <a:pt x="627" y="53"/>
                </a:lnTo>
                <a:lnTo>
                  <a:pt x="602" y="65"/>
                </a:lnTo>
                <a:lnTo>
                  <a:pt x="576" y="78"/>
                </a:lnTo>
                <a:lnTo>
                  <a:pt x="550" y="93"/>
                </a:lnTo>
                <a:lnTo>
                  <a:pt x="525" y="109"/>
                </a:lnTo>
                <a:lnTo>
                  <a:pt x="518" y="100"/>
                </a:lnTo>
                <a:close/>
              </a:path>
            </a:pathLst>
          </a:custGeom>
          <a:solidFill>
            <a:srgbClr val="1F1A17"/>
          </a:solidFill>
          <a:ln w="12700">
            <a:solidFill>
              <a:srgbClr val="000000"/>
            </a:solidFill>
            <a:round/>
          </a:ln>
        </p:spPr>
        <p:txBody>
          <a:bodyPr/>
          <a:lstStyle/>
          <a:p>
            <a:endParaRPr lang="en-IN"/>
          </a:p>
        </p:txBody>
      </p:sp>
      <p:sp>
        <p:nvSpPr>
          <p:cNvPr id="8226" name="Freeform 34"/>
          <p:cNvSpPr>
            <a:spLocks noEditPoints="1"/>
          </p:cNvSpPr>
          <p:nvPr/>
        </p:nvSpPr>
        <p:spPr bwMode="auto">
          <a:xfrm rot="70861">
            <a:off x="3219450" y="3319463"/>
            <a:ext cx="838200" cy="465137"/>
          </a:xfrm>
          <a:custGeom>
            <a:avLst/>
            <a:gdLst>
              <a:gd name="T0" fmla="*/ 44 w 690"/>
              <a:gd name="T1" fmla="*/ 31 h 336"/>
              <a:gd name="T2" fmla="*/ 131 w 690"/>
              <a:gd name="T3" fmla="*/ 11 h 336"/>
              <a:gd name="T4" fmla="*/ 194 w 690"/>
              <a:gd name="T5" fmla="*/ 2 h 336"/>
              <a:gd name="T6" fmla="*/ 235 w 690"/>
              <a:gd name="T7" fmla="*/ 1 h 336"/>
              <a:gd name="T8" fmla="*/ 275 w 690"/>
              <a:gd name="T9" fmla="*/ 1 h 336"/>
              <a:gd name="T10" fmla="*/ 315 w 690"/>
              <a:gd name="T11" fmla="*/ 3 h 336"/>
              <a:gd name="T12" fmla="*/ 332 w 690"/>
              <a:gd name="T13" fmla="*/ 16 h 336"/>
              <a:gd name="T14" fmla="*/ 294 w 690"/>
              <a:gd name="T15" fmla="*/ 12 h 336"/>
              <a:gd name="T16" fmla="*/ 255 w 690"/>
              <a:gd name="T17" fmla="*/ 11 h 336"/>
              <a:gd name="T18" fmla="*/ 215 w 690"/>
              <a:gd name="T19" fmla="*/ 12 h 336"/>
              <a:gd name="T20" fmla="*/ 174 w 690"/>
              <a:gd name="T21" fmla="*/ 14 h 336"/>
              <a:gd name="T22" fmla="*/ 90 w 690"/>
              <a:gd name="T23" fmla="*/ 29 h 336"/>
              <a:gd name="T24" fmla="*/ 5 w 690"/>
              <a:gd name="T25" fmla="*/ 55 h 336"/>
              <a:gd name="T26" fmla="*/ 333 w 690"/>
              <a:gd name="T27" fmla="*/ 6 h 336"/>
              <a:gd name="T28" fmla="*/ 371 w 690"/>
              <a:gd name="T29" fmla="*/ 12 h 336"/>
              <a:gd name="T30" fmla="*/ 407 w 690"/>
              <a:gd name="T31" fmla="*/ 22 h 336"/>
              <a:gd name="T32" fmla="*/ 441 w 690"/>
              <a:gd name="T33" fmla="*/ 33 h 336"/>
              <a:gd name="T34" fmla="*/ 474 w 690"/>
              <a:gd name="T35" fmla="*/ 47 h 336"/>
              <a:gd name="T36" fmla="*/ 504 w 690"/>
              <a:gd name="T37" fmla="*/ 63 h 336"/>
              <a:gd name="T38" fmla="*/ 533 w 690"/>
              <a:gd name="T39" fmla="*/ 83 h 336"/>
              <a:gd name="T40" fmla="*/ 561 w 690"/>
              <a:gd name="T41" fmla="*/ 103 h 336"/>
              <a:gd name="T42" fmla="*/ 585 w 690"/>
              <a:gd name="T43" fmla="*/ 128 h 336"/>
              <a:gd name="T44" fmla="*/ 564 w 690"/>
              <a:gd name="T45" fmla="*/ 122 h 336"/>
              <a:gd name="T46" fmla="*/ 539 w 690"/>
              <a:gd name="T47" fmla="*/ 100 h 336"/>
              <a:gd name="T48" fmla="*/ 511 w 690"/>
              <a:gd name="T49" fmla="*/ 80 h 336"/>
              <a:gd name="T50" fmla="*/ 482 w 690"/>
              <a:gd name="T51" fmla="*/ 63 h 336"/>
              <a:gd name="T52" fmla="*/ 452 w 690"/>
              <a:gd name="T53" fmla="*/ 48 h 336"/>
              <a:gd name="T54" fmla="*/ 419 w 690"/>
              <a:gd name="T55" fmla="*/ 36 h 336"/>
              <a:gd name="T56" fmla="*/ 385 w 690"/>
              <a:gd name="T57" fmla="*/ 27 h 336"/>
              <a:gd name="T58" fmla="*/ 349 w 690"/>
              <a:gd name="T59" fmla="*/ 19 h 336"/>
              <a:gd name="T60" fmla="*/ 333 w 690"/>
              <a:gd name="T61" fmla="*/ 6 h 336"/>
              <a:gd name="T62" fmla="*/ 604 w 690"/>
              <a:gd name="T63" fmla="*/ 150 h 336"/>
              <a:gd name="T64" fmla="*/ 637 w 690"/>
              <a:gd name="T65" fmla="*/ 197 h 336"/>
              <a:gd name="T66" fmla="*/ 642 w 690"/>
              <a:gd name="T67" fmla="*/ 226 h 336"/>
              <a:gd name="T68" fmla="*/ 611 w 690"/>
              <a:gd name="T69" fmla="*/ 178 h 336"/>
              <a:gd name="T70" fmla="*/ 577 w 690"/>
              <a:gd name="T71" fmla="*/ 134 h 336"/>
              <a:gd name="T72" fmla="*/ 652 w 690"/>
              <a:gd name="T73" fmla="*/ 223 h 336"/>
              <a:gd name="T74" fmla="*/ 675 w 690"/>
              <a:gd name="T75" fmla="*/ 278 h 336"/>
              <a:gd name="T76" fmla="*/ 690 w 690"/>
              <a:gd name="T77" fmla="*/ 335 h 336"/>
              <a:gd name="T78" fmla="*/ 671 w 690"/>
              <a:gd name="T79" fmla="*/ 308 h 336"/>
              <a:gd name="T80" fmla="*/ 653 w 690"/>
              <a:gd name="T81" fmla="*/ 253 h 336"/>
              <a:gd name="T82" fmla="*/ 652 w 690"/>
              <a:gd name="T83" fmla="*/ 223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0"/>
              <a:gd name="T127" fmla="*/ 0 h 336"/>
              <a:gd name="T128" fmla="*/ 690 w 690"/>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0" h="336">
                <a:moveTo>
                  <a:pt x="0" y="45"/>
                </a:moveTo>
                <a:lnTo>
                  <a:pt x="44" y="31"/>
                </a:lnTo>
                <a:lnTo>
                  <a:pt x="87" y="19"/>
                </a:lnTo>
                <a:lnTo>
                  <a:pt x="131" y="11"/>
                </a:lnTo>
                <a:lnTo>
                  <a:pt x="173" y="5"/>
                </a:lnTo>
                <a:lnTo>
                  <a:pt x="194" y="2"/>
                </a:lnTo>
                <a:lnTo>
                  <a:pt x="215" y="1"/>
                </a:lnTo>
                <a:lnTo>
                  <a:pt x="235" y="1"/>
                </a:lnTo>
                <a:lnTo>
                  <a:pt x="255" y="0"/>
                </a:lnTo>
                <a:lnTo>
                  <a:pt x="275" y="1"/>
                </a:lnTo>
                <a:lnTo>
                  <a:pt x="294" y="2"/>
                </a:lnTo>
                <a:lnTo>
                  <a:pt x="315" y="3"/>
                </a:lnTo>
                <a:lnTo>
                  <a:pt x="333" y="6"/>
                </a:lnTo>
                <a:lnTo>
                  <a:pt x="332" y="16"/>
                </a:lnTo>
                <a:lnTo>
                  <a:pt x="313" y="13"/>
                </a:lnTo>
                <a:lnTo>
                  <a:pt x="294" y="12"/>
                </a:lnTo>
                <a:lnTo>
                  <a:pt x="274" y="11"/>
                </a:lnTo>
                <a:lnTo>
                  <a:pt x="255" y="11"/>
                </a:lnTo>
                <a:lnTo>
                  <a:pt x="235" y="11"/>
                </a:lnTo>
                <a:lnTo>
                  <a:pt x="215" y="12"/>
                </a:lnTo>
                <a:lnTo>
                  <a:pt x="194" y="13"/>
                </a:lnTo>
                <a:lnTo>
                  <a:pt x="174" y="14"/>
                </a:lnTo>
                <a:lnTo>
                  <a:pt x="132" y="20"/>
                </a:lnTo>
                <a:lnTo>
                  <a:pt x="90" y="29"/>
                </a:lnTo>
                <a:lnTo>
                  <a:pt x="48" y="40"/>
                </a:lnTo>
                <a:lnTo>
                  <a:pt x="5" y="55"/>
                </a:lnTo>
                <a:lnTo>
                  <a:pt x="0" y="45"/>
                </a:lnTo>
                <a:close/>
                <a:moveTo>
                  <a:pt x="333" y="6"/>
                </a:moveTo>
                <a:lnTo>
                  <a:pt x="352" y="8"/>
                </a:lnTo>
                <a:lnTo>
                  <a:pt x="371" y="12"/>
                </a:lnTo>
                <a:lnTo>
                  <a:pt x="388" y="17"/>
                </a:lnTo>
                <a:lnTo>
                  <a:pt x="407" y="22"/>
                </a:lnTo>
                <a:lnTo>
                  <a:pt x="425" y="27"/>
                </a:lnTo>
                <a:lnTo>
                  <a:pt x="441" y="33"/>
                </a:lnTo>
                <a:lnTo>
                  <a:pt x="458" y="40"/>
                </a:lnTo>
                <a:lnTo>
                  <a:pt x="474" y="47"/>
                </a:lnTo>
                <a:lnTo>
                  <a:pt x="490" y="55"/>
                </a:lnTo>
                <a:lnTo>
                  <a:pt x="504" y="63"/>
                </a:lnTo>
                <a:lnTo>
                  <a:pt x="519" y="73"/>
                </a:lnTo>
                <a:lnTo>
                  <a:pt x="533" y="83"/>
                </a:lnTo>
                <a:lnTo>
                  <a:pt x="548" y="92"/>
                </a:lnTo>
                <a:lnTo>
                  <a:pt x="561" y="103"/>
                </a:lnTo>
                <a:lnTo>
                  <a:pt x="574" y="115"/>
                </a:lnTo>
                <a:lnTo>
                  <a:pt x="585" y="128"/>
                </a:lnTo>
                <a:lnTo>
                  <a:pt x="577" y="134"/>
                </a:lnTo>
                <a:lnTo>
                  <a:pt x="564" y="122"/>
                </a:lnTo>
                <a:lnTo>
                  <a:pt x="552" y="111"/>
                </a:lnTo>
                <a:lnTo>
                  <a:pt x="539" y="100"/>
                </a:lnTo>
                <a:lnTo>
                  <a:pt x="526" y="90"/>
                </a:lnTo>
                <a:lnTo>
                  <a:pt x="511" y="80"/>
                </a:lnTo>
                <a:lnTo>
                  <a:pt x="497" y="72"/>
                </a:lnTo>
                <a:lnTo>
                  <a:pt x="482" y="63"/>
                </a:lnTo>
                <a:lnTo>
                  <a:pt x="468" y="56"/>
                </a:lnTo>
                <a:lnTo>
                  <a:pt x="452" y="48"/>
                </a:lnTo>
                <a:lnTo>
                  <a:pt x="436" y="42"/>
                </a:lnTo>
                <a:lnTo>
                  <a:pt x="419" y="36"/>
                </a:lnTo>
                <a:lnTo>
                  <a:pt x="403" y="31"/>
                </a:lnTo>
                <a:lnTo>
                  <a:pt x="385" y="27"/>
                </a:lnTo>
                <a:lnTo>
                  <a:pt x="368" y="22"/>
                </a:lnTo>
                <a:lnTo>
                  <a:pt x="349" y="19"/>
                </a:lnTo>
                <a:lnTo>
                  <a:pt x="332" y="16"/>
                </a:lnTo>
                <a:lnTo>
                  <a:pt x="333" y="6"/>
                </a:lnTo>
                <a:close/>
                <a:moveTo>
                  <a:pt x="585" y="128"/>
                </a:moveTo>
                <a:lnTo>
                  <a:pt x="604" y="150"/>
                </a:lnTo>
                <a:lnTo>
                  <a:pt x="621" y="173"/>
                </a:lnTo>
                <a:lnTo>
                  <a:pt x="637" y="197"/>
                </a:lnTo>
                <a:lnTo>
                  <a:pt x="652" y="223"/>
                </a:lnTo>
                <a:lnTo>
                  <a:pt x="642" y="226"/>
                </a:lnTo>
                <a:lnTo>
                  <a:pt x="627" y="202"/>
                </a:lnTo>
                <a:lnTo>
                  <a:pt x="611" y="178"/>
                </a:lnTo>
                <a:lnTo>
                  <a:pt x="594" y="154"/>
                </a:lnTo>
                <a:lnTo>
                  <a:pt x="577" y="134"/>
                </a:lnTo>
                <a:lnTo>
                  <a:pt x="585" y="128"/>
                </a:lnTo>
                <a:close/>
                <a:moveTo>
                  <a:pt x="652" y="223"/>
                </a:moveTo>
                <a:lnTo>
                  <a:pt x="665" y="250"/>
                </a:lnTo>
                <a:lnTo>
                  <a:pt x="675" y="278"/>
                </a:lnTo>
                <a:lnTo>
                  <a:pt x="684" y="306"/>
                </a:lnTo>
                <a:lnTo>
                  <a:pt x="690" y="335"/>
                </a:lnTo>
                <a:lnTo>
                  <a:pt x="678" y="336"/>
                </a:lnTo>
                <a:lnTo>
                  <a:pt x="671" y="308"/>
                </a:lnTo>
                <a:lnTo>
                  <a:pt x="663" y="280"/>
                </a:lnTo>
                <a:lnTo>
                  <a:pt x="653" y="253"/>
                </a:lnTo>
                <a:lnTo>
                  <a:pt x="642" y="226"/>
                </a:lnTo>
                <a:lnTo>
                  <a:pt x="652" y="223"/>
                </a:lnTo>
                <a:close/>
              </a:path>
            </a:pathLst>
          </a:custGeom>
          <a:solidFill>
            <a:srgbClr val="1F1A17"/>
          </a:solidFill>
          <a:ln w="19050">
            <a:solidFill>
              <a:srgbClr val="000000"/>
            </a:solidFill>
            <a:round/>
          </a:ln>
        </p:spPr>
        <p:txBody>
          <a:bodyPr/>
          <a:lstStyle/>
          <a:p>
            <a:endParaRPr lang="en-IN"/>
          </a:p>
        </p:txBody>
      </p:sp>
      <p:sp>
        <p:nvSpPr>
          <p:cNvPr id="8227" name="Line 35"/>
          <p:cNvSpPr>
            <a:spLocks noChangeShapeType="1"/>
          </p:cNvSpPr>
          <p:nvPr/>
        </p:nvSpPr>
        <p:spPr bwMode="auto">
          <a:xfrm rot="70861">
            <a:off x="871538" y="5470525"/>
            <a:ext cx="0" cy="995363"/>
          </a:xfrm>
          <a:prstGeom prst="line">
            <a:avLst/>
          </a:prstGeom>
          <a:noFill/>
          <a:ln w="28575">
            <a:solidFill>
              <a:schemeClr val="tx1"/>
            </a:solidFill>
            <a:round/>
          </a:ln>
        </p:spPr>
        <p:txBody>
          <a:bodyPr/>
          <a:lstStyle/>
          <a:p>
            <a:endParaRPr lang="en-IN"/>
          </a:p>
        </p:txBody>
      </p:sp>
      <p:sp>
        <p:nvSpPr>
          <p:cNvPr id="8228" name="Line 36"/>
          <p:cNvSpPr>
            <a:spLocks noChangeShapeType="1"/>
          </p:cNvSpPr>
          <p:nvPr/>
        </p:nvSpPr>
        <p:spPr bwMode="auto">
          <a:xfrm rot="70861">
            <a:off x="4038600" y="3708400"/>
            <a:ext cx="0" cy="995363"/>
          </a:xfrm>
          <a:prstGeom prst="line">
            <a:avLst/>
          </a:prstGeom>
          <a:noFill/>
          <a:ln w="28575">
            <a:solidFill>
              <a:schemeClr val="tx1"/>
            </a:solidFill>
            <a:round/>
          </a:ln>
        </p:spPr>
        <p:txBody>
          <a:bodyPr/>
          <a:lstStyle/>
          <a:p>
            <a:endParaRPr lang="en-IN"/>
          </a:p>
        </p:txBody>
      </p:sp>
      <p:sp>
        <p:nvSpPr>
          <p:cNvPr id="8229" name="Line 37"/>
          <p:cNvSpPr>
            <a:spLocks noChangeShapeType="1"/>
          </p:cNvSpPr>
          <p:nvPr/>
        </p:nvSpPr>
        <p:spPr bwMode="auto">
          <a:xfrm rot="70861" flipV="1">
            <a:off x="1614488" y="3362325"/>
            <a:ext cx="1582737" cy="958850"/>
          </a:xfrm>
          <a:prstGeom prst="line">
            <a:avLst/>
          </a:prstGeom>
          <a:noFill/>
          <a:ln w="28575">
            <a:solidFill>
              <a:schemeClr val="tx1"/>
            </a:solidFill>
            <a:round/>
          </a:ln>
        </p:spPr>
        <p:txBody>
          <a:bodyPr/>
          <a:lstStyle/>
          <a:p>
            <a:endParaRPr lang="en-IN"/>
          </a:p>
        </p:txBody>
      </p:sp>
      <p:sp>
        <p:nvSpPr>
          <p:cNvPr id="8230" name="Line 38"/>
          <p:cNvSpPr>
            <a:spLocks noChangeShapeType="1"/>
          </p:cNvSpPr>
          <p:nvPr/>
        </p:nvSpPr>
        <p:spPr bwMode="auto">
          <a:xfrm rot="70861" flipV="1">
            <a:off x="866775" y="4648200"/>
            <a:ext cx="3171825" cy="1868488"/>
          </a:xfrm>
          <a:prstGeom prst="line">
            <a:avLst/>
          </a:prstGeom>
          <a:noFill/>
          <a:ln w="28575">
            <a:solidFill>
              <a:schemeClr val="tx1"/>
            </a:solidFill>
            <a:round/>
          </a:ln>
        </p:spPr>
        <p:txBody>
          <a:bodyPr/>
          <a:lstStyle/>
          <a:p>
            <a:endParaRPr lang="en-IN"/>
          </a:p>
        </p:txBody>
      </p:sp>
      <p:sp>
        <p:nvSpPr>
          <p:cNvPr id="8231" name="Line 39"/>
          <p:cNvSpPr>
            <a:spLocks noChangeShapeType="1"/>
          </p:cNvSpPr>
          <p:nvPr/>
        </p:nvSpPr>
        <p:spPr bwMode="auto">
          <a:xfrm>
            <a:off x="0" y="6496050"/>
            <a:ext cx="2057400" cy="0"/>
          </a:xfrm>
          <a:prstGeom prst="line">
            <a:avLst/>
          </a:prstGeom>
          <a:noFill/>
          <a:ln w="9525">
            <a:solidFill>
              <a:schemeClr val="tx1"/>
            </a:solidFill>
            <a:round/>
          </a:ln>
        </p:spPr>
        <p:txBody>
          <a:bodyPr/>
          <a:lstStyle/>
          <a:p>
            <a:endParaRPr lang="en-IN"/>
          </a:p>
        </p:txBody>
      </p:sp>
      <p:sp>
        <p:nvSpPr>
          <p:cNvPr id="8232" name="Line 40"/>
          <p:cNvSpPr>
            <a:spLocks noChangeShapeType="1"/>
          </p:cNvSpPr>
          <p:nvPr/>
        </p:nvSpPr>
        <p:spPr bwMode="auto">
          <a:xfrm flipV="1">
            <a:off x="857250" y="4751388"/>
            <a:ext cx="0" cy="1785937"/>
          </a:xfrm>
          <a:prstGeom prst="line">
            <a:avLst/>
          </a:prstGeom>
          <a:noFill/>
          <a:ln w="3175">
            <a:solidFill>
              <a:schemeClr val="folHlink"/>
            </a:solidFill>
            <a:round/>
          </a:ln>
        </p:spPr>
        <p:txBody>
          <a:bodyPr/>
          <a:lstStyle/>
          <a:p>
            <a:endParaRPr lang="en-IN"/>
          </a:p>
        </p:txBody>
      </p:sp>
      <p:sp>
        <p:nvSpPr>
          <p:cNvPr id="8233" name="Line 41"/>
          <p:cNvSpPr>
            <a:spLocks noChangeShapeType="1"/>
          </p:cNvSpPr>
          <p:nvPr/>
        </p:nvSpPr>
        <p:spPr bwMode="auto">
          <a:xfrm flipH="1">
            <a:off x="2576513" y="3714750"/>
            <a:ext cx="0" cy="1905000"/>
          </a:xfrm>
          <a:prstGeom prst="line">
            <a:avLst/>
          </a:prstGeom>
          <a:noFill/>
          <a:ln w="3175">
            <a:solidFill>
              <a:schemeClr val="bg2"/>
            </a:solidFill>
            <a:round/>
          </a:ln>
        </p:spPr>
        <p:txBody>
          <a:bodyPr/>
          <a:lstStyle/>
          <a:p>
            <a:endParaRPr lang="en-IN"/>
          </a:p>
        </p:txBody>
      </p:sp>
      <p:sp>
        <p:nvSpPr>
          <p:cNvPr id="8234" name="Line 42"/>
          <p:cNvSpPr>
            <a:spLocks noChangeShapeType="1"/>
          </p:cNvSpPr>
          <p:nvPr/>
        </p:nvSpPr>
        <p:spPr bwMode="auto">
          <a:xfrm rot="3744927" flipH="1" flipV="1">
            <a:off x="2361407" y="1981993"/>
            <a:ext cx="171450" cy="3675063"/>
          </a:xfrm>
          <a:prstGeom prst="line">
            <a:avLst/>
          </a:prstGeom>
          <a:noFill/>
          <a:ln w="3175">
            <a:solidFill>
              <a:schemeClr val="folHlink"/>
            </a:solidFill>
            <a:round/>
          </a:ln>
        </p:spPr>
        <p:txBody>
          <a:bodyPr/>
          <a:lstStyle/>
          <a:p>
            <a:endParaRPr lang="en-IN"/>
          </a:p>
        </p:txBody>
      </p:sp>
      <p:sp>
        <p:nvSpPr>
          <p:cNvPr id="8235" name="Line 43"/>
          <p:cNvSpPr>
            <a:spLocks noChangeShapeType="1"/>
          </p:cNvSpPr>
          <p:nvPr/>
        </p:nvSpPr>
        <p:spPr bwMode="auto">
          <a:xfrm flipH="1">
            <a:off x="4057650" y="2895600"/>
            <a:ext cx="0" cy="1781175"/>
          </a:xfrm>
          <a:prstGeom prst="line">
            <a:avLst/>
          </a:prstGeom>
          <a:noFill/>
          <a:ln w="3175">
            <a:solidFill>
              <a:schemeClr val="folHlink"/>
            </a:solidFill>
            <a:round/>
          </a:ln>
        </p:spPr>
        <p:txBody>
          <a:bodyPr/>
          <a:lstStyle/>
          <a:p>
            <a:endParaRPr lang="en-IN"/>
          </a:p>
        </p:txBody>
      </p:sp>
      <p:sp>
        <p:nvSpPr>
          <p:cNvPr id="8236" name="Line 44"/>
          <p:cNvSpPr>
            <a:spLocks noChangeShapeType="1"/>
          </p:cNvSpPr>
          <p:nvPr/>
        </p:nvSpPr>
        <p:spPr bwMode="auto">
          <a:xfrm flipH="1" flipV="1">
            <a:off x="900113" y="5481638"/>
            <a:ext cx="1614487" cy="80962"/>
          </a:xfrm>
          <a:prstGeom prst="line">
            <a:avLst/>
          </a:prstGeom>
          <a:noFill/>
          <a:ln w="9525">
            <a:solidFill>
              <a:schemeClr val="folHlink"/>
            </a:solidFill>
            <a:round/>
            <a:tailEnd type="triangle" w="med" len="med"/>
          </a:ln>
        </p:spPr>
        <p:txBody>
          <a:bodyPr/>
          <a:lstStyle/>
          <a:p>
            <a:endParaRPr lang="en-IN"/>
          </a:p>
        </p:txBody>
      </p:sp>
      <p:sp>
        <p:nvSpPr>
          <p:cNvPr id="8237" name="Line 45"/>
          <p:cNvSpPr>
            <a:spLocks noChangeShapeType="1"/>
          </p:cNvSpPr>
          <p:nvPr/>
        </p:nvSpPr>
        <p:spPr bwMode="auto">
          <a:xfrm flipH="1" flipV="1">
            <a:off x="1743075" y="4248150"/>
            <a:ext cx="762000" cy="1295400"/>
          </a:xfrm>
          <a:prstGeom prst="line">
            <a:avLst/>
          </a:prstGeom>
          <a:noFill/>
          <a:ln w="3175">
            <a:solidFill>
              <a:schemeClr val="folHlink"/>
            </a:solidFill>
            <a:round/>
            <a:tailEnd type="triangle" w="med" len="med"/>
          </a:ln>
        </p:spPr>
        <p:txBody>
          <a:bodyPr/>
          <a:lstStyle/>
          <a:p>
            <a:endParaRPr lang="en-IN"/>
          </a:p>
        </p:txBody>
      </p:sp>
      <p:sp>
        <p:nvSpPr>
          <p:cNvPr id="8238" name="Line 46"/>
          <p:cNvSpPr>
            <a:spLocks noChangeShapeType="1"/>
          </p:cNvSpPr>
          <p:nvPr/>
        </p:nvSpPr>
        <p:spPr bwMode="auto">
          <a:xfrm>
            <a:off x="2609850" y="3722688"/>
            <a:ext cx="1447800" cy="217487"/>
          </a:xfrm>
          <a:prstGeom prst="line">
            <a:avLst/>
          </a:prstGeom>
          <a:noFill/>
          <a:ln w="3175">
            <a:solidFill>
              <a:schemeClr val="folHlink"/>
            </a:solidFill>
            <a:round/>
            <a:tailEnd type="triangle" w="med" len="med"/>
          </a:ln>
        </p:spPr>
        <p:txBody>
          <a:bodyPr/>
          <a:lstStyle/>
          <a:p>
            <a:endParaRPr lang="en-IN"/>
          </a:p>
        </p:txBody>
      </p:sp>
      <p:sp>
        <p:nvSpPr>
          <p:cNvPr id="8239" name="Line 47"/>
          <p:cNvSpPr>
            <a:spLocks noChangeShapeType="1"/>
          </p:cNvSpPr>
          <p:nvPr/>
        </p:nvSpPr>
        <p:spPr bwMode="auto">
          <a:xfrm flipH="1" flipV="1">
            <a:off x="3219450" y="3362325"/>
            <a:ext cx="838200" cy="1371600"/>
          </a:xfrm>
          <a:prstGeom prst="line">
            <a:avLst/>
          </a:prstGeom>
          <a:noFill/>
          <a:ln w="3175">
            <a:solidFill>
              <a:schemeClr val="folHlink"/>
            </a:solidFill>
            <a:round/>
            <a:tailEnd type="triangle" w="med" len="med"/>
          </a:ln>
        </p:spPr>
        <p:txBody>
          <a:bodyPr/>
          <a:lstStyle/>
          <a:p>
            <a:endParaRPr lang="en-IN"/>
          </a:p>
        </p:txBody>
      </p:sp>
      <p:sp>
        <p:nvSpPr>
          <p:cNvPr id="8240" name="Line 48"/>
          <p:cNvSpPr>
            <a:spLocks noChangeShapeType="1"/>
          </p:cNvSpPr>
          <p:nvPr/>
        </p:nvSpPr>
        <p:spPr bwMode="auto">
          <a:xfrm flipV="1">
            <a:off x="6019800" y="4598988"/>
            <a:ext cx="2971800" cy="1630362"/>
          </a:xfrm>
          <a:prstGeom prst="line">
            <a:avLst/>
          </a:prstGeom>
          <a:noFill/>
          <a:ln w="28575">
            <a:solidFill>
              <a:schemeClr val="tx1"/>
            </a:solidFill>
            <a:round/>
          </a:ln>
        </p:spPr>
        <p:txBody>
          <a:bodyPr/>
          <a:lstStyle/>
          <a:p>
            <a:endParaRPr lang="en-IN"/>
          </a:p>
        </p:txBody>
      </p:sp>
      <p:sp>
        <p:nvSpPr>
          <p:cNvPr id="8241" name="Line 49"/>
          <p:cNvSpPr>
            <a:spLocks noChangeShapeType="1"/>
          </p:cNvSpPr>
          <p:nvPr/>
        </p:nvSpPr>
        <p:spPr bwMode="auto">
          <a:xfrm rot="17793108" flipV="1">
            <a:off x="5218906" y="4972844"/>
            <a:ext cx="1588" cy="1752600"/>
          </a:xfrm>
          <a:prstGeom prst="line">
            <a:avLst/>
          </a:prstGeom>
          <a:noFill/>
          <a:ln w="3175">
            <a:solidFill>
              <a:schemeClr val="folHlink"/>
            </a:solidFill>
            <a:round/>
          </a:ln>
        </p:spPr>
        <p:txBody>
          <a:bodyPr/>
          <a:lstStyle/>
          <a:p>
            <a:endParaRPr lang="en-IN"/>
          </a:p>
        </p:txBody>
      </p:sp>
      <p:sp>
        <p:nvSpPr>
          <p:cNvPr id="8242" name="Line 50"/>
          <p:cNvSpPr>
            <a:spLocks noChangeShapeType="1"/>
          </p:cNvSpPr>
          <p:nvPr/>
        </p:nvSpPr>
        <p:spPr bwMode="auto">
          <a:xfrm flipH="1">
            <a:off x="4476750" y="3841750"/>
            <a:ext cx="2990850" cy="1644650"/>
          </a:xfrm>
          <a:prstGeom prst="line">
            <a:avLst/>
          </a:prstGeom>
          <a:noFill/>
          <a:ln w="3175">
            <a:solidFill>
              <a:schemeClr val="folHlink"/>
            </a:solidFill>
            <a:round/>
          </a:ln>
        </p:spPr>
        <p:txBody>
          <a:bodyPr/>
          <a:lstStyle/>
          <a:p>
            <a:endParaRPr lang="en-IN"/>
          </a:p>
        </p:txBody>
      </p:sp>
      <p:sp>
        <p:nvSpPr>
          <p:cNvPr id="8243" name="Line 51"/>
          <p:cNvSpPr>
            <a:spLocks noChangeShapeType="1"/>
          </p:cNvSpPr>
          <p:nvPr/>
        </p:nvSpPr>
        <p:spPr bwMode="auto">
          <a:xfrm rot="17793108" flipH="1">
            <a:off x="8266906" y="3334544"/>
            <a:ext cx="1588" cy="1752600"/>
          </a:xfrm>
          <a:prstGeom prst="line">
            <a:avLst/>
          </a:prstGeom>
          <a:noFill/>
          <a:ln w="3175">
            <a:solidFill>
              <a:schemeClr val="folHlink"/>
            </a:solidFill>
            <a:round/>
          </a:ln>
        </p:spPr>
        <p:txBody>
          <a:bodyPr/>
          <a:lstStyle/>
          <a:p>
            <a:endParaRPr lang="en-IN"/>
          </a:p>
        </p:txBody>
      </p:sp>
      <p:sp>
        <p:nvSpPr>
          <p:cNvPr id="8244" name="Arc 52"/>
          <p:cNvSpPr/>
          <p:nvPr/>
        </p:nvSpPr>
        <p:spPr bwMode="auto">
          <a:xfrm rot="20057055" flipH="1">
            <a:off x="5059363" y="5070475"/>
            <a:ext cx="554037" cy="862013"/>
          </a:xfrm>
          <a:custGeom>
            <a:avLst/>
            <a:gdLst>
              <a:gd name="T0" fmla="*/ 0 w 24974"/>
              <a:gd name="T1" fmla="*/ 6129 h 37271"/>
              <a:gd name="T2" fmla="*/ 404624 w 24974"/>
              <a:gd name="T3" fmla="*/ 862013 h 37271"/>
              <a:gd name="T4" fmla="*/ 74851 w 24974"/>
              <a:gd name="T5" fmla="*/ 499570 h 37271"/>
              <a:gd name="T6" fmla="*/ 0 60000 65536"/>
              <a:gd name="T7" fmla="*/ 0 60000 65536"/>
              <a:gd name="T8" fmla="*/ 0 60000 65536"/>
              <a:gd name="T9" fmla="*/ 0 w 24974"/>
              <a:gd name="T10" fmla="*/ 0 h 37271"/>
              <a:gd name="T11" fmla="*/ 24974 w 24974"/>
              <a:gd name="T12" fmla="*/ 37271 h 37271"/>
            </a:gdLst>
            <a:ahLst/>
            <a:cxnLst>
              <a:cxn ang="T6">
                <a:pos x="T0" y="T1"/>
              </a:cxn>
              <a:cxn ang="T7">
                <a:pos x="T2" y="T3"/>
              </a:cxn>
              <a:cxn ang="T8">
                <a:pos x="T4" y="T5"/>
              </a:cxn>
            </a:cxnLst>
            <a:rect l="T9" t="T10" r="T11" b="T12"/>
            <a:pathLst>
              <a:path w="24974" h="37271" fill="none" extrusionOk="0">
                <a:moveTo>
                  <a:pt x="0" y="265"/>
                </a:moveTo>
                <a:cubicBezTo>
                  <a:pt x="1116" y="88"/>
                  <a:pt x="2244" y="-1"/>
                  <a:pt x="3374" y="0"/>
                </a:cubicBezTo>
                <a:cubicBezTo>
                  <a:pt x="15303" y="0"/>
                  <a:pt x="24974" y="9670"/>
                  <a:pt x="24974" y="21600"/>
                </a:cubicBezTo>
                <a:cubicBezTo>
                  <a:pt x="24974" y="27526"/>
                  <a:pt x="22538" y="33192"/>
                  <a:pt x="18239" y="37271"/>
                </a:cubicBezTo>
              </a:path>
              <a:path w="24974" h="37271" stroke="0" extrusionOk="0">
                <a:moveTo>
                  <a:pt x="0" y="265"/>
                </a:moveTo>
                <a:cubicBezTo>
                  <a:pt x="1116" y="88"/>
                  <a:pt x="2244" y="-1"/>
                  <a:pt x="3374" y="0"/>
                </a:cubicBezTo>
                <a:cubicBezTo>
                  <a:pt x="15303" y="0"/>
                  <a:pt x="24974" y="9670"/>
                  <a:pt x="24974" y="21600"/>
                </a:cubicBezTo>
                <a:cubicBezTo>
                  <a:pt x="24974" y="27526"/>
                  <a:pt x="22538" y="33192"/>
                  <a:pt x="18239" y="37271"/>
                </a:cubicBezTo>
                <a:lnTo>
                  <a:pt x="3374" y="21600"/>
                </a:lnTo>
                <a:close/>
              </a:path>
            </a:pathLst>
          </a:custGeom>
          <a:noFill/>
          <a:ln w="28575">
            <a:solidFill>
              <a:schemeClr val="tx1"/>
            </a:solidFill>
            <a:round/>
          </a:ln>
        </p:spPr>
        <p:txBody>
          <a:bodyPr wrap="none" anchor="ctr"/>
          <a:lstStyle/>
          <a:p>
            <a:endParaRPr lang="en-IN"/>
          </a:p>
        </p:txBody>
      </p:sp>
      <p:sp>
        <p:nvSpPr>
          <p:cNvPr id="8245" name="Line 53"/>
          <p:cNvSpPr>
            <a:spLocks noChangeShapeType="1"/>
          </p:cNvSpPr>
          <p:nvPr/>
        </p:nvSpPr>
        <p:spPr bwMode="auto">
          <a:xfrm>
            <a:off x="5962650" y="4667250"/>
            <a:ext cx="1524000" cy="762000"/>
          </a:xfrm>
          <a:prstGeom prst="line">
            <a:avLst/>
          </a:prstGeom>
          <a:noFill/>
          <a:ln w="3175">
            <a:solidFill>
              <a:schemeClr val="folHlink"/>
            </a:solidFill>
            <a:round/>
          </a:ln>
        </p:spPr>
        <p:txBody>
          <a:bodyPr/>
          <a:lstStyle/>
          <a:p>
            <a:endParaRPr lang="en-IN"/>
          </a:p>
        </p:txBody>
      </p:sp>
      <p:sp>
        <p:nvSpPr>
          <p:cNvPr id="8246" name="Arc 54"/>
          <p:cNvSpPr/>
          <p:nvPr/>
        </p:nvSpPr>
        <p:spPr bwMode="auto">
          <a:xfrm rot="-2827119">
            <a:off x="6933406" y="3706019"/>
            <a:ext cx="1316038" cy="1524000"/>
          </a:xfrm>
          <a:custGeom>
            <a:avLst/>
            <a:gdLst>
              <a:gd name="T0" fmla="*/ 248732 w 20783"/>
              <a:gd name="T1" fmla="*/ 0 h 21240"/>
              <a:gd name="T2" fmla="*/ 1316038 w 20783"/>
              <a:gd name="T3" fmla="*/ 1101815 h 21240"/>
              <a:gd name="T4" fmla="*/ 0 w 20783"/>
              <a:gd name="T5" fmla="*/ 1524000 h 21240"/>
              <a:gd name="T6" fmla="*/ 0 60000 65536"/>
              <a:gd name="T7" fmla="*/ 0 60000 65536"/>
              <a:gd name="T8" fmla="*/ 0 60000 65536"/>
              <a:gd name="T9" fmla="*/ 0 w 20783"/>
              <a:gd name="T10" fmla="*/ 0 h 21240"/>
              <a:gd name="T11" fmla="*/ 20783 w 20783"/>
              <a:gd name="T12" fmla="*/ 21240 h 21240"/>
            </a:gdLst>
            <a:ahLst/>
            <a:cxnLst>
              <a:cxn ang="T6">
                <a:pos x="T0" y="T1"/>
              </a:cxn>
              <a:cxn ang="T7">
                <a:pos x="T2" y="T3"/>
              </a:cxn>
              <a:cxn ang="T8">
                <a:pos x="T4" y="T5"/>
              </a:cxn>
            </a:cxnLst>
            <a:rect l="T9" t="T10" r="T11" b="T12"/>
            <a:pathLst>
              <a:path w="20783" h="21240" fill="none" extrusionOk="0">
                <a:moveTo>
                  <a:pt x="3927" y="0"/>
                </a:moveTo>
                <a:cubicBezTo>
                  <a:pt x="12010" y="1494"/>
                  <a:pt x="18544" y="7447"/>
                  <a:pt x="20783" y="15355"/>
                </a:cubicBezTo>
              </a:path>
              <a:path w="20783" h="21240" stroke="0" extrusionOk="0">
                <a:moveTo>
                  <a:pt x="3927" y="0"/>
                </a:moveTo>
                <a:cubicBezTo>
                  <a:pt x="12010" y="1494"/>
                  <a:pt x="18544" y="7447"/>
                  <a:pt x="20783" y="15355"/>
                </a:cubicBezTo>
                <a:lnTo>
                  <a:pt x="0" y="21240"/>
                </a:lnTo>
                <a:close/>
              </a:path>
            </a:pathLst>
          </a:custGeom>
          <a:noFill/>
          <a:ln w="28575">
            <a:solidFill>
              <a:schemeClr val="tx1"/>
            </a:solidFill>
            <a:round/>
          </a:ln>
        </p:spPr>
        <p:txBody>
          <a:bodyPr wrap="none" anchor="ctr"/>
          <a:lstStyle/>
          <a:p>
            <a:endParaRPr lang="en-IN"/>
          </a:p>
        </p:txBody>
      </p:sp>
      <p:sp>
        <p:nvSpPr>
          <p:cNvPr id="8247" name="Line 55"/>
          <p:cNvSpPr>
            <a:spLocks noChangeShapeType="1"/>
          </p:cNvSpPr>
          <p:nvPr/>
        </p:nvSpPr>
        <p:spPr bwMode="auto">
          <a:xfrm flipH="1" flipV="1">
            <a:off x="6800850" y="4210050"/>
            <a:ext cx="685800" cy="1219200"/>
          </a:xfrm>
          <a:prstGeom prst="line">
            <a:avLst/>
          </a:prstGeom>
          <a:noFill/>
          <a:ln w="3175">
            <a:solidFill>
              <a:schemeClr val="folHlink"/>
            </a:solidFill>
            <a:round/>
            <a:tailEnd type="triangle" w="med" len="med"/>
          </a:ln>
        </p:spPr>
        <p:txBody>
          <a:bodyPr/>
          <a:lstStyle/>
          <a:p>
            <a:endParaRPr lang="en-IN"/>
          </a:p>
        </p:txBody>
      </p:sp>
      <p:sp>
        <p:nvSpPr>
          <p:cNvPr id="8248" name="Line 56"/>
          <p:cNvSpPr>
            <a:spLocks noChangeShapeType="1"/>
          </p:cNvSpPr>
          <p:nvPr/>
        </p:nvSpPr>
        <p:spPr bwMode="auto">
          <a:xfrm flipV="1">
            <a:off x="7467600" y="4210050"/>
            <a:ext cx="762000" cy="1219200"/>
          </a:xfrm>
          <a:prstGeom prst="line">
            <a:avLst/>
          </a:prstGeom>
          <a:noFill/>
          <a:ln w="3175">
            <a:solidFill>
              <a:schemeClr val="folHlink"/>
            </a:solidFill>
            <a:round/>
            <a:tailEnd type="triangle" w="med" len="med"/>
          </a:ln>
        </p:spPr>
        <p:txBody>
          <a:bodyPr/>
          <a:lstStyle/>
          <a:p>
            <a:endParaRPr lang="en-IN"/>
          </a:p>
        </p:txBody>
      </p:sp>
      <p:sp>
        <p:nvSpPr>
          <p:cNvPr id="8249" name="Line 57"/>
          <p:cNvSpPr>
            <a:spLocks noChangeShapeType="1"/>
          </p:cNvSpPr>
          <p:nvPr/>
        </p:nvSpPr>
        <p:spPr bwMode="auto">
          <a:xfrm rot="21562059" flipV="1">
            <a:off x="5248275" y="4219575"/>
            <a:ext cx="1600200" cy="838200"/>
          </a:xfrm>
          <a:prstGeom prst="line">
            <a:avLst/>
          </a:prstGeom>
          <a:noFill/>
          <a:ln w="28575">
            <a:solidFill>
              <a:schemeClr val="tx1"/>
            </a:solidFill>
            <a:round/>
          </a:ln>
        </p:spPr>
        <p:txBody>
          <a:bodyPr/>
          <a:lstStyle/>
          <a:p>
            <a:endParaRPr lang="en-IN"/>
          </a:p>
        </p:txBody>
      </p:sp>
      <p:sp>
        <p:nvSpPr>
          <p:cNvPr id="8250" name="Line 58"/>
          <p:cNvSpPr>
            <a:spLocks noChangeShapeType="1"/>
          </p:cNvSpPr>
          <p:nvPr/>
        </p:nvSpPr>
        <p:spPr bwMode="auto">
          <a:xfrm>
            <a:off x="5257800" y="5867400"/>
            <a:ext cx="762000" cy="381000"/>
          </a:xfrm>
          <a:prstGeom prst="line">
            <a:avLst/>
          </a:prstGeom>
          <a:noFill/>
          <a:ln w="28575">
            <a:solidFill>
              <a:schemeClr val="tx1"/>
            </a:solidFill>
            <a:round/>
          </a:ln>
        </p:spPr>
        <p:txBody>
          <a:bodyPr/>
          <a:lstStyle/>
          <a:p>
            <a:endParaRPr lang="en-IN"/>
          </a:p>
        </p:txBody>
      </p:sp>
      <p:sp>
        <p:nvSpPr>
          <p:cNvPr id="8251" name="Line 59"/>
          <p:cNvSpPr>
            <a:spLocks noChangeShapeType="1"/>
          </p:cNvSpPr>
          <p:nvPr/>
        </p:nvSpPr>
        <p:spPr bwMode="auto">
          <a:xfrm>
            <a:off x="8229600" y="4200525"/>
            <a:ext cx="762000" cy="381000"/>
          </a:xfrm>
          <a:prstGeom prst="line">
            <a:avLst/>
          </a:prstGeom>
          <a:noFill/>
          <a:ln w="28575">
            <a:solidFill>
              <a:schemeClr val="tx1"/>
            </a:solidFill>
            <a:round/>
          </a:ln>
        </p:spPr>
        <p:txBody>
          <a:bodyPr/>
          <a:lstStyle/>
          <a:p>
            <a:endParaRPr lang="en-IN"/>
          </a:p>
        </p:txBody>
      </p:sp>
      <p:sp>
        <p:nvSpPr>
          <p:cNvPr id="8252" name="Line 60"/>
          <p:cNvSpPr>
            <a:spLocks noChangeShapeType="1"/>
          </p:cNvSpPr>
          <p:nvPr/>
        </p:nvSpPr>
        <p:spPr bwMode="auto">
          <a:xfrm flipH="1" flipV="1">
            <a:off x="5410200" y="4972050"/>
            <a:ext cx="609600" cy="1295400"/>
          </a:xfrm>
          <a:prstGeom prst="line">
            <a:avLst/>
          </a:prstGeom>
          <a:noFill/>
          <a:ln w="3175">
            <a:solidFill>
              <a:schemeClr val="folHlink"/>
            </a:solidFill>
            <a:round/>
            <a:tailEnd type="triangle" w="med" len="med"/>
          </a:ln>
        </p:spPr>
        <p:txBody>
          <a:bodyPr/>
          <a:lstStyle/>
          <a:p>
            <a:endParaRPr lang="en-IN"/>
          </a:p>
        </p:txBody>
      </p:sp>
      <p:sp>
        <p:nvSpPr>
          <p:cNvPr id="8253" name="Line 61"/>
          <p:cNvSpPr>
            <a:spLocks noChangeShapeType="1"/>
          </p:cNvSpPr>
          <p:nvPr/>
        </p:nvSpPr>
        <p:spPr bwMode="auto">
          <a:xfrm flipH="1">
            <a:off x="5410200" y="4667250"/>
            <a:ext cx="609600" cy="1295400"/>
          </a:xfrm>
          <a:prstGeom prst="line">
            <a:avLst/>
          </a:prstGeom>
          <a:noFill/>
          <a:ln w="3175">
            <a:solidFill>
              <a:schemeClr val="folHlink"/>
            </a:solidFill>
            <a:round/>
            <a:tailEnd type="triangle" w="med" len="med"/>
          </a:ln>
        </p:spPr>
        <p:txBody>
          <a:bodyPr/>
          <a:lstStyle/>
          <a:p>
            <a:endParaRPr lang="en-IN"/>
          </a:p>
        </p:txBody>
      </p:sp>
      <p:sp>
        <p:nvSpPr>
          <p:cNvPr id="8254" name="Line 62"/>
          <p:cNvSpPr>
            <a:spLocks noChangeShapeType="1"/>
          </p:cNvSpPr>
          <p:nvPr/>
        </p:nvSpPr>
        <p:spPr bwMode="auto">
          <a:xfrm>
            <a:off x="4724400" y="6257925"/>
            <a:ext cx="2743200" cy="0"/>
          </a:xfrm>
          <a:prstGeom prst="line">
            <a:avLst/>
          </a:prstGeom>
          <a:noFill/>
          <a:ln w="9525">
            <a:solidFill>
              <a:schemeClr val="tx1"/>
            </a:solidFill>
            <a:round/>
          </a:ln>
        </p:spPr>
        <p:txBody>
          <a:bodyPr/>
          <a:lstStyle/>
          <a:p>
            <a:endParaRPr lang="en-IN"/>
          </a:p>
        </p:txBody>
      </p:sp>
      <p:grpSp>
        <p:nvGrpSpPr>
          <p:cNvPr id="18" name="Group 63"/>
          <p:cNvGrpSpPr/>
          <p:nvPr/>
        </p:nvGrpSpPr>
        <p:grpSpPr bwMode="auto">
          <a:xfrm>
            <a:off x="0" y="0"/>
            <a:ext cx="1981200" cy="1085850"/>
            <a:chOff x="0" y="0"/>
            <a:chExt cx="1248" cy="684"/>
          </a:xfrm>
        </p:grpSpPr>
        <p:sp>
          <p:nvSpPr>
            <p:cNvPr id="19" name="Oval 64"/>
            <p:cNvSpPr>
              <a:spLocks noChangeArrowheads="1"/>
            </p:cNvSpPr>
            <p:nvPr/>
          </p:nvSpPr>
          <p:spPr bwMode="auto">
            <a:xfrm>
              <a:off x="0" y="0"/>
              <a:ext cx="1248" cy="684"/>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0" name="Text Box 65"/>
            <p:cNvSpPr txBox="1">
              <a:spLocks noChangeArrowheads="1"/>
            </p:cNvSpPr>
            <p:nvPr/>
          </p:nvSpPr>
          <p:spPr bwMode="auto">
            <a:xfrm>
              <a:off x="58" y="158"/>
              <a:ext cx="1138" cy="366"/>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8258" name="Text Box 66"/>
          <p:cNvSpPr txBox="1">
            <a:spLocks noChangeArrowheads="1"/>
          </p:cNvSpPr>
          <p:nvPr/>
        </p:nvSpPr>
        <p:spPr bwMode="auto">
          <a:xfrm>
            <a:off x="0" y="1193800"/>
            <a:ext cx="4271963" cy="730250"/>
          </a:xfrm>
          <a:prstGeom prst="rect">
            <a:avLst/>
          </a:prstGeom>
          <a:noFill/>
          <a:ln w="9525">
            <a:noFill/>
            <a:miter lim="800000"/>
          </a:ln>
        </p:spPr>
        <p:txBody>
          <a:bodyPr wrap="none">
            <a:spAutoFit/>
          </a:bodyPr>
          <a:lstStyle/>
          <a:p>
            <a:r>
              <a:rPr lang="en-US" sz="1400" b="1">
                <a:solidFill>
                  <a:srgbClr val="FF3300"/>
                </a:solidFill>
              </a:rPr>
              <a:t>DRAW ISOMETRIC VIEW OF THE FIGURE </a:t>
            </a:r>
            <a:endParaRPr lang="en-US" sz="1400" b="1">
              <a:solidFill>
                <a:srgbClr val="FF3300"/>
              </a:solidFill>
            </a:endParaRPr>
          </a:p>
          <a:p>
            <a:r>
              <a:rPr lang="en-US" sz="1400" b="1">
                <a:solidFill>
                  <a:srgbClr val="FF3300"/>
                </a:solidFill>
              </a:rPr>
              <a:t>SHOWN WITH DIMENTIONS (ON RIGHT SIDE) </a:t>
            </a:r>
            <a:endParaRPr lang="en-US" sz="1400" b="1">
              <a:solidFill>
                <a:srgbClr val="FF3300"/>
              </a:solidFill>
            </a:endParaRPr>
          </a:p>
          <a:p>
            <a:r>
              <a:rPr lang="en-US" sz="1400" b="1">
                <a:solidFill>
                  <a:srgbClr val="FF3300"/>
                </a:solidFill>
              </a:rPr>
              <a:t>CONSIDERING  IT FIRST AS F.V. AND THEN T.V.</a:t>
            </a:r>
            <a:endParaRPr lang="en-US" sz="1400" b="1">
              <a:solidFill>
                <a:srgbClr val="FF3300"/>
              </a:solidFill>
            </a:endParaRPr>
          </a:p>
        </p:txBody>
      </p:sp>
      <p:sp>
        <p:nvSpPr>
          <p:cNvPr id="8259" name="AutoShape 67"/>
          <p:cNvSpPr>
            <a:spLocks noChangeArrowheads="1"/>
          </p:cNvSpPr>
          <p:nvPr/>
        </p:nvSpPr>
        <p:spPr bwMode="auto">
          <a:xfrm>
            <a:off x="2514600" y="2438400"/>
            <a:ext cx="228600" cy="533400"/>
          </a:xfrm>
          <a:prstGeom prst="downArrow">
            <a:avLst>
              <a:gd name="adj1" fmla="val 50000"/>
              <a:gd name="adj2" fmla="val 58333"/>
            </a:avLst>
          </a:prstGeom>
          <a:solidFill>
            <a:schemeClr val="accent1"/>
          </a:solidFill>
          <a:ln w="9525">
            <a:solidFill>
              <a:schemeClr val="tx1"/>
            </a:solidFill>
            <a:miter lim="800000"/>
          </a:ln>
        </p:spPr>
        <p:txBody>
          <a:bodyPr wrap="none" anchor="ctr"/>
          <a:lstStyle/>
          <a:p>
            <a:endParaRPr lang="en-IN"/>
          </a:p>
        </p:txBody>
      </p:sp>
      <p:sp>
        <p:nvSpPr>
          <p:cNvPr id="8260" name="AutoShape 68"/>
          <p:cNvSpPr>
            <a:spLocks noChangeArrowheads="1"/>
          </p:cNvSpPr>
          <p:nvPr/>
        </p:nvSpPr>
        <p:spPr bwMode="auto">
          <a:xfrm rot="3211274">
            <a:off x="4362450" y="3486150"/>
            <a:ext cx="647700" cy="228600"/>
          </a:xfrm>
          <a:prstGeom prst="rightArrow">
            <a:avLst>
              <a:gd name="adj1" fmla="val 50000"/>
              <a:gd name="adj2" fmla="val 70833"/>
            </a:avLst>
          </a:prstGeom>
          <a:solidFill>
            <a:schemeClr val="accent1"/>
          </a:solidFill>
          <a:ln w="9525">
            <a:solidFill>
              <a:schemeClr val="tx1"/>
            </a:solidFill>
            <a:miter lim="800000"/>
          </a:ln>
        </p:spPr>
        <p:txBody>
          <a:bodyPr wrap="none" anchor="ctr"/>
          <a:lstStyle/>
          <a:p>
            <a:endParaRPr lang="en-IN"/>
          </a:p>
        </p:txBody>
      </p:sp>
      <p:grpSp>
        <p:nvGrpSpPr>
          <p:cNvPr id="25" name="Group 69"/>
          <p:cNvGrpSpPr/>
          <p:nvPr/>
        </p:nvGrpSpPr>
        <p:grpSpPr bwMode="auto">
          <a:xfrm>
            <a:off x="4749800" y="3276600"/>
            <a:ext cx="1260475" cy="304800"/>
            <a:chOff x="2992" y="2064"/>
            <a:chExt cx="794" cy="192"/>
          </a:xfrm>
        </p:grpSpPr>
        <p:sp>
          <p:nvSpPr>
            <p:cNvPr id="21" name="Text Box 70"/>
            <p:cNvSpPr txBox="1">
              <a:spLocks noChangeArrowheads="1"/>
            </p:cNvSpPr>
            <p:nvPr/>
          </p:nvSpPr>
          <p:spPr bwMode="auto">
            <a:xfrm>
              <a:off x="2992" y="2064"/>
              <a:ext cx="794" cy="192"/>
            </a:xfrm>
            <a:prstGeom prst="rect">
              <a:avLst/>
            </a:prstGeom>
            <a:noFill/>
            <a:ln w="9525">
              <a:noFill/>
              <a:miter lim="800000"/>
            </a:ln>
          </p:spPr>
          <p:txBody>
            <a:bodyPr wrap="none">
              <a:spAutoFit/>
            </a:bodyPr>
            <a:lstStyle/>
            <a:p>
              <a:pPr algn="ctr"/>
              <a:r>
                <a:rPr lang="en-US" sz="1400" b="1"/>
                <a:t>IF TOP VIEW</a:t>
              </a:r>
              <a:endParaRPr lang="en-US" sz="1400" b="1"/>
            </a:p>
          </p:txBody>
        </p:sp>
        <p:sp>
          <p:nvSpPr>
            <p:cNvPr id="22" name="Line 71"/>
            <p:cNvSpPr>
              <a:spLocks noChangeShapeType="1"/>
            </p:cNvSpPr>
            <p:nvPr/>
          </p:nvSpPr>
          <p:spPr bwMode="auto">
            <a:xfrm>
              <a:off x="3024" y="2064"/>
              <a:ext cx="672" cy="0"/>
            </a:xfrm>
            <a:prstGeom prst="line">
              <a:avLst/>
            </a:prstGeom>
            <a:noFill/>
            <a:ln w="19050">
              <a:solidFill>
                <a:schemeClr val="accent2"/>
              </a:solidFill>
              <a:round/>
            </a:ln>
          </p:spPr>
          <p:txBody>
            <a:bodyPr/>
            <a:lstStyle/>
            <a:p>
              <a:endParaRPr lang="en-IN"/>
            </a:p>
          </p:txBody>
        </p:sp>
        <p:sp>
          <p:nvSpPr>
            <p:cNvPr id="23" name="Line 72"/>
            <p:cNvSpPr>
              <a:spLocks noChangeShapeType="1"/>
            </p:cNvSpPr>
            <p:nvPr/>
          </p:nvSpPr>
          <p:spPr bwMode="auto">
            <a:xfrm>
              <a:off x="3024" y="2256"/>
              <a:ext cx="672" cy="0"/>
            </a:xfrm>
            <a:prstGeom prst="line">
              <a:avLst/>
            </a:prstGeom>
            <a:noFill/>
            <a:ln w="19050">
              <a:solidFill>
                <a:schemeClr val="accent2"/>
              </a:solidFill>
              <a:round/>
            </a:ln>
          </p:spPr>
          <p:txBody>
            <a:bodyPr/>
            <a:lstStyle/>
            <a:p>
              <a:endParaRPr lang="en-IN"/>
            </a:p>
          </p:txBody>
        </p:sp>
      </p:grpSp>
      <p:sp>
        <p:nvSpPr>
          <p:cNvPr id="8265" name="Text Box 73"/>
          <p:cNvSpPr txBox="1">
            <a:spLocks noChangeArrowheads="1"/>
          </p:cNvSpPr>
          <p:nvPr/>
        </p:nvSpPr>
        <p:spPr bwMode="auto">
          <a:xfrm>
            <a:off x="1885950" y="2171700"/>
            <a:ext cx="1506538" cy="304800"/>
          </a:xfrm>
          <a:prstGeom prst="rect">
            <a:avLst/>
          </a:prstGeom>
          <a:noFill/>
          <a:ln w="9525">
            <a:noFill/>
            <a:miter lim="800000"/>
          </a:ln>
        </p:spPr>
        <p:txBody>
          <a:bodyPr wrap="none">
            <a:spAutoFit/>
          </a:bodyPr>
          <a:lstStyle/>
          <a:p>
            <a:pPr algn="ctr"/>
            <a:r>
              <a:rPr lang="en-US" sz="1400"/>
              <a:t>IF FRONT VIEW</a:t>
            </a:r>
            <a:endParaRPr lang="en-US" sz="1400"/>
          </a:p>
        </p:txBody>
      </p:sp>
      <p:sp>
        <p:nvSpPr>
          <p:cNvPr id="24" name="Oval 74"/>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a:t>
            </a:r>
            <a:endParaRPr lang="en-US" b="1">
              <a:latin typeface="Times New Roman" charset="0"/>
            </a:endParaRPr>
          </a:p>
        </p:txBody>
      </p:sp>
      <p:grpSp>
        <p:nvGrpSpPr>
          <p:cNvPr id="8224" name="Group 75"/>
          <p:cNvGrpSpPr/>
          <p:nvPr/>
        </p:nvGrpSpPr>
        <p:grpSpPr bwMode="auto">
          <a:xfrm>
            <a:off x="7467600" y="46038"/>
            <a:ext cx="1096963" cy="182562"/>
            <a:chOff x="5050" y="0"/>
            <a:chExt cx="691" cy="115"/>
          </a:xfrm>
        </p:grpSpPr>
        <p:sp>
          <p:nvSpPr>
            <p:cNvPr id="26" name="AutoShape 76">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7" name="AutoShape 77">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8" name="AutoShape 78">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9" name="AutoShape 79">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0" name="AutoShape 80">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1" name="AutoShape 81">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8258"/>
                                        </p:tgtEl>
                                        <p:attrNameLst>
                                          <p:attrName>style.visibility</p:attrName>
                                        </p:attrNameLst>
                                      </p:cBhvr>
                                      <p:to>
                                        <p:strVal val="visible"/>
                                      </p:to>
                                    </p:set>
                                    <p:anim calcmode="lin" valueType="num">
                                      <p:cBhvr>
                                        <p:cTn id="7" dur="500" fill="hold"/>
                                        <p:tgtEl>
                                          <p:spTgt spid="8258"/>
                                        </p:tgtEl>
                                        <p:attrNameLst>
                                          <p:attrName>ppt_x</p:attrName>
                                        </p:attrNameLst>
                                      </p:cBhvr>
                                      <p:tavLst>
                                        <p:tav tm="0">
                                          <p:val>
                                            <p:strVal val="#ppt_x-#ppt_w/2"/>
                                          </p:val>
                                        </p:tav>
                                        <p:tav tm="100000">
                                          <p:val>
                                            <p:strVal val="#ppt_x"/>
                                          </p:val>
                                        </p:tav>
                                      </p:tavLst>
                                    </p:anim>
                                    <p:anim calcmode="lin" valueType="num">
                                      <p:cBhvr>
                                        <p:cTn id="8" dur="500" fill="hold"/>
                                        <p:tgtEl>
                                          <p:spTgt spid="8258"/>
                                        </p:tgtEl>
                                        <p:attrNameLst>
                                          <p:attrName>ppt_y</p:attrName>
                                        </p:attrNameLst>
                                      </p:cBhvr>
                                      <p:tavLst>
                                        <p:tav tm="0">
                                          <p:val>
                                            <p:strVal val="#ppt_y"/>
                                          </p:val>
                                        </p:tav>
                                        <p:tav tm="100000">
                                          <p:val>
                                            <p:strVal val="#ppt_y"/>
                                          </p:val>
                                        </p:tav>
                                      </p:tavLst>
                                    </p:anim>
                                    <p:anim calcmode="lin" valueType="num">
                                      <p:cBhvr>
                                        <p:cTn id="9" dur="500" fill="hold"/>
                                        <p:tgtEl>
                                          <p:spTgt spid="8258"/>
                                        </p:tgtEl>
                                        <p:attrNameLst>
                                          <p:attrName>ppt_w</p:attrName>
                                        </p:attrNameLst>
                                      </p:cBhvr>
                                      <p:tavLst>
                                        <p:tav tm="0">
                                          <p:val>
                                            <p:fltVal val="0"/>
                                          </p:val>
                                        </p:tav>
                                        <p:tav tm="100000">
                                          <p:val>
                                            <p:strVal val="#ppt_w"/>
                                          </p:val>
                                        </p:tav>
                                      </p:tavLst>
                                    </p:anim>
                                    <p:anim calcmode="lin" valueType="num">
                                      <p:cBhvr>
                                        <p:cTn id="10" dur="500" fill="hold"/>
                                        <p:tgtEl>
                                          <p:spTgt spid="8258"/>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8260"/>
                                        </p:tgtEl>
                                        <p:attrNameLst>
                                          <p:attrName>style.visibility</p:attrName>
                                        </p:attrNameLst>
                                      </p:cBhvr>
                                      <p:to>
                                        <p:strVal val="visible"/>
                                      </p:to>
                                    </p:set>
                                    <p:anim calcmode="lin" valueType="num">
                                      <p:cBhvr>
                                        <p:cTn id="15" dur="500" fill="hold"/>
                                        <p:tgtEl>
                                          <p:spTgt spid="8260"/>
                                        </p:tgtEl>
                                        <p:attrNameLst>
                                          <p:attrName>ppt_x</p:attrName>
                                        </p:attrNameLst>
                                      </p:cBhvr>
                                      <p:tavLst>
                                        <p:tav tm="0">
                                          <p:val>
                                            <p:strVal val="#ppt_x-#ppt_w/2"/>
                                          </p:val>
                                        </p:tav>
                                        <p:tav tm="100000">
                                          <p:val>
                                            <p:strVal val="#ppt_x"/>
                                          </p:val>
                                        </p:tav>
                                      </p:tavLst>
                                    </p:anim>
                                    <p:anim calcmode="lin" valueType="num">
                                      <p:cBhvr>
                                        <p:cTn id="16" dur="500" fill="hold"/>
                                        <p:tgtEl>
                                          <p:spTgt spid="8260"/>
                                        </p:tgtEl>
                                        <p:attrNameLst>
                                          <p:attrName>ppt_y</p:attrName>
                                        </p:attrNameLst>
                                      </p:cBhvr>
                                      <p:tavLst>
                                        <p:tav tm="0">
                                          <p:val>
                                            <p:strVal val="#ppt_y"/>
                                          </p:val>
                                        </p:tav>
                                        <p:tav tm="100000">
                                          <p:val>
                                            <p:strVal val="#ppt_y"/>
                                          </p:val>
                                        </p:tav>
                                      </p:tavLst>
                                    </p:anim>
                                    <p:anim calcmode="lin" valueType="num">
                                      <p:cBhvr>
                                        <p:cTn id="17" dur="500" fill="hold"/>
                                        <p:tgtEl>
                                          <p:spTgt spid="8260"/>
                                        </p:tgtEl>
                                        <p:attrNameLst>
                                          <p:attrName>ppt_w</p:attrName>
                                        </p:attrNameLst>
                                      </p:cBhvr>
                                      <p:tavLst>
                                        <p:tav tm="0">
                                          <p:val>
                                            <p:fltVal val="0"/>
                                          </p:val>
                                        </p:tav>
                                        <p:tav tm="100000">
                                          <p:val>
                                            <p:strVal val="#ppt_w"/>
                                          </p:val>
                                        </p:tav>
                                      </p:tavLst>
                                    </p:anim>
                                    <p:anim calcmode="lin" valueType="num">
                                      <p:cBhvr>
                                        <p:cTn id="18" dur="500" fill="hold"/>
                                        <p:tgtEl>
                                          <p:spTgt spid="8260"/>
                                        </p:tgtEl>
                                        <p:attrNameLst>
                                          <p:attrName>ppt_h</p:attrName>
                                        </p:attrNameLst>
                                      </p:cBhvr>
                                      <p:tavLst>
                                        <p:tav tm="0">
                                          <p:val>
                                            <p:strVal val="#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7" presetClass="entr" presetSubtype="8" fill="hold" nodeType="click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ppt_x</p:attrName>
                                        </p:attrNameLst>
                                      </p:cBhvr>
                                      <p:tavLst>
                                        <p:tav tm="0">
                                          <p:val>
                                            <p:strVal val="#ppt_x-#ppt_w/2"/>
                                          </p:val>
                                        </p:tav>
                                        <p:tav tm="100000">
                                          <p:val>
                                            <p:strVal val="#ppt_x"/>
                                          </p:val>
                                        </p:tav>
                                      </p:tavLst>
                                    </p:anim>
                                    <p:anim calcmode="lin" valueType="num">
                                      <p:cBhvr>
                                        <p:cTn id="24" dur="500" fill="hold"/>
                                        <p:tgtEl>
                                          <p:spTgt spid="25"/>
                                        </p:tgtEl>
                                        <p:attrNameLst>
                                          <p:attrName>ppt_y</p:attrName>
                                        </p:attrNameLst>
                                      </p:cBhvr>
                                      <p:tavLst>
                                        <p:tav tm="0">
                                          <p:val>
                                            <p:strVal val="#ppt_y"/>
                                          </p:val>
                                        </p:tav>
                                        <p:tav tm="100000">
                                          <p:val>
                                            <p:strVal val="#ppt_y"/>
                                          </p:val>
                                        </p:tav>
                                      </p:tavLst>
                                    </p:anim>
                                    <p:anim calcmode="lin" valueType="num">
                                      <p:cBhvr>
                                        <p:cTn id="25" dur="500" fill="hold"/>
                                        <p:tgtEl>
                                          <p:spTgt spid="25"/>
                                        </p:tgtEl>
                                        <p:attrNameLst>
                                          <p:attrName>ppt_w</p:attrName>
                                        </p:attrNameLst>
                                      </p:cBhvr>
                                      <p:tavLst>
                                        <p:tav tm="0">
                                          <p:val>
                                            <p:fltVal val="0"/>
                                          </p:val>
                                        </p:tav>
                                        <p:tav tm="100000">
                                          <p:val>
                                            <p:strVal val="#ppt_w"/>
                                          </p:val>
                                        </p:tav>
                                      </p:tavLst>
                                    </p:anim>
                                    <p:anim calcmode="lin" valueType="num">
                                      <p:cBhvr>
                                        <p:cTn id="26" dur="500" fill="hold"/>
                                        <p:tgtEl>
                                          <p:spTgt spid="25"/>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8254"/>
                                        </p:tgtEl>
                                        <p:attrNameLst>
                                          <p:attrName>style.visibility</p:attrName>
                                        </p:attrNameLst>
                                      </p:cBhvr>
                                      <p:to>
                                        <p:strVal val="visible"/>
                                      </p:to>
                                    </p:set>
                                    <p:anim calcmode="lin" valueType="num">
                                      <p:cBhvr>
                                        <p:cTn id="31" dur="500" fill="hold"/>
                                        <p:tgtEl>
                                          <p:spTgt spid="8254"/>
                                        </p:tgtEl>
                                        <p:attrNameLst>
                                          <p:attrName>ppt_w</p:attrName>
                                        </p:attrNameLst>
                                      </p:cBhvr>
                                      <p:tavLst>
                                        <p:tav tm="0">
                                          <p:val>
                                            <p:fltVal val="0"/>
                                          </p:val>
                                        </p:tav>
                                        <p:tav tm="100000">
                                          <p:val>
                                            <p:strVal val="#ppt_w"/>
                                          </p:val>
                                        </p:tav>
                                      </p:tavLst>
                                    </p:anim>
                                    <p:anim calcmode="lin" valueType="num">
                                      <p:cBhvr>
                                        <p:cTn id="32" dur="500" fill="hold"/>
                                        <p:tgtEl>
                                          <p:spTgt spid="8254"/>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8" presetClass="entr" presetSubtype="9" fill="hold" grpId="0" nodeType="clickEffect">
                                  <p:stCondLst>
                                    <p:cond delay="0"/>
                                  </p:stCondLst>
                                  <p:childTnLst>
                                    <p:set>
                                      <p:cBhvr>
                                        <p:cTn id="36" dur="1" fill="hold">
                                          <p:stCondLst>
                                            <p:cond delay="0"/>
                                          </p:stCondLst>
                                        </p:cTn>
                                        <p:tgtEl>
                                          <p:spTgt spid="8241"/>
                                        </p:tgtEl>
                                        <p:attrNameLst>
                                          <p:attrName>style.visibility</p:attrName>
                                        </p:attrNameLst>
                                      </p:cBhvr>
                                      <p:to>
                                        <p:strVal val="visible"/>
                                      </p:to>
                                    </p:set>
                                    <p:animEffect transition="in" filter="strips(upLeft)">
                                      <p:cBhvr>
                                        <p:cTn id="37" dur="500"/>
                                        <p:tgtEl>
                                          <p:spTgt spid="8241"/>
                                        </p:tgtEl>
                                      </p:cBhvr>
                                    </p:animEffect>
                                  </p:childTnLst>
                                </p:cTn>
                              </p:par>
                            </p:childTnLst>
                          </p:cTn>
                        </p:par>
                      </p:childTnLst>
                    </p:cTn>
                  </p:par>
                  <p:par>
                    <p:cTn id="38" fill="hold">
                      <p:stCondLst>
                        <p:cond delay="indefinite"/>
                      </p:stCondLst>
                      <p:childTnLst>
                        <p:par>
                          <p:cTn id="39" fill="hold">
                            <p:stCondLst>
                              <p:cond delay="0"/>
                            </p:stCondLst>
                            <p:childTnLst>
                              <p:par>
                                <p:cTn id="40" presetID="18" presetClass="entr" presetSubtype="3" fill="hold" grpId="0" nodeType="clickEffect">
                                  <p:stCondLst>
                                    <p:cond delay="0"/>
                                  </p:stCondLst>
                                  <p:childTnLst>
                                    <p:set>
                                      <p:cBhvr>
                                        <p:cTn id="41" dur="1" fill="hold">
                                          <p:stCondLst>
                                            <p:cond delay="0"/>
                                          </p:stCondLst>
                                        </p:cTn>
                                        <p:tgtEl>
                                          <p:spTgt spid="8240"/>
                                        </p:tgtEl>
                                        <p:attrNameLst>
                                          <p:attrName>style.visibility</p:attrName>
                                        </p:attrNameLst>
                                      </p:cBhvr>
                                      <p:to>
                                        <p:strVal val="visible"/>
                                      </p:to>
                                    </p:set>
                                    <p:animEffect transition="in" filter="strips(upRight)">
                                      <p:cBhvr>
                                        <p:cTn id="42" dur="500"/>
                                        <p:tgtEl>
                                          <p:spTgt spid="8240"/>
                                        </p:tgtEl>
                                      </p:cBhvr>
                                    </p:animEffect>
                                  </p:childTnLst>
                                </p:cTn>
                              </p:par>
                            </p:childTnLst>
                          </p:cTn>
                        </p:par>
                      </p:childTnLst>
                    </p:cTn>
                  </p:par>
                  <p:par>
                    <p:cTn id="43" fill="hold">
                      <p:stCondLst>
                        <p:cond delay="indefinite"/>
                      </p:stCondLst>
                      <p:childTnLst>
                        <p:par>
                          <p:cTn id="44" fill="hold">
                            <p:stCondLst>
                              <p:cond delay="0"/>
                            </p:stCondLst>
                            <p:childTnLst>
                              <p:par>
                                <p:cTn id="45" presetID="17" presetClass="entr" presetSubtype="4" fill="hold" grpId="0" nodeType="clickEffect">
                                  <p:stCondLst>
                                    <p:cond delay="0"/>
                                  </p:stCondLst>
                                  <p:childTnLst>
                                    <p:set>
                                      <p:cBhvr>
                                        <p:cTn id="46" dur="1" fill="hold">
                                          <p:stCondLst>
                                            <p:cond delay="0"/>
                                          </p:stCondLst>
                                        </p:cTn>
                                        <p:tgtEl>
                                          <p:spTgt spid="8242"/>
                                        </p:tgtEl>
                                        <p:attrNameLst>
                                          <p:attrName>style.visibility</p:attrName>
                                        </p:attrNameLst>
                                      </p:cBhvr>
                                      <p:to>
                                        <p:strVal val="visible"/>
                                      </p:to>
                                    </p:set>
                                    <p:anim calcmode="lin" valueType="num">
                                      <p:cBhvr>
                                        <p:cTn id="47" dur="500" fill="hold"/>
                                        <p:tgtEl>
                                          <p:spTgt spid="8242"/>
                                        </p:tgtEl>
                                        <p:attrNameLst>
                                          <p:attrName>ppt_x</p:attrName>
                                        </p:attrNameLst>
                                      </p:cBhvr>
                                      <p:tavLst>
                                        <p:tav tm="0">
                                          <p:val>
                                            <p:strVal val="#ppt_x"/>
                                          </p:val>
                                        </p:tav>
                                        <p:tav tm="100000">
                                          <p:val>
                                            <p:strVal val="#ppt_x"/>
                                          </p:val>
                                        </p:tav>
                                      </p:tavLst>
                                    </p:anim>
                                    <p:anim calcmode="lin" valueType="num">
                                      <p:cBhvr>
                                        <p:cTn id="48" dur="500" fill="hold"/>
                                        <p:tgtEl>
                                          <p:spTgt spid="8242"/>
                                        </p:tgtEl>
                                        <p:attrNameLst>
                                          <p:attrName>ppt_y</p:attrName>
                                        </p:attrNameLst>
                                      </p:cBhvr>
                                      <p:tavLst>
                                        <p:tav tm="0">
                                          <p:val>
                                            <p:strVal val="#ppt_y+#ppt_h/2"/>
                                          </p:val>
                                        </p:tav>
                                        <p:tav tm="100000">
                                          <p:val>
                                            <p:strVal val="#ppt_y"/>
                                          </p:val>
                                        </p:tav>
                                      </p:tavLst>
                                    </p:anim>
                                    <p:anim calcmode="lin" valueType="num">
                                      <p:cBhvr>
                                        <p:cTn id="49" dur="500" fill="hold"/>
                                        <p:tgtEl>
                                          <p:spTgt spid="8242"/>
                                        </p:tgtEl>
                                        <p:attrNameLst>
                                          <p:attrName>ppt_w</p:attrName>
                                        </p:attrNameLst>
                                      </p:cBhvr>
                                      <p:tavLst>
                                        <p:tav tm="0">
                                          <p:val>
                                            <p:strVal val="#ppt_w"/>
                                          </p:val>
                                        </p:tav>
                                        <p:tav tm="100000">
                                          <p:val>
                                            <p:strVal val="#ppt_w"/>
                                          </p:val>
                                        </p:tav>
                                      </p:tavLst>
                                    </p:anim>
                                    <p:anim calcmode="lin" valueType="num">
                                      <p:cBhvr>
                                        <p:cTn id="50" dur="500" fill="hold"/>
                                        <p:tgtEl>
                                          <p:spTgt spid="8242"/>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7" presetClass="entr" presetSubtype="4" fill="hold" grpId="0" nodeType="clickEffect">
                                  <p:stCondLst>
                                    <p:cond delay="0"/>
                                  </p:stCondLst>
                                  <p:childTnLst>
                                    <p:set>
                                      <p:cBhvr>
                                        <p:cTn id="54" dur="1" fill="hold">
                                          <p:stCondLst>
                                            <p:cond delay="0"/>
                                          </p:stCondLst>
                                        </p:cTn>
                                        <p:tgtEl>
                                          <p:spTgt spid="8243"/>
                                        </p:tgtEl>
                                        <p:attrNameLst>
                                          <p:attrName>style.visibility</p:attrName>
                                        </p:attrNameLst>
                                      </p:cBhvr>
                                      <p:to>
                                        <p:strVal val="visible"/>
                                      </p:to>
                                    </p:set>
                                    <p:anim calcmode="lin" valueType="num">
                                      <p:cBhvr>
                                        <p:cTn id="55" dur="500" fill="hold"/>
                                        <p:tgtEl>
                                          <p:spTgt spid="8243"/>
                                        </p:tgtEl>
                                        <p:attrNameLst>
                                          <p:attrName>ppt_x</p:attrName>
                                        </p:attrNameLst>
                                      </p:cBhvr>
                                      <p:tavLst>
                                        <p:tav tm="0">
                                          <p:val>
                                            <p:strVal val="#ppt_x"/>
                                          </p:val>
                                        </p:tav>
                                        <p:tav tm="100000">
                                          <p:val>
                                            <p:strVal val="#ppt_x"/>
                                          </p:val>
                                        </p:tav>
                                      </p:tavLst>
                                    </p:anim>
                                    <p:anim calcmode="lin" valueType="num">
                                      <p:cBhvr>
                                        <p:cTn id="56" dur="500" fill="hold"/>
                                        <p:tgtEl>
                                          <p:spTgt spid="8243"/>
                                        </p:tgtEl>
                                        <p:attrNameLst>
                                          <p:attrName>ppt_y</p:attrName>
                                        </p:attrNameLst>
                                      </p:cBhvr>
                                      <p:tavLst>
                                        <p:tav tm="0">
                                          <p:val>
                                            <p:strVal val="#ppt_y+#ppt_h/2"/>
                                          </p:val>
                                        </p:tav>
                                        <p:tav tm="100000">
                                          <p:val>
                                            <p:strVal val="#ppt_y"/>
                                          </p:val>
                                        </p:tav>
                                      </p:tavLst>
                                    </p:anim>
                                    <p:anim calcmode="lin" valueType="num">
                                      <p:cBhvr>
                                        <p:cTn id="57" dur="500" fill="hold"/>
                                        <p:tgtEl>
                                          <p:spTgt spid="8243"/>
                                        </p:tgtEl>
                                        <p:attrNameLst>
                                          <p:attrName>ppt_w</p:attrName>
                                        </p:attrNameLst>
                                      </p:cBhvr>
                                      <p:tavLst>
                                        <p:tav tm="0">
                                          <p:val>
                                            <p:strVal val="#ppt_w"/>
                                          </p:val>
                                        </p:tav>
                                        <p:tav tm="100000">
                                          <p:val>
                                            <p:strVal val="#ppt_w"/>
                                          </p:val>
                                        </p:tav>
                                      </p:tavLst>
                                    </p:anim>
                                    <p:anim calcmode="lin" valueType="num">
                                      <p:cBhvr>
                                        <p:cTn id="58" dur="500" fill="hold"/>
                                        <p:tgtEl>
                                          <p:spTgt spid="8243"/>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8" presetClass="entr" presetSubtype="6" fill="hold" grpId="0" nodeType="clickEffect">
                                  <p:stCondLst>
                                    <p:cond delay="0"/>
                                  </p:stCondLst>
                                  <p:childTnLst>
                                    <p:set>
                                      <p:cBhvr>
                                        <p:cTn id="62" dur="1" fill="hold">
                                          <p:stCondLst>
                                            <p:cond delay="0"/>
                                          </p:stCondLst>
                                        </p:cTn>
                                        <p:tgtEl>
                                          <p:spTgt spid="8245"/>
                                        </p:tgtEl>
                                        <p:attrNameLst>
                                          <p:attrName>style.visibility</p:attrName>
                                        </p:attrNameLst>
                                      </p:cBhvr>
                                      <p:to>
                                        <p:strVal val="visible"/>
                                      </p:to>
                                    </p:set>
                                    <p:animEffect transition="in" filter="strips(downRight)">
                                      <p:cBhvr>
                                        <p:cTn id="63" dur="500"/>
                                        <p:tgtEl>
                                          <p:spTgt spid="8245"/>
                                        </p:tgtEl>
                                      </p:cBhvr>
                                    </p:animEffect>
                                  </p:childTnLst>
                                </p:cTn>
                              </p:par>
                            </p:childTnLst>
                          </p:cTn>
                        </p:par>
                      </p:childTnLst>
                    </p:cTn>
                  </p:par>
                  <p:par>
                    <p:cTn id="64" fill="hold">
                      <p:stCondLst>
                        <p:cond delay="indefinite"/>
                      </p:stCondLst>
                      <p:childTnLst>
                        <p:par>
                          <p:cTn id="65" fill="hold">
                            <p:stCondLst>
                              <p:cond delay="0"/>
                            </p:stCondLst>
                            <p:childTnLst>
                              <p:par>
                                <p:cTn id="66" presetID="18" presetClass="entr" presetSubtype="9" fill="hold" grpId="0" nodeType="clickEffect">
                                  <p:stCondLst>
                                    <p:cond delay="0"/>
                                  </p:stCondLst>
                                  <p:childTnLst>
                                    <p:set>
                                      <p:cBhvr>
                                        <p:cTn id="67" dur="1" fill="hold">
                                          <p:stCondLst>
                                            <p:cond delay="0"/>
                                          </p:stCondLst>
                                        </p:cTn>
                                        <p:tgtEl>
                                          <p:spTgt spid="8252"/>
                                        </p:tgtEl>
                                        <p:attrNameLst>
                                          <p:attrName>style.visibility</p:attrName>
                                        </p:attrNameLst>
                                      </p:cBhvr>
                                      <p:to>
                                        <p:strVal val="visible"/>
                                      </p:to>
                                    </p:set>
                                    <p:animEffect transition="in" filter="strips(upLeft)">
                                      <p:cBhvr>
                                        <p:cTn id="68" dur="500"/>
                                        <p:tgtEl>
                                          <p:spTgt spid="8252"/>
                                        </p:tgtEl>
                                      </p:cBhvr>
                                    </p:animEffect>
                                  </p:childTnLst>
                                </p:cTn>
                              </p:par>
                            </p:childTnLst>
                          </p:cTn>
                        </p:par>
                      </p:childTnLst>
                    </p:cTn>
                  </p:par>
                  <p:par>
                    <p:cTn id="69" fill="hold">
                      <p:stCondLst>
                        <p:cond delay="indefinite"/>
                      </p:stCondLst>
                      <p:childTnLst>
                        <p:par>
                          <p:cTn id="70" fill="hold">
                            <p:stCondLst>
                              <p:cond delay="0"/>
                            </p:stCondLst>
                            <p:childTnLst>
                              <p:par>
                                <p:cTn id="71" presetID="18" presetClass="entr" presetSubtype="12" fill="hold" grpId="0" nodeType="clickEffect">
                                  <p:stCondLst>
                                    <p:cond delay="0"/>
                                  </p:stCondLst>
                                  <p:childTnLst>
                                    <p:set>
                                      <p:cBhvr>
                                        <p:cTn id="72" dur="1" fill="hold">
                                          <p:stCondLst>
                                            <p:cond delay="0"/>
                                          </p:stCondLst>
                                        </p:cTn>
                                        <p:tgtEl>
                                          <p:spTgt spid="8253"/>
                                        </p:tgtEl>
                                        <p:attrNameLst>
                                          <p:attrName>style.visibility</p:attrName>
                                        </p:attrNameLst>
                                      </p:cBhvr>
                                      <p:to>
                                        <p:strVal val="visible"/>
                                      </p:to>
                                    </p:set>
                                    <p:animEffect transition="in" filter="strips(downLeft)">
                                      <p:cBhvr>
                                        <p:cTn id="73" dur="500"/>
                                        <p:tgtEl>
                                          <p:spTgt spid="8253"/>
                                        </p:tgtEl>
                                      </p:cBhvr>
                                    </p:animEffect>
                                  </p:childTnLst>
                                </p:cTn>
                              </p:par>
                            </p:childTnLst>
                          </p:cTn>
                        </p:par>
                      </p:childTnLst>
                    </p:cTn>
                  </p:par>
                  <p:par>
                    <p:cTn id="74" fill="hold">
                      <p:stCondLst>
                        <p:cond delay="indefinite"/>
                      </p:stCondLst>
                      <p:childTnLst>
                        <p:par>
                          <p:cTn id="75" fill="hold">
                            <p:stCondLst>
                              <p:cond delay="0"/>
                            </p:stCondLst>
                            <p:childTnLst>
                              <p:par>
                                <p:cTn id="76" presetID="18" presetClass="entr" presetSubtype="12" fill="hold" grpId="0" nodeType="clickEffect">
                                  <p:stCondLst>
                                    <p:cond delay="0"/>
                                  </p:stCondLst>
                                  <p:childTnLst>
                                    <p:set>
                                      <p:cBhvr>
                                        <p:cTn id="77" dur="1" fill="hold">
                                          <p:stCondLst>
                                            <p:cond delay="0"/>
                                          </p:stCondLst>
                                        </p:cTn>
                                        <p:tgtEl>
                                          <p:spTgt spid="8244"/>
                                        </p:tgtEl>
                                        <p:attrNameLst>
                                          <p:attrName>style.visibility</p:attrName>
                                        </p:attrNameLst>
                                      </p:cBhvr>
                                      <p:to>
                                        <p:strVal val="visible"/>
                                      </p:to>
                                    </p:set>
                                    <p:animEffect transition="in" filter="strips(downLeft)">
                                      <p:cBhvr>
                                        <p:cTn id="78" dur="500"/>
                                        <p:tgtEl>
                                          <p:spTgt spid="8244"/>
                                        </p:tgtEl>
                                      </p:cBhvr>
                                    </p:animEffect>
                                  </p:childTnLst>
                                </p:cTn>
                              </p:par>
                            </p:childTnLst>
                          </p:cTn>
                        </p:par>
                      </p:childTnLst>
                    </p:cTn>
                  </p:par>
                  <p:par>
                    <p:cTn id="79" fill="hold">
                      <p:stCondLst>
                        <p:cond delay="indefinite"/>
                      </p:stCondLst>
                      <p:childTnLst>
                        <p:par>
                          <p:cTn id="80" fill="hold">
                            <p:stCondLst>
                              <p:cond delay="0"/>
                            </p:stCondLst>
                            <p:childTnLst>
                              <p:par>
                                <p:cTn id="81" presetID="18" presetClass="entr" presetSubtype="3" fill="hold" grpId="0" nodeType="clickEffect">
                                  <p:stCondLst>
                                    <p:cond delay="0"/>
                                  </p:stCondLst>
                                  <p:childTnLst>
                                    <p:set>
                                      <p:cBhvr>
                                        <p:cTn id="82" dur="1" fill="hold">
                                          <p:stCondLst>
                                            <p:cond delay="0"/>
                                          </p:stCondLst>
                                        </p:cTn>
                                        <p:tgtEl>
                                          <p:spTgt spid="8248"/>
                                        </p:tgtEl>
                                        <p:attrNameLst>
                                          <p:attrName>style.visibility</p:attrName>
                                        </p:attrNameLst>
                                      </p:cBhvr>
                                      <p:to>
                                        <p:strVal val="visible"/>
                                      </p:to>
                                    </p:set>
                                    <p:animEffect transition="in" filter="strips(upRight)">
                                      <p:cBhvr>
                                        <p:cTn id="83" dur="500"/>
                                        <p:tgtEl>
                                          <p:spTgt spid="8248"/>
                                        </p:tgtEl>
                                      </p:cBhvr>
                                    </p:animEffect>
                                  </p:childTnLst>
                                </p:cTn>
                              </p:par>
                            </p:childTnLst>
                          </p:cTn>
                        </p:par>
                      </p:childTnLst>
                    </p:cTn>
                  </p:par>
                  <p:par>
                    <p:cTn id="84" fill="hold">
                      <p:stCondLst>
                        <p:cond delay="indefinite"/>
                      </p:stCondLst>
                      <p:childTnLst>
                        <p:par>
                          <p:cTn id="85" fill="hold">
                            <p:stCondLst>
                              <p:cond delay="0"/>
                            </p:stCondLst>
                            <p:childTnLst>
                              <p:par>
                                <p:cTn id="86" presetID="18" presetClass="entr" presetSubtype="9" fill="hold" grpId="0" nodeType="clickEffect">
                                  <p:stCondLst>
                                    <p:cond delay="0"/>
                                  </p:stCondLst>
                                  <p:childTnLst>
                                    <p:set>
                                      <p:cBhvr>
                                        <p:cTn id="87" dur="1" fill="hold">
                                          <p:stCondLst>
                                            <p:cond delay="0"/>
                                          </p:stCondLst>
                                        </p:cTn>
                                        <p:tgtEl>
                                          <p:spTgt spid="8247"/>
                                        </p:tgtEl>
                                        <p:attrNameLst>
                                          <p:attrName>style.visibility</p:attrName>
                                        </p:attrNameLst>
                                      </p:cBhvr>
                                      <p:to>
                                        <p:strVal val="visible"/>
                                      </p:to>
                                    </p:set>
                                    <p:animEffect transition="in" filter="strips(upLeft)">
                                      <p:cBhvr>
                                        <p:cTn id="88" dur="500"/>
                                        <p:tgtEl>
                                          <p:spTgt spid="8247"/>
                                        </p:tgtEl>
                                      </p:cBhvr>
                                    </p:animEffect>
                                  </p:childTnLst>
                                </p:cTn>
                              </p:par>
                            </p:childTnLst>
                          </p:cTn>
                        </p:par>
                      </p:childTnLst>
                    </p:cTn>
                  </p:par>
                  <p:par>
                    <p:cTn id="89" fill="hold">
                      <p:stCondLst>
                        <p:cond delay="indefinite"/>
                      </p:stCondLst>
                      <p:childTnLst>
                        <p:par>
                          <p:cTn id="90" fill="hold">
                            <p:stCondLst>
                              <p:cond delay="0"/>
                            </p:stCondLst>
                            <p:childTnLst>
                              <p:par>
                                <p:cTn id="91" presetID="18" presetClass="entr" presetSubtype="6" fill="hold" grpId="0" nodeType="clickEffect">
                                  <p:stCondLst>
                                    <p:cond delay="0"/>
                                  </p:stCondLst>
                                  <p:childTnLst>
                                    <p:set>
                                      <p:cBhvr>
                                        <p:cTn id="92" dur="1" fill="hold">
                                          <p:stCondLst>
                                            <p:cond delay="0"/>
                                          </p:stCondLst>
                                        </p:cTn>
                                        <p:tgtEl>
                                          <p:spTgt spid="8246"/>
                                        </p:tgtEl>
                                        <p:attrNameLst>
                                          <p:attrName>style.visibility</p:attrName>
                                        </p:attrNameLst>
                                      </p:cBhvr>
                                      <p:to>
                                        <p:strVal val="visible"/>
                                      </p:to>
                                    </p:set>
                                    <p:animEffect transition="in" filter="strips(downRight)">
                                      <p:cBhvr>
                                        <p:cTn id="93" dur="500"/>
                                        <p:tgtEl>
                                          <p:spTgt spid="8246"/>
                                        </p:tgtEl>
                                      </p:cBhvr>
                                    </p:animEffect>
                                  </p:childTnLst>
                                </p:cTn>
                              </p:par>
                            </p:childTnLst>
                          </p:cTn>
                        </p:par>
                      </p:childTnLst>
                    </p:cTn>
                  </p:par>
                  <p:par>
                    <p:cTn id="94" fill="hold">
                      <p:stCondLst>
                        <p:cond delay="indefinite"/>
                      </p:stCondLst>
                      <p:childTnLst>
                        <p:par>
                          <p:cTn id="95" fill="hold">
                            <p:stCondLst>
                              <p:cond delay="0"/>
                            </p:stCondLst>
                            <p:childTnLst>
                              <p:par>
                                <p:cTn id="96" presetID="18" presetClass="entr" presetSubtype="12" fill="hold" grpId="0" nodeType="clickEffect">
                                  <p:stCondLst>
                                    <p:cond delay="0"/>
                                  </p:stCondLst>
                                  <p:childTnLst>
                                    <p:set>
                                      <p:cBhvr>
                                        <p:cTn id="97" dur="1" fill="hold">
                                          <p:stCondLst>
                                            <p:cond delay="0"/>
                                          </p:stCondLst>
                                        </p:cTn>
                                        <p:tgtEl>
                                          <p:spTgt spid="8249"/>
                                        </p:tgtEl>
                                        <p:attrNameLst>
                                          <p:attrName>style.visibility</p:attrName>
                                        </p:attrNameLst>
                                      </p:cBhvr>
                                      <p:to>
                                        <p:strVal val="visible"/>
                                      </p:to>
                                    </p:set>
                                    <p:animEffect transition="in" filter="strips(downLeft)">
                                      <p:cBhvr>
                                        <p:cTn id="98" dur="500"/>
                                        <p:tgtEl>
                                          <p:spTgt spid="8249"/>
                                        </p:tgtEl>
                                      </p:cBhvr>
                                    </p:animEffect>
                                  </p:childTnLst>
                                </p:cTn>
                              </p:par>
                            </p:childTnLst>
                          </p:cTn>
                        </p:par>
                      </p:childTnLst>
                    </p:cTn>
                  </p:par>
                  <p:par>
                    <p:cTn id="99" fill="hold">
                      <p:stCondLst>
                        <p:cond delay="indefinite"/>
                      </p:stCondLst>
                      <p:childTnLst>
                        <p:par>
                          <p:cTn id="100" fill="hold">
                            <p:stCondLst>
                              <p:cond delay="0"/>
                            </p:stCondLst>
                            <p:childTnLst>
                              <p:par>
                                <p:cTn id="101" presetID="18" presetClass="entr" presetSubtype="6" fill="hold" grpId="0" nodeType="clickEffect">
                                  <p:stCondLst>
                                    <p:cond delay="0"/>
                                  </p:stCondLst>
                                  <p:childTnLst>
                                    <p:set>
                                      <p:cBhvr>
                                        <p:cTn id="102" dur="1" fill="hold">
                                          <p:stCondLst>
                                            <p:cond delay="0"/>
                                          </p:stCondLst>
                                        </p:cTn>
                                        <p:tgtEl>
                                          <p:spTgt spid="8251"/>
                                        </p:tgtEl>
                                        <p:attrNameLst>
                                          <p:attrName>style.visibility</p:attrName>
                                        </p:attrNameLst>
                                      </p:cBhvr>
                                      <p:to>
                                        <p:strVal val="visible"/>
                                      </p:to>
                                    </p:set>
                                    <p:animEffect transition="in" filter="strips(downRight)">
                                      <p:cBhvr>
                                        <p:cTn id="103" dur="500"/>
                                        <p:tgtEl>
                                          <p:spTgt spid="8251"/>
                                        </p:tgtEl>
                                      </p:cBhvr>
                                    </p:animEffect>
                                  </p:childTnLst>
                                </p:cTn>
                              </p:par>
                            </p:childTnLst>
                          </p:cTn>
                        </p:par>
                      </p:childTnLst>
                    </p:cTn>
                  </p:par>
                  <p:par>
                    <p:cTn id="104" fill="hold">
                      <p:stCondLst>
                        <p:cond delay="indefinite"/>
                      </p:stCondLst>
                      <p:childTnLst>
                        <p:par>
                          <p:cTn id="105" fill="hold">
                            <p:stCondLst>
                              <p:cond delay="0"/>
                            </p:stCondLst>
                            <p:childTnLst>
                              <p:par>
                                <p:cTn id="106" presetID="18" presetClass="entr" presetSubtype="6" fill="hold" grpId="0" nodeType="clickEffect">
                                  <p:stCondLst>
                                    <p:cond delay="0"/>
                                  </p:stCondLst>
                                  <p:childTnLst>
                                    <p:set>
                                      <p:cBhvr>
                                        <p:cTn id="107" dur="1" fill="hold">
                                          <p:stCondLst>
                                            <p:cond delay="0"/>
                                          </p:stCondLst>
                                        </p:cTn>
                                        <p:tgtEl>
                                          <p:spTgt spid="8250"/>
                                        </p:tgtEl>
                                        <p:attrNameLst>
                                          <p:attrName>style.visibility</p:attrName>
                                        </p:attrNameLst>
                                      </p:cBhvr>
                                      <p:to>
                                        <p:strVal val="visible"/>
                                      </p:to>
                                    </p:set>
                                    <p:animEffect transition="in" filter="strips(downRight)">
                                      <p:cBhvr>
                                        <p:cTn id="108" dur="500"/>
                                        <p:tgtEl>
                                          <p:spTgt spid="8250"/>
                                        </p:tgtEl>
                                      </p:cBhvr>
                                    </p:animEffect>
                                  </p:childTnLst>
                                </p:cTn>
                              </p:par>
                            </p:childTnLst>
                          </p:cTn>
                        </p:par>
                      </p:childTnLst>
                    </p:cTn>
                  </p:par>
                  <p:par>
                    <p:cTn id="109" fill="hold">
                      <p:stCondLst>
                        <p:cond delay="indefinite"/>
                      </p:stCondLst>
                      <p:childTnLst>
                        <p:par>
                          <p:cTn id="110" fill="hold">
                            <p:stCondLst>
                              <p:cond delay="0"/>
                            </p:stCondLst>
                            <p:childTnLst>
                              <p:par>
                                <p:cTn id="111" presetID="17" presetClass="entr" presetSubtype="1" fill="hold" grpId="0" nodeType="clickEffect">
                                  <p:stCondLst>
                                    <p:cond delay="0"/>
                                  </p:stCondLst>
                                  <p:childTnLst>
                                    <p:set>
                                      <p:cBhvr>
                                        <p:cTn id="112" dur="1" fill="hold">
                                          <p:stCondLst>
                                            <p:cond delay="0"/>
                                          </p:stCondLst>
                                        </p:cTn>
                                        <p:tgtEl>
                                          <p:spTgt spid="8259"/>
                                        </p:tgtEl>
                                        <p:attrNameLst>
                                          <p:attrName>style.visibility</p:attrName>
                                        </p:attrNameLst>
                                      </p:cBhvr>
                                      <p:to>
                                        <p:strVal val="visible"/>
                                      </p:to>
                                    </p:set>
                                    <p:anim calcmode="lin" valueType="num">
                                      <p:cBhvr>
                                        <p:cTn id="113" dur="500" fill="hold"/>
                                        <p:tgtEl>
                                          <p:spTgt spid="8259"/>
                                        </p:tgtEl>
                                        <p:attrNameLst>
                                          <p:attrName>ppt_x</p:attrName>
                                        </p:attrNameLst>
                                      </p:cBhvr>
                                      <p:tavLst>
                                        <p:tav tm="0">
                                          <p:val>
                                            <p:strVal val="#ppt_x"/>
                                          </p:val>
                                        </p:tav>
                                        <p:tav tm="100000">
                                          <p:val>
                                            <p:strVal val="#ppt_x"/>
                                          </p:val>
                                        </p:tav>
                                      </p:tavLst>
                                    </p:anim>
                                    <p:anim calcmode="lin" valueType="num">
                                      <p:cBhvr>
                                        <p:cTn id="114" dur="500" fill="hold"/>
                                        <p:tgtEl>
                                          <p:spTgt spid="8259"/>
                                        </p:tgtEl>
                                        <p:attrNameLst>
                                          <p:attrName>ppt_y</p:attrName>
                                        </p:attrNameLst>
                                      </p:cBhvr>
                                      <p:tavLst>
                                        <p:tav tm="0">
                                          <p:val>
                                            <p:strVal val="#ppt_y-#ppt_h/2"/>
                                          </p:val>
                                        </p:tav>
                                        <p:tav tm="100000">
                                          <p:val>
                                            <p:strVal val="#ppt_y"/>
                                          </p:val>
                                        </p:tav>
                                      </p:tavLst>
                                    </p:anim>
                                    <p:anim calcmode="lin" valueType="num">
                                      <p:cBhvr>
                                        <p:cTn id="115" dur="500" fill="hold"/>
                                        <p:tgtEl>
                                          <p:spTgt spid="8259"/>
                                        </p:tgtEl>
                                        <p:attrNameLst>
                                          <p:attrName>ppt_w</p:attrName>
                                        </p:attrNameLst>
                                      </p:cBhvr>
                                      <p:tavLst>
                                        <p:tav tm="0">
                                          <p:val>
                                            <p:strVal val="#ppt_w"/>
                                          </p:val>
                                        </p:tav>
                                        <p:tav tm="100000">
                                          <p:val>
                                            <p:strVal val="#ppt_w"/>
                                          </p:val>
                                        </p:tav>
                                      </p:tavLst>
                                    </p:anim>
                                    <p:anim calcmode="lin" valueType="num">
                                      <p:cBhvr>
                                        <p:cTn id="116" dur="500" fill="hold"/>
                                        <p:tgtEl>
                                          <p:spTgt spid="8259"/>
                                        </p:tgtEl>
                                        <p:attrNameLst>
                                          <p:attrName>ppt_h</p:attrName>
                                        </p:attrNameLst>
                                      </p:cBhvr>
                                      <p:tavLst>
                                        <p:tav tm="0">
                                          <p:val>
                                            <p:fltVal val="0"/>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17" presetClass="entr" presetSubtype="8" fill="hold" grpId="0" nodeType="clickEffect">
                                  <p:stCondLst>
                                    <p:cond delay="0"/>
                                  </p:stCondLst>
                                  <p:childTnLst>
                                    <p:set>
                                      <p:cBhvr>
                                        <p:cTn id="120" dur="1" fill="hold">
                                          <p:stCondLst>
                                            <p:cond delay="0"/>
                                          </p:stCondLst>
                                        </p:cTn>
                                        <p:tgtEl>
                                          <p:spTgt spid="8265"/>
                                        </p:tgtEl>
                                        <p:attrNameLst>
                                          <p:attrName>style.visibility</p:attrName>
                                        </p:attrNameLst>
                                      </p:cBhvr>
                                      <p:to>
                                        <p:strVal val="visible"/>
                                      </p:to>
                                    </p:set>
                                    <p:anim calcmode="lin" valueType="num">
                                      <p:cBhvr>
                                        <p:cTn id="121" dur="500" fill="hold"/>
                                        <p:tgtEl>
                                          <p:spTgt spid="8265"/>
                                        </p:tgtEl>
                                        <p:attrNameLst>
                                          <p:attrName>ppt_x</p:attrName>
                                        </p:attrNameLst>
                                      </p:cBhvr>
                                      <p:tavLst>
                                        <p:tav tm="0">
                                          <p:val>
                                            <p:strVal val="#ppt_x-#ppt_w/2"/>
                                          </p:val>
                                        </p:tav>
                                        <p:tav tm="100000">
                                          <p:val>
                                            <p:strVal val="#ppt_x"/>
                                          </p:val>
                                        </p:tav>
                                      </p:tavLst>
                                    </p:anim>
                                    <p:anim calcmode="lin" valueType="num">
                                      <p:cBhvr>
                                        <p:cTn id="122" dur="500" fill="hold"/>
                                        <p:tgtEl>
                                          <p:spTgt spid="8265"/>
                                        </p:tgtEl>
                                        <p:attrNameLst>
                                          <p:attrName>ppt_y</p:attrName>
                                        </p:attrNameLst>
                                      </p:cBhvr>
                                      <p:tavLst>
                                        <p:tav tm="0">
                                          <p:val>
                                            <p:strVal val="#ppt_y"/>
                                          </p:val>
                                        </p:tav>
                                        <p:tav tm="100000">
                                          <p:val>
                                            <p:strVal val="#ppt_y"/>
                                          </p:val>
                                        </p:tav>
                                      </p:tavLst>
                                    </p:anim>
                                    <p:anim calcmode="lin" valueType="num">
                                      <p:cBhvr>
                                        <p:cTn id="123" dur="500" fill="hold"/>
                                        <p:tgtEl>
                                          <p:spTgt spid="8265"/>
                                        </p:tgtEl>
                                        <p:attrNameLst>
                                          <p:attrName>ppt_w</p:attrName>
                                        </p:attrNameLst>
                                      </p:cBhvr>
                                      <p:tavLst>
                                        <p:tav tm="0">
                                          <p:val>
                                            <p:fltVal val="0"/>
                                          </p:val>
                                        </p:tav>
                                        <p:tav tm="100000">
                                          <p:val>
                                            <p:strVal val="#ppt_w"/>
                                          </p:val>
                                        </p:tav>
                                      </p:tavLst>
                                    </p:anim>
                                    <p:anim calcmode="lin" valueType="num">
                                      <p:cBhvr>
                                        <p:cTn id="124" dur="500" fill="hold"/>
                                        <p:tgtEl>
                                          <p:spTgt spid="8265"/>
                                        </p:tgtEl>
                                        <p:attrNameLst>
                                          <p:attrName>ppt_h</p:attrName>
                                        </p:attrNameLst>
                                      </p:cBhvr>
                                      <p:tavLst>
                                        <p:tav tm="0">
                                          <p:val>
                                            <p:strVal val="#ppt_h"/>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17" presetClass="entr" presetSubtype="4" fill="hold" grpId="0" nodeType="clickEffect">
                                  <p:stCondLst>
                                    <p:cond delay="0"/>
                                  </p:stCondLst>
                                  <p:childTnLst>
                                    <p:set>
                                      <p:cBhvr>
                                        <p:cTn id="128" dur="1" fill="hold">
                                          <p:stCondLst>
                                            <p:cond delay="0"/>
                                          </p:stCondLst>
                                        </p:cTn>
                                        <p:tgtEl>
                                          <p:spTgt spid="8231"/>
                                        </p:tgtEl>
                                        <p:attrNameLst>
                                          <p:attrName>style.visibility</p:attrName>
                                        </p:attrNameLst>
                                      </p:cBhvr>
                                      <p:to>
                                        <p:strVal val="visible"/>
                                      </p:to>
                                    </p:set>
                                    <p:anim calcmode="lin" valueType="num">
                                      <p:cBhvr>
                                        <p:cTn id="129" dur="500" fill="hold"/>
                                        <p:tgtEl>
                                          <p:spTgt spid="8231"/>
                                        </p:tgtEl>
                                        <p:attrNameLst>
                                          <p:attrName>ppt_x</p:attrName>
                                        </p:attrNameLst>
                                      </p:cBhvr>
                                      <p:tavLst>
                                        <p:tav tm="0">
                                          <p:val>
                                            <p:strVal val="#ppt_x"/>
                                          </p:val>
                                        </p:tav>
                                        <p:tav tm="100000">
                                          <p:val>
                                            <p:strVal val="#ppt_x"/>
                                          </p:val>
                                        </p:tav>
                                      </p:tavLst>
                                    </p:anim>
                                    <p:anim calcmode="lin" valueType="num">
                                      <p:cBhvr>
                                        <p:cTn id="130" dur="500" fill="hold"/>
                                        <p:tgtEl>
                                          <p:spTgt spid="8231"/>
                                        </p:tgtEl>
                                        <p:attrNameLst>
                                          <p:attrName>ppt_y</p:attrName>
                                        </p:attrNameLst>
                                      </p:cBhvr>
                                      <p:tavLst>
                                        <p:tav tm="0">
                                          <p:val>
                                            <p:strVal val="#ppt_y+#ppt_h/2"/>
                                          </p:val>
                                        </p:tav>
                                        <p:tav tm="100000">
                                          <p:val>
                                            <p:strVal val="#ppt_y"/>
                                          </p:val>
                                        </p:tav>
                                      </p:tavLst>
                                    </p:anim>
                                    <p:anim calcmode="lin" valueType="num">
                                      <p:cBhvr>
                                        <p:cTn id="131" dur="500" fill="hold"/>
                                        <p:tgtEl>
                                          <p:spTgt spid="8231"/>
                                        </p:tgtEl>
                                        <p:attrNameLst>
                                          <p:attrName>ppt_w</p:attrName>
                                        </p:attrNameLst>
                                      </p:cBhvr>
                                      <p:tavLst>
                                        <p:tav tm="0">
                                          <p:val>
                                            <p:strVal val="#ppt_w"/>
                                          </p:val>
                                        </p:tav>
                                        <p:tav tm="100000">
                                          <p:val>
                                            <p:strVal val="#ppt_w"/>
                                          </p:val>
                                        </p:tav>
                                      </p:tavLst>
                                    </p:anim>
                                    <p:anim calcmode="lin" valueType="num">
                                      <p:cBhvr>
                                        <p:cTn id="132" dur="500" fill="hold"/>
                                        <p:tgtEl>
                                          <p:spTgt spid="8231"/>
                                        </p:tgtEl>
                                        <p:attrNameLst>
                                          <p:attrName>ppt_h</p:attrName>
                                        </p:attrNameLst>
                                      </p:cBhvr>
                                      <p:tavLst>
                                        <p:tav tm="0">
                                          <p:val>
                                            <p:fltVal val="0"/>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7" presetClass="entr" presetSubtype="4" fill="hold" grpId="0" nodeType="clickEffect">
                                  <p:stCondLst>
                                    <p:cond delay="0"/>
                                  </p:stCondLst>
                                  <p:childTnLst>
                                    <p:set>
                                      <p:cBhvr>
                                        <p:cTn id="136" dur="1" fill="hold">
                                          <p:stCondLst>
                                            <p:cond delay="0"/>
                                          </p:stCondLst>
                                        </p:cTn>
                                        <p:tgtEl>
                                          <p:spTgt spid="8232"/>
                                        </p:tgtEl>
                                        <p:attrNameLst>
                                          <p:attrName>style.visibility</p:attrName>
                                        </p:attrNameLst>
                                      </p:cBhvr>
                                      <p:to>
                                        <p:strVal val="visible"/>
                                      </p:to>
                                    </p:set>
                                    <p:anim calcmode="lin" valueType="num">
                                      <p:cBhvr>
                                        <p:cTn id="137" dur="500" fill="hold"/>
                                        <p:tgtEl>
                                          <p:spTgt spid="8232"/>
                                        </p:tgtEl>
                                        <p:attrNameLst>
                                          <p:attrName>ppt_x</p:attrName>
                                        </p:attrNameLst>
                                      </p:cBhvr>
                                      <p:tavLst>
                                        <p:tav tm="0">
                                          <p:val>
                                            <p:strVal val="#ppt_x"/>
                                          </p:val>
                                        </p:tav>
                                        <p:tav tm="100000">
                                          <p:val>
                                            <p:strVal val="#ppt_x"/>
                                          </p:val>
                                        </p:tav>
                                      </p:tavLst>
                                    </p:anim>
                                    <p:anim calcmode="lin" valueType="num">
                                      <p:cBhvr>
                                        <p:cTn id="138" dur="500" fill="hold"/>
                                        <p:tgtEl>
                                          <p:spTgt spid="8232"/>
                                        </p:tgtEl>
                                        <p:attrNameLst>
                                          <p:attrName>ppt_y</p:attrName>
                                        </p:attrNameLst>
                                      </p:cBhvr>
                                      <p:tavLst>
                                        <p:tav tm="0">
                                          <p:val>
                                            <p:strVal val="#ppt_y+#ppt_h/2"/>
                                          </p:val>
                                        </p:tav>
                                        <p:tav tm="100000">
                                          <p:val>
                                            <p:strVal val="#ppt_y"/>
                                          </p:val>
                                        </p:tav>
                                      </p:tavLst>
                                    </p:anim>
                                    <p:anim calcmode="lin" valueType="num">
                                      <p:cBhvr>
                                        <p:cTn id="139" dur="500" fill="hold"/>
                                        <p:tgtEl>
                                          <p:spTgt spid="8232"/>
                                        </p:tgtEl>
                                        <p:attrNameLst>
                                          <p:attrName>ppt_w</p:attrName>
                                        </p:attrNameLst>
                                      </p:cBhvr>
                                      <p:tavLst>
                                        <p:tav tm="0">
                                          <p:val>
                                            <p:strVal val="#ppt_w"/>
                                          </p:val>
                                        </p:tav>
                                        <p:tav tm="100000">
                                          <p:val>
                                            <p:strVal val="#ppt_w"/>
                                          </p:val>
                                        </p:tav>
                                      </p:tavLst>
                                    </p:anim>
                                    <p:anim calcmode="lin" valueType="num">
                                      <p:cBhvr>
                                        <p:cTn id="140" dur="500" fill="hold"/>
                                        <p:tgtEl>
                                          <p:spTgt spid="8232"/>
                                        </p:tgtEl>
                                        <p:attrNameLst>
                                          <p:attrName>ppt_h</p:attrName>
                                        </p:attrNameLst>
                                      </p:cBhvr>
                                      <p:tavLst>
                                        <p:tav tm="0">
                                          <p:val>
                                            <p:fltVal val="0"/>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17" presetClass="entr" presetSubtype="4" fill="hold" grpId="0" nodeType="clickEffect">
                                  <p:stCondLst>
                                    <p:cond delay="0"/>
                                  </p:stCondLst>
                                  <p:childTnLst>
                                    <p:set>
                                      <p:cBhvr>
                                        <p:cTn id="144" dur="1" fill="hold">
                                          <p:stCondLst>
                                            <p:cond delay="0"/>
                                          </p:stCondLst>
                                        </p:cTn>
                                        <p:tgtEl>
                                          <p:spTgt spid="8230"/>
                                        </p:tgtEl>
                                        <p:attrNameLst>
                                          <p:attrName>style.visibility</p:attrName>
                                        </p:attrNameLst>
                                      </p:cBhvr>
                                      <p:to>
                                        <p:strVal val="visible"/>
                                      </p:to>
                                    </p:set>
                                    <p:anim calcmode="lin" valueType="num">
                                      <p:cBhvr>
                                        <p:cTn id="145" dur="500" fill="hold"/>
                                        <p:tgtEl>
                                          <p:spTgt spid="8230"/>
                                        </p:tgtEl>
                                        <p:attrNameLst>
                                          <p:attrName>ppt_x</p:attrName>
                                        </p:attrNameLst>
                                      </p:cBhvr>
                                      <p:tavLst>
                                        <p:tav tm="0">
                                          <p:val>
                                            <p:strVal val="#ppt_x"/>
                                          </p:val>
                                        </p:tav>
                                        <p:tav tm="100000">
                                          <p:val>
                                            <p:strVal val="#ppt_x"/>
                                          </p:val>
                                        </p:tav>
                                      </p:tavLst>
                                    </p:anim>
                                    <p:anim calcmode="lin" valueType="num">
                                      <p:cBhvr>
                                        <p:cTn id="146" dur="500" fill="hold"/>
                                        <p:tgtEl>
                                          <p:spTgt spid="8230"/>
                                        </p:tgtEl>
                                        <p:attrNameLst>
                                          <p:attrName>ppt_y</p:attrName>
                                        </p:attrNameLst>
                                      </p:cBhvr>
                                      <p:tavLst>
                                        <p:tav tm="0">
                                          <p:val>
                                            <p:strVal val="#ppt_y+#ppt_h/2"/>
                                          </p:val>
                                        </p:tav>
                                        <p:tav tm="100000">
                                          <p:val>
                                            <p:strVal val="#ppt_y"/>
                                          </p:val>
                                        </p:tav>
                                      </p:tavLst>
                                    </p:anim>
                                    <p:anim calcmode="lin" valueType="num">
                                      <p:cBhvr>
                                        <p:cTn id="147" dur="500" fill="hold"/>
                                        <p:tgtEl>
                                          <p:spTgt spid="8230"/>
                                        </p:tgtEl>
                                        <p:attrNameLst>
                                          <p:attrName>ppt_w</p:attrName>
                                        </p:attrNameLst>
                                      </p:cBhvr>
                                      <p:tavLst>
                                        <p:tav tm="0">
                                          <p:val>
                                            <p:strVal val="#ppt_w"/>
                                          </p:val>
                                        </p:tav>
                                        <p:tav tm="100000">
                                          <p:val>
                                            <p:strVal val="#ppt_w"/>
                                          </p:val>
                                        </p:tav>
                                      </p:tavLst>
                                    </p:anim>
                                    <p:anim calcmode="lin" valueType="num">
                                      <p:cBhvr>
                                        <p:cTn id="148" dur="500" fill="hold"/>
                                        <p:tgtEl>
                                          <p:spTgt spid="8230"/>
                                        </p:tgtEl>
                                        <p:attrNameLst>
                                          <p:attrName>ppt_h</p:attrName>
                                        </p:attrNameLst>
                                      </p:cBhvr>
                                      <p:tavLst>
                                        <p:tav tm="0">
                                          <p:val>
                                            <p:fltVal val="0"/>
                                          </p:val>
                                        </p:tav>
                                        <p:tav tm="100000">
                                          <p:val>
                                            <p:strVal val="#ppt_h"/>
                                          </p:val>
                                        </p:tav>
                                      </p:tavLst>
                                    </p:anim>
                                  </p:childTnLst>
                                </p:cTn>
                              </p:par>
                            </p:childTnLst>
                          </p:cTn>
                        </p:par>
                      </p:childTnLst>
                    </p:cTn>
                  </p:par>
                  <p:par>
                    <p:cTn id="149" fill="hold">
                      <p:stCondLst>
                        <p:cond delay="indefinite"/>
                      </p:stCondLst>
                      <p:childTnLst>
                        <p:par>
                          <p:cTn id="150" fill="hold">
                            <p:stCondLst>
                              <p:cond delay="0"/>
                            </p:stCondLst>
                            <p:childTnLst>
                              <p:par>
                                <p:cTn id="151" presetID="17" presetClass="entr" presetSubtype="4" fill="hold" grpId="0" nodeType="clickEffect">
                                  <p:stCondLst>
                                    <p:cond delay="0"/>
                                  </p:stCondLst>
                                  <p:childTnLst>
                                    <p:set>
                                      <p:cBhvr>
                                        <p:cTn id="152" dur="1" fill="hold">
                                          <p:stCondLst>
                                            <p:cond delay="0"/>
                                          </p:stCondLst>
                                        </p:cTn>
                                        <p:tgtEl>
                                          <p:spTgt spid="8234"/>
                                        </p:tgtEl>
                                        <p:attrNameLst>
                                          <p:attrName>style.visibility</p:attrName>
                                        </p:attrNameLst>
                                      </p:cBhvr>
                                      <p:to>
                                        <p:strVal val="visible"/>
                                      </p:to>
                                    </p:set>
                                    <p:anim calcmode="lin" valueType="num">
                                      <p:cBhvr>
                                        <p:cTn id="153" dur="500" fill="hold"/>
                                        <p:tgtEl>
                                          <p:spTgt spid="8234"/>
                                        </p:tgtEl>
                                        <p:attrNameLst>
                                          <p:attrName>ppt_x</p:attrName>
                                        </p:attrNameLst>
                                      </p:cBhvr>
                                      <p:tavLst>
                                        <p:tav tm="0">
                                          <p:val>
                                            <p:strVal val="#ppt_x"/>
                                          </p:val>
                                        </p:tav>
                                        <p:tav tm="100000">
                                          <p:val>
                                            <p:strVal val="#ppt_x"/>
                                          </p:val>
                                        </p:tav>
                                      </p:tavLst>
                                    </p:anim>
                                    <p:anim calcmode="lin" valueType="num">
                                      <p:cBhvr>
                                        <p:cTn id="154" dur="500" fill="hold"/>
                                        <p:tgtEl>
                                          <p:spTgt spid="8234"/>
                                        </p:tgtEl>
                                        <p:attrNameLst>
                                          <p:attrName>ppt_y</p:attrName>
                                        </p:attrNameLst>
                                      </p:cBhvr>
                                      <p:tavLst>
                                        <p:tav tm="0">
                                          <p:val>
                                            <p:strVal val="#ppt_y+#ppt_h/2"/>
                                          </p:val>
                                        </p:tav>
                                        <p:tav tm="100000">
                                          <p:val>
                                            <p:strVal val="#ppt_y"/>
                                          </p:val>
                                        </p:tav>
                                      </p:tavLst>
                                    </p:anim>
                                    <p:anim calcmode="lin" valueType="num">
                                      <p:cBhvr>
                                        <p:cTn id="155" dur="500" fill="hold"/>
                                        <p:tgtEl>
                                          <p:spTgt spid="8234"/>
                                        </p:tgtEl>
                                        <p:attrNameLst>
                                          <p:attrName>ppt_w</p:attrName>
                                        </p:attrNameLst>
                                      </p:cBhvr>
                                      <p:tavLst>
                                        <p:tav tm="0">
                                          <p:val>
                                            <p:strVal val="#ppt_w"/>
                                          </p:val>
                                        </p:tav>
                                        <p:tav tm="100000">
                                          <p:val>
                                            <p:strVal val="#ppt_w"/>
                                          </p:val>
                                        </p:tav>
                                      </p:tavLst>
                                    </p:anim>
                                    <p:anim calcmode="lin" valueType="num">
                                      <p:cBhvr>
                                        <p:cTn id="156" dur="500" fill="hold"/>
                                        <p:tgtEl>
                                          <p:spTgt spid="8234"/>
                                        </p:tgtEl>
                                        <p:attrNameLst>
                                          <p:attrName>ppt_h</p:attrName>
                                        </p:attrNameLst>
                                      </p:cBhvr>
                                      <p:tavLst>
                                        <p:tav tm="0">
                                          <p:val>
                                            <p:fltVal val="0"/>
                                          </p:val>
                                        </p:tav>
                                        <p:tav tm="100000">
                                          <p:val>
                                            <p:strVal val="#ppt_h"/>
                                          </p:val>
                                        </p:tav>
                                      </p:tavLst>
                                    </p:anim>
                                  </p:childTnLst>
                                </p:cTn>
                              </p:par>
                            </p:childTnLst>
                          </p:cTn>
                        </p:par>
                      </p:childTnLst>
                    </p:cTn>
                  </p:par>
                  <p:par>
                    <p:cTn id="157" fill="hold">
                      <p:stCondLst>
                        <p:cond delay="indefinite"/>
                      </p:stCondLst>
                      <p:childTnLst>
                        <p:par>
                          <p:cTn id="158" fill="hold">
                            <p:stCondLst>
                              <p:cond delay="0"/>
                            </p:stCondLst>
                            <p:childTnLst>
                              <p:par>
                                <p:cTn id="159" presetID="17" presetClass="entr" presetSubtype="4" fill="hold" grpId="0" nodeType="clickEffect">
                                  <p:stCondLst>
                                    <p:cond delay="0"/>
                                  </p:stCondLst>
                                  <p:childTnLst>
                                    <p:set>
                                      <p:cBhvr>
                                        <p:cTn id="160" dur="1" fill="hold">
                                          <p:stCondLst>
                                            <p:cond delay="0"/>
                                          </p:stCondLst>
                                        </p:cTn>
                                        <p:tgtEl>
                                          <p:spTgt spid="8235"/>
                                        </p:tgtEl>
                                        <p:attrNameLst>
                                          <p:attrName>style.visibility</p:attrName>
                                        </p:attrNameLst>
                                      </p:cBhvr>
                                      <p:to>
                                        <p:strVal val="visible"/>
                                      </p:to>
                                    </p:set>
                                    <p:anim calcmode="lin" valueType="num">
                                      <p:cBhvr>
                                        <p:cTn id="161" dur="500" fill="hold"/>
                                        <p:tgtEl>
                                          <p:spTgt spid="8235"/>
                                        </p:tgtEl>
                                        <p:attrNameLst>
                                          <p:attrName>ppt_x</p:attrName>
                                        </p:attrNameLst>
                                      </p:cBhvr>
                                      <p:tavLst>
                                        <p:tav tm="0">
                                          <p:val>
                                            <p:strVal val="#ppt_x"/>
                                          </p:val>
                                        </p:tav>
                                        <p:tav tm="100000">
                                          <p:val>
                                            <p:strVal val="#ppt_x"/>
                                          </p:val>
                                        </p:tav>
                                      </p:tavLst>
                                    </p:anim>
                                    <p:anim calcmode="lin" valueType="num">
                                      <p:cBhvr>
                                        <p:cTn id="162" dur="500" fill="hold"/>
                                        <p:tgtEl>
                                          <p:spTgt spid="8235"/>
                                        </p:tgtEl>
                                        <p:attrNameLst>
                                          <p:attrName>ppt_y</p:attrName>
                                        </p:attrNameLst>
                                      </p:cBhvr>
                                      <p:tavLst>
                                        <p:tav tm="0">
                                          <p:val>
                                            <p:strVal val="#ppt_y+#ppt_h/2"/>
                                          </p:val>
                                        </p:tav>
                                        <p:tav tm="100000">
                                          <p:val>
                                            <p:strVal val="#ppt_y"/>
                                          </p:val>
                                        </p:tav>
                                      </p:tavLst>
                                    </p:anim>
                                    <p:anim calcmode="lin" valueType="num">
                                      <p:cBhvr>
                                        <p:cTn id="163" dur="500" fill="hold"/>
                                        <p:tgtEl>
                                          <p:spTgt spid="8235"/>
                                        </p:tgtEl>
                                        <p:attrNameLst>
                                          <p:attrName>ppt_w</p:attrName>
                                        </p:attrNameLst>
                                      </p:cBhvr>
                                      <p:tavLst>
                                        <p:tav tm="0">
                                          <p:val>
                                            <p:strVal val="#ppt_w"/>
                                          </p:val>
                                        </p:tav>
                                        <p:tav tm="100000">
                                          <p:val>
                                            <p:strVal val="#ppt_w"/>
                                          </p:val>
                                        </p:tav>
                                      </p:tavLst>
                                    </p:anim>
                                    <p:anim calcmode="lin" valueType="num">
                                      <p:cBhvr>
                                        <p:cTn id="164" dur="500" fill="hold"/>
                                        <p:tgtEl>
                                          <p:spTgt spid="8235"/>
                                        </p:tgtEl>
                                        <p:attrNameLst>
                                          <p:attrName>ppt_h</p:attrName>
                                        </p:attrNameLst>
                                      </p:cBhvr>
                                      <p:tavLst>
                                        <p:tav tm="0">
                                          <p:val>
                                            <p:fltVal val="0"/>
                                          </p:val>
                                        </p:tav>
                                        <p:tav tm="100000">
                                          <p:val>
                                            <p:strVal val="#ppt_h"/>
                                          </p:val>
                                        </p:tav>
                                      </p:tavLst>
                                    </p:anim>
                                  </p:childTnLst>
                                </p:cTn>
                              </p:par>
                            </p:childTnLst>
                          </p:cTn>
                        </p:par>
                      </p:childTnLst>
                    </p:cTn>
                  </p:par>
                  <p:par>
                    <p:cTn id="165" fill="hold">
                      <p:stCondLst>
                        <p:cond delay="indefinite"/>
                      </p:stCondLst>
                      <p:childTnLst>
                        <p:par>
                          <p:cTn id="166" fill="hold">
                            <p:stCondLst>
                              <p:cond delay="0"/>
                            </p:stCondLst>
                            <p:childTnLst>
                              <p:par>
                                <p:cTn id="167" presetID="17" presetClass="entr" presetSubtype="1" fill="hold" grpId="0" nodeType="clickEffect">
                                  <p:stCondLst>
                                    <p:cond delay="0"/>
                                  </p:stCondLst>
                                  <p:childTnLst>
                                    <p:set>
                                      <p:cBhvr>
                                        <p:cTn id="168" dur="1" fill="hold">
                                          <p:stCondLst>
                                            <p:cond delay="0"/>
                                          </p:stCondLst>
                                        </p:cTn>
                                        <p:tgtEl>
                                          <p:spTgt spid="8233"/>
                                        </p:tgtEl>
                                        <p:attrNameLst>
                                          <p:attrName>style.visibility</p:attrName>
                                        </p:attrNameLst>
                                      </p:cBhvr>
                                      <p:to>
                                        <p:strVal val="visible"/>
                                      </p:to>
                                    </p:set>
                                    <p:anim calcmode="lin" valueType="num">
                                      <p:cBhvr>
                                        <p:cTn id="169" dur="500" fill="hold"/>
                                        <p:tgtEl>
                                          <p:spTgt spid="8233"/>
                                        </p:tgtEl>
                                        <p:attrNameLst>
                                          <p:attrName>ppt_x</p:attrName>
                                        </p:attrNameLst>
                                      </p:cBhvr>
                                      <p:tavLst>
                                        <p:tav tm="0">
                                          <p:val>
                                            <p:strVal val="#ppt_x"/>
                                          </p:val>
                                        </p:tav>
                                        <p:tav tm="100000">
                                          <p:val>
                                            <p:strVal val="#ppt_x"/>
                                          </p:val>
                                        </p:tav>
                                      </p:tavLst>
                                    </p:anim>
                                    <p:anim calcmode="lin" valueType="num">
                                      <p:cBhvr>
                                        <p:cTn id="170" dur="500" fill="hold"/>
                                        <p:tgtEl>
                                          <p:spTgt spid="8233"/>
                                        </p:tgtEl>
                                        <p:attrNameLst>
                                          <p:attrName>ppt_y</p:attrName>
                                        </p:attrNameLst>
                                      </p:cBhvr>
                                      <p:tavLst>
                                        <p:tav tm="0">
                                          <p:val>
                                            <p:strVal val="#ppt_y-#ppt_h/2"/>
                                          </p:val>
                                        </p:tav>
                                        <p:tav tm="100000">
                                          <p:val>
                                            <p:strVal val="#ppt_y"/>
                                          </p:val>
                                        </p:tav>
                                      </p:tavLst>
                                    </p:anim>
                                    <p:anim calcmode="lin" valueType="num">
                                      <p:cBhvr>
                                        <p:cTn id="171" dur="500" fill="hold"/>
                                        <p:tgtEl>
                                          <p:spTgt spid="8233"/>
                                        </p:tgtEl>
                                        <p:attrNameLst>
                                          <p:attrName>ppt_w</p:attrName>
                                        </p:attrNameLst>
                                      </p:cBhvr>
                                      <p:tavLst>
                                        <p:tav tm="0">
                                          <p:val>
                                            <p:strVal val="#ppt_w"/>
                                          </p:val>
                                        </p:tav>
                                        <p:tav tm="100000">
                                          <p:val>
                                            <p:strVal val="#ppt_w"/>
                                          </p:val>
                                        </p:tav>
                                      </p:tavLst>
                                    </p:anim>
                                    <p:anim calcmode="lin" valueType="num">
                                      <p:cBhvr>
                                        <p:cTn id="172" dur="500" fill="hold"/>
                                        <p:tgtEl>
                                          <p:spTgt spid="8233"/>
                                        </p:tgtEl>
                                        <p:attrNameLst>
                                          <p:attrName>ppt_h</p:attrName>
                                        </p:attrNameLst>
                                      </p:cBhvr>
                                      <p:tavLst>
                                        <p:tav tm="0">
                                          <p:val>
                                            <p:fltVal val="0"/>
                                          </p:val>
                                        </p:tav>
                                        <p:tav tm="100000">
                                          <p:val>
                                            <p:strVal val="#ppt_h"/>
                                          </p:val>
                                        </p:tav>
                                      </p:tavLst>
                                    </p:anim>
                                  </p:childTnLst>
                                </p:cTn>
                              </p:par>
                            </p:childTnLst>
                          </p:cTn>
                        </p:par>
                      </p:childTnLst>
                    </p:cTn>
                  </p:par>
                  <p:par>
                    <p:cTn id="173" fill="hold">
                      <p:stCondLst>
                        <p:cond delay="indefinite"/>
                      </p:stCondLst>
                      <p:childTnLst>
                        <p:par>
                          <p:cTn id="174" fill="hold">
                            <p:stCondLst>
                              <p:cond delay="0"/>
                            </p:stCondLst>
                            <p:childTnLst>
                              <p:par>
                                <p:cTn id="175" presetID="18" presetClass="entr" presetSubtype="9" fill="hold" grpId="0" nodeType="clickEffect">
                                  <p:stCondLst>
                                    <p:cond delay="0"/>
                                  </p:stCondLst>
                                  <p:childTnLst>
                                    <p:set>
                                      <p:cBhvr>
                                        <p:cTn id="176" dur="1" fill="hold">
                                          <p:stCondLst>
                                            <p:cond delay="0"/>
                                          </p:stCondLst>
                                        </p:cTn>
                                        <p:tgtEl>
                                          <p:spTgt spid="8236"/>
                                        </p:tgtEl>
                                        <p:attrNameLst>
                                          <p:attrName>style.visibility</p:attrName>
                                        </p:attrNameLst>
                                      </p:cBhvr>
                                      <p:to>
                                        <p:strVal val="visible"/>
                                      </p:to>
                                    </p:set>
                                    <p:animEffect transition="in" filter="strips(upLeft)">
                                      <p:cBhvr>
                                        <p:cTn id="177" dur="500"/>
                                        <p:tgtEl>
                                          <p:spTgt spid="8236"/>
                                        </p:tgtEl>
                                      </p:cBhvr>
                                    </p:animEffect>
                                  </p:childTnLst>
                                </p:cTn>
                              </p:par>
                            </p:childTnLst>
                          </p:cTn>
                        </p:par>
                      </p:childTnLst>
                    </p:cTn>
                  </p:par>
                  <p:par>
                    <p:cTn id="178" fill="hold">
                      <p:stCondLst>
                        <p:cond delay="indefinite"/>
                      </p:stCondLst>
                      <p:childTnLst>
                        <p:par>
                          <p:cTn id="179" fill="hold">
                            <p:stCondLst>
                              <p:cond delay="0"/>
                            </p:stCondLst>
                            <p:childTnLst>
                              <p:par>
                                <p:cTn id="180" presetID="18" presetClass="entr" presetSubtype="9" fill="hold" grpId="0" nodeType="clickEffect">
                                  <p:stCondLst>
                                    <p:cond delay="0"/>
                                  </p:stCondLst>
                                  <p:childTnLst>
                                    <p:set>
                                      <p:cBhvr>
                                        <p:cTn id="181" dur="1" fill="hold">
                                          <p:stCondLst>
                                            <p:cond delay="0"/>
                                          </p:stCondLst>
                                        </p:cTn>
                                        <p:tgtEl>
                                          <p:spTgt spid="8237"/>
                                        </p:tgtEl>
                                        <p:attrNameLst>
                                          <p:attrName>style.visibility</p:attrName>
                                        </p:attrNameLst>
                                      </p:cBhvr>
                                      <p:to>
                                        <p:strVal val="visible"/>
                                      </p:to>
                                    </p:set>
                                    <p:animEffect transition="in" filter="strips(upLeft)">
                                      <p:cBhvr>
                                        <p:cTn id="182" dur="500"/>
                                        <p:tgtEl>
                                          <p:spTgt spid="8237"/>
                                        </p:tgtEl>
                                      </p:cBhvr>
                                    </p:animEffect>
                                  </p:childTnLst>
                                </p:cTn>
                              </p:par>
                            </p:childTnLst>
                          </p:cTn>
                        </p:par>
                      </p:childTnLst>
                    </p:cTn>
                  </p:par>
                  <p:par>
                    <p:cTn id="183" fill="hold">
                      <p:stCondLst>
                        <p:cond delay="indefinite"/>
                      </p:stCondLst>
                      <p:childTnLst>
                        <p:par>
                          <p:cTn id="184" fill="hold">
                            <p:stCondLst>
                              <p:cond delay="0"/>
                            </p:stCondLst>
                            <p:childTnLst>
                              <p:par>
                                <p:cTn id="185" presetID="18" presetClass="entr" presetSubtype="12" fill="hold" grpId="0" nodeType="clickEffect">
                                  <p:stCondLst>
                                    <p:cond delay="0"/>
                                  </p:stCondLst>
                                  <p:childTnLst>
                                    <p:set>
                                      <p:cBhvr>
                                        <p:cTn id="186" dur="1" fill="hold">
                                          <p:stCondLst>
                                            <p:cond delay="0"/>
                                          </p:stCondLst>
                                        </p:cTn>
                                        <p:tgtEl>
                                          <p:spTgt spid="8225"/>
                                        </p:tgtEl>
                                        <p:attrNameLst>
                                          <p:attrName>style.visibility</p:attrName>
                                        </p:attrNameLst>
                                      </p:cBhvr>
                                      <p:to>
                                        <p:strVal val="visible"/>
                                      </p:to>
                                    </p:set>
                                    <p:animEffect transition="in" filter="strips(downLeft)">
                                      <p:cBhvr>
                                        <p:cTn id="187" dur="500"/>
                                        <p:tgtEl>
                                          <p:spTgt spid="8225"/>
                                        </p:tgtEl>
                                      </p:cBhvr>
                                    </p:animEffect>
                                  </p:childTnLst>
                                </p:cTn>
                              </p:par>
                            </p:childTnLst>
                          </p:cTn>
                        </p:par>
                      </p:childTnLst>
                    </p:cTn>
                  </p:par>
                  <p:par>
                    <p:cTn id="188" fill="hold">
                      <p:stCondLst>
                        <p:cond delay="indefinite"/>
                      </p:stCondLst>
                      <p:childTnLst>
                        <p:par>
                          <p:cTn id="189" fill="hold">
                            <p:stCondLst>
                              <p:cond delay="0"/>
                            </p:stCondLst>
                            <p:childTnLst>
                              <p:par>
                                <p:cTn id="190" presetID="18" presetClass="entr" presetSubtype="6" fill="hold" grpId="0" nodeType="clickEffect">
                                  <p:stCondLst>
                                    <p:cond delay="0"/>
                                  </p:stCondLst>
                                  <p:childTnLst>
                                    <p:set>
                                      <p:cBhvr>
                                        <p:cTn id="191" dur="1" fill="hold">
                                          <p:stCondLst>
                                            <p:cond delay="0"/>
                                          </p:stCondLst>
                                        </p:cTn>
                                        <p:tgtEl>
                                          <p:spTgt spid="8238"/>
                                        </p:tgtEl>
                                        <p:attrNameLst>
                                          <p:attrName>style.visibility</p:attrName>
                                        </p:attrNameLst>
                                      </p:cBhvr>
                                      <p:to>
                                        <p:strVal val="visible"/>
                                      </p:to>
                                    </p:set>
                                    <p:animEffect transition="in" filter="strips(downRight)">
                                      <p:cBhvr>
                                        <p:cTn id="192" dur="500"/>
                                        <p:tgtEl>
                                          <p:spTgt spid="8238"/>
                                        </p:tgtEl>
                                      </p:cBhvr>
                                    </p:animEffect>
                                  </p:childTnLst>
                                </p:cTn>
                              </p:par>
                            </p:childTnLst>
                          </p:cTn>
                        </p:par>
                      </p:childTnLst>
                    </p:cTn>
                  </p:par>
                  <p:par>
                    <p:cTn id="193" fill="hold">
                      <p:stCondLst>
                        <p:cond delay="indefinite"/>
                      </p:stCondLst>
                      <p:childTnLst>
                        <p:par>
                          <p:cTn id="194" fill="hold">
                            <p:stCondLst>
                              <p:cond delay="0"/>
                            </p:stCondLst>
                            <p:childTnLst>
                              <p:par>
                                <p:cTn id="195" presetID="18" presetClass="entr" presetSubtype="6" fill="hold" grpId="0" nodeType="clickEffect">
                                  <p:stCondLst>
                                    <p:cond delay="0"/>
                                  </p:stCondLst>
                                  <p:childTnLst>
                                    <p:set>
                                      <p:cBhvr>
                                        <p:cTn id="196" dur="1" fill="hold">
                                          <p:stCondLst>
                                            <p:cond delay="0"/>
                                          </p:stCondLst>
                                        </p:cTn>
                                        <p:tgtEl>
                                          <p:spTgt spid="8239"/>
                                        </p:tgtEl>
                                        <p:attrNameLst>
                                          <p:attrName>style.visibility</p:attrName>
                                        </p:attrNameLst>
                                      </p:cBhvr>
                                      <p:to>
                                        <p:strVal val="visible"/>
                                      </p:to>
                                    </p:set>
                                    <p:animEffect transition="in" filter="strips(downRight)">
                                      <p:cBhvr>
                                        <p:cTn id="197" dur="500"/>
                                        <p:tgtEl>
                                          <p:spTgt spid="8239"/>
                                        </p:tgtEl>
                                      </p:cBhvr>
                                    </p:animEffect>
                                  </p:childTnLst>
                                </p:cTn>
                              </p:par>
                            </p:childTnLst>
                          </p:cTn>
                        </p:par>
                      </p:childTnLst>
                    </p:cTn>
                  </p:par>
                  <p:par>
                    <p:cTn id="198" fill="hold">
                      <p:stCondLst>
                        <p:cond delay="indefinite"/>
                      </p:stCondLst>
                      <p:childTnLst>
                        <p:par>
                          <p:cTn id="199" fill="hold">
                            <p:stCondLst>
                              <p:cond delay="0"/>
                            </p:stCondLst>
                            <p:childTnLst>
                              <p:par>
                                <p:cTn id="200" presetID="18" presetClass="entr" presetSubtype="6" fill="hold" grpId="0" nodeType="clickEffect">
                                  <p:stCondLst>
                                    <p:cond delay="0"/>
                                  </p:stCondLst>
                                  <p:childTnLst>
                                    <p:set>
                                      <p:cBhvr>
                                        <p:cTn id="201" dur="1" fill="hold">
                                          <p:stCondLst>
                                            <p:cond delay="0"/>
                                          </p:stCondLst>
                                        </p:cTn>
                                        <p:tgtEl>
                                          <p:spTgt spid="8226"/>
                                        </p:tgtEl>
                                        <p:attrNameLst>
                                          <p:attrName>style.visibility</p:attrName>
                                        </p:attrNameLst>
                                      </p:cBhvr>
                                      <p:to>
                                        <p:strVal val="visible"/>
                                      </p:to>
                                    </p:set>
                                    <p:animEffect transition="in" filter="strips(downRight)">
                                      <p:cBhvr>
                                        <p:cTn id="202" dur="500"/>
                                        <p:tgtEl>
                                          <p:spTgt spid="8226"/>
                                        </p:tgtEl>
                                      </p:cBhvr>
                                    </p:animEffect>
                                  </p:childTnLst>
                                </p:cTn>
                              </p:par>
                            </p:childTnLst>
                          </p:cTn>
                        </p:par>
                      </p:childTnLst>
                    </p:cTn>
                  </p:par>
                  <p:par>
                    <p:cTn id="203" fill="hold">
                      <p:stCondLst>
                        <p:cond delay="indefinite"/>
                      </p:stCondLst>
                      <p:childTnLst>
                        <p:par>
                          <p:cTn id="204" fill="hold">
                            <p:stCondLst>
                              <p:cond delay="0"/>
                            </p:stCondLst>
                            <p:childTnLst>
                              <p:par>
                                <p:cTn id="205" presetID="17" presetClass="entr" presetSubtype="1" fill="hold" grpId="0" nodeType="clickEffect">
                                  <p:stCondLst>
                                    <p:cond delay="0"/>
                                  </p:stCondLst>
                                  <p:childTnLst>
                                    <p:set>
                                      <p:cBhvr>
                                        <p:cTn id="206" dur="1" fill="hold">
                                          <p:stCondLst>
                                            <p:cond delay="0"/>
                                          </p:stCondLst>
                                        </p:cTn>
                                        <p:tgtEl>
                                          <p:spTgt spid="8227"/>
                                        </p:tgtEl>
                                        <p:attrNameLst>
                                          <p:attrName>style.visibility</p:attrName>
                                        </p:attrNameLst>
                                      </p:cBhvr>
                                      <p:to>
                                        <p:strVal val="visible"/>
                                      </p:to>
                                    </p:set>
                                    <p:anim calcmode="lin" valueType="num">
                                      <p:cBhvr>
                                        <p:cTn id="207" dur="500" fill="hold"/>
                                        <p:tgtEl>
                                          <p:spTgt spid="8227"/>
                                        </p:tgtEl>
                                        <p:attrNameLst>
                                          <p:attrName>ppt_x</p:attrName>
                                        </p:attrNameLst>
                                      </p:cBhvr>
                                      <p:tavLst>
                                        <p:tav tm="0">
                                          <p:val>
                                            <p:strVal val="#ppt_x"/>
                                          </p:val>
                                        </p:tav>
                                        <p:tav tm="100000">
                                          <p:val>
                                            <p:strVal val="#ppt_x"/>
                                          </p:val>
                                        </p:tav>
                                      </p:tavLst>
                                    </p:anim>
                                    <p:anim calcmode="lin" valueType="num">
                                      <p:cBhvr>
                                        <p:cTn id="208" dur="500" fill="hold"/>
                                        <p:tgtEl>
                                          <p:spTgt spid="8227"/>
                                        </p:tgtEl>
                                        <p:attrNameLst>
                                          <p:attrName>ppt_y</p:attrName>
                                        </p:attrNameLst>
                                      </p:cBhvr>
                                      <p:tavLst>
                                        <p:tav tm="0">
                                          <p:val>
                                            <p:strVal val="#ppt_y-#ppt_h/2"/>
                                          </p:val>
                                        </p:tav>
                                        <p:tav tm="100000">
                                          <p:val>
                                            <p:strVal val="#ppt_y"/>
                                          </p:val>
                                        </p:tav>
                                      </p:tavLst>
                                    </p:anim>
                                    <p:anim calcmode="lin" valueType="num">
                                      <p:cBhvr>
                                        <p:cTn id="209" dur="500" fill="hold"/>
                                        <p:tgtEl>
                                          <p:spTgt spid="8227"/>
                                        </p:tgtEl>
                                        <p:attrNameLst>
                                          <p:attrName>ppt_w</p:attrName>
                                        </p:attrNameLst>
                                      </p:cBhvr>
                                      <p:tavLst>
                                        <p:tav tm="0">
                                          <p:val>
                                            <p:strVal val="#ppt_w"/>
                                          </p:val>
                                        </p:tav>
                                        <p:tav tm="100000">
                                          <p:val>
                                            <p:strVal val="#ppt_w"/>
                                          </p:val>
                                        </p:tav>
                                      </p:tavLst>
                                    </p:anim>
                                    <p:anim calcmode="lin" valueType="num">
                                      <p:cBhvr>
                                        <p:cTn id="210" dur="500" fill="hold"/>
                                        <p:tgtEl>
                                          <p:spTgt spid="8227"/>
                                        </p:tgtEl>
                                        <p:attrNameLst>
                                          <p:attrName>ppt_h</p:attrName>
                                        </p:attrNameLst>
                                      </p:cBhvr>
                                      <p:tavLst>
                                        <p:tav tm="0">
                                          <p:val>
                                            <p:fltVal val="0"/>
                                          </p:val>
                                        </p:tav>
                                        <p:tav tm="100000">
                                          <p:val>
                                            <p:strVal val="#ppt_h"/>
                                          </p:val>
                                        </p:tav>
                                      </p:tavLst>
                                    </p:anim>
                                  </p:childTnLst>
                                </p:cTn>
                              </p:par>
                            </p:childTnLst>
                          </p:cTn>
                        </p:par>
                      </p:childTnLst>
                    </p:cTn>
                  </p:par>
                  <p:par>
                    <p:cTn id="211" fill="hold">
                      <p:stCondLst>
                        <p:cond delay="indefinite"/>
                      </p:stCondLst>
                      <p:childTnLst>
                        <p:par>
                          <p:cTn id="212" fill="hold">
                            <p:stCondLst>
                              <p:cond delay="0"/>
                            </p:stCondLst>
                            <p:childTnLst>
                              <p:par>
                                <p:cTn id="213" presetID="17" presetClass="entr" presetSubtype="1" fill="hold" grpId="0" nodeType="clickEffect">
                                  <p:stCondLst>
                                    <p:cond delay="0"/>
                                  </p:stCondLst>
                                  <p:childTnLst>
                                    <p:set>
                                      <p:cBhvr>
                                        <p:cTn id="214" dur="1" fill="hold">
                                          <p:stCondLst>
                                            <p:cond delay="0"/>
                                          </p:stCondLst>
                                        </p:cTn>
                                        <p:tgtEl>
                                          <p:spTgt spid="8228"/>
                                        </p:tgtEl>
                                        <p:attrNameLst>
                                          <p:attrName>style.visibility</p:attrName>
                                        </p:attrNameLst>
                                      </p:cBhvr>
                                      <p:to>
                                        <p:strVal val="visible"/>
                                      </p:to>
                                    </p:set>
                                    <p:anim calcmode="lin" valueType="num">
                                      <p:cBhvr>
                                        <p:cTn id="215" dur="500" fill="hold"/>
                                        <p:tgtEl>
                                          <p:spTgt spid="8228"/>
                                        </p:tgtEl>
                                        <p:attrNameLst>
                                          <p:attrName>ppt_x</p:attrName>
                                        </p:attrNameLst>
                                      </p:cBhvr>
                                      <p:tavLst>
                                        <p:tav tm="0">
                                          <p:val>
                                            <p:strVal val="#ppt_x"/>
                                          </p:val>
                                        </p:tav>
                                        <p:tav tm="100000">
                                          <p:val>
                                            <p:strVal val="#ppt_x"/>
                                          </p:val>
                                        </p:tav>
                                      </p:tavLst>
                                    </p:anim>
                                    <p:anim calcmode="lin" valueType="num">
                                      <p:cBhvr>
                                        <p:cTn id="216" dur="500" fill="hold"/>
                                        <p:tgtEl>
                                          <p:spTgt spid="8228"/>
                                        </p:tgtEl>
                                        <p:attrNameLst>
                                          <p:attrName>ppt_y</p:attrName>
                                        </p:attrNameLst>
                                      </p:cBhvr>
                                      <p:tavLst>
                                        <p:tav tm="0">
                                          <p:val>
                                            <p:strVal val="#ppt_y-#ppt_h/2"/>
                                          </p:val>
                                        </p:tav>
                                        <p:tav tm="100000">
                                          <p:val>
                                            <p:strVal val="#ppt_y"/>
                                          </p:val>
                                        </p:tav>
                                      </p:tavLst>
                                    </p:anim>
                                    <p:anim calcmode="lin" valueType="num">
                                      <p:cBhvr>
                                        <p:cTn id="217" dur="500" fill="hold"/>
                                        <p:tgtEl>
                                          <p:spTgt spid="8228"/>
                                        </p:tgtEl>
                                        <p:attrNameLst>
                                          <p:attrName>ppt_w</p:attrName>
                                        </p:attrNameLst>
                                      </p:cBhvr>
                                      <p:tavLst>
                                        <p:tav tm="0">
                                          <p:val>
                                            <p:strVal val="#ppt_w"/>
                                          </p:val>
                                        </p:tav>
                                        <p:tav tm="100000">
                                          <p:val>
                                            <p:strVal val="#ppt_w"/>
                                          </p:val>
                                        </p:tav>
                                      </p:tavLst>
                                    </p:anim>
                                    <p:anim calcmode="lin" valueType="num">
                                      <p:cBhvr>
                                        <p:cTn id="218" dur="500" fill="hold"/>
                                        <p:tgtEl>
                                          <p:spTgt spid="8228"/>
                                        </p:tgtEl>
                                        <p:attrNameLst>
                                          <p:attrName>ppt_h</p:attrName>
                                        </p:attrNameLst>
                                      </p:cBhvr>
                                      <p:tavLst>
                                        <p:tav tm="0">
                                          <p:val>
                                            <p:fltVal val="0"/>
                                          </p:val>
                                        </p:tav>
                                        <p:tav tm="100000">
                                          <p:val>
                                            <p:strVal val="#ppt_h"/>
                                          </p:val>
                                        </p:tav>
                                      </p:tavLst>
                                    </p:anim>
                                  </p:childTnLst>
                                </p:cTn>
                              </p:par>
                            </p:childTnLst>
                          </p:cTn>
                        </p:par>
                      </p:childTnLst>
                    </p:cTn>
                  </p:par>
                  <p:par>
                    <p:cTn id="219" fill="hold">
                      <p:stCondLst>
                        <p:cond delay="indefinite"/>
                      </p:stCondLst>
                      <p:childTnLst>
                        <p:par>
                          <p:cTn id="220" fill="hold">
                            <p:stCondLst>
                              <p:cond delay="0"/>
                            </p:stCondLst>
                            <p:childTnLst>
                              <p:par>
                                <p:cTn id="221" presetID="18" presetClass="entr" presetSubtype="12" fill="hold" grpId="0" nodeType="clickEffect">
                                  <p:stCondLst>
                                    <p:cond delay="0"/>
                                  </p:stCondLst>
                                  <p:childTnLst>
                                    <p:set>
                                      <p:cBhvr>
                                        <p:cTn id="222" dur="1" fill="hold">
                                          <p:stCondLst>
                                            <p:cond delay="0"/>
                                          </p:stCondLst>
                                        </p:cTn>
                                        <p:tgtEl>
                                          <p:spTgt spid="8229"/>
                                        </p:tgtEl>
                                        <p:attrNameLst>
                                          <p:attrName>style.visibility</p:attrName>
                                        </p:attrNameLst>
                                      </p:cBhvr>
                                      <p:to>
                                        <p:strVal val="visible"/>
                                      </p:to>
                                    </p:set>
                                    <p:animEffect transition="in" filter="strips(downLeft)">
                                      <p:cBhvr>
                                        <p:cTn id="223" dur="500"/>
                                        <p:tgtEl>
                                          <p:spTgt spid="8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25" grpId="0" animBg="1"/>
      <p:bldP spid="8226" grpId="0" animBg="1"/>
      <p:bldP spid="8227" grpId="0" animBg="1"/>
      <p:bldP spid="8228" grpId="0" animBg="1"/>
      <p:bldP spid="8229" grpId="0" animBg="1"/>
      <p:bldP spid="8230" grpId="0" animBg="1"/>
      <p:bldP spid="8231" grpId="0" animBg="1"/>
      <p:bldP spid="8232" grpId="0" animBg="1"/>
      <p:bldP spid="8233" grpId="0" animBg="1"/>
      <p:bldP spid="8234" grpId="0" animBg="1"/>
      <p:bldP spid="8235" grpId="0" animBg="1"/>
      <p:bldP spid="8236" grpId="0" animBg="1"/>
      <p:bldP spid="8237" grpId="0" animBg="1"/>
      <p:bldP spid="8238" grpId="0" animBg="1"/>
      <p:bldP spid="8239" grpId="0" animBg="1"/>
      <p:bldP spid="8240" grpId="0" animBg="1"/>
      <p:bldP spid="8241" grpId="0" animBg="1"/>
      <p:bldP spid="8242" grpId="0" animBg="1"/>
      <p:bldP spid="8243" grpId="0" animBg="1"/>
      <p:bldP spid="8244" grpId="0" animBg="1"/>
      <p:bldP spid="8245" grpId="0" animBg="1"/>
      <p:bldP spid="8246" grpId="0" animBg="1"/>
      <p:bldP spid="8247" grpId="0" animBg="1"/>
      <p:bldP spid="8248" grpId="0" animBg="1"/>
      <p:bldP spid="8249" grpId="0" animBg="1"/>
      <p:bldP spid="8250" grpId="0" animBg="1"/>
      <p:bldP spid="8251" grpId="0" animBg="1"/>
      <p:bldP spid="8252" grpId="0" animBg="1"/>
      <p:bldP spid="8253" grpId="0" animBg="1"/>
      <p:bldP spid="8254" grpId="0" animBg="1"/>
      <p:bldP spid="8258" grpId="0" autoUpdateAnimBg="0"/>
      <p:bldP spid="8259" grpId="0" animBg="1"/>
      <p:bldP spid="8260" grpId="0" animBg="1"/>
      <p:bldP spid="8265"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3000375" y="2590800"/>
            <a:ext cx="1233488" cy="1670050"/>
            <a:chOff x="1900" y="1728"/>
            <a:chExt cx="777" cy="1052"/>
          </a:xfrm>
        </p:grpSpPr>
        <p:sp>
          <p:nvSpPr>
            <p:cNvPr id="9283" name="Freeform 3"/>
            <p:cNvSpPr/>
            <p:nvPr/>
          </p:nvSpPr>
          <p:spPr bwMode="auto">
            <a:xfrm>
              <a:off x="1900" y="2002"/>
              <a:ext cx="777" cy="778"/>
            </a:xfrm>
            <a:custGeom>
              <a:avLst/>
              <a:gdLst>
                <a:gd name="T0" fmla="*/ 409 w 777"/>
                <a:gd name="T1" fmla="*/ 0 h 778"/>
                <a:gd name="T2" fmla="*/ 448 w 777"/>
                <a:gd name="T3" fmla="*/ 4 h 778"/>
                <a:gd name="T4" fmla="*/ 485 w 777"/>
                <a:gd name="T5" fmla="*/ 13 h 778"/>
                <a:gd name="T6" fmla="*/ 523 w 777"/>
                <a:gd name="T7" fmla="*/ 23 h 778"/>
                <a:gd name="T8" fmla="*/ 557 w 777"/>
                <a:gd name="T9" fmla="*/ 37 h 778"/>
                <a:gd name="T10" fmla="*/ 590 w 777"/>
                <a:gd name="T11" fmla="*/ 55 h 778"/>
                <a:gd name="T12" fmla="*/ 637 w 777"/>
                <a:gd name="T13" fmla="*/ 89 h 778"/>
                <a:gd name="T14" fmla="*/ 688 w 777"/>
                <a:gd name="T15" fmla="*/ 141 h 778"/>
                <a:gd name="T16" fmla="*/ 722 w 777"/>
                <a:gd name="T17" fmla="*/ 187 h 778"/>
                <a:gd name="T18" fmla="*/ 740 w 777"/>
                <a:gd name="T19" fmla="*/ 221 h 778"/>
                <a:gd name="T20" fmla="*/ 754 w 777"/>
                <a:gd name="T21" fmla="*/ 255 h 778"/>
                <a:gd name="T22" fmla="*/ 765 w 777"/>
                <a:gd name="T23" fmla="*/ 292 h 778"/>
                <a:gd name="T24" fmla="*/ 773 w 777"/>
                <a:gd name="T25" fmla="*/ 329 h 778"/>
                <a:gd name="T26" fmla="*/ 777 w 777"/>
                <a:gd name="T27" fmla="*/ 368 h 778"/>
                <a:gd name="T28" fmla="*/ 777 w 777"/>
                <a:gd name="T29" fmla="*/ 408 h 778"/>
                <a:gd name="T30" fmla="*/ 773 w 777"/>
                <a:gd name="T31" fmla="*/ 447 h 778"/>
                <a:gd name="T32" fmla="*/ 765 w 777"/>
                <a:gd name="T33" fmla="*/ 486 h 778"/>
                <a:gd name="T34" fmla="*/ 754 w 777"/>
                <a:gd name="T35" fmla="*/ 521 h 778"/>
                <a:gd name="T36" fmla="*/ 740 w 777"/>
                <a:gd name="T37" fmla="*/ 557 h 778"/>
                <a:gd name="T38" fmla="*/ 722 w 777"/>
                <a:gd name="T39" fmla="*/ 589 h 778"/>
                <a:gd name="T40" fmla="*/ 701 w 777"/>
                <a:gd name="T41" fmla="*/ 621 h 778"/>
                <a:gd name="T42" fmla="*/ 676 w 777"/>
                <a:gd name="T43" fmla="*/ 650 h 778"/>
                <a:gd name="T44" fmla="*/ 651 w 777"/>
                <a:gd name="T45" fmla="*/ 676 h 778"/>
                <a:gd name="T46" fmla="*/ 621 w 777"/>
                <a:gd name="T47" fmla="*/ 699 h 778"/>
                <a:gd name="T48" fmla="*/ 590 w 777"/>
                <a:gd name="T49" fmla="*/ 721 h 778"/>
                <a:gd name="T50" fmla="*/ 557 w 777"/>
                <a:gd name="T51" fmla="*/ 739 h 778"/>
                <a:gd name="T52" fmla="*/ 523 w 777"/>
                <a:gd name="T53" fmla="*/ 753 h 778"/>
                <a:gd name="T54" fmla="*/ 485 w 777"/>
                <a:gd name="T55" fmla="*/ 765 h 778"/>
                <a:gd name="T56" fmla="*/ 448 w 777"/>
                <a:gd name="T57" fmla="*/ 772 h 778"/>
                <a:gd name="T58" fmla="*/ 409 w 777"/>
                <a:gd name="T59" fmla="*/ 776 h 778"/>
                <a:gd name="T60" fmla="*/ 368 w 777"/>
                <a:gd name="T61" fmla="*/ 776 h 778"/>
                <a:gd name="T62" fmla="*/ 329 w 777"/>
                <a:gd name="T63" fmla="*/ 772 h 778"/>
                <a:gd name="T64" fmla="*/ 292 w 777"/>
                <a:gd name="T65" fmla="*/ 765 h 778"/>
                <a:gd name="T66" fmla="*/ 256 w 777"/>
                <a:gd name="T67" fmla="*/ 753 h 778"/>
                <a:gd name="T68" fmla="*/ 220 w 777"/>
                <a:gd name="T69" fmla="*/ 739 h 778"/>
                <a:gd name="T70" fmla="*/ 187 w 777"/>
                <a:gd name="T71" fmla="*/ 721 h 778"/>
                <a:gd name="T72" fmla="*/ 156 w 777"/>
                <a:gd name="T73" fmla="*/ 699 h 778"/>
                <a:gd name="T74" fmla="*/ 128 w 777"/>
                <a:gd name="T75" fmla="*/ 676 h 778"/>
                <a:gd name="T76" fmla="*/ 101 w 777"/>
                <a:gd name="T77" fmla="*/ 650 h 778"/>
                <a:gd name="T78" fmla="*/ 78 w 777"/>
                <a:gd name="T79" fmla="*/ 621 h 778"/>
                <a:gd name="T80" fmla="*/ 57 w 777"/>
                <a:gd name="T81" fmla="*/ 589 h 778"/>
                <a:gd name="T82" fmla="*/ 39 w 777"/>
                <a:gd name="T83" fmla="*/ 557 h 778"/>
                <a:gd name="T84" fmla="*/ 23 w 777"/>
                <a:gd name="T85" fmla="*/ 521 h 778"/>
                <a:gd name="T86" fmla="*/ 12 w 777"/>
                <a:gd name="T87" fmla="*/ 486 h 778"/>
                <a:gd name="T88" fmla="*/ 5 w 777"/>
                <a:gd name="T89" fmla="*/ 447 h 778"/>
                <a:gd name="T90" fmla="*/ 0 w 777"/>
                <a:gd name="T91" fmla="*/ 408 h 778"/>
                <a:gd name="T92" fmla="*/ 0 w 777"/>
                <a:gd name="T93" fmla="*/ 368 h 778"/>
                <a:gd name="T94" fmla="*/ 5 w 777"/>
                <a:gd name="T95" fmla="*/ 329 h 778"/>
                <a:gd name="T96" fmla="*/ 12 w 777"/>
                <a:gd name="T97" fmla="*/ 292 h 778"/>
                <a:gd name="T98" fmla="*/ 23 w 777"/>
                <a:gd name="T99" fmla="*/ 255 h 778"/>
                <a:gd name="T100" fmla="*/ 39 w 777"/>
                <a:gd name="T101" fmla="*/ 221 h 778"/>
                <a:gd name="T102" fmla="*/ 57 w 777"/>
                <a:gd name="T103" fmla="*/ 187 h 778"/>
                <a:gd name="T104" fmla="*/ 78 w 777"/>
                <a:gd name="T105" fmla="*/ 157 h 778"/>
                <a:gd name="T106" fmla="*/ 101 w 777"/>
                <a:gd name="T107" fmla="*/ 126 h 778"/>
                <a:gd name="T108" fmla="*/ 128 w 777"/>
                <a:gd name="T109" fmla="*/ 102 h 778"/>
                <a:gd name="T110" fmla="*/ 156 w 777"/>
                <a:gd name="T111" fmla="*/ 77 h 778"/>
                <a:gd name="T112" fmla="*/ 187 w 777"/>
                <a:gd name="T113" fmla="*/ 55 h 778"/>
                <a:gd name="T114" fmla="*/ 220 w 777"/>
                <a:gd name="T115" fmla="*/ 37 h 778"/>
                <a:gd name="T116" fmla="*/ 256 w 777"/>
                <a:gd name="T117" fmla="*/ 23 h 778"/>
                <a:gd name="T118" fmla="*/ 292 w 777"/>
                <a:gd name="T119" fmla="*/ 13 h 778"/>
                <a:gd name="T120" fmla="*/ 329 w 777"/>
                <a:gd name="T121" fmla="*/ 4 h 778"/>
                <a:gd name="T122" fmla="*/ 368 w 777"/>
                <a:gd name="T123" fmla="*/ 0 h 7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77"/>
                <a:gd name="T187" fmla="*/ 0 h 778"/>
                <a:gd name="T188" fmla="*/ 777 w 777"/>
                <a:gd name="T189" fmla="*/ 778 h 7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77" h="778">
                  <a:moveTo>
                    <a:pt x="389" y="0"/>
                  </a:moveTo>
                  <a:lnTo>
                    <a:pt x="409" y="0"/>
                  </a:lnTo>
                  <a:lnTo>
                    <a:pt x="428" y="2"/>
                  </a:lnTo>
                  <a:lnTo>
                    <a:pt x="448" y="4"/>
                  </a:lnTo>
                  <a:lnTo>
                    <a:pt x="468" y="7"/>
                  </a:lnTo>
                  <a:lnTo>
                    <a:pt x="485" y="13"/>
                  </a:lnTo>
                  <a:lnTo>
                    <a:pt x="505" y="18"/>
                  </a:lnTo>
                  <a:lnTo>
                    <a:pt x="523" y="23"/>
                  </a:lnTo>
                  <a:lnTo>
                    <a:pt x="541" y="30"/>
                  </a:lnTo>
                  <a:lnTo>
                    <a:pt x="557" y="37"/>
                  </a:lnTo>
                  <a:lnTo>
                    <a:pt x="574" y="46"/>
                  </a:lnTo>
                  <a:lnTo>
                    <a:pt x="590" y="55"/>
                  </a:lnTo>
                  <a:lnTo>
                    <a:pt x="606" y="66"/>
                  </a:lnTo>
                  <a:lnTo>
                    <a:pt x="637" y="89"/>
                  </a:lnTo>
                  <a:lnTo>
                    <a:pt x="663" y="114"/>
                  </a:lnTo>
                  <a:lnTo>
                    <a:pt x="688" y="141"/>
                  </a:lnTo>
                  <a:lnTo>
                    <a:pt x="711" y="171"/>
                  </a:lnTo>
                  <a:lnTo>
                    <a:pt x="722" y="187"/>
                  </a:lnTo>
                  <a:lnTo>
                    <a:pt x="731" y="203"/>
                  </a:lnTo>
                  <a:lnTo>
                    <a:pt x="740" y="221"/>
                  </a:lnTo>
                  <a:lnTo>
                    <a:pt x="747" y="237"/>
                  </a:lnTo>
                  <a:lnTo>
                    <a:pt x="754" y="255"/>
                  </a:lnTo>
                  <a:lnTo>
                    <a:pt x="759" y="272"/>
                  </a:lnTo>
                  <a:lnTo>
                    <a:pt x="765" y="292"/>
                  </a:lnTo>
                  <a:lnTo>
                    <a:pt x="770" y="310"/>
                  </a:lnTo>
                  <a:lnTo>
                    <a:pt x="773" y="329"/>
                  </a:lnTo>
                  <a:lnTo>
                    <a:pt x="775" y="349"/>
                  </a:lnTo>
                  <a:lnTo>
                    <a:pt x="777" y="368"/>
                  </a:lnTo>
                  <a:lnTo>
                    <a:pt x="777" y="388"/>
                  </a:lnTo>
                  <a:lnTo>
                    <a:pt x="777" y="408"/>
                  </a:lnTo>
                  <a:lnTo>
                    <a:pt x="775" y="427"/>
                  </a:lnTo>
                  <a:lnTo>
                    <a:pt x="773" y="447"/>
                  </a:lnTo>
                  <a:lnTo>
                    <a:pt x="770" y="466"/>
                  </a:lnTo>
                  <a:lnTo>
                    <a:pt x="765" y="486"/>
                  </a:lnTo>
                  <a:lnTo>
                    <a:pt x="759" y="504"/>
                  </a:lnTo>
                  <a:lnTo>
                    <a:pt x="754" y="521"/>
                  </a:lnTo>
                  <a:lnTo>
                    <a:pt x="747" y="539"/>
                  </a:lnTo>
                  <a:lnTo>
                    <a:pt x="740" y="557"/>
                  </a:lnTo>
                  <a:lnTo>
                    <a:pt x="731" y="573"/>
                  </a:lnTo>
                  <a:lnTo>
                    <a:pt x="722" y="589"/>
                  </a:lnTo>
                  <a:lnTo>
                    <a:pt x="711" y="605"/>
                  </a:lnTo>
                  <a:lnTo>
                    <a:pt x="701" y="621"/>
                  </a:lnTo>
                  <a:lnTo>
                    <a:pt x="688" y="635"/>
                  </a:lnTo>
                  <a:lnTo>
                    <a:pt x="676" y="650"/>
                  </a:lnTo>
                  <a:lnTo>
                    <a:pt x="663" y="662"/>
                  </a:lnTo>
                  <a:lnTo>
                    <a:pt x="651" y="676"/>
                  </a:lnTo>
                  <a:lnTo>
                    <a:pt x="637" y="689"/>
                  </a:lnTo>
                  <a:lnTo>
                    <a:pt x="621" y="699"/>
                  </a:lnTo>
                  <a:lnTo>
                    <a:pt x="606" y="710"/>
                  </a:lnTo>
                  <a:lnTo>
                    <a:pt x="590" y="721"/>
                  </a:lnTo>
                  <a:lnTo>
                    <a:pt x="574" y="730"/>
                  </a:lnTo>
                  <a:lnTo>
                    <a:pt x="557" y="739"/>
                  </a:lnTo>
                  <a:lnTo>
                    <a:pt x="541" y="746"/>
                  </a:lnTo>
                  <a:lnTo>
                    <a:pt x="523" y="753"/>
                  </a:lnTo>
                  <a:lnTo>
                    <a:pt x="505" y="760"/>
                  </a:lnTo>
                  <a:lnTo>
                    <a:pt x="485" y="765"/>
                  </a:lnTo>
                  <a:lnTo>
                    <a:pt x="468" y="769"/>
                  </a:lnTo>
                  <a:lnTo>
                    <a:pt x="448" y="772"/>
                  </a:lnTo>
                  <a:lnTo>
                    <a:pt x="428" y="774"/>
                  </a:lnTo>
                  <a:lnTo>
                    <a:pt x="409" y="776"/>
                  </a:lnTo>
                  <a:lnTo>
                    <a:pt x="389" y="778"/>
                  </a:lnTo>
                  <a:lnTo>
                    <a:pt x="368" y="776"/>
                  </a:lnTo>
                  <a:lnTo>
                    <a:pt x="348" y="774"/>
                  </a:lnTo>
                  <a:lnTo>
                    <a:pt x="329" y="772"/>
                  </a:lnTo>
                  <a:lnTo>
                    <a:pt x="311" y="769"/>
                  </a:lnTo>
                  <a:lnTo>
                    <a:pt x="292" y="765"/>
                  </a:lnTo>
                  <a:lnTo>
                    <a:pt x="274" y="760"/>
                  </a:lnTo>
                  <a:lnTo>
                    <a:pt x="256" y="753"/>
                  </a:lnTo>
                  <a:lnTo>
                    <a:pt x="238" y="746"/>
                  </a:lnTo>
                  <a:lnTo>
                    <a:pt x="220" y="739"/>
                  </a:lnTo>
                  <a:lnTo>
                    <a:pt x="204" y="730"/>
                  </a:lnTo>
                  <a:lnTo>
                    <a:pt x="187" y="721"/>
                  </a:lnTo>
                  <a:lnTo>
                    <a:pt x="172" y="710"/>
                  </a:lnTo>
                  <a:lnTo>
                    <a:pt x="156" y="699"/>
                  </a:lnTo>
                  <a:lnTo>
                    <a:pt x="142" y="689"/>
                  </a:lnTo>
                  <a:lnTo>
                    <a:pt x="128" y="676"/>
                  </a:lnTo>
                  <a:lnTo>
                    <a:pt x="114" y="662"/>
                  </a:lnTo>
                  <a:lnTo>
                    <a:pt x="101" y="650"/>
                  </a:lnTo>
                  <a:lnTo>
                    <a:pt x="89" y="635"/>
                  </a:lnTo>
                  <a:lnTo>
                    <a:pt x="78" y="621"/>
                  </a:lnTo>
                  <a:lnTo>
                    <a:pt x="66" y="605"/>
                  </a:lnTo>
                  <a:lnTo>
                    <a:pt x="57" y="589"/>
                  </a:lnTo>
                  <a:lnTo>
                    <a:pt x="46" y="573"/>
                  </a:lnTo>
                  <a:lnTo>
                    <a:pt x="39" y="557"/>
                  </a:lnTo>
                  <a:lnTo>
                    <a:pt x="30" y="539"/>
                  </a:lnTo>
                  <a:lnTo>
                    <a:pt x="23" y="521"/>
                  </a:lnTo>
                  <a:lnTo>
                    <a:pt x="18" y="504"/>
                  </a:lnTo>
                  <a:lnTo>
                    <a:pt x="12" y="486"/>
                  </a:lnTo>
                  <a:lnTo>
                    <a:pt x="7" y="466"/>
                  </a:lnTo>
                  <a:lnTo>
                    <a:pt x="5" y="447"/>
                  </a:lnTo>
                  <a:lnTo>
                    <a:pt x="2" y="427"/>
                  </a:lnTo>
                  <a:lnTo>
                    <a:pt x="0" y="408"/>
                  </a:lnTo>
                  <a:lnTo>
                    <a:pt x="0" y="388"/>
                  </a:lnTo>
                  <a:lnTo>
                    <a:pt x="0" y="368"/>
                  </a:lnTo>
                  <a:lnTo>
                    <a:pt x="2" y="349"/>
                  </a:lnTo>
                  <a:lnTo>
                    <a:pt x="5" y="329"/>
                  </a:lnTo>
                  <a:lnTo>
                    <a:pt x="7" y="310"/>
                  </a:lnTo>
                  <a:lnTo>
                    <a:pt x="12" y="292"/>
                  </a:lnTo>
                  <a:lnTo>
                    <a:pt x="18" y="272"/>
                  </a:lnTo>
                  <a:lnTo>
                    <a:pt x="23" y="255"/>
                  </a:lnTo>
                  <a:lnTo>
                    <a:pt x="30" y="237"/>
                  </a:lnTo>
                  <a:lnTo>
                    <a:pt x="39" y="221"/>
                  </a:lnTo>
                  <a:lnTo>
                    <a:pt x="46" y="203"/>
                  </a:lnTo>
                  <a:lnTo>
                    <a:pt x="57" y="187"/>
                  </a:lnTo>
                  <a:lnTo>
                    <a:pt x="66" y="171"/>
                  </a:lnTo>
                  <a:lnTo>
                    <a:pt x="78" y="157"/>
                  </a:lnTo>
                  <a:lnTo>
                    <a:pt x="89" y="141"/>
                  </a:lnTo>
                  <a:lnTo>
                    <a:pt x="101" y="126"/>
                  </a:lnTo>
                  <a:lnTo>
                    <a:pt x="114" y="114"/>
                  </a:lnTo>
                  <a:lnTo>
                    <a:pt x="128" y="102"/>
                  </a:lnTo>
                  <a:lnTo>
                    <a:pt x="142" y="89"/>
                  </a:lnTo>
                  <a:lnTo>
                    <a:pt x="156" y="77"/>
                  </a:lnTo>
                  <a:lnTo>
                    <a:pt x="172" y="66"/>
                  </a:lnTo>
                  <a:lnTo>
                    <a:pt x="187" y="55"/>
                  </a:lnTo>
                  <a:lnTo>
                    <a:pt x="204" y="46"/>
                  </a:lnTo>
                  <a:lnTo>
                    <a:pt x="220" y="37"/>
                  </a:lnTo>
                  <a:lnTo>
                    <a:pt x="238" y="30"/>
                  </a:lnTo>
                  <a:lnTo>
                    <a:pt x="256" y="23"/>
                  </a:lnTo>
                  <a:lnTo>
                    <a:pt x="274" y="18"/>
                  </a:lnTo>
                  <a:lnTo>
                    <a:pt x="292" y="13"/>
                  </a:lnTo>
                  <a:lnTo>
                    <a:pt x="311" y="7"/>
                  </a:lnTo>
                  <a:lnTo>
                    <a:pt x="329" y="4"/>
                  </a:lnTo>
                  <a:lnTo>
                    <a:pt x="348" y="2"/>
                  </a:lnTo>
                  <a:lnTo>
                    <a:pt x="368" y="0"/>
                  </a:lnTo>
                  <a:lnTo>
                    <a:pt x="389" y="0"/>
                  </a:lnTo>
                </a:path>
              </a:pathLst>
            </a:custGeom>
            <a:noFill/>
            <a:ln w="28575">
              <a:solidFill>
                <a:srgbClr val="1F1A17"/>
              </a:solidFill>
              <a:round/>
            </a:ln>
          </p:spPr>
          <p:txBody>
            <a:bodyPr/>
            <a:lstStyle/>
            <a:p>
              <a:endParaRPr lang="en-IN"/>
            </a:p>
          </p:txBody>
        </p:sp>
        <p:sp>
          <p:nvSpPr>
            <p:cNvPr id="9284" name="Text Box 4"/>
            <p:cNvSpPr txBox="1">
              <a:spLocks noChangeArrowheads="1"/>
            </p:cNvSpPr>
            <p:nvPr/>
          </p:nvSpPr>
          <p:spPr bwMode="auto">
            <a:xfrm>
              <a:off x="2016" y="1728"/>
              <a:ext cx="514" cy="192"/>
            </a:xfrm>
            <a:prstGeom prst="rect">
              <a:avLst/>
            </a:prstGeom>
            <a:noFill/>
            <a:ln w="9525">
              <a:noFill/>
              <a:miter lim="800000"/>
            </a:ln>
          </p:spPr>
          <p:txBody>
            <a:bodyPr wrap="none">
              <a:spAutoFit/>
            </a:bodyPr>
            <a:lstStyle/>
            <a:p>
              <a:r>
                <a:rPr lang="en-US" sz="1400">
                  <a:latin typeface="Times New Roman" charset="0"/>
                </a:rPr>
                <a:t>CIRCLE</a:t>
              </a:r>
              <a:endParaRPr lang="en-US" sz="1400">
                <a:latin typeface="Times New Roman" charset="0"/>
              </a:endParaRPr>
            </a:p>
          </p:txBody>
        </p:sp>
      </p:grpSp>
      <p:sp>
        <p:nvSpPr>
          <p:cNvPr id="9221" name="Rectangle 5"/>
          <p:cNvSpPr>
            <a:spLocks noChangeArrowheads="1"/>
          </p:cNvSpPr>
          <p:nvPr/>
        </p:nvSpPr>
        <p:spPr bwMode="auto">
          <a:xfrm>
            <a:off x="3014663" y="1066800"/>
            <a:ext cx="1252537" cy="1397000"/>
          </a:xfrm>
          <a:prstGeom prst="rect">
            <a:avLst/>
          </a:prstGeom>
          <a:noFill/>
          <a:ln w="6350">
            <a:solidFill>
              <a:schemeClr val="tx1"/>
            </a:solidFill>
            <a:miter lim="800000"/>
          </a:ln>
        </p:spPr>
        <p:txBody>
          <a:bodyPr/>
          <a:lstStyle/>
          <a:p>
            <a:endParaRPr lang="en-IN"/>
          </a:p>
        </p:txBody>
      </p:sp>
      <p:sp>
        <p:nvSpPr>
          <p:cNvPr id="9222" name="Freeform 6"/>
          <p:cNvSpPr/>
          <p:nvPr/>
        </p:nvSpPr>
        <p:spPr bwMode="auto">
          <a:xfrm>
            <a:off x="4757738" y="923925"/>
            <a:ext cx="1101725" cy="1273175"/>
          </a:xfrm>
          <a:custGeom>
            <a:avLst/>
            <a:gdLst>
              <a:gd name="T0" fmla="*/ 377 w 754"/>
              <a:gd name="T1" fmla="*/ 0 h 871"/>
              <a:gd name="T2" fmla="*/ 587 w 754"/>
              <a:gd name="T3" fmla="*/ 28 h 871"/>
              <a:gd name="T4" fmla="*/ 754 w 754"/>
              <a:gd name="T5" fmla="*/ 47 h 871"/>
              <a:gd name="T6" fmla="*/ 752 w 754"/>
              <a:gd name="T7" fmla="*/ 290 h 871"/>
              <a:gd name="T8" fmla="*/ 754 w 754"/>
              <a:gd name="T9" fmla="*/ 482 h 871"/>
              <a:gd name="T10" fmla="*/ 543 w 754"/>
              <a:gd name="T11" fmla="*/ 697 h 871"/>
              <a:gd name="T12" fmla="*/ 377 w 754"/>
              <a:gd name="T13" fmla="*/ 871 h 871"/>
              <a:gd name="T14" fmla="*/ 168 w 754"/>
              <a:gd name="T15" fmla="*/ 843 h 871"/>
              <a:gd name="T16" fmla="*/ 0 w 754"/>
              <a:gd name="T17" fmla="*/ 825 h 871"/>
              <a:gd name="T18" fmla="*/ 3 w 754"/>
              <a:gd name="T19" fmla="*/ 582 h 871"/>
              <a:gd name="T20" fmla="*/ 0 w 754"/>
              <a:gd name="T21" fmla="*/ 390 h 871"/>
              <a:gd name="T22" fmla="*/ 211 w 754"/>
              <a:gd name="T23" fmla="*/ 174 h 871"/>
              <a:gd name="T24" fmla="*/ 377 w 754"/>
              <a:gd name="T25" fmla="*/ 0 h 8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54"/>
              <a:gd name="T40" fmla="*/ 0 h 871"/>
              <a:gd name="T41" fmla="*/ 754 w 754"/>
              <a:gd name="T42" fmla="*/ 871 h 8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54" h="871">
                <a:moveTo>
                  <a:pt x="377" y="0"/>
                </a:moveTo>
                <a:lnTo>
                  <a:pt x="587" y="28"/>
                </a:lnTo>
                <a:lnTo>
                  <a:pt x="754" y="47"/>
                </a:lnTo>
                <a:lnTo>
                  <a:pt x="752" y="290"/>
                </a:lnTo>
                <a:lnTo>
                  <a:pt x="754" y="482"/>
                </a:lnTo>
                <a:lnTo>
                  <a:pt x="543" y="697"/>
                </a:lnTo>
                <a:lnTo>
                  <a:pt x="377" y="871"/>
                </a:lnTo>
                <a:lnTo>
                  <a:pt x="168" y="843"/>
                </a:lnTo>
                <a:lnTo>
                  <a:pt x="0" y="825"/>
                </a:lnTo>
                <a:lnTo>
                  <a:pt x="3" y="582"/>
                </a:lnTo>
                <a:lnTo>
                  <a:pt x="0" y="390"/>
                </a:lnTo>
                <a:lnTo>
                  <a:pt x="211" y="174"/>
                </a:lnTo>
                <a:lnTo>
                  <a:pt x="377" y="0"/>
                </a:lnTo>
                <a:close/>
              </a:path>
            </a:pathLst>
          </a:custGeom>
          <a:noFill/>
          <a:ln w="28575">
            <a:solidFill>
              <a:srgbClr val="1F1A17"/>
            </a:solidFill>
            <a:round/>
          </a:ln>
        </p:spPr>
        <p:txBody>
          <a:bodyPr/>
          <a:lstStyle/>
          <a:p>
            <a:endParaRPr lang="en-IN"/>
          </a:p>
        </p:txBody>
      </p:sp>
      <p:sp>
        <p:nvSpPr>
          <p:cNvPr id="9223" name="Freeform 7"/>
          <p:cNvSpPr/>
          <p:nvPr/>
        </p:nvSpPr>
        <p:spPr bwMode="auto">
          <a:xfrm>
            <a:off x="4756150" y="685800"/>
            <a:ext cx="1106488" cy="1785938"/>
          </a:xfrm>
          <a:custGeom>
            <a:avLst/>
            <a:gdLst>
              <a:gd name="T0" fmla="*/ 0 w 757"/>
              <a:gd name="T1" fmla="*/ 346 h 1221"/>
              <a:gd name="T2" fmla="*/ 757 w 757"/>
              <a:gd name="T3" fmla="*/ 0 h 1221"/>
              <a:gd name="T4" fmla="*/ 757 w 757"/>
              <a:gd name="T5" fmla="*/ 876 h 1221"/>
              <a:gd name="T6" fmla="*/ 0 w 757"/>
              <a:gd name="T7" fmla="*/ 1221 h 1221"/>
              <a:gd name="T8" fmla="*/ 0 w 757"/>
              <a:gd name="T9" fmla="*/ 346 h 1221"/>
              <a:gd name="T10" fmla="*/ 0 60000 65536"/>
              <a:gd name="T11" fmla="*/ 0 60000 65536"/>
              <a:gd name="T12" fmla="*/ 0 60000 65536"/>
              <a:gd name="T13" fmla="*/ 0 60000 65536"/>
              <a:gd name="T14" fmla="*/ 0 60000 65536"/>
              <a:gd name="T15" fmla="*/ 0 w 757"/>
              <a:gd name="T16" fmla="*/ 0 h 1221"/>
              <a:gd name="T17" fmla="*/ 757 w 757"/>
              <a:gd name="T18" fmla="*/ 1221 h 1221"/>
            </a:gdLst>
            <a:ahLst/>
            <a:cxnLst>
              <a:cxn ang="T10">
                <a:pos x="T0" y="T1"/>
              </a:cxn>
              <a:cxn ang="T11">
                <a:pos x="T2" y="T3"/>
              </a:cxn>
              <a:cxn ang="T12">
                <a:pos x="T4" y="T5"/>
              </a:cxn>
              <a:cxn ang="T13">
                <a:pos x="T6" y="T7"/>
              </a:cxn>
              <a:cxn ang="T14">
                <a:pos x="T8" y="T9"/>
              </a:cxn>
            </a:cxnLst>
            <a:rect l="T15" t="T16" r="T17" b="T18"/>
            <a:pathLst>
              <a:path w="757" h="1221">
                <a:moveTo>
                  <a:pt x="0" y="346"/>
                </a:moveTo>
                <a:lnTo>
                  <a:pt x="757" y="0"/>
                </a:lnTo>
                <a:lnTo>
                  <a:pt x="757" y="876"/>
                </a:lnTo>
                <a:lnTo>
                  <a:pt x="0" y="1221"/>
                </a:lnTo>
                <a:lnTo>
                  <a:pt x="0" y="346"/>
                </a:lnTo>
                <a:close/>
              </a:path>
            </a:pathLst>
          </a:custGeom>
          <a:noFill/>
          <a:ln w="6350">
            <a:solidFill>
              <a:schemeClr val="tx1"/>
            </a:solidFill>
            <a:round/>
          </a:ln>
        </p:spPr>
        <p:txBody>
          <a:bodyPr/>
          <a:lstStyle/>
          <a:p>
            <a:endParaRPr lang="en-IN"/>
          </a:p>
        </p:txBody>
      </p:sp>
      <p:sp>
        <p:nvSpPr>
          <p:cNvPr id="9224" name="Freeform 8"/>
          <p:cNvSpPr/>
          <p:nvPr/>
        </p:nvSpPr>
        <p:spPr bwMode="auto">
          <a:xfrm>
            <a:off x="6805613" y="1398588"/>
            <a:ext cx="1574800" cy="892175"/>
          </a:xfrm>
          <a:custGeom>
            <a:avLst/>
            <a:gdLst>
              <a:gd name="T0" fmla="*/ 106 w 1074"/>
              <a:gd name="T1" fmla="*/ 73 h 638"/>
              <a:gd name="T2" fmla="*/ 405 w 1074"/>
              <a:gd name="T3" fmla="*/ 34 h 638"/>
              <a:gd name="T4" fmla="*/ 643 w 1074"/>
              <a:gd name="T5" fmla="*/ 0 h 638"/>
              <a:gd name="T6" fmla="*/ 882 w 1074"/>
              <a:gd name="T7" fmla="*/ 139 h 638"/>
              <a:gd name="T8" fmla="*/ 1074 w 1074"/>
              <a:gd name="T9" fmla="*/ 248 h 638"/>
              <a:gd name="T10" fmla="*/ 1012 w 1074"/>
              <a:gd name="T11" fmla="*/ 425 h 638"/>
              <a:gd name="T12" fmla="*/ 968 w 1074"/>
              <a:gd name="T13" fmla="*/ 566 h 638"/>
              <a:gd name="T14" fmla="*/ 667 w 1074"/>
              <a:gd name="T15" fmla="*/ 606 h 638"/>
              <a:gd name="T16" fmla="*/ 431 w 1074"/>
              <a:gd name="T17" fmla="*/ 638 h 638"/>
              <a:gd name="T18" fmla="*/ 192 w 1074"/>
              <a:gd name="T19" fmla="*/ 501 h 638"/>
              <a:gd name="T20" fmla="*/ 0 w 1074"/>
              <a:gd name="T21" fmla="*/ 392 h 638"/>
              <a:gd name="T22" fmla="*/ 62 w 1074"/>
              <a:gd name="T23" fmla="*/ 215 h 638"/>
              <a:gd name="T24" fmla="*/ 106 w 1074"/>
              <a:gd name="T25" fmla="*/ 73 h 6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74"/>
              <a:gd name="T40" fmla="*/ 0 h 638"/>
              <a:gd name="T41" fmla="*/ 1074 w 1074"/>
              <a:gd name="T42" fmla="*/ 638 h 6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74" h="638">
                <a:moveTo>
                  <a:pt x="106" y="73"/>
                </a:moveTo>
                <a:lnTo>
                  <a:pt x="405" y="34"/>
                </a:lnTo>
                <a:lnTo>
                  <a:pt x="643" y="0"/>
                </a:lnTo>
                <a:lnTo>
                  <a:pt x="882" y="139"/>
                </a:lnTo>
                <a:lnTo>
                  <a:pt x="1074" y="248"/>
                </a:lnTo>
                <a:lnTo>
                  <a:pt x="1012" y="425"/>
                </a:lnTo>
                <a:lnTo>
                  <a:pt x="968" y="566"/>
                </a:lnTo>
                <a:lnTo>
                  <a:pt x="667" y="606"/>
                </a:lnTo>
                <a:lnTo>
                  <a:pt x="431" y="638"/>
                </a:lnTo>
                <a:lnTo>
                  <a:pt x="192" y="501"/>
                </a:lnTo>
                <a:lnTo>
                  <a:pt x="0" y="392"/>
                </a:lnTo>
                <a:lnTo>
                  <a:pt x="62" y="215"/>
                </a:lnTo>
                <a:lnTo>
                  <a:pt x="106" y="73"/>
                </a:lnTo>
                <a:close/>
              </a:path>
            </a:pathLst>
          </a:custGeom>
          <a:noFill/>
          <a:ln w="28575">
            <a:solidFill>
              <a:srgbClr val="1F1A17"/>
            </a:solidFill>
            <a:round/>
          </a:ln>
        </p:spPr>
        <p:txBody>
          <a:bodyPr/>
          <a:lstStyle/>
          <a:p>
            <a:endParaRPr lang="en-IN"/>
          </a:p>
        </p:txBody>
      </p:sp>
      <p:sp>
        <p:nvSpPr>
          <p:cNvPr id="9225" name="Freeform 9"/>
          <p:cNvSpPr/>
          <p:nvPr/>
        </p:nvSpPr>
        <p:spPr bwMode="auto">
          <a:xfrm>
            <a:off x="6477000" y="1219200"/>
            <a:ext cx="2220913" cy="1246188"/>
          </a:xfrm>
          <a:custGeom>
            <a:avLst/>
            <a:gdLst>
              <a:gd name="T0" fmla="*/ 0 w 1515"/>
              <a:gd name="T1" fmla="*/ 394 h 891"/>
              <a:gd name="T2" fmla="*/ 647 w 1515"/>
              <a:gd name="T3" fmla="*/ 0 h 891"/>
              <a:gd name="T4" fmla="*/ 1515 w 1515"/>
              <a:gd name="T5" fmla="*/ 497 h 891"/>
              <a:gd name="T6" fmla="*/ 867 w 1515"/>
              <a:gd name="T7" fmla="*/ 891 h 891"/>
              <a:gd name="T8" fmla="*/ 0 w 1515"/>
              <a:gd name="T9" fmla="*/ 394 h 891"/>
              <a:gd name="T10" fmla="*/ 0 60000 65536"/>
              <a:gd name="T11" fmla="*/ 0 60000 65536"/>
              <a:gd name="T12" fmla="*/ 0 60000 65536"/>
              <a:gd name="T13" fmla="*/ 0 60000 65536"/>
              <a:gd name="T14" fmla="*/ 0 60000 65536"/>
              <a:gd name="T15" fmla="*/ 0 w 1515"/>
              <a:gd name="T16" fmla="*/ 0 h 891"/>
              <a:gd name="T17" fmla="*/ 1515 w 1515"/>
              <a:gd name="T18" fmla="*/ 891 h 891"/>
            </a:gdLst>
            <a:ahLst/>
            <a:cxnLst>
              <a:cxn ang="T10">
                <a:pos x="T0" y="T1"/>
              </a:cxn>
              <a:cxn ang="T11">
                <a:pos x="T2" y="T3"/>
              </a:cxn>
              <a:cxn ang="T12">
                <a:pos x="T4" y="T5"/>
              </a:cxn>
              <a:cxn ang="T13">
                <a:pos x="T6" y="T7"/>
              </a:cxn>
              <a:cxn ang="T14">
                <a:pos x="T8" y="T9"/>
              </a:cxn>
            </a:cxnLst>
            <a:rect l="T15" t="T16" r="T17" b="T18"/>
            <a:pathLst>
              <a:path w="1515" h="891">
                <a:moveTo>
                  <a:pt x="0" y="394"/>
                </a:moveTo>
                <a:lnTo>
                  <a:pt x="647" y="0"/>
                </a:lnTo>
                <a:lnTo>
                  <a:pt x="1515" y="497"/>
                </a:lnTo>
                <a:lnTo>
                  <a:pt x="867" y="891"/>
                </a:lnTo>
                <a:lnTo>
                  <a:pt x="0" y="394"/>
                </a:lnTo>
                <a:close/>
              </a:path>
            </a:pathLst>
          </a:custGeom>
          <a:noFill/>
          <a:ln w="6350">
            <a:solidFill>
              <a:schemeClr val="tx1"/>
            </a:solidFill>
            <a:round/>
          </a:ln>
        </p:spPr>
        <p:txBody>
          <a:bodyPr/>
          <a:lstStyle/>
          <a:p>
            <a:endParaRPr lang="en-IN"/>
          </a:p>
        </p:txBody>
      </p:sp>
      <p:sp>
        <p:nvSpPr>
          <p:cNvPr id="9226" name="Line 10"/>
          <p:cNvSpPr>
            <a:spLocks noChangeShapeType="1"/>
          </p:cNvSpPr>
          <p:nvPr/>
        </p:nvSpPr>
        <p:spPr bwMode="auto">
          <a:xfrm>
            <a:off x="4495800" y="2466975"/>
            <a:ext cx="4343400" cy="0"/>
          </a:xfrm>
          <a:prstGeom prst="line">
            <a:avLst/>
          </a:prstGeom>
          <a:noFill/>
          <a:ln w="9525">
            <a:solidFill>
              <a:schemeClr val="tx1"/>
            </a:solidFill>
            <a:round/>
          </a:ln>
        </p:spPr>
        <p:txBody>
          <a:bodyPr/>
          <a:lstStyle/>
          <a:p>
            <a:endParaRPr lang="en-IN"/>
          </a:p>
        </p:txBody>
      </p:sp>
      <p:sp>
        <p:nvSpPr>
          <p:cNvPr id="9227" name="Freeform 11"/>
          <p:cNvSpPr/>
          <p:nvPr/>
        </p:nvSpPr>
        <p:spPr bwMode="auto">
          <a:xfrm>
            <a:off x="4865688" y="2844800"/>
            <a:ext cx="1103312" cy="1196975"/>
          </a:xfrm>
          <a:custGeom>
            <a:avLst/>
            <a:gdLst>
              <a:gd name="T0" fmla="*/ 409 w 777"/>
              <a:gd name="T1" fmla="*/ 25 h 844"/>
              <a:gd name="T2" fmla="*/ 448 w 777"/>
              <a:gd name="T3" fmla="*/ 13 h 844"/>
              <a:gd name="T4" fmla="*/ 486 w 777"/>
              <a:gd name="T5" fmla="*/ 5 h 844"/>
              <a:gd name="T6" fmla="*/ 523 w 777"/>
              <a:gd name="T7" fmla="*/ 0 h 844"/>
              <a:gd name="T8" fmla="*/ 557 w 777"/>
              <a:gd name="T9" fmla="*/ 0 h 844"/>
              <a:gd name="T10" fmla="*/ 591 w 777"/>
              <a:gd name="T11" fmla="*/ 5 h 844"/>
              <a:gd name="T12" fmla="*/ 621 w 777"/>
              <a:gd name="T13" fmla="*/ 13 h 844"/>
              <a:gd name="T14" fmla="*/ 651 w 777"/>
              <a:gd name="T15" fmla="*/ 25 h 844"/>
              <a:gd name="T16" fmla="*/ 676 w 777"/>
              <a:gd name="T17" fmla="*/ 39 h 844"/>
              <a:gd name="T18" fmla="*/ 701 w 777"/>
              <a:gd name="T19" fmla="*/ 59 h 844"/>
              <a:gd name="T20" fmla="*/ 722 w 777"/>
              <a:gd name="T21" fmla="*/ 80 h 844"/>
              <a:gd name="T22" fmla="*/ 740 w 777"/>
              <a:gd name="T23" fmla="*/ 105 h 844"/>
              <a:gd name="T24" fmla="*/ 754 w 777"/>
              <a:gd name="T25" fmla="*/ 135 h 844"/>
              <a:gd name="T26" fmla="*/ 765 w 777"/>
              <a:gd name="T27" fmla="*/ 166 h 844"/>
              <a:gd name="T28" fmla="*/ 774 w 777"/>
              <a:gd name="T29" fmla="*/ 201 h 844"/>
              <a:gd name="T30" fmla="*/ 777 w 777"/>
              <a:gd name="T31" fmla="*/ 239 h 844"/>
              <a:gd name="T32" fmla="*/ 777 w 777"/>
              <a:gd name="T33" fmla="*/ 278 h 844"/>
              <a:gd name="T34" fmla="*/ 774 w 777"/>
              <a:gd name="T35" fmla="*/ 319 h 844"/>
              <a:gd name="T36" fmla="*/ 760 w 777"/>
              <a:gd name="T37" fmla="*/ 381 h 844"/>
              <a:gd name="T38" fmla="*/ 731 w 777"/>
              <a:gd name="T39" fmla="*/ 463 h 844"/>
              <a:gd name="T40" fmla="*/ 688 w 777"/>
              <a:gd name="T41" fmla="*/ 543 h 844"/>
              <a:gd name="T42" fmla="*/ 637 w 777"/>
              <a:gd name="T43" fmla="*/ 618 h 844"/>
              <a:gd name="T44" fmla="*/ 575 w 777"/>
              <a:gd name="T45" fmla="*/ 685 h 844"/>
              <a:gd name="T46" fmla="*/ 505 w 777"/>
              <a:gd name="T47" fmla="*/ 744 h 844"/>
              <a:gd name="T48" fmla="*/ 429 w 777"/>
              <a:gd name="T49" fmla="*/ 792 h 844"/>
              <a:gd name="T50" fmla="*/ 368 w 777"/>
              <a:gd name="T51" fmla="*/ 819 h 844"/>
              <a:gd name="T52" fmla="*/ 329 w 777"/>
              <a:gd name="T53" fmla="*/ 831 h 844"/>
              <a:gd name="T54" fmla="*/ 292 w 777"/>
              <a:gd name="T55" fmla="*/ 840 h 844"/>
              <a:gd name="T56" fmla="*/ 256 w 777"/>
              <a:gd name="T57" fmla="*/ 844 h 844"/>
              <a:gd name="T58" fmla="*/ 221 w 777"/>
              <a:gd name="T59" fmla="*/ 844 h 844"/>
              <a:gd name="T60" fmla="*/ 187 w 777"/>
              <a:gd name="T61" fmla="*/ 840 h 844"/>
              <a:gd name="T62" fmla="*/ 157 w 777"/>
              <a:gd name="T63" fmla="*/ 831 h 844"/>
              <a:gd name="T64" fmla="*/ 128 w 777"/>
              <a:gd name="T65" fmla="*/ 820 h 844"/>
              <a:gd name="T66" fmla="*/ 102 w 777"/>
              <a:gd name="T67" fmla="*/ 804 h 844"/>
              <a:gd name="T68" fmla="*/ 79 w 777"/>
              <a:gd name="T69" fmla="*/ 787 h 844"/>
              <a:gd name="T70" fmla="*/ 57 w 777"/>
              <a:gd name="T71" fmla="*/ 764 h 844"/>
              <a:gd name="T72" fmla="*/ 39 w 777"/>
              <a:gd name="T73" fmla="*/ 739 h 844"/>
              <a:gd name="T74" fmla="*/ 23 w 777"/>
              <a:gd name="T75" fmla="*/ 710 h 844"/>
              <a:gd name="T76" fmla="*/ 13 w 777"/>
              <a:gd name="T77" fmla="*/ 678 h 844"/>
              <a:gd name="T78" fmla="*/ 6 w 777"/>
              <a:gd name="T79" fmla="*/ 644 h 844"/>
              <a:gd name="T80" fmla="*/ 0 w 777"/>
              <a:gd name="T81" fmla="*/ 607 h 844"/>
              <a:gd name="T82" fmla="*/ 0 w 777"/>
              <a:gd name="T83" fmla="*/ 566 h 844"/>
              <a:gd name="T84" fmla="*/ 6 w 777"/>
              <a:gd name="T85" fmla="*/ 525 h 844"/>
              <a:gd name="T86" fmla="*/ 18 w 777"/>
              <a:gd name="T87" fmla="*/ 463 h 844"/>
              <a:gd name="T88" fmla="*/ 47 w 777"/>
              <a:gd name="T89" fmla="*/ 381 h 844"/>
              <a:gd name="T90" fmla="*/ 89 w 777"/>
              <a:gd name="T91" fmla="*/ 303 h 844"/>
              <a:gd name="T92" fmla="*/ 143 w 777"/>
              <a:gd name="T93" fmla="*/ 226 h 844"/>
              <a:gd name="T94" fmla="*/ 205 w 777"/>
              <a:gd name="T95" fmla="*/ 159 h 844"/>
              <a:gd name="T96" fmla="*/ 274 w 777"/>
              <a:gd name="T97" fmla="*/ 100 h 844"/>
              <a:gd name="T98" fmla="*/ 349 w 777"/>
              <a:gd name="T99" fmla="*/ 52 h 8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7"/>
              <a:gd name="T151" fmla="*/ 0 h 844"/>
              <a:gd name="T152" fmla="*/ 777 w 777"/>
              <a:gd name="T153" fmla="*/ 844 h 8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7" h="844">
                <a:moveTo>
                  <a:pt x="390" y="34"/>
                </a:moveTo>
                <a:lnTo>
                  <a:pt x="409" y="25"/>
                </a:lnTo>
                <a:lnTo>
                  <a:pt x="429" y="18"/>
                </a:lnTo>
                <a:lnTo>
                  <a:pt x="448" y="13"/>
                </a:lnTo>
                <a:lnTo>
                  <a:pt x="468" y="9"/>
                </a:lnTo>
                <a:lnTo>
                  <a:pt x="486" y="5"/>
                </a:lnTo>
                <a:lnTo>
                  <a:pt x="505" y="2"/>
                </a:lnTo>
                <a:lnTo>
                  <a:pt x="523" y="0"/>
                </a:lnTo>
                <a:lnTo>
                  <a:pt x="541" y="0"/>
                </a:lnTo>
                <a:lnTo>
                  <a:pt x="557" y="0"/>
                </a:lnTo>
                <a:lnTo>
                  <a:pt x="575" y="2"/>
                </a:lnTo>
                <a:lnTo>
                  <a:pt x="591" y="5"/>
                </a:lnTo>
                <a:lnTo>
                  <a:pt x="607" y="9"/>
                </a:lnTo>
                <a:lnTo>
                  <a:pt x="621" y="13"/>
                </a:lnTo>
                <a:lnTo>
                  <a:pt x="637" y="18"/>
                </a:lnTo>
                <a:lnTo>
                  <a:pt x="651" y="25"/>
                </a:lnTo>
                <a:lnTo>
                  <a:pt x="664" y="32"/>
                </a:lnTo>
                <a:lnTo>
                  <a:pt x="676" y="39"/>
                </a:lnTo>
                <a:lnTo>
                  <a:pt x="688" y="48"/>
                </a:lnTo>
                <a:lnTo>
                  <a:pt x="701" y="59"/>
                </a:lnTo>
                <a:lnTo>
                  <a:pt x="712" y="70"/>
                </a:lnTo>
                <a:lnTo>
                  <a:pt x="722" y="80"/>
                </a:lnTo>
                <a:lnTo>
                  <a:pt x="731" y="93"/>
                </a:lnTo>
                <a:lnTo>
                  <a:pt x="740" y="105"/>
                </a:lnTo>
                <a:lnTo>
                  <a:pt x="747" y="119"/>
                </a:lnTo>
                <a:lnTo>
                  <a:pt x="754" y="135"/>
                </a:lnTo>
                <a:lnTo>
                  <a:pt x="760" y="150"/>
                </a:lnTo>
                <a:lnTo>
                  <a:pt x="765" y="166"/>
                </a:lnTo>
                <a:lnTo>
                  <a:pt x="770" y="183"/>
                </a:lnTo>
                <a:lnTo>
                  <a:pt x="774" y="201"/>
                </a:lnTo>
                <a:lnTo>
                  <a:pt x="776" y="219"/>
                </a:lnTo>
                <a:lnTo>
                  <a:pt x="777" y="239"/>
                </a:lnTo>
                <a:lnTo>
                  <a:pt x="777" y="258"/>
                </a:lnTo>
                <a:lnTo>
                  <a:pt x="777" y="278"/>
                </a:lnTo>
                <a:lnTo>
                  <a:pt x="776" y="299"/>
                </a:lnTo>
                <a:lnTo>
                  <a:pt x="774" y="319"/>
                </a:lnTo>
                <a:lnTo>
                  <a:pt x="770" y="340"/>
                </a:lnTo>
                <a:lnTo>
                  <a:pt x="760" y="381"/>
                </a:lnTo>
                <a:lnTo>
                  <a:pt x="747" y="422"/>
                </a:lnTo>
                <a:lnTo>
                  <a:pt x="731" y="463"/>
                </a:lnTo>
                <a:lnTo>
                  <a:pt x="712" y="504"/>
                </a:lnTo>
                <a:lnTo>
                  <a:pt x="688" y="543"/>
                </a:lnTo>
                <a:lnTo>
                  <a:pt x="664" y="580"/>
                </a:lnTo>
                <a:lnTo>
                  <a:pt x="637" y="618"/>
                </a:lnTo>
                <a:lnTo>
                  <a:pt x="607" y="653"/>
                </a:lnTo>
                <a:lnTo>
                  <a:pt x="575" y="685"/>
                </a:lnTo>
                <a:lnTo>
                  <a:pt x="541" y="717"/>
                </a:lnTo>
                <a:lnTo>
                  <a:pt x="505" y="744"/>
                </a:lnTo>
                <a:lnTo>
                  <a:pt x="468" y="771"/>
                </a:lnTo>
                <a:lnTo>
                  <a:pt x="429" y="792"/>
                </a:lnTo>
                <a:lnTo>
                  <a:pt x="390" y="812"/>
                </a:lnTo>
                <a:lnTo>
                  <a:pt x="368" y="819"/>
                </a:lnTo>
                <a:lnTo>
                  <a:pt x="349" y="826"/>
                </a:lnTo>
                <a:lnTo>
                  <a:pt x="329" y="831"/>
                </a:lnTo>
                <a:lnTo>
                  <a:pt x="312" y="836"/>
                </a:lnTo>
                <a:lnTo>
                  <a:pt x="292" y="840"/>
                </a:lnTo>
                <a:lnTo>
                  <a:pt x="274" y="842"/>
                </a:lnTo>
                <a:lnTo>
                  <a:pt x="256" y="844"/>
                </a:lnTo>
                <a:lnTo>
                  <a:pt x="239" y="844"/>
                </a:lnTo>
                <a:lnTo>
                  <a:pt x="221" y="844"/>
                </a:lnTo>
                <a:lnTo>
                  <a:pt x="205" y="842"/>
                </a:lnTo>
                <a:lnTo>
                  <a:pt x="187" y="840"/>
                </a:lnTo>
                <a:lnTo>
                  <a:pt x="173" y="836"/>
                </a:lnTo>
                <a:lnTo>
                  <a:pt x="157" y="831"/>
                </a:lnTo>
                <a:lnTo>
                  <a:pt x="143" y="826"/>
                </a:lnTo>
                <a:lnTo>
                  <a:pt x="128" y="820"/>
                </a:lnTo>
                <a:lnTo>
                  <a:pt x="114" y="813"/>
                </a:lnTo>
                <a:lnTo>
                  <a:pt x="102" y="804"/>
                </a:lnTo>
                <a:lnTo>
                  <a:pt x="89" y="796"/>
                </a:lnTo>
                <a:lnTo>
                  <a:pt x="79" y="787"/>
                </a:lnTo>
                <a:lnTo>
                  <a:pt x="66" y="776"/>
                </a:lnTo>
                <a:lnTo>
                  <a:pt x="57" y="764"/>
                </a:lnTo>
                <a:lnTo>
                  <a:pt x="47" y="751"/>
                </a:lnTo>
                <a:lnTo>
                  <a:pt x="39" y="739"/>
                </a:lnTo>
                <a:lnTo>
                  <a:pt x="31" y="724"/>
                </a:lnTo>
                <a:lnTo>
                  <a:pt x="23" y="710"/>
                </a:lnTo>
                <a:lnTo>
                  <a:pt x="18" y="694"/>
                </a:lnTo>
                <a:lnTo>
                  <a:pt x="13" y="678"/>
                </a:lnTo>
                <a:lnTo>
                  <a:pt x="7" y="660"/>
                </a:lnTo>
                <a:lnTo>
                  <a:pt x="6" y="644"/>
                </a:lnTo>
                <a:lnTo>
                  <a:pt x="2" y="625"/>
                </a:lnTo>
                <a:lnTo>
                  <a:pt x="0" y="607"/>
                </a:lnTo>
                <a:lnTo>
                  <a:pt x="0" y="586"/>
                </a:lnTo>
                <a:lnTo>
                  <a:pt x="0" y="566"/>
                </a:lnTo>
                <a:lnTo>
                  <a:pt x="2" y="546"/>
                </a:lnTo>
                <a:lnTo>
                  <a:pt x="6" y="525"/>
                </a:lnTo>
                <a:lnTo>
                  <a:pt x="7" y="506"/>
                </a:lnTo>
                <a:lnTo>
                  <a:pt x="18" y="463"/>
                </a:lnTo>
                <a:lnTo>
                  <a:pt x="31" y="422"/>
                </a:lnTo>
                <a:lnTo>
                  <a:pt x="47" y="381"/>
                </a:lnTo>
                <a:lnTo>
                  <a:pt x="66" y="342"/>
                </a:lnTo>
                <a:lnTo>
                  <a:pt x="89" y="303"/>
                </a:lnTo>
                <a:lnTo>
                  <a:pt x="114" y="263"/>
                </a:lnTo>
                <a:lnTo>
                  <a:pt x="143" y="226"/>
                </a:lnTo>
                <a:lnTo>
                  <a:pt x="173" y="192"/>
                </a:lnTo>
                <a:lnTo>
                  <a:pt x="205" y="159"/>
                </a:lnTo>
                <a:lnTo>
                  <a:pt x="239" y="128"/>
                </a:lnTo>
                <a:lnTo>
                  <a:pt x="274" y="100"/>
                </a:lnTo>
                <a:lnTo>
                  <a:pt x="312" y="75"/>
                </a:lnTo>
                <a:lnTo>
                  <a:pt x="349" y="52"/>
                </a:lnTo>
                <a:lnTo>
                  <a:pt x="390" y="34"/>
                </a:lnTo>
              </a:path>
            </a:pathLst>
          </a:custGeom>
          <a:noFill/>
          <a:ln w="28575">
            <a:solidFill>
              <a:srgbClr val="1F1A17"/>
            </a:solidFill>
            <a:round/>
          </a:ln>
        </p:spPr>
        <p:txBody>
          <a:bodyPr/>
          <a:lstStyle/>
          <a:p>
            <a:endParaRPr lang="en-IN"/>
          </a:p>
        </p:txBody>
      </p:sp>
      <p:sp>
        <p:nvSpPr>
          <p:cNvPr id="9228" name="Freeform 12"/>
          <p:cNvSpPr/>
          <p:nvPr/>
        </p:nvSpPr>
        <p:spPr bwMode="auto">
          <a:xfrm>
            <a:off x="4856163" y="2652713"/>
            <a:ext cx="1103312" cy="1590675"/>
          </a:xfrm>
          <a:custGeom>
            <a:avLst/>
            <a:gdLst>
              <a:gd name="T0" fmla="*/ 0 w 777"/>
              <a:gd name="T1" fmla="*/ 329 h 1121"/>
              <a:gd name="T2" fmla="*/ 777 w 777"/>
              <a:gd name="T3" fmla="*/ 0 h 1121"/>
              <a:gd name="T4" fmla="*/ 777 w 777"/>
              <a:gd name="T5" fmla="*/ 792 h 1121"/>
              <a:gd name="T6" fmla="*/ 0 w 777"/>
              <a:gd name="T7" fmla="*/ 1121 h 1121"/>
              <a:gd name="T8" fmla="*/ 0 w 777"/>
              <a:gd name="T9" fmla="*/ 329 h 1121"/>
              <a:gd name="T10" fmla="*/ 0 60000 65536"/>
              <a:gd name="T11" fmla="*/ 0 60000 65536"/>
              <a:gd name="T12" fmla="*/ 0 60000 65536"/>
              <a:gd name="T13" fmla="*/ 0 60000 65536"/>
              <a:gd name="T14" fmla="*/ 0 60000 65536"/>
              <a:gd name="T15" fmla="*/ 0 w 777"/>
              <a:gd name="T16" fmla="*/ 0 h 1121"/>
              <a:gd name="T17" fmla="*/ 777 w 777"/>
              <a:gd name="T18" fmla="*/ 1121 h 1121"/>
            </a:gdLst>
            <a:ahLst/>
            <a:cxnLst>
              <a:cxn ang="T10">
                <a:pos x="T0" y="T1"/>
              </a:cxn>
              <a:cxn ang="T11">
                <a:pos x="T2" y="T3"/>
              </a:cxn>
              <a:cxn ang="T12">
                <a:pos x="T4" y="T5"/>
              </a:cxn>
              <a:cxn ang="T13">
                <a:pos x="T6" y="T7"/>
              </a:cxn>
              <a:cxn ang="T14">
                <a:pos x="T8" y="T9"/>
              </a:cxn>
            </a:cxnLst>
            <a:rect l="T15" t="T16" r="T17" b="T18"/>
            <a:pathLst>
              <a:path w="777" h="1121">
                <a:moveTo>
                  <a:pt x="0" y="329"/>
                </a:moveTo>
                <a:lnTo>
                  <a:pt x="777" y="0"/>
                </a:lnTo>
                <a:lnTo>
                  <a:pt x="777" y="792"/>
                </a:lnTo>
                <a:lnTo>
                  <a:pt x="0" y="1121"/>
                </a:lnTo>
                <a:lnTo>
                  <a:pt x="0" y="329"/>
                </a:lnTo>
                <a:close/>
              </a:path>
            </a:pathLst>
          </a:custGeom>
          <a:noFill/>
          <a:ln w="9525">
            <a:solidFill>
              <a:srgbClr val="1F1A17"/>
            </a:solidFill>
            <a:round/>
          </a:ln>
        </p:spPr>
        <p:txBody>
          <a:bodyPr/>
          <a:lstStyle/>
          <a:p>
            <a:endParaRPr lang="en-IN"/>
          </a:p>
        </p:txBody>
      </p:sp>
      <p:sp>
        <p:nvSpPr>
          <p:cNvPr id="9229" name="Freeform 13"/>
          <p:cNvSpPr/>
          <p:nvPr/>
        </p:nvSpPr>
        <p:spPr bwMode="auto">
          <a:xfrm>
            <a:off x="6907213" y="3297238"/>
            <a:ext cx="1357312" cy="793750"/>
          </a:xfrm>
          <a:custGeom>
            <a:avLst/>
            <a:gdLst>
              <a:gd name="T0" fmla="*/ 160 w 1016"/>
              <a:gd name="T1" fmla="*/ 80 h 594"/>
              <a:gd name="T2" fmla="*/ 199 w 1016"/>
              <a:gd name="T3" fmla="*/ 61 h 594"/>
              <a:gd name="T4" fmla="*/ 263 w 1016"/>
              <a:gd name="T5" fmla="*/ 36 h 594"/>
              <a:gd name="T6" fmla="*/ 354 w 1016"/>
              <a:gd name="T7" fmla="*/ 14 h 594"/>
              <a:gd name="T8" fmla="*/ 448 w 1016"/>
              <a:gd name="T9" fmla="*/ 2 h 594"/>
              <a:gd name="T10" fmla="*/ 546 w 1016"/>
              <a:gd name="T11" fmla="*/ 2 h 594"/>
              <a:gd name="T12" fmla="*/ 642 w 1016"/>
              <a:gd name="T13" fmla="*/ 11 h 594"/>
              <a:gd name="T14" fmla="*/ 735 w 1016"/>
              <a:gd name="T15" fmla="*/ 32 h 594"/>
              <a:gd name="T16" fmla="*/ 820 w 1016"/>
              <a:gd name="T17" fmla="*/ 64 h 594"/>
              <a:gd name="T18" fmla="*/ 879 w 1016"/>
              <a:gd name="T19" fmla="*/ 96 h 594"/>
              <a:gd name="T20" fmla="*/ 912 w 1016"/>
              <a:gd name="T21" fmla="*/ 118 h 594"/>
              <a:gd name="T22" fmla="*/ 941 w 1016"/>
              <a:gd name="T23" fmla="*/ 142 h 594"/>
              <a:gd name="T24" fmla="*/ 964 w 1016"/>
              <a:gd name="T25" fmla="*/ 169 h 594"/>
              <a:gd name="T26" fmla="*/ 984 w 1016"/>
              <a:gd name="T27" fmla="*/ 196 h 594"/>
              <a:gd name="T28" fmla="*/ 998 w 1016"/>
              <a:gd name="T29" fmla="*/ 223 h 594"/>
              <a:gd name="T30" fmla="*/ 1008 w 1016"/>
              <a:gd name="T31" fmla="*/ 251 h 594"/>
              <a:gd name="T32" fmla="*/ 1014 w 1016"/>
              <a:gd name="T33" fmla="*/ 279 h 594"/>
              <a:gd name="T34" fmla="*/ 1016 w 1016"/>
              <a:gd name="T35" fmla="*/ 308 h 594"/>
              <a:gd name="T36" fmla="*/ 1012 w 1016"/>
              <a:gd name="T37" fmla="*/ 336 h 594"/>
              <a:gd name="T38" fmla="*/ 1003 w 1016"/>
              <a:gd name="T39" fmla="*/ 365 h 594"/>
              <a:gd name="T40" fmla="*/ 991 w 1016"/>
              <a:gd name="T41" fmla="*/ 392 h 594"/>
              <a:gd name="T42" fmla="*/ 973 w 1016"/>
              <a:gd name="T43" fmla="*/ 418 h 594"/>
              <a:gd name="T44" fmla="*/ 950 w 1016"/>
              <a:gd name="T45" fmla="*/ 445 h 594"/>
              <a:gd name="T46" fmla="*/ 923 w 1016"/>
              <a:gd name="T47" fmla="*/ 470 h 594"/>
              <a:gd name="T48" fmla="*/ 891 w 1016"/>
              <a:gd name="T49" fmla="*/ 493 h 594"/>
              <a:gd name="T50" fmla="*/ 856 w 1016"/>
              <a:gd name="T51" fmla="*/ 516 h 594"/>
              <a:gd name="T52" fmla="*/ 816 w 1016"/>
              <a:gd name="T53" fmla="*/ 536 h 594"/>
              <a:gd name="T54" fmla="*/ 752 w 1016"/>
              <a:gd name="T55" fmla="*/ 559 h 594"/>
              <a:gd name="T56" fmla="*/ 662 w 1016"/>
              <a:gd name="T57" fmla="*/ 582 h 594"/>
              <a:gd name="T58" fmla="*/ 566 w 1016"/>
              <a:gd name="T59" fmla="*/ 593 h 594"/>
              <a:gd name="T60" fmla="*/ 470 w 1016"/>
              <a:gd name="T61" fmla="*/ 594 h 594"/>
              <a:gd name="T62" fmla="*/ 372 w 1016"/>
              <a:gd name="T63" fmla="*/ 584 h 594"/>
              <a:gd name="T64" fmla="*/ 279 w 1016"/>
              <a:gd name="T65" fmla="*/ 562 h 594"/>
              <a:gd name="T66" fmla="*/ 194 w 1016"/>
              <a:gd name="T67" fmla="*/ 530 h 594"/>
              <a:gd name="T68" fmla="*/ 137 w 1016"/>
              <a:gd name="T69" fmla="*/ 500 h 594"/>
              <a:gd name="T70" fmla="*/ 103 w 1016"/>
              <a:gd name="T71" fmla="*/ 477 h 594"/>
              <a:gd name="T72" fmla="*/ 75 w 1016"/>
              <a:gd name="T73" fmla="*/ 452 h 594"/>
              <a:gd name="T74" fmla="*/ 52 w 1016"/>
              <a:gd name="T75" fmla="*/ 427 h 594"/>
              <a:gd name="T76" fmla="*/ 32 w 1016"/>
              <a:gd name="T77" fmla="*/ 400 h 594"/>
              <a:gd name="T78" fmla="*/ 16 w 1016"/>
              <a:gd name="T79" fmla="*/ 372 h 594"/>
              <a:gd name="T80" fmla="*/ 7 w 1016"/>
              <a:gd name="T81" fmla="*/ 345 h 594"/>
              <a:gd name="T82" fmla="*/ 2 w 1016"/>
              <a:gd name="T83" fmla="*/ 317 h 594"/>
              <a:gd name="T84" fmla="*/ 0 w 1016"/>
              <a:gd name="T85" fmla="*/ 288 h 594"/>
              <a:gd name="T86" fmla="*/ 4 w 1016"/>
              <a:gd name="T87" fmla="*/ 260 h 594"/>
              <a:gd name="T88" fmla="*/ 13 w 1016"/>
              <a:gd name="T89" fmla="*/ 231 h 594"/>
              <a:gd name="T90" fmla="*/ 25 w 1016"/>
              <a:gd name="T91" fmla="*/ 203 h 594"/>
              <a:gd name="T92" fmla="*/ 43 w 1016"/>
              <a:gd name="T93" fmla="*/ 176 h 594"/>
              <a:gd name="T94" fmla="*/ 66 w 1016"/>
              <a:gd name="T95" fmla="*/ 150 h 594"/>
              <a:gd name="T96" fmla="*/ 93 w 1016"/>
              <a:gd name="T97" fmla="*/ 125 h 594"/>
              <a:gd name="T98" fmla="*/ 125 w 1016"/>
              <a:gd name="T99" fmla="*/ 102 h 5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16"/>
              <a:gd name="T151" fmla="*/ 0 h 594"/>
              <a:gd name="T152" fmla="*/ 1016 w 1016"/>
              <a:gd name="T153" fmla="*/ 594 h 59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16" h="594">
                <a:moveTo>
                  <a:pt x="141" y="91"/>
                </a:moveTo>
                <a:lnTo>
                  <a:pt x="160" y="80"/>
                </a:lnTo>
                <a:lnTo>
                  <a:pt x="180" y="69"/>
                </a:lnTo>
                <a:lnTo>
                  <a:pt x="199" y="61"/>
                </a:lnTo>
                <a:lnTo>
                  <a:pt x="219" y="52"/>
                </a:lnTo>
                <a:lnTo>
                  <a:pt x="263" y="36"/>
                </a:lnTo>
                <a:lnTo>
                  <a:pt x="308" y="23"/>
                </a:lnTo>
                <a:lnTo>
                  <a:pt x="354" y="14"/>
                </a:lnTo>
                <a:lnTo>
                  <a:pt x="400" y="7"/>
                </a:lnTo>
                <a:lnTo>
                  <a:pt x="448" y="2"/>
                </a:lnTo>
                <a:lnTo>
                  <a:pt x="498" y="0"/>
                </a:lnTo>
                <a:lnTo>
                  <a:pt x="546" y="2"/>
                </a:lnTo>
                <a:lnTo>
                  <a:pt x="596" y="5"/>
                </a:lnTo>
                <a:lnTo>
                  <a:pt x="642" y="11"/>
                </a:lnTo>
                <a:lnTo>
                  <a:pt x="690" y="21"/>
                </a:lnTo>
                <a:lnTo>
                  <a:pt x="735" y="32"/>
                </a:lnTo>
                <a:lnTo>
                  <a:pt x="779" y="46"/>
                </a:lnTo>
                <a:lnTo>
                  <a:pt x="820" y="64"/>
                </a:lnTo>
                <a:lnTo>
                  <a:pt x="859" y="84"/>
                </a:lnTo>
                <a:lnTo>
                  <a:pt x="879" y="96"/>
                </a:lnTo>
                <a:lnTo>
                  <a:pt x="895" y="107"/>
                </a:lnTo>
                <a:lnTo>
                  <a:pt x="912" y="118"/>
                </a:lnTo>
                <a:lnTo>
                  <a:pt x="927" y="130"/>
                </a:lnTo>
                <a:lnTo>
                  <a:pt x="941" y="142"/>
                </a:lnTo>
                <a:lnTo>
                  <a:pt x="953" y="155"/>
                </a:lnTo>
                <a:lnTo>
                  <a:pt x="964" y="169"/>
                </a:lnTo>
                <a:lnTo>
                  <a:pt x="975" y="182"/>
                </a:lnTo>
                <a:lnTo>
                  <a:pt x="984" y="196"/>
                </a:lnTo>
                <a:lnTo>
                  <a:pt x="992" y="208"/>
                </a:lnTo>
                <a:lnTo>
                  <a:pt x="998" y="223"/>
                </a:lnTo>
                <a:lnTo>
                  <a:pt x="1005" y="237"/>
                </a:lnTo>
                <a:lnTo>
                  <a:pt x="1008" y="251"/>
                </a:lnTo>
                <a:lnTo>
                  <a:pt x="1012" y="265"/>
                </a:lnTo>
                <a:lnTo>
                  <a:pt x="1014" y="279"/>
                </a:lnTo>
                <a:lnTo>
                  <a:pt x="1016" y="294"/>
                </a:lnTo>
                <a:lnTo>
                  <a:pt x="1016" y="308"/>
                </a:lnTo>
                <a:lnTo>
                  <a:pt x="1014" y="322"/>
                </a:lnTo>
                <a:lnTo>
                  <a:pt x="1012" y="336"/>
                </a:lnTo>
                <a:lnTo>
                  <a:pt x="1008" y="351"/>
                </a:lnTo>
                <a:lnTo>
                  <a:pt x="1003" y="365"/>
                </a:lnTo>
                <a:lnTo>
                  <a:pt x="998" y="379"/>
                </a:lnTo>
                <a:lnTo>
                  <a:pt x="991" y="392"/>
                </a:lnTo>
                <a:lnTo>
                  <a:pt x="982" y="406"/>
                </a:lnTo>
                <a:lnTo>
                  <a:pt x="973" y="418"/>
                </a:lnTo>
                <a:lnTo>
                  <a:pt x="962" y="432"/>
                </a:lnTo>
                <a:lnTo>
                  <a:pt x="950" y="445"/>
                </a:lnTo>
                <a:lnTo>
                  <a:pt x="937" y="457"/>
                </a:lnTo>
                <a:lnTo>
                  <a:pt x="923" y="470"/>
                </a:lnTo>
                <a:lnTo>
                  <a:pt x="909" y="482"/>
                </a:lnTo>
                <a:lnTo>
                  <a:pt x="891" y="493"/>
                </a:lnTo>
                <a:lnTo>
                  <a:pt x="873" y="505"/>
                </a:lnTo>
                <a:lnTo>
                  <a:pt x="856" y="516"/>
                </a:lnTo>
                <a:lnTo>
                  <a:pt x="836" y="525"/>
                </a:lnTo>
                <a:lnTo>
                  <a:pt x="816" y="536"/>
                </a:lnTo>
                <a:lnTo>
                  <a:pt x="795" y="543"/>
                </a:lnTo>
                <a:lnTo>
                  <a:pt x="752" y="559"/>
                </a:lnTo>
                <a:lnTo>
                  <a:pt x="708" y="571"/>
                </a:lnTo>
                <a:lnTo>
                  <a:pt x="662" y="582"/>
                </a:lnTo>
                <a:lnTo>
                  <a:pt x="615" y="589"/>
                </a:lnTo>
                <a:lnTo>
                  <a:pt x="566" y="593"/>
                </a:lnTo>
                <a:lnTo>
                  <a:pt x="518" y="594"/>
                </a:lnTo>
                <a:lnTo>
                  <a:pt x="470" y="594"/>
                </a:lnTo>
                <a:lnTo>
                  <a:pt x="420" y="591"/>
                </a:lnTo>
                <a:lnTo>
                  <a:pt x="372" y="584"/>
                </a:lnTo>
                <a:lnTo>
                  <a:pt x="326" y="575"/>
                </a:lnTo>
                <a:lnTo>
                  <a:pt x="279" y="562"/>
                </a:lnTo>
                <a:lnTo>
                  <a:pt x="237" y="548"/>
                </a:lnTo>
                <a:lnTo>
                  <a:pt x="194" y="530"/>
                </a:lnTo>
                <a:lnTo>
                  <a:pt x="155" y="511"/>
                </a:lnTo>
                <a:lnTo>
                  <a:pt x="137" y="500"/>
                </a:lnTo>
                <a:lnTo>
                  <a:pt x="119" y="489"/>
                </a:lnTo>
                <a:lnTo>
                  <a:pt x="103" y="477"/>
                </a:lnTo>
                <a:lnTo>
                  <a:pt x="89" y="465"/>
                </a:lnTo>
                <a:lnTo>
                  <a:pt x="75" y="452"/>
                </a:lnTo>
                <a:lnTo>
                  <a:pt x="63" y="440"/>
                </a:lnTo>
                <a:lnTo>
                  <a:pt x="52" y="427"/>
                </a:lnTo>
                <a:lnTo>
                  <a:pt x="41" y="413"/>
                </a:lnTo>
                <a:lnTo>
                  <a:pt x="32" y="400"/>
                </a:lnTo>
                <a:lnTo>
                  <a:pt x="23" y="386"/>
                </a:lnTo>
                <a:lnTo>
                  <a:pt x="16" y="372"/>
                </a:lnTo>
                <a:lnTo>
                  <a:pt x="11" y="360"/>
                </a:lnTo>
                <a:lnTo>
                  <a:pt x="7" y="345"/>
                </a:lnTo>
                <a:lnTo>
                  <a:pt x="4" y="331"/>
                </a:lnTo>
                <a:lnTo>
                  <a:pt x="2" y="317"/>
                </a:lnTo>
                <a:lnTo>
                  <a:pt x="0" y="303"/>
                </a:lnTo>
                <a:lnTo>
                  <a:pt x="0" y="288"/>
                </a:lnTo>
                <a:lnTo>
                  <a:pt x="2" y="274"/>
                </a:lnTo>
                <a:lnTo>
                  <a:pt x="4" y="260"/>
                </a:lnTo>
                <a:lnTo>
                  <a:pt x="7" y="246"/>
                </a:lnTo>
                <a:lnTo>
                  <a:pt x="13" y="231"/>
                </a:lnTo>
                <a:lnTo>
                  <a:pt x="18" y="217"/>
                </a:lnTo>
                <a:lnTo>
                  <a:pt x="25" y="203"/>
                </a:lnTo>
                <a:lnTo>
                  <a:pt x="34" y="190"/>
                </a:lnTo>
                <a:lnTo>
                  <a:pt x="43" y="176"/>
                </a:lnTo>
                <a:lnTo>
                  <a:pt x="54" y="164"/>
                </a:lnTo>
                <a:lnTo>
                  <a:pt x="66" y="150"/>
                </a:lnTo>
                <a:lnTo>
                  <a:pt x="79" y="137"/>
                </a:lnTo>
                <a:lnTo>
                  <a:pt x="93" y="125"/>
                </a:lnTo>
                <a:lnTo>
                  <a:pt x="107" y="114"/>
                </a:lnTo>
                <a:lnTo>
                  <a:pt x="125" y="102"/>
                </a:lnTo>
                <a:lnTo>
                  <a:pt x="141" y="91"/>
                </a:lnTo>
              </a:path>
            </a:pathLst>
          </a:custGeom>
          <a:noFill/>
          <a:ln w="28575">
            <a:solidFill>
              <a:srgbClr val="1F1A17"/>
            </a:solidFill>
            <a:round/>
          </a:ln>
        </p:spPr>
        <p:txBody>
          <a:bodyPr/>
          <a:lstStyle/>
          <a:p>
            <a:endParaRPr lang="en-IN"/>
          </a:p>
        </p:txBody>
      </p:sp>
      <p:sp>
        <p:nvSpPr>
          <p:cNvPr id="9230" name="Freeform 14"/>
          <p:cNvSpPr/>
          <p:nvPr/>
        </p:nvSpPr>
        <p:spPr bwMode="auto">
          <a:xfrm>
            <a:off x="6608763" y="3133725"/>
            <a:ext cx="1936750" cy="1133475"/>
          </a:xfrm>
          <a:custGeom>
            <a:avLst/>
            <a:gdLst>
              <a:gd name="T0" fmla="*/ 0 w 1451"/>
              <a:gd name="T1" fmla="*/ 427 h 849"/>
              <a:gd name="T2" fmla="*/ 704 w 1451"/>
              <a:gd name="T3" fmla="*/ 0 h 849"/>
              <a:gd name="T4" fmla="*/ 1451 w 1451"/>
              <a:gd name="T5" fmla="*/ 422 h 849"/>
              <a:gd name="T6" fmla="*/ 747 w 1451"/>
              <a:gd name="T7" fmla="*/ 849 h 849"/>
              <a:gd name="T8" fmla="*/ 0 w 1451"/>
              <a:gd name="T9" fmla="*/ 427 h 849"/>
              <a:gd name="T10" fmla="*/ 0 60000 65536"/>
              <a:gd name="T11" fmla="*/ 0 60000 65536"/>
              <a:gd name="T12" fmla="*/ 0 60000 65536"/>
              <a:gd name="T13" fmla="*/ 0 60000 65536"/>
              <a:gd name="T14" fmla="*/ 0 60000 65536"/>
              <a:gd name="T15" fmla="*/ 0 w 1451"/>
              <a:gd name="T16" fmla="*/ 0 h 849"/>
              <a:gd name="T17" fmla="*/ 1451 w 1451"/>
              <a:gd name="T18" fmla="*/ 849 h 849"/>
            </a:gdLst>
            <a:ahLst/>
            <a:cxnLst>
              <a:cxn ang="T10">
                <a:pos x="T0" y="T1"/>
              </a:cxn>
              <a:cxn ang="T11">
                <a:pos x="T2" y="T3"/>
              </a:cxn>
              <a:cxn ang="T12">
                <a:pos x="T4" y="T5"/>
              </a:cxn>
              <a:cxn ang="T13">
                <a:pos x="T6" y="T7"/>
              </a:cxn>
              <a:cxn ang="T14">
                <a:pos x="T8" y="T9"/>
              </a:cxn>
            </a:cxnLst>
            <a:rect l="T15" t="T16" r="T17" b="T18"/>
            <a:pathLst>
              <a:path w="1451" h="849">
                <a:moveTo>
                  <a:pt x="0" y="427"/>
                </a:moveTo>
                <a:lnTo>
                  <a:pt x="704" y="0"/>
                </a:lnTo>
                <a:lnTo>
                  <a:pt x="1451" y="422"/>
                </a:lnTo>
                <a:lnTo>
                  <a:pt x="747" y="849"/>
                </a:lnTo>
                <a:lnTo>
                  <a:pt x="0" y="427"/>
                </a:lnTo>
                <a:close/>
              </a:path>
            </a:pathLst>
          </a:custGeom>
          <a:noFill/>
          <a:ln w="9525">
            <a:solidFill>
              <a:srgbClr val="1F1A17"/>
            </a:solidFill>
            <a:round/>
          </a:ln>
        </p:spPr>
        <p:txBody>
          <a:bodyPr/>
          <a:lstStyle/>
          <a:p>
            <a:endParaRPr lang="en-IN"/>
          </a:p>
        </p:txBody>
      </p:sp>
      <p:sp>
        <p:nvSpPr>
          <p:cNvPr id="9231" name="Rectangle 15"/>
          <p:cNvSpPr>
            <a:spLocks noChangeArrowheads="1"/>
          </p:cNvSpPr>
          <p:nvPr/>
        </p:nvSpPr>
        <p:spPr bwMode="auto">
          <a:xfrm>
            <a:off x="3009900" y="5411788"/>
            <a:ext cx="1238250" cy="1263650"/>
          </a:xfrm>
          <a:prstGeom prst="rect">
            <a:avLst/>
          </a:prstGeom>
          <a:noFill/>
          <a:ln w="3175">
            <a:solidFill>
              <a:srgbClr val="1F1A17"/>
            </a:solidFill>
            <a:miter lim="800000"/>
          </a:ln>
        </p:spPr>
        <p:txBody>
          <a:bodyPr/>
          <a:lstStyle/>
          <a:p>
            <a:endParaRPr lang="en-IN"/>
          </a:p>
        </p:txBody>
      </p:sp>
      <p:sp>
        <p:nvSpPr>
          <p:cNvPr id="9232" name="Freeform 16"/>
          <p:cNvSpPr/>
          <p:nvPr/>
        </p:nvSpPr>
        <p:spPr bwMode="auto">
          <a:xfrm>
            <a:off x="4953000" y="4900613"/>
            <a:ext cx="1000125" cy="1768475"/>
          </a:xfrm>
          <a:custGeom>
            <a:avLst/>
            <a:gdLst>
              <a:gd name="T0" fmla="*/ 0 w 630"/>
              <a:gd name="T1" fmla="*/ 318 h 1114"/>
              <a:gd name="T2" fmla="*/ 630 w 630"/>
              <a:gd name="T3" fmla="*/ 0 h 1114"/>
              <a:gd name="T4" fmla="*/ 630 w 630"/>
              <a:gd name="T5" fmla="*/ 796 h 1114"/>
              <a:gd name="T6" fmla="*/ 0 w 630"/>
              <a:gd name="T7" fmla="*/ 1114 h 1114"/>
              <a:gd name="T8" fmla="*/ 0 w 630"/>
              <a:gd name="T9" fmla="*/ 318 h 1114"/>
              <a:gd name="T10" fmla="*/ 0 60000 65536"/>
              <a:gd name="T11" fmla="*/ 0 60000 65536"/>
              <a:gd name="T12" fmla="*/ 0 60000 65536"/>
              <a:gd name="T13" fmla="*/ 0 60000 65536"/>
              <a:gd name="T14" fmla="*/ 0 60000 65536"/>
              <a:gd name="T15" fmla="*/ 0 w 630"/>
              <a:gd name="T16" fmla="*/ 0 h 1114"/>
              <a:gd name="T17" fmla="*/ 630 w 630"/>
              <a:gd name="T18" fmla="*/ 1114 h 1114"/>
            </a:gdLst>
            <a:ahLst/>
            <a:cxnLst>
              <a:cxn ang="T10">
                <a:pos x="T0" y="T1"/>
              </a:cxn>
              <a:cxn ang="T11">
                <a:pos x="T2" y="T3"/>
              </a:cxn>
              <a:cxn ang="T12">
                <a:pos x="T4" y="T5"/>
              </a:cxn>
              <a:cxn ang="T13">
                <a:pos x="T6" y="T7"/>
              </a:cxn>
              <a:cxn ang="T14">
                <a:pos x="T8" y="T9"/>
              </a:cxn>
            </a:cxnLst>
            <a:rect l="T15" t="T16" r="T17" b="T18"/>
            <a:pathLst>
              <a:path w="630" h="1114">
                <a:moveTo>
                  <a:pt x="0" y="318"/>
                </a:moveTo>
                <a:lnTo>
                  <a:pt x="630" y="0"/>
                </a:lnTo>
                <a:lnTo>
                  <a:pt x="630" y="796"/>
                </a:lnTo>
                <a:lnTo>
                  <a:pt x="0" y="1114"/>
                </a:lnTo>
                <a:lnTo>
                  <a:pt x="0" y="318"/>
                </a:lnTo>
                <a:close/>
              </a:path>
            </a:pathLst>
          </a:custGeom>
          <a:noFill/>
          <a:ln w="3175">
            <a:solidFill>
              <a:srgbClr val="1F1A17"/>
            </a:solidFill>
            <a:round/>
          </a:ln>
        </p:spPr>
        <p:txBody>
          <a:bodyPr/>
          <a:lstStyle/>
          <a:p>
            <a:endParaRPr lang="en-IN"/>
          </a:p>
        </p:txBody>
      </p:sp>
      <p:sp>
        <p:nvSpPr>
          <p:cNvPr id="9233" name="Freeform 17"/>
          <p:cNvSpPr/>
          <p:nvPr/>
        </p:nvSpPr>
        <p:spPr bwMode="auto">
          <a:xfrm>
            <a:off x="4960938" y="5110163"/>
            <a:ext cx="1000125" cy="922337"/>
          </a:xfrm>
          <a:custGeom>
            <a:avLst/>
            <a:gdLst>
              <a:gd name="T0" fmla="*/ 314 w 630"/>
              <a:gd name="T1" fmla="*/ 422 h 581"/>
              <a:gd name="T2" fmla="*/ 0 w 630"/>
              <a:gd name="T3" fmla="*/ 581 h 581"/>
              <a:gd name="T4" fmla="*/ 2 w 630"/>
              <a:gd name="T5" fmla="*/ 541 h 581"/>
              <a:gd name="T6" fmla="*/ 5 w 630"/>
              <a:gd name="T7" fmla="*/ 500 h 581"/>
              <a:gd name="T8" fmla="*/ 14 w 630"/>
              <a:gd name="T9" fmla="*/ 457 h 581"/>
              <a:gd name="T10" fmla="*/ 25 w 630"/>
              <a:gd name="T11" fmla="*/ 416 h 581"/>
              <a:gd name="T12" fmla="*/ 38 w 630"/>
              <a:gd name="T13" fmla="*/ 377 h 581"/>
              <a:gd name="T14" fmla="*/ 54 w 630"/>
              <a:gd name="T15" fmla="*/ 336 h 581"/>
              <a:gd name="T16" fmla="*/ 72 w 630"/>
              <a:gd name="T17" fmla="*/ 297 h 581"/>
              <a:gd name="T18" fmla="*/ 93 w 630"/>
              <a:gd name="T19" fmla="*/ 259 h 581"/>
              <a:gd name="T20" fmla="*/ 114 w 630"/>
              <a:gd name="T21" fmla="*/ 222 h 581"/>
              <a:gd name="T22" fmla="*/ 139 w 630"/>
              <a:gd name="T23" fmla="*/ 188 h 581"/>
              <a:gd name="T24" fmla="*/ 164 w 630"/>
              <a:gd name="T25" fmla="*/ 155 h 581"/>
              <a:gd name="T26" fmla="*/ 193 w 630"/>
              <a:gd name="T27" fmla="*/ 125 h 581"/>
              <a:gd name="T28" fmla="*/ 221 w 630"/>
              <a:gd name="T29" fmla="*/ 97 h 581"/>
              <a:gd name="T30" fmla="*/ 252 w 630"/>
              <a:gd name="T31" fmla="*/ 72 h 581"/>
              <a:gd name="T32" fmla="*/ 282 w 630"/>
              <a:gd name="T33" fmla="*/ 50 h 581"/>
              <a:gd name="T34" fmla="*/ 314 w 630"/>
              <a:gd name="T35" fmla="*/ 32 h 581"/>
              <a:gd name="T36" fmla="*/ 330 w 630"/>
              <a:gd name="T37" fmla="*/ 23 h 581"/>
              <a:gd name="T38" fmla="*/ 346 w 630"/>
              <a:gd name="T39" fmla="*/ 18 h 581"/>
              <a:gd name="T40" fmla="*/ 363 w 630"/>
              <a:gd name="T41" fmla="*/ 13 h 581"/>
              <a:gd name="T42" fmla="*/ 379 w 630"/>
              <a:gd name="T43" fmla="*/ 7 h 581"/>
              <a:gd name="T44" fmla="*/ 393 w 630"/>
              <a:gd name="T45" fmla="*/ 4 h 581"/>
              <a:gd name="T46" fmla="*/ 409 w 630"/>
              <a:gd name="T47" fmla="*/ 2 h 581"/>
              <a:gd name="T48" fmla="*/ 423 w 630"/>
              <a:gd name="T49" fmla="*/ 0 h 581"/>
              <a:gd name="T50" fmla="*/ 438 w 630"/>
              <a:gd name="T51" fmla="*/ 0 h 581"/>
              <a:gd name="T52" fmla="*/ 452 w 630"/>
              <a:gd name="T53" fmla="*/ 2 h 581"/>
              <a:gd name="T54" fmla="*/ 464 w 630"/>
              <a:gd name="T55" fmla="*/ 4 h 581"/>
              <a:gd name="T56" fmla="*/ 479 w 630"/>
              <a:gd name="T57" fmla="*/ 5 h 581"/>
              <a:gd name="T58" fmla="*/ 491 w 630"/>
              <a:gd name="T59" fmla="*/ 9 h 581"/>
              <a:gd name="T60" fmla="*/ 504 w 630"/>
              <a:gd name="T61" fmla="*/ 14 h 581"/>
              <a:gd name="T62" fmla="*/ 514 w 630"/>
              <a:gd name="T63" fmla="*/ 20 h 581"/>
              <a:gd name="T64" fmla="*/ 527 w 630"/>
              <a:gd name="T65" fmla="*/ 27 h 581"/>
              <a:gd name="T66" fmla="*/ 537 w 630"/>
              <a:gd name="T67" fmla="*/ 34 h 581"/>
              <a:gd name="T68" fmla="*/ 548 w 630"/>
              <a:gd name="T69" fmla="*/ 43 h 581"/>
              <a:gd name="T70" fmla="*/ 557 w 630"/>
              <a:gd name="T71" fmla="*/ 52 h 581"/>
              <a:gd name="T72" fmla="*/ 568 w 630"/>
              <a:gd name="T73" fmla="*/ 61 h 581"/>
              <a:gd name="T74" fmla="*/ 577 w 630"/>
              <a:gd name="T75" fmla="*/ 72 h 581"/>
              <a:gd name="T76" fmla="*/ 584 w 630"/>
              <a:gd name="T77" fmla="*/ 84 h 581"/>
              <a:gd name="T78" fmla="*/ 591 w 630"/>
              <a:gd name="T79" fmla="*/ 97 h 581"/>
              <a:gd name="T80" fmla="*/ 598 w 630"/>
              <a:gd name="T81" fmla="*/ 109 h 581"/>
              <a:gd name="T82" fmla="*/ 605 w 630"/>
              <a:gd name="T83" fmla="*/ 123 h 581"/>
              <a:gd name="T84" fmla="*/ 616 w 630"/>
              <a:gd name="T85" fmla="*/ 154 h 581"/>
              <a:gd name="T86" fmla="*/ 623 w 630"/>
              <a:gd name="T87" fmla="*/ 188 h 581"/>
              <a:gd name="T88" fmla="*/ 629 w 630"/>
              <a:gd name="T89" fmla="*/ 223 h 581"/>
              <a:gd name="T90" fmla="*/ 630 w 630"/>
              <a:gd name="T91" fmla="*/ 263 h 581"/>
              <a:gd name="T92" fmla="*/ 314 w 630"/>
              <a:gd name="T93" fmla="*/ 422 h 5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0"/>
              <a:gd name="T142" fmla="*/ 0 h 581"/>
              <a:gd name="T143" fmla="*/ 630 w 630"/>
              <a:gd name="T144" fmla="*/ 581 h 5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0" h="581">
                <a:moveTo>
                  <a:pt x="314" y="422"/>
                </a:moveTo>
                <a:lnTo>
                  <a:pt x="0" y="581"/>
                </a:lnTo>
                <a:lnTo>
                  <a:pt x="2" y="541"/>
                </a:lnTo>
                <a:lnTo>
                  <a:pt x="5" y="500"/>
                </a:lnTo>
                <a:lnTo>
                  <a:pt x="14" y="457"/>
                </a:lnTo>
                <a:lnTo>
                  <a:pt x="25" y="416"/>
                </a:lnTo>
                <a:lnTo>
                  <a:pt x="38" y="377"/>
                </a:lnTo>
                <a:lnTo>
                  <a:pt x="54" y="336"/>
                </a:lnTo>
                <a:lnTo>
                  <a:pt x="72" y="297"/>
                </a:lnTo>
                <a:lnTo>
                  <a:pt x="93" y="259"/>
                </a:lnTo>
                <a:lnTo>
                  <a:pt x="114" y="222"/>
                </a:lnTo>
                <a:lnTo>
                  <a:pt x="139" y="188"/>
                </a:lnTo>
                <a:lnTo>
                  <a:pt x="164" y="155"/>
                </a:lnTo>
                <a:lnTo>
                  <a:pt x="193" y="125"/>
                </a:lnTo>
                <a:lnTo>
                  <a:pt x="221" y="97"/>
                </a:lnTo>
                <a:lnTo>
                  <a:pt x="252" y="72"/>
                </a:lnTo>
                <a:lnTo>
                  <a:pt x="282" y="50"/>
                </a:lnTo>
                <a:lnTo>
                  <a:pt x="314" y="32"/>
                </a:lnTo>
                <a:lnTo>
                  <a:pt x="330" y="23"/>
                </a:lnTo>
                <a:lnTo>
                  <a:pt x="346" y="18"/>
                </a:lnTo>
                <a:lnTo>
                  <a:pt x="363" y="13"/>
                </a:lnTo>
                <a:lnTo>
                  <a:pt x="379" y="7"/>
                </a:lnTo>
                <a:lnTo>
                  <a:pt x="393" y="4"/>
                </a:lnTo>
                <a:lnTo>
                  <a:pt x="409" y="2"/>
                </a:lnTo>
                <a:lnTo>
                  <a:pt x="423" y="0"/>
                </a:lnTo>
                <a:lnTo>
                  <a:pt x="438" y="0"/>
                </a:lnTo>
                <a:lnTo>
                  <a:pt x="452" y="2"/>
                </a:lnTo>
                <a:lnTo>
                  <a:pt x="464" y="4"/>
                </a:lnTo>
                <a:lnTo>
                  <a:pt x="479" y="5"/>
                </a:lnTo>
                <a:lnTo>
                  <a:pt x="491" y="9"/>
                </a:lnTo>
                <a:lnTo>
                  <a:pt x="504" y="14"/>
                </a:lnTo>
                <a:lnTo>
                  <a:pt x="514" y="20"/>
                </a:lnTo>
                <a:lnTo>
                  <a:pt x="527" y="27"/>
                </a:lnTo>
                <a:lnTo>
                  <a:pt x="537" y="34"/>
                </a:lnTo>
                <a:lnTo>
                  <a:pt x="548" y="43"/>
                </a:lnTo>
                <a:lnTo>
                  <a:pt x="557" y="52"/>
                </a:lnTo>
                <a:lnTo>
                  <a:pt x="568" y="61"/>
                </a:lnTo>
                <a:lnTo>
                  <a:pt x="577" y="72"/>
                </a:lnTo>
                <a:lnTo>
                  <a:pt x="584" y="84"/>
                </a:lnTo>
                <a:lnTo>
                  <a:pt x="591" y="97"/>
                </a:lnTo>
                <a:lnTo>
                  <a:pt x="598" y="109"/>
                </a:lnTo>
                <a:lnTo>
                  <a:pt x="605" y="123"/>
                </a:lnTo>
                <a:lnTo>
                  <a:pt x="616" y="154"/>
                </a:lnTo>
                <a:lnTo>
                  <a:pt x="623" y="188"/>
                </a:lnTo>
                <a:lnTo>
                  <a:pt x="629" y="223"/>
                </a:lnTo>
                <a:lnTo>
                  <a:pt x="630" y="263"/>
                </a:lnTo>
                <a:lnTo>
                  <a:pt x="314" y="422"/>
                </a:lnTo>
                <a:close/>
              </a:path>
            </a:pathLst>
          </a:custGeom>
          <a:noFill/>
          <a:ln w="28575">
            <a:solidFill>
              <a:srgbClr val="1F1A17"/>
            </a:solidFill>
            <a:round/>
          </a:ln>
        </p:spPr>
        <p:txBody>
          <a:bodyPr/>
          <a:lstStyle/>
          <a:p>
            <a:endParaRPr lang="en-IN"/>
          </a:p>
        </p:txBody>
      </p:sp>
      <p:sp>
        <p:nvSpPr>
          <p:cNvPr id="9234" name="Freeform 18"/>
          <p:cNvSpPr/>
          <p:nvPr/>
        </p:nvSpPr>
        <p:spPr bwMode="auto">
          <a:xfrm>
            <a:off x="6689725" y="5464175"/>
            <a:ext cx="1906588" cy="1222375"/>
          </a:xfrm>
          <a:custGeom>
            <a:avLst/>
            <a:gdLst>
              <a:gd name="T0" fmla="*/ 0 w 1201"/>
              <a:gd name="T1" fmla="*/ 374 h 770"/>
              <a:gd name="T2" fmla="*/ 558 w 1201"/>
              <a:gd name="T3" fmla="*/ 0 h 770"/>
              <a:gd name="T4" fmla="*/ 1201 w 1201"/>
              <a:gd name="T5" fmla="*/ 397 h 770"/>
              <a:gd name="T6" fmla="*/ 640 w 1201"/>
              <a:gd name="T7" fmla="*/ 770 h 770"/>
              <a:gd name="T8" fmla="*/ 0 w 1201"/>
              <a:gd name="T9" fmla="*/ 374 h 770"/>
              <a:gd name="T10" fmla="*/ 0 60000 65536"/>
              <a:gd name="T11" fmla="*/ 0 60000 65536"/>
              <a:gd name="T12" fmla="*/ 0 60000 65536"/>
              <a:gd name="T13" fmla="*/ 0 60000 65536"/>
              <a:gd name="T14" fmla="*/ 0 60000 65536"/>
              <a:gd name="T15" fmla="*/ 0 w 1201"/>
              <a:gd name="T16" fmla="*/ 0 h 770"/>
              <a:gd name="T17" fmla="*/ 1201 w 1201"/>
              <a:gd name="T18" fmla="*/ 770 h 770"/>
            </a:gdLst>
            <a:ahLst/>
            <a:cxnLst>
              <a:cxn ang="T10">
                <a:pos x="T0" y="T1"/>
              </a:cxn>
              <a:cxn ang="T11">
                <a:pos x="T2" y="T3"/>
              </a:cxn>
              <a:cxn ang="T12">
                <a:pos x="T4" y="T5"/>
              </a:cxn>
              <a:cxn ang="T13">
                <a:pos x="T6" y="T7"/>
              </a:cxn>
              <a:cxn ang="T14">
                <a:pos x="T8" y="T9"/>
              </a:cxn>
            </a:cxnLst>
            <a:rect l="T15" t="T16" r="T17" b="T18"/>
            <a:pathLst>
              <a:path w="1201" h="770">
                <a:moveTo>
                  <a:pt x="0" y="374"/>
                </a:moveTo>
                <a:lnTo>
                  <a:pt x="558" y="0"/>
                </a:lnTo>
                <a:lnTo>
                  <a:pt x="1201" y="397"/>
                </a:lnTo>
                <a:lnTo>
                  <a:pt x="640" y="770"/>
                </a:lnTo>
                <a:lnTo>
                  <a:pt x="0" y="374"/>
                </a:lnTo>
                <a:close/>
              </a:path>
            </a:pathLst>
          </a:custGeom>
          <a:noFill/>
          <a:ln w="3175">
            <a:solidFill>
              <a:srgbClr val="1F1A17"/>
            </a:solidFill>
            <a:round/>
          </a:ln>
        </p:spPr>
        <p:txBody>
          <a:bodyPr/>
          <a:lstStyle/>
          <a:p>
            <a:endParaRPr lang="en-IN"/>
          </a:p>
        </p:txBody>
      </p:sp>
      <p:sp>
        <p:nvSpPr>
          <p:cNvPr id="9235" name="Freeform 19"/>
          <p:cNvSpPr/>
          <p:nvPr/>
        </p:nvSpPr>
        <p:spPr bwMode="auto">
          <a:xfrm>
            <a:off x="6980238" y="5640388"/>
            <a:ext cx="1114425" cy="725487"/>
          </a:xfrm>
          <a:custGeom>
            <a:avLst/>
            <a:gdLst>
              <a:gd name="T0" fmla="*/ 422 w 702"/>
              <a:gd name="T1" fmla="*/ 270 h 457"/>
              <a:gd name="T2" fmla="*/ 142 w 702"/>
              <a:gd name="T3" fmla="*/ 457 h 457"/>
              <a:gd name="T4" fmla="*/ 111 w 702"/>
              <a:gd name="T5" fmla="*/ 436 h 457"/>
              <a:gd name="T6" fmla="*/ 84 w 702"/>
              <a:gd name="T7" fmla="*/ 414 h 457"/>
              <a:gd name="T8" fmla="*/ 61 w 702"/>
              <a:gd name="T9" fmla="*/ 391 h 457"/>
              <a:gd name="T10" fmla="*/ 42 w 702"/>
              <a:gd name="T11" fmla="*/ 366 h 457"/>
              <a:gd name="T12" fmla="*/ 33 w 702"/>
              <a:gd name="T13" fmla="*/ 354 h 457"/>
              <a:gd name="T14" fmla="*/ 25 w 702"/>
              <a:gd name="T15" fmla="*/ 341 h 457"/>
              <a:gd name="T16" fmla="*/ 20 w 702"/>
              <a:gd name="T17" fmla="*/ 329 h 457"/>
              <a:gd name="T18" fmla="*/ 15 w 702"/>
              <a:gd name="T19" fmla="*/ 316 h 457"/>
              <a:gd name="T20" fmla="*/ 9 w 702"/>
              <a:gd name="T21" fmla="*/ 304 h 457"/>
              <a:gd name="T22" fmla="*/ 6 w 702"/>
              <a:gd name="T23" fmla="*/ 291 h 457"/>
              <a:gd name="T24" fmla="*/ 4 w 702"/>
              <a:gd name="T25" fmla="*/ 277 h 457"/>
              <a:gd name="T26" fmla="*/ 2 w 702"/>
              <a:gd name="T27" fmla="*/ 264 h 457"/>
              <a:gd name="T28" fmla="*/ 0 w 702"/>
              <a:gd name="T29" fmla="*/ 252 h 457"/>
              <a:gd name="T30" fmla="*/ 0 w 702"/>
              <a:gd name="T31" fmla="*/ 239 h 457"/>
              <a:gd name="T32" fmla="*/ 2 w 702"/>
              <a:gd name="T33" fmla="*/ 225 h 457"/>
              <a:gd name="T34" fmla="*/ 4 w 702"/>
              <a:gd name="T35" fmla="*/ 213 h 457"/>
              <a:gd name="T36" fmla="*/ 8 w 702"/>
              <a:gd name="T37" fmla="*/ 200 h 457"/>
              <a:gd name="T38" fmla="*/ 11 w 702"/>
              <a:gd name="T39" fmla="*/ 188 h 457"/>
              <a:gd name="T40" fmla="*/ 17 w 702"/>
              <a:gd name="T41" fmla="*/ 175 h 457"/>
              <a:gd name="T42" fmla="*/ 24 w 702"/>
              <a:gd name="T43" fmla="*/ 164 h 457"/>
              <a:gd name="T44" fmla="*/ 31 w 702"/>
              <a:gd name="T45" fmla="*/ 152 h 457"/>
              <a:gd name="T46" fmla="*/ 38 w 702"/>
              <a:gd name="T47" fmla="*/ 139 h 457"/>
              <a:gd name="T48" fmla="*/ 47 w 702"/>
              <a:gd name="T49" fmla="*/ 129 h 457"/>
              <a:gd name="T50" fmla="*/ 58 w 702"/>
              <a:gd name="T51" fmla="*/ 118 h 457"/>
              <a:gd name="T52" fmla="*/ 68 w 702"/>
              <a:gd name="T53" fmla="*/ 105 h 457"/>
              <a:gd name="T54" fmla="*/ 81 w 702"/>
              <a:gd name="T55" fmla="*/ 97 h 457"/>
              <a:gd name="T56" fmla="*/ 93 w 702"/>
              <a:gd name="T57" fmla="*/ 86 h 457"/>
              <a:gd name="T58" fmla="*/ 108 w 702"/>
              <a:gd name="T59" fmla="*/ 75 h 457"/>
              <a:gd name="T60" fmla="*/ 138 w 702"/>
              <a:gd name="T61" fmla="*/ 57 h 457"/>
              <a:gd name="T62" fmla="*/ 170 w 702"/>
              <a:gd name="T63" fmla="*/ 41 h 457"/>
              <a:gd name="T64" fmla="*/ 204 w 702"/>
              <a:gd name="T65" fmla="*/ 29 h 457"/>
              <a:gd name="T66" fmla="*/ 241 w 702"/>
              <a:gd name="T67" fmla="*/ 18 h 457"/>
              <a:gd name="T68" fmla="*/ 279 w 702"/>
              <a:gd name="T69" fmla="*/ 11 h 457"/>
              <a:gd name="T70" fmla="*/ 318 w 702"/>
              <a:gd name="T71" fmla="*/ 5 h 457"/>
              <a:gd name="T72" fmla="*/ 358 w 702"/>
              <a:gd name="T73" fmla="*/ 2 h 457"/>
              <a:gd name="T74" fmla="*/ 397 w 702"/>
              <a:gd name="T75" fmla="*/ 0 h 457"/>
              <a:gd name="T76" fmla="*/ 438 w 702"/>
              <a:gd name="T77" fmla="*/ 2 h 457"/>
              <a:gd name="T78" fmla="*/ 479 w 702"/>
              <a:gd name="T79" fmla="*/ 7 h 457"/>
              <a:gd name="T80" fmla="*/ 518 w 702"/>
              <a:gd name="T81" fmla="*/ 13 h 457"/>
              <a:gd name="T82" fmla="*/ 557 w 702"/>
              <a:gd name="T83" fmla="*/ 23 h 457"/>
              <a:gd name="T84" fmla="*/ 597 w 702"/>
              <a:gd name="T85" fmla="*/ 34 h 457"/>
              <a:gd name="T86" fmla="*/ 632 w 702"/>
              <a:gd name="T87" fmla="*/ 48 h 457"/>
              <a:gd name="T88" fmla="*/ 668 w 702"/>
              <a:gd name="T89" fmla="*/ 64 h 457"/>
              <a:gd name="T90" fmla="*/ 702 w 702"/>
              <a:gd name="T91" fmla="*/ 84 h 457"/>
              <a:gd name="T92" fmla="*/ 422 w 702"/>
              <a:gd name="T93" fmla="*/ 270 h 4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2"/>
              <a:gd name="T142" fmla="*/ 0 h 457"/>
              <a:gd name="T143" fmla="*/ 702 w 702"/>
              <a:gd name="T144" fmla="*/ 457 h 4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2" h="457">
                <a:moveTo>
                  <a:pt x="422" y="270"/>
                </a:moveTo>
                <a:lnTo>
                  <a:pt x="142" y="457"/>
                </a:lnTo>
                <a:lnTo>
                  <a:pt x="111" y="436"/>
                </a:lnTo>
                <a:lnTo>
                  <a:pt x="84" y="414"/>
                </a:lnTo>
                <a:lnTo>
                  <a:pt x="61" y="391"/>
                </a:lnTo>
                <a:lnTo>
                  <a:pt x="42" y="366"/>
                </a:lnTo>
                <a:lnTo>
                  <a:pt x="33" y="354"/>
                </a:lnTo>
                <a:lnTo>
                  <a:pt x="25" y="341"/>
                </a:lnTo>
                <a:lnTo>
                  <a:pt x="20" y="329"/>
                </a:lnTo>
                <a:lnTo>
                  <a:pt x="15" y="316"/>
                </a:lnTo>
                <a:lnTo>
                  <a:pt x="9" y="304"/>
                </a:lnTo>
                <a:lnTo>
                  <a:pt x="6" y="291"/>
                </a:lnTo>
                <a:lnTo>
                  <a:pt x="4" y="277"/>
                </a:lnTo>
                <a:lnTo>
                  <a:pt x="2" y="264"/>
                </a:lnTo>
                <a:lnTo>
                  <a:pt x="0" y="252"/>
                </a:lnTo>
                <a:lnTo>
                  <a:pt x="0" y="239"/>
                </a:lnTo>
                <a:lnTo>
                  <a:pt x="2" y="225"/>
                </a:lnTo>
                <a:lnTo>
                  <a:pt x="4" y="213"/>
                </a:lnTo>
                <a:lnTo>
                  <a:pt x="8" y="200"/>
                </a:lnTo>
                <a:lnTo>
                  <a:pt x="11" y="188"/>
                </a:lnTo>
                <a:lnTo>
                  <a:pt x="17" y="175"/>
                </a:lnTo>
                <a:lnTo>
                  <a:pt x="24" y="164"/>
                </a:lnTo>
                <a:lnTo>
                  <a:pt x="31" y="152"/>
                </a:lnTo>
                <a:lnTo>
                  <a:pt x="38" y="139"/>
                </a:lnTo>
                <a:lnTo>
                  <a:pt x="47" y="129"/>
                </a:lnTo>
                <a:lnTo>
                  <a:pt x="58" y="118"/>
                </a:lnTo>
                <a:lnTo>
                  <a:pt x="68" y="105"/>
                </a:lnTo>
                <a:lnTo>
                  <a:pt x="81" y="97"/>
                </a:lnTo>
                <a:lnTo>
                  <a:pt x="93" y="86"/>
                </a:lnTo>
                <a:lnTo>
                  <a:pt x="108" y="75"/>
                </a:lnTo>
                <a:lnTo>
                  <a:pt x="138" y="57"/>
                </a:lnTo>
                <a:lnTo>
                  <a:pt x="170" y="41"/>
                </a:lnTo>
                <a:lnTo>
                  <a:pt x="204" y="29"/>
                </a:lnTo>
                <a:lnTo>
                  <a:pt x="241" y="18"/>
                </a:lnTo>
                <a:lnTo>
                  <a:pt x="279" y="11"/>
                </a:lnTo>
                <a:lnTo>
                  <a:pt x="318" y="5"/>
                </a:lnTo>
                <a:lnTo>
                  <a:pt x="358" y="2"/>
                </a:lnTo>
                <a:lnTo>
                  <a:pt x="397" y="0"/>
                </a:lnTo>
                <a:lnTo>
                  <a:pt x="438" y="2"/>
                </a:lnTo>
                <a:lnTo>
                  <a:pt x="479" y="7"/>
                </a:lnTo>
                <a:lnTo>
                  <a:pt x="518" y="13"/>
                </a:lnTo>
                <a:lnTo>
                  <a:pt x="557" y="23"/>
                </a:lnTo>
                <a:lnTo>
                  <a:pt x="597" y="34"/>
                </a:lnTo>
                <a:lnTo>
                  <a:pt x="632" y="48"/>
                </a:lnTo>
                <a:lnTo>
                  <a:pt x="668" y="64"/>
                </a:lnTo>
                <a:lnTo>
                  <a:pt x="702" y="84"/>
                </a:lnTo>
                <a:lnTo>
                  <a:pt x="422" y="270"/>
                </a:lnTo>
              </a:path>
            </a:pathLst>
          </a:custGeom>
          <a:noFill/>
          <a:ln w="28575">
            <a:solidFill>
              <a:srgbClr val="1F1A17"/>
            </a:solidFill>
            <a:round/>
          </a:ln>
        </p:spPr>
        <p:txBody>
          <a:bodyPr/>
          <a:lstStyle/>
          <a:p>
            <a:endParaRPr lang="en-IN"/>
          </a:p>
        </p:txBody>
      </p:sp>
      <p:sp>
        <p:nvSpPr>
          <p:cNvPr id="9236" name="Line 20"/>
          <p:cNvSpPr>
            <a:spLocks noChangeShapeType="1"/>
          </p:cNvSpPr>
          <p:nvPr/>
        </p:nvSpPr>
        <p:spPr bwMode="auto">
          <a:xfrm>
            <a:off x="4572000" y="6678613"/>
            <a:ext cx="4114800" cy="0"/>
          </a:xfrm>
          <a:prstGeom prst="line">
            <a:avLst/>
          </a:prstGeom>
          <a:noFill/>
          <a:ln w="9525">
            <a:solidFill>
              <a:schemeClr val="tx1"/>
            </a:solidFill>
            <a:round/>
          </a:ln>
        </p:spPr>
        <p:txBody>
          <a:bodyPr/>
          <a:lstStyle/>
          <a:p>
            <a:endParaRPr lang="en-IN"/>
          </a:p>
        </p:txBody>
      </p:sp>
      <p:grpSp>
        <p:nvGrpSpPr>
          <p:cNvPr id="3" name="Group 21"/>
          <p:cNvGrpSpPr/>
          <p:nvPr/>
        </p:nvGrpSpPr>
        <p:grpSpPr bwMode="auto">
          <a:xfrm>
            <a:off x="3062288" y="685800"/>
            <a:ext cx="1204912" cy="1778000"/>
            <a:chOff x="1929" y="432"/>
            <a:chExt cx="759" cy="1120"/>
          </a:xfrm>
        </p:grpSpPr>
        <p:sp>
          <p:nvSpPr>
            <p:cNvPr id="9281" name="Freeform 22"/>
            <p:cNvSpPr/>
            <p:nvPr/>
          </p:nvSpPr>
          <p:spPr bwMode="auto">
            <a:xfrm>
              <a:off x="1929" y="682"/>
              <a:ext cx="753" cy="870"/>
            </a:xfrm>
            <a:custGeom>
              <a:avLst/>
              <a:gdLst>
                <a:gd name="T0" fmla="*/ 377 w 753"/>
                <a:gd name="T1" fmla="*/ 0 h 870"/>
                <a:gd name="T2" fmla="*/ 585 w 753"/>
                <a:gd name="T3" fmla="*/ 122 h 870"/>
                <a:gd name="T4" fmla="*/ 753 w 753"/>
                <a:gd name="T5" fmla="*/ 217 h 870"/>
                <a:gd name="T6" fmla="*/ 751 w 753"/>
                <a:gd name="T7" fmla="*/ 459 h 870"/>
                <a:gd name="T8" fmla="*/ 753 w 753"/>
                <a:gd name="T9" fmla="*/ 652 h 870"/>
                <a:gd name="T10" fmla="*/ 542 w 753"/>
                <a:gd name="T11" fmla="*/ 771 h 870"/>
                <a:gd name="T12" fmla="*/ 377 w 753"/>
                <a:gd name="T13" fmla="*/ 870 h 870"/>
                <a:gd name="T14" fmla="*/ 167 w 753"/>
                <a:gd name="T15" fmla="*/ 746 h 870"/>
                <a:gd name="T16" fmla="*/ 0 w 753"/>
                <a:gd name="T17" fmla="*/ 652 h 870"/>
                <a:gd name="T18" fmla="*/ 1 w 753"/>
                <a:gd name="T19" fmla="*/ 409 h 870"/>
                <a:gd name="T20" fmla="*/ 0 w 753"/>
                <a:gd name="T21" fmla="*/ 217 h 870"/>
                <a:gd name="T22" fmla="*/ 210 w 753"/>
                <a:gd name="T23" fmla="*/ 97 h 870"/>
                <a:gd name="T24" fmla="*/ 377 w 753"/>
                <a:gd name="T25" fmla="*/ 0 h 8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53"/>
                <a:gd name="T40" fmla="*/ 0 h 870"/>
                <a:gd name="T41" fmla="*/ 753 w 753"/>
                <a:gd name="T42" fmla="*/ 870 h 8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53" h="870">
                  <a:moveTo>
                    <a:pt x="377" y="0"/>
                  </a:moveTo>
                  <a:lnTo>
                    <a:pt x="585" y="122"/>
                  </a:lnTo>
                  <a:lnTo>
                    <a:pt x="753" y="217"/>
                  </a:lnTo>
                  <a:lnTo>
                    <a:pt x="751" y="459"/>
                  </a:lnTo>
                  <a:lnTo>
                    <a:pt x="753" y="652"/>
                  </a:lnTo>
                  <a:lnTo>
                    <a:pt x="542" y="771"/>
                  </a:lnTo>
                  <a:lnTo>
                    <a:pt x="377" y="870"/>
                  </a:lnTo>
                  <a:lnTo>
                    <a:pt x="167" y="746"/>
                  </a:lnTo>
                  <a:lnTo>
                    <a:pt x="0" y="652"/>
                  </a:lnTo>
                  <a:lnTo>
                    <a:pt x="1" y="409"/>
                  </a:lnTo>
                  <a:lnTo>
                    <a:pt x="0" y="217"/>
                  </a:lnTo>
                  <a:lnTo>
                    <a:pt x="210" y="97"/>
                  </a:lnTo>
                  <a:lnTo>
                    <a:pt x="377" y="0"/>
                  </a:lnTo>
                  <a:close/>
                </a:path>
              </a:pathLst>
            </a:custGeom>
            <a:noFill/>
            <a:ln w="28575">
              <a:solidFill>
                <a:srgbClr val="1F1A17"/>
              </a:solidFill>
              <a:round/>
            </a:ln>
          </p:spPr>
          <p:txBody>
            <a:bodyPr/>
            <a:lstStyle/>
            <a:p>
              <a:endParaRPr lang="en-IN"/>
            </a:p>
          </p:txBody>
        </p:sp>
        <p:sp>
          <p:nvSpPr>
            <p:cNvPr id="9282" name="Text Box 23"/>
            <p:cNvSpPr txBox="1">
              <a:spLocks noChangeArrowheads="1"/>
            </p:cNvSpPr>
            <p:nvPr/>
          </p:nvSpPr>
          <p:spPr bwMode="auto">
            <a:xfrm>
              <a:off x="2018" y="432"/>
              <a:ext cx="670" cy="192"/>
            </a:xfrm>
            <a:prstGeom prst="rect">
              <a:avLst/>
            </a:prstGeom>
            <a:noFill/>
            <a:ln w="9525">
              <a:noFill/>
              <a:miter lim="800000"/>
            </a:ln>
          </p:spPr>
          <p:txBody>
            <a:bodyPr wrap="none">
              <a:spAutoFit/>
            </a:bodyPr>
            <a:lstStyle/>
            <a:p>
              <a:r>
                <a:rPr lang="en-US" sz="1400">
                  <a:latin typeface="Times New Roman" charset="0"/>
                </a:rPr>
                <a:t>HEXAGON</a:t>
              </a:r>
              <a:endParaRPr lang="en-US" sz="1400">
                <a:latin typeface="Times New Roman" charset="0"/>
              </a:endParaRPr>
            </a:p>
          </p:txBody>
        </p:sp>
      </p:grpSp>
      <p:grpSp>
        <p:nvGrpSpPr>
          <p:cNvPr id="4" name="Group 24"/>
          <p:cNvGrpSpPr/>
          <p:nvPr/>
        </p:nvGrpSpPr>
        <p:grpSpPr bwMode="auto">
          <a:xfrm>
            <a:off x="3021013" y="4976813"/>
            <a:ext cx="1311275" cy="1066800"/>
            <a:chOff x="1903" y="3135"/>
            <a:chExt cx="826" cy="672"/>
          </a:xfrm>
        </p:grpSpPr>
        <p:sp>
          <p:nvSpPr>
            <p:cNvPr id="9279" name="Freeform 25"/>
            <p:cNvSpPr/>
            <p:nvPr/>
          </p:nvSpPr>
          <p:spPr bwMode="auto">
            <a:xfrm>
              <a:off x="1903" y="3416"/>
              <a:ext cx="780" cy="391"/>
            </a:xfrm>
            <a:custGeom>
              <a:avLst/>
              <a:gdLst>
                <a:gd name="T0" fmla="*/ 391 w 780"/>
                <a:gd name="T1" fmla="*/ 391 h 391"/>
                <a:gd name="T2" fmla="*/ 0 w 780"/>
                <a:gd name="T3" fmla="*/ 391 h 391"/>
                <a:gd name="T4" fmla="*/ 0 w 780"/>
                <a:gd name="T5" fmla="*/ 371 h 391"/>
                <a:gd name="T6" fmla="*/ 2 w 780"/>
                <a:gd name="T7" fmla="*/ 352 h 391"/>
                <a:gd name="T8" fmla="*/ 5 w 780"/>
                <a:gd name="T9" fmla="*/ 332 h 391"/>
                <a:gd name="T10" fmla="*/ 7 w 780"/>
                <a:gd name="T11" fmla="*/ 312 h 391"/>
                <a:gd name="T12" fmla="*/ 13 w 780"/>
                <a:gd name="T13" fmla="*/ 293 h 391"/>
                <a:gd name="T14" fmla="*/ 18 w 780"/>
                <a:gd name="T15" fmla="*/ 275 h 391"/>
                <a:gd name="T16" fmla="*/ 23 w 780"/>
                <a:gd name="T17" fmla="*/ 257 h 391"/>
                <a:gd name="T18" fmla="*/ 30 w 780"/>
                <a:gd name="T19" fmla="*/ 239 h 391"/>
                <a:gd name="T20" fmla="*/ 39 w 780"/>
                <a:gd name="T21" fmla="*/ 221 h 391"/>
                <a:gd name="T22" fmla="*/ 46 w 780"/>
                <a:gd name="T23" fmla="*/ 205 h 391"/>
                <a:gd name="T24" fmla="*/ 57 w 780"/>
                <a:gd name="T25" fmla="*/ 189 h 391"/>
                <a:gd name="T26" fmla="*/ 66 w 780"/>
                <a:gd name="T27" fmla="*/ 173 h 391"/>
                <a:gd name="T28" fmla="*/ 79 w 780"/>
                <a:gd name="T29" fmla="*/ 157 h 391"/>
                <a:gd name="T30" fmla="*/ 89 w 780"/>
                <a:gd name="T31" fmla="*/ 143 h 391"/>
                <a:gd name="T32" fmla="*/ 102 w 780"/>
                <a:gd name="T33" fmla="*/ 128 h 391"/>
                <a:gd name="T34" fmla="*/ 114 w 780"/>
                <a:gd name="T35" fmla="*/ 114 h 391"/>
                <a:gd name="T36" fmla="*/ 129 w 780"/>
                <a:gd name="T37" fmla="*/ 101 h 391"/>
                <a:gd name="T38" fmla="*/ 143 w 780"/>
                <a:gd name="T39" fmla="*/ 89 h 391"/>
                <a:gd name="T40" fmla="*/ 157 w 780"/>
                <a:gd name="T41" fmla="*/ 78 h 391"/>
                <a:gd name="T42" fmla="*/ 173 w 780"/>
                <a:gd name="T43" fmla="*/ 68 h 391"/>
                <a:gd name="T44" fmla="*/ 188 w 780"/>
                <a:gd name="T45" fmla="*/ 57 h 391"/>
                <a:gd name="T46" fmla="*/ 205 w 780"/>
                <a:gd name="T47" fmla="*/ 48 h 391"/>
                <a:gd name="T48" fmla="*/ 221 w 780"/>
                <a:gd name="T49" fmla="*/ 39 h 391"/>
                <a:gd name="T50" fmla="*/ 239 w 780"/>
                <a:gd name="T51" fmla="*/ 32 h 391"/>
                <a:gd name="T52" fmla="*/ 257 w 780"/>
                <a:gd name="T53" fmla="*/ 25 h 391"/>
                <a:gd name="T54" fmla="*/ 275 w 780"/>
                <a:gd name="T55" fmla="*/ 18 h 391"/>
                <a:gd name="T56" fmla="*/ 293 w 780"/>
                <a:gd name="T57" fmla="*/ 12 h 391"/>
                <a:gd name="T58" fmla="*/ 312 w 780"/>
                <a:gd name="T59" fmla="*/ 9 h 391"/>
                <a:gd name="T60" fmla="*/ 330 w 780"/>
                <a:gd name="T61" fmla="*/ 5 h 391"/>
                <a:gd name="T62" fmla="*/ 350 w 780"/>
                <a:gd name="T63" fmla="*/ 1 h 391"/>
                <a:gd name="T64" fmla="*/ 370 w 780"/>
                <a:gd name="T65" fmla="*/ 1 h 391"/>
                <a:gd name="T66" fmla="*/ 391 w 780"/>
                <a:gd name="T67" fmla="*/ 0 h 391"/>
                <a:gd name="T68" fmla="*/ 411 w 780"/>
                <a:gd name="T69" fmla="*/ 1 h 391"/>
                <a:gd name="T70" fmla="*/ 430 w 780"/>
                <a:gd name="T71" fmla="*/ 1 h 391"/>
                <a:gd name="T72" fmla="*/ 450 w 780"/>
                <a:gd name="T73" fmla="*/ 5 h 391"/>
                <a:gd name="T74" fmla="*/ 470 w 780"/>
                <a:gd name="T75" fmla="*/ 9 h 391"/>
                <a:gd name="T76" fmla="*/ 487 w 780"/>
                <a:gd name="T77" fmla="*/ 12 h 391"/>
                <a:gd name="T78" fmla="*/ 505 w 780"/>
                <a:gd name="T79" fmla="*/ 18 h 391"/>
                <a:gd name="T80" fmla="*/ 525 w 780"/>
                <a:gd name="T81" fmla="*/ 25 h 391"/>
                <a:gd name="T82" fmla="*/ 543 w 780"/>
                <a:gd name="T83" fmla="*/ 32 h 391"/>
                <a:gd name="T84" fmla="*/ 559 w 780"/>
                <a:gd name="T85" fmla="*/ 39 h 391"/>
                <a:gd name="T86" fmla="*/ 577 w 780"/>
                <a:gd name="T87" fmla="*/ 48 h 391"/>
                <a:gd name="T88" fmla="*/ 593 w 780"/>
                <a:gd name="T89" fmla="*/ 57 h 391"/>
                <a:gd name="T90" fmla="*/ 609 w 780"/>
                <a:gd name="T91" fmla="*/ 68 h 391"/>
                <a:gd name="T92" fmla="*/ 639 w 780"/>
                <a:gd name="T93" fmla="*/ 89 h 391"/>
                <a:gd name="T94" fmla="*/ 666 w 780"/>
                <a:gd name="T95" fmla="*/ 114 h 391"/>
                <a:gd name="T96" fmla="*/ 691 w 780"/>
                <a:gd name="T97" fmla="*/ 143 h 391"/>
                <a:gd name="T98" fmla="*/ 714 w 780"/>
                <a:gd name="T99" fmla="*/ 173 h 391"/>
                <a:gd name="T100" fmla="*/ 723 w 780"/>
                <a:gd name="T101" fmla="*/ 189 h 391"/>
                <a:gd name="T102" fmla="*/ 734 w 780"/>
                <a:gd name="T103" fmla="*/ 205 h 391"/>
                <a:gd name="T104" fmla="*/ 743 w 780"/>
                <a:gd name="T105" fmla="*/ 221 h 391"/>
                <a:gd name="T106" fmla="*/ 750 w 780"/>
                <a:gd name="T107" fmla="*/ 239 h 391"/>
                <a:gd name="T108" fmla="*/ 757 w 780"/>
                <a:gd name="T109" fmla="*/ 257 h 391"/>
                <a:gd name="T110" fmla="*/ 762 w 780"/>
                <a:gd name="T111" fmla="*/ 275 h 391"/>
                <a:gd name="T112" fmla="*/ 768 w 780"/>
                <a:gd name="T113" fmla="*/ 293 h 391"/>
                <a:gd name="T114" fmla="*/ 773 w 780"/>
                <a:gd name="T115" fmla="*/ 312 h 391"/>
                <a:gd name="T116" fmla="*/ 777 w 780"/>
                <a:gd name="T117" fmla="*/ 332 h 391"/>
                <a:gd name="T118" fmla="*/ 778 w 780"/>
                <a:gd name="T119" fmla="*/ 352 h 391"/>
                <a:gd name="T120" fmla="*/ 780 w 780"/>
                <a:gd name="T121" fmla="*/ 371 h 391"/>
                <a:gd name="T122" fmla="*/ 780 w 780"/>
                <a:gd name="T123" fmla="*/ 391 h 391"/>
                <a:gd name="T124" fmla="*/ 391 w 780"/>
                <a:gd name="T125" fmla="*/ 391 h 3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0"/>
                <a:gd name="T190" fmla="*/ 0 h 391"/>
                <a:gd name="T191" fmla="*/ 780 w 780"/>
                <a:gd name="T192" fmla="*/ 391 h 3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0" h="391">
                  <a:moveTo>
                    <a:pt x="391" y="391"/>
                  </a:moveTo>
                  <a:lnTo>
                    <a:pt x="0" y="391"/>
                  </a:lnTo>
                  <a:lnTo>
                    <a:pt x="0" y="371"/>
                  </a:lnTo>
                  <a:lnTo>
                    <a:pt x="2" y="352"/>
                  </a:lnTo>
                  <a:lnTo>
                    <a:pt x="5" y="332"/>
                  </a:lnTo>
                  <a:lnTo>
                    <a:pt x="7" y="312"/>
                  </a:lnTo>
                  <a:lnTo>
                    <a:pt x="13" y="293"/>
                  </a:lnTo>
                  <a:lnTo>
                    <a:pt x="18" y="275"/>
                  </a:lnTo>
                  <a:lnTo>
                    <a:pt x="23" y="257"/>
                  </a:lnTo>
                  <a:lnTo>
                    <a:pt x="30" y="239"/>
                  </a:lnTo>
                  <a:lnTo>
                    <a:pt x="39" y="221"/>
                  </a:lnTo>
                  <a:lnTo>
                    <a:pt x="46" y="205"/>
                  </a:lnTo>
                  <a:lnTo>
                    <a:pt x="57" y="189"/>
                  </a:lnTo>
                  <a:lnTo>
                    <a:pt x="66" y="173"/>
                  </a:lnTo>
                  <a:lnTo>
                    <a:pt x="79" y="157"/>
                  </a:lnTo>
                  <a:lnTo>
                    <a:pt x="89" y="143"/>
                  </a:lnTo>
                  <a:lnTo>
                    <a:pt x="102" y="128"/>
                  </a:lnTo>
                  <a:lnTo>
                    <a:pt x="114" y="114"/>
                  </a:lnTo>
                  <a:lnTo>
                    <a:pt x="129" y="101"/>
                  </a:lnTo>
                  <a:lnTo>
                    <a:pt x="143" y="89"/>
                  </a:lnTo>
                  <a:lnTo>
                    <a:pt x="157" y="78"/>
                  </a:lnTo>
                  <a:lnTo>
                    <a:pt x="173" y="68"/>
                  </a:lnTo>
                  <a:lnTo>
                    <a:pt x="188" y="57"/>
                  </a:lnTo>
                  <a:lnTo>
                    <a:pt x="205" y="48"/>
                  </a:lnTo>
                  <a:lnTo>
                    <a:pt x="221" y="39"/>
                  </a:lnTo>
                  <a:lnTo>
                    <a:pt x="239" y="32"/>
                  </a:lnTo>
                  <a:lnTo>
                    <a:pt x="257" y="25"/>
                  </a:lnTo>
                  <a:lnTo>
                    <a:pt x="275" y="18"/>
                  </a:lnTo>
                  <a:lnTo>
                    <a:pt x="293" y="12"/>
                  </a:lnTo>
                  <a:lnTo>
                    <a:pt x="312" y="9"/>
                  </a:lnTo>
                  <a:lnTo>
                    <a:pt x="330" y="5"/>
                  </a:lnTo>
                  <a:lnTo>
                    <a:pt x="350" y="1"/>
                  </a:lnTo>
                  <a:lnTo>
                    <a:pt x="370" y="1"/>
                  </a:lnTo>
                  <a:lnTo>
                    <a:pt x="391" y="0"/>
                  </a:lnTo>
                  <a:lnTo>
                    <a:pt x="411" y="1"/>
                  </a:lnTo>
                  <a:lnTo>
                    <a:pt x="430" y="1"/>
                  </a:lnTo>
                  <a:lnTo>
                    <a:pt x="450" y="5"/>
                  </a:lnTo>
                  <a:lnTo>
                    <a:pt x="470" y="9"/>
                  </a:lnTo>
                  <a:lnTo>
                    <a:pt x="487" y="12"/>
                  </a:lnTo>
                  <a:lnTo>
                    <a:pt x="505" y="18"/>
                  </a:lnTo>
                  <a:lnTo>
                    <a:pt x="525" y="25"/>
                  </a:lnTo>
                  <a:lnTo>
                    <a:pt x="543" y="32"/>
                  </a:lnTo>
                  <a:lnTo>
                    <a:pt x="559" y="39"/>
                  </a:lnTo>
                  <a:lnTo>
                    <a:pt x="577" y="48"/>
                  </a:lnTo>
                  <a:lnTo>
                    <a:pt x="593" y="57"/>
                  </a:lnTo>
                  <a:lnTo>
                    <a:pt x="609" y="68"/>
                  </a:lnTo>
                  <a:lnTo>
                    <a:pt x="639" y="89"/>
                  </a:lnTo>
                  <a:lnTo>
                    <a:pt x="666" y="114"/>
                  </a:lnTo>
                  <a:lnTo>
                    <a:pt x="691" y="143"/>
                  </a:lnTo>
                  <a:lnTo>
                    <a:pt x="714" y="173"/>
                  </a:lnTo>
                  <a:lnTo>
                    <a:pt x="723" y="189"/>
                  </a:lnTo>
                  <a:lnTo>
                    <a:pt x="734" y="205"/>
                  </a:lnTo>
                  <a:lnTo>
                    <a:pt x="743" y="221"/>
                  </a:lnTo>
                  <a:lnTo>
                    <a:pt x="750" y="239"/>
                  </a:lnTo>
                  <a:lnTo>
                    <a:pt x="757" y="257"/>
                  </a:lnTo>
                  <a:lnTo>
                    <a:pt x="762" y="275"/>
                  </a:lnTo>
                  <a:lnTo>
                    <a:pt x="768" y="293"/>
                  </a:lnTo>
                  <a:lnTo>
                    <a:pt x="773" y="312"/>
                  </a:lnTo>
                  <a:lnTo>
                    <a:pt x="777" y="332"/>
                  </a:lnTo>
                  <a:lnTo>
                    <a:pt x="778" y="352"/>
                  </a:lnTo>
                  <a:lnTo>
                    <a:pt x="780" y="371"/>
                  </a:lnTo>
                  <a:lnTo>
                    <a:pt x="780" y="391"/>
                  </a:lnTo>
                  <a:lnTo>
                    <a:pt x="391" y="391"/>
                  </a:lnTo>
                  <a:close/>
                </a:path>
              </a:pathLst>
            </a:custGeom>
            <a:noFill/>
            <a:ln w="28575">
              <a:solidFill>
                <a:srgbClr val="1F1A17"/>
              </a:solidFill>
              <a:round/>
            </a:ln>
          </p:spPr>
          <p:txBody>
            <a:bodyPr/>
            <a:lstStyle/>
            <a:p>
              <a:endParaRPr lang="en-IN"/>
            </a:p>
          </p:txBody>
        </p:sp>
        <p:sp>
          <p:nvSpPr>
            <p:cNvPr id="9280" name="Text Box 26"/>
            <p:cNvSpPr txBox="1">
              <a:spLocks noChangeArrowheads="1"/>
            </p:cNvSpPr>
            <p:nvPr/>
          </p:nvSpPr>
          <p:spPr bwMode="auto">
            <a:xfrm>
              <a:off x="1920" y="3135"/>
              <a:ext cx="809" cy="192"/>
            </a:xfrm>
            <a:prstGeom prst="rect">
              <a:avLst/>
            </a:prstGeom>
            <a:noFill/>
            <a:ln w="9525">
              <a:noFill/>
              <a:miter lim="800000"/>
            </a:ln>
          </p:spPr>
          <p:txBody>
            <a:bodyPr wrap="none">
              <a:spAutoFit/>
            </a:bodyPr>
            <a:lstStyle/>
            <a:p>
              <a:r>
                <a:rPr lang="en-US" sz="1400">
                  <a:latin typeface="Times New Roman" charset="0"/>
                </a:rPr>
                <a:t>SEMI CIRCLE</a:t>
              </a:r>
              <a:endParaRPr lang="en-US" sz="1400">
                <a:latin typeface="Times New Roman" charset="0"/>
              </a:endParaRPr>
            </a:p>
          </p:txBody>
        </p:sp>
      </p:grpSp>
      <p:grpSp>
        <p:nvGrpSpPr>
          <p:cNvPr id="5" name="Group 27"/>
          <p:cNvGrpSpPr/>
          <p:nvPr/>
        </p:nvGrpSpPr>
        <p:grpSpPr bwMode="auto">
          <a:xfrm>
            <a:off x="38100" y="0"/>
            <a:ext cx="2362200" cy="1219200"/>
            <a:chOff x="24" y="0"/>
            <a:chExt cx="1488" cy="768"/>
          </a:xfrm>
        </p:grpSpPr>
        <p:sp>
          <p:nvSpPr>
            <p:cNvPr id="9277" name="Rectangle 28"/>
            <p:cNvSpPr>
              <a:spLocks noChangeArrowheads="1"/>
            </p:cNvSpPr>
            <p:nvPr/>
          </p:nvSpPr>
          <p:spPr bwMode="auto">
            <a:xfrm>
              <a:off x="24" y="0"/>
              <a:ext cx="1488" cy="768"/>
            </a:xfrm>
            <a:prstGeom prst="rect">
              <a:avLst/>
            </a:prstGeom>
            <a:solidFill>
              <a:srgbClr val="FFFF00"/>
            </a:solidFill>
            <a:ln w="9525">
              <a:solidFill>
                <a:schemeClr val="tx1"/>
              </a:solidFill>
              <a:miter lim="800000"/>
            </a:ln>
          </p:spPr>
          <p:txBody>
            <a:bodyPr wrap="none" anchor="ctr"/>
            <a:lstStyle/>
            <a:p>
              <a:endParaRPr lang="en-IN"/>
            </a:p>
          </p:txBody>
        </p:sp>
        <p:sp>
          <p:nvSpPr>
            <p:cNvPr id="9278" name="Text Box 29"/>
            <p:cNvSpPr txBox="1">
              <a:spLocks noChangeArrowheads="1"/>
            </p:cNvSpPr>
            <p:nvPr/>
          </p:nvSpPr>
          <p:spPr bwMode="auto">
            <a:xfrm>
              <a:off x="117" y="107"/>
              <a:ext cx="1286" cy="577"/>
            </a:xfrm>
            <a:prstGeom prst="rect">
              <a:avLst/>
            </a:prstGeom>
            <a:noFill/>
            <a:ln w="9525">
              <a:noFill/>
              <a:miter lim="800000"/>
            </a:ln>
          </p:spPr>
          <p:txBody>
            <a:bodyPr wrap="none">
              <a:spAutoFit/>
            </a:bodyPr>
            <a:lstStyle/>
            <a:p>
              <a:pPr algn="ctr"/>
              <a:r>
                <a:rPr lang="en-US" b="1">
                  <a:solidFill>
                    <a:srgbClr val="FF3300"/>
                  </a:solidFill>
                  <a:latin typeface="Tahoma" charset="0"/>
                </a:rPr>
                <a:t>ISOMETRIC </a:t>
              </a:r>
              <a:endParaRPr lang="en-US" b="1">
                <a:solidFill>
                  <a:srgbClr val="FF3300"/>
                </a:solidFill>
                <a:latin typeface="Tahoma" charset="0"/>
              </a:endParaRPr>
            </a:p>
            <a:p>
              <a:pPr algn="ctr"/>
              <a:r>
                <a:rPr lang="en-US" b="1">
                  <a:solidFill>
                    <a:srgbClr val="FF3300"/>
                  </a:solidFill>
                  <a:latin typeface="Tahoma" charset="0"/>
                </a:rPr>
                <a:t>OF</a:t>
              </a:r>
              <a:endParaRPr lang="en-US" b="1">
                <a:solidFill>
                  <a:srgbClr val="FF3300"/>
                </a:solidFill>
                <a:latin typeface="Tahoma" charset="0"/>
              </a:endParaRPr>
            </a:p>
            <a:p>
              <a:pPr algn="ctr"/>
              <a:r>
                <a:rPr lang="en-US" b="1">
                  <a:solidFill>
                    <a:srgbClr val="FF3300"/>
                  </a:solidFill>
                  <a:latin typeface="Tahoma" charset="0"/>
                </a:rPr>
                <a:t>PLANE FIGURES</a:t>
              </a:r>
              <a:endParaRPr lang="en-US" b="1">
                <a:solidFill>
                  <a:srgbClr val="FF3300"/>
                </a:solidFill>
                <a:latin typeface="Tahoma" charset="0"/>
              </a:endParaRPr>
            </a:p>
          </p:txBody>
        </p:sp>
      </p:grpSp>
      <p:grpSp>
        <p:nvGrpSpPr>
          <p:cNvPr id="6" name="Group 30"/>
          <p:cNvGrpSpPr/>
          <p:nvPr/>
        </p:nvGrpSpPr>
        <p:grpSpPr bwMode="auto">
          <a:xfrm>
            <a:off x="0" y="1219200"/>
            <a:ext cx="2438400" cy="5638800"/>
            <a:chOff x="0" y="768"/>
            <a:chExt cx="1536" cy="3552"/>
          </a:xfrm>
        </p:grpSpPr>
        <p:sp>
          <p:nvSpPr>
            <p:cNvPr id="11" name="Rectangle 31"/>
            <p:cNvSpPr>
              <a:spLocks noChangeArrowheads="1"/>
            </p:cNvSpPr>
            <p:nvPr/>
          </p:nvSpPr>
          <p:spPr bwMode="auto">
            <a:xfrm>
              <a:off x="24" y="768"/>
              <a:ext cx="1488" cy="3552"/>
            </a:xfrm>
            <a:prstGeom prst="rect">
              <a:avLst/>
            </a:prstGeom>
            <a:solidFill>
              <a:srgbClr val="FF99FF"/>
            </a:solidFill>
            <a:ln w="9525">
              <a:solidFill>
                <a:schemeClr val="tx1"/>
              </a:solidFill>
              <a:miter lim="800000"/>
            </a:ln>
          </p:spPr>
          <p:txBody>
            <a:bodyPr wrap="none" anchor="ctr"/>
            <a:lstStyle/>
            <a:p>
              <a:pPr algn="ctr"/>
              <a:endParaRPr lang="en-SG" sz="2400">
                <a:latin typeface="Times New Roman" charset="0"/>
              </a:endParaRPr>
            </a:p>
          </p:txBody>
        </p:sp>
        <p:sp>
          <p:nvSpPr>
            <p:cNvPr id="15" name="Text Box 32"/>
            <p:cNvSpPr txBox="1">
              <a:spLocks noChangeArrowheads="1"/>
            </p:cNvSpPr>
            <p:nvPr/>
          </p:nvSpPr>
          <p:spPr bwMode="auto">
            <a:xfrm>
              <a:off x="0" y="995"/>
              <a:ext cx="1536" cy="2060"/>
            </a:xfrm>
            <a:prstGeom prst="rect">
              <a:avLst/>
            </a:prstGeom>
            <a:noFill/>
            <a:ln w="9525">
              <a:noFill/>
              <a:miter lim="800000"/>
            </a:ln>
          </p:spPr>
          <p:txBody>
            <a:bodyPr>
              <a:spAutoFit/>
            </a:bodyPr>
            <a:lstStyle/>
            <a:p>
              <a:pPr algn="ctr"/>
              <a:r>
                <a:rPr lang="en-US" sz="1600" b="1">
                  <a:latin typeface="Tahoma" charset="0"/>
                </a:rPr>
                <a:t>AS THESE ALL ARE </a:t>
              </a:r>
              <a:endParaRPr lang="en-US" sz="1600" b="1">
                <a:latin typeface="Tahoma" charset="0"/>
              </a:endParaRPr>
            </a:p>
            <a:p>
              <a:pPr algn="ctr"/>
              <a:r>
                <a:rPr lang="en-US" sz="1600" b="1">
                  <a:latin typeface="Tahoma" charset="0"/>
                </a:rPr>
                <a:t>2-D FIGURES</a:t>
              </a:r>
              <a:endParaRPr lang="en-US" sz="1600" b="1">
                <a:latin typeface="Tahoma" charset="0"/>
              </a:endParaRPr>
            </a:p>
            <a:p>
              <a:pPr algn="ctr"/>
              <a:r>
                <a:rPr lang="en-US" sz="1600" b="1">
                  <a:latin typeface="Tahoma" charset="0"/>
                </a:rPr>
                <a:t>WE REQUIRE ONLY TWO ISOMETRIC AXES.</a:t>
              </a:r>
              <a:endParaRPr lang="en-US" sz="1600" b="1">
                <a:latin typeface="Tahoma" charset="0"/>
              </a:endParaRPr>
            </a:p>
            <a:p>
              <a:pPr algn="ctr"/>
              <a:endParaRPr lang="en-US" sz="1600" b="1">
                <a:latin typeface="Tahoma" charset="0"/>
              </a:endParaRPr>
            </a:p>
            <a:p>
              <a:pPr algn="ctr"/>
              <a:r>
                <a:rPr lang="en-US" sz="1600" b="1">
                  <a:latin typeface="Tahoma" charset="0"/>
                </a:rPr>
                <a:t>IF THE FIGURE IS  FRONT VIEW, H &amp; L AXES ARE REQUIRED.</a:t>
              </a:r>
              <a:endParaRPr lang="en-US" sz="1600" b="1">
                <a:latin typeface="Tahoma" charset="0"/>
              </a:endParaRPr>
            </a:p>
            <a:p>
              <a:pPr algn="ctr"/>
              <a:endParaRPr lang="en-US" sz="1600" b="1">
                <a:latin typeface="Tahoma" charset="0"/>
              </a:endParaRPr>
            </a:p>
            <a:p>
              <a:pPr algn="ctr"/>
              <a:r>
                <a:rPr lang="en-US" sz="1600" b="1">
                  <a:latin typeface="Tahoma" charset="0"/>
                </a:rPr>
                <a:t>IF THE FIGURE IS TOP VIEW,  D &amp; L AXES ARE REQUIRED.</a:t>
              </a:r>
              <a:endParaRPr lang="en-US" sz="1600" b="1">
                <a:latin typeface="Tahoma" charset="0"/>
              </a:endParaRPr>
            </a:p>
          </p:txBody>
        </p:sp>
      </p:grpSp>
      <p:grpSp>
        <p:nvGrpSpPr>
          <p:cNvPr id="7" name="Group 33"/>
          <p:cNvGrpSpPr/>
          <p:nvPr/>
        </p:nvGrpSpPr>
        <p:grpSpPr bwMode="auto">
          <a:xfrm>
            <a:off x="2514600" y="114300"/>
            <a:ext cx="6019800" cy="457200"/>
            <a:chOff x="1584" y="72"/>
            <a:chExt cx="3792" cy="288"/>
          </a:xfrm>
        </p:grpSpPr>
        <p:sp>
          <p:nvSpPr>
            <p:cNvPr id="9271" name="Rectangle 34"/>
            <p:cNvSpPr>
              <a:spLocks noChangeArrowheads="1"/>
            </p:cNvSpPr>
            <p:nvPr/>
          </p:nvSpPr>
          <p:spPr bwMode="auto">
            <a:xfrm>
              <a:off x="1584" y="72"/>
              <a:ext cx="3792" cy="288"/>
            </a:xfrm>
            <a:prstGeom prst="rect">
              <a:avLst/>
            </a:prstGeom>
            <a:solidFill>
              <a:srgbClr val="CCFFFF"/>
            </a:solidFill>
            <a:ln w="9525">
              <a:solidFill>
                <a:schemeClr val="tx1"/>
              </a:solidFill>
              <a:miter lim="800000"/>
            </a:ln>
          </p:spPr>
          <p:txBody>
            <a:bodyPr wrap="none" anchor="ctr"/>
            <a:lstStyle/>
            <a:p>
              <a:endParaRPr lang="en-IN"/>
            </a:p>
          </p:txBody>
        </p:sp>
        <p:sp>
          <p:nvSpPr>
            <p:cNvPr id="9272" name="Text Box 35"/>
            <p:cNvSpPr txBox="1">
              <a:spLocks noChangeArrowheads="1"/>
            </p:cNvSpPr>
            <p:nvPr/>
          </p:nvSpPr>
          <p:spPr bwMode="auto">
            <a:xfrm>
              <a:off x="2019" y="103"/>
              <a:ext cx="669" cy="250"/>
            </a:xfrm>
            <a:prstGeom prst="rect">
              <a:avLst/>
            </a:prstGeom>
            <a:noFill/>
            <a:ln w="9525">
              <a:noFill/>
              <a:miter lim="800000"/>
            </a:ln>
          </p:spPr>
          <p:txBody>
            <a:bodyPr wrap="none">
              <a:spAutoFit/>
            </a:bodyPr>
            <a:lstStyle/>
            <a:p>
              <a:r>
                <a:rPr lang="en-US" sz="2000" b="1">
                  <a:solidFill>
                    <a:schemeClr val="accent2"/>
                  </a:solidFill>
                </a:rPr>
                <a:t>SHAPE</a:t>
              </a:r>
              <a:endParaRPr lang="en-US" sz="2000" b="1">
                <a:solidFill>
                  <a:schemeClr val="accent2"/>
                </a:solidFill>
              </a:endParaRPr>
            </a:p>
          </p:txBody>
        </p:sp>
        <p:sp>
          <p:nvSpPr>
            <p:cNvPr id="9273" name="Text Box 36"/>
            <p:cNvSpPr txBox="1">
              <a:spLocks noChangeArrowheads="1"/>
            </p:cNvSpPr>
            <p:nvPr/>
          </p:nvSpPr>
          <p:spPr bwMode="auto">
            <a:xfrm>
              <a:off x="3197" y="103"/>
              <a:ext cx="595" cy="250"/>
            </a:xfrm>
            <a:prstGeom prst="rect">
              <a:avLst/>
            </a:prstGeom>
            <a:noFill/>
            <a:ln w="9525">
              <a:noFill/>
              <a:miter lim="800000"/>
            </a:ln>
          </p:spPr>
          <p:txBody>
            <a:bodyPr wrap="none">
              <a:spAutoFit/>
            </a:bodyPr>
            <a:lstStyle/>
            <a:p>
              <a:r>
                <a:rPr lang="en-US" sz="2000" b="1">
                  <a:solidFill>
                    <a:schemeClr val="accent2"/>
                  </a:solidFill>
                </a:rPr>
                <a:t>IF F.V.</a:t>
              </a:r>
              <a:endParaRPr lang="en-US" sz="2000" b="1">
                <a:solidFill>
                  <a:schemeClr val="accent2"/>
                </a:solidFill>
              </a:endParaRPr>
            </a:p>
          </p:txBody>
        </p:sp>
        <p:sp>
          <p:nvSpPr>
            <p:cNvPr id="16" name="Text Box 37"/>
            <p:cNvSpPr txBox="1">
              <a:spLocks noChangeArrowheads="1"/>
            </p:cNvSpPr>
            <p:nvPr/>
          </p:nvSpPr>
          <p:spPr bwMode="auto">
            <a:xfrm>
              <a:off x="4368" y="103"/>
              <a:ext cx="595" cy="250"/>
            </a:xfrm>
            <a:prstGeom prst="rect">
              <a:avLst/>
            </a:prstGeom>
            <a:noFill/>
            <a:ln w="9525">
              <a:noFill/>
              <a:miter lim="800000"/>
            </a:ln>
          </p:spPr>
          <p:txBody>
            <a:bodyPr wrap="none">
              <a:spAutoFit/>
            </a:bodyPr>
            <a:lstStyle/>
            <a:p>
              <a:r>
                <a:rPr lang="en-US" sz="2000" b="1">
                  <a:solidFill>
                    <a:schemeClr val="accent2"/>
                  </a:solidFill>
                </a:rPr>
                <a:t>IF T.V.</a:t>
              </a:r>
              <a:endParaRPr lang="en-US" sz="2000" b="1">
                <a:solidFill>
                  <a:schemeClr val="accent2"/>
                </a:solidFill>
              </a:endParaRPr>
            </a:p>
          </p:txBody>
        </p:sp>
      </p:grpSp>
      <p:grpSp>
        <p:nvGrpSpPr>
          <p:cNvPr id="8" name="Group 38"/>
          <p:cNvGrpSpPr/>
          <p:nvPr/>
        </p:nvGrpSpPr>
        <p:grpSpPr bwMode="auto">
          <a:xfrm>
            <a:off x="4681538" y="809625"/>
            <a:ext cx="1447800" cy="1676400"/>
            <a:chOff x="2949" y="510"/>
            <a:chExt cx="912" cy="1056"/>
          </a:xfrm>
        </p:grpSpPr>
        <p:sp>
          <p:nvSpPr>
            <p:cNvPr id="9269" name="Line 39"/>
            <p:cNvSpPr>
              <a:spLocks noChangeShapeType="1"/>
            </p:cNvSpPr>
            <p:nvPr/>
          </p:nvSpPr>
          <p:spPr bwMode="auto">
            <a:xfrm>
              <a:off x="3003" y="510"/>
              <a:ext cx="0" cy="1056"/>
            </a:xfrm>
            <a:prstGeom prst="line">
              <a:avLst/>
            </a:prstGeom>
            <a:noFill/>
            <a:ln w="9525">
              <a:solidFill>
                <a:schemeClr val="tx1"/>
              </a:solidFill>
              <a:round/>
            </a:ln>
          </p:spPr>
          <p:txBody>
            <a:bodyPr/>
            <a:lstStyle/>
            <a:p>
              <a:endParaRPr lang="en-IN"/>
            </a:p>
          </p:txBody>
        </p:sp>
        <p:sp>
          <p:nvSpPr>
            <p:cNvPr id="9270" name="Line 40"/>
            <p:cNvSpPr>
              <a:spLocks noChangeShapeType="1"/>
            </p:cNvSpPr>
            <p:nvPr/>
          </p:nvSpPr>
          <p:spPr bwMode="auto">
            <a:xfrm flipV="1">
              <a:off x="2949" y="1182"/>
              <a:ext cx="912" cy="384"/>
            </a:xfrm>
            <a:prstGeom prst="line">
              <a:avLst/>
            </a:prstGeom>
            <a:noFill/>
            <a:ln w="9525">
              <a:solidFill>
                <a:schemeClr val="tx1"/>
              </a:solidFill>
              <a:round/>
            </a:ln>
          </p:spPr>
          <p:txBody>
            <a:bodyPr/>
            <a:lstStyle/>
            <a:p>
              <a:endParaRPr lang="en-IN"/>
            </a:p>
          </p:txBody>
        </p:sp>
      </p:grpSp>
      <p:grpSp>
        <p:nvGrpSpPr>
          <p:cNvPr id="9" name="Group 41"/>
          <p:cNvGrpSpPr/>
          <p:nvPr/>
        </p:nvGrpSpPr>
        <p:grpSpPr bwMode="auto">
          <a:xfrm>
            <a:off x="4867275" y="4900613"/>
            <a:ext cx="1341438" cy="1809750"/>
            <a:chOff x="2949" y="510"/>
            <a:chExt cx="912" cy="1056"/>
          </a:xfrm>
        </p:grpSpPr>
        <p:sp>
          <p:nvSpPr>
            <p:cNvPr id="9267" name="Line 42"/>
            <p:cNvSpPr>
              <a:spLocks noChangeShapeType="1"/>
            </p:cNvSpPr>
            <p:nvPr/>
          </p:nvSpPr>
          <p:spPr bwMode="auto">
            <a:xfrm>
              <a:off x="3003" y="510"/>
              <a:ext cx="0" cy="1056"/>
            </a:xfrm>
            <a:prstGeom prst="line">
              <a:avLst/>
            </a:prstGeom>
            <a:noFill/>
            <a:ln w="9525">
              <a:solidFill>
                <a:schemeClr val="tx1"/>
              </a:solidFill>
              <a:round/>
            </a:ln>
          </p:spPr>
          <p:txBody>
            <a:bodyPr/>
            <a:lstStyle/>
            <a:p>
              <a:endParaRPr lang="en-IN"/>
            </a:p>
          </p:txBody>
        </p:sp>
        <p:sp>
          <p:nvSpPr>
            <p:cNvPr id="9268" name="Line 43"/>
            <p:cNvSpPr>
              <a:spLocks noChangeShapeType="1"/>
            </p:cNvSpPr>
            <p:nvPr/>
          </p:nvSpPr>
          <p:spPr bwMode="auto">
            <a:xfrm flipV="1">
              <a:off x="2949" y="1182"/>
              <a:ext cx="912" cy="384"/>
            </a:xfrm>
            <a:prstGeom prst="line">
              <a:avLst/>
            </a:prstGeom>
            <a:noFill/>
            <a:ln w="9525">
              <a:solidFill>
                <a:schemeClr val="tx1"/>
              </a:solidFill>
              <a:round/>
            </a:ln>
          </p:spPr>
          <p:txBody>
            <a:bodyPr/>
            <a:lstStyle/>
            <a:p>
              <a:endParaRPr lang="en-IN"/>
            </a:p>
          </p:txBody>
        </p:sp>
      </p:grpSp>
      <p:grpSp>
        <p:nvGrpSpPr>
          <p:cNvPr id="10" name="Group 44"/>
          <p:cNvGrpSpPr/>
          <p:nvPr/>
        </p:nvGrpSpPr>
        <p:grpSpPr bwMode="auto">
          <a:xfrm>
            <a:off x="4572000" y="2590800"/>
            <a:ext cx="3886200" cy="1676400"/>
            <a:chOff x="2880" y="1737"/>
            <a:chExt cx="2448" cy="1056"/>
          </a:xfrm>
        </p:grpSpPr>
        <p:sp>
          <p:nvSpPr>
            <p:cNvPr id="9263" name="Line 45"/>
            <p:cNvSpPr>
              <a:spLocks noChangeShapeType="1"/>
            </p:cNvSpPr>
            <p:nvPr/>
          </p:nvSpPr>
          <p:spPr bwMode="auto">
            <a:xfrm>
              <a:off x="2880" y="2784"/>
              <a:ext cx="2448" cy="0"/>
            </a:xfrm>
            <a:prstGeom prst="line">
              <a:avLst/>
            </a:prstGeom>
            <a:noFill/>
            <a:ln w="9525">
              <a:solidFill>
                <a:schemeClr val="tx1"/>
              </a:solidFill>
              <a:round/>
            </a:ln>
          </p:spPr>
          <p:txBody>
            <a:bodyPr/>
            <a:lstStyle/>
            <a:p>
              <a:endParaRPr lang="en-IN"/>
            </a:p>
          </p:txBody>
        </p:sp>
        <p:grpSp>
          <p:nvGrpSpPr>
            <p:cNvPr id="12" name="Group 46"/>
            <p:cNvGrpSpPr/>
            <p:nvPr/>
          </p:nvGrpSpPr>
          <p:grpSpPr bwMode="auto">
            <a:xfrm>
              <a:off x="3015" y="1737"/>
              <a:ext cx="912" cy="1056"/>
              <a:chOff x="2949" y="510"/>
              <a:chExt cx="912" cy="1056"/>
            </a:xfrm>
          </p:grpSpPr>
          <p:sp>
            <p:nvSpPr>
              <p:cNvPr id="9265" name="Line 47"/>
              <p:cNvSpPr>
                <a:spLocks noChangeShapeType="1"/>
              </p:cNvSpPr>
              <p:nvPr/>
            </p:nvSpPr>
            <p:spPr bwMode="auto">
              <a:xfrm>
                <a:off x="3003" y="510"/>
                <a:ext cx="0" cy="1056"/>
              </a:xfrm>
              <a:prstGeom prst="line">
                <a:avLst/>
              </a:prstGeom>
              <a:noFill/>
              <a:ln w="9525">
                <a:solidFill>
                  <a:schemeClr val="tx1"/>
                </a:solidFill>
                <a:round/>
              </a:ln>
            </p:spPr>
            <p:txBody>
              <a:bodyPr/>
              <a:lstStyle/>
              <a:p>
                <a:endParaRPr lang="en-IN"/>
              </a:p>
            </p:txBody>
          </p:sp>
          <p:sp>
            <p:nvSpPr>
              <p:cNvPr id="9266" name="Line 48"/>
              <p:cNvSpPr>
                <a:spLocks noChangeShapeType="1"/>
              </p:cNvSpPr>
              <p:nvPr/>
            </p:nvSpPr>
            <p:spPr bwMode="auto">
              <a:xfrm flipV="1">
                <a:off x="2949" y="1182"/>
                <a:ext cx="912" cy="384"/>
              </a:xfrm>
              <a:prstGeom prst="line">
                <a:avLst/>
              </a:prstGeom>
              <a:noFill/>
              <a:ln w="9525">
                <a:solidFill>
                  <a:schemeClr val="tx1"/>
                </a:solidFill>
                <a:round/>
              </a:ln>
            </p:spPr>
            <p:txBody>
              <a:bodyPr/>
              <a:lstStyle/>
              <a:p>
                <a:endParaRPr lang="en-IN"/>
              </a:p>
            </p:txBody>
          </p:sp>
        </p:grpSp>
      </p:grpSp>
      <p:grpSp>
        <p:nvGrpSpPr>
          <p:cNvPr id="13" name="Group 49"/>
          <p:cNvGrpSpPr/>
          <p:nvPr/>
        </p:nvGrpSpPr>
        <p:grpSpPr bwMode="auto">
          <a:xfrm>
            <a:off x="6219825" y="1633538"/>
            <a:ext cx="2695575" cy="838200"/>
            <a:chOff x="3918" y="1029"/>
            <a:chExt cx="1698" cy="528"/>
          </a:xfrm>
        </p:grpSpPr>
        <p:sp>
          <p:nvSpPr>
            <p:cNvPr id="9261" name="Line 50"/>
            <p:cNvSpPr>
              <a:spLocks noChangeShapeType="1"/>
            </p:cNvSpPr>
            <p:nvPr/>
          </p:nvSpPr>
          <p:spPr bwMode="auto">
            <a:xfrm flipV="1">
              <a:off x="4878" y="1138"/>
              <a:ext cx="738" cy="410"/>
            </a:xfrm>
            <a:prstGeom prst="line">
              <a:avLst/>
            </a:prstGeom>
            <a:noFill/>
            <a:ln w="9525">
              <a:solidFill>
                <a:schemeClr val="tx1"/>
              </a:solidFill>
              <a:round/>
            </a:ln>
          </p:spPr>
          <p:txBody>
            <a:bodyPr/>
            <a:lstStyle/>
            <a:p>
              <a:endParaRPr lang="en-IN"/>
            </a:p>
          </p:txBody>
        </p:sp>
        <p:sp>
          <p:nvSpPr>
            <p:cNvPr id="9262" name="Line 51"/>
            <p:cNvSpPr>
              <a:spLocks noChangeShapeType="1"/>
            </p:cNvSpPr>
            <p:nvPr/>
          </p:nvSpPr>
          <p:spPr bwMode="auto">
            <a:xfrm>
              <a:off x="3918" y="1029"/>
              <a:ext cx="960" cy="528"/>
            </a:xfrm>
            <a:prstGeom prst="line">
              <a:avLst/>
            </a:prstGeom>
            <a:noFill/>
            <a:ln w="9525">
              <a:solidFill>
                <a:schemeClr val="tx1"/>
              </a:solidFill>
              <a:round/>
            </a:ln>
          </p:spPr>
          <p:txBody>
            <a:bodyPr/>
            <a:lstStyle/>
            <a:p>
              <a:endParaRPr lang="en-IN"/>
            </a:p>
          </p:txBody>
        </p:sp>
      </p:grpSp>
      <p:grpSp>
        <p:nvGrpSpPr>
          <p:cNvPr id="14" name="Group 52"/>
          <p:cNvGrpSpPr/>
          <p:nvPr/>
        </p:nvGrpSpPr>
        <p:grpSpPr bwMode="auto">
          <a:xfrm>
            <a:off x="6367463" y="5857875"/>
            <a:ext cx="2547937" cy="838200"/>
            <a:chOff x="4011" y="3690"/>
            <a:chExt cx="1605" cy="528"/>
          </a:xfrm>
        </p:grpSpPr>
        <p:sp>
          <p:nvSpPr>
            <p:cNvPr id="9259" name="Line 53"/>
            <p:cNvSpPr>
              <a:spLocks noChangeShapeType="1"/>
            </p:cNvSpPr>
            <p:nvPr/>
          </p:nvSpPr>
          <p:spPr bwMode="auto">
            <a:xfrm flipV="1">
              <a:off x="4852" y="3725"/>
              <a:ext cx="764" cy="484"/>
            </a:xfrm>
            <a:prstGeom prst="line">
              <a:avLst/>
            </a:prstGeom>
            <a:noFill/>
            <a:ln w="9525">
              <a:solidFill>
                <a:schemeClr val="tx1"/>
              </a:solidFill>
              <a:round/>
            </a:ln>
          </p:spPr>
          <p:txBody>
            <a:bodyPr/>
            <a:lstStyle/>
            <a:p>
              <a:endParaRPr lang="en-IN"/>
            </a:p>
          </p:txBody>
        </p:sp>
        <p:sp>
          <p:nvSpPr>
            <p:cNvPr id="9260" name="Line 54"/>
            <p:cNvSpPr>
              <a:spLocks noChangeShapeType="1"/>
            </p:cNvSpPr>
            <p:nvPr/>
          </p:nvSpPr>
          <p:spPr bwMode="auto">
            <a:xfrm>
              <a:off x="4011" y="3690"/>
              <a:ext cx="841" cy="528"/>
            </a:xfrm>
            <a:prstGeom prst="line">
              <a:avLst/>
            </a:prstGeom>
            <a:noFill/>
            <a:ln w="9525">
              <a:solidFill>
                <a:schemeClr val="tx1"/>
              </a:solidFill>
              <a:round/>
            </a:ln>
          </p:spPr>
          <p:txBody>
            <a:bodyPr/>
            <a:lstStyle/>
            <a:p>
              <a:endParaRPr lang="en-IN"/>
            </a:p>
          </p:txBody>
        </p:sp>
      </p:grpSp>
      <p:grpSp>
        <p:nvGrpSpPr>
          <p:cNvPr id="17" name="Group 55"/>
          <p:cNvGrpSpPr/>
          <p:nvPr/>
        </p:nvGrpSpPr>
        <p:grpSpPr bwMode="auto">
          <a:xfrm>
            <a:off x="6096000" y="3419475"/>
            <a:ext cx="2695575" cy="838200"/>
            <a:chOff x="3918" y="1029"/>
            <a:chExt cx="1698" cy="528"/>
          </a:xfrm>
        </p:grpSpPr>
        <p:sp>
          <p:nvSpPr>
            <p:cNvPr id="9257" name="Line 56"/>
            <p:cNvSpPr>
              <a:spLocks noChangeShapeType="1"/>
            </p:cNvSpPr>
            <p:nvPr/>
          </p:nvSpPr>
          <p:spPr bwMode="auto">
            <a:xfrm flipV="1">
              <a:off x="4878" y="1138"/>
              <a:ext cx="738" cy="410"/>
            </a:xfrm>
            <a:prstGeom prst="line">
              <a:avLst/>
            </a:prstGeom>
            <a:noFill/>
            <a:ln w="9525">
              <a:solidFill>
                <a:schemeClr val="tx1"/>
              </a:solidFill>
              <a:round/>
            </a:ln>
          </p:spPr>
          <p:txBody>
            <a:bodyPr/>
            <a:lstStyle/>
            <a:p>
              <a:endParaRPr lang="en-IN"/>
            </a:p>
          </p:txBody>
        </p:sp>
        <p:sp>
          <p:nvSpPr>
            <p:cNvPr id="9258" name="Line 57"/>
            <p:cNvSpPr>
              <a:spLocks noChangeShapeType="1"/>
            </p:cNvSpPr>
            <p:nvPr/>
          </p:nvSpPr>
          <p:spPr bwMode="auto">
            <a:xfrm>
              <a:off x="3918" y="1029"/>
              <a:ext cx="960" cy="528"/>
            </a:xfrm>
            <a:prstGeom prst="line">
              <a:avLst/>
            </a:prstGeom>
            <a:noFill/>
            <a:ln w="9525">
              <a:solidFill>
                <a:schemeClr val="tx1"/>
              </a:solidFill>
              <a:round/>
            </a:ln>
          </p:spPr>
          <p:txBody>
            <a:bodyPr/>
            <a:lstStyle/>
            <a:p>
              <a:endParaRPr lang="en-IN"/>
            </a:p>
          </p:txBody>
        </p:sp>
      </p:grpSp>
      <p:sp>
        <p:nvSpPr>
          <p:cNvPr id="9274" name="Text Box 58"/>
          <p:cNvSpPr txBox="1">
            <a:spLocks noChangeArrowheads="1"/>
          </p:cNvSpPr>
          <p:nvPr/>
        </p:nvSpPr>
        <p:spPr bwMode="auto">
          <a:xfrm>
            <a:off x="2362200" y="4305300"/>
            <a:ext cx="6823075" cy="581025"/>
          </a:xfrm>
          <a:prstGeom prst="rect">
            <a:avLst/>
          </a:prstGeom>
          <a:noFill/>
          <a:ln w="9525">
            <a:noFill/>
            <a:miter lim="800000"/>
          </a:ln>
        </p:spPr>
        <p:txBody>
          <a:bodyPr wrap="none">
            <a:spAutoFit/>
          </a:bodyPr>
          <a:lstStyle/>
          <a:p>
            <a:pPr algn="ctr"/>
            <a:r>
              <a:rPr lang="en-US" sz="1600" b="1" i="1">
                <a:latin typeface="Times New Roman" charset="0"/>
              </a:rPr>
              <a:t>For Isometric of Circle/Semicircle use </a:t>
            </a:r>
            <a:r>
              <a:rPr lang="en-US" sz="1600" b="1">
                <a:solidFill>
                  <a:srgbClr val="FF3300"/>
                </a:solidFill>
                <a:latin typeface="Times New Roman" charset="0"/>
              </a:rPr>
              <a:t>Rhombus  method.</a:t>
            </a:r>
            <a:r>
              <a:rPr lang="en-US" sz="1600" b="1" i="1">
                <a:latin typeface="Times New Roman" charset="0"/>
              </a:rPr>
              <a:t> Construct Rhombus</a:t>
            </a:r>
            <a:endParaRPr lang="en-US" sz="1600" b="1" i="1">
              <a:latin typeface="Times New Roman" charset="0"/>
            </a:endParaRPr>
          </a:p>
          <a:p>
            <a:pPr algn="ctr"/>
            <a:r>
              <a:rPr lang="en-US" sz="1600" b="1" i="1">
                <a:latin typeface="Times New Roman" charset="0"/>
              </a:rPr>
              <a:t>of sides equal to Diameter of circle always. </a:t>
            </a:r>
            <a:r>
              <a:rPr lang="en-US" sz="1600" b="1">
                <a:solidFill>
                  <a:schemeClr val="accent2"/>
                </a:solidFill>
                <a:latin typeface="Times New Roman" charset="0"/>
              </a:rPr>
              <a:t>( Ref. topic ENGG. CURVES.)</a:t>
            </a:r>
            <a:endParaRPr lang="en-US" sz="1600" b="1">
              <a:solidFill>
                <a:schemeClr val="accent2"/>
              </a:solidFill>
              <a:latin typeface="Times New Roman" charset="0"/>
            </a:endParaRPr>
          </a:p>
        </p:txBody>
      </p:sp>
      <p:sp>
        <p:nvSpPr>
          <p:cNvPr id="9275" name="Rectangle 59"/>
          <p:cNvSpPr>
            <a:spLocks noChangeArrowheads="1"/>
          </p:cNvSpPr>
          <p:nvPr/>
        </p:nvSpPr>
        <p:spPr bwMode="auto">
          <a:xfrm>
            <a:off x="2971800" y="2995613"/>
            <a:ext cx="1233488" cy="1257300"/>
          </a:xfrm>
          <a:prstGeom prst="rect">
            <a:avLst/>
          </a:prstGeom>
          <a:noFill/>
          <a:ln w="3175">
            <a:solidFill>
              <a:srgbClr val="1F1A17"/>
            </a:solidFill>
            <a:miter lim="800000"/>
          </a:ln>
        </p:spPr>
        <p:txBody>
          <a:bodyPr/>
          <a:lstStyle/>
          <a:p>
            <a:endParaRPr lang="en-IN"/>
          </a:p>
        </p:txBody>
      </p:sp>
      <p:sp>
        <p:nvSpPr>
          <p:cNvPr id="9276" name="Text Box 60"/>
          <p:cNvSpPr txBox="1">
            <a:spLocks noChangeArrowheads="1"/>
          </p:cNvSpPr>
          <p:nvPr/>
        </p:nvSpPr>
        <p:spPr bwMode="auto">
          <a:xfrm>
            <a:off x="0" y="5156200"/>
            <a:ext cx="2500313" cy="1558925"/>
          </a:xfrm>
          <a:prstGeom prst="rect">
            <a:avLst/>
          </a:prstGeom>
          <a:noFill/>
          <a:ln w="9525">
            <a:noFill/>
            <a:miter lim="800000"/>
          </a:ln>
        </p:spPr>
        <p:txBody>
          <a:bodyPr wrap="none">
            <a:spAutoFit/>
          </a:bodyPr>
          <a:lstStyle/>
          <a:p>
            <a:pPr algn="ctr"/>
            <a:r>
              <a:rPr lang="en-US" sz="1600">
                <a:latin typeface="Times New Roman" charset="0"/>
              </a:rPr>
              <a:t>For Isometric of </a:t>
            </a:r>
            <a:endParaRPr lang="en-US" sz="1600">
              <a:latin typeface="Times New Roman" charset="0"/>
            </a:endParaRPr>
          </a:p>
          <a:p>
            <a:pPr algn="ctr"/>
            <a:r>
              <a:rPr lang="en-US" sz="1600">
                <a:latin typeface="Times New Roman" charset="0"/>
              </a:rPr>
              <a:t>Circle/Semicircle </a:t>
            </a:r>
            <a:endParaRPr lang="en-US" sz="1600">
              <a:latin typeface="Times New Roman" charset="0"/>
            </a:endParaRPr>
          </a:p>
          <a:p>
            <a:pPr algn="ctr"/>
            <a:r>
              <a:rPr lang="en-US" sz="1600">
                <a:latin typeface="Times New Roman" charset="0"/>
              </a:rPr>
              <a:t>use </a:t>
            </a:r>
            <a:r>
              <a:rPr lang="en-US" sz="1600">
                <a:solidFill>
                  <a:schemeClr val="hlink"/>
                </a:solidFill>
                <a:latin typeface="Times New Roman" charset="0"/>
              </a:rPr>
              <a:t>Rhombus  method. </a:t>
            </a:r>
            <a:endParaRPr lang="en-US" sz="1600">
              <a:solidFill>
                <a:schemeClr val="hlink"/>
              </a:solidFill>
              <a:latin typeface="Times New Roman" charset="0"/>
            </a:endParaRPr>
          </a:p>
          <a:p>
            <a:pPr algn="ctr"/>
            <a:r>
              <a:rPr lang="en-US" sz="1600">
                <a:latin typeface="Times New Roman" charset="0"/>
              </a:rPr>
              <a:t>Construct it of sides equal </a:t>
            </a:r>
            <a:endParaRPr lang="en-US" sz="1600">
              <a:latin typeface="Times New Roman" charset="0"/>
            </a:endParaRPr>
          </a:p>
          <a:p>
            <a:pPr algn="ctr"/>
            <a:r>
              <a:rPr lang="en-US" sz="1600">
                <a:latin typeface="Times New Roman" charset="0"/>
              </a:rPr>
              <a:t>to diameter of circle always.</a:t>
            </a:r>
            <a:endParaRPr lang="en-US" sz="1600">
              <a:latin typeface="Times New Roman" charset="0"/>
            </a:endParaRPr>
          </a:p>
          <a:p>
            <a:pPr algn="ctr"/>
            <a:r>
              <a:rPr lang="en-US" sz="1600">
                <a:solidFill>
                  <a:schemeClr val="accent2"/>
                </a:solidFill>
                <a:latin typeface="Times New Roman" charset="0"/>
              </a:rPr>
              <a:t>( Ref. Previous two pages.)</a:t>
            </a:r>
            <a:endParaRPr lang="en-US" sz="1600">
              <a:solidFill>
                <a:schemeClr val="accent2"/>
              </a:solidFill>
              <a:latin typeface="Times New Roman" charset="0"/>
            </a:endParaRPr>
          </a:p>
        </p:txBody>
      </p:sp>
      <p:sp>
        <p:nvSpPr>
          <p:cNvPr id="9249" name="Oval 61"/>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4</a:t>
            </a:r>
            <a:endParaRPr lang="en-US" b="1">
              <a:latin typeface="Times New Roman" charset="0"/>
            </a:endParaRPr>
          </a:p>
        </p:txBody>
      </p:sp>
      <p:grpSp>
        <p:nvGrpSpPr>
          <p:cNvPr id="18" name="Group 62"/>
          <p:cNvGrpSpPr/>
          <p:nvPr/>
        </p:nvGrpSpPr>
        <p:grpSpPr bwMode="auto">
          <a:xfrm>
            <a:off x="7467600" y="46038"/>
            <a:ext cx="1096963" cy="182562"/>
            <a:chOff x="5050" y="0"/>
            <a:chExt cx="691" cy="115"/>
          </a:xfrm>
        </p:grpSpPr>
        <p:sp>
          <p:nvSpPr>
            <p:cNvPr id="9251" name="AutoShape 63">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9252" name="AutoShape 64">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9253" name="AutoShape 65">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9254" name="AutoShape 66">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9255" name="AutoShape 67">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9256" name="AutoShape 68">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ppt_h/2"/>
                                          </p:val>
                                        </p:tav>
                                        <p:tav tm="100000">
                                          <p:val>
                                            <p:strVal val="#ppt_y"/>
                                          </p:val>
                                        </p:tav>
                                      </p:tavLst>
                                    </p:anim>
                                    <p:anim calcmode="lin" valueType="num">
                                      <p:cBhvr>
                                        <p:cTn id="15" dur="500" fill="hold"/>
                                        <p:tgtEl>
                                          <p:spTgt spid="6"/>
                                        </p:tgtEl>
                                        <p:attrNameLst>
                                          <p:attrName>ppt_w</p:attrName>
                                        </p:attrNameLst>
                                      </p:cBhvr>
                                      <p:tavLst>
                                        <p:tav tm="0">
                                          <p:val>
                                            <p:strVal val="#ppt_w"/>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4" fill="hold" grpId="0" nodeType="clickEffect">
                                  <p:stCondLst>
                                    <p:cond delay="0"/>
                                  </p:stCondLst>
                                  <p:childTnLst>
                                    <p:set>
                                      <p:cBhvr>
                                        <p:cTn id="20" dur="1" fill="hold">
                                          <p:stCondLst>
                                            <p:cond delay="0"/>
                                          </p:stCondLst>
                                        </p:cTn>
                                        <p:tgtEl>
                                          <p:spTgt spid="9276"/>
                                        </p:tgtEl>
                                        <p:attrNameLst>
                                          <p:attrName>style.visibility</p:attrName>
                                        </p:attrNameLst>
                                      </p:cBhvr>
                                      <p:to>
                                        <p:strVal val="visible"/>
                                      </p:to>
                                    </p:set>
                                    <p:anim calcmode="lin" valueType="num">
                                      <p:cBhvr>
                                        <p:cTn id="21" dur="500" fill="hold"/>
                                        <p:tgtEl>
                                          <p:spTgt spid="9276"/>
                                        </p:tgtEl>
                                        <p:attrNameLst>
                                          <p:attrName>ppt_x</p:attrName>
                                        </p:attrNameLst>
                                      </p:cBhvr>
                                      <p:tavLst>
                                        <p:tav tm="0">
                                          <p:val>
                                            <p:strVal val="#ppt_x"/>
                                          </p:val>
                                        </p:tav>
                                        <p:tav tm="100000">
                                          <p:val>
                                            <p:strVal val="#ppt_x"/>
                                          </p:val>
                                        </p:tav>
                                      </p:tavLst>
                                    </p:anim>
                                    <p:anim calcmode="lin" valueType="num">
                                      <p:cBhvr>
                                        <p:cTn id="22" dur="500" fill="hold"/>
                                        <p:tgtEl>
                                          <p:spTgt spid="9276"/>
                                        </p:tgtEl>
                                        <p:attrNameLst>
                                          <p:attrName>ppt_y</p:attrName>
                                        </p:attrNameLst>
                                      </p:cBhvr>
                                      <p:tavLst>
                                        <p:tav tm="0">
                                          <p:val>
                                            <p:strVal val="#ppt_y+#ppt_h/2"/>
                                          </p:val>
                                        </p:tav>
                                        <p:tav tm="100000">
                                          <p:val>
                                            <p:strVal val="#ppt_y"/>
                                          </p:val>
                                        </p:tav>
                                      </p:tavLst>
                                    </p:anim>
                                    <p:anim calcmode="lin" valueType="num">
                                      <p:cBhvr>
                                        <p:cTn id="23" dur="500" fill="hold"/>
                                        <p:tgtEl>
                                          <p:spTgt spid="9276"/>
                                        </p:tgtEl>
                                        <p:attrNameLst>
                                          <p:attrName>ppt_w</p:attrName>
                                        </p:attrNameLst>
                                      </p:cBhvr>
                                      <p:tavLst>
                                        <p:tav tm="0">
                                          <p:val>
                                            <p:strVal val="#ppt_w"/>
                                          </p:val>
                                        </p:tav>
                                        <p:tav tm="100000">
                                          <p:val>
                                            <p:strVal val="#ppt_w"/>
                                          </p:val>
                                        </p:tav>
                                      </p:tavLst>
                                    </p:anim>
                                    <p:anim calcmode="lin" valueType="num">
                                      <p:cBhvr>
                                        <p:cTn id="24" dur="500" fill="hold"/>
                                        <p:tgtEl>
                                          <p:spTgt spid="9276"/>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2"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ppt_x</p:attrName>
                                        </p:attrNameLst>
                                      </p:cBhvr>
                                      <p:tavLst>
                                        <p:tav tm="0">
                                          <p:val>
                                            <p:strVal val="#ppt_x+#ppt_w/2"/>
                                          </p:val>
                                        </p:tav>
                                        <p:tav tm="100000">
                                          <p:val>
                                            <p:strVal val="#ppt_x"/>
                                          </p:val>
                                        </p:tav>
                                      </p:tavLst>
                                    </p:anim>
                                    <p:anim calcmode="lin" valueType="num">
                                      <p:cBhvr>
                                        <p:cTn id="30" dur="500" fill="hold"/>
                                        <p:tgtEl>
                                          <p:spTgt spid="7"/>
                                        </p:tgtEl>
                                        <p:attrNameLst>
                                          <p:attrName>ppt_y</p:attrName>
                                        </p:attrNameLst>
                                      </p:cBhvr>
                                      <p:tavLst>
                                        <p:tav tm="0">
                                          <p:val>
                                            <p:strVal val="#ppt_y"/>
                                          </p:val>
                                        </p:tav>
                                        <p:tav tm="100000">
                                          <p:val>
                                            <p:strVal val="#ppt_y"/>
                                          </p:val>
                                        </p:tav>
                                      </p:tavLst>
                                    </p:anim>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10"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ppt_w</p:attrName>
                                        </p:attrNameLst>
                                      </p:cBhvr>
                                      <p:tavLst>
                                        <p:tav tm="0">
                                          <p:val>
                                            <p:fltVal val="0"/>
                                          </p:val>
                                        </p:tav>
                                        <p:tav tm="100000">
                                          <p:val>
                                            <p:strVal val="#ppt_w"/>
                                          </p:val>
                                        </p:tav>
                                      </p:tavLst>
                                    </p:anim>
                                    <p:anim calcmode="lin" valueType="num">
                                      <p:cBhvr>
                                        <p:cTn id="38"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9221"/>
                                        </p:tgtEl>
                                        <p:attrNameLst>
                                          <p:attrName>style.visibility</p:attrName>
                                        </p:attrNameLst>
                                      </p:cBhvr>
                                      <p:to>
                                        <p:strVal val="visible"/>
                                      </p:to>
                                    </p:set>
                                    <p:anim calcmode="lin" valueType="num">
                                      <p:cBhvr>
                                        <p:cTn id="43" dur="500" fill="hold"/>
                                        <p:tgtEl>
                                          <p:spTgt spid="9221"/>
                                        </p:tgtEl>
                                        <p:attrNameLst>
                                          <p:attrName>ppt_w</p:attrName>
                                        </p:attrNameLst>
                                      </p:cBhvr>
                                      <p:tavLst>
                                        <p:tav tm="0">
                                          <p:val>
                                            <p:fltVal val="0"/>
                                          </p:val>
                                        </p:tav>
                                        <p:tav tm="100000">
                                          <p:val>
                                            <p:strVal val="#ppt_w"/>
                                          </p:val>
                                        </p:tav>
                                      </p:tavLst>
                                    </p:anim>
                                    <p:anim calcmode="lin" valueType="num">
                                      <p:cBhvr>
                                        <p:cTn id="44" dur="500" fill="hold"/>
                                        <p:tgtEl>
                                          <p:spTgt spid="9221"/>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26"/>
                                        </p:tgtEl>
                                        <p:attrNameLst>
                                          <p:attrName>style.visibility</p:attrName>
                                        </p:attrNameLst>
                                      </p:cBhvr>
                                      <p:to>
                                        <p:strVal val="visible"/>
                                      </p:to>
                                    </p:set>
                                    <p:anim calcmode="lin" valueType="num">
                                      <p:cBhvr additive="base">
                                        <p:cTn id="49" dur="500" fill="hold"/>
                                        <p:tgtEl>
                                          <p:spTgt spid="9226"/>
                                        </p:tgtEl>
                                        <p:attrNameLst>
                                          <p:attrName>ppt_x</p:attrName>
                                        </p:attrNameLst>
                                      </p:cBhvr>
                                      <p:tavLst>
                                        <p:tav tm="0">
                                          <p:val>
                                            <p:strVal val="0-#ppt_w/2"/>
                                          </p:val>
                                        </p:tav>
                                        <p:tav tm="100000">
                                          <p:val>
                                            <p:strVal val="#ppt_x"/>
                                          </p:val>
                                        </p:tav>
                                      </p:tavLst>
                                    </p:anim>
                                    <p:anim calcmode="lin" valueType="num">
                                      <p:cBhvr additive="base">
                                        <p:cTn id="50" dur="500" fill="hold"/>
                                        <p:tgtEl>
                                          <p:spTgt spid="9226"/>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8" presetClass="entr" presetSubtype="3"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strips(upRight)">
                                      <p:cBhvr>
                                        <p:cTn id="55" dur="500"/>
                                        <p:tgtEl>
                                          <p:spTgt spid="8"/>
                                        </p:tgtEl>
                                      </p:cBhvr>
                                    </p:animEffect>
                                  </p:childTnLst>
                                </p:cTn>
                              </p:par>
                            </p:childTnLst>
                          </p:cTn>
                        </p:par>
                      </p:childTnLst>
                    </p:cTn>
                  </p:par>
                  <p:par>
                    <p:cTn id="56" fill="hold">
                      <p:stCondLst>
                        <p:cond delay="indefinite"/>
                      </p:stCondLst>
                      <p:childTnLst>
                        <p:par>
                          <p:cTn id="57" fill="hold">
                            <p:stCondLst>
                              <p:cond delay="0"/>
                            </p:stCondLst>
                            <p:childTnLst>
                              <p:par>
                                <p:cTn id="58" presetID="18" presetClass="entr" presetSubtype="3" fill="hold" grpId="0" nodeType="clickEffect">
                                  <p:stCondLst>
                                    <p:cond delay="0"/>
                                  </p:stCondLst>
                                  <p:childTnLst>
                                    <p:set>
                                      <p:cBhvr>
                                        <p:cTn id="59" dur="1" fill="hold">
                                          <p:stCondLst>
                                            <p:cond delay="0"/>
                                          </p:stCondLst>
                                        </p:cTn>
                                        <p:tgtEl>
                                          <p:spTgt spid="9223"/>
                                        </p:tgtEl>
                                        <p:attrNameLst>
                                          <p:attrName>style.visibility</p:attrName>
                                        </p:attrNameLst>
                                      </p:cBhvr>
                                      <p:to>
                                        <p:strVal val="visible"/>
                                      </p:to>
                                    </p:set>
                                    <p:animEffect transition="in" filter="strips(upRight)">
                                      <p:cBhvr>
                                        <p:cTn id="60" dur="500"/>
                                        <p:tgtEl>
                                          <p:spTgt spid="9223"/>
                                        </p:tgtEl>
                                      </p:cBhvr>
                                    </p:animEffect>
                                  </p:childTnLst>
                                </p:cTn>
                              </p:par>
                            </p:childTnLst>
                          </p:cTn>
                        </p:par>
                      </p:childTnLst>
                    </p:cTn>
                  </p:par>
                  <p:par>
                    <p:cTn id="61" fill="hold">
                      <p:stCondLst>
                        <p:cond delay="indefinite"/>
                      </p:stCondLst>
                      <p:childTnLst>
                        <p:par>
                          <p:cTn id="62" fill="hold">
                            <p:stCondLst>
                              <p:cond delay="0"/>
                            </p:stCondLst>
                            <p:childTnLst>
                              <p:par>
                                <p:cTn id="63" presetID="18" presetClass="entr" presetSubtype="3" fill="hold" grpId="0" nodeType="clickEffect">
                                  <p:stCondLst>
                                    <p:cond delay="0"/>
                                  </p:stCondLst>
                                  <p:childTnLst>
                                    <p:set>
                                      <p:cBhvr>
                                        <p:cTn id="64" dur="1" fill="hold">
                                          <p:stCondLst>
                                            <p:cond delay="0"/>
                                          </p:stCondLst>
                                        </p:cTn>
                                        <p:tgtEl>
                                          <p:spTgt spid="9222"/>
                                        </p:tgtEl>
                                        <p:attrNameLst>
                                          <p:attrName>style.visibility</p:attrName>
                                        </p:attrNameLst>
                                      </p:cBhvr>
                                      <p:to>
                                        <p:strVal val="visible"/>
                                      </p:to>
                                    </p:set>
                                    <p:animEffect transition="in" filter="strips(upRight)">
                                      <p:cBhvr>
                                        <p:cTn id="65" dur="500"/>
                                        <p:tgtEl>
                                          <p:spTgt spid="9222"/>
                                        </p:tgtEl>
                                      </p:cBhvr>
                                    </p:animEffect>
                                  </p:childTnLst>
                                </p:cTn>
                              </p:par>
                            </p:childTnLst>
                          </p:cTn>
                        </p:par>
                      </p:childTnLst>
                    </p:cTn>
                  </p:par>
                  <p:par>
                    <p:cTn id="66" fill="hold">
                      <p:stCondLst>
                        <p:cond delay="indefinite"/>
                      </p:stCondLst>
                      <p:childTnLst>
                        <p:par>
                          <p:cTn id="67" fill="hold">
                            <p:stCondLst>
                              <p:cond delay="0"/>
                            </p:stCondLst>
                            <p:childTnLst>
                              <p:par>
                                <p:cTn id="68" presetID="23" presetClass="entr" presetSubtype="16" fill="hold" nodeType="clickEffect">
                                  <p:stCondLst>
                                    <p:cond delay="0"/>
                                  </p:stCondLst>
                                  <p:childTnLst>
                                    <p:set>
                                      <p:cBhvr>
                                        <p:cTn id="69" dur="1" fill="hold">
                                          <p:stCondLst>
                                            <p:cond delay="0"/>
                                          </p:stCondLst>
                                        </p:cTn>
                                        <p:tgtEl>
                                          <p:spTgt spid="13"/>
                                        </p:tgtEl>
                                        <p:attrNameLst>
                                          <p:attrName>style.visibility</p:attrName>
                                        </p:attrNameLst>
                                      </p:cBhvr>
                                      <p:to>
                                        <p:strVal val="visible"/>
                                      </p:to>
                                    </p:set>
                                    <p:anim calcmode="lin" valueType="num">
                                      <p:cBhvr>
                                        <p:cTn id="70" dur="500" fill="hold"/>
                                        <p:tgtEl>
                                          <p:spTgt spid="13"/>
                                        </p:tgtEl>
                                        <p:attrNameLst>
                                          <p:attrName>ppt_w</p:attrName>
                                        </p:attrNameLst>
                                      </p:cBhvr>
                                      <p:tavLst>
                                        <p:tav tm="0">
                                          <p:val>
                                            <p:fltVal val="0"/>
                                          </p:val>
                                        </p:tav>
                                        <p:tav tm="100000">
                                          <p:val>
                                            <p:strVal val="#ppt_w"/>
                                          </p:val>
                                        </p:tav>
                                      </p:tavLst>
                                    </p:anim>
                                    <p:anim calcmode="lin" valueType="num">
                                      <p:cBhvr>
                                        <p:cTn id="71"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9225"/>
                                        </p:tgtEl>
                                        <p:attrNameLst>
                                          <p:attrName>style.visibility</p:attrName>
                                        </p:attrNameLst>
                                      </p:cBhvr>
                                      <p:to>
                                        <p:strVal val="visible"/>
                                      </p:to>
                                    </p:set>
                                    <p:anim calcmode="lin" valueType="num">
                                      <p:cBhvr>
                                        <p:cTn id="76" dur="500" fill="hold"/>
                                        <p:tgtEl>
                                          <p:spTgt spid="9225"/>
                                        </p:tgtEl>
                                        <p:attrNameLst>
                                          <p:attrName>ppt_w</p:attrName>
                                        </p:attrNameLst>
                                      </p:cBhvr>
                                      <p:tavLst>
                                        <p:tav tm="0">
                                          <p:val>
                                            <p:fltVal val="0"/>
                                          </p:val>
                                        </p:tav>
                                        <p:tav tm="100000">
                                          <p:val>
                                            <p:strVal val="#ppt_w"/>
                                          </p:val>
                                        </p:tav>
                                      </p:tavLst>
                                    </p:anim>
                                    <p:anim calcmode="lin" valueType="num">
                                      <p:cBhvr>
                                        <p:cTn id="77" dur="500" fill="hold"/>
                                        <p:tgtEl>
                                          <p:spTgt spid="9225"/>
                                        </p:tgtEl>
                                        <p:attrNameLst>
                                          <p:attrName>ppt_h</p:attrName>
                                        </p:attrNameLst>
                                      </p:cBhvr>
                                      <p:tavLst>
                                        <p:tav tm="0">
                                          <p:val>
                                            <p:fltVal val="0"/>
                                          </p:val>
                                        </p:tav>
                                        <p:tav tm="100000">
                                          <p:val>
                                            <p:strVal val="#ppt_h"/>
                                          </p:val>
                                        </p:tav>
                                      </p:tavLst>
                                    </p:anim>
                                  </p:childTnLst>
                                </p:cTn>
                              </p:par>
                            </p:childTnLst>
                          </p:cTn>
                        </p:par>
                      </p:childTnLst>
                    </p:cTn>
                  </p:par>
                  <p:par>
                    <p:cTn id="78" fill="hold">
                      <p:stCondLst>
                        <p:cond delay="indefinite"/>
                      </p:stCondLst>
                      <p:childTnLst>
                        <p:par>
                          <p:cTn id="79" fill="hold">
                            <p:stCondLst>
                              <p:cond delay="0"/>
                            </p:stCondLst>
                            <p:childTnLst>
                              <p:par>
                                <p:cTn id="80" presetID="23" presetClass="entr" presetSubtype="16" fill="hold" grpId="0" nodeType="clickEffect">
                                  <p:stCondLst>
                                    <p:cond delay="0"/>
                                  </p:stCondLst>
                                  <p:childTnLst>
                                    <p:set>
                                      <p:cBhvr>
                                        <p:cTn id="81" dur="1" fill="hold">
                                          <p:stCondLst>
                                            <p:cond delay="0"/>
                                          </p:stCondLst>
                                        </p:cTn>
                                        <p:tgtEl>
                                          <p:spTgt spid="9224"/>
                                        </p:tgtEl>
                                        <p:attrNameLst>
                                          <p:attrName>style.visibility</p:attrName>
                                        </p:attrNameLst>
                                      </p:cBhvr>
                                      <p:to>
                                        <p:strVal val="visible"/>
                                      </p:to>
                                    </p:set>
                                    <p:anim calcmode="lin" valueType="num">
                                      <p:cBhvr>
                                        <p:cTn id="82" dur="500" fill="hold"/>
                                        <p:tgtEl>
                                          <p:spTgt spid="9224"/>
                                        </p:tgtEl>
                                        <p:attrNameLst>
                                          <p:attrName>ppt_w</p:attrName>
                                        </p:attrNameLst>
                                      </p:cBhvr>
                                      <p:tavLst>
                                        <p:tav tm="0">
                                          <p:val>
                                            <p:fltVal val="0"/>
                                          </p:val>
                                        </p:tav>
                                        <p:tav tm="100000">
                                          <p:val>
                                            <p:strVal val="#ppt_w"/>
                                          </p:val>
                                        </p:tav>
                                      </p:tavLst>
                                    </p:anim>
                                    <p:anim calcmode="lin" valueType="num">
                                      <p:cBhvr>
                                        <p:cTn id="83" dur="500" fill="hold"/>
                                        <p:tgtEl>
                                          <p:spTgt spid="9224"/>
                                        </p:tgtEl>
                                        <p:attrNameLst>
                                          <p:attrName>ppt_h</p:attrName>
                                        </p:attrNameLst>
                                      </p:cBhvr>
                                      <p:tavLst>
                                        <p:tav tm="0">
                                          <p:val>
                                            <p:fltVal val="0"/>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23" presetClass="entr" presetSubtype="16" fill="hold" nodeType="clickEffect">
                                  <p:stCondLst>
                                    <p:cond delay="0"/>
                                  </p:stCondLst>
                                  <p:childTnLst>
                                    <p:set>
                                      <p:cBhvr>
                                        <p:cTn id="87" dur="1" fill="hold">
                                          <p:stCondLst>
                                            <p:cond delay="0"/>
                                          </p:stCondLst>
                                        </p:cTn>
                                        <p:tgtEl>
                                          <p:spTgt spid="2"/>
                                        </p:tgtEl>
                                        <p:attrNameLst>
                                          <p:attrName>style.visibility</p:attrName>
                                        </p:attrNameLst>
                                      </p:cBhvr>
                                      <p:to>
                                        <p:strVal val="visible"/>
                                      </p:to>
                                    </p:set>
                                    <p:anim calcmode="lin" valueType="num">
                                      <p:cBhvr>
                                        <p:cTn id="88" dur="500" fill="hold"/>
                                        <p:tgtEl>
                                          <p:spTgt spid="2"/>
                                        </p:tgtEl>
                                        <p:attrNameLst>
                                          <p:attrName>ppt_w</p:attrName>
                                        </p:attrNameLst>
                                      </p:cBhvr>
                                      <p:tavLst>
                                        <p:tav tm="0">
                                          <p:val>
                                            <p:fltVal val="0"/>
                                          </p:val>
                                        </p:tav>
                                        <p:tav tm="100000">
                                          <p:val>
                                            <p:strVal val="#ppt_w"/>
                                          </p:val>
                                        </p:tav>
                                      </p:tavLst>
                                    </p:anim>
                                    <p:anim calcmode="lin" valueType="num">
                                      <p:cBhvr>
                                        <p:cTn id="89"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17" presetClass="entr" presetSubtype="8" fill="hold" grpId="0" nodeType="clickEffect">
                                  <p:stCondLst>
                                    <p:cond delay="0"/>
                                  </p:stCondLst>
                                  <p:childTnLst>
                                    <p:set>
                                      <p:cBhvr>
                                        <p:cTn id="93" dur="1" fill="hold">
                                          <p:stCondLst>
                                            <p:cond delay="0"/>
                                          </p:stCondLst>
                                        </p:cTn>
                                        <p:tgtEl>
                                          <p:spTgt spid="9275"/>
                                        </p:tgtEl>
                                        <p:attrNameLst>
                                          <p:attrName>style.visibility</p:attrName>
                                        </p:attrNameLst>
                                      </p:cBhvr>
                                      <p:to>
                                        <p:strVal val="visible"/>
                                      </p:to>
                                    </p:set>
                                    <p:anim calcmode="lin" valueType="num">
                                      <p:cBhvr>
                                        <p:cTn id="94" dur="500" fill="hold"/>
                                        <p:tgtEl>
                                          <p:spTgt spid="9275"/>
                                        </p:tgtEl>
                                        <p:attrNameLst>
                                          <p:attrName>ppt_x</p:attrName>
                                        </p:attrNameLst>
                                      </p:cBhvr>
                                      <p:tavLst>
                                        <p:tav tm="0">
                                          <p:val>
                                            <p:strVal val="#ppt_x-#ppt_w/2"/>
                                          </p:val>
                                        </p:tav>
                                        <p:tav tm="100000">
                                          <p:val>
                                            <p:strVal val="#ppt_x"/>
                                          </p:val>
                                        </p:tav>
                                      </p:tavLst>
                                    </p:anim>
                                    <p:anim calcmode="lin" valueType="num">
                                      <p:cBhvr>
                                        <p:cTn id="95" dur="500" fill="hold"/>
                                        <p:tgtEl>
                                          <p:spTgt spid="9275"/>
                                        </p:tgtEl>
                                        <p:attrNameLst>
                                          <p:attrName>ppt_y</p:attrName>
                                        </p:attrNameLst>
                                      </p:cBhvr>
                                      <p:tavLst>
                                        <p:tav tm="0">
                                          <p:val>
                                            <p:strVal val="#ppt_y"/>
                                          </p:val>
                                        </p:tav>
                                        <p:tav tm="100000">
                                          <p:val>
                                            <p:strVal val="#ppt_y"/>
                                          </p:val>
                                        </p:tav>
                                      </p:tavLst>
                                    </p:anim>
                                    <p:anim calcmode="lin" valueType="num">
                                      <p:cBhvr>
                                        <p:cTn id="96" dur="500" fill="hold"/>
                                        <p:tgtEl>
                                          <p:spTgt spid="9275"/>
                                        </p:tgtEl>
                                        <p:attrNameLst>
                                          <p:attrName>ppt_w</p:attrName>
                                        </p:attrNameLst>
                                      </p:cBhvr>
                                      <p:tavLst>
                                        <p:tav tm="0">
                                          <p:val>
                                            <p:fltVal val="0"/>
                                          </p:val>
                                        </p:tav>
                                        <p:tav tm="100000">
                                          <p:val>
                                            <p:strVal val="#ppt_w"/>
                                          </p:val>
                                        </p:tav>
                                      </p:tavLst>
                                    </p:anim>
                                    <p:anim calcmode="lin" valueType="num">
                                      <p:cBhvr>
                                        <p:cTn id="97" dur="500" fill="hold"/>
                                        <p:tgtEl>
                                          <p:spTgt spid="9275"/>
                                        </p:tgtEl>
                                        <p:attrNameLst>
                                          <p:attrName>ppt_h</p:attrName>
                                        </p:attrNameLst>
                                      </p:cBhvr>
                                      <p:tavLst>
                                        <p:tav tm="0">
                                          <p:val>
                                            <p:strVal val="#ppt_h"/>
                                          </p:val>
                                        </p:tav>
                                        <p:tav tm="100000">
                                          <p:val>
                                            <p:strVal val="#ppt_h"/>
                                          </p:val>
                                        </p:tav>
                                      </p:tavLst>
                                    </p:anim>
                                  </p:childTnLst>
                                </p:cTn>
                              </p:par>
                            </p:childTnLst>
                          </p:cTn>
                        </p:par>
                      </p:childTnLst>
                    </p:cTn>
                  </p:par>
                  <p:par>
                    <p:cTn id="98" fill="hold">
                      <p:stCondLst>
                        <p:cond delay="indefinite"/>
                      </p:stCondLst>
                      <p:childTnLst>
                        <p:par>
                          <p:cTn id="99" fill="hold">
                            <p:stCondLst>
                              <p:cond delay="0"/>
                            </p:stCondLst>
                            <p:childTnLst>
                              <p:par>
                                <p:cTn id="100" presetID="17" presetClass="entr" presetSubtype="8" fill="hold" grpId="0" nodeType="clickEffect">
                                  <p:stCondLst>
                                    <p:cond delay="0"/>
                                  </p:stCondLst>
                                  <p:childTnLst>
                                    <p:set>
                                      <p:cBhvr>
                                        <p:cTn id="101" dur="1" fill="hold">
                                          <p:stCondLst>
                                            <p:cond delay="0"/>
                                          </p:stCondLst>
                                        </p:cTn>
                                        <p:tgtEl>
                                          <p:spTgt spid="9274"/>
                                        </p:tgtEl>
                                        <p:attrNameLst>
                                          <p:attrName>style.visibility</p:attrName>
                                        </p:attrNameLst>
                                      </p:cBhvr>
                                      <p:to>
                                        <p:strVal val="visible"/>
                                      </p:to>
                                    </p:set>
                                    <p:anim calcmode="lin" valueType="num">
                                      <p:cBhvr>
                                        <p:cTn id="102" dur="500" fill="hold"/>
                                        <p:tgtEl>
                                          <p:spTgt spid="9274"/>
                                        </p:tgtEl>
                                        <p:attrNameLst>
                                          <p:attrName>ppt_x</p:attrName>
                                        </p:attrNameLst>
                                      </p:cBhvr>
                                      <p:tavLst>
                                        <p:tav tm="0">
                                          <p:val>
                                            <p:strVal val="#ppt_x-#ppt_w/2"/>
                                          </p:val>
                                        </p:tav>
                                        <p:tav tm="100000">
                                          <p:val>
                                            <p:strVal val="#ppt_x"/>
                                          </p:val>
                                        </p:tav>
                                      </p:tavLst>
                                    </p:anim>
                                    <p:anim calcmode="lin" valueType="num">
                                      <p:cBhvr>
                                        <p:cTn id="103" dur="500" fill="hold"/>
                                        <p:tgtEl>
                                          <p:spTgt spid="9274"/>
                                        </p:tgtEl>
                                        <p:attrNameLst>
                                          <p:attrName>ppt_y</p:attrName>
                                        </p:attrNameLst>
                                      </p:cBhvr>
                                      <p:tavLst>
                                        <p:tav tm="0">
                                          <p:val>
                                            <p:strVal val="#ppt_y"/>
                                          </p:val>
                                        </p:tav>
                                        <p:tav tm="100000">
                                          <p:val>
                                            <p:strVal val="#ppt_y"/>
                                          </p:val>
                                        </p:tav>
                                      </p:tavLst>
                                    </p:anim>
                                    <p:anim calcmode="lin" valueType="num">
                                      <p:cBhvr>
                                        <p:cTn id="104" dur="500" fill="hold"/>
                                        <p:tgtEl>
                                          <p:spTgt spid="9274"/>
                                        </p:tgtEl>
                                        <p:attrNameLst>
                                          <p:attrName>ppt_w</p:attrName>
                                        </p:attrNameLst>
                                      </p:cBhvr>
                                      <p:tavLst>
                                        <p:tav tm="0">
                                          <p:val>
                                            <p:fltVal val="0"/>
                                          </p:val>
                                        </p:tav>
                                        <p:tav tm="100000">
                                          <p:val>
                                            <p:strVal val="#ppt_w"/>
                                          </p:val>
                                        </p:tav>
                                      </p:tavLst>
                                    </p:anim>
                                    <p:anim calcmode="lin" valueType="num">
                                      <p:cBhvr>
                                        <p:cTn id="105" dur="500" fill="hold"/>
                                        <p:tgtEl>
                                          <p:spTgt spid="9274"/>
                                        </p:tgtEl>
                                        <p:attrNameLst>
                                          <p:attrName>ppt_h</p:attrName>
                                        </p:attrNameLst>
                                      </p:cBhvr>
                                      <p:tavLst>
                                        <p:tav tm="0">
                                          <p:val>
                                            <p:strVal val="#ppt_h"/>
                                          </p:val>
                                        </p:tav>
                                        <p:tav tm="100000">
                                          <p:val>
                                            <p:strVal val="#ppt_h"/>
                                          </p:val>
                                        </p:tav>
                                      </p:tavLst>
                                    </p:anim>
                                  </p:childTnLst>
                                </p:cTn>
                              </p:par>
                            </p:childTnLst>
                          </p:cTn>
                        </p:par>
                      </p:childTnLst>
                    </p:cTn>
                  </p:par>
                  <p:par>
                    <p:cTn id="106" fill="hold">
                      <p:stCondLst>
                        <p:cond delay="indefinite"/>
                      </p:stCondLst>
                      <p:childTnLst>
                        <p:par>
                          <p:cTn id="107" fill="hold">
                            <p:stCondLst>
                              <p:cond delay="0"/>
                            </p:stCondLst>
                            <p:childTnLst>
                              <p:par>
                                <p:cTn id="108" presetID="17" presetClass="entr" presetSubtype="8" fill="hold" nodeType="clickEffect">
                                  <p:stCondLst>
                                    <p:cond delay="0"/>
                                  </p:stCondLst>
                                  <p:childTnLst>
                                    <p:set>
                                      <p:cBhvr>
                                        <p:cTn id="109" dur="1" fill="hold">
                                          <p:stCondLst>
                                            <p:cond delay="0"/>
                                          </p:stCondLst>
                                        </p:cTn>
                                        <p:tgtEl>
                                          <p:spTgt spid="10"/>
                                        </p:tgtEl>
                                        <p:attrNameLst>
                                          <p:attrName>style.visibility</p:attrName>
                                        </p:attrNameLst>
                                      </p:cBhvr>
                                      <p:to>
                                        <p:strVal val="visible"/>
                                      </p:to>
                                    </p:set>
                                    <p:anim calcmode="lin" valueType="num">
                                      <p:cBhvr>
                                        <p:cTn id="110" dur="500" fill="hold"/>
                                        <p:tgtEl>
                                          <p:spTgt spid="10"/>
                                        </p:tgtEl>
                                        <p:attrNameLst>
                                          <p:attrName>ppt_x</p:attrName>
                                        </p:attrNameLst>
                                      </p:cBhvr>
                                      <p:tavLst>
                                        <p:tav tm="0">
                                          <p:val>
                                            <p:strVal val="#ppt_x-#ppt_w/2"/>
                                          </p:val>
                                        </p:tav>
                                        <p:tav tm="100000">
                                          <p:val>
                                            <p:strVal val="#ppt_x"/>
                                          </p:val>
                                        </p:tav>
                                      </p:tavLst>
                                    </p:anim>
                                    <p:anim calcmode="lin" valueType="num">
                                      <p:cBhvr>
                                        <p:cTn id="111" dur="500" fill="hold"/>
                                        <p:tgtEl>
                                          <p:spTgt spid="10"/>
                                        </p:tgtEl>
                                        <p:attrNameLst>
                                          <p:attrName>ppt_y</p:attrName>
                                        </p:attrNameLst>
                                      </p:cBhvr>
                                      <p:tavLst>
                                        <p:tav tm="0">
                                          <p:val>
                                            <p:strVal val="#ppt_y"/>
                                          </p:val>
                                        </p:tav>
                                        <p:tav tm="100000">
                                          <p:val>
                                            <p:strVal val="#ppt_y"/>
                                          </p:val>
                                        </p:tav>
                                      </p:tavLst>
                                    </p:anim>
                                    <p:anim calcmode="lin" valueType="num">
                                      <p:cBhvr>
                                        <p:cTn id="112" dur="500" fill="hold"/>
                                        <p:tgtEl>
                                          <p:spTgt spid="10"/>
                                        </p:tgtEl>
                                        <p:attrNameLst>
                                          <p:attrName>ppt_w</p:attrName>
                                        </p:attrNameLst>
                                      </p:cBhvr>
                                      <p:tavLst>
                                        <p:tav tm="0">
                                          <p:val>
                                            <p:fltVal val="0"/>
                                          </p:val>
                                        </p:tav>
                                        <p:tav tm="100000">
                                          <p:val>
                                            <p:strVal val="#ppt_w"/>
                                          </p:val>
                                        </p:tav>
                                      </p:tavLst>
                                    </p:anim>
                                    <p:anim calcmode="lin" valueType="num">
                                      <p:cBhvr>
                                        <p:cTn id="113"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14" fill="hold">
                      <p:stCondLst>
                        <p:cond delay="indefinite"/>
                      </p:stCondLst>
                      <p:childTnLst>
                        <p:par>
                          <p:cTn id="115" fill="hold">
                            <p:stCondLst>
                              <p:cond delay="0"/>
                            </p:stCondLst>
                            <p:childTnLst>
                              <p:par>
                                <p:cTn id="116" presetID="18" presetClass="entr" presetSubtype="3" fill="hold" grpId="0" nodeType="clickEffect">
                                  <p:stCondLst>
                                    <p:cond delay="0"/>
                                  </p:stCondLst>
                                  <p:childTnLst>
                                    <p:set>
                                      <p:cBhvr>
                                        <p:cTn id="117" dur="1" fill="hold">
                                          <p:stCondLst>
                                            <p:cond delay="0"/>
                                          </p:stCondLst>
                                        </p:cTn>
                                        <p:tgtEl>
                                          <p:spTgt spid="9228"/>
                                        </p:tgtEl>
                                        <p:attrNameLst>
                                          <p:attrName>style.visibility</p:attrName>
                                        </p:attrNameLst>
                                      </p:cBhvr>
                                      <p:to>
                                        <p:strVal val="visible"/>
                                      </p:to>
                                    </p:set>
                                    <p:animEffect transition="in" filter="strips(upRight)">
                                      <p:cBhvr>
                                        <p:cTn id="118" dur="500"/>
                                        <p:tgtEl>
                                          <p:spTgt spid="9228"/>
                                        </p:tgtEl>
                                      </p:cBhvr>
                                    </p:animEffect>
                                  </p:childTnLst>
                                </p:cTn>
                              </p:par>
                            </p:childTnLst>
                          </p:cTn>
                        </p:par>
                      </p:childTnLst>
                    </p:cTn>
                  </p:par>
                  <p:par>
                    <p:cTn id="119" fill="hold">
                      <p:stCondLst>
                        <p:cond delay="indefinite"/>
                      </p:stCondLst>
                      <p:childTnLst>
                        <p:par>
                          <p:cTn id="120" fill="hold">
                            <p:stCondLst>
                              <p:cond delay="0"/>
                            </p:stCondLst>
                            <p:childTnLst>
                              <p:par>
                                <p:cTn id="121" presetID="23" presetClass="entr" presetSubtype="16" fill="hold" grpId="0" nodeType="clickEffect">
                                  <p:stCondLst>
                                    <p:cond delay="0"/>
                                  </p:stCondLst>
                                  <p:childTnLst>
                                    <p:set>
                                      <p:cBhvr>
                                        <p:cTn id="122" dur="1" fill="hold">
                                          <p:stCondLst>
                                            <p:cond delay="0"/>
                                          </p:stCondLst>
                                        </p:cTn>
                                        <p:tgtEl>
                                          <p:spTgt spid="9227"/>
                                        </p:tgtEl>
                                        <p:attrNameLst>
                                          <p:attrName>style.visibility</p:attrName>
                                        </p:attrNameLst>
                                      </p:cBhvr>
                                      <p:to>
                                        <p:strVal val="visible"/>
                                      </p:to>
                                    </p:set>
                                    <p:anim calcmode="lin" valueType="num">
                                      <p:cBhvr>
                                        <p:cTn id="123" dur="500" fill="hold"/>
                                        <p:tgtEl>
                                          <p:spTgt spid="9227"/>
                                        </p:tgtEl>
                                        <p:attrNameLst>
                                          <p:attrName>ppt_w</p:attrName>
                                        </p:attrNameLst>
                                      </p:cBhvr>
                                      <p:tavLst>
                                        <p:tav tm="0">
                                          <p:val>
                                            <p:fltVal val="0"/>
                                          </p:val>
                                        </p:tav>
                                        <p:tav tm="100000">
                                          <p:val>
                                            <p:strVal val="#ppt_w"/>
                                          </p:val>
                                        </p:tav>
                                      </p:tavLst>
                                    </p:anim>
                                    <p:anim calcmode="lin" valueType="num">
                                      <p:cBhvr>
                                        <p:cTn id="124" dur="500" fill="hold"/>
                                        <p:tgtEl>
                                          <p:spTgt spid="9227"/>
                                        </p:tgtEl>
                                        <p:attrNameLst>
                                          <p:attrName>ppt_h</p:attrName>
                                        </p:attrNameLst>
                                      </p:cBhvr>
                                      <p:tavLst>
                                        <p:tav tm="0">
                                          <p:val>
                                            <p:fltVal val="0"/>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17" presetClass="entr" presetSubtype="4" fill="hold" nodeType="clickEffect">
                                  <p:stCondLst>
                                    <p:cond delay="0"/>
                                  </p:stCondLst>
                                  <p:childTnLst>
                                    <p:set>
                                      <p:cBhvr>
                                        <p:cTn id="128" dur="1" fill="hold">
                                          <p:stCondLst>
                                            <p:cond delay="0"/>
                                          </p:stCondLst>
                                        </p:cTn>
                                        <p:tgtEl>
                                          <p:spTgt spid="17"/>
                                        </p:tgtEl>
                                        <p:attrNameLst>
                                          <p:attrName>style.visibility</p:attrName>
                                        </p:attrNameLst>
                                      </p:cBhvr>
                                      <p:to>
                                        <p:strVal val="visible"/>
                                      </p:to>
                                    </p:set>
                                    <p:anim calcmode="lin" valueType="num">
                                      <p:cBhvr>
                                        <p:cTn id="129" dur="500" fill="hold"/>
                                        <p:tgtEl>
                                          <p:spTgt spid="17"/>
                                        </p:tgtEl>
                                        <p:attrNameLst>
                                          <p:attrName>ppt_x</p:attrName>
                                        </p:attrNameLst>
                                      </p:cBhvr>
                                      <p:tavLst>
                                        <p:tav tm="0">
                                          <p:val>
                                            <p:strVal val="#ppt_x"/>
                                          </p:val>
                                        </p:tav>
                                        <p:tav tm="100000">
                                          <p:val>
                                            <p:strVal val="#ppt_x"/>
                                          </p:val>
                                        </p:tav>
                                      </p:tavLst>
                                    </p:anim>
                                    <p:anim calcmode="lin" valueType="num">
                                      <p:cBhvr>
                                        <p:cTn id="130" dur="500" fill="hold"/>
                                        <p:tgtEl>
                                          <p:spTgt spid="17"/>
                                        </p:tgtEl>
                                        <p:attrNameLst>
                                          <p:attrName>ppt_y</p:attrName>
                                        </p:attrNameLst>
                                      </p:cBhvr>
                                      <p:tavLst>
                                        <p:tav tm="0">
                                          <p:val>
                                            <p:strVal val="#ppt_y+#ppt_h/2"/>
                                          </p:val>
                                        </p:tav>
                                        <p:tav tm="100000">
                                          <p:val>
                                            <p:strVal val="#ppt_y"/>
                                          </p:val>
                                        </p:tav>
                                      </p:tavLst>
                                    </p:anim>
                                    <p:anim calcmode="lin" valueType="num">
                                      <p:cBhvr>
                                        <p:cTn id="131" dur="500" fill="hold"/>
                                        <p:tgtEl>
                                          <p:spTgt spid="17"/>
                                        </p:tgtEl>
                                        <p:attrNameLst>
                                          <p:attrName>ppt_w</p:attrName>
                                        </p:attrNameLst>
                                      </p:cBhvr>
                                      <p:tavLst>
                                        <p:tav tm="0">
                                          <p:val>
                                            <p:strVal val="#ppt_w"/>
                                          </p:val>
                                        </p:tav>
                                        <p:tav tm="100000">
                                          <p:val>
                                            <p:strVal val="#ppt_w"/>
                                          </p:val>
                                        </p:tav>
                                      </p:tavLst>
                                    </p:anim>
                                    <p:anim calcmode="lin" valueType="num">
                                      <p:cBhvr>
                                        <p:cTn id="132"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23" presetClass="entr" presetSubtype="16" fill="hold" grpId="0" nodeType="clickEffect">
                                  <p:stCondLst>
                                    <p:cond delay="0"/>
                                  </p:stCondLst>
                                  <p:childTnLst>
                                    <p:set>
                                      <p:cBhvr>
                                        <p:cTn id="136" dur="1" fill="hold">
                                          <p:stCondLst>
                                            <p:cond delay="0"/>
                                          </p:stCondLst>
                                        </p:cTn>
                                        <p:tgtEl>
                                          <p:spTgt spid="9230"/>
                                        </p:tgtEl>
                                        <p:attrNameLst>
                                          <p:attrName>style.visibility</p:attrName>
                                        </p:attrNameLst>
                                      </p:cBhvr>
                                      <p:to>
                                        <p:strVal val="visible"/>
                                      </p:to>
                                    </p:set>
                                    <p:anim calcmode="lin" valueType="num">
                                      <p:cBhvr>
                                        <p:cTn id="137" dur="500" fill="hold"/>
                                        <p:tgtEl>
                                          <p:spTgt spid="9230"/>
                                        </p:tgtEl>
                                        <p:attrNameLst>
                                          <p:attrName>ppt_w</p:attrName>
                                        </p:attrNameLst>
                                      </p:cBhvr>
                                      <p:tavLst>
                                        <p:tav tm="0">
                                          <p:val>
                                            <p:fltVal val="0"/>
                                          </p:val>
                                        </p:tav>
                                        <p:tav tm="100000">
                                          <p:val>
                                            <p:strVal val="#ppt_w"/>
                                          </p:val>
                                        </p:tav>
                                      </p:tavLst>
                                    </p:anim>
                                    <p:anim calcmode="lin" valueType="num">
                                      <p:cBhvr>
                                        <p:cTn id="138" dur="500" fill="hold"/>
                                        <p:tgtEl>
                                          <p:spTgt spid="9230"/>
                                        </p:tgtEl>
                                        <p:attrNameLst>
                                          <p:attrName>ppt_h</p:attrName>
                                        </p:attrNameLst>
                                      </p:cBhvr>
                                      <p:tavLst>
                                        <p:tav tm="0">
                                          <p:val>
                                            <p:fltVal val="0"/>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8" fill="hold" grpId="0" nodeType="clickEffect">
                                  <p:stCondLst>
                                    <p:cond delay="0"/>
                                  </p:stCondLst>
                                  <p:childTnLst>
                                    <p:set>
                                      <p:cBhvr>
                                        <p:cTn id="142" dur="1" fill="hold">
                                          <p:stCondLst>
                                            <p:cond delay="0"/>
                                          </p:stCondLst>
                                        </p:cTn>
                                        <p:tgtEl>
                                          <p:spTgt spid="9229"/>
                                        </p:tgtEl>
                                        <p:attrNameLst>
                                          <p:attrName>style.visibility</p:attrName>
                                        </p:attrNameLst>
                                      </p:cBhvr>
                                      <p:to>
                                        <p:strVal val="visible"/>
                                      </p:to>
                                    </p:set>
                                    <p:anim calcmode="lin" valueType="num">
                                      <p:cBhvr>
                                        <p:cTn id="143" dur="500" fill="hold"/>
                                        <p:tgtEl>
                                          <p:spTgt spid="9229"/>
                                        </p:tgtEl>
                                        <p:attrNameLst>
                                          <p:attrName>ppt_x</p:attrName>
                                        </p:attrNameLst>
                                      </p:cBhvr>
                                      <p:tavLst>
                                        <p:tav tm="0">
                                          <p:val>
                                            <p:strVal val="#ppt_x-#ppt_w/2"/>
                                          </p:val>
                                        </p:tav>
                                        <p:tav tm="100000">
                                          <p:val>
                                            <p:strVal val="#ppt_x"/>
                                          </p:val>
                                        </p:tav>
                                      </p:tavLst>
                                    </p:anim>
                                    <p:anim calcmode="lin" valueType="num">
                                      <p:cBhvr>
                                        <p:cTn id="144" dur="500" fill="hold"/>
                                        <p:tgtEl>
                                          <p:spTgt spid="9229"/>
                                        </p:tgtEl>
                                        <p:attrNameLst>
                                          <p:attrName>ppt_y</p:attrName>
                                        </p:attrNameLst>
                                      </p:cBhvr>
                                      <p:tavLst>
                                        <p:tav tm="0">
                                          <p:val>
                                            <p:strVal val="#ppt_y"/>
                                          </p:val>
                                        </p:tav>
                                        <p:tav tm="100000">
                                          <p:val>
                                            <p:strVal val="#ppt_y"/>
                                          </p:val>
                                        </p:tav>
                                      </p:tavLst>
                                    </p:anim>
                                    <p:anim calcmode="lin" valueType="num">
                                      <p:cBhvr>
                                        <p:cTn id="145" dur="500" fill="hold"/>
                                        <p:tgtEl>
                                          <p:spTgt spid="9229"/>
                                        </p:tgtEl>
                                        <p:attrNameLst>
                                          <p:attrName>ppt_w</p:attrName>
                                        </p:attrNameLst>
                                      </p:cBhvr>
                                      <p:tavLst>
                                        <p:tav tm="0">
                                          <p:val>
                                            <p:fltVal val="0"/>
                                          </p:val>
                                        </p:tav>
                                        <p:tav tm="100000">
                                          <p:val>
                                            <p:strVal val="#ppt_w"/>
                                          </p:val>
                                        </p:tav>
                                      </p:tavLst>
                                    </p:anim>
                                    <p:anim calcmode="lin" valueType="num">
                                      <p:cBhvr>
                                        <p:cTn id="146" dur="500" fill="hold"/>
                                        <p:tgtEl>
                                          <p:spTgt spid="9229"/>
                                        </p:tgtEl>
                                        <p:attrNameLst>
                                          <p:attrName>ppt_h</p:attrName>
                                        </p:attrNameLst>
                                      </p:cBhvr>
                                      <p:tavLst>
                                        <p:tav tm="0">
                                          <p:val>
                                            <p:strVal val="#ppt_h"/>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23" presetClass="entr" presetSubtype="16" fill="hold" nodeType="clickEffect">
                                  <p:stCondLst>
                                    <p:cond delay="0"/>
                                  </p:stCondLst>
                                  <p:childTnLst>
                                    <p:set>
                                      <p:cBhvr>
                                        <p:cTn id="150" dur="1" fill="hold">
                                          <p:stCondLst>
                                            <p:cond delay="0"/>
                                          </p:stCondLst>
                                        </p:cTn>
                                        <p:tgtEl>
                                          <p:spTgt spid="4"/>
                                        </p:tgtEl>
                                        <p:attrNameLst>
                                          <p:attrName>style.visibility</p:attrName>
                                        </p:attrNameLst>
                                      </p:cBhvr>
                                      <p:to>
                                        <p:strVal val="visible"/>
                                      </p:to>
                                    </p:set>
                                    <p:anim calcmode="lin" valueType="num">
                                      <p:cBhvr>
                                        <p:cTn id="151" dur="500" fill="hold"/>
                                        <p:tgtEl>
                                          <p:spTgt spid="4"/>
                                        </p:tgtEl>
                                        <p:attrNameLst>
                                          <p:attrName>ppt_w</p:attrName>
                                        </p:attrNameLst>
                                      </p:cBhvr>
                                      <p:tavLst>
                                        <p:tav tm="0">
                                          <p:val>
                                            <p:fltVal val="0"/>
                                          </p:val>
                                        </p:tav>
                                        <p:tav tm="100000">
                                          <p:val>
                                            <p:strVal val="#ppt_w"/>
                                          </p:val>
                                        </p:tav>
                                      </p:tavLst>
                                    </p:anim>
                                    <p:anim calcmode="lin" valueType="num">
                                      <p:cBhvr>
                                        <p:cTn id="152"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53" fill="hold">
                      <p:stCondLst>
                        <p:cond delay="indefinite"/>
                      </p:stCondLst>
                      <p:childTnLst>
                        <p:par>
                          <p:cTn id="154" fill="hold">
                            <p:stCondLst>
                              <p:cond delay="0"/>
                            </p:stCondLst>
                            <p:childTnLst>
                              <p:par>
                                <p:cTn id="155" presetID="23" presetClass="entr" presetSubtype="16" fill="hold" grpId="0" nodeType="clickEffect">
                                  <p:stCondLst>
                                    <p:cond delay="0"/>
                                  </p:stCondLst>
                                  <p:childTnLst>
                                    <p:set>
                                      <p:cBhvr>
                                        <p:cTn id="156" dur="1" fill="hold">
                                          <p:stCondLst>
                                            <p:cond delay="0"/>
                                          </p:stCondLst>
                                        </p:cTn>
                                        <p:tgtEl>
                                          <p:spTgt spid="9231"/>
                                        </p:tgtEl>
                                        <p:attrNameLst>
                                          <p:attrName>style.visibility</p:attrName>
                                        </p:attrNameLst>
                                      </p:cBhvr>
                                      <p:to>
                                        <p:strVal val="visible"/>
                                      </p:to>
                                    </p:set>
                                    <p:anim calcmode="lin" valueType="num">
                                      <p:cBhvr>
                                        <p:cTn id="157" dur="500" fill="hold"/>
                                        <p:tgtEl>
                                          <p:spTgt spid="9231"/>
                                        </p:tgtEl>
                                        <p:attrNameLst>
                                          <p:attrName>ppt_w</p:attrName>
                                        </p:attrNameLst>
                                      </p:cBhvr>
                                      <p:tavLst>
                                        <p:tav tm="0">
                                          <p:val>
                                            <p:fltVal val="0"/>
                                          </p:val>
                                        </p:tav>
                                        <p:tav tm="100000">
                                          <p:val>
                                            <p:strVal val="#ppt_w"/>
                                          </p:val>
                                        </p:tav>
                                      </p:tavLst>
                                    </p:anim>
                                    <p:anim calcmode="lin" valueType="num">
                                      <p:cBhvr>
                                        <p:cTn id="158" dur="500" fill="hold"/>
                                        <p:tgtEl>
                                          <p:spTgt spid="9231"/>
                                        </p:tgtEl>
                                        <p:attrNameLst>
                                          <p:attrName>ppt_h</p:attrName>
                                        </p:attrNameLst>
                                      </p:cBhvr>
                                      <p:tavLst>
                                        <p:tav tm="0">
                                          <p:val>
                                            <p:fltVal val="0"/>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18" presetClass="entr" presetSubtype="3" fill="hold" nodeType="clickEffect">
                                  <p:stCondLst>
                                    <p:cond delay="0"/>
                                  </p:stCondLst>
                                  <p:childTnLst>
                                    <p:set>
                                      <p:cBhvr>
                                        <p:cTn id="162" dur="1" fill="hold">
                                          <p:stCondLst>
                                            <p:cond delay="0"/>
                                          </p:stCondLst>
                                        </p:cTn>
                                        <p:tgtEl>
                                          <p:spTgt spid="9"/>
                                        </p:tgtEl>
                                        <p:attrNameLst>
                                          <p:attrName>style.visibility</p:attrName>
                                        </p:attrNameLst>
                                      </p:cBhvr>
                                      <p:to>
                                        <p:strVal val="visible"/>
                                      </p:to>
                                    </p:set>
                                    <p:animEffect transition="in" filter="strips(upRight)">
                                      <p:cBhvr>
                                        <p:cTn id="163" dur="500"/>
                                        <p:tgtEl>
                                          <p:spTgt spid="9"/>
                                        </p:tgtEl>
                                      </p:cBhvr>
                                    </p:animEffect>
                                  </p:childTnLst>
                                </p:cTn>
                              </p:par>
                            </p:childTnLst>
                          </p:cTn>
                        </p:par>
                      </p:childTnLst>
                    </p:cTn>
                  </p:par>
                  <p:par>
                    <p:cTn id="164" fill="hold">
                      <p:stCondLst>
                        <p:cond delay="indefinite"/>
                      </p:stCondLst>
                      <p:childTnLst>
                        <p:par>
                          <p:cTn id="165" fill="hold">
                            <p:stCondLst>
                              <p:cond delay="0"/>
                            </p:stCondLst>
                            <p:childTnLst>
                              <p:par>
                                <p:cTn id="166" presetID="18" presetClass="entr" presetSubtype="3" fill="hold" grpId="0" nodeType="clickEffect">
                                  <p:stCondLst>
                                    <p:cond delay="0"/>
                                  </p:stCondLst>
                                  <p:childTnLst>
                                    <p:set>
                                      <p:cBhvr>
                                        <p:cTn id="167" dur="1" fill="hold">
                                          <p:stCondLst>
                                            <p:cond delay="0"/>
                                          </p:stCondLst>
                                        </p:cTn>
                                        <p:tgtEl>
                                          <p:spTgt spid="9236"/>
                                        </p:tgtEl>
                                        <p:attrNameLst>
                                          <p:attrName>style.visibility</p:attrName>
                                        </p:attrNameLst>
                                      </p:cBhvr>
                                      <p:to>
                                        <p:strVal val="visible"/>
                                      </p:to>
                                    </p:set>
                                    <p:animEffect transition="in" filter="strips(upRight)">
                                      <p:cBhvr>
                                        <p:cTn id="168" dur="500"/>
                                        <p:tgtEl>
                                          <p:spTgt spid="9236"/>
                                        </p:tgtEl>
                                      </p:cBhvr>
                                    </p:animEffect>
                                  </p:childTnLst>
                                </p:cTn>
                              </p:par>
                            </p:childTnLst>
                          </p:cTn>
                        </p:par>
                      </p:childTnLst>
                    </p:cTn>
                  </p:par>
                  <p:par>
                    <p:cTn id="169" fill="hold">
                      <p:stCondLst>
                        <p:cond delay="indefinite"/>
                      </p:stCondLst>
                      <p:childTnLst>
                        <p:par>
                          <p:cTn id="170" fill="hold">
                            <p:stCondLst>
                              <p:cond delay="0"/>
                            </p:stCondLst>
                            <p:childTnLst>
                              <p:par>
                                <p:cTn id="171" presetID="18" presetClass="entr" presetSubtype="3" fill="hold" grpId="0" nodeType="clickEffect">
                                  <p:stCondLst>
                                    <p:cond delay="0"/>
                                  </p:stCondLst>
                                  <p:childTnLst>
                                    <p:set>
                                      <p:cBhvr>
                                        <p:cTn id="172" dur="1" fill="hold">
                                          <p:stCondLst>
                                            <p:cond delay="0"/>
                                          </p:stCondLst>
                                        </p:cTn>
                                        <p:tgtEl>
                                          <p:spTgt spid="9232"/>
                                        </p:tgtEl>
                                        <p:attrNameLst>
                                          <p:attrName>style.visibility</p:attrName>
                                        </p:attrNameLst>
                                      </p:cBhvr>
                                      <p:to>
                                        <p:strVal val="visible"/>
                                      </p:to>
                                    </p:set>
                                    <p:animEffect transition="in" filter="strips(upRight)">
                                      <p:cBhvr>
                                        <p:cTn id="173" dur="500"/>
                                        <p:tgtEl>
                                          <p:spTgt spid="9232"/>
                                        </p:tgtEl>
                                      </p:cBhvr>
                                    </p:animEffect>
                                  </p:childTnLst>
                                </p:cTn>
                              </p:par>
                            </p:childTnLst>
                          </p:cTn>
                        </p:par>
                      </p:childTnLst>
                    </p:cTn>
                  </p:par>
                  <p:par>
                    <p:cTn id="174" fill="hold">
                      <p:stCondLst>
                        <p:cond delay="indefinite"/>
                      </p:stCondLst>
                      <p:childTnLst>
                        <p:par>
                          <p:cTn id="175" fill="hold">
                            <p:stCondLst>
                              <p:cond delay="0"/>
                            </p:stCondLst>
                            <p:childTnLst>
                              <p:par>
                                <p:cTn id="176" presetID="23" presetClass="entr" presetSubtype="16" fill="hold" grpId="0" nodeType="clickEffect">
                                  <p:stCondLst>
                                    <p:cond delay="0"/>
                                  </p:stCondLst>
                                  <p:childTnLst>
                                    <p:set>
                                      <p:cBhvr>
                                        <p:cTn id="177" dur="1" fill="hold">
                                          <p:stCondLst>
                                            <p:cond delay="0"/>
                                          </p:stCondLst>
                                        </p:cTn>
                                        <p:tgtEl>
                                          <p:spTgt spid="9233"/>
                                        </p:tgtEl>
                                        <p:attrNameLst>
                                          <p:attrName>style.visibility</p:attrName>
                                        </p:attrNameLst>
                                      </p:cBhvr>
                                      <p:to>
                                        <p:strVal val="visible"/>
                                      </p:to>
                                    </p:set>
                                    <p:anim calcmode="lin" valueType="num">
                                      <p:cBhvr>
                                        <p:cTn id="178" dur="500" fill="hold"/>
                                        <p:tgtEl>
                                          <p:spTgt spid="9233"/>
                                        </p:tgtEl>
                                        <p:attrNameLst>
                                          <p:attrName>ppt_w</p:attrName>
                                        </p:attrNameLst>
                                      </p:cBhvr>
                                      <p:tavLst>
                                        <p:tav tm="0">
                                          <p:val>
                                            <p:fltVal val="0"/>
                                          </p:val>
                                        </p:tav>
                                        <p:tav tm="100000">
                                          <p:val>
                                            <p:strVal val="#ppt_w"/>
                                          </p:val>
                                        </p:tav>
                                      </p:tavLst>
                                    </p:anim>
                                    <p:anim calcmode="lin" valueType="num">
                                      <p:cBhvr>
                                        <p:cTn id="179" dur="500" fill="hold"/>
                                        <p:tgtEl>
                                          <p:spTgt spid="9233"/>
                                        </p:tgtEl>
                                        <p:attrNameLst>
                                          <p:attrName>ppt_h</p:attrName>
                                        </p:attrNameLst>
                                      </p:cBhvr>
                                      <p:tavLst>
                                        <p:tav tm="0">
                                          <p:val>
                                            <p:fltVal val="0"/>
                                          </p:val>
                                        </p:tav>
                                        <p:tav tm="100000">
                                          <p:val>
                                            <p:strVal val="#ppt_h"/>
                                          </p:val>
                                        </p:tav>
                                      </p:tavLst>
                                    </p:anim>
                                  </p:childTnLst>
                                </p:cTn>
                              </p:par>
                            </p:childTnLst>
                          </p:cTn>
                        </p:par>
                      </p:childTnLst>
                    </p:cTn>
                  </p:par>
                  <p:par>
                    <p:cTn id="180" fill="hold">
                      <p:stCondLst>
                        <p:cond delay="indefinite"/>
                      </p:stCondLst>
                      <p:childTnLst>
                        <p:par>
                          <p:cTn id="181" fill="hold">
                            <p:stCondLst>
                              <p:cond delay="0"/>
                            </p:stCondLst>
                            <p:childTnLst>
                              <p:par>
                                <p:cTn id="182" presetID="17" presetClass="entr" presetSubtype="4" fill="hold" nodeType="clickEffect">
                                  <p:stCondLst>
                                    <p:cond delay="0"/>
                                  </p:stCondLst>
                                  <p:childTnLst>
                                    <p:set>
                                      <p:cBhvr>
                                        <p:cTn id="183" dur="1" fill="hold">
                                          <p:stCondLst>
                                            <p:cond delay="0"/>
                                          </p:stCondLst>
                                        </p:cTn>
                                        <p:tgtEl>
                                          <p:spTgt spid="14"/>
                                        </p:tgtEl>
                                        <p:attrNameLst>
                                          <p:attrName>style.visibility</p:attrName>
                                        </p:attrNameLst>
                                      </p:cBhvr>
                                      <p:to>
                                        <p:strVal val="visible"/>
                                      </p:to>
                                    </p:set>
                                    <p:anim calcmode="lin" valueType="num">
                                      <p:cBhvr>
                                        <p:cTn id="184" dur="500" fill="hold"/>
                                        <p:tgtEl>
                                          <p:spTgt spid="14"/>
                                        </p:tgtEl>
                                        <p:attrNameLst>
                                          <p:attrName>ppt_x</p:attrName>
                                        </p:attrNameLst>
                                      </p:cBhvr>
                                      <p:tavLst>
                                        <p:tav tm="0">
                                          <p:val>
                                            <p:strVal val="#ppt_x"/>
                                          </p:val>
                                        </p:tav>
                                        <p:tav tm="100000">
                                          <p:val>
                                            <p:strVal val="#ppt_x"/>
                                          </p:val>
                                        </p:tav>
                                      </p:tavLst>
                                    </p:anim>
                                    <p:anim calcmode="lin" valueType="num">
                                      <p:cBhvr>
                                        <p:cTn id="185" dur="500" fill="hold"/>
                                        <p:tgtEl>
                                          <p:spTgt spid="14"/>
                                        </p:tgtEl>
                                        <p:attrNameLst>
                                          <p:attrName>ppt_y</p:attrName>
                                        </p:attrNameLst>
                                      </p:cBhvr>
                                      <p:tavLst>
                                        <p:tav tm="0">
                                          <p:val>
                                            <p:strVal val="#ppt_y+#ppt_h/2"/>
                                          </p:val>
                                        </p:tav>
                                        <p:tav tm="100000">
                                          <p:val>
                                            <p:strVal val="#ppt_y"/>
                                          </p:val>
                                        </p:tav>
                                      </p:tavLst>
                                    </p:anim>
                                    <p:anim calcmode="lin" valueType="num">
                                      <p:cBhvr>
                                        <p:cTn id="186" dur="500" fill="hold"/>
                                        <p:tgtEl>
                                          <p:spTgt spid="14"/>
                                        </p:tgtEl>
                                        <p:attrNameLst>
                                          <p:attrName>ppt_w</p:attrName>
                                        </p:attrNameLst>
                                      </p:cBhvr>
                                      <p:tavLst>
                                        <p:tav tm="0">
                                          <p:val>
                                            <p:strVal val="#ppt_w"/>
                                          </p:val>
                                        </p:tav>
                                        <p:tav tm="100000">
                                          <p:val>
                                            <p:strVal val="#ppt_w"/>
                                          </p:val>
                                        </p:tav>
                                      </p:tavLst>
                                    </p:anim>
                                    <p:anim calcmode="lin" valueType="num">
                                      <p:cBhvr>
                                        <p:cTn id="187"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88" fill="hold">
                      <p:stCondLst>
                        <p:cond delay="indefinite"/>
                      </p:stCondLst>
                      <p:childTnLst>
                        <p:par>
                          <p:cTn id="189" fill="hold">
                            <p:stCondLst>
                              <p:cond delay="0"/>
                            </p:stCondLst>
                            <p:childTnLst>
                              <p:par>
                                <p:cTn id="190" presetID="17" presetClass="entr" presetSubtype="4" fill="hold" grpId="0" nodeType="clickEffect">
                                  <p:stCondLst>
                                    <p:cond delay="0"/>
                                  </p:stCondLst>
                                  <p:childTnLst>
                                    <p:set>
                                      <p:cBhvr>
                                        <p:cTn id="191" dur="1" fill="hold">
                                          <p:stCondLst>
                                            <p:cond delay="0"/>
                                          </p:stCondLst>
                                        </p:cTn>
                                        <p:tgtEl>
                                          <p:spTgt spid="9234"/>
                                        </p:tgtEl>
                                        <p:attrNameLst>
                                          <p:attrName>style.visibility</p:attrName>
                                        </p:attrNameLst>
                                      </p:cBhvr>
                                      <p:to>
                                        <p:strVal val="visible"/>
                                      </p:to>
                                    </p:set>
                                    <p:anim calcmode="lin" valueType="num">
                                      <p:cBhvr>
                                        <p:cTn id="192" dur="500" fill="hold"/>
                                        <p:tgtEl>
                                          <p:spTgt spid="9234"/>
                                        </p:tgtEl>
                                        <p:attrNameLst>
                                          <p:attrName>ppt_x</p:attrName>
                                        </p:attrNameLst>
                                      </p:cBhvr>
                                      <p:tavLst>
                                        <p:tav tm="0">
                                          <p:val>
                                            <p:strVal val="#ppt_x"/>
                                          </p:val>
                                        </p:tav>
                                        <p:tav tm="100000">
                                          <p:val>
                                            <p:strVal val="#ppt_x"/>
                                          </p:val>
                                        </p:tav>
                                      </p:tavLst>
                                    </p:anim>
                                    <p:anim calcmode="lin" valueType="num">
                                      <p:cBhvr>
                                        <p:cTn id="193" dur="500" fill="hold"/>
                                        <p:tgtEl>
                                          <p:spTgt spid="9234"/>
                                        </p:tgtEl>
                                        <p:attrNameLst>
                                          <p:attrName>ppt_y</p:attrName>
                                        </p:attrNameLst>
                                      </p:cBhvr>
                                      <p:tavLst>
                                        <p:tav tm="0">
                                          <p:val>
                                            <p:strVal val="#ppt_y+#ppt_h/2"/>
                                          </p:val>
                                        </p:tav>
                                        <p:tav tm="100000">
                                          <p:val>
                                            <p:strVal val="#ppt_y"/>
                                          </p:val>
                                        </p:tav>
                                      </p:tavLst>
                                    </p:anim>
                                    <p:anim calcmode="lin" valueType="num">
                                      <p:cBhvr>
                                        <p:cTn id="194" dur="500" fill="hold"/>
                                        <p:tgtEl>
                                          <p:spTgt spid="9234"/>
                                        </p:tgtEl>
                                        <p:attrNameLst>
                                          <p:attrName>ppt_w</p:attrName>
                                        </p:attrNameLst>
                                      </p:cBhvr>
                                      <p:tavLst>
                                        <p:tav tm="0">
                                          <p:val>
                                            <p:strVal val="#ppt_w"/>
                                          </p:val>
                                        </p:tav>
                                        <p:tav tm="100000">
                                          <p:val>
                                            <p:strVal val="#ppt_w"/>
                                          </p:val>
                                        </p:tav>
                                      </p:tavLst>
                                    </p:anim>
                                    <p:anim calcmode="lin" valueType="num">
                                      <p:cBhvr>
                                        <p:cTn id="195" dur="500" fill="hold"/>
                                        <p:tgtEl>
                                          <p:spTgt spid="9234"/>
                                        </p:tgtEl>
                                        <p:attrNameLst>
                                          <p:attrName>ppt_h</p:attrName>
                                        </p:attrNameLst>
                                      </p:cBhvr>
                                      <p:tavLst>
                                        <p:tav tm="0">
                                          <p:val>
                                            <p:fltVal val="0"/>
                                          </p:val>
                                        </p:tav>
                                        <p:tav tm="100000">
                                          <p:val>
                                            <p:strVal val="#ppt_h"/>
                                          </p:val>
                                        </p:tav>
                                      </p:tavLst>
                                    </p:anim>
                                  </p:childTnLst>
                                </p:cTn>
                              </p:par>
                            </p:childTnLst>
                          </p:cTn>
                        </p:par>
                      </p:childTnLst>
                    </p:cTn>
                  </p:par>
                  <p:par>
                    <p:cTn id="196" fill="hold">
                      <p:stCondLst>
                        <p:cond delay="indefinite"/>
                      </p:stCondLst>
                      <p:childTnLst>
                        <p:par>
                          <p:cTn id="197" fill="hold">
                            <p:stCondLst>
                              <p:cond delay="0"/>
                            </p:stCondLst>
                            <p:childTnLst>
                              <p:par>
                                <p:cTn id="198" presetID="18" presetClass="entr" presetSubtype="3" fill="hold" grpId="0" nodeType="clickEffect">
                                  <p:stCondLst>
                                    <p:cond delay="0"/>
                                  </p:stCondLst>
                                  <p:childTnLst>
                                    <p:set>
                                      <p:cBhvr>
                                        <p:cTn id="199" dur="1" fill="hold">
                                          <p:stCondLst>
                                            <p:cond delay="0"/>
                                          </p:stCondLst>
                                        </p:cTn>
                                        <p:tgtEl>
                                          <p:spTgt spid="9235"/>
                                        </p:tgtEl>
                                        <p:attrNameLst>
                                          <p:attrName>style.visibility</p:attrName>
                                        </p:attrNameLst>
                                      </p:cBhvr>
                                      <p:to>
                                        <p:strVal val="visible"/>
                                      </p:to>
                                    </p:set>
                                    <p:animEffect transition="in" filter="strips(upRight)">
                                      <p:cBhvr>
                                        <p:cTn id="200" dur="500"/>
                                        <p:tgtEl>
                                          <p:spTgt spid="9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animBg="1"/>
      <p:bldP spid="9222" grpId="0" animBg="1"/>
      <p:bldP spid="9223" grpId="0" animBg="1"/>
      <p:bldP spid="9224" grpId="0" animBg="1"/>
      <p:bldP spid="9225" grpId="0" animBg="1"/>
      <p:bldP spid="9226" grpId="0" animBg="1"/>
      <p:bldP spid="9227" grpId="0" animBg="1"/>
      <p:bldP spid="9228" grpId="0" animBg="1"/>
      <p:bldP spid="9229" grpId="0" animBg="1"/>
      <p:bldP spid="9230" grpId="0" animBg="1"/>
      <p:bldP spid="9231" grpId="0" animBg="1"/>
      <p:bldP spid="9232" grpId="0" animBg="1"/>
      <p:bldP spid="9233" grpId="0" animBg="1"/>
      <p:bldP spid="9234" grpId="0" animBg="1"/>
      <p:bldP spid="9235" grpId="0" animBg="1"/>
      <p:bldP spid="9236" grpId="0" animBg="1"/>
      <p:bldP spid="9274" grpId="0" autoUpdateAnimBg="0"/>
      <p:bldP spid="9275" grpId="0" animBg="1"/>
      <p:bldP spid="9276"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043363" y="4494213"/>
            <a:ext cx="4033837" cy="1492250"/>
            <a:chOff x="3975" y="3373"/>
            <a:chExt cx="1803" cy="667"/>
          </a:xfrm>
        </p:grpSpPr>
        <p:sp>
          <p:nvSpPr>
            <p:cNvPr id="10298" name="Text Box 3"/>
            <p:cNvSpPr txBox="1">
              <a:spLocks noChangeArrowheads="1"/>
            </p:cNvSpPr>
            <p:nvPr/>
          </p:nvSpPr>
          <p:spPr bwMode="auto">
            <a:xfrm rot="-1357885">
              <a:off x="3975" y="3373"/>
              <a:ext cx="140" cy="136"/>
            </a:xfrm>
            <a:prstGeom prst="rect">
              <a:avLst/>
            </a:prstGeom>
            <a:noFill/>
            <a:ln w="9525">
              <a:noFill/>
              <a:miter lim="800000"/>
            </a:ln>
          </p:spPr>
          <p:txBody>
            <a:bodyPr wrap="none">
              <a:spAutoFit/>
            </a:bodyPr>
            <a:lstStyle/>
            <a:p>
              <a:r>
                <a:rPr lang="en-US" sz="1400" b="1" i="1">
                  <a:solidFill>
                    <a:srgbClr val="FF3300"/>
                  </a:solidFill>
                  <a:latin typeface="Times New Roman" charset="0"/>
                </a:rPr>
                <a:t>D</a:t>
              </a:r>
              <a:endParaRPr lang="en-US" sz="1400" b="1" i="1">
                <a:solidFill>
                  <a:srgbClr val="FF3300"/>
                </a:solidFill>
                <a:latin typeface="Times New Roman" charset="0"/>
              </a:endParaRPr>
            </a:p>
          </p:txBody>
        </p:sp>
        <p:sp>
          <p:nvSpPr>
            <p:cNvPr id="10299" name="Text Box 4"/>
            <p:cNvSpPr txBox="1">
              <a:spLocks noChangeArrowheads="1"/>
            </p:cNvSpPr>
            <p:nvPr/>
          </p:nvSpPr>
          <p:spPr bwMode="auto">
            <a:xfrm rot="-1044540">
              <a:off x="5605" y="3417"/>
              <a:ext cx="130" cy="136"/>
            </a:xfrm>
            <a:prstGeom prst="rect">
              <a:avLst/>
            </a:prstGeom>
            <a:noFill/>
            <a:ln w="9525">
              <a:noFill/>
              <a:miter lim="800000"/>
            </a:ln>
          </p:spPr>
          <p:txBody>
            <a:bodyPr wrap="none">
              <a:spAutoFit/>
            </a:bodyPr>
            <a:lstStyle/>
            <a:p>
              <a:r>
                <a:rPr lang="en-US" sz="1400" b="1" i="1">
                  <a:solidFill>
                    <a:srgbClr val="FF3300"/>
                  </a:solidFill>
                  <a:latin typeface="Times New Roman" charset="0"/>
                </a:rPr>
                <a:t>L</a:t>
              </a:r>
              <a:endParaRPr lang="en-US" sz="1400" b="1" i="1">
                <a:solidFill>
                  <a:srgbClr val="FF3300"/>
                </a:solidFill>
                <a:latin typeface="Times New Roman" charset="0"/>
              </a:endParaRPr>
            </a:p>
          </p:txBody>
        </p:sp>
        <p:sp>
          <p:nvSpPr>
            <p:cNvPr id="10300" name="Line 5"/>
            <p:cNvSpPr>
              <a:spLocks noChangeShapeType="1"/>
            </p:cNvSpPr>
            <p:nvPr/>
          </p:nvSpPr>
          <p:spPr bwMode="auto">
            <a:xfrm flipH="1" flipV="1">
              <a:off x="4050" y="3504"/>
              <a:ext cx="894" cy="536"/>
            </a:xfrm>
            <a:prstGeom prst="line">
              <a:avLst/>
            </a:prstGeom>
            <a:noFill/>
            <a:ln w="9525">
              <a:solidFill>
                <a:schemeClr val="tx1"/>
              </a:solidFill>
              <a:round/>
            </a:ln>
          </p:spPr>
          <p:txBody>
            <a:bodyPr/>
            <a:lstStyle/>
            <a:p>
              <a:endParaRPr lang="en-IN"/>
            </a:p>
          </p:txBody>
        </p:sp>
        <p:sp>
          <p:nvSpPr>
            <p:cNvPr id="10301" name="Line 6"/>
            <p:cNvSpPr>
              <a:spLocks noChangeShapeType="1"/>
            </p:cNvSpPr>
            <p:nvPr/>
          </p:nvSpPr>
          <p:spPr bwMode="auto">
            <a:xfrm rot="21336172" flipV="1">
              <a:off x="4914" y="3564"/>
              <a:ext cx="864" cy="432"/>
            </a:xfrm>
            <a:prstGeom prst="line">
              <a:avLst/>
            </a:prstGeom>
            <a:noFill/>
            <a:ln w="9525">
              <a:solidFill>
                <a:schemeClr val="tx1"/>
              </a:solidFill>
              <a:round/>
            </a:ln>
          </p:spPr>
          <p:txBody>
            <a:bodyPr/>
            <a:lstStyle/>
            <a:p>
              <a:endParaRPr lang="en-IN"/>
            </a:p>
          </p:txBody>
        </p:sp>
      </p:grpSp>
      <p:grpSp>
        <p:nvGrpSpPr>
          <p:cNvPr id="3" name="Group 7"/>
          <p:cNvGrpSpPr/>
          <p:nvPr/>
        </p:nvGrpSpPr>
        <p:grpSpPr bwMode="auto">
          <a:xfrm>
            <a:off x="4278313" y="3698875"/>
            <a:ext cx="3646487" cy="2452688"/>
            <a:chOff x="4080" y="3024"/>
            <a:chExt cx="1630" cy="1096"/>
          </a:xfrm>
        </p:grpSpPr>
        <p:sp>
          <p:nvSpPr>
            <p:cNvPr id="10293" name="Text Box 8"/>
            <p:cNvSpPr txBox="1">
              <a:spLocks noChangeArrowheads="1"/>
            </p:cNvSpPr>
            <p:nvPr/>
          </p:nvSpPr>
          <p:spPr bwMode="auto">
            <a:xfrm>
              <a:off x="4080" y="3534"/>
              <a:ext cx="122" cy="136"/>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10294" name="Freeform 9"/>
            <p:cNvSpPr/>
            <p:nvPr/>
          </p:nvSpPr>
          <p:spPr bwMode="auto">
            <a:xfrm>
              <a:off x="4176" y="3163"/>
              <a:ext cx="1452" cy="866"/>
            </a:xfrm>
            <a:custGeom>
              <a:avLst/>
              <a:gdLst>
                <a:gd name="T0" fmla="*/ 0 w 1567"/>
                <a:gd name="T1" fmla="*/ 455 h 935"/>
                <a:gd name="T2" fmla="*/ 751 w 1567"/>
                <a:gd name="T3" fmla="*/ 0 h 935"/>
                <a:gd name="T4" fmla="*/ 1567 w 1567"/>
                <a:gd name="T5" fmla="*/ 480 h 935"/>
                <a:gd name="T6" fmla="*/ 818 w 1567"/>
                <a:gd name="T7" fmla="*/ 935 h 935"/>
                <a:gd name="T8" fmla="*/ 0 w 1567"/>
                <a:gd name="T9" fmla="*/ 455 h 935"/>
                <a:gd name="T10" fmla="*/ 0 60000 65536"/>
                <a:gd name="T11" fmla="*/ 0 60000 65536"/>
                <a:gd name="T12" fmla="*/ 0 60000 65536"/>
                <a:gd name="T13" fmla="*/ 0 60000 65536"/>
                <a:gd name="T14" fmla="*/ 0 60000 65536"/>
                <a:gd name="T15" fmla="*/ 0 w 1567"/>
                <a:gd name="T16" fmla="*/ 0 h 935"/>
                <a:gd name="T17" fmla="*/ 1567 w 1567"/>
                <a:gd name="T18" fmla="*/ 935 h 935"/>
              </a:gdLst>
              <a:ahLst/>
              <a:cxnLst>
                <a:cxn ang="T10">
                  <a:pos x="T0" y="T1"/>
                </a:cxn>
                <a:cxn ang="T11">
                  <a:pos x="T2" y="T3"/>
                </a:cxn>
                <a:cxn ang="T12">
                  <a:pos x="T4" y="T5"/>
                </a:cxn>
                <a:cxn ang="T13">
                  <a:pos x="T6" y="T7"/>
                </a:cxn>
                <a:cxn ang="T14">
                  <a:pos x="T8" y="T9"/>
                </a:cxn>
              </a:cxnLst>
              <a:rect l="T15" t="T16" r="T17" b="T18"/>
              <a:pathLst>
                <a:path w="1567" h="935">
                  <a:moveTo>
                    <a:pt x="0" y="455"/>
                  </a:moveTo>
                  <a:lnTo>
                    <a:pt x="751" y="0"/>
                  </a:lnTo>
                  <a:lnTo>
                    <a:pt x="1567" y="480"/>
                  </a:lnTo>
                  <a:lnTo>
                    <a:pt x="818" y="935"/>
                  </a:lnTo>
                  <a:lnTo>
                    <a:pt x="0" y="455"/>
                  </a:lnTo>
                  <a:close/>
                </a:path>
              </a:pathLst>
            </a:custGeom>
            <a:noFill/>
            <a:ln w="4763">
              <a:solidFill>
                <a:srgbClr val="1F1A17"/>
              </a:solidFill>
              <a:round/>
            </a:ln>
          </p:spPr>
          <p:txBody>
            <a:bodyPr/>
            <a:lstStyle/>
            <a:p>
              <a:endParaRPr lang="en-IN"/>
            </a:p>
          </p:txBody>
        </p:sp>
        <p:sp>
          <p:nvSpPr>
            <p:cNvPr id="10295" name="Text Box 10"/>
            <p:cNvSpPr txBox="1">
              <a:spLocks noChangeArrowheads="1"/>
            </p:cNvSpPr>
            <p:nvPr/>
          </p:nvSpPr>
          <p:spPr bwMode="auto">
            <a:xfrm>
              <a:off x="4848" y="3984"/>
              <a:ext cx="122" cy="136"/>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10296" name="Text Box 11"/>
            <p:cNvSpPr txBox="1">
              <a:spLocks noChangeArrowheads="1"/>
            </p:cNvSpPr>
            <p:nvPr/>
          </p:nvSpPr>
          <p:spPr bwMode="auto">
            <a:xfrm>
              <a:off x="5588" y="3551"/>
              <a:ext cx="122" cy="137"/>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sp>
          <p:nvSpPr>
            <p:cNvPr id="10297" name="Text Box 12"/>
            <p:cNvSpPr txBox="1">
              <a:spLocks noChangeArrowheads="1"/>
            </p:cNvSpPr>
            <p:nvPr/>
          </p:nvSpPr>
          <p:spPr bwMode="auto">
            <a:xfrm>
              <a:off x="4752" y="3024"/>
              <a:ext cx="122" cy="136"/>
            </a:xfrm>
            <a:prstGeom prst="rect">
              <a:avLst/>
            </a:prstGeom>
            <a:noFill/>
            <a:ln w="9525">
              <a:noFill/>
              <a:miter lim="800000"/>
            </a:ln>
          </p:spPr>
          <p:txBody>
            <a:bodyPr wrap="none">
              <a:spAutoFit/>
            </a:bodyPr>
            <a:lstStyle/>
            <a:p>
              <a:r>
                <a:rPr lang="en-US" sz="1400" b="1">
                  <a:latin typeface="Times New Roman" charset="0"/>
                </a:rPr>
                <a:t>4</a:t>
              </a:r>
              <a:endParaRPr lang="en-US" sz="1400" b="1">
                <a:latin typeface="Times New Roman" charset="0"/>
              </a:endParaRPr>
            </a:p>
          </p:txBody>
        </p:sp>
      </p:grpSp>
      <p:grpSp>
        <p:nvGrpSpPr>
          <p:cNvPr id="4" name="Group 13"/>
          <p:cNvGrpSpPr/>
          <p:nvPr/>
        </p:nvGrpSpPr>
        <p:grpSpPr bwMode="auto">
          <a:xfrm>
            <a:off x="4733925" y="4075113"/>
            <a:ext cx="2776538" cy="1843087"/>
            <a:chOff x="4272" y="3186"/>
            <a:chExt cx="1241" cy="824"/>
          </a:xfrm>
        </p:grpSpPr>
        <p:sp>
          <p:nvSpPr>
            <p:cNvPr id="10286" name="Freeform 14"/>
            <p:cNvSpPr>
              <a:spLocks noEditPoints="1"/>
            </p:cNvSpPr>
            <p:nvPr/>
          </p:nvSpPr>
          <p:spPr bwMode="auto">
            <a:xfrm>
              <a:off x="4444" y="3318"/>
              <a:ext cx="1047" cy="632"/>
            </a:xfrm>
            <a:custGeom>
              <a:avLst/>
              <a:gdLst>
                <a:gd name="T0" fmla="*/ 656 w 1130"/>
                <a:gd name="T1" fmla="*/ 668 h 682"/>
                <a:gd name="T2" fmla="*/ 1115 w 1130"/>
                <a:gd name="T3" fmla="*/ 390 h 682"/>
                <a:gd name="T4" fmla="*/ 1122 w 1130"/>
                <a:gd name="T5" fmla="*/ 402 h 682"/>
                <a:gd name="T6" fmla="*/ 664 w 1130"/>
                <a:gd name="T7" fmla="*/ 680 h 682"/>
                <a:gd name="T8" fmla="*/ 656 w 1130"/>
                <a:gd name="T9" fmla="*/ 668 h 682"/>
                <a:gd name="T10" fmla="*/ 1124 w 1130"/>
                <a:gd name="T11" fmla="*/ 392 h 682"/>
                <a:gd name="T12" fmla="*/ 1130 w 1130"/>
                <a:gd name="T13" fmla="*/ 398 h 682"/>
                <a:gd name="T14" fmla="*/ 1122 w 1130"/>
                <a:gd name="T15" fmla="*/ 402 h 682"/>
                <a:gd name="T16" fmla="*/ 1119 w 1130"/>
                <a:gd name="T17" fmla="*/ 397 h 682"/>
                <a:gd name="T18" fmla="*/ 1124 w 1130"/>
                <a:gd name="T19" fmla="*/ 392 h 682"/>
                <a:gd name="T20" fmla="*/ 1113 w 1130"/>
                <a:gd name="T21" fmla="*/ 402 h 682"/>
                <a:gd name="T22" fmla="*/ 745 w 1130"/>
                <a:gd name="T23" fmla="*/ 14 h 682"/>
                <a:gd name="T24" fmla="*/ 755 w 1130"/>
                <a:gd name="T25" fmla="*/ 4 h 682"/>
                <a:gd name="T26" fmla="*/ 1124 w 1130"/>
                <a:gd name="T27" fmla="*/ 392 h 682"/>
                <a:gd name="T28" fmla="*/ 1113 w 1130"/>
                <a:gd name="T29" fmla="*/ 402 h 682"/>
                <a:gd name="T30" fmla="*/ 748 w 1130"/>
                <a:gd name="T31" fmla="*/ 2 h 682"/>
                <a:gd name="T32" fmla="*/ 751 w 1130"/>
                <a:gd name="T33" fmla="*/ 0 h 682"/>
                <a:gd name="T34" fmla="*/ 755 w 1130"/>
                <a:gd name="T35" fmla="*/ 4 h 682"/>
                <a:gd name="T36" fmla="*/ 750 w 1130"/>
                <a:gd name="T37" fmla="*/ 9 h 682"/>
                <a:gd name="T38" fmla="*/ 748 w 1130"/>
                <a:gd name="T39" fmla="*/ 2 h 682"/>
                <a:gd name="T40" fmla="*/ 750 w 1130"/>
                <a:gd name="T41" fmla="*/ 16 h 682"/>
                <a:gd name="T42" fmla="*/ 82 w 1130"/>
                <a:gd name="T43" fmla="*/ 65 h 682"/>
                <a:gd name="T44" fmla="*/ 80 w 1130"/>
                <a:gd name="T45" fmla="*/ 52 h 682"/>
                <a:gd name="T46" fmla="*/ 748 w 1130"/>
                <a:gd name="T47" fmla="*/ 2 h 682"/>
                <a:gd name="T48" fmla="*/ 750 w 1130"/>
                <a:gd name="T49" fmla="*/ 16 h 682"/>
                <a:gd name="T50" fmla="*/ 74 w 1130"/>
                <a:gd name="T51" fmla="*/ 57 h 682"/>
                <a:gd name="T52" fmla="*/ 75 w 1130"/>
                <a:gd name="T53" fmla="*/ 52 h 682"/>
                <a:gd name="T54" fmla="*/ 80 w 1130"/>
                <a:gd name="T55" fmla="*/ 52 h 682"/>
                <a:gd name="T56" fmla="*/ 80 w 1130"/>
                <a:gd name="T57" fmla="*/ 59 h 682"/>
                <a:gd name="T58" fmla="*/ 74 w 1130"/>
                <a:gd name="T59" fmla="*/ 57 h 682"/>
                <a:gd name="T60" fmla="*/ 87 w 1130"/>
                <a:gd name="T61" fmla="*/ 59 h 682"/>
                <a:gd name="T62" fmla="*/ 16 w 1130"/>
                <a:gd name="T63" fmla="*/ 458 h 682"/>
                <a:gd name="T64" fmla="*/ 2 w 1130"/>
                <a:gd name="T65" fmla="*/ 455 h 682"/>
                <a:gd name="T66" fmla="*/ 74 w 1130"/>
                <a:gd name="T67" fmla="*/ 57 h 682"/>
                <a:gd name="T68" fmla="*/ 87 w 1130"/>
                <a:gd name="T69" fmla="*/ 59 h 682"/>
                <a:gd name="T70" fmla="*/ 7 w 1130"/>
                <a:gd name="T71" fmla="*/ 463 h 682"/>
                <a:gd name="T72" fmla="*/ 0 w 1130"/>
                <a:gd name="T73" fmla="*/ 462 h 682"/>
                <a:gd name="T74" fmla="*/ 2 w 1130"/>
                <a:gd name="T75" fmla="*/ 455 h 682"/>
                <a:gd name="T76" fmla="*/ 9 w 1130"/>
                <a:gd name="T77" fmla="*/ 457 h 682"/>
                <a:gd name="T78" fmla="*/ 7 w 1130"/>
                <a:gd name="T79" fmla="*/ 463 h 682"/>
                <a:gd name="T80" fmla="*/ 10 w 1130"/>
                <a:gd name="T81" fmla="*/ 450 h 682"/>
                <a:gd name="T82" fmla="*/ 663 w 1130"/>
                <a:gd name="T83" fmla="*/ 668 h 682"/>
                <a:gd name="T84" fmla="*/ 658 w 1130"/>
                <a:gd name="T85" fmla="*/ 680 h 682"/>
                <a:gd name="T86" fmla="*/ 7 w 1130"/>
                <a:gd name="T87" fmla="*/ 463 h 682"/>
                <a:gd name="T88" fmla="*/ 10 w 1130"/>
                <a:gd name="T89" fmla="*/ 450 h 682"/>
                <a:gd name="T90" fmla="*/ 664 w 1130"/>
                <a:gd name="T91" fmla="*/ 680 h 682"/>
                <a:gd name="T92" fmla="*/ 661 w 1130"/>
                <a:gd name="T93" fmla="*/ 682 h 682"/>
                <a:gd name="T94" fmla="*/ 658 w 1130"/>
                <a:gd name="T95" fmla="*/ 680 h 682"/>
                <a:gd name="T96" fmla="*/ 659 w 1130"/>
                <a:gd name="T97" fmla="*/ 674 h 682"/>
                <a:gd name="T98" fmla="*/ 664 w 1130"/>
                <a:gd name="T99" fmla="*/ 680 h 6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0"/>
                <a:gd name="T151" fmla="*/ 0 h 682"/>
                <a:gd name="T152" fmla="*/ 1130 w 1130"/>
                <a:gd name="T153" fmla="*/ 682 h 6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0" h="682">
                  <a:moveTo>
                    <a:pt x="656" y="668"/>
                  </a:moveTo>
                  <a:lnTo>
                    <a:pt x="1115" y="390"/>
                  </a:lnTo>
                  <a:lnTo>
                    <a:pt x="1122" y="402"/>
                  </a:lnTo>
                  <a:lnTo>
                    <a:pt x="664" y="680"/>
                  </a:lnTo>
                  <a:lnTo>
                    <a:pt x="656" y="668"/>
                  </a:lnTo>
                  <a:close/>
                  <a:moveTo>
                    <a:pt x="1124" y="392"/>
                  </a:moveTo>
                  <a:lnTo>
                    <a:pt x="1130" y="398"/>
                  </a:lnTo>
                  <a:lnTo>
                    <a:pt x="1122" y="402"/>
                  </a:lnTo>
                  <a:lnTo>
                    <a:pt x="1119" y="397"/>
                  </a:lnTo>
                  <a:lnTo>
                    <a:pt x="1124" y="392"/>
                  </a:lnTo>
                  <a:close/>
                  <a:moveTo>
                    <a:pt x="1113" y="402"/>
                  </a:moveTo>
                  <a:lnTo>
                    <a:pt x="745" y="14"/>
                  </a:lnTo>
                  <a:lnTo>
                    <a:pt x="755" y="4"/>
                  </a:lnTo>
                  <a:lnTo>
                    <a:pt x="1124" y="392"/>
                  </a:lnTo>
                  <a:lnTo>
                    <a:pt x="1113" y="402"/>
                  </a:lnTo>
                  <a:close/>
                  <a:moveTo>
                    <a:pt x="748" y="2"/>
                  </a:moveTo>
                  <a:lnTo>
                    <a:pt x="751" y="0"/>
                  </a:lnTo>
                  <a:lnTo>
                    <a:pt x="755" y="4"/>
                  </a:lnTo>
                  <a:lnTo>
                    <a:pt x="750" y="9"/>
                  </a:lnTo>
                  <a:lnTo>
                    <a:pt x="748" y="2"/>
                  </a:lnTo>
                  <a:close/>
                  <a:moveTo>
                    <a:pt x="750" y="16"/>
                  </a:moveTo>
                  <a:lnTo>
                    <a:pt x="82" y="65"/>
                  </a:lnTo>
                  <a:lnTo>
                    <a:pt x="80" y="52"/>
                  </a:lnTo>
                  <a:lnTo>
                    <a:pt x="748" y="2"/>
                  </a:lnTo>
                  <a:lnTo>
                    <a:pt x="750" y="16"/>
                  </a:lnTo>
                  <a:close/>
                  <a:moveTo>
                    <a:pt x="74" y="57"/>
                  </a:moveTo>
                  <a:lnTo>
                    <a:pt x="75" y="52"/>
                  </a:lnTo>
                  <a:lnTo>
                    <a:pt x="80" y="52"/>
                  </a:lnTo>
                  <a:lnTo>
                    <a:pt x="80" y="59"/>
                  </a:lnTo>
                  <a:lnTo>
                    <a:pt x="74" y="57"/>
                  </a:lnTo>
                  <a:close/>
                  <a:moveTo>
                    <a:pt x="87" y="59"/>
                  </a:moveTo>
                  <a:lnTo>
                    <a:pt x="16" y="458"/>
                  </a:lnTo>
                  <a:lnTo>
                    <a:pt x="2" y="455"/>
                  </a:lnTo>
                  <a:lnTo>
                    <a:pt x="74" y="57"/>
                  </a:lnTo>
                  <a:lnTo>
                    <a:pt x="87" y="59"/>
                  </a:lnTo>
                  <a:close/>
                  <a:moveTo>
                    <a:pt x="7" y="463"/>
                  </a:moveTo>
                  <a:lnTo>
                    <a:pt x="0" y="462"/>
                  </a:lnTo>
                  <a:lnTo>
                    <a:pt x="2" y="455"/>
                  </a:lnTo>
                  <a:lnTo>
                    <a:pt x="9" y="457"/>
                  </a:lnTo>
                  <a:lnTo>
                    <a:pt x="7" y="463"/>
                  </a:lnTo>
                  <a:close/>
                  <a:moveTo>
                    <a:pt x="10" y="450"/>
                  </a:moveTo>
                  <a:lnTo>
                    <a:pt x="663" y="668"/>
                  </a:lnTo>
                  <a:lnTo>
                    <a:pt x="658" y="680"/>
                  </a:lnTo>
                  <a:lnTo>
                    <a:pt x="7" y="463"/>
                  </a:lnTo>
                  <a:lnTo>
                    <a:pt x="10" y="450"/>
                  </a:lnTo>
                  <a:close/>
                  <a:moveTo>
                    <a:pt x="664" y="680"/>
                  </a:moveTo>
                  <a:lnTo>
                    <a:pt x="661" y="682"/>
                  </a:lnTo>
                  <a:lnTo>
                    <a:pt x="658" y="680"/>
                  </a:lnTo>
                  <a:lnTo>
                    <a:pt x="659" y="674"/>
                  </a:lnTo>
                  <a:lnTo>
                    <a:pt x="664" y="680"/>
                  </a:lnTo>
                  <a:close/>
                </a:path>
              </a:pathLst>
            </a:custGeom>
            <a:solidFill>
              <a:srgbClr val="1F1A17"/>
            </a:solidFill>
            <a:ln w="9525">
              <a:noFill/>
              <a:round/>
            </a:ln>
          </p:spPr>
          <p:txBody>
            <a:bodyPr/>
            <a:lstStyle/>
            <a:p>
              <a:endParaRPr lang="en-IN"/>
            </a:p>
          </p:txBody>
        </p:sp>
        <p:grpSp>
          <p:nvGrpSpPr>
            <p:cNvPr id="6" name="Group 15"/>
            <p:cNvGrpSpPr/>
            <p:nvPr/>
          </p:nvGrpSpPr>
          <p:grpSpPr bwMode="auto">
            <a:xfrm>
              <a:off x="4272" y="3186"/>
              <a:ext cx="1241" cy="824"/>
              <a:chOff x="4272" y="3186"/>
              <a:chExt cx="1241" cy="824"/>
            </a:xfrm>
          </p:grpSpPr>
          <p:sp>
            <p:nvSpPr>
              <p:cNvPr id="10288" name="Text Box 16"/>
              <p:cNvSpPr txBox="1">
                <a:spLocks noChangeArrowheads="1"/>
              </p:cNvSpPr>
              <p:nvPr/>
            </p:nvSpPr>
            <p:spPr bwMode="auto">
              <a:xfrm>
                <a:off x="4272" y="3696"/>
                <a:ext cx="131" cy="123"/>
              </a:xfrm>
              <a:prstGeom prst="rect">
                <a:avLst/>
              </a:prstGeom>
              <a:noFill/>
              <a:ln w="9525">
                <a:noFill/>
                <a:miter lim="800000"/>
              </a:ln>
            </p:spPr>
            <p:txBody>
              <a:bodyPr wrap="none">
                <a:spAutoFit/>
              </a:bodyPr>
              <a:lstStyle/>
              <a:p>
                <a:r>
                  <a:rPr lang="en-US" sz="1200" b="1">
                    <a:latin typeface="Times New Roman" charset="0"/>
                  </a:rPr>
                  <a:t>A</a:t>
                </a:r>
                <a:endParaRPr lang="en-US" sz="1200" b="1">
                  <a:latin typeface="Times New Roman" charset="0"/>
                </a:endParaRPr>
              </a:p>
            </p:txBody>
          </p:sp>
          <p:sp>
            <p:nvSpPr>
              <p:cNvPr id="10289" name="Text Box 17"/>
              <p:cNvSpPr txBox="1">
                <a:spLocks noChangeArrowheads="1"/>
              </p:cNvSpPr>
              <p:nvPr/>
            </p:nvSpPr>
            <p:spPr bwMode="auto">
              <a:xfrm>
                <a:off x="5041" y="3887"/>
                <a:ext cx="128" cy="123"/>
              </a:xfrm>
              <a:prstGeom prst="rect">
                <a:avLst/>
              </a:prstGeom>
              <a:noFill/>
              <a:ln w="9525">
                <a:noFill/>
                <a:miter lim="800000"/>
              </a:ln>
            </p:spPr>
            <p:txBody>
              <a:bodyPr wrap="none">
                <a:spAutoFit/>
              </a:bodyPr>
              <a:lstStyle/>
              <a:p>
                <a:r>
                  <a:rPr lang="en-US" sz="1200" b="1">
                    <a:latin typeface="Times New Roman" charset="0"/>
                  </a:rPr>
                  <a:t>B</a:t>
                </a:r>
                <a:endParaRPr lang="en-US" sz="1200" b="1">
                  <a:latin typeface="Times New Roman" charset="0"/>
                </a:endParaRPr>
              </a:p>
            </p:txBody>
          </p:sp>
          <p:sp>
            <p:nvSpPr>
              <p:cNvPr id="10290" name="Text Box 18"/>
              <p:cNvSpPr txBox="1">
                <a:spLocks noChangeArrowheads="1"/>
              </p:cNvSpPr>
              <p:nvPr/>
            </p:nvSpPr>
            <p:spPr bwMode="auto">
              <a:xfrm>
                <a:off x="5382" y="3677"/>
                <a:ext cx="131" cy="123"/>
              </a:xfrm>
              <a:prstGeom prst="rect">
                <a:avLst/>
              </a:prstGeom>
              <a:noFill/>
              <a:ln w="9525">
                <a:noFill/>
                <a:miter lim="800000"/>
              </a:ln>
            </p:spPr>
            <p:txBody>
              <a:bodyPr wrap="none">
                <a:spAutoFit/>
              </a:bodyPr>
              <a:lstStyle/>
              <a:p>
                <a:r>
                  <a:rPr lang="en-US" sz="1200" b="1">
                    <a:latin typeface="Times New Roman" charset="0"/>
                  </a:rPr>
                  <a:t>C</a:t>
                </a:r>
                <a:endParaRPr lang="en-US" sz="1200" b="1">
                  <a:latin typeface="Times New Roman" charset="0"/>
                </a:endParaRPr>
              </a:p>
            </p:txBody>
          </p:sp>
          <p:sp>
            <p:nvSpPr>
              <p:cNvPr id="10291" name="Text Box 19"/>
              <p:cNvSpPr txBox="1">
                <a:spLocks noChangeArrowheads="1"/>
              </p:cNvSpPr>
              <p:nvPr/>
            </p:nvSpPr>
            <p:spPr bwMode="auto">
              <a:xfrm>
                <a:off x="5100" y="3186"/>
                <a:ext cx="131" cy="123"/>
              </a:xfrm>
              <a:prstGeom prst="rect">
                <a:avLst/>
              </a:prstGeom>
              <a:noFill/>
              <a:ln w="9525">
                <a:noFill/>
                <a:miter lim="800000"/>
              </a:ln>
            </p:spPr>
            <p:txBody>
              <a:bodyPr wrap="none">
                <a:spAutoFit/>
              </a:bodyPr>
              <a:lstStyle/>
              <a:p>
                <a:r>
                  <a:rPr lang="en-US" sz="1200" b="1">
                    <a:latin typeface="Times New Roman" charset="0"/>
                  </a:rPr>
                  <a:t>D</a:t>
                </a:r>
                <a:endParaRPr lang="en-US" sz="1200" b="1">
                  <a:latin typeface="Times New Roman" charset="0"/>
                </a:endParaRPr>
              </a:p>
            </p:txBody>
          </p:sp>
          <p:sp>
            <p:nvSpPr>
              <p:cNvPr id="10292" name="Text Box 20"/>
              <p:cNvSpPr txBox="1">
                <a:spLocks noChangeArrowheads="1"/>
              </p:cNvSpPr>
              <p:nvPr/>
            </p:nvSpPr>
            <p:spPr bwMode="auto">
              <a:xfrm>
                <a:off x="4375" y="3252"/>
                <a:ext cx="127" cy="123"/>
              </a:xfrm>
              <a:prstGeom prst="rect">
                <a:avLst/>
              </a:prstGeom>
              <a:noFill/>
              <a:ln w="9525">
                <a:noFill/>
                <a:miter lim="800000"/>
              </a:ln>
            </p:spPr>
            <p:txBody>
              <a:bodyPr wrap="none">
                <a:spAutoFit/>
              </a:bodyPr>
              <a:lstStyle/>
              <a:p>
                <a:r>
                  <a:rPr lang="en-US" sz="1200" b="1">
                    <a:latin typeface="Times New Roman" charset="0"/>
                  </a:rPr>
                  <a:t>E</a:t>
                </a:r>
                <a:endParaRPr lang="en-US" sz="1200" b="1">
                  <a:latin typeface="Times New Roman" charset="0"/>
                </a:endParaRPr>
              </a:p>
            </p:txBody>
          </p:sp>
        </p:grpSp>
      </p:grpSp>
      <p:sp>
        <p:nvSpPr>
          <p:cNvPr id="10261" name="Line 21"/>
          <p:cNvSpPr>
            <a:spLocks noChangeShapeType="1"/>
          </p:cNvSpPr>
          <p:nvPr/>
        </p:nvSpPr>
        <p:spPr bwMode="auto">
          <a:xfrm>
            <a:off x="5003800" y="5954713"/>
            <a:ext cx="2254250" cy="0"/>
          </a:xfrm>
          <a:prstGeom prst="line">
            <a:avLst/>
          </a:prstGeom>
          <a:noFill/>
          <a:ln w="9525">
            <a:solidFill>
              <a:schemeClr val="tx1"/>
            </a:solidFill>
            <a:round/>
          </a:ln>
        </p:spPr>
        <p:txBody>
          <a:bodyPr/>
          <a:lstStyle/>
          <a:p>
            <a:endParaRPr lang="en-IN"/>
          </a:p>
        </p:txBody>
      </p:sp>
      <p:sp>
        <p:nvSpPr>
          <p:cNvPr id="10262" name="Oval 22"/>
          <p:cNvSpPr>
            <a:spLocks noChangeArrowheads="1"/>
          </p:cNvSpPr>
          <p:nvPr/>
        </p:nvSpPr>
        <p:spPr bwMode="auto">
          <a:xfrm>
            <a:off x="6184900" y="4987925"/>
            <a:ext cx="106363" cy="107950"/>
          </a:xfrm>
          <a:prstGeom prst="ellipse">
            <a:avLst/>
          </a:prstGeom>
          <a:solidFill>
            <a:schemeClr val="accent1"/>
          </a:solidFill>
          <a:ln w="9525">
            <a:solidFill>
              <a:schemeClr val="tx1"/>
            </a:solidFill>
            <a:round/>
          </a:ln>
        </p:spPr>
        <p:txBody>
          <a:bodyPr wrap="none" anchor="ctr"/>
          <a:lstStyle/>
          <a:p>
            <a:endParaRPr lang="en-IN"/>
          </a:p>
        </p:txBody>
      </p:sp>
      <p:sp>
        <p:nvSpPr>
          <p:cNvPr id="10263" name="Line 23"/>
          <p:cNvSpPr>
            <a:spLocks noChangeShapeType="1"/>
          </p:cNvSpPr>
          <p:nvPr/>
        </p:nvSpPr>
        <p:spPr bwMode="auto">
          <a:xfrm flipV="1">
            <a:off x="5218113" y="4773613"/>
            <a:ext cx="1825625" cy="536575"/>
          </a:xfrm>
          <a:prstGeom prst="line">
            <a:avLst/>
          </a:prstGeom>
          <a:noFill/>
          <a:ln w="9525">
            <a:solidFill>
              <a:schemeClr val="folHlink"/>
            </a:solidFill>
            <a:round/>
          </a:ln>
        </p:spPr>
        <p:txBody>
          <a:bodyPr/>
          <a:lstStyle/>
          <a:p>
            <a:endParaRPr lang="en-IN"/>
          </a:p>
        </p:txBody>
      </p:sp>
      <p:sp>
        <p:nvSpPr>
          <p:cNvPr id="10264" name="Line 24"/>
          <p:cNvSpPr>
            <a:spLocks noChangeShapeType="1"/>
          </p:cNvSpPr>
          <p:nvPr/>
        </p:nvSpPr>
        <p:spPr bwMode="auto">
          <a:xfrm>
            <a:off x="5326063" y="4451350"/>
            <a:ext cx="1609725" cy="1073150"/>
          </a:xfrm>
          <a:prstGeom prst="line">
            <a:avLst/>
          </a:prstGeom>
          <a:noFill/>
          <a:ln w="9525">
            <a:solidFill>
              <a:schemeClr val="folHlink"/>
            </a:solidFill>
            <a:round/>
          </a:ln>
        </p:spPr>
        <p:txBody>
          <a:bodyPr/>
          <a:lstStyle/>
          <a:p>
            <a:endParaRPr lang="en-IN"/>
          </a:p>
        </p:txBody>
      </p:sp>
      <p:sp>
        <p:nvSpPr>
          <p:cNvPr id="10265" name="Line 25"/>
          <p:cNvSpPr>
            <a:spLocks noChangeShapeType="1"/>
          </p:cNvSpPr>
          <p:nvPr/>
        </p:nvSpPr>
        <p:spPr bwMode="auto">
          <a:xfrm flipV="1">
            <a:off x="6184900" y="2089150"/>
            <a:ext cx="0" cy="2898775"/>
          </a:xfrm>
          <a:prstGeom prst="line">
            <a:avLst/>
          </a:prstGeom>
          <a:noFill/>
          <a:ln w="9525">
            <a:solidFill>
              <a:schemeClr val="tx1"/>
            </a:solidFill>
            <a:prstDash val="lgDashDot"/>
            <a:round/>
          </a:ln>
        </p:spPr>
        <p:txBody>
          <a:bodyPr/>
          <a:lstStyle/>
          <a:p>
            <a:endParaRPr lang="en-IN"/>
          </a:p>
        </p:txBody>
      </p:sp>
      <p:sp>
        <p:nvSpPr>
          <p:cNvPr id="10266" name="Line 26"/>
          <p:cNvSpPr>
            <a:spLocks noChangeShapeType="1"/>
          </p:cNvSpPr>
          <p:nvPr/>
        </p:nvSpPr>
        <p:spPr bwMode="auto">
          <a:xfrm flipV="1">
            <a:off x="5257800" y="2089150"/>
            <a:ext cx="966788" cy="2362200"/>
          </a:xfrm>
          <a:prstGeom prst="line">
            <a:avLst/>
          </a:prstGeom>
          <a:noFill/>
          <a:ln w="9525">
            <a:solidFill>
              <a:schemeClr val="tx1"/>
            </a:solidFill>
            <a:round/>
          </a:ln>
        </p:spPr>
        <p:txBody>
          <a:bodyPr/>
          <a:lstStyle/>
          <a:p>
            <a:endParaRPr lang="en-IN"/>
          </a:p>
        </p:txBody>
      </p:sp>
      <p:sp>
        <p:nvSpPr>
          <p:cNvPr id="10267" name="Line 27"/>
          <p:cNvSpPr>
            <a:spLocks noChangeShapeType="1"/>
          </p:cNvSpPr>
          <p:nvPr/>
        </p:nvSpPr>
        <p:spPr bwMode="auto">
          <a:xfrm flipV="1">
            <a:off x="5137150" y="2195513"/>
            <a:ext cx="1074738" cy="3114675"/>
          </a:xfrm>
          <a:prstGeom prst="line">
            <a:avLst/>
          </a:prstGeom>
          <a:noFill/>
          <a:ln w="9525">
            <a:solidFill>
              <a:schemeClr val="tx1"/>
            </a:solidFill>
            <a:round/>
          </a:ln>
        </p:spPr>
        <p:txBody>
          <a:bodyPr/>
          <a:lstStyle/>
          <a:p>
            <a:endParaRPr lang="en-IN"/>
          </a:p>
        </p:txBody>
      </p:sp>
      <p:sp>
        <p:nvSpPr>
          <p:cNvPr id="10268" name="Line 28"/>
          <p:cNvSpPr>
            <a:spLocks noChangeShapeType="1"/>
          </p:cNvSpPr>
          <p:nvPr/>
        </p:nvSpPr>
        <p:spPr bwMode="auto">
          <a:xfrm flipH="1" flipV="1">
            <a:off x="6184900" y="1981200"/>
            <a:ext cx="322263" cy="3759200"/>
          </a:xfrm>
          <a:prstGeom prst="line">
            <a:avLst/>
          </a:prstGeom>
          <a:noFill/>
          <a:ln w="9525">
            <a:solidFill>
              <a:schemeClr val="tx1"/>
            </a:solidFill>
            <a:round/>
          </a:ln>
        </p:spPr>
        <p:txBody>
          <a:bodyPr/>
          <a:lstStyle/>
          <a:p>
            <a:endParaRPr lang="en-IN"/>
          </a:p>
        </p:txBody>
      </p:sp>
      <p:sp>
        <p:nvSpPr>
          <p:cNvPr id="10269" name="Line 29"/>
          <p:cNvSpPr>
            <a:spLocks noChangeShapeType="1"/>
          </p:cNvSpPr>
          <p:nvPr/>
        </p:nvSpPr>
        <p:spPr bwMode="auto">
          <a:xfrm flipH="1" flipV="1">
            <a:off x="6184900" y="2089150"/>
            <a:ext cx="1208088" cy="3113088"/>
          </a:xfrm>
          <a:prstGeom prst="line">
            <a:avLst/>
          </a:prstGeom>
          <a:noFill/>
          <a:ln w="9525">
            <a:solidFill>
              <a:schemeClr val="tx1"/>
            </a:solidFill>
            <a:round/>
          </a:ln>
        </p:spPr>
        <p:txBody>
          <a:bodyPr/>
          <a:lstStyle/>
          <a:p>
            <a:endParaRPr lang="en-IN"/>
          </a:p>
        </p:txBody>
      </p:sp>
      <p:grpSp>
        <p:nvGrpSpPr>
          <p:cNvPr id="7" name="Group 30"/>
          <p:cNvGrpSpPr/>
          <p:nvPr/>
        </p:nvGrpSpPr>
        <p:grpSpPr bwMode="auto">
          <a:xfrm>
            <a:off x="381000" y="4467225"/>
            <a:ext cx="2876550" cy="1079500"/>
            <a:chOff x="3984" y="3360"/>
            <a:chExt cx="1812" cy="680"/>
          </a:xfrm>
        </p:grpSpPr>
        <p:sp>
          <p:nvSpPr>
            <p:cNvPr id="10282" name="Text Box 31"/>
            <p:cNvSpPr txBox="1">
              <a:spLocks noChangeArrowheads="1"/>
            </p:cNvSpPr>
            <p:nvPr/>
          </p:nvSpPr>
          <p:spPr bwMode="auto">
            <a:xfrm rot="-1357885">
              <a:off x="3984" y="3360"/>
              <a:ext cx="197" cy="192"/>
            </a:xfrm>
            <a:prstGeom prst="rect">
              <a:avLst/>
            </a:prstGeom>
            <a:noFill/>
            <a:ln w="9525">
              <a:noFill/>
              <a:miter lim="800000"/>
            </a:ln>
          </p:spPr>
          <p:txBody>
            <a:bodyPr wrap="none">
              <a:spAutoFit/>
            </a:bodyPr>
            <a:lstStyle/>
            <a:p>
              <a:r>
                <a:rPr lang="en-US" sz="1400" b="1" i="1">
                  <a:solidFill>
                    <a:srgbClr val="FF3300"/>
                  </a:solidFill>
                  <a:latin typeface="Times New Roman" charset="0"/>
                </a:rPr>
                <a:t>D</a:t>
              </a:r>
              <a:endParaRPr lang="en-US" sz="1400" b="1" i="1">
                <a:solidFill>
                  <a:srgbClr val="FF3300"/>
                </a:solidFill>
                <a:latin typeface="Times New Roman" charset="0"/>
              </a:endParaRPr>
            </a:p>
          </p:txBody>
        </p:sp>
        <p:sp>
          <p:nvSpPr>
            <p:cNvPr id="10283" name="Text Box 32"/>
            <p:cNvSpPr txBox="1">
              <a:spLocks noChangeArrowheads="1"/>
            </p:cNvSpPr>
            <p:nvPr/>
          </p:nvSpPr>
          <p:spPr bwMode="auto">
            <a:xfrm rot="-1044540">
              <a:off x="5612" y="3408"/>
              <a:ext cx="184" cy="192"/>
            </a:xfrm>
            <a:prstGeom prst="rect">
              <a:avLst/>
            </a:prstGeom>
            <a:noFill/>
            <a:ln w="9525">
              <a:noFill/>
              <a:miter lim="800000"/>
            </a:ln>
          </p:spPr>
          <p:txBody>
            <a:bodyPr wrap="none">
              <a:spAutoFit/>
            </a:bodyPr>
            <a:lstStyle/>
            <a:p>
              <a:r>
                <a:rPr lang="en-US" sz="1400" b="1" i="1">
                  <a:solidFill>
                    <a:srgbClr val="FF3300"/>
                  </a:solidFill>
                  <a:latin typeface="Times New Roman" charset="0"/>
                </a:rPr>
                <a:t>L</a:t>
              </a:r>
              <a:endParaRPr lang="en-US" sz="1400" b="1" i="1">
                <a:solidFill>
                  <a:srgbClr val="FF3300"/>
                </a:solidFill>
                <a:latin typeface="Times New Roman" charset="0"/>
              </a:endParaRPr>
            </a:p>
          </p:txBody>
        </p:sp>
        <p:sp>
          <p:nvSpPr>
            <p:cNvPr id="10284" name="Line 33"/>
            <p:cNvSpPr>
              <a:spLocks noChangeShapeType="1"/>
            </p:cNvSpPr>
            <p:nvPr/>
          </p:nvSpPr>
          <p:spPr bwMode="auto">
            <a:xfrm flipH="1" flipV="1">
              <a:off x="4050" y="3504"/>
              <a:ext cx="894" cy="536"/>
            </a:xfrm>
            <a:prstGeom prst="line">
              <a:avLst/>
            </a:prstGeom>
            <a:noFill/>
            <a:ln w="9525">
              <a:solidFill>
                <a:schemeClr val="tx1"/>
              </a:solidFill>
              <a:round/>
            </a:ln>
          </p:spPr>
          <p:txBody>
            <a:bodyPr/>
            <a:lstStyle/>
            <a:p>
              <a:endParaRPr lang="en-IN"/>
            </a:p>
          </p:txBody>
        </p:sp>
        <p:sp>
          <p:nvSpPr>
            <p:cNvPr id="10285" name="Line 34"/>
            <p:cNvSpPr>
              <a:spLocks noChangeShapeType="1"/>
            </p:cNvSpPr>
            <p:nvPr/>
          </p:nvSpPr>
          <p:spPr bwMode="auto">
            <a:xfrm rot="21336172" flipV="1">
              <a:off x="4914" y="3564"/>
              <a:ext cx="864" cy="432"/>
            </a:xfrm>
            <a:prstGeom prst="line">
              <a:avLst/>
            </a:prstGeom>
            <a:noFill/>
            <a:ln w="9525">
              <a:solidFill>
                <a:schemeClr val="tx1"/>
              </a:solidFill>
              <a:round/>
            </a:ln>
          </p:spPr>
          <p:txBody>
            <a:bodyPr/>
            <a:lstStyle/>
            <a:p>
              <a:endParaRPr lang="en-IN"/>
            </a:p>
          </p:txBody>
        </p:sp>
      </p:grpSp>
      <p:grpSp>
        <p:nvGrpSpPr>
          <p:cNvPr id="8" name="Group 35"/>
          <p:cNvGrpSpPr/>
          <p:nvPr/>
        </p:nvGrpSpPr>
        <p:grpSpPr bwMode="auto">
          <a:xfrm>
            <a:off x="533400" y="3933825"/>
            <a:ext cx="2667000" cy="1828800"/>
            <a:chOff x="4080" y="3024"/>
            <a:chExt cx="1680" cy="1152"/>
          </a:xfrm>
        </p:grpSpPr>
        <p:sp>
          <p:nvSpPr>
            <p:cNvPr id="10277" name="Text Box 36"/>
            <p:cNvSpPr txBox="1">
              <a:spLocks noChangeArrowheads="1"/>
            </p:cNvSpPr>
            <p:nvPr/>
          </p:nvSpPr>
          <p:spPr bwMode="auto">
            <a:xfrm>
              <a:off x="4080" y="3534"/>
              <a:ext cx="172" cy="192"/>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10278" name="Freeform 37"/>
            <p:cNvSpPr/>
            <p:nvPr/>
          </p:nvSpPr>
          <p:spPr bwMode="auto">
            <a:xfrm>
              <a:off x="4176" y="3163"/>
              <a:ext cx="1452" cy="866"/>
            </a:xfrm>
            <a:custGeom>
              <a:avLst/>
              <a:gdLst>
                <a:gd name="T0" fmla="*/ 0 w 1567"/>
                <a:gd name="T1" fmla="*/ 455 h 935"/>
                <a:gd name="T2" fmla="*/ 751 w 1567"/>
                <a:gd name="T3" fmla="*/ 0 h 935"/>
                <a:gd name="T4" fmla="*/ 1567 w 1567"/>
                <a:gd name="T5" fmla="*/ 480 h 935"/>
                <a:gd name="T6" fmla="*/ 818 w 1567"/>
                <a:gd name="T7" fmla="*/ 935 h 935"/>
                <a:gd name="T8" fmla="*/ 0 w 1567"/>
                <a:gd name="T9" fmla="*/ 455 h 935"/>
                <a:gd name="T10" fmla="*/ 0 60000 65536"/>
                <a:gd name="T11" fmla="*/ 0 60000 65536"/>
                <a:gd name="T12" fmla="*/ 0 60000 65536"/>
                <a:gd name="T13" fmla="*/ 0 60000 65536"/>
                <a:gd name="T14" fmla="*/ 0 60000 65536"/>
                <a:gd name="T15" fmla="*/ 0 w 1567"/>
                <a:gd name="T16" fmla="*/ 0 h 935"/>
                <a:gd name="T17" fmla="*/ 1567 w 1567"/>
                <a:gd name="T18" fmla="*/ 935 h 935"/>
              </a:gdLst>
              <a:ahLst/>
              <a:cxnLst>
                <a:cxn ang="T10">
                  <a:pos x="T0" y="T1"/>
                </a:cxn>
                <a:cxn ang="T11">
                  <a:pos x="T2" y="T3"/>
                </a:cxn>
                <a:cxn ang="T12">
                  <a:pos x="T4" y="T5"/>
                </a:cxn>
                <a:cxn ang="T13">
                  <a:pos x="T6" y="T7"/>
                </a:cxn>
                <a:cxn ang="T14">
                  <a:pos x="T8" y="T9"/>
                </a:cxn>
              </a:cxnLst>
              <a:rect l="T15" t="T16" r="T17" b="T18"/>
              <a:pathLst>
                <a:path w="1567" h="935">
                  <a:moveTo>
                    <a:pt x="0" y="455"/>
                  </a:moveTo>
                  <a:lnTo>
                    <a:pt x="751" y="0"/>
                  </a:lnTo>
                  <a:lnTo>
                    <a:pt x="1567" y="480"/>
                  </a:lnTo>
                  <a:lnTo>
                    <a:pt x="818" y="935"/>
                  </a:lnTo>
                  <a:lnTo>
                    <a:pt x="0" y="455"/>
                  </a:lnTo>
                  <a:close/>
                </a:path>
              </a:pathLst>
            </a:custGeom>
            <a:noFill/>
            <a:ln w="4763">
              <a:solidFill>
                <a:srgbClr val="1F1A17"/>
              </a:solidFill>
              <a:round/>
            </a:ln>
          </p:spPr>
          <p:txBody>
            <a:bodyPr/>
            <a:lstStyle/>
            <a:p>
              <a:endParaRPr lang="en-IN"/>
            </a:p>
          </p:txBody>
        </p:sp>
        <p:sp>
          <p:nvSpPr>
            <p:cNvPr id="10279" name="Text Box 38"/>
            <p:cNvSpPr txBox="1">
              <a:spLocks noChangeArrowheads="1"/>
            </p:cNvSpPr>
            <p:nvPr/>
          </p:nvSpPr>
          <p:spPr bwMode="auto">
            <a:xfrm>
              <a:off x="4848" y="3984"/>
              <a:ext cx="172" cy="192"/>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10280" name="Text Box 39"/>
            <p:cNvSpPr txBox="1">
              <a:spLocks noChangeArrowheads="1"/>
            </p:cNvSpPr>
            <p:nvPr/>
          </p:nvSpPr>
          <p:spPr bwMode="auto">
            <a:xfrm>
              <a:off x="5588" y="3552"/>
              <a:ext cx="172" cy="192"/>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sp>
          <p:nvSpPr>
            <p:cNvPr id="10281" name="Text Box 40"/>
            <p:cNvSpPr txBox="1">
              <a:spLocks noChangeArrowheads="1"/>
            </p:cNvSpPr>
            <p:nvPr/>
          </p:nvSpPr>
          <p:spPr bwMode="auto">
            <a:xfrm>
              <a:off x="4752" y="3024"/>
              <a:ext cx="172" cy="192"/>
            </a:xfrm>
            <a:prstGeom prst="rect">
              <a:avLst/>
            </a:prstGeom>
            <a:noFill/>
            <a:ln w="9525">
              <a:noFill/>
              <a:miter lim="800000"/>
            </a:ln>
          </p:spPr>
          <p:txBody>
            <a:bodyPr wrap="none">
              <a:spAutoFit/>
            </a:bodyPr>
            <a:lstStyle/>
            <a:p>
              <a:r>
                <a:rPr lang="en-US" sz="1400" b="1">
                  <a:latin typeface="Times New Roman" charset="0"/>
                </a:rPr>
                <a:t>4</a:t>
              </a:r>
              <a:endParaRPr lang="en-US" sz="1400" b="1">
                <a:latin typeface="Times New Roman" charset="0"/>
              </a:endParaRPr>
            </a:p>
          </p:txBody>
        </p:sp>
      </p:grpSp>
      <p:grpSp>
        <p:nvGrpSpPr>
          <p:cNvPr id="10" name="Group 41"/>
          <p:cNvGrpSpPr/>
          <p:nvPr/>
        </p:nvGrpSpPr>
        <p:grpSpPr bwMode="auto">
          <a:xfrm>
            <a:off x="838200" y="4191000"/>
            <a:ext cx="2055813" cy="1389063"/>
            <a:chOff x="4272" y="3186"/>
            <a:chExt cx="1295" cy="875"/>
          </a:xfrm>
        </p:grpSpPr>
        <p:sp>
          <p:nvSpPr>
            <p:cNvPr id="10270" name="Freeform 42"/>
            <p:cNvSpPr>
              <a:spLocks noEditPoints="1"/>
            </p:cNvSpPr>
            <p:nvPr/>
          </p:nvSpPr>
          <p:spPr bwMode="auto">
            <a:xfrm>
              <a:off x="4444" y="3318"/>
              <a:ext cx="1047" cy="632"/>
            </a:xfrm>
            <a:custGeom>
              <a:avLst/>
              <a:gdLst>
                <a:gd name="T0" fmla="*/ 656 w 1130"/>
                <a:gd name="T1" fmla="*/ 668 h 682"/>
                <a:gd name="T2" fmla="*/ 1115 w 1130"/>
                <a:gd name="T3" fmla="*/ 390 h 682"/>
                <a:gd name="T4" fmla="*/ 1122 w 1130"/>
                <a:gd name="T5" fmla="*/ 402 h 682"/>
                <a:gd name="T6" fmla="*/ 664 w 1130"/>
                <a:gd name="T7" fmla="*/ 680 h 682"/>
                <a:gd name="T8" fmla="*/ 656 w 1130"/>
                <a:gd name="T9" fmla="*/ 668 h 682"/>
                <a:gd name="T10" fmla="*/ 1124 w 1130"/>
                <a:gd name="T11" fmla="*/ 392 h 682"/>
                <a:gd name="T12" fmla="*/ 1130 w 1130"/>
                <a:gd name="T13" fmla="*/ 398 h 682"/>
                <a:gd name="T14" fmla="*/ 1122 w 1130"/>
                <a:gd name="T15" fmla="*/ 402 h 682"/>
                <a:gd name="T16" fmla="*/ 1119 w 1130"/>
                <a:gd name="T17" fmla="*/ 397 h 682"/>
                <a:gd name="T18" fmla="*/ 1124 w 1130"/>
                <a:gd name="T19" fmla="*/ 392 h 682"/>
                <a:gd name="T20" fmla="*/ 1113 w 1130"/>
                <a:gd name="T21" fmla="*/ 402 h 682"/>
                <a:gd name="T22" fmla="*/ 745 w 1130"/>
                <a:gd name="T23" fmla="*/ 14 h 682"/>
                <a:gd name="T24" fmla="*/ 755 w 1130"/>
                <a:gd name="T25" fmla="*/ 4 h 682"/>
                <a:gd name="T26" fmla="*/ 1124 w 1130"/>
                <a:gd name="T27" fmla="*/ 392 h 682"/>
                <a:gd name="T28" fmla="*/ 1113 w 1130"/>
                <a:gd name="T29" fmla="*/ 402 h 682"/>
                <a:gd name="T30" fmla="*/ 748 w 1130"/>
                <a:gd name="T31" fmla="*/ 2 h 682"/>
                <a:gd name="T32" fmla="*/ 751 w 1130"/>
                <a:gd name="T33" fmla="*/ 0 h 682"/>
                <a:gd name="T34" fmla="*/ 755 w 1130"/>
                <a:gd name="T35" fmla="*/ 4 h 682"/>
                <a:gd name="T36" fmla="*/ 750 w 1130"/>
                <a:gd name="T37" fmla="*/ 9 h 682"/>
                <a:gd name="T38" fmla="*/ 748 w 1130"/>
                <a:gd name="T39" fmla="*/ 2 h 682"/>
                <a:gd name="T40" fmla="*/ 750 w 1130"/>
                <a:gd name="T41" fmla="*/ 16 h 682"/>
                <a:gd name="T42" fmla="*/ 82 w 1130"/>
                <a:gd name="T43" fmla="*/ 65 h 682"/>
                <a:gd name="T44" fmla="*/ 80 w 1130"/>
                <a:gd name="T45" fmla="*/ 52 h 682"/>
                <a:gd name="T46" fmla="*/ 748 w 1130"/>
                <a:gd name="T47" fmla="*/ 2 h 682"/>
                <a:gd name="T48" fmla="*/ 750 w 1130"/>
                <a:gd name="T49" fmla="*/ 16 h 682"/>
                <a:gd name="T50" fmla="*/ 74 w 1130"/>
                <a:gd name="T51" fmla="*/ 57 h 682"/>
                <a:gd name="T52" fmla="*/ 75 w 1130"/>
                <a:gd name="T53" fmla="*/ 52 h 682"/>
                <a:gd name="T54" fmla="*/ 80 w 1130"/>
                <a:gd name="T55" fmla="*/ 52 h 682"/>
                <a:gd name="T56" fmla="*/ 80 w 1130"/>
                <a:gd name="T57" fmla="*/ 59 h 682"/>
                <a:gd name="T58" fmla="*/ 74 w 1130"/>
                <a:gd name="T59" fmla="*/ 57 h 682"/>
                <a:gd name="T60" fmla="*/ 87 w 1130"/>
                <a:gd name="T61" fmla="*/ 59 h 682"/>
                <a:gd name="T62" fmla="*/ 16 w 1130"/>
                <a:gd name="T63" fmla="*/ 458 h 682"/>
                <a:gd name="T64" fmla="*/ 2 w 1130"/>
                <a:gd name="T65" fmla="*/ 455 h 682"/>
                <a:gd name="T66" fmla="*/ 74 w 1130"/>
                <a:gd name="T67" fmla="*/ 57 h 682"/>
                <a:gd name="T68" fmla="*/ 87 w 1130"/>
                <a:gd name="T69" fmla="*/ 59 h 682"/>
                <a:gd name="T70" fmla="*/ 7 w 1130"/>
                <a:gd name="T71" fmla="*/ 463 h 682"/>
                <a:gd name="T72" fmla="*/ 0 w 1130"/>
                <a:gd name="T73" fmla="*/ 462 h 682"/>
                <a:gd name="T74" fmla="*/ 2 w 1130"/>
                <a:gd name="T75" fmla="*/ 455 h 682"/>
                <a:gd name="T76" fmla="*/ 9 w 1130"/>
                <a:gd name="T77" fmla="*/ 457 h 682"/>
                <a:gd name="T78" fmla="*/ 7 w 1130"/>
                <a:gd name="T79" fmla="*/ 463 h 682"/>
                <a:gd name="T80" fmla="*/ 10 w 1130"/>
                <a:gd name="T81" fmla="*/ 450 h 682"/>
                <a:gd name="T82" fmla="*/ 663 w 1130"/>
                <a:gd name="T83" fmla="*/ 668 h 682"/>
                <a:gd name="T84" fmla="*/ 658 w 1130"/>
                <a:gd name="T85" fmla="*/ 680 h 682"/>
                <a:gd name="T86" fmla="*/ 7 w 1130"/>
                <a:gd name="T87" fmla="*/ 463 h 682"/>
                <a:gd name="T88" fmla="*/ 10 w 1130"/>
                <a:gd name="T89" fmla="*/ 450 h 682"/>
                <a:gd name="T90" fmla="*/ 664 w 1130"/>
                <a:gd name="T91" fmla="*/ 680 h 682"/>
                <a:gd name="T92" fmla="*/ 661 w 1130"/>
                <a:gd name="T93" fmla="*/ 682 h 682"/>
                <a:gd name="T94" fmla="*/ 658 w 1130"/>
                <a:gd name="T95" fmla="*/ 680 h 682"/>
                <a:gd name="T96" fmla="*/ 659 w 1130"/>
                <a:gd name="T97" fmla="*/ 674 h 682"/>
                <a:gd name="T98" fmla="*/ 664 w 1130"/>
                <a:gd name="T99" fmla="*/ 680 h 6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0"/>
                <a:gd name="T151" fmla="*/ 0 h 682"/>
                <a:gd name="T152" fmla="*/ 1130 w 1130"/>
                <a:gd name="T153" fmla="*/ 682 h 6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0" h="682">
                  <a:moveTo>
                    <a:pt x="656" y="668"/>
                  </a:moveTo>
                  <a:lnTo>
                    <a:pt x="1115" y="390"/>
                  </a:lnTo>
                  <a:lnTo>
                    <a:pt x="1122" y="402"/>
                  </a:lnTo>
                  <a:lnTo>
                    <a:pt x="664" y="680"/>
                  </a:lnTo>
                  <a:lnTo>
                    <a:pt x="656" y="668"/>
                  </a:lnTo>
                  <a:close/>
                  <a:moveTo>
                    <a:pt x="1124" y="392"/>
                  </a:moveTo>
                  <a:lnTo>
                    <a:pt x="1130" y="398"/>
                  </a:lnTo>
                  <a:lnTo>
                    <a:pt x="1122" y="402"/>
                  </a:lnTo>
                  <a:lnTo>
                    <a:pt x="1119" y="397"/>
                  </a:lnTo>
                  <a:lnTo>
                    <a:pt x="1124" y="392"/>
                  </a:lnTo>
                  <a:close/>
                  <a:moveTo>
                    <a:pt x="1113" y="402"/>
                  </a:moveTo>
                  <a:lnTo>
                    <a:pt x="745" y="14"/>
                  </a:lnTo>
                  <a:lnTo>
                    <a:pt x="755" y="4"/>
                  </a:lnTo>
                  <a:lnTo>
                    <a:pt x="1124" y="392"/>
                  </a:lnTo>
                  <a:lnTo>
                    <a:pt x="1113" y="402"/>
                  </a:lnTo>
                  <a:close/>
                  <a:moveTo>
                    <a:pt x="748" y="2"/>
                  </a:moveTo>
                  <a:lnTo>
                    <a:pt x="751" y="0"/>
                  </a:lnTo>
                  <a:lnTo>
                    <a:pt x="755" y="4"/>
                  </a:lnTo>
                  <a:lnTo>
                    <a:pt x="750" y="9"/>
                  </a:lnTo>
                  <a:lnTo>
                    <a:pt x="748" y="2"/>
                  </a:lnTo>
                  <a:close/>
                  <a:moveTo>
                    <a:pt x="750" y="16"/>
                  </a:moveTo>
                  <a:lnTo>
                    <a:pt x="82" y="65"/>
                  </a:lnTo>
                  <a:lnTo>
                    <a:pt x="80" y="52"/>
                  </a:lnTo>
                  <a:lnTo>
                    <a:pt x="748" y="2"/>
                  </a:lnTo>
                  <a:lnTo>
                    <a:pt x="750" y="16"/>
                  </a:lnTo>
                  <a:close/>
                  <a:moveTo>
                    <a:pt x="74" y="57"/>
                  </a:moveTo>
                  <a:lnTo>
                    <a:pt x="75" y="52"/>
                  </a:lnTo>
                  <a:lnTo>
                    <a:pt x="80" y="52"/>
                  </a:lnTo>
                  <a:lnTo>
                    <a:pt x="80" y="59"/>
                  </a:lnTo>
                  <a:lnTo>
                    <a:pt x="74" y="57"/>
                  </a:lnTo>
                  <a:close/>
                  <a:moveTo>
                    <a:pt x="87" y="59"/>
                  </a:moveTo>
                  <a:lnTo>
                    <a:pt x="16" y="458"/>
                  </a:lnTo>
                  <a:lnTo>
                    <a:pt x="2" y="455"/>
                  </a:lnTo>
                  <a:lnTo>
                    <a:pt x="74" y="57"/>
                  </a:lnTo>
                  <a:lnTo>
                    <a:pt x="87" y="59"/>
                  </a:lnTo>
                  <a:close/>
                  <a:moveTo>
                    <a:pt x="7" y="463"/>
                  </a:moveTo>
                  <a:lnTo>
                    <a:pt x="0" y="462"/>
                  </a:lnTo>
                  <a:lnTo>
                    <a:pt x="2" y="455"/>
                  </a:lnTo>
                  <a:lnTo>
                    <a:pt x="9" y="457"/>
                  </a:lnTo>
                  <a:lnTo>
                    <a:pt x="7" y="463"/>
                  </a:lnTo>
                  <a:close/>
                  <a:moveTo>
                    <a:pt x="10" y="450"/>
                  </a:moveTo>
                  <a:lnTo>
                    <a:pt x="663" y="668"/>
                  </a:lnTo>
                  <a:lnTo>
                    <a:pt x="658" y="680"/>
                  </a:lnTo>
                  <a:lnTo>
                    <a:pt x="7" y="463"/>
                  </a:lnTo>
                  <a:lnTo>
                    <a:pt x="10" y="450"/>
                  </a:lnTo>
                  <a:close/>
                  <a:moveTo>
                    <a:pt x="664" y="680"/>
                  </a:moveTo>
                  <a:lnTo>
                    <a:pt x="661" y="682"/>
                  </a:lnTo>
                  <a:lnTo>
                    <a:pt x="658" y="680"/>
                  </a:lnTo>
                  <a:lnTo>
                    <a:pt x="659" y="674"/>
                  </a:lnTo>
                  <a:lnTo>
                    <a:pt x="664" y="680"/>
                  </a:lnTo>
                  <a:close/>
                </a:path>
              </a:pathLst>
            </a:custGeom>
            <a:solidFill>
              <a:srgbClr val="1F1A17"/>
            </a:solidFill>
            <a:ln w="9525">
              <a:noFill/>
              <a:round/>
            </a:ln>
          </p:spPr>
          <p:txBody>
            <a:bodyPr/>
            <a:lstStyle/>
            <a:p>
              <a:endParaRPr lang="en-IN"/>
            </a:p>
          </p:txBody>
        </p:sp>
        <p:grpSp>
          <p:nvGrpSpPr>
            <p:cNvPr id="17" name="Group 43"/>
            <p:cNvGrpSpPr/>
            <p:nvPr/>
          </p:nvGrpSpPr>
          <p:grpSpPr bwMode="auto">
            <a:xfrm>
              <a:off x="4272" y="3186"/>
              <a:ext cx="1295" cy="875"/>
              <a:chOff x="4272" y="3186"/>
              <a:chExt cx="1295" cy="875"/>
            </a:xfrm>
          </p:grpSpPr>
          <p:sp>
            <p:nvSpPr>
              <p:cNvPr id="10272" name="Text Box 44"/>
              <p:cNvSpPr txBox="1">
                <a:spLocks noChangeArrowheads="1"/>
              </p:cNvSpPr>
              <p:nvPr/>
            </p:nvSpPr>
            <p:spPr bwMode="auto">
              <a:xfrm>
                <a:off x="4272" y="3696"/>
                <a:ext cx="185" cy="173"/>
              </a:xfrm>
              <a:prstGeom prst="rect">
                <a:avLst/>
              </a:prstGeom>
              <a:noFill/>
              <a:ln w="9525">
                <a:noFill/>
                <a:miter lim="800000"/>
              </a:ln>
            </p:spPr>
            <p:txBody>
              <a:bodyPr wrap="none">
                <a:spAutoFit/>
              </a:bodyPr>
              <a:lstStyle/>
              <a:p>
                <a:r>
                  <a:rPr lang="en-US" sz="1200" b="1">
                    <a:latin typeface="Times New Roman" charset="0"/>
                  </a:rPr>
                  <a:t>A</a:t>
                </a:r>
                <a:endParaRPr lang="en-US" sz="1200" b="1">
                  <a:latin typeface="Times New Roman" charset="0"/>
                </a:endParaRPr>
              </a:p>
            </p:txBody>
          </p:sp>
          <p:sp>
            <p:nvSpPr>
              <p:cNvPr id="10273" name="Text Box 45"/>
              <p:cNvSpPr txBox="1">
                <a:spLocks noChangeArrowheads="1"/>
              </p:cNvSpPr>
              <p:nvPr/>
            </p:nvSpPr>
            <p:spPr bwMode="auto">
              <a:xfrm>
                <a:off x="5040" y="3888"/>
                <a:ext cx="180" cy="173"/>
              </a:xfrm>
              <a:prstGeom prst="rect">
                <a:avLst/>
              </a:prstGeom>
              <a:noFill/>
              <a:ln w="9525">
                <a:noFill/>
                <a:miter lim="800000"/>
              </a:ln>
            </p:spPr>
            <p:txBody>
              <a:bodyPr wrap="none">
                <a:spAutoFit/>
              </a:bodyPr>
              <a:lstStyle/>
              <a:p>
                <a:r>
                  <a:rPr lang="en-US" sz="1200" b="1">
                    <a:latin typeface="Times New Roman" charset="0"/>
                  </a:rPr>
                  <a:t>B</a:t>
                </a:r>
                <a:endParaRPr lang="en-US" sz="1200" b="1">
                  <a:latin typeface="Times New Roman" charset="0"/>
                </a:endParaRPr>
              </a:p>
            </p:txBody>
          </p:sp>
          <p:sp>
            <p:nvSpPr>
              <p:cNvPr id="10274" name="Text Box 46"/>
              <p:cNvSpPr txBox="1">
                <a:spLocks noChangeArrowheads="1"/>
              </p:cNvSpPr>
              <p:nvPr/>
            </p:nvSpPr>
            <p:spPr bwMode="auto">
              <a:xfrm>
                <a:off x="5382" y="3678"/>
                <a:ext cx="185" cy="173"/>
              </a:xfrm>
              <a:prstGeom prst="rect">
                <a:avLst/>
              </a:prstGeom>
              <a:noFill/>
              <a:ln w="9525">
                <a:noFill/>
                <a:miter lim="800000"/>
              </a:ln>
            </p:spPr>
            <p:txBody>
              <a:bodyPr wrap="none">
                <a:spAutoFit/>
              </a:bodyPr>
              <a:lstStyle/>
              <a:p>
                <a:r>
                  <a:rPr lang="en-US" sz="1200" b="1">
                    <a:latin typeface="Times New Roman" charset="0"/>
                  </a:rPr>
                  <a:t>C</a:t>
                </a:r>
                <a:endParaRPr lang="en-US" sz="1200" b="1">
                  <a:latin typeface="Times New Roman" charset="0"/>
                </a:endParaRPr>
              </a:p>
            </p:txBody>
          </p:sp>
          <p:sp>
            <p:nvSpPr>
              <p:cNvPr id="10275" name="Text Box 47"/>
              <p:cNvSpPr txBox="1">
                <a:spLocks noChangeArrowheads="1"/>
              </p:cNvSpPr>
              <p:nvPr/>
            </p:nvSpPr>
            <p:spPr bwMode="auto">
              <a:xfrm>
                <a:off x="5100" y="3186"/>
                <a:ext cx="185" cy="173"/>
              </a:xfrm>
              <a:prstGeom prst="rect">
                <a:avLst/>
              </a:prstGeom>
              <a:noFill/>
              <a:ln w="9525">
                <a:noFill/>
                <a:miter lim="800000"/>
              </a:ln>
            </p:spPr>
            <p:txBody>
              <a:bodyPr wrap="none">
                <a:spAutoFit/>
              </a:bodyPr>
              <a:lstStyle/>
              <a:p>
                <a:r>
                  <a:rPr lang="en-US" sz="1200" b="1">
                    <a:latin typeface="Times New Roman" charset="0"/>
                  </a:rPr>
                  <a:t>D</a:t>
                </a:r>
                <a:endParaRPr lang="en-US" sz="1200" b="1">
                  <a:latin typeface="Times New Roman" charset="0"/>
                </a:endParaRPr>
              </a:p>
            </p:txBody>
          </p:sp>
          <p:sp>
            <p:nvSpPr>
              <p:cNvPr id="10276" name="Text Box 48"/>
              <p:cNvSpPr txBox="1">
                <a:spLocks noChangeArrowheads="1"/>
              </p:cNvSpPr>
              <p:nvPr/>
            </p:nvSpPr>
            <p:spPr bwMode="auto">
              <a:xfrm>
                <a:off x="4375" y="3253"/>
                <a:ext cx="180" cy="173"/>
              </a:xfrm>
              <a:prstGeom prst="rect">
                <a:avLst/>
              </a:prstGeom>
              <a:noFill/>
              <a:ln w="9525">
                <a:noFill/>
                <a:miter lim="800000"/>
              </a:ln>
            </p:spPr>
            <p:txBody>
              <a:bodyPr wrap="none">
                <a:spAutoFit/>
              </a:bodyPr>
              <a:lstStyle/>
              <a:p>
                <a:r>
                  <a:rPr lang="en-US" sz="1200" b="1">
                    <a:latin typeface="Times New Roman" charset="0"/>
                  </a:rPr>
                  <a:t>E</a:t>
                </a:r>
                <a:endParaRPr lang="en-US" sz="1200" b="1">
                  <a:latin typeface="Times New Roman" charset="0"/>
                </a:endParaRPr>
              </a:p>
            </p:txBody>
          </p:sp>
        </p:grpSp>
      </p:grpSp>
      <p:sp>
        <p:nvSpPr>
          <p:cNvPr id="10257" name="Text Box 49"/>
          <p:cNvSpPr txBox="1">
            <a:spLocks noChangeArrowheads="1"/>
          </p:cNvSpPr>
          <p:nvPr/>
        </p:nvSpPr>
        <p:spPr bwMode="auto">
          <a:xfrm>
            <a:off x="4495800" y="609600"/>
            <a:ext cx="4114800" cy="1190625"/>
          </a:xfrm>
          <a:prstGeom prst="rect">
            <a:avLst/>
          </a:prstGeom>
          <a:noFill/>
          <a:ln w="9525">
            <a:noFill/>
            <a:miter lim="800000"/>
          </a:ln>
        </p:spPr>
        <p:txBody>
          <a:bodyPr>
            <a:spAutoFit/>
          </a:bodyPr>
          <a:lstStyle/>
          <a:p>
            <a:pPr algn="ctr">
              <a:spcBef>
                <a:spcPct val="50000"/>
              </a:spcBef>
            </a:pPr>
            <a:r>
              <a:rPr lang="en-US" b="1">
                <a:solidFill>
                  <a:srgbClr val="339933"/>
                </a:solidFill>
              </a:rPr>
              <a:t>ISOMETRIC VIEW OF</a:t>
            </a:r>
            <a:r>
              <a:rPr lang="en-US">
                <a:solidFill>
                  <a:srgbClr val="FF3300"/>
                </a:solidFill>
                <a:latin typeface="Arial Black" pitchFamily="34" charset="0"/>
              </a:rPr>
              <a:t> PENTAGONAL PYRAMID</a:t>
            </a:r>
            <a:r>
              <a:rPr lang="en-US">
                <a:solidFill>
                  <a:srgbClr val="FF3300"/>
                </a:solidFill>
                <a:latin typeface="Times New Roman" charset="0"/>
              </a:rPr>
              <a:t>    </a:t>
            </a:r>
            <a:r>
              <a:rPr lang="en-US" b="1">
                <a:solidFill>
                  <a:schemeClr val="accent2"/>
                </a:solidFill>
                <a:latin typeface="Times New Roman" charset="0"/>
              </a:rPr>
              <a:t>STANDING ON H.P.                           </a:t>
            </a:r>
            <a:r>
              <a:rPr lang="en-US">
                <a:solidFill>
                  <a:schemeClr val="accent2"/>
                </a:solidFill>
                <a:latin typeface="Times New Roman" charset="0"/>
              </a:rPr>
              <a:t>(Height is added from center of pentagon)</a:t>
            </a:r>
            <a:endParaRPr lang="en-US">
              <a:solidFill>
                <a:schemeClr val="accent2"/>
              </a:solidFill>
              <a:latin typeface="Times New Roman" charset="0"/>
            </a:endParaRPr>
          </a:p>
        </p:txBody>
      </p:sp>
      <p:sp>
        <p:nvSpPr>
          <p:cNvPr id="10258" name="Text Box 50"/>
          <p:cNvSpPr txBox="1">
            <a:spLocks noChangeArrowheads="1"/>
          </p:cNvSpPr>
          <p:nvPr/>
        </p:nvSpPr>
        <p:spPr bwMode="auto">
          <a:xfrm>
            <a:off x="0" y="2133600"/>
            <a:ext cx="4114800" cy="915988"/>
          </a:xfrm>
          <a:prstGeom prst="rect">
            <a:avLst/>
          </a:prstGeom>
          <a:noFill/>
          <a:ln w="9525">
            <a:noFill/>
            <a:miter lim="800000"/>
          </a:ln>
        </p:spPr>
        <p:txBody>
          <a:bodyPr>
            <a:spAutoFit/>
          </a:bodyPr>
          <a:lstStyle/>
          <a:p>
            <a:pPr algn="ctr">
              <a:spcBef>
                <a:spcPct val="50000"/>
              </a:spcBef>
            </a:pPr>
            <a:r>
              <a:rPr lang="en-US" b="1">
                <a:solidFill>
                  <a:srgbClr val="339933"/>
                </a:solidFill>
              </a:rPr>
              <a:t>ISOMETRIC VIEW OF BASE OF</a:t>
            </a:r>
            <a:r>
              <a:rPr lang="en-US">
                <a:solidFill>
                  <a:srgbClr val="FF3300"/>
                </a:solidFill>
                <a:latin typeface="Arial Black" pitchFamily="34" charset="0"/>
              </a:rPr>
              <a:t> PENTAGONAL PYRAMID</a:t>
            </a:r>
            <a:r>
              <a:rPr lang="en-US">
                <a:solidFill>
                  <a:srgbClr val="FF3300"/>
                </a:solidFill>
                <a:latin typeface="Times New Roman" charset="0"/>
              </a:rPr>
              <a:t>    </a:t>
            </a:r>
            <a:r>
              <a:rPr lang="en-US" b="1">
                <a:solidFill>
                  <a:schemeClr val="accent2"/>
                </a:solidFill>
                <a:latin typeface="Times New Roman" charset="0"/>
              </a:rPr>
              <a:t>STANDING ON H.P.</a:t>
            </a:r>
            <a:endParaRPr lang="en-US" b="1">
              <a:solidFill>
                <a:schemeClr val="accent2"/>
              </a:solidFill>
              <a:latin typeface="Times New Roman" charset="0"/>
            </a:endParaRPr>
          </a:p>
        </p:txBody>
      </p:sp>
      <p:grpSp>
        <p:nvGrpSpPr>
          <p:cNvPr id="18" name="Group 51"/>
          <p:cNvGrpSpPr/>
          <p:nvPr/>
        </p:nvGrpSpPr>
        <p:grpSpPr bwMode="auto">
          <a:xfrm>
            <a:off x="457200" y="152400"/>
            <a:ext cx="2362200" cy="1295400"/>
            <a:chOff x="288" y="96"/>
            <a:chExt cx="1488" cy="816"/>
          </a:xfrm>
        </p:grpSpPr>
        <p:sp>
          <p:nvSpPr>
            <p:cNvPr id="5" name="Oval 52"/>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9" name="Text Box 53"/>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10260" name="Oval 54"/>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5</a:t>
            </a:r>
            <a:endParaRPr lang="en-US" b="1">
              <a:latin typeface="Times New Roman" charset="0"/>
            </a:endParaRPr>
          </a:p>
        </p:txBody>
      </p:sp>
      <p:grpSp>
        <p:nvGrpSpPr>
          <p:cNvPr id="19" name="Group 55"/>
          <p:cNvGrpSpPr/>
          <p:nvPr/>
        </p:nvGrpSpPr>
        <p:grpSpPr bwMode="auto">
          <a:xfrm>
            <a:off x="7467600" y="46038"/>
            <a:ext cx="1096963" cy="182562"/>
            <a:chOff x="5050" y="0"/>
            <a:chExt cx="691" cy="115"/>
          </a:xfrm>
        </p:grpSpPr>
        <p:sp>
          <p:nvSpPr>
            <p:cNvPr id="11" name="AutoShape 56">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2" name="AutoShape 57">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3" name="AutoShape 58">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4" name="AutoShape 59">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5" name="AutoShape 60">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6" name="AutoShape 61">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3"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upRigh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4"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ppt_x</p:attrName>
                                        </p:attrNameLst>
                                      </p:cBhvr>
                                      <p:tavLst>
                                        <p:tav tm="0">
                                          <p:val>
                                            <p:strVal val="#ppt_x"/>
                                          </p:val>
                                        </p:tav>
                                        <p:tav tm="100000">
                                          <p:val>
                                            <p:strVal val="#ppt_x"/>
                                          </p:val>
                                        </p:tav>
                                      </p:tavLst>
                                    </p:anim>
                                    <p:anim calcmode="lin" valueType="num">
                                      <p:cBhvr>
                                        <p:cTn id="13" dur="500" fill="hold"/>
                                        <p:tgtEl>
                                          <p:spTgt spid="8"/>
                                        </p:tgtEl>
                                        <p:attrNameLst>
                                          <p:attrName>ppt_y</p:attrName>
                                        </p:attrNameLst>
                                      </p:cBhvr>
                                      <p:tavLst>
                                        <p:tav tm="0">
                                          <p:val>
                                            <p:strVal val="#ppt_y+#ppt_h/2"/>
                                          </p:val>
                                        </p:tav>
                                        <p:tav tm="100000">
                                          <p:val>
                                            <p:strVal val="#ppt_y"/>
                                          </p:val>
                                        </p:tav>
                                      </p:tavLst>
                                    </p:anim>
                                    <p:anim calcmode="lin" valueType="num">
                                      <p:cBhvr>
                                        <p:cTn id="14" dur="500" fill="hold"/>
                                        <p:tgtEl>
                                          <p:spTgt spid="8"/>
                                        </p:tgtEl>
                                        <p:attrNameLst>
                                          <p:attrName>ppt_w</p:attrName>
                                        </p:attrNameLst>
                                      </p:cBhvr>
                                      <p:tavLst>
                                        <p:tav tm="0">
                                          <p:val>
                                            <p:strVal val="#ppt_w"/>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17" presetClass="entr" presetSubtype="10" fill="hold" grpId="0" nodeType="clickEffect">
                                  <p:stCondLst>
                                    <p:cond delay="0"/>
                                  </p:stCondLst>
                                  <p:childTnLst>
                                    <p:set>
                                      <p:cBhvr>
                                        <p:cTn id="25" dur="1" fill="hold">
                                          <p:stCondLst>
                                            <p:cond delay="0"/>
                                          </p:stCondLst>
                                        </p:cTn>
                                        <p:tgtEl>
                                          <p:spTgt spid="10261"/>
                                        </p:tgtEl>
                                        <p:attrNameLst>
                                          <p:attrName>style.visibility</p:attrName>
                                        </p:attrNameLst>
                                      </p:cBhvr>
                                      <p:to>
                                        <p:strVal val="visible"/>
                                      </p:to>
                                    </p:set>
                                    <p:anim calcmode="lin" valueType="num">
                                      <p:cBhvr>
                                        <p:cTn id="26" dur="500" fill="hold"/>
                                        <p:tgtEl>
                                          <p:spTgt spid="10261"/>
                                        </p:tgtEl>
                                        <p:attrNameLst>
                                          <p:attrName>ppt_w</p:attrName>
                                        </p:attrNameLst>
                                      </p:cBhvr>
                                      <p:tavLst>
                                        <p:tav tm="0">
                                          <p:val>
                                            <p:fltVal val="0"/>
                                          </p:val>
                                        </p:tav>
                                        <p:tav tm="100000">
                                          <p:val>
                                            <p:strVal val="#ppt_w"/>
                                          </p:val>
                                        </p:tav>
                                      </p:tavLst>
                                    </p:anim>
                                    <p:anim calcmode="lin" valueType="num">
                                      <p:cBhvr>
                                        <p:cTn id="27" dur="500" fill="hold"/>
                                        <p:tgtEl>
                                          <p:spTgt spid="10261"/>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8" presetClass="entr" presetSubtype="3"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strips(upRight)">
                                      <p:cBhvr>
                                        <p:cTn id="32" dur="500"/>
                                        <p:tgtEl>
                                          <p:spTgt spid="2"/>
                                        </p:tgtEl>
                                      </p:cBhvr>
                                    </p:animEffect>
                                  </p:childTnLst>
                                </p:cTn>
                              </p:par>
                            </p:childTnLst>
                          </p:cTn>
                        </p:par>
                      </p:childTnLst>
                    </p:cTn>
                  </p:par>
                  <p:par>
                    <p:cTn id="33" fill="hold">
                      <p:stCondLst>
                        <p:cond delay="indefinite"/>
                      </p:stCondLst>
                      <p:childTnLst>
                        <p:par>
                          <p:cTn id="34" fill="hold">
                            <p:stCondLst>
                              <p:cond delay="0"/>
                            </p:stCondLst>
                            <p:childTnLst>
                              <p:par>
                                <p:cTn id="35" presetID="17" presetClass="entr" presetSubtype="4"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ppt_x</p:attrName>
                                        </p:attrNameLst>
                                      </p:cBhvr>
                                      <p:tavLst>
                                        <p:tav tm="0">
                                          <p:val>
                                            <p:strVal val="#ppt_x"/>
                                          </p:val>
                                        </p:tav>
                                        <p:tav tm="100000">
                                          <p:val>
                                            <p:strVal val="#ppt_x"/>
                                          </p:val>
                                        </p:tav>
                                      </p:tavLst>
                                    </p:anim>
                                    <p:anim calcmode="lin" valueType="num">
                                      <p:cBhvr>
                                        <p:cTn id="38" dur="500" fill="hold"/>
                                        <p:tgtEl>
                                          <p:spTgt spid="3"/>
                                        </p:tgtEl>
                                        <p:attrNameLst>
                                          <p:attrName>ppt_y</p:attrName>
                                        </p:attrNameLst>
                                      </p:cBhvr>
                                      <p:tavLst>
                                        <p:tav tm="0">
                                          <p:val>
                                            <p:strVal val="#ppt_y+#ppt_h/2"/>
                                          </p:val>
                                        </p:tav>
                                        <p:tav tm="100000">
                                          <p:val>
                                            <p:strVal val="#ppt_y"/>
                                          </p:val>
                                        </p:tav>
                                      </p:tavLst>
                                    </p:anim>
                                    <p:anim calcmode="lin" valueType="num">
                                      <p:cBhvr>
                                        <p:cTn id="39" dur="500" fill="hold"/>
                                        <p:tgtEl>
                                          <p:spTgt spid="3"/>
                                        </p:tgtEl>
                                        <p:attrNameLst>
                                          <p:attrName>ppt_w</p:attrName>
                                        </p:attrNameLst>
                                      </p:cBhvr>
                                      <p:tavLst>
                                        <p:tav tm="0">
                                          <p:val>
                                            <p:strVal val="#ppt_w"/>
                                          </p:val>
                                        </p:tav>
                                        <p:tav tm="100000">
                                          <p:val>
                                            <p:strVal val="#ppt_w"/>
                                          </p:val>
                                        </p:tav>
                                      </p:tavLst>
                                    </p:anim>
                                    <p:anim calcmode="lin" valueType="num">
                                      <p:cBhvr>
                                        <p:cTn id="40"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3" presetClass="entr" presetSubtype="16" fill="hold" nodeType="click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8" presetClass="entr" presetSubtype="12" fill="hold" grpId="0" nodeType="clickEffect">
                                  <p:stCondLst>
                                    <p:cond delay="0"/>
                                  </p:stCondLst>
                                  <p:childTnLst>
                                    <p:set>
                                      <p:cBhvr>
                                        <p:cTn id="50" dur="1" fill="hold">
                                          <p:stCondLst>
                                            <p:cond delay="0"/>
                                          </p:stCondLst>
                                        </p:cTn>
                                        <p:tgtEl>
                                          <p:spTgt spid="10263"/>
                                        </p:tgtEl>
                                        <p:attrNameLst>
                                          <p:attrName>style.visibility</p:attrName>
                                        </p:attrNameLst>
                                      </p:cBhvr>
                                      <p:to>
                                        <p:strVal val="visible"/>
                                      </p:to>
                                    </p:set>
                                    <p:animEffect transition="in" filter="strips(downLeft)">
                                      <p:cBhvr>
                                        <p:cTn id="51" dur="500"/>
                                        <p:tgtEl>
                                          <p:spTgt spid="10263"/>
                                        </p:tgtEl>
                                      </p:cBhvr>
                                    </p:animEffect>
                                  </p:childTnLst>
                                </p:cTn>
                              </p:par>
                            </p:childTnLst>
                          </p:cTn>
                        </p:par>
                      </p:childTnLst>
                    </p:cTn>
                  </p:par>
                  <p:par>
                    <p:cTn id="52" fill="hold">
                      <p:stCondLst>
                        <p:cond delay="indefinite"/>
                      </p:stCondLst>
                      <p:childTnLst>
                        <p:par>
                          <p:cTn id="53" fill="hold">
                            <p:stCondLst>
                              <p:cond delay="0"/>
                            </p:stCondLst>
                            <p:childTnLst>
                              <p:par>
                                <p:cTn id="54" presetID="18" presetClass="entr" presetSubtype="6" fill="hold" grpId="0" nodeType="clickEffect">
                                  <p:stCondLst>
                                    <p:cond delay="0"/>
                                  </p:stCondLst>
                                  <p:childTnLst>
                                    <p:set>
                                      <p:cBhvr>
                                        <p:cTn id="55" dur="1" fill="hold">
                                          <p:stCondLst>
                                            <p:cond delay="0"/>
                                          </p:stCondLst>
                                        </p:cTn>
                                        <p:tgtEl>
                                          <p:spTgt spid="10264"/>
                                        </p:tgtEl>
                                        <p:attrNameLst>
                                          <p:attrName>style.visibility</p:attrName>
                                        </p:attrNameLst>
                                      </p:cBhvr>
                                      <p:to>
                                        <p:strVal val="visible"/>
                                      </p:to>
                                    </p:set>
                                    <p:animEffect transition="in" filter="strips(downRight)">
                                      <p:cBhvr>
                                        <p:cTn id="56" dur="500"/>
                                        <p:tgtEl>
                                          <p:spTgt spid="10264"/>
                                        </p:tgtEl>
                                      </p:cBhvr>
                                    </p:animEffect>
                                  </p:childTnLst>
                                </p:cTn>
                              </p:par>
                            </p:childTnLst>
                          </p:cTn>
                        </p:par>
                      </p:childTnLst>
                    </p:cTn>
                  </p:par>
                  <p:par>
                    <p:cTn id="57" fill="hold">
                      <p:stCondLst>
                        <p:cond delay="indefinite"/>
                      </p:stCondLst>
                      <p:childTnLst>
                        <p:par>
                          <p:cTn id="58" fill="hold">
                            <p:stCondLst>
                              <p:cond delay="0"/>
                            </p:stCondLst>
                            <p:childTnLst>
                              <p:par>
                                <p:cTn id="59" presetID="23" presetClass="entr" presetSubtype="32" fill="hold" grpId="0" nodeType="clickEffect">
                                  <p:stCondLst>
                                    <p:cond delay="0"/>
                                  </p:stCondLst>
                                  <p:childTnLst>
                                    <p:set>
                                      <p:cBhvr>
                                        <p:cTn id="60" dur="1" fill="hold">
                                          <p:stCondLst>
                                            <p:cond delay="0"/>
                                          </p:stCondLst>
                                        </p:cTn>
                                        <p:tgtEl>
                                          <p:spTgt spid="10262"/>
                                        </p:tgtEl>
                                        <p:attrNameLst>
                                          <p:attrName>style.visibility</p:attrName>
                                        </p:attrNameLst>
                                      </p:cBhvr>
                                      <p:to>
                                        <p:strVal val="visible"/>
                                      </p:to>
                                    </p:set>
                                    <p:anim calcmode="lin" valueType="num">
                                      <p:cBhvr>
                                        <p:cTn id="61" dur="500" fill="hold"/>
                                        <p:tgtEl>
                                          <p:spTgt spid="10262"/>
                                        </p:tgtEl>
                                        <p:attrNameLst>
                                          <p:attrName>ppt_w</p:attrName>
                                        </p:attrNameLst>
                                      </p:cBhvr>
                                      <p:tavLst>
                                        <p:tav tm="0">
                                          <p:val>
                                            <p:strVal val="4*#ppt_w"/>
                                          </p:val>
                                        </p:tav>
                                        <p:tav tm="100000">
                                          <p:val>
                                            <p:strVal val="#ppt_w"/>
                                          </p:val>
                                        </p:tav>
                                      </p:tavLst>
                                    </p:anim>
                                    <p:anim calcmode="lin" valueType="num">
                                      <p:cBhvr>
                                        <p:cTn id="62" dur="500" fill="hold"/>
                                        <p:tgtEl>
                                          <p:spTgt spid="10262"/>
                                        </p:tgtEl>
                                        <p:attrNameLst>
                                          <p:attrName>ppt_h</p:attrName>
                                        </p:attrNameLst>
                                      </p:cBhvr>
                                      <p:tavLst>
                                        <p:tav tm="0">
                                          <p:val>
                                            <p:strVal val="4*#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7" presetClass="entr" presetSubtype="4" fill="hold" grpId="0" nodeType="clickEffect">
                                  <p:stCondLst>
                                    <p:cond delay="0"/>
                                  </p:stCondLst>
                                  <p:childTnLst>
                                    <p:set>
                                      <p:cBhvr>
                                        <p:cTn id="66" dur="1" fill="hold">
                                          <p:stCondLst>
                                            <p:cond delay="0"/>
                                          </p:stCondLst>
                                        </p:cTn>
                                        <p:tgtEl>
                                          <p:spTgt spid="10265"/>
                                        </p:tgtEl>
                                        <p:attrNameLst>
                                          <p:attrName>style.visibility</p:attrName>
                                        </p:attrNameLst>
                                      </p:cBhvr>
                                      <p:to>
                                        <p:strVal val="visible"/>
                                      </p:to>
                                    </p:set>
                                    <p:anim calcmode="lin" valueType="num">
                                      <p:cBhvr>
                                        <p:cTn id="67" dur="500" fill="hold"/>
                                        <p:tgtEl>
                                          <p:spTgt spid="10265"/>
                                        </p:tgtEl>
                                        <p:attrNameLst>
                                          <p:attrName>ppt_x</p:attrName>
                                        </p:attrNameLst>
                                      </p:cBhvr>
                                      <p:tavLst>
                                        <p:tav tm="0">
                                          <p:val>
                                            <p:strVal val="#ppt_x"/>
                                          </p:val>
                                        </p:tav>
                                        <p:tav tm="100000">
                                          <p:val>
                                            <p:strVal val="#ppt_x"/>
                                          </p:val>
                                        </p:tav>
                                      </p:tavLst>
                                    </p:anim>
                                    <p:anim calcmode="lin" valueType="num">
                                      <p:cBhvr>
                                        <p:cTn id="68" dur="500" fill="hold"/>
                                        <p:tgtEl>
                                          <p:spTgt spid="10265"/>
                                        </p:tgtEl>
                                        <p:attrNameLst>
                                          <p:attrName>ppt_y</p:attrName>
                                        </p:attrNameLst>
                                      </p:cBhvr>
                                      <p:tavLst>
                                        <p:tav tm="0">
                                          <p:val>
                                            <p:strVal val="#ppt_y+#ppt_h/2"/>
                                          </p:val>
                                        </p:tav>
                                        <p:tav tm="100000">
                                          <p:val>
                                            <p:strVal val="#ppt_y"/>
                                          </p:val>
                                        </p:tav>
                                      </p:tavLst>
                                    </p:anim>
                                    <p:anim calcmode="lin" valueType="num">
                                      <p:cBhvr>
                                        <p:cTn id="69" dur="500" fill="hold"/>
                                        <p:tgtEl>
                                          <p:spTgt spid="10265"/>
                                        </p:tgtEl>
                                        <p:attrNameLst>
                                          <p:attrName>ppt_w</p:attrName>
                                        </p:attrNameLst>
                                      </p:cBhvr>
                                      <p:tavLst>
                                        <p:tav tm="0">
                                          <p:val>
                                            <p:strVal val="#ppt_w"/>
                                          </p:val>
                                        </p:tav>
                                        <p:tav tm="100000">
                                          <p:val>
                                            <p:strVal val="#ppt_w"/>
                                          </p:val>
                                        </p:tav>
                                      </p:tavLst>
                                    </p:anim>
                                    <p:anim calcmode="lin" valueType="num">
                                      <p:cBhvr>
                                        <p:cTn id="70" dur="500" fill="hold"/>
                                        <p:tgtEl>
                                          <p:spTgt spid="10265"/>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18" presetClass="entr" presetSubtype="12" fill="hold" grpId="0" nodeType="clickEffect">
                                  <p:stCondLst>
                                    <p:cond delay="0"/>
                                  </p:stCondLst>
                                  <p:childTnLst>
                                    <p:set>
                                      <p:cBhvr>
                                        <p:cTn id="74" dur="1" fill="hold">
                                          <p:stCondLst>
                                            <p:cond delay="0"/>
                                          </p:stCondLst>
                                        </p:cTn>
                                        <p:tgtEl>
                                          <p:spTgt spid="10266"/>
                                        </p:tgtEl>
                                        <p:attrNameLst>
                                          <p:attrName>style.visibility</p:attrName>
                                        </p:attrNameLst>
                                      </p:cBhvr>
                                      <p:to>
                                        <p:strVal val="visible"/>
                                      </p:to>
                                    </p:set>
                                    <p:animEffect transition="in" filter="strips(downLeft)">
                                      <p:cBhvr>
                                        <p:cTn id="75" dur="500"/>
                                        <p:tgtEl>
                                          <p:spTgt spid="10266"/>
                                        </p:tgtEl>
                                      </p:cBhvr>
                                    </p:animEffect>
                                  </p:childTnLst>
                                </p:cTn>
                              </p:par>
                            </p:childTnLst>
                          </p:cTn>
                        </p:par>
                      </p:childTnLst>
                    </p:cTn>
                  </p:par>
                  <p:par>
                    <p:cTn id="76" fill="hold">
                      <p:stCondLst>
                        <p:cond delay="indefinite"/>
                      </p:stCondLst>
                      <p:childTnLst>
                        <p:par>
                          <p:cTn id="77" fill="hold">
                            <p:stCondLst>
                              <p:cond delay="0"/>
                            </p:stCondLst>
                            <p:childTnLst>
                              <p:par>
                                <p:cTn id="78" presetID="18" presetClass="entr" presetSubtype="12" fill="hold" grpId="0" nodeType="clickEffect">
                                  <p:stCondLst>
                                    <p:cond delay="0"/>
                                  </p:stCondLst>
                                  <p:childTnLst>
                                    <p:set>
                                      <p:cBhvr>
                                        <p:cTn id="79" dur="1" fill="hold">
                                          <p:stCondLst>
                                            <p:cond delay="0"/>
                                          </p:stCondLst>
                                        </p:cTn>
                                        <p:tgtEl>
                                          <p:spTgt spid="10267"/>
                                        </p:tgtEl>
                                        <p:attrNameLst>
                                          <p:attrName>style.visibility</p:attrName>
                                        </p:attrNameLst>
                                      </p:cBhvr>
                                      <p:to>
                                        <p:strVal val="visible"/>
                                      </p:to>
                                    </p:set>
                                    <p:animEffect transition="in" filter="strips(downLeft)">
                                      <p:cBhvr>
                                        <p:cTn id="80" dur="500"/>
                                        <p:tgtEl>
                                          <p:spTgt spid="10267"/>
                                        </p:tgtEl>
                                      </p:cBhvr>
                                    </p:animEffect>
                                  </p:childTnLst>
                                </p:cTn>
                              </p:par>
                            </p:childTnLst>
                          </p:cTn>
                        </p:par>
                      </p:childTnLst>
                    </p:cTn>
                  </p:par>
                  <p:par>
                    <p:cTn id="81" fill="hold">
                      <p:stCondLst>
                        <p:cond delay="indefinite"/>
                      </p:stCondLst>
                      <p:childTnLst>
                        <p:par>
                          <p:cTn id="82" fill="hold">
                            <p:stCondLst>
                              <p:cond delay="0"/>
                            </p:stCondLst>
                            <p:childTnLst>
                              <p:par>
                                <p:cTn id="83" presetID="18" presetClass="entr" presetSubtype="6" fill="hold" grpId="0" nodeType="clickEffect">
                                  <p:stCondLst>
                                    <p:cond delay="0"/>
                                  </p:stCondLst>
                                  <p:childTnLst>
                                    <p:set>
                                      <p:cBhvr>
                                        <p:cTn id="84" dur="1" fill="hold">
                                          <p:stCondLst>
                                            <p:cond delay="0"/>
                                          </p:stCondLst>
                                        </p:cTn>
                                        <p:tgtEl>
                                          <p:spTgt spid="10268"/>
                                        </p:tgtEl>
                                        <p:attrNameLst>
                                          <p:attrName>style.visibility</p:attrName>
                                        </p:attrNameLst>
                                      </p:cBhvr>
                                      <p:to>
                                        <p:strVal val="visible"/>
                                      </p:to>
                                    </p:set>
                                    <p:animEffect transition="in" filter="strips(downRight)">
                                      <p:cBhvr>
                                        <p:cTn id="85" dur="500"/>
                                        <p:tgtEl>
                                          <p:spTgt spid="10268"/>
                                        </p:tgtEl>
                                      </p:cBhvr>
                                    </p:animEffect>
                                  </p:childTnLst>
                                </p:cTn>
                              </p:par>
                            </p:childTnLst>
                          </p:cTn>
                        </p:par>
                      </p:childTnLst>
                    </p:cTn>
                  </p:par>
                  <p:par>
                    <p:cTn id="86" fill="hold">
                      <p:stCondLst>
                        <p:cond delay="indefinite"/>
                      </p:stCondLst>
                      <p:childTnLst>
                        <p:par>
                          <p:cTn id="87" fill="hold">
                            <p:stCondLst>
                              <p:cond delay="0"/>
                            </p:stCondLst>
                            <p:childTnLst>
                              <p:par>
                                <p:cTn id="88" presetID="18" presetClass="entr" presetSubtype="6" fill="hold" grpId="0" nodeType="clickEffect">
                                  <p:stCondLst>
                                    <p:cond delay="0"/>
                                  </p:stCondLst>
                                  <p:childTnLst>
                                    <p:set>
                                      <p:cBhvr>
                                        <p:cTn id="89" dur="1" fill="hold">
                                          <p:stCondLst>
                                            <p:cond delay="0"/>
                                          </p:stCondLst>
                                        </p:cTn>
                                        <p:tgtEl>
                                          <p:spTgt spid="10269"/>
                                        </p:tgtEl>
                                        <p:attrNameLst>
                                          <p:attrName>style.visibility</p:attrName>
                                        </p:attrNameLst>
                                      </p:cBhvr>
                                      <p:to>
                                        <p:strVal val="visible"/>
                                      </p:to>
                                    </p:set>
                                    <p:animEffect transition="in" filter="strips(downRight)">
                                      <p:cBhvr>
                                        <p:cTn id="90" dur="500"/>
                                        <p:tgtEl>
                                          <p:spTgt spid="10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1" grpId="0" animBg="1"/>
      <p:bldP spid="10262" grpId="0" animBg="1"/>
      <p:bldP spid="10263" grpId="0" animBg="1"/>
      <p:bldP spid="10264" grpId="0" animBg="1"/>
      <p:bldP spid="10265" grpId="0" animBg="1"/>
      <p:bldP spid="10266" grpId="0" animBg="1"/>
      <p:bldP spid="10267" grpId="0" animBg="1"/>
      <p:bldP spid="10268" grpId="0" animBg="1"/>
      <p:bldP spid="10269"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Line 2"/>
          <p:cNvSpPr>
            <a:spLocks noChangeShapeType="1"/>
          </p:cNvSpPr>
          <p:nvPr/>
        </p:nvSpPr>
        <p:spPr bwMode="auto">
          <a:xfrm>
            <a:off x="6477000" y="5419725"/>
            <a:ext cx="1828800" cy="0"/>
          </a:xfrm>
          <a:prstGeom prst="line">
            <a:avLst/>
          </a:prstGeom>
          <a:noFill/>
          <a:ln w="9525">
            <a:solidFill>
              <a:schemeClr val="tx1"/>
            </a:solidFill>
            <a:round/>
          </a:ln>
        </p:spPr>
        <p:txBody>
          <a:bodyPr/>
          <a:lstStyle/>
          <a:p>
            <a:endParaRPr lang="en-IN"/>
          </a:p>
        </p:txBody>
      </p:sp>
      <p:grpSp>
        <p:nvGrpSpPr>
          <p:cNvPr id="2" name="Group 3"/>
          <p:cNvGrpSpPr/>
          <p:nvPr/>
        </p:nvGrpSpPr>
        <p:grpSpPr bwMode="auto">
          <a:xfrm>
            <a:off x="6918325" y="3438525"/>
            <a:ext cx="1844675" cy="1981200"/>
            <a:chOff x="2928" y="2784"/>
            <a:chExt cx="1162" cy="1248"/>
          </a:xfrm>
        </p:grpSpPr>
        <p:sp>
          <p:nvSpPr>
            <p:cNvPr id="11321" name="Text Box 4"/>
            <p:cNvSpPr txBox="1">
              <a:spLocks noChangeArrowheads="1"/>
            </p:cNvSpPr>
            <p:nvPr/>
          </p:nvSpPr>
          <p:spPr bwMode="auto">
            <a:xfrm>
              <a:off x="2928" y="2784"/>
              <a:ext cx="203" cy="192"/>
            </a:xfrm>
            <a:prstGeom prst="rect">
              <a:avLst/>
            </a:prstGeom>
            <a:noFill/>
            <a:ln w="9525">
              <a:noFill/>
              <a:miter lim="800000"/>
            </a:ln>
          </p:spPr>
          <p:txBody>
            <a:bodyPr wrap="none">
              <a:spAutoFit/>
            </a:bodyPr>
            <a:lstStyle/>
            <a:p>
              <a:r>
                <a:rPr lang="en-US" sz="1400" b="1">
                  <a:solidFill>
                    <a:srgbClr val="FF3300"/>
                  </a:solidFill>
                  <a:latin typeface="Times New Roman" charset="0"/>
                </a:rPr>
                <a:t>H</a:t>
              </a:r>
              <a:endParaRPr lang="en-US" sz="1400" b="1">
                <a:solidFill>
                  <a:srgbClr val="FF3300"/>
                </a:solidFill>
                <a:latin typeface="Times New Roman" charset="0"/>
              </a:endParaRPr>
            </a:p>
          </p:txBody>
        </p:sp>
        <p:sp>
          <p:nvSpPr>
            <p:cNvPr id="11322" name="Text Box 5"/>
            <p:cNvSpPr txBox="1">
              <a:spLocks noChangeArrowheads="1"/>
            </p:cNvSpPr>
            <p:nvPr/>
          </p:nvSpPr>
          <p:spPr bwMode="auto">
            <a:xfrm rot="-1044540">
              <a:off x="3906" y="3510"/>
              <a:ext cx="184" cy="192"/>
            </a:xfrm>
            <a:prstGeom prst="rect">
              <a:avLst/>
            </a:prstGeom>
            <a:noFill/>
            <a:ln w="9525">
              <a:noFill/>
              <a:miter lim="800000"/>
            </a:ln>
          </p:spPr>
          <p:txBody>
            <a:bodyPr wrap="none">
              <a:spAutoFit/>
            </a:bodyPr>
            <a:lstStyle/>
            <a:p>
              <a:r>
                <a:rPr lang="en-US" sz="1400" b="1" i="1">
                  <a:solidFill>
                    <a:srgbClr val="FF3300"/>
                  </a:solidFill>
                  <a:latin typeface="Times New Roman" charset="0"/>
                </a:rPr>
                <a:t>L</a:t>
              </a:r>
              <a:endParaRPr lang="en-US" sz="1400" b="1" i="1">
                <a:solidFill>
                  <a:srgbClr val="FF3300"/>
                </a:solidFill>
                <a:latin typeface="Times New Roman" charset="0"/>
              </a:endParaRPr>
            </a:p>
          </p:txBody>
        </p:sp>
        <p:sp>
          <p:nvSpPr>
            <p:cNvPr id="11323" name="Line 6"/>
            <p:cNvSpPr>
              <a:spLocks noChangeShapeType="1"/>
            </p:cNvSpPr>
            <p:nvPr/>
          </p:nvSpPr>
          <p:spPr bwMode="auto">
            <a:xfrm flipV="1">
              <a:off x="3072" y="2880"/>
              <a:ext cx="0" cy="1152"/>
            </a:xfrm>
            <a:prstGeom prst="line">
              <a:avLst/>
            </a:prstGeom>
            <a:noFill/>
            <a:ln w="9525">
              <a:solidFill>
                <a:schemeClr val="tx1"/>
              </a:solidFill>
              <a:round/>
            </a:ln>
          </p:spPr>
          <p:txBody>
            <a:bodyPr/>
            <a:lstStyle/>
            <a:p>
              <a:endParaRPr lang="en-IN"/>
            </a:p>
          </p:txBody>
        </p:sp>
        <p:sp>
          <p:nvSpPr>
            <p:cNvPr id="11324" name="Line 7"/>
            <p:cNvSpPr>
              <a:spLocks noChangeShapeType="1"/>
            </p:cNvSpPr>
            <p:nvPr/>
          </p:nvSpPr>
          <p:spPr bwMode="auto">
            <a:xfrm flipV="1">
              <a:off x="3072" y="3648"/>
              <a:ext cx="960" cy="360"/>
            </a:xfrm>
            <a:prstGeom prst="line">
              <a:avLst/>
            </a:prstGeom>
            <a:noFill/>
            <a:ln w="9525">
              <a:solidFill>
                <a:schemeClr val="tx1"/>
              </a:solidFill>
              <a:round/>
            </a:ln>
          </p:spPr>
          <p:txBody>
            <a:bodyPr/>
            <a:lstStyle/>
            <a:p>
              <a:endParaRPr lang="en-IN"/>
            </a:p>
          </p:txBody>
        </p:sp>
      </p:grpSp>
      <p:grpSp>
        <p:nvGrpSpPr>
          <p:cNvPr id="3" name="Group 8"/>
          <p:cNvGrpSpPr/>
          <p:nvPr/>
        </p:nvGrpSpPr>
        <p:grpSpPr bwMode="auto">
          <a:xfrm>
            <a:off x="6908800" y="3200400"/>
            <a:ext cx="1720850" cy="2438400"/>
            <a:chOff x="2928" y="2640"/>
            <a:chExt cx="1084" cy="1536"/>
          </a:xfrm>
        </p:grpSpPr>
        <p:sp>
          <p:nvSpPr>
            <p:cNvPr id="11316" name="Freeform 9"/>
            <p:cNvSpPr/>
            <p:nvPr/>
          </p:nvSpPr>
          <p:spPr bwMode="auto">
            <a:xfrm>
              <a:off x="3072" y="2790"/>
              <a:ext cx="824" cy="1241"/>
            </a:xfrm>
            <a:custGeom>
              <a:avLst/>
              <a:gdLst>
                <a:gd name="T0" fmla="*/ 0 w 824"/>
                <a:gd name="T1" fmla="*/ 328 h 1241"/>
                <a:gd name="T2" fmla="*/ 824 w 824"/>
                <a:gd name="T3" fmla="*/ 0 h 1241"/>
                <a:gd name="T4" fmla="*/ 824 w 824"/>
                <a:gd name="T5" fmla="*/ 913 h 1241"/>
                <a:gd name="T6" fmla="*/ 0 w 824"/>
                <a:gd name="T7" fmla="*/ 1241 h 1241"/>
                <a:gd name="T8" fmla="*/ 0 w 824"/>
                <a:gd name="T9" fmla="*/ 328 h 1241"/>
                <a:gd name="T10" fmla="*/ 0 60000 65536"/>
                <a:gd name="T11" fmla="*/ 0 60000 65536"/>
                <a:gd name="T12" fmla="*/ 0 60000 65536"/>
                <a:gd name="T13" fmla="*/ 0 60000 65536"/>
                <a:gd name="T14" fmla="*/ 0 60000 65536"/>
                <a:gd name="T15" fmla="*/ 0 w 824"/>
                <a:gd name="T16" fmla="*/ 0 h 1241"/>
                <a:gd name="T17" fmla="*/ 824 w 824"/>
                <a:gd name="T18" fmla="*/ 1241 h 1241"/>
              </a:gdLst>
              <a:ahLst/>
              <a:cxnLst>
                <a:cxn ang="T10">
                  <a:pos x="T0" y="T1"/>
                </a:cxn>
                <a:cxn ang="T11">
                  <a:pos x="T2" y="T3"/>
                </a:cxn>
                <a:cxn ang="T12">
                  <a:pos x="T4" y="T5"/>
                </a:cxn>
                <a:cxn ang="T13">
                  <a:pos x="T6" y="T7"/>
                </a:cxn>
                <a:cxn ang="T14">
                  <a:pos x="T8" y="T9"/>
                </a:cxn>
              </a:cxnLst>
              <a:rect l="T15" t="T16" r="T17" b="T18"/>
              <a:pathLst>
                <a:path w="824" h="1241">
                  <a:moveTo>
                    <a:pt x="0" y="328"/>
                  </a:moveTo>
                  <a:lnTo>
                    <a:pt x="824" y="0"/>
                  </a:lnTo>
                  <a:lnTo>
                    <a:pt x="824" y="913"/>
                  </a:lnTo>
                  <a:lnTo>
                    <a:pt x="0" y="1241"/>
                  </a:lnTo>
                  <a:lnTo>
                    <a:pt x="0" y="328"/>
                  </a:lnTo>
                  <a:close/>
                </a:path>
              </a:pathLst>
            </a:custGeom>
            <a:noFill/>
            <a:ln w="4763">
              <a:solidFill>
                <a:srgbClr val="1F1A17"/>
              </a:solidFill>
              <a:round/>
            </a:ln>
          </p:spPr>
          <p:txBody>
            <a:bodyPr/>
            <a:lstStyle/>
            <a:p>
              <a:endParaRPr lang="en-IN"/>
            </a:p>
          </p:txBody>
        </p:sp>
        <p:sp>
          <p:nvSpPr>
            <p:cNvPr id="11317" name="Text Box 10"/>
            <p:cNvSpPr txBox="1">
              <a:spLocks noChangeArrowheads="1"/>
            </p:cNvSpPr>
            <p:nvPr/>
          </p:nvSpPr>
          <p:spPr bwMode="auto">
            <a:xfrm>
              <a:off x="2928" y="2976"/>
              <a:ext cx="172" cy="192"/>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11318" name="Text Box 11"/>
            <p:cNvSpPr txBox="1">
              <a:spLocks noChangeArrowheads="1"/>
            </p:cNvSpPr>
            <p:nvPr/>
          </p:nvSpPr>
          <p:spPr bwMode="auto">
            <a:xfrm>
              <a:off x="2976" y="3984"/>
              <a:ext cx="172" cy="192"/>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11319" name="Text Box 12"/>
            <p:cNvSpPr txBox="1">
              <a:spLocks noChangeArrowheads="1"/>
            </p:cNvSpPr>
            <p:nvPr/>
          </p:nvSpPr>
          <p:spPr bwMode="auto">
            <a:xfrm>
              <a:off x="3840" y="3648"/>
              <a:ext cx="172" cy="192"/>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sp>
          <p:nvSpPr>
            <p:cNvPr id="11320" name="Text Box 13"/>
            <p:cNvSpPr txBox="1">
              <a:spLocks noChangeArrowheads="1"/>
            </p:cNvSpPr>
            <p:nvPr/>
          </p:nvSpPr>
          <p:spPr bwMode="auto">
            <a:xfrm>
              <a:off x="3792" y="2640"/>
              <a:ext cx="172" cy="192"/>
            </a:xfrm>
            <a:prstGeom prst="rect">
              <a:avLst/>
            </a:prstGeom>
            <a:noFill/>
            <a:ln w="9525">
              <a:noFill/>
              <a:miter lim="800000"/>
            </a:ln>
          </p:spPr>
          <p:txBody>
            <a:bodyPr wrap="none">
              <a:spAutoFit/>
            </a:bodyPr>
            <a:lstStyle/>
            <a:p>
              <a:r>
                <a:rPr lang="en-US" sz="1400" b="1">
                  <a:latin typeface="Times New Roman" charset="0"/>
                </a:rPr>
                <a:t>4</a:t>
              </a:r>
              <a:endParaRPr lang="en-US" sz="1400" b="1">
                <a:latin typeface="Times New Roman" charset="0"/>
              </a:endParaRPr>
            </a:p>
          </p:txBody>
        </p:sp>
      </p:grpSp>
      <p:grpSp>
        <p:nvGrpSpPr>
          <p:cNvPr id="4" name="Group 14"/>
          <p:cNvGrpSpPr/>
          <p:nvPr/>
        </p:nvGrpSpPr>
        <p:grpSpPr bwMode="auto">
          <a:xfrm>
            <a:off x="6899275" y="3495675"/>
            <a:ext cx="1760538" cy="2008188"/>
            <a:chOff x="2916" y="2820"/>
            <a:chExt cx="1109" cy="1265"/>
          </a:xfrm>
        </p:grpSpPr>
        <p:sp>
          <p:nvSpPr>
            <p:cNvPr id="6" name="Freeform 15"/>
            <p:cNvSpPr>
              <a:spLocks noEditPoints="1"/>
            </p:cNvSpPr>
            <p:nvPr/>
          </p:nvSpPr>
          <p:spPr bwMode="auto">
            <a:xfrm>
              <a:off x="3070" y="2953"/>
              <a:ext cx="830" cy="1025"/>
            </a:xfrm>
            <a:custGeom>
              <a:avLst/>
              <a:gdLst>
                <a:gd name="T0" fmla="*/ 157 w 830"/>
                <a:gd name="T1" fmla="*/ 1007 h 1025"/>
                <a:gd name="T2" fmla="*/ 661 w 830"/>
                <a:gd name="T3" fmla="*/ 808 h 1025"/>
                <a:gd name="T4" fmla="*/ 666 w 830"/>
                <a:gd name="T5" fmla="*/ 821 h 1025"/>
                <a:gd name="T6" fmla="*/ 162 w 830"/>
                <a:gd name="T7" fmla="*/ 1021 h 1025"/>
                <a:gd name="T8" fmla="*/ 157 w 830"/>
                <a:gd name="T9" fmla="*/ 1007 h 1025"/>
                <a:gd name="T10" fmla="*/ 669 w 830"/>
                <a:gd name="T11" fmla="*/ 816 h 1025"/>
                <a:gd name="T12" fmla="*/ 669 w 830"/>
                <a:gd name="T13" fmla="*/ 820 h 1025"/>
                <a:gd name="T14" fmla="*/ 666 w 830"/>
                <a:gd name="T15" fmla="*/ 821 h 1025"/>
                <a:gd name="T16" fmla="*/ 662 w 830"/>
                <a:gd name="T17" fmla="*/ 814 h 1025"/>
                <a:gd name="T18" fmla="*/ 669 w 830"/>
                <a:gd name="T19" fmla="*/ 816 h 1025"/>
                <a:gd name="T20" fmla="*/ 656 w 830"/>
                <a:gd name="T21" fmla="*/ 813 h 1025"/>
                <a:gd name="T22" fmla="*/ 814 w 830"/>
                <a:gd name="T23" fmla="*/ 177 h 1025"/>
                <a:gd name="T24" fmla="*/ 828 w 830"/>
                <a:gd name="T25" fmla="*/ 181 h 1025"/>
                <a:gd name="T26" fmla="*/ 669 w 830"/>
                <a:gd name="T27" fmla="*/ 816 h 1025"/>
                <a:gd name="T28" fmla="*/ 656 w 830"/>
                <a:gd name="T29" fmla="*/ 813 h 1025"/>
                <a:gd name="T30" fmla="*/ 823 w 830"/>
                <a:gd name="T31" fmla="*/ 172 h 1025"/>
                <a:gd name="T32" fmla="*/ 830 w 830"/>
                <a:gd name="T33" fmla="*/ 176 h 1025"/>
                <a:gd name="T34" fmla="*/ 828 w 830"/>
                <a:gd name="T35" fmla="*/ 181 h 1025"/>
                <a:gd name="T36" fmla="*/ 821 w 830"/>
                <a:gd name="T37" fmla="*/ 179 h 1025"/>
                <a:gd name="T38" fmla="*/ 823 w 830"/>
                <a:gd name="T39" fmla="*/ 172 h 1025"/>
                <a:gd name="T40" fmla="*/ 818 w 830"/>
                <a:gd name="T41" fmla="*/ 186 h 1025"/>
                <a:gd name="T42" fmla="*/ 411 w 830"/>
                <a:gd name="T43" fmla="*/ 15 h 1025"/>
                <a:gd name="T44" fmla="*/ 417 w 830"/>
                <a:gd name="T45" fmla="*/ 1 h 1025"/>
                <a:gd name="T46" fmla="*/ 823 w 830"/>
                <a:gd name="T47" fmla="*/ 172 h 1025"/>
                <a:gd name="T48" fmla="*/ 818 w 830"/>
                <a:gd name="T49" fmla="*/ 186 h 1025"/>
                <a:gd name="T50" fmla="*/ 408 w 830"/>
                <a:gd name="T51" fmla="*/ 3 h 1025"/>
                <a:gd name="T52" fmla="*/ 411 w 830"/>
                <a:gd name="T53" fmla="*/ 0 h 1025"/>
                <a:gd name="T54" fmla="*/ 417 w 830"/>
                <a:gd name="T55" fmla="*/ 1 h 1025"/>
                <a:gd name="T56" fmla="*/ 415 w 830"/>
                <a:gd name="T57" fmla="*/ 8 h 1025"/>
                <a:gd name="T58" fmla="*/ 408 w 830"/>
                <a:gd name="T59" fmla="*/ 3 h 1025"/>
                <a:gd name="T60" fmla="*/ 420 w 830"/>
                <a:gd name="T61" fmla="*/ 13 h 1025"/>
                <a:gd name="T62" fmla="*/ 14 w 830"/>
                <a:gd name="T63" fmla="*/ 507 h 1025"/>
                <a:gd name="T64" fmla="*/ 2 w 830"/>
                <a:gd name="T65" fmla="*/ 497 h 1025"/>
                <a:gd name="T66" fmla="*/ 408 w 830"/>
                <a:gd name="T67" fmla="*/ 3 h 1025"/>
                <a:gd name="T68" fmla="*/ 420 w 830"/>
                <a:gd name="T69" fmla="*/ 13 h 1025"/>
                <a:gd name="T70" fmla="*/ 0 w 830"/>
                <a:gd name="T71" fmla="*/ 504 h 1025"/>
                <a:gd name="T72" fmla="*/ 0 w 830"/>
                <a:gd name="T73" fmla="*/ 500 h 1025"/>
                <a:gd name="T74" fmla="*/ 2 w 830"/>
                <a:gd name="T75" fmla="*/ 497 h 1025"/>
                <a:gd name="T76" fmla="*/ 7 w 830"/>
                <a:gd name="T77" fmla="*/ 502 h 1025"/>
                <a:gd name="T78" fmla="*/ 0 w 830"/>
                <a:gd name="T79" fmla="*/ 504 h 1025"/>
                <a:gd name="T80" fmla="*/ 14 w 830"/>
                <a:gd name="T81" fmla="*/ 500 h 1025"/>
                <a:gd name="T82" fmla="*/ 166 w 830"/>
                <a:gd name="T83" fmla="*/ 1013 h 1025"/>
                <a:gd name="T84" fmla="*/ 152 w 830"/>
                <a:gd name="T85" fmla="*/ 1016 h 1025"/>
                <a:gd name="T86" fmla="*/ 0 w 830"/>
                <a:gd name="T87" fmla="*/ 504 h 1025"/>
                <a:gd name="T88" fmla="*/ 14 w 830"/>
                <a:gd name="T89" fmla="*/ 500 h 1025"/>
                <a:gd name="T90" fmla="*/ 162 w 830"/>
                <a:gd name="T91" fmla="*/ 1021 h 1025"/>
                <a:gd name="T92" fmla="*/ 155 w 830"/>
                <a:gd name="T93" fmla="*/ 1025 h 1025"/>
                <a:gd name="T94" fmla="*/ 152 w 830"/>
                <a:gd name="T95" fmla="*/ 1016 h 1025"/>
                <a:gd name="T96" fmla="*/ 159 w 830"/>
                <a:gd name="T97" fmla="*/ 1014 h 1025"/>
                <a:gd name="T98" fmla="*/ 162 w 830"/>
                <a:gd name="T99" fmla="*/ 1021 h 10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30"/>
                <a:gd name="T151" fmla="*/ 0 h 1025"/>
                <a:gd name="T152" fmla="*/ 830 w 830"/>
                <a:gd name="T153" fmla="*/ 1025 h 10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30" h="1025">
                  <a:moveTo>
                    <a:pt x="157" y="1007"/>
                  </a:moveTo>
                  <a:lnTo>
                    <a:pt x="661" y="808"/>
                  </a:lnTo>
                  <a:lnTo>
                    <a:pt x="666" y="821"/>
                  </a:lnTo>
                  <a:lnTo>
                    <a:pt x="162" y="1021"/>
                  </a:lnTo>
                  <a:lnTo>
                    <a:pt x="157" y="1007"/>
                  </a:lnTo>
                  <a:close/>
                  <a:moveTo>
                    <a:pt x="669" y="816"/>
                  </a:moveTo>
                  <a:lnTo>
                    <a:pt x="669" y="820"/>
                  </a:lnTo>
                  <a:lnTo>
                    <a:pt x="666" y="821"/>
                  </a:lnTo>
                  <a:lnTo>
                    <a:pt x="662" y="814"/>
                  </a:lnTo>
                  <a:lnTo>
                    <a:pt x="669" y="816"/>
                  </a:lnTo>
                  <a:close/>
                  <a:moveTo>
                    <a:pt x="656" y="813"/>
                  </a:moveTo>
                  <a:lnTo>
                    <a:pt x="814" y="177"/>
                  </a:lnTo>
                  <a:lnTo>
                    <a:pt x="828" y="181"/>
                  </a:lnTo>
                  <a:lnTo>
                    <a:pt x="669" y="816"/>
                  </a:lnTo>
                  <a:lnTo>
                    <a:pt x="656" y="813"/>
                  </a:lnTo>
                  <a:close/>
                  <a:moveTo>
                    <a:pt x="823" y="172"/>
                  </a:moveTo>
                  <a:lnTo>
                    <a:pt x="830" y="176"/>
                  </a:lnTo>
                  <a:lnTo>
                    <a:pt x="828" y="181"/>
                  </a:lnTo>
                  <a:lnTo>
                    <a:pt x="821" y="179"/>
                  </a:lnTo>
                  <a:lnTo>
                    <a:pt x="823" y="172"/>
                  </a:lnTo>
                  <a:close/>
                  <a:moveTo>
                    <a:pt x="818" y="186"/>
                  </a:moveTo>
                  <a:lnTo>
                    <a:pt x="411" y="15"/>
                  </a:lnTo>
                  <a:lnTo>
                    <a:pt x="417" y="1"/>
                  </a:lnTo>
                  <a:lnTo>
                    <a:pt x="823" y="172"/>
                  </a:lnTo>
                  <a:lnTo>
                    <a:pt x="818" y="186"/>
                  </a:lnTo>
                  <a:close/>
                  <a:moveTo>
                    <a:pt x="408" y="3"/>
                  </a:moveTo>
                  <a:lnTo>
                    <a:pt x="411" y="0"/>
                  </a:lnTo>
                  <a:lnTo>
                    <a:pt x="417" y="1"/>
                  </a:lnTo>
                  <a:lnTo>
                    <a:pt x="415" y="8"/>
                  </a:lnTo>
                  <a:lnTo>
                    <a:pt x="408" y="3"/>
                  </a:lnTo>
                  <a:close/>
                  <a:moveTo>
                    <a:pt x="420" y="13"/>
                  </a:moveTo>
                  <a:lnTo>
                    <a:pt x="14" y="507"/>
                  </a:lnTo>
                  <a:lnTo>
                    <a:pt x="2" y="497"/>
                  </a:lnTo>
                  <a:lnTo>
                    <a:pt x="408" y="3"/>
                  </a:lnTo>
                  <a:lnTo>
                    <a:pt x="420" y="13"/>
                  </a:lnTo>
                  <a:close/>
                  <a:moveTo>
                    <a:pt x="0" y="504"/>
                  </a:moveTo>
                  <a:lnTo>
                    <a:pt x="0" y="500"/>
                  </a:lnTo>
                  <a:lnTo>
                    <a:pt x="2" y="497"/>
                  </a:lnTo>
                  <a:lnTo>
                    <a:pt x="7" y="502"/>
                  </a:lnTo>
                  <a:lnTo>
                    <a:pt x="0" y="504"/>
                  </a:lnTo>
                  <a:close/>
                  <a:moveTo>
                    <a:pt x="14" y="500"/>
                  </a:moveTo>
                  <a:lnTo>
                    <a:pt x="166" y="1013"/>
                  </a:lnTo>
                  <a:lnTo>
                    <a:pt x="152" y="1016"/>
                  </a:lnTo>
                  <a:lnTo>
                    <a:pt x="0" y="504"/>
                  </a:lnTo>
                  <a:lnTo>
                    <a:pt x="14" y="500"/>
                  </a:lnTo>
                  <a:close/>
                  <a:moveTo>
                    <a:pt x="162" y="1021"/>
                  </a:moveTo>
                  <a:lnTo>
                    <a:pt x="155" y="1025"/>
                  </a:lnTo>
                  <a:lnTo>
                    <a:pt x="152" y="1016"/>
                  </a:lnTo>
                  <a:lnTo>
                    <a:pt x="159" y="1014"/>
                  </a:lnTo>
                  <a:lnTo>
                    <a:pt x="162" y="1021"/>
                  </a:lnTo>
                  <a:close/>
                </a:path>
              </a:pathLst>
            </a:custGeom>
            <a:solidFill>
              <a:srgbClr val="1F1A17"/>
            </a:solidFill>
            <a:ln w="9525">
              <a:noFill/>
              <a:round/>
            </a:ln>
          </p:spPr>
          <p:txBody>
            <a:bodyPr/>
            <a:lstStyle/>
            <a:p>
              <a:endParaRPr lang="en-IN"/>
            </a:p>
          </p:txBody>
        </p:sp>
        <p:sp>
          <p:nvSpPr>
            <p:cNvPr id="7" name="Text Box 16"/>
            <p:cNvSpPr txBox="1">
              <a:spLocks noChangeArrowheads="1"/>
            </p:cNvSpPr>
            <p:nvPr/>
          </p:nvSpPr>
          <p:spPr bwMode="auto">
            <a:xfrm>
              <a:off x="2916" y="3360"/>
              <a:ext cx="185" cy="173"/>
            </a:xfrm>
            <a:prstGeom prst="rect">
              <a:avLst/>
            </a:prstGeom>
            <a:noFill/>
            <a:ln w="9525">
              <a:noFill/>
              <a:miter lim="800000"/>
            </a:ln>
          </p:spPr>
          <p:txBody>
            <a:bodyPr wrap="none">
              <a:spAutoFit/>
            </a:bodyPr>
            <a:lstStyle/>
            <a:p>
              <a:r>
                <a:rPr lang="en-US" sz="1200" b="1">
                  <a:latin typeface="Times New Roman" charset="0"/>
                </a:rPr>
                <a:t>A</a:t>
              </a:r>
              <a:endParaRPr lang="en-US" sz="1200" b="1">
                <a:latin typeface="Times New Roman" charset="0"/>
              </a:endParaRPr>
            </a:p>
          </p:txBody>
        </p:sp>
        <p:sp>
          <p:nvSpPr>
            <p:cNvPr id="11312" name="Text Box 17"/>
            <p:cNvSpPr txBox="1">
              <a:spLocks noChangeArrowheads="1"/>
            </p:cNvSpPr>
            <p:nvPr/>
          </p:nvSpPr>
          <p:spPr bwMode="auto">
            <a:xfrm>
              <a:off x="3204" y="3912"/>
              <a:ext cx="180" cy="173"/>
            </a:xfrm>
            <a:prstGeom prst="rect">
              <a:avLst/>
            </a:prstGeom>
            <a:noFill/>
            <a:ln w="9525">
              <a:noFill/>
              <a:miter lim="800000"/>
            </a:ln>
          </p:spPr>
          <p:txBody>
            <a:bodyPr wrap="none">
              <a:spAutoFit/>
            </a:bodyPr>
            <a:lstStyle/>
            <a:p>
              <a:r>
                <a:rPr lang="en-US" sz="1200" b="1">
                  <a:latin typeface="Times New Roman" charset="0"/>
                </a:rPr>
                <a:t>B</a:t>
              </a:r>
              <a:endParaRPr lang="en-US" sz="1200" b="1">
                <a:latin typeface="Times New Roman" charset="0"/>
              </a:endParaRPr>
            </a:p>
          </p:txBody>
        </p:sp>
        <p:sp>
          <p:nvSpPr>
            <p:cNvPr id="11313" name="Text Box 18"/>
            <p:cNvSpPr txBox="1">
              <a:spLocks noChangeArrowheads="1"/>
            </p:cNvSpPr>
            <p:nvPr/>
          </p:nvSpPr>
          <p:spPr bwMode="auto">
            <a:xfrm>
              <a:off x="3618" y="3750"/>
              <a:ext cx="185" cy="173"/>
            </a:xfrm>
            <a:prstGeom prst="rect">
              <a:avLst/>
            </a:prstGeom>
            <a:noFill/>
            <a:ln w="9525">
              <a:noFill/>
              <a:miter lim="800000"/>
            </a:ln>
          </p:spPr>
          <p:txBody>
            <a:bodyPr wrap="none">
              <a:spAutoFit/>
            </a:bodyPr>
            <a:lstStyle/>
            <a:p>
              <a:r>
                <a:rPr lang="en-US" sz="1200" b="1">
                  <a:latin typeface="Times New Roman" charset="0"/>
                </a:rPr>
                <a:t>C</a:t>
              </a:r>
              <a:endParaRPr lang="en-US" sz="1200" b="1">
                <a:latin typeface="Times New Roman" charset="0"/>
              </a:endParaRPr>
            </a:p>
          </p:txBody>
        </p:sp>
        <p:sp>
          <p:nvSpPr>
            <p:cNvPr id="11314" name="Text Box 19"/>
            <p:cNvSpPr txBox="1">
              <a:spLocks noChangeArrowheads="1"/>
            </p:cNvSpPr>
            <p:nvPr/>
          </p:nvSpPr>
          <p:spPr bwMode="auto">
            <a:xfrm>
              <a:off x="3840" y="3024"/>
              <a:ext cx="185" cy="173"/>
            </a:xfrm>
            <a:prstGeom prst="rect">
              <a:avLst/>
            </a:prstGeom>
            <a:noFill/>
            <a:ln w="9525">
              <a:noFill/>
              <a:miter lim="800000"/>
            </a:ln>
          </p:spPr>
          <p:txBody>
            <a:bodyPr wrap="none">
              <a:spAutoFit/>
            </a:bodyPr>
            <a:lstStyle/>
            <a:p>
              <a:r>
                <a:rPr lang="en-US" sz="1200" b="1">
                  <a:latin typeface="Times New Roman" charset="0"/>
                </a:rPr>
                <a:t>D</a:t>
              </a:r>
              <a:endParaRPr lang="en-US" sz="1200" b="1">
                <a:latin typeface="Times New Roman" charset="0"/>
              </a:endParaRPr>
            </a:p>
          </p:txBody>
        </p:sp>
        <p:sp>
          <p:nvSpPr>
            <p:cNvPr id="11315" name="Text Box 20"/>
            <p:cNvSpPr txBox="1">
              <a:spLocks noChangeArrowheads="1"/>
            </p:cNvSpPr>
            <p:nvPr/>
          </p:nvSpPr>
          <p:spPr bwMode="auto">
            <a:xfrm>
              <a:off x="3379" y="2820"/>
              <a:ext cx="180" cy="173"/>
            </a:xfrm>
            <a:prstGeom prst="rect">
              <a:avLst/>
            </a:prstGeom>
            <a:noFill/>
            <a:ln w="9525">
              <a:noFill/>
              <a:miter lim="800000"/>
            </a:ln>
          </p:spPr>
          <p:txBody>
            <a:bodyPr wrap="none">
              <a:spAutoFit/>
            </a:bodyPr>
            <a:lstStyle/>
            <a:p>
              <a:r>
                <a:rPr lang="en-US" sz="1200" b="1">
                  <a:latin typeface="Times New Roman" charset="0"/>
                </a:rPr>
                <a:t>E</a:t>
              </a:r>
              <a:endParaRPr lang="en-US" sz="1200" b="1">
                <a:latin typeface="Times New Roman" charset="0"/>
              </a:endParaRPr>
            </a:p>
          </p:txBody>
        </p:sp>
      </p:grpSp>
      <p:sp>
        <p:nvSpPr>
          <p:cNvPr id="11285" name="Line 21"/>
          <p:cNvSpPr>
            <a:spLocks noChangeShapeType="1"/>
          </p:cNvSpPr>
          <p:nvPr/>
        </p:nvSpPr>
        <p:spPr bwMode="auto">
          <a:xfrm flipH="1" flipV="1">
            <a:off x="6172200" y="4762500"/>
            <a:ext cx="990600" cy="647700"/>
          </a:xfrm>
          <a:prstGeom prst="line">
            <a:avLst/>
          </a:prstGeom>
          <a:noFill/>
          <a:ln w="9525">
            <a:solidFill>
              <a:schemeClr val="tx1"/>
            </a:solidFill>
            <a:round/>
          </a:ln>
        </p:spPr>
        <p:txBody>
          <a:bodyPr/>
          <a:lstStyle/>
          <a:p>
            <a:endParaRPr lang="en-IN"/>
          </a:p>
        </p:txBody>
      </p:sp>
      <p:sp>
        <p:nvSpPr>
          <p:cNvPr id="11286" name="Line 22"/>
          <p:cNvSpPr>
            <a:spLocks noChangeShapeType="1"/>
          </p:cNvSpPr>
          <p:nvPr/>
        </p:nvSpPr>
        <p:spPr bwMode="auto">
          <a:xfrm flipH="1" flipV="1">
            <a:off x="5148263" y="3200400"/>
            <a:ext cx="1981200" cy="1295400"/>
          </a:xfrm>
          <a:prstGeom prst="line">
            <a:avLst/>
          </a:prstGeom>
          <a:noFill/>
          <a:ln w="9525">
            <a:solidFill>
              <a:schemeClr val="tx1"/>
            </a:solidFill>
            <a:round/>
          </a:ln>
        </p:spPr>
        <p:txBody>
          <a:bodyPr/>
          <a:lstStyle/>
          <a:p>
            <a:endParaRPr lang="en-IN"/>
          </a:p>
        </p:txBody>
      </p:sp>
      <p:sp>
        <p:nvSpPr>
          <p:cNvPr id="11287" name="Line 23"/>
          <p:cNvSpPr>
            <a:spLocks noChangeShapeType="1"/>
          </p:cNvSpPr>
          <p:nvPr/>
        </p:nvSpPr>
        <p:spPr bwMode="auto">
          <a:xfrm flipH="1" flipV="1">
            <a:off x="5791200" y="2438400"/>
            <a:ext cx="1981200" cy="1295400"/>
          </a:xfrm>
          <a:prstGeom prst="line">
            <a:avLst/>
          </a:prstGeom>
          <a:noFill/>
          <a:ln w="9525">
            <a:solidFill>
              <a:schemeClr val="tx1"/>
            </a:solidFill>
            <a:round/>
          </a:ln>
        </p:spPr>
        <p:txBody>
          <a:bodyPr/>
          <a:lstStyle/>
          <a:p>
            <a:endParaRPr lang="en-IN"/>
          </a:p>
        </p:txBody>
      </p:sp>
      <p:sp>
        <p:nvSpPr>
          <p:cNvPr id="11288" name="Line 24"/>
          <p:cNvSpPr>
            <a:spLocks noChangeShapeType="1"/>
          </p:cNvSpPr>
          <p:nvPr/>
        </p:nvSpPr>
        <p:spPr bwMode="auto">
          <a:xfrm flipH="1" flipV="1">
            <a:off x="6477000" y="2667000"/>
            <a:ext cx="1981200" cy="1295400"/>
          </a:xfrm>
          <a:prstGeom prst="line">
            <a:avLst/>
          </a:prstGeom>
          <a:noFill/>
          <a:ln w="9525">
            <a:solidFill>
              <a:schemeClr val="tx1"/>
            </a:solidFill>
            <a:round/>
          </a:ln>
        </p:spPr>
        <p:txBody>
          <a:bodyPr/>
          <a:lstStyle/>
          <a:p>
            <a:endParaRPr lang="en-IN"/>
          </a:p>
        </p:txBody>
      </p:sp>
      <p:sp>
        <p:nvSpPr>
          <p:cNvPr id="11289" name="Line 25"/>
          <p:cNvSpPr>
            <a:spLocks noChangeShapeType="1"/>
          </p:cNvSpPr>
          <p:nvPr/>
        </p:nvSpPr>
        <p:spPr bwMode="auto">
          <a:xfrm>
            <a:off x="5210175" y="3257550"/>
            <a:ext cx="190500" cy="762000"/>
          </a:xfrm>
          <a:prstGeom prst="line">
            <a:avLst/>
          </a:prstGeom>
          <a:noFill/>
          <a:ln w="9525">
            <a:solidFill>
              <a:schemeClr val="tx1"/>
            </a:solidFill>
            <a:round/>
          </a:ln>
        </p:spPr>
        <p:txBody>
          <a:bodyPr/>
          <a:lstStyle/>
          <a:p>
            <a:endParaRPr lang="en-IN"/>
          </a:p>
        </p:txBody>
      </p:sp>
      <p:sp>
        <p:nvSpPr>
          <p:cNvPr id="11290" name="Line 26"/>
          <p:cNvSpPr>
            <a:spLocks noChangeShapeType="1"/>
          </p:cNvSpPr>
          <p:nvPr/>
        </p:nvSpPr>
        <p:spPr bwMode="auto">
          <a:xfrm flipH="1" flipV="1">
            <a:off x="5395913" y="3990975"/>
            <a:ext cx="1981200" cy="1295400"/>
          </a:xfrm>
          <a:prstGeom prst="line">
            <a:avLst/>
          </a:prstGeom>
          <a:noFill/>
          <a:ln w="9525">
            <a:solidFill>
              <a:schemeClr val="tx1"/>
            </a:solidFill>
            <a:round/>
          </a:ln>
        </p:spPr>
        <p:txBody>
          <a:bodyPr/>
          <a:lstStyle/>
          <a:p>
            <a:endParaRPr lang="en-IN"/>
          </a:p>
        </p:txBody>
      </p:sp>
      <p:sp>
        <p:nvSpPr>
          <p:cNvPr id="11291" name="Line 27"/>
          <p:cNvSpPr>
            <a:spLocks noChangeShapeType="1"/>
          </p:cNvSpPr>
          <p:nvPr/>
        </p:nvSpPr>
        <p:spPr bwMode="auto">
          <a:xfrm flipV="1">
            <a:off x="5181600" y="2438400"/>
            <a:ext cx="685800" cy="838200"/>
          </a:xfrm>
          <a:prstGeom prst="line">
            <a:avLst/>
          </a:prstGeom>
          <a:noFill/>
          <a:ln w="9525">
            <a:solidFill>
              <a:schemeClr val="tx1"/>
            </a:solidFill>
            <a:round/>
          </a:ln>
        </p:spPr>
        <p:txBody>
          <a:bodyPr/>
          <a:lstStyle/>
          <a:p>
            <a:endParaRPr lang="en-IN"/>
          </a:p>
        </p:txBody>
      </p:sp>
      <p:sp>
        <p:nvSpPr>
          <p:cNvPr id="11292" name="Line 28"/>
          <p:cNvSpPr>
            <a:spLocks noChangeShapeType="1"/>
          </p:cNvSpPr>
          <p:nvPr/>
        </p:nvSpPr>
        <p:spPr bwMode="auto">
          <a:xfrm>
            <a:off x="5867400" y="2438400"/>
            <a:ext cx="685800" cy="304800"/>
          </a:xfrm>
          <a:prstGeom prst="line">
            <a:avLst/>
          </a:prstGeom>
          <a:noFill/>
          <a:ln w="9525">
            <a:solidFill>
              <a:schemeClr val="tx1"/>
            </a:solidFill>
            <a:round/>
          </a:ln>
        </p:spPr>
        <p:txBody>
          <a:bodyPr/>
          <a:lstStyle/>
          <a:p>
            <a:endParaRPr lang="en-IN"/>
          </a:p>
        </p:txBody>
      </p:sp>
      <p:sp>
        <p:nvSpPr>
          <p:cNvPr id="11293" name="Freeform 29"/>
          <p:cNvSpPr/>
          <p:nvPr/>
        </p:nvSpPr>
        <p:spPr bwMode="auto">
          <a:xfrm>
            <a:off x="1524000" y="4191000"/>
            <a:ext cx="1574800" cy="892175"/>
          </a:xfrm>
          <a:custGeom>
            <a:avLst/>
            <a:gdLst>
              <a:gd name="T0" fmla="*/ 106 w 1074"/>
              <a:gd name="T1" fmla="*/ 73 h 638"/>
              <a:gd name="T2" fmla="*/ 405 w 1074"/>
              <a:gd name="T3" fmla="*/ 34 h 638"/>
              <a:gd name="T4" fmla="*/ 643 w 1074"/>
              <a:gd name="T5" fmla="*/ 0 h 638"/>
              <a:gd name="T6" fmla="*/ 882 w 1074"/>
              <a:gd name="T7" fmla="*/ 139 h 638"/>
              <a:gd name="T8" fmla="*/ 1074 w 1074"/>
              <a:gd name="T9" fmla="*/ 248 h 638"/>
              <a:gd name="T10" fmla="*/ 1012 w 1074"/>
              <a:gd name="T11" fmla="*/ 425 h 638"/>
              <a:gd name="T12" fmla="*/ 968 w 1074"/>
              <a:gd name="T13" fmla="*/ 566 h 638"/>
              <a:gd name="T14" fmla="*/ 667 w 1074"/>
              <a:gd name="T15" fmla="*/ 606 h 638"/>
              <a:gd name="T16" fmla="*/ 431 w 1074"/>
              <a:gd name="T17" fmla="*/ 638 h 638"/>
              <a:gd name="T18" fmla="*/ 192 w 1074"/>
              <a:gd name="T19" fmla="*/ 501 h 638"/>
              <a:gd name="T20" fmla="*/ 0 w 1074"/>
              <a:gd name="T21" fmla="*/ 392 h 638"/>
              <a:gd name="T22" fmla="*/ 62 w 1074"/>
              <a:gd name="T23" fmla="*/ 215 h 638"/>
              <a:gd name="T24" fmla="*/ 106 w 1074"/>
              <a:gd name="T25" fmla="*/ 73 h 6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74"/>
              <a:gd name="T40" fmla="*/ 0 h 638"/>
              <a:gd name="T41" fmla="*/ 1074 w 1074"/>
              <a:gd name="T42" fmla="*/ 638 h 6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74" h="638">
                <a:moveTo>
                  <a:pt x="106" y="73"/>
                </a:moveTo>
                <a:lnTo>
                  <a:pt x="405" y="34"/>
                </a:lnTo>
                <a:lnTo>
                  <a:pt x="643" y="0"/>
                </a:lnTo>
                <a:lnTo>
                  <a:pt x="882" y="139"/>
                </a:lnTo>
                <a:lnTo>
                  <a:pt x="1074" y="248"/>
                </a:lnTo>
                <a:lnTo>
                  <a:pt x="1012" y="425"/>
                </a:lnTo>
                <a:lnTo>
                  <a:pt x="968" y="566"/>
                </a:lnTo>
                <a:lnTo>
                  <a:pt x="667" y="606"/>
                </a:lnTo>
                <a:lnTo>
                  <a:pt x="431" y="638"/>
                </a:lnTo>
                <a:lnTo>
                  <a:pt x="192" y="501"/>
                </a:lnTo>
                <a:lnTo>
                  <a:pt x="0" y="392"/>
                </a:lnTo>
                <a:lnTo>
                  <a:pt x="62" y="215"/>
                </a:lnTo>
                <a:lnTo>
                  <a:pt x="106" y="73"/>
                </a:lnTo>
                <a:close/>
              </a:path>
            </a:pathLst>
          </a:custGeom>
          <a:noFill/>
          <a:ln w="3175">
            <a:solidFill>
              <a:srgbClr val="1F1A17"/>
            </a:solidFill>
            <a:round/>
          </a:ln>
        </p:spPr>
        <p:txBody>
          <a:bodyPr/>
          <a:lstStyle/>
          <a:p>
            <a:endParaRPr lang="en-IN"/>
          </a:p>
        </p:txBody>
      </p:sp>
      <p:sp>
        <p:nvSpPr>
          <p:cNvPr id="11294" name="Freeform 30"/>
          <p:cNvSpPr/>
          <p:nvPr/>
        </p:nvSpPr>
        <p:spPr bwMode="auto">
          <a:xfrm>
            <a:off x="1195388" y="4011613"/>
            <a:ext cx="2220912" cy="1246187"/>
          </a:xfrm>
          <a:custGeom>
            <a:avLst/>
            <a:gdLst>
              <a:gd name="T0" fmla="*/ 0 w 1515"/>
              <a:gd name="T1" fmla="*/ 394 h 891"/>
              <a:gd name="T2" fmla="*/ 647 w 1515"/>
              <a:gd name="T3" fmla="*/ 0 h 891"/>
              <a:gd name="T4" fmla="*/ 1515 w 1515"/>
              <a:gd name="T5" fmla="*/ 497 h 891"/>
              <a:gd name="T6" fmla="*/ 867 w 1515"/>
              <a:gd name="T7" fmla="*/ 891 h 891"/>
              <a:gd name="T8" fmla="*/ 0 w 1515"/>
              <a:gd name="T9" fmla="*/ 394 h 891"/>
              <a:gd name="T10" fmla="*/ 0 60000 65536"/>
              <a:gd name="T11" fmla="*/ 0 60000 65536"/>
              <a:gd name="T12" fmla="*/ 0 60000 65536"/>
              <a:gd name="T13" fmla="*/ 0 60000 65536"/>
              <a:gd name="T14" fmla="*/ 0 60000 65536"/>
              <a:gd name="T15" fmla="*/ 0 w 1515"/>
              <a:gd name="T16" fmla="*/ 0 h 891"/>
              <a:gd name="T17" fmla="*/ 1515 w 1515"/>
              <a:gd name="T18" fmla="*/ 891 h 891"/>
            </a:gdLst>
            <a:ahLst/>
            <a:cxnLst>
              <a:cxn ang="T10">
                <a:pos x="T0" y="T1"/>
              </a:cxn>
              <a:cxn ang="T11">
                <a:pos x="T2" y="T3"/>
              </a:cxn>
              <a:cxn ang="T12">
                <a:pos x="T4" y="T5"/>
              </a:cxn>
              <a:cxn ang="T13">
                <a:pos x="T6" y="T7"/>
              </a:cxn>
              <a:cxn ang="T14">
                <a:pos x="T8" y="T9"/>
              </a:cxn>
            </a:cxnLst>
            <a:rect l="T15" t="T16" r="T17" b="T18"/>
            <a:pathLst>
              <a:path w="1515" h="891">
                <a:moveTo>
                  <a:pt x="0" y="394"/>
                </a:moveTo>
                <a:lnTo>
                  <a:pt x="647" y="0"/>
                </a:lnTo>
                <a:lnTo>
                  <a:pt x="1515" y="497"/>
                </a:lnTo>
                <a:lnTo>
                  <a:pt x="867" y="891"/>
                </a:lnTo>
                <a:lnTo>
                  <a:pt x="0" y="394"/>
                </a:lnTo>
                <a:close/>
              </a:path>
            </a:pathLst>
          </a:custGeom>
          <a:noFill/>
          <a:ln w="6350">
            <a:solidFill>
              <a:schemeClr val="tx1"/>
            </a:solidFill>
            <a:round/>
          </a:ln>
        </p:spPr>
        <p:txBody>
          <a:bodyPr/>
          <a:lstStyle/>
          <a:p>
            <a:endParaRPr lang="en-IN"/>
          </a:p>
        </p:txBody>
      </p:sp>
      <p:grpSp>
        <p:nvGrpSpPr>
          <p:cNvPr id="5" name="Group 31"/>
          <p:cNvGrpSpPr/>
          <p:nvPr/>
        </p:nvGrpSpPr>
        <p:grpSpPr bwMode="auto">
          <a:xfrm>
            <a:off x="938213" y="4425950"/>
            <a:ext cx="2695575" cy="838200"/>
            <a:chOff x="3918" y="1029"/>
            <a:chExt cx="1698" cy="528"/>
          </a:xfrm>
        </p:grpSpPr>
        <p:sp>
          <p:nvSpPr>
            <p:cNvPr id="8" name="Line 32"/>
            <p:cNvSpPr>
              <a:spLocks noChangeShapeType="1"/>
            </p:cNvSpPr>
            <p:nvPr/>
          </p:nvSpPr>
          <p:spPr bwMode="auto">
            <a:xfrm flipV="1">
              <a:off x="4878" y="1138"/>
              <a:ext cx="738" cy="410"/>
            </a:xfrm>
            <a:prstGeom prst="line">
              <a:avLst/>
            </a:prstGeom>
            <a:noFill/>
            <a:ln w="9525">
              <a:solidFill>
                <a:schemeClr val="tx1"/>
              </a:solidFill>
              <a:round/>
            </a:ln>
          </p:spPr>
          <p:txBody>
            <a:bodyPr/>
            <a:lstStyle/>
            <a:p>
              <a:endParaRPr lang="en-IN"/>
            </a:p>
          </p:txBody>
        </p:sp>
        <p:sp>
          <p:nvSpPr>
            <p:cNvPr id="9" name="Line 33"/>
            <p:cNvSpPr>
              <a:spLocks noChangeShapeType="1"/>
            </p:cNvSpPr>
            <p:nvPr/>
          </p:nvSpPr>
          <p:spPr bwMode="auto">
            <a:xfrm>
              <a:off x="3918" y="1029"/>
              <a:ext cx="960" cy="528"/>
            </a:xfrm>
            <a:prstGeom prst="line">
              <a:avLst/>
            </a:prstGeom>
            <a:noFill/>
            <a:ln w="9525">
              <a:solidFill>
                <a:schemeClr val="tx1"/>
              </a:solidFill>
              <a:round/>
            </a:ln>
          </p:spPr>
          <p:txBody>
            <a:bodyPr/>
            <a:lstStyle/>
            <a:p>
              <a:endParaRPr lang="en-IN"/>
            </a:p>
          </p:txBody>
        </p:sp>
      </p:grpSp>
      <p:sp>
        <p:nvSpPr>
          <p:cNvPr id="11298" name="Line 34"/>
          <p:cNvSpPr>
            <a:spLocks noChangeShapeType="1"/>
          </p:cNvSpPr>
          <p:nvPr/>
        </p:nvSpPr>
        <p:spPr bwMode="auto">
          <a:xfrm>
            <a:off x="1804988" y="5249863"/>
            <a:ext cx="1066800" cy="0"/>
          </a:xfrm>
          <a:prstGeom prst="line">
            <a:avLst/>
          </a:prstGeom>
          <a:noFill/>
          <a:ln w="9525">
            <a:solidFill>
              <a:schemeClr val="tx1"/>
            </a:solidFill>
            <a:round/>
          </a:ln>
        </p:spPr>
        <p:txBody>
          <a:bodyPr/>
          <a:lstStyle/>
          <a:p>
            <a:endParaRPr lang="en-IN"/>
          </a:p>
        </p:txBody>
      </p:sp>
      <p:sp>
        <p:nvSpPr>
          <p:cNvPr id="11299" name="Line 35"/>
          <p:cNvSpPr>
            <a:spLocks noChangeShapeType="1"/>
          </p:cNvSpPr>
          <p:nvPr/>
        </p:nvSpPr>
        <p:spPr bwMode="auto">
          <a:xfrm flipV="1">
            <a:off x="1524000" y="2209800"/>
            <a:ext cx="0" cy="2514600"/>
          </a:xfrm>
          <a:prstGeom prst="line">
            <a:avLst/>
          </a:prstGeom>
          <a:noFill/>
          <a:ln w="28575">
            <a:solidFill>
              <a:schemeClr val="tx1"/>
            </a:solidFill>
            <a:round/>
          </a:ln>
        </p:spPr>
        <p:txBody>
          <a:bodyPr/>
          <a:lstStyle/>
          <a:p>
            <a:endParaRPr lang="en-IN"/>
          </a:p>
        </p:txBody>
      </p:sp>
      <p:sp>
        <p:nvSpPr>
          <p:cNvPr id="11300" name="Line 36"/>
          <p:cNvSpPr>
            <a:spLocks noChangeShapeType="1"/>
          </p:cNvSpPr>
          <p:nvPr/>
        </p:nvSpPr>
        <p:spPr bwMode="auto">
          <a:xfrm flipV="1">
            <a:off x="2147888" y="2557463"/>
            <a:ext cx="0" cy="2514600"/>
          </a:xfrm>
          <a:prstGeom prst="line">
            <a:avLst/>
          </a:prstGeom>
          <a:noFill/>
          <a:ln w="28575">
            <a:solidFill>
              <a:schemeClr val="tx1"/>
            </a:solidFill>
            <a:round/>
          </a:ln>
        </p:spPr>
        <p:txBody>
          <a:bodyPr/>
          <a:lstStyle/>
          <a:p>
            <a:endParaRPr lang="en-IN"/>
          </a:p>
        </p:txBody>
      </p:sp>
      <p:sp>
        <p:nvSpPr>
          <p:cNvPr id="11301" name="Line 37"/>
          <p:cNvSpPr>
            <a:spLocks noChangeShapeType="1"/>
          </p:cNvSpPr>
          <p:nvPr/>
        </p:nvSpPr>
        <p:spPr bwMode="auto">
          <a:xfrm flipV="1">
            <a:off x="2933700" y="2466975"/>
            <a:ext cx="0" cy="2514600"/>
          </a:xfrm>
          <a:prstGeom prst="line">
            <a:avLst/>
          </a:prstGeom>
          <a:noFill/>
          <a:ln w="28575">
            <a:solidFill>
              <a:schemeClr val="tx1"/>
            </a:solidFill>
            <a:round/>
          </a:ln>
        </p:spPr>
        <p:txBody>
          <a:bodyPr/>
          <a:lstStyle/>
          <a:p>
            <a:endParaRPr lang="en-IN"/>
          </a:p>
        </p:txBody>
      </p:sp>
      <p:sp>
        <p:nvSpPr>
          <p:cNvPr id="11302" name="Line 38"/>
          <p:cNvSpPr>
            <a:spLocks noChangeShapeType="1"/>
          </p:cNvSpPr>
          <p:nvPr/>
        </p:nvSpPr>
        <p:spPr bwMode="auto">
          <a:xfrm flipV="1">
            <a:off x="3076575" y="2057400"/>
            <a:ext cx="0" cy="2514600"/>
          </a:xfrm>
          <a:prstGeom prst="line">
            <a:avLst/>
          </a:prstGeom>
          <a:noFill/>
          <a:ln w="28575">
            <a:solidFill>
              <a:schemeClr val="tx1"/>
            </a:solidFill>
            <a:round/>
          </a:ln>
        </p:spPr>
        <p:txBody>
          <a:bodyPr/>
          <a:lstStyle/>
          <a:p>
            <a:endParaRPr lang="en-IN"/>
          </a:p>
        </p:txBody>
      </p:sp>
      <p:sp>
        <p:nvSpPr>
          <p:cNvPr id="11303" name="Line 39"/>
          <p:cNvSpPr>
            <a:spLocks noChangeShapeType="1"/>
          </p:cNvSpPr>
          <p:nvPr/>
        </p:nvSpPr>
        <p:spPr bwMode="auto">
          <a:xfrm>
            <a:off x="1495425" y="2228850"/>
            <a:ext cx="685800" cy="381000"/>
          </a:xfrm>
          <a:prstGeom prst="line">
            <a:avLst/>
          </a:prstGeom>
          <a:noFill/>
          <a:ln w="28575">
            <a:solidFill>
              <a:schemeClr val="tx1"/>
            </a:solidFill>
            <a:round/>
          </a:ln>
        </p:spPr>
        <p:txBody>
          <a:bodyPr/>
          <a:lstStyle/>
          <a:p>
            <a:endParaRPr lang="en-IN"/>
          </a:p>
        </p:txBody>
      </p:sp>
      <p:sp>
        <p:nvSpPr>
          <p:cNvPr id="11304" name="Line 40"/>
          <p:cNvSpPr>
            <a:spLocks noChangeShapeType="1"/>
          </p:cNvSpPr>
          <p:nvPr/>
        </p:nvSpPr>
        <p:spPr bwMode="auto">
          <a:xfrm flipV="1">
            <a:off x="2152650" y="2452688"/>
            <a:ext cx="762000" cy="152400"/>
          </a:xfrm>
          <a:prstGeom prst="line">
            <a:avLst/>
          </a:prstGeom>
          <a:noFill/>
          <a:ln w="28575">
            <a:solidFill>
              <a:schemeClr val="tx1"/>
            </a:solidFill>
            <a:round/>
          </a:ln>
        </p:spPr>
        <p:txBody>
          <a:bodyPr/>
          <a:lstStyle/>
          <a:p>
            <a:endParaRPr lang="en-IN"/>
          </a:p>
        </p:txBody>
      </p:sp>
      <p:sp>
        <p:nvSpPr>
          <p:cNvPr id="11305" name="Line 41"/>
          <p:cNvSpPr>
            <a:spLocks noChangeShapeType="1"/>
          </p:cNvSpPr>
          <p:nvPr/>
        </p:nvSpPr>
        <p:spPr bwMode="auto">
          <a:xfrm flipV="1">
            <a:off x="2895600" y="2057400"/>
            <a:ext cx="152400" cy="457200"/>
          </a:xfrm>
          <a:prstGeom prst="line">
            <a:avLst/>
          </a:prstGeom>
          <a:noFill/>
          <a:ln w="28575">
            <a:solidFill>
              <a:schemeClr val="tx1"/>
            </a:solidFill>
            <a:round/>
          </a:ln>
        </p:spPr>
        <p:txBody>
          <a:bodyPr/>
          <a:lstStyle/>
          <a:p>
            <a:endParaRPr lang="en-IN"/>
          </a:p>
        </p:txBody>
      </p:sp>
      <p:sp>
        <p:nvSpPr>
          <p:cNvPr id="11306" name="Line 42"/>
          <p:cNvSpPr>
            <a:spLocks noChangeShapeType="1"/>
          </p:cNvSpPr>
          <p:nvPr/>
        </p:nvSpPr>
        <p:spPr bwMode="auto">
          <a:xfrm flipH="1" flipV="1">
            <a:off x="2514600" y="1752600"/>
            <a:ext cx="533400" cy="304800"/>
          </a:xfrm>
          <a:prstGeom prst="line">
            <a:avLst/>
          </a:prstGeom>
          <a:noFill/>
          <a:ln w="28575">
            <a:solidFill>
              <a:schemeClr val="tx1"/>
            </a:solidFill>
            <a:round/>
          </a:ln>
        </p:spPr>
        <p:txBody>
          <a:bodyPr/>
          <a:lstStyle/>
          <a:p>
            <a:endParaRPr lang="en-IN"/>
          </a:p>
        </p:txBody>
      </p:sp>
      <p:sp>
        <p:nvSpPr>
          <p:cNvPr id="11307" name="Line 43"/>
          <p:cNvSpPr>
            <a:spLocks noChangeShapeType="1"/>
          </p:cNvSpPr>
          <p:nvPr/>
        </p:nvSpPr>
        <p:spPr bwMode="auto">
          <a:xfrm flipH="1">
            <a:off x="1676400" y="1752600"/>
            <a:ext cx="838200" cy="76200"/>
          </a:xfrm>
          <a:prstGeom prst="line">
            <a:avLst/>
          </a:prstGeom>
          <a:noFill/>
          <a:ln w="28575">
            <a:solidFill>
              <a:schemeClr val="tx1"/>
            </a:solidFill>
            <a:round/>
          </a:ln>
        </p:spPr>
        <p:txBody>
          <a:bodyPr/>
          <a:lstStyle/>
          <a:p>
            <a:endParaRPr lang="en-IN"/>
          </a:p>
        </p:txBody>
      </p:sp>
      <p:sp>
        <p:nvSpPr>
          <p:cNvPr id="11308" name="Line 44"/>
          <p:cNvSpPr>
            <a:spLocks noChangeShapeType="1"/>
          </p:cNvSpPr>
          <p:nvPr/>
        </p:nvSpPr>
        <p:spPr bwMode="auto">
          <a:xfrm flipH="1">
            <a:off x="1504950" y="1828800"/>
            <a:ext cx="184150" cy="428625"/>
          </a:xfrm>
          <a:prstGeom prst="line">
            <a:avLst/>
          </a:prstGeom>
          <a:noFill/>
          <a:ln w="28575">
            <a:solidFill>
              <a:schemeClr val="tx1"/>
            </a:solidFill>
            <a:round/>
          </a:ln>
        </p:spPr>
        <p:txBody>
          <a:bodyPr/>
          <a:lstStyle/>
          <a:p>
            <a:endParaRPr lang="en-IN"/>
          </a:p>
        </p:txBody>
      </p:sp>
      <p:sp>
        <p:nvSpPr>
          <p:cNvPr id="11309" name="Line 45"/>
          <p:cNvSpPr>
            <a:spLocks noChangeShapeType="1"/>
          </p:cNvSpPr>
          <p:nvPr/>
        </p:nvSpPr>
        <p:spPr bwMode="auto">
          <a:xfrm>
            <a:off x="1524000" y="4724400"/>
            <a:ext cx="609600" cy="381000"/>
          </a:xfrm>
          <a:prstGeom prst="line">
            <a:avLst/>
          </a:prstGeom>
          <a:noFill/>
          <a:ln w="28575">
            <a:solidFill>
              <a:schemeClr val="tx1"/>
            </a:solidFill>
            <a:round/>
          </a:ln>
        </p:spPr>
        <p:txBody>
          <a:bodyPr/>
          <a:lstStyle/>
          <a:p>
            <a:endParaRPr lang="en-IN"/>
          </a:p>
        </p:txBody>
      </p:sp>
      <p:sp>
        <p:nvSpPr>
          <p:cNvPr id="11310" name="Line 46"/>
          <p:cNvSpPr>
            <a:spLocks noChangeShapeType="1"/>
          </p:cNvSpPr>
          <p:nvPr/>
        </p:nvSpPr>
        <p:spPr bwMode="auto">
          <a:xfrm flipV="1">
            <a:off x="2133600" y="4953000"/>
            <a:ext cx="838200" cy="152400"/>
          </a:xfrm>
          <a:prstGeom prst="line">
            <a:avLst/>
          </a:prstGeom>
          <a:noFill/>
          <a:ln w="28575">
            <a:solidFill>
              <a:schemeClr val="tx1"/>
            </a:solidFill>
            <a:round/>
          </a:ln>
        </p:spPr>
        <p:txBody>
          <a:bodyPr/>
          <a:lstStyle/>
          <a:p>
            <a:endParaRPr lang="en-IN"/>
          </a:p>
        </p:txBody>
      </p:sp>
      <p:sp>
        <p:nvSpPr>
          <p:cNvPr id="11311" name="Line 47"/>
          <p:cNvSpPr>
            <a:spLocks noChangeShapeType="1"/>
          </p:cNvSpPr>
          <p:nvPr/>
        </p:nvSpPr>
        <p:spPr bwMode="auto">
          <a:xfrm flipV="1">
            <a:off x="2946400" y="4508500"/>
            <a:ext cx="152400" cy="457200"/>
          </a:xfrm>
          <a:prstGeom prst="line">
            <a:avLst/>
          </a:prstGeom>
          <a:noFill/>
          <a:ln w="28575">
            <a:solidFill>
              <a:schemeClr val="tx1"/>
            </a:solidFill>
            <a:round/>
          </a:ln>
        </p:spPr>
        <p:txBody>
          <a:bodyPr/>
          <a:lstStyle/>
          <a:p>
            <a:endParaRPr lang="en-IN"/>
          </a:p>
        </p:txBody>
      </p:sp>
      <p:grpSp>
        <p:nvGrpSpPr>
          <p:cNvPr id="13" name="Group 48"/>
          <p:cNvGrpSpPr/>
          <p:nvPr/>
        </p:nvGrpSpPr>
        <p:grpSpPr bwMode="auto">
          <a:xfrm>
            <a:off x="457200" y="152400"/>
            <a:ext cx="2362200" cy="1295400"/>
            <a:chOff x="288" y="96"/>
            <a:chExt cx="1488" cy="816"/>
          </a:xfrm>
        </p:grpSpPr>
        <p:sp>
          <p:nvSpPr>
            <p:cNvPr id="10" name="Oval 49"/>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1" name="Text Box 50"/>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11296" name="Text Box 51"/>
          <p:cNvSpPr txBox="1">
            <a:spLocks noChangeArrowheads="1"/>
          </p:cNvSpPr>
          <p:nvPr/>
        </p:nvSpPr>
        <p:spPr bwMode="auto">
          <a:xfrm>
            <a:off x="5033963" y="1143000"/>
            <a:ext cx="3032125" cy="976313"/>
          </a:xfrm>
          <a:prstGeom prst="rect">
            <a:avLst/>
          </a:prstGeom>
          <a:noFill/>
          <a:ln w="9525">
            <a:noFill/>
            <a:miter lim="800000"/>
          </a:ln>
        </p:spPr>
        <p:txBody>
          <a:bodyPr wrap="none">
            <a:spAutoFit/>
          </a:bodyPr>
          <a:lstStyle/>
          <a:p>
            <a:pPr algn="ctr"/>
            <a:r>
              <a:rPr lang="en-US" b="1">
                <a:solidFill>
                  <a:srgbClr val="339933"/>
                </a:solidFill>
              </a:rPr>
              <a:t>ISOMETRIC VIEW OF</a:t>
            </a:r>
            <a:r>
              <a:rPr lang="en-US">
                <a:solidFill>
                  <a:srgbClr val="FF3300"/>
                </a:solidFill>
                <a:latin typeface="Arial Black" pitchFamily="34" charset="0"/>
              </a:rPr>
              <a:t> </a:t>
            </a:r>
            <a:endParaRPr lang="en-US">
              <a:solidFill>
                <a:srgbClr val="FF3300"/>
              </a:solidFill>
              <a:latin typeface="Arial Black" pitchFamily="34" charset="0"/>
            </a:endParaRPr>
          </a:p>
          <a:p>
            <a:pPr algn="ctr"/>
            <a:r>
              <a:rPr lang="en-US" sz="2000" b="1">
                <a:solidFill>
                  <a:srgbClr val="FF3300"/>
                </a:solidFill>
                <a:latin typeface="Times New Roman" charset="0"/>
              </a:rPr>
              <a:t>PENTAGONALL PRISM</a:t>
            </a:r>
            <a:endParaRPr lang="en-US" sz="2000" b="1">
              <a:solidFill>
                <a:srgbClr val="FF3300"/>
              </a:solidFill>
              <a:latin typeface="Times New Roman" charset="0"/>
            </a:endParaRPr>
          </a:p>
          <a:p>
            <a:pPr algn="ctr"/>
            <a:r>
              <a:rPr lang="en-US" sz="2000" b="1">
                <a:solidFill>
                  <a:srgbClr val="FF3300"/>
                </a:solidFill>
                <a:latin typeface="Times New Roman" charset="0"/>
              </a:rPr>
              <a:t> LYING ON H.P.</a:t>
            </a:r>
            <a:endParaRPr lang="en-US" sz="2000" b="1">
              <a:solidFill>
                <a:srgbClr val="FF3300"/>
              </a:solidFill>
              <a:latin typeface="Times New Roman" charset="0"/>
            </a:endParaRPr>
          </a:p>
        </p:txBody>
      </p:sp>
      <p:sp>
        <p:nvSpPr>
          <p:cNvPr id="11297" name="Text Box 52"/>
          <p:cNvSpPr txBox="1">
            <a:spLocks noChangeArrowheads="1"/>
          </p:cNvSpPr>
          <p:nvPr/>
        </p:nvSpPr>
        <p:spPr bwMode="auto">
          <a:xfrm>
            <a:off x="914400" y="5486400"/>
            <a:ext cx="2733675" cy="976313"/>
          </a:xfrm>
          <a:prstGeom prst="rect">
            <a:avLst/>
          </a:prstGeom>
          <a:noFill/>
          <a:ln w="9525">
            <a:noFill/>
            <a:miter lim="800000"/>
          </a:ln>
        </p:spPr>
        <p:txBody>
          <a:bodyPr wrap="none">
            <a:spAutoFit/>
          </a:bodyPr>
          <a:lstStyle/>
          <a:p>
            <a:pPr algn="ctr"/>
            <a:r>
              <a:rPr lang="en-US" b="1">
                <a:solidFill>
                  <a:srgbClr val="339933"/>
                </a:solidFill>
              </a:rPr>
              <a:t>ISOMETRIC VIEW OF</a:t>
            </a:r>
            <a:r>
              <a:rPr lang="en-US">
                <a:solidFill>
                  <a:srgbClr val="FF3300"/>
                </a:solidFill>
                <a:latin typeface="Arial Black" pitchFamily="34" charset="0"/>
              </a:rPr>
              <a:t> </a:t>
            </a:r>
            <a:endParaRPr lang="en-US">
              <a:solidFill>
                <a:srgbClr val="FF3300"/>
              </a:solidFill>
              <a:latin typeface="Arial Black" pitchFamily="34" charset="0"/>
            </a:endParaRPr>
          </a:p>
          <a:p>
            <a:pPr algn="ctr"/>
            <a:r>
              <a:rPr lang="en-US" sz="2000" b="1">
                <a:solidFill>
                  <a:srgbClr val="FF3300"/>
                </a:solidFill>
                <a:latin typeface="Times New Roman" charset="0"/>
              </a:rPr>
              <a:t>HEXAGONAL PRISM</a:t>
            </a:r>
            <a:endParaRPr lang="en-US" sz="2000" b="1">
              <a:solidFill>
                <a:srgbClr val="FF3300"/>
              </a:solidFill>
              <a:latin typeface="Times New Roman" charset="0"/>
            </a:endParaRPr>
          </a:p>
          <a:p>
            <a:pPr algn="ctr"/>
            <a:r>
              <a:rPr lang="en-US" sz="2000" b="1">
                <a:solidFill>
                  <a:srgbClr val="FF3300"/>
                </a:solidFill>
                <a:latin typeface="Times New Roman" charset="0"/>
              </a:rPr>
              <a:t> STANDING ON H.P.</a:t>
            </a:r>
            <a:endParaRPr lang="en-US" sz="2000" b="1">
              <a:solidFill>
                <a:srgbClr val="FF3300"/>
              </a:solidFill>
              <a:latin typeface="Times New Roman" charset="0"/>
            </a:endParaRPr>
          </a:p>
        </p:txBody>
      </p:sp>
      <p:sp>
        <p:nvSpPr>
          <p:cNvPr id="12" name="Oval 53"/>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6</a:t>
            </a:r>
            <a:endParaRPr lang="en-US" b="1">
              <a:latin typeface="Times New Roman" charset="0"/>
            </a:endParaRPr>
          </a:p>
        </p:txBody>
      </p:sp>
      <p:grpSp>
        <p:nvGrpSpPr>
          <p:cNvPr id="20" name="Group 54"/>
          <p:cNvGrpSpPr/>
          <p:nvPr/>
        </p:nvGrpSpPr>
        <p:grpSpPr bwMode="auto">
          <a:xfrm>
            <a:off x="7467600" y="46038"/>
            <a:ext cx="1096963" cy="182562"/>
            <a:chOff x="5050" y="0"/>
            <a:chExt cx="691" cy="115"/>
          </a:xfrm>
        </p:grpSpPr>
        <p:sp>
          <p:nvSpPr>
            <p:cNvPr id="14" name="AutoShape 55">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5" name="AutoShape 56">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6" name="AutoShape 57">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7" name="AutoShape 58">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8" name="AutoShape 59">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9" name="AutoShape 60">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266"/>
                                        </p:tgtEl>
                                        <p:attrNameLst>
                                          <p:attrName>style.visibility</p:attrName>
                                        </p:attrNameLst>
                                      </p:cBhvr>
                                      <p:to>
                                        <p:strVal val="visible"/>
                                      </p:to>
                                    </p:set>
                                    <p:anim calcmode="lin" valueType="num">
                                      <p:cBhvr additive="base">
                                        <p:cTn id="7" dur="500" fill="hold"/>
                                        <p:tgtEl>
                                          <p:spTgt spid="11266"/>
                                        </p:tgtEl>
                                        <p:attrNameLst>
                                          <p:attrName>ppt_x</p:attrName>
                                        </p:attrNameLst>
                                      </p:cBhvr>
                                      <p:tavLst>
                                        <p:tav tm="0">
                                          <p:val>
                                            <p:strVal val="0-#ppt_w/2"/>
                                          </p:val>
                                        </p:tav>
                                        <p:tav tm="100000">
                                          <p:val>
                                            <p:strVal val="#ppt_x"/>
                                          </p:val>
                                        </p:tav>
                                      </p:tavLst>
                                    </p:anim>
                                    <p:anim calcmode="lin" valueType="num">
                                      <p:cBhvr additive="base">
                                        <p:cTn id="8" dur="500" fill="hold"/>
                                        <p:tgtEl>
                                          <p:spTgt spid="1126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9" fill="hold" grpId="0" nodeType="clickEffect">
                                  <p:stCondLst>
                                    <p:cond delay="0"/>
                                  </p:stCondLst>
                                  <p:childTnLst>
                                    <p:set>
                                      <p:cBhvr>
                                        <p:cTn id="12" dur="1" fill="hold">
                                          <p:stCondLst>
                                            <p:cond delay="0"/>
                                          </p:stCondLst>
                                        </p:cTn>
                                        <p:tgtEl>
                                          <p:spTgt spid="11285"/>
                                        </p:tgtEl>
                                        <p:attrNameLst>
                                          <p:attrName>style.visibility</p:attrName>
                                        </p:attrNameLst>
                                      </p:cBhvr>
                                      <p:to>
                                        <p:strVal val="visible"/>
                                      </p:to>
                                    </p:set>
                                    <p:animEffect transition="in" filter="strips(upLeft)">
                                      <p:cBhvr>
                                        <p:cTn id="13" dur="500"/>
                                        <p:tgtEl>
                                          <p:spTgt spid="11285"/>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3"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strips(upRight)">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18" presetClass="entr" presetSubtype="3"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strips(upRight)">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3" presetClass="entr" presetSubtype="16"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500" fill="hold"/>
                                        <p:tgtEl>
                                          <p:spTgt spid="4"/>
                                        </p:tgtEl>
                                        <p:attrNameLst>
                                          <p:attrName>ppt_w</p:attrName>
                                        </p:attrNameLst>
                                      </p:cBhvr>
                                      <p:tavLst>
                                        <p:tav tm="0">
                                          <p:val>
                                            <p:fltVal val="0"/>
                                          </p:val>
                                        </p:tav>
                                        <p:tav tm="100000">
                                          <p:val>
                                            <p:strVal val="#ppt_w"/>
                                          </p:val>
                                        </p:tav>
                                      </p:tavLst>
                                    </p:anim>
                                    <p:anim calcmode="lin" valueType="num">
                                      <p:cBhvr>
                                        <p:cTn id="29"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18" presetClass="entr" presetSubtype="9" fill="hold" grpId="0" nodeType="clickEffect">
                                  <p:stCondLst>
                                    <p:cond delay="0"/>
                                  </p:stCondLst>
                                  <p:childTnLst>
                                    <p:set>
                                      <p:cBhvr>
                                        <p:cTn id="33" dur="1" fill="hold">
                                          <p:stCondLst>
                                            <p:cond delay="0"/>
                                          </p:stCondLst>
                                        </p:cTn>
                                        <p:tgtEl>
                                          <p:spTgt spid="11290"/>
                                        </p:tgtEl>
                                        <p:attrNameLst>
                                          <p:attrName>style.visibility</p:attrName>
                                        </p:attrNameLst>
                                      </p:cBhvr>
                                      <p:to>
                                        <p:strVal val="visible"/>
                                      </p:to>
                                    </p:set>
                                    <p:animEffect transition="in" filter="strips(upLeft)">
                                      <p:cBhvr>
                                        <p:cTn id="34" dur="500"/>
                                        <p:tgtEl>
                                          <p:spTgt spid="11290"/>
                                        </p:tgtEl>
                                      </p:cBhvr>
                                    </p:animEffect>
                                  </p:childTnLst>
                                </p:cTn>
                              </p:par>
                            </p:childTnLst>
                          </p:cTn>
                        </p:par>
                      </p:childTnLst>
                    </p:cTn>
                  </p:par>
                  <p:par>
                    <p:cTn id="35" fill="hold">
                      <p:stCondLst>
                        <p:cond delay="indefinite"/>
                      </p:stCondLst>
                      <p:childTnLst>
                        <p:par>
                          <p:cTn id="36" fill="hold">
                            <p:stCondLst>
                              <p:cond delay="0"/>
                            </p:stCondLst>
                            <p:childTnLst>
                              <p:par>
                                <p:cTn id="37" presetID="18" presetClass="entr" presetSubtype="9" fill="hold" grpId="0" nodeType="clickEffect">
                                  <p:stCondLst>
                                    <p:cond delay="0"/>
                                  </p:stCondLst>
                                  <p:childTnLst>
                                    <p:set>
                                      <p:cBhvr>
                                        <p:cTn id="38" dur="1" fill="hold">
                                          <p:stCondLst>
                                            <p:cond delay="0"/>
                                          </p:stCondLst>
                                        </p:cTn>
                                        <p:tgtEl>
                                          <p:spTgt spid="11286"/>
                                        </p:tgtEl>
                                        <p:attrNameLst>
                                          <p:attrName>style.visibility</p:attrName>
                                        </p:attrNameLst>
                                      </p:cBhvr>
                                      <p:to>
                                        <p:strVal val="visible"/>
                                      </p:to>
                                    </p:set>
                                    <p:animEffect transition="in" filter="strips(upLeft)">
                                      <p:cBhvr>
                                        <p:cTn id="39" dur="500"/>
                                        <p:tgtEl>
                                          <p:spTgt spid="11286"/>
                                        </p:tgtEl>
                                      </p:cBhvr>
                                    </p:animEffect>
                                  </p:childTnLst>
                                </p:cTn>
                              </p:par>
                            </p:childTnLst>
                          </p:cTn>
                        </p:par>
                      </p:childTnLst>
                    </p:cTn>
                  </p:par>
                  <p:par>
                    <p:cTn id="40" fill="hold">
                      <p:stCondLst>
                        <p:cond delay="indefinite"/>
                      </p:stCondLst>
                      <p:childTnLst>
                        <p:par>
                          <p:cTn id="41" fill="hold">
                            <p:stCondLst>
                              <p:cond delay="0"/>
                            </p:stCondLst>
                            <p:childTnLst>
                              <p:par>
                                <p:cTn id="42" presetID="18" presetClass="entr" presetSubtype="9" fill="hold" grpId="0" nodeType="clickEffect">
                                  <p:stCondLst>
                                    <p:cond delay="0"/>
                                  </p:stCondLst>
                                  <p:childTnLst>
                                    <p:set>
                                      <p:cBhvr>
                                        <p:cTn id="43" dur="1" fill="hold">
                                          <p:stCondLst>
                                            <p:cond delay="0"/>
                                          </p:stCondLst>
                                        </p:cTn>
                                        <p:tgtEl>
                                          <p:spTgt spid="11287"/>
                                        </p:tgtEl>
                                        <p:attrNameLst>
                                          <p:attrName>style.visibility</p:attrName>
                                        </p:attrNameLst>
                                      </p:cBhvr>
                                      <p:to>
                                        <p:strVal val="visible"/>
                                      </p:to>
                                    </p:set>
                                    <p:animEffect transition="in" filter="strips(upLeft)">
                                      <p:cBhvr>
                                        <p:cTn id="44" dur="500"/>
                                        <p:tgtEl>
                                          <p:spTgt spid="11287"/>
                                        </p:tgtEl>
                                      </p:cBhvr>
                                    </p:animEffect>
                                  </p:childTnLst>
                                </p:cTn>
                              </p:par>
                            </p:childTnLst>
                          </p:cTn>
                        </p:par>
                      </p:childTnLst>
                    </p:cTn>
                  </p:par>
                  <p:par>
                    <p:cTn id="45" fill="hold">
                      <p:stCondLst>
                        <p:cond delay="indefinite"/>
                      </p:stCondLst>
                      <p:childTnLst>
                        <p:par>
                          <p:cTn id="46" fill="hold">
                            <p:stCondLst>
                              <p:cond delay="0"/>
                            </p:stCondLst>
                            <p:childTnLst>
                              <p:par>
                                <p:cTn id="47" presetID="18" presetClass="entr" presetSubtype="9" fill="hold" grpId="0" nodeType="clickEffect">
                                  <p:stCondLst>
                                    <p:cond delay="0"/>
                                  </p:stCondLst>
                                  <p:childTnLst>
                                    <p:set>
                                      <p:cBhvr>
                                        <p:cTn id="48" dur="1" fill="hold">
                                          <p:stCondLst>
                                            <p:cond delay="0"/>
                                          </p:stCondLst>
                                        </p:cTn>
                                        <p:tgtEl>
                                          <p:spTgt spid="11288"/>
                                        </p:tgtEl>
                                        <p:attrNameLst>
                                          <p:attrName>style.visibility</p:attrName>
                                        </p:attrNameLst>
                                      </p:cBhvr>
                                      <p:to>
                                        <p:strVal val="visible"/>
                                      </p:to>
                                    </p:set>
                                    <p:animEffect transition="in" filter="strips(upLeft)">
                                      <p:cBhvr>
                                        <p:cTn id="49" dur="500"/>
                                        <p:tgtEl>
                                          <p:spTgt spid="11288"/>
                                        </p:tgtEl>
                                      </p:cBhvr>
                                    </p:animEffect>
                                  </p:childTnLst>
                                </p:cTn>
                              </p:par>
                            </p:childTnLst>
                          </p:cTn>
                        </p:par>
                      </p:childTnLst>
                    </p:cTn>
                  </p:par>
                  <p:par>
                    <p:cTn id="50" fill="hold">
                      <p:stCondLst>
                        <p:cond delay="indefinite"/>
                      </p:stCondLst>
                      <p:childTnLst>
                        <p:par>
                          <p:cTn id="51" fill="hold">
                            <p:stCondLst>
                              <p:cond delay="0"/>
                            </p:stCondLst>
                            <p:childTnLst>
                              <p:par>
                                <p:cTn id="52" presetID="18" presetClass="entr" presetSubtype="9" fill="hold" grpId="0" nodeType="clickEffect">
                                  <p:stCondLst>
                                    <p:cond delay="0"/>
                                  </p:stCondLst>
                                  <p:childTnLst>
                                    <p:set>
                                      <p:cBhvr>
                                        <p:cTn id="53" dur="1" fill="hold">
                                          <p:stCondLst>
                                            <p:cond delay="0"/>
                                          </p:stCondLst>
                                        </p:cTn>
                                        <p:tgtEl>
                                          <p:spTgt spid="11289"/>
                                        </p:tgtEl>
                                        <p:attrNameLst>
                                          <p:attrName>style.visibility</p:attrName>
                                        </p:attrNameLst>
                                      </p:cBhvr>
                                      <p:to>
                                        <p:strVal val="visible"/>
                                      </p:to>
                                    </p:set>
                                    <p:animEffect transition="in" filter="strips(upLeft)">
                                      <p:cBhvr>
                                        <p:cTn id="54" dur="500"/>
                                        <p:tgtEl>
                                          <p:spTgt spid="11289"/>
                                        </p:tgtEl>
                                      </p:cBhvr>
                                    </p:animEffect>
                                  </p:childTnLst>
                                </p:cTn>
                              </p:par>
                            </p:childTnLst>
                          </p:cTn>
                        </p:par>
                      </p:childTnLst>
                    </p:cTn>
                  </p:par>
                  <p:par>
                    <p:cTn id="55" fill="hold">
                      <p:stCondLst>
                        <p:cond delay="indefinite"/>
                      </p:stCondLst>
                      <p:childTnLst>
                        <p:par>
                          <p:cTn id="56" fill="hold">
                            <p:stCondLst>
                              <p:cond delay="0"/>
                            </p:stCondLst>
                            <p:childTnLst>
                              <p:par>
                                <p:cTn id="57" presetID="18" presetClass="entr" presetSubtype="3" fill="hold" grpId="0" nodeType="clickEffect">
                                  <p:stCondLst>
                                    <p:cond delay="0"/>
                                  </p:stCondLst>
                                  <p:childTnLst>
                                    <p:set>
                                      <p:cBhvr>
                                        <p:cTn id="58" dur="1" fill="hold">
                                          <p:stCondLst>
                                            <p:cond delay="0"/>
                                          </p:stCondLst>
                                        </p:cTn>
                                        <p:tgtEl>
                                          <p:spTgt spid="11291"/>
                                        </p:tgtEl>
                                        <p:attrNameLst>
                                          <p:attrName>style.visibility</p:attrName>
                                        </p:attrNameLst>
                                      </p:cBhvr>
                                      <p:to>
                                        <p:strVal val="visible"/>
                                      </p:to>
                                    </p:set>
                                    <p:animEffect transition="in" filter="strips(upRight)">
                                      <p:cBhvr>
                                        <p:cTn id="59" dur="500"/>
                                        <p:tgtEl>
                                          <p:spTgt spid="11291"/>
                                        </p:tgtEl>
                                      </p:cBhvr>
                                    </p:animEffect>
                                  </p:childTnLst>
                                </p:cTn>
                              </p:par>
                            </p:childTnLst>
                          </p:cTn>
                        </p:par>
                      </p:childTnLst>
                    </p:cTn>
                  </p:par>
                  <p:par>
                    <p:cTn id="60" fill="hold">
                      <p:stCondLst>
                        <p:cond delay="indefinite"/>
                      </p:stCondLst>
                      <p:childTnLst>
                        <p:par>
                          <p:cTn id="61" fill="hold">
                            <p:stCondLst>
                              <p:cond delay="0"/>
                            </p:stCondLst>
                            <p:childTnLst>
                              <p:par>
                                <p:cTn id="62" presetID="18" presetClass="entr" presetSubtype="6" fill="hold" grpId="0" nodeType="clickEffect">
                                  <p:stCondLst>
                                    <p:cond delay="0"/>
                                  </p:stCondLst>
                                  <p:childTnLst>
                                    <p:set>
                                      <p:cBhvr>
                                        <p:cTn id="63" dur="1" fill="hold">
                                          <p:stCondLst>
                                            <p:cond delay="0"/>
                                          </p:stCondLst>
                                        </p:cTn>
                                        <p:tgtEl>
                                          <p:spTgt spid="11292"/>
                                        </p:tgtEl>
                                        <p:attrNameLst>
                                          <p:attrName>style.visibility</p:attrName>
                                        </p:attrNameLst>
                                      </p:cBhvr>
                                      <p:to>
                                        <p:strVal val="visible"/>
                                      </p:to>
                                    </p:set>
                                    <p:animEffect transition="in" filter="strips(downRight)">
                                      <p:cBhvr>
                                        <p:cTn id="64" dur="500"/>
                                        <p:tgtEl>
                                          <p:spTgt spid="11292"/>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11298"/>
                                        </p:tgtEl>
                                        <p:attrNameLst>
                                          <p:attrName>style.visibility</p:attrName>
                                        </p:attrNameLst>
                                      </p:cBhvr>
                                      <p:to>
                                        <p:strVal val="visible"/>
                                      </p:to>
                                    </p:set>
                                    <p:anim calcmode="lin" valueType="num">
                                      <p:cBhvr additive="base">
                                        <p:cTn id="69" dur="500" fill="hold"/>
                                        <p:tgtEl>
                                          <p:spTgt spid="11298"/>
                                        </p:tgtEl>
                                        <p:attrNameLst>
                                          <p:attrName>ppt_x</p:attrName>
                                        </p:attrNameLst>
                                      </p:cBhvr>
                                      <p:tavLst>
                                        <p:tav tm="0">
                                          <p:val>
                                            <p:strVal val="0-#ppt_w/2"/>
                                          </p:val>
                                        </p:tav>
                                        <p:tav tm="100000">
                                          <p:val>
                                            <p:strVal val="#ppt_x"/>
                                          </p:val>
                                        </p:tav>
                                      </p:tavLst>
                                    </p:anim>
                                    <p:anim calcmode="lin" valueType="num">
                                      <p:cBhvr additive="base">
                                        <p:cTn id="70" dur="500" fill="hold"/>
                                        <p:tgtEl>
                                          <p:spTgt spid="11298"/>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16" fill="hold" nodeType="click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p:cTn id="75" dur="500" fill="hold"/>
                                        <p:tgtEl>
                                          <p:spTgt spid="5"/>
                                        </p:tgtEl>
                                        <p:attrNameLst>
                                          <p:attrName>ppt_w</p:attrName>
                                        </p:attrNameLst>
                                      </p:cBhvr>
                                      <p:tavLst>
                                        <p:tav tm="0">
                                          <p:val>
                                            <p:fltVal val="0"/>
                                          </p:val>
                                        </p:tav>
                                        <p:tav tm="100000">
                                          <p:val>
                                            <p:strVal val="#ppt_w"/>
                                          </p:val>
                                        </p:tav>
                                      </p:tavLst>
                                    </p:anim>
                                    <p:anim calcmode="lin" valueType="num">
                                      <p:cBhvr>
                                        <p:cTn id="76"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23" presetClass="entr" presetSubtype="16" fill="hold" grpId="0" nodeType="clickEffect">
                                  <p:stCondLst>
                                    <p:cond delay="0"/>
                                  </p:stCondLst>
                                  <p:childTnLst>
                                    <p:set>
                                      <p:cBhvr>
                                        <p:cTn id="80" dur="1" fill="hold">
                                          <p:stCondLst>
                                            <p:cond delay="0"/>
                                          </p:stCondLst>
                                        </p:cTn>
                                        <p:tgtEl>
                                          <p:spTgt spid="11294"/>
                                        </p:tgtEl>
                                        <p:attrNameLst>
                                          <p:attrName>style.visibility</p:attrName>
                                        </p:attrNameLst>
                                      </p:cBhvr>
                                      <p:to>
                                        <p:strVal val="visible"/>
                                      </p:to>
                                    </p:set>
                                    <p:anim calcmode="lin" valueType="num">
                                      <p:cBhvr>
                                        <p:cTn id="81" dur="500" fill="hold"/>
                                        <p:tgtEl>
                                          <p:spTgt spid="11294"/>
                                        </p:tgtEl>
                                        <p:attrNameLst>
                                          <p:attrName>ppt_w</p:attrName>
                                        </p:attrNameLst>
                                      </p:cBhvr>
                                      <p:tavLst>
                                        <p:tav tm="0">
                                          <p:val>
                                            <p:fltVal val="0"/>
                                          </p:val>
                                        </p:tav>
                                        <p:tav tm="100000">
                                          <p:val>
                                            <p:strVal val="#ppt_w"/>
                                          </p:val>
                                        </p:tav>
                                      </p:tavLst>
                                    </p:anim>
                                    <p:anim calcmode="lin" valueType="num">
                                      <p:cBhvr>
                                        <p:cTn id="82" dur="500" fill="hold"/>
                                        <p:tgtEl>
                                          <p:spTgt spid="11294"/>
                                        </p:tgtEl>
                                        <p:attrNameLst>
                                          <p:attrName>ppt_h</p:attrName>
                                        </p:attrNameLst>
                                      </p:cBhvr>
                                      <p:tavLst>
                                        <p:tav tm="0">
                                          <p:val>
                                            <p:fltVal val="0"/>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23" presetClass="entr" presetSubtype="16" fill="hold" grpId="0" nodeType="clickEffect">
                                  <p:stCondLst>
                                    <p:cond delay="0"/>
                                  </p:stCondLst>
                                  <p:childTnLst>
                                    <p:set>
                                      <p:cBhvr>
                                        <p:cTn id="86" dur="1" fill="hold">
                                          <p:stCondLst>
                                            <p:cond delay="0"/>
                                          </p:stCondLst>
                                        </p:cTn>
                                        <p:tgtEl>
                                          <p:spTgt spid="11293"/>
                                        </p:tgtEl>
                                        <p:attrNameLst>
                                          <p:attrName>style.visibility</p:attrName>
                                        </p:attrNameLst>
                                      </p:cBhvr>
                                      <p:to>
                                        <p:strVal val="visible"/>
                                      </p:to>
                                    </p:set>
                                    <p:anim calcmode="lin" valueType="num">
                                      <p:cBhvr>
                                        <p:cTn id="87" dur="500" fill="hold"/>
                                        <p:tgtEl>
                                          <p:spTgt spid="11293"/>
                                        </p:tgtEl>
                                        <p:attrNameLst>
                                          <p:attrName>ppt_w</p:attrName>
                                        </p:attrNameLst>
                                      </p:cBhvr>
                                      <p:tavLst>
                                        <p:tav tm="0">
                                          <p:val>
                                            <p:fltVal val="0"/>
                                          </p:val>
                                        </p:tav>
                                        <p:tav tm="100000">
                                          <p:val>
                                            <p:strVal val="#ppt_w"/>
                                          </p:val>
                                        </p:tav>
                                      </p:tavLst>
                                    </p:anim>
                                    <p:anim calcmode="lin" valueType="num">
                                      <p:cBhvr>
                                        <p:cTn id="88" dur="500" fill="hold"/>
                                        <p:tgtEl>
                                          <p:spTgt spid="11293"/>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4" fill="hold" grpId="0" nodeType="clickEffect">
                                  <p:stCondLst>
                                    <p:cond delay="0"/>
                                  </p:stCondLst>
                                  <p:childTnLst>
                                    <p:set>
                                      <p:cBhvr>
                                        <p:cTn id="92" dur="1" fill="hold">
                                          <p:stCondLst>
                                            <p:cond delay="0"/>
                                          </p:stCondLst>
                                        </p:cTn>
                                        <p:tgtEl>
                                          <p:spTgt spid="11299"/>
                                        </p:tgtEl>
                                        <p:attrNameLst>
                                          <p:attrName>style.visibility</p:attrName>
                                        </p:attrNameLst>
                                      </p:cBhvr>
                                      <p:to>
                                        <p:strVal val="visible"/>
                                      </p:to>
                                    </p:set>
                                    <p:anim calcmode="lin" valueType="num">
                                      <p:cBhvr>
                                        <p:cTn id="93" dur="500" fill="hold"/>
                                        <p:tgtEl>
                                          <p:spTgt spid="11299"/>
                                        </p:tgtEl>
                                        <p:attrNameLst>
                                          <p:attrName>ppt_x</p:attrName>
                                        </p:attrNameLst>
                                      </p:cBhvr>
                                      <p:tavLst>
                                        <p:tav tm="0">
                                          <p:val>
                                            <p:strVal val="#ppt_x"/>
                                          </p:val>
                                        </p:tav>
                                        <p:tav tm="100000">
                                          <p:val>
                                            <p:strVal val="#ppt_x"/>
                                          </p:val>
                                        </p:tav>
                                      </p:tavLst>
                                    </p:anim>
                                    <p:anim calcmode="lin" valueType="num">
                                      <p:cBhvr>
                                        <p:cTn id="94" dur="500" fill="hold"/>
                                        <p:tgtEl>
                                          <p:spTgt spid="11299"/>
                                        </p:tgtEl>
                                        <p:attrNameLst>
                                          <p:attrName>ppt_y</p:attrName>
                                        </p:attrNameLst>
                                      </p:cBhvr>
                                      <p:tavLst>
                                        <p:tav tm="0">
                                          <p:val>
                                            <p:strVal val="#ppt_y+#ppt_h/2"/>
                                          </p:val>
                                        </p:tav>
                                        <p:tav tm="100000">
                                          <p:val>
                                            <p:strVal val="#ppt_y"/>
                                          </p:val>
                                        </p:tav>
                                      </p:tavLst>
                                    </p:anim>
                                    <p:anim calcmode="lin" valueType="num">
                                      <p:cBhvr>
                                        <p:cTn id="95" dur="500" fill="hold"/>
                                        <p:tgtEl>
                                          <p:spTgt spid="11299"/>
                                        </p:tgtEl>
                                        <p:attrNameLst>
                                          <p:attrName>ppt_w</p:attrName>
                                        </p:attrNameLst>
                                      </p:cBhvr>
                                      <p:tavLst>
                                        <p:tav tm="0">
                                          <p:val>
                                            <p:strVal val="#ppt_w"/>
                                          </p:val>
                                        </p:tav>
                                        <p:tav tm="100000">
                                          <p:val>
                                            <p:strVal val="#ppt_w"/>
                                          </p:val>
                                        </p:tav>
                                      </p:tavLst>
                                    </p:anim>
                                    <p:anim calcmode="lin" valueType="num">
                                      <p:cBhvr>
                                        <p:cTn id="96" dur="500" fill="hold"/>
                                        <p:tgtEl>
                                          <p:spTgt spid="11299"/>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17" presetClass="entr" presetSubtype="4" fill="hold" grpId="0" nodeType="clickEffect">
                                  <p:stCondLst>
                                    <p:cond delay="0"/>
                                  </p:stCondLst>
                                  <p:childTnLst>
                                    <p:set>
                                      <p:cBhvr>
                                        <p:cTn id="100" dur="1" fill="hold">
                                          <p:stCondLst>
                                            <p:cond delay="0"/>
                                          </p:stCondLst>
                                        </p:cTn>
                                        <p:tgtEl>
                                          <p:spTgt spid="11300"/>
                                        </p:tgtEl>
                                        <p:attrNameLst>
                                          <p:attrName>style.visibility</p:attrName>
                                        </p:attrNameLst>
                                      </p:cBhvr>
                                      <p:to>
                                        <p:strVal val="visible"/>
                                      </p:to>
                                    </p:set>
                                    <p:anim calcmode="lin" valueType="num">
                                      <p:cBhvr>
                                        <p:cTn id="101" dur="500" fill="hold"/>
                                        <p:tgtEl>
                                          <p:spTgt spid="11300"/>
                                        </p:tgtEl>
                                        <p:attrNameLst>
                                          <p:attrName>ppt_x</p:attrName>
                                        </p:attrNameLst>
                                      </p:cBhvr>
                                      <p:tavLst>
                                        <p:tav tm="0">
                                          <p:val>
                                            <p:strVal val="#ppt_x"/>
                                          </p:val>
                                        </p:tav>
                                        <p:tav tm="100000">
                                          <p:val>
                                            <p:strVal val="#ppt_x"/>
                                          </p:val>
                                        </p:tav>
                                      </p:tavLst>
                                    </p:anim>
                                    <p:anim calcmode="lin" valueType="num">
                                      <p:cBhvr>
                                        <p:cTn id="102" dur="500" fill="hold"/>
                                        <p:tgtEl>
                                          <p:spTgt spid="11300"/>
                                        </p:tgtEl>
                                        <p:attrNameLst>
                                          <p:attrName>ppt_y</p:attrName>
                                        </p:attrNameLst>
                                      </p:cBhvr>
                                      <p:tavLst>
                                        <p:tav tm="0">
                                          <p:val>
                                            <p:strVal val="#ppt_y+#ppt_h/2"/>
                                          </p:val>
                                        </p:tav>
                                        <p:tav tm="100000">
                                          <p:val>
                                            <p:strVal val="#ppt_y"/>
                                          </p:val>
                                        </p:tav>
                                      </p:tavLst>
                                    </p:anim>
                                    <p:anim calcmode="lin" valueType="num">
                                      <p:cBhvr>
                                        <p:cTn id="103" dur="500" fill="hold"/>
                                        <p:tgtEl>
                                          <p:spTgt spid="11300"/>
                                        </p:tgtEl>
                                        <p:attrNameLst>
                                          <p:attrName>ppt_w</p:attrName>
                                        </p:attrNameLst>
                                      </p:cBhvr>
                                      <p:tavLst>
                                        <p:tav tm="0">
                                          <p:val>
                                            <p:strVal val="#ppt_w"/>
                                          </p:val>
                                        </p:tav>
                                        <p:tav tm="100000">
                                          <p:val>
                                            <p:strVal val="#ppt_w"/>
                                          </p:val>
                                        </p:tav>
                                      </p:tavLst>
                                    </p:anim>
                                    <p:anim calcmode="lin" valueType="num">
                                      <p:cBhvr>
                                        <p:cTn id="104" dur="500" fill="hold"/>
                                        <p:tgtEl>
                                          <p:spTgt spid="11300"/>
                                        </p:tgtEl>
                                        <p:attrNameLst>
                                          <p:attrName>ppt_h</p:attrName>
                                        </p:attrNameLst>
                                      </p:cBhvr>
                                      <p:tavLst>
                                        <p:tav tm="0">
                                          <p:val>
                                            <p:fltVal val="0"/>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17" presetClass="entr" presetSubtype="4" fill="hold" grpId="0" nodeType="clickEffect">
                                  <p:stCondLst>
                                    <p:cond delay="0"/>
                                  </p:stCondLst>
                                  <p:childTnLst>
                                    <p:set>
                                      <p:cBhvr>
                                        <p:cTn id="108" dur="1" fill="hold">
                                          <p:stCondLst>
                                            <p:cond delay="0"/>
                                          </p:stCondLst>
                                        </p:cTn>
                                        <p:tgtEl>
                                          <p:spTgt spid="11301"/>
                                        </p:tgtEl>
                                        <p:attrNameLst>
                                          <p:attrName>style.visibility</p:attrName>
                                        </p:attrNameLst>
                                      </p:cBhvr>
                                      <p:to>
                                        <p:strVal val="visible"/>
                                      </p:to>
                                    </p:set>
                                    <p:anim calcmode="lin" valueType="num">
                                      <p:cBhvr>
                                        <p:cTn id="109" dur="500" fill="hold"/>
                                        <p:tgtEl>
                                          <p:spTgt spid="11301"/>
                                        </p:tgtEl>
                                        <p:attrNameLst>
                                          <p:attrName>ppt_x</p:attrName>
                                        </p:attrNameLst>
                                      </p:cBhvr>
                                      <p:tavLst>
                                        <p:tav tm="0">
                                          <p:val>
                                            <p:strVal val="#ppt_x"/>
                                          </p:val>
                                        </p:tav>
                                        <p:tav tm="100000">
                                          <p:val>
                                            <p:strVal val="#ppt_x"/>
                                          </p:val>
                                        </p:tav>
                                      </p:tavLst>
                                    </p:anim>
                                    <p:anim calcmode="lin" valueType="num">
                                      <p:cBhvr>
                                        <p:cTn id="110" dur="500" fill="hold"/>
                                        <p:tgtEl>
                                          <p:spTgt spid="11301"/>
                                        </p:tgtEl>
                                        <p:attrNameLst>
                                          <p:attrName>ppt_y</p:attrName>
                                        </p:attrNameLst>
                                      </p:cBhvr>
                                      <p:tavLst>
                                        <p:tav tm="0">
                                          <p:val>
                                            <p:strVal val="#ppt_y+#ppt_h/2"/>
                                          </p:val>
                                        </p:tav>
                                        <p:tav tm="100000">
                                          <p:val>
                                            <p:strVal val="#ppt_y"/>
                                          </p:val>
                                        </p:tav>
                                      </p:tavLst>
                                    </p:anim>
                                    <p:anim calcmode="lin" valueType="num">
                                      <p:cBhvr>
                                        <p:cTn id="111" dur="500" fill="hold"/>
                                        <p:tgtEl>
                                          <p:spTgt spid="11301"/>
                                        </p:tgtEl>
                                        <p:attrNameLst>
                                          <p:attrName>ppt_w</p:attrName>
                                        </p:attrNameLst>
                                      </p:cBhvr>
                                      <p:tavLst>
                                        <p:tav tm="0">
                                          <p:val>
                                            <p:strVal val="#ppt_w"/>
                                          </p:val>
                                        </p:tav>
                                        <p:tav tm="100000">
                                          <p:val>
                                            <p:strVal val="#ppt_w"/>
                                          </p:val>
                                        </p:tav>
                                      </p:tavLst>
                                    </p:anim>
                                    <p:anim calcmode="lin" valueType="num">
                                      <p:cBhvr>
                                        <p:cTn id="112" dur="500" fill="hold"/>
                                        <p:tgtEl>
                                          <p:spTgt spid="11301"/>
                                        </p:tgtEl>
                                        <p:attrNameLst>
                                          <p:attrName>ppt_h</p:attrName>
                                        </p:attrNameLst>
                                      </p:cBhvr>
                                      <p:tavLst>
                                        <p:tav tm="0">
                                          <p:val>
                                            <p:fltVal val="0"/>
                                          </p:val>
                                        </p:tav>
                                        <p:tav tm="100000">
                                          <p:val>
                                            <p:strVal val="#ppt_h"/>
                                          </p:val>
                                        </p:tav>
                                      </p:tavLst>
                                    </p:anim>
                                  </p:childTnLst>
                                </p:cTn>
                              </p:par>
                            </p:childTnLst>
                          </p:cTn>
                        </p:par>
                      </p:childTnLst>
                    </p:cTn>
                  </p:par>
                  <p:par>
                    <p:cTn id="113" fill="hold">
                      <p:stCondLst>
                        <p:cond delay="indefinite"/>
                      </p:stCondLst>
                      <p:childTnLst>
                        <p:par>
                          <p:cTn id="114" fill="hold">
                            <p:stCondLst>
                              <p:cond delay="0"/>
                            </p:stCondLst>
                            <p:childTnLst>
                              <p:par>
                                <p:cTn id="115" presetID="17" presetClass="entr" presetSubtype="4" fill="hold" grpId="0" nodeType="clickEffect">
                                  <p:stCondLst>
                                    <p:cond delay="0"/>
                                  </p:stCondLst>
                                  <p:childTnLst>
                                    <p:set>
                                      <p:cBhvr>
                                        <p:cTn id="116" dur="1" fill="hold">
                                          <p:stCondLst>
                                            <p:cond delay="0"/>
                                          </p:stCondLst>
                                        </p:cTn>
                                        <p:tgtEl>
                                          <p:spTgt spid="11302"/>
                                        </p:tgtEl>
                                        <p:attrNameLst>
                                          <p:attrName>style.visibility</p:attrName>
                                        </p:attrNameLst>
                                      </p:cBhvr>
                                      <p:to>
                                        <p:strVal val="visible"/>
                                      </p:to>
                                    </p:set>
                                    <p:anim calcmode="lin" valueType="num">
                                      <p:cBhvr>
                                        <p:cTn id="117" dur="500" fill="hold"/>
                                        <p:tgtEl>
                                          <p:spTgt spid="11302"/>
                                        </p:tgtEl>
                                        <p:attrNameLst>
                                          <p:attrName>ppt_x</p:attrName>
                                        </p:attrNameLst>
                                      </p:cBhvr>
                                      <p:tavLst>
                                        <p:tav tm="0">
                                          <p:val>
                                            <p:strVal val="#ppt_x"/>
                                          </p:val>
                                        </p:tav>
                                        <p:tav tm="100000">
                                          <p:val>
                                            <p:strVal val="#ppt_x"/>
                                          </p:val>
                                        </p:tav>
                                      </p:tavLst>
                                    </p:anim>
                                    <p:anim calcmode="lin" valueType="num">
                                      <p:cBhvr>
                                        <p:cTn id="118" dur="500" fill="hold"/>
                                        <p:tgtEl>
                                          <p:spTgt spid="11302"/>
                                        </p:tgtEl>
                                        <p:attrNameLst>
                                          <p:attrName>ppt_y</p:attrName>
                                        </p:attrNameLst>
                                      </p:cBhvr>
                                      <p:tavLst>
                                        <p:tav tm="0">
                                          <p:val>
                                            <p:strVal val="#ppt_y+#ppt_h/2"/>
                                          </p:val>
                                        </p:tav>
                                        <p:tav tm="100000">
                                          <p:val>
                                            <p:strVal val="#ppt_y"/>
                                          </p:val>
                                        </p:tav>
                                      </p:tavLst>
                                    </p:anim>
                                    <p:anim calcmode="lin" valueType="num">
                                      <p:cBhvr>
                                        <p:cTn id="119" dur="500" fill="hold"/>
                                        <p:tgtEl>
                                          <p:spTgt spid="11302"/>
                                        </p:tgtEl>
                                        <p:attrNameLst>
                                          <p:attrName>ppt_w</p:attrName>
                                        </p:attrNameLst>
                                      </p:cBhvr>
                                      <p:tavLst>
                                        <p:tav tm="0">
                                          <p:val>
                                            <p:strVal val="#ppt_w"/>
                                          </p:val>
                                        </p:tav>
                                        <p:tav tm="100000">
                                          <p:val>
                                            <p:strVal val="#ppt_w"/>
                                          </p:val>
                                        </p:tav>
                                      </p:tavLst>
                                    </p:anim>
                                    <p:anim calcmode="lin" valueType="num">
                                      <p:cBhvr>
                                        <p:cTn id="120" dur="500" fill="hold"/>
                                        <p:tgtEl>
                                          <p:spTgt spid="11302"/>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18" presetClass="entr" presetSubtype="6" fill="hold" grpId="0" nodeType="clickEffect">
                                  <p:stCondLst>
                                    <p:cond delay="0"/>
                                  </p:stCondLst>
                                  <p:childTnLst>
                                    <p:set>
                                      <p:cBhvr>
                                        <p:cTn id="124" dur="1" fill="hold">
                                          <p:stCondLst>
                                            <p:cond delay="0"/>
                                          </p:stCondLst>
                                        </p:cTn>
                                        <p:tgtEl>
                                          <p:spTgt spid="11303"/>
                                        </p:tgtEl>
                                        <p:attrNameLst>
                                          <p:attrName>style.visibility</p:attrName>
                                        </p:attrNameLst>
                                      </p:cBhvr>
                                      <p:to>
                                        <p:strVal val="visible"/>
                                      </p:to>
                                    </p:set>
                                    <p:animEffect transition="in" filter="strips(downRight)">
                                      <p:cBhvr>
                                        <p:cTn id="125" dur="500"/>
                                        <p:tgtEl>
                                          <p:spTgt spid="11303"/>
                                        </p:tgtEl>
                                      </p:cBhvr>
                                    </p:animEffect>
                                  </p:childTnLst>
                                </p:cTn>
                              </p:par>
                            </p:childTnLst>
                          </p:cTn>
                        </p:par>
                      </p:childTnLst>
                    </p:cTn>
                  </p:par>
                  <p:par>
                    <p:cTn id="126" fill="hold">
                      <p:stCondLst>
                        <p:cond delay="indefinite"/>
                      </p:stCondLst>
                      <p:childTnLst>
                        <p:par>
                          <p:cTn id="127" fill="hold">
                            <p:stCondLst>
                              <p:cond delay="0"/>
                            </p:stCondLst>
                            <p:childTnLst>
                              <p:par>
                                <p:cTn id="128" presetID="18" presetClass="entr" presetSubtype="3" fill="hold" grpId="0" nodeType="clickEffect">
                                  <p:stCondLst>
                                    <p:cond delay="0"/>
                                  </p:stCondLst>
                                  <p:childTnLst>
                                    <p:set>
                                      <p:cBhvr>
                                        <p:cTn id="129" dur="1" fill="hold">
                                          <p:stCondLst>
                                            <p:cond delay="0"/>
                                          </p:stCondLst>
                                        </p:cTn>
                                        <p:tgtEl>
                                          <p:spTgt spid="11304"/>
                                        </p:tgtEl>
                                        <p:attrNameLst>
                                          <p:attrName>style.visibility</p:attrName>
                                        </p:attrNameLst>
                                      </p:cBhvr>
                                      <p:to>
                                        <p:strVal val="visible"/>
                                      </p:to>
                                    </p:set>
                                    <p:animEffect transition="in" filter="strips(upRight)">
                                      <p:cBhvr>
                                        <p:cTn id="130" dur="500"/>
                                        <p:tgtEl>
                                          <p:spTgt spid="11304"/>
                                        </p:tgtEl>
                                      </p:cBhvr>
                                    </p:animEffect>
                                  </p:childTnLst>
                                </p:cTn>
                              </p:par>
                            </p:childTnLst>
                          </p:cTn>
                        </p:par>
                      </p:childTnLst>
                    </p:cTn>
                  </p:par>
                  <p:par>
                    <p:cTn id="131" fill="hold">
                      <p:stCondLst>
                        <p:cond delay="indefinite"/>
                      </p:stCondLst>
                      <p:childTnLst>
                        <p:par>
                          <p:cTn id="132" fill="hold">
                            <p:stCondLst>
                              <p:cond delay="0"/>
                            </p:stCondLst>
                            <p:childTnLst>
                              <p:par>
                                <p:cTn id="133" presetID="18" presetClass="entr" presetSubtype="3" fill="hold" grpId="0" nodeType="clickEffect">
                                  <p:stCondLst>
                                    <p:cond delay="0"/>
                                  </p:stCondLst>
                                  <p:childTnLst>
                                    <p:set>
                                      <p:cBhvr>
                                        <p:cTn id="134" dur="1" fill="hold">
                                          <p:stCondLst>
                                            <p:cond delay="0"/>
                                          </p:stCondLst>
                                        </p:cTn>
                                        <p:tgtEl>
                                          <p:spTgt spid="11305"/>
                                        </p:tgtEl>
                                        <p:attrNameLst>
                                          <p:attrName>style.visibility</p:attrName>
                                        </p:attrNameLst>
                                      </p:cBhvr>
                                      <p:to>
                                        <p:strVal val="visible"/>
                                      </p:to>
                                    </p:set>
                                    <p:animEffect transition="in" filter="strips(upRight)">
                                      <p:cBhvr>
                                        <p:cTn id="135" dur="500"/>
                                        <p:tgtEl>
                                          <p:spTgt spid="11305"/>
                                        </p:tgtEl>
                                      </p:cBhvr>
                                    </p:animEffect>
                                  </p:childTnLst>
                                </p:cTn>
                              </p:par>
                            </p:childTnLst>
                          </p:cTn>
                        </p:par>
                      </p:childTnLst>
                    </p:cTn>
                  </p:par>
                  <p:par>
                    <p:cTn id="136" fill="hold">
                      <p:stCondLst>
                        <p:cond delay="indefinite"/>
                      </p:stCondLst>
                      <p:childTnLst>
                        <p:par>
                          <p:cTn id="137" fill="hold">
                            <p:stCondLst>
                              <p:cond delay="0"/>
                            </p:stCondLst>
                            <p:childTnLst>
                              <p:par>
                                <p:cTn id="138" presetID="18" presetClass="entr" presetSubtype="9" fill="hold" grpId="0" nodeType="clickEffect">
                                  <p:stCondLst>
                                    <p:cond delay="0"/>
                                  </p:stCondLst>
                                  <p:childTnLst>
                                    <p:set>
                                      <p:cBhvr>
                                        <p:cTn id="139" dur="1" fill="hold">
                                          <p:stCondLst>
                                            <p:cond delay="0"/>
                                          </p:stCondLst>
                                        </p:cTn>
                                        <p:tgtEl>
                                          <p:spTgt spid="11306"/>
                                        </p:tgtEl>
                                        <p:attrNameLst>
                                          <p:attrName>style.visibility</p:attrName>
                                        </p:attrNameLst>
                                      </p:cBhvr>
                                      <p:to>
                                        <p:strVal val="visible"/>
                                      </p:to>
                                    </p:set>
                                    <p:animEffect transition="in" filter="strips(upLeft)">
                                      <p:cBhvr>
                                        <p:cTn id="140" dur="500"/>
                                        <p:tgtEl>
                                          <p:spTgt spid="11306"/>
                                        </p:tgtEl>
                                      </p:cBhvr>
                                    </p:animEffect>
                                  </p:childTnLst>
                                </p:cTn>
                              </p:par>
                            </p:childTnLst>
                          </p:cTn>
                        </p:par>
                      </p:childTnLst>
                    </p:cTn>
                  </p:par>
                  <p:par>
                    <p:cTn id="141" fill="hold">
                      <p:stCondLst>
                        <p:cond delay="indefinite"/>
                      </p:stCondLst>
                      <p:childTnLst>
                        <p:par>
                          <p:cTn id="142" fill="hold">
                            <p:stCondLst>
                              <p:cond delay="0"/>
                            </p:stCondLst>
                            <p:childTnLst>
                              <p:par>
                                <p:cTn id="143" presetID="18" presetClass="entr" presetSubtype="12" fill="hold" grpId="0" nodeType="clickEffect">
                                  <p:stCondLst>
                                    <p:cond delay="0"/>
                                  </p:stCondLst>
                                  <p:childTnLst>
                                    <p:set>
                                      <p:cBhvr>
                                        <p:cTn id="144" dur="1" fill="hold">
                                          <p:stCondLst>
                                            <p:cond delay="0"/>
                                          </p:stCondLst>
                                        </p:cTn>
                                        <p:tgtEl>
                                          <p:spTgt spid="11307"/>
                                        </p:tgtEl>
                                        <p:attrNameLst>
                                          <p:attrName>style.visibility</p:attrName>
                                        </p:attrNameLst>
                                      </p:cBhvr>
                                      <p:to>
                                        <p:strVal val="visible"/>
                                      </p:to>
                                    </p:set>
                                    <p:animEffect transition="in" filter="strips(downLeft)">
                                      <p:cBhvr>
                                        <p:cTn id="145" dur="500"/>
                                        <p:tgtEl>
                                          <p:spTgt spid="11307"/>
                                        </p:tgtEl>
                                      </p:cBhvr>
                                    </p:animEffect>
                                  </p:childTnLst>
                                </p:cTn>
                              </p:par>
                            </p:childTnLst>
                          </p:cTn>
                        </p:par>
                      </p:childTnLst>
                    </p:cTn>
                  </p:par>
                  <p:par>
                    <p:cTn id="146" fill="hold">
                      <p:stCondLst>
                        <p:cond delay="indefinite"/>
                      </p:stCondLst>
                      <p:childTnLst>
                        <p:par>
                          <p:cTn id="147" fill="hold">
                            <p:stCondLst>
                              <p:cond delay="0"/>
                            </p:stCondLst>
                            <p:childTnLst>
                              <p:par>
                                <p:cTn id="148" presetID="18" presetClass="entr" presetSubtype="12" fill="hold" grpId="0" nodeType="clickEffect">
                                  <p:stCondLst>
                                    <p:cond delay="0"/>
                                  </p:stCondLst>
                                  <p:childTnLst>
                                    <p:set>
                                      <p:cBhvr>
                                        <p:cTn id="149" dur="1" fill="hold">
                                          <p:stCondLst>
                                            <p:cond delay="0"/>
                                          </p:stCondLst>
                                        </p:cTn>
                                        <p:tgtEl>
                                          <p:spTgt spid="11308"/>
                                        </p:tgtEl>
                                        <p:attrNameLst>
                                          <p:attrName>style.visibility</p:attrName>
                                        </p:attrNameLst>
                                      </p:cBhvr>
                                      <p:to>
                                        <p:strVal val="visible"/>
                                      </p:to>
                                    </p:set>
                                    <p:animEffect transition="in" filter="strips(downLeft)">
                                      <p:cBhvr>
                                        <p:cTn id="150" dur="500"/>
                                        <p:tgtEl>
                                          <p:spTgt spid="11308"/>
                                        </p:tgtEl>
                                      </p:cBhvr>
                                    </p:animEffect>
                                  </p:childTnLst>
                                </p:cTn>
                              </p:par>
                            </p:childTnLst>
                          </p:cTn>
                        </p:par>
                      </p:childTnLst>
                    </p:cTn>
                  </p:par>
                  <p:par>
                    <p:cTn id="151" fill="hold">
                      <p:stCondLst>
                        <p:cond delay="indefinite"/>
                      </p:stCondLst>
                      <p:childTnLst>
                        <p:par>
                          <p:cTn id="152" fill="hold">
                            <p:stCondLst>
                              <p:cond delay="0"/>
                            </p:stCondLst>
                            <p:childTnLst>
                              <p:par>
                                <p:cTn id="153" presetID="18" presetClass="entr" presetSubtype="6" fill="hold" grpId="0" nodeType="clickEffect">
                                  <p:stCondLst>
                                    <p:cond delay="0"/>
                                  </p:stCondLst>
                                  <p:childTnLst>
                                    <p:set>
                                      <p:cBhvr>
                                        <p:cTn id="154" dur="1" fill="hold">
                                          <p:stCondLst>
                                            <p:cond delay="0"/>
                                          </p:stCondLst>
                                        </p:cTn>
                                        <p:tgtEl>
                                          <p:spTgt spid="11309"/>
                                        </p:tgtEl>
                                        <p:attrNameLst>
                                          <p:attrName>style.visibility</p:attrName>
                                        </p:attrNameLst>
                                      </p:cBhvr>
                                      <p:to>
                                        <p:strVal val="visible"/>
                                      </p:to>
                                    </p:set>
                                    <p:animEffect transition="in" filter="strips(downRight)">
                                      <p:cBhvr>
                                        <p:cTn id="155" dur="500"/>
                                        <p:tgtEl>
                                          <p:spTgt spid="11309"/>
                                        </p:tgtEl>
                                      </p:cBhvr>
                                    </p:animEffect>
                                  </p:childTnLst>
                                </p:cTn>
                              </p:par>
                            </p:childTnLst>
                          </p:cTn>
                        </p:par>
                      </p:childTnLst>
                    </p:cTn>
                  </p:par>
                  <p:par>
                    <p:cTn id="156" fill="hold">
                      <p:stCondLst>
                        <p:cond delay="indefinite"/>
                      </p:stCondLst>
                      <p:childTnLst>
                        <p:par>
                          <p:cTn id="157" fill="hold">
                            <p:stCondLst>
                              <p:cond delay="0"/>
                            </p:stCondLst>
                            <p:childTnLst>
                              <p:par>
                                <p:cTn id="158" presetID="18" presetClass="entr" presetSubtype="6" fill="hold" grpId="0" nodeType="clickEffect">
                                  <p:stCondLst>
                                    <p:cond delay="0"/>
                                  </p:stCondLst>
                                  <p:childTnLst>
                                    <p:set>
                                      <p:cBhvr>
                                        <p:cTn id="159" dur="1" fill="hold">
                                          <p:stCondLst>
                                            <p:cond delay="0"/>
                                          </p:stCondLst>
                                        </p:cTn>
                                        <p:tgtEl>
                                          <p:spTgt spid="11310"/>
                                        </p:tgtEl>
                                        <p:attrNameLst>
                                          <p:attrName>style.visibility</p:attrName>
                                        </p:attrNameLst>
                                      </p:cBhvr>
                                      <p:to>
                                        <p:strVal val="visible"/>
                                      </p:to>
                                    </p:set>
                                    <p:animEffect transition="in" filter="strips(downRight)">
                                      <p:cBhvr>
                                        <p:cTn id="160" dur="500"/>
                                        <p:tgtEl>
                                          <p:spTgt spid="11310"/>
                                        </p:tgtEl>
                                      </p:cBhvr>
                                    </p:animEffect>
                                  </p:childTnLst>
                                </p:cTn>
                              </p:par>
                            </p:childTnLst>
                          </p:cTn>
                        </p:par>
                      </p:childTnLst>
                    </p:cTn>
                  </p:par>
                  <p:par>
                    <p:cTn id="161" fill="hold">
                      <p:stCondLst>
                        <p:cond delay="indefinite"/>
                      </p:stCondLst>
                      <p:childTnLst>
                        <p:par>
                          <p:cTn id="162" fill="hold">
                            <p:stCondLst>
                              <p:cond delay="0"/>
                            </p:stCondLst>
                            <p:childTnLst>
                              <p:par>
                                <p:cTn id="163" presetID="18" presetClass="entr" presetSubtype="3" fill="hold" grpId="0" nodeType="clickEffect">
                                  <p:stCondLst>
                                    <p:cond delay="0"/>
                                  </p:stCondLst>
                                  <p:childTnLst>
                                    <p:set>
                                      <p:cBhvr>
                                        <p:cTn id="164" dur="1" fill="hold">
                                          <p:stCondLst>
                                            <p:cond delay="0"/>
                                          </p:stCondLst>
                                        </p:cTn>
                                        <p:tgtEl>
                                          <p:spTgt spid="11311"/>
                                        </p:tgtEl>
                                        <p:attrNameLst>
                                          <p:attrName>style.visibility</p:attrName>
                                        </p:attrNameLst>
                                      </p:cBhvr>
                                      <p:to>
                                        <p:strVal val="visible"/>
                                      </p:to>
                                    </p:set>
                                    <p:animEffect transition="in" filter="strips(upRight)">
                                      <p:cBhvr>
                                        <p:cTn id="165" dur="500"/>
                                        <p:tgtEl>
                                          <p:spTgt spid="11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nimBg="1"/>
      <p:bldP spid="11285" grpId="0" animBg="1"/>
      <p:bldP spid="11286" grpId="0" animBg="1"/>
      <p:bldP spid="11287" grpId="0" animBg="1"/>
      <p:bldP spid="11288" grpId="0" animBg="1"/>
      <p:bldP spid="11289" grpId="0" animBg="1"/>
      <p:bldP spid="11290" grpId="0" animBg="1"/>
      <p:bldP spid="11291" grpId="0" animBg="1"/>
      <p:bldP spid="11292" grpId="0" animBg="1"/>
      <p:bldP spid="11293" grpId="0" animBg="1"/>
      <p:bldP spid="11294" grpId="0" animBg="1"/>
      <p:bldP spid="11298" grpId="0" animBg="1"/>
      <p:bldP spid="11299" grpId="0" animBg="1"/>
      <p:bldP spid="11300" grpId="0" animBg="1"/>
      <p:bldP spid="11301" grpId="0" animBg="1"/>
      <p:bldP spid="11302" grpId="0" animBg="1"/>
      <p:bldP spid="11303" grpId="0" animBg="1"/>
      <p:bldP spid="11304" grpId="0" animBg="1"/>
      <p:bldP spid="11305" grpId="0" animBg="1"/>
      <p:bldP spid="11306" grpId="0" animBg="1"/>
      <p:bldP spid="11307" grpId="0" animBg="1"/>
      <p:bldP spid="11308" grpId="0" animBg="1"/>
      <p:bldP spid="11309" grpId="0" animBg="1"/>
      <p:bldP spid="11310" grpId="0" animBg="1"/>
      <p:bldP spid="11311"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Freeform 2"/>
          <p:cNvSpPr/>
          <p:nvPr/>
        </p:nvSpPr>
        <p:spPr bwMode="auto">
          <a:xfrm>
            <a:off x="5764213" y="3983038"/>
            <a:ext cx="1357312" cy="793750"/>
          </a:xfrm>
          <a:custGeom>
            <a:avLst/>
            <a:gdLst>
              <a:gd name="T0" fmla="*/ 160 w 1016"/>
              <a:gd name="T1" fmla="*/ 80 h 594"/>
              <a:gd name="T2" fmla="*/ 199 w 1016"/>
              <a:gd name="T3" fmla="*/ 61 h 594"/>
              <a:gd name="T4" fmla="*/ 263 w 1016"/>
              <a:gd name="T5" fmla="*/ 36 h 594"/>
              <a:gd name="T6" fmla="*/ 354 w 1016"/>
              <a:gd name="T7" fmla="*/ 14 h 594"/>
              <a:gd name="T8" fmla="*/ 448 w 1016"/>
              <a:gd name="T9" fmla="*/ 2 h 594"/>
              <a:gd name="T10" fmla="*/ 546 w 1016"/>
              <a:gd name="T11" fmla="*/ 2 h 594"/>
              <a:gd name="T12" fmla="*/ 642 w 1016"/>
              <a:gd name="T13" fmla="*/ 11 h 594"/>
              <a:gd name="T14" fmla="*/ 735 w 1016"/>
              <a:gd name="T15" fmla="*/ 32 h 594"/>
              <a:gd name="T16" fmla="*/ 820 w 1016"/>
              <a:gd name="T17" fmla="*/ 64 h 594"/>
              <a:gd name="T18" fmla="*/ 879 w 1016"/>
              <a:gd name="T19" fmla="*/ 96 h 594"/>
              <a:gd name="T20" fmla="*/ 912 w 1016"/>
              <a:gd name="T21" fmla="*/ 118 h 594"/>
              <a:gd name="T22" fmla="*/ 941 w 1016"/>
              <a:gd name="T23" fmla="*/ 142 h 594"/>
              <a:gd name="T24" fmla="*/ 964 w 1016"/>
              <a:gd name="T25" fmla="*/ 169 h 594"/>
              <a:gd name="T26" fmla="*/ 984 w 1016"/>
              <a:gd name="T27" fmla="*/ 196 h 594"/>
              <a:gd name="T28" fmla="*/ 998 w 1016"/>
              <a:gd name="T29" fmla="*/ 223 h 594"/>
              <a:gd name="T30" fmla="*/ 1008 w 1016"/>
              <a:gd name="T31" fmla="*/ 251 h 594"/>
              <a:gd name="T32" fmla="*/ 1014 w 1016"/>
              <a:gd name="T33" fmla="*/ 279 h 594"/>
              <a:gd name="T34" fmla="*/ 1016 w 1016"/>
              <a:gd name="T35" fmla="*/ 308 h 594"/>
              <a:gd name="T36" fmla="*/ 1012 w 1016"/>
              <a:gd name="T37" fmla="*/ 336 h 594"/>
              <a:gd name="T38" fmla="*/ 1003 w 1016"/>
              <a:gd name="T39" fmla="*/ 365 h 594"/>
              <a:gd name="T40" fmla="*/ 991 w 1016"/>
              <a:gd name="T41" fmla="*/ 392 h 594"/>
              <a:gd name="T42" fmla="*/ 973 w 1016"/>
              <a:gd name="T43" fmla="*/ 418 h 594"/>
              <a:gd name="T44" fmla="*/ 950 w 1016"/>
              <a:gd name="T45" fmla="*/ 445 h 594"/>
              <a:gd name="T46" fmla="*/ 923 w 1016"/>
              <a:gd name="T47" fmla="*/ 470 h 594"/>
              <a:gd name="T48" fmla="*/ 891 w 1016"/>
              <a:gd name="T49" fmla="*/ 493 h 594"/>
              <a:gd name="T50" fmla="*/ 856 w 1016"/>
              <a:gd name="T51" fmla="*/ 516 h 594"/>
              <a:gd name="T52" fmla="*/ 816 w 1016"/>
              <a:gd name="T53" fmla="*/ 536 h 594"/>
              <a:gd name="T54" fmla="*/ 752 w 1016"/>
              <a:gd name="T55" fmla="*/ 559 h 594"/>
              <a:gd name="T56" fmla="*/ 662 w 1016"/>
              <a:gd name="T57" fmla="*/ 582 h 594"/>
              <a:gd name="T58" fmla="*/ 566 w 1016"/>
              <a:gd name="T59" fmla="*/ 593 h 594"/>
              <a:gd name="T60" fmla="*/ 470 w 1016"/>
              <a:gd name="T61" fmla="*/ 594 h 594"/>
              <a:gd name="T62" fmla="*/ 372 w 1016"/>
              <a:gd name="T63" fmla="*/ 584 h 594"/>
              <a:gd name="T64" fmla="*/ 279 w 1016"/>
              <a:gd name="T65" fmla="*/ 562 h 594"/>
              <a:gd name="T66" fmla="*/ 194 w 1016"/>
              <a:gd name="T67" fmla="*/ 530 h 594"/>
              <a:gd name="T68" fmla="*/ 137 w 1016"/>
              <a:gd name="T69" fmla="*/ 500 h 594"/>
              <a:gd name="T70" fmla="*/ 103 w 1016"/>
              <a:gd name="T71" fmla="*/ 477 h 594"/>
              <a:gd name="T72" fmla="*/ 75 w 1016"/>
              <a:gd name="T73" fmla="*/ 452 h 594"/>
              <a:gd name="T74" fmla="*/ 52 w 1016"/>
              <a:gd name="T75" fmla="*/ 427 h 594"/>
              <a:gd name="T76" fmla="*/ 32 w 1016"/>
              <a:gd name="T77" fmla="*/ 400 h 594"/>
              <a:gd name="T78" fmla="*/ 16 w 1016"/>
              <a:gd name="T79" fmla="*/ 372 h 594"/>
              <a:gd name="T80" fmla="*/ 7 w 1016"/>
              <a:gd name="T81" fmla="*/ 345 h 594"/>
              <a:gd name="T82" fmla="*/ 2 w 1016"/>
              <a:gd name="T83" fmla="*/ 317 h 594"/>
              <a:gd name="T84" fmla="*/ 0 w 1016"/>
              <a:gd name="T85" fmla="*/ 288 h 594"/>
              <a:gd name="T86" fmla="*/ 4 w 1016"/>
              <a:gd name="T87" fmla="*/ 260 h 594"/>
              <a:gd name="T88" fmla="*/ 13 w 1016"/>
              <a:gd name="T89" fmla="*/ 231 h 594"/>
              <a:gd name="T90" fmla="*/ 25 w 1016"/>
              <a:gd name="T91" fmla="*/ 203 h 594"/>
              <a:gd name="T92" fmla="*/ 43 w 1016"/>
              <a:gd name="T93" fmla="*/ 176 h 594"/>
              <a:gd name="T94" fmla="*/ 66 w 1016"/>
              <a:gd name="T95" fmla="*/ 150 h 594"/>
              <a:gd name="T96" fmla="*/ 93 w 1016"/>
              <a:gd name="T97" fmla="*/ 125 h 594"/>
              <a:gd name="T98" fmla="*/ 125 w 1016"/>
              <a:gd name="T99" fmla="*/ 102 h 5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16"/>
              <a:gd name="T151" fmla="*/ 0 h 594"/>
              <a:gd name="T152" fmla="*/ 1016 w 1016"/>
              <a:gd name="T153" fmla="*/ 594 h 59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16" h="594">
                <a:moveTo>
                  <a:pt x="141" y="91"/>
                </a:moveTo>
                <a:lnTo>
                  <a:pt x="160" y="80"/>
                </a:lnTo>
                <a:lnTo>
                  <a:pt x="180" y="69"/>
                </a:lnTo>
                <a:lnTo>
                  <a:pt x="199" y="61"/>
                </a:lnTo>
                <a:lnTo>
                  <a:pt x="219" y="52"/>
                </a:lnTo>
                <a:lnTo>
                  <a:pt x="263" y="36"/>
                </a:lnTo>
                <a:lnTo>
                  <a:pt x="308" y="23"/>
                </a:lnTo>
                <a:lnTo>
                  <a:pt x="354" y="14"/>
                </a:lnTo>
                <a:lnTo>
                  <a:pt x="400" y="7"/>
                </a:lnTo>
                <a:lnTo>
                  <a:pt x="448" y="2"/>
                </a:lnTo>
                <a:lnTo>
                  <a:pt x="498" y="0"/>
                </a:lnTo>
                <a:lnTo>
                  <a:pt x="546" y="2"/>
                </a:lnTo>
                <a:lnTo>
                  <a:pt x="596" y="5"/>
                </a:lnTo>
                <a:lnTo>
                  <a:pt x="642" y="11"/>
                </a:lnTo>
                <a:lnTo>
                  <a:pt x="690" y="21"/>
                </a:lnTo>
                <a:lnTo>
                  <a:pt x="735" y="32"/>
                </a:lnTo>
                <a:lnTo>
                  <a:pt x="779" y="46"/>
                </a:lnTo>
                <a:lnTo>
                  <a:pt x="820" y="64"/>
                </a:lnTo>
                <a:lnTo>
                  <a:pt x="859" y="84"/>
                </a:lnTo>
                <a:lnTo>
                  <a:pt x="879" y="96"/>
                </a:lnTo>
                <a:lnTo>
                  <a:pt x="895" y="107"/>
                </a:lnTo>
                <a:lnTo>
                  <a:pt x="912" y="118"/>
                </a:lnTo>
                <a:lnTo>
                  <a:pt x="927" y="130"/>
                </a:lnTo>
                <a:lnTo>
                  <a:pt x="941" y="142"/>
                </a:lnTo>
                <a:lnTo>
                  <a:pt x="953" y="155"/>
                </a:lnTo>
                <a:lnTo>
                  <a:pt x="964" y="169"/>
                </a:lnTo>
                <a:lnTo>
                  <a:pt x="975" y="182"/>
                </a:lnTo>
                <a:lnTo>
                  <a:pt x="984" y="196"/>
                </a:lnTo>
                <a:lnTo>
                  <a:pt x="992" y="208"/>
                </a:lnTo>
                <a:lnTo>
                  <a:pt x="998" y="223"/>
                </a:lnTo>
                <a:lnTo>
                  <a:pt x="1005" y="237"/>
                </a:lnTo>
                <a:lnTo>
                  <a:pt x="1008" y="251"/>
                </a:lnTo>
                <a:lnTo>
                  <a:pt x="1012" y="265"/>
                </a:lnTo>
                <a:lnTo>
                  <a:pt x="1014" y="279"/>
                </a:lnTo>
                <a:lnTo>
                  <a:pt x="1016" y="294"/>
                </a:lnTo>
                <a:lnTo>
                  <a:pt x="1016" y="308"/>
                </a:lnTo>
                <a:lnTo>
                  <a:pt x="1014" y="322"/>
                </a:lnTo>
                <a:lnTo>
                  <a:pt x="1012" y="336"/>
                </a:lnTo>
                <a:lnTo>
                  <a:pt x="1008" y="351"/>
                </a:lnTo>
                <a:lnTo>
                  <a:pt x="1003" y="365"/>
                </a:lnTo>
                <a:lnTo>
                  <a:pt x="998" y="379"/>
                </a:lnTo>
                <a:lnTo>
                  <a:pt x="991" y="392"/>
                </a:lnTo>
                <a:lnTo>
                  <a:pt x="982" y="406"/>
                </a:lnTo>
                <a:lnTo>
                  <a:pt x="973" y="418"/>
                </a:lnTo>
                <a:lnTo>
                  <a:pt x="962" y="432"/>
                </a:lnTo>
                <a:lnTo>
                  <a:pt x="950" y="445"/>
                </a:lnTo>
                <a:lnTo>
                  <a:pt x="937" y="457"/>
                </a:lnTo>
                <a:lnTo>
                  <a:pt x="923" y="470"/>
                </a:lnTo>
                <a:lnTo>
                  <a:pt x="909" y="482"/>
                </a:lnTo>
                <a:lnTo>
                  <a:pt x="891" y="493"/>
                </a:lnTo>
                <a:lnTo>
                  <a:pt x="873" y="505"/>
                </a:lnTo>
                <a:lnTo>
                  <a:pt x="856" y="516"/>
                </a:lnTo>
                <a:lnTo>
                  <a:pt x="836" y="525"/>
                </a:lnTo>
                <a:lnTo>
                  <a:pt x="816" y="536"/>
                </a:lnTo>
                <a:lnTo>
                  <a:pt x="795" y="543"/>
                </a:lnTo>
                <a:lnTo>
                  <a:pt x="752" y="559"/>
                </a:lnTo>
                <a:lnTo>
                  <a:pt x="708" y="571"/>
                </a:lnTo>
                <a:lnTo>
                  <a:pt x="662" y="582"/>
                </a:lnTo>
                <a:lnTo>
                  <a:pt x="615" y="589"/>
                </a:lnTo>
                <a:lnTo>
                  <a:pt x="566" y="593"/>
                </a:lnTo>
                <a:lnTo>
                  <a:pt x="518" y="594"/>
                </a:lnTo>
                <a:lnTo>
                  <a:pt x="470" y="594"/>
                </a:lnTo>
                <a:lnTo>
                  <a:pt x="420" y="591"/>
                </a:lnTo>
                <a:lnTo>
                  <a:pt x="372" y="584"/>
                </a:lnTo>
                <a:lnTo>
                  <a:pt x="326" y="575"/>
                </a:lnTo>
                <a:lnTo>
                  <a:pt x="279" y="562"/>
                </a:lnTo>
                <a:lnTo>
                  <a:pt x="237" y="548"/>
                </a:lnTo>
                <a:lnTo>
                  <a:pt x="194" y="530"/>
                </a:lnTo>
                <a:lnTo>
                  <a:pt x="155" y="511"/>
                </a:lnTo>
                <a:lnTo>
                  <a:pt x="137" y="500"/>
                </a:lnTo>
                <a:lnTo>
                  <a:pt x="119" y="489"/>
                </a:lnTo>
                <a:lnTo>
                  <a:pt x="103" y="477"/>
                </a:lnTo>
                <a:lnTo>
                  <a:pt x="89" y="465"/>
                </a:lnTo>
                <a:lnTo>
                  <a:pt x="75" y="452"/>
                </a:lnTo>
                <a:lnTo>
                  <a:pt x="63" y="440"/>
                </a:lnTo>
                <a:lnTo>
                  <a:pt x="52" y="427"/>
                </a:lnTo>
                <a:lnTo>
                  <a:pt x="41" y="413"/>
                </a:lnTo>
                <a:lnTo>
                  <a:pt x="32" y="400"/>
                </a:lnTo>
                <a:lnTo>
                  <a:pt x="23" y="386"/>
                </a:lnTo>
                <a:lnTo>
                  <a:pt x="16" y="372"/>
                </a:lnTo>
                <a:lnTo>
                  <a:pt x="11" y="360"/>
                </a:lnTo>
                <a:lnTo>
                  <a:pt x="7" y="345"/>
                </a:lnTo>
                <a:lnTo>
                  <a:pt x="4" y="331"/>
                </a:lnTo>
                <a:lnTo>
                  <a:pt x="2" y="317"/>
                </a:lnTo>
                <a:lnTo>
                  <a:pt x="0" y="303"/>
                </a:lnTo>
                <a:lnTo>
                  <a:pt x="0" y="288"/>
                </a:lnTo>
                <a:lnTo>
                  <a:pt x="2" y="274"/>
                </a:lnTo>
                <a:lnTo>
                  <a:pt x="4" y="260"/>
                </a:lnTo>
                <a:lnTo>
                  <a:pt x="7" y="246"/>
                </a:lnTo>
                <a:lnTo>
                  <a:pt x="13" y="231"/>
                </a:lnTo>
                <a:lnTo>
                  <a:pt x="18" y="217"/>
                </a:lnTo>
                <a:lnTo>
                  <a:pt x="25" y="203"/>
                </a:lnTo>
                <a:lnTo>
                  <a:pt x="34" y="190"/>
                </a:lnTo>
                <a:lnTo>
                  <a:pt x="43" y="176"/>
                </a:lnTo>
                <a:lnTo>
                  <a:pt x="54" y="164"/>
                </a:lnTo>
                <a:lnTo>
                  <a:pt x="66" y="150"/>
                </a:lnTo>
                <a:lnTo>
                  <a:pt x="79" y="137"/>
                </a:lnTo>
                <a:lnTo>
                  <a:pt x="93" y="125"/>
                </a:lnTo>
                <a:lnTo>
                  <a:pt x="107" y="114"/>
                </a:lnTo>
                <a:lnTo>
                  <a:pt x="125" y="102"/>
                </a:lnTo>
                <a:lnTo>
                  <a:pt x="141" y="91"/>
                </a:lnTo>
              </a:path>
            </a:pathLst>
          </a:custGeom>
          <a:noFill/>
          <a:ln w="28575">
            <a:solidFill>
              <a:srgbClr val="1F1A17"/>
            </a:solidFill>
            <a:round/>
          </a:ln>
        </p:spPr>
        <p:txBody>
          <a:bodyPr/>
          <a:lstStyle/>
          <a:p>
            <a:endParaRPr lang="en-IN"/>
          </a:p>
        </p:txBody>
      </p:sp>
      <p:sp>
        <p:nvSpPr>
          <p:cNvPr id="12291" name="Freeform 3"/>
          <p:cNvSpPr/>
          <p:nvPr/>
        </p:nvSpPr>
        <p:spPr bwMode="auto">
          <a:xfrm>
            <a:off x="5465763" y="3819525"/>
            <a:ext cx="1936750" cy="1133475"/>
          </a:xfrm>
          <a:custGeom>
            <a:avLst/>
            <a:gdLst>
              <a:gd name="T0" fmla="*/ 0 w 1451"/>
              <a:gd name="T1" fmla="*/ 427 h 849"/>
              <a:gd name="T2" fmla="*/ 704 w 1451"/>
              <a:gd name="T3" fmla="*/ 0 h 849"/>
              <a:gd name="T4" fmla="*/ 1451 w 1451"/>
              <a:gd name="T5" fmla="*/ 422 h 849"/>
              <a:gd name="T6" fmla="*/ 747 w 1451"/>
              <a:gd name="T7" fmla="*/ 849 h 849"/>
              <a:gd name="T8" fmla="*/ 0 w 1451"/>
              <a:gd name="T9" fmla="*/ 427 h 849"/>
              <a:gd name="T10" fmla="*/ 0 60000 65536"/>
              <a:gd name="T11" fmla="*/ 0 60000 65536"/>
              <a:gd name="T12" fmla="*/ 0 60000 65536"/>
              <a:gd name="T13" fmla="*/ 0 60000 65536"/>
              <a:gd name="T14" fmla="*/ 0 60000 65536"/>
              <a:gd name="T15" fmla="*/ 0 w 1451"/>
              <a:gd name="T16" fmla="*/ 0 h 849"/>
              <a:gd name="T17" fmla="*/ 1451 w 1451"/>
              <a:gd name="T18" fmla="*/ 849 h 849"/>
            </a:gdLst>
            <a:ahLst/>
            <a:cxnLst>
              <a:cxn ang="T10">
                <a:pos x="T0" y="T1"/>
              </a:cxn>
              <a:cxn ang="T11">
                <a:pos x="T2" y="T3"/>
              </a:cxn>
              <a:cxn ang="T12">
                <a:pos x="T4" y="T5"/>
              </a:cxn>
              <a:cxn ang="T13">
                <a:pos x="T6" y="T7"/>
              </a:cxn>
              <a:cxn ang="T14">
                <a:pos x="T8" y="T9"/>
              </a:cxn>
            </a:cxnLst>
            <a:rect l="T15" t="T16" r="T17" b="T18"/>
            <a:pathLst>
              <a:path w="1451" h="849">
                <a:moveTo>
                  <a:pt x="0" y="427"/>
                </a:moveTo>
                <a:lnTo>
                  <a:pt x="704" y="0"/>
                </a:lnTo>
                <a:lnTo>
                  <a:pt x="1451" y="422"/>
                </a:lnTo>
                <a:lnTo>
                  <a:pt x="747" y="849"/>
                </a:lnTo>
                <a:lnTo>
                  <a:pt x="0" y="427"/>
                </a:lnTo>
                <a:close/>
              </a:path>
            </a:pathLst>
          </a:custGeom>
          <a:noFill/>
          <a:ln w="9525">
            <a:solidFill>
              <a:srgbClr val="1F1A17"/>
            </a:solidFill>
            <a:round/>
          </a:ln>
        </p:spPr>
        <p:txBody>
          <a:bodyPr/>
          <a:lstStyle/>
          <a:p>
            <a:endParaRPr lang="en-IN"/>
          </a:p>
        </p:txBody>
      </p:sp>
      <p:grpSp>
        <p:nvGrpSpPr>
          <p:cNvPr id="2" name="Group 4"/>
          <p:cNvGrpSpPr/>
          <p:nvPr/>
        </p:nvGrpSpPr>
        <p:grpSpPr bwMode="auto">
          <a:xfrm>
            <a:off x="4953000" y="4105275"/>
            <a:ext cx="2695575" cy="838200"/>
            <a:chOff x="3918" y="1029"/>
            <a:chExt cx="1698" cy="528"/>
          </a:xfrm>
        </p:grpSpPr>
        <p:sp>
          <p:nvSpPr>
            <p:cNvPr id="12325" name="Line 5"/>
            <p:cNvSpPr>
              <a:spLocks noChangeShapeType="1"/>
            </p:cNvSpPr>
            <p:nvPr/>
          </p:nvSpPr>
          <p:spPr bwMode="auto">
            <a:xfrm flipV="1">
              <a:off x="4878" y="1138"/>
              <a:ext cx="738" cy="410"/>
            </a:xfrm>
            <a:prstGeom prst="line">
              <a:avLst/>
            </a:prstGeom>
            <a:noFill/>
            <a:ln w="9525">
              <a:solidFill>
                <a:schemeClr val="tx1"/>
              </a:solidFill>
              <a:round/>
            </a:ln>
          </p:spPr>
          <p:txBody>
            <a:bodyPr/>
            <a:lstStyle/>
            <a:p>
              <a:endParaRPr lang="en-IN"/>
            </a:p>
          </p:txBody>
        </p:sp>
        <p:sp>
          <p:nvSpPr>
            <p:cNvPr id="12326" name="Line 6"/>
            <p:cNvSpPr>
              <a:spLocks noChangeShapeType="1"/>
            </p:cNvSpPr>
            <p:nvPr/>
          </p:nvSpPr>
          <p:spPr bwMode="auto">
            <a:xfrm>
              <a:off x="3918" y="1029"/>
              <a:ext cx="960" cy="528"/>
            </a:xfrm>
            <a:prstGeom prst="line">
              <a:avLst/>
            </a:prstGeom>
            <a:noFill/>
            <a:ln w="9525">
              <a:solidFill>
                <a:schemeClr val="tx1"/>
              </a:solidFill>
              <a:round/>
            </a:ln>
          </p:spPr>
          <p:txBody>
            <a:bodyPr/>
            <a:lstStyle/>
            <a:p>
              <a:endParaRPr lang="en-IN"/>
            </a:p>
          </p:txBody>
        </p:sp>
      </p:grpSp>
      <p:sp>
        <p:nvSpPr>
          <p:cNvPr id="12295" name="Freeform 7"/>
          <p:cNvSpPr/>
          <p:nvPr/>
        </p:nvSpPr>
        <p:spPr bwMode="auto">
          <a:xfrm>
            <a:off x="2667000" y="3581400"/>
            <a:ext cx="1103313" cy="1196975"/>
          </a:xfrm>
          <a:custGeom>
            <a:avLst/>
            <a:gdLst>
              <a:gd name="T0" fmla="*/ 409 w 777"/>
              <a:gd name="T1" fmla="*/ 25 h 844"/>
              <a:gd name="T2" fmla="*/ 448 w 777"/>
              <a:gd name="T3" fmla="*/ 13 h 844"/>
              <a:gd name="T4" fmla="*/ 486 w 777"/>
              <a:gd name="T5" fmla="*/ 5 h 844"/>
              <a:gd name="T6" fmla="*/ 523 w 777"/>
              <a:gd name="T7" fmla="*/ 0 h 844"/>
              <a:gd name="T8" fmla="*/ 557 w 777"/>
              <a:gd name="T9" fmla="*/ 0 h 844"/>
              <a:gd name="T10" fmla="*/ 591 w 777"/>
              <a:gd name="T11" fmla="*/ 5 h 844"/>
              <a:gd name="T12" fmla="*/ 621 w 777"/>
              <a:gd name="T13" fmla="*/ 13 h 844"/>
              <a:gd name="T14" fmla="*/ 651 w 777"/>
              <a:gd name="T15" fmla="*/ 25 h 844"/>
              <a:gd name="T16" fmla="*/ 676 w 777"/>
              <a:gd name="T17" fmla="*/ 39 h 844"/>
              <a:gd name="T18" fmla="*/ 701 w 777"/>
              <a:gd name="T19" fmla="*/ 59 h 844"/>
              <a:gd name="T20" fmla="*/ 722 w 777"/>
              <a:gd name="T21" fmla="*/ 80 h 844"/>
              <a:gd name="T22" fmla="*/ 740 w 777"/>
              <a:gd name="T23" fmla="*/ 105 h 844"/>
              <a:gd name="T24" fmla="*/ 754 w 777"/>
              <a:gd name="T25" fmla="*/ 135 h 844"/>
              <a:gd name="T26" fmla="*/ 765 w 777"/>
              <a:gd name="T27" fmla="*/ 166 h 844"/>
              <a:gd name="T28" fmla="*/ 774 w 777"/>
              <a:gd name="T29" fmla="*/ 201 h 844"/>
              <a:gd name="T30" fmla="*/ 777 w 777"/>
              <a:gd name="T31" fmla="*/ 239 h 844"/>
              <a:gd name="T32" fmla="*/ 777 w 777"/>
              <a:gd name="T33" fmla="*/ 278 h 844"/>
              <a:gd name="T34" fmla="*/ 774 w 777"/>
              <a:gd name="T35" fmla="*/ 319 h 844"/>
              <a:gd name="T36" fmla="*/ 760 w 777"/>
              <a:gd name="T37" fmla="*/ 381 h 844"/>
              <a:gd name="T38" fmla="*/ 731 w 777"/>
              <a:gd name="T39" fmla="*/ 463 h 844"/>
              <a:gd name="T40" fmla="*/ 688 w 777"/>
              <a:gd name="T41" fmla="*/ 543 h 844"/>
              <a:gd name="T42" fmla="*/ 637 w 777"/>
              <a:gd name="T43" fmla="*/ 618 h 844"/>
              <a:gd name="T44" fmla="*/ 575 w 777"/>
              <a:gd name="T45" fmla="*/ 685 h 844"/>
              <a:gd name="T46" fmla="*/ 505 w 777"/>
              <a:gd name="T47" fmla="*/ 744 h 844"/>
              <a:gd name="T48" fmla="*/ 429 w 777"/>
              <a:gd name="T49" fmla="*/ 792 h 844"/>
              <a:gd name="T50" fmla="*/ 368 w 777"/>
              <a:gd name="T51" fmla="*/ 819 h 844"/>
              <a:gd name="T52" fmla="*/ 329 w 777"/>
              <a:gd name="T53" fmla="*/ 831 h 844"/>
              <a:gd name="T54" fmla="*/ 292 w 777"/>
              <a:gd name="T55" fmla="*/ 840 h 844"/>
              <a:gd name="T56" fmla="*/ 256 w 777"/>
              <a:gd name="T57" fmla="*/ 844 h 844"/>
              <a:gd name="T58" fmla="*/ 221 w 777"/>
              <a:gd name="T59" fmla="*/ 844 h 844"/>
              <a:gd name="T60" fmla="*/ 187 w 777"/>
              <a:gd name="T61" fmla="*/ 840 h 844"/>
              <a:gd name="T62" fmla="*/ 157 w 777"/>
              <a:gd name="T63" fmla="*/ 831 h 844"/>
              <a:gd name="T64" fmla="*/ 128 w 777"/>
              <a:gd name="T65" fmla="*/ 820 h 844"/>
              <a:gd name="T66" fmla="*/ 102 w 777"/>
              <a:gd name="T67" fmla="*/ 804 h 844"/>
              <a:gd name="T68" fmla="*/ 79 w 777"/>
              <a:gd name="T69" fmla="*/ 787 h 844"/>
              <a:gd name="T70" fmla="*/ 57 w 777"/>
              <a:gd name="T71" fmla="*/ 764 h 844"/>
              <a:gd name="T72" fmla="*/ 39 w 777"/>
              <a:gd name="T73" fmla="*/ 739 h 844"/>
              <a:gd name="T74" fmla="*/ 23 w 777"/>
              <a:gd name="T75" fmla="*/ 710 h 844"/>
              <a:gd name="T76" fmla="*/ 13 w 777"/>
              <a:gd name="T77" fmla="*/ 678 h 844"/>
              <a:gd name="T78" fmla="*/ 6 w 777"/>
              <a:gd name="T79" fmla="*/ 644 h 844"/>
              <a:gd name="T80" fmla="*/ 0 w 777"/>
              <a:gd name="T81" fmla="*/ 607 h 844"/>
              <a:gd name="T82" fmla="*/ 0 w 777"/>
              <a:gd name="T83" fmla="*/ 566 h 844"/>
              <a:gd name="T84" fmla="*/ 6 w 777"/>
              <a:gd name="T85" fmla="*/ 525 h 844"/>
              <a:gd name="T86" fmla="*/ 18 w 777"/>
              <a:gd name="T87" fmla="*/ 463 h 844"/>
              <a:gd name="T88" fmla="*/ 47 w 777"/>
              <a:gd name="T89" fmla="*/ 381 h 844"/>
              <a:gd name="T90" fmla="*/ 89 w 777"/>
              <a:gd name="T91" fmla="*/ 303 h 844"/>
              <a:gd name="T92" fmla="*/ 143 w 777"/>
              <a:gd name="T93" fmla="*/ 226 h 844"/>
              <a:gd name="T94" fmla="*/ 205 w 777"/>
              <a:gd name="T95" fmla="*/ 159 h 844"/>
              <a:gd name="T96" fmla="*/ 274 w 777"/>
              <a:gd name="T97" fmla="*/ 100 h 844"/>
              <a:gd name="T98" fmla="*/ 349 w 777"/>
              <a:gd name="T99" fmla="*/ 52 h 8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7"/>
              <a:gd name="T151" fmla="*/ 0 h 844"/>
              <a:gd name="T152" fmla="*/ 777 w 777"/>
              <a:gd name="T153" fmla="*/ 844 h 8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7" h="844">
                <a:moveTo>
                  <a:pt x="390" y="34"/>
                </a:moveTo>
                <a:lnTo>
                  <a:pt x="409" y="25"/>
                </a:lnTo>
                <a:lnTo>
                  <a:pt x="429" y="18"/>
                </a:lnTo>
                <a:lnTo>
                  <a:pt x="448" y="13"/>
                </a:lnTo>
                <a:lnTo>
                  <a:pt x="468" y="9"/>
                </a:lnTo>
                <a:lnTo>
                  <a:pt x="486" y="5"/>
                </a:lnTo>
                <a:lnTo>
                  <a:pt x="505" y="2"/>
                </a:lnTo>
                <a:lnTo>
                  <a:pt x="523" y="0"/>
                </a:lnTo>
                <a:lnTo>
                  <a:pt x="541" y="0"/>
                </a:lnTo>
                <a:lnTo>
                  <a:pt x="557" y="0"/>
                </a:lnTo>
                <a:lnTo>
                  <a:pt x="575" y="2"/>
                </a:lnTo>
                <a:lnTo>
                  <a:pt x="591" y="5"/>
                </a:lnTo>
                <a:lnTo>
                  <a:pt x="607" y="9"/>
                </a:lnTo>
                <a:lnTo>
                  <a:pt x="621" y="13"/>
                </a:lnTo>
                <a:lnTo>
                  <a:pt x="637" y="18"/>
                </a:lnTo>
                <a:lnTo>
                  <a:pt x="651" y="25"/>
                </a:lnTo>
                <a:lnTo>
                  <a:pt x="664" y="32"/>
                </a:lnTo>
                <a:lnTo>
                  <a:pt x="676" y="39"/>
                </a:lnTo>
                <a:lnTo>
                  <a:pt x="688" y="48"/>
                </a:lnTo>
                <a:lnTo>
                  <a:pt x="701" y="59"/>
                </a:lnTo>
                <a:lnTo>
                  <a:pt x="712" y="70"/>
                </a:lnTo>
                <a:lnTo>
                  <a:pt x="722" y="80"/>
                </a:lnTo>
                <a:lnTo>
                  <a:pt x="731" y="93"/>
                </a:lnTo>
                <a:lnTo>
                  <a:pt x="740" y="105"/>
                </a:lnTo>
                <a:lnTo>
                  <a:pt x="747" y="119"/>
                </a:lnTo>
                <a:lnTo>
                  <a:pt x="754" y="135"/>
                </a:lnTo>
                <a:lnTo>
                  <a:pt x="760" y="150"/>
                </a:lnTo>
                <a:lnTo>
                  <a:pt x="765" y="166"/>
                </a:lnTo>
                <a:lnTo>
                  <a:pt x="770" y="183"/>
                </a:lnTo>
                <a:lnTo>
                  <a:pt x="774" y="201"/>
                </a:lnTo>
                <a:lnTo>
                  <a:pt x="776" y="219"/>
                </a:lnTo>
                <a:lnTo>
                  <a:pt x="777" y="239"/>
                </a:lnTo>
                <a:lnTo>
                  <a:pt x="777" y="258"/>
                </a:lnTo>
                <a:lnTo>
                  <a:pt x="777" y="278"/>
                </a:lnTo>
                <a:lnTo>
                  <a:pt x="776" y="299"/>
                </a:lnTo>
                <a:lnTo>
                  <a:pt x="774" y="319"/>
                </a:lnTo>
                <a:lnTo>
                  <a:pt x="770" y="340"/>
                </a:lnTo>
                <a:lnTo>
                  <a:pt x="760" y="381"/>
                </a:lnTo>
                <a:lnTo>
                  <a:pt x="747" y="422"/>
                </a:lnTo>
                <a:lnTo>
                  <a:pt x="731" y="463"/>
                </a:lnTo>
                <a:lnTo>
                  <a:pt x="712" y="504"/>
                </a:lnTo>
                <a:lnTo>
                  <a:pt x="688" y="543"/>
                </a:lnTo>
                <a:lnTo>
                  <a:pt x="664" y="580"/>
                </a:lnTo>
                <a:lnTo>
                  <a:pt x="637" y="618"/>
                </a:lnTo>
                <a:lnTo>
                  <a:pt x="607" y="653"/>
                </a:lnTo>
                <a:lnTo>
                  <a:pt x="575" y="685"/>
                </a:lnTo>
                <a:lnTo>
                  <a:pt x="541" y="717"/>
                </a:lnTo>
                <a:lnTo>
                  <a:pt x="505" y="744"/>
                </a:lnTo>
                <a:lnTo>
                  <a:pt x="468" y="771"/>
                </a:lnTo>
                <a:lnTo>
                  <a:pt x="429" y="792"/>
                </a:lnTo>
                <a:lnTo>
                  <a:pt x="390" y="812"/>
                </a:lnTo>
                <a:lnTo>
                  <a:pt x="368" y="819"/>
                </a:lnTo>
                <a:lnTo>
                  <a:pt x="349" y="826"/>
                </a:lnTo>
                <a:lnTo>
                  <a:pt x="329" y="831"/>
                </a:lnTo>
                <a:lnTo>
                  <a:pt x="312" y="836"/>
                </a:lnTo>
                <a:lnTo>
                  <a:pt x="292" y="840"/>
                </a:lnTo>
                <a:lnTo>
                  <a:pt x="274" y="842"/>
                </a:lnTo>
                <a:lnTo>
                  <a:pt x="256" y="844"/>
                </a:lnTo>
                <a:lnTo>
                  <a:pt x="239" y="844"/>
                </a:lnTo>
                <a:lnTo>
                  <a:pt x="221" y="844"/>
                </a:lnTo>
                <a:lnTo>
                  <a:pt x="205" y="842"/>
                </a:lnTo>
                <a:lnTo>
                  <a:pt x="187" y="840"/>
                </a:lnTo>
                <a:lnTo>
                  <a:pt x="173" y="836"/>
                </a:lnTo>
                <a:lnTo>
                  <a:pt x="157" y="831"/>
                </a:lnTo>
                <a:lnTo>
                  <a:pt x="143" y="826"/>
                </a:lnTo>
                <a:lnTo>
                  <a:pt x="128" y="820"/>
                </a:lnTo>
                <a:lnTo>
                  <a:pt x="114" y="813"/>
                </a:lnTo>
                <a:lnTo>
                  <a:pt x="102" y="804"/>
                </a:lnTo>
                <a:lnTo>
                  <a:pt x="89" y="796"/>
                </a:lnTo>
                <a:lnTo>
                  <a:pt x="79" y="787"/>
                </a:lnTo>
                <a:lnTo>
                  <a:pt x="66" y="776"/>
                </a:lnTo>
                <a:lnTo>
                  <a:pt x="57" y="764"/>
                </a:lnTo>
                <a:lnTo>
                  <a:pt x="47" y="751"/>
                </a:lnTo>
                <a:lnTo>
                  <a:pt x="39" y="739"/>
                </a:lnTo>
                <a:lnTo>
                  <a:pt x="31" y="724"/>
                </a:lnTo>
                <a:lnTo>
                  <a:pt x="23" y="710"/>
                </a:lnTo>
                <a:lnTo>
                  <a:pt x="18" y="694"/>
                </a:lnTo>
                <a:lnTo>
                  <a:pt x="13" y="678"/>
                </a:lnTo>
                <a:lnTo>
                  <a:pt x="7" y="660"/>
                </a:lnTo>
                <a:lnTo>
                  <a:pt x="6" y="644"/>
                </a:lnTo>
                <a:lnTo>
                  <a:pt x="2" y="625"/>
                </a:lnTo>
                <a:lnTo>
                  <a:pt x="0" y="607"/>
                </a:lnTo>
                <a:lnTo>
                  <a:pt x="0" y="586"/>
                </a:lnTo>
                <a:lnTo>
                  <a:pt x="0" y="566"/>
                </a:lnTo>
                <a:lnTo>
                  <a:pt x="2" y="546"/>
                </a:lnTo>
                <a:lnTo>
                  <a:pt x="6" y="525"/>
                </a:lnTo>
                <a:lnTo>
                  <a:pt x="7" y="506"/>
                </a:lnTo>
                <a:lnTo>
                  <a:pt x="18" y="463"/>
                </a:lnTo>
                <a:lnTo>
                  <a:pt x="31" y="422"/>
                </a:lnTo>
                <a:lnTo>
                  <a:pt x="47" y="381"/>
                </a:lnTo>
                <a:lnTo>
                  <a:pt x="66" y="342"/>
                </a:lnTo>
                <a:lnTo>
                  <a:pt x="89" y="303"/>
                </a:lnTo>
                <a:lnTo>
                  <a:pt x="114" y="263"/>
                </a:lnTo>
                <a:lnTo>
                  <a:pt x="143" y="226"/>
                </a:lnTo>
                <a:lnTo>
                  <a:pt x="173" y="192"/>
                </a:lnTo>
                <a:lnTo>
                  <a:pt x="205" y="159"/>
                </a:lnTo>
                <a:lnTo>
                  <a:pt x="239" y="128"/>
                </a:lnTo>
                <a:lnTo>
                  <a:pt x="274" y="100"/>
                </a:lnTo>
                <a:lnTo>
                  <a:pt x="312" y="75"/>
                </a:lnTo>
                <a:lnTo>
                  <a:pt x="349" y="52"/>
                </a:lnTo>
                <a:lnTo>
                  <a:pt x="390" y="34"/>
                </a:lnTo>
              </a:path>
            </a:pathLst>
          </a:custGeom>
          <a:noFill/>
          <a:ln w="28575">
            <a:solidFill>
              <a:srgbClr val="1F1A17"/>
            </a:solidFill>
            <a:round/>
          </a:ln>
        </p:spPr>
        <p:txBody>
          <a:bodyPr/>
          <a:lstStyle/>
          <a:p>
            <a:endParaRPr lang="en-IN"/>
          </a:p>
        </p:txBody>
      </p:sp>
      <p:sp>
        <p:nvSpPr>
          <p:cNvPr id="12296" name="Freeform 8"/>
          <p:cNvSpPr/>
          <p:nvPr/>
        </p:nvSpPr>
        <p:spPr bwMode="auto">
          <a:xfrm>
            <a:off x="2657475" y="3389313"/>
            <a:ext cx="1103313" cy="1590675"/>
          </a:xfrm>
          <a:custGeom>
            <a:avLst/>
            <a:gdLst>
              <a:gd name="T0" fmla="*/ 0 w 777"/>
              <a:gd name="T1" fmla="*/ 329 h 1121"/>
              <a:gd name="T2" fmla="*/ 777 w 777"/>
              <a:gd name="T3" fmla="*/ 0 h 1121"/>
              <a:gd name="T4" fmla="*/ 777 w 777"/>
              <a:gd name="T5" fmla="*/ 792 h 1121"/>
              <a:gd name="T6" fmla="*/ 0 w 777"/>
              <a:gd name="T7" fmla="*/ 1121 h 1121"/>
              <a:gd name="T8" fmla="*/ 0 w 777"/>
              <a:gd name="T9" fmla="*/ 329 h 1121"/>
              <a:gd name="T10" fmla="*/ 0 60000 65536"/>
              <a:gd name="T11" fmla="*/ 0 60000 65536"/>
              <a:gd name="T12" fmla="*/ 0 60000 65536"/>
              <a:gd name="T13" fmla="*/ 0 60000 65536"/>
              <a:gd name="T14" fmla="*/ 0 60000 65536"/>
              <a:gd name="T15" fmla="*/ 0 w 777"/>
              <a:gd name="T16" fmla="*/ 0 h 1121"/>
              <a:gd name="T17" fmla="*/ 777 w 777"/>
              <a:gd name="T18" fmla="*/ 1121 h 1121"/>
            </a:gdLst>
            <a:ahLst/>
            <a:cxnLst>
              <a:cxn ang="T10">
                <a:pos x="T0" y="T1"/>
              </a:cxn>
              <a:cxn ang="T11">
                <a:pos x="T2" y="T3"/>
              </a:cxn>
              <a:cxn ang="T12">
                <a:pos x="T4" y="T5"/>
              </a:cxn>
              <a:cxn ang="T13">
                <a:pos x="T6" y="T7"/>
              </a:cxn>
              <a:cxn ang="T14">
                <a:pos x="T8" y="T9"/>
              </a:cxn>
            </a:cxnLst>
            <a:rect l="T15" t="T16" r="T17" b="T18"/>
            <a:pathLst>
              <a:path w="777" h="1121">
                <a:moveTo>
                  <a:pt x="0" y="329"/>
                </a:moveTo>
                <a:lnTo>
                  <a:pt x="777" y="0"/>
                </a:lnTo>
                <a:lnTo>
                  <a:pt x="777" y="792"/>
                </a:lnTo>
                <a:lnTo>
                  <a:pt x="0" y="1121"/>
                </a:lnTo>
                <a:lnTo>
                  <a:pt x="0" y="329"/>
                </a:lnTo>
                <a:close/>
              </a:path>
            </a:pathLst>
          </a:custGeom>
          <a:noFill/>
          <a:ln w="9525">
            <a:solidFill>
              <a:srgbClr val="1F1A17"/>
            </a:solidFill>
            <a:round/>
          </a:ln>
        </p:spPr>
        <p:txBody>
          <a:bodyPr/>
          <a:lstStyle/>
          <a:p>
            <a:endParaRPr lang="en-IN"/>
          </a:p>
        </p:txBody>
      </p:sp>
      <p:sp>
        <p:nvSpPr>
          <p:cNvPr id="12297" name="Line 9"/>
          <p:cNvSpPr>
            <a:spLocks noChangeShapeType="1"/>
          </p:cNvSpPr>
          <p:nvPr/>
        </p:nvSpPr>
        <p:spPr bwMode="auto">
          <a:xfrm flipH="1" flipV="1">
            <a:off x="990600" y="3598863"/>
            <a:ext cx="1828800" cy="1125537"/>
          </a:xfrm>
          <a:prstGeom prst="line">
            <a:avLst/>
          </a:prstGeom>
          <a:noFill/>
          <a:ln w="28575">
            <a:solidFill>
              <a:schemeClr val="tx1"/>
            </a:solidFill>
            <a:round/>
          </a:ln>
        </p:spPr>
        <p:txBody>
          <a:bodyPr/>
          <a:lstStyle/>
          <a:p>
            <a:endParaRPr lang="en-IN"/>
          </a:p>
        </p:txBody>
      </p:sp>
      <p:sp>
        <p:nvSpPr>
          <p:cNvPr id="12298" name="Line 10"/>
          <p:cNvSpPr>
            <a:spLocks noChangeShapeType="1"/>
          </p:cNvSpPr>
          <p:nvPr/>
        </p:nvSpPr>
        <p:spPr bwMode="auto">
          <a:xfrm flipH="1" flipV="1">
            <a:off x="1752600" y="2486025"/>
            <a:ext cx="1905000" cy="1171575"/>
          </a:xfrm>
          <a:prstGeom prst="line">
            <a:avLst/>
          </a:prstGeom>
          <a:noFill/>
          <a:ln w="28575">
            <a:solidFill>
              <a:schemeClr val="tx1"/>
            </a:solidFill>
            <a:round/>
          </a:ln>
        </p:spPr>
        <p:txBody>
          <a:bodyPr/>
          <a:lstStyle/>
          <a:p>
            <a:endParaRPr lang="en-IN"/>
          </a:p>
        </p:txBody>
      </p:sp>
      <p:sp>
        <p:nvSpPr>
          <p:cNvPr id="12299" name="Freeform 11"/>
          <p:cNvSpPr/>
          <p:nvPr/>
        </p:nvSpPr>
        <p:spPr bwMode="auto">
          <a:xfrm>
            <a:off x="901700" y="2489200"/>
            <a:ext cx="1103313" cy="1196975"/>
          </a:xfrm>
          <a:custGeom>
            <a:avLst/>
            <a:gdLst>
              <a:gd name="T0" fmla="*/ 409 w 777"/>
              <a:gd name="T1" fmla="*/ 25 h 844"/>
              <a:gd name="T2" fmla="*/ 448 w 777"/>
              <a:gd name="T3" fmla="*/ 13 h 844"/>
              <a:gd name="T4" fmla="*/ 486 w 777"/>
              <a:gd name="T5" fmla="*/ 5 h 844"/>
              <a:gd name="T6" fmla="*/ 523 w 777"/>
              <a:gd name="T7" fmla="*/ 0 h 844"/>
              <a:gd name="T8" fmla="*/ 557 w 777"/>
              <a:gd name="T9" fmla="*/ 0 h 844"/>
              <a:gd name="T10" fmla="*/ 591 w 777"/>
              <a:gd name="T11" fmla="*/ 5 h 844"/>
              <a:gd name="T12" fmla="*/ 621 w 777"/>
              <a:gd name="T13" fmla="*/ 13 h 844"/>
              <a:gd name="T14" fmla="*/ 651 w 777"/>
              <a:gd name="T15" fmla="*/ 25 h 844"/>
              <a:gd name="T16" fmla="*/ 676 w 777"/>
              <a:gd name="T17" fmla="*/ 39 h 844"/>
              <a:gd name="T18" fmla="*/ 701 w 777"/>
              <a:gd name="T19" fmla="*/ 59 h 844"/>
              <a:gd name="T20" fmla="*/ 722 w 777"/>
              <a:gd name="T21" fmla="*/ 80 h 844"/>
              <a:gd name="T22" fmla="*/ 740 w 777"/>
              <a:gd name="T23" fmla="*/ 105 h 844"/>
              <a:gd name="T24" fmla="*/ 754 w 777"/>
              <a:gd name="T25" fmla="*/ 135 h 844"/>
              <a:gd name="T26" fmla="*/ 765 w 777"/>
              <a:gd name="T27" fmla="*/ 166 h 844"/>
              <a:gd name="T28" fmla="*/ 774 w 777"/>
              <a:gd name="T29" fmla="*/ 201 h 844"/>
              <a:gd name="T30" fmla="*/ 777 w 777"/>
              <a:gd name="T31" fmla="*/ 239 h 844"/>
              <a:gd name="T32" fmla="*/ 777 w 777"/>
              <a:gd name="T33" fmla="*/ 278 h 844"/>
              <a:gd name="T34" fmla="*/ 774 w 777"/>
              <a:gd name="T35" fmla="*/ 319 h 844"/>
              <a:gd name="T36" fmla="*/ 760 w 777"/>
              <a:gd name="T37" fmla="*/ 381 h 844"/>
              <a:gd name="T38" fmla="*/ 731 w 777"/>
              <a:gd name="T39" fmla="*/ 463 h 844"/>
              <a:gd name="T40" fmla="*/ 688 w 777"/>
              <a:gd name="T41" fmla="*/ 543 h 844"/>
              <a:gd name="T42" fmla="*/ 637 w 777"/>
              <a:gd name="T43" fmla="*/ 618 h 844"/>
              <a:gd name="T44" fmla="*/ 575 w 777"/>
              <a:gd name="T45" fmla="*/ 685 h 844"/>
              <a:gd name="T46" fmla="*/ 505 w 777"/>
              <a:gd name="T47" fmla="*/ 744 h 844"/>
              <a:gd name="T48" fmla="*/ 429 w 777"/>
              <a:gd name="T49" fmla="*/ 792 h 844"/>
              <a:gd name="T50" fmla="*/ 368 w 777"/>
              <a:gd name="T51" fmla="*/ 819 h 844"/>
              <a:gd name="T52" fmla="*/ 329 w 777"/>
              <a:gd name="T53" fmla="*/ 831 h 844"/>
              <a:gd name="T54" fmla="*/ 292 w 777"/>
              <a:gd name="T55" fmla="*/ 840 h 844"/>
              <a:gd name="T56" fmla="*/ 256 w 777"/>
              <a:gd name="T57" fmla="*/ 844 h 844"/>
              <a:gd name="T58" fmla="*/ 221 w 777"/>
              <a:gd name="T59" fmla="*/ 844 h 844"/>
              <a:gd name="T60" fmla="*/ 187 w 777"/>
              <a:gd name="T61" fmla="*/ 840 h 844"/>
              <a:gd name="T62" fmla="*/ 157 w 777"/>
              <a:gd name="T63" fmla="*/ 831 h 844"/>
              <a:gd name="T64" fmla="*/ 128 w 777"/>
              <a:gd name="T65" fmla="*/ 820 h 844"/>
              <a:gd name="T66" fmla="*/ 102 w 777"/>
              <a:gd name="T67" fmla="*/ 804 h 844"/>
              <a:gd name="T68" fmla="*/ 79 w 777"/>
              <a:gd name="T69" fmla="*/ 787 h 844"/>
              <a:gd name="T70" fmla="*/ 57 w 777"/>
              <a:gd name="T71" fmla="*/ 764 h 844"/>
              <a:gd name="T72" fmla="*/ 39 w 777"/>
              <a:gd name="T73" fmla="*/ 739 h 844"/>
              <a:gd name="T74" fmla="*/ 23 w 777"/>
              <a:gd name="T75" fmla="*/ 710 h 844"/>
              <a:gd name="T76" fmla="*/ 13 w 777"/>
              <a:gd name="T77" fmla="*/ 678 h 844"/>
              <a:gd name="T78" fmla="*/ 6 w 777"/>
              <a:gd name="T79" fmla="*/ 644 h 844"/>
              <a:gd name="T80" fmla="*/ 0 w 777"/>
              <a:gd name="T81" fmla="*/ 607 h 844"/>
              <a:gd name="T82" fmla="*/ 0 w 777"/>
              <a:gd name="T83" fmla="*/ 566 h 844"/>
              <a:gd name="T84" fmla="*/ 6 w 777"/>
              <a:gd name="T85" fmla="*/ 525 h 844"/>
              <a:gd name="T86" fmla="*/ 18 w 777"/>
              <a:gd name="T87" fmla="*/ 463 h 844"/>
              <a:gd name="T88" fmla="*/ 47 w 777"/>
              <a:gd name="T89" fmla="*/ 381 h 844"/>
              <a:gd name="T90" fmla="*/ 89 w 777"/>
              <a:gd name="T91" fmla="*/ 303 h 844"/>
              <a:gd name="T92" fmla="*/ 143 w 777"/>
              <a:gd name="T93" fmla="*/ 226 h 844"/>
              <a:gd name="T94" fmla="*/ 205 w 777"/>
              <a:gd name="T95" fmla="*/ 159 h 844"/>
              <a:gd name="T96" fmla="*/ 274 w 777"/>
              <a:gd name="T97" fmla="*/ 100 h 844"/>
              <a:gd name="T98" fmla="*/ 349 w 777"/>
              <a:gd name="T99" fmla="*/ 52 h 8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7"/>
              <a:gd name="T151" fmla="*/ 0 h 844"/>
              <a:gd name="T152" fmla="*/ 777 w 777"/>
              <a:gd name="T153" fmla="*/ 844 h 8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7" h="844">
                <a:moveTo>
                  <a:pt x="390" y="34"/>
                </a:moveTo>
                <a:lnTo>
                  <a:pt x="409" y="25"/>
                </a:lnTo>
                <a:lnTo>
                  <a:pt x="429" y="18"/>
                </a:lnTo>
                <a:lnTo>
                  <a:pt x="448" y="13"/>
                </a:lnTo>
                <a:lnTo>
                  <a:pt x="468" y="9"/>
                </a:lnTo>
                <a:lnTo>
                  <a:pt x="486" y="5"/>
                </a:lnTo>
                <a:lnTo>
                  <a:pt x="505" y="2"/>
                </a:lnTo>
                <a:lnTo>
                  <a:pt x="523" y="0"/>
                </a:lnTo>
                <a:lnTo>
                  <a:pt x="541" y="0"/>
                </a:lnTo>
                <a:lnTo>
                  <a:pt x="557" y="0"/>
                </a:lnTo>
                <a:lnTo>
                  <a:pt x="575" y="2"/>
                </a:lnTo>
                <a:lnTo>
                  <a:pt x="591" y="5"/>
                </a:lnTo>
                <a:lnTo>
                  <a:pt x="607" y="9"/>
                </a:lnTo>
                <a:lnTo>
                  <a:pt x="621" y="13"/>
                </a:lnTo>
                <a:lnTo>
                  <a:pt x="637" y="18"/>
                </a:lnTo>
                <a:lnTo>
                  <a:pt x="651" y="25"/>
                </a:lnTo>
                <a:lnTo>
                  <a:pt x="664" y="32"/>
                </a:lnTo>
                <a:lnTo>
                  <a:pt x="676" y="39"/>
                </a:lnTo>
                <a:lnTo>
                  <a:pt x="688" y="48"/>
                </a:lnTo>
                <a:lnTo>
                  <a:pt x="701" y="59"/>
                </a:lnTo>
                <a:lnTo>
                  <a:pt x="712" y="70"/>
                </a:lnTo>
                <a:lnTo>
                  <a:pt x="722" y="80"/>
                </a:lnTo>
                <a:lnTo>
                  <a:pt x="731" y="93"/>
                </a:lnTo>
                <a:lnTo>
                  <a:pt x="740" y="105"/>
                </a:lnTo>
                <a:lnTo>
                  <a:pt x="747" y="119"/>
                </a:lnTo>
                <a:lnTo>
                  <a:pt x="754" y="135"/>
                </a:lnTo>
                <a:lnTo>
                  <a:pt x="760" y="150"/>
                </a:lnTo>
                <a:lnTo>
                  <a:pt x="765" y="166"/>
                </a:lnTo>
                <a:lnTo>
                  <a:pt x="770" y="183"/>
                </a:lnTo>
                <a:lnTo>
                  <a:pt x="774" y="201"/>
                </a:lnTo>
                <a:lnTo>
                  <a:pt x="776" y="219"/>
                </a:lnTo>
                <a:lnTo>
                  <a:pt x="777" y="239"/>
                </a:lnTo>
                <a:lnTo>
                  <a:pt x="777" y="258"/>
                </a:lnTo>
                <a:lnTo>
                  <a:pt x="777" y="278"/>
                </a:lnTo>
                <a:lnTo>
                  <a:pt x="776" y="299"/>
                </a:lnTo>
                <a:lnTo>
                  <a:pt x="774" y="319"/>
                </a:lnTo>
                <a:lnTo>
                  <a:pt x="770" y="340"/>
                </a:lnTo>
                <a:lnTo>
                  <a:pt x="760" y="381"/>
                </a:lnTo>
                <a:lnTo>
                  <a:pt x="747" y="422"/>
                </a:lnTo>
                <a:lnTo>
                  <a:pt x="731" y="463"/>
                </a:lnTo>
                <a:lnTo>
                  <a:pt x="712" y="504"/>
                </a:lnTo>
                <a:lnTo>
                  <a:pt x="688" y="543"/>
                </a:lnTo>
                <a:lnTo>
                  <a:pt x="664" y="580"/>
                </a:lnTo>
                <a:lnTo>
                  <a:pt x="637" y="618"/>
                </a:lnTo>
                <a:lnTo>
                  <a:pt x="607" y="653"/>
                </a:lnTo>
                <a:lnTo>
                  <a:pt x="575" y="685"/>
                </a:lnTo>
                <a:lnTo>
                  <a:pt x="541" y="717"/>
                </a:lnTo>
                <a:lnTo>
                  <a:pt x="505" y="744"/>
                </a:lnTo>
                <a:lnTo>
                  <a:pt x="468" y="771"/>
                </a:lnTo>
                <a:lnTo>
                  <a:pt x="429" y="792"/>
                </a:lnTo>
                <a:lnTo>
                  <a:pt x="390" y="812"/>
                </a:lnTo>
                <a:lnTo>
                  <a:pt x="368" y="819"/>
                </a:lnTo>
                <a:lnTo>
                  <a:pt x="349" y="826"/>
                </a:lnTo>
                <a:lnTo>
                  <a:pt x="329" y="831"/>
                </a:lnTo>
                <a:lnTo>
                  <a:pt x="312" y="836"/>
                </a:lnTo>
                <a:lnTo>
                  <a:pt x="292" y="840"/>
                </a:lnTo>
                <a:lnTo>
                  <a:pt x="274" y="842"/>
                </a:lnTo>
                <a:lnTo>
                  <a:pt x="256" y="844"/>
                </a:lnTo>
                <a:lnTo>
                  <a:pt x="239" y="844"/>
                </a:lnTo>
                <a:lnTo>
                  <a:pt x="221" y="844"/>
                </a:lnTo>
                <a:lnTo>
                  <a:pt x="205" y="842"/>
                </a:lnTo>
                <a:lnTo>
                  <a:pt x="187" y="840"/>
                </a:lnTo>
                <a:lnTo>
                  <a:pt x="173" y="836"/>
                </a:lnTo>
                <a:lnTo>
                  <a:pt x="157" y="831"/>
                </a:lnTo>
                <a:lnTo>
                  <a:pt x="143" y="826"/>
                </a:lnTo>
                <a:lnTo>
                  <a:pt x="128" y="820"/>
                </a:lnTo>
                <a:lnTo>
                  <a:pt x="114" y="813"/>
                </a:lnTo>
                <a:lnTo>
                  <a:pt x="102" y="804"/>
                </a:lnTo>
                <a:lnTo>
                  <a:pt x="89" y="796"/>
                </a:lnTo>
                <a:lnTo>
                  <a:pt x="79" y="787"/>
                </a:lnTo>
                <a:lnTo>
                  <a:pt x="66" y="776"/>
                </a:lnTo>
                <a:lnTo>
                  <a:pt x="57" y="764"/>
                </a:lnTo>
                <a:lnTo>
                  <a:pt x="47" y="751"/>
                </a:lnTo>
                <a:lnTo>
                  <a:pt x="39" y="739"/>
                </a:lnTo>
                <a:lnTo>
                  <a:pt x="31" y="724"/>
                </a:lnTo>
                <a:lnTo>
                  <a:pt x="23" y="710"/>
                </a:lnTo>
                <a:lnTo>
                  <a:pt x="18" y="694"/>
                </a:lnTo>
                <a:lnTo>
                  <a:pt x="13" y="678"/>
                </a:lnTo>
                <a:lnTo>
                  <a:pt x="7" y="660"/>
                </a:lnTo>
                <a:lnTo>
                  <a:pt x="6" y="644"/>
                </a:lnTo>
                <a:lnTo>
                  <a:pt x="2" y="625"/>
                </a:lnTo>
                <a:lnTo>
                  <a:pt x="0" y="607"/>
                </a:lnTo>
                <a:lnTo>
                  <a:pt x="0" y="586"/>
                </a:lnTo>
                <a:lnTo>
                  <a:pt x="0" y="566"/>
                </a:lnTo>
                <a:lnTo>
                  <a:pt x="2" y="546"/>
                </a:lnTo>
                <a:lnTo>
                  <a:pt x="6" y="525"/>
                </a:lnTo>
                <a:lnTo>
                  <a:pt x="7" y="506"/>
                </a:lnTo>
                <a:lnTo>
                  <a:pt x="18" y="463"/>
                </a:lnTo>
                <a:lnTo>
                  <a:pt x="31" y="422"/>
                </a:lnTo>
                <a:lnTo>
                  <a:pt x="47" y="381"/>
                </a:lnTo>
                <a:lnTo>
                  <a:pt x="66" y="342"/>
                </a:lnTo>
                <a:lnTo>
                  <a:pt x="89" y="303"/>
                </a:lnTo>
                <a:lnTo>
                  <a:pt x="114" y="263"/>
                </a:lnTo>
                <a:lnTo>
                  <a:pt x="143" y="226"/>
                </a:lnTo>
                <a:lnTo>
                  <a:pt x="173" y="192"/>
                </a:lnTo>
                <a:lnTo>
                  <a:pt x="205" y="159"/>
                </a:lnTo>
                <a:lnTo>
                  <a:pt x="239" y="128"/>
                </a:lnTo>
                <a:lnTo>
                  <a:pt x="274" y="100"/>
                </a:lnTo>
                <a:lnTo>
                  <a:pt x="312" y="75"/>
                </a:lnTo>
                <a:lnTo>
                  <a:pt x="349" y="52"/>
                </a:lnTo>
                <a:lnTo>
                  <a:pt x="390" y="34"/>
                </a:lnTo>
              </a:path>
            </a:pathLst>
          </a:custGeom>
          <a:noFill/>
          <a:ln w="28575">
            <a:solidFill>
              <a:srgbClr val="1F1A17"/>
            </a:solidFill>
            <a:round/>
          </a:ln>
        </p:spPr>
        <p:txBody>
          <a:bodyPr/>
          <a:lstStyle/>
          <a:p>
            <a:endParaRPr lang="en-IN"/>
          </a:p>
        </p:txBody>
      </p:sp>
      <p:sp>
        <p:nvSpPr>
          <p:cNvPr id="12300" name="Rectangle 12"/>
          <p:cNvSpPr>
            <a:spLocks noChangeArrowheads="1"/>
          </p:cNvSpPr>
          <p:nvPr/>
        </p:nvSpPr>
        <p:spPr bwMode="auto">
          <a:xfrm rot="-3468105">
            <a:off x="1068388" y="2992437"/>
            <a:ext cx="1308100" cy="504825"/>
          </a:xfrm>
          <a:prstGeom prst="rect">
            <a:avLst/>
          </a:prstGeom>
          <a:solidFill>
            <a:schemeClr val="bg1"/>
          </a:solidFill>
          <a:ln w="9525">
            <a:noFill/>
            <a:miter lim="800000"/>
          </a:ln>
        </p:spPr>
        <p:txBody>
          <a:bodyPr wrap="none" anchor="ctr"/>
          <a:lstStyle/>
          <a:p>
            <a:endParaRPr lang="en-IN"/>
          </a:p>
        </p:txBody>
      </p:sp>
      <p:sp>
        <p:nvSpPr>
          <p:cNvPr id="12301" name="Line 13"/>
          <p:cNvSpPr>
            <a:spLocks noChangeShapeType="1"/>
          </p:cNvSpPr>
          <p:nvPr/>
        </p:nvSpPr>
        <p:spPr bwMode="auto">
          <a:xfrm flipH="1" flipV="1">
            <a:off x="1930400" y="2260600"/>
            <a:ext cx="1828800" cy="1125538"/>
          </a:xfrm>
          <a:prstGeom prst="line">
            <a:avLst/>
          </a:prstGeom>
          <a:noFill/>
          <a:ln w="6350">
            <a:solidFill>
              <a:schemeClr val="bg2"/>
            </a:solidFill>
            <a:round/>
          </a:ln>
        </p:spPr>
        <p:txBody>
          <a:bodyPr/>
          <a:lstStyle/>
          <a:p>
            <a:endParaRPr lang="en-IN"/>
          </a:p>
        </p:txBody>
      </p:sp>
      <p:sp>
        <p:nvSpPr>
          <p:cNvPr id="12302" name="Line 14"/>
          <p:cNvSpPr>
            <a:spLocks noChangeShapeType="1"/>
          </p:cNvSpPr>
          <p:nvPr/>
        </p:nvSpPr>
        <p:spPr bwMode="auto">
          <a:xfrm flipH="1" flipV="1">
            <a:off x="850900" y="3822700"/>
            <a:ext cx="1828800" cy="1125538"/>
          </a:xfrm>
          <a:prstGeom prst="line">
            <a:avLst/>
          </a:prstGeom>
          <a:noFill/>
          <a:ln w="6350">
            <a:solidFill>
              <a:schemeClr val="bg2"/>
            </a:solidFill>
            <a:round/>
          </a:ln>
        </p:spPr>
        <p:txBody>
          <a:bodyPr/>
          <a:lstStyle/>
          <a:p>
            <a:endParaRPr lang="en-IN"/>
          </a:p>
        </p:txBody>
      </p:sp>
      <p:sp>
        <p:nvSpPr>
          <p:cNvPr id="12303" name="Freeform 15"/>
          <p:cNvSpPr/>
          <p:nvPr/>
        </p:nvSpPr>
        <p:spPr bwMode="auto">
          <a:xfrm>
            <a:off x="901700" y="2286000"/>
            <a:ext cx="1103313" cy="1590675"/>
          </a:xfrm>
          <a:custGeom>
            <a:avLst/>
            <a:gdLst>
              <a:gd name="T0" fmla="*/ 0 w 777"/>
              <a:gd name="T1" fmla="*/ 329 h 1121"/>
              <a:gd name="T2" fmla="*/ 777 w 777"/>
              <a:gd name="T3" fmla="*/ 0 h 1121"/>
              <a:gd name="T4" fmla="*/ 777 w 777"/>
              <a:gd name="T5" fmla="*/ 792 h 1121"/>
              <a:gd name="T6" fmla="*/ 0 w 777"/>
              <a:gd name="T7" fmla="*/ 1121 h 1121"/>
              <a:gd name="T8" fmla="*/ 0 w 777"/>
              <a:gd name="T9" fmla="*/ 329 h 1121"/>
              <a:gd name="T10" fmla="*/ 0 60000 65536"/>
              <a:gd name="T11" fmla="*/ 0 60000 65536"/>
              <a:gd name="T12" fmla="*/ 0 60000 65536"/>
              <a:gd name="T13" fmla="*/ 0 60000 65536"/>
              <a:gd name="T14" fmla="*/ 0 60000 65536"/>
              <a:gd name="T15" fmla="*/ 0 w 777"/>
              <a:gd name="T16" fmla="*/ 0 h 1121"/>
              <a:gd name="T17" fmla="*/ 777 w 777"/>
              <a:gd name="T18" fmla="*/ 1121 h 1121"/>
            </a:gdLst>
            <a:ahLst/>
            <a:cxnLst>
              <a:cxn ang="T10">
                <a:pos x="T0" y="T1"/>
              </a:cxn>
              <a:cxn ang="T11">
                <a:pos x="T2" y="T3"/>
              </a:cxn>
              <a:cxn ang="T12">
                <a:pos x="T4" y="T5"/>
              </a:cxn>
              <a:cxn ang="T13">
                <a:pos x="T6" y="T7"/>
              </a:cxn>
              <a:cxn ang="T14">
                <a:pos x="T8" y="T9"/>
              </a:cxn>
            </a:cxnLst>
            <a:rect l="T15" t="T16" r="T17" b="T18"/>
            <a:pathLst>
              <a:path w="777" h="1121">
                <a:moveTo>
                  <a:pt x="0" y="329"/>
                </a:moveTo>
                <a:lnTo>
                  <a:pt x="777" y="0"/>
                </a:lnTo>
                <a:lnTo>
                  <a:pt x="777" y="792"/>
                </a:lnTo>
                <a:lnTo>
                  <a:pt x="0" y="1121"/>
                </a:lnTo>
                <a:lnTo>
                  <a:pt x="0" y="329"/>
                </a:lnTo>
                <a:close/>
              </a:path>
            </a:pathLst>
          </a:custGeom>
          <a:noFill/>
          <a:ln w="9525">
            <a:solidFill>
              <a:srgbClr val="1F1A17"/>
            </a:solidFill>
            <a:round/>
          </a:ln>
        </p:spPr>
        <p:txBody>
          <a:bodyPr/>
          <a:lstStyle/>
          <a:p>
            <a:endParaRPr lang="en-IN"/>
          </a:p>
        </p:txBody>
      </p:sp>
      <p:sp>
        <p:nvSpPr>
          <p:cNvPr id="12304" name="Line 16"/>
          <p:cNvSpPr>
            <a:spLocks noChangeShapeType="1"/>
          </p:cNvSpPr>
          <p:nvPr/>
        </p:nvSpPr>
        <p:spPr bwMode="auto">
          <a:xfrm flipH="1" flipV="1">
            <a:off x="825500" y="2755900"/>
            <a:ext cx="1828800" cy="1125538"/>
          </a:xfrm>
          <a:prstGeom prst="line">
            <a:avLst/>
          </a:prstGeom>
          <a:noFill/>
          <a:ln w="6350">
            <a:solidFill>
              <a:schemeClr val="bg2"/>
            </a:solidFill>
            <a:round/>
          </a:ln>
        </p:spPr>
        <p:txBody>
          <a:bodyPr/>
          <a:lstStyle/>
          <a:p>
            <a:endParaRPr lang="en-IN"/>
          </a:p>
        </p:txBody>
      </p:sp>
      <p:sp>
        <p:nvSpPr>
          <p:cNvPr id="12305" name="Line 17"/>
          <p:cNvSpPr>
            <a:spLocks noChangeShapeType="1"/>
          </p:cNvSpPr>
          <p:nvPr/>
        </p:nvSpPr>
        <p:spPr bwMode="auto">
          <a:xfrm>
            <a:off x="1282700" y="4965700"/>
            <a:ext cx="2971800" cy="0"/>
          </a:xfrm>
          <a:prstGeom prst="line">
            <a:avLst/>
          </a:prstGeom>
          <a:noFill/>
          <a:ln w="9525">
            <a:solidFill>
              <a:schemeClr val="tx1"/>
            </a:solidFill>
            <a:round/>
          </a:ln>
        </p:spPr>
        <p:txBody>
          <a:bodyPr/>
          <a:lstStyle/>
          <a:p>
            <a:endParaRPr lang="en-IN"/>
          </a:p>
        </p:txBody>
      </p:sp>
      <p:sp>
        <p:nvSpPr>
          <p:cNvPr id="12306" name="Freeform 18"/>
          <p:cNvSpPr/>
          <p:nvPr/>
        </p:nvSpPr>
        <p:spPr bwMode="auto">
          <a:xfrm>
            <a:off x="5486400" y="1828800"/>
            <a:ext cx="1936750" cy="1133475"/>
          </a:xfrm>
          <a:custGeom>
            <a:avLst/>
            <a:gdLst>
              <a:gd name="T0" fmla="*/ 0 w 1451"/>
              <a:gd name="T1" fmla="*/ 427 h 849"/>
              <a:gd name="T2" fmla="*/ 704 w 1451"/>
              <a:gd name="T3" fmla="*/ 0 h 849"/>
              <a:gd name="T4" fmla="*/ 1451 w 1451"/>
              <a:gd name="T5" fmla="*/ 422 h 849"/>
              <a:gd name="T6" fmla="*/ 747 w 1451"/>
              <a:gd name="T7" fmla="*/ 849 h 849"/>
              <a:gd name="T8" fmla="*/ 0 w 1451"/>
              <a:gd name="T9" fmla="*/ 427 h 849"/>
              <a:gd name="T10" fmla="*/ 0 60000 65536"/>
              <a:gd name="T11" fmla="*/ 0 60000 65536"/>
              <a:gd name="T12" fmla="*/ 0 60000 65536"/>
              <a:gd name="T13" fmla="*/ 0 60000 65536"/>
              <a:gd name="T14" fmla="*/ 0 60000 65536"/>
              <a:gd name="T15" fmla="*/ 0 w 1451"/>
              <a:gd name="T16" fmla="*/ 0 h 849"/>
              <a:gd name="T17" fmla="*/ 1451 w 1451"/>
              <a:gd name="T18" fmla="*/ 849 h 849"/>
            </a:gdLst>
            <a:ahLst/>
            <a:cxnLst>
              <a:cxn ang="T10">
                <a:pos x="T0" y="T1"/>
              </a:cxn>
              <a:cxn ang="T11">
                <a:pos x="T2" y="T3"/>
              </a:cxn>
              <a:cxn ang="T12">
                <a:pos x="T4" y="T5"/>
              </a:cxn>
              <a:cxn ang="T13">
                <a:pos x="T6" y="T7"/>
              </a:cxn>
              <a:cxn ang="T14">
                <a:pos x="T8" y="T9"/>
              </a:cxn>
            </a:cxnLst>
            <a:rect l="T15" t="T16" r="T17" b="T18"/>
            <a:pathLst>
              <a:path w="1451" h="849">
                <a:moveTo>
                  <a:pt x="0" y="427"/>
                </a:moveTo>
                <a:lnTo>
                  <a:pt x="704" y="0"/>
                </a:lnTo>
                <a:lnTo>
                  <a:pt x="1451" y="422"/>
                </a:lnTo>
                <a:lnTo>
                  <a:pt x="747" y="849"/>
                </a:lnTo>
                <a:lnTo>
                  <a:pt x="0" y="427"/>
                </a:lnTo>
                <a:close/>
              </a:path>
            </a:pathLst>
          </a:custGeom>
          <a:noFill/>
          <a:ln w="9525">
            <a:solidFill>
              <a:srgbClr val="1F1A17"/>
            </a:solidFill>
            <a:round/>
          </a:ln>
        </p:spPr>
        <p:txBody>
          <a:bodyPr/>
          <a:lstStyle/>
          <a:p>
            <a:endParaRPr lang="en-IN"/>
          </a:p>
        </p:txBody>
      </p:sp>
      <p:sp>
        <p:nvSpPr>
          <p:cNvPr id="12307" name="Line 19"/>
          <p:cNvSpPr>
            <a:spLocks noChangeShapeType="1"/>
          </p:cNvSpPr>
          <p:nvPr/>
        </p:nvSpPr>
        <p:spPr bwMode="auto">
          <a:xfrm>
            <a:off x="5461000" y="2387600"/>
            <a:ext cx="0" cy="1981200"/>
          </a:xfrm>
          <a:prstGeom prst="line">
            <a:avLst/>
          </a:prstGeom>
          <a:noFill/>
          <a:ln w="9525">
            <a:solidFill>
              <a:schemeClr val="tx1"/>
            </a:solidFill>
            <a:round/>
          </a:ln>
        </p:spPr>
        <p:txBody>
          <a:bodyPr/>
          <a:lstStyle/>
          <a:p>
            <a:endParaRPr lang="en-IN"/>
          </a:p>
        </p:txBody>
      </p:sp>
      <p:sp>
        <p:nvSpPr>
          <p:cNvPr id="12308" name="Line 20"/>
          <p:cNvSpPr>
            <a:spLocks noChangeShapeType="1"/>
          </p:cNvSpPr>
          <p:nvPr/>
        </p:nvSpPr>
        <p:spPr bwMode="auto">
          <a:xfrm>
            <a:off x="7416800" y="2400300"/>
            <a:ext cx="0" cy="1981200"/>
          </a:xfrm>
          <a:prstGeom prst="line">
            <a:avLst/>
          </a:prstGeom>
          <a:noFill/>
          <a:ln w="9525">
            <a:solidFill>
              <a:schemeClr val="tx1"/>
            </a:solidFill>
            <a:round/>
          </a:ln>
        </p:spPr>
        <p:txBody>
          <a:bodyPr/>
          <a:lstStyle/>
          <a:p>
            <a:endParaRPr lang="en-IN"/>
          </a:p>
        </p:txBody>
      </p:sp>
      <p:sp>
        <p:nvSpPr>
          <p:cNvPr id="12309" name="Freeform 21"/>
          <p:cNvSpPr/>
          <p:nvPr/>
        </p:nvSpPr>
        <p:spPr bwMode="auto">
          <a:xfrm>
            <a:off x="5778500" y="1981200"/>
            <a:ext cx="1357313" cy="793750"/>
          </a:xfrm>
          <a:custGeom>
            <a:avLst/>
            <a:gdLst>
              <a:gd name="T0" fmla="*/ 160 w 1016"/>
              <a:gd name="T1" fmla="*/ 80 h 594"/>
              <a:gd name="T2" fmla="*/ 199 w 1016"/>
              <a:gd name="T3" fmla="*/ 61 h 594"/>
              <a:gd name="T4" fmla="*/ 263 w 1016"/>
              <a:gd name="T5" fmla="*/ 36 h 594"/>
              <a:gd name="T6" fmla="*/ 354 w 1016"/>
              <a:gd name="T7" fmla="*/ 14 h 594"/>
              <a:gd name="T8" fmla="*/ 448 w 1016"/>
              <a:gd name="T9" fmla="*/ 2 h 594"/>
              <a:gd name="T10" fmla="*/ 546 w 1016"/>
              <a:gd name="T11" fmla="*/ 2 h 594"/>
              <a:gd name="T12" fmla="*/ 642 w 1016"/>
              <a:gd name="T13" fmla="*/ 11 h 594"/>
              <a:gd name="T14" fmla="*/ 735 w 1016"/>
              <a:gd name="T15" fmla="*/ 32 h 594"/>
              <a:gd name="T16" fmla="*/ 820 w 1016"/>
              <a:gd name="T17" fmla="*/ 64 h 594"/>
              <a:gd name="T18" fmla="*/ 879 w 1016"/>
              <a:gd name="T19" fmla="*/ 96 h 594"/>
              <a:gd name="T20" fmla="*/ 912 w 1016"/>
              <a:gd name="T21" fmla="*/ 118 h 594"/>
              <a:gd name="T22" fmla="*/ 941 w 1016"/>
              <a:gd name="T23" fmla="*/ 142 h 594"/>
              <a:gd name="T24" fmla="*/ 964 w 1016"/>
              <a:gd name="T25" fmla="*/ 169 h 594"/>
              <a:gd name="T26" fmla="*/ 984 w 1016"/>
              <a:gd name="T27" fmla="*/ 196 h 594"/>
              <a:gd name="T28" fmla="*/ 998 w 1016"/>
              <a:gd name="T29" fmla="*/ 223 h 594"/>
              <a:gd name="T30" fmla="*/ 1008 w 1016"/>
              <a:gd name="T31" fmla="*/ 251 h 594"/>
              <a:gd name="T32" fmla="*/ 1014 w 1016"/>
              <a:gd name="T33" fmla="*/ 279 h 594"/>
              <a:gd name="T34" fmla="*/ 1016 w 1016"/>
              <a:gd name="T35" fmla="*/ 308 h 594"/>
              <a:gd name="T36" fmla="*/ 1012 w 1016"/>
              <a:gd name="T37" fmla="*/ 336 h 594"/>
              <a:gd name="T38" fmla="*/ 1003 w 1016"/>
              <a:gd name="T39" fmla="*/ 365 h 594"/>
              <a:gd name="T40" fmla="*/ 991 w 1016"/>
              <a:gd name="T41" fmla="*/ 392 h 594"/>
              <a:gd name="T42" fmla="*/ 973 w 1016"/>
              <a:gd name="T43" fmla="*/ 418 h 594"/>
              <a:gd name="T44" fmla="*/ 950 w 1016"/>
              <a:gd name="T45" fmla="*/ 445 h 594"/>
              <a:gd name="T46" fmla="*/ 923 w 1016"/>
              <a:gd name="T47" fmla="*/ 470 h 594"/>
              <a:gd name="T48" fmla="*/ 891 w 1016"/>
              <a:gd name="T49" fmla="*/ 493 h 594"/>
              <a:gd name="T50" fmla="*/ 856 w 1016"/>
              <a:gd name="T51" fmla="*/ 516 h 594"/>
              <a:gd name="T52" fmla="*/ 816 w 1016"/>
              <a:gd name="T53" fmla="*/ 536 h 594"/>
              <a:gd name="T54" fmla="*/ 752 w 1016"/>
              <a:gd name="T55" fmla="*/ 559 h 594"/>
              <a:gd name="T56" fmla="*/ 662 w 1016"/>
              <a:gd name="T57" fmla="*/ 582 h 594"/>
              <a:gd name="T58" fmla="*/ 566 w 1016"/>
              <a:gd name="T59" fmla="*/ 593 h 594"/>
              <a:gd name="T60" fmla="*/ 470 w 1016"/>
              <a:gd name="T61" fmla="*/ 594 h 594"/>
              <a:gd name="T62" fmla="*/ 372 w 1016"/>
              <a:gd name="T63" fmla="*/ 584 h 594"/>
              <a:gd name="T64" fmla="*/ 279 w 1016"/>
              <a:gd name="T65" fmla="*/ 562 h 594"/>
              <a:gd name="T66" fmla="*/ 194 w 1016"/>
              <a:gd name="T67" fmla="*/ 530 h 594"/>
              <a:gd name="T68" fmla="*/ 137 w 1016"/>
              <a:gd name="T69" fmla="*/ 500 h 594"/>
              <a:gd name="T70" fmla="*/ 103 w 1016"/>
              <a:gd name="T71" fmla="*/ 477 h 594"/>
              <a:gd name="T72" fmla="*/ 75 w 1016"/>
              <a:gd name="T73" fmla="*/ 452 h 594"/>
              <a:gd name="T74" fmla="*/ 52 w 1016"/>
              <a:gd name="T75" fmla="*/ 427 h 594"/>
              <a:gd name="T76" fmla="*/ 32 w 1016"/>
              <a:gd name="T77" fmla="*/ 400 h 594"/>
              <a:gd name="T78" fmla="*/ 16 w 1016"/>
              <a:gd name="T79" fmla="*/ 372 h 594"/>
              <a:gd name="T80" fmla="*/ 7 w 1016"/>
              <a:gd name="T81" fmla="*/ 345 h 594"/>
              <a:gd name="T82" fmla="*/ 2 w 1016"/>
              <a:gd name="T83" fmla="*/ 317 h 594"/>
              <a:gd name="T84" fmla="*/ 0 w 1016"/>
              <a:gd name="T85" fmla="*/ 288 h 594"/>
              <a:gd name="T86" fmla="*/ 4 w 1016"/>
              <a:gd name="T87" fmla="*/ 260 h 594"/>
              <a:gd name="T88" fmla="*/ 13 w 1016"/>
              <a:gd name="T89" fmla="*/ 231 h 594"/>
              <a:gd name="T90" fmla="*/ 25 w 1016"/>
              <a:gd name="T91" fmla="*/ 203 h 594"/>
              <a:gd name="T92" fmla="*/ 43 w 1016"/>
              <a:gd name="T93" fmla="*/ 176 h 594"/>
              <a:gd name="T94" fmla="*/ 66 w 1016"/>
              <a:gd name="T95" fmla="*/ 150 h 594"/>
              <a:gd name="T96" fmla="*/ 93 w 1016"/>
              <a:gd name="T97" fmla="*/ 125 h 594"/>
              <a:gd name="T98" fmla="*/ 125 w 1016"/>
              <a:gd name="T99" fmla="*/ 102 h 5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16"/>
              <a:gd name="T151" fmla="*/ 0 h 594"/>
              <a:gd name="T152" fmla="*/ 1016 w 1016"/>
              <a:gd name="T153" fmla="*/ 594 h 59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16" h="594">
                <a:moveTo>
                  <a:pt x="141" y="91"/>
                </a:moveTo>
                <a:lnTo>
                  <a:pt x="160" y="80"/>
                </a:lnTo>
                <a:lnTo>
                  <a:pt x="180" y="69"/>
                </a:lnTo>
                <a:lnTo>
                  <a:pt x="199" y="61"/>
                </a:lnTo>
                <a:lnTo>
                  <a:pt x="219" y="52"/>
                </a:lnTo>
                <a:lnTo>
                  <a:pt x="263" y="36"/>
                </a:lnTo>
                <a:lnTo>
                  <a:pt x="308" y="23"/>
                </a:lnTo>
                <a:lnTo>
                  <a:pt x="354" y="14"/>
                </a:lnTo>
                <a:lnTo>
                  <a:pt x="400" y="7"/>
                </a:lnTo>
                <a:lnTo>
                  <a:pt x="448" y="2"/>
                </a:lnTo>
                <a:lnTo>
                  <a:pt x="498" y="0"/>
                </a:lnTo>
                <a:lnTo>
                  <a:pt x="546" y="2"/>
                </a:lnTo>
                <a:lnTo>
                  <a:pt x="596" y="5"/>
                </a:lnTo>
                <a:lnTo>
                  <a:pt x="642" y="11"/>
                </a:lnTo>
                <a:lnTo>
                  <a:pt x="690" y="21"/>
                </a:lnTo>
                <a:lnTo>
                  <a:pt x="735" y="32"/>
                </a:lnTo>
                <a:lnTo>
                  <a:pt x="779" y="46"/>
                </a:lnTo>
                <a:lnTo>
                  <a:pt x="820" y="64"/>
                </a:lnTo>
                <a:lnTo>
                  <a:pt x="859" y="84"/>
                </a:lnTo>
                <a:lnTo>
                  <a:pt x="879" y="96"/>
                </a:lnTo>
                <a:lnTo>
                  <a:pt x="895" y="107"/>
                </a:lnTo>
                <a:lnTo>
                  <a:pt x="912" y="118"/>
                </a:lnTo>
                <a:lnTo>
                  <a:pt x="927" y="130"/>
                </a:lnTo>
                <a:lnTo>
                  <a:pt x="941" y="142"/>
                </a:lnTo>
                <a:lnTo>
                  <a:pt x="953" y="155"/>
                </a:lnTo>
                <a:lnTo>
                  <a:pt x="964" y="169"/>
                </a:lnTo>
                <a:lnTo>
                  <a:pt x="975" y="182"/>
                </a:lnTo>
                <a:lnTo>
                  <a:pt x="984" y="196"/>
                </a:lnTo>
                <a:lnTo>
                  <a:pt x="992" y="208"/>
                </a:lnTo>
                <a:lnTo>
                  <a:pt x="998" y="223"/>
                </a:lnTo>
                <a:lnTo>
                  <a:pt x="1005" y="237"/>
                </a:lnTo>
                <a:lnTo>
                  <a:pt x="1008" y="251"/>
                </a:lnTo>
                <a:lnTo>
                  <a:pt x="1012" y="265"/>
                </a:lnTo>
                <a:lnTo>
                  <a:pt x="1014" y="279"/>
                </a:lnTo>
                <a:lnTo>
                  <a:pt x="1016" y="294"/>
                </a:lnTo>
                <a:lnTo>
                  <a:pt x="1016" y="308"/>
                </a:lnTo>
                <a:lnTo>
                  <a:pt x="1014" y="322"/>
                </a:lnTo>
                <a:lnTo>
                  <a:pt x="1012" y="336"/>
                </a:lnTo>
                <a:lnTo>
                  <a:pt x="1008" y="351"/>
                </a:lnTo>
                <a:lnTo>
                  <a:pt x="1003" y="365"/>
                </a:lnTo>
                <a:lnTo>
                  <a:pt x="998" y="379"/>
                </a:lnTo>
                <a:lnTo>
                  <a:pt x="991" y="392"/>
                </a:lnTo>
                <a:lnTo>
                  <a:pt x="982" y="406"/>
                </a:lnTo>
                <a:lnTo>
                  <a:pt x="973" y="418"/>
                </a:lnTo>
                <a:lnTo>
                  <a:pt x="962" y="432"/>
                </a:lnTo>
                <a:lnTo>
                  <a:pt x="950" y="445"/>
                </a:lnTo>
                <a:lnTo>
                  <a:pt x="937" y="457"/>
                </a:lnTo>
                <a:lnTo>
                  <a:pt x="923" y="470"/>
                </a:lnTo>
                <a:lnTo>
                  <a:pt x="909" y="482"/>
                </a:lnTo>
                <a:lnTo>
                  <a:pt x="891" y="493"/>
                </a:lnTo>
                <a:lnTo>
                  <a:pt x="873" y="505"/>
                </a:lnTo>
                <a:lnTo>
                  <a:pt x="856" y="516"/>
                </a:lnTo>
                <a:lnTo>
                  <a:pt x="836" y="525"/>
                </a:lnTo>
                <a:lnTo>
                  <a:pt x="816" y="536"/>
                </a:lnTo>
                <a:lnTo>
                  <a:pt x="795" y="543"/>
                </a:lnTo>
                <a:lnTo>
                  <a:pt x="752" y="559"/>
                </a:lnTo>
                <a:lnTo>
                  <a:pt x="708" y="571"/>
                </a:lnTo>
                <a:lnTo>
                  <a:pt x="662" y="582"/>
                </a:lnTo>
                <a:lnTo>
                  <a:pt x="615" y="589"/>
                </a:lnTo>
                <a:lnTo>
                  <a:pt x="566" y="593"/>
                </a:lnTo>
                <a:lnTo>
                  <a:pt x="518" y="594"/>
                </a:lnTo>
                <a:lnTo>
                  <a:pt x="470" y="594"/>
                </a:lnTo>
                <a:lnTo>
                  <a:pt x="420" y="591"/>
                </a:lnTo>
                <a:lnTo>
                  <a:pt x="372" y="584"/>
                </a:lnTo>
                <a:lnTo>
                  <a:pt x="326" y="575"/>
                </a:lnTo>
                <a:lnTo>
                  <a:pt x="279" y="562"/>
                </a:lnTo>
                <a:lnTo>
                  <a:pt x="237" y="548"/>
                </a:lnTo>
                <a:lnTo>
                  <a:pt x="194" y="530"/>
                </a:lnTo>
                <a:lnTo>
                  <a:pt x="155" y="511"/>
                </a:lnTo>
                <a:lnTo>
                  <a:pt x="137" y="500"/>
                </a:lnTo>
                <a:lnTo>
                  <a:pt x="119" y="489"/>
                </a:lnTo>
                <a:lnTo>
                  <a:pt x="103" y="477"/>
                </a:lnTo>
                <a:lnTo>
                  <a:pt x="89" y="465"/>
                </a:lnTo>
                <a:lnTo>
                  <a:pt x="75" y="452"/>
                </a:lnTo>
                <a:lnTo>
                  <a:pt x="63" y="440"/>
                </a:lnTo>
                <a:lnTo>
                  <a:pt x="52" y="427"/>
                </a:lnTo>
                <a:lnTo>
                  <a:pt x="41" y="413"/>
                </a:lnTo>
                <a:lnTo>
                  <a:pt x="32" y="400"/>
                </a:lnTo>
                <a:lnTo>
                  <a:pt x="23" y="386"/>
                </a:lnTo>
                <a:lnTo>
                  <a:pt x="16" y="372"/>
                </a:lnTo>
                <a:lnTo>
                  <a:pt x="11" y="360"/>
                </a:lnTo>
                <a:lnTo>
                  <a:pt x="7" y="345"/>
                </a:lnTo>
                <a:lnTo>
                  <a:pt x="4" y="331"/>
                </a:lnTo>
                <a:lnTo>
                  <a:pt x="2" y="317"/>
                </a:lnTo>
                <a:lnTo>
                  <a:pt x="0" y="303"/>
                </a:lnTo>
                <a:lnTo>
                  <a:pt x="0" y="288"/>
                </a:lnTo>
                <a:lnTo>
                  <a:pt x="2" y="274"/>
                </a:lnTo>
                <a:lnTo>
                  <a:pt x="4" y="260"/>
                </a:lnTo>
                <a:lnTo>
                  <a:pt x="7" y="246"/>
                </a:lnTo>
                <a:lnTo>
                  <a:pt x="13" y="231"/>
                </a:lnTo>
                <a:lnTo>
                  <a:pt x="18" y="217"/>
                </a:lnTo>
                <a:lnTo>
                  <a:pt x="25" y="203"/>
                </a:lnTo>
                <a:lnTo>
                  <a:pt x="34" y="190"/>
                </a:lnTo>
                <a:lnTo>
                  <a:pt x="43" y="176"/>
                </a:lnTo>
                <a:lnTo>
                  <a:pt x="54" y="164"/>
                </a:lnTo>
                <a:lnTo>
                  <a:pt x="66" y="150"/>
                </a:lnTo>
                <a:lnTo>
                  <a:pt x="79" y="137"/>
                </a:lnTo>
                <a:lnTo>
                  <a:pt x="93" y="125"/>
                </a:lnTo>
                <a:lnTo>
                  <a:pt x="107" y="114"/>
                </a:lnTo>
                <a:lnTo>
                  <a:pt x="125" y="102"/>
                </a:lnTo>
                <a:lnTo>
                  <a:pt x="141" y="91"/>
                </a:lnTo>
              </a:path>
            </a:pathLst>
          </a:custGeom>
          <a:noFill/>
          <a:ln w="28575">
            <a:solidFill>
              <a:srgbClr val="1F1A17"/>
            </a:solidFill>
            <a:round/>
          </a:ln>
        </p:spPr>
        <p:txBody>
          <a:bodyPr/>
          <a:lstStyle/>
          <a:p>
            <a:endParaRPr lang="en-IN"/>
          </a:p>
        </p:txBody>
      </p:sp>
      <p:sp>
        <p:nvSpPr>
          <p:cNvPr id="12310" name="Line 22"/>
          <p:cNvSpPr>
            <a:spLocks noChangeShapeType="1"/>
          </p:cNvSpPr>
          <p:nvPr/>
        </p:nvSpPr>
        <p:spPr bwMode="auto">
          <a:xfrm flipV="1">
            <a:off x="5765800" y="2374900"/>
            <a:ext cx="0" cy="1981200"/>
          </a:xfrm>
          <a:prstGeom prst="line">
            <a:avLst/>
          </a:prstGeom>
          <a:noFill/>
          <a:ln w="28575">
            <a:solidFill>
              <a:schemeClr val="tx1"/>
            </a:solidFill>
            <a:round/>
          </a:ln>
        </p:spPr>
        <p:txBody>
          <a:bodyPr/>
          <a:lstStyle/>
          <a:p>
            <a:endParaRPr lang="en-IN"/>
          </a:p>
        </p:txBody>
      </p:sp>
      <p:sp>
        <p:nvSpPr>
          <p:cNvPr id="12311" name="Line 23"/>
          <p:cNvSpPr>
            <a:spLocks noChangeShapeType="1"/>
          </p:cNvSpPr>
          <p:nvPr/>
        </p:nvSpPr>
        <p:spPr bwMode="auto">
          <a:xfrm flipV="1">
            <a:off x="7137400" y="2400300"/>
            <a:ext cx="0" cy="1993900"/>
          </a:xfrm>
          <a:prstGeom prst="line">
            <a:avLst/>
          </a:prstGeom>
          <a:noFill/>
          <a:ln w="28575">
            <a:solidFill>
              <a:schemeClr val="tx1"/>
            </a:solidFill>
            <a:round/>
          </a:ln>
        </p:spPr>
        <p:txBody>
          <a:bodyPr/>
          <a:lstStyle/>
          <a:p>
            <a:endParaRPr lang="en-IN"/>
          </a:p>
        </p:txBody>
      </p:sp>
      <p:sp>
        <p:nvSpPr>
          <p:cNvPr id="12312" name="Rectangle 24"/>
          <p:cNvSpPr>
            <a:spLocks noChangeArrowheads="1"/>
          </p:cNvSpPr>
          <p:nvPr/>
        </p:nvSpPr>
        <p:spPr bwMode="auto">
          <a:xfrm>
            <a:off x="5816600" y="3810000"/>
            <a:ext cx="1295400" cy="533400"/>
          </a:xfrm>
          <a:prstGeom prst="rect">
            <a:avLst/>
          </a:prstGeom>
          <a:solidFill>
            <a:schemeClr val="bg1"/>
          </a:solidFill>
          <a:ln w="9525">
            <a:noFill/>
            <a:miter lim="800000"/>
          </a:ln>
        </p:spPr>
        <p:txBody>
          <a:bodyPr wrap="none" anchor="ctr"/>
          <a:lstStyle/>
          <a:p>
            <a:endParaRPr lang="en-IN"/>
          </a:p>
        </p:txBody>
      </p:sp>
      <p:sp>
        <p:nvSpPr>
          <p:cNvPr id="12313" name="Line 25"/>
          <p:cNvSpPr>
            <a:spLocks noChangeShapeType="1"/>
          </p:cNvSpPr>
          <p:nvPr/>
        </p:nvSpPr>
        <p:spPr bwMode="auto">
          <a:xfrm>
            <a:off x="6464300" y="2946400"/>
            <a:ext cx="0" cy="1981200"/>
          </a:xfrm>
          <a:prstGeom prst="line">
            <a:avLst/>
          </a:prstGeom>
          <a:noFill/>
          <a:ln w="9525">
            <a:solidFill>
              <a:schemeClr val="tx1"/>
            </a:solidFill>
            <a:round/>
          </a:ln>
        </p:spPr>
        <p:txBody>
          <a:bodyPr/>
          <a:lstStyle/>
          <a:p>
            <a:endParaRPr lang="en-IN"/>
          </a:p>
        </p:txBody>
      </p:sp>
      <p:grpSp>
        <p:nvGrpSpPr>
          <p:cNvPr id="3" name="Group 26"/>
          <p:cNvGrpSpPr/>
          <p:nvPr/>
        </p:nvGrpSpPr>
        <p:grpSpPr bwMode="auto">
          <a:xfrm>
            <a:off x="457200" y="152400"/>
            <a:ext cx="2362200" cy="1295400"/>
            <a:chOff x="288" y="96"/>
            <a:chExt cx="1488" cy="816"/>
          </a:xfrm>
        </p:grpSpPr>
        <p:sp>
          <p:nvSpPr>
            <p:cNvPr id="12323" name="Oval 27"/>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2324" name="Text Box 28"/>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4" name="Text Box 29"/>
          <p:cNvSpPr txBox="1">
            <a:spLocks noChangeArrowheads="1"/>
          </p:cNvSpPr>
          <p:nvPr/>
        </p:nvSpPr>
        <p:spPr bwMode="auto">
          <a:xfrm>
            <a:off x="533400" y="5334000"/>
            <a:ext cx="3427413" cy="396875"/>
          </a:xfrm>
          <a:prstGeom prst="rect">
            <a:avLst/>
          </a:prstGeom>
          <a:noFill/>
          <a:ln w="9525">
            <a:noFill/>
            <a:miter lim="800000"/>
          </a:ln>
        </p:spPr>
        <p:txBody>
          <a:bodyPr wrap="none">
            <a:spAutoFit/>
          </a:bodyPr>
          <a:lstStyle/>
          <a:p>
            <a:r>
              <a:rPr lang="en-US" sz="2000" b="1">
                <a:solidFill>
                  <a:srgbClr val="FF3300"/>
                </a:solidFill>
                <a:latin typeface="Times New Roman" charset="0"/>
              </a:rPr>
              <a:t>CYLINDER LYING ON H.P.</a:t>
            </a:r>
            <a:endParaRPr lang="en-US" sz="2000" b="1">
              <a:solidFill>
                <a:srgbClr val="FF3300"/>
              </a:solidFill>
              <a:latin typeface="Times New Roman" charset="0"/>
            </a:endParaRPr>
          </a:p>
        </p:txBody>
      </p:sp>
      <p:sp>
        <p:nvSpPr>
          <p:cNvPr id="12314" name="Text Box 30"/>
          <p:cNvSpPr txBox="1">
            <a:spLocks noChangeArrowheads="1"/>
          </p:cNvSpPr>
          <p:nvPr/>
        </p:nvSpPr>
        <p:spPr bwMode="auto">
          <a:xfrm>
            <a:off x="4495800" y="1066800"/>
            <a:ext cx="3937000" cy="396875"/>
          </a:xfrm>
          <a:prstGeom prst="rect">
            <a:avLst/>
          </a:prstGeom>
          <a:noFill/>
          <a:ln w="9525">
            <a:noFill/>
            <a:miter lim="800000"/>
          </a:ln>
        </p:spPr>
        <p:txBody>
          <a:bodyPr wrap="none">
            <a:spAutoFit/>
          </a:bodyPr>
          <a:lstStyle/>
          <a:p>
            <a:r>
              <a:rPr lang="en-US" sz="2000" b="1">
                <a:solidFill>
                  <a:srgbClr val="FF3300"/>
                </a:solidFill>
                <a:latin typeface="Times New Roman" charset="0"/>
              </a:rPr>
              <a:t>CYLINDER STANDING ON H.P.</a:t>
            </a:r>
            <a:endParaRPr lang="en-US" sz="2000" b="1">
              <a:solidFill>
                <a:srgbClr val="FF3300"/>
              </a:solidFill>
              <a:latin typeface="Times New Roman" charset="0"/>
            </a:endParaRPr>
          </a:p>
        </p:txBody>
      </p:sp>
      <p:sp>
        <p:nvSpPr>
          <p:cNvPr id="12315" name="Oval 31"/>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7</a:t>
            </a:r>
            <a:endParaRPr lang="en-US" b="1">
              <a:latin typeface="Times New Roman" charset="0"/>
            </a:endParaRPr>
          </a:p>
        </p:txBody>
      </p:sp>
      <p:grpSp>
        <p:nvGrpSpPr>
          <p:cNvPr id="5" name="Group 32"/>
          <p:cNvGrpSpPr/>
          <p:nvPr/>
        </p:nvGrpSpPr>
        <p:grpSpPr bwMode="auto">
          <a:xfrm>
            <a:off x="7467600" y="46038"/>
            <a:ext cx="1096963" cy="182562"/>
            <a:chOff x="5050" y="0"/>
            <a:chExt cx="691" cy="115"/>
          </a:xfrm>
        </p:grpSpPr>
        <p:sp>
          <p:nvSpPr>
            <p:cNvPr id="12317" name="AutoShape 33">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2318" name="AutoShape 34">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2319" name="AutoShape 35">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2320" name="AutoShape 36">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2321" name="AutoShape 37">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2322" name="AutoShape 38">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2305"/>
                                        </p:tgtEl>
                                        <p:attrNameLst>
                                          <p:attrName>style.visibility</p:attrName>
                                        </p:attrNameLst>
                                      </p:cBhvr>
                                      <p:to>
                                        <p:strVal val="visible"/>
                                      </p:to>
                                    </p:set>
                                    <p:anim calcmode="lin" valueType="num">
                                      <p:cBhvr>
                                        <p:cTn id="7" dur="500" fill="hold"/>
                                        <p:tgtEl>
                                          <p:spTgt spid="12305"/>
                                        </p:tgtEl>
                                        <p:attrNameLst>
                                          <p:attrName>ppt_w</p:attrName>
                                        </p:attrNameLst>
                                      </p:cBhvr>
                                      <p:tavLst>
                                        <p:tav tm="0">
                                          <p:val>
                                            <p:fltVal val="0"/>
                                          </p:val>
                                        </p:tav>
                                        <p:tav tm="100000">
                                          <p:val>
                                            <p:strVal val="#ppt_w"/>
                                          </p:val>
                                        </p:tav>
                                      </p:tavLst>
                                    </p:anim>
                                    <p:anim calcmode="lin" valueType="num">
                                      <p:cBhvr>
                                        <p:cTn id="8" dur="500" fill="hold"/>
                                        <p:tgtEl>
                                          <p:spTgt spid="12305"/>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3" fill="hold" grpId="0" nodeType="clickEffect">
                                  <p:stCondLst>
                                    <p:cond delay="0"/>
                                  </p:stCondLst>
                                  <p:childTnLst>
                                    <p:set>
                                      <p:cBhvr>
                                        <p:cTn id="12" dur="1" fill="hold">
                                          <p:stCondLst>
                                            <p:cond delay="0"/>
                                          </p:stCondLst>
                                        </p:cTn>
                                        <p:tgtEl>
                                          <p:spTgt spid="12296"/>
                                        </p:tgtEl>
                                        <p:attrNameLst>
                                          <p:attrName>style.visibility</p:attrName>
                                        </p:attrNameLst>
                                      </p:cBhvr>
                                      <p:to>
                                        <p:strVal val="visible"/>
                                      </p:to>
                                    </p:set>
                                    <p:animEffect transition="in" filter="strips(upRight)">
                                      <p:cBhvr>
                                        <p:cTn id="13" dur="500"/>
                                        <p:tgtEl>
                                          <p:spTgt spid="12296"/>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12295"/>
                                        </p:tgtEl>
                                        <p:attrNameLst>
                                          <p:attrName>style.visibility</p:attrName>
                                        </p:attrNameLst>
                                      </p:cBhvr>
                                      <p:to>
                                        <p:strVal val="visible"/>
                                      </p:to>
                                    </p:set>
                                    <p:anim calcmode="lin" valueType="num">
                                      <p:cBhvr>
                                        <p:cTn id="18" dur="500" fill="hold"/>
                                        <p:tgtEl>
                                          <p:spTgt spid="12295"/>
                                        </p:tgtEl>
                                        <p:attrNameLst>
                                          <p:attrName>ppt_w</p:attrName>
                                        </p:attrNameLst>
                                      </p:cBhvr>
                                      <p:tavLst>
                                        <p:tav tm="0">
                                          <p:val>
                                            <p:fltVal val="0"/>
                                          </p:val>
                                        </p:tav>
                                        <p:tav tm="100000">
                                          <p:val>
                                            <p:strVal val="#ppt_w"/>
                                          </p:val>
                                        </p:tav>
                                      </p:tavLst>
                                    </p:anim>
                                    <p:anim calcmode="lin" valueType="num">
                                      <p:cBhvr>
                                        <p:cTn id="19" dur="500" fill="hold"/>
                                        <p:tgtEl>
                                          <p:spTgt spid="12295"/>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18" presetClass="entr" presetSubtype="9" fill="hold" grpId="0" nodeType="clickEffect">
                                  <p:stCondLst>
                                    <p:cond delay="0"/>
                                  </p:stCondLst>
                                  <p:childTnLst>
                                    <p:set>
                                      <p:cBhvr>
                                        <p:cTn id="23" dur="1" fill="hold">
                                          <p:stCondLst>
                                            <p:cond delay="0"/>
                                          </p:stCondLst>
                                        </p:cTn>
                                        <p:tgtEl>
                                          <p:spTgt spid="12302"/>
                                        </p:tgtEl>
                                        <p:attrNameLst>
                                          <p:attrName>style.visibility</p:attrName>
                                        </p:attrNameLst>
                                      </p:cBhvr>
                                      <p:to>
                                        <p:strVal val="visible"/>
                                      </p:to>
                                    </p:set>
                                    <p:animEffect transition="in" filter="strips(upLeft)">
                                      <p:cBhvr>
                                        <p:cTn id="24" dur="500"/>
                                        <p:tgtEl>
                                          <p:spTgt spid="12302"/>
                                        </p:tgtEl>
                                      </p:cBhvr>
                                    </p:animEffect>
                                  </p:childTnLst>
                                </p:cTn>
                              </p:par>
                            </p:childTnLst>
                          </p:cTn>
                        </p:par>
                      </p:childTnLst>
                    </p:cTn>
                  </p:par>
                  <p:par>
                    <p:cTn id="25" fill="hold">
                      <p:stCondLst>
                        <p:cond delay="indefinite"/>
                      </p:stCondLst>
                      <p:childTnLst>
                        <p:par>
                          <p:cTn id="26" fill="hold">
                            <p:stCondLst>
                              <p:cond delay="0"/>
                            </p:stCondLst>
                            <p:childTnLst>
                              <p:par>
                                <p:cTn id="27" presetID="18" presetClass="entr" presetSubtype="9" fill="hold" grpId="0" nodeType="clickEffect">
                                  <p:stCondLst>
                                    <p:cond delay="0"/>
                                  </p:stCondLst>
                                  <p:childTnLst>
                                    <p:set>
                                      <p:cBhvr>
                                        <p:cTn id="28" dur="1" fill="hold">
                                          <p:stCondLst>
                                            <p:cond delay="0"/>
                                          </p:stCondLst>
                                        </p:cTn>
                                        <p:tgtEl>
                                          <p:spTgt spid="12304"/>
                                        </p:tgtEl>
                                        <p:attrNameLst>
                                          <p:attrName>style.visibility</p:attrName>
                                        </p:attrNameLst>
                                      </p:cBhvr>
                                      <p:to>
                                        <p:strVal val="visible"/>
                                      </p:to>
                                    </p:set>
                                    <p:animEffect transition="in" filter="strips(upLeft)">
                                      <p:cBhvr>
                                        <p:cTn id="29" dur="500"/>
                                        <p:tgtEl>
                                          <p:spTgt spid="12304"/>
                                        </p:tgtEl>
                                      </p:cBhvr>
                                    </p:animEffect>
                                  </p:childTnLst>
                                </p:cTn>
                              </p:par>
                            </p:childTnLst>
                          </p:cTn>
                        </p:par>
                      </p:childTnLst>
                    </p:cTn>
                  </p:par>
                  <p:par>
                    <p:cTn id="30" fill="hold">
                      <p:stCondLst>
                        <p:cond delay="indefinite"/>
                      </p:stCondLst>
                      <p:childTnLst>
                        <p:par>
                          <p:cTn id="31" fill="hold">
                            <p:stCondLst>
                              <p:cond delay="0"/>
                            </p:stCondLst>
                            <p:childTnLst>
                              <p:par>
                                <p:cTn id="32" presetID="18" presetClass="entr" presetSubtype="9" fill="hold" grpId="0" nodeType="clickEffect">
                                  <p:stCondLst>
                                    <p:cond delay="0"/>
                                  </p:stCondLst>
                                  <p:childTnLst>
                                    <p:set>
                                      <p:cBhvr>
                                        <p:cTn id="33" dur="1" fill="hold">
                                          <p:stCondLst>
                                            <p:cond delay="0"/>
                                          </p:stCondLst>
                                        </p:cTn>
                                        <p:tgtEl>
                                          <p:spTgt spid="12301"/>
                                        </p:tgtEl>
                                        <p:attrNameLst>
                                          <p:attrName>style.visibility</p:attrName>
                                        </p:attrNameLst>
                                      </p:cBhvr>
                                      <p:to>
                                        <p:strVal val="visible"/>
                                      </p:to>
                                    </p:set>
                                    <p:animEffect transition="in" filter="strips(upLeft)">
                                      <p:cBhvr>
                                        <p:cTn id="34" dur="500"/>
                                        <p:tgtEl>
                                          <p:spTgt spid="12301"/>
                                        </p:tgtEl>
                                      </p:cBhvr>
                                    </p:animEffect>
                                  </p:childTnLst>
                                </p:cTn>
                              </p:par>
                            </p:childTnLst>
                          </p:cTn>
                        </p:par>
                      </p:childTnLst>
                    </p:cTn>
                  </p:par>
                  <p:par>
                    <p:cTn id="35" fill="hold">
                      <p:stCondLst>
                        <p:cond delay="indefinite"/>
                      </p:stCondLst>
                      <p:childTnLst>
                        <p:par>
                          <p:cTn id="36" fill="hold">
                            <p:stCondLst>
                              <p:cond delay="0"/>
                            </p:stCondLst>
                            <p:childTnLst>
                              <p:par>
                                <p:cTn id="37" presetID="18" presetClass="entr" presetSubtype="3" fill="hold" grpId="0" nodeType="clickEffect">
                                  <p:stCondLst>
                                    <p:cond delay="0"/>
                                  </p:stCondLst>
                                  <p:childTnLst>
                                    <p:set>
                                      <p:cBhvr>
                                        <p:cTn id="38" dur="1" fill="hold">
                                          <p:stCondLst>
                                            <p:cond delay="0"/>
                                          </p:stCondLst>
                                        </p:cTn>
                                        <p:tgtEl>
                                          <p:spTgt spid="12303"/>
                                        </p:tgtEl>
                                        <p:attrNameLst>
                                          <p:attrName>style.visibility</p:attrName>
                                        </p:attrNameLst>
                                      </p:cBhvr>
                                      <p:to>
                                        <p:strVal val="visible"/>
                                      </p:to>
                                    </p:set>
                                    <p:animEffect transition="in" filter="strips(upRight)">
                                      <p:cBhvr>
                                        <p:cTn id="39" dur="500"/>
                                        <p:tgtEl>
                                          <p:spTgt spid="12303"/>
                                        </p:tgtEl>
                                      </p:cBhvr>
                                    </p:animEffect>
                                  </p:childTnLst>
                                </p:cTn>
                              </p:par>
                            </p:childTnLst>
                          </p:cTn>
                        </p:par>
                      </p:childTnLst>
                    </p:cTn>
                  </p:par>
                  <p:par>
                    <p:cTn id="40" fill="hold">
                      <p:stCondLst>
                        <p:cond delay="indefinite"/>
                      </p:stCondLst>
                      <p:childTnLst>
                        <p:par>
                          <p:cTn id="41" fill="hold">
                            <p:stCondLst>
                              <p:cond delay="0"/>
                            </p:stCondLst>
                            <p:childTnLst>
                              <p:par>
                                <p:cTn id="42" presetID="23" presetClass="entr" presetSubtype="16" fill="hold" grpId="0" nodeType="clickEffect">
                                  <p:stCondLst>
                                    <p:cond delay="0"/>
                                  </p:stCondLst>
                                  <p:childTnLst>
                                    <p:set>
                                      <p:cBhvr>
                                        <p:cTn id="43" dur="1" fill="hold">
                                          <p:stCondLst>
                                            <p:cond delay="0"/>
                                          </p:stCondLst>
                                        </p:cTn>
                                        <p:tgtEl>
                                          <p:spTgt spid="12299"/>
                                        </p:tgtEl>
                                        <p:attrNameLst>
                                          <p:attrName>style.visibility</p:attrName>
                                        </p:attrNameLst>
                                      </p:cBhvr>
                                      <p:to>
                                        <p:strVal val="visible"/>
                                      </p:to>
                                    </p:set>
                                    <p:anim calcmode="lin" valueType="num">
                                      <p:cBhvr>
                                        <p:cTn id="44" dur="500" fill="hold"/>
                                        <p:tgtEl>
                                          <p:spTgt spid="12299"/>
                                        </p:tgtEl>
                                        <p:attrNameLst>
                                          <p:attrName>ppt_w</p:attrName>
                                        </p:attrNameLst>
                                      </p:cBhvr>
                                      <p:tavLst>
                                        <p:tav tm="0">
                                          <p:val>
                                            <p:fltVal val="0"/>
                                          </p:val>
                                        </p:tav>
                                        <p:tav tm="100000">
                                          <p:val>
                                            <p:strVal val="#ppt_w"/>
                                          </p:val>
                                        </p:tav>
                                      </p:tavLst>
                                    </p:anim>
                                    <p:anim calcmode="lin" valueType="num">
                                      <p:cBhvr>
                                        <p:cTn id="45" dur="500" fill="hold"/>
                                        <p:tgtEl>
                                          <p:spTgt spid="12299"/>
                                        </p:tgtEl>
                                        <p:attrNameLst>
                                          <p:attrName>ppt_h</p:attrName>
                                        </p:attrNameLst>
                                      </p:cBhvr>
                                      <p:tavLst>
                                        <p:tav tm="0">
                                          <p:val>
                                            <p:fltVal val="0"/>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18" presetClass="entr" presetSubtype="9" fill="hold" grpId="0" nodeType="clickEffect">
                                  <p:stCondLst>
                                    <p:cond delay="0"/>
                                  </p:stCondLst>
                                  <p:childTnLst>
                                    <p:set>
                                      <p:cBhvr>
                                        <p:cTn id="49" dur="1" fill="hold">
                                          <p:stCondLst>
                                            <p:cond delay="0"/>
                                          </p:stCondLst>
                                        </p:cTn>
                                        <p:tgtEl>
                                          <p:spTgt spid="12297"/>
                                        </p:tgtEl>
                                        <p:attrNameLst>
                                          <p:attrName>style.visibility</p:attrName>
                                        </p:attrNameLst>
                                      </p:cBhvr>
                                      <p:to>
                                        <p:strVal val="visible"/>
                                      </p:to>
                                    </p:set>
                                    <p:animEffect transition="in" filter="strips(upLeft)">
                                      <p:cBhvr>
                                        <p:cTn id="50" dur="500"/>
                                        <p:tgtEl>
                                          <p:spTgt spid="12297"/>
                                        </p:tgtEl>
                                      </p:cBhvr>
                                    </p:animEffect>
                                  </p:childTnLst>
                                </p:cTn>
                              </p:par>
                            </p:childTnLst>
                          </p:cTn>
                        </p:par>
                      </p:childTnLst>
                    </p:cTn>
                  </p:par>
                  <p:par>
                    <p:cTn id="51" fill="hold">
                      <p:stCondLst>
                        <p:cond delay="indefinite"/>
                      </p:stCondLst>
                      <p:childTnLst>
                        <p:par>
                          <p:cTn id="52" fill="hold">
                            <p:stCondLst>
                              <p:cond delay="0"/>
                            </p:stCondLst>
                            <p:childTnLst>
                              <p:par>
                                <p:cTn id="53" presetID="18" presetClass="entr" presetSubtype="9" fill="hold" grpId="0" nodeType="clickEffect">
                                  <p:stCondLst>
                                    <p:cond delay="0"/>
                                  </p:stCondLst>
                                  <p:childTnLst>
                                    <p:set>
                                      <p:cBhvr>
                                        <p:cTn id="54" dur="1" fill="hold">
                                          <p:stCondLst>
                                            <p:cond delay="0"/>
                                          </p:stCondLst>
                                        </p:cTn>
                                        <p:tgtEl>
                                          <p:spTgt spid="12298"/>
                                        </p:tgtEl>
                                        <p:attrNameLst>
                                          <p:attrName>style.visibility</p:attrName>
                                        </p:attrNameLst>
                                      </p:cBhvr>
                                      <p:to>
                                        <p:strVal val="visible"/>
                                      </p:to>
                                    </p:set>
                                    <p:animEffect transition="in" filter="strips(upLeft)">
                                      <p:cBhvr>
                                        <p:cTn id="55" dur="500"/>
                                        <p:tgtEl>
                                          <p:spTgt spid="12298"/>
                                        </p:tgtEl>
                                      </p:cBhvr>
                                    </p:animEffect>
                                  </p:childTnLst>
                                </p:cTn>
                              </p:par>
                            </p:childTnLst>
                          </p:cTn>
                        </p:par>
                      </p:childTnLst>
                    </p:cTn>
                  </p:par>
                  <p:par>
                    <p:cTn id="56" fill="hold">
                      <p:stCondLst>
                        <p:cond delay="indefinite"/>
                      </p:stCondLst>
                      <p:childTnLst>
                        <p:par>
                          <p:cTn id="57" fill="hold">
                            <p:stCondLst>
                              <p:cond delay="0"/>
                            </p:stCondLst>
                            <p:childTnLst>
                              <p:par>
                                <p:cTn id="58" presetID="23" presetClass="entr" presetSubtype="16" fill="hold" grpId="0" nodeType="clickEffect">
                                  <p:stCondLst>
                                    <p:cond delay="0"/>
                                  </p:stCondLst>
                                  <p:childTnLst>
                                    <p:set>
                                      <p:cBhvr>
                                        <p:cTn id="59" dur="1" fill="hold">
                                          <p:stCondLst>
                                            <p:cond delay="0"/>
                                          </p:stCondLst>
                                        </p:cTn>
                                        <p:tgtEl>
                                          <p:spTgt spid="12300"/>
                                        </p:tgtEl>
                                        <p:attrNameLst>
                                          <p:attrName>style.visibility</p:attrName>
                                        </p:attrNameLst>
                                      </p:cBhvr>
                                      <p:to>
                                        <p:strVal val="visible"/>
                                      </p:to>
                                    </p:set>
                                    <p:anim calcmode="lin" valueType="num">
                                      <p:cBhvr>
                                        <p:cTn id="60" dur="500" fill="hold"/>
                                        <p:tgtEl>
                                          <p:spTgt spid="12300"/>
                                        </p:tgtEl>
                                        <p:attrNameLst>
                                          <p:attrName>ppt_w</p:attrName>
                                        </p:attrNameLst>
                                      </p:cBhvr>
                                      <p:tavLst>
                                        <p:tav tm="0">
                                          <p:val>
                                            <p:fltVal val="0"/>
                                          </p:val>
                                        </p:tav>
                                        <p:tav tm="100000">
                                          <p:val>
                                            <p:strVal val="#ppt_w"/>
                                          </p:val>
                                        </p:tav>
                                      </p:tavLst>
                                    </p:anim>
                                    <p:anim calcmode="lin" valueType="num">
                                      <p:cBhvr>
                                        <p:cTn id="61" dur="500" fill="hold"/>
                                        <p:tgtEl>
                                          <p:spTgt spid="12300"/>
                                        </p:tgtEl>
                                        <p:attrNameLst>
                                          <p:attrName>ppt_h</p:attrName>
                                        </p:attrNameLst>
                                      </p:cBhvr>
                                      <p:tavLst>
                                        <p:tav tm="0">
                                          <p:val>
                                            <p:fltVal val="0"/>
                                          </p:val>
                                        </p:tav>
                                        <p:tav tm="100000">
                                          <p:val>
                                            <p:strVal val="#ppt_h"/>
                                          </p:val>
                                        </p:tav>
                                      </p:tavLst>
                                    </p:anim>
                                  </p:childTnLst>
                                </p:cTn>
                              </p:par>
                            </p:childTnLst>
                          </p:cTn>
                        </p:par>
                      </p:childTnLst>
                    </p:cTn>
                  </p:par>
                  <p:par>
                    <p:cTn id="62" fill="hold">
                      <p:stCondLst>
                        <p:cond delay="indefinite"/>
                      </p:stCondLst>
                      <p:childTnLst>
                        <p:par>
                          <p:cTn id="63" fill="hold">
                            <p:stCondLst>
                              <p:cond delay="0"/>
                            </p:stCondLst>
                            <p:childTnLst>
                              <p:par>
                                <p:cTn id="64" presetID="17" presetClass="entr" presetSubtype="4" fill="hold" nodeType="clickEffect">
                                  <p:stCondLst>
                                    <p:cond delay="0"/>
                                  </p:stCondLst>
                                  <p:childTnLst>
                                    <p:set>
                                      <p:cBhvr>
                                        <p:cTn id="65" dur="1" fill="hold">
                                          <p:stCondLst>
                                            <p:cond delay="0"/>
                                          </p:stCondLst>
                                        </p:cTn>
                                        <p:tgtEl>
                                          <p:spTgt spid="2"/>
                                        </p:tgtEl>
                                        <p:attrNameLst>
                                          <p:attrName>style.visibility</p:attrName>
                                        </p:attrNameLst>
                                      </p:cBhvr>
                                      <p:to>
                                        <p:strVal val="visible"/>
                                      </p:to>
                                    </p:set>
                                    <p:anim calcmode="lin" valueType="num">
                                      <p:cBhvr>
                                        <p:cTn id="66" dur="500" fill="hold"/>
                                        <p:tgtEl>
                                          <p:spTgt spid="2"/>
                                        </p:tgtEl>
                                        <p:attrNameLst>
                                          <p:attrName>ppt_x</p:attrName>
                                        </p:attrNameLst>
                                      </p:cBhvr>
                                      <p:tavLst>
                                        <p:tav tm="0">
                                          <p:val>
                                            <p:strVal val="#ppt_x"/>
                                          </p:val>
                                        </p:tav>
                                        <p:tav tm="100000">
                                          <p:val>
                                            <p:strVal val="#ppt_x"/>
                                          </p:val>
                                        </p:tav>
                                      </p:tavLst>
                                    </p:anim>
                                    <p:anim calcmode="lin" valueType="num">
                                      <p:cBhvr>
                                        <p:cTn id="67" dur="500" fill="hold"/>
                                        <p:tgtEl>
                                          <p:spTgt spid="2"/>
                                        </p:tgtEl>
                                        <p:attrNameLst>
                                          <p:attrName>ppt_y</p:attrName>
                                        </p:attrNameLst>
                                      </p:cBhvr>
                                      <p:tavLst>
                                        <p:tav tm="0">
                                          <p:val>
                                            <p:strVal val="#ppt_y+#ppt_h/2"/>
                                          </p:val>
                                        </p:tav>
                                        <p:tav tm="100000">
                                          <p:val>
                                            <p:strVal val="#ppt_y"/>
                                          </p:val>
                                        </p:tav>
                                      </p:tavLst>
                                    </p:anim>
                                    <p:anim calcmode="lin" valueType="num">
                                      <p:cBhvr>
                                        <p:cTn id="68" dur="500" fill="hold"/>
                                        <p:tgtEl>
                                          <p:spTgt spid="2"/>
                                        </p:tgtEl>
                                        <p:attrNameLst>
                                          <p:attrName>ppt_w</p:attrName>
                                        </p:attrNameLst>
                                      </p:cBhvr>
                                      <p:tavLst>
                                        <p:tav tm="0">
                                          <p:val>
                                            <p:strVal val="#ppt_w"/>
                                          </p:val>
                                        </p:tav>
                                        <p:tav tm="100000">
                                          <p:val>
                                            <p:strVal val="#ppt_w"/>
                                          </p:val>
                                        </p:tav>
                                      </p:tavLst>
                                    </p:anim>
                                    <p:anim calcmode="lin" valueType="num">
                                      <p:cBhvr>
                                        <p:cTn id="69"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23" presetClass="entr" presetSubtype="16" fill="hold" grpId="0" nodeType="clickEffect">
                                  <p:stCondLst>
                                    <p:cond delay="0"/>
                                  </p:stCondLst>
                                  <p:childTnLst>
                                    <p:set>
                                      <p:cBhvr>
                                        <p:cTn id="73" dur="1" fill="hold">
                                          <p:stCondLst>
                                            <p:cond delay="0"/>
                                          </p:stCondLst>
                                        </p:cTn>
                                        <p:tgtEl>
                                          <p:spTgt spid="12291"/>
                                        </p:tgtEl>
                                        <p:attrNameLst>
                                          <p:attrName>style.visibility</p:attrName>
                                        </p:attrNameLst>
                                      </p:cBhvr>
                                      <p:to>
                                        <p:strVal val="visible"/>
                                      </p:to>
                                    </p:set>
                                    <p:anim calcmode="lin" valueType="num">
                                      <p:cBhvr>
                                        <p:cTn id="74" dur="500" fill="hold"/>
                                        <p:tgtEl>
                                          <p:spTgt spid="12291"/>
                                        </p:tgtEl>
                                        <p:attrNameLst>
                                          <p:attrName>ppt_w</p:attrName>
                                        </p:attrNameLst>
                                      </p:cBhvr>
                                      <p:tavLst>
                                        <p:tav tm="0">
                                          <p:val>
                                            <p:fltVal val="0"/>
                                          </p:val>
                                        </p:tav>
                                        <p:tav tm="100000">
                                          <p:val>
                                            <p:strVal val="#ppt_w"/>
                                          </p:val>
                                        </p:tav>
                                      </p:tavLst>
                                    </p:anim>
                                    <p:anim calcmode="lin" valueType="num">
                                      <p:cBhvr>
                                        <p:cTn id="75" dur="500" fill="hold"/>
                                        <p:tgtEl>
                                          <p:spTgt spid="12291"/>
                                        </p:tgtEl>
                                        <p:attrNameLst>
                                          <p:attrName>ppt_h</p:attrName>
                                        </p:attrNameLst>
                                      </p:cBhvr>
                                      <p:tavLst>
                                        <p:tav tm="0">
                                          <p:val>
                                            <p:fltVal val="0"/>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17" presetClass="entr" presetSubtype="8" fill="hold" grpId="0" nodeType="clickEffect">
                                  <p:stCondLst>
                                    <p:cond delay="0"/>
                                  </p:stCondLst>
                                  <p:childTnLst>
                                    <p:set>
                                      <p:cBhvr>
                                        <p:cTn id="79" dur="1" fill="hold">
                                          <p:stCondLst>
                                            <p:cond delay="0"/>
                                          </p:stCondLst>
                                        </p:cTn>
                                        <p:tgtEl>
                                          <p:spTgt spid="12290"/>
                                        </p:tgtEl>
                                        <p:attrNameLst>
                                          <p:attrName>style.visibility</p:attrName>
                                        </p:attrNameLst>
                                      </p:cBhvr>
                                      <p:to>
                                        <p:strVal val="visible"/>
                                      </p:to>
                                    </p:set>
                                    <p:anim calcmode="lin" valueType="num">
                                      <p:cBhvr>
                                        <p:cTn id="80" dur="500" fill="hold"/>
                                        <p:tgtEl>
                                          <p:spTgt spid="12290"/>
                                        </p:tgtEl>
                                        <p:attrNameLst>
                                          <p:attrName>ppt_x</p:attrName>
                                        </p:attrNameLst>
                                      </p:cBhvr>
                                      <p:tavLst>
                                        <p:tav tm="0">
                                          <p:val>
                                            <p:strVal val="#ppt_x-#ppt_w/2"/>
                                          </p:val>
                                        </p:tav>
                                        <p:tav tm="100000">
                                          <p:val>
                                            <p:strVal val="#ppt_x"/>
                                          </p:val>
                                        </p:tav>
                                      </p:tavLst>
                                    </p:anim>
                                    <p:anim calcmode="lin" valueType="num">
                                      <p:cBhvr>
                                        <p:cTn id="81" dur="500" fill="hold"/>
                                        <p:tgtEl>
                                          <p:spTgt spid="12290"/>
                                        </p:tgtEl>
                                        <p:attrNameLst>
                                          <p:attrName>ppt_y</p:attrName>
                                        </p:attrNameLst>
                                      </p:cBhvr>
                                      <p:tavLst>
                                        <p:tav tm="0">
                                          <p:val>
                                            <p:strVal val="#ppt_y"/>
                                          </p:val>
                                        </p:tav>
                                        <p:tav tm="100000">
                                          <p:val>
                                            <p:strVal val="#ppt_y"/>
                                          </p:val>
                                        </p:tav>
                                      </p:tavLst>
                                    </p:anim>
                                    <p:anim calcmode="lin" valueType="num">
                                      <p:cBhvr>
                                        <p:cTn id="82" dur="500" fill="hold"/>
                                        <p:tgtEl>
                                          <p:spTgt spid="12290"/>
                                        </p:tgtEl>
                                        <p:attrNameLst>
                                          <p:attrName>ppt_w</p:attrName>
                                        </p:attrNameLst>
                                      </p:cBhvr>
                                      <p:tavLst>
                                        <p:tav tm="0">
                                          <p:val>
                                            <p:fltVal val="0"/>
                                          </p:val>
                                        </p:tav>
                                        <p:tav tm="100000">
                                          <p:val>
                                            <p:strVal val="#ppt_w"/>
                                          </p:val>
                                        </p:tav>
                                      </p:tavLst>
                                    </p:anim>
                                    <p:anim calcmode="lin" valueType="num">
                                      <p:cBhvr>
                                        <p:cTn id="83" dur="500" fill="hold"/>
                                        <p:tgtEl>
                                          <p:spTgt spid="12290"/>
                                        </p:tgtEl>
                                        <p:attrNameLst>
                                          <p:attrName>ppt_h</p:attrName>
                                        </p:attrNameLst>
                                      </p:cBhvr>
                                      <p:tavLst>
                                        <p:tav tm="0">
                                          <p:val>
                                            <p:strVal val="#ppt_h"/>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7" presetClass="entr" presetSubtype="4" fill="hold" grpId="0" nodeType="clickEffect">
                                  <p:stCondLst>
                                    <p:cond delay="0"/>
                                  </p:stCondLst>
                                  <p:childTnLst>
                                    <p:set>
                                      <p:cBhvr>
                                        <p:cTn id="87" dur="1" fill="hold">
                                          <p:stCondLst>
                                            <p:cond delay="0"/>
                                          </p:stCondLst>
                                        </p:cTn>
                                        <p:tgtEl>
                                          <p:spTgt spid="12307"/>
                                        </p:tgtEl>
                                        <p:attrNameLst>
                                          <p:attrName>style.visibility</p:attrName>
                                        </p:attrNameLst>
                                      </p:cBhvr>
                                      <p:to>
                                        <p:strVal val="visible"/>
                                      </p:to>
                                    </p:set>
                                    <p:anim calcmode="lin" valueType="num">
                                      <p:cBhvr>
                                        <p:cTn id="88" dur="500" fill="hold"/>
                                        <p:tgtEl>
                                          <p:spTgt spid="12307"/>
                                        </p:tgtEl>
                                        <p:attrNameLst>
                                          <p:attrName>ppt_x</p:attrName>
                                        </p:attrNameLst>
                                      </p:cBhvr>
                                      <p:tavLst>
                                        <p:tav tm="0">
                                          <p:val>
                                            <p:strVal val="#ppt_x"/>
                                          </p:val>
                                        </p:tav>
                                        <p:tav tm="100000">
                                          <p:val>
                                            <p:strVal val="#ppt_x"/>
                                          </p:val>
                                        </p:tav>
                                      </p:tavLst>
                                    </p:anim>
                                    <p:anim calcmode="lin" valueType="num">
                                      <p:cBhvr>
                                        <p:cTn id="89" dur="500" fill="hold"/>
                                        <p:tgtEl>
                                          <p:spTgt spid="12307"/>
                                        </p:tgtEl>
                                        <p:attrNameLst>
                                          <p:attrName>ppt_y</p:attrName>
                                        </p:attrNameLst>
                                      </p:cBhvr>
                                      <p:tavLst>
                                        <p:tav tm="0">
                                          <p:val>
                                            <p:strVal val="#ppt_y+#ppt_h/2"/>
                                          </p:val>
                                        </p:tav>
                                        <p:tav tm="100000">
                                          <p:val>
                                            <p:strVal val="#ppt_y"/>
                                          </p:val>
                                        </p:tav>
                                      </p:tavLst>
                                    </p:anim>
                                    <p:anim calcmode="lin" valueType="num">
                                      <p:cBhvr>
                                        <p:cTn id="90" dur="500" fill="hold"/>
                                        <p:tgtEl>
                                          <p:spTgt spid="12307"/>
                                        </p:tgtEl>
                                        <p:attrNameLst>
                                          <p:attrName>ppt_w</p:attrName>
                                        </p:attrNameLst>
                                      </p:cBhvr>
                                      <p:tavLst>
                                        <p:tav tm="0">
                                          <p:val>
                                            <p:strVal val="#ppt_w"/>
                                          </p:val>
                                        </p:tav>
                                        <p:tav tm="100000">
                                          <p:val>
                                            <p:strVal val="#ppt_w"/>
                                          </p:val>
                                        </p:tav>
                                      </p:tavLst>
                                    </p:anim>
                                    <p:anim calcmode="lin" valueType="num">
                                      <p:cBhvr>
                                        <p:cTn id="91" dur="500" fill="hold"/>
                                        <p:tgtEl>
                                          <p:spTgt spid="12307"/>
                                        </p:tgtEl>
                                        <p:attrNameLst>
                                          <p:attrName>ppt_h</p:attrName>
                                        </p:attrNameLst>
                                      </p:cBhvr>
                                      <p:tavLst>
                                        <p:tav tm="0">
                                          <p:val>
                                            <p:fltVal val="0"/>
                                          </p:val>
                                        </p:tav>
                                        <p:tav tm="100000">
                                          <p:val>
                                            <p:strVal val="#ppt_h"/>
                                          </p:val>
                                        </p:tav>
                                      </p:tavLst>
                                    </p:anim>
                                  </p:childTnLst>
                                </p:cTn>
                              </p:par>
                            </p:childTnLst>
                          </p:cTn>
                        </p:par>
                      </p:childTnLst>
                    </p:cTn>
                  </p:par>
                  <p:par>
                    <p:cTn id="92" fill="hold">
                      <p:stCondLst>
                        <p:cond delay="indefinite"/>
                      </p:stCondLst>
                      <p:childTnLst>
                        <p:par>
                          <p:cTn id="93" fill="hold">
                            <p:stCondLst>
                              <p:cond delay="0"/>
                            </p:stCondLst>
                            <p:childTnLst>
                              <p:par>
                                <p:cTn id="94" presetID="17" presetClass="entr" presetSubtype="4" fill="hold" grpId="0" nodeType="clickEffect">
                                  <p:stCondLst>
                                    <p:cond delay="0"/>
                                  </p:stCondLst>
                                  <p:childTnLst>
                                    <p:set>
                                      <p:cBhvr>
                                        <p:cTn id="95" dur="1" fill="hold">
                                          <p:stCondLst>
                                            <p:cond delay="0"/>
                                          </p:stCondLst>
                                        </p:cTn>
                                        <p:tgtEl>
                                          <p:spTgt spid="12313"/>
                                        </p:tgtEl>
                                        <p:attrNameLst>
                                          <p:attrName>style.visibility</p:attrName>
                                        </p:attrNameLst>
                                      </p:cBhvr>
                                      <p:to>
                                        <p:strVal val="visible"/>
                                      </p:to>
                                    </p:set>
                                    <p:anim calcmode="lin" valueType="num">
                                      <p:cBhvr>
                                        <p:cTn id="96" dur="500" fill="hold"/>
                                        <p:tgtEl>
                                          <p:spTgt spid="12313"/>
                                        </p:tgtEl>
                                        <p:attrNameLst>
                                          <p:attrName>ppt_x</p:attrName>
                                        </p:attrNameLst>
                                      </p:cBhvr>
                                      <p:tavLst>
                                        <p:tav tm="0">
                                          <p:val>
                                            <p:strVal val="#ppt_x"/>
                                          </p:val>
                                        </p:tav>
                                        <p:tav tm="100000">
                                          <p:val>
                                            <p:strVal val="#ppt_x"/>
                                          </p:val>
                                        </p:tav>
                                      </p:tavLst>
                                    </p:anim>
                                    <p:anim calcmode="lin" valueType="num">
                                      <p:cBhvr>
                                        <p:cTn id="97" dur="500" fill="hold"/>
                                        <p:tgtEl>
                                          <p:spTgt spid="12313"/>
                                        </p:tgtEl>
                                        <p:attrNameLst>
                                          <p:attrName>ppt_y</p:attrName>
                                        </p:attrNameLst>
                                      </p:cBhvr>
                                      <p:tavLst>
                                        <p:tav tm="0">
                                          <p:val>
                                            <p:strVal val="#ppt_y+#ppt_h/2"/>
                                          </p:val>
                                        </p:tav>
                                        <p:tav tm="100000">
                                          <p:val>
                                            <p:strVal val="#ppt_y"/>
                                          </p:val>
                                        </p:tav>
                                      </p:tavLst>
                                    </p:anim>
                                    <p:anim calcmode="lin" valueType="num">
                                      <p:cBhvr>
                                        <p:cTn id="98" dur="500" fill="hold"/>
                                        <p:tgtEl>
                                          <p:spTgt spid="12313"/>
                                        </p:tgtEl>
                                        <p:attrNameLst>
                                          <p:attrName>ppt_w</p:attrName>
                                        </p:attrNameLst>
                                      </p:cBhvr>
                                      <p:tavLst>
                                        <p:tav tm="0">
                                          <p:val>
                                            <p:strVal val="#ppt_w"/>
                                          </p:val>
                                        </p:tav>
                                        <p:tav tm="100000">
                                          <p:val>
                                            <p:strVal val="#ppt_w"/>
                                          </p:val>
                                        </p:tav>
                                      </p:tavLst>
                                    </p:anim>
                                    <p:anim calcmode="lin" valueType="num">
                                      <p:cBhvr>
                                        <p:cTn id="99" dur="500" fill="hold"/>
                                        <p:tgtEl>
                                          <p:spTgt spid="12313"/>
                                        </p:tgtEl>
                                        <p:attrNameLst>
                                          <p:attrName>ppt_h</p:attrName>
                                        </p:attrNameLst>
                                      </p:cBhvr>
                                      <p:tavLst>
                                        <p:tav tm="0">
                                          <p:val>
                                            <p:fltVal val="0"/>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17" presetClass="entr" presetSubtype="4" fill="hold" grpId="0" nodeType="clickEffect">
                                  <p:stCondLst>
                                    <p:cond delay="0"/>
                                  </p:stCondLst>
                                  <p:childTnLst>
                                    <p:set>
                                      <p:cBhvr>
                                        <p:cTn id="103" dur="1" fill="hold">
                                          <p:stCondLst>
                                            <p:cond delay="0"/>
                                          </p:stCondLst>
                                        </p:cTn>
                                        <p:tgtEl>
                                          <p:spTgt spid="12308"/>
                                        </p:tgtEl>
                                        <p:attrNameLst>
                                          <p:attrName>style.visibility</p:attrName>
                                        </p:attrNameLst>
                                      </p:cBhvr>
                                      <p:to>
                                        <p:strVal val="visible"/>
                                      </p:to>
                                    </p:set>
                                    <p:anim calcmode="lin" valueType="num">
                                      <p:cBhvr>
                                        <p:cTn id="104" dur="500" fill="hold"/>
                                        <p:tgtEl>
                                          <p:spTgt spid="12308"/>
                                        </p:tgtEl>
                                        <p:attrNameLst>
                                          <p:attrName>ppt_x</p:attrName>
                                        </p:attrNameLst>
                                      </p:cBhvr>
                                      <p:tavLst>
                                        <p:tav tm="0">
                                          <p:val>
                                            <p:strVal val="#ppt_x"/>
                                          </p:val>
                                        </p:tav>
                                        <p:tav tm="100000">
                                          <p:val>
                                            <p:strVal val="#ppt_x"/>
                                          </p:val>
                                        </p:tav>
                                      </p:tavLst>
                                    </p:anim>
                                    <p:anim calcmode="lin" valueType="num">
                                      <p:cBhvr>
                                        <p:cTn id="105" dur="500" fill="hold"/>
                                        <p:tgtEl>
                                          <p:spTgt spid="12308"/>
                                        </p:tgtEl>
                                        <p:attrNameLst>
                                          <p:attrName>ppt_y</p:attrName>
                                        </p:attrNameLst>
                                      </p:cBhvr>
                                      <p:tavLst>
                                        <p:tav tm="0">
                                          <p:val>
                                            <p:strVal val="#ppt_y+#ppt_h/2"/>
                                          </p:val>
                                        </p:tav>
                                        <p:tav tm="100000">
                                          <p:val>
                                            <p:strVal val="#ppt_y"/>
                                          </p:val>
                                        </p:tav>
                                      </p:tavLst>
                                    </p:anim>
                                    <p:anim calcmode="lin" valueType="num">
                                      <p:cBhvr>
                                        <p:cTn id="106" dur="500" fill="hold"/>
                                        <p:tgtEl>
                                          <p:spTgt spid="12308"/>
                                        </p:tgtEl>
                                        <p:attrNameLst>
                                          <p:attrName>ppt_w</p:attrName>
                                        </p:attrNameLst>
                                      </p:cBhvr>
                                      <p:tavLst>
                                        <p:tav tm="0">
                                          <p:val>
                                            <p:strVal val="#ppt_w"/>
                                          </p:val>
                                        </p:tav>
                                        <p:tav tm="100000">
                                          <p:val>
                                            <p:strVal val="#ppt_w"/>
                                          </p:val>
                                        </p:tav>
                                      </p:tavLst>
                                    </p:anim>
                                    <p:anim calcmode="lin" valueType="num">
                                      <p:cBhvr>
                                        <p:cTn id="107" dur="500" fill="hold"/>
                                        <p:tgtEl>
                                          <p:spTgt spid="12308"/>
                                        </p:tgtEl>
                                        <p:attrNameLst>
                                          <p:attrName>ppt_h</p:attrName>
                                        </p:attrNameLst>
                                      </p:cBhvr>
                                      <p:tavLst>
                                        <p:tav tm="0">
                                          <p:val>
                                            <p:fltVal val="0"/>
                                          </p:val>
                                        </p:tav>
                                        <p:tav tm="100000">
                                          <p:val>
                                            <p:strVal val="#ppt_h"/>
                                          </p:val>
                                        </p:tav>
                                      </p:tavLst>
                                    </p:anim>
                                  </p:childTnLst>
                                </p:cTn>
                              </p:par>
                            </p:childTnLst>
                          </p:cTn>
                        </p:par>
                      </p:childTnLst>
                    </p:cTn>
                  </p:par>
                  <p:par>
                    <p:cTn id="108" fill="hold">
                      <p:stCondLst>
                        <p:cond delay="indefinite"/>
                      </p:stCondLst>
                      <p:childTnLst>
                        <p:par>
                          <p:cTn id="109" fill="hold">
                            <p:stCondLst>
                              <p:cond delay="0"/>
                            </p:stCondLst>
                            <p:childTnLst>
                              <p:par>
                                <p:cTn id="110" presetID="23" presetClass="entr" presetSubtype="16" fill="hold" grpId="0" nodeType="clickEffect">
                                  <p:stCondLst>
                                    <p:cond delay="0"/>
                                  </p:stCondLst>
                                  <p:childTnLst>
                                    <p:set>
                                      <p:cBhvr>
                                        <p:cTn id="111" dur="1" fill="hold">
                                          <p:stCondLst>
                                            <p:cond delay="0"/>
                                          </p:stCondLst>
                                        </p:cTn>
                                        <p:tgtEl>
                                          <p:spTgt spid="12306"/>
                                        </p:tgtEl>
                                        <p:attrNameLst>
                                          <p:attrName>style.visibility</p:attrName>
                                        </p:attrNameLst>
                                      </p:cBhvr>
                                      <p:to>
                                        <p:strVal val="visible"/>
                                      </p:to>
                                    </p:set>
                                    <p:anim calcmode="lin" valueType="num">
                                      <p:cBhvr>
                                        <p:cTn id="112" dur="500" fill="hold"/>
                                        <p:tgtEl>
                                          <p:spTgt spid="12306"/>
                                        </p:tgtEl>
                                        <p:attrNameLst>
                                          <p:attrName>ppt_w</p:attrName>
                                        </p:attrNameLst>
                                      </p:cBhvr>
                                      <p:tavLst>
                                        <p:tav tm="0">
                                          <p:val>
                                            <p:fltVal val="0"/>
                                          </p:val>
                                        </p:tav>
                                        <p:tav tm="100000">
                                          <p:val>
                                            <p:strVal val="#ppt_w"/>
                                          </p:val>
                                        </p:tav>
                                      </p:tavLst>
                                    </p:anim>
                                    <p:anim calcmode="lin" valueType="num">
                                      <p:cBhvr>
                                        <p:cTn id="113" dur="500" fill="hold"/>
                                        <p:tgtEl>
                                          <p:spTgt spid="12306"/>
                                        </p:tgtEl>
                                        <p:attrNameLst>
                                          <p:attrName>ppt_h</p:attrName>
                                        </p:attrNameLst>
                                      </p:cBhvr>
                                      <p:tavLst>
                                        <p:tav tm="0">
                                          <p:val>
                                            <p:fltVal val="0"/>
                                          </p:val>
                                        </p:tav>
                                        <p:tav tm="100000">
                                          <p:val>
                                            <p:strVal val="#ppt_h"/>
                                          </p:val>
                                        </p:tav>
                                      </p:tavLst>
                                    </p:anim>
                                  </p:childTnLst>
                                </p:cTn>
                              </p:par>
                            </p:childTnLst>
                          </p:cTn>
                        </p:par>
                      </p:childTnLst>
                    </p:cTn>
                  </p:par>
                  <p:par>
                    <p:cTn id="114" fill="hold">
                      <p:stCondLst>
                        <p:cond delay="indefinite"/>
                      </p:stCondLst>
                      <p:childTnLst>
                        <p:par>
                          <p:cTn id="115" fill="hold">
                            <p:stCondLst>
                              <p:cond delay="0"/>
                            </p:stCondLst>
                            <p:childTnLst>
                              <p:par>
                                <p:cTn id="116" presetID="17" presetClass="entr" presetSubtype="8" fill="hold" grpId="0" nodeType="clickEffect">
                                  <p:stCondLst>
                                    <p:cond delay="0"/>
                                  </p:stCondLst>
                                  <p:childTnLst>
                                    <p:set>
                                      <p:cBhvr>
                                        <p:cTn id="117" dur="1" fill="hold">
                                          <p:stCondLst>
                                            <p:cond delay="0"/>
                                          </p:stCondLst>
                                        </p:cTn>
                                        <p:tgtEl>
                                          <p:spTgt spid="12309"/>
                                        </p:tgtEl>
                                        <p:attrNameLst>
                                          <p:attrName>style.visibility</p:attrName>
                                        </p:attrNameLst>
                                      </p:cBhvr>
                                      <p:to>
                                        <p:strVal val="visible"/>
                                      </p:to>
                                    </p:set>
                                    <p:anim calcmode="lin" valueType="num">
                                      <p:cBhvr>
                                        <p:cTn id="118" dur="500" fill="hold"/>
                                        <p:tgtEl>
                                          <p:spTgt spid="12309"/>
                                        </p:tgtEl>
                                        <p:attrNameLst>
                                          <p:attrName>ppt_x</p:attrName>
                                        </p:attrNameLst>
                                      </p:cBhvr>
                                      <p:tavLst>
                                        <p:tav tm="0">
                                          <p:val>
                                            <p:strVal val="#ppt_x-#ppt_w/2"/>
                                          </p:val>
                                        </p:tav>
                                        <p:tav tm="100000">
                                          <p:val>
                                            <p:strVal val="#ppt_x"/>
                                          </p:val>
                                        </p:tav>
                                      </p:tavLst>
                                    </p:anim>
                                    <p:anim calcmode="lin" valueType="num">
                                      <p:cBhvr>
                                        <p:cTn id="119" dur="500" fill="hold"/>
                                        <p:tgtEl>
                                          <p:spTgt spid="12309"/>
                                        </p:tgtEl>
                                        <p:attrNameLst>
                                          <p:attrName>ppt_y</p:attrName>
                                        </p:attrNameLst>
                                      </p:cBhvr>
                                      <p:tavLst>
                                        <p:tav tm="0">
                                          <p:val>
                                            <p:strVal val="#ppt_y"/>
                                          </p:val>
                                        </p:tav>
                                        <p:tav tm="100000">
                                          <p:val>
                                            <p:strVal val="#ppt_y"/>
                                          </p:val>
                                        </p:tav>
                                      </p:tavLst>
                                    </p:anim>
                                    <p:anim calcmode="lin" valueType="num">
                                      <p:cBhvr>
                                        <p:cTn id="120" dur="500" fill="hold"/>
                                        <p:tgtEl>
                                          <p:spTgt spid="12309"/>
                                        </p:tgtEl>
                                        <p:attrNameLst>
                                          <p:attrName>ppt_w</p:attrName>
                                        </p:attrNameLst>
                                      </p:cBhvr>
                                      <p:tavLst>
                                        <p:tav tm="0">
                                          <p:val>
                                            <p:fltVal val="0"/>
                                          </p:val>
                                        </p:tav>
                                        <p:tav tm="100000">
                                          <p:val>
                                            <p:strVal val="#ppt_w"/>
                                          </p:val>
                                        </p:tav>
                                      </p:tavLst>
                                    </p:anim>
                                    <p:anim calcmode="lin" valueType="num">
                                      <p:cBhvr>
                                        <p:cTn id="121" dur="500" fill="hold"/>
                                        <p:tgtEl>
                                          <p:spTgt spid="12309"/>
                                        </p:tgtEl>
                                        <p:attrNameLst>
                                          <p:attrName>ppt_h</p:attrName>
                                        </p:attrNameLst>
                                      </p:cBhvr>
                                      <p:tavLst>
                                        <p:tav tm="0">
                                          <p:val>
                                            <p:strVal val="#ppt_h"/>
                                          </p:val>
                                        </p:tav>
                                        <p:tav tm="100000">
                                          <p:val>
                                            <p:strVal val="#ppt_h"/>
                                          </p:val>
                                        </p:tav>
                                      </p:tavLst>
                                    </p:anim>
                                  </p:childTnLst>
                                </p:cTn>
                              </p:par>
                            </p:childTnLst>
                          </p:cTn>
                        </p:par>
                      </p:childTnLst>
                    </p:cTn>
                  </p:par>
                  <p:par>
                    <p:cTn id="122" fill="hold">
                      <p:stCondLst>
                        <p:cond delay="indefinite"/>
                      </p:stCondLst>
                      <p:childTnLst>
                        <p:par>
                          <p:cTn id="123" fill="hold">
                            <p:stCondLst>
                              <p:cond delay="0"/>
                            </p:stCondLst>
                            <p:childTnLst>
                              <p:par>
                                <p:cTn id="124" presetID="17" presetClass="entr" presetSubtype="4" fill="hold" grpId="0" nodeType="clickEffect">
                                  <p:stCondLst>
                                    <p:cond delay="0"/>
                                  </p:stCondLst>
                                  <p:childTnLst>
                                    <p:set>
                                      <p:cBhvr>
                                        <p:cTn id="125" dur="1" fill="hold">
                                          <p:stCondLst>
                                            <p:cond delay="0"/>
                                          </p:stCondLst>
                                        </p:cTn>
                                        <p:tgtEl>
                                          <p:spTgt spid="12310"/>
                                        </p:tgtEl>
                                        <p:attrNameLst>
                                          <p:attrName>style.visibility</p:attrName>
                                        </p:attrNameLst>
                                      </p:cBhvr>
                                      <p:to>
                                        <p:strVal val="visible"/>
                                      </p:to>
                                    </p:set>
                                    <p:anim calcmode="lin" valueType="num">
                                      <p:cBhvr>
                                        <p:cTn id="126" dur="500" fill="hold"/>
                                        <p:tgtEl>
                                          <p:spTgt spid="12310"/>
                                        </p:tgtEl>
                                        <p:attrNameLst>
                                          <p:attrName>ppt_x</p:attrName>
                                        </p:attrNameLst>
                                      </p:cBhvr>
                                      <p:tavLst>
                                        <p:tav tm="0">
                                          <p:val>
                                            <p:strVal val="#ppt_x"/>
                                          </p:val>
                                        </p:tav>
                                        <p:tav tm="100000">
                                          <p:val>
                                            <p:strVal val="#ppt_x"/>
                                          </p:val>
                                        </p:tav>
                                      </p:tavLst>
                                    </p:anim>
                                    <p:anim calcmode="lin" valueType="num">
                                      <p:cBhvr>
                                        <p:cTn id="127" dur="500" fill="hold"/>
                                        <p:tgtEl>
                                          <p:spTgt spid="12310"/>
                                        </p:tgtEl>
                                        <p:attrNameLst>
                                          <p:attrName>ppt_y</p:attrName>
                                        </p:attrNameLst>
                                      </p:cBhvr>
                                      <p:tavLst>
                                        <p:tav tm="0">
                                          <p:val>
                                            <p:strVal val="#ppt_y+#ppt_h/2"/>
                                          </p:val>
                                        </p:tav>
                                        <p:tav tm="100000">
                                          <p:val>
                                            <p:strVal val="#ppt_y"/>
                                          </p:val>
                                        </p:tav>
                                      </p:tavLst>
                                    </p:anim>
                                    <p:anim calcmode="lin" valueType="num">
                                      <p:cBhvr>
                                        <p:cTn id="128" dur="500" fill="hold"/>
                                        <p:tgtEl>
                                          <p:spTgt spid="12310"/>
                                        </p:tgtEl>
                                        <p:attrNameLst>
                                          <p:attrName>ppt_w</p:attrName>
                                        </p:attrNameLst>
                                      </p:cBhvr>
                                      <p:tavLst>
                                        <p:tav tm="0">
                                          <p:val>
                                            <p:strVal val="#ppt_w"/>
                                          </p:val>
                                        </p:tav>
                                        <p:tav tm="100000">
                                          <p:val>
                                            <p:strVal val="#ppt_w"/>
                                          </p:val>
                                        </p:tav>
                                      </p:tavLst>
                                    </p:anim>
                                    <p:anim calcmode="lin" valueType="num">
                                      <p:cBhvr>
                                        <p:cTn id="129" dur="500" fill="hold"/>
                                        <p:tgtEl>
                                          <p:spTgt spid="12310"/>
                                        </p:tgtEl>
                                        <p:attrNameLst>
                                          <p:attrName>ppt_h</p:attrName>
                                        </p:attrNameLst>
                                      </p:cBhvr>
                                      <p:tavLst>
                                        <p:tav tm="0">
                                          <p:val>
                                            <p:fltVal val="0"/>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17" presetClass="entr" presetSubtype="4" fill="hold" grpId="0" nodeType="clickEffect">
                                  <p:stCondLst>
                                    <p:cond delay="0"/>
                                  </p:stCondLst>
                                  <p:childTnLst>
                                    <p:set>
                                      <p:cBhvr>
                                        <p:cTn id="133" dur="1" fill="hold">
                                          <p:stCondLst>
                                            <p:cond delay="0"/>
                                          </p:stCondLst>
                                        </p:cTn>
                                        <p:tgtEl>
                                          <p:spTgt spid="12311"/>
                                        </p:tgtEl>
                                        <p:attrNameLst>
                                          <p:attrName>style.visibility</p:attrName>
                                        </p:attrNameLst>
                                      </p:cBhvr>
                                      <p:to>
                                        <p:strVal val="visible"/>
                                      </p:to>
                                    </p:set>
                                    <p:anim calcmode="lin" valueType="num">
                                      <p:cBhvr>
                                        <p:cTn id="134" dur="500" fill="hold"/>
                                        <p:tgtEl>
                                          <p:spTgt spid="12311"/>
                                        </p:tgtEl>
                                        <p:attrNameLst>
                                          <p:attrName>ppt_x</p:attrName>
                                        </p:attrNameLst>
                                      </p:cBhvr>
                                      <p:tavLst>
                                        <p:tav tm="0">
                                          <p:val>
                                            <p:strVal val="#ppt_x"/>
                                          </p:val>
                                        </p:tav>
                                        <p:tav tm="100000">
                                          <p:val>
                                            <p:strVal val="#ppt_x"/>
                                          </p:val>
                                        </p:tav>
                                      </p:tavLst>
                                    </p:anim>
                                    <p:anim calcmode="lin" valueType="num">
                                      <p:cBhvr>
                                        <p:cTn id="135" dur="500" fill="hold"/>
                                        <p:tgtEl>
                                          <p:spTgt spid="12311"/>
                                        </p:tgtEl>
                                        <p:attrNameLst>
                                          <p:attrName>ppt_y</p:attrName>
                                        </p:attrNameLst>
                                      </p:cBhvr>
                                      <p:tavLst>
                                        <p:tav tm="0">
                                          <p:val>
                                            <p:strVal val="#ppt_y+#ppt_h/2"/>
                                          </p:val>
                                        </p:tav>
                                        <p:tav tm="100000">
                                          <p:val>
                                            <p:strVal val="#ppt_y"/>
                                          </p:val>
                                        </p:tav>
                                      </p:tavLst>
                                    </p:anim>
                                    <p:anim calcmode="lin" valueType="num">
                                      <p:cBhvr>
                                        <p:cTn id="136" dur="500" fill="hold"/>
                                        <p:tgtEl>
                                          <p:spTgt spid="12311"/>
                                        </p:tgtEl>
                                        <p:attrNameLst>
                                          <p:attrName>ppt_w</p:attrName>
                                        </p:attrNameLst>
                                      </p:cBhvr>
                                      <p:tavLst>
                                        <p:tav tm="0">
                                          <p:val>
                                            <p:strVal val="#ppt_w"/>
                                          </p:val>
                                        </p:tav>
                                        <p:tav tm="100000">
                                          <p:val>
                                            <p:strVal val="#ppt_w"/>
                                          </p:val>
                                        </p:tav>
                                      </p:tavLst>
                                    </p:anim>
                                    <p:anim calcmode="lin" valueType="num">
                                      <p:cBhvr>
                                        <p:cTn id="137" dur="500" fill="hold"/>
                                        <p:tgtEl>
                                          <p:spTgt spid="12311"/>
                                        </p:tgtEl>
                                        <p:attrNameLst>
                                          <p:attrName>ppt_h</p:attrName>
                                        </p:attrNameLst>
                                      </p:cBhvr>
                                      <p:tavLst>
                                        <p:tav tm="0">
                                          <p:val>
                                            <p:fltVal val="0"/>
                                          </p:val>
                                        </p:tav>
                                        <p:tav tm="100000">
                                          <p:val>
                                            <p:strVal val="#ppt_h"/>
                                          </p:val>
                                        </p:tav>
                                      </p:tavLst>
                                    </p:anim>
                                  </p:childTnLst>
                                </p:cTn>
                              </p:par>
                            </p:childTnLst>
                          </p:cTn>
                        </p:par>
                      </p:childTnLst>
                    </p:cTn>
                  </p:par>
                  <p:par>
                    <p:cTn id="138" fill="hold">
                      <p:stCondLst>
                        <p:cond delay="indefinite"/>
                      </p:stCondLst>
                      <p:childTnLst>
                        <p:par>
                          <p:cTn id="139" fill="hold">
                            <p:stCondLst>
                              <p:cond delay="0"/>
                            </p:stCondLst>
                            <p:childTnLst>
                              <p:par>
                                <p:cTn id="140" presetID="23" presetClass="entr" presetSubtype="16" fill="hold" grpId="0" nodeType="clickEffect">
                                  <p:stCondLst>
                                    <p:cond delay="0"/>
                                  </p:stCondLst>
                                  <p:childTnLst>
                                    <p:set>
                                      <p:cBhvr>
                                        <p:cTn id="141" dur="1" fill="hold">
                                          <p:stCondLst>
                                            <p:cond delay="0"/>
                                          </p:stCondLst>
                                        </p:cTn>
                                        <p:tgtEl>
                                          <p:spTgt spid="12312"/>
                                        </p:tgtEl>
                                        <p:attrNameLst>
                                          <p:attrName>style.visibility</p:attrName>
                                        </p:attrNameLst>
                                      </p:cBhvr>
                                      <p:to>
                                        <p:strVal val="visible"/>
                                      </p:to>
                                    </p:set>
                                    <p:anim calcmode="lin" valueType="num">
                                      <p:cBhvr>
                                        <p:cTn id="142" dur="500" fill="hold"/>
                                        <p:tgtEl>
                                          <p:spTgt spid="12312"/>
                                        </p:tgtEl>
                                        <p:attrNameLst>
                                          <p:attrName>ppt_w</p:attrName>
                                        </p:attrNameLst>
                                      </p:cBhvr>
                                      <p:tavLst>
                                        <p:tav tm="0">
                                          <p:val>
                                            <p:fltVal val="0"/>
                                          </p:val>
                                        </p:tav>
                                        <p:tav tm="100000">
                                          <p:val>
                                            <p:strVal val="#ppt_w"/>
                                          </p:val>
                                        </p:tav>
                                      </p:tavLst>
                                    </p:anim>
                                    <p:anim calcmode="lin" valueType="num">
                                      <p:cBhvr>
                                        <p:cTn id="143" dur="500" fill="hold"/>
                                        <p:tgtEl>
                                          <p:spTgt spid="123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nimBg="1"/>
      <p:bldP spid="12291" grpId="0" animBg="1"/>
      <p:bldP spid="12295" grpId="0" animBg="1"/>
      <p:bldP spid="12296" grpId="0" animBg="1"/>
      <p:bldP spid="12297" grpId="0" animBg="1"/>
      <p:bldP spid="12298" grpId="0" animBg="1"/>
      <p:bldP spid="12299" grpId="0" animBg="1"/>
      <p:bldP spid="12300" grpId="0" animBg="1"/>
      <p:bldP spid="12301" grpId="0" animBg="1"/>
      <p:bldP spid="12302" grpId="0" animBg="1"/>
      <p:bldP spid="12303" grpId="0" animBg="1"/>
      <p:bldP spid="12304" grpId="0" animBg="1"/>
      <p:bldP spid="12305" grpId="0" animBg="1"/>
      <p:bldP spid="12306" grpId="0" animBg="1"/>
      <p:bldP spid="12307" grpId="0" animBg="1"/>
      <p:bldP spid="12308" grpId="0" animBg="1"/>
      <p:bldP spid="12309" grpId="0" animBg="1"/>
      <p:bldP spid="12310" grpId="0" animBg="1"/>
      <p:bldP spid="12311" grpId="0" animBg="1"/>
      <p:bldP spid="12312" grpId="0" animBg="1"/>
      <p:bldP spid="12313"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Freeform 2"/>
          <p:cNvSpPr/>
          <p:nvPr/>
        </p:nvSpPr>
        <p:spPr bwMode="auto">
          <a:xfrm>
            <a:off x="2778125" y="3181350"/>
            <a:ext cx="1000125" cy="1768475"/>
          </a:xfrm>
          <a:custGeom>
            <a:avLst/>
            <a:gdLst>
              <a:gd name="T0" fmla="*/ 0 w 630"/>
              <a:gd name="T1" fmla="*/ 318 h 1114"/>
              <a:gd name="T2" fmla="*/ 630 w 630"/>
              <a:gd name="T3" fmla="*/ 0 h 1114"/>
              <a:gd name="T4" fmla="*/ 630 w 630"/>
              <a:gd name="T5" fmla="*/ 796 h 1114"/>
              <a:gd name="T6" fmla="*/ 0 w 630"/>
              <a:gd name="T7" fmla="*/ 1114 h 1114"/>
              <a:gd name="T8" fmla="*/ 0 w 630"/>
              <a:gd name="T9" fmla="*/ 318 h 1114"/>
              <a:gd name="T10" fmla="*/ 0 60000 65536"/>
              <a:gd name="T11" fmla="*/ 0 60000 65536"/>
              <a:gd name="T12" fmla="*/ 0 60000 65536"/>
              <a:gd name="T13" fmla="*/ 0 60000 65536"/>
              <a:gd name="T14" fmla="*/ 0 60000 65536"/>
              <a:gd name="T15" fmla="*/ 0 w 630"/>
              <a:gd name="T16" fmla="*/ 0 h 1114"/>
              <a:gd name="T17" fmla="*/ 630 w 630"/>
              <a:gd name="T18" fmla="*/ 1114 h 1114"/>
            </a:gdLst>
            <a:ahLst/>
            <a:cxnLst>
              <a:cxn ang="T10">
                <a:pos x="T0" y="T1"/>
              </a:cxn>
              <a:cxn ang="T11">
                <a:pos x="T2" y="T3"/>
              </a:cxn>
              <a:cxn ang="T12">
                <a:pos x="T4" y="T5"/>
              </a:cxn>
              <a:cxn ang="T13">
                <a:pos x="T6" y="T7"/>
              </a:cxn>
              <a:cxn ang="T14">
                <a:pos x="T8" y="T9"/>
              </a:cxn>
            </a:cxnLst>
            <a:rect l="T15" t="T16" r="T17" b="T18"/>
            <a:pathLst>
              <a:path w="630" h="1114">
                <a:moveTo>
                  <a:pt x="0" y="318"/>
                </a:moveTo>
                <a:lnTo>
                  <a:pt x="630" y="0"/>
                </a:lnTo>
                <a:lnTo>
                  <a:pt x="630" y="796"/>
                </a:lnTo>
                <a:lnTo>
                  <a:pt x="0" y="1114"/>
                </a:lnTo>
                <a:lnTo>
                  <a:pt x="0" y="318"/>
                </a:lnTo>
                <a:close/>
              </a:path>
            </a:pathLst>
          </a:custGeom>
          <a:noFill/>
          <a:ln w="3175">
            <a:solidFill>
              <a:srgbClr val="1F1A17"/>
            </a:solidFill>
            <a:round/>
          </a:ln>
        </p:spPr>
        <p:txBody>
          <a:bodyPr/>
          <a:lstStyle/>
          <a:p>
            <a:endParaRPr lang="en-IN"/>
          </a:p>
        </p:txBody>
      </p:sp>
      <p:sp>
        <p:nvSpPr>
          <p:cNvPr id="13315" name="Freeform 3"/>
          <p:cNvSpPr/>
          <p:nvPr/>
        </p:nvSpPr>
        <p:spPr bwMode="auto">
          <a:xfrm rot="-178561" flipH="1" flipV="1">
            <a:off x="2786063" y="3802063"/>
            <a:ext cx="1000125" cy="922337"/>
          </a:xfrm>
          <a:custGeom>
            <a:avLst/>
            <a:gdLst>
              <a:gd name="T0" fmla="*/ 314 w 630"/>
              <a:gd name="T1" fmla="*/ 422 h 581"/>
              <a:gd name="T2" fmla="*/ 0 w 630"/>
              <a:gd name="T3" fmla="*/ 581 h 581"/>
              <a:gd name="T4" fmla="*/ 2 w 630"/>
              <a:gd name="T5" fmla="*/ 541 h 581"/>
              <a:gd name="T6" fmla="*/ 5 w 630"/>
              <a:gd name="T7" fmla="*/ 500 h 581"/>
              <a:gd name="T8" fmla="*/ 14 w 630"/>
              <a:gd name="T9" fmla="*/ 457 h 581"/>
              <a:gd name="T10" fmla="*/ 25 w 630"/>
              <a:gd name="T11" fmla="*/ 416 h 581"/>
              <a:gd name="T12" fmla="*/ 38 w 630"/>
              <a:gd name="T13" fmla="*/ 377 h 581"/>
              <a:gd name="T14" fmla="*/ 54 w 630"/>
              <a:gd name="T15" fmla="*/ 336 h 581"/>
              <a:gd name="T16" fmla="*/ 72 w 630"/>
              <a:gd name="T17" fmla="*/ 297 h 581"/>
              <a:gd name="T18" fmla="*/ 93 w 630"/>
              <a:gd name="T19" fmla="*/ 259 h 581"/>
              <a:gd name="T20" fmla="*/ 114 w 630"/>
              <a:gd name="T21" fmla="*/ 222 h 581"/>
              <a:gd name="T22" fmla="*/ 139 w 630"/>
              <a:gd name="T23" fmla="*/ 188 h 581"/>
              <a:gd name="T24" fmla="*/ 164 w 630"/>
              <a:gd name="T25" fmla="*/ 155 h 581"/>
              <a:gd name="T26" fmla="*/ 193 w 630"/>
              <a:gd name="T27" fmla="*/ 125 h 581"/>
              <a:gd name="T28" fmla="*/ 221 w 630"/>
              <a:gd name="T29" fmla="*/ 97 h 581"/>
              <a:gd name="T30" fmla="*/ 252 w 630"/>
              <a:gd name="T31" fmla="*/ 72 h 581"/>
              <a:gd name="T32" fmla="*/ 282 w 630"/>
              <a:gd name="T33" fmla="*/ 50 h 581"/>
              <a:gd name="T34" fmla="*/ 314 w 630"/>
              <a:gd name="T35" fmla="*/ 32 h 581"/>
              <a:gd name="T36" fmla="*/ 330 w 630"/>
              <a:gd name="T37" fmla="*/ 23 h 581"/>
              <a:gd name="T38" fmla="*/ 346 w 630"/>
              <a:gd name="T39" fmla="*/ 18 h 581"/>
              <a:gd name="T40" fmla="*/ 363 w 630"/>
              <a:gd name="T41" fmla="*/ 13 h 581"/>
              <a:gd name="T42" fmla="*/ 379 w 630"/>
              <a:gd name="T43" fmla="*/ 7 h 581"/>
              <a:gd name="T44" fmla="*/ 393 w 630"/>
              <a:gd name="T45" fmla="*/ 4 h 581"/>
              <a:gd name="T46" fmla="*/ 409 w 630"/>
              <a:gd name="T47" fmla="*/ 2 h 581"/>
              <a:gd name="T48" fmla="*/ 423 w 630"/>
              <a:gd name="T49" fmla="*/ 0 h 581"/>
              <a:gd name="T50" fmla="*/ 438 w 630"/>
              <a:gd name="T51" fmla="*/ 0 h 581"/>
              <a:gd name="T52" fmla="*/ 452 w 630"/>
              <a:gd name="T53" fmla="*/ 2 h 581"/>
              <a:gd name="T54" fmla="*/ 464 w 630"/>
              <a:gd name="T55" fmla="*/ 4 h 581"/>
              <a:gd name="T56" fmla="*/ 479 w 630"/>
              <a:gd name="T57" fmla="*/ 5 h 581"/>
              <a:gd name="T58" fmla="*/ 491 w 630"/>
              <a:gd name="T59" fmla="*/ 9 h 581"/>
              <a:gd name="T60" fmla="*/ 504 w 630"/>
              <a:gd name="T61" fmla="*/ 14 h 581"/>
              <a:gd name="T62" fmla="*/ 514 w 630"/>
              <a:gd name="T63" fmla="*/ 20 h 581"/>
              <a:gd name="T64" fmla="*/ 527 w 630"/>
              <a:gd name="T65" fmla="*/ 27 h 581"/>
              <a:gd name="T66" fmla="*/ 537 w 630"/>
              <a:gd name="T67" fmla="*/ 34 h 581"/>
              <a:gd name="T68" fmla="*/ 548 w 630"/>
              <a:gd name="T69" fmla="*/ 43 h 581"/>
              <a:gd name="T70" fmla="*/ 557 w 630"/>
              <a:gd name="T71" fmla="*/ 52 h 581"/>
              <a:gd name="T72" fmla="*/ 568 w 630"/>
              <a:gd name="T73" fmla="*/ 61 h 581"/>
              <a:gd name="T74" fmla="*/ 577 w 630"/>
              <a:gd name="T75" fmla="*/ 72 h 581"/>
              <a:gd name="T76" fmla="*/ 584 w 630"/>
              <a:gd name="T77" fmla="*/ 84 h 581"/>
              <a:gd name="T78" fmla="*/ 591 w 630"/>
              <a:gd name="T79" fmla="*/ 97 h 581"/>
              <a:gd name="T80" fmla="*/ 598 w 630"/>
              <a:gd name="T81" fmla="*/ 109 h 581"/>
              <a:gd name="T82" fmla="*/ 605 w 630"/>
              <a:gd name="T83" fmla="*/ 123 h 581"/>
              <a:gd name="T84" fmla="*/ 616 w 630"/>
              <a:gd name="T85" fmla="*/ 154 h 581"/>
              <a:gd name="T86" fmla="*/ 623 w 630"/>
              <a:gd name="T87" fmla="*/ 188 h 581"/>
              <a:gd name="T88" fmla="*/ 629 w 630"/>
              <a:gd name="T89" fmla="*/ 223 h 581"/>
              <a:gd name="T90" fmla="*/ 630 w 630"/>
              <a:gd name="T91" fmla="*/ 263 h 581"/>
              <a:gd name="T92" fmla="*/ 314 w 630"/>
              <a:gd name="T93" fmla="*/ 422 h 5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0"/>
              <a:gd name="T142" fmla="*/ 0 h 581"/>
              <a:gd name="T143" fmla="*/ 630 w 630"/>
              <a:gd name="T144" fmla="*/ 581 h 5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0" h="581">
                <a:moveTo>
                  <a:pt x="314" y="422"/>
                </a:moveTo>
                <a:lnTo>
                  <a:pt x="0" y="581"/>
                </a:lnTo>
                <a:lnTo>
                  <a:pt x="2" y="541"/>
                </a:lnTo>
                <a:lnTo>
                  <a:pt x="5" y="500"/>
                </a:lnTo>
                <a:lnTo>
                  <a:pt x="14" y="457"/>
                </a:lnTo>
                <a:lnTo>
                  <a:pt x="25" y="416"/>
                </a:lnTo>
                <a:lnTo>
                  <a:pt x="38" y="377"/>
                </a:lnTo>
                <a:lnTo>
                  <a:pt x="54" y="336"/>
                </a:lnTo>
                <a:lnTo>
                  <a:pt x="72" y="297"/>
                </a:lnTo>
                <a:lnTo>
                  <a:pt x="93" y="259"/>
                </a:lnTo>
                <a:lnTo>
                  <a:pt x="114" y="222"/>
                </a:lnTo>
                <a:lnTo>
                  <a:pt x="139" y="188"/>
                </a:lnTo>
                <a:lnTo>
                  <a:pt x="164" y="155"/>
                </a:lnTo>
                <a:lnTo>
                  <a:pt x="193" y="125"/>
                </a:lnTo>
                <a:lnTo>
                  <a:pt x="221" y="97"/>
                </a:lnTo>
                <a:lnTo>
                  <a:pt x="252" y="72"/>
                </a:lnTo>
                <a:lnTo>
                  <a:pt x="282" y="50"/>
                </a:lnTo>
                <a:lnTo>
                  <a:pt x="314" y="32"/>
                </a:lnTo>
                <a:lnTo>
                  <a:pt x="330" y="23"/>
                </a:lnTo>
                <a:lnTo>
                  <a:pt x="346" y="18"/>
                </a:lnTo>
                <a:lnTo>
                  <a:pt x="363" y="13"/>
                </a:lnTo>
                <a:lnTo>
                  <a:pt x="379" y="7"/>
                </a:lnTo>
                <a:lnTo>
                  <a:pt x="393" y="4"/>
                </a:lnTo>
                <a:lnTo>
                  <a:pt x="409" y="2"/>
                </a:lnTo>
                <a:lnTo>
                  <a:pt x="423" y="0"/>
                </a:lnTo>
                <a:lnTo>
                  <a:pt x="438" y="0"/>
                </a:lnTo>
                <a:lnTo>
                  <a:pt x="452" y="2"/>
                </a:lnTo>
                <a:lnTo>
                  <a:pt x="464" y="4"/>
                </a:lnTo>
                <a:lnTo>
                  <a:pt x="479" y="5"/>
                </a:lnTo>
                <a:lnTo>
                  <a:pt x="491" y="9"/>
                </a:lnTo>
                <a:lnTo>
                  <a:pt x="504" y="14"/>
                </a:lnTo>
                <a:lnTo>
                  <a:pt x="514" y="20"/>
                </a:lnTo>
                <a:lnTo>
                  <a:pt x="527" y="27"/>
                </a:lnTo>
                <a:lnTo>
                  <a:pt x="537" y="34"/>
                </a:lnTo>
                <a:lnTo>
                  <a:pt x="548" y="43"/>
                </a:lnTo>
                <a:lnTo>
                  <a:pt x="557" y="52"/>
                </a:lnTo>
                <a:lnTo>
                  <a:pt x="568" y="61"/>
                </a:lnTo>
                <a:lnTo>
                  <a:pt x="577" y="72"/>
                </a:lnTo>
                <a:lnTo>
                  <a:pt x="584" y="84"/>
                </a:lnTo>
                <a:lnTo>
                  <a:pt x="591" y="97"/>
                </a:lnTo>
                <a:lnTo>
                  <a:pt x="598" y="109"/>
                </a:lnTo>
                <a:lnTo>
                  <a:pt x="605" y="123"/>
                </a:lnTo>
                <a:lnTo>
                  <a:pt x="616" y="154"/>
                </a:lnTo>
                <a:lnTo>
                  <a:pt x="623" y="188"/>
                </a:lnTo>
                <a:lnTo>
                  <a:pt x="629" y="223"/>
                </a:lnTo>
                <a:lnTo>
                  <a:pt x="630" y="263"/>
                </a:lnTo>
                <a:lnTo>
                  <a:pt x="314" y="422"/>
                </a:lnTo>
                <a:close/>
              </a:path>
            </a:pathLst>
          </a:custGeom>
          <a:noFill/>
          <a:ln w="28575">
            <a:solidFill>
              <a:srgbClr val="1F1A17"/>
            </a:solidFill>
            <a:round/>
          </a:ln>
        </p:spPr>
        <p:txBody>
          <a:bodyPr/>
          <a:lstStyle/>
          <a:p>
            <a:endParaRPr lang="en-IN"/>
          </a:p>
        </p:txBody>
      </p:sp>
      <p:sp>
        <p:nvSpPr>
          <p:cNvPr id="13316" name="Line 4"/>
          <p:cNvSpPr>
            <a:spLocks noChangeShapeType="1"/>
          </p:cNvSpPr>
          <p:nvPr/>
        </p:nvSpPr>
        <p:spPr bwMode="auto">
          <a:xfrm>
            <a:off x="2176463" y="4946650"/>
            <a:ext cx="1219200" cy="0"/>
          </a:xfrm>
          <a:prstGeom prst="line">
            <a:avLst/>
          </a:prstGeom>
          <a:noFill/>
          <a:ln w="9525">
            <a:solidFill>
              <a:schemeClr val="tx1"/>
            </a:solidFill>
            <a:round/>
          </a:ln>
        </p:spPr>
        <p:txBody>
          <a:bodyPr/>
          <a:lstStyle/>
          <a:p>
            <a:endParaRPr lang="en-IN"/>
          </a:p>
        </p:txBody>
      </p:sp>
      <p:sp>
        <p:nvSpPr>
          <p:cNvPr id="13317" name="Line 5"/>
          <p:cNvSpPr>
            <a:spLocks noChangeShapeType="1"/>
          </p:cNvSpPr>
          <p:nvPr/>
        </p:nvSpPr>
        <p:spPr bwMode="auto">
          <a:xfrm>
            <a:off x="2771775" y="3505200"/>
            <a:ext cx="0" cy="1447800"/>
          </a:xfrm>
          <a:prstGeom prst="line">
            <a:avLst/>
          </a:prstGeom>
          <a:noFill/>
          <a:ln w="9525">
            <a:solidFill>
              <a:schemeClr val="tx1"/>
            </a:solidFill>
            <a:round/>
          </a:ln>
        </p:spPr>
        <p:txBody>
          <a:bodyPr/>
          <a:lstStyle/>
          <a:p>
            <a:endParaRPr lang="en-IN"/>
          </a:p>
        </p:txBody>
      </p:sp>
      <p:sp>
        <p:nvSpPr>
          <p:cNvPr id="13318" name="Line 6"/>
          <p:cNvSpPr>
            <a:spLocks noChangeShapeType="1"/>
          </p:cNvSpPr>
          <p:nvPr/>
        </p:nvSpPr>
        <p:spPr bwMode="auto">
          <a:xfrm flipV="1">
            <a:off x="2773363" y="4279900"/>
            <a:ext cx="1341437" cy="658813"/>
          </a:xfrm>
          <a:prstGeom prst="line">
            <a:avLst/>
          </a:prstGeom>
          <a:noFill/>
          <a:ln w="9525">
            <a:solidFill>
              <a:schemeClr val="tx1"/>
            </a:solidFill>
            <a:round/>
          </a:ln>
        </p:spPr>
        <p:txBody>
          <a:bodyPr/>
          <a:lstStyle/>
          <a:p>
            <a:endParaRPr lang="en-IN"/>
          </a:p>
        </p:txBody>
      </p:sp>
      <p:grpSp>
        <p:nvGrpSpPr>
          <p:cNvPr id="2" name="Group 7"/>
          <p:cNvGrpSpPr/>
          <p:nvPr/>
        </p:nvGrpSpPr>
        <p:grpSpPr bwMode="auto">
          <a:xfrm>
            <a:off x="5254625" y="3786188"/>
            <a:ext cx="2547938" cy="1243012"/>
            <a:chOff x="3310" y="2001"/>
            <a:chExt cx="1605" cy="783"/>
          </a:xfrm>
        </p:grpSpPr>
        <p:sp>
          <p:nvSpPr>
            <p:cNvPr id="13348" name="Freeform 8"/>
            <p:cNvSpPr/>
            <p:nvPr/>
          </p:nvSpPr>
          <p:spPr bwMode="auto">
            <a:xfrm>
              <a:off x="3513" y="2001"/>
              <a:ext cx="1201" cy="770"/>
            </a:xfrm>
            <a:custGeom>
              <a:avLst/>
              <a:gdLst>
                <a:gd name="T0" fmla="*/ 0 w 1201"/>
                <a:gd name="T1" fmla="*/ 374 h 770"/>
                <a:gd name="T2" fmla="*/ 558 w 1201"/>
                <a:gd name="T3" fmla="*/ 0 h 770"/>
                <a:gd name="T4" fmla="*/ 1201 w 1201"/>
                <a:gd name="T5" fmla="*/ 397 h 770"/>
                <a:gd name="T6" fmla="*/ 640 w 1201"/>
                <a:gd name="T7" fmla="*/ 770 h 770"/>
                <a:gd name="T8" fmla="*/ 0 w 1201"/>
                <a:gd name="T9" fmla="*/ 374 h 770"/>
                <a:gd name="T10" fmla="*/ 0 60000 65536"/>
                <a:gd name="T11" fmla="*/ 0 60000 65536"/>
                <a:gd name="T12" fmla="*/ 0 60000 65536"/>
                <a:gd name="T13" fmla="*/ 0 60000 65536"/>
                <a:gd name="T14" fmla="*/ 0 60000 65536"/>
                <a:gd name="T15" fmla="*/ 0 w 1201"/>
                <a:gd name="T16" fmla="*/ 0 h 770"/>
                <a:gd name="T17" fmla="*/ 1201 w 1201"/>
                <a:gd name="T18" fmla="*/ 770 h 770"/>
              </a:gdLst>
              <a:ahLst/>
              <a:cxnLst>
                <a:cxn ang="T10">
                  <a:pos x="T0" y="T1"/>
                </a:cxn>
                <a:cxn ang="T11">
                  <a:pos x="T2" y="T3"/>
                </a:cxn>
                <a:cxn ang="T12">
                  <a:pos x="T4" y="T5"/>
                </a:cxn>
                <a:cxn ang="T13">
                  <a:pos x="T6" y="T7"/>
                </a:cxn>
                <a:cxn ang="T14">
                  <a:pos x="T8" y="T9"/>
                </a:cxn>
              </a:cxnLst>
              <a:rect l="T15" t="T16" r="T17" b="T18"/>
              <a:pathLst>
                <a:path w="1201" h="770">
                  <a:moveTo>
                    <a:pt x="0" y="374"/>
                  </a:moveTo>
                  <a:lnTo>
                    <a:pt x="558" y="0"/>
                  </a:lnTo>
                  <a:lnTo>
                    <a:pt x="1201" y="397"/>
                  </a:lnTo>
                  <a:lnTo>
                    <a:pt x="640" y="770"/>
                  </a:lnTo>
                  <a:lnTo>
                    <a:pt x="0" y="374"/>
                  </a:lnTo>
                  <a:close/>
                </a:path>
              </a:pathLst>
            </a:custGeom>
            <a:noFill/>
            <a:ln w="3175">
              <a:solidFill>
                <a:srgbClr val="1F1A17"/>
              </a:solidFill>
              <a:round/>
            </a:ln>
          </p:spPr>
          <p:txBody>
            <a:bodyPr/>
            <a:lstStyle/>
            <a:p>
              <a:endParaRPr lang="en-IN"/>
            </a:p>
          </p:txBody>
        </p:sp>
        <p:sp>
          <p:nvSpPr>
            <p:cNvPr id="13349" name="Freeform 9"/>
            <p:cNvSpPr/>
            <p:nvPr/>
          </p:nvSpPr>
          <p:spPr bwMode="auto">
            <a:xfrm>
              <a:off x="3696" y="2112"/>
              <a:ext cx="702" cy="457"/>
            </a:xfrm>
            <a:custGeom>
              <a:avLst/>
              <a:gdLst>
                <a:gd name="T0" fmla="*/ 422 w 702"/>
                <a:gd name="T1" fmla="*/ 270 h 457"/>
                <a:gd name="T2" fmla="*/ 142 w 702"/>
                <a:gd name="T3" fmla="*/ 457 h 457"/>
                <a:gd name="T4" fmla="*/ 111 w 702"/>
                <a:gd name="T5" fmla="*/ 436 h 457"/>
                <a:gd name="T6" fmla="*/ 84 w 702"/>
                <a:gd name="T7" fmla="*/ 414 h 457"/>
                <a:gd name="T8" fmla="*/ 61 w 702"/>
                <a:gd name="T9" fmla="*/ 391 h 457"/>
                <a:gd name="T10" fmla="*/ 42 w 702"/>
                <a:gd name="T11" fmla="*/ 366 h 457"/>
                <a:gd name="T12" fmla="*/ 33 w 702"/>
                <a:gd name="T13" fmla="*/ 354 h 457"/>
                <a:gd name="T14" fmla="*/ 25 w 702"/>
                <a:gd name="T15" fmla="*/ 341 h 457"/>
                <a:gd name="T16" fmla="*/ 20 w 702"/>
                <a:gd name="T17" fmla="*/ 329 h 457"/>
                <a:gd name="T18" fmla="*/ 15 w 702"/>
                <a:gd name="T19" fmla="*/ 316 h 457"/>
                <a:gd name="T20" fmla="*/ 9 w 702"/>
                <a:gd name="T21" fmla="*/ 304 h 457"/>
                <a:gd name="T22" fmla="*/ 6 w 702"/>
                <a:gd name="T23" fmla="*/ 291 h 457"/>
                <a:gd name="T24" fmla="*/ 4 w 702"/>
                <a:gd name="T25" fmla="*/ 277 h 457"/>
                <a:gd name="T26" fmla="*/ 2 w 702"/>
                <a:gd name="T27" fmla="*/ 264 h 457"/>
                <a:gd name="T28" fmla="*/ 0 w 702"/>
                <a:gd name="T29" fmla="*/ 252 h 457"/>
                <a:gd name="T30" fmla="*/ 0 w 702"/>
                <a:gd name="T31" fmla="*/ 239 h 457"/>
                <a:gd name="T32" fmla="*/ 2 w 702"/>
                <a:gd name="T33" fmla="*/ 225 h 457"/>
                <a:gd name="T34" fmla="*/ 4 w 702"/>
                <a:gd name="T35" fmla="*/ 213 h 457"/>
                <a:gd name="T36" fmla="*/ 8 w 702"/>
                <a:gd name="T37" fmla="*/ 200 h 457"/>
                <a:gd name="T38" fmla="*/ 11 w 702"/>
                <a:gd name="T39" fmla="*/ 188 h 457"/>
                <a:gd name="T40" fmla="*/ 17 w 702"/>
                <a:gd name="T41" fmla="*/ 175 h 457"/>
                <a:gd name="T42" fmla="*/ 24 w 702"/>
                <a:gd name="T43" fmla="*/ 164 h 457"/>
                <a:gd name="T44" fmla="*/ 31 w 702"/>
                <a:gd name="T45" fmla="*/ 152 h 457"/>
                <a:gd name="T46" fmla="*/ 38 w 702"/>
                <a:gd name="T47" fmla="*/ 139 h 457"/>
                <a:gd name="T48" fmla="*/ 47 w 702"/>
                <a:gd name="T49" fmla="*/ 129 h 457"/>
                <a:gd name="T50" fmla="*/ 58 w 702"/>
                <a:gd name="T51" fmla="*/ 118 h 457"/>
                <a:gd name="T52" fmla="*/ 68 w 702"/>
                <a:gd name="T53" fmla="*/ 105 h 457"/>
                <a:gd name="T54" fmla="*/ 81 w 702"/>
                <a:gd name="T55" fmla="*/ 97 h 457"/>
                <a:gd name="T56" fmla="*/ 93 w 702"/>
                <a:gd name="T57" fmla="*/ 86 h 457"/>
                <a:gd name="T58" fmla="*/ 108 w 702"/>
                <a:gd name="T59" fmla="*/ 75 h 457"/>
                <a:gd name="T60" fmla="*/ 138 w 702"/>
                <a:gd name="T61" fmla="*/ 57 h 457"/>
                <a:gd name="T62" fmla="*/ 170 w 702"/>
                <a:gd name="T63" fmla="*/ 41 h 457"/>
                <a:gd name="T64" fmla="*/ 204 w 702"/>
                <a:gd name="T65" fmla="*/ 29 h 457"/>
                <a:gd name="T66" fmla="*/ 241 w 702"/>
                <a:gd name="T67" fmla="*/ 18 h 457"/>
                <a:gd name="T68" fmla="*/ 279 w 702"/>
                <a:gd name="T69" fmla="*/ 11 h 457"/>
                <a:gd name="T70" fmla="*/ 318 w 702"/>
                <a:gd name="T71" fmla="*/ 5 h 457"/>
                <a:gd name="T72" fmla="*/ 358 w 702"/>
                <a:gd name="T73" fmla="*/ 2 h 457"/>
                <a:gd name="T74" fmla="*/ 397 w 702"/>
                <a:gd name="T75" fmla="*/ 0 h 457"/>
                <a:gd name="T76" fmla="*/ 438 w 702"/>
                <a:gd name="T77" fmla="*/ 2 h 457"/>
                <a:gd name="T78" fmla="*/ 479 w 702"/>
                <a:gd name="T79" fmla="*/ 7 h 457"/>
                <a:gd name="T80" fmla="*/ 518 w 702"/>
                <a:gd name="T81" fmla="*/ 13 h 457"/>
                <a:gd name="T82" fmla="*/ 557 w 702"/>
                <a:gd name="T83" fmla="*/ 23 h 457"/>
                <a:gd name="T84" fmla="*/ 597 w 702"/>
                <a:gd name="T85" fmla="*/ 34 h 457"/>
                <a:gd name="T86" fmla="*/ 632 w 702"/>
                <a:gd name="T87" fmla="*/ 48 h 457"/>
                <a:gd name="T88" fmla="*/ 668 w 702"/>
                <a:gd name="T89" fmla="*/ 64 h 457"/>
                <a:gd name="T90" fmla="*/ 702 w 702"/>
                <a:gd name="T91" fmla="*/ 84 h 457"/>
                <a:gd name="T92" fmla="*/ 422 w 702"/>
                <a:gd name="T93" fmla="*/ 270 h 4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2"/>
                <a:gd name="T142" fmla="*/ 0 h 457"/>
                <a:gd name="T143" fmla="*/ 702 w 702"/>
                <a:gd name="T144" fmla="*/ 457 h 4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2" h="457">
                  <a:moveTo>
                    <a:pt x="422" y="270"/>
                  </a:moveTo>
                  <a:lnTo>
                    <a:pt x="142" y="457"/>
                  </a:lnTo>
                  <a:lnTo>
                    <a:pt x="111" y="436"/>
                  </a:lnTo>
                  <a:lnTo>
                    <a:pt x="84" y="414"/>
                  </a:lnTo>
                  <a:lnTo>
                    <a:pt x="61" y="391"/>
                  </a:lnTo>
                  <a:lnTo>
                    <a:pt x="42" y="366"/>
                  </a:lnTo>
                  <a:lnTo>
                    <a:pt x="33" y="354"/>
                  </a:lnTo>
                  <a:lnTo>
                    <a:pt x="25" y="341"/>
                  </a:lnTo>
                  <a:lnTo>
                    <a:pt x="20" y="329"/>
                  </a:lnTo>
                  <a:lnTo>
                    <a:pt x="15" y="316"/>
                  </a:lnTo>
                  <a:lnTo>
                    <a:pt x="9" y="304"/>
                  </a:lnTo>
                  <a:lnTo>
                    <a:pt x="6" y="291"/>
                  </a:lnTo>
                  <a:lnTo>
                    <a:pt x="4" y="277"/>
                  </a:lnTo>
                  <a:lnTo>
                    <a:pt x="2" y="264"/>
                  </a:lnTo>
                  <a:lnTo>
                    <a:pt x="0" y="252"/>
                  </a:lnTo>
                  <a:lnTo>
                    <a:pt x="0" y="239"/>
                  </a:lnTo>
                  <a:lnTo>
                    <a:pt x="2" y="225"/>
                  </a:lnTo>
                  <a:lnTo>
                    <a:pt x="4" y="213"/>
                  </a:lnTo>
                  <a:lnTo>
                    <a:pt x="8" y="200"/>
                  </a:lnTo>
                  <a:lnTo>
                    <a:pt x="11" y="188"/>
                  </a:lnTo>
                  <a:lnTo>
                    <a:pt x="17" y="175"/>
                  </a:lnTo>
                  <a:lnTo>
                    <a:pt x="24" y="164"/>
                  </a:lnTo>
                  <a:lnTo>
                    <a:pt x="31" y="152"/>
                  </a:lnTo>
                  <a:lnTo>
                    <a:pt x="38" y="139"/>
                  </a:lnTo>
                  <a:lnTo>
                    <a:pt x="47" y="129"/>
                  </a:lnTo>
                  <a:lnTo>
                    <a:pt x="58" y="118"/>
                  </a:lnTo>
                  <a:lnTo>
                    <a:pt x="68" y="105"/>
                  </a:lnTo>
                  <a:lnTo>
                    <a:pt x="81" y="97"/>
                  </a:lnTo>
                  <a:lnTo>
                    <a:pt x="93" y="86"/>
                  </a:lnTo>
                  <a:lnTo>
                    <a:pt x="108" y="75"/>
                  </a:lnTo>
                  <a:lnTo>
                    <a:pt x="138" y="57"/>
                  </a:lnTo>
                  <a:lnTo>
                    <a:pt x="170" y="41"/>
                  </a:lnTo>
                  <a:lnTo>
                    <a:pt x="204" y="29"/>
                  </a:lnTo>
                  <a:lnTo>
                    <a:pt x="241" y="18"/>
                  </a:lnTo>
                  <a:lnTo>
                    <a:pt x="279" y="11"/>
                  </a:lnTo>
                  <a:lnTo>
                    <a:pt x="318" y="5"/>
                  </a:lnTo>
                  <a:lnTo>
                    <a:pt x="358" y="2"/>
                  </a:lnTo>
                  <a:lnTo>
                    <a:pt x="397" y="0"/>
                  </a:lnTo>
                  <a:lnTo>
                    <a:pt x="438" y="2"/>
                  </a:lnTo>
                  <a:lnTo>
                    <a:pt x="479" y="7"/>
                  </a:lnTo>
                  <a:lnTo>
                    <a:pt x="518" y="13"/>
                  </a:lnTo>
                  <a:lnTo>
                    <a:pt x="557" y="23"/>
                  </a:lnTo>
                  <a:lnTo>
                    <a:pt x="597" y="34"/>
                  </a:lnTo>
                  <a:lnTo>
                    <a:pt x="632" y="48"/>
                  </a:lnTo>
                  <a:lnTo>
                    <a:pt x="668" y="64"/>
                  </a:lnTo>
                  <a:lnTo>
                    <a:pt x="702" y="84"/>
                  </a:lnTo>
                  <a:lnTo>
                    <a:pt x="422" y="270"/>
                  </a:lnTo>
                </a:path>
              </a:pathLst>
            </a:custGeom>
            <a:noFill/>
            <a:ln w="28575">
              <a:solidFill>
                <a:srgbClr val="1F1A17"/>
              </a:solidFill>
              <a:round/>
            </a:ln>
          </p:spPr>
          <p:txBody>
            <a:bodyPr/>
            <a:lstStyle/>
            <a:p>
              <a:endParaRPr lang="en-IN"/>
            </a:p>
          </p:txBody>
        </p:sp>
        <p:grpSp>
          <p:nvGrpSpPr>
            <p:cNvPr id="3" name="Group 10"/>
            <p:cNvGrpSpPr/>
            <p:nvPr/>
          </p:nvGrpSpPr>
          <p:grpSpPr bwMode="auto">
            <a:xfrm>
              <a:off x="3310" y="2249"/>
              <a:ext cx="1605" cy="528"/>
              <a:chOff x="4011" y="3690"/>
              <a:chExt cx="1605" cy="528"/>
            </a:xfrm>
          </p:grpSpPr>
          <p:sp>
            <p:nvSpPr>
              <p:cNvPr id="13352" name="Line 11"/>
              <p:cNvSpPr>
                <a:spLocks noChangeShapeType="1"/>
              </p:cNvSpPr>
              <p:nvPr/>
            </p:nvSpPr>
            <p:spPr bwMode="auto">
              <a:xfrm flipV="1">
                <a:off x="4852" y="3725"/>
                <a:ext cx="764" cy="484"/>
              </a:xfrm>
              <a:prstGeom prst="line">
                <a:avLst/>
              </a:prstGeom>
              <a:noFill/>
              <a:ln w="9525">
                <a:solidFill>
                  <a:schemeClr val="tx1"/>
                </a:solidFill>
                <a:round/>
              </a:ln>
            </p:spPr>
            <p:txBody>
              <a:bodyPr/>
              <a:lstStyle/>
              <a:p>
                <a:endParaRPr lang="en-IN"/>
              </a:p>
            </p:txBody>
          </p:sp>
          <p:sp>
            <p:nvSpPr>
              <p:cNvPr id="13353" name="Line 12"/>
              <p:cNvSpPr>
                <a:spLocks noChangeShapeType="1"/>
              </p:cNvSpPr>
              <p:nvPr/>
            </p:nvSpPr>
            <p:spPr bwMode="auto">
              <a:xfrm>
                <a:off x="4011" y="3690"/>
                <a:ext cx="841" cy="528"/>
              </a:xfrm>
              <a:prstGeom prst="line">
                <a:avLst/>
              </a:prstGeom>
              <a:noFill/>
              <a:ln w="9525">
                <a:solidFill>
                  <a:schemeClr val="tx1"/>
                </a:solidFill>
                <a:round/>
              </a:ln>
            </p:spPr>
            <p:txBody>
              <a:bodyPr/>
              <a:lstStyle/>
              <a:p>
                <a:endParaRPr lang="en-IN"/>
              </a:p>
            </p:txBody>
          </p:sp>
        </p:grpSp>
        <p:sp>
          <p:nvSpPr>
            <p:cNvPr id="13351" name="Line 13"/>
            <p:cNvSpPr>
              <a:spLocks noChangeShapeType="1"/>
            </p:cNvSpPr>
            <p:nvPr/>
          </p:nvSpPr>
          <p:spPr bwMode="auto">
            <a:xfrm>
              <a:off x="3696" y="2784"/>
              <a:ext cx="912" cy="0"/>
            </a:xfrm>
            <a:prstGeom prst="line">
              <a:avLst/>
            </a:prstGeom>
            <a:noFill/>
            <a:ln w="9525">
              <a:solidFill>
                <a:schemeClr val="tx1"/>
              </a:solidFill>
              <a:round/>
            </a:ln>
          </p:spPr>
          <p:txBody>
            <a:bodyPr/>
            <a:lstStyle/>
            <a:p>
              <a:endParaRPr lang="en-IN"/>
            </a:p>
          </p:txBody>
        </p:sp>
      </p:grpSp>
      <p:sp>
        <p:nvSpPr>
          <p:cNvPr id="13326" name="Line 14"/>
          <p:cNvSpPr>
            <a:spLocks noChangeShapeType="1"/>
          </p:cNvSpPr>
          <p:nvPr/>
        </p:nvSpPr>
        <p:spPr bwMode="auto">
          <a:xfrm flipH="1" flipV="1">
            <a:off x="762000" y="3733800"/>
            <a:ext cx="2057400" cy="1219200"/>
          </a:xfrm>
          <a:prstGeom prst="line">
            <a:avLst/>
          </a:prstGeom>
          <a:noFill/>
          <a:ln w="9525">
            <a:solidFill>
              <a:schemeClr val="tx1"/>
            </a:solidFill>
            <a:round/>
          </a:ln>
        </p:spPr>
        <p:txBody>
          <a:bodyPr/>
          <a:lstStyle/>
          <a:p>
            <a:endParaRPr lang="en-IN"/>
          </a:p>
        </p:txBody>
      </p:sp>
      <p:sp>
        <p:nvSpPr>
          <p:cNvPr id="13327" name="Line 15"/>
          <p:cNvSpPr>
            <a:spLocks noChangeShapeType="1"/>
          </p:cNvSpPr>
          <p:nvPr/>
        </p:nvSpPr>
        <p:spPr bwMode="auto">
          <a:xfrm flipH="1" flipV="1">
            <a:off x="1701800" y="1955800"/>
            <a:ext cx="2057400" cy="1219200"/>
          </a:xfrm>
          <a:prstGeom prst="line">
            <a:avLst/>
          </a:prstGeom>
          <a:noFill/>
          <a:ln w="9525">
            <a:solidFill>
              <a:schemeClr val="tx1"/>
            </a:solidFill>
            <a:round/>
          </a:ln>
        </p:spPr>
        <p:txBody>
          <a:bodyPr/>
          <a:lstStyle/>
          <a:p>
            <a:endParaRPr lang="en-IN"/>
          </a:p>
        </p:txBody>
      </p:sp>
      <p:sp>
        <p:nvSpPr>
          <p:cNvPr id="13328" name="Line 16"/>
          <p:cNvSpPr>
            <a:spLocks noChangeShapeType="1"/>
          </p:cNvSpPr>
          <p:nvPr/>
        </p:nvSpPr>
        <p:spPr bwMode="auto">
          <a:xfrm flipH="1" flipV="1">
            <a:off x="723900" y="2489200"/>
            <a:ext cx="2057400" cy="1219200"/>
          </a:xfrm>
          <a:prstGeom prst="line">
            <a:avLst/>
          </a:prstGeom>
          <a:noFill/>
          <a:ln w="9525">
            <a:solidFill>
              <a:schemeClr val="tx1"/>
            </a:solidFill>
            <a:round/>
          </a:ln>
        </p:spPr>
        <p:txBody>
          <a:bodyPr/>
          <a:lstStyle/>
          <a:p>
            <a:endParaRPr lang="en-IN"/>
          </a:p>
        </p:txBody>
      </p:sp>
      <p:sp>
        <p:nvSpPr>
          <p:cNvPr id="13329" name="Freeform 17"/>
          <p:cNvSpPr/>
          <p:nvPr/>
        </p:nvSpPr>
        <p:spPr bwMode="auto">
          <a:xfrm>
            <a:off x="762000" y="1981200"/>
            <a:ext cx="1000125" cy="1768475"/>
          </a:xfrm>
          <a:custGeom>
            <a:avLst/>
            <a:gdLst>
              <a:gd name="T0" fmla="*/ 0 w 630"/>
              <a:gd name="T1" fmla="*/ 318 h 1114"/>
              <a:gd name="T2" fmla="*/ 630 w 630"/>
              <a:gd name="T3" fmla="*/ 0 h 1114"/>
              <a:gd name="T4" fmla="*/ 630 w 630"/>
              <a:gd name="T5" fmla="*/ 796 h 1114"/>
              <a:gd name="T6" fmla="*/ 0 w 630"/>
              <a:gd name="T7" fmla="*/ 1114 h 1114"/>
              <a:gd name="T8" fmla="*/ 0 w 630"/>
              <a:gd name="T9" fmla="*/ 318 h 1114"/>
              <a:gd name="T10" fmla="*/ 0 60000 65536"/>
              <a:gd name="T11" fmla="*/ 0 60000 65536"/>
              <a:gd name="T12" fmla="*/ 0 60000 65536"/>
              <a:gd name="T13" fmla="*/ 0 60000 65536"/>
              <a:gd name="T14" fmla="*/ 0 60000 65536"/>
              <a:gd name="T15" fmla="*/ 0 w 630"/>
              <a:gd name="T16" fmla="*/ 0 h 1114"/>
              <a:gd name="T17" fmla="*/ 630 w 630"/>
              <a:gd name="T18" fmla="*/ 1114 h 1114"/>
            </a:gdLst>
            <a:ahLst/>
            <a:cxnLst>
              <a:cxn ang="T10">
                <a:pos x="T0" y="T1"/>
              </a:cxn>
              <a:cxn ang="T11">
                <a:pos x="T2" y="T3"/>
              </a:cxn>
              <a:cxn ang="T12">
                <a:pos x="T4" y="T5"/>
              </a:cxn>
              <a:cxn ang="T13">
                <a:pos x="T6" y="T7"/>
              </a:cxn>
              <a:cxn ang="T14">
                <a:pos x="T8" y="T9"/>
              </a:cxn>
            </a:cxnLst>
            <a:rect l="T15" t="T16" r="T17" b="T18"/>
            <a:pathLst>
              <a:path w="630" h="1114">
                <a:moveTo>
                  <a:pt x="0" y="318"/>
                </a:moveTo>
                <a:lnTo>
                  <a:pt x="630" y="0"/>
                </a:lnTo>
                <a:lnTo>
                  <a:pt x="630" y="796"/>
                </a:lnTo>
                <a:lnTo>
                  <a:pt x="0" y="1114"/>
                </a:lnTo>
                <a:lnTo>
                  <a:pt x="0" y="318"/>
                </a:lnTo>
                <a:close/>
              </a:path>
            </a:pathLst>
          </a:custGeom>
          <a:noFill/>
          <a:ln w="3175">
            <a:solidFill>
              <a:srgbClr val="1F1A17"/>
            </a:solidFill>
            <a:round/>
          </a:ln>
        </p:spPr>
        <p:txBody>
          <a:bodyPr/>
          <a:lstStyle/>
          <a:p>
            <a:endParaRPr lang="en-IN"/>
          </a:p>
        </p:txBody>
      </p:sp>
      <p:sp>
        <p:nvSpPr>
          <p:cNvPr id="13330" name="Freeform 18"/>
          <p:cNvSpPr/>
          <p:nvPr/>
        </p:nvSpPr>
        <p:spPr bwMode="auto">
          <a:xfrm rot="-178561" flipH="1" flipV="1">
            <a:off x="774700" y="2616200"/>
            <a:ext cx="1000125" cy="922338"/>
          </a:xfrm>
          <a:custGeom>
            <a:avLst/>
            <a:gdLst>
              <a:gd name="T0" fmla="*/ 314 w 630"/>
              <a:gd name="T1" fmla="*/ 422 h 581"/>
              <a:gd name="T2" fmla="*/ 0 w 630"/>
              <a:gd name="T3" fmla="*/ 581 h 581"/>
              <a:gd name="T4" fmla="*/ 2 w 630"/>
              <a:gd name="T5" fmla="*/ 541 h 581"/>
              <a:gd name="T6" fmla="*/ 5 w 630"/>
              <a:gd name="T7" fmla="*/ 500 h 581"/>
              <a:gd name="T8" fmla="*/ 14 w 630"/>
              <a:gd name="T9" fmla="*/ 457 h 581"/>
              <a:gd name="T10" fmla="*/ 25 w 630"/>
              <a:gd name="T11" fmla="*/ 416 h 581"/>
              <a:gd name="T12" fmla="*/ 38 w 630"/>
              <a:gd name="T13" fmla="*/ 377 h 581"/>
              <a:gd name="T14" fmla="*/ 54 w 630"/>
              <a:gd name="T15" fmla="*/ 336 h 581"/>
              <a:gd name="T16" fmla="*/ 72 w 630"/>
              <a:gd name="T17" fmla="*/ 297 h 581"/>
              <a:gd name="T18" fmla="*/ 93 w 630"/>
              <a:gd name="T19" fmla="*/ 259 h 581"/>
              <a:gd name="T20" fmla="*/ 114 w 630"/>
              <a:gd name="T21" fmla="*/ 222 h 581"/>
              <a:gd name="T22" fmla="*/ 139 w 630"/>
              <a:gd name="T23" fmla="*/ 188 h 581"/>
              <a:gd name="T24" fmla="*/ 164 w 630"/>
              <a:gd name="T25" fmla="*/ 155 h 581"/>
              <a:gd name="T26" fmla="*/ 193 w 630"/>
              <a:gd name="T27" fmla="*/ 125 h 581"/>
              <a:gd name="T28" fmla="*/ 221 w 630"/>
              <a:gd name="T29" fmla="*/ 97 h 581"/>
              <a:gd name="T30" fmla="*/ 252 w 630"/>
              <a:gd name="T31" fmla="*/ 72 h 581"/>
              <a:gd name="T32" fmla="*/ 282 w 630"/>
              <a:gd name="T33" fmla="*/ 50 h 581"/>
              <a:gd name="T34" fmla="*/ 314 w 630"/>
              <a:gd name="T35" fmla="*/ 32 h 581"/>
              <a:gd name="T36" fmla="*/ 330 w 630"/>
              <a:gd name="T37" fmla="*/ 23 h 581"/>
              <a:gd name="T38" fmla="*/ 346 w 630"/>
              <a:gd name="T39" fmla="*/ 18 h 581"/>
              <a:gd name="T40" fmla="*/ 363 w 630"/>
              <a:gd name="T41" fmla="*/ 13 h 581"/>
              <a:gd name="T42" fmla="*/ 379 w 630"/>
              <a:gd name="T43" fmla="*/ 7 h 581"/>
              <a:gd name="T44" fmla="*/ 393 w 630"/>
              <a:gd name="T45" fmla="*/ 4 h 581"/>
              <a:gd name="T46" fmla="*/ 409 w 630"/>
              <a:gd name="T47" fmla="*/ 2 h 581"/>
              <a:gd name="T48" fmla="*/ 423 w 630"/>
              <a:gd name="T49" fmla="*/ 0 h 581"/>
              <a:gd name="T50" fmla="*/ 438 w 630"/>
              <a:gd name="T51" fmla="*/ 0 h 581"/>
              <a:gd name="T52" fmla="*/ 452 w 630"/>
              <a:gd name="T53" fmla="*/ 2 h 581"/>
              <a:gd name="T54" fmla="*/ 464 w 630"/>
              <a:gd name="T55" fmla="*/ 4 h 581"/>
              <a:gd name="T56" fmla="*/ 479 w 630"/>
              <a:gd name="T57" fmla="*/ 5 h 581"/>
              <a:gd name="T58" fmla="*/ 491 w 630"/>
              <a:gd name="T59" fmla="*/ 9 h 581"/>
              <a:gd name="T60" fmla="*/ 504 w 630"/>
              <a:gd name="T61" fmla="*/ 14 h 581"/>
              <a:gd name="T62" fmla="*/ 514 w 630"/>
              <a:gd name="T63" fmla="*/ 20 h 581"/>
              <a:gd name="T64" fmla="*/ 527 w 630"/>
              <a:gd name="T65" fmla="*/ 27 h 581"/>
              <a:gd name="T66" fmla="*/ 537 w 630"/>
              <a:gd name="T67" fmla="*/ 34 h 581"/>
              <a:gd name="T68" fmla="*/ 548 w 630"/>
              <a:gd name="T69" fmla="*/ 43 h 581"/>
              <a:gd name="T70" fmla="*/ 557 w 630"/>
              <a:gd name="T71" fmla="*/ 52 h 581"/>
              <a:gd name="T72" fmla="*/ 568 w 630"/>
              <a:gd name="T73" fmla="*/ 61 h 581"/>
              <a:gd name="T74" fmla="*/ 577 w 630"/>
              <a:gd name="T75" fmla="*/ 72 h 581"/>
              <a:gd name="T76" fmla="*/ 584 w 630"/>
              <a:gd name="T77" fmla="*/ 84 h 581"/>
              <a:gd name="T78" fmla="*/ 591 w 630"/>
              <a:gd name="T79" fmla="*/ 97 h 581"/>
              <a:gd name="T80" fmla="*/ 598 w 630"/>
              <a:gd name="T81" fmla="*/ 109 h 581"/>
              <a:gd name="T82" fmla="*/ 605 w 630"/>
              <a:gd name="T83" fmla="*/ 123 h 581"/>
              <a:gd name="T84" fmla="*/ 616 w 630"/>
              <a:gd name="T85" fmla="*/ 154 h 581"/>
              <a:gd name="T86" fmla="*/ 623 w 630"/>
              <a:gd name="T87" fmla="*/ 188 h 581"/>
              <a:gd name="T88" fmla="*/ 629 w 630"/>
              <a:gd name="T89" fmla="*/ 223 h 581"/>
              <a:gd name="T90" fmla="*/ 630 w 630"/>
              <a:gd name="T91" fmla="*/ 263 h 581"/>
              <a:gd name="T92" fmla="*/ 314 w 630"/>
              <a:gd name="T93" fmla="*/ 422 h 5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0"/>
              <a:gd name="T142" fmla="*/ 0 h 581"/>
              <a:gd name="T143" fmla="*/ 630 w 630"/>
              <a:gd name="T144" fmla="*/ 581 h 5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0" h="581">
                <a:moveTo>
                  <a:pt x="314" y="422"/>
                </a:moveTo>
                <a:lnTo>
                  <a:pt x="0" y="581"/>
                </a:lnTo>
                <a:lnTo>
                  <a:pt x="2" y="541"/>
                </a:lnTo>
                <a:lnTo>
                  <a:pt x="5" y="500"/>
                </a:lnTo>
                <a:lnTo>
                  <a:pt x="14" y="457"/>
                </a:lnTo>
                <a:lnTo>
                  <a:pt x="25" y="416"/>
                </a:lnTo>
                <a:lnTo>
                  <a:pt x="38" y="377"/>
                </a:lnTo>
                <a:lnTo>
                  <a:pt x="54" y="336"/>
                </a:lnTo>
                <a:lnTo>
                  <a:pt x="72" y="297"/>
                </a:lnTo>
                <a:lnTo>
                  <a:pt x="93" y="259"/>
                </a:lnTo>
                <a:lnTo>
                  <a:pt x="114" y="222"/>
                </a:lnTo>
                <a:lnTo>
                  <a:pt x="139" y="188"/>
                </a:lnTo>
                <a:lnTo>
                  <a:pt x="164" y="155"/>
                </a:lnTo>
                <a:lnTo>
                  <a:pt x="193" y="125"/>
                </a:lnTo>
                <a:lnTo>
                  <a:pt x="221" y="97"/>
                </a:lnTo>
                <a:lnTo>
                  <a:pt x="252" y="72"/>
                </a:lnTo>
                <a:lnTo>
                  <a:pt x="282" y="50"/>
                </a:lnTo>
                <a:lnTo>
                  <a:pt x="314" y="32"/>
                </a:lnTo>
                <a:lnTo>
                  <a:pt x="330" y="23"/>
                </a:lnTo>
                <a:lnTo>
                  <a:pt x="346" y="18"/>
                </a:lnTo>
                <a:lnTo>
                  <a:pt x="363" y="13"/>
                </a:lnTo>
                <a:lnTo>
                  <a:pt x="379" y="7"/>
                </a:lnTo>
                <a:lnTo>
                  <a:pt x="393" y="4"/>
                </a:lnTo>
                <a:lnTo>
                  <a:pt x="409" y="2"/>
                </a:lnTo>
                <a:lnTo>
                  <a:pt x="423" y="0"/>
                </a:lnTo>
                <a:lnTo>
                  <a:pt x="438" y="0"/>
                </a:lnTo>
                <a:lnTo>
                  <a:pt x="452" y="2"/>
                </a:lnTo>
                <a:lnTo>
                  <a:pt x="464" y="4"/>
                </a:lnTo>
                <a:lnTo>
                  <a:pt x="479" y="5"/>
                </a:lnTo>
                <a:lnTo>
                  <a:pt x="491" y="9"/>
                </a:lnTo>
                <a:lnTo>
                  <a:pt x="504" y="14"/>
                </a:lnTo>
                <a:lnTo>
                  <a:pt x="514" y="20"/>
                </a:lnTo>
                <a:lnTo>
                  <a:pt x="527" y="27"/>
                </a:lnTo>
                <a:lnTo>
                  <a:pt x="537" y="34"/>
                </a:lnTo>
                <a:lnTo>
                  <a:pt x="548" y="43"/>
                </a:lnTo>
                <a:lnTo>
                  <a:pt x="557" y="52"/>
                </a:lnTo>
                <a:lnTo>
                  <a:pt x="568" y="61"/>
                </a:lnTo>
                <a:lnTo>
                  <a:pt x="577" y="72"/>
                </a:lnTo>
                <a:lnTo>
                  <a:pt x="584" y="84"/>
                </a:lnTo>
                <a:lnTo>
                  <a:pt x="591" y="97"/>
                </a:lnTo>
                <a:lnTo>
                  <a:pt x="598" y="109"/>
                </a:lnTo>
                <a:lnTo>
                  <a:pt x="605" y="123"/>
                </a:lnTo>
                <a:lnTo>
                  <a:pt x="616" y="154"/>
                </a:lnTo>
                <a:lnTo>
                  <a:pt x="623" y="188"/>
                </a:lnTo>
                <a:lnTo>
                  <a:pt x="629" y="223"/>
                </a:lnTo>
                <a:lnTo>
                  <a:pt x="630" y="263"/>
                </a:lnTo>
                <a:lnTo>
                  <a:pt x="314" y="422"/>
                </a:lnTo>
                <a:close/>
              </a:path>
            </a:pathLst>
          </a:custGeom>
          <a:noFill/>
          <a:ln w="28575">
            <a:solidFill>
              <a:srgbClr val="1F1A17"/>
            </a:solidFill>
            <a:round/>
          </a:ln>
        </p:spPr>
        <p:txBody>
          <a:bodyPr/>
          <a:lstStyle/>
          <a:p>
            <a:endParaRPr lang="en-IN"/>
          </a:p>
        </p:txBody>
      </p:sp>
      <p:sp>
        <p:nvSpPr>
          <p:cNvPr id="13331" name="Line 19"/>
          <p:cNvSpPr>
            <a:spLocks noChangeShapeType="1"/>
          </p:cNvSpPr>
          <p:nvPr/>
        </p:nvSpPr>
        <p:spPr bwMode="auto">
          <a:xfrm flipH="1" flipV="1">
            <a:off x="914400" y="3505200"/>
            <a:ext cx="2057400" cy="1219200"/>
          </a:xfrm>
          <a:prstGeom prst="line">
            <a:avLst/>
          </a:prstGeom>
          <a:noFill/>
          <a:ln w="28575">
            <a:solidFill>
              <a:schemeClr val="tx1"/>
            </a:solidFill>
            <a:round/>
          </a:ln>
        </p:spPr>
        <p:txBody>
          <a:bodyPr/>
          <a:lstStyle/>
          <a:p>
            <a:endParaRPr lang="en-IN"/>
          </a:p>
        </p:txBody>
      </p:sp>
      <p:sp>
        <p:nvSpPr>
          <p:cNvPr id="13332" name="Line 20"/>
          <p:cNvSpPr>
            <a:spLocks noChangeShapeType="1"/>
          </p:cNvSpPr>
          <p:nvPr/>
        </p:nvSpPr>
        <p:spPr bwMode="auto">
          <a:xfrm flipH="1" flipV="1">
            <a:off x="1714500" y="2552700"/>
            <a:ext cx="2057400" cy="1219200"/>
          </a:xfrm>
          <a:prstGeom prst="line">
            <a:avLst/>
          </a:prstGeom>
          <a:noFill/>
          <a:ln w="28575">
            <a:solidFill>
              <a:schemeClr val="tx1"/>
            </a:solidFill>
            <a:round/>
          </a:ln>
        </p:spPr>
        <p:txBody>
          <a:bodyPr/>
          <a:lstStyle/>
          <a:p>
            <a:endParaRPr lang="en-IN"/>
          </a:p>
        </p:txBody>
      </p:sp>
      <p:sp>
        <p:nvSpPr>
          <p:cNvPr id="13333" name="Freeform 21"/>
          <p:cNvSpPr/>
          <p:nvPr/>
        </p:nvSpPr>
        <p:spPr bwMode="auto">
          <a:xfrm rot="-178561" flipH="1" flipV="1">
            <a:off x="887413" y="2667000"/>
            <a:ext cx="901700" cy="895350"/>
          </a:xfrm>
          <a:custGeom>
            <a:avLst/>
            <a:gdLst>
              <a:gd name="T0" fmla="*/ 314 w 630"/>
              <a:gd name="T1" fmla="*/ 422 h 581"/>
              <a:gd name="T2" fmla="*/ 0 w 630"/>
              <a:gd name="T3" fmla="*/ 581 h 581"/>
              <a:gd name="T4" fmla="*/ 2 w 630"/>
              <a:gd name="T5" fmla="*/ 541 h 581"/>
              <a:gd name="T6" fmla="*/ 5 w 630"/>
              <a:gd name="T7" fmla="*/ 500 h 581"/>
              <a:gd name="T8" fmla="*/ 14 w 630"/>
              <a:gd name="T9" fmla="*/ 457 h 581"/>
              <a:gd name="T10" fmla="*/ 25 w 630"/>
              <a:gd name="T11" fmla="*/ 416 h 581"/>
              <a:gd name="T12" fmla="*/ 38 w 630"/>
              <a:gd name="T13" fmla="*/ 377 h 581"/>
              <a:gd name="T14" fmla="*/ 54 w 630"/>
              <a:gd name="T15" fmla="*/ 336 h 581"/>
              <a:gd name="T16" fmla="*/ 72 w 630"/>
              <a:gd name="T17" fmla="*/ 297 h 581"/>
              <a:gd name="T18" fmla="*/ 93 w 630"/>
              <a:gd name="T19" fmla="*/ 259 h 581"/>
              <a:gd name="T20" fmla="*/ 114 w 630"/>
              <a:gd name="T21" fmla="*/ 222 h 581"/>
              <a:gd name="T22" fmla="*/ 139 w 630"/>
              <a:gd name="T23" fmla="*/ 188 h 581"/>
              <a:gd name="T24" fmla="*/ 164 w 630"/>
              <a:gd name="T25" fmla="*/ 155 h 581"/>
              <a:gd name="T26" fmla="*/ 193 w 630"/>
              <a:gd name="T27" fmla="*/ 125 h 581"/>
              <a:gd name="T28" fmla="*/ 221 w 630"/>
              <a:gd name="T29" fmla="*/ 97 h 581"/>
              <a:gd name="T30" fmla="*/ 252 w 630"/>
              <a:gd name="T31" fmla="*/ 72 h 581"/>
              <a:gd name="T32" fmla="*/ 282 w 630"/>
              <a:gd name="T33" fmla="*/ 50 h 581"/>
              <a:gd name="T34" fmla="*/ 314 w 630"/>
              <a:gd name="T35" fmla="*/ 32 h 581"/>
              <a:gd name="T36" fmla="*/ 330 w 630"/>
              <a:gd name="T37" fmla="*/ 23 h 581"/>
              <a:gd name="T38" fmla="*/ 346 w 630"/>
              <a:gd name="T39" fmla="*/ 18 h 581"/>
              <a:gd name="T40" fmla="*/ 363 w 630"/>
              <a:gd name="T41" fmla="*/ 13 h 581"/>
              <a:gd name="T42" fmla="*/ 379 w 630"/>
              <a:gd name="T43" fmla="*/ 7 h 581"/>
              <a:gd name="T44" fmla="*/ 393 w 630"/>
              <a:gd name="T45" fmla="*/ 4 h 581"/>
              <a:gd name="T46" fmla="*/ 409 w 630"/>
              <a:gd name="T47" fmla="*/ 2 h 581"/>
              <a:gd name="T48" fmla="*/ 423 w 630"/>
              <a:gd name="T49" fmla="*/ 0 h 581"/>
              <a:gd name="T50" fmla="*/ 438 w 630"/>
              <a:gd name="T51" fmla="*/ 0 h 581"/>
              <a:gd name="T52" fmla="*/ 452 w 630"/>
              <a:gd name="T53" fmla="*/ 2 h 581"/>
              <a:gd name="T54" fmla="*/ 464 w 630"/>
              <a:gd name="T55" fmla="*/ 4 h 581"/>
              <a:gd name="T56" fmla="*/ 479 w 630"/>
              <a:gd name="T57" fmla="*/ 5 h 581"/>
              <a:gd name="T58" fmla="*/ 491 w 630"/>
              <a:gd name="T59" fmla="*/ 9 h 581"/>
              <a:gd name="T60" fmla="*/ 504 w 630"/>
              <a:gd name="T61" fmla="*/ 14 h 581"/>
              <a:gd name="T62" fmla="*/ 514 w 630"/>
              <a:gd name="T63" fmla="*/ 20 h 581"/>
              <a:gd name="T64" fmla="*/ 527 w 630"/>
              <a:gd name="T65" fmla="*/ 27 h 581"/>
              <a:gd name="T66" fmla="*/ 537 w 630"/>
              <a:gd name="T67" fmla="*/ 34 h 581"/>
              <a:gd name="T68" fmla="*/ 548 w 630"/>
              <a:gd name="T69" fmla="*/ 43 h 581"/>
              <a:gd name="T70" fmla="*/ 557 w 630"/>
              <a:gd name="T71" fmla="*/ 52 h 581"/>
              <a:gd name="T72" fmla="*/ 568 w 630"/>
              <a:gd name="T73" fmla="*/ 61 h 581"/>
              <a:gd name="T74" fmla="*/ 577 w 630"/>
              <a:gd name="T75" fmla="*/ 72 h 581"/>
              <a:gd name="T76" fmla="*/ 584 w 630"/>
              <a:gd name="T77" fmla="*/ 84 h 581"/>
              <a:gd name="T78" fmla="*/ 591 w 630"/>
              <a:gd name="T79" fmla="*/ 97 h 581"/>
              <a:gd name="T80" fmla="*/ 598 w 630"/>
              <a:gd name="T81" fmla="*/ 109 h 581"/>
              <a:gd name="T82" fmla="*/ 605 w 630"/>
              <a:gd name="T83" fmla="*/ 123 h 581"/>
              <a:gd name="T84" fmla="*/ 616 w 630"/>
              <a:gd name="T85" fmla="*/ 154 h 581"/>
              <a:gd name="T86" fmla="*/ 623 w 630"/>
              <a:gd name="T87" fmla="*/ 188 h 581"/>
              <a:gd name="T88" fmla="*/ 629 w 630"/>
              <a:gd name="T89" fmla="*/ 223 h 581"/>
              <a:gd name="T90" fmla="*/ 630 w 630"/>
              <a:gd name="T91" fmla="*/ 263 h 581"/>
              <a:gd name="T92" fmla="*/ 314 w 630"/>
              <a:gd name="T93" fmla="*/ 422 h 5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0"/>
              <a:gd name="T142" fmla="*/ 0 h 581"/>
              <a:gd name="T143" fmla="*/ 630 w 630"/>
              <a:gd name="T144" fmla="*/ 581 h 5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0" h="581">
                <a:moveTo>
                  <a:pt x="314" y="422"/>
                </a:moveTo>
                <a:lnTo>
                  <a:pt x="0" y="581"/>
                </a:lnTo>
                <a:lnTo>
                  <a:pt x="2" y="541"/>
                </a:lnTo>
                <a:lnTo>
                  <a:pt x="5" y="500"/>
                </a:lnTo>
                <a:lnTo>
                  <a:pt x="14" y="457"/>
                </a:lnTo>
                <a:lnTo>
                  <a:pt x="25" y="416"/>
                </a:lnTo>
                <a:lnTo>
                  <a:pt x="38" y="377"/>
                </a:lnTo>
                <a:lnTo>
                  <a:pt x="54" y="336"/>
                </a:lnTo>
                <a:lnTo>
                  <a:pt x="72" y="297"/>
                </a:lnTo>
                <a:lnTo>
                  <a:pt x="93" y="259"/>
                </a:lnTo>
                <a:lnTo>
                  <a:pt x="114" y="222"/>
                </a:lnTo>
                <a:lnTo>
                  <a:pt x="139" y="188"/>
                </a:lnTo>
                <a:lnTo>
                  <a:pt x="164" y="155"/>
                </a:lnTo>
                <a:lnTo>
                  <a:pt x="193" y="125"/>
                </a:lnTo>
                <a:lnTo>
                  <a:pt x="221" y="97"/>
                </a:lnTo>
                <a:lnTo>
                  <a:pt x="252" y="72"/>
                </a:lnTo>
                <a:lnTo>
                  <a:pt x="282" y="50"/>
                </a:lnTo>
                <a:lnTo>
                  <a:pt x="314" y="32"/>
                </a:lnTo>
                <a:lnTo>
                  <a:pt x="330" y="23"/>
                </a:lnTo>
                <a:lnTo>
                  <a:pt x="346" y="18"/>
                </a:lnTo>
                <a:lnTo>
                  <a:pt x="363" y="13"/>
                </a:lnTo>
                <a:lnTo>
                  <a:pt x="379" y="7"/>
                </a:lnTo>
                <a:lnTo>
                  <a:pt x="393" y="4"/>
                </a:lnTo>
                <a:lnTo>
                  <a:pt x="409" y="2"/>
                </a:lnTo>
                <a:lnTo>
                  <a:pt x="423" y="0"/>
                </a:lnTo>
                <a:lnTo>
                  <a:pt x="438" y="0"/>
                </a:lnTo>
                <a:lnTo>
                  <a:pt x="452" y="2"/>
                </a:lnTo>
                <a:lnTo>
                  <a:pt x="464" y="4"/>
                </a:lnTo>
                <a:lnTo>
                  <a:pt x="479" y="5"/>
                </a:lnTo>
                <a:lnTo>
                  <a:pt x="491" y="9"/>
                </a:lnTo>
                <a:lnTo>
                  <a:pt x="504" y="14"/>
                </a:lnTo>
                <a:lnTo>
                  <a:pt x="514" y="20"/>
                </a:lnTo>
                <a:lnTo>
                  <a:pt x="527" y="27"/>
                </a:lnTo>
                <a:lnTo>
                  <a:pt x="537" y="34"/>
                </a:lnTo>
                <a:lnTo>
                  <a:pt x="548" y="43"/>
                </a:lnTo>
                <a:lnTo>
                  <a:pt x="557" y="52"/>
                </a:lnTo>
                <a:lnTo>
                  <a:pt x="568" y="61"/>
                </a:lnTo>
                <a:lnTo>
                  <a:pt x="577" y="72"/>
                </a:lnTo>
                <a:lnTo>
                  <a:pt x="584" y="84"/>
                </a:lnTo>
                <a:lnTo>
                  <a:pt x="591" y="97"/>
                </a:lnTo>
                <a:lnTo>
                  <a:pt x="598" y="109"/>
                </a:lnTo>
                <a:lnTo>
                  <a:pt x="605" y="123"/>
                </a:lnTo>
                <a:lnTo>
                  <a:pt x="616" y="154"/>
                </a:lnTo>
                <a:lnTo>
                  <a:pt x="623" y="188"/>
                </a:lnTo>
                <a:lnTo>
                  <a:pt x="629" y="223"/>
                </a:lnTo>
                <a:lnTo>
                  <a:pt x="630" y="263"/>
                </a:lnTo>
                <a:lnTo>
                  <a:pt x="314" y="422"/>
                </a:lnTo>
                <a:close/>
              </a:path>
            </a:pathLst>
          </a:custGeom>
          <a:solidFill>
            <a:schemeClr val="bg1"/>
          </a:solidFill>
          <a:ln w="28575">
            <a:noFill/>
            <a:round/>
          </a:ln>
        </p:spPr>
        <p:txBody>
          <a:bodyPr/>
          <a:lstStyle/>
          <a:p>
            <a:endParaRPr lang="en-IN"/>
          </a:p>
        </p:txBody>
      </p:sp>
      <p:sp>
        <p:nvSpPr>
          <p:cNvPr id="13334" name="Line 22"/>
          <p:cNvSpPr>
            <a:spLocks noChangeShapeType="1"/>
          </p:cNvSpPr>
          <p:nvPr/>
        </p:nvSpPr>
        <p:spPr bwMode="auto">
          <a:xfrm flipH="1" flipV="1">
            <a:off x="762000" y="3124200"/>
            <a:ext cx="2057400" cy="1219200"/>
          </a:xfrm>
          <a:prstGeom prst="line">
            <a:avLst/>
          </a:prstGeom>
          <a:noFill/>
          <a:ln w="28575">
            <a:solidFill>
              <a:schemeClr val="tx1"/>
            </a:solidFill>
            <a:round/>
          </a:ln>
        </p:spPr>
        <p:txBody>
          <a:bodyPr/>
          <a:lstStyle/>
          <a:p>
            <a:endParaRPr lang="en-IN"/>
          </a:p>
        </p:txBody>
      </p:sp>
      <p:sp>
        <p:nvSpPr>
          <p:cNvPr id="13335" name="Freeform 23"/>
          <p:cNvSpPr/>
          <p:nvPr/>
        </p:nvSpPr>
        <p:spPr bwMode="auto">
          <a:xfrm>
            <a:off x="5554663" y="1597025"/>
            <a:ext cx="1906587" cy="1222375"/>
          </a:xfrm>
          <a:custGeom>
            <a:avLst/>
            <a:gdLst>
              <a:gd name="T0" fmla="*/ 0 w 1201"/>
              <a:gd name="T1" fmla="*/ 374 h 770"/>
              <a:gd name="T2" fmla="*/ 558 w 1201"/>
              <a:gd name="T3" fmla="*/ 0 h 770"/>
              <a:gd name="T4" fmla="*/ 1201 w 1201"/>
              <a:gd name="T5" fmla="*/ 397 h 770"/>
              <a:gd name="T6" fmla="*/ 640 w 1201"/>
              <a:gd name="T7" fmla="*/ 770 h 770"/>
              <a:gd name="T8" fmla="*/ 0 w 1201"/>
              <a:gd name="T9" fmla="*/ 374 h 770"/>
              <a:gd name="T10" fmla="*/ 0 60000 65536"/>
              <a:gd name="T11" fmla="*/ 0 60000 65536"/>
              <a:gd name="T12" fmla="*/ 0 60000 65536"/>
              <a:gd name="T13" fmla="*/ 0 60000 65536"/>
              <a:gd name="T14" fmla="*/ 0 60000 65536"/>
              <a:gd name="T15" fmla="*/ 0 w 1201"/>
              <a:gd name="T16" fmla="*/ 0 h 770"/>
              <a:gd name="T17" fmla="*/ 1201 w 1201"/>
              <a:gd name="T18" fmla="*/ 770 h 770"/>
            </a:gdLst>
            <a:ahLst/>
            <a:cxnLst>
              <a:cxn ang="T10">
                <a:pos x="T0" y="T1"/>
              </a:cxn>
              <a:cxn ang="T11">
                <a:pos x="T2" y="T3"/>
              </a:cxn>
              <a:cxn ang="T12">
                <a:pos x="T4" y="T5"/>
              </a:cxn>
              <a:cxn ang="T13">
                <a:pos x="T6" y="T7"/>
              </a:cxn>
              <a:cxn ang="T14">
                <a:pos x="T8" y="T9"/>
              </a:cxn>
            </a:cxnLst>
            <a:rect l="T15" t="T16" r="T17" b="T18"/>
            <a:pathLst>
              <a:path w="1201" h="770">
                <a:moveTo>
                  <a:pt x="0" y="374"/>
                </a:moveTo>
                <a:lnTo>
                  <a:pt x="558" y="0"/>
                </a:lnTo>
                <a:lnTo>
                  <a:pt x="1201" y="397"/>
                </a:lnTo>
                <a:lnTo>
                  <a:pt x="640" y="770"/>
                </a:lnTo>
                <a:lnTo>
                  <a:pt x="0" y="374"/>
                </a:lnTo>
                <a:close/>
              </a:path>
            </a:pathLst>
          </a:custGeom>
          <a:noFill/>
          <a:ln w="3175">
            <a:solidFill>
              <a:srgbClr val="1F1A17"/>
            </a:solidFill>
            <a:round/>
          </a:ln>
        </p:spPr>
        <p:txBody>
          <a:bodyPr/>
          <a:lstStyle/>
          <a:p>
            <a:endParaRPr lang="en-IN"/>
          </a:p>
        </p:txBody>
      </p:sp>
      <p:sp>
        <p:nvSpPr>
          <p:cNvPr id="13336" name="Freeform 24"/>
          <p:cNvSpPr/>
          <p:nvPr/>
        </p:nvSpPr>
        <p:spPr bwMode="auto">
          <a:xfrm>
            <a:off x="5845175" y="1773238"/>
            <a:ext cx="1114425" cy="725487"/>
          </a:xfrm>
          <a:custGeom>
            <a:avLst/>
            <a:gdLst>
              <a:gd name="T0" fmla="*/ 422 w 702"/>
              <a:gd name="T1" fmla="*/ 270 h 457"/>
              <a:gd name="T2" fmla="*/ 142 w 702"/>
              <a:gd name="T3" fmla="*/ 457 h 457"/>
              <a:gd name="T4" fmla="*/ 111 w 702"/>
              <a:gd name="T5" fmla="*/ 436 h 457"/>
              <a:gd name="T6" fmla="*/ 84 w 702"/>
              <a:gd name="T7" fmla="*/ 414 h 457"/>
              <a:gd name="T8" fmla="*/ 61 w 702"/>
              <a:gd name="T9" fmla="*/ 391 h 457"/>
              <a:gd name="T10" fmla="*/ 42 w 702"/>
              <a:gd name="T11" fmla="*/ 366 h 457"/>
              <a:gd name="T12" fmla="*/ 33 w 702"/>
              <a:gd name="T13" fmla="*/ 354 h 457"/>
              <a:gd name="T14" fmla="*/ 25 w 702"/>
              <a:gd name="T15" fmla="*/ 341 h 457"/>
              <a:gd name="T16" fmla="*/ 20 w 702"/>
              <a:gd name="T17" fmla="*/ 329 h 457"/>
              <a:gd name="T18" fmla="*/ 15 w 702"/>
              <a:gd name="T19" fmla="*/ 316 h 457"/>
              <a:gd name="T20" fmla="*/ 9 w 702"/>
              <a:gd name="T21" fmla="*/ 304 h 457"/>
              <a:gd name="T22" fmla="*/ 6 w 702"/>
              <a:gd name="T23" fmla="*/ 291 h 457"/>
              <a:gd name="T24" fmla="*/ 4 w 702"/>
              <a:gd name="T25" fmla="*/ 277 h 457"/>
              <a:gd name="T26" fmla="*/ 2 w 702"/>
              <a:gd name="T27" fmla="*/ 264 h 457"/>
              <a:gd name="T28" fmla="*/ 0 w 702"/>
              <a:gd name="T29" fmla="*/ 252 h 457"/>
              <a:gd name="T30" fmla="*/ 0 w 702"/>
              <a:gd name="T31" fmla="*/ 239 h 457"/>
              <a:gd name="T32" fmla="*/ 2 w 702"/>
              <a:gd name="T33" fmla="*/ 225 h 457"/>
              <a:gd name="T34" fmla="*/ 4 w 702"/>
              <a:gd name="T35" fmla="*/ 213 h 457"/>
              <a:gd name="T36" fmla="*/ 8 w 702"/>
              <a:gd name="T37" fmla="*/ 200 h 457"/>
              <a:gd name="T38" fmla="*/ 11 w 702"/>
              <a:gd name="T39" fmla="*/ 188 h 457"/>
              <a:gd name="T40" fmla="*/ 17 w 702"/>
              <a:gd name="T41" fmla="*/ 175 h 457"/>
              <a:gd name="T42" fmla="*/ 24 w 702"/>
              <a:gd name="T43" fmla="*/ 164 h 457"/>
              <a:gd name="T44" fmla="*/ 31 w 702"/>
              <a:gd name="T45" fmla="*/ 152 h 457"/>
              <a:gd name="T46" fmla="*/ 38 w 702"/>
              <a:gd name="T47" fmla="*/ 139 h 457"/>
              <a:gd name="T48" fmla="*/ 47 w 702"/>
              <a:gd name="T49" fmla="*/ 129 h 457"/>
              <a:gd name="T50" fmla="*/ 58 w 702"/>
              <a:gd name="T51" fmla="*/ 118 h 457"/>
              <a:gd name="T52" fmla="*/ 68 w 702"/>
              <a:gd name="T53" fmla="*/ 105 h 457"/>
              <a:gd name="T54" fmla="*/ 81 w 702"/>
              <a:gd name="T55" fmla="*/ 97 h 457"/>
              <a:gd name="T56" fmla="*/ 93 w 702"/>
              <a:gd name="T57" fmla="*/ 86 h 457"/>
              <a:gd name="T58" fmla="*/ 108 w 702"/>
              <a:gd name="T59" fmla="*/ 75 h 457"/>
              <a:gd name="T60" fmla="*/ 138 w 702"/>
              <a:gd name="T61" fmla="*/ 57 h 457"/>
              <a:gd name="T62" fmla="*/ 170 w 702"/>
              <a:gd name="T63" fmla="*/ 41 h 457"/>
              <a:gd name="T64" fmla="*/ 204 w 702"/>
              <a:gd name="T65" fmla="*/ 29 h 457"/>
              <a:gd name="T66" fmla="*/ 241 w 702"/>
              <a:gd name="T67" fmla="*/ 18 h 457"/>
              <a:gd name="T68" fmla="*/ 279 w 702"/>
              <a:gd name="T69" fmla="*/ 11 h 457"/>
              <a:gd name="T70" fmla="*/ 318 w 702"/>
              <a:gd name="T71" fmla="*/ 5 h 457"/>
              <a:gd name="T72" fmla="*/ 358 w 702"/>
              <a:gd name="T73" fmla="*/ 2 h 457"/>
              <a:gd name="T74" fmla="*/ 397 w 702"/>
              <a:gd name="T75" fmla="*/ 0 h 457"/>
              <a:gd name="T76" fmla="*/ 438 w 702"/>
              <a:gd name="T77" fmla="*/ 2 h 457"/>
              <a:gd name="T78" fmla="*/ 479 w 702"/>
              <a:gd name="T79" fmla="*/ 7 h 457"/>
              <a:gd name="T80" fmla="*/ 518 w 702"/>
              <a:gd name="T81" fmla="*/ 13 h 457"/>
              <a:gd name="T82" fmla="*/ 557 w 702"/>
              <a:gd name="T83" fmla="*/ 23 h 457"/>
              <a:gd name="T84" fmla="*/ 597 w 702"/>
              <a:gd name="T85" fmla="*/ 34 h 457"/>
              <a:gd name="T86" fmla="*/ 632 w 702"/>
              <a:gd name="T87" fmla="*/ 48 h 457"/>
              <a:gd name="T88" fmla="*/ 668 w 702"/>
              <a:gd name="T89" fmla="*/ 64 h 457"/>
              <a:gd name="T90" fmla="*/ 702 w 702"/>
              <a:gd name="T91" fmla="*/ 84 h 457"/>
              <a:gd name="T92" fmla="*/ 422 w 702"/>
              <a:gd name="T93" fmla="*/ 270 h 4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2"/>
              <a:gd name="T142" fmla="*/ 0 h 457"/>
              <a:gd name="T143" fmla="*/ 702 w 702"/>
              <a:gd name="T144" fmla="*/ 457 h 4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2" h="457">
                <a:moveTo>
                  <a:pt x="422" y="270"/>
                </a:moveTo>
                <a:lnTo>
                  <a:pt x="142" y="457"/>
                </a:lnTo>
                <a:lnTo>
                  <a:pt x="111" y="436"/>
                </a:lnTo>
                <a:lnTo>
                  <a:pt x="84" y="414"/>
                </a:lnTo>
                <a:lnTo>
                  <a:pt x="61" y="391"/>
                </a:lnTo>
                <a:lnTo>
                  <a:pt x="42" y="366"/>
                </a:lnTo>
                <a:lnTo>
                  <a:pt x="33" y="354"/>
                </a:lnTo>
                <a:lnTo>
                  <a:pt x="25" y="341"/>
                </a:lnTo>
                <a:lnTo>
                  <a:pt x="20" y="329"/>
                </a:lnTo>
                <a:lnTo>
                  <a:pt x="15" y="316"/>
                </a:lnTo>
                <a:lnTo>
                  <a:pt x="9" y="304"/>
                </a:lnTo>
                <a:lnTo>
                  <a:pt x="6" y="291"/>
                </a:lnTo>
                <a:lnTo>
                  <a:pt x="4" y="277"/>
                </a:lnTo>
                <a:lnTo>
                  <a:pt x="2" y="264"/>
                </a:lnTo>
                <a:lnTo>
                  <a:pt x="0" y="252"/>
                </a:lnTo>
                <a:lnTo>
                  <a:pt x="0" y="239"/>
                </a:lnTo>
                <a:lnTo>
                  <a:pt x="2" y="225"/>
                </a:lnTo>
                <a:lnTo>
                  <a:pt x="4" y="213"/>
                </a:lnTo>
                <a:lnTo>
                  <a:pt x="8" y="200"/>
                </a:lnTo>
                <a:lnTo>
                  <a:pt x="11" y="188"/>
                </a:lnTo>
                <a:lnTo>
                  <a:pt x="17" y="175"/>
                </a:lnTo>
                <a:lnTo>
                  <a:pt x="24" y="164"/>
                </a:lnTo>
                <a:lnTo>
                  <a:pt x="31" y="152"/>
                </a:lnTo>
                <a:lnTo>
                  <a:pt x="38" y="139"/>
                </a:lnTo>
                <a:lnTo>
                  <a:pt x="47" y="129"/>
                </a:lnTo>
                <a:lnTo>
                  <a:pt x="58" y="118"/>
                </a:lnTo>
                <a:lnTo>
                  <a:pt x="68" y="105"/>
                </a:lnTo>
                <a:lnTo>
                  <a:pt x="81" y="97"/>
                </a:lnTo>
                <a:lnTo>
                  <a:pt x="93" y="86"/>
                </a:lnTo>
                <a:lnTo>
                  <a:pt x="108" y="75"/>
                </a:lnTo>
                <a:lnTo>
                  <a:pt x="138" y="57"/>
                </a:lnTo>
                <a:lnTo>
                  <a:pt x="170" y="41"/>
                </a:lnTo>
                <a:lnTo>
                  <a:pt x="204" y="29"/>
                </a:lnTo>
                <a:lnTo>
                  <a:pt x="241" y="18"/>
                </a:lnTo>
                <a:lnTo>
                  <a:pt x="279" y="11"/>
                </a:lnTo>
                <a:lnTo>
                  <a:pt x="318" y="5"/>
                </a:lnTo>
                <a:lnTo>
                  <a:pt x="358" y="2"/>
                </a:lnTo>
                <a:lnTo>
                  <a:pt x="397" y="0"/>
                </a:lnTo>
                <a:lnTo>
                  <a:pt x="438" y="2"/>
                </a:lnTo>
                <a:lnTo>
                  <a:pt x="479" y="7"/>
                </a:lnTo>
                <a:lnTo>
                  <a:pt x="518" y="13"/>
                </a:lnTo>
                <a:lnTo>
                  <a:pt x="557" y="23"/>
                </a:lnTo>
                <a:lnTo>
                  <a:pt x="597" y="34"/>
                </a:lnTo>
                <a:lnTo>
                  <a:pt x="632" y="48"/>
                </a:lnTo>
                <a:lnTo>
                  <a:pt x="668" y="64"/>
                </a:lnTo>
                <a:lnTo>
                  <a:pt x="702" y="84"/>
                </a:lnTo>
                <a:lnTo>
                  <a:pt x="422" y="270"/>
                </a:lnTo>
              </a:path>
            </a:pathLst>
          </a:custGeom>
          <a:noFill/>
          <a:ln w="28575">
            <a:solidFill>
              <a:srgbClr val="1F1A17"/>
            </a:solidFill>
            <a:round/>
          </a:ln>
        </p:spPr>
        <p:txBody>
          <a:bodyPr/>
          <a:lstStyle/>
          <a:p>
            <a:endParaRPr lang="en-IN"/>
          </a:p>
        </p:txBody>
      </p:sp>
      <p:sp>
        <p:nvSpPr>
          <p:cNvPr id="13337" name="Freeform 25"/>
          <p:cNvSpPr/>
          <p:nvPr/>
        </p:nvSpPr>
        <p:spPr bwMode="auto">
          <a:xfrm>
            <a:off x="5892800" y="3911600"/>
            <a:ext cx="1041400" cy="706438"/>
          </a:xfrm>
          <a:custGeom>
            <a:avLst/>
            <a:gdLst>
              <a:gd name="T0" fmla="*/ 422 w 702"/>
              <a:gd name="T1" fmla="*/ 270 h 457"/>
              <a:gd name="T2" fmla="*/ 142 w 702"/>
              <a:gd name="T3" fmla="*/ 457 h 457"/>
              <a:gd name="T4" fmla="*/ 111 w 702"/>
              <a:gd name="T5" fmla="*/ 436 h 457"/>
              <a:gd name="T6" fmla="*/ 84 w 702"/>
              <a:gd name="T7" fmla="*/ 414 h 457"/>
              <a:gd name="T8" fmla="*/ 61 w 702"/>
              <a:gd name="T9" fmla="*/ 391 h 457"/>
              <a:gd name="T10" fmla="*/ 42 w 702"/>
              <a:gd name="T11" fmla="*/ 366 h 457"/>
              <a:gd name="T12" fmla="*/ 33 w 702"/>
              <a:gd name="T13" fmla="*/ 354 h 457"/>
              <a:gd name="T14" fmla="*/ 25 w 702"/>
              <a:gd name="T15" fmla="*/ 341 h 457"/>
              <a:gd name="T16" fmla="*/ 20 w 702"/>
              <a:gd name="T17" fmla="*/ 329 h 457"/>
              <a:gd name="T18" fmla="*/ 15 w 702"/>
              <a:gd name="T19" fmla="*/ 316 h 457"/>
              <a:gd name="T20" fmla="*/ 9 w 702"/>
              <a:gd name="T21" fmla="*/ 304 h 457"/>
              <a:gd name="T22" fmla="*/ 6 w 702"/>
              <a:gd name="T23" fmla="*/ 291 h 457"/>
              <a:gd name="T24" fmla="*/ 4 w 702"/>
              <a:gd name="T25" fmla="*/ 277 h 457"/>
              <a:gd name="T26" fmla="*/ 2 w 702"/>
              <a:gd name="T27" fmla="*/ 264 h 457"/>
              <a:gd name="T28" fmla="*/ 0 w 702"/>
              <a:gd name="T29" fmla="*/ 252 h 457"/>
              <a:gd name="T30" fmla="*/ 0 w 702"/>
              <a:gd name="T31" fmla="*/ 239 h 457"/>
              <a:gd name="T32" fmla="*/ 2 w 702"/>
              <a:gd name="T33" fmla="*/ 225 h 457"/>
              <a:gd name="T34" fmla="*/ 4 w 702"/>
              <a:gd name="T35" fmla="*/ 213 h 457"/>
              <a:gd name="T36" fmla="*/ 8 w 702"/>
              <a:gd name="T37" fmla="*/ 200 h 457"/>
              <a:gd name="T38" fmla="*/ 11 w 702"/>
              <a:gd name="T39" fmla="*/ 188 h 457"/>
              <a:gd name="T40" fmla="*/ 17 w 702"/>
              <a:gd name="T41" fmla="*/ 175 h 457"/>
              <a:gd name="T42" fmla="*/ 24 w 702"/>
              <a:gd name="T43" fmla="*/ 164 h 457"/>
              <a:gd name="T44" fmla="*/ 31 w 702"/>
              <a:gd name="T45" fmla="*/ 152 h 457"/>
              <a:gd name="T46" fmla="*/ 38 w 702"/>
              <a:gd name="T47" fmla="*/ 139 h 457"/>
              <a:gd name="T48" fmla="*/ 47 w 702"/>
              <a:gd name="T49" fmla="*/ 129 h 457"/>
              <a:gd name="T50" fmla="*/ 58 w 702"/>
              <a:gd name="T51" fmla="*/ 118 h 457"/>
              <a:gd name="T52" fmla="*/ 68 w 702"/>
              <a:gd name="T53" fmla="*/ 105 h 457"/>
              <a:gd name="T54" fmla="*/ 81 w 702"/>
              <a:gd name="T55" fmla="*/ 97 h 457"/>
              <a:gd name="T56" fmla="*/ 93 w 702"/>
              <a:gd name="T57" fmla="*/ 86 h 457"/>
              <a:gd name="T58" fmla="*/ 108 w 702"/>
              <a:gd name="T59" fmla="*/ 75 h 457"/>
              <a:gd name="T60" fmla="*/ 138 w 702"/>
              <a:gd name="T61" fmla="*/ 57 h 457"/>
              <a:gd name="T62" fmla="*/ 170 w 702"/>
              <a:gd name="T63" fmla="*/ 41 h 457"/>
              <a:gd name="T64" fmla="*/ 204 w 702"/>
              <a:gd name="T65" fmla="*/ 29 h 457"/>
              <a:gd name="T66" fmla="*/ 241 w 702"/>
              <a:gd name="T67" fmla="*/ 18 h 457"/>
              <a:gd name="T68" fmla="*/ 279 w 702"/>
              <a:gd name="T69" fmla="*/ 11 h 457"/>
              <a:gd name="T70" fmla="*/ 318 w 702"/>
              <a:gd name="T71" fmla="*/ 5 h 457"/>
              <a:gd name="T72" fmla="*/ 358 w 702"/>
              <a:gd name="T73" fmla="*/ 2 h 457"/>
              <a:gd name="T74" fmla="*/ 397 w 702"/>
              <a:gd name="T75" fmla="*/ 0 h 457"/>
              <a:gd name="T76" fmla="*/ 438 w 702"/>
              <a:gd name="T77" fmla="*/ 2 h 457"/>
              <a:gd name="T78" fmla="*/ 479 w 702"/>
              <a:gd name="T79" fmla="*/ 7 h 457"/>
              <a:gd name="T80" fmla="*/ 518 w 702"/>
              <a:gd name="T81" fmla="*/ 13 h 457"/>
              <a:gd name="T82" fmla="*/ 557 w 702"/>
              <a:gd name="T83" fmla="*/ 23 h 457"/>
              <a:gd name="T84" fmla="*/ 597 w 702"/>
              <a:gd name="T85" fmla="*/ 34 h 457"/>
              <a:gd name="T86" fmla="*/ 632 w 702"/>
              <a:gd name="T87" fmla="*/ 48 h 457"/>
              <a:gd name="T88" fmla="*/ 668 w 702"/>
              <a:gd name="T89" fmla="*/ 64 h 457"/>
              <a:gd name="T90" fmla="*/ 702 w 702"/>
              <a:gd name="T91" fmla="*/ 84 h 457"/>
              <a:gd name="T92" fmla="*/ 422 w 702"/>
              <a:gd name="T93" fmla="*/ 270 h 4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2"/>
              <a:gd name="T142" fmla="*/ 0 h 457"/>
              <a:gd name="T143" fmla="*/ 702 w 702"/>
              <a:gd name="T144" fmla="*/ 457 h 4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2" h="457">
                <a:moveTo>
                  <a:pt x="422" y="270"/>
                </a:moveTo>
                <a:lnTo>
                  <a:pt x="142" y="457"/>
                </a:lnTo>
                <a:lnTo>
                  <a:pt x="111" y="436"/>
                </a:lnTo>
                <a:lnTo>
                  <a:pt x="84" y="414"/>
                </a:lnTo>
                <a:lnTo>
                  <a:pt x="61" y="391"/>
                </a:lnTo>
                <a:lnTo>
                  <a:pt x="42" y="366"/>
                </a:lnTo>
                <a:lnTo>
                  <a:pt x="33" y="354"/>
                </a:lnTo>
                <a:lnTo>
                  <a:pt x="25" y="341"/>
                </a:lnTo>
                <a:lnTo>
                  <a:pt x="20" y="329"/>
                </a:lnTo>
                <a:lnTo>
                  <a:pt x="15" y="316"/>
                </a:lnTo>
                <a:lnTo>
                  <a:pt x="9" y="304"/>
                </a:lnTo>
                <a:lnTo>
                  <a:pt x="6" y="291"/>
                </a:lnTo>
                <a:lnTo>
                  <a:pt x="4" y="277"/>
                </a:lnTo>
                <a:lnTo>
                  <a:pt x="2" y="264"/>
                </a:lnTo>
                <a:lnTo>
                  <a:pt x="0" y="252"/>
                </a:lnTo>
                <a:lnTo>
                  <a:pt x="0" y="239"/>
                </a:lnTo>
                <a:lnTo>
                  <a:pt x="2" y="225"/>
                </a:lnTo>
                <a:lnTo>
                  <a:pt x="4" y="213"/>
                </a:lnTo>
                <a:lnTo>
                  <a:pt x="8" y="200"/>
                </a:lnTo>
                <a:lnTo>
                  <a:pt x="11" y="188"/>
                </a:lnTo>
                <a:lnTo>
                  <a:pt x="17" y="175"/>
                </a:lnTo>
                <a:lnTo>
                  <a:pt x="24" y="164"/>
                </a:lnTo>
                <a:lnTo>
                  <a:pt x="31" y="152"/>
                </a:lnTo>
                <a:lnTo>
                  <a:pt x="38" y="139"/>
                </a:lnTo>
                <a:lnTo>
                  <a:pt x="47" y="129"/>
                </a:lnTo>
                <a:lnTo>
                  <a:pt x="58" y="118"/>
                </a:lnTo>
                <a:lnTo>
                  <a:pt x="68" y="105"/>
                </a:lnTo>
                <a:lnTo>
                  <a:pt x="81" y="97"/>
                </a:lnTo>
                <a:lnTo>
                  <a:pt x="93" y="86"/>
                </a:lnTo>
                <a:lnTo>
                  <a:pt x="108" y="75"/>
                </a:lnTo>
                <a:lnTo>
                  <a:pt x="138" y="57"/>
                </a:lnTo>
                <a:lnTo>
                  <a:pt x="170" y="41"/>
                </a:lnTo>
                <a:lnTo>
                  <a:pt x="204" y="29"/>
                </a:lnTo>
                <a:lnTo>
                  <a:pt x="241" y="18"/>
                </a:lnTo>
                <a:lnTo>
                  <a:pt x="279" y="11"/>
                </a:lnTo>
                <a:lnTo>
                  <a:pt x="318" y="5"/>
                </a:lnTo>
                <a:lnTo>
                  <a:pt x="358" y="2"/>
                </a:lnTo>
                <a:lnTo>
                  <a:pt x="397" y="0"/>
                </a:lnTo>
                <a:lnTo>
                  <a:pt x="438" y="2"/>
                </a:lnTo>
                <a:lnTo>
                  <a:pt x="479" y="7"/>
                </a:lnTo>
                <a:lnTo>
                  <a:pt x="518" y="13"/>
                </a:lnTo>
                <a:lnTo>
                  <a:pt x="557" y="23"/>
                </a:lnTo>
                <a:lnTo>
                  <a:pt x="597" y="34"/>
                </a:lnTo>
                <a:lnTo>
                  <a:pt x="632" y="48"/>
                </a:lnTo>
                <a:lnTo>
                  <a:pt x="668" y="64"/>
                </a:lnTo>
                <a:lnTo>
                  <a:pt x="702" y="84"/>
                </a:lnTo>
                <a:lnTo>
                  <a:pt x="422" y="270"/>
                </a:lnTo>
              </a:path>
            </a:pathLst>
          </a:custGeom>
          <a:solidFill>
            <a:schemeClr val="bg1"/>
          </a:solidFill>
          <a:ln w="28575">
            <a:noFill/>
            <a:round/>
          </a:ln>
        </p:spPr>
        <p:txBody>
          <a:bodyPr/>
          <a:lstStyle/>
          <a:p>
            <a:endParaRPr lang="en-IN"/>
          </a:p>
        </p:txBody>
      </p:sp>
      <p:sp>
        <p:nvSpPr>
          <p:cNvPr id="13338" name="Line 26"/>
          <p:cNvSpPr>
            <a:spLocks noChangeShapeType="1"/>
          </p:cNvSpPr>
          <p:nvPr/>
        </p:nvSpPr>
        <p:spPr bwMode="auto">
          <a:xfrm>
            <a:off x="5842000" y="2108200"/>
            <a:ext cx="0" cy="2286000"/>
          </a:xfrm>
          <a:prstGeom prst="line">
            <a:avLst/>
          </a:prstGeom>
          <a:noFill/>
          <a:ln w="28575">
            <a:solidFill>
              <a:schemeClr val="tx1"/>
            </a:solidFill>
            <a:round/>
          </a:ln>
        </p:spPr>
        <p:txBody>
          <a:bodyPr/>
          <a:lstStyle/>
          <a:p>
            <a:endParaRPr lang="en-IN"/>
          </a:p>
        </p:txBody>
      </p:sp>
      <p:sp>
        <p:nvSpPr>
          <p:cNvPr id="13339" name="Line 27"/>
          <p:cNvSpPr>
            <a:spLocks noChangeShapeType="1"/>
          </p:cNvSpPr>
          <p:nvPr/>
        </p:nvSpPr>
        <p:spPr bwMode="auto">
          <a:xfrm>
            <a:off x="6083300" y="2501900"/>
            <a:ext cx="0" cy="2184400"/>
          </a:xfrm>
          <a:prstGeom prst="line">
            <a:avLst/>
          </a:prstGeom>
          <a:noFill/>
          <a:ln w="28575">
            <a:solidFill>
              <a:schemeClr val="tx1"/>
            </a:solidFill>
            <a:round/>
          </a:ln>
        </p:spPr>
        <p:txBody>
          <a:bodyPr/>
          <a:lstStyle/>
          <a:p>
            <a:endParaRPr lang="en-IN"/>
          </a:p>
        </p:txBody>
      </p:sp>
      <p:sp>
        <p:nvSpPr>
          <p:cNvPr id="13340" name="Line 28"/>
          <p:cNvSpPr>
            <a:spLocks noChangeShapeType="1"/>
          </p:cNvSpPr>
          <p:nvPr/>
        </p:nvSpPr>
        <p:spPr bwMode="auto">
          <a:xfrm>
            <a:off x="6946900" y="1905000"/>
            <a:ext cx="0" cy="2184400"/>
          </a:xfrm>
          <a:prstGeom prst="line">
            <a:avLst/>
          </a:prstGeom>
          <a:noFill/>
          <a:ln w="28575">
            <a:solidFill>
              <a:schemeClr val="tx1"/>
            </a:solidFill>
            <a:round/>
          </a:ln>
        </p:spPr>
        <p:txBody>
          <a:bodyPr/>
          <a:lstStyle/>
          <a:p>
            <a:endParaRPr lang="en-IN"/>
          </a:p>
        </p:txBody>
      </p:sp>
      <p:grpSp>
        <p:nvGrpSpPr>
          <p:cNvPr id="7" name="Group 29"/>
          <p:cNvGrpSpPr/>
          <p:nvPr/>
        </p:nvGrpSpPr>
        <p:grpSpPr bwMode="auto">
          <a:xfrm>
            <a:off x="457200" y="152400"/>
            <a:ext cx="2362200" cy="1295400"/>
            <a:chOff x="288" y="96"/>
            <a:chExt cx="1488" cy="816"/>
          </a:xfrm>
        </p:grpSpPr>
        <p:sp>
          <p:nvSpPr>
            <p:cNvPr id="13346" name="Oval 30"/>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3347" name="Text Box 31"/>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4" name="Text Box 32"/>
          <p:cNvSpPr txBox="1">
            <a:spLocks noChangeArrowheads="1"/>
          </p:cNvSpPr>
          <p:nvPr/>
        </p:nvSpPr>
        <p:spPr bwMode="auto">
          <a:xfrm>
            <a:off x="533400" y="5334000"/>
            <a:ext cx="2844800" cy="1006475"/>
          </a:xfrm>
          <a:prstGeom prst="rect">
            <a:avLst/>
          </a:prstGeom>
          <a:noFill/>
          <a:ln w="9525">
            <a:noFill/>
            <a:miter lim="800000"/>
          </a:ln>
        </p:spPr>
        <p:txBody>
          <a:bodyPr wrap="none">
            <a:spAutoFit/>
          </a:bodyPr>
          <a:lstStyle/>
          <a:p>
            <a:pPr algn="ctr"/>
            <a:r>
              <a:rPr lang="en-US" sz="2000" b="1">
                <a:solidFill>
                  <a:srgbClr val="FF3300"/>
                </a:solidFill>
                <a:latin typeface="Times New Roman" charset="0"/>
              </a:rPr>
              <a:t>HALF CYLINDER </a:t>
            </a:r>
            <a:endParaRPr lang="en-US" sz="2000" b="1">
              <a:solidFill>
                <a:srgbClr val="FF3300"/>
              </a:solidFill>
              <a:latin typeface="Times New Roman" charset="0"/>
            </a:endParaRPr>
          </a:p>
          <a:p>
            <a:pPr algn="ctr"/>
            <a:r>
              <a:rPr lang="en-US" sz="2000" b="1">
                <a:solidFill>
                  <a:srgbClr val="FF3300"/>
                </a:solidFill>
                <a:latin typeface="Times New Roman" charset="0"/>
              </a:rPr>
              <a:t>LYING ON H.P.</a:t>
            </a:r>
            <a:endParaRPr lang="en-US" sz="2000" b="1">
              <a:solidFill>
                <a:srgbClr val="FF3300"/>
              </a:solidFill>
              <a:latin typeface="Times New Roman" charset="0"/>
            </a:endParaRPr>
          </a:p>
          <a:p>
            <a:pPr algn="ctr"/>
            <a:r>
              <a:rPr lang="en-US" sz="2000" b="1">
                <a:solidFill>
                  <a:schemeClr val="accent2"/>
                </a:solidFill>
                <a:latin typeface="Times New Roman" charset="0"/>
              </a:rPr>
              <a:t>( with flat face // to H.P.)</a:t>
            </a:r>
            <a:endParaRPr lang="en-US" sz="2000" b="1">
              <a:solidFill>
                <a:schemeClr val="accent2"/>
              </a:solidFill>
              <a:latin typeface="Times New Roman" charset="0"/>
            </a:endParaRPr>
          </a:p>
        </p:txBody>
      </p:sp>
      <p:sp>
        <p:nvSpPr>
          <p:cNvPr id="5" name="Text Box 33"/>
          <p:cNvSpPr txBox="1">
            <a:spLocks noChangeArrowheads="1"/>
          </p:cNvSpPr>
          <p:nvPr/>
        </p:nvSpPr>
        <p:spPr bwMode="auto">
          <a:xfrm>
            <a:off x="4991100" y="533400"/>
            <a:ext cx="3362325" cy="946150"/>
          </a:xfrm>
          <a:prstGeom prst="rect">
            <a:avLst/>
          </a:prstGeom>
          <a:noFill/>
          <a:ln w="9525">
            <a:noFill/>
            <a:miter lim="800000"/>
          </a:ln>
        </p:spPr>
        <p:txBody>
          <a:bodyPr wrap="none">
            <a:spAutoFit/>
          </a:bodyPr>
          <a:lstStyle/>
          <a:p>
            <a:pPr algn="ctr"/>
            <a:r>
              <a:rPr lang="en-US" sz="2000" b="1">
                <a:solidFill>
                  <a:srgbClr val="FF3300"/>
                </a:solidFill>
                <a:latin typeface="Times New Roman" charset="0"/>
              </a:rPr>
              <a:t>HALF CYLINDER </a:t>
            </a:r>
            <a:endParaRPr lang="en-US" sz="2000" b="1">
              <a:solidFill>
                <a:srgbClr val="FF3300"/>
              </a:solidFill>
              <a:latin typeface="Times New Roman" charset="0"/>
            </a:endParaRPr>
          </a:p>
          <a:p>
            <a:pPr algn="ctr"/>
            <a:r>
              <a:rPr lang="en-US" sz="2000" b="1">
                <a:solidFill>
                  <a:srgbClr val="FF3300"/>
                </a:solidFill>
                <a:latin typeface="Times New Roman" charset="0"/>
              </a:rPr>
              <a:t>STANDING ON H.P.</a:t>
            </a:r>
            <a:endParaRPr lang="en-US" sz="2000" b="1">
              <a:solidFill>
                <a:srgbClr val="FF3300"/>
              </a:solidFill>
              <a:latin typeface="Times New Roman" charset="0"/>
            </a:endParaRPr>
          </a:p>
          <a:p>
            <a:pPr algn="ctr"/>
            <a:r>
              <a:rPr lang="en-US" sz="1600" b="1">
                <a:solidFill>
                  <a:schemeClr val="accent2"/>
                </a:solidFill>
                <a:latin typeface="Times New Roman" charset="0"/>
              </a:rPr>
              <a:t>( ON IT’S SEMICIRCULAR BASE)</a:t>
            </a:r>
            <a:endParaRPr lang="en-US" sz="1600" b="1">
              <a:solidFill>
                <a:schemeClr val="accent2"/>
              </a:solidFill>
              <a:latin typeface="Times New Roman" charset="0"/>
            </a:endParaRPr>
          </a:p>
        </p:txBody>
      </p:sp>
      <p:sp>
        <p:nvSpPr>
          <p:cNvPr id="6" name="Oval 34"/>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8</a:t>
            </a:r>
            <a:endParaRPr lang="en-US" b="1">
              <a:latin typeface="Times New Roman" charset="0"/>
            </a:endParaRPr>
          </a:p>
        </p:txBody>
      </p:sp>
      <p:grpSp>
        <p:nvGrpSpPr>
          <p:cNvPr id="9" name="Group 35"/>
          <p:cNvGrpSpPr/>
          <p:nvPr/>
        </p:nvGrpSpPr>
        <p:grpSpPr bwMode="auto">
          <a:xfrm>
            <a:off x="7467600" y="46038"/>
            <a:ext cx="1096963" cy="182562"/>
            <a:chOff x="5050" y="0"/>
            <a:chExt cx="691" cy="115"/>
          </a:xfrm>
        </p:grpSpPr>
        <p:sp>
          <p:nvSpPr>
            <p:cNvPr id="8" name="AutoShape 36">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3341" name="AutoShape 37">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3342" name="AutoShape 38">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3343" name="AutoShape 39">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3344" name="AutoShape 40">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3345" name="AutoShape 41">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3316"/>
                                        </p:tgtEl>
                                        <p:attrNameLst>
                                          <p:attrName>style.visibility</p:attrName>
                                        </p:attrNameLst>
                                      </p:cBhvr>
                                      <p:to>
                                        <p:strVal val="visible"/>
                                      </p:to>
                                    </p:set>
                                    <p:anim calcmode="lin" valueType="num">
                                      <p:cBhvr>
                                        <p:cTn id="7" dur="500" fill="hold"/>
                                        <p:tgtEl>
                                          <p:spTgt spid="13316"/>
                                        </p:tgtEl>
                                        <p:attrNameLst>
                                          <p:attrName>ppt_w</p:attrName>
                                        </p:attrNameLst>
                                      </p:cBhvr>
                                      <p:tavLst>
                                        <p:tav tm="0">
                                          <p:val>
                                            <p:fltVal val="0"/>
                                          </p:val>
                                        </p:tav>
                                        <p:tav tm="100000">
                                          <p:val>
                                            <p:strVal val="#ppt_w"/>
                                          </p:val>
                                        </p:tav>
                                      </p:tavLst>
                                    </p:anim>
                                    <p:anim calcmode="lin" valueType="num">
                                      <p:cBhvr>
                                        <p:cTn id="8" dur="500" fill="hold"/>
                                        <p:tgtEl>
                                          <p:spTgt spid="1331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grpId="0" nodeType="clickEffect">
                                  <p:stCondLst>
                                    <p:cond delay="0"/>
                                  </p:stCondLst>
                                  <p:childTnLst>
                                    <p:set>
                                      <p:cBhvr>
                                        <p:cTn id="12" dur="1" fill="hold">
                                          <p:stCondLst>
                                            <p:cond delay="0"/>
                                          </p:stCondLst>
                                        </p:cTn>
                                        <p:tgtEl>
                                          <p:spTgt spid="13317"/>
                                        </p:tgtEl>
                                        <p:attrNameLst>
                                          <p:attrName>style.visibility</p:attrName>
                                        </p:attrNameLst>
                                      </p:cBhvr>
                                      <p:to>
                                        <p:strVal val="visible"/>
                                      </p:to>
                                    </p:set>
                                    <p:anim calcmode="lin" valueType="num">
                                      <p:cBhvr>
                                        <p:cTn id="13" dur="500" fill="hold"/>
                                        <p:tgtEl>
                                          <p:spTgt spid="13317"/>
                                        </p:tgtEl>
                                        <p:attrNameLst>
                                          <p:attrName>ppt_x</p:attrName>
                                        </p:attrNameLst>
                                      </p:cBhvr>
                                      <p:tavLst>
                                        <p:tav tm="0">
                                          <p:val>
                                            <p:strVal val="#ppt_x"/>
                                          </p:val>
                                        </p:tav>
                                        <p:tav tm="100000">
                                          <p:val>
                                            <p:strVal val="#ppt_x"/>
                                          </p:val>
                                        </p:tav>
                                      </p:tavLst>
                                    </p:anim>
                                    <p:anim calcmode="lin" valueType="num">
                                      <p:cBhvr>
                                        <p:cTn id="14" dur="500" fill="hold"/>
                                        <p:tgtEl>
                                          <p:spTgt spid="13317"/>
                                        </p:tgtEl>
                                        <p:attrNameLst>
                                          <p:attrName>ppt_y</p:attrName>
                                        </p:attrNameLst>
                                      </p:cBhvr>
                                      <p:tavLst>
                                        <p:tav tm="0">
                                          <p:val>
                                            <p:strVal val="#ppt_y+#ppt_h/2"/>
                                          </p:val>
                                        </p:tav>
                                        <p:tav tm="100000">
                                          <p:val>
                                            <p:strVal val="#ppt_y"/>
                                          </p:val>
                                        </p:tav>
                                      </p:tavLst>
                                    </p:anim>
                                    <p:anim calcmode="lin" valueType="num">
                                      <p:cBhvr>
                                        <p:cTn id="15" dur="500" fill="hold"/>
                                        <p:tgtEl>
                                          <p:spTgt spid="13317"/>
                                        </p:tgtEl>
                                        <p:attrNameLst>
                                          <p:attrName>ppt_w</p:attrName>
                                        </p:attrNameLst>
                                      </p:cBhvr>
                                      <p:tavLst>
                                        <p:tav tm="0">
                                          <p:val>
                                            <p:strVal val="#ppt_w"/>
                                          </p:val>
                                        </p:tav>
                                        <p:tav tm="100000">
                                          <p:val>
                                            <p:strVal val="#ppt_w"/>
                                          </p:val>
                                        </p:tav>
                                      </p:tavLst>
                                    </p:anim>
                                    <p:anim calcmode="lin" valueType="num">
                                      <p:cBhvr>
                                        <p:cTn id="16" dur="500" fill="hold"/>
                                        <p:tgtEl>
                                          <p:spTgt spid="13317"/>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8" presetClass="entr" presetSubtype="3" fill="hold" grpId="0" nodeType="clickEffect">
                                  <p:stCondLst>
                                    <p:cond delay="0"/>
                                  </p:stCondLst>
                                  <p:childTnLst>
                                    <p:set>
                                      <p:cBhvr>
                                        <p:cTn id="20" dur="1" fill="hold">
                                          <p:stCondLst>
                                            <p:cond delay="0"/>
                                          </p:stCondLst>
                                        </p:cTn>
                                        <p:tgtEl>
                                          <p:spTgt spid="13318"/>
                                        </p:tgtEl>
                                        <p:attrNameLst>
                                          <p:attrName>style.visibility</p:attrName>
                                        </p:attrNameLst>
                                      </p:cBhvr>
                                      <p:to>
                                        <p:strVal val="visible"/>
                                      </p:to>
                                    </p:set>
                                    <p:animEffect transition="in" filter="strips(upRight)">
                                      <p:cBhvr>
                                        <p:cTn id="21" dur="500"/>
                                        <p:tgtEl>
                                          <p:spTgt spid="13318"/>
                                        </p:tgtEl>
                                      </p:cBhvr>
                                    </p:animEffect>
                                  </p:childTnLst>
                                </p:cTn>
                              </p:par>
                            </p:childTnLst>
                          </p:cTn>
                        </p:par>
                      </p:childTnLst>
                    </p:cTn>
                  </p:par>
                  <p:par>
                    <p:cTn id="22" fill="hold">
                      <p:stCondLst>
                        <p:cond delay="indefinite"/>
                      </p:stCondLst>
                      <p:childTnLst>
                        <p:par>
                          <p:cTn id="23" fill="hold">
                            <p:stCondLst>
                              <p:cond delay="0"/>
                            </p:stCondLst>
                            <p:childTnLst>
                              <p:par>
                                <p:cTn id="24" presetID="18" presetClass="entr" presetSubtype="3" fill="hold" grpId="0" nodeType="clickEffect">
                                  <p:stCondLst>
                                    <p:cond delay="0"/>
                                  </p:stCondLst>
                                  <p:childTnLst>
                                    <p:set>
                                      <p:cBhvr>
                                        <p:cTn id="25" dur="1" fill="hold">
                                          <p:stCondLst>
                                            <p:cond delay="0"/>
                                          </p:stCondLst>
                                        </p:cTn>
                                        <p:tgtEl>
                                          <p:spTgt spid="13314"/>
                                        </p:tgtEl>
                                        <p:attrNameLst>
                                          <p:attrName>style.visibility</p:attrName>
                                        </p:attrNameLst>
                                      </p:cBhvr>
                                      <p:to>
                                        <p:strVal val="visible"/>
                                      </p:to>
                                    </p:set>
                                    <p:animEffect transition="in" filter="strips(upRight)">
                                      <p:cBhvr>
                                        <p:cTn id="26" dur="500"/>
                                        <p:tgtEl>
                                          <p:spTgt spid="13314"/>
                                        </p:tgtEl>
                                      </p:cBhvr>
                                    </p:animEffect>
                                  </p:childTnLst>
                                </p:cTn>
                              </p:par>
                            </p:childTnLst>
                          </p:cTn>
                        </p:par>
                      </p:childTnLst>
                    </p:cTn>
                  </p:par>
                  <p:par>
                    <p:cTn id="27" fill="hold">
                      <p:stCondLst>
                        <p:cond delay="indefinite"/>
                      </p:stCondLst>
                      <p:childTnLst>
                        <p:par>
                          <p:cTn id="28" fill="hold">
                            <p:stCondLst>
                              <p:cond delay="0"/>
                            </p:stCondLst>
                            <p:childTnLst>
                              <p:par>
                                <p:cTn id="29" presetID="18" presetClass="entr" presetSubtype="9" fill="hold" grpId="0" nodeType="clickEffect">
                                  <p:stCondLst>
                                    <p:cond delay="0"/>
                                  </p:stCondLst>
                                  <p:childTnLst>
                                    <p:set>
                                      <p:cBhvr>
                                        <p:cTn id="30" dur="1" fill="hold">
                                          <p:stCondLst>
                                            <p:cond delay="0"/>
                                          </p:stCondLst>
                                        </p:cTn>
                                        <p:tgtEl>
                                          <p:spTgt spid="13326"/>
                                        </p:tgtEl>
                                        <p:attrNameLst>
                                          <p:attrName>style.visibility</p:attrName>
                                        </p:attrNameLst>
                                      </p:cBhvr>
                                      <p:to>
                                        <p:strVal val="visible"/>
                                      </p:to>
                                    </p:set>
                                    <p:animEffect transition="in" filter="strips(upLeft)">
                                      <p:cBhvr>
                                        <p:cTn id="31" dur="500"/>
                                        <p:tgtEl>
                                          <p:spTgt spid="13326"/>
                                        </p:tgtEl>
                                      </p:cBhvr>
                                    </p:animEffect>
                                  </p:childTnLst>
                                </p:cTn>
                              </p:par>
                            </p:childTnLst>
                          </p:cTn>
                        </p:par>
                      </p:childTnLst>
                    </p:cTn>
                  </p:par>
                  <p:par>
                    <p:cTn id="32" fill="hold">
                      <p:stCondLst>
                        <p:cond delay="indefinite"/>
                      </p:stCondLst>
                      <p:childTnLst>
                        <p:par>
                          <p:cTn id="33" fill="hold">
                            <p:stCondLst>
                              <p:cond delay="0"/>
                            </p:stCondLst>
                            <p:childTnLst>
                              <p:par>
                                <p:cTn id="34" presetID="18" presetClass="entr" presetSubtype="9" fill="hold" grpId="0" nodeType="clickEffect">
                                  <p:stCondLst>
                                    <p:cond delay="0"/>
                                  </p:stCondLst>
                                  <p:childTnLst>
                                    <p:set>
                                      <p:cBhvr>
                                        <p:cTn id="35" dur="1" fill="hold">
                                          <p:stCondLst>
                                            <p:cond delay="0"/>
                                          </p:stCondLst>
                                        </p:cTn>
                                        <p:tgtEl>
                                          <p:spTgt spid="13328"/>
                                        </p:tgtEl>
                                        <p:attrNameLst>
                                          <p:attrName>style.visibility</p:attrName>
                                        </p:attrNameLst>
                                      </p:cBhvr>
                                      <p:to>
                                        <p:strVal val="visible"/>
                                      </p:to>
                                    </p:set>
                                    <p:animEffect transition="in" filter="strips(upLeft)">
                                      <p:cBhvr>
                                        <p:cTn id="36" dur="500"/>
                                        <p:tgtEl>
                                          <p:spTgt spid="13328"/>
                                        </p:tgtEl>
                                      </p:cBhvr>
                                    </p:animEffect>
                                  </p:childTnLst>
                                </p:cTn>
                              </p:par>
                            </p:childTnLst>
                          </p:cTn>
                        </p:par>
                      </p:childTnLst>
                    </p:cTn>
                  </p:par>
                  <p:par>
                    <p:cTn id="37" fill="hold">
                      <p:stCondLst>
                        <p:cond delay="indefinite"/>
                      </p:stCondLst>
                      <p:childTnLst>
                        <p:par>
                          <p:cTn id="38" fill="hold">
                            <p:stCondLst>
                              <p:cond delay="0"/>
                            </p:stCondLst>
                            <p:childTnLst>
                              <p:par>
                                <p:cTn id="39" presetID="18" presetClass="entr" presetSubtype="9" fill="hold" grpId="0" nodeType="clickEffect">
                                  <p:stCondLst>
                                    <p:cond delay="0"/>
                                  </p:stCondLst>
                                  <p:childTnLst>
                                    <p:set>
                                      <p:cBhvr>
                                        <p:cTn id="40" dur="1" fill="hold">
                                          <p:stCondLst>
                                            <p:cond delay="0"/>
                                          </p:stCondLst>
                                        </p:cTn>
                                        <p:tgtEl>
                                          <p:spTgt spid="13327"/>
                                        </p:tgtEl>
                                        <p:attrNameLst>
                                          <p:attrName>style.visibility</p:attrName>
                                        </p:attrNameLst>
                                      </p:cBhvr>
                                      <p:to>
                                        <p:strVal val="visible"/>
                                      </p:to>
                                    </p:set>
                                    <p:animEffect transition="in" filter="strips(upLeft)">
                                      <p:cBhvr>
                                        <p:cTn id="41" dur="500"/>
                                        <p:tgtEl>
                                          <p:spTgt spid="13327"/>
                                        </p:tgtEl>
                                      </p:cBhvr>
                                    </p:animEffect>
                                  </p:childTnLst>
                                </p:cTn>
                              </p:par>
                            </p:childTnLst>
                          </p:cTn>
                        </p:par>
                      </p:childTnLst>
                    </p:cTn>
                  </p:par>
                  <p:par>
                    <p:cTn id="42" fill="hold">
                      <p:stCondLst>
                        <p:cond delay="indefinite"/>
                      </p:stCondLst>
                      <p:childTnLst>
                        <p:par>
                          <p:cTn id="43" fill="hold">
                            <p:stCondLst>
                              <p:cond delay="0"/>
                            </p:stCondLst>
                            <p:childTnLst>
                              <p:par>
                                <p:cTn id="44" presetID="18" presetClass="entr" presetSubtype="3" fill="hold" grpId="0" nodeType="clickEffect">
                                  <p:stCondLst>
                                    <p:cond delay="0"/>
                                  </p:stCondLst>
                                  <p:childTnLst>
                                    <p:set>
                                      <p:cBhvr>
                                        <p:cTn id="45" dur="1" fill="hold">
                                          <p:stCondLst>
                                            <p:cond delay="0"/>
                                          </p:stCondLst>
                                        </p:cTn>
                                        <p:tgtEl>
                                          <p:spTgt spid="13329"/>
                                        </p:tgtEl>
                                        <p:attrNameLst>
                                          <p:attrName>style.visibility</p:attrName>
                                        </p:attrNameLst>
                                      </p:cBhvr>
                                      <p:to>
                                        <p:strVal val="visible"/>
                                      </p:to>
                                    </p:set>
                                    <p:animEffect transition="in" filter="strips(upRight)">
                                      <p:cBhvr>
                                        <p:cTn id="46" dur="500"/>
                                        <p:tgtEl>
                                          <p:spTgt spid="13329"/>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13315"/>
                                        </p:tgtEl>
                                        <p:attrNameLst>
                                          <p:attrName>style.visibility</p:attrName>
                                        </p:attrNameLst>
                                      </p:cBhvr>
                                      <p:to>
                                        <p:strVal val="visible"/>
                                      </p:to>
                                    </p:set>
                                    <p:anim calcmode="lin" valueType="num">
                                      <p:cBhvr>
                                        <p:cTn id="51" dur="500" fill="hold"/>
                                        <p:tgtEl>
                                          <p:spTgt spid="13315"/>
                                        </p:tgtEl>
                                        <p:attrNameLst>
                                          <p:attrName>ppt_w</p:attrName>
                                        </p:attrNameLst>
                                      </p:cBhvr>
                                      <p:tavLst>
                                        <p:tav tm="0">
                                          <p:val>
                                            <p:fltVal val="0"/>
                                          </p:val>
                                        </p:tav>
                                        <p:tav tm="100000">
                                          <p:val>
                                            <p:strVal val="#ppt_w"/>
                                          </p:val>
                                        </p:tav>
                                      </p:tavLst>
                                    </p:anim>
                                    <p:anim calcmode="lin" valueType="num">
                                      <p:cBhvr>
                                        <p:cTn id="52" dur="500" fill="hold"/>
                                        <p:tgtEl>
                                          <p:spTgt spid="13315"/>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13330"/>
                                        </p:tgtEl>
                                        <p:attrNameLst>
                                          <p:attrName>style.visibility</p:attrName>
                                        </p:attrNameLst>
                                      </p:cBhvr>
                                      <p:to>
                                        <p:strVal val="visible"/>
                                      </p:to>
                                    </p:set>
                                    <p:anim calcmode="lin" valueType="num">
                                      <p:cBhvr>
                                        <p:cTn id="57" dur="500" fill="hold"/>
                                        <p:tgtEl>
                                          <p:spTgt spid="13330"/>
                                        </p:tgtEl>
                                        <p:attrNameLst>
                                          <p:attrName>ppt_w</p:attrName>
                                        </p:attrNameLst>
                                      </p:cBhvr>
                                      <p:tavLst>
                                        <p:tav tm="0">
                                          <p:val>
                                            <p:fltVal val="0"/>
                                          </p:val>
                                        </p:tav>
                                        <p:tav tm="100000">
                                          <p:val>
                                            <p:strVal val="#ppt_w"/>
                                          </p:val>
                                        </p:tav>
                                      </p:tavLst>
                                    </p:anim>
                                    <p:anim calcmode="lin" valueType="num">
                                      <p:cBhvr>
                                        <p:cTn id="58" dur="500" fill="hold"/>
                                        <p:tgtEl>
                                          <p:spTgt spid="13330"/>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8" presetClass="entr" presetSubtype="9" fill="hold" grpId="0" nodeType="clickEffect">
                                  <p:stCondLst>
                                    <p:cond delay="0"/>
                                  </p:stCondLst>
                                  <p:childTnLst>
                                    <p:set>
                                      <p:cBhvr>
                                        <p:cTn id="62" dur="1" fill="hold">
                                          <p:stCondLst>
                                            <p:cond delay="0"/>
                                          </p:stCondLst>
                                        </p:cTn>
                                        <p:tgtEl>
                                          <p:spTgt spid="13331"/>
                                        </p:tgtEl>
                                        <p:attrNameLst>
                                          <p:attrName>style.visibility</p:attrName>
                                        </p:attrNameLst>
                                      </p:cBhvr>
                                      <p:to>
                                        <p:strVal val="visible"/>
                                      </p:to>
                                    </p:set>
                                    <p:animEffect transition="in" filter="strips(upLeft)">
                                      <p:cBhvr>
                                        <p:cTn id="63" dur="500"/>
                                        <p:tgtEl>
                                          <p:spTgt spid="13331"/>
                                        </p:tgtEl>
                                      </p:cBhvr>
                                    </p:animEffect>
                                  </p:childTnLst>
                                </p:cTn>
                              </p:par>
                            </p:childTnLst>
                          </p:cTn>
                        </p:par>
                      </p:childTnLst>
                    </p:cTn>
                  </p:par>
                  <p:par>
                    <p:cTn id="64" fill="hold">
                      <p:stCondLst>
                        <p:cond delay="indefinite"/>
                      </p:stCondLst>
                      <p:childTnLst>
                        <p:par>
                          <p:cTn id="65" fill="hold">
                            <p:stCondLst>
                              <p:cond delay="0"/>
                            </p:stCondLst>
                            <p:childTnLst>
                              <p:par>
                                <p:cTn id="66" presetID="18" presetClass="entr" presetSubtype="9" fill="hold" grpId="0" nodeType="clickEffect">
                                  <p:stCondLst>
                                    <p:cond delay="0"/>
                                  </p:stCondLst>
                                  <p:childTnLst>
                                    <p:set>
                                      <p:cBhvr>
                                        <p:cTn id="67" dur="1" fill="hold">
                                          <p:stCondLst>
                                            <p:cond delay="0"/>
                                          </p:stCondLst>
                                        </p:cTn>
                                        <p:tgtEl>
                                          <p:spTgt spid="13332"/>
                                        </p:tgtEl>
                                        <p:attrNameLst>
                                          <p:attrName>style.visibility</p:attrName>
                                        </p:attrNameLst>
                                      </p:cBhvr>
                                      <p:to>
                                        <p:strVal val="visible"/>
                                      </p:to>
                                    </p:set>
                                    <p:animEffect transition="in" filter="strips(upLeft)">
                                      <p:cBhvr>
                                        <p:cTn id="68" dur="500"/>
                                        <p:tgtEl>
                                          <p:spTgt spid="13332"/>
                                        </p:tgtEl>
                                      </p:cBhvr>
                                    </p:animEffect>
                                  </p:childTnLst>
                                </p:cTn>
                              </p:par>
                            </p:childTnLst>
                          </p:cTn>
                        </p:par>
                      </p:childTnLst>
                    </p:cTn>
                  </p:par>
                  <p:par>
                    <p:cTn id="69" fill="hold">
                      <p:stCondLst>
                        <p:cond delay="indefinite"/>
                      </p:stCondLst>
                      <p:childTnLst>
                        <p:par>
                          <p:cTn id="70" fill="hold">
                            <p:stCondLst>
                              <p:cond delay="0"/>
                            </p:stCondLst>
                            <p:childTnLst>
                              <p:par>
                                <p:cTn id="71" presetID="18" presetClass="entr" presetSubtype="3" fill="hold" grpId="0" nodeType="clickEffect">
                                  <p:stCondLst>
                                    <p:cond delay="0"/>
                                  </p:stCondLst>
                                  <p:childTnLst>
                                    <p:set>
                                      <p:cBhvr>
                                        <p:cTn id="72" dur="1" fill="hold">
                                          <p:stCondLst>
                                            <p:cond delay="0"/>
                                          </p:stCondLst>
                                        </p:cTn>
                                        <p:tgtEl>
                                          <p:spTgt spid="13334"/>
                                        </p:tgtEl>
                                        <p:attrNameLst>
                                          <p:attrName>style.visibility</p:attrName>
                                        </p:attrNameLst>
                                      </p:cBhvr>
                                      <p:to>
                                        <p:strVal val="visible"/>
                                      </p:to>
                                    </p:set>
                                    <p:animEffect transition="in" filter="strips(upRight)">
                                      <p:cBhvr>
                                        <p:cTn id="73" dur="500"/>
                                        <p:tgtEl>
                                          <p:spTgt spid="13334"/>
                                        </p:tgtEl>
                                      </p:cBhvr>
                                    </p:animEffect>
                                  </p:childTnLst>
                                </p:cTn>
                              </p:par>
                            </p:childTnLst>
                          </p:cTn>
                        </p:par>
                      </p:childTnLst>
                    </p:cTn>
                  </p:par>
                  <p:par>
                    <p:cTn id="74" fill="hold">
                      <p:stCondLst>
                        <p:cond delay="indefinite"/>
                      </p:stCondLst>
                      <p:childTnLst>
                        <p:par>
                          <p:cTn id="75" fill="hold">
                            <p:stCondLst>
                              <p:cond delay="0"/>
                            </p:stCondLst>
                            <p:childTnLst>
                              <p:par>
                                <p:cTn id="76" presetID="23" presetClass="entr" presetSubtype="16" fill="hold" grpId="0" nodeType="clickEffect">
                                  <p:stCondLst>
                                    <p:cond delay="0"/>
                                  </p:stCondLst>
                                  <p:childTnLst>
                                    <p:set>
                                      <p:cBhvr>
                                        <p:cTn id="77" dur="1" fill="hold">
                                          <p:stCondLst>
                                            <p:cond delay="0"/>
                                          </p:stCondLst>
                                        </p:cTn>
                                        <p:tgtEl>
                                          <p:spTgt spid="13333"/>
                                        </p:tgtEl>
                                        <p:attrNameLst>
                                          <p:attrName>style.visibility</p:attrName>
                                        </p:attrNameLst>
                                      </p:cBhvr>
                                      <p:to>
                                        <p:strVal val="visible"/>
                                      </p:to>
                                    </p:set>
                                    <p:anim calcmode="lin" valueType="num">
                                      <p:cBhvr>
                                        <p:cTn id="78" dur="500" fill="hold"/>
                                        <p:tgtEl>
                                          <p:spTgt spid="13333"/>
                                        </p:tgtEl>
                                        <p:attrNameLst>
                                          <p:attrName>ppt_w</p:attrName>
                                        </p:attrNameLst>
                                      </p:cBhvr>
                                      <p:tavLst>
                                        <p:tav tm="0">
                                          <p:val>
                                            <p:fltVal val="0"/>
                                          </p:val>
                                        </p:tav>
                                        <p:tav tm="100000">
                                          <p:val>
                                            <p:strVal val="#ppt_w"/>
                                          </p:val>
                                        </p:tav>
                                      </p:tavLst>
                                    </p:anim>
                                    <p:anim calcmode="lin" valueType="num">
                                      <p:cBhvr>
                                        <p:cTn id="79" dur="500" fill="hold"/>
                                        <p:tgtEl>
                                          <p:spTgt spid="13333"/>
                                        </p:tgtEl>
                                        <p:attrNameLst>
                                          <p:attrName>ppt_h</p:attrName>
                                        </p:attrNameLst>
                                      </p:cBhvr>
                                      <p:tavLst>
                                        <p:tav tm="0">
                                          <p:val>
                                            <p:fltVal val="0"/>
                                          </p:val>
                                        </p:tav>
                                        <p:tav tm="100000">
                                          <p:val>
                                            <p:strVal val="#ppt_h"/>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4" fill="hold" nodeType="clickEffect">
                                  <p:stCondLst>
                                    <p:cond delay="0"/>
                                  </p:stCondLst>
                                  <p:childTnLst>
                                    <p:set>
                                      <p:cBhvr>
                                        <p:cTn id="83" dur="1" fill="hold">
                                          <p:stCondLst>
                                            <p:cond delay="0"/>
                                          </p:stCondLst>
                                        </p:cTn>
                                        <p:tgtEl>
                                          <p:spTgt spid="2"/>
                                        </p:tgtEl>
                                        <p:attrNameLst>
                                          <p:attrName>style.visibility</p:attrName>
                                        </p:attrNameLst>
                                      </p:cBhvr>
                                      <p:to>
                                        <p:strVal val="visible"/>
                                      </p:to>
                                    </p:set>
                                    <p:anim calcmode="lin" valueType="num">
                                      <p:cBhvr additive="base">
                                        <p:cTn id="84" dur="500" fill="hold"/>
                                        <p:tgtEl>
                                          <p:spTgt spid="2"/>
                                        </p:tgtEl>
                                        <p:attrNameLst>
                                          <p:attrName>ppt_x</p:attrName>
                                        </p:attrNameLst>
                                      </p:cBhvr>
                                      <p:tavLst>
                                        <p:tav tm="0">
                                          <p:val>
                                            <p:strVal val="#ppt_x"/>
                                          </p:val>
                                        </p:tav>
                                        <p:tav tm="100000">
                                          <p:val>
                                            <p:strVal val="#ppt_x"/>
                                          </p:val>
                                        </p:tav>
                                      </p:tavLst>
                                    </p:anim>
                                    <p:anim calcmode="lin" valueType="num">
                                      <p:cBhvr additive="base">
                                        <p:cTn id="85"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17" presetClass="entr" presetSubtype="4" fill="hold" grpId="0" nodeType="clickEffect">
                                  <p:stCondLst>
                                    <p:cond delay="0"/>
                                  </p:stCondLst>
                                  <p:childTnLst>
                                    <p:set>
                                      <p:cBhvr>
                                        <p:cTn id="89" dur="1" fill="hold">
                                          <p:stCondLst>
                                            <p:cond delay="0"/>
                                          </p:stCondLst>
                                        </p:cTn>
                                        <p:tgtEl>
                                          <p:spTgt spid="13335"/>
                                        </p:tgtEl>
                                        <p:attrNameLst>
                                          <p:attrName>style.visibility</p:attrName>
                                        </p:attrNameLst>
                                      </p:cBhvr>
                                      <p:to>
                                        <p:strVal val="visible"/>
                                      </p:to>
                                    </p:set>
                                    <p:anim calcmode="lin" valueType="num">
                                      <p:cBhvr>
                                        <p:cTn id="90" dur="500" fill="hold"/>
                                        <p:tgtEl>
                                          <p:spTgt spid="13335"/>
                                        </p:tgtEl>
                                        <p:attrNameLst>
                                          <p:attrName>ppt_x</p:attrName>
                                        </p:attrNameLst>
                                      </p:cBhvr>
                                      <p:tavLst>
                                        <p:tav tm="0">
                                          <p:val>
                                            <p:strVal val="#ppt_x"/>
                                          </p:val>
                                        </p:tav>
                                        <p:tav tm="100000">
                                          <p:val>
                                            <p:strVal val="#ppt_x"/>
                                          </p:val>
                                        </p:tav>
                                      </p:tavLst>
                                    </p:anim>
                                    <p:anim calcmode="lin" valueType="num">
                                      <p:cBhvr>
                                        <p:cTn id="91" dur="500" fill="hold"/>
                                        <p:tgtEl>
                                          <p:spTgt spid="13335"/>
                                        </p:tgtEl>
                                        <p:attrNameLst>
                                          <p:attrName>ppt_y</p:attrName>
                                        </p:attrNameLst>
                                      </p:cBhvr>
                                      <p:tavLst>
                                        <p:tav tm="0">
                                          <p:val>
                                            <p:strVal val="#ppt_y+#ppt_h/2"/>
                                          </p:val>
                                        </p:tav>
                                        <p:tav tm="100000">
                                          <p:val>
                                            <p:strVal val="#ppt_y"/>
                                          </p:val>
                                        </p:tav>
                                      </p:tavLst>
                                    </p:anim>
                                    <p:anim calcmode="lin" valueType="num">
                                      <p:cBhvr>
                                        <p:cTn id="92" dur="500" fill="hold"/>
                                        <p:tgtEl>
                                          <p:spTgt spid="13335"/>
                                        </p:tgtEl>
                                        <p:attrNameLst>
                                          <p:attrName>ppt_w</p:attrName>
                                        </p:attrNameLst>
                                      </p:cBhvr>
                                      <p:tavLst>
                                        <p:tav tm="0">
                                          <p:val>
                                            <p:strVal val="#ppt_w"/>
                                          </p:val>
                                        </p:tav>
                                        <p:tav tm="100000">
                                          <p:val>
                                            <p:strVal val="#ppt_w"/>
                                          </p:val>
                                        </p:tav>
                                      </p:tavLst>
                                    </p:anim>
                                    <p:anim calcmode="lin" valueType="num">
                                      <p:cBhvr>
                                        <p:cTn id="93" dur="500" fill="hold"/>
                                        <p:tgtEl>
                                          <p:spTgt spid="13335"/>
                                        </p:tgtEl>
                                        <p:attrNameLst>
                                          <p:attrName>ppt_h</p:attrName>
                                        </p:attrNameLst>
                                      </p:cBhvr>
                                      <p:tavLst>
                                        <p:tav tm="0">
                                          <p:val>
                                            <p:fltVal val="0"/>
                                          </p:val>
                                        </p:tav>
                                        <p:tav tm="100000">
                                          <p:val>
                                            <p:strVal val="#ppt_h"/>
                                          </p:val>
                                        </p:tav>
                                      </p:tavLst>
                                    </p:anim>
                                  </p:childTnLst>
                                </p:cTn>
                              </p:par>
                            </p:childTnLst>
                          </p:cTn>
                        </p:par>
                      </p:childTnLst>
                    </p:cTn>
                  </p:par>
                  <p:par>
                    <p:cTn id="94" fill="hold">
                      <p:stCondLst>
                        <p:cond delay="indefinite"/>
                      </p:stCondLst>
                      <p:childTnLst>
                        <p:par>
                          <p:cTn id="95" fill="hold">
                            <p:stCondLst>
                              <p:cond delay="0"/>
                            </p:stCondLst>
                            <p:childTnLst>
                              <p:par>
                                <p:cTn id="96" presetID="18" presetClass="entr" presetSubtype="3" fill="hold" grpId="0" nodeType="clickEffect">
                                  <p:stCondLst>
                                    <p:cond delay="0"/>
                                  </p:stCondLst>
                                  <p:childTnLst>
                                    <p:set>
                                      <p:cBhvr>
                                        <p:cTn id="97" dur="1" fill="hold">
                                          <p:stCondLst>
                                            <p:cond delay="0"/>
                                          </p:stCondLst>
                                        </p:cTn>
                                        <p:tgtEl>
                                          <p:spTgt spid="13336"/>
                                        </p:tgtEl>
                                        <p:attrNameLst>
                                          <p:attrName>style.visibility</p:attrName>
                                        </p:attrNameLst>
                                      </p:cBhvr>
                                      <p:to>
                                        <p:strVal val="visible"/>
                                      </p:to>
                                    </p:set>
                                    <p:animEffect transition="in" filter="strips(upRight)">
                                      <p:cBhvr>
                                        <p:cTn id="98" dur="500"/>
                                        <p:tgtEl>
                                          <p:spTgt spid="13336"/>
                                        </p:tgtEl>
                                      </p:cBhvr>
                                    </p:animEffect>
                                  </p:childTnLst>
                                </p:cTn>
                              </p:par>
                            </p:childTnLst>
                          </p:cTn>
                        </p:par>
                      </p:childTnLst>
                    </p:cTn>
                  </p:par>
                  <p:par>
                    <p:cTn id="99" fill="hold">
                      <p:stCondLst>
                        <p:cond delay="indefinite"/>
                      </p:stCondLst>
                      <p:childTnLst>
                        <p:par>
                          <p:cTn id="100" fill="hold">
                            <p:stCondLst>
                              <p:cond delay="0"/>
                            </p:stCondLst>
                            <p:childTnLst>
                              <p:par>
                                <p:cTn id="101" presetID="17" presetClass="entr" presetSubtype="4" fill="hold" grpId="0" nodeType="clickEffect">
                                  <p:stCondLst>
                                    <p:cond delay="0"/>
                                  </p:stCondLst>
                                  <p:childTnLst>
                                    <p:set>
                                      <p:cBhvr>
                                        <p:cTn id="102" dur="1" fill="hold">
                                          <p:stCondLst>
                                            <p:cond delay="0"/>
                                          </p:stCondLst>
                                        </p:cTn>
                                        <p:tgtEl>
                                          <p:spTgt spid="13338"/>
                                        </p:tgtEl>
                                        <p:attrNameLst>
                                          <p:attrName>style.visibility</p:attrName>
                                        </p:attrNameLst>
                                      </p:cBhvr>
                                      <p:to>
                                        <p:strVal val="visible"/>
                                      </p:to>
                                    </p:set>
                                    <p:anim calcmode="lin" valueType="num">
                                      <p:cBhvr>
                                        <p:cTn id="103" dur="500" fill="hold"/>
                                        <p:tgtEl>
                                          <p:spTgt spid="13338"/>
                                        </p:tgtEl>
                                        <p:attrNameLst>
                                          <p:attrName>ppt_x</p:attrName>
                                        </p:attrNameLst>
                                      </p:cBhvr>
                                      <p:tavLst>
                                        <p:tav tm="0">
                                          <p:val>
                                            <p:strVal val="#ppt_x"/>
                                          </p:val>
                                        </p:tav>
                                        <p:tav tm="100000">
                                          <p:val>
                                            <p:strVal val="#ppt_x"/>
                                          </p:val>
                                        </p:tav>
                                      </p:tavLst>
                                    </p:anim>
                                    <p:anim calcmode="lin" valueType="num">
                                      <p:cBhvr>
                                        <p:cTn id="104" dur="500" fill="hold"/>
                                        <p:tgtEl>
                                          <p:spTgt spid="13338"/>
                                        </p:tgtEl>
                                        <p:attrNameLst>
                                          <p:attrName>ppt_y</p:attrName>
                                        </p:attrNameLst>
                                      </p:cBhvr>
                                      <p:tavLst>
                                        <p:tav tm="0">
                                          <p:val>
                                            <p:strVal val="#ppt_y+#ppt_h/2"/>
                                          </p:val>
                                        </p:tav>
                                        <p:tav tm="100000">
                                          <p:val>
                                            <p:strVal val="#ppt_y"/>
                                          </p:val>
                                        </p:tav>
                                      </p:tavLst>
                                    </p:anim>
                                    <p:anim calcmode="lin" valueType="num">
                                      <p:cBhvr>
                                        <p:cTn id="105" dur="500" fill="hold"/>
                                        <p:tgtEl>
                                          <p:spTgt spid="13338"/>
                                        </p:tgtEl>
                                        <p:attrNameLst>
                                          <p:attrName>ppt_w</p:attrName>
                                        </p:attrNameLst>
                                      </p:cBhvr>
                                      <p:tavLst>
                                        <p:tav tm="0">
                                          <p:val>
                                            <p:strVal val="#ppt_w"/>
                                          </p:val>
                                        </p:tav>
                                        <p:tav tm="100000">
                                          <p:val>
                                            <p:strVal val="#ppt_w"/>
                                          </p:val>
                                        </p:tav>
                                      </p:tavLst>
                                    </p:anim>
                                    <p:anim calcmode="lin" valueType="num">
                                      <p:cBhvr>
                                        <p:cTn id="106" dur="500" fill="hold"/>
                                        <p:tgtEl>
                                          <p:spTgt spid="13338"/>
                                        </p:tgtEl>
                                        <p:attrNameLst>
                                          <p:attrName>ppt_h</p:attrName>
                                        </p:attrNameLst>
                                      </p:cBhvr>
                                      <p:tavLst>
                                        <p:tav tm="0">
                                          <p:val>
                                            <p:fltVal val="0"/>
                                          </p:val>
                                        </p:tav>
                                        <p:tav tm="100000">
                                          <p:val>
                                            <p:strVal val="#ppt_h"/>
                                          </p:val>
                                        </p:tav>
                                      </p:tavLst>
                                    </p:anim>
                                  </p:childTnLst>
                                </p:cTn>
                              </p:par>
                            </p:childTnLst>
                          </p:cTn>
                        </p:par>
                      </p:childTnLst>
                    </p:cTn>
                  </p:par>
                  <p:par>
                    <p:cTn id="107" fill="hold">
                      <p:stCondLst>
                        <p:cond delay="indefinite"/>
                      </p:stCondLst>
                      <p:childTnLst>
                        <p:par>
                          <p:cTn id="108" fill="hold">
                            <p:stCondLst>
                              <p:cond delay="0"/>
                            </p:stCondLst>
                            <p:childTnLst>
                              <p:par>
                                <p:cTn id="109" presetID="17" presetClass="entr" presetSubtype="4" fill="hold" grpId="0" nodeType="clickEffect">
                                  <p:stCondLst>
                                    <p:cond delay="0"/>
                                  </p:stCondLst>
                                  <p:childTnLst>
                                    <p:set>
                                      <p:cBhvr>
                                        <p:cTn id="110" dur="1" fill="hold">
                                          <p:stCondLst>
                                            <p:cond delay="0"/>
                                          </p:stCondLst>
                                        </p:cTn>
                                        <p:tgtEl>
                                          <p:spTgt spid="13339"/>
                                        </p:tgtEl>
                                        <p:attrNameLst>
                                          <p:attrName>style.visibility</p:attrName>
                                        </p:attrNameLst>
                                      </p:cBhvr>
                                      <p:to>
                                        <p:strVal val="visible"/>
                                      </p:to>
                                    </p:set>
                                    <p:anim calcmode="lin" valueType="num">
                                      <p:cBhvr>
                                        <p:cTn id="111" dur="500" fill="hold"/>
                                        <p:tgtEl>
                                          <p:spTgt spid="13339"/>
                                        </p:tgtEl>
                                        <p:attrNameLst>
                                          <p:attrName>ppt_x</p:attrName>
                                        </p:attrNameLst>
                                      </p:cBhvr>
                                      <p:tavLst>
                                        <p:tav tm="0">
                                          <p:val>
                                            <p:strVal val="#ppt_x"/>
                                          </p:val>
                                        </p:tav>
                                        <p:tav tm="100000">
                                          <p:val>
                                            <p:strVal val="#ppt_x"/>
                                          </p:val>
                                        </p:tav>
                                      </p:tavLst>
                                    </p:anim>
                                    <p:anim calcmode="lin" valueType="num">
                                      <p:cBhvr>
                                        <p:cTn id="112" dur="500" fill="hold"/>
                                        <p:tgtEl>
                                          <p:spTgt spid="13339"/>
                                        </p:tgtEl>
                                        <p:attrNameLst>
                                          <p:attrName>ppt_y</p:attrName>
                                        </p:attrNameLst>
                                      </p:cBhvr>
                                      <p:tavLst>
                                        <p:tav tm="0">
                                          <p:val>
                                            <p:strVal val="#ppt_y+#ppt_h/2"/>
                                          </p:val>
                                        </p:tav>
                                        <p:tav tm="100000">
                                          <p:val>
                                            <p:strVal val="#ppt_y"/>
                                          </p:val>
                                        </p:tav>
                                      </p:tavLst>
                                    </p:anim>
                                    <p:anim calcmode="lin" valueType="num">
                                      <p:cBhvr>
                                        <p:cTn id="113" dur="500" fill="hold"/>
                                        <p:tgtEl>
                                          <p:spTgt spid="13339"/>
                                        </p:tgtEl>
                                        <p:attrNameLst>
                                          <p:attrName>ppt_w</p:attrName>
                                        </p:attrNameLst>
                                      </p:cBhvr>
                                      <p:tavLst>
                                        <p:tav tm="0">
                                          <p:val>
                                            <p:strVal val="#ppt_w"/>
                                          </p:val>
                                        </p:tav>
                                        <p:tav tm="100000">
                                          <p:val>
                                            <p:strVal val="#ppt_w"/>
                                          </p:val>
                                        </p:tav>
                                      </p:tavLst>
                                    </p:anim>
                                    <p:anim calcmode="lin" valueType="num">
                                      <p:cBhvr>
                                        <p:cTn id="114" dur="500" fill="hold"/>
                                        <p:tgtEl>
                                          <p:spTgt spid="13339"/>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17" presetClass="entr" presetSubtype="4" fill="hold" grpId="0" nodeType="clickEffect">
                                  <p:stCondLst>
                                    <p:cond delay="0"/>
                                  </p:stCondLst>
                                  <p:childTnLst>
                                    <p:set>
                                      <p:cBhvr>
                                        <p:cTn id="118" dur="1" fill="hold">
                                          <p:stCondLst>
                                            <p:cond delay="0"/>
                                          </p:stCondLst>
                                        </p:cTn>
                                        <p:tgtEl>
                                          <p:spTgt spid="13340"/>
                                        </p:tgtEl>
                                        <p:attrNameLst>
                                          <p:attrName>style.visibility</p:attrName>
                                        </p:attrNameLst>
                                      </p:cBhvr>
                                      <p:to>
                                        <p:strVal val="visible"/>
                                      </p:to>
                                    </p:set>
                                    <p:anim calcmode="lin" valueType="num">
                                      <p:cBhvr>
                                        <p:cTn id="119" dur="500" fill="hold"/>
                                        <p:tgtEl>
                                          <p:spTgt spid="13340"/>
                                        </p:tgtEl>
                                        <p:attrNameLst>
                                          <p:attrName>ppt_x</p:attrName>
                                        </p:attrNameLst>
                                      </p:cBhvr>
                                      <p:tavLst>
                                        <p:tav tm="0">
                                          <p:val>
                                            <p:strVal val="#ppt_x"/>
                                          </p:val>
                                        </p:tav>
                                        <p:tav tm="100000">
                                          <p:val>
                                            <p:strVal val="#ppt_x"/>
                                          </p:val>
                                        </p:tav>
                                      </p:tavLst>
                                    </p:anim>
                                    <p:anim calcmode="lin" valueType="num">
                                      <p:cBhvr>
                                        <p:cTn id="120" dur="500" fill="hold"/>
                                        <p:tgtEl>
                                          <p:spTgt spid="13340"/>
                                        </p:tgtEl>
                                        <p:attrNameLst>
                                          <p:attrName>ppt_y</p:attrName>
                                        </p:attrNameLst>
                                      </p:cBhvr>
                                      <p:tavLst>
                                        <p:tav tm="0">
                                          <p:val>
                                            <p:strVal val="#ppt_y+#ppt_h/2"/>
                                          </p:val>
                                        </p:tav>
                                        <p:tav tm="100000">
                                          <p:val>
                                            <p:strVal val="#ppt_y"/>
                                          </p:val>
                                        </p:tav>
                                      </p:tavLst>
                                    </p:anim>
                                    <p:anim calcmode="lin" valueType="num">
                                      <p:cBhvr>
                                        <p:cTn id="121" dur="500" fill="hold"/>
                                        <p:tgtEl>
                                          <p:spTgt spid="13340"/>
                                        </p:tgtEl>
                                        <p:attrNameLst>
                                          <p:attrName>ppt_w</p:attrName>
                                        </p:attrNameLst>
                                      </p:cBhvr>
                                      <p:tavLst>
                                        <p:tav tm="0">
                                          <p:val>
                                            <p:strVal val="#ppt_w"/>
                                          </p:val>
                                        </p:tav>
                                        <p:tav tm="100000">
                                          <p:val>
                                            <p:strVal val="#ppt_w"/>
                                          </p:val>
                                        </p:tav>
                                      </p:tavLst>
                                    </p:anim>
                                    <p:anim calcmode="lin" valueType="num">
                                      <p:cBhvr>
                                        <p:cTn id="122" dur="500" fill="hold"/>
                                        <p:tgtEl>
                                          <p:spTgt spid="13340"/>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16" fill="hold" grpId="0" nodeType="clickEffect">
                                  <p:stCondLst>
                                    <p:cond delay="0"/>
                                  </p:stCondLst>
                                  <p:childTnLst>
                                    <p:set>
                                      <p:cBhvr>
                                        <p:cTn id="126" dur="1" fill="hold">
                                          <p:stCondLst>
                                            <p:cond delay="0"/>
                                          </p:stCondLst>
                                        </p:cTn>
                                        <p:tgtEl>
                                          <p:spTgt spid="13337"/>
                                        </p:tgtEl>
                                        <p:attrNameLst>
                                          <p:attrName>style.visibility</p:attrName>
                                        </p:attrNameLst>
                                      </p:cBhvr>
                                      <p:to>
                                        <p:strVal val="visible"/>
                                      </p:to>
                                    </p:set>
                                    <p:anim calcmode="lin" valueType="num">
                                      <p:cBhvr>
                                        <p:cTn id="127" dur="500" fill="hold"/>
                                        <p:tgtEl>
                                          <p:spTgt spid="13337"/>
                                        </p:tgtEl>
                                        <p:attrNameLst>
                                          <p:attrName>ppt_w</p:attrName>
                                        </p:attrNameLst>
                                      </p:cBhvr>
                                      <p:tavLst>
                                        <p:tav tm="0">
                                          <p:val>
                                            <p:fltVal val="0"/>
                                          </p:val>
                                        </p:tav>
                                        <p:tav tm="100000">
                                          <p:val>
                                            <p:strVal val="#ppt_w"/>
                                          </p:val>
                                        </p:tav>
                                      </p:tavLst>
                                    </p:anim>
                                    <p:anim calcmode="lin" valueType="num">
                                      <p:cBhvr>
                                        <p:cTn id="128" dur="500" fill="hold"/>
                                        <p:tgtEl>
                                          <p:spTgt spid="1333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nimBg="1"/>
      <p:bldP spid="13315" grpId="0" animBg="1"/>
      <p:bldP spid="13316" grpId="0" animBg="1"/>
      <p:bldP spid="13317" grpId="0" animBg="1"/>
      <p:bldP spid="13318"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AutoShape 2"/>
          <p:cNvSpPr>
            <a:spLocks noChangeArrowheads="1"/>
          </p:cNvSpPr>
          <p:nvPr/>
        </p:nvSpPr>
        <p:spPr bwMode="auto">
          <a:xfrm>
            <a:off x="4748213" y="4892675"/>
            <a:ext cx="2484437" cy="1420813"/>
          </a:xfrm>
          <a:prstGeom prst="diamond">
            <a:avLst/>
          </a:prstGeom>
          <a:solidFill>
            <a:schemeClr val="bg1"/>
          </a:solidFill>
          <a:ln w="9525">
            <a:solidFill>
              <a:schemeClr val="tx1"/>
            </a:solidFill>
            <a:miter lim="800000"/>
          </a:ln>
        </p:spPr>
        <p:txBody>
          <a:bodyPr wrap="none" anchor="ctr"/>
          <a:lstStyle/>
          <a:p>
            <a:endParaRPr lang="en-IN"/>
          </a:p>
        </p:txBody>
      </p:sp>
      <p:sp>
        <p:nvSpPr>
          <p:cNvPr id="14339" name="Line 3"/>
          <p:cNvSpPr>
            <a:spLocks noChangeShapeType="1"/>
          </p:cNvSpPr>
          <p:nvPr/>
        </p:nvSpPr>
        <p:spPr bwMode="auto">
          <a:xfrm rot="21571905" flipV="1">
            <a:off x="5972175" y="4889500"/>
            <a:ext cx="2486025" cy="1419225"/>
          </a:xfrm>
          <a:prstGeom prst="line">
            <a:avLst/>
          </a:prstGeom>
          <a:noFill/>
          <a:ln w="6350">
            <a:solidFill>
              <a:schemeClr val="bg2"/>
            </a:solidFill>
            <a:round/>
          </a:ln>
        </p:spPr>
        <p:txBody>
          <a:bodyPr/>
          <a:lstStyle/>
          <a:p>
            <a:endParaRPr lang="en-IN"/>
          </a:p>
        </p:txBody>
      </p:sp>
      <p:sp>
        <p:nvSpPr>
          <p:cNvPr id="14340" name="Line 4"/>
          <p:cNvSpPr>
            <a:spLocks noChangeShapeType="1"/>
          </p:cNvSpPr>
          <p:nvPr/>
        </p:nvSpPr>
        <p:spPr bwMode="auto">
          <a:xfrm rot="28095" flipH="1" flipV="1">
            <a:off x="3505200" y="4892675"/>
            <a:ext cx="2486025" cy="1420813"/>
          </a:xfrm>
          <a:prstGeom prst="line">
            <a:avLst/>
          </a:prstGeom>
          <a:noFill/>
          <a:ln w="6350">
            <a:solidFill>
              <a:schemeClr val="bg2"/>
            </a:solidFill>
            <a:round/>
          </a:ln>
        </p:spPr>
        <p:txBody>
          <a:bodyPr/>
          <a:lstStyle/>
          <a:p>
            <a:endParaRPr lang="en-IN"/>
          </a:p>
        </p:txBody>
      </p:sp>
      <p:sp>
        <p:nvSpPr>
          <p:cNvPr id="14341" name="Line 5"/>
          <p:cNvSpPr>
            <a:spLocks noChangeShapeType="1"/>
          </p:cNvSpPr>
          <p:nvPr/>
        </p:nvSpPr>
        <p:spPr bwMode="auto">
          <a:xfrm>
            <a:off x="5991225" y="4627563"/>
            <a:ext cx="0" cy="1685925"/>
          </a:xfrm>
          <a:prstGeom prst="line">
            <a:avLst/>
          </a:prstGeom>
          <a:noFill/>
          <a:ln w="6350">
            <a:solidFill>
              <a:schemeClr val="bg2"/>
            </a:solidFill>
            <a:round/>
          </a:ln>
        </p:spPr>
        <p:txBody>
          <a:bodyPr/>
          <a:lstStyle/>
          <a:p>
            <a:endParaRPr lang="en-IN"/>
          </a:p>
        </p:txBody>
      </p:sp>
      <p:sp>
        <p:nvSpPr>
          <p:cNvPr id="14342" name="Line 6"/>
          <p:cNvSpPr>
            <a:spLocks noChangeShapeType="1"/>
          </p:cNvSpPr>
          <p:nvPr/>
        </p:nvSpPr>
        <p:spPr bwMode="auto">
          <a:xfrm flipV="1">
            <a:off x="7232650" y="2322513"/>
            <a:ext cx="0" cy="3281362"/>
          </a:xfrm>
          <a:prstGeom prst="line">
            <a:avLst/>
          </a:prstGeom>
          <a:noFill/>
          <a:ln w="9525">
            <a:solidFill>
              <a:schemeClr val="bg2"/>
            </a:solidFill>
            <a:round/>
          </a:ln>
        </p:spPr>
        <p:txBody>
          <a:bodyPr/>
          <a:lstStyle/>
          <a:p>
            <a:endParaRPr lang="en-IN"/>
          </a:p>
        </p:txBody>
      </p:sp>
      <p:sp>
        <p:nvSpPr>
          <p:cNvPr id="14343" name="Line 7"/>
          <p:cNvSpPr>
            <a:spLocks noChangeShapeType="1"/>
          </p:cNvSpPr>
          <p:nvPr/>
        </p:nvSpPr>
        <p:spPr bwMode="auto">
          <a:xfrm flipV="1">
            <a:off x="4748213" y="2322513"/>
            <a:ext cx="0" cy="3281362"/>
          </a:xfrm>
          <a:prstGeom prst="line">
            <a:avLst/>
          </a:prstGeom>
          <a:noFill/>
          <a:ln w="9525">
            <a:solidFill>
              <a:schemeClr val="bg2"/>
            </a:solidFill>
            <a:round/>
          </a:ln>
        </p:spPr>
        <p:txBody>
          <a:bodyPr/>
          <a:lstStyle/>
          <a:p>
            <a:endParaRPr lang="en-IN"/>
          </a:p>
        </p:txBody>
      </p:sp>
      <p:sp>
        <p:nvSpPr>
          <p:cNvPr id="14344" name="Line 8"/>
          <p:cNvSpPr>
            <a:spLocks noChangeShapeType="1"/>
          </p:cNvSpPr>
          <p:nvPr/>
        </p:nvSpPr>
        <p:spPr bwMode="auto">
          <a:xfrm flipV="1">
            <a:off x="5991225" y="3032125"/>
            <a:ext cx="0" cy="3281363"/>
          </a:xfrm>
          <a:prstGeom prst="line">
            <a:avLst/>
          </a:prstGeom>
          <a:noFill/>
          <a:ln w="9525">
            <a:solidFill>
              <a:schemeClr val="tx1"/>
            </a:solidFill>
            <a:round/>
          </a:ln>
        </p:spPr>
        <p:txBody>
          <a:bodyPr/>
          <a:lstStyle/>
          <a:p>
            <a:endParaRPr lang="en-IN"/>
          </a:p>
        </p:txBody>
      </p:sp>
      <p:sp>
        <p:nvSpPr>
          <p:cNvPr id="14345" name="Line 9"/>
          <p:cNvSpPr>
            <a:spLocks noChangeShapeType="1"/>
          </p:cNvSpPr>
          <p:nvPr/>
        </p:nvSpPr>
        <p:spPr bwMode="auto">
          <a:xfrm>
            <a:off x="4748213" y="2322513"/>
            <a:ext cx="1243012" cy="709612"/>
          </a:xfrm>
          <a:prstGeom prst="line">
            <a:avLst/>
          </a:prstGeom>
          <a:noFill/>
          <a:ln w="9525">
            <a:solidFill>
              <a:schemeClr val="bg2"/>
            </a:solidFill>
            <a:round/>
          </a:ln>
        </p:spPr>
        <p:txBody>
          <a:bodyPr/>
          <a:lstStyle/>
          <a:p>
            <a:endParaRPr lang="en-IN"/>
          </a:p>
        </p:txBody>
      </p:sp>
      <p:sp>
        <p:nvSpPr>
          <p:cNvPr id="14346" name="Line 10"/>
          <p:cNvSpPr>
            <a:spLocks noChangeShapeType="1"/>
          </p:cNvSpPr>
          <p:nvPr/>
        </p:nvSpPr>
        <p:spPr bwMode="auto">
          <a:xfrm flipV="1">
            <a:off x="5991225" y="2322513"/>
            <a:ext cx="1241425" cy="709612"/>
          </a:xfrm>
          <a:prstGeom prst="line">
            <a:avLst/>
          </a:prstGeom>
          <a:noFill/>
          <a:ln w="9525">
            <a:solidFill>
              <a:schemeClr val="bg2"/>
            </a:solidFill>
            <a:round/>
          </a:ln>
        </p:spPr>
        <p:txBody>
          <a:bodyPr/>
          <a:lstStyle/>
          <a:p>
            <a:endParaRPr lang="en-IN"/>
          </a:p>
        </p:txBody>
      </p:sp>
      <p:sp>
        <p:nvSpPr>
          <p:cNvPr id="14347" name="Line 11"/>
          <p:cNvSpPr>
            <a:spLocks noChangeShapeType="1"/>
          </p:cNvSpPr>
          <p:nvPr/>
        </p:nvSpPr>
        <p:spPr bwMode="auto">
          <a:xfrm flipV="1">
            <a:off x="4748213" y="1611313"/>
            <a:ext cx="1331912" cy="711200"/>
          </a:xfrm>
          <a:prstGeom prst="line">
            <a:avLst/>
          </a:prstGeom>
          <a:noFill/>
          <a:ln w="9525">
            <a:solidFill>
              <a:schemeClr val="tx1"/>
            </a:solidFill>
            <a:round/>
          </a:ln>
        </p:spPr>
        <p:txBody>
          <a:bodyPr/>
          <a:lstStyle/>
          <a:p>
            <a:endParaRPr lang="en-IN"/>
          </a:p>
        </p:txBody>
      </p:sp>
      <p:sp>
        <p:nvSpPr>
          <p:cNvPr id="14348" name="Line 12"/>
          <p:cNvSpPr>
            <a:spLocks noChangeShapeType="1"/>
          </p:cNvSpPr>
          <p:nvPr/>
        </p:nvSpPr>
        <p:spPr bwMode="auto">
          <a:xfrm>
            <a:off x="5994400" y="1600200"/>
            <a:ext cx="1244600" cy="709613"/>
          </a:xfrm>
          <a:prstGeom prst="line">
            <a:avLst/>
          </a:prstGeom>
          <a:noFill/>
          <a:ln w="9525">
            <a:solidFill>
              <a:schemeClr val="bg2"/>
            </a:solidFill>
            <a:round/>
          </a:ln>
        </p:spPr>
        <p:txBody>
          <a:bodyPr/>
          <a:lstStyle/>
          <a:p>
            <a:endParaRPr lang="en-IN"/>
          </a:p>
        </p:txBody>
      </p:sp>
      <p:sp>
        <p:nvSpPr>
          <p:cNvPr id="14349" name="Line 13"/>
          <p:cNvSpPr>
            <a:spLocks noChangeShapeType="1"/>
          </p:cNvSpPr>
          <p:nvPr/>
        </p:nvSpPr>
        <p:spPr bwMode="auto">
          <a:xfrm>
            <a:off x="4479925" y="6313488"/>
            <a:ext cx="3019425" cy="0"/>
          </a:xfrm>
          <a:prstGeom prst="line">
            <a:avLst/>
          </a:prstGeom>
          <a:noFill/>
          <a:ln w="9525">
            <a:solidFill>
              <a:schemeClr val="bg2"/>
            </a:solidFill>
            <a:round/>
          </a:ln>
        </p:spPr>
        <p:txBody>
          <a:bodyPr/>
          <a:lstStyle/>
          <a:p>
            <a:endParaRPr lang="en-IN"/>
          </a:p>
        </p:txBody>
      </p:sp>
      <p:sp>
        <p:nvSpPr>
          <p:cNvPr id="14350" name="Line 14"/>
          <p:cNvSpPr>
            <a:spLocks noChangeShapeType="1"/>
          </p:cNvSpPr>
          <p:nvPr/>
        </p:nvSpPr>
        <p:spPr bwMode="auto">
          <a:xfrm>
            <a:off x="5029200" y="1735138"/>
            <a:ext cx="1995488" cy="1173162"/>
          </a:xfrm>
          <a:prstGeom prst="line">
            <a:avLst/>
          </a:prstGeom>
          <a:noFill/>
          <a:ln w="9525">
            <a:solidFill>
              <a:schemeClr val="tx1"/>
            </a:solidFill>
            <a:round/>
          </a:ln>
        </p:spPr>
        <p:txBody>
          <a:bodyPr/>
          <a:lstStyle/>
          <a:p>
            <a:endParaRPr lang="en-IN"/>
          </a:p>
        </p:txBody>
      </p:sp>
      <p:sp>
        <p:nvSpPr>
          <p:cNvPr id="14351" name="Line 15"/>
          <p:cNvSpPr>
            <a:spLocks noChangeShapeType="1"/>
          </p:cNvSpPr>
          <p:nvPr/>
        </p:nvSpPr>
        <p:spPr bwMode="auto">
          <a:xfrm flipV="1">
            <a:off x="4953000" y="1803400"/>
            <a:ext cx="1905000" cy="1204913"/>
          </a:xfrm>
          <a:prstGeom prst="line">
            <a:avLst/>
          </a:prstGeom>
          <a:noFill/>
          <a:ln w="9525">
            <a:solidFill>
              <a:schemeClr val="tx1"/>
            </a:solidFill>
            <a:round/>
          </a:ln>
        </p:spPr>
        <p:txBody>
          <a:bodyPr/>
          <a:lstStyle/>
          <a:p>
            <a:endParaRPr lang="en-IN"/>
          </a:p>
        </p:txBody>
      </p:sp>
      <p:sp>
        <p:nvSpPr>
          <p:cNvPr id="14352" name="Oval 16"/>
          <p:cNvSpPr>
            <a:spLocks noChangeArrowheads="1"/>
          </p:cNvSpPr>
          <p:nvPr/>
        </p:nvSpPr>
        <p:spPr bwMode="auto">
          <a:xfrm>
            <a:off x="5556250" y="2016125"/>
            <a:ext cx="130175" cy="130175"/>
          </a:xfrm>
          <a:prstGeom prst="ellipse">
            <a:avLst/>
          </a:prstGeom>
          <a:solidFill>
            <a:schemeClr val="accent1"/>
          </a:solidFill>
          <a:ln w="9525">
            <a:solidFill>
              <a:schemeClr val="tx1"/>
            </a:solidFill>
            <a:round/>
          </a:ln>
        </p:spPr>
        <p:txBody>
          <a:bodyPr wrap="none" anchor="ctr"/>
          <a:lstStyle/>
          <a:p>
            <a:endParaRPr lang="en-IN"/>
          </a:p>
        </p:txBody>
      </p:sp>
      <p:sp>
        <p:nvSpPr>
          <p:cNvPr id="14353" name="Oval 17"/>
          <p:cNvSpPr>
            <a:spLocks noChangeArrowheads="1"/>
          </p:cNvSpPr>
          <p:nvPr/>
        </p:nvSpPr>
        <p:spPr bwMode="auto">
          <a:xfrm>
            <a:off x="5565775" y="2517775"/>
            <a:ext cx="130175" cy="130175"/>
          </a:xfrm>
          <a:prstGeom prst="ellipse">
            <a:avLst/>
          </a:prstGeom>
          <a:solidFill>
            <a:schemeClr val="accent1"/>
          </a:solidFill>
          <a:ln w="9525">
            <a:solidFill>
              <a:schemeClr val="tx1"/>
            </a:solidFill>
            <a:round/>
          </a:ln>
        </p:spPr>
        <p:txBody>
          <a:bodyPr wrap="none" anchor="ctr"/>
          <a:lstStyle/>
          <a:p>
            <a:endParaRPr lang="en-IN"/>
          </a:p>
        </p:txBody>
      </p:sp>
      <p:sp>
        <p:nvSpPr>
          <p:cNvPr id="14354" name="Oval 18"/>
          <p:cNvSpPr>
            <a:spLocks noChangeArrowheads="1"/>
          </p:cNvSpPr>
          <p:nvPr/>
        </p:nvSpPr>
        <p:spPr bwMode="auto">
          <a:xfrm>
            <a:off x="6334125" y="2466975"/>
            <a:ext cx="130175" cy="130175"/>
          </a:xfrm>
          <a:prstGeom prst="ellipse">
            <a:avLst/>
          </a:prstGeom>
          <a:solidFill>
            <a:schemeClr val="accent1"/>
          </a:solidFill>
          <a:ln w="9525">
            <a:solidFill>
              <a:schemeClr val="tx1"/>
            </a:solidFill>
            <a:round/>
          </a:ln>
        </p:spPr>
        <p:txBody>
          <a:bodyPr wrap="none" anchor="ctr"/>
          <a:lstStyle/>
          <a:p>
            <a:endParaRPr lang="en-IN"/>
          </a:p>
        </p:txBody>
      </p:sp>
      <p:sp>
        <p:nvSpPr>
          <p:cNvPr id="14355" name="Oval 19"/>
          <p:cNvSpPr>
            <a:spLocks noChangeArrowheads="1"/>
          </p:cNvSpPr>
          <p:nvPr/>
        </p:nvSpPr>
        <p:spPr bwMode="auto">
          <a:xfrm>
            <a:off x="6315075" y="2035175"/>
            <a:ext cx="130175" cy="130175"/>
          </a:xfrm>
          <a:prstGeom prst="ellipse">
            <a:avLst/>
          </a:prstGeom>
          <a:solidFill>
            <a:schemeClr val="accent1"/>
          </a:solidFill>
          <a:ln w="9525">
            <a:solidFill>
              <a:schemeClr val="tx1"/>
            </a:solidFill>
            <a:round/>
          </a:ln>
        </p:spPr>
        <p:txBody>
          <a:bodyPr wrap="none" anchor="ctr"/>
          <a:lstStyle/>
          <a:p>
            <a:endParaRPr lang="en-IN"/>
          </a:p>
        </p:txBody>
      </p:sp>
      <p:sp>
        <p:nvSpPr>
          <p:cNvPr id="14356" name="Line 20"/>
          <p:cNvSpPr>
            <a:spLocks noChangeShapeType="1"/>
          </p:cNvSpPr>
          <p:nvPr/>
        </p:nvSpPr>
        <p:spPr bwMode="auto">
          <a:xfrm flipV="1">
            <a:off x="5143500" y="1882775"/>
            <a:ext cx="838200" cy="481013"/>
          </a:xfrm>
          <a:prstGeom prst="line">
            <a:avLst/>
          </a:prstGeom>
          <a:noFill/>
          <a:ln w="28575">
            <a:solidFill>
              <a:schemeClr val="tx1"/>
            </a:solidFill>
            <a:round/>
          </a:ln>
        </p:spPr>
        <p:txBody>
          <a:bodyPr/>
          <a:lstStyle/>
          <a:p>
            <a:endParaRPr lang="en-IN"/>
          </a:p>
        </p:txBody>
      </p:sp>
      <p:sp>
        <p:nvSpPr>
          <p:cNvPr id="14357" name="Line 21"/>
          <p:cNvSpPr>
            <a:spLocks noChangeShapeType="1"/>
          </p:cNvSpPr>
          <p:nvPr/>
        </p:nvSpPr>
        <p:spPr bwMode="auto">
          <a:xfrm>
            <a:off x="5981700" y="1865313"/>
            <a:ext cx="781050" cy="446087"/>
          </a:xfrm>
          <a:prstGeom prst="line">
            <a:avLst/>
          </a:prstGeom>
          <a:noFill/>
          <a:ln w="28575">
            <a:solidFill>
              <a:schemeClr val="tx1"/>
            </a:solidFill>
            <a:round/>
          </a:ln>
        </p:spPr>
        <p:txBody>
          <a:bodyPr/>
          <a:lstStyle/>
          <a:p>
            <a:endParaRPr lang="en-IN"/>
          </a:p>
        </p:txBody>
      </p:sp>
      <p:sp>
        <p:nvSpPr>
          <p:cNvPr id="14358" name="Line 22"/>
          <p:cNvSpPr>
            <a:spLocks noChangeShapeType="1"/>
          </p:cNvSpPr>
          <p:nvPr/>
        </p:nvSpPr>
        <p:spPr bwMode="auto">
          <a:xfrm flipV="1">
            <a:off x="5943600" y="2286000"/>
            <a:ext cx="838200" cy="523875"/>
          </a:xfrm>
          <a:prstGeom prst="line">
            <a:avLst/>
          </a:prstGeom>
          <a:noFill/>
          <a:ln w="28575">
            <a:solidFill>
              <a:schemeClr val="tx1"/>
            </a:solidFill>
            <a:round/>
          </a:ln>
        </p:spPr>
        <p:txBody>
          <a:bodyPr/>
          <a:lstStyle/>
          <a:p>
            <a:endParaRPr lang="en-IN"/>
          </a:p>
        </p:txBody>
      </p:sp>
      <p:sp>
        <p:nvSpPr>
          <p:cNvPr id="14359" name="Line 23"/>
          <p:cNvSpPr>
            <a:spLocks noChangeShapeType="1"/>
          </p:cNvSpPr>
          <p:nvPr/>
        </p:nvSpPr>
        <p:spPr bwMode="auto">
          <a:xfrm>
            <a:off x="5200650" y="2330450"/>
            <a:ext cx="781050" cy="446088"/>
          </a:xfrm>
          <a:prstGeom prst="line">
            <a:avLst/>
          </a:prstGeom>
          <a:noFill/>
          <a:ln w="28575">
            <a:solidFill>
              <a:schemeClr val="tx1"/>
            </a:solidFill>
            <a:round/>
          </a:ln>
        </p:spPr>
        <p:txBody>
          <a:bodyPr/>
          <a:lstStyle/>
          <a:p>
            <a:endParaRPr lang="en-IN"/>
          </a:p>
        </p:txBody>
      </p:sp>
      <p:sp>
        <p:nvSpPr>
          <p:cNvPr id="14360" name="Line 24"/>
          <p:cNvSpPr>
            <a:spLocks noChangeShapeType="1"/>
          </p:cNvSpPr>
          <p:nvPr/>
        </p:nvSpPr>
        <p:spPr bwMode="auto">
          <a:xfrm flipH="1">
            <a:off x="4724400" y="2286000"/>
            <a:ext cx="457200" cy="3352800"/>
          </a:xfrm>
          <a:prstGeom prst="line">
            <a:avLst/>
          </a:prstGeom>
          <a:noFill/>
          <a:ln w="28575">
            <a:solidFill>
              <a:schemeClr val="tx1"/>
            </a:solidFill>
            <a:round/>
          </a:ln>
        </p:spPr>
        <p:txBody>
          <a:bodyPr/>
          <a:lstStyle/>
          <a:p>
            <a:endParaRPr lang="en-IN"/>
          </a:p>
        </p:txBody>
      </p:sp>
      <p:sp>
        <p:nvSpPr>
          <p:cNvPr id="14361" name="Line 25"/>
          <p:cNvSpPr>
            <a:spLocks noChangeShapeType="1"/>
          </p:cNvSpPr>
          <p:nvPr/>
        </p:nvSpPr>
        <p:spPr bwMode="auto">
          <a:xfrm>
            <a:off x="5981700" y="2779713"/>
            <a:ext cx="0" cy="3517900"/>
          </a:xfrm>
          <a:prstGeom prst="line">
            <a:avLst/>
          </a:prstGeom>
          <a:noFill/>
          <a:ln w="28575">
            <a:solidFill>
              <a:schemeClr val="tx1"/>
            </a:solidFill>
            <a:round/>
          </a:ln>
        </p:spPr>
        <p:txBody>
          <a:bodyPr/>
          <a:lstStyle/>
          <a:p>
            <a:endParaRPr lang="en-IN"/>
          </a:p>
        </p:txBody>
      </p:sp>
      <p:sp>
        <p:nvSpPr>
          <p:cNvPr id="14362" name="Line 26"/>
          <p:cNvSpPr>
            <a:spLocks noChangeShapeType="1"/>
          </p:cNvSpPr>
          <p:nvPr/>
        </p:nvSpPr>
        <p:spPr bwMode="auto">
          <a:xfrm>
            <a:off x="6765925" y="2286000"/>
            <a:ext cx="473075" cy="3352800"/>
          </a:xfrm>
          <a:prstGeom prst="line">
            <a:avLst/>
          </a:prstGeom>
          <a:noFill/>
          <a:ln w="28575">
            <a:solidFill>
              <a:schemeClr val="tx1"/>
            </a:solidFill>
            <a:round/>
          </a:ln>
        </p:spPr>
        <p:txBody>
          <a:bodyPr/>
          <a:lstStyle/>
          <a:p>
            <a:endParaRPr lang="en-IN"/>
          </a:p>
        </p:txBody>
      </p:sp>
      <p:sp>
        <p:nvSpPr>
          <p:cNvPr id="14363" name="Line 27"/>
          <p:cNvSpPr>
            <a:spLocks noChangeShapeType="1"/>
          </p:cNvSpPr>
          <p:nvPr/>
        </p:nvSpPr>
        <p:spPr bwMode="auto">
          <a:xfrm flipH="1" flipV="1">
            <a:off x="4724400" y="5562600"/>
            <a:ext cx="1257300" cy="735013"/>
          </a:xfrm>
          <a:prstGeom prst="line">
            <a:avLst/>
          </a:prstGeom>
          <a:noFill/>
          <a:ln w="28575">
            <a:solidFill>
              <a:schemeClr val="tx1"/>
            </a:solidFill>
            <a:round/>
          </a:ln>
        </p:spPr>
        <p:txBody>
          <a:bodyPr/>
          <a:lstStyle/>
          <a:p>
            <a:endParaRPr lang="en-IN"/>
          </a:p>
        </p:txBody>
      </p:sp>
      <p:sp>
        <p:nvSpPr>
          <p:cNvPr id="14364" name="Line 28"/>
          <p:cNvSpPr>
            <a:spLocks noChangeShapeType="1"/>
          </p:cNvSpPr>
          <p:nvPr/>
        </p:nvSpPr>
        <p:spPr bwMode="auto">
          <a:xfrm flipV="1">
            <a:off x="5981700" y="5600700"/>
            <a:ext cx="1257300" cy="696913"/>
          </a:xfrm>
          <a:prstGeom prst="line">
            <a:avLst/>
          </a:prstGeom>
          <a:noFill/>
          <a:ln w="28575">
            <a:solidFill>
              <a:schemeClr val="tx1"/>
            </a:solidFill>
            <a:round/>
          </a:ln>
        </p:spPr>
        <p:txBody>
          <a:bodyPr/>
          <a:lstStyle/>
          <a:p>
            <a:endParaRPr lang="en-IN"/>
          </a:p>
        </p:txBody>
      </p:sp>
      <p:grpSp>
        <p:nvGrpSpPr>
          <p:cNvPr id="3" name="Group 29"/>
          <p:cNvGrpSpPr/>
          <p:nvPr/>
        </p:nvGrpSpPr>
        <p:grpSpPr bwMode="auto">
          <a:xfrm>
            <a:off x="457200" y="152400"/>
            <a:ext cx="2362200" cy="1295400"/>
            <a:chOff x="288" y="96"/>
            <a:chExt cx="1488" cy="816"/>
          </a:xfrm>
        </p:grpSpPr>
        <p:sp>
          <p:nvSpPr>
            <p:cNvPr id="14402" name="Oval 30"/>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4403" name="Text Box 31"/>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14366" name="Rectangle 32"/>
          <p:cNvSpPr>
            <a:spLocks noChangeArrowheads="1"/>
          </p:cNvSpPr>
          <p:nvPr/>
        </p:nvSpPr>
        <p:spPr bwMode="auto">
          <a:xfrm>
            <a:off x="3657600" y="304800"/>
            <a:ext cx="4819650" cy="915988"/>
          </a:xfrm>
          <a:prstGeom prst="rect">
            <a:avLst/>
          </a:prstGeom>
          <a:noFill/>
          <a:ln w="9525">
            <a:noFill/>
            <a:miter lim="800000"/>
          </a:ln>
        </p:spPr>
        <p:txBody>
          <a:bodyPr>
            <a:spAutoFit/>
          </a:bodyPr>
          <a:lstStyle/>
          <a:p>
            <a:pPr algn="ctr">
              <a:spcBef>
                <a:spcPct val="50000"/>
              </a:spcBef>
            </a:pPr>
            <a:r>
              <a:rPr lang="en-US" b="1">
                <a:solidFill>
                  <a:srgbClr val="339933"/>
                </a:solidFill>
              </a:rPr>
              <a:t>ISOMETRIC VIEW OF</a:t>
            </a:r>
            <a:r>
              <a:rPr lang="en-US">
                <a:solidFill>
                  <a:srgbClr val="FF3300"/>
                </a:solidFill>
                <a:latin typeface="Arial Black" pitchFamily="34" charset="0"/>
              </a:rPr>
              <a:t>                             A FRUSTOM OF SQUARE PYRAMID</a:t>
            </a:r>
            <a:r>
              <a:rPr lang="en-US">
                <a:solidFill>
                  <a:srgbClr val="FF3300"/>
                </a:solidFill>
                <a:latin typeface="Times New Roman" charset="0"/>
              </a:rPr>
              <a:t> </a:t>
            </a:r>
            <a:r>
              <a:rPr lang="en-US" b="1">
                <a:solidFill>
                  <a:schemeClr val="accent2"/>
                </a:solidFill>
                <a:latin typeface="Times New Roman" charset="0"/>
              </a:rPr>
              <a:t>STANDING ON H.P. </a:t>
            </a:r>
            <a:r>
              <a:rPr lang="en-US">
                <a:solidFill>
                  <a:schemeClr val="accent2"/>
                </a:solidFill>
                <a:latin typeface="Times New Roman" charset="0"/>
              </a:rPr>
              <a:t>ON IT’S LARGER BASE.</a:t>
            </a:r>
            <a:endParaRPr lang="en-US">
              <a:solidFill>
                <a:schemeClr val="accent2"/>
              </a:solidFill>
              <a:latin typeface="Times New Roman" charset="0"/>
            </a:endParaRPr>
          </a:p>
        </p:txBody>
      </p:sp>
      <p:grpSp>
        <p:nvGrpSpPr>
          <p:cNvPr id="5" name="Group 33"/>
          <p:cNvGrpSpPr/>
          <p:nvPr/>
        </p:nvGrpSpPr>
        <p:grpSpPr bwMode="auto">
          <a:xfrm>
            <a:off x="104775" y="1790700"/>
            <a:ext cx="2703513" cy="3771900"/>
            <a:chOff x="66" y="1128"/>
            <a:chExt cx="1703" cy="2376"/>
          </a:xfrm>
        </p:grpSpPr>
        <p:sp>
          <p:nvSpPr>
            <p:cNvPr id="14378" name="Rectangle 34"/>
            <p:cNvSpPr>
              <a:spLocks noChangeArrowheads="1"/>
            </p:cNvSpPr>
            <p:nvPr/>
          </p:nvSpPr>
          <p:spPr bwMode="auto">
            <a:xfrm>
              <a:off x="528" y="2568"/>
              <a:ext cx="912" cy="912"/>
            </a:xfrm>
            <a:prstGeom prst="rect">
              <a:avLst/>
            </a:prstGeom>
            <a:solidFill>
              <a:schemeClr val="bg1"/>
            </a:solidFill>
            <a:ln w="9525">
              <a:solidFill>
                <a:schemeClr val="tx1"/>
              </a:solidFill>
              <a:miter lim="800000"/>
            </a:ln>
          </p:spPr>
          <p:txBody>
            <a:bodyPr wrap="none" anchor="ctr"/>
            <a:lstStyle/>
            <a:p>
              <a:endParaRPr lang="en-IN"/>
            </a:p>
          </p:txBody>
        </p:sp>
        <p:sp>
          <p:nvSpPr>
            <p:cNvPr id="14379" name="Rectangle 35"/>
            <p:cNvSpPr>
              <a:spLocks noChangeArrowheads="1"/>
            </p:cNvSpPr>
            <p:nvPr/>
          </p:nvSpPr>
          <p:spPr bwMode="auto">
            <a:xfrm>
              <a:off x="732" y="2796"/>
              <a:ext cx="480" cy="480"/>
            </a:xfrm>
            <a:prstGeom prst="rect">
              <a:avLst/>
            </a:prstGeom>
            <a:solidFill>
              <a:srgbClr val="FFFFCC"/>
            </a:solidFill>
            <a:ln w="9525">
              <a:solidFill>
                <a:schemeClr val="tx1"/>
              </a:solidFill>
              <a:miter lim="800000"/>
            </a:ln>
          </p:spPr>
          <p:txBody>
            <a:bodyPr wrap="none" anchor="ctr"/>
            <a:lstStyle/>
            <a:p>
              <a:endParaRPr lang="en-IN"/>
            </a:p>
          </p:txBody>
        </p:sp>
        <p:sp>
          <p:nvSpPr>
            <p:cNvPr id="14380" name="Line 36"/>
            <p:cNvSpPr>
              <a:spLocks noChangeShapeType="1"/>
            </p:cNvSpPr>
            <p:nvPr/>
          </p:nvSpPr>
          <p:spPr bwMode="auto">
            <a:xfrm flipV="1">
              <a:off x="528" y="3240"/>
              <a:ext cx="240" cy="240"/>
            </a:xfrm>
            <a:prstGeom prst="line">
              <a:avLst/>
            </a:prstGeom>
            <a:noFill/>
            <a:ln w="9525">
              <a:solidFill>
                <a:schemeClr val="tx1"/>
              </a:solidFill>
              <a:round/>
            </a:ln>
          </p:spPr>
          <p:txBody>
            <a:bodyPr/>
            <a:lstStyle/>
            <a:p>
              <a:endParaRPr lang="en-IN"/>
            </a:p>
          </p:txBody>
        </p:sp>
        <p:sp>
          <p:nvSpPr>
            <p:cNvPr id="14381" name="Line 37"/>
            <p:cNvSpPr>
              <a:spLocks noChangeShapeType="1"/>
            </p:cNvSpPr>
            <p:nvPr/>
          </p:nvSpPr>
          <p:spPr bwMode="auto">
            <a:xfrm>
              <a:off x="1200" y="3264"/>
              <a:ext cx="228" cy="240"/>
            </a:xfrm>
            <a:prstGeom prst="line">
              <a:avLst/>
            </a:prstGeom>
            <a:noFill/>
            <a:ln w="9525">
              <a:solidFill>
                <a:schemeClr val="tx1"/>
              </a:solidFill>
              <a:round/>
            </a:ln>
          </p:spPr>
          <p:txBody>
            <a:bodyPr/>
            <a:lstStyle/>
            <a:p>
              <a:endParaRPr lang="en-IN"/>
            </a:p>
          </p:txBody>
        </p:sp>
        <p:sp>
          <p:nvSpPr>
            <p:cNvPr id="14382" name="Line 38"/>
            <p:cNvSpPr>
              <a:spLocks noChangeShapeType="1"/>
            </p:cNvSpPr>
            <p:nvPr/>
          </p:nvSpPr>
          <p:spPr bwMode="auto">
            <a:xfrm flipV="1">
              <a:off x="1200" y="2568"/>
              <a:ext cx="240" cy="240"/>
            </a:xfrm>
            <a:prstGeom prst="line">
              <a:avLst/>
            </a:prstGeom>
            <a:noFill/>
            <a:ln w="9525">
              <a:solidFill>
                <a:schemeClr val="tx1"/>
              </a:solidFill>
              <a:round/>
            </a:ln>
          </p:spPr>
          <p:txBody>
            <a:bodyPr/>
            <a:lstStyle/>
            <a:p>
              <a:endParaRPr lang="en-IN"/>
            </a:p>
          </p:txBody>
        </p:sp>
        <p:sp>
          <p:nvSpPr>
            <p:cNvPr id="14383" name="Line 39"/>
            <p:cNvSpPr>
              <a:spLocks noChangeShapeType="1"/>
            </p:cNvSpPr>
            <p:nvPr/>
          </p:nvSpPr>
          <p:spPr bwMode="auto">
            <a:xfrm>
              <a:off x="528" y="2580"/>
              <a:ext cx="228" cy="240"/>
            </a:xfrm>
            <a:prstGeom prst="line">
              <a:avLst/>
            </a:prstGeom>
            <a:noFill/>
            <a:ln w="9525">
              <a:solidFill>
                <a:schemeClr val="tx1"/>
              </a:solidFill>
              <a:round/>
            </a:ln>
          </p:spPr>
          <p:txBody>
            <a:bodyPr/>
            <a:lstStyle/>
            <a:p>
              <a:endParaRPr lang="en-IN"/>
            </a:p>
          </p:txBody>
        </p:sp>
        <p:sp>
          <p:nvSpPr>
            <p:cNvPr id="14384" name="Line 40"/>
            <p:cNvSpPr>
              <a:spLocks noChangeShapeType="1"/>
            </p:cNvSpPr>
            <p:nvPr/>
          </p:nvSpPr>
          <p:spPr bwMode="auto">
            <a:xfrm>
              <a:off x="336" y="2328"/>
              <a:ext cx="1296" cy="0"/>
            </a:xfrm>
            <a:prstGeom prst="line">
              <a:avLst/>
            </a:prstGeom>
            <a:noFill/>
            <a:ln w="9525">
              <a:solidFill>
                <a:schemeClr val="tx1"/>
              </a:solidFill>
              <a:round/>
            </a:ln>
          </p:spPr>
          <p:txBody>
            <a:bodyPr/>
            <a:lstStyle/>
            <a:p>
              <a:endParaRPr lang="en-IN"/>
            </a:p>
          </p:txBody>
        </p:sp>
        <p:sp>
          <p:nvSpPr>
            <p:cNvPr id="14385" name="Line 41"/>
            <p:cNvSpPr>
              <a:spLocks noChangeShapeType="1"/>
            </p:cNvSpPr>
            <p:nvPr/>
          </p:nvSpPr>
          <p:spPr bwMode="auto">
            <a:xfrm flipV="1">
              <a:off x="528" y="1272"/>
              <a:ext cx="192" cy="1056"/>
            </a:xfrm>
            <a:prstGeom prst="line">
              <a:avLst/>
            </a:prstGeom>
            <a:noFill/>
            <a:ln w="9525">
              <a:solidFill>
                <a:schemeClr val="tx1"/>
              </a:solidFill>
              <a:round/>
            </a:ln>
          </p:spPr>
          <p:txBody>
            <a:bodyPr/>
            <a:lstStyle/>
            <a:p>
              <a:endParaRPr lang="en-IN"/>
            </a:p>
          </p:txBody>
        </p:sp>
        <p:sp>
          <p:nvSpPr>
            <p:cNvPr id="14386" name="Line 42"/>
            <p:cNvSpPr>
              <a:spLocks noChangeShapeType="1"/>
            </p:cNvSpPr>
            <p:nvPr/>
          </p:nvSpPr>
          <p:spPr bwMode="auto">
            <a:xfrm>
              <a:off x="720" y="1272"/>
              <a:ext cx="528" cy="0"/>
            </a:xfrm>
            <a:prstGeom prst="line">
              <a:avLst/>
            </a:prstGeom>
            <a:noFill/>
            <a:ln w="9525">
              <a:solidFill>
                <a:schemeClr val="tx1"/>
              </a:solidFill>
              <a:round/>
            </a:ln>
          </p:spPr>
          <p:txBody>
            <a:bodyPr/>
            <a:lstStyle/>
            <a:p>
              <a:endParaRPr lang="en-IN"/>
            </a:p>
          </p:txBody>
        </p:sp>
        <p:sp>
          <p:nvSpPr>
            <p:cNvPr id="14387" name="Line 43"/>
            <p:cNvSpPr>
              <a:spLocks noChangeShapeType="1"/>
            </p:cNvSpPr>
            <p:nvPr/>
          </p:nvSpPr>
          <p:spPr bwMode="auto">
            <a:xfrm flipH="1" flipV="1">
              <a:off x="1248" y="1272"/>
              <a:ext cx="192" cy="1056"/>
            </a:xfrm>
            <a:prstGeom prst="line">
              <a:avLst/>
            </a:prstGeom>
            <a:noFill/>
            <a:ln w="9525">
              <a:solidFill>
                <a:schemeClr val="tx1"/>
              </a:solidFill>
              <a:round/>
            </a:ln>
          </p:spPr>
          <p:txBody>
            <a:bodyPr/>
            <a:lstStyle/>
            <a:p>
              <a:endParaRPr lang="en-IN"/>
            </a:p>
          </p:txBody>
        </p:sp>
        <p:sp>
          <p:nvSpPr>
            <p:cNvPr id="14388" name="Line 44"/>
            <p:cNvSpPr>
              <a:spLocks noChangeShapeType="1"/>
            </p:cNvSpPr>
            <p:nvPr/>
          </p:nvSpPr>
          <p:spPr bwMode="auto">
            <a:xfrm>
              <a:off x="984" y="1128"/>
              <a:ext cx="0" cy="1296"/>
            </a:xfrm>
            <a:prstGeom prst="line">
              <a:avLst/>
            </a:prstGeom>
            <a:noFill/>
            <a:ln w="3175">
              <a:solidFill>
                <a:schemeClr val="bg2"/>
              </a:solidFill>
              <a:prstDash val="dash"/>
              <a:round/>
            </a:ln>
          </p:spPr>
          <p:txBody>
            <a:bodyPr/>
            <a:lstStyle/>
            <a:p>
              <a:endParaRPr lang="en-IN"/>
            </a:p>
          </p:txBody>
        </p:sp>
        <p:sp>
          <p:nvSpPr>
            <p:cNvPr id="14389" name="Line 45"/>
            <p:cNvSpPr>
              <a:spLocks noChangeShapeType="1"/>
            </p:cNvSpPr>
            <p:nvPr/>
          </p:nvSpPr>
          <p:spPr bwMode="auto">
            <a:xfrm>
              <a:off x="162" y="2562"/>
              <a:ext cx="288" cy="0"/>
            </a:xfrm>
            <a:prstGeom prst="line">
              <a:avLst/>
            </a:prstGeom>
            <a:noFill/>
            <a:ln w="9525">
              <a:solidFill>
                <a:schemeClr val="tx1"/>
              </a:solidFill>
              <a:round/>
            </a:ln>
          </p:spPr>
          <p:txBody>
            <a:bodyPr/>
            <a:lstStyle/>
            <a:p>
              <a:endParaRPr lang="en-IN"/>
            </a:p>
          </p:txBody>
        </p:sp>
        <p:sp>
          <p:nvSpPr>
            <p:cNvPr id="14390" name="Line 46"/>
            <p:cNvSpPr>
              <a:spLocks noChangeShapeType="1"/>
            </p:cNvSpPr>
            <p:nvPr/>
          </p:nvSpPr>
          <p:spPr bwMode="auto">
            <a:xfrm>
              <a:off x="192" y="3480"/>
              <a:ext cx="288" cy="0"/>
            </a:xfrm>
            <a:prstGeom prst="line">
              <a:avLst/>
            </a:prstGeom>
            <a:noFill/>
            <a:ln w="9525">
              <a:solidFill>
                <a:schemeClr val="tx1"/>
              </a:solidFill>
              <a:round/>
            </a:ln>
          </p:spPr>
          <p:txBody>
            <a:bodyPr/>
            <a:lstStyle/>
            <a:p>
              <a:endParaRPr lang="en-IN"/>
            </a:p>
          </p:txBody>
        </p:sp>
        <p:sp>
          <p:nvSpPr>
            <p:cNvPr id="14391" name="Line 47"/>
            <p:cNvSpPr>
              <a:spLocks noChangeShapeType="1"/>
            </p:cNvSpPr>
            <p:nvPr/>
          </p:nvSpPr>
          <p:spPr bwMode="auto">
            <a:xfrm flipH="1">
              <a:off x="384" y="2802"/>
              <a:ext cx="288" cy="0"/>
            </a:xfrm>
            <a:prstGeom prst="line">
              <a:avLst/>
            </a:prstGeom>
            <a:noFill/>
            <a:ln w="9525">
              <a:solidFill>
                <a:schemeClr val="tx1"/>
              </a:solidFill>
              <a:round/>
            </a:ln>
          </p:spPr>
          <p:txBody>
            <a:bodyPr/>
            <a:lstStyle/>
            <a:p>
              <a:endParaRPr lang="en-IN"/>
            </a:p>
          </p:txBody>
        </p:sp>
        <p:sp>
          <p:nvSpPr>
            <p:cNvPr id="14392" name="Line 48"/>
            <p:cNvSpPr>
              <a:spLocks noChangeShapeType="1"/>
            </p:cNvSpPr>
            <p:nvPr/>
          </p:nvSpPr>
          <p:spPr bwMode="auto">
            <a:xfrm flipH="1">
              <a:off x="384" y="3264"/>
              <a:ext cx="288" cy="0"/>
            </a:xfrm>
            <a:prstGeom prst="line">
              <a:avLst/>
            </a:prstGeom>
            <a:noFill/>
            <a:ln w="9525">
              <a:solidFill>
                <a:schemeClr val="tx1"/>
              </a:solidFill>
              <a:round/>
            </a:ln>
          </p:spPr>
          <p:txBody>
            <a:bodyPr/>
            <a:lstStyle/>
            <a:p>
              <a:endParaRPr lang="en-IN"/>
            </a:p>
          </p:txBody>
        </p:sp>
        <p:sp>
          <p:nvSpPr>
            <p:cNvPr id="14393" name="Line 49"/>
            <p:cNvSpPr>
              <a:spLocks noChangeShapeType="1"/>
            </p:cNvSpPr>
            <p:nvPr/>
          </p:nvSpPr>
          <p:spPr bwMode="auto">
            <a:xfrm>
              <a:off x="432" y="2784"/>
              <a:ext cx="0" cy="480"/>
            </a:xfrm>
            <a:prstGeom prst="line">
              <a:avLst/>
            </a:prstGeom>
            <a:noFill/>
            <a:ln w="9525">
              <a:solidFill>
                <a:schemeClr val="tx1"/>
              </a:solidFill>
              <a:round/>
              <a:headEnd type="triangle" w="med" len="med"/>
              <a:tailEnd type="triangle" w="med" len="med"/>
            </a:ln>
          </p:spPr>
          <p:txBody>
            <a:bodyPr/>
            <a:lstStyle/>
            <a:p>
              <a:endParaRPr lang="en-IN"/>
            </a:p>
          </p:txBody>
        </p:sp>
        <p:sp>
          <p:nvSpPr>
            <p:cNvPr id="2" name="Line 50"/>
            <p:cNvSpPr>
              <a:spLocks noChangeShapeType="1"/>
            </p:cNvSpPr>
            <p:nvPr/>
          </p:nvSpPr>
          <p:spPr bwMode="auto">
            <a:xfrm>
              <a:off x="240" y="2562"/>
              <a:ext cx="0" cy="912"/>
            </a:xfrm>
            <a:prstGeom prst="line">
              <a:avLst/>
            </a:prstGeom>
            <a:noFill/>
            <a:ln w="9525">
              <a:solidFill>
                <a:schemeClr val="tx1"/>
              </a:solidFill>
              <a:round/>
              <a:headEnd type="triangle" w="med" len="med"/>
              <a:tailEnd type="triangle" w="med" len="med"/>
            </a:ln>
          </p:spPr>
          <p:txBody>
            <a:bodyPr/>
            <a:lstStyle/>
            <a:p>
              <a:endParaRPr lang="en-IN"/>
            </a:p>
          </p:txBody>
        </p:sp>
        <p:sp>
          <p:nvSpPr>
            <p:cNvPr id="4" name="Line 51"/>
            <p:cNvSpPr>
              <a:spLocks noChangeShapeType="1"/>
            </p:cNvSpPr>
            <p:nvPr/>
          </p:nvSpPr>
          <p:spPr bwMode="auto">
            <a:xfrm flipV="1">
              <a:off x="384" y="1278"/>
              <a:ext cx="0" cy="1056"/>
            </a:xfrm>
            <a:prstGeom prst="line">
              <a:avLst/>
            </a:prstGeom>
            <a:noFill/>
            <a:ln w="9525">
              <a:solidFill>
                <a:schemeClr val="tx1"/>
              </a:solidFill>
              <a:round/>
              <a:headEnd type="triangle" w="med" len="med"/>
              <a:tailEnd type="triangle" w="med" len="med"/>
            </a:ln>
          </p:spPr>
          <p:txBody>
            <a:bodyPr/>
            <a:lstStyle/>
            <a:p>
              <a:endParaRPr lang="en-IN"/>
            </a:p>
          </p:txBody>
        </p:sp>
        <p:sp>
          <p:nvSpPr>
            <p:cNvPr id="14396" name="Line 52"/>
            <p:cNvSpPr>
              <a:spLocks noChangeShapeType="1"/>
            </p:cNvSpPr>
            <p:nvPr/>
          </p:nvSpPr>
          <p:spPr bwMode="auto">
            <a:xfrm>
              <a:off x="270" y="1284"/>
              <a:ext cx="384" cy="0"/>
            </a:xfrm>
            <a:prstGeom prst="line">
              <a:avLst/>
            </a:prstGeom>
            <a:noFill/>
            <a:ln w="9525">
              <a:solidFill>
                <a:schemeClr val="tx1"/>
              </a:solidFill>
              <a:round/>
            </a:ln>
          </p:spPr>
          <p:txBody>
            <a:bodyPr/>
            <a:lstStyle/>
            <a:p>
              <a:endParaRPr lang="en-IN"/>
            </a:p>
          </p:txBody>
        </p:sp>
        <p:sp>
          <p:nvSpPr>
            <p:cNvPr id="14397" name="Text Box 53"/>
            <p:cNvSpPr txBox="1">
              <a:spLocks noChangeArrowheads="1"/>
            </p:cNvSpPr>
            <p:nvPr/>
          </p:nvSpPr>
          <p:spPr bwMode="auto">
            <a:xfrm>
              <a:off x="66" y="2928"/>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14398" name="Text Box 54"/>
            <p:cNvSpPr txBox="1">
              <a:spLocks noChangeArrowheads="1"/>
            </p:cNvSpPr>
            <p:nvPr/>
          </p:nvSpPr>
          <p:spPr bwMode="auto">
            <a:xfrm>
              <a:off x="264" y="2928"/>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14399" name="Text Box 55"/>
            <p:cNvSpPr txBox="1">
              <a:spLocks noChangeArrowheads="1"/>
            </p:cNvSpPr>
            <p:nvPr/>
          </p:nvSpPr>
          <p:spPr bwMode="auto">
            <a:xfrm>
              <a:off x="240" y="1632"/>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14400" name="Text Box 56"/>
            <p:cNvSpPr txBox="1">
              <a:spLocks noChangeArrowheads="1"/>
            </p:cNvSpPr>
            <p:nvPr/>
          </p:nvSpPr>
          <p:spPr bwMode="auto">
            <a:xfrm>
              <a:off x="144" y="2232"/>
              <a:ext cx="185" cy="173"/>
            </a:xfrm>
            <a:prstGeom prst="rect">
              <a:avLst/>
            </a:prstGeom>
            <a:noFill/>
            <a:ln w="9525">
              <a:noFill/>
              <a:miter lim="800000"/>
            </a:ln>
          </p:spPr>
          <p:txBody>
            <a:bodyPr wrap="none">
              <a:spAutoFit/>
            </a:bodyPr>
            <a:lstStyle/>
            <a:p>
              <a:pPr algn="ctr"/>
              <a:r>
                <a:rPr lang="en-US" sz="1200">
                  <a:latin typeface="Times New Roman" charset="0"/>
                </a:rPr>
                <a:t>X</a:t>
              </a:r>
              <a:endParaRPr lang="en-US" sz="1200">
                <a:latin typeface="Times New Roman" charset="0"/>
              </a:endParaRPr>
            </a:p>
          </p:txBody>
        </p:sp>
        <p:sp>
          <p:nvSpPr>
            <p:cNvPr id="14401" name="Text Box 57"/>
            <p:cNvSpPr txBox="1">
              <a:spLocks noChangeArrowheads="1"/>
            </p:cNvSpPr>
            <p:nvPr/>
          </p:nvSpPr>
          <p:spPr bwMode="auto">
            <a:xfrm>
              <a:off x="1584" y="2238"/>
              <a:ext cx="185" cy="173"/>
            </a:xfrm>
            <a:prstGeom prst="rect">
              <a:avLst/>
            </a:prstGeom>
            <a:noFill/>
            <a:ln w="9525">
              <a:noFill/>
              <a:miter lim="800000"/>
            </a:ln>
          </p:spPr>
          <p:txBody>
            <a:bodyPr wrap="none">
              <a:spAutoFit/>
            </a:bodyPr>
            <a:lstStyle/>
            <a:p>
              <a:pPr algn="ctr"/>
              <a:r>
                <a:rPr lang="en-US" sz="1200">
                  <a:latin typeface="Times New Roman" charset="0"/>
                </a:rPr>
                <a:t>Y</a:t>
              </a:r>
              <a:endParaRPr lang="en-US" sz="1200">
                <a:latin typeface="Times New Roman" charset="0"/>
              </a:endParaRPr>
            </a:p>
          </p:txBody>
        </p:sp>
      </p:grpSp>
      <p:sp>
        <p:nvSpPr>
          <p:cNvPr id="14394" name="Text Box 58"/>
          <p:cNvSpPr txBox="1">
            <a:spLocks noChangeArrowheads="1"/>
          </p:cNvSpPr>
          <p:nvPr/>
        </p:nvSpPr>
        <p:spPr bwMode="auto">
          <a:xfrm>
            <a:off x="1579563" y="2794000"/>
            <a:ext cx="420687" cy="304800"/>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14395" name="Text Box 59"/>
          <p:cNvSpPr txBox="1">
            <a:spLocks noChangeArrowheads="1"/>
          </p:cNvSpPr>
          <p:nvPr/>
        </p:nvSpPr>
        <p:spPr bwMode="auto">
          <a:xfrm>
            <a:off x="1274763" y="5613400"/>
            <a:ext cx="431800" cy="304800"/>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sp>
        <p:nvSpPr>
          <p:cNvPr id="14370" name="Oval 60"/>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9</a:t>
            </a:r>
            <a:endParaRPr lang="en-US" b="1">
              <a:latin typeface="Times New Roman" charset="0"/>
            </a:endParaRPr>
          </a:p>
        </p:txBody>
      </p:sp>
      <p:grpSp>
        <p:nvGrpSpPr>
          <p:cNvPr id="6" name="Group 61"/>
          <p:cNvGrpSpPr/>
          <p:nvPr/>
        </p:nvGrpSpPr>
        <p:grpSpPr bwMode="auto">
          <a:xfrm>
            <a:off x="7467600" y="46038"/>
            <a:ext cx="1096963" cy="182562"/>
            <a:chOff x="5050" y="0"/>
            <a:chExt cx="691" cy="115"/>
          </a:xfrm>
        </p:grpSpPr>
        <p:sp>
          <p:nvSpPr>
            <p:cNvPr id="14372" name="AutoShape 62">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4373" name="AutoShape 63">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4374" name="AutoShape 64">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4375" name="AutoShape 65">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4376" name="AutoShape 66">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4377" name="AutoShape 67">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
                                          </p:val>
                                        </p:tav>
                                        <p:tav tm="100000">
                                          <p:val>
                                            <p:strVal val="#ppt_x"/>
                                          </p:val>
                                        </p:tav>
                                      </p:tavLst>
                                    </p:anim>
                                    <p:anim calcmode="lin" valueType="num">
                                      <p:cBhvr>
                                        <p:cTn id="8" dur="500" fill="hold"/>
                                        <p:tgtEl>
                                          <p:spTgt spid="5"/>
                                        </p:tgtEl>
                                        <p:attrNameLst>
                                          <p:attrName>ppt_y</p:attrName>
                                        </p:attrNameLst>
                                      </p:cBhvr>
                                      <p:tavLst>
                                        <p:tav tm="0">
                                          <p:val>
                                            <p:strVal val="#ppt_y-#ppt_h/2"/>
                                          </p:val>
                                        </p:tav>
                                        <p:tav tm="100000">
                                          <p:val>
                                            <p:strVal val="#ppt_y"/>
                                          </p:val>
                                        </p:tav>
                                      </p:tavLst>
                                    </p:anim>
                                    <p:anim calcmode="lin" valueType="num">
                                      <p:cBhvr>
                                        <p:cTn id="9" dur="500" fill="hold"/>
                                        <p:tgtEl>
                                          <p:spTgt spid="5"/>
                                        </p:tgtEl>
                                        <p:attrNameLst>
                                          <p:attrName>ppt_w</p:attrName>
                                        </p:attrNameLst>
                                      </p:cBhvr>
                                      <p:tavLst>
                                        <p:tav tm="0">
                                          <p:val>
                                            <p:strVal val="#ppt_w"/>
                                          </p:val>
                                        </p:tav>
                                        <p:tav tm="100000">
                                          <p:val>
                                            <p:strVal val="#ppt_w"/>
                                          </p:val>
                                        </p:tav>
                                      </p:tavLst>
                                    </p:anim>
                                    <p:anim calcmode="lin" valueType="num">
                                      <p:cBhvr>
                                        <p:cTn id="1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32" fill="hold" grpId="0" nodeType="clickEffect">
                                  <p:stCondLst>
                                    <p:cond delay="0"/>
                                  </p:stCondLst>
                                  <p:childTnLst>
                                    <p:set>
                                      <p:cBhvr>
                                        <p:cTn id="14" dur="1" fill="hold">
                                          <p:stCondLst>
                                            <p:cond delay="0"/>
                                          </p:stCondLst>
                                        </p:cTn>
                                        <p:tgtEl>
                                          <p:spTgt spid="14394"/>
                                        </p:tgtEl>
                                        <p:attrNameLst>
                                          <p:attrName>style.visibility</p:attrName>
                                        </p:attrNameLst>
                                      </p:cBhvr>
                                      <p:to>
                                        <p:strVal val="visible"/>
                                      </p:to>
                                    </p:set>
                                    <p:anim calcmode="lin" valueType="num">
                                      <p:cBhvr>
                                        <p:cTn id="15" dur="500" fill="hold"/>
                                        <p:tgtEl>
                                          <p:spTgt spid="14394"/>
                                        </p:tgtEl>
                                        <p:attrNameLst>
                                          <p:attrName>ppt_w</p:attrName>
                                        </p:attrNameLst>
                                      </p:cBhvr>
                                      <p:tavLst>
                                        <p:tav tm="0">
                                          <p:val>
                                            <p:strVal val="4*#ppt_w"/>
                                          </p:val>
                                        </p:tav>
                                        <p:tav tm="100000">
                                          <p:val>
                                            <p:strVal val="#ppt_w"/>
                                          </p:val>
                                        </p:tav>
                                      </p:tavLst>
                                    </p:anim>
                                    <p:anim calcmode="lin" valueType="num">
                                      <p:cBhvr>
                                        <p:cTn id="16" dur="500" fill="hold"/>
                                        <p:tgtEl>
                                          <p:spTgt spid="14394"/>
                                        </p:tgtEl>
                                        <p:attrNameLst>
                                          <p:attrName>ppt_h</p:attrName>
                                        </p:attrNameLst>
                                      </p:cBhvr>
                                      <p:tavLst>
                                        <p:tav tm="0">
                                          <p:val>
                                            <p:strVal val="4*#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32" fill="hold" grpId="0" nodeType="clickEffect">
                                  <p:stCondLst>
                                    <p:cond delay="0"/>
                                  </p:stCondLst>
                                  <p:childTnLst>
                                    <p:set>
                                      <p:cBhvr>
                                        <p:cTn id="20" dur="1" fill="hold">
                                          <p:stCondLst>
                                            <p:cond delay="0"/>
                                          </p:stCondLst>
                                        </p:cTn>
                                        <p:tgtEl>
                                          <p:spTgt spid="14395"/>
                                        </p:tgtEl>
                                        <p:attrNameLst>
                                          <p:attrName>style.visibility</p:attrName>
                                        </p:attrNameLst>
                                      </p:cBhvr>
                                      <p:to>
                                        <p:strVal val="visible"/>
                                      </p:to>
                                    </p:set>
                                    <p:anim calcmode="lin" valueType="num">
                                      <p:cBhvr>
                                        <p:cTn id="21" dur="500" fill="hold"/>
                                        <p:tgtEl>
                                          <p:spTgt spid="14395"/>
                                        </p:tgtEl>
                                        <p:attrNameLst>
                                          <p:attrName>ppt_w</p:attrName>
                                        </p:attrNameLst>
                                      </p:cBhvr>
                                      <p:tavLst>
                                        <p:tav tm="0">
                                          <p:val>
                                            <p:strVal val="4*#ppt_w"/>
                                          </p:val>
                                        </p:tav>
                                        <p:tav tm="100000">
                                          <p:val>
                                            <p:strVal val="#ppt_w"/>
                                          </p:val>
                                        </p:tav>
                                      </p:tavLst>
                                    </p:anim>
                                    <p:anim calcmode="lin" valueType="num">
                                      <p:cBhvr>
                                        <p:cTn id="22" dur="500" fill="hold"/>
                                        <p:tgtEl>
                                          <p:spTgt spid="14395"/>
                                        </p:tgtEl>
                                        <p:attrNameLst>
                                          <p:attrName>ppt_h</p:attrName>
                                        </p:attrNameLst>
                                      </p:cBhvr>
                                      <p:tavLst>
                                        <p:tav tm="0">
                                          <p:val>
                                            <p:strVal val="4*#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14349"/>
                                        </p:tgtEl>
                                        <p:attrNameLst>
                                          <p:attrName>style.visibility</p:attrName>
                                        </p:attrNameLst>
                                      </p:cBhvr>
                                      <p:to>
                                        <p:strVal val="visible"/>
                                      </p:to>
                                    </p:set>
                                    <p:anim calcmode="lin" valueType="num">
                                      <p:cBhvr>
                                        <p:cTn id="27" dur="500" fill="hold"/>
                                        <p:tgtEl>
                                          <p:spTgt spid="14349"/>
                                        </p:tgtEl>
                                        <p:attrNameLst>
                                          <p:attrName>ppt_w</p:attrName>
                                        </p:attrNameLst>
                                      </p:cBhvr>
                                      <p:tavLst>
                                        <p:tav tm="0">
                                          <p:val>
                                            <p:fltVal val="0"/>
                                          </p:val>
                                        </p:tav>
                                        <p:tav tm="100000">
                                          <p:val>
                                            <p:strVal val="#ppt_w"/>
                                          </p:val>
                                        </p:tav>
                                      </p:tavLst>
                                    </p:anim>
                                    <p:anim calcmode="lin" valueType="num">
                                      <p:cBhvr>
                                        <p:cTn id="28" dur="500" fill="hold"/>
                                        <p:tgtEl>
                                          <p:spTgt spid="14349"/>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8" presetClass="entr" presetSubtype="3" fill="hold" grpId="0" nodeType="clickEffect">
                                  <p:stCondLst>
                                    <p:cond delay="0"/>
                                  </p:stCondLst>
                                  <p:childTnLst>
                                    <p:set>
                                      <p:cBhvr>
                                        <p:cTn id="32" dur="1" fill="hold">
                                          <p:stCondLst>
                                            <p:cond delay="0"/>
                                          </p:stCondLst>
                                        </p:cTn>
                                        <p:tgtEl>
                                          <p:spTgt spid="14339"/>
                                        </p:tgtEl>
                                        <p:attrNameLst>
                                          <p:attrName>style.visibility</p:attrName>
                                        </p:attrNameLst>
                                      </p:cBhvr>
                                      <p:to>
                                        <p:strVal val="visible"/>
                                      </p:to>
                                    </p:set>
                                    <p:animEffect transition="in" filter="strips(upRight)">
                                      <p:cBhvr>
                                        <p:cTn id="33" dur="500"/>
                                        <p:tgtEl>
                                          <p:spTgt spid="14339"/>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9" fill="hold" grpId="0" nodeType="clickEffect">
                                  <p:stCondLst>
                                    <p:cond delay="0"/>
                                  </p:stCondLst>
                                  <p:childTnLst>
                                    <p:set>
                                      <p:cBhvr>
                                        <p:cTn id="37" dur="1" fill="hold">
                                          <p:stCondLst>
                                            <p:cond delay="0"/>
                                          </p:stCondLst>
                                        </p:cTn>
                                        <p:tgtEl>
                                          <p:spTgt spid="14340"/>
                                        </p:tgtEl>
                                        <p:attrNameLst>
                                          <p:attrName>style.visibility</p:attrName>
                                        </p:attrNameLst>
                                      </p:cBhvr>
                                      <p:to>
                                        <p:strVal val="visible"/>
                                      </p:to>
                                    </p:set>
                                    <p:animEffect transition="in" filter="strips(upLeft)">
                                      <p:cBhvr>
                                        <p:cTn id="38" dur="500"/>
                                        <p:tgtEl>
                                          <p:spTgt spid="14340"/>
                                        </p:tgtEl>
                                      </p:cBhvr>
                                    </p:animEffect>
                                  </p:childTnLst>
                                </p:cTn>
                              </p:par>
                            </p:childTnLst>
                          </p:cTn>
                        </p:par>
                      </p:childTnLst>
                    </p:cTn>
                  </p:par>
                  <p:par>
                    <p:cTn id="39" fill="hold">
                      <p:stCondLst>
                        <p:cond delay="indefinite"/>
                      </p:stCondLst>
                      <p:childTnLst>
                        <p:par>
                          <p:cTn id="40" fill="hold">
                            <p:stCondLst>
                              <p:cond delay="0"/>
                            </p:stCondLst>
                            <p:childTnLst>
                              <p:par>
                                <p:cTn id="41" presetID="17" presetClass="entr" presetSubtype="4" fill="hold" grpId="0" nodeType="clickEffect">
                                  <p:stCondLst>
                                    <p:cond delay="0"/>
                                  </p:stCondLst>
                                  <p:childTnLst>
                                    <p:set>
                                      <p:cBhvr>
                                        <p:cTn id="42" dur="1" fill="hold">
                                          <p:stCondLst>
                                            <p:cond delay="0"/>
                                          </p:stCondLst>
                                        </p:cTn>
                                        <p:tgtEl>
                                          <p:spTgt spid="14341"/>
                                        </p:tgtEl>
                                        <p:attrNameLst>
                                          <p:attrName>style.visibility</p:attrName>
                                        </p:attrNameLst>
                                      </p:cBhvr>
                                      <p:to>
                                        <p:strVal val="visible"/>
                                      </p:to>
                                    </p:set>
                                    <p:anim calcmode="lin" valueType="num">
                                      <p:cBhvr>
                                        <p:cTn id="43" dur="500" fill="hold"/>
                                        <p:tgtEl>
                                          <p:spTgt spid="14341"/>
                                        </p:tgtEl>
                                        <p:attrNameLst>
                                          <p:attrName>ppt_x</p:attrName>
                                        </p:attrNameLst>
                                      </p:cBhvr>
                                      <p:tavLst>
                                        <p:tav tm="0">
                                          <p:val>
                                            <p:strVal val="#ppt_x"/>
                                          </p:val>
                                        </p:tav>
                                        <p:tav tm="100000">
                                          <p:val>
                                            <p:strVal val="#ppt_x"/>
                                          </p:val>
                                        </p:tav>
                                      </p:tavLst>
                                    </p:anim>
                                    <p:anim calcmode="lin" valueType="num">
                                      <p:cBhvr>
                                        <p:cTn id="44" dur="500" fill="hold"/>
                                        <p:tgtEl>
                                          <p:spTgt spid="14341"/>
                                        </p:tgtEl>
                                        <p:attrNameLst>
                                          <p:attrName>ppt_y</p:attrName>
                                        </p:attrNameLst>
                                      </p:cBhvr>
                                      <p:tavLst>
                                        <p:tav tm="0">
                                          <p:val>
                                            <p:strVal val="#ppt_y+#ppt_h/2"/>
                                          </p:val>
                                        </p:tav>
                                        <p:tav tm="100000">
                                          <p:val>
                                            <p:strVal val="#ppt_y"/>
                                          </p:val>
                                        </p:tav>
                                      </p:tavLst>
                                    </p:anim>
                                    <p:anim calcmode="lin" valueType="num">
                                      <p:cBhvr>
                                        <p:cTn id="45" dur="500" fill="hold"/>
                                        <p:tgtEl>
                                          <p:spTgt spid="14341"/>
                                        </p:tgtEl>
                                        <p:attrNameLst>
                                          <p:attrName>ppt_w</p:attrName>
                                        </p:attrNameLst>
                                      </p:cBhvr>
                                      <p:tavLst>
                                        <p:tav tm="0">
                                          <p:val>
                                            <p:strVal val="#ppt_w"/>
                                          </p:val>
                                        </p:tav>
                                        <p:tav tm="100000">
                                          <p:val>
                                            <p:strVal val="#ppt_w"/>
                                          </p:val>
                                        </p:tav>
                                      </p:tavLst>
                                    </p:anim>
                                    <p:anim calcmode="lin" valueType="num">
                                      <p:cBhvr>
                                        <p:cTn id="46" dur="500" fill="hold"/>
                                        <p:tgtEl>
                                          <p:spTgt spid="14341"/>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grpId="0" nodeType="clickEffect">
                                  <p:stCondLst>
                                    <p:cond delay="0"/>
                                  </p:stCondLst>
                                  <p:childTnLst>
                                    <p:set>
                                      <p:cBhvr>
                                        <p:cTn id="50" dur="1" fill="hold">
                                          <p:stCondLst>
                                            <p:cond delay="0"/>
                                          </p:stCondLst>
                                        </p:cTn>
                                        <p:tgtEl>
                                          <p:spTgt spid="14338"/>
                                        </p:tgtEl>
                                        <p:attrNameLst>
                                          <p:attrName>style.visibility</p:attrName>
                                        </p:attrNameLst>
                                      </p:cBhvr>
                                      <p:to>
                                        <p:strVal val="visible"/>
                                      </p:to>
                                    </p:set>
                                    <p:anim calcmode="lin" valueType="num">
                                      <p:cBhvr>
                                        <p:cTn id="51" dur="500" fill="hold"/>
                                        <p:tgtEl>
                                          <p:spTgt spid="14338"/>
                                        </p:tgtEl>
                                        <p:attrNameLst>
                                          <p:attrName>ppt_w</p:attrName>
                                        </p:attrNameLst>
                                      </p:cBhvr>
                                      <p:tavLst>
                                        <p:tav tm="0">
                                          <p:val>
                                            <p:fltVal val="0"/>
                                          </p:val>
                                        </p:tav>
                                        <p:tav tm="100000">
                                          <p:val>
                                            <p:strVal val="#ppt_w"/>
                                          </p:val>
                                        </p:tav>
                                      </p:tavLst>
                                    </p:anim>
                                    <p:anim calcmode="lin" valueType="num">
                                      <p:cBhvr>
                                        <p:cTn id="52" dur="500" fill="hold"/>
                                        <p:tgtEl>
                                          <p:spTgt spid="14338"/>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4" fill="hold" grpId="0" nodeType="clickEffect">
                                  <p:stCondLst>
                                    <p:cond delay="0"/>
                                  </p:stCondLst>
                                  <p:childTnLst>
                                    <p:set>
                                      <p:cBhvr>
                                        <p:cTn id="56" dur="1" fill="hold">
                                          <p:stCondLst>
                                            <p:cond delay="0"/>
                                          </p:stCondLst>
                                        </p:cTn>
                                        <p:tgtEl>
                                          <p:spTgt spid="14342"/>
                                        </p:tgtEl>
                                        <p:attrNameLst>
                                          <p:attrName>style.visibility</p:attrName>
                                        </p:attrNameLst>
                                      </p:cBhvr>
                                      <p:to>
                                        <p:strVal val="visible"/>
                                      </p:to>
                                    </p:set>
                                    <p:anim calcmode="lin" valueType="num">
                                      <p:cBhvr>
                                        <p:cTn id="57" dur="500" fill="hold"/>
                                        <p:tgtEl>
                                          <p:spTgt spid="14342"/>
                                        </p:tgtEl>
                                        <p:attrNameLst>
                                          <p:attrName>ppt_x</p:attrName>
                                        </p:attrNameLst>
                                      </p:cBhvr>
                                      <p:tavLst>
                                        <p:tav tm="0">
                                          <p:val>
                                            <p:strVal val="#ppt_x"/>
                                          </p:val>
                                        </p:tav>
                                        <p:tav tm="100000">
                                          <p:val>
                                            <p:strVal val="#ppt_x"/>
                                          </p:val>
                                        </p:tav>
                                      </p:tavLst>
                                    </p:anim>
                                    <p:anim calcmode="lin" valueType="num">
                                      <p:cBhvr>
                                        <p:cTn id="58" dur="500" fill="hold"/>
                                        <p:tgtEl>
                                          <p:spTgt spid="14342"/>
                                        </p:tgtEl>
                                        <p:attrNameLst>
                                          <p:attrName>ppt_y</p:attrName>
                                        </p:attrNameLst>
                                      </p:cBhvr>
                                      <p:tavLst>
                                        <p:tav tm="0">
                                          <p:val>
                                            <p:strVal val="#ppt_y+#ppt_h/2"/>
                                          </p:val>
                                        </p:tav>
                                        <p:tav tm="100000">
                                          <p:val>
                                            <p:strVal val="#ppt_y"/>
                                          </p:val>
                                        </p:tav>
                                      </p:tavLst>
                                    </p:anim>
                                    <p:anim calcmode="lin" valueType="num">
                                      <p:cBhvr>
                                        <p:cTn id="59" dur="500" fill="hold"/>
                                        <p:tgtEl>
                                          <p:spTgt spid="14342"/>
                                        </p:tgtEl>
                                        <p:attrNameLst>
                                          <p:attrName>ppt_w</p:attrName>
                                        </p:attrNameLst>
                                      </p:cBhvr>
                                      <p:tavLst>
                                        <p:tav tm="0">
                                          <p:val>
                                            <p:strVal val="#ppt_w"/>
                                          </p:val>
                                        </p:tav>
                                        <p:tav tm="100000">
                                          <p:val>
                                            <p:strVal val="#ppt_w"/>
                                          </p:val>
                                        </p:tav>
                                      </p:tavLst>
                                    </p:anim>
                                    <p:anim calcmode="lin" valueType="num">
                                      <p:cBhvr>
                                        <p:cTn id="60" dur="500" fill="hold"/>
                                        <p:tgtEl>
                                          <p:spTgt spid="14342"/>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4" fill="hold" grpId="0" nodeType="clickEffect">
                                  <p:stCondLst>
                                    <p:cond delay="0"/>
                                  </p:stCondLst>
                                  <p:childTnLst>
                                    <p:set>
                                      <p:cBhvr>
                                        <p:cTn id="64" dur="1" fill="hold">
                                          <p:stCondLst>
                                            <p:cond delay="0"/>
                                          </p:stCondLst>
                                        </p:cTn>
                                        <p:tgtEl>
                                          <p:spTgt spid="14343"/>
                                        </p:tgtEl>
                                        <p:attrNameLst>
                                          <p:attrName>style.visibility</p:attrName>
                                        </p:attrNameLst>
                                      </p:cBhvr>
                                      <p:to>
                                        <p:strVal val="visible"/>
                                      </p:to>
                                    </p:set>
                                    <p:anim calcmode="lin" valueType="num">
                                      <p:cBhvr>
                                        <p:cTn id="65" dur="500" fill="hold"/>
                                        <p:tgtEl>
                                          <p:spTgt spid="14343"/>
                                        </p:tgtEl>
                                        <p:attrNameLst>
                                          <p:attrName>ppt_x</p:attrName>
                                        </p:attrNameLst>
                                      </p:cBhvr>
                                      <p:tavLst>
                                        <p:tav tm="0">
                                          <p:val>
                                            <p:strVal val="#ppt_x"/>
                                          </p:val>
                                        </p:tav>
                                        <p:tav tm="100000">
                                          <p:val>
                                            <p:strVal val="#ppt_x"/>
                                          </p:val>
                                        </p:tav>
                                      </p:tavLst>
                                    </p:anim>
                                    <p:anim calcmode="lin" valueType="num">
                                      <p:cBhvr>
                                        <p:cTn id="66" dur="500" fill="hold"/>
                                        <p:tgtEl>
                                          <p:spTgt spid="14343"/>
                                        </p:tgtEl>
                                        <p:attrNameLst>
                                          <p:attrName>ppt_y</p:attrName>
                                        </p:attrNameLst>
                                      </p:cBhvr>
                                      <p:tavLst>
                                        <p:tav tm="0">
                                          <p:val>
                                            <p:strVal val="#ppt_y+#ppt_h/2"/>
                                          </p:val>
                                        </p:tav>
                                        <p:tav tm="100000">
                                          <p:val>
                                            <p:strVal val="#ppt_y"/>
                                          </p:val>
                                        </p:tav>
                                      </p:tavLst>
                                    </p:anim>
                                    <p:anim calcmode="lin" valueType="num">
                                      <p:cBhvr>
                                        <p:cTn id="67" dur="500" fill="hold"/>
                                        <p:tgtEl>
                                          <p:spTgt spid="14343"/>
                                        </p:tgtEl>
                                        <p:attrNameLst>
                                          <p:attrName>ppt_w</p:attrName>
                                        </p:attrNameLst>
                                      </p:cBhvr>
                                      <p:tavLst>
                                        <p:tav tm="0">
                                          <p:val>
                                            <p:strVal val="#ppt_w"/>
                                          </p:val>
                                        </p:tav>
                                        <p:tav tm="100000">
                                          <p:val>
                                            <p:strVal val="#ppt_w"/>
                                          </p:val>
                                        </p:tav>
                                      </p:tavLst>
                                    </p:anim>
                                    <p:anim calcmode="lin" valueType="num">
                                      <p:cBhvr>
                                        <p:cTn id="68" dur="500" fill="hold"/>
                                        <p:tgtEl>
                                          <p:spTgt spid="14343"/>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4" fill="hold" grpId="0" nodeType="clickEffect">
                                  <p:stCondLst>
                                    <p:cond delay="0"/>
                                  </p:stCondLst>
                                  <p:childTnLst>
                                    <p:set>
                                      <p:cBhvr>
                                        <p:cTn id="72" dur="1" fill="hold">
                                          <p:stCondLst>
                                            <p:cond delay="0"/>
                                          </p:stCondLst>
                                        </p:cTn>
                                        <p:tgtEl>
                                          <p:spTgt spid="14344"/>
                                        </p:tgtEl>
                                        <p:attrNameLst>
                                          <p:attrName>style.visibility</p:attrName>
                                        </p:attrNameLst>
                                      </p:cBhvr>
                                      <p:to>
                                        <p:strVal val="visible"/>
                                      </p:to>
                                    </p:set>
                                    <p:anim calcmode="lin" valueType="num">
                                      <p:cBhvr>
                                        <p:cTn id="73" dur="500" fill="hold"/>
                                        <p:tgtEl>
                                          <p:spTgt spid="14344"/>
                                        </p:tgtEl>
                                        <p:attrNameLst>
                                          <p:attrName>ppt_x</p:attrName>
                                        </p:attrNameLst>
                                      </p:cBhvr>
                                      <p:tavLst>
                                        <p:tav tm="0">
                                          <p:val>
                                            <p:strVal val="#ppt_x"/>
                                          </p:val>
                                        </p:tav>
                                        <p:tav tm="100000">
                                          <p:val>
                                            <p:strVal val="#ppt_x"/>
                                          </p:val>
                                        </p:tav>
                                      </p:tavLst>
                                    </p:anim>
                                    <p:anim calcmode="lin" valueType="num">
                                      <p:cBhvr>
                                        <p:cTn id="74" dur="500" fill="hold"/>
                                        <p:tgtEl>
                                          <p:spTgt spid="14344"/>
                                        </p:tgtEl>
                                        <p:attrNameLst>
                                          <p:attrName>ppt_y</p:attrName>
                                        </p:attrNameLst>
                                      </p:cBhvr>
                                      <p:tavLst>
                                        <p:tav tm="0">
                                          <p:val>
                                            <p:strVal val="#ppt_y+#ppt_h/2"/>
                                          </p:val>
                                        </p:tav>
                                        <p:tav tm="100000">
                                          <p:val>
                                            <p:strVal val="#ppt_y"/>
                                          </p:val>
                                        </p:tav>
                                      </p:tavLst>
                                    </p:anim>
                                    <p:anim calcmode="lin" valueType="num">
                                      <p:cBhvr>
                                        <p:cTn id="75" dur="500" fill="hold"/>
                                        <p:tgtEl>
                                          <p:spTgt spid="14344"/>
                                        </p:tgtEl>
                                        <p:attrNameLst>
                                          <p:attrName>ppt_w</p:attrName>
                                        </p:attrNameLst>
                                      </p:cBhvr>
                                      <p:tavLst>
                                        <p:tav tm="0">
                                          <p:val>
                                            <p:strVal val="#ppt_w"/>
                                          </p:val>
                                        </p:tav>
                                        <p:tav tm="100000">
                                          <p:val>
                                            <p:strVal val="#ppt_w"/>
                                          </p:val>
                                        </p:tav>
                                      </p:tavLst>
                                    </p:anim>
                                    <p:anim calcmode="lin" valueType="num">
                                      <p:cBhvr>
                                        <p:cTn id="76" dur="500" fill="hold"/>
                                        <p:tgtEl>
                                          <p:spTgt spid="14344"/>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10" fill="hold" grpId="0" nodeType="clickEffect">
                                  <p:stCondLst>
                                    <p:cond delay="0"/>
                                  </p:stCondLst>
                                  <p:childTnLst>
                                    <p:set>
                                      <p:cBhvr>
                                        <p:cTn id="80" dur="1" fill="hold">
                                          <p:stCondLst>
                                            <p:cond delay="0"/>
                                          </p:stCondLst>
                                        </p:cTn>
                                        <p:tgtEl>
                                          <p:spTgt spid="14345"/>
                                        </p:tgtEl>
                                        <p:attrNameLst>
                                          <p:attrName>style.visibility</p:attrName>
                                        </p:attrNameLst>
                                      </p:cBhvr>
                                      <p:to>
                                        <p:strVal val="visible"/>
                                      </p:to>
                                    </p:set>
                                    <p:anim calcmode="lin" valueType="num">
                                      <p:cBhvr>
                                        <p:cTn id="81" dur="500" fill="hold"/>
                                        <p:tgtEl>
                                          <p:spTgt spid="14345"/>
                                        </p:tgtEl>
                                        <p:attrNameLst>
                                          <p:attrName>ppt_w</p:attrName>
                                        </p:attrNameLst>
                                      </p:cBhvr>
                                      <p:tavLst>
                                        <p:tav tm="0">
                                          <p:val>
                                            <p:fltVal val="0"/>
                                          </p:val>
                                        </p:tav>
                                        <p:tav tm="100000">
                                          <p:val>
                                            <p:strVal val="#ppt_w"/>
                                          </p:val>
                                        </p:tav>
                                      </p:tavLst>
                                    </p:anim>
                                    <p:anim calcmode="lin" valueType="num">
                                      <p:cBhvr>
                                        <p:cTn id="82" dur="500" fill="hold"/>
                                        <p:tgtEl>
                                          <p:spTgt spid="14345"/>
                                        </p:tgtEl>
                                        <p:attrNameLst>
                                          <p:attrName>ppt_h</p:attrName>
                                        </p:attrNameLst>
                                      </p:cBhvr>
                                      <p:tavLst>
                                        <p:tav tm="0">
                                          <p:val>
                                            <p:strVal val="#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grpId="0" nodeType="clickEffect">
                                  <p:stCondLst>
                                    <p:cond delay="0"/>
                                  </p:stCondLst>
                                  <p:childTnLst>
                                    <p:set>
                                      <p:cBhvr>
                                        <p:cTn id="86" dur="1" fill="hold">
                                          <p:stCondLst>
                                            <p:cond delay="0"/>
                                          </p:stCondLst>
                                        </p:cTn>
                                        <p:tgtEl>
                                          <p:spTgt spid="14346"/>
                                        </p:tgtEl>
                                        <p:attrNameLst>
                                          <p:attrName>style.visibility</p:attrName>
                                        </p:attrNameLst>
                                      </p:cBhvr>
                                      <p:to>
                                        <p:strVal val="visible"/>
                                      </p:to>
                                    </p:set>
                                    <p:anim calcmode="lin" valueType="num">
                                      <p:cBhvr>
                                        <p:cTn id="87" dur="500" fill="hold"/>
                                        <p:tgtEl>
                                          <p:spTgt spid="14346"/>
                                        </p:tgtEl>
                                        <p:attrNameLst>
                                          <p:attrName>ppt_w</p:attrName>
                                        </p:attrNameLst>
                                      </p:cBhvr>
                                      <p:tavLst>
                                        <p:tav tm="0">
                                          <p:val>
                                            <p:fltVal val="0"/>
                                          </p:val>
                                        </p:tav>
                                        <p:tav tm="100000">
                                          <p:val>
                                            <p:strVal val="#ppt_w"/>
                                          </p:val>
                                        </p:tav>
                                      </p:tavLst>
                                    </p:anim>
                                    <p:anim calcmode="lin" valueType="num">
                                      <p:cBhvr>
                                        <p:cTn id="88" dur="500" fill="hold"/>
                                        <p:tgtEl>
                                          <p:spTgt spid="14346"/>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10" fill="hold" grpId="0" nodeType="clickEffect">
                                  <p:stCondLst>
                                    <p:cond delay="0"/>
                                  </p:stCondLst>
                                  <p:childTnLst>
                                    <p:set>
                                      <p:cBhvr>
                                        <p:cTn id="92" dur="1" fill="hold">
                                          <p:stCondLst>
                                            <p:cond delay="0"/>
                                          </p:stCondLst>
                                        </p:cTn>
                                        <p:tgtEl>
                                          <p:spTgt spid="14347"/>
                                        </p:tgtEl>
                                        <p:attrNameLst>
                                          <p:attrName>style.visibility</p:attrName>
                                        </p:attrNameLst>
                                      </p:cBhvr>
                                      <p:to>
                                        <p:strVal val="visible"/>
                                      </p:to>
                                    </p:set>
                                    <p:anim calcmode="lin" valueType="num">
                                      <p:cBhvr>
                                        <p:cTn id="93" dur="500" fill="hold"/>
                                        <p:tgtEl>
                                          <p:spTgt spid="14347"/>
                                        </p:tgtEl>
                                        <p:attrNameLst>
                                          <p:attrName>ppt_w</p:attrName>
                                        </p:attrNameLst>
                                      </p:cBhvr>
                                      <p:tavLst>
                                        <p:tav tm="0">
                                          <p:val>
                                            <p:fltVal val="0"/>
                                          </p:val>
                                        </p:tav>
                                        <p:tav tm="100000">
                                          <p:val>
                                            <p:strVal val="#ppt_w"/>
                                          </p:val>
                                        </p:tav>
                                      </p:tavLst>
                                    </p:anim>
                                    <p:anim calcmode="lin" valueType="num">
                                      <p:cBhvr>
                                        <p:cTn id="94" dur="500" fill="hold"/>
                                        <p:tgtEl>
                                          <p:spTgt spid="14347"/>
                                        </p:tgtEl>
                                        <p:attrNameLst>
                                          <p:attrName>ppt_h</p:attrName>
                                        </p:attrNameLst>
                                      </p:cBhvr>
                                      <p:tavLst>
                                        <p:tav tm="0">
                                          <p:val>
                                            <p:strVal val="#ppt_h"/>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17" presetClass="entr" presetSubtype="10" fill="hold" grpId="0" nodeType="clickEffect">
                                  <p:stCondLst>
                                    <p:cond delay="0"/>
                                  </p:stCondLst>
                                  <p:childTnLst>
                                    <p:set>
                                      <p:cBhvr>
                                        <p:cTn id="98" dur="1" fill="hold">
                                          <p:stCondLst>
                                            <p:cond delay="0"/>
                                          </p:stCondLst>
                                        </p:cTn>
                                        <p:tgtEl>
                                          <p:spTgt spid="14348"/>
                                        </p:tgtEl>
                                        <p:attrNameLst>
                                          <p:attrName>style.visibility</p:attrName>
                                        </p:attrNameLst>
                                      </p:cBhvr>
                                      <p:to>
                                        <p:strVal val="visible"/>
                                      </p:to>
                                    </p:set>
                                    <p:anim calcmode="lin" valueType="num">
                                      <p:cBhvr>
                                        <p:cTn id="99" dur="500" fill="hold"/>
                                        <p:tgtEl>
                                          <p:spTgt spid="14348"/>
                                        </p:tgtEl>
                                        <p:attrNameLst>
                                          <p:attrName>ppt_w</p:attrName>
                                        </p:attrNameLst>
                                      </p:cBhvr>
                                      <p:tavLst>
                                        <p:tav tm="0">
                                          <p:val>
                                            <p:fltVal val="0"/>
                                          </p:val>
                                        </p:tav>
                                        <p:tav tm="100000">
                                          <p:val>
                                            <p:strVal val="#ppt_w"/>
                                          </p:val>
                                        </p:tav>
                                      </p:tavLst>
                                    </p:anim>
                                    <p:anim calcmode="lin" valueType="num">
                                      <p:cBhvr>
                                        <p:cTn id="100" dur="500" fill="hold"/>
                                        <p:tgtEl>
                                          <p:spTgt spid="14348"/>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8" presetClass="entr" presetSubtype="9" fill="hold" grpId="0" nodeType="clickEffect">
                                  <p:stCondLst>
                                    <p:cond delay="0"/>
                                  </p:stCondLst>
                                  <p:childTnLst>
                                    <p:set>
                                      <p:cBhvr>
                                        <p:cTn id="104" dur="1" fill="hold">
                                          <p:stCondLst>
                                            <p:cond delay="0"/>
                                          </p:stCondLst>
                                        </p:cTn>
                                        <p:tgtEl>
                                          <p:spTgt spid="14350"/>
                                        </p:tgtEl>
                                        <p:attrNameLst>
                                          <p:attrName>style.visibility</p:attrName>
                                        </p:attrNameLst>
                                      </p:cBhvr>
                                      <p:to>
                                        <p:strVal val="visible"/>
                                      </p:to>
                                    </p:set>
                                    <p:animEffect transition="in" filter="strips(upLeft)">
                                      <p:cBhvr>
                                        <p:cTn id="105" dur="500"/>
                                        <p:tgtEl>
                                          <p:spTgt spid="14350"/>
                                        </p:tgtEl>
                                      </p:cBhvr>
                                    </p:animEffect>
                                  </p:childTnLst>
                                </p:cTn>
                              </p:par>
                            </p:childTnLst>
                          </p:cTn>
                        </p:par>
                      </p:childTnLst>
                    </p:cTn>
                  </p:par>
                  <p:par>
                    <p:cTn id="106" fill="hold">
                      <p:stCondLst>
                        <p:cond delay="indefinite"/>
                      </p:stCondLst>
                      <p:childTnLst>
                        <p:par>
                          <p:cTn id="107" fill="hold">
                            <p:stCondLst>
                              <p:cond delay="0"/>
                            </p:stCondLst>
                            <p:childTnLst>
                              <p:par>
                                <p:cTn id="108" presetID="18" presetClass="entr" presetSubtype="3" fill="hold" grpId="0" nodeType="clickEffect">
                                  <p:stCondLst>
                                    <p:cond delay="0"/>
                                  </p:stCondLst>
                                  <p:childTnLst>
                                    <p:set>
                                      <p:cBhvr>
                                        <p:cTn id="109" dur="1" fill="hold">
                                          <p:stCondLst>
                                            <p:cond delay="0"/>
                                          </p:stCondLst>
                                        </p:cTn>
                                        <p:tgtEl>
                                          <p:spTgt spid="14351"/>
                                        </p:tgtEl>
                                        <p:attrNameLst>
                                          <p:attrName>style.visibility</p:attrName>
                                        </p:attrNameLst>
                                      </p:cBhvr>
                                      <p:to>
                                        <p:strVal val="visible"/>
                                      </p:to>
                                    </p:set>
                                    <p:animEffect transition="in" filter="strips(upRight)">
                                      <p:cBhvr>
                                        <p:cTn id="110" dur="500"/>
                                        <p:tgtEl>
                                          <p:spTgt spid="14351"/>
                                        </p:tgtEl>
                                      </p:cBhvr>
                                    </p:animEffect>
                                  </p:childTnLst>
                                </p:cTn>
                              </p:par>
                            </p:childTnLst>
                          </p:cTn>
                        </p:par>
                      </p:childTnLst>
                    </p:cTn>
                  </p:par>
                  <p:par>
                    <p:cTn id="111" fill="hold">
                      <p:stCondLst>
                        <p:cond delay="indefinite"/>
                      </p:stCondLst>
                      <p:childTnLst>
                        <p:par>
                          <p:cTn id="112" fill="hold">
                            <p:stCondLst>
                              <p:cond delay="0"/>
                            </p:stCondLst>
                            <p:childTnLst>
                              <p:par>
                                <p:cTn id="113" presetID="23" presetClass="entr" presetSubtype="16" fill="hold" grpId="0" nodeType="clickEffect">
                                  <p:stCondLst>
                                    <p:cond delay="0"/>
                                  </p:stCondLst>
                                  <p:childTnLst>
                                    <p:set>
                                      <p:cBhvr>
                                        <p:cTn id="114" dur="1" fill="hold">
                                          <p:stCondLst>
                                            <p:cond delay="0"/>
                                          </p:stCondLst>
                                        </p:cTn>
                                        <p:tgtEl>
                                          <p:spTgt spid="14352"/>
                                        </p:tgtEl>
                                        <p:attrNameLst>
                                          <p:attrName>style.visibility</p:attrName>
                                        </p:attrNameLst>
                                      </p:cBhvr>
                                      <p:to>
                                        <p:strVal val="visible"/>
                                      </p:to>
                                    </p:set>
                                    <p:anim calcmode="lin" valueType="num">
                                      <p:cBhvr>
                                        <p:cTn id="115" dur="500" fill="hold"/>
                                        <p:tgtEl>
                                          <p:spTgt spid="14352"/>
                                        </p:tgtEl>
                                        <p:attrNameLst>
                                          <p:attrName>ppt_w</p:attrName>
                                        </p:attrNameLst>
                                      </p:cBhvr>
                                      <p:tavLst>
                                        <p:tav tm="0">
                                          <p:val>
                                            <p:fltVal val="0"/>
                                          </p:val>
                                        </p:tav>
                                        <p:tav tm="100000">
                                          <p:val>
                                            <p:strVal val="#ppt_w"/>
                                          </p:val>
                                        </p:tav>
                                      </p:tavLst>
                                    </p:anim>
                                    <p:anim calcmode="lin" valueType="num">
                                      <p:cBhvr>
                                        <p:cTn id="116" dur="500" fill="hold"/>
                                        <p:tgtEl>
                                          <p:spTgt spid="14352"/>
                                        </p:tgtEl>
                                        <p:attrNameLst>
                                          <p:attrName>ppt_h</p:attrName>
                                        </p:attrNameLst>
                                      </p:cBhvr>
                                      <p:tavLst>
                                        <p:tav tm="0">
                                          <p:val>
                                            <p:fltVal val="0"/>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23" presetClass="entr" presetSubtype="16" fill="hold" grpId="0" nodeType="clickEffect">
                                  <p:stCondLst>
                                    <p:cond delay="0"/>
                                  </p:stCondLst>
                                  <p:childTnLst>
                                    <p:set>
                                      <p:cBhvr>
                                        <p:cTn id="120" dur="1" fill="hold">
                                          <p:stCondLst>
                                            <p:cond delay="0"/>
                                          </p:stCondLst>
                                        </p:cTn>
                                        <p:tgtEl>
                                          <p:spTgt spid="14354"/>
                                        </p:tgtEl>
                                        <p:attrNameLst>
                                          <p:attrName>style.visibility</p:attrName>
                                        </p:attrNameLst>
                                      </p:cBhvr>
                                      <p:to>
                                        <p:strVal val="visible"/>
                                      </p:to>
                                    </p:set>
                                    <p:anim calcmode="lin" valueType="num">
                                      <p:cBhvr>
                                        <p:cTn id="121" dur="500" fill="hold"/>
                                        <p:tgtEl>
                                          <p:spTgt spid="14354"/>
                                        </p:tgtEl>
                                        <p:attrNameLst>
                                          <p:attrName>ppt_w</p:attrName>
                                        </p:attrNameLst>
                                      </p:cBhvr>
                                      <p:tavLst>
                                        <p:tav tm="0">
                                          <p:val>
                                            <p:fltVal val="0"/>
                                          </p:val>
                                        </p:tav>
                                        <p:tav tm="100000">
                                          <p:val>
                                            <p:strVal val="#ppt_w"/>
                                          </p:val>
                                        </p:tav>
                                      </p:tavLst>
                                    </p:anim>
                                    <p:anim calcmode="lin" valueType="num">
                                      <p:cBhvr>
                                        <p:cTn id="122" dur="500" fill="hold"/>
                                        <p:tgtEl>
                                          <p:spTgt spid="14354"/>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16" fill="hold" grpId="0" nodeType="clickEffect">
                                  <p:stCondLst>
                                    <p:cond delay="0"/>
                                  </p:stCondLst>
                                  <p:childTnLst>
                                    <p:set>
                                      <p:cBhvr>
                                        <p:cTn id="126" dur="1" fill="hold">
                                          <p:stCondLst>
                                            <p:cond delay="0"/>
                                          </p:stCondLst>
                                        </p:cTn>
                                        <p:tgtEl>
                                          <p:spTgt spid="14353"/>
                                        </p:tgtEl>
                                        <p:attrNameLst>
                                          <p:attrName>style.visibility</p:attrName>
                                        </p:attrNameLst>
                                      </p:cBhvr>
                                      <p:to>
                                        <p:strVal val="visible"/>
                                      </p:to>
                                    </p:set>
                                    <p:anim calcmode="lin" valueType="num">
                                      <p:cBhvr>
                                        <p:cTn id="127" dur="500" fill="hold"/>
                                        <p:tgtEl>
                                          <p:spTgt spid="14353"/>
                                        </p:tgtEl>
                                        <p:attrNameLst>
                                          <p:attrName>ppt_w</p:attrName>
                                        </p:attrNameLst>
                                      </p:cBhvr>
                                      <p:tavLst>
                                        <p:tav tm="0">
                                          <p:val>
                                            <p:fltVal val="0"/>
                                          </p:val>
                                        </p:tav>
                                        <p:tav tm="100000">
                                          <p:val>
                                            <p:strVal val="#ppt_w"/>
                                          </p:val>
                                        </p:tav>
                                      </p:tavLst>
                                    </p:anim>
                                    <p:anim calcmode="lin" valueType="num">
                                      <p:cBhvr>
                                        <p:cTn id="128" dur="500" fill="hold"/>
                                        <p:tgtEl>
                                          <p:spTgt spid="14353"/>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23" presetClass="entr" presetSubtype="16" fill="hold" grpId="0" nodeType="clickEffect">
                                  <p:stCondLst>
                                    <p:cond delay="0"/>
                                  </p:stCondLst>
                                  <p:childTnLst>
                                    <p:set>
                                      <p:cBhvr>
                                        <p:cTn id="132" dur="1" fill="hold">
                                          <p:stCondLst>
                                            <p:cond delay="0"/>
                                          </p:stCondLst>
                                        </p:cTn>
                                        <p:tgtEl>
                                          <p:spTgt spid="14355"/>
                                        </p:tgtEl>
                                        <p:attrNameLst>
                                          <p:attrName>style.visibility</p:attrName>
                                        </p:attrNameLst>
                                      </p:cBhvr>
                                      <p:to>
                                        <p:strVal val="visible"/>
                                      </p:to>
                                    </p:set>
                                    <p:anim calcmode="lin" valueType="num">
                                      <p:cBhvr>
                                        <p:cTn id="133" dur="500" fill="hold"/>
                                        <p:tgtEl>
                                          <p:spTgt spid="14355"/>
                                        </p:tgtEl>
                                        <p:attrNameLst>
                                          <p:attrName>ppt_w</p:attrName>
                                        </p:attrNameLst>
                                      </p:cBhvr>
                                      <p:tavLst>
                                        <p:tav tm="0">
                                          <p:val>
                                            <p:fltVal val="0"/>
                                          </p:val>
                                        </p:tav>
                                        <p:tav tm="100000">
                                          <p:val>
                                            <p:strVal val="#ppt_w"/>
                                          </p:val>
                                        </p:tav>
                                      </p:tavLst>
                                    </p:anim>
                                    <p:anim calcmode="lin" valueType="num">
                                      <p:cBhvr>
                                        <p:cTn id="134" dur="500" fill="hold"/>
                                        <p:tgtEl>
                                          <p:spTgt spid="14355"/>
                                        </p:tgtEl>
                                        <p:attrNameLst>
                                          <p:attrName>ppt_h</p:attrName>
                                        </p:attrNameLst>
                                      </p:cBhvr>
                                      <p:tavLst>
                                        <p:tav tm="0">
                                          <p:val>
                                            <p:fltVal val="0"/>
                                          </p:val>
                                        </p:tav>
                                        <p:tav tm="100000">
                                          <p:val>
                                            <p:strVal val="#ppt_h"/>
                                          </p:val>
                                        </p:tav>
                                      </p:tavLst>
                                    </p:anim>
                                  </p:childTnLst>
                                </p:cTn>
                              </p:par>
                            </p:childTnLst>
                          </p:cTn>
                        </p:par>
                      </p:childTnLst>
                    </p:cTn>
                  </p:par>
                  <p:par>
                    <p:cTn id="135" fill="hold">
                      <p:stCondLst>
                        <p:cond delay="indefinite"/>
                      </p:stCondLst>
                      <p:childTnLst>
                        <p:par>
                          <p:cTn id="136" fill="hold">
                            <p:stCondLst>
                              <p:cond delay="0"/>
                            </p:stCondLst>
                            <p:childTnLst>
                              <p:par>
                                <p:cTn id="137" presetID="17" presetClass="entr" presetSubtype="10" fill="hold" grpId="0" nodeType="clickEffect">
                                  <p:stCondLst>
                                    <p:cond delay="0"/>
                                  </p:stCondLst>
                                  <p:childTnLst>
                                    <p:set>
                                      <p:cBhvr>
                                        <p:cTn id="138" dur="1" fill="hold">
                                          <p:stCondLst>
                                            <p:cond delay="0"/>
                                          </p:stCondLst>
                                        </p:cTn>
                                        <p:tgtEl>
                                          <p:spTgt spid="14356"/>
                                        </p:tgtEl>
                                        <p:attrNameLst>
                                          <p:attrName>style.visibility</p:attrName>
                                        </p:attrNameLst>
                                      </p:cBhvr>
                                      <p:to>
                                        <p:strVal val="visible"/>
                                      </p:to>
                                    </p:set>
                                    <p:anim calcmode="lin" valueType="num">
                                      <p:cBhvr>
                                        <p:cTn id="139" dur="500" fill="hold"/>
                                        <p:tgtEl>
                                          <p:spTgt spid="14356"/>
                                        </p:tgtEl>
                                        <p:attrNameLst>
                                          <p:attrName>ppt_w</p:attrName>
                                        </p:attrNameLst>
                                      </p:cBhvr>
                                      <p:tavLst>
                                        <p:tav tm="0">
                                          <p:val>
                                            <p:fltVal val="0"/>
                                          </p:val>
                                        </p:tav>
                                        <p:tav tm="100000">
                                          <p:val>
                                            <p:strVal val="#ppt_w"/>
                                          </p:val>
                                        </p:tav>
                                      </p:tavLst>
                                    </p:anim>
                                    <p:anim calcmode="lin" valueType="num">
                                      <p:cBhvr>
                                        <p:cTn id="140" dur="500" fill="hold"/>
                                        <p:tgtEl>
                                          <p:spTgt spid="14356"/>
                                        </p:tgtEl>
                                        <p:attrNameLst>
                                          <p:attrName>ppt_h</p:attrName>
                                        </p:attrNameLst>
                                      </p:cBhvr>
                                      <p:tavLst>
                                        <p:tav tm="0">
                                          <p:val>
                                            <p:strVal val="#ppt_h"/>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17" presetClass="entr" presetSubtype="10" fill="hold" grpId="0" nodeType="clickEffect">
                                  <p:stCondLst>
                                    <p:cond delay="0"/>
                                  </p:stCondLst>
                                  <p:childTnLst>
                                    <p:set>
                                      <p:cBhvr>
                                        <p:cTn id="144" dur="1" fill="hold">
                                          <p:stCondLst>
                                            <p:cond delay="0"/>
                                          </p:stCondLst>
                                        </p:cTn>
                                        <p:tgtEl>
                                          <p:spTgt spid="14357"/>
                                        </p:tgtEl>
                                        <p:attrNameLst>
                                          <p:attrName>style.visibility</p:attrName>
                                        </p:attrNameLst>
                                      </p:cBhvr>
                                      <p:to>
                                        <p:strVal val="visible"/>
                                      </p:to>
                                    </p:set>
                                    <p:anim calcmode="lin" valueType="num">
                                      <p:cBhvr>
                                        <p:cTn id="145" dur="500" fill="hold"/>
                                        <p:tgtEl>
                                          <p:spTgt spid="14357"/>
                                        </p:tgtEl>
                                        <p:attrNameLst>
                                          <p:attrName>ppt_w</p:attrName>
                                        </p:attrNameLst>
                                      </p:cBhvr>
                                      <p:tavLst>
                                        <p:tav tm="0">
                                          <p:val>
                                            <p:fltVal val="0"/>
                                          </p:val>
                                        </p:tav>
                                        <p:tav tm="100000">
                                          <p:val>
                                            <p:strVal val="#ppt_w"/>
                                          </p:val>
                                        </p:tav>
                                      </p:tavLst>
                                    </p:anim>
                                    <p:anim calcmode="lin" valueType="num">
                                      <p:cBhvr>
                                        <p:cTn id="146" dur="500" fill="hold"/>
                                        <p:tgtEl>
                                          <p:spTgt spid="14357"/>
                                        </p:tgtEl>
                                        <p:attrNameLst>
                                          <p:attrName>ppt_h</p:attrName>
                                        </p:attrNameLst>
                                      </p:cBhvr>
                                      <p:tavLst>
                                        <p:tav tm="0">
                                          <p:val>
                                            <p:strVal val="#ppt_h"/>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17" presetClass="entr" presetSubtype="10" fill="hold" grpId="0" nodeType="clickEffect">
                                  <p:stCondLst>
                                    <p:cond delay="0"/>
                                  </p:stCondLst>
                                  <p:childTnLst>
                                    <p:set>
                                      <p:cBhvr>
                                        <p:cTn id="150" dur="1" fill="hold">
                                          <p:stCondLst>
                                            <p:cond delay="0"/>
                                          </p:stCondLst>
                                        </p:cTn>
                                        <p:tgtEl>
                                          <p:spTgt spid="14358"/>
                                        </p:tgtEl>
                                        <p:attrNameLst>
                                          <p:attrName>style.visibility</p:attrName>
                                        </p:attrNameLst>
                                      </p:cBhvr>
                                      <p:to>
                                        <p:strVal val="visible"/>
                                      </p:to>
                                    </p:set>
                                    <p:anim calcmode="lin" valueType="num">
                                      <p:cBhvr>
                                        <p:cTn id="151" dur="500" fill="hold"/>
                                        <p:tgtEl>
                                          <p:spTgt spid="14358"/>
                                        </p:tgtEl>
                                        <p:attrNameLst>
                                          <p:attrName>ppt_w</p:attrName>
                                        </p:attrNameLst>
                                      </p:cBhvr>
                                      <p:tavLst>
                                        <p:tav tm="0">
                                          <p:val>
                                            <p:fltVal val="0"/>
                                          </p:val>
                                        </p:tav>
                                        <p:tav tm="100000">
                                          <p:val>
                                            <p:strVal val="#ppt_w"/>
                                          </p:val>
                                        </p:tav>
                                      </p:tavLst>
                                    </p:anim>
                                    <p:anim calcmode="lin" valueType="num">
                                      <p:cBhvr>
                                        <p:cTn id="152" dur="500" fill="hold"/>
                                        <p:tgtEl>
                                          <p:spTgt spid="14358"/>
                                        </p:tgtEl>
                                        <p:attrNameLst>
                                          <p:attrName>ppt_h</p:attrName>
                                        </p:attrNameLst>
                                      </p:cBhvr>
                                      <p:tavLst>
                                        <p:tav tm="0">
                                          <p:val>
                                            <p:strVal val="#ppt_h"/>
                                          </p:val>
                                        </p:tav>
                                        <p:tav tm="100000">
                                          <p:val>
                                            <p:strVal val="#ppt_h"/>
                                          </p:val>
                                        </p:tav>
                                      </p:tavLst>
                                    </p:anim>
                                  </p:childTnLst>
                                </p:cTn>
                              </p:par>
                            </p:childTnLst>
                          </p:cTn>
                        </p:par>
                      </p:childTnLst>
                    </p:cTn>
                  </p:par>
                  <p:par>
                    <p:cTn id="153" fill="hold">
                      <p:stCondLst>
                        <p:cond delay="indefinite"/>
                      </p:stCondLst>
                      <p:childTnLst>
                        <p:par>
                          <p:cTn id="154" fill="hold">
                            <p:stCondLst>
                              <p:cond delay="0"/>
                            </p:stCondLst>
                            <p:childTnLst>
                              <p:par>
                                <p:cTn id="155" presetID="17" presetClass="entr" presetSubtype="10" fill="hold" grpId="0" nodeType="clickEffect">
                                  <p:stCondLst>
                                    <p:cond delay="0"/>
                                  </p:stCondLst>
                                  <p:childTnLst>
                                    <p:set>
                                      <p:cBhvr>
                                        <p:cTn id="156" dur="1" fill="hold">
                                          <p:stCondLst>
                                            <p:cond delay="0"/>
                                          </p:stCondLst>
                                        </p:cTn>
                                        <p:tgtEl>
                                          <p:spTgt spid="14359"/>
                                        </p:tgtEl>
                                        <p:attrNameLst>
                                          <p:attrName>style.visibility</p:attrName>
                                        </p:attrNameLst>
                                      </p:cBhvr>
                                      <p:to>
                                        <p:strVal val="visible"/>
                                      </p:to>
                                    </p:set>
                                    <p:anim calcmode="lin" valueType="num">
                                      <p:cBhvr>
                                        <p:cTn id="157" dur="500" fill="hold"/>
                                        <p:tgtEl>
                                          <p:spTgt spid="14359"/>
                                        </p:tgtEl>
                                        <p:attrNameLst>
                                          <p:attrName>ppt_w</p:attrName>
                                        </p:attrNameLst>
                                      </p:cBhvr>
                                      <p:tavLst>
                                        <p:tav tm="0">
                                          <p:val>
                                            <p:fltVal val="0"/>
                                          </p:val>
                                        </p:tav>
                                        <p:tav tm="100000">
                                          <p:val>
                                            <p:strVal val="#ppt_w"/>
                                          </p:val>
                                        </p:tav>
                                      </p:tavLst>
                                    </p:anim>
                                    <p:anim calcmode="lin" valueType="num">
                                      <p:cBhvr>
                                        <p:cTn id="158" dur="500" fill="hold"/>
                                        <p:tgtEl>
                                          <p:spTgt spid="14359"/>
                                        </p:tgtEl>
                                        <p:attrNameLst>
                                          <p:attrName>ppt_h</p:attrName>
                                        </p:attrNameLst>
                                      </p:cBhvr>
                                      <p:tavLst>
                                        <p:tav tm="0">
                                          <p:val>
                                            <p:strVal val="#ppt_h"/>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18" presetClass="entr" presetSubtype="12" fill="hold" grpId="0" nodeType="clickEffect">
                                  <p:stCondLst>
                                    <p:cond delay="0"/>
                                  </p:stCondLst>
                                  <p:childTnLst>
                                    <p:set>
                                      <p:cBhvr>
                                        <p:cTn id="162" dur="1" fill="hold">
                                          <p:stCondLst>
                                            <p:cond delay="0"/>
                                          </p:stCondLst>
                                        </p:cTn>
                                        <p:tgtEl>
                                          <p:spTgt spid="14360"/>
                                        </p:tgtEl>
                                        <p:attrNameLst>
                                          <p:attrName>style.visibility</p:attrName>
                                        </p:attrNameLst>
                                      </p:cBhvr>
                                      <p:to>
                                        <p:strVal val="visible"/>
                                      </p:to>
                                    </p:set>
                                    <p:animEffect transition="in" filter="strips(downLeft)">
                                      <p:cBhvr>
                                        <p:cTn id="163" dur="500"/>
                                        <p:tgtEl>
                                          <p:spTgt spid="14360"/>
                                        </p:tgtEl>
                                      </p:cBhvr>
                                    </p:animEffect>
                                  </p:childTnLst>
                                </p:cTn>
                              </p:par>
                            </p:childTnLst>
                          </p:cTn>
                        </p:par>
                      </p:childTnLst>
                    </p:cTn>
                  </p:par>
                  <p:par>
                    <p:cTn id="164" fill="hold">
                      <p:stCondLst>
                        <p:cond delay="indefinite"/>
                      </p:stCondLst>
                      <p:childTnLst>
                        <p:par>
                          <p:cTn id="165" fill="hold">
                            <p:stCondLst>
                              <p:cond delay="0"/>
                            </p:stCondLst>
                            <p:childTnLst>
                              <p:par>
                                <p:cTn id="166" presetID="17" presetClass="entr" presetSubtype="1" fill="hold" grpId="0" nodeType="clickEffect">
                                  <p:stCondLst>
                                    <p:cond delay="0"/>
                                  </p:stCondLst>
                                  <p:childTnLst>
                                    <p:set>
                                      <p:cBhvr>
                                        <p:cTn id="167" dur="1" fill="hold">
                                          <p:stCondLst>
                                            <p:cond delay="0"/>
                                          </p:stCondLst>
                                        </p:cTn>
                                        <p:tgtEl>
                                          <p:spTgt spid="14361"/>
                                        </p:tgtEl>
                                        <p:attrNameLst>
                                          <p:attrName>style.visibility</p:attrName>
                                        </p:attrNameLst>
                                      </p:cBhvr>
                                      <p:to>
                                        <p:strVal val="visible"/>
                                      </p:to>
                                    </p:set>
                                    <p:anim calcmode="lin" valueType="num">
                                      <p:cBhvr>
                                        <p:cTn id="168" dur="500" fill="hold"/>
                                        <p:tgtEl>
                                          <p:spTgt spid="14361"/>
                                        </p:tgtEl>
                                        <p:attrNameLst>
                                          <p:attrName>ppt_x</p:attrName>
                                        </p:attrNameLst>
                                      </p:cBhvr>
                                      <p:tavLst>
                                        <p:tav tm="0">
                                          <p:val>
                                            <p:strVal val="#ppt_x"/>
                                          </p:val>
                                        </p:tav>
                                        <p:tav tm="100000">
                                          <p:val>
                                            <p:strVal val="#ppt_x"/>
                                          </p:val>
                                        </p:tav>
                                      </p:tavLst>
                                    </p:anim>
                                    <p:anim calcmode="lin" valueType="num">
                                      <p:cBhvr>
                                        <p:cTn id="169" dur="500" fill="hold"/>
                                        <p:tgtEl>
                                          <p:spTgt spid="14361"/>
                                        </p:tgtEl>
                                        <p:attrNameLst>
                                          <p:attrName>ppt_y</p:attrName>
                                        </p:attrNameLst>
                                      </p:cBhvr>
                                      <p:tavLst>
                                        <p:tav tm="0">
                                          <p:val>
                                            <p:strVal val="#ppt_y-#ppt_h/2"/>
                                          </p:val>
                                        </p:tav>
                                        <p:tav tm="100000">
                                          <p:val>
                                            <p:strVal val="#ppt_y"/>
                                          </p:val>
                                        </p:tav>
                                      </p:tavLst>
                                    </p:anim>
                                    <p:anim calcmode="lin" valueType="num">
                                      <p:cBhvr>
                                        <p:cTn id="170" dur="500" fill="hold"/>
                                        <p:tgtEl>
                                          <p:spTgt spid="14361"/>
                                        </p:tgtEl>
                                        <p:attrNameLst>
                                          <p:attrName>ppt_w</p:attrName>
                                        </p:attrNameLst>
                                      </p:cBhvr>
                                      <p:tavLst>
                                        <p:tav tm="0">
                                          <p:val>
                                            <p:strVal val="#ppt_w"/>
                                          </p:val>
                                        </p:tav>
                                        <p:tav tm="100000">
                                          <p:val>
                                            <p:strVal val="#ppt_w"/>
                                          </p:val>
                                        </p:tav>
                                      </p:tavLst>
                                    </p:anim>
                                    <p:anim calcmode="lin" valueType="num">
                                      <p:cBhvr>
                                        <p:cTn id="171" dur="500" fill="hold"/>
                                        <p:tgtEl>
                                          <p:spTgt spid="14361"/>
                                        </p:tgtEl>
                                        <p:attrNameLst>
                                          <p:attrName>ppt_h</p:attrName>
                                        </p:attrNameLst>
                                      </p:cBhvr>
                                      <p:tavLst>
                                        <p:tav tm="0">
                                          <p:val>
                                            <p:fltVal val="0"/>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18" presetClass="entr" presetSubtype="6" fill="hold" grpId="0" nodeType="clickEffect">
                                  <p:stCondLst>
                                    <p:cond delay="0"/>
                                  </p:stCondLst>
                                  <p:childTnLst>
                                    <p:set>
                                      <p:cBhvr>
                                        <p:cTn id="175" dur="1" fill="hold">
                                          <p:stCondLst>
                                            <p:cond delay="0"/>
                                          </p:stCondLst>
                                        </p:cTn>
                                        <p:tgtEl>
                                          <p:spTgt spid="14362"/>
                                        </p:tgtEl>
                                        <p:attrNameLst>
                                          <p:attrName>style.visibility</p:attrName>
                                        </p:attrNameLst>
                                      </p:cBhvr>
                                      <p:to>
                                        <p:strVal val="visible"/>
                                      </p:to>
                                    </p:set>
                                    <p:animEffect transition="in" filter="strips(downRight)">
                                      <p:cBhvr>
                                        <p:cTn id="176" dur="500"/>
                                        <p:tgtEl>
                                          <p:spTgt spid="14362"/>
                                        </p:tgtEl>
                                      </p:cBhvr>
                                    </p:animEffect>
                                  </p:childTnLst>
                                </p:cTn>
                              </p:par>
                            </p:childTnLst>
                          </p:cTn>
                        </p:par>
                      </p:childTnLst>
                    </p:cTn>
                  </p:par>
                  <p:par>
                    <p:cTn id="177" fill="hold">
                      <p:stCondLst>
                        <p:cond delay="indefinite"/>
                      </p:stCondLst>
                      <p:childTnLst>
                        <p:par>
                          <p:cTn id="178" fill="hold">
                            <p:stCondLst>
                              <p:cond delay="0"/>
                            </p:stCondLst>
                            <p:childTnLst>
                              <p:par>
                                <p:cTn id="179" presetID="18" presetClass="entr" presetSubtype="6" fill="hold" grpId="0" nodeType="clickEffect">
                                  <p:stCondLst>
                                    <p:cond delay="0"/>
                                  </p:stCondLst>
                                  <p:childTnLst>
                                    <p:set>
                                      <p:cBhvr>
                                        <p:cTn id="180" dur="1" fill="hold">
                                          <p:stCondLst>
                                            <p:cond delay="0"/>
                                          </p:stCondLst>
                                        </p:cTn>
                                        <p:tgtEl>
                                          <p:spTgt spid="14363"/>
                                        </p:tgtEl>
                                        <p:attrNameLst>
                                          <p:attrName>style.visibility</p:attrName>
                                        </p:attrNameLst>
                                      </p:cBhvr>
                                      <p:to>
                                        <p:strVal val="visible"/>
                                      </p:to>
                                    </p:set>
                                    <p:animEffect transition="in" filter="strips(downRight)">
                                      <p:cBhvr>
                                        <p:cTn id="181" dur="500"/>
                                        <p:tgtEl>
                                          <p:spTgt spid="14363"/>
                                        </p:tgtEl>
                                      </p:cBhvr>
                                    </p:animEffect>
                                  </p:childTnLst>
                                </p:cTn>
                              </p:par>
                            </p:childTnLst>
                          </p:cTn>
                        </p:par>
                      </p:childTnLst>
                    </p:cTn>
                  </p:par>
                  <p:par>
                    <p:cTn id="182" fill="hold">
                      <p:stCondLst>
                        <p:cond delay="indefinite"/>
                      </p:stCondLst>
                      <p:childTnLst>
                        <p:par>
                          <p:cTn id="183" fill="hold">
                            <p:stCondLst>
                              <p:cond delay="0"/>
                            </p:stCondLst>
                            <p:childTnLst>
                              <p:par>
                                <p:cTn id="184" presetID="18" presetClass="entr" presetSubtype="6" fill="hold" grpId="0" nodeType="clickEffect">
                                  <p:stCondLst>
                                    <p:cond delay="0"/>
                                  </p:stCondLst>
                                  <p:childTnLst>
                                    <p:set>
                                      <p:cBhvr>
                                        <p:cTn id="185" dur="1" fill="hold">
                                          <p:stCondLst>
                                            <p:cond delay="0"/>
                                          </p:stCondLst>
                                        </p:cTn>
                                        <p:tgtEl>
                                          <p:spTgt spid="14364"/>
                                        </p:tgtEl>
                                        <p:attrNameLst>
                                          <p:attrName>style.visibility</p:attrName>
                                        </p:attrNameLst>
                                      </p:cBhvr>
                                      <p:to>
                                        <p:strVal val="visible"/>
                                      </p:to>
                                    </p:set>
                                    <p:animEffect transition="in" filter="strips(downRight)">
                                      <p:cBhvr>
                                        <p:cTn id="186" dur="500"/>
                                        <p:tgtEl>
                                          <p:spTgt spid="14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8" grpId="0" animBg="1"/>
      <p:bldP spid="14339" grpId="0" animBg="1"/>
      <p:bldP spid="14340" grpId="0" animBg="1"/>
      <p:bldP spid="14341" grpId="0" animBg="1"/>
      <p:bldP spid="14342" grpId="0" animBg="1"/>
      <p:bldP spid="14343" grpId="0" animBg="1"/>
      <p:bldP spid="14344" grpId="0" animBg="1"/>
      <p:bldP spid="14345" grpId="0" animBg="1"/>
      <p:bldP spid="14346" grpId="0" animBg="1"/>
      <p:bldP spid="14347" grpId="0" animBg="1"/>
      <p:bldP spid="14348" grpId="0" animBg="1"/>
      <p:bldP spid="14349" grpId="0" animBg="1"/>
      <p:bldP spid="14350" grpId="0" animBg="1"/>
      <p:bldP spid="14351" grpId="0" animBg="1"/>
      <p:bldP spid="14352" grpId="0" animBg="1"/>
      <p:bldP spid="14353" grpId="0" animBg="1"/>
      <p:bldP spid="14354" grpId="0" animBg="1"/>
      <p:bldP spid="14355" grpId="0" animBg="1"/>
      <p:bldP spid="14356" grpId="0" animBg="1"/>
      <p:bldP spid="14357" grpId="0" animBg="1"/>
      <p:bldP spid="14358" grpId="0" animBg="1"/>
      <p:bldP spid="14359" grpId="0" animBg="1"/>
      <p:bldP spid="14360" grpId="0" animBg="1"/>
      <p:bldP spid="14361" grpId="0" animBg="1"/>
      <p:bldP spid="14362" grpId="0" animBg="1"/>
      <p:bldP spid="14363" grpId="0" animBg="1"/>
      <p:bldP spid="14364" grpId="0" animBg="1"/>
      <p:bldP spid="14394" grpId="0" autoUpdateAnimBg="0"/>
      <p:bldP spid="14395"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2"/>
          <p:cNvSpPr txBox="1">
            <a:spLocks noChangeArrowheads="1"/>
          </p:cNvSpPr>
          <p:nvPr/>
        </p:nvSpPr>
        <p:spPr bwMode="auto">
          <a:xfrm>
            <a:off x="5713413" y="1524000"/>
            <a:ext cx="3048000" cy="639763"/>
          </a:xfrm>
          <a:prstGeom prst="rect">
            <a:avLst/>
          </a:prstGeom>
          <a:noFill/>
          <a:ln w="9525">
            <a:noFill/>
            <a:miter lim="800000"/>
          </a:ln>
        </p:spPr>
        <p:txBody>
          <a:bodyPr wrap="none">
            <a:spAutoFit/>
          </a:bodyPr>
          <a:lstStyle/>
          <a:p>
            <a:pPr algn="ctr"/>
            <a:r>
              <a:rPr lang="en-US" sz="1200" b="1">
                <a:solidFill>
                  <a:schemeClr val="accent2"/>
                </a:solidFill>
              </a:rPr>
              <a:t>ISOMETRIC VIEW </a:t>
            </a:r>
            <a:endParaRPr lang="en-US" sz="1200" b="1">
              <a:solidFill>
                <a:schemeClr val="accent2"/>
              </a:solidFill>
            </a:endParaRPr>
          </a:p>
          <a:p>
            <a:pPr algn="ctr"/>
            <a:r>
              <a:rPr lang="en-US" sz="1200" b="1">
                <a:solidFill>
                  <a:schemeClr val="accent2"/>
                </a:solidFill>
              </a:rPr>
              <a:t>OF</a:t>
            </a:r>
            <a:endParaRPr lang="en-US" sz="1200" b="1">
              <a:solidFill>
                <a:schemeClr val="accent2"/>
              </a:solidFill>
            </a:endParaRPr>
          </a:p>
          <a:p>
            <a:pPr algn="ctr"/>
            <a:r>
              <a:rPr lang="en-US" sz="1200" b="1">
                <a:solidFill>
                  <a:schemeClr val="accent2"/>
                </a:solidFill>
              </a:rPr>
              <a:t>FRUSTOM OF PENTAGONAL PYRAMID</a:t>
            </a:r>
            <a:endParaRPr lang="en-US" sz="1200" b="1">
              <a:solidFill>
                <a:schemeClr val="accent2"/>
              </a:solidFill>
            </a:endParaRPr>
          </a:p>
        </p:txBody>
      </p:sp>
      <p:grpSp>
        <p:nvGrpSpPr>
          <p:cNvPr id="2" name="Group 3"/>
          <p:cNvGrpSpPr/>
          <p:nvPr/>
        </p:nvGrpSpPr>
        <p:grpSpPr bwMode="auto">
          <a:xfrm>
            <a:off x="5786438" y="4879975"/>
            <a:ext cx="3205162" cy="962025"/>
            <a:chOff x="3645" y="3074"/>
            <a:chExt cx="2019" cy="606"/>
          </a:xfrm>
        </p:grpSpPr>
        <p:sp>
          <p:nvSpPr>
            <p:cNvPr id="15469" name="Line 4"/>
            <p:cNvSpPr>
              <a:spLocks noChangeShapeType="1"/>
            </p:cNvSpPr>
            <p:nvPr/>
          </p:nvSpPr>
          <p:spPr bwMode="auto">
            <a:xfrm rot="21571905" flipV="1">
              <a:off x="4674" y="3099"/>
              <a:ext cx="990" cy="565"/>
            </a:xfrm>
            <a:prstGeom prst="line">
              <a:avLst/>
            </a:prstGeom>
            <a:noFill/>
            <a:ln w="6350">
              <a:solidFill>
                <a:schemeClr val="bg2"/>
              </a:solidFill>
              <a:round/>
            </a:ln>
          </p:spPr>
          <p:txBody>
            <a:bodyPr/>
            <a:lstStyle/>
            <a:p>
              <a:endParaRPr lang="en-IN"/>
            </a:p>
          </p:txBody>
        </p:sp>
        <p:sp>
          <p:nvSpPr>
            <p:cNvPr id="15470" name="Line 5"/>
            <p:cNvSpPr>
              <a:spLocks noChangeShapeType="1"/>
            </p:cNvSpPr>
            <p:nvPr/>
          </p:nvSpPr>
          <p:spPr bwMode="auto">
            <a:xfrm rot="28095" flipH="1" flipV="1">
              <a:off x="3645" y="3074"/>
              <a:ext cx="1038" cy="593"/>
            </a:xfrm>
            <a:prstGeom prst="line">
              <a:avLst/>
            </a:prstGeom>
            <a:noFill/>
            <a:ln w="6350">
              <a:solidFill>
                <a:schemeClr val="bg2"/>
              </a:solidFill>
              <a:round/>
            </a:ln>
          </p:spPr>
          <p:txBody>
            <a:bodyPr/>
            <a:lstStyle/>
            <a:p>
              <a:endParaRPr lang="en-IN"/>
            </a:p>
          </p:txBody>
        </p:sp>
        <p:sp>
          <p:nvSpPr>
            <p:cNvPr id="15471" name="Line 6"/>
            <p:cNvSpPr>
              <a:spLocks noChangeShapeType="1"/>
            </p:cNvSpPr>
            <p:nvPr/>
          </p:nvSpPr>
          <p:spPr bwMode="auto">
            <a:xfrm>
              <a:off x="4463" y="3680"/>
              <a:ext cx="432" cy="0"/>
            </a:xfrm>
            <a:prstGeom prst="line">
              <a:avLst/>
            </a:prstGeom>
            <a:noFill/>
            <a:ln w="9525">
              <a:solidFill>
                <a:schemeClr val="bg2"/>
              </a:solidFill>
              <a:round/>
            </a:ln>
          </p:spPr>
          <p:txBody>
            <a:bodyPr/>
            <a:lstStyle/>
            <a:p>
              <a:endParaRPr lang="en-IN"/>
            </a:p>
          </p:txBody>
        </p:sp>
      </p:grpSp>
      <p:sp>
        <p:nvSpPr>
          <p:cNvPr id="15367" name="Line 7"/>
          <p:cNvSpPr>
            <a:spLocks noChangeShapeType="1"/>
          </p:cNvSpPr>
          <p:nvPr/>
        </p:nvSpPr>
        <p:spPr bwMode="auto">
          <a:xfrm rot="-1970519">
            <a:off x="6003925" y="4670425"/>
            <a:ext cx="1447800" cy="1588"/>
          </a:xfrm>
          <a:prstGeom prst="line">
            <a:avLst/>
          </a:prstGeom>
          <a:noFill/>
          <a:ln w="9525">
            <a:solidFill>
              <a:schemeClr val="tx1"/>
            </a:solidFill>
            <a:round/>
          </a:ln>
        </p:spPr>
        <p:txBody>
          <a:bodyPr/>
          <a:lstStyle/>
          <a:p>
            <a:endParaRPr lang="en-IN"/>
          </a:p>
        </p:txBody>
      </p:sp>
      <p:sp>
        <p:nvSpPr>
          <p:cNvPr id="15368" name="Line 8"/>
          <p:cNvSpPr>
            <a:spLocks noChangeShapeType="1"/>
          </p:cNvSpPr>
          <p:nvPr/>
        </p:nvSpPr>
        <p:spPr bwMode="auto">
          <a:xfrm rot="-3587714">
            <a:off x="7990681" y="3885407"/>
            <a:ext cx="1587" cy="1600200"/>
          </a:xfrm>
          <a:prstGeom prst="line">
            <a:avLst/>
          </a:prstGeom>
          <a:noFill/>
          <a:ln w="9525">
            <a:solidFill>
              <a:srgbClr val="FF3300"/>
            </a:solidFill>
            <a:round/>
          </a:ln>
        </p:spPr>
        <p:txBody>
          <a:bodyPr/>
          <a:lstStyle/>
          <a:p>
            <a:endParaRPr lang="en-IN"/>
          </a:p>
        </p:txBody>
      </p:sp>
      <p:grpSp>
        <p:nvGrpSpPr>
          <p:cNvPr id="3" name="Group 9"/>
          <p:cNvGrpSpPr/>
          <p:nvPr/>
        </p:nvGrpSpPr>
        <p:grpSpPr bwMode="auto">
          <a:xfrm>
            <a:off x="6346825" y="4546600"/>
            <a:ext cx="1903413" cy="1104900"/>
            <a:chOff x="2943" y="3072"/>
            <a:chExt cx="1199" cy="696"/>
          </a:xfrm>
        </p:grpSpPr>
        <p:sp>
          <p:nvSpPr>
            <p:cNvPr id="15464" name="Line 10"/>
            <p:cNvSpPr>
              <a:spLocks noChangeShapeType="1"/>
            </p:cNvSpPr>
            <p:nvPr/>
          </p:nvSpPr>
          <p:spPr bwMode="auto">
            <a:xfrm rot="-3587714">
              <a:off x="3218" y="3363"/>
              <a:ext cx="1" cy="552"/>
            </a:xfrm>
            <a:prstGeom prst="line">
              <a:avLst/>
            </a:prstGeom>
            <a:noFill/>
            <a:ln w="28575">
              <a:solidFill>
                <a:schemeClr val="accent2"/>
              </a:solidFill>
              <a:round/>
            </a:ln>
          </p:spPr>
          <p:txBody>
            <a:bodyPr/>
            <a:lstStyle/>
            <a:p>
              <a:endParaRPr lang="en-IN"/>
            </a:p>
          </p:txBody>
        </p:sp>
        <p:sp>
          <p:nvSpPr>
            <p:cNvPr id="15465" name="Line 11"/>
            <p:cNvSpPr>
              <a:spLocks noChangeShapeType="1"/>
            </p:cNvSpPr>
            <p:nvPr/>
          </p:nvSpPr>
          <p:spPr bwMode="auto">
            <a:xfrm rot="21456452" flipV="1">
              <a:off x="3460" y="3596"/>
              <a:ext cx="676" cy="172"/>
            </a:xfrm>
            <a:prstGeom prst="line">
              <a:avLst/>
            </a:prstGeom>
            <a:noFill/>
            <a:ln w="28575">
              <a:solidFill>
                <a:schemeClr val="accent2"/>
              </a:solidFill>
              <a:round/>
            </a:ln>
          </p:spPr>
          <p:txBody>
            <a:bodyPr/>
            <a:lstStyle/>
            <a:p>
              <a:endParaRPr lang="en-IN"/>
            </a:p>
          </p:txBody>
        </p:sp>
        <p:sp>
          <p:nvSpPr>
            <p:cNvPr id="15466" name="Line 12"/>
            <p:cNvSpPr>
              <a:spLocks noChangeShapeType="1"/>
            </p:cNvSpPr>
            <p:nvPr/>
          </p:nvSpPr>
          <p:spPr bwMode="auto">
            <a:xfrm flipV="1">
              <a:off x="2976" y="3072"/>
              <a:ext cx="336" cy="432"/>
            </a:xfrm>
            <a:prstGeom prst="line">
              <a:avLst/>
            </a:prstGeom>
            <a:noFill/>
            <a:ln w="9525">
              <a:solidFill>
                <a:schemeClr val="accent2"/>
              </a:solidFill>
              <a:round/>
            </a:ln>
          </p:spPr>
          <p:txBody>
            <a:bodyPr/>
            <a:lstStyle/>
            <a:p>
              <a:endParaRPr lang="en-IN"/>
            </a:p>
          </p:txBody>
        </p:sp>
        <p:sp>
          <p:nvSpPr>
            <p:cNvPr id="15467" name="Line 13"/>
            <p:cNvSpPr>
              <a:spLocks noChangeShapeType="1"/>
            </p:cNvSpPr>
            <p:nvPr/>
          </p:nvSpPr>
          <p:spPr bwMode="auto">
            <a:xfrm>
              <a:off x="3312" y="3072"/>
              <a:ext cx="672" cy="96"/>
            </a:xfrm>
            <a:prstGeom prst="line">
              <a:avLst/>
            </a:prstGeom>
            <a:noFill/>
            <a:ln w="9525">
              <a:solidFill>
                <a:schemeClr val="accent2"/>
              </a:solidFill>
              <a:round/>
            </a:ln>
          </p:spPr>
          <p:txBody>
            <a:bodyPr/>
            <a:lstStyle/>
            <a:p>
              <a:endParaRPr lang="en-IN"/>
            </a:p>
          </p:txBody>
        </p:sp>
        <p:sp>
          <p:nvSpPr>
            <p:cNvPr id="15468" name="Line 14"/>
            <p:cNvSpPr>
              <a:spLocks noChangeShapeType="1"/>
            </p:cNvSpPr>
            <p:nvPr/>
          </p:nvSpPr>
          <p:spPr bwMode="auto">
            <a:xfrm>
              <a:off x="3984" y="3168"/>
              <a:ext cx="158" cy="432"/>
            </a:xfrm>
            <a:prstGeom prst="line">
              <a:avLst/>
            </a:prstGeom>
            <a:noFill/>
            <a:ln w="9525">
              <a:solidFill>
                <a:schemeClr val="accent2"/>
              </a:solidFill>
              <a:round/>
            </a:ln>
          </p:spPr>
          <p:txBody>
            <a:bodyPr/>
            <a:lstStyle/>
            <a:p>
              <a:endParaRPr lang="en-IN"/>
            </a:p>
          </p:txBody>
        </p:sp>
      </p:grpSp>
      <p:grpSp>
        <p:nvGrpSpPr>
          <p:cNvPr id="4" name="Group 15"/>
          <p:cNvGrpSpPr/>
          <p:nvPr/>
        </p:nvGrpSpPr>
        <p:grpSpPr bwMode="auto">
          <a:xfrm>
            <a:off x="6723063" y="2584450"/>
            <a:ext cx="1143000" cy="663575"/>
            <a:chOff x="2943" y="3072"/>
            <a:chExt cx="1199" cy="696"/>
          </a:xfrm>
        </p:grpSpPr>
        <p:sp>
          <p:nvSpPr>
            <p:cNvPr id="15459" name="Line 16"/>
            <p:cNvSpPr>
              <a:spLocks noChangeShapeType="1"/>
            </p:cNvSpPr>
            <p:nvPr/>
          </p:nvSpPr>
          <p:spPr bwMode="auto">
            <a:xfrm rot="-3587714">
              <a:off x="3218" y="3363"/>
              <a:ext cx="1" cy="552"/>
            </a:xfrm>
            <a:prstGeom prst="line">
              <a:avLst/>
            </a:prstGeom>
            <a:noFill/>
            <a:ln w="28575">
              <a:solidFill>
                <a:schemeClr val="accent2"/>
              </a:solidFill>
              <a:round/>
            </a:ln>
          </p:spPr>
          <p:txBody>
            <a:bodyPr/>
            <a:lstStyle/>
            <a:p>
              <a:endParaRPr lang="en-IN"/>
            </a:p>
          </p:txBody>
        </p:sp>
        <p:sp>
          <p:nvSpPr>
            <p:cNvPr id="15460" name="Line 17"/>
            <p:cNvSpPr>
              <a:spLocks noChangeShapeType="1"/>
            </p:cNvSpPr>
            <p:nvPr/>
          </p:nvSpPr>
          <p:spPr bwMode="auto">
            <a:xfrm rot="21456452" flipV="1">
              <a:off x="3460" y="3596"/>
              <a:ext cx="676" cy="172"/>
            </a:xfrm>
            <a:prstGeom prst="line">
              <a:avLst/>
            </a:prstGeom>
            <a:noFill/>
            <a:ln w="28575">
              <a:solidFill>
                <a:schemeClr val="accent2"/>
              </a:solidFill>
              <a:round/>
            </a:ln>
          </p:spPr>
          <p:txBody>
            <a:bodyPr/>
            <a:lstStyle/>
            <a:p>
              <a:endParaRPr lang="en-IN"/>
            </a:p>
          </p:txBody>
        </p:sp>
        <p:sp>
          <p:nvSpPr>
            <p:cNvPr id="15461" name="Line 18"/>
            <p:cNvSpPr>
              <a:spLocks noChangeShapeType="1"/>
            </p:cNvSpPr>
            <p:nvPr/>
          </p:nvSpPr>
          <p:spPr bwMode="auto">
            <a:xfrm flipV="1">
              <a:off x="2976" y="3072"/>
              <a:ext cx="336" cy="432"/>
            </a:xfrm>
            <a:prstGeom prst="line">
              <a:avLst/>
            </a:prstGeom>
            <a:noFill/>
            <a:ln w="28575">
              <a:solidFill>
                <a:schemeClr val="accent2"/>
              </a:solidFill>
              <a:round/>
            </a:ln>
          </p:spPr>
          <p:txBody>
            <a:bodyPr/>
            <a:lstStyle/>
            <a:p>
              <a:endParaRPr lang="en-IN"/>
            </a:p>
          </p:txBody>
        </p:sp>
        <p:sp>
          <p:nvSpPr>
            <p:cNvPr id="15462" name="Line 19"/>
            <p:cNvSpPr>
              <a:spLocks noChangeShapeType="1"/>
            </p:cNvSpPr>
            <p:nvPr/>
          </p:nvSpPr>
          <p:spPr bwMode="auto">
            <a:xfrm>
              <a:off x="3312" y="3072"/>
              <a:ext cx="672" cy="96"/>
            </a:xfrm>
            <a:prstGeom prst="line">
              <a:avLst/>
            </a:prstGeom>
            <a:noFill/>
            <a:ln w="28575">
              <a:solidFill>
                <a:schemeClr val="accent2"/>
              </a:solidFill>
              <a:round/>
            </a:ln>
          </p:spPr>
          <p:txBody>
            <a:bodyPr/>
            <a:lstStyle/>
            <a:p>
              <a:endParaRPr lang="en-IN"/>
            </a:p>
          </p:txBody>
        </p:sp>
        <p:sp>
          <p:nvSpPr>
            <p:cNvPr id="15463" name="Line 20"/>
            <p:cNvSpPr>
              <a:spLocks noChangeShapeType="1"/>
            </p:cNvSpPr>
            <p:nvPr/>
          </p:nvSpPr>
          <p:spPr bwMode="auto">
            <a:xfrm>
              <a:off x="3984" y="3168"/>
              <a:ext cx="158" cy="432"/>
            </a:xfrm>
            <a:prstGeom prst="line">
              <a:avLst/>
            </a:prstGeom>
            <a:noFill/>
            <a:ln w="28575">
              <a:solidFill>
                <a:schemeClr val="accent2"/>
              </a:solidFill>
              <a:round/>
            </a:ln>
          </p:spPr>
          <p:txBody>
            <a:bodyPr/>
            <a:lstStyle/>
            <a:p>
              <a:endParaRPr lang="en-IN"/>
            </a:p>
          </p:txBody>
        </p:sp>
      </p:grpSp>
      <p:grpSp>
        <p:nvGrpSpPr>
          <p:cNvPr id="5" name="Group 21"/>
          <p:cNvGrpSpPr/>
          <p:nvPr/>
        </p:nvGrpSpPr>
        <p:grpSpPr bwMode="auto">
          <a:xfrm>
            <a:off x="6399213" y="2343150"/>
            <a:ext cx="1828800" cy="3321050"/>
            <a:chOff x="4031" y="1476"/>
            <a:chExt cx="1152" cy="2092"/>
          </a:xfrm>
        </p:grpSpPr>
        <p:sp>
          <p:nvSpPr>
            <p:cNvPr id="15454" name="Line 22"/>
            <p:cNvSpPr>
              <a:spLocks noChangeShapeType="1"/>
            </p:cNvSpPr>
            <p:nvPr/>
          </p:nvSpPr>
          <p:spPr bwMode="auto">
            <a:xfrm flipV="1">
              <a:off x="4031" y="1904"/>
              <a:ext cx="0" cy="1392"/>
            </a:xfrm>
            <a:prstGeom prst="line">
              <a:avLst/>
            </a:prstGeom>
            <a:noFill/>
            <a:ln w="9525">
              <a:solidFill>
                <a:schemeClr val="folHlink"/>
              </a:solidFill>
              <a:round/>
            </a:ln>
          </p:spPr>
          <p:txBody>
            <a:bodyPr/>
            <a:lstStyle/>
            <a:p>
              <a:endParaRPr lang="en-IN"/>
            </a:p>
          </p:txBody>
        </p:sp>
        <p:sp>
          <p:nvSpPr>
            <p:cNvPr id="15455" name="Line 23"/>
            <p:cNvSpPr>
              <a:spLocks noChangeShapeType="1"/>
            </p:cNvSpPr>
            <p:nvPr/>
          </p:nvSpPr>
          <p:spPr bwMode="auto">
            <a:xfrm flipV="1">
              <a:off x="4367" y="1476"/>
              <a:ext cx="0" cy="1392"/>
            </a:xfrm>
            <a:prstGeom prst="line">
              <a:avLst/>
            </a:prstGeom>
            <a:noFill/>
            <a:ln w="9525">
              <a:solidFill>
                <a:schemeClr val="folHlink"/>
              </a:solidFill>
              <a:round/>
            </a:ln>
          </p:spPr>
          <p:txBody>
            <a:bodyPr/>
            <a:lstStyle/>
            <a:p>
              <a:endParaRPr lang="en-IN"/>
            </a:p>
          </p:txBody>
        </p:sp>
        <p:sp>
          <p:nvSpPr>
            <p:cNvPr id="15456" name="Line 24"/>
            <p:cNvSpPr>
              <a:spLocks noChangeShapeType="1"/>
            </p:cNvSpPr>
            <p:nvPr/>
          </p:nvSpPr>
          <p:spPr bwMode="auto">
            <a:xfrm flipV="1">
              <a:off x="5039" y="1568"/>
              <a:ext cx="0" cy="1392"/>
            </a:xfrm>
            <a:prstGeom prst="line">
              <a:avLst/>
            </a:prstGeom>
            <a:noFill/>
            <a:ln w="9525">
              <a:solidFill>
                <a:schemeClr val="folHlink"/>
              </a:solidFill>
              <a:round/>
            </a:ln>
          </p:spPr>
          <p:txBody>
            <a:bodyPr/>
            <a:lstStyle/>
            <a:p>
              <a:endParaRPr lang="en-IN"/>
            </a:p>
          </p:txBody>
        </p:sp>
        <p:sp>
          <p:nvSpPr>
            <p:cNvPr id="15457" name="Line 25"/>
            <p:cNvSpPr>
              <a:spLocks noChangeShapeType="1"/>
            </p:cNvSpPr>
            <p:nvPr/>
          </p:nvSpPr>
          <p:spPr bwMode="auto">
            <a:xfrm flipV="1">
              <a:off x="5183" y="1968"/>
              <a:ext cx="0" cy="1392"/>
            </a:xfrm>
            <a:prstGeom prst="line">
              <a:avLst/>
            </a:prstGeom>
            <a:noFill/>
            <a:ln w="9525">
              <a:solidFill>
                <a:schemeClr val="folHlink"/>
              </a:solidFill>
              <a:round/>
            </a:ln>
          </p:spPr>
          <p:txBody>
            <a:bodyPr/>
            <a:lstStyle/>
            <a:p>
              <a:endParaRPr lang="en-IN"/>
            </a:p>
          </p:txBody>
        </p:sp>
        <p:sp>
          <p:nvSpPr>
            <p:cNvPr id="15458" name="Line 26"/>
            <p:cNvSpPr>
              <a:spLocks noChangeShapeType="1"/>
            </p:cNvSpPr>
            <p:nvPr/>
          </p:nvSpPr>
          <p:spPr bwMode="auto">
            <a:xfrm flipV="1">
              <a:off x="4515" y="2176"/>
              <a:ext cx="0" cy="1392"/>
            </a:xfrm>
            <a:prstGeom prst="line">
              <a:avLst/>
            </a:prstGeom>
            <a:noFill/>
            <a:ln w="9525">
              <a:solidFill>
                <a:schemeClr val="folHlink"/>
              </a:solidFill>
              <a:round/>
            </a:ln>
          </p:spPr>
          <p:txBody>
            <a:bodyPr/>
            <a:lstStyle/>
            <a:p>
              <a:endParaRPr lang="en-IN"/>
            </a:p>
          </p:txBody>
        </p:sp>
      </p:grpSp>
      <p:grpSp>
        <p:nvGrpSpPr>
          <p:cNvPr id="6" name="Group 27"/>
          <p:cNvGrpSpPr/>
          <p:nvPr/>
        </p:nvGrpSpPr>
        <p:grpSpPr bwMode="auto">
          <a:xfrm>
            <a:off x="6342063" y="2381250"/>
            <a:ext cx="1903412" cy="1104900"/>
            <a:chOff x="2943" y="3072"/>
            <a:chExt cx="1199" cy="696"/>
          </a:xfrm>
        </p:grpSpPr>
        <p:sp>
          <p:nvSpPr>
            <p:cNvPr id="15449" name="Line 28"/>
            <p:cNvSpPr>
              <a:spLocks noChangeShapeType="1"/>
            </p:cNvSpPr>
            <p:nvPr/>
          </p:nvSpPr>
          <p:spPr bwMode="auto">
            <a:xfrm rot="-3587714">
              <a:off x="3218" y="3363"/>
              <a:ext cx="1" cy="552"/>
            </a:xfrm>
            <a:prstGeom prst="line">
              <a:avLst/>
            </a:prstGeom>
            <a:noFill/>
            <a:ln w="6350">
              <a:solidFill>
                <a:schemeClr val="folHlink"/>
              </a:solidFill>
              <a:round/>
            </a:ln>
          </p:spPr>
          <p:txBody>
            <a:bodyPr/>
            <a:lstStyle/>
            <a:p>
              <a:endParaRPr lang="en-IN"/>
            </a:p>
          </p:txBody>
        </p:sp>
        <p:sp>
          <p:nvSpPr>
            <p:cNvPr id="15450" name="Line 29"/>
            <p:cNvSpPr>
              <a:spLocks noChangeShapeType="1"/>
            </p:cNvSpPr>
            <p:nvPr/>
          </p:nvSpPr>
          <p:spPr bwMode="auto">
            <a:xfrm rot="21456452" flipV="1">
              <a:off x="3460" y="3596"/>
              <a:ext cx="676" cy="172"/>
            </a:xfrm>
            <a:prstGeom prst="line">
              <a:avLst/>
            </a:prstGeom>
            <a:noFill/>
            <a:ln w="6350">
              <a:solidFill>
                <a:schemeClr val="folHlink"/>
              </a:solidFill>
              <a:round/>
            </a:ln>
          </p:spPr>
          <p:txBody>
            <a:bodyPr/>
            <a:lstStyle/>
            <a:p>
              <a:endParaRPr lang="en-IN"/>
            </a:p>
          </p:txBody>
        </p:sp>
        <p:sp>
          <p:nvSpPr>
            <p:cNvPr id="15451" name="Line 30"/>
            <p:cNvSpPr>
              <a:spLocks noChangeShapeType="1"/>
            </p:cNvSpPr>
            <p:nvPr/>
          </p:nvSpPr>
          <p:spPr bwMode="auto">
            <a:xfrm flipV="1">
              <a:off x="2976" y="3072"/>
              <a:ext cx="336" cy="432"/>
            </a:xfrm>
            <a:prstGeom prst="line">
              <a:avLst/>
            </a:prstGeom>
            <a:noFill/>
            <a:ln w="6350">
              <a:solidFill>
                <a:schemeClr val="folHlink"/>
              </a:solidFill>
              <a:round/>
            </a:ln>
          </p:spPr>
          <p:txBody>
            <a:bodyPr/>
            <a:lstStyle/>
            <a:p>
              <a:endParaRPr lang="en-IN"/>
            </a:p>
          </p:txBody>
        </p:sp>
        <p:sp>
          <p:nvSpPr>
            <p:cNvPr id="15452" name="Line 31"/>
            <p:cNvSpPr>
              <a:spLocks noChangeShapeType="1"/>
            </p:cNvSpPr>
            <p:nvPr/>
          </p:nvSpPr>
          <p:spPr bwMode="auto">
            <a:xfrm>
              <a:off x="3312" y="3072"/>
              <a:ext cx="672" cy="96"/>
            </a:xfrm>
            <a:prstGeom prst="line">
              <a:avLst/>
            </a:prstGeom>
            <a:noFill/>
            <a:ln w="6350">
              <a:solidFill>
                <a:schemeClr val="folHlink"/>
              </a:solidFill>
              <a:round/>
            </a:ln>
          </p:spPr>
          <p:txBody>
            <a:bodyPr/>
            <a:lstStyle/>
            <a:p>
              <a:endParaRPr lang="en-IN"/>
            </a:p>
          </p:txBody>
        </p:sp>
        <p:sp>
          <p:nvSpPr>
            <p:cNvPr id="15453" name="Line 32"/>
            <p:cNvSpPr>
              <a:spLocks noChangeShapeType="1"/>
            </p:cNvSpPr>
            <p:nvPr/>
          </p:nvSpPr>
          <p:spPr bwMode="auto">
            <a:xfrm>
              <a:off x="3984" y="3168"/>
              <a:ext cx="158" cy="432"/>
            </a:xfrm>
            <a:prstGeom prst="line">
              <a:avLst/>
            </a:prstGeom>
            <a:noFill/>
            <a:ln w="6350">
              <a:solidFill>
                <a:schemeClr val="folHlink"/>
              </a:solidFill>
              <a:round/>
            </a:ln>
          </p:spPr>
          <p:txBody>
            <a:bodyPr/>
            <a:lstStyle/>
            <a:p>
              <a:endParaRPr lang="en-IN"/>
            </a:p>
          </p:txBody>
        </p:sp>
      </p:grpSp>
      <p:sp>
        <p:nvSpPr>
          <p:cNvPr id="15393" name="Line 33"/>
          <p:cNvSpPr>
            <a:spLocks noChangeShapeType="1"/>
          </p:cNvSpPr>
          <p:nvPr/>
        </p:nvSpPr>
        <p:spPr bwMode="auto">
          <a:xfrm flipV="1">
            <a:off x="6399213" y="2813050"/>
            <a:ext cx="1676400" cy="228600"/>
          </a:xfrm>
          <a:prstGeom prst="line">
            <a:avLst/>
          </a:prstGeom>
          <a:noFill/>
          <a:ln w="9525">
            <a:solidFill>
              <a:schemeClr val="folHlink"/>
            </a:solidFill>
            <a:round/>
          </a:ln>
        </p:spPr>
        <p:txBody>
          <a:bodyPr/>
          <a:lstStyle/>
          <a:p>
            <a:endParaRPr lang="en-IN"/>
          </a:p>
        </p:txBody>
      </p:sp>
      <p:sp>
        <p:nvSpPr>
          <p:cNvPr id="15394" name="Line 34"/>
          <p:cNvSpPr>
            <a:spLocks noChangeShapeType="1"/>
          </p:cNvSpPr>
          <p:nvPr/>
        </p:nvSpPr>
        <p:spPr bwMode="auto">
          <a:xfrm>
            <a:off x="6913563" y="2355850"/>
            <a:ext cx="785812" cy="1000125"/>
          </a:xfrm>
          <a:prstGeom prst="line">
            <a:avLst/>
          </a:prstGeom>
          <a:noFill/>
          <a:ln w="9525">
            <a:solidFill>
              <a:schemeClr val="folHlink"/>
            </a:solidFill>
            <a:round/>
          </a:ln>
        </p:spPr>
        <p:txBody>
          <a:bodyPr/>
          <a:lstStyle/>
          <a:p>
            <a:endParaRPr lang="en-IN"/>
          </a:p>
        </p:txBody>
      </p:sp>
      <p:sp>
        <p:nvSpPr>
          <p:cNvPr id="15395" name="Line 35"/>
          <p:cNvSpPr>
            <a:spLocks noChangeShapeType="1"/>
          </p:cNvSpPr>
          <p:nvPr/>
        </p:nvSpPr>
        <p:spPr bwMode="auto">
          <a:xfrm flipH="1">
            <a:off x="6399213" y="2946400"/>
            <a:ext cx="358775" cy="2286000"/>
          </a:xfrm>
          <a:prstGeom prst="line">
            <a:avLst/>
          </a:prstGeom>
          <a:noFill/>
          <a:ln w="28575">
            <a:solidFill>
              <a:schemeClr val="accent2"/>
            </a:solidFill>
            <a:round/>
          </a:ln>
        </p:spPr>
        <p:txBody>
          <a:bodyPr/>
          <a:lstStyle/>
          <a:p>
            <a:endParaRPr lang="en-IN"/>
          </a:p>
        </p:txBody>
      </p:sp>
      <p:sp>
        <p:nvSpPr>
          <p:cNvPr id="15396" name="Line 36"/>
          <p:cNvSpPr>
            <a:spLocks noChangeShapeType="1"/>
          </p:cNvSpPr>
          <p:nvPr/>
        </p:nvSpPr>
        <p:spPr bwMode="auto">
          <a:xfrm flipH="1">
            <a:off x="7161213" y="3251200"/>
            <a:ext cx="76200" cy="2362200"/>
          </a:xfrm>
          <a:prstGeom prst="line">
            <a:avLst/>
          </a:prstGeom>
          <a:noFill/>
          <a:ln w="28575">
            <a:solidFill>
              <a:schemeClr val="accent2"/>
            </a:solidFill>
            <a:round/>
          </a:ln>
        </p:spPr>
        <p:txBody>
          <a:bodyPr/>
          <a:lstStyle/>
          <a:p>
            <a:endParaRPr lang="en-IN"/>
          </a:p>
        </p:txBody>
      </p:sp>
      <p:sp>
        <p:nvSpPr>
          <p:cNvPr id="15397" name="Line 37"/>
          <p:cNvSpPr>
            <a:spLocks noChangeShapeType="1"/>
          </p:cNvSpPr>
          <p:nvPr/>
        </p:nvSpPr>
        <p:spPr bwMode="auto">
          <a:xfrm>
            <a:off x="7847013" y="3022600"/>
            <a:ext cx="381000" cy="2362200"/>
          </a:xfrm>
          <a:prstGeom prst="line">
            <a:avLst/>
          </a:prstGeom>
          <a:noFill/>
          <a:ln w="28575">
            <a:solidFill>
              <a:schemeClr val="accent2"/>
            </a:solidFill>
            <a:round/>
          </a:ln>
        </p:spPr>
        <p:txBody>
          <a:bodyPr/>
          <a:lstStyle/>
          <a:p>
            <a:endParaRPr lang="en-IN"/>
          </a:p>
        </p:txBody>
      </p:sp>
      <p:sp>
        <p:nvSpPr>
          <p:cNvPr id="15398" name="Line 38"/>
          <p:cNvSpPr>
            <a:spLocks noChangeShapeType="1"/>
          </p:cNvSpPr>
          <p:nvPr/>
        </p:nvSpPr>
        <p:spPr bwMode="auto">
          <a:xfrm flipV="1">
            <a:off x="6399213" y="5003800"/>
            <a:ext cx="1752600" cy="228600"/>
          </a:xfrm>
          <a:prstGeom prst="line">
            <a:avLst/>
          </a:prstGeom>
          <a:noFill/>
          <a:ln w="9525">
            <a:solidFill>
              <a:schemeClr val="folHlink"/>
            </a:solidFill>
            <a:round/>
          </a:ln>
        </p:spPr>
        <p:txBody>
          <a:bodyPr/>
          <a:lstStyle/>
          <a:p>
            <a:endParaRPr lang="en-IN"/>
          </a:p>
        </p:txBody>
      </p:sp>
      <p:sp>
        <p:nvSpPr>
          <p:cNvPr id="15399" name="Line 39"/>
          <p:cNvSpPr>
            <a:spLocks noChangeShapeType="1"/>
          </p:cNvSpPr>
          <p:nvPr/>
        </p:nvSpPr>
        <p:spPr bwMode="auto">
          <a:xfrm>
            <a:off x="6932613" y="4546600"/>
            <a:ext cx="838200" cy="914400"/>
          </a:xfrm>
          <a:prstGeom prst="line">
            <a:avLst/>
          </a:prstGeom>
          <a:noFill/>
          <a:ln w="9525">
            <a:solidFill>
              <a:schemeClr val="folHlink"/>
            </a:solidFill>
            <a:round/>
          </a:ln>
        </p:spPr>
        <p:txBody>
          <a:bodyPr/>
          <a:lstStyle/>
          <a:p>
            <a:endParaRPr lang="en-IN"/>
          </a:p>
        </p:txBody>
      </p:sp>
      <p:grpSp>
        <p:nvGrpSpPr>
          <p:cNvPr id="7" name="Group 40"/>
          <p:cNvGrpSpPr/>
          <p:nvPr/>
        </p:nvGrpSpPr>
        <p:grpSpPr bwMode="auto">
          <a:xfrm>
            <a:off x="5865813" y="5203825"/>
            <a:ext cx="1339850" cy="815975"/>
            <a:chOff x="3695" y="3278"/>
            <a:chExt cx="844" cy="514"/>
          </a:xfrm>
        </p:grpSpPr>
        <p:sp>
          <p:nvSpPr>
            <p:cNvPr id="15445" name="Line 41"/>
            <p:cNvSpPr>
              <a:spLocks noChangeShapeType="1"/>
            </p:cNvSpPr>
            <p:nvPr/>
          </p:nvSpPr>
          <p:spPr bwMode="auto">
            <a:xfrm rot="21571905" flipV="1">
              <a:off x="4175" y="3584"/>
              <a:ext cx="364" cy="208"/>
            </a:xfrm>
            <a:prstGeom prst="line">
              <a:avLst/>
            </a:prstGeom>
            <a:noFill/>
            <a:ln w="12700">
              <a:solidFill>
                <a:srgbClr val="FF3300"/>
              </a:solidFill>
              <a:round/>
            </a:ln>
          </p:spPr>
          <p:txBody>
            <a:bodyPr/>
            <a:lstStyle/>
            <a:p>
              <a:endParaRPr lang="en-IN"/>
            </a:p>
          </p:txBody>
        </p:sp>
        <p:sp>
          <p:nvSpPr>
            <p:cNvPr id="15446" name="Line 42"/>
            <p:cNvSpPr>
              <a:spLocks noChangeShapeType="1"/>
            </p:cNvSpPr>
            <p:nvPr/>
          </p:nvSpPr>
          <p:spPr bwMode="auto">
            <a:xfrm rot="21571905" flipV="1">
              <a:off x="3695" y="3278"/>
              <a:ext cx="364" cy="208"/>
            </a:xfrm>
            <a:prstGeom prst="line">
              <a:avLst/>
            </a:prstGeom>
            <a:noFill/>
            <a:ln w="12700">
              <a:solidFill>
                <a:srgbClr val="FF3300"/>
              </a:solidFill>
              <a:round/>
            </a:ln>
          </p:spPr>
          <p:txBody>
            <a:bodyPr/>
            <a:lstStyle/>
            <a:p>
              <a:endParaRPr lang="en-IN"/>
            </a:p>
          </p:txBody>
        </p:sp>
        <p:sp>
          <p:nvSpPr>
            <p:cNvPr id="15447" name="Line 43"/>
            <p:cNvSpPr>
              <a:spLocks noChangeShapeType="1"/>
            </p:cNvSpPr>
            <p:nvPr/>
          </p:nvSpPr>
          <p:spPr bwMode="auto">
            <a:xfrm rot="-3587714">
              <a:off x="4084" y="3242"/>
              <a:ext cx="1" cy="624"/>
            </a:xfrm>
            <a:prstGeom prst="line">
              <a:avLst/>
            </a:prstGeom>
            <a:noFill/>
            <a:ln w="9525">
              <a:solidFill>
                <a:srgbClr val="FF3300"/>
              </a:solidFill>
              <a:round/>
              <a:headEnd type="triangle" w="med" len="med"/>
              <a:tailEnd type="triangle" w="med" len="med"/>
            </a:ln>
          </p:spPr>
          <p:txBody>
            <a:bodyPr/>
            <a:lstStyle/>
            <a:p>
              <a:endParaRPr lang="en-IN"/>
            </a:p>
          </p:txBody>
        </p:sp>
        <p:sp>
          <p:nvSpPr>
            <p:cNvPr id="15448" name="Text Box 44"/>
            <p:cNvSpPr txBox="1">
              <a:spLocks noChangeArrowheads="1"/>
            </p:cNvSpPr>
            <p:nvPr/>
          </p:nvSpPr>
          <p:spPr bwMode="auto">
            <a:xfrm rot="-2815317">
              <a:off x="3869" y="3494"/>
              <a:ext cx="228" cy="192"/>
            </a:xfrm>
            <a:prstGeom prst="rect">
              <a:avLst/>
            </a:prstGeom>
            <a:noFill/>
            <a:ln w="9525">
              <a:noFill/>
              <a:miter lim="800000"/>
            </a:ln>
          </p:spPr>
          <p:txBody>
            <a:bodyPr wrap="none">
              <a:spAutoFit/>
            </a:bodyPr>
            <a:lstStyle/>
            <a:p>
              <a:r>
                <a:rPr lang="en-US" sz="1400" b="1">
                  <a:latin typeface="Times New Roman" charset="0"/>
                </a:rPr>
                <a:t>40</a:t>
              </a:r>
              <a:endParaRPr lang="en-US" sz="1400" b="1">
                <a:latin typeface="Times New Roman" charset="0"/>
              </a:endParaRPr>
            </a:p>
          </p:txBody>
        </p:sp>
      </p:grpSp>
      <p:grpSp>
        <p:nvGrpSpPr>
          <p:cNvPr id="8" name="Group 45"/>
          <p:cNvGrpSpPr/>
          <p:nvPr/>
        </p:nvGrpSpPr>
        <p:grpSpPr bwMode="auto">
          <a:xfrm>
            <a:off x="6170613" y="2994025"/>
            <a:ext cx="1111250" cy="619125"/>
            <a:chOff x="3887" y="1886"/>
            <a:chExt cx="700" cy="390"/>
          </a:xfrm>
        </p:grpSpPr>
        <p:sp>
          <p:nvSpPr>
            <p:cNvPr id="15441" name="Line 46"/>
            <p:cNvSpPr>
              <a:spLocks noChangeShapeType="1"/>
            </p:cNvSpPr>
            <p:nvPr/>
          </p:nvSpPr>
          <p:spPr bwMode="auto">
            <a:xfrm rot="21571905" flipV="1">
              <a:off x="4223" y="2048"/>
              <a:ext cx="364" cy="208"/>
            </a:xfrm>
            <a:prstGeom prst="line">
              <a:avLst/>
            </a:prstGeom>
            <a:noFill/>
            <a:ln w="12700">
              <a:solidFill>
                <a:srgbClr val="FF3300"/>
              </a:solidFill>
              <a:round/>
            </a:ln>
          </p:spPr>
          <p:txBody>
            <a:bodyPr/>
            <a:lstStyle/>
            <a:p>
              <a:endParaRPr lang="en-IN"/>
            </a:p>
          </p:txBody>
        </p:sp>
        <p:sp>
          <p:nvSpPr>
            <p:cNvPr id="15442" name="Line 47"/>
            <p:cNvSpPr>
              <a:spLocks noChangeShapeType="1"/>
            </p:cNvSpPr>
            <p:nvPr/>
          </p:nvSpPr>
          <p:spPr bwMode="auto">
            <a:xfrm rot="21571905" flipV="1">
              <a:off x="3887" y="1886"/>
              <a:ext cx="364" cy="208"/>
            </a:xfrm>
            <a:prstGeom prst="line">
              <a:avLst/>
            </a:prstGeom>
            <a:noFill/>
            <a:ln w="12700">
              <a:solidFill>
                <a:srgbClr val="FF3300"/>
              </a:solidFill>
              <a:round/>
            </a:ln>
          </p:spPr>
          <p:txBody>
            <a:bodyPr/>
            <a:lstStyle/>
            <a:p>
              <a:endParaRPr lang="en-IN"/>
            </a:p>
          </p:txBody>
        </p:sp>
        <p:sp>
          <p:nvSpPr>
            <p:cNvPr id="15443" name="Line 48"/>
            <p:cNvSpPr>
              <a:spLocks noChangeShapeType="1"/>
            </p:cNvSpPr>
            <p:nvPr/>
          </p:nvSpPr>
          <p:spPr bwMode="auto">
            <a:xfrm rot="-3587714">
              <a:off x="4149" y="1937"/>
              <a:ext cx="1" cy="372"/>
            </a:xfrm>
            <a:prstGeom prst="line">
              <a:avLst/>
            </a:prstGeom>
            <a:noFill/>
            <a:ln w="9525">
              <a:solidFill>
                <a:srgbClr val="FF3300"/>
              </a:solidFill>
              <a:round/>
              <a:headEnd type="triangle" w="med" len="med"/>
              <a:tailEnd type="triangle" w="med" len="med"/>
            </a:ln>
          </p:spPr>
          <p:txBody>
            <a:bodyPr/>
            <a:lstStyle/>
            <a:p>
              <a:endParaRPr lang="en-IN"/>
            </a:p>
          </p:txBody>
        </p:sp>
        <p:sp>
          <p:nvSpPr>
            <p:cNvPr id="15444" name="Text Box 49"/>
            <p:cNvSpPr txBox="1">
              <a:spLocks noChangeArrowheads="1"/>
            </p:cNvSpPr>
            <p:nvPr/>
          </p:nvSpPr>
          <p:spPr bwMode="auto">
            <a:xfrm rot="-2815317">
              <a:off x="3973" y="2083"/>
              <a:ext cx="212" cy="173"/>
            </a:xfrm>
            <a:prstGeom prst="rect">
              <a:avLst/>
            </a:prstGeom>
            <a:noFill/>
            <a:ln w="9525">
              <a:noFill/>
              <a:miter lim="800000"/>
            </a:ln>
          </p:spPr>
          <p:txBody>
            <a:bodyPr wrap="none">
              <a:spAutoFit/>
            </a:bodyPr>
            <a:lstStyle/>
            <a:p>
              <a:r>
                <a:rPr lang="en-US" sz="1200" b="1">
                  <a:latin typeface="Times New Roman" charset="0"/>
                </a:rPr>
                <a:t>20</a:t>
              </a:r>
              <a:endParaRPr lang="en-US" sz="1200" b="1">
                <a:latin typeface="Times New Roman" charset="0"/>
              </a:endParaRPr>
            </a:p>
          </p:txBody>
        </p:sp>
      </p:grpSp>
      <p:grpSp>
        <p:nvGrpSpPr>
          <p:cNvPr id="9" name="Group 50"/>
          <p:cNvGrpSpPr/>
          <p:nvPr/>
        </p:nvGrpSpPr>
        <p:grpSpPr bwMode="auto">
          <a:xfrm>
            <a:off x="7332663" y="2251075"/>
            <a:ext cx="1428750" cy="2847975"/>
            <a:chOff x="4619" y="1418"/>
            <a:chExt cx="900" cy="1794"/>
          </a:xfrm>
        </p:grpSpPr>
        <p:sp>
          <p:nvSpPr>
            <p:cNvPr id="15437" name="Line 51"/>
            <p:cNvSpPr>
              <a:spLocks noChangeShapeType="1"/>
            </p:cNvSpPr>
            <p:nvPr/>
          </p:nvSpPr>
          <p:spPr bwMode="auto">
            <a:xfrm flipV="1">
              <a:off x="4679" y="2655"/>
              <a:ext cx="840" cy="557"/>
            </a:xfrm>
            <a:prstGeom prst="line">
              <a:avLst/>
            </a:prstGeom>
            <a:noFill/>
            <a:ln w="9525">
              <a:solidFill>
                <a:schemeClr val="tx1"/>
              </a:solidFill>
              <a:round/>
            </a:ln>
          </p:spPr>
          <p:txBody>
            <a:bodyPr/>
            <a:lstStyle/>
            <a:p>
              <a:endParaRPr lang="en-IN"/>
            </a:p>
          </p:txBody>
        </p:sp>
        <p:sp>
          <p:nvSpPr>
            <p:cNvPr id="15438" name="Line 52"/>
            <p:cNvSpPr>
              <a:spLocks noChangeShapeType="1"/>
            </p:cNvSpPr>
            <p:nvPr/>
          </p:nvSpPr>
          <p:spPr bwMode="auto">
            <a:xfrm flipV="1">
              <a:off x="4619" y="1418"/>
              <a:ext cx="720" cy="432"/>
            </a:xfrm>
            <a:prstGeom prst="line">
              <a:avLst/>
            </a:prstGeom>
            <a:noFill/>
            <a:ln w="9525">
              <a:solidFill>
                <a:schemeClr val="tx1"/>
              </a:solidFill>
              <a:round/>
            </a:ln>
          </p:spPr>
          <p:txBody>
            <a:bodyPr/>
            <a:lstStyle/>
            <a:p>
              <a:endParaRPr lang="en-IN"/>
            </a:p>
          </p:txBody>
        </p:sp>
        <p:sp>
          <p:nvSpPr>
            <p:cNvPr id="15439" name="Line 53"/>
            <p:cNvSpPr>
              <a:spLocks noChangeShapeType="1"/>
            </p:cNvSpPr>
            <p:nvPr/>
          </p:nvSpPr>
          <p:spPr bwMode="auto">
            <a:xfrm>
              <a:off x="5327" y="1424"/>
              <a:ext cx="0" cy="1344"/>
            </a:xfrm>
            <a:prstGeom prst="line">
              <a:avLst/>
            </a:prstGeom>
            <a:noFill/>
            <a:ln w="3175">
              <a:solidFill>
                <a:srgbClr val="FF3300"/>
              </a:solidFill>
              <a:round/>
              <a:headEnd type="triangle" w="med" len="med"/>
              <a:tailEnd type="triangle" w="med" len="med"/>
            </a:ln>
          </p:spPr>
          <p:txBody>
            <a:bodyPr/>
            <a:lstStyle/>
            <a:p>
              <a:endParaRPr lang="en-IN"/>
            </a:p>
          </p:txBody>
        </p:sp>
        <p:sp>
          <p:nvSpPr>
            <p:cNvPr id="15440" name="Text Box 54"/>
            <p:cNvSpPr txBox="1">
              <a:spLocks noChangeArrowheads="1"/>
            </p:cNvSpPr>
            <p:nvPr/>
          </p:nvSpPr>
          <p:spPr bwMode="auto">
            <a:xfrm rot="-1295325">
              <a:off x="5291" y="1940"/>
              <a:ext cx="228" cy="192"/>
            </a:xfrm>
            <a:prstGeom prst="rect">
              <a:avLst/>
            </a:prstGeom>
            <a:noFill/>
            <a:ln w="9525">
              <a:noFill/>
              <a:miter lim="800000"/>
            </a:ln>
          </p:spPr>
          <p:txBody>
            <a:bodyPr wrap="none">
              <a:spAutoFit/>
            </a:bodyPr>
            <a:lstStyle/>
            <a:p>
              <a:r>
                <a:rPr lang="en-US" sz="1400" b="1" i="1">
                  <a:latin typeface="Times New Roman" charset="0"/>
                </a:rPr>
                <a:t>60</a:t>
              </a:r>
              <a:endParaRPr lang="en-US" sz="1400" b="1" i="1">
                <a:latin typeface="Times New Roman" charset="0"/>
              </a:endParaRPr>
            </a:p>
          </p:txBody>
        </p:sp>
      </p:grpSp>
      <p:grpSp>
        <p:nvGrpSpPr>
          <p:cNvPr id="11" name="Group 55"/>
          <p:cNvGrpSpPr/>
          <p:nvPr/>
        </p:nvGrpSpPr>
        <p:grpSpPr bwMode="auto">
          <a:xfrm>
            <a:off x="0" y="0"/>
            <a:ext cx="2057400" cy="1128713"/>
            <a:chOff x="96" y="144"/>
            <a:chExt cx="1296" cy="711"/>
          </a:xfrm>
        </p:grpSpPr>
        <p:sp>
          <p:nvSpPr>
            <p:cNvPr id="15435" name="Oval 56"/>
            <p:cNvSpPr>
              <a:spLocks noChangeArrowheads="1"/>
            </p:cNvSpPr>
            <p:nvPr/>
          </p:nvSpPr>
          <p:spPr bwMode="auto">
            <a:xfrm>
              <a:off x="96" y="144"/>
              <a:ext cx="1296" cy="711"/>
            </a:xfrm>
            <a:prstGeom prst="ellipse">
              <a:avLst/>
            </a:prstGeom>
            <a:solidFill>
              <a:schemeClr val="accent2"/>
            </a:solidFill>
            <a:ln w="9525">
              <a:solidFill>
                <a:schemeClr val="tx1"/>
              </a:solidFill>
              <a:round/>
            </a:ln>
          </p:spPr>
          <p:txBody>
            <a:bodyPr wrap="none" anchor="ctr"/>
            <a:lstStyle/>
            <a:p>
              <a:pPr algn="ctr"/>
              <a:endParaRPr lang="en-SG" sz="2400">
                <a:latin typeface="Times New Roman" charset="0"/>
              </a:endParaRPr>
            </a:p>
          </p:txBody>
        </p:sp>
        <p:sp>
          <p:nvSpPr>
            <p:cNvPr id="15436" name="Text Box 57"/>
            <p:cNvSpPr txBox="1">
              <a:spLocks noChangeArrowheads="1"/>
            </p:cNvSpPr>
            <p:nvPr/>
          </p:nvSpPr>
          <p:spPr bwMode="auto">
            <a:xfrm>
              <a:off x="101" y="192"/>
              <a:ext cx="1291"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a:t>
              </a:r>
              <a:endParaRPr lang="en-US" sz="2000" b="1">
                <a:solidFill>
                  <a:srgbClr val="FFFF00"/>
                </a:solidFill>
              </a:endParaRPr>
            </a:p>
          </p:txBody>
        </p:sp>
      </p:grpSp>
      <p:grpSp>
        <p:nvGrpSpPr>
          <p:cNvPr id="12" name="Group 58"/>
          <p:cNvGrpSpPr/>
          <p:nvPr/>
        </p:nvGrpSpPr>
        <p:grpSpPr bwMode="auto">
          <a:xfrm>
            <a:off x="911225" y="4297363"/>
            <a:ext cx="1860550" cy="1844675"/>
            <a:chOff x="1470" y="2976"/>
            <a:chExt cx="1224" cy="1114"/>
          </a:xfrm>
        </p:grpSpPr>
        <p:sp>
          <p:nvSpPr>
            <p:cNvPr id="15430" name="Rectangle 59"/>
            <p:cNvSpPr>
              <a:spLocks noChangeArrowheads="1"/>
            </p:cNvSpPr>
            <p:nvPr/>
          </p:nvSpPr>
          <p:spPr bwMode="auto">
            <a:xfrm>
              <a:off x="1599" y="3084"/>
              <a:ext cx="960" cy="912"/>
            </a:xfrm>
            <a:prstGeom prst="rect">
              <a:avLst/>
            </a:prstGeom>
            <a:noFill/>
            <a:ln w="4763">
              <a:solidFill>
                <a:srgbClr val="1F1A17"/>
              </a:solidFill>
              <a:miter lim="800000"/>
            </a:ln>
          </p:spPr>
          <p:txBody>
            <a:bodyPr/>
            <a:lstStyle/>
            <a:p>
              <a:endParaRPr lang="en-IN"/>
            </a:p>
          </p:txBody>
        </p:sp>
        <p:sp>
          <p:nvSpPr>
            <p:cNvPr id="15431" name="Text Box 60"/>
            <p:cNvSpPr txBox="1">
              <a:spLocks noChangeArrowheads="1"/>
            </p:cNvSpPr>
            <p:nvPr/>
          </p:nvSpPr>
          <p:spPr bwMode="auto">
            <a:xfrm>
              <a:off x="1476" y="2976"/>
              <a:ext cx="180" cy="184"/>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15432" name="Text Box 61"/>
            <p:cNvSpPr txBox="1">
              <a:spLocks noChangeArrowheads="1"/>
            </p:cNvSpPr>
            <p:nvPr/>
          </p:nvSpPr>
          <p:spPr bwMode="auto">
            <a:xfrm>
              <a:off x="1470" y="3858"/>
              <a:ext cx="180" cy="184"/>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15433" name="Text Box 62"/>
            <p:cNvSpPr txBox="1">
              <a:spLocks noChangeArrowheads="1"/>
            </p:cNvSpPr>
            <p:nvPr/>
          </p:nvSpPr>
          <p:spPr bwMode="auto">
            <a:xfrm>
              <a:off x="2514" y="3906"/>
              <a:ext cx="180" cy="184"/>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sp>
          <p:nvSpPr>
            <p:cNvPr id="15434" name="Text Box 63"/>
            <p:cNvSpPr txBox="1">
              <a:spLocks noChangeArrowheads="1"/>
            </p:cNvSpPr>
            <p:nvPr/>
          </p:nvSpPr>
          <p:spPr bwMode="auto">
            <a:xfrm>
              <a:off x="2514" y="2988"/>
              <a:ext cx="180" cy="185"/>
            </a:xfrm>
            <a:prstGeom prst="rect">
              <a:avLst/>
            </a:prstGeom>
            <a:noFill/>
            <a:ln w="9525">
              <a:noFill/>
              <a:miter lim="800000"/>
            </a:ln>
          </p:spPr>
          <p:txBody>
            <a:bodyPr wrap="none">
              <a:spAutoFit/>
            </a:bodyPr>
            <a:lstStyle/>
            <a:p>
              <a:r>
                <a:rPr lang="en-US" sz="1400" b="1">
                  <a:latin typeface="Times New Roman" charset="0"/>
                </a:rPr>
                <a:t>4</a:t>
              </a:r>
              <a:endParaRPr lang="en-US" sz="1400" b="1">
                <a:latin typeface="Times New Roman" charset="0"/>
              </a:endParaRPr>
            </a:p>
          </p:txBody>
        </p:sp>
      </p:grpSp>
      <p:grpSp>
        <p:nvGrpSpPr>
          <p:cNvPr id="13" name="Group 64"/>
          <p:cNvGrpSpPr/>
          <p:nvPr/>
        </p:nvGrpSpPr>
        <p:grpSpPr bwMode="auto">
          <a:xfrm>
            <a:off x="133350" y="2362200"/>
            <a:ext cx="2955925" cy="3886200"/>
            <a:chOff x="96" y="1488"/>
            <a:chExt cx="1862" cy="2448"/>
          </a:xfrm>
        </p:grpSpPr>
        <p:sp>
          <p:nvSpPr>
            <p:cNvPr id="10" name="Text Box 65"/>
            <p:cNvSpPr txBox="1">
              <a:spLocks noChangeArrowheads="1"/>
            </p:cNvSpPr>
            <p:nvPr/>
          </p:nvSpPr>
          <p:spPr bwMode="auto">
            <a:xfrm>
              <a:off x="1786" y="2466"/>
              <a:ext cx="172" cy="192"/>
            </a:xfrm>
            <a:prstGeom prst="rect">
              <a:avLst/>
            </a:prstGeom>
            <a:noFill/>
            <a:ln w="9525">
              <a:noFill/>
              <a:miter lim="800000"/>
            </a:ln>
          </p:spPr>
          <p:txBody>
            <a:bodyPr wrap="none">
              <a:spAutoFit/>
            </a:bodyPr>
            <a:lstStyle/>
            <a:p>
              <a:r>
                <a:rPr lang="en-US" sz="1400">
                  <a:latin typeface="Times New Roman" charset="0"/>
                </a:rPr>
                <a:t>y</a:t>
              </a:r>
              <a:endParaRPr lang="en-US" sz="1400">
                <a:latin typeface="Times New Roman" charset="0"/>
              </a:endParaRPr>
            </a:p>
          </p:txBody>
        </p:sp>
        <p:grpSp>
          <p:nvGrpSpPr>
            <p:cNvPr id="14" name="Group 66"/>
            <p:cNvGrpSpPr/>
            <p:nvPr/>
          </p:nvGrpSpPr>
          <p:grpSpPr bwMode="auto">
            <a:xfrm>
              <a:off x="538" y="2659"/>
              <a:ext cx="1241" cy="1277"/>
              <a:chOff x="3792" y="1536"/>
              <a:chExt cx="1241" cy="1277"/>
            </a:xfrm>
          </p:grpSpPr>
          <p:sp>
            <p:nvSpPr>
              <p:cNvPr id="15424" name="Freeform 67"/>
              <p:cNvSpPr>
                <a:spLocks noEditPoints="1"/>
              </p:cNvSpPr>
              <p:nvPr/>
            </p:nvSpPr>
            <p:spPr bwMode="auto">
              <a:xfrm rot="5400000">
                <a:off x="3936" y="1720"/>
                <a:ext cx="964" cy="921"/>
              </a:xfrm>
              <a:custGeom>
                <a:avLst/>
                <a:gdLst>
                  <a:gd name="T0" fmla="*/ 186 w 964"/>
                  <a:gd name="T1" fmla="*/ 907 h 921"/>
                  <a:gd name="T2" fmla="*/ 773 w 964"/>
                  <a:gd name="T3" fmla="*/ 907 h 921"/>
                  <a:gd name="T4" fmla="*/ 773 w 964"/>
                  <a:gd name="T5" fmla="*/ 921 h 921"/>
                  <a:gd name="T6" fmla="*/ 186 w 964"/>
                  <a:gd name="T7" fmla="*/ 921 h 921"/>
                  <a:gd name="T8" fmla="*/ 186 w 964"/>
                  <a:gd name="T9" fmla="*/ 907 h 921"/>
                  <a:gd name="T10" fmla="*/ 780 w 964"/>
                  <a:gd name="T11" fmla="*/ 918 h 921"/>
                  <a:gd name="T12" fmla="*/ 778 w 964"/>
                  <a:gd name="T13" fmla="*/ 921 h 921"/>
                  <a:gd name="T14" fmla="*/ 773 w 964"/>
                  <a:gd name="T15" fmla="*/ 921 h 921"/>
                  <a:gd name="T16" fmla="*/ 773 w 964"/>
                  <a:gd name="T17" fmla="*/ 914 h 921"/>
                  <a:gd name="T18" fmla="*/ 780 w 964"/>
                  <a:gd name="T19" fmla="*/ 918 h 921"/>
                  <a:gd name="T20" fmla="*/ 766 w 964"/>
                  <a:gd name="T21" fmla="*/ 912 h 921"/>
                  <a:gd name="T22" fmla="*/ 949 w 964"/>
                  <a:gd name="T23" fmla="*/ 340 h 921"/>
                  <a:gd name="T24" fmla="*/ 963 w 964"/>
                  <a:gd name="T25" fmla="*/ 344 h 921"/>
                  <a:gd name="T26" fmla="*/ 780 w 964"/>
                  <a:gd name="T27" fmla="*/ 918 h 921"/>
                  <a:gd name="T28" fmla="*/ 766 w 964"/>
                  <a:gd name="T29" fmla="*/ 912 h 921"/>
                  <a:gd name="T30" fmla="*/ 961 w 964"/>
                  <a:gd name="T31" fmla="*/ 337 h 921"/>
                  <a:gd name="T32" fmla="*/ 964 w 964"/>
                  <a:gd name="T33" fmla="*/ 338 h 921"/>
                  <a:gd name="T34" fmla="*/ 963 w 964"/>
                  <a:gd name="T35" fmla="*/ 344 h 921"/>
                  <a:gd name="T36" fmla="*/ 956 w 964"/>
                  <a:gd name="T37" fmla="*/ 342 h 921"/>
                  <a:gd name="T38" fmla="*/ 961 w 964"/>
                  <a:gd name="T39" fmla="*/ 337 h 921"/>
                  <a:gd name="T40" fmla="*/ 953 w 964"/>
                  <a:gd name="T41" fmla="*/ 347 h 921"/>
                  <a:gd name="T42" fmla="*/ 478 w 964"/>
                  <a:gd name="T43" fmla="*/ 16 h 921"/>
                  <a:gd name="T44" fmla="*/ 486 w 964"/>
                  <a:gd name="T45" fmla="*/ 4 h 921"/>
                  <a:gd name="T46" fmla="*/ 961 w 964"/>
                  <a:gd name="T47" fmla="*/ 337 h 921"/>
                  <a:gd name="T48" fmla="*/ 953 w 964"/>
                  <a:gd name="T49" fmla="*/ 347 h 921"/>
                  <a:gd name="T50" fmla="*/ 478 w 964"/>
                  <a:gd name="T51" fmla="*/ 4 h 921"/>
                  <a:gd name="T52" fmla="*/ 483 w 964"/>
                  <a:gd name="T53" fmla="*/ 0 h 921"/>
                  <a:gd name="T54" fmla="*/ 486 w 964"/>
                  <a:gd name="T55" fmla="*/ 4 h 921"/>
                  <a:gd name="T56" fmla="*/ 483 w 964"/>
                  <a:gd name="T57" fmla="*/ 9 h 921"/>
                  <a:gd name="T58" fmla="*/ 478 w 964"/>
                  <a:gd name="T59" fmla="*/ 4 h 921"/>
                  <a:gd name="T60" fmla="*/ 486 w 964"/>
                  <a:gd name="T61" fmla="*/ 16 h 921"/>
                  <a:gd name="T62" fmla="*/ 13 w 964"/>
                  <a:gd name="T63" fmla="*/ 347 h 921"/>
                  <a:gd name="T64" fmla="*/ 5 w 964"/>
                  <a:gd name="T65" fmla="*/ 337 h 921"/>
                  <a:gd name="T66" fmla="*/ 478 w 964"/>
                  <a:gd name="T67" fmla="*/ 4 h 921"/>
                  <a:gd name="T68" fmla="*/ 486 w 964"/>
                  <a:gd name="T69" fmla="*/ 16 h 921"/>
                  <a:gd name="T70" fmla="*/ 2 w 964"/>
                  <a:gd name="T71" fmla="*/ 344 h 921"/>
                  <a:gd name="T72" fmla="*/ 0 w 964"/>
                  <a:gd name="T73" fmla="*/ 338 h 921"/>
                  <a:gd name="T74" fmla="*/ 5 w 964"/>
                  <a:gd name="T75" fmla="*/ 337 h 921"/>
                  <a:gd name="T76" fmla="*/ 8 w 964"/>
                  <a:gd name="T77" fmla="*/ 342 h 921"/>
                  <a:gd name="T78" fmla="*/ 2 w 964"/>
                  <a:gd name="T79" fmla="*/ 344 h 921"/>
                  <a:gd name="T80" fmla="*/ 15 w 964"/>
                  <a:gd name="T81" fmla="*/ 340 h 921"/>
                  <a:gd name="T82" fmla="*/ 193 w 964"/>
                  <a:gd name="T83" fmla="*/ 912 h 921"/>
                  <a:gd name="T84" fmla="*/ 179 w 964"/>
                  <a:gd name="T85" fmla="*/ 918 h 921"/>
                  <a:gd name="T86" fmla="*/ 2 w 964"/>
                  <a:gd name="T87" fmla="*/ 344 h 921"/>
                  <a:gd name="T88" fmla="*/ 15 w 964"/>
                  <a:gd name="T89" fmla="*/ 340 h 921"/>
                  <a:gd name="T90" fmla="*/ 186 w 964"/>
                  <a:gd name="T91" fmla="*/ 921 h 921"/>
                  <a:gd name="T92" fmla="*/ 181 w 964"/>
                  <a:gd name="T93" fmla="*/ 921 h 921"/>
                  <a:gd name="T94" fmla="*/ 179 w 964"/>
                  <a:gd name="T95" fmla="*/ 918 h 921"/>
                  <a:gd name="T96" fmla="*/ 186 w 964"/>
                  <a:gd name="T97" fmla="*/ 914 h 921"/>
                  <a:gd name="T98" fmla="*/ 186 w 964"/>
                  <a:gd name="T99" fmla="*/ 921 h 9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4"/>
                  <a:gd name="T151" fmla="*/ 0 h 921"/>
                  <a:gd name="T152" fmla="*/ 964 w 964"/>
                  <a:gd name="T153" fmla="*/ 921 h 9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4" h="921">
                    <a:moveTo>
                      <a:pt x="186" y="907"/>
                    </a:moveTo>
                    <a:lnTo>
                      <a:pt x="773" y="907"/>
                    </a:lnTo>
                    <a:lnTo>
                      <a:pt x="773" y="921"/>
                    </a:lnTo>
                    <a:lnTo>
                      <a:pt x="186" y="921"/>
                    </a:lnTo>
                    <a:lnTo>
                      <a:pt x="186" y="907"/>
                    </a:lnTo>
                    <a:close/>
                    <a:moveTo>
                      <a:pt x="780" y="918"/>
                    </a:moveTo>
                    <a:lnTo>
                      <a:pt x="778" y="921"/>
                    </a:lnTo>
                    <a:lnTo>
                      <a:pt x="773" y="921"/>
                    </a:lnTo>
                    <a:lnTo>
                      <a:pt x="773" y="914"/>
                    </a:lnTo>
                    <a:lnTo>
                      <a:pt x="780" y="918"/>
                    </a:lnTo>
                    <a:close/>
                    <a:moveTo>
                      <a:pt x="766" y="912"/>
                    </a:moveTo>
                    <a:lnTo>
                      <a:pt x="949" y="340"/>
                    </a:lnTo>
                    <a:lnTo>
                      <a:pt x="963" y="344"/>
                    </a:lnTo>
                    <a:lnTo>
                      <a:pt x="780" y="918"/>
                    </a:lnTo>
                    <a:lnTo>
                      <a:pt x="766" y="912"/>
                    </a:lnTo>
                    <a:close/>
                    <a:moveTo>
                      <a:pt x="961" y="337"/>
                    </a:moveTo>
                    <a:lnTo>
                      <a:pt x="964" y="338"/>
                    </a:lnTo>
                    <a:lnTo>
                      <a:pt x="963" y="344"/>
                    </a:lnTo>
                    <a:lnTo>
                      <a:pt x="956" y="342"/>
                    </a:lnTo>
                    <a:lnTo>
                      <a:pt x="961" y="337"/>
                    </a:lnTo>
                    <a:close/>
                    <a:moveTo>
                      <a:pt x="953" y="347"/>
                    </a:moveTo>
                    <a:lnTo>
                      <a:pt x="478" y="16"/>
                    </a:lnTo>
                    <a:lnTo>
                      <a:pt x="486" y="4"/>
                    </a:lnTo>
                    <a:lnTo>
                      <a:pt x="961" y="337"/>
                    </a:lnTo>
                    <a:lnTo>
                      <a:pt x="953" y="347"/>
                    </a:lnTo>
                    <a:close/>
                    <a:moveTo>
                      <a:pt x="478" y="4"/>
                    </a:moveTo>
                    <a:lnTo>
                      <a:pt x="483" y="0"/>
                    </a:lnTo>
                    <a:lnTo>
                      <a:pt x="486" y="4"/>
                    </a:lnTo>
                    <a:lnTo>
                      <a:pt x="483" y="9"/>
                    </a:lnTo>
                    <a:lnTo>
                      <a:pt x="478" y="4"/>
                    </a:lnTo>
                    <a:close/>
                    <a:moveTo>
                      <a:pt x="486" y="16"/>
                    </a:moveTo>
                    <a:lnTo>
                      <a:pt x="13" y="347"/>
                    </a:lnTo>
                    <a:lnTo>
                      <a:pt x="5" y="337"/>
                    </a:lnTo>
                    <a:lnTo>
                      <a:pt x="478" y="4"/>
                    </a:lnTo>
                    <a:lnTo>
                      <a:pt x="486" y="16"/>
                    </a:lnTo>
                    <a:close/>
                    <a:moveTo>
                      <a:pt x="2" y="344"/>
                    </a:moveTo>
                    <a:lnTo>
                      <a:pt x="0" y="338"/>
                    </a:lnTo>
                    <a:lnTo>
                      <a:pt x="5" y="337"/>
                    </a:lnTo>
                    <a:lnTo>
                      <a:pt x="8" y="342"/>
                    </a:lnTo>
                    <a:lnTo>
                      <a:pt x="2" y="344"/>
                    </a:lnTo>
                    <a:close/>
                    <a:moveTo>
                      <a:pt x="15" y="340"/>
                    </a:moveTo>
                    <a:lnTo>
                      <a:pt x="193" y="912"/>
                    </a:lnTo>
                    <a:lnTo>
                      <a:pt x="179" y="918"/>
                    </a:lnTo>
                    <a:lnTo>
                      <a:pt x="2" y="344"/>
                    </a:lnTo>
                    <a:lnTo>
                      <a:pt x="15" y="340"/>
                    </a:lnTo>
                    <a:close/>
                    <a:moveTo>
                      <a:pt x="186" y="921"/>
                    </a:moveTo>
                    <a:lnTo>
                      <a:pt x="181" y="921"/>
                    </a:lnTo>
                    <a:lnTo>
                      <a:pt x="179" y="918"/>
                    </a:lnTo>
                    <a:lnTo>
                      <a:pt x="186" y="914"/>
                    </a:lnTo>
                    <a:lnTo>
                      <a:pt x="186" y="921"/>
                    </a:lnTo>
                    <a:close/>
                  </a:path>
                </a:pathLst>
              </a:custGeom>
              <a:solidFill>
                <a:srgbClr val="1F1A17"/>
              </a:solidFill>
              <a:ln w="9525">
                <a:noFill/>
                <a:round/>
              </a:ln>
            </p:spPr>
            <p:txBody>
              <a:bodyPr/>
              <a:lstStyle/>
              <a:p>
                <a:endParaRPr lang="en-IN"/>
              </a:p>
            </p:txBody>
          </p:sp>
          <p:sp>
            <p:nvSpPr>
              <p:cNvPr id="15425" name="Text Box 68"/>
              <p:cNvSpPr txBox="1">
                <a:spLocks noChangeArrowheads="1"/>
              </p:cNvSpPr>
              <p:nvPr/>
            </p:nvSpPr>
            <p:spPr bwMode="auto">
              <a:xfrm>
                <a:off x="3792" y="1728"/>
                <a:ext cx="185" cy="173"/>
              </a:xfrm>
              <a:prstGeom prst="rect">
                <a:avLst/>
              </a:prstGeom>
              <a:noFill/>
              <a:ln w="9525">
                <a:noFill/>
                <a:miter lim="800000"/>
              </a:ln>
            </p:spPr>
            <p:txBody>
              <a:bodyPr wrap="none">
                <a:spAutoFit/>
              </a:bodyPr>
              <a:lstStyle/>
              <a:p>
                <a:r>
                  <a:rPr lang="en-US" sz="1200" b="1">
                    <a:latin typeface="Times New Roman" charset="0"/>
                  </a:rPr>
                  <a:t>A</a:t>
                </a:r>
                <a:endParaRPr lang="en-US" sz="1200" b="1">
                  <a:latin typeface="Times New Roman" charset="0"/>
                </a:endParaRPr>
              </a:p>
            </p:txBody>
          </p:sp>
          <p:sp>
            <p:nvSpPr>
              <p:cNvPr id="15426" name="Text Box 69"/>
              <p:cNvSpPr txBox="1">
                <a:spLocks noChangeArrowheads="1"/>
              </p:cNvSpPr>
              <p:nvPr/>
            </p:nvSpPr>
            <p:spPr bwMode="auto">
              <a:xfrm>
                <a:off x="3792" y="2400"/>
                <a:ext cx="180" cy="173"/>
              </a:xfrm>
              <a:prstGeom prst="rect">
                <a:avLst/>
              </a:prstGeom>
              <a:noFill/>
              <a:ln w="9525">
                <a:noFill/>
                <a:miter lim="800000"/>
              </a:ln>
            </p:spPr>
            <p:txBody>
              <a:bodyPr wrap="none">
                <a:spAutoFit/>
              </a:bodyPr>
              <a:lstStyle/>
              <a:p>
                <a:r>
                  <a:rPr lang="en-US" sz="1200" b="1">
                    <a:latin typeface="Times New Roman" charset="0"/>
                  </a:rPr>
                  <a:t>B</a:t>
                </a:r>
                <a:endParaRPr lang="en-US" sz="1200" b="1">
                  <a:latin typeface="Times New Roman" charset="0"/>
                </a:endParaRPr>
              </a:p>
            </p:txBody>
          </p:sp>
          <p:sp>
            <p:nvSpPr>
              <p:cNvPr id="15427" name="Text Box 70"/>
              <p:cNvSpPr txBox="1">
                <a:spLocks noChangeArrowheads="1"/>
              </p:cNvSpPr>
              <p:nvPr/>
            </p:nvSpPr>
            <p:spPr bwMode="auto">
              <a:xfrm>
                <a:off x="4464" y="2640"/>
                <a:ext cx="185" cy="173"/>
              </a:xfrm>
              <a:prstGeom prst="rect">
                <a:avLst/>
              </a:prstGeom>
              <a:noFill/>
              <a:ln w="9525">
                <a:noFill/>
                <a:miter lim="800000"/>
              </a:ln>
            </p:spPr>
            <p:txBody>
              <a:bodyPr wrap="none">
                <a:spAutoFit/>
              </a:bodyPr>
              <a:lstStyle/>
              <a:p>
                <a:r>
                  <a:rPr lang="en-US" sz="1200" b="1">
                    <a:latin typeface="Times New Roman" charset="0"/>
                  </a:rPr>
                  <a:t>C</a:t>
                </a:r>
                <a:endParaRPr lang="en-US" sz="1200" b="1">
                  <a:latin typeface="Times New Roman" charset="0"/>
                </a:endParaRPr>
              </a:p>
            </p:txBody>
          </p:sp>
          <p:sp>
            <p:nvSpPr>
              <p:cNvPr id="15428" name="Text Box 71"/>
              <p:cNvSpPr txBox="1">
                <a:spLocks noChangeArrowheads="1"/>
              </p:cNvSpPr>
              <p:nvPr/>
            </p:nvSpPr>
            <p:spPr bwMode="auto">
              <a:xfrm>
                <a:off x="4848" y="2064"/>
                <a:ext cx="185" cy="173"/>
              </a:xfrm>
              <a:prstGeom prst="rect">
                <a:avLst/>
              </a:prstGeom>
              <a:noFill/>
              <a:ln w="9525">
                <a:noFill/>
                <a:miter lim="800000"/>
              </a:ln>
            </p:spPr>
            <p:txBody>
              <a:bodyPr wrap="none">
                <a:spAutoFit/>
              </a:bodyPr>
              <a:lstStyle/>
              <a:p>
                <a:r>
                  <a:rPr lang="en-US" sz="1200" b="1">
                    <a:latin typeface="Times New Roman" charset="0"/>
                  </a:rPr>
                  <a:t>D</a:t>
                </a:r>
                <a:endParaRPr lang="en-US" sz="1200" b="1">
                  <a:latin typeface="Times New Roman" charset="0"/>
                </a:endParaRPr>
              </a:p>
            </p:txBody>
          </p:sp>
          <p:sp>
            <p:nvSpPr>
              <p:cNvPr id="15429" name="Text Box 72"/>
              <p:cNvSpPr txBox="1">
                <a:spLocks noChangeArrowheads="1"/>
              </p:cNvSpPr>
              <p:nvPr/>
            </p:nvSpPr>
            <p:spPr bwMode="auto">
              <a:xfrm>
                <a:off x="4416" y="1536"/>
                <a:ext cx="180" cy="173"/>
              </a:xfrm>
              <a:prstGeom prst="rect">
                <a:avLst/>
              </a:prstGeom>
              <a:noFill/>
              <a:ln w="9525">
                <a:noFill/>
                <a:miter lim="800000"/>
              </a:ln>
            </p:spPr>
            <p:txBody>
              <a:bodyPr wrap="none">
                <a:spAutoFit/>
              </a:bodyPr>
              <a:lstStyle/>
              <a:p>
                <a:r>
                  <a:rPr lang="en-US" sz="1200" b="1">
                    <a:latin typeface="Times New Roman" charset="0"/>
                  </a:rPr>
                  <a:t>E</a:t>
                </a:r>
                <a:endParaRPr lang="en-US" sz="1200" b="1">
                  <a:latin typeface="Times New Roman" charset="0"/>
                </a:endParaRPr>
              </a:p>
            </p:txBody>
          </p:sp>
        </p:grpSp>
        <p:sp>
          <p:nvSpPr>
            <p:cNvPr id="15" name="Freeform 73"/>
            <p:cNvSpPr>
              <a:spLocks noEditPoints="1"/>
            </p:cNvSpPr>
            <p:nvPr/>
          </p:nvSpPr>
          <p:spPr bwMode="auto">
            <a:xfrm rot="5400000">
              <a:off x="881" y="3051"/>
              <a:ext cx="542" cy="519"/>
            </a:xfrm>
            <a:custGeom>
              <a:avLst/>
              <a:gdLst>
                <a:gd name="T0" fmla="*/ 186 w 964"/>
                <a:gd name="T1" fmla="*/ 907 h 921"/>
                <a:gd name="T2" fmla="*/ 773 w 964"/>
                <a:gd name="T3" fmla="*/ 907 h 921"/>
                <a:gd name="T4" fmla="*/ 773 w 964"/>
                <a:gd name="T5" fmla="*/ 921 h 921"/>
                <a:gd name="T6" fmla="*/ 186 w 964"/>
                <a:gd name="T7" fmla="*/ 921 h 921"/>
                <a:gd name="T8" fmla="*/ 186 w 964"/>
                <a:gd name="T9" fmla="*/ 907 h 921"/>
                <a:gd name="T10" fmla="*/ 780 w 964"/>
                <a:gd name="T11" fmla="*/ 918 h 921"/>
                <a:gd name="T12" fmla="*/ 778 w 964"/>
                <a:gd name="T13" fmla="*/ 921 h 921"/>
                <a:gd name="T14" fmla="*/ 773 w 964"/>
                <a:gd name="T15" fmla="*/ 921 h 921"/>
                <a:gd name="T16" fmla="*/ 773 w 964"/>
                <a:gd name="T17" fmla="*/ 914 h 921"/>
                <a:gd name="T18" fmla="*/ 780 w 964"/>
                <a:gd name="T19" fmla="*/ 918 h 921"/>
                <a:gd name="T20" fmla="*/ 766 w 964"/>
                <a:gd name="T21" fmla="*/ 912 h 921"/>
                <a:gd name="T22" fmla="*/ 949 w 964"/>
                <a:gd name="T23" fmla="*/ 340 h 921"/>
                <a:gd name="T24" fmla="*/ 963 w 964"/>
                <a:gd name="T25" fmla="*/ 344 h 921"/>
                <a:gd name="T26" fmla="*/ 780 w 964"/>
                <a:gd name="T27" fmla="*/ 918 h 921"/>
                <a:gd name="T28" fmla="*/ 766 w 964"/>
                <a:gd name="T29" fmla="*/ 912 h 921"/>
                <a:gd name="T30" fmla="*/ 961 w 964"/>
                <a:gd name="T31" fmla="*/ 337 h 921"/>
                <a:gd name="T32" fmla="*/ 964 w 964"/>
                <a:gd name="T33" fmla="*/ 338 h 921"/>
                <a:gd name="T34" fmla="*/ 963 w 964"/>
                <a:gd name="T35" fmla="*/ 344 h 921"/>
                <a:gd name="T36" fmla="*/ 956 w 964"/>
                <a:gd name="T37" fmla="*/ 342 h 921"/>
                <a:gd name="T38" fmla="*/ 961 w 964"/>
                <a:gd name="T39" fmla="*/ 337 h 921"/>
                <a:gd name="T40" fmla="*/ 953 w 964"/>
                <a:gd name="T41" fmla="*/ 347 h 921"/>
                <a:gd name="T42" fmla="*/ 478 w 964"/>
                <a:gd name="T43" fmla="*/ 16 h 921"/>
                <a:gd name="T44" fmla="*/ 486 w 964"/>
                <a:gd name="T45" fmla="*/ 4 h 921"/>
                <a:gd name="T46" fmla="*/ 961 w 964"/>
                <a:gd name="T47" fmla="*/ 337 h 921"/>
                <a:gd name="T48" fmla="*/ 953 w 964"/>
                <a:gd name="T49" fmla="*/ 347 h 921"/>
                <a:gd name="T50" fmla="*/ 478 w 964"/>
                <a:gd name="T51" fmla="*/ 4 h 921"/>
                <a:gd name="T52" fmla="*/ 483 w 964"/>
                <a:gd name="T53" fmla="*/ 0 h 921"/>
                <a:gd name="T54" fmla="*/ 486 w 964"/>
                <a:gd name="T55" fmla="*/ 4 h 921"/>
                <a:gd name="T56" fmla="*/ 483 w 964"/>
                <a:gd name="T57" fmla="*/ 9 h 921"/>
                <a:gd name="T58" fmla="*/ 478 w 964"/>
                <a:gd name="T59" fmla="*/ 4 h 921"/>
                <a:gd name="T60" fmla="*/ 486 w 964"/>
                <a:gd name="T61" fmla="*/ 16 h 921"/>
                <a:gd name="T62" fmla="*/ 13 w 964"/>
                <a:gd name="T63" fmla="*/ 347 h 921"/>
                <a:gd name="T64" fmla="*/ 5 w 964"/>
                <a:gd name="T65" fmla="*/ 337 h 921"/>
                <a:gd name="T66" fmla="*/ 478 w 964"/>
                <a:gd name="T67" fmla="*/ 4 h 921"/>
                <a:gd name="T68" fmla="*/ 486 w 964"/>
                <a:gd name="T69" fmla="*/ 16 h 921"/>
                <a:gd name="T70" fmla="*/ 2 w 964"/>
                <a:gd name="T71" fmla="*/ 344 h 921"/>
                <a:gd name="T72" fmla="*/ 0 w 964"/>
                <a:gd name="T73" fmla="*/ 338 h 921"/>
                <a:gd name="T74" fmla="*/ 5 w 964"/>
                <a:gd name="T75" fmla="*/ 337 h 921"/>
                <a:gd name="T76" fmla="*/ 8 w 964"/>
                <a:gd name="T77" fmla="*/ 342 h 921"/>
                <a:gd name="T78" fmla="*/ 2 w 964"/>
                <a:gd name="T79" fmla="*/ 344 h 921"/>
                <a:gd name="T80" fmla="*/ 15 w 964"/>
                <a:gd name="T81" fmla="*/ 340 h 921"/>
                <a:gd name="T82" fmla="*/ 193 w 964"/>
                <a:gd name="T83" fmla="*/ 912 h 921"/>
                <a:gd name="T84" fmla="*/ 179 w 964"/>
                <a:gd name="T85" fmla="*/ 918 h 921"/>
                <a:gd name="T86" fmla="*/ 2 w 964"/>
                <a:gd name="T87" fmla="*/ 344 h 921"/>
                <a:gd name="T88" fmla="*/ 15 w 964"/>
                <a:gd name="T89" fmla="*/ 340 h 921"/>
                <a:gd name="T90" fmla="*/ 186 w 964"/>
                <a:gd name="T91" fmla="*/ 921 h 921"/>
                <a:gd name="T92" fmla="*/ 181 w 964"/>
                <a:gd name="T93" fmla="*/ 921 h 921"/>
                <a:gd name="T94" fmla="*/ 179 w 964"/>
                <a:gd name="T95" fmla="*/ 918 h 921"/>
                <a:gd name="T96" fmla="*/ 186 w 964"/>
                <a:gd name="T97" fmla="*/ 914 h 921"/>
                <a:gd name="T98" fmla="*/ 186 w 964"/>
                <a:gd name="T99" fmla="*/ 921 h 9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4"/>
                <a:gd name="T151" fmla="*/ 0 h 921"/>
                <a:gd name="T152" fmla="*/ 964 w 964"/>
                <a:gd name="T153" fmla="*/ 921 h 9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4" h="921">
                  <a:moveTo>
                    <a:pt x="186" y="907"/>
                  </a:moveTo>
                  <a:lnTo>
                    <a:pt x="773" y="907"/>
                  </a:lnTo>
                  <a:lnTo>
                    <a:pt x="773" y="921"/>
                  </a:lnTo>
                  <a:lnTo>
                    <a:pt x="186" y="921"/>
                  </a:lnTo>
                  <a:lnTo>
                    <a:pt x="186" y="907"/>
                  </a:lnTo>
                  <a:close/>
                  <a:moveTo>
                    <a:pt x="780" y="918"/>
                  </a:moveTo>
                  <a:lnTo>
                    <a:pt x="778" y="921"/>
                  </a:lnTo>
                  <a:lnTo>
                    <a:pt x="773" y="921"/>
                  </a:lnTo>
                  <a:lnTo>
                    <a:pt x="773" y="914"/>
                  </a:lnTo>
                  <a:lnTo>
                    <a:pt x="780" y="918"/>
                  </a:lnTo>
                  <a:close/>
                  <a:moveTo>
                    <a:pt x="766" y="912"/>
                  </a:moveTo>
                  <a:lnTo>
                    <a:pt x="949" y="340"/>
                  </a:lnTo>
                  <a:lnTo>
                    <a:pt x="963" y="344"/>
                  </a:lnTo>
                  <a:lnTo>
                    <a:pt x="780" y="918"/>
                  </a:lnTo>
                  <a:lnTo>
                    <a:pt x="766" y="912"/>
                  </a:lnTo>
                  <a:close/>
                  <a:moveTo>
                    <a:pt x="961" y="337"/>
                  </a:moveTo>
                  <a:lnTo>
                    <a:pt x="964" y="338"/>
                  </a:lnTo>
                  <a:lnTo>
                    <a:pt x="963" y="344"/>
                  </a:lnTo>
                  <a:lnTo>
                    <a:pt x="956" y="342"/>
                  </a:lnTo>
                  <a:lnTo>
                    <a:pt x="961" y="337"/>
                  </a:lnTo>
                  <a:close/>
                  <a:moveTo>
                    <a:pt x="953" y="347"/>
                  </a:moveTo>
                  <a:lnTo>
                    <a:pt x="478" y="16"/>
                  </a:lnTo>
                  <a:lnTo>
                    <a:pt x="486" y="4"/>
                  </a:lnTo>
                  <a:lnTo>
                    <a:pt x="961" y="337"/>
                  </a:lnTo>
                  <a:lnTo>
                    <a:pt x="953" y="347"/>
                  </a:lnTo>
                  <a:close/>
                  <a:moveTo>
                    <a:pt x="478" y="4"/>
                  </a:moveTo>
                  <a:lnTo>
                    <a:pt x="483" y="0"/>
                  </a:lnTo>
                  <a:lnTo>
                    <a:pt x="486" y="4"/>
                  </a:lnTo>
                  <a:lnTo>
                    <a:pt x="483" y="9"/>
                  </a:lnTo>
                  <a:lnTo>
                    <a:pt x="478" y="4"/>
                  </a:lnTo>
                  <a:close/>
                  <a:moveTo>
                    <a:pt x="486" y="16"/>
                  </a:moveTo>
                  <a:lnTo>
                    <a:pt x="13" y="347"/>
                  </a:lnTo>
                  <a:lnTo>
                    <a:pt x="5" y="337"/>
                  </a:lnTo>
                  <a:lnTo>
                    <a:pt x="478" y="4"/>
                  </a:lnTo>
                  <a:lnTo>
                    <a:pt x="486" y="16"/>
                  </a:lnTo>
                  <a:close/>
                  <a:moveTo>
                    <a:pt x="2" y="344"/>
                  </a:moveTo>
                  <a:lnTo>
                    <a:pt x="0" y="338"/>
                  </a:lnTo>
                  <a:lnTo>
                    <a:pt x="5" y="337"/>
                  </a:lnTo>
                  <a:lnTo>
                    <a:pt x="8" y="342"/>
                  </a:lnTo>
                  <a:lnTo>
                    <a:pt x="2" y="344"/>
                  </a:lnTo>
                  <a:close/>
                  <a:moveTo>
                    <a:pt x="15" y="340"/>
                  </a:moveTo>
                  <a:lnTo>
                    <a:pt x="193" y="912"/>
                  </a:lnTo>
                  <a:lnTo>
                    <a:pt x="179" y="918"/>
                  </a:lnTo>
                  <a:lnTo>
                    <a:pt x="2" y="344"/>
                  </a:lnTo>
                  <a:lnTo>
                    <a:pt x="15" y="340"/>
                  </a:lnTo>
                  <a:close/>
                  <a:moveTo>
                    <a:pt x="186" y="921"/>
                  </a:moveTo>
                  <a:lnTo>
                    <a:pt x="181" y="921"/>
                  </a:lnTo>
                  <a:lnTo>
                    <a:pt x="179" y="918"/>
                  </a:lnTo>
                  <a:lnTo>
                    <a:pt x="186" y="914"/>
                  </a:lnTo>
                  <a:lnTo>
                    <a:pt x="186" y="921"/>
                  </a:lnTo>
                  <a:close/>
                </a:path>
              </a:pathLst>
            </a:custGeom>
            <a:solidFill>
              <a:srgbClr val="1F1A17"/>
            </a:solidFill>
            <a:ln w="19050">
              <a:solidFill>
                <a:srgbClr val="000000"/>
              </a:solidFill>
              <a:round/>
            </a:ln>
          </p:spPr>
          <p:txBody>
            <a:bodyPr/>
            <a:lstStyle/>
            <a:p>
              <a:endParaRPr lang="en-IN"/>
            </a:p>
          </p:txBody>
        </p:sp>
        <p:sp>
          <p:nvSpPr>
            <p:cNvPr id="16" name="Line 74"/>
            <p:cNvSpPr>
              <a:spLocks noChangeShapeType="1"/>
            </p:cNvSpPr>
            <p:nvPr/>
          </p:nvSpPr>
          <p:spPr bwMode="auto">
            <a:xfrm>
              <a:off x="1210" y="3571"/>
              <a:ext cx="82" cy="240"/>
            </a:xfrm>
            <a:prstGeom prst="line">
              <a:avLst/>
            </a:prstGeom>
            <a:noFill/>
            <a:ln w="9525">
              <a:solidFill>
                <a:schemeClr val="tx1"/>
              </a:solidFill>
              <a:round/>
            </a:ln>
          </p:spPr>
          <p:txBody>
            <a:bodyPr/>
            <a:lstStyle/>
            <a:p>
              <a:endParaRPr lang="en-IN"/>
            </a:p>
          </p:txBody>
        </p:sp>
        <p:sp>
          <p:nvSpPr>
            <p:cNvPr id="17" name="Line 75"/>
            <p:cNvSpPr>
              <a:spLocks noChangeShapeType="1"/>
            </p:cNvSpPr>
            <p:nvPr/>
          </p:nvSpPr>
          <p:spPr bwMode="auto">
            <a:xfrm flipV="1">
              <a:off x="1210" y="2803"/>
              <a:ext cx="96" cy="288"/>
            </a:xfrm>
            <a:prstGeom prst="line">
              <a:avLst/>
            </a:prstGeom>
            <a:noFill/>
            <a:ln w="9525">
              <a:solidFill>
                <a:schemeClr val="tx1"/>
              </a:solidFill>
              <a:round/>
            </a:ln>
          </p:spPr>
          <p:txBody>
            <a:bodyPr/>
            <a:lstStyle/>
            <a:p>
              <a:endParaRPr lang="en-IN"/>
            </a:p>
          </p:txBody>
        </p:sp>
        <p:sp>
          <p:nvSpPr>
            <p:cNvPr id="15400" name="Line 76"/>
            <p:cNvSpPr>
              <a:spLocks noChangeShapeType="1"/>
            </p:cNvSpPr>
            <p:nvPr/>
          </p:nvSpPr>
          <p:spPr bwMode="auto">
            <a:xfrm>
              <a:off x="1384" y="3313"/>
              <a:ext cx="240" cy="0"/>
            </a:xfrm>
            <a:prstGeom prst="line">
              <a:avLst/>
            </a:prstGeom>
            <a:noFill/>
            <a:ln w="9525">
              <a:solidFill>
                <a:schemeClr val="tx1"/>
              </a:solidFill>
              <a:round/>
            </a:ln>
          </p:spPr>
          <p:txBody>
            <a:bodyPr/>
            <a:lstStyle/>
            <a:p>
              <a:endParaRPr lang="en-IN"/>
            </a:p>
          </p:txBody>
        </p:sp>
        <p:sp>
          <p:nvSpPr>
            <p:cNvPr id="15401" name="Line 77"/>
            <p:cNvSpPr>
              <a:spLocks noChangeShapeType="1"/>
            </p:cNvSpPr>
            <p:nvPr/>
          </p:nvSpPr>
          <p:spPr bwMode="auto">
            <a:xfrm flipV="1">
              <a:off x="682" y="3466"/>
              <a:ext cx="225" cy="135"/>
            </a:xfrm>
            <a:prstGeom prst="line">
              <a:avLst/>
            </a:prstGeom>
            <a:noFill/>
            <a:ln w="9525">
              <a:solidFill>
                <a:schemeClr val="tx1"/>
              </a:solidFill>
              <a:round/>
            </a:ln>
          </p:spPr>
          <p:txBody>
            <a:bodyPr/>
            <a:lstStyle/>
            <a:p>
              <a:endParaRPr lang="en-IN"/>
            </a:p>
          </p:txBody>
        </p:sp>
        <p:sp>
          <p:nvSpPr>
            <p:cNvPr id="15402" name="Line 78"/>
            <p:cNvSpPr>
              <a:spLocks noChangeShapeType="1"/>
            </p:cNvSpPr>
            <p:nvPr/>
          </p:nvSpPr>
          <p:spPr bwMode="auto">
            <a:xfrm>
              <a:off x="682" y="2995"/>
              <a:ext cx="240" cy="192"/>
            </a:xfrm>
            <a:prstGeom prst="line">
              <a:avLst/>
            </a:prstGeom>
            <a:noFill/>
            <a:ln w="9525">
              <a:solidFill>
                <a:schemeClr val="tx1"/>
              </a:solidFill>
              <a:round/>
            </a:ln>
          </p:spPr>
          <p:txBody>
            <a:bodyPr/>
            <a:lstStyle/>
            <a:p>
              <a:endParaRPr lang="en-IN"/>
            </a:p>
          </p:txBody>
        </p:sp>
        <p:sp>
          <p:nvSpPr>
            <p:cNvPr id="15403" name="Line 79"/>
            <p:cNvSpPr>
              <a:spLocks noChangeShapeType="1"/>
            </p:cNvSpPr>
            <p:nvPr/>
          </p:nvSpPr>
          <p:spPr bwMode="auto">
            <a:xfrm>
              <a:off x="490" y="2592"/>
              <a:ext cx="1344" cy="0"/>
            </a:xfrm>
            <a:prstGeom prst="line">
              <a:avLst/>
            </a:prstGeom>
            <a:noFill/>
            <a:ln w="9525">
              <a:solidFill>
                <a:schemeClr val="tx1"/>
              </a:solidFill>
              <a:round/>
            </a:ln>
          </p:spPr>
          <p:txBody>
            <a:bodyPr/>
            <a:lstStyle/>
            <a:p>
              <a:endParaRPr lang="en-IN"/>
            </a:p>
          </p:txBody>
        </p:sp>
        <p:sp>
          <p:nvSpPr>
            <p:cNvPr id="15404" name="Line 80"/>
            <p:cNvSpPr>
              <a:spLocks noChangeShapeType="1"/>
            </p:cNvSpPr>
            <p:nvPr/>
          </p:nvSpPr>
          <p:spPr bwMode="auto">
            <a:xfrm>
              <a:off x="922" y="1632"/>
              <a:ext cx="480" cy="0"/>
            </a:xfrm>
            <a:prstGeom prst="line">
              <a:avLst/>
            </a:prstGeom>
            <a:noFill/>
            <a:ln w="9525">
              <a:solidFill>
                <a:schemeClr val="tx1"/>
              </a:solidFill>
              <a:round/>
            </a:ln>
          </p:spPr>
          <p:txBody>
            <a:bodyPr/>
            <a:lstStyle/>
            <a:p>
              <a:endParaRPr lang="en-IN"/>
            </a:p>
          </p:txBody>
        </p:sp>
        <p:sp>
          <p:nvSpPr>
            <p:cNvPr id="15405" name="Line 81"/>
            <p:cNvSpPr>
              <a:spLocks noChangeShapeType="1"/>
            </p:cNvSpPr>
            <p:nvPr/>
          </p:nvSpPr>
          <p:spPr bwMode="auto">
            <a:xfrm>
              <a:off x="730" y="2592"/>
              <a:ext cx="864" cy="0"/>
            </a:xfrm>
            <a:prstGeom prst="line">
              <a:avLst/>
            </a:prstGeom>
            <a:noFill/>
            <a:ln w="9525">
              <a:solidFill>
                <a:schemeClr val="tx1"/>
              </a:solidFill>
              <a:round/>
            </a:ln>
          </p:spPr>
          <p:txBody>
            <a:bodyPr/>
            <a:lstStyle/>
            <a:p>
              <a:endParaRPr lang="en-IN"/>
            </a:p>
          </p:txBody>
        </p:sp>
        <p:sp>
          <p:nvSpPr>
            <p:cNvPr id="15406" name="Line 82"/>
            <p:cNvSpPr>
              <a:spLocks noChangeShapeType="1"/>
            </p:cNvSpPr>
            <p:nvPr/>
          </p:nvSpPr>
          <p:spPr bwMode="auto">
            <a:xfrm flipH="1">
              <a:off x="730" y="1632"/>
              <a:ext cx="192" cy="960"/>
            </a:xfrm>
            <a:prstGeom prst="line">
              <a:avLst/>
            </a:prstGeom>
            <a:noFill/>
            <a:ln w="9525">
              <a:solidFill>
                <a:schemeClr val="tx1"/>
              </a:solidFill>
              <a:round/>
            </a:ln>
          </p:spPr>
          <p:txBody>
            <a:bodyPr/>
            <a:lstStyle/>
            <a:p>
              <a:endParaRPr lang="en-IN"/>
            </a:p>
          </p:txBody>
        </p:sp>
        <p:sp>
          <p:nvSpPr>
            <p:cNvPr id="15407" name="Line 83"/>
            <p:cNvSpPr>
              <a:spLocks noChangeShapeType="1"/>
            </p:cNvSpPr>
            <p:nvPr/>
          </p:nvSpPr>
          <p:spPr bwMode="auto">
            <a:xfrm>
              <a:off x="1402" y="1632"/>
              <a:ext cx="192" cy="960"/>
            </a:xfrm>
            <a:prstGeom prst="line">
              <a:avLst/>
            </a:prstGeom>
            <a:noFill/>
            <a:ln w="9525">
              <a:solidFill>
                <a:schemeClr val="tx1"/>
              </a:solidFill>
              <a:round/>
            </a:ln>
          </p:spPr>
          <p:txBody>
            <a:bodyPr/>
            <a:lstStyle/>
            <a:p>
              <a:endParaRPr lang="en-IN"/>
            </a:p>
          </p:txBody>
        </p:sp>
        <p:sp>
          <p:nvSpPr>
            <p:cNvPr id="15408" name="Line 84"/>
            <p:cNvSpPr>
              <a:spLocks noChangeShapeType="1"/>
            </p:cNvSpPr>
            <p:nvPr/>
          </p:nvSpPr>
          <p:spPr bwMode="auto">
            <a:xfrm flipH="1" flipV="1">
              <a:off x="1210" y="1632"/>
              <a:ext cx="96" cy="960"/>
            </a:xfrm>
            <a:prstGeom prst="line">
              <a:avLst/>
            </a:prstGeom>
            <a:noFill/>
            <a:ln w="9525">
              <a:solidFill>
                <a:schemeClr val="tx1"/>
              </a:solidFill>
              <a:round/>
            </a:ln>
          </p:spPr>
          <p:txBody>
            <a:bodyPr/>
            <a:lstStyle/>
            <a:p>
              <a:endParaRPr lang="en-IN"/>
            </a:p>
          </p:txBody>
        </p:sp>
        <p:sp>
          <p:nvSpPr>
            <p:cNvPr id="15409" name="Line 85"/>
            <p:cNvSpPr>
              <a:spLocks noChangeShapeType="1"/>
            </p:cNvSpPr>
            <p:nvPr/>
          </p:nvSpPr>
          <p:spPr bwMode="auto">
            <a:xfrm>
              <a:off x="1117" y="1488"/>
              <a:ext cx="0" cy="1200"/>
            </a:xfrm>
            <a:prstGeom prst="line">
              <a:avLst/>
            </a:prstGeom>
            <a:noFill/>
            <a:ln w="9525">
              <a:solidFill>
                <a:schemeClr val="tx1"/>
              </a:solidFill>
              <a:prstDash val="dash"/>
              <a:round/>
            </a:ln>
          </p:spPr>
          <p:txBody>
            <a:bodyPr/>
            <a:lstStyle/>
            <a:p>
              <a:endParaRPr lang="en-IN"/>
            </a:p>
          </p:txBody>
        </p:sp>
        <p:sp>
          <p:nvSpPr>
            <p:cNvPr id="15410" name="Line 86"/>
            <p:cNvSpPr>
              <a:spLocks noChangeShapeType="1"/>
            </p:cNvSpPr>
            <p:nvPr/>
          </p:nvSpPr>
          <p:spPr bwMode="auto">
            <a:xfrm flipH="1">
              <a:off x="394" y="3024"/>
              <a:ext cx="288" cy="0"/>
            </a:xfrm>
            <a:prstGeom prst="line">
              <a:avLst/>
            </a:prstGeom>
            <a:noFill/>
            <a:ln w="9525">
              <a:solidFill>
                <a:schemeClr val="tx1"/>
              </a:solidFill>
              <a:round/>
            </a:ln>
          </p:spPr>
          <p:txBody>
            <a:bodyPr/>
            <a:lstStyle/>
            <a:p>
              <a:endParaRPr lang="en-IN"/>
            </a:p>
          </p:txBody>
        </p:sp>
        <p:sp>
          <p:nvSpPr>
            <p:cNvPr id="15411" name="Line 87"/>
            <p:cNvSpPr>
              <a:spLocks noChangeShapeType="1"/>
            </p:cNvSpPr>
            <p:nvPr/>
          </p:nvSpPr>
          <p:spPr bwMode="auto">
            <a:xfrm flipH="1">
              <a:off x="394" y="3600"/>
              <a:ext cx="240" cy="0"/>
            </a:xfrm>
            <a:prstGeom prst="line">
              <a:avLst/>
            </a:prstGeom>
            <a:noFill/>
            <a:ln w="9525">
              <a:solidFill>
                <a:schemeClr val="tx1"/>
              </a:solidFill>
              <a:round/>
            </a:ln>
          </p:spPr>
          <p:txBody>
            <a:bodyPr/>
            <a:lstStyle/>
            <a:p>
              <a:endParaRPr lang="en-IN"/>
            </a:p>
          </p:txBody>
        </p:sp>
        <p:sp>
          <p:nvSpPr>
            <p:cNvPr id="15412" name="Line 88"/>
            <p:cNvSpPr>
              <a:spLocks noChangeShapeType="1"/>
            </p:cNvSpPr>
            <p:nvPr/>
          </p:nvSpPr>
          <p:spPr bwMode="auto">
            <a:xfrm flipH="1">
              <a:off x="490" y="1631"/>
              <a:ext cx="432" cy="0"/>
            </a:xfrm>
            <a:prstGeom prst="line">
              <a:avLst/>
            </a:prstGeom>
            <a:noFill/>
            <a:ln w="9525">
              <a:solidFill>
                <a:schemeClr val="tx1"/>
              </a:solidFill>
              <a:round/>
            </a:ln>
          </p:spPr>
          <p:txBody>
            <a:bodyPr/>
            <a:lstStyle/>
            <a:p>
              <a:endParaRPr lang="en-IN"/>
            </a:p>
          </p:txBody>
        </p:sp>
        <p:sp>
          <p:nvSpPr>
            <p:cNvPr id="15413" name="Line 89"/>
            <p:cNvSpPr>
              <a:spLocks noChangeShapeType="1"/>
            </p:cNvSpPr>
            <p:nvPr/>
          </p:nvSpPr>
          <p:spPr bwMode="auto">
            <a:xfrm>
              <a:off x="538" y="1631"/>
              <a:ext cx="0" cy="960"/>
            </a:xfrm>
            <a:prstGeom prst="line">
              <a:avLst/>
            </a:prstGeom>
            <a:noFill/>
            <a:ln w="3175">
              <a:solidFill>
                <a:schemeClr val="bg2"/>
              </a:solidFill>
              <a:round/>
              <a:headEnd type="triangle" w="med" len="med"/>
              <a:tailEnd type="triangle" w="med" len="med"/>
            </a:ln>
          </p:spPr>
          <p:txBody>
            <a:bodyPr/>
            <a:lstStyle/>
            <a:p>
              <a:endParaRPr lang="en-IN"/>
            </a:p>
          </p:txBody>
        </p:sp>
        <p:sp>
          <p:nvSpPr>
            <p:cNvPr id="15414" name="Line 90"/>
            <p:cNvSpPr>
              <a:spLocks noChangeShapeType="1"/>
            </p:cNvSpPr>
            <p:nvPr/>
          </p:nvSpPr>
          <p:spPr bwMode="auto">
            <a:xfrm flipH="1">
              <a:off x="520" y="3156"/>
              <a:ext cx="384" cy="0"/>
            </a:xfrm>
            <a:prstGeom prst="line">
              <a:avLst/>
            </a:prstGeom>
            <a:noFill/>
            <a:ln w="9525">
              <a:solidFill>
                <a:schemeClr val="tx1"/>
              </a:solidFill>
              <a:round/>
            </a:ln>
          </p:spPr>
          <p:txBody>
            <a:bodyPr/>
            <a:lstStyle/>
            <a:p>
              <a:endParaRPr lang="en-IN"/>
            </a:p>
          </p:txBody>
        </p:sp>
        <p:sp>
          <p:nvSpPr>
            <p:cNvPr id="15415" name="Line 91"/>
            <p:cNvSpPr>
              <a:spLocks noChangeShapeType="1"/>
            </p:cNvSpPr>
            <p:nvPr/>
          </p:nvSpPr>
          <p:spPr bwMode="auto">
            <a:xfrm flipH="1">
              <a:off x="532" y="3468"/>
              <a:ext cx="336" cy="0"/>
            </a:xfrm>
            <a:prstGeom prst="line">
              <a:avLst/>
            </a:prstGeom>
            <a:noFill/>
            <a:ln w="9525">
              <a:solidFill>
                <a:schemeClr val="tx1"/>
              </a:solidFill>
              <a:round/>
            </a:ln>
          </p:spPr>
          <p:txBody>
            <a:bodyPr/>
            <a:lstStyle/>
            <a:p>
              <a:endParaRPr lang="en-IN"/>
            </a:p>
          </p:txBody>
        </p:sp>
        <p:sp>
          <p:nvSpPr>
            <p:cNvPr id="15416" name="Line 92"/>
            <p:cNvSpPr>
              <a:spLocks noChangeShapeType="1"/>
            </p:cNvSpPr>
            <p:nvPr/>
          </p:nvSpPr>
          <p:spPr bwMode="auto">
            <a:xfrm>
              <a:off x="598" y="3144"/>
              <a:ext cx="0" cy="336"/>
            </a:xfrm>
            <a:prstGeom prst="line">
              <a:avLst/>
            </a:prstGeom>
            <a:noFill/>
            <a:ln w="3175">
              <a:solidFill>
                <a:schemeClr val="bg2"/>
              </a:solidFill>
              <a:round/>
              <a:headEnd type="triangle" w="med" len="med"/>
              <a:tailEnd type="triangle" w="med" len="med"/>
            </a:ln>
          </p:spPr>
          <p:txBody>
            <a:bodyPr/>
            <a:lstStyle/>
            <a:p>
              <a:endParaRPr lang="en-IN"/>
            </a:p>
          </p:txBody>
        </p:sp>
        <p:sp>
          <p:nvSpPr>
            <p:cNvPr id="15417" name="Line 93"/>
            <p:cNvSpPr>
              <a:spLocks noChangeShapeType="1"/>
            </p:cNvSpPr>
            <p:nvPr/>
          </p:nvSpPr>
          <p:spPr bwMode="auto">
            <a:xfrm>
              <a:off x="442" y="3024"/>
              <a:ext cx="0" cy="576"/>
            </a:xfrm>
            <a:prstGeom prst="line">
              <a:avLst/>
            </a:prstGeom>
            <a:noFill/>
            <a:ln w="3175">
              <a:solidFill>
                <a:schemeClr val="bg2"/>
              </a:solidFill>
              <a:round/>
              <a:headEnd type="triangle" w="med" len="med"/>
              <a:tailEnd type="triangle" w="med" len="med"/>
            </a:ln>
          </p:spPr>
          <p:txBody>
            <a:bodyPr/>
            <a:lstStyle/>
            <a:p>
              <a:endParaRPr lang="en-IN"/>
            </a:p>
          </p:txBody>
        </p:sp>
        <p:sp>
          <p:nvSpPr>
            <p:cNvPr id="15418" name="Text Box 94"/>
            <p:cNvSpPr txBox="1">
              <a:spLocks noChangeArrowheads="1"/>
            </p:cNvSpPr>
            <p:nvPr/>
          </p:nvSpPr>
          <p:spPr bwMode="auto">
            <a:xfrm>
              <a:off x="334" y="3234"/>
              <a:ext cx="212" cy="173"/>
            </a:xfrm>
            <a:prstGeom prst="rect">
              <a:avLst/>
            </a:prstGeom>
            <a:noFill/>
            <a:ln w="9525">
              <a:noFill/>
              <a:miter lim="800000"/>
            </a:ln>
          </p:spPr>
          <p:txBody>
            <a:bodyPr wrap="none">
              <a:spAutoFit/>
            </a:bodyPr>
            <a:lstStyle/>
            <a:p>
              <a:r>
                <a:rPr lang="en-US" sz="1200">
                  <a:latin typeface="Times New Roman" charset="0"/>
                </a:rPr>
                <a:t>40</a:t>
              </a:r>
              <a:endParaRPr lang="en-US" sz="1200">
                <a:latin typeface="Times New Roman" charset="0"/>
              </a:endParaRPr>
            </a:p>
          </p:txBody>
        </p:sp>
        <p:sp>
          <p:nvSpPr>
            <p:cNvPr id="15419" name="Text Box 95"/>
            <p:cNvSpPr txBox="1">
              <a:spLocks noChangeArrowheads="1"/>
            </p:cNvSpPr>
            <p:nvPr/>
          </p:nvSpPr>
          <p:spPr bwMode="auto">
            <a:xfrm>
              <a:off x="496" y="3216"/>
              <a:ext cx="212" cy="173"/>
            </a:xfrm>
            <a:prstGeom prst="rect">
              <a:avLst/>
            </a:prstGeom>
            <a:noFill/>
            <a:ln w="9525">
              <a:noFill/>
              <a:miter lim="800000"/>
            </a:ln>
          </p:spPr>
          <p:txBody>
            <a:bodyPr wrap="none">
              <a:spAutoFit/>
            </a:bodyPr>
            <a:lstStyle/>
            <a:p>
              <a:r>
                <a:rPr lang="en-US" sz="1200">
                  <a:latin typeface="Times New Roman" charset="0"/>
                </a:rPr>
                <a:t>20</a:t>
              </a:r>
              <a:endParaRPr lang="en-US" sz="1200">
                <a:latin typeface="Times New Roman" charset="0"/>
              </a:endParaRPr>
            </a:p>
          </p:txBody>
        </p:sp>
        <p:sp>
          <p:nvSpPr>
            <p:cNvPr id="15420" name="Text Box 96"/>
            <p:cNvSpPr txBox="1">
              <a:spLocks noChangeArrowheads="1"/>
            </p:cNvSpPr>
            <p:nvPr/>
          </p:nvSpPr>
          <p:spPr bwMode="auto">
            <a:xfrm>
              <a:off x="436" y="1997"/>
              <a:ext cx="212" cy="173"/>
            </a:xfrm>
            <a:prstGeom prst="rect">
              <a:avLst/>
            </a:prstGeom>
            <a:noFill/>
            <a:ln w="9525">
              <a:noFill/>
              <a:miter lim="800000"/>
            </a:ln>
          </p:spPr>
          <p:txBody>
            <a:bodyPr wrap="none">
              <a:spAutoFit/>
            </a:bodyPr>
            <a:lstStyle/>
            <a:p>
              <a:r>
                <a:rPr lang="en-US" sz="1200">
                  <a:latin typeface="Times New Roman" charset="0"/>
                </a:rPr>
                <a:t>60</a:t>
              </a:r>
              <a:endParaRPr lang="en-US" sz="1200">
                <a:latin typeface="Times New Roman" charset="0"/>
              </a:endParaRPr>
            </a:p>
          </p:txBody>
        </p:sp>
        <p:sp>
          <p:nvSpPr>
            <p:cNvPr id="15421" name="Text Box 97"/>
            <p:cNvSpPr txBox="1">
              <a:spLocks noChangeArrowheads="1"/>
            </p:cNvSpPr>
            <p:nvPr/>
          </p:nvSpPr>
          <p:spPr bwMode="auto">
            <a:xfrm>
              <a:off x="340" y="2472"/>
              <a:ext cx="172" cy="192"/>
            </a:xfrm>
            <a:prstGeom prst="rect">
              <a:avLst/>
            </a:prstGeom>
            <a:noFill/>
            <a:ln w="9525">
              <a:noFill/>
              <a:miter lim="800000"/>
            </a:ln>
          </p:spPr>
          <p:txBody>
            <a:bodyPr wrap="none">
              <a:spAutoFit/>
            </a:bodyPr>
            <a:lstStyle/>
            <a:p>
              <a:r>
                <a:rPr lang="en-US" sz="1400">
                  <a:latin typeface="Times New Roman" charset="0"/>
                </a:rPr>
                <a:t>x</a:t>
              </a:r>
              <a:endParaRPr lang="en-US" sz="1400">
                <a:latin typeface="Times New Roman" charset="0"/>
              </a:endParaRPr>
            </a:p>
          </p:txBody>
        </p:sp>
        <p:sp>
          <p:nvSpPr>
            <p:cNvPr id="15422" name="Text Box 98"/>
            <p:cNvSpPr txBox="1">
              <a:spLocks noChangeArrowheads="1"/>
            </p:cNvSpPr>
            <p:nvPr/>
          </p:nvSpPr>
          <p:spPr bwMode="auto">
            <a:xfrm>
              <a:off x="96" y="2071"/>
              <a:ext cx="259" cy="192"/>
            </a:xfrm>
            <a:prstGeom prst="rect">
              <a:avLst/>
            </a:prstGeom>
            <a:noFill/>
            <a:ln w="9525">
              <a:noFill/>
              <a:miter lim="800000"/>
            </a:ln>
          </p:spPr>
          <p:txBody>
            <a:bodyPr wrap="none">
              <a:spAutoFit/>
            </a:bodyPr>
            <a:lstStyle/>
            <a:p>
              <a:r>
                <a:rPr lang="en-US" sz="1400">
                  <a:latin typeface="Times New Roman" charset="0"/>
                </a:rPr>
                <a:t>FV</a:t>
              </a:r>
              <a:endParaRPr lang="en-US" sz="1400">
                <a:latin typeface="Times New Roman" charset="0"/>
              </a:endParaRPr>
            </a:p>
          </p:txBody>
        </p:sp>
        <p:sp>
          <p:nvSpPr>
            <p:cNvPr id="15423" name="Text Box 99"/>
            <p:cNvSpPr txBox="1">
              <a:spLocks noChangeArrowheads="1"/>
            </p:cNvSpPr>
            <p:nvPr/>
          </p:nvSpPr>
          <p:spPr bwMode="auto">
            <a:xfrm>
              <a:off x="106" y="3168"/>
              <a:ext cx="265" cy="192"/>
            </a:xfrm>
            <a:prstGeom prst="rect">
              <a:avLst/>
            </a:prstGeom>
            <a:noFill/>
            <a:ln w="9525">
              <a:noFill/>
              <a:miter lim="800000"/>
            </a:ln>
          </p:spPr>
          <p:txBody>
            <a:bodyPr wrap="none">
              <a:spAutoFit/>
            </a:bodyPr>
            <a:lstStyle/>
            <a:p>
              <a:r>
                <a:rPr lang="en-US" sz="1400">
                  <a:latin typeface="Times New Roman" charset="0"/>
                </a:rPr>
                <a:t>TV</a:t>
              </a:r>
              <a:endParaRPr lang="en-US" sz="1400">
                <a:latin typeface="Times New Roman" charset="0"/>
              </a:endParaRPr>
            </a:p>
          </p:txBody>
        </p:sp>
      </p:grpSp>
      <p:sp>
        <p:nvSpPr>
          <p:cNvPr id="15383" name="Text Box 100"/>
          <p:cNvSpPr txBox="1">
            <a:spLocks noChangeArrowheads="1"/>
          </p:cNvSpPr>
          <p:nvPr/>
        </p:nvSpPr>
        <p:spPr bwMode="auto">
          <a:xfrm>
            <a:off x="168275" y="1524000"/>
            <a:ext cx="3376613" cy="730250"/>
          </a:xfrm>
          <a:prstGeom prst="rect">
            <a:avLst/>
          </a:prstGeom>
          <a:noFill/>
          <a:ln w="9525">
            <a:noFill/>
            <a:miter lim="800000"/>
          </a:ln>
        </p:spPr>
        <p:txBody>
          <a:bodyPr wrap="none">
            <a:spAutoFit/>
          </a:bodyPr>
          <a:lstStyle/>
          <a:p>
            <a:pPr algn="ctr"/>
            <a:r>
              <a:rPr lang="en-US" sz="1400" b="1">
                <a:solidFill>
                  <a:srgbClr val="FF3300"/>
                </a:solidFill>
              </a:rPr>
              <a:t>PROJECTIONS OF FRUSTOM OF </a:t>
            </a:r>
            <a:endParaRPr lang="en-US" sz="1400" b="1">
              <a:solidFill>
                <a:srgbClr val="FF3300"/>
              </a:solidFill>
            </a:endParaRPr>
          </a:p>
          <a:p>
            <a:pPr algn="ctr"/>
            <a:r>
              <a:rPr lang="en-US" sz="1400" b="1">
                <a:solidFill>
                  <a:srgbClr val="FF3300"/>
                </a:solidFill>
              </a:rPr>
              <a:t>PENTAGONAL PYRAMID ARE GIVEN.</a:t>
            </a:r>
            <a:endParaRPr lang="en-US" sz="1400" b="1">
              <a:solidFill>
                <a:srgbClr val="FF3300"/>
              </a:solidFill>
            </a:endParaRPr>
          </a:p>
          <a:p>
            <a:pPr algn="ctr"/>
            <a:r>
              <a:rPr lang="en-US" sz="1400" b="1">
                <a:solidFill>
                  <a:srgbClr val="FF3300"/>
                </a:solidFill>
              </a:rPr>
              <a:t>DRAW IT’S ISOMETRIC VIEW.</a:t>
            </a:r>
            <a:endParaRPr lang="en-US" sz="1400" b="1">
              <a:solidFill>
                <a:srgbClr val="FF3300"/>
              </a:solidFill>
            </a:endParaRPr>
          </a:p>
        </p:txBody>
      </p:sp>
      <p:grpSp>
        <p:nvGrpSpPr>
          <p:cNvPr id="20" name="Group 101"/>
          <p:cNvGrpSpPr/>
          <p:nvPr/>
        </p:nvGrpSpPr>
        <p:grpSpPr bwMode="auto">
          <a:xfrm>
            <a:off x="3276600" y="2895600"/>
            <a:ext cx="2590800" cy="2590800"/>
            <a:chOff x="2064" y="1824"/>
            <a:chExt cx="1632" cy="1632"/>
          </a:xfrm>
        </p:grpSpPr>
        <p:sp>
          <p:nvSpPr>
            <p:cNvPr id="18" name="AutoShape 102"/>
            <p:cNvSpPr>
              <a:spLocks noChangeArrowheads="1"/>
            </p:cNvSpPr>
            <p:nvPr/>
          </p:nvSpPr>
          <p:spPr bwMode="auto">
            <a:xfrm>
              <a:off x="2064" y="1824"/>
              <a:ext cx="1584" cy="1632"/>
            </a:xfrm>
            <a:prstGeom prst="wedgeRoundRectCallout">
              <a:avLst>
                <a:gd name="adj1" fmla="val 62690"/>
                <a:gd name="adj2" fmla="val 1963"/>
                <a:gd name="adj3" fmla="val 16667"/>
              </a:avLst>
            </a:prstGeom>
            <a:solidFill>
              <a:srgbClr val="FFFFCC"/>
            </a:solidFill>
            <a:ln w="9525">
              <a:solidFill>
                <a:schemeClr val="tx1"/>
              </a:solidFill>
              <a:miter lim="800000"/>
            </a:ln>
          </p:spPr>
          <p:txBody>
            <a:bodyPr/>
            <a:lstStyle/>
            <a:p>
              <a:pPr algn="ctr"/>
              <a:endParaRPr lang="en-SG" sz="2400">
                <a:latin typeface="Times New Roman" charset="0"/>
              </a:endParaRPr>
            </a:p>
          </p:txBody>
        </p:sp>
        <p:sp>
          <p:nvSpPr>
            <p:cNvPr id="19" name="Text Box 103"/>
            <p:cNvSpPr txBox="1">
              <a:spLocks noChangeArrowheads="1"/>
            </p:cNvSpPr>
            <p:nvPr/>
          </p:nvSpPr>
          <p:spPr bwMode="auto">
            <a:xfrm>
              <a:off x="2112" y="1920"/>
              <a:ext cx="1584" cy="1438"/>
            </a:xfrm>
            <a:prstGeom prst="rect">
              <a:avLst/>
            </a:prstGeom>
            <a:noFill/>
            <a:ln w="9525">
              <a:noFill/>
              <a:miter lim="800000"/>
            </a:ln>
          </p:spPr>
          <p:txBody>
            <a:bodyPr>
              <a:spAutoFit/>
            </a:bodyPr>
            <a:lstStyle/>
            <a:p>
              <a:r>
                <a:rPr lang="en-US" sz="1200" b="1">
                  <a:solidFill>
                    <a:srgbClr val="FF3300"/>
                  </a:solidFill>
                </a:rPr>
                <a:t>SOLUTION STEPS:</a:t>
              </a:r>
              <a:endParaRPr lang="en-US" sz="1200" b="1">
                <a:solidFill>
                  <a:srgbClr val="FF3300"/>
                </a:solidFill>
              </a:endParaRPr>
            </a:p>
            <a:p>
              <a:endParaRPr lang="en-US" sz="1200" b="1">
                <a:solidFill>
                  <a:schemeClr val="accent2"/>
                </a:solidFill>
              </a:endParaRPr>
            </a:p>
            <a:p>
              <a:r>
                <a:rPr lang="en-US" sz="1200" b="1">
                  <a:solidFill>
                    <a:schemeClr val="accent2"/>
                  </a:solidFill>
                </a:rPr>
                <a:t>FIRST DRAW ISOMETRIC </a:t>
              </a:r>
              <a:endParaRPr lang="en-US" sz="1200" b="1">
                <a:solidFill>
                  <a:schemeClr val="accent2"/>
                </a:solidFill>
              </a:endParaRPr>
            </a:p>
            <a:p>
              <a:r>
                <a:rPr lang="en-US" sz="1200" b="1">
                  <a:solidFill>
                    <a:schemeClr val="accent2"/>
                  </a:solidFill>
                </a:rPr>
                <a:t>OF IT’S BASE. </a:t>
              </a:r>
              <a:endParaRPr lang="en-US" sz="1200" b="1">
                <a:solidFill>
                  <a:schemeClr val="accent2"/>
                </a:solidFill>
              </a:endParaRPr>
            </a:p>
            <a:p>
              <a:endParaRPr lang="en-US" sz="1200" b="1">
                <a:solidFill>
                  <a:schemeClr val="accent2"/>
                </a:solidFill>
              </a:endParaRPr>
            </a:p>
            <a:p>
              <a:r>
                <a:rPr lang="en-US" sz="1200" b="1">
                  <a:solidFill>
                    <a:schemeClr val="accent2"/>
                  </a:solidFill>
                </a:rPr>
                <a:t>THEN DRAWSAME SHAPE </a:t>
              </a:r>
              <a:endParaRPr lang="en-US" sz="1200" b="1">
                <a:solidFill>
                  <a:schemeClr val="accent2"/>
                </a:solidFill>
              </a:endParaRPr>
            </a:p>
            <a:p>
              <a:r>
                <a:rPr lang="en-US" sz="1200" b="1">
                  <a:solidFill>
                    <a:schemeClr val="accent2"/>
                  </a:solidFill>
                </a:rPr>
                <a:t>AS TOP, 60 MM ABOVE THE BASE PENTAGON CENTER.</a:t>
              </a:r>
              <a:endParaRPr lang="en-US" sz="1200" b="1">
                <a:solidFill>
                  <a:schemeClr val="accent2"/>
                </a:solidFill>
              </a:endParaRPr>
            </a:p>
            <a:p>
              <a:endParaRPr lang="en-US" sz="1200" b="1">
                <a:solidFill>
                  <a:schemeClr val="accent2"/>
                </a:solidFill>
              </a:endParaRPr>
            </a:p>
            <a:p>
              <a:r>
                <a:rPr lang="en-US" sz="1200" b="1">
                  <a:solidFill>
                    <a:schemeClr val="accent2"/>
                  </a:solidFill>
                </a:rPr>
                <a:t>THEN REDUCE THE TOP TO   20 MM SIDES AND JOIN WITH THE PROPER BASE CORNERS.</a:t>
              </a:r>
              <a:endParaRPr lang="en-US" sz="1200" b="1">
                <a:solidFill>
                  <a:schemeClr val="accent2"/>
                </a:solidFill>
              </a:endParaRPr>
            </a:p>
          </p:txBody>
        </p:sp>
      </p:grpSp>
      <p:sp>
        <p:nvSpPr>
          <p:cNvPr id="15385" name="Oval 104"/>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10</a:t>
            </a:r>
            <a:endParaRPr lang="en-US" b="1">
              <a:latin typeface="Times New Roman" charset="0"/>
            </a:endParaRPr>
          </a:p>
        </p:txBody>
      </p:sp>
      <p:grpSp>
        <p:nvGrpSpPr>
          <p:cNvPr id="21" name="Group 105"/>
          <p:cNvGrpSpPr/>
          <p:nvPr/>
        </p:nvGrpSpPr>
        <p:grpSpPr bwMode="auto">
          <a:xfrm>
            <a:off x="7467600" y="46038"/>
            <a:ext cx="1096963" cy="182562"/>
            <a:chOff x="5050" y="0"/>
            <a:chExt cx="691" cy="115"/>
          </a:xfrm>
        </p:grpSpPr>
        <p:sp>
          <p:nvSpPr>
            <p:cNvPr id="15387" name="AutoShape 106">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5388" name="AutoShape 107">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5389" name="AutoShape 108">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5390" name="AutoShape 109">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5391" name="AutoShape 110">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5392" name="AutoShape 111">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ppt_x</p:attrName>
                                        </p:attrNameLst>
                                      </p:cBhvr>
                                      <p:tavLst>
                                        <p:tav tm="0">
                                          <p:val>
                                            <p:strVal val="#ppt_x"/>
                                          </p:val>
                                        </p:tav>
                                        <p:tav tm="100000">
                                          <p:val>
                                            <p:strVal val="#ppt_x"/>
                                          </p:val>
                                        </p:tav>
                                      </p:tavLst>
                                    </p:anim>
                                    <p:anim calcmode="lin" valueType="num">
                                      <p:cBhvr>
                                        <p:cTn id="8" dur="500" fill="hold"/>
                                        <p:tgtEl>
                                          <p:spTgt spid="13"/>
                                        </p:tgtEl>
                                        <p:attrNameLst>
                                          <p:attrName>ppt_y</p:attrName>
                                        </p:attrNameLst>
                                      </p:cBhvr>
                                      <p:tavLst>
                                        <p:tav tm="0">
                                          <p:val>
                                            <p:strVal val="#ppt_y+#ppt_h/2"/>
                                          </p:val>
                                        </p:tav>
                                        <p:tav tm="100000">
                                          <p:val>
                                            <p:strVal val="#ppt_y"/>
                                          </p:val>
                                        </p:tav>
                                      </p:tavLst>
                                    </p:anim>
                                    <p:anim calcmode="lin" valueType="num">
                                      <p:cBhvr>
                                        <p:cTn id="9" dur="500" fill="hold"/>
                                        <p:tgtEl>
                                          <p:spTgt spid="13"/>
                                        </p:tgtEl>
                                        <p:attrNameLst>
                                          <p:attrName>ppt_w</p:attrName>
                                        </p:attrNameLst>
                                      </p:cBhvr>
                                      <p:tavLst>
                                        <p:tav tm="0">
                                          <p:val>
                                            <p:strVal val="#ppt_w"/>
                                          </p:val>
                                        </p:tav>
                                        <p:tav tm="100000">
                                          <p:val>
                                            <p:strVal val="#ppt_w"/>
                                          </p:val>
                                        </p:tav>
                                      </p:tavLst>
                                    </p:anim>
                                    <p:anim calcmode="lin" valueType="num">
                                      <p:cBhvr>
                                        <p:cTn id="10"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16"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ppt_x</p:attrName>
                                        </p:attrNameLst>
                                      </p:cBhvr>
                                      <p:tavLst>
                                        <p:tav tm="0">
                                          <p:val>
                                            <p:strVal val="#ppt_x"/>
                                          </p:val>
                                        </p:tav>
                                        <p:tav tm="100000">
                                          <p:val>
                                            <p:strVal val="#ppt_x"/>
                                          </p:val>
                                        </p:tav>
                                      </p:tavLst>
                                    </p:anim>
                                    <p:anim calcmode="lin" valueType="num">
                                      <p:cBhvr>
                                        <p:cTn id="28" dur="500" fill="hold"/>
                                        <p:tgtEl>
                                          <p:spTgt spid="2"/>
                                        </p:tgtEl>
                                        <p:attrNameLst>
                                          <p:attrName>ppt_y</p:attrName>
                                        </p:attrNameLst>
                                      </p:cBhvr>
                                      <p:tavLst>
                                        <p:tav tm="0">
                                          <p:val>
                                            <p:strVal val="#ppt_y+#ppt_h/2"/>
                                          </p:val>
                                        </p:tav>
                                        <p:tav tm="100000">
                                          <p:val>
                                            <p:strVal val="#ppt_y"/>
                                          </p:val>
                                        </p:tav>
                                      </p:tavLst>
                                    </p:anim>
                                    <p:anim calcmode="lin" valueType="num">
                                      <p:cBhvr>
                                        <p:cTn id="29" dur="500" fill="hold"/>
                                        <p:tgtEl>
                                          <p:spTgt spid="2"/>
                                        </p:tgtEl>
                                        <p:attrNameLst>
                                          <p:attrName>ppt_w</p:attrName>
                                        </p:attrNameLst>
                                      </p:cBhvr>
                                      <p:tavLst>
                                        <p:tav tm="0">
                                          <p:val>
                                            <p:strVal val="#ppt_w"/>
                                          </p:val>
                                        </p:tav>
                                        <p:tav tm="100000">
                                          <p:val>
                                            <p:strVal val="#ppt_w"/>
                                          </p:val>
                                        </p:tav>
                                      </p:tavLst>
                                    </p:anim>
                                    <p:anim calcmode="lin" valueType="num">
                                      <p:cBhvr>
                                        <p:cTn id="3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15367"/>
                                        </p:tgtEl>
                                        <p:attrNameLst>
                                          <p:attrName>style.visibility</p:attrName>
                                        </p:attrNameLst>
                                      </p:cBhvr>
                                      <p:to>
                                        <p:strVal val="visible"/>
                                      </p:to>
                                    </p:set>
                                    <p:animEffect transition="in" filter="strips(upRight)">
                                      <p:cBhvr>
                                        <p:cTn id="35" dur="500"/>
                                        <p:tgtEl>
                                          <p:spTgt spid="15367"/>
                                        </p:tgtEl>
                                      </p:cBhvr>
                                    </p:animEffect>
                                  </p:childTnLst>
                                </p:cTn>
                              </p:par>
                            </p:childTnLst>
                          </p:cTn>
                        </p:par>
                      </p:childTnLst>
                    </p:cTn>
                  </p:par>
                  <p:par>
                    <p:cTn id="36" fill="hold">
                      <p:stCondLst>
                        <p:cond delay="indefinite"/>
                      </p:stCondLst>
                      <p:childTnLst>
                        <p:par>
                          <p:cTn id="37" fill="hold">
                            <p:stCondLst>
                              <p:cond delay="0"/>
                            </p:stCondLst>
                            <p:childTnLst>
                              <p:par>
                                <p:cTn id="38" presetID="18" presetClass="entr" presetSubtype="6" fill="hold" grpId="0" nodeType="clickEffect">
                                  <p:stCondLst>
                                    <p:cond delay="0"/>
                                  </p:stCondLst>
                                  <p:childTnLst>
                                    <p:set>
                                      <p:cBhvr>
                                        <p:cTn id="39" dur="1" fill="hold">
                                          <p:stCondLst>
                                            <p:cond delay="0"/>
                                          </p:stCondLst>
                                        </p:cTn>
                                        <p:tgtEl>
                                          <p:spTgt spid="15368"/>
                                        </p:tgtEl>
                                        <p:attrNameLst>
                                          <p:attrName>style.visibility</p:attrName>
                                        </p:attrNameLst>
                                      </p:cBhvr>
                                      <p:to>
                                        <p:strVal val="visible"/>
                                      </p:to>
                                    </p:set>
                                    <p:animEffect transition="in" filter="strips(downRight)">
                                      <p:cBhvr>
                                        <p:cTn id="40" dur="500"/>
                                        <p:tgtEl>
                                          <p:spTgt spid="15368"/>
                                        </p:tgtEl>
                                      </p:cBhvr>
                                    </p:animEffect>
                                  </p:childTnLst>
                                </p:cTn>
                              </p:par>
                            </p:childTnLst>
                          </p:cTn>
                        </p:par>
                      </p:childTnLst>
                    </p:cTn>
                  </p:par>
                  <p:par>
                    <p:cTn id="41" fill="hold">
                      <p:stCondLst>
                        <p:cond delay="indefinite"/>
                      </p:stCondLst>
                      <p:childTnLst>
                        <p:par>
                          <p:cTn id="42" fill="hold">
                            <p:stCondLst>
                              <p:cond delay="0"/>
                            </p:stCondLst>
                            <p:childTnLst>
                              <p:par>
                                <p:cTn id="43" presetID="18" presetClass="entr" presetSubtype="3"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strips(upRight)">
                                      <p:cBhvr>
                                        <p:cTn id="45" dur="500"/>
                                        <p:tgtEl>
                                          <p:spTgt spid="3"/>
                                        </p:tgtEl>
                                      </p:cBhvr>
                                    </p:animEffect>
                                  </p:childTnLst>
                                </p:cTn>
                              </p:par>
                            </p:childTnLst>
                          </p:cTn>
                        </p:par>
                      </p:childTnLst>
                    </p:cTn>
                  </p:par>
                  <p:par>
                    <p:cTn id="46" fill="hold">
                      <p:stCondLst>
                        <p:cond delay="indefinite"/>
                      </p:stCondLst>
                      <p:childTnLst>
                        <p:par>
                          <p:cTn id="47" fill="hold">
                            <p:stCondLst>
                              <p:cond delay="0"/>
                            </p:stCondLst>
                            <p:childTnLst>
                              <p:par>
                                <p:cTn id="48" presetID="18" presetClass="entr" presetSubtype="3" fill="hold"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strips(upRight)">
                                      <p:cBhvr>
                                        <p:cTn id="50" dur="500"/>
                                        <p:tgtEl>
                                          <p:spTgt spid="7"/>
                                        </p:tgtEl>
                                      </p:cBhvr>
                                    </p:animEffect>
                                  </p:childTnLst>
                                </p:cTn>
                              </p:par>
                            </p:childTnLst>
                          </p:cTn>
                        </p:par>
                      </p:childTnLst>
                    </p:cTn>
                  </p:par>
                  <p:par>
                    <p:cTn id="51" fill="hold">
                      <p:stCondLst>
                        <p:cond delay="indefinite"/>
                      </p:stCondLst>
                      <p:childTnLst>
                        <p:par>
                          <p:cTn id="52" fill="hold">
                            <p:stCondLst>
                              <p:cond delay="0"/>
                            </p:stCondLst>
                            <p:childTnLst>
                              <p:par>
                                <p:cTn id="53" presetID="17" presetClass="entr" presetSubtype="10" fill="hold" grpId="0" nodeType="clickEffect">
                                  <p:stCondLst>
                                    <p:cond delay="0"/>
                                  </p:stCondLst>
                                  <p:childTnLst>
                                    <p:set>
                                      <p:cBhvr>
                                        <p:cTn id="54" dur="1" fill="hold">
                                          <p:stCondLst>
                                            <p:cond delay="0"/>
                                          </p:stCondLst>
                                        </p:cTn>
                                        <p:tgtEl>
                                          <p:spTgt spid="15398"/>
                                        </p:tgtEl>
                                        <p:attrNameLst>
                                          <p:attrName>style.visibility</p:attrName>
                                        </p:attrNameLst>
                                      </p:cBhvr>
                                      <p:to>
                                        <p:strVal val="visible"/>
                                      </p:to>
                                    </p:set>
                                    <p:anim calcmode="lin" valueType="num">
                                      <p:cBhvr>
                                        <p:cTn id="55" dur="500" fill="hold"/>
                                        <p:tgtEl>
                                          <p:spTgt spid="15398"/>
                                        </p:tgtEl>
                                        <p:attrNameLst>
                                          <p:attrName>ppt_w</p:attrName>
                                        </p:attrNameLst>
                                      </p:cBhvr>
                                      <p:tavLst>
                                        <p:tav tm="0">
                                          <p:val>
                                            <p:fltVal val="0"/>
                                          </p:val>
                                        </p:tav>
                                        <p:tav tm="100000">
                                          <p:val>
                                            <p:strVal val="#ppt_w"/>
                                          </p:val>
                                        </p:tav>
                                      </p:tavLst>
                                    </p:anim>
                                    <p:anim calcmode="lin" valueType="num">
                                      <p:cBhvr>
                                        <p:cTn id="56" dur="500" fill="hold"/>
                                        <p:tgtEl>
                                          <p:spTgt spid="15398"/>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7" presetClass="entr" presetSubtype="10" fill="hold" grpId="0" nodeType="clickEffect">
                                  <p:stCondLst>
                                    <p:cond delay="0"/>
                                  </p:stCondLst>
                                  <p:childTnLst>
                                    <p:set>
                                      <p:cBhvr>
                                        <p:cTn id="60" dur="1" fill="hold">
                                          <p:stCondLst>
                                            <p:cond delay="0"/>
                                          </p:stCondLst>
                                        </p:cTn>
                                        <p:tgtEl>
                                          <p:spTgt spid="15399"/>
                                        </p:tgtEl>
                                        <p:attrNameLst>
                                          <p:attrName>style.visibility</p:attrName>
                                        </p:attrNameLst>
                                      </p:cBhvr>
                                      <p:to>
                                        <p:strVal val="visible"/>
                                      </p:to>
                                    </p:set>
                                    <p:anim calcmode="lin" valueType="num">
                                      <p:cBhvr>
                                        <p:cTn id="61" dur="500" fill="hold"/>
                                        <p:tgtEl>
                                          <p:spTgt spid="15399"/>
                                        </p:tgtEl>
                                        <p:attrNameLst>
                                          <p:attrName>ppt_w</p:attrName>
                                        </p:attrNameLst>
                                      </p:cBhvr>
                                      <p:tavLst>
                                        <p:tav tm="0">
                                          <p:val>
                                            <p:fltVal val="0"/>
                                          </p:val>
                                        </p:tav>
                                        <p:tav tm="100000">
                                          <p:val>
                                            <p:strVal val="#ppt_w"/>
                                          </p:val>
                                        </p:tav>
                                      </p:tavLst>
                                    </p:anim>
                                    <p:anim calcmode="lin" valueType="num">
                                      <p:cBhvr>
                                        <p:cTn id="62" dur="500" fill="hold"/>
                                        <p:tgtEl>
                                          <p:spTgt spid="15399"/>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8" presetClass="entr" presetSubtype="3"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strips(upRight)">
                                      <p:cBhvr>
                                        <p:cTn id="67" dur="500"/>
                                        <p:tgtEl>
                                          <p:spTgt spid="9"/>
                                        </p:tgtEl>
                                      </p:cBhvr>
                                    </p:animEffect>
                                  </p:childTnLst>
                                </p:cTn>
                              </p:par>
                            </p:childTnLst>
                          </p:cTn>
                        </p:par>
                      </p:childTnLst>
                    </p:cTn>
                  </p:par>
                  <p:par>
                    <p:cTn id="68" fill="hold">
                      <p:stCondLst>
                        <p:cond delay="indefinite"/>
                      </p:stCondLst>
                      <p:childTnLst>
                        <p:par>
                          <p:cTn id="69" fill="hold">
                            <p:stCondLst>
                              <p:cond delay="0"/>
                            </p:stCondLst>
                            <p:childTnLst>
                              <p:par>
                                <p:cTn id="70" presetID="17" presetClass="entr" presetSubtype="4" fill="hold" nodeType="click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p:cTn id="72" dur="500" fill="hold"/>
                                        <p:tgtEl>
                                          <p:spTgt spid="5"/>
                                        </p:tgtEl>
                                        <p:attrNameLst>
                                          <p:attrName>ppt_x</p:attrName>
                                        </p:attrNameLst>
                                      </p:cBhvr>
                                      <p:tavLst>
                                        <p:tav tm="0">
                                          <p:val>
                                            <p:strVal val="#ppt_x"/>
                                          </p:val>
                                        </p:tav>
                                        <p:tav tm="100000">
                                          <p:val>
                                            <p:strVal val="#ppt_x"/>
                                          </p:val>
                                        </p:tav>
                                      </p:tavLst>
                                    </p:anim>
                                    <p:anim calcmode="lin" valueType="num">
                                      <p:cBhvr>
                                        <p:cTn id="73" dur="500" fill="hold"/>
                                        <p:tgtEl>
                                          <p:spTgt spid="5"/>
                                        </p:tgtEl>
                                        <p:attrNameLst>
                                          <p:attrName>ppt_y</p:attrName>
                                        </p:attrNameLst>
                                      </p:cBhvr>
                                      <p:tavLst>
                                        <p:tav tm="0">
                                          <p:val>
                                            <p:strVal val="#ppt_y+#ppt_h/2"/>
                                          </p:val>
                                        </p:tav>
                                        <p:tav tm="100000">
                                          <p:val>
                                            <p:strVal val="#ppt_y"/>
                                          </p:val>
                                        </p:tav>
                                      </p:tavLst>
                                    </p:anim>
                                    <p:anim calcmode="lin" valueType="num">
                                      <p:cBhvr>
                                        <p:cTn id="74" dur="500" fill="hold"/>
                                        <p:tgtEl>
                                          <p:spTgt spid="5"/>
                                        </p:tgtEl>
                                        <p:attrNameLst>
                                          <p:attrName>ppt_w</p:attrName>
                                        </p:attrNameLst>
                                      </p:cBhvr>
                                      <p:tavLst>
                                        <p:tav tm="0">
                                          <p:val>
                                            <p:strVal val="#ppt_w"/>
                                          </p:val>
                                        </p:tav>
                                        <p:tav tm="100000">
                                          <p:val>
                                            <p:strVal val="#ppt_w"/>
                                          </p:val>
                                        </p:tav>
                                      </p:tavLst>
                                    </p:anim>
                                    <p:anim calcmode="lin" valueType="num">
                                      <p:cBhvr>
                                        <p:cTn id="75"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23" presetClass="entr" presetSubtype="16" fill="hold" nodeType="clickEffect">
                                  <p:stCondLst>
                                    <p:cond delay="0"/>
                                  </p:stCondLst>
                                  <p:childTnLst>
                                    <p:set>
                                      <p:cBhvr>
                                        <p:cTn id="79" dur="1" fill="hold">
                                          <p:stCondLst>
                                            <p:cond delay="0"/>
                                          </p:stCondLst>
                                        </p:cTn>
                                        <p:tgtEl>
                                          <p:spTgt spid="6"/>
                                        </p:tgtEl>
                                        <p:attrNameLst>
                                          <p:attrName>style.visibility</p:attrName>
                                        </p:attrNameLst>
                                      </p:cBhvr>
                                      <p:to>
                                        <p:strVal val="visible"/>
                                      </p:to>
                                    </p:set>
                                    <p:anim calcmode="lin" valueType="num">
                                      <p:cBhvr>
                                        <p:cTn id="80" dur="500" fill="hold"/>
                                        <p:tgtEl>
                                          <p:spTgt spid="6"/>
                                        </p:tgtEl>
                                        <p:attrNameLst>
                                          <p:attrName>ppt_w</p:attrName>
                                        </p:attrNameLst>
                                      </p:cBhvr>
                                      <p:tavLst>
                                        <p:tav tm="0">
                                          <p:val>
                                            <p:fltVal val="0"/>
                                          </p:val>
                                        </p:tav>
                                        <p:tav tm="100000">
                                          <p:val>
                                            <p:strVal val="#ppt_w"/>
                                          </p:val>
                                        </p:tav>
                                      </p:tavLst>
                                    </p:anim>
                                    <p:anim calcmode="lin" valueType="num">
                                      <p:cBhvr>
                                        <p:cTn id="81"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82" fill="hold">
                      <p:stCondLst>
                        <p:cond delay="indefinite"/>
                      </p:stCondLst>
                      <p:childTnLst>
                        <p:par>
                          <p:cTn id="83" fill="hold">
                            <p:stCondLst>
                              <p:cond delay="0"/>
                            </p:stCondLst>
                            <p:childTnLst>
                              <p:par>
                                <p:cTn id="84" presetID="17" presetClass="entr" presetSubtype="10" fill="hold" grpId="0" nodeType="clickEffect">
                                  <p:stCondLst>
                                    <p:cond delay="0"/>
                                  </p:stCondLst>
                                  <p:childTnLst>
                                    <p:set>
                                      <p:cBhvr>
                                        <p:cTn id="85" dur="1" fill="hold">
                                          <p:stCondLst>
                                            <p:cond delay="0"/>
                                          </p:stCondLst>
                                        </p:cTn>
                                        <p:tgtEl>
                                          <p:spTgt spid="15394"/>
                                        </p:tgtEl>
                                        <p:attrNameLst>
                                          <p:attrName>style.visibility</p:attrName>
                                        </p:attrNameLst>
                                      </p:cBhvr>
                                      <p:to>
                                        <p:strVal val="visible"/>
                                      </p:to>
                                    </p:set>
                                    <p:anim calcmode="lin" valueType="num">
                                      <p:cBhvr>
                                        <p:cTn id="86" dur="500" fill="hold"/>
                                        <p:tgtEl>
                                          <p:spTgt spid="15394"/>
                                        </p:tgtEl>
                                        <p:attrNameLst>
                                          <p:attrName>ppt_w</p:attrName>
                                        </p:attrNameLst>
                                      </p:cBhvr>
                                      <p:tavLst>
                                        <p:tav tm="0">
                                          <p:val>
                                            <p:fltVal val="0"/>
                                          </p:val>
                                        </p:tav>
                                        <p:tav tm="100000">
                                          <p:val>
                                            <p:strVal val="#ppt_w"/>
                                          </p:val>
                                        </p:tav>
                                      </p:tavLst>
                                    </p:anim>
                                    <p:anim calcmode="lin" valueType="num">
                                      <p:cBhvr>
                                        <p:cTn id="87" dur="500" fill="hold"/>
                                        <p:tgtEl>
                                          <p:spTgt spid="15394"/>
                                        </p:tgtEl>
                                        <p:attrNameLst>
                                          <p:attrName>ppt_h</p:attrName>
                                        </p:attrNameLst>
                                      </p:cBhvr>
                                      <p:tavLst>
                                        <p:tav tm="0">
                                          <p:val>
                                            <p:strVal val="#ppt_h"/>
                                          </p:val>
                                        </p:tav>
                                        <p:tav tm="100000">
                                          <p:val>
                                            <p:strVal val="#ppt_h"/>
                                          </p:val>
                                        </p:tav>
                                      </p:tavLst>
                                    </p:anim>
                                  </p:childTnLst>
                                </p:cTn>
                              </p:par>
                            </p:childTnLst>
                          </p:cTn>
                        </p:par>
                      </p:childTnLst>
                    </p:cTn>
                  </p:par>
                  <p:par>
                    <p:cTn id="88" fill="hold">
                      <p:stCondLst>
                        <p:cond delay="indefinite"/>
                      </p:stCondLst>
                      <p:childTnLst>
                        <p:par>
                          <p:cTn id="89" fill="hold">
                            <p:stCondLst>
                              <p:cond delay="0"/>
                            </p:stCondLst>
                            <p:childTnLst>
                              <p:par>
                                <p:cTn id="90" presetID="17" presetClass="entr" presetSubtype="10" fill="hold" grpId="0" nodeType="clickEffect">
                                  <p:stCondLst>
                                    <p:cond delay="0"/>
                                  </p:stCondLst>
                                  <p:childTnLst>
                                    <p:set>
                                      <p:cBhvr>
                                        <p:cTn id="91" dur="1" fill="hold">
                                          <p:stCondLst>
                                            <p:cond delay="0"/>
                                          </p:stCondLst>
                                        </p:cTn>
                                        <p:tgtEl>
                                          <p:spTgt spid="15393"/>
                                        </p:tgtEl>
                                        <p:attrNameLst>
                                          <p:attrName>style.visibility</p:attrName>
                                        </p:attrNameLst>
                                      </p:cBhvr>
                                      <p:to>
                                        <p:strVal val="visible"/>
                                      </p:to>
                                    </p:set>
                                    <p:anim calcmode="lin" valueType="num">
                                      <p:cBhvr>
                                        <p:cTn id="92" dur="500" fill="hold"/>
                                        <p:tgtEl>
                                          <p:spTgt spid="15393"/>
                                        </p:tgtEl>
                                        <p:attrNameLst>
                                          <p:attrName>ppt_w</p:attrName>
                                        </p:attrNameLst>
                                      </p:cBhvr>
                                      <p:tavLst>
                                        <p:tav tm="0">
                                          <p:val>
                                            <p:fltVal val="0"/>
                                          </p:val>
                                        </p:tav>
                                        <p:tav tm="100000">
                                          <p:val>
                                            <p:strVal val="#ppt_w"/>
                                          </p:val>
                                        </p:tav>
                                      </p:tavLst>
                                    </p:anim>
                                    <p:anim calcmode="lin" valueType="num">
                                      <p:cBhvr>
                                        <p:cTn id="93" dur="500" fill="hold"/>
                                        <p:tgtEl>
                                          <p:spTgt spid="15393"/>
                                        </p:tgtEl>
                                        <p:attrNameLst>
                                          <p:attrName>ppt_h</p:attrName>
                                        </p:attrNameLst>
                                      </p:cBhvr>
                                      <p:tavLst>
                                        <p:tav tm="0">
                                          <p:val>
                                            <p:strVal val="#ppt_h"/>
                                          </p:val>
                                        </p:tav>
                                        <p:tav tm="100000">
                                          <p:val>
                                            <p:strVal val="#ppt_h"/>
                                          </p:val>
                                        </p:tav>
                                      </p:tavLst>
                                    </p:anim>
                                  </p:childTnLst>
                                </p:cTn>
                              </p:par>
                            </p:childTnLst>
                          </p:cTn>
                        </p:par>
                      </p:childTnLst>
                    </p:cTn>
                  </p:par>
                  <p:par>
                    <p:cTn id="94" fill="hold">
                      <p:stCondLst>
                        <p:cond delay="indefinite"/>
                      </p:stCondLst>
                      <p:childTnLst>
                        <p:par>
                          <p:cTn id="95" fill="hold">
                            <p:stCondLst>
                              <p:cond delay="0"/>
                            </p:stCondLst>
                            <p:childTnLst>
                              <p:par>
                                <p:cTn id="96" presetID="18" presetClass="entr" presetSubtype="9" fill="hold" nodeType="clickEffect">
                                  <p:stCondLst>
                                    <p:cond delay="0"/>
                                  </p:stCondLst>
                                  <p:childTnLst>
                                    <p:set>
                                      <p:cBhvr>
                                        <p:cTn id="97" dur="1" fill="hold">
                                          <p:stCondLst>
                                            <p:cond delay="0"/>
                                          </p:stCondLst>
                                        </p:cTn>
                                        <p:tgtEl>
                                          <p:spTgt spid="8"/>
                                        </p:tgtEl>
                                        <p:attrNameLst>
                                          <p:attrName>style.visibility</p:attrName>
                                        </p:attrNameLst>
                                      </p:cBhvr>
                                      <p:to>
                                        <p:strVal val="visible"/>
                                      </p:to>
                                    </p:set>
                                    <p:animEffect transition="in" filter="strips(upLeft)">
                                      <p:cBhvr>
                                        <p:cTn id="98" dur="500"/>
                                        <p:tgtEl>
                                          <p:spTgt spid="8"/>
                                        </p:tgtEl>
                                      </p:cBhvr>
                                    </p:animEffect>
                                  </p:childTnLst>
                                </p:cTn>
                              </p:par>
                            </p:childTnLst>
                          </p:cTn>
                        </p:par>
                      </p:childTnLst>
                    </p:cTn>
                  </p:par>
                  <p:par>
                    <p:cTn id="99" fill="hold">
                      <p:stCondLst>
                        <p:cond delay="indefinite"/>
                      </p:stCondLst>
                      <p:childTnLst>
                        <p:par>
                          <p:cTn id="100" fill="hold">
                            <p:stCondLst>
                              <p:cond delay="0"/>
                            </p:stCondLst>
                            <p:childTnLst>
                              <p:par>
                                <p:cTn id="101" presetID="23" presetClass="entr" presetSubtype="16" fill="hold" nodeType="clickEffect">
                                  <p:stCondLst>
                                    <p:cond delay="0"/>
                                  </p:stCondLst>
                                  <p:childTnLst>
                                    <p:set>
                                      <p:cBhvr>
                                        <p:cTn id="102" dur="1" fill="hold">
                                          <p:stCondLst>
                                            <p:cond delay="0"/>
                                          </p:stCondLst>
                                        </p:cTn>
                                        <p:tgtEl>
                                          <p:spTgt spid="4"/>
                                        </p:tgtEl>
                                        <p:attrNameLst>
                                          <p:attrName>style.visibility</p:attrName>
                                        </p:attrNameLst>
                                      </p:cBhvr>
                                      <p:to>
                                        <p:strVal val="visible"/>
                                      </p:to>
                                    </p:set>
                                    <p:anim calcmode="lin" valueType="num">
                                      <p:cBhvr>
                                        <p:cTn id="103" dur="500" fill="hold"/>
                                        <p:tgtEl>
                                          <p:spTgt spid="4"/>
                                        </p:tgtEl>
                                        <p:attrNameLst>
                                          <p:attrName>ppt_w</p:attrName>
                                        </p:attrNameLst>
                                      </p:cBhvr>
                                      <p:tavLst>
                                        <p:tav tm="0">
                                          <p:val>
                                            <p:fltVal val="0"/>
                                          </p:val>
                                        </p:tav>
                                        <p:tav tm="100000">
                                          <p:val>
                                            <p:strVal val="#ppt_w"/>
                                          </p:val>
                                        </p:tav>
                                      </p:tavLst>
                                    </p:anim>
                                    <p:anim calcmode="lin" valueType="num">
                                      <p:cBhvr>
                                        <p:cTn id="104"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18" presetClass="entr" presetSubtype="12" fill="hold" grpId="0" nodeType="clickEffect">
                                  <p:stCondLst>
                                    <p:cond delay="0"/>
                                  </p:stCondLst>
                                  <p:childTnLst>
                                    <p:set>
                                      <p:cBhvr>
                                        <p:cTn id="108" dur="1" fill="hold">
                                          <p:stCondLst>
                                            <p:cond delay="0"/>
                                          </p:stCondLst>
                                        </p:cTn>
                                        <p:tgtEl>
                                          <p:spTgt spid="15395"/>
                                        </p:tgtEl>
                                        <p:attrNameLst>
                                          <p:attrName>style.visibility</p:attrName>
                                        </p:attrNameLst>
                                      </p:cBhvr>
                                      <p:to>
                                        <p:strVal val="visible"/>
                                      </p:to>
                                    </p:set>
                                    <p:animEffect transition="in" filter="strips(downLeft)">
                                      <p:cBhvr>
                                        <p:cTn id="109" dur="500"/>
                                        <p:tgtEl>
                                          <p:spTgt spid="15395"/>
                                        </p:tgtEl>
                                      </p:cBhvr>
                                    </p:animEffect>
                                  </p:childTnLst>
                                </p:cTn>
                              </p:par>
                            </p:childTnLst>
                          </p:cTn>
                        </p:par>
                      </p:childTnLst>
                    </p:cTn>
                  </p:par>
                  <p:par>
                    <p:cTn id="110" fill="hold">
                      <p:stCondLst>
                        <p:cond delay="indefinite"/>
                      </p:stCondLst>
                      <p:childTnLst>
                        <p:par>
                          <p:cTn id="111" fill="hold">
                            <p:stCondLst>
                              <p:cond delay="0"/>
                            </p:stCondLst>
                            <p:childTnLst>
                              <p:par>
                                <p:cTn id="112" presetID="18" presetClass="entr" presetSubtype="12" fill="hold" grpId="0" nodeType="clickEffect">
                                  <p:stCondLst>
                                    <p:cond delay="0"/>
                                  </p:stCondLst>
                                  <p:childTnLst>
                                    <p:set>
                                      <p:cBhvr>
                                        <p:cTn id="113" dur="1" fill="hold">
                                          <p:stCondLst>
                                            <p:cond delay="0"/>
                                          </p:stCondLst>
                                        </p:cTn>
                                        <p:tgtEl>
                                          <p:spTgt spid="15396"/>
                                        </p:tgtEl>
                                        <p:attrNameLst>
                                          <p:attrName>style.visibility</p:attrName>
                                        </p:attrNameLst>
                                      </p:cBhvr>
                                      <p:to>
                                        <p:strVal val="visible"/>
                                      </p:to>
                                    </p:set>
                                    <p:animEffect transition="in" filter="strips(downLeft)">
                                      <p:cBhvr>
                                        <p:cTn id="114" dur="500"/>
                                        <p:tgtEl>
                                          <p:spTgt spid="15396"/>
                                        </p:tgtEl>
                                      </p:cBhvr>
                                    </p:animEffect>
                                  </p:childTnLst>
                                </p:cTn>
                              </p:par>
                            </p:childTnLst>
                          </p:cTn>
                        </p:par>
                      </p:childTnLst>
                    </p:cTn>
                  </p:par>
                  <p:par>
                    <p:cTn id="115" fill="hold">
                      <p:stCondLst>
                        <p:cond delay="indefinite"/>
                      </p:stCondLst>
                      <p:childTnLst>
                        <p:par>
                          <p:cTn id="116" fill="hold">
                            <p:stCondLst>
                              <p:cond delay="0"/>
                            </p:stCondLst>
                            <p:childTnLst>
                              <p:par>
                                <p:cTn id="117" presetID="18" presetClass="entr" presetSubtype="6" fill="hold" grpId="0" nodeType="clickEffect">
                                  <p:stCondLst>
                                    <p:cond delay="0"/>
                                  </p:stCondLst>
                                  <p:childTnLst>
                                    <p:set>
                                      <p:cBhvr>
                                        <p:cTn id="118" dur="1" fill="hold">
                                          <p:stCondLst>
                                            <p:cond delay="0"/>
                                          </p:stCondLst>
                                        </p:cTn>
                                        <p:tgtEl>
                                          <p:spTgt spid="15397"/>
                                        </p:tgtEl>
                                        <p:attrNameLst>
                                          <p:attrName>style.visibility</p:attrName>
                                        </p:attrNameLst>
                                      </p:cBhvr>
                                      <p:to>
                                        <p:strVal val="visible"/>
                                      </p:to>
                                    </p:set>
                                    <p:animEffect transition="in" filter="strips(downRight)">
                                      <p:cBhvr>
                                        <p:cTn id="119" dur="500"/>
                                        <p:tgtEl>
                                          <p:spTgt spid="15397"/>
                                        </p:tgtEl>
                                      </p:cBhvr>
                                    </p:animEffect>
                                  </p:childTnLst>
                                </p:cTn>
                              </p:par>
                            </p:childTnLst>
                          </p:cTn>
                        </p:par>
                      </p:childTnLst>
                    </p:cTn>
                  </p:par>
                  <p:par>
                    <p:cTn id="120" fill="hold">
                      <p:stCondLst>
                        <p:cond delay="indefinite"/>
                      </p:stCondLst>
                      <p:childTnLst>
                        <p:par>
                          <p:cTn id="121" fill="hold">
                            <p:stCondLst>
                              <p:cond delay="0"/>
                            </p:stCondLst>
                            <p:childTnLst>
                              <p:par>
                                <p:cTn id="122" presetID="23" presetClass="entr" presetSubtype="32" fill="hold" grpId="0" nodeType="clickEffect">
                                  <p:stCondLst>
                                    <p:cond delay="0"/>
                                  </p:stCondLst>
                                  <p:childTnLst>
                                    <p:set>
                                      <p:cBhvr>
                                        <p:cTn id="123" dur="1" fill="hold">
                                          <p:stCondLst>
                                            <p:cond delay="0"/>
                                          </p:stCondLst>
                                        </p:cTn>
                                        <p:tgtEl>
                                          <p:spTgt spid="15362"/>
                                        </p:tgtEl>
                                        <p:attrNameLst>
                                          <p:attrName>style.visibility</p:attrName>
                                        </p:attrNameLst>
                                      </p:cBhvr>
                                      <p:to>
                                        <p:strVal val="visible"/>
                                      </p:to>
                                    </p:set>
                                    <p:anim calcmode="lin" valueType="num">
                                      <p:cBhvr>
                                        <p:cTn id="124" dur="500" fill="hold"/>
                                        <p:tgtEl>
                                          <p:spTgt spid="15362"/>
                                        </p:tgtEl>
                                        <p:attrNameLst>
                                          <p:attrName>ppt_w</p:attrName>
                                        </p:attrNameLst>
                                      </p:cBhvr>
                                      <p:tavLst>
                                        <p:tav tm="0">
                                          <p:val>
                                            <p:strVal val="4*#ppt_w"/>
                                          </p:val>
                                        </p:tav>
                                        <p:tav tm="100000">
                                          <p:val>
                                            <p:strVal val="#ppt_w"/>
                                          </p:val>
                                        </p:tav>
                                      </p:tavLst>
                                    </p:anim>
                                    <p:anim calcmode="lin" valueType="num">
                                      <p:cBhvr>
                                        <p:cTn id="125" dur="500" fill="hold"/>
                                        <p:tgtEl>
                                          <p:spTgt spid="1536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2" grpId="0" autoUpdateAnimBg="0"/>
      <p:bldP spid="15367" grpId="0" animBg="1"/>
      <p:bldP spid="15368" grpId="0" animBg="1"/>
      <p:bldP spid="15393" grpId="0" animBg="1"/>
      <p:bldP spid="15394" grpId="0" animBg="1"/>
      <p:bldP spid="15395" grpId="0" animBg="1"/>
      <p:bldP spid="15396" grpId="0" animBg="1"/>
      <p:bldP spid="15397" grpId="0" animBg="1"/>
      <p:bldP spid="15398" grpId="0" animBg="1"/>
      <p:bldP spid="15399"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AutoShape 2"/>
          <p:cNvSpPr>
            <a:spLocks noChangeArrowheads="1"/>
          </p:cNvSpPr>
          <p:nvPr/>
        </p:nvSpPr>
        <p:spPr bwMode="auto">
          <a:xfrm>
            <a:off x="4729163" y="4806950"/>
            <a:ext cx="2906712" cy="1539875"/>
          </a:xfrm>
          <a:prstGeom prst="diamond">
            <a:avLst/>
          </a:prstGeom>
          <a:solidFill>
            <a:schemeClr val="bg1"/>
          </a:solidFill>
          <a:ln w="3175">
            <a:solidFill>
              <a:schemeClr val="bg2"/>
            </a:solidFill>
            <a:miter lim="800000"/>
          </a:ln>
        </p:spPr>
        <p:txBody>
          <a:bodyPr wrap="none" anchor="ctr"/>
          <a:lstStyle/>
          <a:p>
            <a:endParaRPr lang="en-IN"/>
          </a:p>
        </p:txBody>
      </p:sp>
      <p:sp>
        <p:nvSpPr>
          <p:cNvPr id="16387" name="Line 3"/>
          <p:cNvSpPr>
            <a:spLocks noChangeShapeType="1"/>
          </p:cNvSpPr>
          <p:nvPr/>
        </p:nvSpPr>
        <p:spPr bwMode="auto">
          <a:xfrm rot="21571905" flipV="1">
            <a:off x="6162675" y="4802188"/>
            <a:ext cx="2905125" cy="1539875"/>
          </a:xfrm>
          <a:prstGeom prst="line">
            <a:avLst/>
          </a:prstGeom>
          <a:noFill/>
          <a:ln w="6350">
            <a:solidFill>
              <a:schemeClr val="bg2"/>
            </a:solidFill>
            <a:round/>
          </a:ln>
        </p:spPr>
        <p:txBody>
          <a:bodyPr/>
          <a:lstStyle/>
          <a:p>
            <a:endParaRPr lang="en-IN"/>
          </a:p>
        </p:txBody>
      </p:sp>
      <p:sp>
        <p:nvSpPr>
          <p:cNvPr id="16388" name="Line 4"/>
          <p:cNvSpPr>
            <a:spLocks noChangeShapeType="1"/>
          </p:cNvSpPr>
          <p:nvPr/>
        </p:nvSpPr>
        <p:spPr bwMode="auto">
          <a:xfrm rot="28095" flipH="1" flipV="1">
            <a:off x="3276600" y="4806950"/>
            <a:ext cx="2905125" cy="1539875"/>
          </a:xfrm>
          <a:prstGeom prst="line">
            <a:avLst/>
          </a:prstGeom>
          <a:noFill/>
          <a:ln w="6350">
            <a:solidFill>
              <a:schemeClr val="bg2"/>
            </a:solidFill>
            <a:round/>
          </a:ln>
        </p:spPr>
        <p:txBody>
          <a:bodyPr/>
          <a:lstStyle/>
          <a:p>
            <a:endParaRPr lang="en-IN"/>
          </a:p>
        </p:txBody>
      </p:sp>
      <p:sp>
        <p:nvSpPr>
          <p:cNvPr id="16389" name="Line 5"/>
          <p:cNvSpPr>
            <a:spLocks noChangeShapeType="1"/>
          </p:cNvSpPr>
          <p:nvPr/>
        </p:nvSpPr>
        <p:spPr bwMode="auto">
          <a:xfrm>
            <a:off x="6181725" y="4519613"/>
            <a:ext cx="0" cy="1827212"/>
          </a:xfrm>
          <a:prstGeom prst="line">
            <a:avLst/>
          </a:prstGeom>
          <a:noFill/>
          <a:ln w="6350">
            <a:solidFill>
              <a:schemeClr val="bg2"/>
            </a:solidFill>
            <a:round/>
          </a:ln>
        </p:spPr>
        <p:txBody>
          <a:bodyPr/>
          <a:lstStyle/>
          <a:p>
            <a:endParaRPr lang="en-IN"/>
          </a:p>
        </p:txBody>
      </p:sp>
      <p:sp>
        <p:nvSpPr>
          <p:cNvPr id="16390" name="Line 6"/>
          <p:cNvSpPr>
            <a:spLocks noChangeShapeType="1"/>
          </p:cNvSpPr>
          <p:nvPr/>
        </p:nvSpPr>
        <p:spPr bwMode="auto">
          <a:xfrm flipV="1">
            <a:off x="7635875" y="2020888"/>
            <a:ext cx="0" cy="3557587"/>
          </a:xfrm>
          <a:prstGeom prst="line">
            <a:avLst/>
          </a:prstGeom>
          <a:noFill/>
          <a:ln w="9525">
            <a:solidFill>
              <a:schemeClr val="bg2"/>
            </a:solidFill>
            <a:round/>
          </a:ln>
        </p:spPr>
        <p:txBody>
          <a:bodyPr/>
          <a:lstStyle/>
          <a:p>
            <a:endParaRPr lang="en-IN"/>
          </a:p>
        </p:txBody>
      </p:sp>
      <p:sp>
        <p:nvSpPr>
          <p:cNvPr id="16391" name="Line 7"/>
          <p:cNvSpPr>
            <a:spLocks noChangeShapeType="1"/>
          </p:cNvSpPr>
          <p:nvPr/>
        </p:nvSpPr>
        <p:spPr bwMode="auto">
          <a:xfrm flipV="1">
            <a:off x="4729163" y="2020888"/>
            <a:ext cx="0" cy="3557587"/>
          </a:xfrm>
          <a:prstGeom prst="line">
            <a:avLst/>
          </a:prstGeom>
          <a:noFill/>
          <a:ln w="9525">
            <a:solidFill>
              <a:schemeClr val="bg2"/>
            </a:solidFill>
            <a:round/>
          </a:ln>
        </p:spPr>
        <p:txBody>
          <a:bodyPr/>
          <a:lstStyle/>
          <a:p>
            <a:endParaRPr lang="en-IN"/>
          </a:p>
        </p:txBody>
      </p:sp>
      <p:sp>
        <p:nvSpPr>
          <p:cNvPr id="16392" name="Line 8"/>
          <p:cNvSpPr>
            <a:spLocks noChangeShapeType="1"/>
          </p:cNvSpPr>
          <p:nvPr/>
        </p:nvSpPr>
        <p:spPr bwMode="auto">
          <a:xfrm flipV="1">
            <a:off x="6181725" y="2789238"/>
            <a:ext cx="0" cy="3557587"/>
          </a:xfrm>
          <a:prstGeom prst="line">
            <a:avLst/>
          </a:prstGeom>
          <a:noFill/>
          <a:ln w="3175">
            <a:solidFill>
              <a:schemeClr val="bg2"/>
            </a:solidFill>
            <a:round/>
          </a:ln>
        </p:spPr>
        <p:txBody>
          <a:bodyPr/>
          <a:lstStyle/>
          <a:p>
            <a:endParaRPr lang="en-IN"/>
          </a:p>
        </p:txBody>
      </p:sp>
      <p:sp>
        <p:nvSpPr>
          <p:cNvPr id="16393" name="Line 9"/>
          <p:cNvSpPr>
            <a:spLocks noChangeShapeType="1"/>
          </p:cNvSpPr>
          <p:nvPr/>
        </p:nvSpPr>
        <p:spPr bwMode="auto">
          <a:xfrm>
            <a:off x="4729163" y="2020888"/>
            <a:ext cx="1452562" cy="768350"/>
          </a:xfrm>
          <a:prstGeom prst="line">
            <a:avLst/>
          </a:prstGeom>
          <a:noFill/>
          <a:ln w="9525">
            <a:solidFill>
              <a:schemeClr val="bg2"/>
            </a:solidFill>
            <a:round/>
          </a:ln>
        </p:spPr>
        <p:txBody>
          <a:bodyPr/>
          <a:lstStyle/>
          <a:p>
            <a:endParaRPr lang="en-IN"/>
          </a:p>
        </p:txBody>
      </p:sp>
      <p:sp>
        <p:nvSpPr>
          <p:cNvPr id="16394" name="Line 10"/>
          <p:cNvSpPr>
            <a:spLocks noChangeShapeType="1"/>
          </p:cNvSpPr>
          <p:nvPr/>
        </p:nvSpPr>
        <p:spPr bwMode="auto">
          <a:xfrm flipV="1">
            <a:off x="6181725" y="2020888"/>
            <a:ext cx="1454150" cy="768350"/>
          </a:xfrm>
          <a:prstGeom prst="line">
            <a:avLst/>
          </a:prstGeom>
          <a:noFill/>
          <a:ln w="9525">
            <a:solidFill>
              <a:schemeClr val="bg2"/>
            </a:solidFill>
            <a:round/>
          </a:ln>
        </p:spPr>
        <p:txBody>
          <a:bodyPr/>
          <a:lstStyle/>
          <a:p>
            <a:endParaRPr lang="en-IN"/>
          </a:p>
        </p:txBody>
      </p:sp>
      <p:sp>
        <p:nvSpPr>
          <p:cNvPr id="16395" name="Line 11"/>
          <p:cNvSpPr>
            <a:spLocks noChangeShapeType="1"/>
          </p:cNvSpPr>
          <p:nvPr/>
        </p:nvSpPr>
        <p:spPr bwMode="auto">
          <a:xfrm flipV="1">
            <a:off x="4729163" y="1238250"/>
            <a:ext cx="1504950" cy="782638"/>
          </a:xfrm>
          <a:prstGeom prst="line">
            <a:avLst/>
          </a:prstGeom>
          <a:noFill/>
          <a:ln w="9525">
            <a:solidFill>
              <a:schemeClr val="tx1"/>
            </a:solidFill>
            <a:round/>
          </a:ln>
        </p:spPr>
        <p:txBody>
          <a:bodyPr/>
          <a:lstStyle/>
          <a:p>
            <a:endParaRPr lang="en-IN"/>
          </a:p>
        </p:txBody>
      </p:sp>
      <p:sp>
        <p:nvSpPr>
          <p:cNvPr id="16396" name="Line 12"/>
          <p:cNvSpPr>
            <a:spLocks noChangeShapeType="1"/>
          </p:cNvSpPr>
          <p:nvPr/>
        </p:nvSpPr>
        <p:spPr bwMode="auto">
          <a:xfrm>
            <a:off x="6188075" y="1238250"/>
            <a:ext cx="1455738" cy="768350"/>
          </a:xfrm>
          <a:prstGeom prst="line">
            <a:avLst/>
          </a:prstGeom>
          <a:noFill/>
          <a:ln w="9525">
            <a:solidFill>
              <a:schemeClr val="bg2"/>
            </a:solidFill>
            <a:round/>
          </a:ln>
        </p:spPr>
        <p:txBody>
          <a:bodyPr/>
          <a:lstStyle/>
          <a:p>
            <a:endParaRPr lang="en-IN"/>
          </a:p>
        </p:txBody>
      </p:sp>
      <p:sp>
        <p:nvSpPr>
          <p:cNvPr id="16397" name="Line 13"/>
          <p:cNvSpPr>
            <a:spLocks noChangeShapeType="1"/>
          </p:cNvSpPr>
          <p:nvPr/>
        </p:nvSpPr>
        <p:spPr bwMode="auto">
          <a:xfrm>
            <a:off x="4416425" y="6346825"/>
            <a:ext cx="3529013" cy="0"/>
          </a:xfrm>
          <a:prstGeom prst="line">
            <a:avLst/>
          </a:prstGeom>
          <a:noFill/>
          <a:ln w="9525">
            <a:solidFill>
              <a:schemeClr val="bg2"/>
            </a:solidFill>
            <a:round/>
          </a:ln>
        </p:spPr>
        <p:txBody>
          <a:bodyPr/>
          <a:lstStyle/>
          <a:p>
            <a:endParaRPr lang="en-IN"/>
          </a:p>
        </p:txBody>
      </p:sp>
      <p:sp>
        <p:nvSpPr>
          <p:cNvPr id="16398" name="Line 14"/>
          <p:cNvSpPr>
            <a:spLocks noChangeShapeType="1"/>
          </p:cNvSpPr>
          <p:nvPr/>
        </p:nvSpPr>
        <p:spPr bwMode="auto">
          <a:xfrm>
            <a:off x="4802188" y="1243013"/>
            <a:ext cx="2589212" cy="1412875"/>
          </a:xfrm>
          <a:prstGeom prst="line">
            <a:avLst/>
          </a:prstGeom>
          <a:noFill/>
          <a:ln w="9525">
            <a:solidFill>
              <a:schemeClr val="tx1"/>
            </a:solidFill>
            <a:round/>
          </a:ln>
        </p:spPr>
        <p:txBody>
          <a:bodyPr/>
          <a:lstStyle/>
          <a:p>
            <a:endParaRPr lang="en-IN"/>
          </a:p>
        </p:txBody>
      </p:sp>
      <p:sp>
        <p:nvSpPr>
          <p:cNvPr id="16399" name="Line 15"/>
          <p:cNvSpPr>
            <a:spLocks noChangeShapeType="1"/>
          </p:cNvSpPr>
          <p:nvPr/>
        </p:nvSpPr>
        <p:spPr bwMode="auto">
          <a:xfrm flipV="1">
            <a:off x="4667250" y="1243013"/>
            <a:ext cx="2895600" cy="1697037"/>
          </a:xfrm>
          <a:prstGeom prst="line">
            <a:avLst/>
          </a:prstGeom>
          <a:noFill/>
          <a:ln w="9525">
            <a:solidFill>
              <a:schemeClr val="tx1"/>
            </a:solidFill>
            <a:round/>
          </a:ln>
        </p:spPr>
        <p:txBody>
          <a:bodyPr/>
          <a:lstStyle/>
          <a:p>
            <a:endParaRPr lang="en-IN"/>
          </a:p>
        </p:txBody>
      </p:sp>
      <p:sp>
        <p:nvSpPr>
          <p:cNvPr id="16400" name="Oval 16"/>
          <p:cNvSpPr>
            <a:spLocks noChangeArrowheads="1"/>
          </p:cNvSpPr>
          <p:nvPr/>
        </p:nvSpPr>
        <p:spPr bwMode="auto">
          <a:xfrm>
            <a:off x="5630863" y="1668463"/>
            <a:ext cx="150812" cy="109537"/>
          </a:xfrm>
          <a:prstGeom prst="ellipse">
            <a:avLst/>
          </a:prstGeom>
          <a:solidFill>
            <a:schemeClr val="accent1"/>
          </a:solidFill>
          <a:ln w="3175">
            <a:solidFill>
              <a:schemeClr val="tx1"/>
            </a:solidFill>
            <a:round/>
          </a:ln>
        </p:spPr>
        <p:txBody>
          <a:bodyPr wrap="none" anchor="ctr"/>
          <a:lstStyle/>
          <a:p>
            <a:endParaRPr lang="en-IN"/>
          </a:p>
        </p:txBody>
      </p:sp>
      <p:sp>
        <p:nvSpPr>
          <p:cNvPr id="16401" name="Oval 17"/>
          <p:cNvSpPr>
            <a:spLocks noChangeArrowheads="1"/>
          </p:cNvSpPr>
          <p:nvPr/>
        </p:nvSpPr>
        <p:spPr bwMode="auto">
          <a:xfrm>
            <a:off x="5630863" y="2233613"/>
            <a:ext cx="150812" cy="139700"/>
          </a:xfrm>
          <a:prstGeom prst="ellipse">
            <a:avLst/>
          </a:prstGeom>
          <a:solidFill>
            <a:schemeClr val="accent1"/>
          </a:solidFill>
          <a:ln w="9525">
            <a:solidFill>
              <a:schemeClr val="tx1"/>
            </a:solidFill>
            <a:round/>
          </a:ln>
        </p:spPr>
        <p:txBody>
          <a:bodyPr wrap="none" anchor="ctr"/>
          <a:lstStyle/>
          <a:p>
            <a:endParaRPr lang="en-IN"/>
          </a:p>
        </p:txBody>
      </p:sp>
      <p:sp>
        <p:nvSpPr>
          <p:cNvPr id="16402" name="Oval 18"/>
          <p:cNvSpPr>
            <a:spLocks noChangeArrowheads="1"/>
          </p:cNvSpPr>
          <p:nvPr/>
        </p:nvSpPr>
        <p:spPr bwMode="auto">
          <a:xfrm>
            <a:off x="6553200" y="2205038"/>
            <a:ext cx="150813" cy="139700"/>
          </a:xfrm>
          <a:prstGeom prst="ellipse">
            <a:avLst/>
          </a:prstGeom>
          <a:solidFill>
            <a:schemeClr val="accent1"/>
          </a:solidFill>
          <a:ln w="9525">
            <a:solidFill>
              <a:schemeClr val="tx1"/>
            </a:solidFill>
            <a:round/>
          </a:ln>
        </p:spPr>
        <p:txBody>
          <a:bodyPr wrap="none" anchor="ctr"/>
          <a:lstStyle/>
          <a:p>
            <a:endParaRPr lang="en-IN"/>
          </a:p>
        </p:txBody>
      </p:sp>
      <p:sp>
        <p:nvSpPr>
          <p:cNvPr id="16403" name="Oval 19"/>
          <p:cNvSpPr>
            <a:spLocks noChangeArrowheads="1"/>
          </p:cNvSpPr>
          <p:nvPr/>
        </p:nvSpPr>
        <p:spPr bwMode="auto">
          <a:xfrm>
            <a:off x="6600825" y="1711325"/>
            <a:ext cx="150813" cy="141288"/>
          </a:xfrm>
          <a:prstGeom prst="ellipse">
            <a:avLst/>
          </a:prstGeom>
          <a:solidFill>
            <a:schemeClr val="accent1"/>
          </a:solidFill>
          <a:ln w="9525">
            <a:solidFill>
              <a:schemeClr val="tx1"/>
            </a:solidFill>
            <a:round/>
          </a:ln>
        </p:spPr>
        <p:txBody>
          <a:bodyPr wrap="none" anchor="ctr"/>
          <a:lstStyle/>
          <a:p>
            <a:endParaRPr lang="en-IN"/>
          </a:p>
        </p:txBody>
      </p:sp>
      <p:sp>
        <p:nvSpPr>
          <p:cNvPr id="16404" name="Line 20"/>
          <p:cNvSpPr>
            <a:spLocks noChangeShapeType="1"/>
          </p:cNvSpPr>
          <p:nvPr/>
        </p:nvSpPr>
        <p:spPr bwMode="auto">
          <a:xfrm flipV="1">
            <a:off x="5191125" y="1544638"/>
            <a:ext cx="981075" cy="522287"/>
          </a:xfrm>
          <a:prstGeom prst="line">
            <a:avLst/>
          </a:prstGeom>
          <a:noFill/>
          <a:ln w="6350">
            <a:solidFill>
              <a:schemeClr val="bg2"/>
            </a:solidFill>
            <a:round/>
          </a:ln>
        </p:spPr>
        <p:txBody>
          <a:bodyPr/>
          <a:lstStyle/>
          <a:p>
            <a:endParaRPr lang="en-IN"/>
          </a:p>
        </p:txBody>
      </p:sp>
      <p:sp>
        <p:nvSpPr>
          <p:cNvPr id="16405" name="Line 21"/>
          <p:cNvSpPr>
            <a:spLocks noChangeShapeType="1"/>
          </p:cNvSpPr>
          <p:nvPr/>
        </p:nvSpPr>
        <p:spPr bwMode="auto">
          <a:xfrm>
            <a:off x="6172200" y="1525588"/>
            <a:ext cx="914400" cy="484187"/>
          </a:xfrm>
          <a:prstGeom prst="line">
            <a:avLst/>
          </a:prstGeom>
          <a:noFill/>
          <a:ln w="6350">
            <a:solidFill>
              <a:schemeClr val="bg2"/>
            </a:solidFill>
            <a:round/>
          </a:ln>
        </p:spPr>
        <p:txBody>
          <a:bodyPr/>
          <a:lstStyle/>
          <a:p>
            <a:endParaRPr lang="en-IN"/>
          </a:p>
        </p:txBody>
      </p:sp>
      <p:sp>
        <p:nvSpPr>
          <p:cNvPr id="16406" name="Line 22"/>
          <p:cNvSpPr>
            <a:spLocks noChangeShapeType="1"/>
          </p:cNvSpPr>
          <p:nvPr/>
        </p:nvSpPr>
        <p:spPr bwMode="auto">
          <a:xfrm flipV="1">
            <a:off x="6126163" y="2033588"/>
            <a:ext cx="969962" cy="512762"/>
          </a:xfrm>
          <a:prstGeom prst="line">
            <a:avLst/>
          </a:prstGeom>
          <a:noFill/>
          <a:ln w="6350">
            <a:solidFill>
              <a:schemeClr val="bg2"/>
            </a:solidFill>
            <a:round/>
          </a:ln>
        </p:spPr>
        <p:txBody>
          <a:bodyPr/>
          <a:lstStyle/>
          <a:p>
            <a:endParaRPr lang="en-IN"/>
          </a:p>
        </p:txBody>
      </p:sp>
      <p:sp>
        <p:nvSpPr>
          <p:cNvPr id="16407" name="Line 23"/>
          <p:cNvSpPr>
            <a:spLocks noChangeShapeType="1"/>
          </p:cNvSpPr>
          <p:nvPr/>
        </p:nvSpPr>
        <p:spPr bwMode="auto">
          <a:xfrm>
            <a:off x="5257800" y="2030413"/>
            <a:ext cx="914400" cy="482600"/>
          </a:xfrm>
          <a:prstGeom prst="line">
            <a:avLst/>
          </a:prstGeom>
          <a:noFill/>
          <a:ln w="6350">
            <a:solidFill>
              <a:schemeClr val="bg2"/>
            </a:solidFill>
            <a:round/>
          </a:ln>
        </p:spPr>
        <p:txBody>
          <a:bodyPr/>
          <a:lstStyle/>
          <a:p>
            <a:endParaRPr lang="en-IN"/>
          </a:p>
        </p:txBody>
      </p:sp>
      <p:sp>
        <p:nvSpPr>
          <p:cNvPr id="16408" name="Line 24"/>
          <p:cNvSpPr>
            <a:spLocks noChangeShapeType="1"/>
          </p:cNvSpPr>
          <p:nvPr/>
        </p:nvSpPr>
        <p:spPr bwMode="auto">
          <a:xfrm flipH="1">
            <a:off x="4802188" y="1949450"/>
            <a:ext cx="455612" cy="3673475"/>
          </a:xfrm>
          <a:prstGeom prst="line">
            <a:avLst/>
          </a:prstGeom>
          <a:noFill/>
          <a:ln w="6350">
            <a:solidFill>
              <a:schemeClr val="bg2"/>
            </a:solidFill>
            <a:round/>
          </a:ln>
        </p:spPr>
        <p:txBody>
          <a:bodyPr/>
          <a:lstStyle/>
          <a:p>
            <a:endParaRPr lang="en-IN"/>
          </a:p>
        </p:txBody>
      </p:sp>
      <p:sp>
        <p:nvSpPr>
          <p:cNvPr id="16409" name="Line 25"/>
          <p:cNvSpPr>
            <a:spLocks noChangeShapeType="1"/>
          </p:cNvSpPr>
          <p:nvPr/>
        </p:nvSpPr>
        <p:spPr bwMode="auto">
          <a:xfrm>
            <a:off x="6192838" y="1219200"/>
            <a:ext cx="0" cy="3814763"/>
          </a:xfrm>
          <a:prstGeom prst="line">
            <a:avLst/>
          </a:prstGeom>
          <a:noFill/>
          <a:ln w="3175">
            <a:solidFill>
              <a:schemeClr val="bg2"/>
            </a:solidFill>
            <a:round/>
          </a:ln>
        </p:spPr>
        <p:txBody>
          <a:bodyPr/>
          <a:lstStyle/>
          <a:p>
            <a:endParaRPr lang="en-IN"/>
          </a:p>
        </p:txBody>
      </p:sp>
      <p:sp>
        <p:nvSpPr>
          <p:cNvPr id="16410" name="Line 26"/>
          <p:cNvSpPr>
            <a:spLocks noChangeShapeType="1"/>
          </p:cNvSpPr>
          <p:nvPr/>
        </p:nvSpPr>
        <p:spPr bwMode="auto">
          <a:xfrm>
            <a:off x="7086600" y="1949450"/>
            <a:ext cx="455613" cy="3673475"/>
          </a:xfrm>
          <a:prstGeom prst="line">
            <a:avLst/>
          </a:prstGeom>
          <a:noFill/>
          <a:ln w="6350">
            <a:solidFill>
              <a:schemeClr val="bg2"/>
            </a:solidFill>
            <a:round/>
          </a:ln>
        </p:spPr>
        <p:txBody>
          <a:bodyPr/>
          <a:lstStyle/>
          <a:p>
            <a:endParaRPr lang="en-IN"/>
          </a:p>
        </p:txBody>
      </p:sp>
      <p:sp>
        <p:nvSpPr>
          <p:cNvPr id="16411" name="Line 27"/>
          <p:cNvSpPr>
            <a:spLocks noChangeShapeType="1"/>
          </p:cNvSpPr>
          <p:nvPr/>
        </p:nvSpPr>
        <p:spPr bwMode="auto">
          <a:xfrm flipH="1" flipV="1">
            <a:off x="4802188" y="5622925"/>
            <a:ext cx="1370012" cy="708025"/>
          </a:xfrm>
          <a:prstGeom prst="line">
            <a:avLst/>
          </a:prstGeom>
          <a:noFill/>
          <a:ln w="3175">
            <a:solidFill>
              <a:schemeClr val="bg2"/>
            </a:solidFill>
            <a:round/>
          </a:ln>
        </p:spPr>
        <p:txBody>
          <a:bodyPr/>
          <a:lstStyle/>
          <a:p>
            <a:endParaRPr lang="en-IN"/>
          </a:p>
        </p:txBody>
      </p:sp>
      <p:sp>
        <p:nvSpPr>
          <p:cNvPr id="16412" name="Line 28"/>
          <p:cNvSpPr>
            <a:spLocks noChangeShapeType="1"/>
          </p:cNvSpPr>
          <p:nvPr/>
        </p:nvSpPr>
        <p:spPr bwMode="auto">
          <a:xfrm flipV="1">
            <a:off x="6172200" y="5622925"/>
            <a:ext cx="1370013" cy="708025"/>
          </a:xfrm>
          <a:prstGeom prst="line">
            <a:avLst/>
          </a:prstGeom>
          <a:noFill/>
          <a:ln w="3175">
            <a:solidFill>
              <a:schemeClr val="bg2"/>
            </a:solidFill>
            <a:round/>
          </a:ln>
        </p:spPr>
        <p:txBody>
          <a:bodyPr/>
          <a:lstStyle/>
          <a:p>
            <a:endParaRPr lang="en-IN"/>
          </a:p>
        </p:txBody>
      </p:sp>
      <p:sp>
        <p:nvSpPr>
          <p:cNvPr id="16413" name="Arc 29"/>
          <p:cNvSpPr/>
          <p:nvPr/>
        </p:nvSpPr>
        <p:spPr bwMode="auto">
          <a:xfrm>
            <a:off x="5176838" y="5508625"/>
            <a:ext cx="1970087" cy="598488"/>
          </a:xfrm>
          <a:custGeom>
            <a:avLst/>
            <a:gdLst>
              <a:gd name="T0" fmla="*/ 1966621 w 43200"/>
              <a:gd name="T1" fmla="*/ 0 h 23414"/>
              <a:gd name="T2" fmla="*/ 1231 w 43200"/>
              <a:gd name="T3" fmla="*/ 18992 h 23414"/>
              <a:gd name="T4" fmla="*/ 985044 w 43200"/>
              <a:gd name="T5" fmla="*/ 46368 h 23414"/>
              <a:gd name="T6" fmla="*/ 0 60000 65536"/>
              <a:gd name="T7" fmla="*/ 0 60000 65536"/>
              <a:gd name="T8" fmla="*/ 0 60000 65536"/>
              <a:gd name="T9" fmla="*/ 0 w 43200"/>
              <a:gd name="T10" fmla="*/ 0 h 23414"/>
              <a:gd name="T11" fmla="*/ 43200 w 43200"/>
              <a:gd name="T12" fmla="*/ 23414 h 23414"/>
            </a:gdLst>
            <a:ahLst/>
            <a:cxnLst>
              <a:cxn ang="T6">
                <a:pos x="T0" y="T1"/>
              </a:cxn>
              <a:cxn ang="T7">
                <a:pos x="T2" y="T3"/>
              </a:cxn>
              <a:cxn ang="T8">
                <a:pos x="T4" y="T5"/>
              </a:cxn>
            </a:cxnLst>
            <a:rect l="T9" t="T10" r="T11" b="T12"/>
            <a:pathLst>
              <a:path w="43200" h="23414" fill="none" extrusionOk="0">
                <a:moveTo>
                  <a:pt x="43123" y="0"/>
                </a:moveTo>
                <a:cubicBezTo>
                  <a:pt x="43174" y="603"/>
                  <a:pt x="43200" y="1208"/>
                  <a:pt x="43200" y="1814"/>
                </a:cubicBezTo>
                <a:cubicBezTo>
                  <a:pt x="43200" y="13743"/>
                  <a:pt x="33529" y="23414"/>
                  <a:pt x="21600" y="23414"/>
                </a:cubicBezTo>
                <a:cubicBezTo>
                  <a:pt x="9670" y="23414"/>
                  <a:pt x="0" y="13743"/>
                  <a:pt x="0" y="1814"/>
                </a:cubicBezTo>
                <a:cubicBezTo>
                  <a:pt x="-1" y="1456"/>
                  <a:pt x="8" y="1099"/>
                  <a:pt x="26" y="742"/>
                </a:cubicBezTo>
              </a:path>
              <a:path w="43200" h="23414" stroke="0" extrusionOk="0">
                <a:moveTo>
                  <a:pt x="43123" y="0"/>
                </a:moveTo>
                <a:cubicBezTo>
                  <a:pt x="43174" y="603"/>
                  <a:pt x="43200" y="1208"/>
                  <a:pt x="43200" y="1814"/>
                </a:cubicBezTo>
                <a:cubicBezTo>
                  <a:pt x="43200" y="13743"/>
                  <a:pt x="33529" y="23414"/>
                  <a:pt x="21600" y="23414"/>
                </a:cubicBezTo>
                <a:cubicBezTo>
                  <a:pt x="9670" y="23414"/>
                  <a:pt x="0" y="13743"/>
                  <a:pt x="0" y="1814"/>
                </a:cubicBezTo>
                <a:cubicBezTo>
                  <a:pt x="-1" y="1456"/>
                  <a:pt x="8" y="1099"/>
                  <a:pt x="26" y="742"/>
                </a:cubicBezTo>
                <a:lnTo>
                  <a:pt x="21600" y="1814"/>
                </a:lnTo>
                <a:close/>
              </a:path>
            </a:pathLst>
          </a:custGeom>
          <a:noFill/>
          <a:ln w="28575">
            <a:solidFill>
              <a:schemeClr val="tx1"/>
            </a:solidFill>
            <a:round/>
          </a:ln>
        </p:spPr>
        <p:txBody>
          <a:bodyPr wrap="none" anchor="ctr"/>
          <a:lstStyle/>
          <a:p>
            <a:endParaRPr lang="en-IN"/>
          </a:p>
        </p:txBody>
      </p:sp>
      <p:sp>
        <p:nvSpPr>
          <p:cNvPr id="16414" name="Oval 30"/>
          <p:cNvSpPr>
            <a:spLocks noChangeArrowheads="1"/>
          </p:cNvSpPr>
          <p:nvPr/>
        </p:nvSpPr>
        <p:spPr bwMode="auto">
          <a:xfrm>
            <a:off x="5540375" y="1624013"/>
            <a:ext cx="1231900" cy="798512"/>
          </a:xfrm>
          <a:prstGeom prst="ellipse">
            <a:avLst/>
          </a:prstGeom>
          <a:solidFill>
            <a:schemeClr val="bg1"/>
          </a:solidFill>
          <a:ln w="28575">
            <a:solidFill>
              <a:schemeClr val="tx1"/>
            </a:solidFill>
            <a:round/>
          </a:ln>
        </p:spPr>
        <p:txBody>
          <a:bodyPr wrap="none" anchor="ctr"/>
          <a:lstStyle/>
          <a:p>
            <a:endParaRPr lang="en-IN"/>
          </a:p>
        </p:txBody>
      </p:sp>
      <p:sp>
        <p:nvSpPr>
          <p:cNvPr id="16415" name="Arc 31"/>
          <p:cNvSpPr/>
          <p:nvPr/>
        </p:nvSpPr>
        <p:spPr bwMode="auto">
          <a:xfrm flipV="1">
            <a:off x="5189538" y="5006975"/>
            <a:ext cx="1968500" cy="577850"/>
          </a:xfrm>
          <a:custGeom>
            <a:avLst/>
            <a:gdLst>
              <a:gd name="T0" fmla="*/ 1968500 w 43162"/>
              <a:gd name="T1" fmla="*/ 59847 h 22671"/>
              <a:gd name="T2" fmla="*/ 1231 w 43162"/>
              <a:gd name="T3" fmla="*/ 0 h 22671"/>
              <a:gd name="T4" fmla="*/ 985117 w 43162"/>
              <a:gd name="T5" fmla="*/ 27298 h 22671"/>
              <a:gd name="T6" fmla="*/ 0 60000 65536"/>
              <a:gd name="T7" fmla="*/ 0 60000 65536"/>
              <a:gd name="T8" fmla="*/ 0 60000 65536"/>
              <a:gd name="T9" fmla="*/ 0 w 43162"/>
              <a:gd name="T10" fmla="*/ 0 h 22671"/>
              <a:gd name="T11" fmla="*/ 43162 w 43162"/>
              <a:gd name="T12" fmla="*/ 22671 h 22671"/>
            </a:gdLst>
            <a:ahLst/>
            <a:cxnLst>
              <a:cxn ang="T6">
                <a:pos x="T0" y="T1"/>
              </a:cxn>
              <a:cxn ang="T7">
                <a:pos x="T2" y="T3"/>
              </a:cxn>
              <a:cxn ang="T8">
                <a:pos x="T4" y="T5"/>
              </a:cxn>
            </a:cxnLst>
            <a:rect l="T9" t="T10" r="T11" b="T12"/>
            <a:pathLst>
              <a:path w="43162" h="22671" fill="none" extrusionOk="0">
                <a:moveTo>
                  <a:pt x="43162" y="2348"/>
                </a:moveTo>
                <a:cubicBezTo>
                  <a:pt x="42486" y="13761"/>
                  <a:pt x="33033" y="22670"/>
                  <a:pt x="21600" y="22671"/>
                </a:cubicBezTo>
                <a:cubicBezTo>
                  <a:pt x="9670" y="22671"/>
                  <a:pt x="0" y="13000"/>
                  <a:pt x="0" y="1071"/>
                </a:cubicBezTo>
                <a:cubicBezTo>
                  <a:pt x="-1" y="713"/>
                  <a:pt x="8" y="356"/>
                  <a:pt x="26" y="-1"/>
                </a:cubicBezTo>
              </a:path>
              <a:path w="43162" h="22671" stroke="0" extrusionOk="0">
                <a:moveTo>
                  <a:pt x="43162" y="2348"/>
                </a:moveTo>
                <a:cubicBezTo>
                  <a:pt x="42486" y="13761"/>
                  <a:pt x="33033" y="22670"/>
                  <a:pt x="21600" y="22671"/>
                </a:cubicBezTo>
                <a:cubicBezTo>
                  <a:pt x="9670" y="22671"/>
                  <a:pt x="0" y="13000"/>
                  <a:pt x="0" y="1071"/>
                </a:cubicBezTo>
                <a:cubicBezTo>
                  <a:pt x="-1" y="713"/>
                  <a:pt x="8" y="356"/>
                  <a:pt x="26" y="-1"/>
                </a:cubicBezTo>
                <a:lnTo>
                  <a:pt x="21600" y="1071"/>
                </a:lnTo>
                <a:close/>
              </a:path>
            </a:pathLst>
          </a:custGeom>
          <a:noFill/>
          <a:ln w="9525">
            <a:solidFill>
              <a:schemeClr val="tx1"/>
            </a:solidFill>
            <a:round/>
          </a:ln>
        </p:spPr>
        <p:txBody>
          <a:bodyPr wrap="none" anchor="ctr"/>
          <a:lstStyle/>
          <a:p>
            <a:endParaRPr lang="en-IN"/>
          </a:p>
        </p:txBody>
      </p:sp>
      <p:sp>
        <p:nvSpPr>
          <p:cNvPr id="16416" name="Line 32"/>
          <p:cNvSpPr>
            <a:spLocks noChangeShapeType="1"/>
          </p:cNvSpPr>
          <p:nvPr/>
        </p:nvSpPr>
        <p:spPr bwMode="auto">
          <a:xfrm rot="120693" flipH="1">
            <a:off x="5248275" y="2038350"/>
            <a:ext cx="246063" cy="3540125"/>
          </a:xfrm>
          <a:prstGeom prst="line">
            <a:avLst/>
          </a:prstGeom>
          <a:noFill/>
          <a:ln w="28575">
            <a:solidFill>
              <a:schemeClr val="tx1"/>
            </a:solidFill>
            <a:round/>
          </a:ln>
        </p:spPr>
        <p:txBody>
          <a:bodyPr wrap="none" anchor="ctr"/>
          <a:lstStyle/>
          <a:p>
            <a:endParaRPr lang="en-IN"/>
          </a:p>
        </p:txBody>
      </p:sp>
      <p:sp>
        <p:nvSpPr>
          <p:cNvPr id="16417" name="Line 33"/>
          <p:cNvSpPr>
            <a:spLocks noChangeShapeType="1"/>
          </p:cNvSpPr>
          <p:nvPr/>
        </p:nvSpPr>
        <p:spPr bwMode="auto">
          <a:xfrm rot="-120693">
            <a:off x="6850063" y="1924050"/>
            <a:ext cx="246062" cy="3540125"/>
          </a:xfrm>
          <a:prstGeom prst="line">
            <a:avLst/>
          </a:prstGeom>
          <a:noFill/>
          <a:ln w="28575">
            <a:solidFill>
              <a:schemeClr val="tx1"/>
            </a:solidFill>
            <a:round/>
          </a:ln>
        </p:spPr>
        <p:txBody>
          <a:bodyPr wrap="none" anchor="ctr"/>
          <a:lstStyle/>
          <a:p>
            <a:endParaRPr lang="en-IN"/>
          </a:p>
        </p:txBody>
      </p:sp>
      <p:grpSp>
        <p:nvGrpSpPr>
          <p:cNvPr id="3" name="Group 34"/>
          <p:cNvGrpSpPr/>
          <p:nvPr/>
        </p:nvGrpSpPr>
        <p:grpSpPr bwMode="auto">
          <a:xfrm>
            <a:off x="0" y="0"/>
            <a:ext cx="2362200" cy="1295400"/>
            <a:chOff x="288" y="96"/>
            <a:chExt cx="1488" cy="816"/>
          </a:xfrm>
        </p:grpSpPr>
        <p:sp>
          <p:nvSpPr>
            <p:cNvPr id="16451" name="Oval 35"/>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6452" name="Text Box 36"/>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16419" name="Rectangle 37"/>
          <p:cNvSpPr>
            <a:spLocks noChangeArrowheads="1"/>
          </p:cNvSpPr>
          <p:nvPr/>
        </p:nvSpPr>
        <p:spPr bwMode="auto">
          <a:xfrm>
            <a:off x="3962400" y="74613"/>
            <a:ext cx="4819650" cy="915987"/>
          </a:xfrm>
          <a:prstGeom prst="rect">
            <a:avLst/>
          </a:prstGeom>
          <a:noFill/>
          <a:ln w="9525">
            <a:noFill/>
            <a:miter lim="800000"/>
          </a:ln>
        </p:spPr>
        <p:txBody>
          <a:bodyPr>
            <a:spAutoFit/>
          </a:bodyPr>
          <a:lstStyle/>
          <a:p>
            <a:pPr algn="ctr">
              <a:spcBef>
                <a:spcPct val="50000"/>
              </a:spcBef>
            </a:pPr>
            <a:r>
              <a:rPr lang="en-US" b="1">
                <a:solidFill>
                  <a:srgbClr val="339933"/>
                </a:solidFill>
              </a:rPr>
              <a:t>ISOMETRIC VIEW OF</a:t>
            </a:r>
            <a:r>
              <a:rPr lang="en-US">
                <a:solidFill>
                  <a:srgbClr val="FF3300"/>
                </a:solidFill>
                <a:latin typeface="Arial Black" pitchFamily="34" charset="0"/>
              </a:rPr>
              <a:t>                             A FRUSTOM OF CONE           </a:t>
            </a:r>
            <a:r>
              <a:rPr lang="en-US">
                <a:solidFill>
                  <a:srgbClr val="FF3300"/>
                </a:solidFill>
                <a:latin typeface="Times New Roman" charset="0"/>
              </a:rPr>
              <a:t> </a:t>
            </a:r>
            <a:r>
              <a:rPr lang="en-US" b="1">
                <a:solidFill>
                  <a:schemeClr val="accent2"/>
                </a:solidFill>
                <a:latin typeface="Times New Roman" charset="0"/>
              </a:rPr>
              <a:t>STANDING ON H.P. </a:t>
            </a:r>
            <a:r>
              <a:rPr lang="en-US">
                <a:solidFill>
                  <a:schemeClr val="accent2"/>
                </a:solidFill>
                <a:latin typeface="Times New Roman" charset="0"/>
              </a:rPr>
              <a:t>ON IT’S LARGER BASE.</a:t>
            </a:r>
            <a:endParaRPr lang="en-US">
              <a:solidFill>
                <a:schemeClr val="accent2"/>
              </a:solidFill>
              <a:latin typeface="Times New Roman" charset="0"/>
            </a:endParaRPr>
          </a:p>
        </p:txBody>
      </p:sp>
      <p:sp>
        <p:nvSpPr>
          <p:cNvPr id="16422" name="Text Box 38"/>
          <p:cNvSpPr txBox="1">
            <a:spLocks noChangeArrowheads="1"/>
          </p:cNvSpPr>
          <p:nvPr/>
        </p:nvSpPr>
        <p:spPr bwMode="auto">
          <a:xfrm>
            <a:off x="1600200" y="2743200"/>
            <a:ext cx="420688" cy="304800"/>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16423" name="Text Box 39"/>
          <p:cNvSpPr txBox="1">
            <a:spLocks noChangeArrowheads="1"/>
          </p:cNvSpPr>
          <p:nvPr/>
        </p:nvSpPr>
        <p:spPr bwMode="auto">
          <a:xfrm>
            <a:off x="1295400" y="5562600"/>
            <a:ext cx="431800" cy="304800"/>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grpSp>
        <p:nvGrpSpPr>
          <p:cNvPr id="4" name="Group 40"/>
          <p:cNvGrpSpPr/>
          <p:nvPr/>
        </p:nvGrpSpPr>
        <p:grpSpPr bwMode="auto">
          <a:xfrm>
            <a:off x="104775" y="1790700"/>
            <a:ext cx="2703513" cy="3738563"/>
            <a:chOff x="66" y="1128"/>
            <a:chExt cx="1703" cy="2355"/>
          </a:xfrm>
        </p:grpSpPr>
        <p:sp>
          <p:nvSpPr>
            <p:cNvPr id="16431" name="Oval 41"/>
            <p:cNvSpPr>
              <a:spLocks noChangeArrowheads="1"/>
            </p:cNvSpPr>
            <p:nvPr/>
          </p:nvSpPr>
          <p:spPr bwMode="auto">
            <a:xfrm>
              <a:off x="510" y="2571"/>
              <a:ext cx="912" cy="912"/>
            </a:xfrm>
            <a:prstGeom prst="ellipse">
              <a:avLst/>
            </a:prstGeom>
            <a:solidFill>
              <a:schemeClr val="accent1"/>
            </a:solidFill>
            <a:ln w="9525">
              <a:solidFill>
                <a:schemeClr val="tx1"/>
              </a:solidFill>
              <a:round/>
            </a:ln>
          </p:spPr>
          <p:txBody>
            <a:bodyPr wrap="none" anchor="ctr"/>
            <a:lstStyle/>
            <a:p>
              <a:endParaRPr lang="en-IN"/>
            </a:p>
          </p:txBody>
        </p:sp>
        <p:sp>
          <p:nvSpPr>
            <p:cNvPr id="16432" name="Line 42"/>
            <p:cNvSpPr>
              <a:spLocks noChangeShapeType="1"/>
            </p:cNvSpPr>
            <p:nvPr/>
          </p:nvSpPr>
          <p:spPr bwMode="auto">
            <a:xfrm>
              <a:off x="336" y="2328"/>
              <a:ext cx="1296" cy="0"/>
            </a:xfrm>
            <a:prstGeom prst="line">
              <a:avLst/>
            </a:prstGeom>
            <a:noFill/>
            <a:ln w="9525">
              <a:solidFill>
                <a:schemeClr val="tx1"/>
              </a:solidFill>
              <a:round/>
            </a:ln>
          </p:spPr>
          <p:txBody>
            <a:bodyPr/>
            <a:lstStyle/>
            <a:p>
              <a:endParaRPr lang="en-IN"/>
            </a:p>
          </p:txBody>
        </p:sp>
        <p:sp>
          <p:nvSpPr>
            <p:cNvPr id="16433" name="Line 43"/>
            <p:cNvSpPr>
              <a:spLocks noChangeShapeType="1"/>
            </p:cNvSpPr>
            <p:nvPr/>
          </p:nvSpPr>
          <p:spPr bwMode="auto">
            <a:xfrm flipV="1">
              <a:off x="528" y="1272"/>
              <a:ext cx="192" cy="1056"/>
            </a:xfrm>
            <a:prstGeom prst="line">
              <a:avLst/>
            </a:prstGeom>
            <a:noFill/>
            <a:ln w="9525">
              <a:solidFill>
                <a:schemeClr val="tx1"/>
              </a:solidFill>
              <a:round/>
            </a:ln>
          </p:spPr>
          <p:txBody>
            <a:bodyPr/>
            <a:lstStyle/>
            <a:p>
              <a:endParaRPr lang="en-IN"/>
            </a:p>
          </p:txBody>
        </p:sp>
        <p:sp>
          <p:nvSpPr>
            <p:cNvPr id="16434" name="Line 44"/>
            <p:cNvSpPr>
              <a:spLocks noChangeShapeType="1"/>
            </p:cNvSpPr>
            <p:nvPr/>
          </p:nvSpPr>
          <p:spPr bwMode="auto">
            <a:xfrm>
              <a:off x="720" y="1272"/>
              <a:ext cx="528" cy="0"/>
            </a:xfrm>
            <a:prstGeom prst="line">
              <a:avLst/>
            </a:prstGeom>
            <a:noFill/>
            <a:ln w="9525">
              <a:solidFill>
                <a:schemeClr val="tx1"/>
              </a:solidFill>
              <a:round/>
            </a:ln>
          </p:spPr>
          <p:txBody>
            <a:bodyPr/>
            <a:lstStyle/>
            <a:p>
              <a:endParaRPr lang="en-IN"/>
            </a:p>
          </p:txBody>
        </p:sp>
        <p:sp>
          <p:nvSpPr>
            <p:cNvPr id="16435" name="Line 45"/>
            <p:cNvSpPr>
              <a:spLocks noChangeShapeType="1"/>
            </p:cNvSpPr>
            <p:nvPr/>
          </p:nvSpPr>
          <p:spPr bwMode="auto">
            <a:xfrm flipH="1" flipV="1">
              <a:off x="1248" y="1272"/>
              <a:ext cx="192" cy="1056"/>
            </a:xfrm>
            <a:prstGeom prst="line">
              <a:avLst/>
            </a:prstGeom>
            <a:noFill/>
            <a:ln w="9525">
              <a:solidFill>
                <a:schemeClr val="tx1"/>
              </a:solidFill>
              <a:round/>
            </a:ln>
          </p:spPr>
          <p:txBody>
            <a:bodyPr/>
            <a:lstStyle/>
            <a:p>
              <a:endParaRPr lang="en-IN"/>
            </a:p>
          </p:txBody>
        </p:sp>
        <p:sp>
          <p:nvSpPr>
            <p:cNvPr id="16436" name="Line 46"/>
            <p:cNvSpPr>
              <a:spLocks noChangeShapeType="1"/>
            </p:cNvSpPr>
            <p:nvPr/>
          </p:nvSpPr>
          <p:spPr bwMode="auto">
            <a:xfrm>
              <a:off x="984" y="1128"/>
              <a:ext cx="0" cy="1296"/>
            </a:xfrm>
            <a:prstGeom prst="line">
              <a:avLst/>
            </a:prstGeom>
            <a:noFill/>
            <a:ln w="3175">
              <a:solidFill>
                <a:schemeClr val="bg2"/>
              </a:solidFill>
              <a:prstDash val="dash"/>
              <a:round/>
            </a:ln>
          </p:spPr>
          <p:txBody>
            <a:bodyPr/>
            <a:lstStyle/>
            <a:p>
              <a:endParaRPr lang="en-IN"/>
            </a:p>
          </p:txBody>
        </p:sp>
        <p:sp>
          <p:nvSpPr>
            <p:cNvPr id="16437" name="Line 47"/>
            <p:cNvSpPr>
              <a:spLocks noChangeShapeType="1"/>
            </p:cNvSpPr>
            <p:nvPr/>
          </p:nvSpPr>
          <p:spPr bwMode="auto">
            <a:xfrm>
              <a:off x="162" y="2562"/>
              <a:ext cx="288" cy="0"/>
            </a:xfrm>
            <a:prstGeom prst="line">
              <a:avLst/>
            </a:prstGeom>
            <a:noFill/>
            <a:ln w="9525">
              <a:solidFill>
                <a:schemeClr val="tx1"/>
              </a:solidFill>
              <a:round/>
            </a:ln>
          </p:spPr>
          <p:txBody>
            <a:bodyPr/>
            <a:lstStyle/>
            <a:p>
              <a:endParaRPr lang="en-IN"/>
            </a:p>
          </p:txBody>
        </p:sp>
        <p:sp>
          <p:nvSpPr>
            <p:cNvPr id="16438" name="Line 48"/>
            <p:cNvSpPr>
              <a:spLocks noChangeShapeType="1"/>
            </p:cNvSpPr>
            <p:nvPr/>
          </p:nvSpPr>
          <p:spPr bwMode="auto">
            <a:xfrm>
              <a:off x="192" y="3480"/>
              <a:ext cx="288" cy="0"/>
            </a:xfrm>
            <a:prstGeom prst="line">
              <a:avLst/>
            </a:prstGeom>
            <a:noFill/>
            <a:ln w="9525">
              <a:solidFill>
                <a:schemeClr val="tx1"/>
              </a:solidFill>
              <a:round/>
            </a:ln>
          </p:spPr>
          <p:txBody>
            <a:bodyPr/>
            <a:lstStyle/>
            <a:p>
              <a:endParaRPr lang="en-IN"/>
            </a:p>
          </p:txBody>
        </p:sp>
        <p:sp>
          <p:nvSpPr>
            <p:cNvPr id="16439" name="Line 49"/>
            <p:cNvSpPr>
              <a:spLocks noChangeShapeType="1"/>
            </p:cNvSpPr>
            <p:nvPr/>
          </p:nvSpPr>
          <p:spPr bwMode="auto">
            <a:xfrm flipH="1">
              <a:off x="384" y="2802"/>
              <a:ext cx="288" cy="0"/>
            </a:xfrm>
            <a:prstGeom prst="line">
              <a:avLst/>
            </a:prstGeom>
            <a:noFill/>
            <a:ln w="9525">
              <a:solidFill>
                <a:schemeClr val="tx1"/>
              </a:solidFill>
              <a:round/>
            </a:ln>
          </p:spPr>
          <p:txBody>
            <a:bodyPr/>
            <a:lstStyle/>
            <a:p>
              <a:endParaRPr lang="en-IN"/>
            </a:p>
          </p:txBody>
        </p:sp>
        <p:sp>
          <p:nvSpPr>
            <p:cNvPr id="16440" name="Line 50"/>
            <p:cNvSpPr>
              <a:spLocks noChangeShapeType="1"/>
            </p:cNvSpPr>
            <p:nvPr/>
          </p:nvSpPr>
          <p:spPr bwMode="auto">
            <a:xfrm flipH="1">
              <a:off x="384" y="3264"/>
              <a:ext cx="288" cy="0"/>
            </a:xfrm>
            <a:prstGeom prst="line">
              <a:avLst/>
            </a:prstGeom>
            <a:noFill/>
            <a:ln w="9525">
              <a:solidFill>
                <a:schemeClr val="tx1"/>
              </a:solidFill>
              <a:round/>
            </a:ln>
          </p:spPr>
          <p:txBody>
            <a:bodyPr/>
            <a:lstStyle/>
            <a:p>
              <a:endParaRPr lang="en-IN"/>
            </a:p>
          </p:txBody>
        </p:sp>
        <p:sp>
          <p:nvSpPr>
            <p:cNvPr id="16441" name="Line 51"/>
            <p:cNvSpPr>
              <a:spLocks noChangeShapeType="1"/>
            </p:cNvSpPr>
            <p:nvPr/>
          </p:nvSpPr>
          <p:spPr bwMode="auto">
            <a:xfrm>
              <a:off x="432" y="2784"/>
              <a:ext cx="0" cy="480"/>
            </a:xfrm>
            <a:prstGeom prst="line">
              <a:avLst/>
            </a:prstGeom>
            <a:noFill/>
            <a:ln w="9525">
              <a:solidFill>
                <a:schemeClr val="tx1"/>
              </a:solidFill>
              <a:round/>
              <a:headEnd type="triangle" w="med" len="med"/>
              <a:tailEnd type="triangle" w="med" len="med"/>
            </a:ln>
          </p:spPr>
          <p:txBody>
            <a:bodyPr/>
            <a:lstStyle/>
            <a:p>
              <a:endParaRPr lang="en-IN"/>
            </a:p>
          </p:txBody>
        </p:sp>
        <p:sp>
          <p:nvSpPr>
            <p:cNvPr id="16442" name="Line 52"/>
            <p:cNvSpPr>
              <a:spLocks noChangeShapeType="1"/>
            </p:cNvSpPr>
            <p:nvPr/>
          </p:nvSpPr>
          <p:spPr bwMode="auto">
            <a:xfrm>
              <a:off x="240" y="2562"/>
              <a:ext cx="0" cy="912"/>
            </a:xfrm>
            <a:prstGeom prst="line">
              <a:avLst/>
            </a:prstGeom>
            <a:noFill/>
            <a:ln w="9525">
              <a:solidFill>
                <a:schemeClr val="tx1"/>
              </a:solidFill>
              <a:round/>
              <a:headEnd type="triangle" w="med" len="med"/>
              <a:tailEnd type="triangle" w="med" len="med"/>
            </a:ln>
          </p:spPr>
          <p:txBody>
            <a:bodyPr/>
            <a:lstStyle/>
            <a:p>
              <a:endParaRPr lang="en-IN"/>
            </a:p>
          </p:txBody>
        </p:sp>
        <p:sp>
          <p:nvSpPr>
            <p:cNvPr id="16443" name="Line 53"/>
            <p:cNvSpPr>
              <a:spLocks noChangeShapeType="1"/>
            </p:cNvSpPr>
            <p:nvPr/>
          </p:nvSpPr>
          <p:spPr bwMode="auto">
            <a:xfrm flipV="1">
              <a:off x="384" y="1278"/>
              <a:ext cx="0" cy="1056"/>
            </a:xfrm>
            <a:prstGeom prst="line">
              <a:avLst/>
            </a:prstGeom>
            <a:noFill/>
            <a:ln w="9525">
              <a:solidFill>
                <a:schemeClr val="tx1"/>
              </a:solidFill>
              <a:round/>
              <a:headEnd type="triangle" w="med" len="med"/>
              <a:tailEnd type="triangle" w="med" len="med"/>
            </a:ln>
          </p:spPr>
          <p:txBody>
            <a:bodyPr/>
            <a:lstStyle/>
            <a:p>
              <a:endParaRPr lang="en-IN"/>
            </a:p>
          </p:txBody>
        </p:sp>
        <p:sp>
          <p:nvSpPr>
            <p:cNvPr id="16444" name="Line 54"/>
            <p:cNvSpPr>
              <a:spLocks noChangeShapeType="1"/>
            </p:cNvSpPr>
            <p:nvPr/>
          </p:nvSpPr>
          <p:spPr bwMode="auto">
            <a:xfrm>
              <a:off x="270" y="1284"/>
              <a:ext cx="384" cy="0"/>
            </a:xfrm>
            <a:prstGeom prst="line">
              <a:avLst/>
            </a:prstGeom>
            <a:noFill/>
            <a:ln w="9525">
              <a:solidFill>
                <a:schemeClr val="tx1"/>
              </a:solidFill>
              <a:round/>
            </a:ln>
          </p:spPr>
          <p:txBody>
            <a:bodyPr/>
            <a:lstStyle/>
            <a:p>
              <a:endParaRPr lang="en-IN"/>
            </a:p>
          </p:txBody>
        </p:sp>
        <p:sp>
          <p:nvSpPr>
            <p:cNvPr id="16445" name="Text Box 55"/>
            <p:cNvSpPr txBox="1">
              <a:spLocks noChangeArrowheads="1"/>
            </p:cNvSpPr>
            <p:nvPr/>
          </p:nvSpPr>
          <p:spPr bwMode="auto">
            <a:xfrm>
              <a:off x="66" y="2928"/>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16446" name="Text Box 56"/>
            <p:cNvSpPr txBox="1">
              <a:spLocks noChangeArrowheads="1"/>
            </p:cNvSpPr>
            <p:nvPr/>
          </p:nvSpPr>
          <p:spPr bwMode="auto">
            <a:xfrm>
              <a:off x="264" y="2928"/>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16447" name="Text Box 57"/>
            <p:cNvSpPr txBox="1">
              <a:spLocks noChangeArrowheads="1"/>
            </p:cNvSpPr>
            <p:nvPr/>
          </p:nvSpPr>
          <p:spPr bwMode="auto">
            <a:xfrm>
              <a:off x="240" y="1632"/>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16448" name="Text Box 58"/>
            <p:cNvSpPr txBox="1">
              <a:spLocks noChangeArrowheads="1"/>
            </p:cNvSpPr>
            <p:nvPr/>
          </p:nvSpPr>
          <p:spPr bwMode="auto">
            <a:xfrm>
              <a:off x="144" y="2232"/>
              <a:ext cx="185" cy="173"/>
            </a:xfrm>
            <a:prstGeom prst="rect">
              <a:avLst/>
            </a:prstGeom>
            <a:noFill/>
            <a:ln w="9525">
              <a:noFill/>
              <a:miter lim="800000"/>
            </a:ln>
          </p:spPr>
          <p:txBody>
            <a:bodyPr wrap="none">
              <a:spAutoFit/>
            </a:bodyPr>
            <a:lstStyle/>
            <a:p>
              <a:pPr algn="ctr"/>
              <a:r>
                <a:rPr lang="en-US" sz="1200">
                  <a:latin typeface="Times New Roman" charset="0"/>
                </a:rPr>
                <a:t>X</a:t>
              </a:r>
              <a:endParaRPr lang="en-US" sz="1200">
                <a:latin typeface="Times New Roman" charset="0"/>
              </a:endParaRPr>
            </a:p>
          </p:txBody>
        </p:sp>
        <p:sp>
          <p:nvSpPr>
            <p:cNvPr id="16449" name="Text Box 59"/>
            <p:cNvSpPr txBox="1">
              <a:spLocks noChangeArrowheads="1"/>
            </p:cNvSpPr>
            <p:nvPr/>
          </p:nvSpPr>
          <p:spPr bwMode="auto">
            <a:xfrm>
              <a:off x="1584" y="2238"/>
              <a:ext cx="185" cy="173"/>
            </a:xfrm>
            <a:prstGeom prst="rect">
              <a:avLst/>
            </a:prstGeom>
            <a:noFill/>
            <a:ln w="9525">
              <a:noFill/>
              <a:miter lim="800000"/>
            </a:ln>
          </p:spPr>
          <p:txBody>
            <a:bodyPr wrap="none">
              <a:spAutoFit/>
            </a:bodyPr>
            <a:lstStyle/>
            <a:p>
              <a:pPr algn="ctr"/>
              <a:r>
                <a:rPr lang="en-US" sz="1200">
                  <a:latin typeface="Times New Roman" charset="0"/>
                </a:rPr>
                <a:t>Y</a:t>
              </a:r>
              <a:endParaRPr lang="en-US" sz="1200">
                <a:latin typeface="Times New Roman" charset="0"/>
              </a:endParaRPr>
            </a:p>
          </p:txBody>
        </p:sp>
        <p:sp>
          <p:nvSpPr>
            <p:cNvPr id="16450" name="Oval 60"/>
            <p:cNvSpPr>
              <a:spLocks noChangeArrowheads="1"/>
            </p:cNvSpPr>
            <p:nvPr/>
          </p:nvSpPr>
          <p:spPr bwMode="auto">
            <a:xfrm>
              <a:off x="720" y="2784"/>
              <a:ext cx="498" cy="498"/>
            </a:xfrm>
            <a:prstGeom prst="ellipse">
              <a:avLst/>
            </a:prstGeom>
            <a:solidFill>
              <a:srgbClr val="FFFFCC"/>
            </a:solidFill>
            <a:ln w="9525">
              <a:solidFill>
                <a:schemeClr val="tx1"/>
              </a:solidFill>
              <a:round/>
            </a:ln>
          </p:spPr>
          <p:txBody>
            <a:bodyPr wrap="none" anchor="ctr"/>
            <a:lstStyle/>
            <a:p>
              <a:endParaRPr lang="en-IN"/>
            </a:p>
          </p:txBody>
        </p:sp>
      </p:grpSp>
      <p:sp>
        <p:nvSpPr>
          <p:cNvPr id="2" name="Oval 61"/>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11</a:t>
            </a:r>
            <a:endParaRPr lang="en-US" b="1">
              <a:latin typeface="Times New Roman" charset="0"/>
            </a:endParaRPr>
          </a:p>
        </p:txBody>
      </p:sp>
      <p:grpSp>
        <p:nvGrpSpPr>
          <p:cNvPr id="5" name="Group 62"/>
          <p:cNvGrpSpPr/>
          <p:nvPr/>
        </p:nvGrpSpPr>
        <p:grpSpPr bwMode="auto">
          <a:xfrm>
            <a:off x="7467600" y="46038"/>
            <a:ext cx="1096963" cy="182562"/>
            <a:chOff x="5050" y="0"/>
            <a:chExt cx="691" cy="115"/>
          </a:xfrm>
        </p:grpSpPr>
        <p:sp>
          <p:nvSpPr>
            <p:cNvPr id="16425" name="AutoShape 63">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6426" name="AutoShape 64">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6427" name="AutoShape 65">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6428" name="AutoShape 66">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6429" name="AutoShape 67">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6430" name="AutoShape 68">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100000">
                                          <p:val>
                                            <p:strVal val="#ppt_x"/>
                                          </p:val>
                                        </p:tav>
                                      </p:tavLst>
                                    </p:anim>
                                    <p:anim calcmode="lin" valueType="num">
                                      <p:cBhvr>
                                        <p:cTn id="8" dur="500" fill="hold"/>
                                        <p:tgtEl>
                                          <p:spTgt spid="4"/>
                                        </p:tgtEl>
                                        <p:attrNameLst>
                                          <p:attrName>ppt_y</p:attrName>
                                        </p:attrNameLst>
                                      </p:cBhvr>
                                      <p:tavLst>
                                        <p:tav tm="0">
                                          <p:val>
                                            <p:strVal val="#ppt_y-#ppt_h/2"/>
                                          </p:val>
                                        </p:tav>
                                        <p:tav tm="100000">
                                          <p:val>
                                            <p:strVal val="#ppt_y"/>
                                          </p:val>
                                        </p:tav>
                                      </p:tavLst>
                                    </p:anim>
                                    <p:anim calcmode="lin" valueType="num">
                                      <p:cBhvr>
                                        <p:cTn id="9" dur="500" fill="hold"/>
                                        <p:tgtEl>
                                          <p:spTgt spid="4"/>
                                        </p:tgtEl>
                                        <p:attrNameLst>
                                          <p:attrName>ppt_w</p:attrName>
                                        </p:attrNameLst>
                                      </p:cBhvr>
                                      <p:tavLst>
                                        <p:tav tm="0">
                                          <p:val>
                                            <p:strVal val="#ppt_w"/>
                                          </p:val>
                                        </p:tav>
                                        <p:tav tm="100000">
                                          <p:val>
                                            <p:strVal val="#ppt_w"/>
                                          </p:val>
                                        </p:tav>
                                      </p:tavLst>
                                    </p:anim>
                                    <p:anim calcmode="lin" valueType="num">
                                      <p:cBhvr>
                                        <p:cTn id="1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32" fill="hold" grpId="0" nodeType="clickEffect">
                                  <p:stCondLst>
                                    <p:cond delay="0"/>
                                  </p:stCondLst>
                                  <p:childTnLst>
                                    <p:set>
                                      <p:cBhvr>
                                        <p:cTn id="14" dur="1" fill="hold">
                                          <p:stCondLst>
                                            <p:cond delay="0"/>
                                          </p:stCondLst>
                                        </p:cTn>
                                        <p:tgtEl>
                                          <p:spTgt spid="16422"/>
                                        </p:tgtEl>
                                        <p:attrNameLst>
                                          <p:attrName>style.visibility</p:attrName>
                                        </p:attrNameLst>
                                      </p:cBhvr>
                                      <p:to>
                                        <p:strVal val="visible"/>
                                      </p:to>
                                    </p:set>
                                    <p:anim calcmode="lin" valueType="num">
                                      <p:cBhvr>
                                        <p:cTn id="15" dur="500" fill="hold"/>
                                        <p:tgtEl>
                                          <p:spTgt spid="16422"/>
                                        </p:tgtEl>
                                        <p:attrNameLst>
                                          <p:attrName>ppt_w</p:attrName>
                                        </p:attrNameLst>
                                      </p:cBhvr>
                                      <p:tavLst>
                                        <p:tav tm="0">
                                          <p:val>
                                            <p:strVal val="4*#ppt_w"/>
                                          </p:val>
                                        </p:tav>
                                        <p:tav tm="100000">
                                          <p:val>
                                            <p:strVal val="#ppt_w"/>
                                          </p:val>
                                        </p:tav>
                                      </p:tavLst>
                                    </p:anim>
                                    <p:anim calcmode="lin" valueType="num">
                                      <p:cBhvr>
                                        <p:cTn id="16" dur="500" fill="hold"/>
                                        <p:tgtEl>
                                          <p:spTgt spid="16422"/>
                                        </p:tgtEl>
                                        <p:attrNameLst>
                                          <p:attrName>ppt_h</p:attrName>
                                        </p:attrNameLst>
                                      </p:cBhvr>
                                      <p:tavLst>
                                        <p:tav tm="0">
                                          <p:val>
                                            <p:strVal val="4*#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32" fill="hold" grpId="0" nodeType="clickEffect">
                                  <p:stCondLst>
                                    <p:cond delay="0"/>
                                  </p:stCondLst>
                                  <p:childTnLst>
                                    <p:set>
                                      <p:cBhvr>
                                        <p:cTn id="20" dur="1" fill="hold">
                                          <p:stCondLst>
                                            <p:cond delay="0"/>
                                          </p:stCondLst>
                                        </p:cTn>
                                        <p:tgtEl>
                                          <p:spTgt spid="16423"/>
                                        </p:tgtEl>
                                        <p:attrNameLst>
                                          <p:attrName>style.visibility</p:attrName>
                                        </p:attrNameLst>
                                      </p:cBhvr>
                                      <p:to>
                                        <p:strVal val="visible"/>
                                      </p:to>
                                    </p:set>
                                    <p:anim calcmode="lin" valueType="num">
                                      <p:cBhvr>
                                        <p:cTn id="21" dur="500" fill="hold"/>
                                        <p:tgtEl>
                                          <p:spTgt spid="16423"/>
                                        </p:tgtEl>
                                        <p:attrNameLst>
                                          <p:attrName>ppt_w</p:attrName>
                                        </p:attrNameLst>
                                      </p:cBhvr>
                                      <p:tavLst>
                                        <p:tav tm="0">
                                          <p:val>
                                            <p:strVal val="4*#ppt_w"/>
                                          </p:val>
                                        </p:tav>
                                        <p:tav tm="100000">
                                          <p:val>
                                            <p:strVal val="#ppt_w"/>
                                          </p:val>
                                        </p:tav>
                                      </p:tavLst>
                                    </p:anim>
                                    <p:anim calcmode="lin" valueType="num">
                                      <p:cBhvr>
                                        <p:cTn id="22" dur="500" fill="hold"/>
                                        <p:tgtEl>
                                          <p:spTgt spid="16423"/>
                                        </p:tgtEl>
                                        <p:attrNameLst>
                                          <p:attrName>ppt_h</p:attrName>
                                        </p:attrNameLst>
                                      </p:cBhvr>
                                      <p:tavLst>
                                        <p:tav tm="0">
                                          <p:val>
                                            <p:strVal val="4*#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16397"/>
                                        </p:tgtEl>
                                        <p:attrNameLst>
                                          <p:attrName>style.visibility</p:attrName>
                                        </p:attrNameLst>
                                      </p:cBhvr>
                                      <p:to>
                                        <p:strVal val="visible"/>
                                      </p:to>
                                    </p:set>
                                    <p:anim calcmode="lin" valueType="num">
                                      <p:cBhvr>
                                        <p:cTn id="27" dur="500" fill="hold"/>
                                        <p:tgtEl>
                                          <p:spTgt spid="16397"/>
                                        </p:tgtEl>
                                        <p:attrNameLst>
                                          <p:attrName>ppt_w</p:attrName>
                                        </p:attrNameLst>
                                      </p:cBhvr>
                                      <p:tavLst>
                                        <p:tav tm="0">
                                          <p:val>
                                            <p:fltVal val="0"/>
                                          </p:val>
                                        </p:tav>
                                        <p:tav tm="100000">
                                          <p:val>
                                            <p:strVal val="#ppt_w"/>
                                          </p:val>
                                        </p:tav>
                                      </p:tavLst>
                                    </p:anim>
                                    <p:anim calcmode="lin" valueType="num">
                                      <p:cBhvr>
                                        <p:cTn id="28" dur="500" fill="hold"/>
                                        <p:tgtEl>
                                          <p:spTgt spid="16397"/>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8" presetClass="entr" presetSubtype="3" fill="hold" grpId="0" nodeType="clickEffect">
                                  <p:stCondLst>
                                    <p:cond delay="0"/>
                                  </p:stCondLst>
                                  <p:childTnLst>
                                    <p:set>
                                      <p:cBhvr>
                                        <p:cTn id="32" dur="1" fill="hold">
                                          <p:stCondLst>
                                            <p:cond delay="0"/>
                                          </p:stCondLst>
                                        </p:cTn>
                                        <p:tgtEl>
                                          <p:spTgt spid="16387"/>
                                        </p:tgtEl>
                                        <p:attrNameLst>
                                          <p:attrName>style.visibility</p:attrName>
                                        </p:attrNameLst>
                                      </p:cBhvr>
                                      <p:to>
                                        <p:strVal val="visible"/>
                                      </p:to>
                                    </p:set>
                                    <p:animEffect transition="in" filter="strips(upRight)">
                                      <p:cBhvr>
                                        <p:cTn id="33" dur="500"/>
                                        <p:tgtEl>
                                          <p:spTgt spid="16387"/>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9" fill="hold" grpId="0" nodeType="clickEffect">
                                  <p:stCondLst>
                                    <p:cond delay="0"/>
                                  </p:stCondLst>
                                  <p:childTnLst>
                                    <p:set>
                                      <p:cBhvr>
                                        <p:cTn id="37" dur="1" fill="hold">
                                          <p:stCondLst>
                                            <p:cond delay="0"/>
                                          </p:stCondLst>
                                        </p:cTn>
                                        <p:tgtEl>
                                          <p:spTgt spid="16388"/>
                                        </p:tgtEl>
                                        <p:attrNameLst>
                                          <p:attrName>style.visibility</p:attrName>
                                        </p:attrNameLst>
                                      </p:cBhvr>
                                      <p:to>
                                        <p:strVal val="visible"/>
                                      </p:to>
                                    </p:set>
                                    <p:animEffect transition="in" filter="strips(upLeft)">
                                      <p:cBhvr>
                                        <p:cTn id="38" dur="500"/>
                                        <p:tgtEl>
                                          <p:spTgt spid="16388"/>
                                        </p:tgtEl>
                                      </p:cBhvr>
                                    </p:animEffect>
                                  </p:childTnLst>
                                </p:cTn>
                              </p:par>
                            </p:childTnLst>
                          </p:cTn>
                        </p:par>
                      </p:childTnLst>
                    </p:cTn>
                  </p:par>
                  <p:par>
                    <p:cTn id="39" fill="hold">
                      <p:stCondLst>
                        <p:cond delay="indefinite"/>
                      </p:stCondLst>
                      <p:childTnLst>
                        <p:par>
                          <p:cTn id="40" fill="hold">
                            <p:stCondLst>
                              <p:cond delay="0"/>
                            </p:stCondLst>
                            <p:childTnLst>
                              <p:par>
                                <p:cTn id="41" presetID="17" presetClass="entr" presetSubtype="4" fill="hold" grpId="0" nodeType="clickEffect">
                                  <p:stCondLst>
                                    <p:cond delay="0"/>
                                  </p:stCondLst>
                                  <p:childTnLst>
                                    <p:set>
                                      <p:cBhvr>
                                        <p:cTn id="42" dur="1" fill="hold">
                                          <p:stCondLst>
                                            <p:cond delay="0"/>
                                          </p:stCondLst>
                                        </p:cTn>
                                        <p:tgtEl>
                                          <p:spTgt spid="16389"/>
                                        </p:tgtEl>
                                        <p:attrNameLst>
                                          <p:attrName>style.visibility</p:attrName>
                                        </p:attrNameLst>
                                      </p:cBhvr>
                                      <p:to>
                                        <p:strVal val="visible"/>
                                      </p:to>
                                    </p:set>
                                    <p:anim calcmode="lin" valueType="num">
                                      <p:cBhvr>
                                        <p:cTn id="43" dur="500" fill="hold"/>
                                        <p:tgtEl>
                                          <p:spTgt spid="16389"/>
                                        </p:tgtEl>
                                        <p:attrNameLst>
                                          <p:attrName>ppt_x</p:attrName>
                                        </p:attrNameLst>
                                      </p:cBhvr>
                                      <p:tavLst>
                                        <p:tav tm="0">
                                          <p:val>
                                            <p:strVal val="#ppt_x"/>
                                          </p:val>
                                        </p:tav>
                                        <p:tav tm="100000">
                                          <p:val>
                                            <p:strVal val="#ppt_x"/>
                                          </p:val>
                                        </p:tav>
                                      </p:tavLst>
                                    </p:anim>
                                    <p:anim calcmode="lin" valueType="num">
                                      <p:cBhvr>
                                        <p:cTn id="44" dur="500" fill="hold"/>
                                        <p:tgtEl>
                                          <p:spTgt spid="16389"/>
                                        </p:tgtEl>
                                        <p:attrNameLst>
                                          <p:attrName>ppt_y</p:attrName>
                                        </p:attrNameLst>
                                      </p:cBhvr>
                                      <p:tavLst>
                                        <p:tav tm="0">
                                          <p:val>
                                            <p:strVal val="#ppt_y+#ppt_h/2"/>
                                          </p:val>
                                        </p:tav>
                                        <p:tav tm="100000">
                                          <p:val>
                                            <p:strVal val="#ppt_y"/>
                                          </p:val>
                                        </p:tav>
                                      </p:tavLst>
                                    </p:anim>
                                    <p:anim calcmode="lin" valueType="num">
                                      <p:cBhvr>
                                        <p:cTn id="45" dur="500" fill="hold"/>
                                        <p:tgtEl>
                                          <p:spTgt spid="16389"/>
                                        </p:tgtEl>
                                        <p:attrNameLst>
                                          <p:attrName>ppt_w</p:attrName>
                                        </p:attrNameLst>
                                      </p:cBhvr>
                                      <p:tavLst>
                                        <p:tav tm="0">
                                          <p:val>
                                            <p:strVal val="#ppt_w"/>
                                          </p:val>
                                        </p:tav>
                                        <p:tav tm="100000">
                                          <p:val>
                                            <p:strVal val="#ppt_w"/>
                                          </p:val>
                                        </p:tav>
                                      </p:tavLst>
                                    </p:anim>
                                    <p:anim calcmode="lin" valueType="num">
                                      <p:cBhvr>
                                        <p:cTn id="46" dur="500" fill="hold"/>
                                        <p:tgtEl>
                                          <p:spTgt spid="16389"/>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grpId="0" nodeType="clickEffect">
                                  <p:stCondLst>
                                    <p:cond delay="0"/>
                                  </p:stCondLst>
                                  <p:childTnLst>
                                    <p:set>
                                      <p:cBhvr>
                                        <p:cTn id="50" dur="1" fill="hold">
                                          <p:stCondLst>
                                            <p:cond delay="0"/>
                                          </p:stCondLst>
                                        </p:cTn>
                                        <p:tgtEl>
                                          <p:spTgt spid="16386"/>
                                        </p:tgtEl>
                                        <p:attrNameLst>
                                          <p:attrName>style.visibility</p:attrName>
                                        </p:attrNameLst>
                                      </p:cBhvr>
                                      <p:to>
                                        <p:strVal val="visible"/>
                                      </p:to>
                                    </p:set>
                                    <p:anim calcmode="lin" valueType="num">
                                      <p:cBhvr>
                                        <p:cTn id="51" dur="500" fill="hold"/>
                                        <p:tgtEl>
                                          <p:spTgt spid="16386"/>
                                        </p:tgtEl>
                                        <p:attrNameLst>
                                          <p:attrName>ppt_w</p:attrName>
                                        </p:attrNameLst>
                                      </p:cBhvr>
                                      <p:tavLst>
                                        <p:tav tm="0">
                                          <p:val>
                                            <p:fltVal val="0"/>
                                          </p:val>
                                        </p:tav>
                                        <p:tav tm="100000">
                                          <p:val>
                                            <p:strVal val="#ppt_w"/>
                                          </p:val>
                                        </p:tav>
                                      </p:tavLst>
                                    </p:anim>
                                    <p:anim calcmode="lin" valueType="num">
                                      <p:cBhvr>
                                        <p:cTn id="52" dur="500" fill="hold"/>
                                        <p:tgtEl>
                                          <p:spTgt spid="16386"/>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4" fill="hold" grpId="0" nodeType="clickEffect">
                                  <p:stCondLst>
                                    <p:cond delay="0"/>
                                  </p:stCondLst>
                                  <p:childTnLst>
                                    <p:set>
                                      <p:cBhvr>
                                        <p:cTn id="56" dur="1" fill="hold">
                                          <p:stCondLst>
                                            <p:cond delay="0"/>
                                          </p:stCondLst>
                                        </p:cTn>
                                        <p:tgtEl>
                                          <p:spTgt spid="16390"/>
                                        </p:tgtEl>
                                        <p:attrNameLst>
                                          <p:attrName>style.visibility</p:attrName>
                                        </p:attrNameLst>
                                      </p:cBhvr>
                                      <p:to>
                                        <p:strVal val="visible"/>
                                      </p:to>
                                    </p:set>
                                    <p:anim calcmode="lin" valueType="num">
                                      <p:cBhvr>
                                        <p:cTn id="57" dur="500" fill="hold"/>
                                        <p:tgtEl>
                                          <p:spTgt spid="16390"/>
                                        </p:tgtEl>
                                        <p:attrNameLst>
                                          <p:attrName>ppt_x</p:attrName>
                                        </p:attrNameLst>
                                      </p:cBhvr>
                                      <p:tavLst>
                                        <p:tav tm="0">
                                          <p:val>
                                            <p:strVal val="#ppt_x"/>
                                          </p:val>
                                        </p:tav>
                                        <p:tav tm="100000">
                                          <p:val>
                                            <p:strVal val="#ppt_x"/>
                                          </p:val>
                                        </p:tav>
                                      </p:tavLst>
                                    </p:anim>
                                    <p:anim calcmode="lin" valueType="num">
                                      <p:cBhvr>
                                        <p:cTn id="58" dur="500" fill="hold"/>
                                        <p:tgtEl>
                                          <p:spTgt spid="16390"/>
                                        </p:tgtEl>
                                        <p:attrNameLst>
                                          <p:attrName>ppt_y</p:attrName>
                                        </p:attrNameLst>
                                      </p:cBhvr>
                                      <p:tavLst>
                                        <p:tav tm="0">
                                          <p:val>
                                            <p:strVal val="#ppt_y+#ppt_h/2"/>
                                          </p:val>
                                        </p:tav>
                                        <p:tav tm="100000">
                                          <p:val>
                                            <p:strVal val="#ppt_y"/>
                                          </p:val>
                                        </p:tav>
                                      </p:tavLst>
                                    </p:anim>
                                    <p:anim calcmode="lin" valueType="num">
                                      <p:cBhvr>
                                        <p:cTn id="59" dur="500" fill="hold"/>
                                        <p:tgtEl>
                                          <p:spTgt spid="16390"/>
                                        </p:tgtEl>
                                        <p:attrNameLst>
                                          <p:attrName>ppt_w</p:attrName>
                                        </p:attrNameLst>
                                      </p:cBhvr>
                                      <p:tavLst>
                                        <p:tav tm="0">
                                          <p:val>
                                            <p:strVal val="#ppt_w"/>
                                          </p:val>
                                        </p:tav>
                                        <p:tav tm="100000">
                                          <p:val>
                                            <p:strVal val="#ppt_w"/>
                                          </p:val>
                                        </p:tav>
                                      </p:tavLst>
                                    </p:anim>
                                    <p:anim calcmode="lin" valueType="num">
                                      <p:cBhvr>
                                        <p:cTn id="60" dur="500" fill="hold"/>
                                        <p:tgtEl>
                                          <p:spTgt spid="16390"/>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4" fill="hold" grpId="0" nodeType="clickEffect">
                                  <p:stCondLst>
                                    <p:cond delay="0"/>
                                  </p:stCondLst>
                                  <p:childTnLst>
                                    <p:set>
                                      <p:cBhvr>
                                        <p:cTn id="64" dur="1" fill="hold">
                                          <p:stCondLst>
                                            <p:cond delay="0"/>
                                          </p:stCondLst>
                                        </p:cTn>
                                        <p:tgtEl>
                                          <p:spTgt spid="16391"/>
                                        </p:tgtEl>
                                        <p:attrNameLst>
                                          <p:attrName>style.visibility</p:attrName>
                                        </p:attrNameLst>
                                      </p:cBhvr>
                                      <p:to>
                                        <p:strVal val="visible"/>
                                      </p:to>
                                    </p:set>
                                    <p:anim calcmode="lin" valueType="num">
                                      <p:cBhvr>
                                        <p:cTn id="65" dur="500" fill="hold"/>
                                        <p:tgtEl>
                                          <p:spTgt spid="16391"/>
                                        </p:tgtEl>
                                        <p:attrNameLst>
                                          <p:attrName>ppt_x</p:attrName>
                                        </p:attrNameLst>
                                      </p:cBhvr>
                                      <p:tavLst>
                                        <p:tav tm="0">
                                          <p:val>
                                            <p:strVal val="#ppt_x"/>
                                          </p:val>
                                        </p:tav>
                                        <p:tav tm="100000">
                                          <p:val>
                                            <p:strVal val="#ppt_x"/>
                                          </p:val>
                                        </p:tav>
                                      </p:tavLst>
                                    </p:anim>
                                    <p:anim calcmode="lin" valueType="num">
                                      <p:cBhvr>
                                        <p:cTn id="66" dur="500" fill="hold"/>
                                        <p:tgtEl>
                                          <p:spTgt spid="16391"/>
                                        </p:tgtEl>
                                        <p:attrNameLst>
                                          <p:attrName>ppt_y</p:attrName>
                                        </p:attrNameLst>
                                      </p:cBhvr>
                                      <p:tavLst>
                                        <p:tav tm="0">
                                          <p:val>
                                            <p:strVal val="#ppt_y+#ppt_h/2"/>
                                          </p:val>
                                        </p:tav>
                                        <p:tav tm="100000">
                                          <p:val>
                                            <p:strVal val="#ppt_y"/>
                                          </p:val>
                                        </p:tav>
                                      </p:tavLst>
                                    </p:anim>
                                    <p:anim calcmode="lin" valueType="num">
                                      <p:cBhvr>
                                        <p:cTn id="67" dur="500" fill="hold"/>
                                        <p:tgtEl>
                                          <p:spTgt spid="16391"/>
                                        </p:tgtEl>
                                        <p:attrNameLst>
                                          <p:attrName>ppt_w</p:attrName>
                                        </p:attrNameLst>
                                      </p:cBhvr>
                                      <p:tavLst>
                                        <p:tav tm="0">
                                          <p:val>
                                            <p:strVal val="#ppt_w"/>
                                          </p:val>
                                        </p:tav>
                                        <p:tav tm="100000">
                                          <p:val>
                                            <p:strVal val="#ppt_w"/>
                                          </p:val>
                                        </p:tav>
                                      </p:tavLst>
                                    </p:anim>
                                    <p:anim calcmode="lin" valueType="num">
                                      <p:cBhvr>
                                        <p:cTn id="68" dur="500" fill="hold"/>
                                        <p:tgtEl>
                                          <p:spTgt spid="16391"/>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4" fill="hold" grpId="0" nodeType="clickEffect">
                                  <p:stCondLst>
                                    <p:cond delay="0"/>
                                  </p:stCondLst>
                                  <p:childTnLst>
                                    <p:set>
                                      <p:cBhvr>
                                        <p:cTn id="72" dur="1" fill="hold">
                                          <p:stCondLst>
                                            <p:cond delay="0"/>
                                          </p:stCondLst>
                                        </p:cTn>
                                        <p:tgtEl>
                                          <p:spTgt spid="16392"/>
                                        </p:tgtEl>
                                        <p:attrNameLst>
                                          <p:attrName>style.visibility</p:attrName>
                                        </p:attrNameLst>
                                      </p:cBhvr>
                                      <p:to>
                                        <p:strVal val="visible"/>
                                      </p:to>
                                    </p:set>
                                    <p:anim calcmode="lin" valueType="num">
                                      <p:cBhvr>
                                        <p:cTn id="73" dur="500" fill="hold"/>
                                        <p:tgtEl>
                                          <p:spTgt spid="16392"/>
                                        </p:tgtEl>
                                        <p:attrNameLst>
                                          <p:attrName>ppt_x</p:attrName>
                                        </p:attrNameLst>
                                      </p:cBhvr>
                                      <p:tavLst>
                                        <p:tav tm="0">
                                          <p:val>
                                            <p:strVal val="#ppt_x"/>
                                          </p:val>
                                        </p:tav>
                                        <p:tav tm="100000">
                                          <p:val>
                                            <p:strVal val="#ppt_x"/>
                                          </p:val>
                                        </p:tav>
                                      </p:tavLst>
                                    </p:anim>
                                    <p:anim calcmode="lin" valueType="num">
                                      <p:cBhvr>
                                        <p:cTn id="74" dur="500" fill="hold"/>
                                        <p:tgtEl>
                                          <p:spTgt spid="16392"/>
                                        </p:tgtEl>
                                        <p:attrNameLst>
                                          <p:attrName>ppt_y</p:attrName>
                                        </p:attrNameLst>
                                      </p:cBhvr>
                                      <p:tavLst>
                                        <p:tav tm="0">
                                          <p:val>
                                            <p:strVal val="#ppt_y+#ppt_h/2"/>
                                          </p:val>
                                        </p:tav>
                                        <p:tav tm="100000">
                                          <p:val>
                                            <p:strVal val="#ppt_y"/>
                                          </p:val>
                                        </p:tav>
                                      </p:tavLst>
                                    </p:anim>
                                    <p:anim calcmode="lin" valueType="num">
                                      <p:cBhvr>
                                        <p:cTn id="75" dur="500" fill="hold"/>
                                        <p:tgtEl>
                                          <p:spTgt spid="16392"/>
                                        </p:tgtEl>
                                        <p:attrNameLst>
                                          <p:attrName>ppt_w</p:attrName>
                                        </p:attrNameLst>
                                      </p:cBhvr>
                                      <p:tavLst>
                                        <p:tav tm="0">
                                          <p:val>
                                            <p:strVal val="#ppt_w"/>
                                          </p:val>
                                        </p:tav>
                                        <p:tav tm="100000">
                                          <p:val>
                                            <p:strVal val="#ppt_w"/>
                                          </p:val>
                                        </p:tav>
                                      </p:tavLst>
                                    </p:anim>
                                    <p:anim calcmode="lin" valueType="num">
                                      <p:cBhvr>
                                        <p:cTn id="76" dur="500" fill="hold"/>
                                        <p:tgtEl>
                                          <p:spTgt spid="16392"/>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10" fill="hold" grpId="0" nodeType="clickEffect">
                                  <p:stCondLst>
                                    <p:cond delay="0"/>
                                  </p:stCondLst>
                                  <p:childTnLst>
                                    <p:set>
                                      <p:cBhvr>
                                        <p:cTn id="80" dur="1" fill="hold">
                                          <p:stCondLst>
                                            <p:cond delay="0"/>
                                          </p:stCondLst>
                                        </p:cTn>
                                        <p:tgtEl>
                                          <p:spTgt spid="16393"/>
                                        </p:tgtEl>
                                        <p:attrNameLst>
                                          <p:attrName>style.visibility</p:attrName>
                                        </p:attrNameLst>
                                      </p:cBhvr>
                                      <p:to>
                                        <p:strVal val="visible"/>
                                      </p:to>
                                    </p:set>
                                    <p:anim calcmode="lin" valueType="num">
                                      <p:cBhvr>
                                        <p:cTn id="81" dur="500" fill="hold"/>
                                        <p:tgtEl>
                                          <p:spTgt spid="16393"/>
                                        </p:tgtEl>
                                        <p:attrNameLst>
                                          <p:attrName>ppt_w</p:attrName>
                                        </p:attrNameLst>
                                      </p:cBhvr>
                                      <p:tavLst>
                                        <p:tav tm="0">
                                          <p:val>
                                            <p:fltVal val="0"/>
                                          </p:val>
                                        </p:tav>
                                        <p:tav tm="100000">
                                          <p:val>
                                            <p:strVal val="#ppt_w"/>
                                          </p:val>
                                        </p:tav>
                                      </p:tavLst>
                                    </p:anim>
                                    <p:anim calcmode="lin" valueType="num">
                                      <p:cBhvr>
                                        <p:cTn id="82" dur="500" fill="hold"/>
                                        <p:tgtEl>
                                          <p:spTgt spid="16393"/>
                                        </p:tgtEl>
                                        <p:attrNameLst>
                                          <p:attrName>ppt_h</p:attrName>
                                        </p:attrNameLst>
                                      </p:cBhvr>
                                      <p:tavLst>
                                        <p:tav tm="0">
                                          <p:val>
                                            <p:strVal val="#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grpId="0" nodeType="clickEffect">
                                  <p:stCondLst>
                                    <p:cond delay="0"/>
                                  </p:stCondLst>
                                  <p:childTnLst>
                                    <p:set>
                                      <p:cBhvr>
                                        <p:cTn id="86" dur="1" fill="hold">
                                          <p:stCondLst>
                                            <p:cond delay="0"/>
                                          </p:stCondLst>
                                        </p:cTn>
                                        <p:tgtEl>
                                          <p:spTgt spid="16394"/>
                                        </p:tgtEl>
                                        <p:attrNameLst>
                                          <p:attrName>style.visibility</p:attrName>
                                        </p:attrNameLst>
                                      </p:cBhvr>
                                      <p:to>
                                        <p:strVal val="visible"/>
                                      </p:to>
                                    </p:set>
                                    <p:anim calcmode="lin" valueType="num">
                                      <p:cBhvr>
                                        <p:cTn id="87" dur="500" fill="hold"/>
                                        <p:tgtEl>
                                          <p:spTgt spid="16394"/>
                                        </p:tgtEl>
                                        <p:attrNameLst>
                                          <p:attrName>ppt_w</p:attrName>
                                        </p:attrNameLst>
                                      </p:cBhvr>
                                      <p:tavLst>
                                        <p:tav tm="0">
                                          <p:val>
                                            <p:fltVal val="0"/>
                                          </p:val>
                                        </p:tav>
                                        <p:tav tm="100000">
                                          <p:val>
                                            <p:strVal val="#ppt_w"/>
                                          </p:val>
                                        </p:tav>
                                      </p:tavLst>
                                    </p:anim>
                                    <p:anim calcmode="lin" valueType="num">
                                      <p:cBhvr>
                                        <p:cTn id="88" dur="500" fill="hold"/>
                                        <p:tgtEl>
                                          <p:spTgt spid="16394"/>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10" fill="hold" grpId="0" nodeType="clickEffect">
                                  <p:stCondLst>
                                    <p:cond delay="0"/>
                                  </p:stCondLst>
                                  <p:childTnLst>
                                    <p:set>
                                      <p:cBhvr>
                                        <p:cTn id="92" dur="1" fill="hold">
                                          <p:stCondLst>
                                            <p:cond delay="0"/>
                                          </p:stCondLst>
                                        </p:cTn>
                                        <p:tgtEl>
                                          <p:spTgt spid="16395"/>
                                        </p:tgtEl>
                                        <p:attrNameLst>
                                          <p:attrName>style.visibility</p:attrName>
                                        </p:attrNameLst>
                                      </p:cBhvr>
                                      <p:to>
                                        <p:strVal val="visible"/>
                                      </p:to>
                                    </p:set>
                                    <p:anim calcmode="lin" valueType="num">
                                      <p:cBhvr>
                                        <p:cTn id="93" dur="500" fill="hold"/>
                                        <p:tgtEl>
                                          <p:spTgt spid="16395"/>
                                        </p:tgtEl>
                                        <p:attrNameLst>
                                          <p:attrName>ppt_w</p:attrName>
                                        </p:attrNameLst>
                                      </p:cBhvr>
                                      <p:tavLst>
                                        <p:tav tm="0">
                                          <p:val>
                                            <p:fltVal val="0"/>
                                          </p:val>
                                        </p:tav>
                                        <p:tav tm="100000">
                                          <p:val>
                                            <p:strVal val="#ppt_w"/>
                                          </p:val>
                                        </p:tav>
                                      </p:tavLst>
                                    </p:anim>
                                    <p:anim calcmode="lin" valueType="num">
                                      <p:cBhvr>
                                        <p:cTn id="94" dur="500" fill="hold"/>
                                        <p:tgtEl>
                                          <p:spTgt spid="16395"/>
                                        </p:tgtEl>
                                        <p:attrNameLst>
                                          <p:attrName>ppt_h</p:attrName>
                                        </p:attrNameLst>
                                      </p:cBhvr>
                                      <p:tavLst>
                                        <p:tav tm="0">
                                          <p:val>
                                            <p:strVal val="#ppt_h"/>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17" presetClass="entr" presetSubtype="10" fill="hold" grpId="0" nodeType="clickEffect">
                                  <p:stCondLst>
                                    <p:cond delay="0"/>
                                  </p:stCondLst>
                                  <p:childTnLst>
                                    <p:set>
                                      <p:cBhvr>
                                        <p:cTn id="98" dur="1" fill="hold">
                                          <p:stCondLst>
                                            <p:cond delay="0"/>
                                          </p:stCondLst>
                                        </p:cTn>
                                        <p:tgtEl>
                                          <p:spTgt spid="16396"/>
                                        </p:tgtEl>
                                        <p:attrNameLst>
                                          <p:attrName>style.visibility</p:attrName>
                                        </p:attrNameLst>
                                      </p:cBhvr>
                                      <p:to>
                                        <p:strVal val="visible"/>
                                      </p:to>
                                    </p:set>
                                    <p:anim calcmode="lin" valueType="num">
                                      <p:cBhvr>
                                        <p:cTn id="99" dur="500" fill="hold"/>
                                        <p:tgtEl>
                                          <p:spTgt spid="16396"/>
                                        </p:tgtEl>
                                        <p:attrNameLst>
                                          <p:attrName>ppt_w</p:attrName>
                                        </p:attrNameLst>
                                      </p:cBhvr>
                                      <p:tavLst>
                                        <p:tav tm="0">
                                          <p:val>
                                            <p:fltVal val="0"/>
                                          </p:val>
                                        </p:tav>
                                        <p:tav tm="100000">
                                          <p:val>
                                            <p:strVal val="#ppt_w"/>
                                          </p:val>
                                        </p:tav>
                                      </p:tavLst>
                                    </p:anim>
                                    <p:anim calcmode="lin" valueType="num">
                                      <p:cBhvr>
                                        <p:cTn id="100" dur="500" fill="hold"/>
                                        <p:tgtEl>
                                          <p:spTgt spid="16396"/>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8" presetClass="entr" presetSubtype="9" fill="hold" grpId="0" nodeType="clickEffect">
                                  <p:stCondLst>
                                    <p:cond delay="0"/>
                                  </p:stCondLst>
                                  <p:childTnLst>
                                    <p:set>
                                      <p:cBhvr>
                                        <p:cTn id="104" dur="1" fill="hold">
                                          <p:stCondLst>
                                            <p:cond delay="0"/>
                                          </p:stCondLst>
                                        </p:cTn>
                                        <p:tgtEl>
                                          <p:spTgt spid="16398"/>
                                        </p:tgtEl>
                                        <p:attrNameLst>
                                          <p:attrName>style.visibility</p:attrName>
                                        </p:attrNameLst>
                                      </p:cBhvr>
                                      <p:to>
                                        <p:strVal val="visible"/>
                                      </p:to>
                                    </p:set>
                                    <p:animEffect transition="in" filter="strips(upLeft)">
                                      <p:cBhvr>
                                        <p:cTn id="105" dur="500"/>
                                        <p:tgtEl>
                                          <p:spTgt spid="16398"/>
                                        </p:tgtEl>
                                      </p:cBhvr>
                                    </p:animEffect>
                                  </p:childTnLst>
                                </p:cTn>
                              </p:par>
                            </p:childTnLst>
                          </p:cTn>
                        </p:par>
                      </p:childTnLst>
                    </p:cTn>
                  </p:par>
                  <p:par>
                    <p:cTn id="106" fill="hold">
                      <p:stCondLst>
                        <p:cond delay="indefinite"/>
                      </p:stCondLst>
                      <p:childTnLst>
                        <p:par>
                          <p:cTn id="107" fill="hold">
                            <p:stCondLst>
                              <p:cond delay="0"/>
                            </p:stCondLst>
                            <p:childTnLst>
                              <p:par>
                                <p:cTn id="108" presetID="18" presetClass="entr" presetSubtype="3" fill="hold" grpId="0" nodeType="clickEffect">
                                  <p:stCondLst>
                                    <p:cond delay="0"/>
                                  </p:stCondLst>
                                  <p:childTnLst>
                                    <p:set>
                                      <p:cBhvr>
                                        <p:cTn id="109" dur="1" fill="hold">
                                          <p:stCondLst>
                                            <p:cond delay="0"/>
                                          </p:stCondLst>
                                        </p:cTn>
                                        <p:tgtEl>
                                          <p:spTgt spid="16399"/>
                                        </p:tgtEl>
                                        <p:attrNameLst>
                                          <p:attrName>style.visibility</p:attrName>
                                        </p:attrNameLst>
                                      </p:cBhvr>
                                      <p:to>
                                        <p:strVal val="visible"/>
                                      </p:to>
                                    </p:set>
                                    <p:animEffect transition="in" filter="strips(upRight)">
                                      <p:cBhvr>
                                        <p:cTn id="110" dur="500"/>
                                        <p:tgtEl>
                                          <p:spTgt spid="16399"/>
                                        </p:tgtEl>
                                      </p:cBhvr>
                                    </p:animEffect>
                                  </p:childTnLst>
                                </p:cTn>
                              </p:par>
                            </p:childTnLst>
                          </p:cTn>
                        </p:par>
                      </p:childTnLst>
                    </p:cTn>
                  </p:par>
                  <p:par>
                    <p:cTn id="111" fill="hold">
                      <p:stCondLst>
                        <p:cond delay="indefinite"/>
                      </p:stCondLst>
                      <p:childTnLst>
                        <p:par>
                          <p:cTn id="112" fill="hold">
                            <p:stCondLst>
                              <p:cond delay="0"/>
                            </p:stCondLst>
                            <p:childTnLst>
                              <p:par>
                                <p:cTn id="113" presetID="23" presetClass="entr" presetSubtype="16" fill="hold" grpId="0" nodeType="clickEffect">
                                  <p:stCondLst>
                                    <p:cond delay="0"/>
                                  </p:stCondLst>
                                  <p:childTnLst>
                                    <p:set>
                                      <p:cBhvr>
                                        <p:cTn id="114" dur="1" fill="hold">
                                          <p:stCondLst>
                                            <p:cond delay="0"/>
                                          </p:stCondLst>
                                        </p:cTn>
                                        <p:tgtEl>
                                          <p:spTgt spid="16400"/>
                                        </p:tgtEl>
                                        <p:attrNameLst>
                                          <p:attrName>style.visibility</p:attrName>
                                        </p:attrNameLst>
                                      </p:cBhvr>
                                      <p:to>
                                        <p:strVal val="visible"/>
                                      </p:to>
                                    </p:set>
                                    <p:anim calcmode="lin" valueType="num">
                                      <p:cBhvr>
                                        <p:cTn id="115" dur="500" fill="hold"/>
                                        <p:tgtEl>
                                          <p:spTgt spid="16400"/>
                                        </p:tgtEl>
                                        <p:attrNameLst>
                                          <p:attrName>ppt_w</p:attrName>
                                        </p:attrNameLst>
                                      </p:cBhvr>
                                      <p:tavLst>
                                        <p:tav tm="0">
                                          <p:val>
                                            <p:fltVal val="0"/>
                                          </p:val>
                                        </p:tav>
                                        <p:tav tm="100000">
                                          <p:val>
                                            <p:strVal val="#ppt_w"/>
                                          </p:val>
                                        </p:tav>
                                      </p:tavLst>
                                    </p:anim>
                                    <p:anim calcmode="lin" valueType="num">
                                      <p:cBhvr>
                                        <p:cTn id="116" dur="500" fill="hold"/>
                                        <p:tgtEl>
                                          <p:spTgt spid="16400"/>
                                        </p:tgtEl>
                                        <p:attrNameLst>
                                          <p:attrName>ppt_h</p:attrName>
                                        </p:attrNameLst>
                                      </p:cBhvr>
                                      <p:tavLst>
                                        <p:tav tm="0">
                                          <p:val>
                                            <p:fltVal val="0"/>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23" presetClass="entr" presetSubtype="16" fill="hold" grpId="0" nodeType="clickEffect">
                                  <p:stCondLst>
                                    <p:cond delay="0"/>
                                  </p:stCondLst>
                                  <p:childTnLst>
                                    <p:set>
                                      <p:cBhvr>
                                        <p:cTn id="120" dur="1" fill="hold">
                                          <p:stCondLst>
                                            <p:cond delay="0"/>
                                          </p:stCondLst>
                                        </p:cTn>
                                        <p:tgtEl>
                                          <p:spTgt spid="16402"/>
                                        </p:tgtEl>
                                        <p:attrNameLst>
                                          <p:attrName>style.visibility</p:attrName>
                                        </p:attrNameLst>
                                      </p:cBhvr>
                                      <p:to>
                                        <p:strVal val="visible"/>
                                      </p:to>
                                    </p:set>
                                    <p:anim calcmode="lin" valueType="num">
                                      <p:cBhvr>
                                        <p:cTn id="121" dur="500" fill="hold"/>
                                        <p:tgtEl>
                                          <p:spTgt spid="16402"/>
                                        </p:tgtEl>
                                        <p:attrNameLst>
                                          <p:attrName>ppt_w</p:attrName>
                                        </p:attrNameLst>
                                      </p:cBhvr>
                                      <p:tavLst>
                                        <p:tav tm="0">
                                          <p:val>
                                            <p:fltVal val="0"/>
                                          </p:val>
                                        </p:tav>
                                        <p:tav tm="100000">
                                          <p:val>
                                            <p:strVal val="#ppt_w"/>
                                          </p:val>
                                        </p:tav>
                                      </p:tavLst>
                                    </p:anim>
                                    <p:anim calcmode="lin" valueType="num">
                                      <p:cBhvr>
                                        <p:cTn id="122" dur="500" fill="hold"/>
                                        <p:tgtEl>
                                          <p:spTgt spid="16402"/>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16" fill="hold" grpId="0" nodeType="clickEffect">
                                  <p:stCondLst>
                                    <p:cond delay="0"/>
                                  </p:stCondLst>
                                  <p:childTnLst>
                                    <p:set>
                                      <p:cBhvr>
                                        <p:cTn id="126" dur="1" fill="hold">
                                          <p:stCondLst>
                                            <p:cond delay="0"/>
                                          </p:stCondLst>
                                        </p:cTn>
                                        <p:tgtEl>
                                          <p:spTgt spid="16401"/>
                                        </p:tgtEl>
                                        <p:attrNameLst>
                                          <p:attrName>style.visibility</p:attrName>
                                        </p:attrNameLst>
                                      </p:cBhvr>
                                      <p:to>
                                        <p:strVal val="visible"/>
                                      </p:to>
                                    </p:set>
                                    <p:anim calcmode="lin" valueType="num">
                                      <p:cBhvr>
                                        <p:cTn id="127" dur="500" fill="hold"/>
                                        <p:tgtEl>
                                          <p:spTgt spid="16401"/>
                                        </p:tgtEl>
                                        <p:attrNameLst>
                                          <p:attrName>ppt_w</p:attrName>
                                        </p:attrNameLst>
                                      </p:cBhvr>
                                      <p:tavLst>
                                        <p:tav tm="0">
                                          <p:val>
                                            <p:fltVal val="0"/>
                                          </p:val>
                                        </p:tav>
                                        <p:tav tm="100000">
                                          <p:val>
                                            <p:strVal val="#ppt_w"/>
                                          </p:val>
                                        </p:tav>
                                      </p:tavLst>
                                    </p:anim>
                                    <p:anim calcmode="lin" valueType="num">
                                      <p:cBhvr>
                                        <p:cTn id="128" dur="500" fill="hold"/>
                                        <p:tgtEl>
                                          <p:spTgt spid="16401"/>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23" presetClass="entr" presetSubtype="16" fill="hold" grpId="0" nodeType="clickEffect">
                                  <p:stCondLst>
                                    <p:cond delay="0"/>
                                  </p:stCondLst>
                                  <p:childTnLst>
                                    <p:set>
                                      <p:cBhvr>
                                        <p:cTn id="132" dur="1" fill="hold">
                                          <p:stCondLst>
                                            <p:cond delay="0"/>
                                          </p:stCondLst>
                                        </p:cTn>
                                        <p:tgtEl>
                                          <p:spTgt spid="16403"/>
                                        </p:tgtEl>
                                        <p:attrNameLst>
                                          <p:attrName>style.visibility</p:attrName>
                                        </p:attrNameLst>
                                      </p:cBhvr>
                                      <p:to>
                                        <p:strVal val="visible"/>
                                      </p:to>
                                    </p:set>
                                    <p:anim calcmode="lin" valueType="num">
                                      <p:cBhvr>
                                        <p:cTn id="133" dur="500" fill="hold"/>
                                        <p:tgtEl>
                                          <p:spTgt spid="16403"/>
                                        </p:tgtEl>
                                        <p:attrNameLst>
                                          <p:attrName>ppt_w</p:attrName>
                                        </p:attrNameLst>
                                      </p:cBhvr>
                                      <p:tavLst>
                                        <p:tav tm="0">
                                          <p:val>
                                            <p:fltVal val="0"/>
                                          </p:val>
                                        </p:tav>
                                        <p:tav tm="100000">
                                          <p:val>
                                            <p:strVal val="#ppt_w"/>
                                          </p:val>
                                        </p:tav>
                                      </p:tavLst>
                                    </p:anim>
                                    <p:anim calcmode="lin" valueType="num">
                                      <p:cBhvr>
                                        <p:cTn id="134" dur="500" fill="hold"/>
                                        <p:tgtEl>
                                          <p:spTgt spid="16403"/>
                                        </p:tgtEl>
                                        <p:attrNameLst>
                                          <p:attrName>ppt_h</p:attrName>
                                        </p:attrNameLst>
                                      </p:cBhvr>
                                      <p:tavLst>
                                        <p:tav tm="0">
                                          <p:val>
                                            <p:fltVal val="0"/>
                                          </p:val>
                                        </p:tav>
                                        <p:tav tm="100000">
                                          <p:val>
                                            <p:strVal val="#ppt_h"/>
                                          </p:val>
                                        </p:tav>
                                      </p:tavLst>
                                    </p:anim>
                                  </p:childTnLst>
                                </p:cTn>
                              </p:par>
                            </p:childTnLst>
                          </p:cTn>
                        </p:par>
                      </p:childTnLst>
                    </p:cTn>
                  </p:par>
                  <p:par>
                    <p:cTn id="135" fill="hold">
                      <p:stCondLst>
                        <p:cond delay="indefinite"/>
                      </p:stCondLst>
                      <p:childTnLst>
                        <p:par>
                          <p:cTn id="136" fill="hold">
                            <p:stCondLst>
                              <p:cond delay="0"/>
                            </p:stCondLst>
                            <p:childTnLst>
                              <p:par>
                                <p:cTn id="137" presetID="17" presetClass="entr" presetSubtype="10" fill="hold" grpId="0" nodeType="clickEffect">
                                  <p:stCondLst>
                                    <p:cond delay="0"/>
                                  </p:stCondLst>
                                  <p:childTnLst>
                                    <p:set>
                                      <p:cBhvr>
                                        <p:cTn id="138" dur="1" fill="hold">
                                          <p:stCondLst>
                                            <p:cond delay="0"/>
                                          </p:stCondLst>
                                        </p:cTn>
                                        <p:tgtEl>
                                          <p:spTgt spid="16404"/>
                                        </p:tgtEl>
                                        <p:attrNameLst>
                                          <p:attrName>style.visibility</p:attrName>
                                        </p:attrNameLst>
                                      </p:cBhvr>
                                      <p:to>
                                        <p:strVal val="visible"/>
                                      </p:to>
                                    </p:set>
                                    <p:anim calcmode="lin" valueType="num">
                                      <p:cBhvr>
                                        <p:cTn id="139" dur="500" fill="hold"/>
                                        <p:tgtEl>
                                          <p:spTgt spid="16404"/>
                                        </p:tgtEl>
                                        <p:attrNameLst>
                                          <p:attrName>ppt_w</p:attrName>
                                        </p:attrNameLst>
                                      </p:cBhvr>
                                      <p:tavLst>
                                        <p:tav tm="0">
                                          <p:val>
                                            <p:fltVal val="0"/>
                                          </p:val>
                                        </p:tav>
                                        <p:tav tm="100000">
                                          <p:val>
                                            <p:strVal val="#ppt_w"/>
                                          </p:val>
                                        </p:tav>
                                      </p:tavLst>
                                    </p:anim>
                                    <p:anim calcmode="lin" valueType="num">
                                      <p:cBhvr>
                                        <p:cTn id="140" dur="500" fill="hold"/>
                                        <p:tgtEl>
                                          <p:spTgt spid="16404"/>
                                        </p:tgtEl>
                                        <p:attrNameLst>
                                          <p:attrName>ppt_h</p:attrName>
                                        </p:attrNameLst>
                                      </p:cBhvr>
                                      <p:tavLst>
                                        <p:tav tm="0">
                                          <p:val>
                                            <p:strVal val="#ppt_h"/>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17" presetClass="entr" presetSubtype="10" fill="hold" grpId="0" nodeType="clickEffect">
                                  <p:stCondLst>
                                    <p:cond delay="0"/>
                                  </p:stCondLst>
                                  <p:childTnLst>
                                    <p:set>
                                      <p:cBhvr>
                                        <p:cTn id="144" dur="1" fill="hold">
                                          <p:stCondLst>
                                            <p:cond delay="0"/>
                                          </p:stCondLst>
                                        </p:cTn>
                                        <p:tgtEl>
                                          <p:spTgt spid="16405"/>
                                        </p:tgtEl>
                                        <p:attrNameLst>
                                          <p:attrName>style.visibility</p:attrName>
                                        </p:attrNameLst>
                                      </p:cBhvr>
                                      <p:to>
                                        <p:strVal val="visible"/>
                                      </p:to>
                                    </p:set>
                                    <p:anim calcmode="lin" valueType="num">
                                      <p:cBhvr>
                                        <p:cTn id="145" dur="500" fill="hold"/>
                                        <p:tgtEl>
                                          <p:spTgt spid="16405"/>
                                        </p:tgtEl>
                                        <p:attrNameLst>
                                          <p:attrName>ppt_w</p:attrName>
                                        </p:attrNameLst>
                                      </p:cBhvr>
                                      <p:tavLst>
                                        <p:tav tm="0">
                                          <p:val>
                                            <p:fltVal val="0"/>
                                          </p:val>
                                        </p:tav>
                                        <p:tav tm="100000">
                                          <p:val>
                                            <p:strVal val="#ppt_w"/>
                                          </p:val>
                                        </p:tav>
                                      </p:tavLst>
                                    </p:anim>
                                    <p:anim calcmode="lin" valueType="num">
                                      <p:cBhvr>
                                        <p:cTn id="146" dur="500" fill="hold"/>
                                        <p:tgtEl>
                                          <p:spTgt spid="16405"/>
                                        </p:tgtEl>
                                        <p:attrNameLst>
                                          <p:attrName>ppt_h</p:attrName>
                                        </p:attrNameLst>
                                      </p:cBhvr>
                                      <p:tavLst>
                                        <p:tav tm="0">
                                          <p:val>
                                            <p:strVal val="#ppt_h"/>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17" presetClass="entr" presetSubtype="10" fill="hold" grpId="0" nodeType="clickEffect">
                                  <p:stCondLst>
                                    <p:cond delay="0"/>
                                  </p:stCondLst>
                                  <p:childTnLst>
                                    <p:set>
                                      <p:cBhvr>
                                        <p:cTn id="150" dur="1" fill="hold">
                                          <p:stCondLst>
                                            <p:cond delay="0"/>
                                          </p:stCondLst>
                                        </p:cTn>
                                        <p:tgtEl>
                                          <p:spTgt spid="16406"/>
                                        </p:tgtEl>
                                        <p:attrNameLst>
                                          <p:attrName>style.visibility</p:attrName>
                                        </p:attrNameLst>
                                      </p:cBhvr>
                                      <p:to>
                                        <p:strVal val="visible"/>
                                      </p:to>
                                    </p:set>
                                    <p:anim calcmode="lin" valueType="num">
                                      <p:cBhvr>
                                        <p:cTn id="151" dur="500" fill="hold"/>
                                        <p:tgtEl>
                                          <p:spTgt spid="16406"/>
                                        </p:tgtEl>
                                        <p:attrNameLst>
                                          <p:attrName>ppt_w</p:attrName>
                                        </p:attrNameLst>
                                      </p:cBhvr>
                                      <p:tavLst>
                                        <p:tav tm="0">
                                          <p:val>
                                            <p:fltVal val="0"/>
                                          </p:val>
                                        </p:tav>
                                        <p:tav tm="100000">
                                          <p:val>
                                            <p:strVal val="#ppt_w"/>
                                          </p:val>
                                        </p:tav>
                                      </p:tavLst>
                                    </p:anim>
                                    <p:anim calcmode="lin" valueType="num">
                                      <p:cBhvr>
                                        <p:cTn id="152" dur="500" fill="hold"/>
                                        <p:tgtEl>
                                          <p:spTgt spid="16406"/>
                                        </p:tgtEl>
                                        <p:attrNameLst>
                                          <p:attrName>ppt_h</p:attrName>
                                        </p:attrNameLst>
                                      </p:cBhvr>
                                      <p:tavLst>
                                        <p:tav tm="0">
                                          <p:val>
                                            <p:strVal val="#ppt_h"/>
                                          </p:val>
                                        </p:tav>
                                        <p:tav tm="100000">
                                          <p:val>
                                            <p:strVal val="#ppt_h"/>
                                          </p:val>
                                        </p:tav>
                                      </p:tavLst>
                                    </p:anim>
                                  </p:childTnLst>
                                </p:cTn>
                              </p:par>
                            </p:childTnLst>
                          </p:cTn>
                        </p:par>
                      </p:childTnLst>
                    </p:cTn>
                  </p:par>
                  <p:par>
                    <p:cTn id="153" fill="hold">
                      <p:stCondLst>
                        <p:cond delay="indefinite"/>
                      </p:stCondLst>
                      <p:childTnLst>
                        <p:par>
                          <p:cTn id="154" fill="hold">
                            <p:stCondLst>
                              <p:cond delay="0"/>
                            </p:stCondLst>
                            <p:childTnLst>
                              <p:par>
                                <p:cTn id="155" presetID="17" presetClass="entr" presetSubtype="10" fill="hold" grpId="0" nodeType="clickEffect">
                                  <p:stCondLst>
                                    <p:cond delay="0"/>
                                  </p:stCondLst>
                                  <p:childTnLst>
                                    <p:set>
                                      <p:cBhvr>
                                        <p:cTn id="156" dur="1" fill="hold">
                                          <p:stCondLst>
                                            <p:cond delay="0"/>
                                          </p:stCondLst>
                                        </p:cTn>
                                        <p:tgtEl>
                                          <p:spTgt spid="16407"/>
                                        </p:tgtEl>
                                        <p:attrNameLst>
                                          <p:attrName>style.visibility</p:attrName>
                                        </p:attrNameLst>
                                      </p:cBhvr>
                                      <p:to>
                                        <p:strVal val="visible"/>
                                      </p:to>
                                    </p:set>
                                    <p:anim calcmode="lin" valueType="num">
                                      <p:cBhvr>
                                        <p:cTn id="157" dur="500" fill="hold"/>
                                        <p:tgtEl>
                                          <p:spTgt spid="16407"/>
                                        </p:tgtEl>
                                        <p:attrNameLst>
                                          <p:attrName>ppt_w</p:attrName>
                                        </p:attrNameLst>
                                      </p:cBhvr>
                                      <p:tavLst>
                                        <p:tav tm="0">
                                          <p:val>
                                            <p:fltVal val="0"/>
                                          </p:val>
                                        </p:tav>
                                        <p:tav tm="100000">
                                          <p:val>
                                            <p:strVal val="#ppt_w"/>
                                          </p:val>
                                        </p:tav>
                                      </p:tavLst>
                                    </p:anim>
                                    <p:anim calcmode="lin" valueType="num">
                                      <p:cBhvr>
                                        <p:cTn id="158" dur="500" fill="hold"/>
                                        <p:tgtEl>
                                          <p:spTgt spid="16407"/>
                                        </p:tgtEl>
                                        <p:attrNameLst>
                                          <p:attrName>ppt_h</p:attrName>
                                        </p:attrNameLst>
                                      </p:cBhvr>
                                      <p:tavLst>
                                        <p:tav tm="0">
                                          <p:val>
                                            <p:strVal val="#ppt_h"/>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18" presetClass="entr" presetSubtype="12" fill="hold" grpId="0" nodeType="clickEffect">
                                  <p:stCondLst>
                                    <p:cond delay="0"/>
                                  </p:stCondLst>
                                  <p:childTnLst>
                                    <p:set>
                                      <p:cBhvr>
                                        <p:cTn id="162" dur="1" fill="hold">
                                          <p:stCondLst>
                                            <p:cond delay="0"/>
                                          </p:stCondLst>
                                        </p:cTn>
                                        <p:tgtEl>
                                          <p:spTgt spid="16408"/>
                                        </p:tgtEl>
                                        <p:attrNameLst>
                                          <p:attrName>style.visibility</p:attrName>
                                        </p:attrNameLst>
                                      </p:cBhvr>
                                      <p:to>
                                        <p:strVal val="visible"/>
                                      </p:to>
                                    </p:set>
                                    <p:animEffect transition="in" filter="strips(downLeft)">
                                      <p:cBhvr>
                                        <p:cTn id="163" dur="500"/>
                                        <p:tgtEl>
                                          <p:spTgt spid="16408"/>
                                        </p:tgtEl>
                                      </p:cBhvr>
                                    </p:animEffect>
                                  </p:childTnLst>
                                </p:cTn>
                              </p:par>
                            </p:childTnLst>
                          </p:cTn>
                        </p:par>
                      </p:childTnLst>
                    </p:cTn>
                  </p:par>
                  <p:par>
                    <p:cTn id="164" fill="hold">
                      <p:stCondLst>
                        <p:cond delay="indefinite"/>
                      </p:stCondLst>
                      <p:childTnLst>
                        <p:par>
                          <p:cTn id="165" fill="hold">
                            <p:stCondLst>
                              <p:cond delay="0"/>
                            </p:stCondLst>
                            <p:childTnLst>
                              <p:par>
                                <p:cTn id="166" presetID="17" presetClass="entr" presetSubtype="1" fill="hold" grpId="0" nodeType="clickEffect">
                                  <p:stCondLst>
                                    <p:cond delay="0"/>
                                  </p:stCondLst>
                                  <p:childTnLst>
                                    <p:set>
                                      <p:cBhvr>
                                        <p:cTn id="167" dur="1" fill="hold">
                                          <p:stCondLst>
                                            <p:cond delay="0"/>
                                          </p:stCondLst>
                                        </p:cTn>
                                        <p:tgtEl>
                                          <p:spTgt spid="16409"/>
                                        </p:tgtEl>
                                        <p:attrNameLst>
                                          <p:attrName>style.visibility</p:attrName>
                                        </p:attrNameLst>
                                      </p:cBhvr>
                                      <p:to>
                                        <p:strVal val="visible"/>
                                      </p:to>
                                    </p:set>
                                    <p:anim calcmode="lin" valueType="num">
                                      <p:cBhvr>
                                        <p:cTn id="168" dur="500" fill="hold"/>
                                        <p:tgtEl>
                                          <p:spTgt spid="16409"/>
                                        </p:tgtEl>
                                        <p:attrNameLst>
                                          <p:attrName>ppt_x</p:attrName>
                                        </p:attrNameLst>
                                      </p:cBhvr>
                                      <p:tavLst>
                                        <p:tav tm="0">
                                          <p:val>
                                            <p:strVal val="#ppt_x"/>
                                          </p:val>
                                        </p:tav>
                                        <p:tav tm="100000">
                                          <p:val>
                                            <p:strVal val="#ppt_x"/>
                                          </p:val>
                                        </p:tav>
                                      </p:tavLst>
                                    </p:anim>
                                    <p:anim calcmode="lin" valueType="num">
                                      <p:cBhvr>
                                        <p:cTn id="169" dur="500" fill="hold"/>
                                        <p:tgtEl>
                                          <p:spTgt spid="16409"/>
                                        </p:tgtEl>
                                        <p:attrNameLst>
                                          <p:attrName>ppt_y</p:attrName>
                                        </p:attrNameLst>
                                      </p:cBhvr>
                                      <p:tavLst>
                                        <p:tav tm="0">
                                          <p:val>
                                            <p:strVal val="#ppt_y-#ppt_h/2"/>
                                          </p:val>
                                        </p:tav>
                                        <p:tav tm="100000">
                                          <p:val>
                                            <p:strVal val="#ppt_y"/>
                                          </p:val>
                                        </p:tav>
                                      </p:tavLst>
                                    </p:anim>
                                    <p:anim calcmode="lin" valueType="num">
                                      <p:cBhvr>
                                        <p:cTn id="170" dur="500" fill="hold"/>
                                        <p:tgtEl>
                                          <p:spTgt spid="16409"/>
                                        </p:tgtEl>
                                        <p:attrNameLst>
                                          <p:attrName>ppt_w</p:attrName>
                                        </p:attrNameLst>
                                      </p:cBhvr>
                                      <p:tavLst>
                                        <p:tav tm="0">
                                          <p:val>
                                            <p:strVal val="#ppt_w"/>
                                          </p:val>
                                        </p:tav>
                                        <p:tav tm="100000">
                                          <p:val>
                                            <p:strVal val="#ppt_w"/>
                                          </p:val>
                                        </p:tav>
                                      </p:tavLst>
                                    </p:anim>
                                    <p:anim calcmode="lin" valueType="num">
                                      <p:cBhvr>
                                        <p:cTn id="171" dur="500" fill="hold"/>
                                        <p:tgtEl>
                                          <p:spTgt spid="16409"/>
                                        </p:tgtEl>
                                        <p:attrNameLst>
                                          <p:attrName>ppt_h</p:attrName>
                                        </p:attrNameLst>
                                      </p:cBhvr>
                                      <p:tavLst>
                                        <p:tav tm="0">
                                          <p:val>
                                            <p:fltVal val="0"/>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18" presetClass="entr" presetSubtype="6" fill="hold" grpId="0" nodeType="clickEffect">
                                  <p:stCondLst>
                                    <p:cond delay="0"/>
                                  </p:stCondLst>
                                  <p:childTnLst>
                                    <p:set>
                                      <p:cBhvr>
                                        <p:cTn id="175" dur="1" fill="hold">
                                          <p:stCondLst>
                                            <p:cond delay="0"/>
                                          </p:stCondLst>
                                        </p:cTn>
                                        <p:tgtEl>
                                          <p:spTgt spid="16410"/>
                                        </p:tgtEl>
                                        <p:attrNameLst>
                                          <p:attrName>style.visibility</p:attrName>
                                        </p:attrNameLst>
                                      </p:cBhvr>
                                      <p:to>
                                        <p:strVal val="visible"/>
                                      </p:to>
                                    </p:set>
                                    <p:animEffect transition="in" filter="strips(downRight)">
                                      <p:cBhvr>
                                        <p:cTn id="176" dur="500"/>
                                        <p:tgtEl>
                                          <p:spTgt spid="16410"/>
                                        </p:tgtEl>
                                      </p:cBhvr>
                                    </p:animEffect>
                                  </p:childTnLst>
                                </p:cTn>
                              </p:par>
                            </p:childTnLst>
                          </p:cTn>
                        </p:par>
                      </p:childTnLst>
                    </p:cTn>
                  </p:par>
                  <p:par>
                    <p:cTn id="177" fill="hold">
                      <p:stCondLst>
                        <p:cond delay="indefinite"/>
                      </p:stCondLst>
                      <p:childTnLst>
                        <p:par>
                          <p:cTn id="178" fill="hold">
                            <p:stCondLst>
                              <p:cond delay="0"/>
                            </p:stCondLst>
                            <p:childTnLst>
                              <p:par>
                                <p:cTn id="179" presetID="18" presetClass="entr" presetSubtype="6" fill="hold" grpId="0" nodeType="clickEffect">
                                  <p:stCondLst>
                                    <p:cond delay="0"/>
                                  </p:stCondLst>
                                  <p:childTnLst>
                                    <p:set>
                                      <p:cBhvr>
                                        <p:cTn id="180" dur="1" fill="hold">
                                          <p:stCondLst>
                                            <p:cond delay="0"/>
                                          </p:stCondLst>
                                        </p:cTn>
                                        <p:tgtEl>
                                          <p:spTgt spid="16411"/>
                                        </p:tgtEl>
                                        <p:attrNameLst>
                                          <p:attrName>style.visibility</p:attrName>
                                        </p:attrNameLst>
                                      </p:cBhvr>
                                      <p:to>
                                        <p:strVal val="visible"/>
                                      </p:to>
                                    </p:set>
                                    <p:animEffect transition="in" filter="strips(downRight)">
                                      <p:cBhvr>
                                        <p:cTn id="181" dur="500"/>
                                        <p:tgtEl>
                                          <p:spTgt spid="16411"/>
                                        </p:tgtEl>
                                      </p:cBhvr>
                                    </p:animEffect>
                                  </p:childTnLst>
                                </p:cTn>
                              </p:par>
                            </p:childTnLst>
                          </p:cTn>
                        </p:par>
                      </p:childTnLst>
                    </p:cTn>
                  </p:par>
                  <p:par>
                    <p:cTn id="182" fill="hold">
                      <p:stCondLst>
                        <p:cond delay="indefinite"/>
                      </p:stCondLst>
                      <p:childTnLst>
                        <p:par>
                          <p:cTn id="183" fill="hold">
                            <p:stCondLst>
                              <p:cond delay="0"/>
                            </p:stCondLst>
                            <p:childTnLst>
                              <p:par>
                                <p:cTn id="184" presetID="18" presetClass="entr" presetSubtype="6" fill="hold" grpId="0" nodeType="clickEffect">
                                  <p:stCondLst>
                                    <p:cond delay="0"/>
                                  </p:stCondLst>
                                  <p:childTnLst>
                                    <p:set>
                                      <p:cBhvr>
                                        <p:cTn id="185" dur="1" fill="hold">
                                          <p:stCondLst>
                                            <p:cond delay="0"/>
                                          </p:stCondLst>
                                        </p:cTn>
                                        <p:tgtEl>
                                          <p:spTgt spid="16412"/>
                                        </p:tgtEl>
                                        <p:attrNameLst>
                                          <p:attrName>style.visibility</p:attrName>
                                        </p:attrNameLst>
                                      </p:cBhvr>
                                      <p:to>
                                        <p:strVal val="visible"/>
                                      </p:to>
                                    </p:set>
                                    <p:animEffect transition="in" filter="strips(downRight)">
                                      <p:cBhvr>
                                        <p:cTn id="186" dur="500"/>
                                        <p:tgtEl>
                                          <p:spTgt spid="16412"/>
                                        </p:tgtEl>
                                      </p:cBhvr>
                                    </p:animEffect>
                                  </p:childTnLst>
                                </p:cTn>
                              </p:par>
                            </p:childTnLst>
                          </p:cTn>
                        </p:par>
                      </p:childTnLst>
                    </p:cTn>
                  </p:par>
                  <p:par>
                    <p:cTn id="187" fill="hold">
                      <p:stCondLst>
                        <p:cond delay="indefinite"/>
                      </p:stCondLst>
                      <p:childTnLst>
                        <p:par>
                          <p:cTn id="188" fill="hold">
                            <p:stCondLst>
                              <p:cond delay="0"/>
                            </p:stCondLst>
                            <p:childTnLst>
                              <p:par>
                                <p:cTn id="189" presetID="18" presetClass="entr" presetSubtype="3" fill="hold" grpId="0" nodeType="clickEffect">
                                  <p:stCondLst>
                                    <p:cond delay="0"/>
                                  </p:stCondLst>
                                  <p:childTnLst>
                                    <p:set>
                                      <p:cBhvr>
                                        <p:cTn id="190" dur="1" fill="hold">
                                          <p:stCondLst>
                                            <p:cond delay="0"/>
                                          </p:stCondLst>
                                        </p:cTn>
                                        <p:tgtEl>
                                          <p:spTgt spid="16414"/>
                                        </p:tgtEl>
                                        <p:attrNameLst>
                                          <p:attrName>style.visibility</p:attrName>
                                        </p:attrNameLst>
                                      </p:cBhvr>
                                      <p:to>
                                        <p:strVal val="visible"/>
                                      </p:to>
                                    </p:set>
                                    <p:animEffect transition="in" filter="strips(upRight)">
                                      <p:cBhvr>
                                        <p:cTn id="191" dur="500"/>
                                        <p:tgtEl>
                                          <p:spTgt spid="16414"/>
                                        </p:tgtEl>
                                      </p:cBhvr>
                                    </p:animEffect>
                                  </p:childTnLst>
                                </p:cTn>
                              </p:par>
                            </p:childTnLst>
                          </p:cTn>
                        </p:par>
                      </p:childTnLst>
                    </p:cTn>
                  </p:par>
                  <p:par>
                    <p:cTn id="192" fill="hold">
                      <p:stCondLst>
                        <p:cond delay="indefinite"/>
                      </p:stCondLst>
                      <p:childTnLst>
                        <p:par>
                          <p:cTn id="193" fill="hold">
                            <p:stCondLst>
                              <p:cond delay="0"/>
                            </p:stCondLst>
                            <p:childTnLst>
                              <p:par>
                                <p:cTn id="194" presetID="18" presetClass="entr" presetSubtype="3" fill="hold" grpId="0" nodeType="clickEffect">
                                  <p:stCondLst>
                                    <p:cond delay="0"/>
                                  </p:stCondLst>
                                  <p:childTnLst>
                                    <p:set>
                                      <p:cBhvr>
                                        <p:cTn id="195" dur="1" fill="hold">
                                          <p:stCondLst>
                                            <p:cond delay="0"/>
                                          </p:stCondLst>
                                        </p:cTn>
                                        <p:tgtEl>
                                          <p:spTgt spid="16413"/>
                                        </p:tgtEl>
                                        <p:attrNameLst>
                                          <p:attrName>style.visibility</p:attrName>
                                        </p:attrNameLst>
                                      </p:cBhvr>
                                      <p:to>
                                        <p:strVal val="visible"/>
                                      </p:to>
                                    </p:set>
                                    <p:animEffect transition="in" filter="strips(upRight)">
                                      <p:cBhvr>
                                        <p:cTn id="196" dur="500"/>
                                        <p:tgtEl>
                                          <p:spTgt spid="16413"/>
                                        </p:tgtEl>
                                      </p:cBhvr>
                                    </p:animEffect>
                                  </p:childTnLst>
                                </p:cTn>
                              </p:par>
                            </p:childTnLst>
                          </p:cTn>
                        </p:par>
                      </p:childTnLst>
                    </p:cTn>
                  </p:par>
                  <p:par>
                    <p:cTn id="197" fill="hold">
                      <p:stCondLst>
                        <p:cond delay="indefinite"/>
                      </p:stCondLst>
                      <p:childTnLst>
                        <p:par>
                          <p:cTn id="198" fill="hold">
                            <p:stCondLst>
                              <p:cond delay="0"/>
                            </p:stCondLst>
                            <p:childTnLst>
                              <p:par>
                                <p:cTn id="199" presetID="18" presetClass="entr" presetSubtype="12" fill="hold" grpId="0" nodeType="clickEffect">
                                  <p:stCondLst>
                                    <p:cond delay="0"/>
                                  </p:stCondLst>
                                  <p:childTnLst>
                                    <p:set>
                                      <p:cBhvr>
                                        <p:cTn id="200" dur="1" fill="hold">
                                          <p:stCondLst>
                                            <p:cond delay="0"/>
                                          </p:stCondLst>
                                        </p:cTn>
                                        <p:tgtEl>
                                          <p:spTgt spid="16415"/>
                                        </p:tgtEl>
                                        <p:attrNameLst>
                                          <p:attrName>style.visibility</p:attrName>
                                        </p:attrNameLst>
                                      </p:cBhvr>
                                      <p:to>
                                        <p:strVal val="visible"/>
                                      </p:to>
                                    </p:set>
                                    <p:animEffect transition="in" filter="strips(downLeft)">
                                      <p:cBhvr>
                                        <p:cTn id="201" dur="500"/>
                                        <p:tgtEl>
                                          <p:spTgt spid="16415"/>
                                        </p:tgtEl>
                                      </p:cBhvr>
                                    </p:animEffect>
                                  </p:childTnLst>
                                </p:cTn>
                              </p:par>
                            </p:childTnLst>
                          </p:cTn>
                        </p:par>
                      </p:childTnLst>
                    </p:cTn>
                  </p:par>
                  <p:par>
                    <p:cTn id="202" fill="hold">
                      <p:stCondLst>
                        <p:cond delay="indefinite"/>
                      </p:stCondLst>
                      <p:childTnLst>
                        <p:par>
                          <p:cTn id="203" fill="hold">
                            <p:stCondLst>
                              <p:cond delay="0"/>
                            </p:stCondLst>
                            <p:childTnLst>
                              <p:par>
                                <p:cTn id="204" presetID="18" presetClass="entr" presetSubtype="3" fill="hold" grpId="0" nodeType="clickEffect">
                                  <p:stCondLst>
                                    <p:cond delay="0"/>
                                  </p:stCondLst>
                                  <p:childTnLst>
                                    <p:set>
                                      <p:cBhvr>
                                        <p:cTn id="205" dur="1" fill="hold">
                                          <p:stCondLst>
                                            <p:cond delay="0"/>
                                          </p:stCondLst>
                                        </p:cTn>
                                        <p:tgtEl>
                                          <p:spTgt spid="16416"/>
                                        </p:tgtEl>
                                        <p:attrNameLst>
                                          <p:attrName>style.visibility</p:attrName>
                                        </p:attrNameLst>
                                      </p:cBhvr>
                                      <p:to>
                                        <p:strVal val="visible"/>
                                      </p:to>
                                    </p:set>
                                    <p:animEffect transition="in" filter="strips(upRight)">
                                      <p:cBhvr>
                                        <p:cTn id="206" dur="500"/>
                                        <p:tgtEl>
                                          <p:spTgt spid="16416"/>
                                        </p:tgtEl>
                                      </p:cBhvr>
                                    </p:animEffect>
                                  </p:childTnLst>
                                </p:cTn>
                              </p:par>
                            </p:childTnLst>
                          </p:cTn>
                        </p:par>
                      </p:childTnLst>
                    </p:cTn>
                  </p:par>
                  <p:par>
                    <p:cTn id="207" fill="hold">
                      <p:stCondLst>
                        <p:cond delay="indefinite"/>
                      </p:stCondLst>
                      <p:childTnLst>
                        <p:par>
                          <p:cTn id="208" fill="hold">
                            <p:stCondLst>
                              <p:cond delay="0"/>
                            </p:stCondLst>
                            <p:childTnLst>
                              <p:par>
                                <p:cTn id="209" presetID="18" presetClass="entr" presetSubtype="9" fill="hold" grpId="0" nodeType="clickEffect">
                                  <p:stCondLst>
                                    <p:cond delay="0"/>
                                  </p:stCondLst>
                                  <p:childTnLst>
                                    <p:set>
                                      <p:cBhvr>
                                        <p:cTn id="210" dur="1" fill="hold">
                                          <p:stCondLst>
                                            <p:cond delay="0"/>
                                          </p:stCondLst>
                                        </p:cTn>
                                        <p:tgtEl>
                                          <p:spTgt spid="16417"/>
                                        </p:tgtEl>
                                        <p:attrNameLst>
                                          <p:attrName>style.visibility</p:attrName>
                                        </p:attrNameLst>
                                      </p:cBhvr>
                                      <p:to>
                                        <p:strVal val="visible"/>
                                      </p:to>
                                    </p:set>
                                    <p:animEffect transition="in" filter="strips(upLeft)">
                                      <p:cBhvr>
                                        <p:cTn id="211" dur="500"/>
                                        <p:tgtEl>
                                          <p:spTgt spid="164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6" grpId="0" animBg="1"/>
      <p:bldP spid="16387" grpId="0" animBg="1"/>
      <p:bldP spid="16388" grpId="0" animBg="1"/>
      <p:bldP spid="16389" grpId="0" animBg="1"/>
      <p:bldP spid="16390" grpId="0" animBg="1"/>
      <p:bldP spid="16391" grpId="0" animBg="1"/>
      <p:bldP spid="16392" grpId="0" animBg="1"/>
      <p:bldP spid="16393" grpId="0" animBg="1"/>
      <p:bldP spid="16394" grpId="0" animBg="1"/>
      <p:bldP spid="16395" grpId="0" animBg="1"/>
      <p:bldP spid="16396" grpId="0" animBg="1"/>
      <p:bldP spid="16397" grpId="0" animBg="1"/>
      <p:bldP spid="16398" grpId="0" animBg="1"/>
      <p:bldP spid="16399" grpId="0" animBg="1"/>
      <p:bldP spid="16400" grpId="0" animBg="1"/>
      <p:bldP spid="16401" grpId="0" animBg="1"/>
      <p:bldP spid="16402" grpId="0" animBg="1"/>
      <p:bldP spid="16403" grpId="0" animBg="1"/>
      <p:bldP spid="16404" grpId="0" animBg="1"/>
      <p:bldP spid="16405" grpId="0" animBg="1"/>
      <p:bldP spid="16406" grpId="0" animBg="1"/>
      <p:bldP spid="16407" grpId="0" animBg="1"/>
      <p:bldP spid="16408" grpId="0" animBg="1"/>
      <p:bldP spid="16409" grpId="0" animBg="1"/>
      <p:bldP spid="16410" grpId="0" animBg="1"/>
      <p:bldP spid="16411" grpId="0" animBg="1"/>
      <p:bldP spid="16412" grpId="0" animBg="1"/>
      <p:bldP spid="16413" grpId="0" animBg="1"/>
      <p:bldP spid="16414" grpId="0" animBg="1"/>
      <p:bldP spid="16415" grpId="0" animBg="1"/>
      <p:bldP spid="16416" grpId="0" animBg="1"/>
      <p:bldP spid="16417" grpId="0" animBg="1"/>
      <p:bldP spid="16422" grpId="0" autoUpdateAnimBg="0"/>
      <p:bldP spid="16423"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Line 2"/>
          <p:cNvSpPr>
            <a:spLocks noChangeShapeType="1"/>
          </p:cNvSpPr>
          <p:nvPr/>
        </p:nvSpPr>
        <p:spPr bwMode="auto">
          <a:xfrm rot="21571905" flipV="1">
            <a:off x="4362450" y="5243513"/>
            <a:ext cx="2397125" cy="1371600"/>
          </a:xfrm>
          <a:prstGeom prst="line">
            <a:avLst/>
          </a:prstGeom>
          <a:noFill/>
          <a:ln w="6350">
            <a:solidFill>
              <a:schemeClr val="bg2"/>
            </a:solidFill>
            <a:round/>
          </a:ln>
        </p:spPr>
        <p:txBody>
          <a:bodyPr/>
          <a:lstStyle/>
          <a:p>
            <a:endParaRPr lang="en-IN"/>
          </a:p>
        </p:txBody>
      </p:sp>
      <p:sp>
        <p:nvSpPr>
          <p:cNvPr id="17411" name="Line 3"/>
          <p:cNvSpPr>
            <a:spLocks noChangeShapeType="1"/>
          </p:cNvSpPr>
          <p:nvPr/>
        </p:nvSpPr>
        <p:spPr bwMode="auto">
          <a:xfrm rot="28095" flipH="1" flipV="1">
            <a:off x="1981200" y="5248275"/>
            <a:ext cx="2397125" cy="1370013"/>
          </a:xfrm>
          <a:prstGeom prst="line">
            <a:avLst/>
          </a:prstGeom>
          <a:noFill/>
          <a:ln w="6350">
            <a:solidFill>
              <a:schemeClr val="bg2"/>
            </a:solidFill>
            <a:round/>
          </a:ln>
        </p:spPr>
        <p:txBody>
          <a:bodyPr/>
          <a:lstStyle/>
          <a:p>
            <a:endParaRPr lang="en-IN"/>
          </a:p>
        </p:txBody>
      </p:sp>
      <p:sp>
        <p:nvSpPr>
          <p:cNvPr id="17412" name="Line 4"/>
          <p:cNvSpPr>
            <a:spLocks noChangeShapeType="1"/>
          </p:cNvSpPr>
          <p:nvPr/>
        </p:nvSpPr>
        <p:spPr bwMode="auto">
          <a:xfrm>
            <a:off x="4387850" y="4799013"/>
            <a:ext cx="0" cy="1830387"/>
          </a:xfrm>
          <a:prstGeom prst="line">
            <a:avLst/>
          </a:prstGeom>
          <a:noFill/>
          <a:ln w="28575">
            <a:solidFill>
              <a:schemeClr val="bg2"/>
            </a:solidFill>
            <a:round/>
          </a:ln>
        </p:spPr>
        <p:txBody>
          <a:bodyPr/>
          <a:lstStyle/>
          <a:p>
            <a:endParaRPr lang="en-IN"/>
          </a:p>
        </p:txBody>
      </p:sp>
      <p:sp>
        <p:nvSpPr>
          <p:cNvPr id="17413" name="Line 5"/>
          <p:cNvSpPr>
            <a:spLocks noChangeShapeType="1"/>
          </p:cNvSpPr>
          <p:nvPr/>
        </p:nvSpPr>
        <p:spPr bwMode="auto">
          <a:xfrm rot="3605316">
            <a:off x="5165725" y="5240338"/>
            <a:ext cx="1587" cy="1830388"/>
          </a:xfrm>
          <a:prstGeom prst="line">
            <a:avLst/>
          </a:prstGeom>
          <a:noFill/>
          <a:ln w="28575">
            <a:solidFill>
              <a:schemeClr val="bg2"/>
            </a:solidFill>
            <a:round/>
          </a:ln>
        </p:spPr>
        <p:txBody>
          <a:bodyPr/>
          <a:lstStyle/>
          <a:p>
            <a:endParaRPr lang="en-IN"/>
          </a:p>
        </p:txBody>
      </p:sp>
      <p:sp>
        <p:nvSpPr>
          <p:cNvPr id="17414" name="Line 6"/>
          <p:cNvSpPr>
            <a:spLocks noChangeShapeType="1"/>
          </p:cNvSpPr>
          <p:nvPr/>
        </p:nvSpPr>
        <p:spPr bwMode="auto">
          <a:xfrm>
            <a:off x="5929313" y="3900488"/>
            <a:ext cx="0" cy="1830387"/>
          </a:xfrm>
          <a:prstGeom prst="line">
            <a:avLst/>
          </a:prstGeom>
          <a:noFill/>
          <a:ln w="28575">
            <a:solidFill>
              <a:schemeClr val="bg2"/>
            </a:solidFill>
            <a:round/>
          </a:ln>
        </p:spPr>
        <p:txBody>
          <a:bodyPr/>
          <a:lstStyle/>
          <a:p>
            <a:endParaRPr lang="en-IN"/>
          </a:p>
        </p:txBody>
      </p:sp>
      <p:sp>
        <p:nvSpPr>
          <p:cNvPr id="17415" name="Line 7"/>
          <p:cNvSpPr>
            <a:spLocks noChangeShapeType="1"/>
          </p:cNvSpPr>
          <p:nvPr/>
        </p:nvSpPr>
        <p:spPr bwMode="auto">
          <a:xfrm rot="17994684" flipH="1">
            <a:off x="3573463" y="5240338"/>
            <a:ext cx="1587" cy="1830387"/>
          </a:xfrm>
          <a:prstGeom prst="line">
            <a:avLst/>
          </a:prstGeom>
          <a:noFill/>
          <a:ln w="28575">
            <a:solidFill>
              <a:schemeClr val="bg2"/>
            </a:solidFill>
            <a:round/>
          </a:ln>
        </p:spPr>
        <p:txBody>
          <a:bodyPr/>
          <a:lstStyle/>
          <a:p>
            <a:endParaRPr lang="en-IN"/>
          </a:p>
        </p:txBody>
      </p:sp>
      <p:sp>
        <p:nvSpPr>
          <p:cNvPr id="17416" name="Line 8"/>
          <p:cNvSpPr>
            <a:spLocks noChangeShapeType="1"/>
          </p:cNvSpPr>
          <p:nvPr/>
        </p:nvSpPr>
        <p:spPr bwMode="auto">
          <a:xfrm>
            <a:off x="2760663" y="3884613"/>
            <a:ext cx="0" cy="1830387"/>
          </a:xfrm>
          <a:prstGeom prst="line">
            <a:avLst/>
          </a:prstGeom>
          <a:noFill/>
          <a:ln w="28575">
            <a:solidFill>
              <a:schemeClr val="bg2"/>
            </a:solidFill>
            <a:round/>
          </a:ln>
        </p:spPr>
        <p:txBody>
          <a:bodyPr/>
          <a:lstStyle/>
          <a:p>
            <a:endParaRPr lang="en-IN"/>
          </a:p>
        </p:txBody>
      </p:sp>
      <p:sp>
        <p:nvSpPr>
          <p:cNvPr id="17417" name="Line 9"/>
          <p:cNvSpPr>
            <a:spLocks noChangeShapeType="1"/>
          </p:cNvSpPr>
          <p:nvPr/>
        </p:nvSpPr>
        <p:spPr bwMode="auto">
          <a:xfrm rot="17994684" flipH="1">
            <a:off x="3573463" y="3478213"/>
            <a:ext cx="1587" cy="1830387"/>
          </a:xfrm>
          <a:prstGeom prst="line">
            <a:avLst/>
          </a:prstGeom>
          <a:noFill/>
          <a:ln w="28575">
            <a:solidFill>
              <a:schemeClr val="bg2"/>
            </a:solidFill>
            <a:round/>
          </a:ln>
        </p:spPr>
        <p:txBody>
          <a:bodyPr/>
          <a:lstStyle/>
          <a:p>
            <a:endParaRPr lang="en-IN"/>
          </a:p>
        </p:txBody>
      </p:sp>
      <p:sp>
        <p:nvSpPr>
          <p:cNvPr id="17418" name="Line 10"/>
          <p:cNvSpPr>
            <a:spLocks noChangeShapeType="1"/>
          </p:cNvSpPr>
          <p:nvPr/>
        </p:nvSpPr>
        <p:spPr bwMode="auto">
          <a:xfrm rot="3605316">
            <a:off x="5165725" y="3478213"/>
            <a:ext cx="1587" cy="1830388"/>
          </a:xfrm>
          <a:prstGeom prst="line">
            <a:avLst/>
          </a:prstGeom>
          <a:noFill/>
          <a:ln w="28575">
            <a:solidFill>
              <a:schemeClr val="bg2"/>
            </a:solidFill>
            <a:round/>
          </a:ln>
        </p:spPr>
        <p:txBody>
          <a:bodyPr/>
          <a:lstStyle/>
          <a:p>
            <a:endParaRPr lang="en-IN"/>
          </a:p>
        </p:txBody>
      </p:sp>
      <p:sp>
        <p:nvSpPr>
          <p:cNvPr id="17419" name="Line 11"/>
          <p:cNvSpPr>
            <a:spLocks noChangeShapeType="1"/>
          </p:cNvSpPr>
          <p:nvPr/>
        </p:nvSpPr>
        <p:spPr bwMode="auto">
          <a:xfrm>
            <a:off x="2252663" y="6629400"/>
            <a:ext cx="4371975" cy="0"/>
          </a:xfrm>
          <a:prstGeom prst="line">
            <a:avLst/>
          </a:prstGeom>
          <a:noFill/>
          <a:ln w="9525">
            <a:solidFill>
              <a:schemeClr val="tx1"/>
            </a:solidFill>
            <a:round/>
          </a:ln>
        </p:spPr>
        <p:txBody>
          <a:bodyPr wrap="none" anchor="ctr"/>
          <a:lstStyle/>
          <a:p>
            <a:endParaRPr lang="en-IN"/>
          </a:p>
        </p:txBody>
      </p:sp>
      <p:sp>
        <p:nvSpPr>
          <p:cNvPr id="17420" name="Line 12"/>
          <p:cNvSpPr>
            <a:spLocks noChangeShapeType="1"/>
          </p:cNvSpPr>
          <p:nvPr/>
        </p:nvSpPr>
        <p:spPr bwMode="auto">
          <a:xfrm rot="28095" flipH="1" flipV="1">
            <a:off x="3108325" y="3171825"/>
            <a:ext cx="2397125" cy="1371600"/>
          </a:xfrm>
          <a:prstGeom prst="line">
            <a:avLst/>
          </a:prstGeom>
          <a:noFill/>
          <a:ln w="6350">
            <a:solidFill>
              <a:schemeClr val="bg2"/>
            </a:solidFill>
            <a:round/>
          </a:ln>
        </p:spPr>
        <p:txBody>
          <a:bodyPr/>
          <a:lstStyle/>
          <a:p>
            <a:endParaRPr lang="en-IN"/>
          </a:p>
        </p:txBody>
      </p:sp>
      <p:sp>
        <p:nvSpPr>
          <p:cNvPr id="17421" name="Line 13"/>
          <p:cNvSpPr>
            <a:spLocks noChangeShapeType="1"/>
          </p:cNvSpPr>
          <p:nvPr/>
        </p:nvSpPr>
        <p:spPr bwMode="auto">
          <a:xfrm rot="21571905" flipV="1">
            <a:off x="3167063" y="3225800"/>
            <a:ext cx="2398712" cy="1370013"/>
          </a:xfrm>
          <a:prstGeom prst="line">
            <a:avLst/>
          </a:prstGeom>
          <a:noFill/>
          <a:ln w="6350">
            <a:solidFill>
              <a:schemeClr val="bg2"/>
            </a:solidFill>
            <a:round/>
          </a:ln>
        </p:spPr>
        <p:txBody>
          <a:bodyPr/>
          <a:lstStyle/>
          <a:p>
            <a:endParaRPr lang="en-IN"/>
          </a:p>
        </p:txBody>
      </p:sp>
      <p:sp>
        <p:nvSpPr>
          <p:cNvPr id="17422" name="Line 14"/>
          <p:cNvSpPr>
            <a:spLocks noChangeShapeType="1"/>
          </p:cNvSpPr>
          <p:nvPr/>
        </p:nvSpPr>
        <p:spPr bwMode="auto">
          <a:xfrm>
            <a:off x="4387850" y="1698625"/>
            <a:ext cx="0" cy="2236788"/>
          </a:xfrm>
          <a:prstGeom prst="line">
            <a:avLst/>
          </a:prstGeom>
          <a:noFill/>
          <a:ln w="3175">
            <a:solidFill>
              <a:schemeClr val="bg2"/>
            </a:solidFill>
            <a:round/>
          </a:ln>
        </p:spPr>
        <p:txBody>
          <a:bodyPr wrap="none" anchor="ctr"/>
          <a:lstStyle/>
          <a:p>
            <a:endParaRPr lang="en-IN"/>
          </a:p>
        </p:txBody>
      </p:sp>
      <p:sp>
        <p:nvSpPr>
          <p:cNvPr id="17423" name="Line 15"/>
          <p:cNvSpPr>
            <a:spLocks noChangeShapeType="1"/>
          </p:cNvSpPr>
          <p:nvPr/>
        </p:nvSpPr>
        <p:spPr bwMode="auto">
          <a:xfrm rot="28095" flipH="1" flipV="1">
            <a:off x="4387850" y="3273425"/>
            <a:ext cx="1074738" cy="614363"/>
          </a:xfrm>
          <a:prstGeom prst="line">
            <a:avLst/>
          </a:prstGeom>
          <a:noFill/>
          <a:ln w="6350">
            <a:solidFill>
              <a:schemeClr val="bg2"/>
            </a:solidFill>
            <a:round/>
          </a:ln>
        </p:spPr>
        <p:txBody>
          <a:bodyPr/>
          <a:lstStyle/>
          <a:p>
            <a:endParaRPr lang="en-IN"/>
          </a:p>
        </p:txBody>
      </p:sp>
      <p:sp>
        <p:nvSpPr>
          <p:cNvPr id="17424" name="Line 16"/>
          <p:cNvSpPr>
            <a:spLocks noChangeShapeType="1"/>
          </p:cNvSpPr>
          <p:nvPr/>
        </p:nvSpPr>
        <p:spPr bwMode="auto">
          <a:xfrm rot="28095" flipH="1" flipV="1">
            <a:off x="3303588" y="3884613"/>
            <a:ext cx="1074737" cy="614362"/>
          </a:xfrm>
          <a:prstGeom prst="line">
            <a:avLst/>
          </a:prstGeom>
          <a:noFill/>
          <a:ln w="28575">
            <a:solidFill>
              <a:schemeClr val="bg2"/>
            </a:solidFill>
            <a:round/>
          </a:ln>
        </p:spPr>
        <p:txBody>
          <a:bodyPr/>
          <a:lstStyle/>
          <a:p>
            <a:endParaRPr lang="en-IN"/>
          </a:p>
        </p:txBody>
      </p:sp>
      <p:sp>
        <p:nvSpPr>
          <p:cNvPr id="17425" name="Line 17"/>
          <p:cNvSpPr>
            <a:spLocks noChangeShapeType="1"/>
          </p:cNvSpPr>
          <p:nvPr/>
        </p:nvSpPr>
        <p:spPr bwMode="auto">
          <a:xfrm rot="21571905" flipV="1">
            <a:off x="3319463" y="3273425"/>
            <a:ext cx="1076325" cy="614363"/>
          </a:xfrm>
          <a:prstGeom prst="line">
            <a:avLst/>
          </a:prstGeom>
          <a:noFill/>
          <a:ln w="6350">
            <a:solidFill>
              <a:schemeClr val="bg2"/>
            </a:solidFill>
            <a:round/>
          </a:ln>
        </p:spPr>
        <p:txBody>
          <a:bodyPr/>
          <a:lstStyle/>
          <a:p>
            <a:endParaRPr lang="en-IN"/>
          </a:p>
        </p:txBody>
      </p:sp>
      <p:sp>
        <p:nvSpPr>
          <p:cNvPr id="17426" name="Line 18"/>
          <p:cNvSpPr>
            <a:spLocks noChangeShapeType="1"/>
          </p:cNvSpPr>
          <p:nvPr/>
        </p:nvSpPr>
        <p:spPr bwMode="auto">
          <a:xfrm rot="21571905" flipV="1">
            <a:off x="4387850" y="3884613"/>
            <a:ext cx="1074738" cy="614362"/>
          </a:xfrm>
          <a:prstGeom prst="line">
            <a:avLst/>
          </a:prstGeom>
          <a:noFill/>
          <a:ln w="28575">
            <a:solidFill>
              <a:schemeClr val="bg2"/>
            </a:solidFill>
            <a:round/>
          </a:ln>
        </p:spPr>
        <p:txBody>
          <a:bodyPr/>
          <a:lstStyle/>
          <a:p>
            <a:endParaRPr lang="en-IN"/>
          </a:p>
        </p:txBody>
      </p:sp>
      <p:sp>
        <p:nvSpPr>
          <p:cNvPr id="17427" name="Line 19"/>
          <p:cNvSpPr>
            <a:spLocks noChangeShapeType="1"/>
          </p:cNvSpPr>
          <p:nvPr/>
        </p:nvSpPr>
        <p:spPr bwMode="auto">
          <a:xfrm flipH="1">
            <a:off x="3370263" y="1647825"/>
            <a:ext cx="1017587" cy="2236788"/>
          </a:xfrm>
          <a:prstGeom prst="line">
            <a:avLst/>
          </a:prstGeom>
          <a:noFill/>
          <a:ln w="28575">
            <a:solidFill>
              <a:schemeClr val="tx1"/>
            </a:solidFill>
            <a:round/>
          </a:ln>
        </p:spPr>
        <p:txBody>
          <a:bodyPr wrap="none" anchor="ctr"/>
          <a:lstStyle/>
          <a:p>
            <a:endParaRPr lang="en-IN"/>
          </a:p>
        </p:txBody>
      </p:sp>
      <p:sp>
        <p:nvSpPr>
          <p:cNvPr id="17428" name="Line 20"/>
          <p:cNvSpPr>
            <a:spLocks noChangeShapeType="1"/>
          </p:cNvSpPr>
          <p:nvPr/>
        </p:nvSpPr>
        <p:spPr bwMode="auto">
          <a:xfrm>
            <a:off x="4387850" y="1681163"/>
            <a:ext cx="1016000" cy="2236787"/>
          </a:xfrm>
          <a:prstGeom prst="line">
            <a:avLst/>
          </a:prstGeom>
          <a:noFill/>
          <a:ln w="28575">
            <a:solidFill>
              <a:schemeClr val="tx1"/>
            </a:solidFill>
            <a:round/>
          </a:ln>
        </p:spPr>
        <p:txBody>
          <a:bodyPr wrap="none" anchor="ctr"/>
          <a:lstStyle/>
          <a:p>
            <a:endParaRPr lang="en-IN"/>
          </a:p>
        </p:txBody>
      </p:sp>
      <p:sp>
        <p:nvSpPr>
          <p:cNvPr id="17429" name="Line 21"/>
          <p:cNvSpPr>
            <a:spLocks noChangeShapeType="1"/>
          </p:cNvSpPr>
          <p:nvPr/>
        </p:nvSpPr>
        <p:spPr bwMode="auto">
          <a:xfrm>
            <a:off x="4387850" y="1647825"/>
            <a:ext cx="0" cy="2897188"/>
          </a:xfrm>
          <a:prstGeom prst="line">
            <a:avLst/>
          </a:prstGeom>
          <a:noFill/>
          <a:ln w="28575">
            <a:solidFill>
              <a:schemeClr val="tx1"/>
            </a:solidFill>
            <a:round/>
          </a:ln>
        </p:spPr>
        <p:txBody>
          <a:bodyPr wrap="none" anchor="ctr"/>
          <a:lstStyle/>
          <a:p>
            <a:endParaRPr lang="en-IN"/>
          </a:p>
        </p:txBody>
      </p:sp>
      <p:grpSp>
        <p:nvGrpSpPr>
          <p:cNvPr id="2" name="Group 22"/>
          <p:cNvGrpSpPr/>
          <p:nvPr/>
        </p:nvGrpSpPr>
        <p:grpSpPr bwMode="auto">
          <a:xfrm>
            <a:off x="4319588" y="3257550"/>
            <a:ext cx="1698625" cy="457200"/>
            <a:chOff x="2368" y="2344"/>
            <a:chExt cx="802" cy="216"/>
          </a:xfrm>
        </p:grpSpPr>
        <p:sp>
          <p:nvSpPr>
            <p:cNvPr id="17460" name="Line 23"/>
            <p:cNvSpPr>
              <a:spLocks noChangeShapeType="1"/>
            </p:cNvSpPr>
            <p:nvPr/>
          </p:nvSpPr>
          <p:spPr bwMode="auto">
            <a:xfrm rot="17994684" flipV="1">
              <a:off x="2962" y="2352"/>
              <a:ext cx="0" cy="416"/>
            </a:xfrm>
            <a:prstGeom prst="line">
              <a:avLst/>
            </a:prstGeom>
            <a:noFill/>
            <a:ln w="28575">
              <a:solidFill>
                <a:schemeClr val="bg2"/>
              </a:solidFill>
              <a:round/>
            </a:ln>
          </p:spPr>
          <p:txBody>
            <a:bodyPr/>
            <a:lstStyle/>
            <a:p>
              <a:endParaRPr lang="en-IN"/>
            </a:p>
          </p:txBody>
        </p:sp>
        <p:sp>
          <p:nvSpPr>
            <p:cNvPr id="17461" name="Line 24"/>
            <p:cNvSpPr>
              <a:spLocks noChangeShapeType="1"/>
            </p:cNvSpPr>
            <p:nvPr/>
          </p:nvSpPr>
          <p:spPr bwMode="auto">
            <a:xfrm rot="17994684" flipV="1">
              <a:off x="2583" y="2129"/>
              <a:ext cx="1" cy="432"/>
            </a:xfrm>
            <a:prstGeom prst="line">
              <a:avLst/>
            </a:prstGeom>
            <a:noFill/>
            <a:ln w="3175">
              <a:solidFill>
                <a:schemeClr val="bg2"/>
              </a:solidFill>
              <a:round/>
            </a:ln>
          </p:spPr>
          <p:txBody>
            <a:bodyPr/>
            <a:lstStyle/>
            <a:p>
              <a:endParaRPr lang="en-IN"/>
            </a:p>
          </p:txBody>
        </p:sp>
      </p:grpSp>
      <p:grpSp>
        <p:nvGrpSpPr>
          <p:cNvPr id="3" name="Group 25"/>
          <p:cNvGrpSpPr/>
          <p:nvPr/>
        </p:nvGrpSpPr>
        <p:grpSpPr bwMode="auto">
          <a:xfrm>
            <a:off x="2711450" y="3222625"/>
            <a:ext cx="1760538" cy="458788"/>
            <a:chOff x="1609" y="2328"/>
            <a:chExt cx="831" cy="216"/>
          </a:xfrm>
        </p:grpSpPr>
        <p:sp>
          <p:nvSpPr>
            <p:cNvPr id="17458" name="Line 26"/>
            <p:cNvSpPr>
              <a:spLocks noChangeShapeType="1"/>
            </p:cNvSpPr>
            <p:nvPr/>
          </p:nvSpPr>
          <p:spPr bwMode="auto">
            <a:xfrm rot="3605316" flipH="1" flipV="1">
              <a:off x="1848" y="2304"/>
              <a:ext cx="1" cy="480"/>
            </a:xfrm>
            <a:prstGeom prst="line">
              <a:avLst/>
            </a:prstGeom>
            <a:noFill/>
            <a:ln w="28575">
              <a:solidFill>
                <a:schemeClr val="bg2"/>
              </a:solidFill>
              <a:round/>
            </a:ln>
          </p:spPr>
          <p:txBody>
            <a:bodyPr/>
            <a:lstStyle/>
            <a:p>
              <a:endParaRPr lang="en-IN"/>
            </a:p>
          </p:txBody>
        </p:sp>
        <p:sp>
          <p:nvSpPr>
            <p:cNvPr id="17459" name="Line 27"/>
            <p:cNvSpPr>
              <a:spLocks noChangeShapeType="1"/>
            </p:cNvSpPr>
            <p:nvPr/>
          </p:nvSpPr>
          <p:spPr bwMode="auto">
            <a:xfrm rot="3605316" flipH="1" flipV="1">
              <a:off x="2223" y="2113"/>
              <a:ext cx="1" cy="432"/>
            </a:xfrm>
            <a:prstGeom prst="line">
              <a:avLst/>
            </a:prstGeom>
            <a:noFill/>
            <a:ln w="3175">
              <a:solidFill>
                <a:schemeClr val="bg2"/>
              </a:solidFill>
              <a:round/>
            </a:ln>
          </p:spPr>
          <p:txBody>
            <a:bodyPr/>
            <a:lstStyle/>
            <a:p>
              <a:endParaRPr lang="en-IN"/>
            </a:p>
          </p:txBody>
        </p:sp>
      </p:grpSp>
      <p:sp>
        <p:nvSpPr>
          <p:cNvPr id="17436" name="Line 28"/>
          <p:cNvSpPr>
            <a:spLocks noChangeShapeType="1"/>
          </p:cNvSpPr>
          <p:nvPr/>
        </p:nvSpPr>
        <p:spPr bwMode="auto">
          <a:xfrm flipV="1">
            <a:off x="4387850" y="914400"/>
            <a:ext cx="1219200" cy="733425"/>
          </a:xfrm>
          <a:prstGeom prst="line">
            <a:avLst/>
          </a:prstGeom>
          <a:noFill/>
          <a:ln w="9525">
            <a:solidFill>
              <a:schemeClr val="tx1"/>
            </a:solidFill>
            <a:round/>
          </a:ln>
        </p:spPr>
        <p:txBody>
          <a:bodyPr wrap="none" anchor="ctr"/>
          <a:lstStyle/>
          <a:p>
            <a:endParaRPr lang="en-IN"/>
          </a:p>
        </p:txBody>
      </p:sp>
      <p:sp>
        <p:nvSpPr>
          <p:cNvPr id="17437" name="Line 29"/>
          <p:cNvSpPr>
            <a:spLocks noChangeShapeType="1"/>
          </p:cNvSpPr>
          <p:nvPr/>
        </p:nvSpPr>
        <p:spPr bwMode="auto">
          <a:xfrm>
            <a:off x="5505450" y="935038"/>
            <a:ext cx="0" cy="2338387"/>
          </a:xfrm>
          <a:prstGeom prst="line">
            <a:avLst/>
          </a:prstGeom>
          <a:noFill/>
          <a:ln w="6350">
            <a:solidFill>
              <a:schemeClr val="bg2"/>
            </a:solidFill>
            <a:round/>
            <a:headEnd type="triangle" w="med" len="med"/>
            <a:tailEnd type="triangle" w="med" len="med"/>
          </a:ln>
        </p:spPr>
        <p:txBody>
          <a:bodyPr wrap="none" anchor="ctr"/>
          <a:lstStyle/>
          <a:p>
            <a:endParaRPr lang="en-IN"/>
          </a:p>
        </p:txBody>
      </p:sp>
      <p:sp>
        <p:nvSpPr>
          <p:cNvPr id="17438" name="Text Box 30"/>
          <p:cNvSpPr txBox="1">
            <a:spLocks noChangeArrowheads="1"/>
          </p:cNvSpPr>
          <p:nvPr/>
        </p:nvSpPr>
        <p:spPr bwMode="auto">
          <a:xfrm rot="-1053058">
            <a:off x="5430838" y="1911350"/>
            <a:ext cx="412750" cy="366713"/>
          </a:xfrm>
          <a:prstGeom prst="rect">
            <a:avLst/>
          </a:prstGeom>
          <a:noFill/>
          <a:ln w="9525">
            <a:noFill/>
            <a:miter lim="800000"/>
          </a:ln>
        </p:spPr>
        <p:txBody>
          <a:bodyPr wrap="none">
            <a:spAutoFit/>
          </a:bodyPr>
          <a:lstStyle/>
          <a:p>
            <a:pPr algn="ctr"/>
            <a:r>
              <a:rPr lang="en-US" i="1">
                <a:latin typeface="Times New Roman" charset="0"/>
              </a:rPr>
              <a:t>50</a:t>
            </a:r>
            <a:endParaRPr lang="en-US" i="1">
              <a:latin typeface="Times New Roman" charset="0"/>
            </a:endParaRPr>
          </a:p>
        </p:txBody>
      </p:sp>
      <p:grpSp>
        <p:nvGrpSpPr>
          <p:cNvPr id="5" name="Group 31"/>
          <p:cNvGrpSpPr/>
          <p:nvPr/>
        </p:nvGrpSpPr>
        <p:grpSpPr bwMode="auto">
          <a:xfrm>
            <a:off x="0" y="0"/>
            <a:ext cx="2362200" cy="1295400"/>
            <a:chOff x="288" y="96"/>
            <a:chExt cx="1488" cy="816"/>
          </a:xfrm>
        </p:grpSpPr>
        <p:sp>
          <p:nvSpPr>
            <p:cNvPr id="17456" name="Oval 32"/>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7457" name="Text Box 33"/>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4" name="Text Box 34"/>
          <p:cNvSpPr txBox="1">
            <a:spLocks noChangeArrowheads="1"/>
          </p:cNvSpPr>
          <p:nvPr/>
        </p:nvSpPr>
        <p:spPr bwMode="auto">
          <a:xfrm>
            <a:off x="3260725" y="225425"/>
            <a:ext cx="5297488" cy="639763"/>
          </a:xfrm>
          <a:prstGeom prst="rect">
            <a:avLst/>
          </a:prstGeom>
          <a:noFill/>
          <a:ln w="9525">
            <a:noFill/>
            <a:miter lim="800000"/>
          </a:ln>
        </p:spPr>
        <p:txBody>
          <a:bodyPr wrap="none">
            <a:spAutoFit/>
          </a:bodyPr>
          <a:lstStyle/>
          <a:p>
            <a:r>
              <a:rPr lang="en-US" sz="1200" b="1">
                <a:solidFill>
                  <a:srgbClr val="FF3300"/>
                </a:solidFill>
              </a:rPr>
              <a:t>PROBLEM:</a:t>
            </a:r>
            <a:r>
              <a:rPr lang="en-US" sz="1200"/>
              <a:t> A SQUARE PYRAMID OF 30 MM BASE SIDES AND </a:t>
            </a:r>
            <a:endParaRPr lang="en-US" sz="1200"/>
          </a:p>
          <a:p>
            <a:r>
              <a:rPr lang="en-US" sz="1200"/>
              <a:t>50 MM LONG AXIS, IS CENTRALLY PLACED ON THE TOP OF A </a:t>
            </a:r>
            <a:endParaRPr lang="en-US" sz="1200"/>
          </a:p>
          <a:p>
            <a:r>
              <a:rPr lang="en-US" sz="1200"/>
              <a:t>CUBE OF 50 MM LONG EDGES.DRAW ISOMETRIC VIEW OF THE PAIR.</a:t>
            </a:r>
            <a:endParaRPr lang="en-US" sz="1200"/>
          </a:p>
        </p:txBody>
      </p:sp>
      <p:sp>
        <p:nvSpPr>
          <p:cNvPr id="17443" name="Line 35"/>
          <p:cNvSpPr>
            <a:spLocks noChangeShapeType="1"/>
          </p:cNvSpPr>
          <p:nvPr/>
        </p:nvSpPr>
        <p:spPr bwMode="auto">
          <a:xfrm flipV="1">
            <a:off x="5757863" y="3600450"/>
            <a:ext cx="685800" cy="457200"/>
          </a:xfrm>
          <a:prstGeom prst="line">
            <a:avLst/>
          </a:prstGeom>
          <a:noFill/>
          <a:ln w="9525">
            <a:solidFill>
              <a:schemeClr val="tx1"/>
            </a:solidFill>
            <a:round/>
          </a:ln>
        </p:spPr>
        <p:txBody>
          <a:bodyPr/>
          <a:lstStyle/>
          <a:p>
            <a:endParaRPr lang="en-IN"/>
          </a:p>
        </p:txBody>
      </p:sp>
      <p:grpSp>
        <p:nvGrpSpPr>
          <p:cNvPr id="6" name="Group 36"/>
          <p:cNvGrpSpPr/>
          <p:nvPr/>
        </p:nvGrpSpPr>
        <p:grpSpPr bwMode="auto">
          <a:xfrm>
            <a:off x="6096000" y="3657600"/>
            <a:ext cx="412750" cy="1828800"/>
            <a:chOff x="3840" y="2304"/>
            <a:chExt cx="260" cy="1152"/>
          </a:xfrm>
        </p:grpSpPr>
        <p:sp>
          <p:nvSpPr>
            <p:cNvPr id="17453" name="Text Box 37"/>
            <p:cNvSpPr txBox="1">
              <a:spLocks noChangeArrowheads="1"/>
            </p:cNvSpPr>
            <p:nvPr/>
          </p:nvSpPr>
          <p:spPr bwMode="auto">
            <a:xfrm rot="-1053058">
              <a:off x="3840" y="2832"/>
              <a:ext cx="260" cy="231"/>
            </a:xfrm>
            <a:prstGeom prst="rect">
              <a:avLst/>
            </a:prstGeom>
            <a:noFill/>
            <a:ln w="9525">
              <a:noFill/>
              <a:miter lim="800000"/>
            </a:ln>
          </p:spPr>
          <p:txBody>
            <a:bodyPr wrap="none">
              <a:spAutoFit/>
            </a:bodyPr>
            <a:lstStyle/>
            <a:p>
              <a:pPr algn="ctr"/>
              <a:r>
                <a:rPr lang="en-US" i="1">
                  <a:latin typeface="Times New Roman" charset="0"/>
                </a:rPr>
                <a:t>50</a:t>
              </a:r>
              <a:endParaRPr lang="en-US" i="1">
                <a:latin typeface="Times New Roman" charset="0"/>
              </a:endParaRPr>
            </a:p>
          </p:txBody>
        </p:sp>
        <p:sp>
          <p:nvSpPr>
            <p:cNvPr id="17454" name="Line 38"/>
            <p:cNvSpPr>
              <a:spLocks noChangeShapeType="1"/>
            </p:cNvSpPr>
            <p:nvPr/>
          </p:nvSpPr>
          <p:spPr bwMode="auto">
            <a:xfrm>
              <a:off x="3984" y="2304"/>
              <a:ext cx="0" cy="480"/>
            </a:xfrm>
            <a:prstGeom prst="line">
              <a:avLst/>
            </a:prstGeom>
            <a:noFill/>
            <a:ln w="9525">
              <a:solidFill>
                <a:schemeClr val="tx1"/>
              </a:solidFill>
              <a:round/>
              <a:headEnd type="triangle" w="med" len="med"/>
            </a:ln>
          </p:spPr>
          <p:txBody>
            <a:bodyPr/>
            <a:lstStyle/>
            <a:p>
              <a:endParaRPr lang="en-IN"/>
            </a:p>
          </p:txBody>
        </p:sp>
        <p:sp>
          <p:nvSpPr>
            <p:cNvPr id="17455" name="Line 39"/>
            <p:cNvSpPr>
              <a:spLocks noChangeShapeType="1"/>
            </p:cNvSpPr>
            <p:nvPr/>
          </p:nvSpPr>
          <p:spPr bwMode="auto">
            <a:xfrm>
              <a:off x="3984" y="3072"/>
              <a:ext cx="0" cy="384"/>
            </a:xfrm>
            <a:prstGeom prst="line">
              <a:avLst/>
            </a:prstGeom>
            <a:noFill/>
            <a:ln w="9525">
              <a:solidFill>
                <a:schemeClr val="tx1"/>
              </a:solidFill>
              <a:round/>
              <a:tailEnd type="triangle" w="med" len="med"/>
            </a:ln>
          </p:spPr>
          <p:txBody>
            <a:bodyPr/>
            <a:lstStyle/>
            <a:p>
              <a:endParaRPr lang="en-IN"/>
            </a:p>
          </p:txBody>
        </p:sp>
      </p:grpSp>
      <p:grpSp>
        <p:nvGrpSpPr>
          <p:cNvPr id="8" name="Group 40"/>
          <p:cNvGrpSpPr/>
          <p:nvPr/>
        </p:nvGrpSpPr>
        <p:grpSpPr bwMode="auto">
          <a:xfrm>
            <a:off x="3138488" y="3552825"/>
            <a:ext cx="1738312" cy="1095375"/>
            <a:chOff x="1977" y="2238"/>
            <a:chExt cx="1095" cy="690"/>
          </a:xfrm>
        </p:grpSpPr>
        <p:sp>
          <p:nvSpPr>
            <p:cNvPr id="17448" name="Line 41"/>
            <p:cNvSpPr>
              <a:spLocks noChangeShapeType="1"/>
            </p:cNvSpPr>
            <p:nvPr/>
          </p:nvSpPr>
          <p:spPr bwMode="auto">
            <a:xfrm flipH="1">
              <a:off x="2592" y="2640"/>
              <a:ext cx="480" cy="288"/>
            </a:xfrm>
            <a:prstGeom prst="line">
              <a:avLst/>
            </a:prstGeom>
            <a:noFill/>
            <a:ln w="9525">
              <a:solidFill>
                <a:schemeClr val="tx1"/>
              </a:solidFill>
              <a:round/>
            </a:ln>
          </p:spPr>
          <p:txBody>
            <a:bodyPr/>
            <a:lstStyle/>
            <a:p>
              <a:endParaRPr lang="en-IN"/>
            </a:p>
          </p:txBody>
        </p:sp>
        <p:sp>
          <p:nvSpPr>
            <p:cNvPr id="17449" name="Line 42"/>
            <p:cNvSpPr>
              <a:spLocks noChangeShapeType="1"/>
            </p:cNvSpPr>
            <p:nvPr/>
          </p:nvSpPr>
          <p:spPr bwMode="auto">
            <a:xfrm flipH="1">
              <a:off x="1977" y="2238"/>
              <a:ext cx="480" cy="288"/>
            </a:xfrm>
            <a:prstGeom prst="line">
              <a:avLst/>
            </a:prstGeom>
            <a:noFill/>
            <a:ln w="9525">
              <a:solidFill>
                <a:schemeClr val="tx1"/>
              </a:solidFill>
              <a:round/>
            </a:ln>
          </p:spPr>
          <p:txBody>
            <a:bodyPr/>
            <a:lstStyle/>
            <a:p>
              <a:endParaRPr lang="en-IN"/>
            </a:p>
          </p:txBody>
        </p:sp>
        <p:sp>
          <p:nvSpPr>
            <p:cNvPr id="17450" name="Line 43"/>
            <p:cNvSpPr>
              <a:spLocks noChangeShapeType="1"/>
            </p:cNvSpPr>
            <p:nvPr/>
          </p:nvSpPr>
          <p:spPr bwMode="auto">
            <a:xfrm>
              <a:off x="2433" y="2755"/>
              <a:ext cx="240" cy="137"/>
            </a:xfrm>
            <a:prstGeom prst="line">
              <a:avLst/>
            </a:prstGeom>
            <a:noFill/>
            <a:ln w="9525">
              <a:solidFill>
                <a:schemeClr val="tx1"/>
              </a:solidFill>
              <a:round/>
              <a:tailEnd type="triangle" w="med" len="med"/>
            </a:ln>
          </p:spPr>
          <p:txBody>
            <a:bodyPr/>
            <a:lstStyle/>
            <a:p>
              <a:endParaRPr lang="en-IN"/>
            </a:p>
          </p:txBody>
        </p:sp>
        <p:sp>
          <p:nvSpPr>
            <p:cNvPr id="17451" name="Line 44"/>
            <p:cNvSpPr>
              <a:spLocks noChangeShapeType="1"/>
            </p:cNvSpPr>
            <p:nvPr/>
          </p:nvSpPr>
          <p:spPr bwMode="auto">
            <a:xfrm flipH="1" flipV="1">
              <a:off x="2004" y="2487"/>
              <a:ext cx="288" cy="192"/>
            </a:xfrm>
            <a:prstGeom prst="line">
              <a:avLst/>
            </a:prstGeom>
            <a:noFill/>
            <a:ln w="9525">
              <a:solidFill>
                <a:schemeClr val="tx1"/>
              </a:solidFill>
              <a:round/>
              <a:tailEnd type="triangle" w="med" len="med"/>
            </a:ln>
          </p:spPr>
          <p:txBody>
            <a:bodyPr/>
            <a:lstStyle/>
            <a:p>
              <a:endParaRPr lang="en-IN"/>
            </a:p>
          </p:txBody>
        </p:sp>
        <p:sp>
          <p:nvSpPr>
            <p:cNvPr id="17452" name="Text Box 45"/>
            <p:cNvSpPr txBox="1">
              <a:spLocks noChangeArrowheads="1"/>
            </p:cNvSpPr>
            <p:nvPr/>
          </p:nvSpPr>
          <p:spPr bwMode="auto">
            <a:xfrm rot="-3361588">
              <a:off x="2233" y="2637"/>
              <a:ext cx="228" cy="192"/>
            </a:xfrm>
            <a:prstGeom prst="rect">
              <a:avLst/>
            </a:prstGeom>
            <a:noFill/>
            <a:ln w="9525">
              <a:noFill/>
              <a:miter lim="800000"/>
            </a:ln>
          </p:spPr>
          <p:txBody>
            <a:bodyPr wrap="none">
              <a:spAutoFit/>
            </a:bodyPr>
            <a:lstStyle/>
            <a:p>
              <a:pPr algn="ctr"/>
              <a:r>
                <a:rPr lang="en-US" sz="1400">
                  <a:latin typeface="Times New Roman" charset="0"/>
                </a:rPr>
                <a:t>30</a:t>
              </a:r>
              <a:endParaRPr lang="en-US" sz="1400">
                <a:latin typeface="Times New Roman" charset="0"/>
              </a:endParaRPr>
            </a:p>
          </p:txBody>
        </p:sp>
      </p:grpSp>
      <p:sp>
        <p:nvSpPr>
          <p:cNvPr id="17440" name="Oval 46"/>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12</a:t>
            </a:r>
            <a:endParaRPr lang="en-US" b="1">
              <a:latin typeface="Times New Roman" charset="0"/>
            </a:endParaRPr>
          </a:p>
        </p:txBody>
      </p:sp>
      <p:grpSp>
        <p:nvGrpSpPr>
          <p:cNvPr id="9" name="Group 47"/>
          <p:cNvGrpSpPr/>
          <p:nvPr/>
        </p:nvGrpSpPr>
        <p:grpSpPr bwMode="auto">
          <a:xfrm>
            <a:off x="7467600" y="46038"/>
            <a:ext cx="1096963" cy="182562"/>
            <a:chOff x="5050" y="0"/>
            <a:chExt cx="691" cy="115"/>
          </a:xfrm>
        </p:grpSpPr>
        <p:sp>
          <p:nvSpPr>
            <p:cNvPr id="17442" name="AutoShape 48">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7" name="AutoShape 49">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7444" name="AutoShape 50">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7445" name="AutoShape 51">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7446" name="AutoShape 52">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7447" name="AutoShape 53">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419"/>
                                        </p:tgtEl>
                                        <p:attrNameLst>
                                          <p:attrName>style.visibility</p:attrName>
                                        </p:attrNameLst>
                                      </p:cBhvr>
                                      <p:to>
                                        <p:strVal val="visible"/>
                                      </p:to>
                                    </p:set>
                                    <p:anim calcmode="lin" valueType="num">
                                      <p:cBhvr additive="base">
                                        <p:cTn id="7" dur="500" fill="hold"/>
                                        <p:tgtEl>
                                          <p:spTgt spid="17419"/>
                                        </p:tgtEl>
                                        <p:attrNameLst>
                                          <p:attrName>ppt_x</p:attrName>
                                        </p:attrNameLst>
                                      </p:cBhvr>
                                      <p:tavLst>
                                        <p:tav tm="0">
                                          <p:val>
                                            <p:strVal val="0-#ppt_w/2"/>
                                          </p:val>
                                        </p:tav>
                                        <p:tav tm="100000">
                                          <p:val>
                                            <p:strVal val="#ppt_x"/>
                                          </p:val>
                                        </p:tav>
                                      </p:tavLst>
                                    </p:anim>
                                    <p:anim calcmode="lin" valueType="num">
                                      <p:cBhvr additive="base">
                                        <p:cTn id="8" dur="500" fill="hold"/>
                                        <p:tgtEl>
                                          <p:spTgt spid="174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3" fill="hold" grpId="0" nodeType="clickEffect">
                                  <p:stCondLst>
                                    <p:cond delay="0"/>
                                  </p:stCondLst>
                                  <p:childTnLst>
                                    <p:set>
                                      <p:cBhvr>
                                        <p:cTn id="12" dur="1" fill="hold">
                                          <p:stCondLst>
                                            <p:cond delay="0"/>
                                          </p:stCondLst>
                                        </p:cTn>
                                        <p:tgtEl>
                                          <p:spTgt spid="17410"/>
                                        </p:tgtEl>
                                        <p:attrNameLst>
                                          <p:attrName>style.visibility</p:attrName>
                                        </p:attrNameLst>
                                      </p:cBhvr>
                                      <p:to>
                                        <p:strVal val="visible"/>
                                      </p:to>
                                    </p:set>
                                    <p:animEffect transition="in" filter="strips(upRight)">
                                      <p:cBhvr>
                                        <p:cTn id="13" dur="500"/>
                                        <p:tgtEl>
                                          <p:spTgt spid="17410"/>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9" fill="hold" grpId="0" nodeType="clickEffect">
                                  <p:stCondLst>
                                    <p:cond delay="0"/>
                                  </p:stCondLst>
                                  <p:childTnLst>
                                    <p:set>
                                      <p:cBhvr>
                                        <p:cTn id="17" dur="1" fill="hold">
                                          <p:stCondLst>
                                            <p:cond delay="0"/>
                                          </p:stCondLst>
                                        </p:cTn>
                                        <p:tgtEl>
                                          <p:spTgt spid="17411"/>
                                        </p:tgtEl>
                                        <p:attrNameLst>
                                          <p:attrName>style.visibility</p:attrName>
                                        </p:attrNameLst>
                                      </p:cBhvr>
                                      <p:to>
                                        <p:strVal val="visible"/>
                                      </p:to>
                                    </p:set>
                                    <p:animEffect transition="in" filter="strips(upLeft)">
                                      <p:cBhvr>
                                        <p:cTn id="18" dur="500"/>
                                        <p:tgtEl>
                                          <p:spTgt spid="17411"/>
                                        </p:tgtEl>
                                      </p:cBhvr>
                                    </p:animEffect>
                                  </p:childTnLst>
                                </p:cTn>
                              </p:par>
                            </p:childTnLst>
                          </p:cTn>
                        </p:par>
                      </p:childTnLst>
                    </p:cTn>
                  </p:par>
                  <p:par>
                    <p:cTn id="19" fill="hold">
                      <p:stCondLst>
                        <p:cond delay="indefinite"/>
                      </p:stCondLst>
                      <p:childTnLst>
                        <p:par>
                          <p:cTn id="20" fill="hold">
                            <p:stCondLst>
                              <p:cond delay="0"/>
                            </p:stCondLst>
                            <p:childTnLst>
                              <p:par>
                                <p:cTn id="21" presetID="17" presetClass="entr" presetSubtype="4" fill="hold" grpId="0" nodeType="clickEffect">
                                  <p:stCondLst>
                                    <p:cond delay="0"/>
                                  </p:stCondLst>
                                  <p:childTnLst>
                                    <p:set>
                                      <p:cBhvr>
                                        <p:cTn id="22" dur="1" fill="hold">
                                          <p:stCondLst>
                                            <p:cond delay="0"/>
                                          </p:stCondLst>
                                        </p:cTn>
                                        <p:tgtEl>
                                          <p:spTgt spid="17416"/>
                                        </p:tgtEl>
                                        <p:attrNameLst>
                                          <p:attrName>style.visibility</p:attrName>
                                        </p:attrNameLst>
                                      </p:cBhvr>
                                      <p:to>
                                        <p:strVal val="visible"/>
                                      </p:to>
                                    </p:set>
                                    <p:anim calcmode="lin" valueType="num">
                                      <p:cBhvr>
                                        <p:cTn id="23" dur="500" fill="hold"/>
                                        <p:tgtEl>
                                          <p:spTgt spid="17416"/>
                                        </p:tgtEl>
                                        <p:attrNameLst>
                                          <p:attrName>ppt_x</p:attrName>
                                        </p:attrNameLst>
                                      </p:cBhvr>
                                      <p:tavLst>
                                        <p:tav tm="0">
                                          <p:val>
                                            <p:strVal val="#ppt_x"/>
                                          </p:val>
                                        </p:tav>
                                        <p:tav tm="100000">
                                          <p:val>
                                            <p:strVal val="#ppt_x"/>
                                          </p:val>
                                        </p:tav>
                                      </p:tavLst>
                                    </p:anim>
                                    <p:anim calcmode="lin" valueType="num">
                                      <p:cBhvr>
                                        <p:cTn id="24" dur="500" fill="hold"/>
                                        <p:tgtEl>
                                          <p:spTgt spid="17416"/>
                                        </p:tgtEl>
                                        <p:attrNameLst>
                                          <p:attrName>ppt_y</p:attrName>
                                        </p:attrNameLst>
                                      </p:cBhvr>
                                      <p:tavLst>
                                        <p:tav tm="0">
                                          <p:val>
                                            <p:strVal val="#ppt_y+#ppt_h/2"/>
                                          </p:val>
                                        </p:tav>
                                        <p:tav tm="100000">
                                          <p:val>
                                            <p:strVal val="#ppt_y"/>
                                          </p:val>
                                        </p:tav>
                                      </p:tavLst>
                                    </p:anim>
                                    <p:anim calcmode="lin" valueType="num">
                                      <p:cBhvr>
                                        <p:cTn id="25" dur="500" fill="hold"/>
                                        <p:tgtEl>
                                          <p:spTgt spid="17416"/>
                                        </p:tgtEl>
                                        <p:attrNameLst>
                                          <p:attrName>ppt_w</p:attrName>
                                        </p:attrNameLst>
                                      </p:cBhvr>
                                      <p:tavLst>
                                        <p:tav tm="0">
                                          <p:val>
                                            <p:strVal val="#ppt_w"/>
                                          </p:val>
                                        </p:tav>
                                        <p:tav tm="100000">
                                          <p:val>
                                            <p:strVal val="#ppt_w"/>
                                          </p:val>
                                        </p:tav>
                                      </p:tavLst>
                                    </p:anim>
                                    <p:anim calcmode="lin" valueType="num">
                                      <p:cBhvr>
                                        <p:cTn id="26" dur="500" fill="hold"/>
                                        <p:tgtEl>
                                          <p:spTgt spid="17416"/>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4" fill="hold" grpId="0" nodeType="clickEffect">
                                  <p:stCondLst>
                                    <p:cond delay="0"/>
                                  </p:stCondLst>
                                  <p:childTnLst>
                                    <p:set>
                                      <p:cBhvr>
                                        <p:cTn id="30" dur="1" fill="hold">
                                          <p:stCondLst>
                                            <p:cond delay="0"/>
                                          </p:stCondLst>
                                        </p:cTn>
                                        <p:tgtEl>
                                          <p:spTgt spid="17412"/>
                                        </p:tgtEl>
                                        <p:attrNameLst>
                                          <p:attrName>style.visibility</p:attrName>
                                        </p:attrNameLst>
                                      </p:cBhvr>
                                      <p:to>
                                        <p:strVal val="visible"/>
                                      </p:to>
                                    </p:set>
                                    <p:anim calcmode="lin" valueType="num">
                                      <p:cBhvr>
                                        <p:cTn id="31" dur="500" fill="hold"/>
                                        <p:tgtEl>
                                          <p:spTgt spid="17412"/>
                                        </p:tgtEl>
                                        <p:attrNameLst>
                                          <p:attrName>ppt_x</p:attrName>
                                        </p:attrNameLst>
                                      </p:cBhvr>
                                      <p:tavLst>
                                        <p:tav tm="0">
                                          <p:val>
                                            <p:strVal val="#ppt_x"/>
                                          </p:val>
                                        </p:tav>
                                        <p:tav tm="100000">
                                          <p:val>
                                            <p:strVal val="#ppt_x"/>
                                          </p:val>
                                        </p:tav>
                                      </p:tavLst>
                                    </p:anim>
                                    <p:anim calcmode="lin" valueType="num">
                                      <p:cBhvr>
                                        <p:cTn id="32" dur="500" fill="hold"/>
                                        <p:tgtEl>
                                          <p:spTgt spid="17412"/>
                                        </p:tgtEl>
                                        <p:attrNameLst>
                                          <p:attrName>ppt_y</p:attrName>
                                        </p:attrNameLst>
                                      </p:cBhvr>
                                      <p:tavLst>
                                        <p:tav tm="0">
                                          <p:val>
                                            <p:strVal val="#ppt_y+#ppt_h/2"/>
                                          </p:val>
                                        </p:tav>
                                        <p:tav tm="100000">
                                          <p:val>
                                            <p:strVal val="#ppt_y"/>
                                          </p:val>
                                        </p:tav>
                                      </p:tavLst>
                                    </p:anim>
                                    <p:anim calcmode="lin" valueType="num">
                                      <p:cBhvr>
                                        <p:cTn id="33" dur="500" fill="hold"/>
                                        <p:tgtEl>
                                          <p:spTgt spid="17412"/>
                                        </p:tgtEl>
                                        <p:attrNameLst>
                                          <p:attrName>ppt_w</p:attrName>
                                        </p:attrNameLst>
                                      </p:cBhvr>
                                      <p:tavLst>
                                        <p:tav tm="0">
                                          <p:val>
                                            <p:strVal val="#ppt_w"/>
                                          </p:val>
                                        </p:tav>
                                        <p:tav tm="100000">
                                          <p:val>
                                            <p:strVal val="#ppt_w"/>
                                          </p:val>
                                        </p:tav>
                                      </p:tavLst>
                                    </p:anim>
                                    <p:anim calcmode="lin" valueType="num">
                                      <p:cBhvr>
                                        <p:cTn id="34" dur="500" fill="hold"/>
                                        <p:tgtEl>
                                          <p:spTgt spid="17412"/>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4" fill="hold" grpId="0" nodeType="clickEffect">
                                  <p:stCondLst>
                                    <p:cond delay="0"/>
                                  </p:stCondLst>
                                  <p:childTnLst>
                                    <p:set>
                                      <p:cBhvr>
                                        <p:cTn id="38" dur="1" fill="hold">
                                          <p:stCondLst>
                                            <p:cond delay="0"/>
                                          </p:stCondLst>
                                        </p:cTn>
                                        <p:tgtEl>
                                          <p:spTgt spid="17414"/>
                                        </p:tgtEl>
                                        <p:attrNameLst>
                                          <p:attrName>style.visibility</p:attrName>
                                        </p:attrNameLst>
                                      </p:cBhvr>
                                      <p:to>
                                        <p:strVal val="visible"/>
                                      </p:to>
                                    </p:set>
                                    <p:anim calcmode="lin" valueType="num">
                                      <p:cBhvr>
                                        <p:cTn id="39" dur="500" fill="hold"/>
                                        <p:tgtEl>
                                          <p:spTgt spid="17414"/>
                                        </p:tgtEl>
                                        <p:attrNameLst>
                                          <p:attrName>ppt_x</p:attrName>
                                        </p:attrNameLst>
                                      </p:cBhvr>
                                      <p:tavLst>
                                        <p:tav tm="0">
                                          <p:val>
                                            <p:strVal val="#ppt_x"/>
                                          </p:val>
                                        </p:tav>
                                        <p:tav tm="100000">
                                          <p:val>
                                            <p:strVal val="#ppt_x"/>
                                          </p:val>
                                        </p:tav>
                                      </p:tavLst>
                                    </p:anim>
                                    <p:anim calcmode="lin" valueType="num">
                                      <p:cBhvr>
                                        <p:cTn id="40" dur="500" fill="hold"/>
                                        <p:tgtEl>
                                          <p:spTgt spid="17414"/>
                                        </p:tgtEl>
                                        <p:attrNameLst>
                                          <p:attrName>ppt_y</p:attrName>
                                        </p:attrNameLst>
                                      </p:cBhvr>
                                      <p:tavLst>
                                        <p:tav tm="0">
                                          <p:val>
                                            <p:strVal val="#ppt_y+#ppt_h/2"/>
                                          </p:val>
                                        </p:tav>
                                        <p:tav tm="100000">
                                          <p:val>
                                            <p:strVal val="#ppt_y"/>
                                          </p:val>
                                        </p:tav>
                                      </p:tavLst>
                                    </p:anim>
                                    <p:anim calcmode="lin" valueType="num">
                                      <p:cBhvr>
                                        <p:cTn id="41" dur="500" fill="hold"/>
                                        <p:tgtEl>
                                          <p:spTgt spid="17414"/>
                                        </p:tgtEl>
                                        <p:attrNameLst>
                                          <p:attrName>ppt_w</p:attrName>
                                        </p:attrNameLst>
                                      </p:cBhvr>
                                      <p:tavLst>
                                        <p:tav tm="0">
                                          <p:val>
                                            <p:strVal val="#ppt_w"/>
                                          </p:val>
                                        </p:tav>
                                        <p:tav tm="100000">
                                          <p:val>
                                            <p:strVal val="#ppt_w"/>
                                          </p:val>
                                        </p:tav>
                                      </p:tavLst>
                                    </p:anim>
                                    <p:anim calcmode="lin" valueType="num">
                                      <p:cBhvr>
                                        <p:cTn id="42" dur="500" fill="hold"/>
                                        <p:tgtEl>
                                          <p:spTgt spid="17414"/>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8" presetClass="entr" presetSubtype="3" fill="hold" grpId="0" nodeType="clickEffect">
                                  <p:stCondLst>
                                    <p:cond delay="0"/>
                                  </p:stCondLst>
                                  <p:childTnLst>
                                    <p:set>
                                      <p:cBhvr>
                                        <p:cTn id="46" dur="1" fill="hold">
                                          <p:stCondLst>
                                            <p:cond delay="0"/>
                                          </p:stCondLst>
                                        </p:cTn>
                                        <p:tgtEl>
                                          <p:spTgt spid="17418"/>
                                        </p:tgtEl>
                                        <p:attrNameLst>
                                          <p:attrName>style.visibility</p:attrName>
                                        </p:attrNameLst>
                                      </p:cBhvr>
                                      <p:to>
                                        <p:strVal val="visible"/>
                                      </p:to>
                                    </p:set>
                                    <p:animEffect transition="in" filter="strips(upRight)">
                                      <p:cBhvr>
                                        <p:cTn id="47" dur="500"/>
                                        <p:tgtEl>
                                          <p:spTgt spid="17418"/>
                                        </p:tgtEl>
                                      </p:cBhvr>
                                    </p:animEffect>
                                  </p:childTnLst>
                                </p:cTn>
                              </p:par>
                            </p:childTnLst>
                          </p:cTn>
                        </p:par>
                      </p:childTnLst>
                    </p:cTn>
                  </p:par>
                  <p:par>
                    <p:cTn id="48" fill="hold">
                      <p:stCondLst>
                        <p:cond delay="indefinite"/>
                      </p:stCondLst>
                      <p:childTnLst>
                        <p:par>
                          <p:cTn id="49" fill="hold">
                            <p:stCondLst>
                              <p:cond delay="0"/>
                            </p:stCondLst>
                            <p:childTnLst>
                              <p:par>
                                <p:cTn id="50" presetID="18" presetClass="entr" presetSubtype="9" fill="hold" grpId="0" nodeType="clickEffect">
                                  <p:stCondLst>
                                    <p:cond delay="0"/>
                                  </p:stCondLst>
                                  <p:childTnLst>
                                    <p:set>
                                      <p:cBhvr>
                                        <p:cTn id="51" dur="1" fill="hold">
                                          <p:stCondLst>
                                            <p:cond delay="0"/>
                                          </p:stCondLst>
                                        </p:cTn>
                                        <p:tgtEl>
                                          <p:spTgt spid="17417"/>
                                        </p:tgtEl>
                                        <p:attrNameLst>
                                          <p:attrName>style.visibility</p:attrName>
                                        </p:attrNameLst>
                                      </p:cBhvr>
                                      <p:to>
                                        <p:strVal val="visible"/>
                                      </p:to>
                                    </p:set>
                                    <p:animEffect transition="in" filter="strips(upLeft)">
                                      <p:cBhvr>
                                        <p:cTn id="52" dur="500"/>
                                        <p:tgtEl>
                                          <p:spTgt spid="17417"/>
                                        </p:tgtEl>
                                      </p:cBhvr>
                                    </p:animEffect>
                                  </p:childTnLst>
                                </p:cTn>
                              </p:par>
                            </p:childTnLst>
                          </p:cTn>
                        </p:par>
                      </p:childTnLst>
                    </p:cTn>
                  </p:par>
                  <p:par>
                    <p:cTn id="53" fill="hold">
                      <p:stCondLst>
                        <p:cond delay="indefinite"/>
                      </p:stCondLst>
                      <p:childTnLst>
                        <p:par>
                          <p:cTn id="54" fill="hold">
                            <p:stCondLst>
                              <p:cond delay="0"/>
                            </p:stCondLst>
                            <p:childTnLst>
                              <p:par>
                                <p:cTn id="55" presetID="18" presetClass="entr" presetSubtype="9" fill="hold" nodeType="click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strips(upLeft)">
                                      <p:cBhvr>
                                        <p:cTn id="57" dur="500"/>
                                        <p:tgtEl>
                                          <p:spTgt spid="2"/>
                                        </p:tgtEl>
                                      </p:cBhvr>
                                    </p:animEffect>
                                  </p:childTnLst>
                                </p:cTn>
                              </p:par>
                            </p:childTnLst>
                          </p:cTn>
                        </p:par>
                      </p:childTnLst>
                    </p:cTn>
                  </p:par>
                  <p:par>
                    <p:cTn id="58" fill="hold">
                      <p:stCondLst>
                        <p:cond delay="indefinite"/>
                      </p:stCondLst>
                      <p:childTnLst>
                        <p:par>
                          <p:cTn id="59" fill="hold">
                            <p:stCondLst>
                              <p:cond delay="0"/>
                            </p:stCondLst>
                            <p:childTnLst>
                              <p:par>
                                <p:cTn id="60" presetID="18" presetClass="entr" presetSubtype="3" fill="hold" nodeType="clickEffect">
                                  <p:stCondLst>
                                    <p:cond delay="0"/>
                                  </p:stCondLst>
                                  <p:childTnLst>
                                    <p:set>
                                      <p:cBhvr>
                                        <p:cTn id="61" dur="1" fill="hold">
                                          <p:stCondLst>
                                            <p:cond delay="0"/>
                                          </p:stCondLst>
                                        </p:cTn>
                                        <p:tgtEl>
                                          <p:spTgt spid="3"/>
                                        </p:tgtEl>
                                        <p:attrNameLst>
                                          <p:attrName>style.visibility</p:attrName>
                                        </p:attrNameLst>
                                      </p:cBhvr>
                                      <p:to>
                                        <p:strVal val="visible"/>
                                      </p:to>
                                    </p:set>
                                    <p:animEffect transition="in" filter="strips(upRight)">
                                      <p:cBhvr>
                                        <p:cTn id="62" dur="500"/>
                                        <p:tgtEl>
                                          <p:spTgt spid="3"/>
                                        </p:tgtEl>
                                      </p:cBhvr>
                                    </p:animEffect>
                                  </p:childTnLst>
                                </p:cTn>
                              </p:par>
                            </p:childTnLst>
                          </p:cTn>
                        </p:par>
                      </p:childTnLst>
                    </p:cTn>
                  </p:par>
                  <p:par>
                    <p:cTn id="63" fill="hold">
                      <p:stCondLst>
                        <p:cond delay="indefinite"/>
                      </p:stCondLst>
                      <p:childTnLst>
                        <p:par>
                          <p:cTn id="64" fill="hold">
                            <p:stCondLst>
                              <p:cond delay="0"/>
                            </p:stCondLst>
                            <p:childTnLst>
                              <p:par>
                                <p:cTn id="65" presetID="18" presetClass="entr" presetSubtype="3" fill="hold" grpId="0" nodeType="clickEffect">
                                  <p:stCondLst>
                                    <p:cond delay="0"/>
                                  </p:stCondLst>
                                  <p:childTnLst>
                                    <p:set>
                                      <p:cBhvr>
                                        <p:cTn id="66" dur="1" fill="hold">
                                          <p:stCondLst>
                                            <p:cond delay="0"/>
                                          </p:stCondLst>
                                        </p:cTn>
                                        <p:tgtEl>
                                          <p:spTgt spid="17421"/>
                                        </p:tgtEl>
                                        <p:attrNameLst>
                                          <p:attrName>style.visibility</p:attrName>
                                        </p:attrNameLst>
                                      </p:cBhvr>
                                      <p:to>
                                        <p:strVal val="visible"/>
                                      </p:to>
                                    </p:set>
                                    <p:animEffect transition="in" filter="strips(upRight)">
                                      <p:cBhvr>
                                        <p:cTn id="67" dur="500"/>
                                        <p:tgtEl>
                                          <p:spTgt spid="17421"/>
                                        </p:tgtEl>
                                      </p:cBhvr>
                                    </p:animEffect>
                                  </p:childTnLst>
                                </p:cTn>
                              </p:par>
                            </p:childTnLst>
                          </p:cTn>
                        </p:par>
                      </p:childTnLst>
                    </p:cTn>
                  </p:par>
                  <p:par>
                    <p:cTn id="68" fill="hold">
                      <p:stCondLst>
                        <p:cond delay="indefinite"/>
                      </p:stCondLst>
                      <p:childTnLst>
                        <p:par>
                          <p:cTn id="69" fill="hold">
                            <p:stCondLst>
                              <p:cond delay="0"/>
                            </p:stCondLst>
                            <p:childTnLst>
                              <p:par>
                                <p:cTn id="70" presetID="18" presetClass="entr" presetSubtype="9" fill="hold" grpId="0" nodeType="clickEffect">
                                  <p:stCondLst>
                                    <p:cond delay="0"/>
                                  </p:stCondLst>
                                  <p:childTnLst>
                                    <p:set>
                                      <p:cBhvr>
                                        <p:cTn id="71" dur="1" fill="hold">
                                          <p:stCondLst>
                                            <p:cond delay="0"/>
                                          </p:stCondLst>
                                        </p:cTn>
                                        <p:tgtEl>
                                          <p:spTgt spid="17420"/>
                                        </p:tgtEl>
                                        <p:attrNameLst>
                                          <p:attrName>style.visibility</p:attrName>
                                        </p:attrNameLst>
                                      </p:cBhvr>
                                      <p:to>
                                        <p:strVal val="visible"/>
                                      </p:to>
                                    </p:set>
                                    <p:animEffect transition="in" filter="strips(upLeft)">
                                      <p:cBhvr>
                                        <p:cTn id="72" dur="500"/>
                                        <p:tgtEl>
                                          <p:spTgt spid="17420"/>
                                        </p:tgtEl>
                                      </p:cBhvr>
                                    </p:animEffect>
                                  </p:childTnLst>
                                </p:cTn>
                              </p:par>
                            </p:childTnLst>
                          </p:cTn>
                        </p:par>
                      </p:childTnLst>
                    </p:cTn>
                  </p:par>
                  <p:par>
                    <p:cTn id="73" fill="hold">
                      <p:stCondLst>
                        <p:cond delay="indefinite"/>
                      </p:stCondLst>
                      <p:childTnLst>
                        <p:par>
                          <p:cTn id="74" fill="hold">
                            <p:stCondLst>
                              <p:cond delay="0"/>
                            </p:stCondLst>
                            <p:childTnLst>
                              <p:par>
                                <p:cTn id="75" presetID="18" presetClass="entr" presetSubtype="3" fill="hold" grpId="0" nodeType="clickEffect">
                                  <p:stCondLst>
                                    <p:cond delay="0"/>
                                  </p:stCondLst>
                                  <p:childTnLst>
                                    <p:set>
                                      <p:cBhvr>
                                        <p:cTn id="76" dur="1" fill="hold">
                                          <p:stCondLst>
                                            <p:cond delay="0"/>
                                          </p:stCondLst>
                                        </p:cTn>
                                        <p:tgtEl>
                                          <p:spTgt spid="17423"/>
                                        </p:tgtEl>
                                        <p:attrNameLst>
                                          <p:attrName>style.visibility</p:attrName>
                                        </p:attrNameLst>
                                      </p:cBhvr>
                                      <p:to>
                                        <p:strVal val="visible"/>
                                      </p:to>
                                    </p:set>
                                    <p:animEffect transition="in" filter="strips(upRight)">
                                      <p:cBhvr>
                                        <p:cTn id="77" dur="500"/>
                                        <p:tgtEl>
                                          <p:spTgt spid="17423"/>
                                        </p:tgtEl>
                                      </p:cBhvr>
                                    </p:animEffect>
                                  </p:childTnLst>
                                </p:cTn>
                              </p:par>
                            </p:childTnLst>
                          </p:cTn>
                        </p:par>
                      </p:childTnLst>
                    </p:cTn>
                  </p:par>
                  <p:par>
                    <p:cTn id="78" fill="hold">
                      <p:stCondLst>
                        <p:cond delay="indefinite"/>
                      </p:stCondLst>
                      <p:childTnLst>
                        <p:par>
                          <p:cTn id="79" fill="hold">
                            <p:stCondLst>
                              <p:cond delay="0"/>
                            </p:stCondLst>
                            <p:childTnLst>
                              <p:par>
                                <p:cTn id="80" presetID="18" presetClass="entr" presetSubtype="3" fill="hold" grpId="0" nodeType="clickEffect">
                                  <p:stCondLst>
                                    <p:cond delay="0"/>
                                  </p:stCondLst>
                                  <p:childTnLst>
                                    <p:set>
                                      <p:cBhvr>
                                        <p:cTn id="81" dur="1" fill="hold">
                                          <p:stCondLst>
                                            <p:cond delay="0"/>
                                          </p:stCondLst>
                                        </p:cTn>
                                        <p:tgtEl>
                                          <p:spTgt spid="17424"/>
                                        </p:tgtEl>
                                        <p:attrNameLst>
                                          <p:attrName>style.visibility</p:attrName>
                                        </p:attrNameLst>
                                      </p:cBhvr>
                                      <p:to>
                                        <p:strVal val="visible"/>
                                      </p:to>
                                    </p:set>
                                    <p:animEffect transition="in" filter="strips(upRight)">
                                      <p:cBhvr>
                                        <p:cTn id="82" dur="500"/>
                                        <p:tgtEl>
                                          <p:spTgt spid="17424"/>
                                        </p:tgtEl>
                                      </p:cBhvr>
                                    </p:animEffect>
                                  </p:childTnLst>
                                </p:cTn>
                              </p:par>
                            </p:childTnLst>
                          </p:cTn>
                        </p:par>
                      </p:childTnLst>
                    </p:cTn>
                  </p:par>
                  <p:par>
                    <p:cTn id="83" fill="hold">
                      <p:stCondLst>
                        <p:cond delay="indefinite"/>
                      </p:stCondLst>
                      <p:childTnLst>
                        <p:par>
                          <p:cTn id="84" fill="hold">
                            <p:stCondLst>
                              <p:cond delay="0"/>
                            </p:stCondLst>
                            <p:childTnLst>
                              <p:par>
                                <p:cTn id="85" presetID="18" presetClass="entr" presetSubtype="9" fill="hold" grpId="0" nodeType="clickEffect">
                                  <p:stCondLst>
                                    <p:cond delay="0"/>
                                  </p:stCondLst>
                                  <p:childTnLst>
                                    <p:set>
                                      <p:cBhvr>
                                        <p:cTn id="86" dur="1" fill="hold">
                                          <p:stCondLst>
                                            <p:cond delay="0"/>
                                          </p:stCondLst>
                                        </p:cTn>
                                        <p:tgtEl>
                                          <p:spTgt spid="17425"/>
                                        </p:tgtEl>
                                        <p:attrNameLst>
                                          <p:attrName>style.visibility</p:attrName>
                                        </p:attrNameLst>
                                      </p:cBhvr>
                                      <p:to>
                                        <p:strVal val="visible"/>
                                      </p:to>
                                    </p:set>
                                    <p:animEffect transition="in" filter="strips(upLeft)">
                                      <p:cBhvr>
                                        <p:cTn id="87" dur="500"/>
                                        <p:tgtEl>
                                          <p:spTgt spid="17425"/>
                                        </p:tgtEl>
                                      </p:cBhvr>
                                    </p:animEffect>
                                  </p:childTnLst>
                                </p:cTn>
                              </p:par>
                            </p:childTnLst>
                          </p:cTn>
                        </p:par>
                      </p:childTnLst>
                    </p:cTn>
                  </p:par>
                  <p:par>
                    <p:cTn id="88" fill="hold">
                      <p:stCondLst>
                        <p:cond delay="indefinite"/>
                      </p:stCondLst>
                      <p:childTnLst>
                        <p:par>
                          <p:cTn id="89" fill="hold">
                            <p:stCondLst>
                              <p:cond delay="0"/>
                            </p:stCondLst>
                            <p:childTnLst>
                              <p:par>
                                <p:cTn id="90" presetID="18" presetClass="entr" presetSubtype="9" fill="hold" grpId="0" nodeType="clickEffect">
                                  <p:stCondLst>
                                    <p:cond delay="0"/>
                                  </p:stCondLst>
                                  <p:childTnLst>
                                    <p:set>
                                      <p:cBhvr>
                                        <p:cTn id="91" dur="1" fill="hold">
                                          <p:stCondLst>
                                            <p:cond delay="0"/>
                                          </p:stCondLst>
                                        </p:cTn>
                                        <p:tgtEl>
                                          <p:spTgt spid="17426"/>
                                        </p:tgtEl>
                                        <p:attrNameLst>
                                          <p:attrName>style.visibility</p:attrName>
                                        </p:attrNameLst>
                                      </p:cBhvr>
                                      <p:to>
                                        <p:strVal val="visible"/>
                                      </p:to>
                                    </p:set>
                                    <p:animEffect transition="in" filter="strips(upLeft)">
                                      <p:cBhvr>
                                        <p:cTn id="92" dur="500"/>
                                        <p:tgtEl>
                                          <p:spTgt spid="17426"/>
                                        </p:tgtEl>
                                      </p:cBhvr>
                                    </p:animEffect>
                                  </p:childTnLst>
                                </p:cTn>
                              </p:par>
                            </p:childTnLst>
                          </p:cTn>
                        </p:par>
                      </p:childTnLst>
                    </p:cTn>
                  </p:par>
                  <p:par>
                    <p:cTn id="93" fill="hold">
                      <p:stCondLst>
                        <p:cond delay="indefinite"/>
                      </p:stCondLst>
                      <p:childTnLst>
                        <p:par>
                          <p:cTn id="94" fill="hold">
                            <p:stCondLst>
                              <p:cond delay="0"/>
                            </p:stCondLst>
                            <p:childTnLst>
                              <p:par>
                                <p:cTn id="95" presetID="17" presetClass="entr" presetSubtype="4" fill="hold" grpId="0" nodeType="clickEffect">
                                  <p:stCondLst>
                                    <p:cond delay="0"/>
                                  </p:stCondLst>
                                  <p:childTnLst>
                                    <p:set>
                                      <p:cBhvr>
                                        <p:cTn id="96" dur="1" fill="hold">
                                          <p:stCondLst>
                                            <p:cond delay="0"/>
                                          </p:stCondLst>
                                        </p:cTn>
                                        <p:tgtEl>
                                          <p:spTgt spid="17422"/>
                                        </p:tgtEl>
                                        <p:attrNameLst>
                                          <p:attrName>style.visibility</p:attrName>
                                        </p:attrNameLst>
                                      </p:cBhvr>
                                      <p:to>
                                        <p:strVal val="visible"/>
                                      </p:to>
                                    </p:set>
                                    <p:anim calcmode="lin" valueType="num">
                                      <p:cBhvr>
                                        <p:cTn id="97" dur="500" fill="hold"/>
                                        <p:tgtEl>
                                          <p:spTgt spid="17422"/>
                                        </p:tgtEl>
                                        <p:attrNameLst>
                                          <p:attrName>ppt_x</p:attrName>
                                        </p:attrNameLst>
                                      </p:cBhvr>
                                      <p:tavLst>
                                        <p:tav tm="0">
                                          <p:val>
                                            <p:strVal val="#ppt_x"/>
                                          </p:val>
                                        </p:tav>
                                        <p:tav tm="100000">
                                          <p:val>
                                            <p:strVal val="#ppt_x"/>
                                          </p:val>
                                        </p:tav>
                                      </p:tavLst>
                                    </p:anim>
                                    <p:anim calcmode="lin" valueType="num">
                                      <p:cBhvr>
                                        <p:cTn id="98" dur="500" fill="hold"/>
                                        <p:tgtEl>
                                          <p:spTgt spid="17422"/>
                                        </p:tgtEl>
                                        <p:attrNameLst>
                                          <p:attrName>ppt_y</p:attrName>
                                        </p:attrNameLst>
                                      </p:cBhvr>
                                      <p:tavLst>
                                        <p:tav tm="0">
                                          <p:val>
                                            <p:strVal val="#ppt_y+#ppt_h/2"/>
                                          </p:val>
                                        </p:tav>
                                        <p:tav tm="100000">
                                          <p:val>
                                            <p:strVal val="#ppt_y"/>
                                          </p:val>
                                        </p:tav>
                                      </p:tavLst>
                                    </p:anim>
                                    <p:anim calcmode="lin" valueType="num">
                                      <p:cBhvr>
                                        <p:cTn id="99" dur="500" fill="hold"/>
                                        <p:tgtEl>
                                          <p:spTgt spid="17422"/>
                                        </p:tgtEl>
                                        <p:attrNameLst>
                                          <p:attrName>ppt_w</p:attrName>
                                        </p:attrNameLst>
                                      </p:cBhvr>
                                      <p:tavLst>
                                        <p:tav tm="0">
                                          <p:val>
                                            <p:strVal val="#ppt_w"/>
                                          </p:val>
                                        </p:tav>
                                        <p:tav tm="100000">
                                          <p:val>
                                            <p:strVal val="#ppt_w"/>
                                          </p:val>
                                        </p:tav>
                                      </p:tavLst>
                                    </p:anim>
                                    <p:anim calcmode="lin" valueType="num">
                                      <p:cBhvr>
                                        <p:cTn id="100" dur="500" fill="hold"/>
                                        <p:tgtEl>
                                          <p:spTgt spid="17422"/>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8" presetClass="entr" presetSubtype="3" fill="hold" grpId="0" nodeType="clickEffect">
                                  <p:stCondLst>
                                    <p:cond delay="0"/>
                                  </p:stCondLst>
                                  <p:childTnLst>
                                    <p:set>
                                      <p:cBhvr>
                                        <p:cTn id="104" dur="1" fill="hold">
                                          <p:stCondLst>
                                            <p:cond delay="0"/>
                                          </p:stCondLst>
                                        </p:cTn>
                                        <p:tgtEl>
                                          <p:spTgt spid="17436"/>
                                        </p:tgtEl>
                                        <p:attrNameLst>
                                          <p:attrName>style.visibility</p:attrName>
                                        </p:attrNameLst>
                                      </p:cBhvr>
                                      <p:to>
                                        <p:strVal val="visible"/>
                                      </p:to>
                                    </p:set>
                                    <p:animEffect transition="in" filter="strips(upRight)">
                                      <p:cBhvr>
                                        <p:cTn id="105" dur="500"/>
                                        <p:tgtEl>
                                          <p:spTgt spid="17436"/>
                                        </p:tgtEl>
                                      </p:cBhvr>
                                    </p:animEffect>
                                  </p:childTnLst>
                                </p:cTn>
                              </p:par>
                            </p:childTnLst>
                          </p:cTn>
                        </p:par>
                      </p:childTnLst>
                    </p:cTn>
                  </p:par>
                  <p:par>
                    <p:cTn id="106" fill="hold">
                      <p:stCondLst>
                        <p:cond delay="indefinite"/>
                      </p:stCondLst>
                      <p:childTnLst>
                        <p:par>
                          <p:cTn id="107" fill="hold">
                            <p:stCondLst>
                              <p:cond delay="0"/>
                            </p:stCondLst>
                            <p:childTnLst>
                              <p:par>
                                <p:cTn id="108" presetID="17" presetClass="entr" presetSubtype="10" fill="hold" grpId="0" nodeType="clickEffect">
                                  <p:stCondLst>
                                    <p:cond delay="0"/>
                                  </p:stCondLst>
                                  <p:childTnLst>
                                    <p:set>
                                      <p:cBhvr>
                                        <p:cTn id="109" dur="1" fill="hold">
                                          <p:stCondLst>
                                            <p:cond delay="0"/>
                                          </p:stCondLst>
                                        </p:cTn>
                                        <p:tgtEl>
                                          <p:spTgt spid="17437"/>
                                        </p:tgtEl>
                                        <p:attrNameLst>
                                          <p:attrName>style.visibility</p:attrName>
                                        </p:attrNameLst>
                                      </p:cBhvr>
                                      <p:to>
                                        <p:strVal val="visible"/>
                                      </p:to>
                                    </p:set>
                                    <p:anim calcmode="lin" valueType="num">
                                      <p:cBhvr>
                                        <p:cTn id="110" dur="500" fill="hold"/>
                                        <p:tgtEl>
                                          <p:spTgt spid="17437"/>
                                        </p:tgtEl>
                                        <p:attrNameLst>
                                          <p:attrName>ppt_w</p:attrName>
                                        </p:attrNameLst>
                                      </p:cBhvr>
                                      <p:tavLst>
                                        <p:tav tm="0">
                                          <p:val>
                                            <p:fltVal val="0"/>
                                          </p:val>
                                        </p:tav>
                                        <p:tav tm="100000">
                                          <p:val>
                                            <p:strVal val="#ppt_w"/>
                                          </p:val>
                                        </p:tav>
                                      </p:tavLst>
                                    </p:anim>
                                    <p:anim calcmode="lin" valueType="num">
                                      <p:cBhvr>
                                        <p:cTn id="111" dur="500" fill="hold"/>
                                        <p:tgtEl>
                                          <p:spTgt spid="17437"/>
                                        </p:tgtEl>
                                        <p:attrNameLst>
                                          <p:attrName>ppt_h</p:attrName>
                                        </p:attrNameLst>
                                      </p:cBhvr>
                                      <p:tavLst>
                                        <p:tav tm="0">
                                          <p:val>
                                            <p:strVal val="#ppt_h"/>
                                          </p:val>
                                        </p:tav>
                                        <p:tav tm="100000">
                                          <p:val>
                                            <p:strVal val="#ppt_h"/>
                                          </p:val>
                                        </p:tav>
                                      </p:tavLst>
                                    </p:anim>
                                  </p:childTnLst>
                                </p:cTn>
                              </p:par>
                            </p:childTnLst>
                          </p:cTn>
                        </p:par>
                      </p:childTnLst>
                    </p:cTn>
                  </p:par>
                  <p:par>
                    <p:cTn id="112" fill="hold">
                      <p:stCondLst>
                        <p:cond delay="indefinite"/>
                      </p:stCondLst>
                      <p:childTnLst>
                        <p:par>
                          <p:cTn id="113" fill="hold">
                            <p:stCondLst>
                              <p:cond delay="0"/>
                            </p:stCondLst>
                            <p:childTnLst>
                              <p:par>
                                <p:cTn id="114" presetID="2" presetClass="entr" presetSubtype="2" fill="hold" grpId="0" nodeType="clickEffect">
                                  <p:stCondLst>
                                    <p:cond delay="0"/>
                                  </p:stCondLst>
                                  <p:childTnLst>
                                    <p:set>
                                      <p:cBhvr>
                                        <p:cTn id="115" dur="1" fill="hold">
                                          <p:stCondLst>
                                            <p:cond delay="0"/>
                                          </p:stCondLst>
                                        </p:cTn>
                                        <p:tgtEl>
                                          <p:spTgt spid="17438"/>
                                        </p:tgtEl>
                                        <p:attrNameLst>
                                          <p:attrName>style.visibility</p:attrName>
                                        </p:attrNameLst>
                                      </p:cBhvr>
                                      <p:to>
                                        <p:strVal val="visible"/>
                                      </p:to>
                                    </p:set>
                                    <p:anim calcmode="lin" valueType="num">
                                      <p:cBhvr additive="base">
                                        <p:cTn id="116" dur="500" fill="hold"/>
                                        <p:tgtEl>
                                          <p:spTgt spid="17438"/>
                                        </p:tgtEl>
                                        <p:attrNameLst>
                                          <p:attrName>ppt_x</p:attrName>
                                        </p:attrNameLst>
                                      </p:cBhvr>
                                      <p:tavLst>
                                        <p:tav tm="0">
                                          <p:val>
                                            <p:strVal val="1+#ppt_w/2"/>
                                          </p:val>
                                        </p:tav>
                                        <p:tav tm="100000">
                                          <p:val>
                                            <p:strVal val="#ppt_x"/>
                                          </p:val>
                                        </p:tav>
                                      </p:tavLst>
                                    </p:anim>
                                    <p:anim calcmode="lin" valueType="num">
                                      <p:cBhvr additive="base">
                                        <p:cTn id="117" dur="500" fill="hold"/>
                                        <p:tgtEl>
                                          <p:spTgt spid="17438"/>
                                        </p:tgtEl>
                                        <p:attrNameLst>
                                          <p:attrName>ppt_y</p:attrName>
                                        </p:attrNameLst>
                                      </p:cBhvr>
                                      <p:tavLst>
                                        <p:tav tm="0">
                                          <p:val>
                                            <p:strVal val="#ppt_y"/>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18" presetClass="entr" presetSubtype="9" fill="hold" grpId="0" nodeType="clickEffect">
                                  <p:stCondLst>
                                    <p:cond delay="0"/>
                                  </p:stCondLst>
                                  <p:childTnLst>
                                    <p:set>
                                      <p:cBhvr>
                                        <p:cTn id="121" dur="1" fill="hold">
                                          <p:stCondLst>
                                            <p:cond delay="0"/>
                                          </p:stCondLst>
                                        </p:cTn>
                                        <p:tgtEl>
                                          <p:spTgt spid="17427"/>
                                        </p:tgtEl>
                                        <p:attrNameLst>
                                          <p:attrName>style.visibility</p:attrName>
                                        </p:attrNameLst>
                                      </p:cBhvr>
                                      <p:to>
                                        <p:strVal val="visible"/>
                                      </p:to>
                                    </p:set>
                                    <p:animEffect transition="in" filter="strips(upLeft)">
                                      <p:cBhvr>
                                        <p:cTn id="122" dur="500"/>
                                        <p:tgtEl>
                                          <p:spTgt spid="17427"/>
                                        </p:tgtEl>
                                      </p:cBhvr>
                                    </p:animEffect>
                                  </p:childTnLst>
                                </p:cTn>
                              </p:par>
                            </p:childTnLst>
                          </p:cTn>
                        </p:par>
                      </p:childTnLst>
                    </p:cTn>
                  </p:par>
                  <p:par>
                    <p:cTn id="123" fill="hold">
                      <p:stCondLst>
                        <p:cond delay="indefinite"/>
                      </p:stCondLst>
                      <p:childTnLst>
                        <p:par>
                          <p:cTn id="124" fill="hold">
                            <p:stCondLst>
                              <p:cond delay="0"/>
                            </p:stCondLst>
                            <p:childTnLst>
                              <p:par>
                                <p:cTn id="125" presetID="18" presetClass="entr" presetSubtype="3" fill="hold" grpId="0" nodeType="clickEffect">
                                  <p:stCondLst>
                                    <p:cond delay="0"/>
                                  </p:stCondLst>
                                  <p:childTnLst>
                                    <p:set>
                                      <p:cBhvr>
                                        <p:cTn id="126" dur="1" fill="hold">
                                          <p:stCondLst>
                                            <p:cond delay="0"/>
                                          </p:stCondLst>
                                        </p:cTn>
                                        <p:tgtEl>
                                          <p:spTgt spid="17428"/>
                                        </p:tgtEl>
                                        <p:attrNameLst>
                                          <p:attrName>style.visibility</p:attrName>
                                        </p:attrNameLst>
                                      </p:cBhvr>
                                      <p:to>
                                        <p:strVal val="visible"/>
                                      </p:to>
                                    </p:set>
                                    <p:animEffect transition="in" filter="strips(upRight)">
                                      <p:cBhvr>
                                        <p:cTn id="127" dur="500"/>
                                        <p:tgtEl>
                                          <p:spTgt spid="17428"/>
                                        </p:tgtEl>
                                      </p:cBhvr>
                                    </p:animEffect>
                                  </p:childTnLst>
                                </p:cTn>
                              </p:par>
                            </p:childTnLst>
                          </p:cTn>
                        </p:par>
                      </p:childTnLst>
                    </p:cTn>
                  </p:par>
                  <p:par>
                    <p:cTn id="128" fill="hold">
                      <p:stCondLst>
                        <p:cond delay="indefinite"/>
                      </p:stCondLst>
                      <p:childTnLst>
                        <p:par>
                          <p:cTn id="129" fill="hold">
                            <p:stCondLst>
                              <p:cond delay="0"/>
                            </p:stCondLst>
                            <p:childTnLst>
                              <p:par>
                                <p:cTn id="130" presetID="17" presetClass="entr" presetSubtype="4" fill="hold" grpId="0" nodeType="clickEffect">
                                  <p:stCondLst>
                                    <p:cond delay="0"/>
                                  </p:stCondLst>
                                  <p:childTnLst>
                                    <p:set>
                                      <p:cBhvr>
                                        <p:cTn id="131" dur="1" fill="hold">
                                          <p:stCondLst>
                                            <p:cond delay="0"/>
                                          </p:stCondLst>
                                        </p:cTn>
                                        <p:tgtEl>
                                          <p:spTgt spid="17429"/>
                                        </p:tgtEl>
                                        <p:attrNameLst>
                                          <p:attrName>style.visibility</p:attrName>
                                        </p:attrNameLst>
                                      </p:cBhvr>
                                      <p:to>
                                        <p:strVal val="visible"/>
                                      </p:to>
                                    </p:set>
                                    <p:anim calcmode="lin" valueType="num">
                                      <p:cBhvr>
                                        <p:cTn id="132" dur="500" fill="hold"/>
                                        <p:tgtEl>
                                          <p:spTgt spid="17429"/>
                                        </p:tgtEl>
                                        <p:attrNameLst>
                                          <p:attrName>ppt_x</p:attrName>
                                        </p:attrNameLst>
                                      </p:cBhvr>
                                      <p:tavLst>
                                        <p:tav tm="0">
                                          <p:val>
                                            <p:strVal val="#ppt_x"/>
                                          </p:val>
                                        </p:tav>
                                        <p:tav tm="100000">
                                          <p:val>
                                            <p:strVal val="#ppt_x"/>
                                          </p:val>
                                        </p:tav>
                                      </p:tavLst>
                                    </p:anim>
                                    <p:anim calcmode="lin" valueType="num">
                                      <p:cBhvr>
                                        <p:cTn id="133" dur="500" fill="hold"/>
                                        <p:tgtEl>
                                          <p:spTgt spid="17429"/>
                                        </p:tgtEl>
                                        <p:attrNameLst>
                                          <p:attrName>ppt_y</p:attrName>
                                        </p:attrNameLst>
                                      </p:cBhvr>
                                      <p:tavLst>
                                        <p:tav tm="0">
                                          <p:val>
                                            <p:strVal val="#ppt_y+#ppt_h/2"/>
                                          </p:val>
                                        </p:tav>
                                        <p:tav tm="100000">
                                          <p:val>
                                            <p:strVal val="#ppt_y"/>
                                          </p:val>
                                        </p:tav>
                                      </p:tavLst>
                                    </p:anim>
                                    <p:anim calcmode="lin" valueType="num">
                                      <p:cBhvr>
                                        <p:cTn id="134" dur="500" fill="hold"/>
                                        <p:tgtEl>
                                          <p:spTgt spid="17429"/>
                                        </p:tgtEl>
                                        <p:attrNameLst>
                                          <p:attrName>ppt_w</p:attrName>
                                        </p:attrNameLst>
                                      </p:cBhvr>
                                      <p:tavLst>
                                        <p:tav tm="0">
                                          <p:val>
                                            <p:strVal val="#ppt_w"/>
                                          </p:val>
                                        </p:tav>
                                        <p:tav tm="100000">
                                          <p:val>
                                            <p:strVal val="#ppt_w"/>
                                          </p:val>
                                        </p:tav>
                                      </p:tavLst>
                                    </p:anim>
                                    <p:anim calcmode="lin" valueType="num">
                                      <p:cBhvr>
                                        <p:cTn id="135" dur="500" fill="hold"/>
                                        <p:tgtEl>
                                          <p:spTgt spid="17429"/>
                                        </p:tgtEl>
                                        <p:attrNameLst>
                                          <p:attrName>ppt_h</p:attrName>
                                        </p:attrNameLst>
                                      </p:cBhvr>
                                      <p:tavLst>
                                        <p:tav tm="0">
                                          <p:val>
                                            <p:fltVal val="0"/>
                                          </p:val>
                                        </p:tav>
                                        <p:tav tm="100000">
                                          <p:val>
                                            <p:strVal val="#ppt_h"/>
                                          </p:val>
                                        </p:tav>
                                      </p:tavLst>
                                    </p:anim>
                                  </p:childTnLst>
                                </p:cTn>
                              </p:par>
                            </p:childTnLst>
                          </p:cTn>
                        </p:par>
                      </p:childTnLst>
                    </p:cTn>
                  </p:par>
                  <p:par>
                    <p:cTn id="136" fill="hold">
                      <p:stCondLst>
                        <p:cond delay="indefinite"/>
                      </p:stCondLst>
                      <p:childTnLst>
                        <p:par>
                          <p:cTn id="137" fill="hold">
                            <p:stCondLst>
                              <p:cond delay="0"/>
                            </p:stCondLst>
                            <p:childTnLst>
                              <p:par>
                                <p:cTn id="138" presetID="18" presetClass="entr" presetSubtype="9" fill="hold" grpId="0" nodeType="clickEffect">
                                  <p:stCondLst>
                                    <p:cond delay="0"/>
                                  </p:stCondLst>
                                  <p:childTnLst>
                                    <p:set>
                                      <p:cBhvr>
                                        <p:cTn id="139" dur="1" fill="hold">
                                          <p:stCondLst>
                                            <p:cond delay="0"/>
                                          </p:stCondLst>
                                        </p:cTn>
                                        <p:tgtEl>
                                          <p:spTgt spid="17415"/>
                                        </p:tgtEl>
                                        <p:attrNameLst>
                                          <p:attrName>style.visibility</p:attrName>
                                        </p:attrNameLst>
                                      </p:cBhvr>
                                      <p:to>
                                        <p:strVal val="visible"/>
                                      </p:to>
                                    </p:set>
                                    <p:animEffect transition="in" filter="strips(upLeft)">
                                      <p:cBhvr>
                                        <p:cTn id="140" dur="500"/>
                                        <p:tgtEl>
                                          <p:spTgt spid="17415"/>
                                        </p:tgtEl>
                                      </p:cBhvr>
                                    </p:animEffect>
                                  </p:childTnLst>
                                </p:cTn>
                              </p:par>
                            </p:childTnLst>
                          </p:cTn>
                        </p:par>
                      </p:childTnLst>
                    </p:cTn>
                  </p:par>
                  <p:par>
                    <p:cTn id="141" fill="hold">
                      <p:stCondLst>
                        <p:cond delay="indefinite"/>
                      </p:stCondLst>
                      <p:childTnLst>
                        <p:par>
                          <p:cTn id="142" fill="hold">
                            <p:stCondLst>
                              <p:cond delay="0"/>
                            </p:stCondLst>
                            <p:childTnLst>
                              <p:par>
                                <p:cTn id="143" presetID="18" presetClass="entr" presetSubtype="3" fill="hold" grpId="0" nodeType="clickEffect">
                                  <p:stCondLst>
                                    <p:cond delay="0"/>
                                  </p:stCondLst>
                                  <p:childTnLst>
                                    <p:set>
                                      <p:cBhvr>
                                        <p:cTn id="144" dur="1" fill="hold">
                                          <p:stCondLst>
                                            <p:cond delay="0"/>
                                          </p:stCondLst>
                                        </p:cTn>
                                        <p:tgtEl>
                                          <p:spTgt spid="17413"/>
                                        </p:tgtEl>
                                        <p:attrNameLst>
                                          <p:attrName>style.visibility</p:attrName>
                                        </p:attrNameLst>
                                      </p:cBhvr>
                                      <p:to>
                                        <p:strVal val="visible"/>
                                      </p:to>
                                    </p:set>
                                    <p:animEffect transition="in" filter="strips(upRight)">
                                      <p:cBhvr>
                                        <p:cTn id="145" dur="500"/>
                                        <p:tgtEl>
                                          <p:spTgt spid="17413"/>
                                        </p:tgtEl>
                                      </p:cBhvr>
                                    </p:animEffect>
                                  </p:childTnLst>
                                </p:cTn>
                              </p:par>
                            </p:childTnLst>
                          </p:cTn>
                        </p:par>
                      </p:childTnLst>
                    </p:cTn>
                  </p:par>
                  <p:par>
                    <p:cTn id="146" fill="hold">
                      <p:stCondLst>
                        <p:cond delay="indefinite"/>
                      </p:stCondLst>
                      <p:childTnLst>
                        <p:par>
                          <p:cTn id="147" fill="hold">
                            <p:stCondLst>
                              <p:cond delay="0"/>
                            </p:stCondLst>
                            <p:childTnLst>
                              <p:par>
                                <p:cTn id="148" presetID="18" presetClass="entr" presetSubtype="3" fill="hold" grpId="0" nodeType="clickEffect">
                                  <p:stCondLst>
                                    <p:cond delay="0"/>
                                  </p:stCondLst>
                                  <p:childTnLst>
                                    <p:set>
                                      <p:cBhvr>
                                        <p:cTn id="149" dur="1" fill="hold">
                                          <p:stCondLst>
                                            <p:cond delay="0"/>
                                          </p:stCondLst>
                                        </p:cTn>
                                        <p:tgtEl>
                                          <p:spTgt spid="17443"/>
                                        </p:tgtEl>
                                        <p:attrNameLst>
                                          <p:attrName>style.visibility</p:attrName>
                                        </p:attrNameLst>
                                      </p:cBhvr>
                                      <p:to>
                                        <p:strVal val="visible"/>
                                      </p:to>
                                    </p:set>
                                    <p:animEffect transition="in" filter="strips(upRight)">
                                      <p:cBhvr>
                                        <p:cTn id="150" dur="500"/>
                                        <p:tgtEl>
                                          <p:spTgt spid="17443"/>
                                        </p:tgtEl>
                                      </p:cBhvr>
                                    </p:animEffect>
                                  </p:childTnLst>
                                </p:cTn>
                              </p:par>
                            </p:childTnLst>
                          </p:cTn>
                        </p:par>
                      </p:childTnLst>
                    </p:cTn>
                  </p:par>
                  <p:par>
                    <p:cTn id="151" fill="hold">
                      <p:stCondLst>
                        <p:cond delay="indefinite"/>
                      </p:stCondLst>
                      <p:childTnLst>
                        <p:par>
                          <p:cTn id="152" fill="hold">
                            <p:stCondLst>
                              <p:cond delay="0"/>
                            </p:stCondLst>
                            <p:childTnLst>
                              <p:par>
                                <p:cTn id="153" presetID="17" presetClass="entr" presetSubtype="10" fill="hold" nodeType="clickEffect">
                                  <p:stCondLst>
                                    <p:cond delay="0"/>
                                  </p:stCondLst>
                                  <p:childTnLst>
                                    <p:set>
                                      <p:cBhvr>
                                        <p:cTn id="154" dur="1" fill="hold">
                                          <p:stCondLst>
                                            <p:cond delay="0"/>
                                          </p:stCondLst>
                                        </p:cTn>
                                        <p:tgtEl>
                                          <p:spTgt spid="6"/>
                                        </p:tgtEl>
                                        <p:attrNameLst>
                                          <p:attrName>style.visibility</p:attrName>
                                        </p:attrNameLst>
                                      </p:cBhvr>
                                      <p:to>
                                        <p:strVal val="visible"/>
                                      </p:to>
                                    </p:set>
                                    <p:anim calcmode="lin" valueType="num">
                                      <p:cBhvr>
                                        <p:cTn id="155" dur="500" fill="hold"/>
                                        <p:tgtEl>
                                          <p:spTgt spid="6"/>
                                        </p:tgtEl>
                                        <p:attrNameLst>
                                          <p:attrName>ppt_w</p:attrName>
                                        </p:attrNameLst>
                                      </p:cBhvr>
                                      <p:tavLst>
                                        <p:tav tm="0">
                                          <p:val>
                                            <p:fltVal val="0"/>
                                          </p:val>
                                        </p:tav>
                                        <p:tav tm="100000">
                                          <p:val>
                                            <p:strVal val="#ppt_w"/>
                                          </p:val>
                                        </p:tav>
                                      </p:tavLst>
                                    </p:anim>
                                    <p:anim calcmode="lin" valueType="num">
                                      <p:cBhvr>
                                        <p:cTn id="156"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57" fill="hold">
                      <p:stCondLst>
                        <p:cond delay="indefinite"/>
                      </p:stCondLst>
                      <p:childTnLst>
                        <p:par>
                          <p:cTn id="158" fill="hold">
                            <p:stCondLst>
                              <p:cond delay="0"/>
                            </p:stCondLst>
                            <p:childTnLst>
                              <p:par>
                                <p:cTn id="159" presetID="18" presetClass="entr" presetSubtype="6" fill="hold" nodeType="clickEffect">
                                  <p:stCondLst>
                                    <p:cond delay="0"/>
                                  </p:stCondLst>
                                  <p:childTnLst>
                                    <p:set>
                                      <p:cBhvr>
                                        <p:cTn id="160" dur="1" fill="hold">
                                          <p:stCondLst>
                                            <p:cond delay="0"/>
                                          </p:stCondLst>
                                        </p:cTn>
                                        <p:tgtEl>
                                          <p:spTgt spid="8"/>
                                        </p:tgtEl>
                                        <p:attrNameLst>
                                          <p:attrName>style.visibility</p:attrName>
                                        </p:attrNameLst>
                                      </p:cBhvr>
                                      <p:to>
                                        <p:strVal val="visible"/>
                                      </p:to>
                                    </p:set>
                                    <p:animEffect transition="in" filter="strips(downRight)">
                                      <p:cBhvr>
                                        <p:cTn id="1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nimBg="1"/>
      <p:bldP spid="17411" grpId="0" animBg="1"/>
      <p:bldP spid="17412" grpId="0" animBg="1"/>
      <p:bldP spid="17413" grpId="0" animBg="1"/>
      <p:bldP spid="17414" grpId="0" animBg="1"/>
      <p:bldP spid="17415" grpId="0" animBg="1"/>
      <p:bldP spid="17416" grpId="0" animBg="1"/>
      <p:bldP spid="17417" grpId="0" animBg="1"/>
      <p:bldP spid="17418" grpId="0" animBg="1"/>
      <p:bldP spid="17419" grpId="0" animBg="1"/>
      <p:bldP spid="17420" grpId="0" animBg="1"/>
      <p:bldP spid="17421" grpId="0" animBg="1"/>
      <p:bldP spid="17422" grpId="0" animBg="1"/>
      <p:bldP spid="17423" grpId="0" animBg="1"/>
      <p:bldP spid="17424" grpId="0" animBg="1"/>
      <p:bldP spid="17425" grpId="0" animBg="1"/>
      <p:bldP spid="17426" grpId="0" animBg="1"/>
      <p:bldP spid="17427" grpId="0" animBg="1"/>
      <p:bldP spid="17428" grpId="0" animBg="1"/>
      <p:bldP spid="17429" grpId="0" animBg="1"/>
      <p:bldP spid="17436" grpId="0" animBg="1"/>
      <p:bldP spid="17437" grpId="0" animBg="1"/>
      <p:bldP spid="17438" grpId="0" autoUpdateAnimBg="0"/>
      <p:bldP spid="1744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AutoShape 2"/>
          <p:cNvSpPr>
            <a:spLocks noChangeArrowheads="1"/>
          </p:cNvSpPr>
          <p:nvPr/>
        </p:nvSpPr>
        <p:spPr bwMode="auto">
          <a:xfrm>
            <a:off x="2992438" y="1401763"/>
            <a:ext cx="5851525" cy="3575050"/>
          </a:xfrm>
          <a:prstGeom prst="diamond">
            <a:avLst/>
          </a:prstGeom>
          <a:solidFill>
            <a:schemeClr val="bg1"/>
          </a:solidFill>
          <a:ln w="9525">
            <a:solidFill>
              <a:schemeClr val="bg2"/>
            </a:solidFill>
            <a:miter lim="800000"/>
          </a:ln>
        </p:spPr>
        <p:txBody>
          <a:bodyPr wrap="none" anchor="ctr"/>
          <a:lstStyle/>
          <a:p>
            <a:endParaRPr lang="en-IN"/>
          </a:p>
        </p:txBody>
      </p:sp>
      <p:sp>
        <p:nvSpPr>
          <p:cNvPr id="10243" name="Line 3"/>
          <p:cNvSpPr>
            <a:spLocks noChangeShapeType="1"/>
          </p:cNvSpPr>
          <p:nvPr/>
        </p:nvSpPr>
        <p:spPr bwMode="auto">
          <a:xfrm>
            <a:off x="2971800" y="3175000"/>
            <a:ext cx="5867400" cy="0"/>
          </a:xfrm>
          <a:prstGeom prst="line">
            <a:avLst/>
          </a:prstGeom>
          <a:noFill/>
          <a:ln w="9525">
            <a:solidFill>
              <a:schemeClr val="bg2"/>
            </a:solidFill>
            <a:round/>
          </a:ln>
        </p:spPr>
        <p:txBody>
          <a:bodyPr/>
          <a:lstStyle/>
          <a:p>
            <a:endParaRPr lang="en-IN"/>
          </a:p>
        </p:txBody>
      </p:sp>
      <p:sp>
        <p:nvSpPr>
          <p:cNvPr id="10244" name="Line 4"/>
          <p:cNvSpPr>
            <a:spLocks noChangeShapeType="1"/>
          </p:cNvSpPr>
          <p:nvPr/>
        </p:nvSpPr>
        <p:spPr bwMode="auto">
          <a:xfrm>
            <a:off x="5918200" y="1401763"/>
            <a:ext cx="0" cy="3575050"/>
          </a:xfrm>
          <a:prstGeom prst="line">
            <a:avLst/>
          </a:prstGeom>
          <a:noFill/>
          <a:ln w="9525">
            <a:solidFill>
              <a:schemeClr val="bg2"/>
            </a:solidFill>
            <a:round/>
          </a:ln>
        </p:spPr>
        <p:txBody>
          <a:bodyPr/>
          <a:lstStyle/>
          <a:p>
            <a:endParaRPr lang="en-IN"/>
          </a:p>
        </p:txBody>
      </p:sp>
      <p:sp>
        <p:nvSpPr>
          <p:cNvPr id="10245" name="Oval 5"/>
          <p:cNvSpPr>
            <a:spLocks noChangeArrowheads="1"/>
          </p:cNvSpPr>
          <p:nvPr/>
        </p:nvSpPr>
        <p:spPr bwMode="auto">
          <a:xfrm>
            <a:off x="4397375" y="2251075"/>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0246" name="Oval 6"/>
          <p:cNvSpPr>
            <a:spLocks noChangeArrowheads="1"/>
          </p:cNvSpPr>
          <p:nvPr/>
        </p:nvSpPr>
        <p:spPr bwMode="auto">
          <a:xfrm>
            <a:off x="4405313" y="4022725"/>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0247" name="Oval 7"/>
          <p:cNvSpPr>
            <a:spLocks noChangeArrowheads="1"/>
          </p:cNvSpPr>
          <p:nvPr/>
        </p:nvSpPr>
        <p:spPr bwMode="auto">
          <a:xfrm>
            <a:off x="7389813" y="4035425"/>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0248" name="Oval 8"/>
          <p:cNvSpPr>
            <a:spLocks noChangeArrowheads="1"/>
          </p:cNvSpPr>
          <p:nvPr/>
        </p:nvSpPr>
        <p:spPr bwMode="auto">
          <a:xfrm>
            <a:off x="7331075" y="2260600"/>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0249" name="Oval 9"/>
          <p:cNvSpPr>
            <a:spLocks noChangeArrowheads="1"/>
          </p:cNvSpPr>
          <p:nvPr/>
        </p:nvSpPr>
        <p:spPr bwMode="auto">
          <a:xfrm>
            <a:off x="5889625" y="4943475"/>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0250" name="Oval 10"/>
          <p:cNvSpPr>
            <a:spLocks noChangeArrowheads="1"/>
          </p:cNvSpPr>
          <p:nvPr/>
        </p:nvSpPr>
        <p:spPr bwMode="auto">
          <a:xfrm>
            <a:off x="5880100" y="1397000"/>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0251" name="Line 11"/>
          <p:cNvSpPr>
            <a:spLocks noChangeShapeType="1"/>
          </p:cNvSpPr>
          <p:nvPr/>
        </p:nvSpPr>
        <p:spPr bwMode="auto">
          <a:xfrm>
            <a:off x="4438650" y="2276475"/>
            <a:ext cx="1466850" cy="2733675"/>
          </a:xfrm>
          <a:prstGeom prst="line">
            <a:avLst/>
          </a:prstGeom>
          <a:noFill/>
          <a:ln w="9525">
            <a:solidFill>
              <a:schemeClr val="bg2"/>
            </a:solidFill>
            <a:round/>
            <a:headEnd type="triangle" w="med" len="med"/>
          </a:ln>
        </p:spPr>
        <p:txBody>
          <a:bodyPr/>
          <a:lstStyle/>
          <a:p>
            <a:endParaRPr lang="en-IN"/>
          </a:p>
        </p:txBody>
      </p:sp>
      <p:sp>
        <p:nvSpPr>
          <p:cNvPr id="10252" name="Line 12"/>
          <p:cNvSpPr>
            <a:spLocks noChangeShapeType="1"/>
          </p:cNvSpPr>
          <p:nvPr/>
        </p:nvSpPr>
        <p:spPr bwMode="auto">
          <a:xfrm flipH="1">
            <a:off x="5905500" y="2276475"/>
            <a:ext cx="1466850" cy="2733675"/>
          </a:xfrm>
          <a:prstGeom prst="line">
            <a:avLst/>
          </a:prstGeom>
          <a:noFill/>
          <a:ln w="9525">
            <a:solidFill>
              <a:schemeClr val="bg2"/>
            </a:solidFill>
            <a:round/>
          </a:ln>
        </p:spPr>
        <p:txBody>
          <a:bodyPr/>
          <a:lstStyle/>
          <a:p>
            <a:endParaRPr lang="en-IN"/>
          </a:p>
        </p:txBody>
      </p:sp>
      <p:sp>
        <p:nvSpPr>
          <p:cNvPr id="10253" name="Line 13"/>
          <p:cNvSpPr>
            <a:spLocks noChangeShapeType="1"/>
          </p:cNvSpPr>
          <p:nvPr/>
        </p:nvSpPr>
        <p:spPr bwMode="auto">
          <a:xfrm flipH="1">
            <a:off x="4438650" y="1409700"/>
            <a:ext cx="1466850" cy="2667000"/>
          </a:xfrm>
          <a:prstGeom prst="line">
            <a:avLst/>
          </a:prstGeom>
          <a:noFill/>
          <a:ln w="9525">
            <a:solidFill>
              <a:schemeClr val="bg2"/>
            </a:solidFill>
            <a:round/>
          </a:ln>
        </p:spPr>
        <p:txBody>
          <a:bodyPr/>
          <a:lstStyle/>
          <a:p>
            <a:endParaRPr lang="en-IN"/>
          </a:p>
        </p:txBody>
      </p:sp>
      <p:sp>
        <p:nvSpPr>
          <p:cNvPr id="10254" name="Line 14"/>
          <p:cNvSpPr>
            <a:spLocks noChangeShapeType="1"/>
          </p:cNvSpPr>
          <p:nvPr/>
        </p:nvSpPr>
        <p:spPr bwMode="auto">
          <a:xfrm>
            <a:off x="5905500" y="1409700"/>
            <a:ext cx="1533525" cy="2667000"/>
          </a:xfrm>
          <a:prstGeom prst="line">
            <a:avLst/>
          </a:prstGeom>
          <a:noFill/>
          <a:ln w="9525">
            <a:solidFill>
              <a:schemeClr val="bg2"/>
            </a:solidFill>
            <a:round/>
            <a:tailEnd type="triangle" w="med" len="med"/>
          </a:ln>
        </p:spPr>
        <p:txBody>
          <a:bodyPr/>
          <a:lstStyle/>
          <a:p>
            <a:endParaRPr lang="en-IN"/>
          </a:p>
        </p:txBody>
      </p:sp>
      <p:sp>
        <p:nvSpPr>
          <p:cNvPr id="10255" name="Oval 15"/>
          <p:cNvSpPr>
            <a:spLocks noChangeArrowheads="1"/>
          </p:cNvSpPr>
          <p:nvPr/>
        </p:nvSpPr>
        <p:spPr bwMode="auto">
          <a:xfrm>
            <a:off x="4879975" y="3143250"/>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0256" name="Oval 16"/>
          <p:cNvSpPr>
            <a:spLocks noChangeArrowheads="1"/>
          </p:cNvSpPr>
          <p:nvPr/>
        </p:nvSpPr>
        <p:spPr bwMode="auto">
          <a:xfrm>
            <a:off x="6877050" y="3130550"/>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0257" name="Text Box 17"/>
          <p:cNvSpPr txBox="1">
            <a:spLocks noChangeArrowheads="1"/>
          </p:cNvSpPr>
          <p:nvPr/>
        </p:nvSpPr>
        <p:spPr bwMode="auto">
          <a:xfrm>
            <a:off x="5772150" y="5010150"/>
            <a:ext cx="273050" cy="304800"/>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10258" name="Text Box 18"/>
          <p:cNvSpPr txBox="1">
            <a:spLocks noChangeArrowheads="1"/>
          </p:cNvSpPr>
          <p:nvPr/>
        </p:nvSpPr>
        <p:spPr bwMode="auto">
          <a:xfrm>
            <a:off x="6638925" y="3009900"/>
            <a:ext cx="273050" cy="304800"/>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sp>
        <p:nvSpPr>
          <p:cNvPr id="10259" name="Text Box 19"/>
          <p:cNvSpPr txBox="1">
            <a:spLocks noChangeArrowheads="1"/>
          </p:cNvSpPr>
          <p:nvPr/>
        </p:nvSpPr>
        <p:spPr bwMode="auto">
          <a:xfrm>
            <a:off x="5838825" y="1143000"/>
            <a:ext cx="273050" cy="304800"/>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10260" name="Text Box 20"/>
          <p:cNvSpPr txBox="1">
            <a:spLocks noChangeArrowheads="1"/>
          </p:cNvSpPr>
          <p:nvPr/>
        </p:nvSpPr>
        <p:spPr bwMode="auto">
          <a:xfrm>
            <a:off x="4964113" y="3051175"/>
            <a:ext cx="273050" cy="304800"/>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grpSp>
        <p:nvGrpSpPr>
          <p:cNvPr id="2" name="Group 21"/>
          <p:cNvGrpSpPr/>
          <p:nvPr/>
        </p:nvGrpSpPr>
        <p:grpSpPr bwMode="auto">
          <a:xfrm>
            <a:off x="4171950" y="2076450"/>
            <a:ext cx="3581400" cy="2238375"/>
            <a:chOff x="1536" y="1104"/>
            <a:chExt cx="2578" cy="1611"/>
          </a:xfrm>
        </p:grpSpPr>
        <p:sp>
          <p:nvSpPr>
            <p:cNvPr id="9256" name="Text Box 22"/>
            <p:cNvSpPr txBox="1">
              <a:spLocks noChangeArrowheads="1"/>
            </p:cNvSpPr>
            <p:nvPr/>
          </p:nvSpPr>
          <p:spPr bwMode="auto">
            <a:xfrm>
              <a:off x="1536" y="1104"/>
              <a:ext cx="225" cy="219"/>
            </a:xfrm>
            <a:prstGeom prst="rect">
              <a:avLst/>
            </a:prstGeom>
            <a:noFill/>
            <a:ln w="9525">
              <a:noFill/>
              <a:miter lim="800000"/>
            </a:ln>
          </p:spPr>
          <p:txBody>
            <a:bodyPr wrap="none">
              <a:spAutoFit/>
            </a:bodyPr>
            <a:lstStyle/>
            <a:p>
              <a:pPr eaLnBrk="0" hangingPunct="0"/>
              <a:r>
                <a:rPr lang="en-US" sz="1400" b="1">
                  <a:latin typeface="Times New Roman" charset="0"/>
                </a:rPr>
                <a:t>A</a:t>
              </a:r>
              <a:endParaRPr lang="en-US" sz="1400" b="1">
                <a:latin typeface="Times New Roman" charset="0"/>
              </a:endParaRPr>
            </a:p>
          </p:txBody>
        </p:sp>
        <p:sp>
          <p:nvSpPr>
            <p:cNvPr id="9257" name="Text Box 23"/>
            <p:cNvSpPr txBox="1">
              <a:spLocks noChangeArrowheads="1"/>
            </p:cNvSpPr>
            <p:nvPr/>
          </p:nvSpPr>
          <p:spPr bwMode="auto">
            <a:xfrm>
              <a:off x="3810" y="1104"/>
              <a:ext cx="218" cy="219"/>
            </a:xfrm>
            <a:prstGeom prst="rect">
              <a:avLst/>
            </a:prstGeom>
            <a:noFill/>
            <a:ln w="9525">
              <a:noFill/>
              <a:miter lim="800000"/>
            </a:ln>
          </p:spPr>
          <p:txBody>
            <a:bodyPr wrap="none">
              <a:spAutoFit/>
            </a:bodyPr>
            <a:lstStyle/>
            <a:p>
              <a:pPr eaLnBrk="0" hangingPunct="0"/>
              <a:r>
                <a:rPr lang="en-US" sz="1400" b="1">
                  <a:latin typeface="Times New Roman" charset="0"/>
                </a:rPr>
                <a:t>B</a:t>
              </a:r>
              <a:endParaRPr lang="en-US" sz="1400" b="1">
                <a:latin typeface="Times New Roman" charset="0"/>
              </a:endParaRPr>
            </a:p>
          </p:txBody>
        </p:sp>
        <p:sp>
          <p:nvSpPr>
            <p:cNvPr id="9258" name="Text Box 24"/>
            <p:cNvSpPr txBox="1">
              <a:spLocks noChangeArrowheads="1"/>
            </p:cNvSpPr>
            <p:nvPr/>
          </p:nvSpPr>
          <p:spPr bwMode="auto">
            <a:xfrm>
              <a:off x="1536" y="2496"/>
              <a:ext cx="225" cy="219"/>
            </a:xfrm>
            <a:prstGeom prst="rect">
              <a:avLst/>
            </a:prstGeom>
            <a:noFill/>
            <a:ln w="9525">
              <a:noFill/>
              <a:miter lim="800000"/>
            </a:ln>
          </p:spPr>
          <p:txBody>
            <a:bodyPr wrap="none">
              <a:spAutoFit/>
            </a:bodyPr>
            <a:lstStyle/>
            <a:p>
              <a:pPr eaLnBrk="0" hangingPunct="0"/>
              <a:r>
                <a:rPr lang="en-US" sz="1400" b="1">
                  <a:latin typeface="Times New Roman" charset="0"/>
                </a:rPr>
                <a:t>D</a:t>
              </a:r>
              <a:endParaRPr lang="en-US" sz="1400" b="1">
                <a:latin typeface="Times New Roman" charset="0"/>
              </a:endParaRPr>
            </a:p>
          </p:txBody>
        </p:sp>
        <p:sp>
          <p:nvSpPr>
            <p:cNvPr id="9259" name="Text Box 25"/>
            <p:cNvSpPr txBox="1">
              <a:spLocks noChangeArrowheads="1"/>
            </p:cNvSpPr>
            <p:nvPr/>
          </p:nvSpPr>
          <p:spPr bwMode="auto">
            <a:xfrm>
              <a:off x="3889" y="2448"/>
              <a:ext cx="225" cy="219"/>
            </a:xfrm>
            <a:prstGeom prst="rect">
              <a:avLst/>
            </a:prstGeom>
            <a:noFill/>
            <a:ln w="9525">
              <a:noFill/>
              <a:miter lim="800000"/>
            </a:ln>
          </p:spPr>
          <p:txBody>
            <a:bodyPr wrap="none">
              <a:spAutoFit/>
            </a:bodyPr>
            <a:lstStyle/>
            <a:p>
              <a:pPr eaLnBrk="0" hangingPunct="0"/>
              <a:r>
                <a:rPr lang="en-US" sz="1400" b="1">
                  <a:latin typeface="Times New Roman" charset="0"/>
                </a:rPr>
                <a:t>C</a:t>
              </a:r>
              <a:endParaRPr lang="en-US" sz="1400" b="1">
                <a:latin typeface="Times New Roman" charset="0"/>
              </a:endParaRPr>
            </a:p>
          </p:txBody>
        </p:sp>
      </p:grpSp>
      <p:sp>
        <p:nvSpPr>
          <p:cNvPr id="10266" name="Arc 26"/>
          <p:cNvSpPr/>
          <p:nvPr/>
        </p:nvSpPr>
        <p:spPr bwMode="auto">
          <a:xfrm rot="-2827119">
            <a:off x="4784725" y="1311276"/>
            <a:ext cx="2479675" cy="2870200"/>
          </a:xfrm>
          <a:custGeom>
            <a:avLst/>
            <a:gdLst>
              <a:gd name="T0" fmla="*/ 468660 w 20783"/>
              <a:gd name="T1" fmla="*/ 0 h 21240"/>
              <a:gd name="T2" fmla="*/ 2479675 w 20783"/>
              <a:gd name="T3" fmla="*/ 2075084 h 21240"/>
              <a:gd name="T4" fmla="*/ 0 w 20783"/>
              <a:gd name="T5" fmla="*/ 2870200 h 21240"/>
              <a:gd name="T6" fmla="*/ 0 60000 65536"/>
              <a:gd name="T7" fmla="*/ 0 60000 65536"/>
              <a:gd name="T8" fmla="*/ 0 60000 65536"/>
              <a:gd name="T9" fmla="*/ 0 w 20783"/>
              <a:gd name="T10" fmla="*/ 0 h 21240"/>
              <a:gd name="T11" fmla="*/ 20783 w 20783"/>
              <a:gd name="T12" fmla="*/ 21240 h 21240"/>
            </a:gdLst>
            <a:ahLst/>
            <a:cxnLst>
              <a:cxn ang="T6">
                <a:pos x="T0" y="T1"/>
              </a:cxn>
              <a:cxn ang="T7">
                <a:pos x="T2" y="T3"/>
              </a:cxn>
              <a:cxn ang="T8">
                <a:pos x="T4" y="T5"/>
              </a:cxn>
            </a:cxnLst>
            <a:rect l="T9" t="T10" r="T11" b="T12"/>
            <a:pathLst>
              <a:path w="20783" h="21240" fill="none" extrusionOk="0">
                <a:moveTo>
                  <a:pt x="3927" y="0"/>
                </a:moveTo>
                <a:cubicBezTo>
                  <a:pt x="12010" y="1494"/>
                  <a:pt x="18544" y="7447"/>
                  <a:pt x="20783" y="15355"/>
                </a:cubicBezTo>
              </a:path>
              <a:path w="20783" h="21240" stroke="0" extrusionOk="0">
                <a:moveTo>
                  <a:pt x="3927" y="0"/>
                </a:moveTo>
                <a:cubicBezTo>
                  <a:pt x="12010" y="1494"/>
                  <a:pt x="18544" y="7447"/>
                  <a:pt x="20783" y="15355"/>
                </a:cubicBezTo>
                <a:lnTo>
                  <a:pt x="0" y="21240"/>
                </a:lnTo>
                <a:close/>
              </a:path>
            </a:pathLst>
          </a:custGeom>
          <a:noFill/>
          <a:ln w="28575">
            <a:solidFill>
              <a:schemeClr val="tx1"/>
            </a:solidFill>
            <a:round/>
          </a:ln>
        </p:spPr>
        <p:txBody>
          <a:bodyPr wrap="none" anchor="ctr"/>
          <a:lstStyle/>
          <a:p>
            <a:endParaRPr lang="en-IN"/>
          </a:p>
        </p:txBody>
      </p:sp>
      <p:sp>
        <p:nvSpPr>
          <p:cNvPr id="10267" name="Arc 27"/>
          <p:cNvSpPr/>
          <p:nvPr/>
        </p:nvSpPr>
        <p:spPr bwMode="auto">
          <a:xfrm rot="2753914" flipV="1">
            <a:off x="4818856" y="2189957"/>
            <a:ext cx="2478087" cy="2870200"/>
          </a:xfrm>
          <a:custGeom>
            <a:avLst/>
            <a:gdLst>
              <a:gd name="T0" fmla="*/ 468360 w 20783"/>
              <a:gd name="T1" fmla="*/ 0 h 21240"/>
              <a:gd name="T2" fmla="*/ 2478087 w 20783"/>
              <a:gd name="T3" fmla="*/ 2075084 h 21240"/>
              <a:gd name="T4" fmla="*/ 0 w 20783"/>
              <a:gd name="T5" fmla="*/ 2870200 h 21240"/>
              <a:gd name="T6" fmla="*/ 0 60000 65536"/>
              <a:gd name="T7" fmla="*/ 0 60000 65536"/>
              <a:gd name="T8" fmla="*/ 0 60000 65536"/>
              <a:gd name="T9" fmla="*/ 0 w 20783"/>
              <a:gd name="T10" fmla="*/ 0 h 21240"/>
              <a:gd name="T11" fmla="*/ 20783 w 20783"/>
              <a:gd name="T12" fmla="*/ 21240 h 21240"/>
            </a:gdLst>
            <a:ahLst/>
            <a:cxnLst>
              <a:cxn ang="T6">
                <a:pos x="T0" y="T1"/>
              </a:cxn>
              <a:cxn ang="T7">
                <a:pos x="T2" y="T3"/>
              </a:cxn>
              <a:cxn ang="T8">
                <a:pos x="T4" y="T5"/>
              </a:cxn>
            </a:cxnLst>
            <a:rect l="T9" t="T10" r="T11" b="T12"/>
            <a:pathLst>
              <a:path w="20783" h="21240" fill="none" extrusionOk="0">
                <a:moveTo>
                  <a:pt x="3927" y="0"/>
                </a:moveTo>
                <a:cubicBezTo>
                  <a:pt x="12010" y="1494"/>
                  <a:pt x="18544" y="7447"/>
                  <a:pt x="20783" y="15355"/>
                </a:cubicBezTo>
              </a:path>
              <a:path w="20783" h="21240" stroke="0" extrusionOk="0">
                <a:moveTo>
                  <a:pt x="3927" y="0"/>
                </a:moveTo>
                <a:cubicBezTo>
                  <a:pt x="12010" y="1494"/>
                  <a:pt x="18544" y="7447"/>
                  <a:pt x="20783" y="15355"/>
                </a:cubicBezTo>
                <a:lnTo>
                  <a:pt x="0" y="21240"/>
                </a:lnTo>
                <a:close/>
              </a:path>
            </a:pathLst>
          </a:custGeom>
          <a:noFill/>
          <a:ln w="28575">
            <a:solidFill>
              <a:schemeClr val="tx1"/>
            </a:solidFill>
            <a:round/>
          </a:ln>
        </p:spPr>
        <p:txBody>
          <a:bodyPr wrap="none" anchor="ctr"/>
          <a:lstStyle/>
          <a:p>
            <a:endParaRPr lang="en-IN"/>
          </a:p>
        </p:txBody>
      </p:sp>
      <p:sp>
        <p:nvSpPr>
          <p:cNvPr id="10268" name="Arc 28"/>
          <p:cNvSpPr/>
          <p:nvPr/>
        </p:nvSpPr>
        <p:spPr bwMode="auto">
          <a:xfrm rot="1542945">
            <a:off x="7008813" y="2449513"/>
            <a:ext cx="984250" cy="1500187"/>
          </a:xfrm>
          <a:custGeom>
            <a:avLst/>
            <a:gdLst>
              <a:gd name="T0" fmla="*/ 0 w 21600"/>
              <a:gd name="T1" fmla="*/ 0 h 33488"/>
              <a:gd name="T2" fmla="*/ 821758 w 21600"/>
              <a:gd name="T3" fmla="*/ 1500187 h 33488"/>
              <a:gd name="T4" fmla="*/ 0 w 21600"/>
              <a:gd name="T5" fmla="*/ 967631 h 33488"/>
              <a:gd name="T6" fmla="*/ 0 60000 65536"/>
              <a:gd name="T7" fmla="*/ 0 60000 65536"/>
              <a:gd name="T8" fmla="*/ 0 60000 65536"/>
              <a:gd name="T9" fmla="*/ 0 w 21600"/>
              <a:gd name="T10" fmla="*/ 0 h 33488"/>
              <a:gd name="T11" fmla="*/ 21600 w 21600"/>
              <a:gd name="T12" fmla="*/ 33488 h 33488"/>
            </a:gdLst>
            <a:ahLst/>
            <a:cxnLst>
              <a:cxn ang="T6">
                <a:pos x="T0" y="T1"/>
              </a:cxn>
              <a:cxn ang="T7">
                <a:pos x="T2" y="T3"/>
              </a:cxn>
              <a:cxn ang="T8">
                <a:pos x="T4" y="T5"/>
              </a:cxn>
            </a:cxnLst>
            <a:rect l="T9" t="T10" r="T11" b="T12"/>
            <a:pathLst>
              <a:path w="21600" h="33488" fill="none" extrusionOk="0">
                <a:moveTo>
                  <a:pt x="-1" y="0"/>
                </a:moveTo>
                <a:cubicBezTo>
                  <a:pt x="11929" y="0"/>
                  <a:pt x="21600" y="9670"/>
                  <a:pt x="21600" y="21600"/>
                </a:cubicBezTo>
                <a:cubicBezTo>
                  <a:pt x="21600" y="25826"/>
                  <a:pt x="20360" y="29959"/>
                  <a:pt x="18034" y="33488"/>
                </a:cubicBezTo>
              </a:path>
              <a:path w="21600" h="33488" stroke="0" extrusionOk="0">
                <a:moveTo>
                  <a:pt x="-1" y="0"/>
                </a:moveTo>
                <a:cubicBezTo>
                  <a:pt x="11929" y="0"/>
                  <a:pt x="21600" y="9670"/>
                  <a:pt x="21600" y="21600"/>
                </a:cubicBezTo>
                <a:cubicBezTo>
                  <a:pt x="21600" y="25826"/>
                  <a:pt x="20360" y="29959"/>
                  <a:pt x="18034" y="33488"/>
                </a:cubicBezTo>
                <a:lnTo>
                  <a:pt x="0" y="21600"/>
                </a:lnTo>
                <a:close/>
              </a:path>
            </a:pathLst>
          </a:custGeom>
          <a:noFill/>
          <a:ln w="28575">
            <a:solidFill>
              <a:schemeClr val="tx1"/>
            </a:solidFill>
            <a:round/>
          </a:ln>
        </p:spPr>
        <p:txBody>
          <a:bodyPr wrap="none" anchor="ctr"/>
          <a:lstStyle/>
          <a:p>
            <a:endParaRPr lang="en-IN"/>
          </a:p>
        </p:txBody>
      </p:sp>
      <p:sp>
        <p:nvSpPr>
          <p:cNvPr id="10269" name="Arc 29"/>
          <p:cNvSpPr/>
          <p:nvPr/>
        </p:nvSpPr>
        <p:spPr bwMode="auto">
          <a:xfrm rot="20057055" flipH="1">
            <a:off x="3863975" y="2451100"/>
            <a:ext cx="984250" cy="1501775"/>
          </a:xfrm>
          <a:custGeom>
            <a:avLst/>
            <a:gdLst>
              <a:gd name="T0" fmla="*/ 0 w 21600"/>
              <a:gd name="T1" fmla="*/ 0 h 33488"/>
              <a:gd name="T2" fmla="*/ 821758 w 21600"/>
              <a:gd name="T3" fmla="*/ 1501775 h 33488"/>
              <a:gd name="T4" fmla="*/ 0 w 21600"/>
              <a:gd name="T5" fmla="*/ 968656 h 33488"/>
              <a:gd name="T6" fmla="*/ 0 60000 65536"/>
              <a:gd name="T7" fmla="*/ 0 60000 65536"/>
              <a:gd name="T8" fmla="*/ 0 60000 65536"/>
              <a:gd name="T9" fmla="*/ 0 w 21600"/>
              <a:gd name="T10" fmla="*/ 0 h 33488"/>
              <a:gd name="T11" fmla="*/ 21600 w 21600"/>
              <a:gd name="T12" fmla="*/ 33488 h 33488"/>
            </a:gdLst>
            <a:ahLst/>
            <a:cxnLst>
              <a:cxn ang="T6">
                <a:pos x="T0" y="T1"/>
              </a:cxn>
              <a:cxn ang="T7">
                <a:pos x="T2" y="T3"/>
              </a:cxn>
              <a:cxn ang="T8">
                <a:pos x="T4" y="T5"/>
              </a:cxn>
            </a:cxnLst>
            <a:rect l="T9" t="T10" r="T11" b="T12"/>
            <a:pathLst>
              <a:path w="21600" h="33488" fill="none" extrusionOk="0">
                <a:moveTo>
                  <a:pt x="-1" y="0"/>
                </a:moveTo>
                <a:cubicBezTo>
                  <a:pt x="11929" y="0"/>
                  <a:pt x="21600" y="9670"/>
                  <a:pt x="21600" y="21600"/>
                </a:cubicBezTo>
                <a:cubicBezTo>
                  <a:pt x="21600" y="25826"/>
                  <a:pt x="20360" y="29959"/>
                  <a:pt x="18034" y="33488"/>
                </a:cubicBezTo>
              </a:path>
              <a:path w="21600" h="33488" stroke="0" extrusionOk="0">
                <a:moveTo>
                  <a:pt x="-1" y="0"/>
                </a:moveTo>
                <a:cubicBezTo>
                  <a:pt x="11929" y="0"/>
                  <a:pt x="21600" y="9670"/>
                  <a:pt x="21600" y="21600"/>
                </a:cubicBezTo>
                <a:cubicBezTo>
                  <a:pt x="21600" y="25826"/>
                  <a:pt x="20360" y="29959"/>
                  <a:pt x="18034" y="33488"/>
                </a:cubicBezTo>
                <a:lnTo>
                  <a:pt x="0" y="21600"/>
                </a:lnTo>
                <a:close/>
              </a:path>
            </a:pathLst>
          </a:custGeom>
          <a:noFill/>
          <a:ln w="28575">
            <a:solidFill>
              <a:schemeClr val="tx1"/>
            </a:solidFill>
            <a:round/>
          </a:ln>
        </p:spPr>
        <p:txBody>
          <a:bodyPr wrap="none" anchor="ctr"/>
          <a:lstStyle/>
          <a:p>
            <a:endParaRPr lang="en-IN"/>
          </a:p>
        </p:txBody>
      </p:sp>
      <p:sp>
        <p:nvSpPr>
          <p:cNvPr id="9242" name="Text Box 30"/>
          <p:cNvSpPr txBox="1">
            <a:spLocks noChangeArrowheads="1"/>
          </p:cNvSpPr>
          <p:nvPr/>
        </p:nvSpPr>
        <p:spPr bwMode="auto">
          <a:xfrm>
            <a:off x="6972300" y="0"/>
            <a:ext cx="2171700" cy="579438"/>
          </a:xfrm>
          <a:prstGeom prst="rect">
            <a:avLst/>
          </a:prstGeom>
          <a:noFill/>
          <a:ln w="9525">
            <a:noFill/>
            <a:miter lim="800000"/>
          </a:ln>
        </p:spPr>
        <p:txBody>
          <a:bodyPr wrap="none">
            <a:spAutoFit/>
          </a:bodyPr>
          <a:lstStyle/>
          <a:p>
            <a:pPr algn="ctr" eaLnBrk="0" hangingPunct="0"/>
            <a:r>
              <a:rPr lang="en-US" b="1" u="sng">
                <a:solidFill>
                  <a:schemeClr val="accent2"/>
                </a:solidFill>
                <a:latin typeface="Arial Black" pitchFamily="34" charset="0"/>
              </a:rPr>
              <a:t>ELLIPSE </a:t>
            </a:r>
            <a:endParaRPr lang="en-US" b="1" u="sng">
              <a:solidFill>
                <a:schemeClr val="accent2"/>
              </a:solidFill>
              <a:latin typeface="Arial Black" pitchFamily="34" charset="0"/>
            </a:endParaRPr>
          </a:p>
          <a:p>
            <a:pPr algn="ctr" eaLnBrk="0" hangingPunct="0"/>
            <a:r>
              <a:rPr lang="en-US" sz="1400" b="1" i="1">
                <a:solidFill>
                  <a:srgbClr val="FF0000"/>
                </a:solidFill>
                <a:latin typeface="Times New Roman" charset="0"/>
              </a:rPr>
              <a:t>BY RHOMBUS METHOD</a:t>
            </a:r>
            <a:endParaRPr lang="en-US" sz="1400" b="1" i="1">
              <a:solidFill>
                <a:srgbClr val="FF0000"/>
              </a:solidFill>
              <a:latin typeface="Times New Roman" charset="0"/>
            </a:endParaRPr>
          </a:p>
        </p:txBody>
      </p:sp>
      <p:grpSp>
        <p:nvGrpSpPr>
          <p:cNvPr id="3" name="Group 31"/>
          <p:cNvGrpSpPr/>
          <p:nvPr/>
        </p:nvGrpSpPr>
        <p:grpSpPr bwMode="auto">
          <a:xfrm>
            <a:off x="0" y="0"/>
            <a:ext cx="4025900" cy="762000"/>
            <a:chOff x="0" y="0"/>
            <a:chExt cx="2536" cy="480"/>
          </a:xfrm>
        </p:grpSpPr>
        <p:sp>
          <p:nvSpPr>
            <p:cNvPr id="9254" name="Rectangle 32"/>
            <p:cNvSpPr>
              <a:spLocks noChangeArrowheads="1"/>
            </p:cNvSpPr>
            <p:nvPr/>
          </p:nvSpPr>
          <p:spPr bwMode="auto">
            <a:xfrm>
              <a:off x="0" y="0"/>
              <a:ext cx="2496" cy="480"/>
            </a:xfrm>
            <a:prstGeom prst="rect">
              <a:avLst/>
            </a:prstGeom>
            <a:solidFill>
              <a:srgbClr val="FFFF99"/>
            </a:solidFill>
            <a:ln w="9525">
              <a:solidFill>
                <a:schemeClr val="tx1"/>
              </a:solidFill>
              <a:miter lim="800000"/>
            </a:ln>
          </p:spPr>
          <p:txBody>
            <a:bodyPr wrap="none" anchor="ctr"/>
            <a:lstStyle/>
            <a:p>
              <a:endParaRPr lang="en-IN"/>
            </a:p>
          </p:txBody>
        </p:sp>
        <p:sp>
          <p:nvSpPr>
            <p:cNvPr id="9255" name="Text Box 33"/>
            <p:cNvSpPr txBox="1">
              <a:spLocks noChangeArrowheads="1"/>
            </p:cNvSpPr>
            <p:nvPr/>
          </p:nvSpPr>
          <p:spPr bwMode="auto">
            <a:xfrm>
              <a:off x="0" y="0"/>
              <a:ext cx="2536" cy="460"/>
            </a:xfrm>
            <a:prstGeom prst="rect">
              <a:avLst/>
            </a:prstGeom>
            <a:noFill/>
            <a:ln w="9525">
              <a:noFill/>
              <a:miter lim="800000"/>
            </a:ln>
          </p:spPr>
          <p:txBody>
            <a:bodyPr wrap="none">
              <a:spAutoFit/>
            </a:bodyPr>
            <a:lstStyle/>
            <a:p>
              <a:pPr eaLnBrk="0" hangingPunct="0"/>
              <a:r>
                <a:rPr lang="en-US" sz="1400" b="1">
                  <a:latin typeface="Times New Roman" charset="0"/>
                </a:rPr>
                <a:t>PROBLEM 5.</a:t>
              </a:r>
              <a:endParaRPr lang="en-US" sz="1400" b="1">
                <a:latin typeface="Times New Roman" charset="0"/>
              </a:endParaRPr>
            </a:p>
            <a:p>
              <a:pPr eaLnBrk="0" hangingPunct="0"/>
              <a:r>
                <a:rPr lang="en-US" sz="1400">
                  <a:latin typeface="Times New Roman" charset="0"/>
                </a:rPr>
                <a:t>DRAW  RHOMBUS OF 100 MM &amp; 70 MM LONG </a:t>
              </a:r>
              <a:endParaRPr lang="en-US" sz="1400">
                <a:latin typeface="Times New Roman" charset="0"/>
              </a:endParaRPr>
            </a:p>
            <a:p>
              <a:pPr eaLnBrk="0" hangingPunct="0"/>
              <a:r>
                <a:rPr lang="en-US" sz="1400">
                  <a:latin typeface="Times New Roman" charset="0"/>
                </a:rPr>
                <a:t>DIAGONALS AND INSCRIBE AN ELLIPSE IN IT.</a:t>
              </a:r>
              <a:endParaRPr lang="en-US" sz="1400">
                <a:latin typeface="Times New Roman" charset="0"/>
              </a:endParaRPr>
            </a:p>
          </p:txBody>
        </p:sp>
      </p:grpSp>
      <p:grpSp>
        <p:nvGrpSpPr>
          <p:cNvPr id="4" name="Group 34"/>
          <p:cNvGrpSpPr/>
          <p:nvPr/>
        </p:nvGrpSpPr>
        <p:grpSpPr bwMode="auto">
          <a:xfrm>
            <a:off x="0" y="914400"/>
            <a:ext cx="3263900" cy="3505200"/>
            <a:chOff x="0" y="576"/>
            <a:chExt cx="2056" cy="2208"/>
          </a:xfrm>
        </p:grpSpPr>
        <p:sp>
          <p:nvSpPr>
            <p:cNvPr id="9252" name="AutoShape 35"/>
            <p:cNvSpPr>
              <a:spLocks noChangeArrowheads="1"/>
            </p:cNvSpPr>
            <p:nvPr/>
          </p:nvSpPr>
          <p:spPr bwMode="auto">
            <a:xfrm>
              <a:off x="0" y="576"/>
              <a:ext cx="1824" cy="2208"/>
            </a:xfrm>
            <a:prstGeom prst="wedgeRoundRectCallout">
              <a:avLst>
                <a:gd name="adj1" fmla="val 58991"/>
                <a:gd name="adj2" fmla="val 63361"/>
                <a:gd name="adj3" fmla="val 16667"/>
              </a:avLst>
            </a:prstGeom>
            <a:solidFill>
              <a:srgbClr val="66FFFF"/>
            </a:solidFill>
            <a:ln w="9525">
              <a:solidFill>
                <a:schemeClr val="tx1"/>
              </a:solidFill>
              <a:miter lim="800000"/>
            </a:ln>
          </p:spPr>
          <p:txBody>
            <a:bodyPr/>
            <a:lstStyle/>
            <a:p>
              <a:pPr algn="ctr" eaLnBrk="0" hangingPunct="0"/>
              <a:endParaRPr lang="en-SG" sz="1400">
                <a:latin typeface="Times New Roman" charset="0"/>
              </a:endParaRPr>
            </a:p>
          </p:txBody>
        </p:sp>
        <p:sp>
          <p:nvSpPr>
            <p:cNvPr id="9253" name="Text Box 36"/>
            <p:cNvSpPr txBox="1">
              <a:spLocks noChangeArrowheads="1"/>
            </p:cNvSpPr>
            <p:nvPr/>
          </p:nvSpPr>
          <p:spPr bwMode="auto">
            <a:xfrm>
              <a:off x="30" y="679"/>
              <a:ext cx="2026" cy="1934"/>
            </a:xfrm>
            <a:prstGeom prst="rect">
              <a:avLst/>
            </a:prstGeom>
            <a:noFill/>
            <a:ln w="9525">
              <a:noFill/>
              <a:miter lim="800000"/>
            </a:ln>
          </p:spPr>
          <p:txBody>
            <a:bodyPr>
              <a:spAutoFit/>
            </a:bodyPr>
            <a:lstStyle/>
            <a:p>
              <a:pPr marL="457200" indent="-457200" eaLnBrk="0" hangingPunct="0"/>
              <a:r>
                <a:rPr lang="en-US" sz="1400">
                  <a:latin typeface="Times New Roman" charset="0"/>
                </a:rPr>
                <a:t>STEPS:</a:t>
              </a:r>
              <a:endParaRPr lang="en-US" sz="1400">
                <a:latin typeface="Times New Roman" charset="0"/>
              </a:endParaRPr>
            </a:p>
            <a:p>
              <a:pPr marL="457200" indent="-457200" eaLnBrk="0" hangingPunct="0"/>
              <a:r>
                <a:rPr lang="en-US" sz="1400">
                  <a:latin typeface="Times New Roman" charset="0"/>
                </a:rPr>
                <a:t>1. Draw rhombus of given </a:t>
              </a:r>
              <a:endParaRPr lang="en-US" sz="1400">
                <a:latin typeface="Times New Roman" charset="0"/>
              </a:endParaRPr>
            </a:p>
            <a:p>
              <a:pPr marL="457200" indent="-457200" eaLnBrk="0" hangingPunct="0"/>
              <a:r>
                <a:rPr lang="en-US" sz="1400">
                  <a:latin typeface="Times New Roman" charset="0"/>
                </a:rPr>
                <a:t>    dimensions.</a:t>
              </a:r>
              <a:endParaRPr lang="en-US" sz="1400">
                <a:latin typeface="Times New Roman" charset="0"/>
              </a:endParaRPr>
            </a:p>
            <a:p>
              <a:pPr marL="457200" indent="-457200" eaLnBrk="0" hangingPunct="0"/>
              <a:r>
                <a:rPr lang="en-US" sz="1400">
                  <a:latin typeface="Times New Roman" charset="0"/>
                </a:rPr>
                <a:t>2. Mark mid points of all sides &amp;</a:t>
              </a:r>
              <a:endParaRPr lang="en-US" sz="1400">
                <a:latin typeface="Times New Roman" charset="0"/>
              </a:endParaRPr>
            </a:p>
            <a:p>
              <a:pPr marL="457200" indent="-457200" eaLnBrk="0" hangingPunct="0"/>
              <a:r>
                <a:rPr lang="en-US" sz="1400">
                  <a:latin typeface="Times New Roman" charset="0"/>
                </a:rPr>
                <a:t>    name Those A,B,C,&amp; D </a:t>
              </a:r>
              <a:endParaRPr lang="en-US" sz="1400">
                <a:latin typeface="Times New Roman" charset="0"/>
              </a:endParaRPr>
            </a:p>
            <a:p>
              <a:pPr marL="457200" indent="-457200" eaLnBrk="0" hangingPunct="0"/>
              <a:r>
                <a:rPr lang="en-US" sz="1400">
                  <a:latin typeface="Times New Roman" charset="0"/>
                </a:rPr>
                <a:t>3. Join these points to the ends of</a:t>
              </a:r>
              <a:endParaRPr lang="en-US" sz="1400">
                <a:latin typeface="Times New Roman" charset="0"/>
              </a:endParaRPr>
            </a:p>
            <a:p>
              <a:pPr marL="457200" indent="-457200" eaLnBrk="0" hangingPunct="0"/>
              <a:r>
                <a:rPr lang="en-US" sz="1400">
                  <a:latin typeface="Times New Roman" charset="0"/>
                </a:rPr>
                <a:t>    smaller diagonals.</a:t>
              </a:r>
              <a:endParaRPr lang="en-US" sz="1400">
                <a:latin typeface="Times New Roman" charset="0"/>
              </a:endParaRPr>
            </a:p>
            <a:p>
              <a:pPr marL="457200" indent="-457200" eaLnBrk="0" hangingPunct="0"/>
              <a:r>
                <a:rPr lang="en-US" sz="1400">
                  <a:latin typeface="Times New Roman" charset="0"/>
                </a:rPr>
                <a:t>4. Mark points 1,2,3,4 as four</a:t>
              </a:r>
              <a:endParaRPr lang="en-US" sz="1400">
                <a:latin typeface="Times New Roman" charset="0"/>
              </a:endParaRPr>
            </a:p>
            <a:p>
              <a:pPr marL="457200" indent="-457200" eaLnBrk="0" hangingPunct="0"/>
              <a:r>
                <a:rPr lang="en-US" sz="1400">
                  <a:latin typeface="Times New Roman" charset="0"/>
                </a:rPr>
                <a:t>   centers.</a:t>
              </a:r>
              <a:endParaRPr lang="en-US" sz="1400">
                <a:latin typeface="Times New Roman" charset="0"/>
              </a:endParaRPr>
            </a:p>
            <a:p>
              <a:pPr marL="457200" indent="-457200" eaLnBrk="0" hangingPunct="0"/>
              <a:r>
                <a:rPr lang="en-US" sz="1400">
                  <a:latin typeface="Times New Roman" charset="0"/>
                </a:rPr>
                <a:t>5. Taking 1 as center and 1-A</a:t>
              </a:r>
              <a:endParaRPr lang="en-US" sz="1400">
                <a:latin typeface="Times New Roman" charset="0"/>
              </a:endParaRPr>
            </a:p>
            <a:p>
              <a:pPr marL="457200" indent="-457200" eaLnBrk="0" hangingPunct="0"/>
              <a:r>
                <a:rPr lang="en-US" sz="1400">
                  <a:latin typeface="Times New Roman" charset="0"/>
                </a:rPr>
                <a:t>    radius draw an arc AB.</a:t>
              </a:r>
              <a:endParaRPr lang="en-US" sz="1400">
                <a:latin typeface="Times New Roman" charset="0"/>
              </a:endParaRPr>
            </a:p>
            <a:p>
              <a:pPr marL="457200" indent="-457200" eaLnBrk="0" hangingPunct="0"/>
              <a:r>
                <a:rPr lang="en-US" sz="1400">
                  <a:latin typeface="Times New Roman" charset="0"/>
                </a:rPr>
                <a:t>6. Take 2 as center draw an arc CD.</a:t>
              </a:r>
              <a:endParaRPr lang="en-US" sz="1400">
                <a:latin typeface="Times New Roman" charset="0"/>
              </a:endParaRPr>
            </a:p>
            <a:p>
              <a:pPr marL="457200" indent="-457200" eaLnBrk="0" hangingPunct="0"/>
              <a:r>
                <a:rPr lang="en-US" sz="1400">
                  <a:latin typeface="Times New Roman" charset="0"/>
                </a:rPr>
                <a:t>7. Similarly taking 3 &amp; 4 as centers</a:t>
              </a:r>
              <a:endParaRPr lang="en-US" sz="1400">
                <a:latin typeface="Times New Roman" charset="0"/>
              </a:endParaRPr>
            </a:p>
            <a:p>
              <a:pPr marL="457200" indent="-457200" eaLnBrk="0" hangingPunct="0"/>
              <a:r>
                <a:rPr lang="en-US" sz="1400">
                  <a:latin typeface="Times New Roman" charset="0"/>
                </a:rPr>
                <a:t>    and 3-D radius draw arcs DA &amp; BC.</a:t>
              </a:r>
              <a:endParaRPr lang="en-US" sz="1400">
                <a:latin typeface="Times New Roman" charset="0"/>
              </a:endParaRPr>
            </a:p>
          </p:txBody>
        </p:sp>
      </p:grpSp>
      <p:grpSp>
        <p:nvGrpSpPr>
          <p:cNvPr id="5" name="Group 37"/>
          <p:cNvGrpSpPr/>
          <p:nvPr/>
        </p:nvGrpSpPr>
        <p:grpSpPr bwMode="auto">
          <a:xfrm>
            <a:off x="8016875" y="6629400"/>
            <a:ext cx="1096963" cy="182563"/>
            <a:chOff x="5050" y="29"/>
            <a:chExt cx="691" cy="115"/>
          </a:xfrm>
        </p:grpSpPr>
        <p:sp>
          <p:nvSpPr>
            <p:cNvPr id="9246" name="AutoShape 3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9247" name="AutoShape 3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9248" name="AutoShape 4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9249" name="AutoShape 4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9250" name="AutoShape 4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9251" name="AutoShape 4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0242"/>
                                        </p:tgtEl>
                                        <p:attrNameLst>
                                          <p:attrName>style.visibility</p:attrName>
                                        </p:attrNameLst>
                                      </p:cBhvr>
                                      <p:to>
                                        <p:strVal val="visible"/>
                                      </p:to>
                                    </p:set>
                                    <p:anim calcmode="lin" valueType="num">
                                      <p:cBhvr>
                                        <p:cTn id="19" dur="500" fill="hold"/>
                                        <p:tgtEl>
                                          <p:spTgt spid="10242"/>
                                        </p:tgtEl>
                                        <p:attrNameLst>
                                          <p:attrName>ppt_w</p:attrName>
                                        </p:attrNameLst>
                                      </p:cBhvr>
                                      <p:tavLst>
                                        <p:tav tm="0">
                                          <p:val>
                                            <p:fltVal val="0"/>
                                          </p:val>
                                        </p:tav>
                                        <p:tav tm="100000">
                                          <p:val>
                                            <p:strVal val="#ppt_w"/>
                                          </p:val>
                                        </p:tav>
                                      </p:tavLst>
                                    </p:anim>
                                    <p:anim calcmode="lin" valueType="num">
                                      <p:cBhvr>
                                        <p:cTn id="20" dur="500" fill="hold"/>
                                        <p:tgtEl>
                                          <p:spTgt spid="10242"/>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10243"/>
                                        </p:tgtEl>
                                        <p:attrNameLst>
                                          <p:attrName>style.visibility</p:attrName>
                                        </p:attrNameLst>
                                      </p:cBhvr>
                                      <p:to>
                                        <p:strVal val="visible"/>
                                      </p:to>
                                    </p:set>
                                    <p:anim calcmode="lin" valueType="num">
                                      <p:cBhvr>
                                        <p:cTn id="25" dur="500" fill="hold"/>
                                        <p:tgtEl>
                                          <p:spTgt spid="10243"/>
                                        </p:tgtEl>
                                        <p:attrNameLst>
                                          <p:attrName>ppt_w</p:attrName>
                                        </p:attrNameLst>
                                      </p:cBhvr>
                                      <p:tavLst>
                                        <p:tav tm="0">
                                          <p:val>
                                            <p:fltVal val="0"/>
                                          </p:val>
                                        </p:tav>
                                        <p:tav tm="100000">
                                          <p:val>
                                            <p:strVal val="#ppt_w"/>
                                          </p:val>
                                        </p:tav>
                                      </p:tavLst>
                                    </p:anim>
                                    <p:anim calcmode="lin" valueType="num">
                                      <p:cBhvr>
                                        <p:cTn id="26" dur="500" fill="hold"/>
                                        <p:tgtEl>
                                          <p:spTgt spid="1024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10244"/>
                                        </p:tgtEl>
                                        <p:attrNameLst>
                                          <p:attrName>style.visibility</p:attrName>
                                        </p:attrNameLst>
                                      </p:cBhvr>
                                      <p:to>
                                        <p:strVal val="visible"/>
                                      </p:to>
                                    </p:set>
                                    <p:anim calcmode="lin" valueType="num">
                                      <p:cBhvr>
                                        <p:cTn id="31" dur="500" fill="hold"/>
                                        <p:tgtEl>
                                          <p:spTgt spid="10244"/>
                                        </p:tgtEl>
                                        <p:attrNameLst>
                                          <p:attrName>ppt_w</p:attrName>
                                        </p:attrNameLst>
                                      </p:cBhvr>
                                      <p:tavLst>
                                        <p:tav tm="0">
                                          <p:val>
                                            <p:fltVal val="0"/>
                                          </p:val>
                                        </p:tav>
                                        <p:tav tm="100000">
                                          <p:val>
                                            <p:strVal val="#ppt_w"/>
                                          </p:val>
                                        </p:tav>
                                      </p:tavLst>
                                    </p:anim>
                                    <p:anim calcmode="lin" valueType="num">
                                      <p:cBhvr>
                                        <p:cTn id="32" dur="500" fill="hold"/>
                                        <p:tgtEl>
                                          <p:spTgt spid="10244"/>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10245"/>
                                        </p:tgtEl>
                                        <p:attrNameLst>
                                          <p:attrName>style.visibility</p:attrName>
                                        </p:attrNameLst>
                                      </p:cBhvr>
                                      <p:to>
                                        <p:strVal val="visible"/>
                                      </p:to>
                                    </p:set>
                                    <p:anim calcmode="lin" valueType="num">
                                      <p:cBhvr>
                                        <p:cTn id="37" dur="500" fill="hold"/>
                                        <p:tgtEl>
                                          <p:spTgt spid="10245"/>
                                        </p:tgtEl>
                                        <p:attrNameLst>
                                          <p:attrName>ppt_w</p:attrName>
                                        </p:attrNameLst>
                                      </p:cBhvr>
                                      <p:tavLst>
                                        <p:tav tm="0">
                                          <p:val>
                                            <p:fltVal val="0"/>
                                          </p:val>
                                        </p:tav>
                                        <p:tav tm="100000">
                                          <p:val>
                                            <p:strVal val="#ppt_w"/>
                                          </p:val>
                                        </p:tav>
                                      </p:tavLst>
                                    </p:anim>
                                    <p:anim calcmode="lin" valueType="num">
                                      <p:cBhvr>
                                        <p:cTn id="38" dur="500" fill="hold"/>
                                        <p:tgtEl>
                                          <p:spTgt spid="10245"/>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10248"/>
                                        </p:tgtEl>
                                        <p:attrNameLst>
                                          <p:attrName>style.visibility</p:attrName>
                                        </p:attrNameLst>
                                      </p:cBhvr>
                                      <p:to>
                                        <p:strVal val="visible"/>
                                      </p:to>
                                    </p:set>
                                    <p:anim calcmode="lin" valueType="num">
                                      <p:cBhvr>
                                        <p:cTn id="43" dur="500" fill="hold"/>
                                        <p:tgtEl>
                                          <p:spTgt spid="10248"/>
                                        </p:tgtEl>
                                        <p:attrNameLst>
                                          <p:attrName>ppt_w</p:attrName>
                                        </p:attrNameLst>
                                      </p:cBhvr>
                                      <p:tavLst>
                                        <p:tav tm="0">
                                          <p:val>
                                            <p:fltVal val="0"/>
                                          </p:val>
                                        </p:tav>
                                        <p:tav tm="100000">
                                          <p:val>
                                            <p:strVal val="#ppt_w"/>
                                          </p:val>
                                        </p:tav>
                                      </p:tavLst>
                                    </p:anim>
                                    <p:anim calcmode="lin" valueType="num">
                                      <p:cBhvr>
                                        <p:cTn id="44" dur="500" fill="hold"/>
                                        <p:tgtEl>
                                          <p:spTgt spid="10248"/>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10247"/>
                                        </p:tgtEl>
                                        <p:attrNameLst>
                                          <p:attrName>style.visibility</p:attrName>
                                        </p:attrNameLst>
                                      </p:cBhvr>
                                      <p:to>
                                        <p:strVal val="visible"/>
                                      </p:to>
                                    </p:set>
                                    <p:anim calcmode="lin" valueType="num">
                                      <p:cBhvr>
                                        <p:cTn id="49" dur="500" fill="hold"/>
                                        <p:tgtEl>
                                          <p:spTgt spid="10247"/>
                                        </p:tgtEl>
                                        <p:attrNameLst>
                                          <p:attrName>ppt_w</p:attrName>
                                        </p:attrNameLst>
                                      </p:cBhvr>
                                      <p:tavLst>
                                        <p:tav tm="0">
                                          <p:val>
                                            <p:fltVal val="0"/>
                                          </p:val>
                                        </p:tav>
                                        <p:tav tm="100000">
                                          <p:val>
                                            <p:strVal val="#ppt_w"/>
                                          </p:val>
                                        </p:tav>
                                      </p:tavLst>
                                    </p:anim>
                                    <p:anim calcmode="lin" valueType="num">
                                      <p:cBhvr>
                                        <p:cTn id="50" dur="500" fill="hold"/>
                                        <p:tgtEl>
                                          <p:spTgt spid="10247"/>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grpId="0" nodeType="clickEffect">
                                  <p:stCondLst>
                                    <p:cond delay="0"/>
                                  </p:stCondLst>
                                  <p:childTnLst>
                                    <p:set>
                                      <p:cBhvr>
                                        <p:cTn id="54" dur="1" fill="hold">
                                          <p:stCondLst>
                                            <p:cond delay="0"/>
                                          </p:stCondLst>
                                        </p:cTn>
                                        <p:tgtEl>
                                          <p:spTgt spid="10246"/>
                                        </p:tgtEl>
                                        <p:attrNameLst>
                                          <p:attrName>style.visibility</p:attrName>
                                        </p:attrNameLst>
                                      </p:cBhvr>
                                      <p:to>
                                        <p:strVal val="visible"/>
                                      </p:to>
                                    </p:set>
                                    <p:anim calcmode="lin" valueType="num">
                                      <p:cBhvr>
                                        <p:cTn id="55" dur="500" fill="hold"/>
                                        <p:tgtEl>
                                          <p:spTgt spid="10246"/>
                                        </p:tgtEl>
                                        <p:attrNameLst>
                                          <p:attrName>ppt_w</p:attrName>
                                        </p:attrNameLst>
                                      </p:cBhvr>
                                      <p:tavLst>
                                        <p:tav tm="0">
                                          <p:val>
                                            <p:fltVal val="0"/>
                                          </p:val>
                                        </p:tav>
                                        <p:tav tm="100000">
                                          <p:val>
                                            <p:strVal val="#ppt_w"/>
                                          </p:val>
                                        </p:tav>
                                      </p:tavLst>
                                    </p:anim>
                                    <p:anim calcmode="lin" valueType="num">
                                      <p:cBhvr>
                                        <p:cTn id="56" dur="500" fill="hold"/>
                                        <p:tgtEl>
                                          <p:spTgt spid="10246"/>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3" presetClass="entr" presetSubtype="32"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strVal val="4*#ppt_w"/>
                                          </p:val>
                                        </p:tav>
                                        <p:tav tm="100000">
                                          <p:val>
                                            <p:strVal val="#ppt_w"/>
                                          </p:val>
                                        </p:tav>
                                      </p:tavLst>
                                    </p:anim>
                                    <p:anim calcmode="lin" valueType="num">
                                      <p:cBhvr>
                                        <p:cTn id="62" dur="500" fill="hold"/>
                                        <p:tgtEl>
                                          <p:spTgt spid="2"/>
                                        </p:tgtEl>
                                        <p:attrNameLst>
                                          <p:attrName>ppt_h</p:attrName>
                                        </p:attrNameLst>
                                      </p:cBhvr>
                                      <p:tavLst>
                                        <p:tav tm="0">
                                          <p:val>
                                            <p:strVal val="4*#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0249"/>
                                        </p:tgtEl>
                                        <p:attrNameLst>
                                          <p:attrName>style.visibility</p:attrName>
                                        </p:attrNameLst>
                                      </p:cBhvr>
                                      <p:to>
                                        <p:strVal val="visible"/>
                                      </p:to>
                                    </p:set>
                                    <p:anim calcmode="lin" valueType="num">
                                      <p:cBhvr additive="base">
                                        <p:cTn id="67" dur="500" fill="hold"/>
                                        <p:tgtEl>
                                          <p:spTgt spid="10249"/>
                                        </p:tgtEl>
                                        <p:attrNameLst>
                                          <p:attrName>ppt_x</p:attrName>
                                        </p:attrNameLst>
                                      </p:cBhvr>
                                      <p:tavLst>
                                        <p:tav tm="0">
                                          <p:val>
                                            <p:strVal val="#ppt_x"/>
                                          </p:val>
                                        </p:tav>
                                        <p:tav tm="100000">
                                          <p:val>
                                            <p:strVal val="#ppt_x"/>
                                          </p:val>
                                        </p:tav>
                                      </p:tavLst>
                                    </p:anim>
                                    <p:anim calcmode="lin" valueType="num">
                                      <p:cBhvr additive="base">
                                        <p:cTn id="68" dur="500" fill="hold"/>
                                        <p:tgtEl>
                                          <p:spTgt spid="10249"/>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10250"/>
                                        </p:tgtEl>
                                        <p:attrNameLst>
                                          <p:attrName>style.visibility</p:attrName>
                                        </p:attrNameLst>
                                      </p:cBhvr>
                                      <p:to>
                                        <p:strVal val="visible"/>
                                      </p:to>
                                    </p:set>
                                    <p:anim calcmode="lin" valueType="num">
                                      <p:cBhvr additive="base">
                                        <p:cTn id="73" dur="500" fill="hold"/>
                                        <p:tgtEl>
                                          <p:spTgt spid="10250"/>
                                        </p:tgtEl>
                                        <p:attrNameLst>
                                          <p:attrName>ppt_x</p:attrName>
                                        </p:attrNameLst>
                                      </p:cBhvr>
                                      <p:tavLst>
                                        <p:tav tm="0">
                                          <p:val>
                                            <p:strVal val="#ppt_x"/>
                                          </p:val>
                                        </p:tav>
                                        <p:tav tm="100000">
                                          <p:val>
                                            <p:strVal val="#ppt_x"/>
                                          </p:val>
                                        </p:tav>
                                      </p:tavLst>
                                    </p:anim>
                                    <p:anim calcmode="lin" valueType="num">
                                      <p:cBhvr additive="base">
                                        <p:cTn id="74" dur="500" fill="hold"/>
                                        <p:tgtEl>
                                          <p:spTgt spid="10250"/>
                                        </p:tgtEl>
                                        <p:attrNameLst>
                                          <p:attrName>ppt_y</p:attrName>
                                        </p:attrNameLst>
                                      </p:cBhvr>
                                      <p:tavLst>
                                        <p:tav tm="0">
                                          <p:val>
                                            <p:strVal val="0-#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18" presetClass="entr" presetSubtype="9" fill="hold" grpId="0" nodeType="clickEffect">
                                  <p:stCondLst>
                                    <p:cond delay="0"/>
                                  </p:stCondLst>
                                  <p:childTnLst>
                                    <p:set>
                                      <p:cBhvr>
                                        <p:cTn id="78" dur="1" fill="hold">
                                          <p:stCondLst>
                                            <p:cond delay="0"/>
                                          </p:stCondLst>
                                        </p:cTn>
                                        <p:tgtEl>
                                          <p:spTgt spid="10251"/>
                                        </p:tgtEl>
                                        <p:attrNameLst>
                                          <p:attrName>style.visibility</p:attrName>
                                        </p:attrNameLst>
                                      </p:cBhvr>
                                      <p:to>
                                        <p:strVal val="visible"/>
                                      </p:to>
                                    </p:set>
                                    <p:animEffect transition="in" filter="strips(upLeft)">
                                      <p:cBhvr>
                                        <p:cTn id="79" dur="500"/>
                                        <p:tgtEl>
                                          <p:spTgt spid="10251"/>
                                        </p:tgtEl>
                                      </p:cBhvr>
                                    </p:animEffect>
                                  </p:childTnLst>
                                </p:cTn>
                              </p:par>
                            </p:childTnLst>
                          </p:cTn>
                        </p:par>
                      </p:childTnLst>
                    </p:cTn>
                  </p:par>
                  <p:par>
                    <p:cTn id="80" fill="hold">
                      <p:stCondLst>
                        <p:cond delay="indefinite"/>
                      </p:stCondLst>
                      <p:childTnLst>
                        <p:par>
                          <p:cTn id="81" fill="hold">
                            <p:stCondLst>
                              <p:cond delay="0"/>
                            </p:stCondLst>
                            <p:childTnLst>
                              <p:par>
                                <p:cTn id="82" presetID="18" presetClass="entr" presetSubtype="3" fill="hold" grpId="0" nodeType="clickEffect">
                                  <p:stCondLst>
                                    <p:cond delay="0"/>
                                  </p:stCondLst>
                                  <p:childTnLst>
                                    <p:set>
                                      <p:cBhvr>
                                        <p:cTn id="83" dur="1" fill="hold">
                                          <p:stCondLst>
                                            <p:cond delay="0"/>
                                          </p:stCondLst>
                                        </p:cTn>
                                        <p:tgtEl>
                                          <p:spTgt spid="10252"/>
                                        </p:tgtEl>
                                        <p:attrNameLst>
                                          <p:attrName>style.visibility</p:attrName>
                                        </p:attrNameLst>
                                      </p:cBhvr>
                                      <p:to>
                                        <p:strVal val="visible"/>
                                      </p:to>
                                    </p:set>
                                    <p:animEffect transition="in" filter="strips(upRight)">
                                      <p:cBhvr>
                                        <p:cTn id="84" dur="500"/>
                                        <p:tgtEl>
                                          <p:spTgt spid="10252"/>
                                        </p:tgtEl>
                                      </p:cBhvr>
                                    </p:animEffect>
                                  </p:childTnLst>
                                </p:cTn>
                              </p:par>
                            </p:childTnLst>
                          </p:cTn>
                        </p:par>
                      </p:childTnLst>
                    </p:cTn>
                  </p:par>
                  <p:par>
                    <p:cTn id="85" fill="hold">
                      <p:stCondLst>
                        <p:cond delay="indefinite"/>
                      </p:stCondLst>
                      <p:childTnLst>
                        <p:par>
                          <p:cTn id="86" fill="hold">
                            <p:stCondLst>
                              <p:cond delay="0"/>
                            </p:stCondLst>
                            <p:childTnLst>
                              <p:par>
                                <p:cTn id="87" presetID="18" presetClass="entr" presetSubtype="12" fill="hold" grpId="0" nodeType="clickEffect">
                                  <p:stCondLst>
                                    <p:cond delay="0"/>
                                  </p:stCondLst>
                                  <p:childTnLst>
                                    <p:set>
                                      <p:cBhvr>
                                        <p:cTn id="88" dur="1" fill="hold">
                                          <p:stCondLst>
                                            <p:cond delay="0"/>
                                          </p:stCondLst>
                                        </p:cTn>
                                        <p:tgtEl>
                                          <p:spTgt spid="10253"/>
                                        </p:tgtEl>
                                        <p:attrNameLst>
                                          <p:attrName>style.visibility</p:attrName>
                                        </p:attrNameLst>
                                      </p:cBhvr>
                                      <p:to>
                                        <p:strVal val="visible"/>
                                      </p:to>
                                    </p:set>
                                    <p:animEffect transition="in" filter="strips(downLeft)">
                                      <p:cBhvr>
                                        <p:cTn id="89" dur="500"/>
                                        <p:tgtEl>
                                          <p:spTgt spid="10253"/>
                                        </p:tgtEl>
                                      </p:cBhvr>
                                    </p:animEffect>
                                  </p:childTnLst>
                                </p:cTn>
                              </p:par>
                            </p:childTnLst>
                          </p:cTn>
                        </p:par>
                      </p:childTnLst>
                    </p:cTn>
                  </p:par>
                  <p:par>
                    <p:cTn id="90" fill="hold">
                      <p:stCondLst>
                        <p:cond delay="indefinite"/>
                      </p:stCondLst>
                      <p:childTnLst>
                        <p:par>
                          <p:cTn id="91" fill="hold">
                            <p:stCondLst>
                              <p:cond delay="0"/>
                            </p:stCondLst>
                            <p:childTnLst>
                              <p:par>
                                <p:cTn id="92" presetID="18" presetClass="entr" presetSubtype="6" fill="hold" grpId="0" nodeType="clickEffect">
                                  <p:stCondLst>
                                    <p:cond delay="0"/>
                                  </p:stCondLst>
                                  <p:childTnLst>
                                    <p:set>
                                      <p:cBhvr>
                                        <p:cTn id="93" dur="1" fill="hold">
                                          <p:stCondLst>
                                            <p:cond delay="0"/>
                                          </p:stCondLst>
                                        </p:cTn>
                                        <p:tgtEl>
                                          <p:spTgt spid="10254"/>
                                        </p:tgtEl>
                                        <p:attrNameLst>
                                          <p:attrName>style.visibility</p:attrName>
                                        </p:attrNameLst>
                                      </p:cBhvr>
                                      <p:to>
                                        <p:strVal val="visible"/>
                                      </p:to>
                                    </p:set>
                                    <p:animEffect transition="in" filter="strips(downRight)">
                                      <p:cBhvr>
                                        <p:cTn id="94" dur="500"/>
                                        <p:tgtEl>
                                          <p:spTgt spid="10254"/>
                                        </p:tgtEl>
                                      </p:cBhvr>
                                    </p:animEffect>
                                  </p:childTnLst>
                                </p:cTn>
                              </p:par>
                            </p:childTnLst>
                          </p:cTn>
                        </p:par>
                      </p:childTnLst>
                    </p:cTn>
                  </p:par>
                  <p:par>
                    <p:cTn id="95" fill="hold">
                      <p:stCondLst>
                        <p:cond delay="indefinite"/>
                      </p:stCondLst>
                      <p:childTnLst>
                        <p:par>
                          <p:cTn id="96" fill="hold">
                            <p:stCondLst>
                              <p:cond delay="0"/>
                            </p:stCondLst>
                            <p:childTnLst>
                              <p:par>
                                <p:cTn id="97" presetID="23" presetClass="entr" presetSubtype="16" fill="hold" grpId="0" nodeType="clickEffect">
                                  <p:stCondLst>
                                    <p:cond delay="0"/>
                                  </p:stCondLst>
                                  <p:childTnLst>
                                    <p:set>
                                      <p:cBhvr>
                                        <p:cTn id="98" dur="1" fill="hold">
                                          <p:stCondLst>
                                            <p:cond delay="0"/>
                                          </p:stCondLst>
                                        </p:cTn>
                                        <p:tgtEl>
                                          <p:spTgt spid="10255"/>
                                        </p:tgtEl>
                                        <p:attrNameLst>
                                          <p:attrName>style.visibility</p:attrName>
                                        </p:attrNameLst>
                                      </p:cBhvr>
                                      <p:to>
                                        <p:strVal val="visible"/>
                                      </p:to>
                                    </p:set>
                                    <p:anim calcmode="lin" valueType="num">
                                      <p:cBhvr>
                                        <p:cTn id="99" dur="500" fill="hold"/>
                                        <p:tgtEl>
                                          <p:spTgt spid="10255"/>
                                        </p:tgtEl>
                                        <p:attrNameLst>
                                          <p:attrName>ppt_w</p:attrName>
                                        </p:attrNameLst>
                                      </p:cBhvr>
                                      <p:tavLst>
                                        <p:tav tm="0">
                                          <p:val>
                                            <p:fltVal val="0"/>
                                          </p:val>
                                        </p:tav>
                                        <p:tav tm="100000">
                                          <p:val>
                                            <p:strVal val="#ppt_w"/>
                                          </p:val>
                                        </p:tav>
                                      </p:tavLst>
                                    </p:anim>
                                    <p:anim calcmode="lin" valueType="num">
                                      <p:cBhvr>
                                        <p:cTn id="100" dur="500" fill="hold"/>
                                        <p:tgtEl>
                                          <p:spTgt spid="10255"/>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23" presetClass="entr" presetSubtype="16" fill="hold" grpId="0" nodeType="clickEffect">
                                  <p:stCondLst>
                                    <p:cond delay="0"/>
                                  </p:stCondLst>
                                  <p:childTnLst>
                                    <p:set>
                                      <p:cBhvr>
                                        <p:cTn id="104" dur="1" fill="hold">
                                          <p:stCondLst>
                                            <p:cond delay="0"/>
                                          </p:stCondLst>
                                        </p:cTn>
                                        <p:tgtEl>
                                          <p:spTgt spid="10256"/>
                                        </p:tgtEl>
                                        <p:attrNameLst>
                                          <p:attrName>style.visibility</p:attrName>
                                        </p:attrNameLst>
                                      </p:cBhvr>
                                      <p:to>
                                        <p:strVal val="visible"/>
                                      </p:to>
                                    </p:set>
                                    <p:anim calcmode="lin" valueType="num">
                                      <p:cBhvr>
                                        <p:cTn id="105" dur="500" fill="hold"/>
                                        <p:tgtEl>
                                          <p:spTgt spid="10256"/>
                                        </p:tgtEl>
                                        <p:attrNameLst>
                                          <p:attrName>ppt_w</p:attrName>
                                        </p:attrNameLst>
                                      </p:cBhvr>
                                      <p:tavLst>
                                        <p:tav tm="0">
                                          <p:val>
                                            <p:fltVal val="0"/>
                                          </p:val>
                                        </p:tav>
                                        <p:tav tm="100000">
                                          <p:val>
                                            <p:strVal val="#ppt_w"/>
                                          </p:val>
                                        </p:tav>
                                      </p:tavLst>
                                    </p:anim>
                                    <p:anim calcmode="lin" valueType="num">
                                      <p:cBhvr>
                                        <p:cTn id="106" dur="500" fill="hold"/>
                                        <p:tgtEl>
                                          <p:spTgt spid="10256"/>
                                        </p:tgtEl>
                                        <p:attrNameLst>
                                          <p:attrName>ppt_h</p:attrName>
                                        </p:attrNameLst>
                                      </p:cBhvr>
                                      <p:tavLst>
                                        <p:tav tm="0">
                                          <p:val>
                                            <p:fltVal val="0"/>
                                          </p:val>
                                        </p:tav>
                                        <p:tav tm="100000">
                                          <p:val>
                                            <p:strVal val="#ppt_h"/>
                                          </p:val>
                                        </p:tav>
                                      </p:tavLst>
                                    </p:anim>
                                  </p:childTnLst>
                                </p:cTn>
                              </p:par>
                            </p:childTnLst>
                          </p:cTn>
                        </p:par>
                      </p:childTnLst>
                    </p:cTn>
                  </p:par>
                  <p:par>
                    <p:cTn id="107" fill="hold">
                      <p:stCondLst>
                        <p:cond delay="indefinite"/>
                      </p:stCondLst>
                      <p:childTnLst>
                        <p:par>
                          <p:cTn id="108" fill="hold">
                            <p:stCondLst>
                              <p:cond delay="0"/>
                            </p:stCondLst>
                            <p:childTnLst>
                              <p:par>
                                <p:cTn id="109" presetID="23" presetClass="entr" presetSubtype="528" fill="hold" grpId="0" nodeType="clickEffect">
                                  <p:stCondLst>
                                    <p:cond delay="0"/>
                                  </p:stCondLst>
                                  <p:childTnLst>
                                    <p:set>
                                      <p:cBhvr>
                                        <p:cTn id="110" dur="1" fill="hold">
                                          <p:stCondLst>
                                            <p:cond delay="0"/>
                                          </p:stCondLst>
                                        </p:cTn>
                                        <p:tgtEl>
                                          <p:spTgt spid="10257"/>
                                        </p:tgtEl>
                                        <p:attrNameLst>
                                          <p:attrName>style.visibility</p:attrName>
                                        </p:attrNameLst>
                                      </p:cBhvr>
                                      <p:to>
                                        <p:strVal val="visible"/>
                                      </p:to>
                                    </p:set>
                                    <p:anim calcmode="lin" valueType="num">
                                      <p:cBhvr>
                                        <p:cTn id="111" dur="500" fill="hold"/>
                                        <p:tgtEl>
                                          <p:spTgt spid="10257"/>
                                        </p:tgtEl>
                                        <p:attrNameLst>
                                          <p:attrName>ppt_w</p:attrName>
                                        </p:attrNameLst>
                                      </p:cBhvr>
                                      <p:tavLst>
                                        <p:tav tm="0">
                                          <p:val>
                                            <p:fltVal val="0"/>
                                          </p:val>
                                        </p:tav>
                                        <p:tav tm="100000">
                                          <p:val>
                                            <p:strVal val="#ppt_w"/>
                                          </p:val>
                                        </p:tav>
                                      </p:tavLst>
                                    </p:anim>
                                    <p:anim calcmode="lin" valueType="num">
                                      <p:cBhvr>
                                        <p:cTn id="112" dur="500" fill="hold"/>
                                        <p:tgtEl>
                                          <p:spTgt spid="10257"/>
                                        </p:tgtEl>
                                        <p:attrNameLst>
                                          <p:attrName>ppt_h</p:attrName>
                                        </p:attrNameLst>
                                      </p:cBhvr>
                                      <p:tavLst>
                                        <p:tav tm="0">
                                          <p:val>
                                            <p:fltVal val="0"/>
                                          </p:val>
                                        </p:tav>
                                        <p:tav tm="100000">
                                          <p:val>
                                            <p:strVal val="#ppt_h"/>
                                          </p:val>
                                        </p:tav>
                                      </p:tavLst>
                                    </p:anim>
                                    <p:anim calcmode="lin" valueType="num">
                                      <p:cBhvr>
                                        <p:cTn id="113" dur="500" fill="hold"/>
                                        <p:tgtEl>
                                          <p:spTgt spid="10257"/>
                                        </p:tgtEl>
                                        <p:attrNameLst>
                                          <p:attrName>ppt_x</p:attrName>
                                        </p:attrNameLst>
                                      </p:cBhvr>
                                      <p:tavLst>
                                        <p:tav tm="0">
                                          <p:val>
                                            <p:fltVal val="0.5"/>
                                          </p:val>
                                        </p:tav>
                                        <p:tav tm="100000">
                                          <p:val>
                                            <p:strVal val="#ppt_x"/>
                                          </p:val>
                                        </p:tav>
                                      </p:tavLst>
                                    </p:anim>
                                    <p:anim calcmode="lin" valueType="num">
                                      <p:cBhvr>
                                        <p:cTn id="114" dur="500" fill="hold"/>
                                        <p:tgtEl>
                                          <p:spTgt spid="10257"/>
                                        </p:tgtEl>
                                        <p:attrNameLst>
                                          <p:attrName>ppt_y</p:attrName>
                                        </p:attrNameLst>
                                      </p:cBhvr>
                                      <p:tavLst>
                                        <p:tav tm="0">
                                          <p:val>
                                            <p:fltVal val="0.5"/>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3" presetClass="entr" presetSubtype="528" fill="hold" grpId="0" nodeType="clickEffect">
                                  <p:stCondLst>
                                    <p:cond delay="0"/>
                                  </p:stCondLst>
                                  <p:childTnLst>
                                    <p:set>
                                      <p:cBhvr>
                                        <p:cTn id="118" dur="1" fill="hold">
                                          <p:stCondLst>
                                            <p:cond delay="0"/>
                                          </p:stCondLst>
                                        </p:cTn>
                                        <p:tgtEl>
                                          <p:spTgt spid="10259"/>
                                        </p:tgtEl>
                                        <p:attrNameLst>
                                          <p:attrName>style.visibility</p:attrName>
                                        </p:attrNameLst>
                                      </p:cBhvr>
                                      <p:to>
                                        <p:strVal val="visible"/>
                                      </p:to>
                                    </p:set>
                                    <p:anim calcmode="lin" valueType="num">
                                      <p:cBhvr>
                                        <p:cTn id="119" dur="500" fill="hold"/>
                                        <p:tgtEl>
                                          <p:spTgt spid="10259"/>
                                        </p:tgtEl>
                                        <p:attrNameLst>
                                          <p:attrName>ppt_w</p:attrName>
                                        </p:attrNameLst>
                                      </p:cBhvr>
                                      <p:tavLst>
                                        <p:tav tm="0">
                                          <p:val>
                                            <p:fltVal val="0"/>
                                          </p:val>
                                        </p:tav>
                                        <p:tav tm="100000">
                                          <p:val>
                                            <p:strVal val="#ppt_w"/>
                                          </p:val>
                                        </p:tav>
                                      </p:tavLst>
                                    </p:anim>
                                    <p:anim calcmode="lin" valueType="num">
                                      <p:cBhvr>
                                        <p:cTn id="120" dur="500" fill="hold"/>
                                        <p:tgtEl>
                                          <p:spTgt spid="10259"/>
                                        </p:tgtEl>
                                        <p:attrNameLst>
                                          <p:attrName>ppt_h</p:attrName>
                                        </p:attrNameLst>
                                      </p:cBhvr>
                                      <p:tavLst>
                                        <p:tav tm="0">
                                          <p:val>
                                            <p:fltVal val="0"/>
                                          </p:val>
                                        </p:tav>
                                        <p:tav tm="100000">
                                          <p:val>
                                            <p:strVal val="#ppt_h"/>
                                          </p:val>
                                        </p:tav>
                                      </p:tavLst>
                                    </p:anim>
                                    <p:anim calcmode="lin" valueType="num">
                                      <p:cBhvr>
                                        <p:cTn id="121" dur="500" fill="hold"/>
                                        <p:tgtEl>
                                          <p:spTgt spid="10259"/>
                                        </p:tgtEl>
                                        <p:attrNameLst>
                                          <p:attrName>ppt_x</p:attrName>
                                        </p:attrNameLst>
                                      </p:cBhvr>
                                      <p:tavLst>
                                        <p:tav tm="0">
                                          <p:val>
                                            <p:fltVal val="0.5"/>
                                          </p:val>
                                        </p:tav>
                                        <p:tav tm="100000">
                                          <p:val>
                                            <p:strVal val="#ppt_x"/>
                                          </p:val>
                                        </p:tav>
                                      </p:tavLst>
                                    </p:anim>
                                    <p:anim calcmode="lin" valueType="num">
                                      <p:cBhvr>
                                        <p:cTn id="122" dur="500" fill="hold"/>
                                        <p:tgtEl>
                                          <p:spTgt spid="10259"/>
                                        </p:tgtEl>
                                        <p:attrNameLst>
                                          <p:attrName>ppt_y</p:attrName>
                                        </p:attrNameLst>
                                      </p:cBhvr>
                                      <p:tavLst>
                                        <p:tav tm="0">
                                          <p:val>
                                            <p:fltVal val="0.5"/>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528" fill="hold" grpId="0" nodeType="clickEffect">
                                  <p:stCondLst>
                                    <p:cond delay="0"/>
                                  </p:stCondLst>
                                  <p:childTnLst>
                                    <p:set>
                                      <p:cBhvr>
                                        <p:cTn id="126" dur="1" fill="hold">
                                          <p:stCondLst>
                                            <p:cond delay="0"/>
                                          </p:stCondLst>
                                        </p:cTn>
                                        <p:tgtEl>
                                          <p:spTgt spid="10260"/>
                                        </p:tgtEl>
                                        <p:attrNameLst>
                                          <p:attrName>style.visibility</p:attrName>
                                        </p:attrNameLst>
                                      </p:cBhvr>
                                      <p:to>
                                        <p:strVal val="visible"/>
                                      </p:to>
                                    </p:set>
                                    <p:anim calcmode="lin" valueType="num">
                                      <p:cBhvr>
                                        <p:cTn id="127" dur="500" fill="hold"/>
                                        <p:tgtEl>
                                          <p:spTgt spid="10260"/>
                                        </p:tgtEl>
                                        <p:attrNameLst>
                                          <p:attrName>ppt_w</p:attrName>
                                        </p:attrNameLst>
                                      </p:cBhvr>
                                      <p:tavLst>
                                        <p:tav tm="0">
                                          <p:val>
                                            <p:fltVal val="0"/>
                                          </p:val>
                                        </p:tav>
                                        <p:tav tm="100000">
                                          <p:val>
                                            <p:strVal val="#ppt_w"/>
                                          </p:val>
                                        </p:tav>
                                      </p:tavLst>
                                    </p:anim>
                                    <p:anim calcmode="lin" valueType="num">
                                      <p:cBhvr>
                                        <p:cTn id="128" dur="500" fill="hold"/>
                                        <p:tgtEl>
                                          <p:spTgt spid="10260"/>
                                        </p:tgtEl>
                                        <p:attrNameLst>
                                          <p:attrName>ppt_h</p:attrName>
                                        </p:attrNameLst>
                                      </p:cBhvr>
                                      <p:tavLst>
                                        <p:tav tm="0">
                                          <p:val>
                                            <p:fltVal val="0"/>
                                          </p:val>
                                        </p:tav>
                                        <p:tav tm="100000">
                                          <p:val>
                                            <p:strVal val="#ppt_h"/>
                                          </p:val>
                                        </p:tav>
                                      </p:tavLst>
                                    </p:anim>
                                    <p:anim calcmode="lin" valueType="num">
                                      <p:cBhvr>
                                        <p:cTn id="129" dur="500" fill="hold"/>
                                        <p:tgtEl>
                                          <p:spTgt spid="10260"/>
                                        </p:tgtEl>
                                        <p:attrNameLst>
                                          <p:attrName>ppt_x</p:attrName>
                                        </p:attrNameLst>
                                      </p:cBhvr>
                                      <p:tavLst>
                                        <p:tav tm="0">
                                          <p:val>
                                            <p:fltVal val="0.5"/>
                                          </p:val>
                                        </p:tav>
                                        <p:tav tm="100000">
                                          <p:val>
                                            <p:strVal val="#ppt_x"/>
                                          </p:val>
                                        </p:tav>
                                      </p:tavLst>
                                    </p:anim>
                                    <p:anim calcmode="lin" valueType="num">
                                      <p:cBhvr>
                                        <p:cTn id="130" dur="500" fill="hold"/>
                                        <p:tgtEl>
                                          <p:spTgt spid="10260"/>
                                        </p:tgtEl>
                                        <p:attrNameLst>
                                          <p:attrName>ppt_y</p:attrName>
                                        </p:attrNameLst>
                                      </p:cBhvr>
                                      <p:tavLst>
                                        <p:tav tm="0">
                                          <p:val>
                                            <p:fltVal val="0.5"/>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3" presetClass="entr" presetSubtype="528" fill="hold" grpId="0" nodeType="clickEffect">
                                  <p:stCondLst>
                                    <p:cond delay="0"/>
                                  </p:stCondLst>
                                  <p:childTnLst>
                                    <p:set>
                                      <p:cBhvr>
                                        <p:cTn id="134" dur="1" fill="hold">
                                          <p:stCondLst>
                                            <p:cond delay="0"/>
                                          </p:stCondLst>
                                        </p:cTn>
                                        <p:tgtEl>
                                          <p:spTgt spid="10258"/>
                                        </p:tgtEl>
                                        <p:attrNameLst>
                                          <p:attrName>style.visibility</p:attrName>
                                        </p:attrNameLst>
                                      </p:cBhvr>
                                      <p:to>
                                        <p:strVal val="visible"/>
                                      </p:to>
                                    </p:set>
                                    <p:anim calcmode="lin" valueType="num">
                                      <p:cBhvr>
                                        <p:cTn id="135" dur="500" fill="hold"/>
                                        <p:tgtEl>
                                          <p:spTgt spid="10258"/>
                                        </p:tgtEl>
                                        <p:attrNameLst>
                                          <p:attrName>ppt_w</p:attrName>
                                        </p:attrNameLst>
                                      </p:cBhvr>
                                      <p:tavLst>
                                        <p:tav tm="0">
                                          <p:val>
                                            <p:fltVal val="0"/>
                                          </p:val>
                                        </p:tav>
                                        <p:tav tm="100000">
                                          <p:val>
                                            <p:strVal val="#ppt_w"/>
                                          </p:val>
                                        </p:tav>
                                      </p:tavLst>
                                    </p:anim>
                                    <p:anim calcmode="lin" valueType="num">
                                      <p:cBhvr>
                                        <p:cTn id="136" dur="500" fill="hold"/>
                                        <p:tgtEl>
                                          <p:spTgt spid="10258"/>
                                        </p:tgtEl>
                                        <p:attrNameLst>
                                          <p:attrName>ppt_h</p:attrName>
                                        </p:attrNameLst>
                                      </p:cBhvr>
                                      <p:tavLst>
                                        <p:tav tm="0">
                                          <p:val>
                                            <p:fltVal val="0"/>
                                          </p:val>
                                        </p:tav>
                                        <p:tav tm="100000">
                                          <p:val>
                                            <p:strVal val="#ppt_h"/>
                                          </p:val>
                                        </p:tav>
                                      </p:tavLst>
                                    </p:anim>
                                    <p:anim calcmode="lin" valueType="num">
                                      <p:cBhvr>
                                        <p:cTn id="137" dur="500" fill="hold"/>
                                        <p:tgtEl>
                                          <p:spTgt spid="10258"/>
                                        </p:tgtEl>
                                        <p:attrNameLst>
                                          <p:attrName>ppt_x</p:attrName>
                                        </p:attrNameLst>
                                      </p:cBhvr>
                                      <p:tavLst>
                                        <p:tav tm="0">
                                          <p:val>
                                            <p:fltVal val="0.5"/>
                                          </p:val>
                                        </p:tav>
                                        <p:tav tm="100000">
                                          <p:val>
                                            <p:strVal val="#ppt_x"/>
                                          </p:val>
                                        </p:tav>
                                      </p:tavLst>
                                    </p:anim>
                                    <p:anim calcmode="lin" valueType="num">
                                      <p:cBhvr>
                                        <p:cTn id="138" dur="500" fill="hold"/>
                                        <p:tgtEl>
                                          <p:spTgt spid="10258"/>
                                        </p:tgtEl>
                                        <p:attrNameLst>
                                          <p:attrName>ppt_y</p:attrName>
                                        </p:attrNameLst>
                                      </p:cBhvr>
                                      <p:tavLst>
                                        <p:tav tm="0">
                                          <p:val>
                                            <p:fltVal val="0.5"/>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18" presetClass="entr" presetSubtype="6" fill="hold" grpId="0" nodeType="clickEffect">
                                  <p:stCondLst>
                                    <p:cond delay="0"/>
                                  </p:stCondLst>
                                  <p:childTnLst>
                                    <p:set>
                                      <p:cBhvr>
                                        <p:cTn id="142" dur="1" fill="hold">
                                          <p:stCondLst>
                                            <p:cond delay="0"/>
                                          </p:stCondLst>
                                        </p:cTn>
                                        <p:tgtEl>
                                          <p:spTgt spid="10266"/>
                                        </p:tgtEl>
                                        <p:attrNameLst>
                                          <p:attrName>style.visibility</p:attrName>
                                        </p:attrNameLst>
                                      </p:cBhvr>
                                      <p:to>
                                        <p:strVal val="visible"/>
                                      </p:to>
                                    </p:set>
                                    <p:animEffect transition="in" filter="strips(downRight)">
                                      <p:cBhvr>
                                        <p:cTn id="143" dur="500"/>
                                        <p:tgtEl>
                                          <p:spTgt spid="10266"/>
                                        </p:tgtEl>
                                      </p:cBhvr>
                                    </p:animEffect>
                                  </p:childTnLst>
                                </p:cTn>
                              </p:par>
                            </p:childTnLst>
                          </p:cTn>
                        </p:par>
                      </p:childTnLst>
                    </p:cTn>
                  </p:par>
                  <p:par>
                    <p:cTn id="144" fill="hold">
                      <p:stCondLst>
                        <p:cond delay="indefinite"/>
                      </p:stCondLst>
                      <p:childTnLst>
                        <p:par>
                          <p:cTn id="145" fill="hold">
                            <p:stCondLst>
                              <p:cond delay="0"/>
                            </p:stCondLst>
                            <p:childTnLst>
                              <p:par>
                                <p:cTn id="146" presetID="18" presetClass="entr" presetSubtype="9" fill="hold" grpId="0" nodeType="clickEffect">
                                  <p:stCondLst>
                                    <p:cond delay="0"/>
                                  </p:stCondLst>
                                  <p:childTnLst>
                                    <p:set>
                                      <p:cBhvr>
                                        <p:cTn id="147" dur="1" fill="hold">
                                          <p:stCondLst>
                                            <p:cond delay="0"/>
                                          </p:stCondLst>
                                        </p:cTn>
                                        <p:tgtEl>
                                          <p:spTgt spid="10267"/>
                                        </p:tgtEl>
                                        <p:attrNameLst>
                                          <p:attrName>style.visibility</p:attrName>
                                        </p:attrNameLst>
                                      </p:cBhvr>
                                      <p:to>
                                        <p:strVal val="visible"/>
                                      </p:to>
                                    </p:set>
                                    <p:animEffect transition="in" filter="strips(upLeft)">
                                      <p:cBhvr>
                                        <p:cTn id="148" dur="500"/>
                                        <p:tgtEl>
                                          <p:spTgt spid="10267"/>
                                        </p:tgtEl>
                                      </p:cBhvr>
                                    </p:animEffect>
                                  </p:childTnLst>
                                </p:cTn>
                              </p:par>
                            </p:childTnLst>
                          </p:cTn>
                        </p:par>
                      </p:childTnLst>
                    </p:cTn>
                  </p:par>
                  <p:par>
                    <p:cTn id="149" fill="hold">
                      <p:stCondLst>
                        <p:cond delay="indefinite"/>
                      </p:stCondLst>
                      <p:childTnLst>
                        <p:par>
                          <p:cTn id="150" fill="hold">
                            <p:stCondLst>
                              <p:cond delay="0"/>
                            </p:stCondLst>
                            <p:childTnLst>
                              <p:par>
                                <p:cTn id="151" presetID="18" presetClass="entr" presetSubtype="6" fill="hold" grpId="0" nodeType="clickEffect">
                                  <p:stCondLst>
                                    <p:cond delay="0"/>
                                  </p:stCondLst>
                                  <p:childTnLst>
                                    <p:set>
                                      <p:cBhvr>
                                        <p:cTn id="152" dur="1" fill="hold">
                                          <p:stCondLst>
                                            <p:cond delay="0"/>
                                          </p:stCondLst>
                                        </p:cTn>
                                        <p:tgtEl>
                                          <p:spTgt spid="10269"/>
                                        </p:tgtEl>
                                        <p:attrNameLst>
                                          <p:attrName>style.visibility</p:attrName>
                                        </p:attrNameLst>
                                      </p:cBhvr>
                                      <p:to>
                                        <p:strVal val="visible"/>
                                      </p:to>
                                    </p:set>
                                    <p:animEffect transition="in" filter="strips(downRight)">
                                      <p:cBhvr>
                                        <p:cTn id="153" dur="500"/>
                                        <p:tgtEl>
                                          <p:spTgt spid="10269"/>
                                        </p:tgtEl>
                                      </p:cBhvr>
                                    </p:animEffect>
                                  </p:childTnLst>
                                </p:cTn>
                              </p:par>
                            </p:childTnLst>
                          </p:cTn>
                        </p:par>
                      </p:childTnLst>
                    </p:cTn>
                  </p:par>
                  <p:par>
                    <p:cTn id="154" fill="hold">
                      <p:stCondLst>
                        <p:cond delay="indefinite"/>
                      </p:stCondLst>
                      <p:childTnLst>
                        <p:par>
                          <p:cTn id="155" fill="hold">
                            <p:stCondLst>
                              <p:cond delay="0"/>
                            </p:stCondLst>
                            <p:childTnLst>
                              <p:par>
                                <p:cTn id="156" presetID="18" presetClass="entr" presetSubtype="3" fill="hold" grpId="0" nodeType="clickEffect">
                                  <p:stCondLst>
                                    <p:cond delay="0"/>
                                  </p:stCondLst>
                                  <p:childTnLst>
                                    <p:set>
                                      <p:cBhvr>
                                        <p:cTn id="157" dur="1" fill="hold">
                                          <p:stCondLst>
                                            <p:cond delay="0"/>
                                          </p:stCondLst>
                                        </p:cTn>
                                        <p:tgtEl>
                                          <p:spTgt spid="10268"/>
                                        </p:tgtEl>
                                        <p:attrNameLst>
                                          <p:attrName>style.visibility</p:attrName>
                                        </p:attrNameLst>
                                      </p:cBhvr>
                                      <p:to>
                                        <p:strVal val="visible"/>
                                      </p:to>
                                    </p:set>
                                    <p:animEffect transition="in" filter="strips(upRight)">
                                      <p:cBhvr>
                                        <p:cTn id="158" dur="500"/>
                                        <p:tgtEl>
                                          <p:spTgt spid="10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nimBg="1"/>
      <p:bldP spid="10243" grpId="0" animBg="1"/>
      <p:bldP spid="10244" grpId="0" animBg="1"/>
      <p:bldP spid="10245" grpId="0" animBg="1"/>
      <p:bldP spid="10246" grpId="0" animBg="1"/>
      <p:bldP spid="10247" grpId="0" animBg="1"/>
      <p:bldP spid="10248" grpId="0" animBg="1"/>
      <p:bldP spid="10249" grpId="0" animBg="1"/>
      <p:bldP spid="10250" grpId="0" animBg="1"/>
      <p:bldP spid="10251" grpId="0" animBg="1"/>
      <p:bldP spid="10252" grpId="0" animBg="1"/>
      <p:bldP spid="10253" grpId="0" animBg="1"/>
      <p:bldP spid="10254" grpId="0" animBg="1"/>
      <p:bldP spid="10255" grpId="0" animBg="1"/>
      <p:bldP spid="10256" grpId="0" animBg="1"/>
      <p:bldP spid="10257" grpId="0" autoUpdateAnimBg="0"/>
      <p:bldP spid="10258" grpId="0" autoUpdateAnimBg="0"/>
      <p:bldP spid="10259" grpId="0" autoUpdateAnimBg="0"/>
      <p:bldP spid="10260" grpId="0" autoUpdateAnimBg="0"/>
      <p:bldP spid="10266" grpId="0" animBg="1"/>
      <p:bldP spid="10267" grpId="0" animBg="1"/>
      <p:bldP spid="10268" grpId="0" animBg="1"/>
      <p:bldP spid="1026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7581900" y="2705100"/>
            <a:ext cx="1104900" cy="1270000"/>
            <a:chOff x="4248" y="2864"/>
            <a:chExt cx="696" cy="800"/>
          </a:xfrm>
        </p:grpSpPr>
        <p:sp>
          <p:nvSpPr>
            <p:cNvPr id="18492" name="AutoShape 3"/>
            <p:cNvSpPr>
              <a:spLocks noChangeArrowheads="1"/>
            </p:cNvSpPr>
            <p:nvPr/>
          </p:nvSpPr>
          <p:spPr bwMode="auto">
            <a:xfrm rot="5400000">
              <a:off x="4220" y="2932"/>
              <a:ext cx="768" cy="664"/>
            </a:xfrm>
            <a:prstGeom prst="triangle">
              <a:avLst>
                <a:gd name="adj" fmla="val 50000"/>
              </a:avLst>
            </a:prstGeom>
            <a:solidFill>
              <a:schemeClr val="bg1"/>
            </a:solidFill>
            <a:ln w="9525">
              <a:solidFill>
                <a:schemeClr val="tx1"/>
              </a:solidFill>
              <a:miter lim="800000"/>
            </a:ln>
          </p:spPr>
          <p:txBody>
            <a:bodyPr wrap="none" anchor="ctr"/>
            <a:lstStyle/>
            <a:p>
              <a:endParaRPr lang="en-IN"/>
            </a:p>
          </p:txBody>
        </p:sp>
        <p:sp>
          <p:nvSpPr>
            <p:cNvPr id="18493" name="Oval 4"/>
            <p:cNvSpPr>
              <a:spLocks noChangeArrowheads="1"/>
            </p:cNvSpPr>
            <p:nvPr/>
          </p:nvSpPr>
          <p:spPr bwMode="auto">
            <a:xfrm>
              <a:off x="4464" y="3240"/>
              <a:ext cx="48" cy="48"/>
            </a:xfrm>
            <a:prstGeom prst="ellipse">
              <a:avLst/>
            </a:prstGeom>
            <a:solidFill>
              <a:schemeClr val="accent1"/>
            </a:solidFill>
            <a:ln w="9525">
              <a:solidFill>
                <a:schemeClr val="tx1"/>
              </a:solidFill>
              <a:round/>
            </a:ln>
          </p:spPr>
          <p:txBody>
            <a:bodyPr wrap="none" anchor="ctr"/>
            <a:lstStyle/>
            <a:p>
              <a:endParaRPr lang="en-IN"/>
            </a:p>
          </p:txBody>
        </p:sp>
        <p:sp>
          <p:nvSpPr>
            <p:cNvPr id="18494" name="Oval 5"/>
            <p:cNvSpPr>
              <a:spLocks noChangeArrowheads="1"/>
            </p:cNvSpPr>
            <p:nvPr/>
          </p:nvSpPr>
          <p:spPr bwMode="auto">
            <a:xfrm>
              <a:off x="4248" y="3232"/>
              <a:ext cx="48" cy="48"/>
            </a:xfrm>
            <a:prstGeom prst="ellipse">
              <a:avLst/>
            </a:prstGeom>
            <a:solidFill>
              <a:schemeClr val="accent1"/>
            </a:solidFill>
            <a:ln w="9525">
              <a:solidFill>
                <a:schemeClr val="tx1"/>
              </a:solidFill>
              <a:round/>
            </a:ln>
          </p:spPr>
          <p:txBody>
            <a:bodyPr wrap="none" anchor="ctr"/>
            <a:lstStyle/>
            <a:p>
              <a:endParaRPr lang="en-IN"/>
            </a:p>
          </p:txBody>
        </p:sp>
        <p:sp>
          <p:nvSpPr>
            <p:cNvPr id="18495" name="Oval 6"/>
            <p:cNvSpPr>
              <a:spLocks noChangeArrowheads="1"/>
            </p:cNvSpPr>
            <p:nvPr/>
          </p:nvSpPr>
          <p:spPr bwMode="auto">
            <a:xfrm>
              <a:off x="4248" y="2864"/>
              <a:ext cx="48" cy="48"/>
            </a:xfrm>
            <a:prstGeom prst="ellipse">
              <a:avLst/>
            </a:prstGeom>
            <a:solidFill>
              <a:schemeClr val="accent1"/>
            </a:solidFill>
            <a:ln w="9525">
              <a:solidFill>
                <a:schemeClr val="tx1"/>
              </a:solidFill>
              <a:round/>
            </a:ln>
          </p:spPr>
          <p:txBody>
            <a:bodyPr wrap="none" anchor="ctr"/>
            <a:lstStyle/>
            <a:p>
              <a:endParaRPr lang="en-IN"/>
            </a:p>
          </p:txBody>
        </p:sp>
        <p:sp>
          <p:nvSpPr>
            <p:cNvPr id="18496" name="Oval 7"/>
            <p:cNvSpPr>
              <a:spLocks noChangeArrowheads="1"/>
            </p:cNvSpPr>
            <p:nvPr/>
          </p:nvSpPr>
          <p:spPr bwMode="auto">
            <a:xfrm>
              <a:off x="4256" y="3616"/>
              <a:ext cx="48" cy="48"/>
            </a:xfrm>
            <a:prstGeom prst="ellipse">
              <a:avLst/>
            </a:prstGeom>
            <a:solidFill>
              <a:schemeClr val="accent1"/>
            </a:solidFill>
            <a:ln w="9525">
              <a:solidFill>
                <a:schemeClr val="tx1"/>
              </a:solidFill>
              <a:round/>
            </a:ln>
          </p:spPr>
          <p:txBody>
            <a:bodyPr wrap="none" anchor="ctr"/>
            <a:lstStyle/>
            <a:p>
              <a:endParaRPr lang="en-IN"/>
            </a:p>
          </p:txBody>
        </p:sp>
        <p:sp>
          <p:nvSpPr>
            <p:cNvPr id="18497" name="Oval 8"/>
            <p:cNvSpPr>
              <a:spLocks noChangeArrowheads="1"/>
            </p:cNvSpPr>
            <p:nvPr/>
          </p:nvSpPr>
          <p:spPr bwMode="auto">
            <a:xfrm>
              <a:off x="4896" y="3232"/>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18441" name="Line 9"/>
          <p:cNvSpPr>
            <a:spLocks noChangeShapeType="1"/>
          </p:cNvSpPr>
          <p:nvPr/>
        </p:nvSpPr>
        <p:spPr bwMode="auto">
          <a:xfrm>
            <a:off x="7239000" y="3340100"/>
            <a:ext cx="1752600" cy="0"/>
          </a:xfrm>
          <a:prstGeom prst="line">
            <a:avLst/>
          </a:prstGeom>
          <a:noFill/>
          <a:ln w="9525">
            <a:solidFill>
              <a:schemeClr val="tx1"/>
            </a:solidFill>
            <a:round/>
          </a:ln>
        </p:spPr>
        <p:txBody>
          <a:bodyPr wrap="none" anchor="ctr"/>
          <a:lstStyle/>
          <a:p>
            <a:endParaRPr lang="en-IN"/>
          </a:p>
        </p:txBody>
      </p:sp>
      <p:grpSp>
        <p:nvGrpSpPr>
          <p:cNvPr id="3" name="Group 10"/>
          <p:cNvGrpSpPr/>
          <p:nvPr/>
        </p:nvGrpSpPr>
        <p:grpSpPr bwMode="auto">
          <a:xfrm>
            <a:off x="7292975" y="2476500"/>
            <a:ext cx="1511300" cy="1662113"/>
            <a:chOff x="4082" y="2712"/>
            <a:chExt cx="952" cy="1047"/>
          </a:xfrm>
        </p:grpSpPr>
        <p:sp>
          <p:nvSpPr>
            <p:cNvPr id="18487" name="Text Box 11"/>
            <p:cNvSpPr txBox="1">
              <a:spLocks noChangeArrowheads="1"/>
            </p:cNvSpPr>
            <p:nvPr/>
          </p:nvSpPr>
          <p:spPr bwMode="auto">
            <a:xfrm>
              <a:off x="4134" y="2712"/>
              <a:ext cx="180" cy="231"/>
            </a:xfrm>
            <a:prstGeom prst="rect">
              <a:avLst/>
            </a:prstGeom>
            <a:noFill/>
            <a:ln w="9525">
              <a:noFill/>
              <a:miter lim="800000"/>
            </a:ln>
          </p:spPr>
          <p:txBody>
            <a:bodyPr wrap="none">
              <a:spAutoFit/>
            </a:bodyPr>
            <a:lstStyle/>
            <a:p>
              <a:pPr algn="ctr"/>
              <a:r>
                <a:rPr lang="en-US">
                  <a:latin typeface="Times New Roman" charset="0"/>
                </a:rPr>
                <a:t>a</a:t>
              </a:r>
              <a:endParaRPr lang="en-US">
                <a:latin typeface="Times New Roman" charset="0"/>
              </a:endParaRPr>
            </a:p>
          </p:txBody>
        </p:sp>
        <p:sp>
          <p:nvSpPr>
            <p:cNvPr id="18488" name="Text Box 12"/>
            <p:cNvSpPr txBox="1">
              <a:spLocks noChangeArrowheads="1"/>
            </p:cNvSpPr>
            <p:nvPr/>
          </p:nvSpPr>
          <p:spPr bwMode="auto">
            <a:xfrm>
              <a:off x="4130" y="3528"/>
              <a:ext cx="188" cy="231"/>
            </a:xfrm>
            <a:prstGeom prst="rect">
              <a:avLst/>
            </a:prstGeom>
            <a:noFill/>
            <a:ln w="9525">
              <a:noFill/>
              <a:miter lim="800000"/>
            </a:ln>
          </p:spPr>
          <p:txBody>
            <a:bodyPr wrap="none">
              <a:spAutoFit/>
            </a:bodyPr>
            <a:lstStyle/>
            <a:p>
              <a:pPr algn="ctr"/>
              <a:r>
                <a:rPr lang="en-US">
                  <a:latin typeface="Times New Roman" charset="0"/>
                </a:rPr>
                <a:t>b</a:t>
              </a:r>
              <a:endParaRPr lang="en-US">
                <a:latin typeface="Times New Roman" charset="0"/>
              </a:endParaRPr>
            </a:p>
          </p:txBody>
        </p:sp>
        <p:sp>
          <p:nvSpPr>
            <p:cNvPr id="5" name="Text Box 13"/>
            <p:cNvSpPr txBox="1">
              <a:spLocks noChangeArrowheads="1"/>
            </p:cNvSpPr>
            <p:nvPr/>
          </p:nvSpPr>
          <p:spPr bwMode="auto">
            <a:xfrm>
              <a:off x="4854" y="3048"/>
              <a:ext cx="180" cy="231"/>
            </a:xfrm>
            <a:prstGeom prst="rect">
              <a:avLst/>
            </a:prstGeom>
            <a:noFill/>
            <a:ln w="9525">
              <a:noFill/>
              <a:miter lim="800000"/>
            </a:ln>
          </p:spPr>
          <p:txBody>
            <a:bodyPr wrap="none">
              <a:spAutoFit/>
            </a:bodyPr>
            <a:lstStyle/>
            <a:p>
              <a:pPr algn="ctr"/>
              <a:r>
                <a:rPr lang="en-US">
                  <a:latin typeface="Times New Roman" charset="0"/>
                </a:rPr>
                <a:t>c</a:t>
              </a:r>
              <a:endParaRPr lang="en-US">
                <a:latin typeface="Times New Roman" charset="0"/>
              </a:endParaRPr>
            </a:p>
          </p:txBody>
        </p:sp>
        <p:sp>
          <p:nvSpPr>
            <p:cNvPr id="18490" name="Text Box 14"/>
            <p:cNvSpPr txBox="1">
              <a:spLocks noChangeArrowheads="1"/>
            </p:cNvSpPr>
            <p:nvPr/>
          </p:nvSpPr>
          <p:spPr bwMode="auto">
            <a:xfrm>
              <a:off x="4418" y="3048"/>
              <a:ext cx="188" cy="231"/>
            </a:xfrm>
            <a:prstGeom prst="rect">
              <a:avLst/>
            </a:prstGeom>
            <a:noFill/>
            <a:ln w="9525">
              <a:noFill/>
              <a:miter lim="800000"/>
            </a:ln>
          </p:spPr>
          <p:txBody>
            <a:bodyPr wrap="none">
              <a:spAutoFit/>
            </a:bodyPr>
            <a:lstStyle/>
            <a:p>
              <a:pPr algn="ctr"/>
              <a:r>
                <a:rPr lang="en-US">
                  <a:latin typeface="Times New Roman" charset="0"/>
                </a:rPr>
                <a:t>o</a:t>
              </a:r>
              <a:endParaRPr lang="en-US">
                <a:latin typeface="Times New Roman" charset="0"/>
              </a:endParaRPr>
            </a:p>
          </p:txBody>
        </p:sp>
        <p:sp>
          <p:nvSpPr>
            <p:cNvPr id="18491" name="Text Box 15"/>
            <p:cNvSpPr txBox="1">
              <a:spLocks noChangeArrowheads="1"/>
            </p:cNvSpPr>
            <p:nvPr/>
          </p:nvSpPr>
          <p:spPr bwMode="auto">
            <a:xfrm>
              <a:off x="4082" y="3144"/>
              <a:ext cx="188" cy="231"/>
            </a:xfrm>
            <a:prstGeom prst="rect">
              <a:avLst/>
            </a:prstGeom>
            <a:noFill/>
            <a:ln w="9525">
              <a:noFill/>
              <a:miter lim="800000"/>
            </a:ln>
          </p:spPr>
          <p:txBody>
            <a:bodyPr wrap="none">
              <a:spAutoFit/>
            </a:bodyPr>
            <a:lstStyle/>
            <a:p>
              <a:pPr algn="ctr"/>
              <a:r>
                <a:rPr lang="en-US">
                  <a:latin typeface="Times New Roman" charset="0"/>
                </a:rPr>
                <a:t>p</a:t>
              </a:r>
              <a:endParaRPr lang="en-US">
                <a:latin typeface="Times New Roman" charset="0"/>
              </a:endParaRPr>
            </a:p>
          </p:txBody>
        </p:sp>
      </p:grpSp>
      <p:sp>
        <p:nvSpPr>
          <p:cNvPr id="18448" name="Line 16"/>
          <p:cNvSpPr>
            <a:spLocks noChangeShapeType="1"/>
          </p:cNvSpPr>
          <p:nvPr/>
        </p:nvSpPr>
        <p:spPr bwMode="auto">
          <a:xfrm rot="21571905" flipV="1">
            <a:off x="5137150" y="3368675"/>
            <a:ext cx="1797050" cy="1027113"/>
          </a:xfrm>
          <a:prstGeom prst="line">
            <a:avLst/>
          </a:prstGeom>
          <a:noFill/>
          <a:ln w="6350">
            <a:solidFill>
              <a:schemeClr val="bg2"/>
            </a:solidFill>
            <a:round/>
          </a:ln>
        </p:spPr>
        <p:txBody>
          <a:bodyPr/>
          <a:lstStyle/>
          <a:p>
            <a:endParaRPr lang="en-IN"/>
          </a:p>
        </p:txBody>
      </p:sp>
      <p:sp>
        <p:nvSpPr>
          <p:cNvPr id="18449" name="Line 17"/>
          <p:cNvSpPr>
            <a:spLocks noChangeShapeType="1"/>
          </p:cNvSpPr>
          <p:nvPr/>
        </p:nvSpPr>
        <p:spPr bwMode="auto">
          <a:xfrm rot="28095" flipH="1" flipV="1">
            <a:off x="3352800" y="3371850"/>
            <a:ext cx="1797050" cy="1027113"/>
          </a:xfrm>
          <a:prstGeom prst="line">
            <a:avLst/>
          </a:prstGeom>
          <a:noFill/>
          <a:ln w="6350">
            <a:solidFill>
              <a:schemeClr val="bg2"/>
            </a:solidFill>
            <a:round/>
          </a:ln>
        </p:spPr>
        <p:txBody>
          <a:bodyPr/>
          <a:lstStyle/>
          <a:p>
            <a:endParaRPr lang="en-IN"/>
          </a:p>
        </p:txBody>
      </p:sp>
      <p:sp>
        <p:nvSpPr>
          <p:cNvPr id="18450" name="Line 18"/>
          <p:cNvSpPr>
            <a:spLocks noChangeShapeType="1"/>
          </p:cNvSpPr>
          <p:nvPr/>
        </p:nvSpPr>
        <p:spPr bwMode="auto">
          <a:xfrm>
            <a:off x="5156200" y="3035300"/>
            <a:ext cx="0" cy="1371600"/>
          </a:xfrm>
          <a:prstGeom prst="line">
            <a:avLst/>
          </a:prstGeom>
          <a:noFill/>
          <a:ln w="28575">
            <a:solidFill>
              <a:schemeClr val="bg2"/>
            </a:solidFill>
            <a:round/>
          </a:ln>
        </p:spPr>
        <p:txBody>
          <a:bodyPr/>
          <a:lstStyle/>
          <a:p>
            <a:endParaRPr lang="en-IN"/>
          </a:p>
        </p:txBody>
      </p:sp>
      <p:sp>
        <p:nvSpPr>
          <p:cNvPr id="18451" name="Line 19"/>
          <p:cNvSpPr>
            <a:spLocks noChangeShapeType="1"/>
          </p:cNvSpPr>
          <p:nvPr/>
        </p:nvSpPr>
        <p:spPr bwMode="auto">
          <a:xfrm rot="3605316">
            <a:off x="5739606" y="3366294"/>
            <a:ext cx="1588" cy="1371600"/>
          </a:xfrm>
          <a:prstGeom prst="line">
            <a:avLst/>
          </a:prstGeom>
          <a:noFill/>
          <a:ln w="28575">
            <a:solidFill>
              <a:schemeClr val="bg2"/>
            </a:solidFill>
            <a:round/>
          </a:ln>
        </p:spPr>
        <p:txBody>
          <a:bodyPr/>
          <a:lstStyle/>
          <a:p>
            <a:endParaRPr lang="en-IN"/>
          </a:p>
        </p:txBody>
      </p:sp>
      <p:sp>
        <p:nvSpPr>
          <p:cNvPr id="18452" name="Line 20"/>
          <p:cNvSpPr>
            <a:spLocks noChangeShapeType="1"/>
          </p:cNvSpPr>
          <p:nvPr/>
        </p:nvSpPr>
        <p:spPr bwMode="auto">
          <a:xfrm>
            <a:off x="6311900" y="2362200"/>
            <a:ext cx="0" cy="1371600"/>
          </a:xfrm>
          <a:prstGeom prst="line">
            <a:avLst/>
          </a:prstGeom>
          <a:noFill/>
          <a:ln w="28575">
            <a:solidFill>
              <a:schemeClr val="bg2"/>
            </a:solidFill>
            <a:round/>
          </a:ln>
        </p:spPr>
        <p:txBody>
          <a:bodyPr/>
          <a:lstStyle/>
          <a:p>
            <a:endParaRPr lang="en-IN"/>
          </a:p>
        </p:txBody>
      </p:sp>
      <p:sp>
        <p:nvSpPr>
          <p:cNvPr id="18453" name="Line 21"/>
          <p:cNvSpPr>
            <a:spLocks noChangeShapeType="1"/>
          </p:cNvSpPr>
          <p:nvPr/>
        </p:nvSpPr>
        <p:spPr bwMode="auto">
          <a:xfrm rot="17994684" flipH="1">
            <a:off x="4545806" y="3366294"/>
            <a:ext cx="1588" cy="1371600"/>
          </a:xfrm>
          <a:prstGeom prst="line">
            <a:avLst/>
          </a:prstGeom>
          <a:noFill/>
          <a:ln w="28575">
            <a:solidFill>
              <a:schemeClr val="bg2"/>
            </a:solidFill>
            <a:round/>
          </a:ln>
        </p:spPr>
        <p:txBody>
          <a:bodyPr/>
          <a:lstStyle/>
          <a:p>
            <a:endParaRPr lang="en-IN"/>
          </a:p>
        </p:txBody>
      </p:sp>
      <p:sp>
        <p:nvSpPr>
          <p:cNvPr id="18454" name="Line 22"/>
          <p:cNvSpPr>
            <a:spLocks noChangeShapeType="1"/>
          </p:cNvSpPr>
          <p:nvPr/>
        </p:nvSpPr>
        <p:spPr bwMode="auto">
          <a:xfrm>
            <a:off x="3937000" y="2349500"/>
            <a:ext cx="0" cy="1371600"/>
          </a:xfrm>
          <a:prstGeom prst="line">
            <a:avLst/>
          </a:prstGeom>
          <a:noFill/>
          <a:ln w="28575">
            <a:solidFill>
              <a:schemeClr val="bg2"/>
            </a:solidFill>
            <a:round/>
          </a:ln>
        </p:spPr>
        <p:txBody>
          <a:bodyPr/>
          <a:lstStyle/>
          <a:p>
            <a:endParaRPr lang="en-IN"/>
          </a:p>
        </p:txBody>
      </p:sp>
      <p:sp>
        <p:nvSpPr>
          <p:cNvPr id="18455" name="Line 23"/>
          <p:cNvSpPr>
            <a:spLocks noChangeShapeType="1"/>
          </p:cNvSpPr>
          <p:nvPr/>
        </p:nvSpPr>
        <p:spPr bwMode="auto">
          <a:xfrm rot="17994684" flipH="1">
            <a:off x="4545806" y="2045494"/>
            <a:ext cx="1588" cy="1371600"/>
          </a:xfrm>
          <a:prstGeom prst="line">
            <a:avLst/>
          </a:prstGeom>
          <a:noFill/>
          <a:ln w="28575">
            <a:solidFill>
              <a:schemeClr val="bg2"/>
            </a:solidFill>
            <a:round/>
          </a:ln>
        </p:spPr>
        <p:txBody>
          <a:bodyPr/>
          <a:lstStyle/>
          <a:p>
            <a:endParaRPr lang="en-IN"/>
          </a:p>
        </p:txBody>
      </p:sp>
      <p:sp>
        <p:nvSpPr>
          <p:cNvPr id="18456" name="Line 24"/>
          <p:cNvSpPr>
            <a:spLocks noChangeShapeType="1"/>
          </p:cNvSpPr>
          <p:nvPr/>
        </p:nvSpPr>
        <p:spPr bwMode="auto">
          <a:xfrm rot="3605316">
            <a:off x="5739606" y="2045494"/>
            <a:ext cx="1588" cy="1371600"/>
          </a:xfrm>
          <a:prstGeom prst="line">
            <a:avLst/>
          </a:prstGeom>
          <a:noFill/>
          <a:ln w="28575">
            <a:solidFill>
              <a:schemeClr val="bg2"/>
            </a:solidFill>
            <a:round/>
          </a:ln>
        </p:spPr>
        <p:txBody>
          <a:bodyPr/>
          <a:lstStyle/>
          <a:p>
            <a:endParaRPr lang="en-IN"/>
          </a:p>
        </p:txBody>
      </p:sp>
      <p:sp>
        <p:nvSpPr>
          <p:cNvPr id="18457" name="Line 25"/>
          <p:cNvSpPr>
            <a:spLocks noChangeShapeType="1"/>
          </p:cNvSpPr>
          <p:nvPr/>
        </p:nvSpPr>
        <p:spPr bwMode="auto">
          <a:xfrm rot="3605316" flipH="1" flipV="1">
            <a:off x="4280694" y="1815307"/>
            <a:ext cx="1587" cy="762000"/>
          </a:xfrm>
          <a:prstGeom prst="line">
            <a:avLst/>
          </a:prstGeom>
          <a:noFill/>
          <a:ln w="28575">
            <a:solidFill>
              <a:schemeClr val="bg2"/>
            </a:solidFill>
            <a:round/>
          </a:ln>
        </p:spPr>
        <p:txBody>
          <a:bodyPr/>
          <a:lstStyle/>
          <a:p>
            <a:endParaRPr lang="en-IN"/>
          </a:p>
        </p:txBody>
      </p:sp>
      <p:sp>
        <p:nvSpPr>
          <p:cNvPr id="18458" name="Line 26"/>
          <p:cNvSpPr>
            <a:spLocks noChangeShapeType="1"/>
          </p:cNvSpPr>
          <p:nvPr/>
        </p:nvSpPr>
        <p:spPr bwMode="auto">
          <a:xfrm rot="17994684" flipV="1">
            <a:off x="5935663" y="1698625"/>
            <a:ext cx="0" cy="917575"/>
          </a:xfrm>
          <a:prstGeom prst="line">
            <a:avLst/>
          </a:prstGeom>
          <a:noFill/>
          <a:ln w="28575">
            <a:solidFill>
              <a:schemeClr val="bg2"/>
            </a:solidFill>
            <a:round/>
          </a:ln>
        </p:spPr>
        <p:txBody>
          <a:bodyPr/>
          <a:lstStyle/>
          <a:p>
            <a:endParaRPr lang="en-IN"/>
          </a:p>
        </p:txBody>
      </p:sp>
      <p:sp>
        <p:nvSpPr>
          <p:cNvPr id="18459" name="Line 27"/>
          <p:cNvSpPr>
            <a:spLocks noChangeShapeType="1"/>
          </p:cNvSpPr>
          <p:nvPr/>
        </p:nvSpPr>
        <p:spPr bwMode="auto">
          <a:xfrm rot="28095" flipH="1" flipV="1">
            <a:off x="4197350" y="1816100"/>
            <a:ext cx="1797050" cy="1027113"/>
          </a:xfrm>
          <a:prstGeom prst="line">
            <a:avLst/>
          </a:prstGeom>
          <a:noFill/>
          <a:ln w="6350">
            <a:solidFill>
              <a:schemeClr val="bg2"/>
            </a:solidFill>
            <a:round/>
          </a:ln>
        </p:spPr>
        <p:txBody>
          <a:bodyPr/>
          <a:lstStyle/>
          <a:p>
            <a:endParaRPr lang="en-IN"/>
          </a:p>
        </p:txBody>
      </p:sp>
      <p:sp>
        <p:nvSpPr>
          <p:cNvPr id="18460" name="Line 28"/>
          <p:cNvSpPr>
            <a:spLocks noChangeShapeType="1"/>
          </p:cNvSpPr>
          <p:nvPr/>
        </p:nvSpPr>
        <p:spPr bwMode="auto">
          <a:xfrm rot="21571905" flipV="1">
            <a:off x="4241800" y="1855788"/>
            <a:ext cx="1797050" cy="1027112"/>
          </a:xfrm>
          <a:prstGeom prst="line">
            <a:avLst/>
          </a:prstGeom>
          <a:noFill/>
          <a:ln w="6350">
            <a:solidFill>
              <a:schemeClr val="bg2"/>
            </a:solidFill>
            <a:round/>
          </a:ln>
        </p:spPr>
        <p:txBody>
          <a:bodyPr/>
          <a:lstStyle/>
          <a:p>
            <a:endParaRPr lang="en-IN"/>
          </a:p>
        </p:txBody>
      </p:sp>
      <p:sp>
        <p:nvSpPr>
          <p:cNvPr id="18461" name="Oval 29"/>
          <p:cNvSpPr>
            <a:spLocks noChangeArrowheads="1"/>
          </p:cNvSpPr>
          <p:nvPr/>
        </p:nvSpPr>
        <p:spPr bwMode="auto">
          <a:xfrm>
            <a:off x="5130800" y="23241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462" name="Line 30"/>
          <p:cNvSpPr>
            <a:spLocks noChangeShapeType="1"/>
          </p:cNvSpPr>
          <p:nvPr/>
        </p:nvSpPr>
        <p:spPr bwMode="auto">
          <a:xfrm rot="-3605316" flipH="1" flipV="1">
            <a:off x="4823619" y="2040732"/>
            <a:ext cx="22225" cy="1004887"/>
          </a:xfrm>
          <a:prstGeom prst="line">
            <a:avLst/>
          </a:prstGeom>
          <a:noFill/>
          <a:ln w="28575">
            <a:solidFill>
              <a:schemeClr val="bg2"/>
            </a:solidFill>
            <a:round/>
          </a:ln>
        </p:spPr>
        <p:txBody>
          <a:bodyPr/>
          <a:lstStyle/>
          <a:p>
            <a:endParaRPr lang="en-IN"/>
          </a:p>
        </p:txBody>
      </p:sp>
      <p:sp>
        <p:nvSpPr>
          <p:cNvPr id="18463" name="Oval 31"/>
          <p:cNvSpPr>
            <a:spLocks noChangeArrowheads="1"/>
          </p:cNvSpPr>
          <p:nvPr/>
        </p:nvSpPr>
        <p:spPr bwMode="auto">
          <a:xfrm>
            <a:off x="5613400" y="20447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464" name="Line 32"/>
          <p:cNvSpPr>
            <a:spLocks noChangeShapeType="1"/>
          </p:cNvSpPr>
          <p:nvPr/>
        </p:nvSpPr>
        <p:spPr bwMode="auto">
          <a:xfrm flipV="1">
            <a:off x="5308600" y="2044700"/>
            <a:ext cx="381000" cy="762000"/>
          </a:xfrm>
          <a:prstGeom prst="line">
            <a:avLst/>
          </a:prstGeom>
          <a:noFill/>
          <a:ln w="9525">
            <a:solidFill>
              <a:schemeClr val="tx1"/>
            </a:solidFill>
            <a:round/>
          </a:ln>
        </p:spPr>
        <p:txBody>
          <a:bodyPr wrap="none" anchor="ctr"/>
          <a:lstStyle/>
          <a:p>
            <a:endParaRPr lang="en-IN"/>
          </a:p>
        </p:txBody>
      </p:sp>
      <p:sp>
        <p:nvSpPr>
          <p:cNvPr id="18465" name="Line 33"/>
          <p:cNvSpPr>
            <a:spLocks noChangeShapeType="1"/>
          </p:cNvSpPr>
          <p:nvPr/>
        </p:nvSpPr>
        <p:spPr bwMode="auto">
          <a:xfrm flipV="1">
            <a:off x="4394200" y="2044700"/>
            <a:ext cx="1295400" cy="228600"/>
          </a:xfrm>
          <a:prstGeom prst="line">
            <a:avLst/>
          </a:prstGeom>
          <a:noFill/>
          <a:ln w="9525">
            <a:solidFill>
              <a:schemeClr val="tx1"/>
            </a:solidFill>
            <a:round/>
          </a:ln>
        </p:spPr>
        <p:txBody>
          <a:bodyPr wrap="none" anchor="ctr"/>
          <a:lstStyle/>
          <a:p>
            <a:endParaRPr lang="en-IN"/>
          </a:p>
        </p:txBody>
      </p:sp>
      <p:sp>
        <p:nvSpPr>
          <p:cNvPr id="18466" name="Line 34"/>
          <p:cNvSpPr>
            <a:spLocks noChangeShapeType="1"/>
          </p:cNvSpPr>
          <p:nvPr/>
        </p:nvSpPr>
        <p:spPr bwMode="auto">
          <a:xfrm flipV="1">
            <a:off x="5156200" y="749300"/>
            <a:ext cx="0" cy="1600200"/>
          </a:xfrm>
          <a:prstGeom prst="line">
            <a:avLst/>
          </a:prstGeom>
          <a:noFill/>
          <a:ln w="9525">
            <a:solidFill>
              <a:schemeClr val="tx1"/>
            </a:solidFill>
            <a:round/>
          </a:ln>
        </p:spPr>
        <p:txBody>
          <a:bodyPr wrap="none" anchor="ctr"/>
          <a:lstStyle/>
          <a:p>
            <a:endParaRPr lang="en-IN"/>
          </a:p>
        </p:txBody>
      </p:sp>
      <p:sp>
        <p:nvSpPr>
          <p:cNvPr id="18467" name="Line 35"/>
          <p:cNvSpPr>
            <a:spLocks noChangeShapeType="1"/>
          </p:cNvSpPr>
          <p:nvPr/>
        </p:nvSpPr>
        <p:spPr bwMode="auto">
          <a:xfrm flipH="1">
            <a:off x="4394200" y="749300"/>
            <a:ext cx="762000" cy="1600200"/>
          </a:xfrm>
          <a:prstGeom prst="line">
            <a:avLst/>
          </a:prstGeom>
          <a:noFill/>
          <a:ln w="28575">
            <a:solidFill>
              <a:schemeClr val="tx1"/>
            </a:solidFill>
            <a:round/>
          </a:ln>
        </p:spPr>
        <p:txBody>
          <a:bodyPr wrap="none" anchor="ctr"/>
          <a:lstStyle/>
          <a:p>
            <a:endParaRPr lang="en-IN"/>
          </a:p>
        </p:txBody>
      </p:sp>
      <p:sp>
        <p:nvSpPr>
          <p:cNvPr id="18468" name="Line 36"/>
          <p:cNvSpPr>
            <a:spLocks noChangeShapeType="1"/>
          </p:cNvSpPr>
          <p:nvPr/>
        </p:nvSpPr>
        <p:spPr bwMode="auto">
          <a:xfrm>
            <a:off x="5156200" y="749300"/>
            <a:ext cx="457200" cy="1295400"/>
          </a:xfrm>
          <a:prstGeom prst="line">
            <a:avLst/>
          </a:prstGeom>
          <a:noFill/>
          <a:ln w="28575">
            <a:solidFill>
              <a:schemeClr val="tx1"/>
            </a:solidFill>
            <a:round/>
          </a:ln>
        </p:spPr>
        <p:txBody>
          <a:bodyPr wrap="none" anchor="ctr"/>
          <a:lstStyle/>
          <a:p>
            <a:endParaRPr lang="en-IN"/>
          </a:p>
        </p:txBody>
      </p:sp>
      <p:sp>
        <p:nvSpPr>
          <p:cNvPr id="18469" name="Oval 37"/>
          <p:cNvSpPr>
            <a:spLocks noChangeArrowheads="1"/>
          </p:cNvSpPr>
          <p:nvPr/>
        </p:nvSpPr>
        <p:spPr bwMode="auto">
          <a:xfrm>
            <a:off x="4851400" y="25019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470" name="Oval 38"/>
          <p:cNvSpPr>
            <a:spLocks noChangeArrowheads="1"/>
          </p:cNvSpPr>
          <p:nvPr/>
        </p:nvSpPr>
        <p:spPr bwMode="auto">
          <a:xfrm>
            <a:off x="5276850" y="27559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471" name="Oval 39"/>
          <p:cNvSpPr>
            <a:spLocks noChangeArrowheads="1"/>
          </p:cNvSpPr>
          <p:nvPr/>
        </p:nvSpPr>
        <p:spPr bwMode="auto">
          <a:xfrm>
            <a:off x="4394200" y="22733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472" name="Line 40"/>
          <p:cNvSpPr>
            <a:spLocks noChangeShapeType="1"/>
          </p:cNvSpPr>
          <p:nvPr/>
        </p:nvSpPr>
        <p:spPr bwMode="auto">
          <a:xfrm rot="21251875" flipH="1">
            <a:off x="5232400" y="796925"/>
            <a:ext cx="25400" cy="1981200"/>
          </a:xfrm>
          <a:prstGeom prst="line">
            <a:avLst/>
          </a:prstGeom>
          <a:noFill/>
          <a:ln w="28575">
            <a:solidFill>
              <a:schemeClr val="tx1"/>
            </a:solidFill>
            <a:round/>
          </a:ln>
        </p:spPr>
        <p:txBody>
          <a:bodyPr wrap="none" anchor="ctr"/>
          <a:lstStyle/>
          <a:p>
            <a:endParaRPr lang="en-IN"/>
          </a:p>
        </p:txBody>
      </p:sp>
      <p:sp>
        <p:nvSpPr>
          <p:cNvPr id="18473" name="Line 41"/>
          <p:cNvSpPr>
            <a:spLocks noChangeShapeType="1"/>
          </p:cNvSpPr>
          <p:nvPr/>
        </p:nvSpPr>
        <p:spPr bwMode="auto">
          <a:xfrm>
            <a:off x="3632200" y="4406900"/>
            <a:ext cx="3048000" cy="0"/>
          </a:xfrm>
          <a:prstGeom prst="line">
            <a:avLst/>
          </a:prstGeom>
          <a:noFill/>
          <a:ln w="9525">
            <a:solidFill>
              <a:schemeClr val="tx1"/>
            </a:solidFill>
            <a:round/>
          </a:ln>
        </p:spPr>
        <p:txBody>
          <a:bodyPr wrap="none" anchor="ctr"/>
          <a:lstStyle/>
          <a:p>
            <a:endParaRPr lang="en-IN"/>
          </a:p>
        </p:txBody>
      </p:sp>
      <p:sp>
        <p:nvSpPr>
          <p:cNvPr id="18474" name="Line 42"/>
          <p:cNvSpPr>
            <a:spLocks noChangeShapeType="1"/>
          </p:cNvSpPr>
          <p:nvPr/>
        </p:nvSpPr>
        <p:spPr bwMode="auto">
          <a:xfrm flipV="1">
            <a:off x="3937000" y="1663700"/>
            <a:ext cx="1219200" cy="685800"/>
          </a:xfrm>
          <a:prstGeom prst="line">
            <a:avLst/>
          </a:prstGeom>
          <a:noFill/>
          <a:ln w="9525">
            <a:solidFill>
              <a:schemeClr val="tx1"/>
            </a:solidFill>
            <a:round/>
          </a:ln>
        </p:spPr>
        <p:txBody>
          <a:bodyPr wrap="none" anchor="ctr"/>
          <a:lstStyle/>
          <a:p>
            <a:endParaRPr lang="en-IN"/>
          </a:p>
        </p:txBody>
      </p:sp>
      <p:sp>
        <p:nvSpPr>
          <p:cNvPr id="18475" name="Line 43"/>
          <p:cNvSpPr>
            <a:spLocks noChangeShapeType="1"/>
          </p:cNvSpPr>
          <p:nvPr/>
        </p:nvSpPr>
        <p:spPr bwMode="auto">
          <a:xfrm rot="-92650" flipH="1" flipV="1">
            <a:off x="5156200" y="1663700"/>
            <a:ext cx="1143000" cy="762000"/>
          </a:xfrm>
          <a:prstGeom prst="line">
            <a:avLst/>
          </a:prstGeom>
          <a:noFill/>
          <a:ln w="9525">
            <a:solidFill>
              <a:schemeClr val="tx1"/>
            </a:solidFill>
            <a:round/>
          </a:ln>
        </p:spPr>
        <p:txBody>
          <a:bodyPr wrap="none" anchor="ctr"/>
          <a:lstStyle/>
          <a:p>
            <a:endParaRPr lang="en-IN"/>
          </a:p>
        </p:txBody>
      </p:sp>
      <p:sp>
        <p:nvSpPr>
          <p:cNvPr id="18476" name="Text Box 44"/>
          <p:cNvSpPr txBox="1">
            <a:spLocks noChangeArrowheads="1"/>
          </p:cNvSpPr>
          <p:nvPr/>
        </p:nvSpPr>
        <p:spPr bwMode="auto">
          <a:xfrm>
            <a:off x="4622800" y="2425700"/>
            <a:ext cx="298450" cy="366713"/>
          </a:xfrm>
          <a:prstGeom prst="rect">
            <a:avLst/>
          </a:prstGeom>
          <a:noFill/>
          <a:ln w="9525">
            <a:noFill/>
            <a:miter lim="800000"/>
          </a:ln>
        </p:spPr>
        <p:txBody>
          <a:bodyPr wrap="none">
            <a:spAutoFit/>
          </a:bodyPr>
          <a:lstStyle/>
          <a:p>
            <a:pPr algn="ctr"/>
            <a:r>
              <a:rPr lang="en-US">
                <a:latin typeface="Times New Roman" charset="0"/>
              </a:rPr>
              <a:t>p</a:t>
            </a:r>
            <a:endParaRPr lang="en-US">
              <a:latin typeface="Times New Roman" charset="0"/>
            </a:endParaRPr>
          </a:p>
        </p:txBody>
      </p:sp>
      <p:sp>
        <p:nvSpPr>
          <p:cNvPr id="18477" name="Text Box 45"/>
          <p:cNvSpPr txBox="1">
            <a:spLocks noChangeArrowheads="1"/>
          </p:cNvSpPr>
          <p:nvPr/>
        </p:nvSpPr>
        <p:spPr bwMode="auto">
          <a:xfrm>
            <a:off x="4175125" y="2082800"/>
            <a:ext cx="285750" cy="366713"/>
          </a:xfrm>
          <a:prstGeom prst="rect">
            <a:avLst/>
          </a:prstGeom>
          <a:noFill/>
          <a:ln w="9525">
            <a:noFill/>
            <a:miter lim="800000"/>
          </a:ln>
        </p:spPr>
        <p:txBody>
          <a:bodyPr wrap="none">
            <a:spAutoFit/>
          </a:bodyPr>
          <a:lstStyle/>
          <a:p>
            <a:pPr algn="ctr"/>
            <a:r>
              <a:rPr lang="en-US">
                <a:latin typeface="Times New Roman" charset="0"/>
              </a:rPr>
              <a:t>a</a:t>
            </a:r>
            <a:endParaRPr lang="en-US">
              <a:latin typeface="Times New Roman" charset="0"/>
            </a:endParaRPr>
          </a:p>
        </p:txBody>
      </p:sp>
      <p:sp>
        <p:nvSpPr>
          <p:cNvPr id="18478" name="Text Box 46"/>
          <p:cNvSpPr txBox="1">
            <a:spLocks noChangeArrowheads="1"/>
          </p:cNvSpPr>
          <p:nvPr/>
        </p:nvSpPr>
        <p:spPr bwMode="auto">
          <a:xfrm>
            <a:off x="5089525" y="2682875"/>
            <a:ext cx="298450" cy="366713"/>
          </a:xfrm>
          <a:prstGeom prst="rect">
            <a:avLst/>
          </a:prstGeom>
          <a:noFill/>
          <a:ln w="9525">
            <a:noFill/>
            <a:miter lim="800000"/>
          </a:ln>
        </p:spPr>
        <p:txBody>
          <a:bodyPr wrap="none">
            <a:spAutoFit/>
          </a:bodyPr>
          <a:lstStyle/>
          <a:p>
            <a:pPr algn="ctr"/>
            <a:r>
              <a:rPr lang="en-US">
                <a:latin typeface="Times New Roman" charset="0"/>
              </a:rPr>
              <a:t>b</a:t>
            </a:r>
            <a:endParaRPr lang="en-US">
              <a:latin typeface="Times New Roman" charset="0"/>
            </a:endParaRPr>
          </a:p>
        </p:txBody>
      </p:sp>
      <p:sp>
        <p:nvSpPr>
          <p:cNvPr id="18479" name="Text Box 47"/>
          <p:cNvSpPr txBox="1">
            <a:spLocks noChangeArrowheads="1"/>
          </p:cNvSpPr>
          <p:nvPr/>
        </p:nvSpPr>
        <p:spPr bwMode="auto">
          <a:xfrm>
            <a:off x="5565775" y="1730375"/>
            <a:ext cx="285750" cy="366713"/>
          </a:xfrm>
          <a:prstGeom prst="rect">
            <a:avLst/>
          </a:prstGeom>
          <a:noFill/>
          <a:ln w="9525">
            <a:noFill/>
            <a:miter lim="800000"/>
          </a:ln>
        </p:spPr>
        <p:txBody>
          <a:bodyPr wrap="none">
            <a:spAutoFit/>
          </a:bodyPr>
          <a:lstStyle/>
          <a:p>
            <a:pPr algn="ctr"/>
            <a:r>
              <a:rPr lang="en-US">
                <a:latin typeface="Times New Roman" charset="0"/>
              </a:rPr>
              <a:t>c</a:t>
            </a:r>
            <a:endParaRPr lang="en-US">
              <a:latin typeface="Times New Roman" charset="0"/>
            </a:endParaRPr>
          </a:p>
        </p:txBody>
      </p:sp>
      <p:sp>
        <p:nvSpPr>
          <p:cNvPr id="18480" name="Text Box 48"/>
          <p:cNvSpPr txBox="1">
            <a:spLocks noChangeArrowheads="1"/>
          </p:cNvSpPr>
          <p:nvPr/>
        </p:nvSpPr>
        <p:spPr bwMode="auto">
          <a:xfrm>
            <a:off x="5003800" y="2263775"/>
            <a:ext cx="298450" cy="366713"/>
          </a:xfrm>
          <a:prstGeom prst="rect">
            <a:avLst/>
          </a:prstGeom>
          <a:noFill/>
          <a:ln w="9525">
            <a:noFill/>
            <a:miter lim="800000"/>
          </a:ln>
        </p:spPr>
        <p:txBody>
          <a:bodyPr wrap="none">
            <a:spAutoFit/>
          </a:bodyPr>
          <a:lstStyle/>
          <a:p>
            <a:pPr algn="ctr"/>
            <a:r>
              <a:rPr lang="en-US">
                <a:latin typeface="Times New Roman" charset="0"/>
              </a:rPr>
              <a:t>o</a:t>
            </a:r>
            <a:endParaRPr lang="en-US">
              <a:latin typeface="Times New Roman" charset="0"/>
            </a:endParaRPr>
          </a:p>
        </p:txBody>
      </p:sp>
      <p:sp>
        <p:nvSpPr>
          <p:cNvPr id="18481" name="Line 49"/>
          <p:cNvSpPr>
            <a:spLocks noChangeShapeType="1"/>
          </p:cNvSpPr>
          <p:nvPr/>
        </p:nvSpPr>
        <p:spPr bwMode="auto">
          <a:xfrm flipV="1">
            <a:off x="5156200" y="304800"/>
            <a:ext cx="838200" cy="452438"/>
          </a:xfrm>
          <a:prstGeom prst="line">
            <a:avLst/>
          </a:prstGeom>
          <a:noFill/>
          <a:ln w="9525">
            <a:solidFill>
              <a:schemeClr val="tx1"/>
            </a:solidFill>
            <a:round/>
          </a:ln>
        </p:spPr>
        <p:txBody>
          <a:bodyPr wrap="none" anchor="ctr"/>
          <a:lstStyle/>
          <a:p>
            <a:endParaRPr lang="en-IN"/>
          </a:p>
        </p:txBody>
      </p:sp>
      <p:grpSp>
        <p:nvGrpSpPr>
          <p:cNvPr id="4" name="Group 50"/>
          <p:cNvGrpSpPr/>
          <p:nvPr/>
        </p:nvGrpSpPr>
        <p:grpSpPr bwMode="auto">
          <a:xfrm>
            <a:off x="5937250" y="320675"/>
            <a:ext cx="0" cy="1571625"/>
            <a:chOff x="2892" y="1362"/>
            <a:chExt cx="0" cy="990"/>
          </a:xfrm>
        </p:grpSpPr>
        <p:sp>
          <p:nvSpPr>
            <p:cNvPr id="18485" name="Line 51"/>
            <p:cNvSpPr>
              <a:spLocks noChangeShapeType="1"/>
            </p:cNvSpPr>
            <p:nvPr/>
          </p:nvSpPr>
          <p:spPr bwMode="auto">
            <a:xfrm flipV="1">
              <a:off x="2892" y="1362"/>
              <a:ext cx="0" cy="384"/>
            </a:xfrm>
            <a:prstGeom prst="line">
              <a:avLst/>
            </a:prstGeom>
            <a:noFill/>
            <a:ln w="6350">
              <a:solidFill>
                <a:schemeClr val="bg2"/>
              </a:solidFill>
              <a:round/>
              <a:tailEnd type="triangle" w="med" len="med"/>
            </a:ln>
          </p:spPr>
          <p:txBody>
            <a:bodyPr wrap="none" anchor="ctr"/>
            <a:lstStyle/>
            <a:p>
              <a:endParaRPr lang="en-IN"/>
            </a:p>
          </p:txBody>
        </p:sp>
        <p:sp>
          <p:nvSpPr>
            <p:cNvPr id="18486" name="Line 52"/>
            <p:cNvSpPr>
              <a:spLocks noChangeShapeType="1"/>
            </p:cNvSpPr>
            <p:nvPr/>
          </p:nvSpPr>
          <p:spPr bwMode="auto">
            <a:xfrm>
              <a:off x="2892" y="1920"/>
              <a:ext cx="0" cy="432"/>
            </a:xfrm>
            <a:prstGeom prst="line">
              <a:avLst/>
            </a:prstGeom>
            <a:noFill/>
            <a:ln w="6350">
              <a:solidFill>
                <a:schemeClr val="bg2"/>
              </a:solidFill>
              <a:round/>
              <a:tailEnd type="triangle" w="med" len="med"/>
            </a:ln>
          </p:spPr>
          <p:txBody>
            <a:bodyPr wrap="none" anchor="ctr"/>
            <a:lstStyle/>
            <a:p>
              <a:endParaRPr lang="en-IN"/>
            </a:p>
          </p:txBody>
        </p:sp>
      </p:grpSp>
      <p:grpSp>
        <p:nvGrpSpPr>
          <p:cNvPr id="6" name="Group 53"/>
          <p:cNvGrpSpPr/>
          <p:nvPr/>
        </p:nvGrpSpPr>
        <p:grpSpPr bwMode="auto">
          <a:xfrm>
            <a:off x="0" y="0"/>
            <a:ext cx="2362200" cy="1295400"/>
            <a:chOff x="288" y="96"/>
            <a:chExt cx="1488" cy="816"/>
          </a:xfrm>
        </p:grpSpPr>
        <p:sp>
          <p:nvSpPr>
            <p:cNvPr id="18483" name="Oval 54"/>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8484" name="Text Box 55"/>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7" name="Text Box 56"/>
          <p:cNvSpPr txBox="1">
            <a:spLocks noChangeArrowheads="1"/>
          </p:cNvSpPr>
          <p:nvPr/>
        </p:nvSpPr>
        <p:spPr bwMode="auto">
          <a:xfrm>
            <a:off x="0" y="1905000"/>
            <a:ext cx="3484563" cy="1368425"/>
          </a:xfrm>
          <a:prstGeom prst="rect">
            <a:avLst/>
          </a:prstGeom>
          <a:noFill/>
          <a:ln w="9525">
            <a:noFill/>
            <a:miter lim="800000"/>
          </a:ln>
        </p:spPr>
        <p:txBody>
          <a:bodyPr wrap="none">
            <a:spAutoFit/>
          </a:bodyPr>
          <a:lstStyle/>
          <a:p>
            <a:r>
              <a:rPr lang="en-US" sz="1400" b="1">
                <a:solidFill>
                  <a:srgbClr val="FF3300"/>
                </a:solidFill>
              </a:rPr>
              <a:t>PROBLEM:</a:t>
            </a:r>
            <a:r>
              <a:rPr lang="en-US" sz="1400"/>
              <a:t> A TRIANGULAR PYRAMID </a:t>
            </a:r>
            <a:endParaRPr lang="en-US" sz="1400"/>
          </a:p>
          <a:p>
            <a:r>
              <a:rPr lang="en-US" sz="1400"/>
              <a:t>OF 30 MM BASE SIDES AND 50 MM </a:t>
            </a:r>
            <a:endParaRPr lang="en-US" sz="1400"/>
          </a:p>
          <a:p>
            <a:r>
              <a:rPr lang="en-US" sz="1400"/>
              <a:t>LONG AXIS, IS CENTRALLY PLACED </a:t>
            </a:r>
            <a:endParaRPr lang="en-US" sz="1400"/>
          </a:p>
          <a:p>
            <a:r>
              <a:rPr lang="en-US" sz="1400"/>
              <a:t>ON THE TOP OF A CUBE OF 50 MM </a:t>
            </a:r>
            <a:endParaRPr lang="en-US" sz="1400"/>
          </a:p>
          <a:p>
            <a:r>
              <a:rPr lang="en-US" sz="1400"/>
              <a:t>LONG EDGES.</a:t>
            </a:r>
            <a:endParaRPr lang="en-US" sz="1400"/>
          </a:p>
          <a:p>
            <a:r>
              <a:rPr lang="en-US" sz="1400"/>
              <a:t>DRAW ISOMETRIC VIEW OF THE PAIR.</a:t>
            </a:r>
            <a:endParaRPr lang="en-US" sz="1400"/>
          </a:p>
        </p:txBody>
      </p:sp>
      <p:sp>
        <p:nvSpPr>
          <p:cNvPr id="18489" name="Text Box 57"/>
          <p:cNvSpPr txBox="1">
            <a:spLocks noChangeArrowheads="1"/>
          </p:cNvSpPr>
          <p:nvPr/>
        </p:nvSpPr>
        <p:spPr bwMode="auto">
          <a:xfrm>
            <a:off x="1295400" y="4648200"/>
            <a:ext cx="6667500" cy="1735138"/>
          </a:xfrm>
          <a:prstGeom prst="rect">
            <a:avLst/>
          </a:prstGeom>
          <a:noFill/>
          <a:ln w="9525">
            <a:noFill/>
            <a:miter lim="800000"/>
          </a:ln>
        </p:spPr>
        <p:txBody>
          <a:bodyPr>
            <a:spAutoFit/>
          </a:bodyPr>
          <a:lstStyle/>
          <a:p>
            <a:pPr algn="ctr"/>
            <a:r>
              <a:rPr lang="en-US" sz="1200">
                <a:solidFill>
                  <a:srgbClr val="FF3300"/>
                </a:solidFill>
                <a:latin typeface="Arial Black" pitchFamily="34" charset="0"/>
              </a:rPr>
              <a:t>SOLUTION HINTS.</a:t>
            </a:r>
            <a:endParaRPr lang="en-US" sz="1200">
              <a:solidFill>
                <a:srgbClr val="FF3300"/>
              </a:solidFill>
              <a:latin typeface="Arial Black" pitchFamily="34" charset="0"/>
            </a:endParaRPr>
          </a:p>
          <a:p>
            <a:pPr algn="ctr"/>
            <a:r>
              <a:rPr lang="en-US" sz="1200">
                <a:latin typeface="Times New Roman" charset="0"/>
              </a:rPr>
              <a:t>TO DRAW ISOMETRIC OF A CUBE IS SIMPLE. DRAW IT AS USUAL.</a:t>
            </a:r>
            <a:endParaRPr lang="en-US" sz="1200">
              <a:latin typeface="Times New Roman" charset="0"/>
            </a:endParaRPr>
          </a:p>
          <a:p>
            <a:pPr algn="ctr"/>
            <a:endParaRPr lang="en-US" sz="1200" b="1" i="1">
              <a:solidFill>
                <a:schemeClr val="accent2"/>
              </a:solidFill>
              <a:latin typeface="Times New Roman" charset="0"/>
            </a:endParaRPr>
          </a:p>
          <a:p>
            <a:pPr algn="ctr"/>
            <a:r>
              <a:rPr lang="en-US" sz="1200" b="1" i="1">
                <a:solidFill>
                  <a:schemeClr val="accent2"/>
                </a:solidFill>
                <a:latin typeface="Times New Roman" charset="0"/>
              </a:rPr>
              <a:t>BUT FOR PYRAMID AS IT’S BASE IS AN EQUILATERAL TRIANGLE, </a:t>
            </a:r>
            <a:endParaRPr lang="en-US" sz="1200" b="1" i="1">
              <a:solidFill>
                <a:schemeClr val="accent2"/>
              </a:solidFill>
              <a:latin typeface="Times New Roman" charset="0"/>
            </a:endParaRPr>
          </a:p>
          <a:p>
            <a:pPr algn="ctr"/>
            <a:r>
              <a:rPr lang="en-US" sz="1200" b="1" i="1">
                <a:solidFill>
                  <a:schemeClr val="accent2"/>
                </a:solidFill>
                <a:latin typeface="Times New Roman" charset="0"/>
              </a:rPr>
              <a:t>IT CAN NOT BE DRAWN DIRECTLY.SUPPORT OF IT’S TV IS REQUIRED</a:t>
            </a:r>
            <a:r>
              <a:rPr lang="en-US" sz="1200">
                <a:latin typeface="Times New Roman" charset="0"/>
              </a:rPr>
              <a:t>.</a:t>
            </a:r>
            <a:endParaRPr lang="en-US" sz="1200">
              <a:latin typeface="Times New Roman" charset="0"/>
            </a:endParaRPr>
          </a:p>
          <a:p>
            <a:pPr algn="ctr"/>
            <a:endParaRPr lang="en-US" sz="1200">
              <a:solidFill>
                <a:srgbClr val="FF3300"/>
              </a:solidFill>
              <a:latin typeface="Times New Roman" charset="0"/>
            </a:endParaRPr>
          </a:p>
          <a:p>
            <a:pPr algn="ctr"/>
            <a:r>
              <a:rPr lang="en-US" sz="1200">
                <a:solidFill>
                  <a:srgbClr val="FF3300"/>
                </a:solidFill>
                <a:latin typeface="Times New Roman" charset="0"/>
              </a:rPr>
              <a:t>SO DRAW TRIANGLE AS A TV, SEPARATELY AND NAME VARIOUS POINTS AS SHOWN</a:t>
            </a:r>
            <a:r>
              <a:rPr lang="en-US" sz="1200">
                <a:latin typeface="Times New Roman" charset="0"/>
              </a:rPr>
              <a:t>.</a:t>
            </a:r>
            <a:endParaRPr lang="en-US" sz="1200">
              <a:latin typeface="Times New Roman" charset="0"/>
            </a:endParaRPr>
          </a:p>
          <a:p>
            <a:pPr algn="ctr"/>
            <a:r>
              <a:rPr lang="en-US" sz="1200">
                <a:solidFill>
                  <a:schemeClr val="accent2"/>
                </a:solidFill>
                <a:latin typeface="Times New Roman" charset="0"/>
              </a:rPr>
              <a:t>AFTER THIS PLACE IT ON THE TOP OF CUBE AS SHOWN.</a:t>
            </a:r>
            <a:endParaRPr lang="en-US" sz="1200">
              <a:solidFill>
                <a:schemeClr val="accent2"/>
              </a:solidFill>
              <a:latin typeface="Times New Roman" charset="0"/>
            </a:endParaRPr>
          </a:p>
          <a:p>
            <a:pPr algn="ctr"/>
            <a:r>
              <a:rPr lang="en-US" sz="1200" b="1">
                <a:solidFill>
                  <a:srgbClr val="FF3300"/>
                </a:solidFill>
                <a:latin typeface="Times New Roman" charset="0"/>
              </a:rPr>
              <a:t>THEN ADD HEIGHT FROM IT’S CENTER AND COMPLETE IT’S ISOMETRIC AS SHOWN.</a:t>
            </a:r>
            <a:endParaRPr lang="en-US" sz="1200" b="1">
              <a:solidFill>
                <a:srgbClr val="FF3300"/>
              </a:solidFill>
              <a:latin typeface="Times New Roman" charset="0"/>
            </a:endParaRPr>
          </a:p>
        </p:txBody>
      </p:sp>
      <p:sp>
        <p:nvSpPr>
          <p:cNvPr id="8" name="Oval 58"/>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13</a:t>
            </a:r>
            <a:endParaRPr lang="en-US" b="1">
              <a:latin typeface="Times New Roman" charset="0"/>
            </a:endParaRPr>
          </a:p>
        </p:txBody>
      </p:sp>
      <p:grpSp>
        <p:nvGrpSpPr>
          <p:cNvPr id="9" name="Group 59"/>
          <p:cNvGrpSpPr/>
          <p:nvPr/>
        </p:nvGrpSpPr>
        <p:grpSpPr bwMode="auto">
          <a:xfrm>
            <a:off x="7467600" y="46038"/>
            <a:ext cx="1096963" cy="182562"/>
            <a:chOff x="5050" y="0"/>
            <a:chExt cx="691" cy="115"/>
          </a:xfrm>
        </p:grpSpPr>
        <p:sp>
          <p:nvSpPr>
            <p:cNvPr id="10" name="AutoShape 60">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1" name="AutoShape 61">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2" name="AutoShape 62">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3" name="AutoShape 63">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4" name="AutoShape 64">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8482" name="AutoShape 65">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18489"/>
                                        </p:tgtEl>
                                        <p:attrNameLst>
                                          <p:attrName>style.visibility</p:attrName>
                                        </p:attrNameLst>
                                      </p:cBhvr>
                                      <p:to>
                                        <p:strVal val="visible"/>
                                      </p:to>
                                    </p:set>
                                    <p:anim calcmode="lin" valueType="num">
                                      <p:cBhvr>
                                        <p:cTn id="7" dur="500" fill="hold"/>
                                        <p:tgtEl>
                                          <p:spTgt spid="18489"/>
                                        </p:tgtEl>
                                        <p:attrNameLst>
                                          <p:attrName>ppt_x</p:attrName>
                                        </p:attrNameLst>
                                      </p:cBhvr>
                                      <p:tavLst>
                                        <p:tav tm="0">
                                          <p:val>
                                            <p:strVal val="#ppt_x-#ppt_w/2"/>
                                          </p:val>
                                        </p:tav>
                                        <p:tav tm="100000">
                                          <p:val>
                                            <p:strVal val="#ppt_x"/>
                                          </p:val>
                                        </p:tav>
                                      </p:tavLst>
                                    </p:anim>
                                    <p:anim calcmode="lin" valueType="num">
                                      <p:cBhvr>
                                        <p:cTn id="8" dur="500" fill="hold"/>
                                        <p:tgtEl>
                                          <p:spTgt spid="18489"/>
                                        </p:tgtEl>
                                        <p:attrNameLst>
                                          <p:attrName>ppt_y</p:attrName>
                                        </p:attrNameLst>
                                      </p:cBhvr>
                                      <p:tavLst>
                                        <p:tav tm="0">
                                          <p:val>
                                            <p:strVal val="#ppt_y"/>
                                          </p:val>
                                        </p:tav>
                                        <p:tav tm="100000">
                                          <p:val>
                                            <p:strVal val="#ppt_y"/>
                                          </p:val>
                                        </p:tav>
                                      </p:tavLst>
                                    </p:anim>
                                    <p:anim calcmode="lin" valueType="num">
                                      <p:cBhvr>
                                        <p:cTn id="9" dur="500" fill="hold"/>
                                        <p:tgtEl>
                                          <p:spTgt spid="18489"/>
                                        </p:tgtEl>
                                        <p:attrNameLst>
                                          <p:attrName>ppt_w</p:attrName>
                                        </p:attrNameLst>
                                      </p:cBhvr>
                                      <p:tavLst>
                                        <p:tav tm="0">
                                          <p:val>
                                            <p:fltVal val="0"/>
                                          </p:val>
                                        </p:tav>
                                        <p:tav tm="100000">
                                          <p:val>
                                            <p:strVal val="#ppt_w"/>
                                          </p:val>
                                        </p:tav>
                                      </p:tavLst>
                                    </p:anim>
                                    <p:anim calcmode="lin" valueType="num">
                                      <p:cBhvr>
                                        <p:cTn id="10" dur="500" fill="hold"/>
                                        <p:tgtEl>
                                          <p:spTgt spid="18489"/>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18473"/>
                                        </p:tgtEl>
                                        <p:attrNameLst>
                                          <p:attrName>style.visibility</p:attrName>
                                        </p:attrNameLst>
                                      </p:cBhvr>
                                      <p:to>
                                        <p:strVal val="visible"/>
                                      </p:to>
                                    </p:set>
                                    <p:anim calcmode="lin" valueType="num">
                                      <p:cBhvr>
                                        <p:cTn id="15" dur="500" fill="hold"/>
                                        <p:tgtEl>
                                          <p:spTgt spid="18473"/>
                                        </p:tgtEl>
                                        <p:attrNameLst>
                                          <p:attrName>ppt_w</p:attrName>
                                        </p:attrNameLst>
                                      </p:cBhvr>
                                      <p:tavLst>
                                        <p:tav tm="0">
                                          <p:val>
                                            <p:fltVal val="0"/>
                                          </p:val>
                                        </p:tav>
                                        <p:tav tm="100000">
                                          <p:val>
                                            <p:strVal val="#ppt_w"/>
                                          </p:val>
                                        </p:tav>
                                      </p:tavLst>
                                    </p:anim>
                                    <p:anim calcmode="lin" valueType="num">
                                      <p:cBhvr>
                                        <p:cTn id="16" dur="500" fill="hold"/>
                                        <p:tgtEl>
                                          <p:spTgt spid="18473"/>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8" presetClass="entr" presetSubtype="3" fill="hold" grpId="0" nodeType="clickEffect">
                                  <p:stCondLst>
                                    <p:cond delay="0"/>
                                  </p:stCondLst>
                                  <p:childTnLst>
                                    <p:set>
                                      <p:cBhvr>
                                        <p:cTn id="20" dur="1" fill="hold">
                                          <p:stCondLst>
                                            <p:cond delay="0"/>
                                          </p:stCondLst>
                                        </p:cTn>
                                        <p:tgtEl>
                                          <p:spTgt spid="18448"/>
                                        </p:tgtEl>
                                        <p:attrNameLst>
                                          <p:attrName>style.visibility</p:attrName>
                                        </p:attrNameLst>
                                      </p:cBhvr>
                                      <p:to>
                                        <p:strVal val="visible"/>
                                      </p:to>
                                    </p:set>
                                    <p:animEffect transition="in" filter="strips(upRight)">
                                      <p:cBhvr>
                                        <p:cTn id="21" dur="500"/>
                                        <p:tgtEl>
                                          <p:spTgt spid="18448"/>
                                        </p:tgtEl>
                                      </p:cBhvr>
                                    </p:animEffect>
                                  </p:childTnLst>
                                </p:cTn>
                              </p:par>
                            </p:childTnLst>
                          </p:cTn>
                        </p:par>
                      </p:childTnLst>
                    </p:cTn>
                  </p:par>
                  <p:par>
                    <p:cTn id="22" fill="hold">
                      <p:stCondLst>
                        <p:cond delay="indefinite"/>
                      </p:stCondLst>
                      <p:childTnLst>
                        <p:par>
                          <p:cTn id="23" fill="hold">
                            <p:stCondLst>
                              <p:cond delay="0"/>
                            </p:stCondLst>
                            <p:childTnLst>
                              <p:par>
                                <p:cTn id="24" presetID="18" presetClass="entr" presetSubtype="9" fill="hold" grpId="0" nodeType="clickEffect">
                                  <p:stCondLst>
                                    <p:cond delay="0"/>
                                  </p:stCondLst>
                                  <p:childTnLst>
                                    <p:set>
                                      <p:cBhvr>
                                        <p:cTn id="25" dur="1" fill="hold">
                                          <p:stCondLst>
                                            <p:cond delay="0"/>
                                          </p:stCondLst>
                                        </p:cTn>
                                        <p:tgtEl>
                                          <p:spTgt spid="18449"/>
                                        </p:tgtEl>
                                        <p:attrNameLst>
                                          <p:attrName>style.visibility</p:attrName>
                                        </p:attrNameLst>
                                      </p:cBhvr>
                                      <p:to>
                                        <p:strVal val="visible"/>
                                      </p:to>
                                    </p:set>
                                    <p:animEffect transition="in" filter="strips(upLeft)">
                                      <p:cBhvr>
                                        <p:cTn id="26" dur="500"/>
                                        <p:tgtEl>
                                          <p:spTgt spid="18449"/>
                                        </p:tgtEl>
                                      </p:cBhvr>
                                    </p:animEffect>
                                  </p:childTnLst>
                                </p:cTn>
                              </p:par>
                            </p:childTnLst>
                          </p:cTn>
                        </p:par>
                      </p:childTnLst>
                    </p:cTn>
                  </p:par>
                  <p:par>
                    <p:cTn id="27" fill="hold">
                      <p:stCondLst>
                        <p:cond delay="indefinite"/>
                      </p:stCondLst>
                      <p:childTnLst>
                        <p:par>
                          <p:cTn id="28" fill="hold">
                            <p:stCondLst>
                              <p:cond delay="0"/>
                            </p:stCondLst>
                            <p:childTnLst>
                              <p:par>
                                <p:cTn id="29" presetID="17" presetClass="entr" presetSubtype="4" fill="hold" grpId="0" nodeType="clickEffect">
                                  <p:stCondLst>
                                    <p:cond delay="0"/>
                                  </p:stCondLst>
                                  <p:childTnLst>
                                    <p:set>
                                      <p:cBhvr>
                                        <p:cTn id="30" dur="1" fill="hold">
                                          <p:stCondLst>
                                            <p:cond delay="0"/>
                                          </p:stCondLst>
                                        </p:cTn>
                                        <p:tgtEl>
                                          <p:spTgt spid="18450"/>
                                        </p:tgtEl>
                                        <p:attrNameLst>
                                          <p:attrName>style.visibility</p:attrName>
                                        </p:attrNameLst>
                                      </p:cBhvr>
                                      <p:to>
                                        <p:strVal val="visible"/>
                                      </p:to>
                                    </p:set>
                                    <p:anim calcmode="lin" valueType="num">
                                      <p:cBhvr>
                                        <p:cTn id="31" dur="500" fill="hold"/>
                                        <p:tgtEl>
                                          <p:spTgt spid="18450"/>
                                        </p:tgtEl>
                                        <p:attrNameLst>
                                          <p:attrName>ppt_x</p:attrName>
                                        </p:attrNameLst>
                                      </p:cBhvr>
                                      <p:tavLst>
                                        <p:tav tm="0">
                                          <p:val>
                                            <p:strVal val="#ppt_x"/>
                                          </p:val>
                                        </p:tav>
                                        <p:tav tm="100000">
                                          <p:val>
                                            <p:strVal val="#ppt_x"/>
                                          </p:val>
                                        </p:tav>
                                      </p:tavLst>
                                    </p:anim>
                                    <p:anim calcmode="lin" valueType="num">
                                      <p:cBhvr>
                                        <p:cTn id="32" dur="500" fill="hold"/>
                                        <p:tgtEl>
                                          <p:spTgt spid="18450"/>
                                        </p:tgtEl>
                                        <p:attrNameLst>
                                          <p:attrName>ppt_y</p:attrName>
                                        </p:attrNameLst>
                                      </p:cBhvr>
                                      <p:tavLst>
                                        <p:tav tm="0">
                                          <p:val>
                                            <p:strVal val="#ppt_y+#ppt_h/2"/>
                                          </p:val>
                                        </p:tav>
                                        <p:tav tm="100000">
                                          <p:val>
                                            <p:strVal val="#ppt_y"/>
                                          </p:val>
                                        </p:tav>
                                      </p:tavLst>
                                    </p:anim>
                                    <p:anim calcmode="lin" valueType="num">
                                      <p:cBhvr>
                                        <p:cTn id="33" dur="500" fill="hold"/>
                                        <p:tgtEl>
                                          <p:spTgt spid="18450"/>
                                        </p:tgtEl>
                                        <p:attrNameLst>
                                          <p:attrName>ppt_w</p:attrName>
                                        </p:attrNameLst>
                                      </p:cBhvr>
                                      <p:tavLst>
                                        <p:tav tm="0">
                                          <p:val>
                                            <p:strVal val="#ppt_w"/>
                                          </p:val>
                                        </p:tav>
                                        <p:tav tm="100000">
                                          <p:val>
                                            <p:strVal val="#ppt_w"/>
                                          </p:val>
                                        </p:tav>
                                      </p:tavLst>
                                    </p:anim>
                                    <p:anim calcmode="lin" valueType="num">
                                      <p:cBhvr>
                                        <p:cTn id="34" dur="500" fill="hold"/>
                                        <p:tgtEl>
                                          <p:spTgt spid="18450"/>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8" presetClass="entr" presetSubtype="3" fill="hold" grpId="0" nodeType="clickEffect">
                                  <p:stCondLst>
                                    <p:cond delay="0"/>
                                  </p:stCondLst>
                                  <p:childTnLst>
                                    <p:set>
                                      <p:cBhvr>
                                        <p:cTn id="38" dur="1" fill="hold">
                                          <p:stCondLst>
                                            <p:cond delay="0"/>
                                          </p:stCondLst>
                                        </p:cTn>
                                        <p:tgtEl>
                                          <p:spTgt spid="18451"/>
                                        </p:tgtEl>
                                        <p:attrNameLst>
                                          <p:attrName>style.visibility</p:attrName>
                                        </p:attrNameLst>
                                      </p:cBhvr>
                                      <p:to>
                                        <p:strVal val="visible"/>
                                      </p:to>
                                    </p:set>
                                    <p:animEffect transition="in" filter="strips(upRight)">
                                      <p:cBhvr>
                                        <p:cTn id="39" dur="500"/>
                                        <p:tgtEl>
                                          <p:spTgt spid="18451"/>
                                        </p:tgtEl>
                                      </p:cBhvr>
                                    </p:animEffect>
                                  </p:childTnLst>
                                </p:cTn>
                              </p:par>
                            </p:childTnLst>
                          </p:cTn>
                        </p:par>
                      </p:childTnLst>
                    </p:cTn>
                  </p:par>
                  <p:par>
                    <p:cTn id="40" fill="hold">
                      <p:stCondLst>
                        <p:cond delay="indefinite"/>
                      </p:stCondLst>
                      <p:childTnLst>
                        <p:par>
                          <p:cTn id="41" fill="hold">
                            <p:stCondLst>
                              <p:cond delay="0"/>
                            </p:stCondLst>
                            <p:childTnLst>
                              <p:par>
                                <p:cTn id="42" presetID="18" presetClass="entr" presetSubtype="9" fill="hold" grpId="0" nodeType="clickEffect">
                                  <p:stCondLst>
                                    <p:cond delay="0"/>
                                  </p:stCondLst>
                                  <p:childTnLst>
                                    <p:set>
                                      <p:cBhvr>
                                        <p:cTn id="43" dur="1" fill="hold">
                                          <p:stCondLst>
                                            <p:cond delay="0"/>
                                          </p:stCondLst>
                                        </p:cTn>
                                        <p:tgtEl>
                                          <p:spTgt spid="18453"/>
                                        </p:tgtEl>
                                        <p:attrNameLst>
                                          <p:attrName>style.visibility</p:attrName>
                                        </p:attrNameLst>
                                      </p:cBhvr>
                                      <p:to>
                                        <p:strVal val="visible"/>
                                      </p:to>
                                    </p:set>
                                    <p:animEffect transition="in" filter="strips(upLeft)">
                                      <p:cBhvr>
                                        <p:cTn id="44" dur="500"/>
                                        <p:tgtEl>
                                          <p:spTgt spid="18453"/>
                                        </p:tgtEl>
                                      </p:cBhvr>
                                    </p:animEffect>
                                  </p:childTnLst>
                                </p:cTn>
                              </p:par>
                            </p:childTnLst>
                          </p:cTn>
                        </p:par>
                      </p:childTnLst>
                    </p:cTn>
                  </p:par>
                  <p:par>
                    <p:cTn id="45" fill="hold">
                      <p:stCondLst>
                        <p:cond delay="indefinite"/>
                      </p:stCondLst>
                      <p:childTnLst>
                        <p:par>
                          <p:cTn id="46" fill="hold">
                            <p:stCondLst>
                              <p:cond delay="0"/>
                            </p:stCondLst>
                            <p:childTnLst>
                              <p:par>
                                <p:cTn id="47" presetID="17" presetClass="entr" presetSubtype="4" fill="hold" grpId="0" nodeType="clickEffect">
                                  <p:stCondLst>
                                    <p:cond delay="0"/>
                                  </p:stCondLst>
                                  <p:childTnLst>
                                    <p:set>
                                      <p:cBhvr>
                                        <p:cTn id="48" dur="1" fill="hold">
                                          <p:stCondLst>
                                            <p:cond delay="0"/>
                                          </p:stCondLst>
                                        </p:cTn>
                                        <p:tgtEl>
                                          <p:spTgt spid="18452"/>
                                        </p:tgtEl>
                                        <p:attrNameLst>
                                          <p:attrName>style.visibility</p:attrName>
                                        </p:attrNameLst>
                                      </p:cBhvr>
                                      <p:to>
                                        <p:strVal val="visible"/>
                                      </p:to>
                                    </p:set>
                                    <p:anim calcmode="lin" valueType="num">
                                      <p:cBhvr>
                                        <p:cTn id="49" dur="500" fill="hold"/>
                                        <p:tgtEl>
                                          <p:spTgt spid="18452"/>
                                        </p:tgtEl>
                                        <p:attrNameLst>
                                          <p:attrName>ppt_x</p:attrName>
                                        </p:attrNameLst>
                                      </p:cBhvr>
                                      <p:tavLst>
                                        <p:tav tm="0">
                                          <p:val>
                                            <p:strVal val="#ppt_x"/>
                                          </p:val>
                                        </p:tav>
                                        <p:tav tm="100000">
                                          <p:val>
                                            <p:strVal val="#ppt_x"/>
                                          </p:val>
                                        </p:tav>
                                      </p:tavLst>
                                    </p:anim>
                                    <p:anim calcmode="lin" valueType="num">
                                      <p:cBhvr>
                                        <p:cTn id="50" dur="500" fill="hold"/>
                                        <p:tgtEl>
                                          <p:spTgt spid="18452"/>
                                        </p:tgtEl>
                                        <p:attrNameLst>
                                          <p:attrName>ppt_y</p:attrName>
                                        </p:attrNameLst>
                                      </p:cBhvr>
                                      <p:tavLst>
                                        <p:tav tm="0">
                                          <p:val>
                                            <p:strVal val="#ppt_y+#ppt_h/2"/>
                                          </p:val>
                                        </p:tav>
                                        <p:tav tm="100000">
                                          <p:val>
                                            <p:strVal val="#ppt_y"/>
                                          </p:val>
                                        </p:tav>
                                      </p:tavLst>
                                    </p:anim>
                                    <p:anim calcmode="lin" valueType="num">
                                      <p:cBhvr>
                                        <p:cTn id="51" dur="500" fill="hold"/>
                                        <p:tgtEl>
                                          <p:spTgt spid="18452"/>
                                        </p:tgtEl>
                                        <p:attrNameLst>
                                          <p:attrName>ppt_w</p:attrName>
                                        </p:attrNameLst>
                                      </p:cBhvr>
                                      <p:tavLst>
                                        <p:tav tm="0">
                                          <p:val>
                                            <p:strVal val="#ppt_w"/>
                                          </p:val>
                                        </p:tav>
                                        <p:tav tm="100000">
                                          <p:val>
                                            <p:strVal val="#ppt_w"/>
                                          </p:val>
                                        </p:tav>
                                      </p:tavLst>
                                    </p:anim>
                                    <p:anim calcmode="lin" valueType="num">
                                      <p:cBhvr>
                                        <p:cTn id="52" dur="500" fill="hold"/>
                                        <p:tgtEl>
                                          <p:spTgt spid="18452"/>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4" fill="hold" grpId="0" nodeType="clickEffect">
                                  <p:stCondLst>
                                    <p:cond delay="0"/>
                                  </p:stCondLst>
                                  <p:childTnLst>
                                    <p:set>
                                      <p:cBhvr>
                                        <p:cTn id="56" dur="1" fill="hold">
                                          <p:stCondLst>
                                            <p:cond delay="0"/>
                                          </p:stCondLst>
                                        </p:cTn>
                                        <p:tgtEl>
                                          <p:spTgt spid="18454"/>
                                        </p:tgtEl>
                                        <p:attrNameLst>
                                          <p:attrName>style.visibility</p:attrName>
                                        </p:attrNameLst>
                                      </p:cBhvr>
                                      <p:to>
                                        <p:strVal val="visible"/>
                                      </p:to>
                                    </p:set>
                                    <p:anim calcmode="lin" valueType="num">
                                      <p:cBhvr>
                                        <p:cTn id="57" dur="500" fill="hold"/>
                                        <p:tgtEl>
                                          <p:spTgt spid="18454"/>
                                        </p:tgtEl>
                                        <p:attrNameLst>
                                          <p:attrName>ppt_x</p:attrName>
                                        </p:attrNameLst>
                                      </p:cBhvr>
                                      <p:tavLst>
                                        <p:tav tm="0">
                                          <p:val>
                                            <p:strVal val="#ppt_x"/>
                                          </p:val>
                                        </p:tav>
                                        <p:tav tm="100000">
                                          <p:val>
                                            <p:strVal val="#ppt_x"/>
                                          </p:val>
                                        </p:tav>
                                      </p:tavLst>
                                    </p:anim>
                                    <p:anim calcmode="lin" valueType="num">
                                      <p:cBhvr>
                                        <p:cTn id="58" dur="500" fill="hold"/>
                                        <p:tgtEl>
                                          <p:spTgt spid="18454"/>
                                        </p:tgtEl>
                                        <p:attrNameLst>
                                          <p:attrName>ppt_y</p:attrName>
                                        </p:attrNameLst>
                                      </p:cBhvr>
                                      <p:tavLst>
                                        <p:tav tm="0">
                                          <p:val>
                                            <p:strVal val="#ppt_y+#ppt_h/2"/>
                                          </p:val>
                                        </p:tav>
                                        <p:tav tm="100000">
                                          <p:val>
                                            <p:strVal val="#ppt_y"/>
                                          </p:val>
                                        </p:tav>
                                      </p:tavLst>
                                    </p:anim>
                                    <p:anim calcmode="lin" valueType="num">
                                      <p:cBhvr>
                                        <p:cTn id="59" dur="500" fill="hold"/>
                                        <p:tgtEl>
                                          <p:spTgt spid="18454"/>
                                        </p:tgtEl>
                                        <p:attrNameLst>
                                          <p:attrName>ppt_w</p:attrName>
                                        </p:attrNameLst>
                                      </p:cBhvr>
                                      <p:tavLst>
                                        <p:tav tm="0">
                                          <p:val>
                                            <p:strVal val="#ppt_w"/>
                                          </p:val>
                                        </p:tav>
                                        <p:tav tm="100000">
                                          <p:val>
                                            <p:strVal val="#ppt_w"/>
                                          </p:val>
                                        </p:tav>
                                      </p:tavLst>
                                    </p:anim>
                                    <p:anim calcmode="lin" valueType="num">
                                      <p:cBhvr>
                                        <p:cTn id="60" dur="500" fill="hold"/>
                                        <p:tgtEl>
                                          <p:spTgt spid="18454"/>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8" presetClass="entr" presetSubtype="9" fill="hold" grpId="0" nodeType="clickEffect">
                                  <p:stCondLst>
                                    <p:cond delay="0"/>
                                  </p:stCondLst>
                                  <p:childTnLst>
                                    <p:set>
                                      <p:cBhvr>
                                        <p:cTn id="64" dur="1" fill="hold">
                                          <p:stCondLst>
                                            <p:cond delay="0"/>
                                          </p:stCondLst>
                                        </p:cTn>
                                        <p:tgtEl>
                                          <p:spTgt spid="18455"/>
                                        </p:tgtEl>
                                        <p:attrNameLst>
                                          <p:attrName>style.visibility</p:attrName>
                                        </p:attrNameLst>
                                      </p:cBhvr>
                                      <p:to>
                                        <p:strVal val="visible"/>
                                      </p:to>
                                    </p:set>
                                    <p:animEffect transition="in" filter="strips(upLeft)">
                                      <p:cBhvr>
                                        <p:cTn id="65" dur="500"/>
                                        <p:tgtEl>
                                          <p:spTgt spid="18455"/>
                                        </p:tgtEl>
                                      </p:cBhvr>
                                    </p:animEffect>
                                  </p:childTnLst>
                                </p:cTn>
                              </p:par>
                            </p:childTnLst>
                          </p:cTn>
                        </p:par>
                      </p:childTnLst>
                    </p:cTn>
                  </p:par>
                  <p:par>
                    <p:cTn id="66" fill="hold">
                      <p:stCondLst>
                        <p:cond delay="indefinite"/>
                      </p:stCondLst>
                      <p:childTnLst>
                        <p:par>
                          <p:cTn id="67" fill="hold">
                            <p:stCondLst>
                              <p:cond delay="0"/>
                            </p:stCondLst>
                            <p:childTnLst>
                              <p:par>
                                <p:cTn id="68" presetID="18" presetClass="entr" presetSubtype="3" fill="hold" grpId="0" nodeType="clickEffect">
                                  <p:stCondLst>
                                    <p:cond delay="0"/>
                                  </p:stCondLst>
                                  <p:childTnLst>
                                    <p:set>
                                      <p:cBhvr>
                                        <p:cTn id="69" dur="1" fill="hold">
                                          <p:stCondLst>
                                            <p:cond delay="0"/>
                                          </p:stCondLst>
                                        </p:cTn>
                                        <p:tgtEl>
                                          <p:spTgt spid="18456"/>
                                        </p:tgtEl>
                                        <p:attrNameLst>
                                          <p:attrName>style.visibility</p:attrName>
                                        </p:attrNameLst>
                                      </p:cBhvr>
                                      <p:to>
                                        <p:strVal val="visible"/>
                                      </p:to>
                                    </p:set>
                                    <p:animEffect transition="in" filter="strips(upRight)">
                                      <p:cBhvr>
                                        <p:cTn id="70" dur="500"/>
                                        <p:tgtEl>
                                          <p:spTgt spid="18456"/>
                                        </p:tgtEl>
                                      </p:cBhvr>
                                    </p:animEffect>
                                  </p:childTnLst>
                                </p:cTn>
                              </p:par>
                            </p:childTnLst>
                          </p:cTn>
                        </p:par>
                      </p:childTnLst>
                    </p:cTn>
                  </p:par>
                  <p:par>
                    <p:cTn id="71" fill="hold">
                      <p:stCondLst>
                        <p:cond delay="indefinite"/>
                      </p:stCondLst>
                      <p:childTnLst>
                        <p:par>
                          <p:cTn id="72" fill="hold">
                            <p:stCondLst>
                              <p:cond delay="0"/>
                            </p:stCondLst>
                            <p:childTnLst>
                              <p:par>
                                <p:cTn id="73" presetID="18" presetClass="entr" presetSubtype="3" fill="hold" grpId="0" nodeType="clickEffect">
                                  <p:stCondLst>
                                    <p:cond delay="0"/>
                                  </p:stCondLst>
                                  <p:childTnLst>
                                    <p:set>
                                      <p:cBhvr>
                                        <p:cTn id="74" dur="1" fill="hold">
                                          <p:stCondLst>
                                            <p:cond delay="0"/>
                                          </p:stCondLst>
                                        </p:cTn>
                                        <p:tgtEl>
                                          <p:spTgt spid="18474"/>
                                        </p:tgtEl>
                                        <p:attrNameLst>
                                          <p:attrName>style.visibility</p:attrName>
                                        </p:attrNameLst>
                                      </p:cBhvr>
                                      <p:to>
                                        <p:strVal val="visible"/>
                                      </p:to>
                                    </p:set>
                                    <p:animEffect transition="in" filter="strips(upRight)">
                                      <p:cBhvr>
                                        <p:cTn id="75" dur="500"/>
                                        <p:tgtEl>
                                          <p:spTgt spid="18474"/>
                                        </p:tgtEl>
                                      </p:cBhvr>
                                    </p:animEffect>
                                  </p:childTnLst>
                                </p:cTn>
                              </p:par>
                            </p:childTnLst>
                          </p:cTn>
                        </p:par>
                      </p:childTnLst>
                    </p:cTn>
                  </p:par>
                  <p:par>
                    <p:cTn id="76" fill="hold">
                      <p:stCondLst>
                        <p:cond delay="indefinite"/>
                      </p:stCondLst>
                      <p:childTnLst>
                        <p:par>
                          <p:cTn id="77" fill="hold">
                            <p:stCondLst>
                              <p:cond delay="0"/>
                            </p:stCondLst>
                            <p:childTnLst>
                              <p:par>
                                <p:cTn id="78" presetID="18" presetClass="entr" presetSubtype="9" fill="hold" grpId="0" nodeType="clickEffect">
                                  <p:stCondLst>
                                    <p:cond delay="0"/>
                                  </p:stCondLst>
                                  <p:childTnLst>
                                    <p:set>
                                      <p:cBhvr>
                                        <p:cTn id="79" dur="1" fill="hold">
                                          <p:stCondLst>
                                            <p:cond delay="0"/>
                                          </p:stCondLst>
                                        </p:cTn>
                                        <p:tgtEl>
                                          <p:spTgt spid="18475"/>
                                        </p:tgtEl>
                                        <p:attrNameLst>
                                          <p:attrName>style.visibility</p:attrName>
                                        </p:attrNameLst>
                                      </p:cBhvr>
                                      <p:to>
                                        <p:strVal val="visible"/>
                                      </p:to>
                                    </p:set>
                                    <p:animEffect transition="in" filter="strips(upLeft)">
                                      <p:cBhvr>
                                        <p:cTn id="80" dur="500"/>
                                        <p:tgtEl>
                                          <p:spTgt spid="18475"/>
                                        </p:tgtEl>
                                      </p:cBhvr>
                                    </p:animEffect>
                                  </p:childTnLst>
                                </p:cTn>
                              </p:par>
                            </p:childTnLst>
                          </p:cTn>
                        </p:par>
                      </p:childTnLst>
                    </p:cTn>
                  </p:par>
                  <p:par>
                    <p:cTn id="81" fill="hold">
                      <p:stCondLst>
                        <p:cond delay="indefinite"/>
                      </p:stCondLst>
                      <p:childTnLst>
                        <p:par>
                          <p:cTn id="82" fill="hold">
                            <p:stCondLst>
                              <p:cond delay="0"/>
                            </p:stCondLst>
                            <p:childTnLst>
                              <p:par>
                                <p:cTn id="83" presetID="17" presetClass="entr" presetSubtype="8" fill="hold" nodeType="clickEffect">
                                  <p:stCondLst>
                                    <p:cond delay="0"/>
                                  </p:stCondLst>
                                  <p:childTnLst>
                                    <p:set>
                                      <p:cBhvr>
                                        <p:cTn id="84" dur="1" fill="hold">
                                          <p:stCondLst>
                                            <p:cond delay="0"/>
                                          </p:stCondLst>
                                        </p:cTn>
                                        <p:tgtEl>
                                          <p:spTgt spid="2"/>
                                        </p:tgtEl>
                                        <p:attrNameLst>
                                          <p:attrName>style.visibility</p:attrName>
                                        </p:attrNameLst>
                                      </p:cBhvr>
                                      <p:to>
                                        <p:strVal val="visible"/>
                                      </p:to>
                                    </p:set>
                                    <p:anim calcmode="lin" valueType="num">
                                      <p:cBhvr>
                                        <p:cTn id="85" dur="500" fill="hold"/>
                                        <p:tgtEl>
                                          <p:spTgt spid="2"/>
                                        </p:tgtEl>
                                        <p:attrNameLst>
                                          <p:attrName>ppt_x</p:attrName>
                                        </p:attrNameLst>
                                      </p:cBhvr>
                                      <p:tavLst>
                                        <p:tav tm="0">
                                          <p:val>
                                            <p:strVal val="#ppt_x-#ppt_w/2"/>
                                          </p:val>
                                        </p:tav>
                                        <p:tav tm="100000">
                                          <p:val>
                                            <p:strVal val="#ppt_x"/>
                                          </p:val>
                                        </p:tav>
                                      </p:tavLst>
                                    </p:anim>
                                    <p:anim calcmode="lin" valueType="num">
                                      <p:cBhvr>
                                        <p:cTn id="86" dur="500" fill="hold"/>
                                        <p:tgtEl>
                                          <p:spTgt spid="2"/>
                                        </p:tgtEl>
                                        <p:attrNameLst>
                                          <p:attrName>ppt_y</p:attrName>
                                        </p:attrNameLst>
                                      </p:cBhvr>
                                      <p:tavLst>
                                        <p:tav tm="0">
                                          <p:val>
                                            <p:strVal val="#ppt_y"/>
                                          </p:val>
                                        </p:tav>
                                        <p:tav tm="100000">
                                          <p:val>
                                            <p:strVal val="#ppt_y"/>
                                          </p:val>
                                        </p:tav>
                                      </p:tavLst>
                                    </p:anim>
                                    <p:anim calcmode="lin" valueType="num">
                                      <p:cBhvr>
                                        <p:cTn id="87" dur="500" fill="hold"/>
                                        <p:tgtEl>
                                          <p:spTgt spid="2"/>
                                        </p:tgtEl>
                                        <p:attrNameLst>
                                          <p:attrName>ppt_w</p:attrName>
                                        </p:attrNameLst>
                                      </p:cBhvr>
                                      <p:tavLst>
                                        <p:tav tm="0">
                                          <p:val>
                                            <p:fltVal val="0"/>
                                          </p:val>
                                        </p:tav>
                                        <p:tav tm="100000">
                                          <p:val>
                                            <p:strVal val="#ppt_w"/>
                                          </p:val>
                                        </p:tav>
                                      </p:tavLst>
                                    </p:anim>
                                    <p:anim calcmode="lin" valueType="num">
                                      <p:cBhvr>
                                        <p:cTn id="88"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8" fill="hold" grpId="0" nodeType="clickEffect">
                                  <p:stCondLst>
                                    <p:cond delay="0"/>
                                  </p:stCondLst>
                                  <p:childTnLst>
                                    <p:set>
                                      <p:cBhvr>
                                        <p:cTn id="92" dur="1" fill="hold">
                                          <p:stCondLst>
                                            <p:cond delay="0"/>
                                          </p:stCondLst>
                                        </p:cTn>
                                        <p:tgtEl>
                                          <p:spTgt spid="18441"/>
                                        </p:tgtEl>
                                        <p:attrNameLst>
                                          <p:attrName>style.visibility</p:attrName>
                                        </p:attrNameLst>
                                      </p:cBhvr>
                                      <p:to>
                                        <p:strVal val="visible"/>
                                      </p:to>
                                    </p:set>
                                    <p:anim calcmode="lin" valueType="num">
                                      <p:cBhvr>
                                        <p:cTn id="93" dur="500" fill="hold"/>
                                        <p:tgtEl>
                                          <p:spTgt spid="18441"/>
                                        </p:tgtEl>
                                        <p:attrNameLst>
                                          <p:attrName>ppt_x</p:attrName>
                                        </p:attrNameLst>
                                      </p:cBhvr>
                                      <p:tavLst>
                                        <p:tav tm="0">
                                          <p:val>
                                            <p:strVal val="#ppt_x-#ppt_w/2"/>
                                          </p:val>
                                        </p:tav>
                                        <p:tav tm="100000">
                                          <p:val>
                                            <p:strVal val="#ppt_x"/>
                                          </p:val>
                                        </p:tav>
                                      </p:tavLst>
                                    </p:anim>
                                    <p:anim calcmode="lin" valueType="num">
                                      <p:cBhvr>
                                        <p:cTn id="94" dur="500" fill="hold"/>
                                        <p:tgtEl>
                                          <p:spTgt spid="18441"/>
                                        </p:tgtEl>
                                        <p:attrNameLst>
                                          <p:attrName>ppt_y</p:attrName>
                                        </p:attrNameLst>
                                      </p:cBhvr>
                                      <p:tavLst>
                                        <p:tav tm="0">
                                          <p:val>
                                            <p:strVal val="#ppt_y"/>
                                          </p:val>
                                        </p:tav>
                                        <p:tav tm="100000">
                                          <p:val>
                                            <p:strVal val="#ppt_y"/>
                                          </p:val>
                                        </p:tav>
                                      </p:tavLst>
                                    </p:anim>
                                    <p:anim calcmode="lin" valueType="num">
                                      <p:cBhvr>
                                        <p:cTn id="95" dur="500" fill="hold"/>
                                        <p:tgtEl>
                                          <p:spTgt spid="18441"/>
                                        </p:tgtEl>
                                        <p:attrNameLst>
                                          <p:attrName>ppt_w</p:attrName>
                                        </p:attrNameLst>
                                      </p:cBhvr>
                                      <p:tavLst>
                                        <p:tav tm="0">
                                          <p:val>
                                            <p:fltVal val="0"/>
                                          </p:val>
                                        </p:tav>
                                        <p:tav tm="100000">
                                          <p:val>
                                            <p:strVal val="#ppt_w"/>
                                          </p:val>
                                        </p:tav>
                                      </p:tavLst>
                                    </p:anim>
                                    <p:anim calcmode="lin" valueType="num">
                                      <p:cBhvr>
                                        <p:cTn id="96" dur="500" fill="hold"/>
                                        <p:tgtEl>
                                          <p:spTgt spid="18441"/>
                                        </p:tgtEl>
                                        <p:attrNameLst>
                                          <p:attrName>ppt_h</p:attrName>
                                        </p:attrNameLst>
                                      </p:cBhvr>
                                      <p:tavLst>
                                        <p:tav tm="0">
                                          <p:val>
                                            <p:strVal val="#ppt_h"/>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nodeType="clickEffect">
                                  <p:stCondLst>
                                    <p:cond delay="0"/>
                                  </p:stCondLst>
                                  <p:childTnLst>
                                    <p:set>
                                      <p:cBhvr>
                                        <p:cTn id="100" dur="1" fill="hold">
                                          <p:stCondLst>
                                            <p:cond delay="0"/>
                                          </p:stCondLst>
                                        </p:cTn>
                                        <p:tgtEl>
                                          <p:spTgt spid="3"/>
                                        </p:tgtEl>
                                        <p:attrNameLst>
                                          <p:attrName>style.visibility</p:attrName>
                                        </p:attrNameLst>
                                      </p:cBhvr>
                                      <p:to>
                                        <p:strVal val="visible"/>
                                      </p:to>
                                    </p:set>
                                    <p:anim calcmode="lin" valueType="num">
                                      <p:cBhvr>
                                        <p:cTn id="101" dur="500" fill="hold"/>
                                        <p:tgtEl>
                                          <p:spTgt spid="3"/>
                                        </p:tgtEl>
                                        <p:attrNameLst>
                                          <p:attrName>ppt_w</p:attrName>
                                        </p:attrNameLst>
                                      </p:cBhvr>
                                      <p:tavLst>
                                        <p:tav tm="0">
                                          <p:val>
                                            <p:fltVal val="0"/>
                                          </p:val>
                                        </p:tav>
                                        <p:tav tm="100000">
                                          <p:val>
                                            <p:strVal val="#ppt_w"/>
                                          </p:val>
                                        </p:tav>
                                      </p:tavLst>
                                    </p:anim>
                                    <p:anim calcmode="lin" valueType="num">
                                      <p:cBhvr>
                                        <p:cTn id="102"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17" presetClass="entr" presetSubtype="4" fill="hold" grpId="0" nodeType="clickEffect">
                                  <p:stCondLst>
                                    <p:cond delay="0"/>
                                  </p:stCondLst>
                                  <p:childTnLst>
                                    <p:set>
                                      <p:cBhvr>
                                        <p:cTn id="106" dur="1" fill="hold">
                                          <p:stCondLst>
                                            <p:cond delay="0"/>
                                          </p:stCondLst>
                                        </p:cTn>
                                        <p:tgtEl>
                                          <p:spTgt spid="18459"/>
                                        </p:tgtEl>
                                        <p:attrNameLst>
                                          <p:attrName>style.visibility</p:attrName>
                                        </p:attrNameLst>
                                      </p:cBhvr>
                                      <p:to>
                                        <p:strVal val="visible"/>
                                      </p:to>
                                    </p:set>
                                    <p:anim calcmode="lin" valueType="num">
                                      <p:cBhvr>
                                        <p:cTn id="107" dur="500" fill="hold"/>
                                        <p:tgtEl>
                                          <p:spTgt spid="18459"/>
                                        </p:tgtEl>
                                        <p:attrNameLst>
                                          <p:attrName>ppt_x</p:attrName>
                                        </p:attrNameLst>
                                      </p:cBhvr>
                                      <p:tavLst>
                                        <p:tav tm="0">
                                          <p:val>
                                            <p:strVal val="#ppt_x"/>
                                          </p:val>
                                        </p:tav>
                                        <p:tav tm="100000">
                                          <p:val>
                                            <p:strVal val="#ppt_x"/>
                                          </p:val>
                                        </p:tav>
                                      </p:tavLst>
                                    </p:anim>
                                    <p:anim calcmode="lin" valueType="num">
                                      <p:cBhvr>
                                        <p:cTn id="108" dur="500" fill="hold"/>
                                        <p:tgtEl>
                                          <p:spTgt spid="18459"/>
                                        </p:tgtEl>
                                        <p:attrNameLst>
                                          <p:attrName>ppt_y</p:attrName>
                                        </p:attrNameLst>
                                      </p:cBhvr>
                                      <p:tavLst>
                                        <p:tav tm="0">
                                          <p:val>
                                            <p:strVal val="#ppt_y+#ppt_h/2"/>
                                          </p:val>
                                        </p:tav>
                                        <p:tav tm="100000">
                                          <p:val>
                                            <p:strVal val="#ppt_y"/>
                                          </p:val>
                                        </p:tav>
                                      </p:tavLst>
                                    </p:anim>
                                    <p:anim calcmode="lin" valueType="num">
                                      <p:cBhvr>
                                        <p:cTn id="109" dur="500" fill="hold"/>
                                        <p:tgtEl>
                                          <p:spTgt spid="18459"/>
                                        </p:tgtEl>
                                        <p:attrNameLst>
                                          <p:attrName>ppt_w</p:attrName>
                                        </p:attrNameLst>
                                      </p:cBhvr>
                                      <p:tavLst>
                                        <p:tav tm="0">
                                          <p:val>
                                            <p:strVal val="#ppt_w"/>
                                          </p:val>
                                        </p:tav>
                                        <p:tav tm="100000">
                                          <p:val>
                                            <p:strVal val="#ppt_w"/>
                                          </p:val>
                                        </p:tav>
                                      </p:tavLst>
                                    </p:anim>
                                    <p:anim calcmode="lin" valueType="num">
                                      <p:cBhvr>
                                        <p:cTn id="110" dur="500" fill="hold"/>
                                        <p:tgtEl>
                                          <p:spTgt spid="18459"/>
                                        </p:tgtEl>
                                        <p:attrNameLst>
                                          <p:attrName>ppt_h</p:attrName>
                                        </p:attrNameLst>
                                      </p:cBhvr>
                                      <p:tavLst>
                                        <p:tav tm="0">
                                          <p:val>
                                            <p:fltVal val="0"/>
                                          </p:val>
                                        </p:tav>
                                        <p:tav tm="100000">
                                          <p:val>
                                            <p:strVal val="#ppt_h"/>
                                          </p:val>
                                        </p:tav>
                                      </p:tavLst>
                                    </p:anim>
                                  </p:childTnLst>
                                </p:cTn>
                              </p:par>
                            </p:childTnLst>
                          </p:cTn>
                        </p:par>
                      </p:childTnLst>
                    </p:cTn>
                  </p:par>
                  <p:par>
                    <p:cTn id="111" fill="hold">
                      <p:stCondLst>
                        <p:cond delay="indefinite"/>
                      </p:stCondLst>
                      <p:childTnLst>
                        <p:par>
                          <p:cTn id="112" fill="hold">
                            <p:stCondLst>
                              <p:cond delay="0"/>
                            </p:stCondLst>
                            <p:childTnLst>
                              <p:par>
                                <p:cTn id="113" presetID="17" presetClass="entr" presetSubtype="4" fill="hold" grpId="0" nodeType="clickEffect">
                                  <p:stCondLst>
                                    <p:cond delay="0"/>
                                  </p:stCondLst>
                                  <p:childTnLst>
                                    <p:set>
                                      <p:cBhvr>
                                        <p:cTn id="114" dur="1" fill="hold">
                                          <p:stCondLst>
                                            <p:cond delay="0"/>
                                          </p:stCondLst>
                                        </p:cTn>
                                        <p:tgtEl>
                                          <p:spTgt spid="18460"/>
                                        </p:tgtEl>
                                        <p:attrNameLst>
                                          <p:attrName>style.visibility</p:attrName>
                                        </p:attrNameLst>
                                      </p:cBhvr>
                                      <p:to>
                                        <p:strVal val="visible"/>
                                      </p:to>
                                    </p:set>
                                    <p:anim calcmode="lin" valueType="num">
                                      <p:cBhvr>
                                        <p:cTn id="115" dur="500" fill="hold"/>
                                        <p:tgtEl>
                                          <p:spTgt spid="18460"/>
                                        </p:tgtEl>
                                        <p:attrNameLst>
                                          <p:attrName>ppt_x</p:attrName>
                                        </p:attrNameLst>
                                      </p:cBhvr>
                                      <p:tavLst>
                                        <p:tav tm="0">
                                          <p:val>
                                            <p:strVal val="#ppt_x"/>
                                          </p:val>
                                        </p:tav>
                                        <p:tav tm="100000">
                                          <p:val>
                                            <p:strVal val="#ppt_x"/>
                                          </p:val>
                                        </p:tav>
                                      </p:tavLst>
                                    </p:anim>
                                    <p:anim calcmode="lin" valueType="num">
                                      <p:cBhvr>
                                        <p:cTn id="116" dur="500" fill="hold"/>
                                        <p:tgtEl>
                                          <p:spTgt spid="18460"/>
                                        </p:tgtEl>
                                        <p:attrNameLst>
                                          <p:attrName>ppt_y</p:attrName>
                                        </p:attrNameLst>
                                      </p:cBhvr>
                                      <p:tavLst>
                                        <p:tav tm="0">
                                          <p:val>
                                            <p:strVal val="#ppt_y+#ppt_h/2"/>
                                          </p:val>
                                        </p:tav>
                                        <p:tav tm="100000">
                                          <p:val>
                                            <p:strVal val="#ppt_y"/>
                                          </p:val>
                                        </p:tav>
                                      </p:tavLst>
                                    </p:anim>
                                    <p:anim calcmode="lin" valueType="num">
                                      <p:cBhvr>
                                        <p:cTn id="117" dur="500" fill="hold"/>
                                        <p:tgtEl>
                                          <p:spTgt spid="18460"/>
                                        </p:tgtEl>
                                        <p:attrNameLst>
                                          <p:attrName>ppt_w</p:attrName>
                                        </p:attrNameLst>
                                      </p:cBhvr>
                                      <p:tavLst>
                                        <p:tav tm="0">
                                          <p:val>
                                            <p:strVal val="#ppt_w"/>
                                          </p:val>
                                        </p:tav>
                                        <p:tav tm="100000">
                                          <p:val>
                                            <p:strVal val="#ppt_w"/>
                                          </p:val>
                                        </p:tav>
                                      </p:tavLst>
                                    </p:anim>
                                    <p:anim calcmode="lin" valueType="num">
                                      <p:cBhvr>
                                        <p:cTn id="118" dur="500" fill="hold"/>
                                        <p:tgtEl>
                                          <p:spTgt spid="18460"/>
                                        </p:tgtEl>
                                        <p:attrNameLst>
                                          <p:attrName>ppt_h</p:attrName>
                                        </p:attrNameLst>
                                      </p:cBhvr>
                                      <p:tavLst>
                                        <p:tav tm="0">
                                          <p:val>
                                            <p:fltVal val="0"/>
                                          </p:val>
                                        </p:tav>
                                        <p:tav tm="100000">
                                          <p:val>
                                            <p:strVal val="#ppt_h"/>
                                          </p:val>
                                        </p:tav>
                                      </p:tavLst>
                                    </p:anim>
                                  </p:childTnLst>
                                </p:cTn>
                              </p:par>
                            </p:childTnLst>
                          </p:cTn>
                        </p:par>
                      </p:childTnLst>
                    </p:cTn>
                  </p:par>
                  <p:par>
                    <p:cTn id="119" fill="hold">
                      <p:stCondLst>
                        <p:cond delay="indefinite"/>
                      </p:stCondLst>
                      <p:childTnLst>
                        <p:par>
                          <p:cTn id="120" fill="hold">
                            <p:stCondLst>
                              <p:cond delay="0"/>
                            </p:stCondLst>
                            <p:childTnLst>
                              <p:par>
                                <p:cTn id="121" presetID="23" presetClass="entr" presetSubtype="32" fill="hold" grpId="0" nodeType="clickEffect">
                                  <p:stCondLst>
                                    <p:cond delay="0"/>
                                  </p:stCondLst>
                                  <p:childTnLst>
                                    <p:set>
                                      <p:cBhvr>
                                        <p:cTn id="122" dur="1" fill="hold">
                                          <p:stCondLst>
                                            <p:cond delay="0"/>
                                          </p:stCondLst>
                                        </p:cTn>
                                        <p:tgtEl>
                                          <p:spTgt spid="18461"/>
                                        </p:tgtEl>
                                        <p:attrNameLst>
                                          <p:attrName>style.visibility</p:attrName>
                                        </p:attrNameLst>
                                      </p:cBhvr>
                                      <p:to>
                                        <p:strVal val="visible"/>
                                      </p:to>
                                    </p:set>
                                    <p:anim calcmode="lin" valueType="num">
                                      <p:cBhvr>
                                        <p:cTn id="123" dur="500" fill="hold"/>
                                        <p:tgtEl>
                                          <p:spTgt spid="18461"/>
                                        </p:tgtEl>
                                        <p:attrNameLst>
                                          <p:attrName>ppt_w</p:attrName>
                                        </p:attrNameLst>
                                      </p:cBhvr>
                                      <p:tavLst>
                                        <p:tav tm="0">
                                          <p:val>
                                            <p:strVal val="4*#ppt_w"/>
                                          </p:val>
                                        </p:tav>
                                        <p:tav tm="100000">
                                          <p:val>
                                            <p:strVal val="#ppt_w"/>
                                          </p:val>
                                        </p:tav>
                                      </p:tavLst>
                                    </p:anim>
                                    <p:anim calcmode="lin" valueType="num">
                                      <p:cBhvr>
                                        <p:cTn id="124" dur="500" fill="hold"/>
                                        <p:tgtEl>
                                          <p:spTgt spid="18461"/>
                                        </p:tgtEl>
                                        <p:attrNameLst>
                                          <p:attrName>ppt_h</p:attrName>
                                        </p:attrNameLst>
                                      </p:cBhvr>
                                      <p:tavLst>
                                        <p:tav tm="0">
                                          <p:val>
                                            <p:strVal val="4*#ppt_h"/>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1" fill="hold" grpId="0" nodeType="clickEffect">
                                  <p:stCondLst>
                                    <p:cond delay="0"/>
                                  </p:stCondLst>
                                  <p:childTnLst>
                                    <p:set>
                                      <p:cBhvr>
                                        <p:cTn id="128" dur="1" fill="hold">
                                          <p:stCondLst>
                                            <p:cond delay="0"/>
                                          </p:stCondLst>
                                        </p:cTn>
                                        <p:tgtEl>
                                          <p:spTgt spid="18480"/>
                                        </p:tgtEl>
                                        <p:attrNameLst>
                                          <p:attrName>style.visibility</p:attrName>
                                        </p:attrNameLst>
                                      </p:cBhvr>
                                      <p:to>
                                        <p:strVal val="visible"/>
                                      </p:to>
                                    </p:set>
                                    <p:anim calcmode="lin" valueType="num">
                                      <p:cBhvr additive="base">
                                        <p:cTn id="129" dur="500" fill="hold"/>
                                        <p:tgtEl>
                                          <p:spTgt spid="18480"/>
                                        </p:tgtEl>
                                        <p:attrNameLst>
                                          <p:attrName>ppt_x</p:attrName>
                                        </p:attrNameLst>
                                      </p:cBhvr>
                                      <p:tavLst>
                                        <p:tav tm="0">
                                          <p:val>
                                            <p:strVal val="#ppt_x"/>
                                          </p:val>
                                        </p:tav>
                                        <p:tav tm="100000">
                                          <p:val>
                                            <p:strVal val="#ppt_x"/>
                                          </p:val>
                                        </p:tav>
                                      </p:tavLst>
                                    </p:anim>
                                    <p:anim calcmode="lin" valueType="num">
                                      <p:cBhvr additive="base">
                                        <p:cTn id="130" dur="500" fill="hold"/>
                                        <p:tgtEl>
                                          <p:spTgt spid="18480"/>
                                        </p:tgtEl>
                                        <p:attrNameLst>
                                          <p:attrName>ppt_y</p:attrName>
                                        </p:attrNameLst>
                                      </p:cBhvr>
                                      <p:tavLst>
                                        <p:tav tm="0">
                                          <p:val>
                                            <p:strVal val="0-#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3" presetClass="entr" presetSubtype="32" fill="hold" grpId="0" nodeType="clickEffect">
                                  <p:stCondLst>
                                    <p:cond delay="0"/>
                                  </p:stCondLst>
                                  <p:childTnLst>
                                    <p:set>
                                      <p:cBhvr>
                                        <p:cTn id="134" dur="1" fill="hold">
                                          <p:stCondLst>
                                            <p:cond delay="0"/>
                                          </p:stCondLst>
                                        </p:cTn>
                                        <p:tgtEl>
                                          <p:spTgt spid="18469"/>
                                        </p:tgtEl>
                                        <p:attrNameLst>
                                          <p:attrName>style.visibility</p:attrName>
                                        </p:attrNameLst>
                                      </p:cBhvr>
                                      <p:to>
                                        <p:strVal val="visible"/>
                                      </p:to>
                                    </p:set>
                                    <p:anim calcmode="lin" valueType="num">
                                      <p:cBhvr>
                                        <p:cTn id="135" dur="500" fill="hold"/>
                                        <p:tgtEl>
                                          <p:spTgt spid="18469"/>
                                        </p:tgtEl>
                                        <p:attrNameLst>
                                          <p:attrName>ppt_w</p:attrName>
                                        </p:attrNameLst>
                                      </p:cBhvr>
                                      <p:tavLst>
                                        <p:tav tm="0">
                                          <p:val>
                                            <p:strVal val="4*#ppt_w"/>
                                          </p:val>
                                        </p:tav>
                                        <p:tav tm="100000">
                                          <p:val>
                                            <p:strVal val="#ppt_w"/>
                                          </p:val>
                                        </p:tav>
                                      </p:tavLst>
                                    </p:anim>
                                    <p:anim calcmode="lin" valueType="num">
                                      <p:cBhvr>
                                        <p:cTn id="136" dur="500" fill="hold"/>
                                        <p:tgtEl>
                                          <p:spTgt spid="18469"/>
                                        </p:tgtEl>
                                        <p:attrNameLst>
                                          <p:attrName>ppt_h</p:attrName>
                                        </p:attrNameLst>
                                      </p:cBhvr>
                                      <p:tavLst>
                                        <p:tav tm="0">
                                          <p:val>
                                            <p:strVal val="4*#ppt_h"/>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grpId="0" nodeType="clickEffect">
                                  <p:stCondLst>
                                    <p:cond delay="0"/>
                                  </p:stCondLst>
                                  <p:childTnLst>
                                    <p:set>
                                      <p:cBhvr>
                                        <p:cTn id="140" dur="1" fill="hold">
                                          <p:stCondLst>
                                            <p:cond delay="0"/>
                                          </p:stCondLst>
                                        </p:cTn>
                                        <p:tgtEl>
                                          <p:spTgt spid="18476"/>
                                        </p:tgtEl>
                                        <p:attrNameLst>
                                          <p:attrName>style.visibility</p:attrName>
                                        </p:attrNameLst>
                                      </p:cBhvr>
                                      <p:to>
                                        <p:strVal val="visible"/>
                                      </p:to>
                                    </p:set>
                                    <p:anim calcmode="lin" valueType="num">
                                      <p:cBhvr additive="base">
                                        <p:cTn id="141" dur="500" fill="hold"/>
                                        <p:tgtEl>
                                          <p:spTgt spid="18476"/>
                                        </p:tgtEl>
                                        <p:attrNameLst>
                                          <p:attrName>ppt_x</p:attrName>
                                        </p:attrNameLst>
                                      </p:cBhvr>
                                      <p:tavLst>
                                        <p:tav tm="0">
                                          <p:val>
                                            <p:strVal val="0-#ppt_w/2"/>
                                          </p:val>
                                        </p:tav>
                                        <p:tav tm="100000">
                                          <p:val>
                                            <p:strVal val="#ppt_x"/>
                                          </p:val>
                                        </p:tav>
                                      </p:tavLst>
                                    </p:anim>
                                    <p:anim calcmode="lin" valueType="num">
                                      <p:cBhvr additive="base">
                                        <p:cTn id="142" dur="500" fill="hold"/>
                                        <p:tgtEl>
                                          <p:spTgt spid="18476"/>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18" presetClass="entr" presetSubtype="9" fill="hold" grpId="0" nodeType="clickEffect">
                                  <p:stCondLst>
                                    <p:cond delay="0"/>
                                  </p:stCondLst>
                                  <p:childTnLst>
                                    <p:set>
                                      <p:cBhvr>
                                        <p:cTn id="146" dur="1" fill="hold">
                                          <p:stCondLst>
                                            <p:cond delay="0"/>
                                          </p:stCondLst>
                                        </p:cTn>
                                        <p:tgtEl>
                                          <p:spTgt spid="18462"/>
                                        </p:tgtEl>
                                        <p:attrNameLst>
                                          <p:attrName>style.visibility</p:attrName>
                                        </p:attrNameLst>
                                      </p:cBhvr>
                                      <p:to>
                                        <p:strVal val="visible"/>
                                      </p:to>
                                    </p:set>
                                    <p:animEffect transition="in" filter="strips(upLeft)">
                                      <p:cBhvr>
                                        <p:cTn id="147" dur="500"/>
                                        <p:tgtEl>
                                          <p:spTgt spid="18462"/>
                                        </p:tgtEl>
                                      </p:cBhvr>
                                    </p:animEffect>
                                  </p:childTnLst>
                                </p:cTn>
                              </p:par>
                            </p:childTnLst>
                          </p:cTn>
                        </p:par>
                      </p:childTnLst>
                    </p:cTn>
                  </p:par>
                  <p:par>
                    <p:cTn id="148" fill="hold">
                      <p:stCondLst>
                        <p:cond delay="indefinite"/>
                      </p:stCondLst>
                      <p:childTnLst>
                        <p:par>
                          <p:cTn id="149" fill="hold">
                            <p:stCondLst>
                              <p:cond delay="0"/>
                            </p:stCondLst>
                            <p:childTnLst>
                              <p:par>
                                <p:cTn id="150" presetID="23" presetClass="entr" presetSubtype="32" fill="hold" grpId="0" nodeType="clickEffect">
                                  <p:stCondLst>
                                    <p:cond delay="0"/>
                                  </p:stCondLst>
                                  <p:childTnLst>
                                    <p:set>
                                      <p:cBhvr>
                                        <p:cTn id="151" dur="1" fill="hold">
                                          <p:stCondLst>
                                            <p:cond delay="0"/>
                                          </p:stCondLst>
                                        </p:cTn>
                                        <p:tgtEl>
                                          <p:spTgt spid="18470"/>
                                        </p:tgtEl>
                                        <p:attrNameLst>
                                          <p:attrName>style.visibility</p:attrName>
                                        </p:attrNameLst>
                                      </p:cBhvr>
                                      <p:to>
                                        <p:strVal val="visible"/>
                                      </p:to>
                                    </p:set>
                                    <p:anim calcmode="lin" valueType="num">
                                      <p:cBhvr>
                                        <p:cTn id="152" dur="500" fill="hold"/>
                                        <p:tgtEl>
                                          <p:spTgt spid="18470"/>
                                        </p:tgtEl>
                                        <p:attrNameLst>
                                          <p:attrName>ppt_w</p:attrName>
                                        </p:attrNameLst>
                                      </p:cBhvr>
                                      <p:tavLst>
                                        <p:tav tm="0">
                                          <p:val>
                                            <p:strVal val="4*#ppt_w"/>
                                          </p:val>
                                        </p:tav>
                                        <p:tav tm="100000">
                                          <p:val>
                                            <p:strVal val="#ppt_w"/>
                                          </p:val>
                                        </p:tav>
                                      </p:tavLst>
                                    </p:anim>
                                    <p:anim calcmode="lin" valueType="num">
                                      <p:cBhvr>
                                        <p:cTn id="153" dur="500" fill="hold"/>
                                        <p:tgtEl>
                                          <p:spTgt spid="18470"/>
                                        </p:tgtEl>
                                        <p:attrNameLst>
                                          <p:attrName>ppt_h</p:attrName>
                                        </p:attrNameLst>
                                      </p:cBhvr>
                                      <p:tavLst>
                                        <p:tav tm="0">
                                          <p:val>
                                            <p:strVal val="4*#ppt_h"/>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23" presetClass="entr" presetSubtype="32" fill="hold" grpId="0" nodeType="clickEffect">
                                  <p:stCondLst>
                                    <p:cond delay="0"/>
                                  </p:stCondLst>
                                  <p:childTnLst>
                                    <p:set>
                                      <p:cBhvr>
                                        <p:cTn id="157" dur="1" fill="hold">
                                          <p:stCondLst>
                                            <p:cond delay="0"/>
                                          </p:stCondLst>
                                        </p:cTn>
                                        <p:tgtEl>
                                          <p:spTgt spid="18471"/>
                                        </p:tgtEl>
                                        <p:attrNameLst>
                                          <p:attrName>style.visibility</p:attrName>
                                        </p:attrNameLst>
                                      </p:cBhvr>
                                      <p:to>
                                        <p:strVal val="visible"/>
                                      </p:to>
                                    </p:set>
                                    <p:anim calcmode="lin" valueType="num">
                                      <p:cBhvr>
                                        <p:cTn id="158" dur="500" fill="hold"/>
                                        <p:tgtEl>
                                          <p:spTgt spid="18471"/>
                                        </p:tgtEl>
                                        <p:attrNameLst>
                                          <p:attrName>ppt_w</p:attrName>
                                        </p:attrNameLst>
                                      </p:cBhvr>
                                      <p:tavLst>
                                        <p:tav tm="0">
                                          <p:val>
                                            <p:strVal val="4*#ppt_w"/>
                                          </p:val>
                                        </p:tav>
                                        <p:tav tm="100000">
                                          <p:val>
                                            <p:strVal val="#ppt_w"/>
                                          </p:val>
                                        </p:tav>
                                      </p:tavLst>
                                    </p:anim>
                                    <p:anim calcmode="lin" valueType="num">
                                      <p:cBhvr>
                                        <p:cTn id="159" dur="500" fill="hold"/>
                                        <p:tgtEl>
                                          <p:spTgt spid="18471"/>
                                        </p:tgtEl>
                                        <p:attrNameLst>
                                          <p:attrName>ppt_h</p:attrName>
                                        </p:attrNameLst>
                                      </p:cBhvr>
                                      <p:tavLst>
                                        <p:tav tm="0">
                                          <p:val>
                                            <p:strVal val="4*#ppt_h"/>
                                          </p:val>
                                        </p:tav>
                                        <p:tav tm="100000">
                                          <p:val>
                                            <p:strVal val="#ppt_h"/>
                                          </p:val>
                                        </p:tav>
                                      </p:tavLst>
                                    </p:anim>
                                  </p:childTnLst>
                                </p:cTn>
                              </p:par>
                            </p:childTnLst>
                          </p:cTn>
                        </p:par>
                      </p:childTnLst>
                    </p:cTn>
                  </p:par>
                  <p:par>
                    <p:cTn id="160" fill="hold">
                      <p:stCondLst>
                        <p:cond delay="indefinite"/>
                      </p:stCondLst>
                      <p:childTnLst>
                        <p:par>
                          <p:cTn id="161" fill="hold">
                            <p:stCondLst>
                              <p:cond delay="0"/>
                            </p:stCondLst>
                            <p:childTnLst>
                              <p:par>
                                <p:cTn id="162" presetID="23" presetClass="entr" presetSubtype="32" fill="hold" grpId="0" nodeType="clickEffect">
                                  <p:stCondLst>
                                    <p:cond delay="0"/>
                                  </p:stCondLst>
                                  <p:childTnLst>
                                    <p:set>
                                      <p:cBhvr>
                                        <p:cTn id="163" dur="1" fill="hold">
                                          <p:stCondLst>
                                            <p:cond delay="0"/>
                                          </p:stCondLst>
                                        </p:cTn>
                                        <p:tgtEl>
                                          <p:spTgt spid="18477"/>
                                        </p:tgtEl>
                                        <p:attrNameLst>
                                          <p:attrName>style.visibility</p:attrName>
                                        </p:attrNameLst>
                                      </p:cBhvr>
                                      <p:to>
                                        <p:strVal val="visible"/>
                                      </p:to>
                                    </p:set>
                                    <p:anim calcmode="lin" valueType="num">
                                      <p:cBhvr>
                                        <p:cTn id="164" dur="500" fill="hold"/>
                                        <p:tgtEl>
                                          <p:spTgt spid="18477"/>
                                        </p:tgtEl>
                                        <p:attrNameLst>
                                          <p:attrName>ppt_w</p:attrName>
                                        </p:attrNameLst>
                                      </p:cBhvr>
                                      <p:tavLst>
                                        <p:tav tm="0">
                                          <p:val>
                                            <p:strVal val="4*#ppt_w"/>
                                          </p:val>
                                        </p:tav>
                                        <p:tav tm="100000">
                                          <p:val>
                                            <p:strVal val="#ppt_w"/>
                                          </p:val>
                                        </p:tav>
                                      </p:tavLst>
                                    </p:anim>
                                    <p:anim calcmode="lin" valueType="num">
                                      <p:cBhvr>
                                        <p:cTn id="165" dur="500" fill="hold"/>
                                        <p:tgtEl>
                                          <p:spTgt spid="18477"/>
                                        </p:tgtEl>
                                        <p:attrNameLst>
                                          <p:attrName>ppt_h</p:attrName>
                                        </p:attrNameLst>
                                      </p:cBhvr>
                                      <p:tavLst>
                                        <p:tav tm="0">
                                          <p:val>
                                            <p:strVal val="4*#ppt_h"/>
                                          </p:val>
                                        </p:tav>
                                        <p:tav tm="100000">
                                          <p:val>
                                            <p:strVal val="#ppt_h"/>
                                          </p:val>
                                        </p:tav>
                                      </p:tavLst>
                                    </p:anim>
                                  </p:childTnLst>
                                </p:cTn>
                              </p:par>
                            </p:childTnLst>
                          </p:cTn>
                        </p:par>
                      </p:childTnLst>
                    </p:cTn>
                  </p:par>
                  <p:par>
                    <p:cTn id="166" fill="hold">
                      <p:stCondLst>
                        <p:cond delay="indefinite"/>
                      </p:stCondLst>
                      <p:childTnLst>
                        <p:par>
                          <p:cTn id="167" fill="hold">
                            <p:stCondLst>
                              <p:cond delay="0"/>
                            </p:stCondLst>
                            <p:childTnLst>
                              <p:par>
                                <p:cTn id="168" presetID="23" presetClass="entr" presetSubtype="32" fill="hold" grpId="0" nodeType="clickEffect">
                                  <p:stCondLst>
                                    <p:cond delay="0"/>
                                  </p:stCondLst>
                                  <p:childTnLst>
                                    <p:set>
                                      <p:cBhvr>
                                        <p:cTn id="169" dur="1" fill="hold">
                                          <p:stCondLst>
                                            <p:cond delay="0"/>
                                          </p:stCondLst>
                                        </p:cTn>
                                        <p:tgtEl>
                                          <p:spTgt spid="18478"/>
                                        </p:tgtEl>
                                        <p:attrNameLst>
                                          <p:attrName>style.visibility</p:attrName>
                                        </p:attrNameLst>
                                      </p:cBhvr>
                                      <p:to>
                                        <p:strVal val="visible"/>
                                      </p:to>
                                    </p:set>
                                    <p:anim calcmode="lin" valueType="num">
                                      <p:cBhvr>
                                        <p:cTn id="170" dur="500" fill="hold"/>
                                        <p:tgtEl>
                                          <p:spTgt spid="18478"/>
                                        </p:tgtEl>
                                        <p:attrNameLst>
                                          <p:attrName>ppt_w</p:attrName>
                                        </p:attrNameLst>
                                      </p:cBhvr>
                                      <p:tavLst>
                                        <p:tav tm="0">
                                          <p:val>
                                            <p:strVal val="4*#ppt_w"/>
                                          </p:val>
                                        </p:tav>
                                        <p:tav tm="100000">
                                          <p:val>
                                            <p:strVal val="#ppt_w"/>
                                          </p:val>
                                        </p:tav>
                                      </p:tavLst>
                                    </p:anim>
                                    <p:anim calcmode="lin" valueType="num">
                                      <p:cBhvr>
                                        <p:cTn id="171" dur="500" fill="hold"/>
                                        <p:tgtEl>
                                          <p:spTgt spid="18478"/>
                                        </p:tgtEl>
                                        <p:attrNameLst>
                                          <p:attrName>ppt_h</p:attrName>
                                        </p:attrNameLst>
                                      </p:cBhvr>
                                      <p:tavLst>
                                        <p:tav tm="0">
                                          <p:val>
                                            <p:strVal val="4*#ppt_h"/>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2" presetClass="entr" presetSubtype="8" fill="hold" grpId="0" nodeType="clickEffect">
                                  <p:stCondLst>
                                    <p:cond delay="0"/>
                                  </p:stCondLst>
                                  <p:childTnLst>
                                    <p:set>
                                      <p:cBhvr>
                                        <p:cTn id="175" dur="1" fill="hold">
                                          <p:stCondLst>
                                            <p:cond delay="0"/>
                                          </p:stCondLst>
                                        </p:cTn>
                                        <p:tgtEl>
                                          <p:spTgt spid="18463"/>
                                        </p:tgtEl>
                                        <p:attrNameLst>
                                          <p:attrName>style.visibility</p:attrName>
                                        </p:attrNameLst>
                                      </p:cBhvr>
                                      <p:to>
                                        <p:strVal val="visible"/>
                                      </p:to>
                                    </p:set>
                                    <p:anim calcmode="lin" valueType="num">
                                      <p:cBhvr additive="base">
                                        <p:cTn id="176" dur="500" fill="hold"/>
                                        <p:tgtEl>
                                          <p:spTgt spid="18463"/>
                                        </p:tgtEl>
                                        <p:attrNameLst>
                                          <p:attrName>ppt_x</p:attrName>
                                        </p:attrNameLst>
                                      </p:cBhvr>
                                      <p:tavLst>
                                        <p:tav tm="0">
                                          <p:val>
                                            <p:strVal val="0-#ppt_w/2"/>
                                          </p:val>
                                        </p:tav>
                                        <p:tav tm="100000">
                                          <p:val>
                                            <p:strVal val="#ppt_x"/>
                                          </p:val>
                                        </p:tav>
                                      </p:tavLst>
                                    </p:anim>
                                    <p:anim calcmode="lin" valueType="num">
                                      <p:cBhvr additive="base">
                                        <p:cTn id="177" dur="500" fill="hold"/>
                                        <p:tgtEl>
                                          <p:spTgt spid="18463"/>
                                        </p:tgtEl>
                                        <p:attrNameLst>
                                          <p:attrName>ppt_y</p:attrName>
                                        </p:attrNameLst>
                                      </p:cBhvr>
                                      <p:tavLst>
                                        <p:tav tm="0">
                                          <p:val>
                                            <p:strVal val="#ppt_y"/>
                                          </p:val>
                                        </p:tav>
                                        <p:tav tm="100000">
                                          <p:val>
                                            <p:strVal val="#ppt_y"/>
                                          </p:val>
                                        </p:tav>
                                      </p:tavLst>
                                    </p:anim>
                                  </p:childTnLst>
                                </p:cTn>
                              </p:par>
                            </p:childTnLst>
                          </p:cTn>
                        </p:par>
                      </p:childTnLst>
                    </p:cTn>
                  </p:par>
                  <p:par>
                    <p:cTn id="178" fill="hold">
                      <p:stCondLst>
                        <p:cond delay="indefinite"/>
                      </p:stCondLst>
                      <p:childTnLst>
                        <p:par>
                          <p:cTn id="179" fill="hold">
                            <p:stCondLst>
                              <p:cond delay="0"/>
                            </p:stCondLst>
                            <p:childTnLst>
                              <p:par>
                                <p:cTn id="180" presetID="2" presetClass="entr" presetSubtype="8" fill="hold" grpId="0" nodeType="clickEffect">
                                  <p:stCondLst>
                                    <p:cond delay="0"/>
                                  </p:stCondLst>
                                  <p:childTnLst>
                                    <p:set>
                                      <p:cBhvr>
                                        <p:cTn id="181" dur="1" fill="hold">
                                          <p:stCondLst>
                                            <p:cond delay="0"/>
                                          </p:stCondLst>
                                        </p:cTn>
                                        <p:tgtEl>
                                          <p:spTgt spid="18479"/>
                                        </p:tgtEl>
                                        <p:attrNameLst>
                                          <p:attrName>style.visibility</p:attrName>
                                        </p:attrNameLst>
                                      </p:cBhvr>
                                      <p:to>
                                        <p:strVal val="visible"/>
                                      </p:to>
                                    </p:set>
                                    <p:anim calcmode="lin" valueType="num">
                                      <p:cBhvr additive="base">
                                        <p:cTn id="182" dur="500" fill="hold"/>
                                        <p:tgtEl>
                                          <p:spTgt spid="18479"/>
                                        </p:tgtEl>
                                        <p:attrNameLst>
                                          <p:attrName>ppt_x</p:attrName>
                                        </p:attrNameLst>
                                      </p:cBhvr>
                                      <p:tavLst>
                                        <p:tav tm="0">
                                          <p:val>
                                            <p:strVal val="0-#ppt_w/2"/>
                                          </p:val>
                                        </p:tav>
                                        <p:tav tm="100000">
                                          <p:val>
                                            <p:strVal val="#ppt_x"/>
                                          </p:val>
                                        </p:tav>
                                      </p:tavLst>
                                    </p:anim>
                                    <p:anim calcmode="lin" valueType="num">
                                      <p:cBhvr additive="base">
                                        <p:cTn id="183" dur="500" fill="hold"/>
                                        <p:tgtEl>
                                          <p:spTgt spid="18479"/>
                                        </p:tgtEl>
                                        <p:attrNameLst>
                                          <p:attrName>ppt_y</p:attrName>
                                        </p:attrNameLst>
                                      </p:cBhvr>
                                      <p:tavLst>
                                        <p:tav tm="0">
                                          <p:val>
                                            <p:strVal val="#ppt_y"/>
                                          </p:val>
                                        </p:tav>
                                        <p:tav tm="100000">
                                          <p:val>
                                            <p:strVal val="#ppt_y"/>
                                          </p:val>
                                        </p:tav>
                                      </p:tavLst>
                                    </p:anim>
                                  </p:childTnLst>
                                </p:cTn>
                              </p:par>
                            </p:childTnLst>
                          </p:cTn>
                        </p:par>
                      </p:childTnLst>
                    </p:cTn>
                  </p:par>
                  <p:par>
                    <p:cTn id="184" fill="hold">
                      <p:stCondLst>
                        <p:cond delay="indefinite"/>
                      </p:stCondLst>
                      <p:childTnLst>
                        <p:par>
                          <p:cTn id="185" fill="hold">
                            <p:stCondLst>
                              <p:cond delay="0"/>
                            </p:stCondLst>
                            <p:childTnLst>
                              <p:par>
                                <p:cTn id="186" presetID="18" presetClass="entr" presetSubtype="3" fill="hold" grpId="0" nodeType="clickEffect">
                                  <p:stCondLst>
                                    <p:cond delay="0"/>
                                  </p:stCondLst>
                                  <p:childTnLst>
                                    <p:set>
                                      <p:cBhvr>
                                        <p:cTn id="187" dur="1" fill="hold">
                                          <p:stCondLst>
                                            <p:cond delay="0"/>
                                          </p:stCondLst>
                                        </p:cTn>
                                        <p:tgtEl>
                                          <p:spTgt spid="18464"/>
                                        </p:tgtEl>
                                        <p:attrNameLst>
                                          <p:attrName>style.visibility</p:attrName>
                                        </p:attrNameLst>
                                      </p:cBhvr>
                                      <p:to>
                                        <p:strVal val="visible"/>
                                      </p:to>
                                    </p:set>
                                    <p:animEffect transition="in" filter="strips(upRight)">
                                      <p:cBhvr>
                                        <p:cTn id="188" dur="500"/>
                                        <p:tgtEl>
                                          <p:spTgt spid="18464"/>
                                        </p:tgtEl>
                                      </p:cBhvr>
                                    </p:animEffect>
                                  </p:childTnLst>
                                </p:cTn>
                              </p:par>
                            </p:childTnLst>
                          </p:cTn>
                        </p:par>
                      </p:childTnLst>
                    </p:cTn>
                  </p:par>
                  <p:par>
                    <p:cTn id="189" fill="hold">
                      <p:stCondLst>
                        <p:cond delay="indefinite"/>
                      </p:stCondLst>
                      <p:childTnLst>
                        <p:par>
                          <p:cTn id="190" fill="hold">
                            <p:stCondLst>
                              <p:cond delay="0"/>
                            </p:stCondLst>
                            <p:childTnLst>
                              <p:par>
                                <p:cTn id="191" presetID="18" presetClass="entr" presetSubtype="3" fill="hold" grpId="0" nodeType="clickEffect">
                                  <p:stCondLst>
                                    <p:cond delay="0"/>
                                  </p:stCondLst>
                                  <p:childTnLst>
                                    <p:set>
                                      <p:cBhvr>
                                        <p:cTn id="192" dur="1" fill="hold">
                                          <p:stCondLst>
                                            <p:cond delay="0"/>
                                          </p:stCondLst>
                                        </p:cTn>
                                        <p:tgtEl>
                                          <p:spTgt spid="18465"/>
                                        </p:tgtEl>
                                        <p:attrNameLst>
                                          <p:attrName>style.visibility</p:attrName>
                                        </p:attrNameLst>
                                      </p:cBhvr>
                                      <p:to>
                                        <p:strVal val="visible"/>
                                      </p:to>
                                    </p:set>
                                    <p:animEffect transition="in" filter="strips(upRight)">
                                      <p:cBhvr>
                                        <p:cTn id="193" dur="500"/>
                                        <p:tgtEl>
                                          <p:spTgt spid="18465"/>
                                        </p:tgtEl>
                                      </p:cBhvr>
                                    </p:animEffect>
                                  </p:childTnLst>
                                </p:cTn>
                              </p:par>
                            </p:childTnLst>
                          </p:cTn>
                        </p:par>
                      </p:childTnLst>
                    </p:cTn>
                  </p:par>
                  <p:par>
                    <p:cTn id="194" fill="hold">
                      <p:stCondLst>
                        <p:cond delay="indefinite"/>
                      </p:stCondLst>
                      <p:childTnLst>
                        <p:par>
                          <p:cTn id="195" fill="hold">
                            <p:stCondLst>
                              <p:cond delay="0"/>
                            </p:stCondLst>
                            <p:childTnLst>
                              <p:par>
                                <p:cTn id="196" presetID="2" presetClass="entr" presetSubtype="4" fill="hold" grpId="0" nodeType="clickEffect">
                                  <p:stCondLst>
                                    <p:cond delay="0"/>
                                  </p:stCondLst>
                                  <p:childTnLst>
                                    <p:set>
                                      <p:cBhvr>
                                        <p:cTn id="197" dur="1" fill="hold">
                                          <p:stCondLst>
                                            <p:cond delay="0"/>
                                          </p:stCondLst>
                                        </p:cTn>
                                        <p:tgtEl>
                                          <p:spTgt spid="18466"/>
                                        </p:tgtEl>
                                        <p:attrNameLst>
                                          <p:attrName>style.visibility</p:attrName>
                                        </p:attrNameLst>
                                      </p:cBhvr>
                                      <p:to>
                                        <p:strVal val="visible"/>
                                      </p:to>
                                    </p:set>
                                    <p:anim calcmode="lin" valueType="num">
                                      <p:cBhvr additive="base">
                                        <p:cTn id="198" dur="500" fill="hold"/>
                                        <p:tgtEl>
                                          <p:spTgt spid="18466"/>
                                        </p:tgtEl>
                                        <p:attrNameLst>
                                          <p:attrName>ppt_x</p:attrName>
                                        </p:attrNameLst>
                                      </p:cBhvr>
                                      <p:tavLst>
                                        <p:tav tm="0">
                                          <p:val>
                                            <p:strVal val="#ppt_x"/>
                                          </p:val>
                                        </p:tav>
                                        <p:tav tm="100000">
                                          <p:val>
                                            <p:strVal val="#ppt_x"/>
                                          </p:val>
                                        </p:tav>
                                      </p:tavLst>
                                    </p:anim>
                                    <p:anim calcmode="lin" valueType="num">
                                      <p:cBhvr additive="base">
                                        <p:cTn id="199" dur="500" fill="hold"/>
                                        <p:tgtEl>
                                          <p:spTgt spid="18466"/>
                                        </p:tgtEl>
                                        <p:attrNameLst>
                                          <p:attrName>ppt_y</p:attrName>
                                        </p:attrNameLst>
                                      </p:cBhvr>
                                      <p:tavLst>
                                        <p:tav tm="0">
                                          <p:val>
                                            <p:strVal val="1+#ppt_h/2"/>
                                          </p:val>
                                        </p:tav>
                                        <p:tav tm="100000">
                                          <p:val>
                                            <p:strVal val="#ppt_y"/>
                                          </p:val>
                                        </p:tav>
                                      </p:tavLst>
                                    </p:anim>
                                  </p:childTnLst>
                                </p:cTn>
                              </p:par>
                            </p:childTnLst>
                          </p:cTn>
                        </p:par>
                      </p:childTnLst>
                    </p:cTn>
                  </p:par>
                  <p:par>
                    <p:cTn id="200" fill="hold">
                      <p:stCondLst>
                        <p:cond delay="indefinite"/>
                      </p:stCondLst>
                      <p:childTnLst>
                        <p:par>
                          <p:cTn id="201" fill="hold">
                            <p:stCondLst>
                              <p:cond delay="0"/>
                            </p:stCondLst>
                            <p:childTnLst>
                              <p:par>
                                <p:cTn id="202" presetID="18" presetClass="entr" presetSubtype="3" fill="hold" grpId="0" nodeType="clickEffect">
                                  <p:stCondLst>
                                    <p:cond delay="0"/>
                                  </p:stCondLst>
                                  <p:childTnLst>
                                    <p:set>
                                      <p:cBhvr>
                                        <p:cTn id="203" dur="1" fill="hold">
                                          <p:stCondLst>
                                            <p:cond delay="0"/>
                                          </p:stCondLst>
                                        </p:cTn>
                                        <p:tgtEl>
                                          <p:spTgt spid="18481"/>
                                        </p:tgtEl>
                                        <p:attrNameLst>
                                          <p:attrName>style.visibility</p:attrName>
                                        </p:attrNameLst>
                                      </p:cBhvr>
                                      <p:to>
                                        <p:strVal val="visible"/>
                                      </p:to>
                                    </p:set>
                                    <p:animEffect transition="in" filter="strips(upRight)">
                                      <p:cBhvr>
                                        <p:cTn id="204" dur="500"/>
                                        <p:tgtEl>
                                          <p:spTgt spid="18481"/>
                                        </p:tgtEl>
                                      </p:cBhvr>
                                    </p:animEffect>
                                  </p:childTnLst>
                                </p:cTn>
                              </p:par>
                            </p:childTnLst>
                          </p:cTn>
                        </p:par>
                      </p:childTnLst>
                    </p:cTn>
                  </p:par>
                  <p:par>
                    <p:cTn id="205" fill="hold">
                      <p:stCondLst>
                        <p:cond delay="indefinite"/>
                      </p:stCondLst>
                      <p:childTnLst>
                        <p:par>
                          <p:cTn id="206" fill="hold">
                            <p:stCondLst>
                              <p:cond delay="0"/>
                            </p:stCondLst>
                            <p:childTnLst>
                              <p:par>
                                <p:cTn id="207" presetID="17" presetClass="entr" presetSubtype="10" fill="hold" nodeType="clickEffect">
                                  <p:stCondLst>
                                    <p:cond delay="0"/>
                                  </p:stCondLst>
                                  <p:childTnLst>
                                    <p:set>
                                      <p:cBhvr>
                                        <p:cTn id="208" dur="1" fill="hold">
                                          <p:stCondLst>
                                            <p:cond delay="0"/>
                                          </p:stCondLst>
                                        </p:cTn>
                                        <p:tgtEl>
                                          <p:spTgt spid="4"/>
                                        </p:tgtEl>
                                        <p:attrNameLst>
                                          <p:attrName>style.visibility</p:attrName>
                                        </p:attrNameLst>
                                      </p:cBhvr>
                                      <p:to>
                                        <p:strVal val="visible"/>
                                      </p:to>
                                    </p:set>
                                    <p:anim calcmode="lin" valueType="num">
                                      <p:cBhvr>
                                        <p:cTn id="209" dur="500" fill="hold"/>
                                        <p:tgtEl>
                                          <p:spTgt spid="4"/>
                                        </p:tgtEl>
                                        <p:attrNameLst>
                                          <p:attrName>ppt_w</p:attrName>
                                        </p:attrNameLst>
                                      </p:cBhvr>
                                      <p:tavLst>
                                        <p:tav tm="0">
                                          <p:val>
                                            <p:fltVal val="0"/>
                                          </p:val>
                                        </p:tav>
                                        <p:tav tm="100000">
                                          <p:val>
                                            <p:strVal val="#ppt_w"/>
                                          </p:val>
                                        </p:tav>
                                      </p:tavLst>
                                    </p:anim>
                                    <p:anim calcmode="lin" valueType="num">
                                      <p:cBhvr>
                                        <p:cTn id="210"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11" fill="hold">
                      <p:stCondLst>
                        <p:cond delay="indefinite"/>
                      </p:stCondLst>
                      <p:childTnLst>
                        <p:par>
                          <p:cTn id="212" fill="hold">
                            <p:stCondLst>
                              <p:cond delay="0"/>
                            </p:stCondLst>
                            <p:childTnLst>
                              <p:par>
                                <p:cTn id="213" presetID="18" presetClass="entr" presetSubtype="12" fill="hold" grpId="0" nodeType="clickEffect">
                                  <p:stCondLst>
                                    <p:cond delay="0"/>
                                  </p:stCondLst>
                                  <p:childTnLst>
                                    <p:set>
                                      <p:cBhvr>
                                        <p:cTn id="214" dur="1" fill="hold">
                                          <p:stCondLst>
                                            <p:cond delay="0"/>
                                          </p:stCondLst>
                                        </p:cTn>
                                        <p:tgtEl>
                                          <p:spTgt spid="18467"/>
                                        </p:tgtEl>
                                        <p:attrNameLst>
                                          <p:attrName>style.visibility</p:attrName>
                                        </p:attrNameLst>
                                      </p:cBhvr>
                                      <p:to>
                                        <p:strVal val="visible"/>
                                      </p:to>
                                    </p:set>
                                    <p:animEffect transition="in" filter="strips(downLeft)">
                                      <p:cBhvr>
                                        <p:cTn id="215" dur="500"/>
                                        <p:tgtEl>
                                          <p:spTgt spid="18467"/>
                                        </p:tgtEl>
                                      </p:cBhvr>
                                    </p:animEffect>
                                  </p:childTnLst>
                                </p:cTn>
                              </p:par>
                            </p:childTnLst>
                          </p:cTn>
                        </p:par>
                      </p:childTnLst>
                    </p:cTn>
                  </p:par>
                  <p:par>
                    <p:cTn id="216" fill="hold">
                      <p:stCondLst>
                        <p:cond delay="indefinite"/>
                      </p:stCondLst>
                      <p:childTnLst>
                        <p:par>
                          <p:cTn id="217" fill="hold">
                            <p:stCondLst>
                              <p:cond delay="0"/>
                            </p:stCondLst>
                            <p:childTnLst>
                              <p:par>
                                <p:cTn id="218" presetID="18" presetClass="entr" presetSubtype="6" fill="hold" grpId="0" nodeType="clickEffect">
                                  <p:stCondLst>
                                    <p:cond delay="0"/>
                                  </p:stCondLst>
                                  <p:childTnLst>
                                    <p:set>
                                      <p:cBhvr>
                                        <p:cTn id="219" dur="1" fill="hold">
                                          <p:stCondLst>
                                            <p:cond delay="0"/>
                                          </p:stCondLst>
                                        </p:cTn>
                                        <p:tgtEl>
                                          <p:spTgt spid="18468"/>
                                        </p:tgtEl>
                                        <p:attrNameLst>
                                          <p:attrName>style.visibility</p:attrName>
                                        </p:attrNameLst>
                                      </p:cBhvr>
                                      <p:to>
                                        <p:strVal val="visible"/>
                                      </p:to>
                                    </p:set>
                                    <p:animEffect transition="in" filter="strips(downRight)">
                                      <p:cBhvr>
                                        <p:cTn id="220" dur="500"/>
                                        <p:tgtEl>
                                          <p:spTgt spid="18468"/>
                                        </p:tgtEl>
                                      </p:cBhvr>
                                    </p:animEffect>
                                  </p:childTnLst>
                                </p:cTn>
                              </p:par>
                            </p:childTnLst>
                          </p:cTn>
                        </p:par>
                      </p:childTnLst>
                    </p:cTn>
                  </p:par>
                  <p:par>
                    <p:cTn id="221" fill="hold">
                      <p:stCondLst>
                        <p:cond delay="indefinite"/>
                      </p:stCondLst>
                      <p:childTnLst>
                        <p:par>
                          <p:cTn id="222" fill="hold">
                            <p:stCondLst>
                              <p:cond delay="0"/>
                            </p:stCondLst>
                            <p:childTnLst>
                              <p:par>
                                <p:cTn id="223" presetID="18" presetClass="entr" presetSubtype="6" fill="hold" grpId="0" nodeType="clickEffect">
                                  <p:stCondLst>
                                    <p:cond delay="0"/>
                                  </p:stCondLst>
                                  <p:childTnLst>
                                    <p:set>
                                      <p:cBhvr>
                                        <p:cTn id="224" dur="1" fill="hold">
                                          <p:stCondLst>
                                            <p:cond delay="0"/>
                                          </p:stCondLst>
                                        </p:cTn>
                                        <p:tgtEl>
                                          <p:spTgt spid="18472"/>
                                        </p:tgtEl>
                                        <p:attrNameLst>
                                          <p:attrName>style.visibility</p:attrName>
                                        </p:attrNameLst>
                                      </p:cBhvr>
                                      <p:to>
                                        <p:strVal val="visible"/>
                                      </p:to>
                                    </p:set>
                                    <p:animEffect transition="in" filter="strips(downRight)">
                                      <p:cBhvr>
                                        <p:cTn id="225" dur="500"/>
                                        <p:tgtEl>
                                          <p:spTgt spid="18472"/>
                                        </p:tgtEl>
                                      </p:cBhvr>
                                    </p:animEffect>
                                  </p:childTnLst>
                                </p:cTn>
                              </p:par>
                            </p:childTnLst>
                          </p:cTn>
                        </p:par>
                      </p:childTnLst>
                    </p:cTn>
                  </p:par>
                  <p:par>
                    <p:cTn id="226" fill="hold">
                      <p:stCondLst>
                        <p:cond delay="indefinite"/>
                      </p:stCondLst>
                      <p:childTnLst>
                        <p:par>
                          <p:cTn id="227" fill="hold">
                            <p:stCondLst>
                              <p:cond delay="0"/>
                            </p:stCondLst>
                            <p:childTnLst>
                              <p:par>
                                <p:cTn id="228" presetID="18" presetClass="entr" presetSubtype="3" fill="hold" grpId="0" nodeType="clickEffect">
                                  <p:stCondLst>
                                    <p:cond delay="0"/>
                                  </p:stCondLst>
                                  <p:childTnLst>
                                    <p:set>
                                      <p:cBhvr>
                                        <p:cTn id="229" dur="1" fill="hold">
                                          <p:stCondLst>
                                            <p:cond delay="0"/>
                                          </p:stCondLst>
                                        </p:cTn>
                                        <p:tgtEl>
                                          <p:spTgt spid="18457"/>
                                        </p:tgtEl>
                                        <p:attrNameLst>
                                          <p:attrName>style.visibility</p:attrName>
                                        </p:attrNameLst>
                                      </p:cBhvr>
                                      <p:to>
                                        <p:strVal val="visible"/>
                                      </p:to>
                                    </p:set>
                                    <p:animEffect transition="in" filter="strips(upRight)">
                                      <p:cBhvr>
                                        <p:cTn id="230" dur="500"/>
                                        <p:tgtEl>
                                          <p:spTgt spid="18457"/>
                                        </p:tgtEl>
                                      </p:cBhvr>
                                    </p:animEffect>
                                  </p:childTnLst>
                                </p:cTn>
                              </p:par>
                            </p:childTnLst>
                          </p:cTn>
                        </p:par>
                      </p:childTnLst>
                    </p:cTn>
                  </p:par>
                  <p:par>
                    <p:cTn id="231" fill="hold">
                      <p:stCondLst>
                        <p:cond delay="indefinite"/>
                      </p:stCondLst>
                      <p:childTnLst>
                        <p:par>
                          <p:cTn id="232" fill="hold">
                            <p:stCondLst>
                              <p:cond delay="0"/>
                            </p:stCondLst>
                            <p:childTnLst>
                              <p:par>
                                <p:cTn id="233" presetID="18" presetClass="entr" presetSubtype="9" fill="hold" grpId="0" nodeType="clickEffect">
                                  <p:stCondLst>
                                    <p:cond delay="0"/>
                                  </p:stCondLst>
                                  <p:childTnLst>
                                    <p:set>
                                      <p:cBhvr>
                                        <p:cTn id="234" dur="1" fill="hold">
                                          <p:stCondLst>
                                            <p:cond delay="0"/>
                                          </p:stCondLst>
                                        </p:cTn>
                                        <p:tgtEl>
                                          <p:spTgt spid="18458"/>
                                        </p:tgtEl>
                                        <p:attrNameLst>
                                          <p:attrName>style.visibility</p:attrName>
                                        </p:attrNameLst>
                                      </p:cBhvr>
                                      <p:to>
                                        <p:strVal val="visible"/>
                                      </p:to>
                                    </p:set>
                                    <p:animEffect transition="in" filter="strips(upLeft)">
                                      <p:cBhvr>
                                        <p:cTn id="235" dur="500"/>
                                        <p:tgtEl>
                                          <p:spTgt spid="18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1" grpId="0" animBg="1"/>
      <p:bldP spid="18448" grpId="0" animBg="1"/>
      <p:bldP spid="18449" grpId="0" animBg="1"/>
      <p:bldP spid="18450" grpId="0" animBg="1"/>
      <p:bldP spid="18451" grpId="0" animBg="1"/>
      <p:bldP spid="18452" grpId="0" animBg="1"/>
      <p:bldP spid="18453" grpId="0" animBg="1"/>
      <p:bldP spid="18454" grpId="0" animBg="1"/>
      <p:bldP spid="18455" grpId="0" animBg="1"/>
      <p:bldP spid="18456" grpId="0" animBg="1"/>
      <p:bldP spid="18457" grpId="0" animBg="1"/>
      <p:bldP spid="18458" grpId="0" animBg="1"/>
      <p:bldP spid="18459" grpId="0" animBg="1"/>
      <p:bldP spid="18460" grpId="0" animBg="1"/>
      <p:bldP spid="18461" grpId="0" animBg="1"/>
      <p:bldP spid="18462" grpId="0" animBg="1"/>
      <p:bldP spid="18463" grpId="0" animBg="1"/>
      <p:bldP spid="18464" grpId="0" animBg="1"/>
      <p:bldP spid="18465" grpId="0" animBg="1"/>
      <p:bldP spid="18466" grpId="0" animBg="1"/>
      <p:bldP spid="18467" grpId="0" animBg="1"/>
      <p:bldP spid="18468" grpId="0" animBg="1"/>
      <p:bldP spid="18469" grpId="0" animBg="1"/>
      <p:bldP spid="18470" grpId="0" animBg="1"/>
      <p:bldP spid="18471" grpId="0" animBg="1"/>
      <p:bldP spid="18472" grpId="0" animBg="1"/>
      <p:bldP spid="18473" grpId="0" animBg="1"/>
      <p:bldP spid="18474" grpId="0" animBg="1"/>
      <p:bldP spid="18475" grpId="0" animBg="1"/>
      <p:bldP spid="18476" grpId="0" autoUpdateAnimBg="0"/>
      <p:bldP spid="18477" grpId="0" autoUpdateAnimBg="0"/>
      <p:bldP spid="18478" grpId="0" autoUpdateAnimBg="0"/>
      <p:bldP spid="18479" grpId="0" autoUpdateAnimBg="0"/>
      <p:bldP spid="18480" grpId="0" autoUpdateAnimBg="0"/>
      <p:bldP spid="18481" grpId="0" animBg="1"/>
      <p:bldP spid="18489"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Oval 2"/>
          <p:cNvSpPr>
            <a:spLocks noChangeArrowheads="1"/>
          </p:cNvSpPr>
          <p:nvPr/>
        </p:nvSpPr>
        <p:spPr bwMode="auto">
          <a:xfrm>
            <a:off x="4559300" y="5194300"/>
            <a:ext cx="2044700" cy="1239838"/>
          </a:xfrm>
          <a:prstGeom prst="ellipse">
            <a:avLst/>
          </a:prstGeom>
          <a:solidFill>
            <a:schemeClr val="bg1"/>
          </a:solidFill>
          <a:ln w="28575">
            <a:solidFill>
              <a:schemeClr val="tx1"/>
            </a:solidFill>
            <a:round/>
          </a:ln>
        </p:spPr>
        <p:txBody>
          <a:bodyPr wrap="none" anchor="ctr"/>
          <a:lstStyle/>
          <a:p>
            <a:endParaRPr lang="en-IN"/>
          </a:p>
        </p:txBody>
      </p:sp>
      <p:sp>
        <p:nvSpPr>
          <p:cNvPr id="19459" name="Rectangle 3"/>
          <p:cNvSpPr>
            <a:spLocks noChangeArrowheads="1"/>
          </p:cNvSpPr>
          <p:nvPr/>
        </p:nvSpPr>
        <p:spPr bwMode="auto">
          <a:xfrm>
            <a:off x="4618038" y="5159375"/>
            <a:ext cx="1930400" cy="676275"/>
          </a:xfrm>
          <a:prstGeom prst="rect">
            <a:avLst/>
          </a:prstGeom>
          <a:solidFill>
            <a:schemeClr val="bg1"/>
          </a:solidFill>
          <a:ln w="9525">
            <a:noFill/>
            <a:miter lim="800000"/>
          </a:ln>
        </p:spPr>
        <p:txBody>
          <a:bodyPr wrap="none" anchor="ctr"/>
          <a:lstStyle/>
          <a:p>
            <a:endParaRPr lang="en-IN"/>
          </a:p>
        </p:txBody>
      </p:sp>
      <p:sp>
        <p:nvSpPr>
          <p:cNvPr id="19460" name="Oval 4"/>
          <p:cNvSpPr>
            <a:spLocks noChangeArrowheads="1"/>
          </p:cNvSpPr>
          <p:nvPr/>
        </p:nvSpPr>
        <p:spPr bwMode="auto">
          <a:xfrm>
            <a:off x="4559300" y="3178175"/>
            <a:ext cx="2044700" cy="1239838"/>
          </a:xfrm>
          <a:prstGeom prst="ellipse">
            <a:avLst/>
          </a:prstGeom>
          <a:solidFill>
            <a:schemeClr val="bg1"/>
          </a:solidFill>
          <a:ln w="28575">
            <a:solidFill>
              <a:schemeClr val="tx1"/>
            </a:solidFill>
            <a:round/>
          </a:ln>
        </p:spPr>
        <p:txBody>
          <a:bodyPr wrap="none" anchor="ctr"/>
          <a:lstStyle/>
          <a:p>
            <a:endParaRPr lang="en-IN"/>
          </a:p>
        </p:txBody>
      </p:sp>
      <p:sp>
        <p:nvSpPr>
          <p:cNvPr id="19461" name="Line 5"/>
          <p:cNvSpPr>
            <a:spLocks noChangeShapeType="1"/>
          </p:cNvSpPr>
          <p:nvPr/>
        </p:nvSpPr>
        <p:spPr bwMode="auto">
          <a:xfrm rot="21571905" flipV="1">
            <a:off x="5553075" y="3963988"/>
            <a:ext cx="2676525" cy="1517650"/>
          </a:xfrm>
          <a:prstGeom prst="line">
            <a:avLst/>
          </a:prstGeom>
          <a:noFill/>
          <a:ln w="6350">
            <a:solidFill>
              <a:schemeClr val="bg2"/>
            </a:solidFill>
            <a:round/>
          </a:ln>
        </p:spPr>
        <p:txBody>
          <a:bodyPr/>
          <a:lstStyle/>
          <a:p>
            <a:endParaRPr lang="en-IN"/>
          </a:p>
        </p:txBody>
      </p:sp>
      <p:sp>
        <p:nvSpPr>
          <p:cNvPr id="19462" name="Line 6"/>
          <p:cNvSpPr>
            <a:spLocks noChangeShapeType="1"/>
          </p:cNvSpPr>
          <p:nvPr/>
        </p:nvSpPr>
        <p:spPr bwMode="auto">
          <a:xfrm rot="28095" flipH="1" flipV="1">
            <a:off x="2895600" y="3967163"/>
            <a:ext cx="2676525" cy="1519237"/>
          </a:xfrm>
          <a:prstGeom prst="line">
            <a:avLst/>
          </a:prstGeom>
          <a:noFill/>
          <a:ln w="6350">
            <a:solidFill>
              <a:schemeClr val="bg2"/>
            </a:solidFill>
            <a:round/>
          </a:ln>
        </p:spPr>
        <p:txBody>
          <a:bodyPr/>
          <a:lstStyle/>
          <a:p>
            <a:endParaRPr lang="en-IN"/>
          </a:p>
        </p:txBody>
      </p:sp>
      <p:sp>
        <p:nvSpPr>
          <p:cNvPr id="19463" name="Line 7"/>
          <p:cNvSpPr>
            <a:spLocks noChangeShapeType="1"/>
          </p:cNvSpPr>
          <p:nvPr/>
        </p:nvSpPr>
        <p:spPr bwMode="auto">
          <a:xfrm>
            <a:off x="5581650" y="2343150"/>
            <a:ext cx="0" cy="1352550"/>
          </a:xfrm>
          <a:prstGeom prst="line">
            <a:avLst/>
          </a:prstGeom>
          <a:noFill/>
          <a:ln w="6350">
            <a:solidFill>
              <a:schemeClr val="bg2"/>
            </a:solidFill>
            <a:round/>
          </a:ln>
        </p:spPr>
        <p:txBody>
          <a:bodyPr/>
          <a:lstStyle/>
          <a:p>
            <a:endParaRPr lang="en-IN"/>
          </a:p>
        </p:txBody>
      </p:sp>
      <p:sp>
        <p:nvSpPr>
          <p:cNvPr id="19464" name="Line 8"/>
          <p:cNvSpPr>
            <a:spLocks noChangeShapeType="1"/>
          </p:cNvSpPr>
          <p:nvPr/>
        </p:nvSpPr>
        <p:spPr bwMode="auto">
          <a:xfrm>
            <a:off x="3311525" y="5497513"/>
            <a:ext cx="4540250" cy="0"/>
          </a:xfrm>
          <a:prstGeom prst="line">
            <a:avLst/>
          </a:prstGeom>
          <a:noFill/>
          <a:ln w="9525">
            <a:solidFill>
              <a:schemeClr val="tx1"/>
            </a:solidFill>
            <a:round/>
          </a:ln>
        </p:spPr>
        <p:txBody>
          <a:bodyPr wrap="none" anchor="ctr"/>
          <a:lstStyle/>
          <a:p>
            <a:endParaRPr lang="en-IN"/>
          </a:p>
        </p:txBody>
      </p:sp>
      <p:sp>
        <p:nvSpPr>
          <p:cNvPr id="19465" name="Line 9"/>
          <p:cNvSpPr>
            <a:spLocks noChangeShapeType="1"/>
          </p:cNvSpPr>
          <p:nvPr/>
        </p:nvSpPr>
        <p:spPr bwMode="auto">
          <a:xfrm rot="28095" flipH="1" flipV="1">
            <a:off x="3649663" y="4397375"/>
            <a:ext cx="1938337" cy="1100138"/>
          </a:xfrm>
          <a:prstGeom prst="line">
            <a:avLst/>
          </a:prstGeom>
          <a:noFill/>
          <a:ln w="28575">
            <a:solidFill>
              <a:schemeClr val="bg2"/>
            </a:solidFill>
            <a:round/>
          </a:ln>
        </p:spPr>
        <p:txBody>
          <a:bodyPr/>
          <a:lstStyle/>
          <a:p>
            <a:endParaRPr lang="en-IN"/>
          </a:p>
        </p:txBody>
      </p:sp>
      <p:sp>
        <p:nvSpPr>
          <p:cNvPr id="19466" name="Line 10"/>
          <p:cNvSpPr>
            <a:spLocks noChangeShapeType="1"/>
          </p:cNvSpPr>
          <p:nvPr/>
        </p:nvSpPr>
        <p:spPr bwMode="auto">
          <a:xfrm rot="21571905" flipV="1">
            <a:off x="5581650" y="4370388"/>
            <a:ext cx="1938338" cy="1101725"/>
          </a:xfrm>
          <a:prstGeom prst="line">
            <a:avLst/>
          </a:prstGeom>
          <a:noFill/>
          <a:ln w="28575">
            <a:solidFill>
              <a:schemeClr val="bg2"/>
            </a:solidFill>
            <a:round/>
          </a:ln>
        </p:spPr>
        <p:txBody>
          <a:bodyPr/>
          <a:lstStyle/>
          <a:p>
            <a:endParaRPr lang="en-IN"/>
          </a:p>
        </p:txBody>
      </p:sp>
      <p:sp>
        <p:nvSpPr>
          <p:cNvPr id="19467" name="Line 11"/>
          <p:cNvSpPr>
            <a:spLocks noChangeShapeType="1"/>
          </p:cNvSpPr>
          <p:nvPr/>
        </p:nvSpPr>
        <p:spPr bwMode="auto">
          <a:xfrm rot="28095" flipH="1" flipV="1">
            <a:off x="3652838" y="3833813"/>
            <a:ext cx="1938337" cy="1100137"/>
          </a:xfrm>
          <a:prstGeom prst="line">
            <a:avLst/>
          </a:prstGeom>
          <a:noFill/>
          <a:ln w="28575">
            <a:solidFill>
              <a:schemeClr val="bg2"/>
            </a:solidFill>
            <a:round/>
          </a:ln>
        </p:spPr>
        <p:txBody>
          <a:bodyPr/>
          <a:lstStyle/>
          <a:p>
            <a:endParaRPr lang="en-IN"/>
          </a:p>
        </p:txBody>
      </p:sp>
      <p:sp>
        <p:nvSpPr>
          <p:cNvPr id="19468" name="Line 12"/>
          <p:cNvSpPr>
            <a:spLocks noChangeShapeType="1"/>
          </p:cNvSpPr>
          <p:nvPr/>
        </p:nvSpPr>
        <p:spPr bwMode="auto">
          <a:xfrm rot="21571905" flipV="1">
            <a:off x="5583238" y="3808413"/>
            <a:ext cx="1938337" cy="1100137"/>
          </a:xfrm>
          <a:prstGeom prst="line">
            <a:avLst/>
          </a:prstGeom>
          <a:noFill/>
          <a:ln w="28575">
            <a:solidFill>
              <a:schemeClr val="bg2"/>
            </a:solidFill>
            <a:round/>
          </a:ln>
        </p:spPr>
        <p:txBody>
          <a:bodyPr/>
          <a:lstStyle/>
          <a:p>
            <a:endParaRPr lang="en-IN"/>
          </a:p>
        </p:txBody>
      </p:sp>
      <p:grpSp>
        <p:nvGrpSpPr>
          <p:cNvPr id="2" name="Group 13"/>
          <p:cNvGrpSpPr/>
          <p:nvPr/>
        </p:nvGrpSpPr>
        <p:grpSpPr bwMode="auto">
          <a:xfrm>
            <a:off x="3652838" y="3808413"/>
            <a:ext cx="3857625" cy="1689100"/>
            <a:chOff x="1040" y="2352"/>
            <a:chExt cx="1632" cy="720"/>
          </a:xfrm>
        </p:grpSpPr>
        <p:sp>
          <p:nvSpPr>
            <p:cNvPr id="19531" name="Line 14"/>
            <p:cNvSpPr>
              <a:spLocks noChangeShapeType="1"/>
            </p:cNvSpPr>
            <p:nvPr/>
          </p:nvSpPr>
          <p:spPr bwMode="auto">
            <a:xfrm flipV="1">
              <a:off x="1856" y="2832"/>
              <a:ext cx="0" cy="240"/>
            </a:xfrm>
            <a:prstGeom prst="line">
              <a:avLst/>
            </a:prstGeom>
            <a:noFill/>
            <a:ln w="9525">
              <a:solidFill>
                <a:schemeClr val="tx1"/>
              </a:solidFill>
              <a:round/>
            </a:ln>
          </p:spPr>
          <p:txBody>
            <a:bodyPr wrap="none" anchor="ctr"/>
            <a:lstStyle/>
            <a:p>
              <a:endParaRPr lang="en-IN"/>
            </a:p>
          </p:txBody>
        </p:sp>
        <p:sp>
          <p:nvSpPr>
            <p:cNvPr id="19532" name="Line 15"/>
            <p:cNvSpPr>
              <a:spLocks noChangeShapeType="1"/>
            </p:cNvSpPr>
            <p:nvPr/>
          </p:nvSpPr>
          <p:spPr bwMode="auto">
            <a:xfrm flipV="1">
              <a:off x="1040" y="2352"/>
              <a:ext cx="0" cy="240"/>
            </a:xfrm>
            <a:prstGeom prst="line">
              <a:avLst/>
            </a:prstGeom>
            <a:noFill/>
            <a:ln w="28575">
              <a:solidFill>
                <a:schemeClr val="tx1"/>
              </a:solidFill>
              <a:round/>
            </a:ln>
          </p:spPr>
          <p:txBody>
            <a:bodyPr wrap="none" anchor="ctr"/>
            <a:lstStyle/>
            <a:p>
              <a:endParaRPr lang="en-IN"/>
            </a:p>
          </p:txBody>
        </p:sp>
        <p:sp>
          <p:nvSpPr>
            <p:cNvPr id="19533" name="Line 16"/>
            <p:cNvSpPr>
              <a:spLocks noChangeShapeType="1"/>
            </p:cNvSpPr>
            <p:nvPr/>
          </p:nvSpPr>
          <p:spPr bwMode="auto">
            <a:xfrm flipV="1">
              <a:off x="2672" y="2352"/>
              <a:ext cx="0" cy="240"/>
            </a:xfrm>
            <a:prstGeom prst="line">
              <a:avLst/>
            </a:prstGeom>
            <a:noFill/>
            <a:ln w="28575">
              <a:solidFill>
                <a:schemeClr val="tx1"/>
              </a:solidFill>
              <a:round/>
            </a:ln>
          </p:spPr>
          <p:txBody>
            <a:bodyPr wrap="none" anchor="ctr"/>
            <a:lstStyle/>
            <a:p>
              <a:endParaRPr lang="en-IN"/>
            </a:p>
          </p:txBody>
        </p:sp>
      </p:grpSp>
      <p:sp>
        <p:nvSpPr>
          <p:cNvPr id="19473" name="Line 17"/>
          <p:cNvSpPr>
            <a:spLocks noChangeShapeType="1"/>
          </p:cNvSpPr>
          <p:nvPr/>
        </p:nvSpPr>
        <p:spPr bwMode="auto">
          <a:xfrm rot="28095" flipH="1" flipV="1">
            <a:off x="5581650" y="2682875"/>
            <a:ext cx="1938338" cy="1100138"/>
          </a:xfrm>
          <a:prstGeom prst="line">
            <a:avLst/>
          </a:prstGeom>
          <a:noFill/>
          <a:ln w="28575">
            <a:solidFill>
              <a:schemeClr val="bg2"/>
            </a:solidFill>
            <a:round/>
          </a:ln>
        </p:spPr>
        <p:txBody>
          <a:bodyPr/>
          <a:lstStyle/>
          <a:p>
            <a:endParaRPr lang="en-IN"/>
          </a:p>
        </p:txBody>
      </p:sp>
      <p:sp>
        <p:nvSpPr>
          <p:cNvPr id="19474" name="Line 18"/>
          <p:cNvSpPr>
            <a:spLocks noChangeShapeType="1"/>
          </p:cNvSpPr>
          <p:nvPr/>
        </p:nvSpPr>
        <p:spPr bwMode="auto">
          <a:xfrm rot="21571905" flipV="1">
            <a:off x="3667125" y="2682875"/>
            <a:ext cx="1938338" cy="1100138"/>
          </a:xfrm>
          <a:prstGeom prst="line">
            <a:avLst/>
          </a:prstGeom>
          <a:noFill/>
          <a:ln w="28575">
            <a:solidFill>
              <a:schemeClr val="bg2"/>
            </a:solidFill>
            <a:round/>
          </a:ln>
        </p:spPr>
        <p:txBody>
          <a:bodyPr/>
          <a:lstStyle/>
          <a:p>
            <a:endParaRPr lang="en-IN"/>
          </a:p>
        </p:txBody>
      </p:sp>
      <p:grpSp>
        <p:nvGrpSpPr>
          <p:cNvPr id="3" name="Group 19"/>
          <p:cNvGrpSpPr/>
          <p:nvPr/>
        </p:nvGrpSpPr>
        <p:grpSpPr bwMode="auto">
          <a:xfrm>
            <a:off x="4618038" y="3228975"/>
            <a:ext cx="1965325" cy="1116013"/>
            <a:chOff x="2264" y="2105"/>
            <a:chExt cx="832" cy="476"/>
          </a:xfrm>
        </p:grpSpPr>
        <p:sp>
          <p:nvSpPr>
            <p:cNvPr id="19529" name="Line 20"/>
            <p:cNvSpPr>
              <a:spLocks noChangeShapeType="1"/>
            </p:cNvSpPr>
            <p:nvPr/>
          </p:nvSpPr>
          <p:spPr bwMode="auto">
            <a:xfrm rot="28095" flipH="1" flipV="1">
              <a:off x="2276" y="2112"/>
              <a:ext cx="820" cy="469"/>
            </a:xfrm>
            <a:prstGeom prst="line">
              <a:avLst/>
            </a:prstGeom>
            <a:noFill/>
            <a:ln w="6350">
              <a:solidFill>
                <a:schemeClr val="bg2"/>
              </a:solidFill>
              <a:round/>
            </a:ln>
          </p:spPr>
          <p:txBody>
            <a:bodyPr/>
            <a:lstStyle/>
            <a:p>
              <a:endParaRPr lang="en-IN"/>
            </a:p>
          </p:txBody>
        </p:sp>
        <p:sp>
          <p:nvSpPr>
            <p:cNvPr id="19530" name="Line 21"/>
            <p:cNvSpPr>
              <a:spLocks noChangeShapeType="1"/>
            </p:cNvSpPr>
            <p:nvPr/>
          </p:nvSpPr>
          <p:spPr bwMode="auto">
            <a:xfrm rot="21571905" flipV="1">
              <a:off x="2264" y="2105"/>
              <a:ext cx="820" cy="469"/>
            </a:xfrm>
            <a:prstGeom prst="line">
              <a:avLst/>
            </a:prstGeom>
            <a:noFill/>
            <a:ln w="6350">
              <a:solidFill>
                <a:schemeClr val="bg2"/>
              </a:solidFill>
              <a:round/>
            </a:ln>
          </p:spPr>
          <p:txBody>
            <a:bodyPr/>
            <a:lstStyle/>
            <a:p>
              <a:endParaRPr lang="en-IN"/>
            </a:p>
          </p:txBody>
        </p:sp>
      </p:grpSp>
      <p:sp>
        <p:nvSpPr>
          <p:cNvPr id="19478" name="Line 22"/>
          <p:cNvSpPr>
            <a:spLocks noChangeShapeType="1"/>
          </p:cNvSpPr>
          <p:nvPr/>
        </p:nvSpPr>
        <p:spPr bwMode="auto">
          <a:xfrm rot="21571905" flipV="1">
            <a:off x="4106863" y="2944813"/>
            <a:ext cx="1474787" cy="838200"/>
          </a:xfrm>
          <a:prstGeom prst="line">
            <a:avLst/>
          </a:prstGeom>
          <a:noFill/>
          <a:ln w="6350">
            <a:solidFill>
              <a:schemeClr val="bg2"/>
            </a:solidFill>
            <a:round/>
          </a:ln>
        </p:spPr>
        <p:txBody>
          <a:bodyPr/>
          <a:lstStyle/>
          <a:p>
            <a:endParaRPr lang="en-IN"/>
          </a:p>
        </p:txBody>
      </p:sp>
      <p:sp>
        <p:nvSpPr>
          <p:cNvPr id="19479" name="Line 23"/>
          <p:cNvSpPr>
            <a:spLocks noChangeShapeType="1"/>
          </p:cNvSpPr>
          <p:nvPr/>
        </p:nvSpPr>
        <p:spPr bwMode="auto">
          <a:xfrm rot="21571905" flipV="1">
            <a:off x="5581650" y="3808413"/>
            <a:ext cx="1474788" cy="836612"/>
          </a:xfrm>
          <a:prstGeom prst="line">
            <a:avLst/>
          </a:prstGeom>
          <a:noFill/>
          <a:ln w="6350">
            <a:solidFill>
              <a:schemeClr val="bg2"/>
            </a:solidFill>
            <a:round/>
          </a:ln>
        </p:spPr>
        <p:txBody>
          <a:bodyPr/>
          <a:lstStyle/>
          <a:p>
            <a:endParaRPr lang="en-IN"/>
          </a:p>
        </p:txBody>
      </p:sp>
      <p:sp>
        <p:nvSpPr>
          <p:cNvPr id="19480" name="Line 24"/>
          <p:cNvSpPr>
            <a:spLocks noChangeShapeType="1"/>
          </p:cNvSpPr>
          <p:nvPr/>
        </p:nvSpPr>
        <p:spPr bwMode="auto">
          <a:xfrm rot="28095" flipH="1" flipV="1">
            <a:off x="5572125" y="2954338"/>
            <a:ext cx="1476375" cy="838200"/>
          </a:xfrm>
          <a:prstGeom prst="line">
            <a:avLst/>
          </a:prstGeom>
          <a:noFill/>
          <a:ln w="6350">
            <a:solidFill>
              <a:schemeClr val="bg2"/>
            </a:solidFill>
            <a:round/>
          </a:ln>
        </p:spPr>
        <p:txBody>
          <a:bodyPr/>
          <a:lstStyle/>
          <a:p>
            <a:endParaRPr lang="en-IN"/>
          </a:p>
        </p:txBody>
      </p:sp>
      <p:sp>
        <p:nvSpPr>
          <p:cNvPr id="19481" name="Line 25"/>
          <p:cNvSpPr>
            <a:spLocks noChangeShapeType="1"/>
          </p:cNvSpPr>
          <p:nvPr/>
        </p:nvSpPr>
        <p:spPr bwMode="auto">
          <a:xfrm rot="28095" flipH="1" flipV="1">
            <a:off x="4097338" y="3817938"/>
            <a:ext cx="1474787" cy="836612"/>
          </a:xfrm>
          <a:prstGeom prst="line">
            <a:avLst/>
          </a:prstGeom>
          <a:noFill/>
          <a:ln w="6350">
            <a:solidFill>
              <a:schemeClr val="bg2"/>
            </a:solidFill>
            <a:round/>
          </a:ln>
        </p:spPr>
        <p:txBody>
          <a:bodyPr/>
          <a:lstStyle/>
          <a:p>
            <a:endParaRPr lang="en-IN"/>
          </a:p>
        </p:txBody>
      </p:sp>
      <p:sp>
        <p:nvSpPr>
          <p:cNvPr id="19482" name="Line 26"/>
          <p:cNvSpPr>
            <a:spLocks noChangeShapeType="1"/>
          </p:cNvSpPr>
          <p:nvPr/>
        </p:nvSpPr>
        <p:spPr bwMode="auto">
          <a:xfrm>
            <a:off x="4559300" y="2371725"/>
            <a:ext cx="0" cy="1436688"/>
          </a:xfrm>
          <a:prstGeom prst="line">
            <a:avLst/>
          </a:prstGeom>
          <a:noFill/>
          <a:ln w="28575">
            <a:solidFill>
              <a:schemeClr val="tx1"/>
            </a:solidFill>
            <a:round/>
          </a:ln>
        </p:spPr>
        <p:txBody>
          <a:bodyPr wrap="none" anchor="ctr"/>
          <a:lstStyle/>
          <a:p>
            <a:endParaRPr lang="en-IN"/>
          </a:p>
        </p:txBody>
      </p:sp>
      <p:sp>
        <p:nvSpPr>
          <p:cNvPr id="19483" name="Line 27"/>
          <p:cNvSpPr>
            <a:spLocks noChangeShapeType="1"/>
          </p:cNvSpPr>
          <p:nvPr/>
        </p:nvSpPr>
        <p:spPr bwMode="auto">
          <a:xfrm>
            <a:off x="6604000" y="2419350"/>
            <a:ext cx="0" cy="1435100"/>
          </a:xfrm>
          <a:prstGeom prst="line">
            <a:avLst/>
          </a:prstGeom>
          <a:noFill/>
          <a:ln w="28575">
            <a:solidFill>
              <a:schemeClr val="tx1"/>
            </a:solidFill>
            <a:round/>
          </a:ln>
        </p:spPr>
        <p:txBody>
          <a:bodyPr wrap="none" anchor="ctr"/>
          <a:lstStyle/>
          <a:p>
            <a:endParaRPr lang="en-IN"/>
          </a:p>
        </p:txBody>
      </p:sp>
      <p:sp>
        <p:nvSpPr>
          <p:cNvPr id="19484" name="Line 28"/>
          <p:cNvSpPr>
            <a:spLocks noChangeShapeType="1"/>
          </p:cNvSpPr>
          <p:nvPr/>
        </p:nvSpPr>
        <p:spPr bwMode="auto">
          <a:xfrm>
            <a:off x="4556125" y="4884738"/>
            <a:ext cx="0" cy="950912"/>
          </a:xfrm>
          <a:prstGeom prst="line">
            <a:avLst/>
          </a:prstGeom>
          <a:noFill/>
          <a:ln w="28575">
            <a:solidFill>
              <a:schemeClr val="tx1"/>
            </a:solidFill>
            <a:round/>
          </a:ln>
        </p:spPr>
        <p:txBody>
          <a:bodyPr wrap="none" anchor="ctr"/>
          <a:lstStyle/>
          <a:p>
            <a:endParaRPr lang="en-IN"/>
          </a:p>
        </p:txBody>
      </p:sp>
      <p:sp>
        <p:nvSpPr>
          <p:cNvPr id="19485" name="Line 29"/>
          <p:cNvSpPr>
            <a:spLocks noChangeShapeType="1"/>
          </p:cNvSpPr>
          <p:nvPr/>
        </p:nvSpPr>
        <p:spPr bwMode="auto">
          <a:xfrm>
            <a:off x="6611938" y="4822825"/>
            <a:ext cx="0" cy="900113"/>
          </a:xfrm>
          <a:prstGeom prst="line">
            <a:avLst/>
          </a:prstGeom>
          <a:noFill/>
          <a:ln w="28575">
            <a:solidFill>
              <a:schemeClr val="tx1"/>
            </a:solidFill>
            <a:round/>
          </a:ln>
        </p:spPr>
        <p:txBody>
          <a:bodyPr wrap="none" anchor="ctr"/>
          <a:lstStyle/>
          <a:p>
            <a:endParaRPr lang="en-IN"/>
          </a:p>
        </p:txBody>
      </p:sp>
      <p:sp>
        <p:nvSpPr>
          <p:cNvPr id="19486" name="Rectangle 30"/>
          <p:cNvSpPr>
            <a:spLocks noChangeArrowheads="1"/>
          </p:cNvSpPr>
          <p:nvPr/>
        </p:nvSpPr>
        <p:spPr bwMode="auto">
          <a:xfrm>
            <a:off x="4597400" y="2570163"/>
            <a:ext cx="1930400" cy="1125537"/>
          </a:xfrm>
          <a:prstGeom prst="rect">
            <a:avLst/>
          </a:prstGeom>
          <a:solidFill>
            <a:schemeClr val="bg1"/>
          </a:solidFill>
          <a:ln w="9525">
            <a:noFill/>
            <a:miter lim="800000"/>
          </a:ln>
        </p:spPr>
        <p:txBody>
          <a:bodyPr wrap="none" anchor="ctr"/>
          <a:lstStyle/>
          <a:p>
            <a:endParaRPr lang="en-IN"/>
          </a:p>
        </p:txBody>
      </p:sp>
      <p:sp>
        <p:nvSpPr>
          <p:cNvPr id="19487" name="Oval 31"/>
          <p:cNvSpPr>
            <a:spLocks noChangeArrowheads="1"/>
          </p:cNvSpPr>
          <p:nvPr/>
        </p:nvSpPr>
        <p:spPr bwMode="auto">
          <a:xfrm>
            <a:off x="4548188" y="1752600"/>
            <a:ext cx="2043112" cy="1239838"/>
          </a:xfrm>
          <a:prstGeom prst="ellipse">
            <a:avLst/>
          </a:prstGeom>
          <a:solidFill>
            <a:schemeClr val="bg1"/>
          </a:solidFill>
          <a:ln w="28575">
            <a:solidFill>
              <a:schemeClr val="tx1"/>
            </a:solidFill>
            <a:round/>
          </a:ln>
        </p:spPr>
        <p:txBody>
          <a:bodyPr wrap="none" anchor="ctr"/>
          <a:lstStyle/>
          <a:p>
            <a:endParaRPr lang="en-IN"/>
          </a:p>
        </p:txBody>
      </p:sp>
      <p:grpSp>
        <p:nvGrpSpPr>
          <p:cNvPr id="4" name="Group 32"/>
          <p:cNvGrpSpPr/>
          <p:nvPr/>
        </p:nvGrpSpPr>
        <p:grpSpPr bwMode="auto">
          <a:xfrm>
            <a:off x="4618038" y="1817688"/>
            <a:ext cx="1965325" cy="1117600"/>
            <a:chOff x="1992" y="2596"/>
            <a:chExt cx="832" cy="476"/>
          </a:xfrm>
        </p:grpSpPr>
        <p:sp>
          <p:nvSpPr>
            <p:cNvPr id="19527" name="Line 33"/>
            <p:cNvSpPr>
              <a:spLocks noChangeShapeType="1"/>
            </p:cNvSpPr>
            <p:nvPr/>
          </p:nvSpPr>
          <p:spPr bwMode="auto">
            <a:xfrm rot="28095" flipH="1" flipV="1">
              <a:off x="2004" y="2603"/>
              <a:ext cx="820" cy="469"/>
            </a:xfrm>
            <a:prstGeom prst="line">
              <a:avLst/>
            </a:prstGeom>
            <a:noFill/>
            <a:ln w="6350">
              <a:solidFill>
                <a:schemeClr val="bg2"/>
              </a:solidFill>
              <a:round/>
            </a:ln>
          </p:spPr>
          <p:txBody>
            <a:bodyPr/>
            <a:lstStyle/>
            <a:p>
              <a:endParaRPr lang="en-IN"/>
            </a:p>
          </p:txBody>
        </p:sp>
        <p:sp>
          <p:nvSpPr>
            <p:cNvPr id="19528" name="Line 34"/>
            <p:cNvSpPr>
              <a:spLocks noChangeShapeType="1"/>
            </p:cNvSpPr>
            <p:nvPr/>
          </p:nvSpPr>
          <p:spPr bwMode="auto">
            <a:xfrm rot="21571905" flipV="1">
              <a:off x="1992" y="2596"/>
              <a:ext cx="820" cy="469"/>
            </a:xfrm>
            <a:prstGeom prst="line">
              <a:avLst/>
            </a:prstGeom>
            <a:noFill/>
            <a:ln w="6350">
              <a:solidFill>
                <a:schemeClr val="bg2"/>
              </a:solidFill>
              <a:round/>
            </a:ln>
          </p:spPr>
          <p:txBody>
            <a:bodyPr/>
            <a:lstStyle/>
            <a:p>
              <a:endParaRPr lang="en-IN"/>
            </a:p>
          </p:txBody>
        </p:sp>
      </p:grpSp>
      <p:grpSp>
        <p:nvGrpSpPr>
          <p:cNvPr id="5" name="Group 35"/>
          <p:cNvGrpSpPr/>
          <p:nvPr/>
        </p:nvGrpSpPr>
        <p:grpSpPr bwMode="auto">
          <a:xfrm>
            <a:off x="0" y="0"/>
            <a:ext cx="2362200" cy="1295400"/>
            <a:chOff x="288" y="96"/>
            <a:chExt cx="1488" cy="816"/>
          </a:xfrm>
        </p:grpSpPr>
        <p:sp>
          <p:nvSpPr>
            <p:cNvPr id="19525" name="Oval 36"/>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9526" name="Text Box 37"/>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6" name="Group 38"/>
          <p:cNvGrpSpPr/>
          <p:nvPr/>
        </p:nvGrpSpPr>
        <p:grpSpPr bwMode="auto">
          <a:xfrm>
            <a:off x="257175" y="1905000"/>
            <a:ext cx="2333625" cy="3405188"/>
            <a:chOff x="162" y="1200"/>
            <a:chExt cx="1470" cy="2145"/>
          </a:xfrm>
        </p:grpSpPr>
        <p:sp>
          <p:nvSpPr>
            <p:cNvPr id="19497" name="Rectangle 39"/>
            <p:cNvSpPr>
              <a:spLocks noChangeArrowheads="1"/>
            </p:cNvSpPr>
            <p:nvPr/>
          </p:nvSpPr>
          <p:spPr bwMode="auto">
            <a:xfrm>
              <a:off x="384" y="2400"/>
              <a:ext cx="672" cy="672"/>
            </a:xfrm>
            <a:prstGeom prst="rect">
              <a:avLst/>
            </a:prstGeom>
            <a:solidFill>
              <a:schemeClr val="bg1"/>
            </a:solidFill>
            <a:ln w="19050">
              <a:solidFill>
                <a:schemeClr val="tx1"/>
              </a:solidFill>
              <a:miter lim="800000"/>
            </a:ln>
          </p:spPr>
          <p:txBody>
            <a:bodyPr wrap="none" anchor="ctr"/>
            <a:lstStyle/>
            <a:p>
              <a:endParaRPr lang="en-IN"/>
            </a:p>
          </p:txBody>
        </p:sp>
        <p:sp>
          <p:nvSpPr>
            <p:cNvPr id="19498" name="Line 40"/>
            <p:cNvSpPr>
              <a:spLocks noChangeShapeType="1"/>
            </p:cNvSpPr>
            <p:nvPr/>
          </p:nvSpPr>
          <p:spPr bwMode="auto">
            <a:xfrm>
              <a:off x="192" y="2112"/>
              <a:ext cx="1152" cy="0"/>
            </a:xfrm>
            <a:prstGeom prst="line">
              <a:avLst/>
            </a:prstGeom>
            <a:noFill/>
            <a:ln w="9525">
              <a:solidFill>
                <a:schemeClr val="tx1"/>
              </a:solidFill>
              <a:round/>
            </a:ln>
          </p:spPr>
          <p:txBody>
            <a:bodyPr/>
            <a:lstStyle/>
            <a:p>
              <a:endParaRPr lang="en-IN"/>
            </a:p>
          </p:txBody>
        </p:sp>
        <p:sp>
          <p:nvSpPr>
            <p:cNvPr id="19499" name="Rectangle 41"/>
            <p:cNvSpPr>
              <a:spLocks noChangeArrowheads="1"/>
            </p:cNvSpPr>
            <p:nvPr/>
          </p:nvSpPr>
          <p:spPr bwMode="auto">
            <a:xfrm>
              <a:off x="528" y="1248"/>
              <a:ext cx="384" cy="864"/>
            </a:xfrm>
            <a:prstGeom prst="rect">
              <a:avLst/>
            </a:prstGeom>
            <a:solidFill>
              <a:schemeClr val="bg1"/>
            </a:solidFill>
            <a:ln w="19050">
              <a:solidFill>
                <a:schemeClr val="tx1"/>
              </a:solidFill>
              <a:miter lim="800000"/>
            </a:ln>
          </p:spPr>
          <p:txBody>
            <a:bodyPr wrap="none" anchor="ctr"/>
            <a:lstStyle/>
            <a:p>
              <a:endParaRPr lang="en-IN"/>
            </a:p>
          </p:txBody>
        </p:sp>
        <p:sp>
          <p:nvSpPr>
            <p:cNvPr id="19500" name="Rectangle 42"/>
            <p:cNvSpPr>
              <a:spLocks noChangeArrowheads="1"/>
            </p:cNvSpPr>
            <p:nvPr/>
          </p:nvSpPr>
          <p:spPr bwMode="auto">
            <a:xfrm>
              <a:off x="384" y="1584"/>
              <a:ext cx="672" cy="192"/>
            </a:xfrm>
            <a:prstGeom prst="rect">
              <a:avLst/>
            </a:prstGeom>
            <a:solidFill>
              <a:schemeClr val="bg1"/>
            </a:solidFill>
            <a:ln w="19050">
              <a:solidFill>
                <a:schemeClr val="tx1"/>
              </a:solidFill>
              <a:miter lim="800000"/>
            </a:ln>
          </p:spPr>
          <p:txBody>
            <a:bodyPr wrap="none" anchor="ctr"/>
            <a:lstStyle/>
            <a:p>
              <a:endParaRPr lang="en-IN"/>
            </a:p>
          </p:txBody>
        </p:sp>
        <p:sp>
          <p:nvSpPr>
            <p:cNvPr id="19501" name="Oval 43"/>
            <p:cNvSpPr>
              <a:spLocks noChangeArrowheads="1"/>
            </p:cNvSpPr>
            <p:nvPr/>
          </p:nvSpPr>
          <p:spPr bwMode="auto">
            <a:xfrm>
              <a:off x="528" y="2544"/>
              <a:ext cx="384" cy="384"/>
            </a:xfrm>
            <a:prstGeom prst="ellipse">
              <a:avLst/>
            </a:prstGeom>
            <a:solidFill>
              <a:schemeClr val="bg1"/>
            </a:solidFill>
            <a:ln w="19050">
              <a:solidFill>
                <a:schemeClr val="tx1"/>
              </a:solidFill>
              <a:round/>
            </a:ln>
          </p:spPr>
          <p:txBody>
            <a:bodyPr wrap="none" anchor="ctr"/>
            <a:lstStyle/>
            <a:p>
              <a:endParaRPr lang="en-IN"/>
            </a:p>
          </p:txBody>
        </p:sp>
        <p:sp>
          <p:nvSpPr>
            <p:cNvPr id="19502" name="Line 44"/>
            <p:cNvSpPr>
              <a:spLocks noChangeShapeType="1"/>
            </p:cNvSpPr>
            <p:nvPr/>
          </p:nvSpPr>
          <p:spPr bwMode="auto">
            <a:xfrm>
              <a:off x="192" y="2400"/>
              <a:ext cx="192" cy="0"/>
            </a:xfrm>
            <a:prstGeom prst="line">
              <a:avLst/>
            </a:prstGeom>
            <a:noFill/>
            <a:ln w="9525">
              <a:solidFill>
                <a:schemeClr val="tx1"/>
              </a:solidFill>
              <a:round/>
            </a:ln>
          </p:spPr>
          <p:txBody>
            <a:bodyPr/>
            <a:lstStyle/>
            <a:p>
              <a:endParaRPr lang="en-IN"/>
            </a:p>
          </p:txBody>
        </p:sp>
        <p:sp>
          <p:nvSpPr>
            <p:cNvPr id="19503" name="Line 45"/>
            <p:cNvSpPr>
              <a:spLocks noChangeShapeType="1"/>
            </p:cNvSpPr>
            <p:nvPr/>
          </p:nvSpPr>
          <p:spPr bwMode="auto">
            <a:xfrm>
              <a:off x="208" y="3072"/>
              <a:ext cx="192" cy="0"/>
            </a:xfrm>
            <a:prstGeom prst="line">
              <a:avLst/>
            </a:prstGeom>
            <a:noFill/>
            <a:ln w="9525">
              <a:solidFill>
                <a:schemeClr val="tx1"/>
              </a:solidFill>
              <a:round/>
            </a:ln>
          </p:spPr>
          <p:txBody>
            <a:bodyPr/>
            <a:lstStyle/>
            <a:p>
              <a:endParaRPr lang="en-IN"/>
            </a:p>
          </p:txBody>
        </p:sp>
        <p:sp>
          <p:nvSpPr>
            <p:cNvPr id="19504" name="Line 46"/>
            <p:cNvSpPr>
              <a:spLocks noChangeShapeType="1"/>
            </p:cNvSpPr>
            <p:nvPr/>
          </p:nvSpPr>
          <p:spPr bwMode="auto">
            <a:xfrm>
              <a:off x="384" y="3112"/>
              <a:ext cx="0" cy="152"/>
            </a:xfrm>
            <a:prstGeom prst="line">
              <a:avLst/>
            </a:prstGeom>
            <a:noFill/>
            <a:ln w="9525">
              <a:solidFill>
                <a:schemeClr val="tx1"/>
              </a:solidFill>
              <a:round/>
            </a:ln>
          </p:spPr>
          <p:txBody>
            <a:bodyPr/>
            <a:lstStyle/>
            <a:p>
              <a:endParaRPr lang="en-IN"/>
            </a:p>
          </p:txBody>
        </p:sp>
        <p:sp>
          <p:nvSpPr>
            <p:cNvPr id="19505" name="Line 47"/>
            <p:cNvSpPr>
              <a:spLocks noChangeShapeType="1"/>
            </p:cNvSpPr>
            <p:nvPr/>
          </p:nvSpPr>
          <p:spPr bwMode="auto">
            <a:xfrm>
              <a:off x="1056" y="3120"/>
              <a:ext cx="0" cy="144"/>
            </a:xfrm>
            <a:prstGeom prst="line">
              <a:avLst/>
            </a:prstGeom>
            <a:noFill/>
            <a:ln w="9525">
              <a:solidFill>
                <a:schemeClr val="tx1"/>
              </a:solidFill>
              <a:round/>
            </a:ln>
          </p:spPr>
          <p:txBody>
            <a:bodyPr/>
            <a:lstStyle/>
            <a:p>
              <a:endParaRPr lang="en-IN"/>
            </a:p>
          </p:txBody>
        </p:sp>
        <p:sp>
          <p:nvSpPr>
            <p:cNvPr id="19506" name="Line 48"/>
            <p:cNvSpPr>
              <a:spLocks noChangeShapeType="1"/>
            </p:cNvSpPr>
            <p:nvPr/>
          </p:nvSpPr>
          <p:spPr bwMode="auto">
            <a:xfrm>
              <a:off x="1056" y="1248"/>
              <a:ext cx="576" cy="0"/>
            </a:xfrm>
            <a:prstGeom prst="line">
              <a:avLst/>
            </a:prstGeom>
            <a:noFill/>
            <a:ln w="9525">
              <a:solidFill>
                <a:schemeClr val="tx1"/>
              </a:solidFill>
              <a:round/>
            </a:ln>
          </p:spPr>
          <p:txBody>
            <a:bodyPr/>
            <a:lstStyle/>
            <a:p>
              <a:endParaRPr lang="en-IN"/>
            </a:p>
          </p:txBody>
        </p:sp>
        <p:sp>
          <p:nvSpPr>
            <p:cNvPr id="19507" name="Line 49"/>
            <p:cNvSpPr>
              <a:spLocks noChangeShapeType="1"/>
            </p:cNvSpPr>
            <p:nvPr/>
          </p:nvSpPr>
          <p:spPr bwMode="auto">
            <a:xfrm>
              <a:off x="1152" y="1584"/>
              <a:ext cx="240" cy="0"/>
            </a:xfrm>
            <a:prstGeom prst="line">
              <a:avLst/>
            </a:prstGeom>
            <a:noFill/>
            <a:ln w="9525">
              <a:solidFill>
                <a:schemeClr val="tx1"/>
              </a:solidFill>
              <a:round/>
            </a:ln>
          </p:spPr>
          <p:txBody>
            <a:bodyPr/>
            <a:lstStyle/>
            <a:p>
              <a:endParaRPr lang="en-IN"/>
            </a:p>
          </p:txBody>
        </p:sp>
        <p:sp>
          <p:nvSpPr>
            <p:cNvPr id="19508" name="Line 50"/>
            <p:cNvSpPr>
              <a:spLocks noChangeShapeType="1"/>
            </p:cNvSpPr>
            <p:nvPr/>
          </p:nvSpPr>
          <p:spPr bwMode="auto">
            <a:xfrm>
              <a:off x="1152" y="1776"/>
              <a:ext cx="240" cy="0"/>
            </a:xfrm>
            <a:prstGeom prst="line">
              <a:avLst/>
            </a:prstGeom>
            <a:noFill/>
            <a:ln w="9525">
              <a:solidFill>
                <a:schemeClr val="tx1"/>
              </a:solidFill>
              <a:round/>
            </a:ln>
          </p:spPr>
          <p:txBody>
            <a:bodyPr/>
            <a:lstStyle/>
            <a:p>
              <a:endParaRPr lang="en-IN"/>
            </a:p>
          </p:txBody>
        </p:sp>
        <p:sp>
          <p:nvSpPr>
            <p:cNvPr id="19509" name="Line 51"/>
            <p:cNvSpPr>
              <a:spLocks noChangeShapeType="1"/>
            </p:cNvSpPr>
            <p:nvPr/>
          </p:nvSpPr>
          <p:spPr bwMode="auto">
            <a:xfrm>
              <a:off x="1248" y="1248"/>
              <a:ext cx="0" cy="336"/>
            </a:xfrm>
            <a:prstGeom prst="line">
              <a:avLst/>
            </a:prstGeom>
            <a:noFill/>
            <a:ln w="9525">
              <a:solidFill>
                <a:schemeClr val="bg2"/>
              </a:solidFill>
              <a:round/>
              <a:headEnd type="triangle" w="med" len="med"/>
              <a:tailEnd type="triangle" w="med" len="med"/>
            </a:ln>
          </p:spPr>
          <p:txBody>
            <a:bodyPr/>
            <a:lstStyle/>
            <a:p>
              <a:endParaRPr lang="en-IN"/>
            </a:p>
          </p:txBody>
        </p:sp>
        <p:sp>
          <p:nvSpPr>
            <p:cNvPr id="19510" name="Line 52"/>
            <p:cNvSpPr>
              <a:spLocks noChangeShapeType="1"/>
            </p:cNvSpPr>
            <p:nvPr/>
          </p:nvSpPr>
          <p:spPr bwMode="auto">
            <a:xfrm>
              <a:off x="1248" y="1776"/>
              <a:ext cx="0" cy="336"/>
            </a:xfrm>
            <a:prstGeom prst="line">
              <a:avLst/>
            </a:prstGeom>
            <a:noFill/>
            <a:ln w="9525">
              <a:solidFill>
                <a:schemeClr val="bg2"/>
              </a:solidFill>
              <a:round/>
              <a:headEnd type="triangle" w="med" len="med"/>
              <a:tailEnd type="triangle" w="med" len="med"/>
            </a:ln>
          </p:spPr>
          <p:txBody>
            <a:bodyPr/>
            <a:lstStyle/>
            <a:p>
              <a:endParaRPr lang="en-IN"/>
            </a:p>
          </p:txBody>
        </p:sp>
        <p:sp>
          <p:nvSpPr>
            <p:cNvPr id="19511" name="Line 53"/>
            <p:cNvSpPr>
              <a:spLocks noChangeShapeType="1"/>
            </p:cNvSpPr>
            <p:nvPr/>
          </p:nvSpPr>
          <p:spPr bwMode="auto">
            <a:xfrm>
              <a:off x="264" y="2400"/>
              <a:ext cx="0" cy="672"/>
            </a:xfrm>
            <a:prstGeom prst="line">
              <a:avLst/>
            </a:prstGeom>
            <a:noFill/>
            <a:ln w="9525">
              <a:solidFill>
                <a:schemeClr val="bg2"/>
              </a:solidFill>
              <a:round/>
              <a:headEnd type="triangle" w="med" len="med"/>
              <a:tailEnd type="triangle" w="med" len="med"/>
            </a:ln>
          </p:spPr>
          <p:txBody>
            <a:bodyPr/>
            <a:lstStyle/>
            <a:p>
              <a:endParaRPr lang="en-IN"/>
            </a:p>
          </p:txBody>
        </p:sp>
        <p:sp>
          <p:nvSpPr>
            <p:cNvPr id="19512" name="Line 54"/>
            <p:cNvSpPr>
              <a:spLocks noChangeShapeType="1"/>
            </p:cNvSpPr>
            <p:nvPr/>
          </p:nvSpPr>
          <p:spPr bwMode="auto">
            <a:xfrm>
              <a:off x="384" y="3216"/>
              <a:ext cx="672" cy="0"/>
            </a:xfrm>
            <a:prstGeom prst="line">
              <a:avLst/>
            </a:prstGeom>
            <a:noFill/>
            <a:ln w="9525">
              <a:solidFill>
                <a:schemeClr val="bg2"/>
              </a:solidFill>
              <a:round/>
              <a:headEnd type="triangle" w="med" len="med"/>
              <a:tailEnd type="triangle" w="med" len="med"/>
            </a:ln>
          </p:spPr>
          <p:txBody>
            <a:bodyPr/>
            <a:lstStyle/>
            <a:p>
              <a:endParaRPr lang="en-IN"/>
            </a:p>
          </p:txBody>
        </p:sp>
        <p:sp>
          <p:nvSpPr>
            <p:cNvPr id="19513" name="Line 55"/>
            <p:cNvSpPr>
              <a:spLocks noChangeShapeType="1"/>
            </p:cNvSpPr>
            <p:nvPr/>
          </p:nvSpPr>
          <p:spPr bwMode="auto">
            <a:xfrm flipV="1">
              <a:off x="876" y="2392"/>
              <a:ext cx="336" cy="240"/>
            </a:xfrm>
            <a:prstGeom prst="line">
              <a:avLst/>
            </a:prstGeom>
            <a:noFill/>
            <a:ln w="9525">
              <a:solidFill>
                <a:schemeClr val="tx1"/>
              </a:solidFill>
              <a:round/>
              <a:headEnd type="triangle" w="med" len="med"/>
            </a:ln>
          </p:spPr>
          <p:txBody>
            <a:bodyPr/>
            <a:lstStyle/>
            <a:p>
              <a:endParaRPr lang="en-IN"/>
            </a:p>
          </p:txBody>
        </p:sp>
        <p:sp>
          <p:nvSpPr>
            <p:cNvPr id="19514" name="Line 56"/>
            <p:cNvSpPr>
              <a:spLocks noChangeShapeType="1"/>
            </p:cNvSpPr>
            <p:nvPr/>
          </p:nvSpPr>
          <p:spPr bwMode="auto">
            <a:xfrm>
              <a:off x="1200" y="2402"/>
              <a:ext cx="144" cy="0"/>
            </a:xfrm>
            <a:prstGeom prst="line">
              <a:avLst/>
            </a:prstGeom>
            <a:noFill/>
            <a:ln w="9525">
              <a:solidFill>
                <a:schemeClr val="tx1"/>
              </a:solidFill>
              <a:round/>
            </a:ln>
          </p:spPr>
          <p:txBody>
            <a:bodyPr/>
            <a:lstStyle/>
            <a:p>
              <a:endParaRPr lang="en-IN"/>
            </a:p>
          </p:txBody>
        </p:sp>
        <p:sp>
          <p:nvSpPr>
            <p:cNvPr id="19515" name="Text Box 57"/>
            <p:cNvSpPr txBox="1">
              <a:spLocks noChangeArrowheads="1"/>
            </p:cNvSpPr>
            <p:nvPr/>
          </p:nvSpPr>
          <p:spPr bwMode="auto">
            <a:xfrm>
              <a:off x="162" y="2659"/>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19516" name="Text Box 58"/>
            <p:cNvSpPr txBox="1">
              <a:spLocks noChangeArrowheads="1"/>
            </p:cNvSpPr>
            <p:nvPr/>
          </p:nvSpPr>
          <p:spPr bwMode="auto">
            <a:xfrm>
              <a:off x="600" y="3172"/>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19517" name="Text Box 59"/>
            <p:cNvSpPr txBox="1">
              <a:spLocks noChangeArrowheads="1"/>
            </p:cNvSpPr>
            <p:nvPr/>
          </p:nvSpPr>
          <p:spPr bwMode="auto">
            <a:xfrm>
              <a:off x="1120" y="2272"/>
              <a:ext cx="305" cy="173"/>
            </a:xfrm>
            <a:prstGeom prst="rect">
              <a:avLst/>
            </a:prstGeom>
            <a:noFill/>
            <a:ln w="9525">
              <a:noFill/>
              <a:miter lim="800000"/>
            </a:ln>
          </p:spPr>
          <p:txBody>
            <a:bodyPr wrap="none">
              <a:spAutoFit/>
            </a:bodyPr>
            <a:lstStyle/>
            <a:p>
              <a:pPr algn="ctr"/>
              <a:r>
                <a:rPr lang="en-US" sz="1200">
                  <a:latin typeface="Times New Roman" charset="0"/>
                </a:rPr>
                <a:t>30 D</a:t>
              </a:r>
              <a:endParaRPr lang="en-US" sz="1200">
                <a:latin typeface="Times New Roman" charset="0"/>
              </a:endParaRPr>
            </a:p>
          </p:txBody>
        </p:sp>
        <p:sp>
          <p:nvSpPr>
            <p:cNvPr id="19518" name="Text Box 60"/>
            <p:cNvSpPr txBox="1">
              <a:spLocks noChangeArrowheads="1"/>
            </p:cNvSpPr>
            <p:nvPr/>
          </p:nvSpPr>
          <p:spPr bwMode="auto">
            <a:xfrm>
              <a:off x="1146" y="184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19519" name="Text Box 61"/>
            <p:cNvSpPr txBox="1">
              <a:spLocks noChangeArrowheads="1"/>
            </p:cNvSpPr>
            <p:nvPr/>
          </p:nvSpPr>
          <p:spPr bwMode="auto">
            <a:xfrm>
              <a:off x="1142" y="159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19520" name="Text Box 62"/>
            <p:cNvSpPr txBox="1">
              <a:spLocks noChangeArrowheads="1"/>
            </p:cNvSpPr>
            <p:nvPr/>
          </p:nvSpPr>
          <p:spPr bwMode="auto">
            <a:xfrm>
              <a:off x="1142" y="1319"/>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19521" name="Text Box 63"/>
            <p:cNvSpPr txBox="1">
              <a:spLocks noChangeArrowheads="1"/>
            </p:cNvSpPr>
            <p:nvPr/>
          </p:nvSpPr>
          <p:spPr bwMode="auto">
            <a:xfrm>
              <a:off x="620" y="2624"/>
              <a:ext cx="197" cy="231"/>
            </a:xfrm>
            <a:prstGeom prst="rect">
              <a:avLst/>
            </a:prstGeom>
            <a:noFill/>
            <a:ln w="9525">
              <a:noFill/>
              <a:miter lim="800000"/>
            </a:ln>
          </p:spPr>
          <p:txBody>
            <a:bodyPr wrap="none">
              <a:spAutoFit/>
            </a:bodyPr>
            <a:lstStyle/>
            <a:p>
              <a:pPr algn="ctr"/>
              <a:r>
                <a:rPr lang="en-US">
                  <a:latin typeface="Times New Roman" charset="0"/>
                </a:rPr>
                <a:t>+</a:t>
              </a:r>
              <a:endParaRPr lang="en-US">
                <a:latin typeface="Times New Roman" charset="0"/>
              </a:endParaRPr>
            </a:p>
          </p:txBody>
        </p:sp>
        <p:sp>
          <p:nvSpPr>
            <p:cNvPr id="19522" name="Line 64"/>
            <p:cNvSpPr>
              <a:spLocks noChangeShapeType="1"/>
            </p:cNvSpPr>
            <p:nvPr/>
          </p:nvSpPr>
          <p:spPr bwMode="auto">
            <a:xfrm>
              <a:off x="528" y="1584"/>
              <a:ext cx="0" cy="192"/>
            </a:xfrm>
            <a:prstGeom prst="line">
              <a:avLst/>
            </a:prstGeom>
            <a:noFill/>
            <a:ln w="12700">
              <a:solidFill>
                <a:schemeClr val="tx1"/>
              </a:solidFill>
              <a:prstDash val="lgDash"/>
              <a:round/>
            </a:ln>
          </p:spPr>
          <p:txBody>
            <a:bodyPr/>
            <a:lstStyle/>
            <a:p>
              <a:endParaRPr lang="en-IN"/>
            </a:p>
          </p:txBody>
        </p:sp>
        <p:sp>
          <p:nvSpPr>
            <p:cNvPr id="7" name="Line 65"/>
            <p:cNvSpPr>
              <a:spLocks noChangeShapeType="1"/>
            </p:cNvSpPr>
            <p:nvPr/>
          </p:nvSpPr>
          <p:spPr bwMode="auto">
            <a:xfrm>
              <a:off x="912" y="1560"/>
              <a:ext cx="0" cy="192"/>
            </a:xfrm>
            <a:prstGeom prst="line">
              <a:avLst/>
            </a:prstGeom>
            <a:noFill/>
            <a:ln w="12700">
              <a:solidFill>
                <a:schemeClr val="tx1"/>
              </a:solidFill>
              <a:prstDash val="lgDash"/>
              <a:round/>
            </a:ln>
          </p:spPr>
          <p:txBody>
            <a:bodyPr/>
            <a:lstStyle/>
            <a:p>
              <a:endParaRPr lang="en-IN"/>
            </a:p>
          </p:txBody>
        </p:sp>
        <p:sp>
          <p:nvSpPr>
            <p:cNvPr id="8" name="Line 66"/>
            <p:cNvSpPr>
              <a:spLocks noChangeShapeType="1"/>
            </p:cNvSpPr>
            <p:nvPr/>
          </p:nvSpPr>
          <p:spPr bwMode="auto">
            <a:xfrm>
              <a:off x="720" y="1200"/>
              <a:ext cx="0" cy="912"/>
            </a:xfrm>
            <a:prstGeom prst="line">
              <a:avLst/>
            </a:prstGeom>
            <a:noFill/>
            <a:ln w="9525">
              <a:solidFill>
                <a:schemeClr val="bg2"/>
              </a:solidFill>
              <a:prstDash val="lgDashDot"/>
              <a:round/>
            </a:ln>
          </p:spPr>
          <p:txBody>
            <a:bodyPr/>
            <a:lstStyle/>
            <a:p>
              <a:endParaRPr lang="en-IN"/>
            </a:p>
          </p:txBody>
        </p:sp>
      </p:grpSp>
      <p:sp>
        <p:nvSpPr>
          <p:cNvPr id="19523" name="Text Box 67"/>
          <p:cNvSpPr txBox="1">
            <a:spLocks noChangeArrowheads="1"/>
          </p:cNvSpPr>
          <p:nvPr/>
        </p:nvSpPr>
        <p:spPr bwMode="auto">
          <a:xfrm>
            <a:off x="381000" y="1981200"/>
            <a:ext cx="420688" cy="304800"/>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19524" name="Text Box 68"/>
          <p:cNvSpPr txBox="1">
            <a:spLocks noChangeArrowheads="1"/>
          </p:cNvSpPr>
          <p:nvPr/>
        </p:nvSpPr>
        <p:spPr bwMode="auto">
          <a:xfrm>
            <a:off x="914400" y="5334000"/>
            <a:ext cx="431800" cy="304800"/>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sp>
        <p:nvSpPr>
          <p:cNvPr id="19488" name="Text Box 69"/>
          <p:cNvSpPr txBox="1">
            <a:spLocks noChangeArrowheads="1"/>
          </p:cNvSpPr>
          <p:nvPr/>
        </p:nvSpPr>
        <p:spPr bwMode="auto">
          <a:xfrm>
            <a:off x="3276600" y="304800"/>
            <a:ext cx="5233988" cy="822325"/>
          </a:xfrm>
          <a:prstGeom prst="rect">
            <a:avLst/>
          </a:prstGeom>
          <a:noFill/>
          <a:ln w="9525">
            <a:noFill/>
            <a:miter lim="800000"/>
          </a:ln>
        </p:spPr>
        <p:txBody>
          <a:bodyPr wrap="none">
            <a:spAutoFit/>
          </a:bodyPr>
          <a:lstStyle/>
          <a:p>
            <a:r>
              <a:rPr lang="en-US" sz="1200" b="1">
                <a:solidFill>
                  <a:srgbClr val="FF3300"/>
                </a:solidFill>
              </a:rPr>
              <a:t>PROBLEM:</a:t>
            </a:r>
            <a:endParaRPr lang="en-US" sz="1200" b="1">
              <a:solidFill>
                <a:srgbClr val="FF3300"/>
              </a:solidFill>
            </a:endParaRPr>
          </a:p>
          <a:p>
            <a:r>
              <a:rPr lang="en-US" sz="1200" b="1">
                <a:solidFill>
                  <a:schemeClr val="accent2"/>
                </a:solidFill>
              </a:rPr>
              <a:t>A SQUARE PLATE IS PIERCED THROUGH CENTRALLY</a:t>
            </a:r>
            <a:endParaRPr lang="en-US" sz="1200" b="1">
              <a:solidFill>
                <a:schemeClr val="accent2"/>
              </a:solidFill>
            </a:endParaRPr>
          </a:p>
          <a:p>
            <a:r>
              <a:rPr lang="en-US" sz="1200" b="1">
                <a:solidFill>
                  <a:schemeClr val="accent2"/>
                </a:solidFill>
              </a:rPr>
              <a:t>BY A CYLINDER WHICH COMES OUT EQUALLY FROM BOTH FACES </a:t>
            </a:r>
            <a:endParaRPr lang="en-US" sz="1200" b="1">
              <a:solidFill>
                <a:schemeClr val="accent2"/>
              </a:solidFill>
            </a:endParaRPr>
          </a:p>
          <a:p>
            <a:r>
              <a:rPr lang="en-US" sz="1200" b="1">
                <a:solidFill>
                  <a:schemeClr val="accent2"/>
                </a:solidFill>
              </a:rPr>
              <a:t>OF PLATE. IT’S FV &amp; TV ARE SHOWN. DRAW ISOMETRIC VIEW.</a:t>
            </a:r>
            <a:endParaRPr lang="en-US" sz="1200" b="1">
              <a:solidFill>
                <a:schemeClr val="accent2"/>
              </a:solidFill>
            </a:endParaRPr>
          </a:p>
        </p:txBody>
      </p:sp>
      <p:sp>
        <p:nvSpPr>
          <p:cNvPr id="19489" name="Oval 70"/>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14</a:t>
            </a:r>
            <a:endParaRPr lang="en-US" b="1">
              <a:latin typeface="Times New Roman" charset="0"/>
            </a:endParaRPr>
          </a:p>
        </p:txBody>
      </p:sp>
      <p:grpSp>
        <p:nvGrpSpPr>
          <p:cNvPr id="9" name="Group 71"/>
          <p:cNvGrpSpPr/>
          <p:nvPr/>
        </p:nvGrpSpPr>
        <p:grpSpPr bwMode="auto">
          <a:xfrm>
            <a:off x="7467600" y="46038"/>
            <a:ext cx="1096963" cy="182562"/>
            <a:chOff x="5050" y="0"/>
            <a:chExt cx="691" cy="115"/>
          </a:xfrm>
        </p:grpSpPr>
        <p:sp>
          <p:nvSpPr>
            <p:cNvPr id="19491" name="AutoShape 72">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9492" name="AutoShape 73">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9493" name="AutoShape 74">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9494" name="AutoShape 75">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9495" name="AutoShape 76">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9496" name="AutoShape 77">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19523"/>
                                        </p:tgtEl>
                                        <p:attrNameLst>
                                          <p:attrName>style.visibility</p:attrName>
                                        </p:attrNameLst>
                                      </p:cBhvr>
                                      <p:to>
                                        <p:strVal val="visible"/>
                                      </p:to>
                                    </p:set>
                                    <p:anim calcmode="lin" valueType="num">
                                      <p:cBhvr>
                                        <p:cTn id="7" dur="500" fill="hold"/>
                                        <p:tgtEl>
                                          <p:spTgt spid="19523"/>
                                        </p:tgtEl>
                                        <p:attrNameLst>
                                          <p:attrName>ppt_w</p:attrName>
                                        </p:attrNameLst>
                                      </p:cBhvr>
                                      <p:tavLst>
                                        <p:tav tm="0">
                                          <p:val>
                                            <p:strVal val="4*#ppt_w"/>
                                          </p:val>
                                        </p:tav>
                                        <p:tav tm="100000">
                                          <p:val>
                                            <p:strVal val="#ppt_w"/>
                                          </p:val>
                                        </p:tav>
                                      </p:tavLst>
                                    </p:anim>
                                    <p:anim calcmode="lin" valueType="num">
                                      <p:cBhvr>
                                        <p:cTn id="8" dur="500" fill="hold"/>
                                        <p:tgtEl>
                                          <p:spTgt spid="19523"/>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19524"/>
                                        </p:tgtEl>
                                        <p:attrNameLst>
                                          <p:attrName>style.visibility</p:attrName>
                                        </p:attrNameLst>
                                      </p:cBhvr>
                                      <p:to>
                                        <p:strVal val="visible"/>
                                      </p:to>
                                    </p:set>
                                    <p:anim calcmode="lin" valueType="num">
                                      <p:cBhvr>
                                        <p:cTn id="13" dur="500" fill="hold"/>
                                        <p:tgtEl>
                                          <p:spTgt spid="19524"/>
                                        </p:tgtEl>
                                        <p:attrNameLst>
                                          <p:attrName>ppt_w</p:attrName>
                                        </p:attrNameLst>
                                      </p:cBhvr>
                                      <p:tavLst>
                                        <p:tav tm="0">
                                          <p:val>
                                            <p:strVal val="4*#ppt_w"/>
                                          </p:val>
                                        </p:tav>
                                        <p:tav tm="100000">
                                          <p:val>
                                            <p:strVal val="#ppt_w"/>
                                          </p:val>
                                        </p:tav>
                                      </p:tavLst>
                                    </p:anim>
                                    <p:anim calcmode="lin" valueType="num">
                                      <p:cBhvr>
                                        <p:cTn id="14" dur="500" fill="hold"/>
                                        <p:tgtEl>
                                          <p:spTgt spid="19524"/>
                                        </p:tgtEl>
                                        <p:attrNameLst>
                                          <p:attrName>ppt_h</p:attrName>
                                        </p:attrNameLst>
                                      </p:cBhvr>
                                      <p:tavLst>
                                        <p:tav tm="0">
                                          <p:val>
                                            <p:strVal val="4*#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19464"/>
                                        </p:tgtEl>
                                        <p:attrNameLst>
                                          <p:attrName>style.visibility</p:attrName>
                                        </p:attrNameLst>
                                      </p:cBhvr>
                                      <p:to>
                                        <p:strVal val="visible"/>
                                      </p:to>
                                    </p:set>
                                    <p:anim calcmode="lin" valueType="num">
                                      <p:cBhvr>
                                        <p:cTn id="19" dur="500" fill="hold"/>
                                        <p:tgtEl>
                                          <p:spTgt spid="19464"/>
                                        </p:tgtEl>
                                        <p:attrNameLst>
                                          <p:attrName>ppt_w</p:attrName>
                                        </p:attrNameLst>
                                      </p:cBhvr>
                                      <p:tavLst>
                                        <p:tav tm="0">
                                          <p:val>
                                            <p:fltVal val="0"/>
                                          </p:val>
                                        </p:tav>
                                        <p:tav tm="100000">
                                          <p:val>
                                            <p:strVal val="#ppt_w"/>
                                          </p:val>
                                        </p:tav>
                                      </p:tavLst>
                                    </p:anim>
                                    <p:anim calcmode="lin" valueType="num">
                                      <p:cBhvr>
                                        <p:cTn id="20" dur="500" fill="hold"/>
                                        <p:tgtEl>
                                          <p:spTgt spid="19464"/>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8" presetClass="entr" presetSubtype="3" fill="hold" grpId="0" nodeType="clickEffect">
                                  <p:stCondLst>
                                    <p:cond delay="0"/>
                                  </p:stCondLst>
                                  <p:childTnLst>
                                    <p:set>
                                      <p:cBhvr>
                                        <p:cTn id="24" dur="1" fill="hold">
                                          <p:stCondLst>
                                            <p:cond delay="0"/>
                                          </p:stCondLst>
                                        </p:cTn>
                                        <p:tgtEl>
                                          <p:spTgt spid="19461"/>
                                        </p:tgtEl>
                                        <p:attrNameLst>
                                          <p:attrName>style.visibility</p:attrName>
                                        </p:attrNameLst>
                                      </p:cBhvr>
                                      <p:to>
                                        <p:strVal val="visible"/>
                                      </p:to>
                                    </p:set>
                                    <p:animEffect transition="in" filter="strips(upRight)">
                                      <p:cBhvr>
                                        <p:cTn id="25" dur="500"/>
                                        <p:tgtEl>
                                          <p:spTgt spid="19461"/>
                                        </p:tgtEl>
                                      </p:cBhvr>
                                    </p:animEffect>
                                  </p:childTnLst>
                                </p:cTn>
                              </p:par>
                            </p:childTnLst>
                          </p:cTn>
                        </p:par>
                      </p:childTnLst>
                    </p:cTn>
                  </p:par>
                  <p:par>
                    <p:cTn id="26" fill="hold">
                      <p:stCondLst>
                        <p:cond delay="indefinite"/>
                      </p:stCondLst>
                      <p:childTnLst>
                        <p:par>
                          <p:cTn id="27" fill="hold">
                            <p:stCondLst>
                              <p:cond delay="0"/>
                            </p:stCondLst>
                            <p:childTnLst>
                              <p:par>
                                <p:cTn id="28" presetID="18" presetClass="entr" presetSubtype="9" fill="hold" grpId="0" nodeType="clickEffect">
                                  <p:stCondLst>
                                    <p:cond delay="0"/>
                                  </p:stCondLst>
                                  <p:childTnLst>
                                    <p:set>
                                      <p:cBhvr>
                                        <p:cTn id="29" dur="1" fill="hold">
                                          <p:stCondLst>
                                            <p:cond delay="0"/>
                                          </p:stCondLst>
                                        </p:cTn>
                                        <p:tgtEl>
                                          <p:spTgt spid="19462"/>
                                        </p:tgtEl>
                                        <p:attrNameLst>
                                          <p:attrName>style.visibility</p:attrName>
                                        </p:attrNameLst>
                                      </p:cBhvr>
                                      <p:to>
                                        <p:strVal val="visible"/>
                                      </p:to>
                                    </p:set>
                                    <p:animEffect transition="in" filter="strips(upLeft)">
                                      <p:cBhvr>
                                        <p:cTn id="30" dur="500"/>
                                        <p:tgtEl>
                                          <p:spTgt spid="19462"/>
                                        </p:tgtEl>
                                      </p:cBhvr>
                                    </p:animEffect>
                                  </p:childTnLst>
                                </p:cTn>
                              </p:par>
                            </p:childTnLst>
                          </p:cTn>
                        </p:par>
                      </p:childTnLst>
                    </p:cTn>
                  </p:par>
                  <p:par>
                    <p:cTn id="31" fill="hold">
                      <p:stCondLst>
                        <p:cond delay="indefinite"/>
                      </p:stCondLst>
                      <p:childTnLst>
                        <p:par>
                          <p:cTn id="32" fill="hold">
                            <p:stCondLst>
                              <p:cond delay="0"/>
                            </p:stCondLst>
                            <p:childTnLst>
                              <p:par>
                                <p:cTn id="33" presetID="18" presetClass="entr" presetSubtype="9" fill="hold" grpId="0" nodeType="clickEffect">
                                  <p:stCondLst>
                                    <p:cond delay="0"/>
                                  </p:stCondLst>
                                  <p:childTnLst>
                                    <p:set>
                                      <p:cBhvr>
                                        <p:cTn id="34" dur="1" fill="hold">
                                          <p:stCondLst>
                                            <p:cond delay="0"/>
                                          </p:stCondLst>
                                        </p:cTn>
                                        <p:tgtEl>
                                          <p:spTgt spid="19465"/>
                                        </p:tgtEl>
                                        <p:attrNameLst>
                                          <p:attrName>style.visibility</p:attrName>
                                        </p:attrNameLst>
                                      </p:cBhvr>
                                      <p:to>
                                        <p:strVal val="visible"/>
                                      </p:to>
                                    </p:set>
                                    <p:animEffect transition="in" filter="strips(upLeft)">
                                      <p:cBhvr>
                                        <p:cTn id="35" dur="500"/>
                                        <p:tgtEl>
                                          <p:spTgt spid="19465"/>
                                        </p:tgtEl>
                                      </p:cBhvr>
                                    </p:animEffect>
                                  </p:childTnLst>
                                </p:cTn>
                              </p:par>
                            </p:childTnLst>
                          </p:cTn>
                        </p:par>
                      </p:childTnLst>
                    </p:cTn>
                  </p:par>
                  <p:par>
                    <p:cTn id="36" fill="hold">
                      <p:stCondLst>
                        <p:cond delay="indefinite"/>
                      </p:stCondLst>
                      <p:childTnLst>
                        <p:par>
                          <p:cTn id="37" fill="hold">
                            <p:stCondLst>
                              <p:cond delay="0"/>
                            </p:stCondLst>
                            <p:childTnLst>
                              <p:par>
                                <p:cTn id="38" presetID="18" presetClass="entr" presetSubtype="9" fill="hold" grpId="0" nodeType="clickEffect">
                                  <p:stCondLst>
                                    <p:cond delay="0"/>
                                  </p:stCondLst>
                                  <p:childTnLst>
                                    <p:set>
                                      <p:cBhvr>
                                        <p:cTn id="39" dur="1" fill="hold">
                                          <p:stCondLst>
                                            <p:cond delay="0"/>
                                          </p:stCondLst>
                                        </p:cTn>
                                        <p:tgtEl>
                                          <p:spTgt spid="19466"/>
                                        </p:tgtEl>
                                        <p:attrNameLst>
                                          <p:attrName>style.visibility</p:attrName>
                                        </p:attrNameLst>
                                      </p:cBhvr>
                                      <p:to>
                                        <p:strVal val="visible"/>
                                      </p:to>
                                    </p:set>
                                    <p:animEffect transition="in" filter="strips(upLeft)">
                                      <p:cBhvr>
                                        <p:cTn id="40" dur="500"/>
                                        <p:tgtEl>
                                          <p:spTgt spid="19466"/>
                                        </p:tgtEl>
                                      </p:cBhvr>
                                    </p:animEffect>
                                  </p:childTnLst>
                                </p:cTn>
                              </p:par>
                            </p:childTnLst>
                          </p:cTn>
                        </p:par>
                      </p:childTnLst>
                    </p:cTn>
                  </p:par>
                  <p:par>
                    <p:cTn id="41" fill="hold">
                      <p:stCondLst>
                        <p:cond delay="indefinite"/>
                      </p:stCondLst>
                      <p:childTnLst>
                        <p:par>
                          <p:cTn id="42" fill="hold">
                            <p:stCondLst>
                              <p:cond delay="0"/>
                            </p:stCondLst>
                            <p:childTnLst>
                              <p:par>
                                <p:cTn id="43" presetID="17" presetClass="entr" presetSubtype="4" fill="hold" nodeType="click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p:cTn id="45" dur="500" fill="hold"/>
                                        <p:tgtEl>
                                          <p:spTgt spid="2"/>
                                        </p:tgtEl>
                                        <p:attrNameLst>
                                          <p:attrName>ppt_x</p:attrName>
                                        </p:attrNameLst>
                                      </p:cBhvr>
                                      <p:tavLst>
                                        <p:tav tm="0">
                                          <p:val>
                                            <p:strVal val="#ppt_x"/>
                                          </p:val>
                                        </p:tav>
                                        <p:tav tm="100000">
                                          <p:val>
                                            <p:strVal val="#ppt_x"/>
                                          </p:val>
                                        </p:tav>
                                      </p:tavLst>
                                    </p:anim>
                                    <p:anim calcmode="lin" valueType="num">
                                      <p:cBhvr>
                                        <p:cTn id="46" dur="500" fill="hold"/>
                                        <p:tgtEl>
                                          <p:spTgt spid="2"/>
                                        </p:tgtEl>
                                        <p:attrNameLst>
                                          <p:attrName>ppt_y</p:attrName>
                                        </p:attrNameLst>
                                      </p:cBhvr>
                                      <p:tavLst>
                                        <p:tav tm="0">
                                          <p:val>
                                            <p:strVal val="#ppt_y+#ppt_h/2"/>
                                          </p:val>
                                        </p:tav>
                                        <p:tav tm="100000">
                                          <p:val>
                                            <p:strVal val="#ppt_y"/>
                                          </p:val>
                                        </p:tav>
                                      </p:tavLst>
                                    </p:anim>
                                    <p:anim calcmode="lin" valueType="num">
                                      <p:cBhvr>
                                        <p:cTn id="47" dur="500" fill="hold"/>
                                        <p:tgtEl>
                                          <p:spTgt spid="2"/>
                                        </p:tgtEl>
                                        <p:attrNameLst>
                                          <p:attrName>ppt_w</p:attrName>
                                        </p:attrNameLst>
                                      </p:cBhvr>
                                      <p:tavLst>
                                        <p:tav tm="0">
                                          <p:val>
                                            <p:strVal val="#ppt_w"/>
                                          </p:val>
                                        </p:tav>
                                        <p:tav tm="100000">
                                          <p:val>
                                            <p:strVal val="#ppt_w"/>
                                          </p:val>
                                        </p:tav>
                                      </p:tavLst>
                                    </p:anim>
                                    <p:anim calcmode="lin" valueType="num">
                                      <p:cBhvr>
                                        <p:cTn id="4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8" presetClass="entr" presetSubtype="9" fill="hold" grpId="0" nodeType="clickEffect">
                                  <p:stCondLst>
                                    <p:cond delay="0"/>
                                  </p:stCondLst>
                                  <p:childTnLst>
                                    <p:set>
                                      <p:cBhvr>
                                        <p:cTn id="52" dur="1" fill="hold">
                                          <p:stCondLst>
                                            <p:cond delay="0"/>
                                          </p:stCondLst>
                                        </p:cTn>
                                        <p:tgtEl>
                                          <p:spTgt spid="19467"/>
                                        </p:tgtEl>
                                        <p:attrNameLst>
                                          <p:attrName>style.visibility</p:attrName>
                                        </p:attrNameLst>
                                      </p:cBhvr>
                                      <p:to>
                                        <p:strVal val="visible"/>
                                      </p:to>
                                    </p:set>
                                    <p:animEffect transition="in" filter="strips(upLeft)">
                                      <p:cBhvr>
                                        <p:cTn id="53" dur="500"/>
                                        <p:tgtEl>
                                          <p:spTgt spid="19467"/>
                                        </p:tgtEl>
                                      </p:cBhvr>
                                    </p:animEffect>
                                  </p:childTnLst>
                                </p:cTn>
                              </p:par>
                            </p:childTnLst>
                          </p:cTn>
                        </p:par>
                      </p:childTnLst>
                    </p:cTn>
                  </p:par>
                  <p:par>
                    <p:cTn id="54" fill="hold">
                      <p:stCondLst>
                        <p:cond delay="indefinite"/>
                      </p:stCondLst>
                      <p:childTnLst>
                        <p:par>
                          <p:cTn id="55" fill="hold">
                            <p:stCondLst>
                              <p:cond delay="0"/>
                            </p:stCondLst>
                            <p:childTnLst>
                              <p:par>
                                <p:cTn id="56" presetID="18" presetClass="entr" presetSubtype="9" fill="hold" grpId="0" nodeType="clickEffect">
                                  <p:stCondLst>
                                    <p:cond delay="0"/>
                                  </p:stCondLst>
                                  <p:childTnLst>
                                    <p:set>
                                      <p:cBhvr>
                                        <p:cTn id="57" dur="1" fill="hold">
                                          <p:stCondLst>
                                            <p:cond delay="0"/>
                                          </p:stCondLst>
                                        </p:cTn>
                                        <p:tgtEl>
                                          <p:spTgt spid="19468"/>
                                        </p:tgtEl>
                                        <p:attrNameLst>
                                          <p:attrName>style.visibility</p:attrName>
                                        </p:attrNameLst>
                                      </p:cBhvr>
                                      <p:to>
                                        <p:strVal val="visible"/>
                                      </p:to>
                                    </p:set>
                                    <p:animEffect transition="in" filter="strips(upLeft)">
                                      <p:cBhvr>
                                        <p:cTn id="58" dur="500"/>
                                        <p:tgtEl>
                                          <p:spTgt spid="19468"/>
                                        </p:tgtEl>
                                      </p:cBhvr>
                                    </p:animEffect>
                                  </p:childTnLst>
                                </p:cTn>
                              </p:par>
                            </p:childTnLst>
                          </p:cTn>
                        </p:par>
                      </p:childTnLst>
                    </p:cTn>
                  </p:par>
                  <p:par>
                    <p:cTn id="59" fill="hold">
                      <p:stCondLst>
                        <p:cond delay="indefinite"/>
                      </p:stCondLst>
                      <p:childTnLst>
                        <p:par>
                          <p:cTn id="60" fill="hold">
                            <p:stCondLst>
                              <p:cond delay="0"/>
                            </p:stCondLst>
                            <p:childTnLst>
                              <p:par>
                                <p:cTn id="61" presetID="18" presetClass="entr" presetSubtype="9" fill="hold" grpId="0" nodeType="clickEffect">
                                  <p:stCondLst>
                                    <p:cond delay="0"/>
                                  </p:stCondLst>
                                  <p:childTnLst>
                                    <p:set>
                                      <p:cBhvr>
                                        <p:cTn id="62" dur="1" fill="hold">
                                          <p:stCondLst>
                                            <p:cond delay="0"/>
                                          </p:stCondLst>
                                        </p:cTn>
                                        <p:tgtEl>
                                          <p:spTgt spid="19473"/>
                                        </p:tgtEl>
                                        <p:attrNameLst>
                                          <p:attrName>style.visibility</p:attrName>
                                        </p:attrNameLst>
                                      </p:cBhvr>
                                      <p:to>
                                        <p:strVal val="visible"/>
                                      </p:to>
                                    </p:set>
                                    <p:animEffect transition="in" filter="strips(upLeft)">
                                      <p:cBhvr>
                                        <p:cTn id="63" dur="500"/>
                                        <p:tgtEl>
                                          <p:spTgt spid="19473"/>
                                        </p:tgtEl>
                                      </p:cBhvr>
                                    </p:animEffect>
                                  </p:childTnLst>
                                </p:cTn>
                              </p:par>
                            </p:childTnLst>
                          </p:cTn>
                        </p:par>
                      </p:childTnLst>
                    </p:cTn>
                  </p:par>
                  <p:par>
                    <p:cTn id="64" fill="hold">
                      <p:stCondLst>
                        <p:cond delay="indefinite"/>
                      </p:stCondLst>
                      <p:childTnLst>
                        <p:par>
                          <p:cTn id="65" fill="hold">
                            <p:stCondLst>
                              <p:cond delay="0"/>
                            </p:stCondLst>
                            <p:childTnLst>
                              <p:par>
                                <p:cTn id="66" presetID="18" presetClass="entr" presetSubtype="9" fill="hold" grpId="0" nodeType="clickEffect">
                                  <p:stCondLst>
                                    <p:cond delay="0"/>
                                  </p:stCondLst>
                                  <p:childTnLst>
                                    <p:set>
                                      <p:cBhvr>
                                        <p:cTn id="67" dur="1" fill="hold">
                                          <p:stCondLst>
                                            <p:cond delay="0"/>
                                          </p:stCondLst>
                                        </p:cTn>
                                        <p:tgtEl>
                                          <p:spTgt spid="19474"/>
                                        </p:tgtEl>
                                        <p:attrNameLst>
                                          <p:attrName>style.visibility</p:attrName>
                                        </p:attrNameLst>
                                      </p:cBhvr>
                                      <p:to>
                                        <p:strVal val="visible"/>
                                      </p:to>
                                    </p:set>
                                    <p:animEffect transition="in" filter="strips(upLeft)">
                                      <p:cBhvr>
                                        <p:cTn id="68" dur="500"/>
                                        <p:tgtEl>
                                          <p:spTgt spid="19474"/>
                                        </p:tgtEl>
                                      </p:cBhvr>
                                    </p:animEffect>
                                  </p:childTnLst>
                                </p:cTn>
                              </p:par>
                            </p:childTnLst>
                          </p:cTn>
                        </p:par>
                      </p:childTnLst>
                    </p:cTn>
                  </p:par>
                  <p:par>
                    <p:cTn id="69" fill="hold">
                      <p:stCondLst>
                        <p:cond delay="indefinite"/>
                      </p:stCondLst>
                      <p:childTnLst>
                        <p:par>
                          <p:cTn id="70" fill="hold">
                            <p:stCondLst>
                              <p:cond delay="0"/>
                            </p:stCondLst>
                            <p:childTnLst>
                              <p:par>
                                <p:cTn id="71" presetID="18" presetClass="entr" presetSubtype="9" fill="hold" grpId="0" nodeType="clickEffect">
                                  <p:stCondLst>
                                    <p:cond delay="0"/>
                                  </p:stCondLst>
                                  <p:childTnLst>
                                    <p:set>
                                      <p:cBhvr>
                                        <p:cTn id="72" dur="1" fill="hold">
                                          <p:stCondLst>
                                            <p:cond delay="0"/>
                                          </p:stCondLst>
                                        </p:cTn>
                                        <p:tgtEl>
                                          <p:spTgt spid="19478"/>
                                        </p:tgtEl>
                                        <p:attrNameLst>
                                          <p:attrName>style.visibility</p:attrName>
                                        </p:attrNameLst>
                                      </p:cBhvr>
                                      <p:to>
                                        <p:strVal val="visible"/>
                                      </p:to>
                                    </p:set>
                                    <p:animEffect transition="in" filter="strips(upLeft)">
                                      <p:cBhvr>
                                        <p:cTn id="73" dur="500"/>
                                        <p:tgtEl>
                                          <p:spTgt spid="19478"/>
                                        </p:tgtEl>
                                      </p:cBhvr>
                                    </p:animEffect>
                                  </p:childTnLst>
                                </p:cTn>
                              </p:par>
                            </p:childTnLst>
                          </p:cTn>
                        </p:par>
                      </p:childTnLst>
                    </p:cTn>
                  </p:par>
                  <p:par>
                    <p:cTn id="74" fill="hold">
                      <p:stCondLst>
                        <p:cond delay="indefinite"/>
                      </p:stCondLst>
                      <p:childTnLst>
                        <p:par>
                          <p:cTn id="75" fill="hold">
                            <p:stCondLst>
                              <p:cond delay="0"/>
                            </p:stCondLst>
                            <p:childTnLst>
                              <p:par>
                                <p:cTn id="76" presetID="18" presetClass="entr" presetSubtype="9" fill="hold" grpId="0" nodeType="clickEffect">
                                  <p:stCondLst>
                                    <p:cond delay="0"/>
                                  </p:stCondLst>
                                  <p:childTnLst>
                                    <p:set>
                                      <p:cBhvr>
                                        <p:cTn id="77" dur="1" fill="hold">
                                          <p:stCondLst>
                                            <p:cond delay="0"/>
                                          </p:stCondLst>
                                        </p:cTn>
                                        <p:tgtEl>
                                          <p:spTgt spid="19479"/>
                                        </p:tgtEl>
                                        <p:attrNameLst>
                                          <p:attrName>style.visibility</p:attrName>
                                        </p:attrNameLst>
                                      </p:cBhvr>
                                      <p:to>
                                        <p:strVal val="visible"/>
                                      </p:to>
                                    </p:set>
                                    <p:animEffect transition="in" filter="strips(upLeft)">
                                      <p:cBhvr>
                                        <p:cTn id="78" dur="500"/>
                                        <p:tgtEl>
                                          <p:spTgt spid="19479"/>
                                        </p:tgtEl>
                                      </p:cBhvr>
                                    </p:animEffect>
                                  </p:childTnLst>
                                </p:cTn>
                              </p:par>
                            </p:childTnLst>
                          </p:cTn>
                        </p:par>
                      </p:childTnLst>
                    </p:cTn>
                  </p:par>
                  <p:par>
                    <p:cTn id="79" fill="hold">
                      <p:stCondLst>
                        <p:cond delay="indefinite"/>
                      </p:stCondLst>
                      <p:childTnLst>
                        <p:par>
                          <p:cTn id="80" fill="hold">
                            <p:stCondLst>
                              <p:cond delay="0"/>
                            </p:stCondLst>
                            <p:childTnLst>
                              <p:par>
                                <p:cTn id="81" presetID="18" presetClass="entr" presetSubtype="9" fill="hold" grpId="0" nodeType="clickEffect">
                                  <p:stCondLst>
                                    <p:cond delay="0"/>
                                  </p:stCondLst>
                                  <p:childTnLst>
                                    <p:set>
                                      <p:cBhvr>
                                        <p:cTn id="82" dur="1" fill="hold">
                                          <p:stCondLst>
                                            <p:cond delay="0"/>
                                          </p:stCondLst>
                                        </p:cTn>
                                        <p:tgtEl>
                                          <p:spTgt spid="19480"/>
                                        </p:tgtEl>
                                        <p:attrNameLst>
                                          <p:attrName>style.visibility</p:attrName>
                                        </p:attrNameLst>
                                      </p:cBhvr>
                                      <p:to>
                                        <p:strVal val="visible"/>
                                      </p:to>
                                    </p:set>
                                    <p:animEffect transition="in" filter="strips(upLeft)">
                                      <p:cBhvr>
                                        <p:cTn id="83" dur="500"/>
                                        <p:tgtEl>
                                          <p:spTgt spid="19480"/>
                                        </p:tgtEl>
                                      </p:cBhvr>
                                    </p:animEffect>
                                  </p:childTnLst>
                                </p:cTn>
                              </p:par>
                            </p:childTnLst>
                          </p:cTn>
                        </p:par>
                      </p:childTnLst>
                    </p:cTn>
                  </p:par>
                  <p:par>
                    <p:cTn id="84" fill="hold">
                      <p:stCondLst>
                        <p:cond delay="indefinite"/>
                      </p:stCondLst>
                      <p:childTnLst>
                        <p:par>
                          <p:cTn id="85" fill="hold">
                            <p:stCondLst>
                              <p:cond delay="0"/>
                            </p:stCondLst>
                            <p:childTnLst>
                              <p:par>
                                <p:cTn id="86" presetID="18" presetClass="entr" presetSubtype="9" fill="hold" grpId="0" nodeType="clickEffect">
                                  <p:stCondLst>
                                    <p:cond delay="0"/>
                                  </p:stCondLst>
                                  <p:childTnLst>
                                    <p:set>
                                      <p:cBhvr>
                                        <p:cTn id="87" dur="1" fill="hold">
                                          <p:stCondLst>
                                            <p:cond delay="0"/>
                                          </p:stCondLst>
                                        </p:cTn>
                                        <p:tgtEl>
                                          <p:spTgt spid="19481"/>
                                        </p:tgtEl>
                                        <p:attrNameLst>
                                          <p:attrName>style.visibility</p:attrName>
                                        </p:attrNameLst>
                                      </p:cBhvr>
                                      <p:to>
                                        <p:strVal val="visible"/>
                                      </p:to>
                                    </p:set>
                                    <p:animEffect transition="in" filter="strips(upLeft)">
                                      <p:cBhvr>
                                        <p:cTn id="88" dur="500"/>
                                        <p:tgtEl>
                                          <p:spTgt spid="19481"/>
                                        </p:tgtEl>
                                      </p:cBhvr>
                                    </p:animEffect>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nodeType="clickEffect">
                                  <p:stCondLst>
                                    <p:cond delay="0"/>
                                  </p:stCondLst>
                                  <p:childTnLst>
                                    <p:set>
                                      <p:cBhvr>
                                        <p:cTn id="92" dur="1" fill="hold">
                                          <p:stCondLst>
                                            <p:cond delay="0"/>
                                          </p:stCondLst>
                                        </p:cTn>
                                        <p:tgtEl>
                                          <p:spTgt spid="3"/>
                                        </p:tgtEl>
                                        <p:attrNameLst>
                                          <p:attrName>style.visibility</p:attrName>
                                        </p:attrNameLst>
                                      </p:cBhvr>
                                      <p:to>
                                        <p:strVal val="visible"/>
                                      </p:to>
                                    </p:set>
                                    <p:anim calcmode="lin" valueType="num">
                                      <p:cBhvr>
                                        <p:cTn id="93" dur="500" fill="hold"/>
                                        <p:tgtEl>
                                          <p:spTgt spid="3"/>
                                        </p:tgtEl>
                                        <p:attrNameLst>
                                          <p:attrName>ppt_w</p:attrName>
                                        </p:attrNameLst>
                                      </p:cBhvr>
                                      <p:tavLst>
                                        <p:tav tm="0">
                                          <p:val>
                                            <p:fltVal val="0"/>
                                          </p:val>
                                        </p:tav>
                                        <p:tav tm="100000">
                                          <p:val>
                                            <p:strVal val="#ppt_w"/>
                                          </p:val>
                                        </p:tav>
                                      </p:tavLst>
                                    </p:anim>
                                    <p:anim calcmode="lin" valueType="num">
                                      <p:cBhvr>
                                        <p:cTn id="94"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23" presetClass="entr" presetSubtype="16" fill="hold" grpId="0" nodeType="clickEffect">
                                  <p:stCondLst>
                                    <p:cond delay="0"/>
                                  </p:stCondLst>
                                  <p:childTnLst>
                                    <p:set>
                                      <p:cBhvr>
                                        <p:cTn id="98" dur="1" fill="hold">
                                          <p:stCondLst>
                                            <p:cond delay="0"/>
                                          </p:stCondLst>
                                        </p:cTn>
                                        <p:tgtEl>
                                          <p:spTgt spid="19460"/>
                                        </p:tgtEl>
                                        <p:attrNameLst>
                                          <p:attrName>style.visibility</p:attrName>
                                        </p:attrNameLst>
                                      </p:cBhvr>
                                      <p:to>
                                        <p:strVal val="visible"/>
                                      </p:to>
                                    </p:set>
                                    <p:anim calcmode="lin" valueType="num">
                                      <p:cBhvr>
                                        <p:cTn id="99" dur="500" fill="hold"/>
                                        <p:tgtEl>
                                          <p:spTgt spid="19460"/>
                                        </p:tgtEl>
                                        <p:attrNameLst>
                                          <p:attrName>ppt_w</p:attrName>
                                        </p:attrNameLst>
                                      </p:cBhvr>
                                      <p:tavLst>
                                        <p:tav tm="0">
                                          <p:val>
                                            <p:fltVal val="0"/>
                                          </p:val>
                                        </p:tav>
                                        <p:tav tm="100000">
                                          <p:val>
                                            <p:strVal val="#ppt_w"/>
                                          </p:val>
                                        </p:tav>
                                      </p:tavLst>
                                    </p:anim>
                                    <p:anim calcmode="lin" valueType="num">
                                      <p:cBhvr>
                                        <p:cTn id="100" dur="500" fill="hold"/>
                                        <p:tgtEl>
                                          <p:spTgt spid="19460"/>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9482"/>
                                        </p:tgtEl>
                                        <p:attrNameLst>
                                          <p:attrName>style.visibility</p:attrName>
                                        </p:attrNameLst>
                                      </p:cBhvr>
                                      <p:to>
                                        <p:strVal val="visible"/>
                                      </p:to>
                                    </p:set>
                                    <p:anim calcmode="lin" valueType="num">
                                      <p:cBhvr additive="base">
                                        <p:cTn id="105" dur="500" fill="hold"/>
                                        <p:tgtEl>
                                          <p:spTgt spid="19482"/>
                                        </p:tgtEl>
                                        <p:attrNameLst>
                                          <p:attrName>ppt_x</p:attrName>
                                        </p:attrNameLst>
                                      </p:cBhvr>
                                      <p:tavLst>
                                        <p:tav tm="0">
                                          <p:val>
                                            <p:strVal val="#ppt_x"/>
                                          </p:val>
                                        </p:tav>
                                        <p:tav tm="100000">
                                          <p:val>
                                            <p:strVal val="#ppt_x"/>
                                          </p:val>
                                        </p:tav>
                                      </p:tavLst>
                                    </p:anim>
                                    <p:anim calcmode="lin" valueType="num">
                                      <p:cBhvr additive="base">
                                        <p:cTn id="106" dur="500" fill="hold"/>
                                        <p:tgtEl>
                                          <p:spTgt spid="19482"/>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19483"/>
                                        </p:tgtEl>
                                        <p:attrNameLst>
                                          <p:attrName>style.visibility</p:attrName>
                                        </p:attrNameLst>
                                      </p:cBhvr>
                                      <p:to>
                                        <p:strVal val="visible"/>
                                      </p:to>
                                    </p:set>
                                    <p:anim calcmode="lin" valueType="num">
                                      <p:cBhvr additive="base">
                                        <p:cTn id="111" dur="500" fill="hold"/>
                                        <p:tgtEl>
                                          <p:spTgt spid="19483"/>
                                        </p:tgtEl>
                                        <p:attrNameLst>
                                          <p:attrName>ppt_x</p:attrName>
                                        </p:attrNameLst>
                                      </p:cBhvr>
                                      <p:tavLst>
                                        <p:tav tm="0">
                                          <p:val>
                                            <p:strVal val="#ppt_x"/>
                                          </p:val>
                                        </p:tav>
                                        <p:tav tm="100000">
                                          <p:val>
                                            <p:strVal val="#ppt_x"/>
                                          </p:val>
                                        </p:tav>
                                      </p:tavLst>
                                    </p:anim>
                                    <p:anim calcmode="lin" valueType="num">
                                      <p:cBhvr additive="base">
                                        <p:cTn id="112" dur="500" fill="hold"/>
                                        <p:tgtEl>
                                          <p:spTgt spid="19483"/>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17" presetClass="entr" presetSubtype="4" fill="hold" grpId="0" nodeType="clickEffect">
                                  <p:stCondLst>
                                    <p:cond delay="0"/>
                                  </p:stCondLst>
                                  <p:childTnLst>
                                    <p:set>
                                      <p:cBhvr>
                                        <p:cTn id="116" dur="1" fill="hold">
                                          <p:stCondLst>
                                            <p:cond delay="0"/>
                                          </p:stCondLst>
                                        </p:cTn>
                                        <p:tgtEl>
                                          <p:spTgt spid="19463"/>
                                        </p:tgtEl>
                                        <p:attrNameLst>
                                          <p:attrName>style.visibility</p:attrName>
                                        </p:attrNameLst>
                                      </p:cBhvr>
                                      <p:to>
                                        <p:strVal val="visible"/>
                                      </p:to>
                                    </p:set>
                                    <p:anim calcmode="lin" valueType="num">
                                      <p:cBhvr>
                                        <p:cTn id="117" dur="500" fill="hold"/>
                                        <p:tgtEl>
                                          <p:spTgt spid="19463"/>
                                        </p:tgtEl>
                                        <p:attrNameLst>
                                          <p:attrName>ppt_x</p:attrName>
                                        </p:attrNameLst>
                                      </p:cBhvr>
                                      <p:tavLst>
                                        <p:tav tm="0">
                                          <p:val>
                                            <p:strVal val="#ppt_x"/>
                                          </p:val>
                                        </p:tav>
                                        <p:tav tm="100000">
                                          <p:val>
                                            <p:strVal val="#ppt_x"/>
                                          </p:val>
                                        </p:tav>
                                      </p:tavLst>
                                    </p:anim>
                                    <p:anim calcmode="lin" valueType="num">
                                      <p:cBhvr>
                                        <p:cTn id="118" dur="500" fill="hold"/>
                                        <p:tgtEl>
                                          <p:spTgt spid="19463"/>
                                        </p:tgtEl>
                                        <p:attrNameLst>
                                          <p:attrName>ppt_y</p:attrName>
                                        </p:attrNameLst>
                                      </p:cBhvr>
                                      <p:tavLst>
                                        <p:tav tm="0">
                                          <p:val>
                                            <p:strVal val="#ppt_y+#ppt_h/2"/>
                                          </p:val>
                                        </p:tav>
                                        <p:tav tm="100000">
                                          <p:val>
                                            <p:strVal val="#ppt_y"/>
                                          </p:val>
                                        </p:tav>
                                      </p:tavLst>
                                    </p:anim>
                                    <p:anim calcmode="lin" valueType="num">
                                      <p:cBhvr>
                                        <p:cTn id="119" dur="500" fill="hold"/>
                                        <p:tgtEl>
                                          <p:spTgt spid="19463"/>
                                        </p:tgtEl>
                                        <p:attrNameLst>
                                          <p:attrName>ppt_w</p:attrName>
                                        </p:attrNameLst>
                                      </p:cBhvr>
                                      <p:tavLst>
                                        <p:tav tm="0">
                                          <p:val>
                                            <p:strVal val="#ppt_w"/>
                                          </p:val>
                                        </p:tav>
                                        <p:tav tm="100000">
                                          <p:val>
                                            <p:strVal val="#ppt_w"/>
                                          </p:val>
                                        </p:tav>
                                      </p:tavLst>
                                    </p:anim>
                                    <p:anim calcmode="lin" valueType="num">
                                      <p:cBhvr>
                                        <p:cTn id="120" dur="500" fill="hold"/>
                                        <p:tgtEl>
                                          <p:spTgt spid="19463"/>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23" presetClass="entr" presetSubtype="16" fill="hold" nodeType="clickEffect">
                                  <p:stCondLst>
                                    <p:cond delay="0"/>
                                  </p:stCondLst>
                                  <p:childTnLst>
                                    <p:set>
                                      <p:cBhvr>
                                        <p:cTn id="124" dur="1" fill="hold">
                                          <p:stCondLst>
                                            <p:cond delay="0"/>
                                          </p:stCondLst>
                                        </p:cTn>
                                        <p:tgtEl>
                                          <p:spTgt spid="4"/>
                                        </p:tgtEl>
                                        <p:attrNameLst>
                                          <p:attrName>style.visibility</p:attrName>
                                        </p:attrNameLst>
                                      </p:cBhvr>
                                      <p:to>
                                        <p:strVal val="visible"/>
                                      </p:to>
                                    </p:set>
                                    <p:anim calcmode="lin" valueType="num">
                                      <p:cBhvr>
                                        <p:cTn id="125" dur="500" fill="hold"/>
                                        <p:tgtEl>
                                          <p:spTgt spid="4"/>
                                        </p:tgtEl>
                                        <p:attrNameLst>
                                          <p:attrName>ppt_w</p:attrName>
                                        </p:attrNameLst>
                                      </p:cBhvr>
                                      <p:tavLst>
                                        <p:tav tm="0">
                                          <p:val>
                                            <p:fltVal val="0"/>
                                          </p:val>
                                        </p:tav>
                                        <p:tav tm="100000">
                                          <p:val>
                                            <p:strVal val="#ppt_w"/>
                                          </p:val>
                                        </p:tav>
                                      </p:tavLst>
                                    </p:anim>
                                    <p:anim calcmode="lin" valueType="num">
                                      <p:cBhvr>
                                        <p:cTn id="126"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23" presetClass="entr" presetSubtype="16" fill="hold" grpId="0" nodeType="clickEffect">
                                  <p:stCondLst>
                                    <p:cond delay="0"/>
                                  </p:stCondLst>
                                  <p:childTnLst>
                                    <p:set>
                                      <p:cBhvr>
                                        <p:cTn id="130" dur="1" fill="hold">
                                          <p:stCondLst>
                                            <p:cond delay="0"/>
                                          </p:stCondLst>
                                        </p:cTn>
                                        <p:tgtEl>
                                          <p:spTgt spid="19487"/>
                                        </p:tgtEl>
                                        <p:attrNameLst>
                                          <p:attrName>style.visibility</p:attrName>
                                        </p:attrNameLst>
                                      </p:cBhvr>
                                      <p:to>
                                        <p:strVal val="visible"/>
                                      </p:to>
                                    </p:set>
                                    <p:anim calcmode="lin" valueType="num">
                                      <p:cBhvr>
                                        <p:cTn id="131" dur="500" fill="hold"/>
                                        <p:tgtEl>
                                          <p:spTgt spid="19487"/>
                                        </p:tgtEl>
                                        <p:attrNameLst>
                                          <p:attrName>ppt_w</p:attrName>
                                        </p:attrNameLst>
                                      </p:cBhvr>
                                      <p:tavLst>
                                        <p:tav tm="0">
                                          <p:val>
                                            <p:fltVal val="0"/>
                                          </p:val>
                                        </p:tav>
                                        <p:tav tm="100000">
                                          <p:val>
                                            <p:strVal val="#ppt_w"/>
                                          </p:val>
                                        </p:tav>
                                      </p:tavLst>
                                    </p:anim>
                                    <p:anim calcmode="lin" valueType="num">
                                      <p:cBhvr>
                                        <p:cTn id="132" dur="500" fill="hold"/>
                                        <p:tgtEl>
                                          <p:spTgt spid="19487"/>
                                        </p:tgtEl>
                                        <p:attrNameLst>
                                          <p:attrName>ppt_h</p:attrName>
                                        </p:attrNameLst>
                                      </p:cBhvr>
                                      <p:tavLst>
                                        <p:tav tm="0">
                                          <p:val>
                                            <p:fltVal val="0"/>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23" presetClass="entr" presetSubtype="16" fill="hold" grpId="0" nodeType="clickEffect">
                                  <p:stCondLst>
                                    <p:cond delay="0"/>
                                  </p:stCondLst>
                                  <p:childTnLst>
                                    <p:set>
                                      <p:cBhvr>
                                        <p:cTn id="136" dur="1" fill="hold">
                                          <p:stCondLst>
                                            <p:cond delay="0"/>
                                          </p:stCondLst>
                                        </p:cTn>
                                        <p:tgtEl>
                                          <p:spTgt spid="19486"/>
                                        </p:tgtEl>
                                        <p:attrNameLst>
                                          <p:attrName>style.visibility</p:attrName>
                                        </p:attrNameLst>
                                      </p:cBhvr>
                                      <p:to>
                                        <p:strVal val="visible"/>
                                      </p:to>
                                    </p:set>
                                    <p:anim calcmode="lin" valueType="num">
                                      <p:cBhvr>
                                        <p:cTn id="137" dur="500" fill="hold"/>
                                        <p:tgtEl>
                                          <p:spTgt spid="19486"/>
                                        </p:tgtEl>
                                        <p:attrNameLst>
                                          <p:attrName>ppt_w</p:attrName>
                                        </p:attrNameLst>
                                      </p:cBhvr>
                                      <p:tavLst>
                                        <p:tav tm="0">
                                          <p:val>
                                            <p:fltVal val="0"/>
                                          </p:val>
                                        </p:tav>
                                        <p:tav tm="100000">
                                          <p:val>
                                            <p:strVal val="#ppt_w"/>
                                          </p:val>
                                        </p:tav>
                                      </p:tavLst>
                                    </p:anim>
                                    <p:anim calcmode="lin" valueType="num">
                                      <p:cBhvr>
                                        <p:cTn id="138" dur="500" fill="hold"/>
                                        <p:tgtEl>
                                          <p:spTgt spid="19486"/>
                                        </p:tgtEl>
                                        <p:attrNameLst>
                                          <p:attrName>ppt_h</p:attrName>
                                        </p:attrNameLst>
                                      </p:cBhvr>
                                      <p:tavLst>
                                        <p:tav tm="0">
                                          <p:val>
                                            <p:fltVal val="0"/>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1" fill="hold" grpId="0" nodeType="clickEffect">
                                  <p:stCondLst>
                                    <p:cond delay="0"/>
                                  </p:stCondLst>
                                  <p:childTnLst>
                                    <p:set>
                                      <p:cBhvr>
                                        <p:cTn id="142" dur="1" fill="hold">
                                          <p:stCondLst>
                                            <p:cond delay="0"/>
                                          </p:stCondLst>
                                        </p:cTn>
                                        <p:tgtEl>
                                          <p:spTgt spid="19484"/>
                                        </p:tgtEl>
                                        <p:attrNameLst>
                                          <p:attrName>style.visibility</p:attrName>
                                        </p:attrNameLst>
                                      </p:cBhvr>
                                      <p:to>
                                        <p:strVal val="visible"/>
                                      </p:to>
                                    </p:set>
                                    <p:anim calcmode="lin" valueType="num">
                                      <p:cBhvr additive="base">
                                        <p:cTn id="143" dur="500" fill="hold"/>
                                        <p:tgtEl>
                                          <p:spTgt spid="19484"/>
                                        </p:tgtEl>
                                        <p:attrNameLst>
                                          <p:attrName>ppt_x</p:attrName>
                                        </p:attrNameLst>
                                      </p:cBhvr>
                                      <p:tavLst>
                                        <p:tav tm="0">
                                          <p:val>
                                            <p:strVal val="#ppt_x"/>
                                          </p:val>
                                        </p:tav>
                                        <p:tav tm="100000">
                                          <p:val>
                                            <p:strVal val="#ppt_x"/>
                                          </p:val>
                                        </p:tav>
                                      </p:tavLst>
                                    </p:anim>
                                    <p:anim calcmode="lin" valueType="num">
                                      <p:cBhvr additive="base">
                                        <p:cTn id="144" dur="500" fill="hold"/>
                                        <p:tgtEl>
                                          <p:spTgt spid="19484"/>
                                        </p:tgtEl>
                                        <p:attrNameLst>
                                          <p:attrName>ppt_y</p:attrName>
                                        </p:attrNameLst>
                                      </p:cBhvr>
                                      <p:tavLst>
                                        <p:tav tm="0">
                                          <p:val>
                                            <p:strVal val="0-#ppt_h/2"/>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1" fill="hold" grpId="0" nodeType="clickEffect">
                                  <p:stCondLst>
                                    <p:cond delay="0"/>
                                  </p:stCondLst>
                                  <p:childTnLst>
                                    <p:set>
                                      <p:cBhvr>
                                        <p:cTn id="148" dur="1" fill="hold">
                                          <p:stCondLst>
                                            <p:cond delay="0"/>
                                          </p:stCondLst>
                                        </p:cTn>
                                        <p:tgtEl>
                                          <p:spTgt spid="19485"/>
                                        </p:tgtEl>
                                        <p:attrNameLst>
                                          <p:attrName>style.visibility</p:attrName>
                                        </p:attrNameLst>
                                      </p:cBhvr>
                                      <p:to>
                                        <p:strVal val="visible"/>
                                      </p:to>
                                    </p:set>
                                    <p:anim calcmode="lin" valueType="num">
                                      <p:cBhvr additive="base">
                                        <p:cTn id="149" dur="500" fill="hold"/>
                                        <p:tgtEl>
                                          <p:spTgt spid="19485"/>
                                        </p:tgtEl>
                                        <p:attrNameLst>
                                          <p:attrName>ppt_x</p:attrName>
                                        </p:attrNameLst>
                                      </p:cBhvr>
                                      <p:tavLst>
                                        <p:tav tm="0">
                                          <p:val>
                                            <p:strVal val="#ppt_x"/>
                                          </p:val>
                                        </p:tav>
                                        <p:tav tm="100000">
                                          <p:val>
                                            <p:strVal val="#ppt_x"/>
                                          </p:val>
                                        </p:tav>
                                      </p:tavLst>
                                    </p:anim>
                                    <p:anim calcmode="lin" valueType="num">
                                      <p:cBhvr additive="base">
                                        <p:cTn id="150" dur="500" fill="hold"/>
                                        <p:tgtEl>
                                          <p:spTgt spid="19485"/>
                                        </p:tgtEl>
                                        <p:attrNameLst>
                                          <p:attrName>ppt_y</p:attrName>
                                        </p:attrNameLst>
                                      </p:cBhvr>
                                      <p:tavLst>
                                        <p:tav tm="0">
                                          <p:val>
                                            <p:strVal val="0-#ppt_h/2"/>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3" presetClass="entr" presetSubtype="16" fill="hold" grpId="0" nodeType="clickEffect">
                                  <p:stCondLst>
                                    <p:cond delay="0"/>
                                  </p:stCondLst>
                                  <p:childTnLst>
                                    <p:set>
                                      <p:cBhvr>
                                        <p:cTn id="154" dur="1" fill="hold">
                                          <p:stCondLst>
                                            <p:cond delay="0"/>
                                          </p:stCondLst>
                                        </p:cTn>
                                        <p:tgtEl>
                                          <p:spTgt spid="19458"/>
                                        </p:tgtEl>
                                        <p:attrNameLst>
                                          <p:attrName>style.visibility</p:attrName>
                                        </p:attrNameLst>
                                      </p:cBhvr>
                                      <p:to>
                                        <p:strVal val="visible"/>
                                      </p:to>
                                    </p:set>
                                    <p:anim calcmode="lin" valueType="num">
                                      <p:cBhvr>
                                        <p:cTn id="155" dur="500" fill="hold"/>
                                        <p:tgtEl>
                                          <p:spTgt spid="19458"/>
                                        </p:tgtEl>
                                        <p:attrNameLst>
                                          <p:attrName>ppt_w</p:attrName>
                                        </p:attrNameLst>
                                      </p:cBhvr>
                                      <p:tavLst>
                                        <p:tav tm="0">
                                          <p:val>
                                            <p:fltVal val="0"/>
                                          </p:val>
                                        </p:tav>
                                        <p:tav tm="100000">
                                          <p:val>
                                            <p:strVal val="#ppt_w"/>
                                          </p:val>
                                        </p:tav>
                                      </p:tavLst>
                                    </p:anim>
                                    <p:anim calcmode="lin" valueType="num">
                                      <p:cBhvr>
                                        <p:cTn id="156" dur="500" fill="hold"/>
                                        <p:tgtEl>
                                          <p:spTgt spid="19458"/>
                                        </p:tgtEl>
                                        <p:attrNameLst>
                                          <p:attrName>ppt_h</p:attrName>
                                        </p:attrNameLst>
                                      </p:cBhvr>
                                      <p:tavLst>
                                        <p:tav tm="0">
                                          <p:val>
                                            <p:fltVal val="0"/>
                                          </p:val>
                                        </p:tav>
                                        <p:tav tm="100000">
                                          <p:val>
                                            <p:strVal val="#ppt_h"/>
                                          </p:val>
                                        </p:tav>
                                      </p:tavLst>
                                    </p:anim>
                                  </p:childTnLst>
                                </p:cTn>
                              </p:par>
                            </p:childTnLst>
                          </p:cTn>
                        </p:par>
                      </p:childTnLst>
                    </p:cTn>
                  </p:par>
                  <p:par>
                    <p:cTn id="157" fill="hold">
                      <p:stCondLst>
                        <p:cond delay="indefinite"/>
                      </p:stCondLst>
                      <p:childTnLst>
                        <p:par>
                          <p:cTn id="158" fill="hold">
                            <p:stCondLst>
                              <p:cond delay="0"/>
                            </p:stCondLst>
                            <p:childTnLst>
                              <p:par>
                                <p:cTn id="159" presetID="23" presetClass="entr" presetSubtype="16" fill="hold" grpId="0" nodeType="clickEffect">
                                  <p:stCondLst>
                                    <p:cond delay="0"/>
                                  </p:stCondLst>
                                  <p:childTnLst>
                                    <p:set>
                                      <p:cBhvr>
                                        <p:cTn id="160" dur="1" fill="hold">
                                          <p:stCondLst>
                                            <p:cond delay="0"/>
                                          </p:stCondLst>
                                        </p:cTn>
                                        <p:tgtEl>
                                          <p:spTgt spid="19459"/>
                                        </p:tgtEl>
                                        <p:attrNameLst>
                                          <p:attrName>style.visibility</p:attrName>
                                        </p:attrNameLst>
                                      </p:cBhvr>
                                      <p:to>
                                        <p:strVal val="visible"/>
                                      </p:to>
                                    </p:set>
                                    <p:anim calcmode="lin" valueType="num">
                                      <p:cBhvr>
                                        <p:cTn id="161" dur="500" fill="hold"/>
                                        <p:tgtEl>
                                          <p:spTgt spid="19459"/>
                                        </p:tgtEl>
                                        <p:attrNameLst>
                                          <p:attrName>ppt_w</p:attrName>
                                        </p:attrNameLst>
                                      </p:cBhvr>
                                      <p:tavLst>
                                        <p:tav tm="0">
                                          <p:val>
                                            <p:fltVal val="0"/>
                                          </p:val>
                                        </p:tav>
                                        <p:tav tm="100000">
                                          <p:val>
                                            <p:strVal val="#ppt_w"/>
                                          </p:val>
                                        </p:tav>
                                      </p:tavLst>
                                    </p:anim>
                                    <p:anim calcmode="lin" valueType="num">
                                      <p:cBhvr>
                                        <p:cTn id="162" dur="500" fill="hold"/>
                                        <p:tgtEl>
                                          <p:spTgt spid="1945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animBg="1"/>
      <p:bldP spid="19459" grpId="0" animBg="1"/>
      <p:bldP spid="19460" grpId="0" animBg="1"/>
      <p:bldP spid="19461" grpId="0" animBg="1"/>
      <p:bldP spid="19462" grpId="0" animBg="1"/>
      <p:bldP spid="19463" grpId="0" animBg="1"/>
      <p:bldP spid="19464" grpId="0" animBg="1"/>
      <p:bldP spid="19465" grpId="0" animBg="1"/>
      <p:bldP spid="19466" grpId="0" animBg="1"/>
      <p:bldP spid="19467" grpId="0" animBg="1"/>
      <p:bldP spid="19468" grpId="0" animBg="1"/>
      <p:bldP spid="19473" grpId="0" animBg="1"/>
      <p:bldP spid="19474" grpId="0" animBg="1"/>
      <p:bldP spid="19478" grpId="0" animBg="1"/>
      <p:bldP spid="19479" grpId="0" animBg="1"/>
      <p:bldP spid="19480" grpId="0" animBg="1"/>
      <p:bldP spid="19481" grpId="0" animBg="1"/>
      <p:bldP spid="19482" grpId="0" animBg="1"/>
      <p:bldP spid="19483" grpId="0" animBg="1"/>
      <p:bldP spid="19484" grpId="0" animBg="1"/>
      <p:bldP spid="19485" grpId="0" animBg="1"/>
      <p:bldP spid="19486" grpId="0" animBg="1"/>
      <p:bldP spid="19487" grpId="0" animBg="1"/>
      <p:bldP spid="19523" grpId="0" autoUpdateAnimBg="0"/>
      <p:bldP spid="19524" grpId="0"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Line 2"/>
          <p:cNvSpPr>
            <a:spLocks noChangeShapeType="1"/>
          </p:cNvSpPr>
          <p:nvPr/>
        </p:nvSpPr>
        <p:spPr bwMode="auto">
          <a:xfrm>
            <a:off x="4622800" y="3587750"/>
            <a:ext cx="0" cy="746125"/>
          </a:xfrm>
          <a:prstGeom prst="line">
            <a:avLst/>
          </a:prstGeom>
          <a:noFill/>
          <a:ln w="28575">
            <a:solidFill>
              <a:schemeClr val="tx1"/>
            </a:solidFill>
            <a:round/>
          </a:ln>
        </p:spPr>
        <p:txBody>
          <a:bodyPr wrap="none" anchor="ctr"/>
          <a:lstStyle/>
          <a:p>
            <a:endParaRPr lang="en-IN"/>
          </a:p>
        </p:txBody>
      </p:sp>
      <p:sp>
        <p:nvSpPr>
          <p:cNvPr id="20483" name="Line 3"/>
          <p:cNvSpPr>
            <a:spLocks noChangeShapeType="1"/>
          </p:cNvSpPr>
          <p:nvPr/>
        </p:nvSpPr>
        <p:spPr bwMode="auto">
          <a:xfrm>
            <a:off x="7602538" y="3676650"/>
            <a:ext cx="1587" cy="633413"/>
          </a:xfrm>
          <a:prstGeom prst="line">
            <a:avLst/>
          </a:prstGeom>
          <a:noFill/>
          <a:ln w="28575">
            <a:solidFill>
              <a:schemeClr val="tx1"/>
            </a:solidFill>
            <a:round/>
          </a:ln>
        </p:spPr>
        <p:txBody>
          <a:bodyPr wrap="none" anchor="ctr"/>
          <a:lstStyle/>
          <a:p>
            <a:endParaRPr lang="en-IN"/>
          </a:p>
        </p:txBody>
      </p:sp>
      <p:grpSp>
        <p:nvGrpSpPr>
          <p:cNvPr id="2" name="Group 4"/>
          <p:cNvGrpSpPr/>
          <p:nvPr/>
        </p:nvGrpSpPr>
        <p:grpSpPr bwMode="auto">
          <a:xfrm>
            <a:off x="4532313" y="4521200"/>
            <a:ext cx="3290887" cy="1955800"/>
            <a:chOff x="3163" y="1968"/>
            <a:chExt cx="1637" cy="960"/>
          </a:xfrm>
        </p:grpSpPr>
        <p:sp>
          <p:nvSpPr>
            <p:cNvPr id="20563" name="Line 5"/>
            <p:cNvSpPr>
              <a:spLocks noChangeShapeType="1"/>
            </p:cNvSpPr>
            <p:nvPr/>
          </p:nvSpPr>
          <p:spPr bwMode="auto">
            <a:xfrm rot="28095" flipH="1" flipV="1">
              <a:off x="3163" y="2459"/>
              <a:ext cx="820" cy="469"/>
            </a:xfrm>
            <a:prstGeom prst="line">
              <a:avLst/>
            </a:prstGeom>
            <a:noFill/>
            <a:ln w="28575">
              <a:solidFill>
                <a:schemeClr val="bg2"/>
              </a:solidFill>
              <a:round/>
            </a:ln>
          </p:spPr>
          <p:txBody>
            <a:bodyPr/>
            <a:lstStyle/>
            <a:p>
              <a:endParaRPr lang="en-IN"/>
            </a:p>
          </p:txBody>
        </p:sp>
        <p:sp>
          <p:nvSpPr>
            <p:cNvPr id="20564" name="Line 6"/>
            <p:cNvSpPr>
              <a:spLocks noChangeShapeType="1"/>
            </p:cNvSpPr>
            <p:nvPr/>
          </p:nvSpPr>
          <p:spPr bwMode="auto">
            <a:xfrm rot="21571905" flipV="1">
              <a:off x="3980" y="2448"/>
              <a:ext cx="820" cy="469"/>
            </a:xfrm>
            <a:prstGeom prst="line">
              <a:avLst/>
            </a:prstGeom>
            <a:noFill/>
            <a:ln w="28575">
              <a:solidFill>
                <a:schemeClr val="bg2"/>
              </a:solidFill>
              <a:round/>
            </a:ln>
          </p:spPr>
          <p:txBody>
            <a:bodyPr/>
            <a:lstStyle/>
            <a:p>
              <a:endParaRPr lang="en-IN"/>
            </a:p>
          </p:txBody>
        </p:sp>
        <p:sp>
          <p:nvSpPr>
            <p:cNvPr id="20565" name="Line 7"/>
            <p:cNvSpPr>
              <a:spLocks noChangeShapeType="1"/>
            </p:cNvSpPr>
            <p:nvPr/>
          </p:nvSpPr>
          <p:spPr bwMode="auto">
            <a:xfrm rot="28095" flipH="1" flipV="1">
              <a:off x="3979" y="1968"/>
              <a:ext cx="820" cy="469"/>
            </a:xfrm>
            <a:prstGeom prst="line">
              <a:avLst/>
            </a:prstGeom>
            <a:noFill/>
            <a:ln w="28575">
              <a:solidFill>
                <a:schemeClr val="bg2"/>
              </a:solidFill>
              <a:round/>
            </a:ln>
          </p:spPr>
          <p:txBody>
            <a:bodyPr/>
            <a:lstStyle/>
            <a:p>
              <a:endParaRPr lang="en-IN"/>
            </a:p>
          </p:txBody>
        </p:sp>
        <p:sp>
          <p:nvSpPr>
            <p:cNvPr id="20566" name="Line 8"/>
            <p:cNvSpPr>
              <a:spLocks noChangeShapeType="1"/>
            </p:cNvSpPr>
            <p:nvPr/>
          </p:nvSpPr>
          <p:spPr bwMode="auto">
            <a:xfrm rot="21571905" flipV="1">
              <a:off x="3169" y="1968"/>
              <a:ext cx="820" cy="469"/>
            </a:xfrm>
            <a:prstGeom prst="line">
              <a:avLst/>
            </a:prstGeom>
            <a:noFill/>
            <a:ln w="28575">
              <a:solidFill>
                <a:schemeClr val="bg2"/>
              </a:solidFill>
              <a:round/>
            </a:ln>
          </p:spPr>
          <p:txBody>
            <a:bodyPr/>
            <a:lstStyle/>
            <a:p>
              <a:endParaRPr lang="en-IN"/>
            </a:p>
          </p:txBody>
        </p:sp>
      </p:grpSp>
      <p:sp>
        <p:nvSpPr>
          <p:cNvPr id="20489" name="AutoShape 9"/>
          <p:cNvSpPr>
            <a:spLocks noChangeArrowheads="1"/>
          </p:cNvSpPr>
          <p:nvPr/>
        </p:nvSpPr>
        <p:spPr bwMode="auto">
          <a:xfrm>
            <a:off x="4487863" y="4400550"/>
            <a:ext cx="3268662" cy="1897063"/>
          </a:xfrm>
          <a:prstGeom prst="diamond">
            <a:avLst/>
          </a:prstGeom>
          <a:solidFill>
            <a:schemeClr val="bg1"/>
          </a:solidFill>
          <a:ln w="9525">
            <a:noFill/>
            <a:miter lim="800000"/>
          </a:ln>
        </p:spPr>
        <p:txBody>
          <a:bodyPr wrap="none" anchor="ctr"/>
          <a:lstStyle/>
          <a:p>
            <a:endParaRPr lang="en-IN"/>
          </a:p>
        </p:txBody>
      </p:sp>
      <p:sp>
        <p:nvSpPr>
          <p:cNvPr id="20490" name="Oval 10"/>
          <p:cNvSpPr>
            <a:spLocks noChangeArrowheads="1"/>
          </p:cNvSpPr>
          <p:nvPr/>
        </p:nvSpPr>
        <p:spPr bwMode="auto">
          <a:xfrm>
            <a:off x="4633913" y="3390900"/>
            <a:ext cx="2981325" cy="1822450"/>
          </a:xfrm>
          <a:prstGeom prst="ellipse">
            <a:avLst/>
          </a:prstGeom>
          <a:solidFill>
            <a:schemeClr val="bg1"/>
          </a:solidFill>
          <a:ln w="28575">
            <a:solidFill>
              <a:schemeClr val="tx1"/>
            </a:solidFill>
            <a:round/>
          </a:ln>
        </p:spPr>
        <p:txBody>
          <a:bodyPr wrap="none" anchor="ctr"/>
          <a:lstStyle/>
          <a:p>
            <a:endParaRPr lang="en-IN"/>
          </a:p>
        </p:txBody>
      </p:sp>
      <p:sp>
        <p:nvSpPr>
          <p:cNvPr id="20491" name="Line 11"/>
          <p:cNvSpPr>
            <a:spLocks noChangeShapeType="1"/>
          </p:cNvSpPr>
          <p:nvPr/>
        </p:nvSpPr>
        <p:spPr bwMode="auto">
          <a:xfrm flipV="1">
            <a:off x="4540250" y="4705350"/>
            <a:ext cx="349250" cy="812800"/>
          </a:xfrm>
          <a:prstGeom prst="line">
            <a:avLst/>
          </a:prstGeom>
          <a:noFill/>
          <a:ln w="28575">
            <a:solidFill>
              <a:schemeClr val="tx1"/>
            </a:solidFill>
            <a:round/>
          </a:ln>
        </p:spPr>
        <p:txBody>
          <a:bodyPr wrap="none" anchor="ctr"/>
          <a:lstStyle/>
          <a:p>
            <a:endParaRPr lang="en-IN"/>
          </a:p>
        </p:txBody>
      </p:sp>
      <p:sp>
        <p:nvSpPr>
          <p:cNvPr id="20492" name="Line 12"/>
          <p:cNvSpPr>
            <a:spLocks noChangeShapeType="1"/>
          </p:cNvSpPr>
          <p:nvPr/>
        </p:nvSpPr>
        <p:spPr bwMode="auto">
          <a:xfrm flipH="1" flipV="1">
            <a:off x="7435850" y="4672013"/>
            <a:ext cx="349250" cy="812800"/>
          </a:xfrm>
          <a:prstGeom prst="line">
            <a:avLst/>
          </a:prstGeom>
          <a:noFill/>
          <a:ln w="28575">
            <a:solidFill>
              <a:schemeClr val="tx1"/>
            </a:solidFill>
            <a:round/>
          </a:ln>
        </p:spPr>
        <p:txBody>
          <a:bodyPr wrap="none" anchor="ctr"/>
          <a:lstStyle/>
          <a:p>
            <a:endParaRPr lang="en-IN"/>
          </a:p>
        </p:txBody>
      </p:sp>
      <p:sp>
        <p:nvSpPr>
          <p:cNvPr id="20493" name="Rectangle 13"/>
          <p:cNvSpPr>
            <a:spLocks noChangeArrowheads="1"/>
          </p:cNvSpPr>
          <p:nvPr/>
        </p:nvSpPr>
        <p:spPr bwMode="auto">
          <a:xfrm>
            <a:off x="4660900" y="3705225"/>
            <a:ext cx="2924175" cy="560388"/>
          </a:xfrm>
          <a:prstGeom prst="rect">
            <a:avLst/>
          </a:prstGeom>
          <a:solidFill>
            <a:schemeClr val="bg1"/>
          </a:solidFill>
          <a:ln w="9525">
            <a:noFill/>
            <a:miter lim="800000"/>
          </a:ln>
        </p:spPr>
        <p:txBody>
          <a:bodyPr wrap="none" anchor="ctr"/>
          <a:lstStyle/>
          <a:p>
            <a:endParaRPr lang="en-IN"/>
          </a:p>
        </p:txBody>
      </p:sp>
      <p:sp>
        <p:nvSpPr>
          <p:cNvPr id="20494" name="Oval 14"/>
          <p:cNvSpPr>
            <a:spLocks noChangeArrowheads="1"/>
          </p:cNvSpPr>
          <p:nvPr/>
        </p:nvSpPr>
        <p:spPr bwMode="auto">
          <a:xfrm>
            <a:off x="4622800" y="2768600"/>
            <a:ext cx="2979738" cy="1820863"/>
          </a:xfrm>
          <a:prstGeom prst="ellipse">
            <a:avLst/>
          </a:prstGeom>
          <a:solidFill>
            <a:schemeClr val="bg1"/>
          </a:solidFill>
          <a:ln w="28575">
            <a:solidFill>
              <a:schemeClr val="tx1"/>
            </a:solidFill>
            <a:round/>
          </a:ln>
        </p:spPr>
        <p:txBody>
          <a:bodyPr wrap="none" anchor="ctr"/>
          <a:lstStyle/>
          <a:p>
            <a:endParaRPr lang="en-IN"/>
          </a:p>
        </p:txBody>
      </p:sp>
      <p:sp>
        <p:nvSpPr>
          <p:cNvPr id="20495" name="Line 15"/>
          <p:cNvSpPr>
            <a:spLocks noChangeShapeType="1"/>
          </p:cNvSpPr>
          <p:nvPr/>
        </p:nvSpPr>
        <p:spPr bwMode="auto">
          <a:xfrm flipV="1">
            <a:off x="5267325" y="1600200"/>
            <a:ext cx="900113" cy="2076450"/>
          </a:xfrm>
          <a:prstGeom prst="line">
            <a:avLst/>
          </a:prstGeom>
          <a:noFill/>
          <a:ln w="28575">
            <a:solidFill>
              <a:schemeClr val="tx1"/>
            </a:solidFill>
            <a:round/>
          </a:ln>
        </p:spPr>
        <p:txBody>
          <a:bodyPr wrap="none" anchor="ctr"/>
          <a:lstStyle/>
          <a:p>
            <a:endParaRPr lang="en-IN"/>
          </a:p>
        </p:txBody>
      </p:sp>
      <p:sp>
        <p:nvSpPr>
          <p:cNvPr id="20496" name="Line 16"/>
          <p:cNvSpPr>
            <a:spLocks noChangeShapeType="1"/>
          </p:cNvSpPr>
          <p:nvPr/>
        </p:nvSpPr>
        <p:spPr bwMode="auto">
          <a:xfrm flipH="1" flipV="1">
            <a:off x="6135688" y="1600200"/>
            <a:ext cx="892175" cy="2076450"/>
          </a:xfrm>
          <a:prstGeom prst="line">
            <a:avLst/>
          </a:prstGeom>
          <a:noFill/>
          <a:ln w="28575">
            <a:solidFill>
              <a:schemeClr val="tx1"/>
            </a:solidFill>
            <a:round/>
          </a:ln>
        </p:spPr>
        <p:txBody>
          <a:bodyPr wrap="none" anchor="ctr"/>
          <a:lstStyle/>
          <a:p>
            <a:endParaRPr lang="en-IN"/>
          </a:p>
        </p:txBody>
      </p:sp>
      <p:grpSp>
        <p:nvGrpSpPr>
          <p:cNvPr id="3" name="Group 17"/>
          <p:cNvGrpSpPr/>
          <p:nvPr/>
        </p:nvGrpSpPr>
        <p:grpSpPr bwMode="auto">
          <a:xfrm>
            <a:off x="5295900" y="3173413"/>
            <a:ext cx="1716088" cy="1004887"/>
            <a:chOff x="3163" y="1968"/>
            <a:chExt cx="1637" cy="960"/>
          </a:xfrm>
        </p:grpSpPr>
        <p:sp>
          <p:nvSpPr>
            <p:cNvPr id="20559" name="Line 18"/>
            <p:cNvSpPr>
              <a:spLocks noChangeShapeType="1"/>
            </p:cNvSpPr>
            <p:nvPr/>
          </p:nvSpPr>
          <p:spPr bwMode="auto">
            <a:xfrm rot="28095" flipH="1" flipV="1">
              <a:off x="3163" y="2459"/>
              <a:ext cx="820" cy="469"/>
            </a:xfrm>
            <a:prstGeom prst="line">
              <a:avLst/>
            </a:prstGeom>
            <a:noFill/>
            <a:ln w="28575">
              <a:solidFill>
                <a:schemeClr val="bg2"/>
              </a:solidFill>
              <a:round/>
            </a:ln>
          </p:spPr>
          <p:txBody>
            <a:bodyPr/>
            <a:lstStyle/>
            <a:p>
              <a:endParaRPr lang="en-IN"/>
            </a:p>
          </p:txBody>
        </p:sp>
        <p:sp>
          <p:nvSpPr>
            <p:cNvPr id="20560" name="Line 19"/>
            <p:cNvSpPr>
              <a:spLocks noChangeShapeType="1"/>
            </p:cNvSpPr>
            <p:nvPr/>
          </p:nvSpPr>
          <p:spPr bwMode="auto">
            <a:xfrm rot="21571905" flipV="1">
              <a:off x="3980" y="2448"/>
              <a:ext cx="820" cy="469"/>
            </a:xfrm>
            <a:prstGeom prst="line">
              <a:avLst/>
            </a:prstGeom>
            <a:noFill/>
            <a:ln w="28575">
              <a:solidFill>
                <a:schemeClr val="bg2"/>
              </a:solidFill>
              <a:round/>
            </a:ln>
          </p:spPr>
          <p:txBody>
            <a:bodyPr/>
            <a:lstStyle/>
            <a:p>
              <a:endParaRPr lang="en-IN"/>
            </a:p>
          </p:txBody>
        </p:sp>
        <p:sp>
          <p:nvSpPr>
            <p:cNvPr id="20561" name="Line 20"/>
            <p:cNvSpPr>
              <a:spLocks noChangeShapeType="1"/>
            </p:cNvSpPr>
            <p:nvPr/>
          </p:nvSpPr>
          <p:spPr bwMode="auto">
            <a:xfrm rot="28095" flipH="1" flipV="1">
              <a:off x="3979" y="1968"/>
              <a:ext cx="820" cy="469"/>
            </a:xfrm>
            <a:prstGeom prst="line">
              <a:avLst/>
            </a:prstGeom>
            <a:noFill/>
            <a:ln w="28575">
              <a:solidFill>
                <a:schemeClr val="bg2"/>
              </a:solidFill>
              <a:round/>
            </a:ln>
          </p:spPr>
          <p:txBody>
            <a:bodyPr/>
            <a:lstStyle/>
            <a:p>
              <a:endParaRPr lang="en-IN"/>
            </a:p>
          </p:txBody>
        </p:sp>
        <p:sp>
          <p:nvSpPr>
            <p:cNvPr id="20562" name="Line 21"/>
            <p:cNvSpPr>
              <a:spLocks noChangeShapeType="1"/>
            </p:cNvSpPr>
            <p:nvPr/>
          </p:nvSpPr>
          <p:spPr bwMode="auto">
            <a:xfrm rot="21571905" flipV="1">
              <a:off x="3169" y="1968"/>
              <a:ext cx="820" cy="469"/>
            </a:xfrm>
            <a:prstGeom prst="line">
              <a:avLst/>
            </a:prstGeom>
            <a:noFill/>
            <a:ln w="28575">
              <a:solidFill>
                <a:schemeClr val="bg2"/>
              </a:solidFill>
              <a:round/>
            </a:ln>
          </p:spPr>
          <p:txBody>
            <a:bodyPr/>
            <a:lstStyle/>
            <a:p>
              <a:endParaRPr lang="en-IN"/>
            </a:p>
          </p:txBody>
        </p:sp>
      </p:grpSp>
      <p:sp>
        <p:nvSpPr>
          <p:cNvPr id="20502" name="Line 22"/>
          <p:cNvSpPr>
            <a:spLocks noChangeShapeType="1"/>
          </p:cNvSpPr>
          <p:nvPr/>
        </p:nvSpPr>
        <p:spPr bwMode="auto">
          <a:xfrm flipV="1">
            <a:off x="6170613" y="5213350"/>
            <a:ext cx="0" cy="1263650"/>
          </a:xfrm>
          <a:prstGeom prst="line">
            <a:avLst/>
          </a:prstGeom>
          <a:noFill/>
          <a:ln w="9525">
            <a:solidFill>
              <a:schemeClr val="tx1"/>
            </a:solidFill>
            <a:round/>
          </a:ln>
        </p:spPr>
        <p:txBody>
          <a:bodyPr wrap="none" anchor="ctr"/>
          <a:lstStyle/>
          <a:p>
            <a:endParaRPr lang="en-IN"/>
          </a:p>
        </p:txBody>
      </p:sp>
      <p:sp>
        <p:nvSpPr>
          <p:cNvPr id="20503" name="AutoShape 23"/>
          <p:cNvSpPr>
            <a:spLocks noChangeArrowheads="1"/>
          </p:cNvSpPr>
          <p:nvPr/>
        </p:nvSpPr>
        <p:spPr bwMode="auto">
          <a:xfrm flipV="1">
            <a:off x="5373688" y="2592388"/>
            <a:ext cx="1536700" cy="1068387"/>
          </a:xfrm>
          <a:custGeom>
            <a:avLst/>
            <a:gdLst>
              <a:gd name="T0" fmla="*/ 1344613 w 21600"/>
              <a:gd name="T1" fmla="*/ 534194 h 21600"/>
              <a:gd name="T2" fmla="*/ 768350 w 21600"/>
              <a:gd name="T3" fmla="*/ 1068387 h 21600"/>
              <a:gd name="T4" fmla="*/ 192088 w 21600"/>
              <a:gd name="T5" fmla="*/ 534194 h 21600"/>
              <a:gd name="T6" fmla="*/ 76835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noFill/>
            <a:miter lim="800000"/>
          </a:ln>
        </p:spPr>
        <p:txBody>
          <a:bodyPr wrap="none" anchor="ctr"/>
          <a:lstStyle/>
          <a:p>
            <a:endParaRPr lang="en-IN"/>
          </a:p>
        </p:txBody>
      </p:sp>
      <p:sp>
        <p:nvSpPr>
          <p:cNvPr id="20504" name="Line 24"/>
          <p:cNvSpPr>
            <a:spLocks noChangeShapeType="1"/>
          </p:cNvSpPr>
          <p:nvPr/>
        </p:nvSpPr>
        <p:spPr bwMode="auto">
          <a:xfrm>
            <a:off x="6130925" y="1600200"/>
            <a:ext cx="0" cy="2617788"/>
          </a:xfrm>
          <a:prstGeom prst="line">
            <a:avLst/>
          </a:prstGeom>
          <a:noFill/>
          <a:ln w="28575">
            <a:solidFill>
              <a:schemeClr val="tx1"/>
            </a:solidFill>
            <a:round/>
          </a:ln>
        </p:spPr>
        <p:txBody>
          <a:bodyPr wrap="none" anchor="ctr"/>
          <a:lstStyle/>
          <a:p>
            <a:endParaRPr lang="en-IN"/>
          </a:p>
        </p:txBody>
      </p:sp>
      <p:grpSp>
        <p:nvGrpSpPr>
          <p:cNvPr id="4" name="Group 25"/>
          <p:cNvGrpSpPr/>
          <p:nvPr/>
        </p:nvGrpSpPr>
        <p:grpSpPr bwMode="auto">
          <a:xfrm>
            <a:off x="3973513" y="2392363"/>
            <a:ext cx="4335462" cy="2578100"/>
            <a:chOff x="3163" y="1968"/>
            <a:chExt cx="1637" cy="960"/>
          </a:xfrm>
        </p:grpSpPr>
        <p:sp>
          <p:nvSpPr>
            <p:cNvPr id="20555" name="Line 26"/>
            <p:cNvSpPr>
              <a:spLocks noChangeShapeType="1"/>
            </p:cNvSpPr>
            <p:nvPr/>
          </p:nvSpPr>
          <p:spPr bwMode="auto">
            <a:xfrm rot="28095" flipH="1" flipV="1">
              <a:off x="3163" y="2459"/>
              <a:ext cx="820" cy="469"/>
            </a:xfrm>
            <a:prstGeom prst="line">
              <a:avLst/>
            </a:prstGeom>
            <a:noFill/>
            <a:ln w="6350">
              <a:solidFill>
                <a:schemeClr val="bg2"/>
              </a:solidFill>
              <a:round/>
            </a:ln>
          </p:spPr>
          <p:txBody>
            <a:bodyPr/>
            <a:lstStyle/>
            <a:p>
              <a:endParaRPr lang="en-IN"/>
            </a:p>
          </p:txBody>
        </p:sp>
        <p:sp>
          <p:nvSpPr>
            <p:cNvPr id="8" name="Line 27"/>
            <p:cNvSpPr>
              <a:spLocks noChangeShapeType="1"/>
            </p:cNvSpPr>
            <p:nvPr/>
          </p:nvSpPr>
          <p:spPr bwMode="auto">
            <a:xfrm rot="21571905" flipV="1">
              <a:off x="3980" y="2448"/>
              <a:ext cx="820" cy="469"/>
            </a:xfrm>
            <a:prstGeom prst="line">
              <a:avLst/>
            </a:prstGeom>
            <a:noFill/>
            <a:ln w="6350">
              <a:solidFill>
                <a:schemeClr val="bg2"/>
              </a:solidFill>
              <a:round/>
            </a:ln>
          </p:spPr>
          <p:txBody>
            <a:bodyPr/>
            <a:lstStyle/>
            <a:p>
              <a:endParaRPr lang="en-IN"/>
            </a:p>
          </p:txBody>
        </p:sp>
        <p:sp>
          <p:nvSpPr>
            <p:cNvPr id="9" name="Line 28"/>
            <p:cNvSpPr>
              <a:spLocks noChangeShapeType="1"/>
            </p:cNvSpPr>
            <p:nvPr/>
          </p:nvSpPr>
          <p:spPr bwMode="auto">
            <a:xfrm rot="28095" flipH="1" flipV="1">
              <a:off x="3979" y="1968"/>
              <a:ext cx="820" cy="469"/>
            </a:xfrm>
            <a:prstGeom prst="line">
              <a:avLst/>
            </a:prstGeom>
            <a:noFill/>
            <a:ln w="6350">
              <a:solidFill>
                <a:schemeClr val="bg2"/>
              </a:solidFill>
              <a:round/>
            </a:ln>
          </p:spPr>
          <p:txBody>
            <a:bodyPr/>
            <a:lstStyle/>
            <a:p>
              <a:endParaRPr lang="en-IN"/>
            </a:p>
          </p:txBody>
        </p:sp>
        <p:sp>
          <p:nvSpPr>
            <p:cNvPr id="20558" name="Line 29"/>
            <p:cNvSpPr>
              <a:spLocks noChangeShapeType="1"/>
            </p:cNvSpPr>
            <p:nvPr/>
          </p:nvSpPr>
          <p:spPr bwMode="auto">
            <a:xfrm rot="21571905" flipV="1">
              <a:off x="3169" y="1968"/>
              <a:ext cx="820" cy="469"/>
            </a:xfrm>
            <a:prstGeom prst="line">
              <a:avLst/>
            </a:prstGeom>
            <a:noFill/>
            <a:ln w="6350">
              <a:solidFill>
                <a:schemeClr val="bg2"/>
              </a:solidFill>
              <a:round/>
            </a:ln>
          </p:spPr>
          <p:txBody>
            <a:bodyPr/>
            <a:lstStyle/>
            <a:p>
              <a:endParaRPr lang="en-IN"/>
            </a:p>
          </p:txBody>
        </p:sp>
      </p:grpSp>
      <p:grpSp>
        <p:nvGrpSpPr>
          <p:cNvPr id="5" name="Group 30"/>
          <p:cNvGrpSpPr/>
          <p:nvPr/>
        </p:nvGrpSpPr>
        <p:grpSpPr bwMode="auto">
          <a:xfrm>
            <a:off x="3990975" y="2997200"/>
            <a:ext cx="4335463" cy="2576513"/>
            <a:chOff x="3163" y="1968"/>
            <a:chExt cx="1637" cy="960"/>
          </a:xfrm>
        </p:grpSpPr>
        <p:sp>
          <p:nvSpPr>
            <p:cNvPr id="20551" name="Line 31"/>
            <p:cNvSpPr>
              <a:spLocks noChangeShapeType="1"/>
            </p:cNvSpPr>
            <p:nvPr/>
          </p:nvSpPr>
          <p:spPr bwMode="auto">
            <a:xfrm rot="28095" flipH="1" flipV="1">
              <a:off x="3163" y="2459"/>
              <a:ext cx="820" cy="469"/>
            </a:xfrm>
            <a:prstGeom prst="line">
              <a:avLst/>
            </a:prstGeom>
            <a:noFill/>
            <a:ln w="6350">
              <a:solidFill>
                <a:schemeClr val="bg2"/>
              </a:solidFill>
              <a:round/>
            </a:ln>
          </p:spPr>
          <p:txBody>
            <a:bodyPr/>
            <a:lstStyle/>
            <a:p>
              <a:endParaRPr lang="en-IN"/>
            </a:p>
          </p:txBody>
        </p:sp>
        <p:sp>
          <p:nvSpPr>
            <p:cNvPr id="20552" name="Line 32"/>
            <p:cNvSpPr>
              <a:spLocks noChangeShapeType="1"/>
            </p:cNvSpPr>
            <p:nvPr/>
          </p:nvSpPr>
          <p:spPr bwMode="auto">
            <a:xfrm rot="21571905" flipV="1">
              <a:off x="3980" y="2448"/>
              <a:ext cx="820" cy="469"/>
            </a:xfrm>
            <a:prstGeom prst="line">
              <a:avLst/>
            </a:prstGeom>
            <a:noFill/>
            <a:ln w="6350">
              <a:solidFill>
                <a:schemeClr val="bg2"/>
              </a:solidFill>
              <a:round/>
            </a:ln>
          </p:spPr>
          <p:txBody>
            <a:bodyPr/>
            <a:lstStyle/>
            <a:p>
              <a:endParaRPr lang="en-IN"/>
            </a:p>
          </p:txBody>
        </p:sp>
        <p:sp>
          <p:nvSpPr>
            <p:cNvPr id="20553" name="Line 33"/>
            <p:cNvSpPr>
              <a:spLocks noChangeShapeType="1"/>
            </p:cNvSpPr>
            <p:nvPr/>
          </p:nvSpPr>
          <p:spPr bwMode="auto">
            <a:xfrm rot="28095" flipH="1" flipV="1">
              <a:off x="3979" y="1968"/>
              <a:ext cx="820" cy="469"/>
            </a:xfrm>
            <a:prstGeom prst="line">
              <a:avLst/>
            </a:prstGeom>
            <a:noFill/>
            <a:ln w="6350">
              <a:solidFill>
                <a:schemeClr val="bg2"/>
              </a:solidFill>
              <a:round/>
            </a:ln>
          </p:spPr>
          <p:txBody>
            <a:bodyPr/>
            <a:lstStyle/>
            <a:p>
              <a:endParaRPr lang="en-IN"/>
            </a:p>
          </p:txBody>
        </p:sp>
        <p:sp>
          <p:nvSpPr>
            <p:cNvPr id="20554" name="Line 34"/>
            <p:cNvSpPr>
              <a:spLocks noChangeShapeType="1"/>
            </p:cNvSpPr>
            <p:nvPr/>
          </p:nvSpPr>
          <p:spPr bwMode="auto">
            <a:xfrm rot="21571905" flipV="1">
              <a:off x="3169" y="1968"/>
              <a:ext cx="820" cy="469"/>
            </a:xfrm>
            <a:prstGeom prst="line">
              <a:avLst/>
            </a:prstGeom>
            <a:noFill/>
            <a:ln w="6350">
              <a:solidFill>
                <a:schemeClr val="bg2"/>
              </a:solidFill>
              <a:round/>
            </a:ln>
          </p:spPr>
          <p:txBody>
            <a:bodyPr/>
            <a:lstStyle/>
            <a:p>
              <a:endParaRPr lang="en-IN"/>
            </a:p>
          </p:txBody>
        </p:sp>
      </p:grpSp>
      <p:grpSp>
        <p:nvGrpSpPr>
          <p:cNvPr id="6" name="Group 35"/>
          <p:cNvGrpSpPr/>
          <p:nvPr/>
        </p:nvGrpSpPr>
        <p:grpSpPr bwMode="auto">
          <a:xfrm>
            <a:off x="4006850" y="4343400"/>
            <a:ext cx="4246563" cy="1230313"/>
            <a:chOff x="816" y="2514"/>
            <a:chExt cx="2256" cy="654"/>
          </a:xfrm>
        </p:grpSpPr>
        <p:sp>
          <p:nvSpPr>
            <p:cNvPr id="20548" name="Line 36"/>
            <p:cNvSpPr>
              <a:spLocks noChangeShapeType="1"/>
            </p:cNvSpPr>
            <p:nvPr/>
          </p:nvSpPr>
          <p:spPr bwMode="auto">
            <a:xfrm rot="21571905" flipV="1">
              <a:off x="1940" y="2514"/>
              <a:ext cx="1132" cy="647"/>
            </a:xfrm>
            <a:prstGeom prst="line">
              <a:avLst/>
            </a:prstGeom>
            <a:noFill/>
            <a:ln w="3175">
              <a:solidFill>
                <a:schemeClr val="folHlink"/>
              </a:solidFill>
              <a:round/>
            </a:ln>
          </p:spPr>
          <p:txBody>
            <a:bodyPr/>
            <a:lstStyle/>
            <a:p>
              <a:endParaRPr lang="en-IN"/>
            </a:p>
          </p:txBody>
        </p:sp>
        <p:sp>
          <p:nvSpPr>
            <p:cNvPr id="20549" name="Line 37"/>
            <p:cNvSpPr>
              <a:spLocks noChangeShapeType="1"/>
            </p:cNvSpPr>
            <p:nvPr/>
          </p:nvSpPr>
          <p:spPr bwMode="auto">
            <a:xfrm rot="28095" flipH="1" flipV="1">
              <a:off x="816" y="2516"/>
              <a:ext cx="1132" cy="647"/>
            </a:xfrm>
            <a:prstGeom prst="line">
              <a:avLst/>
            </a:prstGeom>
            <a:noFill/>
            <a:ln w="3175">
              <a:solidFill>
                <a:schemeClr val="folHlink"/>
              </a:solidFill>
              <a:round/>
            </a:ln>
          </p:spPr>
          <p:txBody>
            <a:bodyPr/>
            <a:lstStyle/>
            <a:p>
              <a:endParaRPr lang="en-IN"/>
            </a:p>
          </p:txBody>
        </p:sp>
        <p:sp>
          <p:nvSpPr>
            <p:cNvPr id="20550" name="Line 38"/>
            <p:cNvSpPr>
              <a:spLocks noChangeShapeType="1"/>
            </p:cNvSpPr>
            <p:nvPr/>
          </p:nvSpPr>
          <p:spPr bwMode="auto">
            <a:xfrm>
              <a:off x="992" y="3168"/>
              <a:ext cx="1920" cy="0"/>
            </a:xfrm>
            <a:prstGeom prst="line">
              <a:avLst/>
            </a:prstGeom>
            <a:noFill/>
            <a:ln w="3175">
              <a:solidFill>
                <a:schemeClr val="folHlink"/>
              </a:solidFill>
              <a:round/>
            </a:ln>
          </p:spPr>
          <p:txBody>
            <a:bodyPr wrap="none" anchor="ctr"/>
            <a:lstStyle/>
            <a:p>
              <a:endParaRPr lang="en-IN"/>
            </a:p>
          </p:txBody>
        </p:sp>
      </p:grpSp>
      <p:grpSp>
        <p:nvGrpSpPr>
          <p:cNvPr id="7" name="Group 39"/>
          <p:cNvGrpSpPr/>
          <p:nvPr/>
        </p:nvGrpSpPr>
        <p:grpSpPr bwMode="auto">
          <a:xfrm>
            <a:off x="3962400" y="3676650"/>
            <a:ext cx="4313238" cy="1897063"/>
            <a:chOff x="2460" y="2112"/>
            <a:chExt cx="2292" cy="1008"/>
          </a:xfrm>
        </p:grpSpPr>
        <p:sp>
          <p:nvSpPr>
            <p:cNvPr id="20545" name="Line 40"/>
            <p:cNvSpPr>
              <a:spLocks noChangeShapeType="1"/>
            </p:cNvSpPr>
            <p:nvPr/>
          </p:nvSpPr>
          <p:spPr bwMode="auto">
            <a:xfrm flipV="1">
              <a:off x="2460" y="2112"/>
              <a:ext cx="0" cy="336"/>
            </a:xfrm>
            <a:prstGeom prst="line">
              <a:avLst/>
            </a:prstGeom>
            <a:noFill/>
            <a:ln w="9525">
              <a:solidFill>
                <a:schemeClr val="tx1"/>
              </a:solidFill>
              <a:round/>
            </a:ln>
          </p:spPr>
          <p:txBody>
            <a:bodyPr wrap="none" anchor="ctr"/>
            <a:lstStyle/>
            <a:p>
              <a:endParaRPr lang="en-IN"/>
            </a:p>
          </p:txBody>
        </p:sp>
        <p:sp>
          <p:nvSpPr>
            <p:cNvPr id="20546" name="Line 41"/>
            <p:cNvSpPr>
              <a:spLocks noChangeShapeType="1"/>
            </p:cNvSpPr>
            <p:nvPr/>
          </p:nvSpPr>
          <p:spPr bwMode="auto">
            <a:xfrm flipV="1">
              <a:off x="4752" y="2112"/>
              <a:ext cx="0" cy="336"/>
            </a:xfrm>
            <a:prstGeom prst="line">
              <a:avLst/>
            </a:prstGeom>
            <a:noFill/>
            <a:ln w="9525">
              <a:solidFill>
                <a:schemeClr val="tx1"/>
              </a:solidFill>
              <a:round/>
            </a:ln>
          </p:spPr>
          <p:txBody>
            <a:bodyPr wrap="none" anchor="ctr"/>
            <a:lstStyle/>
            <a:p>
              <a:endParaRPr lang="en-IN"/>
            </a:p>
          </p:txBody>
        </p:sp>
        <p:sp>
          <p:nvSpPr>
            <p:cNvPr id="20547" name="Line 42"/>
            <p:cNvSpPr>
              <a:spLocks noChangeShapeType="1"/>
            </p:cNvSpPr>
            <p:nvPr/>
          </p:nvSpPr>
          <p:spPr bwMode="auto">
            <a:xfrm flipV="1">
              <a:off x="3630" y="2784"/>
              <a:ext cx="0" cy="336"/>
            </a:xfrm>
            <a:prstGeom prst="line">
              <a:avLst/>
            </a:prstGeom>
            <a:noFill/>
            <a:ln w="9525">
              <a:solidFill>
                <a:schemeClr val="tx1"/>
              </a:solidFill>
              <a:round/>
            </a:ln>
          </p:spPr>
          <p:txBody>
            <a:bodyPr wrap="none" anchor="ctr"/>
            <a:lstStyle/>
            <a:p>
              <a:endParaRPr lang="en-IN"/>
            </a:p>
          </p:txBody>
        </p:sp>
      </p:grpSp>
      <p:grpSp>
        <p:nvGrpSpPr>
          <p:cNvPr id="10" name="Group 43"/>
          <p:cNvGrpSpPr/>
          <p:nvPr/>
        </p:nvGrpSpPr>
        <p:grpSpPr bwMode="auto">
          <a:xfrm>
            <a:off x="0" y="0"/>
            <a:ext cx="2362200" cy="1295400"/>
            <a:chOff x="288" y="96"/>
            <a:chExt cx="1488" cy="816"/>
          </a:xfrm>
        </p:grpSpPr>
        <p:sp>
          <p:nvSpPr>
            <p:cNvPr id="20543" name="Oval 44"/>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0544" name="Text Box 45"/>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11" name="Group 46"/>
          <p:cNvGrpSpPr/>
          <p:nvPr/>
        </p:nvGrpSpPr>
        <p:grpSpPr bwMode="auto">
          <a:xfrm>
            <a:off x="228600" y="1905000"/>
            <a:ext cx="3311525" cy="4457700"/>
            <a:chOff x="144" y="1200"/>
            <a:chExt cx="2086" cy="2808"/>
          </a:xfrm>
        </p:grpSpPr>
        <p:sp>
          <p:nvSpPr>
            <p:cNvPr id="20514" name="AutoShape 47"/>
            <p:cNvSpPr>
              <a:spLocks noChangeArrowheads="1"/>
            </p:cNvSpPr>
            <p:nvPr/>
          </p:nvSpPr>
          <p:spPr bwMode="auto">
            <a:xfrm>
              <a:off x="480" y="1392"/>
              <a:ext cx="816" cy="1200"/>
            </a:xfrm>
            <a:prstGeom prst="triangle">
              <a:avLst>
                <a:gd name="adj" fmla="val 50000"/>
              </a:avLst>
            </a:prstGeom>
            <a:solidFill>
              <a:schemeClr val="bg1"/>
            </a:solidFill>
            <a:ln w="9525">
              <a:solidFill>
                <a:schemeClr val="tx1"/>
              </a:solidFill>
              <a:miter lim="800000"/>
            </a:ln>
          </p:spPr>
          <p:txBody>
            <a:bodyPr wrap="none" anchor="ctr"/>
            <a:lstStyle/>
            <a:p>
              <a:endParaRPr lang="en-IN"/>
            </a:p>
          </p:txBody>
        </p:sp>
        <p:sp>
          <p:nvSpPr>
            <p:cNvPr id="20515" name="Oval 48"/>
            <p:cNvSpPr>
              <a:spLocks noChangeArrowheads="1"/>
            </p:cNvSpPr>
            <p:nvPr/>
          </p:nvSpPr>
          <p:spPr bwMode="auto">
            <a:xfrm>
              <a:off x="228" y="2712"/>
              <a:ext cx="1296" cy="1296"/>
            </a:xfrm>
            <a:prstGeom prst="ellipse">
              <a:avLst/>
            </a:prstGeom>
            <a:solidFill>
              <a:schemeClr val="bg1"/>
            </a:solidFill>
            <a:ln w="9525">
              <a:solidFill>
                <a:schemeClr val="tx1"/>
              </a:solidFill>
              <a:round/>
            </a:ln>
          </p:spPr>
          <p:txBody>
            <a:bodyPr wrap="none" anchor="ctr"/>
            <a:lstStyle/>
            <a:p>
              <a:endParaRPr lang="en-IN"/>
            </a:p>
          </p:txBody>
        </p:sp>
        <p:sp>
          <p:nvSpPr>
            <p:cNvPr id="20516" name="Rectangle 49"/>
            <p:cNvSpPr>
              <a:spLocks noChangeArrowheads="1"/>
            </p:cNvSpPr>
            <p:nvPr/>
          </p:nvSpPr>
          <p:spPr bwMode="auto">
            <a:xfrm>
              <a:off x="240" y="1920"/>
              <a:ext cx="1296" cy="240"/>
            </a:xfrm>
            <a:prstGeom prst="rect">
              <a:avLst/>
            </a:prstGeom>
            <a:solidFill>
              <a:schemeClr val="bg1"/>
            </a:solidFill>
            <a:ln w="9525">
              <a:solidFill>
                <a:schemeClr val="tx1"/>
              </a:solidFill>
              <a:miter lim="800000"/>
            </a:ln>
          </p:spPr>
          <p:txBody>
            <a:bodyPr wrap="none" anchor="ctr"/>
            <a:lstStyle/>
            <a:p>
              <a:endParaRPr lang="en-IN"/>
            </a:p>
          </p:txBody>
        </p:sp>
        <p:sp>
          <p:nvSpPr>
            <p:cNvPr id="20517" name="Line 50"/>
            <p:cNvSpPr>
              <a:spLocks noChangeShapeType="1"/>
            </p:cNvSpPr>
            <p:nvPr/>
          </p:nvSpPr>
          <p:spPr bwMode="auto">
            <a:xfrm>
              <a:off x="144" y="2592"/>
              <a:ext cx="1680" cy="0"/>
            </a:xfrm>
            <a:prstGeom prst="line">
              <a:avLst/>
            </a:prstGeom>
            <a:noFill/>
            <a:ln w="9525">
              <a:solidFill>
                <a:schemeClr val="tx1"/>
              </a:solidFill>
              <a:round/>
            </a:ln>
          </p:spPr>
          <p:txBody>
            <a:bodyPr/>
            <a:lstStyle/>
            <a:p>
              <a:endParaRPr lang="en-IN"/>
            </a:p>
          </p:txBody>
        </p:sp>
        <p:sp>
          <p:nvSpPr>
            <p:cNvPr id="20518" name="Rectangle 51"/>
            <p:cNvSpPr>
              <a:spLocks noChangeArrowheads="1"/>
            </p:cNvSpPr>
            <p:nvPr/>
          </p:nvSpPr>
          <p:spPr bwMode="auto">
            <a:xfrm>
              <a:off x="472" y="2940"/>
              <a:ext cx="816" cy="816"/>
            </a:xfrm>
            <a:prstGeom prst="rect">
              <a:avLst/>
            </a:prstGeom>
            <a:solidFill>
              <a:schemeClr val="bg1"/>
            </a:solidFill>
            <a:ln w="9525">
              <a:solidFill>
                <a:schemeClr val="tx1"/>
              </a:solidFill>
              <a:prstDash val="lgDash"/>
              <a:miter lim="800000"/>
            </a:ln>
          </p:spPr>
          <p:txBody>
            <a:bodyPr wrap="none" anchor="ctr"/>
            <a:lstStyle/>
            <a:p>
              <a:endParaRPr lang="en-IN"/>
            </a:p>
          </p:txBody>
        </p:sp>
        <p:sp>
          <p:nvSpPr>
            <p:cNvPr id="20519" name="Rectangle 52"/>
            <p:cNvSpPr>
              <a:spLocks noChangeArrowheads="1"/>
            </p:cNvSpPr>
            <p:nvPr/>
          </p:nvSpPr>
          <p:spPr bwMode="auto">
            <a:xfrm>
              <a:off x="660" y="3144"/>
              <a:ext cx="432" cy="432"/>
            </a:xfrm>
            <a:prstGeom prst="rect">
              <a:avLst/>
            </a:prstGeom>
            <a:solidFill>
              <a:schemeClr val="bg1"/>
            </a:solidFill>
            <a:ln w="9525">
              <a:solidFill>
                <a:schemeClr val="tx1"/>
              </a:solidFill>
              <a:miter lim="800000"/>
            </a:ln>
          </p:spPr>
          <p:txBody>
            <a:bodyPr wrap="none" anchor="ctr"/>
            <a:lstStyle/>
            <a:p>
              <a:endParaRPr lang="en-IN"/>
            </a:p>
          </p:txBody>
        </p:sp>
        <p:sp>
          <p:nvSpPr>
            <p:cNvPr id="20520" name="Line 53"/>
            <p:cNvSpPr>
              <a:spLocks noChangeShapeType="1"/>
            </p:cNvSpPr>
            <p:nvPr/>
          </p:nvSpPr>
          <p:spPr bwMode="auto">
            <a:xfrm>
              <a:off x="664" y="3152"/>
              <a:ext cx="432" cy="432"/>
            </a:xfrm>
            <a:prstGeom prst="line">
              <a:avLst/>
            </a:prstGeom>
            <a:noFill/>
            <a:ln w="9525">
              <a:solidFill>
                <a:schemeClr val="tx1"/>
              </a:solidFill>
              <a:round/>
            </a:ln>
          </p:spPr>
          <p:txBody>
            <a:bodyPr/>
            <a:lstStyle/>
            <a:p>
              <a:endParaRPr lang="en-IN"/>
            </a:p>
          </p:txBody>
        </p:sp>
        <p:sp>
          <p:nvSpPr>
            <p:cNvPr id="20521" name="Line 54"/>
            <p:cNvSpPr>
              <a:spLocks noChangeShapeType="1"/>
            </p:cNvSpPr>
            <p:nvPr/>
          </p:nvSpPr>
          <p:spPr bwMode="auto">
            <a:xfrm flipV="1">
              <a:off x="652" y="3140"/>
              <a:ext cx="444" cy="444"/>
            </a:xfrm>
            <a:prstGeom prst="line">
              <a:avLst/>
            </a:prstGeom>
            <a:noFill/>
            <a:ln w="9525">
              <a:solidFill>
                <a:schemeClr val="tx1"/>
              </a:solidFill>
              <a:round/>
            </a:ln>
          </p:spPr>
          <p:txBody>
            <a:bodyPr/>
            <a:lstStyle/>
            <a:p>
              <a:endParaRPr lang="en-IN"/>
            </a:p>
          </p:txBody>
        </p:sp>
        <p:sp>
          <p:nvSpPr>
            <p:cNvPr id="20522" name="Line 55"/>
            <p:cNvSpPr>
              <a:spLocks noChangeShapeType="1"/>
            </p:cNvSpPr>
            <p:nvPr/>
          </p:nvSpPr>
          <p:spPr bwMode="auto">
            <a:xfrm>
              <a:off x="1032" y="3520"/>
              <a:ext cx="252" cy="252"/>
            </a:xfrm>
            <a:prstGeom prst="line">
              <a:avLst/>
            </a:prstGeom>
            <a:noFill/>
            <a:ln w="9525">
              <a:solidFill>
                <a:schemeClr val="tx1"/>
              </a:solidFill>
              <a:prstDash val="lgDash"/>
              <a:round/>
            </a:ln>
          </p:spPr>
          <p:txBody>
            <a:bodyPr/>
            <a:lstStyle/>
            <a:p>
              <a:endParaRPr lang="en-IN"/>
            </a:p>
          </p:txBody>
        </p:sp>
        <p:sp>
          <p:nvSpPr>
            <p:cNvPr id="20523" name="Line 56"/>
            <p:cNvSpPr>
              <a:spLocks noChangeShapeType="1"/>
            </p:cNvSpPr>
            <p:nvPr/>
          </p:nvSpPr>
          <p:spPr bwMode="auto">
            <a:xfrm>
              <a:off x="464" y="2944"/>
              <a:ext cx="252" cy="252"/>
            </a:xfrm>
            <a:prstGeom prst="line">
              <a:avLst/>
            </a:prstGeom>
            <a:noFill/>
            <a:ln w="9525">
              <a:solidFill>
                <a:schemeClr val="tx1"/>
              </a:solidFill>
              <a:prstDash val="lgDash"/>
              <a:round/>
            </a:ln>
          </p:spPr>
          <p:txBody>
            <a:bodyPr/>
            <a:lstStyle/>
            <a:p>
              <a:endParaRPr lang="en-IN"/>
            </a:p>
          </p:txBody>
        </p:sp>
        <p:sp>
          <p:nvSpPr>
            <p:cNvPr id="20524" name="Line 57"/>
            <p:cNvSpPr>
              <a:spLocks noChangeShapeType="1"/>
            </p:cNvSpPr>
            <p:nvPr/>
          </p:nvSpPr>
          <p:spPr bwMode="auto">
            <a:xfrm flipH="1">
              <a:off x="472" y="3508"/>
              <a:ext cx="252" cy="252"/>
            </a:xfrm>
            <a:prstGeom prst="line">
              <a:avLst/>
            </a:prstGeom>
            <a:noFill/>
            <a:ln w="9525">
              <a:solidFill>
                <a:schemeClr val="tx1"/>
              </a:solidFill>
              <a:prstDash val="lgDash"/>
              <a:round/>
            </a:ln>
          </p:spPr>
          <p:txBody>
            <a:bodyPr/>
            <a:lstStyle/>
            <a:p>
              <a:endParaRPr lang="en-IN"/>
            </a:p>
          </p:txBody>
        </p:sp>
        <p:sp>
          <p:nvSpPr>
            <p:cNvPr id="20525" name="Line 58"/>
            <p:cNvSpPr>
              <a:spLocks noChangeShapeType="1"/>
            </p:cNvSpPr>
            <p:nvPr/>
          </p:nvSpPr>
          <p:spPr bwMode="auto">
            <a:xfrm flipH="1">
              <a:off x="1056" y="2928"/>
              <a:ext cx="252" cy="252"/>
            </a:xfrm>
            <a:prstGeom prst="line">
              <a:avLst/>
            </a:prstGeom>
            <a:noFill/>
            <a:ln w="9525">
              <a:solidFill>
                <a:schemeClr val="tx1"/>
              </a:solidFill>
              <a:prstDash val="lgDash"/>
              <a:round/>
            </a:ln>
          </p:spPr>
          <p:txBody>
            <a:bodyPr/>
            <a:lstStyle/>
            <a:p>
              <a:endParaRPr lang="en-IN"/>
            </a:p>
          </p:txBody>
        </p:sp>
        <p:sp>
          <p:nvSpPr>
            <p:cNvPr id="20526" name="Line 59"/>
            <p:cNvSpPr>
              <a:spLocks noChangeShapeType="1"/>
            </p:cNvSpPr>
            <p:nvPr/>
          </p:nvSpPr>
          <p:spPr bwMode="auto">
            <a:xfrm>
              <a:off x="888" y="1200"/>
              <a:ext cx="0" cy="1440"/>
            </a:xfrm>
            <a:prstGeom prst="line">
              <a:avLst/>
            </a:prstGeom>
            <a:noFill/>
            <a:ln w="9525">
              <a:solidFill>
                <a:schemeClr val="bg2"/>
              </a:solidFill>
              <a:prstDash val="lgDashDot"/>
              <a:round/>
            </a:ln>
          </p:spPr>
          <p:txBody>
            <a:bodyPr/>
            <a:lstStyle/>
            <a:p>
              <a:endParaRPr lang="en-IN"/>
            </a:p>
          </p:txBody>
        </p:sp>
        <p:sp>
          <p:nvSpPr>
            <p:cNvPr id="20527" name="Line 60"/>
            <p:cNvSpPr>
              <a:spLocks noChangeShapeType="1"/>
            </p:cNvSpPr>
            <p:nvPr/>
          </p:nvSpPr>
          <p:spPr bwMode="auto">
            <a:xfrm flipH="1">
              <a:off x="635" y="1920"/>
              <a:ext cx="80" cy="240"/>
            </a:xfrm>
            <a:prstGeom prst="line">
              <a:avLst/>
            </a:prstGeom>
            <a:noFill/>
            <a:ln w="9525">
              <a:solidFill>
                <a:schemeClr val="tx1"/>
              </a:solidFill>
              <a:prstDash val="lgDash"/>
              <a:round/>
            </a:ln>
          </p:spPr>
          <p:txBody>
            <a:bodyPr/>
            <a:lstStyle/>
            <a:p>
              <a:endParaRPr lang="en-IN"/>
            </a:p>
          </p:txBody>
        </p:sp>
        <p:sp>
          <p:nvSpPr>
            <p:cNvPr id="20528" name="Line 61"/>
            <p:cNvSpPr>
              <a:spLocks noChangeShapeType="1"/>
            </p:cNvSpPr>
            <p:nvPr/>
          </p:nvSpPr>
          <p:spPr bwMode="auto">
            <a:xfrm>
              <a:off x="1074" y="1920"/>
              <a:ext cx="80" cy="240"/>
            </a:xfrm>
            <a:prstGeom prst="line">
              <a:avLst/>
            </a:prstGeom>
            <a:noFill/>
            <a:ln w="9525">
              <a:solidFill>
                <a:schemeClr val="tx1"/>
              </a:solidFill>
              <a:prstDash val="lgDash"/>
              <a:round/>
            </a:ln>
          </p:spPr>
          <p:txBody>
            <a:bodyPr/>
            <a:lstStyle/>
            <a:p>
              <a:endParaRPr lang="en-IN"/>
            </a:p>
          </p:txBody>
        </p:sp>
        <p:sp>
          <p:nvSpPr>
            <p:cNvPr id="20529" name="Line 62"/>
            <p:cNvSpPr>
              <a:spLocks noChangeShapeType="1"/>
            </p:cNvSpPr>
            <p:nvPr/>
          </p:nvSpPr>
          <p:spPr bwMode="auto">
            <a:xfrm>
              <a:off x="912" y="1392"/>
              <a:ext cx="976" cy="0"/>
            </a:xfrm>
            <a:prstGeom prst="line">
              <a:avLst/>
            </a:prstGeom>
            <a:noFill/>
            <a:ln w="9525">
              <a:solidFill>
                <a:schemeClr val="tx1"/>
              </a:solidFill>
              <a:round/>
            </a:ln>
          </p:spPr>
          <p:txBody>
            <a:bodyPr/>
            <a:lstStyle/>
            <a:p>
              <a:endParaRPr lang="en-IN"/>
            </a:p>
          </p:txBody>
        </p:sp>
        <p:sp>
          <p:nvSpPr>
            <p:cNvPr id="20530" name="Line 63"/>
            <p:cNvSpPr>
              <a:spLocks noChangeShapeType="1"/>
            </p:cNvSpPr>
            <p:nvPr/>
          </p:nvSpPr>
          <p:spPr bwMode="auto">
            <a:xfrm>
              <a:off x="1480" y="1920"/>
              <a:ext cx="407" cy="0"/>
            </a:xfrm>
            <a:prstGeom prst="line">
              <a:avLst/>
            </a:prstGeom>
            <a:noFill/>
            <a:ln w="9525">
              <a:solidFill>
                <a:schemeClr val="tx1"/>
              </a:solidFill>
              <a:round/>
            </a:ln>
          </p:spPr>
          <p:txBody>
            <a:bodyPr/>
            <a:lstStyle/>
            <a:p>
              <a:endParaRPr lang="en-IN"/>
            </a:p>
          </p:txBody>
        </p:sp>
        <p:sp>
          <p:nvSpPr>
            <p:cNvPr id="20531" name="Line 64"/>
            <p:cNvSpPr>
              <a:spLocks noChangeShapeType="1"/>
            </p:cNvSpPr>
            <p:nvPr/>
          </p:nvSpPr>
          <p:spPr bwMode="auto">
            <a:xfrm>
              <a:off x="1480" y="2161"/>
              <a:ext cx="407" cy="0"/>
            </a:xfrm>
            <a:prstGeom prst="line">
              <a:avLst/>
            </a:prstGeom>
            <a:noFill/>
            <a:ln w="9525">
              <a:solidFill>
                <a:schemeClr val="tx1"/>
              </a:solidFill>
              <a:round/>
            </a:ln>
          </p:spPr>
          <p:txBody>
            <a:bodyPr/>
            <a:lstStyle/>
            <a:p>
              <a:endParaRPr lang="en-IN"/>
            </a:p>
          </p:txBody>
        </p:sp>
        <p:sp>
          <p:nvSpPr>
            <p:cNvPr id="20532" name="Line 65"/>
            <p:cNvSpPr>
              <a:spLocks noChangeShapeType="1"/>
            </p:cNvSpPr>
            <p:nvPr/>
          </p:nvSpPr>
          <p:spPr bwMode="auto">
            <a:xfrm>
              <a:off x="1643" y="2148"/>
              <a:ext cx="0" cy="480"/>
            </a:xfrm>
            <a:prstGeom prst="line">
              <a:avLst/>
            </a:prstGeom>
            <a:noFill/>
            <a:ln w="9525">
              <a:solidFill>
                <a:schemeClr val="bg2"/>
              </a:solidFill>
              <a:round/>
              <a:headEnd type="triangle" w="med" len="med"/>
              <a:tailEnd type="triangle" w="med" len="med"/>
            </a:ln>
          </p:spPr>
          <p:txBody>
            <a:bodyPr/>
            <a:lstStyle/>
            <a:p>
              <a:endParaRPr lang="en-IN"/>
            </a:p>
          </p:txBody>
        </p:sp>
        <p:sp>
          <p:nvSpPr>
            <p:cNvPr id="20533" name="Text Box 66"/>
            <p:cNvSpPr txBox="1">
              <a:spLocks noChangeArrowheads="1"/>
            </p:cNvSpPr>
            <p:nvPr/>
          </p:nvSpPr>
          <p:spPr bwMode="auto">
            <a:xfrm>
              <a:off x="1597" y="2299"/>
              <a:ext cx="211"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0534" name="Text Box 67"/>
            <p:cNvSpPr txBox="1">
              <a:spLocks noChangeArrowheads="1"/>
            </p:cNvSpPr>
            <p:nvPr/>
          </p:nvSpPr>
          <p:spPr bwMode="auto">
            <a:xfrm>
              <a:off x="1590" y="1948"/>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0535" name="Text Box 68"/>
            <p:cNvSpPr txBox="1">
              <a:spLocks noChangeArrowheads="1"/>
            </p:cNvSpPr>
            <p:nvPr/>
          </p:nvSpPr>
          <p:spPr bwMode="auto">
            <a:xfrm>
              <a:off x="1581" y="1569"/>
              <a:ext cx="212" cy="172"/>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0536" name="Line 69"/>
            <p:cNvSpPr>
              <a:spLocks noChangeShapeType="1"/>
            </p:cNvSpPr>
            <p:nvPr/>
          </p:nvSpPr>
          <p:spPr bwMode="auto">
            <a:xfrm>
              <a:off x="1632" y="1368"/>
              <a:ext cx="0" cy="569"/>
            </a:xfrm>
            <a:prstGeom prst="line">
              <a:avLst/>
            </a:prstGeom>
            <a:noFill/>
            <a:ln w="9525">
              <a:solidFill>
                <a:schemeClr val="bg2"/>
              </a:solidFill>
              <a:round/>
              <a:headEnd type="triangle" w="med" len="med"/>
              <a:tailEnd type="triangle" w="med" len="med"/>
            </a:ln>
          </p:spPr>
          <p:txBody>
            <a:bodyPr/>
            <a:lstStyle/>
            <a:p>
              <a:endParaRPr lang="en-IN"/>
            </a:p>
          </p:txBody>
        </p:sp>
        <p:sp>
          <p:nvSpPr>
            <p:cNvPr id="20537" name="Line 70"/>
            <p:cNvSpPr>
              <a:spLocks noChangeShapeType="1"/>
            </p:cNvSpPr>
            <p:nvPr/>
          </p:nvSpPr>
          <p:spPr bwMode="auto">
            <a:xfrm flipH="1" flipV="1">
              <a:off x="1344" y="3792"/>
              <a:ext cx="144" cy="144"/>
            </a:xfrm>
            <a:prstGeom prst="line">
              <a:avLst/>
            </a:prstGeom>
            <a:noFill/>
            <a:ln w="9525">
              <a:solidFill>
                <a:schemeClr val="tx1"/>
              </a:solidFill>
              <a:round/>
              <a:tailEnd type="triangle" w="med" len="med"/>
            </a:ln>
          </p:spPr>
          <p:txBody>
            <a:bodyPr/>
            <a:lstStyle/>
            <a:p>
              <a:endParaRPr lang="en-IN"/>
            </a:p>
          </p:txBody>
        </p:sp>
        <p:sp>
          <p:nvSpPr>
            <p:cNvPr id="20538" name="Line 71"/>
            <p:cNvSpPr>
              <a:spLocks noChangeShapeType="1"/>
            </p:cNvSpPr>
            <p:nvPr/>
          </p:nvSpPr>
          <p:spPr bwMode="auto">
            <a:xfrm>
              <a:off x="1488" y="3936"/>
              <a:ext cx="288" cy="0"/>
            </a:xfrm>
            <a:prstGeom prst="line">
              <a:avLst/>
            </a:prstGeom>
            <a:noFill/>
            <a:ln w="9525">
              <a:solidFill>
                <a:schemeClr val="tx1"/>
              </a:solidFill>
              <a:round/>
            </a:ln>
          </p:spPr>
          <p:txBody>
            <a:bodyPr/>
            <a:lstStyle/>
            <a:p>
              <a:endParaRPr lang="en-IN"/>
            </a:p>
          </p:txBody>
        </p:sp>
        <p:sp>
          <p:nvSpPr>
            <p:cNvPr id="20539" name="Text Box 72"/>
            <p:cNvSpPr txBox="1">
              <a:spLocks noChangeArrowheads="1"/>
            </p:cNvSpPr>
            <p:nvPr/>
          </p:nvSpPr>
          <p:spPr bwMode="auto">
            <a:xfrm>
              <a:off x="1467" y="3807"/>
              <a:ext cx="305" cy="173"/>
            </a:xfrm>
            <a:prstGeom prst="rect">
              <a:avLst/>
            </a:prstGeom>
            <a:noFill/>
            <a:ln w="9525">
              <a:noFill/>
              <a:miter lim="800000"/>
            </a:ln>
          </p:spPr>
          <p:txBody>
            <a:bodyPr wrap="none">
              <a:spAutoFit/>
            </a:bodyPr>
            <a:lstStyle/>
            <a:p>
              <a:pPr algn="ctr"/>
              <a:r>
                <a:rPr lang="en-US" sz="1200">
                  <a:latin typeface="Times New Roman" charset="0"/>
                </a:rPr>
                <a:t>60 D</a:t>
              </a:r>
              <a:endParaRPr lang="en-US" sz="1200">
                <a:latin typeface="Times New Roman" charset="0"/>
              </a:endParaRPr>
            </a:p>
          </p:txBody>
        </p:sp>
        <p:sp>
          <p:nvSpPr>
            <p:cNvPr id="20540" name="Line 73"/>
            <p:cNvSpPr>
              <a:spLocks noChangeShapeType="1"/>
            </p:cNvSpPr>
            <p:nvPr/>
          </p:nvSpPr>
          <p:spPr bwMode="auto">
            <a:xfrm flipH="1">
              <a:off x="1296" y="3024"/>
              <a:ext cx="384" cy="288"/>
            </a:xfrm>
            <a:prstGeom prst="line">
              <a:avLst/>
            </a:prstGeom>
            <a:noFill/>
            <a:ln w="9525">
              <a:solidFill>
                <a:schemeClr val="tx1"/>
              </a:solidFill>
              <a:round/>
              <a:tailEnd type="triangle" w="med" len="med"/>
            </a:ln>
          </p:spPr>
          <p:txBody>
            <a:bodyPr/>
            <a:lstStyle/>
            <a:p>
              <a:endParaRPr lang="en-IN"/>
            </a:p>
          </p:txBody>
        </p:sp>
        <p:sp>
          <p:nvSpPr>
            <p:cNvPr id="20541" name="Line 74"/>
            <p:cNvSpPr>
              <a:spLocks noChangeShapeType="1"/>
            </p:cNvSpPr>
            <p:nvPr/>
          </p:nvSpPr>
          <p:spPr bwMode="auto">
            <a:xfrm>
              <a:off x="1680" y="3024"/>
              <a:ext cx="480" cy="0"/>
            </a:xfrm>
            <a:prstGeom prst="line">
              <a:avLst/>
            </a:prstGeom>
            <a:noFill/>
            <a:ln w="9525">
              <a:solidFill>
                <a:schemeClr val="tx1"/>
              </a:solidFill>
              <a:round/>
            </a:ln>
          </p:spPr>
          <p:txBody>
            <a:bodyPr/>
            <a:lstStyle/>
            <a:p>
              <a:endParaRPr lang="en-IN"/>
            </a:p>
          </p:txBody>
        </p:sp>
        <p:sp>
          <p:nvSpPr>
            <p:cNvPr id="20542" name="Text Box 75"/>
            <p:cNvSpPr txBox="1">
              <a:spLocks noChangeArrowheads="1"/>
            </p:cNvSpPr>
            <p:nvPr/>
          </p:nvSpPr>
          <p:spPr bwMode="auto">
            <a:xfrm>
              <a:off x="1611" y="2880"/>
              <a:ext cx="619" cy="173"/>
            </a:xfrm>
            <a:prstGeom prst="rect">
              <a:avLst/>
            </a:prstGeom>
            <a:noFill/>
            <a:ln w="9525">
              <a:noFill/>
              <a:miter lim="800000"/>
            </a:ln>
          </p:spPr>
          <p:txBody>
            <a:bodyPr wrap="none">
              <a:spAutoFit/>
            </a:bodyPr>
            <a:lstStyle/>
            <a:p>
              <a:pPr algn="ctr"/>
              <a:r>
                <a:rPr lang="en-US" sz="1200">
                  <a:latin typeface="Times New Roman" charset="0"/>
                </a:rPr>
                <a:t>40 SQUARE</a:t>
              </a:r>
              <a:endParaRPr lang="en-US" sz="1200">
                <a:latin typeface="Times New Roman" charset="0"/>
              </a:endParaRPr>
            </a:p>
          </p:txBody>
        </p:sp>
      </p:grpSp>
      <p:sp>
        <p:nvSpPr>
          <p:cNvPr id="20556" name="Text Box 76"/>
          <p:cNvSpPr txBox="1">
            <a:spLocks noChangeArrowheads="1"/>
          </p:cNvSpPr>
          <p:nvPr/>
        </p:nvSpPr>
        <p:spPr bwMode="auto">
          <a:xfrm>
            <a:off x="457200" y="2438400"/>
            <a:ext cx="420688" cy="304800"/>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20557" name="Text Box 77"/>
          <p:cNvSpPr txBox="1">
            <a:spLocks noChangeArrowheads="1"/>
          </p:cNvSpPr>
          <p:nvPr/>
        </p:nvSpPr>
        <p:spPr bwMode="auto">
          <a:xfrm>
            <a:off x="304800" y="6096000"/>
            <a:ext cx="431800" cy="304800"/>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sp>
        <p:nvSpPr>
          <p:cNvPr id="20505" name="Text Box 78"/>
          <p:cNvSpPr txBox="1">
            <a:spLocks noChangeArrowheads="1"/>
          </p:cNvSpPr>
          <p:nvPr/>
        </p:nvSpPr>
        <p:spPr bwMode="auto">
          <a:xfrm>
            <a:off x="3292475" y="381000"/>
            <a:ext cx="5851525" cy="822325"/>
          </a:xfrm>
          <a:prstGeom prst="rect">
            <a:avLst/>
          </a:prstGeom>
          <a:noFill/>
          <a:ln w="9525">
            <a:noFill/>
            <a:miter lim="800000"/>
          </a:ln>
        </p:spPr>
        <p:txBody>
          <a:bodyPr wrap="none">
            <a:spAutoFit/>
          </a:bodyPr>
          <a:lstStyle/>
          <a:p>
            <a:r>
              <a:rPr lang="en-US" sz="1200" b="1">
                <a:solidFill>
                  <a:srgbClr val="FF3300"/>
                </a:solidFill>
              </a:rPr>
              <a:t>PROBLEM:</a:t>
            </a:r>
            <a:endParaRPr lang="en-US" sz="1200" b="1">
              <a:solidFill>
                <a:srgbClr val="FF3300"/>
              </a:solidFill>
            </a:endParaRPr>
          </a:p>
          <a:p>
            <a:r>
              <a:rPr lang="en-US" sz="1200" b="1">
                <a:solidFill>
                  <a:schemeClr val="accent2"/>
                </a:solidFill>
              </a:rPr>
              <a:t>A CIRCULAR PLATE IS PIERCED THROUGH CENTRALLY</a:t>
            </a:r>
            <a:endParaRPr lang="en-US" sz="1200" b="1">
              <a:solidFill>
                <a:schemeClr val="accent2"/>
              </a:solidFill>
            </a:endParaRPr>
          </a:p>
          <a:p>
            <a:r>
              <a:rPr lang="en-US" sz="1200" b="1">
                <a:solidFill>
                  <a:schemeClr val="accent2"/>
                </a:solidFill>
              </a:rPr>
              <a:t>BY A SQUARE PYRAMID WHICH COMES OUT EQUALLY FROM BOTH FACES </a:t>
            </a:r>
            <a:endParaRPr lang="en-US" sz="1200" b="1">
              <a:solidFill>
                <a:schemeClr val="accent2"/>
              </a:solidFill>
            </a:endParaRPr>
          </a:p>
          <a:p>
            <a:r>
              <a:rPr lang="en-US" sz="1200" b="1">
                <a:solidFill>
                  <a:schemeClr val="accent2"/>
                </a:solidFill>
              </a:rPr>
              <a:t>OF PLATE. IT’S FV &amp; TV ARE SHOWN. DRAW ISOMETRIC VIEW.</a:t>
            </a:r>
            <a:endParaRPr lang="en-US" sz="1200" b="1">
              <a:solidFill>
                <a:schemeClr val="accent2"/>
              </a:solidFill>
            </a:endParaRPr>
          </a:p>
        </p:txBody>
      </p:sp>
      <p:sp>
        <p:nvSpPr>
          <p:cNvPr id="20506" name="Oval 79"/>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15</a:t>
            </a:r>
            <a:endParaRPr lang="en-US" b="1">
              <a:latin typeface="Times New Roman" charset="0"/>
            </a:endParaRPr>
          </a:p>
        </p:txBody>
      </p:sp>
      <p:grpSp>
        <p:nvGrpSpPr>
          <p:cNvPr id="12" name="Group 80"/>
          <p:cNvGrpSpPr/>
          <p:nvPr/>
        </p:nvGrpSpPr>
        <p:grpSpPr bwMode="auto">
          <a:xfrm>
            <a:off x="7467600" y="46038"/>
            <a:ext cx="1096963" cy="182562"/>
            <a:chOff x="5050" y="0"/>
            <a:chExt cx="691" cy="115"/>
          </a:xfrm>
        </p:grpSpPr>
        <p:sp>
          <p:nvSpPr>
            <p:cNvPr id="20508" name="AutoShape 81">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0509" name="AutoShape 82">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0510" name="AutoShape 83">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0511" name="AutoShape 84">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0512" name="AutoShape 85">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0513" name="AutoShape 86">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20556"/>
                                        </p:tgtEl>
                                        <p:attrNameLst>
                                          <p:attrName>style.visibility</p:attrName>
                                        </p:attrNameLst>
                                      </p:cBhvr>
                                      <p:to>
                                        <p:strVal val="visible"/>
                                      </p:to>
                                    </p:set>
                                    <p:anim calcmode="lin" valueType="num">
                                      <p:cBhvr>
                                        <p:cTn id="7" dur="500" fill="hold"/>
                                        <p:tgtEl>
                                          <p:spTgt spid="20556"/>
                                        </p:tgtEl>
                                        <p:attrNameLst>
                                          <p:attrName>ppt_w</p:attrName>
                                        </p:attrNameLst>
                                      </p:cBhvr>
                                      <p:tavLst>
                                        <p:tav tm="0">
                                          <p:val>
                                            <p:strVal val="4*#ppt_w"/>
                                          </p:val>
                                        </p:tav>
                                        <p:tav tm="100000">
                                          <p:val>
                                            <p:strVal val="#ppt_w"/>
                                          </p:val>
                                        </p:tav>
                                      </p:tavLst>
                                    </p:anim>
                                    <p:anim calcmode="lin" valueType="num">
                                      <p:cBhvr>
                                        <p:cTn id="8" dur="500" fill="hold"/>
                                        <p:tgtEl>
                                          <p:spTgt spid="20556"/>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20557"/>
                                        </p:tgtEl>
                                        <p:attrNameLst>
                                          <p:attrName>style.visibility</p:attrName>
                                        </p:attrNameLst>
                                      </p:cBhvr>
                                      <p:to>
                                        <p:strVal val="visible"/>
                                      </p:to>
                                    </p:set>
                                    <p:anim calcmode="lin" valueType="num">
                                      <p:cBhvr>
                                        <p:cTn id="13" dur="500" fill="hold"/>
                                        <p:tgtEl>
                                          <p:spTgt spid="20557"/>
                                        </p:tgtEl>
                                        <p:attrNameLst>
                                          <p:attrName>ppt_w</p:attrName>
                                        </p:attrNameLst>
                                      </p:cBhvr>
                                      <p:tavLst>
                                        <p:tav tm="0">
                                          <p:val>
                                            <p:strVal val="4*#ppt_w"/>
                                          </p:val>
                                        </p:tav>
                                        <p:tav tm="100000">
                                          <p:val>
                                            <p:strVal val="#ppt_w"/>
                                          </p:val>
                                        </p:tav>
                                      </p:tavLst>
                                    </p:anim>
                                    <p:anim calcmode="lin" valueType="num">
                                      <p:cBhvr>
                                        <p:cTn id="14" dur="500" fill="hold"/>
                                        <p:tgtEl>
                                          <p:spTgt spid="20557"/>
                                        </p:tgtEl>
                                        <p:attrNameLst>
                                          <p:attrName>ppt_h</p:attrName>
                                        </p:attrNameLst>
                                      </p:cBhvr>
                                      <p:tavLst>
                                        <p:tav tm="0">
                                          <p:val>
                                            <p:strVal val="4*#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4" fill="hold"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ppt_x</p:attrName>
                                        </p:attrNameLst>
                                      </p:cBhvr>
                                      <p:tavLst>
                                        <p:tav tm="0">
                                          <p:val>
                                            <p:strVal val="#ppt_x"/>
                                          </p:val>
                                        </p:tav>
                                        <p:tav tm="100000">
                                          <p:val>
                                            <p:strVal val="#ppt_x"/>
                                          </p:val>
                                        </p:tav>
                                      </p:tavLst>
                                    </p:anim>
                                    <p:anim calcmode="lin" valueType="num">
                                      <p:cBhvr>
                                        <p:cTn id="32" dur="500" fill="hold"/>
                                        <p:tgtEl>
                                          <p:spTgt spid="7"/>
                                        </p:tgtEl>
                                        <p:attrNameLst>
                                          <p:attrName>ppt_y</p:attrName>
                                        </p:attrNameLst>
                                      </p:cBhvr>
                                      <p:tavLst>
                                        <p:tav tm="0">
                                          <p:val>
                                            <p:strVal val="#ppt_y+#ppt_h/2"/>
                                          </p:val>
                                        </p:tav>
                                        <p:tav tm="100000">
                                          <p:val>
                                            <p:strVal val="#ppt_y"/>
                                          </p:val>
                                        </p:tav>
                                      </p:tavLst>
                                    </p:anim>
                                    <p:anim calcmode="lin" valueType="num">
                                      <p:cBhvr>
                                        <p:cTn id="33" dur="500" fill="hold"/>
                                        <p:tgtEl>
                                          <p:spTgt spid="7"/>
                                        </p:tgtEl>
                                        <p:attrNameLst>
                                          <p:attrName>ppt_w</p:attrName>
                                        </p:attrNameLst>
                                      </p:cBhvr>
                                      <p:tavLst>
                                        <p:tav tm="0">
                                          <p:val>
                                            <p:strVal val="#ppt_w"/>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23" presetClass="entr" presetSubtype="16"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p:cTn id="39" dur="500" fill="hold"/>
                                        <p:tgtEl>
                                          <p:spTgt spid="4"/>
                                        </p:tgtEl>
                                        <p:attrNameLst>
                                          <p:attrName>ppt_w</p:attrName>
                                        </p:attrNameLst>
                                      </p:cBhvr>
                                      <p:tavLst>
                                        <p:tav tm="0">
                                          <p:val>
                                            <p:fltVal val="0"/>
                                          </p:val>
                                        </p:tav>
                                        <p:tav tm="100000">
                                          <p:val>
                                            <p:strVal val="#ppt_w"/>
                                          </p:val>
                                        </p:tav>
                                      </p:tavLst>
                                    </p:anim>
                                    <p:anim calcmode="lin" valueType="num">
                                      <p:cBhvr>
                                        <p:cTn id="4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3" presetClass="entr" presetSubtype="16" fill="hold" grpId="0" nodeType="clickEffect">
                                  <p:stCondLst>
                                    <p:cond delay="0"/>
                                  </p:stCondLst>
                                  <p:childTnLst>
                                    <p:set>
                                      <p:cBhvr>
                                        <p:cTn id="44" dur="1" fill="hold">
                                          <p:stCondLst>
                                            <p:cond delay="0"/>
                                          </p:stCondLst>
                                        </p:cTn>
                                        <p:tgtEl>
                                          <p:spTgt spid="20494"/>
                                        </p:tgtEl>
                                        <p:attrNameLst>
                                          <p:attrName>style.visibility</p:attrName>
                                        </p:attrNameLst>
                                      </p:cBhvr>
                                      <p:to>
                                        <p:strVal val="visible"/>
                                      </p:to>
                                    </p:set>
                                    <p:anim calcmode="lin" valueType="num">
                                      <p:cBhvr>
                                        <p:cTn id="45" dur="500" fill="hold"/>
                                        <p:tgtEl>
                                          <p:spTgt spid="20494"/>
                                        </p:tgtEl>
                                        <p:attrNameLst>
                                          <p:attrName>ppt_w</p:attrName>
                                        </p:attrNameLst>
                                      </p:cBhvr>
                                      <p:tavLst>
                                        <p:tav tm="0">
                                          <p:val>
                                            <p:fltVal val="0"/>
                                          </p:val>
                                        </p:tav>
                                        <p:tav tm="100000">
                                          <p:val>
                                            <p:strVal val="#ppt_w"/>
                                          </p:val>
                                        </p:tav>
                                      </p:tavLst>
                                    </p:anim>
                                    <p:anim calcmode="lin" valueType="num">
                                      <p:cBhvr>
                                        <p:cTn id="46" dur="500" fill="hold"/>
                                        <p:tgtEl>
                                          <p:spTgt spid="20494"/>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grpId="0" nodeType="clickEffect">
                                  <p:stCondLst>
                                    <p:cond delay="0"/>
                                  </p:stCondLst>
                                  <p:childTnLst>
                                    <p:set>
                                      <p:cBhvr>
                                        <p:cTn id="50" dur="1" fill="hold">
                                          <p:stCondLst>
                                            <p:cond delay="0"/>
                                          </p:stCondLst>
                                        </p:cTn>
                                        <p:tgtEl>
                                          <p:spTgt spid="20482"/>
                                        </p:tgtEl>
                                        <p:attrNameLst>
                                          <p:attrName>style.visibility</p:attrName>
                                        </p:attrNameLst>
                                      </p:cBhvr>
                                      <p:to>
                                        <p:strVal val="visible"/>
                                      </p:to>
                                    </p:set>
                                    <p:anim calcmode="lin" valueType="num">
                                      <p:cBhvr additive="base">
                                        <p:cTn id="51" dur="500" fill="hold"/>
                                        <p:tgtEl>
                                          <p:spTgt spid="20482"/>
                                        </p:tgtEl>
                                        <p:attrNameLst>
                                          <p:attrName>ppt_x</p:attrName>
                                        </p:attrNameLst>
                                      </p:cBhvr>
                                      <p:tavLst>
                                        <p:tav tm="0">
                                          <p:val>
                                            <p:strVal val="#ppt_x"/>
                                          </p:val>
                                        </p:tav>
                                        <p:tav tm="100000">
                                          <p:val>
                                            <p:strVal val="#ppt_x"/>
                                          </p:val>
                                        </p:tav>
                                      </p:tavLst>
                                    </p:anim>
                                    <p:anim calcmode="lin" valueType="num">
                                      <p:cBhvr additive="base">
                                        <p:cTn id="52" dur="500" fill="hold"/>
                                        <p:tgtEl>
                                          <p:spTgt spid="20482"/>
                                        </p:tgtEl>
                                        <p:attrNameLst>
                                          <p:attrName>ppt_y</p:attrName>
                                        </p:attrNameLst>
                                      </p:cBhvr>
                                      <p:tavLst>
                                        <p:tav tm="0">
                                          <p:val>
                                            <p:strVal val="0-#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1" fill="hold" grpId="0" nodeType="clickEffect">
                                  <p:stCondLst>
                                    <p:cond delay="0"/>
                                  </p:stCondLst>
                                  <p:childTnLst>
                                    <p:set>
                                      <p:cBhvr>
                                        <p:cTn id="56" dur="1" fill="hold">
                                          <p:stCondLst>
                                            <p:cond delay="0"/>
                                          </p:stCondLst>
                                        </p:cTn>
                                        <p:tgtEl>
                                          <p:spTgt spid="20483"/>
                                        </p:tgtEl>
                                        <p:attrNameLst>
                                          <p:attrName>style.visibility</p:attrName>
                                        </p:attrNameLst>
                                      </p:cBhvr>
                                      <p:to>
                                        <p:strVal val="visible"/>
                                      </p:to>
                                    </p:set>
                                    <p:anim calcmode="lin" valueType="num">
                                      <p:cBhvr additive="base">
                                        <p:cTn id="57" dur="500" fill="hold"/>
                                        <p:tgtEl>
                                          <p:spTgt spid="20483"/>
                                        </p:tgtEl>
                                        <p:attrNameLst>
                                          <p:attrName>ppt_x</p:attrName>
                                        </p:attrNameLst>
                                      </p:cBhvr>
                                      <p:tavLst>
                                        <p:tav tm="0">
                                          <p:val>
                                            <p:strVal val="#ppt_x"/>
                                          </p:val>
                                        </p:tav>
                                        <p:tav tm="100000">
                                          <p:val>
                                            <p:strVal val="#ppt_x"/>
                                          </p:val>
                                        </p:tav>
                                      </p:tavLst>
                                    </p:anim>
                                    <p:anim calcmode="lin" valueType="num">
                                      <p:cBhvr additive="base">
                                        <p:cTn id="58" dur="500" fill="hold"/>
                                        <p:tgtEl>
                                          <p:spTgt spid="20483"/>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20490"/>
                                        </p:tgtEl>
                                        <p:attrNameLst>
                                          <p:attrName>style.visibility</p:attrName>
                                        </p:attrNameLst>
                                      </p:cBhvr>
                                      <p:to>
                                        <p:strVal val="visible"/>
                                      </p:to>
                                    </p:set>
                                    <p:anim calcmode="lin" valueType="num">
                                      <p:cBhvr>
                                        <p:cTn id="63" dur="500" fill="hold"/>
                                        <p:tgtEl>
                                          <p:spTgt spid="20490"/>
                                        </p:tgtEl>
                                        <p:attrNameLst>
                                          <p:attrName>ppt_w</p:attrName>
                                        </p:attrNameLst>
                                      </p:cBhvr>
                                      <p:tavLst>
                                        <p:tav tm="0">
                                          <p:val>
                                            <p:fltVal val="0"/>
                                          </p:val>
                                        </p:tav>
                                        <p:tav tm="100000">
                                          <p:val>
                                            <p:strVal val="#ppt_w"/>
                                          </p:val>
                                        </p:tav>
                                      </p:tavLst>
                                    </p:anim>
                                    <p:anim calcmode="lin" valueType="num">
                                      <p:cBhvr>
                                        <p:cTn id="64" dur="500" fill="hold"/>
                                        <p:tgtEl>
                                          <p:spTgt spid="20490"/>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20493"/>
                                        </p:tgtEl>
                                        <p:attrNameLst>
                                          <p:attrName>style.visibility</p:attrName>
                                        </p:attrNameLst>
                                      </p:cBhvr>
                                      <p:to>
                                        <p:strVal val="visible"/>
                                      </p:to>
                                    </p:set>
                                    <p:anim calcmode="lin" valueType="num">
                                      <p:cBhvr>
                                        <p:cTn id="69" dur="500" fill="hold"/>
                                        <p:tgtEl>
                                          <p:spTgt spid="20493"/>
                                        </p:tgtEl>
                                        <p:attrNameLst>
                                          <p:attrName>ppt_w</p:attrName>
                                        </p:attrNameLst>
                                      </p:cBhvr>
                                      <p:tavLst>
                                        <p:tav tm="0">
                                          <p:val>
                                            <p:fltVal val="0"/>
                                          </p:val>
                                        </p:tav>
                                        <p:tav tm="100000">
                                          <p:val>
                                            <p:strVal val="#ppt_w"/>
                                          </p:val>
                                        </p:tav>
                                      </p:tavLst>
                                    </p:anim>
                                    <p:anim calcmode="lin" valueType="num">
                                      <p:cBhvr>
                                        <p:cTn id="70" dur="500" fill="hold"/>
                                        <p:tgtEl>
                                          <p:spTgt spid="20493"/>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16"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p:cTn id="75" dur="500" fill="hold"/>
                                        <p:tgtEl>
                                          <p:spTgt spid="3"/>
                                        </p:tgtEl>
                                        <p:attrNameLst>
                                          <p:attrName>ppt_w</p:attrName>
                                        </p:attrNameLst>
                                      </p:cBhvr>
                                      <p:tavLst>
                                        <p:tav tm="0">
                                          <p:val>
                                            <p:fltVal val="0"/>
                                          </p:val>
                                        </p:tav>
                                        <p:tav tm="100000">
                                          <p:val>
                                            <p:strVal val="#ppt_w"/>
                                          </p:val>
                                        </p:tav>
                                      </p:tavLst>
                                    </p:anim>
                                    <p:anim calcmode="lin" valueType="num">
                                      <p:cBhvr>
                                        <p:cTn id="7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4" fill="hold" grpId="0" nodeType="clickEffect">
                                  <p:stCondLst>
                                    <p:cond delay="0"/>
                                  </p:stCondLst>
                                  <p:childTnLst>
                                    <p:set>
                                      <p:cBhvr>
                                        <p:cTn id="80" dur="1" fill="hold">
                                          <p:stCondLst>
                                            <p:cond delay="0"/>
                                          </p:stCondLst>
                                        </p:cTn>
                                        <p:tgtEl>
                                          <p:spTgt spid="20504"/>
                                        </p:tgtEl>
                                        <p:attrNameLst>
                                          <p:attrName>style.visibility</p:attrName>
                                        </p:attrNameLst>
                                      </p:cBhvr>
                                      <p:to>
                                        <p:strVal val="visible"/>
                                      </p:to>
                                    </p:set>
                                    <p:anim calcmode="lin" valueType="num">
                                      <p:cBhvr>
                                        <p:cTn id="81" dur="500" fill="hold"/>
                                        <p:tgtEl>
                                          <p:spTgt spid="20504"/>
                                        </p:tgtEl>
                                        <p:attrNameLst>
                                          <p:attrName>ppt_x</p:attrName>
                                        </p:attrNameLst>
                                      </p:cBhvr>
                                      <p:tavLst>
                                        <p:tav tm="0">
                                          <p:val>
                                            <p:strVal val="#ppt_x"/>
                                          </p:val>
                                        </p:tav>
                                        <p:tav tm="100000">
                                          <p:val>
                                            <p:strVal val="#ppt_x"/>
                                          </p:val>
                                        </p:tav>
                                      </p:tavLst>
                                    </p:anim>
                                    <p:anim calcmode="lin" valueType="num">
                                      <p:cBhvr>
                                        <p:cTn id="82" dur="500" fill="hold"/>
                                        <p:tgtEl>
                                          <p:spTgt spid="20504"/>
                                        </p:tgtEl>
                                        <p:attrNameLst>
                                          <p:attrName>ppt_y</p:attrName>
                                        </p:attrNameLst>
                                      </p:cBhvr>
                                      <p:tavLst>
                                        <p:tav tm="0">
                                          <p:val>
                                            <p:strVal val="#ppt_y+#ppt_h/2"/>
                                          </p:val>
                                        </p:tav>
                                        <p:tav tm="100000">
                                          <p:val>
                                            <p:strVal val="#ppt_y"/>
                                          </p:val>
                                        </p:tav>
                                      </p:tavLst>
                                    </p:anim>
                                    <p:anim calcmode="lin" valueType="num">
                                      <p:cBhvr>
                                        <p:cTn id="83" dur="500" fill="hold"/>
                                        <p:tgtEl>
                                          <p:spTgt spid="20504"/>
                                        </p:tgtEl>
                                        <p:attrNameLst>
                                          <p:attrName>ppt_w</p:attrName>
                                        </p:attrNameLst>
                                      </p:cBhvr>
                                      <p:tavLst>
                                        <p:tav tm="0">
                                          <p:val>
                                            <p:strVal val="#ppt_w"/>
                                          </p:val>
                                        </p:tav>
                                        <p:tav tm="100000">
                                          <p:val>
                                            <p:strVal val="#ppt_w"/>
                                          </p:val>
                                        </p:tav>
                                      </p:tavLst>
                                    </p:anim>
                                    <p:anim calcmode="lin" valueType="num">
                                      <p:cBhvr>
                                        <p:cTn id="84" dur="500" fill="hold"/>
                                        <p:tgtEl>
                                          <p:spTgt spid="20504"/>
                                        </p:tgtEl>
                                        <p:attrNameLst>
                                          <p:attrName>ppt_h</p:attrName>
                                        </p:attrNameLst>
                                      </p:cBhvr>
                                      <p:tavLst>
                                        <p:tav tm="0">
                                          <p:val>
                                            <p:fltVal val="0"/>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8" presetClass="entr" presetSubtype="3" fill="hold" grpId="0" nodeType="clickEffect">
                                  <p:stCondLst>
                                    <p:cond delay="0"/>
                                  </p:stCondLst>
                                  <p:childTnLst>
                                    <p:set>
                                      <p:cBhvr>
                                        <p:cTn id="88" dur="1" fill="hold">
                                          <p:stCondLst>
                                            <p:cond delay="0"/>
                                          </p:stCondLst>
                                        </p:cTn>
                                        <p:tgtEl>
                                          <p:spTgt spid="20495"/>
                                        </p:tgtEl>
                                        <p:attrNameLst>
                                          <p:attrName>style.visibility</p:attrName>
                                        </p:attrNameLst>
                                      </p:cBhvr>
                                      <p:to>
                                        <p:strVal val="visible"/>
                                      </p:to>
                                    </p:set>
                                    <p:animEffect transition="in" filter="strips(upRight)">
                                      <p:cBhvr>
                                        <p:cTn id="89" dur="500"/>
                                        <p:tgtEl>
                                          <p:spTgt spid="20495"/>
                                        </p:tgtEl>
                                      </p:cBhvr>
                                    </p:animEffect>
                                  </p:childTnLst>
                                </p:cTn>
                              </p:par>
                            </p:childTnLst>
                          </p:cTn>
                        </p:par>
                      </p:childTnLst>
                    </p:cTn>
                  </p:par>
                  <p:par>
                    <p:cTn id="90" fill="hold">
                      <p:stCondLst>
                        <p:cond delay="indefinite"/>
                      </p:stCondLst>
                      <p:childTnLst>
                        <p:par>
                          <p:cTn id="91" fill="hold">
                            <p:stCondLst>
                              <p:cond delay="0"/>
                            </p:stCondLst>
                            <p:childTnLst>
                              <p:par>
                                <p:cTn id="92" presetID="18" presetClass="entr" presetSubtype="9" fill="hold" grpId="0" nodeType="clickEffect">
                                  <p:stCondLst>
                                    <p:cond delay="0"/>
                                  </p:stCondLst>
                                  <p:childTnLst>
                                    <p:set>
                                      <p:cBhvr>
                                        <p:cTn id="93" dur="1" fill="hold">
                                          <p:stCondLst>
                                            <p:cond delay="0"/>
                                          </p:stCondLst>
                                        </p:cTn>
                                        <p:tgtEl>
                                          <p:spTgt spid="20496"/>
                                        </p:tgtEl>
                                        <p:attrNameLst>
                                          <p:attrName>style.visibility</p:attrName>
                                        </p:attrNameLst>
                                      </p:cBhvr>
                                      <p:to>
                                        <p:strVal val="visible"/>
                                      </p:to>
                                    </p:set>
                                    <p:animEffect transition="in" filter="strips(upLeft)">
                                      <p:cBhvr>
                                        <p:cTn id="94" dur="500"/>
                                        <p:tgtEl>
                                          <p:spTgt spid="20496"/>
                                        </p:tgtEl>
                                      </p:cBhvr>
                                    </p:animEffect>
                                  </p:childTnLst>
                                </p:cTn>
                              </p:par>
                            </p:childTnLst>
                          </p:cTn>
                        </p:par>
                      </p:childTnLst>
                    </p:cTn>
                  </p:par>
                  <p:par>
                    <p:cTn id="95" fill="hold">
                      <p:stCondLst>
                        <p:cond delay="indefinite"/>
                      </p:stCondLst>
                      <p:childTnLst>
                        <p:par>
                          <p:cTn id="96" fill="hold">
                            <p:stCondLst>
                              <p:cond delay="0"/>
                            </p:stCondLst>
                            <p:childTnLst>
                              <p:par>
                                <p:cTn id="97" presetID="2" presetClass="entr" presetSubtype="1" fill="hold" grpId="0" nodeType="clickEffect">
                                  <p:stCondLst>
                                    <p:cond delay="0"/>
                                  </p:stCondLst>
                                  <p:childTnLst>
                                    <p:set>
                                      <p:cBhvr>
                                        <p:cTn id="98" dur="1" fill="hold">
                                          <p:stCondLst>
                                            <p:cond delay="0"/>
                                          </p:stCondLst>
                                        </p:cTn>
                                        <p:tgtEl>
                                          <p:spTgt spid="20502"/>
                                        </p:tgtEl>
                                        <p:attrNameLst>
                                          <p:attrName>style.visibility</p:attrName>
                                        </p:attrNameLst>
                                      </p:cBhvr>
                                      <p:to>
                                        <p:strVal val="visible"/>
                                      </p:to>
                                    </p:set>
                                    <p:anim calcmode="lin" valueType="num">
                                      <p:cBhvr additive="base">
                                        <p:cTn id="99" dur="500" fill="hold"/>
                                        <p:tgtEl>
                                          <p:spTgt spid="20502"/>
                                        </p:tgtEl>
                                        <p:attrNameLst>
                                          <p:attrName>ppt_x</p:attrName>
                                        </p:attrNameLst>
                                      </p:cBhvr>
                                      <p:tavLst>
                                        <p:tav tm="0">
                                          <p:val>
                                            <p:strVal val="#ppt_x"/>
                                          </p:val>
                                        </p:tav>
                                        <p:tav tm="100000">
                                          <p:val>
                                            <p:strVal val="#ppt_x"/>
                                          </p:val>
                                        </p:tav>
                                      </p:tavLst>
                                    </p:anim>
                                    <p:anim calcmode="lin" valueType="num">
                                      <p:cBhvr additive="base">
                                        <p:cTn id="100" dur="500" fill="hold"/>
                                        <p:tgtEl>
                                          <p:spTgt spid="20502"/>
                                        </p:tgtEl>
                                        <p:attrNameLst>
                                          <p:attrName>ppt_y</p:attrName>
                                        </p:attrNameLst>
                                      </p:cBhvr>
                                      <p:tavLst>
                                        <p:tav tm="0">
                                          <p:val>
                                            <p:strVal val="0-#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3" presetClass="entr" presetSubtype="16" fill="hold" nodeType="clickEffect">
                                  <p:stCondLst>
                                    <p:cond delay="0"/>
                                  </p:stCondLst>
                                  <p:childTnLst>
                                    <p:set>
                                      <p:cBhvr>
                                        <p:cTn id="104" dur="1" fill="hold">
                                          <p:stCondLst>
                                            <p:cond delay="0"/>
                                          </p:stCondLst>
                                        </p:cTn>
                                        <p:tgtEl>
                                          <p:spTgt spid="2"/>
                                        </p:tgtEl>
                                        <p:attrNameLst>
                                          <p:attrName>style.visibility</p:attrName>
                                        </p:attrNameLst>
                                      </p:cBhvr>
                                      <p:to>
                                        <p:strVal val="visible"/>
                                      </p:to>
                                    </p:set>
                                    <p:anim calcmode="lin" valueType="num">
                                      <p:cBhvr>
                                        <p:cTn id="105" dur="500" fill="hold"/>
                                        <p:tgtEl>
                                          <p:spTgt spid="2"/>
                                        </p:tgtEl>
                                        <p:attrNameLst>
                                          <p:attrName>ppt_w</p:attrName>
                                        </p:attrNameLst>
                                      </p:cBhvr>
                                      <p:tavLst>
                                        <p:tav tm="0">
                                          <p:val>
                                            <p:fltVal val="0"/>
                                          </p:val>
                                        </p:tav>
                                        <p:tav tm="100000">
                                          <p:val>
                                            <p:strVal val="#ppt_w"/>
                                          </p:val>
                                        </p:tav>
                                      </p:tavLst>
                                    </p:anim>
                                    <p:anim calcmode="lin" valueType="num">
                                      <p:cBhvr>
                                        <p:cTn id="106"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07" fill="hold">
                      <p:stCondLst>
                        <p:cond delay="indefinite"/>
                      </p:stCondLst>
                      <p:childTnLst>
                        <p:par>
                          <p:cTn id="108" fill="hold">
                            <p:stCondLst>
                              <p:cond delay="0"/>
                            </p:stCondLst>
                            <p:childTnLst>
                              <p:par>
                                <p:cTn id="109" presetID="18" presetClass="entr" presetSubtype="12" fill="hold" grpId="0" nodeType="clickEffect">
                                  <p:stCondLst>
                                    <p:cond delay="0"/>
                                  </p:stCondLst>
                                  <p:childTnLst>
                                    <p:set>
                                      <p:cBhvr>
                                        <p:cTn id="110" dur="1" fill="hold">
                                          <p:stCondLst>
                                            <p:cond delay="0"/>
                                          </p:stCondLst>
                                        </p:cTn>
                                        <p:tgtEl>
                                          <p:spTgt spid="20491"/>
                                        </p:tgtEl>
                                        <p:attrNameLst>
                                          <p:attrName>style.visibility</p:attrName>
                                        </p:attrNameLst>
                                      </p:cBhvr>
                                      <p:to>
                                        <p:strVal val="visible"/>
                                      </p:to>
                                    </p:set>
                                    <p:animEffect transition="in" filter="strips(downLeft)">
                                      <p:cBhvr>
                                        <p:cTn id="111" dur="500"/>
                                        <p:tgtEl>
                                          <p:spTgt spid="20491"/>
                                        </p:tgtEl>
                                      </p:cBhvr>
                                    </p:animEffect>
                                  </p:childTnLst>
                                </p:cTn>
                              </p:par>
                            </p:childTnLst>
                          </p:cTn>
                        </p:par>
                      </p:childTnLst>
                    </p:cTn>
                  </p:par>
                  <p:par>
                    <p:cTn id="112" fill="hold">
                      <p:stCondLst>
                        <p:cond delay="indefinite"/>
                      </p:stCondLst>
                      <p:childTnLst>
                        <p:par>
                          <p:cTn id="113" fill="hold">
                            <p:stCondLst>
                              <p:cond delay="0"/>
                            </p:stCondLst>
                            <p:childTnLst>
                              <p:par>
                                <p:cTn id="114" presetID="18" presetClass="entr" presetSubtype="6" fill="hold" grpId="0" nodeType="clickEffect">
                                  <p:stCondLst>
                                    <p:cond delay="0"/>
                                  </p:stCondLst>
                                  <p:childTnLst>
                                    <p:set>
                                      <p:cBhvr>
                                        <p:cTn id="115" dur="1" fill="hold">
                                          <p:stCondLst>
                                            <p:cond delay="0"/>
                                          </p:stCondLst>
                                        </p:cTn>
                                        <p:tgtEl>
                                          <p:spTgt spid="20492"/>
                                        </p:tgtEl>
                                        <p:attrNameLst>
                                          <p:attrName>style.visibility</p:attrName>
                                        </p:attrNameLst>
                                      </p:cBhvr>
                                      <p:to>
                                        <p:strVal val="visible"/>
                                      </p:to>
                                    </p:set>
                                    <p:animEffect transition="in" filter="strips(downRight)">
                                      <p:cBhvr>
                                        <p:cTn id="116" dur="500"/>
                                        <p:tgtEl>
                                          <p:spTgt spid="20492"/>
                                        </p:tgtEl>
                                      </p:cBhvr>
                                    </p:animEffect>
                                  </p:childTnLst>
                                </p:cTn>
                              </p:par>
                            </p:childTnLst>
                          </p:cTn>
                        </p:par>
                      </p:childTnLst>
                    </p:cTn>
                  </p:par>
                  <p:par>
                    <p:cTn id="117" fill="hold">
                      <p:stCondLst>
                        <p:cond delay="indefinite"/>
                      </p:stCondLst>
                      <p:childTnLst>
                        <p:par>
                          <p:cTn id="118" fill="hold">
                            <p:stCondLst>
                              <p:cond delay="0"/>
                            </p:stCondLst>
                            <p:childTnLst>
                              <p:par>
                                <p:cTn id="119" presetID="23" presetClass="entr" presetSubtype="16" fill="hold" grpId="0" nodeType="clickEffect">
                                  <p:stCondLst>
                                    <p:cond delay="0"/>
                                  </p:stCondLst>
                                  <p:childTnLst>
                                    <p:set>
                                      <p:cBhvr>
                                        <p:cTn id="120" dur="1" fill="hold">
                                          <p:stCondLst>
                                            <p:cond delay="0"/>
                                          </p:stCondLst>
                                        </p:cTn>
                                        <p:tgtEl>
                                          <p:spTgt spid="20489"/>
                                        </p:tgtEl>
                                        <p:attrNameLst>
                                          <p:attrName>style.visibility</p:attrName>
                                        </p:attrNameLst>
                                      </p:cBhvr>
                                      <p:to>
                                        <p:strVal val="visible"/>
                                      </p:to>
                                    </p:set>
                                    <p:anim calcmode="lin" valueType="num">
                                      <p:cBhvr>
                                        <p:cTn id="121" dur="500" fill="hold"/>
                                        <p:tgtEl>
                                          <p:spTgt spid="20489"/>
                                        </p:tgtEl>
                                        <p:attrNameLst>
                                          <p:attrName>ppt_w</p:attrName>
                                        </p:attrNameLst>
                                      </p:cBhvr>
                                      <p:tavLst>
                                        <p:tav tm="0">
                                          <p:val>
                                            <p:fltVal val="0"/>
                                          </p:val>
                                        </p:tav>
                                        <p:tav tm="100000">
                                          <p:val>
                                            <p:strVal val="#ppt_w"/>
                                          </p:val>
                                        </p:tav>
                                      </p:tavLst>
                                    </p:anim>
                                    <p:anim calcmode="lin" valueType="num">
                                      <p:cBhvr>
                                        <p:cTn id="122" dur="500" fill="hold"/>
                                        <p:tgtEl>
                                          <p:spTgt spid="20489"/>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16" fill="hold" grpId="0" nodeType="clickEffect">
                                  <p:stCondLst>
                                    <p:cond delay="0"/>
                                  </p:stCondLst>
                                  <p:childTnLst>
                                    <p:set>
                                      <p:cBhvr>
                                        <p:cTn id="126" dur="1" fill="hold">
                                          <p:stCondLst>
                                            <p:cond delay="0"/>
                                          </p:stCondLst>
                                        </p:cTn>
                                        <p:tgtEl>
                                          <p:spTgt spid="20503"/>
                                        </p:tgtEl>
                                        <p:attrNameLst>
                                          <p:attrName>style.visibility</p:attrName>
                                        </p:attrNameLst>
                                      </p:cBhvr>
                                      <p:to>
                                        <p:strVal val="visible"/>
                                      </p:to>
                                    </p:set>
                                    <p:anim calcmode="lin" valueType="num">
                                      <p:cBhvr>
                                        <p:cTn id="127" dur="500" fill="hold"/>
                                        <p:tgtEl>
                                          <p:spTgt spid="20503"/>
                                        </p:tgtEl>
                                        <p:attrNameLst>
                                          <p:attrName>ppt_w</p:attrName>
                                        </p:attrNameLst>
                                      </p:cBhvr>
                                      <p:tavLst>
                                        <p:tav tm="0">
                                          <p:val>
                                            <p:fltVal val="0"/>
                                          </p:val>
                                        </p:tav>
                                        <p:tav tm="100000">
                                          <p:val>
                                            <p:strVal val="#ppt_w"/>
                                          </p:val>
                                        </p:tav>
                                      </p:tavLst>
                                    </p:anim>
                                    <p:anim calcmode="lin" valueType="num">
                                      <p:cBhvr>
                                        <p:cTn id="128" dur="500" fill="hold"/>
                                        <p:tgtEl>
                                          <p:spTgt spid="2050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 grpId="0" animBg="1"/>
      <p:bldP spid="20483" grpId="0" animBg="1"/>
      <p:bldP spid="20489" grpId="0" animBg="1"/>
      <p:bldP spid="20490" grpId="0" animBg="1"/>
      <p:bldP spid="20491" grpId="0" animBg="1"/>
      <p:bldP spid="20492" grpId="0" animBg="1"/>
      <p:bldP spid="20493" grpId="0" animBg="1"/>
      <p:bldP spid="20494" grpId="0" animBg="1"/>
      <p:bldP spid="20495" grpId="0" animBg="1"/>
      <p:bldP spid="20496" grpId="0" animBg="1"/>
      <p:bldP spid="20502" grpId="0" animBg="1"/>
      <p:bldP spid="20503" grpId="0" animBg="1"/>
      <p:bldP spid="20504" grpId="0" animBg="1"/>
      <p:bldP spid="20556" grpId="0" autoUpdateAnimBg="0"/>
      <p:bldP spid="20557"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Oval 2"/>
          <p:cNvSpPr>
            <a:spLocks noChangeArrowheads="1"/>
          </p:cNvSpPr>
          <p:nvPr/>
        </p:nvSpPr>
        <p:spPr bwMode="auto">
          <a:xfrm>
            <a:off x="5041900" y="1231900"/>
            <a:ext cx="1552575" cy="846138"/>
          </a:xfrm>
          <a:prstGeom prst="ellipse">
            <a:avLst/>
          </a:prstGeom>
          <a:solidFill>
            <a:schemeClr val="bg1"/>
          </a:solidFill>
          <a:ln w="28575">
            <a:solidFill>
              <a:schemeClr val="tx1"/>
            </a:solidFill>
            <a:round/>
          </a:ln>
        </p:spPr>
        <p:txBody>
          <a:bodyPr wrap="none" anchor="ctr"/>
          <a:lstStyle/>
          <a:p>
            <a:endParaRPr lang="en-IN"/>
          </a:p>
        </p:txBody>
      </p:sp>
      <p:sp>
        <p:nvSpPr>
          <p:cNvPr id="21507" name="Oval 3"/>
          <p:cNvSpPr>
            <a:spLocks noChangeArrowheads="1"/>
          </p:cNvSpPr>
          <p:nvPr/>
        </p:nvSpPr>
        <p:spPr bwMode="auto">
          <a:xfrm>
            <a:off x="5041900" y="2840038"/>
            <a:ext cx="1552575" cy="985837"/>
          </a:xfrm>
          <a:prstGeom prst="ellipse">
            <a:avLst/>
          </a:prstGeom>
          <a:solidFill>
            <a:schemeClr val="bg1"/>
          </a:solidFill>
          <a:ln w="28575">
            <a:solidFill>
              <a:schemeClr val="tx1"/>
            </a:solidFill>
            <a:round/>
          </a:ln>
        </p:spPr>
        <p:txBody>
          <a:bodyPr wrap="none" anchor="ctr"/>
          <a:lstStyle/>
          <a:p>
            <a:endParaRPr lang="en-IN"/>
          </a:p>
        </p:txBody>
      </p:sp>
      <p:sp>
        <p:nvSpPr>
          <p:cNvPr id="21508" name="AutoShape 4"/>
          <p:cNvSpPr>
            <a:spLocks noChangeArrowheads="1"/>
          </p:cNvSpPr>
          <p:nvPr/>
        </p:nvSpPr>
        <p:spPr bwMode="auto">
          <a:xfrm>
            <a:off x="4167188" y="4100513"/>
            <a:ext cx="3325812" cy="1901825"/>
          </a:xfrm>
          <a:prstGeom prst="diamond">
            <a:avLst/>
          </a:prstGeom>
          <a:solidFill>
            <a:schemeClr val="bg1"/>
          </a:solidFill>
          <a:ln w="3175">
            <a:solidFill>
              <a:schemeClr val="bg2"/>
            </a:solidFill>
            <a:miter lim="800000"/>
          </a:ln>
        </p:spPr>
        <p:txBody>
          <a:bodyPr wrap="none" anchor="ctr"/>
          <a:lstStyle/>
          <a:p>
            <a:endParaRPr lang="en-IN"/>
          </a:p>
        </p:txBody>
      </p:sp>
      <p:sp>
        <p:nvSpPr>
          <p:cNvPr id="21509" name="Line 5"/>
          <p:cNvSpPr>
            <a:spLocks noChangeShapeType="1"/>
          </p:cNvSpPr>
          <p:nvPr/>
        </p:nvSpPr>
        <p:spPr bwMode="auto">
          <a:xfrm rot="21571905" flipV="1">
            <a:off x="5808663" y="4840288"/>
            <a:ext cx="2030412" cy="1160462"/>
          </a:xfrm>
          <a:prstGeom prst="line">
            <a:avLst/>
          </a:prstGeom>
          <a:noFill/>
          <a:ln w="6350">
            <a:solidFill>
              <a:schemeClr val="bg2"/>
            </a:solidFill>
            <a:round/>
          </a:ln>
        </p:spPr>
        <p:txBody>
          <a:bodyPr/>
          <a:lstStyle/>
          <a:p>
            <a:endParaRPr lang="en-IN"/>
          </a:p>
        </p:txBody>
      </p:sp>
      <p:sp>
        <p:nvSpPr>
          <p:cNvPr id="21510" name="Line 6"/>
          <p:cNvSpPr>
            <a:spLocks noChangeShapeType="1"/>
          </p:cNvSpPr>
          <p:nvPr/>
        </p:nvSpPr>
        <p:spPr bwMode="auto">
          <a:xfrm rot="28095" flipH="1" flipV="1">
            <a:off x="3719513" y="4802188"/>
            <a:ext cx="2106612" cy="1204912"/>
          </a:xfrm>
          <a:prstGeom prst="line">
            <a:avLst/>
          </a:prstGeom>
          <a:noFill/>
          <a:ln w="6350">
            <a:solidFill>
              <a:schemeClr val="bg2"/>
            </a:solidFill>
            <a:round/>
          </a:ln>
        </p:spPr>
        <p:txBody>
          <a:bodyPr/>
          <a:lstStyle/>
          <a:p>
            <a:endParaRPr lang="en-IN"/>
          </a:p>
        </p:txBody>
      </p:sp>
      <p:sp>
        <p:nvSpPr>
          <p:cNvPr id="21511" name="Line 7"/>
          <p:cNvSpPr>
            <a:spLocks noChangeShapeType="1"/>
          </p:cNvSpPr>
          <p:nvPr/>
        </p:nvSpPr>
        <p:spPr bwMode="auto">
          <a:xfrm>
            <a:off x="5829300" y="3744913"/>
            <a:ext cx="0" cy="2257425"/>
          </a:xfrm>
          <a:prstGeom prst="line">
            <a:avLst/>
          </a:prstGeom>
          <a:noFill/>
          <a:ln w="6350">
            <a:solidFill>
              <a:schemeClr val="bg2"/>
            </a:solidFill>
            <a:round/>
          </a:ln>
        </p:spPr>
        <p:txBody>
          <a:bodyPr/>
          <a:lstStyle/>
          <a:p>
            <a:endParaRPr lang="en-IN"/>
          </a:p>
        </p:txBody>
      </p:sp>
      <p:sp>
        <p:nvSpPr>
          <p:cNvPr id="21512" name="Line 8"/>
          <p:cNvSpPr>
            <a:spLocks noChangeShapeType="1"/>
          </p:cNvSpPr>
          <p:nvPr/>
        </p:nvSpPr>
        <p:spPr bwMode="auto">
          <a:xfrm flipV="1">
            <a:off x="7493000" y="3335338"/>
            <a:ext cx="0" cy="1717675"/>
          </a:xfrm>
          <a:prstGeom prst="line">
            <a:avLst/>
          </a:prstGeom>
          <a:noFill/>
          <a:ln w="9525">
            <a:solidFill>
              <a:schemeClr val="bg2"/>
            </a:solidFill>
            <a:round/>
          </a:ln>
        </p:spPr>
        <p:txBody>
          <a:bodyPr/>
          <a:lstStyle/>
          <a:p>
            <a:endParaRPr lang="en-IN"/>
          </a:p>
        </p:txBody>
      </p:sp>
      <p:sp>
        <p:nvSpPr>
          <p:cNvPr id="21513" name="Line 9"/>
          <p:cNvSpPr>
            <a:spLocks noChangeShapeType="1"/>
          </p:cNvSpPr>
          <p:nvPr/>
        </p:nvSpPr>
        <p:spPr bwMode="auto">
          <a:xfrm flipV="1">
            <a:off x="4167188" y="3335338"/>
            <a:ext cx="0" cy="1717675"/>
          </a:xfrm>
          <a:prstGeom prst="line">
            <a:avLst/>
          </a:prstGeom>
          <a:noFill/>
          <a:ln w="9525">
            <a:solidFill>
              <a:schemeClr val="bg2"/>
            </a:solidFill>
            <a:round/>
          </a:ln>
        </p:spPr>
        <p:txBody>
          <a:bodyPr/>
          <a:lstStyle/>
          <a:p>
            <a:endParaRPr lang="en-IN"/>
          </a:p>
        </p:txBody>
      </p:sp>
      <p:sp>
        <p:nvSpPr>
          <p:cNvPr id="21514" name="Line 10"/>
          <p:cNvSpPr>
            <a:spLocks noChangeShapeType="1"/>
          </p:cNvSpPr>
          <p:nvPr/>
        </p:nvSpPr>
        <p:spPr bwMode="auto">
          <a:xfrm flipV="1">
            <a:off x="5829300" y="2349500"/>
            <a:ext cx="0" cy="3652838"/>
          </a:xfrm>
          <a:prstGeom prst="line">
            <a:avLst/>
          </a:prstGeom>
          <a:noFill/>
          <a:ln w="3175">
            <a:solidFill>
              <a:schemeClr val="bg2"/>
            </a:solidFill>
            <a:round/>
          </a:ln>
        </p:spPr>
        <p:txBody>
          <a:bodyPr/>
          <a:lstStyle/>
          <a:p>
            <a:endParaRPr lang="en-IN"/>
          </a:p>
        </p:txBody>
      </p:sp>
      <p:sp>
        <p:nvSpPr>
          <p:cNvPr id="21515" name="Line 11"/>
          <p:cNvSpPr>
            <a:spLocks noChangeShapeType="1"/>
          </p:cNvSpPr>
          <p:nvPr/>
        </p:nvSpPr>
        <p:spPr bwMode="auto">
          <a:xfrm>
            <a:off x="4167188" y="3330575"/>
            <a:ext cx="1662112" cy="949325"/>
          </a:xfrm>
          <a:prstGeom prst="line">
            <a:avLst/>
          </a:prstGeom>
          <a:noFill/>
          <a:ln w="9525">
            <a:solidFill>
              <a:schemeClr val="bg2"/>
            </a:solidFill>
            <a:round/>
          </a:ln>
        </p:spPr>
        <p:txBody>
          <a:bodyPr/>
          <a:lstStyle/>
          <a:p>
            <a:endParaRPr lang="en-IN"/>
          </a:p>
        </p:txBody>
      </p:sp>
      <p:sp>
        <p:nvSpPr>
          <p:cNvPr id="21516" name="Line 12"/>
          <p:cNvSpPr>
            <a:spLocks noChangeShapeType="1"/>
          </p:cNvSpPr>
          <p:nvPr/>
        </p:nvSpPr>
        <p:spPr bwMode="auto">
          <a:xfrm flipV="1">
            <a:off x="5829300" y="3330575"/>
            <a:ext cx="1663700" cy="949325"/>
          </a:xfrm>
          <a:prstGeom prst="line">
            <a:avLst/>
          </a:prstGeom>
          <a:noFill/>
          <a:ln w="9525">
            <a:solidFill>
              <a:schemeClr val="bg2"/>
            </a:solidFill>
            <a:round/>
          </a:ln>
        </p:spPr>
        <p:txBody>
          <a:bodyPr/>
          <a:lstStyle/>
          <a:p>
            <a:endParaRPr lang="en-IN"/>
          </a:p>
        </p:txBody>
      </p:sp>
      <p:sp>
        <p:nvSpPr>
          <p:cNvPr id="21517" name="Line 13"/>
          <p:cNvSpPr>
            <a:spLocks noChangeShapeType="1"/>
          </p:cNvSpPr>
          <p:nvPr/>
        </p:nvSpPr>
        <p:spPr bwMode="auto">
          <a:xfrm flipV="1">
            <a:off x="4167188" y="2362200"/>
            <a:ext cx="1720850" cy="968375"/>
          </a:xfrm>
          <a:prstGeom prst="line">
            <a:avLst/>
          </a:prstGeom>
          <a:noFill/>
          <a:ln w="9525">
            <a:solidFill>
              <a:schemeClr val="tx1"/>
            </a:solidFill>
            <a:round/>
          </a:ln>
        </p:spPr>
        <p:txBody>
          <a:bodyPr/>
          <a:lstStyle/>
          <a:p>
            <a:endParaRPr lang="en-IN"/>
          </a:p>
        </p:txBody>
      </p:sp>
      <p:sp>
        <p:nvSpPr>
          <p:cNvPr id="21518" name="Line 14"/>
          <p:cNvSpPr>
            <a:spLocks noChangeShapeType="1"/>
          </p:cNvSpPr>
          <p:nvPr/>
        </p:nvSpPr>
        <p:spPr bwMode="auto">
          <a:xfrm>
            <a:off x="5835650" y="2362200"/>
            <a:ext cx="1666875" cy="950913"/>
          </a:xfrm>
          <a:prstGeom prst="line">
            <a:avLst/>
          </a:prstGeom>
          <a:noFill/>
          <a:ln w="9525">
            <a:solidFill>
              <a:schemeClr val="bg2"/>
            </a:solidFill>
            <a:round/>
          </a:ln>
        </p:spPr>
        <p:txBody>
          <a:bodyPr/>
          <a:lstStyle/>
          <a:p>
            <a:endParaRPr lang="en-IN"/>
          </a:p>
        </p:txBody>
      </p:sp>
      <p:sp>
        <p:nvSpPr>
          <p:cNvPr id="21519" name="Line 15"/>
          <p:cNvSpPr>
            <a:spLocks noChangeShapeType="1"/>
          </p:cNvSpPr>
          <p:nvPr/>
        </p:nvSpPr>
        <p:spPr bwMode="auto">
          <a:xfrm>
            <a:off x="3808413" y="6002338"/>
            <a:ext cx="4040187" cy="0"/>
          </a:xfrm>
          <a:prstGeom prst="line">
            <a:avLst/>
          </a:prstGeom>
          <a:noFill/>
          <a:ln w="9525">
            <a:solidFill>
              <a:schemeClr val="bg2"/>
            </a:solidFill>
            <a:round/>
          </a:ln>
        </p:spPr>
        <p:txBody>
          <a:bodyPr/>
          <a:lstStyle/>
          <a:p>
            <a:endParaRPr lang="en-IN"/>
          </a:p>
        </p:txBody>
      </p:sp>
      <p:sp>
        <p:nvSpPr>
          <p:cNvPr id="21520" name="Line 16"/>
          <p:cNvSpPr>
            <a:spLocks noChangeShapeType="1"/>
          </p:cNvSpPr>
          <p:nvPr/>
        </p:nvSpPr>
        <p:spPr bwMode="auto">
          <a:xfrm>
            <a:off x="4133850" y="2343150"/>
            <a:ext cx="2965450" cy="1746250"/>
          </a:xfrm>
          <a:prstGeom prst="line">
            <a:avLst/>
          </a:prstGeom>
          <a:noFill/>
          <a:ln w="9525">
            <a:solidFill>
              <a:schemeClr val="tx1"/>
            </a:solidFill>
            <a:round/>
          </a:ln>
        </p:spPr>
        <p:txBody>
          <a:bodyPr/>
          <a:lstStyle/>
          <a:p>
            <a:endParaRPr lang="en-IN"/>
          </a:p>
        </p:txBody>
      </p:sp>
      <p:sp>
        <p:nvSpPr>
          <p:cNvPr id="21521" name="Line 17"/>
          <p:cNvSpPr>
            <a:spLocks noChangeShapeType="1"/>
          </p:cNvSpPr>
          <p:nvPr/>
        </p:nvSpPr>
        <p:spPr bwMode="auto">
          <a:xfrm flipV="1">
            <a:off x="4122738" y="2316163"/>
            <a:ext cx="3314700" cy="2095500"/>
          </a:xfrm>
          <a:prstGeom prst="line">
            <a:avLst/>
          </a:prstGeom>
          <a:noFill/>
          <a:ln w="9525">
            <a:solidFill>
              <a:schemeClr val="tx1"/>
            </a:solidFill>
            <a:round/>
          </a:ln>
        </p:spPr>
        <p:txBody>
          <a:bodyPr/>
          <a:lstStyle/>
          <a:p>
            <a:endParaRPr lang="en-IN"/>
          </a:p>
        </p:txBody>
      </p:sp>
      <p:sp>
        <p:nvSpPr>
          <p:cNvPr id="21522" name="Oval 18"/>
          <p:cNvSpPr>
            <a:spLocks noChangeArrowheads="1"/>
          </p:cNvSpPr>
          <p:nvPr/>
        </p:nvSpPr>
        <p:spPr bwMode="auto">
          <a:xfrm>
            <a:off x="5214938" y="2944813"/>
            <a:ext cx="101600" cy="101600"/>
          </a:xfrm>
          <a:prstGeom prst="ellipse">
            <a:avLst/>
          </a:prstGeom>
          <a:solidFill>
            <a:srgbClr val="969696"/>
          </a:solidFill>
          <a:ln w="3175">
            <a:solidFill>
              <a:schemeClr val="tx1"/>
            </a:solidFill>
            <a:round/>
          </a:ln>
        </p:spPr>
        <p:txBody>
          <a:bodyPr wrap="none" anchor="ctr"/>
          <a:lstStyle/>
          <a:p>
            <a:endParaRPr lang="en-IN"/>
          </a:p>
        </p:txBody>
      </p:sp>
      <p:sp>
        <p:nvSpPr>
          <p:cNvPr id="21523" name="Oval 19"/>
          <p:cNvSpPr>
            <a:spLocks noChangeArrowheads="1"/>
          </p:cNvSpPr>
          <p:nvPr/>
        </p:nvSpPr>
        <p:spPr bwMode="auto">
          <a:xfrm>
            <a:off x="5197475" y="3592513"/>
            <a:ext cx="101600" cy="101600"/>
          </a:xfrm>
          <a:prstGeom prst="ellipse">
            <a:avLst/>
          </a:prstGeom>
          <a:solidFill>
            <a:srgbClr val="969696"/>
          </a:solidFill>
          <a:ln w="9525">
            <a:solidFill>
              <a:schemeClr val="tx1"/>
            </a:solidFill>
            <a:round/>
          </a:ln>
        </p:spPr>
        <p:txBody>
          <a:bodyPr wrap="none" anchor="ctr"/>
          <a:lstStyle/>
          <a:p>
            <a:endParaRPr lang="en-IN"/>
          </a:p>
        </p:txBody>
      </p:sp>
      <p:sp>
        <p:nvSpPr>
          <p:cNvPr id="21524" name="Oval 20"/>
          <p:cNvSpPr>
            <a:spLocks noChangeArrowheads="1"/>
          </p:cNvSpPr>
          <p:nvPr/>
        </p:nvSpPr>
        <p:spPr bwMode="auto">
          <a:xfrm>
            <a:off x="6342063" y="3592513"/>
            <a:ext cx="101600" cy="101600"/>
          </a:xfrm>
          <a:prstGeom prst="ellipse">
            <a:avLst/>
          </a:prstGeom>
          <a:solidFill>
            <a:srgbClr val="969696"/>
          </a:solidFill>
          <a:ln w="9525">
            <a:solidFill>
              <a:schemeClr val="tx1"/>
            </a:solidFill>
            <a:round/>
          </a:ln>
        </p:spPr>
        <p:txBody>
          <a:bodyPr wrap="none" anchor="ctr"/>
          <a:lstStyle/>
          <a:p>
            <a:endParaRPr lang="en-IN"/>
          </a:p>
        </p:txBody>
      </p:sp>
      <p:sp>
        <p:nvSpPr>
          <p:cNvPr id="21525" name="Oval 21"/>
          <p:cNvSpPr>
            <a:spLocks noChangeArrowheads="1"/>
          </p:cNvSpPr>
          <p:nvPr/>
        </p:nvSpPr>
        <p:spPr bwMode="auto">
          <a:xfrm>
            <a:off x="6361113" y="2930525"/>
            <a:ext cx="101600" cy="101600"/>
          </a:xfrm>
          <a:prstGeom prst="ellipse">
            <a:avLst/>
          </a:prstGeom>
          <a:solidFill>
            <a:srgbClr val="969696"/>
          </a:solidFill>
          <a:ln w="9525">
            <a:solidFill>
              <a:schemeClr val="tx1"/>
            </a:solidFill>
            <a:round/>
          </a:ln>
        </p:spPr>
        <p:txBody>
          <a:bodyPr wrap="none" anchor="ctr"/>
          <a:lstStyle/>
          <a:p>
            <a:endParaRPr lang="en-IN"/>
          </a:p>
        </p:txBody>
      </p:sp>
      <p:sp>
        <p:nvSpPr>
          <p:cNvPr id="21526" name="Line 22"/>
          <p:cNvSpPr>
            <a:spLocks noChangeShapeType="1"/>
          </p:cNvSpPr>
          <p:nvPr/>
        </p:nvSpPr>
        <p:spPr bwMode="auto">
          <a:xfrm flipV="1">
            <a:off x="4673600" y="2747963"/>
            <a:ext cx="1122363" cy="644525"/>
          </a:xfrm>
          <a:prstGeom prst="line">
            <a:avLst/>
          </a:prstGeom>
          <a:noFill/>
          <a:ln w="6350">
            <a:solidFill>
              <a:schemeClr val="bg2"/>
            </a:solidFill>
            <a:round/>
          </a:ln>
        </p:spPr>
        <p:txBody>
          <a:bodyPr/>
          <a:lstStyle/>
          <a:p>
            <a:endParaRPr lang="en-IN"/>
          </a:p>
        </p:txBody>
      </p:sp>
      <p:sp>
        <p:nvSpPr>
          <p:cNvPr id="21527" name="Line 23"/>
          <p:cNvSpPr>
            <a:spLocks noChangeShapeType="1"/>
          </p:cNvSpPr>
          <p:nvPr/>
        </p:nvSpPr>
        <p:spPr bwMode="auto">
          <a:xfrm>
            <a:off x="5818188" y="2719388"/>
            <a:ext cx="1046162" cy="596900"/>
          </a:xfrm>
          <a:prstGeom prst="line">
            <a:avLst/>
          </a:prstGeom>
          <a:noFill/>
          <a:ln w="6350">
            <a:solidFill>
              <a:schemeClr val="bg2"/>
            </a:solidFill>
            <a:round/>
          </a:ln>
        </p:spPr>
        <p:txBody>
          <a:bodyPr/>
          <a:lstStyle/>
          <a:p>
            <a:endParaRPr lang="en-IN"/>
          </a:p>
        </p:txBody>
      </p:sp>
      <p:sp>
        <p:nvSpPr>
          <p:cNvPr id="21528" name="Line 24"/>
          <p:cNvSpPr>
            <a:spLocks noChangeShapeType="1"/>
          </p:cNvSpPr>
          <p:nvPr/>
        </p:nvSpPr>
        <p:spPr bwMode="auto">
          <a:xfrm flipV="1">
            <a:off x="5765800" y="3344863"/>
            <a:ext cx="1111250" cy="635000"/>
          </a:xfrm>
          <a:prstGeom prst="line">
            <a:avLst/>
          </a:prstGeom>
          <a:noFill/>
          <a:ln w="6350">
            <a:solidFill>
              <a:schemeClr val="bg2"/>
            </a:solidFill>
            <a:round/>
          </a:ln>
        </p:spPr>
        <p:txBody>
          <a:bodyPr/>
          <a:lstStyle/>
          <a:p>
            <a:endParaRPr lang="en-IN"/>
          </a:p>
        </p:txBody>
      </p:sp>
      <p:sp>
        <p:nvSpPr>
          <p:cNvPr id="21529" name="Line 25"/>
          <p:cNvSpPr>
            <a:spLocks noChangeShapeType="1"/>
          </p:cNvSpPr>
          <p:nvPr/>
        </p:nvSpPr>
        <p:spPr bwMode="auto">
          <a:xfrm>
            <a:off x="4757738" y="3357563"/>
            <a:ext cx="1046162" cy="595312"/>
          </a:xfrm>
          <a:prstGeom prst="line">
            <a:avLst/>
          </a:prstGeom>
          <a:noFill/>
          <a:ln w="6350">
            <a:solidFill>
              <a:schemeClr val="bg2"/>
            </a:solidFill>
            <a:round/>
          </a:ln>
        </p:spPr>
        <p:txBody>
          <a:bodyPr/>
          <a:lstStyle/>
          <a:p>
            <a:endParaRPr lang="en-IN"/>
          </a:p>
        </p:txBody>
      </p:sp>
      <p:sp>
        <p:nvSpPr>
          <p:cNvPr id="21530" name="Line 26"/>
          <p:cNvSpPr>
            <a:spLocks noChangeShapeType="1"/>
          </p:cNvSpPr>
          <p:nvPr/>
        </p:nvSpPr>
        <p:spPr bwMode="auto">
          <a:xfrm flipH="1">
            <a:off x="4248150" y="3335338"/>
            <a:ext cx="511175" cy="1773237"/>
          </a:xfrm>
          <a:prstGeom prst="line">
            <a:avLst/>
          </a:prstGeom>
          <a:noFill/>
          <a:ln w="6350">
            <a:solidFill>
              <a:schemeClr val="bg2"/>
            </a:solidFill>
            <a:round/>
          </a:ln>
        </p:spPr>
        <p:txBody>
          <a:bodyPr/>
          <a:lstStyle/>
          <a:p>
            <a:endParaRPr lang="en-IN"/>
          </a:p>
        </p:txBody>
      </p:sp>
      <p:sp>
        <p:nvSpPr>
          <p:cNvPr id="21531" name="Line 27"/>
          <p:cNvSpPr>
            <a:spLocks noChangeShapeType="1"/>
          </p:cNvSpPr>
          <p:nvPr/>
        </p:nvSpPr>
        <p:spPr bwMode="auto">
          <a:xfrm>
            <a:off x="6877050" y="3335338"/>
            <a:ext cx="511175" cy="1773237"/>
          </a:xfrm>
          <a:prstGeom prst="line">
            <a:avLst/>
          </a:prstGeom>
          <a:noFill/>
          <a:ln w="6350">
            <a:solidFill>
              <a:schemeClr val="bg2"/>
            </a:solidFill>
            <a:round/>
          </a:ln>
        </p:spPr>
        <p:txBody>
          <a:bodyPr/>
          <a:lstStyle/>
          <a:p>
            <a:endParaRPr lang="en-IN"/>
          </a:p>
        </p:txBody>
      </p:sp>
      <p:sp>
        <p:nvSpPr>
          <p:cNvPr id="21532" name="Line 28"/>
          <p:cNvSpPr>
            <a:spLocks noChangeShapeType="1"/>
          </p:cNvSpPr>
          <p:nvPr/>
        </p:nvSpPr>
        <p:spPr bwMode="auto">
          <a:xfrm flipH="1" flipV="1">
            <a:off x="4248150" y="5108575"/>
            <a:ext cx="1570038" cy="873125"/>
          </a:xfrm>
          <a:prstGeom prst="line">
            <a:avLst/>
          </a:prstGeom>
          <a:noFill/>
          <a:ln w="3175">
            <a:solidFill>
              <a:schemeClr val="bg2"/>
            </a:solidFill>
            <a:round/>
          </a:ln>
        </p:spPr>
        <p:txBody>
          <a:bodyPr/>
          <a:lstStyle/>
          <a:p>
            <a:endParaRPr lang="en-IN"/>
          </a:p>
        </p:txBody>
      </p:sp>
      <p:sp>
        <p:nvSpPr>
          <p:cNvPr id="21533" name="Line 29"/>
          <p:cNvSpPr>
            <a:spLocks noChangeShapeType="1"/>
          </p:cNvSpPr>
          <p:nvPr/>
        </p:nvSpPr>
        <p:spPr bwMode="auto">
          <a:xfrm flipV="1">
            <a:off x="5818188" y="5108575"/>
            <a:ext cx="1570037" cy="873125"/>
          </a:xfrm>
          <a:prstGeom prst="line">
            <a:avLst/>
          </a:prstGeom>
          <a:noFill/>
          <a:ln w="3175">
            <a:solidFill>
              <a:schemeClr val="bg2"/>
            </a:solidFill>
            <a:round/>
          </a:ln>
        </p:spPr>
        <p:txBody>
          <a:bodyPr/>
          <a:lstStyle/>
          <a:p>
            <a:endParaRPr lang="en-IN"/>
          </a:p>
        </p:txBody>
      </p:sp>
      <p:sp>
        <p:nvSpPr>
          <p:cNvPr id="21534" name="Arc 30"/>
          <p:cNvSpPr/>
          <p:nvPr/>
        </p:nvSpPr>
        <p:spPr bwMode="auto">
          <a:xfrm>
            <a:off x="4678363" y="4967288"/>
            <a:ext cx="2255837" cy="738187"/>
          </a:xfrm>
          <a:custGeom>
            <a:avLst/>
            <a:gdLst>
              <a:gd name="T0" fmla="*/ 2251868 w 43200"/>
              <a:gd name="T1" fmla="*/ 0 h 23414"/>
              <a:gd name="T2" fmla="*/ 1410 w 43200"/>
              <a:gd name="T3" fmla="*/ 23425 h 23414"/>
              <a:gd name="T4" fmla="*/ 1127919 w 43200"/>
              <a:gd name="T5" fmla="*/ 57191 h 23414"/>
              <a:gd name="T6" fmla="*/ 0 60000 65536"/>
              <a:gd name="T7" fmla="*/ 0 60000 65536"/>
              <a:gd name="T8" fmla="*/ 0 60000 65536"/>
              <a:gd name="T9" fmla="*/ 0 w 43200"/>
              <a:gd name="T10" fmla="*/ 0 h 23414"/>
              <a:gd name="T11" fmla="*/ 43200 w 43200"/>
              <a:gd name="T12" fmla="*/ 23414 h 23414"/>
            </a:gdLst>
            <a:ahLst/>
            <a:cxnLst>
              <a:cxn ang="T6">
                <a:pos x="T0" y="T1"/>
              </a:cxn>
              <a:cxn ang="T7">
                <a:pos x="T2" y="T3"/>
              </a:cxn>
              <a:cxn ang="T8">
                <a:pos x="T4" y="T5"/>
              </a:cxn>
            </a:cxnLst>
            <a:rect l="T9" t="T10" r="T11" b="T12"/>
            <a:pathLst>
              <a:path w="43200" h="23414" fill="none" extrusionOk="0">
                <a:moveTo>
                  <a:pt x="43123" y="0"/>
                </a:moveTo>
                <a:cubicBezTo>
                  <a:pt x="43174" y="603"/>
                  <a:pt x="43200" y="1208"/>
                  <a:pt x="43200" y="1814"/>
                </a:cubicBezTo>
                <a:cubicBezTo>
                  <a:pt x="43200" y="13743"/>
                  <a:pt x="33529" y="23414"/>
                  <a:pt x="21600" y="23414"/>
                </a:cubicBezTo>
                <a:cubicBezTo>
                  <a:pt x="9670" y="23414"/>
                  <a:pt x="0" y="13743"/>
                  <a:pt x="0" y="1814"/>
                </a:cubicBezTo>
                <a:cubicBezTo>
                  <a:pt x="-1" y="1456"/>
                  <a:pt x="8" y="1099"/>
                  <a:pt x="26" y="742"/>
                </a:cubicBezTo>
              </a:path>
              <a:path w="43200" h="23414" stroke="0" extrusionOk="0">
                <a:moveTo>
                  <a:pt x="43123" y="0"/>
                </a:moveTo>
                <a:cubicBezTo>
                  <a:pt x="43174" y="603"/>
                  <a:pt x="43200" y="1208"/>
                  <a:pt x="43200" y="1814"/>
                </a:cubicBezTo>
                <a:cubicBezTo>
                  <a:pt x="43200" y="13743"/>
                  <a:pt x="33529" y="23414"/>
                  <a:pt x="21600" y="23414"/>
                </a:cubicBezTo>
                <a:cubicBezTo>
                  <a:pt x="9670" y="23414"/>
                  <a:pt x="0" y="13743"/>
                  <a:pt x="0" y="1814"/>
                </a:cubicBezTo>
                <a:cubicBezTo>
                  <a:pt x="-1" y="1456"/>
                  <a:pt x="8" y="1099"/>
                  <a:pt x="26" y="742"/>
                </a:cubicBezTo>
                <a:lnTo>
                  <a:pt x="21600" y="1814"/>
                </a:lnTo>
                <a:close/>
              </a:path>
            </a:pathLst>
          </a:custGeom>
          <a:noFill/>
          <a:ln w="28575">
            <a:solidFill>
              <a:schemeClr val="tx1"/>
            </a:solidFill>
            <a:round/>
          </a:ln>
        </p:spPr>
        <p:txBody>
          <a:bodyPr wrap="none" anchor="ctr"/>
          <a:lstStyle/>
          <a:p>
            <a:endParaRPr lang="en-IN"/>
          </a:p>
        </p:txBody>
      </p:sp>
      <p:sp>
        <p:nvSpPr>
          <p:cNvPr id="21535" name="Arc 31"/>
          <p:cNvSpPr/>
          <p:nvPr/>
        </p:nvSpPr>
        <p:spPr bwMode="auto">
          <a:xfrm flipV="1">
            <a:off x="4692650" y="4348163"/>
            <a:ext cx="2254250" cy="714375"/>
          </a:xfrm>
          <a:custGeom>
            <a:avLst/>
            <a:gdLst>
              <a:gd name="T0" fmla="*/ 2254250 w 43162"/>
              <a:gd name="T1" fmla="*/ 73987 h 22671"/>
              <a:gd name="T2" fmla="*/ 1410 w 43162"/>
              <a:gd name="T3" fmla="*/ 0 h 22671"/>
              <a:gd name="T4" fmla="*/ 1128117 w 43162"/>
              <a:gd name="T5" fmla="*/ 33748 h 22671"/>
              <a:gd name="T6" fmla="*/ 0 60000 65536"/>
              <a:gd name="T7" fmla="*/ 0 60000 65536"/>
              <a:gd name="T8" fmla="*/ 0 60000 65536"/>
              <a:gd name="T9" fmla="*/ 0 w 43162"/>
              <a:gd name="T10" fmla="*/ 0 h 22671"/>
              <a:gd name="T11" fmla="*/ 43162 w 43162"/>
              <a:gd name="T12" fmla="*/ 22671 h 22671"/>
            </a:gdLst>
            <a:ahLst/>
            <a:cxnLst>
              <a:cxn ang="T6">
                <a:pos x="T0" y="T1"/>
              </a:cxn>
              <a:cxn ang="T7">
                <a:pos x="T2" y="T3"/>
              </a:cxn>
              <a:cxn ang="T8">
                <a:pos x="T4" y="T5"/>
              </a:cxn>
            </a:cxnLst>
            <a:rect l="T9" t="T10" r="T11" b="T12"/>
            <a:pathLst>
              <a:path w="43162" h="22671" fill="none" extrusionOk="0">
                <a:moveTo>
                  <a:pt x="43162" y="2348"/>
                </a:moveTo>
                <a:cubicBezTo>
                  <a:pt x="42486" y="13761"/>
                  <a:pt x="33033" y="22670"/>
                  <a:pt x="21600" y="22671"/>
                </a:cubicBezTo>
                <a:cubicBezTo>
                  <a:pt x="9670" y="22671"/>
                  <a:pt x="0" y="13000"/>
                  <a:pt x="0" y="1071"/>
                </a:cubicBezTo>
                <a:cubicBezTo>
                  <a:pt x="-1" y="713"/>
                  <a:pt x="8" y="356"/>
                  <a:pt x="26" y="-1"/>
                </a:cubicBezTo>
              </a:path>
              <a:path w="43162" h="22671" stroke="0" extrusionOk="0">
                <a:moveTo>
                  <a:pt x="43162" y="2348"/>
                </a:moveTo>
                <a:cubicBezTo>
                  <a:pt x="42486" y="13761"/>
                  <a:pt x="33033" y="22670"/>
                  <a:pt x="21600" y="22671"/>
                </a:cubicBezTo>
                <a:cubicBezTo>
                  <a:pt x="9670" y="22671"/>
                  <a:pt x="0" y="13000"/>
                  <a:pt x="0" y="1071"/>
                </a:cubicBezTo>
                <a:cubicBezTo>
                  <a:pt x="-1" y="713"/>
                  <a:pt x="8" y="356"/>
                  <a:pt x="26" y="-1"/>
                </a:cubicBezTo>
                <a:lnTo>
                  <a:pt x="21600" y="1071"/>
                </a:lnTo>
                <a:close/>
              </a:path>
            </a:pathLst>
          </a:custGeom>
          <a:noFill/>
          <a:ln w="9525">
            <a:solidFill>
              <a:schemeClr val="tx1"/>
            </a:solidFill>
            <a:round/>
          </a:ln>
        </p:spPr>
        <p:txBody>
          <a:bodyPr wrap="none" anchor="ctr"/>
          <a:lstStyle/>
          <a:p>
            <a:endParaRPr lang="en-IN"/>
          </a:p>
        </p:txBody>
      </p:sp>
      <p:sp>
        <p:nvSpPr>
          <p:cNvPr id="21536" name="Line 32"/>
          <p:cNvSpPr>
            <a:spLocks noChangeShapeType="1"/>
          </p:cNvSpPr>
          <p:nvPr/>
        </p:nvSpPr>
        <p:spPr bwMode="auto">
          <a:xfrm rot="120693" flipH="1">
            <a:off x="4711700" y="3228975"/>
            <a:ext cx="322263" cy="1817688"/>
          </a:xfrm>
          <a:prstGeom prst="line">
            <a:avLst/>
          </a:prstGeom>
          <a:noFill/>
          <a:ln w="28575">
            <a:solidFill>
              <a:schemeClr val="tx1"/>
            </a:solidFill>
            <a:round/>
          </a:ln>
        </p:spPr>
        <p:txBody>
          <a:bodyPr wrap="none" anchor="ctr"/>
          <a:lstStyle/>
          <a:p>
            <a:endParaRPr lang="en-IN"/>
          </a:p>
        </p:txBody>
      </p:sp>
      <p:sp>
        <p:nvSpPr>
          <p:cNvPr id="21537" name="Line 33"/>
          <p:cNvSpPr>
            <a:spLocks noChangeShapeType="1"/>
          </p:cNvSpPr>
          <p:nvPr/>
        </p:nvSpPr>
        <p:spPr bwMode="auto">
          <a:xfrm rot="-120693">
            <a:off x="6592888" y="3192463"/>
            <a:ext cx="309562" cy="1785937"/>
          </a:xfrm>
          <a:prstGeom prst="line">
            <a:avLst/>
          </a:prstGeom>
          <a:noFill/>
          <a:ln w="28575">
            <a:solidFill>
              <a:schemeClr val="tx1"/>
            </a:solidFill>
            <a:round/>
          </a:ln>
        </p:spPr>
        <p:txBody>
          <a:bodyPr wrap="none" anchor="ctr"/>
          <a:lstStyle/>
          <a:p>
            <a:endParaRPr lang="en-IN"/>
          </a:p>
        </p:txBody>
      </p:sp>
      <p:sp>
        <p:nvSpPr>
          <p:cNvPr id="21538" name="Line 34"/>
          <p:cNvSpPr>
            <a:spLocks noChangeShapeType="1"/>
          </p:cNvSpPr>
          <p:nvPr/>
        </p:nvSpPr>
        <p:spPr bwMode="auto">
          <a:xfrm flipV="1">
            <a:off x="5041900" y="1643063"/>
            <a:ext cx="0" cy="1692275"/>
          </a:xfrm>
          <a:prstGeom prst="line">
            <a:avLst/>
          </a:prstGeom>
          <a:noFill/>
          <a:ln w="28575">
            <a:solidFill>
              <a:schemeClr val="tx1"/>
            </a:solidFill>
            <a:round/>
          </a:ln>
        </p:spPr>
        <p:txBody>
          <a:bodyPr wrap="none" anchor="ctr"/>
          <a:lstStyle/>
          <a:p>
            <a:endParaRPr lang="en-IN"/>
          </a:p>
        </p:txBody>
      </p:sp>
      <p:sp>
        <p:nvSpPr>
          <p:cNvPr id="21539" name="Line 35"/>
          <p:cNvSpPr>
            <a:spLocks noChangeShapeType="1"/>
          </p:cNvSpPr>
          <p:nvPr/>
        </p:nvSpPr>
        <p:spPr bwMode="auto">
          <a:xfrm flipV="1">
            <a:off x="6594475" y="1643063"/>
            <a:ext cx="0" cy="1692275"/>
          </a:xfrm>
          <a:prstGeom prst="line">
            <a:avLst/>
          </a:prstGeom>
          <a:noFill/>
          <a:ln w="28575">
            <a:solidFill>
              <a:schemeClr val="tx1"/>
            </a:solidFill>
            <a:round/>
          </a:ln>
        </p:spPr>
        <p:txBody>
          <a:bodyPr wrap="none" anchor="ctr"/>
          <a:lstStyle/>
          <a:p>
            <a:endParaRPr lang="en-IN"/>
          </a:p>
        </p:txBody>
      </p:sp>
      <p:sp>
        <p:nvSpPr>
          <p:cNvPr id="21540" name="Line 36"/>
          <p:cNvSpPr>
            <a:spLocks noChangeShapeType="1"/>
          </p:cNvSpPr>
          <p:nvPr/>
        </p:nvSpPr>
        <p:spPr bwMode="auto">
          <a:xfrm>
            <a:off x="6194425" y="2019300"/>
            <a:ext cx="0" cy="704850"/>
          </a:xfrm>
          <a:prstGeom prst="line">
            <a:avLst/>
          </a:prstGeom>
          <a:noFill/>
          <a:ln w="28575">
            <a:solidFill>
              <a:schemeClr val="tx1"/>
            </a:solidFill>
            <a:round/>
          </a:ln>
        </p:spPr>
        <p:txBody>
          <a:bodyPr wrap="none" anchor="ctr"/>
          <a:lstStyle/>
          <a:p>
            <a:endParaRPr lang="en-IN"/>
          </a:p>
        </p:txBody>
      </p:sp>
      <p:sp>
        <p:nvSpPr>
          <p:cNvPr id="21541" name="Line 37"/>
          <p:cNvSpPr>
            <a:spLocks noChangeShapeType="1"/>
          </p:cNvSpPr>
          <p:nvPr/>
        </p:nvSpPr>
        <p:spPr bwMode="auto">
          <a:xfrm>
            <a:off x="6535738" y="1797050"/>
            <a:ext cx="0" cy="703263"/>
          </a:xfrm>
          <a:prstGeom prst="line">
            <a:avLst/>
          </a:prstGeom>
          <a:noFill/>
          <a:ln w="28575">
            <a:solidFill>
              <a:schemeClr val="tx1"/>
            </a:solidFill>
            <a:round/>
          </a:ln>
        </p:spPr>
        <p:txBody>
          <a:bodyPr wrap="none" anchor="ctr"/>
          <a:lstStyle/>
          <a:p>
            <a:endParaRPr lang="en-IN"/>
          </a:p>
        </p:txBody>
      </p:sp>
      <p:sp>
        <p:nvSpPr>
          <p:cNvPr id="21542" name="Arc 38"/>
          <p:cNvSpPr/>
          <p:nvPr/>
        </p:nvSpPr>
        <p:spPr bwMode="auto">
          <a:xfrm rot="5209211">
            <a:off x="6146801" y="2301875"/>
            <a:ext cx="423862" cy="376237"/>
          </a:xfrm>
          <a:custGeom>
            <a:avLst/>
            <a:gdLst>
              <a:gd name="T0" fmla="*/ 196625 w 21600"/>
              <a:gd name="T1" fmla="*/ 0 h 19136"/>
              <a:gd name="T2" fmla="*/ 423862 w 21600"/>
              <a:gd name="T3" fmla="*/ 376237 h 19136"/>
              <a:gd name="T4" fmla="*/ 0 w 21600"/>
              <a:gd name="T5" fmla="*/ 376237 h 19136"/>
              <a:gd name="T6" fmla="*/ 0 60000 65536"/>
              <a:gd name="T7" fmla="*/ 0 60000 65536"/>
              <a:gd name="T8" fmla="*/ 0 60000 65536"/>
              <a:gd name="T9" fmla="*/ 0 w 21600"/>
              <a:gd name="T10" fmla="*/ 0 h 19136"/>
              <a:gd name="T11" fmla="*/ 21600 w 21600"/>
              <a:gd name="T12" fmla="*/ 19136 h 19136"/>
            </a:gdLst>
            <a:ahLst/>
            <a:cxnLst>
              <a:cxn ang="T6">
                <a:pos x="T0" y="T1"/>
              </a:cxn>
              <a:cxn ang="T7">
                <a:pos x="T2" y="T3"/>
              </a:cxn>
              <a:cxn ang="T8">
                <a:pos x="T4" y="T5"/>
              </a:cxn>
            </a:cxnLst>
            <a:rect l="T9" t="T10" r="T11" b="T12"/>
            <a:pathLst>
              <a:path w="21600" h="19136" fill="none" extrusionOk="0">
                <a:moveTo>
                  <a:pt x="10019" y="0"/>
                </a:moveTo>
                <a:cubicBezTo>
                  <a:pt x="17138" y="3728"/>
                  <a:pt x="21600" y="11099"/>
                  <a:pt x="21600" y="19136"/>
                </a:cubicBezTo>
              </a:path>
              <a:path w="21600" h="19136" stroke="0" extrusionOk="0">
                <a:moveTo>
                  <a:pt x="10019" y="0"/>
                </a:moveTo>
                <a:cubicBezTo>
                  <a:pt x="17138" y="3728"/>
                  <a:pt x="21600" y="11099"/>
                  <a:pt x="21600" y="19136"/>
                </a:cubicBezTo>
                <a:lnTo>
                  <a:pt x="0" y="19136"/>
                </a:lnTo>
                <a:close/>
              </a:path>
            </a:pathLst>
          </a:custGeom>
          <a:noFill/>
          <a:ln w="28575">
            <a:solidFill>
              <a:schemeClr val="tx1"/>
            </a:solidFill>
            <a:round/>
          </a:ln>
        </p:spPr>
        <p:txBody>
          <a:bodyPr wrap="none" anchor="ctr"/>
          <a:lstStyle/>
          <a:p>
            <a:endParaRPr lang="en-IN"/>
          </a:p>
        </p:txBody>
      </p:sp>
      <p:sp>
        <p:nvSpPr>
          <p:cNvPr id="21543" name="Line 39"/>
          <p:cNvSpPr>
            <a:spLocks noChangeShapeType="1"/>
          </p:cNvSpPr>
          <p:nvPr/>
        </p:nvSpPr>
        <p:spPr bwMode="auto">
          <a:xfrm rot="343179" flipH="1" flipV="1">
            <a:off x="6170613" y="2349500"/>
            <a:ext cx="341312" cy="139700"/>
          </a:xfrm>
          <a:prstGeom prst="line">
            <a:avLst/>
          </a:prstGeom>
          <a:noFill/>
          <a:ln w="28575">
            <a:solidFill>
              <a:schemeClr val="tx1"/>
            </a:solidFill>
            <a:round/>
          </a:ln>
        </p:spPr>
        <p:txBody>
          <a:bodyPr wrap="none" anchor="ctr"/>
          <a:lstStyle/>
          <a:p>
            <a:endParaRPr lang="en-IN"/>
          </a:p>
        </p:txBody>
      </p:sp>
      <p:sp>
        <p:nvSpPr>
          <p:cNvPr id="21544" name="Line 40"/>
          <p:cNvSpPr>
            <a:spLocks noChangeShapeType="1"/>
          </p:cNvSpPr>
          <p:nvPr/>
        </p:nvSpPr>
        <p:spPr bwMode="auto">
          <a:xfrm flipH="1" flipV="1">
            <a:off x="5530850" y="1249363"/>
            <a:ext cx="987425" cy="565150"/>
          </a:xfrm>
          <a:prstGeom prst="line">
            <a:avLst/>
          </a:prstGeom>
          <a:noFill/>
          <a:ln w="28575">
            <a:solidFill>
              <a:schemeClr val="tx1"/>
            </a:solidFill>
            <a:round/>
          </a:ln>
        </p:spPr>
        <p:txBody>
          <a:bodyPr wrap="none" anchor="ctr"/>
          <a:lstStyle/>
          <a:p>
            <a:endParaRPr lang="en-IN"/>
          </a:p>
        </p:txBody>
      </p:sp>
      <p:sp>
        <p:nvSpPr>
          <p:cNvPr id="21545" name="Line 41"/>
          <p:cNvSpPr>
            <a:spLocks noChangeShapeType="1"/>
          </p:cNvSpPr>
          <p:nvPr/>
        </p:nvSpPr>
        <p:spPr bwMode="auto">
          <a:xfrm flipH="1" flipV="1">
            <a:off x="5160963" y="1435100"/>
            <a:ext cx="1009650" cy="579438"/>
          </a:xfrm>
          <a:prstGeom prst="line">
            <a:avLst/>
          </a:prstGeom>
          <a:noFill/>
          <a:ln w="28575">
            <a:solidFill>
              <a:schemeClr val="tx1"/>
            </a:solidFill>
            <a:round/>
          </a:ln>
        </p:spPr>
        <p:txBody>
          <a:bodyPr wrap="none" anchor="ctr"/>
          <a:lstStyle/>
          <a:p>
            <a:endParaRPr lang="en-IN"/>
          </a:p>
        </p:txBody>
      </p:sp>
      <p:sp>
        <p:nvSpPr>
          <p:cNvPr id="21546" name="Line 42"/>
          <p:cNvSpPr>
            <a:spLocks noChangeShapeType="1"/>
          </p:cNvSpPr>
          <p:nvPr/>
        </p:nvSpPr>
        <p:spPr bwMode="auto">
          <a:xfrm>
            <a:off x="5559425" y="1243013"/>
            <a:ext cx="0" cy="423862"/>
          </a:xfrm>
          <a:prstGeom prst="line">
            <a:avLst/>
          </a:prstGeom>
          <a:noFill/>
          <a:ln w="28575">
            <a:solidFill>
              <a:schemeClr val="tx1"/>
            </a:solidFill>
            <a:round/>
          </a:ln>
        </p:spPr>
        <p:txBody>
          <a:bodyPr wrap="none" anchor="ctr"/>
          <a:lstStyle/>
          <a:p>
            <a:endParaRPr lang="en-IN"/>
          </a:p>
        </p:txBody>
      </p:sp>
      <p:sp>
        <p:nvSpPr>
          <p:cNvPr id="21547" name="Rectangle 43"/>
          <p:cNvSpPr>
            <a:spLocks noChangeArrowheads="1"/>
          </p:cNvSpPr>
          <p:nvPr/>
        </p:nvSpPr>
        <p:spPr bwMode="auto">
          <a:xfrm>
            <a:off x="5113338" y="990600"/>
            <a:ext cx="422275" cy="423863"/>
          </a:xfrm>
          <a:prstGeom prst="rect">
            <a:avLst/>
          </a:prstGeom>
          <a:solidFill>
            <a:schemeClr val="bg1"/>
          </a:solidFill>
          <a:ln w="9525">
            <a:noFill/>
            <a:miter lim="800000"/>
          </a:ln>
        </p:spPr>
        <p:txBody>
          <a:bodyPr wrap="none" anchor="ctr"/>
          <a:lstStyle/>
          <a:p>
            <a:endParaRPr lang="en-IN"/>
          </a:p>
        </p:txBody>
      </p:sp>
      <p:sp>
        <p:nvSpPr>
          <p:cNvPr id="21548" name="Rectangle 44"/>
          <p:cNvSpPr>
            <a:spLocks noChangeArrowheads="1"/>
          </p:cNvSpPr>
          <p:nvPr/>
        </p:nvSpPr>
        <p:spPr bwMode="auto">
          <a:xfrm flipH="1">
            <a:off x="6205538" y="1784350"/>
            <a:ext cx="282575" cy="323850"/>
          </a:xfrm>
          <a:prstGeom prst="rect">
            <a:avLst/>
          </a:prstGeom>
          <a:solidFill>
            <a:schemeClr val="bg1"/>
          </a:solidFill>
          <a:ln w="9525">
            <a:noFill/>
            <a:miter lim="800000"/>
          </a:ln>
        </p:spPr>
        <p:txBody>
          <a:bodyPr wrap="none" anchor="ctr"/>
          <a:lstStyle/>
          <a:p>
            <a:endParaRPr lang="en-IN"/>
          </a:p>
        </p:txBody>
      </p:sp>
      <p:sp>
        <p:nvSpPr>
          <p:cNvPr id="21549" name="Rectangle 45"/>
          <p:cNvSpPr>
            <a:spLocks noChangeArrowheads="1"/>
          </p:cNvSpPr>
          <p:nvPr/>
        </p:nvSpPr>
        <p:spPr bwMode="auto">
          <a:xfrm>
            <a:off x="5072063" y="2706688"/>
            <a:ext cx="1506537" cy="663575"/>
          </a:xfrm>
          <a:prstGeom prst="rect">
            <a:avLst/>
          </a:prstGeom>
          <a:solidFill>
            <a:schemeClr val="bg1"/>
          </a:solidFill>
          <a:ln w="9525">
            <a:noFill/>
            <a:miter lim="800000"/>
          </a:ln>
        </p:spPr>
        <p:txBody>
          <a:bodyPr wrap="none" anchor="ctr"/>
          <a:lstStyle/>
          <a:p>
            <a:endParaRPr lang="en-IN"/>
          </a:p>
        </p:txBody>
      </p:sp>
      <p:grpSp>
        <p:nvGrpSpPr>
          <p:cNvPr id="4" name="Group 46"/>
          <p:cNvGrpSpPr/>
          <p:nvPr/>
        </p:nvGrpSpPr>
        <p:grpSpPr bwMode="auto">
          <a:xfrm>
            <a:off x="0" y="0"/>
            <a:ext cx="2362200" cy="1295400"/>
            <a:chOff x="288" y="96"/>
            <a:chExt cx="1488" cy="816"/>
          </a:xfrm>
        </p:grpSpPr>
        <p:sp>
          <p:nvSpPr>
            <p:cNvPr id="21600" name="Oval 47"/>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1601" name="Text Box 48"/>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5" name="Group 49"/>
          <p:cNvGrpSpPr/>
          <p:nvPr/>
        </p:nvGrpSpPr>
        <p:grpSpPr bwMode="auto">
          <a:xfrm>
            <a:off x="254000" y="1408113"/>
            <a:ext cx="2560638" cy="4078287"/>
            <a:chOff x="160" y="887"/>
            <a:chExt cx="1613" cy="2569"/>
          </a:xfrm>
        </p:grpSpPr>
        <p:sp>
          <p:nvSpPr>
            <p:cNvPr id="21565" name="Oval 50"/>
            <p:cNvSpPr>
              <a:spLocks noChangeArrowheads="1"/>
            </p:cNvSpPr>
            <p:nvPr/>
          </p:nvSpPr>
          <p:spPr bwMode="auto">
            <a:xfrm>
              <a:off x="588" y="2592"/>
              <a:ext cx="816" cy="816"/>
            </a:xfrm>
            <a:prstGeom prst="ellipse">
              <a:avLst/>
            </a:prstGeom>
            <a:solidFill>
              <a:schemeClr val="bg1"/>
            </a:solidFill>
            <a:ln w="9525">
              <a:solidFill>
                <a:schemeClr val="tx1"/>
              </a:solidFill>
              <a:round/>
            </a:ln>
          </p:spPr>
          <p:txBody>
            <a:bodyPr wrap="none" anchor="ctr"/>
            <a:lstStyle/>
            <a:p>
              <a:endParaRPr lang="en-IN"/>
            </a:p>
          </p:txBody>
        </p:sp>
        <p:sp>
          <p:nvSpPr>
            <p:cNvPr id="21566" name="AutoShape 51"/>
            <p:cNvSpPr>
              <a:spLocks noChangeArrowheads="1"/>
            </p:cNvSpPr>
            <p:nvPr/>
          </p:nvSpPr>
          <p:spPr bwMode="auto">
            <a:xfrm flipV="1">
              <a:off x="576" y="1824"/>
              <a:ext cx="864" cy="672"/>
            </a:xfrm>
            <a:custGeom>
              <a:avLst/>
              <a:gdLst>
                <a:gd name="T0" fmla="*/ 756 w 21600"/>
                <a:gd name="T1" fmla="*/ 336 h 21600"/>
                <a:gd name="T2" fmla="*/ 432 w 21600"/>
                <a:gd name="T3" fmla="*/ 672 h 21600"/>
                <a:gd name="T4" fmla="*/ 108 w 21600"/>
                <a:gd name="T5" fmla="*/ 336 h 21600"/>
                <a:gd name="T6" fmla="*/ 43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chemeClr val="tx1"/>
              </a:solidFill>
              <a:miter lim="800000"/>
            </a:ln>
          </p:spPr>
          <p:txBody>
            <a:bodyPr wrap="none" anchor="ctr"/>
            <a:lstStyle/>
            <a:p>
              <a:endParaRPr lang="en-IN"/>
            </a:p>
          </p:txBody>
        </p:sp>
        <p:sp>
          <p:nvSpPr>
            <p:cNvPr id="21567" name="Rectangle 52"/>
            <p:cNvSpPr>
              <a:spLocks noChangeArrowheads="1"/>
            </p:cNvSpPr>
            <p:nvPr/>
          </p:nvSpPr>
          <p:spPr bwMode="auto">
            <a:xfrm>
              <a:off x="789" y="1104"/>
              <a:ext cx="432" cy="720"/>
            </a:xfrm>
            <a:prstGeom prst="rect">
              <a:avLst/>
            </a:prstGeom>
            <a:solidFill>
              <a:schemeClr val="bg1"/>
            </a:solidFill>
            <a:ln w="9525">
              <a:solidFill>
                <a:schemeClr val="tx1"/>
              </a:solidFill>
              <a:miter lim="800000"/>
            </a:ln>
          </p:spPr>
          <p:txBody>
            <a:bodyPr wrap="none" anchor="ctr"/>
            <a:lstStyle/>
            <a:p>
              <a:endParaRPr lang="en-IN"/>
            </a:p>
          </p:txBody>
        </p:sp>
        <p:sp>
          <p:nvSpPr>
            <p:cNvPr id="21568" name="Rectangle 53"/>
            <p:cNvSpPr>
              <a:spLocks noChangeArrowheads="1"/>
            </p:cNvSpPr>
            <p:nvPr/>
          </p:nvSpPr>
          <p:spPr bwMode="auto">
            <a:xfrm>
              <a:off x="927" y="1104"/>
              <a:ext cx="144" cy="384"/>
            </a:xfrm>
            <a:prstGeom prst="rect">
              <a:avLst/>
            </a:prstGeom>
            <a:solidFill>
              <a:schemeClr val="bg1"/>
            </a:solidFill>
            <a:ln w="9525">
              <a:solidFill>
                <a:schemeClr val="tx1"/>
              </a:solidFill>
              <a:miter lim="800000"/>
            </a:ln>
          </p:spPr>
          <p:txBody>
            <a:bodyPr wrap="none" anchor="ctr"/>
            <a:lstStyle/>
            <a:p>
              <a:endParaRPr lang="en-IN"/>
            </a:p>
          </p:txBody>
        </p:sp>
        <p:sp>
          <p:nvSpPr>
            <p:cNvPr id="21569" name="Line 54"/>
            <p:cNvSpPr>
              <a:spLocks noChangeShapeType="1"/>
            </p:cNvSpPr>
            <p:nvPr/>
          </p:nvSpPr>
          <p:spPr bwMode="auto">
            <a:xfrm>
              <a:off x="384" y="2496"/>
              <a:ext cx="1248" cy="0"/>
            </a:xfrm>
            <a:prstGeom prst="line">
              <a:avLst/>
            </a:prstGeom>
            <a:noFill/>
            <a:ln w="9525">
              <a:solidFill>
                <a:schemeClr val="tx1"/>
              </a:solidFill>
              <a:round/>
            </a:ln>
          </p:spPr>
          <p:txBody>
            <a:bodyPr/>
            <a:lstStyle/>
            <a:p>
              <a:endParaRPr lang="en-IN"/>
            </a:p>
          </p:txBody>
        </p:sp>
        <p:sp>
          <p:nvSpPr>
            <p:cNvPr id="21570" name="Oval 55"/>
            <p:cNvSpPr>
              <a:spLocks noChangeArrowheads="1"/>
            </p:cNvSpPr>
            <p:nvPr/>
          </p:nvSpPr>
          <p:spPr bwMode="auto">
            <a:xfrm>
              <a:off x="780" y="2784"/>
              <a:ext cx="432" cy="432"/>
            </a:xfrm>
            <a:prstGeom prst="ellipse">
              <a:avLst/>
            </a:prstGeom>
            <a:solidFill>
              <a:schemeClr val="bg1"/>
            </a:solidFill>
            <a:ln w="9525">
              <a:solidFill>
                <a:schemeClr val="tx1"/>
              </a:solidFill>
              <a:round/>
            </a:ln>
          </p:spPr>
          <p:txBody>
            <a:bodyPr wrap="none" anchor="ctr"/>
            <a:lstStyle/>
            <a:p>
              <a:endParaRPr lang="en-IN"/>
            </a:p>
          </p:txBody>
        </p:sp>
        <p:sp>
          <p:nvSpPr>
            <p:cNvPr id="21571" name="Line 56"/>
            <p:cNvSpPr>
              <a:spLocks noChangeShapeType="1"/>
            </p:cNvSpPr>
            <p:nvPr/>
          </p:nvSpPr>
          <p:spPr bwMode="auto">
            <a:xfrm>
              <a:off x="996" y="2544"/>
              <a:ext cx="0" cy="912"/>
            </a:xfrm>
            <a:prstGeom prst="line">
              <a:avLst/>
            </a:prstGeom>
            <a:noFill/>
            <a:ln w="9525">
              <a:solidFill>
                <a:schemeClr val="folHlink"/>
              </a:solidFill>
              <a:round/>
            </a:ln>
          </p:spPr>
          <p:txBody>
            <a:bodyPr/>
            <a:lstStyle/>
            <a:p>
              <a:endParaRPr lang="en-IN"/>
            </a:p>
          </p:txBody>
        </p:sp>
        <p:sp>
          <p:nvSpPr>
            <p:cNvPr id="21572" name="Line 57"/>
            <p:cNvSpPr>
              <a:spLocks noChangeShapeType="1"/>
            </p:cNvSpPr>
            <p:nvPr/>
          </p:nvSpPr>
          <p:spPr bwMode="auto">
            <a:xfrm>
              <a:off x="576" y="3006"/>
              <a:ext cx="864" cy="0"/>
            </a:xfrm>
            <a:prstGeom prst="line">
              <a:avLst/>
            </a:prstGeom>
            <a:noFill/>
            <a:ln w="9525">
              <a:solidFill>
                <a:schemeClr val="folHlink"/>
              </a:solidFill>
              <a:round/>
            </a:ln>
          </p:spPr>
          <p:txBody>
            <a:bodyPr/>
            <a:lstStyle/>
            <a:p>
              <a:endParaRPr lang="en-IN"/>
            </a:p>
          </p:txBody>
        </p:sp>
        <p:sp>
          <p:nvSpPr>
            <p:cNvPr id="21573" name="Oval 58"/>
            <p:cNvSpPr>
              <a:spLocks noChangeArrowheads="1"/>
            </p:cNvSpPr>
            <p:nvPr/>
          </p:nvSpPr>
          <p:spPr bwMode="auto">
            <a:xfrm>
              <a:off x="927" y="1008"/>
              <a:ext cx="144" cy="144"/>
            </a:xfrm>
            <a:prstGeom prst="ellipse">
              <a:avLst/>
            </a:prstGeom>
            <a:solidFill>
              <a:schemeClr val="bg1"/>
            </a:solidFill>
            <a:ln w="9525">
              <a:noFill/>
              <a:round/>
            </a:ln>
          </p:spPr>
          <p:txBody>
            <a:bodyPr wrap="none" anchor="ctr"/>
            <a:lstStyle/>
            <a:p>
              <a:endParaRPr lang="en-IN"/>
            </a:p>
          </p:txBody>
        </p:sp>
        <p:sp>
          <p:nvSpPr>
            <p:cNvPr id="21574" name="Line 59"/>
            <p:cNvSpPr>
              <a:spLocks noChangeShapeType="1"/>
            </p:cNvSpPr>
            <p:nvPr/>
          </p:nvSpPr>
          <p:spPr bwMode="auto">
            <a:xfrm>
              <a:off x="933" y="2793"/>
              <a:ext cx="0" cy="423"/>
            </a:xfrm>
            <a:prstGeom prst="line">
              <a:avLst/>
            </a:prstGeom>
            <a:noFill/>
            <a:ln w="9525">
              <a:solidFill>
                <a:schemeClr val="tx1"/>
              </a:solidFill>
              <a:round/>
            </a:ln>
          </p:spPr>
          <p:txBody>
            <a:bodyPr/>
            <a:lstStyle/>
            <a:p>
              <a:endParaRPr lang="en-IN"/>
            </a:p>
          </p:txBody>
        </p:sp>
        <p:sp>
          <p:nvSpPr>
            <p:cNvPr id="21575" name="Line 60"/>
            <p:cNvSpPr>
              <a:spLocks noChangeShapeType="1"/>
            </p:cNvSpPr>
            <p:nvPr/>
          </p:nvSpPr>
          <p:spPr bwMode="auto">
            <a:xfrm>
              <a:off x="1059" y="2787"/>
              <a:ext cx="0" cy="423"/>
            </a:xfrm>
            <a:prstGeom prst="line">
              <a:avLst/>
            </a:prstGeom>
            <a:noFill/>
            <a:ln w="9525">
              <a:solidFill>
                <a:schemeClr val="tx1"/>
              </a:solidFill>
              <a:round/>
            </a:ln>
          </p:spPr>
          <p:txBody>
            <a:bodyPr/>
            <a:lstStyle/>
            <a:p>
              <a:endParaRPr lang="en-IN"/>
            </a:p>
          </p:txBody>
        </p:sp>
        <p:sp>
          <p:nvSpPr>
            <p:cNvPr id="21576" name="Line 61"/>
            <p:cNvSpPr>
              <a:spLocks noChangeShapeType="1"/>
            </p:cNvSpPr>
            <p:nvPr/>
          </p:nvSpPr>
          <p:spPr bwMode="auto">
            <a:xfrm>
              <a:off x="1000" y="1344"/>
              <a:ext cx="0" cy="1224"/>
            </a:xfrm>
            <a:prstGeom prst="line">
              <a:avLst/>
            </a:prstGeom>
            <a:noFill/>
            <a:ln w="9525">
              <a:solidFill>
                <a:schemeClr val="bg2"/>
              </a:solidFill>
              <a:prstDash val="lgDashDot"/>
              <a:round/>
            </a:ln>
          </p:spPr>
          <p:txBody>
            <a:bodyPr/>
            <a:lstStyle/>
            <a:p>
              <a:endParaRPr lang="en-IN"/>
            </a:p>
          </p:txBody>
        </p:sp>
        <p:sp>
          <p:nvSpPr>
            <p:cNvPr id="21577" name="Line 62"/>
            <p:cNvSpPr>
              <a:spLocks noChangeShapeType="1"/>
            </p:cNvSpPr>
            <p:nvPr/>
          </p:nvSpPr>
          <p:spPr bwMode="auto">
            <a:xfrm>
              <a:off x="1392" y="1104"/>
              <a:ext cx="240" cy="0"/>
            </a:xfrm>
            <a:prstGeom prst="line">
              <a:avLst/>
            </a:prstGeom>
            <a:noFill/>
            <a:ln w="3175">
              <a:solidFill>
                <a:schemeClr val="bg2"/>
              </a:solidFill>
              <a:round/>
            </a:ln>
          </p:spPr>
          <p:txBody>
            <a:bodyPr/>
            <a:lstStyle/>
            <a:p>
              <a:endParaRPr lang="en-IN"/>
            </a:p>
          </p:txBody>
        </p:sp>
        <p:sp>
          <p:nvSpPr>
            <p:cNvPr id="21578" name="Line 63"/>
            <p:cNvSpPr>
              <a:spLocks noChangeShapeType="1"/>
            </p:cNvSpPr>
            <p:nvPr/>
          </p:nvSpPr>
          <p:spPr bwMode="auto">
            <a:xfrm>
              <a:off x="1392" y="1824"/>
              <a:ext cx="240" cy="0"/>
            </a:xfrm>
            <a:prstGeom prst="line">
              <a:avLst/>
            </a:prstGeom>
            <a:noFill/>
            <a:ln w="3175">
              <a:solidFill>
                <a:schemeClr val="bg2"/>
              </a:solidFill>
              <a:round/>
            </a:ln>
          </p:spPr>
          <p:txBody>
            <a:bodyPr/>
            <a:lstStyle/>
            <a:p>
              <a:endParaRPr lang="en-IN"/>
            </a:p>
          </p:txBody>
        </p:sp>
        <p:sp>
          <p:nvSpPr>
            <p:cNvPr id="21579" name="Line 64"/>
            <p:cNvSpPr>
              <a:spLocks noChangeShapeType="1"/>
            </p:cNvSpPr>
            <p:nvPr/>
          </p:nvSpPr>
          <p:spPr bwMode="auto">
            <a:xfrm>
              <a:off x="1536" y="1104"/>
              <a:ext cx="0" cy="720"/>
            </a:xfrm>
            <a:prstGeom prst="line">
              <a:avLst/>
            </a:prstGeom>
            <a:noFill/>
            <a:ln w="3175">
              <a:solidFill>
                <a:schemeClr val="bg2"/>
              </a:solidFill>
              <a:round/>
              <a:headEnd type="triangle" w="med" len="med"/>
              <a:tailEnd type="triangle" w="med" len="med"/>
            </a:ln>
          </p:spPr>
          <p:txBody>
            <a:bodyPr/>
            <a:lstStyle/>
            <a:p>
              <a:endParaRPr lang="en-IN"/>
            </a:p>
          </p:txBody>
        </p:sp>
        <p:sp>
          <p:nvSpPr>
            <p:cNvPr id="21580" name="Line 65"/>
            <p:cNvSpPr>
              <a:spLocks noChangeShapeType="1"/>
            </p:cNvSpPr>
            <p:nvPr/>
          </p:nvSpPr>
          <p:spPr bwMode="auto">
            <a:xfrm flipH="1">
              <a:off x="528" y="1488"/>
              <a:ext cx="144" cy="0"/>
            </a:xfrm>
            <a:prstGeom prst="line">
              <a:avLst/>
            </a:prstGeom>
            <a:noFill/>
            <a:ln w="3175">
              <a:solidFill>
                <a:schemeClr val="folHlink"/>
              </a:solidFill>
              <a:round/>
            </a:ln>
          </p:spPr>
          <p:txBody>
            <a:bodyPr/>
            <a:lstStyle/>
            <a:p>
              <a:endParaRPr lang="en-IN"/>
            </a:p>
          </p:txBody>
        </p:sp>
        <p:sp>
          <p:nvSpPr>
            <p:cNvPr id="21581" name="Line 66"/>
            <p:cNvSpPr>
              <a:spLocks noChangeShapeType="1"/>
            </p:cNvSpPr>
            <p:nvPr/>
          </p:nvSpPr>
          <p:spPr bwMode="auto">
            <a:xfrm flipH="1">
              <a:off x="528" y="1104"/>
              <a:ext cx="184" cy="0"/>
            </a:xfrm>
            <a:prstGeom prst="line">
              <a:avLst/>
            </a:prstGeom>
            <a:noFill/>
            <a:ln w="3175">
              <a:solidFill>
                <a:schemeClr val="folHlink"/>
              </a:solidFill>
              <a:round/>
            </a:ln>
          </p:spPr>
          <p:txBody>
            <a:bodyPr/>
            <a:lstStyle/>
            <a:p>
              <a:endParaRPr lang="en-IN"/>
            </a:p>
          </p:txBody>
        </p:sp>
        <p:sp>
          <p:nvSpPr>
            <p:cNvPr id="21582" name="Line 67"/>
            <p:cNvSpPr>
              <a:spLocks noChangeShapeType="1"/>
            </p:cNvSpPr>
            <p:nvPr/>
          </p:nvSpPr>
          <p:spPr bwMode="auto">
            <a:xfrm>
              <a:off x="624" y="1104"/>
              <a:ext cx="0" cy="384"/>
            </a:xfrm>
            <a:prstGeom prst="line">
              <a:avLst/>
            </a:prstGeom>
            <a:noFill/>
            <a:ln w="9525">
              <a:solidFill>
                <a:schemeClr val="bg2"/>
              </a:solidFill>
              <a:round/>
              <a:headEnd type="triangle" w="med" len="med"/>
              <a:tailEnd type="triangle" w="med" len="med"/>
            </a:ln>
          </p:spPr>
          <p:txBody>
            <a:bodyPr/>
            <a:lstStyle/>
            <a:p>
              <a:endParaRPr lang="en-IN"/>
            </a:p>
          </p:txBody>
        </p:sp>
        <p:sp>
          <p:nvSpPr>
            <p:cNvPr id="21583" name="Line 68"/>
            <p:cNvSpPr>
              <a:spLocks noChangeShapeType="1"/>
            </p:cNvSpPr>
            <p:nvPr/>
          </p:nvSpPr>
          <p:spPr bwMode="auto">
            <a:xfrm flipH="1" flipV="1">
              <a:off x="1152" y="3120"/>
              <a:ext cx="288" cy="240"/>
            </a:xfrm>
            <a:prstGeom prst="line">
              <a:avLst/>
            </a:prstGeom>
            <a:noFill/>
            <a:ln w="9525">
              <a:solidFill>
                <a:schemeClr val="tx1"/>
              </a:solidFill>
              <a:round/>
              <a:tailEnd type="triangle" w="med" len="med"/>
            </a:ln>
          </p:spPr>
          <p:txBody>
            <a:bodyPr/>
            <a:lstStyle/>
            <a:p>
              <a:endParaRPr lang="en-IN"/>
            </a:p>
          </p:txBody>
        </p:sp>
        <p:sp>
          <p:nvSpPr>
            <p:cNvPr id="21584" name="Line 69"/>
            <p:cNvSpPr>
              <a:spLocks noChangeShapeType="1"/>
            </p:cNvSpPr>
            <p:nvPr/>
          </p:nvSpPr>
          <p:spPr bwMode="auto">
            <a:xfrm flipV="1">
              <a:off x="416" y="3216"/>
              <a:ext cx="240" cy="144"/>
            </a:xfrm>
            <a:prstGeom prst="line">
              <a:avLst/>
            </a:prstGeom>
            <a:noFill/>
            <a:ln w="9525">
              <a:solidFill>
                <a:schemeClr val="tx1"/>
              </a:solidFill>
              <a:round/>
              <a:tailEnd type="triangle" w="med" len="med"/>
            </a:ln>
          </p:spPr>
          <p:txBody>
            <a:bodyPr/>
            <a:lstStyle/>
            <a:p>
              <a:endParaRPr lang="en-IN"/>
            </a:p>
          </p:txBody>
        </p:sp>
        <p:sp>
          <p:nvSpPr>
            <p:cNvPr id="21585" name="Line 70"/>
            <p:cNvSpPr>
              <a:spLocks noChangeShapeType="1"/>
            </p:cNvSpPr>
            <p:nvPr/>
          </p:nvSpPr>
          <p:spPr bwMode="auto">
            <a:xfrm>
              <a:off x="1536" y="1824"/>
              <a:ext cx="0" cy="672"/>
            </a:xfrm>
            <a:prstGeom prst="line">
              <a:avLst/>
            </a:prstGeom>
            <a:noFill/>
            <a:ln w="9525">
              <a:solidFill>
                <a:schemeClr val="bg2"/>
              </a:solidFill>
              <a:round/>
              <a:headEnd type="triangle" w="med" len="med"/>
              <a:tailEnd type="triangle" w="med" len="med"/>
            </a:ln>
          </p:spPr>
          <p:txBody>
            <a:bodyPr/>
            <a:lstStyle/>
            <a:p>
              <a:endParaRPr lang="en-IN"/>
            </a:p>
          </p:txBody>
        </p:sp>
        <p:sp>
          <p:nvSpPr>
            <p:cNvPr id="21586" name="Line 71"/>
            <p:cNvSpPr>
              <a:spLocks noChangeShapeType="1"/>
            </p:cNvSpPr>
            <p:nvPr/>
          </p:nvSpPr>
          <p:spPr bwMode="auto">
            <a:xfrm flipV="1">
              <a:off x="1072" y="915"/>
              <a:ext cx="0" cy="144"/>
            </a:xfrm>
            <a:prstGeom prst="line">
              <a:avLst/>
            </a:prstGeom>
            <a:noFill/>
            <a:ln w="9525">
              <a:solidFill>
                <a:schemeClr val="bg2"/>
              </a:solidFill>
              <a:round/>
            </a:ln>
          </p:spPr>
          <p:txBody>
            <a:bodyPr/>
            <a:lstStyle/>
            <a:p>
              <a:endParaRPr lang="en-IN"/>
            </a:p>
          </p:txBody>
        </p:sp>
        <p:sp>
          <p:nvSpPr>
            <p:cNvPr id="21587" name="Line 72"/>
            <p:cNvSpPr>
              <a:spLocks noChangeShapeType="1"/>
            </p:cNvSpPr>
            <p:nvPr/>
          </p:nvSpPr>
          <p:spPr bwMode="auto">
            <a:xfrm flipV="1">
              <a:off x="928" y="915"/>
              <a:ext cx="0" cy="144"/>
            </a:xfrm>
            <a:prstGeom prst="line">
              <a:avLst/>
            </a:prstGeom>
            <a:noFill/>
            <a:ln w="9525">
              <a:solidFill>
                <a:schemeClr val="bg2"/>
              </a:solidFill>
              <a:round/>
            </a:ln>
          </p:spPr>
          <p:txBody>
            <a:bodyPr/>
            <a:lstStyle/>
            <a:p>
              <a:endParaRPr lang="en-IN"/>
            </a:p>
          </p:txBody>
        </p:sp>
        <p:sp>
          <p:nvSpPr>
            <p:cNvPr id="21588" name="Line 73"/>
            <p:cNvSpPr>
              <a:spLocks noChangeShapeType="1"/>
            </p:cNvSpPr>
            <p:nvPr/>
          </p:nvSpPr>
          <p:spPr bwMode="auto">
            <a:xfrm>
              <a:off x="736" y="968"/>
              <a:ext cx="192" cy="0"/>
            </a:xfrm>
            <a:prstGeom prst="line">
              <a:avLst/>
            </a:prstGeom>
            <a:noFill/>
            <a:ln w="9525">
              <a:solidFill>
                <a:schemeClr val="bg2"/>
              </a:solidFill>
              <a:round/>
              <a:tailEnd type="triangle" w="med" len="med"/>
            </a:ln>
          </p:spPr>
          <p:txBody>
            <a:bodyPr/>
            <a:lstStyle/>
            <a:p>
              <a:endParaRPr lang="en-IN"/>
            </a:p>
          </p:txBody>
        </p:sp>
        <p:sp>
          <p:nvSpPr>
            <p:cNvPr id="2" name="Line 74"/>
            <p:cNvSpPr>
              <a:spLocks noChangeShapeType="1"/>
            </p:cNvSpPr>
            <p:nvPr/>
          </p:nvSpPr>
          <p:spPr bwMode="auto">
            <a:xfrm flipH="1">
              <a:off x="1072" y="960"/>
              <a:ext cx="192" cy="0"/>
            </a:xfrm>
            <a:prstGeom prst="line">
              <a:avLst/>
            </a:prstGeom>
            <a:noFill/>
            <a:ln w="9525">
              <a:solidFill>
                <a:schemeClr val="bg2"/>
              </a:solidFill>
              <a:round/>
              <a:tailEnd type="triangle" w="med" len="med"/>
            </a:ln>
          </p:spPr>
          <p:txBody>
            <a:bodyPr/>
            <a:lstStyle/>
            <a:p>
              <a:endParaRPr lang="en-IN"/>
            </a:p>
          </p:txBody>
        </p:sp>
        <p:sp>
          <p:nvSpPr>
            <p:cNvPr id="3" name="Line 75"/>
            <p:cNvSpPr>
              <a:spLocks noChangeShapeType="1"/>
            </p:cNvSpPr>
            <p:nvPr/>
          </p:nvSpPr>
          <p:spPr bwMode="auto">
            <a:xfrm>
              <a:off x="1440" y="3360"/>
              <a:ext cx="240" cy="0"/>
            </a:xfrm>
            <a:prstGeom prst="line">
              <a:avLst/>
            </a:prstGeom>
            <a:noFill/>
            <a:ln w="9525">
              <a:solidFill>
                <a:schemeClr val="tx1"/>
              </a:solidFill>
              <a:round/>
            </a:ln>
          </p:spPr>
          <p:txBody>
            <a:bodyPr/>
            <a:lstStyle/>
            <a:p>
              <a:endParaRPr lang="en-IN"/>
            </a:p>
          </p:txBody>
        </p:sp>
        <p:sp>
          <p:nvSpPr>
            <p:cNvPr id="21591" name="Line 76"/>
            <p:cNvSpPr>
              <a:spLocks noChangeShapeType="1"/>
            </p:cNvSpPr>
            <p:nvPr/>
          </p:nvSpPr>
          <p:spPr bwMode="auto">
            <a:xfrm>
              <a:off x="192" y="3352"/>
              <a:ext cx="240" cy="0"/>
            </a:xfrm>
            <a:prstGeom prst="line">
              <a:avLst/>
            </a:prstGeom>
            <a:noFill/>
            <a:ln w="9525">
              <a:solidFill>
                <a:schemeClr val="tx1"/>
              </a:solidFill>
              <a:round/>
            </a:ln>
          </p:spPr>
          <p:txBody>
            <a:bodyPr/>
            <a:lstStyle/>
            <a:p>
              <a:endParaRPr lang="en-IN"/>
            </a:p>
          </p:txBody>
        </p:sp>
        <p:sp>
          <p:nvSpPr>
            <p:cNvPr id="21592" name="Text Box 77"/>
            <p:cNvSpPr txBox="1">
              <a:spLocks noChangeArrowheads="1"/>
            </p:cNvSpPr>
            <p:nvPr/>
          </p:nvSpPr>
          <p:spPr bwMode="auto">
            <a:xfrm>
              <a:off x="196" y="2375"/>
              <a:ext cx="185" cy="173"/>
            </a:xfrm>
            <a:prstGeom prst="rect">
              <a:avLst/>
            </a:prstGeom>
            <a:noFill/>
            <a:ln w="9525">
              <a:noFill/>
              <a:miter lim="800000"/>
            </a:ln>
          </p:spPr>
          <p:txBody>
            <a:bodyPr wrap="none">
              <a:spAutoFit/>
            </a:bodyPr>
            <a:lstStyle/>
            <a:p>
              <a:pPr algn="ctr"/>
              <a:r>
                <a:rPr lang="en-US" sz="1200">
                  <a:latin typeface="Times New Roman" charset="0"/>
                </a:rPr>
                <a:t>X</a:t>
              </a:r>
              <a:endParaRPr lang="en-US" sz="1200">
                <a:latin typeface="Times New Roman" charset="0"/>
              </a:endParaRPr>
            </a:p>
          </p:txBody>
        </p:sp>
        <p:sp>
          <p:nvSpPr>
            <p:cNvPr id="21593" name="Text Box 78"/>
            <p:cNvSpPr txBox="1">
              <a:spLocks noChangeArrowheads="1"/>
            </p:cNvSpPr>
            <p:nvPr/>
          </p:nvSpPr>
          <p:spPr bwMode="auto">
            <a:xfrm>
              <a:off x="1588" y="2423"/>
              <a:ext cx="185" cy="173"/>
            </a:xfrm>
            <a:prstGeom prst="rect">
              <a:avLst/>
            </a:prstGeom>
            <a:noFill/>
            <a:ln w="9525">
              <a:noFill/>
              <a:miter lim="800000"/>
            </a:ln>
          </p:spPr>
          <p:txBody>
            <a:bodyPr wrap="none">
              <a:spAutoFit/>
            </a:bodyPr>
            <a:lstStyle/>
            <a:p>
              <a:pPr algn="ctr"/>
              <a:r>
                <a:rPr lang="en-US" sz="1200">
                  <a:latin typeface="Times New Roman" charset="0"/>
                </a:rPr>
                <a:t>Y</a:t>
              </a:r>
              <a:endParaRPr lang="en-US" sz="1200">
                <a:latin typeface="Times New Roman" charset="0"/>
              </a:endParaRPr>
            </a:p>
          </p:txBody>
        </p:sp>
        <p:sp>
          <p:nvSpPr>
            <p:cNvPr id="21594" name="Text Box 79"/>
            <p:cNvSpPr txBox="1">
              <a:spLocks noChangeArrowheads="1"/>
            </p:cNvSpPr>
            <p:nvPr/>
          </p:nvSpPr>
          <p:spPr bwMode="auto">
            <a:xfrm>
              <a:off x="1408" y="3223"/>
              <a:ext cx="305" cy="173"/>
            </a:xfrm>
            <a:prstGeom prst="rect">
              <a:avLst/>
            </a:prstGeom>
            <a:noFill/>
            <a:ln w="9525">
              <a:noFill/>
              <a:miter lim="800000"/>
            </a:ln>
          </p:spPr>
          <p:txBody>
            <a:bodyPr wrap="none">
              <a:spAutoFit/>
            </a:bodyPr>
            <a:lstStyle/>
            <a:p>
              <a:pPr algn="ctr"/>
              <a:r>
                <a:rPr lang="en-US" sz="1200">
                  <a:latin typeface="Times New Roman" charset="0"/>
                </a:rPr>
                <a:t>30 D</a:t>
              </a:r>
              <a:endParaRPr lang="en-US" sz="1200">
                <a:latin typeface="Times New Roman" charset="0"/>
              </a:endParaRPr>
            </a:p>
          </p:txBody>
        </p:sp>
        <p:sp>
          <p:nvSpPr>
            <p:cNvPr id="21595" name="Text Box 80"/>
            <p:cNvSpPr txBox="1">
              <a:spLocks noChangeArrowheads="1"/>
            </p:cNvSpPr>
            <p:nvPr/>
          </p:nvSpPr>
          <p:spPr bwMode="auto">
            <a:xfrm>
              <a:off x="160" y="3215"/>
              <a:ext cx="305" cy="173"/>
            </a:xfrm>
            <a:prstGeom prst="rect">
              <a:avLst/>
            </a:prstGeom>
            <a:noFill/>
            <a:ln w="9525">
              <a:noFill/>
              <a:miter lim="800000"/>
            </a:ln>
          </p:spPr>
          <p:txBody>
            <a:bodyPr wrap="none">
              <a:spAutoFit/>
            </a:bodyPr>
            <a:lstStyle/>
            <a:p>
              <a:pPr algn="ctr"/>
              <a:r>
                <a:rPr lang="en-US" sz="1200">
                  <a:latin typeface="Times New Roman" charset="0"/>
                </a:rPr>
                <a:t>50 D</a:t>
              </a:r>
              <a:endParaRPr lang="en-US" sz="1200">
                <a:latin typeface="Times New Roman" charset="0"/>
              </a:endParaRPr>
            </a:p>
          </p:txBody>
        </p:sp>
        <p:sp>
          <p:nvSpPr>
            <p:cNvPr id="21596" name="Text Box 81"/>
            <p:cNvSpPr txBox="1">
              <a:spLocks noChangeArrowheads="1"/>
            </p:cNvSpPr>
            <p:nvPr/>
          </p:nvSpPr>
          <p:spPr bwMode="auto">
            <a:xfrm>
              <a:off x="894" y="88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1597" name="Text Box 82"/>
            <p:cNvSpPr txBox="1">
              <a:spLocks noChangeArrowheads="1"/>
            </p:cNvSpPr>
            <p:nvPr/>
          </p:nvSpPr>
          <p:spPr bwMode="auto">
            <a:xfrm>
              <a:off x="1502" y="1367"/>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1598" name="Text Box 83"/>
            <p:cNvSpPr txBox="1">
              <a:spLocks noChangeArrowheads="1"/>
            </p:cNvSpPr>
            <p:nvPr/>
          </p:nvSpPr>
          <p:spPr bwMode="auto">
            <a:xfrm>
              <a:off x="454" y="1223"/>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21599" name="Text Box 84"/>
            <p:cNvSpPr txBox="1">
              <a:spLocks noChangeArrowheads="1"/>
            </p:cNvSpPr>
            <p:nvPr/>
          </p:nvSpPr>
          <p:spPr bwMode="auto">
            <a:xfrm>
              <a:off x="1494" y="2087"/>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grpSp>
      <p:sp>
        <p:nvSpPr>
          <p:cNvPr id="21589" name="Text Box 85"/>
          <p:cNvSpPr txBox="1">
            <a:spLocks noChangeArrowheads="1"/>
          </p:cNvSpPr>
          <p:nvPr/>
        </p:nvSpPr>
        <p:spPr bwMode="auto">
          <a:xfrm>
            <a:off x="508000" y="2667000"/>
            <a:ext cx="420688" cy="304800"/>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21590" name="Text Box 86"/>
          <p:cNvSpPr txBox="1">
            <a:spLocks noChangeArrowheads="1"/>
          </p:cNvSpPr>
          <p:nvPr/>
        </p:nvSpPr>
        <p:spPr bwMode="auto">
          <a:xfrm>
            <a:off x="457200" y="4648200"/>
            <a:ext cx="431800" cy="304800"/>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grpSp>
        <p:nvGrpSpPr>
          <p:cNvPr id="6" name="Group 87"/>
          <p:cNvGrpSpPr/>
          <p:nvPr/>
        </p:nvGrpSpPr>
        <p:grpSpPr bwMode="auto">
          <a:xfrm>
            <a:off x="2438400" y="457200"/>
            <a:ext cx="5953125" cy="381000"/>
            <a:chOff x="1536" y="288"/>
            <a:chExt cx="3750" cy="240"/>
          </a:xfrm>
        </p:grpSpPr>
        <p:sp>
          <p:nvSpPr>
            <p:cNvPr id="21563" name="Rectangle 88"/>
            <p:cNvSpPr>
              <a:spLocks noChangeArrowheads="1"/>
            </p:cNvSpPr>
            <p:nvPr/>
          </p:nvSpPr>
          <p:spPr bwMode="auto">
            <a:xfrm>
              <a:off x="1536" y="288"/>
              <a:ext cx="3744" cy="240"/>
            </a:xfrm>
            <a:prstGeom prst="rect">
              <a:avLst/>
            </a:prstGeom>
            <a:solidFill>
              <a:srgbClr val="FFFFCC"/>
            </a:solidFill>
            <a:ln w="9525">
              <a:solidFill>
                <a:schemeClr val="tx1"/>
              </a:solidFill>
              <a:miter lim="800000"/>
            </a:ln>
          </p:spPr>
          <p:txBody>
            <a:bodyPr wrap="none" anchor="ctr"/>
            <a:lstStyle/>
            <a:p>
              <a:endParaRPr lang="en-IN"/>
            </a:p>
          </p:txBody>
        </p:sp>
        <p:sp>
          <p:nvSpPr>
            <p:cNvPr id="21564" name="Text Box 89"/>
            <p:cNvSpPr txBox="1">
              <a:spLocks noChangeArrowheads="1"/>
            </p:cNvSpPr>
            <p:nvPr/>
          </p:nvSpPr>
          <p:spPr bwMode="auto">
            <a:xfrm>
              <a:off x="1584" y="288"/>
              <a:ext cx="3702" cy="212"/>
            </a:xfrm>
            <a:prstGeom prst="rect">
              <a:avLst/>
            </a:prstGeom>
            <a:noFill/>
            <a:ln w="9525">
              <a:noFill/>
              <a:miter lim="800000"/>
            </a:ln>
          </p:spPr>
          <p:txBody>
            <a:bodyPr wrap="none">
              <a:spAutoFit/>
            </a:bodyPr>
            <a:lstStyle/>
            <a:p>
              <a:r>
                <a:rPr lang="en-US" sz="1600" b="1"/>
                <a:t>F.V. &amp; T.V. of  an object are given. Draw it’s isometric view.</a:t>
              </a:r>
              <a:endParaRPr lang="en-US" sz="1600" b="1"/>
            </a:p>
          </p:txBody>
        </p:sp>
      </p:grpSp>
      <p:sp>
        <p:nvSpPr>
          <p:cNvPr id="21555" name="Oval 90"/>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16</a:t>
            </a:r>
            <a:endParaRPr lang="en-US" b="1">
              <a:latin typeface="Times New Roman" charset="0"/>
            </a:endParaRPr>
          </a:p>
        </p:txBody>
      </p:sp>
      <p:grpSp>
        <p:nvGrpSpPr>
          <p:cNvPr id="7" name="Group 91"/>
          <p:cNvGrpSpPr/>
          <p:nvPr/>
        </p:nvGrpSpPr>
        <p:grpSpPr bwMode="auto">
          <a:xfrm>
            <a:off x="7467600" y="46038"/>
            <a:ext cx="1096963" cy="182562"/>
            <a:chOff x="5050" y="0"/>
            <a:chExt cx="691" cy="115"/>
          </a:xfrm>
        </p:grpSpPr>
        <p:sp>
          <p:nvSpPr>
            <p:cNvPr id="21557" name="AutoShape 92">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1558" name="AutoShape 93">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1559" name="AutoShape 94">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1560" name="AutoShape 95">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1561" name="AutoShape 96">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1562" name="AutoShape 97">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21589"/>
                                        </p:tgtEl>
                                        <p:attrNameLst>
                                          <p:attrName>style.visibility</p:attrName>
                                        </p:attrNameLst>
                                      </p:cBhvr>
                                      <p:to>
                                        <p:strVal val="visible"/>
                                      </p:to>
                                    </p:set>
                                    <p:anim calcmode="lin" valueType="num">
                                      <p:cBhvr>
                                        <p:cTn id="7" dur="500" fill="hold"/>
                                        <p:tgtEl>
                                          <p:spTgt spid="21589"/>
                                        </p:tgtEl>
                                        <p:attrNameLst>
                                          <p:attrName>ppt_w</p:attrName>
                                        </p:attrNameLst>
                                      </p:cBhvr>
                                      <p:tavLst>
                                        <p:tav tm="0">
                                          <p:val>
                                            <p:strVal val="4*#ppt_w"/>
                                          </p:val>
                                        </p:tav>
                                        <p:tav tm="100000">
                                          <p:val>
                                            <p:strVal val="#ppt_w"/>
                                          </p:val>
                                        </p:tav>
                                      </p:tavLst>
                                    </p:anim>
                                    <p:anim calcmode="lin" valueType="num">
                                      <p:cBhvr>
                                        <p:cTn id="8" dur="500" fill="hold"/>
                                        <p:tgtEl>
                                          <p:spTgt spid="21589"/>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21590"/>
                                        </p:tgtEl>
                                        <p:attrNameLst>
                                          <p:attrName>style.visibility</p:attrName>
                                        </p:attrNameLst>
                                      </p:cBhvr>
                                      <p:to>
                                        <p:strVal val="visible"/>
                                      </p:to>
                                    </p:set>
                                    <p:anim calcmode="lin" valueType="num">
                                      <p:cBhvr>
                                        <p:cTn id="13" dur="500" fill="hold"/>
                                        <p:tgtEl>
                                          <p:spTgt spid="21590"/>
                                        </p:tgtEl>
                                        <p:attrNameLst>
                                          <p:attrName>ppt_w</p:attrName>
                                        </p:attrNameLst>
                                      </p:cBhvr>
                                      <p:tavLst>
                                        <p:tav tm="0">
                                          <p:val>
                                            <p:strVal val="4*#ppt_w"/>
                                          </p:val>
                                        </p:tav>
                                        <p:tav tm="100000">
                                          <p:val>
                                            <p:strVal val="#ppt_w"/>
                                          </p:val>
                                        </p:tav>
                                      </p:tavLst>
                                    </p:anim>
                                    <p:anim calcmode="lin" valueType="num">
                                      <p:cBhvr>
                                        <p:cTn id="14" dur="500" fill="hold"/>
                                        <p:tgtEl>
                                          <p:spTgt spid="21590"/>
                                        </p:tgtEl>
                                        <p:attrNameLst>
                                          <p:attrName>ppt_h</p:attrName>
                                        </p:attrNameLst>
                                      </p:cBhvr>
                                      <p:tavLst>
                                        <p:tav tm="0">
                                          <p:val>
                                            <p:strVal val="4*#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21519"/>
                                        </p:tgtEl>
                                        <p:attrNameLst>
                                          <p:attrName>style.visibility</p:attrName>
                                        </p:attrNameLst>
                                      </p:cBhvr>
                                      <p:to>
                                        <p:strVal val="visible"/>
                                      </p:to>
                                    </p:set>
                                    <p:anim calcmode="lin" valueType="num">
                                      <p:cBhvr>
                                        <p:cTn id="19" dur="500" fill="hold"/>
                                        <p:tgtEl>
                                          <p:spTgt spid="21519"/>
                                        </p:tgtEl>
                                        <p:attrNameLst>
                                          <p:attrName>ppt_w</p:attrName>
                                        </p:attrNameLst>
                                      </p:cBhvr>
                                      <p:tavLst>
                                        <p:tav tm="0">
                                          <p:val>
                                            <p:fltVal val="0"/>
                                          </p:val>
                                        </p:tav>
                                        <p:tav tm="100000">
                                          <p:val>
                                            <p:strVal val="#ppt_w"/>
                                          </p:val>
                                        </p:tav>
                                      </p:tavLst>
                                    </p:anim>
                                    <p:anim calcmode="lin" valueType="num">
                                      <p:cBhvr>
                                        <p:cTn id="20" dur="500" fill="hold"/>
                                        <p:tgtEl>
                                          <p:spTgt spid="21519"/>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8" presetClass="entr" presetSubtype="3" fill="hold" grpId="0" nodeType="clickEffect">
                                  <p:stCondLst>
                                    <p:cond delay="0"/>
                                  </p:stCondLst>
                                  <p:childTnLst>
                                    <p:set>
                                      <p:cBhvr>
                                        <p:cTn id="24" dur="1" fill="hold">
                                          <p:stCondLst>
                                            <p:cond delay="0"/>
                                          </p:stCondLst>
                                        </p:cTn>
                                        <p:tgtEl>
                                          <p:spTgt spid="21509"/>
                                        </p:tgtEl>
                                        <p:attrNameLst>
                                          <p:attrName>style.visibility</p:attrName>
                                        </p:attrNameLst>
                                      </p:cBhvr>
                                      <p:to>
                                        <p:strVal val="visible"/>
                                      </p:to>
                                    </p:set>
                                    <p:animEffect transition="in" filter="strips(upRight)">
                                      <p:cBhvr>
                                        <p:cTn id="25" dur="500"/>
                                        <p:tgtEl>
                                          <p:spTgt spid="21509"/>
                                        </p:tgtEl>
                                      </p:cBhvr>
                                    </p:animEffect>
                                  </p:childTnLst>
                                </p:cTn>
                              </p:par>
                            </p:childTnLst>
                          </p:cTn>
                        </p:par>
                      </p:childTnLst>
                    </p:cTn>
                  </p:par>
                  <p:par>
                    <p:cTn id="26" fill="hold">
                      <p:stCondLst>
                        <p:cond delay="indefinite"/>
                      </p:stCondLst>
                      <p:childTnLst>
                        <p:par>
                          <p:cTn id="27" fill="hold">
                            <p:stCondLst>
                              <p:cond delay="0"/>
                            </p:stCondLst>
                            <p:childTnLst>
                              <p:par>
                                <p:cTn id="28" presetID="18" presetClass="entr" presetSubtype="9" fill="hold" grpId="0" nodeType="clickEffect">
                                  <p:stCondLst>
                                    <p:cond delay="0"/>
                                  </p:stCondLst>
                                  <p:childTnLst>
                                    <p:set>
                                      <p:cBhvr>
                                        <p:cTn id="29" dur="1" fill="hold">
                                          <p:stCondLst>
                                            <p:cond delay="0"/>
                                          </p:stCondLst>
                                        </p:cTn>
                                        <p:tgtEl>
                                          <p:spTgt spid="21510"/>
                                        </p:tgtEl>
                                        <p:attrNameLst>
                                          <p:attrName>style.visibility</p:attrName>
                                        </p:attrNameLst>
                                      </p:cBhvr>
                                      <p:to>
                                        <p:strVal val="visible"/>
                                      </p:to>
                                    </p:set>
                                    <p:animEffect transition="in" filter="strips(upLeft)">
                                      <p:cBhvr>
                                        <p:cTn id="30" dur="500"/>
                                        <p:tgtEl>
                                          <p:spTgt spid="21510"/>
                                        </p:tgtEl>
                                      </p:cBhvr>
                                    </p:animEffect>
                                  </p:childTnLst>
                                </p:cTn>
                              </p:par>
                            </p:childTnLst>
                          </p:cTn>
                        </p:par>
                      </p:childTnLst>
                    </p:cTn>
                  </p:par>
                  <p:par>
                    <p:cTn id="31" fill="hold">
                      <p:stCondLst>
                        <p:cond delay="indefinite"/>
                      </p:stCondLst>
                      <p:childTnLst>
                        <p:par>
                          <p:cTn id="32" fill="hold">
                            <p:stCondLst>
                              <p:cond delay="0"/>
                            </p:stCondLst>
                            <p:childTnLst>
                              <p:par>
                                <p:cTn id="33" presetID="17" presetClass="entr" presetSubtype="4" fill="hold" grpId="0" nodeType="clickEffect">
                                  <p:stCondLst>
                                    <p:cond delay="0"/>
                                  </p:stCondLst>
                                  <p:childTnLst>
                                    <p:set>
                                      <p:cBhvr>
                                        <p:cTn id="34" dur="1" fill="hold">
                                          <p:stCondLst>
                                            <p:cond delay="0"/>
                                          </p:stCondLst>
                                        </p:cTn>
                                        <p:tgtEl>
                                          <p:spTgt spid="21511"/>
                                        </p:tgtEl>
                                        <p:attrNameLst>
                                          <p:attrName>style.visibility</p:attrName>
                                        </p:attrNameLst>
                                      </p:cBhvr>
                                      <p:to>
                                        <p:strVal val="visible"/>
                                      </p:to>
                                    </p:set>
                                    <p:anim calcmode="lin" valueType="num">
                                      <p:cBhvr>
                                        <p:cTn id="35" dur="500" fill="hold"/>
                                        <p:tgtEl>
                                          <p:spTgt spid="21511"/>
                                        </p:tgtEl>
                                        <p:attrNameLst>
                                          <p:attrName>ppt_x</p:attrName>
                                        </p:attrNameLst>
                                      </p:cBhvr>
                                      <p:tavLst>
                                        <p:tav tm="0">
                                          <p:val>
                                            <p:strVal val="#ppt_x"/>
                                          </p:val>
                                        </p:tav>
                                        <p:tav tm="100000">
                                          <p:val>
                                            <p:strVal val="#ppt_x"/>
                                          </p:val>
                                        </p:tav>
                                      </p:tavLst>
                                    </p:anim>
                                    <p:anim calcmode="lin" valueType="num">
                                      <p:cBhvr>
                                        <p:cTn id="36" dur="500" fill="hold"/>
                                        <p:tgtEl>
                                          <p:spTgt spid="21511"/>
                                        </p:tgtEl>
                                        <p:attrNameLst>
                                          <p:attrName>ppt_y</p:attrName>
                                        </p:attrNameLst>
                                      </p:cBhvr>
                                      <p:tavLst>
                                        <p:tav tm="0">
                                          <p:val>
                                            <p:strVal val="#ppt_y+#ppt_h/2"/>
                                          </p:val>
                                        </p:tav>
                                        <p:tav tm="100000">
                                          <p:val>
                                            <p:strVal val="#ppt_y"/>
                                          </p:val>
                                        </p:tav>
                                      </p:tavLst>
                                    </p:anim>
                                    <p:anim calcmode="lin" valueType="num">
                                      <p:cBhvr>
                                        <p:cTn id="37" dur="500" fill="hold"/>
                                        <p:tgtEl>
                                          <p:spTgt spid="21511"/>
                                        </p:tgtEl>
                                        <p:attrNameLst>
                                          <p:attrName>ppt_w</p:attrName>
                                        </p:attrNameLst>
                                      </p:cBhvr>
                                      <p:tavLst>
                                        <p:tav tm="0">
                                          <p:val>
                                            <p:strVal val="#ppt_w"/>
                                          </p:val>
                                        </p:tav>
                                        <p:tav tm="100000">
                                          <p:val>
                                            <p:strVal val="#ppt_w"/>
                                          </p:val>
                                        </p:tav>
                                      </p:tavLst>
                                    </p:anim>
                                    <p:anim calcmode="lin" valueType="num">
                                      <p:cBhvr>
                                        <p:cTn id="38" dur="500" fill="hold"/>
                                        <p:tgtEl>
                                          <p:spTgt spid="21511"/>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10" fill="hold" grpId="0" nodeType="clickEffect">
                                  <p:stCondLst>
                                    <p:cond delay="0"/>
                                  </p:stCondLst>
                                  <p:childTnLst>
                                    <p:set>
                                      <p:cBhvr>
                                        <p:cTn id="42" dur="1" fill="hold">
                                          <p:stCondLst>
                                            <p:cond delay="0"/>
                                          </p:stCondLst>
                                        </p:cTn>
                                        <p:tgtEl>
                                          <p:spTgt spid="21508"/>
                                        </p:tgtEl>
                                        <p:attrNameLst>
                                          <p:attrName>style.visibility</p:attrName>
                                        </p:attrNameLst>
                                      </p:cBhvr>
                                      <p:to>
                                        <p:strVal val="visible"/>
                                      </p:to>
                                    </p:set>
                                    <p:anim calcmode="lin" valueType="num">
                                      <p:cBhvr>
                                        <p:cTn id="43" dur="500" fill="hold"/>
                                        <p:tgtEl>
                                          <p:spTgt spid="21508"/>
                                        </p:tgtEl>
                                        <p:attrNameLst>
                                          <p:attrName>ppt_w</p:attrName>
                                        </p:attrNameLst>
                                      </p:cBhvr>
                                      <p:tavLst>
                                        <p:tav tm="0">
                                          <p:val>
                                            <p:fltVal val="0"/>
                                          </p:val>
                                        </p:tav>
                                        <p:tav tm="100000">
                                          <p:val>
                                            <p:strVal val="#ppt_w"/>
                                          </p:val>
                                        </p:tav>
                                      </p:tavLst>
                                    </p:anim>
                                    <p:anim calcmode="lin" valueType="num">
                                      <p:cBhvr>
                                        <p:cTn id="44" dur="500" fill="hold"/>
                                        <p:tgtEl>
                                          <p:spTgt spid="21508"/>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4" fill="hold" grpId="0" nodeType="clickEffect">
                                  <p:stCondLst>
                                    <p:cond delay="0"/>
                                  </p:stCondLst>
                                  <p:childTnLst>
                                    <p:set>
                                      <p:cBhvr>
                                        <p:cTn id="48" dur="1" fill="hold">
                                          <p:stCondLst>
                                            <p:cond delay="0"/>
                                          </p:stCondLst>
                                        </p:cTn>
                                        <p:tgtEl>
                                          <p:spTgt spid="21512"/>
                                        </p:tgtEl>
                                        <p:attrNameLst>
                                          <p:attrName>style.visibility</p:attrName>
                                        </p:attrNameLst>
                                      </p:cBhvr>
                                      <p:to>
                                        <p:strVal val="visible"/>
                                      </p:to>
                                    </p:set>
                                    <p:anim calcmode="lin" valueType="num">
                                      <p:cBhvr>
                                        <p:cTn id="49" dur="500" fill="hold"/>
                                        <p:tgtEl>
                                          <p:spTgt spid="21512"/>
                                        </p:tgtEl>
                                        <p:attrNameLst>
                                          <p:attrName>ppt_x</p:attrName>
                                        </p:attrNameLst>
                                      </p:cBhvr>
                                      <p:tavLst>
                                        <p:tav tm="0">
                                          <p:val>
                                            <p:strVal val="#ppt_x"/>
                                          </p:val>
                                        </p:tav>
                                        <p:tav tm="100000">
                                          <p:val>
                                            <p:strVal val="#ppt_x"/>
                                          </p:val>
                                        </p:tav>
                                      </p:tavLst>
                                    </p:anim>
                                    <p:anim calcmode="lin" valueType="num">
                                      <p:cBhvr>
                                        <p:cTn id="50" dur="500" fill="hold"/>
                                        <p:tgtEl>
                                          <p:spTgt spid="21512"/>
                                        </p:tgtEl>
                                        <p:attrNameLst>
                                          <p:attrName>ppt_y</p:attrName>
                                        </p:attrNameLst>
                                      </p:cBhvr>
                                      <p:tavLst>
                                        <p:tav tm="0">
                                          <p:val>
                                            <p:strVal val="#ppt_y+#ppt_h/2"/>
                                          </p:val>
                                        </p:tav>
                                        <p:tav tm="100000">
                                          <p:val>
                                            <p:strVal val="#ppt_y"/>
                                          </p:val>
                                        </p:tav>
                                      </p:tavLst>
                                    </p:anim>
                                    <p:anim calcmode="lin" valueType="num">
                                      <p:cBhvr>
                                        <p:cTn id="51" dur="500" fill="hold"/>
                                        <p:tgtEl>
                                          <p:spTgt spid="21512"/>
                                        </p:tgtEl>
                                        <p:attrNameLst>
                                          <p:attrName>ppt_w</p:attrName>
                                        </p:attrNameLst>
                                      </p:cBhvr>
                                      <p:tavLst>
                                        <p:tav tm="0">
                                          <p:val>
                                            <p:strVal val="#ppt_w"/>
                                          </p:val>
                                        </p:tav>
                                        <p:tav tm="100000">
                                          <p:val>
                                            <p:strVal val="#ppt_w"/>
                                          </p:val>
                                        </p:tav>
                                      </p:tavLst>
                                    </p:anim>
                                    <p:anim calcmode="lin" valueType="num">
                                      <p:cBhvr>
                                        <p:cTn id="52" dur="500" fill="hold"/>
                                        <p:tgtEl>
                                          <p:spTgt spid="21512"/>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4" fill="hold" grpId="0" nodeType="clickEffect">
                                  <p:stCondLst>
                                    <p:cond delay="0"/>
                                  </p:stCondLst>
                                  <p:childTnLst>
                                    <p:set>
                                      <p:cBhvr>
                                        <p:cTn id="56" dur="1" fill="hold">
                                          <p:stCondLst>
                                            <p:cond delay="0"/>
                                          </p:stCondLst>
                                        </p:cTn>
                                        <p:tgtEl>
                                          <p:spTgt spid="21513"/>
                                        </p:tgtEl>
                                        <p:attrNameLst>
                                          <p:attrName>style.visibility</p:attrName>
                                        </p:attrNameLst>
                                      </p:cBhvr>
                                      <p:to>
                                        <p:strVal val="visible"/>
                                      </p:to>
                                    </p:set>
                                    <p:anim calcmode="lin" valueType="num">
                                      <p:cBhvr>
                                        <p:cTn id="57" dur="500" fill="hold"/>
                                        <p:tgtEl>
                                          <p:spTgt spid="21513"/>
                                        </p:tgtEl>
                                        <p:attrNameLst>
                                          <p:attrName>ppt_x</p:attrName>
                                        </p:attrNameLst>
                                      </p:cBhvr>
                                      <p:tavLst>
                                        <p:tav tm="0">
                                          <p:val>
                                            <p:strVal val="#ppt_x"/>
                                          </p:val>
                                        </p:tav>
                                        <p:tav tm="100000">
                                          <p:val>
                                            <p:strVal val="#ppt_x"/>
                                          </p:val>
                                        </p:tav>
                                      </p:tavLst>
                                    </p:anim>
                                    <p:anim calcmode="lin" valueType="num">
                                      <p:cBhvr>
                                        <p:cTn id="58" dur="500" fill="hold"/>
                                        <p:tgtEl>
                                          <p:spTgt spid="21513"/>
                                        </p:tgtEl>
                                        <p:attrNameLst>
                                          <p:attrName>ppt_y</p:attrName>
                                        </p:attrNameLst>
                                      </p:cBhvr>
                                      <p:tavLst>
                                        <p:tav tm="0">
                                          <p:val>
                                            <p:strVal val="#ppt_y+#ppt_h/2"/>
                                          </p:val>
                                        </p:tav>
                                        <p:tav tm="100000">
                                          <p:val>
                                            <p:strVal val="#ppt_y"/>
                                          </p:val>
                                        </p:tav>
                                      </p:tavLst>
                                    </p:anim>
                                    <p:anim calcmode="lin" valueType="num">
                                      <p:cBhvr>
                                        <p:cTn id="59" dur="500" fill="hold"/>
                                        <p:tgtEl>
                                          <p:spTgt spid="21513"/>
                                        </p:tgtEl>
                                        <p:attrNameLst>
                                          <p:attrName>ppt_w</p:attrName>
                                        </p:attrNameLst>
                                      </p:cBhvr>
                                      <p:tavLst>
                                        <p:tav tm="0">
                                          <p:val>
                                            <p:strVal val="#ppt_w"/>
                                          </p:val>
                                        </p:tav>
                                        <p:tav tm="100000">
                                          <p:val>
                                            <p:strVal val="#ppt_w"/>
                                          </p:val>
                                        </p:tav>
                                      </p:tavLst>
                                    </p:anim>
                                    <p:anim calcmode="lin" valueType="num">
                                      <p:cBhvr>
                                        <p:cTn id="60" dur="500" fill="hold"/>
                                        <p:tgtEl>
                                          <p:spTgt spid="21513"/>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4" fill="hold" grpId="0" nodeType="clickEffect">
                                  <p:stCondLst>
                                    <p:cond delay="0"/>
                                  </p:stCondLst>
                                  <p:childTnLst>
                                    <p:set>
                                      <p:cBhvr>
                                        <p:cTn id="64" dur="1" fill="hold">
                                          <p:stCondLst>
                                            <p:cond delay="0"/>
                                          </p:stCondLst>
                                        </p:cTn>
                                        <p:tgtEl>
                                          <p:spTgt spid="21514"/>
                                        </p:tgtEl>
                                        <p:attrNameLst>
                                          <p:attrName>style.visibility</p:attrName>
                                        </p:attrNameLst>
                                      </p:cBhvr>
                                      <p:to>
                                        <p:strVal val="visible"/>
                                      </p:to>
                                    </p:set>
                                    <p:anim calcmode="lin" valueType="num">
                                      <p:cBhvr>
                                        <p:cTn id="65" dur="500" fill="hold"/>
                                        <p:tgtEl>
                                          <p:spTgt spid="21514"/>
                                        </p:tgtEl>
                                        <p:attrNameLst>
                                          <p:attrName>ppt_x</p:attrName>
                                        </p:attrNameLst>
                                      </p:cBhvr>
                                      <p:tavLst>
                                        <p:tav tm="0">
                                          <p:val>
                                            <p:strVal val="#ppt_x"/>
                                          </p:val>
                                        </p:tav>
                                        <p:tav tm="100000">
                                          <p:val>
                                            <p:strVal val="#ppt_x"/>
                                          </p:val>
                                        </p:tav>
                                      </p:tavLst>
                                    </p:anim>
                                    <p:anim calcmode="lin" valueType="num">
                                      <p:cBhvr>
                                        <p:cTn id="66" dur="500" fill="hold"/>
                                        <p:tgtEl>
                                          <p:spTgt spid="21514"/>
                                        </p:tgtEl>
                                        <p:attrNameLst>
                                          <p:attrName>ppt_y</p:attrName>
                                        </p:attrNameLst>
                                      </p:cBhvr>
                                      <p:tavLst>
                                        <p:tav tm="0">
                                          <p:val>
                                            <p:strVal val="#ppt_y+#ppt_h/2"/>
                                          </p:val>
                                        </p:tav>
                                        <p:tav tm="100000">
                                          <p:val>
                                            <p:strVal val="#ppt_y"/>
                                          </p:val>
                                        </p:tav>
                                      </p:tavLst>
                                    </p:anim>
                                    <p:anim calcmode="lin" valueType="num">
                                      <p:cBhvr>
                                        <p:cTn id="67" dur="500" fill="hold"/>
                                        <p:tgtEl>
                                          <p:spTgt spid="21514"/>
                                        </p:tgtEl>
                                        <p:attrNameLst>
                                          <p:attrName>ppt_w</p:attrName>
                                        </p:attrNameLst>
                                      </p:cBhvr>
                                      <p:tavLst>
                                        <p:tav tm="0">
                                          <p:val>
                                            <p:strVal val="#ppt_w"/>
                                          </p:val>
                                        </p:tav>
                                        <p:tav tm="100000">
                                          <p:val>
                                            <p:strVal val="#ppt_w"/>
                                          </p:val>
                                        </p:tav>
                                      </p:tavLst>
                                    </p:anim>
                                    <p:anim calcmode="lin" valueType="num">
                                      <p:cBhvr>
                                        <p:cTn id="68" dur="500" fill="hold"/>
                                        <p:tgtEl>
                                          <p:spTgt spid="21514"/>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10" fill="hold" grpId="0" nodeType="clickEffect">
                                  <p:stCondLst>
                                    <p:cond delay="0"/>
                                  </p:stCondLst>
                                  <p:childTnLst>
                                    <p:set>
                                      <p:cBhvr>
                                        <p:cTn id="72" dur="1" fill="hold">
                                          <p:stCondLst>
                                            <p:cond delay="0"/>
                                          </p:stCondLst>
                                        </p:cTn>
                                        <p:tgtEl>
                                          <p:spTgt spid="21515"/>
                                        </p:tgtEl>
                                        <p:attrNameLst>
                                          <p:attrName>style.visibility</p:attrName>
                                        </p:attrNameLst>
                                      </p:cBhvr>
                                      <p:to>
                                        <p:strVal val="visible"/>
                                      </p:to>
                                    </p:set>
                                    <p:anim calcmode="lin" valueType="num">
                                      <p:cBhvr>
                                        <p:cTn id="73" dur="500" fill="hold"/>
                                        <p:tgtEl>
                                          <p:spTgt spid="21515"/>
                                        </p:tgtEl>
                                        <p:attrNameLst>
                                          <p:attrName>ppt_w</p:attrName>
                                        </p:attrNameLst>
                                      </p:cBhvr>
                                      <p:tavLst>
                                        <p:tav tm="0">
                                          <p:val>
                                            <p:fltVal val="0"/>
                                          </p:val>
                                        </p:tav>
                                        <p:tav tm="100000">
                                          <p:val>
                                            <p:strVal val="#ppt_w"/>
                                          </p:val>
                                        </p:tav>
                                      </p:tavLst>
                                    </p:anim>
                                    <p:anim calcmode="lin" valueType="num">
                                      <p:cBhvr>
                                        <p:cTn id="74" dur="500" fill="hold"/>
                                        <p:tgtEl>
                                          <p:spTgt spid="21515"/>
                                        </p:tgtEl>
                                        <p:attrNameLst>
                                          <p:attrName>ppt_h</p:attrName>
                                        </p:attrNameLst>
                                      </p:cBhvr>
                                      <p:tavLst>
                                        <p:tav tm="0">
                                          <p:val>
                                            <p:strVal val="#ppt_h"/>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grpId="0" nodeType="clickEffect">
                                  <p:stCondLst>
                                    <p:cond delay="0"/>
                                  </p:stCondLst>
                                  <p:childTnLst>
                                    <p:set>
                                      <p:cBhvr>
                                        <p:cTn id="78" dur="1" fill="hold">
                                          <p:stCondLst>
                                            <p:cond delay="0"/>
                                          </p:stCondLst>
                                        </p:cTn>
                                        <p:tgtEl>
                                          <p:spTgt spid="21516"/>
                                        </p:tgtEl>
                                        <p:attrNameLst>
                                          <p:attrName>style.visibility</p:attrName>
                                        </p:attrNameLst>
                                      </p:cBhvr>
                                      <p:to>
                                        <p:strVal val="visible"/>
                                      </p:to>
                                    </p:set>
                                    <p:anim calcmode="lin" valueType="num">
                                      <p:cBhvr>
                                        <p:cTn id="79" dur="500" fill="hold"/>
                                        <p:tgtEl>
                                          <p:spTgt spid="21516"/>
                                        </p:tgtEl>
                                        <p:attrNameLst>
                                          <p:attrName>ppt_w</p:attrName>
                                        </p:attrNameLst>
                                      </p:cBhvr>
                                      <p:tavLst>
                                        <p:tav tm="0">
                                          <p:val>
                                            <p:fltVal val="0"/>
                                          </p:val>
                                        </p:tav>
                                        <p:tav tm="100000">
                                          <p:val>
                                            <p:strVal val="#ppt_w"/>
                                          </p:val>
                                        </p:tav>
                                      </p:tavLst>
                                    </p:anim>
                                    <p:anim calcmode="lin" valueType="num">
                                      <p:cBhvr>
                                        <p:cTn id="80" dur="500" fill="hold"/>
                                        <p:tgtEl>
                                          <p:spTgt spid="21516"/>
                                        </p:tgtEl>
                                        <p:attrNameLst>
                                          <p:attrName>ppt_h</p:attrName>
                                        </p:attrNameLst>
                                      </p:cBhvr>
                                      <p:tavLst>
                                        <p:tav tm="0">
                                          <p:val>
                                            <p:strVal val="#ppt_h"/>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17" presetClass="entr" presetSubtype="10" fill="hold" grpId="0" nodeType="clickEffect">
                                  <p:stCondLst>
                                    <p:cond delay="0"/>
                                  </p:stCondLst>
                                  <p:childTnLst>
                                    <p:set>
                                      <p:cBhvr>
                                        <p:cTn id="84" dur="1" fill="hold">
                                          <p:stCondLst>
                                            <p:cond delay="0"/>
                                          </p:stCondLst>
                                        </p:cTn>
                                        <p:tgtEl>
                                          <p:spTgt spid="21517"/>
                                        </p:tgtEl>
                                        <p:attrNameLst>
                                          <p:attrName>style.visibility</p:attrName>
                                        </p:attrNameLst>
                                      </p:cBhvr>
                                      <p:to>
                                        <p:strVal val="visible"/>
                                      </p:to>
                                    </p:set>
                                    <p:anim calcmode="lin" valueType="num">
                                      <p:cBhvr>
                                        <p:cTn id="85" dur="500" fill="hold"/>
                                        <p:tgtEl>
                                          <p:spTgt spid="21517"/>
                                        </p:tgtEl>
                                        <p:attrNameLst>
                                          <p:attrName>ppt_w</p:attrName>
                                        </p:attrNameLst>
                                      </p:cBhvr>
                                      <p:tavLst>
                                        <p:tav tm="0">
                                          <p:val>
                                            <p:fltVal val="0"/>
                                          </p:val>
                                        </p:tav>
                                        <p:tav tm="100000">
                                          <p:val>
                                            <p:strVal val="#ppt_w"/>
                                          </p:val>
                                        </p:tav>
                                      </p:tavLst>
                                    </p:anim>
                                    <p:anim calcmode="lin" valueType="num">
                                      <p:cBhvr>
                                        <p:cTn id="86" dur="500" fill="hold"/>
                                        <p:tgtEl>
                                          <p:spTgt spid="21517"/>
                                        </p:tgtEl>
                                        <p:attrNameLst>
                                          <p:attrName>ppt_h</p:attrName>
                                        </p:attrNameLst>
                                      </p:cBhvr>
                                      <p:tavLst>
                                        <p:tav tm="0">
                                          <p:val>
                                            <p:strVal val="#ppt_h"/>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17" presetClass="entr" presetSubtype="10" fill="hold" grpId="0" nodeType="clickEffect">
                                  <p:stCondLst>
                                    <p:cond delay="0"/>
                                  </p:stCondLst>
                                  <p:childTnLst>
                                    <p:set>
                                      <p:cBhvr>
                                        <p:cTn id="90" dur="1" fill="hold">
                                          <p:stCondLst>
                                            <p:cond delay="0"/>
                                          </p:stCondLst>
                                        </p:cTn>
                                        <p:tgtEl>
                                          <p:spTgt spid="21518"/>
                                        </p:tgtEl>
                                        <p:attrNameLst>
                                          <p:attrName>style.visibility</p:attrName>
                                        </p:attrNameLst>
                                      </p:cBhvr>
                                      <p:to>
                                        <p:strVal val="visible"/>
                                      </p:to>
                                    </p:set>
                                    <p:anim calcmode="lin" valueType="num">
                                      <p:cBhvr>
                                        <p:cTn id="91" dur="500" fill="hold"/>
                                        <p:tgtEl>
                                          <p:spTgt spid="21518"/>
                                        </p:tgtEl>
                                        <p:attrNameLst>
                                          <p:attrName>ppt_w</p:attrName>
                                        </p:attrNameLst>
                                      </p:cBhvr>
                                      <p:tavLst>
                                        <p:tav tm="0">
                                          <p:val>
                                            <p:fltVal val="0"/>
                                          </p:val>
                                        </p:tav>
                                        <p:tav tm="100000">
                                          <p:val>
                                            <p:strVal val="#ppt_w"/>
                                          </p:val>
                                        </p:tav>
                                      </p:tavLst>
                                    </p:anim>
                                    <p:anim calcmode="lin" valueType="num">
                                      <p:cBhvr>
                                        <p:cTn id="92" dur="500" fill="hold"/>
                                        <p:tgtEl>
                                          <p:spTgt spid="21518"/>
                                        </p:tgtEl>
                                        <p:attrNameLst>
                                          <p:attrName>ppt_h</p:attrName>
                                        </p:attrNameLst>
                                      </p:cBhvr>
                                      <p:tavLst>
                                        <p:tav tm="0">
                                          <p:val>
                                            <p:strVal val="#ppt_h"/>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18" presetClass="entr" presetSubtype="9" fill="hold" grpId="0" nodeType="clickEffect">
                                  <p:stCondLst>
                                    <p:cond delay="0"/>
                                  </p:stCondLst>
                                  <p:childTnLst>
                                    <p:set>
                                      <p:cBhvr>
                                        <p:cTn id="96" dur="1" fill="hold">
                                          <p:stCondLst>
                                            <p:cond delay="0"/>
                                          </p:stCondLst>
                                        </p:cTn>
                                        <p:tgtEl>
                                          <p:spTgt spid="21520"/>
                                        </p:tgtEl>
                                        <p:attrNameLst>
                                          <p:attrName>style.visibility</p:attrName>
                                        </p:attrNameLst>
                                      </p:cBhvr>
                                      <p:to>
                                        <p:strVal val="visible"/>
                                      </p:to>
                                    </p:set>
                                    <p:animEffect transition="in" filter="strips(upLeft)">
                                      <p:cBhvr>
                                        <p:cTn id="97" dur="500"/>
                                        <p:tgtEl>
                                          <p:spTgt spid="21520"/>
                                        </p:tgtEl>
                                      </p:cBhvr>
                                    </p:animEffect>
                                  </p:childTnLst>
                                </p:cTn>
                              </p:par>
                            </p:childTnLst>
                          </p:cTn>
                        </p:par>
                      </p:childTnLst>
                    </p:cTn>
                  </p:par>
                  <p:par>
                    <p:cTn id="98" fill="hold">
                      <p:stCondLst>
                        <p:cond delay="indefinite"/>
                      </p:stCondLst>
                      <p:childTnLst>
                        <p:par>
                          <p:cTn id="99" fill="hold">
                            <p:stCondLst>
                              <p:cond delay="0"/>
                            </p:stCondLst>
                            <p:childTnLst>
                              <p:par>
                                <p:cTn id="100" presetID="18" presetClass="entr" presetSubtype="3" fill="hold" grpId="0" nodeType="clickEffect">
                                  <p:stCondLst>
                                    <p:cond delay="0"/>
                                  </p:stCondLst>
                                  <p:childTnLst>
                                    <p:set>
                                      <p:cBhvr>
                                        <p:cTn id="101" dur="1" fill="hold">
                                          <p:stCondLst>
                                            <p:cond delay="0"/>
                                          </p:stCondLst>
                                        </p:cTn>
                                        <p:tgtEl>
                                          <p:spTgt spid="21521"/>
                                        </p:tgtEl>
                                        <p:attrNameLst>
                                          <p:attrName>style.visibility</p:attrName>
                                        </p:attrNameLst>
                                      </p:cBhvr>
                                      <p:to>
                                        <p:strVal val="visible"/>
                                      </p:to>
                                    </p:set>
                                    <p:animEffect transition="in" filter="strips(upRight)">
                                      <p:cBhvr>
                                        <p:cTn id="102" dur="500"/>
                                        <p:tgtEl>
                                          <p:spTgt spid="21521"/>
                                        </p:tgtEl>
                                      </p:cBhvr>
                                    </p:animEffect>
                                  </p:childTnLst>
                                </p:cTn>
                              </p:par>
                            </p:childTnLst>
                          </p:cTn>
                        </p:par>
                      </p:childTnLst>
                    </p:cTn>
                  </p:par>
                  <p:par>
                    <p:cTn id="103" fill="hold">
                      <p:stCondLst>
                        <p:cond delay="indefinite"/>
                      </p:stCondLst>
                      <p:childTnLst>
                        <p:par>
                          <p:cTn id="104" fill="hold">
                            <p:stCondLst>
                              <p:cond delay="0"/>
                            </p:stCondLst>
                            <p:childTnLst>
                              <p:par>
                                <p:cTn id="105" presetID="23" presetClass="entr" presetSubtype="16" fill="hold" grpId="0" nodeType="clickEffect">
                                  <p:stCondLst>
                                    <p:cond delay="0"/>
                                  </p:stCondLst>
                                  <p:childTnLst>
                                    <p:set>
                                      <p:cBhvr>
                                        <p:cTn id="106" dur="1" fill="hold">
                                          <p:stCondLst>
                                            <p:cond delay="0"/>
                                          </p:stCondLst>
                                        </p:cTn>
                                        <p:tgtEl>
                                          <p:spTgt spid="21522"/>
                                        </p:tgtEl>
                                        <p:attrNameLst>
                                          <p:attrName>style.visibility</p:attrName>
                                        </p:attrNameLst>
                                      </p:cBhvr>
                                      <p:to>
                                        <p:strVal val="visible"/>
                                      </p:to>
                                    </p:set>
                                    <p:anim calcmode="lin" valueType="num">
                                      <p:cBhvr>
                                        <p:cTn id="107" dur="500" fill="hold"/>
                                        <p:tgtEl>
                                          <p:spTgt spid="21522"/>
                                        </p:tgtEl>
                                        <p:attrNameLst>
                                          <p:attrName>ppt_w</p:attrName>
                                        </p:attrNameLst>
                                      </p:cBhvr>
                                      <p:tavLst>
                                        <p:tav tm="0">
                                          <p:val>
                                            <p:fltVal val="0"/>
                                          </p:val>
                                        </p:tav>
                                        <p:tav tm="100000">
                                          <p:val>
                                            <p:strVal val="#ppt_w"/>
                                          </p:val>
                                        </p:tav>
                                      </p:tavLst>
                                    </p:anim>
                                    <p:anim calcmode="lin" valueType="num">
                                      <p:cBhvr>
                                        <p:cTn id="108" dur="500" fill="hold"/>
                                        <p:tgtEl>
                                          <p:spTgt spid="21522"/>
                                        </p:tgtEl>
                                        <p:attrNameLst>
                                          <p:attrName>ppt_h</p:attrName>
                                        </p:attrNameLst>
                                      </p:cBhvr>
                                      <p:tavLst>
                                        <p:tav tm="0">
                                          <p:val>
                                            <p:fltVal val="0"/>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23" presetClass="entr" presetSubtype="16" fill="hold" grpId="0" nodeType="clickEffect">
                                  <p:stCondLst>
                                    <p:cond delay="0"/>
                                  </p:stCondLst>
                                  <p:childTnLst>
                                    <p:set>
                                      <p:cBhvr>
                                        <p:cTn id="112" dur="1" fill="hold">
                                          <p:stCondLst>
                                            <p:cond delay="0"/>
                                          </p:stCondLst>
                                        </p:cTn>
                                        <p:tgtEl>
                                          <p:spTgt spid="21524"/>
                                        </p:tgtEl>
                                        <p:attrNameLst>
                                          <p:attrName>style.visibility</p:attrName>
                                        </p:attrNameLst>
                                      </p:cBhvr>
                                      <p:to>
                                        <p:strVal val="visible"/>
                                      </p:to>
                                    </p:set>
                                    <p:anim calcmode="lin" valueType="num">
                                      <p:cBhvr>
                                        <p:cTn id="113" dur="500" fill="hold"/>
                                        <p:tgtEl>
                                          <p:spTgt spid="21524"/>
                                        </p:tgtEl>
                                        <p:attrNameLst>
                                          <p:attrName>ppt_w</p:attrName>
                                        </p:attrNameLst>
                                      </p:cBhvr>
                                      <p:tavLst>
                                        <p:tav tm="0">
                                          <p:val>
                                            <p:fltVal val="0"/>
                                          </p:val>
                                        </p:tav>
                                        <p:tav tm="100000">
                                          <p:val>
                                            <p:strVal val="#ppt_w"/>
                                          </p:val>
                                        </p:tav>
                                      </p:tavLst>
                                    </p:anim>
                                    <p:anim calcmode="lin" valueType="num">
                                      <p:cBhvr>
                                        <p:cTn id="114" dur="500" fill="hold"/>
                                        <p:tgtEl>
                                          <p:spTgt spid="21524"/>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23" presetClass="entr" presetSubtype="16" fill="hold" grpId="0" nodeType="clickEffect">
                                  <p:stCondLst>
                                    <p:cond delay="0"/>
                                  </p:stCondLst>
                                  <p:childTnLst>
                                    <p:set>
                                      <p:cBhvr>
                                        <p:cTn id="118" dur="1" fill="hold">
                                          <p:stCondLst>
                                            <p:cond delay="0"/>
                                          </p:stCondLst>
                                        </p:cTn>
                                        <p:tgtEl>
                                          <p:spTgt spid="21523"/>
                                        </p:tgtEl>
                                        <p:attrNameLst>
                                          <p:attrName>style.visibility</p:attrName>
                                        </p:attrNameLst>
                                      </p:cBhvr>
                                      <p:to>
                                        <p:strVal val="visible"/>
                                      </p:to>
                                    </p:set>
                                    <p:anim calcmode="lin" valueType="num">
                                      <p:cBhvr>
                                        <p:cTn id="119" dur="500" fill="hold"/>
                                        <p:tgtEl>
                                          <p:spTgt spid="21523"/>
                                        </p:tgtEl>
                                        <p:attrNameLst>
                                          <p:attrName>ppt_w</p:attrName>
                                        </p:attrNameLst>
                                      </p:cBhvr>
                                      <p:tavLst>
                                        <p:tav tm="0">
                                          <p:val>
                                            <p:fltVal val="0"/>
                                          </p:val>
                                        </p:tav>
                                        <p:tav tm="100000">
                                          <p:val>
                                            <p:strVal val="#ppt_w"/>
                                          </p:val>
                                        </p:tav>
                                      </p:tavLst>
                                    </p:anim>
                                    <p:anim calcmode="lin" valueType="num">
                                      <p:cBhvr>
                                        <p:cTn id="120" dur="500" fill="hold"/>
                                        <p:tgtEl>
                                          <p:spTgt spid="21523"/>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23" presetClass="entr" presetSubtype="16" fill="hold" grpId="0" nodeType="clickEffect">
                                  <p:stCondLst>
                                    <p:cond delay="0"/>
                                  </p:stCondLst>
                                  <p:childTnLst>
                                    <p:set>
                                      <p:cBhvr>
                                        <p:cTn id="124" dur="1" fill="hold">
                                          <p:stCondLst>
                                            <p:cond delay="0"/>
                                          </p:stCondLst>
                                        </p:cTn>
                                        <p:tgtEl>
                                          <p:spTgt spid="21525"/>
                                        </p:tgtEl>
                                        <p:attrNameLst>
                                          <p:attrName>style.visibility</p:attrName>
                                        </p:attrNameLst>
                                      </p:cBhvr>
                                      <p:to>
                                        <p:strVal val="visible"/>
                                      </p:to>
                                    </p:set>
                                    <p:anim calcmode="lin" valueType="num">
                                      <p:cBhvr>
                                        <p:cTn id="125" dur="500" fill="hold"/>
                                        <p:tgtEl>
                                          <p:spTgt spid="21525"/>
                                        </p:tgtEl>
                                        <p:attrNameLst>
                                          <p:attrName>ppt_w</p:attrName>
                                        </p:attrNameLst>
                                      </p:cBhvr>
                                      <p:tavLst>
                                        <p:tav tm="0">
                                          <p:val>
                                            <p:fltVal val="0"/>
                                          </p:val>
                                        </p:tav>
                                        <p:tav tm="100000">
                                          <p:val>
                                            <p:strVal val="#ppt_w"/>
                                          </p:val>
                                        </p:tav>
                                      </p:tavLst>
                                    </p:anim>
                                    <p:anim calcmode="lin" valueType="num">
                                      <p:cBhvr>
                                        <p:cTn id="126" dur="500" fill="hold"/>
                                        <p:tgtEl>
                                          <p:spTgt spid="21525"/>
                                        </p:tgtEl>
                                        <p:attrNameLst>
                                          <p:attrName>ppt_h</p:attrName>
                                        </p:attrNameLst>
                                      </p:cBhvr>
                                      <p:tavLst>
                                        <p:tav tm="0">
                                          <p:val>
                                            <p:fltVal val="0"/>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17" presetClass="entr" presetSubtype="10" fill="hold" grpId="0" nodeType="clickEffect">
                                  <p:stCondLst>
                                    <p:cond delay="0"/>
                                  </p:stCondLst>
                                  <p:childTnLst>
                                    <p:set>
                                      <p:cBhvr>
                                        <p:cTn id="130" dur="1" fill="hold">
                                          <p:stCondLst>
                                            <p:cond delay="0"/>
                                          </p:stCondLst>
                                        </p:cTn>
                                        <p:tgtEl>
                                          <p:spTgt spid="21526"/>
                                        </p:tgtEl>
                                        <p:attrNameLst>
                                          <p:attrName>style.visibility</p:attrName>
                                        </p:attrNameLst>
                                      </p:cBhvr>
                                      <p:to>
                                        <p:strVal val="visible"/>
                                      </p:to>
                                    </p:set>
                                    <p:anim calcmode="lin" valueType="num">
                                      <p:cBhvr>
                                        <p:cTn id="131" dur="500" fill="hold"/>
                                        <p:tgtEl>
                                          <p:spTgt spid="21526"/>
                                        </p:tgtEl>
                                        <p:attrNameLst>
                                          <p:attrName>ppt_w</p:attrName>
                                        </p:attrNameLst>
                                      </p:cBhvr>
                                      <p:tavLst>
                                        <p:tav tm="0">
                                          <p:val>
                                            <p:fltVal val="0"/>
                                          </p:val>
                                        </p:tav>
                                        <p:tav tm="100000">
                                          <p:val>
                                            <p:strVal val="#ppt_w"/>
                                          </p:val>
                                        </p:tav>
                                      </p:tavLst>
                                    </p:anim>
                                    <p:anim calcmode="lin" valueType="num">
                                      <p:cBhvr>
                                        <p:cTn id="132" dur="500" fill="hold"/>
                                        <p:tgtEl>
                                          <p:spTgt spid="21526"/>
                                        </p:tgtEl>
                                        <p:attrNameLst>
                                          <p:attrName>ppt_h</p:attrName>
                                        </p:attrNameLst>
                                      </p:cBhvr>
                                      <p:tavLst>
                                        <p:tav tm="0">
                                          <p:val>
                                            <p:strVal val="#ppt_h"/>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7" presetClass="entr" presetSubtype="10" fill="hold" grpId="0" nodeType="clickEffect">
                                  <p:stCondLst>
                                    <p:cond delay="0"/>
                                  </p:stCondLst>
                                  <p:childTnLst>
                                    <p:set>
                                      <p:cBhvr>
                                        <p:cTn id="136" dur="1" fill="hold">
                                          <p:stCondLst>
                                            <p:cond delay="0"/>
                                          </p:stCondLst>
                                        </p:cTn>
                                        <p:tgtEl>
                                          <p:spTgt spid="21527"/>
                                        </p:tgtEl>
                                        <p:attrNameLst>
                                          <p:attrName>style.visibility</p:attrName>
                                        </p:attrNameLst>
                                      </p:cBhvr>
                                      <p:to>
                                        <p:strVal val="visible"/>
                                      </p:to>
                                    </p:set>
                                    <p:anim calcmode="lin" valueType="num">
                                      <p:cBhvr>
                                        <p:cTn id="137" dur="500" fill="hold"/>
                                        <p:tgtEl>
                                          <p:spTgt spid="21527"/>
                                        </p:tgtEl>
                                        <p:attrNameLst>
                                          <p:attrName>ppt_w</p:attrName>
                                        </p:attrNameLst>
                                      </p:cBhvr>
                                      <p:tavLst>
                                        <p:tav tm="0">
                                          <p:val>
                                            <p:fltVal val="0"/>
                                          </p:val>
                                        </p:tav>
                                        <p:tav tm="100000">
                                          <p:val>
                                            <p:strVal val="#ppt_w"/>
                                          </p:val>
                                        </p:tav>
                                      </p:tavLst>
                                    </p:anim>
                                    <p:anim calcmode="lin" valueType="num">
                                      <p:cBhvr>
                                        <p:cTn id="138" dur="500" fill="hold"/>
                                        <p:tgtEl>
                                          <p:spTgt spid="21527"/>
                                        </p:tgtEl>
                                        <p:attrNameLst>
                                          <p:attrName>ppt_h</p:attrName>
                                        </p:attrNameLst>
                                      </p:cBhvr>
                                      <p:tavLst>
                                        <p:tav tm="0">
                                          <p:val>
                                            <p:strVal val="#ppt_h"/>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10" fill="hold" grpId="0" nodeType="clickEffect">
                                  <p:stCondLst>
                                    <p:cond delay="0"/>
                                  </p:stCondLst>
                                  <p:childTnLst>
                                    <p:set>
                                      <p:cBhvr>
                                        <p:cTn id="142" dur="1" fill="hold">
                                          <p:stCondLst>
                                            <p:cond delay="0"/>
                                          </p:stCondLst>
                                        </p:cTn>
                                        <p:tgtEl>
                                          <p:spTgt spid="21528"/>
                                        </p:tgtEl>
                                        <p:attrNameLst>
                                          <p:attrName>style.visibility</p:attrName>
                                        </p:attrNameLst>
                                      </p:cBhvr>
                                      <p:to>
                                        <p:strVal val="visible"/>
                                      </p:to>
                                    </p:set>
                                    <p:anim calcmode="lin" valueType="num">
                                      <p:cBhvr>
                                        <p:cTn id="143" dur="500" fill="hold"/>
                                        <p:tgtEl>
                                          <p:spTgt spid="21528"/>
                                        </p:tgtEl>
                                        <p:attrNameLst>
                                          <p:attrName>ppt_w</p:attrName>
                                        </p:attrNameLst>
                                      </p:cBhvr>
                                      <p:tavLst>
                                        <p:tav tm="0">
                                          <p:val>
                                            <p:fltVal val="0"/>
                                          </p:val>
                                        </p:tav>
                                        <p:tav tm="100000">
                                          <p:val>
                                            <p:strVal val="#ppt_w"/>
                                          </p:val>
                                        </p:tav>
                                      </p:tavLst>
                                    </p:anim>
                                    <p:anim calcmode="lin" valueType="num">
                                      <p:cBhvr>
                                        <p:cTn id="144" dur="500" fill="hold"/>
                                        <p:tgtEl>
                                          <p:spTgt spid="21528"/>
                                        </p:tgtEl>
                                        <p:attrNameLst>
                                          <p:attrName>ppt_h</p:attrName>
                                        </p:attrNameLst>
                                      </p:cBhvr>
                                      <p:tavLst>
                                        <p:tav tm="0">
                                          <p:val>
                                            <p:strVal val="#ppt_h"/>
                                          </p:val>
                                        </p:tav>
                                        <p:tav tm="100000">
                                          <p:val>
                                            <p:strVal val="#ppt_h"/>
                                          </p:val>
                                        </p:tav>
                                      </p:tavLst>
                                    </p:anim>
                                  </p:childTnLst>
                                </p:cTn>
                              </p:par>
                            </p:childTnLst>
                          </p:cTn>
                        </p:par>
                      </p:childTnLst>
                    </p:cTn>
                  </p:par>
                  <p:par>
                    <p:cTn id="145" fill="hold">
                      <p:stCondLst>
                        <p:cond delay="indefinite"/>
                      </p:stCondLst>
                      <p:childTnLst>
                        <p:par>
                          <p:cTn id="146" fill="hold">
                            <p:stCondLst>
                              <p:cond delay="0"/>
                            </p:stCondLst>
                            <p:childTnLst>
                              <p:par>
                                <p:cTn id="147" presetID="17" presetClass="entr" presetSubtype="10" fill="hold" grpId="0" nodeType="clickEffect">
                                  <p:stCondLst>
                                    <p:cond delay="0"/>
                                  </p:stCondLst>
                                  <p:childTnLst>
                                    <p:set>
                                      <p:cBhvr>
                                        <p:cTn id="148" dur="1" fill="hold">
                                          <p:stCondLst>
                                            <p:cond delay="0"/>
                                          </p:stCondLst>
                                        </p:cTn>
                                        <p:tgtEl>
                                          <p:spTgt spid="21529"/>
                                        </p:tgtEl>
                                        <p:attrNameLst>
                                          <p:attrName>style.visibility</p:attrName>
                                        </p:attrNameLst>
                                      </p:cBhvr>
                                      <p:to>
                                        <p:strVal val="visible"/>
                                      </p:to>
                                    </p:set>
                                    <p:anim calcmode="lin" valueType="num">
                                      <p:cBhvr>
                                        <p:cTn id="149" dur="500" fill="hold"/>
                                        <p:tgtEl>
                                          <p:spTgt spid="21529"/>
                                        </p:tgtEl>
                                        <p:attrNameLst>
                                          <p:attrName>ppt_w</p:attrName>
                                        </p:attrNameLst>
                                      </p:cBhvr>
                                      <p:tavLst>
                                        <p:tav tm="0">
                                          <p:val>
                                            <p:fltVal val="0"/>
                                          </p:val>
                                        </p:tav>
                                        <p:tav tm="100000">
                                          <p:val>
                                            <p:strVal val="#ppt_w"/>
                                          </p:val>
                                        </p:tav>
                                      </p:tavLst>
                                    </p:anim>
                                    <p:anim calcmode="lin" valueType="num">
                                      <p:cBhvr>
                                        <p:cTn id="150" dur="500" fill="hold"/>
                                        <p:tgtEl>
                                          <p:spTgt spid="21529"/>
                                        </p:tgtEl>
                                        <p:attrNameLst>
                                          <p:attrName>ppt_h</p:attrName>
                                        </p:attrNameLst>
                                      </p:cBhvr>
                                      <p:tavLst>
                                        <p:tav tm="0">
                                          <p:val>
                                            <p:strVal val="#ppt_h"/>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18" presetClass="entr" presetSubtype="12" fill="hold" grpId="0" nodeType="clickEffect">
                                  <p:stCondLst>
                                    <p:cond delay="0"/>
                                  </p:stCondLst>
                                  <p:childTnLst>
                                    <p:set>
                                      <p:cBhvr>
                                        <p:cTn id="154" dur="1" fill="hold">
                                          <p:stCondLst>
                                            <p:cond delay="0"/>
                                          </p:stCondLst>
                                        </p:cTn>
                                        <p:tgtEl>
                                          <p:spTgt spid="21530"/>
                                        </p:tgtEl>
                                        <p:attrNameLst>
                                          <p:attrName>style.visibility</p:attrName>
                                        </p:attrNameLst>
                                      </p:cBhvr>
                                      <p:to>
                                        <p:strVal val="visible"/>
                                      </p:to>
                                    </p:set>
                                    <p:animEffect transition="in" filter="strips(downLeft)">
                                      <p:cBhvr>
                                        <p:cTn id="155" dur="500"/>
                                        <p:tgtEl>
                                          <p:spTgt spid="21530"/>
                                        </p:tgtEl>
                                      </p:cBhvr>
                                    </p:animEffect>
                                  </p:childTnLst>
                                </p:cTn>
                              </p:par>
                            </p:childTnLst>
                          </p:cTn>
                        </p:par>
                      </p:childTnLst>
                    </p:cTn>
                  </p:par>
                  <p:par>
                    <p:cTn id="156" fill="hold">
                      <p:stCondLst>
                        <p:cond delay="indefinite"/>
                      </p:stCondLst>
                      <p:childTnLst>
                        <p:par>
                          <p:cTn id="157" fill="hold">
                            <p:stCondLst>
                              <p:cond delay="0"/>
                            </p:stCondLst>
                            <p:childTnLst>
                              <p:par>
                                <p:cTn id="158" presetID="18" presetClass="entr" presetSubtype="6" fill="hold" grpId="0" nodeType="clickEffect">
                                  <p:stCondLst>
                                    <p:cond delay="0"/>
                                  </p:stCondLst>
                                  <p:childTnLst>
                                    <p:set>
                                      <p:cBhvr>
                                        <p:cTn id="159" dur="1" fill="hold">
                                          <p:stCondLst>
                                            <p:cond delay="0"/>
                                          </p:stCondLst>
                                        </p:cTn>
                                        <p:tgtEl>
                                          <p:spTgt spid="21531"/>
                                        </p:tgtEl>
                                        <p:attrNameLst>
                                          <p:attrName>style.visibility</p:attrName>
                                        </p:attrNameLst>
                                      </p:cBhvr>
                                      <p:to>
                                        <p:strVal val="visible"/>
                                      </p:to>
                                    </p:set>
                                    <p:animEffect transition="in" filter="strips(downRight)">
                                      <p:cBhvr>
                                        <p:cTn id="160" dur="500"/>
                                        <p:tgtEl>
                                          <p:spTgt spid="21531"/>
                                        </p:tgtEl>
                                      </p:cBhvr>
                                    </p:animEffect>
                                  </p:childTnLst>
                                </p:cTn>
                              </p:par>
                            </p:childTnLst>
                          </p:cTn>
                        </p:par>
                      </p:childTnLst>
                    </p:cTn>
                  </p:par>
                  <p:par>
                    <p:cTn id="161" fill="hold">
                      <p:stCondLst>
                        <p:cond delay="indefinite"/>
                      </p:stCondLst>
                      <p:childTnLst>
                        <p:par>
                          <p:cTn id="162" fill="hold">
                            <p:stCondLst>
                              <p:cond delay="0"/>
                            </p:stCondLst>
                            <p:childTnLst>
                              <p:par>
                                <p:cTn id="163" presetID="18" presetClass="entr" presetSubtype="6" fill="hold" grpId="0" nodeType="clickEffect">
                                  <p:stCondLst>
                                    <p:cond delay="0"/>
                                  </p:stCondLst>
                                  <p:childTnLst>
                                    <p:set>
                                      <p:cBhvr>
                                        <p:cTn id="164" dur="1" fill="hold">
                                          <p:stCondLst>
                                            <p:cond delay="0"/>
                                          </p:stCondLst>
                                        </p:cTn>
                                        <p:tgtEl>
                                          <p:spTgt spid="21532"/>
                                        </p:tgtEl>
                                        <p:attrNameLst>
                                          <p:attrName>style.visibility</p:attrName>
                                        </p:attrNameLst>
                                      </p:cBhvr>
                                      <p:to>
                                        <p:strVal val="visible"/>
                                      </p:to>
                                    </p:set>
                                    <p:animEffect transition="in" filter="strips(downRight)">
                                      <p:cBhvr>
                                        <p:cTn id="165" dur="500"/>
                                        <p:tgtEl>
                                          <p:spTgt spid="21532"/>
                                        </p:tgtEl>
                                      </p:cBhvr>
                                    </p:animEffect>
                                  </p:childTnLst>
                                </p:cTn>
                              </p:par>
                            </p:childTnLst>
                          </p:cTn>
                        </p:par>
                      </p:childTnLst>
                    </p:cTn>
                  </p:par>
                  <p:par>
                    <p:cTn id="166" fill="hold">
                      <p:stCondLst>
                        <p:cond delay="indefinite"/>
                      </p:stCondLst>
                      <p:childTnLst>
                        <p:par>
                          <p:cTn id="167" fill="hold">
                            <p:stCondLst>
                              <p:cond delay="0"/>
                            </p:stCondLst>
                            <p:childTnLst>
                              <p:par>
                                <p:cTn id="168" presetID="18" presetClass="entr" presetSubtype="6" fill="hold" grpId="0" nodeType="clickEffect">
                                  <p:stCondLst>
                                    <p:cond delay="0"/>
                                  </p:stCondLst>
                                  <p:childTnLst>
                                    <p:set>
                                      <p:cBhvr>
                                        <p:cTn id="169" dur="1" fill="hold">
                                          <p:stCondLst>
                                            <p:cond delay="0"/>
                                          </p:stCondLst>
                                        </p:cTn>
                                        <p:tgtEl>
                                          <p:spTgt spid="21533"/>
                                        </p:tgtEl>
                                        <p:attrNameLst>
                                          <p:attrName>style.visibility</p:attrName>
                                        </p:attrNameLst>
                                      </p:cBhvr>
                                      <p:to>
                                        <p:strVal val="visible"/>
                                      </p:to>
                                    </p:set>
                                    <p:animEffect transition="in" filter="strips(downRight)">
                                      <p:cBhvr>
                                        <p:cTn id="170" dur="500"/>
                                        <p:tgtEl>
                                          <p:spTgt spid="21533"/>
                                        </p:tgtEl>
                                      </p:cBhvr>
                                    </p:animEffect>
                                  </p:childTnLst>
                                </p:cTn>
                              </p:par>
                            </p:childTnLst>
                          </p:cTn>
                        </p:par>
                      </p:childTnLst>
                    </p:cTn>
                  </p:par>
                  <p:par>
                    <p:cTn id="171" fill="hold">
                      <p:stCondLst>
                        <p:cond delay="indefinite"/>
                      </p:stCondLst>
                      <p:childTnLst>
                        <p:par>
                          <p:cTn id="172" fill="hold">
                            <p:stCondLst>
                              <p:cond delay="0"/>
                            </p:stCondLst>
                            <p:childTnLst>
                              <p:par>
                                <p:cTn id="173" presetID="18" presetClass="entr" presetSubtype="3" fill="hold" grpId="0" nodeType="clickEffect">
                                  <p:stCondLst>
                                    <p:cond delay="0"/>
                                  </p:stCondLst>
                                  <p:childTnLst>
                                    <p:set>
                                      <p:cBhvr>
                                        <p:cTn id="174" dur="1" fill="hold">
                                          <p:stCondLst>
                                            <p:cond delay="0"/>
                                          </p:stCondLst>
                                        </p:cTn>
                                        <p:tgtEl>
                                          <p:spTgt spid="21507"/>
                                        </p:tgtEl>
                                        <p:attrNameLst>
                                          <p:attrName>style.visibility</p:attrName>
                                        </p:attrNameLst>
                                      </p:cBhvr>
                                      <p:to>
                                        <p:strVal val="visible"/>
                                      </p:to>
                                    </p:set>
                                    <p:animEffect transition="in" filter="strips(upRight)">
                                      <p:cBhvr>
                                        <p:cTn id="175" dur="500"/>
                                        <p:tgtEl>
                                          <p:spTgt spid="21507"/>
                                        </p:tgtEl>
                                      </p:cBhvr>
                                    </p:animEffect>
                                  </p:childTnLst>
                                </p:cTn>
                              </p:par>
                            </p:childTnLst>
                          </p:cTn>
                        </p:par>
                      </p:childTnLst>
                    </p:cTn>
                  </p:par>
                  <p:par>
                    <p:cTn id="176" fill="hold">
                      <p:stCondLst>
                        <p:cond delay="indefinite"/>
                      </p:stCondLst>
                      <p:childTnLst>
                        <p:par>
                          <p:cTn id="177" fill="hold">
                            <p:stCondLst>
                              <p:cond delay="0"/>
                            </p:stCondLst>
                            <p:childTnLst>
                              <p:par>
                                <p:cTn id="178" presetID="18" presetClass="entr" presetSubtype="3" fill="hold" grpId="0" nodeType="clickEffect">
                                  <p:stCondLst>
                                    <p:cond delay="0"/>
                                  </p:stCondLst>
                                  <p:childTnLst>
                                    <p:set>
                                      <p:cBhvr>
                                        <p:cTn id="179" dur="1" fill="hold">
                                          <p:stCondLst>
                                            <p:cond delay="0"/>
                                          </p:stCondLst>
                                        </p:cTn>
                                        <p:tgtEl>
                                          <p:spTgt spid="21534"/>
                                        </p:tgtEl>
                                        <p:attrNameLst>
                                          <p:attrName>style.visibility</p:attrName>
                                        </p:attrNameLst>
                                      </p:cBhvr>
                                      <p:to>
                                        <p:strVal val="visible"/>
                                      </p:to>
                                    </p:set>
                                    <p:animEffect transition="in" filter="strips(upRight)">
                                      <p:cBhvr>
                                        <p:cTn id="180" dur="500"/>
                                        <p:tgtEl>
                                          <p:spTgt spid="21534"/>
                                        </p:tgtEl>
                                      </p:cBhvr>
                                    </p:animEffect>
                                  </p:childTnLst>
                                </p:cTn>
                              </p:par>
                            </p:childTnLst>
                          </p:cTn>
                        </p:par>
                      </p:childTnLst>
                    </p:cTn>
                  </p:par>
                  <p:par>
                    <p:cTn id="181" fill="hold">
                      <p:stCondLst>
                        <p:cond delay="indefinite"/>
                      </p:stCondLst>
                      <p:childTnLst>
                        <p:par>
                          <p:cTn id="182" fill="hold">
                            <p:stCondLst>
                              <p:cond delay="0"/>
                            </p:stCondLst>
                            <p:childTnLst>
                              <p:par>
                                <p:cTn id="183" presetID="18" presetClass="entr" presetSubtype="12" fill="hold" grpId="0" nodeType="clickEffect">
                                  <p:stCondLst>
                                    <p:cond delay="0"/>
                                  </p:stCondLst>
                                  <p:childTnLst>
                                    <p:set>
                                      <p:cBhvr>
                                        <p:cTn id="184" dur="1" fill="hold">
                                          <p:stCondLst>
                                            <p:cond delay="0"/>
                                          </p:stCondLst>
                                        </p:cTn>
                                        <p:tgtEl>
                                          <p:spTgt spid="21535"/>
                                        </p:tgtEl>
                                        <p:attrNameLst>
                                          <p:attrName>style.visibility</p:attrName>
                                        </p:attrNameLst>
                                      </p:cBhvr>
                                      <p:to>
                                        <p:strVal val="visible"/>
                                      </p:to>
                                    </p:set>
                                    <p:animEffect transition="in" filter="strips(downLeft)">
                                      <p:cBhvr>
                                        <p:cTn id="185" dur="500"/>
                                        <p:tgtEl>
                                          <p:spTgt spid="21535"/>
                                        </p:tgtEl>
                                      </p:cBhvr>
                                    </p:animEffect>
                                  </p:childTnLst>
                                </p:cTn>
                              </p:par>
                            </p:childTnLst>
                          </p:cTn>
                        </p:par>
                      </p:childTnLst>
                    </p:cTn>
                  </p:par>
                  <p:par>
                    <p:cTn id="186" fill="hold">
                      <p:stCondLst>
                        <p:cond delay="indefinite"/>
                      </p:stCondLst>
                      <p:childTnLst>
                        <p:par>
                          <p:cTn id="187" fill="hold">
                            <p:stCondLst>
                              <p:cond delay="0"/>
                            </p:stCondLst>
                            <p:childTnLst>
                              <p:par>
                                <p:cTn id="188" presetID="18" presetClass="entr" presetSubtype="3" fill="hold" grpId="0" nodeType="clickEffect">
                                  <p:stCondLst>
                                    <p:cond delay="0"/>
                                  </p:stCondLst>
                                  <p:childTnLst>
                                    <p:set>
                                      <p:cBhvr>
                                        <p:cTn id="189" dur="1" fill="hold">
                                          <p:stCondLst>
                                            <p:cond delay="0"/>
                                          </p:stCondLst>
                                        </p:cTn>
                                        <p:tgtEl>
                                          <p:spTgt spid="21536"/>
                                        </p:tgtEl>
                                        <p:attrNameLst>
                                          <p:attrName>style.visibility</p:attrName>
                                        </p:attrNameLst>
                                      </p:cBhvr>
                                      <p:to>
                                        <p:strVal val="visible"/>
                                      </p:to>
                                    </p:set>
                                    <p:animEffect transition="in" filter="strips(upRight)">
                                      <p:cBhvr>
                                        <p:cTn id="190" dur="500"/>
                                        <p:tgtEl>
                                          <p:spTgt spid="21536"/>
                                        </p:tgtEl>
                                      </p:cBhvr>
                                    </p:animEffect>
                                  </p:childTnLst>
                                </p:cTn>
                              </p:par>
                            </p:childTnLst>
                          </p:cTn>
                        </p:par>
                      </p:childTnLst>
                    </p:cTn>
                  </p:par>
                  <p:par>
                    <p:cTn id="191" fill="hold">
                      <p:stCondLst>
                        <p:cond delay="indefinite"/>
                      </p:stCondLst>
                      <p:childTnLst>
                        <p:par>
                          <p:cTn id="192" fill="hold">
                            <p:stCondLst>
                              <p:cond delay="0"/>
                            </p:stCondLst>
                            <p:childTnLst>
                              <p:par>
                                <p:cTn id="193" presetID="18" presetClass="entr" presetSubtype="9" fill="hold" grpId="0" nodeType="clickEffect">
                                  <p:stCondLst>
                                    <p:cond delay="0"/>
                                  </p:stCondLst>
                                  <p:childTnLst>
                                    <p:set>
                                      <p:cBhvr>
                                        <p:cTn id="194" dur="1" fill="hold">
                                          <p:stCondLst>
                                            <p:cond delay="0"/>
                                          </p:stCondLst>
                                        </p:cTn>
                                        <p:tgtEl>
                                          <p:spTgt spid="21537"/>
                                        </p:tgtEl>
                                        <p:attrNameLst>
                                          <p:attrName>style.visibility</p:attrName>
                                        </p:attrNameLst>
                                      </p:cBhvr>
                                      <p:to>
                                        <p:strVal val="visible"/>
                                      </p:to>
                                    </p:set>
                                    <p:animEffect transition="in" filter="strips(upLeft)">
                                      <p:cBhvr>
                                        <p:cTn id="195" dur="500"/>
                                        <p:tgtEl>
                                          <p:spTgt spid="21537"/>
                                        </p:tgtEl>
                                      </p:cBhvr>
                                    </p:animEffect>
                                  </p:childTnLst>
                                </p:cTn>
                              </p:par>
                            </p:childTnLst>
                          </p:cTn>
                        </p:par>
                      </p:childTnLst>
                    </p:cTn>
                  </p:par>
                  <p:par>
                    <p:cTn id="196" fill="hold">
                      <p:stCondLst>
                        <p:cond delay="indefinite"/>
                      </p:stCondLst>
                      <p:childTnLst>
                        <p:par>
                          <p:cTn id="197" fill="hold">
                            <p:stCondLst>
                              <p:cond delay="0"/>
                            </p:stCondLst>
                            <p:childTnLst>
                              <p:par>
                                <p:cTn id="198" presetID="17" presetClass="entr" presetSubtype="4" fill="hold" grpId="0" nodeType="clickEffect">
                                  <p:stCondLst>
                                    <p:cond delay="0"/>
                                  </p:stCondLst>
                                  <p:childTnLst>
                                    <p:set>
                                      <p:cBhvr>
                                        <p:cTn id="199" dur="1" fill="hold">
                                          <p:stCondLst>
                                            <p:cond delay="0"/>
                                          </p:stCondLst>
                                        </p:cTn>
                                        <p:tgtEl>
                                          <p:spTgt spid="21538"/>
                                        </p:tgtEl>
                                        <p:attrNameLst>
                                          <p:attrName>style.visibility</p:attrName>
                                        </p:attrNameLst>
                                      </p:cBhvr>
                                      <p:to>
                                        <p:strVal val="visible"/>
                                      </p:to>
                                    </p:set>
                                    <p:anim calcmode="lin" valueType="num">
                                      <p:cBhvr>
                                        <p:cTn id="200" dur="500" fill="hold"/>
                                        <p:tgtEl>
                                          <p:spTgt spid="21538"/>
                                        </p:tgtEl>
                                        <p:attrNameLst>
                                          <p:attrName>ppt_x</p:attrName>
                                        </p:attrNameLst>
                                      </p:cBhvr>
                                      <p:tavLst>
                                        <p:tav tm="0">
                                          <p:val>
                                            <p:strVal val="#ppt_x"/>
                                          </p:val>
                                        </p:tav>
                                        <p:tav tm="100000">
                                          <p:val>
                                            <p:strVal val="#ppt_x"/>
                                          </p:val>
                                        </p:tav>
                                      </p:tavLst>
                                    </p:anim>
                                    <p:anim calcmode="lin" valueType="num">
                                      <p:cBhvr>
                                        <p:cTn id="201" dur="500" fill="hold"/>
                                        <p:tgtEl>
                                          <p:spTgt spid="21538"/>
                                        </p:tgtEl>
                                        <p:attrNameLst>
                                          <p:attrName>ppt_y</p:attrName>
                                        </p:attrNameLst>
                                      </p:cBhvr>
                                      <p:tavLst>
                                        <p:tav tm="0">
                                          <p:val>
                                            <p:strVal val="#ppt_y+#ppt_h/2"/>
                                          </p:val>
                                        </p:tav>
                                        <p:tav tm="100000">
                                          <p:val>
                                            <p:strVal val="#ppt_y"/>
                                          </p:val>
                                        </p:tav>
                                      </p:tavLst>
                                    </p:anim>
                                    <p:anim calcmode="lin" valueType="num">
                                      <p:cBhvr>
                                        <p:cTn id="202" dur="500" fill="hold"/>
                                        <p:tgtEl>
                                          <p:spTgt spid="21538"/>
                                        </p:tgtEl>
                                        <p:attrNameLst>
                                          <p:attrName>ppt_w</p:attrName>
                                        </p:attrNameLst>
                                      </p:cBhvr>
                                      <p:tavLst>
                                        <p:tav tm="0">
                                          <p:val>
                                            <p:strVal val="#ppt_w"/>
                                          </p:val>
                                        </p:tav>
                                        <p:tav tm="100000">
                                          <p:val>
                                            <p:strVal val="#ppt_w"/>
                                          </p:val>
                                        </p:tav>
                                      </p:tavLst>
                                    </p:anim>
                                    <p:anim calcmode="lin" valueType="num">
                                      <p:cBhvr>
                                        <p:cTn id="203" dur="500" fill="hold"/>
                                        <p:tgtEl>
                                          <p:spTgt spid="21538"/>
                                        </p:tgtEl>
                                        <p:attrNameLst>
                                          <p:attrName>ppt_h</p:attrName>
                                        </p:attrNameLst>
                                      </p:cBhvr>
                                      <p:tavLst>
                                        <p:tav tm="0">
                                          <p:val>
                                            <p:fltVal val="0"/>
                                          </p:val>
                                        </p:tav>
                                        <p:tav tm="100000">
                                          <p:val>
                                            <p:strVal val="#ppt_h"/>
                                          </p:val>
                                        </p:tav>
                                      </p:tavLst>
                                    </p:anim>
                                  </p:childTnLst>
                                </p:cTn>
                              </p:par>
                            </p:childTnLst>
                          </p:cTn>
                        </p:par>
                      </p:childTnLst>
                    </p:cTn>
                  </p:par>
                  <p:par>
                    <p:cTn id="204" fill="hold">
                      <p:stCondLst>
                        <p:cond delay="indefinite"/>
                      </p:stCondLst>
                      <p:childTnLst>
                        <p:par>
                          <p:cTn id="205" fill="hold">
                            <p:stCondLst>
                              <p:cond delay="0"/>
                            </p:stCondLst>
                            <p:childTnLst>
                              <p:par>
                                <p:cTn id="206" presetID="17" presetClass="entr" presetSubtype="4" fill="hold" grpId="0" nodeType="clickEffect">
                                  <p:stCondLst>
                                    <p:cond delay="0"/>
                                  </p:stCondLst>
                                  <p:childTnLst>
                                    <p:set>
                                      <p:cBhvr>
                                        <p:cTn id="207" dur="1" fill="hold">
                                          <p:stCondLst>
                                            <p:cond delay="0"/>
                                          </p:stCondLst>
                                        </p:cTn>
                                        <p:tgtEl>
                                          <p:spTgt spid="21539"/>
                                        </p:tgtEl>
                                        <p:attrNameLst>
                                          <p:attrName>style.visibility</p:attrName>
                                        </p:attrNameLst>
                                      </p:cBhvr>
                                      <p:to>
                                        <p:strVal val="visible"/>
                                      </p:to>
                                    </p:set>
                                    <p:anim calcmode="lin" valueType="num">
                                      <p:cBhvr>
                                        <p:cTn id="208" dur="500" fill="hold"/>
                                        <p:tgtEl>
                                          <p:spTgt spid="21539"/>
                                        </p:tgtEl>
                                        <p:attrNameLst>
                                          <p:attrName>ppt_x</p:attrName>
                                        </p:attrNameLst>
                                      </p:cBhvr>
                                      <p:tavLst>
                                        <p:tav tm="0">
                                          <p:val>
                                            <p:strVal val="#ppt_x"/>
                                          </p:val>
                                        </p:tav>
                                        <p:tav tm="100000">
                                          <p:val>
                                            <p:strVal val="#ppt_x"/>
                                          </p:val>
                                        </p:tav>
                                      </p:tavLst>
                                    </p:anim>
                                    <p:anim calcmode="lin" valueType="num">
                                      <p:cBhvr>
                                        <p:cTn id="209" dur="500" fill="hold"/>
                                        <p:tgtEl>
                                          <p:spTgt spid="21539"/>
                                        </p:tgtEl>
                                        <p:attrNameLst>
                                          <p:attrName>ppt_y</p:attrName>
                                        </p:attrNameLst>
                                      </p:cBhvr>
                                      <p:tavLst>
                                        <p:tav tm="0">
                                          <p:val>
                                            <p:strVal val="#ppt_y+#ppt_h/2"/>
                                          </p:val>
                                        </p:tav>
                                        <p:tav tm="100000">
                                          <p:val>
                                            <p:strVal val="#ppt_y"/>
                                          </p:val>
                                        </p:tav>
                                      </p:tavLst>
                                    </p:anim>
                                    <p:anim calcmode="lin" valueType="num">
                                      <p:cBhvr>
                                        <p:cTn id="210" dur="500" fill="hold"/>
                                        <p:tgtEl>
                                          <p:spTgt spid="21539"/>
                                        </p:tgtEl>
                                        <p:attrNameLst>
                                          <p:attrName>ppt_w</p:attrName>
                                        </p:attrNameLst>
                                      </p:cBhvr>
                                      <p:tavLst>
                                        <p:tav tm="0">
                                          <p:val>
                                            <p:strVal val="#ppt_w"/>
                                          </p:val>
                                        </p:tav>
                                        <p:tav tm="100000">
                                          <p:val>
                                            <p:strVal val="#ppt_w"/>
                                          </p:val>
                                        </p:tav>
                                      </p:tavLst>
                                    </p:anim>
                                    <p:anim calcmode="lin" valueType="num">
                                      <p:cBhvr>
                                        <p:cTn id="211" dur="500" fill="hold"/>
                                        <p:tgtEl>
                                          <p:spTgt spid="21539"/>
                                        </p:tgtEl>
                                        <p:attrNameLst>
                                          <p:attrName>ppt_h</p:attrName>
                                        </p:attrNameLst>
                                      </p:cBhvr>
                                      <p:tavLst>
                                        <p:tav tm="0">
                                          <p:val>
                                            <p:fltVal val="0"/>
                                          </p:val>
                                        </p:tav>
                                        <p:tav tm="100000">
                                          <p:val>
                                            <p:strVal val="#ppt_h"/>
                                          </p:val>
                                        </p:tav>
                                      </p:tavLst>
                                    </p:anim>
                                  </p:childTnLst>
                                </p:cTn>
                              </p:par>
                            </p:childTnLst>
                          </p:cTn>
                        </p:par>
                      </p:childTnLst>
                    </p:cTn>
                  </p:par>
                  <p:par>
                    <p:cTn id="212" fill="hold">
                      <p:stCondLst>
                        <p:cond delay="indefinite"/>
                      </p:stCondLst>
                      <p:childTnLst>
                        <p:par>
                          <p:cTn id="213" fill="hold">
                            <p:stCondLst>
                              <p:cond delay="0"/>
                            </p:stCondLst>
                            <p:childTnLst>
                              <p:par>
                                <p:cTn id="214" presetID="23" presetClass="entr" presetSubtype="16" fill="hold" grpId="0" nodeType="clickEffect">
                                  <p:stCondLst>
                                    <p:cond delay="0"/>
                                  </p:stCondLst>
                                  <p:childTnLst>
                                    <p:set>
                                      <p:cBhvr>
                                        <p:cTn id="215" dur="1" fill="hold">
                                          <p:stCondLst>
                                            <p:cond delay="0"/>
                                          </p:stCondLst>
                                        </p:cTn>
                                        <p:tgtEl>
                                          <p:spTgt spid="21506"/>
                                        </p:tgtEl>
                                        <p:attrNameLst>
                                          <p:attrName>style.visibility</p:attrName>
                                        </p:attrNameLst>
                                      </p:cBhvr>
                                      <p:to>
                                        <p:strVal val="visible"/>
                                      </p:to>
                                    </p:set>
                                    <p:anim calcmode="lin" valueType="num">
                                      <p:cBhvr>
                                        <p:cTn id="216" dur="500" fill="hold"/>
                                        <p:tgtEl>
                                          <p:spTgt spid="21506"/>
                                        </p:tgtEl>
                                        <p:attrNameLst>
                                          <p:attrName>ppt_w</p:attrName>
                                        </p:attrNameLst>
                                      </p:cBhvr>
                                      <p:tavLst>
                                        <p:tav tm="0">
                                          <p:val>
                                            <p:fltVal val="0"/>
                                          </p:val>
                                        </p:tav>
                                        <p:tav tm="100000">
                                          <p:val>
                                            <p:strVal val="#ppt_w"/>
                                          </p:val>
                                        </p:tav>
                                      </p:tavLst>
                                    </p:anim>
                                    <p:anim calcmode="lin" valueType="num">
                                      <p:cBhvr>
                                        <p:cTn id="217" dur="500" fill="hold"/>
                                        <p:tgtEl>
                                          <p:spTgt spid="21506"/>
                                        </p:tgtEl>
                                        <p:attrNameLst>
                                          <p:attrName>ppt_h</p:attrName>
                                        </p:attrNameLst>
                                      </p:cBhvr>
                                      <p:tavLst>
                                        <p:tav tm="0">
                                          <p:val>
                                            <p:fltVal val="0"/>
                                          </p:val>
                                        </p:tav>
                                        <p:tav tm="100000">
                                          <p:val>
                                            <p:strVal val="#ppt_h"/>
                                          </p:val>
                                        </p:tav>
                                      </p:tavLst>
                                    </p:anim>
                                  </p:childTnLst>
                                </p:cTn>
                              </p:par>
                            </p:childTnLst>
                          </p:cTn>
                        </p:par>
                      </p:childTnLst>
                    </p:cTn>
                  </p:par>
                  <p:par>
                    <p:cTn id="218" fill="hold">
                      <p:stCondLst>
                        <p:cond delay="indefinite"/>
                      </p:stCondLst>
                      <p:childTnLst>
                        <p:par>
                          <p:cTn id="219" fill="hold">
                            <p:stCondLst>
                              <p:cond delay="0"/>
                            </p:stCondLst>
                            <p:childTnLst>
                              <p:par>
                                <p:cTn id="220" presetID="18" presetClass="entr" presetSubtype="6" fill="hold" grpId="0" nodeType="clickEffect">
                                  <p:stCondLst>
                                    <p:cond delay="0"/>
                                  </p:stCondLst>
                                  <p:childTnLst>
                                    <p:set>
                                      <p:cBhvr>
                                        <p:cTn id="221" dur="1" fill="hold">
                                          <p:stCondLst>
                                            <p:cond delay="0"/>
                                          </p:stCondLst>
                                        </p:cTn>
                                        <p:tgtEl>
                                          <p:spTgt spid="21545"/>
                                        </p:tgtEl>
                                        <p:attrNameLst>
                                          <p:attrName>style.visibility</p:attrName>
                                        </p:attrNameLst>
                                      </p:cBhvr>
                                      <p:to>
                                        <p:strVal val="visible"/>
                                      </p:to>
                                    </p:set>
                                    <p:animEffect transition="in" filter="strips(downRight)">
                                      <p:cBhvr>
                                        <p:cTn id="222" dur="500"/>
                                        <p:tgtEl>
                                          <p:spTgt spid="21545"/>
                                        </p:tgtEl>
                                      </p:cBhvr>
                                    </p:animEffect>
                                  </p:childTnLst>
                                </p:cTn>
                              </p:par>
                            </p:childTnLst>
                          </p:cTn>
                        </p:par>
                      </p:childTnLst>
                    </p:cTn>
                  </p:par>
                  <p:par>
                    <p:cTn id="223" fill="hold">
                      <p:stCondLst>
                        <p:cond delay="indefinite"/>
                      </p:stCondLst>
                      <p:childTnLst>
                        <p:par>
                          <p:cTn id="224" fill="hold">
                            <p:stCondLst>
                              <p:cond delay="0"/>
                            </p:stCondLst>
                            <p:childTnLst>
                              <p:par>
                                <p:cTn id="225" presetID="18" presetClass="entr" presetSubtype="6" fill="hold" grpId="0" nodeType="clickEffect">
                                  <p:stCondLst>
                                    <p:cond delay="0"/>
                                  </p:stCondLst>
                                  <p:childTnLst>
                                    <p:set>
                                      <p:cBhvr>
                                        <p:cTn id="226" dur="1" fill="hold">
                                          <p:stCondLst>
                                            <p:cond delay="0"/>
                                          </p:stCondLst>
                                        </p:cTn>
                                        <p:tgtEl>
                                          <p:spTgt spid="21544"/>
                                        </p:tgtEl>
                                        <p:attrNameLst>
                                          <p:attrName>style.visibility</p:attrName>
                                        </p:attrNameLst>
                                      </p:cBhvr>
                                      <p:to>
                                        <p:strVal val="visible"/>
                                      </p:to>
                                    </p:set>
                                    <p:animEffect transition="in" filter="strips(downRight)">
                                      <p:cBhvr>
                                        <p:cTn id="227" dur="500"/>
                                        <p:tgtEl>
                                          <p:spTgt spid="21544"/>
                                        </p:tgtEl>
                                      </p:cBhvr>
                                    </p:animEffect>
                                  </p:childTnLst>
                                </p:cTn>
                              </p:par>
                            </p:childTnLst>
                          </p:cTn>
                        </p:par>
                      </p:childTnLst>
                    </p:cTn>
                  </p:par>
                  <p:par>
                    <p:cTn id="228" fill="hold">
                      <p:stCondLst>
                        <p:cond delay="indefinite"/>
                      </p:stCondLst>
                      <p:childTnLst>
                        <p:par>
                          <p:cTn id="229" fill="hold">
                            <p:stCondLst>
                              <p:cond delay="0"/>
                            </p:stCondLst>
                            <p:childTnLst>
                              <p:par>
                                <p:cTn id="230" presetID="17" presetClass="entr" presetSubtype="1" fill="hold" grpId="0" nodeType="clickEffect">
                                  <p:stCondLst>
                                    <p:cond delay="0"/>
                                  </p:stCondLst>
                                  <p:childTnLst>
                                    <p:set>
                                      <p:cBhvr>
                                        <p:cTn id="231" dur="1" fill="hold">
                                          <p:stCondLst>
                                            <p:cond delay="0"/>
                                          </p:stCondLst>
                                        </p:cTn>
                                        <p:tgtEl>
                                          <p:spTgt spid="21540"/>
                                        </p:tgtEl>
                                        <p:attrNameLst>
                                          <p:attrName>style.visibility</p:attrName>
                                        </p:attrNameLst>
                                      </p:cBhvr>
                                      <p:to>
                                        <p:strVal val="visible"/>
                                      </p:to>
                                    </p:set>
                                    <p:anim calcmode="lin" valueType="num">
                                      <p:cBhvr>
                                        <p:cTn id="232" dur="500" fill="hold"/>
                                        <p:tgtEl>
                                          <p:spTgt spid="21540"/>
                                        </p:tgtEl>
                                        <p:attrNameLst>
                                          <p:attrName>ppt_x</p:attrName>
                                        </p:attrNameLst>
                                      </p:cBhvr>
                                      <p:tavLst>
                                        <p:tav tm="0">
                                          <p:val>
                                            <p:strVal val="#ppt_x"/>
                                          </p:val>
                                        </p:tav>
                                        <p:tav tm="100000">
                                          <p:val>
                                            <p:strVal val="#ppt_x"/>
                                          </p:val>
                                        </p:tav>
                                      </p:tavLst>
                                    </p:anim>
                                    <p:anim calcmode="lin" valueType="num">
                                      <p:cBhvr>
                                        <p:cTn id="233" dur="500" fill="hold"/>
                                        <p:tgtEl>
                                          <p:spTgt spid="21540"/>
                                        </p:tgtEl>
                                        <p:attrNameLst>
                                          <p:attrName>ppt_y</p:attrName>
                                        </p:attrNameLst>
                                      </p:cBhvr>
                                      <p:tavLst>
                                        <p:tav tm="0">
                                          <p:val>
                                            <p:strVal val="#ppt_y-#ppt_h/2"/>
                                          </p:val>
                                        </p:tav>
                                        <p:tav tm="100000">
                                          <p:val>
                                            <p:strVal val="#ppt_y"/>
                                          </p:val>
                                        </p:tav>
                                      </p:tavLst>
                                    </p:anim>
                                    <p:anim calcmode="lin" valueType="num">
                                      <p:cBhvr>
                                        <p:cTn id="234" dur="500" fill="hold"/>
                                        <p:tgtEl>
                                          <p:spTgt spid="21540"/>
                                        </p:tgtEl>
                                        <p:attrNameLst>
                                          <p:attrName>ppt_w</p:attrName>
                                        </p:attrNameLst>
                                      </p:cBhvr>
                                      <p:tavLst>
                                        <p:tav tm="0">
                                          <p:val>
                                            <p:strVal val="#ppt_w"/>
                                          </p:val>
                                        </p:tav>
                                        <p:tav tm="100000">
                                          <p:val>
                                            <p:strVal val="#ppt_w"/>
                                          </p:val>
                                        </p:tav>
                                      </p:tavLst>
                                    </p:anim>
                                    <p:anim calcmode="lin" valueType="num">
                                      <p:cBhvr>
                                        <p:cTn id="235" dur="500" fill="hold"/>
                                        <p:tgtEl>
                                          <p:spTgt spid="21540"/>
                                        </p:tgtEl>
                                        <p:attrNameLst>
                                          <p:attrName>ppt_h</p:attrName>
                                        </p:attrNameLst>
                                      </p:cBhvr>
                                      <p:tavLst>
                                        <p:tav tm="0">
                                          <p:val>
                                            <p:fltVal val="0"/>
                                          </p:val>
                                        </p:tav>
                                        <p:tav tm="100000">
                                          <p:val>
                                            <p:strVal val="#ppt_h"/>
                                          </p:val>
                                        </p:tav>
                                      </p:tavLst>
                                    </p:anim>
                                  </p:childTnLst>
                                </p:cTn>
                              </p:par>
                            </p:childTnLst>
                          </p:cTn>
                        </p:par>
                      </p:childTnLst>
                    </p:cTn>
                  </p:par>
                  <p:par>
                    <p:cTn id="236" fill="hold">
                      <p:stCondLst>
                        <p:cond delay="indefinite"/>
                      </p:stCondLst>
                      <p:childTnLst>
                        <p:par>
                          <p:cTn id="237" fill="hold">
                            <p:stCondLst>
                              <p:cond delay="0"/>
                            </p:stCondLst>
                            <p:childTnLst>
                              <p:par>
                                <p:cTn id="238" presetID="17" presetClass="entr" presetSubtype="1" fill="hold" grpId="0" nodeType="clickEffect">
                                  <p:stCondLst>
                                    <p:cond delay="0"/>
                                  </p:stCondLst>
                                  <p:childTnLst>
                                    <p:set>
                                      <p:cBhvr>
                                        <p:cTn id="239" dur="1" fill="hold">
                                          <p:stCondLst>
                                            <p:cond delay="0"/>
                                          </p:stCondLst>
                                        </p:cTn>
                                        <p:tgtEl>
                                          <p:spTgt spid="21541"/>
                                        </p:tgtEl>
                                        <p:attrNameLst>
                                          <p:attrName>style.visibility</p:attrName>
                                        </p:attrNameLst>
                                      </p:cBhvr>
                                      <p:to>
                                        <p:strVal val="visible"/>
                                      </p:to>
                                    </p:set>
                                    <p:anim calcmode="lin" valueType="num">
                                      <p:cBhvr>
                                        <p:cTn id="240" dur="500" fill="hold"/>
                                        <p:tgtEl>
                                          <p:spTgt spid="21541"/>
                                        </p:tgtEl>
                                        <p:attrNameLst>
                                          <p:attrName>ppt_x</p:attrName>
                                        </p:attrNameLst>
                                      </p:cBhvr>
                                      <p:tavLst>
                                        <p:tav tm="0">
                                          <p:val>
                                            <p:strVal val="#ppt_x"/>
                                          </p:val>
                                        </p:tav>
                                        <p:tav tm="100000">
                                          <p:val>
                                            <p:strVal val="#ppt_x"/>
                                          </p:val>
                                        </p:tav>
                                      </p:tavLst>
                                    </p:anim>
                                    <p:anim calcmode="lin" valueType="num">
                                      <p:cBhvr>
                                        <p:cTn id="241" dur="500" fill="hold"/>
                                        <p:tgtEl>
                                          <p:spTgt spid="21541"/>
                                        </p:tgtEl>
                                        <p:attrNameLst>
                                          <p:attrName>ppt_y</p:attrName>
                                        </p:attrNameLst>
                                      </p:cBhvr>
                                      <p:tavLst>
                                        <p:tav tm="0">
                                          <p:val>
                                            <p:strVal val="#ppt_y-#ppt_h/2"/>
                                          </p:val>
                                        </p:tav>
                                        <p:tav tm="100000">
                                          <p:val>
                                            <p:strVal val="#ppt_y"/>
                                          </p:val>
                                        </p:tav>
                                      </p:tavLst>
                                    </p:anim>
                                    <p:anim calcmode="lin" valueType="num">
                                      <p:cBhvr>
                                        <p:cTn id="242" dur="500" fill="hold"/>
                                        <p:tgtEl>
                                          <p:spTgt spid="21541"/>
                                        </p:tgtEl>
                                        <p:attrNameLst>
                                          <p:attrName>ppt_w</p:attrName>
                                        </p:attrNameLst>
                                      </p:cBhvr>
                                      <p:tavLst>
                                        <p:tav tm="0">
                                          <p:val>
                                            <p:strVal val="#ppt_w"/>
                                          </p:val>
                                        </p:tav>
                                        <p:tav tm="100000">
                                          <p:val>
                                            <p:strVal val="#ppt_w"/>
                                          </p:val>
                                        </p:tav>
                                      </p:tavLst>
                                    </p:anim>
                                    <p:anim calcmode="lin" valueType="num">
                                      <p:cBhvr>
                                        <p:cTn id="243" dur="500" fill="hold"/>
                                        <p:tgtEl>
                                          <p:spTgt spid="21541"/>
                                        </p:tgtEl>
                                        <p:attrNameLst>
                                          <p:attrName>ppt_h</p:attrName>
                                        </p:attrNameLst>
                                      </p:cBhvr>
                                      <p:tavLst>
                                        <p:tav tm="0">
                                          <p:val>
                                            <p:fltVal val="0"/>
                                          </p:val>
                                        </p:tav>
                                        <p:tav tm="100000">
                                          <p:val>
                                            <p:strVal val="#ppt_h"/>
                                          </p:val>
                                        </p:tav>
                                      </p:tavLst>
                                    </p:anim>
                                  </p:childTnLst>
                                </p:cTn>
                              </p:par>
                            </p:childTnLst>
                          </p:cTn>
                        </p:par>
                      </p:childTnLst>
                    </p:cTn>
                  </p:par>
                  <p:par>
                    <p:cTn id="244" fill="hold">
                      <p:stCondLst>
                        <p:cond delay="indefinite"/>
                      </p:stCondLst>
                      <p:childTnLst>
                        <p:par>
                          <p:cTn id="245" fill="hold">
                            <p:stCondLst>
                              <p:cond delay="0"/>
                            </p:stCondLst>
                            <p:childTnLst>
                              <p:par>
                                <p:cTn id="246" presetID="18" presetClass="entr" presetSubtype="12" fill="hold" grpId="0" nodeType="clickEffect">
                                  <p:stCondLst>
                                    <p:cond delay="0"/>
                                  </p:stCondLst>
                                  <p:childTnLst>
                                    <p:set>
                                      <p:cBhvr>
                                        <p:cTn id="247" dur="1" fill="hold">
                                          <p:stCondLst>
                                            <p:cond delay="0"/>
                                          </p:stCondLst>
                                        </p:cTn>
                                        <p:tgtEl>
                                          <p:spTgt spid="21542"/>
                                        </p:tgtEl>
                                        <p:attrNameLst>
                                          <p:attrName>style.visibility</p:attrName>
                                        </p:attrNameLst>
                                      </p:cBhvr>
                                      <p:to>
                                        <p:strVal val="visible"/>
                                      </p:to>
                                    </p:set>
                                    <p:animEffect transition="in" filter="strips(downLeft)">
                                      <p:cBhvr>
                                        <p:cTn id="248" dur="500"/>
                                        <p:tgtEl>
                                          <p:spTgt spid="21542"/>
                                        </p:tgtEl>
                                      </p:cBhvr>
                                    </p:animEffect>
                                  </p:childTnLst>
                                </p:cTn>
                              </p:par>
                            </p:childTnLst>
                          </p:cTn>
                        </p:par>
                      </p:childTnLst>
                    </p:cTn>
                  </p:par>
                  <p:par>
                    <p:cTn id="249" fill="hold">
                      <p:stCondLst>
                        <p:cond delay="indefinite"/>
                      </p:stCondLst>
                      <p:childTnLst>
                        <p:par>
                          <p:cTn id="250" fill="hold">
                            <p:stCondLst>
                              <p:cond delay="0"/>
                            </p:stCondLst>
                            <p:childTnLst>
                              <p:par>
                                <p:cTn id="251" presetID="18" presetClass="entr" presetSubtype="9" fill="hold" grpId="0" nodeType="clickEffect">
                                  <p:stCondLst>
                                    <p:cond delay="0"/>
                                  </p:stCondLst>
                                  <p:childTnLst>
                                    <p:set>
                                      <p:cBhvr>
                                        <p:cTn id="252" dur="1" fill="hold">
                                          <p:stCondLst>
                                            <p:cond delay="0"/>
                                          </p:stCondLst>
                                        </p:cTn>
                                        <p:tgtEl>
                                          <p:spTgt spid="21543"/>
                                        </p:tgtEl>
                                        <p:attrNameLst>
                                          <p:attrName>style.visibility</p:attrName>
                                        </p:attrNameLst>
                                      </p:cBhvr>
                                      <p:to>
                                        <p:strVal val="visible"/>
                                      </p:to>
                                    </p:set>
                                    <p:animEffect transition="in" filter="strips(upLeft)">
                                      <p:cBhvr>
                                        <p:cTn id="253" dur="500"/>
                                        <p:tgtEl>
                                          <p:spTgt spid="21543"/>
                                        </p:tgtEl>
                                      </p:cBhvr>
                                    </p:animEffect>
                                  </p:childTnLst>
                                </p:cTn>
                              </p:par>
                            </p:childTnLst>
                          </p:cTn>
                        </p:par>
                      </p:childTnLst>
                    </p:cTn>
                  </p:par>
                  <p:par>
                    <p:cTn id="254" fill="hold">
                      <p:stCondLst>
                        <p:cond delay="indefinite"/>
                      </p:stCondLst>
                      <p:childTnLst>
                        <p:par>
                          <p:cTn id="255" fill="hold">
                            <p:stCondLst>
                              <p:cond delay="0"/>
                            </p:stCondLst>
                            <p:childTnLst>
                              <p:par>
                                <p:cTn id="256" presetID="17" presetClass="entr" presetSubtype="1" fill="hold" grpId="0" nodeType="clickEffect">
                                  <p:stCondLst>
                                    <p:cond delay="0"/>
                                  </p:stCondLst>
                                  <p:childTnLst>
                                    <p:set>
                                      <p:cBhvr>
                                        <p:cTn id="257" dur="1" fill="hold">
                                          <p:stCondLst>
                                            <p:cond delay="0"/>
                                          </p:stCondLst>
                                        </p:cTn>
                                        <p:tgtEl>
                                          <p:spTgt spid="21546"/>
                                        </p:tgtEl>
                                        <p:attrNameLst>
                                          <p:attrName>style.visibility</p:attrName>
                                        </p:attrNameLst>
                                      </p:cBhvr>
                                      <p:to>
                                        <p:strVal val="visible"/>
                                      </p:to>
                                    </p:set>
                                    <p:anim calcmode="lin" valueType="num">
                                      <p:cBhvr>
                                        <p:cTn id="258" dur="500" fill="hold"/>
                                        <p:tgtEl>
                                          <p:spTgt spid="21546"/>
                                        </p:tgtEl>
                                        <p:attrNameLst>
                                          <p:attrName>ppt_x</p:attrName>
                                        </p:attrNameLst>
                                      </p:cBhvr>
                                      <p:tavLst>
                                        <p:tav tm="0">
                                          <p:val>
                                            <p:strVal val="#ppt_x"/>
                                          </p:val>
                                        </p:tav>
                                        <p:tav tm="100000">
                                          <p:val>
                                            <p:strVal val="#ppt_x"/>
                                          </p:val>
                                        </p:tav>
                                      </p:tavLst>
                                    </p:anim>
                                    <p:anim calcmode="lin" valueType="num">
                                      <p:cBhvr>
                                        <p:cTn id="259" dur="500" fill="hold"/>
                                        <p:tgtEl>
                                          <p:spTgt spid="21546"/>
                                        </p:tgtEl>
                                        <p:attrNameLst>
                                          <p:attrName>ppt_y</p:attrName>
                                        </p:attrNameLst>
                                      </p:cBhvr>
                                      <p:tavLst>
                                        <p:tav tm="0">
                                          <p:val>
                                            <p:strVal val="#ppt_y-#ppt_h/2"/>
                                          </p:val>
                                        </p:tav>
                                        <p:tav tm="100000">
                                          <p:val>
                                            <p:strVal val="#ppt_y"/>
                                          </p:val>
                                        </p:tav>
                                      </p:tavLst>
                                    </p:anim>
                                    <p:anim calcmode="lin" valueType="num">
                                      <p:cBhvr>
                                        <p:cTn id="260" dur="500" fill="hold"/>
                                        <p:tgtEl>
                                          <p:spTgt spid="21546"/>
                                        </p:tgtEl>
                                        <p:attrNameLst>
                                          <p:attrName>ppt_w</p:attrName>
                                        </p:attrNameLst>
                                      </p:cBhvr>
                                      <p:tavLst>
                                        <p:tav tm="0">
                                          <p:val>
                                            <p:strVal val="#ppt_w"/>
                                          </p:val>
                                        </p:tav>
                                        <p:tav tm="100000">
                                          <p:val>
                                            <p:strVal val="#ppt_w"/>
                                          </p:val>
                                        </p:tav>
                                      </p:tavLst>
                                    </p:anim>
                                    <p:anim calcmode="lin" valueType="num">
                                      <p:cBhvr>
                                        <p:cTn id="261" dur="500" fill="hold"/>
                                        <p:tgtEl>
                                          <p:spTgt spid="21546"/>
                                        </p:tgtEl>
                                        <p:attrNameLst>
                                          <p:attrName>ppt_h</p:attrName>
                                        </p:attrNameLst>
                                      </p:cBhvr>
                                      <p:tavLst>
                                        <p:tav tm="0">
                                          <p:val>
                                            <p:fltVal val="0"/>
                                          </p:val>
                                        </p:tav>
                                        <p:tav tm="100000">
                                          <p:val>
                                            <p:strVal val="#ppt_h"/>
                                          </p:val>
                                        </p:tav>
                                      </p:tavLst>
                                    </p:anim>
                                  </p:childTnLst>
                                </p:cTn>
                              </p:par>
                            </p:childTnLst>
                          </p:cTn>
                        </p:par>
                      </p:childTnLst>
                    </p:cTn>
                  </p:par>
                  <p:par>
                    <p:cTn id="262" fill="hold">
                      <p:stCondLst>
                        <p:cond delay="indefinite"/>
                      </p:stCondLst>
                      <p:childTnLst>
                        <p:par>
                          <p:cTn id="263" fill="hold">
                            <p:stCondLst>
                              <p:cond delay="0"/>
                            </p:stCondLst>
                            <p:childTnLst>
                              <p:par>
                                <p:cTn id="264" presetID="23" presetClass="entr" presetSubtype="16" fill="hold" grpId="0" nodeType="clickEffect">
                                  <p:stCondLst>
                                    <p:cond delay="0"/>
                                  </p:stCondLst>
                                  <p:childTnLst>
                                    <p:set>
                                      <p:cBhvr>
                                        <p:cTn id="265" dur="1" fill="hold">
                                          <p:stCondLst>
                                            <p:cond delay="0"/>
                                          </p:stCondLst>
                                        </p:cTn>
                                        <p:tgtEl>
                                          <p:spTgt spid="21547"/>
                                        </p:tgtEl>
                                        <p:attrNameLst>
                                          <p:attrName>style.visibility</p:attrName>
                                        </p:attrNameLst>
                                      </p:cBhvr>
                                      <p:to>
                                        <p:strVal val="visible"/>
                                      </p:to>
                                    </p:set>
                                    <p:anim calcmode="lin" valueType="num">
                                      <p:cBhvr>
                                        <p:cTn id="266" dur="500" fill="hold"/>
                                        <p:tgtEl>
                                          <p:spTgt spid="21547"/>
                                        </p:tgtEl>
                                        <p:attrNameLst>
                                          <p:attrName>ppt_w</p:attrName>
                                        </p:attrNameLst>
                                      </p:cBhvr>
                                      <p:tavLst>
                                        <p:tav tm="0">
                                          <p:val>
                                            <p:fltVal val="0"/>
                                          </p:val>
                                        </p:tav>
                                        <p:tav tm="100000">
                                          <p:val>
                                            <p:strVal val="#ppt_w"/>
                                          </p:val>
                                        </p:tav>
                                      </p:tavLst>
                                    </p:anim>
                                    <p:anim calcmode="lin" valueType="num">
                                      <p:cBhvr>
                                        <p:cTn id="267" dur="500" fill="hold"/>
                                        <p:tgtEl>
                                          <p:spTgt spid="21547"/>
                                        </p:tgtEl>
                                        <p:attrNameLst>
                                          <p:attrName>ppt_h</p:attrName>
                                        </p:attrNameLst>
                                      </p:cBhvr>
                                      <p:tavLst>
                                        <p:tav tm="0">
                                          <p:val>
                                            <p:fltVal val="0"/>
                                          </p:val>
                                        </p:tav>
                                        <p:tav tm="100000">
                                          <p:val>
                                            <p:strVal val="#ppt_h"/>
                                          </p:val>
                                        </p:tav>
                                      </p:tavLst>
                                    </p:anim>
                                  </p:childTnLst>
                                </p:cTn>
                              </p:par>
                            </p:childTnLst>
                          </p:cTn>
                        </p:par>
                      </p:childTnLst>
                    </p:cTn>
                  </p:par>
                  <p:par>
                    <p:cTn id="268" fill="hold">
                      <p:stCondLst>
                        <p:cond delay="indefinite"/>
                      </p:stCondLst>
                      <p:childTnLst>
                        <p:par>
                          <p:cTn id="269" fill="hold">
                            <p:stCondLst>
                              <p:cond delay="0"/>
                            </p:stCondLst>
                            <p:childTnLst>
                              <p:par>
                                <p:cTn id="270" presetID="23" presetClass="entr" presetSubtype="16" fill="hold" grpId="0" nodeType="clickEffect">
                                  <p:stCondLst>
                                    <p:cond delay="0"/>
                                  </p:stCondLst>
                                  <p:childTnLst>
                                    <p:set>
                                      <p:cBhvr>
                                        <p:cTn id="271" dur="1" fill="hold">
                                          <p:stCondLst>
                                            <p:cond delay="0"/>
                                          </p:stCondLst>
                                        </p:cTn>
                                        <p:tgtEl>
                                          <p:spTgt spid="21548"/>
                                        </p:tgtEl>
                                        <p:attrNameLst>
                                          <p:attrName>style.visibility</p:attrName>
                                        </p:attrNameLst>
                                      </p:cBhvr>
                                      <p:to>
                                        <p:strVal val="visible"/>
                                      </p:to>
                                    </p:set>
                                    <p:anim calcmode="lin" valueType="num">
                                      <p:cBhvr>
                                        <p:cTn id="272" dur="500" fill="hold"/>
                                        <p:tgtEl>
                                          <p:spTgt spid="21548"/>
                                        </p:tgtEl>
                                        <p:attrNameLst>
                                          <p:attrName>ppt_w</p:attrName>
                                        </p:attrNameLst>
                                      </p:cBhvr>
                                      <p:tavLst>
                                        <p:tav tm="0">
                                          <p:val>
                                            <p:fltVal val="0"/>
                                          </p:val>
                                        </p:tav>
                                        <p:tav tm="100000">
                                          <p:val>
                                            <p:strVal val="#ppt_w"/>
                                          </p:val>
                                        </p:tav>
                                      </p:tavLst>
                                    </p:anim>
                                    <p:anim calcmode="lin" valueType="num">
                                      <p:cBhvr>
                                        <p:cTn id="273" dur="500" fill="hold"/>
                                        <p:tgtEl>
                                          <p:spTgt spid="21548"/>
                                        </p:tgtEl>
                                        <p:attrNameLst>
                                          <p:attrName>ppt_h</p:attrName>
                                        </p:attrNameLst>
                                      </p:cBhvr>
                                      <p:tavLst>
                                        <p:tav tm="0">
                                          <p:val>
                                            <p:fltVal val="0"/>
                                          </p:val>
                                        </p:tav>
                                        <p:tav tm="100000">
                                          <p:val>
                                            <p:strVal val="#ppt_h"/>
                                          </p:val>
                                        </p:tav>
                                      </p:tavLst>
                                    </p:anim>
                                  </p:childTnLst>
                                </p:cTn>
                              </p:par>
                            </p:childTnLst>
                          </p:cTn>
                        </p:par>
                      </p:childTnLst>
                    </p:cTn>
                  </p:par>
                  <p:par>
                    <p:cTn id="274" fill="hold">
                      <p:stCondLst>
                        <p:cond delay="indefinite"/>
                      </p:stCondLst>
                      <p:childTnLst>
                        <p:par>
                          <p:cTn id="275" fill="hold">
                            <p:stCondLst>
                              <p:cond delay="0"/>
                            </p:stCondLst>
                            <p:childTnLst>
                              <p:par>
                                <p:cTn id="276" presetID="23" presetClass="entr" presetSubtype="16" fill="hold" grpId="0" nodeType="clickEffect">
                                  <p:stCondLst>
                                    <p:cond delay="0"/>
                                  </p:stCondLst>
                                  <p:childTnLst>
                                    <p:set>
                                      <p:cBhvr>
                                        <p:cTn id="277" dur="1" fill="hold">
                                          <p:stCondLst>
                                            <p:cond delay="0"/>
                                          </p:stCondLst>
                                        </p:cTn>
                                        <p:tgtEl>
                                          <p:spTgt spid="21549"/>
                                        </p:tgtEl>
                                        <p:attrNameLst>
                                          <p:attrName>style.visibility</p:attrName>
                                        </p:attrNameLst>
                                      </p:cBhvr>
                                      <p:to>
                                        <p:strVal val="visible"/>
                                      </p:to>
                                    </p:set>
                                    <p:anim calcmode="lin" valueType="num">
                                      <p:cBhvr>
                                        <p:cTn id="278" dur="500" fill="hold"/>
                                        <p:tgtEl>
                                          <p:spTgt spid="21549"/>
                                        </p:tgtEl>
                                        <p:attrNameLst>
                                          <p:attrName>ppt_w</p:attrName>
                                        </p:attrNameLst>
                                      </p:cBhvr>
                                      <p:tavLst>
                                        <p:tav tm="0">
                                          <p:val>
                                            <p:fltVal val="0"/>
                                          </p:val>
                                        </p:tav>
                                        <p:tav tm="100000">
                                          <p:val>
                                            <p:strVal val="#ppt_w"/>
                                          </p:val>
                                        </p:tav>
                                      </p:tavLst>
                                    </p:anim>
                                    <p:anim calcmode="lin" valueType="num">
                                      <p:cBhvr>
                                        <p:cTn id="279" dur="500" fill="hold"/>
                                        <p:tgtEl>
                                          <p:spTgt spid="2154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0" animBg="1"/>
      <p:bldP spid="21507" grpId="0" animBg="1"/>
      <p:bldP spid="21508" grpId="0" animBg="1"/>
      <p:bldP spid="21509" grpId="0" animBg="1"/>
      <p:bldP spid="21510" grpId="0" animBg="1"/>
      <p:bldP spid="21511" grpId="0" animBg="1"/>
      <p:bldP spid="21512" grpId="0" animBg="1"/>
      <p:bldP spid="21513" grpId="0" animBg="1"/>
      <p:bldP spid="21514" grpId="0" animBg="1"/>
      <p:bldP spid="21515" grpId="0" animBg="1"/>
      <p:bldP spid="21516" grpId="0" animBg="1"/>
      <p:bldP spid="21517" grpId="0" animBg="1"/>
      <p:bldP spid="21518" grpId="0" animBg="1"/>
      <p:bldP spid="21519" grpId="0" animBg="1"/>
      <p:bldP spid="21520" grpId="0" animBg="1"/>
      <p:bldP spid="21521" grpId="0" animBg="1"/>
      <p:bldP spid="21522" grpId="0" animBg="1"/>
      <p:bldP spid="21523" grpId="0" animBg="1"/>
      <p:bldP spid="21524" grpId="0" animBg="1"/>
      <p:bldP spid="21525" grpId="0" animBg="1"/>
      <p:bldP spid="21526" grpId="0" animBg="1"/>
      <p:bldP spid="21527" grpId="0" animBg="1"/>
      <p:bldP spid="21528" grpId="0" animBg="1"/>
      <p:bldP spid="21529" grpId="0" animBg="1"/>
      <p:bldP spid="21530" grpId="0" animBg="1"/>
      <p:bldP spid="21531" grpId="0" animBg="1"/>
      <p:bldP spid="21532" grpId="0" animBg="1"/>
      <p:bldP spid="21533" grpId="0" animBg="1"/>
      <p:bldP spid="21534" grpId="0" animBg="1"/>
      <p:bldP spid="21535" grpId="0" animBg="1"/>
      <p:bldP spid="21536" grpId="0" animBg="1"/>
      <p:bldP spid="21537" grpId="0" animBg="1"/>
      <p:bldP spid="21538" grpId="0" animBg="1"/>
      <p:bldP spid="21539" grpId="0" animBg="1"/>
      <p:bldP spid="21540" grpId="0" animBg="1"/>
      <p:bldP spid="21541" grpId="0" animBg="1"/>
      <p:bldP spid="21542" grpId="0" animBg="1"/>
      <p:bldP spid="21543" grpId="0" animBg="1"/>
      <p:bldP spid="21544" grpId="0" animBg="1"/>
      <p:bldP spid="21545" grpId="0" animBg="1"/>
      <p:bldP spid="21546" grpId="0" animBg="1"/>
      <p:bldP spid="21547" grpId="0" animBg="1"/>
      <p:bldP spid="21548" grpId="0" animBg="1"/>
      <p:bldP spid="21549" grpId="0" animBg="1"/>
      <p:bldP spid="21589" grpId="0" autoUpdateAnimBg="0"/>
      <p:bldP spid="21590"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Line 2"/>
          <p:cNvSpPr>
            <a:spLocks noChangeShapeType="1"/>
          </p:cNvSpPr>
          <p:nvPr/>
        </p:nvSpPr>
        <p:spPr bwMode="auto">
          <a:xfrm>
            <a:off x="2971800" y="5006975"/>
            <a:ext cx="2819400" cy="0"/>
          </a:xfrm>
          <a:prstGeom prst="line">
            <a:avLst/>
          </a:prstGeom>
          <a:noFill/>
          <a:ln w="3175">
            <a:solidFill>
              <a:schemeClr val="bg2"/>
            </a:solidFill>
            <a:round/>
          </a:ln>
        </p:spPr>
        <p:txBody>
          <a:bodyPr wrap="none" anchor="ctr"/>
          <a:lstStyle/>
          <a:p>
            <a:endParaRPr lang="en-IN"/>
          </a:p>
        </p:txBody>
      </p:sp>
      <p:grpSp>
        <p:nvGrpSpPr>
          <p:cNvPr id="2" name="Group 3"/>
          <p:cNvGrpSpPr/>
          <p:nvPr/>
        </p:nvGrpSpPr>
        <p:grpSpPr bwMode="auto">
          <a:xfrm>
            <a:off x="3065463" y="3240088"/>
            <a:ext cx="2678112" cy="1766887"/>
            <a:chOff x="2880" y="1344"/>
            <a:chExt cx="2256" cy="1488"/>
          </a:xfrm>
        </p:grpSpPr>
        <p:sp>
          <p:nvSpPr>
            <p:cNvPr id="22628" name="Line 4"/>
            <p:cNvSpPr>
              <a:spLocks noChangeShapeType="1"/>
            </p:cNvSpPr>
            <p:nvPr/>
          </p:nvSpPr>
          <p:spPr bwMode="auto">
            <a:xfrm rot="21571905" flipV="1">
              <a:off x="4004" y="2178"/>
              <a:ext cx="1132" cy="647"/>
            </a:xfrm>
            <a:prstGeom prst="line">
              <a:avLst/>
            </a:prstGeom>
            <a:noFill/>
            <a:ln w="28575">
              <a:solidFill>
                <a:schemeClr val="bg2"/>
              </a:solidFill>
              <a:round/>
            </a:ln>
          </p:spPr>
          <p:txBody>
            <a:bodyPr/>
            <a:lstStyle/>
            <a:p>
              <a:endParaRPr lang="en-IN"/>
            </a:p>
          </p:txBody>
        </p:sp>
        <p:sp>
          <p:nvSpPr>
            <p:cNvPr id="22629" name="Line 5"/>
            <p:cNvSpPr>
              <a:spLocks noChangeShapeType="1"/>
            </p:cNvSpPr>
            <p:nvPr/>
          </p:nvSpPr>
          <p:spPr bwMode="auto">
            <a:xfrm rot="28095" flipH="1" flipV="1">
              <a:off x="2880" y="2180"/>
              <a:ext cx="1132" cy="647"/>
            </a:xfrm>
            <a:prstGeom prst="line">
              <a:avLst/>
            </a:prstGeom>
            <a:noFill/>
            <a:ln w="28575">
              <a:solidFill>
                <a:schemeClr val="bg2"/>
              </a:solidFill>
              <a:round/>
            </a:ln>
          </p:spPr>
          <p:txBody>
            <a:bodyPr/>
            <a:lstStyle/>
            <a:p>
              <a:endParaRPr lang="en-IN"/>
            </a:p>
          </p:txBody>
        </p:sp>
        <p:sp>
          <p:nvSpPr>
            <p:cNvPr id="22630" name="Line 6"/>
            <p:cNvSpPr>
              <a:spLocks noChangeShapeType="1"/>
            </p:cNvSpPr>
            <p:nvPr/>
          </p:nvSpPr>
          <p:spPr bwMode="auto">
            <a:xfrm>
              <a:off x="4016" y="2592"/>
              <a:ext cx="0" cy="240"/>
            </a:xfrm>
            <a:prstGeom prst="line">
              <a:avLst/>
            </a:prstGeom>
            <a:noFill/>
            <a:ln w="28575">
              <a:solidFill>
                <a:schemeClr val="bg2"/>
              </a:solidFill>
              <a:round/>
            </a:ln>
          </p:spPr>
          <p:txBody>
            <a:bodyPr/>
            <a:lstStyle/>
            <a:p>
              <a:endParaRPr lang="en-IN"/>
            </a:p>
          </p:txBody>
        </p:sp>
        <p:sp>
          <p:nvSpPr>
            <p:cNvPr id="22631" name="Line 7"/>
            <p:cNvSpPr>
              <a:spLocks noChangeShapeType="1"/>
            </p:cNvSpPr>
            <p:nvPr/>
          </p:nvSpPr>
          <p:spPr bwMode="auto">
            <a:xfrm rot="28095" flipH="1" flipV="1">
              <a:off x="2880" y="1968"/>
              <a:ext cx="1132" cy="647"/>
            </a:xfrm>
            <a:prstGeom prst="line">
              <a:avLst/>
            </a:prstGeom>
            <a:noFill/>
            <a:ln w="28575">
              <a:solidFill>
                <a:schemeClr val="bg2"/>
              </a:solidFill>
              <a:round/>
            </a:ln>
          </p:spPr>
          <p:txBody>
            <a:bodyPr/>
            <a:lstStyle/>
            <a:p>
              <a:endParaRPr lang="en-IN"/>
            </a:p>
          </p:txBody>
        </p:sp>
        <p:sp>
          <p:nvSpPr>
            <p:cNvPr id="22632" name="Line 8"/>
            <p:cNvSpPr>
              <a:spLocks noChangeShapeType="1"/>
            </p:cNvSpPr>
            <p:nvPr/>
          </p:nvSpPr>
          <p:spPr bwMode="auto">
            <a:xfrm rot="21571905" flipV="1">
              <a:off x="4004" y="1963"/>
              <a:ext cx="1132" cy="647"/>
            </a:xfrm>
            <a:prstGeom prst="line">
              <a:avLst/>
            </a:prstGeom>
            <a:noFill/>
            <a:ln w="28575">
              <a:solidFill>
                <a:schemeClr val="bg2"/>
              </a:solidFill>
              <a:round/>
            </a:ln>
          </p:spPr>
          <p:txBody>
            <a:bodyPr/>
            <a:lstStyle/>
            <a:p>
              <a:endParaRPr lang="en-IN"/>
            </a:p>
          </p:txBody>
        </p:sp>
        <p:sp>
          <p:nvSpPr>
            <p:cNvPr id="22633" name="Line 9"/>
            <p:cNvSpPr>
              <a:spLocks noChangeShapeType="1"/>
            </p:cNvSpPr>
            <p:nvPr/>
          </p:nvSpPr>
          <p:spPr bwMode="auto">
            <a:xfrm>
              <a:off x="2880" y="1968"/>
              <a:ext cx="0" cy="240"/>
            </a:xfrm>
            <a:prstGeom prst="line">
              <a:avLst/>
            </a:prstGeom>
            <a:noFill/>
            <a:ln w="28575">
              <a:solidFill>
                <a:schemeClr val="bg2"/>
              </a:solidFill>
              <a:round/>
            </a:ln>
          </p:spPr>
          <p:txBody>
            <a:bodyPr/>
            <a:lstStyle/>
            <a:p>
              <a:endParaRPr lang="en-IN"/>
            </a:p>
          </p:txBody>
        </p:sp>
        <p:sp>
          <p:nvSpPr>
            <p:cNvPr id="22634" name="Line 10"/>
            <p:cNvSpPr>
              <a:spLocks noChangeShapeType="1"/>
            </p:cNvSpPr>
            <p:nvPr/>
          </p:nvSpPr>
          <p:spPr bwMode="auto">
            <a:xfrm>
              <a:off x="5103" y="1965"/>
              <a:ext cx="0" cy="240"/>
            </a:xfrm>
            <a:prstGeom prst="line">
              <a:avLst/>
            </a:prstGeom>
            <a:noFill/>
            <a:ln w="28575">
              <a:solidFill>
                <a:schemeClr val="bg2"/>
              </a:solidFill>
              <a:round/>
            </a:ln>
          </p:spPr>
          <p:txBody>
            <a:bodyPr/>
            <a:lstStyle/>
            <a:p>
              <a:endParaRPr lang="en-IN"/>
            </a:p>
          </p:txBody>
        </p:sp>
        <p:sp>
          <p:nvSpPr>
            <p:cNvPr id="22635" name="Line 11"/>
            <p:cNvSpPr>
              <a:spLocks noChangeShapeType="1"/>
            </p:cNvSpPr>
            <p:nvPr/>
          </p:nvSpPr>
          <p:spPr bwMode="auto">
            <a:xfrm rot="21571905" flipH="1">
              <a:off x="2880" y="1349"/>
              <a:ext cx="1132" cy="647"/>
            </a:xfrm>
            <a:prstGeom prst="line">
              <a:avLst/>
            </a:prstGeom>
            <a:noFill/>
            <a:ln w="28575">
              <a:solidFill>
                <a:schemeClr val="bg2"/>
              </a:solidFill>
              <a:round/>
            </a:ln>
          </p:spPr>
          <p:txBody>
            <a:bodyPr/>
            <a:lstStyle/>
            <a:p>
              <a:endParaRPr lang="en-IN"/>
            </a:p>
          </p:txBody>
        </p:sp>
        <p:sp>
          <p:nvSpPr>
            <p:cNvPr id="22636" name="Line 12"/>
            <p:cNvSpPr>
              <a:spLocks noChangeShapeType="1"/>
            </p:cNvSpPr>
            <p:nvPr/>
          </p:nvSpPr>
          <p:spPr bwMode="auto">
            <a:xfrm rot="28095">
              <a:off x="4004" y="1344"/>
              <a:ext cx="1132" cy="647"/>
            </a:xfrm>
            <a:prstGeom prst="line">
              <a:avLst/>
            </a:prstGeom>
            <a:noFill/>
            <a:ln w="28575">
              <a:solidFill>
                <a:schemeClr val="bg2"/>
              </a:solidFill>
              <a:round/>
            </a:ln>
          </p:spPr>
          <p:txBody>
            <a:bodyPr/>
            <a:lstStyle/>
            <a:p>
              <a:endParaRPr lang="en-IN"/>
            </a:p>
          </p:txBody>
        </p:sp>
      </p:grpSp>
      <p:sp>
        <p:nvSpPr>
          <p:cNvPr id="22541" name="Oval 13"/>
          <p:cNvSpPr>
            <a:spLocks noChangeArrowheads="1"/>
          </p:cNvSpPr>
          <p:nvPr/>
        </p:nvSpPr>
        <p:spPr bwMode="auto">
          <a:xfrm>
            <a:off x="3506788" y="2438400"/>
            <a:ext cx="1762125" cy="1762125"/>
          </a:xfrm>
          <a:prstGeom prst="ellipse">
            <a:avLst/>
          </a:prstGeom>
          <a:solidFill>
            <a:schemeClr val="bg1"/>
          </a:solidFill>
          <a:ln w="28575">
            <a:solidFill>
              <a:schemeClr val="tx1"/>
            </a:solidFill>
            <a:round/>
          </a:ln>
        </p:spPr>
        <p:txBody>
          <a:bodyPr wrap="none" anchor="ctr"/>
          <a:lstStyle/>
          <a:p>
            <a:pPr algn="ctr"/>
            <a:endParaRPr lang="en-SG" sz="2400">
              <a:latin typeface="Times New Roman" charset="0"/>
            </a:endParaRPr>
          </a:p>
        </p:txBody>
      </p:sp>
      <p:sp>
        <p:nvSpPr>
          <p:cNvPr id="22542" name="Oval 14"/>
          <p:cNvSpPr>
            <a:spLocks noChangeArrowheads="1"/>
          </p:cNvSpPr>
          <p:nvPr/>
        </p:nvSpPr>
        <p:spPr bwMode="auto">
          <a:xfrm>
            <a:off x="4348163" y="3967163"/>
            <a:ext cx="69850" cy="69850"/>
          </a:xfrm>
          <a:prstGeom prst="ellipse">
            <a:avLst/>
          </a:prstGeom>
          <a:solidFill>
            <a:schemeClr val="accent1"/>
          </a:solidFill>
          <a:ln w="9525">
            <a:solidFill>
              <a:schemeClr val="tx1"/>
            </a:solidFill>
            <a:round/>
          </a:ln>
        </p:spPr>
        <p:txBody>
          <a:bodyPr wrap="none" anchor="ctr"/>
          <a:lstStyle/>
          <a:p>
            <a:endParaRPr lang="en-IN"/>
          </a:p>
        </p:txBody>
      </p:sp>
      <p:sp>
        <p:nvSpPr>
          <p:cNvPr id="22543" name="Text Box 15"/>
          <p:cNvSpPr txBox="1">
            <a:spLocks noChangeArrowheads="1"/>
          </p:cNvSpPr>
          <p:nvPr/>
        </p:nvSpPr>
        <p:spPr bwMode="auto">
          <a:xfrm>
            <a:off x="4105275" y="3843338"/>
            <a:ext cx="307975" cy="336550"/>
          </a:xfrm>
          <a:prstGeom prst="rect">
            <a:avLst/>
          </a:prstGeom>
          <a:noFill/>
          <a:ln w="9525">
            <a:noFill/>
            <a:miter lim="800000"/>
          </a:ln>
        </p:spPr>
        <p:txBody>
          <a:bodyPr wrap="none">
            <a:spAutoFit/>
          </a:bodyPr>
          <a:lstStyle/>
          <a:p>
            <a:r>
              <a:rPr lang="en-US" sz="1600" b="1">
                <a:latin typeface="Times New Roman" charset="0"/>
              </a:rPr>
              <a:t>P</a:t>
            </a:r>
            <a:endParaRPr lang="en-US" sz="1600" b="1">
              <a:latin typeface="Times New Roman" charset="0"/>
            </a:endParaRPr>
          </a:p>
        </p:txBody>
      </p:sp>
      <p:sp>
        <p:nvSpPr>
          <p:cNvPr id="22544" name="Line 16"/>
          <p:cNvSpPr>
            <a:spLocks noChangeShapeType="1"/>
          </p:cNvSpPr>
          <p:nvPr/>
        </p:nvSpPr>
        <p:spPr bwMode="auto">
          <a:xfrm flipV="1">
            <a:off x="4391025" y="3359150"/>
            <a:ext cx="0" cy="635000"/>
          </a:xfrm>
          <a:prstGeom prst="line">
            <a:avLst/>
          </a:prstGeom>
          <a:noFill/>
          <a:ln w="9525">
            <a:solidFill>
              <a:schemeClr val="tx1"/>
            </a:solidFill>
            <a:round/>
            <a:tailEnd type="triangle" w="med" len="med"/>
          </a:ln>
        </p:spPr>
        <p:txBody>
          <a:bodyPr/>
          <a:lstStyle/>
          <a:p>
            <a:endParaRPr lang="en-IN"/>
          </a:p>
        </p:txBody>
      </p:sp>
      <p:sp>
        <p:nvSpPr>
          <p:cNvPr id="22545" name="Oval 17"/>
          <p:cNvSpPr>
            <a:spLocks noChangeArrowheads="1"/>
          </p:cNvSpPr>
          <p:nvPr/>
        </p:nvSpPr>
        <p:spPr bwMode="auto">
          <a:xfrm>
            <a:off x="4352925" y="3346450"/>
            <a:ext cx="69850" cy="69850"/>
          </a:xfrm>
          <a:prstGeom prst="ellipse">
            <a:avLst/>
          </a:prstGeom>
          <a:solidFill>
            <a:schemeClr val="accent1"/>
          </a:solidFill>
          <a:ln w="9525">
            <a:solidFill>
              <a:schemeClr val="tx1"/>
            </a:solidFill>
            <a:round/>
          </a:ln>
        </p:spPr>
        <p:txBody>
          <a:bodyPr wrap="none" anchor="ctr"/>
          <a:lstStyle/>
          <a:p>
            <a:endParaRPr lang="en-IN"/>
          </a:p>
        </p:txBody>
      </p:sp>
      <p:sp>
        <p:nvSpPr>
          <p:cNvPr id="22546" name="Line 18"/>
          <p:cNvSpPr>
            <a:spLocks noChangeShapeType="1"/>
          </p:cNvSpPr>
          <p:nvPr/>
        </p:nvSpPr>
        <p:spPr bwMode="auto">
          <a:xfrm flipH="1">
            <a:off x="3648075" y="3403600"/>
            <a:ext cx="704850" cy="422275"/>
          </a:xfrm>
          <a:prstGeom prst="line">
            <a:avLst/>
          </a:prstGeom>
          <a:noFill/>
          <a:ln w="9525">
            <a:solidFill>
              <a:schemeClr val="tx1"/>
            </a:solidFill>
            <a:round/>
            <a:tailEnd type="triangle" w="med" len="med"/>
          </a:ln>
        </p:spPr>
        <p:txBody>
          <a:bodyPr/>
          <a:lstStyle/>
          <a:p>
            <a:endParaRPr lang="en-IN"/>
          </a:p>
        </p:txBody>
      </p:sp>
      <p:sp>
        <p:nvSpPr>
          <p:cNvPr id="22547" name="Text Box 19"/>
          <p:cNvSpPr txBox="1">
            <a:spLocks noChangeArrowheads="1"/>
          </p:cNvSpPr>
          <p:nvPr/>
        </p:nvSpPr>
        <p:spPr bwMode="auto">
          <a:xfrm>
            <a:off x="4378325" y="3544888"/>
            <a:ext cx="274638" cy="336550"/>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2548" name="Text Box 20"/>
          <p:cNvSpPr txBox="1">
            <a:spLocks noChangeArrowheads="1"/>
          </p:cNvSpPr>
          <p:nvPr/>
        </p:nvSpPr>
        <p:spPr bwMode="auto">
          <a:xfrm>
            <a:off x="3854450" y="3314700"/>
            <a:ext cx="330200" cy="336550"/>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2549" name="Oval 21"/>
          <p:cNvSpPr>
            <a:spLocks noChangeArrowheads="1"/>
          </p:cNvSpPr>
          <p:nvPr/>
        </p:nvSpPr>
        <p:spPr bwMode="auto">
          <a:xfrm>
            <a:off x="928688" y="2062163"/>
            <a:ext cx="1598612" cy="1598612"/>
          </a:xfrm>
          <a:prstGeom prst="ellipse">
            <a:avLst/>
          </a:prstGeom>
          <a:solidFill>
            <a:schemeClr val="bg1"/>
          </a:solidFill>
          <a:ln w="9525">
            <a:solidFill>
              <a:schemeClr val="tx1"/>
            </a:solidFill>
            <a:round/>
          </a:ln>
        </p:spPr>
        <p:txBody>
          <a:bodyPr wrap="none" anchor="ctr"/>
          <a:lstStyle/>
          <a:p>
            <a:endParaRPr lang="en-IN"/>
          </a:p>
        </p:txBody>
      </p:sp>
      <p:sp>
        <p:nvSpPr>
          <p:cNvPr id="22550" name="Rectangle 22"/>
          <p:cNvSpPr>
            <a:spLocks noChangeArrowheads="1"/>
          </p:cNvSpPr>
          <p:nvPr/>
        </p:nvSpPr>
        <p:spPr bwMode="auto">
          <a:xfrm>
            <a:off x="790575" y="3668713"/>
            <a:ext cx="1944688" cy="277812"/>
          </a:xfrm>
          <a:prstGeom prst="rect">
            <a:avLst/>
          </a:prstGeom>
          <a:solidFill>
            <a:schemeClr val="bg1"/>
          </a:solidFill>
          <a:ln w="9525">
            <a:solidFill>
              <a:schemeClr val="tx1"/>
            </a:solidFill>
            <a:miter lim="800000"/>
          </a:ln>
        </p:spPr>
        <p:txBody>
          <a:bodyPr wrap="none" anchor="ctr"/>
          <a:lstStyle/>
          <a:p>
            <a:endParaRPr lang="en-IN"/>
          </a:p>
        </p:txBody>
      </p:sp>
      <p:sp>
        <p:nvSpPr>
          <p:cNvPr id="22551" name="Line 23"/>
          <p:cNvSpPr>
            <a:spLocks noChangeShapeType="1"/>
          </p:cNvSpPr>
          <p:nvPr/>
        </p:nvSpPr>
        <p:spPr bwMode="auto">
          <a:xfrm>
            <a:off x="860425" y="2852738"/>
            <a:ext cx="1735138" cy="0"/>
          </a:xfrm>
          <a:prstGeom prst="line">
            <a:avLst/>
          </a:prstGeom>
          <a:noFill/>
          <a:ln w="9525">
            <a:solidFill>
              <a:schemeClr val="folHlink"/>
            </a:solidFill>
            <a:round/>
          </a:ln>
        </p:spPr>
        <p:txBody>
          <a:bodyPr/>
          <a:lstStyle/>
          <a:p>
            <a:endParaRPr lang="en-IN"/>
          </a:p>
        </p:txBody>
      </p:sp>
      <p:sp>
        <p:nvSpPr>
          <p:cNvPr id="22552" name="Line 24"/>
          <p:cNvSpPr>
            <a:spLocks noChangeShapeType="1"/>
          </p:cNvSpPr>
          <p:nvPr/>
        </p:nvSpPr>
        <p:spPr bwMode="auto">
          <a:xfrm rot="5400000">
            <a:off x="915987" y="2870201"/>
            <a:ext cx="1616075" cy="0"/>
          </a:xfrm>
          <a:prstGeom prst="line">
            <a:avLst/>
          </a:prstGeom>
          <a:noFill/>
          <a:ln w="9525">
            <a:solidFill>
              <a:schemeClr val="folHlink"/>
            </a:solidFill>
            <a:round/>
          </a:ln>
        </p:spPr>
        <p:txBody>
          <a:bodyPr/>
          <a:lstStyle/>
          <a:p>
            <a:endParaRPr lang="en-IN"/>
          </a:p>
        </p:txBody>
      </p:sp>
      <p:sp>
        <p:nvSpPr>
          <p:cNvPr id="22553" name="Line 25"/>
          <p:cNvSpPr>
            <a:spLocks noChangeShapeType="1"/>
          </p:cNvSpPr>
          <p:nvPr/>
        </p:nvSpPr>
        <p:spPr bwMode="auto">
          <a:xfrm rot="2647241">
            <a:off x="881063" y="2874963"/>
            <a:ext cx="1736725" cy="1587"/>
          </a:xfrm>
          <a:prstGeom prst="line">
            <a:avLst/>
          </a:prstGeom>
          <a:noFill/>
          <a:ln w="9525">
            <a:solidFill>
              <a:schemeClr val="folHlink"/>
            </a:solidFill>
            <a:round/>
          </a:ln>
        </p:spPr>
        <p:txBody>
          <a:bodyPr/>
          <a:lstStyle/>
          <a:p>
            <a:endParaRPr lang="en-IN"/>
          </a:p>
        </p:txBody>
      </p:sp>
      <p:sp>
        <p:nvSpPr>
          <p:cNvPr id="22554" name="Line 26"/>
          <p:cNvSpPr>
            <a:spLocks noChangeShapeType="1"/>
          </p:cNvSpPr>
          <p:nvPr/>
        </p:nvSpPr>
        <p:spPr bwMode="auto">
          <a:xfrm>
            <a:off x="1724025" y="2827338"/>
            <a:ext cx="0" cy="833437"/>
          </a:xfrm>
          <a:prstGeom prst="line">
            <a:avLst/>
          </a:prstGeom>
          <a:noFill/>
          <a:ln w="9525">
            <a:solidFill>
              <a:schemeClr val="tx1"/>
            </a:solidFill>
            <a:round/>
            <a:tailEnd type="triangle" w="med" len="med"/>
          </a:ln>
        </p:spPr>
        <p:txBody>
          <a:bodyPr/>
          <a:lstStyle/>
          <a:p>
            <a:endParaRPr lang="en-IN"/>
          </a:p>
        </p:txBody>
      </p:sp>
      <p:sp>
        <p:nvSpPr>
          <p:cNvPr id="22555" name="Line 27"/>
          <p:cNvSpPr>
            <a:spLocks noChangeShapeType="1"/>
          </p:cNvSpPr>
          <p:nvPr/>
        </p:nvSpPr>
        <p:spPr bwMode="auto">
          <a:xfrm rot="8047241">
            <a:off x="1520825" y="3165475"/>
            <a:ext cx="1347788" cy="1588"/>
          </a:xfrm>
          <a:prstGeom prst="line">
            <a:avLst/>
          </a:prstGeom>
          <a:noFill/>
          <a:ln w="9525">
            <a:solidFill>
              <a:schemeClr val="folHlink"/>
            </a:solidFill>
            <a:round/>
          </a:ln>
        </p:spPr>
        <p:txBody>
          <a:bodyPr/>
          <a:lstStyle/>
          <a:p>
            <a:endParaRPr lang="en-IN"/>
          </a:p>
        </p:txBody>
      </p:sp>
      <p:sp>
        <p:nvSpPr>
          <p:cNvPr id="22556" name="Line 28"/>
          <p:cNvSpPr>
            <a:spLocks noChangeShapeType="1"/>
          </p:cNvSpPr>
          <p:nvPr/>
        </p:nvSpPr>
        <p:spPr bwMode="auto">
          <a:xfrm>
            <a:off x="1711325" y="2827338"/>
            <a:ext cx="415925" cy="415925"/>
          </a:xfrm>
          <a:prstGeom prst="line">
            <a:avLst/>
          </a:prstGeom>
          <a:noFill/>
          <a:ln w="9525">
            <a:solidFill>
              <a:schemeClr val="tx1"/>
            </a:solidFill>
            <a:round/>
            <a:tailEnd type="triangle" w="med" len="med"/>
          </a:ln>
        </p:spPr>
        <p:txBody>
          <a:bodyPr/>
          <a:lstStyle/>
          <a:p>
            <a:endParaRPr lang="en-IN"/>
          </a:p>
        </p:txBody>
      </p:sp>
      <p:sp>
        <p:nvSpPr>
          <p:cNvPr id="22557" name="Line 29"/>
          <p:cNvSpPr>
            <a:spLocks noChangeShapeType="1"/>
          </p:cNvSpPr>
          <p:nvPr/>
        </p:nvSpPr>
        <p:spPr bwMode="auto">
          <a:xfrm>
            <a:off x="234950" y="2876550"/>
            <a:ext cx="0" cy="833438"/>
          </a:xfrm>
          <a:prstGeom prst="line">
            <a:avLst/>
          </a:prstGeom>
          <a:noFill/>
          <a:ln w="9525">
            <a:solidFill>
              <a:schemeClr val="tx1"/>
            </a:solidFill>
            <a:round/>
            <a:tailEnd type="triangle" w="med" len="med"/>
          </a:ln>
        </p:spPr>
        <p:txBody>
          <a:bodyPr/>
          <a:lstStyle/>
          <a:p>
            <a:endParaRPr lang="en-IN"/>
          </a:p>
        </p:txBody>
      </p:sp>
      <p:sp>
        <p:nvSpPr>
          <p:cNvPr id="22558" name="Line 30"/>
          <p:cNvSpPr>
            <a:spLocks noChangeShapeType="1"/>
          </p:cNvSpPr>
          <p:nvPr/>
        </p:nvSpPr>
        <p:spPr bwMode="auto">
          <a:xfrm>
            <a:off x="234950" y="2895600"/>
            <a:ext cx="415925" cy="417513"/>
          </a:xfrm>
          <a:prstGeom prst="line">
            <a:avLst/>
          </a:prstGeom>
          <a:noFill/>
          <a:ln w="9525">
            <a:solidFill>
              <a:schemeClr val="tx1"/>
            </a:solidFill>
            <a:round/>
            <a:tailEnd type="triangle" w="med" len="med"/>
          </a:ln>
        </p:spPr>
        <p:txBody>
          <a:bodyPr/>
          <a:lstStyle/>
          <a:p>
            <a:endParaRPr lang="en-IN"/>
          </a:p>
        </p:txBody>
      </p:sp>
      <p:sp>
        <p:nvSpPr>
          <p:cNvPr id="22559" name="Text Box 31"/>
          <p:cNvSpPr txBox="1">
            <a:spLocks noChangeArrowheads="1"/>
          </p:cNvSpPr>
          <p:nvPr/>
        </p:nvSpPr>
        <p:spPr bwMode="auto">
          <a:xfrm>
            <a:off x="0" y="3175000"/>
            <a:ext cx="330200" cy="336550"/>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2560" name="Text Box 32"/>
          <p:cNvSpPr txBox="1">
            <a:spLocks noChangeArrowheads="1"/>
          </p:cNvSpPr>
          <p:nvPr/>
        </p:nvSpPr>
        <p:spPr bwMode="auto">
          <a:xfrm>
            <a:off x="373063" y="2827338"/>
            <a:ext cx="274637" cy="336550"/>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2561" name="Text Box 33"/>
          <p:cNvSpPr txBox="1">
            <a:spLocks noChangeArrowheads="1"/>
          </p:cNvSpPr>
          <p:nvPr/>
        </p:nvSpPr>
        <p:spPr bwMode="auto">
          <a:xfrm>
            <a:off x="1570038" y="3625850"/>
            <a:ext cx="307975" cy="336550"/>
          </a:xfrm>
          <a:prstGeom prst="rect">
            <a:avLst/>
          </a:prstGeom>
          <a:noFill/>
          <a:ln w="9525">
            <a:noFill/>
            <a:miter lim="800000"/>
          </a:ln>
        </p:spPr>
        <p:txBody>
          <a:bodyPr wrap="none">
            <a:spAutoFit/>
          </a:bodyPr>
          <a:lstStyle/>
          <a:p>
            <a:r>
              <a:rPr lang="en-US" sz="1600" b="1">
                <a:latin typeface="Times New Roman" charset="0"/>
              </a:rPr>
              <a:t>P</a:t>
            </a:r>
            <a:endParaRPr lang="en-US" sz="1600" b="1">
              <a:latin typeface="Times New Roman" charset="0"/>
            </a:endParaRPr>
          </a:p>
        </p:txBody>
      </p:sp>
      <p:sp>
        <p:nvSpPr>
          <p:cNvPr id="22562" name="Text Box 34"/>
          <p:cNvSpPr txBox="1">
            <a:spLocks noChangeArrowheads="1"/>
          </p:cNvSpPr>
          <p:nvPr/>
        </p:nvSpPr>
        <p:spPr bwMode="auto">
          <a:xfrm>
            <a:off x="1662113" y="2617788"/>
            <a:ext cx="330200" cy="336550"/>
          </a:xfrm>
          <a:prstGeom prst="rect">
            <a:avLst/>
          </a:prstGeom>
          <a:noFill/>
          <a:ln w="9525">
            <a:noFill/>
            <a:miter lim="800000"/>
          </a:ln>
        </p:spPr>
        <p:txBody>
          <a:bodyPr wrap="none">
            <a:spAutoFit/>
          </a:bodyPr>
          <a:lstStyle/>
          <a:p>
            <a:r>
              <a:rPr lang="en-US" sz="1600" b="1">
                <a:latin typeface="Times New Roman" charset="0"/>
              </a:rPr>
              <a:t>C</a:t>
            </a:r>
            <a:endParaRPr lang="en-US" sz="1600" b="1">
              <a:latin typeface="Times New Roman" charset="0"/>
            </a:endParaRPr>
          </a:p>
        </p:txBody>
      </p:sp>
      <p:sp>
        <p:nvSpPr>
          <p:cNvPr id="22563" name="Text Box 35"/>
          <p:cNvSpPr txBox="1">
            <a:spLocks noChangeArrowheads="1"/>
          </p:cNvSpPr>
          <p:nvPr/>
        </p:nvSpPr>
        <p:spPr bwMode="auto">
          <a:xfrm>
            <a:off x="95250" y="4146550"/>
            <a:ext cx="2517775" cy="1069975"/>
          </a:xfrm>
          <a:prstGeom prst="rect">
            <a:avLst/>
          </a:prstGeom>
          <a:noFill/>
          <a:ln w="9525">
            <a:noFill/>
            <a:miter lim="800000"/>
          </a:ln>
        </p:spPr>
        <p:txBody>
          <a:bodyPr wrap="none">
            <a:spAutoFit/>
          </a:bodyPr>
          <a:lstStyle/>
          <a:p>
            <a:r>
              <a:rPr lang="en-US" sz="1600" b="1">
                <a:solidFill>
                  <a:schemeClr val="accent2"/>
                </a:solidFill>
                <a:latin typeface="Times New Roman" charset="0"/>
              </a:rPr>
              <a:t>C = Center of Sphere.</a:t>
            </a:r>
            <a:endParaRPr lang="en-US" sz="1600" b="1">
              <a:solidFill>
                <a:schemeClr val="accent2"/>
              </a:solidFill>
              <a:latin typeface="Times New Roman" charset="0"/>
            </a:endParaRPr>
          </a:p>
          <a:p>
            <a:r>
              <a:rPr lang="en-US" sz="1600" b="1">
                <a:solidFill>
                  <a:schemeClr val="accent2"/>
                </a:solidFill>
                <a:latin typeface="Times New Roman" charset="0"/>
              </a:rPr>
              <a:t>P = Point of contact</a:t>
            </a:r>
            <a:endParaRPr lang="en-US" sz="1600" b="1">
              <a:solidFill>
                <a:schemeClr val="accent2"/>
              </a:solidFill>
              <a:latin typeface="Times New Roman" charset="0"/>
            </a:endParaRPr>
          </a:p>
          <a:p>
            <a:r>
              <a:rPr lang="en-US" sz="1600" b="1">
                <a:solidFill>
                  <a:schemeClr val="accent2"/>
                </a:solidFill>
                <a:latin typeface="Times New Roman" charset="0"/>
              </a:rPr>
              <a:t>R = True Radius of Sphere</a:t>
            </a:r>
            <a:endParaRPr lang="en-US" sz="1600" b="1">
              <a:solidFill>
                <a:schemeClr val="accent2"/>
              </a:solidFill>
              <a:latin typeface="Times New Roman" charset="0"/>
            </a:endParaRPr>
          </a:p>
          <a:p>
            <a:r>
              <a:rPr lang="en-US" sz="1600" b="1">
                <a:solidFill>
                  <a:schemeClr val="accent2"/>
                </a:solidFill>
                <a:latin typeface="Times New Roman" charset="0"/>
              </a:rPr>
              <a:t> r = Isometric Radius.</a:t>
            </a:r>
            <a:endParaRPr lang="en-US" sz="1600" b="1">
              <a:solidFill>
                <a:schemeClr val="accent2"/>
              </a:solidFill>
              <a:latin typeface="Times New Roman" charset="0"/>
            </a:endParaRPr>
          </a:p>
        </p:txBody>
      </p:sp>
      <p:sp>
        <p:nvSpPr>
          <p:cNvPr id="22564" name="Line 36"/>
          <p:cNvSpPr>
            <a:spLocks noChangeShapeType="1"/>
          </p:cNvSpPr>
          <p:nvPr/>
        </p:nvSpPr>
        <p:spPr bwMode="auto">
          <a:xfrm rot="8047241">
            <a:off x="1454150" y="2660650"/>
            <a:ext cx="903288" cy="1588"/>
          </a:xfrm>
          <a:prstGeom prst="line">
            <a:avLst/>
          </a:prstGeom>
          <a:noFill/>
          <a:ln w="9525">
            <a:solidFill>
              <a:schemeClr val="folHlink"/>
            </a:solidFill>
            <a:round/>
          </a:ln>
        </p:spPr>
        <p:txBody>
          <a:bodyPr/>
          <a:lstStyle/>
          <a:p>
            <a:endParaRPr lang="en-IN"/>
          </a:p>
        </p:txBody>
      </p:sp>
      <p:sp>
        <p:nvSpPr>
          <p:cNvPr id="22565" name="Text Box 37"/>
          <p:cNvSpPr txBox="1">
            <a:spLocks noChangeArrowheads="1"/>
          </p:cNvSpPr>
          <p:nvPr/>
        </p:nvSpPr>
        <p:spPr bwMode="auto">
          <a:xfrm>
            <a:off x="1485900" y="3105150"/>
            <a:ext cx="330200" cy="336550"/>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2566" name="Text Box 38"/>
          <p:cNvSpPr txBox="1">
            <a:spLocks noChangeArrowheads="1"/>
          </p:cNvSpPr>
          <p:nvPr/>
        </p:nvSpPr>
        <p:spPr bwMode="auto">
          <a:xfrm>
            <a:off x="1924050" y="2835275"/>
            <a:ext cx="274638" cy="336550"/>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grpSp>
        <p:nvGrpSpPr>
          <p:cNvPr id="3" name="Group 39"/>
          <p:cNvGrpSpPr/>
          <p:nvPr/>
        </p:nvGrpSpPr>
        <p:grpSpPr bwMode="auto">
          <a:xfrm>
            <a:off x="2630488" y="819150"/>
            <a:ext cx="720725" cy="1471613"/>
            <a:chOff x="1657" y="516"/>
            <a:chExt cx="454" cy="927"/>
          </a:xfrm>
        </p:grpSpPr>
        <p:sp>
          <p:nvSpPr>
            <p:cNvPr id="22626" name="Text Box 40"/>
            <p:cNvSpPr txBox="1">
              <a:spLocks noChangeArrowheads="1"/>
            </p:cNvSpPr>
            <p:nvPr/>
          </p:nvSpPr>
          <p:spPr bwMode="auto">
            <a:xfrm rot="-2959453">
              <a:off x="1587" y="828"/>
              <a:ext cx="836" cy="212"/>
            </a:xfrm>
            <a:prstGeom prst="rect">
              <a:avLst/>
            </a:prstGeom>
            <a:noFill/>
            <a:ln w="9525">
              <a:noFill/>
              <a:miter lim="800000"/>
            </a:ln>
          </p:spPr>
          <p:txBody>
            <a:bodyPr wrap="none">
              <a:spAutoFit/>
            </a:bodyPr>
            <a:lstStyle/>
            <a:p>
              <a:r>
                <a:rPr lang="en-US" sz="1600" b="1">
                  <a:latin typeface="Times New Roman" charset="0"/>
                </a:rPr>
                <a:t>Iso-Direction</a:t>
              </a:r>
              <a:endParaRPr lang="en-US" sz="1600" b="1">
                <a:latin typeface="Times New Roman" charset="0"/>
              </a:endParaRPr>
            </a:p>
          </p:txBody>
        </p:sp>
        <p:sp>
          <p:nvSpPr>
            <p:cNvPr id="22627" name="Line 41"/>
            <p:cNvSpPr>
              <a:spLocks noChangeShapeType="1"/>
            </p:cNvSpPr>
            <p:nvPr/>
          </p:nvSpPr>
          <p:spPr bwMode="auto">
            <a:xfrm rot="8047241">
              <a:off x="1525" y="1311"/>
              <a:ext cx="264" cy="0"/>
            </a:xfrm>
            <a:prstGeom prst="line">
              <a:avLst/>
            </a:prstGeom>
            <a:noFill/>
            <a:ln w="19050">
              <a:solidFill>
                <a:schemeClr val="tx1"/>
              </a:solidFill>
              <a:round/>
              <a:tailEnd type="triangle" w="med" len="med"/>
            </a:ln>
          </p:spPr>
          <p:txBody>
            <a:bodyPr/>
            <a:lstStyle/>
            <a:p>
              <a:endParaRPr lang="en-IN"/>
            </a:p>
          </p:txBody>
        </p:sp>
      </p:grpSp>
      <p:sp>
        <p:nvSpPr>
          <p:cNvPr id="22570" name="Line 42"/>
          <p:cNvSpPr>
            <a:spLocks noChangeShapeType="1"/>
          </p:cNvSpPr>
          <p:nvPr/>
        </p:nvSpPr>
        <p:spPr bwMode="auto">
          <a:xfrm>
            <a:off x="5486400" y="3200400"/>
            <a:ext cx="3048000" cy="0"/>
          </a:xfrm>
          <a:prstGeom prst="line">
            <a:avLst/>
          </a:prstGeom>
          <a:noFill/>
          <a:ln w="3175">
            <a:solidFill>
              <a:schemeClr val="bg2"/>
            </a:solidFill>
            <a:round/>
          </a:ln>
        </p:spPr>
        <p:txBody>
          <a:bodyPr wrap="none" anchor="ctr"/>
          <a:lstStyle/>
          <a:p>
            <a:endParaRPr lang="en-IN"/>
          </a:p>
        </p:txBody>
      </p:sp>
      <p:grpSp>
        <p:nvGrpSpPr>
          <p:cNvPr id="4" name="Group 43"/>
          <p:cNvGrpSpPr/>
          <p:nvPr/>
        </p:nvGrpSpPr>
        <p:grpSpPr bwMode="auto">
          <a:xfrm>
            <a:off x="5588000" y="1290638"/>
            <a:ext cx="2895600" cy="1909762"/>
            <a:chOff x="2880" y="1344"/>
            <a:chExt cx="2256" cy="1488"/>
          </a:xfrm>
        </p:grpSpPr>
        <p:sp>
          <p:nvSpPr>
            <p:cNvPr id="22617" name="Line 44"/>
            <p:cNvSpPr>
              <a:spLocks noChangeShapeType="1"/>
            </p:cNvSpPr>
            <p:nvPr/>
          </p:nvSpPr>
          <p:spPr bwMode="auto">
            <a:xfrm rot="21571905" flipV="1">
              <a:off x="4004" y="2178"/>
              <a:ext cx="1132" cy="647"/>
            </a:xfrm>
            <a:prstGeom prst="line">
              <a:avLst/>
            </a:prstGeom>
            <a:noFill/>
            <a:ln w="3175">
              <a:solidFill>
                <a:schemeClr val="bg2"/>
              </a:solidFill>
              <a:round/>
            </a:ln>
          </p:spPr>
          <p:txBody>
            <a:bodyPr/>
            <a:lstStyle/>
            <a:p>
              <a:endParaRPr lang="en-IN"/>
            </a:p>
          </p:txBody>
        </p:sp>
        <p:sp>
          <p:nvSpPr>
            <p:cNvPr id="22618" name="Line 45"/>
            <p:cNvSpPr>
              <a:spLocks noChangeShapeType="1"/>
            </p:cNvSpPr>
            <p:nvPr/>
          </p:nvSpPr>
          <p:spPr bwMode="auto">
            <a:xfrm rot="28095" flipH="1" flipV="1">
              <a:off x="2880" y="2180"/>
              <a:ext cx="1132" cy="647"/>
            </a:xfrm>
            <a:prstGeom prst="line">
              <a:avLst/>
            </a:prstGeom>
            <a:noFill/>
            <a:ln w="3175">
              <a:solidFill>
                <a:schemeClr val="bg2"/>
              </a:solidFill>
              <a:round/>
            </a:ln>
          </p:spPr>
          <p:txBody>
            <a:bodyPr/>
            <a:lstStyle/>
            <a:p>
              <a:endParaRPr lang="en-IN"/>
            </a:p>
          </p:txBody>
        </p:sp>
        <p:sp>
          <p:nvSpPr>
            <p:cNvPr id="22619" name="Line 46"/>
            <p:cNvSpPr>
              <a:spLocks noChangeShapeType="1"/>
            </p:cNvSpPr>
            <p:nvPr/>
          </p:nvSpPr>
          <p:spPr bwMode="auto">
            <a:xfrm>
              <a:off x="4016" y="2592"/>
              <a:ext cx="0" cy="240"/>
            </a:xfrm>
            <a:prstGeom prst="line">
              <a:avLst/>
            </a:prstGeom>
            <a:noFill/>
            <a:ln w="3175">
              <a:solidFill>
                <a:schemeClr val="bg2"/>
              </a:solidFill>
              <a:round/>
            </a:ln>
          </p:spPr>
          <p:txBody>
            <a:bodyPr/>
            <a:lstStyle/>
            <a:p>
              <a:endParaRPr lang="en-IN"/>
            </a:p>
          </p:txBody>
        </p:sp>
        <p:sp>
          <p:nvSpPr>
            <p:cNvPr id="22620" name="Line 47"/>
            <p:cNvSpPr>
              <a:spLocks noChangeShapeType="1"/>
            </p:cNvSpPr>
            <p:nvPr/>
          </p:nvSpPr>
          <p:spPr bwMode="auto">
            <a:xfrm rot="28095" flipH="1" flipV="1">
              <a:off x="2880" y="1968"/>
              <a:ext cx="1132" cy="647"/>
            </a:xfrm>
            <a:prstGeom prst="line">
              <a:avLst/>
            </a:prstGeom>
            <a:noFill/>
            <a:ln w="3175">
              <a:solidFill>
                <a:schemeClr val="bg2"/>
              </a:solidFill>
              <a:round/>
            </a:ln>
          </p:spPr>
          <p:txBody>
            <a:bodyPr/>
            <a:lstStyle/>
            <a:p>
              <a:endParaRPr lang="en-IN"/>
            </a:p>
          </p:txBody>
        </p:sp>
        <p:sp>
          <p:nvSpPr>
            <p:cNvPr id="5" name="Line 48"/>
            <p:cNvSpPr>
              <a:spLocks noChangeShapeType="1"/>
            </p:cNvSpPr>
            <p:nvPr/>
          </p:nvSpPr>
          <p:spPr bwMode="auto">
            <a:xfrm rot="21571905" flipV="1">
              <a:off x="4004" y="1963"/>
              <a:ext cx="1132" cy="647"/>
            </a:xfrm>
            <a:prstGeom prst="line">
              <a:avLst/>
            </a:prstGeom>
            <a:noFill/>
            <a:ln w="3175">
              <a:solidFill>
                <a:schemeClr val="bg2"/>
              </a:solidFill>
              <a:round/>
            </a:ln>
          </p:spPr>
          <p:txBody>
            <a:bodyPr/>
            <a:lstStyle/>
            <a:p>
              <a:endParaRPr lang="en-IN"/>
            </a:p>
          </p:txBody>
        </p:sp>
        <p:sp>
          <p:nvSpPr>
            <p:cNvPr id="22622" name="Line 49"/>
            <p:cNvSpPr>
              <a:spLocks noChangeShapeType="1"/>
            </p:cNvSpPr>
            <p:nvPr/>
          </p:nvSpPr>
          <p:spPr bwMode="auto">
            <a:xfrm>
              <a:off x="2880" y="1968"/>
              <a:ext cx="0" cy="240"/>
            </a:xfrm>
            <a:prstGeom prst="line">
              <a:avLst/>
            </a:prstGeom>
            <a:noFill/>
            <a:ln w="3175">
              <a:solidFill>
                <a:schemeClr val="bg2"/>
              </a:solidFill>
              <a:round/>
            </a:ln>
          </p:spPr>
          <p:txBody>
            <a:bodyPr/>
            <a:lstStyle/>
            <a:p>
              <a:endParaRPr lang="en-IN"/>
            </a:p>
          </p:txBody>
        </p:sp>
        <p:sp>
          <p:nvSpPr>
            <p:cNvPr id="22623" name="Line 50"/>
            <p:cNvSpPr>
              <a:spLocks noChangeShapeType="1"/>
            </p:cNvSpPr>
            <p:nvPr/>
          </p:nvSpPr>
          <p:spPr bwMode="auto">
            <a:xfrm>
              <a:off x="5103" y="1965"/>
              <a:ext cx="0" cy="240"/>
            </a:xfrm>
            <a:prstGeom prst="line">
              <a:avLst/>
            </a:prstGeom>
            <a:noFill/>
            <a:ln w="3175">
              <a:solidFill>
                <a:schemeClr val="bg2"/>
              </a:solidFill>
              <a:round/>
            </a:ln>
          </p:spPr>
          <p:txBody>
            <a:bodyPr/>
            <a:lstStyle/>
            <a:p>
              <a:endParaRPr lang="en-IN"/>
            </a:p>
          </p:txBody>
        </p:sp>
        <p:sp>
          <p:nvSpPr>
            <p:cNvPr id="22624" name="Line 51"/>
            <p:cNvSpPr>
              <a:spLocks noChangeShapeType="1"/>
            </p:cNvSpPr>
            <p:nvPr/>
          </p:nvSpPr>
          <p:spPr bwMode="auto">
            <a:xfrm rot="21571905" flipH="1">
              <a:off x="2880" y="1349"/>
              <a:ext cx="1132" cy="647"/>
            </a:xfrm>
            <a:prstGeom prst="line">
              <a:avLst/>
            </a:prstGeom>
            <a:noFill/>
            <a:ln w="3175">
              <a:solidFill>
                <a:schemeClr val="bg2"/>
              </a:solidFill>
              <a:round/>
            </a:ln>
          </p:spPr>
          <p:txBody>
            <a:bodyPr/>
            <a:lstStyle/>
            <a:p>
              <a:endParaRPr lang="en-IN"/>
            </a:p>
          </p:txBody>
        </p:sp>
        <p:sp>
          <p:nvSpPr>
            <p:cNvPr id="22625" name="Line 52"/>
            <p:cNvSpPr>
              <a:spLocks noChangeShapeType="1"/>
            </p:cNvSpPr>
            <p:nvPr/>
          </p:nvSpPr>
          <p:spPr bwMode="auto">
            <a:xfrm rot="28095">
              <a:off x="4004" y="1344"/>
              <a:ext cx="1132" cy="647"/>
            </a:xfrm>
            <a:prstGeom prst="line">
              <a:avLst/>
            </a:prstGeom>
            <a:noFill/>
            <a:ln w="3175">
              <a:solidFill>
                <a:schemeClr val="bg2"/>
              </a:solidFill>
              <a:round/>
            </a:ln>
          </p:spPr>
          <p:txBody>
            <a:bodyPr/>
            <a:lstStyle/>
            <a:p>
              <a:endParaRPr lang="en-IN"/>
            </a:p>
          </p:txBody>
        </p:sp>
      </p:grpSp>
      <p:sp>
        <p:nvSpPr>
          <p:cNvPr id="22581" name="Oval 53"/>
          <p:cNvSpPr>
            <a:spLocks noChangeArrowheads="1"/>
          </p:cNvSpPr>
          <p:nvPr/>
        </p:nvSpPr>
        <p:spPr bwMode="auto">
          <a:xfrm>
            <a:off x="6035675" y="481013"/>
            <a:ext cx="1905000" cy="1905000"/>
          </a:xfrm>
          <a:prstGeom prst="ellipse">
            <a:avLst/>
          </a:prstGeom>
          <a:solidFill>
            <a:schemeClr val="bg1"/>
          </a:solidFill>
          <a:ln w="28575">
            <a:solidFill>
              <a:schemeClr val="tx1"/>
            </a:solidFill>
            <a:round/>
          </a:ln>
        </p:spPr>
        <p:txBody>
          <a:bodyPr wrap="none" anchor="ctr"/>
          <a:lstStyle/>
          <a:p>
            <a:endParaRPr lang="en-IN"/>
          </a:p>
        </p:txBody>
      </p:sp>
      <p:sp>
        <p:nvSpPr>
          <p:cNvPr id="22582" name="Line 54"/>
          <p:cNvSpPr>
            <a:spLocks noChangeShapeType="1"/>
          </p:cNvSpPr>
          <p:nvPr/>
        </p:nvSpPr>
        <p:spPr bwMode="auto">
          <a:xfrm>
            <a:off x="5991225" y="1428750"/>
            <a:ext cx="1981200" cy="0"/>
          </a:xfrm>
          <a:prstGeom prst="line">
            <a:avLst/>
          </a:prstGeom>
          <a:noFill/>
          <a:ln w="9525">
            <a:solidFill>
              <a:schemeClr val="tx1"/>
            </a:solidFill>
            <a:round/>
          </a:ln>
        </p:spPr>
        <p:txBody>
          <a:bodyPr/>
          <a:lstStyle/>
          <a:p>
            <a:endParaRPr lang="en-IN"/>
          </a:p>
        </p:txBody>
      </p:sp>
      <p:sp>
        <p:nvSpPr>
          <p:cNvPr id="22583" name="AutoShape 55"/>
          <p:cNvSpPr>
            <a:spLocks noChangeArrowheads="1"/>
          </p:cNvSpPr>
          <p:nvPr/>
        </p:nvSpPr>
        <p:spPr bwMode="auto">
          <a:xfrm>
            <a:off x="4572000" y="-76200"/>
            <a:ext cx="2438400" cy="1371600"/>
          </a:xfrm>
          <a:prstGeom prst="diamond">
            <a:avLst/>
          </a:prstGeom>
          <a:solidFill>
            <a:schemeClr val="bg1"/>
          </a:solidFill>
          <a:ln w="9525">
            <a:noFill/>
            <a:miter lim="800000"/>
          </a:ln>
        </p:spPr>
        <p:txBody>
          <a:bodyPr wrap="none" anchor="ctr"/>
          <a:lstStyle/>
          <a:p>
            <a:endParaRPr lang="en-IN"/>
          </a:p>
        </p:txBody>
      </p:sp>
      <p:sp>
        <p:nvSpPr>
          <p:cNvPr id="22584" name="Oval 56"/>
          <p:cNvSpPr>
            <a:spLocks noChangeArrowheads="1"/>
          </p:cNvSpPr>
          <p:nvPr/>
        </p:nvSpPr>
        <p:spPr bwMode="auto">
          <a:xfrm>
            <a:off x="6019800" y="838200"/>
            <a:ext cx="1905000" cy="1090613"/>
          </a:xfrm>
          <a:prstGeom prst="ellipse">
            <a:avLst/>
          </a:prstGeom>
          <a:solidFill>
            <a:schemeClr val="bg1"/>
          </a:solidFill>
          <a:ln w="28575">
            <a:solidFill>
              <a:schemeClr val="tx1"/>
            </a:solidFill>
            <a:round/>
          </a:ln>
        </p:spPr>
        <p:txBody>
          <a:bodyPr wrap="none" anchor="ctr"/>
          <a:lstStyle/>
          <a:p>
            <a:endParaRPr lang="en-IN"/>
          </a:p>
        </p:txBody>
      </p:sp>
      <p:sp>
        <p:nvSpPr>
          <p:cNvPr id="22585" name="Oval 57"/>
          <p:cNvSpPr>
            <a:spLocks noChangeArrowheads="1"/>
          </p:cNvSpPr>
          <p:nvPr/>
        </p:nvSpPr>
        <p:spPr bwMode="auto">
          <a:xfrm>
            <a:off x="6973888" y="20764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86" name="Text Box 58"/>
          <p:cNvSpPr txBox="1">
            <a:spLocks noChangeArrowheads="1"/>
          </p:cNvSpPr>
          <p:nvPr/>
        </p:nvSpPr>
        <p:spPr bwMode="auto">
          <a:xfrm>
            <a:off x="6711950" y="1943100"/>
            <a:ext cx="307975" cy="336550"/>
          </a:xfrm>
          <a:prstGeom prst="rect">
            <a:avLst/>
          </a:prstGeom>
          <a:noFill/>
          <a:ln w="9525">
            <a:noFill/>
            <a:miter lim="800000"/>
          </a:ln>
        </p:spPr>
        <p:txBody>
          <a:bodyPr wrap="none">
            <a:spAutoFit/>
          </a:bodyPr>
          <a:lstStyle/>
          <a:p>
            <a:r>
              <a:rPr lang="en-US" sz="1600" b="1">
                <a:latin typeface="Times New Roman" charset="0"/>
              </a:rPr>
              <a:t>P</a:t>
            </a:r>
            <a:endParaRPr lang="en-US" sz="1600" b="1">
              <a:latin typeface="Times New Roman" charset="0"/>
            </a:endParaRPr>
          </a:p>
        </p:txBody>
      </p:sp>
      <p:sp>
        <p:nvSpPr>
          <p:cNvPr id="22587" name="Line 59"/>
          <p:cNvSpPr>
            <a:spLocks noChangeShapeType="1"/>
          </p:cNvSpPr>
          <p:nvPr/>
        </p:nvSpPr>
        <p:spPr bwMode="auto">
          <a:xfrm flipV="1">
            <a:off x="7021513" y="1419225"/>
            <a:ext cx="0" cy="685800"/>
          </a:xfrm>
          <a:prstGeom prst="line">
            <a:avLst/>
          </a:prstGeom>
          <a:noFill/>
          <a:ln w="9525">
            <a:solidFill>
              <a:schemeClr val="tx1"/>
            </a:solidFill>
            <a:round/>
            <a:tailEnd type="triangle" w="med" len="med"/>
          </a:ln>
        </p:spPr>
        <p:txBody>
          <a:bodyPr/>
          <a:lstStyle/>
          <a:p>
            <a:endParaRPr lang="en-IN"/>
          </a:p>
        </p:txBody>
      </p:sp>
      <p:sp>
        <p:nvSpPr>
          <p:cNvPr id="22588" name="Oval 60"/>
          <p:cNvSpPr>
            <a:spLocks noChangeArrowheads="1"/>
          </p:cNvSpPr>
          <p:nvPr/>
        </p:nvSpPr>
        <p:spPr bwMode="auto">
          <a:xfrm>
            <a:off x="6978650" y="14049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89" name="Line 61"/>
          <p:cNvSpPr>
            <a:spLocks noChangeShapeType="1"/>
          </p:cNvSpPr>
          <p:nvPr/>
        </p:nvSpPr>
        <p:spPr bwMode="auto">
          <a:xfrm flipH="1">
            <a:off x="6519863" y="1490663"/>
            <a:ext cx="468312" cy="819150"/>
          </a:xfrm>
          <a:prstGeom prst="line">
            <a:avLst/>
          </a:prstGeom>
          <a:noFill/>
          <a:ln w="9525">
            <a:solidFill>
              <a:schemeClr val="tx1"/>
            </a:solidFill>
            <a:round/>
            <a:tailEnd type="triangle" w="med" len="med"/>
          </a:ln>
        </p:spPr>
        <p:txBody>
          <a:bodyPr/>
          <a:lstStyle/>
          <a:p>
            <a:endParaRPr lang="en-IN"/>
          </a:p>
        </p:txBody>
      </p:sp>
      <p:sp>
        <p:nvSpPr>
          <p:cNvPr id="22590" name="Text Box 62"/>
          <p:cNvSpPr txBox="1">
            <a:spLocks noChangeArrowheads="1"/>
          </p:cNvSpPr>
          <p:nvPr/>
        </p:nvSpPr>
        <p:spPr bwMode="auto">
          <a:xfrm>
            <a:off x="7007225" y="1643063"/>
            <a:ext cx="274638" cy="336550"/>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2591" name="Text Box 63"/>
          <p:cNvSpPr txBox="1">
            <a:spLocks noChangeArrowheads="1"/>
          </p:cNvSpPr>
          <p:nvPr/>
        </p:nvSpPr>
        <p:spPr bwMode="auto">
          <a:xfrm>
            <a:off x="6440488" y="1371600"/>
            <a:ext cx="330200" cy="336550"/>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2592" name="Line 64"/>
          <p:cNvSpPr>
            <a:spLocks noChangeShapeType="1"/>
          </p:cNvSpPr>
          <p:nvPr/>
        </p:nvSpPr>
        <p:spPr bwMode="auto">
          <a:xfrm>
            <a:off x="6267450" y="990600"/>
            <a:ext cx="1447800" cy="838200"/>
          </a:xfrm>
          <a:prstGeom prst="line">
            <a:avLst/>
          </a:prstGeom>
          <a:noFill/>
          <a:ln w="9525">
            <a:solidFill>
              <a:schemeClr val="tx1"/>
            </a:solidFill>
            <a:round/>
          </a:ln>
        </p:spPr>
        <p:txBody>
          <a:bodyPr/>
          <a:lstStyle/>
          <a:p>
            <a:endParaRPr lang="en-IN"/>
          </a:p>
        </p:txBody>
      </p:sp>
      <p:sp>
        <p:nvSpPr>
          <p:cNvPr id="22593" name="Line 65"/>
          <p:cNvSpPr>
            <a:spLocks noChangeShapeType="1"/>
          </p:cNvSpPr>
          <p:nvPr/>
        </p:nvSpPr>
        <p:spPr bwMode="auto">
          <a:xfrm flipH="1">
            <a:off x="6253163" y="1033463"/>
            <a:ext cx="1447800" cy="838200"/>
          </a:xfrm>
          <a:prstGeom prst="line">
            <a:avLst/>
          </a:prstGeom>
          <a:noFill/>
          <a:ln w="9525">
            <a:solidFill>
              <a:schemeClr val="tx1"/>
            </a:solidFill>
            <a:round/>
          </a:ln>
        </p:spPr>
        <p:txBody>
          <a:bodyPr/>
          <a:lstStyle/>
          <a:p>
            <a:endParaRPr lang="en-IN"/>
          </a:p>
        </p:txBody>
      </p:sp>
      <p:sp>
        <p:nvSpPr>
          <p:cNvPr id="22594" name="Line 66"/>
          <p:cNvSpPr>
            <a:spLocks noChangeShapeType="1"/>
          </p:cNvSpPr>
          <p:nvPr/>
        </p:nvSpPr>
        <p:spPr bwMode="auto">
          <a:xfrm flipH="1">
            <a:off x="5562600" y="609600"/>
            <a:ext cx="1447800" cy="838200"/>
          </a:xfrm>
          <a:prstGeom prst="line">
            <a:avLst/>
          </a:prstGeom>
          <a:noFill/>
          <a:ln w="9525">
            <a:solidFill>
              <a:schemeClr val="bg2"/>
            </a:solidFill>
            <a:round/>
          </a:ln>
        </p:spPr>
        <p:txBody>
          <a:bodyPr/>
          <a:lstStyle/>
          <a:p>
            <a:endParaRPr lang="en-IN"/>
          </a:p>
        </p:txBody>
      </p:sp>
      <p:sp>
        <p:nvSpPr>
          <p:cNvPr id="22595" name="Line 67"/>
          <p:cNvSpPr>
            <a:spLocks noChangeShapeType="1"/>
          </p:cNvSpPr>
          <p:nvPr/>
        </p:nvSpPr>
        <p:spPr bwMode="auto">
          <a:xfrm flipH="1">
            <a:off x="7010400" y="1371600"/>
            <a:ext cx="1447800" cy="838200"/>
          </a:xfrm>
          <a:prstGeom prst="line">
            <a:avLst/>
          </a:prstGeom>
          <a:noFill/>
          <a:ln w="9525">
            <a:solidFill>
              <a:schemeClr val="bg2"/>
            </a:solidFill>
            <a:round/>
          </a:ln>
        </p:spPr>
        <p:txBody>
          <a:bodyPr/>
          <a:lstStyle/>
          <a:p>
            <a:endParaRPr lang="en-IN"/>
          </a:p>
        </p:txBody>
      </p:sp>
      <p:sp>
        <p:nvSpPr>
          <p:cNvPr id="22596" name="Line 68"/>
          <p:cNvSpPr>
            <a:spLocks noChangeShapeType="1"/>
          </p:cNvSpPr>
          <p:nvPr/>
        </p:nvSpPr>
        <p:spPr bwMode="auto">
          <a:xfrm>
            <a:off x="5586413" y="1343025"/>
            <a:ext cx="1447800" cy="838200"/>
          </a:xfrm>
          <a:prstGeom prst="line">
            <a:avLst/>
          </a:prstGeom>
          <a:noFill/>
          <a:ln w="9525">
            <a:solidFill>
              <a:schemeClr val="bg2"/>
            </a:solidFill>
            <a:round/>
          </a:ln>
        </p:spPr>
        <p:txBody>
          <a:bodyPr/>
          <a:lstStyle/>
          <a:p>
            <a:endParaRPr lang="en-IN"/>
          </a:p>
        </p:txBody>
      </p:sp>
      <p:sp>
        <p:nvSpPr>
          <p:cNvPr id="22597" name="AutoShape 69"/>
          <p:cNvSpPr>
            <a:spLocks noChangeArrowheads="1"/>
          </p:cNvSpPr>
          <p:nvPr/>
        </p:nvSpPr>
        <p:spPr bwMode="auto">
          <a:xfrm>
            <a:off x="6686550" y="-228600"/>
            <a:ext cx="2438400" cy="1371600"/>
          </a:xfrm>
          <a:prstGeom prst="diamond">
            <a:avLst/>
          </a:prstGeom>
          <a:solidFill>
            <a:schemeClr val="bg1"/>
          </a:solidFill>
          <a:ln w="9525">
            <a:noFill/>
            <a:miter lim="800000"/>
          </a:ln>
        </p:spPr>
        <p:txBody>
          <a:bodyPr wrap="none" anchor="ctr"/>
          <a:lstStyle/>
          <a:p>
            <a:endParaRPr lang="en-IN"/>
          </a:p>
        </p:txBody>
      </p:sp>
      <p:sp>
        <p:nvSpPr>
          <p:cNvPr id="22598" name="Text Box 70"/>
          <p:cNvSpPr txBox="1">
            <a:spLocks noChangeArrowheads="1"/>
          </p:cNvSpPr>
          <p:nvPr/>
        </p:nvSpPr>
        <p:spPr bwMode="auto">
          <a:xfrm>
            <a:off x="4219575" y="3090863"/>
            <a:ext cx="312738" cy="304800"/>
          </a:xfrm>
          <a:prstGeom prst="rect">
            <a:avLst/>
          </a:prstGeom>
          <a:noFill/>
          <a:ln w="9525">
            <a:noFill/>
            <a:miter lim="800000"/>
          </a:ln>
        </p:spPr>
        <p:txBody>
          <a:bodyPr wrap="none">
            <a:spAutoFit/>
          </a:bodyPr>
          <a:lstStyle/>
          <a:p>
            <a:r>
              <a:rPr lang="en-US" sz="1400" b="1">
                <a:latin typeface="Times New Roman" charset="0"/>
              </a:rPr>
              <a:t>C</a:t>
            </a:r>
            <a:endParaRPr lang="en-US" sz="1400" b="1">
              <a:latin typeface="Times New Roman" charset="0"/>
            </a:endParaRPr>
          </a:p>
        </p:txBody>
      </p:sp>
      <p:sp>
        <p:nvSpPr>
          <p:cNvPr id="22599" name="Text Box 71"/>
          <p:cNvSpPr txBox="1">
            <a:spLocks noChangeArrowheads="1"/>
          </p:cNvSpPr>
          <p:nvPr/>
        </p:nvSpPr>
        <p:spPr bwMode="auto">
          <a:xfrm>
            <a:off x="6500813" y="885825"/>
            <a:ext cx="285750" cy="366713"/>
          </a:xfrm>
          <a:prstGeom prst="rect">
            <a:avLst/>
          </a:prstGeom>
          <a:noFill/>
          <a:ln w="9525">
            <a:noFill/>
            <a:miter lim="800000"/>
          </a:ln>
        </p:spPr>
        <p:txBody>
          <a:bodyPr wrap="none">
            <a:spAutoFit/>
          </a:bodyPr>
          <a:lstStyle/>
          <a:p>
            <a:r>
              <a:rPr lang="en-US" b="1">
                <a:latin typeface="Times New Roman" charset="0"/>
              </a:rPr>
              <a:t>r</a:t>
            </a:r>
            <a:endParaRPr lang="en-US" b="1">
              <a:latin typeface="Times New Roman" charset="0"/>
            </a:endParaRPr>
          </a:p>
        </p:txBody>
      </p:sp>
      <p:sp>
        <p:nvSpPr>
          <p:cNvPr id="22600" name="Text Box 72"/>
          <p:cNvSpPr txBox="1">
            <a:spLocks noChangeArrowheads="1"/>
          </p:cNvSpPr>
          <p:nvPr/>
        </p:nvSpPr>
        <p:spPr bwMode="auto">
          <a:xfrm>
            <a:off x="7358063" y="1338263"/>
            <a:ext cx="285750" cy="366712"/>
          </a:xfrm>
          <a:prstGeom prst="rect">
            <a:avLst/>
          </a:prstGeom>
          <a:noFill/>
          <a:ln w="9525">
            <a:noFill/>
            <a:miter lim="800000"/>
          </a:ln>
        </p:spPr>
        <p:txBody>
          <a:bodyPr wrap="none">
            <a:spAutoFit/>
          </a:bodyPr>
          <a:lstStyle/>
          <a:p>
            <a:r>
              <a:rPr lang="en-US" b="1">
                <a:latin typeface="Times New Roman" charset="0"/>
              </a:rPr>
              <a:t>r</a:t>
            </a:r>
            <a:endParaRPr lang="en-US" b="1">
              <a:latin typeface="Times New Roman" charset="0"/>
            </a:endParaRPr>
          </a:p>
        </p:txBody>
      </p:sp>
      <p:sp>
        <p:nvSpPr>
          <p:cNvPr id="7" name="Text Box 73"/>
          <p:cNvSpPr txBox="1">
            <a:spLocks noChangeArrowheads="1"/>
          </p:cNvSpPr>
          <p:nvPr/>
        </p:nvSpPr>
        <p:spPr bwMode="auto">
          <a:xfrm>
            <a:off x="1295400" y="152400"/>
            <a:ext cx="7391400" cy="336550"/>
          </a:xfrm>
          <a:prstGeom prst="rect">
            <a:avLst/>
          </a:prstGeom>
          <a:noFill/>
          <a:ln w="9525">
            <a:noFill/>
            <a:miter lim="800000"/>
          </a:ln>
        </p:spPr>
        <p:txBody>
          <a:bodyPr>
            <a:spAutoFit/>
          </a:bodyPr>
          <a:lstStyle/>
          <a:p>
            <a:r>
              <a:rPr lang="en-US" sz="1600">
                <a:solidFill>
                  <a:srgbClr val="FF3300"/>
                </a:solidFill>
                <a:latin typeface="Arial Black" pitchFamily="34" charset="0"/>
              </a:rPr>
              <a:t>ISOMETRIC PROJECTIONS OF SPHERE &amp; HEMISPHERE</a:t>
            </a:r>
            <a:endParaRPr lang="en-US" sz="1600">
              <a:solidFill>
                <a:srgbClr val="FF3300"/>
              </a:solidFill>
              <a:latin typeface="Arial Black" pitchFamily="34" charset="0"/>
            </a:endParaRPr>
          </a:p>
        </p:txBody>
      </p:sp>
      <p:grpSp>
        <p:nvGrpSpPr>
          <p:cNvPr id="6" name="Group 74"/>
          <p:cNvGrpSpPr/>
          <p:nvPr/>
        </p:nvGrpSpPr>
        <p:grpSpPr bwMode="auto">
          <a:xfrm>
            <a:off x="228600" y="457200"/>
            <a:ext cx="2235200" cy="1782763"/>
            <a:chOff x="2304" y="1536"/>
            <a:chExt cx="1408" cy="1123"/>
          </a:xfrm>
        </p:grpSpPr>
        <p:sp>
          <p:nvSpPr>
            <p:cNvPr id="22605" name="Line 75"/>
            <p:cNvSpPr>
              <a:spLocks noChangeShapeType="1"/>
            </p:cNvSpPr>
            <p:nvPr/>
          </p:nvSpPr>
          <p:spPr bwMode="auto">
            <a:xfrm>
              <a:off x="2320" y="2432"/>
              <a:ext cx="1328" cy="0"/>
            </a:xfrm>
            <a:prstGeom prst="line">
              <a:avLst/>
            </a:prstGeom>
            <a:noFill/>
            <a:ln w="9525">
              <a:solidFill>
                <a:schemeClr val="tx1"/>
              </a:solidFill>
              <a:round/>
            </a:ln>
          </p:spPr>
          <p:txBody>
            <a:bodyPr/>
            <a:lstStyle/>
            <a:p>
              <a:endParaRPr lang="en-IN"/>
            </a:p>
          </p:txBody>
        </p:sp>
        <p:sp>
          <p:nvSpPr>
            <p:cNvPr id="22606" name="Line 76"/>
            <p:cNvSpPr>
              <a:spLocks noChangeShapeType="1"/>
            </p:cNvSpPr>
            <p:nvPr/>
          </p:nvSpPr>
          <p:spPr bwMode="auto">
            <a:xfrm flipV="1">
              <a:off x="2320" y="1856"/>
              <a:ext cx="992" cy="584"/>
            </a:xfrm>
            <a:prstGeom prst="line">
              <a:avLst/>
            </a:prstGeom>
            <a:noFill/>
            <a:ln w="9525">
              <a:solidFill>
                <a:schemeClr val="tx1"/>
              </a:solidFill>
              <a:round/>
            </a:ln>
          </p:spPr>
          <p:txBody>
            <a:bodyPr/>
            <a:lstStyle/>
            <a:p>
              <a:endParaRPr lang="en-IN"/>
            </a:p>
          </p:txBody>
        </p:sp>
        <p:sp>
          <p:nvSpPr>
            <p:cNvPr id="22607" name="Line 77"/>
            <p:cNvSpPr>
              <a:spLocks noChangeShapeType="1"/>
            </p:cNvSpPr>
            <p:nvPr/>
          </p:nvSpPr>
          <p:spPr bwMode="auto">
            <a:xfrm flipV="1">
              <a:off x="2328" y="1536"/>
              <a:ext cx="888" cy="888"/>
            </a:xfrm>
            <a:prstGeom prst="line">
              <a:avLst/>
            </a:prstGeom>
            <a:noFill/>
            <a:ln w="9525">
              <a:solidFill>
                <a:schemeClr val="tx1"/>
              </a:solidFill>
              <a:round/>
            </a:ln>
          </p:spPr>
          <p:txBody>
            <a:bodyPr/>
            <a:lstStyle/>
            <a:p>
              <a:endParaRPr lang="en-IN"/>
            </a:p>
          </p:txBody>
        </p:sp>
        <p:sp>
          <p:nvSpPr>
            <p:cNvPr id="22608" name="Oval 78"/>
            <p:cNvSpPr>
              <a:spLocks noChangeArrowheads="1"/>
            </p:cNvSpPr>
            <p:nvPr/>
          </p:nvSpPr>
          <p:spPr bwMode="auto">
            <a:xfrm>
              <a:off x="2976" y="1728"/>
              <a:ext cx="48" cy="48"/>
            </a:xfrm>
            <a:prstGeom prst="ellipse">
              <a:avLst/>
            </a:prstGeom>
            <a:solidFill>
              <a:schemeClr val="accent1"/>
            </a:solidFill>
            <a:ln w="9525">
              <a:solidFill>
                <a:schemeClr val="tx1"/>
              </a:solidFill>
              <a:round/>
            </a:ln>
          </p:spPr>
          <p:txBody>
            <a:bodyPr wrap="none" anchor="ctr"/>
            <a:lstStyle/>
            <a:p>
              <a:endParaRPr lang="en-IN"/>
            </a:p>
          </p:txBody>
        </p:sp>
        <p:sp>
          <p:nvSpPr>
            <p:cNvPr id="22609" name="Oval 79"/>
            <p:cNvSpPr>
              <a:spLocks noChangeArrowheads="1"/>
            </p:cNvSpPr>
            <p:nvPr/>
          </p:nvSpPr>
          <p:spPr bwMode="auto">
            <a:xfrm>
              <a:off x="2304" y="2400"/>
              <a:ext cx="48" cy="48"/>
            </a:xfrm>
            <a:prstGeom prst="ellipse">
              <a:avLst/>
            </a:prstGeom>
            <a:solidFill>
              <a:schemeClr val="accent1"/>
            </a:solidFill>
            <a:ln w="9525">
              <a:solidFill>
                <a:schemeClr val="tx1"/>
              </a:solidFill>
              <a:round/>
            </a:ln>
          </p:spPr>
          <p:txBody>
            <a:bodyPr wrap="none" anchor="ctr"/>
            <a:lstStyle/>
            <a:p>
              <a:endParaRPr lang="en-IN"/>
            </a:p>
          </p:txBody>
        </p:sp>
        <p:sp>
          <p:nvSpPr>
            <p:cNvPr id="22610" name="Line 80"/>
            <p:cNvSpPr>
              <a:spLocks noChangeShapeType="1"/>
            </p:cNvSpPr>
            <p:nvPr/>
          </p:nvSpPr>
          <p:spPr bwMode="auto">
            <a:xfrm>
              <a:off x="3000" y="1728"/>
              <a:ext cx="0" cy="336"/>
            </a:xfrm>
            <a:prstGeom prst="line">
              <a:avLst/>
            </a:prstGeom>
            <a:noFill/>
            <a:ln w="9525">
              <a:solidFill>
                <a:schemeClr val="tx1"/>
              </a:solidFill>
              <a:round/>
              <a:tailEnd type="triangle" w="med" len="med"/>
            </a:ln>
          </p:spPr>
          <p:txBody>
            <a:bodyPr/>
            <a:lstStyle/>
            <a:p>
              <a:endParaRPr lang="en-IN"/>
            </a:p>
          </p:txBody>
        </p:sp>
        <p:sp>
          <p:nvSpPr>
            <p:cNvPr id="22611" name="Text Box 81"/>
            <p:cNvSpPr txBox="1">
              <a:spLocks noChangeArrowheads="1"/>
            </p:cNvSpPr>
            <p:nvPr/>
          </p:nvSpPr>
          <p:spPr bwMode="auto">
            <a:xfrm rot="-1758146">
              <a:off x="2696" y="2128"/>
              <a:ext cx="173" cy="212"/>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2612" name="Text Box 82"/>
            <p:cNvSpPr txBox="1">
              <a:spLocks noChangeArrowheads="1"/>
            </p:cNvSpPr>
            <p:nvPr/>
          </p:nvSpPr>
          <p:spPr bwMode="auto">
            <a:xfrm rot="-2317680">
              <a:off x="2528" y="1896"/>
              <a:ext cx="208" cy="212"/>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2613" name="Arc 83"/>
            <p:cNvSpPr/>
            <p:nvPr/>
          </p:nvSpPr>
          <p:spPr bwMode="auto">
            <a:xfrm rot="1453373">
              <a:off x="2739" y="1911"/>
              <a:ext cx="703" cy="700"/>
            </a:xfrm>
            <a:custGeom>
              <a:avLst/>
              <a:gdLst>
                <a:gd name="T0" fmla="*/ 316 w 19768"/>
                <a:gd name="T1" fmla="*/ 0 h 19693"/>
                <a:gd name="T2" fmla="*/ 703 w 19768"/>
                <a:gd name="T3" fmla="*/ 391 h 19693"/>
                <a:gd name="T4" fmla="*/ 0 w 19768"/>
                <a:gd name="T5" fmla="*/ 700 h 19693"/>
                <a:gd name="T6" fmla="*/ 0 60000 65536"/>
                <a:gd name="T7" fmla="*/ 0 60000 65536"/>
                <a:gd name="T8" fmla="*/ 0 60000 65536"/>
                <a:gd name="T9" fmla="*/ 0 w 19768"/>
                <a:gd name="T10" fmla="*/ 0 h 19693"/>
                <a:gd name="T11" fmla="*/ 19768 w 19768"/>
                <a:gd name="T12" fmla="*/ 19693 h 19693"/>
              </a:gdLst>
              <a:ahLst/>
              <a:cxnLst>
                <a:cxn ang="T6">
                  <a:pos x="T0" y="T1"/>
                </a:cxn>
                <a:cxn ang="T7">
                  <a:pos x="T2" y="T3"/>
                </a:cxn>
                <a:cxn ang="T8">
                  <a:pos x="T4" y="T5"/>
                </a:cxn>
              </a:cxnLst>
              <a:rect l="T9" t="T10" r="T11" b="T12"/>
              <a:pathLst>
                <a:path w="19768" h="19693" fill="none" extrusionOk="0">
                  <a:moveTo>
                    <a:pt x="8873" y="0"/>
                  </a:moveTo>
                  <a:cubicBezTo>
                    <a:pt x="13737" y="2191"/>
                    <a:pt x="17617" y="6105"/>
                    <a:pt x="19767" y="10987"/>
                  </a:cubicBezTo>
                </a:path>
                <a:path w="19768" h="19693" stroke="0" extrusionOk="0">
                  <a:moveTo>
                    <a:pt x="8873" y="0"/>
                  </a:moveTo>
                  <a:cubicBezTo>
                    <a:pt x="13737" y="2191"/>
                    <a:pt x="17617" y="6105"/>
                    <a:pt x="19767" y="10987"/>
                  </a:cubicBezTo>
                  <a:lnTo>
                    <a:pt x="0" y="19693"/>
                  </a:lnTo>
                  <a:close/>
                </a:path>
              </a:pathLst>
            </a:custGeom>
            <a:noFill/>
            <a:ln w="9525">
              <a:solidFill>
                <a:schemeClr val="tx1"/>
              </a:solidFill>
              <a:round/>
              <a:headEnd type="triangle" w="med" len="med"/>
              <a:tailEnd type="triangle" w="med" len="med"/>
            </a:ln>
          </p:spPr>
          <p:txBody>
            <a:bodyPr wrap="none" anchor="ctr"/>
            <a:lstStyle/>
            <a:p>
              <a:endParaRPr lang="en-IN"/>
            </a:p>
          </p:txBody>
        </p:sp>
        <p:sp>
          <p:nvSpPr>
            <p:cNvPr id="22614" name="Arc 84"/>
            <p:cNvSpPr/>
            <p:nvPr/>
          </p:nvSpPr>
          <p:spPr bwMode="auto">
            <a:xfrm rot="1874504">
              <a:off x="2840" y="1747"/>
              <a:ext cx="799" cy="912"/>
            </a:xfrm>
            <a:custGeom>
              <a:avLst/>
              <a:gdLst>
                <a:gd name="T0" fmla="*/ 0 w 18934"/>
                <a:gd name="T1" fmla="*/ 0 h 21600"/>
                <a:gd name="T2" fmla="*/ 799 w 18934"/>
                <a:gd name="T3" fmla="*/ 473 h 21600"/>
                <a:gd name="T4" fmla="*/ 0 w 18934"/>
                <a:gd name="T5" fmla="*/ 912 h 21600"/>
                <a:gd name="T6" fmla="*/ 0 60000 65536"/>
                <a:gd name="T7" fmla="*/ 0 60000 65536"/>
                <a:gd name="T8" fmla="*/ 0 60000 65536"/>
                <a:gd name="T9" fmla="*/ 0 w 18934"/>
                <a:gd name="T10" fmla="*/ 0 h 21600"/>
                <a:gd name="T11" fmla="*/ 18934 w 18934"/>
                <a:gd name="T12" fmla="*/ 21600 h 21600"/>
              </a:gdLst>
              <a:ahLst/>
              <a:cxnLst>
                <a:cxn ang="T6">
                  <a:pos x="T0" y="T1"/>
                </a:cxn>
                <a:cxn ang="T7">
                  <a:pos x="T2" y="T3"/>
                </a:cxn>
                <a:cxn ang="T8">
                  <a:pos x="T4" y="T5"/>
                </a:cxn>
              </a:cxnLst>
              <a:rect l="T9" t="T10" r="T11" b="T12"/>
              <a:pathLst>
                <a:path w="18934" h="21600" fill="none" extrusionOk="0">
                  <a:moveTo>
                    <a:pt x="-1" y="0"/>
                  </a:moveTo>
                  <a:cubicBezTo>
                    <a:pt x="7883" y="0"/>
                    <a:pt x="15140" y="4294"/>
                    <a:pt x="18934" y="11204"/>
                  </a:cubicBezTo>
                </a:path>
                <a:path w="18934" h="21600" stroke="0" extrusionOk="0">
                  <a:moveTo>
                    <a:pt x="-1" y="0"/>
                  </a:moveTo>
                  <a:cubicBezTo>
                    <a:pt x="7883" y="0"/>
                    <a:pt x="15140" y="4294"/>
                    <a:pt x="18934" y="11204"/>
                  </a:cubicBezTo>
                  <a:lnTo>
                    <a:pt x="0" y="21600"/>
                  </a:lnTo>
                  <a:close/>
                </a:path>
              </a:pathLst>
            </a:custGeom>
            <a:noFill/>
            <a:ln w="9525">
              <a:solidFill>
                <a:schemeClr val="tx1"/>
              </a:solidFill>
              <a:round/>
              <a:headEnd type="triangle" w="med" len="med"/>
              <a:tailEnd type="triangle" w="med" len="med"/>
            </a:ln>
          </p:spPr>
          <p:txBody>
            <a:bodyPr wrap="none" anchor="ctr"/>
            <a:lstStyle/>
            <a:p>
              <a:endParaRPr lang="en-IN"/>
            </a:p>
          </p:txBody>
        </p:sp>
        <p:sp>
          <p:nvSpPr>
            <p:cNvPr id="10" name="Text Box 85"/>
            <p:cNvSpPr txBox="1">
              <a:spLocks noChangeArrowheads="1"/>
            </p:cNvSpPr>
            <p:nvPr/>
          </p:nvSpPr>
          <p:spPr bwMode="auto">
            <a:xfrm>
              <a:off x="3424" y="1840"/>
              <a:ext cx="288" cy="212"/>
            </a:xfrm>
            <a:prstGeom prst="rect">
              <a:avLst/>
            </a:prstGeom>
            <a:noFill/>
            <a:ln w="9525">
              <a:noFill/>
              <a:miter lim="800000"/>
            </a:ln>
          </p:spPr>
          <p:txBody>
            <a:bodyPr wrap="none">
              <a:spAutoFit/>
            </a:bodyPr>
            <a:lstStyle/>
            <a:p>
              <a:r>
                <a:rPr lang="en-US" sz="1600" b="1">
                  <a:latin typeface="Times New Roman" charset="0"/>
                </a:rPr>
                <a:t>45</a:t>
              </a:r>
              <a:r>
                <a:rPr lang="en-US" sz="1600" b="1" baseline="30000">
                  <a:latin typeface="Times New Roman" charset="0"/>
                </a:rPr>
                <a:t>0</a:t>
              </a:r>
              <a:endParaRPr lang="en-US" sz="1600" b="1" baseline="30000">
                <a:latin typeface="Times New Roman" charset="0"/>
              </a:endParaRPr>
            </a:p>
          </p:txBody>
        </p:sp>
        <p:sp>
          <p:nvSpPr>
            <p:cNvPr id="22616" name="Text Box 86"/>
            <p:cNvSpPr txBox="1">
              <a:spLocks noChangeArrowheads="1"/>
            </p:cNvSpPr>
            <p:nvPr/>
          </p:nvSpPr>
          <p:spPr bwMode="auto">
            <a:xfrm>
              <a:off x="3072" y="2112"/>
              <a:ext cx="288" cy="212"/>
            </a:xfrm>
            <a:prstGeom prst="rect">
              <a:avLst/>
            </a:prstGeom>
            <a:noFill/>
            <a:ln w="9525">
              <a:noFill/>
              <a:miter lim="800000"/>
            </a:ln>
          </p:spPr>
          <p:txBody>
            <a:bodyPr wrap="none">
              <a:spAutoFit/>
            </a:bodyPr>
            <a:lstStyle/>
            <a:p>
              <a:r>
                <a:rPr lang="en-US" sz="1600" b="1">
                  <a:latin typeface="Times New Roman" charset="0"/>
                </a:rPr>
                <a:t>30</a:t>
              </a:r>
              <a:r>
                <a:rPr lang="en-US" sz="1600" b="1" baseline="30000">
                  <a:latin typeface="Times New Roman" charset="0"/>
                </a:rPr>
                <a:t>0</a:t>
              </a:r>
              <a:endParaRPr lang="en-US" sz="1600" b="1" baseline="30000">
                <a:latin typeface="Times New Roman" charset="0"/>
              </a:endParaRPr>
            </a:p>
          </p:txBody>
        </p:sp>
      </p:grpSp>
      <p:sp>
        <p:nvSpPr>
          <p:cNvPr id="22615" name="Text Box 87"/>
          <p:cNvSpPr txBox="1">
            <a:spLocks noChangeArrowheads="1"/>
          </p:cNvSpPr>
          <p:nvPr/>
        </p:nvSpPr>
        <p:spPr bwMode="auto">
          <a:xfrm>
            <a:off x="5638800" y="3276600"/>
            <a:ext cx="2836863" cy="457200"/>
          </a:xfrm>
          <a:prstGeom prst="rect">
            <a:avLst/>
          </a:prstGeom>
          <a:noFill/>
          <a:ln w="9525">
            <a:noFill/>
            <a:miter lim="800000"/>
          </a:ln>
        </p:spPr>
        <p:txBody>
          <a:bodyPr wrap="none">
            <a:spAutoFit/>
          </a:bodyPr>
          <a:lstStyle/>
          <a:p>
            <a:pPr algn="ctr"/>
            <a:r>
              <a:rPr lang="en-US" sz="1200" b="1">
                <a:solidFill>
                  <a:schemeClr val="accent2"/>
                </a:solidFill>
              </a:rPr>
              <a:t>TO DRAW ISOMETRIC PROJECTION</a:t>
            </a:r>
            <a:endParaRPr lang="en-US" sz="1200" b="1">
              <a:solidFill>
                <a:schemeClr val="accent2"/>
              </a:solidFill>
            </a:endParaRPr>
          </a:p>
          <a:p>
            <a:pPr algn="ctr"/>
            <a:r>
              <a:rPr lang="en-US" sz="1200" b="1">
                <a:solidFill>
                  <a:schemeClr val="accent2"/>
                </a:solidFill>
              </a:rPr>
              <a:t> OF A HEMISPHERE</a:t>
            </a:r>
            <a:endParaRPr lang="en-US" sz="1200" b="1">
              <a:solidFill>
                <a:schemeClr val="accent2"/>
              </a:solidFill>
            </a:endParaRPr>
          </a:p>
        </p:txBody>
      </p:sp>
      <p:grpSp>
        <p:nvGrpSpPr>
          <p:cNvPr id="8" name="Group 88"/>
          <p:cNvGrpSpPr/>
          <p:nvPr/>
        </p:nvGrpSpPr>
        <p:grpSpPr bwMode="auto">
          <a:xfrm>
            <a:off x="2266950" y="5181600"/>
            <a:ext cx="4598988" cy="1657350"/>
            <a:chOff x="1428" y="3264"/>
            <a:chExt cx="2897" cy="1044"/>
          </a:xfrm>
        </p:grpSpPr>
        <p:sp>
          <p:nvSpPr>
            <p:cNvPr id="22601" name="Text Box 89"/>
            <p:cNvSpPr txBox="1">
              <a:spLocks noChangeArrowheads="1"/>
            </p:cNvSpPr>
            <p:nvPr/>
          </p:nvSpPr>
          <p:spPr bwMode="auto">
            <a:xfrm>
              <a:off x="1632" y="3264"/>
              <a:ext cx="2519" cy="173"/>
            </a:xfrm>
            <a:prstGeom prst="rect">
              <a:avLst/>
            </a:prstGeom>
            <a:noFill/>
            <a:ln w="9525">
              <a:noFill/>
              <a:miter lim="800000"/>
            </a:ln>
          </p:spPr>
          <p:txBody>
            <a:bodyPr wrap="none">
              <a:spAutoFit/>
            </a:bodyPr>
            <a:lstStyle/>
            <a:p>
              <a:pPr marL="457200" indent="-457200"/>
              <a:r>
                <a:rPr lang="en-US" sz="1200" b="1"/>
                <a:t>TO DRAW ISOMETRIC PROJECTION OF A SPHERE  </a:t>
              </a:r>
              <a:endParaRPr lang="en-US" sz="1200" b="1"/>
            </a:p>
          </p:txBody>
        </p:sp>
        <p:grpSp>
          <p:nvGrpSpPr>
            <p:cNvPr id="9" name="Group 90"/>
            <p:cNvGrpSpPr/>
            <p:nvPr/>
          </p:nvGrpSpPr>
          <p:grpSpPr bwMode="auto">
            <a:xfrm>
              <a:off x="1428" y="3408"/>
              <a:ext cx="2897" cy="900"/>
              <a:chOff x="1536" y="3408"/>
              <a:chExt cx="2897" cy="900"/>
            </a:xfrm>
          </p:grpSpPr>
          <p:sp>
            <p:nvSpPr>
              <p:cNvPr id="22603" name="Rectangle 91"/>
              <p:cNvSpPr>
                <a:spLocks noChangeArrowheads="1"/>
              </p:cNvSpPr>
              <p:nvPr/>
            </p:nvSpPr>
            <p:spPr bwMode="auto">
              <a:xfrm>
                <a:off x="1560" y="3408"/>
                <a:ext cx="2832" cy="768"/>
              </a:xfrm>
              <a:prstGeom prst="rect">
                <a:avLst/>
              </a:prstGeom>
              <a:solidFill>
                <a:srgbClr val="FFFF00"/>
              </a:solidFill>
              <a:ln w="9525">
                <a:solidFill>
                  <a:schemeClr val="tx1"/>
                </a:solidFill>
                <a:miter lim="800000"/>
              </a:ln>
            </p:spPr>
            <p:txBody>
              <a:bodyPr wrap="none" anchor="ctr"/>
              <a:lstStyle/>
              <a:p>
                <a:endParaRPr lang="en-IN"/>
              </a:p>
            </p:txBody>
          </p:sp>
          <p:sp>
            <p:nvSpPr>
              <p:cNvPr id="22604" name="Text Box 92"/>
              <p:cNvSpPr txBox="1">
                <a:spLocks noChangeArrowheads="1"/>
              </p:cNvSpPr>
              <p:nvPr/>
            </p:nvSpPr>
            <p:spPr bwMode="auto">
              <a:xfrm>
                <a:off x="1536" y="3445"/>
                <a:ext cx="2897" cy="863"/>
              </a:xfrm>
              <a:prstGeom prst="rect">
                <a:avLst/>
              </a:prstGeom>
              <a:noFill/>
              <a:ln w="9525">
                <a:noFill/>
                <a:miter lim="800000"/>
              </a:ln>
            </p:spPr>
            <p:txBody>
              <a:bodyPr wrap="none">
                <a:spAutoFit/>
              </a:bodyPr>
              <a:lstStyle/>
              <a:p>
                <a:r>
                  <a:rPr lang="en-US" sz="1200" b="1">
                    <a:solidFill>
                      <a:schemeClr val="accent2"/>
                    </a:solidFill>
                  </a:rPr>
                  <a:t>1. FIRST DRAW ISOMETRIC OF SQUARE PLATE</a:t>
                </a:r>
                <a:r>
                  <a:rPr lang="en-US" sz="1200" b="1">
                    <a:solidFill>
                      <a:srgbClr val="FF3300"/>
                    </a:solidFill>
                  </a:rPr>
                  <a:t>.</a:t>
                </a:r>
                <a:endParaRPr lang="en-US" sz="1200" b="1">
                  <a:solidFill>
                    <a:srgbClr val="FF3300"/>
                  </a:solidFill>
                </a:endParaRPr>
              </a:p>
              <a:p>
                <a:r>
                  <a:rPr lang="en-US" sz="1200" b="1">
                    <a:solidFill>
                      <a:srgbClr val="FF3300"/>
                    </a:solidFill>
                  </a:rPr>
                  <a:t>2. LOCATE IT’S CENTER. NAME IT </a:t>
                </a:r>
                <a:r>
                  <a:rPr lang="en-US" sz="1200" b="1"/>
                  <a:t>P.</a:t>
                </a:r>
                <a:endParaRPr lang="en-US" sz="1200" b="1"/>
              </a:p>
              <a:p>
                <a:r>
                  <a:rPr lang="en-US" sz="1200" b="1">
                    <a:solidFill>
                      <a:srgbClr val="FF3300"/>
                    </a:solidFill>
                  </a:rPr>
                  <a:t>3. FROM PDRAW VERTICAL LINE UPWARD, LENGTH ‘ r mm’</a:t>
                </a:r>
                <a:endParaRPr lang="en-US" sz="1200" b="1">
                  <a:solidFill>
                    <a:srgbClr val="FF3300"/>
                  </a:solidFill>
                </a:endParaRPr>
              </a:p>
              <a:p>
                <a:r>
                  <a:rPr lang="en-US" sz="1200" b="1">
                    <a:solidFill>
                      <a:srgbClr val="FF3300"/>
                    </a:solidFill>
                  </a:rPr>
                  <a:t>    AND LOCATE CENTER OF SPHERE “C”</a:t>
                </a:r>
                <a:endParaRPr lang="en-US" sz="1200" b="1">
                  <a:solidFill>
                    <a:srgbClr val="FF3300"/>
                  </a:solidFill>
                </a:endParaRPr>
              </a:p>
              <a:p>
                <a:r>
                  <a:rPr lang="en-US" sz="1200" b="1"/>
                  <a:t>4. ‘C’ AS CENTER, WITH RADIUS ‘R’ DRAW CIRCLE.</a:t>
                </a:r>
                <a:endParaRPr lang="en-US" sz="1200" b="1"/>
              </a:p>
              <a:p>
                <a:r>
                  <a:rPr lang="en-US" sz="1200" b="1"/>
                  <a:t>    </a:t>
                </a:r>
                <a:r>
                  <a:rPr lang="en-US" sz="1200" b="1" i="1">
                    <a:solidFill>
                      <a:schemeClr val="accent2"/>
                    </a:solidFill>
                  </a:rPr>
                  <a:t>THIS IS ISOMETRIC PROJECTION OF A SPHERE.</a:t>
                </a:r>
                <a:endParaRPr lang="en-US" sz="1200" b="1" i="1">
                  <a:solidFill>
                    <a:schemeClr val="accent2"/>
                  </a:solidFill>
                </a:endParaRPr>
              </a:p>
              <a:p>
                <a:endParaRPr lang="en-US" sz="1200">
                  <a:latin typeface="Times New Roman" charset="0"/>
                </a:endParaRPr>
              </a:p>
            </p:txBody>
          </p:sp>
        </p:grpSp>
      </p:grpSp>
      <p:sp>
        <p:nvSpPr>
          <p:cNvPr id="22621" name="Line 93"/>
          <p:cNvSpPr>
            <a:spLocks noChangeShapeType="1"/>
          </p:cNvSpPr>
          <p:nvPr/>
        </p:nvSpPr>
        <p:spPr bwMode="auto">
          <a:xfrm>
            <a:off x="6977063" y="595313"/>
            <a:ext cx="1447800" cy="838200"/>
          </a:xfrm>
          <a:prstGeom prst="line">
            <a:avLst/>
          </a:prstGeom>
          <a:noFill/>
          <a:ln w="9525">
            <a:solidFill>
              <a:schemeClr val="bg2"/>
            </a:solidFill>
            <a:round/>
          </a:ln>
        </p:spPr>
        <p:txBody>
          <a:bodyPr/>
          <a:lstStyle/>
          <a:p>
            <a:endParaRPr lang="en-IN"/>
          </a:p>
        </p:txBody>
      </p:sp>
      <p:grpSp>
        <p:nvGrpSpPr>
          <p:cNvPr id="13" name="Group 94"/>
          <p:cNvGrpSpPr/>
          <p:nvPr/>
        </p:nvGrpSpPr>
        <p:grpSpPr bwMode="auto">
          <a:xfrm>
            <a:off x="6829425" y="3886200"/>
            <a:ext cx="2238375" cy="2209800"/>
            <a:chOff x="4302" y="2352"/>
            <a:chExt cx="1410" cy="1392"/>
          </a:xfrm>
        </p:grpSpPr>
        <p:sp>
          <p:nvSpPr>
            <p:cNvPr id="11" name="AutoShape 95"/>
            <p:cNvSpPr>
              <a:spLocks noChangeArrowheads="1"/>
            </p:cNvSpPr>
            <p:nvPr/>
          </p:nvSpPr>
          <p:spPr bwMode="auto">
            <a:xfrm>
              <a:off x="4380" y="2352"/>
              <a:ext cx="1248" cy="1392"/>
            </a:xfrm>
            <a:prstGeom prst="wedgeRoundRectCallout">
              <a:avLst>
                <a:gd name="adj1" fmla="val -64421"/>
                <a:gd name="adj2" fmla="val -57616"/>
                <a:gd name="adj3" fmla="val 16667"/>
              </a:avLst>
            </a:prstGeom>
            <a:solidFill>
              <a:srgbClr val="CCFFFF"/>
            </a:solidFill>
            <a:ln w="9525">
              <a:solidFill>
                <a:schemeClr val="tx1"/>
              </a:solidFill>
              <a:miter lim="800000"/>
            </a:ln>
          </p:spPr>
          <p:txBody>
            <a:bodyPr/>
            <a:lstStyle/>
            <a:p>
              <a:pPr algn="ctr"/>
              <a:endParaRPr lang="en-SG" sz="1200">
                <a:latin typeface="Times New Roman" charset="0"/>
              </a:endParaRPr>
            </a:p>
          </p:txBody>
        </p:sp>
        <p:sp>
          <p:nvSpPr>
            <p:cNvPr id="12" name="Text Box 96"/>
            <p:cNvSpPr txBox="1">
              <a:spLocks noChangeArrowheads="1"/>
            </p:cNvSpPr>
            <p:nvPr/>
          </p:nvSpPr>
          <p:spPr bwMode="auto">
            <a:xfrm>
              <a:off x="4302" y="2398"/>
              <a:ext cx="1410" cy="1323"/>
            </a:xfrm>
            <a:prstGeom prst="rect">
              <a:avLst/>
            </a:prstGeom>
            <a:noFill/>
            <a:ln w="9525">
              <a:noFill/>
              <a:miter lim="800000"/>
            </a:ln>
          </p:spPr>
          <p:txBody>
            <a:bodyPr wrap="none">
              <a:spAutoFit/>
            </a:bodyPr>
            <a:lstStyle/>
            <a:p>
              <a:pPr algn="ctr"/>
              <a:r>
                <a:rPr lang="en-US" sz="1200" b="1"/>
                <a:t>Adopt same procedure.</a:t>
              </a:r>
              <a:endParaRPr lang="en-US" sz="1200" b="1"/>
            </a:p>
            <a:p>
              <a:pPr algn="ctr"/>
              <a:r>
                <a:rPr lang="en-US" sz="1200" b="1"/>
                <a:t>Draw lower semicircle only.</a:t>
              </a:r>
              <a:endParaRPr lang="en-US" sz="1200" b="1"/>
            </a:p>
            <a:p>
              <a:pPr algn="ctr"/>
              <a:r>
                <a:rPr lang="en-US" sz="1200" b="1"/>
                <a:t>Then around ‘C’ construct </a:t>
              </a:r>
              <a:endParaRPr lang="en-US" sz="1200" b="1"/>
            </a:p>
            <a:p>
              <a:pPr algn="ctr"/>
              <a:r>
                <a:rPr lang="en-US" sz="1200" b="1"/>
                <a:t> Rhombus of Sides equal to </a:t>
              </a:r>
              <a:endParaRPr lang="en-US" sz="1200" b="1"/>
            </a:p>
            <a:p>
              <a:pPr algn="ctr"/>
              <a:r>
                <a:rPr lang="en-US" sz="1200" b="1"/>
                <a:t>Isometric Diameter.</a:t>
              </a:r>
              <a:endParaRPr lang="en-US" sz="1200" b="1"/>
            </a:p>
            <a:p>
              <a:pPr algn="ctr"/>
              <a:r>
                <a:rPr lang="en-US" sz="1200" b="1"/>
                <a:t>For this use iso-scale.</a:t>
              </a:r>
              <a:endParaRPr lang="en-US" sz="1200" b="1"/>
            </a:p>
            <a:p>
              <a:pPr algn="ctr"/>
              <a:r>
                <a:rPr lang="en-US" sz="1200" b="1"/>
                <a:t>Then construct ellipse in </a:t>
              </a:r>
              <a:endParaRPr lang="en-US" sz="1200" b="1"/>
            </a:p>
            <a:p>
              <a:pPr algn="ctr"/>
              <a:r>
                <a:rPr lang="en-US" sz="1200" b="1"/>
                <a:t>this Rhombus as usual</a:t>
              </a:r>
              <a:endParaRPr lang="en-US" sz="1200" b="1"/>
            </a:p>
            <a:p>
              <a:pPr algn="ctr"/>
              <a:r>
                <a:rPr lang="en-US" sz="1200" b="1"/>
                <a:t>And Complete </a:t>
              </a:r>
              <a:endParaRPr lang="en-US" sz="1200" b="1"/>
            </a:p>
            <a:p>
              <a:pPr algn="ctr"/>
              <a:r>
                <a:rPr lang="en-US" sz="1200" b="1"/>
                <a:t>Isometric-Projection </a:t>
              </a:r>
              <a:endParaRPr lang="en-US" sz="1200" b="1"/>
            </a:p>
            <a:p>
              <a:pPr algn="ctr"/>
              <a:r>
                <a:rPr lang="en-US" sz="1200" b="1"/>
                <a:t>of Hemi-sphere.</a:t>
              </a:r>
              <a:endParaRPr lang="en-US" sz="1200" b="1"/>
            </a:p>
          </p:txBody>
        </p:sp>
      </p:grpSp>
      <p:grpSp>
        <p:nvGrpSpPr>
          <p:cNvPr id="18" name="Group 97"/>
          <p:cNvGrpSpPr/>
          <p:nvPr/>
        </p:nvGrpSpPr>
        <p:grpSpPr bwMode="auto">
          <a:xfrm>
            <a:off x="0" y="0"/>
            <a:ext cx="1404938" cy="552450"/>
            <a:chOff x="2136" y="756"/>
            <a:chExt cx="885" cy="348"/>
          </a:xfrm>
        </p:grpSpPr>
        <p:sp>
          <p:nvSpPr>
            <p:cNvPr id="14" name="Oval 98"/>
            <p:cNvSpPr>
              <a:spLocks noChangeArrowheads="1"/>
            </p:cNvSpPr>
            <p:nvPr/>
          </p:nvSpPr>
          <p:spPr bwMode="auto">
            <a:xfrm>
              <a:off x="2160" y="768"/>
              <a:ext cx="816" cy="33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5" name="Text Box 99"/>
            <p:cNvSpPr txBox="1">
              <a:spLocks noChangeArrowheads="1"/>
            </p:cNvSpPr>
            <p:nvPr/>
          </p:nvSpPr>
          <p:spPr bwMode="auto">
            <a:xfrm>
              <a:off x="2136" y="756"/>
              <a:ext cx="885" cy="288"/>
            </a:xfrm>
            <a:prstGeom prst="rect">
              <a:avLst/>
            </a:prstGeom>
            <a:noFill/>
            <a:ln w="9525">
              <a:noFill/>
              <a:miter lim="800000"/>
            </a:ln>
          </p:spPr>
          <p:txBody>
            <a:bodyPr wrap="none">
              <a:spAutoFit/>
            </a:bodyPr>
            <a:lstStyle/>
            <a:p>
              <a:pPr algn="ctr"/>
              <a:r>
                <a:rPr lang="en-US" sz="1200" b="1">
                  <a:solidFill>
                    <a:srgbClr val="FFFF00"/>
                  </a:solidFill>
                </a:rPr>
                <a:t>STUDY </a:t>
              </a:r>
              <a:endParaRPr lang="en-US" sz="1200" b="1">
                <a:solidFill>
                  <a:srgbClr val="FFFF00"/>
                </a:solidFill>
              </a:endParaRPr>
            </a:p>
            <a:p>
              <a:pPr algn="ctr"/>
              <a:r>
                <a:rPr lang="en-US" sz="1200" b="1">
                  <a:solidFill>
                    <a:srgbClr val="FFFF00"/>
                  </a:solidFill>
                </a:rPr>
                <a:t>ILLUSTRATIONS</a:t>
              </a:r>
              <a:endParaRPr lang="en-US" sz="1200" b="1">
                <a:solidFill>
                  <a:srgbClr val="FFFF00"/>
                </a:solidFill>
              </a:endParaRPr>
            </a:p>
          </p:txBody>
        </p:sp>
      </p:grpSp>
      <p:sp>
        <p:nvSpPr>
          <p:cNvPr id="16" name="Text Box 100"/>
          <p:cNvSpPr txBox="1">
            <a:spLocks noChangeArrowheads="1"/>
          </p:cNvSpPr>
          <p:nvPr/>
        </p:nvSpPr>
        <p:spPr bwMode="auto">
          <a:xfrm>
            <a:off x="228600" y="1828800"/>
            <a:ext cx="1022350" cy="274638"/>
          </a:xfrm>
          <a:prstGeom prst="rect">
            <a:avLst/>
          </a:prstGeom>
          <a:noFill/>
          <a:ln w="9525">
            <a:noFill/>
            <a:miter lim="800000"/>
          </a:ln>
        </p:spPr>
        <p:txBody>
          <a:bodyPr wrap="none">
            <a:spAutoFit/>
          </a:bodyPr>
          <a:lstStyle/>
          <a:p>
            <a:pPr algn="ctr"/>
            <a:r>
              <a:rPr lang="en-US" sz="1200" b="1"/>
              <a:t>Isom. Scale</a:t>
            </a:r>
            <a:endParaRPr lang="en-US" sz="1200" b="1"/>
          </a:p>
        </p:txBody>
      </p:sp>
      <p:sp>
        <p:nvSpPr>
          <p:cNvPr id="17" name="Oval 101"/>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17</a:t>
            </a:r>
            <a:endParaRPr lang="en-US" b="1">
              <a:latin typeface="Times New Roman" charset="0"/>
            </a:endParaRPr>
          </a:p>
        </p:txBody>
      </p:sp>
      <p:grpSp>
        <p:nvGrpSpPr>
          <p:cNvPr id="25" name="Group 102"/>
          <p:cNvGrpSpPr/>
          <p:nvPr/>
        </p:nvGrpSpPr>
        <p:grpSpPr bwMode="auto">
          <a:xfrm>
            <a:off x="7467600" y="46038"/>
            <a:ext cx="1096963" cy="182562"/>
            <a:chOff x="5050" y="0"/>
            <a:chExt cx="691" cy="115"/>
          </a:xfrm>
        </p:grpSpPr>
        <p:sp>
          <p:nvSpPr>
            <p:cNvPr id="19" name="AutoShape 103">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0" name="AutoShape 104">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1" name="AutoShape 105">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2" name="AutoShape 106">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3" name="AutoShape 107">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4" name="AutoShape 108">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550"/>
                                        </p:tgtEl>
                                        <p:attrNameLst>
                                          <p:attrName>style.visibility</p:attrName>
                                        </p:attrNameLst>
                                      </p:cBhvr>
                                      <p:to>
                                        <p:strVal val="visible"/>
                                      </p:to>
                                    </p:set>
                                    <p:anim calcmode="lin" valueType="num">
                                      <p:cBhvr additive="base">
                                        <p:cTn id="7" dur="500" fill="hold"/>
                                        <p:tgtEl>
                                          <p:spTgt spid="22550"/>
                                        </p:tgtEl>
                                        <p:attrNameLst>
                                          <p:attrName>ppt_x</p:attrName>
                                        </p:attrNameLst>
                                      </p:cBhvr>
                                      <p:tavLst>
                                        <p:tav tm="0">
                                          <p:val>
                                            <p:strVal val="#ppt_x"/>
                                          </p:val>
                                        </p:tav>
                                        <p:tav tm="100000">
                                          <p:val>
                                            <p:strVal val="#ppt_x"/>
                                          </p:val>
                                        </p:tav>
                                      </p:tavLst>
                                    </p:anim>
                                    <p:anim calcmode="lin" valueType="num">
                                      <p:cBhvr additive="base">
                                        <p:cTn id="8" dur="500" fill="hold"/>
                                        <p:tgtEl>
                                          <p:spTgt spid="225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12" fill="hold" grpId="0" nodeType="clickEffect">
                                  <p:stCondLst>
                                    <p:cond delay="0"/>
                                  </p:stCondLst>
                                  <p:childTnLst>
                                    <p:set>
                                      <p:cBhvr>
                                        <p:cTn id="12" dur="1" fill="hold">
                                          <p:stCondLst>
                                            <p:cond delay="0"/>
                                          </p:stCondLst>
                                        </p:cTn>
                                        <p:tgtEl>
                                          <p:spTgt spid="22549"/>
                                        </p:tgtEl>
                                        <p:attrNameLst>
                                          <p:attrName>style.visibility</p:attrName>
                                        </p:attrNameLst>
                                      </p:cBhvr>
                                      <p:to>
                                        <p:strVal val="visible"/>
                                      </p:to>
                                    </p:set>
                                    <p:animEffect transition="in" filter="strips(downLeft)">
                                      <p:cBhvr>
                                        <p:cTn id="13" dur="500"/>
                                        <p:tgtEl>
                                          <p:spTgt spid="22549"/>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2551"/>
                                        </p:tgtEl>
                                        <p:attrNameLst>
                                          <p:attrName>style.visibility</p:attrName>
                                        </p:attrNameLst>
                                      </p:cBhvr>
                                      <p:to>
                                        <p:strVal val="visible"/>
                                      </p:to>
                                    </p:set>
                                    <p:anim calcmode="lin" valueType="num">
                                      <p:cBhvr>
                                        <p:cTn id="18" dur="500" fill="hold"/>
                                        <p:tgtEl>
                                          <p:spTgt spid="22551"/>
                                        </p:tgtEl>
                                        <p:attrNameLst>
                                          <p:attrName>ppt_w</p:attrName>
                                        </p:attrNameLst>
                                      </p:cBhvr>
                                      <p:tavLst>
                                        <p:tav tm="0">
                                          <p:val>
                                            <p:fltVal val="0"/>
                                          </p:val>
                                        </p:tav>
                                        <p:tav tm="100000">
                                          <p:val>
                                            <p:strVal val="#ppt_w"/>
                                          </p:val>
                                        </p:tav>
                                      </p:tavLst>
                                    </p:anim>
                                    <p:anim calcmode="lin" valueType="num">
                                      <p:cBhvr>
                                        <p:cTn id="19" dur="500" fill="hold"/>
                                        <p:tgtEl>
                                          <p:spTgt spid="22551"/>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22552"/>
                                        </p:tgtEl>
                                        <p:attrNameLst>
                                          <p:attrName>style.visibility</p:attrName>
                                        </p:attrNameLst>
                                      </p:cBhvr>
                                      <p:to>
                                        <p:strVal val="visible"/>
                                      </p:to>
                                    </p:set>
                                    <p:anim calcmode="lin" valueType="num">
                                      <p:cBhvr>
                                        <p:cTn id="24" dur="500" fill="hold"/>
                                        <p:tgtEl>
                                          <p:spTgt spid="22552"/>
                                        </p:tgtEl>
                                        <p:attrNameLst>
                                          <p:attrName>ppt_w</p:attrName>
                                        </p:attrNameLst>
                                      </p:cBhvr>
                                      <p:tavLst>
                                        <p:tav tm="0">
                                          <p:val>
                                            <p:fltVal val="0"/>
                                          </p:val>
                                        </p:tav>
                                        <p:tav tm="100000">
                                          <p:val>
                                            <p:strVal val="#ppt_w"/>
                                          </p:val>
                                        </p:tav>
                                      </p:tavLst>
                                    </p:anim>
                                    <p:anim calcmode="lin" valueType="num">
                                      <p:cBhvr>
                                        <p:cTn id="25" dur="500" fill="hold"/>
                                        <p:tgtEl>
                                          <p:spTgt spid="22552"/>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2561"/>
                                        </p:tgtEl>
                                        <p:attrNameLst>
                                          <p:attrName>style.visibility</p:attrName>
                                        </p:attrNameLst>
                                      </p:cBhvr>
                                      <p:to>
                                        <p:strVal val="visible"/>
                                      </p:to>
                                    </p:set>
                                    <p:anim calcmode="lin" valueType="num">
                                      <p:cBhvr additive="base">
                                        <p:cTn id="30" dur="500" fill="hold"/>
                                        <p:tgtEl>
                                          <p:spTgt spid="22561"/>
                                        </p:tgtEl>
                                        <p:attrNameLst>
                                          <p:attrName>ppt_x</p:attrName>
                                        </p:attrNameLst>
                                      </p:cBhvr>
                                      <p:tavLst>
                                        <p:tav tm="0">
                                          <p:val>
                                            <p:strVal val="0-#ppt_w/2"/>
                                          </p:val>
                                        </p:tav>
                                        <p:tav tm="100000">
                                          <p:val>
                                            <p:strVal val="#ppt_x"/>
                                          </p:val>
                                        </p:tav>
                                      </p:tavLst>
                                    </p:anim>
                                    <p:anim calcmode="lin" valueType="num">
                                      <p:cBhvr additive="base">
                                        <p:cTn id="31" dur="500" fill="hold"/>
                                        <p:tgtEl>
                                          <p:spTgt spid="22561"/>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22562"/>
                                        </p:tgtEl>
                                        <p:attrNameLst>
                                          <p:attrName>style.visibility</p:attrName>
                                        </p:attrNameLst>
                                      </p:cBhvr>
                                      <p:to>
                                        <p:strVal val="visible"/>
                                      </p:to>
                                    </p:set>
                                    <p:anim calcmode="lin" valueType="num">
                                      <p:cBhvr additive="base">
                                        <p:cTn id="36" dur="500" fill="hold"/>
                                        <p:tgtEl>
                                          <p:spTgt spid="22562"/>
                                        </p:tgtEl>
                                        <p:attrNameLst>
                                          <p:attrName>ppt_x</p:attrName>
                                        </p:attrNameLst>
                                      </p:cBhvr>
                                      <p:tavLst>
                                        <p:tav tm="0">
                                          <p:val>
                                            <p:strVal val="#ppt_x"/>
                                          </p:val>
                                        </p:tav>
                                        <p:tav tm="100000">
                                          <p:val>
                                            <p:strVal val="#ppt_x"/>
                                          </p:val>
                                        </p:tav>
                                      </p:tavLst>
                                    </p:anim>
                                    <p:anim calcmode="lin" valueType="num">
                                      <p:cBhvr additive="base">
                                        <p:cTn id="37" dur="500" fill="hold"/>
                                        <p:tgtEl>
                                          <p:spTgt spid="22562"/>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3" presetClass="entr" presetSubtype="16" fill="hold" grpId="0" nodeType="clickEffect">
                                  <p:stCondLst>
                                    <p:cond delay="0"/>
                                  </p:stCondLst>
                                  <p:childTnLst>
                                    <p:set>
                                      <p:cBhvr>
                                        <p:cTn id="41" dur="1" fill="hold">
                                          <p:stCondLst>
                                            <p:cond delay="0"/>
                                          </p:stCondLst>
                                        </p:cTn>
                                        <p:tgtEl>
                                          <p:spTgt spid="22553"/>
                                        </p:tgtEl>
                                        <p:attrNameLst>
                                          <p:attrName>style.visibility</p:attrName>
                                        </p:attrNameLst>
                                      </p:cBhvr>
                                      <p:to>
                                        <p:strVal val="visible"/>
                                      </p:to>
                                    </p:set>
                                    <p:anim calcmode="lin" valueType="num">
                                      <p:cBhvr>
                                        <p:cTn id="42" dur="500" fill="hold"/>
                                        <p:tgtEl>
                                          <p:spTgt spid="22553"/>
                                        </p:tgtEl>
                                        <p:attrNameLst>
                                          <p:attrName>ppt_w</p:attrName>
                                        </p:attrNameLst>
                                      </p:cBhvr>
                                      <p:tavLst>
                                        <p:tav tm="0">
                                          <p:val>
                                            <p:fltVal val="0"/>
                                          </p:val>
                                        </p:tav>
                                        <p:tav tm="100000">
                                          <p:val>
                                            <p:strVal val="#ppt_w"/>
                                          </p:val>
                                        </p:tav>
                                      </p:tavLst>
                                    </p:anim>
                                    <p:anim calcmode="lin" valueType="num">
                                      <p:cBhvr>
                                        <p:cTn id="43" dur="500" fill="hold"/>
                                        <p:tgtEl>
                                          <p:spTgt spid="22553"/>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18" presetClass="entr" presetSubtype="12" fill="hold" nodeType="click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strips(downLeft)">
                                      <p:cBhvr>
                                        <p:cTn id="48" dur="500"/>
                                        <p:tgtEl>
                                          <p:spTgt spid="3"/>
                                        </p:tgtEl>
                                      </p:cBhvr>
                                    </p:animEffect>
                                  </p:childTnLst>
                                </p:cTn>
                              </p:par>
                            </p:childTnLst>
                          </p:cTn>
                        </p:par>
                      </p:childTnLst>
                    </p:cTn>
                  </p:par>
                  <p:par>
                    <p:cTn id="49" fill="hold">
                      <p:stCondLst>
                        <p:cond delay="indefinite"/>
                      </p:stCondLst>
                      <p:childTnLst>
                        <p:par>
                          <p:cTn id="50" fill="hold">
                            <p:stCondLst>
                              <p:cond delay="0"/>
                            </p:stCondLst>
                            <p:childTnLst>
                              <p:par>
                                <p:cTn id="51" presetID="17" presetClass="entr" presetSubtype="1" fill="hold" grpId="0" nodeType="clickEffect">
                                  <p:stCondLst>
                                    <p:cond delay="0"/>
                                  </p:stCondLst>
                                  <p:childTnLst>
                                    <p:set>
                                      <p:cBhvr>
                                        <p:cTn id="52" dur="1" fill="hold">
                                          <p:stCondLst>
                                            <p:cond delay="0"/>
                                          </p:stCondLst>
                                        </p:cTn>
                                        <p:tgtEl>
                                          <p:spTgt spid="22554"/>
                                        </p:tgtEl>
                                        <p:attrNameLst>
                                          <p:attrName>style.visibility</p:attrName>
                                        </p:attrNameLst>
                                      </p:cBhvr>
                                      <p:to>
                                        <p:strVal val="visible"/>
                                      </p:to>
                                    </p:set>
                                    <p:anim calcmode="lin" valueType="num">
                                      <p:cBhvr>
                                        <p:cTn id="53" dur="500" fill="hold"/>
                                        <p:tgtEl>
                                          <p:spTgt spid="22554"/>
                                        </p:tgtEl>
                                        <p:attrNameLst>
                                          <p:attrName>ppt_x</p:attrName>
                                        </p:attrNameLst>
                                      </p:cBhvr>
                                      <p:tavLst>
                                        <p:tav tm="0">
                                          <p:val>
                                            <p:strVal val="#ppt_x"/>
                                          </p:val>
                                        </p:tav>
                                        <p:tav tm="100000">
                                          <p:val>
                                            <p:strVal val="#ppt_x"/>
                                          </p:val>
                                        </p:tav>
                                      </p:tavLst>
                                    </p:anim>
                                    <p:anim calcmode="lin" valueType="num">
                                      <p:cBhvr>
                                        <p:cTn id="54" dur="500" fill="hold"/>
                                        <p:tgtEl>
                                          <p:spTgt spid="22554"/>
                                        </p:tgtEl>
                                        <p:attrNameLst>
                                          <p:attrName>ppt_y</p:attrName>
                                        </p:attrNameLst>
                                      </p:cBhvr>
                                      <p:tavLst>
                                        <p:tav tm="0">
                                          <p:val>
                                            <p:strVal val="#ppt_y-#ppt_h/2"/>
                                          </p:val>
                                        </p:tav>
                                        <p:tav tm="100000">
                                          <p:val>
                                            <p:strVal val="#ppt_y"/>
                                          </p:val>
                                        </p:tav>
                                      </p:tavLst>
                                    </p:anim>
                                    <p:anim calcmode="lin" valueType="num">
                                      <p:cBhvr>
                                        <p:cTn id="55" dur="500" fill="hold"/>
                                        <p:tgtEl>
                                          <p:spTgt spid="22554"/>
                                        </p:tgtEl>
                                        <p:attrNameLst>
                                          <p:attrName>ppt_w</p:attrName>
                                        </p:attrNameLst>
                                      </p:cBhvr>
                                      <p:tavLst>
                                        <p:tav tm="0">
                                          <p:val>
                                            <p:strVal val="#ppt_w"/>
                                          </p:val>
                                        </p:tav>
                                        <p:tav tm="100000">
                                          <p:val>
                                            <p:strVal val="#ppt_w"/>
                                          </p:val>
                                        </p:tav>
                                      </p:tavLst>
                                    </p:anim>
                                    <p:anim calcmode="lin" valueType="num">
                                      <p:cBhvr>
                                        <p:cTn id="56" dur="500" fill="hold"/>
                                        <p:tgtEl>
                                          <p:spTgt spid="22554"/>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8" presetClass="entr" presetSubtype="3" fill="hold" grpId="0" nodeType="clickEffect">
                                  <p:stCondLst>
                                    <p:cond delay="0"/>
                                  </p:stCondLst>
                                  <p:childTnLst>
                                    <p:set>
                                      <p:cBhvr>
                                        <p:cTn id="60" dur="1" fill="hold">
                                          <p:stCondLst>
                                            <p:cond delay="0"/>
                                          </p:stCondLst>
                                        </p:cTn>
                                        <p:tgtEl>
                                          <p:spTgt spid="22555"/>
                                        </p:tgtEl>
                                        <p:attrNameLst>
                                          <p:attrName>style.visibility</p:attrName>
                                        </p:attrNameLst>
                                      </p:cBhvr>
                                      <p:to>
                                        <p:strVal val="visible"/>
                                      </p:to>
                                    </p:set>
                                    <p:animEffect transition="in" filter="strips(upRight)">
                                      <p:cBhvr>
                                        <p:cTn id="61" dur="500"/>
                                        <p:tgtEl>
                                          <p:spTgt spid="22555"/>
                                        </p:tgtEl>
                                      </p:cBhvr>
                                    </p:animEffect>
                                  </p:childTnLst>
                                </p:cTn>
                              </p:par>
                            </p:childTnLst>
                          </p:cTn>
                        </p:par>
                      </p:childTnLst>
                    </p:cTn>
                  </p:par>
                  <p:par>
                    <p:cTn id="62" fill="hold">
                      <p:stCondLst>
                        <p:cond delay="indefinite"/>
                      </p:stCondLst>
                      <p:childTnLst>
                        <p:par>
                          <p:cTn id="63" fill="hold">
                            <p:stCondLst>
                              <p:cond delay="0"/>
                            </p:stCondLst>
                            <p:childTnLst>
                              <p:par>
                                <p:cTn id="64" presetID="18" presetClass="entr" presetSubtype="3" fill="hold" grpId="0" nodeType="clickEffect">
                                  <p:stCondLst>
                                    <p:cond delay="0"/>
                                  </p:stCondLst>
                                  <p:childTnLst>
                                    <p:set>
                                      <p:cBhvr>
                                        <p:cTn id="65" dur="1" fill="hold">
                                          <p:stCondLst>
                                            <p:cond delay="0"/>
                                          </p:stCondLst>
                                        </p:cTn>
                                        <p:tgtEl>
                                          <p:spTgt spid="22564"/>
                                        </p:tgtEl>
                                        <p:attrNameLst>
                                          <p:attrName>style.visibility</p:attrName>
                                        </p:attrNameLst>
                                      </p:cBhvr>
                                      <p:to>
                                        <p:strVal val="visible"/>
                                      </p:to>
                                    </p:set>
                                    <p:animEffect transition="in" filter="strips(upRight)">
                                      <p:cBhvr>
                                        <p:cTn id="66" dur="500"/>
                                        <p:tgtEl>
                                          <p:spTgt spid="22564"/>
                                        </p:tgtEl>
                                      </p:cBhvr>
                                    </p:animEffect>
                                  </p:childTnLst>
                                </p:cTn>
                              </p:par>
                            </p:childTnLst>
                          </p:cTn>
                        </p:par>
                      </p:childTnLst>
                    </p:cTn>
                  </p:par>
                  <p:par>
                    <p:cTn id="67" fill="hold">
                      <p:stCondLst>
                        <p:cond delay="indefinite"/>
                      </p:stCondLst>
                      <p:childTnLst>
                        <p:par>
                          <p:cTn id="68" fill="hold">
                            <p:stCondLst>
                              <p:cond delay="0"/>
                            </p:stCondLst>
                            <p:childTnLst>
                              <p:par>
                                <p:cTn id="69" presetID="18" presetClass="entr" presetSubtype="6" fill="hold" grpId="0" nodeType="clickEffect">
                                  <p:stCondLst>
                                    <p:cond delay="0"/>
                                  </p:stCondLst>
                                  <p:childTnLst>
                                    <p:set>
                                      <p:cBhvr>
                                        <p:cTn id="70" dur="1" fill="hold">
                                          <p:stCondLst>
                                            <p:cond delay="0"/>
                                          </p:stCondLst>
                                        </p:cTn>
                                        <p:tgtEl>
                                          <p:spTgt spid="22556"/>
                                        </p:tgtEl>
                                        <p:attrNameLst>
                                          <p:attrName>style.visibility</p:attrName>
                                        </p:attrNameLst>
                                      </p:cBhvr>
                                      <p:to>
                                        <p:strVal val="visible"/>
                                      </p:to>
                                    </p:set>
                                    <p:animEffect transition="in" filter="strips(downRight)">
                                      <p:cBhvr>
                                        <p:cTn id="71" dur="500"/>
                                        <p:tgtEl>
                                          <p:spTgt spid="22556"/>
                                        </p:tgtEl>
                                      </p:cBhvr>
                                    </p:animEffect>
                                  </p:childTnLst>
                                </p:cTn>
                              </p:par>
                            </p:childTnLst>
                          </p:cTn>
                        </p:par>
                      </p:childTnLst>
                    </p:cTn>
                  </p:par>
                  <p:par>
                    <p:cTn id="72" fill="hold">
                      <p:stCondLst>
                        <p:cond delay="indefinite"/>
                      </p:stCondLst>
                      <p:childTnLst>
                        <p:par>
                          <p:cTn id="73" fill="hold">
                            <p:stCondLst>
                              <p:cond delay="0"/>
                            </p:stCondLst>
                            <p:childTnLst>
                              <p:par>
                                <p:cTn id="74" presetID="2" presetClass="entr" presetSubtype="8" fill="hold" grpId="0" nodeType="clickEffect">
                                  <p:stCondLst>
                                    <p:cond delay="0"/>
                                  </p:stCondLst>
                                  <p:childTnLst>
                                    <p:set>
                                      <p:cBhvr>
                                        <p:cTn id="75" dur="1" fill="hold">
                                          <p:stCondLst>
                                            <p:cond delay="0"/>
                                          </p:stCondLst>
                                        </p:cTn>
                                        <p:tgtEl>
                                          <p:spTgt spid="22565"/>
                                        </p:tgtEl>
                                        <p:attrNameLst>
                                          <p:attrName>style.visibility</p:attrName>
                                        </p:attrNameLst>
                                      </p:cBhvr>
                                      <p:to>
                                        <p:strVal val="visible"/>
                                      </p:to>
                                    </p:set>
                                    <p:anim calcmode="lin" valueType="num">
                                      <p:cBhvr additive="base">
                                        <p:cTn id="76" dur="500" fill="hold"/>
                                        <p:tgtEl>
                                          <p:spTgt spid="22565"/>
                                        </p:tgtEl>
                                        <p:attrNameLst>
                                          <p:attrName>ppt_x</p:attrName>
                                        </p:attrNameLst>
                                      </p:cBhvr>
                                      <p:tavLst>
                                        <p:tav tm="0">
                                          <p:val>
                                            <p:strVal val="0-#ppt_w/2"/>
                                          </p:val>
                                        </p:tav>
                                        <p:tav tm="100000">
                                          <p:val>
                                            <p:strVal val="#ppt_x"/>
                                          </p:val>
                                        </p:tav>
                                      </p:tavLst>
                                    </p:anim>
                                    <p:anim calcmode="lin" valueType="num">
                                      <p:cBhvr additive="base">
                                        <p:cTn id="77" dur="500" fill="hold"/>
                                        <p:tgtEl>
                                          <p:spTgt spid="22565"/>
                                        </p:tgtEl>
                                        <p:attrNameLst>
                                          <p:attrName>ppt_y</p:attrName>
                                        </p:attrNameLst>
                                      </p:cBhvr>
                                      <p:tavLst>
                                        <p:tav tm="0">
                                          <p:val>
                                            <p:strVal val="#ppt_y"/>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8" fill="hold" grpId="0" nodeType="clickEffect">
                                  <p:stCondLst>
                                    <p:cond delay="0"/>
                                  </p:stCondLst>
                                  <p:childTnLst>
                                    <p:set>
                                      <p:cBhvr>
                                        <p:cTn id="81" dur="1" fill="hold">
                                          <p:stCondLst>
                                            <p:cond delay="0"/>
                                          </p:stCondLst>
                                        </p:cTn>
                                        <p:tgtEl>
                                          <p:spTgt spid="22566"/>
                                        </p:tgtEl>
                                        <p:attrNameLst>
                                          <p:attrName>style.visibility</p:attrName>
                                        </p:attrNameLst>
                                      </p:cBhvr>
                                      <p:to>
                                        <p:strVal val="visible"/>
                                      </p:to>
                                    </p:set>
                                    <p:anim calcmode="lin" valueType="num">
                                      <p:cBhvr additive="base">
                                        <p:cTn id="82" dur="500" fill="hold"/>
                                        <p:tgtEl>
                                          <p:spTgt spid="22566"/>
                                        </p:tgtEl>
                                        <p:attrNameLst>
                                          <p:attrName>ppt_x</p:attrName>
                                        </p:attrNameLst>
                                      </p:cBhvr>
                                      <p:tavLst>
                                        <p:tav tm="0">
                                          <p:val>
                                            <p:strVal val="0-#ppt_w/2"/>
                                          </p:val>
                                        </p:tav>
                                        <p:tav tm="100000">
                                          <p:val>
                                            <p:strVal val="#ppt_x"/>
                                          </p:val>
                                        </p:tav>
                                      </p:tavLst>
                                    </p:anim>
                                    <p:anim calcmode="lin" valueType="num">
                                      <p:cBhvr additive="base">
                                        <p:cTn id="83" dur="500" fill="hold"/>
                                        <p:tgtEl>
                                          <p:spTgt spid="22566"/>
                                        </p:tgtEl>
                                        <p:attrNameLst>
                                          <p:attrName>ppt_y</p:attrName>
                                        </p:attrNameLst>
                                      </p:cBhvr>
                                      <p:tavLst>
                                        <p:tav tm="0">
                                          <p:val>
                                            <p:strVal val="#ppt_y"/>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17" presetClass="entr" presetSubtype="1" fill="hold" grpId="0" nodeType="clickEffect">
                                  <p:stCondLst>
                                    <p:cond delay="0"/>
                                  </p:stCondLst>
                                  <p:childTnLst>
                                    <p:set>
                                      <p:cBhvr>
                                        <p:cTn id="87" dur="1" fill="hold">
                                          <p:stCondLst>
                                            <p:cond delay="0"/>
                                          </p:stCondLst>
                                        </p:cTn>
                                        <p:tgtEl>
                                          <p:spTgt spid="22557"/>
                                        </p:tgtEl>
                                        <p:attrNameLst>
                                          <p:attrName>style.visibility</p:attrName>
                                        </p:attrNameLst>
                                      </p:cBhvr>
                                      <p:to>
                                        <p:strVal val="visible"/>
                                      </p:to>
                                    </p:set>
                                    <p:anim calcmode="lin" valueType="num">
                                      <p:cBhvr>
                                        <p:cTn id="88" dur="500" fill="hold"/>
                                        <p:tgtEl>
                                          <p:spTgt spid="22557"/>
                                        </p:tgtEl>
                                        <p:attrNameLst>
                                          <p:attrName>ppt_x</p:attrName>
                                        </p:attrNameLst>
                                      </p:cBhvr>
                                      <p:tavLst>
                                        <p:tav tm="0">
                                          <p:val>
                                            <p:strVal val="#ppt_x"/>
                                          </p:val>
                                        </p:tav>
                                        <p:tav tm="100000">
                                          <p:val>
                                            <p:strVal val="#ppt_x"/>
                                          </p:val>
                                        </p:tav>
                                      </p:tavLst>
                                    </p:anim>
                                    <p:anim calcmode="lin" valueType="num">
                                      <p:cBhvr>
                                        <p:cTn id="89" dur="500" fill="hold"/>
                                        <p:tgtEl>
                                          <p:spTgt spid="22557"/>
                                        </p:tgtEl>
                                        <p:attrNameLst>
                                          <p:attrName>ppt_y</p:attrName>
                                        </p:attrNameLst>
                                      </p:cBhvr>
                                      <p:tavLst>
                                        <p:tav tm="0">
                                          <p:val>
                                            <p:strVal val="#ppt_y-#ppt_h/2"/>
                                          </p:val>
                                        </p:tav>
                                        <p:tav tm="100000">
                                          <p:val>
                                            <p:strVal val="#ppt_y"/>
                                          </p:val>
                                        </p:tav>
                                      </p:tavLst>
                                    </p:anim>
                                    <p:anim calcmode="lin" valueType="num">
                                      <p:cBhvr>
                                        <p:cTn id="90" dur="500" fill="hold"/>
                                        <p:tgtEl>
                                          <p:spTgt spid="22557"/>
                                        </p:tgtEl>
                                        <p:attrNameLst>
                                          <p:attrName>ppt_w</p:attrName>
                                        </p:attrNameLst>
                                      </p:cBhvr>
                                      <p:tavLst>
                                        <p:tav tm="0">
                                          <p:val>
                                            <p:strVal val="#ppt_w"/>
                                          </p:val>
                                        </p:tav>
                                        <p:tav tm="100000">
                                          <p:val>
                                            <p:strVal val="#ppt_w"/>
                                          </p:val>
                                        </p:tav>
                                      </p:tavLst>
                                    </p:anim>
                                    <p:anim calcmode="lin" valueType="num">
                                      <p:cBhvr>
                                        <p:cTn id="91" dur="500" fill="hold"/>
                                        <p:tgtEl>
                                          <p:spTgt spid="22557"/>
                                        </p:tgtEl>
                                        <p:attrNameLst>
                                          <p:attrName>ppt_h</p:attrName>
                                        </p:attrNameLst>
                                      </p:cBhvr>
                                      <p:tavLst>
                                        <p:tav tm="0">
                                          <p:val>
                                            <p:fltVal val="0"/>
                                          </p:val>
                                        </p:tav>
                                        <p:tav tm="100000">
                                          <p:val>
                                            <p:strVal val="#ppt_h"/>
                                          </p:val>
                                        </p:tav>
                                      </p:tavLst>
                                    </p:anim>
                                  </p:childTnLst>
                                </p:cTn>
                              </p:par>
                            </p:childTnLst>
                          </p:cTn>
                        </p:par>
                      </p:childTnLst>
                    </p:cTn>
                  </p:par>
                  <p:par>
                    <p:cTn id="92" fill="hold">
                      <p:stCondLst>
                        <p:cond delay="indefinite"/>
                      </p:stCondLst>
                      <p:childTnLst>
                        <p:par>
                          <p:cTn id="93" fill="hold">
                            <p:stCondLst>
                              <p:cond delay="0"/>
                            </p:stCondLst>
                            <p:childTnLst>
                              <p:par>
                                <p:cTn id="94" presetID="17" presetClass="entr" presetSubtype="1" fill="hold" grpId="0" nodeType="clickEffect">
                                  <p:stCondLst>
                                    <p:cond delay="0"/>
                                  </p:stCondLst>
                                  <p:childTnLst>
                                    <p:set>
                                      <p:cBhvr>
                                        <p:cTn id="95" dur="1" fill="hold">
                                          <p:stCondLst>
                                            <p:cond delay="0"/>
                                          </p:stCondLst>
                                        </p:cTn>
                                        <p:tgtEl>
                                          <p:spTgt spid="22558"/>
                                        </p:tgtEl>
                                        <p:attrNameLst>
                                          <p:attrName>style.visibility</p:attrName>
                                        </p:attrNameLst>
                                      </p:cBhvr>
                                      <p:to>
                                        <p:strVal val="visible"/>
                                      </p:to>
                                    </p:set>
                                    <p:anim calcmode="lin" valueType="num">
                                      <p:cBhvr>
                                        <p:cTn id="96" dur="500" fill="hold"/>
                                        <p:tgtEl>
                                          <p:spTgt spid="22558"/>
                                        </p:tgtEl>
                                        <p:attrNameLst>
                                          <p:attrName>ppt_x</p:attrName>
                                        </p:attrNameLst>
                                      </p:cBhvr>
                                      <p:tavLst>
                                        <p:tav tm="0">
                                          <p:val>
                                            <p:strVal val="#ppt_x"/>
                                          </p:val>
                                        </p:tav>
                                        <p:tav tm="100000">
                                          <p:val>
                                            <p:strVal val="#ppt_x"/>
                                          </p:val>
                                        </p:tav>
                                      </p:tavLst>
                                    </p:anim>
                                    <p:anim calcmode="lin" valueType="num">
                                      <p:cBhvr>
                                        <p:cTn id="97" dur="500" fill="hold"/>
                                        <p:tgtEl>
                                          <p:spTgt spid="22558"/>
                                        </p:tgtEl>
                                        <p:attrNameLst>
                                          <p:attrName>ppt_y</p:attrName>
                                        </p:attrNameLst>
                                      </p:cBhvr>
                                      <p:tavLst>
                                        <p:tav tm="0">
                                          <p:val>
                                            <p:strVal val="#ppt_y-#ppt_h/2"/>
                                          </p:val>
                                        </p:tav>
                                        <p:tav tm="100000">
                                          <p:val>
                                            <p:strVal val="#ppt_y"/>
                                          </p:val>
                                        </p:tav>
                                      </p:tavLst>
                                    </p:anim>
                                    <p:anim calcmode="lin" valueType="num">
                                      <p:cBhvr>
                                        <p:cTn id="98" dur="500" fill="hold"/>
                                        <p:tgtEl>
                                          <p:spTgt spid="22558"/>
                                        </p:tgtEl>
                                        <p:attrNameLst>
                                          <p:attrName>ppt_w</p:attrName>
                                        </p:attrNameLst>
                                      </p:cBhvr>
                                      <p:tavLst>
                                        <p:tav tm="0">
                                          <p:val>
                                            <p:strVal val="#ppt_w"/>
                                          </p:val>
                                        </p:tav>
                                        <p:tav tm="100000">
                                          <p:val>
                                            <p:strVal val="#ppt_w"/>
                                          </p:val>
                                        </p:tav>
                                      </p:tavLst>
                                    </p:anim>
                                    <p:anim calcmode="lin" valueType="num">
                                      <p:cBhvr>
                                        <p:cTn id="99" dur="500" fill="hold"/>
                                        <p:tgtEl>
                                          <p:spTgt spid="22558"/>
                                        </p:tgtEl>
                                        <p:attrNameLst>
                                          <p:attrName>ppt_h</p:attrName>
                                        </p:attrNameLst>
                                      </p:cBhvr>
                                      <p:tavLst>
                                        <p:tav tm="0">
                                          <p:val>
                                            <p:fltVal val="0"/>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2" presetClass="entr" presetSubtype="8" fill="hold" grpId="0" nodeType="clickEffect">
                                  <p:stCondLst>
                                    <p:cond delay="0"/>
                                  </p:stCondLst>
                                  <p:childTnLst>
                                    <p:set>
                                      <p:cBhvr>
                                        <p:cTn id="103" dur="1" fill="hold">
                                          <p:stCondLst>
                                            <p:cond delay="0"/>
                                          </p:stCondLst>
                                        </p:cTn>
                                        <p:tgtEl>
                                          <p:spTgt spid="22559"/>
                                        </p:tgtEl>
                                        <p:attrNameLst>
                                          <p:attrName>style.visibility</p:attrName>
                                        </p:attrNameLst>
                                      </p:cBhvr>
                                      <p:to>
                                        <p:strVal val="visible"/>
                                      </p:to>
                                    </p:set>
                                    <p:anim calcmode="lin" valueType="num">
                                      <p:cBhvr additive="base">
                                        <p:cTn id="104" dur="500" fill="hold"/>
                                        <p:tgtEl>
                                          <p:spTgt spid="22559"/>
                                        </p:tgtEl>
                                        <p:attrNameLst>
                                          <p:attrName>ppt_x</p:attrName>
                                        </p:attrNameLst>
                                      </p:cBhvr>
                                      <p:tavLst>
                                        <p:tav tm="0">
                                          <p:val>
                                            <p:strVal val="0-#ppt_w/2"/>
                                          </p:val>
                                        </p:tav>
                                        <p:tav tm="100000">
                                          <p:val>
                                            <p:strVal val="#ppt_x"/>
                                          </p:val>
                                        </p:tav>
                                      </p:tavLst>
                                    </p:anim>
                                    <p:anim calcmode="lin" valueType="num">
                                      <p:cBhvr additive="base">
                                        <p:cTn id="105" dur="500" fill="hold"/>
                                        <p:tgtEl>
                                          <p:spTgt spid="22559"/>
                                        </p:tgtEl>
                                        <p:attrNameLst>
                                          <p:attrName>ppt_y</p:attrName>
                                        </p:attrNameLst>
                                      </p:cBhvr>
                                      <p:tavLst>
                                        <p:tav tm="0">
                                          <p:val>
                                            <p:strVal val="#ppt_y"/>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 presetClass="entr" presetSubtype="8" fill="hold" grpId="0" nodeType="clickEffect">
                                  <p:stCondLst>
                                    <p:cond delay="0"/>
                                  </p:stCondLst>
                                  <p:childTnLst>
                                    <p:set>
                                      <p:cBhvr>
                                        <p:cTn id="109" dur="1" fill="hold">
                                          <p:stCondLst>
                                            <p:cond delay="0"/>
                                          </p:stCondLst>
                                        </p:cTn>
                                        <p:tgtEl>
                                          <p:spTgt spid="22560"/>
                                        </p:tgtEl>
                                        <p:attrNameLst>
                                          <p:attrName>style.visibility</p:attrName>
                                        </p:attrNameLst>
                                      </p:cBhvr>
                                      <p:to>
                                        <p:strVal val="visible"/>
                                      </p:to>
                                    </p:set>
                                    <p:anim calcmode="lin" valueType="num">
                                      <p:cBhvr additive="base">
                                        <p:cTn id="110" dur="500" fill="hold"/>
                                        <p:tgtEl>
                                          <p:spTgt spid="22560"/>
                                        </p:tgtEl>
                                        <p:attrNameLst>
                                          <p:attrName>ppt_x</p:attrName>
                                        </p:attrNameLst>
                                      </p:cBhvr>
                                      <p:tavLst>
                                        <p:tav tm="0">
                                          <p:val>
                                            <p:strVal val="0-#ppt_w/2"/>
                                          </p:val>
                                        </p:tav>
                                        <p:tav tm="100000">
                                          <p:val>
                                            <p:strVal val="#ppt_x"/>
                                          </p:val>
                                        </p:tav>
                                      </p:tavLst>
                                    </p:anim>
                                    <p:anim calcmode="lin" valueType="num">
                                      <p:cBhvr additive="base">
                                        <p:cTn id="111" dur="500" fill="hold"/>
                                        <p:tgtEl>
                                          <p:spTgt spid="22560"/>
                                        </p:tgtEl>
                                        <p:attrNameLst>
                                          <p:attrName>ppt_y</p:attrName>
                                        </p:attrNameLst>
                                      </p:cBhvr>
                                      <p:tavLst>
                                        <p:tav tm="0">
                                          <p:val>
                                            <p:strVal val="#ppt_y"/>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2" presetClass="entr" presetSubtype="4" fill="hold" grpId="0" nodeType="clickEffect">
                                  <p:stCondLst>
                                    <p:cond delay="0"/>
                                  </p:stCondLst>
                                  <p:childTnLst>
                                    <p:set>
                                      <p:cBhvr>
                                        <p:cTn id="115" dur="1" fill="hold">
                                          <p:stCondLst>
                                            <p:cond delay="0"/>
                                          </p:stCondLst>
                                        </p:cTn>
                                        <p:tgtEl>
                                          <p:spTgt spid="22563"/>
                                        </p:tgtEl>
                                        <p:attrNameLst>
                                          <p:attrName>style.visibility</p:attrName>
                                        </p:attrNameLst>
                                      </p:cBhvr>
                                      <p:to>
                                        <p:strVal val="visible"/>
                                      </p:to>
                                    </p:set>
                                    <p:anim calcmode="lin" valueType="num">
                                      <p:cBhvr additive="base">
                                        <p:cTn id="116" dur="500" fill="hold"/>
                                        <p:tgtEl>
                                          <p:spTgt spid="22563"/>
                                        </p:tgtEl>
                                        <p:attrNameLst>
                                          <p:attrName>ppt_x</p:attrName>
                                        </p:attrNameLst>
                                      </p:cBhvr>
                                      <p:tavLst>
                                        <p:tav tm="0">
                                          <p:val>
                                            <p:strVal val="#ppt_x"/>
                                          </p:val>
                                        </p:tav>
                                        <p:tav tm="100000">
                                          <p:val>
                                            <p:strVal val="#ppt_x"/>
                                          </p:val>
                                        </p:tav>
                                      </p:tavLst>
                                    </p:anim>
                                    <p:anim calcmode="lin" valueType="num">
                                      <p:cBhvr additive="base">
                                        <p:cTn id="117" dur="500" fill="hold"/>
                                        <p:tgtEl>
                                          <p:spTgt spid="22563"/>
                                        </p:tgtEl>
                                        <p:attrNameLst>
                                          <p:attrName>ppt_y</p:attrName>
                                        </p:attrNameLst>
                                      </p:cBhvr>
                                      <p:tavLst>
                                        <p:tav tm="0">
                                          <p:val>
                                            <p:strVal val="1+#ppt_h/2"/>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8" fill="hold" nodeType="clickEffect">
                                  <p:stCondLst>
                                    <p:cond delay="0"/>
                                  </p:stCondLst>
                                  <p:childTnLst>
                                    <p:set>
                                      <p:cBhvr>
                                        <p:cTn id="121" dur="1" fill="hold">
                                          <p:stCondLst>
                                            <p:cond delay="0"/>
                                          </p:stCondLst>
                                        </p:cTn>
                                        <p:tgtEl>
                                          <p:spTgt spid="8"/>
                                        </p:tgtEl>
                                        <p:attrNameLst>
                                          <p:attrName>style.visibility</p:attrName>
                                        </p:attrNameLst>
                                      </p:cBhvr>
                                      <p:to>
                                        <p:strVal val="visible"/>
                                      </p:to>
                                    </p:set>
                                    <p:anim calcmode="lin" valueType="num">
                                      <p:cBhvr additive="base">
                                        <p:cTn id="122" dur="500" fill="hold"/>
                                        <p:tgtEl>
                                          <p:spTgt spid="8"/>
                                        </p:tgtEl>
                                        <p:attrNameLst>
                                          <p:attrName>ppt_x</p:attrName>
                                        </p:attrNameLst>
                                      </p:cBhvr>
                                      <p:tavLst>
                                        <p:tav tm="0">
                                          <p:val>
                                            <p:strVal val="0-#ppt_w/2"/>
                                          </p:val>
                                        </p:tav>
                                        <p:tav tm="100000">
                                          <p:val>
                                            <p:strVal val="#ppt_x"/>
                                          </p:val>
                                        </p:tav>
                                      </p:tavLst>
                                    </p:anim>
                                    <p:anim calcmode="lin" valueType="num">
                                      <p:cBhvr additive="base">
                                        <p:cTn id="123"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17" presetClass="entr" presetSubtype="10" fill="hold" grpId="0" nodeType="clickEffect">
                                  <p:stCondLst>
                                    <p:cond delay="0"/>
                                  </p:stCondLst>
                                  <p:childTnLst>
                                    <p:set>
                                      <p:cBhvr>
                                        <p:cTn id="127" dur="1" fill="hold">
                                          <p:stCondLst>
                                            <p:cond delay="0"/>
                                          </p:stCondLst>
                                        </p:cTn>
                                        <p:tgtEl>
                                          <p:spTgt spid="22530"/>
                                        </p:tgtEl>
                                        <p:attrNameLst>
                                          <p:attrName>style.visibility</p:attrName>
                                        </p:attrNameLst>
                                      </p:cBhvr>
                                      <p:to>
                                        <p:strVal val="visible"/>
                                      </p:to>
                                    </p:set>
                                    <p:anim calcmode="lin" valueType="num">
                                      <p:cBhvr>
                                        <p:cTn id="128" dur="500" fill="hold"/>
                                        <p:tgtEl>
                                          <p:spTgt spid="22530"/>
                                        </p:tgtEl>
                                        <p:attrNameLst>
                                          <p:attrName>ppt_w</p:attrName>
                                        </p:attrNameLst>
                                      </p:cBhvr>
                                      <p:tavLst>
                                        <p:tav tm="0">
                                          <p:val>
                                            <p:fltVal val="0"/>
                                          </p:val>
                                        </p:tav>
                                        <p:tav tm="100000">
                                          <p:val>
                                            <p:strVal val="#ppt_w"/>
                                          </p:val>
                                        </p:tav>
                                      </p:tavLst>
                                    </p:anim>
                                    <p:anim calcmode="lin" valueType="num">
                                      <p:cBhvr>
                                        <p:cTn id="129" dur="500" fill="hold"/>
                                        <p:tgtEl>
                                          <p:spTgt spid="22530"/>
                                        </p:tgtEl>
                                        <p:attrNameLst>
                                          <p:attrName>ppt_h</p:attrName>
                                        </p:attrNameLst>
                                      </p:cBhvr>
                                      <p:tavLst>
                                        <p:tav tm="0">
                                          <p:val>
                                            <p:strVal val="#ppt_h"/>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23" presetClass="entr" presetSubtype="16" fill="hold" nodeType="clickEffect">
                                  <p:stCondLst>
                                    <p:cond delay="0"/>
                                  </p:stCondLst>
                                  <p:childTnLst>
                                    <p:set>
                                      <p:cBhvr>
                                        <p:cTn id="133" dur="1" fill="hold">
                                          <p:stCondLst>
                                            <p:cond delay="0"/>
                                          </p:stCondLst>
                                        </p:cTn>
                                        <p:tgtEl>
                                          <p:spTgt spid="2"/>
                                        </p:tgtEl>
                                        <p:attrNameLst>
                                          <p:attrName>style.visibility</p:attrName>
                                        </p:attrNameLst>
                                      </p:cBhvr>
                                      <p:to>
                                        <p:strVal val="visible"/>
                                      </p:to>
                                    </p:set>
                                    <p:anim calcmode="lin" valueType="num">
                                      <p:cBhvr>
                                        <p:cTn id="134" dur="500" fill="hold"/>
                                        <p:tgtEl>
                                          <p:spTgt spid="2"/>
                                        </p:tgtEl>
                                        <p:attrNameLst>
                                          <p:attrName>ppt_w</p:attrName>
                                        </p:attrNameLst>
                                      </p:cBhvr>
                                      <p:tavLst>
                                        <p:tav tm="0">
                                          <p:val>
                                            <p:fltVal val="0"/>
                                          </p:val>
                                        </p:tav>
                                        <p:tav tm="100000">
                                          <p:val>
                                            <p:strVal val="#ppt_w"/>
                                          </p:val>
                                        </p:tav>
                                      </p:tavLst>
                                    </p:anim>
                                    <p:anim calcmode="lin" valueType="num">
                                      <p:cBhvr>
                                        <p:cTn id="135"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36" fill="hold">
                      <p:stCondLst>
                        <p:cond delay="indefinite"/>
                      </p:stCondLst>
                      <p:childTnLst>
                        <p:par>
                          <p:cTn id="137" fill="hold">
                            <p:stCondLst>
                              <p:cond delay="0"/>
                            </p:stCondLst>
                            <p:childTnLst>
                              <p:par>
                                <p:cTn id="138" presetID="2" presetClass="entr" presetSubtype="4" fill="hold" grpId="0" nodeType="clickEffect">
                                  <p:stCondLst>
                                    <p:cond delay="0"/>
                                  </p:stCondLst>
                                  <p:childTnLst>
                                    <p:set>
                                      <p:cBhvr>
                                        <p:cTn id="139" dur="1" fill="hold">
                                          <p:stCondLst>
                                            <p:cond delay="0"/>
                                          </p:stCondLst>
                                        </p:cTn>
                                        <p:tgtEl>
                                          <p:spTgt spid="22542"/>
                                        </p:tgtEl>
                                        <p:attrNameLst>
                                          <p:attrName>style.visibility</p:attrName>
                                        </p:attrNameLst>
                                      </p:cBhvr>
                                      <p:to>
                                        <p:strVal val="visible"/>
                                      </p:to>
                                    </p:set>
                                    <p:anim calcmode="lin" valueType="num">
                                      <p:cBhvr additive="base">
                                        <p:cTn id="140" dur="500" fill="hold"/>
                                        <p:tgtEl>
                                          <p:spTgt spid="22542"/>
                                        </p:tgtEl>
                                        <p:attrNameLst>
                                          <p:attrName>ppt_x</p:attrName>
                                        </p:attrNameLst>
                                      </p:cBhvr>
                                      <p:tavLst>
                                        <p:tav tm="0">
                                          <p:val>
                                            <p:strVal val="#ppt_x"/>
                                          </p:val>
                                        </p:tav>
                                        <p:tav tm="100000">
                                          <p:val>
                                            <p:strVal val="#ppt_x"/>
                                          </p:val>
                                        </p:tav>
                                      </p:tavLst>
                                    </p:anim>
                                    <p:anim calcmode="lin" valueType="num">
                                      <p:cBhvr additive="base">
                                        <p:cTn id="141" dur="500" fill="hold"/>
                                        <p:tgtEl>
                                          <p:spTgt spid="22542"/>
                                        </p:tgtEl>
                                        <p:attrNameLst>
                                          <p:attrName>ppt_y</p:attrName>
                                        </p:attrNameLst>
                                      </p:cBhvr>
                                      <p:tavLst>
                                        <p:tav tm="0">
                                          <p:val>
                                            <p:strVal val="1+#ppt_h/2"/>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4" fill="hold" grpId="0" nodeType="clickEffect">
                                  <p:stCondLst>
                                    <p:cond delay="0"/>
                                  </p:stCondLst>
                                  <p:childTnLst>
                                    <p:set>
                                      <p:cBhvr>
                                        <p:cTn id="145" dur="1" fill="hold">
                                          <p:stCondLst>
                                            <p:cond delay="0"/>
                                          </p:stCondLst>
                                        </p:cTn>
                                        <p:tgtEl>
                                          <p:spTgt spid="22543"/>
                                        </p:tgtEl>
                                        <p:attrNameLst>
                                          <p:attrName>style.visibility</p:attrName>
                                        </p:attrNameLst>
                                      </p:cBhvr>
                                      <p:to>
                                        <p:strVal val="visible"/>
                                      </p:to>
                                    </p:set>
                                    <p:anim calcmode="lin" valueType="num">
                                      <p:cBhvr additive="base">
                                        <p:cTn id="146" dur="500" fill="hold"/>
                                        <p:tgtEl>
                                          <p:spTgt spid="22543"/>
                                        </p:tgtEl>
                                        <p:attrNameLst>
                                          <p:attrName>ppt_x</p:attrName>
                                        </p:attrNameLst>
                                      </p:cBhvr>
                                      <p:tavLst>
                                        <p:tav tm="0">
                                          <p:val>
                                            <p:strVal val="#ppt_x"/>
                                          </p:val>
                                        </p:tav>
                                        <p:tav tm="100000">
                                          <p:val>
                                            <p:strVal val="#ppt_x"/>
                                          </p:val>
                                        </p:tav>
                                      </p:tavLst>
                                    </p:anim>
                                    <p:anim calcmode="lin" valueType="num">
                                      <p:cBhvr additive="base">
                                        <p:cTn id="147" dur="500" fill="hold"/>
                                        <p:tgtEl>
                                          <p:spTgt spid="22543"/>
                                        </p:tgtEl>
                                        <p:attrNameLst>
                                          <p:attrName>ppt_y</p:attrName>
                                        </p:attrNameLst>
                                      </p:cBhvr>
                                      <p:tavLst>
                                        <p:tav tm="0">
                                          <p:val>
                                            <p:strVal val="1+#ppt_h/2"/>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17" presetClass="entr" presetSubtype="4" fill="hold" grpId="0" nodeType="clickEffect">
                                  <p:stCondLst>
                                    <p:cond delay="0"/>
                                  </p:stCondLst>
                                  <p:childTnLst>
                                    <p:set>
                                      <p:cBhvr>
                                        <p:cTn id="151" dur="1" fill="hold">
                                          <p:stCondLst>
                                            <p:cond delay="0"/>
                                          </p:stCondLst>
                                        </p:cTn>
                                        <p:tgtEl>
                                          <p:spTgt spid="22544"/>
                                        </p:tgtEl>
                                        <p:attrNameLst>
                                          <p:attrName>style.visibility</p:attrName>
                                        </p:attrNameLst>
                                      </p:cBhvr>
                                      <p:to>
                                        <p:strVal val="visible"/>
                                      </p:to>
                                    </p:set>
                                    <p:anim calcmode="lin" valueType="num">
                                      <p:cBhvr>
                                        <p:cTn id="152" dur="500" fill="hold"/>
                                        <p:tgtEl>
                                          <p:spTgt spid="22544"/>
                                        </p:tgtEl>
                                        <p:attrNameLst>
                                          <p:attrName>ppt_x</p:attrName>
                                        </p:attrNameLst>
                                      </p:cBhvr>
                                      <p:tavLst>
                                        <p:tav tm="0">
                                          <p:val>
                                            <p:strVal val="#ppt_x"/>
                                          </p:val>
                                        </p:tav>
                                        <p:tav tm="100000">
                                          <p:val>
                                            <p:strVal val="#ppt_x"/>
                                          </p:val>
                                        </p:tav>
                                      </p:tavLst>
                                    </p:anim>
                                    <p:anim calcmode="lin" valueType="num">
                                      <p:cBhvr>
                                        <p:cTn id="153" dur="500" fill="hold"/>
                                        <p:tgtEl>
                                          <p:spTgt spid="22544"/>
                                        </p:tgtEl>
                                        <p:attrNameLst>
                                          <p:attrName>ppt_y</p:attrName>
                                        </p:attrNameLst>
                                      </p:cBhvr>
                                      <p:tavLst>
                                        <p:tav tm="0">
                                          <p:val>
                                            <p:strVal val="#ppt_y+#ppt_h/2"/>
                                          </p:val>
                                        </p:tav>
                                        <p:tav tm="100000">
                                          <p:val>
                                            <p:strVal val="#ppt_y"/>
                                          </p:val>
                                        </p:tav>
                                      </p:tavLst>
                                    </p:anim>
                                    <p:anim calcmode="lin" valueType="num">
                                      <p:cBhvr>
                                        <p:cTn id="154" dur="500" fill="hold"/>
                                        <p:tgtEl>
                                          <p:spTgt spid="22544"/>
                                        </p:tgtEl>
                                        <p:attrNameLst>
                                          <p:attrName>ppt_w</p:attrName>
                                        </p:attrNameLst>
                                      </p:cBhvr>
                                      <p:tavLst>
                                        <p:tav tm="0">
                                          <p:val>
                                            <p:strVal val="#ppt_w"/>
                                          </p:val>
                                        </p:tav>
                                        <p:tav tm="100000">
                                          <p:val>
                                            <p:strVal val="#ppt_w"/>
                                          </p:val>
                                        </p:tav>
                                      </p:tavLst>
                                    </p:anim>
                                    <p:anim calcmode="lin" valueType="num">
                                      <p:cBhvr>
                                        <p:cTn id="155" dur="500" fill="hold"/>
                                        <p:tgtEl>
                                          <p:spTgt spid="22544"/>
                                        </p:tgtEl>
                                        <p:attrNameLst>
                                          <p:attrName>ppt_h</p:attrName>
                                        </p:attrNameLst>
                                      </p:cBhvr>
                                      <p:tavLst>
                                        <p:tav tm="0">
                                          <p:val>
                                            <p:fltVal val="0"/>
                                          </p:val>
                                        </p:tav>
                                        <p:tav tm="100000">
                                          <p:val>
                                            <p:strVal val="#ppt_h"/>
                                          </p:val>
                                        </p:tav>
                                      </p:tavLst>
                                    </p:anim>
                                  </p:childTnLst>
                                </p:cTn>
                              </p:par>
                            </p:childTnLst>
                          </p:cTn>
                        </p:par>
                      </p:childTnLst>
                    </p:cTn>
                  </p:par>
                  <p:par>
                    <p:cTn id="156" fill="hold">
                      <p:stCondLst>
                        <p:cond delay="indefinite"/>
                      </p:stCondLst>
                      <p:childTnLst>
                        <p:par>
                          <p:cTn id="157" fill="hold">
                            <p:stCondLst>
                              <p:cond delay="0"/>
                            </p:stCondLst>
                            <p:childTnLst>
                              <p:par>
                                <p:cTn id="158" presetID="2" presetClass="entr" presetSubtype="8" fill="hold" grpId="0" nodeType="clickEffect">
                                  <p:stCondLst>
                                    <p:cond delay="0"/>
                                  </p:stCondLst>
                                  <p:childTnLst>
                                    <p:set>
                                      <p:cBhvr>
                                        <p:cTn id="159" dur="1" fill="hold">
                                          <p:stCondLst>
                                            <p:cond delay="0"/>
                                          </p:stCondLst>
                                        </p:cTn>
                                        <p:tgtEl>
                                          <p:spTgt spid="22547"/>
                                        </p:tgtEl>
                                        <p:attrNameLst>
                                          <p:attrName>style.visibility</p:attrName>
                                        </p:attrNameLst>
                                      </p:cBhvr>
                                      <p:to>
                                        <p:strVal val="visible"/>
                                      </p:to>
                                    </p:set>
                                    <p:anim calcmode="lin" valueType="num">
                                      <p:cBhvr additive="base">
                                        <p:cTn id="160" dur="500" fill="hold"/>
                                        <p:tgtEl>
                                          <p:spTgt spid="22547"/>
                                        </p:tgtEl>
                                        <p:attrNameLst>
                                          <p:attrName>ppt_x</p:attrName>
                                        </p:attrNameLst>
                                      </p:cBhvr>
                                      <p:tavLst>
                                        <p:tav tm="0">
                                          <p:val>
                                            <p:strVal val="0-#ppt_w/2"/>
                                          </p:val>
                                        </p:tav>
                                        <p:tav tm="100000">
                                          <p:val>
                                            <p:strVal val="#ppt_x"/>
                                          </p:val>
                                        </p:tav>
                                      </p:tavLst>
                                    </p:anim>
                                    <p:anim calcmode="lin" valueType="num">
                                      <p:cBhvr additive="base">
                                        <p:cTn id="161" dur="500" fill="hold"/>
                                        <p:tgtEl>
                                          <p:spTgt spid="22547"/>
                                        </p:tgtEl>
                                        <p:attrNameLst>
                                          <p:attrName>ppt_y</p:attrName>
                                        </p:attrNameLst>
                                      </p:cBhvr>
                                      <p:tavLst>
                                        <p:tav tm="0">
                                          <p:val>
                                            <p:strVal val="#ppt_y"/>
                                          </p:val>
                                        </p:tav>
                                        <p:tav tm="100000">
                                          <p:val>
                                            <p:strVal val="#ppt_y"/>
                                          </p:val>
                                        </p:tav>
                                      </p:tavLst>
                                    </p:anim>
                                  </p:childTnLst>
                                </p:cTn>
                              </p:par>
                            </p:childTnLst>
                          </p:cTn>
                        </p:par>
                      </p:childTnLst>
                    </p:cTn>
                  </p:par>
                  <p:par>
                    <p:cTn id="162" fill="hold">
                      <p:stCondLst>
                        <p:cond delay="indefinite"/>
                      </p:stCondLst>
                      <p:childTnLst>
                        <p:par>
                          <p:cTn id="163" fill="hold">
                            <p:stCondLst>
                              <p:cond delay="0"/>
                            </p:stCondLst>
                            <p:childTnLst>
                              <p:par>
                                <p:cTn id="164" presetID="2" presetClass="entr" presetSubtype="1" fill="hold" grpId="0" nodeType="clickEffect">
                                  <p:stCondLst>
                                    <p:cond delay="0"/>
                                  </p:stCondLst>
                                  <p:childTnLst>
                                    <p:set>
                                      <p:cBhvr>
                                        <p:cTn id="165" dur="1" fill="hold">
                                          <p:stCondLst>
                                            <p:cond delay="0"/>
                                          </p:stCondLst>
                                        </p:cTn>
                                        <p:tgtEl>
                                          <p:spTgt spid="22545"/>
                                        </p:tgtEl>
                                        <p:attrNameLst>
                                          <p:attrName>style.visibility</p:attrName>
                                        </p:attrNameLst>
                                      </p:cBhvr>
                                      <p:to>
                                        <p:strVal val="visible"/>
                                      </p:to>
                                    </p:set>
                                    <p:anim calcmode="lin" valueType="num">
                                      <p:cBhvr additive="base">
                                        <p:cTn id="166" dur="500" fill="hold"/>
                                        <p:tgtEl>
                                          <p:spTgt spid="22545"/>
                                        </p:tgtEl>
                                        <p:attrNameLst>
                                          <p:attrName>ppt_x</p:attrName>
                                        </p:attrNameLst>
                                      </p:cBhvr>
                                      <p:tavLst>
                                        <p:tav tm="0">
                                          <p:val>
                                            <p:strVal val="#ppt_x"/>
                                          </p:val>
                                        </p:tav>
                                        <p:tav tm="100000">
                                          <p:val>
                                            <p:strVal val="#ppt_x"/>
                                          </p:val>
                                        </p:tav>
                                      </p:tavLst>
                                    </p:anim>
                                    <p:anim calcmode="lin" valueType="num">
                                      <p:cBhvr additive="base">
                                        <p:cTn id="167" dur="500" fill="hold"/>
                                        <p:tgtEl>
                                          <p:spTgt spid="22545"/>
                                        </p:tgtEl>
                                        <p:attrNameLst>
                                          <p:attrName>ppt_y</p:attrName>
                                        </p:attrNameLst>
                                      </p:cBhvr>
                                      <p:tavLst>
                                        <p:tav tm="0">
                                          <p:val>
                                            <p:strVal val="0-#ppt_h/2"/>
                                          </p:val>
                                        </p:tav>
                                        <p:tav tm="100000">
                                          <p:val>
                                            <p:strVal val="#ppt_y"/>
                                          </p:val>
                                        </p:tav>
                                      </p:tavLst>
                                    </p:anim>
                                  </p:childTnLst>
                                </p:cTn>
                              </p:par>
                            </p:childTnLst>
                          </p:cTn>
                        </p:par>
                      </p:childTnLst>
                    </p:cTn>
                  </p:par>
                  <p:par>
                    <p:cTn id="168" fill="hold">
                      <p:stCondLst>
                        <p:cond delay="indefinite"/>
                      </p:stCondLst>
                      <p:childTnLst>
                        <p:par>
                          <p:cTn id="169" fill="hold">
                            <p:stCondLst>
                              <p:cond delay="0"/>
                            </p:stCondLst>
                            <p:childTnLst>
                              <p:par>
                                <p:cTn id="170" presetID="23" presetClass="entr" presetSubtype="32" fill="hold" grpId="0" nodeType="clickEffect">
                                  <p:stCondLst>
                                    <p:cond delay="0"/>
                                  </p:stCondLst>
                                  <p:childTnLst>
                                    <p:set>
                                      <p:cBhvr>
                                        <p:cTn id="171" dur="1" fill="hold">
                                          <p:stCondLst>
                                            <p:cond delay="0"/>
                                          </p:stCondLst>
                                        </p:cTn>
                                        <p:tgtEl>
                                          <p:spTgt spid="22598"/>
                                        </p:tgtEl>
                                        <p:attrNameLst>
                                          <p:attrName>style.visibility</p:attrName>
                                        </p:attrNameLst>
                                      </p:cBhvr>
                                      <p:to>
                                        <p:strVal val="visible"/>
                                      </p:to>
                                    </p:set>
                                    <p:anim calcmode="lin" valueType="num">
                                      <p:cBhvr>
                                        <p:cTn id="172" dur="500" fill="hold"/>
                                        <p:tgtEl>
                                          <p:spTgt spid="22598"/>
                                        </p:tgtEl>
                                        <p:attrNameLst>
                                          <p:attrName>ppt_w</p:attrName>
                                        </p:attrNameLst>
                                      </p:cBhvr>
                                      <p:tavLst>
                                        <p:tav tm="0">
                                          <p:val>
                                            <p:strVal val="4*#ppt_w"/>
                                          </p:val>
                                        </p:tav>
                                        <p:tav tm="100000">
                                          <p:val>
                                            <p:strVal val="#ppt_w"/>
                                          </p:val>
                                        </p:tav>
                                      </p:tavLst>
                                    </p:anim>
                                    <p:anim calcmode="lin" valueType="num">
                                      <p:cBhvr>
                                        <p:cTn id="173" dur="500" fill="hold"/>
                                        <p:tgtEl>
                                          <p:spTgt spid="22598"/>
                                        </p:tgtEl>
                                        <p:attrNameLst>
                                          <p:attrName>ppt_h</p:attrName>
                                        </p:attrNameLst>
                                      </p:cBhvr>
                                      <p:tavLst>
                                        <p:tav tm="0">
                                          <p:val>
                                            <p:strVal val="4*#ppt_h"/>
                                          </p:val>
                                        </p:tav>
                                        <p:tav tm="100000">
                                          <p:val>
                                            <p:strVal val="#ppt_h"/>
                                          </p:val>
                                        </p:tav>
                                      </p:tavLst>
                                    </p:anim>
                                  </p:childTnLst>
                                </p:cTn>
                              </p:par>
                            </p:childTnLst>
                          </p:cTn>
                        </p:par>
                      </p:childTnLst>
                    </p:cTn>
                  </p:par>
                  <p:par>
                    <p:cTn id="174" fill="hold">
                      <p:stCondLst>
                        <p:cond delay="indefinite"/>
                      </p:stCondLst>
                      <p:childTnLst>
                        <p:par>
                          <p:cTn id="175" fill="hold">
                            <p:stCondLst>
                              <p:cond delay="0"/>
                            </p:stCondLst>
                            <p:childTnLst>
                              <p:par>
                                <p:cTn id="176" presetID="18" presetClass="entr" presetSubtype="12" fill="hold" grpId="0" nodeType="clickEffect">
                                  <p:stCondLst>
                                    <p:cond delay="0"/>
                                  </p:stCondLst>
                                  <p:childTnLst>
                                    <p:set>
                                      <p:cBhvr>
                                        <p:cTn id="177" dur="1" fill="hold">
                                          <p:stCondLst>
                                            <p:cond delay="0"/>
                                          </p:stCondLst>
                                        </p:cTn>
                                        <p:tgtEl>
                                          <p:spTgt spid="22546"/>
                                        </p:tgtEl>
                                        <p:attrNameLst>
                                          <p:attrName>style.visibility</p:attrName>
                                        </p:attrNameLst>
                                      </p:cBhvr>
                                      <p:to>
                                        <p:strVal val="visible"/>
                                      </p:to>
                                    </p:set>
                                    <p:animEffect transition="in" filter="strips(downLeft)">
                                      <p:cBhvr>
                                        <p:cTn id="178" dur="500"/>
                                        <p:tgtEl>
                                          <p:spTgt spid="22546"/>
                                        </p:tgtEl>
                                      </p:cBhvr>
                                    </p:animEffect>
                                  </p:childTnLst>
                                </p:cTn>
                              </p:par>
                            </p:childTnLst>
                          </p:cTn>
                        </p:par>
                      </p:childTnLst>
                    </p:cTn>
                  </p:par>
                  <p:par>
                    <p:cTn id="179" fill="hold">
                      <p:stCondLst>
                        <p:cond delay="indefinite"/>
                      </p:stCondLst>
                      <p:childTnLst>
                        <p:par>
                          <p:cTn id="180" fill="hold">
                            <p:stCondLst>
                              <p:cond delay="0"/>
                            </p:stCondLst>
                            <p:childTnLst>
                              <p:par>
                                <p:cTn id="181" presetID="2" presetClass="entr" presetSubtype="8" fill="hold" grpId="0" nodeType="clickEffect">
                                  <p:stCondLst>
                                    <p:cond delay="0"/>
                                  </p:stCondLst>
                                  <p:childTnLst>
                                    <p:set>
                                      <p:cBhvr>
                                        <p:cTn id="182" dur="1" fill="hold">
                                          <p:stCondLst>
                                            <p:cond delay="0"/>
                                          </p:stCondLst>
                                        </p:cTn>
                                        <p:tgtEl>
                                          <p:spTgt spid="22548"/>
                                        </p:tgtEl>
                                        <p:attrNameLst>
                                          <p:attrName>style.visibility</p:attrName>
                                        </p:attrNameLst>
                                      </p:cBhvr>
                                      <p:to>
                                        <p:strVal val="visible"/>
                                      </p:to>
                                    </p:set>
                                    <p:anim calcmode="lin" valueType="num">
                                      <p:cBhvr additive="base">
                                        <p:cTn id="183" dur="500" fill="hold"/>
                                        <p:tgtEl>
                                          <p:spTgt spid="22548"/>
                                        </p:tgtEl>
                                        <p:attrNameLst>
                                          <p:attrName>ppt_x</p:attrName>
                                        </p:attrNameLst>
                                      </p:cBhvr>
                                      <p:tavLst>
                                        <p:tav tm="0">
                                          <p:val>
                                            <p:strVal val="0-#ppt_w/2"/>
                                          </p:val>
                                        </p:tav>
                                        <p:tav tm="100000">
                                          <p:val>
                                            <p:strVal val="#ppt_x"/>
                                          </p:val>
                                        </p:tav>
                                      </p:tavLst>
                                    </p:anim>
                                    <p:anim calcmode="lin" valueType="num">
                                      <p:cBhvr additive="base">
                                        <p:cTn id="184" dur="500" fill="hold"/>
                                        <p:tgtEl>
                                          <p:spTgt spid="22548"/>
                                        </p:tgtEl>
                                        <p:attrNameLst>
                                          <p:attrName>ppt_y</p:attrName>
                                        </p:attrNameLst>
                                      </p:cBhvr>
                                      <p:tavLst>
                                        <p:tav tm="0">
                                          <p:val>
                                            <p:strVal val="#ppt_y"/>
                                          </p:val>
                                        </p:tav>
                                        <p:tav tm="100000">
                                          <p:val>
                                            <p:strVal val="#ppt_y"/>
                                          </p:val>
                                        </p:tav>
                                      </p:tavLst>
                                    </p:anim>
                                  </p:childTnLst>
                                </p:cTn>
                              </p:par>
                            </p:childTnLst>
                          </p:cTn>
                        </p:par>
                      </p:childTnLst>
                    </p:cTn>
                  </p:par>
                  <p:par>
                    <p:cTn id="185" fill="hold">
                      <p:stCondLst>
                        <p:cond delay="indefinite"/>
                      </p:stCondLst>
                      <p:childTnLst>
                        <p:par>
                          <p:cTn id="186" fill="hold">
                            <p:stCondLst>
                              <p:cond delay="0"/>
                            </p:stCondLst>
                            <p:childTnLst>
                              <p:par>
                                <p:cTn id="187" presetID="18" presetClass="entr" presetSubtype="6" fill="hold" grpId="0" nodeType="clickEffect">
                                  <p:stCondLst>
                                    <p:cond delay="0"/>
                                  </p:stCondLst>
                                  <p:childTnLst>
                                    <p:set>
                                      <p:cBhvr>
                                        <p:cTn id="188" dur="1" fill="hold">
                                          <p:stCondLst>
                                            <p:cond delay="0"/>
                                          </p:stCondLst>
                                        </p:cTn>
                                        <p:tgtEl>
                                          <p:spTgt spid="22541"/>
                                        </p:tgtEl>
                                        <p:attrNameLst>
                                          <p:attrName>style.visibility</p:attrName>
                                        </p:attrNameLst>
                                      </p:cBhvr>
                                      <p:to>
                                        <p:strVal val="visible"/>
                                      </p:to>
                                    </p:set>
                                    <p:animEffect transition="in" filter="strips(downRight)">
                                      <p:cBhvr>
                                        <p:cTn id="189" dur="500"/>
                                        <p:tgtEl>
                                          <p:spTgt spid="22541"/>
                                        </p:tgtEl>
                                      </p:cBhvr>
                                    </p:animEffect>
                                  </p:childTnLst>
                                </p:cTn>
                              </p:par>
                            </p:childTnLst>
                          </p:cTn>
                        </p:par>
                      </p:childTnLst>
                    </p:cTn>
                  </p:par>
                  <p:par>
                    <p:cTn id="190" fill="hold">
                      <p:stCondLst>
                        <p:cond delay="indefinite"/>
                      </p:stCondLst>
                      <p:childTnLst>
                        <p:par>
                          <p:cTn id="191" fill="hold">
                            <p:stCondLst>
                              <p:cond delay="0"/>
                            </p:stCondLst>
                            <p:childTnLst>
                              <p:par>
                                <p:cTn id="192" presetID="2" presetClass="entr" presetSubtype="4" fill="hold" grpId="0" nodeType="clickEffect">
                                  <p:stCondLst>
                                    <p:cond delay="0"/>
                                  </p:stCondLst>
                                  <p:childTnLst>
                                    <p:set>
                                      <p:cBhvr>
                                        <p:cTn id="193" dur="1" fill="hold">
                                          <p:stCondLst>
                                            <p:cond delay="0"/>
                                          </p:stCondLst>
                                        </p:cTn>
                                        <p:tgtEl>
                                          <p:spTgt spid="22615"/>
                                        </p:tgtEl>
                                        <p:attrNameLst>
                                          <p:attrName>style.visibility</p:attrName>
                                        </p:attrNameLst>
                                      </p:cBhvr>
                                      <p:to>
                                        <p:strVal val="visible"/>
                                      </p:to>
                                    </p:set>
                                    <p:anim calcmode="lin" valueType="num">
                                      <p:cBhvr additive="base">
                                        <p:cTn id="194" dur="500" fill="hold"/>
                                        <p:tgtEl>
                                          <p:spTgt spid="22615"/>
                                        </p:tgtEl>
                                        <p:attrNameLst>
                                          <p:attrName>ppt_x</p:attrName>
                                        </p:attrNameLst>
                                      </p:cBhvr>
                                      <p:tavLst>
                                        <p:tav tm="0">
                                          <p:val>
                                            <p:strVal val="#ppt_x"/>
                                          </p:val>
                                        </p:tav>
                                        <p:tav tm="100000">
                                          <p:val>
                                            <p:strVal val="#ppt_x"/>
                                          </p:val>
                                        </p:tav>
                                      </p:tavLst>
                                    </p:anim>
                                    <p:anim calcmode="lin" valueType="num">
                                      <p:cBhvr additive="base">
                                        <p:cTn id="195" dur="500" fill="hold"/>
                                        <p:tgtEl>
                                          <p:spTgt spid="22615"/>
                                        </p:tgtEl>
                                        <p:attrNameLst>
                                          <p:attrName>ppt_y</p:attrName>
                                        </p:attrNameLst>
                                      </p:cBhvr>
                                      <p:tavLst>
                                        <p:tav tm="0">
                                          <p:val>
                                            <p:strVal val="1+#ppt_h/2"/>
                                          </p:val>
                                        </p:tav>
                                        <p:tav tm="100000">
                                          <p:val>
                                            <p:strVal val="#ppt_y"/>
                                          </p:val>
                                        </p:tav>
                                      </p:tavLst>
                                    </p:anim>
                                  </p:childTnLst>
                                </p:cTn>
                              </p:par>
                            </p:childTnLst>
                          </p:cTn>
                        </p:par>
                      </p:childTnLst>
                    </p:cTn>
                  </p:par>
                  <p:par>
                    <p:cTn id="196" fill="hold">
                      <p:stCondLst>
                        <p:cond delay="indefinite"/>
                      </p:stCondLst>
                      <p:childTnLst>
                        <p:par>
                          <p:cTn id="197" fill="hold">
                            <p:stCondLst>
                              <p:cond delay="0"/>
                            </p:stCondLst>
                            <p:childTnLst>
                              <p:par>
                                <p:cTn id="198" presetID="2" presetClass="entr" presetSubtype="8" fill="hold" nodeType="clickEffect">
                                  <p:stCondLst>
                                    <p:cond delay="0"/>
                                  </p:stCondLst>
                                  <p:childTnLst>
                                    <p:set>
                                      <p:cBhvr>
                                        <p:cTn id="199" dur="1" fill="hold">
                                          <p:stCondLst>
                                            <p:cond delay="0"/>
                                          </p:stCondLst>
                                        </p:cTn>
                                        <p:tgtEl>
                                          <p:spTgt spid="13"/>
                                        </p:tgtEl>
                                        <p:attrNameLst>
                                          <p:attrName>style.visibility</p:attrName>
                                        </p:attrNameLst>
                                      </p:cBhvr>
                                      <p:to>
                                        <p:strVal val="visible"/>
                                      </p:to>
                                    </p:set>
                                    <p:anim calcmode="lin" valueType="num">
                                      <p:cBhvr additive="base">
                                        <p:cTn id="200" dur="500" fill="hold"/>
                                        <p:tgtEl>
                                          <p:spTgt spid="13"/>
                                        </p:tgtEl>
                                        <p:attrNameLst>
                                          <p:attrName>ppt_x</p:attrName>
                                        </p:attrNameLst>
                                      </p:cBhvr>
                                      <p:tavLst>
                                        <p:tav tm="0">
                                          <p:val>
                                            <p:strVal val="0-#ppt_w/2"/>
                                          </p:val>
                                        </p:tav>
                                        <p:tav tm="100000">
                                          <p:val>
                                            <p:strVal val="#ppt_x"/>
                                          </p:val>
                                        </p:tav>
                                      </p:tavLst>
                                    </p:anim>
                                    <p:anim calcmode="lin" valueType="num">
                                      <p:cBhvr additive="base">
                                        <p:cTn id="201"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02" fill="hold">
                      <p:stCondLst>
                        <p:cond delay="indefinite"/>
                      </p:stCondLst>
                      <p:childTnLst>
                        <p:par>
                          <p:cTn id="203" fill="hold">
                            <p:stCondLst>
                              <p:cond delay="0"/>
                            </p:stCondLst>
                            <p:childTnLst>
                              <p:par>
                                <p:cTn id="204" presetID="17" presetClass="entr" presetSubtype="10" fill="hold" grpId="0" nodeType="clickEffect">
                                  <p:stCondLst>
                                    <p:cond delay="0"/>
                                  </p:stCondLst>
                                  <p:childTnLst>
                                    <p:set>
                                      <p:cBhvr>
                                        <p:cTn id="205" dur="1" fill="hold">
                                          <p:stCondLst>
                                            <p:cond delay="0"/>
                                          </p:stCondLst>
                                        </p:cTn>
                                        <p:tgtEl>
                                          <p:spTgt spid="22570"/>
                                        </p:tgtEl>
                                        <p:attrNameLst>
                                          <p:attrName>style.visibility</p:attrName>
                                        </p:attrNameLst>
                                      </p:cBhvr>
                                      <p:to>
                                        <p:strVal val="visible"/>
                                      </p:to>
                                    </p:set>
                                    <p:anim calcmode="lin" valueType="num">
                                      <p:cBhvr>
                                        <p:cTn id="206" dur="500" fill="hold"/>
                                        <p:tgtEl>
                                          <p:spTgt spid="22570"/>
                                        </p:tgtEl>
                                        <p:attrNameLst>
                                          <p:attrName>ppt_w</p:attrName>
                                        </p:attrNameLst>
                                      </p:cBhvr>
                                      <p:tavLst>
                                        <p:tav tm="0">
                                          <p:val>
                                            <p:fltVal val="0"/>
                                          </p:val>
                                        </p:tav>
                                        <p:tav tm="100000">
                                          <p:val>
                                            <p:strVal val="#ppt_w"/>
                                          </p:val>
                                        </p:tav>
                                      </p:tavLst>
                                    </p:anim>
                                    <p:anim calcmode="lin" valueType="num">
                                      <p:cBhvr>
                                        <p:cTn id="207" dur="500" fill="hold"/>
                                        <p:tgtEl>
                                          <p:spTgt spid="22570"/>
                                        </p:tgtEl>
                                        <p:attrNameLst>
                                          <p:attrName>ppt_h</p:attrName>
                                        </p:attrNameLst>
                                      </p:cBhvr>
                                      <p:tavLst>
                                        <p:tav tm="0">
                                          <p:val>
                                            <p:strVal val="#ppt_h"/>
                                          </p:val>
                                        </p:tav>
                                        <p:tav tm="100000">
                                          <p:val>
                                            <p:strVal val="#ppt_h"/>
                                          </p:val>
                                        </p:tav>
                                      </p:tavLst>
                                    </p:anim>
                                  </p:childTnLst>
                                </p:cTn>
                              </p:par>
                            </p:childTnLst>
                          </p:cTn>
                        </p:par>
                      </p:childTnLst>
                    </p:cTn>
                  </p:par>
                  <p:par>
                    <p:cTn id="208" fill="hold">
                      <p:stCondLst>
                        <p:cond delay="indefinite"/>
                      </p:stCondLst>
                      <p:childTnLst>
                        <p:par>
                          <p:cTn id="209" fill="hold">
                            <p:stCondLst>
                              <p:cond delay="0"/>
                            </p:stCondLst>
                            <p:childTnLst>
                              <p:par>
                                <p:cTn id="210" presetID="23" presetClass="entr" presetSubtype="16" fill="hold" nodeType="clickEffect">
                                  <p:stCondLst>
                                    <p:cond delay="0"/>
                                  </p:stCondLst>
                                  <p:childTnLst>
                                    <p:set>
                                      <p:cBhvr>
                                        <p:cTn id="211" dur="1" fill="hold">
                                          <p:stCondLst>
                                            <p:cond delay="0"/>
                                          </p:stCondLst>
                                        </p:cTn>
                                        <p:tgtEl>
                                          <p:spTgt spid="4"/>
                                        </p:tgtEl>
                                        <p:attrNameLst>
                                          <p:attrName>style.visibility</p:attrName>
                                        </p:attrNameLst>
                                      </p:cBhvr>
                                      <p:to>
                                        <p:strVal val="visible"/>
                                      </p:to>
                                    </p:set>
                                    <p:anim calcmode="lin" valueType="num">
                                      <p:cBhvr>
                                        <p:cTn id="212" dur="500" fill="hold"/>
                                        <p:tgtEl>
                                          <p:spTgt spid="4"/>
                                        </p:tgtEl>
                                        <p:attrNameLst>
                                          <p:attrName>ppt_w</p:attrName>
                                        </p:attrNameLst>
                                      </p:cBhvr>
                                      <p:tavLst>
                                        <p:tav tm="0">
                                          <p:val>
                                            <p:fltVal val="0"/>
                                          </p:val>
                                        </p:tav>
                                        <p:tav tm="100000">
                                          <p:val>
                                            <p:strVal val="#ppt_w"/>
                                          </p:val>
                                        </p:tav>
                                      </p:tavLst>
                                    </p:anim>
                                    <p:anim calcmode="lin" valueType="num">
                                      <p:cBhvr>
                                        <p:cTn id="213"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14" fill="hold">
                      <p:stCondLst>
                        <p:cond delay="indefinite"/>
                      </p:stCondLst>
                      <p:childTnLst>
                        <p:par>
                          <p:cTn id="215" fill="hold">
                            <p:stCondLst>
                              <p:cond delay="0"/>
                            </p:stCondLst>
                            <p:childTnLst>
                              <p:par>
                                <p:cTn id="216" presetID="2" presetClass="entr" presetSubtype="1" fill="hold" grpId="0" nodeType="clickEffect">
                                  <p:stCondLst>
                                    <p:cond delay="0"/>
                                  </p:stCondLst>
                                  <p:childTnLst>
                                    <p:set>
                                      <p:cBhvr>
                                        <p:cTn id="217" dur="1" fill="hold">
                                          <p:stCondLst>
                                            <p:cond delay="0"/>
                                          </p:stCondLst>
                                        </p:cTn>
                                        <p:tgtEl>
                                          <p:spTgt spid="22585"/>
                                        </p:tgtEl>
                                        <p:attrNameLst>
                                          <p:attrName>style.visibility</p:attrName>
                                        </p:attrNameLst>
                                      </p:cBhvr>
                                      <p:to>
                                        <p:strVal val="visible"/>
                                      </p:to>
                                    </p:set>
                                    <p:anim calcmode="lin" valueType="num">
                                      <p:cBhvr additive="base">
                                        <p:cTn id="218" dur="500" fill="hold"/>
                                        <p:tgtEl>
                                          <p:spTgt spid="22585"/>
                                        </p:tgtEl>
                                        <p:attrNameLst>
                                          <p:attrName>ppt_x</p:attrName>
                                        </p:attrNameLst>
                                      </p:cBhvr>
                                      <p:tavLst>
                                        <p:tav tm="0">
                                          <p:val>
                                            <p:strVal val="#ppt_x"/>
                                          </p:val>
                                        </p:tav>
                                        <p:tav tm="100000">
                                          <p:val>
                                            <p:strVal val="#ppt_x"/>
                                          </p:val>
                                        </p:tav>
                                      </p:tavLst>
                                    </p:anim>
                                    <p:anim calcmode="lin" valueType="num">
                                      <p:cBhvr additive="base">
                                        <p:cTn id="219" dur="500" fill="hold"/>
                                        <p:tgtEl>
                                          <p:spTgt spid="22585"/>
                                        </p:tgtEl>
                                        <p:attrNameLst>
                                          <p:attrName>ppt_y</p:attrName>
                                        </p:attrNameLst>
                                      </p:cBhvr>
                                      <p:tavLst>
                                        <p:tav tm="0">
                                          <p:val>
                                            <p:strVal val="0-#ppt_h/2"/>
                                          </p:val>
                                        </p:tav>
                                        <p:tav tm="100000">
                                          <p:val>
                                            <p:strVal val="#ppt_y"/>
                                          </p:val>
                                        </p:tav>
                                      </p:tavLst>
                                    </p:anim>
                                  </p:childTnLst>
                                </p:cTn>
                              </p:par>
                            </p:childTnLst>
                          </p:cTn>
                        </p:par>
                      </p:childTnLst>
                    </p:cTn>
                  </p:par>
                  <p:par>
                    <p:cTn id="220" fill="hold">
                      <p:stCondLst>
                        <p:cond delay="indefinite"/>
                      </p:stCondLst>
                      <p:childTnLst>
                        <p:par>
                          <p:cTn id="221" fill="hold">
                            <p:stCondLst>
                              <p:cond delay="0"/>
                            </p:stCondLst>
                            <p:childTnLst>
                              <p:par>
                                <p:cTn id="222" presetID="2" presetClass="entr" presetSubtype="8" fill="hold" grpId="0" nodeType="clickEffect">
                                  <p:stCondLst>
                                    <p:cond delay="0"/>
                                  </p:stCondLst>
                                  <p:childTnLst>
                                    <p:set>
                                      <p:cBhvr>
                                        <p:cTn id="223" dur="1" fill="hold">
                                          <p:stCondLst>
                                            <p:cond delay="0"/>
                                          </p:stCondLst>
                                        </p:cTn>
                                        <p:tgtEl>
                                          <p:spTgt spid="22586"/>
                                        </p:tgtEl>
                                        <p:attrNameLst>
                                          <p:attrName>style.visibility</p:attrName>
                                        </p:attrNameLst>
                                      </p:cBhvr>
                                      <p:to>
                                        <p:strVal val="visible"/>
                                      </p:to>
                                    </p:set>
                                    <p:anim calcmode="lin" valueType="num">
                                      <p:cBhvr additive="base">
                                        <p:cTn id="224" dur="500" fill="hold"/>
                                        <p:tgtEl>
                                          <p:spTgt spid="22586"/>
                                        </p:tgtEl>
                                        <p:attrNameLst>
                                          <p:attrName>ppt_x</p:attrName>
                                        </p:attrNameLst>
                                      </p:cBhvr>
                                      <p:tavLst>
                                        <p:tav tm="0">
                                          <p:val>
                                            <p:strVal val="0-#ppt_w/2"/>
                                          </p:val>
                                        </p:tav>
                                        <p:tav tm="100000">
                                          <p:val>
                                            <p:strVal val="#ppt_x"/>
                                          </p:val>
                                        </p:tav>
                                      </p:tavLst>
                                    </p:anim>
                                    <p:anim calcmode="lin" valueType="num">
                                      <p:cBhvr additive="base">
                                        <p:cTn id="225" dur="500" fill="hold"/>
                                        <p:tgtEl>
                                          <p:spTgt spid="22586"/>
                                        </p:tgtEl>
                                        <p:attrNameLst>
                                          <p:attrName>ppt_y</p:attrName>
                                        </p:attrNameLst>
                                      </p:cBhvr>
                                      <p:tavLst>
                                        <p:tav tm="0">
                                          <p:val>
                                            <p:strVal val="#ppt_y"/>
                                          </p:val>
                                        </p:tav>
                                        <p:tav tm="100000">
                                          <p:val>
                                            <p:strVal val="#ppt_y"/>
                                          </p:val>
                                        </p:tav>
                                      </p:tavLst>
                                    </p:anim>
                                  </p:childTnLst>
                                </p:cTn>
                              </p:par>
                            </p:childTnLst>
                          </p:cTn>
                        </p:par>
                      </p:childTnLst>
                    </p:cTn>
                  </p:par>
                  <p:par>
                    <p:cTn id="226" fill="hold">
                      <p:stCondLst>
                        <p:cond delay="indefinite"/>
                      </p:stCondLst>
                      <p:childTnLst>
                        <p:par>
                          <p:cTn id="227" fill="hold">
                            <p:stCondLst>
                              <p:cond delay="0"/>
                            </p:stCondLst>
                            <p:childTnLst>
                              <p:par>
                                <p:cTn id="228" presetID="17" presetClass="entr" presetSubtype="4" fill="hold" grpId="0" nodeType="clickEffect">
                                  <p:stCondLst>
                                    <p:cond delay="0"/>
                                  </p:stCondLst>
                                  <p:childTnLst>
                                    <p:set>
                                      <p:cBhvr>
                                        <p:cTn id="229" dur="1" fill="hold">
                                          <p:stCondLst>
                                            <p:cond delay="0"/>
                                          </p:stCondLst>
                                        </p:cTn>
                                        <p:tgtEl>
                                          <p:spTgt spid="22587"/>
                                        </p:tgtEl>
                                        <p:attrNameLst>
                                          <p:attrName>style.visibility</p:attrName>
                                        </p:attrNameLst>
                                      </p:cBhvr>
                                      <p:to>
                                        <p:strVal val="visible"/>
                                      </p:to>
                                    </p:set>
                                    <p:anim calcmode="lin" valueType="num">
                                      <p:cBhvr>
                                        <p:cTn id="230" dur="500" fill="hold"/>
                                        <p:tgtEl>
                                          <p:spTgt spid="22587"/>
                                        </p:tgtEl>
                                        <p:attrNameLst>
                                          <p:attrName>ppt_x</p:attrName>
                                        </p:attrNameLst>
                                      </p:cBhvr>
                                      <p:tavLst>
                                        <p:tav tm="0">
                                          <p:val>
                                            <p:strVal val="#ppt_x"/>
                                          </p:val>
                                        </p:tav>
                                        <p:tav tm="100000">
                                          <p:val>
                                            <p:strVal val="#ppt_x"/>
                                          </p:val>
                                        </p:tav>
                                      </p:tavLst>
                                    </p:anim>
                                    <p:anim calcmode="lin" valueType="num">
                                      <p:cBhvr>
                                        <p:cTn id="231" dur="500" fill="hold"/>
                                        <p:tgtEl>
                                          <p:spTgt spid="22587"/>
                                        </p:tgtEl>
                                        <p:attrNameLst>
                                          <p:attrName>ppt_y</p:attrName>
                                        </p:attrNameLst>
                                      </p:cBhvr>
                                      <p:tavLst>
                                        <p:tav tm="0">
                                          <p:val>
                                            <p:strVal val="#ppt_y+#ppt_h/2"/>
                                          </p:val>
                                        </p:tav>
                                        <p:tav tm="100000">
                                          <p:val>
                                            <p:strVal val="#ppt_y"/>
                                          </p:val>
                                        </p:tav>
                                      </p:tavLst>
                                    </p:anim>
                                    <p:anim calcmode="lin" valueType="num">
                                      <p:cBhvr>
                                        <p:cTn id="232" dur="500" fill="hold"/>
                                        <p:tgtEl>
                                          <p:spTgt spid="22587"/>
                                        </p:tgtEl>
                                        <p:attrNameLst>
                                          <p:attrName>ppt_w</p:attrName>
                                        </p:attrNameLst>
                                      </p:cBhvr>
                                      <p:tavLst>
                                        <p:tav tm="0">
                                          <p:val>
                                            <p:strVal val="#ppt_w"/>
                                          </p:val>
                                        </p:tav>
                                        <p:tav tm="100000">
                                          <p:val>
                                            <p:strVal val="#ppt_w"/>
                                          </p:val>
                                        </p:tav>
                                      </p:tavLst>
                                    </p:anim>
                                    <p:anim calcmode="lin" valueType="num">
                                      <p:cBhvr>
                                        <p:cTn id="233" dur="500" fill="hold"/>
                                        <p:tgtEl>
                                          <p:spTgt spid="22587"/>
                                        </p:tgtEl>
                                        <p:attrNameLst>
                                          <p:attrName>ppt_h</p:attrName>
                                        </p:attrNameLst>
                                      </p:cBhvr>
                                      <p:tavLst>
                                        <p:tav tm="0">
                                          <p:val>
                                            <p:fltVal val="0"/>
                                          </p:val>
                                        </p:tav>
                                        <p:tav tm="100000">
                                          <p:val>
                                            <p:strVal val="#ppt_h"/>
                                          </p:val>
                                        </p:tav>
                                      </p:tavLst>
                                    </p:anim>
                                  </p:childTnLst>
                                </p:cTn>
                              </p:par>
                            </p:childTnLst>
                          </p:cTn>
                        </p:par>
                      </p:childTnLst>
                    </p:cTn>
                  </p:par>
                  <p:par>
                    <p:cTn id="234" fill="hold">
                      <p:stCondLst>
                        <p:cond delay="indefinite"/>
                      </p:stCondLst>
                      <p:childTnLst>
                        <p:par>
                          <p:cTn id="235" fill="hold">
                            <p:stCondLst>
                              <p:cond delay="0"/>
                            </p:stCondLst>
                            <p:childTnLst>
                              <p:par>
                                <p:cTn id="236" presetID="2" presetClass="entr" presetSubtype="1" fill="hold" grpId="0" nodeType="clickEffect">
                                  <p:stCondLst>
                                    <p:cond delay="0"/>
                                  </p:stCondLst>
                                  <p:childTnLst>
                                    <p:set>
                                      <p:cBhvr>
                                        <p:cTn id="237" dur="1" fill="hold">
                                          <p:stCondLst>
                                            <p:cond delay="0"/>
                                          </p:stCondLst>
                                        </p:cTn>
                                        <p:tgtEl>
                                          <p:spTgt spid="22588"/>
                                        </p:tgtEl>
                                        <p:attrNameLst>
                                          <p:attrName>style.visibility</p:attrName>
                                        </p:attrNameLst>
                                      </p:cBhvr>
                                      <p:to>
                                        <p:strVal val="visible"/>
                                      </p:to>
                                    </p:set>
                                    <p:anim calcmode="lin" valueType="num">
                                      <p:cBhvr additive="base">
                                        <p:cTn id="238" dur="500" fill="hold"/>
                                        <p:tgtEl>
                                          <p:spTgt spid="22588"/>
                                        </p:tgtEl>
                                        <p:attrNameLst>
                                          <p:attrName>ppt_x</p:attrName>
                                        </p:attrNameLst>
                                      </p:cBhvr>
                                      <p:tavLst>
                                        <p:tav tm="0">
                                          <p:val>
                                            <p:strVal val="#ppt_x"/>
                                          </p:val>
                                        </p:tav>
                                        <p:tav tm="100000">
                                          <p:val>
                                            <p:strVal val="#ppt_x"/>
                                          </p:val>
                                        </p:tav>
                                      </p:tavLst>
                                    </p:anim>
                                    <p:anim calcmode="lin" valueType="num">
                                      <p:cBhvr additive="base">
                                        <p:cTn id="239" dur="500" fill="hold"/>
                                        <p:tgtEl>
                                          <p:spTgt spid="22588"/>
                                        </p:tgtEl>
                                        <p:attrNameLst>
                                          <p:attrName>ppt_y</p:attrName>
                                        </p:attrNameLst>
                                      </p:cBhvr>
                                      <p:tavLst>
                                        <p:tav tm="0">
                                          <p:val>
                                            <p:strVal val="0-#ppt_h/2"/>
                                          </p:val>
                                        </p:tav>
                                        <p:tav tm="100000">
                                          <p:val>
                                            <p:strVal val="#ppt_y"/>
                                          </p:val>
                                        </p:tav>
                                      </p:tavLst>
                                    </p:anim>
                                  </p:childTnLst>
                                </p:cTn>
                              </p:par>
                            </p:childTnLst>
                          </p:cTn>
                        </p:par>
                      </p:childTnLst>
                    </p:cTn>
                  </p:par>
                  <p:par>
                    <p:cTn id="240" fill="hold">
                      <p:stCondLst>
                        <p:cond delay="indefinite"/>
                      </p:stCondLst>
                      <p:childTnLst>
                        <p:par>
                          <p:cTn id="241" fill="hold">
                            <p:stCondLst>
                              <p:cond delay="0"/>
                            </p:stCondLst>
                            <p:childTnLst>
                              <p:par>
                                <p:cTn id="242" presetID="2" presetClass="entr" presetSubtype="2" fill="hold" grpId="0" nodeType="clickEffect">
                                  <p:stCondLst>
                                    <p:cond delay="0"/>
                                  </p:stCondLst>
                                  <p:childTnLst>
                                    <p:set>
                                      <p:cBhvr>
                                        <p:cTn id="243" dur="1" fill="hold">
                                          <p:stCondLst>
                                            <p:cond delay="0"/>
                                          </p:stCondLst>
                                        </p:cTn>
                                        <p:tgtEl>
                                          <p:spTgt spid="22590"/>
                                        </p:tgtEl>
                                        <p:attrNameLst>
                                          <p:attrName>style.visibility</p:attrName>
                                        </p:attrNameLst>
                                      </p:cBhvr>
                                      <p:to>
                                        <p:strVal val="visible"/>
                                      </p:to>
                                    </p:set>
                                    <p:anim calcmode="lin" valueType="num">
                                      <p:cBhvr additive="base">
                                        <p:cTn id="244" dur="500" fill="hold"/>
                                        <p:tgtEl>
                                          <p:spTgt spid="22590"/>
                                        </p:tgtEl>
                                        <p:attrNameLst>
                                          <p:attrName>ppt_x</p:attrName>
                                        </p:attrNameLst>
                                      </p:cBhvr>
                                      <p:tavLst>
                                        <p:tav tm="0">
                                          <p:val>
                                            <p:strVal val="1+#ppt_w/2"/>
                                          </p:val>
                                        </p:tav>
                                        <p:tav tm="100000">
                                          <p:val>
                                            <p:strVal val="#ppt_x"/>
                                          </p:val>
                                        </p:tav>
                                      </p:tavLst>
                                    </p:anim>
                                    <p:anim calcmode="lin" valueType="num">
                                      <p:cBhvr additive="base">
                                        <p:cTn id="245" dur="500" fill="hold"/>
                                        <p:tgtEl>
                                          <p:spTgt spid="22590"/>
                                        </p:tgtEl>
                                        <p:attrNameLst>
                                          <p:attrName>ppt_y</p:attrName>
                                        </p:attrNameLst>
                                      </p:cBhvr>
                                      <p:tavLst>
                                        <p:tav tm="0">
                                          <p:val>
                                            <p:strVal val="#ppt_y"/>
                                          </p:val>
                                        </p:tav>
                                        <p:tav tm="100000">
                                          <p:val>
                                            <p:strVal val="#ppt_y"/>
                                          </p:val>
                                        </p:tav>
                                      </p:tavLst>
                                    </p:anim>
                                  </p:childTnLst>
                                </p:cTn>
                              </p:par>
                            </p:childTnLst>
                          </p:cTn>
                        </p:par>
                      </p:childTnLst>
                    </p:cTn>
                  </p:par>
                  <p:par>
                    <p:cTn id="246" fill="hold">
                      <p:stCondLst>
                        <p:cond delay="indefinite"/>
                      </p:stCondLst>
                      <p:childTnLst>
                        <p:par>
                          <p:cTn id="247" fill="hold">
                            <p:stCondLst>
                              <p:cond delay="0"/>
                            </p:stCondLst>
                            <p:childTnLst>
                              <p:par>
                                <p:cTn id="248" presetID="17" presetClass="entr" presetSubtype="10" fill="hold" grpId="0" nodeType="clickEffect">
                                  <p:stCondLst>
                                    <p:cond delay="0"/>
                                  </p:stCondLst>
                                  <p:childTnLst>
                                    <p:set>
                                      <p:cBhvr>
                                        <p:cTn id="249" dur="1" fill="hold">
                                          <p:stCondLst>
                                            <p:cond delay="0"/>
                                          </p:stCondLst>
                                        </p:cTn>
                                        <p:tgtEl>
                                          <p:spTgt spid="22589"/>
                                        </p:tgtEl>
                                        <p:attrNameLst>
                                          <p:attrName>style.visibility</p:attrName>
                                        </p:attrNameLst>
                                      </p:cBhvr>
                                      <p:to>
                                        <p:strVal val="visible"/>
                                      </p:to>
                                    </p:set>
                                    <p:anim calcmode="lin" valueType="num">
                                      <p:cBhvr>
                                        <p:cTn id="250" dur="500" fill="hold"/>
                                        <p:tgtEl>
                                          <p:spTgt spid="22589"/>
                                        </p:tgtEl>
                                        <p:attrNameLst>
                                          <p:attrName>ppt_w</p:attrName>
                                        </p:attrNameLst>
                                      </p:cBhvr>
                                      <p:tavLst>
                                        <p:tav tm="0">
                                          <p:val>
                                            <p:fltVal val="0"/>
                                          </p:val>
                                        </p:tav>
                                        <p:tav tm="100000">
                                          <p:val>
                                            <p:strVal val="#ppt_w"/>
                                          </p:val>
                                        </p:tav>
                                      </p:tavLst>
                                    </p:anim>
                                    <p:anim calcmode="lin" valueType="num">
                                      <p:cBhvr>
                                        <p:cTn id="251" dur="500" fill="hold"/>
                                        <p:tgtEl>
                                          <p:spTgt spid="22589"/>
                                        </p:tgtEl>
                                        <p:attrNameLst>
                                          <p:attrName>ppt_h</p:attrName>
                                        </p:attrNameLst>
                                      </p:cBhvr>
                                      <p:tavLst>
                                        <p:tav tm="0">
                                          <p:val>
                                            <p:strVal val="#ppt_h"/>
                                          </p:val>
                                        </p:tav>
                                        <p:tav tm="100000">
                                          <p:val>
                                            <p:strVal val="#ppt_h"/>
                                          </p:val>
                                        </p:tav>
                                      </p:tavLst>
                                    </p:anim>
                                  </p:childTnLst>
                                </p:cTn>
                              </p:par>
                            </p:childTnLst>
                          </p:cTn>
                        </p:par>
                      </p:childTnLst>
                    </p:cTn>
                  </p:par>
                  <p:par>
                    <p:cTn id="252" fill="hold">
                      <p:stCondLst>
                        <p:cond delay="indefinite"/>
                      </p:stCondLst>
                      <p:childTnLst>
                        <p:par>
                          <p:cTn id="253" fill="hold">
                            <p:stCondLst>
                              <p:cond delay="0"/>
                            </p:stCondLst>
                            <p:childTnLst>
                              <p:par>
                                <p:cTn id="254" presetID="2" presetClass="entr" presetSubtype="8" fill="hold" grpId="0" nodeType="clickEffect">
                                  <p:stCondLst>
                                    <p:cond delay="0"/>
                                  </p:stCondLst>
                                  <p:childTnLst>
                                    <p:set>
                                      <p:cBhvr>
                                        <p:cTn id="255" dur="1" fill="hold">
                                          <p:stCondLst>
                                            <p:cond delay="0"/>
                                          </p:stCondLst>
                                        </p:cTn>
                                        <p:tgtEl>
                                          <p:spTgt spid="22591"/>
                                        </p:tgtEl>
                                        <p:attrNameLst>
                                          <p:attrName>style.visibility</p:attrName>
                                        </p:attrNameLst>
                                      </p:cBhvr>
                                      <p:to>
                                        <p:strVal val="visible"/>
                                      </p:to>
                                    </p:set>
                                    <p:anim calcmode="lin" valueType="num">
                                      <p:cBhvr additive="base">
                                        <p:cTn id="256" dur="500" fill="hold"/>
                                        <p:tgtEl>
                                          <p:spTgt spid="22591"/>
                                        </p:tgtEl>
                                        <p:attrNameLst>
                                          <p:attrName>ppt_x</p:attrName>
                                        </p:attrNameLst>
                                      </p:cBhvr>
                                      <p:tavLst>
                                        <p:tav tm="0">
                                          <p:val>
                                            <p:strVal val="0-#ppt_w/2"/>
                                          </p:val>
                                        </p:tav>
                                        <p:tav tm="100000">
                                          <p:val>
                                            <p:strVal val="#ppt_x"/>
                                          </p:val>
                                        </p:tav>
                                      </p:tavLst>
                                    </p:anim>
                                    <p:anim calcmode="lin" valueType="num">
                                      <p:cBhvr additive="base">
                                        <p:cTn id="257" dur="500" fill="hold"/>
                                        <p:tgtEl>
                                          <p:spTgt spid="22591"/>
                                        </p:tgtEl>
                                        <p:attrNameLst>
                                          <p:attrName>ppt_y</p:attrName>
                                        </p:attrNameLst>
                                      </p:cBhvr>
                                      <p:tavLst>
                                        <p:tav tm="0">
                                          <p:val>
                                            <p:strVal val="#ppt_y"/>
                                          </p:val>
                                        </p:tav>
                                        <p:tav tm="100000">
                                          <p:val>
                                            <p:strVal val="#ppt_y"/>
                                          </p:val>
                                        </p:tav>
                                      </p:tavLst>
                                    </p:anim>
                                  </p:childTnLst>
                                </p:cTn>
                              </p:par>
                            </p:childTnLst>
                          </p:cTn>
                        </p:par>
                      </p:childTnLst>
                    </p:cTn>
                  </p:par>
                  <p:par>
                    <p:cTn id="258" fill="hold">
                      <p:stCondLst>
                        <p:cond delay="indefinite"/>
                      </p:stCondLst>
                      <p:childTnLst>
                        <p:par>
                          <p:cTn id="259" fill="hold">
                            <p:stCondLst>
                              <p:cond delay="0"/>
                            </p:stCondLst>
                            <p:childTnLst>
                              <p:par>
                                <p:cTn id="260" presetID="18" presetClass="entr" presetSubtype="6" fill="hold" grpId="0" nodeType="clickEffect">
                                  <p:stCondLst>
                                    <p:cond delay="0"/>
                                  </p:stCondLst>
                                  <p:childTnLst>
                                    <p:set>
                                      <p:cBhvr>
                                        <p:cTn id="261" dur="1" fill="hold">
                                          <p:stCondLst>
                                            <p:cond delay="0"/>
                                          </p:stCondLst>
                                        </p:cTn>
                                        <p:tgtEl>
                                          <p:spTgt spid="22581"/>
                                        </p:tgtEl>
                                        <p:attrNameLst>
                                          <p:attrName>style.visibility</p:attrName>
                                        </p:attrNameLst>
                                      </p:cBhvr>
                                      <p:to>
                                        <p:strVal val="visible"/>
                                      </p:to>
                                    </p:set>
                                    <p:animEffect transition="in" filter="strips(downRight)">
                                      <p:cBhvr>
                                        <p:cTn id="262" dur="500"/>
                                        <p:tgtEl>
                                          <p:spTgt spid="22581"/>
                                        </p:tgtEl>
                                      </p:cBhvr>
                                    </p:animEffect>
                                  </p:childTnLst>
                                </p:cTn>
                              </p:par>
                            </p:childTnLst>
                          </p:cTn>
                        </p:par>
                      </p:childTnLst>
                    </p:cTn>
                  </p:par>
                  <p:par>
                    <p:cTn id="263" fill="hold">
                      <p:stCondLst>
                        <p:cond delay="indefinite"/>
                      </p:stCondLst>
                      <p:childTnLst>
                        <p:par>
                          <p:cTn id="264" fill="hold">
                            <p:stCondLst>
                              <p:cond delay="0"/>
                            </p:stCondLst>
                            <p:childTnLst>
                              <p:par>
                                <p:cTn id="265" presetID="16" presetClass="entr" presetSubtype="26" fill="hold" grpId="0" nodeType="clickEffect">
                                  <p:stCondLst>
                                    <p:cond delay="0"/>
                                  </p:stCondLst>
                                  <p:childTnLst>
                                    <p:set>
                                      <p:cBhvr>
                                        <p:cTn id="266" dur="1" fill="hold">
                                          <p:stCondLst>
                                            <p:cond delay="0"/>
                                          </p:stCondLst>
                                        </p:cTn>
                                        <p:tgtEl>
                                          <p:spTgt spid="22582"/>
                                        </p:tgtEl>
                                        <p:attrNameLst>
                                          <p:attrName>style.visibility</p:attrName>
                                        </p:attrNameLst>
                                      </p:cBhvr>
                                      <p:to>
                                        <p:strVal val="visible"/>
                                      </p:to>
                                    </p:set>
                                    <p:animEffect transition="in" filter="barn(inHorizontal)">
                                      <p:cBhvr>
                                        <p:cTn id="267" dur="500"/>
                                        <p:tgtEl>
                                          <p:spTgt spid="22582"/>
                                        </p:tgtEl>
                                      </p:cBhvr>
                                    </p:animEffect>
                                  </p:childTnLst>
                                </p:cTn>
                              </p:par>
                            </p:childTnLst>
                          </p:cTn>
                        </p:par>
                      </p:childTnLst>
                    </p:cTn>
                  </p:par>
                  <p:par>
                    <p:cTn id="268" fill="hold">
                      <p:stCondLst>
                        <p:cond delay="indefinite"/>
                      </p:stCondLst>
                      <p:childTnLst>
                        <p:par>
                          <p:cTn id="269" fill="hold">
                            <p:stCondLst>
                              <p:cond delay="0"/>
                            </p:stCondLst>
                            <p:childTnLst>
                              <p:par>
                                <p:cTn id="270" presetID="17" presetClass="entr" presetSubtype="10" fill="hold" grpId="0" nodeType="clickEffect">
                                  <p:stCondLst>
                                    <p:cond delay="0"/>
                                  </p:stCondLst>
                                  <p:childTnLst>
                                    <p:set>
                                      <p:cBhvr>
                                        <p:cTn id="271" dur="1" fill="hold">
                                          <p:stCondLst>
                                            <p:cond delay="0"/>
                                          </p:stCondLst>
                                        </p:cTn>
                                        <p:tgtEl>
                                          <p:spTgt spid="22592"/>
                                        </p:tgtEl>
                                        <p:attrNameLst>
                                          <p:attrName>style.visibility</p:attrName>
                                        </p:attrNameLst>
                                      </p:cBhvr>
                                      <p:to>
                                        <p:strVal val="visible"/>
                                      </p:to>
                                    </p:set>
                                    <p:anim calcmode="lin" valueType="num">
                                      <p:cBhvr>
                                        <p:cTn id="272" dur="500" fill="hold"/>
                                        <p:tgtEl>
                                          <p:spTgt spid="22592"/>
                                        </p:tgtEl>
                                        <p:attrNameLst>
                                          <p:attrName>ppt_w</p:attrName>
                                        </p:attrNameLst>
                                      </p:cBhvr>
                                      <p:tavLst>
                                        <p:tav tm="0">
                                          <p:val>
                                            <p:fltVal val="0"/>
                                          </p:val>
                                        </p:tav>
                                        <p:tav tm="100000">
                                          <p:val>
                                            <p:strVal val="#ppt_w"/>
                                          </p:val>
                                        </p:tav>
                                      </p:tavLst>
                                    </p:anim>
                                    <p:anim calcmode="lin" valueType="num">
                                      <p:cBhvr>
                                        <p:cTn id="273" dur="500" fill="hold"/>
                                        <p:tgtEl>
                                          <p:spTgt spid="22592"/>
                                        </p:tgtEl>
                                        <p:attrNameLst>
                                          <p:attrName>ppt_h</p:attrName>
                                        </p:attrNameLst>
                                      </p:cBhvr>
                                      <p:tavLst>
                                        <p:tav tm="0">
                                          <p:val>
                                            <p:strVal val="#ppt_h"/>
                                          </p:val>
                                        </p:tav>
                                        <p:tav tm="100000">
                                          <p:val>
                                            <p:strVal val="#ppt_h"/>
                                          </p:val>
                                        </p:tav>
                                      </p:tavLst>
                                    </p:anim>
                                  </p:childTnLst>
                                </p:cTn>
                              </p:par>
                            </p:childTnLst>
                          </p:cTn>
                        </p:par>
                      </p:childTnLst>
                    </p:cTn>
                  </p:par>
                  <p:par>
                    <p:cTn id="274" fill="hold">
                      <p:stCondLst>
                        <p:cond delay="indefinite"/>
                      </p:stCondLst>
                      <p:childTnLst>
                        <p:par>
                          <p:cTn id="275" fill="hold">
                            <p:stCondLst>
                              <p:cond delay="0"/>
                            </p:stCondLst>
                            <p:childTnLst>
                              <p:par>
                                <p:cTn id="276" presetID="2" presetClass="entr" presetSubtype="1" fill="hold" grpId="0" nodeType="clickEffect">
                                  <p:stCondLst>
                                    <p:cond delay="0"/>
                                  </p:stCondLst>
                                  <p:childTnLst>
                                    <p:set>
                                      <p:cBhvr>
                                        <p:cTn id="277" dur="1" fill="hold">
                                          <p:stCondLst>
                                            <p:cond delay="0"/>
                                          </p:stCondLst>
                                        </p:cTn>
                                        <p:tgtEl>
                                          <p:spTgt spid="22599"/>
                                        </p:tgtEl>
                                        <p:attrNameLst>
                                          <p:attrName>style.visibility</p:attrName>
                                        </p:attrNameLst>
                                      </p:cBhvr>
                                      <p:to>
                                        <p:strVal val="visible"/>
                                      </p:to>
                                    </p:set>
                                    <p:anim calcmode="lin" valueType="num">
                                      <p:cBhvr additive="base">
                                        <p:cTn id="278" dur="500" fill="hold"/>
                                        <p:tgtEl>
                                          <p:spTgt spid="22599"/>
                                        </p:tgtEl>
                                        <p:attrNameLst>
                                          <p:attrName>ppt_x</p:attrName>
                                        </p:attrNameLst>
                                      </p:cBhvr>
                                      <p:tavLst>
                                        <p:tav tm="0">
                                          <p:val>
                                            <p:strVal val="#ppt_x"/>
                                          </p:val>
                                        </p:tav>
                                        <p:tav tm="100000">
                                          <p:val>
                                            <p:strVal val="#ppt_x"/>
                                          </p:val>
                                        </p:tav>
                                      </p:tavLst>
                                    </p:anim>
                                    <p:anim calcmode="lin" valueType="num">
                                      <p:cBhvr additive="base">
                                        <p:cTn id="279" dur="500" fill="hold"/>
                                        <p:tgtEl>
                                          <p:spTgt spid="22599"/>
                                        </p:tgtEl>
                                        <p:attrNameLst>
                                          <p:attrName>ppt_y</p:attrName>
                                        </p:attrNameLst>
                                      </p:cBhvr>
                                      <p:tavLst>
                                        <p:tav tm="0">
                                          <p:val>
                                            <p:strVal val="0-#ppt_h/2"/>
                                          </p:val>
                                        </p:tav>
                                        <p:tav tm="100000">
                                          <p:val>
                                            <p:strVal val="#ppt_y"/>
                                          </p:val>
                                        </p:tav>
                                      </p:tavLst>
                                    </p:anim>
                                  </p:childTnLst>
                                </p:cTn>
                              </p:par>
                            </p:childTnLst>
                          </p:cTn>
                        </p:par>
                      </p:childTnLst>
                    </p:cTn>
                  </p:par>
                  <p:par>
                    <p:cTn id="280" fill="hold">
                      <p:stCondLst>
                        <p:cond delay="indefinite"/>
                      </p:stCondLst>
                      <p:childTnLst>
                        <p:par>
                          <p:cTn id="281" fill="hold">
                            <p:stCondLst>
                              <p:cond delay="0"/>
                            </p:stCondLst>
                            <p:childTnLst>
                              <p:par>
                                <p:cTn id="282" presetID="2" presetClass="entr" presetSubtype="1" fill="hold" grpId="0" nodeType="clickEffect">
                                  <p:stCondLst>
                                    <p:cond delay="0"/>
                                  </p:stCondLst>
                                  <p:childTnLst>
                                    <p:set>
                                      <p:cBhvr>
                                        <p:cTn id="283" dur="1" fill="hold">
                                          <p:stCondLst>
                                            <p:cond delay="0"/>
                                          </p:stCondLst>
                                        </p:cTn>
                                        <p:tgtEl>
                                          <p:spTgt spid="22600"/>
                                        </p:tgtEl>
                                        <p:attrNameLst>
                                          <p:attrName>style.visibility</p:attrName>
                                        </p:attrNameLst>
                                      </p:cBhvr>
                                      <p:to>
                                        <p:strVal val="visible"/>
                                      </p:to>
                                    </p:set>
                                    <p:anim calcmode="lin" valueType="num">
                                      <p:cBhvr additive="base">
                                        <p:cTn id="284" dur="500" fill="hold"/>
                                        <p:tgtEl>
                                          <p:spTgt spid="22600"/>
                                        </p:tgtEl>
                                        <p:attrNameLst>
                                          <p:attrName>ppt_x</p:attrName>
                                        </p:attrNameLst>
                                      </p:cBhvr>
                                      <p:tavLst>
                                        <p:tav tm="0">
                                          <p:val>
                                            <p:strVal val="#ppt_x"/>
                                          </p:val>
                                        </p:tav>
                                        <p:tav tm="100000">
                                          <p:val>
                                            <p:strVal val="#ppt_x"/>
                                          </p:val>
                                        </p:tav>
                                      </p:tavLst>
                                    </p:anim>
                                    <p:anim calcmode="lin" valueType="num">
                                      <p:cBhvr additive="base">
                                        <p:cTn id="285" dur="500" fill="hold"/>
                                        <p:tgtEl>
                                          <p:spTgt spid="22600"/>
                                        </p:tgtEl>
                                        <p:attrNameLst>
                                          <p:attrName>ppt_y</p:attrName>
                                        </p:attrNameLst>
                                      </p:cBhvr>
                                      <p:tavLst>
                                        <p:tav tm="0">
                                          <p:val>
                                            <p:strVal val="0-#ppt_h/2"/>
                                          </p:val>
                                        </p:tav>
                                        <p:tav tm="100000">
                                          <p:val>
                                            <p:strVal val="#ppt_y"/>
                                          </p:val>
                                        </p:tav>
                                      </p:tavLst>
                                    </p:anim>
                                  </p:childTnLst>
                                </p:cTn>
                              </p:par>
                            </p:childTnLst>
                          </p:cTn>
                        </p:par>
                      </p:childTnLst>
                    </p:cTn>
                  </p:par>
                  <p:par>
                    <p:cTn id="286" fill="hold">
                      <p:stCondLst>
                        <p:cond delay="indefinite"/>
                      </p:stCondLst>
                      <p:childTnLst>
                        <p:par>
                          <p:cTn id="287" fill="hold">
                            <p:stCondLst>
                              <p:cond delay="0"/>
                            </p:stCondLst>
                            <p:childTnLst>
                              <p:par>
                                <p:cTn id="288" presetID="17" presetClass="entr" presetSubtype="10" fill="hold" grpId="0" nodeType="clickEffect">
                                  <p:stCondLst>
                                    <p:cond delay="0"/>
                                  </p:stCondLst>
                                  <p:childTnLst>
                                    <p:set>
                                      <p:cBhvr>
                                        <p:cTn id="289" dur="1" fill="hold">
                                          <p:stCondLst>
                                            <p:cond delay="0"/>
                                          </p:stCondLst>
                                        </p:cTn>
                                        <p:tgtEl>
                                          <p:spTgt spid="22593"/>
                                        </p:tgtEl>
                                        <p:attrNameLst>
                                          <p:attrName>style.visibility</p:attrName>
                                        </p:attrNameLst>
                                      </p:cBhvr>
                                      <p:to>
                                        <p:strVal val="visible"/>
                                      </p:to>
                                    </p:set>
                                    <p:anim calcmode="lin" valueType="num">
                                      <p:cBhvr>
                                        <p:cTn id="290" dur="500" fill="hold"/>
                                        <p:tgtEl>
                                          <p:spTgt spid="22593"/>
                                        </p:tgtEl>
                                        <p:attrNameLst>
                                          <p:attrName>ppt_w</p:attrName>
                                        </p:attrNameLst>
                                      </p:cBhvr>
                                      <p:tavLst>
                                        <p:tav tm="0">
                                          <p:val>
                                            <p:fltVal val="0"/>
                                          </p:val>
                                        </p:tav>
                                        <p:tav tm="100000">
                                          <p:val>
                                            <p:strVal val="#ppt_w"/>
                                          </p:val>
                                        </p:tav>
                                      </p:tavLst>
                                    </p:anim>
                                    <p:anim calcmode="lin" valueType="num">
                                      <p:cBhvr>
                                        <p:cTn id="291" dur="500" fill="hold"/>
                                        <p:tgtEl>
                                          <p:spTgt spid="22593"/>
                                        </p:tgtEl>
                                        <p:attrNameLst>
                                          <p:attrName>ppt_h</p:attrName>
                                        </p:attrNameLst>
                                      </p:cBhvr>
                                      <p:tavLst>
                                        <p:tav tm="0">
                                          <p:val>
                                            <p:strVal val="#ppt_h"/>
                                          </p:val>
                                        </p:tav>
                                        <p:tav tm="100000">
                                          <p:val>
                                            <p:strVal val="#ppt_h"/>
                                          </p:val>
                                        </p:tav>
                                      </p:tavLst>
                                    </p:anim>
                                  </p:childTnLst>
                                </p:cTn>
                              </p:par>
                            </p:childTnLst>
                          </p:cTn>
                        </p:par>
                      </p:childTnLst>
                    </p:cTn>
                  </p:par>
                  <p:par>
                    <p:cTn id="292" fill="hold">
                      <p:stCondLst>
                        <p:cond delay="indefinite"/>
                      </p:stCondLst>
                      <p:childTnLst>
                        <p:par>
                          <p:cTn id="293" fill="hold">
                            <p:stCondLst>
                              <p:cond delay="0"/>
                            </p:stCondLst>
                            <p:childTnLst>
                              <p:par>
                                <p:cTn id="294" presetID="17" presetClass="entr" presetSubtype="10" fill="hold" grpId="0" nodeType="clickEffect">
                                  <p:stCondLst>
                                    <p:cond delay="0"/>
                                  </p:stCondLst>
                                  <p:childTnLst>
                                    <p:set>
                                      <p:cBhvr>
                                        <p:cTn id="295" dur="1" fill="hold">
                                          <p:stCondLst>
                                            <p:cond delay="0"/>
                                          </p:stCondLst>
                                        </p:cTn>
                                        <p:tgtEl>
                                          <p:spTgt spid="22594"/>
                                        </p:tgtEl>
                                        <p:attrNameLst>
                                          <p:attrName>style.visibility</p:attrName>
                                        </p:attrNameLst>
                                      </p:cBhvr>
                                      <p:to>
                                        <p:strVal val="visible"/>
                                      </p:to>
                                    </p:set>
                                    <p:anim calcmode="lin" valueType="num">
                                      <p:cBhvr>
                                        <p:cTn id="296" dur="500" fill="hold"/>
                                        <p:tgtEl>
                                          <p:spTgt spid="22594"/>
                                        </p:tgtEl>
                                        <p:attrNameLst>
                                          <p:attrName>ppt_w</p:attrName>
                                        </p:attrNameLst>
                                      </p:cBhvr>
                                      <p:tavLst>
                                        <p:tav tm="0">
                                          <p:val>
                                            <p:fltVal val="0"/>
                                          </p:val>
                                        </p:tav>
                                        <p:tav tm="100000">
                                          <p:val>
                                            <p:strVal val="#ppt_w"/>
                                          </p:val>
                                        </p:tav>
                                      </p:tavLst>
                                    </p:anim>
                                    <p:anim calcmode="lin" valueType="num">
                                      <p:cBhvr>
                                        <p:cTn id="297" dur="500" fill="hold"/>
                                        <p:tgtEl>
                                          <p:spTgt spid="22594"/>
                                        </p:tgtEl>
                                        <p:attrNameLst>
                                          <p:attrName>ppt_h</p:attrName>
                                        </p:attrNameLst>
                                      </p:cBhvr>
                                      <p:tavLst>
                                        <p:tav tm="0">
                                          <p:val>
                                            <p:strVal val="#ppt_h"/>
                                          </p:val>
                                        </p:tav>
                                        <p:tav tm="100000">
                                          <p:val>
                                            <p:strVal val="#ppt_h"/>
                                          </p:val>
                                        </p:tav>
                                      </p:tavLst>
                                    </p:anim>
                                  </p:childTnLst>
                                </p:cTn>
                              </p:par>
                            </p:childTnLst>
                          </p:cTn>
                        </p:par>
                      </p:childTnLst>
                    </p:cTn>
                  </p:par>
                  <p:par>
                    <p:cTn id="298" fill="hold">
                      <p:stCondLst>
                        <p:cond delay="indefinite"/>
                      </p:stCondLst>
                      <p:childTnLst>
                        <p:par>
                          <p:cTn id="299" fill="hold">
                            <p:stCondLst>
                              <p:cond delay="0"/>
                            </p:stCondLst>
                            <p:childTnLst>
                              <p:par>
                                <p:cTn id="300" presetID="17" presetClass="entr" presetSubtype="10" fill="hold" grpId="0" nodeType="clickEffect">
                                  <p:stCondLst>
                                    <p:cond delay="0"/>
                                  </p:stCondLst>
                                  <p:childTnLst>
                                    <p:set>
                                      <p:cBhvr>
                                        <p:cTn id="301" dur="1" fill="hold">
                                          <p:stCondLst>
                                            <p:cond delay="0"/>
                                          </p:stCondLst>
                                        </p:cTn>
                                        <p:tgtEl>
                                          <p:spTgt spid="22595"/>
                                        </p:tgtEl>
                                        <p:attrNameLst>
                                          <p:attrName>style.visibility</p:attrName>
                                        </p:attrNameLst>
                                      </p:cBhvr>
                                      <p:to>
                                        <p:strVal val="visible"/>
                                      </p:to>
                                    </p:set>
                                    <p:anim calcmode="lin" valueType="num">
                                      <p:cBhvr>
                                        <p:cTn id="302" dur="500" fill="hold"/>
                                        <p:tgtEl>
                                          <p:spTgt spid="22595"/>
                                        </p:tgtEl>
                                        <p:attrNameLst>
                                          <p:attrName>ppt_w</p:attrName>
                                        </p:attrNameLst>
                                      </p:cBhvr>
                                      <p:tavLst>
                                        <p:tav tm="0">
                                          <p:val>
                                            <p:fltVal val="0"/>
                                          </p:val>
                                        </p:tav>
                                        <p:tav tm="100000">
                                          <p:val>
                                            <p:strVal val="#ppt_w"/>
                                          </p:val>
                                        </p:tav>
                                      </p:tavLst>
                                    </p:anim>
                                    <p:anim calcmode="lin" valueType="num">
                                      <p:cBhvr>
                                        <p:cTn id="303" dur="500" fill="hold"/>
                                        <p:tgtEl>
                                          <p:spTgt spid="22595"/>
                                        </p:tgtEl>
                                        <p:attrNameLst>
                                          <p:attrName>ppt_h</p:attrName>
                                        </p:attrNameLst>
                                      </p:cBhvr>
                                      <p:tavLst>
                                        <p:tav tm="0">
                                          <p:val>
                                            <p:strVal val="#ppt_h"/>
                                          </p:val>
                                        </p:tav>
                                        <p:tav tm="100000">
                                          <p:val>
                                            <p:strVal val="#ppt_h"/>
                                          </p:val>
                                        </p:tav>
                                      </p:tavLst>
                                    </p:anim>
                                  </p:childTnLst>
                                </p:cTn>
                              </p:par>
                            </p:childTnLst>
                          </p:cTn>
                        </p:par>
                      </p:childTnLst>
                    </p:cTn>
                  </p:par>
                  <p:par>
                    <p:cTn id="304" fill="hold">
                      <p:stCondLst>
                        <p:cond delay="indefinite"/>
                      </p:stCondLst>
                      <p:childTnLst>
                        <p:par>
                          <p:cTn id="305" fill="hold">
                            <p:stCondLst>
                              <p:cond delay="0"/>
                            </p:stCondLst>
                            <p:childTnLst>
                              <p:par>
                                <p:cTn id="306" presetID="17" presetClass="entr" presetSubtype="10" fill="hold" grpId="0" nodeType="clickEffect">
                                  <p:stCondLst>
                                    <p:cond delay="0"/>
                                  </p:stCondLst>
                                  <p:childTnLst>
                                    <p:set>
                                      <p:cBhvr>
                                        <p:cTn id="307" dur="1" fill="hold">
                                          <p:stCondLst>
                                            <p:cond delay="0"/>
                                          </p:stCondLst>
                                        </p:cTn>
                                        <p:tgtEl>
                                          <p:spTgt spid="22596"/>
                                        </p:tgtEl>
                                        <p:attrNameLst>
                                          <p:attrName>style.visibility</p:attrName>
                                        </p:attrNameLst>
                                      </p:cBhvr>
                                      <p:to>
                                        <p:strVal val="visible"/>
                                      </p:to>
                                    </p:set>
                                    <p:anim calcmode="lin" valueType="num">
                                      <p:cBhvr>
                                        <p:cTn id="308" dur="500" fill="hold"/>
                                        <p:tgtEl>
                                          <p:spTgt spid="22596"/>
                                        </p:tgtEl>
                                        <p:attrNameLst>
                                          <p:attrName>ppt_w</p:attrName>
                                        </p:attrNameLst>
                                      </p:cBhvr>
                                      <p:tavLst>
                                        <p:tav tm="0">
                                          <p:val>
                                            <p:fltVal val="0"/>
                                          </p:val>
                                        </p:tav>
                                        <p:tav tm="100000">
                                          <p:val>
                                            <p:strVal val="#ppt_w"/>
                                          </p:val>
                                        </p:tav>
                                      </p:tavLst>
                                    </p:anim>
                                    <p:anim calcmode="lin" valueType="num">
                                      <p:cBhvr>
                                        <p:cTn id="309" dur="500" fill="hold"/>
                                        <p:tgtEl>
                                          <p:spTgt spid="22596"/>
                                        </p:tgtEl>
                                        <p:attrNameLst>
                                          <p:attrName>ppt_h</p:attrName>
                                        </p:attrNameLst>
                                      </p:cBhvr>
                                      <p:tavLst>
                                        <p:tav tm="0">
                                          <p:val>
                                            <p:strVal val="#ppt_h"/>
                                          </p:val>
                                        </p:tav>
                                        <p:tav tm="100000">
                                          <p:val>
                                            <p:strVal val="#ppt_h"/>
                                          </p:val>
                                        </p:tav>
                                      </p:tavLst>
                                    </p:anim>
                                  </p:childTnLst>
                                </p:cTn>
                              </p:par>
                            </p:childTnLst>
                          </p:cTn>
                        </p:par>
                      </p:childTnLst>
                    </p:cTn>
                  </p:par>
                  <p:par>
                    <p:cTn id="310" fill="hold">
                      <p:stCondLst>
                        <p:cond delay="indefinite"/>
                      </p:stCondLst>
                      <p:childTnLst>
                        <p:par>
                          <p:cTn id="311" fill="hold">
                            <p:stCondLst>
                              <p:cond delay="0"/>
                            </p:stCondLst>
                            <p:childTnLst>
                              <p:par>
                                <p:cTn id="312" presetID="17" presetClass="entr" presetSubtype="10" fill="hold" grpId="0" nodeType="clickEffect">
                                  <p:stCondLst>
                                    <p:cond delay="0"/>
                                  </p:stCondLst>
                                  <p:childTnLst>
                                    <p:set>
                                      <p:cBhvr>
                                        <p:cTn id="313" dur="1" fill="hold">
                                          <p:stCondLst>
                                            <p:cond delay="0"/>
                                          </p:stCondLst>
                                        </p:cTn>
                                        <p:tgtEl>
                                          <p:spTgt spid="22621"/>
                                        </p:tgtEl>
                                        <p:attrNameLst>
                                          <p:attrName>style.visibility</p:attrName>
                                        </p:attrNameLst>
                                      </p:cBhvr>
                                      <p:to>
                                        <p:strVal val="visible"/>
                                      </p:to>
                                    </p:set>
                                    <p:anim calcmode="lin" valueType="num">
                                      <p:cBhvr>
                                        <p:cTn id="314" dur="500" fill="hold"/>
                                        <p:tgtEl>
                                          <p:spTgt spid="22621"/>
                                        </p:tgtEl>
                                        <p:attrNameLst>
                                          <p:attrName>ppt_w</p:attrName>
                                        </p:attrNameLst>
                                      </p:cBhvr>
                                      <p:tavLst>
                                        <p:tav tm="0">
                                          <p:val>
                                            <p:fltVal val="0"/>
                                          </p:val>
                                        </p:tav>
                                        <p:tav tm="100000">
                                          <p:val>
                                            <p:strVal val="#ppt_w"/>
                                          </p:val>
                                        </p:tav>
                                      </p:tavLst>
                                    </p:anim>
                                    <p:anim calcmode="lin" valueType="num">
                                      <p:cBhvr>
                                        <p:cTn id="315" dur="500" fill="hold"/>
                                        <p:tgtEl>
                                          <p:spTgt spid="22621"/>
                                        </p:tgtEl>
                                        <p:attrNameLst>
                                          <p:attrName>ppt_h</p:attrName>
                                        </p:attrNameLst>
                                      </p:cBhvr>
                                      <p:tavLst>
                                        <p:tav tm="0">
                                          <p:val>
                                            <p:strVal val="#ppt_h"/>
                                          </p:val>
                                        </p:tav>
                                        <p:tav tm="100000">
                                          <p:val>
                                            <p:strVal val="#ppt_h"/>
                                          </p:val>
                                        </p:tav>
                                      </p:tavLst>
                                    </p:anim>
                                  </p:childTnLst>
                                </p:cTn>
                              </p:par>
                            </p:childTnLst>
                          </p:cTn>
                        </p:par>
                      </p:childTnLst>
                    </p:cTn>
                  </p:par>
                  <p:par>
                    <p:cTn id="316" fill="hold">
                      <p:stCondLst>
                        <p:cond delay="indefinite"/>
                      </p:stCondLst>
                      <p:childTnLst>
                        <p:par>
                          <p:cTn id="317" fill="hold">
                            <p:stCondLst>
                              <p:cond delay="0"/>
                            </p:stCondLst>
                            <p:childTnLst>
                              <p:par>
                                <p:cTn id="318" presetID="18" presetClass="entr" presetSubtype="12" fill="hold" grpId="0" nodeType="clickEffect">
                                  <p:stCondLst>
                                    <p:cond delay="0"/>
                                  </p:stCondLst>
                                  <p:childTnLst>
                                    <p:set>
                                      <p:cBhvr>
                                        <p:cTn id="319" dur="1" fill="hold">
                                          <p:stCondLst>
                                            <p:cond delay="0"/>
                                          </p:stCondLst>
                                        </p:cTn>
                                        <p:tgtEl>
                                          <p:spTgt spid="22584"/>
                                        </p:tgtEl>
                                        <p:attrNameLst>
                                          <p:attrName>style.visibility</p:attrName>
                                        </p:attrNameLst>
                                      </p:cBhvr>
                                      <p:to>
                                        <p:strVal val="visible"/>
                                      </p:to>
                                    </p:set>
                                    <p:animEffect transition="in" filter="strips(downLeft)">
                                      <p:cBhvr>
                                        <p:cTn id="320" dur="500"/>
                                        <p:tgtEl>
                                          <p:spTgt spid="22584"/>
                                        </p:tgtEl>
                                      </p:cBhvr>
                                    </p:animEffect>
                                  </p:childTnLst>
                                </p:cTn>
                              </p:par>
                            </p:childTnLst>
                          </p:cTn>
                        </p:par>
                      </p:childTnLst>
                    </p:cTn>
                  </p:par>
                  <p:par>
                    <p:cTn id="321" fill="hold">
                      <p:stCondLst>
                        <p:cond delay="indefinite"/>
                      </p:stCondLst>
                      <p:childTnLst>
                        <p:par>
                          <p:cTn id="322" fill="hold">
                            <p:stCondLst>
                              <p:cond delay="0"/>
                            </p:stCondLst>
                            <p:childTnLst>
                              <p:par>
                                <p:cTn id="323" presetID="23" presetClass="entr" presetSubtype="16" fill="hold" grpId="0" nodeType="clickEffect">
                                  <p:stCondLst>
                                    <p:cond delay="0"/>
                                  </p:stCondLst>
                                  <p:childTnLst>
                                    <p:set>
                                      <p:cBhvr>
                                        <p:cTn id="324" dur="1" fill="hold">
                                          <p:stCondLst>
                                            <p:cond delay="0"/>
                                          </p:stCondLst>
                                        </p:cTn>
                                        <p:tgtEl>
                                          <p:spTgt spid="22583"/>
                                        </p:tgtEl>
                                        <p:attrNameLst>
                                          <p:attrName>style.visibility</p:attrName>
                                        </p:attrNameLst>
                                      </p:cBhvr>
                                      <p:to>
                                        <p:strVal val="visible"/>
                                      </p:to>
                                    </p:set>
                                    <p:anim calcmode="lin" valueType="num">
                                      <p:cBhvr>
                                        <p:cTn id="325" dur="500" fill="hold"/>
                                        <p:tgtEl>
                                          <p:spTgt spid="22583"/>
                                        </p:tgtEl>
                                        <p:attrNameLst>
                                          <p:attrName>ppt_w</p:attrName>
                                        </p:attrNameLst>
                                      </p:cBhvr>
                                      <p:tavLst>
                                        <p:tav tm="0">
                                          <p:val>
                                            <p:fltVal val="0"/>
                                          </p:val>
                                        </p:tav>
                                        <p:tav tm="100000">
                                          <p:val>
                                            <p:strVal val="#ppt_w"/>
                                          </p:val>
                                        </p:tav>
                                      </p:tavLst>
                                    </p:anim>
                                    <p:anim calcmode="lin" valueType="num">
                                      <p:cBhvr>
                                        <p:cTn id="326" dur="500" fill="hold"/>
                                        <p:tgtEl>
                                          <p:spTgt spid="22583"/>
                                        </p:tgtEl>
                                        <p:attrNameLst>
                                          <p:attrName>ppt_h</p:attrName>
                                        </p:attrNameLst>
                                      </p:cBhvr>
                                      <p:tavLst>
                                        <p:tav tm="0">
                                          <p:val>
                                            <p:fltVal val="0"/>
                                          </p:val>
                                        </p:tav>
                                        <p:tav tm="100000">
                                          <p:val>
                                            <p:strVal val="#ppt_h"/>
                                          </p:val>
                                        </p:tav>
                                      </p:tavLst>
                                    </p:anim>
                                  </p:childTnLst>
                                </p:cTn>
                              </p:par>
                            </p:childTnLst>
                          </p:cTn>
                        </p:par>
                      </p:childTnLst>
                    </p:cTn>
                  </p:par>
                  <p:par>
                    <p:cTn id="327" fill="hold">
                      <p:stCondLst>
                        <p:cond delay="indefinite"/>
                      </p:stCondLst>
                      <p:childTnLst>
                        <p:par>
                          <p:cTn id="328" fill="hold">
                            <p:stCondLst>
                              <p:cond delay="0"/>
                            </p:stCondLst>
                            <p:childTnLst>
                              <p:par>
                                <p:cTn id="329" presetID="23" presetClass="entr" presetSubtype="16" fill="hold" grpId="0" nodeType="clickEffect">
                                  <p:stCondLst>
                                    <p:cond delay="0"/>
                                  </p:stCondLst>
                                  <p:childTnLst>
                                    <p:set>
                                      <p:cBhvr>
                                        <p:cTn id="330" dur="1" fill="hold">
                                          <p:stCondLst>
                                            <p:cond delay="0"/>
                                          </p:stCondLst>
                                        </p:cTn>
                                        <p:tgtEl>
                                          <p:spTgt spid="22597"/>
                                        </p:tgtEl>
                                        <p:attrNameLst>
                                          <p:attrName>style.visibility</p:attrName>
                                        </p:attrNameLst>
                                      </p:cBhvr>
                                      <p:to>
                                        <p:strVal val="visible"/>
                                      </p:to>
                                    </p:set>
                                    <p:anim calcmode="lin" valueType="num">
                                      <p:cBhvr>
                                        <p:cTn id="331" dur="500" fill="hold"/>
                                        <p:tgtEl>
                                          <p:spTgt spid="22597"/>
                                        </p:tgtEl>
                                        <p:attrNameLst>
                                          <p:attrName>ppt_w</p:attrName>
                                        </p:attrNameLst>
                                      </p:cBhvr>
                                      <p:tavLst>
                                        <p:tav tm="0">
                                          <p:val>
                                            <p:fltVal val="0"/>
                                          </p:val>
                                        </p:tav>
                                        <p:tav tm="100000">
                                          <p:val>
                                            <p:strVal val="#ppt_w"/>
                                          </p:val>
                                        </p:tav>
                                      </p:tavLst>
                                    </p:anim>
                                    <p:anim calcmode="lin" valueType="num">
                                      <p:cBhvr>
                                        <p:cTn id="332" dur="500" fill="hold"/>
                                        <p:tgtEl>
                                          <p:spTgt spid="2259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p:bldP spid="22541" grpId="0" animBg="1" autoUpdateAnimBg="0"/>
      <p:bldP spid="22542" grpId="0" animBg="1"/>
      <p:bldP spid="22543" grpId="0" autoUpdateAnimBg="0"/>
      <p:bldP spid="22544" grpId="0" animBg="1"/>
      <p:bldP spid="22545" grpId="0" animBg="1"/>
      <p:bldP spid="22546" grpId="0" animBg="1"/>
      <p:bldP spid="22547" grpId="0" autoUpdateAnimBg="0"/>
      <p:bldP spid="22548" grpId="0" autoUpdateAnimBg="0"/>
      <p:bldP spid="22549" grpId="0" animBg="1"/>
      <p:bldP spid="22550" grpId="0" animBg="1"/>
      <p:bldP spid="22551" grpId="0" animBg="1"/>
      <p:bldP spid="22552" grpId="0" animBg="1"/>
      <p:bldP spid="22553" grpId="0" animBg="1"/>
      <p:bldP spid="22554" grpId="0" animBg="1"/>
      <p:bldP spid="22555" grpId="0" animBg="1"/>
      <p:bldP spid="22556" grpId="0" animBg="1"/>
      <p:bldP spid="22557" grpId="0" animBg="1"/>
      <p:bldP spid="22558" grpId="0" animBg="1"/>
      <p:bldP spid="22559" grpId="0" autoUpdateAnimBg="0"/>
      <p:bldP spid="22560" grpId="0" autoUpdateAnimBg="0"/>
      <p:bldP spid="22561" grpId="0" autoUpdateAnimBg="0"/>
      <p:bldP spid="22562" grpId="0" autoUpdateAnimBg="0"/>
      <p:bldP spid="22563" grpId="0" autoUpdateAnimBg="0"/>
      <p:bldP spid="22564" grpId="0" animBg="1"/>
      <p:bldP spid="22565" grpId="0" autoUpdateAnimBg="0"/>
      <p:bldP spid="22566" grpId="0" autoUpdateAnimBg="0"/>
      <p:bldP spid="22570" grpId="0" animBg="1"/>
      <p:bldP spid="22581" grpId="0" animBg="1"/>
      <p:bldP spid="22582" grpId="0" animBg="1"/>
      <p:bldP spid="22583" grpId="0" animBg="1"/>
      <p:bldP spid="22584" grpId="0" animBg="1"/>
      <p:bldP spid="22585" grpId="0" animBg="1"/>
      <p:bldP spid="22586" grpId="0" autoUpdateAnimBg="0"/>
      <p:bldP spid="22587" grpId="0" animBg="1"/>
      <p:bldP spid="22588" grpId="0" animBg="1"/>
      <p:bldP spid="22589" grpId="0" animBg="1"/>
      <p:bldP spid="22590" grpId="0" autoUpdateAnimBg="0"/>
      <p:bldP spid="22591" grpId="0" autoUpdateAnimBg="0"/>
      <p:bldP spid="22592" grpId="0" animBg="1"/>
      <p:bldP spid="22593" grpId="0" animBg="1"/>
      <p:bldP spid="22594" grpId="0" animBg="1"/>
      <p:bldP spid="22595" grpId="0" animBg="1"/>
      <p:bldP spid="22596" grpId="0" animBg="1"/>
      <p:bldP spid="22597" grpId="0" animBg="1"/>
      <p:bldP spid="22598" grpId="0" autoUpdateAnimBg="0"/>
      <p:bldP spid="22599" grpId="0" autoUpdateAnimBg="0"/>
      <p:bldP spid="22600" grpId="0" autoUpdateAnimBg="0"/>
      <p:bldP spid="22615" grpId="0" autoUpdateAnimBg="0"/>
      <p:bldP spid="22621"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Oval 2"/>
          <p:cNvSpPr>
            <a:spLocks noChangeArrowheads="1"/>
          </p:cNvSpPr>
          <p:nvPr/>
        </p:nvSpPr>
        <p:spPr bwMode="auto">
          <a:xfrm>
            <a:off x="5327650" y="2141538"/>
            <a:ext cx="1984375" cy="1260475"/>
          </a:xfrm>
          <a:prstGeom prst="ellipse">
            <a:avLst/>
          </a:prstGeom>
          <a:solidFill>
            <a:schemeClr val="bg1"/>
          </a:solidFill>
          <a:ln w="28575">
            <a:solidFill>
              <a:schemeClr val="tx1"/>
            </a:solidFill>
            <a:round/>
          </a:ln>
        </p:spPr>
        <p:txBody>
          <a:bodyPr wrap="none" anchor="ctr"/>
          <a:lstStyle/>
          <a:p>
            <a:endParaRPr lang="en-IN"/>
          </a:p>
        </p:txBody>
      </p:sp>
      <p:sp>
        <p:nvSpPr>
          <p:cNvPr id="23555" name="AutoShape 3"/>
          <p:cNvSpPr>
            <a:spLocks noChangeArrowheads="1"/>
          </p:cNvSpPr>
          <p:nvPr/>
        </p:nvSpPr>
        <p:spPr bwMode="auto">
          <a:xfrm>
            <a:off x="4210050" y="3811588"/>
            <a:ext cx="4251325" cy="2430462"/>
          </a:xfrm>
          <a:prstGeom prst="diamond">
            <a:avLst/>
          </a:prstGeom>
          <a:solidFill>
            <a:schemeClr val="bg1"/>
          </a:solidFill>
          <a:ln w="3175">
            <a:solidFill>
              <a:schemeClr val="bg2"/>
            </a:solidFill>
            <a:miter lim="800000"/>
          </a:ln>
        </p:spPr>
        <p:txBody>
          <a:bodyPr wrap="none" anchor="ctr"/>
          <a:lstStyle/>
          <a:p>
            <a:endParaRPr lang="en-IN"/>
          </a:p>
        </p:txBody>
      </p:sp>
      <p:sp>
        <p:nvSpPr>
          <p:cNvPr id="23556" name="Line 4"/>
          <p:cNvSpPr>
            <a:spLocks noChangeShapeType="1"/>
          </p:cNvSpPr>
          <p:nvPr/>
        </p:nvSpPr>
        <p:spPr bwMode="auto">
          <a:xfrm rot="21571905" flipV="1">
            <a:off x="6307138" y="4756150"/>
            <a:ext cx="2595562" cy="1484313"/>
          </a:xfrm>
          <a:prstGeom prst="line">
            <a:avLst/>
          </a:prstGeom>
          <a:noFill/>
          <a:ln w="6350">
            <a:solidFill>
              <a:schemeClr val="bg2"/>
            </a:solidFill>
            <a:round/>
          </a:ln>
        </p:spPr>
        <p:txBody>
          <a:bodyPr/>
          <a:lstStyle/>
          <a:p>
            <a:endParaRPr lang="en-IN"/>
          </a:p>
        </p:txBody>
      </p:sp>
      <p:sp>
        <p:nvSpPr>
          <p:cNvPr id="23557" name="Line 5"/>
          <p:cNvSpPr>
            <a:spLocks noChangeShapeType="1"/>
          </p:cNvSpPr>
          <p:nvPr/>
        </p:nvSpPr>
        <p:spPr bwMode="auto">
          <a:xfrm rot="28095" flipH="1" flipV="1">
            <a:off x="3636963" y="4708525"/>
            <a:ext cx="2692400" cy="1539875"/>
          </a:xfrm>
          <a:prstGeom prst="line">
            <a:avLst/>
          </a:prstGeom>
          <a:noFill/>
          <a:ln w="6350">
            <a:solidFill>
              <a:schemeClr val="bg2"/>
            </a:solidFill>
            <a:round/>
          </a:ln>
        </p:spPr>
        <p:txBody>
          <a:bodyPr/>
          <a:lstStyle/>
          <a:p>
            <a:endParaRPr lang="en-IN"/>
          </a:p>
        </p:txBody>
      </p:sp>
      <p:sp>
        <p:nvSpPr>
          <p:cNvPr id="23558" name="Line 6"/>
          <p:cNvSpPr>
            <a:spLocks noChangeShapeType="1"/>
          </p:cNvSpPr>
          <p:nvPr/>
        </p:nvSpPr>
        <p:spPr bwMode="auto">
          <a:xfrm>
            <a:off x="6334125" y="3355975"/>
            <a:ext cx="0" cy="2886075"/>
          </a:xfrm>
          <a:prstGeom prst="line">
            <a:avLst/>
          </a:prstGeom>
          <a:noFill/>
          <a:ln w="6350">
            <a:solidFill>
              <a:schemeClr val="bg2"/>
            </a:solidFill>
            <a:round/>
          </a:ln>
        </p:spPr>
        <p:txBody>
          <a:bodyPr/>
          <a:lstStyle/>
          <a:p>
            <a:endParaRPr lang="en-IN"/>
          </a:p>
        </p:txBody>
      </p:sp>
      <p:sp>
        <p:nvSpPr>
          <p:cNvPr id="23559" name="Line 7"/>
          <p:cNvSpPr>
            <a:spLocks noChangeShapeType="1"/>
          </p:cNvSpPr>
          <p:nvPr/>
        </p:nvSpPr>
        <p:spPr bwMode="auto">
          <a:xfrm flipV="1">
            <a:off x="8461375" y="2832100"/>
            <a:ext cx="0" cy="2197100"/>
          </a:xfrm>
          <a:prstGeom prst="line">
            <a:avLst/>
          </a:prstGeom>
          <a:noFill/>
          <a:ln w="9525">
            <a:solidFill>
              <a:schemeClr val="bg2"/>
            </a:solidFill>
            <a:round/>
          </a:ln>
        </p:spPr>
        <p:txBody>
          <a:bodyPr/>
          <a:lstStyle/>
          <a:p>
            <a:endParaRPr lang="en-IN"/>
          </a:p>
        </p:txBody>
      </p:sp>
      <p:sp>
        <p:nvSpPr>
          <p:cNvPr id="23560" name="Line 8"/>
          <p:cNvSpPr>
            <a:spLocks noChangeShapeType="1"/>
          </p:cNvSpPr>
          <p:nvPr/>
        </p:nvSpPr>
        <p:spPr bwMode="auto">
          <a:xfrm flipV="1">
            <a:off x="4210050" y="2832100"/>
            <a:ext cx="0" cy="2197100"/>
          </a:xfrm>
          <a:prstGeom prst="line">
            <a:avLst/>
          </a:prstGeom>
          <a:noFill/>
          <a:ln w="9525">
            <a:solidFill>
              <a:schemeClr val="bg2"/>
            </a:solidFill>
            <a:round/>
          </a:ln>
        </p:spPr>
        <p:txBody>
          <a:bodyPr/>
          <a:lstStyle/>
          <a:p>
            <a:endParaRPr lang="en-IN"/>
          </a:p>
        </p:txBody>
      </p:sp>
      <p:sp>
        <p:nvSpPr>
          <p:cNvPr id="23561" name="Line 9"/>
          <p:cNvSpPr>
            <a:spLocks noChangeShapeType="1"/>
          </p:cNvSpPr>
          <p:nvPr/>
        </p:nvSpPr>
        <p:spPr bwMode="auto">
          <a:xfrm>
            <a:off x="4210050" y="2827338"/>
            <a:ext cx="2124075" cy="1212850"/>
          </a:xfrm>
          <a:prstGeom prst="line">
            <a:avLst/>
          </a:prstGeom>
          <a:noFill/>
          <a:ln w="9525">
            <a:solidFill>
              <a:schemeClr val="bg2"/>
            </a:solidFill>
            <a:round/>
          </a:ln>
        </p:spPr>
        <p:txBody>
          <a:bodyPr/>
          <a:lstStyle/>
          <a:p>
            <a:endParaRPr lang="en-IN"/>
          </a:p>
        </p:txBody>
      </p:sp>
      <p:sp>
        <p:nvSpPr>
          <p:cNvPr id="23562" name="Line 10"/>
          <p:cNvSpPr>
            <a:spLocks noChangeShapeType="1"/>
          </p:cNvSpPr>
          <p:nvPr/>
        </p:nvSpPr>
        <p:spPr bwMode="auto">
          <a:xfrm flipV="1">
            <a:off x="6334125" y="2827338"/>
            <a:ext cx="2127250" cy="1212850"/>
          </a:xfrm>
          <a:prstGeom prst="line">
            <a:avLst/>
          </a:prstGeom>
          <a:noFill/>
          <a:ln w="9525">
            <a:solidFill>
              <a:schemeClr val="bg2"/>
            </a:solidFill>
            <a:round/>
          </a:ln>
        </p:spPr>
        <p:txBody>
          <a:bodyPr/>
          <a:lstStyle/>
          <a:p>
            <a:endParaRPr lang="en-IN"/>
          </a:p>
        </p:txBody>
      </p:sp>
      <p:sp>
        <p:nvSpPr>
          <p:cNvPr id="23563" name="Line 11"/>
          <p:cNvSpPr>
            <a:spLocks noChangeShapeType="1"/>
          </p:cNvSpPr>
          <p:nvPr/>
        </p:nvSpPr>
        <p:spPr bwMode="auto">
          <a:xfrm>
            <a:off x="3751263" y="6242050"/>
            <a:ext cx="5164137" cy="0"/>
          </a:xfrm>
          <a:prstGeom prst="line">
            <a:avLst/>
          </a:prstGeom>
          <a:noFill/>
          <a:ln w="9525">
            <a:solidFill>
              <a:schemeClr val="bg2"/>
            </a:solidFill>
            <a:round/>
          </a:ln>
        </p:spPr>
        <p:txBody>
          <a:bodyPr/>
          <a:lstStyle/>
          <a:p>
            <a:endParaRPr lang="en-IN"/>
          </a:p>
        </p:txBody>
      </p:sp>
      <p:sp>
        <p:nvSpPr>
          <p:cNvPr id="23564" name="Oval 12"/>
          <p:cNvSpPr>
            <a:spLocks noChangeArrowheads="1"/>
          </p:cNvSpPr>
          <p:nvPr/>
        </p:nvSpPr>
        <p:spPr bwMode="auto">
          <a:xfrm>
            <a:off x="5526088" y="3160713"/>
            <a:ext cx="130175" cy="130175"/>
          </a:xfrm>
          <a:prstGeom prst="ellipse">
            <a:avLst/>
          </a:prstGeom>
          <a:solidFill>
            <a:srgbClr val="969696"/>
          </a:solidFill>
          <a:ln w="9525">
            <a:solidFill>
              <a:schemeClr val="tx1"/>
            </a:solidFill>
            <a:round/>
          </a:ln>
        </p:spPr>
        <p:txBody>
          <a:bodyPr wrap="none" anchor="ctr"/>
          <a:lstStyle/>
          <a:p>
            <a:endParaRPr lang="en-IN"/>
          </a:p>
        </p:txBody>
      </p:sp>
      <p:sp>
        <p:nvSpPr>
          <p:cNvPr id="23565" name="Oval 13"/>
          <p:cNvSpPr>
            <a:spLocks noChangeArrowheads="1"/>
          </p:cNvSpPr>
          <p:nvPr/>
        </p:nvSpPr>
        <p:spPr bwMode="auto">
          <a:xfrm>
            <a:off x="6989763" y="3160713"/>
            <a:ext cx="130175" cy="130175"/>
          </a:xfrm>
          <a:prstGeom prst="ellipse">
            <a:avLst/>
          </a:prstGeom>
          <a:solidFill>
            <a:srgbClr val="969696"/>
          </a:solidFill>
          <a:ln w="9525">
            <a:solidFill>
              <a:schemeClr val="tx1"/>
            </a:solidFill>
            <a:round/>
          </a:ln>
        </p:spPr>
        <p:txBody>
          <a:bodyPr wrap="none" anchor="ctr"/>
          <a:lstStyle/>
          <a:p>
            <a:endParaRPr lang="en-IN"/>
          </a:p>
        </p:txBody>
      </p:sp>
      <p:sp>
        <p:nvSpPr>
          <p:cNvPr id="23566" name="Line 14"/>
          <p:cNvSpPr>
            <a:spLocks noChangeShapeType="1"/>
          </p:cNvSpPr>
          <p:nvPr/>
        </p:nvSpPr>
        <p:spPr bwMode="auto">
          <a:xfrm flipV="1">
            <a:off x="6334125" y="2828925"/>
            <a:ext cx="1420813" cy="811213"/>
          </a:xfrm>
          <a:prstGeom prst="line">
            <a:avLst/>
          </a:prstGeom>
          <a:noFill/>
          <a:ln w="6350">
            <a:solidFill>
              <a:schemeClr val="bg2"/>
            </a:solidFill>
            <a:round/>
          </a:ln>
        </p:spPr>
        <p:txBody>
          <a:bodyPr/>
          <a:lstStyle/>
          <a:p>
            <a:endParaRPr lang="en-IN"/>
          </a:p>
        </p:txBody>
      </p:sp>
      <p:sp>
        <p:nvSpPr>
          <p:cNvPr id="23567" name="Line 15"/>
          <p:cNvSpPr>
            <a:spLocks noChangeShapeType="1"/>
          </p:cNvSpPr>
          <p:nvPr/>
        </p:nvSpPr>
        <p:spPr bwMode="auto">
          <a:xfrm>
            <a:off x="4964113" y="2860675"/>
            <a:ext cx="1336675" cy="762000"/>
          </a:xfrm>
          <a:prstGeom prst="line">
            <a:avLst/>
          </a:prstGeom>
          <a:noFill/>
          <a:ln w="6350">
            <a:solidFill>
              <a:schemeClr val="bg2"/>
            </a:solidFill>
            <a:round/>
          </a:ln>
        </p:spPr>
        <p:txBody>
          <a:bodyPr/>
          <a:lstStyle/>
          <a:p>
            <a:endParaRPr lang="en-IN"/>
          </a:p>
        </p:txBody>
      </p:sp>
      <p:sp>
        <p:nvSpPr>
          <p:cNvPr id="23568" name="Line 16"/>
          <p:cNvSpPr>
            <a:spLocks noChangeShapeType="1"/>
          </p:cNvSpPr>
          <p:nvPr/>
        </p:nvSpPr>
        <p:spPr bwMode="auto">
          <a:xfrm flipH="1">
            <a:off x="4313238" y="2832100"/>
            <a:ext cx="652462" cy="2266950"/>
          </a:xfrm>
          <a:prstGeom prst="line">
            <a:avLst/>
          </a:prstGeom>
          <a:noFill/>
          <a:ln w="6350">
            <a:solidFill>
              <a:schemeClr val="bg2"/>
            </a:solidFill>
            <a:round/>
          </a:ln>
        </p:spPr>
        <p:txBody>
          <a:bodyPr/>
          <a:lstStyle/>
          <a:p>
            <a:endParaRPr lang="en-IN"/>
          </a:p>
        </p:txBody>
      </p:sp>
      <p:sp>
        <p:nvSpPr>
          <p:cNvPr id="23569" name="Line 17"/>
          <p:cNvSpPr>
            <a:spLocks noChangeShapeType="1"/>
          </p:cNvSpPr>
          <p:nvPr/>
        </p:nvSpPr>
        <p:spPr bwMode="auto">
          <a:xfrm>
            <a:off x="7673975" y="2832100"/>
            <a:ext cx="652463" cy="2266950"/>
          </a:xfrm>
          <a:prstGeom prst="line">
            <a:avLst/>
          </a:prstGeom>
          <a:noFill/>
          <a:ln w="6350">
            <a:solidFill>
              <a:schemeClr val="bg2"/>
            </a:solidFill>
            <a:round/>
          </a:ln>
        </p:spPr>
        <p:txBody>
          <a:bodyPr/>
          <a:lstStyle/>
          <a:p>
            <a:endParaRPr lang="en-IN"/>
          </a:p>
        </p:txBody>
      </p:sp>
      <p:sp>
        <p:nvSpPr>
          <p:cNvPr id="23570" name="Line 18"/>
          <p:cNvSpPr>
            <a:spLocks noChangeShapeType="1"/>
          </p:cNvSpPr>
          <p:nvPr/>
        </p:nvSpPr>
        <p:spPr bwMode="auto">
          <a:xfrm flipH="1" flipV="1">
            <a:off x="4313238" y="5099050"/>
            <a:ext cx="2006600" cy="1117600"/>
          </a:xfrm>
          <a:prstGeom prst="line">
            <a:avLst/>
          </a:prstGeom>
          <a:noFill/>
          <a:ln w="3175">
            <a:solidFill>
              <a:schemeClr val="bg2"/>
            </a:solidFill>
            <a:round/>
          </a:ln>
        </p:spPr>
        <p:txBody>
          <a:bodyPr/>
          <a:lstStyle/>
          <a:p>
            <a:endParaRPr lang="en-IN"/>
          </a:p>
        </p:txBody>
      </p:sp>
      <p:sp>
        <p:nvSpPr>
          <p:cNvPr id="23571" name="Line 19"/>
          <p:cNvSpPr>
            <a:spLocks noChangeShapeType="1"/>
          </p:cNvSpPr>
          <p:nvPr/>
        </p:nvSpPr>
        <p:spPr bwMode="auto">
          <a:xfrm flipV="1">
            <a:off x="6319838" y="5099050"/>
            <a:ext cx="2006600" cy="1117600"/>
          </a:xfrm>
          <a:prstGeom prst="line">
            <a:avLst/>
          </a:prstGeom>
          <a:noFill/>
          <a:ln w="3175">
            <a:solidFill>
              <a:schemeClr val="bg2"/>
            </a:solidFill>
            <a:round/>
          </a:ln>
        </p:spPr>
        <p:txBody>
          <a:bodyPr/>
          <a:lstStyle/>
          <a:p>
            <a:endParaRPr lang="en-IN"/>
          </a:p>
        </p:txBody>
      </p:sp>
      <p:sp>
        <p:nvSpPr>
          <p:cNvPr id="23572" name="Arc 20"/>
          <p:cNvSpPr/>
          <p:nvPr/>
        </p:nvSpPr>
        <p:spPr bwMode="auto">
          <a:xfrm>
            <a:off x="4862513" y="4919663"/>
            <a:ext cx="2884487" cy="942975"/>
          </a:xfrm>
          <a:custGeom>
            <a:avLst/>
            <a:gdLst>
              <a:gd name="T0" fmla="*/ 2879412 w 43200"/>
              <a:gd name="T1" fmla="*/ 0 h 23414"/>
              <a:gd name="T2" fmla="*/ 1803 w 43200"/>
              <a:gd name="T3" fmla="*/ 29924 h 23414"/>
              <a:gd name="T4" fmla="*/ 1442244 w 43200"/>
              <a:gd name="T5" fmla="*/ 73057 h 23414"/>
              <a:gd name="T6" fmla="*/ 0 60000 65536"/>
              <a:gd name="T7" fmla="*/ 0 60000 65536"/>
              <a:gd name="T8" fmla="*/ 0 60000 65536"/>
              <a:gd name="T9" fmla="*/ 0 w 43200"/>
              <a:gd name="T10" fmla="*/ 0 h 23414"/>
              <a:gd name="T11" fmla="*/ 43200 w 43200"/>
              <a:gd name="T12" fmla="*/ 23414 h 23414"/>
            </a:gdLst>
            <a:ahLst/>
            <a:cxnLst>
              <a:cxn ang="T6">
                <a:pos x="T0" y="T1"/>
              </a:cxn>
              <a:cxn ang="T7">
                <a:pos x="T2" y="T3"/>
              </a:cxn>
              <a:cxn ang="T8">
                <a:pos x="T4" y="T5"/>
              </a:cxn>
            </a:cxnLst>
            <a:rect l="T9" t="T10" r="T11" b="T12"/>
            <a:pathLst>
              <a:path w="43200" h="23414" fill="none" extrusionOk="0">
                <a:moveTo>
                  <a:pt x="43123" y="0"/>
                </a:moveTo>
                <a:cubicBezTo>
                  <a:pt x="43174" y="603"/>
                  <a:pt x="43200" y="1208"/>
                  <a:pt x="43200" y="1814"/>
                </a:cubicBezTo>
                <a:cubicBezTo>
                  <a:pt x="43200" y="13743"/>
                  <a:pt x="33529" y="23414"/>
                  <a:pt x="21600" y="23414"/>
                </a:cubicBezTo>
                <a:cubicBezTo>
                  <a:pt x="9670" y="23414"/>
                  <a:pt x="0" y="13743"/>
                  <a:pt x="0" y="1814"/>
                </a:cubicBezTo>
                <a:cubicBezTo>
                  <a:pt x="-1" y="1456"/>
                  <a:pt x="8" y="1099"/>
                  <a:pt x="26" y="742"/>
                </a:cubicBezTo>
              </a:path>
              <a:path w="43200" h="23414" stroke="0" extrusionOk="0">
                <a:moveTo>
                  <a:pt x="43123" y="0"/>
                </a:moveTo>
                <a:cubicBezTo>
                  <a:pt x="43174" y="603"/>
                  <a:pt x="43200" y="1208"/>
                  <a:pt x="43200" y="1814"/>
                </a:cubicBezTo>
                <a:cubicBezTo>
                  <a:pt x="43200" y="13743"/>
                  <a:pt x="33529" y="23414"/>
                  <a:pt x="21600" y="23414"/>
                </a:cubicBezTo>
                <a:cubicBezTo>
                  <a:pt x="9670" y="23414"/>
                  <a:pt x="0" y="13743"/>
                  <a:pt x="0" y="1814"/>
                </a:cubicBezTo>
                <a:cubicBezTo>
                  <a:pt x="-1" y="1456"/>
                  <a:pt x="8" y="1099"/>
                  <a:pt x="26" y="742"/>
                </a:cubicBezTo>
                <a:lnTo>
                  <a:pt x="21600" y="1814"/>
                </a:lnTo>
                <a:close/>
              </a:path>
            </a:pathLst>
          </a:custGeom>
          <a:noFill/>
          <a:ln w="28575">
            <a:solidFill>
              <a:schemeClr val="tx1"/>
            </a:solidFill>
            <a:round/>
          </a:ln>
        </p:spPr>
        <p:txBody>
          <a:bodyPr wrap="none" anchor="ctr"/>
          <a:lstStyle/>
          <a:p>
            <a:endParaRPr lang="en-IN"/>
          </a:p>
        </p:txBody>
      </p:sp>
      <p:sp>
        <p:nvSpPr>
          <p:cNvPr id="23573" name="Arc 21"/>
          <p:cNvSpPr/>
          <p:nvPr/>
        </p:nvSpPr>
        <p:spPr bwMode="auto">
          <a:xfrm flipV="1">
            <a:off x="4881563" y="4127500"/>
            <a:ext cx="2881312" cy="912813"/>
          </a:xfrm>
          <a:custGeom>
            <a:avLst/>
            <a:gdLst>
              <a:gd name="T0" fmla="*/ 2881312 w 43162"/>
              <a:gd name="T1" fmla="*/ 94539 h 22671"/>
              <a:gd name="T2" fmla="*/ 1802 w 43162"/>
              <a:gd name="T3" fmla="*/ 0 h 22671"/>
              <a:gd name="T4" fmla="*/ 1441924 w 43162"/>
              <a:gd name="T5" fmla="*/ 43122 h 22671"/>
              <a:gd name="T6" fmla="*/ 0 60000 65536"/>
              <a:gd name="T7" fmla="*/ 0 60000 65536"/>
              <a:gd name="T8" fmla="*/ 0 60000 65536"/>
              <a:gd name="T9" fmla="*/ 0 w 43162"/>
              <a:gd name="T10" fmla="*/ 0 h 22671"/>
              <a:gd name="T11" fmla="*/ 43162 w 43162"/>
              <a:gd name="T12" fmla="*/ 22671 h 22671"/>
            </a:gdLst>
            <a:ahLst/>
            <a:cxnLst>
              <a:cxn ang="T6">
                <a:pos x="T0" y="T1"/>
              </a:cxn>
              <a:cxn ang="T7">
                <a:pos x="T2" y="T3"/>
              </a:cxn>
              <a:cxn ang="T8">
                <a:pos x="T4" y="T5"/>
              </a:cxn>
            </a:cxnLst>
            <a:rect l="T9" t="T10" r="T11" b="T12"/>
            <a:pathLst>
              <a:path w="43162" h="22671" fill="none" extrusionOk="0">
                <a:moveTo>
                  <a:pt x="43162" y="2348"/>
                </a:moveTo>
                <a:cubicBezTo>
                  <a:pt x="42486" y="13761"/>
                  <a:pt x="33033" y="22670"/>
                  <a:pt x="21600" y="22671"/>
                </a:cubicBezTo>
                <a:cubicBezTo>
                  <a:pt x="9670" y="22671"/>
                  <a:pt x="0" y="13000"/>
                  <a:pt x="0" y="1071"/>
                </a:cubicBezTo>
                <a:cubicBezTo>
                  <a:pt x="-1" y="713"/>
                  <a:pt x="8" y="356"/>
                  <a:pt x="26" y="-1"/>
                </a:cubicBezTo>
              </a:path>
              <a:path w="43162" h="22671" stroke="0" extrusionOk="0">
                <a:moveTo>
                  <a:pt x="43162" y="2348"/>
                </a:moveTo>
                <a:cubicBezTo>
                  <a:pt x="42486" y="13761"/>
                  <a:pt x="33033" y="22670"/>
                  <a:pt x="21600" y="22671"/>
                </a:cubicBezTo>
                <a:cubicBezTo>
                  <a:pt x="9670" y="22671"/>
                  <a:pt x="0" y="13000"/>
                  <a:pt x="0" y="1071"/>
                </a:cubicBezTo>
                <a:cubicBezTo>
                  <a:pt x="-1" y="713"/>
                  <a:pt x="8" y="356"/>
                  <a:pt x="26" y="-1"/>
                </a:cubicBezTo>
                <a:lnTo>
                  <a:pt x="21600" y="1071"/>
                </a:lnTo>
                <a:close/>
              </a:path>
            </a:pathLst>
          </a:custGeom>
          <a:noFill/>
          <a:ln w="9525">
            <a:solidFill>
              <a:schemeClr val="tx1"/>
            </a:solidFill>
            <a:round/>
          </a:ln>
        </p:spPr>
        <p:txBody>
          <a:bodyPr wrap="none" anchor="ctr"/>
          <a:lstStyle/>
          <a:p>
            <a:endParaRPr lang="en-IN"/>
          </a:p>
        </p:txBody>
      </p:sp>
      <p:sp>
        <p:nvSpPr>
          <p:cNvPr id="23574" name="Line 22"/>
          <p:cNvSpPr>
            <a:spLocks noChangeShapeType="1"/>
          </p:cNvSpPr>
          <p:nvPr/>
        </p:nvSpPr>
        <p:spPr bwMode="auto">
          <a:xfrm rot="-120693">
            <a:off x="7310438" y="2649538"/>
            <a:ext cx="395287" cy="2284412"/>
          </a:xfrm>
          <a:prstGeom prst="line">
            <a:avLst/>
          </a:prstGeom>
          <a:noFill/>
          <a:ln w="28575">
            <a:solidFill>
              <a:schemeClr val="tx1"/>
            </a:solidFill>
            <a:round/>
          </a:ln>
        </p:spPr>
        <p:txBody>
          <a:bodyPr wrap="none" anchor="ctr"/>
          <a:lstStyle/>
          <a:p>
            <a:endParaRPr lang="en-IN"/>
          </a:p>
        </p:txBody>
      </p:sp>
      <p:sp>
        <p:nvSpPr>
          <p:cNvPr id="23575" name="Oval 23"/>
          <p:cNvSpPr>
            <a:spLocks noChangeArrowheads="1"/>
          </p:cNvSpPr>
          <p:nvPr/>
        </p:nvSpPr>
        <p:spPr bwMode="auto">
          <a:xfrm>
            <a:off x="5516563" y="2341563"/>
            <a:ext cx="130175" cy="130175"/>
          </a:xfrm>
          <a:prstGeom prst="ellipse">
            <a:avLst/>
          </a:prstGeom>
          <a:solidFill>
            <a:srgbClr val="969696"/>
          </a:solidFill>
          <a:ln w="3175">
            <a:solidFill>
              <a:schemeClr val="tx1"/>
            </a:solidFill>
            <a:round/>
          </a:ln>
        </p:spPr>
        <p:txBody>
          <a:bodyPr wrap="none" anchor="ctr"/>
          <a:lstStyle/>
          <a:p>
            <a:endParaRPr lang="en-IN"/>
          </a:p>
        </p:txBody>
      </p:sp>
      <p:sp>
        <p:nvSpPr>
          <p:cNvPr id="23576" name="Oval 24"/>
          <p:cNvSpPr>
            <a:spLocks noChangeArrowheads="1"/>
          </p:cNvSpPr>
          <p:nvPr/>
        </p:nvSpPr>
        <p:spPr bwMode="auto">
          <a:xfrm>
            <a:off x="6981825" y="2322513"/>
            <a:ext cx="130175" cy="130175"/>
          </a:xfrm>
          <a:prstGeom prst="ellipse">
            <a:avLst/>
          </a:prstGeom>
          <a:solidFill>
            <a:srgbClr val="969696"/>
          </a:solidFill>
          <a:ln w="9525">
            <a:solidFill>
              <a:schemeClr val="tx1"/>
            </a:solidFill>
            <a:round/>
          </a:ln>
        </p:spPr>
        <p:txBody>
          <a:bodyPr wrap="none" anchor="ctr"/>
          <a:lstStyle/>
          <a:p>
            <a:endParaRPr lang="en-IN"/>
          </a:p>
        </p:txBody>
      </p:sp>
      <p:sp>
        <p:nvSpPr>
          <p:cNvPr id="23577" name="Line 25"/>
          <p:cNvSpPr>
            <a:spLocks noChangeShapeType="1"/>
          </p:cNvSpPr>
          <p:nvPr/>
        </p:nvSpPr>
        <p:spPr bwMode="auto">
          <a:xfrm flipV="1">
            <a:off x="4824413" y="2089150"/>
            <a:ext cx="1435100" cy="825500"/>
          </a:xfrm>
          <a:prstGeom prst="line">
            <a:avLst/>
          </a:prstGeom>
          <a:noFill/>
          <a:ln w="6350">
            <a:solidFill>
              <a:schemeClr val="bg2"/>
            </a:solidFill>
            <a:round/>
          </a:ln>
        </p:spPr>
        <p:txBody>
          <a:bodyPr/>
          <a:lstStyle/>
          <a:p>
            <a:endParaRPr lang="en-IN"/>
          </a:p>
        </p:txBody>
      </p:sp>
      <p:sp>
        <p:nvSpPr>
          <p:cNvPr id="23578" name="Line 26"/>
          <p:cNvSpPr>
            <a:spLocks noChangeShapeType="1"/>
          </p:cNvSpPr>
          <p:nvPr/>
        </p:nvSpPr>
        <p:spPr bwMode="auto">
          <a:xfrm>
            <a:off x="6288088" y="2052638"/>
            <a:ext cx="1336675" cy="763587"/>
          </a:xfrm>
          <a:prstGeom prst="line">
            <a:avLst/>
          </a:prstGeom>
          <a:noFill/>
          <a:ln w="6350">
            <a:solidFill>
              <a:schemeClr val="bg2"/>
            </a:solidFill>
            <a:round/>
          </a:ln>
        </p:spPr>
        <p:txBody>
          <a:bodyPr/>
          <a:lstStyle/>
          <a:p>
            <a:endParaRPr lang="en-IN"/>
          </a:p>
        </p:txBody>
      </p:sp>
      <p:sp>
        <p:nvSpPr>
          <p:cNvPr id="23579" name="Rectangle 27"/>
          <p:cNvSpPr>
            <a:spLocks noChangeArrowheads="1"/>
          </p:cNvSpPr>
          <p:nvPr/>
        </p:nvSpPr>
        <p:spPr bwMode="auto">
          <a:xfrm>
            <a:off x="5334000" y="2036763"/>
            <a:ext cx="1925638" cy="849312"/>
          </a:xfrm>
          <a:prstGeom prst="rect">
            <a:avLst/>
          </a:prstGeom>
          <a:solidFill>
            <a:schemeClr val="bg1"/>
          </a:solidFill>
          <a:ln w="9525">
            <a:noFill/>
            <a:miter lim="800000"/>
          </a:ln>
        </p:spPr>
        <p:txBody>
          <a:bodyPr wrap="none" anchor="ctr"/>
          <a:lstStyle/>
          <a:p>
            <a:endParaRPr lang="en-IN"/>
          </a:p>
        </p:txBody>
      </p:sp>
      <p:sp>
        <p:nvSpPr>
          <p:cNvPr id="23580" name="Oval 28"/>
          <p:cNvSpPr>
            <a:spLocks noChangeArrowheads="1"/>
          </p:cNvSpPr>
          <p:nvPr/>
        </p:nvSpPr>
        <p:spPr bwMode="auto">
          <a:xfrm>
            <a:off x="5083175" y="720725"/>
            <a:ext cx="2436813" cy="2435225"/>
          </a:xfrm>
          <a:prstGeom prst="ellipse">
            <a:avLst/>
          </a:prstGeom>
          <a:solidFill>
            <a:schemeClr val="bg1"/>
          </a:solidFill>
          <a:ln w="28575">
            <a:solidFill>
              <a:schemeClr val="tx1"/>
            </a:solidFill>
            <a:round/>
          </a:ln>
        </p:spPr>
        <p:txBody>
          <a:bodyPr wrap="none" anchor="ctr"/>
          <a:lstStyle/>
          <a:p>
            <a:endParaRPr lang="en-IN"/>
          </a:p>
        </p:txBody>
      </p:sp>
      <p:sp>
        <p:nvSpPr>
          <p:cNvPr id="23581" name="Line 29"/>
          <p:cNvSpPr>
            <a:spLocks noChangeShapeType="1"/>
          </p:cNvSpPr>
          <p:nvPr/>
        </p:nvSpPr>
        <p:spPr bwMode="auto">
          <a:xfrm>
            <a:off x="5046663" y="1931988"/>
            <a:ext cx="2533650" cy="0"/>
          </a:xfrm>
          <a:prstGeom prst="line">
            <a:avLst/>
          </a:prstGeom>
          <a:noFill/>
          <a:ln w="9525">
            <a:solidFill>
              <a:schemeClr val="tx1"/>
            </a:solidFill>
            <a:round/>
          </a:ln>
        </p:spPr>
        <p:txBody>
          <a:bodyPr/>
          <a:lstStyle/>
          <a:p>
            <a:endParaRPr lang="en-IN"/>
          </a:p>
        </p:txBody>
      </p:sp>
      <p:sp>
        <p:nvSpPr>
          <p:cNvPr id="23582" name="Oval 30"/>
          <p:cNvSpPr>
            <a:spLocks noChangeArrowheads="1"/>
          </p:cNvSpPr>
          <p:nvPr/>
        </p:nvSpPr>
        <p:spPr bwMode="auto">
          <a:xfrm>
            <a:off x="5083175" y="1176338"/>
            <a:ext cx="2436813" cy="1393825"/>
          </a:xfrm>
          <a:prstGeom prst="ellipse">
            <a:avLst/>
          </a:prstGeom>
          <a:solidFill>
            <a:schemeClr val="bg1"/>
          </a:solidFill>
          <a:ln w="28575">
            <a:solidFill>
              <a:schemeClr val="tx1"/>
            </a:solidFill>
            <a:round/>
          </a:ln>
        </p:spPr>
        <p:txBody>
          <a:bodyPr wrap="none" anchor="ctr"/>
          <a:lstStyle/>
          <a:p>
            <a:endParaRPr lang="en-IN"/>
          </a:p>
        </p:txBody>
      </p:sp>
      <p:sp>
        <p:nvSpPr>
          <p:cNvPr id="23583" name="Oval 31"/>
          <p:cNvSpPr>
            <a:spLocks noChangeArrowheads="1"/>
          </p:cNvSpPr>
          <p:nvPr/>
        </p:nvSpPr>
        <p:spPr bwMode="auto">
          <a:xfrm>
            <a:off x="6303963" y="2759075"/>
            <a:ext cx="96837" cy="98425"/>
          </a:xfrm>
          <a:prstGeom prst="ellipse">
            <a:avLst/>
          </a:prstGeom>
          <a:solidFill>
            <a:schemeClr val="accent1"/>
          </a:solidFill>
          <a:ln w="9525">
            <a:solidFill>
              <a:schemeClr val="tx1"/>
            </a:solidFill>
            <a:round/>
          </a:ln>
        </p:spPr>
        <p:txBody>
          <a:bodyPr wrap="none" anchor="ctr"/>
          <a:lstStyle/>
          <a:p>
            <a:endParaRPr lang="en-IN"/>
          </a:p>
        </p:txBody>
      </p:sp>
      <p:sp>
        <p:nvSpPr>
          <p:cNvPr id="23584" name="Text Box 32"/>
          <p:cNvSpPr txBox="1">
            <a:spLocks noChangeArrowheads="1"/>
          </p:cNvSpPr>
          <p:nvPr/>
        </p:nvSpPr>
        <p:spPr bwMode="auto">
          <a:xfrm>
            <a:off x="5969000" y="2589213"/>
            <a:ext cx="307975" cy="336550"/>
          </a:xfrm>
          <a:prstGeom prst="rect">
            <a:avLst/>
          </a:prstGeom>
          <a:noFill/>
          <a:ln w="9525">
            <a:noFill/>
            <a:miter lim="800000"/>
          </a:ln>
        </p:spPr>
        <p:txBody>
          <a:bodyPr wrap="none">
            <a:spAutoFit/>
          </a:bodyPr>
          <a:lstStyle/>
          <a:p>
            <a:r>
              <a:rPr lang="en-US" sz="1600" b="1">
                <a:latin typeface="Times New Roman" charset="0"/>
              </a:rPr>
              <a:t>P</a:t>
            </a:r>
            <a:endParaRPr lang="en-US" sz="1600" b="1">
              <a:latin typeface="Times New Roman" charset="0"/>
            </a:endParaRPr>
          </a:p>
        </p:txBody>
      </p:sp>
      <p:sp>
        <p:nvSpPr>
          <p:cNvPr id="23585" name="Line 33"/>
          <p:cNvSpPr>
            <a:spLocks noChangeShapeType="1"/>
          </p:cNvSpPr>
          <p:nvPr/>
        </p:nvSpPr>
        <p:spPr bwMode="auto">
          <a:xfrm flipV="1">
            <a:off x="6364288" y="1919288"/>
            <a:ext cx="0" cy="876300"/>
          </a:xfrm>
          <a:prstGeom prst="line">
            <a:avLst/>
          </a:prstGeom>
          <a:noFill/>
          <a:ln w="9525">
            <a:solidFill>
              <a:schemeClr val="tx1"/>
            </a:solidFill>
            <a:round/>
            <a:tailEnd type="triangle" w="med" len="med"/>
          </a:ln>
        </p:spPr>
        <p:txBody>
          <a:bodyPr/>
          <a:lstStyle/>
          <a:p>
            <a:endParaRPr lang="en-IN"/>
          </a:p>
        </p:txBody>
      </p:sp>
      <p:sp>
        <p:nvSpPr>
          <p:cNvPr id="23586" name="Oval 34"/>
          <p:cNvSpPr>
            <a:spLocks noChangeArrowheads="1"/>
          </p:cNvSpPr>
          <p:nvPr/>
        </p:nvSpPr>
        <p:spPr bwMode="auto">
          <a:xfrm>
            <a:off x="6310313" y="1901825"/>
            <a:ext cx="96837" cy="96838"/>
          </a:xfrm>
          <a:prstGeom prst="ellipse">
            <a:avLst/>
          </a:prstGeom>
          <a:solidFill>
            <a:schemeClr val="accent1"/>
          </a:solidFill>
          <a:ln w="9525">
            <a:solidFill>
              <a:schemeClr val="tx1"/>
            </a:solidFill>
            <a:round/>
          </a:ln>
        </p:spPr>
        <p:txBody>
          <a:bodyPr wrap="none" anchor="ctr"/>
          <a:lstStyle/>
          <a:p>
            <a:endParaRPr lang="en-IN"/>
          </a:p>
        </p:txBody>
      </p:sp>
      <p:sp>
        <p:nvSpPr>
          <p:cNvPr id="23587" name="Line 35"/>
          <p:cNvSpPr>
            <a:spLocks noChangeShapeType="1"/>
          </p:cNvSpPr>
          <p:nvPr/>
        </p:nvSpPr>
        <p:spPr bwMode="auto">
          <a:xfrm flipH="1">
            <a:off x="5722938" y="2011363"/>
            <a:ext cx="598487" cy="1046162"/>
          </a:xfrm>
          <a:prstGeom prst="line">
            <a:avLst/>
          </a:prstGeom>
          <a:noFill/>
          <a:ln w="9525">
            <a:solidFill>
              <a:schemeClr val="tx1"/>
            </a:solidFill>
            <a:round/>
            <a:tailEnd type="triangle" w="med" len="med"/>
          </a:ln>
        </p:spPr>
        <p:txBody>
          <a:bodyPr/>
          <a:lstStyle/>
          <a:p>
            <a:endParaRPr lang="en-IN"/>
          </a:p>
        </p:txBody>
      </p:sp>
      <p:sp>
        <p:nvSpPr>
          <p:cNvPr id="23588" name="Text Box 36"/>
          <p:cNvSpPr txBox="1">
            <a:spLocks noChangeArrowheads="1"/>
          </p:cNvSpPr>
          <p:nvPr/>
        </p:nvSpPr>
        <p:spPr bwMode="auto">
          <a:xfrm>
            <a:off x="6346825" y="2205038"/>
            <a:ext cx="274638" cy="338137"/>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3589" name="Text Box 37"/>
          <p:cNvSpPr txBox="1">
            <a:spLocks noChangeArrowheads="1"/>
          </p:cNvSpPr>
          <p:nvPr/>
        </p:nvSpPr>
        <p:spPr bwMode="auto">
          <a:xfrm>
            <a:off x="5621338" y="1858963"/>
            <a:ext cx="331787" cy="336550"/>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3590" name="Line 38"/>
          <p:cNvSpPr>
            <a:spLocks noChangeShapeType="1"/>
          </p:cNvSpPr>
          <p:nvPr/>
        </p:nvSpPr>
        <p:spPr bwMode="auto">
          <a:xfrm>
            <a:off x="5400675" y="1371600"/>
            <a:ext cx="1851025" cy="1071563"/>
          </a:xfrm>
          <a:prstGeom prst="line">
            <a:avLst/>
          </a:prstGeom>
          <a:noFill/>
          <a:ln w="9525">
            <a:solidFill>
              <a:schemeClr val="tx1"/>
            </a:solidFill>
            <a:round/>
          </a:ln>
        </p:spPr>
        <p:txBody>
          <a:bodyPr/>
          <a:lstStyle/>
          <a:p>
            <a:endParaRPr lang="en-IN"/>
          </a:p>
        </p:txBody>
      </p:sp>
      <p:sp>
        <p:nvSpPr>
          <p:cNvPr id="23591" name="Line 39"/>
          <p:cNvSpPr>
            <a:spLocks noChangeShapeType="1"/>
          </p:cNvSpPr>
          <p:nvPr/>
        </p:nvSpPr>
        <p:spPr bwMode="auto">
          <a:xfrm flipH="1">
            <a:off x="5381625" y="1425575"/>
            <a:ext cx="1851025" cy="1071563"/>
          </a:xfrm>
          <a:prstGeom prst="line">
            <a:avLst/>
          </a:prstGeom>
          <a:noFill/>
          <a:ln w="9525">
            <a:solidFill>
              <a:schemeClr val="tx1"/>
            </a:solidFill>
            <a:round/>
          </a:ln>
        </p:spPr>
        <p:txBody>
          <a:bodyPr/>
          <a:lstStyle/>
          <a:p>
            <a:endParaRPr lang="en-IN"/>
          </a:p>
        </p:txBody>
      </p:sp>
      <p:sp>
        <p:nvSpPr>
          <p:cNvPr id="23592" name="Line 40"/>
          <p:cNvSpPr>
            <a:spLocks noChangeShapeType="1"/>
          </p:cNvSpPr>
          <p:nvPr/>
        </p:nvSpPr>
        <p:spPr bwMode="auto">
          <a:xfrm flipH="1">
            <a:off x="4498975" y="884238"/>
            <a:ext cx="1851025" cy="1071562"/>
          </a:xfrm>
          <a:prstGeom prst="line">
            <a:avLst/>
          </a:prstGeom>
          <a:noFill/>
          <a:ln w="9525">
            <a:solidFill>
              <a:schemeClr val="bg2"/>
            </a:solidFill>
            <a:round/>
          </a:ln>
        </p:spPr>
        <p:txBody>
          <a:bodyPr/>
          <a:lstStyle/>
          <a:p>
            <a:endParaRPr lang="en-IN"/>
          </a:p>
        </p:txBody>
      </p:sp>
      <p:sp>
        <p:nvSpPr>
          <p:cNvPr id="23593" name="Line 41"/>
          <p:cNvSpPr>
            <a:spLocks noChangeShapeType="1"/>
          </p:cNvSpPr>
          <p:nvPr/>
        </p:nvSpPr>
        <p:spPr bwMode="auto">
          <a:xfrm flipH="1">
            <a:off x="6350000" y="1858963"/>
            <a:ext cx="1851025" cy="1071562"/>
          </a:xfrm>
          <a:prstGeom prst="line">
            <a:avLst/>
          </a:prstGeom>
          <a:noFill/>
          <a:ln w="9525">
            <a:solidFill>
              <a:schemeClr val="bg2"/>
            </a:solidFill>
            <a:round/>
          </a:ln>
        </p:spPr>
        <p:txBody>
          <a:bodyPr/>
          <a:lstStyle/>
          <a:p>
            <a:endParaRPr lang="en-IN"/>
          </a:p>
        </p:txBody>
      </p:sp>
      <p:sp>
        <p:nvSpPr>
          <p:cNvPr id="23594" name="Line 42"/>
          <p:cNvSpPr>
            <a:spLocks noChangeShapeType="1"/>
          </p:cNvSpPr>
          <p:nvPr/>
        </p:nvSpPr>
        <p:spPr bwMode="auto">
          <a:xfrm>
            <a:off x="4530725" y="1822450"/>
            <a:ext cx="1849438" cy="1071563"/>
          </a:xfrm>
          <a:prstGeom prst="line">
            <a:avLst/>
          </a:prstGeom>
          <a:noFill/>
          <a:ln w="9525">
            <a:solidFill>
              <a:schemeClr val="bg2"/>
            </a:solidFill>
            <a:round/>
          </a:ln>
        </p:spPr>
        <p:txBody>
          <a:bodyPr/>
          <a:lstStyle/>
          <a:p>
            <a:endParaRPr lang="en-IN"/>
          </a:p>
        </p:txBody>
      </p:sp>
      <p:sp>
        <p:nvSpPr>
          <p:cNvPr id="23595" name="Line 43"/>
          <p:cNvSpPr>
            <a:spLocks noChangeShapeType="1"/>
          </p:cNvSpPr>
          <p:nvPr/>
        </p:nvSpPr>
        <p:spPr bwMode="auto">
          <a:xfrm>
            <a:off x="6307138" y="866775"/>
            <a:ext cx="1851025" cy="1071563"/>
          </a:xfrm>
          <a:prstGeom prst="line">
            <a:avLst/>
          </a:prstGeom>
          <a:noFill/>
          <a:ln w="9525">
            <a:solidFill>
              <a:schemeClr val="bg2"/>
            </a:solidFill>
            <a:round/>
          </a:ln>
        </p:spPr>
        <p:txBody>
          <a:bodyPr/>
          <a:lstStyle/>
          <a:p>
            <a:endParaRPr lang="en-IN"/>
          </a:p>
        </p:txBody>
      </p:sp>
      <p:sp>
        <p:nvSpPr>
          <p:cNvPr id="23596" name="Text Box 44"/>
          <p:cNvSpPr txBox="1">
            <a:spLocks noChangeArrowheads="1"/>
          </p:cNvSpPr>
          <p:nvPr/>
        </p:nvSpPr>
        <p:spPr bwMode="auto">
          <a:xfrm>
            <a:off x="5699125" y="1238250"/>
            <a:ext cx="285750" cy="366713"/>
          </a:xfrm>
          <a:prstGeom prst="rect">
            <a:avLst/>
          </a:prstGeom>
          <a:noFill/>
          <a:ln w="9525">
            <a:noFill/>
            <a:miter lim="800000"/>
          </a:ln>
        </p:spPr>
        <p:txBody>
          <a:bodyPr wrap="none">
            <a:spAutoFit/>
          </a:bodyPr>
          <a:lstStyle/>
          <a:p>
            <a:r>
              <a:rPr lang="en-US" b="1">
                <a:latin typeface="Times New Roman" charset="0"/>
              </a:rPr>
              <a:t>r</a:t>
            </a:r>
            <a:endParaRPr lang="en-US" b="1">
              <a:latin typeface="Times New Roman" charset="0"/>
            </a:endParaRPr>
          </a:p>
        </p:txBody>
      </p:sp>
      <p:sp>
        <p:nvSpPr>
          <p:cNvPr id="23597" name="Text Box 45"/>
          <p:cNvSpPr txBox="1">
            <a:spLocks noChangeArrowheads="1"/>
          </p:cNvSpPr>
          <p:nvPr/>
        </p:nvSpPr>
        <p:spPr bwMode="auto">
          <a:xfrm>
            <a:off x="6794500" y="1816100"/>
            <a:ext cx="285750" cy="366713"/>
          </a:xfrm>
          <a:prstGeom prst="rect">
            <a:avLst/>
          </a:prstGeom>
          <a:noFill/>
          <a:ln w="9525">
            <a:noFill/>
            <a:miter lim="800000"/>
          </a:ln>
        </p:spPr>
        <p:txBody>
          <a:bodyPr wrap="none">
            <a:spAutoFit/>
          </a:bodyPr>
          <a:lstStyle/>
          <a:p>
            <a:r>
              <a:rPr lang="en-US" b="1">
                <a:latin typeface="Times New Roman" charset="0"/>
              </a:rPr>
              <a:t>r</a:t>
            </a:r>
            <a:endParaRPr lang="en-US" b="1">
              <a:latin typeface="Times New Roman" charset="0"/>
            </a:endParaRPr>
          </a:p>
        </p:txBody>
      </p:sp>
      <p:sp>
        <p:nvSpPr>
          <p:cNvPr id="23598" name="AutoShape 46"/>
          <p:cNvSpPr>
            <a:spLocks noChangeArrowheads="1"/>
          </p:cNvSpPr>
          <p:nvPr/>
        </p:nvSpPr>
        <p:spPr bwMode="auto">
          <a:xfrm rot="-164744">
            <a:off x="3657600" y="190500"/>
            <a:ext cx="2790825" cy="1373188"/>
          </a:xfrm>
          <a:prstGeom prst="diamond">
            <a:avLst/>
          </a:prstGeom>
          <a:solidFill>
            <a:schemeClr val="bg1"/>
          </a:solidFill>
          <a:ln w="9525">
            <a:noFill/>
            <a:miter lim="800000"/>
          </a:ln>
        </p:spPr>
        <p:txBody>
          <a:bodyPr wrap="none" anchor="ctr"/>
          <a:lstStyle/>
          <a:p>
            <a:endParaRPr lang="en-IN"/>
          </a:p>
        </p:txBody>
      </p:sp>
      <p:sp>
        <p:nvSpPr>
          <p:cNvPr id="23599" name="AutoShape 47"/>
          <p:cNvSpPr>
            <a:spLocks noChangeArrowheads="1"/>
          </p:cNvSpPr>
          <p:nvPr/>
        </p:nvSpPr>
        <p:spPr bwMode="auto">
          <a:xfrm rot="230988">
            <a:off x="6191250" y="190500"/>
            <a:ext cx="2819400" cy="1373188"/>
          </a:xfrm>
          <a:prstGeom prst="diamond">
            <a:avLst/>
          </a:prstGeom>
          <a:solidFill>
            <a:schemeClr val="bg1"/>
          </a:solidFill>
          <a:ln w="9525">
            <a:noFill/>
            <a:miter lim="800000"/>
          </a:ln>
        </p:spPr>
        <p:txBody>
          <a:bodyPr wrap="none" anchor="ctr"/>
          <a:lstStyle/>
          <a:p>
            <a:endParaRPr lang="en-IN"/>
          </a:p>
        </p:txBody>
      </p:sp>
      <p:sp>
        <p:nvSpPr>
          <p:cNvPr id="23600" name="Line 48"/>
          <p:cNvSpPr>
            <a:spLocks noChangeShapeType="1"/>
          </p:cNvSpPr>
          <p:nvPr/>
        </p:nvSpPr>
        <p:spPr bwMode="auto">
          <a:xfrm>
            <a:off x="5311775" y="2173288"/>
            <a:ext cx="2044700" cy="1266825"/>
          </a:xfrm>
          <a:prstGeom prst="line">
            <a:avLst/>
          </a:prstGeom>
          <a:noFill/>
          <a:ln w="3175">
            <a:solidFill>
              <a:schemeClr val="bg2"/>
            </a:solidFill>
            <a:round/>
          </a:ln>
        </p:spPr>
        <p:txBody>
          <a:bodyPr/>
          <a:lstStyle/>
          <a:p>
            <a:endParaRPr lang="en-IN"/>
          </a:p>
        </p:txBody>
      </p:sp>
      <p:sp>
        <p:nvSpPr>
          <p:cNvPr id="23601" name="Line 49"/>
          <p:cNvSpPr>
            <a:spLocks noChangeShapeType="1"/>
          </p:cNvSpPr>
          <p:nvPr/>
        </p:nvSpPr>
        <p:spPr bwMode="auto">
          <a:xfrm flipV="1">
            <a:off x="5343525" y="2270125"/>
            <a:ext cx="2046288" cy="1071563"/>
          </a:xfrm>
          <a:prstGeom prst="line">
            <a:avLst/>
          </a:prstGeom>
          <a:noFill/>
          <a:ln w="3175">
            <a:solidFill>
              <a:schemeClr val="bg2"/>
            </a:solidFill>
            <a:round/>
          </a:ln>
        </p:spPr>
        <p:txBody>
          <a:bodyPr/>
          <a:lstStyle/>
          <a:p>
            <a:endParaRPr lang="en-IN"/>
          </a:p>
        </p:txBody>
      </p:sp>
      <p:grpSp>
        <p:nvGrpSpPr>
          <p:cNvPr id="2" name="Group 50"/>
          <p:cNvGrpSpPr/>
          <p:nvPr/>
        </p:nvGrpSpPr>
        <p:grpSpPr bwMode="auto">
          <a:xfrm>
            <a:off x="304800" y="381000"/>
            <a:ext cx="2924175" cy="3532188"/>
            <a:chOff x="343" y="1920"/>
            <a:chExt cx="1529" cy="1847"/>
          </a:xfrm>
        </p:grpSpPr>
        <p:grpSp>
          <p:nvGrpSpPr>
            <p:cNvPr id="5" name="Group 51"/>
            <p:cNvGrpSpPr/>
            <p:nvPr/>
          </p:nvGrpSpPr>
          <p:grpSpPr bwMode="auto">
            <a:xfrm>
              <a:off x="432" y="1920"/>
              <a:ext cx="1200" cy="1632"/>
              <a:chOff x="528" y="1344"/>
              <a:chExt cx="1200" cy="1632"/>
            </a:xfrm>
          </p:grpSpPr>
          <p:grpSp>
            <p:nvGrpSpPr>
              <p:cNvPr id="6" name="Group 52"/>
              <p:cNvGrpSpPr/>
              <p:nvPr/>
            </p:nvGrpSpPr>
            <p:grpSpPr bwMode="auto">
              <a:xfrm>
                <a:off x="528" y="1344"/>
                <a:ext cx="1200" cy="1632"/>
                <a:chOff x="816" y="1344"/>
                <a:chExt cx="1200" cy="1632"/>
              </a:xfrm>
            </p:grpSpPr>
            <p:sp>
              <p:nvSpPr>
                <p:cNvPr id="23649" name="AutoShape 53"/>
                <p:cNvSpPr>
                  <a:spLocks noChangeArrowheads="1"/>
                </p:cNvSpPr>
                <p:nvPr/>
              </p:nvSpPr>
              <p:spPr bwMode="auto">
                <a:xfrm flipV="1">
                  <a:off x="1008" y="2208"/>
                  <a:ext cx="864" cy="768"/>
                </a:xfrm>
                <a:custGeom>
                  <a:avLst/>
                  <a:gdLst>
                    <a:gd name="T0" fmla="*/ 756 w 21600"/>
                    <a:gd name="T1" fmla="*/ 384 h 21600"/>
                    <a:gd name="T2" fmla="*/ 432 w 21600"/>
                    <a:gd name="T3" fmla="*/ 768 h 21600"/>
                    <a:gd name="T4" fmla="*/ 108 w 21600"/>
                    <a:gd name="T5" fmla="*/ 384 h 21600"/>
                    <a:gd name="T6" fmla="*/ 43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chemeClr val="tx1"/>
                  </a:solidFill>
                  <a:miter lim="800000"/>
                </a:ln>
              </p:spPr>
              <p:txBody>
                <a:bodyPr wrap="none" anchor="ctr"/>
                <a:lstStyle/>
                <a:p>
                  <a:endParaRPr lang="en-IN"/>
                </a:p>
              </p:txBody>
            </p:sp>
            <p:sp>
              <p:nvSpPr>
                <p:cNvPr id="23650" name="Oval 54"/>
                <p:cNvSpPr>
                  <a:spLocks noChangeArrowheads="1"/>
                </p:cNvSpPr>
                <p:nvPr/>
              </p:nvSpPr>
              <p:spPr bwMode="auto">
                <a:xfrm>
                  <a:off x="1016" y="1392"/>
                  <a:ext cx="816" cy="816"/>
                </a:xfrm>
                <a:prstGeom prst="ellipse">
                  <a:avLst/>
                </a:prstGeom>
                <a:solidFill>
                  <a:schemeClr val="bg1"/>
                </a:solidFill>
                <a:ln w="9525">
                  <a:solidFill>
                    <a:schemeClr val="tx1"/>
                  </a:solidFill>
                  <a:round/>
                </a:ln>
              </p:spPr>
              <p:txBody>
                <a:bodyPr wrap="none" anchor="ctr"/>
                <a:lstStyle/>
                <a:p>
                  <a:endParaRPr lang="en-IN"/>
                </a:p>
              </p:txBody>
            </p:sp>
            <p:sp>
              <p:nvSpPr>
                <p:cNvPr id="23651" name="Line 55"/>
                <p:cNvSpPr>
                  <a:spLocks noChangeShapeType="1"/>
                </p:cNvSpPr>
                <p:nvPr/>
              </p:nvSpPr>
              <p:spPr bwMode="auto">
                <a:xfrm>
                  <a:off x="1008" y="1784"/>
                  <a:ext cx="816" cy="0"/>
                </a:xfrm>
                <a:prstGeom prst="line">
                  <a:avLst/>
                </a:prstGeom>
                <a:noFill/>
                <a:ln w="9525">
                  <a:solidFill>
                    <a:schemeClr val="tx1"/>
                  </a:solidFill>
                  <a:round/>
                </a:ln>
              </p:spPr>
              <p:txBody>
                <a:bodyPr/>
                <a:lstStyle/>
                <a:p>
                  <a:endParaRPr lang="en-IN"/>
                </a:p>
              </p:txBody>
            </p:sp>
            <p:sp>
              <p:nvSpPr>
                <p:cNvPr id="23652" name="Rectangle 56"/>
                <p:cNvSpPr>
                  <a:spLocks noChangeArrowheads="1"/>
                </p:cNvSpPr>
                <p:nvPr/>
              </p:nvSpPr>
              <p:spPr bwMode="auto">
                <a:xfrm>
                  <a:off x="816" y="1344"/>
                  <a:ext cx="1200" cy="432"/>
                </a:xfrm>
                <a:prstGeom prst="rect">
                  <a:avLst/>
                </a:prstGeom>
                <a:solidFill>
                  <a:schemeClr val="bg1"/>
                </a:solidFill>
                <a:ln w="9525">
                  <a:noFill/>
                  <a:miter lim="800000"/>
                </a:ln>
              </p:spPr>
              <p:txBody>
                <a:bodyPr wrap="none" anchor="ctr"/>
                <a:lstStyle/>
                <a:p>
                  <a:endParaRPr lang="en-IN"/>
                </a:p>
              </p:txBody>
            </p:sp>
          </p:grpSp>
          <p:sp>
            <p:nvSpPr>
              <p:cNvPr id="23648" name="Line 57"/>
              <p:cNvSpPr>
                <a:spLocks noChangeShapeType="1"/>
              </p:cNvSpPr>
              <p:nvPr/>
            </p:nvSpPr>
            <p:spPr bwMode="auto">
              <a:xfrm>
                <a:off x="576" y="2976"/>
                <a:ext cx="1104" cy="0"/>
              </a:xfrm>
              <a:prstGeom prst="line">
                <a:avLst/>
              </a:prstGeom>
              <a:noFill/>
              <a:ln w="9525">
                <a:solidFill>
                  <a:schemeClr val="tx1"/>
                </a:solidFill>
                <a:round/>
              </a:ln>
            </p:spPr>
            <p:txBody>
              <a:bodyPr/>
              <a:lstStyle/>
              <a:p>
                <a:endParaRPr lang="en-IN"/>
              </a:p>
            </p:txBody>
          </p:sp>
        </p:grpSp>
        <p:sp>
          <p:nvSpPr>
            <p:cNvPr id="23632" name="Line 58"/>
            <p:cNvSpPr>
              <a:spLocks noChangeShapeType="1"/>
            </p:cNvSpPr>
            <p:nvPr/>
          </p:nvSpPr>
          <p:spPr bwMode="auto">
            <a:xfrm flipH="1" flipV="1">
              <a:off x="1392" y="2592"/>
              <a:ext cx="144" cy="144"/>
            </a:xfrm>
            <a:prstGeom prst="line">
              <a:avLst/>
            </a:prstGeom>
            <a:noFill/>
            <a:ln w="9525">
              <a:solidFill>
                <a:schemeClr val="bg2"/>
              </a:solidFill>
              <a:round/>
              <a:tailEnd type="triangle" w="med" len="med"/>
            </a:ln>
          </p:spPr>
          <p:txBody>
            <a:bodyPr/>
            <a:lstStyle/>
            <a:p>
              <a:endParaRPr lang="en-IN"/>
            </a:p>
          </p:txBody>
        </p:sp>
        <p:sp>
          <p:nvSpPr>
            <p:cNvPr id="23633" name="Line 59"/>
            <p:cNvSpPr>
              <a:spLocks noChangeShapeType="1"/>
            </p:cNvSpPr>
            <p:nvPr/>
          </p:nvSpPr>
          <p:spPr bwMode="auto">
            <a:xfrm>
              <a:off x="1536" y="2736"/>
              <a:ext cx="336" cy="0"/>
            </a:xfrm>
            <a:prstGeom prst="line">
              <a:avLst/>
            </a:prstGeom>
            <a:noFill/>
            <a:ln w="9525">
              <a:solidFill>
                <a:schemeClr val="bg2"/>
              </a:solidFill>
              <a:round/>
            </a:ln>
          </p:spPr>
          <p:txBody>
            <a:bodyPr/>
            <a:lstStyle/>
            <a:p>
              <a:endParaRPr lang="en-IN"/>
            </a:p>
          </p:txBody>
        </p:sp>
        <p:sp>
          <p:nvSpPr>
            <p:cNvPr id="23634" name="Line 60"/>
            <p:cNvSpPr>
              <a:spLocks noChangeShapeType="1"/>
            </p:cNvSpPr>
            <p:nvPr/>
          </p:nvSpPr>
          <p:spPr bwMode="auto">
            <a:xfrm>
              <a:off x="840" y="2880"/>
              <a:ext cx="432" cy="0"/>
            </a:xfrm>
            <a:prstGeom prst="line">
              <a:avLst/>
            </a:prstGeom>
            <a:noFill/>
            <a:ln w="9525">
              <a:solidFill>
                <a:schemeClr val="tx1"/>
              </a:solidFill>
              <a:round/>
              <a:headEnd type="triangle" w="med" len="med"/>
              <a:tailEnd type="triangle" w="med" len="med"/>
            </a:ln>
          </p:spPr>
          <p:txBody>
            <a:bodyPr/>
            <a:lstStyle/>
            <a:p>
              <a:endParaRPr lang="en-IN"/>
            </a:p>
          </p:txBody>
        </p:sp>
        <p:sp>
          <p:nvSpPr>
            <p:cNvPr id="23635" name="Line 61"/>
            <p:cNvSpPr>
              <a:spLocks noChangeShapeType="1"/>
            </p:cNvSpPr>
            <p:nvPr/>
          </p:nvSpPr>
          <p:spPr bwMode="auto">
            <a:xfrm>
              <a:off x="624" y="3648"/>
              <a:ext cx="864" cy="0"/>
            </a:xfrm>
            <a:prstGeom prst="line">
              <a:avLst/>
            </a:prstGeom>
            <a:noFill/>
            <a:ln w="9525">
              <a:solidFill>
                <a:schemeClr val="bg2"/>
              </a:solidFill>
              <a:round/>
              <a:headEnd type="triangle" w="med" len="med"/>
              <a:tailEnd type="triangle" w="med" len="med"/>
            </a:ln>
          </p:spPr>
          <p:txBody>
            <a:bodyPr/>
            <a:lstStyle/>
            <a:p>
              <a:endParaRPr lang="en-IN"/>
            </a:p>
          </p:txBody>
        </p:sp>
        <p:sp>
          <p:nvSpPr>
            <p:cNvPr id="23636" name="Line 62"/>
            <p:cNvSpPr>
              <a:spLocks noChangeShapeType="1"/>
            </p:cNvSpPr>
            <p:nvPr/>
          </p:nvSpPr>
          <p:spPr bwMode="auto">
            <a:xfrm>
              <a:off x="624" y="3552"/>
              <a:ext cx="0" cy="144"/>
            </a:xfrm>
            <a:prstGeom prst="line">
              <a:avLst/>
            </a:prstGeom>
            <a:noFill/>
            <a:ln w="9525">
              <a:solidFill>
                <a:schemeClr val="bg2"/>
              </a:solidFill>
              <a:round/>
            </a:ln>
          </p:spPr>
          <p:txBody>
            <a:bodyPr/>
            <a:lstStyle/>
            <a:p>
              <a:endParaRPr lang="en-IN"/>
            </a:p>
          </p:txBody>
        </p:sp>
        <p:sp>
          <p:nvSpPr>
            <p:cNvPr id="23637" name="Line 63"/>
            <p:cNvSpPr>
              <a:spLocks noChangeShapeType="1"/>
            </p:cNvSpPr>
            <p:nvPr/>
          </p:nvSpPr>
          <p:spPr bwMode="auto">
            <a:xfrm>
              <a:off x="1488" y="3552"/>
              <a:ext cx="0" cy="144"/>
            </a:xfrm>
            <a:prstGeom prst="line">
              <a:avLst/>
            </a:prstGeom>
            <a:noFill/>
            <a:ln w="9525">
              <a:solidFill>
                <a:schemeClr val="bg2"/>
              </a:solidFill>
              <a:round/>
            </a:ln>
          </p:spPr>
          <p:txBody>
            <a:bodyPr/>
            <a:lstStyle/>
            <a:p>
              <a:endParaRPr lang="en-IN"/>
            </a:p>
          </p:txBody>
        </p:sp>
        <p:sp>
          <p:nvSpPr>
            <p:cNvPr id="23638" name="Line 64"/>
            <p:cNvSpPr>
              <a:spLocks noChangeShapeType="1"/>
            </p:cNvSpPr>
            <p:nvPr/>
          </p:nvSpPr>
          <p:spPr bwMode="auto">
            <a:xfrm>
              <a:off x="840" y="2784"/>
              <a:ext cx="0" cy="144"/>
            </a:xfrm>
            <a:prstGeom prst="line">
              <a:avLst/>
            </a:prstGeom>
            <a:noFill/>
            <a:ln w="9525">
              <a:solidFill>
                <a:schemeClr val="bg2"/>
              </a:solidFill>
              <a:round/>
            </a:ln>
          </p:spPr>
          <p:txBody>
            <a:bodyPr/>
            <a:lstStyle/>
            <a:p>
              <a:endParaRPr lang="en-IN"/>
            </a:p>
          </p:txBody>
        </p:sp>
        <p:sp>
          <p:nvSpPr>
            <p:cNvPr id="23639" name="Line 65"/>
            <p:cNvSpPr>
              <a:spLocks noChangeShapeType="1"/>
            </p:cNvSpPr>
            <p:nvPr/>
          </p:nvSpPr>
          <p:spPr bwMode="auto">
            <a:xfrm>
              <a:off x="1256" y="2784"/>
              <a:ext cx="0" cy="144"/>
            </a:xfrm>
            <a:prstGeom prst="line">
              <a:avLst/>
            </a:prstGeom>
            <a:noFill/>
            <a:ln w="9525">
              <a:solidFill>
                <a:schemeClr val="bg2"/>
              </a:solidFill>
              <a:round/>
            </a:ln>
          </p:spPr>
          <p:txBody>
            <a:bodyPr/>
            <a:lstStyle/>
            <a:p>
              <a:endParaRPr lang="en-IN"/>
            </a:p>
          </p:txBody>
        </p:sp>
        <p:sp>
          <p:nvSpPr>
            <p:cNvPr id="3" name="Line 66"/>
            <p:cNvSpPr>
              <a:spLocks noChangeShapeType="1"/>
            </p:cNvSpPr>
            <p:nvPr/>
          </p:nvSpPr>
          <p:spPr bwMode="auto">
            <a:xfrm>
              <a:off x="480" y="2784"/>
              <a:ext cx="240" cy="0"/>
            </a:xfrm>
            <a:prstGeom prst="line">
              <a:avLst/>
            </a:prstGeom>
            <a:noFill/>
            <a:ln w="9525">
              <a:solidFill>
                <a:schemeClr val="bg2"/>
              </a:solidFill>
              <a:round/>
            </a:ln>
          </p:spPr>
          <p:txBody>
            <a:bodyPr/>
            <a:lstStyle/>
            <a:p>
              <a:endParaRPr lang="en-IN"/>
            </a:p>
          </p:txBody>
        </p:sp>
        <p:sp>
          <p:nvSpPr>
            <p:cNvPr id="4" name="Line 67"/>
            <p:cNvSpPr>
              <a:spLocks noChangeShapeType="1"/>
            </p:cNvSpPr>
            <p:nvPr/>
          </p:nvSpPr>
          <p:spPr bwMode="auto">
            <a:xfrm>
              <a:off x="528" y="2784"/>
              <a:ext cx="0" cy="768"/>
            </a:xfrm>
            <a:prstGeom prst="line">
              <a:avLst/>
            </a:prstGeom>
            <a:noFill/>
            <a:ln w="9525">
              <a:solidFill>
                <a:schemeClr val="bg2"/>
              </a:solidFill>
              <a:round/>
              <a:headEnd type="triangle" w="med" len="med"/>
              <a:tailEnd type="triangle" w="med" len="med"/>
            </a:ln>
          </p:spPr>
          <p:txBody>
            <a:bodyPr/>
            <a:lstStyle/>
            <a:p>
              <a:endParaRPr lang="en-IN"/>
            </a:p>
          </p:txBody>
        </p:sp>
        <p:sp>
          <p:nvSpPr>
            <p:cNvPr id="23642" name="Text Box 68"/>
            <p:cNvSpPr txBox="1">
              <a:spLocks noChangeArrowheads="1"/>
            </p:cNvSpPr>
            <p:nvPr/>
          </p:nvSpPr>
          <p:spPr bwMode="auto">
            <a:xfrm>
              <a:off x="1546" y="2599"/>
              <a:ext cx="253" cy="144"/>
            </a:xfrm>
            <a:prstGeom prst="rect">
              <a:avLst/>
            </a:prstGeom>
            <a:noFill/>
            <a:ln w="9525">
              <a:noFill/>
              <a:miter lim="800000"/>
            </a:ln>
          </p:spPr>
          <p:txBody>
            <a:bodyPr wrap="none">
              <a:spAutoFit/>
            </a:bodyPr>
            <a:lstStyle/>
            <a:p>
              <a:pPr algn="ctr"/>
              <a:r>
                <a:rPr lang="en-US" sz="1200">
                  <a:latin typeface="Times New Roman" charset="0"/>
                </a:rPr>
                <a:t>50 D</a:t>
              </a:r>
              <a:endParaRPr lang="en-US" sz="1200">
                <a:latin typeface="Times New Roman" charset="0"/>
              </a:endParaRPr>
            </a:p>
          </p:txBody>
        </p:sp>
        <p:sp>
          <p:nvSpPr>
            <p:cNvPr id="23643" name="Text Box 69"/>
            <p:cNvSpPr txBox="1">
              <a:spLocks noChangeArrowheads="1"/>
            </p:cNvSpPr>
            <p:nvPr/>
          </p:nvSpPr>
          <p:spPr bwMode="auto">
            <a:xfrm>
              <a:off x="930" y="2855"/>
              <a:ext cx="253" cy="143"/>
            </a:xfrm>
            <a:prstGeom prst="rect">
              <a:avLst/>
            </a:prstGeom>
            <a:noFill/>
            <a:ln w="9525">
              <a:noFill/>
              <a:miter lim="800000"/>
            </a:ln>
          </p:spPr>
          <p:txBody>
            <a:bodyPr wrap="none">
              <a:spAutoFit/>
            </a:bodyPr>
            <a:lstStyle/>
            <a:p>
              <a:pPr algn="ctr"/>
              <a:r>
                <a:rPr lang="en-US" sz="1200">
                  <a:latin typeface="Times New Roman" charset="0"/>
                </a:rPr>
                <a:t>30 D</a:t>
              </a:r>
              <a:endParaRPr lang="en-US" sz="1200">
                <a:latin typeface="Times New Roman" charset="0"/>
              </a:endParaRPr>
            </a:p>
          </p:txBody>
        </p:sp>
        <p:sp>
          <p:nvSpPr>
            <p:cNvPr id="23644" name="Text Box 70"/>
            <p:cNvSpPr txBox="1">
              <a:spLocks noChangeArrowheads="1"/>
            </p:cNvSpPr>
            <p:nvPr/>
          </p:nvSpPr>
          <p:spPr bwMode="auto">
            <a:xfrm>
              <a:off x="906" y="3623"/>
              <a:ext cx="253" cy="144"/>
            </a:xfrm>
            <a:prstGeom prst="rect">
              <a:avLst/>
            </a:prstGeom>
            <a:noFill/>
            <a:ln w="9525">
              <a:noFill/>
              <a:miter lim="800000"/>
            </a:ln>
          </p:spPr>
          <p:txBody>
            <a:bodyPr wrap="none">
              <a:spAutoFit/>
            </a:bodyPr>
            <a:lstStyle/>
            <a:p>
              <a:pPr algn="ctr"/>
              <a:r>
                <a:rPr lang="en-US" sz="1200">
                  <a:latin typeface="Times New Roman" charset="0"/>
                </a:rPr>
                <a:t>50 D</a:t>
              </a:r>
              <a:endParaRPr lang="en-US" sz="1200">
                <a:latin typeface="Times New Roman" charset="0"/>
              </a:endParaRPr>
            </a:p>
          </p:txBody>
        </p:sp>
        <p:sp>
          <p:nvSpPr>
            <p:cNvPr id="23645" name="Text Box 71"/>
            <p:cNvSpPr txBox="1">
              <a:spLocks noChangeArrowheads="1"/>
            </p:cNvSpPr>
            <p:nvPr/>
          </p:nvSpPr>
          <p:spPr bwMode="auto">
            <a:xfrm>
              <a:off x="343" y="3047"/>
              <a:ext cx="176" cy="144"/>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23646" name="Line 72"/>
            <p:cNvSpPr>
              <a:spLocks noChangeShapeType="1"/>
            </p:cNvSpPr>
            <p:nvPr/>
          </p:nvSpPr>
          <p:spPr bwMode="auto">
            <a:xfrm>
              <a:off x="1056" y="2312"/>
              <a:ext cx="0" cy="96"/>
            </a:xfrm>
            <a:prstGeom prst="line">
              <a:avLst/>
            </a:prstGeom>
            <a:noFill/>
            <a:ln w="9525">
              <a:solidFill>
                <a:schemeClr val="tx1"/>
              </a:solidFill>
              <a:round/>
            </a:ln>
          </p:spPr>
          <p:txBody>
            <a:bodyPr/>
            <a:lstStyle/>
            <a:p>
              <a:endParaRPr lang="en-IN"/>
            </a:p>
          </p:txBody>
        </p:sp>
      </p:grpSp>
      <p:grpSp>
        <p:nvGrpSpPr>
          <p:cNvPr id="7" name="Group 73"/>
          <p:cNvGrpSpPr/>
          <p:nvPr/>
        </p:nvGrpSpPr>
        <p:grpSpPr bwMode="auto">
          <a:xfrm>
            <a:off x="609600" y="4800600"/>
            <a:ext cx="2235200" cy="1782763"/>
            <a:chOff x="2304" y="1536"/>
            <a:chExt cx="1408" cy="1123"/>
          </a:xfrm>
        </p:grpSpPr>
        <p:sp>
          <p:nvSpPr>
            <p:cNvPr id="23619" name="Line 74"/>
            <p:cNvSpPr>
              <a:spLocks noChangeShapeType="1"/>
            </p:cNvSpPr>
            <p:nvPr/>
          </p:nvSpPr>
          <p:spPr bwMode="auto">
            <a:xfrm>
              <a:off x="2320" y="2432"/>
              <a:ext cx="1328" cy="0"/>
            </a:xfrm>
            <a:prstGeom prst="line">
              <a:avLst/>
            </a:prstGeom>
            <a:noFill/>
            <a:ln w="9525">
              <a:solidFill>
                <a:schemeClr val="tx1"/>
              </a:solidFill>
              <a:round/>
            </a:ln>
          </p:spPr>
          <p:txBody>
            <a:bodyPr/>
            <a:lstStyle/>
            <a:p>
              <a:endParaRPr lang="en-IN"/>
            </a:p>
          </p:txBody>
        </p:sp>
        <p:sp>
          <p:nvSpPr>
            <p:cNvPr id="23620" name="Line 75"/>
            <p:cNvSpPr>
              <a:spLocks noChangeShapeType="1"/>
            </p:cNvSpPr>
            <p:nvPr/>
          </p:nvSpPr>
          <p:spPr bwMode="auto">
            <a:xfrm flipV="1">
              <a:off x="2320" y="1856"/>
              <a:ext cx="992" cy="584"/>
            </a:xfrm>
            <a:prstGeom prst="line">
              <a:avLst/>
            </a:prstGeom>
            <a:noFill/>
            <a:ln w="9525">
              <a:solidFill>
                <a:schemeClr val="tx1"/>
              </a:solidFill>
              <a:round/>
            </a:ln>
          </p:spPr>
          <p:txBody>
            <a:bodyPr/>
            <a:lstStyle/>
            <a:p>
              <a:endParaRPr lang="en-IN"/>
            </a:p>
          </p:txBody>
        </p:sp>
        <p:sp>
          <p:nvSpPr>
            <p:cNvPr id="23621" name="Line 76"/>
            <p:cNvSpPr>
              <a:spLocks noChangeShapeType="1"/>
            </p:cNvSpPr>
            <p:nvPr/>
          </p:nvSpPr>
          <p:spPr bwMode="auto">
            <a:xfrm flipV="1">
              <a:off x="2328" y="1536"/>
              <a:ext cx="888" cy="888"/>
            </a:xfrm>
            <a:prstGeom prst="line">
              <a:avLst/>
            </a:prstGeom>
            <a:noFill/>
            <a:ln w="9525">
              <a:solidFill>
                <a:schemeClr val="tx1"/>
              </a:solidFill>
              <a:round/>
            </a:ln>
          </p:spPr>
          <p:txBody>
            <a:bodyPr/>
            <a:lstStyle/>
            <a:p>
              <a:endParaRPr lang="en-IN"/>
            </a:p>
          </p:txBody>
        </p:sp>
        <p:sp>
          <p:nvSpPr>
            <p:cNvPr id="23622" name="Oval 77"/>
            <p:cNvSpPr>
              <a:spLocks noChangeArrowheads="1"/>
            </p:cNvSpPr>
            <p:nvPr/>
          </p:nvSpPr>
          <p:spPr bwMode="auto">
            <a:xfrm>
              <a:off x="2976" y="1728"/>
              <a:ext cx="48" cy="48"/>
            </a:xfrm>
            <a:prstGeom prst="ellipse">
              <a:avLst/>
            </a:prstGeom>
            <a:solidFill>
              <a:schemeClr val="accent1"/>
            </a:solidFill>
            <a:ln w="9525">
              <a:solidFill>
                <a:schemeClr val="tx1"/>
              </a:solidFill>
              <a:round/>
            </a:ln>
          </p:spPr>
          <p:txBody>
            <a:bodyPr wrap="none" anchor="ctr"/>
            <a:lstStyle/>
            <a:p>
              <a:endParaRPr lang="en-IN"/>
            </a:p>
          </p:txBody>
        </p:sp>
        <p:sp>
          <p:nvSpPr>
            <p:cNvPr id="23623" name="Oval 78"/>
            <p:cNvSpPr>
              <a:spLocks noChangeArrowheads="1"/>
            </p:cNvSpPr>
            <p:nvPr/>
          </p:nvSpPr>
          <p:spPr bwMode="auto">
            <a:xfrm>
              <a:off x="2304" y="2400"/>
              <a:ext cx="48" cy="48"/>
            </a:xfrm>
            <a:prstGeom prst="ellipse">
              <a:avLst/>
            </a:prstGeom>
            <a:solidFill>
              <a:schemeClr val="accent1"/>
            </a:solidFill>
            <a:ln w="9525">
              <a:solidFill>
                <a:schemeClr val="tx1"/>
              </a:solidFill>
              <a:round/>
            </a:ln>
          </p:spPr>
          <p:txBody>
            <a:bodyPr wrap="none" anchor="ctr"/>
            <a:lstStyle/>
            <a:p>
              <a:endParaRPr lang="en-IN"/>
            </a:p>
          </p:txBody>
        </p:sp>
        <p:sp>
          <p:nvSpPr>
            <p:cNvPr id="23624" name="Line 79"/>
            <p:cNvSpPr>
              <a:spLocks noChangeShapeType="1"/>
            </p:cNvSpPr>
            <p:nvPr/>
          </p:nvSpPr>
          <p:spPr bwMode="auto">
            <a:xfrm>
              <a:off x="3000" y="1728"/>
              <a:ext cx="0" cy="336"/>
            </a:xfrm>
            <a:prstGeom prst="line">
              <a:avLst/>
            </a:prstGeom>
            <a:noFill/>
            <a:ln w="9525">
              <a:solidFill>
                <a:schemeClr val="tx1"/>
              </a:solidFill>
              <a:round/>
              <a:tailEnd type="triangle" w="med" len="med"/>
            </a:ln>
          </p:spPr>
          <p:txBody>
            <a:bodyPr/>
            <a:lstStyle/>
            <a:p>
              <a:endParaRPr lang="en-IN"/>
            </a:p>
          </p:txBody>
        </p:sp>
        <p:sp>
          <p:nvSpPr>
            <p:cNvPr id="23625" name="Text Box 80"/>
            <p:cNvSpPr txBox="1">
              <a:spLocks noChangeArrowheads="1"/>
            </p:cNvSpPr>
            <p:nvPr/>
          </p:nvSpPr>
          <p:spPr bwMode="auto">
            <a:xfrm rot="-1758146">
              <a:off x="2696" y="2128"/>
              <a:ext cx="173" cy="212"/>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3626" name="Text Box 81"/>
            <p:cNvSpPr txBox="1">
              <a:spLocks noChangeArrowheads="1"/>
            </p:cNvSpPr>
            <p:nvPr/>
          </p:nvSpPr>
          <p:spPr bwMode="auto">
            <a:xfrm rot="-2317680">
              <a:off x="2528" y="1896"/>
              <a:ext cx="208" cy="212"/>
            </a:xfrm>
            <a:prstGeom prst="rect">
              <a:avLst/>
            </a:prstGeom>
            <a:noFill/>
            <a:ln w="9525">
              <a:noFill/>
              <a:miter lim="800000"/>
            </a:ln>
          </p:spPr>
          <p:txBody>
            <a:bodyPr wrap="none">
              <a:spAutoFit/>
            </a:bodyPr>
            <a:lstStyle/>
            <a:p>
              <a:r>
                <a:rPr lang="en-US" sz="1600" b="1">
                  <a:latin typeface="Times New Roman" charset="0"/>
                </a:rPr>
                <a:t>R</a:t>
              </a:r>
              <a:endParaRPr lang="en-US" sz="1600" b="1">
                <a:latin typeface="Times New Roman" charset="0"/>
              </a:endParaRPr>
            </a:p>
          </p:txBody>
        </p:sp>
        <p:sp>
          <p:nvSpPr>
            <p:cNvPr id="23627" name="Arc 82"/>
            <p:cNvSpPr/>
            <p:nvPr/>
          </p:nvSpPr>
          <p:spPr bwMode="auto">
            <a:xfrm rot="1453373">
              <a:off x="2739" y="1911"/>
              <a:ext cx="703" cy="700"/>
            </a:xfrm>
            <a:custGeom>
              <a:avLst/>
              <a:gdLst>
                <a:gd name="T0" fmla="*/ 316 w 19768"/>
                <a:gd name="T1" fmla="*/ 0 h 19693"/>
                <a:gd name="T2" fmla="*/ 703 w 19768"/>
                <a:gd name="T3" fmla="*/ 391 h 19693"/>
                <a:gd name="T4" fmla="*/ 0 w 19768"/>
                <a:gd name="T5" fmla="*/ 700 h 19693"/>
                <a:gd name="T6" fmla="*/ 0 60000 65536"/>
                <a:gd name="T7" fmla="*/ 0 60000 65536"/>
                <a:gd name="T8" fmla="*/ 0 60000 65536"/>
                <a:gd name="T9" fmla="*/ 0 w 19768"/>
                <a:gd name="T10" fmla="*/ 0 h 19693"/>
                <a:gd name="T11" fmla="*/ 19768 w 19768"/>
                <a:gd name="T12" fmla="*/ 19693 h 19693"/>
              </a:gdLst>
              <a:ahLst/>
              <a:cxnLst>
                <a:cxn ang="T6">
                  <a:pos x="T0" y="T1"/>
                </a:cxn>
                <a:cxn ang="T7">
                  <a:pos x="T2" y="T3"/>
                </a:cxn>
                <a:cxn ang="T8">
                  <a:pos x="T4" y="T5"/>
                </a:cxn>
              </a:cxnLst>
              <a:rect l="T9" t="T10" r="T11" b="T12"/>
              <a:pathLst>
                <a:path w="19768" h="19693" fill="none" extrusionOk="0">
                  <a:moveTo>
                    <a:pt x="8873" y="0"/>
                  </a:moveTo>
                  <a:cubicBezTo>
                    <a:pt x="13737" y="2191"/>
                    <a:pt x="17617" y="6105"/>
                    <a:pt x="19767" y="10987"/>
                  </a:cubicBezTo>
                </a:path>
                <a:path w="19768" h="19693" stroke="0" extrusionOk="0">
                  <a:moveTo>
                    <a:pt x="8873" y="0"/>
                  </a:moveTo>
                  <a:cubicBezTo>
                    <a:pt x="13737" y="2191"/>
                    <a:pt x="17617" y="6105"/>
                    <a:pt x="19767" y="10987"/>
                  </a:cubicBezTo>
                  <a:lnTo>
                    <a:pt x="0" y="19693"/>
                  </a:lnTo>
                  <a:close/>
                </a:path>
              </a:pathLst>
            </a:custGeom>
            <a:noFill/>
            <a:ln w="9525">
              <a:solidFill>
                <a:schemeClr val="tx1"/>
              </a:solidFill>
              <a:round/>
              <a:headEnd type="triangle" w="med" len="med"/>
              <a:tailEnd type="triangle" w="med" len="med"/>
            </a:ln>
          </p:spPr>
          <p:txBody>
            <a:bodyPr wrap="none" anchor="ctr"/>
            <a:lstStyle/>
            <a:p>
              <a:endParaRPr lang="en-IN"/>
            </a:p>
          </p:txBody>
        </p:sp>
        <p:sp>
          <p:nvSpPr>
            <p:cNvPr id="23628" name="Arc 83"/>
            <p:cNvSpPr/>
            <p:nvPr/>
          </p:nvSpPr>
          <p:spPr bwMode="auto">
            <a:xfrm rot="1874504">
              <a:off x="2840" y="1747"/>
              <a:ext cx="799" cy="912"/>
            </a:xfrm>
            <a:custGeom>
              <a:avLst/>
              <a:gdLst>
                <a:gd name="T0" fmla="*/ 0 w 18934"/>
                <a:gd name="T1" fmla="*/ 0 h 21600"/>
                <a:gd name="T2" fmla="*/ 799 w 18934"/>
                <a:gd name="T3" fmla="*/ 473 h 21600"/>
                <a:gd name="T4" fmla="*/ 0 w 18934"/>
                <a:gd name="T5" fmla="*/ 912 h 21600"/>
                <a:gd name="T6" fmla="*/ 0 60000 65536"/>
                <a:gd name="T7" fmla="*/ 0 60000 65536"/>
                <a:gd name="T8" fmla="*/ 0 60000 65536"/>
                <a:gd name="T9" fmla="*/ 0 w 18934"/>
                <a:gd name="T10" fmla="*/ 0 h 21600"/>
                <a:gd name="T11" fmla="*/ 18934 w 18934"/>
                <a:gd name="T12" fmla="*/ 21600 h 21600"/>
              </a:gdLst>
              <a:ahLst/>
              <a:cxnLst>
                <a:cxn ang="T6">
                  <a:pos x="T0" y="T1"/>
                </a:cxn>
                <a:cxn ang="T7">
                  <a:pos x="T2" y="T3"/>
                </a:cxn>
                <a:cxn ang="T8">
                  <a:pos x="T4" y="T5"/>
                </a:cxn>
              </a:cxnLst>
              <a:rect l="T9" t="T10" r="T11" b="T12"/>
              <a:pathLst>
                <a:path w="18934" h="21600" fill="none" extrusionOk="0">
                  <a:moveTo>
                    <a:pt x="-1" y="0"/>
                  </a:moveTo>
                  <a:cubicBezTo>
                    <a:pt x="7883" y="0"/>
                    <a:pt x="15140" y="4294"/>
                    <a:pt x="18934" y="11204"/>
                  </a:cubicBezTo>
                </a:path>
                <a:path w="18934" h="21600" stroke="0" extrusionOk="0">
                  <a:moveTo>
                    <a:pt x="-1" y="0"/>
                  </a:moveTo>
                  <a:cubicBezTo>
                    <a:pt x="7883" y="0"/>
                    <a:pt x="15140" y="4294"/>
                    <a:pt x="18934" y="11204"/>
                  </a:cubicBezTo>
                  <a:lnTo>
                    <a:pt x="0" y="21600"/>
                  </a:lnTo>
                  <a:close/>
                </a:path>
              </a:pathLst>
            </a:custGeom>
            <a:noFill/>
            <a:ln w="9525">
              <a:solidFill>
                <a:schemeClr val="tx1"/>
              </a:solidFill>
              <a:round/>
              <a:headEnd type="triangle" w="med" len="med"/>
              <a:tailEnd type="triangle" w="med" len="med"/>
            </a:ln>
          </p:spPr>
          <p:txBody>
            <a:bodyPr wrap="none" anchor="ctr"/>
            <a:lstStyle/>
            <a:p>
              <a:endParaRPr lang="en-IN"/>
            </a:p>
          </p:txBody>
        </p:sp>
        <p:sp>
          <p:nvSpPr>
            <p:cNvPr id="23629" name="Text Box 84"/>
            <p:cNvSpPr txBox="1">
              <a:spLocks noChangeArrowheads="1"/>
            </p:cNvSpPr>
            <p:nvPr/>
          </p:nvSpPr>
          <p:spPr bwMode="auto">
            <a:xfrm>
              <a:off x="3424" y="1840"/>
              <a:ext cx="288" cy="212"/>
            </a:xfrm>
            <a:prstGeom prst="rect">
              <a:avLst/>
            </a:prstGeom>
            <a:noFill/>
            <a:ln w="9525">
              <a:noFill/>
              <a:miter lim="800000"/>
            </a:ln>
          </p:spPr>
          <p:txBody>
            <a:bodyPr wrap="none">
              <a:spAutoFit/>
            </a:bodyPr>
            <a:lstStyle/>
            <a:p>
              <a:r>
                <a:rPr lang="en-US" sz="1600" b="1">
                  <a:latin typeface="Times New Roman" charset="0"/>
                </a:rPr>
                <a:t>45</a:t>
              </a:r>
              <a:r>
                <a:rPr lang="en-US" sz="1600" b="1" baseline="30000">
                  <a:latin typeface="Times New Roman" charset="0"/>
                </a:rPr>
                <a:t>0</a:t>
              </a:r>
              <a:endParaRPr lang="en-US" sz="1600" b="1" baseline="30000">
                <a:latin typeface="Times New Roman" charset="0"/>
              </a:endParaRPr>
            </a:p>
          </p:txBody>
        </p:sp>
        <p:sp>
          <p:nvSpPr>
            <p:cNvPr id="23630" name="Text Box 85"/>
            <p:cNvSpPr txBox="1">
              <a:spLocks noChangeArrowheads="1"/>
            </p:cNvSpPr>
            <p:nvPr/>
          </p:nvSpPr>
          <p:spPr bwMode="auto">
            <a:xfrm>
              <a:off x="3072" y="2112"/>
              <a:ext cx="288" cy="212"/>
            </a:xfrm>
            <a:prstGeom prst="rect">
              <a:avLst/>
            </a:prstGeom>
            <a:noFill/>
            <a:ln w="9525">
              <a:noFill/>
              <a:miter lim="800000"/>
            </a:ln>
          </p:spPr>
          <p:txBody>
            <a:bodyPr wrap="none">
              <a:spAutoFit/>
            </a:bodyPr>
            <a:lstStyle/>
            <a:p>
              <a:r>
                <a:rPr lang="en-US" sz="1600" b="1">
                  <a:latin typeface="Times New Roman" charset="0"/>
                </a:rPr>
                <a:t>30</a:t>
              </a:r>
              <a:r>
                <a:rPr lang="en-US" sz="1600" b="1" baseline="30000">
                  <a:latin typeface="Times New Roman" charset="0"/>
                </a:rPr>
                <a:t>0</a:t>
              </a:r>
              <a:endParaRPr lang="en-US" sz="1600" b="1" baseline="30000">
                <a:latin typeface="Times New Roman" charset="0"/>
              </a:endParaRPr>
            </a:p>
          </p:txBody>
        </p:sp>
      </p:grpSp>
      <p:sp>
        <p:nvSpPr>
          <p:cNvPr id="23604" name="Text Box 86"/>
          <p:cNvSpPr txBox="1">
            <a:spLocks noChangeArrowheads="1"/>
          </p:cNvSpPr>
          <p:nvPr/>
        </p:nvSpPr>
        <p:spPr bwMode="auto">
          <a:xfrm>
            <a:off x="304800" y="152400"/>
            <a:ext cx="3997325" cy="822325"/>
          </a:xfrm>
          <a:prstGeom prst="rect">
            <a:avLst/>
          </a:prstGeom>
          <a:noFill/>
          <a:ln w="9525">
            <a:noFill/>
            <a:miter lim="800000"/>
          </a:ln>
        </p:spPr>
        <p:txBody>
          <a:bodyPr wrap="none">
            <a:spAutoFit/>
          </a:bodyPr>
          <a:lstStyle/>
          <a:p>
            <a:r>
              <a:rPr lang="en-US" sz="1200" b="1">
                <a:solidFill>
                  <a:srgbClr val="FF3300"/>
                </a:solidFill>
                <a:latin typeface="Times New Roman" charset="0"/>
              </a:rPr>
              <a:t>PROBLEM:</a:t>
            </a:r>
            <a:endParaRPr lang="en-US" sz="1200" b="1">
              <a:solidFill>
                <a:srgbClr val="FF3300"/>
              </a:solidFill>
              <a:latin typeface="Times New Roman" charset="0"/>
            </a:endParaRPr>
          </a:p>
          <a:p>
            <a:r>
              <a:rPr lang="en-US" sz="1200">
                <a:solidFill>
                  <a:schemeClr val="accent2"/>
                </a:solidFill>
                <a:latin typeface="Times New Roman" charset="0"/>
              </a:rPr>
              <a:t>A HEMI-SPHERE IS CENTRALLY PLACED </a:t>
            </a:r>
            <a:endParaRPr lang="en-US" sz="1200">
              <a:solidFill>
                <a:schemeClr val="accent2"/>
              </a:solidFill>
              <a:latin typeface="Times New Roman" charset="0"/>
            </a:endParaRPr>
          </a:p>
          <a:p>
            <a:r>
              <a:rPr lang="en-US" sz="1200">
                <a:solidFill>
                  <a:schemeClr val="accent2"/>
                </a:solidFill>
                <a:latin typeface="Times New Roman" charset="0"/>
              </a:rPr>
              <a:t>ON THE TOP OF A FRUSTOM  OF  CONE.</a:t>
            </a:r>
            <a:endParaRPr lang="en-US" sz="1200">
              <a:solidFill>
                <a:schemeClr val="accent2"/>
              </a:solidFill>
              <a:latin typeface="Times New Roman" charset="0"/>
            </a:endParaRPr>
          </a:p>
          <a:p>
            <a:r>
              <a:rPr lang="en-US" sz="1200">
                <a:solidFill>
                  <a:schemeClr val="accent2"/>
                </a:solidFill>
                <a:latin typeface="Times New Roman" charset="0"/>
              </a:rPr>
              <a:t>DRAW ISOMETRIC PROJECTIONS OF THE ASSEMBLY.</a:t>
            </a:r>
            <a:endParaRPr lang="en-US" sz="1200">
              <a:solidFill>
                <a:schemeClr val="accent2"/>
              </a:solidFill>
              <a:latin typeface="Times New Roman" charset="0"/>
            </a:endParaRPr>
          </a:p>
        </p:txBody>
      </p:sp>
      <p:sp>
        <p:nvSpPr>
          <p:cNvPr id="23605" name="Oval 87"/>
          <p:cNvSpPr>
            <a:spLocks noChangeArrowheads="1"/>
          </p:cNvSpPr>
          <p:nvPr/>
        </p:nvSpPr>
        <p:spPr bwMode="auto">
          <a:xfrm>
            <a:off x="6019800" y="609600"/>
            <a:ext cx="457200" cy="228600"/>
          </a:xfrm>
          <a:prstGeom prst="ellipse">
            <a:avLst/>
          </a:prstGeom>
          <a:solidFill>
            <a:schemeClr val="bg1"/>
          </a:solidFill>
          <a:ln w="9525">
            <a:noFill/>
            <a:round/>
          </a:ln>
        </p:spPr>
        <p:txBody>
          <a:bodyPr wrap="none" anchor="ctr"/>
          <a:lstStyle/>
          <a:p>
            <a:endParaRPr lang="en-IN"/>
          </a:p>
        </p:txBody>
      </p:sp>
      <p:sp>
        <p:nvSpPr>
          <p:cNvPr id="23640" name="Line 88"/>
          <p:cNvSpPr>
            <a:spLocks noChangeShapeType="1"/>
          </p:cNvSpPr>
          <p:nvPr/>
        </p:nvSpPr>
        <p:spPr bwMode="auto">
          <a:xfrm rot="120693" flipH="1">
            <a:off x="4905375" y="2697163"/>
            <a:ext cx="411163" cy="2324100"/>
          </a:xfrm>
          <a:prstGeom prst="line">
            <a:avLst/>
          </a:prstGeom>
          <a:noFill/>
          <a:ln w="28575">
            <a:solidFill>
              <a:schemeClr val="tx1"/>
            </a:solidFill>
            <a:round/>
          </a:ln>
        </p:spPr>
        <p:txBody>
          <a:bodyPr wrap="none" anchor="ctr"/>
          <a:lstStyle/>
          <a:p>
            <a:endParaRPr lang="en-IN"/>
          </a:p>
        </p:txBody>
      </p:sp>
      <p:sp>
        <p:nvSpPr>
          <p:cNvPr id="23641" name="Text Box 89"/>
          <p:cNvSpPr txBox="1">
            <a:spLocks noChangeArrowheads="1"/>
          </p:cNvSpPr>
          <p:nvPr/>
        </p:nvSpPr>
        <p:spPr bwMode="auto">
          <a:xfrm>
            <a:off x="304800" y="4035425"/>
            <a:ext cx="3159125" cy="639763"/>
          </a:xfrm>
          <a:prstGeom prst="rect">
            <a:avLst/>
          </a:prstGeom>
          <a:noFill/>
          <a:ln w="9525">
            <a:noFill/>
            <a:miter lim="800000"/>
          </a:ln>
        </p:spPr>
        <p:txBody>
          <a:bodyPr wrap="none">
            <a:spAutoFit/>
          </a:bodyPr>
          <a:lstStyle/>
          <a:p>
            <a:r>
              <a:rPr lang="en-US" sz="1200" b="1">
                <a:solidFill>
                  <a:srgbClr val="FF3300"/>
                </a:solidFill>
              </a:rPr>
              <a:t>FIRST CONSTRUCT ISOMETRIC SCALE.</a:t>
            </a:r>
            <a:endParaRPr lang="en-US" sz="1200" b="1">
              <a:solidFill>
                <a:srgbClr val="FF3300"/>
              </a:solidFill>
            </a:endParaRPr>
          </a:p>
          <a:p>
            <a:r>
              <a:rPr lang="en-US" sz="1200" b="1">
                <a:solidFill>
                  <a:srgbClr val="FF3300"/>
                </a:solidFill>
              </a:rPr>
              <a:t>USE THIS SCALE FOR ALL DIMENSIONS</a:t>
            </a:r>
            <a:endParaRPr lang="en-US" sz="1200" b="1">
              <a:solidFill>
                <a:srgbClr val="FF3300"/>
              </a:solidFill>
            </a:endParaRPr>
          </a:p>
          <a:p>
            <a:r>
              <a:rPr lang="en-US" sz="1200" b="1">
                <a:solidFill>
                  <a:srgbClr val="FF3300"/>
                </a:solidFill>
              </a:rPr>
              <a:t>IN THIS PROBLEM.</a:t>
            </a:r>
            <a:endParaRPr lang="en-US" sz="1200" b="1">
              <a:solidFill>
                <a:srgbClr val="FF3300"/>
              </a:solidFill>
            </a:endParaRPr>
          </a:p>
        </p:txBody>
      </p:sp>
      <p:grpSp>
        <p:nvGrpSpPr>
          <p:cNvPr id="8" name="Group 90"/>
          <p:cNvGrpSpPr/>
          <p:nvPr/>
        </p:nvGrpSpPr>
        <p:grpSpPr bwMode="auto">
          <a:xfrm>
            <a:off x="7389813" y="0"/>
            <a:ext cx="1755775" cy="1066800"/>
            <a:chOff x="288" y="96"/>
            <a:chExt cx="1488" cy="816"/>
          </a:xfrm>
        </p:grpSpPr>
        <p:sp>
          <p:nvSpPr>
            <p:cNvPr id="23617" name="Oval 91"/>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3618" name="Text Box 92"/>
            <p:cNvSpPr txBox="1">
              <a:spLocks noChangeArrowheads="1"/>
            </p:cNvSpPr>
            <p:nvPr/>
          </p:nvSpPr>
          <p:spPr bwMode="auto">
            <a:xfrm>
              <a:off x="355" y="305"/>
              <a:ext cx="1361" cy="396"/>
            </a:xfrm>
            <a:prstGeom prst="rect">
              <a:avLst/>
            </a:prstGeom>
            <a:noFill/>
            <a:ln w="9525">
              <a:noFill/>
              <a:miter lim="800000"/>
            </a:ln>
          </p:spPr>
          <p:txBody>
            <a:bodyPr wrap="none">
              <a:spAutoFit/>
            </a:bodyPr>
            <a:lstStyle/>
            <a:p>
              <a:pPr algn="ctr"/>
              <a:r>
                <a:rPr lang="en-US" sz="1400" b="1">
                  <a:solidFill>
                    <a:srgbClr val="FFFF00"/>
                  </a:solidFill>
                </a:rPr>
                <a:t>STUDY </a:t>
              </a:r>
              <a:endParaRPr lang="en-US" sz="1400" b="1">
                <a:solidFill>
                  <a:srgbClr val="FFFF00"/>
                </a:solidFill>
              </a:endParaRPr>
            </a:p>
            <a:p>
              <a:pPr algn="ctr"/>
              <a:r>
                <a:rPr lang="en-US" sz="1400" b="1">
                  <a:solidFill>
                    <a:srgbClr val="FFFF00"/>
                  </a:solidFill>
                </a:rPr>
                <a:t>ILLUSTRATIONS</a:t>
              </a:r>
              <a:endParaRPr lang="en-US" sz="1400" b="1">
                <a:solidFill>
                  <a:srgbClr val="FFFF00"/>
                </a:solidFill>
              </a:endParaRPr>
            </a:p>
          </p:txBody>
        </p:sp>
      </p:grpSp>
      <p:sp>
        <p:nvSpPr>
          <p:cNvPr id="23609" name="Oval 93"/>
          <p:cNvSpPr>
            <a:spLocks noChangeArrowheads="1"/>
          </p:cNvSpPr>
          <p:nvPr/>
        </p:nvSpPr>
        <p:spPr bwMode="auto">
          <a:xfrm>
            <a:off x="6858000" y="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18</a:t>
            </a:r>
            <a:endParaRPr lang="en-US" b="1">
              <a:latin typeface="Times New Roman" charset="0"/>
            </a:endParaRPr>
          </a:p>
        </p:txBody>
      </p:sp>
      <p:grpSp>
        <p:nvGrpSpPr>
          <p:cNvPr id="9" name="Group 94"/>
          <p:cNvGrpSpPr/>
          <p:nvPr/>
        </p:nvGrpSpPr>
        <p:grpSpPr bwMode="auto">
          <a:xfrm>
            <a:off x="8001000" y="46038"/>
            <a:ext cx="1096963" cy="182562"/>
            <a:chOff x="5050" y="0"/>
            <a:chExt cx="691" cy="115"/>
          </a:xfrm>
        </p:grpSpPr>
        <p:sp>
          <p:nvSpPr>
            <p:cNvPr id="23611" name="AutoShape 95">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3612" name="AutoShape 96">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3613" name="AutoShape 97">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3614" name="AutoShape 98">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3615" name="AutoShape 99">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3616" name="AutoShape 100">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ppt_x"/>
                                          </p:val>
                                        </p:tav>
                                        <p:tav tm="100000">
                                          <p:val>
                                            <p:strVal val="#ppt_x"/>
                                          </p:val>
                                        </p:tav>
                                      </p:tavLst>
                                    </p:anim>
                                    <p:anim calcmode="lin" valueType="num">
                                      <p:cBhvr>
                                        <p:cTn id="8" dur="500" fill="hold"/>
                                        <p:tgtEl>
                                          <p:spTgt spid="2"/>
                                        </p:tgtEl>
                                        <p:attrNameLst>
                                          <p:attrName>ppt_y</p:attrName>
                                        </p:attrNameLst>
                                      </p:cBhvr>
                                      <p:tavLst>
                                        <p:tav tm="0">
                                          <p:val>
                                            <p:strVal val="#ppt_y+#ppt_h/2"/>
                                          </p:val>
                                        </p:tav>
                                        <p:tav tm="100000">
                                          <p:val>
                                            <p:strVal val="#ppt_y"/>
                                          </p:val>
                                        </p:tav>
                                      </p:tavLst>
                                    </p:anim>
                                    <p:anim calcmode="lin" valueType="num">
                                      <p:cBhvr>
                                        <p:cTn id="9" dur="500" fill="hold"/>
                                        <p:tgtEl>
                                          <p:spTgt spid="2"/>
                                        </p:tgtEl>
                                        <p:attrNameLst>
                                          <p:attrName>ppt_w</p:attrName>
                                        </p:attrNameLst>
                                      </p:cBhvr>
                                      <p:tavLst>
                                        <p:tav tm="0">
                                          <p:val>
                                            <p:strVal val="#ppt_w"/>
                                          </p:val>
                                        </p:tav>
                                        <p:tav tm="100000">
                                          <p:val>
                                            <p:strVal val="#ppt_w"/>
                                          </p:val>
                                        </p:tav>
                                      </p:tavLst>
                                    </p:anim>
                                    <p:anim calcmode="lin" valueType="num">
                                      <p:cBhvr>
                                        <p:cTn id="1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32" fill="hold" grpId="0" nodeType="clickEffect">
                                  <p:stCondLst>
                                    <p:cond delay="0"/>
                                  </p:stCondLst>
                                  <p:childTnLst>
                                    <p:set>
                                      <p:cBhvr>
                                        <p:cTn id="14" dur="1" fill="hold">
                                          <p:stCondLst>
                                            <p:cond delay="0"/>
                                          </p:stCondLst>
                                        </p:cTn>
                                        <p:tgtEl>
                                          <p:spTgt spid="23641"/>
                                        </p:tgtEl>
                                        <p:attrNameLst>
                                          <p:attrName>style.visibility</p:attrName>
                                        </p:attrNameLst>
                                      </p:cBhvr>
                                      <p:to>
                                        <p:strVal val="visible"/>
                                      </p:to>
                                    </p:set>
                                    <p:anim calcmode="lin" valueType="num">
                                      <p:cBhvr>
                                        <p:cTn id="15" dur="500" fill="hold"/>
                                        <p:tgtEl>
                                          <p:spTgt spid="23641"/>
                                        </p:tgtEl>
                                        <p:attrNameLst>
                                          <p:attrName>ppt_w</p:attrName>
                                        </p:attrNameLst>
                                      </p:cBhvr>
                                      <p:tavLst>
                                        <p:tav tm="0">
                                          <p:val>
                                            <p:strVal val="4*#ppt_w"/>
                                          </p:val>
                                        </p:tav>
                                        <p:tav tm="100000">
                                          <p:val>
                                            <p:strVal val="#ppt_w"/>
                                          </p:val>
                                        </p:tav>
                                      </p:tavLst>
                                    </p:anim>
                                    <p:anim calcmode="lin" valueType="num">
                                      <p:cBhvr>
                                        <p:cTn id="16" dur="500" fill="hold"/>
                                        <p:tgtEl>
                                          <p:spTgt spid="23641"/>
                                        </p:tgtEl>
                                        <p:attrNameLst>
                                          <p:attrName>ppt_h</p:attrName>
                                        </p:attrNameLst>
                                      </p:cBhvr>
                                      <p:tavLst>
                                        <p:tav tm="0">
                                          <p:val>
                                            <p:strVal val="4*#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1+#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23563"/>
                                        </p:tgtEl>
                                        <p:attrNameLst>
                                          <p:attrName>style.visibility</p:attrName>
                                        </p:attrNameLst>
                                      </p:cBhvr>
                                      <p:to>
                                        <p:strVal val="visible"/>
                                      </p:to>
                                    </p:set>
                                    <p:anim calcmode="lin" valueType="num">
                                      <p:cBhvr>
                                        <p:cTn id="27" dur="500" fill="hold"/>
                                        <p:tgtEl>
                                          <p:spTgt spid="23563"/>
                                        </p:tgtEl>
                                        <p:attrNameLst>
                                          <p:attrName>ppt_w</p:attrName>
                                        </p:attrNameLst>
                                      </p:cBhvr>
                                      <p:tavLst>
                                        <p:tav tm="0">
                                          <p:val>
                                            <p:fltVal val="0"/>
                                          </p:val>
                                        </p:tav>
                                        <p:tav tm="100000">
                                          <p:val>
                                            <p:strVal val="#ppt_w"/>
                                          </p:val>
                                        </p:tav>
                                      </p:tavLst>
                                    </p:anim>
                                    <p:anim calcmode="lin" valueType="num">
                                      <p:cBhvr>
                                        <p:cTn id="28" dur="500" fill="hold"/>
                                        <p:tgtEl>
                                          <p:spTgt spid="23563"/>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8" presetClass="entr" presetSubtype="3" fill="hold" grpId="0" nodeType="clickEffect">
                                  <p:stCondLst>
                                    <p:cond delay="0"/>
                                  </p:stCondLst>
                                  <p:childTnLst>
                                    <p:set>
                                      <p:cBhvr>
                                        <p:cTn id="32" dur="1" fill="hold">
                                          <p:stCondLst>
                                            <p:cond delay="0"/>
                                          </p:stCondLst>
                                        </p:cTn>
                                        <p:tgtEl>
                                          <p:spTgt spid="23556"/>
                                        </p:tgtEl>
                                        <p:attrNameLst>
                                          <p:attrName>style.visibility</p:attrName>
                                        </p:attrNameLst>
                                      </p:cBhvr>
                                      <p:to>
                                        <p:strVal val="visible"/>
                                      </p:to>
                                    </p:set>
                                    <p:animEffect transition="in" filter="strips(upRight)">
                                      <p:cBhvr>
                                        <p:cTn id="33" dur="500"/>
                                        <p:tgtEl>
                                          <p:spTgt spid="23556"/>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9" fill="hold" grpId="0" nodeType="clickEffect">
                                  <p:stCondLst>
                                    <p:cond delay="0"/>
                                  </p:stCondLst>
                                  <p:childTnLst>
                                    <p:set>
                                      <p:cBhvr>
                                        <p:cTn id="37" dur="1" fill="hold">
                                          <p:stCondLst>
                                            <p:cond delay="0"/>
                                          </p:stCondLst>
                                        </p:cTn>
                                        <p:tgtEl>
                                          <p:spTgt spid="23557"/>
                                        </p:tgtEl>
                                        <p:attrNameLst>
                                          <p:attrName>style.visibility</p:attrName>
                                        </p:attrNameLst>
                                      </p:cBhvr>
                                      <p:to>
                                        <p:strVal val="visible"/>
                                      </p:to>
                                    </p:set>
                                    <p:animEffect transition="in" filter="strips(upLeft)">
                                      <p:cBhvr>
                                        <p:cTn id="38" dur="500"/>
                                        <p:tgtEl>
                                          <p:spTgt spid="23557"/>
                                        </p:tgtEl>
                                      </p:cBhvr>
                                    </p:animEffect>
                                  </p:childTnLst>
                                </p:cTn>
                              </p:par>
                            </p:childTnLst>
                          </p:cTn>
                        </p:par>
                      </p:childTnLst>
                    </p:cTn>
                  </p:par>
                  <p:par>
                    <p:cTn id="39" fill="hold">
                      <p:stCondLst>
                        <p:cond delay="indefinite"/>
                      </p:stCondLst>
                      <p:childTnLst>
                        <p:par>
                          <p:cTn id="40" fill="hold">
                            <p:stCondLst>
                              <p:cond delay="0"/>
                            </p:stCondLst>
                            <p:childTnLst>
                              <p:par>
                                <p:cTn id="41" presetID="17" presetClass="entr" presetSubtype="4" fill="hold" grpId="0" nodeType="clickEffect">
                                  <p:stCondLst>
                                    <p:cond delay="0"/>
                                  </p:stCondLst>
                                  <p:childTnLst>
                                    <p:set>
                                      <p:cBhvr>
                                        <p:cTn id="42" dur="1" fill="hold">
                                          <p:stCondLst>
                                            <p:cond delay="0"/>
                                          </p:stCondLst>
                                        </p:cTn>
                                        <p:tgtEl>
                                          <p:spTgt spid="23558"/>
                                        </p:tgtEl>
                                        <p:attrNameLst>
                                          <p:attrName>style.visibility</p:attrName>
                                        </p:attrNameLst>
                                      </p:cBhvr>
                                      <p:to>
                                        <p:strVal val="visible"/>
                                      </p:to>
                                    </p:set>
                                    <p:anim calcmode="lin" valueType="num">
                                      <p:cBhvr>
                                        <p:cTn id="43" dur="500" fill="hold"/>
                                        <p:tgtEl>
                                          <p:spTgt spid="23558"/>
                                        </p:tgtEl>
                                        <p:attrNameLst>
                                          <p:attrName>ppt_x</p:attrName>
                                        </p:attrNameLst>
                                      </p:cBhvr>
                                      <p:tavLst>
                                        <p:tav tm="0">
                                          <p:val>
                                            <p:strVal val="#ppt_x"/>
                                          </p:val>
                                        </p:tav>
                                        <p:tav tm="100000">
                                          <p:val>
                                            <p:strVal val="#ppt_x"/>
                                          </p:val>
                                        </p:tav>
                                      </p:tavLst>
                                    </p:anim>
                                    <p:anim calcmode="lin" valueType="num">
                                      <p:cBhvr>
                                        <p:cTn id="44" dur="500" fill="hold"/>
                                        <p:tgtEl>
                                          <p:spTgt spid="23558"/>
                                        </p:tgtEl>
                                        <p:attrNameLst>
                                          <p:attrName>ppt_y</p:attrName>
                                        </p:attrNameLst>
                                      </p:cBhvr>
                                      <p:tavLst>
                                        <p:tav tm="0">
                                          <p:val>
                                            <p:strVal val="#ppt_y+#ppt_h/2"/>
                                          </p:val>
                                        </p:tav>
                                        <p:tav tm="100000">
                                          <p:val>
                                            <p:strVal val="#ppt_y"/>
                                          </p:val>
                                        </p:tav>
                                      </p:tavLst>
                                    </p:anim>
                                    <p:anim calcmode="lin" valueType="num">
                                      <p:cBhvr>
                                        <p:cTn id="45" dur="500" fill="hold"/>
                                        <p:tgtEl>
                                          <p:spTgt spid="23558"/>
                                        </p:tgtEl>
                                        <p:attrNameLst>
                                          <p:attrName>ppt_w</p:attrName>
                                        </p:attrNameLst>
                                      </p:cBhvr>
                                      <p:tavLst>
                                        <p:tav tm="0">
                                          <p:val>
                                            <p:strVal val="#ppt_w"/>
                                          </p:val>
                                        </p:tav>
                                        <p:tav tm="100000">
                                          <p:val>
                                            <p:strVal val="#ppt_w"/>
                                          </p:val>
                                        </p:tav>
                                      </p:tavLst>
                                    </p:anim>
                                    <p:anim calcmode="lin" valueType="num">
                                      <p:cBhvr>
                                        <p:cTn id="46" dur="500" fill="hold"/>
                                        <p:tgtEl>
                                          <p:spTgt spid="23558"/>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grpId="0" nodeType="clickEffect">
                                  <p:stCondLst>
                                    <p:cond delay="0"/>
                                  </p:stCondLst>
                                  <p:childTnLst>
                                    <p:set>
                                      <p:cBhvr>
                                        <p:cTn id="50" dur="1" fill="hold">
                                          <p:stCondLst>
                                            <p:cond delay="0"/>
                                          </p:stCondLst>
                                        </p:cTn>
                                        <p:tgtEl>
                                          <p:spTgt spid="23555"/>
                                        </p:tgtEl>
                                        <p:attrNameLst>
                                          <p:attrName>style.visibility</p:attrName>
                                        </p:attrNameLst>
                                      </p:cBhvr>
                                      <p:to>
                                        <p:strVal val="visible"/>
                                      </p:to>
                                    </p:set>
                                    <p:anim calcmode="lin" valueType="num">
                                      <p:cBhvr>
                                        <p:cTn id="51" dur="500" fill="hold"/>
                                        <p:tgtEl>
                                          <p:spTgt spid="23555"/>
                                        </p:tgtEl>
                                        <p:attrNameLst>
                                          <p:attrName>ppt_w</p:attrName>
                                        </p:attrNameLst>
                                      </p:cBhvr>
                                      <p:tavLst>
                                        <p:tav tm="0">
                                          <p:val>
                                            <p:fltVal val="0"/>
                                          </p:val>
                                        </p:tav>
                                        <p:tav tm="100000">
                                          <p:val>
                                            <p:strVal val="#ppt_w"/>
                                          </p:val>
                                        </p:tav>
                                      </p:tavLst>
                                    </p:anim>
                                    <p:anim calcmode="lin" valueType="num">
                                      <p:cBhvr>
                                        <p:cTn id="52" dur="500" fill="hold"/>
                                        <p:tgtEl>
                                          <p:spTgt spid="23555"/>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4" fill="hold" grpId="0" nodeType="clickEffect">
                                  <p:stCondLst>
                                    <p:cond delay="0"/>
                                  </p:stCondLst>
                                  <p:childTnLst>
                                    <p:set>
                                      <p:cBhvr>
                                        <p:cTn id="56" dur="1" fill="hold">
                                          <p:stCondLst>
                                            <p:cond delay="0"/>
                                          </p:stCondLst>
                                        </p:cTn>
                                        <p:tgtEl>
                                          <p:spTgt spid="23559"/>
                                        </p:tgtEl>
                                        <p:attrNameLst>
                                          <p:attrName>style.visibility</p:attrName>
                                        </p:attrNameLst>
                                      </p:cBhvr>
                                      <p:to>
                                        <p:strVal val="visible"/>
                                      </p:to>
                                    </p:set>
                                    <p:anim calcmode="lin" valueType="num">
                                      <p:cBhvr>
                                        <p:cTn id="57" dur="500" fill="hold"/>
                                        <p:tgtEl>
                                          <p:spTgt spid="23559"/>
                                        </p:tgtEl>
                                        <p:attrNameLst>
                                          <p:attrName>ppt_x</p:attrName>
                                        </p:attrNameLst>
                                      </p:cBhvr>
                                      <p:tavLst>
                                        <p:tav tm="0">
                                          <p:val>
                                            <p:strVal val="#ppt_x"/>
                                          </p:val>
                                        </p:tav>
                                        <p:tav tm="100000">
                                          <p:val>
                                            <p:strVal val="#ppt_x"/>
                                          </p:val>
                                        </p:tav>
                                      </p:tavLst>
                                    </p:anim>
                                    <p:anim calcmode="lin" valueType="num">
                                      <p:cBhvr>
                                        <p:cTn id="58" dur="500" fill="hold"/>
                                        <p:tgtEl>
                                          <p:spTgt spid="23559"/>
                                        </p:tgtEl>
                                        <p:attrNameLst>
                                          <p:attrName>ppt_y</p:attrName>
                                        </p:attrNameLst>
                                      </p:cBhvr>
                                      <p:tavLst>
                                        <p:tav tm="0">
                                          <p:val>
                                            <p:strVal val="#ppt_y+#ppt_h/2"/>
                                          </p:val>
                                        </p:tav>
                                        <p:tav tm="100000">
                                          <p:val>
                                            <p:strVal val="#ppt_y"/>
                                          </p:val>
                                        </p:tav>
                                      </p:tavLst>
                                    </p:anim>
                                    <p:anim calcmode="lin" valueType="num">
                                      <p:cBhvr>
                                        <p:cTn id="59" dur="500" fill="hold"/>
                                        <p:tgtEl>
                                          <p:spTgt spid="23559"/>
                                        </p:tgtEl>
                                        <p:attrNameLst>
                                          <p:attrName>ppt_w</p:attrName>
                                        </p:attrNameLst>
                                      </p:cBhvr>
                                      <p:tavLst>
                                        <p:tav tm="0">
                                          <p:val>
                                            <p:strVal val="#ppt_w"/>
                                          </p:val>
                                        </p:tav>
                                        <p:tav tm="100000">
                                          <p:val>
                                            <p:strVal val="#ppt_w"/>
                                          </p:val>
                                        </p:tav>
                                      </p:tavLst>
                                    </p:anim>
                                    <p:anim calcmode="lin" valueType="num">
                                      <p:cBhvr>
                                        <p:cTn id="60" dur="500" fill="hold"/>
                                        <p:tgtEl>
                                          <p:spTgt spid="23559"/>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4" fill="hold" grpId="0" nodeType="clickEffect">
                                  <p:stCondLst>
                                    <p:cond delay="0"/>
                                  </p:stCondLst>
                                  <p:childTnLst>
                                    <p:set>
                                      <p:cBhvr>
                                        <p:cTn id="64" dur="1" fill="hold">
                                          <p:stCondLst>
                                            <p:cond delay="0"/>
                                          </p:stCondLst>
                                        </p:cTn>
                                        <p:tgtEl>
                                          <p:spTgt spid="23560"/>
                                        </p:tgtEl>
                                        <p:attrNameLst>
                                          <p:attrName>style.visibility</p:attrName>
                                        </p:attrNameLst>
                                      </p:cBhvr>
                                      <p:to>
                                        <p:strVal val="visible"/>
                                      </p:to>
                                    </p:set>
                                    <p:anim calcmode="lin" valueType="num">
                                      <p:cBhvr>
                                        <p:cTn id="65" dur="500" fill="hold"/>
                                        <p:tgtEl>
                                          <p:spTgt spid="23560"/>
                                        </p:tgtEl>
                                        <p:attrNameLst>
                                          <p:attrName>ppt_x</p:attrName>
                                        </p:attrNameLst>
                                      </p:cBhvr>
                                      <p:tavLst>
                                        <p:tav tm="0">
                                          <p:val>
                                            <p:strVal val="#ppt_x"/>
                                          </p:val>
                                        </p:tav>
                                        <p:tav tm="100000">
                                          <p:val>
                                            <p:strVal val="#ppt_x"/>
                                          </p:val>
                                        </p:tav>
                                      </p:tavLst>
                                    </p:anim>
                                    <p:anim calcmode="lin" valueType="num">
                                      <p:cBhvr>
                                        <p:cTn id="66" dur="500" fill="hold"/>
                                        <p:tgtEl>
                                          <p:spTgt spid="23560"/>
                                        </p:tgtEl>
                                        <p:attrNameLst>
                                          <p:attrName>ppt_y</p:attrName>
                                        </p:attrNameLst>
                                      </p:cBhvr>
                                      <p:tavLst>
                                        <p:tav tm="0">
                                          <p:val>
                                            <p:strVal val="#ppt_y+#ppt_h/2"/>
                                          </p:val>
                                        </p:tav>
                                        <p:tav tm="100000">
                                          <p:val>
                                            <p:strVal val="#ppt_y"/>
                                          </p:val>
                                        </p:tav>
                                      </p:tavLst>
                                    </p:anim>
                                    <p:anim calcmode="lin" valueType="num">
                                      <p:cBhvr>
                                        <p:cTn id="67" dur="500" fill="hold"/>
                                        <p:tgtEl>
                                          <p:spTgt spid="23560"/>
                                        </p:tgtEl>
                                        <p:attrNameLst>
                                          <p:attrName>ppt_w</p:attrName>
                                        </p:attrNameLst>
                                      </p:cBhvr>
                                      <p:tavLst>
                                        <p:tav tm="0">
                                          <p:val>
                                            <p:strVal val="#ppt_w"/>
                                          </p:val>
                                        </p:tav>
                                        <p:tav tm="100000">
                                          <p:val>
                                            <p:strVal val="#ppt_w"/>
                                          </p:val>
                                        </p:tav>
                                      </p:tavLst>
                                    </p:anim>
                                    <p:anim calcmode="lin" valueType="num">
                                      <p:cBhvr>
                                        <p:cTn id="68" dur="500" fill="hold"/>
                                        <p:tgtEl>
                                          <p:spTgt spid="23560"/>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10" fill="hold" grpId="0" nodeType="clickEffect">
                                  <p:stCondLst>
                                    <p:cond delay="0"/>
                                  </p:stCondLst>
                                  <p:childTnLst>
                                    <p:set>
                                      <p:cBhvr>
                                        <p:cTn id="72" dur="1" fill="hold">
                                          <p:stCondLst>
                                            <p:cond delay="0"/>
                                          </p:stCondLst>
                                        </p:cTn>
                                        <p:tgtEl>
                                          <p:spTgt spid="23561"/>
                                        </p:tgtEl>
                                        <p:attrNameLst>
                                          <p:attrName>style.visibility</p:attrName>
                                        </p:attrNameLst>
                                      </p:cBhvr>
                                      <p:to>
                                        <p:strVal val="visible"/>
                                      </p:to>
                                    </p:set>
                                    <p:anim calcmode="lin" valueType="num">
                                      <p:cBhvr>
                                        <p:cTn id="73" dur="500" fill="hold"/>
                                        <p:tgtEl>
                                          <p:spTgt spid="23561"/>
                                        </p:tgtEl>
                                        <p:attrNameLst>
                                          <p:attrName>ppt_w</p:attrName>
                                        </p:attrNameLst>
                                      </p:cBhvr>
                                      <p:tavLst>
                                        <p:tav tm="0">
                                          <p:val>
                                            <p:fltVal val="0"/>
                                          </p:val>
                                        </p:tav>
                                        <p:tav tm="100000">
                                          <p:val>
                                            <p:strVal val="#ppt_w"/>
                                          </p:val>
                                        </p:tav>
                                      </p:tavLst>
                                    </p:anim>
                                    <p:anim calcmode="lin" valueType="num">
                                      <p:cBhvr>
                                        <p:cTn id="74" dur="500" fill="hold"/>
                                        <p:tgtEl>
                                          <p:spTgt spid="23561"/>
                                        </p:tgtEl>
                                        <p:attrNameLst>
                                          <p:attrName>ppt_h</p:attrName>
                                        </p:attrNameLst>
                                      </p:cBhvr>
                                      <p:tavLst>
                                        <p:tav tm="0">
                                          <p:val>
                                            <p:strVal val="#ppt_h"/>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grpId="0" nodeType="clickEffect">
                                  <p:stCondLst>
                                    <p:cond delay="0"/>
                                  </p:stCondLst>
                                  <p:childTnLst>
                                    <p:set>
                                      <p:cBhvr>
                                        <p:cTn id="78" dur="1" fill="hold">
                                          <p:stCondLst>
                                            <p:cond delay="0"/>
                                          </p:stCondLst>
                                        </p:cTn>
                                        <p:tgtEl>
                                          <p:spTgt spid="23562"/>
                                        </p:tgtEl>
                                        <p:attrNameLst>
                                          <p:attrName>style.visibility</p:attrName>
                                        </p:attrNameLst>
                                      </p:cBhvr>
                                      <p:to>
                                        <p:strVal val="visible"/>
                                      </p:to>
                                    </p:set>
                                    <p:anim calcmode="lin" valueType="num">
                                      <p:cBhvr>
                                        <p:cTn id="79" dur="500" fill="hold"/>
                                        <p:tgtEl>
                                          <p:spTgt spid="23562"/>
                                        </p:tgtEl>
                                        <p:attrNameLst>
                                          <p:attrName>ppt_w</p:attrName>
                                        </p:attrNameLst>
                                      </p:cBhvr>
                                      <p:tavLst>
                                        <p:tav tm="0">
                                          <p:val>
                                            <p:fltVal val="0"/>
                                          </p:val>
                                        </p:tav>
                                        <p:tav tm="100000">
                                          <p:val>
                                            <p:strVal val="#ppt_w"/>
                                          </p:val>
                                        </p:tav>
                                      </p:tavLst>
                                    </p:anim>
                                    <p:anim calcmode="lin" valueType="num">
                                      <p:cBhvr>
                                        <p:cTn id="80" dur="500" fill="hold"/>
                                        <p:tgtEl>
                                          <p:spTgt spid="23562"/>
                                        </p:tgtEl>
                                        <p:attrNameLst>
                                          <p:attrName>ppt_h</p:attrName>
                                        </p:attrNameLst>
                                      </p:cBhvr>
                                      <p:tavLst>
                                        <p:tav tm="0">
                                          <p:val>
                                            <p:strVal val="#ppt_h"/>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23583"/>
                                        </p:tgtEl>
                                        <p:attrNameLst>
                                          <p:attrName>style.visibility</p:attrName>
                                        </p:attrNameLst>
                                      </p:cBhvr>
                                      <p:to>
                                        <p:strVal val="visible"/>
                                      </p:to>
                                    </p:set>
                                    <p:anim calcmode="lin" valueType="num">
                                      <p:cBhvr additive="base">
                                        <p:cTn id="85" dur="500" fill="hold"/>
                                        <p:tgtEl>
                                          <p:spTgt spid="23583"/>
                                        </p:tgtEl>
                                        <p:attrNameLst>
                                          <p:attrName>ppt_x</p:attrName>
                                        </p:attrNameLst>
                                      </p:cBhvr>
                                      <p:tavLst>
                                        <p:tav tm="0">
                                          <p:val>
                                            <p:strVal val="#ppt_x"/>
                                          </p:val>
                                        </p:tav>
                                        <p:tav tm="100000">
                                          <p:val>
                                            <p:strVal val="#ppt_x"/>
                                          </p:val>
                                        </p:tav>
                                      </p:tavLst>
                                    </p:anim>
                                    <p:anim calcmode="lin" valueType="num">
                                      <p:cBhvr additive="base">
                                        <p:cTn id="86" dur="500" fill="hold"/>
                                        <p:tgtEl>
                                          <p:spTgt spid="23583"/>
                                        </p:tgtEl>
                                        <p:attrNameLst>
                                          <p:attrName>ppt_y</p:attrName>
                                        </p:attrNameLst>
                                      </p:cBhvr>
                                      <p:tavLst>
                                        <p:tav tm="0">
                                          <p:val>
                                            <p:strVal val="0-#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18" presetClass="entr" presetSubtype="9" fill="hold" grpId="0" nodeType="clickEffect">
                                  <p:stCondLst>
                                    <p:cond delay="0"/>
                                  </p:stCondLst>
                                  <p:childTnLst>
                                    <p:set>
                                      <p:cBhvr>
                                        <p:cTn id="90" dur="1" fill="hold">
                                          <p:stCondLst>
                                            <p:cond delay="0"/>
                                          </p:stCondLst>
                                        </p:cTn>
                                        <p:tgtEl>
                                          <p:spTgt spid="23600"/>
                                        </p:tgtEl>
                                        <p:attrNameLst>
                                          <p:attrName>style.visibility</p:attrName>
                                        </p:attrNameLst>
                                      </p:cBhvr>
                                      <p:to>
                                        <p:strVal val="visible"/>
                                      </p:to>
                                    </p:set>
                                    <p:animEffect transition="in" filter="strips(upLeft)">
                                      <p:cBhvr>
                                        <p:cTn id="91" dur="500"/>
                                        <p:tgtEl>
                                          <p:spTgt spid="23600"/>
                                        </p:tgtEl>
                                      </p:cBhvr>
                                    </p:animEffect>
                                  </p:childTnLst>
                                </p:cTn>
                              </p:par>
                            </p:childTnLst>
                          </p:cTn>
                        </p:par>
                      </p:childTnLst>
                    </p:cTn>
                  </p:par>
                  <p:par>
                    <p:cTn id="92" fill="hold">
                      <p:stCondLst>
                        <p:cond delay="indefinite"/>
                      </p:stCondLst>
                      <p:childTnLst>
                        <p:par>
                          <p:cTn id="93" fill="hold">
                            <p:stCondLst>
                              <p:cond delay="0"/>
                            </p:stCondLst>
                            <p:childTnLst>
                              <p:par>
                                <p:cTn id="94" presetID="18" presetClass="entr" presetSubtype="12" fill="hold" grpId="0" nodeType="clickEffect">
                                  <p:stCondLst>
                                    <p:cond delay="0"/>
                                  </p:stCondLst>
                                  <p:childTnLst>
                                    <p:set>
                                      <p:cBhvr>
                                        <p:cTn id="95" dur="1" fill="hold">
                                          <p:stCondLst>
                                            <p:cond delay="0"/>
                                          </p:stCondLst>
                                        </p:cTn>
                                        <p:tgtEl>
                                          <p:spTgt spid="23601"/>
                                        </p:tgtEl>
                                        <p:attrNameLst>
                                          <p:attrName>style.visibility</p:attrName>
                                        </p:attrNameLst>
                                      </p:cBhvr>
                                      <p:to>
                                        <p:strVal val="visible"/>
                                      </p:to>
                                    </p:set>
                                    <p:animEffect transition="in" filter="strips(downLeft)">
                                      <p:cBhvr>
                                        <p:cTn id="96" dur="500"/>
                                        <p:tgtEl>
                                          <p:spTgt spid="23601"/>
                                        </p:tgtEl>
                                      </p:cBhvr>
                                    </p:animEffect>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grpId="0" nodeType="clickEffect">
                                  <p:stCondLst>
                                    <p:cond delay="0"/>
                                  </p:stCondLst>
                                  <p:childTnLst>
                                    <p:set>
                                      <p:cBhvr>
                                        <p:cTn id="100" dur="1" fill="hold">
                                          <p:stCondLst>
                                            <p:cond delay="0"/>
                                          </p:stCondLst>
                                        </p:cTn>
                                        <p:tgtEl>
                                          <p:spTgt spid="23565"/>
                                        </p:tgtEl>
                                        <p:attrNameLst>
                                          <p:attrName>style.visibility</p:attrName>
                                        </p:attrNameLst>
                                      </p:cBhvr>
                                      <p:to>
                                        <p:strVal val="visible"/>
                                      </p:to>
                                    </p:set>
                                    <p:anim calcmode="lin" valueType="num">
                                      <p:cBhvr>
                                        <p:cTn id="101" dur="500" fill="hold"/>
                                        <p:tgtEl>
                                          <p:spTgt spid="23565"/>
                                        </p:tgtEl>
                                        <p:attrNameLst>
                                          <p:attrName>ppt_w</p:attrName>
                                        </p:attrNameLst>
                                      </p:cBhvr>
                                      <p:tavLst>
                                        <p:tav tm="0">
                                          <p:val>
                                            <p:fltVal val="0"/>
                                          </p:val>
                                        </p:tav>
                                        <p:tav tm="100000">
                                          <p:val>
                                            <p:strVal val="#ppt_w"/>
                                          </p:val>
                                        </p:tav>
                                      </p:tavLst>
                                    </p:anim>
                                    <p:anim calcmode="lin" valueType="num">
                                      <p:cBhvr>
                                        <p:cTn id="102" dur="500" fill="hold"/>
                                        <p:tgtEl>
                                          <p:spTgt spid="23565"/>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3" presetClass="entr" presetSubtype="16" fill="hold" grpId="0" nodeType="clickEffect">
                                  <p:stCondLst>
                                    <p:cond delay="0"/>
                                  </p:stCondLst>
                                  <p:childTnLst>
                                    <p:set>
                                      <p:cBhvr>
                                        <p:cTn id="106" dur="1" fill="hold">
                                          <p:stCondLst>
                                            <p:cond delay="0"/>
                                          </p:stCondLst>
                                        </p:cTn>
                                        <p:tgtEl>
                                          <p:spTgt spid="23564"/>
                                        </p:tgtEl>
                                        <p:attrNameLst>
                                          <p:attrName>style.visibility</p:attrName>
                                        </p:attrNameLst>
                                      </p:cBhvr>
                                      <p:to>
                                        <p:strVal val="visible"/>
                                      </p:to>
                                    </p:set>
                                    <p:anim calcmode="lin" valueType="num">
                                      <p:cBhvr>
                                        <p:cTn id="107" dur="500" fill="hold"/>
                                        <p:tgtEl>
                                          <p:spTgt spid="23564"/>
                                        </p:tgtEl>
                                        <p:attrNameLst>
                                          <p:attrName>ppt_w</p:attrName>
                                        </p:attrNameLst>
                                      </p:cBhvr>
                                      <p:tavLst>
                                        <p:tav tm="0">
                                          <p:val>
                                            <p:fltVal val="0"/>
                                          </p:val>
                                        </p:tav>
                                        <p:tav tm="100000">
                                          <p:val>
                                            <p:strVal val="#ppt_w"/>
                                          </p:val>
                                        </p:tav>
                                      </p:tavLst>
                                    </p:anim>
                                    <p:anim calcmode="lin" valueType="num">
                                      <p:cBhvr>
                                        <p:cTn id="108" dur="500" fill="hold"/>
                                        <p:tgtEl>
                                          <p:spTgt spid="23564"/>
                                        </p:tgtEl>
                                        <p:attrNameLst>
                                          <p:attrName>ppt_h</p:attrName>
                                        </p:attrNameLst>
                                      </p:cBhvr>
                                      <p:tavLst>
                                        <p:tav tm="0">
                                          <p:val>
                                            <p:fltVal val="0"/>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23" presetClass="entr" presetSubtype="16" fill="hold" grpId="0" nodeType="clickEffect">
                                  <p:stCondLst>
                                    <p:cond delay="0"/>
                                  </p:stCondLst>
                                  <p:childTnLst>
                                    <p:set>
                                      <p:cBhvr>
                                        <p:cTn id="112" dur="1" fill="hold">
                                          <p:stCondLst>
                                            <p:cond delay="0"/>
                                          </p:stCondLst>
                                        </p:cTn>
                                        <p:tgtEl>
                                          <p:spTgt spid="23576"/>
                                        </p:tgtEl>
                                        <p:attrNameLst>
                                          <p:attrName>style.visibility</p:attrName>
                                        </p:attrNameLst>
                                      </p:cBhvr>
                                      <p:to>
                                        <p:strVal val="visible"/>
                                      </p:to>
                                    </p:set>
                                    <p:anim calcmode="lin" valueType="num">
                                      <p:cBhvr>
                                        <p:cTn id="113" dur="500" fill="hold"/>
                                        <p:tgtEl>
                                          <p:spTgt spid="23576"/>
                                        </p:tgtEl>
                                        <p:attrNameLst>
                                          <p:attrName>ppt_w</p:attrName>
                                        </p:attrNameLst>
                                      </p:cBhvr>
                                      <p:tavLst>
                                        <p:tav tm="0">
                                          <p:val>
                                            <p:fltVal val="0"/>
                                          </p:val>
                                        </p:tav>
                                        <p:tav tm="100000">
                                          <p:val>
                                            <p:strVal val="#ppt_w"/>
                                          </p:val>
                                        </p:tav>
                                      </p:tavLst>
                                    </p:anim>
                                    <p:anim calcmode="lin" valueType="num">
                                      <p:cBhvr>
                                        <p:cTn id="114" dur="500" fill="hold"/>
                                        <p:tgtEl>
                                          <p:spTgt spid="23576"/>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23" presetClass="entr" presetSubtype="16" fill="hold" grpId="0" nodeType="clickEffect">
                                  <p:stCondLst>
                                    <p:cond delay="0"/>
                                  </p:stCondLst>
                                  <p:childTnLst>
                                    <p:set>
                                      <p:cBhvr>
                                        <p:cTn id="118" dur="1" fill="hold">
                                          <p:stCondLst>
                                            <p:cond delay="0"/>
                                          </p:stCondLst>
                                        </p:cTn>
                                        <p:tgtEl>
                                          <p:spTgt spid="23575"/>
                                        </p:tgtEl>
                                        <p:attrNameLst>
                                          <p:attrName>style.visibility</p:attrName>
                                        </p:attrNameLst>
                                      </p:cBhvr>
                                      <p:to>
                                        <p:strVal val="visible"/>
                                      </p:to>
                                    </p:set>
                                    <p:anim calcmode="lin" valueType="num">
                                      <p:cBhvr>
                                        <p:cTn id="119" dur="500" fill="hold"/>
                                        <p:tgtEl>
                                          <p:spTgt spid="23575"/>
                                        </p:tgtEl>
                                        <p:attrNameLst>
                                          <p:attrName>ppt_w</p:attrName>
                                        </p:attrNameLst>
                                      </p:cBhvr>
                                      <p:tavLst>
                                        <p:tav tm="0">
                                          <p:val>
                                            <p:fltVal val="0"/>
                                          </p:val>
                                        </p:tav>
                                        <p:tav tm="100000">
                                          <p:val>
                                            <p:strVal val="#ppt_w"/>
                                          </p:val>
                                        </p:tav>
                                      </p:tavLst>
                                    </p:anim>
                                    <p:anim calcmode="lin" valueType="num">
                                      <p:cBhvr>
                                        <p:cTn id="120" dur="500" fill="hold"/>
                                        <p:tgtEl>
                                          <p:spTgt spid="23575"/>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10" fill="hold" grpId="0" nodeType="clickEffect">
                                  <p:stCondLst>
                                    <p:cond delay="0"/>
                                  </p:stCondLst>
                                  <p:childTnLst>
                                    <p:set>
                                      <p:cBhvr>
                                        <p:cTn id="124" dur="1" fill="hold">
                                          <p:stCondLst>
                                            <p:cond delay="0"/>
                                          </p:stCondLst>
                                        </p:cTn>
                                        <p:tgtEl>
                                          <p:spTgt spid="23566"/>
                                        </p:tgtEl>
                                        <p:attrNameLst>
                                          <p:attrName>style.visibility</p:attrName>
                                        </p:attrNameLst>
                                      </p:cBhvr>
                                      <p:to>
                                        <p:strVal val="visible"/>
                                      </p:to>
                                    </p:set>
                                    <p:anim calcmode="lin" valueType="num">
                                      <p:cBhvr>
                                        <p:cTn id="125" dur="500" fill="hold"/>
                                        <p:tgtEl>
                                          <p:spTgt spid="23566"/>
                                        </p:tgtEl>
                                        <p:attrNameLst>
                                          <p:attrName>ppt_w</p:attrName>
                                        </p:attrNameLst>
                                      </p:cBhvr>
                                      <p:tavLst>
                                        <p:tav tm="0">
                                          <p:val>
                                            <p:fltVal val="0"/>
                                          </p:val>
                                        </p:tav>
                                        <p:tav tm="100000">
                                          <p:val>
                                            <p:strVal val="#ppt_w"/>
                                          </p:val>
                                        </p:tav>
                                      </p:tavLst>
                                    </p:anim>
                                    <p:anim calcmode="lin" valueType="num">
                                      <p:cBhvr>
                                        <p:cTn id="126" dur="500" fill="hold"/>
                                        <p:tgtEl>
                                          <p:spTgt spid="23566"/>
                                        </p:tgtEl>
                                        <p:attrNameLst>
                                          <p:attrName>ppt_h</p:attrName>
                                        </p:attrNameLst>
                                      </p:cBhvr>
                                      <p:tavLst>
                                        <p:tav tm="0">
                                          <p:val>
                                            <p:strVal val="#ppt_h"/>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17" presetClass="entr" presetSubtype="10" fill="hold" grpId="0" nodeType="clickEffect">
                                  <p:stCondLst>
                                    <p:cond delay="0"/>
                                  </p:stCondLst>
                                  <p:childTnLst>
                                    <p:set>
                                      <p:cBhvr>
                                        <p:cTn id="130" dur="1" fill="hold">
                                          <p:stCondLst>
                                            <p:cond delay="0"/>
                                          </p:stCondLst>
                                        </p:cTn>
                                        <p:tgtEl>
                                          <p:spTgt spid="23567"/>
                                        </p:tgtEl>
                                        <p:attrNameLst>
                                          <p:attrName>style.visibility</p:attrName>
                                        </p:attrNameLst>
                                      </p:cBhvr>
                                      <p:to>
                                        <p:strVal val="visible"/>
                                      </p:to>
                                    </p:set>
                                    <p:anim calcmode="lin" valueType="num">
                                      <p:cBhvr>
                                        <p:cTn id="131" dur="500" fill="hold"/>
                                        <p:tgtEl>
                                          <p:spTgt spid="23567"/>
                                        </p:tgtEl>
                                        <p:attrNameLst>
                                          <p:attrName>ppt_w</p:attrName>
                                        </p:attrNameLst>
                                      </p:cBhvr>
                                      <p:tavLst>
                                        <p:tav tm="0">
                                          <p:val>
                                            <p:fltVal val="0"/>
                                          </p:val>
                                        </p:tav>
                                        <p:tav tm="100000">
                                          <p:val>
                                            <p:strVal val="#ppt_w"/>
                                          </p:val>
                                        </p:tav>
                                      </p:tavLst>
                                    </p:anim>
                                    <p:anim calcmode="lin" valueType="num">
                                      <p:cBhvr>
                                        <p:cTn id="132" dur="500" fill="hold"/>
                                        <p:tgtEl>
                                          <p:spTgt spid="23567"/>
                                        </p:tgtEl>
                                        <p:attrNameLst>
                                          <p:attrName>ppt_h</p:attrName>
                                        </p:attrNameLst>
                                      </p:cBhvr>
                                      <p:tavLst>
                                        <p:tav tm="0">
                                          <p:val>
                                            <p:strVal val="#ppt_h"/>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7" presetClass="entr" presetSubtype="10" fill="hold" grpId="0" nodeType="clickEffect">
                                  <p:stCondLst>
                                    <p:cond delay="0"/>
                                  </p:stCondLst>
                                  <p:childTnLst>
                                    <p:set>
                                      <p:cBhvr>
                                        <p:cTn id="136" dur="1" fill="hold">
                                          <p:stCondLst>
                                            <p:cond delay="0"/>
                                          </p:stCondLst>
                                        </p:cTn>
                                        <p:tgtEl>
                                          <p:spTgt spid="23577"/>
                                        </p:tgtEl>
                                        <p:attrNameLst>
                                          <p:attrName>style.visibility</p:attrName>
                                        </p:attrNameLst>
                                      </p:cBhvr>
                                      <p:to>
                                        <p:strVal val="visible"/>
                                      </p:to>
                                    </p:set>
                                    <p:anim calcmode="lin" valueType="num">
                                      <p:cBhvr>
                                        <p:cTn id="137" dur="500" fill="hold"/>
                                        <p:tgtEl>
                                          <p:spTgt spid="23577"/>
                                        </p:tgtEl>
                                        <p:attrNameLst>
                                          <p:attrName>ppt_w</p:attrName>
                                        </p:attrNameLst>
                                      </p:cBhvr>
                                      <p:tavLst>
                                        <p:tav tm="0">
                                          <p:val>
                                            <p:fltVal val="0"/>
                                          </p:val>
                                        </p:tav>
                                        <p:tav tm="100000">
                                          <p:val>
                                            <p:strVal val="#ppt_w"/>
                                          </p:val>
                                        </p:tav>
                                      </p:tavLst>
                                    </p:anim>
                                    <p:anim calcmode="lin" valueType="num">
                                      <p:cBhvr>
                                        <p:cTn id="138" dur="500" fill="hold"/>
                                        <p:tgtEl>
                                          <p:spTgt spid="23577"/>
                                        </p:tgtEl>
                                        <p:attrNameLst>
                                          <p:attrName>ppt_h</p:attrName>
                                        </p:attrNameLst>
                                      </p:cBhvr>
                                      <p:tavLst>
                                        <p:tav tm="0">
                                          <p:val>
                                            <p:strVal val="#ppt_h"/>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10" fill="hold" grpId="0" nodeType="clickEffect">
                                  <p:stCondLst>
                                    <p:cond delay="0"/>
                                  </p:stCondLst>
                                  <p:childTnLst>
                                    <p:set>
                                      <p:cBhvr>
                                        <p:cTn id="142" dur="1" fill="hold">
                                          <p:stCondLst>
                                            <p:cond delay="0"/>
                                          </p:stCondLst>
                                        </p:cTn>
                                        <p:tgtEl>
                                          <p:spTgt spid="23578"/>
                                        </p:tgtEl>
                                        <p:attrNameLst>
                                          <p:attrName>style.visibility</p:attrName>
                                        </p:attrNameLst>
                                      </p:cBhvr>
                                      <p:to>
                                        <p:strVal val="visible"/>
                                      </p:to>
                                    </p:set>
                                    <p:anim calcmode="lin" valueType="num">
                                      <p:cBhvr>
                                        <p:cTn id="143" dur="500" fill="hold"/>
                                        <p:tgtEl>
                                          <p:spTgt spid="23578"/>
                                        </p:tgtEl>
                                        <p:attrNameLst>
                                          <p:attrName>ppt_w</p:attrName>
                                        </p:attrNameLst>
                                      </p:cBhvr>
                                      <p:tavLst>
                                        <p:tav tm="0">
                                          <p:val>
                                            <p:fltVal val="0"/>
                                          </p:val>
                                        </p:tav>
                                        <p:tav tm="100000">
                                          <p:val>
                                            <p:strVal val="#ppt_w"/>
                                          </p:val>
                                        </p:tav>
                                      </p:tavLst>
                                    </p:anim>
                                    <p:anim calcmode="lin" valueType="num">
                                      <p:cBhvr>
                                        <p:cTn id="144" dur="500" fill="hold"/>
                                        <p:tgtEl>
                                          <p:spTgt spid="23578"/>
                                        </p:tgtEl>
                                        <p:attrNameLst>
                                          <p:attrName>ppt_h</p:attrName>
                                        </p:attrNameLst>
                                      </p:cBhvr>
                                      <p:tavLst>
                                        <p:tav tm="0">
                                          <p:val>
                                            <p:strVal val="#ppt_h"/>
                                          </p:val>
                                        </p:tav>
                                        <p:tav tm="100000">
                                          <p:val>
                                            <p:strVal val="#ppt_h"/>
                                          </p:val>
                                        </p:tav>
                                      </p:tavLst>
                                    </p:anim>
                                  </p:childTnLst>
                                </p:cTn>
                              </p:par>
                            </p:childTnLst>
                          </p:cTn>
                        </p:par>
                      </p:childTnLst>
                    </p:cTn>
                  </p:par>
                  <p:par>
                    <p:cTn id="145" fill="hold">
                      <p:stCondLst>
                        <p:cond delay="indefinite"/>
                      </p:stCondLst>
                      <p:childTnLst>
                        <p:par>
                          <p:cTn id="146" fill="hold">
                            <p:stCondLst>
                              <p:cond delay="0"/>
                            </p:stCondLst>
                            <p:childTnLst>
                              <p:par>
                                <p:cTn id="147" presetID="18" presetClass="entr" presetSubtype="12" fill="hold" grpId="0" nodeType="clickEffect">
                                  <p:stCondLst>
                                    <p:cond delay="0"/>
                                  </p:stCondLst>
                                  <p:childTnLst>
                                    <p:set>
                                      <p:cBhvr>
                                        <p:cTn id="148" dur="1" fill="hold">
                                          <p:stCondLst>
                                            <p:cond delay="0"/>
                                          </p:stCondLst>
                                        </p:cTn>
                                        <p:tgtEl>
                                          <p:spTgt spid="23568"/>
                                        </p:tgtEl>
                                        <p:attrNameLst>
                                          <p:attrName>style.visibility</p:attrName>
                                        </p:attrNameLst>
                                      </p:cBhvr>
                                      <p:to>
                                        <p:strVal val="visible"/>
                                      </p:to>
                                    </p:set>
                                    <p:animEffect transition="in" filter="strips(downLeft)">
                                      <p:cBhvr>
                                        <p:cTn id="149" dur="500"/>
                                        <p:tgtEl>
                                          <p:spTgt spid="23568"/>
                                        </p:tgtEl>
                                      </p:cBhvr>
                                    </p:animEffect>
                                  </p:childTnLst>
                                </p:cTn>
                              </p:par>
                            </p:childTnLst>
                          </p:cTn>
                        </p:par>
                      </p:childTnLst>
                    </p:cTn>
                  </p:par>
                  <p:par>
                    <p:cTn id="150" fill="hold">
                      <p:stCondLst>
                        <p:cond delay="indefinite"/>
                      </p:stCondLst>
                      <p:childTnLst>
                        <p:par>
                          <p:cTn id="151" fill="hold">
                            <p:stCondLst>
                              <p:cond delay="0"/>
                            </p:stCondLst>
                            <p:childTnLst>
                              <p:par>
                                <p:cTn id="152" presetID="18" presetClass="entr" presetSubtype="6" fill="hold" grpId="0" nodeType="clickEffect">
                                  <p:stCondLst>
                                    <p:cond delay="0"/>
                                  </p:stCondLst>
                                  <p:childTnLst>
                                    <p:set>
                                      <p:cBhvr>
                                        <p:cTn id="153" dur="1" fill="hold">
                                          <p:stCondLst>
                                            <p:cond delay="0"/>
                                          </p:stCondLst>
                                        </p:cTn>
                                        <p:tgtEl>
                                          <p:spTgt spid="23569"/>
                                        </p:tgtEl>
                                        <p:attrNameLst>
                                          <p:attrName>style.visibility</p:attrName>
                                        </p:attrNameLst>
                                      </p:cBhvr>
                                      <p:to>
                                        <p:strVal val="visible"/>
                                      </p:to>
                                    </p:set>
                                    <p:animEffect transition="in" filter="strips(downRight)">
                                      <p:cBhvr>
                                        <p:cTn id="154" dur="500"/>
                                        <p:tgtEl>
                                          <p:spTgt spid="23569"/>
                                        </p:tgtEl>
                                      </p:cBhvr>
                                    </p:animEffect>
                                  </p:childTnLst>
                                </p:cTn>
                              </p:par>
                            </p:childTnLst>
                          </p:cTn>
                        </p:par>
                      </p:childTnLst>
                    </p:cTn>
                  </p:par>
                  <p:par>
                    <p:cTn id="155" fill="hold">
                      <p:stCondLst>
                        <p:cond delay="indefinite"/>
                      </p:stCondLst>
                      <p:childTnLst>
                        <p:par>
                          <p:cTn id="156" fill="hold">
                            <p:stCondLst>
                              <p:cond delay="0"/>
                            </p:stCondLst>
                            <p:childTnLst>
                              <p:par>
                                <p:cTn id="157" presetID="18" presetClass="entr" presetSubtype="6" fill="hold" grpId="0" nodeType="clickEffect">
                                  <p:stCondLst>
                                    <p:cond delay="0"/>
                                  </p:stCondLst>
                                  <p:childTnLst>
                                    <p:set>
                                      <p:cBhvr>
                                        <p:cTn id="158" dur="1" fill="hold">
                                          <p:stCondLst>
                                            <p:cond delay="0"/>
                                          </p:stCondLst>
                                        </p:cTn>
                                        <p:tgtEl>
                                          <p:spTgt spid="23570"/>
                                        </p:tgtEl>
                                        <p:attrNameLst>
                                          <p:attrName>style.visibility</p:attrName>
                                        </p:attrNameLst>
                                      </p:cBhvr>
                                      <p:to>
                                        <p:strVal val="visible"/>
                                      </p:to>
                                    </p:set>
                                    <p:animEffect transition="in" filter="strips(downRight)">
                                      <p:cBhvr>
                                        <p:cTn id="159" dur="500"/>
                                        <p:tgtEl>
                                          <p:spTgt spid="23570"/>
                                        </p:tgtEl>
                                      </p:cBhvr>
                                    </p:animEffect>
                                  </p:childTnLst>
                                </p:cTn>
                              </p:par>
                            </p:childTnLst>
                          </p:cTn>
                        </p:par>
                      </p:childTnLst>
                    </p:cTn>
                  </p:par>
                  <p:par>
                    <p:cTn id="160" fill="hold">
                      <p:stCondLst>
                        <p:cond delay="indefinite"/>
                      </p:stCondLst>
                      <p:childTnLst>
                        <p:par>
                          <p:cTn id="161" fill="hold">
                            <p:stCondLst>
                              <p:cond delay="0"/>
                            </p:stCondLst>
                            <p:childTnLst>
                              <p:par>
                                <p:cTn id="162" presetID="18" presetClass="entr" presetSubtype="6" fill="hold" grpId="0" nodeType="clickEffect">
                                  <p:stCondLst>
                                    <p:cond delay="0"/>
                                  </p:stCondLst>
                                  <p:childTnLst>
                                    <p:set>
                                      <p:cBhvr>
                                        <p:cTn id="163" dur="1" fill="hold">
                                          <p:stCondLst>
                                            <p:cond delay="0"/>
                                          </p:stCondLst>
                                        </p:cTn>
                                        <p:tgtEl>
                                          <p:spTgt spid="23571"/>
                                        </p:tgtEl>
                                        <p:attrNameLst>
                                          <p:attrName>style.visibility</p:attrName>
                                        </p:attrNameLst>
                                      </p:cBhvr>
                                      <p:to>
                                        <p:strVal val="visible"/>
                                      </p:to>
                                    </p:set>
                                    <p:animEffect transition="in" filter="strips(downRight)">
                                      <p:cBhvr>
                                        <p:cTn id="164" dur="500"/>
                                        <p:tgtEl>
                                          <p:spTgt spid="23571"/>
                                        </p:tgtEl>
                                      </p:cBhvr>
                                    </p:animEffect>
                                  </p:childTnLst>
                                </p:cTn>
                              </p:par>
                            </p:childTnLst>
                          </p:cTn>
                        </p:par>
                      </p:childTnLst>
                    </p:cTn>
                  </p:par>
                  <p:par>
                    <p:cTn id="165" fill="hold">
                      <p:stCondLst>
                        <p:cond delay="indefinite"/>
                      </p:stCondLst>
                      <p:childTnLst>
                        <p:par>
                          <p:cTn id="166" fill="hold">
                            <p:stCondLst>
                              <p:cond delay="0"/>
                            </p:stCondLst>
                            <p:childTnLst>
                              <p:par>
                                <p:cTn id="167" presetID="18" presetClass="entr" presetSubtype="3" fill="hold" grpId="0" nodeType="clickEffect">
                                  <p:stCondLst>
                                    <p:cond delay="0"/>
                                  </p:stCondLst>
                                  <p:childTnLst>
                                    <p:set>
                                      <p:cBhvr>
                                        <p:cTn id="168" dur="1" fill="hold">
                                          <p:stCondLst>
                                            <p:cond delay="0"/>
                                          </p:stCondLst>
                                        </p:cTn>
                                        <p:tgtEl>
                                          <p:spTgt spid="23554"/>
                                        </p:tgtEl>
                                        <p:attrNameLst>
                                          <p:attrName>style.visibility</p:attrName>
                                        </p:attrNameLst>
                                      </p:cBhvr>
                                      <p:to>
                                        <p:strVal val="visible"/>
                                      </p:to>
                                    </p:set>
                                    <p:animEffect transition="in" filter="strips(upRight)">
                                      <p:cBhvr>
                                        <p:cTn id="169" dur="500"/>
                                        <p:tgtEl>
                                          <p:spTgt spid="23554"/>
                                        </p:tgtEl>
                                      </p:cBhvr>
                                    </p:animEffect>
                                  </p:childTnLst>
                                </p:cTn>
                              </p:par>
                            </p:childTnLst>
                          </p:cTn>
                        </p:par>
                      </p:childTnLst>
                    </p:cTn>
                  </p:par>
                  <p:par>
                    <p:cTn id="170" fill="hold">
                      <p:stCondLst>
                        <p:cond delay="indefinite"/>
                      </p:stCondLst>
                      <p:childTnLst>
                        <p:par>
                          <p:cTn id="171" fill="hold">
                            <p:stCondLst>
                              <p:cond delay="0"/>
                            </p:stCondLst>
                            <p:childTnLst>
                              <p:par>
                                <p:cTn id="172" presetID="18" presetClass="entr" presetSubtype="3" fill="hold" grpId="0" nodeType="clickEffect">
                                  <p:stCondLst>
                                    <p:cond delay="0"/>
                                  </p:stCondLst>
                                  <p:childTnLst>
                                    <p:set>
                                      <p:cBhvr>
                                        <p:cTn id="173" dur="1" fill="hold">
                                          <p:stCondLst>
                                            <p:cond delay="0"/>
                                          </p:stCondLst>
                                        </p:cTn>
                                        <p:tgtEl>
                                          <p:spTgt spid="23572"/>
                                        </p:tgtEl>
                                        <p:attrNameLst>
                                          <p:attrName>style.visibility</p:attrName>
                                        </p:attrNameLst>
                                      </p:cBhvr>
                                      <p:to>
                                        <p:strVal val="visible"/>
                                      </p:to>
                                    </p:set>
                                    <p:animEffect transition="in" filter="strips(upRight)">
                                      <p:cBhvr>
                                        <p:cTn id="174" dur="500"/>
                                        <p:tgtEl>
                                          <p:spTgt spid="23572"/>
                                        </p:tgtEl>
                                      </p:cBhvr>
                                    </p:animEffect>
                                  </p:childTnLst>
                                </p:cTn>
                              </p:par>
                            </p:childTnLst>
                          </p:cTn>
                        </p:par>
                      </p:childTnLst>
                    </p:cTn>
                  </p:par>
                  <p:par>
                    <p:cTn id="175" fill="hold">
                      <p:stCondLst>
                        <p:cond delay="indefinite"/>
                      </p:stCondLst>
                      <p:childTnLst>
                        <p:par>
                          <p:cTn id="176" fill="hold">
                            <p:stCondLst>
                              <p:cond delay="0"/>
                            </p:stCondLst>
                            <p:childTnLst>
                              <p:par>
                                <p:cTn id="177" presetID="18" presetClass="entr" presetSubtype="12" fill="hold" grpId="0" nodeType="clickEffect">
                                  <p:stCondLst>
                                    <p:cond delay="0"/>
                                  </p:stCondLst>
                                  <p:childTnLst>
                                    <p:set>
                                      <p:cBhvr>
                                        <p:cTn id="178" dur="1" fill="hold">
                                          <p:stCondLst>
                                            <p:cond delay="0"/>
                                          </p:stCondLst>
                                        </p:cTn>
                                        <p:tgtEl>
                                          <p:spTgt spid="23573"/>
                                        </p:tgtEl>
                                        <p:attrNameLst>
                                          <p:attrName>style.visibility</p:attrName>
                                        </p:attrNameLst>
                                      </p:cBhvr>
                                      <p:to>
                                        <p:strVal val="visible"/>
                                      </p:to>
                                    </p:set>
                                    <p:animEffect transition="in" filter="strips(downLeft)">
                                      <p:cBhvr>
                                        <p:cTn id="179" dur="500"/>
                                        <p:tgtEl>
                                          <p:spTgt spid="23573"/>
                                        </p:tgtEl>
                                      </p:cBhvr>
                                    </p:animEffect>
                                  </p:childTnLst>
                                </p:cTn>
                              </p:par>
                            </p:childTnLst>
                          </p:cTn>
                        </p:par>
                      </p:childTnLst>
                    </p:cTn>
                  </p:par>
                  <p:par>
                    <p:cTn id="180" fill="hold">
                      <p:stCondLst>
                        <p:cond delay="indefinite"/>
                      </p:stCondLst>
                      <p:childTnLst>
                        <p:par>
                          <p:cTn id="181" fill="hold">
                            <p:stCondLst>
                              <p:cond delay="0"/>
                            </p:stCondLst>
                            <p:childTnLst>
                              <p:par>
                                <p:cTn id="182" presetID="18" presetClass="entr" presetSubtype="3" fill="hold" grpId="0" nodeType="clickEffect">
                                  <p:stCondLst>
                                    <p:cond delay="0"/>
                                  </p:stCondLst>
                                  <p:childTnLst>
                                    <p:set>
                                      <p:cBhvr>
                                        <p:cTn id="183" dur="1" fill="hold">
                                          <p:stCondLst>
                                            <p:cond delay="0"/>
                                          </p:stCondLst>
                                        </p:cTn>
                                        <p:tgtEl>
                                          <p:spTgt spid="23640"/>
                                        </p:tgtEl>
                                        <p:attrNameLst>
                                          <p:attrName>style.visibility</p:attrName>
                                        </p:attrNameLst>
                                      </p:cBhvr>
                                      <p:to>
                                        <p:strVal val="visible"/>
                                      </p:to>
                                    </p:set>
                                    <p:animEffect transition="in" filter="strips(upRight)">
                                      <p:cBhvr>
                                        <p:cTn id="184" dur="500"/>
                                        <p:tgtEl>
                                          <p:spTgt spid="23640"/>
                                        </p:tgtEl>
                                      </p:cBhvr>
                                    </p:animEffect>
                                  </p:childTnLst>
                                </p:cTn>
                              </p:par>
                            </p:childTnLst>
                          </p:cTn>
                        </p:par>
                      </p:childTnLst>
                    </p:cTn>
                  </p:par>
                  <p:par>
                    <p:cTn id="185" fill="hold">
                      <p:stCondLst>
                        <p:cond delay="indefinite"/>
                      </p:stCondLst>
                      <p:childTnLst>
                        <p:par>
                          <p:cTn id="186" fill="hold">
                            <p:stCondLst>
                              <p:cond delay="0"/>
                            </p:stCondLst>
                            <p:childTnLst>
                              <p:par>
                                <p:cTn id="187" presetID="18" presetClass="entr" presetSubtype="9" fill="hold" grpId="0" nodeType="clickEffect">
                                  <p:stCondLst>
                                    <p:cond delay="0"/>
                                  </p:stCondLst>
                                  <p:childTnLst>
                                    <p:set>
                                      <p:cBhvr>
                                        <p:cTn id="188" dur="1" fill="hold">
                                          <p:stCondLst>
                                            <p:cond delay="0"/>
                                          </p:stCondLst>
                                        </p:cTn>
                                        <p:tgtEl>
                                          <p:spTgt spid="23574"/>
                                        </p:tgtEl>
                                        <p:attrNameLst>
                                          <p:attrName>style.visibility</p:attrName>
                                        </p:attrNameLst>
                                      </p:cBhvr>
                                      <p:to>
                                        <p:strVal val="visible"/>
                                      </p:to>
                                    </p:set>
                                    <p:animEffect transition="in" filter="strips(upLeft)">
                                      <p:cBhvr>
                                        <p:cTn id="189" dur="500"/>
                                        <p:tgtEl>
                                          <p:spTgt spid="23574"/>
                                        </p:tgtEl>
                                      </p:cBhvr>
                                    </p:animEffect>
                                  </p:childTnLst>
                                </p:cTn>
                              </p:par>
                            </p:childTnLst>
                          </p:cTn>
                        </p:par>
                      </p:childTnLst>
                    </p:cTn>
                  </p:par>
                  <p:par>
                    <p:cTn id="190" fill="hold">
                      <p:stCondLst>
                        <p:cond delay="indefinite"/>
                      </p:stCondLst>
                      <p:childTnLst>
                        <p:par>
                          <p:cTn id="191" fill="hold">
                            <p:stCondLst>
                              <p:cond delay="0"/>
                            </p:stCondLst>
                            <p:childTnLst>
                              <p:par>
                                <p:cTn id="192" presetID="2" presetClass="entr" presetSubtype="8" fill="hold" grpId="0" nodeType="clickEffect">
                                  <p:stCondLst>
                                    <p:cond delay="0"/>
                                  </p:stCondLst>
                                  <p:childTnLst>
                                    <p:set>
                                      <p:cBhvr>
                                        <p:cTn id="193" dur="1" fill="hold">
                                          <p:stCondLst>
                                            <p:cond delay="0"/>
                                          </p:stCondLst>
                                        </p:cTn>
                                        <p:tgtEl>
                                          <p:spTgt spid="23584"/>
                                        </p:tgtEl>
                                        <p:attrNameLst>
                                          <p:attrName>style.visibility</p:attrName>
                                        </p:attrNameLst>
                                      </p:cBhvr>
                                      <p:to>
                                        <p:strVal val="visible"/>
                                      </p:to>
                                    </p:set>
                                    <p:anim calcmode="lin" valueType="num">
                                      <p:cBhvr additive="base">
                                        <p:cTn id="194" dur="500" fill="hold"/>
                                        <p:tgtEl>
                                          <p:spTgt spid="23584"/>
                                        </p:tgtEl>
                                        <p:attrNameLst>
                                          <p:attrName>ppt_x</p:attrName>
                                        </p:attrNameLst>
                                      </p:cBhvr>
                                      <p:tavLst>
                                        <p:tav tm="0">
                                          <p:val>
                                            <p:strVal val="0-#ppt_w/2"/>
                                          </p:val>
                                        </p:tav>
                                        <p:tav tm="100000">
                                          <p:val>
                                            <p:strVal val="#ppt_x"/>
                                          </p:val>
                                        </p:tav>
                                      </p:tavLst>
                                    </p:anim>
                                    <p:anim calcmode="lin" valueType="num">
                                      <p:cBhvr additive="base">
                                        <p:cTn id="195" dur="500" fill="hold"/>
                                        <p:tgtEl>
                                          <p:spTgt spid="23584"/>
                                        </p:tgtEl>
                                        <p:attrNameLst>
                                          <p:attrName>ppt_y</p:attrName>
                                        </p:attrNameLst>
                                      </p:cBhvr>
                                      <p:tavLst>
                                        <p:tav tm="0">
                                          <p:val>
                                            <p:strVal val="#ppt_y"/>
                                          </p:val>
                                        </p:tav>
                                        <p:tav tm="100000">
                                          <p:val>
                                            <p:strVal val="#ppt_y"/>
                                          </p:val>
                                        </p:tav>
                                      </p:tavLst>
                                    </p:anim>
                                  </p:childTnLst>
                                </p:cTn>
                              </p:par>
                            </p:childTnLst>
                          </p:cTn>
                        </p:par>
                      </p:childTnLst>
                    </p:cTn>
                  </p:par>
                  <p:par>
                    <p:cTn id="196" fill="hold">
                      <p:stCondLst>
                        <p:cond delay="indefinite"/>
                      </p:stCondLst>
                      <p:childTnLst>
                        <p:par>
                          <p:cTn id="197" fill="hold">
                            <p:stCondLst>
                              <p:cond delay="0"/>
                            </p:stCondLst>
                            <p:childTnLst>
                              <p:par>
                                <p:cTn id="198" presetID="17" presetClass="entr" presetSubtype="4" fill="hold" grpId="0" nodeType="clickEffect">
                                  <p:stCondLst>
                                    <p:cond delay="0"/>
                                  </p:stCondLst>
                                  <p:childTnLst>
                                    <p:set>
                                      <p:cBhvr>
                                        <p:cTn id="199" dur="1" fill="hold">
                                          <p:stCondLst>
                                            <p:cond delay="0"/>
                                          </p:stCondLst>
                                        </p:cTn>
                                        <p:tgtEl>
                                          <p:spTgt spid="23585"/>
                                        </p:tgtEl>
                                        <p:attrNameLst>
                                          <p:attrName>style.visibility</p:attrName>
                                        </p:attrNameLst>
                                      </p:cBhvr>
                                      <p:to>
                                        <p:strVal val="visible"/>
                                      </p:to>
                                    </p:set>
                                    <p:anim calcmode="lin" valueType="num">
                                      <p:cBhvr>
                                        <p:cTn id="200" dur="500" fill="hold"/>
                                        <p:tgtEl>
                                          <p:spTgt spid="23585"/>
                                        </p:tgtEl>
                                        <p:attrNameLst>
                                          <p:attrName>ppt_x</p:attrName>
                                        </p:attrNameLst>
                                      </p:cBhvr>
                                      <p:tavLst>
                                        <p:tav tm="0">
                                          <p:val>
                                            <p:strVal val="#ppt_x"/>
                                          </p:val>
                                        </p:tav>
                                        <p:tav tm="100000">
                                          <p:val>
                                            <p:strVal val="#ppt_x"/>
                                          </p:val>
                                        </p:tav>
                                      </p:tavLst>
                                    </p:anim>
                                    <p:anim calcmode="lin" valueType="num">
                                      <p:cBhvr>
                                        <p:cTn id="201" dur="500" fill="hold"/>
                                        <p:tgtEl>
                                          <p:spTgt spid="23585"/>
                                        </p:tgtEl>
                                        <p:attrNameLst>
                                          <p:attrName>ppt_y</p:attrName>
                                        </p:attrNameLst>
                                      </p:cBhvr>
                                      <p:tavLst>
                                        <p:tav tm="0">
                                          <p:val>
                                            <p:strVal val="#ppt_y+#ppt_h/2"/>
                                          </p:val>
                                        </p:tav>
                                        <p:tav tm="100000">
                                          <p:val>
                                            <p:strVal val="#ppt_y"/>
                                          </p:val>
                                        </p:tav>
                                      </p:tavLst>
                                    </p:anim>
                                    <p:anim calcmode="lin" valueType="num">
                                      <p:cBhvr>
                                        <p:cTn id="202" dur="500" fill="hold"/>
                                        <p:tgtEl>
                                          <p:spTgt spid="23585"/>
                                        </p:tgtEl>
                                        <p:attrNameLst>
                                          <p:attrName>ppt_w</p:attrName>
                                        </p:attrNameLst>
                                      </p:cBhvr>
                                      <p:tavLst>
                                        <p:tav tm="0">
                                          <p:val>
                                            <p:strVal val="#ppt_w"/>
                                          </p:val>
                                        </p:tav>
                                        <p:tav tm="100000">
                                          <p:val>
                                            <p:strVal val="#ppt_w"/>
                                          </p:val>
                                        </p:tav>
                                      </p:tavLst>
                                    </p:anim>
                                    <p:anim calcmode="lin" valueType="num">
                                      <p:cBhvr>
                                        <p:cTn id="203" dur="500" fill="hold"/>
                                        <p:tgtEl>
                                          <p:spTgt spid="23585"/>
                                        </p:tgtEl>
                                        <p:attrNameLst>
                                          <p:attrName>ppt_h</p:attrName>
                                        </p:attrNameLst>
                                      </p:cBhvr>
                                      <p:tavLst>
                                        <p:tav tm="0">
                                          <p:val>
                                            <p:fltVal val="0"/>
                                          </p:val>
                                        </p:tav>
                                        <p:tav tm="100000">
                                          <p:val>
                                            <p:strVal val="#ppt_h"/>
                                          </p:val>
                                        </p:tav>
                                      </p:tavLst>
                                    </p:anim>
                                  </p:childTnLst>
                                </p:cTn>
                              </p:par>
                            </p:childTnLst>
                          </p:cTn>
                        </p:par>
                      </p:childTnLst>
                    </p:cTn>
                  </p:par>
                  <p:par>
                    <p:cTn id="204" fill="hold">
                      <p:stCondLst>
                        <p:cond delay="indefinite"/>
                      </p:stCondLst>
                      <p:childTnLst>
                        <p:par>
                          <p:cTn id="205" fill="hold">
                            <p:stCondLst>
                              <p:cond delay="0"/>
                            </p:stCondLst>
                            <p:childTnLst>
                              <p:par>
                                <p:cTn id="206" presetID="2" presetClass="entr" presetSubtype="1" fill="hold" grpId="0" nodeType="clickEffect">
                                  <p:stCondLst>
                                    <p:cond delay="0"/>
                                  </p:stCondLst>
                                  <p:childTnLst>
                                    <p:set>
                                      <p:cBhvr>
                                        <p:cTn id="207" dur="1" fill="hold">
                                          <p:stCondLst>
                                            <p:cond delay="0"/>
                                          </p:stCondLst>
                                        </p:cTn>
                                        <p:tgtEl>
                                          <p:spTgt spid="23586"/>
                                        </p:tgtEl>
                                        <p:attrNameLst>
                                          <p:attrName>style.visibility</p:attrName>
                                        </p:attrNameLst>
                                      </p:cBhvr>
                                      <p:to>
                                        <p:strVal val="visible"/>
                                      </p:to>
                                    </p:set>
                                    <p:anim calcmode="lin" valueType="num">
                                      <p:cBhvr additive="base">
                                        <p:cTn id="208" dur="500" fill="hold"/>
                                        <p:tgtEl>
                                          <p:spTgt spid="23586"/>
                                        </p:tgtEl>
                                        <p:attrNameLst>
                                          <p:attrName>ppt_x</p:attrName>
                                        </p:attrNameLst>
                                      </p:cBhvr>
                                      <p:tavLst>
                                        <p:tav tm="0">
                                          <p:val>
                                            <p:strVal val="#ppt_x"/>
                                          </p:val>
                                        </p:tav>
                                        <p:tav tm="100000">
                                          <p:val>
                                            <p:strVal val="#ppt_x"/>
                                          </p:val>
                                        </p:tav>
                                      </p:tavLst>
                                    </p:anim>
                                    <p:anim calcmode="lin" valueType="num">
                                      <p:cBhvr additive="base">
                                        <p:cTn id="209" dur="500" fill="hold"/>
                                        <p:tgtEl>
                                          <p:spTgt spid="23586"/>
                                        </p:tgtEl>
                                        <p:attrNameLst>
                                          <p:attrName>ppt_y</p:attrName>
                                        </p:attrNameLst>
                                      </p:cBhvr>
                                      <p:tavLst>
                                        <p:tav tm="0">
                                          <p:val>
                                            <p:strVal val="0-#ppt_h/2"/>
                                          </p:val>
                                        </p:tav>
                                        <p:tav tm="100000">
                                          <p:val>
                                            <p:strVal val="#ppt_y"/>
                                          </p:val>
                                        </p:tav>
                                      </p:tavLst>
                                    </p:anim>
                                  </p:childTnLst>
                                </p:cTn>
                              </p:par>
                            </p:childTnLst>
                          </p:cTn>
                        </p:par>
                      </p:childTnLst>
                    </p:cTn>
                  </p:par>
                  <p:par>
                    <p:cTn id="210" fill="hold">
                      <p:stCondLst>
                        <p:cond delay="indefinite"/>
                      </p:stCondLst>
                      <p:childTnLst>
                        <p:par>
                          <p:cTn id="211" fill="hold">
                            <p:stCondLst>
                              <p:cond delay="0"/>
                            </p:stCondLst>
                            <p:childTnLst>
                              <p:par>
                                <p:cTn id="212" presetID="2" presetClass="entr" presetSubtype="2" fill="hold" grpId="0" nodeType="clickEffect">
                                  <p:stCondLst>
                                    <p:cond delay="0"/>
                                  </p:stCondLst>
                                  <p:childTnLst>
                                    <p:set>
                                      <p:cBhvr>
                                        <p:cTn id="213" dur="1" fill="hold">
                                          <p:stCondLst>
                                            <p:cond delay="0"/>
                                          </p:stCondLst>
                                        </p:cTn>
                                        <p:tgtEl>
                                          <p:spTgt spid="23588"/>
                                        </p:tgtEl>
                                        <p:attrNameLst>
                                          <p:attrName>style.visibility</p:attrName>
                                        </p:attrNameLst>
                                      </p:cBhvr>
                                      <p:to>
                                        <p:strVal val="visible"/>
                                      </p:to>
                                    </p:set>
                                    <p:anim calcmode="lin" valueType="num">
                                      <p:cBhvr additive="base">
                                        <p:cTn id="214" dur="500" fill="hold"/>
                                        <p:tgtEl>
                                          <p:spTgt spid="23588"/>
                                        </p:tgtEl>
                                        <p:attrNameLst>
                                          <p:attrName>ppt_x</p:attrName>
                                        </p:attrNameLst>
                                      </p:cBhvr>
                                      <p:tavLst>
                                        <p:tav tm="0">
                                          <p:val>
                                            <p:strVal val="1+#ppt_w/2"/>
                                          </p:val>
                                        </p:tav>
                                        <p:tav tm="100000">
                                          <p:val>
                                            <p:strVal val="#ppt_x"/>
                                          </p:val>
                                        </p:tav>
                                      </p:tavLst>
                                    </p:anim>
                                    <p:anim calcmode="lin" valueType="num">
                                      <p:cBhvr additive="base">
                                        <p:cTn id="215" dur="500" fill="hold"/>
                                        <p:tgtEl>
                                          <p:spTgt spid="23588"/>
                                        </p:tgtEl>
                                        <p:attrNameLst>
                                          <p:attrName>ppt_y</p:attrName>
                                        </p:attrNameLst>
                                      </p:cBhvr>
                                      <p:tavLst>
                                        <p:tav tm="0">
                                          <p:val>
                                            <p:strVal val="#ppt_y"/>
                                          </p:val>
                                        </p:tav>
                                        <p:tav tm="100000">
                                          <p:val>
                                            <p:strVal val="#ppt_y"/>
                                          </p:val>
                                        </p:tav>
                                      </p:tavLst>
                                    </p:anim>
                                  </p:childTnLst>
                                </p:cTn>
                              </p:par>
                            </p:childTnLst>
                          </p:cTn>
                        </p:par>
                      </p:childTnLst>
                    </p:cTn>
                  </p:par>
                  <p:par>
                    <p:cTn id="216" fill="hold">
                      <p:stCondLst>
                        <p:cond delay="indefinite"/>
                      </p:stCondLst>
                      <p:childTnLst>
                        <p:par>
                          <p:cTn id="217" fill="hold">
                            <p:stCondLst>
                              <p:cond delay="0"/>
                            </p:stCondLst>
                            <p:childTnLst>
                              <p:par>
                                <p:cTn id="218" presetID="17" presetClass="entr" presetSubtype="10" fill="hold" grpId="0" nodeType="clickEffect">
                                  <p:stCondLst>
                                    <p:cond delay="0"/>
                                  </p:stCondLst>
                                  <p:childTnLst>
                                    <p:set>
                                      <p:cBhvr>
                                        <p:cTn id="219" dur="1" fill="hold">
                                          <p:stCondLst>
                                            <p:cond delay="0"/>
                                          </p:stCondLst>
                                        </p:cTn>
                                        <p:tgtEl>
                                          <p:spTgt spid="23587"/>
                                        </p:tgtEl>
                                        <p:attrNameLst>
                                          <p:attrName>style.visibility</p:attrName>
                                        </p:attrNameLst>
                                      </p:cBhvr>
                                      <p:to>
                                        <p:strVal val="visible"/>
                                      </p:to>
                                    </p:set>
                                    <p:anim calcmode="lin" valueType="num">
                                      <p:cBhvr>
                                        <p:cTn id="220" dur="500" fill="hold"/>
                                        <p:tgtEl>
                                          <p:spTgt spid="23587"/>
                                        </p:tgtEl>
                                        <p:attrNameLst>
                                          <p:attrName>ppt_w</p:attrName>
                                        </p:attrNameLst>
                                      </p:cBhvr>
                                      <p:tavLst>
                                        <p:tav tm="0">
                                          <p:val>
                                            <p:fltVal val="0"/>
                                          </p:val>
                                        </p:tav>
                                        <p:tav tm="100000">
                                          <p:val>
                                            <p:strVal val="#ppt_w"/>
                                          </p:val>
                                        </p:tav>
                                      </p:tavLst>
                                    </p:anim>
                                    <p:anim calcmode="lin" valueType="num">
                                      <p:cBhvr>
                                        <p:cTn id="221" dur="500" fill="hold"/>
                                        <p:tgtEl>
                                          <p:spTgt spid="23587"/>
                                        </p:tgtEl>
                                        <p:attrNameLst>
                                          <p:attrName>ppt_h</p:attrName>
                                        </p:attrNameLst>
                                      </p:cBhvr>
                                      <p:tavLst>
                                        <p:tav tm="0">
                                          <p:val>
                                            <p:strVal val="#ppt_h"/>
                                          </p:val>
                                        </p:tav>
                                        <p:tav tm="100000">
                                          <p:val>
                                            <p:strVal val="#ppt_h"/>
                                          </p:val>
                                        </p:tav>
                                      </p:tavLst>
                                    </p:anim>
                                  </p:childTnLst>
                                </p:cTn>
                              </p:par>
                            </p:childTnLst>
                          </p:cTn>
                        </p:par>
                      </p:childTnLst>
                    </p:cTn>
                  </p:par>
                  <p:par>
                    <p:cTn id="222" fill="hold">
                      <p:stCondLst>
                        <p:cond delay="indefinite"/>
                      </p:stCondLst>
                      <p:childTnLst>
                        <p:par>
                          <p:cTn id="223" fill="hold">
                            <p:stCondLst>
                              <p:cond delay="0"/>
                            </p:stCondLst>
                            <p:childTnLst>
                              <p:par>
                                <p:cTn id="224" presetID="2" presetClass="entr" presetSubtype="8" fill="hold" grpId="0" nodeType="clickEffect">
                                  <p:stCondLst>
                                    <p:cond delay="0"/>
                                  </p:stCondLst>
                                  <p:childTnLst>
                                    <p:set>
                                      <p:cBhvr>
                                        <p:cTn id="225" dur="1" fill="hold">
                                          <p:stCondLst>
                                            <p:cond delay="0"/>
                                          </p:stCondLst>
                                        </p:cTn>
                                        <p:tgtEl>
                                          <p:spTgt spid="23589"/>
                                        </p:tgtEl>
                                        <p:attrNameLst>
                                          <p:attrName>style.visibility</p:attrName>
                                        </p:attrNameLst>
                                      </p:cBhvr>
                                      <p:to>
                                        <p:strVal val="visible"/>
                                      </p:to>
                                    </p:set>
                                    <p:anim calcmode="lin" valueType="num">
                                      <p:cBhvr additive="base">
                                        <p:cTn id="226" dur="500" fill="hold"/>
                                        <p:tgtEl>
                                          <p:spTgt spid="23589"/>
                                        </p:tgtEl>
                                        <p:attrNameLst>
                                          <p:attrName>ppt_x</p:attrName>
                                        </p:attrNameLst>
                                      </p:cBhvr>
                                      <p:tavLst>
                                        <p:tav tm="0">
                                          <p:val>
                                            <p:strVal val="0-#ppt_w/2"/>
                                          </p:val>
                                        </p:tav>
                                        <p:tav tm="100000">
                                          <p:val>
                                            <p:strVal val="#ppt_x"/>
                                          </p:val>
                                        </p:tav>
                                      </p:tavLst>
                                    </p:anim>
                                    <p:anim calcmode="lin" valueType="num">
                                      <p:cBhvr additive="base">
                                        <p:cTn id="227" dur="500" fill="hold"/>
                                        <p:tgtEl>
                                          <p:spTgt spid="23589"/>
                                        </p:tgtEl>
                                        <p:attrNameLst>
                                          <p:attrName>ppt_y</p:attrName>
                                        </p:attrNameLst>
                                      </p:cBhvr>
                                      <p:tavLst>
                                        <p:tav tm="0">
                                          <p:val>
                                            <p:strVal val="#ppt_y"/>
                                          </p:val>
                                        </p:tav>
                                        <p:tav tm="100000">
                                          <p:val>
                                            <p:strVal val="#ppt_y"/>
                                          </p:val>
                                        </p:tav>
                                      </p:tavLst>
                                    </p:anim>
                                  </p:childTnLst>
                                </p:cTn>
                              </p:par>
                            </p:childTnLst>
                          </p:cTn>
                        </p:par>
                      </p:childTnLst>
                    </p:cTn>
                  </p:par>
                  <p:par>
                    <p:cTn id="228" fill="hold">
                      <p:stCondLst>
                        <p:cond delay="indefinite"/>
                      </p:stCondLst>
                      <p:childTnLst>
                        <p:par>
                          <p:cTn id="229" fill="hold">
                            <p:stCondLst>
                              <p:cond delay="0"/>
                            </p:stCondLst>
                            <p:childTnLst>
                              <p:par>
                                <p:cTn id="230" presetID="18" presetClass="entr" presetSubtype="6" fill="hold" grpId="0" nodeType="clickEffect">
                                  <p:stCondLst>
                                    <p:cond delay="0"/>
                                  </p:stCondLst>
                                  <p:childTnLst>
                                    <p:set>
                                      <p:cBhvr>
                                        <p:cTn id="231" dur="1" fill="hold">
                                          <p:stCondLst>
                                            <p:cond delay="0"/>
                                          </p:stCondLst>
                                        </p:cTn>
                                        <p:tgtEl>
                                          <p:spTgt spid="23580"/>
                                        </p:tgtEl>
                                        <p:attrNameLst>
                                          <p:attrName>style.visibility</p:attrName>
                                        </p:attrNameLst>
                                      </p:cBhvr>
                                      <p:to>
                                        <p:strVal val="visible"/>
                                      </p:to>
                                    </p:set>
                                    <p:animEffect transition="in" filter="strips(downRight)">
                                      <p:cBhvr>
                                        <p:cTn id="232" dur="500"/>
                                        <p:tgtEl>
                                          <p:spTgt spid="23580"/>
                                        </p:tgtEl>
                                      </p:cBhvr>
                                    </p:animEffect>
                                  </p:childTnLst>
                                </p:cTn>
                              </p:par>
                            </p:childTnLst>
                          </p:cTn>
                        </p:par>
                      </p:childTnLst>
                    </p:cTn>
                  </p:par>
                  <p:par>
                    <p:cTn id="233" fill="hold">
                      <p:stCondLst>
                        <p:cond delay="indefinite"/>
                      </p:stCondLst>
                      <p:childTnLst>
                        <p:par>
                          <p:cTn id="234" fill="hold">
                            <p:stCondLst>
                              <p:cond delay="0"/>
                            </p:stCondLst>
                            <p:childTnLst>
                              <p:par>
                                <p:cTn id="235" presetID="16" presetClass="entr" presetSubtype="26" fill="hold" grpId="0" nodeType="clickEffect">
                                  <p:stCondLst>
                                    <p:cond delay="0"/>
                                  </p:stCondLst>
                                  <p:childTnLst>
                                    <p:set>
                                      <p:cBhvr>
                                        <p:cTn id="236" dur="1" fill="hold">
                                          <p:stCondLst>
                                            <p:cond delay="0"/>
                                          </p:stCondLst>
                                        </p:cTn>
                                        <p:tgtEl>
                                          <p:spTgt spid="23581"/>
                                        </p:tgtEl>
                                        <p:attrNameLst>
                                          <p:attrName>style.visibility</p:attrName>
                                        </p:attrNameLst>
                                      </p:cBhvr>
                                      <p:to>
                                        <p:strVal val="visible"/>
                                      </p:to>
                                    </p:set>
                                    <p:animEffect transition="in" filter="barn(inHorizontal)">
                                      <p:cBhvr>
                                        <p:cTn id="237" dur="500"/>
                                        <p:tgtEl>
                                          <p:spTgt spid="23581"/>
                                        </p:tgtEl>
                                      </p:cBhvr>
                                    </p:animEffect>
                                  </p:childTnLst>
                                </p:cTn>
                              </p:par>
                            </p:childTnLst>
                          </p:cTn>
                        </p:par>
                      </p:childTnLst>
                    </p:cTn>
                  </p:par>
                  <p:par>
                    <p:cTn id="238" fill="hold">
                      <p:stCondLst>
                        <p:cond delay="indefinite"/>
                      </p:stCondLst>
                      <p:childTnLst>
                        <p:par>
                          <p:cTn id="239" fill="hold">
                            <p:stCondLst>
                              <p:cond delay="0"/>
                            </p:stCondLst>
                            <p:childTnLst>
                              <p:par>
                                <p:cTn id="240" presetID="17" presetClass="entr" presetSubtype="10" fill="hold" grpId="0" nodeType="clickEffect">
                                  <p:stCondLst>
                                    <p:cond delay="0"/>
                                  </p:stCondLst>
                                  <p:childTnLst>
                                    <p:set>
                                      <p:cBhvr>
                                        <p:cTn id="241" dur="1" fill="hold">
                                          <p:stCondLst>
                                            <p:cond delay="0"/>
                                          </p:stCondLst>
                                        </p:cTn>
                                        <p:tgtEl>
                                          <p:spTgt spid="23590"/>
                                        </p:tgtEl>
                                        <p:attrNameLst>
                                          <p:attrName>style.visibility</p:attrName>
                                        </p:attrNameLst>
                                      </p:cBhvr>
                                      <p:to>
                                        <p:strVal val="visible"/>
                                      </p:to>
                                    </p:set>
                                    <p:anim calcmode="lin" valueType="num">
                                      <p:cBhvr>
                                        <p:cTn id="242" dur="500" fill="hold"/>
                                        <p:tgtEl>
                                          <p:spTgt spid="23590"/>
                                        </p:tgtEl>
                                        <p:attrNameLst>
                                          <p:attrName>ppt_w</p:attrName>
                                        </p:attrNameLst>
                                      </p:cBhvr>
                                      <p:tavLst>
                                        <p:tav tm="0">
                                          <p:val>
                                            <p:fltVal val="0"/>
                                          </p:val>
                                        </p:tav>
                                        <p:tav tm="100000">
                                          <p:val>
                                            <p:strVal val="#ppt_w"/>
                                          </p:val>
                                        </p:tav>
                                      </p:tavLst>
                                    </p:anim>
                                    <p:anim calcmode="lin" valueType="num">
                                      <p:cBhvr>
                                        <p:cTn id="243" dur="500" fill="hold"/>
                                        <p:tgtEl>
                                          <p:spTgt spid="23590"/>
                                        </p:tgtEl>
                                        <p:attrNameLst>
                                          <p:attrName>ppt_h</p:attrName>
                                        </p:attrNameLst>
                                      </p:cBhvr>
                                      <p:tavLst>
                                        <p:tav tm="0">
                                          <p:val>
                                            <p:strVal val="#ppt_h"/>
                                          </p:val>
                                        </p:tav>
                                        <p:tav tm="100000">
                                          <p:val>
                                            <p:strVal val="#ppt_h"/>
                                          </p:val>
                                        </p:tav>
                                      </p:tavLst>
                                    </p:anim>
                                  </p:childTnLst>
                                </p:cTn>
                              </p:par>
                            </p:childTnLst>
                          </p:cTn>
                        </p:par>
                      </p:childTnLst>
                    </p:cTn>
                  </p:par>
                  <p:par>
                    <p:cTn id="244" fill="hold">
                      <p:stCondLst>
                        <p:cond delay="indefinite"/>
                      </p:stCondLst>
                      <p:childTnLst>
                        <p:par>
                          <p:cTn id="245" fill="hold">
                            <p:stCondLst>
                              <p:cond delay="0"/>
                            </p:stCondLst>
                            <p:childTnLst>
                              <p:par>
                                <p:cTn id="246" presetID="2" presetClass="entr" presetSubtype="1" fill="hold" grpId="0" nodeType="clickEffect">
                                  <p:stCondLst>
                                    <p:cond delay="0"/>
                                  </p:stCondLst>
                                  <p:childTnLst>
                                    <p:set>
                                      <p:cBhvr>
                                        <p:cTn id="247" dur="1" fill="hold">
                                          <p:stCondLst>
                                            <p:cond delay="0"/>
                                          </p:stCondLst>
                                        </p:cTn>
                                        <p:tgtEl>
                                          <p:spTgt spid="23596"/>
                                        </p:tgtEl>
                                        <p:attrNameLst>
                                          <p:attrName>style.visibility</p:attrName>
                                        </p:attrNameLst>
                                      </p:cBhvr>
                                      <p:to>
                                        <p:strVal val="visible"/>
                                      </p:to>
                                    </p:set>
                                    <p:anim calcmode="lin" valueType="num">
                                      <p:cBhvr additive="base">
                                        <p:cTn id="248" dur="500" fill="hold"/>
                                        <p:tgtEl>
                                          <p:spTgt spid="23596"/>
                                        </p:tgtEl>
                                        <p:attrNameLst>
                                          <p:attrName>ppt_x</p:attrName>
                                        </p:attrNameLst>
                                      </p:cBhvr>
                                      <p:tavLst>
                                        <p:tav tm="0">
                                          <p:val>
                                            <p:strVal val="#ppt_x"/>
                                          </p:val>
                                        </p:tav>
                                        <p:tav tm="100000">
                                          <p:val>
                                            <p:strVal val="#ppt_x"/>
                                          </p:val>
                                        </p:tav>
                                      </p:tavLst>
                                    </p:anim>
                                    <p:anim calcmode="lin" valueType="num">
                                      <p:cBhvr additive="base">
                                        <p:cTn id="249" dur="500" fill="hold"/>
                                        <p:tgtEl>
                                          <p:spTgt spid="23596"/>
                                        </p:tgtEl>
                                        <p:attrNameLst>
                                          <p:attrName>ppt_y</p:attrName>
                                        </p:attrNameLst>
                                      </p:cBhvr>
                                      <p:tavLst>
                                        <p:tav tm="0">
                                          <p:val>
                                            <p:strVal val="0-#ppt_h/2"/>
                                          </p:val>
                                        </p:tav>
                                        <p:tav tm="100000">
                                          <p:val>
                                            <p:strVal val="#ppt_y"/>
                                          </p:val>
                                        </p:tav>
                                      </p:tavLst>
                                    </p:anim>
                                  </p:childTnLst>
                                </p:cTn>
                              </p:par>
                            </p:childTnLst>
                          </p:cTn>
                        </p:par>
                      </p:childTnLst>
                    </p:cTn>
                  </p:par>
                  <p:par>
                    <p:cTn id="250" fill="hold">
                      <p:stCondLst>
                        <p:cond delay="indefinite"/>
                      </p:stCondLst>
                      <p:childTnLst>
                        <p:par>
                          <p:cTn id="251" fill="hold">
                            <p:stCondLst>
                              <p:cond delay="0"/>
                            </p:stCondLst>
                            <p:childTnLst>
                              <p:par>
                                <p:cTn id="252" presetID="2" presetClass="entr" presetSubtype="1" fill="hold" grpId="0" nodeType="clickEffect">
                                  <p:stCondLst>
                                    <p:cond delay="0"/>
                                  </p:stCondLst>
                                  <p:childTnLst>
                                    <p:set>
                                      <p:cBhvr>
                                        <p:cTn id="253" dur="1" fill="hold">
                                          <p:stCondLst>
                                            <p:cond delay="0"/>
                                          </p:stCondLst>
                                        </p:cTn>
                                        <p:tgtEl>
                                          <p:spTgt spid="23597"/>
                                        </p:tgtEl>
                                        <p:attrNameLst>
                                          <p:attrName>style.visibility</p:attrName>
                                        </p:attrNameLst>
                                      </p:cBhvr>
                                      <p:to>
                                        <p:strVal val="visible"/>
                                      </p:to>
                                    </p:set>
                                    <p:anim calcmode="lin" valueType="num">
                                      <p:cBhvr additive="base">
                                        <p:cTn id="254" dur="500" fill="hold"/>
                                        <p:tgtEl>
                                          <p:spTgt spid="23597"/>
                                        </p:tgtEl>
                                        <p:attrNameLst>
                                          <p:attrName>ppt_x</p:attrName>
                                        </p:attrNameLst>
                                      </p:cBhvr>
                                      <p:tavLst>
                                        <p:tav tm="0">
                                          <p:val>
                                            <p:strVal val="#ppt_x"/>
                                          </p:val>
                                        </p:tav>
                                        <p:tav tm="100000">
                                          <p:val>
                                            <p:strVal val="#ppt_x"/>
                                          </p:val>
                                        </p:tav>
                                      </p:tavLst>
                                    </p:anim>
                                    <p:anim calcmode="lin" valueType="num">
                                      <p:cBhvr additive="base">
                                        <p:cTn id="255" dur="500" fill="hold"/>
                                        <p:tgtEl>
                                          <p:spTgt spid="23597"/>
                                        </p:tgtEl>
                                        <p:attrNameLst>
                                          <p:attrName>ppt_y</p:attrName>
                                        </p:attrNameLst>
                                      </p:cBhvr>
                                      <p:tavLst>
                                        <p:tav tm="0">
                                          <p:val>
                                            <p:strVal val="0-#ppt_h/2"/>
                                          </p:val>
                                        </p:tav>
                                        <p:tav tm="100000">
                                          <p:val>
                                            <p:strVal val="#ppt_y"/>
                                          </p:val>
                                        </p:tav>
                                      </p:tavLst>
                                    </p:anim>
                                  </p:childTnLst>
                                </p:cTn>
                              </p:par>
                            </p:childTnLst>
                          </p:cTn>
                        </p:par>
                      </p:childTnLst>
                    </p:cTn>
                  </p:par>
                  <p:par>
                    <p:cTn id="256" fill="hold">
                      <p:stCondLst>
                        <p:cond delay="indefinite"/>
                      </p:stCondLst>
                      <p:childTnLst>
                        <p:par>
                          <p:cTn id="257" fill="hold">
                            <p:stCondLst>
                              <p:cond delay="0"/>
                            </p:stCondLst>
                            <p:childTnLst>
                              <p:par>
                                <p:cTn id="258" presetID="23" presetClass="entr" presetSubtype="16" fill="hold" grpId="0" nodeType="clickEffect">
                                  <p:stCondLst>
                                    <p:cond delay="0"/>
                                  </p:stCondLst>
                                  <p:childTnLst>
                                    <p:set>
                                      <p:cBhvr>
                                        <p:cTn id="259" dur="1" fill="hold">
                                          <p:stCondLst>
                                            <p:cond delay="0"/>
                                          </p:stCondLst>
                                        </p:cTn>
                                        <p:tgtEl>
                                          <p:spTgt spid="23579"/>
                                        </p:tgtEl>
                                        <p:attrNameLst>
                                          <p:attrName>style.visibility</p:attrName>
                                        </p:attrNameLst>
                                      </p:cBhvr>
                                      <p:to>
                                        <p:strVal val="visible"/>
                                      </p:to>
                                    </p:set>
                                    <p:anim calcmode="lin" valueType="num">
                                      <p:cBhvr>
                                        <p:cTn id="260" dur="500" fill="hold"/>
                                        <p:tgtEl>
                                          <p:spTgt spid="23579"/>
                                        </p:tgtEl>
                                        <p:attrNameLst>
                                          <p:attrName>ppt_w</p:attrName>
                                        </p:attrNameLst>
                                      </p:cBhvr>
                                      <p:tavLst>
                                        <p:tav tm="0">
                                          <p:val>
                                            <p:fltVal val="0"/>
                                          </p:val>
                                        </p:tav>
                                        <p:tav tm="100000">
                                          <p:val>
                                            <p:strVal val="#ppt_w"/>
                                          </p:val>
                                        </p:tav>
                                      </p:tavLst>
                                    </p:anim>
                                    <p:anim calcmode="lin" valueType="num">
                                      <p:cBhvr>
                                        <p:cTn id="261" dur="500" fill="hold"/>
                                        <p:tgtEl>
                                          <p:spTgt spid="23579"/>
                                        </p:tgtEl>
                                        <p:attrNameLst>
                                          <p:attrName>ppt_h</p:attrName>
                                        </p:attrNameLst>
                                      </p:cBhvr>
                                      <p:tavLst>
                                        <p:tav tm="0">
                                          <p:val>
                                            <p:fltVal val="0"/>
                                          </p:val>
                                        </p:tav>
                                        <p:tav tm="100000">
                                          <p:val>
                                            <p:strVal val="#ppt_h"/>
                                          </p:val>
                                        </p:tav>
                                      </p:tavLst>
                                    </p:anim>
                                  </p:childTnLst>
                                </p:cTn>
                              </p:par>
                            </p:childTnLst>
                          </p:cTn>
                        </p:par>
                      </p:childTnLst>
                    </p:cTn>
                  </p:par>
                  <p:par>
                    <p:cTn id="262" fill="hold">
                      <p:stCondLst>
                        <p:cond delay="indefinite"/>
                      </p:stCondLst>
                      <p:childTnLst>
                        <p:par>
                          <p:cTn id="263" fill="hold">
                            <p:stCondLst>
                              <p:cond delay="0"/>
                            </p:stCondLst>
                            <p:childTnLst>
                              <p:par>
                                <p:cTn id="264" presetID="17" presetClass="entr" presetSubtype="10" fill="hold" grpId="0" nodeType="clickEffect">
                                  <p:stCondLst>
                                    <p:cond delay="0"/>
                                  </p:stCondLst>
                                  <p:childTnLst>
                                    <p:set>
                                      <p:cBhvr>
                                        <p:cTn id="265" dur="1" fill="hold">
                                          <p:stCondLst>
                                            <p:cond delay="0"/>
                                          </p:stCondLst>
                                        </p:cTn>
                                        <p:tgtEl>
                                          <p:spTgt spid="23591"/>
                                        </p:tgtEl>
                                        <p:attrNameLst>
                                          <p:attrName>style.visibility</p:attrName>
                                        </p:attrNameLst>
                                      </p:cBhvr>
                                      <p:to>
                                        <p:strVal val="visible"/>
                                      </p:to>
                                    </p:set>
                                    <p:anim calcmode="lin" valueType="num">
                                      <p:cBhvr>
                                        <p:cTn id="266" dur="500" fill="hold"/>
                                        <p:tgtEl>
                                          <p:spTgt spid="23591"/>
                                        </p:tgtEl>
                                        <p:attrNameLst>
                                          <p:attrName>ppt_w</p:attrName>
                                        </p:attrNameLst>
                                      </p:cBhvr>
                                      <p:tavLst>
                                        <p:tav tm="0">
                                          <p:val>
                                            <p:fltVal val="0"/>
                                          </p:val>
                                        </p:tav>
                                        <p:tav tm="100000">
                                          <p:val>
                                            <p:strVal val="#ppt_w"/>
                                          </p:val>
                                        </p:tav>
                                      </p:tavLst>
                                    </p:anim>
                                    <p:anim calcmode="lin" valueType="num">
                                      <p:cBhvr>
                                        <p:cTn id="267" dur="500" fill="hold"/>
                                        <p:tgtEl>
                                          <p:spTgt spid="23591"/>
                                        </p:tgtEl>
                                        <p:attrNameLst>
                                          <p:attrName>ppt_h</p:attrName>
                                        </p:attrNameLst>
                                      </p:cBhvr>
                                      <p:tavLst>
                                        <p:tav tm="0">
                                          <p:val>
                                            <p:strVal val="#ppt_h"/>
                                          </p:val>
                                        </p:tav>
                                        <p:tav tm="100000">
                                          <p:val>
                                            <p:strVal val="#ppt_h"/>
                                          </p:val>
                                        </p:tav>
                                      </p:tavLst>
                                    </p:anim>
                                  </p:childTnLst>
                                </p:cTn>
                              </p:par>
                            </p:childTnLst>
                          </p:cTn>
                        </p:par>
                      </p:childTnLst>
                    </p:cTn>
                  </p:par>
                  <p:par>
                    <p:cTn id="268" fill="hold">
                      <p:stCondLst>
                        <p:cond delay="indefinite"/>
                      </p:stCondLst>
                      <p:childTnLst>
                        <p:par>
                          <p:cTn id="269" fill="hold">
                            <p:stCondLst>
                              <p:cond delay="0"/>
                            </p:stCondLst>
                            <p:childTnLst>
                              <p:par>
                                <p:cTn id="270" presetID="17" presetClass="entr" presetSubtype="10" fill="hold" grpId="0" nodeType="clickEffect">
                                  <p:stCondLst>
                                    <p:cond delay="0"/>
                                  </p:stCondLst>
                                  <p:childTnLst>
                                    <p:set>
                                      <p:cBhvr>
                                        <p:cTn id="271" dur="1" fill="hold">
                                          <p:stCondLst>
                                            <p:cond delay="0"/>
                                          </p:stCondLst>
                                        </p:cTn>
                                        <p:tgtEl>
                                          <p:spTgt spid="23592"/>
                                        </p:tgtEl>
                                        <p:attrNameLst>
                                          <p:attrName>style.visibility</p:attrName>
                                        </p:attrNameLst>
                                      </p:cBhvr>
                                      <p:to>
                                        <p:strVal val="visible"/>
                                      </p:to>
                                    </p:set>
                                    <p:anim calcmode="lin" valueType="num">
                                      <p:cBhvr>
                                        <p:cTn id="272" dur="500" fill="hold"/>
                                        <p:tgtEl>
                                          <p:spTgt spid="23592"/>
                                        </p:tgtEl>
                                        <p:attrNameLst>
                                          <p:attrName>ppt_w</p:attrName>
                                        </p:attrNameLst>
                                      </p:cBhvr>
                                      <p:tavLst>
                                        <p:tav tm="0">
                                          <p:val>
                                            <p:fltVal val="0"/>
                                          </p:val>
                                        </p:tav>
                                        <p:tav tm="100000">
                                          <p:val>
                                            <p:strVal val="#ppt_w"/>
                                          </p:val>
                                        </p:tav>
                                      </p:tavLst>
                                    </p:anim>
                                    <p:anim calcmode="lin" valueType="num">
                                      <p:cBhvr>
                                        <p:cTn id="273" dur="500" fill="hold"/>
                                        <p:tgtEl>
                                          <p:spTgt spid="23592"/>
                                        </p:tgtEl>
                                        <p:attrNameLst>
                                          <p:attrName>ppt_h</p:attrName>
                                        </p:attrNameLst>
                                      </p:cBhvr>
                                      <p:tavLst>
                                        <p:tav tm="0">
                                          <p:val>
                                            <p:strVal val="#ppt_h"/>
                                          </p:val>
                                        </p:tav>
                                        <p:tav tm="100000">
                                          <p:val>
                                            <p:strVal val="#ppt_h"/>
                                          </p:val>
                                        </p:tav>
                                      </p:tavLst>
                                    </p:anim>
                                  </p:childTnLst>
                                </p:cTn>
                              </p:par>
                            </p:childTnLst>
                          </p:cTn>
                        </p:par>
                      </p:childTnLst>
                    </p:cTn>
                  </p:par>
                  <p:par>
                    <p:cTn id="274" fill="hold">
                      <p:stCondLst>
                        <p:cond delay="indefinite"/>
                      </p:stCondLst>
                      <p:childTnLst>
                        <p:par>
                          <p:cTn id="275" fill="hold">
                            <p:stCondLst>
                              <p:cond delay="0"/>
                            </p:stCondLst>
                            <p:childTnLst>
                              <p:par>
                                <p:cTn id="276" presetID="17" presetClass="entr" presetSubtype="10" fill="hold" grpId="0" nodeType="clickEffect">
                                  <p:stCondLst>
                                    <p:cond delay="0"/>
                                  </p:stCondLst>
                                  <p:childTnLst>
                                    <p:set>
                                      <p:cBhvr>
                                        <p:cTn id="277" dur="1" fill="hold">
                                          <p:stCondLst>
                                            <p:cond delay="0"/>
                                          </p:stCondLst>
                                        </p:cTn>
                                        <p:tgtEl>
                                          <p:spTgt spid="23593"/>
                                        </p:tgtEl>
                                        <p:attrNameLst>
                                          <p:attrName>style.visibility</p:attrName>
                                        </p:attrNameLst>
                                      </p:cBhvr>
                                      <p:to>
                                        <p:strVal val="visible"/>
                                      </p:to>
                                    </p:set>
                                    <p:anim calcmode="lin" valueType="num">
                                      <p:cBhvr>
                                        <p:cTn id="278" dur="500" fill="hold"/>
                                        <p:tgtEl>
                                          <p:spTgt spid="23593"/>
                                        </p:tgtEl>
                                        <p:attrNameLst>
                                          <p:attrName>ppt_w</p:attrName>
                                        </p:attrNameLst>
                                      </p:cBhvr>
                                      <p:tavLst>
                                        <p:tav tm="0">
                                          <p:val>
                                            <p:fltVal val="0"/>
                                          </p:val>
                                        </p:tav>
                                        <p:tav tm="100000">
                                          <p:val>
                                            <p:strVal val="#ppt_w"/>
                                          </p:val>
                                        </p:tav>
                                      </p:tavLst>
                                    </p:anim>
                                    <p:anim calcmode="lin" valueType="num">
                                      <p:cBhvr>
                                        <p:cTn id="279" dur="500" fill="hold"/>
                                        <p:tgtEl>
                                          <p:spTgt spid="23593"/>
                                        </p:tgtEl>
                                        <p:attrNameLst>
                                          <p:attrName>ppt_h</p:attrName>
                                        </p:attrNameLst>
                                      </p:cBhvr>
                                      <p:tavLst>
                                        <p:tav tm="0">
                                          <p:val>
                                            <p:strVal val="#ppt_h"/>
                                          </p:val>
                                        </p:tav>
                                        <p:tav tm="100000">
                                          <p:val>
                                            <p:strVal val="#ppt_h"/>
                                          </p:val>
                                        </p:tav>
                                      </p:tavLst>
                                    </p:anim>
                                  </p:childTnLst>
                                </p:cTn>
                              </p:par>
                            </p:childTnLst>
                          </p:cTn>
                        </p:par>
                      </p:childTnLst>
                    </p:cTn>
                  </p:par>
                  <p:par>
                    <p:cTn id="280" fill="hold">
                      <p:stCondLst>
                        <p:cond delay="indefinite"/>
                      </p:stCondLst>
                      <p:childTnLst>
                        <p:par>
                          <p:cTn id="281" fill="hold">
                            <p:stCondLst>
                              <p:cond delay="0"/>
                            </p:stCondLst>
                            <p:childTnLst>
                              <p:par>
                                <p:cTn id="282" presetID="17" presetClass="entr" presetSubtype="10" fill="hold" grpId="0" nodeType="clickEffect">
                                  <p:stCondLst>
                                    <p:cond delay="0"/>
                                  </p:stCondLst>
                                  <p:childTnLst>
                                    <p:set>
                                      <p:cBhvr>
                                        <p:cTn id="283" dur="1" fill="hold">
                                          <p:stCondLst>
                                            <p:cond delay="0"/>
                                          </p:stCondLst>
                                        </p:cTn>
                                        <p:tgtEl>
                                          <p:spTgt spid="23594"/>
                                        </p:tgtEl>
                                        <p:attrNameLst>
                                          <p:attrName>style.visibility</p:attrName>
                                        </p:attrNameLst>
                                      </p:cBhvr>
                                      <p:to>
                                        <p:strVal val="visible"/>
                                      </p:to>
                                    </p:set>
                                    <p:anim calcmode="lin" valueType="num">
                                      <p:cBhvr>
                                        <p:cTn id="284" dur="500" fill="hold"/>
                                        <p:tgtEl>
                                          <p:spTgt spid="23594"/>
                                        </p:tgtEl>
                                        <p:attrNameLst>
                                          <p:attrName>ppt_w</p:attrName>
                                        </p:attrNameLst>
                                      </p:cBhvr>
                                      <p:tavLst>
                                        <p:tav tm="0">
                                          <p:val>
                                            <p:fltVal val="0"/>
                                          </p:val>
                                        </p:tav>
                                        <p:tav tm="100000">
                                          <p:val>
                                            <p:strVal val="#ppt_w"/>
                                          </p:val>
                                        </p:tav>
                                      </p:tavLst>
                                    </p:anim>
                                    <p:anim calcmode="lin" valueType="num">
                                      <p:cBhvr>
                                        <p:cTn id="285" dur="500" fill="hold"/>
                                        <p:tgtEl>
                                          <p:spTgt spid="23594"/>
                                        </p:tgtEl>
                                        <p:attrNameLst>
                                          <p:attrName>ppt_h</p:attrName>
                                        </p:attrNameLst>
                                      </p:cBhvr>
                                      <p:tavLst>
                                        <p:tav tm="0">
                                          <p:val>
                                            <p:strVal val="#ppt_h"/>
                                          </p:val>
                                        </p:tav>
                                        <p:tav tm="100000">
                                          <p:val>
                                            <p:strVal val="#ppt_h"/>
                                          </p:val>
                                        </p:tav>
                                      </p:tavLst>
                                    </p:anim>
                                  </p:childTnLst>
                                </p:cTn>
                              </p:par>
                            </p:childTnLst>
                          </p:cTn>
                        </p:par>
                      </p:childTnLst>
                    </p:cTn>
                  </p:par>
                  <p:par>
                    <p:cTn id="286" fill="hold">
                      <p:stCondLst>
                        <p:cond delay="indefinite"/>
                      </p:stCondLst>
                      <p:childTnLst>
                        <p:par>
                          <p:cTn id="287" fill="hold">
                            <p:stCondLst>
                              <p:cond delay="0"/>
                            </p:stCondLst>
                            <p:childTnLst>
                              <p:par>
                                <p:cTn id="288" presetID="17" presetClass="entr" presetSubtype="10" fill="hold" grpId="0" nodeType="clickEffect">
                                  <p:stCondLst>
                                    <p:cond delay="0"/>
                                  </p:stCondLst>
                                  <p:childTnLst>
                                    <p:set>
                                      <p:cBhvr>
                                        <p:cTn id="289" dur="1" fill="hold">
                                          <p:stCondLst>
                                            <p:cond delay="0"/>
                                          </p:stCondLst>
                                        </p:cTn>
                                        <p:tgtEl>
                                          <p:spTgt spid="23595"/>
                                        </p:tgtEl>
                                        <p:attrNameLst>
                                          <p:attrName>style.visibility</p:attrName>
                                        </p:attrNameLst>
                                      </p:cBhvr>
                                      <p:to>
                                        <p:strVal val="visible"/>
                                      </p:to>
                                    </p:set>
                                    <p:anim calcmode="lin" valueType="num">
                                      <p:cBhvr>
                                        <p:cTn id="290" dur="500" fill="hold"/>
                                        <p:tgtEl>
                                          <p:spTgt spid="23595"/>
                                        </p:tgtEl>
                                        <p:attrNameLst>
                                          <p:attrName>ppt_w</p:attrName>
                                        </p:attrNameLst>
                                      </p:cBhvr>
                                      <p:tavLst>
                                        <p:tav tm="0">
                                          <p:val>
                                            <p:fltVal val="0"/>
                                          </p:val>
                                        </p:tav>
                                        <p:tav tm="100000">
                                          <p:val>
                                            <p:strVal val="#ppt_w"/>
                                          </p:val>
                                        </p:tav>
                                      </p:tavLst>
                                    </p:anim>
                                    <p:anim calcmode="lin" valueType="num">
                                      <p:cBhvr>
                                        <p:cTn id="291" dur="500" fill="hold"/>
                                        <p:tgtEl>
                                          <p:spTgt spid="23595"/>
                                        </p:tgtEl>
                                        <p:attrNameLst>
                                          <p:attrName>ppt_h</p:attrName>
                                        </p:attrNameLst>
                                      </p:cBhvr>
                                      <p:tavLst>
                                        <p:tav tm="0">
                                          <p:val>
                                            <p:strVal val="#ppt_h"/>
                                          </p:val>
                                        </p:tav>
                                        <p:tav tm="100000">
                                          <p:val>
                                            <p:strVal val="#ppt_h"/>
                                          </p:val>
                                        </p:tav>
                                      </p:tavLst>
                                    </p:anim>
                                  </p:childTnLst>
                                </p:cTn>
                              </p:par>
                            </p:childTnLst>
                          </p:cTn>
                        </p:par>
                      </p:childTnLst>
                    </p:cTn>
                  </p:par>
                  <p:par>
                    <p:cTn id="292" fill="hold">
                      <p:stCondLst>
                        <p:cond delay="indefinite"/>
                      </p:stCondLst>
                      <p:childTnLst>
                        <p:par>
                          <p:cTn id="293" fill="hold">
                            <p:stCondLst>
                              <p:cond delay="0"/>
                            </p:stCondLst>
                            <p:childTnLst>
                              <p:par>
                                <p:cTn id="294" presetID="18" presetClass="entr" presetSubtype="12" fill="hold" grpId="0" nodeType="clickEffect">
                                  <p:stCondLst>
                                    <p:cond delay="0"/>
                                  </p:stCondLst>
                                  <p:childTnLst>
                                    <p:set>
                                      <p:cBhvr>
                                        <p:cTn id="295" dur="1" fill="hold">
                                          <p:stCondLst>
                                            <p:cond delay="0"/>
                                          </p:stCondLst>
                                        </p:cTn>
                                        <p:tgtEl>
                                          <p:spTgt spid="23582"/>
                                        </p:tgtEl>
                                        <p:attrNameLst>
                                          <p:attrName>style.visibility</p:attrName>
                                        </p:attrNameLst>
                                      </p:cBhvr>
                                      <p:to>
                                        <p:strVal val="visible"/>
                                      </p:to>
                                    </p:set>
                                    <p:animEffect transition="in" filter="strips(downLeft)">
                                      <p:cBhvr>
                                        <p:cTn id="296" dur="500"/>
                                        <p:tgtEl>
                                          <p:spTgt spid="23582"/>
                                        </p:tgtEl>
                                      </p:cBhvr>
                                    </p:animEffect>
                                  </p:childTnLst>
                                </p:cTn>
                              </p:par>
                            </p:childTnLst>
                          </p:cTn>
                        </p:par>
                      </p:childTnLst>
                    </p:cTn>
                  </p:par>
                  <p:par>
                    <p:cTn id="297" fill="hold">
                      <p:stCondLst>
                        <p:cond delay="indefinite"/>
                      </p:stCondLst>
                      <p:childTnLst>
                        <p:par>
                          <p:cTn id="298" fill="hold">
                            <p:stCondLst>
                              <p:cond delay="0"/>
                            </p:stCondLst>
                            <p:childTnLst>
                              <p:par>
                                <p:cTn id="299" presetID="23" presetClass="entr" presetSubtype="16" fill="hold" grpId="0" nodeType="clickEffect">
                                  <p:stCondLst>
                                    <p:cond delay="0"/>
                                  </p:stCondLst>
                                  <p:childTnLst>
                                    <p:set>
                                      <p:cBhvr>
                                        <p:cTn id="300" dur="1" fill="hold">
                                          <p:stCondLst>
                                            <p:cond delay="0"/>
                                          </p:stCondLst>
                                        </p:cTn>
                                        <p:tgtEl>
                                          <p:spTgt spid="23598"/>
                                        </p:tgtEl>
                                        <p:attrNameLst>
                                          <p:attrName>style.visibility</p:attrName>
                                        </p:attrNameLst>
                                      </p:cBhvr>
                                      <p:to>
                                        <p:strVal val="visible"/>
                                      </p:to>
                                    </p:set>
                                    <p:anim calcmode="lin" valueType="num">
                                      <p:cBhvr>
                                        <p:cTn id="301" dur="500" fill="hold"/>
                                        <p:tgtEl>
                                          <p:spTgt spid="23598"/>
                                        </p:tgtEl>
                                        <p:attrNameLst>
                                          <p:attrName>ppt_w</p:attrName>
                                        </p:attrNameLst>
                                      </p:cBhvr>
                                      <p:tavLst>
                                        <p:tav tm="0">
                                          <p:val>
                                            <p:fltVal val="0"/>
                                          </p:val>
                                        </p:tav>
                                        <p:tav tm="100000">
                                          <p:val>
                                            <p:strVal val="#ppt_w"/>
                                          </p:val>
                                        </p:tav>
                                      </p:tavLst>
                                    </p:anim>
                                    <p:anim calcmode="lin" valueType="num">
                                      <p:cBhvr>
                                        <p:cTn id="302" dur="500" fill="hold"/>
                                        <p:tgtEl>
                                          <p:spTgt spid="23598"/>
                                        </p:tgtEl>
                                        <p:attrNameLst>
                                          <p:attrName>ppt_h</p:attrName>
                                        </p:attrNameLst>
                                      </p:cBhvr>
                                      <p:tavLst>
                                        <p:tav tm="0">
                                          <p:val>
                                            <p:fltVal val="0"/>
                                          </p:val>
                                        </p:tav>
                                        <p:tav tm="100000">
                                          <p:val>
                                            <p:strVal val="#ppt_h"/>
                                          </p:val>
                                        </p:tav>
                                      </p:tavLst>
                                    </p:anim>
                                  </p:childTnLst>
                                </p:cTn>
                              </p:par>
                            </p:childTnLst>
                          </p:cTn>
                        </p:par>
                      </p:childTnLst>
                    </p:cTn>
                  </p:par>
                  <p:par>
                    <p:cTn id="303" fill="hold">
                      <p:stCondLst>
                        <p:cond delay="indefinite"/>
                      </p:stCondLst>
                      <p:childTnLst>
                        <p:par>
                          <p:cTn id="304" fill="hold">
                            <p:stCondLst>
                              <p:cond delay="0"/>
                            </p:stCondLst>
                            <p:childTnLst>
                              <p:par>
                                <p:cTn id="305" presetID="23" presetClass="entr" presetSubtype="16" fill="hold" grpId="0" nodeType="clickEffect">
                                  <p:stCondLst>
                                    <p:cond delay="0"/>
                                  </p:stCondLst>
                                  <p:childTnLst>
                                    <p:set>
                                      <p:cBhvr>
                                        <p:cTn id="306" dur="1" fill="hold">
                                          <p:stCondLst>
                                            <p:cond delay="0"/>
                                          </p:stCondLst>
                                        </p:cTn>
                                        <p:tgtEl>
                                          <p:spTgt spid="23599"/>
                                        </p:tgtEl>
                                        <p:attrNameLst>
                                          <p:attrName>style.visibility</p:attrName>
                                        </p:attrNameLst>
                                      </p:cBhvr>
                                      <p:to>
                                        <p:strVal val="visible"/>
                                      </p:to>
                                    </p:set>
                                    <p:anim calcmode="lin" valueType="num">
                                      <p:cBhvr>
                                        <p:cTn id="307" dur="500" fill="hold"/>
                                        <p:tgtEl>
                                          <p:spTgt spid="23599"/>
                                        </p:tgtEl>
                                        <p:attrNameLst>
                                          <p:attrName>ppt_w</p:attrName>
                                        </p:attrNameLst>
                                      </p:cBhvr>
                                      <p:tavLst>
                                        <p:tav tm="0">
                                          <p:val>
                                            <p:fltVal val="0"/>
                                          </p:val>
                                        </p:tav>
                                        <p:tav tm="100000">
                                          <p:val>
                                            <p:strVal val="#ppt_w"/>
                                          </p:val>
                                        </p:tav>
                                      </p:tavLst>
                                    </p:anim>
                                    <p:anim calcmode="lin" valueType="num">
                                      <p:cBhvr>
                                        <p:cTn id="308" dur="500" fill="hold"/>
                                        <p:tgtEl>
                                          <p:spTgt spid="2359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4" grpId="0" animBg="1"/>
      <p:bldP spid="23555" grpId="0" animBg="1"/>
      <p:bldP spid="23556" grpId="0" animBg="1"/>
      <p:bldP spid="23557" grpId="0" animBg="1"/>
      <p:bldP spid="23558" grpId="0" animBg="1"/>
      <p:bldP spid="23559" grpId="0" animBg="1"/>
      <p:bldP spid="23560" grpId="0" animBg="1"/>
      <p:bldP spid="23561" grpId="0" animBg="1"/>
      <p:bldP spid="23562" grpId="0" animBg="1"/>
      <p:bldP spid="23563" grpId="0" animBg="1"/>
      <p:bldP spid="23564" grpId="0" animBg="1"/>
      <p:bldP spid="23565" grpId="0" animBg="1"/>
      <p:bldP spid="23566" grpId="0" animBg="1"/>
      <p:bldP spid="23567" grpId="0" animBg="1"/>
      <p:bldP spid="23568" grpId="0" animBg="1"/>
      <p:bldP spid="23569" grpId="0" animBg="1"/>
      <p:bldP spid="23570" grpId="0" animBg="1"/>
      <p:bldP spid="23571" grpId="0" animBg="1"/>
      <p:bldP spid="23572" grpId="0" animBg="1"/>
      <p:bldP spid="23573" grpId="0" animBg="1"/>
      <p:bldP spid="23574" grpId="0" animBg="1"/>
      <p:bldP spid="23575" grpId="0" animBg="1"/>
      <p:bldP spid="23576" grpId="0" animBg="1"/>
      <p:bldP spid="23577" grpId="0" animBg="1"/>
      <p:bldP spid="23578" grpId="0" animBg="1"/>
      <p:bldP spid="23579" grpId="0" animBg="1"/>
      <p:bldP spid="23580" grpId="0" animBg="1"/>
      <p:bldP spid="23581" grpId="0" animBg="1"/>
      <p:bldP spid="23582" grpId="0" animBg="1"/>
      <p:bldP spid="23583" grpId="0" animBg="1"/>
      <p:bldP spid="23584" grpId="0" autoUpdateAnimBg="0"/>
      <p:bldP spid="23585" grpId="0" animBg="1"/>
      <p:bldP spid="23586" grpId="0" animBg="1"/>
      <p:bldP spid="23587" grpId="0" animBg="1"/>
      <p:bldP spid="23588" grpId="0" autoUpdateAnimBg="0"/>
      <p:bldP spid="23589" grpId="0" autoUpdateAnimBg="0"/>
      <p:bldP spid="23590" grpId="0" animBg="1"/>
      <p:bldP spid="23591" grpId="0" animBg="1"/>
      <p:bldP spid="23592" grpId="0" animBg="1"/>
      <p:bldP spid="23593" grpId="0" animBg="1"/>
      <p:bldP spid="23594" grpId="0" animBg="1"/>
      <p:bldP spid="23595" grpId="0" animBg="1"/>
      <p:bldP spid="23596" grpId="0" autoUpdateAnimBg="0"/>
      <p:bldP spid="23597" grpId="0" autoUpdateAnimBg="0"/>
      <p:bldP spid="23598" grpId="0" animBg="1"/>
      <p:bldP spid="23599" grpId="0" animBg="1"/>
      <p:bldP spid="23600" grpId="0" animBg="1"/>
      <p:bldP spid="23601" grpId="0" animBg="1"/>
      <p:bldP spid="23640" grpId="0" animBg="1"/>
      <p:bldP spid="23641"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AutoShape 2"/>
          <p:cNvSpPr>
            <a:spLocks noChangeArrowheads="1"/>
          </p:cNvSpPr>
          <p:nvPr/>
        </p:nvSpPr>
        <p:spPr bwMode="auto">
          <a:xfrm>
            <a:off x="1828800" y="3962400"/>
            <a:ext cx="2362200" cy="1371600"/>
          </a:xfrm>
          <a:prstGeom prst="diamond">
            <a:avLst/>
          </a:prstGeom>
          <a:solidFill>
            <a:schemeClr val="bg1"/>
          </a:solidFill>
          <a:ln w="9525">
            <a:solidFill>
              <a:schemeClr val="tx1"/>
            </a:solidFill>
            <a:miter lim="800000"/>
          </a:ln>
        </p:spPr>
        <p:txBody>
          <a:bodyPr wrap="none" anchor="ctr"/>
          <a:lstStyle/>
          <a:p>
            <a:endParaRPr lang="en-IN"/>
          </a:p>
        </p:txBody>
      </p:sp>
      <p:sp>
        <p:nvSpPr>
          <p:cNvPr id="24579" name="Rectangle 3"/>
          <p:cNvSpPr>
            <a:spLocks noChangeArrowheads="1"/>
          </p:cNvSpPr>
          <p:nvPr/>
        </p:nvSpPr>
        <p:spPr bwMode="auto">
          <a:xfrm>
            <a:off x="5715000" y="4164013"/>
            <a:ext cx="1447800" cy="1447800"/>
          </a:xfrm>
          <a:prstGeom prst="rect">
            <a:avLst/>
          </a:prstGeom>
          <a:solidFill>
            <a:schemeClr val="bg1"/>
          </a:solidFill>
          <a:ln w="9525">
            <a:solidFill>
              <a:schemeClr val="tx1"/>
            </a:solidFill>
            <a:miter lim="800000"/>
          </a:ln>
        </p:spPr>
        <p:txBody>
          <a:bodyPr wrap="none" anchor="ctr"/>
          <a:lstStyle/>
          <a:p>
            <a:endParaRPr lang="en-IN"/>
          </a:p>
        </p:txBody>
      </p:sp>
      <p:sp>
        <p:nvSpPr>
          <p:cNvPr id="24580" name="Line 4"/>
          <p:cNvSpPr>
            <a:spLocks noChangeShapeType="1"/>
          </p:cNvSpPr>
          <p:nvPr/>
        </p:nvSpPr>
        <p:spPr bwMode="auto">
          <a:xfrm flipV="1">
            <a:off x="5715000" y="3935413"/>
            <a:ext cx="0" cy="609600"/>
          </a:xfrm>
          <a:prstGeom prst="line">
            <a:avLst/>
          </a:prstGeom>
          <a:noFill/>
          <a:ln w="9525">
            <a:solidFill>
              <a:schemeClr val="tx1"/>
            </a:solidFill>
            <a:round/>
          </a:ln>
        </p:spPr>
        <p:txBody>
          <a:bodyPr wrap="none" anchor="ctr"/>
          <a:lstStyle/>
          <a:p>
            <a:endParaRPr lang="en-IN"/>
          </a:p>
        </p:txBody>
      </p:sp>
      <p:sp>
        <p:nvSpPr>
          <p:cNvPr id="24581" name="Line 5"/>
          <p:cNvSpPr>
            <a:spLocks noChangeShapeType="1"/>
          </p:cNvSpPr>
          <p:nvPr/>
        </p:nvSpPr>
        <p:spPr bwMode="auto">
          <a:xfrm flipV="1">
            <a:off x="7162800" y="3935413"/>
            <a:ext cx="0" cy="533400"/>
          </a:xfrm>
          <a:prstGeom prst="line">
            <a:avLst/>
          </a:prstGeom>
          <a:noFill/>
          <a:ln w="9525">
            <a:solidFill>
              <a:schemeClr val="tx1"/>
            </a:solidFill>
            <a:round/>
          </a:ln>
        </p:spPr>
        <p:txBody>
          <a:bodyPr wrap="none" anchor="ctr"/>
          <a:lstStyle/>
          <a:p>
            <a:endParaRPr lang="en-IN"/>
          </a:p>
        </p:txBody>
      </p:sp>
      <p:sp>
        <p:nvSpPr>
          <p:cNvPr id="24582" name="Line 6"/>
          <p:cNvSpPr>
            <a:spLocks noChangeShapeType="1"/>
          </p:cNvSpPr>
          <p:nvPr/>
        </p:nvSpPr>
        <p:spPr bwMode="auto">
          <a:xfrm flipH="1">
            <a:off x="5791200" y="4164013"/>
            <a:ext cx="1371600" cy="1371600"/>
          </a:xfrm>
          <a:prstGeom prst="line">
            <a:avLst/>
          </a:prstGeom>
          <a:noFill/>
          <a:ln w="9525">
            <a:solidFill>
              <a:schemeClr val="tx1"/>
            </a:solidFill>
            <a:round/>
          </a:ln>
        </p:spPr>
        <p:txBody>
          <a:bodyPr wrap="none" anchor="ctr"/>
          <a:lstStyle/>
          <a:p>
            <a:endParaRPr lang="en-IN"/>
          </a:p>
        </p:txBody>
      </p:sp>
      <p:sp>
        <p:nvSpPr>
          <p:cNvPr id="24583" name="Line 7"/>
          <p:cNvSpPr>
            <a:spLocks noChangeShapeType="1"/>
          </p:cNvSpPr>
          <p:nvPr/>
        </p:nvSpPr>
        <p:spPr bwMode="auto">
          <a:xfrm>
            <a:off x="5715000" y="4164013"/>
            <a:ext cx="1447800" cy="1447800"/>
          </a:xfrm>
          <a:prstGeom prst="line">
            <a:avLst/>
          </a:prstGeom>
          <a:noFill/>
          <a:ln w="9525">
            <a:solidFill>
              <a:schemeClr val="tx1"/>
            </a:solidFill>
            <a:round/>
          </a:ln>
        </p:spPr>
        <p:txBody>
          <a:bodyPr wrap="none" anchor="ctr"/>
          <a:lstStyle/>
          <a:p>
            <a:endParaRPr lang="en-IN"/>
          </a:p>
        </p:txBody>
      </p:sp>
      <p:sp>
        <p:nvSpPr>
          <p:cNvPr id="24584" name="Line 8"/>
          <p:cNvSpPr>
            <a:spLocks noChangeShapeType="1"/>
          </p:cNvSpPr>
          <p:nvPr/>
        </p:nvSpPr>
        <p:spPr bwMode="auto">
          <a:xfrm flipV="1">
            <a:off x="6419850" y="1344613"/>
            <a:ext cx="0" cy="3581400"/>
          </a:xfrm>
          <a:prstGeom prst="line">
            <a:avLst/>
          </a:prstGeom>
          <a:noFill/>
          <a:ln w="9525">
            <a:solidFill>
              <a:schemeClr val="tx1"/>
            </a:solidFill>
            <a:round/>
          </a:ln>
        </p:spPr>
        <p:txBody>
          <a:bodyPr wrap="none" anchor="ctr"/>
          <a:lstStyle/>
          <a:p>
            <a:endParaRPr lang="en-IN"/>
          </a:p>
        </p:txBody>
      </p:sp>
      <p:sp>
        <p:nvSpPr>
          <p:cNvPr id="24585" name="Line 9"/>
          <p:cNvSpPr>
            <a:spLocks noChangeShapeType="1"/>
          </p:cNvSpPr>
          <p:nvPr/>
        </p:nvSpPr>
        <p:spPr bwMode="auto">
          <a:xfrm flipH="1">
            <a:off x="5715000" y="1725613"/>
            <a:ext cx="685800" cy="2209800"/>
          </a:xfrm>
          <a:prstGeom prst="line">
            <a:avLst/>
          </a:prstGeom>
          <a:noFill/>
          <a:ln w="9525">
            <a:solidFill>
              <a:schemeClr val="tx1"/>
            </a:solidFill>
            <a:round/>
          </a:ln>
        </p:spPr>
        <p:txBody>
          <a:bodyPr wrap="none" anchor="ctr"/>
          <a:lstStyle/>
          <a:p>
            <a:endParaRPr lang="en-IN"/>
          </a:p>
        </p:txBody>
      </p:sp>
      <p:sp>
        <p:nvSpPr>
          <p:cNvPr id="24586" name="Line 10"/>
          <p:cNvSpPr>
            <a:spLocks noChangeShapeType="1"/>
          </p:cNvSpPr>
          <p:nvPr/>
        </p:nvSpPr>
        <p:spPr bwMode="auto">
          <a:xfrm>
            <a:off x="6403975" y="1573213"/>
            <a:ext cx="758825" cy="2362200"/>
          </a:xfrm>
          <a:prstGeom prst="line">
            <a:avLst/>
          </a:prstGeom>
          <a:noFill/>
          <a:ln w="9525">
            <a:solidFill>
              <a:schemeClr val="tx1"/>
            </a:solidFill>
            <a:round/>
          </a:ln>
        </p:spPr>
        <p:txBody>
          <a:bodyPr wrap="none" anchor="ctr"/>
          <a:lstStyle/>
          <a:p>
            <a:endParaRPr lang="en-IN"/>
          </a:p>
        </p:txBody>
      </p:sp>
      <p:sp>
        <p:nvSpPr>
          <p:cNvPr id="24587" name="Line 11"/>
          <p:cNvSpPr>
            <a:spLocks noChangeShapeType="1"/>
          </p:cNvSpPr>
          <p:nvPr/>
        </p:nvSpPr>
        <p:spPr bwMode="auto">
          <a:xfrm flipH="1">
            <a:off x="5486400" y="2030413"/>
            <a:ext cx="2286000" cy="1752600"/>
          </a:xfrm>
          <a:prstGeom prst="line">
            <a:avLst/>
          </a:prstGeom>
          <a:noFill/>
          <a:ln w="28575">
            <a:solidFill>
              <a:schemeClr val="tx1"/>
            </a:solidFill>
            <a:prstDash val="lgDashDotDot"/>
            <a:round/>
          </a:ln>
        </p:spPr>
        <p:txBody>
          <a:bodyPr wrap="none" anchor="ctr"/>
          <a:lstStyle/>
          <a:p>
            <a:endParaRPr lang="en-IN"/>
          </a:p>
        </p:txBody>
      </p:sp>
      <p:sp>
        <p:nvSpPr>
          <p:cNvPr id="24588" name="Line 12"/>
          <p:cNvSpPr>
            <a:spLocks noChangeShapeType="1"/>
          </p:cNvSpPr>
          <p:nvPr/>
        </p:nvSpPr>
        <p:spPr bwMode="auto">
          <a:xfrm>
            <a:off x="5857875" y="3478213"/>
            <a:ext cx="0" cy="2057400"/>
          </a:xfrm>
          <a:prstGeom prst="line">
            <a:avLst/>
          </a:prstGeom>
          <a:noFill/>
          <a:ln w="9525">
            <a:solidFill>
              <a:schemeClr val="folHlink"/>
            </a:solidFill>
            <a:round/>
          </a:ln>
        </p:spPr>
        <p:txBody>
          <a:bodyPr wrap="none" anchor="ctr"/>
          <a:lstStyle/>
          <a:p>
            <a:endParaRPr lang="en-IN"/>
          </a:p>
        </p:txBody>
      </p:sp>
      <p:sp>
        <p:nvSpPr>
          <p:cNvPr id="24589" name="Line 13"/>
          <p:cNvSpPr>
            <a:spLocks noChangeShapeType="1"/>
          </p:cNvSpPr>
          <p:nvPr/>
        </p:nvSpPr>
        <p:spPr bwMode="auto">
          <a:xfrm>
            <a:off x="6781800" y="2792413"/>
            <a:ext cx="0" cy="2514600"/>
          </a:xfrm>
          <a:prstGeom prst="line">
            <a:avLst/>
          </a:prstGeom>
          <a:noFill/>
          <a:ln w="9525">
            <a:solidFill>
              <a:schemeClr val="folHlink"/>
            </a:solidFill>
            <a:round/>
          </a:ln>
        </p:spPr>
        <p:txBody>
          <a:bodyPr wrap="none" anchor="ctr"/>
          <a:lstStyle/>
          <a:p>
            <a:endParaRPr lang="en-IN"/>
          </a:p>
        </p:txBody>
      </p:sp>
      <p:sp>
        <p:nvSpPr>
          <p:cNvPr id="24590" name="Oval 14"/>
          <p:cNvSpPr>
            <a:spLocks noChangeArrowheads="1"/>
          </p:cNvSpPr>
          <p:nvPr/>
        </p:nvSpPr>
        <p:spPr bwMode="auto">
          <a:xfrm>
            <a:off x="5819775" y="425926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4591" name="Oval 15"/>
          <p:cNvSpPr>
            <a:spLocks noChangeArrowheads="1"/>
          </p:cNvSpPr>
          <p:nvPr/>
        </p:nvSpPr>
        <p:spPr bwMode="auto">
          <a:xfrm>
            <a:off x="5819775" y="54213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4592" name="Oval 16"/>
          <p:cNvSpPr>
            <a:spLocks noChangeArrowheads="1"/>
          </p:cNvSpPr>
          <p:nvPr/>
        </p:nvSpPr>
        <p:spPr bwMode="auto">
          <a:xfrm>
            <a:off x="6743700" y="45069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4593" name="Oval 17"/>
          <p:cNvSpPr>
            <a:spLocks noChangeArrowheads="1"/>
          </p:cNvSpPr>
          <p:nvPr/>
        </p:nvSpPr>
        <p:spPr bwMode="auto">
          <a:xfrm>
            <a:off x="6743700" y="51831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4594" name="Text Box 18"/>
          <p:cNvSpPr txBox="1">
            <a:spLocks noChangeArrowheads="1"/>
          </p:cNvSpPr>
          <p:nvPr/>
        </p:nvSpPr>
        <p:spPr bwMode="auto">
          <a:xfrm>
            <a:off x="5511800" y="4010025"/>
            <a:ext cx="252413" cy="274638"/>
          </a:xfrm>
          <a:prstGeom prst="rect">
            <a:avLst/>
          </a:prstGeom>
          <a:noFill/>
          <a:ln w="9525">
            <a:noFill/>
            <a:miter lim="800000"/>
          </a:ln>
        </p:spPr>
        <p:txBody>
          <a:bodyPr wrap="none">
            <a:spAutoFit/>
          </a:bodyPr>
          <a:lstStyle/>
          <a:p>
            <a:pPr algn="ctr"/>
            <a:r>
              <a:rPr lang="en-US" sz="1200">
                <a:latin typeface="Times New Roman" charset="0"/>
              </a:rPr>
              <a:t>a</a:t>
            </a:r>
            <a:endParaRPr lang="en-US" sz="1200">
              <a:latin typeface="Times New Roman" charset="0"/>
            </a:endParaRPr>
          </a:p>
        </p:txBody>
      </p:sp>
      <p:sp>
        <p:nvSpPr>
          <p:cNvPr id="24595" name="Text Box 19"/>
          <p:cNvSpPr txBox="1">
            <a:spLocks noChangeArrowheads="1"/>
          </p:cNvSpPr>
          <p:nvPr/>
        </p:nvSpPr>
        <p:spPr bwMode="auto">
          <a:xfrm>
            <a:off x="5505450" y="5429250"/>
            <a:ext cx="260350" cy="274638"/>
          </a:xfrm>
          <a:prstGeom prst="rect">
            <a:avLst/>
          </a:prstGeom>
          <a:noFill/>
          <a:ln w="9525">
            <a:noFill/>
            <a:miter lim="800000"/>
          </a:ln>
        </p:spPr>
        <p:txBody>
          <a:bodyPr wrap="none">
            <a:spAutoFit/>
          </a:bodyPr>
          <a:lstStyle/>
          <a:p>
            <a:pPr algn="ctr"/>
            <a:r>
              <a:rPr lang="en-US" sz="1200">
                <a:latin typeface="Times New Roman" charset="0"/>
              </a:rPr>
              <a:t>b</a:t>
            </a:r>
            <a:endParaRPr lang="en-US" sz="1200">
              <a:latin typeface="Times New Roman" charset="0"/>
            </a:endParaRPr>
          </a:p>
        </p:txBody>
      </p:sp>
      <p:sp>
        <p:nvSpPr>
          <p:cNvPr id="24596" name="Text Box 20"/>
          <p:cNvSpPr txBox="1">
            <a:spLocks noChangeArrowheads="1"/>
          </p:cNvSpPr>
          <p:nvPr/>
        </p:nvSpPr>
        <p:spPr bwMode="auto">
          <a:xfrm>
            <a:off x="7105650" y="5440363"/>
            <a:ext cx="285750" cy="274637"/>
          </a:xfrm>
          <a:prstGeom prst="rect">
            <a:avLst/>
          </a:prstGeom>
          <a:noFill/>
          <a:ln w="9525">
            <a:noFill/>
            <a:miter lim="800000"/>
          </a:ln>
        </p:spPr>
        <p:txBody>
          <a:bodyPr>
            <a:spAutoFit/>
          </a:bodyPr>
          <a:lstStyle/>
          <a:p>
            <a:pPr algn="ctr"/>
            <a:r>
              <a:rPr lang="en-US" sz="1200">
                <a:latin typeface="Times New Roman" charset="0"/>
              </a:rPr>
              <a:t>c</a:t>
            </a:r>
            <a:endParaRPr lang="en-US" sz="1200">
              <a:latin typeface="Times New Roman" charset="0"/>
            </a:endParaRPr>
          </a:p>
        </p:txBody>
      </p:sp>
      <p:sp>
        <p:nvSpPr>
          <p:cNvPr id="24597" name="Text Box 21"/>
          <p:cNvSpPr txBox="1">
            <a:spLocks noChangeArrowheads="1"/>
          </p:cNvSpPr>
          <p:nvPr/>
        </p:nvSpPr>
        <p:spPr bwMode="auto">
          <a:xfrm>
            <a:off x="7124700" y="4029075"/>
            <a:ext cx="260350" cy="274638"/>
          </a:xfrm>
          <a:prstGeom prst="rect">
            <a:avLst/>
          </a:prstGeom>
          <a:noFill/>
          <a:ln w="9525">
            <a:noFill/>
            <a:miter lim="800000"/>
          </a:ln>
        </p:spPr>
        <p:txBody>
          <a:bodyPr wrap="none">
            <a:spAutoFit/>
          </a:bodyPr>
          <a:lstStyle/>
          <a:p>
            <a:pPr algn="ctr"/>
            <a:r>
              <a:rPr lang="en-US" sz="1200">
                <a:latin typeface="Times New Roman" charset="0"/>
              </a:rPr>
              <a:t>d</a:t>
            </a:r>
            <a:endParaRPr lang="en-US" sz="1200">
              <a:latin typeface="Times New Roman" charset="0"/>
            </a:endParaRPr>
          </a:p>
        </p:txBody>
      </p:sp>
      <p:sp>
        <p:nvSpPr>
          <p:cNvPr id="24598" name="Text Box 22"/>
          <p:cNvSpPr txBox="1">
            <a:spLocks noChangeArrowheads="1"/>
          </p:cNvSpPr>
          <p:nvPr/>
        </p:nvSpPr>
        <p:spPr bwMode="auto">
          <a:xfrm>
            <a:off x="5819775" y="4143375"/>
            <a:ext cx="260350" cy="274638"/>
          </a:xfrm>
          <a:prstGeom prst="rect">
            <a:avLst/>
          </a:prstGeom>
          <a:noFill/>
          <a:ln w="9525">
            <a:noFill/>
            <a:miter lim="800000"/>
          </a:ln>
        </p:spPr>
        <p:txBody>
          <a:bodyPr wrap="none">
            <a:spAutoFit/>
          </a:bodyPr>
          <a:lstStyle/>
          <a:p>
            <a:pPr algn="ctr"/>
            <a:r>
              <a:rPr lang="en-US" sz="1200">
                <a:latin typeface="Times New Roman" charset="0"/>
              </a:rPr>
              <a:t>1</a:t>
            </a:r>
            <a:endParaRPr lang="en-US" sz="1200">
              <a:latin typeface="Times New Roman" charset="0"/>
            </a:endParaRPr>
          </a:p>
        </p:txBody>
      </p:sp>
      <p:sp>
        <p:nvSpPr>
          <p:cNvPr id="24599" name="Text Box 23"/>
          <p:cNvSpPr txBox="1">
            <a:spLocks noChangeArrowheads="1"/>
          </p:cNvSpPr>
          <p:nvPr/>
        </p:nvSpPr>
        <p:spPr bwMode="auto">
          <a:xfrm>
            <a:off x="5867400" y="5381625"/>
            <a:ext cx="260350" cy="274638"/>
          </a:xfrm>
          <a:prstGeom prst="rect">
            <a:avLst/>
          </a:prstGeom>
          <a:noFill/>
          <a:ln w="9525">
            <a:noFill/>
            <a:miter lim="800000"/>
          </a:ln>
        </p:spPr>
        <p:txBody>
          <a:bodyPr wrap="none">
            <a:spAutoFit/>
          </a:bodyPr>
          <a:lstStyle/>
          <a:p>
            <a:pPr algn="ctr"/>
            <a:r>
              <a:rPr lang="en-US" sz="1200">
                <a:latin typeface="Times New Roman" charset="0"/>
              </a:rPr>
              <a:t>2</a:t>
            </a:r>
            <a:endParaRPr lang="en-US" sz="1200">
              <a:latin typeface="Times New Roman" charset="0"/>
            </a:endParaRPr>
          </a:p>
        </p:txBody>
      </p:sp>
      <p:sp>
        <p:nvSpPr>
          <p:cNvPr id="24600" name="Text Box 24"/>
          <p:cNvSpPr txBox="1">
            <a:spLocks noChangeArrowheads="1"/>
          </p:cNvSpPr>
          <p:nvPr/>
        </p:nvSpPr>
        <p:spPr bwMode="auto">
          <a:xfrm>
            <a:off x="6648450" y="5267325"/>
            <a:ext cx="260350" cy="274638"/>
          </a:xfrm>
          <a:prstGeom prst="rect">
            <a:avLst/>
          </a:prstGeom>
          <a:noFill/>
          <a:ln w="9525">
            <a:noFill/>
            <a:miter lim="800000"/>
          </a:ln>
        </p:spPr>
        <p:txBody>
          <a:bodyPr wrap="none">
            <a:spAutoFit/>
          </a:bodyPr>
          <a:lstStyle/>
          <a:p>
            <a:pPr algn="ctr"/>
            <a:r>
              <a:rPr lang="en-US" sz="1200">
                <a:latin typeface="Times New Roman" charset="0"/>
              </a:rPr>
              <a:t>3</a:t>
            </a:r>
            <a:endParaRPr lang="en-US" sz="1200">
              <a:latin typeface="Times New Roman" charset="0"/>
            </a:endParaRPr>
          </a:p>
        </p:txBody>
      </p:sp>
      <p:sp>
        <p:nvSpPr>
          <p:cNvPr id="24601" name="Text Box 25"/>
          <p:cNvSpPr txBox="1">
            <a:spLocks noChangeArrowheads="1"/>
          </p:cNvSpPr>
          <p:nvPr/>
        </p:nvSpPr>
        <p:spPr bwMode="auto">
          <a:xfrm>
            <a:off x="6610350" y="4286250"/>
            <a:ext cx="260350" cy="274638"/>
          </a:xfrm>
          <a:prstGeom prst="rect">
            <a:avLst/>
          </a:prstGeom>
          <a:noFill/>
          <a:ln w="9525">
            <a:noFill/>
            <a:miter lim="800000"/>
          </a:ln>
        </p:spPr>
        <p:txBody>
          <a:bodyPr wrap="none">
            <a:spAutoFit/>
          </a:bodyPr>
          <a:lstStyle/>
          <a:p>
            <a:pPr algn="ctr"/>
            <a:r>
              <a:rPr lang="en-US" sz="1200">
                <a:latin typeface="Times New Roman" charset="0"/>
              </a:rPr>
              <a:t>4</a:t>
            </a:r>
            <a:endParaRPr lang="en-US" sz="1200">
              <a:latin typeface="Times New Roman" charset="0"/>
            </a:endParaRPr>
          </a:p>
        </p:txBody>
      </p:sp>
      <p:sp>
        <p:nvSpPr>
          <p:cNvPr id="24602" name="Text Box 26"/>
          <p:cNvSpPr txBox="1">
            <a:spLocks noChangeArrowheads="1"/>
          </p:cNvSpPr>
          <p:nvPr/>
        </p:nvSpPr>
        <p:spPr bwMode="auto">
          <a:xfrm>
            <a:off x="6305550" y="4867275"/>
            <a:ext cx="260350" cy="274638"/>
          </a:xfrm>
          <a:prstGeom prst="rect">
            <a:avLst/>
          </a:prstGeom>
          <a:noFill/>
          <a:ln w="9525">
            <a:noFill/>
            <a:miter lim="800000"/>
          </a:ln>
        </p:spPr>
        <p:txBody>
          <a:bodyPr wrap="none">
            <a:spAutoFit/>
          </a:bodyPr>
          <a:lstStyle/>
          <a:p>
            <a:pPr algn="ctr"/>
            <a:r>
              <a:rPr lang="en-US" sz="1200">
                <a:latin typeface="Times New Roman" charset="0"/>
              </a:rPr>
              <a:t>o</a:t>
            </a:r>
            <a:endParaRPr lang="en-US" sz="1200">
              <a:latin typeface="Times New Roman" charset="0"/>
            </a:endParaRPr>
          </a:p>
        </p:txBody>
      </p:sp>
      <p:sp>
        <p:nvSpPr>
          <p:cNvPr id="24603" name="Text Box 27"/>
          <p:cNvSpPr txBox="1">
            <a:spLocks noChangeArrowheads="1"/>
          </p:cNvSpPr>
          <p:nvPr/>
        </p:nvSpPr>
        <p:spPr bwMode="auto">
          <a:xfrm>
            <a:off x="5562600" y="3249613"/>
            <a:ext cx="311150" cy="274637"/>
          </a:xfrm>
          <a:prstGeom prst="rect">
            <a:avLst/>
          </a:prstGeom>
          <a:noFill/>
          <a:ln w="9525">
            <a:noFill/>
            <a:miter lim="800000"/>
          </a:ln>
        </p:spPr>
        <p:txBody>
          <a:bodyPr wrap="none">
            <a:spAutoFit/>
          </a:bodyPr>
          <a:lstStyle/>
          <a:p>
            <a:pPr algn="ctr"/>
            <a:r>
              <a:rPr lang="en-US" sz="1200">
                <a:latin typeface="Times New Roman" charset="0"/>
              </a:rPr>
              <a:t>1’</a:t>
            </a:r>
            <a:endParaRPr lang="en-US" sz="1200">
              <a:latin typeface="Times New Roman" charset="0"/>
            </a:endParaRPr>
          </a:p>
        </p:txBody>
      </p:sp>
      <p:sp>
        <p:nvSpPr>
          <p:cNvPr id="24604" name="Text Box 28"/>
          <p:cNvSpPr txBox="1">
            <a:spLocks noChangeArrowheads="1"/>
          </p:cNvSpPr>
          <p:nvPr/>
        </p:nvSpPr>
        <p:spPr bwMode="auto">
          <a:xfrm>
            <a:off x="6753225" y="2678113"/>
            <a:ext cx="311150" cy="274637"/>
          </a:xfrm>
          <a:prstGeom prst="rect">
            <a:avLst/>
          </a:prstGeom>
          <a:noFill/>
          <a:ln w="9525">
            <a:noFill/>
            <a:miter lim="800000"/>
          </a:ln>
        </p:spPr>
        <p:txBody>
          <a:bodyPr wrap="none">
            <a:spAutoFit/>
          </a:bodyPr>
          <a:lstStyle/>
          <a:p>
            <a:pPr algn="ctr"/>
            <a:r>
              <a:rPr lang="en-US" sz="1200">
                <a:latin typeface="Times New Roman" charset="0"/>
              </a:rPr>
              <a:t>4’</a:t>
            </a:r>
            <a:endParaRPr lang="en-US" sz="1200">
              <a:latin typeface="Times New Roman" charset="0"/>
            </a:endParaRPr>
          </a:p>
        </p:txBody>
      </p:sp>
      <p:sp>
        <p:nvSpPr>
          <p:cNvPr id="24605" name="Text Box 29"/>
          <p:cNvSpPr txBox="1">
            <a:spLocks noChangeArrowheads="1"/>
          </p:cNvSpPr>
          <p:nvPr/>
        </p:nvSpPr>
        <p:spPr bwMode="auto">
          <a:xfrm>
            <a:off x="6543675" y="2611438"/>
            <a:ext cx="311150" cy="274637"/>
          </a:xfrm>
          <a:prstGeom prst="rect">
            <a:avLst/>
          </a:prstGeom>
          <a:noFill/>
          <a:ln w="9525">
            <a:noFill/>
            <a:miter lim="800000"/>
          </a:ln>
        </p:spPr>
        <p:txBody>
          <a:bodyPr wrap="none">
            <a:spAutoFit/>
          </a:bodyPr>
          <a:lstStyle/>
          <a:p>
            <a:pPr algn="ctr"/>
            <a:r>
              <a:rPr lang="en-US" sz="1200">
                <a:latin typeface="Times New Roman" charset="0"/>
              </a:rPr>
              <a:t>3’</a:t>
            </a:r>
            <a:endParaRPr lang="en-US" sz="1200">
              <a:latin typeface="Times New Roman" charset="0"/>
            </a:endParaRPr>
          </a:p>
        </p:txBody>
      </p:sp>
      <p:sp>
        <p:nvSpPr>
          <p:cNvPr id="24606" name="Text Box 30"/>
          <p:cNvSpPr txBox="1">
            <a:spLocks noChangeArrowheads="1"/>
          </p:cNvSpPr>
          <p:nvPr/>
        </p:nvSpPr>
        <p:spPr bwMode="auto">
          <a:xfrm>
            <a:off x="5676900" y="3249613"/>
            <a:ext cx="311150" cy="274637"/>
          </a:xfrm>
          <a:prstGeom prst="rect">
            <a:avLst/>
          </a:prstGeom>
          <a:noFill/>
          <a:ln w="9525">
            <a:noFill/>
            <a:miter lim="800000"/>
          </a:ln>
        </p:spPr>
        <p:txBody>
          <a:bodyPr wrap="none">
            <a:spAutoFit/>
          </a:bodyPr>
          <a:lstStyle/>
          <a:p>
            <a:pPr algn="ctr"/>
            <a:r>
              <a:rPr lang="en-US" sz="1200">
                <a:latin typeface="Times New Roman" charset="0"/>
              </a:rPr>
              <a:t>2’</a:t>
            </a:r>
            <a:endParaRPr lang="en-US" sz="1200">
              <a:latin typeface="Times New Roman" charset="0"/>
            </a:endParaRPr>
          </a:p>
        </p:txBody>
      </p:sp>
      <p:grpSp>
        <p:nvGrpSpPr>
          <p:cNvPr id="2" name="Group 31"/>
          <p:cNvGrpSpPr/>
          <p:nvPr/>
        </p:nvGrpSpPr>
        <p:grpSpPr bwMode="auto">
          <a:xfrm>
            <a:off x="1219200" y="3200400"/>
            <a:ext cx="3581400" cy="2133600"/>
            <a:chOff x="816" y="1728"/>
            <a:chExt cx="2256" cy="1344"/>
          </a:xfrm>
        </p:grpSpPr>
        <p:sp>
          <p:nvSpPr>
            <p:cNvPr id="24654" name="Line 32"/>
            <p:cNvSpPr>
              <a:spLocks noChangeShapeType="1"/>
            </p:cNvSpPr>
            <p:nvPr/>
          </p:nvSpPr>
          <p:spPr bwMode="auto">
            <a:xfrm rot="21571905" flipV="1">
              <a:off x="1940" y="2418"/>
              <a:ext cx="1132" cy="647"/>
            </a:xfrm>
            <a:prstGeom prst="line">
              <a:avLst/>
            </a:prstGeom>
            <a:noFill/>
            <a:ln w="3175">
              <a:solidFill>
                <a:schemeClr val="bg2"/>
              </a:solidFill>
              <a:round/>
            </a:ln>
          </p:spPr>
          <p:txBody>
            <a:bodyPr/>
            <a:lstStyle/>
            <a:p>
              <a:endParaRPr lang="en-IN"/>
            </a:p>
          </p:txBody>
        </p:sp>
        <p:sp>
          <p:nvSpPr>
            <p:cNvPr id="24655" name="Line 33"/>
            <p:cNvSpPr>
              <a:spLocks noChangeShapeType="1"/>
            </p:cNvSpPr>
            <p:nvPr/>
          </p:nvSpPr>
          <p:spPr bwMode="auto">
            <a:xfrm rot="28095" flipH="1" flipV="1">
              <a:off x="816" y="2420"/>
              <a:ext cx="1132" cy="647"/>
            </a:xfrm>
            <a:prstGeom prst="line">
              <a:avLst/>
            </a:prstGeom>
            <a:noFill/>
            <a:ln w="3175">
              <a:solidFill>
                <a:schemeClr val="bg2"/>
              </a:solidFill>
              <a:round/>
            </a:ln>
          </p:spPr>
          <p:txBody>
            <a:bodyPr/>
            <a:lstStyle/>
            <a:p>
              <a:endParaRPr lang="en-IN"/>
            </a:p>
          </p:txBody>
        </p:sp>
        <p:sp>
          <p:nvSpPr>
            <p:cNvPr id="24656" name="Line 34"/>
            <p:cNvSpPr>
              <a:spLocks noChangeShapeType="1"/>
            </p:cNvSpPr>
            <p:nvPr/>
          </p:nvSpPr>
          <p:spPr bwMode="auto">
            <a:xfrm>
              <a:off x="1952" y="1728"/>
              <a:ext cx="0" cy="1344"/>
            </a:xfrm>
            <a:prstGeom prst="line">
              <a:avLst/>
            </a:prstGeom>
            <a:noFill/>
            <a:ln w="3175">
              <a:solidFill>
                <a:schemeClr val="bg2"/>
              </a:solidFill>
              <a:round/>
            </a:ln>
          </p:spPr>
          <p:txBody>
            <a:bodyPr/>
            <a:lstStyle/>
            <a:p>
              <a:endParaRPr lang="en-IN"/>
            </a:p>
          </p:txBody>
        </p:sp>
        <p:sp>
          <p:nvSpPr>
            <p:cNvPr id="24657" name="Line 35"/>
            <p:cNvSpPr>
              <a:spLocks noChangeShapeType="1"/>
            </p:cNvSpPr>
            <p:nvPr/>
          </p:nvSpPr>
          <p:spPr bwMode="auto">
            <a:xfrm>
              <a:off x="992" y="3072"/>
              <a:ext cx="1920" cy="0"/>
            </a:xfrm>
            <a:prstGeom prst="line">
              <a:avLst/>
            </a:prstGeom>
            <a:noFill/>
            <a:ln w="3175">
              <a:solidFill>
                <a:schemeClr val="bg2"/>
              </a:solidFill>
              <a:round/>
            </a:ln>
          </p:spPr>
          <p:txBody>
            <a:bodyPr wrap="none" anchor="ctr"/>
            <a:lstStyle/>
            <a:p>
              <a:endParaRPr lang="en-IN"/>
            </a:p>
          </p:txBody>
        </p:sp>
      </p:grpSp>
      <p:sp>
        <p:nvSpPr>
          <p:cNvPr id="24612" name="Line 36"/>
          <p:cNvSpPr>
            <a:spLocks noChangeShapeType="1"/>
          </p:cNvSpPr>
          <p:nvPr/>
        </p:nvSpPr>
        <p:spPr bwMode="auto">
          <a:xfrm>
            <a:off x="1828800" y="4648200"/>
            <a:ext cx="2362200" cy="0"/>
          </a:xfrm>
          <a:prstGeom prst="line">
            <a:avLst/>
          </a:prstGeom>
          <a:noFill/>
          <a:ln w="9525">
            <a:solidFill>
              <a:schemeClr val="folHlink"/>
            </a:solidFill>
            <a:round/>
          </a:ln>
        </p:spPr>
        <p:txBody>
          <a:bodyPr wrap="none" anchor="ctr"/>
          <a:lstStyle/>
          <a:p>
            <a:endParaRPr lang="en-IN"/>
          </a:p>
        </p:txBody>
      </p:sp>
      <p:sp>
        <p:nvSpPr>
          <p:cNvPr id="24613" name="Line 37"/>
          <p:cNvSpPr>
            <a:spLocks noChangeShapeType="1"/>
          </p:cNvSpPr>
          <p:nvPr/>
        </p:nvSpPr>
        <p:spPr bwMode="auto">
          <a:xfrm>
            <a:off x="2044700" y="4591050"/>
            <a:ext cx="1143000" cy="646113"/>
          </a:xfrm>
          <a:prstGeom prst="line">
            <a:avLst/>
          </a:prstGeom>
          <a:noFill/>
          <a:ln w="9525">
            <a:solidFill>
              <a:schemeClr val="folHlink"/>
            </a:solidFill>
            <a:round/>
          </a:ln>
        </p:spPr>
        <p:txBody>
          <a:bodyPr wrap="none" anchor="ctr"/>
          <a:lstStyle/>
          <a:p>
            <a:endParaRPr lang="en-IN"/>
          </a:p>
        </p:txBody>
      </p:sp>
      <p:sp>
        <p:nvSpPr>
          <p:cNvPr id="24614" name="Line 38"/>
          <p:cNvSpPr>
            <a:spLocks noChangeShapeType="1"/>
          </p:cNvSpPr>
          <p:nvPr/>
        </p:nvSpPr>
        <p:spPr bwMode="auto">
          <a:xfrm>
            <a:off x="2667000" y="4117975"/>
            <a:ext cx="1219200" cy="688975"/>
          </a:xfrm>
          <a:prstGeom prst="line">
            <a:avLst/>
          </a:prstGeom>
          <a:noFill/>
          <a:ln w="9525">
            <a:solidFill>
              <a:schemeClr val="folHlink"/>
            </a:solidFill>
            <a:round/>
          </a:ln>
        </p:spPr>
        <p:txBody>
          <a:bodyPr wrap="none" anchor="ctr"/>
          <a:lstStyle/>
          <a:p>
            <a:endParaRPr lang="en-IN"/>
          </a:p>
        </p:txBody>
      </p:sp>
      <p:sp>
        <p:nvSpPr>
          <p:cNvPr id="24615" name="Oval 39"/>
          <p:cNvSpPr>
            <a:spLocks noChangeArrowheads="1"/>
          </p:cNvSpPr>
          <p:nvPr/>
        </p:nvSpPr>
        <p:spPr bwMode="auto">
          <a:xfrm>
            <a:off x="2089150" y="45974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4616" name="Oval 40"/>
          <p:cNvSpPr>
            <a:spLocks noChangeArrowheads="1"/>
          </p:cNvSpPr>
          <p:nvPr/>
        </p:nvSpPr>
        <p:spPr bwMode="auto">
          <a:xfrm>
            <a:off x="2984500" y="50990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4617" name="Oval 41"/>
          <p:cNvSpPr>
            <a:spLocks noChangeArrowheads="1"/>
          </p:cNvSpPr>
          <p:nvPr/>
        </p:nvSpPr>
        <p:spPr bwMode="auto">
          <a:xfrm>
            <a:off x="3581400" y="46037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4618" name="Oval 42"/>
          <p:cNvSpPr>
            <a:spLocks noChangeArrowheads="1"/>
          </p:cNvSpPr>
          <p:nvPr/>
        </p:nvSpPr>
        <p:spPr bwMode="auto">
          <a:xfrm>
            <a:off x="2984500" y="42799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4619" name="Line 43"/>
          <p:cNvSpPr>
            <a:spLocks noChangeShapeType="1"/>
          </p:cNvSpPr>
          <p:nvPr/>
        </p:nvSpPr>
        <p:spPr bwMode="auto">
          <a:xfrm>
            <a:off x="2133600" y="4191000"/>
            <a:ext cx="0" cy="457200"/>
          </a:xfrm>
          <a:prstGeom prst="line">
            <a:avLst/>
          </a:prstGeom>
          <a:noFill/>
          <a:ln w="9525">
            <a:solidFill>
              <a:srgbClr val="FF0000"/>
            </a:solidFill>
            <a:round/>
          </a:ln>
        </p:spPr>
        <p:txBody>
          <a:bodyPr wrap="none" anchor="ctr"/>
          <a:lstStyle/>
          <a:p>
            <a:endParaRPr lang="en-IN"/>
          </a:p>
        </p:txBody>
      </p:sp>
      <p:sp>
        <p:nvSpPr>
          <p:cNvPr id="24620" name="Line 44"/>
          <p:cNvSpPr>
            <a:spLocks noChangeShapeType="1"/>
          </p:cNvSpPr>
          <p:nvPr/>
        </p:nvSpPr>
        <p:spPr bwMode="auto">
          <a:xfrm>
            <a:off x="3613150" y="3505200"/>
            <a:ext cx="0" cy="1143000"/>
          </a:xfrm>
          <a:prstGeom prst="line">
            <a:avLst/>
          </a:prstGeom>
          <a:noFill/>
          <a:ln w="9525">
            <a:solidFill>
              <a:schemeClr val="accent2"/>
            </a:solidFill>
            <a:round/>
          </a:ln>
        </p:spPr>
        <p:txBody>
          <a:bodyPr wrap="none" anchor="ctr"/>
          <a:lstStyle/>
          <a:p>
            <a:endParaRPr lang="en-IN"/>
          </a:p>
        </p:txBody>
      </p:sp>
      <p:sp>
        <p:nvSpPr>
          <p:cNvPr id="24621" name="Line 45"/>
          <p:cNvSpPr>
            <a:spLocks noChangeShapeType="1"/>
          </p:cNvSpPr>
          <p:nvPr/>
        </p:nvSpPr>
        <p:spPr bwMode="auto">
          <a:xfrm>
            <a:off x="3022600" y="4724400"/>
            <a:ext cx="0" cy="381000"/>
          </a:xfrm>
          <a:prstGeom prst="line">
            <a:avLst/>
          </a:prstGeom>
          <a:noFill/>
          <a:ln w="28575">
            <a:solidFill>
              <a:srgbClr val="FF0000"/>
            </a:solidFill>
            <a:round/>
          </a:ln>
        </p:spPr>
        <p:txBody>
          <a:bodyPr wrap="none" anchor="ctr"/>
          <a:lstStyle/>
          <a:p>
            <a:endParaRPr lang="en-IN"/>
          </a:p>
        </p:txBody>
      </p:sp>
      <p:sp>
        <p:nvSpPr>
          <p:cNvPr id="24622" name="Oval 46"/>
          <p:cNvSpPr>
            <a:spLocks noChangeArrowheads="1"/>
          </p:cNvSpPr>
          <p:nvPr/>
        </p:nvSpPr>
        <p:spPr bwMode="auto">
          <a:xfrm>
            <a:off x="2984500" y="4724400"/>
            <a:ext cx="76200" cy="76200"/>
          </a:xfrm>
          <a:prstGeom prst="ellipse">
            <a:avLst/>
          </a:prstGeom>
          <a:solidFill>
            <a:schemeClr val="accent2"/>
          </a:solidFill>
          <a:ln w="9525">
            <a:solidFill>
              <a:schemeClr val="tx1"/>
            </a:solidFill>
            <a:round/>
          </a:ln>
        </p:spPr>
        <p:txBody>
          <a:bodyPr wrap="none" anchor="ctr"/>
          <a:lstStyle/>
          <a:p>
            <a:endParaRPr lang="en-IN"/>
          </a:p>
        </p:txBody>
      </p:sp>
      <p:sp>
        <p:nvSpPr>
          <p:cNvPr id="24623" name="Oval 47"/>
          <p:cNvSpPr>
            <a:spLocks noChangeArrowheads="1"/>
          </p:cNvSpPr>
          <p:nvPr/>
        </p:nvSpPr>
        <p:spPr bwMode="auto">
          <a:xfrm>
            <a:off x="2095500" y="4191000"/>
            <a:ext cx="76200" cy="76200"/>
          </a:xfrm>
          <a:prstGeom prst="ellipse">
            <a:avLst/>
          </a:prstGeom>
          <a:solidFill>
            <a:schemeClr val="accent2"/>
          </a:solidFill>
          <a:ln w="9525">
            <a:solidFill>
              <a:schemeClr val="tx1"/>
            </a:solidFill>
            <a:round/>
          </a:ln>
        </p:spPr>
        <p:txBody>
          <a:bodyPr wrap="none" anchor="ctr"/>
          <a:lstStyle/>
          <a:p>
            <a:endParaRPr lang="en-IN"/>
          </a:p>
        </p:txBody>
      </p:sp>
      <p:sp>
        <p:nvSpPr>
          <p:cNvPr id="24624" name="Oval 48"/>
          <p:cNvSpPr>
            <a:spLocks noChangeArrowheads="1"/>
          </p:cNvSpPr>
          <p:nvPr/>
        </p:nvSpPr>
        <p:spPr bwMode="auto">
          <a:xfrm>
            <a:off x="2978150" y="3136900"/>
            <a:ext cx="76200" cy="76200"/>
          </a:xfrm>
          <a:prstGeom prst="ellipse">
            <a:avLst/>
          </a:prstGeom>
          <a:solidFill>
            <a:schemeClr val="accent2"/>
          </a:solidFill>
          <a:ln w="9525">
            <a:solidFill>
              <a:schemeClr val="tx1"/>
            </a:solidFill>
            <a:round/>
          </a:ln>
        </p:spPr>
        <p:txBody>
          <a:bodyPr wrap="none" anchor="ctr"/>
          <a:lstStyle/>
          <a:p>
            <a:endParaRPr lang="en-IN"/>
          </a:p>
        </p:txBody>
      </p:sp>
      <p:sp>
        <p:nvSpPr>
          <p:cNvPr id="24625" name="Oval 49"/>
          <p:cNvSpPr>
            <a:spLocks noChangeArrowheads="1"/>
          </p:cNvSpPr>
          <p:nvPr/>
        </p:nvSpPr>
        <p:spPr bwMode="auto">
          <a:xfrm>
            <a:off x="3581400" y="3505200"/>
            <a:ext cx="76200" cy="76200"/>
          </a:xfrm>
          <a:prstGeom prst="ellipse">
            <a:avLst/>
          </a:prstGeom>
          <a:solidFill>
            <a:schemeClr val="accent2"/>
          </a:solidFill>
          <a:ln w="9525">
            <a:solidFill>
              <a:schemeClr val="tx1"/>
            </a:solidFill>
            <a:round/>
          </a:ln>
        </p:spPr>
        <p:txBody>
          <a:bodyPr wrap="none" anchor="ctr"/>
          <a:lstStyle/>
          <a:p>
            <a:endParaRPr lang="en-IN"/>
          </a:p>
        </p:txBody>
      </p:sp>
      <p:sp>
        <p:nvSpPr>
          <p:cNvPr id="24626" name="Line 50"/>
          <p:cNvSpPr>
            <a:spLocks noChangeShapeType="1"/>
          </p:cNvSpPr>
          <p:nvPr/>
        </p:nvSpPr>
        <p:spPr bwMode="auto">
          <a:xfrm flipH="1">
            <a:off x="3009900" y="3511550"/>
            <a:ext cx="609600" cy="1295400"/>
          </a:xfrm>
          <a:prstGeom prst="line">
            <a:avLst/>
          </a:prstGeom>
          <a:noFill/>
          <a:ln w="28575">
            <a:solidFill>
              <a:schemeClr val="tx1"/>
            </a:solidFill>
            <a:round/>
          </a:ln>
        </p:spPr>
        <p:txBody>
          <a:bodyPr wrap="none" anchor="ctr"/>
          <a:lstStyle/>
          <a:p>
            <a:endParaRPr lang="en-IN"/>
          </a:p>
        </p:txBody>
      </p:sp>
      <p:sp>
        <p:nvSpPr>
          <p:cNvPr id="24627" name="Line 51"/>
          <p:cNvSpPr>
            <a:spLocks noChangeShapeType="1"/>
          </p:cNvSpPr>
          <p:nvPr/>
        </p:nvSpPr>
        <p:spPr bwMode="auto">
          <a:xfrm flipH="1">
            <a:off x="2101850" y="3175000"/>
            <a:ext cx="914400" cy="1066800"/>
          </a:xfrm>
          <a:prstGeom prst="line">
            <a:avLst/>
          </a:prstGeom>
          <a:noFill/>
          <a:ln w="28575">
            <a:solidFill>
              <a:schemeClr val="tx1"/>
            </a:solidFill>
            <a:round/>
          </a:ln>
        </p:spPr>
        <p:txBody>
          <a:bodyPr wrap="none" anchor="ctr"/>
          <a:lstStyle/>
          <a:p>
            <a:endParaRPr lang="en-IN"/>
          </a:p>
        </p:txBody>
      </p:sp>
      <p:sp>
        <p:nvSpPr>
          <p:cNvPr id="24628" name="Line 52"/>
          <p:cNvSpPr>
            <a:spLocks noChangeShapeType="1"/>
          </p:cNvSpPr>
          <p:nvPr/>
        </p:nvSpPr>
        <p:spPr bwMode="auto">
          <a:xfrm>
            <a:off x="3048000" y="3200400"/>
            <a:ext cx="609600" cy="381000"/>
          </a:xfrm>
          <a:prstGeom prst="line">
            <a:avLst/>
          </a:prstGeom>
          <a:noFill/>
          <a:ln w="28575">
            <a:solidFill>
              <a:schemeClr val="tx1"/>
            </a:solidFill>
            <a:round/>
          </a:ln>
        </p:spPr>
        <p:txBody>
          <a:bodyPr wrap="none" anchor="ctr"/>
          <a:lstStyle/>
          <a:p>
            <a:endParaRPr lang="en-IN"/>
          </a:p>
        </p:txBody>
      </p:sp>
      <p:sp>
        <p:nvSpPr>
          <p:cNvPr id="24629" name="Line 53"/>
          <p:cNvSpPr>
            <a:spLocks noChangeShapeType="1"/>
          </p:cNvSpPr>
          <p:nvPr/>
        </p:nvSpPr>
        <p:spPr bwMode="auto">
          <a:xfrm>
            <a:off x="2159000" y="4235450"/>
            <a:ext cx="831850" cy="520700"/>
          </a:xfrm>
          <a:prstGeom prst="line">
            <a:avLst/>
          </a:prstGeom>
          <a:noFill/>
          <a:ln w="28575">
            <a:solidFill>
              <a:schemeClr val="tx1"/>
            </a:solidFill>
            <a:round/>
          </a:ln>
        </p:spPr>
        <p:txBody>
          <a:bodyPr wrap="none" anchor="ctr"/>
          <a:lstStyle/>
          <a:p>
            <a:endParaRPr lang="en-IN"/>
          </a:p>
        </p:txBody>
      </p:sp>
      <p:sp>
        <p:nvSpPr>
          <p:cNvPr id="24630" name="Line 54"/>
          <p:cNvSpPr>
            <a:spLocks noChangeShapeType="1"/>
          </p:cNvSpPr>
          <p:nvPr/>
        </p:nvSpPr>
        <p:spPr bwMode="auto">
          <a:xfrm>
            <a:off x="3657600" y="3581400"/>
            <a:ext cx="533400" cy="1066800"/>
          </a:xfrm>
          <a:prstGeom prst="line">
            <a:avLst/>
          </a:prstGeom>
          <a:noFill/>
          <a:ln w="28575">
            <a:solidFill>
              <a:schemeClr val="tx1"/>
            </a:solidFill>
            <a:round/>
          </a:ln>
        </p:spPr>
        <p:txBody>
          <a:bodyPr wrap="none" anchor="ctr"/>
          <a:lstStyle/>
          <a:p>
            <a:endParaRPr lang="en-IN"/>
          </a:p>
        </p:txBody>
      </p:sp>
      <p:sp>
        <p:nvSpPr>
          <p:cNvPr id="24631" name="Line 55"/>
          <p:cNvSpPr>
            <a:spLocks noChangeShapeType="1"/>
          </p:cNvSpPr>
          <p:nvPr/>
        </p:nvSpPr>
        <p:spPr bwMode="auto">
          <a:xfrm flipH="1">
            <a:off x="1828800" y="4191000"/>
            <a:ext cx="304800" cy="457200"/>
          </a:xfrm>
          <a:prstGeom prst="line">
            <a:avLst/>
          </a:prstGeom>
          <a:noFill/>
          <a:ln w="28575">
            <a:solidFill>
              <a:schemeClr val="tx1"/>
            </a:solidFill>
            <a:round/>
          </a:ln>
        </p:spPr>
        <p:txBody>
          <a:bodyPr wrap="none" anchor="ctr"/>
          <a:lstStyle/>
          <a:p>
            <a:endParaRPr lang="en-IN"/>
          </a:p>
        </p:txBody>
      </p:sp>
      <p:sp>
        <p:nvSpPr>
          <p:cNvPr id="24632" name="Text Box 56"/>
          <p:cNvSpPr txBox="1">
            <a:spLocks noChangeArrowheads="1"/>
          </p:cNvSpPr>
          <p:nvPr/>
        </p:nvSpPr>
        <p:spPr bwMode="auto">
          <a:xfrm>
            <a:off x="1924050" y="4025900"/>
            <a:ext cx="260350" cy="274638"/>
          </a:xfrm>
          <a:prstGeom prst="rect">
            <a:avLst/>
          </a:prstGeom>
          <a:noFill/>
          <a:ln w="9525">
            <a:noFill/>
            <a:miter lim="800000"/>
          </a:ln>
        </p:spPr>
        <p:txBody>
          <a:bodyPr wrap="none">
            <a:spAutoFit/>
          </a:bodyPr>
          <a:lstStyle/>
          <a:p>
            <a:pPr algn="ctr"/>
            <a:r>
              <a:rPr lang="en-US" sz="1200" b="1">
                <a:latin typeface="Times New Roman" charset="0"/>
              </a:rPr>
              <a:t>1</a:t>
            </a:r>
            <a:endParaRPr lang="en-US" sz="1200" b="1">
              <a:latin typeface="Times New Roman" charset="0"/>
            </a:endParaRPr>
          </a:p>
        </p:txBody>
      </p:sp>
      <p:sp>
        <p:nvSpPr>
          <p:cNvPr id="24633" name="Text Box 57"/>
          <p:cNvSpPr txBox="1">
            <a:spLocks noChangeArrowheads="1"/>
          </p:cNvSpPr>
          <p:nvPr/>
        </p:nvSpPr>
        <p:spPr bwMode="auto">
          <a:xfrm>
            <a:off x="2971800" y="4724400"/>
            <a:ext cx="260350" cy="274638"/>
          </a:xfrm>
          <a:prstGeom prst="rect">
            <a:avLst/>
          </a:prstGeom>
          <a:noFill/>
          <a:ln w="9525">
            <a:noFill/>
            <a:miter lim="800000"/>
          </a:ln>
        </p:spPr>
        <p:txBody>
          <a:bodyPr wrap="none">
            <a:spAutoFit/>
          </a:bodyPr>
          <a:lstStyle/>
          <a:p>
            <a:pPr algn="ctr"/>
            <a:r>
              <a:rPr lang="en-US" sz="1200" b="1">
                <a:latin typeface="Times New Roman" charset="0"/>
              </a:rPr>
              <a:t>2</a:t>
            </a:r>
            <a:endParaRPr lang="en-US" sz="1200" b="1">
              <a:latin typeface="Times New Roman" charset="0"/>
            </a:endParaRPr>
          </a:p>
        </p:txBody>
      </p:sp>
      <p:sp>
        <p:nvSpPr>
          <p:cNvPr id="24634" name="Text Box 58"/>
          <p:cNvSpPr txBox="1">
            <a:spLocks noChangeArrowheads="1"/>
          </p:cNvSpPr>
          <p:nvPr/>
        </p:nvSpPr>
        <p:spPr bwMode="auto">
          <a:xfrm>
            <a:off x="2971800" y="2952750"/>
            <a:ext cx="260350" cy="274638"/>
          </a:xfrm>
          <a:prstGeom prst="rect">
            <a:avLst/>
          </a:prstGeom>
          <a:noFill/>
          <a:ln w="9525">
            <a:noFill/>
            <a:miter lim="800000"/>
          </a:ln>
        </p:spPr>
        <p:txBody>
          <a:bodyPr wrap="none">
            <a:spAutoFit/>
          </a:bodyPr>
          <a:lstStyle/>
          <a:p>
            <a:pPr algn="ctr"/>
            <a:r>
              <a:rPr lang="en-US" sz="1200" b="1">
                <a:latin typeface="Times New Roman" charset="0"/>
              </a:rPr>
              <a:t>4</a:t>
            </a:r>
            <a:endParaRPr lang="en-US" sz="1200" b="1">
              <a:latin typeface="Times New Roman" charset="0"/>
            </a:endParaRPr>
          </a:p>
        </p:txBody>
      </p:sp>
      <p:sp>
        <p:nvSpPr>
          <p:cNvPr id="24635" name="Text Box 59"/>
          <p:cNvSpPr txBox="1">
            <a:spLocks noChangeArrowheads="1"/>
          </p:cNvSpPr>
          <p:nvPr/>
        </p:nvSpPr>
        <p:spPr bwMode="auto">
          <a:xfrm>
            <a:off x="3581400" y="3276600"/>
            <a:ext cx="260350" cy="274638"/>
          </a:xfrm>
          <a:prstGeom prst="rect">
            <a:avLst/>
          </a:prstGeom>
          <a:noFill/>
          <a:ln w="9525">
            <a:noFill/>
            <a:miter lim="800000"/>
          </a:ln>
        </p:spPr>
        <p:txBody>
          <a:bodyPr wrap="none">
            <a:spAutoFit/>
          </a:bodyPr>
          <a:lstStyle/>
          <a:p>
            <a:pPr algn="ctr"/>
            <a:r>
              <a:rPr lang="en-US" sz="1200" b="1">
                <a:latin typeface="Times New Roman" charset="0"/>
              </a:rPr>
              <a:t>3</a:t>
            </a:r>
            <a:endParaRPr lang="en-US" sz="1200" b="1">
              <a:latin typeface="Times New Roman" charset="0"/>
            </a:endParaRPr>
          </a:p>
        </p:txBody>
      </p:sp>
      <p:sp>
        <p:nvSpPr>
          <p:cNvPr id="24636" name="Line 60"/>
          <p:cNvSpPr>
            <a:spLocks noChangeShapeType="1"/>
          </p:cNvSpPr>
          <p:nvPr/>
        </p:nvSpPr>
        <p:spPr bwMode="auto">
          <a:xfrm rot="21571905" flipV="1">
            <a:off x="2971800" y="4648200"/>
            <a:ext cx="1181100" cy="674688"/>
          </a:xfrm>
          <a:prstGeom prst="line">
            <a:avLst/>
          </a:prstGeom>
          <a:noFill/>
          <a:ln w="28575">
            <a:solidFill>
              <a:schemeClr val="bg2"/>
            </a:solidFill>
            <a:round/>
          </a:ln>
        </p:spPr>
        <p:txBody>
          <a:bodyPr/>
          <a:lstStyle/>
          <a:p>
            <a:endParaRPr lang="en-IN"/>
          </a:p>
        </p:txBody>
      </p:sp>
      <p:sp>
        <p:nvSpPr>
          <p:cNvPr id="24637" name="Line 61"/>
          <p:cNvSpPr>
            <a:spLocks noChangeShapeType="1"/>
          </p:cNvSpPr>
          <p:nvPr/>
        </p:nvSpPr>
        <p:spPr bwMode="auto">
          <a:xfrm rot="28095" flipH="1" flipV="1">
            <a:off x="1828800" y="4649788"/>
            <a:ext cx="1182688" cy="676275"/>
          </a:xfrm>
          <a:prstGeom prst="line">
            <a:avLst/>
          </a:prstGeom>
          <a:noFill/>
          <a:ln w="28575">
            <a:solidFill>
              <a:schemeClr val="bg2"/>
            </a:solidFill>
            <a:round/>
          </a:ln>
        </p:spPr>
        <p:txBody>
          <a:bodyPr/>
          <a:lstStyle/>
          <a:p>
            <a:endParaRPr lang="en-IN"/>
          </a:p>
        </p:txBody>
      </p:sp>
      <p:grpSp>
        <p:nvGrpSpPr>
          <p:cNvPr id="3" name="Group 62"/>
          <p:cNvGrpSpPr/>
          <p:nvPr/>
        </p:nvGrpSpPr>
        <p:grpSpPr bwMode="auto">
          <a:xfrm>
            <a:off x="4800600" y="3706813"/>
            <a:ext cx="3144838" cy="366712"/>
            <a:chOff x="3264" y="1776"/>
            <a:chExt cx="1981" cy="231"/>
          </a:xfrm>
        </p:grpSpPr>
        <p:sp>
          <p:nvSpPr>
            <p:cNvPr id="24651" name="Line 63"/>
            <p:cNvSpPr>
              <a:spLocks noChangeShapeType="1"/>
            </p:cNvSpPr>
            <p:nvPr/>
          </p:nvSpPr>
          <p:spPr bwMode="auto">
            <a:xfrm>
              <a:off x="3408" y="1920"/>
              <a:ext cx="1680" cy="0"/>
            </a:xfrm>
            <a:prstGeom prst="line">
              <a:avLst/>
            </a:prstGeom>
            <a:noFill/>
            <a:ln w="9525">
              <a:solidFill>
                <a:schemeClr val="tx1"/>
              </a:solidFill>
              <a:round/>
            </a:ln>
          </p:spPr>
          <p:txBody>
            <a:bodyPr wrap="none" anchor="ctr"/>
            <a:lstStyle/>
            <a:p>
              <a:endParaRPr lang="en-IN"/>
            </a:p>
          </p:txBody>
        </p:sp>
        <p:sp>
          <p:nvSpPr>
            <p:cNvPr id="24652" name="Text Box 64"/>
            <p:cNvSpPr txBox="1">
              <a:spLocks noChangeArrowheads="1"/>
            </p:cNvSpPr>
            <p:nvPr/>
          </p:nvSpPr>
          <p:spPr bwMode="auto">
            <a:xfrm>
              <a:off x="3264" y="1776"/>
              <a:ext cx="220"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4653" name="Text Box 65"/>
            <p:cNvSpPr txBox="1">
              <a:spLocks noChangeArrowheads="1"/>
            </p:cNvSpPr>
            <p:nvPr/>
          </p:nvSpPr>
          <p:spPr bwMode="auto">
            <a:xfrm>
              <a:off x="5025" y="1776"/>
              <a:ext cx="220"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sp>
        <p:nvSpPr>
          <p:cNvPr id="24642" name="Line 66"/>
          <p:cNvSpPr>
            <a:spLocks noChangeShapeType="1"/>
          </p:cNvSpPr>
          <p:nvPr/>
        </p:nvSpPr>
        <p:spPr bwMode="auto">
          <a:xfrm>
            <a:off x="5867400" y="3478213"/>
            <a:ext cx="0" cy="457200"/>
          </a:xfrm>
          <a:prstGeom prst="line">
            <a:avLst/>
          </a:prstGeom>
          <a:noFill/>
          <a:ln w="9525">
            <a:solidFill>
              <a:srgbClr val="FF0000"/>
            </a:solidFill>
            <a:round/>
          </a:ln>
        </p:spPr>
        <p:txBody>
          <a:bodyPr wrap="none" anchor="ctr"/>
          <a:lstStyle/>
          <a:p>
            <a:endParaRPr lang="en-IN"/>
          </a:p>
        </p:txBody>
      </p:sp>
      <p:sp>
        <p:nvSpPr>
          <p:cNvPr id="24643" name="Line 67"/>
          <p:cNvSpPr>
            <a:spLocks noChangeShapeType="1"/>
          </p:cNvSpPr>
          <p:nvPr/>
        </p:nvSpPr>
        <p:spPr bwMode="auto">
          <a:xfrm>
            <a:off x="6781800" y="2792413"/>
            <a:ext cx="0" cy="1143000"/>
          </a:xfrm>
          <a:prstGeom prst="line">
            <a:avLst/>
          </a:prstGeom>
          <a:noFill/>
          <a:ln w="9525">
            <a:solidFill>
              <a:schemeClr val="accent2"/>
            </a:solidFill>
            <a:round/>
          </a:ln>
        </p:spPr>
        <p:txBody>
          <a:bodyPr wrap="none" anchor="ctr"/>
          <a:lstStyle/>
          <a:p>
            <a:endParaRPr lang="en-IN"/>
          </a:p>
        </p:txBody>
      </p:sp>
      <p:sp>
        <p:nvSpPr>
          <p:cNvPr id="24644" name="Line 68"/>
          <p:cNvSpPr>
            <a:spLocks noChangeShapeType="1"/>
          </p:cNvSpPr>
          <p:nvPr/>
        </p:nvSpPr>
        <p:spPr bwMode="auto">
          <a:xfrm flipV="1">
            <a:off x="3019425" y="3200400"/>
            <a:ext cx="0" cy="1066800"/>
          </a:xfrm>
          <a:prstGeom prst="line">
            <a:avLst/>
          </a:prstGeom>
          <a:noFill/>
          <a:ln w="9525">
            <a:solidFill>
              <a:schemeClr val="accent2"/>
            </a:solidFill>
            <a:round/>
          </a:ln>
        </p:spPr>
        <p:txBody>
          <a:bodyPr wrap="none" anchor="ctr"/>
          <a:lstStyle/>
          <a:p>
            <a:endParaRPr lang="en-IN"/>
          </a:p>
        </p:txBody>
      </p:sp>
      <p:sp>
        <p:nvSpPr>
          <p:cNvPr id="24645" name="Line 69"/>
          <p:cNvSpPr>
            <a:spLocks noChangeShapeType="1"/>
          </p:cNvSpPr>
          <p:nvPr/>
        </p:nvSpPr>
        <p:spPr bwMode="auto">
          <a:xfrm>
            <a:off x="3019425" y="4786313"/>
            <a:ext cx="0" cy="533400"/>
          </a:xfrm>
          <a:prstGeom prst="line">
            <a:avLst/>
          </a:prstGeom>
          <a:noFill/>
          <a:ln w="28575">
            <a:solidFill>
              <a:schemeClr val="tx1"/>
            </a:solidFill>
            <a:round/>
          </a:ln>
        </p:spPr>
        <p:txBody>
          <a:bodyPr wrap="none" anchor="ctr"/>
          <a:lstStyle/>
          <a:p>
            <a:endParaRPr lang="en-IN"/>
          </a:p>
        </p:txBody>
      </p:sp>
      <p:grpSp>
        <p:nvGrpSpPr>
          <p:cNvPr id="4" name="Group 70"/>
          <p:cNvGrpSpPr/>
          <p:nvPr/>
        </p:nvGrpSpPr>
        <p:grpSpPr bwMode="auto">
          <a:xfrm>
            <a:off x="76200" y="76200"/>
            <a:ext cx="2362200" cy="1295400"/>
            <a:chOff x="288" y="96"/>
            <a:chExt cx="1488" cy="816"/>
          </a:xfrm>
        </p:grpSpPr>
        <p:sp>
          <p:nvSpPr>
            <p:cNvPr id="24649" name="Oval 71"/>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4650" name="Text Box 72"/>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24640" name="Text Box 73"/>
          <p:cNvSpPr txBox="1">
            <a:spLocks noChangeArrowheads="1"/>
          </p:cNvSpPr>
          <p:nvPr/>
        </p:nvSpPr>
        <p:spPr bwMode="auto">
          <a:xfrm>
            <a:off x="2514600" y="336550"/>
            <a:ext cx="6418263" cy="730250"/>
          </a:xfrm>
          <a:prstGeom prst="rect">
            <a:avLst/>
          </a:prstGeom>
          <a:noFill/>
          <a:ln w="9525">
            <a:noFill/>
            <a:miter lim="800000"/>
          </a:ln>
        </p:spPr>
        <p:txBody>
          <a:bodyPr wrap="none">
            <a:spAutoFit/>
          </a:bodyPr>
          <a:lstStyle/>
          <a:p>
            <a:pPr algn="ctr"/>
            <a:r>
              <a:rPr lang="en-US" sz="1400" b="1">
                <a:solidFill>
                  <a:srgbClr val="FF3300"/>
                </a:solidFill>
              </a:rPr>
              <a:t>A SQUARE PYRAMID OF 40 MM BASE SIDES AND 60 MM AXIS </a:t>
            </a:r>
            <a:endParaRPr lang="en-US" sz="1400" b="1">
              <a:solidFill>
                <a:srgbClr val="FF3300"/>
              </a:solidFill>
            </a:endParaRPr>
          </a:p>
          <a:p>
            <a:pPr algn="ctr"/>
            <a:r>
              <a:rPr lang="en-US" sz="1400" b="1">
                <a:solidFill>
                  <a:srgbClr val="FF3300"/>
                </a:solidFill>
              </a:rPr>
              <a:t>IS CUT BY AN INCLINED SECTION PLANE THROUGH THE MID POINT </a:t>
            </a:r>
            <a:endParaRPr lang="en-US" sz="1400" b="1">
              <a:solidFill>
                <a:srgbClr val="FF3300"/>
              </a:solidFill>
            </a:endParaRPr>
          </a:p>
          <a:p>
            <a:pPr algn="ctr"/>
            <a:r>
              <a:rPr lang="en-US" sz="1400" b="1">
                <a:solidFill>
                  <a:srgbClr val="FF3300"/>
                </a:solidFill>
              </a:rPr>
              <a:t>OF AXIS AS SHOWN.DRAW ISOMETRIC VIEW OF SECTION OF PYRAMID.</a:t>
            </a:r>
            <a:endParaRPr lang="en-US" sz="1400" b="1">
              <a:solidFill>
                <a:srgbClr val="FF3300"/>
              </a:solidFill>
            </a:endParaRPr>
          </a:p>
        </p:txBody>
      </p:sp>
      <p:sp>
        <p:nvSpPr>
          <p:cNvPr id="24641" name="Oval 74"/>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19</a:t>
            </a:r>
            <a:endParaRPr lang="en-US" b="1">
              <a:latin typeface="Times New Roman" charset="0"/>
            </a:endParaRPr>
          </a:p>
        </p:txBody>
      </p:sp>
      <p:grpSp>
        <p:nvGrpSpPr>
          <p:cNvPr id="8" name="Group 75"/>
          <p:cNvGrpSpPr/>
          <p:nvPr/>
        </p:nvGrpSpPr>
        <p:grpSpPr bwMode="auto">
          <a:xfrm>
            <a:off x="7467600" y="46038"/>
            <a:ext cx="1096963" cy="182562"/>
            <a:chOff x="5050" y="0"/>
            <a:chExt cx="691" cy="115"/>
          </a:xfrm>
        </p:grpSpPr>
        <p:sp>
          <p:nvSpPr>
            <p:cNvPr id="5" name="AutoShape 76">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 name="AutoShape 77">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7" name="AutoShape 78">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4646" name="AutoShape 79">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4647" name="AutoShape 80">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4648" name="AutoShape 81">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24579"/>
                                        </p:tgtEl>
                                        <p:attrNameLst>
                                          <p:attrName>style.visibility</p:attrName>
                                        </p:attrNameLst>
                                      </p:cBhvr>
                                      <p:to>
                                        <p:strVal val="visible"/>
                                      </p:to>
                                    </p:set>
                                    <p:anim calcmode="lin" valueType="num">
                                      <p:cBhvr>
                                        <p:cTn id="13" dur="500" fill="hold"/>
                                        <p:tgtEl>
                                          <p:spTgt spid="24579"/>
                                        </p:tgtEl>
                                        <p:attrNameLst>
                                          <p:attrName>ppt_w</p:attrName>
                                        </p:attrNameLst>
                                      </p:cBhvr>
                                      <p:tavLst>
                                        <p:tav tm="0">
                                          <p:val>
                                            <p:fltVal val="0"/>
                                          </p:val>
                                        </p:tav>
                                        <p:tav tm="100000">
                                          <p:val>
                                            <p:strVal val="#ppt_w"/>
                                          </p:val>
                                        </p:tav>
                                      </p:tavLst>
                                    </p:anim>
                                    <p:anim calcmode="lin" valueType="num">
                                      <p:cBhvr>
                                        <p:cTn id="14" dur="500" fill="hold"/>
                                        <p:tgtEl>
                                          <p:spTgt spid="24579"/>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24582"/>
                                        </p:tgtEl>
                                        <p:attrNameLst>
                                          <p:attrName>style.visibility</p:attrName>
                                        </p:attrNameLst>
                                      </p:cBhvr>
                                      <p:to>
                                        <p:strVal val="visible"/>
                                      </p:to>
                                    </p:set>
                                    <p:animEffect transition="in" filter="strips(downLeft)">
                                      <p:cBhvr>
                                        <p:cTn id="19" dur="500"/>
                                        <p:tgtEl>
                                          <p:spTgt spid="24582"/>
                                        </p:tgtEl>
                                      </p:cBhvr>
                                    </p:animEffect>
                                  </p:childTnLst>
                                </p:cTn>
                              </p:par>
                            </p:childTnLst>
                          </p:cTn>
                        </p:par>
                      </p:childTnLst>
                    </p:cTn>
                  </p:par>
                  <p:par>
                    <p:cTn id="20" fill="hold">
                      <p:stCondLst>
                        <p:cond delay="indefinite"/>
                      </p:stCondLst>
                      <p:childTnLst>
                        <p:par>
                          <p:cTn id="21" fill="hold">
                            <p:stCondLst>
                              <p:cond delay="0"/>
                            </p:stCondLst>
                            <p:childTnLst>
                              <p:par>
                                <p:cTn id="22" presetID="18" presetClass="entr" presetSubtype="6" fill="hold" grpId="0" nodeType="clickEffect">
                                  <p:stCondLst>
                                    <p:cond delay="0"/>
                                  </p:stCondLst>
                                  <p:childTnLst>
                                    <p:set>
                                      <p:cBhvr>
                                        <p:cTn id="23" dur="1" fill="hold">
                                          <p:stCondLst>
                                            <p:cond delay="0"/>
                                          </p:stCondLst>
                                        </p:cTn>
                                        <p:tgtEl>
                                          <p:spTgt spid="24583"/>
                                        </p:tgtEl>
                                        <p:attrNameLst>
                                          <p:attrName>style.visibility</p:attrName>
                                        </p:attrNameLst>
                                      </p:cBhvr>
                                      <p:to>
                                        <p:strVal val="visible"/>
                                      </p:to>
                                    </p:set>
                                    <p:animEffect transition="in" filter="strips(downRight)">
                                      <p:cBhvr>
                                        <p:cTn id="24" dur="500"/>
                                        <p:tgtEl>
                                          <p:spTgt spid="24583"/>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4584"/>
                                        </p:tgtEl>
                                        <p:attrNameLst>
                                          <p:attrName>style.visibility</p:attrName>
                                        </p:attrNameLst>
                                      </p:cBhvr>
                                      <p:to>
                                        <p:strVal val="visible"/>
                                      </p:to>
                                    </p:set>
                                    <p:anim calcmode="lin" valueType="num">
                                      <p:cBhvr additive="base">
                                        <p:cTn id="29" dur="500" fill="hold"/>
                                        <p:tgtEl>
                                          <p:spTgt spid="24584"/>
                                        </p:tgtEl>
                                        <p:attrNameLst>
                                          <p:attrName>ppt_x</p:attrName>
                                        </p:attrNameLst>
                                      </p:cBhvr>
                                      <p:tavLst>
                                        <p:tav tm="0">
                                          <p:val>
                                            <p:strVal val="#ppt_x"/>
                                          </p:val>
                                        </p:tav>
                                        <p:tav tm="100000">
                                          <p:val>
                                            <p:strVal val="#ppt_x"/>
                                          </p:val>
                                        </p:tav>
                                      </p:tavLst>
                                    </p:anim>
                                    <p:anim calcmode="lin" valueType="num">
                                      <p:cBhvr additive="base">
                                        <p:cTn id="30" dur="500" fill="hold"/>
                                        <p:tgtEl>
                                          <p:spTgt spid="24584"/>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4580"/>
                                        </p:tgtEl>
                                        <p:attrNameLst>
                                          <p:attrName>style.visibility</p:attrName>
                                        </p:attrNameLst>
                                      </p:cBhvr>
                                      <p:to>
                                        <p:strVal val="visible"/>
                                      </p:to>
                                    </p:set>
                                    <p:anim calcmode="lin" valueType="num">
                                      <p:cBhvr additive="base">
                                        <p:cTn id="35" dur="500" fill="hold"/>
                                        <p:tgtEl>
                                          <p:spTgt spid="24580"/>
                                        </p:tgtEl>
                                        <p:attrNameLst>
                                          <p:attrName>ppt_x</p:attrName>
                                        </p:attrNameLst>
                                      </p:cBhvr>
                                      <p:tavLst>
                                        <p:tav tm="0">
                                          <p:val>
                                            <p:strVal val="#ppt_x"/>
                                          </p:val>
                                        </p:tav>
                                        <p:tav tm="100000">
                                          <p:val>
                                            <p:strVal val="#ppt_x"/>
                                          </p:val>
                                        </p:tav>
                                      </p:tavLst>
                                    </p:anim>
                                    <p:anim calcmode="lin" valueType="num">
                                      <p:cBhvr additive="base">
                                        <p:cTn id="36" dur="500" fill="hold"/>
                                        <p:tgtEl>
                                          <p:spTgt spid="24580"/>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4581"/>
                                        </p:tgtEl>
                                        <p:attrNameLst>
                                          <p:attrName>style.visibility</p:attrName>
                                        </p:attrNameLst>
                                      </p:cBhvr>
                                      <p:to>
                                        <p:strVal val="visible"/>
                                      </p:to>
                                    </p:set>
                                    <p:anim calcmode="lin" valueType="num">
                                      <p:cBhvr additive="base">
                                        <p:cTn id="41" dur="500" fill="hold"/>
                                        <p:tgtEl>
                                          <p:spTgt spid="24581"/>
                                        </p:tgtEl>
                                        <p:attrNameLst>
                                          <p:attrName>ppt_x</p:attrName>
                                        </p:attrNameLst>
                                      </p:cBhvr>
                                      <p:tavLst>
                                        <p:tav tm="0">
                                          <p:val>
                                            <p:strVal val="#ppt_x"/>
                                          </p:val>
                                        </p:tav>
                                        <p:tav tm="100000">
                                          <p:val>
                                            <p:strVal val="#ppt_x"/>
                                          </p:val>
                                        </p:tav>
                                      </p:tavLst>
                                    </p:anim>
                                    <p:anim calcmode="lin" valueType="num">
                                      <p:cBhvr additive="base">
                                        <p:cTn id="42" dur="500" fill="hold"/>
                                        <p:tgtEl>
                                          <p:spTgt spid="24581"/>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8" presetClass="entr" presetSubtype="3" fill="hold" grpId="0" nodeType="clickEffect">
                                  <p:stCondLst>
                                    <p:cond delay="0"/>
                                  </p:stCondLst>
                                  <p:childTnLst>
                                    <p:set>
                                      <p:cBhvr>
                                        <p:cTn id="46" dur="1" fill="hold">
                                          <p:stCondLst>
                                            <p:cond delay="0"/>
                                          </p:stCondLst>
                                        </p:cTn>
                                        <p:tgtEl>
                                          <p:spTgt spid="24585"/>
                                        </p:tgtEl>
                                        <p:attrNameLst>
                                          <p:attrName>style.visibility</p:attrName>
                                        </p:attrNameLst>
                                      </p:cBhvr>
                                      <p:to>
                                        <p:strVal val="visible"/>
                                      </p:to>
                                    </p:set>
                                    <p:animEffect transition="in" filter="strips(upRight)">
                                      <p:cBhvr>
                                        <p:cTn id="47" dur="500"/>
                                        <p:tgtEl>
                                          <p:spTgt spid="24585"/>
                                        </p:tgtEl>
                                      </p:cBhvr>
                                    </p:animEffect>
                                  </p:childTnLst>
                                </p:cTn>
                              </p:par>
                            </p:childTnLst>
                          </p:cTn>
                        </p:par>
                      </p:childTnLst>
                    </p:cTn>
                  </p:par>
                  <p:par>
                    <p:cTn id="48" fill="hold">
                      <p:stCondLst>
                        <p:cond delay="indefinite"/>
                      </p:stCondLst>
                      <p:childTnLst>
                        <p:par>
                          <p:cTn id="49" fill="hold">
                            <p:stCondLst>
                              <p:cond delay="0"/>
                            </p:stCondLst>
                            <p:childTnLst>
                              <p:par>
                                <p:cTn id="50" presetID="18" presetClass="entr" presetSubtype="6" fill="hold" grpId="0" nodeType="clickEffect">
                                  <p:stCondLst>
                                    <p:cond delay="0"/>
                                  </p:stCondLst>
                                  <p:childTnLst>
                                    <p:set>
                                      <p:cBhvr>
                                        <p:cTn id="51" dur="1" fill="hold">
                                          <p:stCondLst>
                                            <p:cond delay="0"/>
                                          </p:stCondLst>
                                        </p:cTn>
                                        <p:tgtEl>
                                          <p:spTgt spid="24586"/>
                                        </p:tgtEl>
                                        <p:attrNameLst>
                                          <p:attrName>style.visibility</p:attrName>
                                        </p:attrNameLst>
                                      </p:cBhvr>
                                      <p:to>
                                        <p:strVal val="visible"/>
                                      </p:to>
                                    </p:set>
                                    <p:animEffect transition="in" filter="strips(downRight)">
                                      <p:cBhvr>
                                        <p:cTn id="52" dur="500"/>
                                        <p:tgtEl>
                                          <p:spTgt spid="24586"/>
                                        </p:tgtEl>
                                      </p:cBhvr>
                                    </p:animEffect>
                                  </p:childTnLst>
                                </p:cTn>
                              </p:par>
                            </p:childTnLst>
                          </p:cTn>
                        </p:par>
                      </p:childTnLst>
                    </p:cTn>
                  </p:par>
                  <p:par>
                    <p:cTn id="53" fill="hold">
                      <p:stCondLst>
                        <p:cond delay="indefinite"/>
                      </p:stCondLst>
                      <p:childTnLst>
                        <p:par>
                          <p:cTn id="54" fill="hold">
                            <p:stCondLst>
                              <p:cond delay="0"/>
                            </p:stCondLst>
                            <p:childTnLst>
                              <p:par>
                                <p:cTn id="55" presetID="18" presetClass="entr" presetSubtype="12" fill="hold" grpId="0" nodeType="clickEffect">
                                  <p:stCondLst>
                                    <p:cond delay="0"/>
                                  </p:stCondLst>
                                  <p:childTnLst>
                                    <p:set>
                                      <p:cBhvr>
                                        <p:cTn id="56" dur="1" fill="hold">
                                          <p:stCondLst>
                                            <p:cond delay="0"/>
                                          </p:stCondLst>
                                        </p:cTn>
                                        <p:tgtEl>
                                          <p:spTgt spid="24587"/>
                                        </p:tgtEl>
                                        <p:attrNameLst>
                                          <p:attrName>style.visibility</p:attrName>
                                        </p:attrNameLst>
                                      </p:cBhvr>
                                      <p:to>
                                        <p:strVal val="visible"/>
                                      </p:to>
                                    </p:set>
                                    <p:animEffect transition="in" filter="strips(downLeft)">
                                      <p:cBhvr>
                                        <p:cTn id="57" dur="500"/>
                                        <p:tgtEl>
                                          <p:spTgt spid="24587"/>
                                        </p:tgtEl>
                                      </p:cBhvr>
                                    </p:animEffect>
                                  </p:childTnLst>
                                </p:cTn>
                              </p:par>
                            </p:childTnLst>
                          </p:cTn>
                        </p:par>
                      </p:childTnLst>
                    </p:cTn>
                  </p:par>
                  <p:par>
                    <p:cTn id="58" fill="hold">
                      <p:stCondLst>
                        <p:cond delay="indefinite"/>
                      </p:stCondLst>
                      <p:childTnLst>
                        <p:par>
                          <p:cTn id="59" fill="hold">
                            <p:stCondLst>
                              <p:cond delay="0"/>
                            </p:stCondLst>
                            <p:childTnLst>
                              <p:par>
                                <p:cTn id="60" presetID="23" presetClass="entr" presetSubtype="32" fill="hold" grpId="0" nodeType="clickEffect">
                                  <p:stCondLst>
                                    <p:cond delay="0"/>
                                  </p:stCondLst>
                                  <p:childTnLst>
                                    <p:set>
                                      <p:cBhvr>
                                        <p:cTn id="61" dur="1" fill="hold">
                                          <p:stCondLst>
                                            <p:cond delay="0"/>
                                          </p:stCondLst>
                                        </p:cTn>
                                        <p:tgtEl>
                                          <p:spTgt spid="24603"/>
                                        </p:tgtEl>
                                        <p:attrNameLst>
                                          <p:attrName>style.visibility</p:attrName>
                                        </p:attrNameLst>
                                      </p:cBhvr>
                                      <p:to>
                                        <p:strVal val="visible"/>
                                      </p:to>
                                    </p:set>
                                    <p:anim calcmode="lin" valueType="num">
                                      <p:cBhvr>
                                        <p:cTn id="62" dur="500" fill="hold"/>
                                        <p:tgtEl>
                                          <p:spTgt spid="24603"/>
                                        </p:tgtEl>
                                        <p:attrNameLst>
                                          <p:attrName>ppt_w</p:attrName>
                                        </p:attrNameLst>
                                      </p:cBhvr>
                                      <p:tavLst>
                                        <p:tav tm="0">
                                          <p:val>
                                            <p:strVal val="4*#ppt_w"/>
                                          </p:val>
                                        </p:tav>
                                        <p:tav tm="100000">
                                          <p:val>
                                            <p:strVal val="#ppt_w"/>
                                          </p:val>
                                        </p:tav>
                                      </p:tavLst>
                                    </p:anim>
                                    <p:anim calcmode="lin" valueType="num">
                                      <p:cBhvr>
                                        <p:cTn id="63" dur="500" fill="hold"/>
                                        <p:tgtEl>
                                          <p:spTgt spid="24603"/>
                                        </p:tgtEl>
                                        <p:attrNameLst>
                                          <p:attrName>ppt_h</p:attrName>
                                        </p:attrNameLst>
                                      </p:cBhvr>
                                      <p:tavLst>
                                        <p:tav tm="0">
                                          <p:val>
                                            <p:strVal val="4*#ppt_h"/>
                                          </p:val>
                                        </p:tav>
                                        <p:tav tm="100000">
                                          <p:val>
                                            <p:strVal val="#ppt_h"/>
                                          </p:val>
                                        </p:tav>
                                      </p:tavLst>
                                    </p:anim>
                                  </p:childTnLst>
                                </p:cTn>
                              </p:par>
                            </p:childTnLst>
                          </p:cTn>
                        </p:par>
                      </p:childTnLst>
                    </p:cTn>
                  </p:par>
                  <p:par>
                    <p:cTn id="64" fill="hold">
                      <p:stCondLst>
                        <p:cond delay="indefinite"/>
                      </p:stCondLst>
                      <p:childTnLst>
                        <p:par>
                          <p:cTn id="65" fill="hold">
                            <p:stCondLst>
                              <p:cond delay="0"/>
                            </p:stCondLst>
                            <p:childTnLst>
                              <p:par>
                                <p:cTn id="66" presetID="23" presetClass="entr" presetSubtype="32" fill="hold" grpId="0" nodeType="clickEffect">
                                  <p:stCondLst>
                                    <p:cond delay="0"/>
                                  </p:stCondLst>
                                  <p:childTnLst>
                                    <p:set>
                                      <p:cBhvr>
                                        <p:cTn id="67" dur="1" fill="hold">
                                          <p:stCondLst>
                                            <p:cond delay="0"/>
                                          </p:stCondLst>
                                        </p:cTn>
                                        <p:tgtEl>
                                          <p:spTgt spid="24604"/>
                                        </p:tgtEl>
                                        <p:attrNameLst>
                                          <p:attrName>style.visibility</p:attrName>
                                        </p:attrNameLst>
                                      </p:cBhvr>
                                      <p:to>
                                        <p:strVal val="visible"/>
                                      </p:to>
                                    </p:set>
                                    <p:anim calcmode="lin" valueType="num">
                                      <p:cBhvr>
                                        <p:cTn id="68" dur="500" fill="hold"/>
                                        <p:tgtEl>
                                          <p:spTgt spid="24604"/>
                                        </p:tgtEl>
                                        <p:attrNameLst>
                                          <p:attrName>ppt_w</p:attrName>
                                        </p:attrNameLst>
                                      </p:cBhvr>
                                      <p:tavLst>
                                        <p:tav tm="0">
                                          <p:val>
                                            <p:strVal val="4*#ppt_w"/>
                                          </p:val>
                                        </p:tav>
                                        <p:tav tm="100000">
                                          <p:val>
                                            <p:strVal val="#ppt_w"/>
                                          </p:val>
                                        </p:tav>
                                      </p:tavLst>
                                    </p:anim>
                                    <p:anim calcmode="lin" valueType="num">
                                      <p:cBhvr>
                                        <p:cTn id="69" dur="500" fill="hold"/>
                                        <p:tgtEl>
                                          <p:spTgt spid="24604"/>
                                        </p:tgtEl>
                                        <p:attrNameLst>
                                          <p:attrName>ppt_h</p:attrName>
                                        </p:attrNameLst>
                                      </p:cBhvr>
                                      <p:tavLst>
                                        <p:tav tm="0">
                                          <p:val>
                                            <p:strVal val="4*#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23" presetClass="entr" presetSubtype="32" fill="hold" grpId="0" nodeType="clickEffect">
                                  <p:stCondLst>
                                    <p:cond delay="0"/>
                                  </p:stCondLst>
                                  <p:childTnLst>
                                    <p:set>
                                      <p:cBhvr>
                                        <p:cTn id="73" dur="1" fill="hold">
                                          <p:stCondLst>
                                            <p:cond delay="0"/>
                                          </p:stCondLst>
                                        </p:cTn>
                                        <p:tgtEl>
                                          <p:spTgt spid="24605"/>
                                        </p:tgtEl>
                                        <p:attrNameLst>
                                          <p:attrName>style.visibility</p:attrName>
                                        </p:attrNameLst>
                                      </p:cBhvr>
                                      <p:to>
                                        <p:strVal val="visible"/>
                                      </p:to>
                                    </p:set>
                                    <p:anim calcmode="lin" valueType="num">
                                      <p:cBhvr>
                                        <p:cTn id="74" dur="500" fill="hold"/>
                                        <p:tgtEl>
                                          <p:spTgt spid="24605"/>
                                        </p:tgtEl>
                                        <p:attrNameLst>
                                          <p:attrName>ppt_w</p:attrName>
                                        </p:attrNameLst>
                                      </p:cBhvr>
                                      <p:tavLst>
                                        <p:tav tm="0">
                                          <p:val>
                                            <p:strVal val="4*#ppt_w"/>
                                          </p:val>
                                        </p:tav>
                                        <p:tav tm="100000">
                                          <p:val>
                                            <p:strVal val="#ppt_w"/>
                                          </p:val>
                                        </p:tav>
                                      </p:tavLst>
                                    </p:anim>
                                    <p:anim calcmode="lin" valueType="num">
                                      <p:cBhvr>
                                        <p:cTn id="75" dur="500" fill="hold"/>
                                        <p:tgtEl>
                                          <p:spTgt spid="24605"/>
                                        </p:tgtEl>
                                        <p:attrNameLst>
                                          <p:attrName>ppt_h</p:attrName>
                                        </p:attrNameLst>
                                      </p:cBhvr>
                                      <p:tavLst>
                                        <p:tav tm="0">
                                          <p:val>
                                            <p:strVal val="4*#ppt_h"/>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23" presetClass="entr" presetSubtype="32" fill="hold" grpId="0" nodeType="clickEffect">
                                  <p:stCondLst>
                                    <p:cond delay="0"/>
                                  </p:stCondLst>
                                  <p:childTnLst>
                                    <p:set>
                                      <p:cBhvr>
                                        <p:cTn id="79" dur="1" fill="hold">
                                          <p:stCondLst>
                                            <p:cond delay="0"/>
                                          </p:stCondLst>
                                        </p:cTn>
                                        <p:tgtEl>
                                          <p:spTgt spid="24606"/>
                                        </p:tgtEl>
                                        <p:attrNameLst>
                                          <p:attrName>style.visibility</p:attrName>
                                        </p:attrNameLst>
                                      </p:cBhvr>
                                      <p:to>
                                        <p:strVal val="visible"/>
                                      </p:to>
                                    </p:set>
                                    <p:anim calcmode="lin" valueType="num">
                                      <p:cBhvr>
                                        <p:cTn id="80" dur="500" fill="hold"/>
                                        <p:tgtEl>
                                          <p:spTgt spid="24606"/>
                                        </p:tgtEl>
                                        <p:attrNameLst>
                                          <p:attrName>ppt_w</p:attrName>
                                        </p:attrNameLst>
                                      </p:cBhvr>
                                      <p:tavLst>
                                        <p:tav tm="0">
                                          <p:val>
                                            <p:strVal val="4*#ppt_w"/>
                                          </p:val>
                                        </p:tav>
                                        <p:tav tm="100000">
                                          <p:val>
                                            <p:strVal val="#ppt_w"/>
                                          </p:val>
                                        </p:tav>
                                      </p:tavLst>
                                    </p:anim>
                                    <p:anim calcmode="lin" valueType="num">
                                      <p:cBhvr>
                                        <p:cTn id="81" dur="500" fill="hold"/>
                                        <p:tgtEl>
                                          <p:spTgt spid="24606"/>
                                        </p:tgtEl>
                                        <p:attrNameLst>
                                          <p:attrName>ppt_h</p:attrName>
                                        </p:attrNameLst>
                                      </p:cBhvr>
                                      <p:tavLst>
                                        <p:tav tm="0">
                                          <p:val>
                                            <p:strVal val="4*#ppt_h"/>
                                          </p:val>
                                        </p:tav>
                                        <p:tav tm="100000">
                                          <p:val>
                                            <p:strVal val="#ppt_h"/>
                                          </p:val>
                                        </p:tav>
                                      </p:tavLst>
                                    </p:anim>
                                  </p:childTnLst>
                                </p:cTn>
                              </p:par>
                            </p:childTnLst>
                          </p:cTn>
                        </p:par>
                      </p:childTnLst>
                    </p:cTn>
                  </p:par>
                  <p:par>
                    <p:cTn id="82" fill="hold">
                      <p:stCondLst>
                        <p:cond delay="indefinite"/>
                      </p:stCondLst>
                      <p:childTnLst>
                        <p:par>
                          <p:cTn id="83" fill="hold">
                            <p:stCondLst>
                              <p:cond delay="0"/>
                            </p:stCondLst>
                            <p:childTnLst>
                              <p:par>
                                <p:cTn id="84" presetID="2" presetClass="entr" presetSubtype="1" fill="hold" grpId="0" nodeType="clickEffect">
                                  <p:stCondLst>
                                    <p:cond delay="0"/>
                                  </p:stCondLst>
                                  <p:childTnLst>
                                    <p:set>
                                      <p:cBhvr>
                                        <p:cTn id="85" dur="1" fill="hold">
                                          <p:stCondLst>
                                            <p:cond delay="0"/>
                                          </p:stCondLst>
                                        </p:cTn>
                                        <p:tgtEl>
                                          <p:spTgt spid="24588"/>
                                        </p:tgtEl>
                                        <p:attrNameLst>
                                          <p:attrName>style.visibility</p:attrName>
                                        </p:attrNameLst>
                                      </p:cBhvr>
                                      <p:to>
                                        <p:strVal val="visible"/>
                                      </p:to>
                                    </p:set>
                                    <p:anim calcmode="lin" valueType="num">
                                      <p:cBhvr additive="base">
                                        <p:cTn id="86" dur="500" fill="hold"/>
                                        <p:tgtEl>
                                          <p:spTgt spid="24588"/>
                                        </p:tgtEl>
                                        <p:attrNameLst>
                                          <p:attrName>ppt_x</p:attrName>
                                        </p:attrNameLst>
                                      </p:cBhvr>
                                      <p:tavLst>
                                        <p:tav tm="0">
                                          <p:val>
                                            <p:strVal val="#ppt_x"/>
                                          </p:val>
                                        </p:tav>
                                        <p:tav tm="100000">
                                          <p:val>
                                            <p:strVal val="#ppt_x"/>
                                          </p:val>
                                        </p:tav>
                                      </p:tavLst>
                                    </p:anim>
                                    <p:anim calcmode="lin" valueType="num">
                                      <p:cBhvr additive="base">
                                        <p:cTn id="87" dur="500" fill="hold"/>
                                        <p:tgtEl>
                                          <p:spTgt spid="24588"/>
                                        </p:tgtEl>
                                        <p:attrNameLst>
                                          <p:attrName>ppt_y</p:attrName>
                                        </p:attrNameLst>
                                      </p:cBhvr>
                                      <p:tavLst>
                                        <p:tav tm="0">
                                          <p:val>
                                            <p:strVal val="0-#ppt_h/2"/>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2" presetClass="entr" presetSubtype="1" fill="hold" grpId="0" nodeType="clickEffect">
                                  <p:stCondLst>
                                    <p:cond delay="0"/>
                                  </p:stCondLst>
                                  <p:childTnLst>
                                    <p:set>
                                      <p:cBhvr>
                                        <p:cTn id="91" dur="1" fill="hold">
                                          <p:stCondLst>
                                            <p:cond delay="0"/>
                                          </p:stCondLst>
                                        </p:cTn>
                                        <p:tgtEl>
                                          <p:spTgt spid="24589"/>
                                        </p:tgtEl>
                                        <p:attrNameLst>
                                          <p:attrName>style.visibility</p:attrName>
                                        </p:attrNameLst>
                                      </p:cBhvr>
                                      <p:to>
                                        <p:strVal val="visible"/>
                                      </p:to>
                                    </p:set>
                                    <p:anim calcmode="lin" valueType="num">
                                      <p:cBhvr additive="base">
                                        <p:cTn id="92" dur="500" fill="hold"/>
                                        <p:tgtEl>
                                          <p:spTgt spid="24589"/>
                                        </p:tgtEl>
                                        <p:attrNameLst>
                                          <p:attrName>ppt_x</p:attrName>
                                        </p:attrNameLst>
                                      </p:cBhvr>
                                      <p:tavLst>
                                        <p:tav tm="0">
                                          <p:val>
                                            <p:strVal val="#ppt_x"/>
                                          </p:val>
                                        </p:tav>
                                        <p:tav tm="100000">
                                          <p:val>
                                            <p:strVal val="#ppt_x"/>
                                          </p:val>
                                        </p:tav>
                                      </p:tavLst>
                                    </p:anim>
                                    <p:anim calcmode="lin" valueType="num">
                                      <p:cBhvr additive="base">
                                        <p:cTn id="93" dur="500" fill="hold"/>
                                        <p:tgtEl>
                                          <p:spTgt spid="24589"/>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3" presetClass="entr" presetSubtype="32" fill="hold" grpId="0" nodeType="clickEffect">
                                  <p:stCondLst>
                                    <p:cond delay="0"/>
                                  </p:stCondLst>
                                  <p:childTnLst>
                                    <p:set>
                                      <p:cBhvr>
                                        <p:cTn id="97" dur="1" fill="hold">
                                          <p:stCondLst>
                                            <p:cond delay="0"/>
                                          </p:stCondLst>
                                        </p:cTn>
                                        <p:tgtEl>
                                          <p:spTgt spid="24590"/>
                                        </p:tgtEl>
                                        <p:attrNameLst>
                                          <p:attrName>style.visibility</p:attrName>
                                        </p:attrNameLst>
                                      </p:cBhvr>
                                      <p:to>
                                        <p:strVal val="visible"/>
                                      </p:to>
                                    </p:set>
                                    <p:anim calcmode="lin" valueType="num">
                                      <p:cBhvr>
                                        <p:cTn id="98" dur="500" fill="hold"/>
                                        <p:tgtEl>
                                          <p:spTgt spid="24590"/>
                                        </p:tgtEl>
                                        <p:attrNameLst>
                                          <p:attrName>ppt_w</p:attrName>
                                        </p:attrNameLst>
                                      </p:cBhvr>
                                      <p:tavLst>
                                        <p:tav tm="0">
                                          <p:val>
                                            <p:strVal val="4*#ppt_w"/>
                                          </p:val>
                                        </p:tav>
                                        <p:tav tm="100000">
                                          <p:val>
                                            <p:strVal val="#ppt_w"/>
                                          </p:val>
                                        </p:tav>
                                      </p:tavLst>
                                    </p:anim>
                                    <p:anim calcmode="lin" valueType="num">
                                      <p:cBhvr>
                                        <p:cTn id="99" dur="500" fill="hold"/>
                                        <p:tgtEl>
                                          <p:spTgt spid="24590"/>
                                        </p:tgtEl>
                                        <p:attrNameLst>
                                          <p:attrName>ppt_h</p:attrName>
                                        </p:attrNameLst>
                                      </p:cBhvr>
                                      <p:tavLst>
                                        <p:tav tm="0">
                                          <p:val>
                                            <p:strVal val="4*#ppt_h"/>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23" presetClass="entr" presetSubtype="32" fill="hold" grpId="0" nodeType="clickEffect">
                                  <p:stCondLst>
                                    <p:cond delay="0"/>
                                  </p:stCondLst>
                                  <p:childTnLst>
                                    <p:set>
                                      <p:cBhvr>
                                        <p:cTn id="103" dur="1" fill="hold">
                                          <p:stCondLst>
                                            <p:cond delay="0"/>
                                          </p:stCondLst>
                                        </p:cTn>
                                        <p:tgtEl>
                                          <p:spTgt spid="24591"/>
                                        </p:tgtEl>
                                        <p:attrNameLst>
                                          <p:attrName>style.visibility</p:attrName>
                                        </p:attrNameLst>
                                      </p:cBhvr>
                                      <p:to>
                                        <p:strVal val="visible"/>
                                      </p:to>
                                    </p:set>
                                    <p:anim calcmode="lin" valueType="num">
                                      <p:cBhvr>
                                        <p:cTn id="104" dur="500" fill="hold"/>
                                        <p:tgtEl>
                                          <p:spTgt spid="24591"/>
                                        </p:tgtEl>
                                        <p:attrNameLst>
                                          <p:attrName>ppt_w</p:attrName>
                                        </p:attrNameLst>
                                      </p:cBhvr>
                                      <p:tavLst>
                                        <p:tav tm="0">
                                          <p:val>
                                            <p:strVal val="4*#ppt_w"/>
                                          </p:val>
                                        </p:tav>
                                        <p:tav tm="100000">
                                          <p:val>
                                            <p:strVal val="#ppt_w"/>
                                          </p:val>
                                        </p:tav>
                                      </p:tavLst>
                                    </p:anim>
                                    <p:anim calcmode="lin" valueType="num">
                                      <p:cBhvr>
                                        <p:cTn id="105" dur="500" fill="hold"/>
                                        <p:tgtEl>
                                          <p:spTgt spid="24591"/>
                                        </p:tgtEl>
                                        <p:attrNameLst>
                                          <p:attrName>ppt_h</p:attrName>
                                        </p:attrNameLst>
                                      </p:cBhvr>
                                      <p:tavLst>
                                        <p:tav tm="0">
                                          <p:val>
                                            <p:strVal val="4*#ppt_h"/>
                                          </p:val>
                                        </p:tav>
                                        <p:tav tm="100000">
                                          <p:val>
                                            <p:strVal val="#ppt_h"/>
                                          </p:val>
                                        </p:tav>
                                      </p:tavLst>
                                    </p:anim>
                                  </p:childTnLst>
                                </p:cTn>
                              </p:par>
                            </p:childTnLst>
                          </p:cTn>
                        </p:par>
                      </p:childTnLst>
                    </p:cTn>
                  </p:par>
                  <p:par>
                    <p:cTn id="106" fill="hold">
                      <p:stCondLst>
                        <p:cond delay="indefinite"/>
                      </p:stCondLst>
                      <p:childTnLst>
                        <p:par>
                          <p:cTn id="107" fill="hold">
                            <p:stCondLst>
                              <p:cond delay="0"/>
                            </p:stCondLst>
                            <p:childTnLst>
                              <p:par>
                                <p:cTn id="108" presetID="23" presetClass="entr" presetSubtype="32" fill="hold" grpId="0" nodeType="clickEffect">
                                  <p:stCondLst>
                                    <p:cond delay="0"/>
                                  </p:stCondLst>
                                  <p:childTnLst>
                                    <p:set>
                                      <p:cBhvr>
                                        <p:cTn id="109" dur="1" fill="hold">
                                          <p:stCondLst>
                                            <p:cond delay="0"/>
                                          </p:stCondLst>
                                        </p:cTn>
                                        <p:tgtEl>
                                          <p:spTgt spid="24592"/>
                                        </p:tgtEl>
                                        <p:attrNameLst>
                                          <p:attrName>style.visibility</p:attrName>
                                        </p:attrNameLst>
                                      </p:cBhvr>
                                      <p:to>
                                        <p:strVal val="visible"/>
                                      </p:to>
                                    </p:set>
                                    <p:anim calcmode="lin" valueType="num">
                                      <p:cBhvr>
                                        <p:cTn id="110" dur="500" fill="hold"/>
                                        <p:tgtEl>
                                          <p:spTgt spid="24592"/>
                                        </p:tgtEl>
                                        <p:attrNameLst>
                                          <p:attrName>ppt_w</p:attrName>
                                        </p:attrNameLst>
                                      </p:cBhvr>
                                      <p:tavLst>
                                        <p:tav tm="0">
                                          <p:val>
                                            <p:strVal val="4*#ppt_w"/>
                                          </p:val>
                                        </p:tav>
                                        <p:tav tm="100000">
                                          <p:val>
                                            <p:strVal val="#ppt_w"/>
                                          </p:val>
                                        </p:tav>
                                      </p:tavLst>
                                    </p:anim>
                                    <p:anim calcmode="lin" valueType="num">
                                      <p:cBhvr>
                                        <p:cTn id="111" dur="500" fill="hold"/>
                                        <p:tgtEl>
                                          <p:spTgt spid="24592"/>
                                        </p:tgtEl>
                                        <p:attrNameLst>
                                          <p:attrName>ppt_h</p:attrName>
                                        </p:attrNameLst>
                                      </p:cBhvr>
                                      <p:tavLst>
                                        <p:tav tm="0">
                                          <p:val>
                                            <p:strVal val="4*#ppt_h"/>
                                          </p:val>
                                        </p:tav>
                                        <p:tav tm="100000">
                                          <p:val>
                                            <p:strVal val="#ppt_h"/>
                                          </p:val>
                                        </p:tav>
                                      </p:tavLst>
                                    </p:anim>
                                  </p:childTnLst>
                                </p:cTn>
                              </p:par>
                            </p:childTnLst>
                          </p:cTn>
                        </p:par>
                      </p:childTnLst>
                    </p:cTn>
                  </p:par>
                  <p:par>
                    <p:cTn id="112" fill="hold">
                      <p:stCondLst>
                        <p:cond delay="indefinite"/>
                      </p:stCondLst>
                      <p:childTnLst>
                        <p:par>
                          <p:cTn id="113" fill="hold">
                            <p:stCondLst>
                              <p:cond delay="0"/>
                            </p:stCondLst>
                            <p:childTnLst>
                              <p:par>
                                <p:cTn id="114" presetID="23" presetClass="entr" presetSubtype="32" fill="hold" grpId="0" nodeType="clickEffect">
                                  <p:stCondLst>
                                    <p:cond delay="0"/>
                                  </p:stCondLst>
                                  <p:childTnLst>
                                    <p:set>
                                      <p:cBhvr>
                                        <p:cTn id="115" dur="1" fill="hold">
                                          <p:stCondLst>
                                            <p:cond delay="0"/>
                                          </p:stCondLst>
                                        </p:cTn>
                                        <p:tgtEl>
                                          <p:spTgt spid="24593"/>
                                        </p:tgtEl>
                                        <p:attrNameLst>
                                          <p:attrName>style.visibility</p:attrName>
                                        </p:attrNameLst>
                                      </p:cBhvr>
                                      <p:to>
                                        <p:strVal val="visible"/>
                                      </p:to>
                                    </p:set>
                                    <p:anim calcmode="lin" valueType="num">
                                      <p:cBhvr>
                                        <p:cTn id="116" dur="500" fill="hold"/>
                                        <p:tgtEl>
                                          <p:spTgt spid="24593"/>
                                        </p:tgtEl>
                                        <p:attrNameLst>
                                          <p:attrName>ppt_w</p:attrName>
                                        </p:attrNameLst>
                                      </p:cBhvr>
                                      <p:tavLst>
                                        <p:tav tm="0">
                                          <p:val>
                                            <p:strVal val="4*#ppt_w"/>
                                          </p:val>
                                        </p:tav>
                                        <p:tav tm="100000">
                                          <p:val>
                                            <p:strVal val="#ppt_w"/>
                                          </p:val>
                                        </p:tav>
                                      </p:tavLst>
                                    </p:anim>
                                    <p:anim calcmode="lin" valueType="num">
                                      <p:cBhvr>
                                        <p:cTn id="117" dur="500" fill="hold"/>
                                        <p:tgtEl>
                                          <p:spTgt spid="24593"/>
                                        </p:tgtEl>
                                        <p:attrNameLst>
                                          <p:attrName>ppt_h</p:attrName>
                                        </p:attrNameLst>
                                      </p:cBhvr>
                                      <p:tavLst>
                                        <p:tav tm="0">
                                          <p:val>
                                            <p:strVal val="4*#ppt_h"/>
                                          </p:val>
                                        </p:tav>
                                        <p:tav tm="100000">
                                          <p:val>
                                            <p:strVal val="#ppt_h"/>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4" fill="hold" grpId="0" nodeType="clickEffect">
                                  <p:stCondLst>
                                    <p:cond delay="0"/>
                                  </p:stCondLst>
                                  <p:childTnLst>
                                    <p:set>
                                      <p:cBhvr>
                                        <p:cTn id="121" dur="1" fill="hold">
                                          <p:stCondLst>
                                            <p:cond delay="0"/>
                                          </p:stCondLst>
                                        </p:cTn>
                                        <p:tgtEl>
                                          <p:spTgt spid="24594"/>
                                        </p:tgtEl>
                                        <p:attrNameLst>
                                          <p:attrName>style.visibility</p:attrName>
                                        </p:attrNameLst>
                                      </p:cBhvr>
                                      <p:to>
                                        <p:strVal val="visible"/>
                                      </p:to>
                                    </p:set>
                                    <p:anim calcmode="lin" valueType="num">
                                      <p:cBhvr additive="base">
                                        <p:cTn id="122" dur="500" fill="hold"/>
                                        <p:tgtEl>
                                          <p:spTgt spid="24594"/>
                                        </p:tgtEl>
                                        <p:attrNameLst>
                                          <p:attrName>ppt_x</p:attrName>
                                        </p:attrNameLst>
                                      </p:cBhvr>
                                      <p:tavLst>
                                        <p:tav tm="0">
                                          <p:val>
                                            <p:strVal val="#ppt_x"/>
                                          </p:val>
                                        </p:tav>
                                        <p:tav tm="100000">
                                          <p:val>
                                            <p:strVal val="#ppt_x"/>
                                          </p:val>
                                        </p:tav>
                                      </p:tavLst>
                                    </p:anim>
                                    <p:anim calcmode="lin" valueType="num">
                                      <p:cBhvr additive="base">
                                        <p:cTn id="123" dur="500" fill="hold"/>
                                        <p:tgtEl>
                                          <p:spTgt spid="24594"/>
                                        </p:tgtEl>
                                        <p:attrNameLst>
                                          <p:attrName>ppt_y</p:attrName>
                                        </p:attrNameLst>
                                      </p:cBhvr>
                                      <p:tavLst>
                                        <p:tav tm="0">
                                          <p:val>
                                            <p:strVal val="1+#ppt_h/2"/>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2" presetClass="entr" presetSubtype="4" fill="hold" grpId="0" nodeType="clickEffect">
                                  <p:stCondLst>
                                    <p:cond delay="0"/>
                                  </p:stCondLst>
                                  <p:childTnLst>
                                    <p:set>
                                      <p:cBhvr>
                                        <p:cTn id="127" dur="1" fill="hold">
                                          <p:stCondLst>
                                            <p:cond delay="0"/>
                                          </p:stCondLst>
                                        </p:cTn>
                                        <p:tgtEl>
                                          <p:spTgt spid="24595"/>
                                        </p:tgtEl>
                                        <p:attrNameLst>
                                          <p:attrName>style.visibility</p:attrName>
                                        </p:attrNameLst>
                                      </p:cBhvr>
                                      <p:to>
                                        <p:strVal val="visible"/>
                                      </p:to>
                                    </p:set>
                                    <p:anim calcmode="lin" valueType="num">
                                      <p:cBhvr additive="base">
                                        <p:cTn id="128" dur="500" fill="hold"/>
                                        <p:tgtEl>
                                          <p:spTgt spid="24595"/>
                                        </p:tgtEl>
                                        <p:attrNameLst>
                                          <p:attrName>ppt_x</p:attrName>
                                        </p:attrNameLst>
                                      </p:cBhvr>
                                      <p:tavLst>
                                        <p:tav tm="0">
                                          <p:val>
                                            <p:strVal val="#ppt_x"/>
                                          </p:val>
                                        </p:tav>
                                        <p:tav tm="100000">
                                          <p:val>
                                            <p:strVal val="#ppt_x"/>
                                          </p:val>
                                        </p:tav>
                                      </p:tavLst>
                                    </p:anim>
                                    <p:anim calcmode="lin" valueType="num">
                                      <p:cBhvr additive="base">
                                        <p:cTn id="129" dur="500" fill="hold"/>
                                        <p:tgtEl>
                                          <p:spTgt spid="24595"/>
                                        </p:tgtEl>
                                        <p:attrNameLst>
                                          <p:attrName>ppt_y</p:attrName>
                                        </p:attrNameLst>
                                      </p:cBhvr>
                                      <p:tavLst>
                                        <p:tav tm="0">
                                          <p:val>
                                            <p:strVal val="1+#ppt_h/2"/>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 presetClass="entr" presetSubtype="4" fill="hold" grpId="0" nodeType="clickEffect">
                                  <p:stCondLst>
                                    <p:cond delay="0"/>
                                  </p:stCondLst>
                                  <p:childTnLst>
                                    <p:set>
                                      <p:cBhvr>
                                        <p:cTn id="133" dur="1" fill="hold">
                                          <p:stCondLst>
                                            <p:cond delay="0"/>
                                          </p:stCondLst>
                                        </p:cTn>
                                        <p:tgtEl>
                                          <p:spTgt spid="24596"/>
                                        </p:tgtEl>
                                        <p:attrNameLst>
                                          <p:attrName>style.visibility</p:attrName>
                                        </p:attrNameLst>
                                      </p:cBhvr>
                                      <p:to>
                                        <p:strVal val="visible"/>
                                      </p:to>
                                    </p:set>
                                    <p:anim calcmode="lin" valueType="num">
                                      <p:cBhvr additive="base">
                                        <p:cTn id="134" dur="500" fill="hold"/>
                                        <p:tgtEl>
                                          <p:spTgt spid="24596"/>
                                        </p:tgtEl>
                                        <p:attrNameLst>
                                          <p:attrName>ppt_x</p:attrName>
                                        </p:attrNameLst>
                                      </p:cBhvr>
                                      <p:tavLst>
                                        <p:tav tm="0">
                                          <p:val>
                                            <p:strVal val="#ppt_x"/>
                                          </p:val>
                                        </p:tav>
                                        <p:tav tm="100000">
                                          <p:val>
                                            <p:strVal val="#ppt_x"/>
                                          </p:val>
                                        </p:tav>
                                      </p:tavLst>
                                    </p:anim>
                                    <p:anim calcmode="lin" valueType="num">
                                      <p:cBhvr additive="base">
                                        <p:cTn id="135" dur="500" fill="hold"/>
                                        <p:tgtEl>
                                          <p:spTgt spid="24596"/>
                                        </p:tgtEl>
                                        <p:attrNameLst>
                                          <p:attrName>ppt_y</p:attrName>
                                        </p:attrNameLst>
                                      </p:cBhvr>
                                      <p:tavLst>
                                        <p:tav tm="0">
                                          <p:val>
                                            <p:strVal val="1+#ppt_h/2"/>
                                          </p:val>
                                        </p:tav>
                                        <p:tav tm="100000">
                                          <p:val>
                                            <p:strVal val="#ppt_y"/>
                                          </p:val>
                                        </p:tav>
                                      </p:tavLst>
                                    </p:anim>
                                  </p:childTnLst>
                                </p:cTn>
                              </p:par>
                            </p:childTnLst>
                          </p:cTn>
                        </p:par>
                      </p:childTnLst>
                    </p:cTn>
                  </p:par>
                  <p:par>
                    <p:cTn id="136" fill="hold">
                      <p:stCondLst>
                        <p:cond delay="indefinite"/>
                      </p:stCondLst>
                      <p:childTnLst>
                        <p:par>
                          <p:cTn id="137" fill="hold">
                            <p:stCondLst>
                              <p:cond delay="0"/>
                            </p:stCondLst>
                            <p:childTnLst>
                              <p:par>
                                <p:cTn id="138" presetID="2" presetClass="entr" presetSubtype="4" fill="hold" grpId="0" nodeType="clickEffect">
                                  <p:stCondLst>
                                    <p:cond delay="0"/>
                                  </p:stCondLst>
                                  <p:childTnLst>
                                    <p:set>
                                      <p:cBhvr>
                                        <p:cTn id="139" dur="1" fill="hold">
                                          <p:stCondLst>
                                            <p:cond delay="0"/>
                                          </p:stCondLst>
                                        </p:cTn>
                                        <p:tgtEl>
                                          <p:spTgt spid="24597"/>
                                        </p:tgtEl>
                                        <p:attrNameLst>
                                          <p:attrName>style.visibility</p:attrName>
                                        </p:attrNameLst>
                                      </p:cBhvr>
                                      <p:to>
                                        <p:strVal val="visible"/>
                                      </p:to>
                                    </p:set>
                                    <p:anim calcmode="lin" valueType="num">
                                      <p:cBhvr additive="base">
                                        <p:cTn id="140" dur="500" fill="hold"/>
                                        <p:tgtEl>
                                          <p:spTgt spid="24597"/>
                                        </p:tgtEl>
                                        <p:attrNameLst>
                                          <p:attrName>ppt_x</p:attrName>
                                        </p:attrNameLst>
                                      </p:cBhvr>
                                      <p:tavLst>
                                        <p:tav tm="0">
                                          <p:val>
                                            <p:strVal val="#ppt_x"/>
                                          </p:val>
                                        </p:tav>
                                        <p:tav tm="100000">
                                          <p:val>
                                            <p:strVal val="#ppt_x"/>
                                          </p:val>
                                        </p:tav>
                                      </p:tavLst>
                                    </p:anim>
                                    <p:anim calcmode="lin" valueType="num">
                                      <p:cBhvr additive="base">
                                        <p:cTn id="141" dur="500" fill="hold"/>
                                        <p:tgtEl>
                                          <p:spTgt spid="24597"/>
                                        </p:tgtEl>
                                        <p:attrNameLst>
                                          <p:attrName>ppt_y</p:attrName>
                                        </p:attrNameLst>
                                      </p:cBhvr>
                                      <p:tavLst>
                                        <p:tav tm="0">
                                          <p:val>
                                            <p:strVal val="1+#ppt_h/2"/>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8" fill="hold" grpId="0" nodeType="clickEffect">
                                  <p:stCondLst>
                                    <p:cond delay="0"/>
                                  </p:stCondLst>
                                  <p:childTnLst>
                                    <p:set>
                                      <p:cBhvr>
                                        <p:cTn id="145" dur="1" fill="hold">
                                          <p:stCondLst>
                                            <p:cond delay="0"/>
                                          </p:stCondLst>
                                        </p:cTn>
                                        <p:tgtEl>
                                          <p:spTgt spid="24602"/>
                                        </p:tgtEl>
                                        <p:attrNameLst>
                                          <p:attrName>style.visibility</p:attrName>
                                        </p:attrNameLst>
                                      </p:cBhvr>
                                      <p:to>
                                        <p:strVal val="visible"/>
                                      </p:to>
                                    </p:set>
                                    <p:anim calcmode="lin" valueType="num">
                                      <p:cBhvr additive="base">
                                        <p:cTn id="146" dur="500" fill="hold"/>
                                        <p:tgtEl>
                                          <p:spTgt spid="24602"/>
                                        </p:tgtEl>
                                        <p:attrNameLst>
                                          <p:attrName>ppt_x</p:attrName>
                                        </p:attrNameLst>
                                      </p:cBhvr>
                                      <p:tavLst>
                                        <p:tav tm="0">
                                          <p:val>
                                            <p:strVal val="0-#ppt_w/2"/>
                                          </p:val>
                                        </p:tav>
                                        <p:tav tm="100000">
                                          <p:val>
                                            <p:strVal val="#ppt_x"/>
                                          </p:val>
                                        </p:tav>
                                      </p:tavLst>
                                    </p:anim>
                                    <p:anim calcmode="lin" valueType="num">
                                      <p:cBhvr additive="base">
                                        <p:cTn id="147" dur="500" fill="hold"/>
                                        <p:tgtEl>
                                          <p:spTgt spid="24602"/>
                                        </p:tgtEl>
                                        <p:attrNameLst>
                                          <p:attrName>ppt_y</p:attrName>
                                        </p:attrNameLst>
                                      </p:cBhvr>
                                      <p:tavLst>
                                        <p:tav tm="0">
                                          <p:val>
                                            <p:strVal val="#ppt_y"/>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23" presetClass="entr" presetSubtype="32" fill="hold" grpId="0" nodeType="clickEffect">
                                  <p:stCondLst>
                                    <p:cond delay="0"/>
                                  </p:stCondLst>
                                  <p:childTnLst>
                                    <p:set>
                                      <p:cBhvr>
                                        <p:cTn id="151" dur="1" fill="hold">
                                          <p:stCondLst>
                                            <p:cond delay="0"/>
                                          </p:stCondLst>
                                        </p:cTn>
                                        <p:tgtEl>
                                          <p:spTgt spid="24598"/>
                                        </p:tgtEl>
                                        <p:attrNameLst>
                                          <p:attrName>style.visibility</p:attrName>
                                        </p:attrNameLst>
                                      </p:cBhvr>
                                      <p:to>
                                        <p:strVal val="visible"/>
                                      </p:to>
                                    </p:set>
                                    <p:anim calcmode="lin" valueType="num">
                                      <p:cBhvr>
                                        <p:cTn id="152" dur="500" fill="hold"/>
                                        <p:tgtEl>
                                          <p:spTgt spid="24598"/>
                                        </p:tgtEl>
                                        <p:attrNameLst>
                                          <p:attrName>ppt_w</p:attrName>
                                        </p:attrNameLst>
                                      </p:cBhvr>
                                      <p:tavLst>
                                        <p:tav tm="0">
                                          <p:val>
                                            <p:strVal val="4*#ppt_w"/>
                                          </p:val>
                                        </p:tav>
                                        <p:tav tm="100000">
                                          <p:val>
                                            <p:strVal val="#ppt_w"/>
                                          </p:val>
                                        </p:tav>
                                      </p:tavLst>
                                    </p:anim>
                                    <p:anim calcmode="lin" valueType="num">
                                      <p:cBhvr>
                                        <p:cTn id="153" dur="500" fill="hold"/>
                                        <p:tgtEl>
                                          <p:spTgt spid="24598"/>
                                        </p:tgtEl>
                                        <p:attrNameLst>
                                          <p:attrName>ppt_h</p:attrName>
                                        </p:attrNameLst>
                                      </p:cBhvr>
                                      <p:tavLst>
                                        <p:tav tm="0">
                                          <p:val>
                                            <p:strVal val="4*#ppt_h"/>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23" presetClass="entr" presetSubtype="32" fill="hold" grpId="0" nodeType="clickEffect">
                                  <p:stCondLst>
                                    <p:cond delay="0"/>
                                  </p:stCondLst>
                                  <p:childTnLst>
                                    <p:set>
                                      <p:cBhvr>
                                        <p:cTn id="157" dur="1" fill="hold">
                                          <p:stCondLst>
                                            <p:cond delay="0"/>
                                          </p:stCondLst>
                                        </p:cTn>
                                        <p:tgtEl>
                                          <p:spTgt spid="24599"/>
                                        </p:tgtEl>
                                        <p:attrNameLst>
                                          <p:attrName>style.visibility</p:attrName>
                                        </p:attrNameLst>
                                      </p:cBhvr>
                                      <p:to>
                                        <p:strVal val="visible"/>
                                      </p:to>
                                    </p:set>
                                    <p:anim calcmode="lin" valueType="num">
                                      <p:cBhvr>
                                        <p:cTn id="158" dur="500" fill="hold"/>
                                        <p:tgtEl>
                                          <p:spTgt spid="24599"/>
                                        </p:tgtEl>
                                        <p:attrNameLst>
                                          <p:attrName>ppt_w</p:attrName>
                                        </p:attrNameLst>
                                      </p:cBhvr>
                                      <p:tavLst>
                                        <p:tav tm="0">
                                          <p:val>
                                            <p:strVal val="4*#ppt_w"/>
                                          </p:val>
                                        </p:tav>
                                        <p:tav tm="100000">
                                          <p:val>
                                            <p:strVal val="#ppt_w"/>
                                          </p:val>
                                        </p:tav>
                                      </p:tavLst>
                                    </p:anim>
                                    <p:anim calcmode="lin" valueType="num">
                                      <p:cBhvr>
                                        <p:cTn id="159" dur="500" fill="hold"/>
                                        <p:tgtEl>
                                          <p:spTgt spid="24599"/>
                                        </p:tgtEl>
                                        <p:attrNameLst>
                                          <p:attrName>ppt_h</p:attrName>
                                        </p:attrNameLst>
                                      </p:cBhvr>
                                      <p:tavLst>
                                        <p:tav tm="0">
                                          <p:val>
                                            <p:strVal val="4*#ppt_h"/>
                                          </p:val>
                                        </p:tav>
                                        <p:tav tm="100000">
                                          <p:val>
                                            <p:strVal val="#ppt_h"/>
                                          </p:val>
                                        </p:tav>
                                      </p:tavLst>
                                    </p:anim>
                                  </p:childTnLst>
                                </p:cTn>
                              </p:par>
                            </p:childTnLst>
                          </p:cTn>
                        </p:par>
                      </p:childTnLst>
                    </p:cTn>
                  </p:par>
                  <p:par>
                    <p:cTn id="160" fill="hold">
                      <p:stCondLst>
                        <p:cond delay="indefinite"/>
                      </p:stCondLst>
                      <p:childTnLst>
                        <p:par>
                          <p:cTn id="161" fill="hold">
                            <p:stCondLst>
                              <p:cond delay="0"/>
                            </p:stCondLst>
                            <p:childTnLst>
                              <p:par>
                                <p:cTn id="162" presetID="23" presetClass="entr" presetSubtype="32" fill="hold" grpId="0" nodeType="clickEffect">
                                  <p:stCondLst>
                                    <p:cond delay="0"/>
                                  </p:stCondLst>
                                  <p:childTnLst>
                                    <p:set>
                                      <p:cBhvr>
                                        <p:cTn id="163" dur="1" fill="hold">
                                          <p:stCondLst>
                                            <p:cond delay="0"/>
                                          </p:stCondLst>
                                        </p:cTn>
                                        <p:tgtEl>
                                          <p:spTgt spid="24600"/>
                                        </p:tgtEl>
                                        <p:attrNameLst>
                                          <p:attrName>style.visibility</p:attrName>
                                        </p:attrNameLst>
                                      </p:cBhvr>
                                      <p:to>
                                        <p:strVal val="visible"/>
                                      </p:to>
                                    </p:set>
                                    <p:anim calcmode="lin" valueType="num">
                                      <p:cBhvr>
                                        <p:cTn id="164" dur="500" fill="hold"/>
                                        <p:tgtEl>
                                          <p:spTgt spid="24600"/>
                                        </p:tgtEl>
                                        <p:attrNameLst>
                                          <p:attrName>ppt_w</p:attrName>
                                        </p:attrNameLst>
                                      </p:cBhvr>
                                      <p:tavLst>
                                        <p:tav tm="0">
                                          <p:val>
                                            <p:strVal val="4*#ppt_w"/>
                                          </p:val>
                                        </p:tav>
                                        <p:tav tm="100000">
                                          <p:val>
                                            <p:strVal val="#ppt_w"/>
                                          </p:val>
                                        </p:tav>
                                      </p:tavLst>
                                    </p:anim>
                                    <p:anim calcmode="lin" valueType="num">
                                      <p:cBhvr>
                                        <p:cTn id="165" dur="500" fill="hold"/>
                                        <p:tgtEl>
                                          <p:spTgt spid="24600"/>
                                        </p:tgtEl>
                                        <p:attrNameLst>
                                          <p:attrName>ppt_h</p:attrName>
                                        </p:attrNameLst>
                                      </p:cBhvr>
                                      <p:tavLst>
                                        <p:tav tm="0">
                                          <p:val>
                                            <p:strVal val="4*#ppt_h"/>
                                          </p:val>
                                        </p:tav>
                                        <p:tav tm="100000">
                                          <p:val>
                                            <p:strVal val="#ppt_h"/>
                                          </p:val>
                                        </p:tav>
                                      </p:tavLst>
                                    </p:anim>
                                  </p:childTnLst>
                                </p:cTn>
                              </p:par>
                            </p:childTnLst>
                          </p:cTn>
                        </p:par>
                      </p:childTnLst>
                    </p:cTn>
                  </p:par>
                  <p:par>
                    <p:cTn id="166" fill="hold">
                      <p:stCondLst>
                        <p:cond delay="indefinite"/>
                      </p:stCondLst>
                      <p:childTnLst>
                        <p:par>
                          <p:cTn id="167" fill="hold">
                            <p:stCondLst>
                              <p:cond delay="0"/>
                            </p:stCondLst>
                            <p:childTnLst>
                              <p:par>
                                <p:cTn id="168" presetID="23" presetClass="entr" presetSubtype="32" fill="hold" grpId="0" nodeType="clickEffect">
                                  <p:stCondLst>
                                    <p:cond delay="0"/>
                                  </p:stCondLst>
                                  <p:childTnLst>
                                    <p:set>
                                      <p:cBhvr>
                                        <p:cTn id="169" dur="1" fill="hold">
                                          <p:stCondLst>
                                            <p:cond delay="0"/>
                                          </p:stCondLst>
                                        </p:cTn>
                                        <p:tgtEl>
                                          <p:spTgt spid="24601"/>
                                        </p:tgtEl>
                                        <p:attrNameLst>
                                          <p:attrName>style.visibility</p:attrName>
                                        </p:attrNameLst>
                                      </p:cBhvr>
                                      <p:to>
                                        <p:strVal val="visible"/>
                                      </p:to>
                                    </p:set>
                                    <p:anim calcmode="lin" valueType="num">
                                      <p:cBhvr>
                                        <p:cTn id="170" dur="500" fill="hold"/>
                                        <p:tgtEl>
                                          <p:spTgt spid="24601"/>
                                        </p:tgtEl>
                                        <p:attrNameLst>
                                          <p:attrName>ppt_w</p:attrName>
                                        </p:attrNameLst>
                                      </p:cBhvr>
                                      <p:tavLst>
                                        <p:tav tm="0">
                                          <p:val>
                                            <p:strVal val="4*#ppt_w"/>
                                          </p:val>
                                        </p:tav>
                                        <p:tav tm="100000">
                                          <p:val>
                                            <p:strVal val="#ppt_w"/>
                                          </p:val>
                                        </p:tav>
                                      </p:tavLst>
                                    </p:anim>
                                    <p:anim calcmode="lin" valueType="num">
                                      <p:cBhvr>
                                        <p:cTn id="171" dur="500" fill="hold"/>
                                        <p:tgtEl>
                                          <p:spTgt spid="24601"/>
                                        </p:tgtEl>
                                        <p:attrNameLst>
                                          <p:attrName>ppt_h</p:attrName>
                                        </p:attrNameLst>
                                      </p:cBhvr>
                                      <p:tavLst>
                                        <p:tav tm="0">
                                          <p:val>
                                            <p:strVal val="4*#ppt_h"/>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23" presetClass="entr" presetSubtype="16" fill="hold" nodeType="clickEffect">
                                  <p:stCondLst>
                                    <p:cond delay="0"/>
                                  </p:stCondLst>
                                  <p:childTnLst>
                                    <p:set>
                                      <p:cBhvr>
                                        <p:cTn id="175" dur="1" fill="hold">
                                          <p:stCondLst>
                                            <p:cond delay="0"/>
                                          </p:stCondLst>
                                        </p:cTn>
                                        <p:tgtEl>
                                          <p:spTgt spid="2"/>
                                        </p:tgtEl>
                                        <p:attrNameLst>
                                          <p:attrName>style.visibility</p:attrName>
                                        </p:attrNameLst>
                                      </p:cBhvr>
                                      <p:to>
                                        <p:strVal val="visible"/>
                                      </p:to>
                                    </p:set>
                                    <p:anim calcmode="lin" valueType="num">
                                      <p:cBhvr>
                                        <p:cTn id="176" dur="500" fill="hold"/>
                                        <p:tgtEl>
                                          <p:spTgt spid="2"/>
                                        </p:tgtEl>
                                        <p:attrNameLst>
                                          <p:attrName>ppt_w</p:attrName>
                                        </p:attrNameLst>
                                      </p:cBhvr>
                                      <p:tavLst>
                                        <p:tav tm="0">
                                          <p:val>
                                            <p:fltVal val="0"/>
                                          </p:val>
                                        </p:tav>
                                        <p:tav tm="100000">
                                          <p:val>
                                            <p:strVal val="#ppt_w"/>
                                          </p:val>
                                        </p:tav>
                                      </p:tavLst>
                                    </p:anim>
                                    <p:anim calcmode="lin" valueType="num">
                                      <p:cBhvr>
                                        <p:cTn id="177"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78" fill="hold">
                      <p:stCondLst>
                        <p:cond delay="indefinite"/>
                      </p:stCondLst>
                      <p:childTnLst>
                        <p:par>
                          <p:cTn id="179" fill="hold">
                            <p:stCondLst>
                              <p:cond delay="0"/>
                            </p:stCondLst>
                            <p:childTnLst>
                              <p:par>
                                <p:cTn id="180" presetID="23" presetClass="entr" presetSubtype="16" fill="hold" grpId="0" nodeType="clickEffect">
                                  <p:stCondLst>
                                    <p:cond delay="0"/>
                                  </p:stCondLst>
                                  <p:childTnLst>
                                    <p:set>
                                      <p:cBhvr>
                                        <p:cTn id="181" dur="1" fill="hold">
                                          <p:stCondLst>
                                            <p:cond delay="0"/>
                                          </p:stCondLst>
                                        </p:cTn>
                                        <p:tgtEl>
                                          <p:spTgt spid="24578"/>
                                        </p:tgtEl>
                                        <p:attrNameLst>
                                          <p:attrName>style.visibility</p:attrName>
                                        </p:attrNameLst>
                                      </p:cBhvr>
                                      <p:to>
                                        <p:strVal val="visible"/>
                                      </p:to>
                                    </p:set>
                                    <p:anim calcmode="lin" valueType="num">
                                      <p:cBhvr>
                                        <p:cTn id="182" dur="500" fill="hold"/>
                                        <p:tgtEl>
                                          <p:spTgt spid="24578"/>
                                        </p:tgtEl>
                                        <p:attrNameLst>
                                          <p:attrName>ppt_w</p:attrName>
                                        </p:attrNameLst>
                                      </p:cBhvr>
                                      <p:tavLst>
                                        <p:tav tm="0">
                                          <p:val>
                                            <p:fltVal val="0"/>
                                          </p:val>
                                        </p:tav>
                                        <p:tav tm="100000">
                                          <p:val>
                                            <p:strVal val="#ppt_w"/>
                                          </p:val>
                                        </p:tav>
                                      </p:tavLst>
                                    </p:anim>
                                    <p:anim calcmode="lin" valueType="num">
                                      <p:cBhvr>
                                        <p:cTn id="183" dur="500" fill="hold"/>
                                        <p:tgtEl>
                                          <p:spTgt spid="24578"/>
                                        </p:tgtEl>
                                        <p:attrNameLst>
                                          <p:attrName>ppt_h</p:attrName>
                                        </p:attrNameLst>
                                      </p:cBhvr>
                                      <p:tavLst>
                                        <p:tav tm="0">
                                          <p:val>
                                            <p:fltVal val="0"/>
                                          </p:val>
                                        </p:tav>
                                        <p:tav tm="100000">
                                          <p:val>
                                            <p:strVal val="#ppt_h"/>
                                          </p:val>
                                        </p:tav>
                                      </p:tavLst>
                                    </p:anim>
                                  </p:childTnLst>
                                </p:cTn>
                              </p:par>
                            </p:childTnLst>
                          </p:cTn>
                        </p:par>
                      </p:childTnLst>
                    </p:cTn>
                  </p:par>
                  <p:par>
                    <p:cTn id="184" fill="hold">
                      <p:stCondLst>
                        <p:cond delay="indefinite"/>
                      </p:stCondLst>
                      <p:childTnLst>
                        <p:par>
                          <p:cTn id="185" fill="hold">
                            <p:stCondLst>
                              <p:cond delay="0"/>
                            </p:stCondLst>
                            <p:childTnLst>
                              <p:par>
                                <p:cTn id="186" presetID="17" presetClass="entr" presetSubtype="10" fill="hold" grpId="0" nodeType="clickEffect">
                                  <p:stCondLst>
                                    <p:cond delay="0"/>
                                  </p:stCondLst>
                                  <p:childTnLst>
                                    <p:set>
                                      <p:cBhvr>
                                        <p:cTn id="187" dur="1" fill="hold">
                                          <p:stCondLst>
                                            <p:cond delay="0"/>
                                          </p:stCondLst>
                                        </p:cTn>
                                        <p:tgtEl>
                                          <p:spTgt spid="24612"/>
                                        </p:tgtEl>
                                        <p:attrNameLst>
                                          <p:attrName>style.visibility</p:attrName>
                                        </p:attrNameLst>
                                      </p:cBhvr>
                                      <p:to>
                                        <p:strVal val="visible"/>
                                      </p:to>
                                    </p:set>
                                    <p:anim calcmode="lin" valueType="num">
                                      <p:cBhvr>
                                        <p:cTn id="188" dur="500" fill="hold"/>
                                        <p:tgtEl>
                                          <p:spTgt spid="24612"/>
                                        </p:tgtEl>
                                        <p:attrNameLst>
                                          <p:attrName>ppt_w</p:attrName>
                                        </p:attrNameLst>
                                      </p:cBhvr>
                                      <p:tavLst>
                                        <p:tav tm="0">
                                          <p:val>
                                            <p:fltVal val="0"/>
                                          </p:val>
                                        </p:tav>
                                        <p:tav tm="100000">
                                          <p:val>
                                            <p:strVal val="#ppt_w"/>
                                          </p:val>
                                        </p:tav>
                                      </p:tavLst>
                                    </p:anim>
                                    <p:anim calcmode="lin" valueType="num">
                                      <p:cBhvr>
                                        <p:cTn id="189" dur="500" fill="hold"/>
                                        <p:tgtEl>
                                          <p:spTgt spid="24612"/>
                                        </p:tgtEl>
                                        <p:attrNameLst>
                                          <p:attrName>ppt_h</p:attrName>
                                        </p:attrNameLst>
                                      </p:cBhvr>
                                      <p:tavLst>
                                        <p:tav tm="0">
                                          <p:val>
                                            <p:strVal val="#ppt_h"/>
                                          </p:val>
                                        </p:tav>
                                        <p:tav tm="100000">
                                          <p:val>
                                            <p:strVal val="#ppt_h"/>
                                          </p:val>
                                        </p:tav>
                                      </p:tavLst>
                                    </p:anim>
                                  </p:childTnLst>
                                </p:cTn>
                              </p:par>
                            </p:childTnLst>
                          </p:cTn>
                        </p:par>
                      </p:childTnLst>
                    </p:cTn>
                  </p:par>
                  <p:par>
                    <p:cTn id="190" fill="hold">
                      <p:stCondLst>
                        <p:cond delay="indefinite"/>
                      </p:stCondLst>
                      <p:childTnLst>
                        <p:par>
                          <p:cTn id="191" fill="hold">
                            <p:stCondLst>
                              <p:cond delay="0"/>
                            </p:stCondLst>
                            <p:childTnLst>
                              <p:par>
                                <p:cTn id="192" presetID="18" presetClass="entr" presetSubtype="6" fill="hold" grpId="0" nodeType="clickEffect">
                                  <p:stCondLst>
                                    <p:cond delay="0"/>
                                  </p:stCondLst>
                                  <p:childTnLst>
                                    <p:set>
                                      <p:cBhvr>
                                        <p:cTn id="193" dur="1" fill="hold">
                                          <p:stCondLst>
                                            <p:cond delay="0"/>
                                          </p:stCondLst>
                                        </p:cTn>
                                        <p:tgtEl>
                                          <p:spTgt spid="24613"/>
                                        </p:tgtEl>
                                        <p:attrNameLst>
                                          <p:attrName>style.visibility</p:attrName>
                                        </p:attrNameLst>
                                      </p:cBhvr>
                                      <p:to>
                                        <p:strVal val="visible"/>
                                      </p:to>
                                    </p:set>
                                    <p:animEffect transition="in" filter="strips(downRight)">
                                      <p:cBhvr>
                                        <p:cTn id="194" dur="500"/>
                                        <p:tgtEl>
                                          <p:spTgt spid="24613"/>
                                        </p:tgtEl>
                                      </p:cBhvr>
                                    </p:animEffect>
                                  </p:childTnLst>
                                </p:cTn>
                              </p:par>
                            </p:childTnLst>
                          </p:cTn>
                        </p:par>
                      </p:childTnLst>
                    </p:cTn>
                  </p:par>
                  <p:par>
                    <p:cTn id="195" fill="hold">
                      <p:stCondLst>
                        <p:cond delay="indefinite"/>
                      </p:stCondLst>
                      <p:childTnLst>
                        <p:par>
                          <p:cTn id="196" fill="hold">
                            <p:stCondLst>
                              <p:cond delay="0"/>
                            </p:stCondLst>
                            <p:childTnLst>
                              <p:par>
                                <p:cTn id="197" presetID="18" presetClass="entr" presetSubtype="6" fill="hold" grpId="0" nodeType="clickEffect">
                                  <p:stCondLst>
                                    <p:cond delay="0"/>
                                  </p:stCondLst>
                                  <p:childTnLst>
                                    <p:set>
                                      <p:cBhvr>
                                        <p:cTn id="198" dur="1" fill="hold">
                                          <p:stCondLst>
                                            <p:cond delay="0"/>
                                          </p:stCondLst>
                                        </p:cTn>
                                        <p:tgtEl>
                                          <p:spTgt spid="24614"/>
                                        </p:tgtEl>
                                        <p:attrNameLst>
                                          <p:attrName>style.visibility</p:attrName>
                                        </p:attrNameLst>
                                      </p:cBhvr>
                                      <p:to>
                                        <p:strVal val="visible"/>
                                      </p:to>
                                    </p:set>
                                    <p:animEffect transition="in" filter="strips(downRight)">
                                      <p:cBhvr>
                                        <p:cTn id="199" dur="500"/>
                                        <p:tgtEl>
                                          <p:spTgt spid="24614"/>
                                        </p:tgtEl>
                                      </p:cBhvr>
                                    </p:animEffect>
                                  </p:childTnLst>
                                </p:cTn>
                              </p:par>
                            </p:childTnLst>
                          </p:cTn>
                        </p:par>
                      </p:childTnLst>
                    </p:cTn>
                  </p:par>
                  <p:par>
                    <p:cTn id="200" fill="hold">
                      <p:stCondLst>
                        <p:cond delay="indefinite"/>
                      </p:stCondLst>
                      <p:childTnLst>
                        <p:par>
                          <p:cTn id="201" fill="hold">
                            <p:stCondLst>
                              <p:cond delay="0"/>
                            </p:stCondLst>
                            <p:childTnLst>
                              <p:par>
                                <p:cTn id="202" presetID="23" presetClass="entr" presetSubtype="32" fill="hold" grpId="0" nodeType="clickEffect">
                                  <p:stCondLst>
                                    <p:cond delay="0"/>
                                  </p:stCondLst>
                                  <p:childTnLst>
                                    <p:set>
                                      <p:cBhvr>
                                        <p:cTn id="203" dur="1" fill="hold">
                                          <p:stCondLst>
                                            <p:cond delay="0"/>
                                          </p:stCondLst>
                                        </p:cTn>
                                        <p:tgtEl>
                                          <p:spTgt spid="24615"/>
                                        </p:tgtEl>
                                        <p:attrNameLst>
                                          <p:attrName>style.visibility</p:attrName>
                                        </p:attrNameLst>
                                      </p:cBhvr>
                                      <p:to>
                                        <p:strVal val="visible"/>
                                      </p:to>
                                    </p:set>
                                    <p:anim calcmode="lin" valueType="num">
                                      <p:cBhvr>
                                        <p:cTn id="204" dur="500" fill="hold"/>
                                        <p:tgtEl>
                                          <p:spTgt spid="24615"/>
                                        </p:tgtEl>
                                        <p:attrNameLst>
                                          <p:attrName>ppt_w</p:attrName>
                                        </p:attrNameLst>
                                      </p:cBhvr>
                                      <p:tavLst>
                                        <p:tav tm="0">
                                          <p:val>
                                            <p:strVal val="4*#ppt_w"/>
                                          </p:val>
                                        </p:tav>
                                        <p:tav tm="100000">
                                          <p:val>
                                            <p:strVal val="#ppt_w"/>
                                          </p:val>
                                        </p:tav>
                                      </p:tavLst>
                                    </p:anim>
                                    <p:anim calcmode="lin" valueType="num">
                                      <p:cBhvr>
                                        <p:cTn id="205" dur="500" fill="hold"/>
                                        <p:tgtEl>
                                          <p:spTgt spid="24615"/>
                                        </p:tgtEl>
                                        <p:attrNameLst>
                                          <p:attrName>ppt_h</p:attrName>
                                        </p:attrNameLst>
                                      </p:cBhvr>
                                      <p:tavLst>
                                        <p:tav tm="0">
                                          <p:val>
                                            <p:strVal val="4*#ppt_h"/>
                                          </p:val>
                                        </p:tav>
                                        <p:tav tm="100000">
                                          <p:val>
                                            <p:strVal val="#ppt_h"/>
                                          </p:val>
                                        </p:tav>
                                      </p:tavLst>
                                    </p:anim>
                                  </p:childTnLst>
                                </p:cTn>
                              </p:par>
                            </p:childTnLst>
                          </p:cTn>
                        </p:par>
                      </p:childTnLst>
                    </p:cTn>
                  </p:par>
                  <p:par>
                    <p:cTn id="206" fill="hold">
                      <p:stCondLst>
                        <p:cond delay="indefinite"/>
                      </p:stCondLst>
                      <p:childTnLst>
                        <p:par>
                          <p:cTn id="207" fill="hold">
                            <p:stCondLst>
                              <p:cond delay="0"/>
                            </p:stCondLst>
                            <p:childTnLst>
                              <p:par>
                                <p:cTn id="208" presetID="23" presetClass="entr" presetSubtype="32" fill="hold" grpId="0" nodeType="clickEffect">
                                  <p:stCondLst>
                                    <p:cond delay="0"/>
                                  </p:stCondLst>
                                  <p:childTnLst>
                                    <p:set>
                                      <p:cBhvr>
                                        <p:cTn id="209" dur="1" fill="hold">
                                          <p:stCondLst>
                                            <p:cond delay="0"/>
                                          </p:stCondLst>
                                        </p:cTn>
                                        <p:tgtEl>
                                          <p:spTgt spid="24616"/>
                                        </p:tgtEl>
                                        <p:attrNameLst>
                                          <p:attrName>style.visibility</p:attrName>
                                        </p:attrNameLst>
                                      </p:cBhvr>
                                      <p:to>
                                        <p:strVal val="visible"/>
                                      </p:to>
                                    </p:set>
                                    <p:anim calcmode="lin" valueType="num">
                                      <p:cBhvr>
                                        <p:cTn id="210" dur="500" fill="hold"/>
                                        <p:tgtEl>
                                          <p:spTgt spid="24616"/>
                                        </p:tgtEl>
                                        <p:attrNameLst>
                                          <p:attrName>ppt_w</p:attrName>
                                        </p:attrNameLst>
                                      </p:cBhvr>
                                      <p:tavLst>
                                        <p:tav tm="0">
                                          <p:val>
                                            <p:strVal val="4*#ppt_w"/>
                                          </p:val>
                                        </p:tav>
                                        <p:tav tm="100000">
                                          <p:val>
                                            <p:strVal val="#ppt_w"/>
                                          </p:val>
                                        </p:tav>
                                      </p:tavLst>
                                    </p:anim>
                                    <p:anim calcmode="lin" valueType="num">
                                      <p:cBhvr>
                                        <p:cTn id="211" dur="500" fill="hold"/>
                                        <p:tgtEl>
                                          <p:spTgt spid="24616"/>
                                        </p:tgtEl>
                                        <p:attrNameLst>
                                          <p:attrName>ppt_h</p:attrName>
                                        </p:attrNameLst>
                                      </p:cBhvr>
                                      <p:tavLst>
                                        <p:tav tm="0">
                                          <p:val>
                                            <p:strVal val="4*#ppt_h"/>
                                          </p:val>
                                        </p:tav>
                                        <p:tav tm="100000">
                                          <p:val>
                                            <p:strVal val="#ppt_h"/>
                                          </p:val>
                                        </p:tav>
                                      </p:tavLst>
                                    </p:anim>
                                  </p:childTnLst>
                                </p:cTn>
                              </p:par>
                            </p:childTnLst>
                          </p:cTn>
                        </p:par>
                      </p:childTnLst>
                    </p:cTn>
                  </p:par>
                  <p:par>
                    <p:cTn id="212" fill="hold">
                      <p:stCondLst>
                        <p:cond delay="indefinite"/>
                      </p:stCondLst>
                      <p:childTnLst>
                        <p:par>
                          <p:cTn id="213" fill="hold">
                            <p:stCondLst>
                              <p:cond delay="0"/>
                            </p:stCondLst>
                            <p:childTnLst>
                              <p:par>
                                <p:cTn id="214" presetID="23" presetClass="entr" presetSubtype="32" fill="hold" grpId="0" nodeType="clickEffect">
                                  <p:stCondLst>
                                    <p:cond delay="0"/>
                                  </p:stCondLst>
                                  <p:childTnLst>
                                    <p:set>
                                      <p:cBhvr>
                                        <p:cTn id="215" dur="1" fill="hold">
                                          <p:stCondLst>
                                            <p:cond delay="0"/>
                                          </p:stCondLst>
                                        </p:cTn>
                                        <p:tgtEl>
                                          <p:spTgt spid="24617"/>
                                        </p:tgtEl>
                                        <p:attrNameLst>
                                          <p:attrName>style.visibility</p:attrName>
                                        </p:attrNameLst>
                                      </p:cBhvr>
                                      <p:to>
                                        <p:strVal val="visible"/>
                                      </p:to>
                                    </p:set>
                                    <p:anim calcmode="lin" valueType="num">
                                      <p:cBhvr>
                                        <p:cTn id="216" dur="500" fill="hold"/>
                                        <p:tgtEl>
                                          <p:spTgt spid="24617"/>
                                        </p:tgtEl>
                                        <p:attrNameLst>
                                          <p:attrName>ppt_w</p:attrName>
                                        </p:attrNameLst>
                                      </p:cBhvr>
                                      <p:tavLst>
                                        <p:tav tm="0">
                                          <p:val>
                                            <p:strVal val="4*#ppt_w"/>
                                          </p:val>
                                        </p:tav>
                                        <p:tav tm="100000">
                                          <p:val>
                                            <p:strVal val="#ppt_w"/>
                                          </p:val>
                                        </p:tav>
                                      </p:tavLst>
                                    </p:anim>
                                    <p:anim calcmode="lin" valueType="num">
                                      <p:cBhvr>
                                        <p:cTn id="217" dur="500" fill="hold"/>
                                        <p:tgtEl>
                                          <p:spTgt spid="24617"/>
                                        </p:tgtEl>
                                        <p:attrNameLst>
                                          <p:attrName>ppt_h</p:attrName>
                                        </p:attrNameLst>
                                      </p:cBhvr>
                                      <p:tavLst>
                                        <p:tav tm="0">
                                          <p:val>
                                            <p:strVal val="4*#ppt_h"/>
                                          </p:val>
                                        </p:tav>
                                        <p:tav tm="100000">
                                          <p:val>
                                            <p:strVal val="#ppt_h"/>
                                          </p:val>
                                        </p:tav>
                                      </p:tavLst>
                                    </p:anim>
                                  </p:childTnLst>
                                </p:cTn>
                              </p:par>
                            </p:childTnLst>
                          </p:cTn>
                        </p:par>
                      </p:childTnLst>
                    </p:cTn>
                  </p:par>
                  <p:par>
                    <p:cTn id="218" fill="hold">
                      <p:stCondLst>
                        <p:cond delay="indefinite"/>
                      </p:stCondLst>
                      <p:childTnLst>
                        <p:par>
                          <p:cTn id="219" fill="hold">
                            <p:stCondLst>
                              <p:cond delay="0"/>
                            </p:stCondLst>
                            <p:childTnLst>
                              <p:par>
                                <p:cTn id="220" presetID="23" presetClass="entr" presetSubtype="32" fill="hold" grpId="0" nodeType="clickEffect">
                                  <p:stCondLst>
                                    <p:cond delay="0"/>
                                  </p:stCondLst>
                                  <p:childTnLst>
                                    <p:set>
                                      <p:cBhvr>
                                        <p:cTn id="221" dur="1" fill="hold">
                                          <p:stCondLst>
                                            <p:cond delay="0"/>
                                          </p:stCondLst>
                                        </p:cTn>
                                        <p:tgtEl>
                                          <p:spTgt spid="24618"/>
                                        </p:tgtEl>
                                        <p:attrNameLst>
                                          <p:attrName>style.visibility</p:attrName>
                                        </p:attrNameLst>
                                      </p:cBhvr>
                                      <p:to>
                                        <p:strVal val="visible"/>
                                      </p:to>
                                    </p:set>
                                    <p:anim calcmode="lin" valueType="num">
                                      <p:cBhvr>
                                        <p:cTn id="222" dur="500" fill="hold"/>
                                        <p:tgtEl>
                                          <p:spTgt spid="24618"/>
                                        </p:tgtEl>
                                        <p:attrNameLst>
                                          <p:attrName>ppt_w</p:attrName>
                                        </p:attrNameLst>
                                      </p:cBhvr>
                                      <p:tavLst>
                                        <p:tav tm="0">
                                          <p:val>
                                            <p:strVal val="4*#ppt_w"/>
                                          </p:val>
                                        </p:tav>
                                        <p:tav tm="100000">
                                          <p:val>
                                            <p:strVal val="#ppt_w"/>
                                          </p:val>
                                        </p:tav>
                                      </p:tavLst>
                                    </p:anim>
                                    <p:anim calcmode="lin" valueType="num">
                                      <p:cBhvr>
                                        <p:cTn id="223" dur="500" fill="hold"/>
                                        <p:tgtEl>
                                          <p:spTgt spid="24618"/>
                                        </p:tgtEl>
                                        <p:attrNameLst>
                                          <p:attrName>ppt_h</p:attrName>
                                        </p:attrNameLst>
                                      </p:cBhvr>
                                      <p:tavLst>
                                        <p:tav tm="0">
                                          <p:val>
                                            <p:strVal val="4*#ppt_h"/>
                                          </p:val>
                                        </p:tav>
                                        <p:tav tm="100000">
                                          <p:val>
                                            <p:strVal val="#ppt_h"/>
                                          </p:val>
                                        </p:tav>
                                      </p:tavLst>
                                    </p:anim>
                                  </p:childTnLst>
                                </p:cTn>
                              </p:par>
                            </p:childTnLst>
                          </p:cTn>
                        </p:par>
                      </p:childTnLst>
                    </p:cTn>
                  </p:par>
                  <p:par>
                    <p:cTn id="224" fill="hold">
                      <p:stCondLst>
                        <p:cond delay="indefinite"/>
                      </p:stCondLst>
                      <p:childTnLst>
                        <p:par>
                          <p:cTn id="225" fill="hold">
                            <p:stCondLst>
                              <p:cond delay="0"/>
                            </p:stCondLst>
                            <p:childTnLst>
                              <p:par>
                                <p:cTn id="226" presetID="17" presetClass="entr" presetSubtype="4" fill="hold" grpId="0" nodeType="clickEffect">
                                  <p:stCondLst>
                                    <p:cond delay="0"/>
                                  </p:stCondLst>
                                  <p:childTnLst>
                                    <p:set>
                                      <p:cBhvr>
                                        <p:cTn id="227" dur="1" fill="hold">
                                          <p:stCondLst>
                                            <p:cond delay="0"/>
                                          </p:stCondLst>
                                        </p:cTn>
                                        <p:tgtEl>
                                          <p:spTgt spid="24642"/>
                                        </p:tgtEl>
                                        <p:attrNameLst>
                                          <p:attrName>style.visibility</p:attrName>
                                        </p:attrNameLst>
                                      </p:cBhvr>
                                      <p:to>
                                        <p:strVal val="visible"/>
                                      </p:to>
                                    </p:set>
                                    <p:anim calcmode="lin" valueType="num">
                                      <p:cBhvr>
                                        <p:cTn id="228" dur="500" fill="hold"/>
                                        <p:tgtEl>
                                          <p:spTgt spid="24642"/>
                                        </p:tgtEl>
                                        <p:attrNameLst>
                                          <p:attrName>ppt_x</p:attrName>
                                        </p:attrNameLst>
                                      </p:cBhvr>
                                      <p:tavLst>
                                        <p:tav tm="0">
                                          <p:val>
                                            <p:strVal val="#ppt_x"/>
                                          </p:val>
                                        </p:tav>
                                        <p:tav tm="100000">
                                          <p:val>
                                            <p:strVal val="#ppt_x"/>
                                          </p:val>
                                        </p:tav>
                                      </p:tavLst>
                                    </p:anim>
                                    <p:anim calcmode="lin" valueType="num">
                                      <p:cBhvr>
                                        <p:cTn id="229" dur="500" fill="hold"/>
                                        <p:tgtEl>
                                          <p:spTgt spid="24642"/>
                                        </p:tgtEl>
                                        <p:attrNameLst>
                                          <p:attrName>ppt_y</p:attrName>
                                        </p:attrNameLst>
                                      </p:cBhvr>
                                      <p:tavLst>
                                        <p:tav tm="0">
                                          <p:val>
                                            <p:strVal val="#ppt_y+#ppt_h/2"/>
                                          </p:val>
                                        </p:tav>
                                        <p:tav tm="100000">
                                          <p:val>
                                            <p:strVal val="#ppt_y"/>
                                          </p:val>
                                        </p:tav>
                                      </p:tavLst>
                                    </p:anim>
                                    <p:anim calcmode="lin" valueType="num">
                                      <p:cBhvr>
                                        <p:cTn id="230" dur="500" fill="hold"/>
                                        <p:tgtEl>
                                          <p:spTgt spid="24642"/>
                                        </p:tgtEl>
                                        <p:attrNameLst>
                                          <p:attrName>ppt_w</p:attrName>
                                        </p:attrNameLst>
                                      </p:cBhvr>
                                      <p:tavLst>
                                        <p:tav tm="0">
                                          <p:val>
                                            <p:strVal val="#ppt_w"/>
                                          </p:val>
                                        </p:tav>
                                        <p:tav tm="100000">
                                          <p:val>
                                            <p:strVal val="#ppt_w"/>
                                          </p:val>
                                        </p:tav>
                                      </p:tavLst>
                                    </p:anim>
                                    <p:anim calcmode="lin" valueType="num">
                                      <p:cBhvr>
                                        <p:cTn id="231" dur="500" fill="hold"/>
                                        <p:tgtEl>
                                          <p:spTgt spid="24642"/>
                                        </p:tgtEl>
                                        <p:attrNameLst>
                                          <p:attrName>ppt_h</p:attrName>
                                        </p:attrNameLst>
                                      </p:cBhvr>
                                      <p:tavLst>
                                        <p:tav tm="0">
                                          <p:val>
                                            <p:fltVal val="0"/>
                                          </p:val>
                                        </p:tav>
                                        <p:tav tm="100000">
                                          <p:val>
                                            <p:strVal val="#ppt_h"/>
                                          </p:val>
                                        </p:tav>
                                      </p:tavLst>
                                    </p:anim>
                                  </p:childTnLst>
                                </p:cTn>
                              </p:par>
                            </p:childTnLst>
                          </p:cTn>
                        </p:par>
                      </p:childTnLst>
                    </p:cTn>
                  </p:par>
                  <p:par>
                    <p:cTn id="232" fill="hold">
                      <p:stCondLst>
                        <p:cond delay="indefinite"/>
                      </p:stCondLst>
                      <p:childTnLst>
                        <p:par>
                          <p:cTn id="233" fill="hold">
                            <p:stCondLst>
                              <p:cond delay="0"/>
                            </p:stCondLst>
                            <p:childTnLst>
                              <p:par>
                                <p:cTn id="234" presetID="17" presetClass="entr" presetSubtype="4" fill="hold" grpId="0" nodeType="clickEffect">
                                  <p:stCondLst>
                                    <p:cond delay="0"/>
                                  </p:stCondLst>
                                  <p:childTnLst>
                                    <p:set>
                                      <p:cBhvr>
                                        <p:cTn id="235" dur="1" fill="hold">
                                          <p:stCondLst>
                                            <p:cond delay="0"/>
                                          </p:stCondLst>
                                        </p:cTn>
                                        <p:tgtEl>
                                          <p:spTgt spid="24643"/>
                                        </p:tgtEl>
                                        <p:attrNameLst>
                                          <p:attrName>style.visibility</p:attrName>
                                        </p:attrNameLst>
                                      </p:cBhvr>
                                      <p:to>
                                        <p:strVal val="visible"/>
                                      </p:to>
                                    </p:set>
                                    <p:anim calcmode="lin" valueType="num">
                                      <p:cBhvr>
                                        <p:cTn id="236" dur="500" fill="hold"/>
                                        <p:tgtEl>
                                          <p:spTgt spid="24643"/>
                                        </p:tgtEl>
                                        <p:attrNameLst>
                                          <p:attrName>ppt_x</p:attrName>
                                        </p:attrNameLst>
                                      </p:cBhvr>
                                      <p:tavLst>
                                        <p:tav tm="0">
                                          <p:val>
                                            <p:strVal val="#ppt_x"/>
                                          </p:val>
                                        </p:tav>
                                        <p:tav tm="100000">
                                          <p:val>
                                            <p:strVal val="#ppt_x"/>
                                          </p:val>
                                        </p:tav>
                                      </p:tavLst>
                                    </p:anim>
                                    <p:anim calcmode="lin" valueType="num">
                                      <p:cBhvr>
                                        <p:cTn id="237" dur="500" fill="hold"/>
                                        <p:tgtEl>
                                          <p:spTgt spid="24643"/>
                                        </p:tgtEl>
                                        <p:attrNameLst>
                                          <p:attrName>ppt_y</p:attrName>
                                        </p:attrNameLst>
                                      </p:cBhvr>
                                      <p:tavLst>
                                        <p:tav tm="0">
                                          <p:val>
                                            <p:strVal val="#ppt_y+#ppt_h/2"/>
                                          </p:val>
                                        </p:tav>
                                        <p:tav tm="100000">
                                          <p:val>
                                            <p:strVal val="#ppt_y"/>
                                          </p:val>
                                        </p:tav>
                                      </p:tavLst>
                                    </p:anim>
                                    <p:anim calcmode="lin" valueType="num">
                                      <p:cBhvr>
                                        <p:cTn id="238" dur="500" fill="hold"/>
                                        <p:tgtEl>
                                          <p:spTgt spid="24643"/>
                                        </p:tgtEl>
                                        <p:attrNameLst>
                                          <p:attrName>ppt_w</p:attrName>
                                        </p:attrNameLst>
                                      </p:cBhvr>
                                      <p:tavLst>
                                        <p:tav tm="0">
                                          <p:val>
                                            <p:strVal val="#ppt_w"/>
                                          </p:val>
                                        </p:tav>
                                        <p:tav tm="100000">
                                          <p:val>
                                            <p:strVal val="#ppt_w"/>
                                          </p:val>
                                        </p:tav>
                                      </p:tavLst>
                                    </p:anim>
                                    <p:anim calcmode="lin" valueType="num">
                                      <p:cBhvr>
                                        <p:cTn id="239" dur="500" fill="hold"/>
                                        <p:tgtEl>
                                          <p:spTgt spid="24643"/>
                                        </p:tgtEl>
                                        <p:attrNameLst>
                                          <p:attrName>ppt_h</p:attrName>
                                        </p:attrNameLst>
                                      </p:cBhvr>
                                      <p:tavLst>
                                        <p:tav tm="0">
                                          <p:val>
                                            <p:fltVal val="0"/>
                                          </p:val>
                                        </p:tav>
                                        <p:tav tm="100000">
                                          <p:val>
                                            <p:strVal val="#ppt_h"/>
                                          </p:val>
                                        </p:tav>
                                      </p:tavLst>
                                    </p:anim>
                                  </p:childTnLst>
                                </p:cTn>
                              </p:par>
                            </p:childTnLst>
                          </p:cTn>
                        </p:par>
                      </p:childTnLst>
                    </p:cTn>
                  </p:par>
                  <p:par>
                    <p:cTn id="240" fill="hold">
                      <p:stCondLst>
                        <p:cond delay="indefinite"/>
                      </p:stCondLst>
                      <p:childTnLst>
                        <p:par>
                          <p:cTn id="241" fill="hold">
                            <p:stCondLst>
                              <p:cond delay="0"/>
                            </p:stCondLst>
                            <p:childTnLst>
                              <p:par>
                                <p:cTn id="242" presetID="2" presetClass="entr" presetSubtype="4" fill="hold" grpId="0" nodeType="clickEffect">
                                  <p:stCondLst>
                                    <p:cond delay="0"/>
                                  </p:stCondLst>
                                  <p:childTnLst>
                                    <p:set>
                                      <p:cBhvr>
                                        <p:cTn id="243" dur="1" fill="hold">
                                          <p:stCondLst>
                                            <p:cond delay="0"/>
                                          </p:stCondLst>
                                        </p:cTn>
                                        <p:tgtEl>
                                          <p:spTgt spid="24619"/>
                                        </p:tgtEl>
                                        <p:attrNameLst>
                                          <p:attrName>style.visibility</p:attrName>
                                        </p:attrNameLst>
                                      </p:cBhvr>
                                      <p:to>
                                        <p:strVal val="visible"/>
                                      </p:to>
                                    </p:set>
                                    <p:anim calcmode="lin" valueType="num">
                                      <p:cBhvr additive="base">
                                        <p:cTn id="244" dur="500" fill="hold"/>
                                        <p:tgtEl>
                                          <p:spTgt spid="24619"/>
                                        </p:tgtEl>
                                        <p:attrNameLst>
                                          <p:attrName>ppt_x</p:attrName>
                                        </p:attrNameLst>
                                      </p:cBhvr>
                                      <p:tavLst>
                                        <p:tav tm="0">
                                          <p:val>
                                            <p:strVal val="#ppt_x"/>
                                          </p:val>
                                        </p:tav>
                                        <p:tav tm="100000">
                                          <p:val>
                                            <p:strVal val="#ppt_x"/>
                                          </p:val>
                                        </p:tav>
                                      </p:tavLst>
                                    </p:anim>
                                    <p:anim calcmode="lin" valueType="num">
                                      <p:cBhvr additive="base">
                                        <p:cTn id="245" dur="500" fill="hold"/>
                                        <p:tgtEl>
                                          <p:spTgt spid="24619"/>
                                        </p:tgtEl>
                                        <p:attrNameLst>
                                          <p:attrName>ppt_y</p:attrName>
                                        </p:attrNameLst>
                                      </p:cBhvr>
                                      <p:tavLst>
                                        <p:tav tm="0">
                                          <p:val>
                                            <p:strVal val="1+#ppt_h/2"/>
                                          </p:val>
                                        </p:tav>
                                        <p:tav tm="100000">
                                          <p:val>
                                            <p:strVal val="#ppt_y"/>
                                          </p:val>
                                        </p:tav>
                                      </p:tavLst>
                                    </p:anim>
                                  </p:childTnLst>
                                </p:cTn>
                              </p:par>
                            </p:childTnLst>
                          </p:cTn>
                        </p:par>
                      </p:childTnLst>
                    </p:cTn>
                  </p:par>
                  <p:par>
                    <p:cTn id="246" fill="hold">
                      <p:stCondLst>
                        <p:cond delay="indefinite"/>
                      </p:stCondLst>
                      <p:childTnLst>
                        <p:par>
                          <p:cTn id="247" fill="hold">
                            <p:stCondLst>
                              <p:cond delay="0"/>
                            </p:stCondLst>
                            <p:childTnLst>
                              <p:par>
                                <p:cTn id="248" presetID="2" presetClass="entr" presetSubtype="4" fill="hold" grpId="0" nodeType="clickEffect">
                                  <p:stCondLst>
                                    <p:cond delay="0"/>
                                  </p:stCondLst>
                                  <p:childTnLst>
                                    <p:set>
                                      <p:cBhvr>
                                        <p:cTn id="249" dur="1" fill="hold">
                                          <p:stCondLst>
                                            <p:cond delay="0"/>
                                          </p:stCondLst>
                                        </p:cTn>
                                        <p:tgtEl>
                                          <p:spTgt spid="24620"/>
                                        </p:tgtEl>
                                        <p:attrNameLst>
                                          <p:attrName>style.visibility</p:attrName>
                                        </p:attrNameLst>
                                      </p:cBhvr>
                                      <p:to>
                                        <p:strVal val="visible"/>
                                      </p:to>
                                    </p:set>
                                    <p:anim calcmode="lin" valueType="num">
                                      <p:cBhvr additive="base">
                                        <p:cTn id="250" dur="500" fill="hold"/>
                                        <p:tgtEl>
                                          <p:spTgt spid="24620"/>
                                        </p:tgtEl>
                                        <p:attrNameLst>
                                          <p:attrName>ppt_x</p:attrName>
                                        </p:attrNameLst>
                                      </p:cBhvr>
                                      <p:tavLst>
                                        <p:tav tm="0">
                                          <p:val>
                                            <p:strVal val="#ppt_x"/>
                                          </p:val>
                                        </p:tav>
                                        <p:tav tm="100000">
                                          <p:val>
                                            <p:strVal val="#ppt_x"/>
                                          </p:val>
                                        </p:tav>
                                      </p:tavLst>
                                    </p:anim>
                                    <p:anim calcmode="lin" valueType="num">
                                      <p:cBhvr additive="base">
                                        <p:cTn id="251" dur="500" fill="hold"/>
                                        <p:tgtEl>
                                          <p:spTgt spid="24620"/>
                                        </p:tgtEl>
                                        <p:attrNameLst>
                                          <p:attrName>ppt_y</p:attrName>
                                        </p:attrNameLst>
                                      </p:cBhvr>
                                      <p:tavLst>
                                        <p:tav tm="0">
                                          <p:val>
                                            <p:strVal val="1+#ppt_h/2"/>
                                          </p:val>
                                        </p:tav>
                                        <p:tav tm="100000">
                                          <p:val>
                                            <p:strVal val="#ppt_y"/>
                                          </p:val>
                                        </p:tav>
                                      </p:tavLst>
                                    </p:anim>
                                  </p:childTnLst>
                                </p:cTn>
                              </p:par>
                            </p:childTnLst>
                          </p:cTn>
                        </p:par>
                      </p:childTnLst>
                    </p:cTn>
                  </p:par>
                  <p:par>
                    <p:cTn id="252" fill="hold">
                      <p:stCondLst>
                        <p:cond delay="indefinite"/>
                      </p:stCondLst>
                      <p:childTnLst>
                        <p:par>
                          <p:cTn id="253" fill="hold">
                            <p:stCondLst>
                              <p:cond delay="0"/>
                            </p:stCondLst>
                            <p:childTnLst>
                              <p:par>
                                <p:cTn id="254" presetID="17" presetClass="entr" presetSubtype="4" fill="hold" grpId="0" nodeType="clickEffect">
                                  <p:stCondLst>
                                    <p:cond delay="0"/>
                                  </p:stCondLst>
                                  <p:childTnLst>
                                    <p:set>
                                      <p:cBhvr>
                                        <p:cTn id="255" dur="1" fill="hold">
                                          <p:stCondLst>
                                            <p:cond delay="0"/>
                                          </p:stCondLst>
                                        </p:cTn>
                                        <p:tgtEl>
                                          <p:spTgt spid="24644"/>
                                        </p:tgtEl>
                                        <p:attrNameLst>
                                          <p:attrName>style.visibility</p:attrName>
                                        </p:attrNameLst>
                                      </p:cBhvr>
                                      <p:to>
                                        <p:strVal val="visible"/>
                                      </p:to>
                                    </p:set>
                                    <p:anim calcmode="lin" valueType="num">
                                      <p:cBhvr>
                                        <p:cTn id="256" dur="500" fill="hold"/>
                                        <p:tgtEl>
                                          <p:spTgt spid="24644"/>
                                        </p:tgtEl>
                                        <p:attrNameLst>
                                          <p:attrName>ppt_x</p:attrName>
                                        </p:attrNameLst>
                                      </p:cBhvr>
                                      <p:tavLst>
                                        <p:tav tm="0">
                                          <p:val>
                                            <p:strVal val="#ppt_x"/>
                                          </p:val>
                                        </p:tav>
                                        <p:tav tm="100000">
                                          <p:val>
                                            <p:strVal val="#ppt_x"/>
                                          </p:val>
                                        </p:tav>
                                      </p:tavLst>
                                    </p:anim>
                                    <p:anim calcmode="lin" valueType="num">
                                      <p:cBhvr>
                                        <p:cTn id="257" dur="500" fill="hold"/>
                                        <p:tgtEl>
                                          <p:spTgt spid="24644"/>
                                        </p:tgtEl>
                                        <p:attrNameLst>
                                          <p:attrName>ppt_y</p:attrName>
                                        </p:attrNameLst>
                                      </p:cBhvr>
                                      <p:tavLst>
                                        <p:tav tm="0">
                                          <p:val>
                                            <p:strVal val="#ppt_y+#ppt_h/2"/>
                                          </p:val>
                                        </p:tav>
                                        <p:tav tm="100000">
                                          <p:val>
                                            <p:strVal val="#ppt_y"/>
                                          </p:val>
                                        </p:tav>
                                      </p:tavLst>
                                    </p:anim>
                                    <p:anim calcmode="lin" valueType="num">
                                      <p:cBhvr>
                                        <p:cTn id="258" dur="500" fill="hold"/>
                                        <p:tgtEl>
                                          <p:spTgt spid="24644"/>
                                        </p:tgtEl>
                                        <p:attrNameLst>
                                          <p:attrName>ppt_w</p:attrName>
                                        </p:attrNameLst>
                                      </p:cBhvr>
                                      <p:tavLst>
                                        <p:tav tm="0">
                                          <p:val>
                                            <p:strVal val="#ppt_w"/>
                                          </p:val>
                                        </p:tav>
                                        <p:tav tm="100000">
                                          <p:val>
                                            <p:strVal val="#ppt_w"/>
                                          </p:val>
                                        </p:tav>
                                      </p:tavLst>
                                    </p:anim>
                                    <p:anim calcmode="lin" valueType="num">
                                      <p:cBhvr>
                                        <p:cTn id="259" dur="500" fill="hold"/>
                                        <p:tgtEl>
                                          <p:spTgt spid="24644"/>
                                        </p:tgtEl>
                                        <p:attrNameLst>
                                          <p:attrName>ppt_h</p:attrName>
                                        </p:attrNameLst>
                                      </p:cBhvr>
                                      <p:tavLst>
                                        <p:tav tm="0">
                                          <p:val>
                                            <p:fltVal val="0"/>
                                          </p:val>
                                        </p:tav>
                                        <p:tav tm="100000">
                                          <p:val>
                                            <p:strVal val="#ppt_h"/>
                                          </p:val>
                                        </p:tav>
                                      </p:tavLst>
                                    </p:anim>
                                  </p:childTnLst>
                                </p:cTn>
                              </p:par>
                            </p:childTnLst>
                          </p:cTn>
                        </p:par>
                      </p:childTnLst>
                    </p:cTn>
                  </p:par>
                  <p:par>
                    <p:cTn id="260" fill="hold">
                      <p:stCondLst>
                        <p:cond delay="indefinite"/>
                      </p:stCondLst>
                      <p:childTnLst>
                        <p:par>
                          <p:cTn id="261" fill="hold">
                            <p:stCondLst>
                              <p:cond delay="0"/>
                            </p:stCondLst>
                            <p:childTnLst>
                              <p:par>
                                <p:cTn id="262" presetID="2" presetClass="entr" presetSubtype="4" fill="hold" grpId="0" nodeType="clickEffect">
                                  <p:stCondLst>
                                    <p:cond delay="0"/>
                                  </p:stCondLst>
                                  <p:childTnLst>
                                    <p:set>
                                      <p:cBhvr>
                                        <p:cTn id="263" dur="1" fill="hold">
                                          <p:stCondLst>
                                            <p:cond delay="0"/>
                                          </p:stCondLst>
                                        </p:cTn>
                                        <p:tgtEl>
                                          <p:spTgt spid="24621"/>
                                        </p:tgtEl>
                                        <p:attrNameLst>
                                          <p:attrName>style.visibility</p:attrName>
                                        </p:attrNameLst>
                                      </p:cBhvr>
                                      <p:to>
                                        <p:strVal val="visible"/>
                                      </p:to>
                                    </p:set>
                                    <p:anim calcmode="lin" valueType="num">
                                      <p:cBhvr additive="base">
                                        <p:cTn id="264" dur="500" fill="hold"/>
                                        <p:tgtEl>
                                          <p:spTgt spid="24621"/>
                                        </p:tgtEl>
                                        <p:attrNameLst>
                                          <p:attrName>ppt_x</p:attrName>
                                        </p:attrNameLst>
                                      </p:cBhvr>
                                      <p:tavLst>
                                        <p:tav tm="0">
                                          <p:val>
                                            <p:strVal val="#ppt_x"/>
                                          </p:val>
                                        </p:tav>
                                        <p:tav tm="100000">
                                          <p:val>
                                            <p:strVal val="#ppt_x"/>
                                          </p:val>
                                        </p:tav>
                                      </p:tavLst>
                                    </p:anim>
                                    <p:anim calcmode="lin" valueType="num">
                                      <p:cBhvr additive="base">
                                        <p:cTn id="265" dur="500" fill="hold"/>
                                        <p:tgtEl>
                                          <p:spTgt spid="24621"/>
                                        </p:tgtEl>
                                        <p:attrNameLst>
                                          <p:attrName>ppt_y</p:attrName>
                                        </p:attrNameLst>
                                      </p:cBhvr>
                                      <p:tavLst>
                                        <p:tav tm="0">
                                          <p:val>
                                            <p:strVal val="1+#ppt_h/2"/>
                                          </p:val>
                                        </p:tav>
                                        <p:tav tm="100000">
                                          <p:val>
                                            <p:strVal val="#ppt_y"/>
                                          </p:val>
                                        </p:tav>
                                      </p:tavLst>
                                    </p:anim>
                                  </p:childTnLst>
                                </p:cTn>
                              </p:par>
                            </p:childTnLst>
                          </p:cTn>
                        </p:par>
                      </p:childTnLst>
                    </p:cTn>
                  </p:par>
                  <p:par>
                    <p:cTn id="266" fill="hold">
                      <p:stCondLst>
                        <p:cond delay="indefinite"/>
                      </p:stCondLst>
                      <p:childTnLst>
                        <p:par>
                          <p:cTn id="267" fill="hold">
                            <p:stCondLst>
                              <p:cond delay="0"/>
                            </p:stCondLst>
                            <p:childTnLst>
                              <p:par>
                                <p:cTn id="268" presetID="23" presetClass="entr" presetSubtype="32" fill="hold" grpId="0" nodeType="clickEffect">
                                  <p:stCondLst>
                                    <p:cond delay="0"/>
                                  </p:stCondLst>
                                  <p:childTnLst>
                                    <p:set>
                                      <p:cBhvr>
                                        <p:cTn id="269" dur="1" fill="hold">
                                          <p:stCondLst>
                                            <p:cond delay="0"/>
                                          </p:stCondLst>
                                        </p:cTn>
                                        <p:tgtEl>
                                          <p:spTgt spid="24622"/>
                                        </p:tgtEl>
                                        <p:attrNameLst>
                                          <p:attrName>style.visibility</p:attrName>
                                        </p:attrNameLst>
                                      </p:cBhvr>
                                      <p:to>
                                        <p:strVal val="visible"/>
                                      </p:to>
                                    </p:set>
                                    <p:anim calcmode="lin" valueType="num">
                                      <p:cBhvr>
                                        <p:cTn id="270" dur="500" fill="hold"/>
                                        <p:tgtEl>
                                          <p:spTgt spid="24622"/>
                                        </p:tgtEl>
                                        <p:attrNameLst>
                                          <p:attrName>ppt_w</p:attrName>
                                        </p:attrNameLst>
                                      </p:cBhvr>
                                      <p:tavLst>
                                        <p:tav tm="0">
                                          <p:val>
                                            <p:strVal val="4*#ppt_w"/>
                                          </p:val>
                                        </p:tav>
                                        <p:tav tm="100000">
                                          <p:val>
                                            <p:strVal val="#ppt_w"/>
                                          </p:val>
                                        </p:tav>
                                      </p:tavLst>
                                    </p:anim>
                                    <p:anim calcmode="lin" valueType="num">
                                      <p:cBhvr>
                                        <p:cTn id="271" dur="500" fill="hold"/>
                                        <p:tgtEl>
                                          <p:spTgt spid="24622"/>
                                        </p:tgtEl>
                                        <p:attrNameLst>
                                          <p:attrName>ppt_h</p:attrName>
                                        </p:attrNameLst>
                                      </p:cBhvr>
                                      <p:tavLst>
                                        <p:tav tm="0">
                                          <p:val>
                                            <p:strVal val="4*#ppt_h"/>
                                          </p:val>
                                        </p:tav>
                                        <p:tav tm="100000">
                                          <p:val>
                                            <p:strVal val="#ppt_h"/>
                                          </p:val>
                                        </p:tav>
                                      </p:tavLst>
                                    </p:anim>
                                  </p:childTnLst>
                                </p:cTn>
                              </p:par>
                            </p:childTnLst>
                          </p:cTn>
                        </p:par>
                      </p:childTnLst>
                    </p:cTn>
                  </p:par>
                  <p:par>
                    <p:cTn id="272" fill="hold">
                      <p:stCondLst>
                        <p:cond delay="indefinite"/>
                      </p:stCondLst>
                      <p:childTnLst>
                        <p:par>
                          <p:cTn id="273" fill="hold">
                            <p:stCondLst>
                              <p:cond delay="0"/>
                            </p:stCondLst>
                            <p:childTnLst>
                              <p:par>
                                <p:cTn id="274" presetID="23" presetClass="entr" presetSubtype="32" fill="hold" grpId="0" nodeType="clickEffect">
                                  <p:stCondLst>
                                    <p:cond delay="0"/>
                                  </p:stCondLst>
                                  <p:childTnLst>
                                    <p:set>
                                      <p:cBhvr>
                                        <p:cTn id="275" dur="1" fill="hold">
                                          <p:stCondLst>
                                            <p:cond delay="0"/>
                                          </p:stCondLst>
                                        </p:cTn>
                                        <p:tgtEl>
                                          <p:spTgt spid="24623"/>
                                        </p:tgtEl>
                                        <p:attrNameLst>
                                          <p:attrName>style.visibility</p:attrName>
                                        </p:attrNameLst>
                                      </p:cBhvr>
                                      <p:to>
                                        <p:strVal val="visible"/>
                                      </p:to>
                                    </p:set>
                                    <p:anim calcmode="lin" valueType="num">
                                      <p:cBhvr>
                                        <p:cTn id="276" dur="500" fill="hold"/>
                                        <p:tgtEl>
                                          <p:spTgt spid="24623"/>
                                        </p:tgtEl>
                                        <p:attrNameLst>
                                          <p:attrName>ppt_w</p:attrName>
                                        </p:attrNameLst>
                                      </p:cBhvr>
                                      <p:tavLst>
                                        <p:tav tm="0">
                                          <p:val>
                                            <p:strVal val="4*#ppt_w"/>
                                          </p:val>
                                        </p:tav>
                                        <p:tav tm="100000">
                                          <p:val>
                                            <p:strVal val="#ppt_w"/>
                                          </p:val>
                                        </p:tav>
                                      </p:tavLst>
                                    </p:anim>
                                    <p:anim calcmode="lin" valueType="num">
                                      <p:cBhvr>
                                        <p:cTn id="277" dur="500" fill="hold"/>
                                        <p:tgtEl>
                                          <p:spTgt spid="24623"/>
                                        </p:tgtEl>
                                        <p:attrNameLst>
                                          <p:attrName>ppt_h</p:attrName>
                                        </p:attrNameLst>
                                      </p:cBhvr>
                                      <p:tavLst>
                                        <p:tav tm="0">
                                          <p:val>
                                            <p:strVal val="4*#ppt_h"/>
                                          </p:val>
                                        </p:tav>
                                        <p:tav tm="100000">
                                          <p:val>
                                            <p:strVal val="#ppt_h"/>
                                          </p:val>
                                        </p:tav>
                                      </p:tavLst>
                                    </p:anim>
                                  </p:childTnLst>
                                </p:cTn>
                              </p:par>
                            </p:childTnLst>
                          </p:cTn>
                        </p:par>
                      </p:childTnLst>
                    </p:cTn>
                  </p:par>
                  <p:par>
                    <p:cTn id="278" fill="hold">
                      <p:stCondLst>
                        <p:cond delay="indefinite"/>
                      </p:stCondLst>
                      <p:childTnLst>
                        <p:par>
                          <p:cTn id="279" fill="hold">
                            <p:stCondLst>
                              <p:cond delay="0"/>
                            </p:stCondLst>
                            <p:childTnLst>
                              <p:par>
                                <p:cTn id="280" presetID="23" presetClass="entr" presetSubtype="32" fill="hold" grpId="0" nodeType="clickEffect">
                                  <p:stCondLst>
                                    <p:cond delay="0"/>
                                  </p:stCondLst>
                                  <p:childTnLst>
                                    <p:set>
                                      <p:cBhvr>
                                        <p:cTn id="281" dur="1" fill="hold">
                                          <p:stCondLst>
                                            <p:cond delay="0"/>
                                          </p:stCondLst>
                                        </p:cTn>
                                        <p:tgtEl>
                                          <p:spTgt spid="24624"/>
                                        </p:tgtEl>
                                        <p:attrNameLst>
                                          <p:attrName>style.visibility</p:attrName>
                                        </p:attrNameLst>
                                      </p:cBhvr>
                                      <p:to>
                                        <p:strVal val="visible"/>
                                      </p:to>
                                    </p:set>
                                    <p:anim calcmode="lin" valueType="num">
                                      <p:cBhvr>
                                        <p:cTn id="282" dur="500" fill="hold"/>
                                        <p:tgtEl>
                                          <p:spTgt spid="24624"/>
                                        </p:tgtEl>
                                        <p:attrNameLst>
                                          <p:attrName>ppt_w</p:attrName>
                                        </p:attrNameLst>
                                      </p:cBhvr>
                                      <p:tavLst>
                                        <p:tav tm="0">
                                          <p:val>
                                            <p:strVal val="4*#ppt_w"/>
                                          </p:val>
                                        </p:tav>
                                        <p:tav tm="100000">
                                          <p:val>
                                            <p:strVal val="#ppt_w"/>
                                          </p:val>
                                        </p:tav>
                                      </p:tavLst>
                                    </p:anim>
                                    <p:anim calcmode="lin" valueType="num">
                                      <p:cBhvr>
                                        <p:cTn id="283" dur="500" fill="hold"/>
                                        <p:tgtEl>
                                          <p:spTgt spid="24624"/>
                                        </p:tgtEl>
                                        <p:attrNameLst>
                                          <p:attrName>ppt_h</p:attrName>
                                        </p:attrNameLst>
                                      </p:cBhvr>
                                      <p:tavLst>
                                        <p:tav tm="0">
                                          <p:val>
                                            <p:strVal val="4*#ppt_h"/>
                                          </p:val>
                                        </p:tav>
                                        <p:tav tm="100000">
                                          <p:val>
                                            <p:strVal val="#ppt_h"/>
                                          </p:val>
                                        </p:tav>
                                      </p:tavLst>
                                    </p:anim>
                                  </p:childTnLst>
                                </p:cTn>
                              </p:par>
                            </p:childTnLst>
                          </p:cTn>
                        </p:par>
                      </p:childTnLst>
                    </p:cTn>
                  </p:par>
                  <p:par>
                    <p:cTn id="284" fill="hold">
                      <p:stCondLst>
                        <p:cond delay="indefinite"/>
                      </p:stCondLst>
                      <p:childTnLst>
                        <p:par>
                          <p:cTn id="285" fill="hold">
                            <p:stCondLst>
                              <p:cond delay="0"/>
                            </p:stCondLst>
                            <p:childTnLst>
                              <p:par>
                                <p:cTn id="286" presetID="23" presetClass="entr" presetSubtype="32" fill="hold" grpId="0" nodeType="clickEffect">
                                  <p:stCondLst>
                                    <p:cond delay="0"/>
                                  </p:stCondLst>
                                  <p:childTnLst>
                                    <p:set>
                                      <p:cBhvr>
                                        <p:cTn id="287" dur="1" fill="hold">
                                          <p:stCondLst>
                                            <p:cond delay="0"/>
                                          </p:stCondLst>
                                        </p:cTn>
                                        <p:tgtEl>
                                          <p:spTgt spid="24625"/>
                                        </p:tgtEl>
                                        <p:attrNameLst>
                                          <p:attrName>style.visibility</p:attrName>
                                        </p:attrNameLst>
                                      </p:cBhvr>
                                      <p:to>
                                        <p:strVal val="visible"/>
                                      </p:to>
                                    </p:set>
                                    <p:anim calcmode="lin" valueType="num">
                                      <p:cBhvr>
                                        <p:cTn id="288" dur="500" fill="hold"/>
                                        <p:tgtEl>
                                          <p:spTgt spid="24625"/>
                                        </p:tgtEl>
                                        <p:attrNameLst>
                                          <p:attrName>ppt_w</p:attrName>
                                        </p:attrNameLst>
                                      </p:cBhvr>
                                      <p:tavLst>
                                        <p:tav tm="0">
                                          <p:val>
                                            <p:strVal val="4*#ppt_w"/>
                                          </p:val>
                                        </p:tav>
                                        <p:tav tm="100000">
                                          <p:val>
                                            <p:strVal val="#ppt_w"/>
                                          </p:val>
                                        </p:tav>
                                      </p:tavLst>
                                    </p:anim>
                                    <p:anim calcmode="lin" valueType="num">
                                      <p:cBhvr>
                                        <p:cTn id="289" dur="500" fill="hold"/>
                                        <p:tgtEl>
                                          <p:spTgt spid="24625"/>
                                        </p:tgtEl>
                                        <p:attrNameLst>
                                          <p:attrName>ppt_h</p:attrName>
                                        </p:attrNameLst>
                                      </p:cBhvr>
                                      <p:tavLst>
                                        <p:tav tm="0">
                                          <p:val>
                                            <p:strVal val="4*#ppt_h"/>
                                          </p:val>
                                        </p:tav>
                                        <p:tav tm="100000">
                                          <p:val>
                                            <p:strVal val="#ppt_h"/>
                                          </p:val>
                                        </p:tav>
                                      </p:tavLst>
                                    </p:anim>
                                  </p:childTnLst>
                                </p:cTn>
                              </p:par>
                            </p:childTnLst>
                          </p:cTn>
                        </p:par>
                      </p:childTnLst>
                    </p:cTn>
                  </p:par>
                  <p:par>
                    <p:cTn id="290" fill="hold">
                      <p:stCondLst>
                        <p:cond delay="indefinite"/>
                      </p:stCondLst>
                      <p:childTnLst>
                        <p:par>
                          <p:cTn id="291" fill="hold">
                            <p:stCondLst>
                              <p:cond delay="0"/>
                            </p:stCondLst>
                            <p:childTnLst>
                              <p:par>
                                <p:cTn id="292" presetID="2" presetClass="entr" presetSubtype="1" fill="hold" grpId="0" nodeType="clickEffect">
                                  <p:stCondLst>
                                    <p:cond delay="0"/>
                                  </p:stCondLst>
                                  <p:childTnLst>
                                    <p:set>
                                      <p:cBhvr>
                                        <p:cTn id="293" dur="1" fill="hold">
                                          <p:stCondLst>
                                            <p:cond delay="0"/>
                                          </p:stCondLst>
                                        </p:cTn>
                                        <p:tgtEl>
                                          <p:spTgt spid="24632"/>
                                        </p:tgtEl>
                                        <p:attrNameLst>
                                          <p:attrName>style.visibility</p:attrName>
                                        </p:attrNameLst>
                                      </p:cBhvr>
                                      <p:to>
                                        <p:strVal val="visible"/>
                                      </p:to>
                                    </p:set>
                                    <p:anim calcmode="lin" valueType="num">
                                      <p:cBhvr additive="base">
                                        <p:cTn id="294" dur="500" fill="hold"/>
                                        <p:tgtEl>
                                          <p:spTgt spid="24632"/>
                                        </p:tgtEl>
                                        <p:attrNameLst>
                                          <p:attrName>ppt_x</p:attrName>
                                        </p:attrNameLst>
                                      </p:cBhvr>
                                      <p:tavLst>
                                        <p:tav tm="0">
                                          <p:val>
                                            <p:strVal val="#ppt_x"/>
                                          </p:val>
                                        </p:tav>
                                        <p:tav tm="100000">
                                          <p:val>
                                            <p:strVal val="#ppt_x"/>
                                          </p:val>
                                        </p:tav>
                                      </p:tavLst>
                                    </p:anim>
                                    <p:anim calcmode="lin" valueType="num">
                                      <p:cBhvr additive="base">
                                        <p:cTn id="295" dur="500" fill="hold"/>
                                        <p:tgtEl>
                                          <p:spTgt spid="24632"/>
                                        </p:tgtEl>
                                        <p:attrNameLst>
                                          <p:attrName>ppt_y</p:attrName>
                                        </p:attrNameLst>
                                      </p:cBhvr>
                                      <p:tavLst>
                                        <p:tav tm="0">
                                          <p:val>
                                            <p:strVal val="0-#ppt_h/2"/>
                                          </p:val>
                                        </p:tav>
                                        <p:tav tm="100000">
                                          <p:val>
                                            <p:strVal val="#ppt_y"/>
                                          </p:val>
                                        </p:tav>
                                      </p:tavLst>
                                    </p:anim>
                                  </p:childTnLst>
                                </p:cTn>
                              </p:par>
                            </p:childTnLst>
                          </p:cTn>
                        </p:par>
                      </p:childTnLst>
                    </p:cTn>
                  </p:par>
                  <p:par>
                    <p:cTn id="296" fill="hold">
                      <p:stCondLst>
                        <p:cond delay="indefinite"/>
                      </p:stCondLst>
                      <p:childTnLst>
                        <p:par>
                          <p:cTn id="297" fill="hold">
                            <p:stCondLst>
                              <p:cond delay="0"/>
                            </p:stCondLst>
                            <p:childTnLst>
                              <p:par>
                                <p:cTn id="298" presetID="2" presetClass="entr" presetSubtype="1" fill="hold" grpId="0" nodeType="clickEffect">
                                  <p:stCondLst>
                                    <p:cond delay="0"/>
                                  </p:stCondLst>
                                  <p:childTnLst>
                                    <p:set>
                                      <p:cBhvr>
                                        <p:cTn id="299" dur="1" fill="hold">
                                          <p:stCondLst>
                                            <p:cond delay="0"/>
                                          </p:stCondLst>
                                        </p:cTn>
                                        <p:tgtEl>
                                          <p:spTgt spid="24633"/>
                                        </p:tgtEl>
                                        <p:attrNameLst>
                                          <p:attrName>style.visibility</p:attrName>
                                        </p:attrNameLst>
                                      </p:cBhvr>
                                      <p:to>
                                        <p:strVal val="visible"/>
                                      </p:to>
                                    </p:set>
                                    <p:anim calcmode="lin" valueType="num">
                                      <p:cBhvr additive="base">
                                        <p:cTn id="300" dur="500" fill="hold"/>
                                        <p:tgtEl>
                                          <p:spTgt spid="24633"/>
                                        </p:tgtEl>
                                        <p:attrNameLst>
                                          <p:attrName>ppt_x</p:attrName>
                                        </p:attrNameLst>
                                      </p:cBhvr>
                                      <p:tavLst>
                                        <p:tav tm="0">
                                          <p:val>
                                            <p:strVal val="#ppt_x"/>
                                          </p:val>
                                        </p:tav>
                                        <p:tav tm="100000">
                                          <p:val>
                                            <p:strVal val="#ppt_x"/>
                                          </p:val>
                                        </p:tav>
                                      </p:tavLst>
                                    </p:anim>
                                    <p:anim calcmode="lin" valueType="num">
                                      <p:cBhvr additive="base">
                                        <p:cTn id="301" dur="500" fill="hold"/>
                                        <p:tgtEl>
                                          <p:spTgt spid="24633"/>
                                        </p:tgtEl>
                                        <p:attrNameLst>
                                          <p:attrName>ppt_y</p:attrName>
                                        </p:attrNameLst>
                                      </p:cBhvr>
                                      <p:tavLst>
                                        <p:tav tm="0">
                                          <p:val>
                                            <p:strVal val="0-#ppt_h/2"/>
                                          </p:val>
                                        </p:tav>
                                        <p:tav tm="100000">
                                          <p:val>
                                            <p:strVal val="#ppt_y"/>
                                          </p:val>
                                        </p:tav>
                                      </p:tavLst>
                                    </p:anim>
                                  </p:childTnLst>
                                </p:cTn>
                              </p:par>
                            </p:childTnLst>
                          </p:cTn>
                        </p:par>
                      </p:childTnLst>
                    </p:cTn>
                  </p:par>
                  <p:par>
                    <p:cTn id="302" fill="hold">
                      <p:stCondLst>
                        <p:cond delay="indefinite"/>
                      </p:stCondLst>
                      <p:childTnLst>
                        <p:par>
                          <p:cTn id="303" fill="hold">
                            <p:stCondLst>
                              <p:cond delay="0"/>
                            </p:stCondLst>
                            <p:childTnLst>
                              <p:par>
                                <p:cTn id="304" presetID="2" presetClass="entr" presetSubtype="1" fill="hold" grpId="0" nodeType="clickEffect">
                                  <p:stCondLst>
                                    <p:cond delay="0"/>
                                  </p:stCondLst>
                                  <p:childTnLst>
                                    <p:set>
                                      <p:cBhvr>
                                        <p:cTn id="305" dur="1" fill="hold">
                                          <p:stCondLst>
                                            <p:cond delay="0"/>
                                          </p:stCondLst>
                                        </p:cTn>
                                        <p:tgtEl>
                                          <p:spTgt spid="24634"/>
                                        </p:tgtEl>
                                        <p:attrNameLst>
                                          <p:attrName>style.visibility</p:attrName>
                                        </p:attrNameLst>
                                      </p:cBhvr>
                                      <p:to>
                                        <p:strVal val="visible"/>
                                      </p:to>
                                    </p:set>
                                    <p:anim calcmode="lin" valueType="num">
                                      <p:cBhvr additive="base">
                                        <p:cTn id="306" dur="500" fill="hold"/>
                                        <p:tgtEl>
                                          <p:spTgt spid="24634"/>
                                        </p:tgtEl>
                                        <p:attrNameLst>
                                          <p:attrName>ppt_x</p:attrName>
                                        </p:attrNameLst>
                                      </p:cBhvr>
                                      <p:tavLst>
                                        <p:tav tm="0">
                                          <p:val>
                                            <p:strVal val="#ppt_x"/>
                                          </p:val>
                                        </p:tav>
                                        <p:tav tm="100000">
                                          <p:val>
                                            <p:strVal val="#ppt_x"/>
                                          </p:val>
                                        </p:tav>
                                      </p:tavLst>
                                    </p:anim>
                                    <p:anim calcmode="lin" valueType="num">
                                      <p:cBhvr additive="base">
                                        <p:cTn id="307" dur="500" fill="hold"/>
                                        <p:tgtEl>
                                          <p:spTgt spid="24634"/>
                                        </p:tgtEl>
                                        <p:attrNameLst>
                                          <p:attrName>ppt_y</p:attrName>
                                        </p:attrNameLst>
                                      </p:cBhvr>
                                      <p:tavLst>
                                        <p:tav tm="0">
                                          <p:val>
                                            <p:strVal val="0-#ppt_h/2"/>
                                          </p:val>
                                        </p:tav>
                                        <p:tav tm="100000">
                                          <p:val>
                                            <p:strVal val="#ppt_y"/>
                                          </p:val>
                                        </p:tav>
                                      </p:tavLst>
                                    </p:anim>
                                  </p:childTnLst>
                                </p:cTn>
                              </p:par>
                            </p:childTnLst>
                          </p:cTn>
                        </p:par>
                      </p:childTnLst>
                    </p:cTn>
                  </p:par>
                  <p:par>
                    <p:cTn id="308" fill="hold">
                      <p:stCondLst>
                        <p:cond delay="indefinite"/>
                      </p:stCondLst>
                      <p:childTnLst>
                        <p:par>
                          <p:cTn id="309" fill="hold">
                            <p:stCondLst>
                              <p:cond delay="0"/>
                            </p:stCondLst>
                            <p:childTnLst>
                              <p:par>
                                <p:cTn id="310" presetID="2" presetClass="entr" presetSubtype="1" fill="hold" grpId="0" nodeType="clickEffect">
                                  <p:stCondLst>
                                    <p:cond delay="0"/>
                                  </p:stCondLst>
                                  <p:childTnLst>
                                    <p:set>
                                      <p:cBhvr>
                                        <p:cTn id="311" dur="1" fill="hold">
                                          <p:stCondLst>
                                            <p:cond delay="0"/>
                                          </p:stCondLst>
                                        </p:cTn>
                                        <p:tgtEl>
                                          <p:spTgt spid="24635"/>
                                        </p:tgtEl>
                                        <p:attrNameLst>
                                          <p:attrName>style.visibility</p:attrName>
                                        </p:attrNameLst>
                                      </p:cBhvr>
                                      <p:to>
                                        <p:strVal val="visible"/>
                                      </p:to>
                                    </p:set>
                                    <p:anim calcmode="lin" valueType="num">
                                      <p:cBhvr additive="base">
                                        <p:cTn id="312" dur="500" fill="hold"/>
                                        <p:tgtEl>
                                          <p:spTgt spid="24635"/>
                                        </p:tgtEl>
                                        <p:attrNameLst>
                                          <p:attrName>ppt_x</p:attrName>
                                        </p:attrNameLst>
                                      </p:cBhvr>
                                      <p:tavLst>
                                        <p:tav tm="0">
                                          <p:val>
                                            <p:strVal val="#ppt_x"/>
                                          </p:val>
                                        </p:tav>
                                        <p:tav tm="100000">
                                          <p:val>
                                            <p:strVal val="#ppt_x"/>
                                          </p:val>
                                        </p:tav>
                                      </p:tavLst>
                                    </p:anim>
                                    <p:anim calcmode="lin" valueType="num">
                                      <p:cBhvr additive="base">
                                        <p:cTn id="313" dur="500" fill="hold"/>
                                        <p:tgtEl>
                                          <p:spTgt spid="24635"/>
                                        </p:tgtEl>
                                        <p:attrNameLst>
                                          <p:attrName>ppt_y</p:attrName>
                                        </p:attrNameLst>
                                      </p:cBhvr>
                                      <p:tavLst>
                                        <p:tav tm="0">
                                          <p:val>
                                            <p:strVal val="0-#ppt_h/2"/>
                                          </p:val>
                                        </p:tav>
                                        <p:tav tm="100000">
                                          <p:val>
                                            <p:strVal val="#ppt_y"/>
                                          </p:val>
                                        </p:tav>
                                      </p:tavLst>
                                    </p:anim>
                                  </p:childTnLst>
                                </p:cTn>
                              </p:par>
                            </p:childTnLst>
                          </p:cTn>
                        </p:par>
                      </p:childTnLst>
                    </p:cTn>
                  </p:par>
                  <p:par>
                    <p:cTn id="314" fill="hold">
                      <p:stCondLst>
                        <p:cond delay="indefinite"/>
                      </p:stCondLst>
                      <p:childTnLst>
                        <p:par>
                          <p:cTn id="315" fill="hold">
                            <p:stCondLst>
                              <p:cond delay="0"/>
                            </p:stCondLst>
                            <p:childTnLst>
                              <p:par>
                                <p:cTn id="316" presetID="18" presetClass="entr" presetSubtype="12" fill="hold" grpId="0" nodeType="clickEffect">
                                  <p:stCondLst>
                                    <p:cond delay="0"/>
                                  </p:stCondLst>
                                  <p:childTnLst>
                                    <p:set>
                                      <p:cBhvr>
                                        <p:cTn id="317" dur="1" fill="hold">
                                          <p:stCondLst>
                                            <p:cond delay="0"/>
                                          </p:stCondLst>
                                        </p:cTn>
                                        <p:tgtEl>
                                          <p:spTgt spid="24626"/>
                                        </p:tgtEl>
                                        <p:attrNameLst>
                                          <p:attrName>style.visibility</p:attrName>
                                        </p:attrNameLst>
                                      </p:cBhvr>
                                      <p:to>
                                        <p:strVal val="visible"/>
                                      </p:to>
                                    </p:set>
                                    <p:animEffect transition="in" filter="strips(downLeft)">
                                      <p:cBhvr>
                                        <p:cTn id="318" dur="500"/>
                                        <p:tgtEl>
                                          <p:spTgt spid="24626"/>
                                        </p:tgtEl>
                                      </p:cBhvr>
                                    </p:animEffect>
                                  </p:childTnLst>
                                </p:cTn>
                              </p:par>
                            </p:childTnLst>
                          </p:cTn>
                        </p:par>
                      </p:childTnLst>
                    </p:cTn>
                  </p:par>
                  <p:par>
                    <p:cTn id="319" fill="hold">
                      <p:stCondLst>
                        <p:cond delay="indefinite"/>
                      </p:stCondLst>
                      <p:childTnLst>
                        <p:par>
                          <p:cTn id="320" fill="hold">
                            <p:stCondLst>
                              <p:cond delay="0"/>
                            </p:stCondLst>
                            <p:childTnLst>
                              <p:par>
                                <p:cTn id="321" presetID="18" presetClass="entr" presetSubtype="12" fill="hold" grpId="0" nodeType="clickEffect">
                                  <p:stCondLst>
                                    <p:cond delay="0"/>
                                  </p:stCondLst>
                                  <p:childTnLst>
                                    <p:set>
                                      <p:cBhvr>
                                        <p:cTn id="322" dur="1" fill="hold">
                                          <p:stCondLst>
                                            <p:cond delay="0"/>
                                          </p:stCondLst>
                                        </p:cTn>
                                        <p:tgtEl>
                                          <p:spTgt spid="24627"/>
                                        </p:tgtEl>
                                        <p:attrNameLst>
                                          <p:attrName>style.visibility</p:attrName>
                                        </p:attrNameLst>
                                      </p:cBhvr>
                                      <p:to>
                                        <p:strVal val="visible"/>
                                      </p:to>
                                    </p:set>
                                    <p:animEffect transition="in" filter="strips(downLeft)">
                                      <p:cBhvr>
                                        <p:cTn id="323" dur="500"/>
                                        <p:tgtEl>
                                          <p:spTgt spid="24627"/>
                                        </p:tgtEl>
                                      </p:cBhvr>
                                    </p:animEffect>
                                  </p:childTnLst>
                                </p:cTn>
                              </p:par>
                            </p:childTnLst>
                          </p:cTn>
                        </p:par>
                      </p:childTnLst>
                    </p:cTn>
                  </p:par>
                  <p:par>
                    <p:cTn id="324" fill="hold">
                      <p:stCondLst>
                        <p:cond delay="indefinite"/>
                      </p:stCondLst>
                      <p:childTnLst>
                        <p:par>
                          <p:cTn id="325" fill="hold">
                            <p:stCondLst>
                              <p:cond delay="0"/>
                            </p:stCondLst>
                            <p:childTnLst>
                              <p:par>
                                <p:cTn id="326" presetID="18" presetClass="entr" presetSubtype="6" fill="hold" grpId="0" nodeType="clickEffect">
                                  <p:stCondLst>
                                    <p:cond delay="0"/>
                                  </p:stCondLst>
                                  <p:childTnLst>
                                    <p:set>
                                      <p:cBhvr>
                                        <p:cTn id="327" dur="1" fill="hold">
                                          <p:stCondLst>
                                            <p:cond delay="0"/>
                                          </p:stCondLst>
                                        </p:cTn>
                                        <p:tgtEl>
                                          <p:spTgt spid="24628"/>
                                        </p:tgtEl>
                                        <p:attrNameLst>
                                          <p:attrName>style.visibility</p:attrName>
                                        </p:attrNameLst>
                                      </p:cBhvr>
                                      <p:to>
                                        <p:strVal val="visible"/>
                                      </p:to>
                                    </p:set>
                                    <p:animEffect transition="in" filter="strips(downRight)">
                                      <p:cBhvr>
                                        <p:cTn id="328" dur="500"/>
                                        <p:tgtEl>
                                          <p:spTgt spid="24628"/>
                                        </p:tgtEl>
                                      </p:cBhvr>
                                    </p:animEffect>
                                  </p:childTnLst>
                                </p:cTn>
                              </p:par>
                            </p:childTnLst>
                          </p:cTn>
                        </p:par>
                      </p:childTnLst>
                    </p:cTn>
                  </p:par>
                  <p:par>
                    <p:cTn id="329" fill="hold">
                      <p:stCondLst>
                        <p:cond delay="indefinite"/>
                      </p:stCondLst>
                      <p:childTnLst>
                        <p:par>
                          <p:cTn id="330" fill="hold">
                            <p:stCondLst>
                              <p:cond delay="0"/>
                            </p:stCondLst>
                            <p:childTnLst>
                              <p:par>
                                <p:cTn id="331" presetID="18" presetClass="entr" presetSubtype="6" fill="hold" grpId="0" nodeType="clickEffect">
                                  <p:stCondLst>
                                    <p:cond delay="0"/>
                                  </p:stCondLst>
                                  <p:childTnLst>
                                    <p:set>
                                      <p:cBhvr>
                                        <p:cTn id="332" dur="1" fill="hold">
                                          <p:stCondLst>
                                            <p:cond delay="0"/>
                                          </p:stCondLst>
                                        </p:cTn>
                                        <p:tgtEl>
                                          <p:spTgt spid="24629"/>
                                        </p:tgtEl>
                                        <p:attrNameLst>
                                          <p:attrName>style.visibility</p:attrName>
                                        </p:attrNameLst>
                                      </p:cBhvr>
                                      <p:to>
                                        <p:strVal val="visible"/>
                                      </p:to>
                                    </p:set>
                                    <p:animEffect transition="in" filter="strips(downRight)">
                                      <p:cBhvr>
                                        <p:cTn id="333" dur="500"/>
                                        <p:tgtEl>
                                          <p:spTgt spid="24629"/>
                                        </p:tgtEl>
                                      </p:cBhvr>
                                    </p:animEffect>
                                  </p:childTnLst>
                                </p:cTn>
                              </p:par>
                            </p:childTnLst>
                          </p:cTn>
                        </p:par>
                      </p:childTnLst>
                    </p:cTn>
                  </p:par>
                  <p:par>
                    <p:cTn id="334" fill="hold">
                      <p:stCondLst>
                        <p:cond delay="indefinite"/>
                      </p:stCondLst>
                      <p:childTnLst>
                        <p:par>
                          <p:cTn id="335" fill="hold">
                            <p:stCondLst>
                              <p:cond delay="0"/>
                            </p:stCondLst>
                            <p:childTnLst>
                              <p:par>
                                <p:cTn id="336" presetID="18" presetClass="entr" presetSubtype="6" fill="hold" grpId="0" nodeType="clickEffect">
                                  <p:stCondLst>
                                    <p:cond delay="0"/>
                                  </p:stCondLst>
                                  <p:childTnLst>
                                    <p:set>
                                      <p:cBhvr>
                                        <p:cTn id="337" dur="1" fill="hold">
                                          <p:stCondLst>
                                            <p:cond delay="0"/>
                                          </p:stCondLst>
                                        </p:cTn>
                                        <p:tgtEl>
                                          <p:spTgt spid="24630"/>
                                        </p:tgtEl>
                                        <p:attrNameLst>
                                          <p:attrName>style.visibility</p:attrName>
                                        </p:attrNameLst>
                                      </p:cBhvr>
                                      <p:to>
                                        <p:strVal val="visible"/>
                                      </p:to>
                                    </p:set>
                                    <p:animEffect transition="in" filter="strips(downRight)">
                                      <p:cBhvr>
                                        <p:cTn id="338" dur="500"/>
                                        <p:tgtEl>
                                          <p:spTgt spid="24630"/>
                                        </p:tgtEl>
                                      </p:cBhvr>
                                    </p:animEffect>
                                  </p:childTnLst>
                                </p:cTn>
                              </p:par>
                            </p:childTnLst>
                          </p:cTn>
                        </p:par>
                      </p:childTnLst>
                    </p:cTn>
                  </p:par>
                  <p:par>
                    <p:cTn id="339" fill="hold">
                      <p:stCondLst>
                        <p:cond delay="indefinite"/>
                      </p:stCondLst>
                      <p:childTnLst>
                        <p:par>
                          <p:cTn id="340" fill="hold">
                            <p:stCondLst>
                              <p:cond delay="0"/>
                            </p:stCondLst>
                            <p:childTnLst>
                              <p:par>
                                <p:cTn id="341" presetID="18" presetClass="entr" presetSubtype="12" fill="hold" grpId="0" nodeType="clickEffect">
                                  <p:stCondLst>
                                    <p:cond delay="0"/>
                                  </p:stCondLst>
                                  <p:childTnLst>
                                    <p:set>
                                      <p:cBhvr>
                                        <p:cTn id="342" dur="1" fill="hold">
                                          <p:stCondLst>
                                            <p:cond delay="0"/>
                                          </p:stCondLst>
                                        </p:cTn>
                                        <p:tgtEl>
                                          <p:spTgt spid="24631"/>
                                        </p:tgtEl>
                                        <p:attrNameLst>
                                          <p:attrName>style.visibility</p:attrName>
                                        </p:attrNameLst>
                                      </p:cBhvr>
                                      <p:to>
                                        <p:strVal val="visible"/>
                                      </p:to>
                                    </p:set>
                                    <p:animEffect transition="in" filter="strips(downLeft)">
                                      <p:cBhvr>
                                        <p:cTn id="343" dur="500"/>
                                        <p:tgtEl>
                                          <p:spTgt spid="24631"/>
                                        </p:tgtEl>
                                      </p:cBhvr>
                                    </p:animEffect>
                                  </p:childTnLst>
                                </p:cTn>
                              </p:par>
                            </p:childTnLst>
                          </p:cTn>
                        </p:par>
                      </p:childTnLst>
                    </p:cTn>
                  </p:par>
                  <p:par>
                    <p:cTn id="344" fill="hold">
                      <p:stCondLst>
                        <p:cond delay="indefinite"/>
                      </p:stCondLst>
                      <p:childTnLst>
                        <p:par>
                          <p:cTn id="345" fill="hold">
                            <p:stCondLst>
                              <p:cond delay="0"/>
                            </p:stCondLst>
                            <p:childTnLst>
                              <p:par>
                                <p:cTn id="346" presetID="18" presetClass="entr" presetSubtype="3" fill="hold" grpId="0" nodeType="clickEffect">
                                  <p:stCondLst>
                                    <p:cond delay="0"/>
                                  </p:stCondLst>
                                  <p:childTnLst>
                                    <p:set>
                                      <p:cBhvr>
                                        <p:cTn id="347" dur="1" fill="hold">
                                          <p:stCondLst>
                                            <p:cond delay="0"/>
                                          </p:stCondLst>
                                        </p:cTn>
                                        <p:tgtEl>
                                          <p:spTgt spid="24636"/>
                                        </p:tgtEl>
                                        <p:attrNameLst>
                                          <p:attrName>style.visibility</p:attrName>
                                        </p:attrNameLst>
                                      </p:cBhvr>
                                      <p:to>
                                        <p:strVal val="visible"/>
                                      </p:to>
                                    </p:set>
                                    <p:animEffect transition="in" filter="strips(upRight)">
                                      <p:cBhvr>
                                        <p:cTn id="348" dur="500"/>
                                        <p:tgtEl>
                                          <p:spTgt spid="24636"/>
                                        </p:tgtEl>
                                      </p:cBhvr>
                                    </p:animEffect>
                                  </p:childTnLst>
                                </p:cTn>
                              </p:par>
                            </p:childTnLst>
                          </p:cTn>
                        </p:par>
                      </p:childTnLst>
                    </p:cTn>
                  </p:par>
                  <p:par>
                    <p:cTn id="349" fill="hold">
                      <p:stCondLst>
                        <p:cond delay="indefinite"/>
                      </p:stCondLst>
                      <p:childTnLst>
                        <p:par>
                          <p:cTn id="350" fill="hold">
                            <p:stCondLst>
                              <p:cond delay="0"/>
                            </p:stCondLst>
                            <p:childTnLst>
                              <p:par>
                                <p:cTn id="351" presetID="18" presetClass="entr" presetSubtype="3" fill="hold" grpId="0" nodeType="clickEffect">
                                  <p:stCondLst>
                                    <p:cond delay="0"/>
                                  </p:stCondLst>
                                  <p:childTnLst>
                                    <p:set>
                                      <p:cBhvr>
                                        <p:cTn id="352" dur="1" fill="hold">
                                          <p:stCondLst>
                                            <p:cond delay="0"/>
                                          </p:stCondLst>
                                        </p:cTn>
                                        <p:tgtEl>
                                          <p:spTgt spid="24637"/>
                                        </p:tgtEl>
                                        <p:attrNameLst>
                                          <p:attrName>style.visibility</p:attrName>
                                        </p:attrNameLst>
                                      </p:cBhvr>
                                      <p:to>
                                        <p:strVal val="visible"/>
                                      </p:to>
                                    </p:set>
                                    <p:animEffect transition="in" filter="strips(upRight)">
                                      <p:cBhvr>
                                        <p:cTn id="353" dur="500"/>
                                        <p:tgtEl>
                                          <p:spTgt spid="24637"/>
                                        </p:tgtEl>
                                      </p:cBhvr>
                                    </p:animEffect>
                                  </p:childTnLst>
                                </p:cTn>
                              </p:par>
                            </p:childTnLst>
                          </p:cTn>
                        </p:par>
                      </p:childTnLst>
                    </p:cTn>
                  </p:par>
                  <p:par>
                    <p:cTn id="354" fill="hold">
                      <p:stCondLst>
                        <p:cond delay="indefinite"/>
                      </p:stCondLst>
                      <p:childTnLst>
                        <p:par>
                          <p:cTn id="355" fill="hold">
                            <p:stCondLst>
                              <p:cond delay="0"/>
                            </p:stCondLst>
                            <p:childTnLst>
                              <p:par>
                                <p:cTn id="356" presetID="17" presetClass="entr" presetSubtype="1" fill="hold" grpId="0" nodeType="clickEffect">
                                  <p:stCondLst>
                                    <p:cond delay="0"/>
                                  </p:stCondLst>
                                  <p:childTnLst>
                                    <p:set>
                                      <p:cBhvr>
                                        <p:cTn id="357" dur="1" fill="hold">
                                          <p:stCondLst>
                                            <p:cond delay="0"/>
                                          </p:stCondLst>
                                        </p:cTn>
                                        <p:tgtEl>
                                          <p:spTgt spid="24645"/>
                                        </p:tgtEl>
                                        <p:attrNameLst>
                                          <p:attrName>style.visibility</p:attrName>
                                        </p:attrNameLst>
                                      </p:cBhvr>
                                      <p:to>
                                        <p:strVal val="visible"/>
                                      </p:to>
                                    </p:set>
                                    <p:anim calcmode="lin" valueType="num">
                                      <p:cBhvr>
                                        <p:cTn id="358" dur="500" fill="hold"/>
                                        <p:tgtEl>
                                          <p:spTgt spid="24645"/>
                                        </p:tgtEl>
                                        <p:attrNameLst>
                                          <p:attrName>ppt_x</p:attrName>
                                        </p:attrNameLst>
                                      </p:cBhvr>
                                      <p:tavLst>
                                        <p:tav tm="0">
                                          <p:val>
                                            <p:strVal val="#ppt_x"/>
                                          </p:val>
                                        </p:tav>
                                        <p:tav tm="100000">
                                          <p:val>
                                            <p:strVal val="#ppt_x"/>
                                          </p:val>
                                        </p:tav>
                                      </p:tavLst>
                                    </p:anim>
                                    <p:anim calcmode="lin" valueType="num">
                                      <p:cBhvr>
                                        <p:cTn id="359" dur="500" fill="hold"/>
                                        <p:tgtEl>
                                          <p:spTgt spid="24645"/>
                                        </p:tgtEl>
                                        <p:attrNameLst>
                                          <p:attrName>ppt_y</p:attrName>
                                        </p:attrNameLst>
                                      </p:cBhvr>
                                      <p:tavLst>
                                        <p:tav tm="0">
                                          <p:val>
                                            <p:strVal val="#ppt_y-#ppt_h/2"/>
                                          </p:val>
                                        </p:tav>
                                        <p:tav tm="100000">
                                          <p:val>
                                            <p:strVal val="#ppt_y"/>
                                          </p:val>
                                        </p:tav>
                                      </p:tavLst>
                                    </p:anim>
                                    <p:anim calcmode="lin" valueType="num">
                                      <p:cBhvr>
                                        <p:cTn id="360" dur="500" fill="hold"/>
                                        <p:tgtEl>
                                          <p:spTgt spid="24645"/>
                                        </p:tgtEl>
                                        <p:attrNameLst>
                                          <p:attrName>ppt_w</p:attrName>
                                        </p:attrNameLst>
                                      </p:cBhvr>
                                      <p:tavLst>
                                        <p:tav tm="0">
                                          <p:val>
                                            <p:strVal val="#ppt_w"/>
                                          </p:val>
                                        </p:tav>
                                        <p:tav tm="100000">
                                          <p:val>
                                            <p:strVal val="#ppt_w"/>
                                          </p:val>
                                        </p:tav>
                                      </p:tavLst>
                                    </p:anim>
                                    <p:anim calcmode="lin" valueType="num">
                                      <p:cBhvr>
                                        <p:cTn id="361" dur="500" fill="hold"/>
                                        <p:tgtEl>
                                          <p:spTgt spid="2464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animBg="1"/>
      <p:bldP spid="24579" grpId="0" animBg="1"/>
      <p:bldP spid="24580" grpId="0" animBg="1"/>
      <p:bldP spid="24581" grpId="0" animBg="1"/>
      <p:bldP spid="24582" grpId="0" animBg="1"/>
      <p:bldP spid="24583" grpId="0" animBg="1"/>
      <p:bldP spid="24584" grpId="0" animBg="1"/>
      <p:bldP spid="24585" grpId="0" animBg="1"/>
      <p:bldP spid="24586" grpId="0" animBg="1"/>
      <p:bldP spid="24587" grpId="0" animBg="1"/>
      <p:bldP spid="24588" grpId="0" animBg="1"/>
      <p:bldP spid="24589" grpId="0" animBg="1"/>
      <p:bldP spid="24590" grpId="0" animBg="1"/>
      <p:bldP spid="24591" grpId="0" animBg="1"/>
      <p:bldP spid="24592" grpId="0" animBg="1"/>
      <p:bldP spid="24593" grpId="0" animBg="1"/>
      <p:bldP spid="24594" grpId="0" autoUpdateAnimBg="0"/>
      <p:bldP spid="24595" grpId="0" autoUpdateAnimBg="0"/>
      <p:bldP spid="24596" grpId="0" autoUpdateAnimBg="0"/>
      <p:bldP spid="24597" grpId="0" autoUpdateAnimBg="0"/>
      <p:bldP spid="24598" grpId="0" autoUpdateAnimBg="0"/>
      <p:bldP spid="24599" grpId="0" autoUpdateAnimBg="0"/>
      <p:bldP spid="24600" grpId="0" autoUpdateAnimBg="0"/>
      <p:bldP spid="24601" grpId="0" autoUpdateAnimBg="0"/>
      <p:bldP spid="24602" grpId="0" autoUpdateAnimBg="0"/>
      <p:bldP spid="24603" grpId="0" autoUpdateAnimBg="0"/>
      <p:bldP spid="24604" grpId="0" autoUpdateAnimBg="0"/>
      <p:bldP spid="24605" grpId="0" autoUpdateAnimBg="0"/>
      <p:bldP spid="24606" grpId="0" autoUpdateAnimBg="0"/>
      <p:bldP spid="24612" grpId="0" animBg="1"/>
      <p:bldP spid="24613" grpId="0" animBg="1"/>
      <p:bldP spid="24614" grpId="0" animBg="1"/>
      <p:bldP spid="24615" grpId="0" animBg="1"/>
      <p:bldP spid="24616" grpId="0" animBg="1"/>
      <p:bldP spid="24617" grpId="0" animBg="1"/>
      <p:bldP spid="24618" grpId="0" animBg="1"/>
      <p:bldP spid="24619" grpId="0" animBg="1"/>
      <p:bldP spid="24620" grpId="0" animBg="1"/>
      <p:bldP spid="24621" grpId="0" animBg="1"/>
      <p:bldP spid="24622" grpId="0" animBg="1"/>
      <p:bldP spid="24623" grpId="0" animBg="1"/>
      <p:bldP spid="24624" grpId="0" animBg="1"/>
      <p:bldP spid="24625" grpId="0" animBg="1"/>
      <p:bldP spid="24626" grpId="0" animBg="1"/>
      <p:bldP spid="24627" grpId="0" animBg="1"/>
      <p:bldP spid="24628" grpId="0" animBg="1"/>
      <p:bldP spid="24629" grpId="0" animBg="1"/>
      <p:bldP spid="24630" grpId="0" animBg="1"/>
      <p:bldP spid="24631" grpId="0" animBg="1"/>
      <p:bldP spid="24632" grpId="0" autoUpdateAnimBg="0"/>
      <p:bldP spid="24633" grpId="0" autoUpdateAnimBg="0"/>
      <p:bldP spid="24634" grpId="0" autoUpdateAnimBg="0"/>
      <p:bldP spid="24635" grpId="0" autoUpdateAnimBg="0"/>
      <p:bldP spid="24636" grpId="0" animBg="1"/>
      <p:bldP spid="24637" grpId="0" animBg="1"/>
      <p:bldP spid="24642" grpId="0" animBg="1"/>
      <p:bldP spid="24643" grpId="0" animBg="1"/>
      <p:bldP spid="24644" grpId="0" animBg="1"/>
      <p:bldP spid="24645"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AutoShape 2"/>
          <p:cNvSpPr>
            <a:spLocks noChangeArrowheads="1"/>
          </p:cNvSpPr>
          <p:nvPr/>
        </p:nvSpPr>
        <p:spPr bwMode="auto">
          <a:xfrm>
            <a:off x="1809750" y="3343275"/>
            <a:ext cx="2590800" cy="1524000"/>
          </a:xfrm>
          <a:prstGeom prst="diamond">
            <a:avLst/>
          </a:prstGeom>
          <a:solidFill>
            <a:schemeClr val="bg1"/>
          </a:solidFill>
          <a:ln w="28575">
            <a:solidFill>
              <a:schemeClr val="tx1"/>
            </a:solidFill>
            <a:miter lim="800000"/>
          </a:ln>
        </p:spPr>
        <p:txBody>
          <a:bodyPr wrap="none" anchor="ctr"/>
          <a:lstStyle/>
          <a:p>
            <a:endParaRPr lang="en-IN"/>
          </a:p>
        </p:txBody>
      </p:sp>
      <p:sp>
        <p:nvSpPr>
          <p:cNvPr id="25603" name="Rectangle 3"/>
          <p:cNvSpPr>
            <a:spLocks noChangeArrowheads="1"/>
          </p:cNvSpPr>
          <p:nvPr/>
        </p:nvSpPr>
        <p:spPr bwMode="auto">
          <a:xfrm>
            <a:off x="1838325" y="3200400"/>
            <a:ext cx="2514600" cy="914400"/>
          </a:xfrm>
          <a:prstGeom prst="rect">
            <a:avLst/>
          </a:prstGeom>
          <a:solidFill>
            <a:schemeClr val="bg1"/>
          </a:solidFill>
          <a:ln w="9525">
            <a:noFill/>
            <a:miter lim="800000"/>
          </a:ln>
        </p:spPr>
        <p:txBody>
          <a:bodyPr wrap="none" anchor="ctr"/>
          <a:lstStyle/>
          <a:p>
            <a:endParaRPr lang="en-IN"/>
          </a:p>
        </p:txBody>
      </p:sp>
      <p:sp>
        <p:nvSpPr>
          <p:cNvPr id="25604" name="AutoShape 4"/>
          <p:cNvSpPr>
            <a:spLocks noChangeArrowheads="1"/>
          </p:cNvSpPr>
          <p:nvPr/>
        </p:nvSpPr>
        <p:spPr bwMode="auto">
          <a:xfrm>
            <a:off x="2338388" y="3992563"/>
            <a:ext cx="1481137" cy="871537"/>
          </a:xfrm>
          <a:prstGeom prst="diamond">
            <a:avLst/>
          </a:prstGeom>
          <a:solidFill>
            <a:schemeClr val="bg1"/>
          </a:solidFill>
          <a:ln w="28575">
            <a:solidFill>
              <a:schemeClr val="tx1"/>
            </a:solidFill>
            <a:miter lim="800000"/>
          </a:ln>
        </p:spPr>
        <p:txBody>
          <a:bodyPr wrap="none" anchor="ctr"/>
          <a:lstStyle/>
          <a:p>
            <a:endParaRPr lang="en-IN"/>
          </a:p>
        </p:txBody>
      </p:sp>
      <p:sp>
        <p:nvSpPr>
          <p:cNvPr id="25605" name="Line 5"/>
          <p:cNvSpPr>
            <a:spLocks noChangeShapeType="1"/>
          </p:cNvSpPr>
          <p:nvPr/>
        </p:nvSpPr>
        <p:spPr bwMode="auto">
          <a:xfrm flipV="1">
            <a:off x="3109913" y="1371600"/>
            <a:ext cx="0" cy="1981200"/>
          </a:xfrm>
          <a:prstGeom prst="line">
            <a:avLst/>
          </a:prstGeom>
          <a:noFill/>
          <a:ln w="9525">
            <a:solidFill>
              <a:schemeClr val="tx1"/>
            </a:solidFill>
            <a:round/>
          </a:ln>
        </p:spPr>
        <p:txBody>
          <a:bodyPr wrap="none" anchor="ctr"/>
          <a:lstStyle/>
          <a:p>
            <a:endParaRPr lang="en-IN"/>
          </a:p>
        </p:txBody>
      </p:sp>
      <p:sp>
        <p:nvSpPr>
          <p:cNvPr id="25606" name="Line 6"/>
          <p:cNvSpPr>
            <a:spLocks noChangeShapeType="1"/>
          </p:cNvSpPr>
          <p:nvPr/>
        </p:nvSpPr>
        <p:spPr bwMode="auto">
          <a:xfrm flipH="1">
            <a:off x="1828800" y="1371600"/>
            <a:ext cx="1295400" cy="2743200"/>
          </a:xfrm>
          <a:prstGeom prst="line">
            <a:avLst/>
          </a:prstGeom>
          <a:noFill/>
          <a:ln w="28575">
            <a:solidFill>
              <a:schemeClr val="tx1"/>
            </a:solidFill>
            <a:round/>
          </a:ln>
        </p:spPr>
        <p:txBody>
          <a:bodyPr wrap="none" anchor="ctr"/>
          <a:lstStyle/>
          <a:p>
            <a:endParaRPr lang="en-IN"/>
          </a:p>
        </p:txBody>
      </p:sp>
      <p:sp>
        <p:nvSpPr>
          <p:cNvPr id="25607" name="Line 7"/>
          <p:cNvSpPr>
            <a:spLocks noChangeShapeType="1"/>
          </p:cNvSpPr>
          <p:nvPr/>
        </p:nvSpPr>
        <p:spPr bwMode="auto">
          <a:xfrm flipH="1">
            <a:off x="2362200" y="1371600"/>
            <a:ext cx="762000" cy="3048000"/>
          </a:xfrm>
          <a:prstGeom prst="line">
            <a:avLst/>
          </a:prstGeom>
          <a:noFill/>
          <a:ln w="28575">
            <a:solidFill>
              <a:schemeClr val="tx1"/>
            </a:solidFill>
            <a:round/>
          </a:ln>
        </p:spPr>
        <p:txBody>
          <a:bodyPr wrap="none" anchor="ctr"/>
          <a:lstStyle/>
          <a:p>
            <a:endParaRPr lang="en-IN"/>
          </a:p>
        </p:txBody>
      </p:sp>
      <p:sp>
        <p:nvSpPr>
          <p:cNvPr id="25608" name="Line 8"/>
          <p:cNvSpPr>
            <a:spLocks noChangeShapeType="1"/>
          </p:cNvSpPr>
          <p:nvPr/>
        </p:nvSpPr>
        <p:spPr bwMode="auto">
          <a:xfrm>
            <a:off x="3109913" y="1371600"/>
            <a:ext cx="0" cy="2667000"/>
          </a:xfrm>
          <a:prstGeom prst="line">
            <a:avLst/>
          </a:prstGeom>
          <a:noFill/>
          <a:ln w="28575">
            <a:solidFill>
              <a:schemeClr val="tx1"/>
            </a:solidFill>
            <a:round/>
          </a:ln>
        </p:spPr>
        <p:txBody>
          <a:bodyPr wrap="none" anchor="ctr"/>
          <a:lstStyle/>
          <a:p>
            <a:endParaRPr lang="en-IN"/>
          </a:p>
        </p:txBody>
      </p:sp>
      <p:sp>
        <p:nvSpPr>
          <p:cNvPr id="25609" name="Line 9"/>
          <p:cNvSpPr>
            <a:spLocks noChangeShapeType="1"/>
          </p:cNvSpPr>
          <p:nvPr/>
        </p:nvSpPr>
        <p:spPr bwMode="auto">
          <a:xfrm>
            <a:off x="3124200" y="1371600"/>
            <a:ext cx="685800" cy="3048000"/>
          </a:xfrm>
          <a:prstGeom prst="line">
            <a:avLst/>
          </a:prstGeom>
          <a:noFill/>
          <a:ln w="28575">
            <a:solidFill>
              <a:schemeClr val="tx1"/>
            </a:solidFill>
            <a:round/>
          </a:ln>
        </p:spPr>
        <p:txBody>
          <a:bodyPr wrap="none" anchor="ctr"/>
          <a:lstStyle/>
          <a:p>
            <a:endParaRPr lang="en-IN"/>
          </a:p>
        </p:txBody>
      </p:sp>
      <p:sp>
        <p:nvSpPr>
          <p:cNvPr id="25610" name="Line 10"/>
          <p:cNvSpPr>
            <a:spLocks noChangeShapeType="1"/>
          </p:cNvSpPr>
          <p:nvPr/>
        </p:nvSpPr>
        <p:spPr bwMode="auto">
          <a:xfrm>
            <a:off x="3124200" y="1371600"/>
            <a:ext cx="1219200" cy="2743200"/>
          </a:xfrm>
          <a:prstGeom prst="line">
            <a:avLst/>
          </a:prstGeom>
          <a:noFill/>
          <a:ln w="28575">
            <a:solidFill>
              <a:schemeClr val="tx1"/>
            </a:solidFill>
            <a:round/>
          </a:ln>
        </p:spPr>
        <p:txBody>
          <a:bodyPr wrap="none" anchor="ctr"/>
          <a:lstStyle/>
          <a:p>
            <a:endParaRPr lang="en-IN"/>
          </a:p>
        </p:txBody>
      </p:sp>
      <p:sp>
        <p:nvSpPr>
          <p:cNvPr id="25611" name="AutoShape 11"/>
          <p:cNvSpPr>
            <a:spLocks noChangeArrowheads="1"/>
          </p:cNvSpPr>
          <p:nvPr/>
        </p:nvSpPr>
        <p:spPr bwMode="auto">
          <a:xfrm>
            <a:off x="2333625" y="4030663"/>
            <a:ext cx="1481138" cy="871537"/>
          </a:xfrm>
          <a:prstGeom prst="diamond">
            <a:avLst/>
          </a:prstGeom>
          <a:solidFill>
            <a:schemeClr val="bg1"/>
          </a:solidFill>
          <a:ln w="28575">
            <a:noFill/>
            <a:miter lim="800000"/>
          </a:ln>
        </p:spPr>
        <p:txBody>
          <a:bodyPr wrap="none" anchor="ctr"/>
          <a:lstStyle/>
          <a:p>
            <a:endParaRPr lang="en-IN"/>
          </a:p>
        </p:txBody>
      </p:sp>
      <p:grpSp>
        <p:nvGrpSpPr>
          <p:cNvPr id="2" name="Group 12"/>
          <p:cNvGrpSpPr/>
          <p:nvPr/>
        </p:nvGrpSpPr>
        <p:grpSpPr bwMode="auto">
          <a:xfrm>
            <a:off x="1295400" y="2743200"/>
            <a:ext cx="3581400" cy="2133600"/>
            <a:chOff x="816" y="1728"/>
            <a:chExt cx="2256" cy="1344"/>
          </a:xfrm>
        </p:grpSpPr>
        <p:sp>
          <p:nvSpPr>
            <p:cNvPr id="25669" name="Line 13"/>
            <p:cNvSpPr>
              <a:spLocks noChangeShapeType="1"/>
            </p:cNvSpPr>
            <p:nvPr/>
          </p:nvSpPr>
          <p:spPr bwMode="auto">
            <a:xfrm rot="21571905" flipV="1">
              <a:off x="1940" y="2418"/>
              <a:ext cx="1132" cy="647"/>
            </a:xfrm>
            <a:prstGeom prst="line">
              <a:avLst/>
            </a:prstGeom>
            <a:noFill/>
            <a:ln w="3175">
              <a:solidFill>
                <a:schemeClr val="bg2"/>
              </a:solidFill>
              <a:round/>
            </a:ln>
          </p:spPr>
          <p:txBody>
            <a:bodyPr/>
            <a:lstStyle/>
            <a:p>
              <a:endParaRPr lang="en-IN"/>
            </a:p>
          </p:txBody>
        </p:sp>
        <p:sp>
          <p:nvSpPr>
            <p:cNvPr id="25670" name="Line 14"/>
            <p:cNvSpPr>
              <a:spLocks noChangeShapeType="1"/>
            </p:cNvSpPr>
            <p:nvPr/>
          </p:nvSpPr>
          <p:spPr bwMode="auto">
            <a:xfrm rot="28095" flipH="1" flipV="1">
              <a:off x="816" y="2420"/>
              <a:ext cx="1132" cy="647"/>
            </a:xfrm>
            <a:prstGeom prst="line">
              <a:avLst/>
            </a:prstGeom>
            <a:noFill/>
            <a:ln w="3175">
              <a:solidFill>
                <a:schemeClr val="bg2"/>
              </a:solidFill>
              <a:round/>
            </a:ln>
          </p:spPr>
          <p:txBody>
            <a:bodyPr/>
            <a:lstStyle/>
            <a:p>
              <a:endParaRPr lang="en-IN"/>
            </a:p>
          </p:txBody>
        </p:sp>
        <p:sp>
          <p:nvSpPr>
            <p:cNvPr id="25671" name="Line 15"/>
            <p:cNvSpPr>
              <a:spLocks noChangeShapeType="1"/>
            </p:cNvSpPr>
            <p:nvPr/>
          </p:nvSpPr>
          <p:spPr bwMode="auto">
            <a:xfrm>
              <a:off x="1952" y="1728"/>
              <a:ext cx="0" cy="1344"/>
            </a:xfrm>
            <a:prstGeom prst="line">
              <a:avLst/>
            </a:prstGeom>
            <a:noFill/>
            <a:ln w="3175">
              <a:solidFill>
                <a:schemeClr val="bg2"/>
              </a:solidFill>
              <a:round/>
            </a:ln>
          </p:spPr>
          <p:txBody>
            <a:bodyPr/>
            <a:lstStyle/>
            <a:p>
              <a:endParaRPr lang="en-IN"/>
            </a:p>
          </p:txBody>
        </p:sp>
        <p:sp>
          <p:nvSpPr>
            <p:cNvPr id="25672" name="Line 16"/>
            <p:cNvSpPr>
              <a:spLocks noChangeShapeType="1"/>
            </p:cNvSpPr>
            <p:nvPr/>
          </p:nvSpPr>
          <p:spPr bwMode="auto">
            <a:xfrm>
              <a:off x="992" y="3072"/>
              <a:ext cx="1920" cy="0"/>
            </a:xfrm>
            <a:prstGeom prst="line">
              <a:avLst/>
            </a:prstGeom>
            <a:noFill/>
            <a:ln w="3175">
              <a:solidFill>
                <a:schemeClr val="bg2"/>
              </a:solidFill>
              <a:round/>
            </a:ln>
          </p:spPr>
          <p:txBody>
            <a:bodyPr wrap="none" anchor="ctr"/>
            <a:lstStyle/>
            <a:p>
              <a:endParaRPr lang="en-IN"/>
            </a:p>
          </p:txBody>
        </p:sp>
      </p:grpSp>
      <p:grpSp>
        <p:nvGrpSpPr>
          <p:cNvPr id="5" name="Group 17"/>
          <p:cNvGrpSpPr/>
          <p:nvPr/>
        </p:nvGrpSpPr>
        <p:grpSpPr bwMode="auto">
          <a:xfrm>
            <a:off x="457200" y="152400"/>
            <a:ext cx="2362200" cy="1295400"/>
            <a:chOff x="288" y="96"/>
            <a:chExt cx="1488" cy="816"/>
          </a:xfrm>
        </p:grpSpPr>
        <p:sp>
          <p:nvSpPr>
            <p:cNvPr id="25667" name="Oval 18"/>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5668" name="Text Box 19"/>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6" name="Group 20"/>
          <p:cNvGrpSpPr/>
          <p:nvPr/>
        </p:nvGrpSpPr>
        <p:grpSpPr bwMode="auto">
          <a:xfrm>
            <a:off x="5451475" y="1219200"/>
            <a:ext cx="2667000" cy="4016375"/>
            <a:chOff x="3434" y="768"/>
            <a:chExt cx="1680" cy="2530"/>
          </a:xfrm>
        </p:grpSpPr>
        <p:grpSp>
          <p:nvGrpSpPr>
            <p:cNvPr id="7" name="Group 21"/>
            <p:cNvGrpSpPr/>
            <p:nvPr/>
          </p:nvGrpSpPr>
          <p:grpSpPr bwMode="auto">
            <a:xfrm>
              <a:off x="3792" y="2064"/>
              <a:ext cx="912" cy="933"/>
              <a:chOff x="3792" y="2064"/>
              <a:chExt cx="912" cy="933"/>
            </a:xfrm>
          </p:grpSpPr>
          <p:sp>
            <p:nvSpPr>
              <p:cNvPr id="3" name="Rectangle 22"/>
              <p:cNvSpPr>
                <a:spLocks noChangeArrowheads="1"/>
              </p:cNvSpPr>
              <p:nvPr/>
            </p:nvSpPr>
            <p:spPr bwMode="auto">
              <a:xfrm>
                <a:off x="3840" y="2064"/>
                <a:ext cx="864" cy="864"/>
              </a:xfrm>
              <a:prstGeom prst="rect">
                <a:avLst/>
              </a:prstGeom>
              <a:solidFill>
                <a:schemeClr val="bg1"/>
              </a:solidFill>
              <a:ln w="28575">
                <a:solidFill>
                  <a:schemeClr val="tx1"/>
                </a:solidFill>
                <a:miter lim="800000"/>
              </a:ln>
            </p:spPr>
            <p:txBody>
              <a:bodyPr wrap="none" anchor="ctr"/>
              <a:lstStyle/>
              <a:p>
                <a:endParaRPr lang="en-IN"/>
              </a:p>
            </p:txBody>
          </p:sp>
          <p:sp>
            <p:nvSpPr>
              <p:cNvPr id="25662" name="Rectangle 23"/>
              <p:cNvSpPr>
                <a:spLocks noChangeArrowheads="1"/>
              </p:cNvSpPr>
              <p:nvPr/>
            </p:nvSpPr>
            <p:spPr bwMode="auto">
              <a:xfrm>
                <a:off x="3840" y="2451"/>
                <a:ext cx="480" cy="480"/>
              </a:xfrm>
              <a:prstGeom prst="rect">
                <a:avLst/>
              </a:prstGeom>
              <a:solidFill>
                <a:schemeClr val="bg1"/>
              </a:solidFill>
              <a:ln w="28575">
                <a:solidFill>
                  <a:schemeClr val="tx1"/>
                </a:solidFill>
                <a:miter lim="800000"/>
              </a:ln>
            </p:spPr>
            <p:txBody>
              <a:bodyPr wrap="none" anchor="ctr"/>
              <a:lstStyle/>
              <a:p>
                <a:endParaRPr lang="en-IN"/>
              </a:p>
            </p:txBody>
          </p:sp>
          <p:sp>
            <p:nvSpPr>
              <p:cNvPr id="25663" name="Line 24"/>
              <p:cNvSpPr>
                <a:spLocks noChangeShapeType="1"/>
              </p:cNvSpPr>
              <p:nvPr/>
            </p:nvSpPr>
            <p:spPr bwMode="auto">
              <a:xfrm flipV="1">
                <a:off x="3840" y="2064"/>
                <a:ext cx="864" cy="384"/>
              </a:xfrm>
              <a:prstGeom prst="line">
                <a:avLst/>
              </a:prstGeom>
              <a:noFill/>
              <a:ln w="28575">
                <a:solidFill>
                  <a:schemeClr val="tx1"/>
                </a:solidFill>
                <a:round/>
              </a:ln>
            </p:spPr>
            <p:txBody>
              <a:bodyPr wrap="none" anchor="ctr"/>
              <a:lstStyle/>
              <a:p>
                <a:endParaRPr lang="en-IN"/>
              </a:p>
            </p:txBody>
          </p:sp>
          <p:sp>
            <p:nvSpPr>
              <p:cNvPr id="25664" name="Line 25"/>
              <p:cNvSpPr>
                <a:spLocks noChangeShapeType="1"/>
              </p:cNvSpPr>
              <p:nvPr/>
            </p:nvSpPr>
            <p:spPr bwMode="auto">
              <a:xfrm flipV="1">
                <a:off x="4320" y="2064"/>
                <a:ext cx="384" cy="384"/>
              </a:xfrm>
              <a:prstGeom prst="line">
                <a:avLst/>
              </a:prstGeom>
              <a:noFill/>
              <a:ln w="28575">
                <a:solidFill>
                  <a:schemeClr val="tx1"/>
                </a:solidFill>
                <a:round/>
              </a:ln>
            </p:spPr>
            <p:txBody>
              <a:bodyPr wrap="none" anchor="ctr"/>
              <a:lstStyle/>
              <a:p>
                <a:endParaRPr lang="en-IN"/>
              </a:p>
            </p:txBody>
          </p:sp>
          <p:sp>
            <p:nvSpPr>
              <p:cNvPr id="25665" name="Line 26"/>
              <p:cNvSpPr>
                <a:spLocks noChangeShapeType="1"/>
              </p:cNvSpPr>
              <p:nvPr/>
            </p:nvSpPr>
            <p:spPr bwMode="auto">
              <a:xfrm flipV="1">
                <a:off x="4320" y="2064"/>
                <a:ext cx="384" cy="864"/>
              </a:xfrm>
              <a:prstGeom prst="line">
                <a:avLst/>
              </a:prstGeom>
              <a:noFill/>
              <a:ln w="28575">
                <a:solidFill>
                  <a:schemeClr val="tx1"/>
                </a:solidFill>
                <a:round/>
              </a:ln>
            </p:spPr>
            <p:txBody>
              <a:bodyPr wrap="none" anchor="ctr"/>
              <a:lstStyle/>
              <a:p>
                <a:endParaRPr lang="en-IN"/>
              </a:p>
            </p:txBody>
          </p:sp>
          <p:sp>
            <p:nvSpPr>
              <p:cNvPr id="25666" name="Rectangle 27"/>
              <p:cNvSpPr>
                <a:spLocks noChangeArrowheads="1"/>
              </p:cNvSpPr>
              <p:nvPr/>
            </p:nvSpPr>
            <p:spPr bwMode="auto">
              <a:xfrm>
                <a:off x="3792" y="2469"/>
                <a:ext cx="528" cy="528"/>
              </a:xfrm>
              <a:prstGeom prst="rect">
                <a:avLst/>
              </a:prstGeom>
              <a:solidFill>
                <a:schemeClr val="bg1"/>
              </a:solidFill>
              <a:ln w="9525">
                <a:noFill/>
                <a:miter lim="800000"/>
              </a:ln>
            </p:spPr>
            <p:txBody>
              <a:bodyPr wrap="none" anchor="ctr"/>
              <a:lstStyle/>
              <a:p>
                <a:endParaRPr lang="en-IN"/>
              </a:p>
            </p:txBody>
          </p:sp>
        </p:grpSp>
        <p:grpSp>
          <p:nvGrpSpPr>
            <p:cNvPr id="8" name="Group 28"/>
            <p:cNvGrpSpPr/>
            <p:nvPr/>
          </p:nvGrpSpPr>
          <p:grpSpPr bwMode="auto">
            <a:xfrm>
              <a:off x="3840" y="768"/>
              <a:ext cx="864" cy="1104"/>
              <a:chOff x="3840" y="768"/>
              <a:chExt cx="864" cy="1104"/>
            </a:xfrm>
          </p:grpSpPr>
          <p:sp>
            <p:nvSpPr>
              <p:cNvPr id="25658" name="Line 29"/>
              <p:cNvSpPr>
                <a:spLocks noChangeShapeType="1"/>
              </p:cNvSpPr>
              <p:nvPr/>
            </p:nvSpPr>
            <p:spPr bwMode="auto">
              <a:xfrm flipH="1">
                <a:off x="3840" y="768"/>
                <a:ext cx="864" cy="1104"/>
              </a:xfrm>
              <a:prstGeom prst="line">
                <a:avLst/>
              </a:prstGeom>
              <a:noFill/>
              <a:ln w="28575">
                <a:solidFill>
                  <a:schemeClr val="tx1"/>
                </a:solidFill>
                <a:round/>
              </a:ln>
            </p:spPr>
            <p:txBody>
              <a:bodyPr wrap="none" anchor="ctr"/>
              <a:lstStyle/>
              <a:p>
                <a:endParaRPr lang="en-IN"/>
              </a:p>
            </p:txBody>
          </p:sp>
          <p:sp>
            <p:nvSpPr>
              <p:cNvPr id="25659" name="Line 30"/>
              <p:cNvSpPr>
                <a:spLocks noChangeShapeType="1"/>
              </p:cNvSpPr>
              <p:nvPr/>
            </p:nvSpPr>
            <p:spPr bwMode="auto">
              <a:xfrm flipH="1">
                <a:off x="4320" y="768"/>
                <a:ext cx="384" cy="1104"/>
              </a:xfrm>
              <a:prstGeom prst="line">
                <a:avLst/>
              </a:prstGeom>
              <a:noFill/>
              <a:ln w="28575">
                <a:solidFill>
                  <a:schemeClr val="tx1"/>
                </a:solidFill>
                <a:round/>
              </a:ln>
            </p:spPr>
            <p:txBody>
              <a:bodyPr wrap="none" anchor="ctr"/>
              <a:lstStyle/>
              <a:p>
                <a:endParaRPr lang="en-IN"/>
              </a:p>
            </p:txBody>
          </p:sp>
          <p:sp>
            <p:nvSpPr>
              <p:cNvPr id="4" name="Line 31"/>
              <p:cNvSpPr>
                <a:spLocks noChangeShapeType="1"/>
              </p:cNvSpPr>
              <p:nvPr/>
            </p:nvSpPr>
            <p:spPr bwMode="auto">
              <a:xfrm>
                <a:off x="4704" y="768"/>
                <a:ext cx="0" cy="1104"/>
              </a:xfrm>
              <a:prstGeom prst="line">
                <a:avLst/>
              </a:prstGeom>
              <a:noFill/>
              <a:ln w="28575">
                <a:solidFill>
                  <a:schemeClr val="tx1"/>
                </a:solidFill>
                <a:round/>
              </a:ln>
            </p:spPr>
            <p:txBody>
              <a:bodyPr wrap="none" anchor="ctr"/>
              <a:lstStyle/>
              <a:p>
                <a:endParaRPr lang="en-IN"/>
              </a:p>
            </p:txBody>
          </p:sp>
        </p:grpSp>
        <p:grpSp>
          <p:nvGrpSpPr>
            <p:cNvPr id="9" name="Group 32"/>
            <p:cNvGrpSpPr/>
            <p:nvPr/>
          </p:nvGrpSpPr>
          <p:grpSpPr bwMode="auto">
            <a:xfrm>
              <a:off x="3840" y="1776"/>
              <a:ext cx="864" cy="720"/>
              <a:chOff x="3840" y="1776"/>
              <a:chExt cx="864" cy="720"/>
            </a:xfrm>
          </p:grpSpPr>
          <p:sp>
            <p:nvSpPr>
              <p:cNvPr id="25655" name="Line 33"/>
              <p:cNvSpPr>
                <a:spLocks noChangeShapeType="1"/>
              </p:cNvSpPr>
              <p:nvPr/>
            </p:nvSpPr>
            <p:spPr bwMode="auto">
              <a:xfrm flipV="1">
                <a:off x="4320" y="1824"/>
                <a:ext cx="0" cy="672"/>
              </a:xfrm>
              <a:prstGeom prst="line">
                <a:avLst/>
              </a:prstGeom>
              <a:noFill/>
              <a:ln w="3175">
                <a:solidFill>
                  <a:schemeClr val="bg2"/>
                </a:solidFill>
                <a:round/>
              </a:ln>
            </p:spPr>
            <p:txBody>
              <a:bodyPr wrap="none" anchor="ctr"/>
              <a:lstStyle/>
              <a:p>
                <a:endParaRPr lang="en-IN"/>
              </a:p>
            </p:txBody>
          </p:sp>
          <p:sp>
            <p:nvSpPr>
              <p:cNvPr id="25656" name="Line 34"/>
              <p:cNvSpPr>
                <a:spLocks noChangeShapeType="1"/>
              </p:cNvSpPr>
              <p:nvPr/>
            </p:nvSpPr>
            <p:spPr bwMode="auto">
              <a:xfrm flipV="1">
                <a:off x="3840" y="1776"/>
                <a:ext cx="0" cy="672"/>
              </a:xfrm>
              <a:prstGeom prst="line">
                <a:avLst/>
              </a:prstGeom>
              <a:noFill/>
              <a:ln w="3175">
                <a:solidFill>
                  <a:schemeClr val="bg2"/>
                </a:solidFill>
                <a:round/>
              </a:ln>
            </p:spPr>
            <p:txBody>
              <a:bodyPr wrap="none" anchor="ctr"/>
              <a:lstStyle/>
              <a:p>
                <a:endParaRPr lang="en-IN"/>
              </a:p>
            </p:txBody>
          </p:sp>
          <p:sp>
            <p:nvSpPr>
              <p:cNvPr id="25657" name="Line 35"/>
              <p:cNvSpPr>
                <a:spLocks noChangeShapeType="1"/>
              </p:cNvSpPr>
              <p:nvPr/>
            </p:nvSpPr>
            <p:spPr bwMode="auto">
              <a:xfrm flipV="1">
                <a:off x="4704" y="1824"/>
                <a:ext cx="0" cy="528"/>
              </a:xfrm>
              <a:prstGeom prst="line">
                <a:avLst/>
              </a:prstGeom>
              <a:noFill/>
              <a:ln w="9525">
                <a:solidFill>
                  <a:schemeClr val="folHlink"/>
                </a:solidFill>
                <a:round/>
              </a:ln>
            </p:spPr>
            <p:txBody>
              <a:bodyPr wrap="none" anchor="ctr"/>
              <a:lstStyle/>
              <a:p>
                <a:endParaRPr lang="en-IN"/>
              </a:p>
            </p:txBody>
          </p:sp>
        </p:grpSp>
        <p:grpSp>
          <p:nvGrpSpPr>
            <p:cNvPr id="10" name="Group 36"/>
            <p:cNvGrpSpPr/>
            <p:nvPr/>
          </p:nvGrpSpPr>
          <p:grpSpPr bwMode="auto">
            <a:xfrm>
              <a:off x="3559" y="1752"/>
              <a:ext cx="1367" cy="234"/>
              <a:chOff x="3421" y="1752"/>
              <a:chExt cx="1643" cy="234"/>
            </a:xfrm>
          </p:grpSpPr>
          <p:sp>
            <p:nvSpPr>
              <p:cNvPr id="25651" name="Line 37"/>
              <p:cNvSpPr>
                <a:spLocks noChangeShapeType="1"/>
              </p:cNvSpPr>
              <p:nvPr/>
            </p:nvSpPr>
            <p:spPr bwMode="auto">
              <a:xfrm>
                <a:off x="3606" y="1872"/>
                <a:ext cx="1248" cy="0"/>
              </a:xfrm>
              <a:prstGeom prst="line">
                <a:avLst/>
              </a:prstGeom>
              <a:noFill/>
              <a:ln w="9525">
                <a:solidFill>
                  <a:schemeClr val="tx1"/>
                </a:solidFill>
                <a:round/>
              </a:ln>
            </p:spPr>
            <p:txBody>
              <a:bodyPr wrap="none" anchor="ctr"/>
              <a:lstStyle/>
              <a:p>
                <a:endParaRPr lang="en-IN"/>
              </a:p>
            </p:txBody>
          </p:sp>
          <p:grpSp>
            <p:nvGrpSpPr>
              <p:cNvPr id="11" name="Group 38"/>
              <p:cNvGrpSpPr/>
              <p:nvPr/>
            </p:nvGrpSpPr>
            <p:grpSpPr bwMode="auto">
              <a:xfrm>
                <a:off x="3421" y="1752"/>
                <a:ext cx="1643" cy="234"/>
                <a:chOff x="3421" y="1752"/>
                <a:chExt cx="1643" cy="234"/>
              </a:xfrm>
            </p:grpSpPr>
            <p:sp>
              <p:nvSpPr>
                <p:cNvPr id="25653" name="Text Box 39"/>
                <p:cNvSpPr txBox="1">
                  <a:spLocks noChangeArrowheads="1"/>
                </p:cNvSpPr>
                <p:nvPr/>
              </p:nvSpPr>
              <p:spPr bwMode="auto">
                <a:xfrm>
                  <a:off x="3421" y="1752"/>
                  <a:ext cx="264"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5654" name="Text Box 40"/>
                <p:cNvSpPr txBox="1">
                  <a:spLocks noChangeArrowheads="1"/>
                </p:cNvSpPr>
                <p:nvPr/>
              </p:nvSpPr>
              <p:spPr bwMode="auto">
                <a:xfrm>
                  <a:off x="4800" y="1755"/>
                  <a:ext cx="264"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sp>
          <p:nvSpPr>
            <p:cNvPr id="25632" name="Line 41"/>
            <p:cNvSpPr>
              <a:spLocks noChangeShapeType="1"/>
            </p:cNvSpPr>
            <p:nvPr/>
          </p:nvSpPr>
          <p:spPr bwMode="auto">
            <a:xfrm>
              <a:off x="3840" y="1872"/>
              <a:ext cx="864" cy="0"/>
            </a:xfrm>
            <a:prstGeom prst="line">
              <a:avLst/>
            </a:prstGeom>
            <a:noFill/>
            <a:ln w="28575">
              <a:solidFill>
                <a:schemeClr val="tx1"/>
              </a:solidFill>
              <a:round/>
            </a:ln>
          </p:spPr>
          <p:txBody>
            <a:bodyPr/>
            <a:lstStyle/>
            <a:p>
              <a:endParaRPr lang="en-IN"/>
            </a:p>
          </p:txBody>
        </p:sp>
        <p:sp>
          <p:nvSpPr>
            <p:cNvPr id="25633" name="Line 42"/>
            <p:cNvSpPr>
              <a:spLocks noChangeShapeType="1"/>
            </p:cNvSpPr>
            <p:nvPr/>
          </p:nvSpPr>
          <p:spPr bwMode="auto">
            <a:xfrm>
              <a:off x="4752" y="768"/>
              <a:ext cx="240" cy="0"/>
            </a:xfrm>
            <a:prstGeom prst="line">
              <a:avLst/>
            </a:prstGeom>
            <a:noFill/>
            <a:ln w="9525">
              <a:solidFill>
                <a:schemeClr val="tx1"/>
              </a:solidFill>
              <a:round/>
            </a:ln>
          </p:spPr>
          <p:txBody>
            <a:bodyPr/>
            <a:lstStyle/>
            <a:p>
              <a:endParaRPr lang="en-IN"/>
            </a:p>
          </p:txBody>
        </p:sp>
        <p:sp>
          <p:nvSpPr>
            <p:cNvPr id="25634" name="Line 43"/>
            <p:cNvSpPr>
              <a:spLocks noChangeShapeType="1"/>
            </p:cNvSpPr>
            <p:nvPr/>
          </p:nvSpPr>
          <p:spPr bwMode="auto">
            <a:xfrm>
              <a:off x="4704" y="1872"/>
              <a:ext cx="336" cy="0"/>
            </a:xfrm>
            <a:prstGeom prst="line">
              <a:avLst/>
            </a:prstGeom>
            <a:noFill/>
            <a:ln w="9525">
              <a:solidFill>
                <a:schemeClr val="tx1"/>
              </a:solidFill>
              <a:round/>
            </a:ln>
          </p:spPr>
          <p:txBody>
            <a:bodyPr/>
            <a:lstStyle/>
            <a:p>
              <a:endParaRPr lang="en-IN"/>
            </a:p>
          </p:txBody>
        </p:sp>
        <p:sp>
          <p:nvSpPr>
            <p:cNvPr id="25635" name="Line 44"/>
            <p:cNvSpPr>
              <a:spLocks noChangeShapeType="1"/>
            </p:cNvSpPr>
            <p:nvPr/>
          </p:nvSpPr>
          <p:spPr bwMode="auto">
            <a:xfrm>
              <a:off x="3504" y="2064"/>
              <a:ext cx="240" cy="0"/>
            </a:xfrm>
            <a:prstGeom prst="line">
              <a:avLst/>
            </a:prstGeom>
            <a:noFill/>
            <a:ln w="9525">
              <a:solidFill>
                <a:schemeClr val="tx1"/>
              </a:solidFill>
              <a:round/>
            </a:ln>
          </p:spPr>
          <p:txBody>
            <a:bodyPr/>
            <a:lstStyle/>
            <a:p>
              <a:endParaRPr lang="en-IN"/>
            </a:p>
          </p:txBody>
        </p:sp>
        <p:sp>
          <p:nvSpPr>
            <p:cNvPr id="25636" name="Line 45"/>
            <p:cNvSpPr>
              <a:spLocks noChangeShapeType="1"/>
            </p:cNvSpPr>
            <p:nvPr/>
          </p:nvSpPr>
          <p:spPr bwMode="auto">
            <a:xfrm>
              <a:off x="3504" y="2448"/>
              <a:ext cx="240" cy="0"/>
            </a:xfrm>
            <a:prstGeom prst="line">
              <a:avLst/>
            </a:prstGeom>
            <a:noFill/>
            <a:ln w="9525">
              <a:solidFill>
                <a:schemeClr val="tx1"/>
              </a:solidFill>
              <a:round/>
            </a:ln>
          </p:spPr>
          <p:txBody>
            <a:bodyPr/>
            <a:lstStyle/>
            <a:p>
              <a:endParaRPr lang="en-IN"/>
            </a:p>
          </p:txBody>
        </p:sp>
        <p:sp>
          <p:nvSpPr>
            <p:cNvPr id="25637" name="Line 46"/>
            <p:cNvSpPr>
              <a:spLocks noChangeShapeType="1"/>
            </p:cNvSpPr>
            <p:nvPr/>
          </p:nvSpPr>
          <p:spPr bwMode="auto">
            <a:xfrm>
              <a:off x="3480" y="2928"/>
              <a:ext cx="288" cy="0"/>
            </a:xfrm>
            <a:prstGeom prst="line">
              <a:avLst/>
            </a:prstGeom>
            <a:noFill/>
            <a:ln w="9525">
              <a:solidFill>
                <a:schemeClr val="tx1"/>
              </a:solidFill>
              <a:round/>
            </a:ln>
          </p:spPr>
          <p:txBody>
            <a:bodyPr/>
            <a:lstStyle/>
            <a:p>
              <a:endParaRPr lang="en-IN"/>
            </a:p>
          </p:txBody>
        </p:sp>
        <p:sp>
          <p:nvSpPr>
            <p:cNvPr id="25638" name="Line 47"/>
            <p:cNvSpPr>
              <a:spLocks noChangeShapeType="1"/>
            </p:cNvSpPr>
            <p:nvPr/>
          </p:nvSpPr>
          <p:spPr bwMode="auto">
            <a:xfrm>
              <a:off x="4320" y="3024"/>
              <a:ext cx="0" cy="240"/>
            </a:xfrm>
            <a:prstGeom prst="line">
              <a:avLst/>
            </a:prstGeom>
            <a:noFill/>
            <a:ln w="9525">
              <a:solidFill>
                <a:schemeClr val="tx1"/>
              </a:solidFill>
              <a:round/>
            </a:ln>
          </p:spPr>
          <p:txBody>
            <a:bodyPr/>
            <a:lstStyle/>
            <a:p>
              <a:endParaRPr lang="en-IN"/>
            </a:p>
          </p:txBody>
        </p:sp>
        <p:sp>
          <p:nvSpPr>
            <p:cNvPr id="25639" name="Line 48"/>
            <p:cNvSpPr>
              <a:spLocks noChangeShapeType="1"/>
            </p:cNvSpPr>
            <p:nvPr/>
          </p:nvSpPr>
          <p:spPr bwMode="auto">
            <a:xfrm>
              <a:off x="4704" y="3030"/>
              <a:ext cx="0" cy="240"/>
            </a:xfrm>
            <a:prstGeom prst="line">
              <a:avLst/>
            </a:prstGeom>
            <a:noFill/>
            <a:ln w="9525">
              <a:solidFill>
                <a:schemeClr val="tx1"/>
              </a:solidFill>
              <a:round/>
            </a:ln>
          </p:spPr>
          <p:txBody>
            <a:bodyPr/>
            <a:lstStyle/>
            <a:p>
              <a:endParaRPr lang="en-IN"/>
            </a:p>
          </p:txBody>
        </p:sp>
        <p:sp>
          <p:nvSpPr>
            <p:cNvPr id="25640" name="Line 49"/>
            <p:cNvSpPr>
              <a:spLocks noChangeShapeType="1"/>
            </p:cNvSpPr>
            <p:nvPr/>
          </p:nvSpPr>
          <p:spPr bwMode="auto">
            <a:xfrm>
              <a:off x="3840" y="3030"/>
              <a:ext cx="0" cy="198"/>
            </a:xfrm>
            <a:prstGeom prst="line">
              <a:avLst/>
            </a:prstGeom>
            <a:noFill/>
            <a:ln w="9525">
              <a:solidFill>
                <a:schemeClr val="tx1"/>
              </a:solidFill>
              <a:round/>
            </a:ln>
          </p:spPr>
          <p:txBody>
            <a:bodyPr/>
            <a:lstStyle/>
            <a:p>
              <a:endParaRPr lang="en-IN"/>
            </a:p>
          </p:txBody>
        </p:sp>
        <p:sp>
          <p:nvSpPr>
            <p:cNvPr id="25641" name="Line 50"/>
            <p:cNvSpPr>
              <a:spLocks noChangeShapeType="1"/>
            </p:cNvSpPr>
            <p:nvPr/>
          </p:nvSpPr>
          <p:spPr bwMode="auto">
            <a:xfrm>
              <a:off x="3600" y="2064"/>
              <a:ext cx="0" cy="384"/>
            </a:xfrm>
            <a:prstGeom prst="line">
              <a:avLst/>
            </a:prstGeom>
            <a:noFill/>
            <a:ln w="9525">
              <a:solidFill>
                <a:schemeClr val="bg2"/>
              </a:solidFill>
              <a:round/>
              <a:headEnd type="triangle" w="med" len="med"/>
              <a:tailEnd type="triangle" w="med" len="med"/>
            </a:ln>
          </p:spPr>
          <p:txBody>
            <a:bodyPr/>
            <a:lstStyle/>
            <a:p>
              <a:endParaRPr lang="en-IN"/>
            </a:p>
          </p:txBody>
        </p:sp>
        <p:sp>
          <p:nvSpPr>
            <p:cNvPr id="25642" name="Line 51"/>
            <p:cNvSpPr>
              <a:spLocks noChangeShapeType="1"/>
            </p:cNvSpPr>
            <p:nvPr/>
          </p:nvSpPr>
          <p:spPr bwMode="auto">
            <a:xfrm>
              <a:off x="3600" y="2448"/>
              <a:ext cx="0" cy="480"/>
            </a:xfrm>
            <a:prstGeom prst="line">
              <a:avLst/>
            </a:prstGeom>
            <a:noFill/>
            <a:ln w="9525">
              <a:solidFill>
                <a:schemeClr val="bg2"/>
              </a:solidFill>
              <a:round/>
              <a:headEnd type="triangle" w="med" len="med"/>
              <a:tailEnd type="triangle" w="med" len="med"/>
            </a:ln>
          </p:spPr>
          <p:txBody>
            <a:bodyPr/>
            <a:lstStyle/>
            <a:p>
              <a:endParaRPr lang="en-IN"/>
            </a:p>
          </p:txBody>
        </p:sp>
        <p:sp>
          <p:nvSpPr>
            <p:cNvPr id="25643" name="Line 52"/>
            <p:cNvSpPr>
              <a:spLocks noChangeShapeType="1"/>
            </p:cNvSpPr>
            <p:nvPr/>
          </p:nvSpPr>
          <p:spPr bwMode="auto">
            <a:xfrm>
              <a:off x="3840" y="3168"/>
              <a:ext cx="480" cy="0"/>
            </a:xfrm>
            <a:prstGeom prst="line">
              <a:avLst/>
            </a:prstGeom>
            <a:noFill/>
            <a:ln w="9525">
              <a:solidFill>
                <a:schemeClr val="bg2"/>
              </a:solidFill>
              <a:round/>
              <a:headEnd type="triangle" w="med" len="med"/>
              <a:tailEnd type="triangle" w="med" len="med"/>
            </a:ln>
          </p:spPr>
          <p:txBody>
            <a:bodyPr/>
            <a:lstStyle/>
            <a:p>
              <a:endParaRPr lang="en-IN"/>
            </a:p>
          </p:txBody>
        </p:sp>
        <p:sp>
          <p:nvSpPr>
            <p:cNvPr id="25644" name="Line 53"/>
            <p:cNvSpPr>
              <a:spLocks noChangeShapeType="1"/>
            </p:cNvSpPr>
            <p:nvPr/>
          </p:nvSpPr>
          <p:spPr bwMode="auto">
            <a:xfrm>
              <a:off x="4320" y="3168"/>
              <a:ext cx="384" cy="0"/>
            </a:xfrm>
            <a:prstGeom prst="line">
              <a:avLst/>
            </a:prstGeom>
            <a:noFill/>
            <a:ln w="9525">
              <a:solidFill>
                <a:schemeClr val="bg2"/>
              </a:solidFill>
              <a:round/>
              <a:headEnd type="triangle" w="med" len="med"/>
              <a:tailEnd type="triangle" w="med" len="med"/>
            </a:ln>
          </p:spPr>
          <p:txBody>
            <a:bodyPr/>
            <a:lstStyle/>
            <a:p>
              <a:endParaRPr lang="en-IN"/>
            </a:p>
          </p:txBody>
        </p:sp>
        <p:sp>
          <p:nvSpPr>
            <p:cNvPr id="25645" name="Line 54"/>
            <p:cNvSpPr>
              <a:spLocks noChangeShapeType="1"/>
            </p:cNvSpPr>
            <p:nvPr/>
          </p:nvSpPr>
          <p:spPr bwMode="auto">
            <a:xfrm>
              <a:off x="4944" y="768"/>
              <a:ext cx="0" cy="1104"/>
            </a:xfrm>
            <a:prstGeom prst="line">
              <a:avLst/>
            </a:prstGeom>
            <a:noFill/>
            <a:ln w="9525">
              <a:solidFill>
                <a:schemeClr val="bg2"/>
              </a:solidFill>
              <a:round/>
              <a:headEnd type="triangle" w="med" len="med"/>
              <a:tailEnd type="triangle" w="med" len="med"/>
            </a:ln>
          </p:spPr>
          <p:txBody>
            <a:bodyPr/>
            <a:lstStyle/>
            <a:p>
              <a:endParaRPr lang="en-IN"/>
            </a:p>
          </p:txBody>
        </p:sp>
        <p:sp>
          <p:nvSpPr>
            <p:cNvPr id="25646" name="Text Box 55"/>
            <p:cNvSpPr txBox="1">
              <a:spLocks noChangeArrowheads="1"/>
            </p:cNvSpPr>
            <p:nvPr/>
          </p:nvSpPr>
          <p:spPr bwMode="auto">
            <a:xfrm>
              <a:off x="4902" y="1200"/>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25647" name="Text Box 56"/>
            <p:cNvSpPr txBox="1">
              <a:spLocks noChangeArrowheads="1"/>
            </p:cNvSpPr>
            <p:nvPr/>
          </p:nvSpPr>
          <p:spPr bwMode="auto">
            <a:xfrm>
              <a:off x="3434" y="2189"/>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25648" name="Text Box 57"/>
            <p:cNvSpPr txBox="1">
              <a:spLocks noChangeArrowheads="1"/>
            </p:cNvSpPr>
            <p:nvPr/>
          </p:nvSpPr>
          <p:spPr bwMode="auto">
            <a:xfrm>
              <a:off x="3434" y="2603"/>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25649" name="Text Box 58"/>
            <p:cNvSpPr txBox="1">
              <a:spLocks noChangeArrowheads="1"/>
            </p:cNvSpPr>
            <p:nvPr/>
          </p:nvSpPr>
          <p:spPr bwMode="auto">
            <a:xfrm>
              <a:off x="3926" y="3125"/>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25650" name="Text Box 59"/>
            <p:cNvSpPr txBox="1">
              <a:spLocks noChangeArrowheads="1"/>
            </p:cNvSpPr>
            <p:nvPr/>
          </p:nvSpPr>
          <p:spPr bwMode="auto">
            <a:xfrm>
              <a:off x="4368" y="3125"/>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grpSp>
      <p:sp>
        <p:nvSpPr>
          <p:cNvPr id="25660" name="Text Box 60"/>
          <p:cNvSpPr txBox="1">
            <a:spLocks noChangeArrowheads="1"/>
          </p:cNvSpPr>
          <p:nvPr/>
        </p:nvSpPr>
        <p:spPr bwMode="auto">
          <a:xfrm>
            <a:off x="5867400" y="26670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25661" name="Text Box 61"/>
          <p:cNvSpPr txBox="1">
            <a:spLocks noChangeArrowheads="1"/>
          </p:cNvSpPr>
          <p:nvPr/>
        </p:nvSpPr>
        <p:spPr bwMode="auto">
          <a:xfrm>
            <a:off x="2971800" y="48006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12" name="Group 62"/>
          <p:cNvGrpSpPr/>
          <p:nvPr/>
        </p:nvGrpSpPr>
        <p:grpSpPr bwMode="auto">
          <a:xfrm>
            <a:off x="2809875" y="609600"/>
            <a:ext cx="5953125" cy="381000"/>
            <a:chOff x="1536" y="288"/>
            <a:chExt cx="3750" cy="240"/>
          </a:xfrm>
        </p:grpSpPr>
        <p:sp>
          <p:nvSpPr>
            <p:cNvPr id="25626" name="Rectangle 63"/>
            <p:cNvSpPr>
              <a:spLocks noChangeArrowheads="1"/>
            </p:cNvSpPr>
            <p:nvPr/>
          </p:nvSpPr>
          <p:spPr bwMode="auto">
            <a:xfrm>
              <a:off x="1536" y="288"/>
              <a:ext cx="3744" cy="240"/>
            </a:xfrm>
            <a:prstGeom prst="rect">
              <a:avLst/>
            </a:prstGeom>
            <a:solidFill>
              <a:srgbClr val="FFFFCC"/>
            </a:solidFill>
            <a:ln w="9525">
              <a:solidFill>
                <a:schemeClr val="tx1"/>
              </a:solidFill>
              <a:miter lim="800000"/>
            </a:ln>
          </p:spPr>
          <p:txBody>
            <a:bodyPr wrap="none" anchor="ctr"/>
            <a:lstStyle/>
            <a:p>
              <a:endParaRPr lang="en-IN"/>
            </a:p>
          </p:txBody>
        </p:sp>
        <p:sp>
          <p:nvSpPr>
            <p:cNvPr id="25627" name="Text Box 64"/>
            <p:cNvSpPr txBox="1">
              <a:spLocks noChangeArrowheads="1"/>
            </p:cNvSpPr>
            <p:nvPr/>
          </p:nvSpPr>
          <p:spPr bwMode="auto">
            <a:xfrm>
              <a:off x="1584" y="288"/>
              <a:ext cx="3702" cy="212"/>
            </a:xfrm>
            <a:prstGeom prst="rect">
              <a:avLst/>
            </a:prstGeom>
            <a:noFill/>
            <a:ln w="9525">
              <a:noFill/>
              <a:miter lim="800000"/>
            </a:ln>
          </p:spPr>
          <p:txBody>
            <a:bodyPr wrap="none">
              <a:spAutoFit/>
            </a:bodyPr>
            <a:lstStyle/>
            <a:p>
              <a:r>
                <a:rPr lang="en-US" sz="1600" b="1"/>
                <a:t>F.V. &amp; T.V. of  an object are given. Draw it’s isometric view.</a:t>
              </a:r>
              <a:endParaRPr lang="en-US" sz="1600" b="1"/>
            </a:p>
          </p:txBody>
        </p:sp>
      </p:grpSp>
      <p:sp>
        <p:nvSpPr>
          <p:cNvPr id="25618" name="Oval 65"/>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20</a:t>
            </a:r>
            <a:endParaRPr lang="en-US" b="1">
              <a:latin typeface="Times New Roman" charset="0"/>
            </a:endParaRPr>
          </a:p>
        </p:txBody>
      </p:sp>
      <p:grpSp>
        <p:nvGrpSpPr>
          <p:cNvPr id="13" name="Group 66"/>
          <p:cNvGrpSpPr/>
          <p:nvPr/>
        </p:nvGrpSpPr>
        <p:grpSpPr bwMode="auto">
          <a:xfrm>
            <a:off x="7467600" y="46038"/>
            <a:ext cx="1096963" cy="182562"/>
            <a:chOff x="5050" y="0"/>
            <a:chExt cx="691" cy="115"/>
          </a:xfrm>
        </p:grpSpPr>
        <p:sp>
          <p:nvSpPr>
            <p:cNvPr id="25620" name="AutoShape 67">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5621" name="AutoShape 68">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5622" name="AutoShape 69">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5623" name="AutoShape 70">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5624" name="AutoShape 71">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5625" name="AutoShape 72">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25602"/>
                                        </p:tgtEl>
                                        <p:attrNameLst>
                                          <p:attrName>style.visibility</p:attrName>
                                        </p:attrNameLst>
                                      </p:cBhvr>
                                      <p:to>
                                        <p:strVal val="visible"/>
                                      </p:to>
                                    </p:set>
                                    <p:anim calcmode="lin" valueType="num">
                                      <p:cBhvr>
                                        <p:cTn id="13" dur="500" fill="hold"/>
                                        <p:tgtEl>
                                          <p:spTgt spid="25602"/>
                                        </p:tgtEl>
                                        <p:attrNameLst>
                                          <p:attrName>ppt_w</p:attrName>
                                        </p:attrNameLst>
                                      </p:cBhvr>
                                      <p:tavLst>
                                        <p:tav tm="0">
                                          <p:val>
                                            <p:fltVal val="0"/>
                                          </p:val>
                                        </p:tav>
                                        <p:tav tm="100000">
                                          <p:val>
                                            <p:strVal val="#ppt_w"/>
                                          </p:val>
                                        </p:tav>
                                      </p:tavLst>
                                    </p:anim>
                                    <p:anim calcmode="lin" valueType="num">
                                      <p:cBhvr>
                                        <p:cTn id="14" dur="500" fill="hold"/>
                                        <p:tgtEl>
                                          <p:spTgt spid="25602"/>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25604"/>
                                        </p:tgtEl>
                                        <p:attrNameLst>
                                          <p:attrName>style.visibility</p:attrName>
                                        </p:attrNameLst>
                                      </p:cBhvr>
                                      <p:to>
                                        <p:strVal val="visible"/>
                                      </p:to>
                                    </p:set>
                                    <p:anim calcmode="lin" valueType="num">
                                      <p:cBhvr>
                                        <p:cTn id="19" dur="500" fill="hold"/>
                                        <p:tgtEl>
                                          <p:spTgt spid="25604"/>
                                        </p:tgtEl>
                                        <p:attrNameLst>
                                          <p:attrName>ppt_w</p:attrName>
                                        </p:attrNameLst>
                                      </p:cBhvr>
                                      <p:tavLst>
                                        <p:tav tm="0">
                                          <p:val>
                                            <p:fltVal val="0"/>
                                          </p:val>
                                        </p:tav>
                                        <p:tav tm="100000">
                                          <p:val>
                                            <p:strVal val="#ppt_w"/>
                                          </p:val>
                                        </p:tav>
                                      </p:tavLst>
                                    </p:anim>
                                    <p:anim calcmode="lin" valueType="num">
                                      <p:cBhvr>
                                        <p:cTn id="20" dur="500" fill="hold"/>
                                        <p:tgtEl>
                                          <p:spTgt spid="25604"/>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32" fill="hold" grpId="0" nodeType="clickEffect">
                                  <p:stCondLst>
                                    <p:cond delay="0"/>
                                  </p:stCondLst>
                                  <p:childTnLst>
                                    <p:set>
                                      <p:cBhvr>
                                        <p:cTn id="24" dur="1" fill="hold">
                                          <p:stCondLst>
                                            <p:cond delay="0"/>
                                          </p:stCondLst>
                                        </p:cTn>
                                        <p:tgtEl>
                                          <p:spTgt spid="25660"/>
                                        </p:tgtEl>
                                        <p:attrNameLst>
                                          <p:attrName>style.visibility</p:attrName>
                                        </p:attrNameLst>
                                      </p:cBhvr>
                                      <p:to>
                                        <p:strVal val="visible"/>
                                      </p:to>
                                    </p:set>
                                    <p:anim calcmode="lin" valueType="num">
                                      <p:cBhvr>
                                        <p:cTn id="25" dur="500" fill="hold"/>
                                        <p:tgtEl>
                                          <p:spTgt spid="25660"/>
                                        </p:tgtEl>
                                        <p:attrNameLst>
                                          <p:attrName>ppt_w</p:attrName>
                                        </p:attrNameLst>
                                      </p:cBhvr>
                                      <p:tavLst>
                                        <p:tav tm="0">
                                          <p:val>
                                            <p:strVal val="4*#ppt_w"/>
                                          </p:val>
                                        </p:tav>
                                        <p:tav tm="100000">
                                          <p:val>
                                            <p:strVal val="#ppt_w"/>
                                          </p:val>
                                        </p:tav>
                                      </p:tavLst>
                                    </p:anim>
                                    <p:anim calcmode="lin" valueType="num">
                                      <p:cBhvr>
                                        <p:cTn id="26" dur="500" fill="hold"/>
                                        <p:tgtEl>
                                          <p:spTgt spid="25660"/>
                                        </p:tgtEl>
                                        <p:attrNameLst>
                                          <p:attrName>ppt_h</p:attrName>
                                        </p:attrNameLst>
                                      </p:cBhvr>
                                      <p:tavLst>
                                        <p:tav tm="0">
                                          <p:val>
                                            <p:strVal val="4*#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32" fill="hold" grpId="0" nodeType="clickEffect">
                                  <p:stCondLst>
                                    <p:cond delay="0"/>
                                  </p:stCondLst>
                                  <p:childTnLst>
                                    <p:set>
                                      <p:cBhvr>
                                        <p:cTn id="30" dur="1" fill="hold">
                                          <p:stCondLst>
                                            <p:cond delay="0"/>
                                          </p:stCondLst>
                                        </p:cTn>
                                        <p:tgtEl>
                                          <p:spTgt spid="25661"/>
                                        </p:tgtEl>
                                        <p:attrNameLst>
                                          <p:attrName>style.visibility</p:attrName>
                                        </p:attrNameLst>
                                      </p:cBhvr>
                                      <p:to>
                                        <p:strVal val="visible"/>
                                      </p:to>
                                    </p:set>
                                    <p:anim calcmode="lin" valueType="num">
                                      <p:cBhvr>
                                        <p:cTn id="31" dur="500" fill="hold"/>
                                        <p:tgtEl>
                                          <p:spTgt spid="25661"/>
                                        </p:tgtEl>
                                        <p:attrNameLst>
                                          <p:attrName>ppt_w</p:attrName>
                                        </p:attrNameLst>
                                      </p:cBhvr>
                                      <p:tavLst>
                                        <p:tav tm="0">
                                          <p:val>
                                            <p:strVal val="4*#ppt_w"/>
                                          </p:val>
                                        </p:tav>
                                        <p:tav tm="100000">
                                          <p:val>
                                            <p:strVal val="#ppt_w"/>
                                          </p:val>
                                        </p:tav>
                                      </p:tavLst>
                                    </p:anim>
                                    <p:anim calcmode="lin" valueType="num">
                                      <p:cBhvr>
                                        <p:cTn id="32" dur="500" fill="hold"/>
                                        <p:tgtEl>
                                          <p:spTgt spid="25661"/>
                                        </p:tgtEl>
                                        <p:attrNameLst>
                                          <p:attrName>ppt_h</p:attrName>
                                        </p:attrNameLst>
                                      </p:cBhvr>
                                      <p:tavLst>
                                        <p:tav tm="0">
                                          <p:val>
                                            <p:strVal val="4*#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4" fill="hold" grpId="0" nodeType="clickEffect">
                                  <p:stCondLst>
                                    <p:cond delay="0"/>
                                  </p:stCondLst>
                                  <p:childTnLst>
                                    <p:set>
                                      <p:cBhvr>
                                        <p:cTn id="36" dur="1" fill="hold">
                                          <p:stCondLst>
                                            <p:cond delay="0"/>
                                          </p:stCondLst>
                                        </p:cTn>
                                        <p:tgtEl>
                                          <p:spTgt spid="25605"/>
                                        </p:tgtEl>
                                        <p:attrNameLst>
                                          <p:attrName>style.visibility</p:attrName>
                                        </p:attrNameLst>
                                      </p:cBhvr>
                                      <p:to>
                                        <p:strVal val="visible"/>
                                      </p:to>
                                    </p:set>
                                    <p:anim calcmode="lin" valueType="num">
                                      <p:cBhvr>
                                        <p:cTn id="37" dur="500" fill="hold"/>
                                        <p:tgtEl>
                                          <p:spTgt spid="25605"/>
                                        </p:tgtEl>
                                        <p:attrNameLst>
                                          <p:attrName>ppt_x</p:attrName>
                                        </p:attrNameLst>
                                      </p:cBhvr>
                                      <p:tavLst>
                                        <p:tav tm="0">
                                          <p:val>
                                            <p:strVal val="#ppt_x"/>
                                          </p:val>
                                        </p:tav>
                                        <p:tav tm="100000">
                                          <p:val>
                                            <p:strVal val="#ppt_x"/>
                                          </p:val>
                                        </p:tav>
                                      </p:tavLst>
                                    </p:anim>
                                    <p:anim calcmode="lin" valueType="num">
                                      <p:cBhvr>
                                        <p:cTn id="38" dur="500" fill="hold"/>
                                        <p:tgtEl>
                                          <p:spTgt spid="25605"/>
                                        </p:tgtEl>
                                        <p:attrNameLst>
                                          <p:attrName>ppt_y</p:attrName>
                                        </p:attrNameLst>
                                      </p:cBhvr>
                                      <p:tavLst>
                                        <p:tav tm="0">
                                          <p:val>
                                            <p:strVal val="#ppt_y+#ppt_h/2"/>
                                          </p:val>
                                        </p:tav>
                                        <p:tav tm="100000">
                                          <p:val>
                                            <p:strVal val="#ppt_y"/>
                                          </p:val>
                                        </p:tav>
                                      </p:tavLst>
                                    </p:anim>
                                    <p:anim calcmode="lin" valueType="num">
                                      <p:cBhvr>
                                        <p:cTn id="39" dur="500" fill="hold"/>
                                        <p:tgtEl>
                                          <p:spTgt spid="25605"/>
                                        </p:tgtEl>
                                        <p:attrNameLst>
                                          <p:attrName>ppt_w</p:attrName>
                                        </p:attrNameLst>
                                      </p:cBhvr>
                                      <p:tavLst>
                                        <p:tav tm="0">
                                          <p:val>
                                            <p:strVal val="#ppt_w"/>
                                          </p:val>
                                        </p:tav>
                                        <p:tav tm="100000">
                                          <p:val>
                                            <p:strVal val="#ppt_w"/>
                                          </p:val>
                                        </p:tav>
                                      </p:tavLst>
                                    </p:anim>
                                    <p:anim calcmode="lin" valueType="num">
                                      <p:cBhvr>
                                        <p:cTn id="40" dur="500" fill="hold"/>
                                        <p:tgtEl>
                                          <p:spTgt spid="2560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4" fill="hold" grpId="0" nodeType="clickEffect">
                                  <p:stCondLst>
                                    <p:cond delay="0"/>
                                  </p:stCondLst>
                                  <p:childTnLst>
                                    <p:set>
                                      <p:cBhvr>
                                        <p:cTn id="44" dur="1" fill="hold">
                                          <p:stCondLst>
                                            <p:cond delay="0"/>
                                          </p:stCondLst>
                                        </p:cTn>
                                        <p:tgtEl>
                                          <p:spTgt spid="25606"/>
                                        </p:tgtEl>
                                        <p:attrNameLst>
                                          <p:attrName>style.visibility</p:attrName>
                                        </p:attrNameLst>
                                      </p:cBhvr>
                                      <p:to>
                                        <p:strVal val="visible"/>
                                      </p:to>
                                    </p:set>
                                    <p:anim calcmode="lin" valueType="num">
                                      <p:cBhvr>
                                        <p:cTn id="45" dur="500" fill="hold"/>
                                        <p:tgtEl>
                                          <p:spTgt spid="25606"/>
                                        </p:tgtEl>
                                        <p:attrNameLst>
                                          <p:attrName>ppt_x</p:attrName>
                                        </p:attrNameLst>
                                      </p:cBhvr>
                                      <p:tavLst>
                                        <p:tav tm="0">
                                          <p:val>
                                            <p:strVal val="#ppt_x"/>
                                          </p:val>
                                        </p:tav>
                                        <p:tav tm="100000">
                                          <p:val>
                                            <p:strVal val="#ppt_x"/>
                                          </p:val>
                                        </p:tav>
                                      </p:tavLst>
                                    </p:anim>
                                    <p:anim calcmode="lin" valueType="num">
                                      <p:cBhvr>
                                        <p:cTn id="46" dur="500" fill="hold"/>
                                        <p:tgtEl>
                                          <p:spTgt spid="25606"/>
                                        </p:tgtEl>
                                        <p:attrNameLst>
                                          <p:attrName>ppt_y</p:attrName>
                                        </p:attrNameLst>
                                      </p:cBhvr>
                                      <p:tavLst>
                                        <p:tav tm="0">
                                          <p:val>
                                            <p:strVal val="#ppt_y+#ppt_h/2"/>
                                          </p:val>
                                        </p:tav>
                                        <p:tav tm="100000">
                                          <p:val>
                                            <p:strVal val="#ppt_y"/>
                                          </p:val>
                                        </p:tav>
                                      </p:tavLst>
                                    </p:anim>
                                    <p:anim calcmode="lin" valueType="num">
                                      <p:cBhvr>
                                        <p:cTn id="47" dur="500" fill="hold"/>
                                        <p:tgtEl>
                                          <p:spTgt spid="25606"/>
                                        </p:tgtEl>
                                        <p:attrNameLst>
                                          <p:attrName>ppt_w</p:attrName>
                                        </p:attrNameLst>
                                      </p:cBhvr>
                                      <p:tavLst>
                                        <p:tav tm="0">
                                          <p:val>
                                            <p:strVal val="#ppt_w"/>
                                          </p:val>
                                        </p:tav>
                                        <p:tav tm="100000">
                                          <p:val>
                                            <p:strVal val="#ppt_w"/>
                                          </p:val>
                                        </p:tav>
                                      </p:tavLst>
                                    </p:anim>
                                    <p:anim calcmode="lin" valueType="num">
                                      <p:cBhvr>
                                        <p:cTn id="48" dur="500" fill="hold"/>
                                        <p:tgtEl>
                                          <p:spTgt spid="25606"/>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4" fill="hold" grpId="0" nodeType="clickEffect">
                                  <p:stCondLst>
                                    <p:cond delay="0"/>
                                  </p:stCondLst>
                                  <p:childTnLst>
                                    <p:set>
                                      <p:cBhvr>
                                        <p:cTn id="52" dur="1" fill="hold">
                                          <p:stCondLst>
                                            <p:cond delay="0"/>
                                          </p:stCondLst>
                                        </p:cTn>
                                        <p:tgtEl>
                                          <p:spTgt spid="25607"/>
                                        </p:tgtEl>
                                        <p:attrNameLst>
                                          <p:attrName>style.visibility</p:attrName>
                                        </p:attrNameLst>
                                      </p:cBhvr>
                                      <p:to>
                                        <p:strVal val="visible"/>
                                      </p:to>
                                    </p:set>
                                    <p:anim calcmode="lin" valueType="num">
                                      <p:cBhvr>
                                        <p:cTn id="53" dur="500" fill="hold"/>
                                        <p:tgtEl>
                                          <p:spTgt spid="25607"/>
                                        </p:tgtEl>
                                        <p:attrNameLst>
                                          <p:attrName>ppt_x</p:attrName>
                                        </p:attrNameLst>
                                      </p:cBhvr>
                                      <p:tavLst>
                                        <p:tav tm="0">
                                          <p:val>
                                            <p:strVal val="#ppt_x"/>
                                          </p:val>
                                        </p:tav>
                                        <p:tav tm="100000">
                                          <p:val>
                                            <p:strVal val="#ppt_x"/>
                                          </p:val>
                                        </p:tav>
                                      </p:tavLst>
                                    </p:anim>
                                    <p:anim calcmode="lin" valueType="num">
                                      <p:cBhvr>
                                        <p:cTn id="54" dur="500" fill="hold"/>
                                        <p:tgtEl>
                                          <p:spTgt spid="25607"/>
                                        </p:tgtEl>
                                        <p:attrNameLst>
                                          <p:attrName>ppt_y</p:attrName>
                                        </p:attrNameLst>
                                      </p:cBhvr>
                                      <p:tavLst>
                                        <p:tav tm="0">
                                          <p:val>
                                            <p:strVal val="#ppt_y+#ppt_h/2"/>
                                          </p:val>
                                        </p:tav>
                                        <p:tav tm="100000">
                                          <p:val>
                                            <p:strVal val="#ppt_y"/>
                                          </p:val>
                                        </p:tav>
                                      </p:tavLst>
                                    </p:anim>
                                    <p:anim calcmode="lin" valueType="num">
                                      <p:cBhvr>
                                        <p:cTn id="55" dur="500" fill="hold"/>
                                        <p:tgtEl>
                                          <p:spTgt spid="25607"/>
                                        </p:tgtEl>
                                        <p:attrNameLst>
                                          <p:attrName>ppt_w</p:attrName>
                                        </p:attrNameLst>
                                      </p:cBhvr>
                                      <p:tavLst>
                                        <p:tav tm="0">
                                          <p:val>
                                            <p:strVal val="#ppt_w"/>
                                          </p:val>
                                        </p:tav>
                                        <p:tav tm="100000">
                                          <p:val>
                                            <p:strVal val="#ppt_w"/>
                                          </p:val>
                                        </p:tav>
                                      </p:tavLst>
                                    </p:anim>
                                    <p:anim calcmode="lin" valueType="num">
                                      <p:cBhvr>
                                        <p:cTn id="56" dur="500" fill="hold"/>
                                        <p:tgtEl>
                                          <p:spTgt spid="25607"/>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7" presetClass="entr" presetSubtype="4" fill="hold" grpId="0" nodeType="clickEffect">
                                  <p:stCondLst>
                                    <p:cond delay="0"/>
                                  </p:stCondLst>
                                  <p:childTnLst>
                                    <p:set>
                                      <p:cBhvr>
                                        <p:cTn id="60" dur="1" fill="hold">
                                          <p:stCondLst>
                                            <p:cond delay="0"/>
                                          </p:stCondLst>
                                        </p:cTn>
                                        <p:tgtEl>
                                          <p:spTgt spid="25608"/>
                                        </p:tgtEl>
                                        <p:attrNameLst>
                                          <p:attrName>style.visibility</p:attrName>
                                        </p:attrNameLst>
                                      </p:cBhvr>
                                      <p:to>
                                        <p:strVal val="visible"/>
                                      </p:to>
                                    </p:set>
                                    <p:anim calcmode="lin" valueType="num">
                                      <p:cBhvr>
                                        <p:cTn id="61" dur="500" fill="hold"/>
                                        <p:tgtEl>
                                          <p:spTgt spid="25608"/>
                                        </p:tgtEl>
                                        <p:attrNameLst>
                                          <p:attrName>ppt_x</p:attrName>
                                        </p:attrNameLst>
                                      </p:cBhvr>
                                      <p:tavLst>
                                        <p:tav tm="0">
                                          <p:val>
                                            <p:strVal val="#ppt_x"/>
                                          </p:val>
                                        </p:tav>
                                        <p:tav tm="100000">
                                          <p:val>
                                            <p:strVal val="#ppt_x"/>
                                          </p:val>
                                        </p:tav>
                                      </p:tavLst>
                                    </p:anim>
                                    <p:anim calcmode="lin" valueType="num">
                                      <p:cBhvr>
                                        <p:cTn id="62" dur="500" fill="hold"/>
                                        <p:tgtEl>
                                          <p:spTgt spid="25608"/>
                                        </p:tgtEl>
                                        <p:attrNameLst>
                                          <p:attrName>ppt_y</p:attrName>
                                        </p:attrNameLst>
                                      </p:cBhvr>
                                      <p:tavLst>
                                        <p:tav tm="0">
                                          <p:val>
                                            <p:strVal val="#ppt_y+#ppt_h/2"/>
                                          </p:val>
                                        </p:tav>
                                        <p:tav tm="100000">
                                          <p:val>
                                            <p:strVal val="#ppt_y"/>
                                          </p:val>
                                        </p:tav>
                                      </p:tavLst>
                                    </p:anim>
                                    <p:anim calcmode="lin" valueType="num">
                                      <p:cBhvr>
                                        <p:cTn id="63" dur="500" fill="hold"/>
                                        <p:tgtEl>
                                          <p:spTgt spid="25608"/>
                                        </p:tgtEl>
                                        <p:attrNameLst>
                                          <p:attrName>ppt_w</p:attrName>
                                        </p:attrNameLst>
                                      </p:cBhvr>
                                      <p:tavLst>
                                        <p:tav tm="0">
                                          <p:val>
                                            <p:strVal val="#ppt_w"/>
                                          </p:val>
                                        </p:tav>
                                        <p:tav tm="100000">
                                          <p:val>
                                            <p:strVal val="#ppt_w"/>
                                          </p:val>
                                        </p:tav>
                                      </p:tavLst>
                                    </p:anim>
                                    <p:anim calcmode="lin" valueType="num">
                                      <p:cBhvr>
                                        <p:cTn id="64" dur="500" fill="hold"/>
                                        <p:tgtEl>
                                          <p:spTgt spid="25608"/>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17" presetClass="entr" presetSubtype="4" fill="hold" grpId="0" nodeType="clickEffect">
                                  <p:stCondLst>
                                    <p:cond delay="0"/>
                                  </p:stCondLst>
                                  <p:childTnLst>
                                    <p:set>
                                      <p:cBhvr>
                                        <p:cTn id="68" dur="1" fill="hold">
                                          <p:stCondLst>
                                            <p:cond delay="0"/>
                                          </p:stCondLst>
                                        </p:cTn>
                                        <p:tgtEl>
                                          <p:spTgt spid="25609"/>
                                        </p:tgtEl>
                                        <p:attrNameLst>
                                          <p:attrName>style.visibility</p:attrName>
                                        </p:attrNameLst>
                                      </p:cBhvr>
                                      <p:to>
                                        <p:strVal val="visible"/>
                                      </p:to>
                                    </p:set>
                                    <p:anim calcmode="lin" valueType="num">
                                      <p:cBhvr>
                                        <p:cTn id="69" dur="500" fill="hold"/>
                                        <p:tgtEl>
                                          <p:spTgt spid="25609"/>
                                        </p:tgtEl>
                                        <p:attrNameLst>
                                          <p:attrName>ppt_x</p:attrName>
                                        </p:attrNameLst>
                                      </p:cBhvr>
                                      <p:tavLst>
                                        <p:tav tm="0">
                                          <p:val>
                                            <p:strVal val="#ppt_x"/>
                                          </p:val>
                                        </p:tav>
                                        <p:tav tm="100000">
                                          <p:val>
                                            <p:strVal val="#ppt_x"/>
                                          </p:val>
                                        </p:tav>
                                      </p:tavLst>
                                    </p:anim>
                                    <p:anim calcmode="lin" valueType="num">
                                      <p:cBhvr>
                                        <p:cTn id="70" dur="500" fill="hold"/>
                                        <p:tgtEl>
                                          <p:spTgt spid="25609"/>
                                        </p:tgtEl>
                                        <p:attrNameLst>
                                          <p:attrName>ppt_y</p:attrName>
                                        </p:attrNameLst>
                                      </p:cBhvr>
                                      <p:tavLst>
                                        <p:tav tm="0">
                                          <p:val>
                                            <p:strVal val="#ppt_y+#ppt_h/2"/>
                                          </p:val>
                                        </p:tav>
                                        <p:tav tm="100000">
                                          <p:val>
                                            <p:strVal val="#ppt_y"/>
                                          </p:val>
                                        </p:tav>
                                      </p:tavLst>
                                    </p:anim>
                                    <p:anim calcmode="lin" valueType="num">
                                      <p:cBhvr>
                                        <p:cTn id="71" dur="500" fill="hold"/>
                                        <p:tgtEl>
                                          <p:spTgt spid="25609"/>
                                        </p:tgtEl>
                                        <p:attrNameLst>
                                          <p:attrName>ppt_w</p:attrName>
                                        </p:attrNameLst>
                                      </p:cBhvr>
                                      <p:tavLst>
                                        <p:tav tm="0">
                                          <p:val>
                                            <p:strVal val="#ppt_w"/>
                                          </p:val>
                                        </p:tav>
                                        <p:tav tm="100000">
                                          <p:val>
                                            <p:strVal val="#ppt_w"/>
                                          </p:val>
                                        </p:tav>
                                      </p:tavLst>
                                    </p:anim>
                                    <p:anim calcmode="lin" valueType="num">
                                      <p:cBhvr>
                                        <p:cTn id="72" dur="500" fill="hold"/>
                                        <p:tgtEl>
                                          <p:spTgt spid="25609"/>
                                        </p:tgtEl>
                                        <p:attrNameLst>
                                          <p:attrName>ppt_h</p:attrName>
                                        </p:attrNameLst>
                                      </p:cBhvr>
                                      <p:tavLst>
                                        <p:tav tm="0">
                                          <p:val>
                                            <p:fltVal val="0"/>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17" presetClass="entr" presetSubtype="4" fill="hold" grpId="0" nodeType="clickEffect">
                                  <p:stCondLst>
                                    <p:cond delay="0"/>
                                  </p:stCondLst>
                                  <p:childTnLst>
                                    <p:set>
                                      <p:cBhvr>
                                        <p:cTn id="76" dur="1" fill="hold">
                                          <p:stCondLst>
                                            <p:cond delay="0"/>
                                          </p:stCondLst>
                                        </p:cTn>
                                        <p:tgtEl>
                                          <p:spTgt spid="25610"/>
                                        </p:tgtEl>
                                        <p:attrNameLst>
                                          <p:attrName>style.visibility</p:attrName>
                                        </p:attrNameLst>
                                      </p:cBhvr>
                                      <p:to>
                                        <p:strVal val="visible"/>
                                      </p:to>
                                    </p:set>
                                    <p:anim calcmode="lin" valueType="num">
                                      <p:cBhvr>
                                        <p:cTn id="77" dur="500" fill="hold"/>
                                        <p:tgtEl>
                                          <p:spTgt spid="25610"/>
                                        </p:tgtEl>
                                        <p:attrNameLst>
                                          <p:attrName>ppt_x</p:attrName>
                                        </p:attrNameLst>
                                      </p:cBhvr>
                                      <p:tavLst>
                                        <p:tav tm="0">
                                          <p:val>
                                            <p:strVal val="#ppt_x"/>
                                          </p:val>
                                        </p:tav>
                                        <p:tav tm="100000">
                                          <p:val>
                                            <p:strVal val="#ppt_x"/>
                                          </p:val>
                                        </p:tav>
                                      </p:tavLst>
                                    </p:anim>
                                    <p:anim calcmode="lin" valueType="num">
                                      <p:cBhvr>
                                        <p:cTn id="78" dur="500" fill="hold"/>
                                        <p:tgtEl>
                                          <p:spTgt spid="25610"/>
                                        </p:tgtEl>
                                        <p:attrNameLst>
                                          <p:attrName>ppt_y</p:attrName>
                                        </p:attrNameLst>
                                      </p:cBhvr>
                                      <p:tavLst>
                                        <p:tav tm="0">
                                          <p:val>
                                            <p:strVal val="#ppt_y+#ppt_h/2"/>
                                          </p:val>
                                        </p:tav>
                                        <p:tav tm="100000">
                                          <p:val>
                                            <p:strVal val="#ppt_y"/>
                                          </p:val>
                                        </p:tav>
                                      </p:tavLst>
                                    </p:anim>
                                    <p:anim calcmode="lin" valueType="num">
                                      <p:cBhvr>
                                        <p:cTn id="79" dur="500" fill="hold"/>
                                        <p:tgtEl>
                                          <p:spTgt spid="25610"/>
                                        </p:tgtEl>
                                        <p:attrNameLst>
                                          <p:attrName>ppt_w</p:attrName>
                                        </p:attrNameLst>
                                      </p:cBhvr>
                                      <p:tavLst>
                                        <p:tav tm="0">
                                          <p:val>
                                            <p:strVal val="#ppt_w"/>
                                          </p:val>
                                        </p:tav>
                                        <p:tav tm="100000">
                                          <p:val>
                                            <p:strVal val="#ppt_w"/>
                                          </p:val>
                                        </p:tav>
                                      </p:tavLst>
                                    </p:anim>
                                    <p:anim calcmode="lin" valueType="num">
                                      <p:cBhvr>
                                        <p:cTn id="80" dur="500" fill="hold"/>
                                        <p:tgtEl>
                                          <p:spTgt spid="25610"/>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23" presetClass="entr" presetSubtype="16" fill="hold" grpId="0" nodeType="clickEffect">
                                  <p:stCondLst>
                                    <p:cond delay="0"/>
                                  </p:stCondLst>
                                  <p:childTnLst>
                                    <p:set>
                                      <p:cBhvr>
                                        <p:cTn id="84" dur="1" fill="hold">
                                          <p:stCondLst>
                                            <p:cond delay="0"/>
                                          </p:stCondLst>
                                        </p:cTn>
                                        <p:tgtEl>
                                          <p:spTgt spid="25611"/>
                                        </p:tgtEl>
                                        <p:attrNameLst>
                                          <p:attrName>style.visibility</p:attrName>
                                        </p:attrNameLst>
                                      </p:cBhvr>
                                      <p:to>
                                        <p:strVal val="visible"/>
                                      </p:to>
                                    </p:set>
                                    <p:anim calcmode="lin" valueType="num">
                                      <p:cBhvr>
                                        <p:cTn id="85" dur="500" fill="hold"/>
                                        <p:tgtEl>
                                          <p:spTgt spid="25611"/>
                                        </p:tgtEl>
                                        <p:attrNameLst>
                                          <p:attrName>ppt_w</p:attrName>
                                        </p:attrNameLst>
                                      </p:cBhvr>
                                      <p:tavLst>
                                        <p:tav tm="0">
                                          <p:val>
                                            <p:fltVal val="0"/>
                                          </p:val>
                                        </p:tav>
                                        <p:tav tm="100000">
                                          <p:val>
                                            <p:strVal val="#ppt_w"/>
                                          </p:val>
                                        </p:tav>
                                      </p:tavLst>
                                    </p:anim>
                                    <p:anim calcmode="lin" valueType="num">
                                      <p:cBhvr>
                                        <p:cTn id="86" dur="500" fill="hold"/>
                                        <p:tgtEl>
                                          <p:spTgt spid="25611"/>
                                        </p:tgtEl>
                                        <p:attrNameLst>
                                          <p:attrName>ppt_h</p:attrName>
                                        </p:attrNameLst>
                                      </p:cBhvr>
                                      <p:tavLst>
                                        <p:tav tm="0">
                                          <p:val>
                                            <p:fltVal val="0"/>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23" presetClass="entr" presetSubtype="16" fill="hold" grpId="0" nodeType="clickEffect">
                                  <p:stCondLst>
                                    <p:cond delay="0"/>
                                  </p:stCondLst>
                                  <p:childTnLst>
                                    <p:set>
                                      <p:cBhvr>
                                        <p:cTn id="90" dur="1" fill="hold">
                                          <p:stCondLst>
                                            <p:cond delay="0"/>
                                          </p:stCondLst>
                                        </p:cTn>
                                        <p:tgtEl>
                                          <p:spTgt spid="25603"/>
                                        </p:tgtEl>
                                        <p:attrNameLst>
                                          <p:attrName>style.visibility</p:attrName>
                                        </p:attrNameLst>
                                      </p:cBhvr>
                                      <p:to>
                                        <p:strVal val="visible"/>
                                      </p:to>
                                    </p:set>
                                    <p:anim calcmode="lin" valueType="num">
                                      <p:cBhvr>
                                        <p:cTn id="91" dur="500" fill="hold"/>
                                        <p:tgtEl>
                                          <p:spTgt spid="25603"/>
                                        </p:tgtEl>
                                        <p:attrNameLst>
                                          <p:attrName>ppt_w</p:attrName>
                                        </p:attrNameLst>
                                      </p:cBhvr>
                                      <p:tavLst>
                                        <p:tav tm="0">
                                          <p:val>
                                            <p:fltVal val="0"/>
                                          </p:val>
                                        </p:tav>
                                        <p:tav tm="100000">
                                          <p:val>
                                            <p:strVal val="#ppt_w"/>
                                          </p:val>
                                        </p:tav>
                                      </p:tavLst>
                                    </p:anim>
                                    <p:anim calcmode="lin" valueType="num">
                                      <p:cBhvr>
                                        <p:cTn id="92" dur="500" fill="hold"/>
                                        <p:tgtEl>
                                          <p:spTgt spid="2560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animBg="1"/>
      <p:bldP spid="25603" grpId="0" animBg="1"/>
      <p:bldP spid="25604" grpId="0" animBg="1"/>
      <p:bldP spid="25605" grpId="0" animBg="1"/>
      <p:bldP spid="25606" grpId="0" animBg="1"/>
      <p:bldP spid="25607" grpId="0" animBg="1"/>
      <p:bldP spid="25608" grpId="0" animBg="1"/>
      <p:bldP spid="25609" grpId="0" animBg="1"/>
      <p:bldP spid="25610" grpId="0" animBg="1"/>
      <p:bldP spid="25611" grpId="0" animBg="1"/>
      <p:bldP spid="25660" grpId="0" autoUpdateAnimBg="0"/>
      <p:bldP spid="25661"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Line 2"/>
          <p:cNvSpPr>
            <a:spLocks noChangeShapeType="1"/>
          </p:cNvSpPr>
          <p:nvPr/>
        </p:nvSpPr>
        <p:spPr bwMode="auto">
          <a:xfrm rot="21571905" flipV="1">
            <a:off x="2406650" y="4991100"/>
            <a:ext cx="1098550" cy="628650"/>
          </a:xfrm>
          <a:prstGeom prst="line">
            <a:avLst/>
          </a:prstGeom>
          <a:noFill/>
          <a:ln w="6350">
            <a:solidFill>
              <a:schemeClr val="bg2"/>
            </a:solidFill>
            <a:round/>
          </a:ln>
        </p:spPr>
        <p:txBody>
          <a:bodyPr/>
          <a:lstStyle/>
          <a:p>
            <a:endParaRPr lang="en-IN"/>
          </a:p>
        </p:txBody>
      </p:sp>
      <p:sp>
        <p:nvSpPr>
          <p:cNvPr id="26627" name="Line 3"/>
          <p:cNvSpPr>
            <a:spLocks noChangeShapeType="1"/>
          </p:cNvSpPr>
          <p:nvPr/>
        </p:nvSpPr>
        <p:spPr bwMode="auto">
          <a:xfrm rot="28095" flipH="1" flipV="1">
            <a:off x="1370013" y="5024438"/>
            <a:ext cx="1044575" cy="596900"/>
          </a:xfrm>
          <a:prstGeom prst="line">
            <a:avLst/>
          </a:prstGeom>
          <a:noFill/>
          <a:ln w="6350">
            <a:solidFill>
              <a:schemeClr val="bg2"/>
            </a:solidFill>
            <a:round/>
          </a:ln>
        </p:spPr>
        <p:txBody>
          <a:bodyPr/>
          <a:lstStyle/>
          <a:p>
            <a:endParaRPr lang="en-IN"/>
          </a:p>
        </p:txBody>
      </p:sp>
      <p:sp>
        <p:nvSpPr>
          <p:cNvPr id="26628" name="Line 4"/>
          <p:cNvSpPr>
            <a:spLocks noChangeShapeType="1"/>
          </p:cNvSpPr>
          <p:nvPr/>
        </p:nvSpPr>
        <p:spPr bwMode="auto">
          <a:xfrm>
            <a:off x="1147763" y="5626100"/>
            <a:ext cx="2547937" cy="0"/>
          </a:xfrm>
          <a:prstGeom prst="line">
            <a:avLst/>
          </a:prstGeom>
          <a:noFill/>
          <a:ln w="6350">
            <a:solidFill>
              <a:schemeClr val="bg2"/>
            </a:solidFill>
            <a:round/>
          </a:ln>
        </p:spPr>
        <p:txBody>
          <a:bodyPr wrap="none" anchor="ctr"/>
          <a:lstStyle/>
          <a:p>
            <a:endParaRPr lang="en-IN"/>
          </a:p>
        </p:txBody>
      </p:sp>
      <p:sp>
        <p:nvSpPr>
          <p:cNvPr id="26629" name="Line 5"/>
          <p:cNvSpPr>
            <a:spLocks noChangeShapeType="1"/>
          </p:cNvSpPr>
          <p:nvPr/>
        </p:nvSpPr>
        <p:spPr bwMode="auto">
          <a:xfrm flipH="1">
            <a:off x="2443163" y="4052888"/>
            <a:ext cx="2674937" cy="1573212"/>
          </a:xfrm>
          <a:prstGeom prst="line">
            <a:avLst/>
          </a:prstGeom>
          <a:noFill/>
          <a:ln w="28575">
            <a:solidFill>
              <a:schemeClr val="tx1"/>
            </a:solidFill>
            <a:round/>
          </a:ln>
        </p:spPr>
        <p:txBody>
          <a:bodyPr wrap="none" anchor="ctr"/>
          <a:lstStyle/>
          <a:p>
            <a:endParaRPr lang="en-IN"/>
          </a:p>
        </p:txBody>
      </p:sp>
      <p:sp>
        <p:nvSpPr>
          <p:cNvPr id="26630" name="Line 6"/>
          <p:cNvSpPr>
            <a:spLocks noChangeShapeType="1"/>
          </p:cNvSpPr>
          <p:nvPr/>
        </p:nvSpPr>
        <p:spPr bwMode="auto">
          <a:xfrm flipV="1">
            <a:off x="990600" y="4559300"/>
            <a:ext cx="0" cy="254000"/>
          </a:xfrm>
          <a:prstGeom prst="line">
            <a:avLst/>
          </a:prstGeom>
          <a:noFill/>
          <a:ln w="28575">
            <a:solidFill>
              <a:schemeClr val="tx1"/>
            </a:solidFill>
            <a:round/>
          </a:ln>
        </p:spPr>
        <p:txBody>
          <a:bodyPr wrap="none" anchor="ctr"/>
          <a:lstStyle/>
          <a:p>
            <a:endParaRPr lang="en-IN"/>
          </a:p>
        </p:txBody>
      </p:sp>
      <p:sp>
        <p:nvSpPr>
          <p:cNvPr id="26631" name="Line 7"/>
          <p:cNvSpPr>
            <a:spLocks noChangeShapeType="1"/>
          </p:cNvSpPr>
          <p:nvPr/>
        </p:nvSpPr>
        <p:spPr bwMode="auto">
          <a:xfrm flipV="1">
            <a:off x="2422525" y="5360988"/>
            <a:ext cx="0" cy="255587"/>
          </a:xfrm>
          <a:prstGeom prst="line">
            <a:avLst/>
          </a:prstGeom>
          <a:noFill/>
          <a:ln w="9525">
            <a:solidFill>
              <a:schemeClr val="tx1"/>
            </a:solidFill>
            <a:round/>
          </a:ln>
        </p:spPr>
        <p:txBody>
          <a:bodyPr wrap="none" anchor="ctr"/>
          <a:lstStyle/>
          <a:p>
            <a:endParaRPr lang="en-IN"/>
          </a:p>
        </p:txBody>
      </p:sp>
      <p:sp>
        <p:nvSpPr>
          <p:cNvPr id="26632" name="Line 8"/>
          <p:cNvSpPr>
            <a:spLocks noChangeShapeType="1"/>
          </p:cNvSpPr>
          <p:nvPr/>
        </p:nvSpPr>
        <p:spPr bwMode="auto">
          <a:xfrm flipH="1">
            <a:off x="990600" y="4083050"/>
            <a:ext cx="762000" cy="446088"/>
          </a:xfrm>
          <a:prstGeom prst="line">
            <a:avLst/>
          </a:prstGeom>
          <a:noFill/>
          <a:ln w="28575">
            <a:solidFill>
              <a:schemeClr val="tx1"/>
            </a:solidFill>
            <a:round/>
          </a:ln>
        </p:spPr>
        <p:txBody>
          <a:bodyPr wrap="none" anchor="ctr"/>
          <a:lstStyle/>
          <a:p>
            <a:endParaRPr lang="en-IN"/>
          </a:p>
        </p:txBody>
      </p:sp>
      <p:sp>
        <p:nvSpPr>
          <p:cNvPr id="26633" name="Line 9"/>
          <p:cNvSpPr>
            <a:spLocks noChangeShapeType="1"/>
          </p:cNvSpPr>
          <p:nvPr/>
        </p:nvSpPr>
        <p:spPr bwMode="auto">
          <a:xfrm flipH="1">
            <a:off x="2432050" y="3822700"/>
            <a:ext cx="2674938" cy="1573213"/>
          </a:xfrm>
          <a:prstGeom prst="line">
            <a:avLst/>
          </a:prstGeom>
          <a:noFill/>
          <a:ln w="28575">
            <a:solidFill>
              <a:schemeClr val="tx1"/>
            </a:solidFill>
            <a:round/>
          </a:ln>
        </p:spPr>
        <p:txBody>
          <a:bodyPr wrap="none" anchor="ctr"/>
          <a:lstStyle/>
          <a:p>
            <a:endParaRPr lang="en-IN"/>
          </a:p>
        </p:txBody>
      </p:sp>
      <p:sp>
        <p:nvSpPr>
          <p:cNvPr id="26634" name="Line 10"/>
          <p:cNvSpPr>
            <a:spLocks noChangeShapeType="1"/>
          </p:cNvSpPr>
          <p:nvPr/>
        </p:nvSpPr>
        <p:spPr bwMode="auto">
          <a:xfrm>
            <a:off x="990600" y="4518025"/>
            <a:ext cx="1452563" cy="854075"/>
          </a:xfrm>
          <a:prstGeom prst="line">
            <a:avLst/>
          </a:prstGeom>
          <a:noFill/>
          <a:ln w="28575">
            <a:solidFill>
              <a:schemeClr val="tx1"/>
            </a:solidFill>
            <a:round/>
          </a:ln>
        </p:spPr>
        <p:txBody>
          <a:bodyPr wrap="none" anchor="ctr"/>
          <a:lstStyle/>
          <a:p>
            <a:endParaRPr lang="en-IN"/>
          </a:p>
        </p:txBody>
      </p:sp>
      <p:sp>
        <p:nvSpPr>
          <p:cNvPr id="26635" name="Line 11"/>
          <p:cNvSpPr>
            <a:spLocks noChangeShapeType="1"/>
          </p:cNvSpPr>
          <p:nvPr/>
        </p:nvSpPr>
        <p:spPr bwMode="auto">
          <a:xfrm>
            <a:off x="4267200" y="3338513"/>
            <a:ext cx="838200" cy="493712"/>
          </a:xfrm>
          <a:prstGeom prst="line">
            <a:avLst/>
          </a:prstGeom>
          <a:noFill/>
          <a:ln w="28575">
            <a:solidFill>
              <a:schemeClr val="tx1"/>
            </a:solidFill>
            <a:round/>
          </a:ln>
        </p:spPr>
        <p:txBody>
          <a:bodyPr wrap="none" anchor="ctr"/>
          <a:lstStyle/>
          <a:p>
            <a:endParaRPr lang="en-IN"/>
          </a:p>
        </p:txBody>
      </p:sp>
      <p:sp>
        <p:nvSpPr>
          <p:cNvPr id="26636" name="Line 12"/>
          <p:cNvSpPr>
            <a:spLocks noChangeShapeType="1"/>
          </p:cNvSpPr>
          <p:nvPr/>
        </p:nvSpPr>
        <p:spPr bwMode="auto">
          <a:xfrm flipV="1">
            <a:off x="2770188" y="1843088"/>
            <a:ext cx="955675" cy="3121025"/>
          </a:xfrm>
          <a:prstGeom prst="line">
            <a:avLst/>
          </a:prstGeom>
          <a:noFill/>
          <a:ln w="28575">
            <a:solidFill>
              <a:schemeClr val="tx1"/>
            </a:solidFill>
            <a:round/>
          </a:ln>
        </p:spPr>
        <p:txBody>
          <a:bodyPr wrap="none" anchor="ctr"/>
          <a:lstStyle/>
          <a:p>
            <a:endParaRPr lang="en-IN"/>
          </a:p>
        </p:txBody>
      </p:sp>
      <p:sp>
        <p:nvSpPr>
          <p:cNvPr id="26637" name="Line 13"/>
          <p:cNvSpPr>
            <a:spLocks noChangeShapeType="1"/>
          </p:cNvSpPr>
          <p:nvPr/>
        </p:nvSpPr>
        <p:spPr bwMode="auto">
          <a:xfrm flipH="1" flipV="1">
            <a:off x="3725863" y="1843088"/>
            <a:ext cx="763587" cy="2101850"/>
          </a:xfrm>
          <a:prstGeom prst="line">
            <a:avLst/>
          </a:prstGeom>
          <a:noFill/>
          <a:ln w="28575">
            <a:solidFill>
              <a:schemeClr val="tx1"/>
            </a:solidFill>
            <a:round/>
          </a:ln>
        </p:spPr>
        <p:txBody>
          <a:bodyPr wrap="none" anchor="ctr"/>
          <a:lstStyle/>
          <a:p>
            <a:endParaRPr lang="en-IN"/>
          </a:p>
        </p:txBody>
      </p:sp>
      <p:sp>
        <p:nvSpPr>
          <p:cNvPr id="26638" name="Line 14"/>
          <p:cNvSpPr>
            <a:spLocks noChangeShapeType="1"/>
          </p:cNvSpPr>
          <p:nvPr/>
        </p:nvSpPr>
        <p:spPr bwMode="auto">
          <a:xfrm>
            <a:off x="1676400" y="4327525"/>
            <a:ext cx="1082675" cy="636588"/>
          </a:xfrm>
          <a:prstGeom prst="line">
            <a:avLst/>
          </a:prstGeom>
          <a:noFill/>
          <a:ln w="28575">
            <a:solidFill>
              <a:schemeClr val="tx1"/>
            </a:solidFill>
            <a:round/>
          </a:ln>
        </p:spPr>
        <p:txBody>
          <a:bodyPr wrap="none" anchor="ctr"/>
          <a:lstStyle/>
          <a:p>
            <a:endParaRPr lang="en-IN"/>
          </a:p>
        </p:txBody>
      </p:sp>
      <p:sp>
        <p:nvSpPr>
          <p:cNvPr id="26639" name="Line 15"/>
          <p:cNvSpPr>
            <a:spLocks noChangeShapeType="1"/>
          </p:cNvSpPr>
          <p:nvPr/>
        </p:nvSpPr>
        <p:spPr bwMode="auto">
          <a:xfrm>
            <a:off x="3725863" y="1828800"/>
            <a:ext cx="0" cy="2627313"/>
          </a:xfrm>
          <a:prstGeom prst="line">
            <a:avLst/>
          </a:prstGeom>
          <a:noFill/>
          <a:ln w="3175">
            <a:solidFill>
              <a:schemeClr val="folHlink"/>
            </a:solidFill>
            <a:round/>
          </a:ln>
        </p:spPr>
        <p:txBody>
          <a:bodyPr/>
          <a:lstStyle/>
          <a:p>
            <a:endParaRPr lang="en-IN"/>
          </a:p>
        </p:txBody>
      </p:sp>
      <p:sp>
        <p:nvSpPr>
          <p:cNvPr id="26640" name="Line 16"/>
          <p:cNvSpPr>
            <a:spLocks noChangeShapeType="1"/>
          </p:cNvSpPr>
          <p:nvPr/>
        </p:nvSpPr>
        <p:spPr bwMode="auto">
          <a:xfrm flipV="1">
            <a:off x="1687513" y="1206500"/>
            <a:ext cx="955675" cy="3121025"/>
          </a:xfrm>
          <a:prstGeom prst="line">
            <a:avLst/>
          </a:prstGeom>
          <a:noFill/>
          <a:ln w="28575">
            <a:solidFill>
              <a:schemeClr val="tx1"/>
            </a:solidFill>
            <a:round/>
          </a:ln>
        </p:spPr>
        <p:txBody>
          <a:bodyPr wrap="none" anchor="ctr"/>
          <a:lstStyle/>
          <a:p>
            <a:endParaRPr lang="en-IN"/>
          </a:p>
        </p:txBody>
      </p:sp>
      <p:sp>
        <p:nvSpPr>
          <p:cNvPr id="26641" name="Line 17"/>
          <p:cNvSpPr>
            <a:spLocks noChangeShapeType="1"/>
          </p:cNvSpPr>
          <p:nvPr/>
        </p:nvSpPr>
        <p:spPr bwMode="auto">
          <a:xfrm>
            <a:off x="2649538" y="1219200"/>
            <a:ext cx="279400" cy="163513"/>
          </a:xfrm>
          <a:prstGeom prst="line">
            <a:avLst/>
          </a:prstGeom>
          <a:noFill/>
          <a:ln w="28575">
            <a:solidFill>
              <a:schemeClr val="tx1"/>
            </a:solidFill>
            <a:round/>
          </a:ln>
        </p:spPr>
        <p:txBody>
          <a:bodyPr wrap="none" anchor="ctr"/>
          <a:lstStyle/>
          <a:p>
            <a:endParaRPr lang="en-IN"/>
          </a:p>
        </p:txBody>
      </p:sp>
      <p:sp>
        <p:nvSpPr>
          <p:cNvPr id="26642" name="Line 18"/>
          <p:cNvSpPr>
            <a:spLocks noChangeShapeType="1"/>
          </p:cNvSpPr>
          <p:nvPr/>
        </p:nvSpPr>
        <p:spPr bwMode="auto">
          <a:xfrm flipV="1">
            <a:off x="2457450" y="1397000"/>
            <a:ext cx="490538" cy="1600200"/>
          </a:xfrm>
          <a:prstGeom prst="line">
            <a:avLst/>
          </a:prstGeom>
          <a:noFill/>
          <a:ln w="28575">
            <a:solidFill>
              <a:schemeClr val="tx1"/>
            </a:solidFill>
            <a:round/>
          </a:ln>
        </p:spPr>
        <p:txBody>
          <a:bodyPr wrap="none" anchor="ctr"/>
          <a:lstStyle/>
          <a:p>
            <a:endParaRPr lang="en-IN"/>
          </a:p>
        </p:txBody>
      </p:sp>
      <p:sp>
        <p:nvSpPr>
          <p:cNvPr id="26643" name="Line 19"/>
          <p:cNvSpPr>
            <a:spLocks noChangeShapeType="1"/>
          </p:cNvSpPr>
          <p:nvPr/>
        </p:nvSpPr>
        <p:spPr bwMode="auto">
          <a:xfrm flipV="1">
            <a:off x="2928938" y="1663700"/>
            <a:ext cx="490537" cy="1600200"/>
          </a:xfrm>
          <a:prstGeom prst="line">
            <a:avLst/>
          </a:prstGeom>
          <a:noFill/>
          <a:ln w="28575">
            <a:solidFill>
              <a:schemeClr val="tx1"/>
            </a:solidFill>
            <a:round/>
          </a:ln>
        </p:spPr>
        <p:txBody>
          <a:bodyPr wrap="none" anchor="ctr"/>
          <a:lstStyle/>
          <a:p>
            <a:endParaRPr lang="en-IN"/>
          </a:p>
        </p:txBody>
      </p:sp>
      <p:sp>
        <p:nvSpPr>
          <p:cNvPr id="26644" name="Line 20"/>
          <p:cNvSpPr>
            <a:spLocks noChangeShapeType="1"/>
          </p:cNvSpPr>
          <p:nvPr/>
        </p:nvSpPr>
        <p:spPr bwMode="auto">
          <a:xfrm>
            <a:off x="2446338" y="2984500"/>
            <a:ext cx="482600" cy="284163"/>
          </a:xfrm>
          <a:prstGeom prst="line">
            <a:avLst/>
          </a:prstGeom>
          <a:noFill/>
          <a:ln w="28575">
            <a:solidFill>
              <a:schemeClr val="tx1"/>
            </a:solidFill>
            <a:round/>
          </a:ln>
        </p:spPr>
        <p:txBody>
          <a:bodyPr wrap="none" anchor="ctr"/>
          <a:lstStyle/>
          <a:p>
            <a:endParaRPr lang="en-IN"/>
          </a:p>
        </p:txBody>
      </p:sp>
      <p:sp>
        <p:nvSpPr>
          <p:cNvPr id="26645" name="Line 21"/>
          <p:cNvSpPr>
            <a:spLocks noChangeShapeType="1"/>
          </p:cNvSpPr>
          <p:nvPr/>
        </p:nvSpPr>
        <p:spPr bwMode="auto">
          <a:xfrm flipH="1">
            <a:off x="2471738" y="2649538"/>
            <a:ext cx="609600" cy="358775"/>
          </a:xfrm>
          <a:prstGeom prst="line">
            <a:avLst/>
          </a:prstGeom>
          <a:noFill/>
          <a:ln w="28575">
            <a:solidFill>
              <a:schemeClr val="tx1"/>
            </a:solidFill>
            <a:round/>
          </a:ln>
        </p:spPr>
        <p:txBody>
          <a:bodyPr wrap="none" anchor="ctr"/>
          <a:lstStyle/>
          <a:p>
            <a:endParaRPr lang="en-IN"/>
          </a:p>
        </p:txBody>
      </p:sp>
      <p:sp>
        <p:nvSpPr>
          <p:cNvPr id="26646" name="Line 22"/>
          <p:cNvSpPr>
            <a:spLocks noChangeShapeType="1"/>
          </p:cNvSpPr>
          <p:nvPr/>
        </p:nvSpPr>
        <p:spPr bwMode="auto">
          <a:xfrm>
            <a:off x="3436938" y="1677988"/>
            <a:ext cx="279400" cy="163512"/>
          </a:xfrm>
          <a:prstGeom prst="line">
            <a:avLst/>
          </a:prstGeom>
          <a:noFill/>
          <a:ln w="28575">
            <a:solidFill>
              <a:schemeClr val="tx1"/>
            </a:solidFill>
            <a:round/>
          </a:ln>
        </p:spPr>
        <p:txBody>
          <a:bodyPr wrap="none" anchor="ctr"/>
          <a:lstStyle/>
          <a:p>
            <a:endParaRPr lang="en-IN"/>
          </a:p>
        </p:txBody>
      </p:sp>
      <p:sp>
        <p:nvSpPr>
          <p:cNvPr id="26647" name="Line 23"/>
          <p:cNvSpPr>
            <a:spLocks noChangeShapeType="1"/>
          </p:cNvSpPr>
          <p:nvPr/>
        </p:nvSpPr>
        <p:spPr bwMode="auto">
          <a:xfrm flipH="1" flipV="1">
            <a:off x="2667000" y="1206500"/>
            <a:ext cx="762000" cy="2209800"/>
          </a:xfrm>
          <a:prstGeom prst="line">
            <a:avLst/>
          </a:prstGeom>
          <a:noFill/>
          <a:ln w="9525">
            <a:solidFill>
              <a:schemeClr val="folHlink"/>
            </a:solidFill>
            <a:round/>
          </a:ln>
        </p:spPr>
        <p:txBody>
          <a:bodyPr wrap="none" anchor="ctr"/>
          <a:lstStyle/>
          <a:p>
            <a:endParaRPr lang="en-IN"/>
          </a:p>
        </p:txBody>
      </p:sp>
      <p:sp>
        <p:nvSpPr>
          <p:cNvPr id="26648" name="Line 24"/>
          <p:cNvSpPr>
            <a:spLocks noChangeShapeType="1"/>
          </p:cNvSpPr>
          <p:nvPr/>
        </p:nvSpPr>
        <p:spPr bwMode="auto">
          <a:xfrm>
            <a:off x="977900" y="4784725"/>
            <a:ext cx="1452563" cy="854075"/>
          </a:xfrm>
          <a:prstGeom prst="line">
            <a:avLst/>
          </a:prstGeom>
          <a:noFill/>
          <a:ln w="28575">
            <a:solidFill>
              <a:schemeClr val="tx1"/>
            </a:solidFill>
            <a:round/>
          </a:ln>
        </p:spPr>
        <p:txBody>
          <a:bodyPr wrap="none" anchor="ctr"/>
          <a:lstStyle/>
          <a:p>
            <a:endParaRPr lang="en-IN"/>
          </a:p>
        </p:txBody>
      </p:sp>
      <p:sp>
        <p:nvSpPr>
          <p:cNvPr id="26649" name="Line 25"/>
          <p:cNvSpPr>
            <a:spLocks noChangeShapeType="1"/>
          </p:cNvSpPr>
          <p:nvPr/>
        </p:nvSpPr>
        <p:spPr bwMode="auto">
          <a:xfrm flipH="1">
            <a:off x="2768600" y="3948113"/>
            <a:ext cx="1727200" cy="1016000"/>
          </a:xfrm>
          <a:prstGeom prst="line">
            <a:avLst/>
          </a:prstGeom>
          <a:noFill/>
          <a:ln w="28575">
            <a:solidFill>
              <a:schemeClr val="tx1"/>
            </a:solidFill>
            <a:round/>
          </a:ln>
        </p:spPr>
        <p:txBody>
          <a:bodyPr wrap="none" anchor="ctr"/>
          <a:lstStyle/>
          <a:p>
            <a:endParaRPr lang="en-IN"/>
          </a:p>
        </p:txBody>
      </p:sp>
      <p:sp>
        <p:nvSpPr>
          <p:cNvPr id="26650" name="Line 26"/>
          <p:cNvSpPr>
            <a:spLocks noChangeShapeType="1"/>
          </p:cNvSpPr>
          <p:nvPr/>
        </p:nvSpPr>
        <p:spPr bwMode="auto">
          <a:xfrm flipH="1">
            <a:off x="990600" y="2930525"/>
            <a:ext cx="2743200" cy="1604963"/>
          </a:xfrm>
          <a:prstGeom prst="line">
            <a:avLst/>
          </a:prstGeom>
          <a:noFill/>
          <a:ln w="9525">
            <a:solidFill>
              <a:schemeClr val="folHlink"/>
            </a:solidFill>
            <a:round/>
          </a:ln>
        </p:spPr>
        <p:txBody>
          <a:bodyPr wrap="none" anchor="ctr"/>
          <a:lstStyle/>
          <a:p>
            <a:endParaRPr lang="en-IN"/>
          </a:p>
        </p:txBody>
      </p:sp>
      <p:sp>
        <p:nvSpPr>
          <p:cNvPr id="26651" name="Line 27"/>
          <p:cNvSpPr>
            <a:spLocks noChangeShapeType="1"/>
          </p:cNvSpPr>
          <p:nvPr/>
        </p:nvSpPr>
        <p:spPr bwMode="auto">
          <a:xfrm>
            <a:off x="3657600" y="2981325"/>
            <a:ext cx="1447800" cy="852488"/>
          </a:xfrm>
          <a:prstGeom prst="line">
            <a:avLst/>
          </a:prstGeom>
          <a:noFill/>
          <a:ln w="9525">
            <a:solidFill>
              <a:schemeClr val="folHlink"/>
            </a:solidFill>
            <a:round/>
          </a:ln>
        </p:spPr>
        <p:txBody>
          <a:bodyPr wrap="none" anchor="ctr"/>
          <a:lstStyle/>
          <a:p>
            <a:endParaRPr lang="en-IN"/>
          </a:p>
        </p:txBody>
      </p:sp>
      <p:sp>
        <p:nvSpPr>
          <p:cNvPr id="26652" name="Line 28"/>
          <p:cNvSpPr>
            <a:spLocks noChangeShapeType="1"/>
          </p:cNvSpPr>
          <p:nvPr/>
        </p:nvSpPr>
        <p:spPr bwMode="auto">
          <a:xfrm flipH="1">
            <a:off x="1676400" y="3340100"/>
            <a:ext cx="1727200" cy="1016000"/>
          </a:xfrm>
          <a:prstGeom prst="line">
            <a:avLst/>
          </a:prstGeom>
          <a:noFill/>
          <a:ln w="3175">
            <a:solidFill>
              <a:schemeClr val="folHlink"/>
            </a:solidFill>
            <a:round/>
          </a:ln>
        </p:spPr>
        <p:txBody>
          <a:bodyPr wrap="none" anchor="ctr"/>
          <a:lstStyle/>
          <a:p>
            <a:endParaRPr lang="en-IN"/>
          </a:p>
        </p:txBody>
      </p:sp>
      <p:sp>
        <p:nvSpPr>
          <p:cNvPr id="26653" name="Line 29"/>
          <p:cNvSpPr>
            <a:spLocks noChangeShapeType="1"/>
          </p:cNvSpPr>
          <p:nvPr/>
        </p:nvSpPr>
        <p:spPr bwMode="auto">
          <a:xfrm>
            <a:off x="3429000" y="3340100"/>
            <a:ext cx="1082675" cy="636588"/>
          </a:xfrm>
          <a:prstGeom prst="line">
            <a:avLst/>
          </a:prstGeom>
          <a:noFill/>
          <a:ln w="3175">
            <a:solidFill>
              <a:schemeClr val="folHlink"/>
            </a:solidFill>
            <a:round/>
          </a:ln>
        </p:spPr>
        <p:txBody>
          <a:bodyPr wrap="none" anchor="ctr"/>
          <a:lstStyle/>
          <a:p>
            <a:endParaRPr lang="en-IN"/>
          </a:p>
        </p:txBody>
      </p:sp>
      <p:sp>
        <p:nvSpPr>
          <p:cNvPr id="26654" name="Line 30"/>
          <p:cNvSpPr>
            <a:spLocks noChangeShapeType="1"/>
          </p:cNvSpPr>
          <p:nvPr/>
        </p:nvSpPr>
        <p:spPr bwMode="auto">
          <a:xfrm flipH="1" flipV="1">
            <a:off x="2959100" y="1384300"/>
            <a:ext cx="266700" cy="838200"/>
          </a:xfrm>
          <a:prstGeom prst="line">
            <a:avLst/>
          </a:prstGeom>
          <a:noFill/>
          <a:ln w="28575">
            <a:solidFill>
              <a:schemeClr val="tx1"/>
            </a:solidFill>
            <a:round/>
          </a:ln>
        </p:spPr>
        <p:txBody>
          <a:bodyPr wrap="none" anchor="ctr"/>
          <a:lstStyle/>
          <a:p>
            <a:endParaRPr lang="en-IN"/>
          </a:p>
        </p:txBody>
      </p:sp>
      <p:sp>
        <p:nvSpPr>
          <p:cNvPr id="26655" name="Line 31"/>
          <p:cNvSpPr>
            <a:spLocks noChangeShapeType="1"/>
          </p:cNvSpPr>
          <p:nvPr/>
        </p:nvSpPr>
        <p:spPr bwMode="auto">
          <a:xfrm flipV="1">
            <a:off x="5118100" y="3811588"/>
            <a:ext cx="0" cy="254000"/>
          </a:xfrm>
          <a:prstGeom prst="line">
            <a:avLst/>
          </a:prstGeom>
          <a:noFill/>
          <a:ln w="28575">
            <a:solidFill>
              <a:schemeClr val="tx1"/>
            </a:solidFill>
            <a:round/>
          </a:ln>
        </p:spPr>
        <p:txBody>
          <a:bodyPr wrap="none" anchor="ctr"/>
          <a:lstStyle/>
          <a:p>
            <a:endParaRPr lang="en-IN"/>
          </a:p>
        </p:txBody>
      </p:sp>
      <p:sp>
        <p:nvSpPr>
          <p:cNvPr id="26656" name="Line 32"/>
          <p:cNvSpPr>
            <a:spLocks noChangeShapeType="1"/>
          </p:cNvSpPr>
          <p:nvPr/>
        </p:nvSpPr>
        <p:spPr bwMode="auto">
          <a:xfrm>
            <a:off x="2641600" y="1219200"/>
            <a:ext cx="1066800" cy="609600"/>
          </a:xfrm>
          <a:prstGeom prst="line">
            <a:avLst/>
          </a:prstGeom>
          <a:noFill/>
          <a:ln w="3175">
            <a:solidFill>
              <a:schemeClr val="bg2"/>
            </a:solidFill>
            <a:round/>
          </a:ln>
        </p:spPr>
        <p:txBody>
          <a:bodyPr wrap="none" anchor="ctr"/>
          <a:lstStyle/>
          <a:p>
            <a:endParaRPr lang="en-IN"/>
          </a:p>
        </p:txBody>
      </p:sp>
      <p:grpSp>
        <p:nvGrpSpPr>
          <p:cNvPr id="4" name="Group 33"/>
          <p:cNvGrpSpPr/>
          <p:nvPr/>
        </p:nvGrpSpPr>
        <p:grpSpPr bwMode="auto">
          <a:xfrm>
            <a:off x="38100" y="38100"/>
            <a:ext cx="2362200" cy="1295400"/>
            <a:chOff x="288" y="96"/>
            <a:chExt cx="1488" cy="816"/>
          </a:xfrm>
        </p:grpSpPr>
        <p:sp>
          <p:nvSpPr>
            <p:cNvPr id="26726" name="Oval 34"/>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6727" name="Text Box 35"/>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5" name="Group 36"/>
          <p:cNvGrpSpPr/>
          <p:nvPr/>
        </p:nvGrpSpPr>
        <p:grpSpPr bwMode="auto">
          <a:xfrm>
            <a:off x="5181600" y="1447800"/>
            <a:ext cx="3405188" cy="4343400"/>
            <a:chOff x="3264" y="912"/>
            <a:chExt cx="2145" cy="2736"/>
          </a:xfrm>
        </p:grpSpPr>
        <p:grpSp>
          <p:nvGrpSpPr>
            <p:cNvPr id="6" name="Group 37"/>
            <p:cNvGrpSpPr/>
            <p:nvPr/>
          </p:nvGrpSpPr>
          <p:grpSpPr bwMode="auto">
            <a:xfrm>
              <a:off x="3648" y="2352"/>
              <a:ext cx="1440" cy="672"/>
              <a:chOff x="3648" y="1632"/>
              <a:chExt cx="1440" cy="672"/>
            </a:xfrm>
          </p:grpSpPr>
          <p:sp>
            <p:nvSpPr>
              <p:cNvPr id="26722" name="Rectangle 38"/>
              <p:cNvSpPr>
                <a:spLocks noChangeArrowheads="1"/>
              </p:cNvSpPr>
              <p:nvPr/>
            </p:nvSpPr>
            <p:spPr bwMode="auto">
              <a:xfrm>
                <a:off x="3648" y="1632"/>
                <a:ext cx="1440" cy="672"/>
              </a:xfrm>
              <a:prstGeom prst="rect">
                <a:avLst/>
              </a:prstGeom>
              <a:solidFill>
                <a:schemeClr val="bg1"/>
              </a:solidFill>
              <a:ln w="28575">
                <a:solidFill>
                  <a:schemeClr val="tx1"/>
                </a:solidFill>
                <a:miter lim="800000"/>
              </a:ln>
            </p:spPr>
            <p:txBody>
              <a:bodyPr wrap="none" anchor="ctr"/>
              <a:lstStyle/>
              <a:p>
                <a:endParaRPr lang="en-IN"/>
              </a:p>
            </p:txBody>
          </p:sp>
          <p:sp>
            <p:nvSpPr>
              <p:cNvPr id="26723" name="Rectangle 39"/>
              <p:cNvSpPr>
                <a:spLocks noChangeArrowheads="1"/>
              </p:cNvSpPr>
              <p:nvPr/>
            </p:nvSpPr>
            <p:spPr bwMode="auto">
              <a:xfrm>
                <a:off x="3984" y="1776"/>
                <a:ext cx="816" cy="384"/>
              </a:xfrm>
              <a:prstGeom prst="rect">
                <a:avLst/>
              </a:prstGeom>
              <a:solidFill>
                <a:schemeClr val="bg1"/>
              </a:solidFill>
              <a:ln w="28575">
                <a:solidFill>
                  <a:schemeClr val="tx1"/>
                </a:solidFill>
                <a:miter lim="800000"/>
              </a:ln>
            </p:spPr>
            <p:txBody>
              <a:bodyPr wrap="none" anchor="ctr"/>
              <a:lstStyle/>
              <a:p>
                <a:endParaRPr lang="en-IN"/>
              </a:p>
            </p:txBody>
          </p:sp>
          <p:sp>
            <p:nvSpPr>
              <p:cNvPr id="26724" name="Line 40"/>
              <p:cNvSpPr>
                <a:spLocks noChangeShapeType="1"/>
              </p:cNvSpPr>
              <p:nvPr/>
            </p:nvSpPr>
            <p:spPr bwMode="auto">
              <a:xfrm>
                <a:off x="4384" y="1776"/>
                <a:ext cx="0" cy="384"/>
              </a:xfrm>
              <a:prstGeom prst="line">
                <a:avLst/>
              </a:prstGeom>
              <a:noFill/>
              <a:ln w="28575">
                <a:solidFill>
                  <a:schemeClr val="tx1"/>
                </a:solidFill>
                <a:round/>
              </a:ln>
            </p:spPr>
            <p:txBody>
              <a:bodyPr wrap="none" anchor="ctr"/>
              <a:lstStyle/>
              <a:p>
                <a:endParaRPr lang="en-IN"/>
              </a:p>
            </p:txBody>
          </p:sp>
          <p:sp>
            <p:nvSpPr>
              <p:cNvPr id="26725" name="Rectangle 41"/>
              <p:cNvSpPr>
                <a:spLocks noChangeArrowheads="1"/>
              </p:cNvSpPr>
              <p:nvPr/>
            </p:nvSpPr>
            <p:spPr bwMode="auto">
              <a:xfrm>
                <a:off x="4176" y="1904"/>
                <a:ext cx="432" cy="144"/>
              </a:xfrm>
              <a:prstGeom prst="rect">
                <a:avLst/>
              </a:prstGeom>
              <a:solidFill>
                <a:schemeClr val="bg1"/>
              </a:solidFill>
              <a:ln w="28575">
                <a:solidFill>
                  <a:schemeClr val="tx1"/>
                </a:solidFill>
                <a:miter lim="800000"/>
              </a:ln>
            </p:spPr>
            <p:txBody>
              <a:bodyPr wrap="none" anchor="ctr"/>
              <a:lstStyle/>
              <a:p>
                <a:endParaRPr lang="en-IN"/>
              </a:p>
            </p:txBody>
          </p:sp>
        </p:grpSp>
        <p:grpSp>
          <p:nvGrpSpPr>
            <p:cNvPr id="7" name="Group 42"/>
            <p:cNvGrpSpPr/>
            <p:nvPr/>
          </p:nvGrpSpPr>
          <p:grpSpPr bwMode="auto">
            <a:xfrm>
              <a:off x="3648" y="912"/>
              <a:ext cx="1440" cy="1248"/>
              <a:chOff x="3648" y="192"/>
              <a:chExt cx="1440" cy="1248"/>
            </a:xfrm>
          </p:grpSpPr>
          <p:sp>
            <p:nvSpPr>
              <p:cNvPr id="26719" name="Rectangle 43"/>
              <p:cNvSpPr>
                <a:spLocks noChangeArrowheads="1"/>
              </p:cNvSpPr>
              <p:nvPr/>
            </p:nvSpPr>
            <p:spPr bwMode="auto">
              <a:xfrm>
                <a:off x="3648" y="1296"/>
                <a:ext cx="1440" cy="144"/>
              </a:xfrm>
              <a:prstGeom prst="rect">
                <a:avLst/>
              </a:prstGeom>
              <a:solidFill>
                <a:schemeClr val="bg1"/>
              </a:solidFill>
              <a:ln w="28575">
                <a:solidFill>
                  <a:schemeClr val="tx1"/>
                </a:solidFill>
                <a:miter lim="800000"/>
              </a:ln>
            </p:spPr>
            <p:txBody>
              <a:bodyPr wrap="none" anchor="ctr"/>
              <a:lstStyle/>
              <a:p>
                <a:endParaRPr lang="en-IN"/>
              </a:p>
            </p:txBody>
          </p:sp>
          <p:sp>
            <p:nvSpPr>
              <p:cNvPr id="26720" name="AutoShape 44"/>
              <p:cNvSpPr>
                <a:spLocks noChangeArrowheads="1"/>
              </p:cNvSpPr>
              <p:nvPr/>
            </p:nvSpPr>
            <p:spPr bwMode="auto">
              <a:xfrm>
                <a:off x="3984" y="192"/>
                <a:ext cx="816" cy="1104"/>
              </a:xfrm>
              <a:prstGeom prst="triangle">
                <a:avLst>
                  <a:gd name="adj" fmla="val 50000"/>
                </a:avLst>
              </a:prstGeom>
              <a:solidFill>
                <a:schemeClr val="bg1"/>
              </a:solidFill>
              <a:ln w="28575">
                <a:solidFill>
                  <a:schemeClr val="tx1"/>
                </a:solidFill>
                <a:miter lim="800000"/>
              </a:ln>
            </p:spPr>
            <p:txBody>
              <a:bodyPr wrap="none" anchor="ctr"/>
              <a:lstStyle/>
              <a:p>
                <a:endParaRPr lang="en-IN"/>
              </a:p>
            </p:txBody>
          </p:sp>
          <p:sp>
            <p:nvSpPr>
              <p:cNvPr id="26721" name="Line 45"/>
              <p:cNvSpPr>
                <a:spLocks noChangeShapeType="1"/>
              </p:cNvSpPr>
              <p:nvPr/>
            </p:nvSpPr>
            <p:spPr bwMode="auto">
              <a:xfrm>
                <a:off x="4176" y="816"/>
                <a:ext cx="432" cy="0"/>
              </a:xfrm>
              <a:prstGeom prst="line">
                <a:avLst/>
              </a:prstGeom>
              <a:noFill/>
              <a:ln w="28575">
                <a:solidFill>
                  <a:schemeClr val="tx1"/>
                </a:solidFill>
                <a:prstDash val="dash"/>
                <a:round/>
              </a:ln>
            </p:spPr>
            <p:txBody>
              <a:bodyPr wrap="none" anchor="ctr"/>
              <a:lstStyle/>
              <a:p>
                <a:endParaRPr lang="en-IN"/>
              </a:p>
            </p:txBody>
          </p:sp>
        </p:grpSp>
        <p:grpSp>
          <p:nvGrpSpPr>
            <p:cNvPr id="8" name="Group 46"/>
            <p:cNvGrpSpPr/>
            <p:nvPr/>
          </p:nvGrpSpPr>
          <p:grpSpPr bwMode="auto">
            <a:xfrm>
              <a:off x="3264" y="2016"/>
              <a:ext cx="2145" cy="239"/>
              <a:chOff x="3149" y="2256"/>
              <a:chExt cx="2633" cy="239"/>
            </a:xfrm>
          </p:grpSpPr>
          <p:sp>
            <p:nvSpPr>
              <p:cNvPr id="2" name="Line 47"/>
              <p:cNvSpPr>
                <a:spLocks noChangeShapeType="1"/>
              </p:cNvSpPr>
              <p:nvPr/>
            </p:nvSpPr>
            <p:spPr bwMode="auto">
              <a:xfrm>
                <a:off x="3312" y="2400"/>
                <a:ext cx="2304" cy="0"/>
              </a:xfrm>
              <a:prstGeom prst="line">
                <a:avLst/>
              </a:prstGeom>
              <a:noFill/>
              <a:ln w="9525">
                <a:solidFill>
                  <a:schemeClr val="tx1"/>
                </a:solidFill>
                <a:round/>
              </a:ln>
            </p:spPr>
            <p:txBody>
              <a:bodyPr wrap="none" anchor="ctr"/>
              <a:lstStyle/>
              <a:p>
                <a:endParaRPr lang="en-IN"/>
              </a:p>
            </p:txBody>
          </p:sp>
          <p:sp>
            <p:nvSpPr>
              <p:cNvPr id="26717" name="Text Box 48"/>
              <p:cNvSpPr txBox="1">
                <a:spLocks noChangeArrowheads="1"/>
              </p:cNvSpPr>
              <p:nvPr/>
            </p:nvSpPr>
            <p:spPr bwMode="auto">
              <a:xfrm>
                <a:off x="3149" y="2264"/>
                <a:ext cx="231"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6718" name="Text Box 49"/>
              <p:cNvSpPr txBox="1">
                <a:spLocks noChangeArrowheads="1"/>
              </p:cNvSpPr>
              <p:nvPr/>
            </p:nvSpPr>
            <p:spPr bwMode="auto">
              <a:xfrm>
                <a:off x="5551" y="2256"/>
                <a:ext cx="231"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9" name="Group 50"/>
            <p:cNvGrpSpPr/>
            <p:nvPr/>
          </p:nvGrpSpPr>
          <p:grpSpPr bwMode="auto">
            <a:xfrm>
              <a:off x="3976" y="1488"/>
              <a:ext cx="824" cy="1440"/>
              <a:chOff x="3976" y="768"/>
              <a:chExt cx="824" cy="1440"/>
            </a:xfrm>
          </p:grpSpPr>
          <p:sp>
            <p:nvSpPr>
              <p:cNvPr id="26712" name="Line 51"/>
              <p:cNvSpPr>
                <a:spLocks noChangeShapeType="1"/>
              </p:cNvSpPr>
              <p:nvPr/>
            </p:nvSpPr>
            <p:spPr bwMode="auto">
              <a:xfrm flipV="1">
                <a:off x="4800" y="1200"/>
                <a:ext cx="0" cy="960"/>
              </a:xfrm>
              <a:prstGeom prst="line">
                <a:avLst/>
              </a:prstGeom>
              <a:noFill/>
              <a:ln w="9525">
                <a:solidFill>
                  <a:schemeClr val="folHlink"/>
                </a:solidFill>
                <a:round/>
              </a:ln>
            </p:spPr>
            <p:txBody>
              <a:bodyPr wrap="none" anchor="ctr"/>
              <a:lstStyle/>
              <a:p>
                <a:endParaRPr lang="en-IN"/>
              </a:p>
            </p:txBody>
          </p:sp>
          <p:sp>
            <p:nvSpPr>
              <p:cNvPr id="26713" name="Line 52"/>
              <p:cNvSpPr>
                <a:spLocks noChangeShapeType="1"/>
              </p:cNvSpPr>
              <p:nvPr/>
            </p:nvSpPr>
            <p:spPr bwMode="auto">
              <a:xfrm flipV="1">
                <a:off x="3976" y="1200"/>
                <a:ext cx="0" cy="1008"/>
              </a:xfrm>
              <a:prstGeom prst="line">
                <a:avLst/>
              </a:prstGeom>
              <a:noFill/>
              <a:ln w="9525">
                <a:solidFill>
                  <a:schemeClr val="folHlink"/>
                </a:solidFill>
                <a:round/>
              </a:ln>
            </p:spPr>
            <p:txBody>
              <a:bodyPr wrap="none" anchor="ctr"/>
              <a:lstStyle/>
              <a:p>
                <a:endParaRPr lang="en-IN"/>
              </a:p>
            </p:txBody>
          </p:sp>
          <p:sp>
            <p:nvSpPr>
              <p:cNvPr id="26714" name="Line 53"/>
              <p:cNvSpPr>
                <a:spLocks noChangeShapeType="1"/>
              </p:cNvSpPr>
              <p:nvPr/>
            </p:nvSpPr>
            <p:spPr bwMode="auto">
              <a:xfrm flipV="1">
                <a:off x="4176" y="768"/>
                <a:ext cx="0" cy="1296"/>
              </a:xfrm>
              <a:prstGeom prst="line">
                <a:avLst/>
              </a:prstGeom>
              <a:noFill/>
              <a:ln w="9525">
                <a:solidFill>
                  <a:schemeClr val="folHlink"/>
                </a:solidFill>
                <a:round/>
              </a:ln>
            </p:spPr>
            <p:txBody>
              <a:bodyPr wrap="none" anchor="ctr"/>
              <a:lstStyle/>
              <a:p>
                <a:endParaRPr lang="en-IN"/>
              </a:p>
            </p:txBody>
          </p:sp>
          <p:sp>
            <p:nvSpPr>
              <p:cNvPr id="3" name="Line 54"/>
              <p:cNvSpPr>
                <a:spLocks noChangeShapeType="1"/>
              </p:cNvSpPr>
              <p:nvPr/>
            </p:nvSpPr>
            <p:spPr bwMode="auto">
              <a:xfrm flipV="1">
                <a:off x="4608" y="768"/>
                <a:ext cx="0" cy="1296"/>
              </a:xfrm>
              <a:prstGeom prst="line">
                <a:avLst/>
              </a:prstGeom>
              <a:noFill/>
              <a:ln w="9525">
                <a:solidFill>
                  <a:schemeClr val="folHlink"/>
                </a:solidFill>
                <a:round/>
              </a:ln>
            </p:spPr>
            <p:txBody>
              <a:bodyPr wrap="none" anchor="ctr"/>
              <a:lstStyle/>
              <a:p>
                <a:endParaRPr lang="en-IN"/>
              </a:p>
            </p:txBody>
          </p:sp>
        </p:grpSp>
        <p:sp>
          <p:nvSpPr>
            <p:cNvPr id="26676" name="Text Box 55"/>
            <p:cNvSpPr txBox="1">
              <a:spLocks noChangeArrowheads="1"/>
            </p:cNvSpPr>
            <p:nvPr/>
          </p:nvSpPr>
          <p:spPr bwMode="auto">
            <a:xfrm>
              <a:off x="3888" y="1248"/>
              <a:ext cx="265" cy="192"/>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26677" name="Text Box 56"/>
            <p:cNvSpPr txBox="1">
              <a:spLocks noChangeArrowheads="1"/>
            </p:cNvSpPr>
            <p:nvPr/>
          </p:nvSpPr>
          <p:spPr bwMode="auto">
            <a:xfrm>
              <a:off x="4272" y="3456"/>
              <a:ext cx="272" cy="192"/>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sp>
          <p:nvSpPr>
            <p:cNvPr id="26678" name="Line 57"/>
            <p:cNvSpPr>
              <a:spLocks noChangeShapeType="1"/>
            </p:cNvSpPr>
            <p:nvPr/>
          </p:nvSpPr>
          <p:spPr bwMode="auto">
            <a:xfrm>
              <a:off x="4800" y="912"/>
              <a:ext cx="480" cy="0"/>
            </a:xfrm>
            <a:prstGeom prst="line">
              <a:avLst/>
            </a:prstGeom>
            <a:noFill/>
            <a:ln w="9525">
              <a:solidFill>
                <a:schemeClr val="tx1"/>
              </a:solidFill>
              <a:round/>
            </a:ln>
          </p:spPr>
          <p:txBody>
            <a:bodyPr/>
            <a:lstStyle/>
            <a:p>
              <a:endParaRPr lang="en-IN"/>
            </a:p>
          </p:txBody>
        </p:sp>
        <p:sp>
          <p:nvSpPr>
            <p:cNvPr id="26679" name="Line 58"/>
            <p:cNvSpPr>
              <a:spLocks noChangeShapeType="1"/>
            </p:cNvSpPr>
            <p:nvPr/>
          </p:nvSpPr>
          <p:spPr bwMode="auto">
            <a:xfrm>
              <a:off x="4896" y="1536"/>
              <a:ext cx="432" cy="0"/>
            </a:xfrm>
            <a:prstGeom prst="line">
              <a:avLst/>
            </a:prstGeom>
            <a:noFill/>
            <a:ln w="9525">
              <a:solidFill>
                <a:schemeClr val="tx1"/>
              </a:solidFill>
              <a:round/>
            </a:ln>
          </p:spPr>
          <p:txBody>
            <a:bodyPr/>
            <a:lstStyle/>
            <a:p>
              <a:endParaRPr lang="en-IN"/>
            </a:p>
          </p:txBody>
        </p:sp>
        <p:sp>
          <p:nvSpPr>
            <p:cNvPr id="26680" name="Line 59"/>
            <p:cNvSpPr>
              <a:spLocks noChangeShapeType="1"/>
            </p:cNvSpPr>
            <p:nvPr/>
          </p:nvSpPr>
          <p:spPr bwMode="auto">
            <a:xfrm>
              <a:off x="5136" y="2016"/>
              <a:ext cx="192" cy="0"/>
            </a:xfrm>
            <a:prstGeom prst="line">
              <a:avLst/>
            </a:prstGeom>
            <a:noFill/>
            <a:ln w="9525">
              <a:solidFill>
                <a:schemeClr val="tx1"/>
              </a:solidFill>
              <a:round/>
            </a:ln>
          </p:spPr>
          <p:txBody>
            <a:bodyPr/>
            <a:lstStyle/>
            <a:p>
              <a:endParaRPr lang="en-IN"/>
            </a:p>
          </p:txBody>
        </p:sp>
        <p:sp>
          <p:nvSpPr>
            <p:cNvPr id="26681" name="Line 60"/>
            <p:cNvSpPr>
              <a:spLocks noChangeShapeType="1"/>
            </p:cNvSpPr>
            <p:nvPr/>
          </p:nvSpPr>
          <p:spPr bwMode="auto">
            <a:xfrm>
              <a:off x="5136" y="2352"/>
              <a:ext cx="240" cy="0"/>
            </a:xfrm>
            <a:prstGeom prst="line">
              <a:avLst/>
            </a:prstGeom>
            <a:noFill/>
            <a:ln w="9525">
              <a:solidFill>
                <a:schemeClr val="tx1"/>
              </a:solidFill>
              <a:round/>
            </a:ln>
          </p:spPr>
          <p:txBody>
            <a:bodyPr/>
            <a:lstStyle/>
            <a:p>
              <a:endParaRPr lang="en-IN"/>
            </a:p>
          </p:txBody>
        </p:sp>
        <p:sp>
          <p:nvSpPr>
            <p:cNvPr id="26682" name="Line 61"/>
            <p:cNvSpPr>
              <a:spLocks noChangeShapeType="1"/>
            </p:cNvSpPr>
            <p:nvPr/>
          </p:nvSpPr>
          <p:spPr bwMode="auto">
            <a:xfrm>
              <a:off x="5152" y="3024"/>
              <a:ext cx="240" cy="0"/>
            </a:xfrm>
            <a:prstGeom prst="line">
              <a:avLst/>
            </a:prstGeom>
            <a:noFill/>
            <a:ln w="9525">
              <a:solidFill>
                <a:schemeClr val="tx1"/>
              </a:solidFill>
              <a:round/>
            </a:ln>
          </p:spPr>
          <p:txBody>
            <a:bodyPr/>
            <a:lstStyle/>
            <a:p>
              <a:endParaRPr lang="en-IN"/>
            </a:p>
          </p:txBody>
        </p:sp>
        <p:sp>
          <p:nvSpPr>
            <p:cNvPr id="26683" name="Line 62"/>
            <p:cNvSpPr>
              <a:spLocks noChangeShapeType="1"/>
            </p:cNvSpPr>
            <p:nvPr/>
          </p:nvSpPr>
          <p:spPr bwMode="auto">
            <a:xfrm>
              <a:off x="4848" y="2496"/>
              <a:ext cx="192" cy="0"/>
            </a:xfrm>
            <a:prstGeom prst="line">
              <a:avLst/>
            </a:prstGeom>
            <a:noFill/>
            <a:ln w="9525">
              <a:solidFill>
                <a:schemeClr val="tx1"/>
              </a:solidFill>
              <a:round/>
            </a:ln>
          </p:spPr>
          <p:txBody>
            <a:bodyPr/>
            <a:lstStyle/>
            <a:p>
              <a:endParaRPr lang="en-IN"/>
            </a:p>
          </p:txBody>
        </p:sp>
        <p:sp>
          <p:nvSpPr>
            <p:cNvPr id="26684" name="Line 63"/>
            <p:cNvSpPr>
              <a:spLocks noChangeShapeType="1"/>
            </p:cNvSpPr>
            <p:nvPr/>
          </p:nvSpPr>
          <p:spPr bwMode="auto">
            <a:xfrm>
              <a:off x="4848" y="2880"/>
              <a:ext cx="192" cy="0"/>
            </a:xfrm>
            <a:prstGeom prst="line">
              <a:avLst/>
            </a:prstGeom>
            <a:noFill/>
            <a:ln w="9525">
              <a:solidFill>
                <a:schemeClr val="tx1"/>
              </a:solidFill>
              <a:round/>
            </a:ln>
          </p:spPr>
          <p:txBody>
            <a:bodyPr/>
            <a:lstStyle/>
            <a:p>
              <a:endParaRPr lang="en-IN"/>
            </a:p>
          </p:txBody>
        </p:sp>
        <p:sp>
          <p:nvSpPr>
            <p:cNvPr id="26685" name="Line 64"/>
            <p:cNvSpPr>
              <a:spLocks noChangeShapeType="1"/>
            </p:cNvSpPr>
            <p:nvPr/>
          </p:nvSpPr>
          <p:spPr bwMode="auto">
            <a:xfrm>
              <a:off x="4800" y="3072"/>
              <a:ext cx="0" cy="96"/>
            </a:xfrm>
            <a:prstGeom prst="line">
              <a:avLst/>
            </a:prstGeom>
            <a:noFill/>
            <a:ln w="9525">
              <a:solidFill>
                <a:schemeClr val="tx1"/>
              </a:solidFill>
              <a:round/>
            </a:ln>
          </p:spPr>
          <p:txBody>
            <a:bodyPr/>
            <a:lstStyle/>
            <a:p>
              <a:endParaRPr lang="en-IN"/>
            </a:p>
          </p:txBody>
        </p:sp>
        <p:sp>
          <p:nvSpPr>
            <p:cNvPr id="26686" name="Line 65"/>
            <p:cNvSpPr>
              <a:spLocks noChangeShapeType="1"/>
            </p:cNvSpPr>
            <p:nvPr/>
          </p:nvSpPr>
          <p:spPr bwMode="auto">
            <a:xfrm>
              <a:off x="3984" y="3072"/>
              <a:ext cx="0" cy="96"/>
            </a:xfrm>
            <a:prstGeom prst="line">
              <a:avLst/>
            </a:prstGeom>
            <a:noFill/>
            <a:ln w="9525">
              <a:solidFill>
                <a:schemeClr val="tx1"/>
              </a:solidFill>
              <a:round/>
            </a:ln>
          </p:spPr>
          <p:txBody>
            <a:bodyPr/>
            <a:lstStyle/>
            <a:p>
              <a:endParaRPr lang="en-IN"/>
            </a:p>
          </p:txBody>
        </p:sp>
        <p:sp>
          <p:nvSpPr>
            <p:cNvPr id="26687" name="Line 66"/>
            <p:cNvSpPr>
              <a:spLocks noChangeShapeType="1"/>
            </p:cNvSpPr>
            <p:nvPr/>
          </p:nvSpPr>
          <p:spPr bwMode="auto">
            <a:xfrm>
              <a:off x="3648" y="3264"/>
              <a:ext cx="0" cy="96"/>
            </a:xfrm>
            <a:prstGeom prst="line">
              <a:avLst/>
            </a:prstGeom>
            <a:noFill/>
            <a:ln w="9525">
              <a:solidFill>
                <a:schemeClr val="tx1"/>
              </a:solidFill>
              <a:round/>
            </a:ln>
          </p:spPr>
          <p:txBody>
            <a:bodyPr/>
            <a:lstStyle/>
            <a:p>
              <a:endParaRPr lang="en-IN"/>
            </a:p>
          </p:txBody>
        </p:sp>
        <p:sp>
          <p:nvSpPr>
            <p:cNvPr id="26688" name="Line 67"/>
            <p:cNvSpPr>
              <a:spLocks noChangeShapeType="1"/>
            </p:cNvSpPr>
            <p:nvPr/>
          </p:nvSpPr>
          <p:spPr bwMode="auto">
            <a:xfrm>
              <a:off x="5088" y="3264"/>
              <a:ext cx="0" cy="96"/>
            </a:xfrm>
            <a:prstGeom prst="line">
              <a:avLst/>
            </a:prstGeom>
            <a:noFill/>
            <a:ln w="9525">
              <a:solidFill>
                <a:schemeClr val="tx1"/>
              </a:solidFill>
              <a:round/>
            </a:ln>
          </p:spPr>
          <p:txBody>
            <a:bodyPr/>
            <a:lstStyle/>
            <a:p>
              <a:endParaRPr lang="en-IN"/>
            </a:p>
          </p:txBody>
        </p:sp>
        <p:sp>
          <p:nvSpPr>
            <p:cNvPr id="26689" name="Line 68"/>
            <p:cNvSpPr>
              <a:spLocks noChangeShapeType="1"/>
            </p:cNvSpPr>
            <p:nvPr/>
          </p:nvSpPr>
          <p:spPr bwMode="auto">
            <a:xfrm>
              <a:off x="3992" y="2640"/>
              <a:ext cx="144" cy="0"/>
            </a:xfrm>
            <a:prstGeom prst="line">
              <a:avLst/>
            </a:prstGeom>
            <a:noFill/>
            <a:ln w="9525">
              <a:solidFill>
                <a:schemeClr val="tx1"/>
              </a:solidFill>
              <a:round/>
            </a:ln>
          </p:spPr>
          <p:txBody>
            <a:bodyPr/>
            <a:lstStyle/>
            <a:p>
              <a:endParaRPr lang="en-IN"/>
            </a:p>
          </p:txBody>
        </p:sp>
        <p:sp>
          <p:nvSpPr>
            <p:cNvPr id="26690" name="Line 69"/>
            <p:cNvSpPr>
              <a:spLocks noChangeShapeType="1"/>
            </p:cNvSpPr>
            <p:nvPr/>
          </p:nvSpPr>
          <p:spPr bwMode="auto">
            <a:xfrm>
              <a:off x="4008" y="2760"/>
              <a:ext cx="144" cy="0"/>
            </a:xfrm>
            <a:prstGeom prst="line">
              <a:avLst/>
            </a:prstGeom>
            <a:noFill/>
            <a:ln w="9525">
              <a:solidFill>
                <a:schemeClr val="tx1"/>
              </a:solidFill>
              <a:round/>
            </a:ln>
          </p:spPr>
          <p:txBody>
            <a:bodyPr/>
            <a:lstStyle/>
            <a:p>
              <a:endParaRPr lang="en-IN"/>
            </a:p>
          </p:txBody>
        </p:sp>
        <p:sp>
          <p:nvSpPr>
            <p:cNvPr id="26691" name="Line 70"/>
            <p:cNvSpPr>
              <a:spLocks noChangeShapeType="1"/>
            </p:cNvSpPr>
            <p:nvPr/>
          </p:nvSpPr>
          <p:spPr bwMode="auto">
            <a:xfrm>
              <a:off x="5176" y="1344"/>
              <a:ext cx="0" cy="192"/>
            </a:xfrm>
            <a:prstGeom prst="line">
              <a:avLst/>
            </a:prstGeom>
            <a:noFill/>
            <a:ln w="9525">
              <a:solidFill>
                <a:schemeClr val="tx1"/>
              </a:solidFill>
              <a:round/>
              <a:tailEnd type="triangle" w="med" len="med"/>
            </a:ln>
          </p:spPr>
          <p:txBody>
            <a:bodyPr/>
            <a:lstStyle/>
            <a:p>
              <a:endParaRPr lang="en-IN"/>
            </a:p>
          </p:txBody>
        </p:sp>
        <p:sp>
          <p:nvSpPr>
            <p:cNvPr id="26692" name="Line 71"/>
            <p:cNvSpPr>
              <a:spLocks noChangeShapeType="1"/>
            </p:cNvSpPr>
            <p:nvPr/>
          </p:nvSpPr>
          <p:spPr bwMode="auto">
            <a:xfrm flipV="1">
              <a:off x="5176" y="912"/>
              <a:ext cx="0" cy="192"/>
            </a:xfrm>
            <a:prstGeom prst="line">
              <a:avLst/>
            </a:prstGeom>
            <a:noFill/>
            <a:ln w="9525">
              <a:solidFill>
                <a:schemeClr val="tx1"/>
              </a:solidFill>
              <a:round/>
              <a:tailEnd type="triangle" w="med" len="med"/>
            </a:ln>
          </p:spPr>
          <p:txBody>
            <a:bodyPr/>
            <a:lstStyle/>
            <a:p>
              <a:endParaRPr lang="en-IN"/>
            </a:p>
          </p:txBody>
        </p:sp>
        <p:sp>
          <p:nvSpPr>
            <p:cNvPr id="26693" name="Line 72"/>
            <p:cNvSpPr>
              <a:spLocks noChangeShapeType="1"/>
            </p:cNvSpPr>
            <p:nvPr/>
          </p:nvSpPr>
          <p:spPr bwMode="auto">
            <a:xfrm>
              <a:off x="5184" y="1872"/>
              <a:ext cx="0" cy="144"/>
            </a:xfrm>
            <a:prstGeom prst="line">
              <a:avLst/>
            </a:prstGeom>
            <a:noFill/>
            <a:ln w="9525">
              <a:solidFill>
                <a:schemeClr val="tx1"/>
              </a:solidFill>
              <a:round/>
              <a:tailEnd type="triangle" w="med" len="med"/>
            </a:ln>
          </p:spPr>
          <p:txBody>
            <a:bodyPr/>
            <a:lstStyle/>
            <a:p>
              <a:endParaRPr lang="en-IN"/>
            </a:p>
          </p:txBody>
        </p:sp>
        <p:sp>
          <p:nvSpPr>
            <p:cNvPr id="26694" name="Line 73"/>
            <p:cNvSpPr>
              <a:spLocks noChangeShapeType="1"/>
            </p:cNvSpPr>
            <p:nvPr/>
          </p:nvSpPr>
          <p:spPr bwMode="auto">
            <a:xfrm flipV="1">
              <a:off x="5184" y="1536"/>
              <a:ext cx="0" cy="144"/>
            </a:xfrm>
            <a:prstGeom prst="line">
              <a:avLst/>
            </a:prstGeom>
            <a:noFill/>
            <a:ln w="9525">
              <a:solidFill>
                <a:schemeClr val="tx1"/>
              </a:solidFill>
              <a:round/>
              <a:tailEnd type="triangle" w="med" len="med"/>
            </a:ln>
          </p:spPr>
          <p:txBody>
            <a:bodyPr/>
            <a:lstStyle/>
            <a:p>
              <a:endParaRPr lang="en-IN"/>
            </a:p>
          </p:txBody>
        </p:sp>
        <p:sp>
          <p:nvSpPr>
            <p:cNvPr id="26695" name="Line 74"/>
            <p:cNvSpPr>
              <a:spLocks noChangeShapeType="1"/>
            </p:cNvSpPr>
            <p:nvPr/>
          </p:nvSpPr>
          <p:spPr bwMode="auto">
            <a:xfrm flipV="1">
              <a:off x="5184" y="2160"/>
              <a:ext cx="0" cy="96"/>
            </a:xfrm>
            <a:prstGeom prst="line">
              <a:avLst/>
            </a:prstGeom>
            <a:noFill/>
            <a:ln w="9525">
              <a:solidFill>
                <a:schemeClr val="tx1"/>
              </a:solidFill>
              <a:round/>
              <a:tailEnd type="triangle" w="med" len="med"/>
            </a:ln>
          </p:spPr>
          <p:txBody>
            <a:bodyPr/>
            <a:lstStyle/>
            <a:p>
              <a:endParaRPr lang="en-IN"/>
            </a:p>
          </p:txBody>
        </p:sp>
        <p:sp>
          <p:nvSpPr>
            <p:cNvPr id="26696" name="Line 75"/>
            <p:cNvSpPr>
              <a:spLocks noChangeShapeType="1"/>
            </p:cNvSpPr>
            <p:nvPr/>
          </p:nvSpPr>
          <p:spPr bwMode="auto">
            <a:xfrm>
              <a:off x="5184" y="2784"/>
              <a:ext cx="0" cy="240"/>
            </a:xfrm>
            <a:prstGeom prst="line">
              <a:avLst/>
            </a:prstGeom>
            <a:noFill/>
            <a:ln w="9525">
              <a:solidFill>
                <a:schemeClr val="tx1"/>
              </a:solidFill>
              <a:round/>
              <a:tailEnd type="triangle" w="med" len="med"/>
            </a:ln>
          </p:spPr>
          <p:txBody>
            <a:bodyPr/>
            <a:lstStyle/>
            <a:p>
              <a:endParaRPr lang="en-IN"/>
            </a:p>
          </p:txBody>
        </p:sp>
        <p:sp>
          <p:nvSpPr>
            <p:cNvPr id="26697" name="Line 76"/>
            <p:cNvSpPr>
              <a:spLocks noChangeShapeType="1"/>
            </p:cNvSpPr>
            <p:nvPr/>
          </p:nvSpPr>
          <p:spPr bwMode="auto">
            <a:xfrm flipV="1">
              <a:off x="5184" y="2352"/>
              <a:ext cx="0" cy="240"/>
            </a:xfrm>
            <a:prstGeom prst="line">
              <a:avLst/>
            </a:prstGeom>
            <a:noFill/>
            <a:ln w="9525">
              <a:solidFill>
                <a:schemeClr val="tx1"/>
              </a:solidFill>
              <a:round/>
              <a:tailEnd type="triangle" w="med" len="med"/>
            </a:ln>
          </p:spPr>
          <p:txBody>
            <a:bodyPr/>
            <a:lstStyle/>
            <a:p>
              <a:endParaRPr lang="en-IN"/>
            </a:p>
          </p:txBody>
        </p:sp>
        <p:sp>
          <p:nvSpPr>
            <p:cNvPr id="26698" name="Line 77"/>
            <p:cNvSpPr>
              <a:spLocks noChangeShapeType="1"/>
            </p:cNvSpPr>
            <p:nvPr/>
          </p:nvSpPr>
          <p:spPr bwMode="auto">
            <a:xfrm>
              <a:off x="4464" y="3104"/>
              <a:ext cx="336" cy="0"/>
            </a:xfrm>
            <a:prstGeom prst="line">
              <a:avLst/>
            </a:prstGeom>
            <a:noFill/>
            <a:ln w="9525">
              <a:solidFill>
                <a:schemeClr val="tx1"/>
              </a:solidFill>
              <a:round/>
              <a:tailEnd type="triangle" w="med" len="med"/>
            </a:ln>
          </p:spPr>
          <p:txBody>
            <a:bodyPr/>
            <a:lstStyle/>
            <a:p>
              <a:endParaRPr lang="en-IN"/>
            </a:p>
          </p:txBody>
        </p:sp>
        <p:sp>
          <p:nvSpPr>
            <p:cNvPr id="26699" name="Line 78"/>
            <p:cNvSpPr>
              <a:spLocks noChangeShapeType="1"/>
            </p:cNvSpPr>
            <p:nvPr/>
          </p:nvSpPr>
          <p:spPr bwMode="auto">
            <a:xfrm flipH="1">
              <a:off x="3984" y="3104"/>
              <a:ext cx="336" cy="0"/>
            </a:xfrm>
            <a:prstGeom prst="line">
              <a:avLst/>
            </a:prstGeom>
            <a:noFill/>
            <a:ln w="9525">
              <a:solidFill>
                <a:schemeClr val="tx1"/>
              </a:solidFill>
              <a:round/>
              <a:tailEnd type="triangle" w="med" len="med"/>
            </a:ln>
          </p:spPr>
          <p:txBody>
            <a:bodyPr/>
            <a:lstStyle/>
            <a:p>
              <a:endParaRPr lang="en-IN"/>
            </a:p>
          </p:txBody>
        </p:sp>
        <p:sp>
          <p:nvSpPr>
            <p:cNvPr id="26700" name="Line 79"/>
            <p:cNvSpPr>
              <a:spLocks noChangeShapeType="1"/>
            </p:cNvSpPr>
            <p:nvPr/>
          </p:nvSpPr>
          <p:spPr bwMode="auto">
            <a:xfrm>
              <a:off x="4416" y="3312"/>
              <a:ext cx="672" cy="0"/>
            </a:xfrm>
            <a:prstGeom prst="line">
              <a:avLst/>
            </a:prstGeom>
            <a:noFill/>
            <a:ln w="9525">
              <a:solidFill>
                <a:schemeClr val="tx1"/>
              </a:solidFill>
              <a:round/>
              <a:tailEnd type="triangle" w="med" len="med"/>
            </a:ln>
          </p:spPr>
          <p:txBody>
            <a:bodyPr/>
            <a:lstStyle/>
            <a:p>
              <a:endParaRPr lang="en-IN"/>
            </a:p>
          </p:txBody>
        </p:sp>
        <p:sp>
          <p:nvSpPr>
            <p:cNvPr id="26701" name="Line 80"/>
            <p:cNvSpPr>
              <a:spLocks noChangeShapeType="1"/>
            </p:cNvSpPr>
            <p:nvPr/>
          </p:nvSpPr>
          <p:spPr bwMode="auto">
            <a:xfrm flipH="1">
              <a:off x="3648" y="3312"/>
              <a:ext cx="480" cy="0"/>
            </a:xfrm>
            <a:prstGeom prst="line">
              <a:avLst/>
            </a:prstGeom>
            <a:noFill/>
            <a:ln w="9525">
              <a:solidFill>
                <a:schemeClr val="tx1"/>
              </a:solidFill>
              <a:round/>
              <a:tailEnd type="triangle" w="med" len="med"/>
            </a:ln>
          </p:spPr>
          <p:txBody>
            <a:bodyPr/>
            <a:lstStyle/>
            <a:p>
              <a:endParaRPr lang="en-IN"/>
            </a:p>
          </p:txBody>
        </p:sp>
        <p:sp>
          <p:nvSpPr>
            <p:cNvPr id="26702" name="Line 81"/>
            <p:cNvSpPr>
              <a:spLocks noChangeShapeType="1"/>
            </p:cNvSpPr>
            <p:nvPr/>
          </p:nvSpPr>
          <p:spPr bwMode="auto">
            <a:xfrm>
              <a:off x="4944" y="2736"/>
              <a:ext cx="0" cy="144"/>
            </a:xfrm>
            <a:prstGeom prst="line">
              <a:avLst/>
            </a:prstGeom>
            <a:noFill/>
            <a:ln w="9525">
              <a:solidFill>
                <a:schemeClr val="tx1"/>
              </a:solidFill>
              <a:round/>
              <a:tailEnd type="triangle" w="med" len="med"/>
            </a:ln>
          </p:spPr>
          <p:txBody>
            <a:bodyPr/>
            <a:lstStyle/>
            <a:p>
              <a:endParaRPr lang="en-IN"/>
            </a:p>
          </p:txBody>
        </p:sp>
        <p:sp>
          <p:nvSpPr>
            <p:cNvPr id="26703" name="Line 82"/>
            <p:cNvSpPr>
              <a:spLocks noChangeShapeType="1"/>
            </p:cNvSpPr>
            <p:nvPr/>
          </p:nvSpPr>
          <p:spPr bwMode="auto">
            <a:xfrm flipV="1">
              <a:off x="4944" y="2496"/>
              <a:ext cx="0" cy="144"/>
            </a:xfrm>
            <a:prstGeom prst="line">
              <a:avLst/>
            </a:prstGeom>
            <a:noFill/>
            <a:ln w="9525">
              <a:solidFill>
                <a:schemeClr val="tx1"/>
              </a:solidFill>
              <a:round/>
              <a:tailEnd type="triangle" w="med" len="med"/>
            </a:ln>
          </p:spPr>
          <p:txBody>
            <a:bodyPr/>
            <a:lstStyle/>
            <a:p>
              <a:endParaRPr lang="en-IN"/>
            </a:p>
          </p:txBody>
        </p:sp>
        <p:sp>
          <p:nvSpPr>
            <p:cNvPr id="26704" name="Text Box 83"/>
            <p:cNvSpPr txBox="1">
              <a:spLocks noChangeArrowheads="1"/>
            </p:cNvSpPr>
            <p:nvPr/>
          </p:nvSpPr>
          <p:spPr bwMode="auto">
            <a:xfrm>
              <a:off x="5062" y="1143"/>
              <a:ext cx="212" cy="173"/>
            </a:xfrm>
            <a:prstGeom prst="rect">
              <a:avLst/>
            </a:prstGeom>
            <a:noFill/>
            <a:ln w="9525">
              <a:noFill/>
              <a:miter lim="800000"/>
            </a:ln>
          </p:spPr>
          <p:txBody>
            <a:bodyPr wrap="none">
              <a:spAutoFit/>
            </a:bodyPr>
            <a:lstStyle/>
            <a:p>
              <a:pPr algn="ctr"/>
              <a:r>
                <a:rPr lang="en-US" sz="1200">
                  <a:latin typeface="Times New Roman" charset="0"/>
                </a:rPr>
                <a:t>35</a:t>
              </a:r>
              <a:endParaRPr lang="en-US" sz="1200">
                <a:latin typeface="Times New Roman" charset="0"/>
              </a:endParaRPr>
            </a:p>
          </p:txBody>
        </p:sp>
        <p:sp>
          <p:nvSpPr>
            <p:cNvPr id="26705" name="Text Box 84"/>
            <p:cNvSpPr txBox="1">
              <a:spLocks noChangeArrowheads="1"/>
            </p:cNvSpPr>
            <p:nvPr/>
          </p:nvSpPr>
          <p:spPr bwMode="auto">
            <a:xfrm>
              <a:off x="5070" y="1703"/>
              <a:ext cx="212" cy="173"/>
            </a:xfrm>
            <a:prstGeom prst="rect">
              <a:avLst/>
            </a:prstGeom>
            <a:noFill/>
            <a:ln w="9525">
              <a:noFill/>
              <a:miter lim="800000"/>
            </a:ln>
          </p:spPr>
          <p:txBody>
            <a:bodyPr wrap="none">
              <a:spAutoFit/>
            </a:bodyPr>
            <a:lstStyle/>
            <a:p>
              <a:pPr algn="ctr"/>
              <a:r>
                <a:rPr lang="en-US" sz="1200">
                  <a:latin typeface="Times New Roman" charset="0"/>
                </a:rPr>
                <a:t>35</a:t>
              </a:r>
              <a:endParaRPr lang="en-US" sz="1200">
                <a:latin typeface="Times New Roman" charset="0"/>
              </a:endParaRPr>
            </a:p>
          </p:txBody>
        </p:sp>
        <p:sp>
          <p:nvSpPr>
            <p:cNvPr id="26706" name="Text Box 85"/>
            <p:cNvSpPr txBox="1">
              <a:spLocks noChangeArrowheads="1"/>
            </p:cNvSpPr>
            <p:nvPr/>
          </p:nvSpPr>
          <p:spPr bwMode="auto">
            <a:xfrm>
              <a:off x="5078" y="200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6707" name="Text Box 86"/>
            <p:cNvSpPr txBox="1">
              <a:spLocks noChangeArrowheads="1"/>
            </p:cNvSpPr>
            <p:nvPr/>
          </p:nvSpPr>
          <p:spPr bwMode="auto">
            <a:xfrm>
              <a:off x="5078" y="2599"/>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6708" name="Text Box 87"/>
            <p:cNvSpPr txBox="1">
              <a:spLocks noChangeArrowheads="1"/>
            </p:cNvSpPr>
            <p:nvPr/>
          </p:nvSpPr>
          <p:spPr bwMode="auto">
            <a:xfrm>
              <a:off x="4838" y="2599"/>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26709" name="Text Box 88"/>
            <p:cNvSpPr txBox="1">
              <a:spLocks noChangeArrowheads="1"/>
            </p:cNvSpPr>
            <p:nvPr/>
          </p:nvSpPr>
          <p:spPr bwMode="auto">
            <a:xfrm>
              <a:off x="3974" y="261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6710" name="Text Box 89"/>
            <p:cNvSpPr txBox="1">
              <a:spLocks noChangeArrowheads="1"/>
            </p:cNvSpPr>
            <p:nvPr/>
          </p:nvSpPr>
          <p:spPr bwMode="auto">
            <a:xfrm>
              <a:off x="4300" y="3039"/>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6711" name="Text Box 90"/>
            <p:cNvSpPr txBox="1">
              <a:spLocks noChangeArrowheads="1"/>
            </p:cNvSpPr>
            <p:nvPr/>
          </p:nvSpPr>
          <p:spPr bwMode="auto">
            <a:xfrm>
              <a:off x="4166" y="3239"/>
              <a:ext cx="212" cy="173"/>
            </a:xfrm>
            <a:prstGeom prst="rect">
              <a:avLst/>
            </a:prstGeom>
            <a:noFill/>
            <a:ln w="9525">
              <a:noFill/>
              <a:miter lim="800000"/>
            </a:ln>
          </p:spPr>
          <p:txBody>
            <a:bodyPr wrap="none">
              <a:spAutoFit/>
            </a:bodyPr>
            <a:lstStyle/>
            <a:p>
              <a:pPr algn="ctr"/>
              <a:r>
                <a:rPr lang="en-US" sz="1200">
                  <a:latin typeface="Times New Roman" charset="0"/>
                </a:rPr>
                <a:t>70</a:t>
              </a:r>
              <a:endParaRPr lang="en-US" sz="1200">
                <a:latin typeface="Times New Roman" charset="0"/>
              </a:endParaRPr>
            </a:p>
          </p:txBody>
        </p:sp>
      </p:grpSp>
      <p:sp>
        <p:nvSpPr>
          <p:cNvPr id="26715" name="Text Box 91"/>
          <p:cNvSpPr txBox="1">
            <a:spLocks noChangeArrowheads="1"/>
          </p:cNvSpPr>
          <p:nvPr/>
        </p:nvSpPr>
        <p:spPr bwMode="auto">
          <a:xfrm>
            <a:off x="5588000" y="33655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26716" name="Text Box 92"/>
          <p:cNvSpPr txBox="1">
            <a:spLocks noChangeArrowheads="1"/>
          </p:cNvSpPr>
          <p:nvPr/>
        </p:nvSpPr>
        <p:spPr bwMode="auto">
          <a:xfrm>
            <a:off x="2209800" y="56388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10" name="Group 93"/>
          <p:cNvGrpSpPr/>
          <p:nvPr/>
        </p:nvGrpSpPr>
        <p:grpSpPr bwMode="auto">
          <a:xfrm>
            <a:off x="2438400" y="457200"/>
            <a:ext cx="5953125" cy="381000"/>
            <a:chOff x="1536" y="288"/>
            <a:chExt cx="3750" cy="240"/>
          </a:xfrm>
        </p:grpSpPr>
        <p:sp>
          <p:nvSpPr>
            <p:cNvPr id="26670" name="Rectangle 94"/>
            <p:cNvSpPr>
              <a:spLocks noChangeArrowheads="1"/>
            </p:cNvSpPr>
            <p:nvPr/>
          </p:nvSpPr>
          <p:spPr bwMode="auto">
            <a:xfrm>
              <a:off x="1536" y="288"/>
              <a:ext cx="3744" cy="240"/>
            </a:xfrm>
            <a:prstGeom prst="rect">
              <a:avLst/>
            </a:prstGeom>
            <a:solidFill>
              <a:srgbClr val="FFFFCC"/>
            </a:solidFill>
            <a:ln w="9525">
              <a:solidFill>
                <a:schemeClr val="tx1"/>
              </a:solidFill>
              <a:miter lim="800000"/>
            </a:ln>
          </p:spPr>
          <p:txBody>
            <a:bodyPr wrap="none" anchor="ctr"/>
            <a:lstStyle/>
            <a:p>
              <a:endParaRPr lang="en-IN"/>
            </a:p>
          </p:txBody>
        </p:sp>
        <p:sp>
          <p:nvSpPr>
            <p:cNvPr id="26671" name="Text Box 95"/>
            <p:cNvSpPr txBox="1">
              <a:spLocks noChangeArrowheads="1"/>
            </p:cNvSpPr>
            <p:nvPr/>
          </p:nvSpPr>
          <p:spPr bwMode="auto">
            <a:xfrm>
              <a:off x="1584" y="288"/>
              <a:ext cx="3702" cy="212"/>
            </a:xfrm>
            <a:prstGeom prst="rect">
              <a:avLst/>
            </a:prstGeom>
            <a:noFill/>
            <a:ln w="9525">
              <a:noFill/>
              <a:miter lim="800000"/>
            </a:ln>
          </p:spPr>
          <p:txBody>
            <a:bodyPr wrap="none">
              <a:spAutoFit/>
            </a:bodyPr>
            <a:lstStyle/>
            <a:p>
              <a:r>
                <a:rPr lang="en-US" sz="1600" b="1"/>
                <a:t>F.V. &amp; T.V. of  an object are given. Draw it’s isometric view.</a:t>
              </a:r>
              <a:endParaRPr lang="en-US" sz="1600" b="1"/>
            </a:p>
          </p:txBody>
        </p:sp>
      </p:grpSp>
      <p:sp>
        <p:nvSpPr>
          <p:cNvPr id="26662" name="Oval 96"/>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21</a:t>
            </a:r>
            <a:endParaRPr lang="en-US" b="1">
              <a:latin typeface="Times New Roman" charset="0"/>
            </a:endParaRPr>
          </a:p>
        </p:txBody>
      </p:sp>
      <p:grpSp>
        <p:nvGrpSpPr>
          <p:cNvPr id="11" name="Group 97"/>
          <p:cNvGrpSpPr/>
          <p:nvPr/>
        </p:nvGrpSpPr>
        <p:grpSpPr bwMode="auto">
          <a:xfrm>
            <a:off x="7467600" y="46038"/>
            <a:ext cx="1096963" cy="182562"/>
            <a:chOff x="5050" y="0"/>
            <a:chExt cx="691" cy="115"/>
          </a:xfrm>
        </p:grpSpPr>
        <p:sp>
          <p:nvSpPr>
            <p:cNvPr id="26664" name="AutoShape 98">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6665" name="AutoShape 99">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6666" name="AutoShape 100">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6667" name="AutoShape 101">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6668" name="AutoShape 102">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6669" name="AutoShape 103">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26715"/>
                                        </p:tgtEl>
                                        <p:attrNameLst>
                                          <p:attrName>style.visibility</p:attrName>
                                        </p:attrNameLst>
                                      </p:cBhvr>
                                      <p:to>
                                        <p:strVal val="visible"/>
                                      </p:to>
                                    </p:set>
                                    <p:anim calcmode="lin" valueType="num">
                                      <p:cBhvr>
                                        <p:cTn id="7" dur="500" fill="hold"/>
                                        <p:tgtEl>
                                          <p:spTgt spid="26715"/>
                                        </p:tgtEl>
                                        <p:attrNameLst>
                                          <p:attrName>ppt_w</p:attrName>
                                        </p:attrNameLst>
                                      </p:cBhvr>
                                      <p:tavLst>
                                        <p:tav tm="0">
                                          <p:val>
                                            <p:strVal val="4*#ppt_w"/>
                                          </p:val>
                                        </p:tav>
                                        <p:tav tm="100000">
                                          <p:val>
                                            <p:strVal val="#ppt_w"/>
                                          </p:val>
                                        </p:tav>
                                      </p:tavLst>
                                    </p:anim>
                                    <p:anim calcmode="lin" valueType="num">
                                      <p:cBhvr>
                                        <p:cTn id="8" dur="500" fill="hold"/>
                                        <p:tgtEl>
                                          <p:spTgt spid="26715"/>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26716"/>
                                        </p:tgtEl>
                                        <p:attrNameLst>
                                          <p:attrName>style.visibility</p:attrName>
                                        </p:attrNameLst>
                                      </p:cBhvr>
                                      <p:to>
                                        <p:strVal val="visible"/>
                                      </p:to>
                                    </p:set>
                                    <p:anim calcmode="lin" valueType="num">
                                      <p:cBhvr>
                                        <p:cTn id="13" dur="500" fill="hold"/>
                                        <p:tgtEl>
                                          <p:spTgt spid="26716"/>
                                        </p:tgtEl>
                                        <p:attrNameLst>
                                          <p:attrName>ppt_w</p:attrName>
                                        </p:attrNameLst>
                                      </p:cBhvr>
                                      <p:tavLst>
                                        <p:tav tm="0">
                                          <p:val>
                                            <p:strVal val="4*#ppt_w"/>
                                          </p:val>
                                        </p:tav>
                                        <p:tav tm="100000">
                                          <p:val>
                                            <p:strVal val="#ppt_w"/>
                                          </p:val>
                                        </p:tav>
                                      </p:tavLst>
                                    </p:anim>
                                    <p:anim calcmode="lin" valueType="num">
                                      <p:cBhvr>
                                        <p:cTn id="14" dur="500" fill="hold"/>
                                        <p:tgtEl>
                                          <p:spTgt spid="26716"/>
                                        </p:tgtEl>
                                        <p:attrNameLst>
                                          <p:attrName>ppt_h</p:attrName>
                                        </p:attrNameLst>
                                      </p:cBhvr>
                                      <p:tavLst>
                                        <p:tav tm="0">
                                          <p:val>
                                            <p:strVal val="4*#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26628"/>
                                        </p:tgtEl>
                                        <p:attrNameLst>
                                          <p:attrName>style.visibility</p:attrName>
                                        </p:attrNameLst>
                                      </p:cBhvr>
                                      <p:to>
                                        <p:strVal val="visible"/>
                                      </p:to>
                                    </p:set>
                                    <p:anim calcmode="lin" valueType="num">
                                      <p:cBhvr>
                                        <p:cTn id="19" dur="500" fill="hold"/>
                                        <p:tgtEl>
                                          <p:spTgt spid="26628"/>
                                        </p:tgtEl>
                                        <p:attrNameLst>
                                          <p:attrName>ppt_w</p:attrName>
                                        </p:attrNameLst>
                                      </p:cBhvr>
                                      <p:tavLst>
                                        <p:tav tm="0">
                                          <p:val>
                                            <p:fltVal val="0"/>
                                          </p:val>
                                        </p:tav>
                                        <p:tav tm="100000">
                                          <p:val>
                                            <p:strVal val="#ppt_w"/>
                                          </p:val>
                                        </p:tav>
                                      </p:tavLst>
                                    </p:anim>
                                    <p:anim calcmode="lin" valueType="num">
                                      <p:cBhvr>
                                        <p:cTn id="20" dur="500" fill="hold"/>
                                        <p:tgtEl>
                                          <p:spTgt spid="26628"/>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8" presetClass="entr" presetSubtype="3" fill="hold" grpId="0" nodeType="clickEffect">
                                  <p:stCondLst>
                                    <p:cond delay="0"/>
                                  </p:stCondLst>
                                  <p:childTnLst>
                                    <p:set>
                                      <p:cBhvr>
                                        <p:cTn id="24" dur="1" fill="hold">
                                          <p:stCondLst>
                                            <p:cond delay="0"/>
                                          </p:stCondLst>
                                        </p:cTn>
                                        <p:tgtEl>
                                          <p:spTgt spid="26626"/>
                                        </p:tgtEl>
                                        <p:attrNameLst>
                                          <p:attrName>style.visibility</p:attrName>
                                        </p:attrNameLst>
                                      </p:cBhvr>
                                      <p:to>
                                        <p:strVal val="visible"/>
                                      </p:to>
                                    </p:set>
                                    <p:animEffect transition="in" filter="strips(upRight)">
                                      <p:cBhvr>
                                        <p:cTn id="25" dur="500"/>
                                        <p:tgtEl>
                                          <p:spTgt spid="26626"/>
                                        </p:tgtEl>
                                      </p:cBhvr>
                                    </p:animEffect>
                                  </p:childTnLst>
                                </p:cTn>
                              </p:par>
                            </p:childTnLst>
                          </p:cTn>
                        </p:par>
                      </p:childTnLst>
                    </p:cTn>
                  </p:par>
                  <p:par>
                    <p:cTn id="26" fill="hold">
                      <p:stCondLst>
                        <p:cond delay="indefinite"/>
                      </p:stCondLst>
                      <p:childTnLst>
                        <p:par>
                          <p:cTn id="27" fill="hold">
                            <p:stCondLst>
                              <p:cond delay="0"/>
                            </p:stCondLst>
                            <p:childTnLst>
                              <p:par>
                                <p:cTn id="28" presetID="18" presetClass="entr" presetSubtype="9" fill="hold" grpId="0" nodeType="clickEffect">
                                  <p:stCondLst>
                                    <p:cond delay="0"/>
                                  </p:stCondLst>
                                  <p:childTnLst>
                                    <p:set>
                                      <p:cBhvr>
                                        <p:cTn id="29" dur="1" fill="hold">
                                          <p:stCondLst>
                                            <p:cond delay="0"/>
                                          </p:stCondLst>
                                        </p:cTn>
                                        <p:tgtEl>
                                          <p:spTgt spid="26627"/>
                                        </p:tgtEl>
                                        <p:attrNameLst>
                                          <p:attrName>style.visibility</p:attrName>
                                        </p:attrNameLst>
                                      </p:cBhvr>
                                      <p:to>
                                        <p:strVal val="visible"/>
                                      </p:to>
                                    </p:set>
                                    <p:animEffect transition="in" filter="strips(upLeft)">
                                      <p:cBhvr>
                                        <p:cTn id="30" dur="500"/>
                                        <p:tgtEl>
                                          <p:spTgt spid="26627"/>
                                        </p:tgtEl>
                                      </p:cBhvr>
                                    </p:animEffect>
                                  </p:childTnLst>
                                </p:cTn>
                              </p:par>
                            </p:childTnLst>
                          </p:cTn>
                        </p:par>
                      </p:childTnLst>
                    </p:cTn>
                  </p:par>
                  <p:par>
                    <p:cTn id="31" fill="hold">
                      <p:stCondLst>
                        <p:cond delay="indefinite"/>
                      </p:stCondLst>
                      <p:childTnLst>
                        <p:par>
                          <p:cTn id="32" fill="hold">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26629"/>
                                        </p:tgtEl>
                                        <p:attrNameLst>
                                          <p:attrName>style.visibility</p:attrName>
                                        </p:attrNameLst>
                                      </p:cBhvr>
                                      <p:to>
                                        <p:strVal val="visible"/>
                                      </p:to>
                                    </p:set>
                                    <p:animEffect transition="in" filter="strips(upRight)">
                                      <p:cBhvr>
                                        <p:cTn id="35" dur="500"/>
                                        <p:tgtEl>
                                          <p:spTgt spid="26629"/>
                                        </p:tgtEl>
                                      </p:cBhvr>
                                    </p:animEffect>
                                  </p:childTnLst>
                                </p:cTn>
                              </p:par>
                            </p:childTnLst>
                          </p:cTn>
                        </p:par>
                      </p:childTnLst>
                    </p:cTn>
                  </p:par>
                  <p:par>
                    <p:cTn id="36" fill="hold">
                      <p:stCondLst>
                        <p:cond delay="indefinite"/>
                      </p:stCondLst>
                      <p:childTnLst>
                        <p:par>
                          <p:cTn id="37" fill="hold">
                            <p:stCondLst>
                              <p:cond delay="0"/>
                            </p:stCondLst>
                            <p:childTnLst>
                              <p:par>
                                <p:cTn id="38" presetID="18" presetClass="entr" presetSubtype="9" fill="hold" grpId="0" nodeType="clickEffect">
                                  <p:stCondLst>
                                    <p:cond delay="0"/>
                                  </p:stCondLst>
                                  <p:childTnLst>
                                    <p:set>
                                      <p:cBhvr>
                                        <p:cTn id="39" dur="1" fill="hold">
                                          <p:stCondLst>
                                            <p:cond delay="0"/>
                                          </p:stCondLst>
                                        </p:cTn>
                                        <p:tgtEl>
                                          <p:spTgt spid="26648"/>
                                        </p:tgtEl>
                                        <p:attrNameLst>
                                          <p:attrName>style.visibility</p:attrName>
                                        </p:attrNameLst>
                                      </p:cBhvr>
                                      <p:to>
                                        <p:strVal val="visible"/>
                                      </p:to>
                                    </p:set>
                                    <p:animEffect transition="in" filter="strips(upLeft)">
                                      <p:cBhvr>
                                        <p:cTn id="40" dur="500"/>
                                        <p:tgtEl>
                                          <p:spTgt spid="26648"/>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26631"/>
                                        </p:tgtEl>
                                        <p:attrNameLst>
                                          <p:attrName>style.visibility</p:attrName>
                                        </p:attrNameLst>
                                      </p:cBhvr>
                                      <p:to>
                                        <p:strVal val="visible"/>
                                      </p:to>
                                    </p:set>
                                    <p:anim calcmode="lin" valueType="num">
                                      <p:cBhvr additive="base">
                                        <p:cTn id="45" dur="500" fill="hold"/>
                                        <p:tgtEl>
                                          <p:spTgt spid="26631"/>
                                        </p:tgtEl>
                                        <p:attrNameLst>
                                          <p:attrName>ppt_x</p:attrName>
                                        </p:attrNameLst>
                                      </p:cBhvr>
                                      <p:tavLst>
                                        <p:tav tm="0">
                                          <p:val>
                                            <p:strVal val="#ppt_x"/>
                                          </p:val>
                                        </p:tav>
                                        <p:tav tm="100000">
                                          <p:val>
                                            <p:strVal val="#ppt_x"/>
                                          </p:val>
                                        </p:tav>
                                      </p:tavLst>
                                    </p:anim>
                                    <p:anim calcmode="lin" valueType="num">
                                      <p:cBhvr additive="base">
                                        <p:cTn id="46" dur="500" fill="hold"/>
                                        <p:tgtEl>
                                          <p:spTgt spid="26631"/>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26655"/>
                                        </p:tgtEl>
                                        <p:attrNameLst>
                                          <p:attrName>style.visibility</p:attrName>
                                        </p:attrNameLst>
                                      </p:cBhvr>
                                      <p:to>
                                        <p:strVal val="visible"/>
                                      </p:to>
                                    </p:set>
                                    <p:anim calcmode="lin" valueType="num">
                                      <p:cBhvr additive="base">
                                        <p:cTn id="51" dur="500" fill="hold"/>
                                        <p:tgtEl>
                                          <p:spTgt spid="26655"/>
                                        </p:tgtEl>
                                        <p:attrNameLst>
                                          <p:attrName>ppt_x</p:attrName>
                                        </p:attrNameLst>
                                      </p:cBhvr>
                                      <p:tavLst>
                                        <p:tav tm="0">
                                          <p:val>
                                            <p:strVal val="#ppt_x"/>
                                          </p:val>
                                        </p:tav>
                                        <p:tav tm="100000">
                                          <p:val>
                                            <p:strVal val="#ppt_x"/>
                                          </p:val>
                                        </p:tav>
                                      </p:tavLst>
                                    </p:anim>
                                    <p:anim calcmode="lin" valueType="num">
                                      <p:cBhvr additive="base">
                                        <p:cTn id="52" dur="500" fill="hold"/>
                                        <p:tgtEl>
                                          <p:spTgt spid="26655"/>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26630"/>
                                        </p:tgtEl>
                                        <p:attrNameLst>
                                          <p:attrName>style.visibility</p:attrName>
                                        </p:attrNameLst>
                                      </p:cBhvr>
                                      <p:to>
                                        <p:strVal val="visible"/>
                                      </p:to>
                                    </p:set>
                                    <p:anim calcmode="lin" valueType="num">
                                      <p:cBhvr additive="base">
                                        <p:cTn id="57" dur="500" fill="hold"/>
                                        <p:tgtEl>
                                          <p:spTgt spid="26630"/>
                                        </p:tgtEl>
                                        <p:attrNameLst>
                                          <p:attrName>ppt_x</p:attrName>
                                        </p:attrNameLst>
                                      </p:cBhvr>
                                      <p:tavLst>
                                        <p:tav tm="0">
                                          <p:val>
                                            <p:strVal val="#ppt_x"/>
                                          </p:val>
                                        </p:tav>
                                        <p:tav tm="100000">
                                          <p:val>
                                            <p:strVal val="#ppt_x"/>
                                          </p:val>
                                        </p:tav>
                                      </p:tavLst>
                                    </p:anim>
                                    <p:anim calcmode="lin" valueType="num">
                                      <p:cBhvr additive="base">
                                        <p:cTn id="58" dur="500" fill="hold"/>
                                        <p:tgtEl>
                                          <p:spTgt spid="26630"/>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grpId="0" nodeType="clickEffect">
                                  <p:stCondLst>
                                    <p:cond delay="0"/>
                                  </p:stCondLst>
                                  <p:childTnLst>
                                    <p:set>
                                      <p:cBhvr>
                                        <p:cTn id="62" dur="1" fill="hold">
                                          <p:stCondLst>
                                            <p:cond delay="0"/>
                                          </p:stCondLst>
                                        </p:cTn>
                                        <p:tgtEl>
                                          <p:spTgt spid="26633"/>
                                        </p:tgtEl>
                                        <p:attrNameLst>
                                          <p:attrName>style.visibility</p:attrName>
                                        </p:attrNameLst>
                                      </p:cBhvr>
                                      <p:to>
                                        <p:strVal val="visible"/>
                                      </p:to>
                                    </p:set>
                                    <p:anim calcmode="lin" valueType="num">
                                      <p:cBhvr>
                                        <p:cTn id="63" dur="500" fill="hold"/>
                                        <p:tgtEl>
                                          <p:spTgt spid="26633"/>
                                        </p:tgtEl>
                                        <p:attrNameLst>
                                          <p:attrName>ppt_w</p:attrName>
                                        </p:attrNameLst>
                                      </p:cBhvr>
                                      <p:tavLst>
                                        <p:tav tm="0">
                                          <p:val>
                                            <p:fltVal val="0"/>
                                          </p:val>
                                        </p:tav>
                                        <p:tav tm="100000">
                                          <p:val>
                                            <p:strVal val="#ppt_w"/>
                                          </p:val>
                                        </p:tav>
                                      </p:tavLst>
                                    </p:anim>
                                    <p:anim calcmode="lin" valueType="num">
                                      <p:cBhvr>
                                        <p:cTn id="64" dur="500" fill="hold"/>
                                        <p:tgtEl>
                                          <p:spTgt spid="26633"/>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17" presetClass="entr" presetSubtype="10" fill="hold" grpId="0" nodeType="clickEffect">
                                  <p:stCondLst>
                                    <p:cond delay="0"/>
                                  </p:stCondLst>
                                  <p:childTnLst>
                                    <p:set>
                                      <p:cBhvr>
                                        <p:cTn id="68" dur="1" fill="hold">
                                          <p:stCondLst>
                                            <p:cond delay="0"/>
                                          </p:stCondLst>
                                        </p:cTn>
                                        <p:tgtEl>
                                          <p:spTgt spid="26634"/>
                                        </p:tgtEl>
                                        <p:attrNameLst>
                                          <p:attrName>style.visibility</p:attrName>
                                        </p:attrNameLst>
                                      </p:cBhvr>
                                      <p:to>
                                        <p:strVal val="visible"/>
                                      </p:to>
                                    </p:set>
                                    <p:anim calcmode="lin" valueType="num">
                                      <p:cBhvr>
                                        <p:cTn id="69" dur="500" fill="hold"/>
                                        <p:tgtEl>
                                          <p:spTgt spid="26634"/>
                                        </p:tgtEl>
                                        <p:attrNameLst>
                                          <p:attrName>ppt_w</p:attrName>
                                        </p:attrNameLst>
                                      </p:cBhvr>
                                      <p:tavLst>
                                        <p:tav tm="0">
                                          <p:val>
                                            <p:fltVal val="0"/>
                                          </p:val>
                                        </p:tav>
                                        <p:tav tm="100000">
                                          <p:val>
                                            <p:strVal val="#ppt_w"/>
                                          </p:val>
                                        </p:tav>
                                      </p:tavLst>
                                    </p:anim>
                                    <p:anim calcmode="lin" valueType="num">
                                      <p:cBhvr>
                                        <p:cTn id="70" dur="500" fill="hold"/>
                                        <p:tgtEl>
                                          <p:spTgt spid="26634"/>
                                        </p:tgtEl>
                                        <p:attrNameLst>
                                          <p:attrName>ppt_h</p:attrName>
                                        </p:attrNameLst>
                                      </p:cBhvr>
                                      <p:tavLst>
                                        <p:tav tm="0">
                                          <p:val>
                                            <p:strVal val="#ppt_h"/>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26650"/>
                                        </p:tgtEl>
                                        <p:attrNameLst>
                                          <p:attrName>style.visibility</p:attrName>
                                        </p:attrNameLst>
                                      </p:cBhvr>
                                      <p:to>
                                        <p:strVal val="visible"/>
                                      </p:to>
                                    </p:set>
                                    <p:anim calcmode="lin" valueType="num">
                                      <p:cBhvr additive="base">
                                        <p:cTn id="75" dur="500" fill="hold"/>
                                        <p:tgtEl>
                                          <p:spTgt spid="26650"/>
                                        </p:tgtEl>
                                        <p:attrNameLst>
                                          <p:attrName>ppt_x</p:attrName>
                                        </p:attrNameLst>
                                      </p:cBhvr>
                                      <p:tavLst>
                                        <p:tav tm="0">
                                          <p:val>
                                            <p:strVal val="0-#ppt_w/2"/>
                                          </p:val>
                                        </p:tav>
                                        <p:tav tm="100000">
                                          <p:val>
                                            <p:strVal val="#ppt_x"/>
                                          </p:val>
                                        </p:tav>
                                      </p:tavLst>
                                    </p:anim>
                                    <p:anim calcmode="lin" valueType="num">
                                      <p:cBhvr additive="base">
                                        <p:cTn id="76" dur="500" fill="hold"/>
                                        <p:tgtEl>
                                          <p:spTgt spid="26650"/>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10" fill="hold" grpId="0" nodeType="clickEffect">
                                  <p:stCondLst>
                                    <p:cond delay="0"/>
                                  </p:stCondLst>
                                  <p:childTnLst>
                                    <p:set>
                                      <p:cBhvr>
                                        <p:cTn id="80" dur="1" fill="hold">
                                          <p:stCondLst>
                                            <p:cond delay="0"/>
                                          </p:stCondLst>
                                        </p:cTn>
                                        <p:tgtEl>
                                          <p:spTgt spid="26651"/>
                                        </p:tgtEl>
                                        <p:attrNameLst>
                                          <p:attrName>style.visibility</p:attrName>
                                        </p:attrNameLst>
                                      </p:cBhvr>
                                      <p:to>
                                        <p:strVal val="visible"/>
                                      </p:to>
                                    </p:set>
                                    <p:anim calcmode="lin" valueType="num">
                                      <p:cBhvr>
                                        <p:cTn id="81" dur="500" fill="hold"/>
                                        <p:tgtEl>
                                          <p:spTgt spid="26651"/>
                                        </p:tgtEl>
                                        <p:attrNameLst>
                                          <p:attrName>ppt_w</p:attrName>
                                        </p:attrNameLst>
                                      </p:cBhvr>
                                      <p:tavLst>
                                        <p:tav tm="0">
                                          <p:val>
                                            <p:fltVal val="0"/>
                                          </p:val>
                                        </p:tav>
                                        <p:tav tm="100000">
                                          <p:val>
                                            <p:strVal val="#ppt_w"/>
                                          </p:val>
                                        </p:tav>
                                      </p:tavLst>
                                    </p:anim>
                                    <p:anim calcmode="lin" valueType="num">
                                      <p:cBhvr>
                                        <p:cTn id="82" dur="500" fill="hold"/>
                                        <p:tgtEl>
                                          <p:spTgt spid="26651"/>
                                        </p:tgtEl>
                                        <p:attrNameLst>
                                          <p:attrName>ppt_h</p:attrName>
                                        </p:attrNameLst>
                                      </p:cBhvr>
                                      <p:tavLst>
                                        <p:tav tm="0">
                                          <p:val>
                                            <p:strVal val="#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4" fill="hold" grpId="0" nodeType="clickEffect">
                                  <p:stCondLst>
                                    <p:cond delay="0"/>
                                  </p:stCondLst>
                                  <p:childTnLst>
                                    <p:set>
                                      <p:cBhvr>
                                        <p:cTn id="86" dur="1" fill="hold">
                                          <p:stCondLst>
                                            <p:cond delay="0"/>
                                          </p:stCondLst>
                                        </p:cTn>
                                        <p:tgtEl>
                                          <p:spTgt spid="26639"/>
                                        </p:tgtEl>
                                        <p:attrNameLst>
                                          <p:attrName>style.visibility</p:attrName>
                                        </p:attrNameLst>
                                      </p:cBhvr>
                                      <p:to>
                                        <p:strVal val="visible"/>
                                      </p:to>
                                    </p:set>
                                    <p:anim calcmode="lin" valueType="num">
                                      <p:cBhvr>
                                        <p:cTn id="87" dur="500" fill="hold"/>
                                        <p:tgtEl>
                                          <p:spTgt spid="26639"/>
                                        </p:tgtEl>
                                        <p:attrNameLst>
                                          <p:attrName>ppt_x</p:attrName>
                                        </p:attrNameLst>
                                      </p:cBhvr>
                                      <p:tavLst>
                                        <p:tav tm="0">
                                          <p:val>
                                            <p:strVal val="#ppt_x"/>
                                          </p:val>
                                        </p:tav>
                                        <p:tav tm="100000">
                                          <p:val>
                                            <p:strVal val="#ppt_x"/>
                                          </p:val>
                                        </p:tav>
                                      </p:tavLst>
                                    </p:anim>
                                    <p:anim calcmode="lin" valueType="num">
                                      <p:cBhvr>
                                        <p:cTn id="88" dur="500" fill="hold"/>
                                        <p:tgtEl>
                                          <p:spTgt spid="26639"/>
                                        </p:tgtEl>
                                        <p:attrNameLst>
                                          <p:attrName>ppt_y</p:attrName>
                                        </p:attrNameLst>
                                      </p:cBhvr>
                                      <p:tavLst>
                                        <p:tav tm="0">
                                          <p:val>
                                            <p:strVal val="#ppt_y+#ppt_h/2"/>
                                          </p:val>
                                        </p:tav>
                                        <p:tav tm="100000">
                                          <p:val>
                                            <p:strVal val="#ppt_y"/>
                                          </p:val>
                                        </p:tav>
                                      </p:tavLst>
                                    </p:anim>
                                    <p:anim calcmode="lin" valueType="num">
                                      <p:cBhvr>
                                        <p:cTn id="89" dur="500" fill="hold"/>
                                        <p:tgtEl>
                                          <p:spTgt spid="26639"/>
                                        </p:tgtEl>
                                        <p:attrNameLst>
                                          <p:attrName>ppt_w</p:attrName>
                                        </p:attrNameLst>
                                      </p:cBhvr>
                                      <p:tavLst>
                                        <p:tav tm="0">
                                          <p:val>
                                            <p:strVal val="#ppt_w"/>
                                          </p:val>
                                        </p:tav>
                                        <p:tav tm="100000">
                                          <p:val>
                                            <p:strVal val="#ppt_w"/>
                                          </p:val>
                                        </p:tav>
                                      </p:tavLst>
                                    </p:anim>
                                    <p:anim calcmode="lin" valueType="num">
                                      <p:cBhvr>
                                        <p:cTn id="90" dur="500" fill="hold"/>
                                        <p:tgtEl>
                                          <p:spTgt spid="26639"/>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18" presetClass="entr" presetSubtype="3" fill="hold" grpId="0" nodeType="clickEffect">
                                  <p:stCondLst>
                                    <p:cond delay="0"/>
                                  </p:stCondLst>
                                  <p:childTnLst>
                                    <p:set>
                                      <p:cBhvr>
                                        <p:cTn id="94" dur="1" fill="hold">
                                          <p:stCondLst>
                                            <p:cond delay="0"/>
                                          </p:stCondLst>
                                        </p:cTn>
                                        <p:tgtEl>
                                          <p:spTgt spid="26649"/>
                                        </p:tgtEl>
                                        <p:attrNameLst>
                                          <p:attrName>style.visibility</p:attrName>
                                        </p:attrNameLst>
                                      </p:cBhvr>
                                      <p:to>
                                        <p:strVal val="visible"/>
                                      </p:to>
                                    </p:set>
                                    <p:animEffect transition="in" filter="strips(upRight)">
                                      <p:cBhvr>
                                        <p:cTn id="95" dur="500"/>
                                        <p:tgtEl>
                                          <p:spTgt spid="26649"/>
                                        </p:tgtEl>
                                      </p:cBhvr>
                                    </p:animEffect>
                                  </p:childTnLst>
                                </p:cTn>
                              </p:par>
                            </p:childTnLst>
                          </p:cTn>
                        </p:par>
                      </p:childTnLst>
                    </p:cTn>
                  </p:par>
                  <p:par>
                    <p:cTn id="96" fill="hold">
                      <p:stCondLst>
                        <p:cond delay="indefinite"/>
                      </p:stCondLst>
                      <p:childTnLst>
                        <p:par>
                          <p:cTn id="97" fill="hold">
                            <p:stCondLst>
                              <p:cond delay="0"/>
                            </p:stCondLst>
                            <p:childTnLst>
                              <p:par>
                                <p:cTn id="98" presetID="18" presetClass="entr" presetSubtype="9" fill="hold" grpId="0" nodeType="clickEffect">
                                  <p:stCondLst>
                                    <p:cond delay="0"/>
                                  </p:stCondLst>
                                  <p:childTnLst>
                                    <p:set>
                                      <p:cBhvr>
                                        <p:cTn id="99" dur="1" fill="hold">
                                          <p:stCondLst>
                                            <p:cond delay="0"/>
                                          </p:stCondLst>
                                        </p:cTn>
                                        <p:tgtEl>
                                          <p:spTgt spid="26653"/>
                                        </p:tgtEl>
                                        <p:attrNameLst>
                                          <p:attrName>style.visibility</p:attrName>
                                        </p:attrNameLst>
                                      </p:cBhvr>
                                      <p:to>
                                        <p:strVal val="visible"/>
                                      </p:to>
                                    </p:set>
                                    <p:animEffect transition="in" filter="strips(upLeft)">
                                      <p:cBhvr>
                                        <p:cTn id="100" dur="500"/>
                                        <p:tgtEl>
                                          <p:spTgt spid="26653"/>
                                        </p:tgtEl>
                                      </p:cBhvr>
                                    </p:animEffect>
                                  </p:childTnLst>
                                </p:cTn>
                              </p:par>
                            </p:childTnLst>
                          </p:cTn>
                        </p:par>
                      </p:childTnLst>
                    </p:cTn>
                  </p:par>
                  <p:par>
                    <p:cTn id="101" fill="hold">
                      <p:stCondLst>
                        <p:cond delay="indefinite"/>
                      </p:stCondLst>
                      <p:childTnLst>
                        <p:par>
                          <p:cTn id="102" fill="hold">
                            <p:stCondLst>
                              <p:cond delay="0"/>
                            </p:stCondLst>
                            <p:childTnLst>
                              <p:par>
                                <p:cTn id="103" presetID="18" presetClass="entr" presetSubtype="12" fill="hold" grpId="0" nodeType="clickEffect">
                                  <p:stCondLst>
                                    <p:cond delay="0"/>
                                  </p:stCondLst>
                                  <p:childTnLst>
                                    <p:set>
                                      <p:cBhvr>
                                        <p:cTn id="104" dur="1" fill="hold">
                                          <p:stCondLst>
                                            <p:cond delay="0"/>
                                          </p:stCondLst>
                                        </p:cTn>
                                        <p:tgtEl>
                                          <p:spTgt spid="26652"/>
                                        </p:tgtEl>
                                        <p:attrNameLst>
                                          <p:attrName>style.visibility</p:attrName>
                                        </p:attrNameLst>
                                      </p:cBhvr>
                                      <p:to>
                                        <p:strVal val="visible"/>
                                      </p:to>
                                    </p:set>
                                    <p:animEffect transition="in" filter="strips(downLeft)">
                                      <p:cBhvr>
                                        <p:cTn id="105" dur="500"/>
                                        <p:tgtEl>
                                          <p:spTgt spid="26652"/>
                                        </p:tgtEl>
                                      </p:cBhvr>
                                    </p:animEffect>
                                  </p:childTnLst>
                                </p:cTn>
                              </p:par>
                            </p:childTnLst>
                          </p:cTn>
                        </p:par>
                      </p:childTnLst>
                    </p:cTn>
                  </p:par>
                  <p:par>
                    <p:cTn id="106" fill="hold">
                      <p:stCondLst>
                        <p:cond delay="indefinite"/>
                      </p:stCondLst>
                      <p:childTnLst>
                        <p:par>
                          <p:cTn id="107" fill="hold">
                            <p:stCondLst>
                              <p:cond delay="0"/>
                            </p:stCondLst>
                            <p:childTnLst>
                              <p:par>
                                <p:cTn id="108" presetID="18" presetClass="entr" presetSubtype="6" fill="hold" grpId="0" nodeType="clickEffect">
                                  <p:stCondLst>
                                    <p:cond delay="0"/>
                                  </p:stCondLst>
                                  <p:childTnLst>
                                    <p:set>
                                      <p:cBhvr>
                                        <p:cTn id="109" dur="1" fill="hold">
                                          <p:stCondLst>
                                            <p:cond delay="0"/>
                                          </p:stCondLst>
                                        </p:cTn>
                                        <p:tgtEl>
                                          <p:spTgt spid="26638"/>
                                        </p:tgtEl>
                                        <p:attrNameLst>
                                          <p:attrName>style.visibility</p:attrName>
                                        </p:attrNameLst>
                                      </p:cBhvr>
                                      <p:to>
                                        <p:strVal val="visible"/>
                                      </p:to>
                                    </p:set>
                                    <p:animEffect transition="in" filter="strips(downRight)">
                                      <p:cBhvr>
                                        <p:cTn id="110" dur="500"/>
                                        <p:tgtEl>
                                          <p:spTgt spid="26638"/>
                                        </p:tgtEl>
                                      </p:cBhvr>
                                    </p:animEffect>
                                  </p:childTnLst>
                                </p:cTn>
                              </p:par>
                            </p:childTnLst>
                          </p:cTn>
                        </p:par>
                      </p:childTnLst>
                    </p:cTn>
                  </p:par>
                  <p:par>
                    <p:cTn id="111" fill="hold">
                      <p:stCondLst>
                        <p:cond delay="indefinite"/>
                      </p:stCondLst>
                      <p:childTnLst>
                        <p:par>
                          <p:cTn id="112" fill="hold">
                            <p:stCondLst>
                              <p:cond delay="0"/>
                            </p:stCondLst>
                            <p:childTnLst>
                              <p:par>
                                <p:cTn id="113" presetID="18" presetClass="entr" presetSubtype="3" fill="hold" grpId="0" nodeType="clickEffect">
                                  <p:stCondLst>
                                    <p:cond delay="0"/>
                                  </p:stCondLst>
                                  <p:childTnLst>
                                    <p:set>
                                      <p:cBhvr>
                                        <p:cTn id="114" dur="1" fill="hold">
                                          <p:stCondLst>
                                            <p:cond delay="0"/>
                                          </p:stCondLst>
                                        </p:cTn>
                                        <p:tgtEl>
                                          <p:spTgt spid="26636"/>
                                        </p:tgtEl>
                                        <p:attrNameLst>
                                          <p:attrName>style.visibility</p:attrName>
                                        </p:attrNameLst>
                                      </p:cBhvr>
                                      <p:to>
                                        <p:strVal val="visible"/>
                                      </p:to>
                                    </p:set>
                                    <p:animEffect transition="in" filter="strips(upRight)">
                                      <p:cBhvr>
                                        <p:cTn id="115" dur="500"/>
                                        <p:tgtEl>
                                          <p:spTgt spid="26636"/>
                                        </p:tgtEl>
                                      </p:cBhvr>
                                    </p:animEffect>
                                  </p:childTnLst>
                                </p:cTn>
                              </p:par>
                            </p:childTnLst>
                          </p:cTn>
                        </p:par>
                      </p:childTnLst>
                    </p:cTn>
                  </p:par>
                  <p:par>
                    <p:cTn id="116" fill="hold">
                      <p:stCondLst>
                        <p:cond delay="indefinite"/>
                      </p:stCondLst>
                      <p:childTnLst>
                        <p:par>
                          <p:cTn id="117" fill="hold">
                            <p:stCondLst>
                              <p:cond delay="0"/>
                            </p:stCondLst>
                            <p:childTnLst>
                              <p:par>
                                <p:cTn id="118" presetID="18" presetClass="entr" presetSubtype="9" fill="hold" grpId="0" nodeType="clickEffect">
                                  <p:stCondLst>
                                    <p:cond delay="0"/>
                                  </p:stCondLst>
                                  <p:childTnLst>
                                    <p:set>
                                      <p:cBhvr>
                                        <p:cTn id="119" dur="1" fill="hold">
                                          <p:stCondLst>
                                            <p:cond delay="0"/>
                                          </p:stCondLst>
                                        </p:cTn>
                                        <p:tgtEl>
                                          <p:spTgt spid="26637"/>
                                        </p:tgtEl>
                                        <p:attrNameLst>
                                          <p:attrName>style.visibility</p:attrName>
                                        </p:attrNameLst>
                                      </p:cBhvr>
                                      <p:to>
                                        <p:strVal val="visible"/>
                                      </p:to>
                                    </p:set>
                                    <p:animEffect transition="in" filter="strips(upLeft)">
                                      <p:cBhvr>
                                        <p:cTn id="120" dur="500"/>
                                        <p:tgtEl>
                                          <p:spTgt spid="26637"/>
                                        </p:tgtEl>
                                      </p:cBhvr>
                                    </p:animEffect>
                                  </p:childTnLst>
                                </p:cTn>
                              </p:par>
                            </p:childTnLst>
                          </p:cTn>
                        </p:par>
                      </p:childTnLst>
                    </p:cTn>
                  </p:par>
                  <p:par>
                    <p:cTn id="121" fill="hold">
                      <p:stCondLst>
                        <p:cond delay="indefinite"/>
                      </p:stCondLst>
                      <p:childTnLst>
                        <p:par>
                          <p:cTn id="122" fill="hold">
                            <p:stCondLst>
                              <p:cond delay="0"/>
                            </p:stCondLst>
                            <p:childTnLst>
                              <p:par>
                                <p:cTn id="123" presetID="18" presetClass="entr" presetSubtype="3" fill="hold" grpId="0" nodeType="clickEffect">
                                  <p:stCondLst>
                                    <p:cond delay="0"/>
                                  </p:stCondLst>
                                  <p:childTnLst>
                                    <p:set>
                                      <p:cBhvr>
                                        <p:cTn id="124" dur="1" fill="hold">
                                          <p:stCondLst>
                                            <p:cond delay="0"/>
                                          </p:stCondLst>
                                        </p:cTn>
                                        <p:tgtEl>
                                          <p:spTgt spid="26640"/>
                                        </p:tgtEl>
                                        <p:attrNameLst>
                                          <p:attrName>style.visibility</p:attrName>
                                        </p:attrNameLst>
                                      </p:cBhvr>
                                      <p:to>
                                        <p:strVal val="visible"/>
                                      </p:to>
                                    </p:set>
                                    <p:animEffect transition="in" filter="strips(upRight)">
                                      <p:cBhvr>
                                        <p:cTn id="125" dur="500"/>
                                        <p:tgtEl>
                                          <p:spTgt spid="26640"/>
                                        </p:tgtEl>
                                      </p:cBhvr>
                                    </p:animEffect>
                                  </p:childTnLst>
                                </p:cTn>
                              </p:par>
                            </p:childTnLst>
                          </p:cTn>
                        </p:par>
                      </p:childTnLst>
                    </p:cTn>
                  </p:par>
                  <p:par>
                    <p:cTn id="126" fill="hold">
                      <p:stCondLst>
                        <p:cond delay="indefinite"/>
                      </p:stCondLst>
                      <p:childTnLst>
                        <p:par>
                          <p:cTn id="127" fill="hold">
                            <p:stCondLst>
                              <p:cond delay="0"/>
                            </p:stCondLst>
                            <p:childTnLst>
                              <p:par>
                                <p:cTn id="128" presetID="18" presetClass="entr" presetSubtype="6" fill="hold" grpId="0" nodeType="clickEffect">
                                  <p:stCondLst>
                                    <p:cond delay="0"/>
                                  </p:stCondLst>
                                  <p:childTnLst>
                                    <p:set>
                                      <p:cBhvr>
                                        <p:cTn id="129" dur="1" fill="hold">
                                          <p:stCondLst>
                                            <p:cond delay="0"/>
                                          </p:stCondLst>
                                        </p:cTn>
                                        <p:tgtEl>
                                          <p:spTgt spid="26647"/>
                                        </p:tgtEl>
                                        <p:attrNameLst>
                                          <p:attrName>style.visibility</p:attrName>
                                        </p:attrNameLst>
                                      </p:cBhvr>
                                      <p:to>
                                        <p:strVal val="visible"/>
                                      </p:to>
                                    </p:set>
                                    <p:animEffect transition="in" filter="strips(downRight)">
                                      <p:cBhvr>
                                        <p:cTn id="130" dur="500"/>
                                        <p:tgtEl>
                                          <p:spTgt spid="26647"/>
                                        </p:tgtEl>
                                      </p:cBhvr>
                                    </p:animEffect>
                                  </p:childTnLst>
                                </p:cTn>
                              </p:par>
                            </p:childTnLst>
                          </p:cTn>
                        </p:par>
                      </p:childTnLst>
                    </p:cTn>
                  </p:par>
                  <p:par>
                    <p:cTn id="131" fill="hold">
                      <p:stCondLst>
                        <p:cond delay="indefinite"/>
                      </p:stCondLst>
                      <p:childTnLst>
                        <p:par>
                          <p:cTn id="132" fill="hold">
                            <p:stCondLst>
                              <p:cond delay="0"/>
                            </p:stCondLst>
                            <p:childTnLst>
                              <p:par>
                                <p:cTn id="133" presetID="18" presetClass="entr" presetSubtype="6" fill="hold" grpId="0" nodeType="clickEffect">
                                  <p:stCondLst>
                                    <p:cond delay="0"/>
                                  </p:stCondLst>
                                  <p:childTnLst>
                                    <p:set>
                                      <p:cBhvr>
                                        <p:cTn id="134" dur="1" fill="hold">
                                          <p:stCondLst>
                                            <p:cond delay="0"/>
                                          </p:stCondLst>
                                        </p:cTn>
                                        <p:tgtEl>
                                          <p:spTgt spid="26656"/>
                                        </p:tgtEl>
                                        <p:attrNameLst>
                                          <p:attrName>style.visibility</p:attrName>
                                        </p:attrNameLst>
                                      </p:cBhvr>
                                      <p:to>
                                        <p:strVal val="visible"/>
                                      </p:to>
                                    </p:set>
                                    <p:animEffect transition="in" filter="strips(downRight)">
                                      <p:cBhvr>
                                        <p:cTn id="135" dur="500"/>
                                        <p:tgtEl>
                                          <p:spTgt spid="26656"/>
                                        </p:tgtEl>
                                      </p:cBhvr>
                                    </p:animEffect>
                                  </p:childTnLst>
                                </p:cTn>
                              </p:par>
                            </p:childTnLst>
                          </p:cTn>
                        </p:par>
                      </p:childTnLst>
                    </p:cTn>
                  </p:par>
                  <p:par>
                    <p:cTn id="136" fill="hold">
                      <p:stCondLst>
                        <p:cond delay="indefinite"/>
                      </p:stCondLst>
                      <p:childTnLst>
                        <p:par>
                          <p:cTn id="137" fill="hold">
                            <p:stCondLst>
                              <p:cond delay="0"/>
                            </p:stCondLst>
                            <p:childTnLst>
                              <p:par>
                                <p:cTn id="138" presetID="18" presetClass="entr" presetSubtype="6" fill="hold" grpId="0" nodeType="clickEffect">
                                  <p:stCondLst>
                                    <p:cond delay="0"/>
                                  </p:stCondLst>
                                  <p:childTnLst>
                                    <p:set>
                                      <p:cBhvr>
                                        <p:cTn id="139" dur="1" fill="hold">
                                          <p:stCondLst>
                                            <p:cond delay="0"/>
                                          </p:stCondLst>
                                        </p:cTn>
                                        <p:tgtEl>
                                          <p:spTgt spid="26641"/>
                                        </p:tgtEl>
                                        <p:attrNameLst>
                                          <p:attrName>style.visibility</p:attrName>
                                        </p:attrNameLst>
                                      </p:cBhvr>
                                      <p:to>
                                        <p:strVal val="visible"/>
                                      </p:to>
                                    </p:set>
                                    <p:animEffect transition="in" filter="strips(downRight)">
                                      <p:cBhvr>
                                        <p:cTn id="140" dur="500"/>
                                        <p:tgtEl>
                                          <p:spTgt spid="26641"/>
                                        </p:tgtEl>
                                      </p:cBhvr>
                                    </p:animEffect>
                                  </p:childTnLst>
                                </p:cTn>
                              </p:par>
                            </p:childTnLst>
                          </p:cTn>
                        </p:par>
                      </p:childTnLst>
                    </p:cTn>
                  </p:par>
                  <p:par>
                    <p:cTn id="141" fill="hold">
                      <p:stCondLst>
                        <p:cond delay="indefinite"/>
                      </p:stCondLst>
                      <p:childTnLst>
                        <p:par>
                          <p:cTn id="142" fill="hold">
                            <p:stCondLst>
                              <p:cond delay="0"/>
                            </p:stCondLst>
                            <p:childTnLst>
                              <p:par>
                                <p:cTn id="143" presetID="18" presetClass="entr" presetSubtype="9" fill="hold" grpId="0" nodeType="clickEffect">
                                  <p:stCondLst>
                                    <p:cond delay="0"/>
                                  </p:stCondLst>
                                  <p:childTnLst>
                                    <p:set>
                                      <p:cBhvr>
                                        <p:cTn id="144" dur="1" fill="hold">
                                          <p:stCondLst>
                                            <p:cond delay="0"/>
                                          </p:stCondLst>
                                        </p:cTn>
                                        <p:tgtEl>
                                          <p:spTgt spid="26646"/>
                                        </p:tgtEl>
                                        <p:attrNameLst>
                                          <p:attrName>style.visibility</p:attrName>
                                        </p:attrNameLst>
                                      </p:cBhvr>
                                      <p:to>
                                        <p:strVal val="visible"/>
                                      </p:to>
                                    </p:set>
                                    <p:animEffect transition="in" filter="strips(upLeft)">
                                      <p:cBhvr>
                                        <p:cTn id="145" dur="500"/>
                                        <p:tgtEl>
                                          <p:spTgt spid="26646"/>
                                        </p:tgtEl>
                                      </p:cBhvr>
                                    </p:animEffect>
                                  </p:childTnLst>
                                </p:cTn>
                              </p:par>
                            </p:childTnLst>
                          </p:cTn>
                        </p:par>
                      </p:childTnLst>
                    </p:cTn>
                  </p:par>
                  <p:par>
                    <p:cTn id="146" fill="hold">
                      <p:stCondLst>
                        <p:cond delay="indefinite"/>
                      </p:stCondLst>
                      <p:childTnLst>
                        <p:par>
                          <p:cTn id="147" fill="hold">
                            <p:stCondLst>
                              <p:cond delay="0"/>
                            </p:stCondLst>
                            <p:childTnLst>
                              <p:par>
                                <p:cTn id="148" presetID="18" presetClass="entr" presetSubtype="12" fill="hold" grpId="0" nodeType="clickEffect">
                                  <p:stCondLst>
                                    <p:cond delay="0"/>
                                  </p:stCondLst>
                                  <p:childTnLst>
                                    <p:set>
                                      <p:cBhvr>
                                        <p:cTn id="149" dur="1" fill="hold">
                                          <p:stCondLst>
                                            <p:cond delay="0"/>
                                          </p:stCondLst>
                                        </p:cTn>
                                        <p:tgtEl>
                                          <p:spTgt spid="26642"/>
                                        </p:tgtEl>
                                        <p:attrNameLst>
                                          <p:attrName>style.visibility</p:attrName>
                                        </p:attrNameLst>
                                      </p:cBhvr>
                                      <p:to>
                                        <p:strVal val="visible"/>
                                      </p:to>
                                    </p:set>
                                    <p:animEffect transition="in" filter="strips(downLeft)">
                                      <p:cBhvr>
                                        <p:cTn id="150" dur="500"/>
                                        <p:tgtEl>
                                          <p:spTgt spid="26642"/>
                                        </p:tgtEl>
                                      </p:cBhvr>
                                    </p:animEffect>
                                  </p:childTnLst>
                                </p:cTn>
                              </p:par>
                            </p:childTnLst>
                          </p:cTn>
                        </p:par>
                      </p:childTnLst>
                    </p:cTn>
                  </p:par>
                  <p:par>
                    <p:cTn id="151" fill="hold">
                      <p:stCondLst>
                        <p:cond delay="indefinite"/>
                      </p:stCondLst>
                      <p:childTnLst>
                        <p:par>
                          <p:cTn id="152" fill="hold">
                            <p:stCondLst>
                              <p:cond delay="0"/>
                            </p:stCondLst>
                            <p:childTnLst>
                              <p:par>
                                <p:cTn id="153" presetID="18" presetClass="entr" presetSubtype="12" fill="hold" grpId="0" nodeType="clickEffect">
                                  <p:stCondLst>
                                    <p:cond delay="0"/>
                                  </p:stCondLst>
                                  <p:childTnLst>
                                    <p:set>
                                      <p:cBhvr>
                                        <p:cTn id="154" dur="1" fill="hold">
                                          <p:stCondLst>
                                            <p:cond delay="0"/>
                                          </p:stCondLst>
                                        </p:cTn>
                                        <p:tgtEl>
                                          <p:spTgt spid="26643"/>
                                        </p:tgtEl>
                                        <p:attrNameLst>
                                          <p:attrName>style.visibility</p:attrName>
                                        </p:attrNameLst>
                                      </p:cBhvr>
                                      <p:to>
                                        <p:strVal val="visible"/>
                                      </p:to>
                                    </p:set>
                                    <p:animEffect transition="in" filter="strips(downLeft)">
                                      <p:cBhvr>
                                        <p:cTn id="155" dur="500"/>
                                        <p:tgtEl>
                                          <p:spTgt spid="26643"/>
                                        </p:tgtEl>
                                      </p:cBhvr>
                                    </p:animEffect>
                                  </p:childTnLst>
                                </p:cTn>
                              </p:par>
                            </p:childTnLst>
                          </p:cTn>
                        </p:par>
                      </p:childTnLst>
                    </p:cTn>
                  </p:par>
                  <p:par>
                    <p:cTn id="156" fill="hold">
                      <p:stCondLst>
                        <p:cond delay="indefinite"/>
                      </p:stCondLst>
                      <p:childTnLst>
                        <p:par>
                          <p:cTn id="157" fill="hold">
                            <p:stCondLst>
                              <p:cond delay="0"/>
                            </p:stCondLst>
                            <p:childTnLst>
                              <p:par>
                                <p:cTn id="158" presetID="18" presetClass="entr" presetSubtype="6" fill="hold" grpId="0" nodeType="clickEffect">
                                  <p:stCondLst>
                                    <p:cond delay="0"/>
                                  </p:stCondLst>
                                  <p:childTnLst>
                                    <p:set>
                                      <p:cBhvr>
                                        <p:cTn id="159" dur="1" fill="hold">
                                          <p:stCondLst>
                                            <p:cond delay="0"/>
                                          </p:stCondLst>
                                        </p:cTn>
                                        <p:tgtEl>
                                          <p:spTgt spid="26644"/>
                                        </p:tgtEl>
                                        <p:attrNameLst>
                                          <p:attrName>style.visibility</p:attrName>
                                        </p:attrNameLst>
                                      </p:cBhvr>
                                      <p:to>
                                        <p:strVal val="visible"/>
                                      </p:to>
                                    </p:set>
                                    <p:animEffect transition="in" filter="strips(downRight)">
                                      <p:cBhvr>
                                        <p:cTn id="160" dur="500"/>
                                        <p:tgtEl>
                                          <p:spTgt spid="26644"/>
                                        </p:tgtEl>
                                      </p:cBhvr>
                                    </p:animEffect>
                                  </p:childTnLst>
                                </p:cTn>
                              </p:par>
                            </p:childTnLst>
                          </p:cTn>
                        </p:par>
                      </p:childTnLst>
                    </p:cTn>
                  </p:par>
                  <p:par>
                    <p:cTn id="161" fill="hold">
                      <p:stCondLst>
                        <p:cond delay="indefinite"/>
                      </p:stCondLst>
                      <p:childTnLst>
                        <p:par>
                          <p:cTn id="162" fill="hold">
                            <p:stCondLst>
                              <p:cond delay="0"/>
                            </p:stCondLst>
                            <p:childTnLst>
                              <p:par>
                                <p:cTn id="163" presetID="18" presetClass="entr" presetSubtype="3" fill="hold" grpId="0" nodeType="clickEffect">
                                  <p:stCondLst>
                                    <p:cond delay="0"/>
                                  </p:stCondLst>
                                  <p:childTnLst>
                                    <p:set>
                                      <p:cBhvr>
                                        <p:cTn id="164" dur="1" fill="hold">
                                          <p:stCondLst>
                                            <p:cond delay="0"/>
                                          </p:stCondLst>
                                        </p:cTn>
                                        <p:tgtEl>
                                          <p:spTgt spid="26645"/>
                                        </p:tgtEl>
                                        <p:attrNameLst>
                                          <p:attrName>style.visibility</p:attrName>
                                        </p:attrNameLst>
                                      </p:cBhvr>
                                      <p:to>
                                        <p:strVal val="visible"/>
                                      </p:to>
                                    </p:set>
                                    <p:animEffect transition="in" filter="strips(upRight)">
                                      <p:cBhvr>
                                        <p:cTn id="165" dur="500"/>
                                        <p:tgtEl>
                                          <p:spTgt spid="26645"/>
                                        </p:tgtEl>
                                      </p:cBhvr>
                                    </p:animEffect>
                                  </p:childTnLst>
                                </p:cTn>
                              </p:par>
                            </p:childTnLst>
                          </p:cTn>
                        </p:par>
                      </p:childTnLst>
                    </p:cTn>
                  </p:par>
                  <p:par>
                    <p:cTn id="166" fill="hold">
                      <p:stCondLst>
                        <p:cond delay="indefinite"/>
                      </p:stCondLst>
                      <p:childTnLst>
                        <p:par>
                          <p:cTn id="167" fill="hold">
                            <p:stCondLst>
                              <p:cond delay="0"/>
                            </p:stCondLst>
                            <p:childTnLst>
                              <p:par>
                                <p:cTn id="168" presetID="18" presetClass="entr" presetSubtype="6" fill="hold" grpId="0" nodeType="clickEffect">
                                  <p:stCondLst>
                                    <p:cond delay="0"/>
                                  </p:stCondLst>
                                  <p:childTnLst>
                                    <p:set>
                                      <p:cBhvr>
                                        <p:cTn id="169" dur="1" fill="hold">
                                          <p:stCondLst>
                                            <p:cond delay="0"/>
                                          </p:stCondLst>
                                        </p:cTn>
                                        <p:tgtEl>
                                          <p:spTgt spid="26654"/>
                                        </p:tgtEl>
                                        <p:attrNameLst>
                                          <p:attrName>style.visibility</p:attrName>
                                        </p:attrNameLst>
                                      </p:cBhvr>
                                      <p:to>
                                        <p:strVal val="visible"/>
                                      </p:to>
                                    </p:set>
                                    <p:animEffect transition="in" filter="strips(downRight)">
                                      <p:cBhvr>
                                        <p:cTn id="170" dur="500"/>
                                        <p:tgtEl>
                                          <p:spTgt spid="26654"/>
                                        </p:tgtEl>
                                      </p:cBhvr>
                                    </p:animEffect>
                                  </p:childTnLst>
                                </p:cTn>
                              </p:par>
                            </p:childTnLst>
                          </p:cTn>
                        </p:par>
                      </p:childTnLst>
                    </p:cTn>
                  </p:par>
                  <p:par>
                    <p:cTn id="171" fill="hold">
                      <p:stCondLst>
                        <p:cond delay="indefinite"/>
                      </p:stCondLst>
                      <p:childTnLst>
                        <p:par>
                          <p:cTn id="172" fill="hold">
                            <p:stCondLst>
                              <p:cond delay="0"/>
                            </p:stCondLst>
                            <p:childTnLst>
                              <p:par>
                                <p:cTn id="173" presetID="18" presetClass="entr" presetSubtype="3" fill="hold" grpId="0" nodeType="clickEffect">
                                  <p:stCondLst>
                                    <p:cond delay="0"/>
                                  </p:stCondLst>
                                  <p:childTnLst>
                                    <p:set>
                                      <p:cBhvr>
                                        <p:cTn id="174" dur="1" fill="hold">
                                          <p:stCondLst>
                                            <p:cond delay="0"/>
                                          </p:stCondLst>
                                        </p:cTn>
                                        <p:tgtEl>
                                          <p:spTgt spid="26632"/>
                                        </p:tgtEl>
                                        <p:attrNameLst>
                                          <p:attrName>style.visibility</p:attrName>
                                        </p:attrNameLst>
                                      </p:cBhvr>
                                      <p:to>
                                        <p:strVal val="visible"/>
                                      </p:to>
                                    </p:set>
                                    <p:animEffect transition="in" filter="strips(upRight)">
                                      <p:cBhvr>
                                        <p:cTn id="175" dur="500"/>
                                        <p:tgtEl>
                                          <p:spTgt spid="26632"/>
                                        </p:tgtEl>
                                      </p:cBhvr>
                                    </p:animEffect>
                                  </p:childTnLst>
                                </p:cTn>
                              </p:par>
                            </p:childTnLst>
                          </p:cTn>
                        </p:par>
                      </p:childTnLst>
                    </p:cTn>
                  </p:par>
                  <p:par>
                    <p:cTn id="176" fill="hold">
                      <p:stCondLst>
                        <p:cond delay="indefinite"/>
                      </p:stCondLst>
                      <p:childTnLst>
                        <p:par>
                          <p:cTn id="177" fill="hold">
                            <p:stCondLst>
                              <p:cond delay="0"/>
                            </p:stCondLst>
                            <p:childTnLst>
                              <p:par>
                                <p:cTn id="178" presetID="18" presetClass="entr" presetSubtype="9" fill="hold" grpId="0" nodeType="clickEffect">
                                  <p:stCondLst>
                                    <p:cond delay="0"/>
                                  </p:stCondLst>
                                  <p:childTnLst>
                                    <p:set>
                                      <p:cBhvr>
                                        <p:cTn id="179" dur="1" fill="hold">
                                          <p:stCondLst>
                                            <p:cond delay="0"/>
                                          </p:stCondLst>
                                        </p:cTn>
                                        <p:tgtEl>
                                          <p:spTgt spid="26635"/>
                                        </p:tgtEl>
                                        <p:attrNameLst>
                                          <p:attrName>style.visibility</p:attrName>
                                        </p:attrNameLst>
                                      </p:cBhvr>
                                      <p:to>
                                        <p:strVal val="visible"/>
                                      </p:to>
                                    </p:set>
                                    <p:animEffect transition="in" filter="strips(upLeft)">
                                      <p:cBhvr>
                                        <p:cTn id="180" dur="500"/>
                                        <p:tgtEl>
                                          <p:spTgt spid="266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6" grpId="0" animBg="1"/>
      <p:bldP spid="26627" grpId="0" animBg="1"/>
      <p:bldP spid="26628" grpId="0" animBg="1"/>
      <p:bldP spid="26629" grpId="0" animBg="1"/>
      <p:bldP spid="26630" grpId="0" animBg="1"/>
      <p:bldP spid="26631" grpId="0" animBg="1"/>
      <p:bldP spid="26632" grpId="0" animBg="1"/>
      <p:bldP spid="26633" grpId="0" animBg="1"/>
      <p:bldP spid="26634" grpId="0" animBg="1"/>
      <p:bldP spid="26635" grpId="0" animBg="1"/>
      <p:bldP spid="26636" grpId="0" animBg="1"/>
      <p:bldP spid="26637" grpId="0" animBg="1"/>
      <p:bldP spid="26638" grpId="0" animBg="1"/>
      <p:bldP spid="26639" grpId="0" animBg="1"/>
      <p:bldP spid="26640" grpId="0" animBg="1"/>
      <p:bldP spid="26641" grpId="0" animBg="1"/>
      <p:bldP spid="26642" grpId="0" animBg="1"/>
      <p:bldP spid="26643" grpId="0" animBg="1"/>
      <p:bldP spid="26644" grpId="0" animBg="1"/>
      <p:bldP spid="26645" grpId="0" animBg="1"/>
      <p:bldP spid="26646" grpId="0" animBg="1"/>
      <p:bldP spid="26647" grpId="0" animBg="1"/>
      <p:bldP spid="26648" grpId="0" animBg="1"/>
      <p:bldP spid="26649" grpId="0" animBg="1"/>
      <p:bldP spid="26650" grpId="0" animBg="1"/>
      <p:bldP spid="26651" grpId="0" animBg="1"/>
      <p:bldP spid="26652" grpId="0" animBg="1"/>
      <p:bldP spid="26653" grpId="0" animBg="1"/>
      <p:bldP spid="26654" grpId="0" animBg="1"/>
      <p:bldP spid="26655" grpId="0" animBg="1"/>
      <p:bldP spid="26656" grpId="0" animBg="1"/>
      <p:bldP spid="26715" grpId="0" autoUpdateAnimBg="0"/>
      <p:bldP spid="2671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AutoShape 2"/>
          <p:cNvSpPr>
            <a:spLocks noChangeArrowheads="1"/>
          </p:cNvSpPr>
          <p:nvPr/>
        </p:nvSpPr>
        <p:spPr bwMode="auto">
          <a:xfrm>
            <a:off x="2232025" y="4711700"/>
            <a:ext cx="685800" cy="381000"/>
          </a:xfrm>
          <a:prstGeom prst="diamond">
            <a:avLst/>
          </a:prstGeom>
          <a:solidFill>
            <a:schemeClr val="bg1"/>
          </a:solidFill>
          <a:ln w="28575">
            <a:solidFill>
              <a:schemeClr val="tx1"/>
            </a:solidFill>
            <a:miter lim="800000"/>
          </a:ln>
        </p:spPr>
        <p:txBody>
          <a:bodyPr wrap="none" anchor="ctr"/>
          <a:lstStyle/>
          <a:p>
            <a:endParaRPr lang="en-IN"/>
          </a:p>
        </p:txBody>
      </p:sp>
      <p:sp>
        <p:nvSpPr>
          <p:cNvPr id="27651" name="Line 3"/>
          <p:cNvSpPr>
            <a:spLocks noChangeShapeType="1"/>
          </p:cNvSpPr>
          <p:nvPr/>
        </p:nvSpPr>
        <p:spPr bwMode="auto">
          <a:xfrm rot="21571905" flipV="1">
            <a:off x="2568575" y="4679950"/>
            <a:ext cx="728663" cy="415925"/>
          </a:xfrm>
          <a:prstGeom prst="line">
            <a:avLst/>
          </a:prstGeom>
          <a:noFill/>
          <a:ln w="3175">
            <a:solidFill>
              <a:schemeClr val="bg2"/>
            </a:solidFill>
            <a:round/>
          </a:ln>
        </p:spPr>
        <p:txBody>
          <a:bodyPr/>
          <a:lstStyle/>
          <a:p>
            <a:endParaRPr lang="en-IN"/>
          </a:p>
        </p:txBody>
      </p:sp>
      <p:sp>
        <p:nvSpPr>
          <p:cNvPr id="27652" name="Line 4"/>
          <p:cNvSpPr>
            <a:spLocks noChangeShapeType="1"/>
          </p:cNvSpPr>
          <p:nvPr/>
        </p:nvSpPr>
        <p:spPr bwMode="auto">
          <a:xfrm rot="28095" flipH="1" flipV="1">
            <a:off x="1847850" y="4683125"/>
            <a:ext cx="730250" cy="417513"/>
          </a:xfrm>
          <a:prstGeom prst="line">
            <a:avLst/>
          </a:prstGeom>
          <a:noFill/>
          <a:ln w="3175">
            <a:solidFill>
              <a:schemeClr val="bg2"/>
            </a:solidFill>
            <a:round/>
          </a:ln>
        </p:spPr>
        <p:txBody>
          <a:bodyPr/>
          <a:lstStyle/>
          <a:p>
            <a:endParaRPr lang="en-IN"/>
          </a:p>
        </p:txBody>
      </p:sp>
      <p:sp>
        <p:nvSpPr>
          <p:cNvPr id="27653" name="Line 5"/>
          <p:cNvSpPr>
            <a:spLocks noChangeShapeType="1"/>
          </p:cNvSpPr>
          <p:nvPr/>
        </p:nvSpPr>
        <p:spPr bwMode="auto">
          <a:xfrm>
            <a:off x="2586038" y="3108325"/>
            <a:ext cx="0" cy="1997075"/>
          </a:xfrm>
          <a:prstGeom prst="line">
            <a:avLst/>
          </a:prstGeom>
          <a:noFill/>
          <a:ln w="3175">
            <a:solidFill>
              <a:schemeClr val="bg2"/>
            </a:solidFill>
            <a:round/>
          </a:ln>
        </p:spPr>
        <p:txBody>
          <a:bodyPr/>
          <a:lstStyle/>
          <a:p>
            <a:endParaRPr lang="en-IN"/>
          </a:p>
        </p:txBody>
      </p:sp>
      <p:sp>
        <p:nvSpPr>
          <p:cNvPr id="27654" name="Line 6"/>
          <p:cNvSpPr>
            <a:spLocks noChangeShapeType="1"/>
          </p:cNvSpPr>
          <p:nvPr/>
        </p:nvSpPr>
        <p:spPr bwMode="auto">
          <a:xfrm>
            <a:off x="1160463" y="5105400"/>
            <a:ext cx="2852737" cy="0"/>
          </a:xfrm>
          <a:prstGeom prst="line">
            <a:avLst/>
          </a:prstGeom>
          <a:noFill/>
          <a:ln w="3175">
            <a:solidFill>
              <a:schemeClr val="bg2"/>
            </a:solidFill>
            <a:round/>
          </a:ln>
        </p:spPr>
        <p:txBody>
          <a:bodyPr wrap="none" anchor="ctr"/>
          <a:lstStyle/>
          <a:p>
            <a:endParaRPr lang="en-IN"/>
          </a:p>
        </p:txBody>
      </p:sp>
      <p:sp>
        <p:nvSpPr>
          <p:cNvPr id="27655" name="Line 7"/>
          <p:cNvSpPr>
            <a:spLocks noChangeShapeType="1"/>
          </p:cNvSpPr>
          <p:nvPr/>
        </p:nvSpPr>
        <p:spPr bwMode="auto">
          <a:xfrm flipV="1">
            <a:off x="2917825" y="1803400"/>
            <a:ext cx="0" cy="3124200"/>
          </a:xfrm>
          <a:prstGeom prst="line">
            <a:avLst/>
          </a:prstGeom>
          <a:noFill/>
          <a:ln w="28575">
            <a:solidFill>
              <a:schemeClr val="tx1"/>
            </a:solidFill>
            <a:round/>
          </a:ln>
        </p:spPr>
        <p:txBody>
          <a:bodyPr wrap="none" anchor="ctr"/>
          <a:lstStyle/>
          <a:p>
            <a:endParaRPr lang="en-IN"/>
          </a:p>
        </p:txBody>
      </p:sp>
      <p:sp>
        <p:nvSpPr>
          <p:cNvPr id="27656" name="AutoShape 8"/>
          <p:cNvSpPr>
            <a:spLocks noChangeArrowheads="1"/>
          </p:cNvSpPr>
          <p:nvPr/>
        </p:nvSpPr>
        <p:spPr bwMode="auto">
          <a:xfrm>
            <a:off x="2244725" y="1600200"/>
            <a:ext cx="685800" cy="381000"/>
          </a:xfrm>
          <a:prstGeom prst="diamond">
            <a:avLst/>
          </a:prstGeom>
          <a:solidFill>
            <a:schemeClr val="bg1"/>
          </a:solidFill>
          <a:ln w="28575">
            <a:solidFill>
              <a:schemeClr val="tx1"/>
            </a:solidFill>
            <a:miter lim="800000"/>
          </a:ln>
        </p:spPr>
        <p:txBody>
          <a:bodyPr wrap="none" anchor="ctr"/>
          <a:lstStyle/>
          <a:p>
            <a:endParaRPr lang="en-IN"/>
          </a:p>
        </p:txBody>
      </p:sp>
      <p:sp>
        <p:nvSpPr>
          <p:cNvPr id="27657" name="Line 9"/>
          <p:cNvSpPr>
            <a:spLocks noChangeShapeType="1"/>
          </p:cNvSpPr>
          <p:nvPr/>
        </p:nvSpPr>
        <p:spPr bwMode="auto">
          <a:xfrm rot="21571905" flipV="1">
            <a:off x="1470025" y="3136900"/>
            <a:ext cx="1123950" cy="642938"/>
          </a:xfrm>
          <a:prstGeom prst="line">
            <a:avLst/>
          </a:prstGeom>
          <a:noFill/>
          <a:ln w="28575">
            <a:solidFill>
              <a:schemeClr val="bg2"/>
            </a:solidFill>
            <a:round/>
          </a:ln>
        </p:spPr>
        <p:txBody>
          <a:bodyPr/>
          <a:lstStyle/>
          <a:p>
            <a:endParaRPr lang="en-IN"/>
          </a:p>
        </p:txBody>
      </p:sp>
      <p:sp>
        <p:nvSpPr>
          <p:cNvPr id="27658" name="Line 10"/>
          <p:cNvSpPr>
            <a:spLocks noChangeShapeType="1"/>
          </p:cNvSpPr>
          <p:nvPr/>
        </p:nvSpPr>
        <p:spPr bwMode="auto">
          <a:xfrm rot="21571905" flipV="1">
            <a:off x="1114425" y="2959100"/>
            <a:ext cx="1123950" cy="642938"/>
          </a:xfrm>
          <a:prstGeom prst="line">
            <a:avLst/>
          </a:prstGeom>
          <a:noFill/>
          <a:ln w="28575">
            <a:solidFill>
              <a:schemeClr val="bg2"/>
            </a:solidFill>
            <a:round/>
          </a:ln>
        </p:spPr>
        <p:txBody>
          <a:bodyPr/>
          <a:lstStyle/>
          <a:p>
            <a:endParaRPr lang="en-IN"/>
          </a:p>
        </p:txBody>
      </p:sp>
      <p:sp>
        <p:nvSpPr>
          <p:cNvPr id="27659" name="Line 11"/>
          <p:cNvSpPr>
            <a:spLocks noChangeShapeType="1"/>
          </p:cNvSpPr>
          <p:nvPr/>
        </p:nvSpPr>
        <p:spPr bwMode="auto">
          <a:xfrm rot="21571905" flipV="1">
            <a:off x="1470025" y="3556000"/>
            <a:ext cx="1123950" cy="642938"/>
          </a:xfrm>
          <a:prstGeom prst="line">
            <a:avLst/>
          </a:prstGeom>
          <a:noFill/>
          <a:ln w="28575">
            <a:solidFill>
              <a:schemeClr val="bg2"/>
            </a:solidFill>
            <a:round/>
          </a:ln>
        </p:spPr>
        <p:txBody>
          <a:bodyPr/>
          <a:lstStyle/>
          <a:p>
            <a:endParaRPr lang="en-IN"/>
          </a:p>
        </p:txBody>
      </p:sp>
      <p:sp>
        <p:nvSpPr>
          <p:cNvPr id="27660" name="Line 12"/>
          <p:cNvSpPr>
            <a:spLocks noChangeShapeType="1"/>
          </p:cNvSpPr>
          <p:nvPr/>
        </p:nvSpPr>
        <p:spPr bwMode="auto">
          <a:xfrm rot="28095" flipH="1" flipV="1">
            <a:off x="2587625" y="3124200"/>
            <a:ext cx="1123950" cy="642938"/>
          </a:xfrm>
          <a:prstGeom prst="line">
            <a:avLst/>
          </a:prstGeom>
          <a:noFill/>
          <a:ln w="28575">
            <a:solidFill>
              <a:schemeClr val="bg2"/>
            </a:solidFill>
            <a:round/>
          </a:ln>
        </p:spPr>
        <p:txBody>
          <a:bodyPr/>
          <a:lstStyle/>
          <a:p>
            <a:endParaRPr lang="en-IN"/>
          </a:p>
        </p:txBody>
      </p:sp>
      <p:sp>
        <p:nvSpPr>
          <p:cNvPr id="27661" name="Line 13"/>
          <p:cNvSpPr>
            <a:spLocks noChangeShapeType="1"/>
          </p:cNvSpPr>
          <p:nvPr/>
        </p:nvSpPr>
        <p:spPr bwMode="auto">
          <a:xfrm rot="28095" flipH="1" flipV="1">
            <a:off x="2587625" y="3568700"/>
            <a:ext cx="1123950" cy="642938"/>
          </a:xfrm>
          <a:prstGeom prst="line">
            <a:avLst/>
          </a:prstGeom>
          <a:noFill/>
          <a:ln w="28575">
            <a:solidFill>
              <a:schemeClr val="bg2"/>
            </a:solidFill>
            <a:round/>
          </a:ln>
        </p:spPr>
        <p:txBody>
          <a:bodyPr/>
          <a:lstStyle/>
          <a:p>
            <a:endParaRPr lang="en-IN"/>
          </a:p>
        </p:txBody>
      </p:sp>
      <p:sp>
        <p:nvSpPr>
          <p:cNvPr id="27662" name="Line 14"/>
          <p:cNvSpPr>
            <a:spLocks noChangeShapeType="1"/>
          </p:cNvSpPr>
          <p:nvPr/>
        </p:nvSpPr>
        <p:spPr bwMode="auto">
          <a:xfrm rot="28095" flipH="1" flipV="1">
            <a:off x="2917825" y="2959100"/>
            <a:ext cx="1123950" cy="642938"/>
          </a:xfrm>
          <a:prstGeom prst="line">
            <a:avLst/>
          </a:prstGeom>
          <a:noFill/>
          <a:ln w="28575">
            <a:solidFill>
              <a:schemeClr val="bg2"/>
            </a:solidFill>
            <a:round/>
          </a:ln>
        </p:spPr>
        <p:txBody>
          <a:bodyPr/>
          <a:lstStyle/>
          <a:p>
            <a:endParaRPr lang="en-IN"/>
          </a:p>
        </p:txBody>
      </p:sp>
      <p:grpSp>
        <p:nvGrpSpPr>
          <p:cNvPr id="2" name="Group 15"/>
          <p:cNvGrpSpPr/>
          <p:nvPr/>
        </p:nvGrpSpPr>
        <p:grpSpPr bwMode="auto">
          <a:xfrm>
            <a:off x="2917825" y="2122488"/>
            <a:ext cx="1123950" cy="1036637"/>
            <a:chOff x="2160" y="1193"/>
            <a:chExt cx="708" cy="653"/>
          </a:xfrm>
        </p:grpSpPr>
        <p:sp>
          <p:nvSpPr>
            <p:cNvPr id="27745" name="Line 16"/>
            <p:cNvSpPr>
              <a:spLocks noChangeShapeType="1"/>
            </p:cNvSpPr>
            <p:nvPr/>
          </p:nvSpPr>
          <p:spPr bwMode="auto">
            <a:xfrm rot="28095" flipH="1" flipV="1">
              <a:off x="2634" y="1204"/>
              <a:ext cx="200" cy="114"/>
            </a:xfrm>
            <a:prstGeom prst="line">
              <a:avLst/>
            </a:prstGeom>
            <a:noFill/>
            <a:ln w="28575">
              <a:solidFill>
                <a:schemeClr val="bg2"/>
              </a:solidFill>
              <a:round/>
            </a:ln>
          </p:spPr>
          <p:txBody>
            <a:bodyPr/>
            <a:lstStyle/>
            <a:p>
              <a:endParaRPr lang="en-IN"/>
            </a:p>
          </p:txBody>
        </p:sp>
        <p:sp>
          <p:nvSpPr>
            <p:cNvPr id="27746" name="Line 17"/>
            <p:cNvSpPr>
              <a:spLocks noChangeShapeType="1"/>
            </p:cNvSpPr>
            <p:nvPr/>
          </p:nvSpPr>
          <p:spPr bwMode="auto">
            <a:xfrm rot="21571905" flipV="1">
              <a:off x="2160" y="1315"/>
              <a:ext cx="708" cy="405"/>
            </a:xfrm>
            <a:prstGeom prst="line">
              <a:avLst/>
            </a:prstGeom>
            <a:noFill/>
            <a:ln w="28575">
              <a:solidFill>
                <a:schemeClr val="bg2"/>
              </a:solidFill>
              <a:round/>
            </a:ln>
          </p:spPr>
          <p:txBody>
            <a:bodyPr/>
            <a:lstStyle/>
            <a:p>
              <a:endParaRPr lang="en-IN"/>
            </a:p>
          </p:txBody>
        </p:sp>
        <p:sp>
          <p:nvSpPr>
            <p:cNvPr id="27747" name="Line 18"/>
            <p:cNvSpPr>
              <a:spLocks noChangeShapeType="1"/>
            </p:cNvSpPr>
            <p:nvPr/>
          </p:nvSpPr>
          <p:spPr bwMode="auto">
            <a:xfrm rot="21571905" flipV="1">
              <a:off x="2160" y="1193"/>
              <a:ext cx="491" cy="281"/>
            </a:xfrm>
            <a:prstGeom prst="line">
              <a:avLst/>
            </a:prstGeom>
            <a:noFill/>
            <a:ln w="28575">
              <a:solidFill>
                <a:schemeClr val="bg2"/>
              </a:solidFill>
              <a:round/>
            </a:ln>
          </p:spPr>
          <p:txBody>
            <a:bodyPr/>
            <a:lstStyle/>
            <a:p>
              <a:endParaRPr lang="en-IN"/>
            </a:p>
          </p:txBody>
        </p:sp>
        <p:sp>
          <p:nvSpPr>
            <p:cNvPr id="27748" name="Line 19"/>
            <p:cNvSpPr>
              <a:spLocks noChangeShapeType="1"/>
            </p:cNvSpPr>
            <p:nvPr/>
          </p:nvSpPr>
          <p:spPr bwMode="auto">
            <a:xfrm rot="21571905" flipV="1">
              <a:off x="2399" y="1578"/>
              <a:ext cx="468" cy="268"/>
            </a:xfrm>
            <a:prstGeom prst="line">
              <a:avLst/>
            </a:prstGeom>
            <a:noFill/>
            <a:ln w="28575">
              <a:solidFill>
                <a:schemeClr val="bg2"/>
              </a:solidFill>
              <a:round/>
            </a:ln>
          </p:spPr>
          <p:txBody>
            <a:bodyPr/>
            <a:lstStyle/>
            <a:p>
              <a:endParaRPr lang="en-IN"/>
            </a:p>
          </p:txBody>
        </p:sp>
        <p:sp>
          <p:nvSpPr>
            <p:cNvPr id="27749" name="Line 20"/>
            <p:cNvSpPr>
              <a:spLocks noChangeShapeType="1"/>
            </p:cNvSpPr>
            <p:nvPr/>
          </p:nvSpPr>
          <p:spPr bwMode="auto">
            <a:xfrm>
              <a:off x="2848" y="1320"/>
              <a:ext cx="0" cy="288"/>
            </a:xfrm>
            <a:prstGeom prst="line">
              <a:avLst/>
            </a:prstGeom>
            <a:noFill/>
            <a:ln w="28575">
              <a:solidFill>
                <a:schemeClr val="tx1"/>
              </a:solidFill>
              <a:round/>
            </a:ln>
          </p:spPr>
          <p:txBody>
            <a:bodyPr wrap="none" anchor="ctr"/>
            <a:lstStyle/>
            <a:p>
              <a:endParaRPr lang="en-IN"/>
            </a:p>
          </p:txBody>
        </p:sp>
      </p:grpSp>
      <p:grpSp>
        <p:nvGrpSpPr>
          <p:cNvPr id="3" name="Group 21"/>
          <p:cNvGrpSpPr/>
          <p:nvPr/>
        </p:nvGrpSpPr>
        <p:grpSpPr bwMode="auto">
          <a:xfrm>
            <a:off x="1114425" y="3581400"/>
            <a:ext cx="339725" cy="660400"/>
            <a:chOff x="1024" y="2112"/>
            <a:chExt cx="214" cy="416"/>
          </a:xfrm>
        </p:grpSpPr>
        <p:sp>
          <p:nvSpPr>
            <p:cNvPr id="27741" name="Line 22"/>
            <p:cNvSpPr>
              <a:spLocks noChangeShapeType="1"/>
            </p:cNvSpPr>
            <p:nvPr/>
          </p:nvSpPr>
          <p:spPr bwMode="auto">
            <a:xfrm rot="28095" flipH="1" flipV="1">
              <a:off x="1024" y="2124"/>
              <a:ext cx="200" cy="114"/>
            </a:xfrm>
            <a:prstGeom prst="line">
              <a:avLst/>
            </a:prstGeom>
            <a:noFill/>
            <a:ln w="28575">
              <a:solidFill>
                <a:schemeClr val="bg2"/>
              </a:solidFill>
              <a:round/>
            </a:ln>
          </p:spPr>
          <p:txBody>
            <a:bodyPr/>
            <a:lstStyle/>
            <a:p>
              <a:endParaRPr lang="en-IN"/>
            </a:p>
          </p:txBody>
        </p:sp>
        <p:sp>
          <p:nvSpPr>
            <p:cNvPr id="27742" name="Line 23"/>
            <p:cNvSpPr>
              <a:spLocks noChangeShapeType="1"/>
            </p:cNvSpPr>
            <p:nvPr/>
          </p:nvSpPr>
          <p:spPr bwMode="auto">
            <a:xfrm>
              <a:off x="1238" y="2240"/>
              <a:ext cx="0" cy="288"/>
            </a:xfrm>
            <a:prstGeom prst="line">
              <a:avLst/>
            </a:prstGeom>
            <a:noFill/>
            <a:ln w="28575">
              <a:solidFill>
                <a:schemeClr val="tx1"/>
              </a:solidFill>
              <a:round/>
            </a:ln>
          </p:spPr>
          <p:txBody>
            <a:bodyPr wrap="none" anchor="ctr"/>
            <a:lstStyle/>
            <a:p>
              <a:endParaRPr lang="en-IN"/>
            </a:p>
          </p:txBody>
        </p:sp>
        <p:sp>
          <p:nvSpPr>
            <p:cNvPr id="27743" name="Line 24"/>
            <p:cNvSpPr>
              <a:spLocks noChangeShapeType="1"/>
            </p:cNvSpPr>
            <p:nvPr/>
          </p:nvSpPr>
          <p:spPr bwMode="auto">
            <a:xfrm rot="28095" flipH="1" flipV="1">
              <a:off x="1032" y="2384"/>
              <a:ext cx="200" cy="114"/>
            </a:xfrm>
            <a:prstGeom prst="line">
              <a:avLst/>
            </a:prstGeom>
            <a:noFill/>
            <a:ln w="28575">
              <a:solidFill>
                <a:schemeClr val="bg2"/>
              </a:solidFill>
              <a:round/>
            </a:ln>
          </p:spPr>
          <p:txBody>
            <a:bodyPr/>
            <a:lstStyle/>
            <a:p>
              <a:endParaRPr lang="en-IN"/>
            </a:p>
          </p:txBody>
        </p:sp>
        <p:sp>
          <p:nvSpPr>
            <p:cNvPr id="27744" name="Line 25"/>
            <p:cNvSpPr>
              <a:spLocks noChangeShapeType="1"/>
            </p:cNvSpPr>
            <p:nvPr/>
          </p:nvSpPr>
          <p:spPr bwMode="auto">
            <a:xfrm>
              <a:off x="1024" y="2112"/>
              <a:ext cx="0" cy="288"/>
            </a:xfrm>
            <a:prstGeom prst="line">
              <a:avLst/>
            </a:prstGeom>
            <a:noFill/>
            <a:ln w="28575">
              <a:solidFill>
                <a:schemeClr val="tx1"/>
              </a:solidFill>
              <a:round/>
            </a:ln>
          </p:spPr>
          <p:txBody>
            <a:bodyPr wrap="none" anchor="ctr"/>
            <a:lstStyle/>
            <a:p>
              <a:endParaRPr lang="en-IN"/>
            </a:p>
          </p:txBody>
        </p:sp>
      </p:grpSp>
      <p:grpSp>
        <p:nvGrpSpPr>
          <p:cNvPr id="4" name="Group 26"/>
          <p:cNvGrpSpPr/>
          <p:nvPr/>
        </p:nvGrpSpPr>
        <p:grpSpPr bwMode="auto">
          <a:xfrm>
            <a:off x="3730625" y="3613150"/>
            <a:ext cx="330200" cy="628650"/>
            <a:chOff x="2672" y="2132"/>
            <a:chExt cx="208" cy="396"/>
          </a:xfrm>
        </p:grpSpPr>
        <p:sp>
          <p:nvSpPr>
            <p:cNvPr id="27737" name="Line 27"/>
            <p:cNvSpPr>
              <a:spLocks noChangeShapeType="1"/>
            </p:cNvSpPr>
            <p:nvPr/>
          </p:nvSpPr>
          <p:spPr bwMode="auto">
            <a:xfrm rot="21571905" flipV="1">
              <a:off x="2673" y="2132"/>
              <a:ext cx="206" cy="117"/>
            </a:xfrm>
            <a:prstGeom prst="line">
              <a:avLst/>
            </a:prstGeom>
            <a:noFill/>
            <a:ln w="28575">
              <a:solidFill>
                <a:schemeClr val="bg2"/>
              </a:solidFill>
              <a:round/>
            </a:ln>
          </p:spPr>
          <p:txBody>
            <a:bodyPr/>
            <a:lstStyle/>
            <a:p>
              <a:endParaRPr lang="en-IN"/>
            </a:p>
          </p:txBody>
        </p:sp>
        <p:sp>
          <p:nvSpPr>
            <p:cNvPr id="27738" name="Line 28"/>
            <p:cNvSpPr>
              <a:spLocks noChangeShapeType="1"/>
            </p:cNvSpPr>
            <p:nvPr/>
          </p:nvSpPr>
          <p:spPr bwMode="auto">
            <a:xfrm>
              <a:off x="2680" y="2240"/>
              <a:ext cx="0" cy="288"/>
            </a:xfrm>
            <a:prstGeom prst="line">
              <a:avLst/>
            </a:prstGeom>
            <a:noFill/>
            <a:ln w="28575">
              <a:solidFill>
                <a:schemeClr val="tx1"/>
              </a:solidFill>
              <a:round/>
            </a:ln>
          </p:spPr>
          <p:txBody>
            <a:bodyPr wrap="none" anchor="ctr"/>
            <a:lstStyle/>
            <a:p>
              <a:endParaRPr lang="en-IN"/>
            </a:p>
          </p:txBody>
        </p:sp>
        <p:sp>
          <p:nvSpPr>
            <p:cNvPr id="27739" name="Line 29"/>
            <p:cNvSpPr>
              <a:spLocks noChangeShapeType="1"/>
            </p:cNvSpPr>
            <p:nvPr/>
          </p:nvSpPr>
          <p:spPr bwMode="auto">
            <a:xfrm>
              <a:off x="2880" y="2136"/>
              <a:ext cx="0" cy="288"/>
            </a:xfrm>
            <a:prstGeom prst="line">
              <a:avLst/>
            </a:prstGeom>
            <a:noFill/>
            <a:ln w="28575">
              <a:solidFill>
                <a:schemeClr val="tx1"/>
              </a:solidFill>
              <a:round/>
            </a:ln>
          </p:spPr>
          <p:txBody>
            <a:bodyPr wrap="none" anchor="ctr"/>
            <a:lstStyle/>
            <a:p>
              <a:endParaRPr lang="en-IN"/>
            </a:p>
          </p:txBody>
        </p:sp>
        <p:sp>
          <p:nvSpPr>
            <p:cNvPr id="27740" name="Line 30"/>
            <p:cNvSpPr>
              <a:spLocks noChangeShapeType="1"/>
            </p:cNvSpPr>
            <p:nvPr/>
          </p:nvSpPr>
          <p:spPr bwMode="auto">
            <a:xfrm rot="21571905" flipV="1">
              <a:off x="2672" y="2408"/>
              <a:ext cx="206" cy="117"/>
            </a:xfrm>
            <a:prstGeom prst="line">
              <a:avLst/>
            </a:prstGeom>
            <a:noFill/>
            <a:ln w="28575">
              <a:solidFill>
                <a:schemeClr val="bg2"/>
              </a:solidFill>
              <a:round/>
            </a:ln>
          </p:spPr>
          <p:txBody>
            <a:bodyPr/>
            <a:lstStyle/>
            <a:p>
              <a:endParaRPr lang="en-IN"/>
            </a:p>
          </p:txBody>
        </p:sp>
      </p:grpSp>
      <p:grpSp>
        <p:nvGrpSpPr>
          <p:cNvPr id="5" name="Group 31"/>
          <p:cNvGrpSpPr/>
          <p:nvPr/>
        </p:nvGrpSpPr>
        <p:grpSpPr bwMode="auto">
          <a:xfrm>
            <a:off x="1076325" y="2117725"/>
            <a:ext cx="1155700" cy="1054100"/>
            <a:chOff x="1000" y="1190"/>
            <a:chExt cx="728" cy="664"/>
          </a:xfrm>
        </p:grpSpPr>
        <p:sp>
          <p:nvSpPr>
            <p:cNvPr id="27734" name="Line 32"/>
            <p:cNvSpPr>
              <a:spLocks noChangeShapeType="1"/>
            </p:cNvSpPr>
            <p:nvPr/>
          </p:nvSpPr>
          <p:spPr bwMode="auto">
            <a:xfrm rot="28095" flipH="1" flipV="1">
              <a:off x="1000" y="1296"/>
              <a:ext cx="708" cy="405"/>
            </a:xfrm>
            <a:prstGeom prst="line">
              <a:avLst/>
            </a:prstGeom>
            <a:noFill/>
            <a:ln w="28575">
              <a:solidFill>
                <a:schemeClr val="bg2"/>
              </a:solidFill>
              <a:round/>
            </a:ln>
          </p:spPr>
          <p:txBody>
            <a:bodyPr/>
            <a:lstStyle/>
            <a:p>
              <a:endParaRPr lang="en-IN"/>
            </a:p>
          </p:txBody>
        </p:sp>
        <p:sp>
          <p:nvSpPr>
            <p:cNvPr id="27735" name="Line 33"/>
            <p:cNvSpPr>
              <a:spLocks noChangeShapeType="1"/>
            </p:cNvSpPr>
            <p:nvPr/>
          </p:nvSpPr>
          <p:spPr bwMode="auto">
            <a:xfrm rot="28095" flipH="1" flipV="1">
              <a:off x="1000" y="1575"/>
              <a:ext cx="488" cy="279"/>
            </a:xfrm>
            <a:prstGeom prst="line">
              <a:avLst/>
            </a:prstGeom>
            <a:noFill/>
            <a:ln w="28575">
              <a:solidFill>
                <a:schemeClr val="bg2"/>
              </a:solidFill>
              <a:round/>
            </a:ln>
          </p:spPr>
          <p:txBody>
            <a:bodyPr/>
            <a:lstStyle/>
            <a:p>
              <a:endParaRPr lang="en-IN"/>
            </a:p>
          </p:txBody>
        </p:sp>
        <p:sp>
          <p:nvSpPr>
            <p:cNvPr id="27736" name="Line 34"/>
            <p:cNvSpPr>
              <a:spLocks noChangeShapeType="1"/>
            </p:cNvSpPr>
            <p:nvPr/>
          </p:nvSpPr>
          <p:spPr bwMode="auto">
            <a:xfrm rot="28095" flipH="1" flipV="1">
              <a:off x="1208" y="1190"/>
              <a:ext cx="520" cy="298"/>
            </a:xfrm>
            <a:prstGeom prst="line">
              <a:avLst/>
            </a:prstGeom>
            <a:noFill/>
            <a:ln w="28575">
              <a:solidFill>
                <a:schemeClr val="bg2"/>
              </a:solidFill>
              <a:round/>
            </a:ln>
          </p:spPr>
          <p:txBody>
            <a:bodyPr/>
            <a:lstStyle/>
            <a:p>
              <a:endParaRPr lang="en-IN"/>
            </a:p>
          </p:txBody>
        </p:sp>
      </p:grpSp>
      <p:sp>
        <p:nvSpPr>
          <p:cNvPr id="27683" name="Line 35"/>
          <p:cNvSpPr>
            <a:spLocks noChangeShapeType="1"/>
          </p:cNvSpPr>
          <p:nvPr/>
        </p:nvSpPr>
        <p:spPr bwMode="auto">
          <a:xfrm rot="21571905" flipV="1">
            <a:off x="1066800" y="2108200"/>
            <a:ext cx="327025" cy="185738"/>
          </a:xfrm>
          <a:prstGeom prst="line">
            <a:avLst/>
          </a:prstGeom>
          <a:noFill/>
          <a:ln w="28575">
            <a:solidFill>
              <a:schemeClr val="bg2"/>
            </a:solidFill>
            <a:round/>
          </a:ln>
        </p:spPr>
        <p:txBody>
          <a:bodyPr/>
          <a:lstStyle/>
          <a:p>
            <a:endParaRPr lang="en-IN"/>
          </a:p>
        </p:txBody>
      </p:sp>
      <p:sp>
        <p:nvSpPr>
          <p:cNvPr id="27684" name="Line 36"/>
          <p:cNvSpPr>
            <a:spLocks noChangeShapeType="1"/>
          </p:cNvSpPr>
          <p:nvPr/>
        </p:nvSpPr>
        <p:spPr bwMode="auto">
          <a:xfrm>
            <a:off x="1077913" y="2279650"/>
            <a:ext cx="0" cy="457200"/>
          </a:xfrm>
          <a:prstGeom prst="line">
            <a:avLst/>
          </a:prstGeom>
          <a:noFill/>
          <a:ln w="28575">
            <a:solidFill>
              <a:schemeClr val="tx1"/>
            </a:solidFill>
            <a:round/>
          </a:ln>
        </p:spPr>
        <p:txBody>
          <a:bodyPr wrap="none" anchor="ctr"/>
          <a:lstStyle/>
          <a:p>
            <a:endParaRPr lang="en-IN"/>
          </a:p>
        </p:txBody>
      </p:sp>
      <p:sp>
        <p:nvSpPr>
          <p:cNvPr id="27685" name="Rectangle 37"/>
          <p:cNvSpPr>
            <a:spLocks noChangeArrowheads="1"/>
          </p:cNvSpPr>
          <p:nvPr/>
        </p:nvSpPr>
        <p:spPr bwMode="auto">
          <a:xfrm>
            <a:off x="2257425" y="4495800"/>
            <a:ext cx="304800" cy="381000"/>
          </a:xfrm>
          <a:prstGeom prst="rect">
            <a:avLst/>
          </a:prstGeom>
          <a:solidFill>
            <a:schemeClr val="bg1"/>
          </a:solidFill>
          <a:ln w="9525">
            <a:noFill/>
            <a:miter lim="800000"/>
          </a:ln>
        </p:spPr>
        <p:txBody>
          <a:bodyPr wrap="none" anchor="ctr"/>
          <a:lstStyle/>
          <a:p>
            <a:endParaRPr lang="en-IN"/>
          </a:p>
        </p:txBody>
      </p:sp>
      <p:sp>
        <p:nvSpPr>
          <p:cNvPr id="27686" name="Rectangle 38"/>
          <p:cNvSpPr>
            <a:spLocks noChangeArrowheads="1"/>
          </p:cNvSpPr>
          <p:nvPr/>
        </p:nvSpPr>
        <p:spPr bwMode="auto">
          <a:xfrm>
            <a:off x="2600325" y="4495800"/>
            <a:ext cx="304800" cy="381000"/>
          </a:xfrm>
          <a:prstGeom prst="rect">
            <a:avLst/>
          </a:prstGeom>
          <a:solidFill>
            <a:schemeClr val="bg1"/>
          </a:solidFill>
          <a:ln w="9525">
            <a:noFill/>
            <a:miter lim="800000"/>
          </a:ln>
        </p:spPr>
        <p:txBody>
          <a:bodyPr wrap="none" anchor="ctr"/>
          <a:lstStyle/>
          <a:p>
            <a:endParaRPr lang="en-IN"/>
          </a:p>
        </p:txBody>
      </p:sp>
      <p:sp>
        <p:nvSpPr>
          <p:cNvPr id="27687" name="Line 39"/>
          <p:cNvSpPr>
            <a:spLocks noChangeShapeType="1"/>
          </p:cNvSpPr>
          <p:nvPr/>
        </p:nvSpPr>
        <p:spPr bwMode="auto">
          <a:xfrm rot="21571905" flipV="1">
            <a:off x="2578100" y="2963863"/>
            <a:ext cx="327025" cy="185737"/>
          </a:xfrm>
          <a:prstGeom prst="line">
            <a:avLst/>
          </a:prstGeom>
          <a:noFill/>
          <a:ln w="28575">
            <a:solidFill>
              <a:schemeClr val="bg2"/>
            </a:solidFill>
            <a:round/>
          </a:ln>
        </p:spPr>
        <p:txBody>
          <a:bodyPr/>
          <a:lstStyle/>
          <a:p>
            <a:endParaRPr lang="en-IN"/>
          </a:p>
        </p:txBody>
      </p:sp>
      <p:sp>
        <p:nvSpPr>
          <p:cNvPr id="27688" name="Oval 40"/>
          <p:cNvSpPr>
            <a:spLocks noChangeArrowheads="1"/>
          </p:cNvSpPr>
          <p:nvPr/>
        </p:nvSpPr>
        <p:spPr bwMode="auto">
          <a:xfrm>
            <a:off x="2790825" y="3340100"/>
            <a:ext cx="228600" cy="381000"/>
          </a:xfrm>
          <a:prstGeom prst="ellipse">
            <a:avLst/>
          </a:prstGeom>
          <a:solidFill>
            <a:schemeClr val="bg1"/>
          </a:solidFill>
          <a:ln w="9525">
            <a:noFill/>
            <a:round/>
          </a:ln>
        </p:spPr>
        <p:txBody>
          <a:bodyPr wrap="none" anchor="ctr"/>
          <a:lstStyle/>
          <a:p>
            <a:endParaRPr lang="en-IN"/>
          </a:p>
        </p:txBody>
      </p:sp>
      <p:sp>
        <p:nvSpPr>
          <p:cNvPr id="27689" name="Oval 41"/>
          <p:cNvSpPr>
            <a:spLocks noChangeArrowheads="1"/>
          </p:cNvSpPr>
          <p:nvPr/>
        </p:nvSpPr>
        <p:spPr bwMode="auto">
          <a:xfrm>
            <a:off x="2841625" y="2971800"/>
            <a:ext cx="152400" cy="304800"/>
          </a:xfrm>
          <a:prstGeom prst="ellipse">
            <a:avLst/>
          </a:prstGeom>
          <a:solidFill>
            <a:schemeClr val="bg1"/>
          </a:solidFill>
          <a:ln w="9525">
            <a:noFill/>
            <a:round/>
          </a:ln>
        </p:spPr>
        <p:txBody>
          <a:bodyPr wrap="none" anchor="ctr"/>
          <a:lstStyle/>
          <a:p>
            <a:endParaRPr lang="en-IN"/>
          </a:p>
        </p:txBody>
      </p:sp>
      <p:sp>
        <p:nvSpPr>
          <p:cNvPr id="27690" name="Line 42"/>
          <p:cNvSpPr>
            <a:spLocks noChangeShapeType="1"/>
          </p:cNvSpPr>
          <p:nvPr/>
        </p:nvSpPr>
        <p:spPr bwMode="auto">
          <a:xfrm flipV="1">
            <a:off x="2244725" y="1778000"/>
            <a:ext cx="0" cy="3124200"/>
          </a:xfrm>
          <a:prstGeom prst="line">
            <a:avLst/>
          </a:prstGeom>
          <a:noFill/>
          <a:ln w="28575">
            <a:solidFill>
              <a:schemeClr val="tx1"/>
            </a:solidFill>
            <a:round/>
          </a:ln>
        </p:spPr>
        <p:txBody>
          <a:bodyPr wrap="none" anchor="ctr"/>
          <a:lstStyle/>
          <a:p>
            <a:endParaRPr lang="en-IN"/>
          </a:p>
        </p:txBody>
      </p:sp>
      <p:sp>
        <p:nvSpPr>
          <p:cNvPr id="27691" name="Line 43"/>
          <p:cNvSpPr>
            <a:spLocks noChangeShapeType="1"/>
          </p:cNvSpPr>
          <p:nvPr/>
        </p:nvSpPr>
        <p:spPr bwMode="auto">
          <a:xfrm flipV="1">
            <a:off x="2587625" y="1955800"/>
            <a:ext cx="0" cy="3124200"/>
          </a:xfrm>
          <a:prstGeom prst="line">
            <a:avLst/>
          </a:prstGeom>
          <a:noFill/>
          <a:ln w="28575">
            <a:solidFill>
              <a:schemeClr val="tx1"/>
            </a:solidFill>
            <a:round/>
          </a:ln>
        </p:spPr>
        <p:txBody>
          <a:bodyPr wrap="none" anchor="ctr"/>
          <a:lstStyle/>
          <a:p>
            <a:endParaRPr lang="en-IN"/>
          </a:p>
        </p:txBody>
      </p:sp>
      <p:sp>
        <p:nvSpPr>
          <p:cNvPr id="27692" name="Oval 44"/>
          <p:cNvSpPr>
            <a:spLocks noChangeArrowheads="1"/>
          </p:cNvSpPr>
          <p:nvPr/>
        </p:nvSpPr>
        <p:spPr bwMode="auto">
          <a:xfrm>
            <a:off x="2155825" y="3352800"/>
            <a:ext cx="228600" cy="381000"/>
          </a:xfrm>
          <a:prstGeom prst="ellipse">
            <a:avLst/>
          </a:prstGeom>
          <a:solidFill>
            <a:schemeClr val="bg1"/>
          </a:solidFill>
          <a:ln w="9525">
            <a:noFill/>
            <a:round/>
          </a:ln>
        </p:spPr>
        <p:txBody>
          <a:bodyPr wrap="none" anchor="ctr"/>
          <a:lstStyle/>
          <a:p>
            <a:endParaRPr lang="en-IN"/>
          </a:p>
        </p:txBody>
      </p:sp>
      <p:sp>
        <p:nvSpPr>
          <p:cNvPr id="27693" name="Line 45"/>
          <p:cNvSpPr>
            <a:spLocks noChangeShapeType="1"/>
          </p:cNvSpPr>
          <p:nvPr/>
        </p:nvSpPr>
        <p:spPr bwMode="auto">
          <a:xfrm rot="28095" flipH="1" flipV="1">
            <a:off x="2257425" y="2946400"/>
            <a:ext cx="317500" cy="180975"/>
          </a:xfrm>
          <a:prstGeom prst="line">
            <a:avLst/>
          </a:prstGeom>
          <a:noFill/>
          <a:ln w="28575">
            <a:solidFill>
              <a:schemeClr val="bg2"/>
            </a:solidFill>
            <a:round/>
          </a:ln>
        </p:spPr>
        <p:txBody>
          <a:bodyPr/>
          <a:lstStyle/>
          <a:p>
            <a:endParaRPr lang="en-IN"/>
          </a:p>
        </p:txBody>
      </p:sp>
      <p:sp>
        <p:nvSpPr>
          <p:cNvPr id="27694" name="Oval 46"/>
          <p:cNvSpPr>
            <a:spLocks noChangeArrowheads="1"/>
          </p:cNvSpPr>
          <p:nvPr/>
        </p:nvSpPr>
        <p:spPr bwMode="auto">
          <a:xfrm>
            <a:off x="2168525" y="2997200"/>
            <a:ext cx="152400" cy="304800"/>
          </a:xfrm>
          <a:prstGeom prst="ellipse">
            <a:avLst/>
          </a:prstGeom>
          <a:solidFill>
            <a:schemeClr val="bg1"/>
          </a:solidFill>
          <a:ln w="9525">
            <a:noFill/>
            <a:round/>
          </a:ln>
        </p:spPr>
        <p:txBody>
          <a:bodyPr wrap="none" anchor="ctr"/>
          <a:lstStyle/>
          <a:p>
            <a:endParaRPr lang="en-IN"/>
          </a:p>
        </p:txBody>
      </p:sp>
      <p:grpSp>
        <p:nvGrpSpPr>
          <p:cNvPr id="6" name="Group 47"/>
          <p:cNvGrpSpPr/>
          <p:nvPr/>
        </p:nvGrpSpPr>
        <p:grpSpPr bwMode="auto">
          <a:xfrm>
            <a:off x="0" y="14288"/>
            <a:ext cx="2362200" cy="1295400"/>
            <a:chOff x="288" y="96"/>
            <a:chExt cx="1488" cy="816"/>
          </a:xfrm>
        </p:grpSpPr>
        <p:sp>
          <p:nvSpPr>
            <p:cNvPr id="27732" name="Oval 48"/>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7733" name="Text Box 49"/>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7" name="Group 50"/>
          <p:cNvGrpSpPr/>
          <p:nvPr/>
        </p:nvGrpSpPr>
        <p:grpSpPr bwMode="auto">
          <a:xfrm>
            <a:off x="4876800" y="1447800"/>
            <a:ext cx="4267200" cy="4445000"/>
            <a:chOff x="3072" y="912"/>
            <a:chExt cx="2688" cy="2800"/>
          </a:xfrm>
        </p:grpSpPr>
        <p:grpSp>
          <p:nvGrpSpPr>
            <p:cNvPr id="8" name="Group 51"/>
            <p:cNvGrpSpPr/>
            <p:nvPr/>
          </p:nvGrpSpPr>
          <p:grpSpPr bwMode="auto">
            <a:xfrm>
              <a:off x="3448" y="1392"/>
              <a:ext cx="1012" cy="1012"/>
              <a:chOff x="3504" y="1256"/>
              <a:chExt cx="1104" cy="1104"/>
            </a:xfrm>
          </p:grpSpPr>
          <p:sp>
            <p:nvSpPr>
              <p:cNvPr id="27729" name="Rectangle 52"/>
              <p:cNvSpPr>
                <a:spLocks noChangeArrowheads="1"/>
              </p:cNvSpPr>
              <p:nvPr/>
            </p:nvSpPr>
            <p:spPr bwMode="auto">
              <a:xfrm>
                <a:off x="3504" y="1728"/>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30" name="Rectangle 53"/>
              <p:cNvSpPr>
                <a:spLocks noChangeArrowheads="1"/>
              </p:cNvSpPr>
              <p:nvPr/>
            </p:nvSpPr>
            <p:spPr bwMode="auto">
              <a:xfrm rot="5400000">
                <a:off x="3512" y="1712"/>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31" name="Rectangle 54"/>
              <p:cNvSpPr>
                <a:spLocks noChangeArrowheads="1"/>
              </p:cNvSpPr>
              <p:nvPr/>
            </p:nvSpPr>
            <p:spPr bwMode="auto">
              <a:xfrm>
                <a:off x="3968" y="1728"/>
                <a:ext cx="192" cy="192"/>
              </a:xfrm>
              <a:prstGeom prst="rect">
                <a:avLst/>
              </a:prstGeom>
              <a:solidFill>
                <a:schemeClr val="bg1"/>
              </a:solidFill>
              <a:ln w="9525">
                <a:solidFill>
                  <a:schemeClr val="tx1"/>
                </a:solidFill>
                <a:miter lim="800000"/>
              </a:ln>
            </p:spPr>
            <p:txBody>
              <a:bodyPr wrap="none" anchor="ctr"/>
              <a:lstStyle/>
              <a:p>
                <a:endParaRPr lang="en-IN"/>
              </a:p>
            </p:txBody>
          </p:sp>
        </p:grpSp>
        <p:grpSp>
          <p:nvGrpSpPr>
            <p:cNvPr id="11" name="Group 55"/>
            <p:cNvGrpSpPr/>
            <p:nvPr/>
          </p:nvGrpSpPr>
          <p:grpSpPr bwMode="auto">
            <a:xfrm>
              <a:off x="3448" y="2485"/>
              <a:ext cx="1012" cy="1012"/>
              <a:chOff x="3504" y="1256"/>
              <a:chExt cx="1104" cy="1104"/>
            </a:xfrm>
          </p:grpSpPr>
          <p:sp>
            <p:nvSpPr>
              <p:cNvPr id="27726" name="Rectangle 56"/>
              <p:cNvSpPr>
                <a:spLocks noChangeArrowheads="1"/>
              </p:cNvSpPr>
              <p:nvPr/>
            </p:nvSpPr>
            <p:spPr bwMode="auto">
              <a:xfrm>
                <a:off x="3504" y="1728"/>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27" name="Rectangle 57"/>
              <p:cNvSpPr>
                <a:spLocks noChangeArrowheads="1"/>
              </p:cNvSpPr>
              <p:nvPr/>
            </p:nvSpPr>
            <p:spPr bwMode="auto">
              <a:xfrm rot="5400000">
                <a:off x="3512" y="1712"/>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28" name="Rectangle 58"/>
              <p:cNvSpPr>
                <a:spLocks noChangeArrowheads="1"/>
              </p:cNvSpPr>
              <p:nvPr/>
            </p:nvSpPr>
            <p:spPr bwMode="auto">
              <a:xfrm>
                <a:off x="3968" y="1728"/>
                <a:ext cx="192" cy="192"/>
              </a:xfrm>
              <a:prstGeom prst="rect">
                <a:avLst/>
              </a:prstGeom>
              <a:solidFill>
                <a:schemeClr val="bg1"/>
              </a:solidFill>
              <a:ln w="9525">
                <a:solidFill>
                  <a:schemeClr val="tx1"/>
                </a:solidFill>
                <a:miter lim="800000"/>
              </a:ln>
            </p:spPr>
            <p:txBody>
              <a:bodyPr wrap="none" anchor="ctr"/>
              <a:lstStyle/>
              <a:p>
                <a:endParaRPr lang="en-IN"/>
              </a:p>
            </p:txBody>
          </p:sp>
        </p:grpSp>
        <p:grpSp>
          <p:nvGrpSpPr>
            <p:cNvPr id="18" name="Group 59"/>
            <p:cNvGrpSpPr/>
            <p:nvPr/>
          </p:nvGrpSpPr>
          <p:grpSpPr bwMode="auto">
            <a:xfrm>
              <a:off x="4548" y="1392"/>
              <a:ext cx="1012" cy="1012"/>
              <a:chOff x="3504" y="1256"/>
              <a:chExt cx="1104" cy="1104"/>
            </a:xfrm>
          </p:grpSpPr>
          <p:sp>
            <p:nvSpPr>
              <p:cNvPr id="27723" name="Rectangle 60"/>
              <p:cNvSpPr>
                <a:spLocks noChangeArrowheads="1"/>
              </p:cNvSpPr>
              <p:nvPr/>
            </p:nvSpPr>
            <p:spPr bwMode="auto">
              <a:xfrm>
                <a:off x="3504" y="1728"/>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24" name="Rectangle 61"/>
              <p:cNvSpPr>
                <a:spLocks noChangeArrowheads="1"/>
              </p:cNvSpPr>
              <p:nvPr/>
            </p:nvSpPr>
            <p:spPr bwMode="auto">
              <a:xfrm rot="5400000">
                <a:off x="3512" y="1712"/>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25" name="Rectangle 62"/>
              <p:cNvSpPr>
                <a:spLocks noChangeArrowheads="1"/>
              </p:cNvSpPr>
              <p:nvPr/>
            </p:nvSpPr>
            <p:spPr bwMode="auto">
              <a:xfrm>
                <a:off x="3968" y="1728"/>
                <a:ext cx="192" cy="192"/>
              </a:xfrm>
              <a:prstGeom prst="rect">
                <a:avLst/>
              </a:prstGeom>
              <a:solidFill>
                <a:schemeClr val="bg1"/>
              </a:solidFill>
              <a:ln w="9525">
                <a:solidFill>
                  <a:schemeClr val="tx1"/>
                </a:solidFill>
                <a:miter lim="800000"/>
              </a:ln>
            </p:spPr>
            <p:txBody>
              <a:bodyPr wrap="none" anchor="ctr"/>
              <a:lstStyle/>
              <a:p>
                <a:endParaRPr lang="en-IN"/>
              </a:p>
            </p:txBody>
          </p:sp>
        </p:grpSp>
        <p:sp>
          <p:nvSpPr>
            <p:cNvPr id="27695" name="Line 63"/>
            <p:cNvSpPr>
              <a:spLocks noChangeShapeType="1"/>
            </p:cNvSpPr>
            <p:nvPr/>
          </p:nvSpPr>
          <p:spPr bwMode="auto">
            <a:xfrm>
              <a:off x="3312" y="2400"/>
              <a:ext cx="2304" cy="0"/>
            </a:xfrm>
            <a:prstGeom prst="line">
              <a:avLst/>
            </a:prstGeom>
            <a:noFill/>
            <a:ln w="9525">
              <a:solidFill>
                <a:schemeClr val="tx1"/>
              </a:solidFill>
              <a:round/>
            </a:ln>
          </p:spPr>
          <p:txBody>
            <a:bodyPr wrap="none" anchor="ctr"/>
            <a:lstStyle/>
            <a:p>
              <a:endParaRPr lang="en-IN"/>
            </a:p>
          </p:txBody>
        </p:sp>
        <p:sp>
          <p:nvSpPr>
            <p:cNvPr id="27696" name="Text Box 64"/>
            <p:cNvSpPr txBox="1">
              <a:spLocks noChangeArrowheads="1"/>
            </p:cNvSpPr>
            <p:nvPr/>
          </p:nvSpPr>
          <p:spPr bwMode="auto">
            <a:xfrm>
              <a:off x="3072" y="2256"/>
              <a:ext cx="188"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7697" name="Text Box 65"/>
            <p:cNvSpPr txBox="1">
              <a:spLocks noChangeArrowheads="1"/>
            </p:cNvSpPr>
            <p:nvPr/>
          </p:nvSpPr>
          <p:spPr bwMode="auto">
            <a:xfrm>
              <a:off x="5572" y="2256"/>
              <a:ext cx="188"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sp>
          <p:nvSpPr>
            <p:cNvPr id="27698" name="Text Box 66"/>
            <p:cNvSpPr txBox="1">
              <a:spLocks noChangeArrowheads="1"/>
            </p:cNvSpPr>
            <p:nvPr/>
          </p:nvSpPr>
          <p:spPr bwMode="auto">
            <a:xfrm>
              <a:off x="3840" y="912"/>
              <a:ext cx="265" cy="192"/>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27699" name="Text Box 67"/>
            <p:cNvSpPr txBox="1">
              <a:spLocks noChangeArrowheads="1"/>
            </p:cNvSpPr>
            <p:nvPr/>
          </p:nvSpPr>
          <p:spPr bwMode="auto">
            <a:xfrm>
              <a:off x="4942" y="1152"/>
              <a:ext cx="259" cy="192"/>
            </a:xfrm>
            <a:prstGeom prst="rect">
              <a:avLst/>
            </a:prstGeom>
            <a:noFill/>
            <a:ln w="9525">
              <a:noFill/>
              <a:miter lim="800000"/>
            </a:ln>
          </p:spPr>
          <p:txBody>
            <a:bodyPr wrap="none">
              <a:spAutoFit/>
            </a:bodyPr>
            <a:lstStyle/>
            <a:p>
              <a:pPr algn="ctr"/>
              <a:r>
                <a:rPr lang="en-US" sz="1400" b="1">
                  <a:latin typeface="Times New Roman" charset="0"/>
                </a:rPr>
                <a:t>SV</a:t>
              </a:r>
              <a:endParaRPr lang="en-US" sz="1400" b="1">
                <a:latin typeface="Times New Roman" charset="0"/>
              </a:endParaRPr>
            </a:p>
          </p:txBody>
        </p:sp>
        <p:sp>
          <p:nvSpPr>
            <p:cNvPr id="27700" name="Text Box 68"/>
            <p:cNvSpPr txBox="1">
              <a:spLocks noChangeArrowheads="1"/>
            </p:cNvSpPr>
            <p:nvPr/>
          </p:nvSpPr>
          <p:spPr bwMode="auto">
            <a:xfrm>
              <a:off x="3840" y="3520"/>
              <a:ext cx="272" cy="192"/>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sp>
          <p:nvSpPr>
            <p:cNvPr id="27701" name="Line 69"/>
            <p:cNvSpPr>
              <a:spLocks noChangeShapeType="1"/>
            </p:cNvSpPr>
            <p:nvPr/>
          </p:nvSpPr>
          <p:spPr bwMode="auto">
            <a:xfrm>
              <a:off x="3120" y="1392"/>
              <a:ext cx="336" cy="0"/>
            </a:xfrm>
            <a:prstGeom prst="line">
              <a:avLst/>
            </a:prstGeom>
            <a:noFill/>
            <a:ln w="9525">
              <a:solidFill>
                <a:schemeClr val="tx1"/>
              </a:solidFill>
              <a:round/>
            </a:ln>
          </p:spPr>
          <p:txBody>
            <a:bodyPr/>
            <a:lstStyle/>
            <a:p>
              <a:endParaRPr lang="en-IN"/>
            </a:p>
          </p:txBody>
        </p:sp>
        <p:sp>
          <p:nvSpPr>
            <p:cNvPr id="27702" name="Line 70"/>
            <p:cNvSpPr>
              <a:spLocks noChangeShapeType="1"/>
            </p:cNvSpPr>
            <p:nvPr/>
          </p:nvSpPr>
          <p:spPr bwMode="auto">
            <a:xfrm>
              <a:off x="3216" y="1824"/>
              <a:ext cx="144" cy="0"/>
            </a:xfrm>
            <a:prstGeom prst="line">
              <a:avLst/>
            </a:prstGeom>
            <a:noFill/>
            <a:ln w="9525">
              <a:solidFill>
                <a:schemeClr val="tx1"/>
              </a:solidFill>
              <a:round/>
            </a:ln>
          </p:spPr>
          <p:txBody>
            <a:bodyPr/>
            <a:lstStyle/>
            <a:p>
              <a:endParaRPr lang="en-IN"/>
            </a:p>
          </p:txBody>
        </p:sp>
        <p:sp>
          <p:nvSpPr>
            <p:cNvPr id="27703" name="Line 71"/>
            <p:cNvSpPr>
              <a:spLocks noChangeShapeType="1"/>
            </p:cNvSpPr>
            <p:nvPr/>
          </p:nvSpPr>
          <p:spPr bwMode="auto">
            <a:xfrm>
              <a:off x="3176" y="2000"/>
              <a:ext cx="192" cy="0"/>
            </a:xfrm>
            <a:prstGeom prst="line">
              <a:avLst/>
            </a:prstGeom>
            <a:noFill/>
            <a:ln w="9525">
              <a:solidFill>
                <a:schemeClr val="tx1"/>
              </a:solidFill>
              <a:round/>
            </a:ln>
          </p:spPr>
          <p:txBody>
            <a:bodyPr/>
            <a:lstStyle/>
            <a:p>
              <a:endParaRPr lang="en-IN"/>
            </a:p>
          </p:txBody>
        </p:sp>
        <p:sp>
          <p:nvSpPr>
            <p:cNvPr id="27704" name="Line 72"/>
            <p:cNvSpPr>
              <a:spLocks noChangeShapeType="1"/>
            </p:cNvSpPr>
            <p:nvPr/>
          </p:nvSpPr>
          <p:spPr bwMode="auto">
            <a:xfrm>
              <a:off x="4464" y="1176"/>
              <a:ext cx="0" cy="144"/>
            </a:xfrm>
            <a:prstGeom prst="line">
              <a:avLst/>
            </a:prstGeom>
            <a:noFill/>
            <a:ln w="9525">
              <a:solidFill>
                <a:schemeClr val="tx1"/>
              </a:solidFill>
              <a:round/>
            </a:ln>
          </p:spPr>
          <p:txBody>
            <a:bodyPr/>
            <a:lstStyle/>
            <a:p>
              <a:endParaRPr lang="en-IN"/>
            </a:p>
          </p:txBody>
        </p:sp>
        <p:sp>
          <p:nvSpPr>
            <p:cNvPr id="27705" name="Line 73"/>
            <p:cNvSpPr>
              <a:spLocks noChangeShapeType="1"/>
            </p:cNvSpPr>
            <p:nvPr/>
          </p:nvSpPr>
          <p:spPr bwMode="auto">
            <a:xfrm>
              <a:off x="3456" y="1152"/>
              <a:ext cx="0" cy="144"/>
            </a:xfrm>
            <a:prstGeom prst="line">
              <a:avLst/>
            </a:prstGeom>
            <a:noFill/>
            <a:ln w="9525">
              <a:solidFill>
                <a:schemeClr val="tx1"/>
              </a:solidFill>
              <a:round/>
            </a:ln>
          </p:spPr>
          <p:txBody>
            <a:bodyPr/>
            <a:lstStyle/>
            <a:p>
              <a:endParaRPr lang="en-IN"/>
            </a:p>
          </p:txBody>
        </p:sp>
        <p:sp>
          <p:nvSpPr>
            <p:cNvPr id="27706" name="Line 74"/>
            <p:cNvSpPr>
              <a:spLocks noChangeShapeType="1"/>
            </p:cNvSpPr>
            <p:nvPr/>
          </p:nvSpPr>
          <p:spPr bwMode="auto">
            <a:xfrm>
              <a:off x="3264" y="1632"/>
              <a:ext cx="0" cy="192"/>
            </a:xfrm>
            <a:prstGeom prst="line">
              <a:avLst/>
            </a:prstGeom>
            <a:noFill/>
            <a:ln w="9525">
              <a:solidFill>
                <a:schemeClr val="tx1"/>
              </a:solidFill>
              <a:round/>
              <a:tailEnd type="triangle" w="med" len="med"/>
            </a:ln>
          </p:spPr>
          <p:txBody>
            <a:bodyPr/>
            <a:lstStyle/>
            <a:p>
              <a:endParaRPr lang="en-IN"/>
            </a:p>
          </p:txBody>
        </p:sp>
        <p:sp>
          <p:nvSpPr>
            <p:cNvPr id="27707" name="Line 75"/>
            <p:cNvSpPr>
              <a:spLocks noChangeShapeType="1"/>
            </p:cNvSpPr>
            <p:nvPr/>
          </p:nvSpPr>
          <p:spPr bwMode="auto">
            <a:xfrm flipV="1">
              <a:off x="3264" y="1968"/>
              <a:ext cx="0" cy="192"/>
            </a:xfrm>
            <a:prstGeom prst="line">
              <a:avLst/>
            </a:prstGeom>
            <a:noFill/>
            <a:ln w="9525">
              <a:solidFill>
                <a:schemeClr val="tx1"/>
              </a:solidFill>
              <a:round/>
              <a:tailEnd type="triangle" w="med" len="med"/>
            </a:ln>
          </p:spPr>
          <p:txBody>
            <a:bodyPr/>
            <a:lstStyle/>
            <a:p>
              <a:endParaRPr lang="en-IN"/>
            </a:p>
          </p:txBody>
        </p:sp>
        <p:sp>
          <p:nvSpPr>
            <p:cNvPr id="27708" name="Line 76"/>
            <p:cNvSpPr>
              <a:spLocks noChangeShapeType="1"/>
            </p:cNvSpPr>
            <p:nvPr/>
          </p:nvSpPr>
          <p:spPr bwMode="auto">
            <a:xfrm>
              <a:off x="3264" y="2256"/>
              <a:ext cx="0" cy="144"/>
            </a:xfrm>
            <a:prstGeom prst="line">
              <a:avLst/>
            </a:prstGeom>
            <a:noFill/>
            <a:ln w="9525">
              <a:solidFill>
                <a:schemeClr val="tx1"/>
              </a:solidFill>
              <a:round/>
              <a:tailEnd type="triangle" w="med" len="med"/>
            </a:ln>
          </p:spPr>
          <p:txBody>
            <a:bodyPr/>
            <a:lstStyle/>
            <a:p>
              <a:endParaRPr lang="en-IN"/>
            </a:p>
          </p:txBody>
        </p:sp>
        <p:sp>
          <p:nvSpPr>
            <p:cNvPr id="27709" name="Line 77"/>
            <p:cNvSpPr>
              <a:spLocks noChangeShapeType="1"/>
            </p:cNvSpPr>
            <p:nvPr/>
          </p:nvSpPr>
          <p:spPr bwMode="auto">
            <a:xfrm flipV="1">
              <a:off x="3264" y="1384"/>
              <a:ext cx="0" cy="144"/>
            </a:xfrm>
            <a:prstGeom prst="line">
              <a:avLst/>
            </a:prstGeom>
            <a:noFill/>
            <a:ln w="9525">
              <a:solidFill>
                <a:schemeClr val="tx1"/>
              </a:solidFill>
              <a:round/>
              <a:tailEnd type="triangle" w="med" len="med"/>
            </a:ln>
          </p:spPr>
          <p:txBody>
            <a:bodyPr/>
            <a:lstStyle/>
            <a:p>
              <a:endParaRPr lang="en-IN"/>
            </a:p>
          </p:txBody>
        </p:sp>
        <p:sp>
          <p:nvSpPr>
            <p:cNvPr id="27710" name="Line 78"/>
            <p:cNvSpPr>
              <a:spLocks noChangeShapeType="1"/>
            </p:cNvSpPr>
            <p:nvPr/>
          </p:nvSpPr>
          <p:spPr bwMode="auto">
            <a:xfrm flipH="1">
              <a:off x="4032" y="1248"/>
              <a:ext cx="144" cy="0"/>
            </a:xfrm>
            <a:prstGeom prst="line">
              <a:avLst/>
            </a:prstGeom>
            <a:noFill/>
            <a:ln w="9525">
              <a:solidFill>
                <a:schemeClr val="tx1"/>
              </a:solidFill>
              <a:round/>
              <a:tailEnd type="triangle" w="med" len="med"/>
            </a:ln>
          </p:spPr>
          <p:txBody>
            <a:bodyPr/>
            <a:lstStyle/>
            <a:p>
              <a:endParaRPr lang="en-IN"/>
            </a:p>
          </p:txBody>
        </p:sp>
        <p:sp>
          <p:nvSpPr>
            <p:cNvPr id="27711" name="Line 79"/>
            <p:cNvSpPr>
              <a:spLocks noChangeShapeType="1"/>
            </p:cNvSpPr>
            <p:nvPr/>
          </p:nvSpPr>
          <p:spPr bwMode="auto">
            <a:xfrm>
              <a:off x="4320" y="1248"/>
              <a:ext cx="144" cy="0"/>
            </a:xfrm>
            <a:prstGeom prst="line">
              <a:avLst/>
            </a:prstGeom>
            <a:noFill/>
            <a:ln w="9525">
              <a:solidFill>
                <a:schemeClr val="tx1"/>
              </a:solidFill>
              <a:round/>
              <a:tailEnd type="triangle" w="med" len="med"/>
            </a:ln>
          </p:spPr>
          <p:txBody>
            <a:bodyPr/>
            <a:lstStyle/>
            <a:p>
              <a:endParaRPr lang="en-IN"/>
            </a:p>
          </p:txBody>
        </p:sp>
        <p:sp>
          <p:nvSpPr>
            <p:cNvPr id="27712" name="Line 80"/>
            <p:cNvSpPr>
              <a:spLocks noChangeShapeType="1"/>
            </p:cNvSpPr>
            <p:nvPr/>
          </p:nvSpPr>
          <p:spPr bwMode="auto">
            <a:xfrm>
              <a:off x="3728" y="1248"/>
              <a:ext cx="144" cy="0"/>
            </a:xfrm>
            <a:prstGeom prst="line">
              <a:avLst/>
            </a:prstGeom>
            <a:noFill/>
            <a:ln w="9525">
              <a:solidFill>
                <a:schemeClr val="tx1"/>
              </a:solidFill>
              <a:round/>
              <a:tailEnd type="triangle" w="med" len="med"/>
            </a:ln>
          </p:spPr>
          <p:txBody>
            <a:bodyPr/>
            <a:lstStyle/>
            <a:p>
              <a:endParaRPr lang="en-IN"/>
            </a:p>
          </p:txBody>
        </p:sp>
        <p:sp>
          <p:nvSpPr>
            <p:cNvPr id="27713" name="Line 81"/>
            <p:cNvSpPr>
              <a:spLocks noChangeShapeType="1"/>
            </p:cNvSpPr>
            <p:nvPr/>
          </p:nvSpPr>
          <p:spPr bwMode="auto">
            <a:xfrm flipH="1">
              <a:off x="3456" y="1248"/>
              <a:ext cx="144" cy="0"/>
            </a:xfrm>
            <a:prstGeom prst="line">
              <a:avLst/>
            </a:prstGeom>
            <a:noFill/>
            <a:ln w="9525">
              <a:solidFill>
                <a:schemeClr val="tx1"/>
              </a:solidFill>
              <a:round/>
              <a:tailEnd type="triangle" w="med" len="med"/>
            </a:ln>
          </p:spPr>
          <p:txBody>
            <a:bodyPr/>
            <a:lstStyle/>
            <a:p>
              <a:endParaRPr lang="en-IN"/>
            </a:p>
          </p:txBody>
        </p:sp>
        <p:sp>
          <p:nvSpPr>
            <p:cNvPr id="27714" name="Line 82"/>
            <p:cNvSpPr>
              <a:spLocks noChangeShapeType="1"/>
            </p:cNvSpPr>
            <p:nvPr/>
          </p:nvSpPr>
          <p:spPr bwMode="auto">
            <a:xfrm flipV="1">
              <a:off x="3872" y="1152"/>
              <a:ext cx="0" cy="192"/>
            </a:xfrm>
            <a:prstGeom prst="line">
              <a:avLst/>
            </a:prstGeom>
            <a:noFill/>
            <a:ln w="9525">
              <a:solidFill>
                <a:schemeClr val="tx1"/>
              </a:solidFill>
              <a:round/>
            </a:ln>
          </p:spPr>
          <p:txBody>
            <a:bodyPr/>
            <a:lstStyle/>
            <a:p>
              <a:endParaRPr lang="en-IN"/>
            </a:p>
          </p:txBody>
        </p:sp>
        <p:sp>
          <p:nvSpPr>
            <p:cNvPr id="27715" name="Line 83"/>
            <p:cNvSpPr>
              <a:spLocks noChangeShapeType="1"/>
            </p:cNvSpPr>
            <p:nvPr/>
          </p:nvSpPr>
          <p:spPr bwMode="auto">
            <a:xfrm flipV="1">
              <a:off x="4040" y="1136"/>
              <a:ext cx="0" cy="192"/>
            </a:xfrm>
            <a:prstGeom prst="line">
              <a:avLst/>
            </a:prstGeom>
            <a:noFill/>
            <a:ln w="9525">
              <a:solidFill>
                <a:schemeClr val="tx1"/>
              </a:solidFill>
              <a:round/>
            </a:ln>
          </p:spPr>
          <p:txBody>
            <a:bodyPr/>
            <a:lstStyle/>
            <a:p>
              <a:endParaRPr lang="en-IN"/>
            </a:p>
          </p:txBody>
        </p:sp>
        <p:sp>
          <p:nvSpPr>
            <p:cNvPr id="27716" name="Text Box 84"/>
            <p:cNvSpPr txBox="1">
              <a:spLocks noChangeArrowheads="1"/>
            </p:cNvSpPr>
            <p:nvPr/>
          </p:nvSpPr>
          <p:spPr bwMode="auto">
            <a:xfrm>
              <a:off x="3158" y="1495"/>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7717" name="Text Box 85"/>
            <p:cNvSpPr txBox="1">
              <a:spLocks noChangeArrowheads="1"/>
            </p:cNvSpPr>
            <p:nvPr/>
          </p:nvSpPr>
          <p:spPr bwMode="auto">
            <a:xfrm>
              <a:off x="3158" y="2119"/>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7718" name="Text Box 86"/>
            <p:cNvSpPr txBox="1">
              <a:spLocks noChangeArrowheads="1"/>
            </p:cNvSpPr>
            <p:nvPr/>
          </p:nvSpPr>
          <p:spPr bwMode="auto">
            <a:xfrm>
              <a:off x="3150" y="1823"/>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7719" name="Text Box 87"/>
            <p:cNvSpPr txBox="1">
              <a:spLocks noChangeArrowheads="1"/>
            </p:cNvSpPr>
            <p:nvPr/>
          </p:nvSpPr>
          <p:spPr bwMode="auto">
            <a:xfrm>
              <a:off x="3566" y="116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7720" name="Text Box 88"/>
            <p:cNvSpPr txBox="1">
              <a:spLocks noChangeArrowheads="1"/>
            </p:cNvSpPr>
            <p:nvPr/>
          </p:nvSpPr>
          <p:spPr bwMode="auto">
            <a:xfrm>
              <a:off x="3782" y="112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7721" name="Text Box 89"/>
            <p:cNvSpPr txBox="1">
              <a:spLocks noChangeArrowheads="1"/>
            </p:cNvSpPr>
            <p:nvPr/>
          </p:nvSpPr>
          <p:spPr bwMode="auto">
            <a:xfrm>
              <a:off x="4150" y="116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7722" name="Text Box 90"/>
            <p:cNvSpPr txBox="1">
              <a:spLocks noChangeArrowheads="1"/>
            </p:cNvSpPr>
            <p:nvPr/>
          </p:nvSpPr>
          <p:spPr bwMode="auto">
            <a:xfrm>
              <a:off x="4176" y="3440"/>
              <a:ext cx="1414" cy="192"/>
            </a:xfrm>
            <a:prstGeom prst="rect">
              <a:avLst/>
            </a:prstGeom>
            <a:noFill/>
            <a:ln w="9525">
              <a:noFill/>
              <a:miter lim="800000"/>
            </a:ln>
          </p:spPr>
          <p:txBody>
            <a:bodyPr wrap="none">
              <a:spAutoFit/>
            </a:bodyPr>
            <a:lstStyle/>
            <a:p>
              <a:pPr algn="ctr"/>
              <a:r>
                <a:rPr lang="en-US" sz="1400" b="1">
                  <a:solidFill>
                    <a:srgbClr val="FF3300"/>
                  </a:solidFill>
                  <a:latin typeface="Times New Roman" charset="0"/>
                </a:rPr>
                <a:t>ALL VIEWS IDENTICAL</a:t>
              </a:r>
              <a:endParaRPr lang="en-US" sz="1400" b="1">
                <a:solidFill>
                  <a:srgbClr val="FF3300"/>
                </a:solidFill>
                <a:latin typeface="Times New Roman" charset="0"/>
              </a:endParaRPr>
            </a:p>
          </p:txBody>
        </p:sp>
      </p:grpSp>
      <p:grpSp>
        <p:nvGrpSpPr>
          <p:cNvPr id="19" name="Group 91"/>
          <p:cNvGrpSpPr/>
          <p:nvPr/>
        </p:nvGrpSpPr>
        <p:grpSpPr bwMode="auto">
          <a:xfrm>
            <a:off x="2286000" y="457200"/>
            <a:ext cx="6907213" cy="381000"/>
            <a:chOff x="1440" y="288"/>
            <a:chExt cx="4351" cy="240"/>
          </a:xfrm>
        </p:grpSpPr>
        <p:sp>
          <p:nvSpPr>
            <p:cNvPr id="9" name="Rectangle 92"/>
            <p:cNvSpPr>
              <a:spLocks noChangeArrowheads="1"/>
            </p:cNvSpPr>
            <p:nvPr/>
          </p:nvSpPr>
          <p:spPr bwMode="auto">
            <a:xfrm>
              <a:off x="1440" y="288"/>
              <a:ext cx="4320" cy="240"/>
            </a:xfrm>
            <a:prstGeom prst="rect">
              <a:avLst/>
            </a:prstGeom>
            <a:solidFill>
              <a:srgbClr val="FFFFCC"/>
            </a:solidFill>
            <a:ln w="9525">
              <a:solidFill>
                <a:schemeClr val="tx1"/>
              </a:solidFill>
              <a:miter lim="800000"/>
            </a:ln>
          </p:spPr>
          <p:txBody>
            <a:bodyPr wrap="none" anchor="ctr"/>
            <a:lstStyle/>
            <a:p>
              <a:endParaRPr lang="en-IN"/>
            </a:p>
          </p:txBody>
        </p:sp>
        <p:sp>
          <p:nvSpPr>
            <p:cNvPr id="10" name="Text Box 93"/>
            <p:cNvSpPr txBox="1">
              <a:spLocks noChangeArrowheads="1"/>
            </p:cNvSpPr>
            <p:nvPr/>
          </p:nvSpPr>
          <p:spPr bwMode="auto">
            <a:xfrm>
              <a:off x="1584" y="288"/>
              <a:ext cx="4207" cy="212"/>
            </a:xfrm>
            <a:prstGeom prst="rect">
              <a:avLst/>
            </a:prstGeom>
            <a:noFill/>
            <a:ln w="9525">
              <a:noFill/>
              <a:miter lim="800000"/>
            </a:ln>
          </p:spPr>
          <p:txBody>
            <a:bodyPr wrap="none">
              <a:spAutoFit/>
            </a:bodyPr>
            <a:lstStyle/>
            <a:p>
              <a:r>
                <a:rPr lang="en-US" sz="1600" b="1"/>
                <a:t>F.V. &amp; T.V. and S.V.of  an object are given. Draw it’s isometric view.</a:t>
              </a:r>
              <a:endParaRPr lang="en-US" sz="1600" b="1"/>
            </a:p>
          </p:txBody>
        </p:sp>
      </p:grpSp>
      <p:sp>
        <p:nvSpPr>
          <p:cNvPr id="27682" name="Oval 94"/>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22</a:t>
            </a:r>
            <a:endParaRPr lang="en-US" b="1">
              <a:latin typeface="Times New Roman" charset="0"/>
            </a:endParaRPr>
          </a:p>
        </p:txBody>
      </p:sp>
      <p:grpSp>
        <p:nvGrpSpPr>
          <p:cNvPr id="20" name="Group 95"/>
          <p:cNvGrpSpPr/>
          <p:nvPr/>
        </p:nvGrpSpPr>
        <p:grpSpPr bwMode="auto">
          <a:xfrm>
            <a:off x="7467600" y="46038"/>
            <a:ext cx="1096963" cy="182562"/>
            <a:chOff x="5050" y="0"/>
            <a:chExt cx="691" cy="115"/>
          </a:xfrm>
        </p:grpSpPr>
        <p:sp>
          <p:nvSpPr>
            <p:cNvPr id="12" name="AutoShape 96">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3" name="AutoShape 97">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4" name="AutoShape 98">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5" name="AutoShape 99">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6" name="AutoShape 100">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7" name="AutoShape 101">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7654"/>
                                        </p:tgtEl>
                                        <p:attrNameLst>
                                          <p:attrName>style.visibility</p:attrName>
                                        </p:attrNameLst>
                                      </p:cBhvr>
                                      <p:to>
                                        <p:strVal val="visible"/>
                                      </p:to>
                                    </p:set>
                                    <p:anim calcmode="lin" valueType="num">
                                      <p:cBhvr>
                                        <p:cTn id="7" dur="500" fill="hold"/>
                                        <p:tgtEl>
                                          <p:spTgt spid="27654"/>
                                        </p:tgtEl>
                                        <p:attrNameLst>
                                          <p:attrName>ppt_w</p:attrName>
                                        </p:attrNameLst>
                                      </p:cBhvr>
                                      <p:tavLst>
                                        <p:tav tm="0">
                                          <p:val>
                                            <p:fltVal val="0"/>
                                          </p:val>
                                        </p:tav>
                                        <p:tav tm="100000">
                                          <p:val>
                                            <p:strVal val="#ppt_w"/>
                                          </p:val>
                                        </p:tav>
                                      </p:tavLst>
                                    </p:anim>
                                    <p:anim calcmode="lin" valueType="num">
                                      <p:cBhvr>
                                        <p:cTn id="8" dur="500" fill="hold"/>
                                        <p:tgtEl>
                                          <p:spTgt spid="27654"/>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7652"/>
                                        </p:tgtEl>
                                        <p:attrNameLst>
                                          <p:attrName>style.visibility</p:attrName>
                                        </p:attrNameLst>
                                      </p:cBhvr>
                                      <p:to>
                                        <p:strVal val="visible"/>
                                      </p:to>
                                    </p:set>
                                    <p:anim calcmode="lin" valueType="num">
                                      <p:cBhvr>
                                        <p:cTn id="13" dur="500" fill="hold"/>
                                        <p:tgtEl>
                                          <p:spTgt spid="27652"/>
                                        </p:tgtEl>
                                        <p:attrNameLst>
                                          <p:attrName>ppt_w</p:attrName>
                                        </p:attrNameLst>
                                      </p:cBhvr>
                                      <p:tavLst>
                                        <p:tav tm="0">
                                          <p:val>
                                            <p:fltVal val="0"/>
                                          </p:val>
                                        </p:tav>
                                        <p:tav tm="100000">
                                          <p:val>
                                            <p:strVal val="#ppt_w"/>
                                          </p:val>
                                        </p:tav>
                                      </p:tavLst>
                                    </p:anim>
                                    <p:anim calcmode="lin" valueType="num">
                                      <p:cBhvr>
                                        <p:cTn id="14" dur="500" fill="hold"/>
                                        <p:tgtEl>
                                          <p:spTgt spid="27652"/>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27651"/>
                                        </p:tgtEl>
                                        <p:attrNameLst>
                                          <p:attrName>style.visibility</p:attrName>
                                        </p:attrNameLst>
                                      </p:cBhvr>
                                      <p:to>
                                        <p:strVal val="visible"/>
                                      </p:to>
                                    </p:set>
                                    <p:anim calcmode="lin" valueType="num">
                                      <p:cBhvr>
                                        <p:cTn id="19" dur="500" fill="hold"/>
                                        <p:tgtEl>
                                          <p:spTgt spid="27651"/>
                                        </p:tgtEl>
                                        <p:attrNameLst>
                                          <p:attrName>ppt_w</p:attrName>
                                        </p:attrNameLst>
                                      </p:cBhvr>
                                      <p:tavLst>
                                        <p:tav tm="0">
                                          <p:val>
                                            <p:fltVal val="0"/>
                                          </p:val>
                                        </p:tav>
                                        <p:tav tm="100000">
                                          <p:val>
                                            <p:strVal val="#ppt_w"/>
                                          </p:val>
                                        </p:tav>
                                      </p:tavLst>
                                    </p:anim>
                                    <p:anim calcmode="lin" valueType="num">
                                      <p:cBhvr>
                                        <p:cTn id="20" dur="500" fill="hold"/>
                                        <p:tgtEl>
                                          <p:spTgt spid="27651"/>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4" fill="hold" grpId="0" nodeType="clickEffect">
                                  <p:stCondLst>
                                    <p:cond delay="0"/>
                                  </p:stCondLst>
                                  <p:childTnLst>
                                    <p:set>
                                      <p:cBhvr>
                                        <p:cTn id="24" dur="1" fill="hold">
                                          <p:stCondLst>
                                            <p:cond delay="0"/>
                                          </p:stCondLst>
                                        </p:cTn>
                                        <p:tgtEl>
                                          <p:spTgt spid="27653"/>
                                        </p:tgtEl>
                                        <p:attrNameLst>
                                          <p:attrName>style.visibility</p:attrName>
                                        </p:attrNameLst>
                                      </p:cBhvr>
                                      <p:to>
                                        <p:strVal val="visible"/>
                                      </p:to>
                                    </p:set>
                                    <p:anim calcmode="lin" valueType="num">
                                      <p:cBhvr>
                                        <p:cTn id="25" dur="500" fill="hold"/>
                                        <p:tgtEl>
                                          <p:spTgt spid="27653"/>
                                        </p:tgtEl>
                                        <p:attrNameLst>
                                          <p:attrName>ppt_x</p:attrName>
                                        </p:attrNameLst>
                                      </p:cBhvr>
                                      <p:tavLst>
                                        <p:tav tm="0">
                                          <p:val>
                                            <p:strVal val="#ppt_x"/>
                                          </p:val>
                                        </p:tav>
                                        <p:tav tm="100000">
                                          <p:val>
                                            <p:strVal val="#ppt_x"/>
                                          </p:val>
                                        </p:tav>
                                      </p:tavLst>
                                    </p:anim>
                                    <p:anim calcmode="lin" valueType="num">
                                      <p:cBhvr>
                                        <p:cTn id="26" dur="500" fill="hold"/>
                                        <p:tgtEl>
                                          <p:spTgt spid="27653"/>
                                        </p:tgtEl>
                                        <p:attrNameLst>
                                          <p:attrName>ppt_y</p:attrName>
                                        </p:attrNameLst>
                                      </p:cBhvr>
                                      <p:tavLst>
                                        <p:tav tm="0">
                                          <p:val>
                                            <p:strVal val="#ppt_y+#ppt_h/2"/>
                                          </p:val>
                                        </p:tav>
                                        <p:tav tm="100000">
                                          <p:val>
                                            <p:strVal val="#ppt_y"/>
                                          </p:val>
                                        </p:tav>
                                      </p:tavLst>
                                    </p:anim>
                                    <p:anim calcmode="lin" valueType="num">
                                      <p:cBhvr>
                                        <p:cTn id="27" dur="500" fill="hold"/>
                                        <p:tgtEl>
                                          <p:spTgt spid="27653"/>
                                        </p:tgtEl>
                                        <p:attrNameLst>
                                          <p:attrName>ppt_w</p:attrName>
                                        </p:attrNameLst>
                                      </p:cBhvr>
                                      <p:tavLst>
                                        <p:tav tm="0">
                                          <p:val>
                                            <p:strVal val="#ppt_w"/>
                                          </p:val>
                                        </p:tav>
                                        <p:tav tm="100000">
                                          <p:val>
                                            <p:strVal val="#ppt_w"/>
                                          </p:val>
                                        </p:tav>
                                      </p:tavLst>
                                    </p:anim>
                                    <p:anim calcmode="lin" valueType="num">
                                      <p:cBhvr>
                                        <p:cTn id="28" dur="500" fill="hold"/>
                                        <p:tgtEl>
                                          <p:spTgt spid="27653"/>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grpId="0" nodeType="clickEffect">
                                  <p:stCondLst>
                                    <p:cond delay="0"/>
                                  </p:stCondLst>
                                  <p:childTnLst>
                                    <p:set>
                                      <p:cBhvr>
                                        <p:cTn id="32" dur="1" fill="hold">
                                          <p:stCondLst>
                                            <p:cond delay="0"/>
                                          </p:stCondLst>
                                        </p:cTn>
                                        <p:tgtEl>
                                          <p:spTgt spid="27650"/>
                                        </p:tgtEl>
                                        <p:attrNameLst>
                                          <p:attrName>style.visibility</p:attrName>
                                        </p:attrNameLst>
                                      </p:cBhvr>
                                      <p:to>
                                        <p:strVal val="visible"/>
                                      </p:to>
                                    </p:set>
                                    <p:anim calcmode="lin" valueType="num">
                                      <p:cBhvr>
                                        <p:cTn id="33" dur="500" fill="hold"/>
                                        <p:tgtEl>
                                          <p:spTgt spid="27650"/>
                                        </p:tgtEl>
                                        <p:attrNameLst>
                                          <p:attrName>ppt_w</p:attrName>
                                        </p:attrNameLst>
                                      </p:cBhvr>
                                      <p:tavLst>
                                        <p:tav tm="0">
                                          <p:val>
                                            <p:fltVal val="0"/>
                                          </p:val>
                                        </p:tav>
                                        <p:tav tm="100000">
                                          <p:val>
                                            <p:strVal val="#ppt_w"/>
                                          </p:val>
                                        </p:tav>
                                      </p:tavLst>
                                    </p:anim>
                                    <p:anim calcmode="lin" valueType="num">
                                      <p:cBhvr>
                                        <p:cTn id="34" dur="500" fill="hold"/>
                                        <p:tgtEl>
                                          <p:spTgt spid="27650"/>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4" fill="hold" grpId="0" nodeType="clickEffect">
                                  <p:stCondLst>
                                    <p:cond delay="0"/>
                                  </p:stCondLst>
                                  <p:childTnLst>
                                    <p:set>
                                      <p:cBhvr>
                                        <p:cTn id="38" dur="1" fill="hold">
                                          <p:stCondLst>
                                            <p:cond delay="0"/>
                                          </p:stCondLst>
                                        </p:cTn>
                                        <p:tgtEl>
                                          <p:spTgt spid="27690"/>
                                        </p:tgtEl>
                                        <p:attrNameLst>
                                          <p:attrName>style.visibility</p:attrName>
                                        </p:attrNameLst>
                                      </p:cBhvr>
                                      <p:to>
                                        <p:strVal val="visible"/>
                                      </p:to>
                                    </p:set>
                                    <p:anim calcmode="lin" valueType="num">
                                      <p:cBhvr>
                                        <p:cTn id="39" dur="500" fill="hold"/>
                                        <p:tgtEl>
                                          <p:spTgt spid="27690"/>
                                        </p:tgtEl>
                                        <p:attrNameLst>
                                          <p:attrName>ppt_x</p:attrName>
                                        </p:attrNameLst>
                                      </p:cBhvr>
                                      <p:tavLst>
                                        <p:tav tm="0">
                                          <p:val>
                                            <p:strVal val="#ppt_x"/>
                                          </p:val>
                                        </p:tav>
                                        <p:tav tm="100000">
                                          <p:val>
                                            <p:strVal val="#ppt_x"/>
                                          </p:val>
                                        </p:tav>
                                      </p:tavLst>
                                    </p:anim>
                                    <p:anim calcmode="lin" valueType="num">
                                      <p:cBhvr>
                                        <p:cTn id="40" dur="500" fill="hold"/>
                                        <p:tgtEl>
                                          <p:spTgt spid="27690"/>
                                        </p:tgtEl>
                                        <p:attrNameLst>
                                          <p:attrName>ppt_y</p:attrName>
                                        </p:attrNameLst>
                                      </p:cBhvr>
                                      <p:tavLst>
                                        <p:tav tm="0">
                                          <p:val>
                                            <p:strVal val="#ppt_y+#ppt_h/2"/>
                                          </p:val>
                                        </p:tav>
                                        <p:tav tm="100000">
                                          <p:val>
                                            <p:strVal val="#ppt_y"/>
                                          </p:val>
                                        </p:tav>
                                      </p:tavLst>
                                    </p:anim>
                                    <p:anim calcmode="lin" valueType="num">
                                      <p:cBhvr>
                                        <p:cTn id="41" dur="500" fill="hold"/>
                                        <p:tgtEl>
                                          <p:spTgt spid="27690"/>
                                        </p:tgtEl>
                                        <p:attrNameLst>
                                          <p:attrName>ppt_w</p:attrName>
                                        </p:attrNameLst>
                                      </p:cBhvr>
                                      <p:tavLst>
                                        <p:tav tm="0">
                                          <p:val>
                                            <p:strVal val="#ppt_w"/>
                                          </p:val>
                                        </p:tav>
                                        <p:tav tm="100000">
                                          <p:val>
                                            <p:strVal val="#ppt_w"/>
                                          </p:val>
                                        </p:tav>
                                      </p:tavLst>
                                    </p:anim>
                                    <p:anim calcmode="lin" valueType="num">
                                      <p:cBhvr>
                                        <p:cTn id="42" dur="500" fill="hold"/>
                                        <p:tgtEl>
                                          <p:spTgt spid="27690"/>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4" fill="hold" grpId="0" nodeType="clickEffect">
                                  <p:stCondLst>
                                    <p:cond delay="0"/>
                                  </p:stCondLst>
                                  <p:childTnLst>
                                    <p:set>
                                      <p:cBhvr>
                                        <p:cTn id="46" dur="1" fill="hold">
                                          <p:stCondLst>
                                            <p:cond delay="0"/>
                                          </p:stCondLst>
                                        </p:cTn>
                                        <p:tgtEl>
                                          <p:spTgt spid="27655"/>
                                        </p:tgtEl>
                                        <p:attrNameLst>
                                          <p:attrName>style.visibility</p:attrName>
                                        </p:attrNameLst>
                                      </p:cBhvr>
                                      <p:to>
                                        <p:strVal val="visible"/>
                                      </p:to>
                                    </p:set>
                                    <p:anim calcmode="lin" valueType="num">
                                      <p:cBhvr>
                                        <p:cTn id="47" dur="500" fill="hold"/>
                                        <p:tgtEl>
                                          <p:spTgt spid="27655"/>
                                        </p:tgtEl>
                                        <p:attrNameLst>
                                          <p:attrName>ppt_x</p:attrName>
                                        </p:attrNameLst>
                                      </p:cBhvr>
                                      <p:tavLst>
                                        <p:tav tm="0">
                                          <p:val>
                                            <p:strVal val="#ppt_x"/>
                                          </p:val>
                                        </p:tav>
                                        <p:tav tm="100000">
                                          <p:val>
                                            <p:strVal val="#ppt_x"/>
                                          </p:val>
                                        </p:tav>
                                      </p:tavLst>
                                    </p:anim>
                                    <p:anim calcmode="lin" valueType="num">
                                      <p:cBhvr>
                                        <p:cTn id="48" dur="500" fill="hold"/>
                                        <p:tgtEl>
                                          <p:spTgt spid="27655"/>
                                        </p:tgtEl>
                                        <p:attrNameLst>
                                          <p:attrName>ppt_y</p:attrName>
                                        </p:attrNameLst>
                                      </p:cBhvr>
                                      <p:tavLst>
                                        <p:tav tm="0">
                                          <p:val>
                                            <p:strVal val="#ppt_y+#ppt_h/2"/>
                                          </p:val>
                                        </p:tav>
                                        <p:tav tm="100000">
                                          <p:val>
                                            <p:strVal val="#ppt_y"/>
                                          </p:val>
                                        </p:tav>
                                      </p:tavLst>
                                    </p:anim>
                                    <p:anim calcmode="lin" valueType="num">
                                      <p:cBhvr>
                                        <p:cTn id="49" dur="500" fill="hold"/>
                                        <p:tgtEl>
                                          <p:spTgt spid="27655"/>
                                        </p:tgtEl>
                                        <p:attrNameLst>
                                          <p:attrName>ppt_w</p:attrName>
                                        </p:attrNameLst>
                                      </p:cBhvr>
                                      <p:tavLst>
                                        <p:tav tm="0">
                                          <p:val>
                                            <p:strVal val="#ppt_w"/>
                                          </p:val>
                                        </p:tav>
                                        <p:tav tm="100000">
                                          <p:val>
                                            <p:strVal val="#ppt_w"/>
                                          </p:val>
                                        </p:tav>
                                      </p:tavLst>
                                    </p:anim>
                                    <p:anim calcmode="lin" valueType="num">
                                      <p:cBhvr>
                                        <p:cTn id="50" dur="500" fill="hold"/>
                                        <p:tgtEl>
                                          <p:spTgt spid="27655"/>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7" presetClass="entr" presetSubtype="4" fill="hold" grpId="0" nodeType="clickEffect">
                                  <p:stCondLst>
                                    <p:cond delay="0"/>
                                  </p:stCondLst>
                                  <p:childTnLst>
                                    <p:set>
                                      <p:cBhvr>
                                        <p:cTn id="54" dur="1" fill="hold">
                                          <p:stCondLst>
                                            <p:cond delay="0"/>
                                          </p:stCondLst>
                                        </p:cTn>
                                        <p:tgtEl>
                                          <p:spTgt spid="27691"/>
                                        </p:tgtEl>
                                        <p:attrNameLst>
                                          <p:attrName>style.visibility</p:attrName>
                                        </p:attrNameLst>
                                      </p:cBhvr>
                                      <p:to>
                                        <p:strVal val="visible"/>
                                      </p:to>
                                    </p:set>
                                    <p:anim calcmode="lin" valueType="num">
                                      <p:cBhvr>
                                        <p:cTn id="55" dur="500" fill="hold"/>
                                        <p:tgtEl>
                                          <p:spTgt spid="27691"/>
                                        </p:tgtEl>
                                        <p:attrNameLst>
                                          <p:attrName>ppt_x</p:attrName>
                                        </p:attrNameLst>
                                      </p:cBhvr>
                                      <p:tavLst>
                                        <p:tav tm="0">
                                          <p:val>
                                            <p:strVal val="#ppt_x"/>
                                          </p:val>
                                        </p:tav>
                                        <p:tav tm="100000">
                                          <p:val>
                                            <p:strVal val="#ppt_x"/>
                                          </p:val>
                                        </p:tav>
                                      </p:tavLst>
                                    </p:anim>
                                    <p:anim calcmode="lin" valueType="num">
                                      <p:cBhvr>
                                        <p:cTn id="56" dur="500" fill="hold"/>
                                        <p:tgtEl>
                                          <p:spTgt spid="27691"/>
                                        </p:tgtEl>
                                        <p:attrNameLst>
                                          <p:attrName>ppt_y</p:attrName>
                                        </p:attrNameLst>
                                      </p:cBhvr>
                                      <p:tavLst>
                                        <p:tav tm="0">
                                          <p:val>
                                            <p:strVal val="#ppt_y+#ppt_h/2"/>
                                          </p:val>
                                        </p:tav>
                                        <p:tav tm="100000">
                                          <p:val>
                                            <p:strVal val="#ppt_y"/>
                                          </p:val>
                                        </p:tav>
                                      </p:tavLst>
                                    </p:anim>
                                    <p:anim calcmode="lin" valueType="num">
                                      <p:cBhvr>
                                        <p:cTn id="57" dur="500" fill="hold"/>
                                        <p:tgtEl>
                                          <p:spTgt spid="27691"/>
                                        </p:tgtEl>
                                        <p:attrNameLst>
                                          <p:attrName>ppt_w</p:attrName>
                                        </p:attrNameLst>
                                      </p:cBhvr>
                                      <p:tavLst>
                                        <p:tav tm="0">
                                          <p:val>
                                            <p:strVal val="#ppt_w"/>
                                          </p:val>
                                        </p:tav>
                                        <p:tav tm="100000">
                                          <p:val>
                                            <p:strVal val="#ppt_w"/>
                                          </p:val>
                                        </p:tav>
                                      </p:tavLst>
                                    </p:anim>
                                    <p:anim calcmode="lin" valueType="num">
                                      <p:cBhvr>
                                        <p:cTn id="58" dur="500" fill="hold"/>
                                        <p:tgtEl>
                                          <p:spTgt spid="27691"/>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27656"/>
                                        </p:tgtEl>
                                        <p:attrNameLst>
                                          <p:attrName>style.visibility</p:attrName>
                                        </p:attrNameLst>
                                      </p:cBhvr>
                                      <p:to>
                                        <p:strVal val="visible"/>
                                      </p:to>
                                    </p:set>
                                    <p:anim calcmode="lin" valueType="num">
                                      <p:cBhvr>
                                        <p:cTn id="63" dur="500" fill="hold"/>
                                        <p:tgtEl>
                                          <p:spTgt spid="27656"/>
                                        </p:tgtEl>
                                        <p:attrNameLst>
                                          <p:attrName>ppt_w</p:attrName>
                                        </p:attrNameLst>
                                      </p:cBhvr>
                                      <p:tavLst>
                                        <p:tav tm="0">
                                          <p:val>
                                            <p:fltVal val="0"/>
                                          </p:val>
                                        </p:tav>
                                        <p:tav tm="100000">
                                          <p:val>
                                            <p:strVal val="#ppt_w"/>
                                          </p:val>
                                        </p:tav>
                                      </p:tavLst>
                                    </p:anim>
                                    <p:anim calcmode="lin" valueType="num">
                                      <p:cBhvr>
                                        <p:cTn id="64" dur="500" fill="hold"/>
                                        <p:tgtEl>
                                          <p:spTgt spid="27656"/>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18" presetClass="entr" presetSubtype="6" fill="hold" grpId="0" nodeType="clickEffect">
                                  <p:stCondLst>
                                    <p:cond delay="0"/>
                                  </p:stCondLst>
                                  <p:childTnLst>
                                    <p:set>
                                      <p:cBhvr>
                                        <p:cTn id="68" dur="1" fill="hold">
                                          <p:stCondLst>
                                            <p:cond delay="0"/>
                                          </p:stCondLst>
                                        </p:cTn>
                                        <p:tgtEl>
                                          <p:spTgt spid="27660"/>
                                        </p:tgtEl>
                                        <p:attrNameLst>
                                          <p:attrName>style.visibility</p:attrName>
                                        </p:attrNameLst>
                                      </p:cBhvr>
                                      <p:to>
                                        <p:strVal val="visible"/>
                                      </p:to>
                                    </p:set>
                                    <p:animEffect transition="in" filter="strips(downRight)">
                                      <p:cBhvr>
                                        <p:cTn id="69" dur="500"/>
                                        <p:tgtEl>
                                          <p:spTgt spid="27660"/>
                                        </p:tgtEl>
                                      </p:cBhvr>
                                    </p:animEffect>
                                  </p:childTnLst>
                                </p:cTn>
                              </p:par>
                            </p:childTnLst>
                          </p:cTn>
                        </p:par>
                      </p:childTnLst>
                    </p:cTn>
                  </p:par>
                  <p:par>
                    <p:cTn id="70" fill="hold">
                      <p:stCondLst>
                        <p:cond delay="indefinite"/>
                      </p:stCondLst>
                      <p:childTnLst>
                        <p:par>
                          <p:cTn id="71" fill="hold">
                            <p:stCondLst>
                              <p:cond delay="0"/>
                            </p:stCondLst>
                            <p:childTnLst>
                              <p:par>
                                <p:cTn id="72" presetID="18" presetClass="entr" presetSubtype="6" fill="hold" grpId="0" nodeType="clickEffect">
                                  <p:stCondLst>
                                    <p:cond delay="0"/>
                                  </p:stCondLst>
                                  <p:childTnLst>
                                    <p:set>
                                      <p:cBhvr>
                                        <p:cTn id="73" dur="1" fill="hold">
                                          <p:stCondLst>
                                            <p:cond delay="0"/>
                                          </p:stCondLst>
                                        </p:cTn>
                                        <p:tgtEl>
                                          <p:spTgt spid="27661"/>
                                        </p:tgtEl>
                                        <p:attrNameLst>
                                          <p:attrName>style.visibility</p:attrName>
                                        </p:attrNameLst>
                                      </p:cBhvr>
                                      <p:to>
                                        <p:strVal val="visible"/>
                                      </p:to>
                                    </p:set>
                                    <p:animEffect transition="in" filter="strips(downRight)">
                                      <p:cBhvr>
                                        <p:cTn id="74" dur="500"/>
                                        <p:tgtEl>
                                          <p:spTgt spid="27661"/>
                                        </p:tgtEl>
                                      </p:cBhvr>
                                    </p:animEffect>
                                  </p:childTnLst>
                                </p:cTn>
                              </p:par>
                            </p:childTnLst>
                          </p:cTn>
                        </p:par>
                      </p:childTnLst>
                    </p:cTn>
                  </p:par>
                  <p:par>
                    <p:cTn id="75" fill="hold">
                      <p:stCondLst>
                        <p:cond delay="indefinite"/>
                      </p:stCondLst>
                      <p:childTnLst>
                        <p:par>
                          <p:cTn id="76" fill="hold">
                            <p:stCondLst>
                              <p:cond delay="0"/>
                            </p:stCondLst>
                            <p:childTnLst>
                              <p:par>
                                <p:cTn id="77" presetID="18" presetClass="entr" presetSubtype="6" fill="hold" grpId="0" nodeType="clickEffect">
                                  <p:stCondLst>
                                    <p:cond delay="0"/>
                                  </p:stCondLst>
                                  <p:childTnLst>
                                    <p:set>
                                      <p:cBhvr>
                                        <p:cTn id="78" dur="1" fill="hold">
                                          <p:stCondLst>
                                            <p:cond delay="0"/>
                                          </p:stCondLst>
                                        </p:cTn>
                                        <p:tgtEl>
                                          <p:spTgt spid="27662"/>
                                        </p:tgtEl>
                                        <p:attrNameLst>
                                          <p:attrName>style.visibility</p:attrName>
                                        </p:attrNameLst>
                                      </p:cBhvr>
                                      <p:to>
                                        <p:strVal val="visible"/>
                                      </p:to>
                                    </p:set>
                                    <p:animEffect transition="in" filter="strips(downRight)">
                                      <p:cBhvr>
                                        <p:cTn id="79" dur="500"/>
                                        <p:tgtEl>
                                          <p:spTgt spid="27662"/>
                                        </p:tgtEl>
                                      </p:cBhvr>
                                    </p:animEffect>
                                  </p:childTnLst>
                                </p:cTn>
                              </p:par>
                            </p:childTnLst>
                          </p:cTn>
                        </p:par>
                      </p:childTnLst>
                    </p:cTn>
                  </p:par>
                  <p:par>
                    <p:cTn id="80" fill="hold">
                      <p:stCondLst>
                        <p:cond delay="indefinite"/>
                      </p:stCondLst>
                      <p:childTnLst>
                        <p:par>
                          <p:cTn id="81" fill="hold">
                            <p:stCondLst>
                              <p:cond delay="0"/>
                            </p:stCondLst>
                            <p:childTnLst>
                              <p:par>
                                <p:cTn id="82" presetID="23" presetClass="entr" presetSubtype="16" fill="hold" nodeType="clickEffect">
                                  <p:stCondLst>
                                    <p:cond delay="0"/>
                                  </p:stCondLst>
                                  <p:childTnLst>
                                    <p:set>
                                      <p:cBhvr>
                                        <p:cTn id="83" dur="1" fill="hold">
                                          <p:stCondLst>
                                            <p:cond delay="0"/>
                                          </p:stCondLst>
                                        </p:cTn>
                                        <p:tgtEl>
                                          <p:spTgt spid="4"/>
                                        </p:tgtEl>
                                        <p:attrNameLst>
                                          <p:attrName>style.visibility</p:attrName>
                                        </p:attrNameLst>
                                      </p:cBhvr>
                                      <p:to>
                                        <p:strVal val="visible"/>
                                      </p:to>
                                    </p:set>
                                    <p:anim calcmode="lin" valueType="num">
                                      <p:cBhvr>
                                        <p:cTn id="84" dur="500" fill="hold"/>
                                        <p:tgtEl>
                                          <p:spTgt spid="4"/>
                                        </p:tgtEl>
                                        <p:attrNameLst>
                                          <p:attrName>ppt_w</p:attrName>
                                        </p:attrNameLst>
                                      </p:cBhvr>
                                      <p:tavLst>
                                        <p:tav tm="0">
                                          <p:val>
                                            <p:fltVal val="0"/>
                                          </p:val>
                                        </p:tav>
                                        <p:tav tm="100000">
                                          <p:val>
                                            <p:strVal val="#ppt_w"/>
                                          </p:val>
                                        </p:tav>
                                      </p:tavLst>
                                    </p:anim>
                                    <p:anim calcmode="lin" valueType="num">
                                      <p:cBhvr>
                                        <p:cTn id="85"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86" fill="hold">
                      <p:stCondLst>
                        <p:cond delay="indefinite"/>
                      </p:stCondLst>
                      <p:childTnLst>
                        <p:par>
                          <p:cTn id="87" fill="hold">
                            <p:stCondLst>
                              <p:cond delay="0"/>
                            </p:stCondLst>
                            <p:childTnLst>
                              <p:par>
                                <p:cTn id="88" presetID="18" presetClass="entr" presetSubtype="12" fill="hold" grpId="0" nodeType="clickEffect">
                                  <p:stCondLst>
                                    <p:cond delay="0"/>
                                  </p:stCondLst>
                                  <p:childTnLst>
                                    <p:set>
                                      <p:cBhvr>
                                        <p:cTn id="89" dur="1" fill="hold">
                                          <p:stCondLst>
                                            <p:cond delay="0"/>
                                          </p:stCondLst>
                                        </p:cTn>
                                        <p:tgtEl>
                                          <p:spTgt spid="27657"/>
                                        </p:tgtEl>
                                        <p:attrNameLst>
                                          <p:attrName>style.visibility</p:attrName>
                                        </p:attrNameLst>
                                      </p:cBhvr>
                                      <p:to>
                                        <p:strVal val="visible"/>
                                      </p:to>
                                    </p:set>
                                    <p:animEffect transition="in" filter="strips(downLeft)">
                                      <p:cBhvr>
                                        <p:cTn id="90" dur="500"/>
                                        <p:tgtEl>
                                          <p:spTgt spid="27657"/>
                                        </p:tgtEl>
                                      </p:cBhvr>
                                    </p:animEffect>
                                  </p:childTnLst>
                                </p:cTn>
                              </p:par>
                            </p:childTnLst>
                          </p:cTn>
                        </p:par>
                      </p:childTnLst>
                    </p:cTn>
                  </p:par>
                  <p:par>
                    <p:cTn id="91" fill="hold">
                      <p:stCondLst>
                        <p:cond delay="indefinite"/>
                      </p:stCondLst>
                      <p:childTnLst>
                        <p:par>
                          <p:cTn id="92" fill="hold">
                            <p:stCondLst>
                              <p:cond delay="0"/>
                            </p:stCondLst>
                            <p:childTnLst>
                              <p:par>
                                <p:cTn id="93" presetID="18" presetClass="entr" presetSubtype="12" fill="hold" grpId="0" nodeType="clickEffect">
                                  <p:stCondLst>
                                    <p:cond delay="0"/>
                                  </p:stCondLst>
                                  <p:childTnLst>
                                    <p:set>
                                      <p:cBhvr>
                                        <p:cTn id="94" dur="1" fill="hold">
                                          <p:stCondLst>
                                            <p:cond delay="0"/>
                                          </p:stCondLst>
                                        </p:cTn>
                                        <p:tgtEl>
                                          <p:spTgt spid="27658"/>
                                        </p:tgtEl>
                                        <p:attrNameLst>
                                          <p:attrName>style.visibility</p:attrName>
                                        </p:attrNameLst>
                                      </p:cBhvr>
                                      <p:to>
                                        <p:strVal val="visible"/>
                                      </p:to>
                                    </p:set>
                                    <p:animEffect transition="in" filter="strips(downLeft)">
                                      <p:cBhvr>
                                        <p:cTn id="95" dur="500"/>
                                        <p:tgtEl>
                                          <p:spTgt spid="27658"/>
                                        </p:tgtEl>
                                      </p:cBhvr>
                                    </p:animEffect>
                                  </p:childTnLst>
                                </p:cTn>
                              </p:par>
                            </p:childTnLst>
                          </p:cTn>
                        </p:par>
                      </p:childTnLst>
                    </p:cTn>
                  </p:par>
                  <p:par>
                    <p:cTn id="96" fill="hold">
                      <p:stCondLst>
                        <p:cond delay="indefinite"/>
                      </p:stCondLst>
                      <p:childTnLst>
                        <p:par>
                          <p:cTn id="97" fill="hold">
                            <p:stCondLst>
                              <p:cond delay="0"/>
                            </p:stCondLst>
                            <p:childTnLst>
                              <p:par>
                                <p:cTn id="98" presetID="18" presetClass="entr" presetSubtype="12" fill="hold" grpId="0" nodeType="clickEffect">
                                  <p:stCondLst>
                                    <p:cond delay="0"/>
                                  </p:stCondLst>
                                  <p:childTnLst>
                                    <p:set>
                                      <p:cBhvr>
                                        <p:cTn id="99" dur="1" fill="hold">
                                          <p:stCondLst>
                                            <p:cond delay="0"/>
                                          </p:stCondLst>
                                        </p:cTn>
                                        <p:tgtEl>
                                          <p:spTgt spid="27659"/>
                                        </p:tgtEl>
                                        <p:attrNameLst>
                                          <p:attrName>style.visibility</p:attrName>
                                        </p:attrNameLst>
                                      </p:cBhvr>
                                      <p:to>
                                        <p:strVal val="visible"/>
                                      </p:to>
                                    </p:set>
                                    <p:animEffect transition="in" filter="strips(downLeft)">
                                      <p:cBhvr>
                                        <p:cTn id="100" dur="500"/>
                                        <p:tgtEl>
                                          <p:spTgt spid="27659"/>
                                        </p:tgtEl>
                                      </p:cBhvr>
                                    </p:animEffect>
                                  </p:childTnLst>
                                </p:cTn>
                              </p:par>
                            </p:childTnLst>
                          </p:cTn>
                        </p:par>
                      </p:childTnLst>
                    </p:cTn>
                  </p:par>
                  <p:par>
                    <p:cTn id="101" fill="hold">
                      <p:stCondLst>
                        <p:cond delay="indefinite"/>
                      </p:stCondLst>
                      <p:childTnLst>
                        <p:par>
                          <p:cTn id="102" fill="hold">
                            <p:stCondLst>
                              <p:cond delay="0"/>
                            </p:stCondLst>
                            <p:childTnLst>
                              <p:par>
                                <p:cTn id="103" presetID="23" presetClass="entr" presetSubtype="16" fill="hold" nodeType="clickEffect">
                                  <p:stCondLst>
                                    <p:cond delay="0"/>
                                  </p:stCondLst>
                                  <p:childTnLst>
                                    <p:set>
                                      <p:cBhvr>
                                        <p:cTn id="104" dur="1" fill="hold">
                                          <p:stCondLst>
                                            <p:cond delay="0"/>
                                          </p:stCondLst>
                                        </p:cTn>
                                        <p:tgtEl>
                                          <p:spTgt spid="3"/>
                                        </p:tgtEl>
                                        <p:attrNameLst>
                                          <p:attrName>style.visibility</p:attrName>
                                        </p:attrNameLst>
                                      </p:cBhvr>
                                      <p:to>
                                        <p:strVal val="visible"/>
                                      </p:to>
                                    </p:set>
                                    <p:anim calcmode="lin" valueType="num">
                                      <p:cBhvr>
                                        <p:cTn id="105" dur="500" fill="hold"/>
                                        <p:tgtEl>
                                          <p:spTgt spid="3"/>
                                        </p:tgtEl>
                                        <p:attrNameLst>
                                          <p:attrName>ppt_w</p:attrName>
                                        </p:attrNameLst>
                                      </p:cBhvr>
                                      <p:tavLst>
                                        <p:tav tm="0">
                                          <p:val>
                                            <p:fltVal val="0"/>
                                          </p:val>
                                        </p:tav>
                                        <p:tav tm="100000">
                                          <p:val>
                                            <p:strVal val="#ppt_w"/>
                                          </p:val>
                                        </p:tav>
                                      </p:tavLst>
                                    </p:anim>
                                    <p:anim calcmode="lin" valueType="num">
                                      <p:cBhvr>
                                        <p:cTn id="10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07" fill="hold">
                      <p:stCondLst>
                        <p:cond delay="indefinite"/>
                      </p:stCondLst>
                      <p:childTnLst>
                        <p:par>
                          <p:cTn id="108" fill="hold">
                            <p:stCondLst>
                              <p:cond delay="0"/>
                            </p:stCondLst>
                            <p:childTnLst>
                              <p:par>
                                <p:cTn id="109" presetID="18" presetClass="entr" presetSubtype="9" fill="hold" nodeType="click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strips(upLeft)">
                                      <p:cBhvr>
                                        <p:cTn id="111" dur="500"/>
                                        <p:tgtEl>
                                          <p:spTgt spid="5"/>
                                        </p:tgtEl>
                                      </p:cBhvr>
                                    </p:animEffect>
                                  </p:childTnLst>
                                </p:cTn>
                              </p:par>
                            </p:childTnLst>
                          </p:cTn>
                        </p:par>
                      </p:childTnLst>
                    </p:cTn>
                  </p:par>
                  <p:par>
                    <p:cTn id="112" fill="hold">
                      <p:stCondLst>
                        <p:cond delay="indefinite"/>
                      </p:stCondLst>
                      <p:childTnLst>
                        <p:par>
                          <p:cTn id="113" fill="hold">
                            <p:stCondLst>
                              <p:cond delay="0"/>
                            </p:stCondLst>
                            <p:childTnLst>
                              <p:par>
                                <p:cTn id="114" presetID="18" presetClass="entr" presetSubtype="3" fill="hold" grpId="0" nodeType="clickEffect">
                                  <p:stCondLst>
                                    <p:cond delay="0"/>
                                  </p:stCondLst>
                                  <p:childTnLst>
                                    <p:set>
                                      <p:cBhvr>
                                        <p:cTn id="115" dur="1" fill="hold">
                                          <p:stCondLst>
                                            <p:cond delay="0"/>
                                          </p:stCondLst>
                                        </p:cTn>
                                        <p:tgtEl>
                                          <p:spTgt spid="27683"/>
                                        </p:tgtEl>
                                        <p:attrNameLst>
                                          <p:attrName>style.visibility</p:attrName>
                                        </p:attrNameLst>
                                      </p:cBhvr>
                                      <p:to>
                                        <p:strVal val="visible"/>
                                      </p:to>
                                    </p:set>
                                    <p:animEffect transition="in" filter="strips(upRight)">
                                      <p:cBhvr>
                                        <p:cTn id="116" dur="500"/>
                                        <p:tgtEl>
                                          <p:spTgt spid="27683"/>
                                        </p:tgtEl>
                                      </p:cBhvr>
                                    </p:animEffect>
                                  </p:childTnLst>
                                </p:cTn>
                              </p:par>
                            </p:childTnLst>
                          </p:cTn>
                        </p:par>
                      </p:childTnLst>
                    </p:cTn>
                  </p:par>
                  <p:par>
                    <p:cTn id="117" fill="hold">
                      <p:stCondLst>
                        <p:cond delay="indefinite"/>
                      </p:stCondLst>
                      <p:childTnLst>
                        <p:par>
                          <p:cTn id="118" fill="hold">
                            <p:stCondLst>
                              <p:cond delay="0"/>
                            </p:stCondLst>
                            <p:childTnLst>
                              <p:par>
                                <p:cTn id="119" presetID="17" presetClass="entr" presetSubtype="4" fill="hold" grpId="0" nodeType="clickEffect">
                                  <p:stCondLst>
                                    <p:cond delay="0"/>
                                  </p:stCondLst>
                                  <p:childTnLst>
                                    <p:set>
                                      <p:cBhvr>
                                        <p:cTn id="120" dur="1" fill="hold">
                                          <p:stCondLst>
                                            <p:cond delay="0"/>
                                          </p:stCondLst>
                                        </p:cTn>
                                        <p:tgtEl>
                                          <p:spTgt spid="27684"/>
                                        </p:tgtEl>
                                        <p:attrNameLst>
                                          <p:attrName>style.visibility</p:attrName>
                                        </p:attrNameLst>
                                      </p:cBhvr>
                                      <p:to>
                                        <p:strVal val="visible"/>
                                      </p:to>
                                    </p:set>
                                    <p:anim calcmode="lin" valueType="num">
                                      <p:cBhvr>
                                        <p:cTn id="121" dur="500" fill="hold"/>
                                        <p:tgtEl>
                                          <p:spTgt spid="27684"/>
                                        </p:tgtEl>
                                        <p:attrNameLst>
                                          <p:attrName>ppt_x</p:attrName>
                                        </p:attrNameLst>
                                      </p:cBhvr>
                                      <p:tavLst>
                                        <p:tav tm="0">
                                          <p:val>
                                            <p:strVal val="#ppt_x"/>
                                          </p:val>
                                        </p:tav>
                                        <p:tav tm="100000">
                                          <p:val>
                                            <p:strVal val="#ppt_x"/>
                                          </p:val>
                                        </p:tav>
                                      </p:tavLst>
                                    </p:anim>
                                    <p:anim calcmode="lin" valueType="num">
                                      <p:cBhvr>
                                        <p:cTn id="122" dur="500" fill="hold"/>
                                        <p:tgtEl>
                                          <p:spTgt spid="27684"/>
                                        </p:tgtEl>
                                        <p:attrNameLst>
                                          <p:attrName>ppt_y</p:attrName>
                                        </p:attrNameLst>
                                      </p:cBhvr>
                                      <p:tavLst>
                                        <p:tav tm="0">
                                          <p:val>
                                            <p:strVal val="#ppt_y+#ppt_h/2"/>
                                          </p:val>
                                        </p:tav>
                                        <p:tav tm="100000">
                                          <p:val>
                                            <p:strVal val="#ppt_y"/>
                                          </p:val>
                                        </p:tav>
                                      </p:tavLst>
                                    </p:anim>
                                    <p:anim calcmode="lin" valueType="num">
                                      <p:cBhvr>
                                        <p:cTn id="123" dur="500" fill="hold"/>
                                        <p:tgtEl>
                                          <p:spTgt spid="27684"/>
                                        </p:tgtEl>
                                        <p:attrNameLst>
                                          <p:attrName>ppt_w</p:attrName>
                                        </p:attrNameLst>
                                      </p:cBhvr>
                                      <p:tavLst>
                                        <p:tav tm="0">
                                          <p:val>
                                            <p:strVal val="#ppt_w"/>
                                          </p:val>
                                        </p:tav>
                                        <p:tav tm="100000">
                                          <p:val>
                                            <p:strVal val="#ppt_w"/>
                                          </p:val>
                                        </p:tav>
                                      </p:tavLst>
                                    </p:anim>
                                    <p:anim calcmode="lin" valueType="num">
                                      <p:cBhvr>
                                        <p:cTn id="124" dur="500" fill="hold"/>
                                        <p:tgtEl>
                                          <p:spTgt spid="27684"/>
                                        </p:tgtEl>
                                        <p:attrNameLst>
                                          <p:attrName>ppt_h</p:attrName>
                                        </p:attrNameLst>
                                      </p:cBhvr>
                                      <p:tavLst>
                                        <p:tav tm="0">
                                          <p:val>
                                            <p:fltVal val="0"/>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18" presetClass="entr" presetSubtype="3" fill="hold" nodeType="clickEffect">
                                  <p:stCondLst>
                                    <p:cond delay="0"/>
                                  </p:stCondLst>
                                  <p:childTnLst>
                                    <p:set>
                                      <p:cBhvr>
                                        <p:cTn id="128" dur="1" fill="hold">
                                          <p:stCondLst>
                                            <p:cond delay="0"/>
                                          </p:stCondLst>
                                        </p:cTn>
                                        <p:tgtEl>
                                          <p:spTgt spid="2"/>
                                        </p:tgtEl>
                                        <p:attrNameLst>
                                          <p:attrName>style.visibility</p:attrName>
                                        </p:attrNameLst>
                                      </p:cBhvr>
                                      <p:to>
                                        <p:strVal val="visible"/>
                                      </p:to>
                                    </p:set>
                                    <p:animEffect transition="in" filter="strips(upRight)">
                                      <p:cBhvr>
                                        <p:cTn id="129" dur="500"/>
                                        <p:tgtEl>
                                          <p:spTgt spid="2"/>
                                        </p:tgtEl>
                                      </p:cBhvr>
                                    </p:animEffect>
                                  </p:childTnLst>
                                </p:cTn>
                              </p:par>
                            </p:childTnLst>
                          </p:cTn>
                        </p:par>
                      </p:childTnLst>
                    </p:cTn>
                  </p:par>
                  <p:par>
                    <p:cTn id="130" fill="hold">
                      <p:stCondLst>
                        <p:cond delay="indefinite"/>
                      </p:stCondLst>
                      <p:childTnLst>
                        <p:par>
                          <p:cTn id="131" fill="hold">
                            <p:stCondLst>
                              <p:cond delay="0"/>
                            </p:stCondLst>
                            <p:childTnLst>
                              <p:par>
                                <p:cTn id="132" presetID="18" presetClass="entr" presetSubtype="3" fill="hold" grpId="0" nodeType="clickEffect">
                                  <p:stCondLst>
                                    <p:cond delay="0"/>
                                  </p:stCondLst>
                                  <p:childTnLst>
                                    <p:set>
                                      <p:cBhvr>
                                        <p:cTn id="133" dur="1" fill="hold">
                                          <p:stCondLst>
                                            <p:cond delay="0"/>
                                          </p:stCondLst>
                                        </p:cTn>
                                        <p:tgtEl>
                                          <p:spTgt spid="27687"/>
                                        </p:tgtEl>
                                        <p:attrNameLst>
                                          <p:attrName>style.visibility</p:attrName>
                                        </p:attrNameLst>
                                      </p:cBhvr>
                                      <p:to>
                                        <p:strVal val="visible"/>
                                      </p:to>
                                    </p:set>
                                    <p:animEffect transition="in" filter="strips(upRight)">
                                      <p:cBhvr>
                                        <p:cTn id="134" dur="500"/>
                                        <p:tgtEl>
                                          <p:spTgt spid="27687"/>
                                        </p:tgtEl>
                                      </p:cBhvr>
                                    </p:animEffect>
                                  </p:childTnLst>
                                </p:cTn>
                              </p:par>
                            </p:childTnLst>
                          </p:cTn>
                        </p:par>
                      </p:childTnLst>
                    </p:cTn>
                  </p:par>
                  <p:par>
                    <p:cTn id="135" fill="hold">
                      <p:stCondLst>
                        <p:cond delay="indefinite"/>
                      </p:stCondLst>
                      <p:childTnLst>
                        <p:par>
                          <p:cTn id="136" fill="hold">
                            <p:stCondLst>
                              <p:cond delay="0"/>
                            </p:stCondLst>
                            <p:childTnLst>
                              <p:par>
                                <p:cTn id="137" presetID="18" presetClass="entr" presetSubtype="9" fill="hold" grpId="0" nodeType="clickEffect">
                                  <p:stCondLst>
                                    <p:cond delay="0"/>
                                  </p:stCondLst>
                                  <p:childTnLst>
                                    <p:set>
                                      <p:cBhvr>
                                        <p:cTn id="138" dur="1" fill="hold">
                                          <p:stCondLst>
                                            <p:cond delay="0"/>
                                          </p:stCondLst>
                                        </p:cTn>
                                        <p:tgtEl>
                                          <p:spTgt spid="27693"/>
                                        </p:tgtEl>
                                        <p:attrNameLst>
                                          <p:attrName>style.visibility</p:attrName>
                                        </p:attrNameLst>
                                      </p:cBhvr>
                                      <p:to>
                                        <p:strVal val="visible"/>
                                      </p:to>
                                    </p:set>
                                    <p:animEffect transition="in" filter="strips(upLeft)">
                                      <p:cBhvr>
                                        <p:cTn id="139" dur="500"/>
                                        <p:tgtEl>
                                          <p:spTgt spid="27693"/>
                                        </p:tgtEl>
                                      </p:cBhvr>
                                    </p:animEffect>
                                  </p:childTnLst>
                                </p:cTn>
                              </p:par>
                            </p:childTnLst>
                          </p:cTn>
                        </p:par>
                      </p:childTnLst>
                    </p:cTn>
                  </p:par>
                  <p:par>
                    <p:cTn id="140" fill="hold">
                      <p:stCondLst>
                        <p:cond delay="indefinite"/>
                      </p:stCondLst>
                      <p:childTnLst>
                        <p:par>
                          <p:cTn id="141" fill="hold">
                            <p:stCondLst>
                              <p:cond delay="0"/>
                            </p:stCondLst>
                            <p:childTnLst>
                              <p:par>
                                <p:cTn id="142" presetID="23" presetClass="entr" presetSubtype="16" fill="hold" grpId="0" nodeType="clickEffect">
                                  <p:stCondLst>
                                    <p:cond delay="0"/>
                                  </p:stCondLst>
                                  <p:childTnLst>
                                    <p:set>
                                      <p:cBhvr>
                                        <p:cTn id="143" dur="1" fill="hold">
                                          <p:stCondLst>
                                            <p:cond delay="0"/>
                                          </p:stCondLst>
                                        </p:cTn>
                                        <p:tgtEl>
                                          <p:spTgt spid="27685"/>
                                        </p:tgtEl>
                                        <p:attrNameLst>
                                          <p:attrName>style.visibility</p:attrName>
                                        </p:attrNameLst>
                                      </p:cBhvr>
                                      <p:to>
                                        <p:strVal val="visible"/>
                                      </p:to>
                                    </p:set>
                                    <p:anim calcmode="lin" valueType="num">
                                      <p:cBhvr>
                                        <p:cTn id="144" dur="500" fill="hold"/>
                                        <p:tgtEl>
                                          <p:spTgt spid="27685"/>
                                        </p:tgtEl>
                                        <p:attrNameLst>
                                          <p:attrName>ppt_w</p:attrName>
                                        </p:attrNameLst>
                                      </p:cBhvr>
                                      <p:tavLst>
                                        <p:tav tm="0">
                                          <p:val>
                                            <p:fltVal val="0"/>
                                          </p:val>
                                        </p:tav>
                                        <p:tav tm="100000">
                                          <p:val>
                                            <p:strVal val="#ppt_w"/>
                                          </p:val>
                                        </p:tav>
                                      </p:tavLst>
                                    </p:anim>
                                    <p:anim calcmode="lin" valueType="num">
                                      <p:cBhvr>
                                        <p:cTn id="145" dur="500" fill="hold"/>
                                        <p:tgtEl>
                                          <p:spTgt spid="27685"/>
                                        </p:tgtEl>
                                        <p:attrNameLst>
                                          <p:attrName>ppt_h</p:attrName>
                                        </p:attrNameLst>
                                      </p:cBhvr>
                                      <p:tavLst>
                                        <p:tav tm="0">
                                          <p:val>
                                            <p:fltVal val="0"/>
                                          </p:val>
                                        </p:tav>
                                        <p:tav tm="100000">
                                          <p:val>
                                            <p:strVal val="#ppt_h"/>
                                          </p:val>
                                        </p:tav>
                                      </p:tavLst>
                                    </p:anim>
                                  </p:childTnLst>
                                </p:cTn>
                              </p:par>
                            </p:childTnLst>
                          </p:cTn>
                        </p:par>
                      </p:childTnLst>
                    </p:cTn>
                  </p:par>
                  <p:par>
                    <p:cTn id="146" fill="hold">
                      <p:stCondLst>
                        <p:cond delay="indefinite"/>
                      </p:stCondLst>
                      <p:childTnLst>
                        <p:par>
                          <p:cTn id="147" fill="hold">
                            <p:stCondLst>
                              <p:cond delay="0"/>
                            </p:stCondLst>
                            <p:childTnLst>
                              <p:par>
                                <p:cTn id="148" presetID="23" presetClass="entr" presetSubtype="16" fill="hold" grpId="0" nodeType="clickEffect">
                                  <p:stCondLst>
                                    <p:cond delay="0"/>
                                  </p:stCondLst>
                                  <p:childTnLst>
                                    <p:set>
                                      <p:cBhvr>
                                        <p:cTn id="149" dur="1" fill="hold">
                                          <p:stCondLst>
                                            <p:cond delay="0"/>
                                          </p:stCondLst>
                                        </p:cTn>
                                        <p:tgtEl>
                                          <p:spTgt spid="27686"/>
                                        </p:tgtEl>
                                        <p:attrNameLst>
                                          <p:attrName>style.visibility</p:attrName>
                                        </p:attrNameLst>
                                      </p:cBhvr>
                                      <p:to>
                                        <p:strVal val="visible"/>
                                      </p:to>
                                    </p:set>
                                    <p:anim calcmode="lin" valueType="num">
                                      <p:cBhvr>
                                        <p:cTn id="150" dur="500" fill="hold"/>
                                        <p:tgtEl>
                                          <p:spTgt spid="27686"/>
                                        </p:tgtEl>
                                        <p:attrNameLst>
                                          <p:attrName>ppt_w</p:attrName>
                                        </p:attrNameLst>
                                      </p:cBhvr>
                                      <p:tavLst>
                                        <p:tav tm="0">
                                          <p:val>
                                            <p:fltVal val="0"/>
                                          </p:val>
                                        </p:tav>
                                        <p:tav tm="100000">
                                          <p:val>
                                            <p:strVal val="#ppt_w"/>
                                          </p:val>
                                        </p:tav>
                                      </p:tavLst>
                                    </p:anim>
                                    <p:anim calcmode="lin" valueType="num">
                                      <p:cBhvr>
                                        <p:cTn id="151" dur="500" fill="hold"/>
                                        <p:tgtEl>
                                          <p:spTgt spid="27686"/>
                                        </p:tgtEl>
                                        <p:attrNameLst>
                                          <p:attrName>ppt_h</p:attrName>
                                        </p:attrNameLst>
                                      </p:cBhvr>
                                      <p:tavLst>
                                        <p:tav tm="0">
                                          <p:val>
                                            <p:fltVal val="0"/>
                                          </p:val>
                                        </p:tav>
                                        <p:tav tm="100000">
                                          <p:val>
                                            <p:strVal val="#ppt_h"/>
                                          </p:val>
                                        </p:tav>
                                      </p:tavLst>
                                    </p:anim>
                                  </p:childTnLst>
                                </p:cTn>
                              </p:par>
                            </p:childTnLst>
                          </p:cTn>
                        </p:par>
                      </p:childTnLst>
                    </p:cTn>
                  </p:par>
                  <p:par>
                    <p:cTn id="152" fill="hold">
                      <p:stCondLst>
                        <p:cond delay="indefinite"/>
                      </p:stCondLst>
                      <p:childTnLst>
                        <p:par>
                          <p:cTn id="153" fill="hold">
                            <p:stCondLst>
                              <p:cond delay="0"/>
                            </p:stCondLst>
                            <p:childTnLst>
                              <p:par>
                                <p:cTn id="154" presetID="23" presetClass="entr" presetSubtype="16" fill="hold" grpId="0" nodeType="clickEffect">
                                  <p:stCondLst>
                                    <p:cond delay="0"/>
                                  </p:stCondLst>
                                  <p:childTnLst>
                                    <p:set>
                                      <p:cBhvr>
                                        <p:cTn id="155" dur="1" fill="hold">
                                          <p:stCondLst>
                                            <p:cond delay="0"/>
                                          </p:stCondLst>
                                        </p:cTn>
                                        <p:tgtEl>
                                          <p:spTgt spid="27692"/>
                                        </p:tgtEl>
                                        <p:attrNameLst>
                                          <p:attrName>style.visibility</p:attrName>
                                        </p:attrNameLst>
                                      </p:cBhvr>
                                      <p:to>
                                        <p:strVal val="visible"/>
                                      </p:to>
                                    </p:set>
                                    <p:anim calcmode="lin" valueType="num">
                                      <p:cBhvr>
                                        <p:cTn id="156" dur="500" fill="hold"/>
                                        <p:tgtEl>
                                          <p:spTgt spid="27692"/>
                                        </p:tgtEl>
                                        <p:attrNameLst>
                                          <p:attrName>ppt_w</p:attrName>
                                        </p:attrNameLst>
                                      </p:cBhvr>
                                      <p:tavLst>
                                        <p:tav tm="0">
                                          <p:val>
                                            <p:fltVal val="0"/>
                                          </p:val>
                                        </p:tav>
                                        <p:tav tm="100000">
                                          <p:val>
                                            <p:strVal val="#ppt_w"/>
                                          </p:val>
                                        </p:tav>
                                      </p:tavLst>
                                    </p:anim>
                                    <p:anim calcmode="lin" valueType="num">
                                      <p:cBhvr>
                                        <p:cTn id="157" dur="500" fill="hold"/>
                                        <p:tgtEl>
                                          <p:spTgt spid="27692"/>
                                        </p:tgtEl>
                                        <p:attrNameLst>
                                          <p:attrName>ppt_h</p:attrName>
                                        </p:attrNameLst>
                                      </p:cBhvr>
                                      <p:tavLst>
                                        <p:tav tm="0">
                                          <p:val>
                                            <p:fltVal val="0"/>
                                          </p:val>
                                        </p:tav>
                                        <p:tav tm="100000">
                                          <p:val>
                                            <p:strVal val="#ppt_h"/>
                                          </p:val>
                                        </p:tav>
                                      </p:tavLst>
                                    </p:anim>
                                  </p:childTnLst>
                                </p:cTn>
                              </p:par>
                            </p:childTnLst>
                          </p:cTn>
                        </p:par>
                      </p:childTnLst>
                    </p:cTn>
                  </p:par>
                  <p:par>
                    <p:cTn id="158" fill="hold">
                      <p:stCondLst>
                        <p:cond delay="indefinite"/>
                      </p:stCondLst>
                      <p:childTnLst>
                        <p:par>
                          <p:cTn id="159" fill="hold">
                            <p:stCondLst>
                              <p:cond delay="0"/>
                            </p:stCondLst>
                            <p:childTnLst>
                              <p:par>
                                <p:cTn id="160" presetID="23" presetClass="entr" presetSubtype="16" fill="hold" grpId="0" nodeType="clickEffect">
                                  <p:stCondLst>
                                    <p:cond delay="0"/>
                                  </p:stCondLst>
                                  <p:childTnLst>
                                    <p:set>
                                      <p:cBhvr>
                                        <p:cTn id="161" dur="1" fill="hold">
                                          <p:stCondLst>
                                            <p:cond delay="0"/>
                                          </p:stCondLst>
                                        </p:cTn>
                                        <p:tgtEl>
                                          <p:spTgt spid="27688"/>
                                        </p:tgtEl>
                                        <p:attrNameLst>
                                          <p:attrName>style.visibility</p:attrName>
                                        </p:attrNameLst>
                                      </p:cBhvr>
                                      <p:to>
                                        <p:strVal val="visible"/>
                                      </p:to>
                                    </p:set>
                                    <p:anim calcmode="lin" valueType="num">
                                      <p:cBhvr>
                                        <p:cTn id="162" dur="500" fill="hold"/>
                                        <p:tgtEl>
                                          <p:spTgt spid="27688"/>
                                        </p:tgtEl>
                                        <p:attrNameLst>
                                          <p:attrName>ppt_w</p:attrName>
                                        </p:attrNameLst>
                                      </p:cBhvr>
                                      <p:tavLst>
                                        <p:tav tm="0">
                                          <p:val>
                                            <p:fltVal val="0"/>
                                          </p:val>
                                        </p:tav>
                                        <p:tav tm="100000">
                                          <p:val>
                                            <p:strVal val="#ppt_w"/>
                                          </p:val>
                                        </p:tav>
                                      </p:tavLst>
                                    </p:anim>
                                    <p:anim calcmode="lin" valueType="num">
                                      <p:cBhvr>
                                        <p:cTn id="163" dur="500" fill="hold"/>
                                        <p:tgtEl>
                                          <p:spTgt spid="27688"/>
                                        </p:tgtEl>
                                        <p:attrNameLst>
                                          <p:attrName>ppt_h</p:attrName>
                                        </p:attrNameLst>
                                      </p:cBhvr>
                                      <p:tavLst>
                                        <p:tav tm="0">
                                          <p:val>
                                            <p:fltVal val="0"/>
                                          </p:val>
                                        </p:tav>
                                        <p:tav tm="100000">
                                          <p:val>
                                            <p:strVal val="#ppt_h"/>
                                          </p:val>
                                        </p:tav>
                                      </p:tavLst>
                                    </p:anim>
                                  </p:childTnLst>
                                </p:cTn>
                              </p:par>
                            </p:childTnLst>
                          </p:cTn>
                        </p:par>
                      </p:childTnLst>
                    </p:cTn>
                  </p:par>
                  <p:par>
                    <p:cTn id="164" fill="hold">
                      <p:stCondLst>
                        <p:cond delay="indefinite"/>
                      </p:stCondLst>
                      <p:childTnLst>
                        <p:par>
                          <p:cTn id="165" fill="hold">
                            <p:stCondLst>
                              <p:cond delay="0"/>
                            </p:stCondLst>
                            <p:childTnLst>
                              <p:par>
                                <p:cTn id="166" presetID="23" presetClass="entr" presetSubtype="16" fill="hold" grpId="0" nodeType="clickEffect">
                                  <p:stCondLst>
                                    <p:cond delay="0"/>
                                  </p:stCondLst>
                                  <p:childTnLst>
                                    <p:set>
                                      <p:cBhvr>
                                        <p:cTn id="167" dur="1" fill="hold">
                                          <p:stCondLst>
                                            <p:cond delay="0"/>
                                          </p:stCondLst>
                                        </p:cTn>
                                        <p:tgtEl>
                                          <p:spTgt spid="27689"/>
                                        </p:tgtEl>
                                        <p:attrNameLst>
                                          <p:attrName>style.visibility</p:attrName>
                                        </p:attrNameLst>
                                      </p:cBhvr>
                                      <p:to>
                                        <p:strVal val="visible"/>
                                      </p:to>
                                    </p:set>
                                    <p:anim calcmode="lin" valueType="num">
                                      <p:cBhvr>
                                        <p:cTn id="168" dur="500" fill="hold"/>
                                        <p:tgtEl>
                                          <p:spTgt spid="27689"/>
                                        </p:tgtEl>
                                        <p:attrNameLst>
                                          <p:attrName>ppt_w</p:attrName>
                                        </p:attrNameLst>
                                      </p:cBhvr>
                                      <p:tavLst>
                                        <p:tav tm="0">
                                          <p:val>
                                            <p:fltVal val="0"/>
                                          </p:val>
                                        </p:tav>
                                        <p:tav tm="100000">
                                          <p:val>
                                            <p:strVal val="#ppt_w"/>
                                          </p:val>
                                        </p:tav>
                                      </p:tavLst>
                                    </p:anim>
                                    <p:anim calcmode="lin" valueType="num">
                                      <p:cBhvr>
                                        <p:cTn id="169" dur="500" fill="hold"/>
                                        <p:tgtEl>
                                          <p:spTgt spid="27689"/>
                                        </p:tgtEl>
                                        <p:attrNameLst>
                                          <p:attrName>ppt_h</p:attrName>
                                        </p:attrNameLst>
                                      </p:cBhvr>
                                      <p:tavLst>
                                        <p:tav tm="0">
                                          <p:val>
                                            <p:fltVal val="0"/>
                                          </p:val>
                                        </p:tav>
                                        <p:tav tm="100000">
                                          <p:val>
                                            <p:strVal val="#ppt_h"/>
                                          </p:val>
                                        </p:tav>
                                      </p:tavLst>
                                    </p:anim>
                                  </p:childTnLst>
                                </p:cTn>
                              </p:par>
                            </p:childTnLst>
                          </p:cTn>
                        </p:par>
                      </p:childTnLst>
                    </p:cTn>
                  </p:par>
                  <p:par>
                    <p:cTn id="170" fill="hold">
                      <p:stCondLst>
                        <p:cond delay="indefinite"/>
                      </p:stCondLst>
                      <p:childTnLst>
                        <p:par>
                          <p:cTn id="171" fill="hold">
                            <p:stCondLst>
                              <p:cond delay="0"/>
                            </p:stCondLst>
                            <p:childTnLst>
                              <p:par>
                                <p:cTn id="172" presetID="23" presetClass="entr" presetSubtype="16" fill="hold" grpId="0" nodeType="clickEffect">
                                  <p:stCondLst>
                                    <p:cond delay="0"/>
                                  </p:stCondLst>
                                  <p:childTnLst>
                                    <p:set>
                                      <p:cBhvr>
                                        <p:cTn id="173" dur="1" fill="hold">
                                          <p:stCondLst>
                                            <p:cond delay="0"/>
                                          </p:stCondLst>
                                        </p:cTn>
                                        <p:tgtEl>
                                          <p:spTgt spid="27694"/>
                                        </p:tgtEl>
                                        <p:attrNameLst>
                                          <p:attrName>style.visibility</p:attrName>
                                        </p:attrNameLst>
                                      </p:cBhvr>
                                      <p:to>
                                        <p:strVal val="visible"/>
                                      </p:to>
                                    </p:set>
                                    <p:anim calcmode="lin" valueType="num">
                                      <p:cBhvr>
                                        <p:cTn id="174" dur="500" fill="hold"/>
                                        <p:tgtEl>
                                          <p:spTgt spid="27694"/>
                                        </p:tgtEl>
                                        <p:attrNameLst>
                                          <p:attrName>ppt_w</p:attrName>
                                        </p:attrNameLst>
                                      </p:cBhvr>
                                      <p:tavLst>
                                        <p:tav tm="0">
                                          <p:val>
                                            <p:fltVal val="0"/>
                                          </p:val>
                                        </p:tav>
                                        <p:tav tm="100000">
                                          <p:val>
                                            <p:strVal val="#ppt_w"/>
                                          </p:val>
                                        </p:tav>
                                      </p:tavLst>
                                    </p:anim>
                                    <p:anim calcmode="lin" valueType="num">
                                      <p:cBhvr>
                                        <p:cTn id="175" dur="500" fill="hold"/>
                                        <p:tgtEl>
                                          <p:spTgt spid="276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0" grpId="0" animBg="1"/>
      <p:bldP spid="27651" grpId="0" animBg="1"/>
      <p:bldP spid="27652" grpId="0" animBg="1"/>
      <p:bldP spid="27653" grpId="0" animBg="1"/>
      <p:bldP spid="27654" grpId="0" animBg="1"/>
      <p:bldP spid="27655" grpId="0" animBg="1"/>
      <p:bldP spid="27656" grpId="0" animBg="1"/>
      <p:bldP spid="27657" grpId="0" animBg="1"/>
      <p:bldP spid="27658" grpId="0" animBg="1"/>
      <p:bldP spid="27659" grpId="0" animBg="1"/>
      <p:bldP spid="27660" grpId="0" animBg="1"/>
      <p:bldP spid="27661" grpId="0" animBg="1"/>
      <p:bldP spid="27662" grpId="0" animBg="1"/>
      <p:bldP spid="27683" grpId="0" animBg="1"/>
      <p:bldP spid="27684" grpId="0" animBg="1"/>
      <p:bldP spid="27685" grpId="0" animBg="1"/>
      <p:bldP spid="27686" grpId="0" animBg="1"/>
      <p:bldP spid="27687" grpId="0" animBg="1"/>
      <p:bldP spid="27688" grpId="0" animBg="1"/>
      <p:bldP spid="27689" grpId="0" animBg="1"/>
      <p:bldP spid="27690" grpId="0" animBg="1"/>
      <p:bldP spid="27691" grpId="0" animBg="1"/>
      <p:bldP spid="27692" grpId="0" animBg="1"/>
      <p:bldP spid="27693" grpId="0" animBg="1"/>
      <p:bldP spid="2769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6586538" y="63500"/>
            <a:ext cx="2633662" cy="579438"/>
          </a:xfrm>
          <a:prstGeom prst="rect">
            <a:avLst/>
          </a:prstGeom>
          <a:noFill/>
          <a:ln w="9525">
            <a:noFill/>
            <a:miter lim="800000"/>
          </a:ln>
        </p:spPr>
        <p:txBody>
          <a:bodyPr wrap="none">
            <a:spAutoFit/>
          </a:bodyPr>
          <a:lstStyle/>
          <a:p>
            <a:pPr algn="ctr" eaLnBrk="0" hangingPunct="0"/>
            <a:r>
              <a:rPr lang="en-US" b="1" u="sng">
                <a:solidFill>
                  <a:schemeClr val="accent2"/>
                </a:solidFill>
                <a:latin typeface="Arial Black" pitchFamily="34" charset="0"/>
              </a:rPr>
              <a:t>ELLIPSE </a:t>
            </a:r>
            <a:endParaRPr lang="en-US" b="1" u="sng">
              <a:solidFill>
                <a:schemeClr val="accent2"/>
              </a:solidFill>
              <a:latin typeface="Arial Black" pitchFamily="34" charset="0"/>
            </a:endParaRPr>
          </a:p>
          <a:p>
            <a:pPr algn="ctr" eaLnBrk="0" hangingPunct="0"/>
            <a:r>
              <a:rPr lang="en-US" sz="1400" b="1" i="1">
                <a:solidFill>
                  <a:srgbClr val="FF0000"/>
                </a:solidFill>
                <a:latin typeface="Times New Roman" charset="0"/>
              </a:rPr>
              <a:t>DIRECTRIX-FOCUS METHOD</a:t>
            </a:r>
            <a:endParaRPr lang="en-US" sz="1400" b="1" i="1">
              <a:solidFill>
                <a:srgbClr val="FF0000"/>
              </a:solidFill>
              <a:latin typeface="Times New Roman" charset="0"/>
            </a:endParaRPr>
          </a:p>
        </p:txBody>
      </p:sp>
      <p:grpSp>
        <p:nvGrpSpPr>
          <p:cNvPr id="2" name="Group 3"/>
          <p:cNvGrpSpPr/>
          <p:nvPr/>
        </p:nvGrpSpPr>
        <p:grpSpPr bwMode="auto">
          <a:xfrm>
            <a:off x="-1588" y="38100"/>
            <a:ext cx="6700838" cy="685800"/>
            <a:chOff x="23" y="48"/>
            <a:chExt cx="4221" cy="432"/>
          </a:xfrm>
        </p:grpSpPr>
        <p:sp>
          <p:nvSpPr>
            <p:cNvPr id="10293" name="Rectangle 4"/>
            <p:cNvSpPr>
              <a:spLocks noChangeArrowheads="1"/>
            </p:cNvSpPr>
            <p:nvPr/>
          </p:nvSpPr>
          <p:spPr bwMode="auto">
            <a:xfrm>
              <a:off x="48" y="48"/>
              <a:ext cx="4128" cy="432"/>
            </a:xfrm>
            <a:prstGeom prst="rect">
              <a:avLst/>
            </a:prstGeom>
            <a:solidFill>
              <a:srgbClr val="66FFFF"/>
            </a:solidFill>
            <a:ln w="9525">
              <a:solidFill>
                <a:schemeClr val="tx1"/>
              </a:solidFill>
              <a:miter lim="800000"/>
            </a:ln>
          </p:spPr>
          <p:txBody>
            <a:bodyPr wrap="none" anchor="ctr"/>
            <a:lstStyle/>
            <a:p>
              <a:endParaRPr lang="en-IN"/>
            </a:p>
          </p:txBody>
        </p:sp>
        <p:sp>
          <p:nvSpPr>
            <p:cNvPr id="10294" name="Text Box 5"/>
            <p:cNvSpPr txBox="1">
              <a:spLocks noChangeArrowheads="1"/>
            </p:cNvSpPr>
            <p:nvPr/>
          </p:nvSpPr>
          <p:spPr bwMode="auto">
            <a:xfrm>
              <a:off x="23" y="48"/>
              <a:ext cx="4221" cy="422"/>
            </a:xfrm>
            <a:prstGeom prst="rect">
              <a:avLst/>
            </a:prstGeom>
            <a:noFill/>
            <a:ln w="9525">
              <a:noFill/>
              <a:miter lim="800000"/>
            </a:ln>
          </p:spPr>
          <p:txBody>
            <a:bodyPr wrap="none">
              <a:spAutoFit/>
            </a:bodyPr>
            <a:lstStyle/>
            <a:p>
              <a:pPr eaLnBrk="0" hangingPunct="0"/>
              <a:r>
                <a:rPr lang="en-US" sz="1400" b="1" i="1">
                  <a:solidFill>
                    <a:srgbClr val="FF0066"/>
                  </a:solidFill>
                  <a:latin typeface="Times New Roman" charset="0"/>
                </a:rPr>
                <a:t>PROBLEM 6</a:t>
              </a:r>
              <a:r>
                <a:rPr lang="en-US" sz="1400" b="1" i="1">
                  <a:latin typeface="Times New Roman" charset="0"/>
                </a:rPr>
                <a:t>:-</a:t>
              </a:r>
              <a:r>
                <a:rPr lang="en-US" sz="1400">
                  <a:latin typeface="Times New Roman" charset="0"/>
                </a:rPr>
                <a:t>  </a:t>
              </a:r>
              <a:r>
                <a:rPr lang="en-US" sz="1200"/>
                <a:t>POINT </a:t>
              </a:r>
              <a:r>
                <a:rPr lang="en-US" sz="1200" b="1"/>
                <a:t>F</a:t>
              </a:r>
              <a:r>
                <a:rPr lang="en-US" sz="1200"/>
                <a:t> IS 50 MM FROM A LINE </a:t>
              </a:r>
              <a:r>
                <a:rPr lang="en-US" sz="1200" b="1"/>
                <a:t>AB.</a:t>
              </a:r>
              <a:r>
                <a:rPr lang="en-US" sz="1200"/>
                <a:t>A POINT</a:t>
              </a:r>
              <a:r>
                <a:rPr lang="en-US" sz="1200" b="1"/>
                <a:t> P </a:t>
              </a:r>
              <a:r>
                <a:rPr lang="en-US" sz="1200"/>
                <a:t>IS MOVING IN A PLANE </a:t>
              </a:r>
              <a:endParaRPr lang="en-US" sz="1200"/>
            </a:p>
            <a:p>
              <a:pPr eaLnBrk="0" hangingPunct="0"/>
              <a:r>
                <a:rPr lang="en-US" sz="1200"/>
                <a:t>SUCH THAT THE </a:t>
              </a:r>
              <a:r>
                <a:rPr lang="en-US" sz="1200" b="1" i="1"/>
                <a:t>RATIO</a:t>
              </a:r>
              <a:r>
                <a:rPr lang="en-US" sz="1200"/>
                <a:t> OF IT’S DISTANCES FROM </a:t>
              </a:r>
              <a:r>
                <a:rPr lang="en-US" sz="1200" b="1"/>
                <a:t>F</a:t>
              </a:r>
              <a:r>
                <a:rPr lang="en-US" sz="1200"/>
                <a:t> AND LINE </a:t>
              </a:r>
              <a:r>
                <a:rPr lang="en-US" sz="1200" b="1"/>
                <a:t>AB </a:t>
              </a:r>
              <a:r>
                <a:rPr lang="en-US" sz="1200"/>
                <a:t>REMAINS CONSTANT </a:t>
              </a:r>
              <a:endParaRPr lang="en-US" sz="1200"/>
            </a:p>
            <a:p>
              <a:pPr eaLnBrk="0" hangingPunct="0"/>
              <a:r>
                <a:rPr lang="en-US" sz="1200"/>
                <a:t>AND EQUALS TO </a:t>
              </a:r>
              <a:r>
                <a:rPr lang="en-US" sz="1200" b="1"/>
                <a:t>2/3  </a:t>
              </a:r>
              <a:r>
                <a:rPr lang="en-US" sz="1200"/>
                <a:t>DRAW LOCUS OF POINT </a:t>
              </a:r>
              <a:r>
                <a:rPr lang="en-US" sz="1200" b="1"/>
                <a:t>P.</a:t>
              </a:r>
              <a:r>
                <a:rPr lang="en-US" sz="1200" b="1">
                  <a:solidFill>
                    <a:srgbClr val="FF0066"/>
                  </a:solidFill>
                </a:rPr>
                <a:t> { ECCENTRICITY = 2/3 }</a:t>
              </a:r>
              <a:endParaRPr lang="en-US" sz="1200" b="1">
                <a:solidFill>
                  <a:srgbClr val="FF0066"/>
                </a:solidFill>
              </a:endParaRPr>
            </a:p>
          </p:txBody>
        </p:sp>
      </p:grpSp>
      <p:sp>
        <p:nvSpPr>
          <p:cNvPr id="11270" name="Text Box 6"/>
          <p:cNvSpPr txBox="1">
            <a:spLocks noChangeArrowheads="1"/>
          </p:cNvSpPr>
          <p:nvPr/>
        </p:nvSpPr>
        <p:spPr bwMode="auto">
          <a:xfrm>
            <a:off x="7239000" y="3409950"/>
            <a:ext cx="1073150" cy="365125"/>
          </a:xfrm>
          <a:prstGeom prst="rect">
            <a:avLst/>
          </a:prstGeom>
          <a:noFill/>
          <a:ln w="9525">
            <a:noFill/>
            <a:miter lim="800000"/>
          </a:ln>
        </p:spPr>
        <p:txBody>
          <a:bodyPr wrap="none">
            <a:spAutoFit/>
          </a:bodyPr>
          <a:lstStyle/>
          <a:p>
            <a:pPr algn="ctr" eaLnBrk="0" hangingPunct="0"/>
            <a:r>
              <a:rPr lang="en-US" b="1">
                <a:latin typeface="Times New Roman" charset="0"/>
              </a:rPr>
              <a:t>F ( </a:t>
            </a:r>
            <a:r>
              <a:rPr lang="en-US" i="1">
                <a:latin typeface="Times New Roman" charset="0"/>
              </a:rPr>
              <a:t>focus</a:t>
            </a:r>
            <a:r>
              <a:rPr lang="en-US" b="1">
                <a:latin typeface="Times New Roman" charset="0"/>
              </a:rPr>
              <a:t>)</a:t>
            </a:r>
            <a:endParaRPr lang="en-US" b="1">
              <a:latin typeface="Times New Roman" charset="0"/>
            </a:endParaRPr>
          </a:p>
        </p:txBody>
      </p:sp>
      <p:sp>
        <p:nvSpPr>
          <p:cNvPr id="11271" name="Text Box 7"/>
          <p:cNvSpPr txBox="1">
            <a:spLocks noChangeArrowheads="1"/>
          </p:cNvSpPr>
          <p:nvPr/>
        </p:nvSpPr>
        <p:spPr bwMode="auto">
          <a:xfrm rot="-5383553">
            <a:off x="3750469" y="2083594"/>
            <a:ext cx="1401762" cy="368300"/>
          </a:xfrm>
          <a:prstGeom prst="rect">
            <a:avLst/>
          </a:prstGeom>
          <a:noFill/>
          <a:ln w="9525">
            <a:noFill/>
            <a:miter lim="800000"/>
          </a:ln>
        </p:spPr>
        <p:txBody>
          <a:bodyPr wrap="none">
            <a:spAutoFit/>
          </a:bodyPr>
          <a:lstStyle/>
          <a:p>
            <a:pPr eaLnBrk="0" hangingPunct="0"/>
            <a:r>
              <a:rPr lang="en-US">
                <a:latin typeface="Times New Roman" charset="0"/>
              </a:rPr>
              <a:t>DIRECTRIX</a:t>
            </a:r>
            <a:endParaRPr lang="en-US">
              <a:latin typeface="Times New Roman" charset="0"/>
            </a:endParaRPr>
          </a:p>
        </p:txBody>
      </p:sp>
      <p:sp>
        <p:nvSpPr>
          <p:cNvPr id="11272" name="Line 8"/>
          <p:cNvSpPr>
            <a:spLocks noChangeShapeType="1"/>
          </p:cNvSpPr>
          <p:nvPr/>
        </p:nvSpPr>
        <p:spPr bwMode="auto">
          <a:xfrm>
            <a:off x="4608513" y="1512888"/>
            <a:ext cx="0" cy="4465637"/>
          </a:xfrm>
          <a:prstGeom prst="line">
            <a:avLst/>
          </a:prstGeom>
          <a:noFill/>
          <a:ln w="28575">
            <a:solidFill>
              <a:schemeClr val="tx1"/>
            </a:solidFill>
            <a:round/>
          </a:ln>
        </p:spPr>
        <p:txBody>
          <a:bodyPr/>
          <a:lstStyle/>
          <a:p>
            <a:endParaRPr lang="en-IN"/>
          </a:p>
        </p:txBody>
      </p:sp>
      <p:sp>
        <p:nvSpPr>
          <p:cNvPr id="11273" name="Line 9"/>
          <p:cNvSpPr>
            <a:spLocks noChangeShapeType="1"/>
          </p:cNvSpPr>
          <p:nvPr/>
        </p:nvSpPr>
        <p:spPr bwMode="auto">
          <a:xfrm>
            <a:off x="4608513" y="3744913"/>
            <a:ext cx="3641725" cy="0"/>
          </a:xfrm>
          <a:prstGeom prst="line">
            <a:avLst/>
          </a:prstGeom>
          <a:noFill/>
          <a:ln w="9525">
            <a:solidFill>
              <a:schemeClr val="tx1"/>
            </a:solidFill>
            <a:round/>
          </a:ln>
        </p:spPr>
        <p:txBody>
          <a:bodyPr/>
          <a:lstStyle/>
          <a:p>
            <a:endParaRPr lang="en-IN"/>
          </a:p>
        </p:txBody>
      </p:sp>
      <p:sp>
        <p:nvSpPr>
          <p:cNvPr id="11274" name="Oval 10"/>
          <p:cNvSpPr>
            <a:spLocks noChangeArrowheads="1"/>
          </p:cNvSpPr>
          <p:nvPr/>
        </p:nvSpPr>
        <p:spPr bwMode="auto">
          <a:xfrm>
            <a:off x="4549775" y="3686175"/>
            <a:ext cx="119063" cy="119063"/>
          </a:xfrm>
          <a:prstGeom prst="ellipse">
            <a:avLst/>
          </a:prstGeom>
          <a:solidFill>
            <a:schemeClr val="accent1"/>
          </a:solidFill>
          <a:ln w="9525">
            <a:solidFill>
              <a:schemeClr val="tx1"/>
            </a:solidFill>
            <a:round/>
          </a:ln>
        </p:spPr>
        <p:txBody>
          <a:bodyPr wrap="none" anchor="ctr"/>
          <a:lstStyle/>
          <a:p>
            <a:endParaRPr lang="en-IN"/>
          </a:p>
        </p:txBody>
      </p:sp>
      <p:sp>
        <p:nvSpPr>
          <p:cNvPr id="11275" name="Oval 11"/>
          <p:cNvSpPr>
            <a:spLocks noChangeArrowheads="1"/>
          </p:cNvSpPr>
          <p:nvPr/>
        </p:nvSpPr>
        <p:spPr bwMode="auto">
          <a:xfrm>
            <a:off x="5059363" y="3686175"/>
            <a:ext cx="117475" cy="119063"/>
          </a:xfrm>
          <a:prstGeom prst="ellipse">
            <a:avLst/>
          </a:prstGeom>
          <a:solidFill>
            <a:schemeClr val="accent1"/>
          </a:solidFill>
          <a:ln w="9525">
            <a:solidFill>
              <a:schemeClr val="tx1"/>
            </a:solidFill>
            <a:round/>
          </a:ln>
        </p:spPr>
        <p:txBody>
          <a:bodyPr wrap="none" anchor="ctr"/>
          <a:lstStyle/>
          <a:p>
            <a:endParaRPr lang="en-IN"/>
          </a:p>
        </p:txBody>
      </p:sp>
      <p:sp>
        <p:nvSpPr>
          <p:cNvPr id="11276" name="Oval 12"/>
          <p:cNvSpPr>
            <a:spLocks noChangeArrowheads="1"/>
          </p:cNvSpPr>
          <p:nvPr/>
        </p:nvSpPr>
        <p:spPr bwMode="auto">
          <a:xfrm>
            <a:off x="5568950" y="3686175"/>
            <a:ext cx="115888" cy="119063"/>
          </a:xfrm>
          <a:prstGeom prst="ellipse">
            <a:avLst/>
          </a:prstGeom>
          <a:solidFill>
            <a:schemeClr val="accent1"/>
          </a:solidFill>
          <a:ln w="9525">
            <a:solidFill>
              <a:schemeClr val="tx1"/>
            </a:solidFill>
            <a:round/>
          </a:ln>
        </p:spPr>
        <p:txBody>
          <a:bodyPr wrap="none" anchor="ctr"/>
          <a:lstStyle/>
          <a:p>
            <a:endParaRPr lang="en-IN"/>
          </a:p>
        </p:txBody>
      </p:sp>
      <p:sp>
        <p:nvSpPr>
          <p:cNvPr id="11277" name="Oval 13"/>
          <p:cNvSpPr>
            <a:spLocks noChangeArrowheads="1"/>
          </p:cNvSpPr>
          <p:nvPr/>
        </p:nvSpPr>
        <p:spPr bwMode="auto">
          <a:xfrm>
            <a:off x="6078538" y="3686175"/>
            <a:ext cx="115887" cy="119063"/>
          </a:xfrm>
          <a:prstGeom prst="ellipse">
            <a:avLst/>
          </a:prstGeom>
          <a:solidFill>
            <a:schemeClr val="accent1"/>
          </a:solidFill>
          <a:ln w="9525">
            <a:solidFill>
              <a:schemeClr val="tx1"/>
            </a:solidFill>
            <a:round/>
          </a:ln>
        </p:spPr>
        <p:txBody>
          <a:bodyPr wrap="none" anchor="ctr"/>
          <a:lstStyle/>
          <a:p>
            <a:endParaRPr lang="en-IN"/>
          </a:p>
        </p:txBody>
      </p:sp>
      <p:sp>
        <p:nvSpPr>
          <p:cNvPr id="11278" name="Oval 14"/>
          <p:cNvSpPr>
            <a:spLocks noChangeArrowheads="1"/>
          </p:cNvSpPr>
          <p:nvPr/>
        </p:nvSpPr>
        <p:spPr bwMode="auto">
          <a:xfrm>
            <a:off x="6584950" y="3686175"/>
            <a:ext cx="117475" cy="119063"/>
          </a:xfrm>
          <a:prstGeom prst="ellipse">
            <a:avLst/>
          </a:prstGeom>
          <a:solidFill>
            <a:schemeClr val="accent1"/>
          </a:solidFill>
          <a:ln w="9525">
            <a:solidFill>
              <a:schemeClr val="tx1"/>
            </a:solidFill>
            <a:round/>
          </a:ln>
        </p:spPr>
        <p:txBody>
          <a:bodyPr wrap="none" anchor="ctr"/>
          <a:lstStyle/>
          <a:p>
            <a:endParaRPr lang="en-IN"/>
          </a:p>
        </p:txBody>
      </p:sp>
      <p:sp>
        <p:nvSpPr>
          <p:cNvPr id="11279" name="Oval 15"/>
          <p:cNvSpPr>
            <a:spLocks noChangeArrowheads="1"/>
          </p:cNvSpPr>
          <p:nvPr/>
        </p:nvSpPr>
        <p:spPr bwMode="auto">
          <a:xfrm>
            <a:off x="7094538" y="3686175"/>
            <a:ext cx="117475" cy="119063"/>
          </a:xfrm>
          <a:prstGeom prst="ellipse">
            <a:avLst/>
          </a:prstGeom>
          <a:solidFill>
            <a:schemeClr val="accent1"/>
          </a:solidFill>
          <a:ln w="9525">
            <a:solidFill>
              <a:schemeClr val="tx1"/>
            </a:solidFill>
            <a:round/>
          </a:ln>
        </p:spPr>
        <p:txBody>
          <a:bodyPr wrap="none" anchor="ctr"/>
          <a:lstStyle/>
          <a:p>
            <a:endParaRPr lang="en-IN"/>
          </a:p>
        </p:txBody>
      </p:sp>
      <p:sp>
        <p:nvSpPr>
          <p:cNvPr id="11280" name="Line 16"/>
          <p:cNvSpPr>
            <a:spLocks noChangeShapeType="1"/>
          </p:cNvSpPr>
          <p:nvPr/>
        </p:nvSpPr>
        <p:spPr bwMode="auto">
          <a:xfrm>
            <a:off x="6135688" y="3511550"/>
            <a:ext cx="0" cy="469900"/>
          </a:xfrm>
          <a:prstGeom prst="line">
            <a:avLst/>
          </a:prstGeom>
          <a:noFill/>
          <a:ln w="9525">
            <a:solidFill>
              <a:schemeClr val="tx1"/>
            </a:solidFill>
            <a:round/>
          </a:ln>
        </p:spPr>
        <p:txBody>
          <a:bodyPr/>
          <a:lstStyle/>
          <a:p>
            <a:endParaRPr lang="en-IN"/>
          </a:p>
        </p:txBody>
      </p:sp>
      <p:sp>
        <p:nvSpPr>
          <p:cNvPr id="11281" name="Text Box 17"/>
          <p:cNvSpPr txBox="1">
            <a:spLocks noChangeArrowheads="1"/>
          </p:cNvSpPr>
          <p:nvPr/>
        </p:nvSpPr>
        <p:spPr bwMode="auto">
          <a:xfrm>
            <a:off x="5703888" y="3275013"/>
            <a:ext cx="330200" cy="336550"/>
          </a:xfrm>
          <a:prstGeom prst="rect">
            <a:avLst/>
          </a:prstGeom>
          <a:noFill/>
          <a:ln w="9525">
            <a:noFill/>
            <a:miter lim="800000"/>
          </a:ln>
        </p:spPr>
        <p:txBody>
          <a:bodyPr wrap="none">
            <a:spAutoFit/>
          </a:bodyPr>
          <a:lstStyle/>
          <a:p>
            <a:pPr eaLnBrk="0" hangingPunct="0"/>
            <a:r>
              <a:rPr lang="en-US" sz="1600" b="1">
                <a:latin typeface="Times New Roman" charset="0"/>
              </a:rPr>
              <a:t>V</a:t>
            </a:r>
            <a:endParaRPr lang="en-US" sz="1600" b="1">
              <a:latin typeface="Times New Roman" charset="0"/>
            </a:endParaRPr>
          </a:p>
        </p:txBody>
      </p:sp>
      <p:sp>
        <p:nvSpPr>
          <p:cNvPr id="11282" name="Line 18"/>
          <p:cNvSpPr>
            <a:spLocks noChangeShapeType="1"/>
          </p:cNvSpPr>
          <p:nvPr/>
        </p:nvSpPr>
        <p:spPr bwMode="auto">
          <a:xfrm flipV="1">
            <a:off x="6919913" y="1630363"/>
            <a:ext cx="0" cy="4113212"/>
          </a:xfrm>
          <a:prstGeom prst="line">
            <a:avLst/>
          </a:prstGeom>
          <a:noFill/>
          <a:ln w="9525">
            <a:solidFill>
              <a:schemeClr val="folHlink"/>
            </a:solidFill>
            <a:round/>
          </a:ln>
        </p:spPr>
        <p:txBody>
          <a:bodyPr/>
          <a:lstStyle/>
          <a:p>
            <a:endParaRPr lang="en-IN"/>
          </a:p>
        </p:txBody>
      </p:sp>
      <p:sp>
        <p:nvSpPr>
          <p:cNvPr id="11283" name="Line 19"/>
          <p:cNvSpPr>
            <a:spLocks noChangeShapeType="1"/>
          </p:cNvSpPr>
          <p:nvPr/>
        </p:nvSpPr>
        <p:spPr bwMode="auto">
          <a:xfrm rot="4857572" flipH="1">
            <a:off x="6293644" y="2978944"/>
            <a:ext cx="1527175" cy="4763"/>
          </a:xfrm>
          <a:prstGeom prst="line">
            <a:avLst/>
          </a:prstGeom>
          <a:noFill/>
          <a:ln w="9525">
            <a:solidFill>
              <a:schemeClr val="folHlink"/>
            </a:solidFill>
            <a:round/>
          </a:ln>
        </p:spPr>
        <p:txBody>
          <a:bodyPr/>
          <a:lstStyle/>
          <a:p>
            <a:endParaRPr lang="en-IN"/>
          </a:p>
        </p:txBody>
      </p:sp>
      <p:sp>
        <p:nvSpPr>
          <p:cNvPr id="11284" name="Line 20"/>
          <p:cNvSpPr>
            <a:spLocks noChangeShapeType="1"/>
          </p:cNvSpPr>
          <p:nvPr/>
        </p:nvSpPr>
        <p:spPr bwMode="auto">
          <a:xfrm rot="-4857572" flipH="1" flipV="1">
            <a:off x="6293644" y="4526756"/>
            <a:ext cx="1527175" cy="4763"/>
          </a:xfrm>
          <a:prstGeom prst="line">
            <a:avLst/>
          </a:prstGeom>
          <a:noFill/>
          <a:ln w="9525">
            <a:solidFill>
              <a:schemeClr val="folHlink"/>
            </a:solidFill>
            <a:round/>
          </a:ln>
        </p:spPr>
        <p:txBody>
          <a:bodyPr/>
          <a:lstStyle/>
          <a:p>
            <a:endParaRPr lang="en-IN"/>
          </a:p>
        </p:txBody>
      </p:sp>
      <p:sp>
        <p:nvSpPr>
          <p:cNvPr id="11285" name="Line 21"/>
          <p:cNvSpPr>
            <a:spLocks noChangeShapeType="1"/>
          </p:cNvSpPr>
          <p:nvPr/>
        </p:nvSpPr>
        <p:spPr bwMode="auto">
          <a:xfrm>
            <a:off x="7270750" y="1395413"/>
            <a:ext cx="0" cy="4467225"/>
          </a:xfrm>
          <a:prstGeom prst="line">
            <a:avLst/>
          </a:prstGeom>
          <a:noFill/>
          <a:ln w="9525">
            <a:solidFill>
              <a:schemeClr val="folHlink"/>
            </a:solidFill>
            <a:round/>
          </a:ln>
        </p:spPr>
        <p:txBody>
          <a:bodyPr/>
          <a:lstStyle/>
          <a:p>
            <a:endParaRPr lang="en-IN"/>
          </a:p>
        </p:txBody>
      </p:sp>
      <p:sp>
        <p:nvSpPr>
          <p:cNvPr id="11286" name="Line 22"/>
          <p:cNvSpPr>
            <a:spLocks noChangeShapeType="1"/>
          </p:cNvSpPr>
          <p:nvPr/>
        </p:nvSpPr>
        <p:spPr bwMode="auto">
          <a:xfrm rot="5604183" flipH="1">
            <a:off x="6332538" y="2882900"/>
            <a:ext cx="1762125" cy="3175"/>
          </a:xfrm>
          <a:prstGeom prst="line">
            <a:avLst/>
          </a:prstGeom>
          <a:noFill/>
          <a:ln w="9525">
            <a:solidFill>
              <a:schemeClr val="folHlink"/>
            </a:solidFill>
            <a:round/>
          </a:ln>
        </p:spPr>
        <p:txBody>
          <a:bodyPr/>
          <a:lstStyle/>
          <a:p>
            <a:endParaRPr lang="en-IN"/>
          </a:p>
        </p:txBody>
      </p:sp>
      <p:sp>
        <p:nvSpPr>
          <p:cNvPr id="11287" name="Line 23"/>
          <p:cNvSpPr>
            <a:spLocks noChangeShapeType="1"/>
          </p:cNvSpPr>
          <p:nvPr/>
        </p:nvSpPr>
        <p:spPr bwMode="auto">
          <a:xfrm rot="-5604183" flipH="1" flipV="1">
            <a:off x="6311901" y="4625975"/>
            <a:ext cx="1763712" cy="1587"/>
          </a:xfrm>
          <a:prstGeom prst="line">
            <a:avLst/>
          </a:prstGeom>
          <a:noFill/>
          <a:ln w="9525">
            <a:solidFill>
              <a:schemeClr val="folHlink"/>
            </a:solidFill>
            <a:round/>
          </a:ln>
        </p:spPr>
        <p:txBody>
          <a:bodyPr/>
          <a:lstStyle/>
          <a:p>
            <a:endParaRPr lang="en-IN"/>
          </a:p>
        </p:txBody>
      </p:sp>
      <p:sp>
        <p:nvSpPr>
          <p:cNvPr id="11288" name="Line 24"/>
          <p:cNvSpPr>
            <a:spLocks noChangeShapeType="1"/>
          </p:cNvSpPr>
          <p:nvPr/>
        </p:nvSpPr>
        <p:spPr bwMode="auto">
          <a:xfrm>
            <a:off x="7662863" y="1395413"/>
            <a:ext cx="0" cy="4700587"/>
          </a:xfrm>
          <a:prstGeom prst="line">
            <a:avLst/>
          </a:prstGeom>
          <a:noFill/>
          <a:ln w="9525">
            <a:solidFill>
              <a:schemeClr val="folHlink"/>
            </a:solidFill>
            <a:round/>
          </a:ln>
        </p:spPr>
        <p:txBody>
          <a:bodyPr/>
          <a:lstStyle/>
          <a:p>
            <a:endParaRPr lang="en-IN"/>
          </a:p>
        </p:txBody>
      </p:sp>
      <p:sp>
        <p:nvSpPr>
          <p:cNvPr id="11289" name="Line 25"/>
          <p:cNvSpPr>
            <a:spLocks noChangeShapeType="1"/>
          </p:cNvSpPr>
          <p:nvPr/>
        </p:nvSpPr>
        <p:spPr bwMode="auto">
          <a:xfrm rot="6242174" flipH="1">
            <a:off x="6429376" y="2862262"/>
            <a:ext cx="1998662" cy="4763"/>
          </a:xfrm>
          <a:prstGeom prst="line">
            <a:avLst/>
          </a:prstGeom>
          <a:noFill/>
          <a:ln w="9525">
            <a:solidFill>
              <a:schemeClr val="folHlink"/>
            </a:solidFill>
            <a:round/>
          </a:ln>
        </p:spPr>
        <p:txBody>
          <a:bodyPr/>
          <a:lstStyle/>
          <a:p>
            <a:endParaRPr lang="en-IN"/>
          </a:p>
        </p:txBody>
      </p:sp>
      <p:sp>
        <p:nvSpPr>
          <p:cNvPr id="11290" name="Oval 26"/>
          <p:cNvSpPr>
            <a:spLocks noChangeArrowheads="1"/>
          </p:cNvSpPr>
          <p:nvPr/>
        </p:nvSpPr>
        <p:spPr bwMode="auto">
          <a:xfrm>
            <a:off x="7192963" y="1982788"/>
            <a:ext cx="117475" cy="119062"/>
          </a:xfrm>
          <a:prstGeom prst="ellipse">
            <a:avLst/>
          </a:prstGeom>
          <a:solidFill>
            <a:schemeClr val="accent1"/>
          </a:solidFill>
          <a:ln w="9525">
            <a:solidFill>
              <a:schemeClr val="tx1"/>
            </a:solidFill>
            <a:round/>
          </a:ln>
        </p:spPr>
        <p:txBody>
          <a:bodyPr wrap="none" anchor="ctr"/>
          <a:lstStyle/>
          <a:p>
            <a:endParaRPr lang="en-IN"/>
          </a:p>
        </p:txBody>
      </p:sp>
      <p:sp>
        <p:nvSpPr>
          <p:cNvPr id="11291" name="Line 27"/>
          <p:cNvSpPr>
            <a:spLocks noChangeShapeType="1"/>
          </p:cNvSpPr>
          <p:nvPr/>
        </p:nvSpPr>
        <p:spPr bwMode="auto">
          <a:xfrm rot="-6242174" flipH="1" flipV="1">
            <a:off x="6410326" y="4724400"/>
            <a:ext cx="1998662" cy="1587"/>
          </a:xfrm>
          <a:prstGeom prst="line">
            <a:avLst/>
          </a:prstGeom>
          <a:noFill/>
          <a:ln w="9525">
            <a:solidFill>
              <a:schemeClr val="folHlink"/>
            </a:solidFill>
            <a:round/>
          </a:ln>
        </p:spPr>
        <p:txBody>
          <a:bodyPr/>
          <a:lstStyle/>
          <a:p>
            <a:endParaRPr lang="en-IN"/>
          </a:p>
        </p:txBody>
      </p:sp>
      <p:sp>
        <p:nvSpPr>
          <p:cNvPr id="11292" name="Oval 28"/>
          <p:cNvSpPr>
            <a:spLocks noChangeArrowheads="1"/>
          </p:cNvSpPr>
          <p:nvPr/>
        </p:nvSpPr>
        <p:spPr bwMode="auto">
          <a:xfrm>
            <a:off x="7589838" y="1865313"/>
            <a:ext cx="115887" cy="117475"/>
          </a:xfrm>
          <a:prstGeom prst="ellipse">
            <a:avLst/>
          </a:prstGeom>
          <a:solidFill>
            <a:schemeClr val="accent1"/>
          </a:solidFill>
          <a:ln w="9525">
            <a:solidFill>
              <a:schemeClr val="tx1"/>
            </a:solidFill>
            <a:round/>
          </a:ln>
        </p:spPr>
        <p:txBody>
          <a:bodyPr wrap="none" anchor="ctr"/>
          <a:lstStyle/>
          <a:p>
            <a:endParaRPr lang="en-IN"/>
          </a:p>
        </p:txBody>
      </p:sp>
      <p:sp>
        <p:nvSpPr>
          <p:cNvPr id="11293" name="Oval 29"/>
          <p:cNvSpPr>
            <a:spLocks noChangeArrowheads="1"/>
          </p:cNvSpPr>
          <p:nvPr/>
        </p:nvSpPr>
        <p:spPr bwMode="auto">
          <a:xfrm>
            <a:off x="6824663" y="2189163"/>
            <a:ext cx="119062" cy="115887"/>
          </a:xfrm>
          <a:prstGeom prst="ellipse">
            <a:avLst/>
          </a:prstGeom>
          <a:solidFill>
            <a:schemeClr val="accent1"/>
          </a:solidFill>
          <a:ln w="9525">
            <a:solidFill>
              <a:schemeClr val="tx1"/>
            </a:solidFill>
            <a:round/>
          </a:ln>
        </p:spPr>
        <p:txBody>
          <a:bodyPr wrap="none" anchor="ctr"/>
          <a:lstStyle/>
          <a:p>
            <a:endParaRPr lang="en-IN"/>
          </a:p>
        </p:txBody>
      </p:sp>
      <p:sp>
        <p:nvSpPr>
          <p:cNvPr id="11294" name="Oval 30"/>
          <p:cNvSpPr>
            <a:spLocks noChangeArrowheads="1"/>
          </p:cNvSpPr>
          <p:nvPr/>
        </p:nvSpPr>
        <p:spPr bwMode="auto">
          <a:xfrm>
            <a:off x="6840538" y="5199063"/>
            <a:ext cx="117475" cy="117475"/>
          </a:xfrm>
          <a:prstGeom prst="ellipse">
            <a:avLst/>
          </a:prstGeom>
          <a:solidFill>
            <a:schemeClr val="accent1"/>
          </a:solidFill>
          <a:ln w="9525">
            <a:solidFill>
              <a:schemeClr val="tx1"/>
            </a:solidFill>
            <a:round/>
          </a:ln>
        </p:spPr>
        <p:txBody>
          <a:bodyPr wrap="none" anchor="ctr"/>
          <a:lstStyle/>
          <a:p>
            <a:endParaRPr lang="en-IN"/>
          </a:p>
        </p:txBody>
      </p:sp>
      <p:sp>
        <p:nvSpPr>
          <p:cNvPr id="11295" name="Oval 31"/>
          <p:cNvSpPr>
            <a:spLocks noChangeArrowheads="1"/>
          </p:cNvSpPr>
          <p:nvPr/>
        </p:nvSpPr>
        <p:spPr bwMode="auto">
          <a:xfrm>
            <a:off x="7192963" y="5391150"/>
            <a:ext cx="117475" cy="117475"/>
          </a:xfrm>
          <a:prstGeom prst="ellipse">
            <a:avLst/>
          </a:prstGeom>
          <a:solidFill>
            <a:schemeClr val="accent1"/>
          </a:solidFill>
          <a:ln w="9525">
            <a:solidFill>
              <a:schemeClr val="tx1"/>
            </a:solidFill>
            <a:round/>
          </a:ln>
        </p:spPr>
        <p:txBody>
          <a:bodyPr wrap="none" anchor="ctr"/>
          <a:lstStyle/>
          <a:p>
            <a:endParaRPr lang="en-IN"/>
          </a:p>
        </p:txBody>
      </p:sp>
      <p:sp>
        <p:nvSpPr>
          <p:cNvPr id="11296" name="Oval 32"/>
          <p:cNvSpPr>
            <a:spLocks noChangeArrowheads="1"/>
          </p:cNvSpPr>
          <p:nvPr/>
        </p:nvSpPr>
        <p:spPr bwMode="auto">
          <a:xfrm>
            <a:off x="7594600" y="5543550"/>
            <a:ext cx="117475" cy="115888"/>
          </a:xfrm>
          <a:prstGeom prst="ellipse">
            <a:avLst/>
          </a:prstGeom>
          <a:solidFill>
            <a:schemeClr val="accent1"/>
          </a:solidFill>
          <a:ln w="9525">
            <a:solidFill>
              <a:schemeClr val="tx1"/>
            </a:solidFill>
            <a:round/>
          </a:ln>
        </p:spPr>
        <p:txBody>
          <a:bodyPr wrap="none" anchor="ctr"/>
          <a:lstStyle/>
          <a:p>
            <a:endParaRPr lang="en-IN"/>
          </a:p>
        </p:txBody>
      </p:sp>
      <p:sp>
        <p:nvSpPr>
          <p:cNvPr id="11297" name="Arc 33"/>
          <p:cNvSpPr/>
          <p:nvPr/>
        </p:nvSpPr>
        <p:spPr bwMode="auto">
          <a:xfrm rot="236227" flipH="1">
            <a:off x="6184900" y="1819275"/>
            <a:ext cx="2039938" cy="1917700"/>
          </a:xfrm>
          <a:custGeom>
            <a:avLst/>
            <a:gdLst>
              <a:gd name="T0" fmla="*/ 0 w 21600"/>
              <a:gd name="T1" fmla="*/ 0 h 23527"/>
              <a:gd name="T2" fmla="*/ 2031816 w 21600"/>
              <a:gd name="T3" fmla="*/ 1917700 h 23527"/>
              <a:gd name="T4" fmla="*/ 0 w 21600"/>
              <a:gd name="T5" fmla="*/ 1760629 h 23527"/>
              <a:gd name="T6" fmla="*/ 0 60000 65536"/>
              <a:gd name="T7" fmla="*/ 0 60000 65536"/>
              <a:gd name="T8" fmla="*/ 0 60000 65536"/>
              <a:gd name="T9" fmla="*/ 0 w 21600"/>
              <a:gd name="T10" fmla="*/ 0 h 23527"/>
              <a:gd name="T11" fmla="*/ 21600 w 21600"/>
              <a:gd name="T12" fmla="*/ 23527 h 23527"/>
            </a:gdLst>
            <a:ahLst/>
            <a:cxnLst>
              <a:cxn ang="T6">
                <a:pos x="T0" y="T1"/>
              </a:cxn>
              <a:cxn ang="T7">
                <a:pos x="T2" y="T3"/>
              </a:cxn>
              <a:cxn ang="T8">
                <a:pos x="T4" y="T5"/>
              </a:cxn>
            </a:cxnLst>
            <a:rect l="T9" t="T10" r="T11" b="T12"/>
            <a:pathLst>
              <a:path w="21600" h="23527" fill="none" extrusionOk="0">
                <a:moveTo>
                  <a:pt x="-1" y="0"/>
                </a:moveTo>
                <a:cubicBezTo>
                  <a:pt x="11929" y="0"/>
                  <a:pt x="21600" y="9670"/>
                  <a:pt x="21600" y="21600"/>
                </a:cubicBezTo>
                <a:cubicBezTo>
                  <a:pt x="21600" y="22243"/>
                  <a:pt x="21571" y="22886"/>
                  <a:pt x="21513" y="23526"/>
                </a:cubicBezTo>
              </a:path>
              <a:path w="21600" h="23527" stroke="0" extrusionOk="0">
                <a:moveTo>
                  <a:pt x="-1" y="0"/>
                </a:moveTo>
                <a:cubicBezTo>
                  <a:pt x="11929" y="0"/>
                  <a:pt x="21600" y="9670"/>
                  <a:pt x="21600" y="21600"/>
                </a:cubicBezTo>
                <a:cubicBezTo>
                  <a:pt x="21600" y="22243"/>
                  <a:pt x="21571" y="22886"/>
                  <a:pt x="21513" y="23526"/>
                </a:cubicBezTo>
                <a:lnTo>
                  <a:pt x="0" y="21600"/>
                </a:lnTo>
                <a:close/>
              </a:path>
            </a:pathLst>
          </a:custGeom>
          <a:noFill/>
          <a:ln w="28575">
            <a:solidFill>
              <a:schemeClr val="tx1"/>
            </a:solidFill>
            <a:round/>
          </a:ln>
        </p:spPr>
        <p:txBody>
          <a:bodyPr wrap="none" anchor="ctr"/>
          <a:lstStyle/>
          <a:p>
            <a:endParaRPr lang="en-IN"/>
          </a:p>
        </p:txBody>
      </p:sp>
      <p:sp>
        <p:nvSpPr>
          <p:cNvPr id="11298" name="Arc 34"/>
          <p:cNvSpPr/>
          <p:nvPr/>
        </p:nvSpPr>
        <p:spPr bwMode="auto">
          <a:xfrm rot="-103428" flipH="1" flipV="1">
            <a:off x="6145213" y="3735388"/>
            <a:ext cx="2114550" cy="1919287"/>
          </a:xfrm>
          <a:custGeom>
            <a:avLst/>
            <a:gdLst>
              <a:gd name="T0" fmla="*/ 0 w 21600"/>
              <a:gd name="T1" fmla="*/ 0 h 23527"/>
              <a:gd name="T2" fmla="*/ 2106131 w 21600"/>
              <a:gd name="T3" fmla="*/ 1919287 h 23527"/>
              <a:gd name="T4" fmla="*/ 0 w 21600"/>
              <a:gd name="T5" fmla="*/ 1762086 h 23527"/>
              <a:gd name="T6" fmla="*/ 0 60000 65536"/>
              <a:gd name="T7" fmla="*/ 0 60000 65536"/>
              <a:gd name="T8" fmla="*/ 0 60000 65536"/>
              <a:gd name="T9" fmla="*/ 0 w 21600"/>
              <a:gd name="T10" fmla="*/ 0 h 23527"/>
              <a:gd name="T11" fmla="*/ 21600 w 21600"/>
              <a:gd name="T12" fmla="*/ 23527 h 23527"/>
            </a:gdLst>
            <a:ahLst/>
            <a:cxnLst>
              <a:cxn ang="T6">
                <a:pos x="T0" y="T1"/>
              </a:cxn>
              <a:cxn ang="T7">
                <a:pos x="T2" y="T3"/>
              </a:cxn>
              <a:cxn ang="T8">
                <a:pos x="T4" y="T5"/>
              </a:cxn>
            </a:cxnLst>
            <a:rect l="T9" t="T10" r="T11" b="T12"/>
            <a:pathLst>
              <a:path w="21600" h="23527" fill="none" extrusionOk="0">
                <a:moveTo>
                  <a:pt x="-1" y="0"/>
                </a:moveTo>
                <a:cubicBezTo>
                  <a:pt x="11929" y="0"/>
                  <a:pt x="21600" y="9670"/>
                  <a:pt x="21600" y="21600"/>
                </a:cubicBezTo>
                <a:cubicBezTo>
                  <a:pt x="21600" y="22243"/>
                  <a:pt x="21571" y="22886"/>
                  <a:pt x="21513" y="23526"/>
                </a:cubicBezTo>
              </a:path>
              <a:path w="21600" h="23527" stroke="0" extrusionOk="0">
                <a:moveTo>
                  <a:pt x="-1" y="0"/>
                </a:moveTo>
                <a:cubicBezTo>
                  <a:pt x="11929" y="0"/>
                  <a:pt x="21600" y="9670"/>
                  <a:pt x="21600" y="21600"/>
                </a:cubicBezTo>
                <a:cubicBezTo>
                  <a:pt x="21600" y="22243"/>
                  <a:pt x="21571" y="22886"/>
                  <a:pt x="21513" y="23526"/>
                </a:cubicBezTo>
                <a:lnTo>
                  <a:pt x="0" y="21600"/>
                </a:lnTo>
                <a:close/>
              </a:path>
            </a:pathLst>
          </a:custGeom>
          <a:noFill/>
          <a:ln w="28575">
            <a:solidFill>
              <a:schemeClr val="tx1"/>
            </a:solidFill>
            <a:round/>
          </a:ln>
        </p:spPr>
        <p:txBody>
          <a:bodyPr wrap="none" anchor="ctr"/>
          <a:lstStyle/>
          <a:p>
            <a:endParaRPr lang="en-IN"/>
          </a:p>
        </p:txBody>
      </p:sp>
      <p:sp>
        <p:nvSpPr>
          <p:cNvPr id="11299" name="Text Box 35"/>
          <p:cNvSpPr txBox="1">
            <a:spLocks noChangeArrowheads="1"/>
          </p:cNvSpPr>
          <p:nvPr/>
        </p:nvSpPr>
        <p:spPr bwMode="auto">
          <a:xfrm>
            <a:off x="5783263" y="1042988"/>
            <a:ext cx="2232025" cy="304800"/>
          </a:xfrm>
          <a:prstGeom prst="rect">
            <a:avLst/>
          </a:prstGeom>
          <a:noFill/>
          <a:ln w="9525">
            <a:noFill/>
            <a:miter lim="800000"/>
          </a:ln>
        </p:spPr>
        <p:txBody>
          <a:bodyPr>
            <a:spAutoFit/>
          </a:bodyPr>
          <a:lstStyle/>
          <a:p>
            <a:pPr eaLnBrk="0" hangingPunct="0">
              <a:spcBef>
                <a:spcPct val="50000"/>
              </a:spcBef>
            </a:pPr>
            <a:r>
              <a:rPr lang="en-US" sz="1400" b="1" u="sng">
                <a:latin typeface="Times New Roman" charset="0"/>
              </a:rPr>
              <a:t>ELLIPSE</a:t>
            </a:r>
            <a:endParaRPr lang="en-US" sz="1400" b="1" u="sng">
              <a:latin typeface="Times New Roman" charset="0"/>
            </a:endParaRPr>
          </a:p>
        </p:txBody>
      </p:sp>
      <p:sp>
        <p:nvSpPr>
          <p:cNvPr id="11300" name="Line 36"/>
          <p:cNvSpPr>
            <a:spLocks noChangeShapeType="1"/>
          </p:cNvSpPr>
          <p:nvPr/>
        </p:nvSpPr>
        <p:spPr bwMode="auto">
          <a:xfrm>
            <a:off x="6488113" y="1512888"/>
            <a:ext cx="587375" cy="469900"/>
          </a:xfrm>
          <a:prstGeom prst="line">
            <a:avLst/>
          </a:prstGeom>
          <a:noFill/>
          <a:ln w="9525">
            <a:solidFill>
              <a:schemeClr val="tx1"/>
            </a:solidFill>
            <a:round/>
            <a:tailEnd type="triangle" w="med" len="med"/>
          </a:ln>
        </p:spPr>
        <p:txBody>
          <a:bodyPr/>
          <a:lstStyle/>
          <a:p>
            <a:endParaRPr lang="en-IN"/>
          </a:p>
        </p:txBody>
      </p:sp>
      <p:sp>
        <p:nvSpPr>
          <p:cNvPr id="11301" name="Text Box 37"/>
          <p:cNvSpPr txBox="1">
            <a:spLocks noChangeArrowheads="1"/>
          </p:cNvSpPr>
          <p:nvPr/>
        </p:nvSpPr>
        <p:spPr bwMode="auto">
          <a:xfrm>
            <a:off x="5199063" y="3308350"/>
            <a:ext cx="668337" cy="273050"/>
          </a:xfrm>
          <a:prstGeom prst="rect">
            <a:avLst/>
          </a:prstGeom>
          <a:noFill/>
          <a:ln w="9525">
            <a:noFill/>
            <a:miter lim="800000"/>
          </a:ln>
        </p:spPr>
        <p:txBody>
          <a:bodyPr wrap="none">
            <a:spAutoFit/>
          </a:bodyPr>
          <a:lstStyle/>
          <a:p>
            <a:pPr eaLnBrk="0" hangingPunct="0"/>
            <a:r>
              <a:rPr lang="en-US" sz="1200">
                <a:latin typeface="Times New Roman" charset="0"/>
              </a:rPr>
              <a:t>(vertex)</a:t>
            </a:r>
            <a:endParaRPr lang="en-US" sz="1200">
              <a:latin typeface="Times New Roman" charset="0"/>
            </a:endParaRPr>
          </a:p>
        </p:txBody>
      </p:sp>
      <p:sp>
        <p:nvSpPr>
          <p:cNvPr id="11302" name="Text Box 38"/>
          <p:cNvSpPr txBox="1">
            <a:spLocks noChangeArrowheads="1"/>
          </p:cNvSpPr>
          <p:nvPr/>
        </p:nvSpPr>
        <p:spPr bwMode="auto">
          <a:xfrm>
            <a:off x="4267200" y="1200150"/>
            <a:ext cx="330200" cy="336550"/>
          </a:xfrm>
          <a:prstGeom prst="rect">
            <a:avLst/>
          </a:prstGeom>
          <a:noFill/>
          <a:ln w="9525">
            <a:noFill/>
            <a:miter lim="800000"/>
          </a:ln>
        </p:spPr>
        <p:txBody>
          <a:bodyPr wrap="none">
            <a:spAutoFit/>
          </a:bodyPr>
          <a:lstStyle/>
          <a:p>
            <a:pPr eaLnBrk="0" hangingPunct="0"/>
            <a:r>
              <a:rPr lang="en-US" sz="1600" b="1">
                <a:latin typeface="Times New Roman" charset="0"/>
              </a:rPr>
              <a:t>A</a:t>
            </a:r>
            <a:endParaRPr lang="en-US" sz="1600" b="1">
              <a:latin typeface="Times New Roman" charset="0"/>
            </a:endParaRPr>
          </a:p>
        </p:txBody>
      </p:sp>
      <p:sp>
        <p:nvSpPr>
          <p:cNvPr id="11303" name="Text Box 39"/>
          <p:cNvSpPr txBox="1">
            <a:spLocks noChangeArrowheads="1"/>
          </p:cNvSpPr>
          <p:nvPr/>
        </p:nvSpPr>
        <p:spPr bwMode="auto">
          <a:xfrm>
            <a:off x="4268788" y="5732463"/>
            <a:ext cx="319087" cy="336550"/>
          </a:xfrm>
          <a:prstGeom prst="rect">
            <a:avLst/>
          </a:prstGeom>
          <a:noFill/>
          <a:ln w="9525">
            <a:noFill/>
            <a:miter lim="800000"/>
          </a:ln>
        </p:spPr>
        <p:txBody>
          <a:bodyPr wrap="none">
            <a:spAutoFit/>
          </a:bodyPr>
          <a:lstStyle/>
          <a:p>
            <a:pPr eaLnBrk="0" hangingPunct="0"/>
            <a:r>
              <a:rPr lang="en-US" sz="1600" b="1">
                <a:latin typeface="Times New Roman" charset="0"/>
              </a:rPr>
              <a:t>B</a:t>
            </a:r>
            <a:endParaRPr lang="en-US" sz="1600" b="1">
              <a:latin typeface="Times New Roman" charset="0"/>
            </a:endParaRPr>
          </a:p>
        </p:txBody>
      </p:sp>
      <p:grpSp>
        <p:nvGrpSpPr>
          <p:cNvPr id="3" name="Group 40"/>
          <p:cNvGrpSpPr/>
          <p:nvPr/>
        </p:nvGrpSpPr>
        <p:grpSpPr bwMode="auto">
          <a:xfrm>
            <a:off x="304800" y="1219200"/>
            <a:ext cx="3505200" cy="4419600"/>
            <a:chOff x="192" y="768"/>
            <a:chExt cx="2208" cy="2784"/>
          </a:xfrm>
        </p:grpSpPr>
        <p:sp>
          <p:nvSpPr>
            <p:cNvPr id="10291" name="AutoShape 41"/>
            <p:cNvSpPr>
              <a:spLocks noChangeArrowheads="1"/>
            </p:cNvSpPr>
            <p:nvPr/>
          </p:nvSpPr>
          <p:spPr bwMode="auto">
            <a:xfrm>
              <a:off x="192" y="768"/>
              <a:ext cx="2208" cy="2784"/>
            </a:xfrm>
            <a:prstGeom prst="wedgeRectCallout">
              <a:avLst>
                <a:gd name="adj1" fmla="val 58968"/>
                <a:gd name="adj2" fmla="val 20870"/>
              </a:avLst>
            </a:prstGeom>
            <a:solidFill>
              <a:srgbClr val="CCFF99"/>
            </a:solidFill>
            <a:ln w="9525">
              <a:solidFill>
                <a:schemeClr val="tx1"/>
              </a:solidFill>
              <a:miter lim="800000"/>
            </a:ln>
          </p:spPr>
          <p:txBody>
            <a:bodyPr/>
            <a:lstStyle/>
            <a:p>
              <a:pPr algn="ctr" eaLnBrk="0" hangingPunct="0"/>
              <a:endParaRPr lang="en-SG" sz="1400">
                <a:latin typeface="Times New Roman" charset="0"/>
              </a:endParaRPr>
            </a:p>
          </p:txBody>
        </p:sp>
        <p:sp>
          <p:nvSpPr>
            <p:cNvPr id="10292" name="Text Box 42"/>
            <p:cNvSpPr txBox="1">
              <a:spLocks noChangeArrowheads="1"/>
            </p:cNvSpPr>
            <p:nvPr/>
          </p:nvSpPr>
          <p:spPr bwMode="auto">
            <a:xfrm>
              <a:off x="240" y="864"/>
              <a:ext cx="2160" cy="2604"/>
            </a:xfrm>
            <a:prstGeom prst="rect">
              <a:avLst/>
            </a:prstGeom>
            <a:noFill/>
            <a:ln w="9525">
              <a:noFill/>
              <a:miter lim="800000"/>
            </a:ln>
          </p:spPr>
          <p:txBody>
            <a:bodyPr>
              <a:spAutoFit/>
            </a:bodyPr>
            <a:lstStyle/>
            <a:p>
              <a:pPr eaLnBrk="0" hangingPunct="0"/>
              <a:r>
                <a:rPr lang="en-US" sz="1400">
                  <a:solidFill>
                    <a:srgbClr val="FF0066"/>
                  </a:solidFill>
                  <a:latin typeface="Times New Roman" charset="0"/>
                </a:rPr>
                <a:t>STEPS:</a:t>
              </a:r>
              <a:endParaRPr lang="en-US" sz="1400">
                <a:solidFill>
                  <a:srgbClr val="FF0066"/>
                </a:solidFill>
                <a:latin typeface="Times New Roman" charset="0"/>
              </a:endParaRPr>
            </a:p>
            <a:p>
              <a:pPr eaLnBrk="0" hangingPunct="0"/>
              <a:r>
                <a:rPr lang="en-US" sz="1400">
                  <a:solidFill>
                    <a:schemeClr val="accent2"/>
                  </a:solidFill>
                  <a:latin typeface="Times New Roman" charset="0"/>
                </a:rPr>
                <a:t>1 .Draw a vertical line AB and point F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50 mm from it.</a:t>
              </a:r>
              <a:endParaRPr lang="en-US" sz="1400">
                <a:solidFill>
                  <a:schemeClr val="accent2"/>
                </a:solidFill>
                <a:latin typeface="Times New Roman" charset="0"/>
              </a:endParaRPr>
            </a:p>
            <a:p>
              <a:pPr eaLnBrk="0" hangingPunct="0"/>
              <a:r>
                <a:rPr lang="en-US" sz="1400">
                  <a:solidFill>
                    <a:schemeClr val="accent2"/>
                  </a:solidFill>
                  <a:latin typeface="Times New Roman" charset="0"/>
                </a:rPr>
                <a:t>2 .Divide 50 mm distance in 5 parts.</a:t>
              </a:r>
              <a:endParaRPr lang="en-US" sz="1400">
                <a:solidFill>
                  <a:schemeClr val="accent2"/>
                </a:solidFill>
                <a:latin typeface="Times New Roman" charset="0"/>
              </a:endParaRPr>
            </a:p>
            <a:p>
              <a:pPr eaLnBrk="0" hangingPunct="0"/>
              <a:r>
                <a:rPr lang="en-US" sz="1400">
                  <a:solidFill>
                    <a:schemeClr val="accent2"/>
                  </a:solidFill>
                  <a:latin typeface="Times New Roman" charset="0"/>
                </a:rPr>
                <a:t>3 .Name 2</a:t>
              </a:r>
              <a:r>
                <a:rPr lang="en-US" sz="1400" baseline="30000">
                  <a:solidFill>
                    <a:schemeClr val="accent2"/>
                  </a:solidFill>
                  <a:latin typeface="Times New Roman" charset="0"/>
                </a:rPr>
                <a:t>nd</a:t>
              </a:r>
              <a:r>
                <a:rPr lang="en-US" sz="1400">
                  <a:solidFill>
                    <a:schemeClr val="accent2"/>
                  </a:solidFill>
                  <a:latin typeface="Times New Roman" charset="0"/>
                </a:rPr>
                <a:t> part from F as V. It is 20mm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and 30mm from F and AB line resp.</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It is first point giving ratio of it’s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distances from F and AB 2/3 i.e 20/30</a:t>
              </a:r>
              <a:endParaRPr lang="en-US" sz="1400">
                <a:solidFill>
                  <a:schemeClr val="accent2"/>
                </a:solidFill>
                <a:latin typeface="Times New Roman" charset="0"/>
              </a:endParaRPr>
            </a:p>
            <a:p>
              <a:pPr eaLnBrk="0" hangingPunct="0"/>
              <a:r>
                <a:rPr lang="en-US" sz="1400">
                  <a:solidFill>
                    <a:schemeClr val="accent2"/>
                  </a:solidFill>
                  <a:latin typeface="Times New Roman" charset="0"/>
                </a:rPr>
                <a:t>4  Form more points giving same ratio such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as 30/45,  40/60,  50/75  etc.</a:t>
              </a:r>
              <a:endParaRPr lang="en-US" sz="1400">
                <a:solidFill>
                  <a:schemeClr val="accent2"/>
                </a:solidFill>
                <a:latin typeface="Times New Roman" charset="0"/>
              </a:endParaRPr>
            </a:p>
            <a:p>
              <a:pPr eaLnBrk="0" hangingPunct="0"/>
              <a:r>
                <a:rPr lang="en-US" sz="1400">
                  <a:solidFill>
                    <a:schemeClr val="accent2"/>
                  </a:solidFill>
                  <a:latin typeface="Times New Roman" charset="0"/>
                </a:rPr>
                <a:t>5.Taking 45,60 and 75mm distances from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line AB, draw three vertical lines to the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right side of it.</a:t>
              </a:r>
              <a:endParaRPr lang="en-US" sz="1400">
                <a:solidFill>
                  <a:schemeClr val="accent2"/>
                </a:solidFill>
                <a:latin typeface="Times New Roman" charset="0"/>
              </a:endParaRPr>
            </a:p>
            <a:p>
              <a:pPr eaLnBrk="0" hangingPunct="0"/>
              <a:r>
                <a:rPr lang="en-US" sz="1400">
                  <a:solidFill>
                    <a:schemeClr val="accent2"/>
                  </a:solidFill>
                  <a:latin typeface="Times New Roman" charset="0"/>
                </a:rPr>
                <a:t>6. Now with 30, 40 and 50mm distances in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compass cut these lines above and below,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with F as center.</a:t>
              </a:r>
              <a:endParaRPr lang="en-US" sz="1400">
                <a:solidFill>
                  <a:schemeClr val="accent2"/>
                </a:solidFill>
                <a:latin typeface="Times New Roman" charset="0"/>
              </a:endParaRPr>
            </a:p>
            <a:p>
              <a:pPr eaLnBrk="0" hangingPunct="0"/>
              <a:r>
                <a:rPr lang="en-US" sz="1400">
                  <a:solidFill>
                    <a:schemeClr val="accent2"/>
                  </a:solidFill>
                  <a:latin typeface="Times New Roman" charset="0"/>
                </a:rPr>
                <a:t>7. Join these points through V in smooth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curve.</a:t>
              </a:r>
              <a:endParaRPr lang="en-US" sz="1400">
                <a:solidFill>
                  <a:schemeClr val="accent2"/>
                </a:solidFill>
                <a:latin typeface="Times New Roman" charset="0"/>
              </a:endParaRPr>
            </a:p>
            <a:p>
              <a:pPr eaLnBrk="0" hangingPunct="0"/>
              <a:r>
                <a:rPr lang="en-US" sz="1400">
                  <a:solidFill>
                    <a:schemeClr val="accent2"/>
                  </a:solidFill>
                  <a:latin typeface="Times New Roman" charset="0"/>
                </a:rPr>
                <a:t>This is required locus of P.It is an ELLIPSE.</a:t>
              </a:r>
              <a:endParaRPr lang="en-US" sz="1400">
                <a:solidFill>
                  <a:schemeClr val="accent2"/>
                </a:solidFill>
                <a:latin typeface="Times New Roman" charset="0"/>
              </a:endParaRPr>
            </a:p>
          </p:txBody>
        </p:sp>
      </p:grpSp>
      <p:sp>
        <p:nvSpPr>
          <p:cNvPr id="11307" name="Text Box 43"/>
          <p:cNvSpPr txBox="1">
            <a:spLocks noChangeArrowheads="1"/>
          </p:cNvSpPr>
          <p:nvPr/>
        </p:nvSpPr>
        <p:spPr bwMode="auto">
          <a:xfrm rot="4771020">
            <a:off x="6672262" y="2652713"/>
            <a:ext cx="638175" cy="304800"/>
          </a:xfrm>
          <a:prstGeom prst="rect">
            <a:avLst/>
          </a:prstGeom>
          <a:noFill/>
          <a:ln w="9525">
            <a:noFill/>
            <a:miter lim="800000"/>
          </a:ln>
        </p:spPr>
        <p:txBody>
          <a:bodyPr wrap="none">
            <a:spAutoFit/>
          </a:bodyPr>
          <a:lstStyle/>
          <a:p>
            <a:pPr eaLnBrk="0" hangingPunct="0"/>
            <a:r>
              <a:rPr lang="en-US" sz="1400">
                <a:latin typeface="Times New Roman" charset="0"/>
              </a:rPr>
              <a:t>30mm</a:t>
            </a:r>
            <a:endParaRPr lang="en-US" sz="1400">
              <a:latin typeface="Times New Roman" charset="0"/>
            </a:endParaRPr>
          </a:p>
        </p:txBody>
      </p:sp>
      <p:grpSp>
        <p:nvGrpSpPr>
          <p:cNvPr id="4" name="Group 44"/>
          <p:cNvGrpSpPr/>
          <p:nvPr/>
        </p:nvGrpSpPr>
        <p:grpSpPr bwMode="auto">
          <a:xfrm>
            <a:off x="4610100" y="2019300"/>
            <a:ext cx="2286000" cy="304800"/>
            <a:chOff x="2904" y="1272"/>
            <a:chExt cx="1440" cy="192"/>
          </a:xfrm>
        </p:grpSpPr>
        <p:sp>
          <p:nvSpPr>
            <p:cNvPr id="10289" name="Text Box 45"/>
            <p:cNvSpPr txBox="1">
              <a:spLocks noChangeArrowheads="1"/>
            </p:cNvSpPr>
            <p:nvPr/>
          </p:nvSpPr>
          <p:spPr bwMode="auto">
            <a:xfrm>
              <a:off x="3408" y="1272"/>
              <a:ext cx="402" cy="192"/>
            </a:xfrm>
            <a:prstGeom prst="rect">
              <a:avLst/>
            </a:prstGeom>
            <a:noFill/>
            <a:ln w="9525">
              <a:noFill/>
              <a:miter lim="800000"/>
            </a:ln>
          </p:spPr>
          <p:txBody>
            <a:bodyPr wrap="none">
              <a:spAutoFit/>
            </a:bodyPr>
            <a:lstStyle/>
            <a:p>
              <a:pPr eaLnBrk="0" hangingPunct="0"/>
              <a:r>
                <a:rPr lang="en-US" sz="1400">
                  <a:latin typeface="Times New Roman" charset="0"/>
                </a:rPr>
                <a:t>45mm</a:t>
              </a:r>
              <a:endParaRPr lang="en-US" sz="1400">
                <a:latin typeface="Times New Roman" charset="0"/>
              </a:endParaRPr>
            </a:p>
          </p:txBody>
        </p:sp>
        <p:sp>
          <p:nvSpPr>
            <p:cNvPr id="10290" name="Line 46"/>
            <p:cNvSpPr>
              <a:spLocks noChangeShapeType="1"/>
            </p:cNvSpPr>
            <p:nvPr/>
          </p:nvSpPr>
          <p:spPr bwMode="auto">
            <a:xfrm flipH="1">
              <a:off x="2904" y="1422"/>
              <a:ext cx="1440" cy="0"/>
            </a:xfrm>
            <a:prstGeom prst="line">
              <a:avLst/>
            </a:prstGeom>
            <a:noFill/>
            <a:ln w="9525">
              <a:solidFill>
                <a:schemeClr val="tx1"/>
              </a:solidFill>
              <a:round/>
            </a:ln>
          </p:spPr>
          <p:txBody>
            <a:bodyPr/>
            <a:lstStyle/>
            <a:p>
              <a:endParaRPr lang="en-IN"/>
            </a:p>
          </p:txBody>
        </p:sp>
      </p:grpSp>
      <p:sp>
        <p:nvSpPr>
          <p:cNvPr id="11311" name="Oval 47"/>
          <p:cNvSpPr>
            <a:spLocks noChangeArrowheads="1"/>
          </p:cNvSpPr>
          <p:nvPr/>
        </p:nvSpPr>
        <p:spPr bwMode="auto">
          <a:xfrm>
            <a:off x="6477000" y="4876800"/>
            <a:ext cx="76200" cy="76200"/>
          </a:xfrm>
          <a:prstGeom prst="ellipse">
            <a:avLst/>
          </a:prstGeom>
          <a:solidFill>
            <a:srgbClr val="FF0066"/>
          </a:solidFill>
          <a:ln w="9525">
            <a:solidFill>
              <a:schemeClr val="tx1"/>
            </a:solidFill>
            <a:round/>
          </a:ln>
        </p:spPr>
        <p:txBody>
          <a:bodyPr wrap="none" anchor="ctr"/>
          <a:lstStyle/>
          <a:p>
            <a:endParaRPr lang="en-IN"/>
          </a:p>
        </p:txBody>
      </p:sp>
      <p:grpSp>
        <p:nvGrpSpPr>
          <p:cNvPr id="5" name="Group 48"/>
          <p:cNvGrpSpPr/>
          <p:nvPr/>
        </p:nvGrpSpPr>
        <p:grpSpPr bwMode="auto">
          <a:xfrm>
            <a:off x="8016875" y="6629400"/>
            <a:ext cx="1096963" cy="182563"/>
            <a:chOff x="5050" y="29"/>
            <a:chExt cx="691" cy="115"/>
          </a:xfrm>
        </p:grpSpPr>
        <p:sp>
          <p:nvSpPr>
            <p:cNvPr id="10283" name="AutoShape 49">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0284" name="AutoShape 5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0285" name="AutoShape 5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0286" name="AutoShape 5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0287" name="AutoShape 5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0288" name="AutoShape 5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100000">
                                          <p:val>
                                            <p:strVal val="#ppt_x"/>
                                          </p:val>
                                        </p:tav>
                                      </p:tavLst>
                                    </p:anim>
                                    <p:anim calcmode="lin" valueType="num">
                                      <p:cBhvr>
                                        <p:cTn id="14" dur="500" fill="hold"/>
                                        <p:tgtEl>
                                          <p:spTgt spid="3"/>
                                        </p:tgtEl>
                                        <p:attrNameLst>
                                          <p:attrName>ppt_y</p:attrName>
                                        </p:attrNameLst>
                                      </p:cBhvr>
                                      <p:tavLst>
                                        <p:tav tm="0">
                                          <p:val>
                                            <p:strVal val="#ppt_y+#ppt_h/2"/>
                                          </p:val>
                                        </p:tav>
                                        <p:tav tm="100000">
                                          <p:val>
                                            <p:strVal val="#ppt_y"/>
                                          </p:val>
                                        </p:tav>
                                      </p:tavLst>
                                    </p:anim>
                                    <p:anim calcmode="lin" valueType="num">
                                      <p:cBhvr>
                                        <p:cTn id="15" dur="500" fill="hold"/>
                                        <p:tgtEl>
                                          <p:spTgt spid="3"/>
                                        </p:tgtEl>
                                        <p:attrNameLst>
                                          <p:attrName>ppt_w</p:attrName>
                                        </p:attrNameLst>
                                      </p:cBhvr>
                                      <p:tavLst>
                                        <p:tav tm="0">
                                          <p:val>
                                            <p:strVal val="#ppt_w"/>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1" fill="hold" grpId="0" nodeType="clickEffect">
                                  <p:stCondLst>
                                    <p:cond delay="0"/>
                                  </p:stCondLst>
                                  <p:childTnLst>
                                    <p:set>
                                      <p:cBhvr>
                                        <p:cTn id="20" dur="1" fill="hold">
                                          <p:stCondLst>
                                            <p:cond delay="0"/>
                                          </p:stCondLst>
                                        </p:cTn>
                                        <p:tgtEl>
                                          <p:spTgt spid="11272"/>
                                        </p:tgtEl>
                                        <p:attrNameLst>
                                          <p:attrName>style.visibility</p:attrName>
                                        </p:attrNameLst>
                                      </p:cBhvr>
                                      <p:to>
                                        <p:strVal val="visible"/>
                                      </p:to>
                                    </p:set>
                                    <p:anim calcmode="lin" valueType="num">
                                      <p:cBhvr>
                                        <p:cTn id="21" dur="500" fill="hold"/>
                                        <p:tgtEl>
                                          <p:spTgt spid="11272"/>
                                        </p:tgtEl>
                                        <p:attrNameLst>
                                          <p:attrName>ppt_x</p:attrName>
                                        </p:attrNameLst>
                                      </p:cBhvr>
                                      <p:tavLst>
                                        <p:tav tm="0">
                                          <p:val>
                                            <p:strVal val="#ppt_x"/>
                                          </p:val>
                                        </p:tav>
                                        <p:tav tm="100000">
                                          <p:val>
                                            <p:strVal val="#ppt_x"/>
                                          </p:val>
                                        </p:tav>
                                      </p:tavLst>
                                    </p:anim>
                                    <p:anim calcmode="lin" valueType="num">
                                      <p:cBhvr>
                                        <p:cTn id="22" dur="500" fill="hold"/>
                                        <p:tgtEl>
                                          <p:spTgt spid="11272"/>
                                        </p:tgtEl>
                                        <p:attrNameLst>
                                          <p:attrName>ppt_y</p:attrName>
                                        </p:attrNameLst>
                                      </p:cBhvr>
                                      <p:tavLst>
                                        <p:tav tm="0">
                                          <p:val>
                                            <p:strVal val="#ppt_y-#ppt_h/2"/>
                                          </p:val>
                                        </p:tav>
                                        <p:tav tm="100000">
                                          <p:val>
                                            <p:strVal val="#ppt_y"/>
                                          </p:val>
                                        </p:tav>
                                      </p:tavLst>
                                    </p:anim>
                                    <p:anim calcmode="lin" valueType="num">
                                      <p:cBhvr>
                                        <p:cTn id="23" dur="500" fill="hold"/>
                                        <p:tgtEl>
                                          <p:spTgt spid="11272"/>
                                        </p:tgtEl>
                                        <p:attrNameLst>
                                          <p:attrName>ppt_w</p:attrName>
                                        </p:attrNameLst>
                                      </p:cBhvr>
                                      <p:tavLst>
                                        <p:tav tm="0">
                                          <p:val>
                                            <p:strVal val="#ppt_w"/>
                                          </p:val>
                                        </p:tav>
                                        <p:tav tm="100000">
                                          <p:val>
                                            <p:strVal val="#ppt_w"/>
                                          </p:val>
                                        </p:tav>
                                      </p:tavLst>
                                    </p:anim>
                                    <p:anim calcmode="lin" valueType="num">
                                      <p:cBhvr>
                                        <p:cTn id="24" dur="500" fill="hold"/>
                                        <p:tgtEl>
                                          <p:spTgt spid="11272"/>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32" fill="hold" grpId="0" nodeType="clickEffect">
                                  <p:stCondLst>
                                    <p:cond delay="0"/>
                                  </p:stCondLst>
                                  <p:childTnLst>
                                    <p:set>
                                      <p:cBhvr>
                                        <p:cTn id="28" dur="1" fill="hold">
                                          <p:stCondLst>
                                            <p:cond delay="0"/>
                                          </p:stCondLst>
                                        </p:cTn>
                                        <p:tgtEl>
                                          <p:spTgt spid="11302"/>
                                        </p:tgtEl>
                                        <p:attrNameLst>
                                          <p:attrName>style.visibility</p:attrName>
                                        </p:attrNameLst>
                                      </p:cBhvr>
                                      <p:to>
                                        <p:strVal val="visible"/>
                                      </p:to>
                                    </p:set>
                                    <p:anim calcmode="lin" valueType="num">
                                      <p:cBhvr>
                                        <p:cTn id="29" dur="500" fill="hold"/>
                                        <p:tgtEl>
                                          <p:spTgt spid="11302"/>
                                        </p:tgtEl>
                                        <p:attrNameLst>
                                          <p:attrName>ppt_w</p:attrName>
                                        </p:attrNameLst>
                                      </p:cBhvr>
                                      <p:tavLst>
                                        <p:tav tm="0">
                                          <p:val>
                                            <p:strVal val="4*#ppt_w"/>
                                          </p:val>
                                        </p:tav>
                                        <p:tav tm="100000">
                                          <p:val>
                                            <p:strVal val="#ppt_w"/>
                                          </p:val>
                                        </p:tav>
                                      </p:tavLst>
                                    </p:anim>
                                    <p:anim calcmode="lin" valueType="num">
                                      <p:cBhvr>
                                        <p:cTn id="30" dur="500" fill="hold"/>
                                        <p:tgtEl>
                                          <p:spTgt spid="11302"/>
                                        </p:tgtEl>
                                        <p:attrNameLst>
                                          <p:attrName>ppt_h</p:attrName>
                                        </p:attrNameLst>
                                      </p:cBhvr>
                                      <p:tavLst>
                                        <p:tav tm="0">
                                          <p:val>
                                            <p:strVal val="4*#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32" fill="hold" grpId="0" nodeType="clickEffect">
                                  <p:stCondLst>
                                    <p:cond delay="0"/>
                                  </p:stCondLst>
                                  <p:childTnLst>
                                    <p:set>
                                      <p:cBhvr>
                                        <p:cTn id="34" dur="1" fill="hold">
                                          <p:stCondLst>
                                            <p:cond delay="0"/>
                                          </p:stCondLst>
                                        </p:cTn>
                                        <p:tgtEl>
                                          <p:spTgt spid="11303"/>
                                        </p:tgtEl>
                                        <p:attrNameLst>
                                          <p:attrName>style.visibility</p:attrName>
                                        </p:attrNameLst>
                                      </p:cBhvr>
                                      <p:to>
                                        <p:strVal val="visible"/>
                                      </p:to>
                                    </p:set>
                                    <p:anim calcmode="lin" valueType="num">
                                      <p:cBhvr>
                                        <p:cTn id="35" dur="500" fill="hold"/>
                                        <p:tgtEl>
                                          <p:spTgt spid="11303"/>
                                        </p:tgtEl>
                                        <p:attrNameLst>
                                          <p:attrName>ppt_w</p:attrName>
                                        </p:attrNameLst>
                                      </p:cBhvr>
                                      <p:tavLst>
                                        <p:tav tm="0">
                                          <p:val>
                                            <p:strVal val="4*#ppt_w"/>
                                          </p:val>
                                        </p:tav>
                                        <p:tav tm="100000">
                                          <p:val>
                                            <p:strVal val="#ppt_w"/>
                                          </p:val>
                                        </p:tav>
                                      </p:tavLst>
                                    </p:anim>
                                    <p:anim calcmode="lin" valueType="num">
                                      <p:cBhvr>
                                        <p:cTn id="36" dur="500" fill="hold"/>
                                        <p:tgtEl>
                                          <p:spTgt spid="11303"/>
                                        </p:tgtEl>
                                        <p:attrNameLst>
                                          <p:attrName>ppt_h</p:attrName>
                                        </p:attrNameLst>
                                      </p:cBhvr>
                                      <p:tavLst>
                                        <p:tav tm="0">
                                          <p:val>
                                            <p:strVal val="4*#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1273"/>
                                        </p:tgtEl>
                                        <p:attrNameLst>
                                          <p:attrName>style.visibility</p:attrName>
                                        </p:attrNameLst>
                                      </p:cBhvr>
                                      <p:to>
                                        <p:strVal val="visible"/>
                                      </p:to>
                                    </p:set>
                                    <p:anim calcmode="lin" valueType="num">
                                      <p:cBhvr additive="base">
                                        <p:cTn id="41" dur="500" fill="hold"/>
                                        <p:tgtEl>
                                          <p:spTgt spid="11273"/>
                                        </p:tgtEl>
                                        <p:attrNameLst>
                                          <p:attrName>ppt_x</p:attrName>
                                        </p:attrNameLst>
                                      </p:cBhvr>
                                      <p:tavLst>
                                        <p:tav tm="0">
                                          <p:val>
                                            <p:strVal val="0-#ppt_w/2"/>
                                          </p:val>
                                        </p:tav>
                                        <p:tav tm="100000">
                                          <p:val>
                                            <p:strVal val="#ppt_x"/>
                                          </p:val>
                                        </p:tav>
                                      </p:tavLst>
                                    </p:anim>
                                    <p:anim calcmode="lin" valueType="num">
                                      <p:cBhvr additive="base">
                                        <p:cTn id="42" dur="500" fill="hold"/>
                                        <p:tgtEl>
                                          <p:spTgt spid="11273"/>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4" fill="hold" grpId="0" nodeType="clickEffect">
                                  <p:stCondLst>
                                    <p:cond delay="0"/>
                                  </p:stCondLst>
                                  <p:childTnLst>
                                    <p:set>
                                      <p:cBhvr>
                                        <p:cTn id="46" dur="1" fill="hold">
                                          <p:stCondLst>
                                            <p:cond delay="0"/>
                                          </p:stCondLst>
                                        </p:cTn>
                                        <p:tgtEl>
                                          <p:spTgt spid="11271"/>
                                        </p:tgtEl>
                                        <p:attrNameLst>
                                          <p:attrName>style.visibility</p:attrName>
                                        </p:attrNameLst>
                                      </p:cBhvr>
                                      <p:to>
                                        <p:strVal val="visible"/>
                                      </p:to>
                                    </p:set>
                                    <p:anim calcmode="lin" valueType="num">
                                      <p:cBhvr>
                                        <p:cTn id="47" dur="500" fill="hold"/>
                                        <p:tgtEl>
                                          <p:spTgt spid="11271"/>
                                        </p:tgtEl>
                                        <p:attrNameLst>
                                          <p:attrName>ppt_x</p:attrName>
                                        </p:attrNameLst>
                                      </p:cBhvr>
                                      <p:tavLst>
                                        <p:tav tm="0">
                                          <p:val>
                                            <p:strVal val="#ppt_x"/>
                                          </p:val>
                                        </p:tav>
                                        <p:tav tm="100000">
                                          <p:val>
                                            <p:strVal val="#ppt_x"/>
                                          </p:val>
                                        </p:tav>
                                      </p:tavLst>
                                    </p:anim>
                                    <p:anim calcmode="lin" valueType="num">
                                      <p:cBhvr>
                                        <p:cTn id="48" dur="500" fill="hold"/>
                                        <p:tgtEl>
                                          <p:spTgt spid="11271"/>
                                        </p:tgtEl>
                                        <p:attrNameLst>
                                          <p:attrName>ppt_y</p:attrName>
                                        </p:attrNameLst>
                                      </p:cBhvr>
                                      <p:tavLst>
                                        <p:tav tm="0">
                                          <p:val>
                                            <p:strVal val="#ppt_y+#ppt_h/2"/>
                                          </p:val>
                                        </p:tav>
                                        <p:tav tm="100000">
                                          <p:val>
                                            <p:strVal val="#ppt_y"/>
                                          </p:val>
                                        </p:tav>
                                      </p:tavLst>
                                    </p:anim>
                                    <p:anim calcmode="lin" valueType="num">
                                      <p:cBhvr>
                                        <p:cTn id="49" dur="500" fill="hold"/>
                                        <p:tgtEl>
                                          <p:spTgt spid="11271"/>
                                        </p:tgtEl>
                                        <p:attrNameLst>
                                          <p:attrName>ppt_w</p:attrName>
                                        </p:attrNameLst>
                                      </p:cBhvr>
                                      <p:tavLst>
                                        <p:tav tm="0">
                                          <p:val>
                                            <p:strVal val="#ppt_w"/>
                                          </p:val>
                                        </p:tav>
                                        <p:tav tm="100000">
                                          <p:val>
                                            <p:strVal val="#ppt_w"/>
                                          </p:val>
                                        </p:tav>
                                      </p:tavLst>
                                    </p:anim>
                                    <p:anim calcmode="lin" valueType="num">
                                      <p:cBhvr>
                                        <p:cTn id="50" dur="500" fill="hold"/>
                                        <p:tgtEl>
                                          <p:spTgt spid="11271"/>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1279"/>
                                        </p:tgtEl>
                                        <p:attrNameLst>
                                          <p:attrName>style.visibility</p:attrName>
                                        </p:attrNameLst>
                                      </p:cBhvr>
                                      <p:to>
                                        <p:strVal val="visible"/>
                                      </p:to>
                                    </p:set>
                                    <p:anim calcmode="lin" valueType="num">
                                      <p:cBhvr additive="base">
                                        <p:cTn id="55" dur="500" fill="hold"/>
                                        <p:tgtEl>
                                          <p:spTgt spid="11279"/>
                                        </p:tgtEl>
                                        <p:attrNameLst>
                                          <p:attrName>ppt_x</p:attrName>
                                        </p:attrNameLst>
                                      </p:cBhvr>
                                      <p:tavLst>
                                        <p:tav tm="0">
                                          <p:val>
                                            <p:strVal val="1+#ppt_w/2"/>
                                          </p:val>
                                        </p:tav>
                                        <p:tav tm="100000">
                                          <p:val>
                                            <p:strVal val="#ppt_x"/>
                                          </p:val>
                                        </p:tav>
                                      </p:tavLst>
                                    </p:anim>
                                    <p:anim calcmode="lin" valueType="num">
                                      <p:cBhvr additive="base">
                                        <p:cTn id="56" dur="500" fill="hold"/>
                                        <p:tgtEl>
                                          <p:spTgt spid="11279"/>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7" presetClass="entr" presetSubtype="8" fill="hold" grpId="0" nodeType="clickEffect">
                                  <p:stCondLst>
                                    <p:cond delay="0"/>
                                  </p:stCondLst>
                                  <p:childTnLst>
                                    <p:set>
                                      <p:cBhvr>
                                        <p:cTn id="60" dur="1" fill="hold">
                                          <p:stCondLst>
                                            <p:cond delay="0"/>
                                          </p:stCondLst>
                                        </p:cTn>
                                        <p:tgtEl>
                                          <p:spTgt spid="11270"/>
                                        </p:tgtEl>
                                        <p:attrNameLst>
                                          <p:attrName>style.visibility</p:attrName>
                                        </p:attrNameLst>
                                      </p:cBhvr>
                                      <p:to>
                                        <p:strVal val="visible"/>
                                      </p:to>
                                    </p:set>
                                    <p:anim calcmode="lin" valueType="num">
                                      <p:cBhvr>
                                        <p:cTn id="61" dur="500" fill="hold"/>
                                        <p:tgtEl>
                                          <p:spTgt spid="11270"/>
                                        </p:tgtEl>
                                        <p:attrNameLst>
                                          <p:attrName>ppt_x</p:attrName>
                                        </p:attrNameLst>
                                      </p:cBhvr>
                                      <p:tavLst>
                                        <p:tav tm="0">
                                          <p:val>
                                            <p:strVal val="#ppt_x-#ppt_w/2"/>
                                          </p:val>
                                        </p:tav>
                                        <p:tav tm="100000">
                                          <p:val>
                                            <p:strVal val="#ppt_x"/>
                                          </p:val>
                                        </p:tav>
                                      </p:tavLst>
                                    </p:anim>
                                    <p:anim calcmode="lin" valueType="num">
                                      <p:cBhvr>
                                        <p:cTn id="62" dur="500" fill="hold"/>
                                        <p:tgtEl>
                                          <p:spTgt spid="11270"/>
                                        </p:tgtEl>
                                        <p:attrNameLst>
                                          <p:attrName>ppt_y</p:attrName>
                                        </p:attrNameLst>
                                      </p:cBhvr>
                                      <p:tavLst>
                                        <p:tav tm="0">
                                          <p:val>
                                            <p:strVal val="#ppt_y"/>
                                          </p:val>
                                        </p:tav>
                                        <p:tav tm="100000">
                                          <p:val>
                                            <p:strVal val="#ppt_y"/>
                                          </p:val>
                                        </p:tav>
                                      </p:tavLst>
                                    </p:anim>
                                    <p:anim calcmode="lin" valueType="num">
                                      <p:cBhvr>
                                        <p:cTn id="63" dur="500" fill="hold"/>
                                        <p:tgtEl>
                                          <p:spTgt spid="11270"/>
                                        </p:tgtEl>
                                        <p:attrNameLst>
                                          <p:attrName>ppt_w</p:attrName>
                                        </p:attrNameLst>
                                      </p:cBhvr>
                                      <p:tavLst>
                                        <p:tav tm="0">
                                          <p:val>
                                            <p:fltVal val="0"/>
                                          </p:val>
                                        </p:tav>
                                        <p:tav tm="100000">
                                          <p:val>
                                            <p:strVal val="#ppt_w"/>
                                          </p:val>
                                        </p:tav>
                                      </p:tavLst>
                                    </p:anim>
                                    <p:anim calcmode="lin" valueType="num">
                                      <p:cBhvr>
                                        <p:cTn id="64" dur="500" fill="hold"/>
                                        <p:tgtEl>
                                          <p:spTgt spid="11270"/>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1274"/>
                                        </p:tgtEl>
                                        <p:attrNameLst>
                                          <p:attrName>style.visibility</p:attrName>
                                        </p:attrNameLst>
                                      </p:cBhvr>
                                      <p:to>
                                        <p:strVal val="visible"/>
                                      </p:to>
                                    </p:set>
                                    <p:anim calcmode="lin" valueType="num">
                                      <p:cBhvr additive="base">
                                        <p:cTn id="69" dur="500" fill="hold"/>
                                        <p:tgtEl>
                                          <p:spTgt spid="11274"/>
                                        </p:tgtEl>
                                        <p:attrNameLst>
                                          <p:attrName>ppt_x</p:attrName>
                                        </p:attrNameLst>
                                      </p:cBhvr>
                                      <p:tavLst>
                                        <p:tav tm="0">
                                          <p:val>
                                            <p:strVal val="#ppt_x"/>
                                          </p:val>
                                        </p:tav>
                                        <p:tav tm="100000">
                                          <p:val>
                                            <p:strVal val="#ppt_x"/>
                                          </p:val>
                                        </p:tav>
                                      </p:tavLst>
                                    </p:anim>
                                    <p:anim calcmode="lin" valueType="num">
                                      <p:cBhvr additive="base">
                                        <p:cTn id="70" dur="500" fill="hold"/>
                                        <p:tgtEl>
                                          <p:spTgt spid="11274"/>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1275"/>
                                        </p:tgtEl>
                                        <p:attrNameLst>
                                          <p:attrName>style.visibility</p:attrName>
                                        </p:attrNameLst>
                                      </p:cBhvr>
                                      <p:to>
                                        <p:strVal val="visible"/>
                                      </p:to>
                                    </p:set>
                                    <p:anim calcmode="lin" valueType="num">
                                      <p:cBhvr additive="base">
                                        <p:cTn id="75" dur="500" fill="hold"/>
                                        <p:tgtEl>
                                          <p:spTgt spid="11275"/>
                                        </p:tgtEl>
                                        <p:attrNameLst>
                                          <p:attrName>ppt_x</p:attrName>
                                        </p:attrNameLst>
                                      </p:cBhvr>
                                      <p:tavLst>
                                        <p:tav tm="0">
                                          <p:val>
                                            <p:strVal val="#ppt_x"/>
                                          </p:val>
                                        </p:tav>
                                        <p:tav tm="100000">
                                          <p:val>
                                            <p:strVal val="#ppt_x"/>
                                          </p:val>
                                        </p:tav>
                                      </p:tavLst>
                                    </p:anim>
                                    <p:anim calcmode="lin" valueType="num">
                                      <p:cBhvr additive="base">
                                        <p:cTn id="76" dur="500" fill="hold"/>
                                        <p:tgtEl>
                                          <p:spTgt spid="11275"/>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1276"/>
                                        </p:tgtEl>
                                        <p:attrNameLst>
                                          <p:attrName>style.visibility</p:attrName>
                                        </p:attrNameLst>
                                      </p:cBhvr>
                                      <p:to>
                                        <p:strVal val="visible"/>
                                      </p:to>
                                    </p:set>
                                    <p:anim calcmode="lin" valueType="num">
                                      <p:cBhvr additive="base">
                                        <p:cTn id="81" dur="500" fill="hold"/>
                                        <p:tgtEl>
                                          <p:spTgt spid="11276"/>
                                        </p:tgtEl>
                                        <p:attrNameLst>
                                          <p:attrName>ppt_x</p:attrName>
                                        </p:attrNameLst>
                                      </p:cBhvr>
                                      <p:tavLst>
                                        <p:tav tm="0">
                                          <p:val>
                                            <p:strVal val="#ppt_x"/>
                                          </p:val>
                                        </p:tav>
                                        <p:tav tm="100000">
                                          <p:val>
                                            <p:strVal val="#ppt_x"/>
                                          </p:val>
                                        </p:tav>
                                      </p:tavLst>
                                    </p:anim>
                                    <p:anim calcmode="lin" valueType="num">
                                      <p:cBhvr additive="base">
                                        <p:cTn id="82" dur="500" fill="hold"/>
                                        <p:tgtEl>
                                          <p:spTgt spid="11276"/>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1277"/>
                                        </p:tgtEl>
                                        <p:attrNameLst>
                                          <p:attrName>style.visibility</p:attrName>
                                        </p:attrNameLst>
                                      </p:cBhvr>
                                      <p:to>
                                        <p:strVal val="visible"/>
                                      </p:to>
                                    </p:set>
                                    <p:anim calcmode="lin" valueType="num">
                                      <p:cBhvr additive="base">
                                        <p:cTn id="87" dur="500" fill="hold"/>
                                        <p:tgtEl>
                                          <p:spTgt spid="11277"/>
                                        </p:tgtEl>
                                        <p:attrNameLst>
                                          <p:attrName>ppt_x</p:attrName>
                                        </p:attrNameLst>
                                      </p:cBhvr>
                                      <p:tavLst>
                                        <p:tav tm="0">
                                          <p:val>
                                            <p:strVal val="#ppt_x"/>
                                          </p:val>
                                        </p:tav>
                                        <p:tav tm="100000">
                                          <p:val>
                                            <p:strVal val="#ppt_x"/>
                                          </p:val>
                                        </p:tav>
                                      </p:tavLst>
                                    </p:anim>
                                    <p:anim calcmode="lin" valueType="num">
                                      <p:cBhvr additive="base">
                                        <p:cTn id="88" dur="500" fill="hold"/>
                                        <p:tgtEl>
                                          <p:spTgt spid="11277"/>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278"/>
                                        </p:tgtEl>
                                        <p:attrNameLst>
                                          <p:attrName>style.visibility</p:attrName>
                                        </p:attrNameLst>
                                      </p:cBhvr>
                                      <p:to>
                                        <p:strVal val="visible"/>
                                      </p:to>
                                    </p:set>
                                    <p:anim calcmode="lin" valueType="num">
                                      <p:cBhvr additive="base">
                                        <p:cTn id="93" dur="500" fill="hold"/>
                                        <p:tgtEl>
                                          <p:spTgt spid="11278"/>
                                        </p:tgtEl>
                                        <p:attrNameLst>
                                          <p:attrName>ppt_x</p:attrName>
                                        </p:attrNameLst>
                                      </p:cBhvr>
                                      <p:tavLst>
                                        <p:tav tm="0">
                                          <p:val>
                                            <p:strVal val="#ppt_x"/>
                                          </p:val>
                                        </p:tav>
                                        <p:tav tm="100000">
                                          <p:val>
                                            <p:strVal val="#ppt_x"/>
                                          </p:val>
                                        </p:tav>
                                      </p:tavLst>
                                    </p:anim>
                                    <p:anim calcmode="lin" valueType="num">
                                      <p:cBhvr additive="base">
                                        <p:cTn id="94" dur="500" fill="hold"/>
                                        <p:tgtEl>
                                          <p:spTgt spid="11278"/>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1" fill="hold" grpId="0" nodeType="clickEffect">
                                  <p:stCondLst>
                                    <p:cond delay="0"/>
                                  </p:stCondLst>
                                  <p:childTnLst>
                                    <p:set>
                                      <p:cBhvr>
                                        <p:cTn id="98" dur="1" fill="hold">
                                          <p:stCondLst>
                                            <p:cond delay="0"/>
                                          </p:stCondLst>
                                        </p:cTn>
                                        <p:tgtEl>
                                          <p:spTgt spid="11280"/>
                                        </p:tgtEl>
                                        <p:attrNameLst>
                                          <p:attrName>style.visibility</p:attrName>
                                        </p:attrNameLst>
                                      </p:cBhvr>
                                      <p:to>
                                        <p:strVal val="visible"/>
                                      </p:to>
                                    </p:set>
                                    <p:anim calcmode="lin" valueType="num">
                                      <p:cBhvr additive="base">
                                        <p:cTn id="99" dur="500" fill="hold"/>
                                        <p:tgtEl>
                                          <p:spTgt spid="11280"/>
                                        </p:tgtEl>
                                        <p:attrNameLst>
                                          <p:attrName>ppt_x</p:attrName>
                                        </p:attrNameLst>
                                      </p:cBhvr>
                                      <p:tavLst>
                                        <p:tav tm="0">
                                          <p:val>
                                            <p:strVal val="#ppt_x"/>
                                          </p:val>
                                        </p:tav>
                                        <p:tav tm="100000">
                                          <p:val>
                                            <p:strVal val="#ppt_x"/>
                                          </p:val>
                                        </p:tav>
                                      </p:tavLst>
                                    </p:anim>
                                    <p:anim calcmode="lin" valueType="num">
                                      <p:cBhvr additive="base">
                                        <p:cTn id="100" dur="500" fill="hold"/>
                                        <p:tgtEl>
                                          <p:spTgt spid="11280"/>
                                        </p:tgtEl>
                                        <p:attrNameLst>
                                          <p:attrName>ppt_y</p:attrName>
                                        </p:attrNameLst>
                                      </p:cBhvr>
                                      <p:tavLst>
                                        <p:tav tm="0">
                                          <p:val>
                                            <p:strVal val="0-#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1281"/>
                                        </p:tgtEl>
                                        <p:attrNameLst>
                                          <p:attrName>style.visibility</p:attrName>
                                        </p:attrNameLst>
                                      </p:cBhvr>
                                      <p:to>
                                        <p:strVal val="visible"/>
                                      </p:to>
                                    </p:set>
                                    <p:anim calcmode="lin" valueType="num">
                                      <p:cBhvr additive="base">
                                        <p:cTn id="105" dur="500" fill="hold"/>
                                        <p:tgtEl>
                                          <p:spTgt spid="11281"/>
                                        </p:tgtEl>
                                        <p:attrNameLst>
                                          <p:attrName>ppt_x</p:attrName>
                                        </p:attrNameLst>
                                      </p:cBhvr>
                                      <p:tavLst>
                                        <p:tav tm="0">
                                          <p:val>
                                            <p:strVal val="#ppt_x"/>
                                          </p:val>
                                        </p:tav>
                                        <p:tav tm="100000">
                                          <p:val>
                                            <p:strVal val="#ppt_x"/>
                                          </p:val>
                                        </p:tav>
                                      </p:tavLst>
                                    </p:anim>
                                    <p:anim calcmode="lin" valueType="num">
                                      <p:cBhvr additive="base">
                                        <p:cTn id="106" dur="500" fill="hold"/>
                                        <p:tgtEl>
                                          <p:spTgt spid="11281"/>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17" presetClass="entr" presetSubtype="8" fill="hold" grpId="0" nodeType="clickEffect">
                                  <p:stCondLst>
                                    <p:cond delay="0"/>
                                  </p:stCondLst>
                                  <p:childTnLst>
                                    <p:set>
                                      <p:cBhvr>
                                        <p:cTn id="110" dur="1" fill="hold">
                                          <p:stCondLst>
                                            <p:cond delay="0"/>
                                          </p:stCondLst>
                                        </p:cTn>
                                        <p:tgtEl>
                                          <p:spTgt spid="11301"/>
                                        </p:tgtEl>
                                        <p:attrNameLst>
                                          <p:attrName>style.visibility</p:attrName>
                                        </p:attrNameLst>
                                      </p:cBhvr>
                                      <p:to>
                                        <p:strVal val="visible"/>
                                      </p:to>
                                    </p:set>
                                    <p:anim calcmode="lin" valueType="num">
                                      <p:cBhvr>
                                        <p:cTn id="111" dur="500" fill="hold"/>
                                        <p:tgtEl>
                                          <p:spTgt spid="11301"/>
                                        </p:tgtEl>
                                        <p:attrNameLst>
                                          <p:attrName>ppt_x</p:attrName>
                                        </p:attrNameLst>
                                      </p:cBhvr>
                                      <p:tavLst>
                                        <p:tav tm="0">
                                          <p:val>
                                            <p:strVal val="#ppt_x-#ppt_w/2"/>
                                          </p:val>
                                        </p:tav>
                                        <p:tav tm="100000">
                                          <p:val>
                                            <p:strVal val="#ppt_x"/>
                                          </p:val>
                                        </p:tav>
                                      </p:tavLst>
                                    </p:anim>
                                    <p:anim calcmode="lin" valueType="num">
                                      <p:cBhvr>
                                        <p:cTn id="112" dur="500" fill="hold"/>
                                        <p:tgtEl>
                                          <p:spTgt spid="11301"/>
                                        </p:tgtEl>
                                        <p:attrNameLst>
                                          <p:attrName>ppt_y</p:attrName>
                                        </p:attrNameLst>
                                      </p:cBhvr>
                                      <p:tavLst>
                                        <p:tav tm="0">
                                          <p:val>
                                            <p:strVal val="#ppt_y"/>
                                          </p:val>
                                        </p:tav>
                                        <p:tav tm="100000">
                                          <p:val>
                                            <p:strVal val="#ppt_y"/>
                                          </p:val>
                                        </p:tav>
                                      </p:tavLst>
                                    </p:anim>
                                    <p:anim calcmode="lin" valueType="num">
                                      <p:cBhvr>
                                        <p:cTn id="113" dur="500" fill="hold"/>
                                        <p:tgtEl>
                                          <p:spTgt spid="11301"/>
                                        </p:tgtEl>
                                        <p:attrNameLst>
                                          <p:attrName>ppt_w</p:attrName>
                                        </p:attrNameLst>
                                      </p:cBhvr>
                                      <p:tavLst>
                                        <p:tav tm="0">
                                          <p:val>
                                            <p:fltVal val="0"/>
                                          </p:val>
                                        </p:tav>
                                        <p:tav tm="100000">
                                          <p:val>
                                            <p:strVal val="#ppt_w"/>
                                          </p:val>
                                        </p:tav>
                                      </p:tavLst>
                                    </p:anim>
                                    <p:anim calcmode="lin" valueType="num">
                                      <p:cBhvr>
                                        <p:cTn id="114" dur="500" fill="hold"/>
                                        <p:tgtEl>
                                          <p:spTgt spid="11301"/>
                                        </p:tgtEl>
                                        <p:attrNameLst>
                                          <p:attrName>ppt_h</p:attrName>
                                        </p:attrNameLst>
                                      </p:cBhvr>
                                      <p:tavLst>
                                        <p:tav tm="0">
                                          <p:val>
                                            <p:strVal val="#ppt_h"/>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17" presetClass="entr" presetSubtype="1" fill="hold" grpId="0" nodeType="clickEffect">
                                  <p:stCondLst>
                                    <p:cond delay="0"/>
                                  </p:stCondLst>
                                  <p:childTnLst>
                                    <p:set>
                                      <p:cBhvr>
                                        <p:cTn id="118" dur="1" fill="hold">
                                          <p:stCondLst>
                                            <p:cond delay="0"/>
                                          </p:stCondLst>
                                        </p:cTn>
                                        <p:tgtEl>
                                          <p:spTgt spid="11282"/>
                                        </p:tgtEl>
                                        <p:attrNameLst>
                                          <p:attrName>style.visibility</p:attrName>
                                        </p:attrNameLst>
                                      </p:cBhvr>
                                      <p:to>
                                        <p:strVal val="visible"/>
                                      </p:to>
                                    </p:set>
                                    <p:anim calcmode="lin" valueType="num">
                                      <p:cBhvr>
                                        <p:cTn id="119" dur="500" fill="hold"/>
                                        <p:tgtEl>
                                          <p:spTgt spid="11282"/>
                                        </p:tgtEl>
                                        <p:attrNameLst>
                                          <p:attrName>ppt_x</p:attrName>
                                        </p:attrNameLst>
                                      </p:cBhvr>
                                      <p:tavLst>
                                        <p:tav tm="0">
                                          <p:val>
                                            <p:strVal val="#ppt_x"/>
                                          </p:val>
                                        </p:tav>
                                        <p:tav tm="100000">
                                          <p:val>
                                            <p:strVal val="#ppt_x"/>
                                          </p:val>
                                        </p:tav>
                                      </p:tavLst>
                                    </p:anim>
                                    <p:anim calcmode="lin" valueType="num">
                                      <p:cBhvr>
                                        <p:cTn id="120" dur="500" fill="hold"/>
                                        <p:tgtEl>
                                          <p:spTgt spid="11282"/>
                                        </p:tgtEl>
                                        <p:attrNameLst>
                                          <p:attrName>ppt_y</p:attrName>
                                        </p:attrNameLst>
                                      </p:cBhvr>
                                      <p:tavLst>
                                        <p:tav tm="0">
                                          <p:val>
                                            <p:strVal val="#ppt_y-#ppt_h/2"/>
                                          </p:val>
                                        </p:tav>
                                        <p:tav tm="100000">
                                          <p:val>
                                            <p:strVal val="#ppt_y"/>
                                          </p:val>
                                        </p:tav>
                                      </p:tavLst>
                                    </p:anim>
                                    <p:anim calcmode="lin" valueType="num">
                                      <p:cBhvr>
                                        <p:cTn id="121" dur="500" fill="hold"/>
                                        <p:tgtEl>
                                          <p:spTgt spid="11282"/>
                                        </p:tgtEl>
                                        <p:attrNameLst>
                                          <p:attrName>ppt_w</p:attrName>
                                        </p:attrNameLst>
                                      </p:cBhvr>
                                      <p:tavLst>
                                        <p:tav tm="0">
                                          <p:val>
                                            <p:strVal val="#ppt_w"/>
                                          </p:val>
                                        </p:tav>
                                        <p:tav tm="100000">
                                          <p:val>
                                            <p:strVal val="#ppt_w"/>
                                          </p:val>
                                        </p:tav>
                                      </p:tavLst>
                                    </p:anim>
                                    <p:anim calcmode="lin" valueType="num">
                                      <p:cBhvr>
                                        <p:cTn id="122" dur="500" fill="hold"/>
                                        <p:tgtEl>
                                          <p:spTgt spid="11282"/>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18" presetClass="entr" presetSubtype="9" fill="hold" grpId="0" nodeType="clickEffect">
                                  <p:stCondLst>
                                    <p:cond delay="0"/>
                                  </p:stCondLst>
                                  <p:childTnLst>
                                    <p:set>
                                      <p:cBhvr>
                                        <p:cTn id="126" dur="1" fill="hold">
                                          <p:stCondLst>
                                            <p:cond delay="0"/>
                                          </p:stCondLst>
                                        </p:cTn>
                                        <p:tgtEl>
                                          <p:spTgt spid="11283"/>
                                        </p:tgtEl>
                                        <p:attrNameLst>
                                          <p:attrName>style.visibility</p:attrName>
                                        </p:attrNameLst>
                                      </p:cBhvr>
                                      <p:to>
                                        <p:strVal val="visible"/>
                                      </p:to>
                                    </p:set>
                                    <p:animEffect transition="in" filter="strips(upLeft)">
                                      <p:cBhvr>
                                        <p:cTn id="127" dur="500"/>
                                        <p:tgtEl>
                                          <p:spTgt spid="11283"/>
                                        </p:tgtEl>
                                      </p:cBhvr>
                                    </p:animEffect>
                                  </p:childTnLst>
                                </p:cTn>
                              </p:par>
                            </p:childTnLst>
                          </p:cTn>
                        </p:par>
                      </p:childTnLst>
                    </p:cTn>
                  </p:par>
                  <p:par>
                    <p:cTn id="128" fill="hold">
                      <p:stCondLst>
                        <p:cond delay="indefinite"/>
                      </p:stCondLst>
                      <p:childTnLst>
                        <p:par>
                          <p:cTn id="129" fill="hold">
                            <p:stCondLst>
                              <p:cond delay="0"/>
                            </p:stCondLst>
                            <p:childTnLst>
                              <p:par>
                                <p:cTn id="130" presetID="2" presetClass="entr" presetSubtype="2" fill="hold" grpId="0" nodeType="clickEffect">
                                  <p:stCondLst>
                                    <p:cond delay="0"/>
                                  </p:stCondLst>
                                  <p:childTnLst>
                                    <p:set>
                                      <p:cBhvr>
                                        <p:cTn id="131" dur="1" fill="hold">
                                          <p:stCondLst>
                                            <p:cond delay="0"/>
                                          </p:stCondLst>
                                        </p:cTn>
                                        <p:tgtEl>
                                          <p:spTgt spid="11307"/>
                                        </p:tgtEl>
                                        <p:attrNameLst>
                                          <p:attrName>style.visibility</p:attrName>
                                        </p:attrNameLst>
                                      </p:cBhvr>
                                      <p:to>
                                        <p:strVal val="visible"/>
                                      </p:to>
                                    </p:set>
                                    <p:anim calcmode="lin" valueType="num">
                                      <p:cBhvr additive="base">
                                        <p:cTn id="132" dur="500" fill="hold"/>
                                        <p:tgtEl>
                                          <p:spTgt spid="11307"/>
                                        </p:tgtEl>
                                        <p:attrNameLst>
                                          <p:attrName>ppt_x</p:attrName>
                                        </p:attrNameLst>
                                      </p:cBhvr>
                                      <p:tavLst>
                                        <p:tav tm="0">
                                          <p:val>
                                            <p:strVal val="1+#ppt_w/2"/>
                                          </p:val>
                                        </p:tav>
                                        <p:tav tm="100000">
                                          <p:val>
                                            <p:strVal val="#ppt_x"/>
                                          </p:val>
                                        </p:tav>
                                      </p:tavLst>
                                    </p:anim>
                                    <p:anim calcmode="lin" valueType="num">
                                      <p:cBhvr additive="base">
                                        <p:cTn id="133" dur="500" fill="hold"/>
                                        <p:tgtEl>
                                          <p:spTgt spid="11307"/>
                                        </p:tgtEl>
                                        <p:attrNameLst>
                                          <p:attrName>ppt_y</p:attrName>
                                        </p:attrNameLst>
                                      </p:cBhvr>
                                      <p:tavLst>
                                        <p:tav tm="0">
                                          <p:val>
                                            <p:strVal val="#ppt_y"/>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17" presetClass="entr" presetSubtype="10" fill="hold" nodeType="clickEffect">
                                  <p:stCondLst>
                                    <p:cond delay="0"/>
                                  </p:stCondLst>
                                  <p:childTnLst>
                                    <p:set>
                                      <p:cBhvr>
                                        <p:cTn id="137" dur="1" fill="hold">
                                          <p:stCondLst>
                                            <p:cond delay="0"/>
                                          </p:stCondLst>
                                        </p:cTn>
                                        <p:tgtEl>
                                          <p:spTgt spid="4"/>
                                        </p:tgtEl>
                                        <p:attrNameLst>
                                          <p:attrName>style.visibility</p:attrName>
                                        </p:attrNameLst>
                                      </p:cBhvr>
                                      <p:to>
                                        <p:strVal val="visible"/>
                                      </p:to>
                                    </p:set>
                                    <p:anim calcmode="lin" valueType="num">
                                      <p:cBhvr>
                                        <p:cTn id="138" dur="500" fill="hold"/>
                                        <p:tgtEl>
                                          <p:spTgt spid="4"/>
                                        </p:tgtEl>
                                        <p:attrNameLst>
                                          <p:attrName>ppt_w</p:attrName>
                                        </p:attrNameLst>
                                      </p:cBhvr>
                                      <p:tavLst>
                                        <p:tav tm="0">
                                          <p:val>
                                            <p:fltVal val="0"/>
                                          </p:val>
                                        </p:tav>
                                        <p:tav tm="100000">
                                          <p:val>
                                            <p:strVal val="#ppt_w"/>
                                          </p:val>
                                        </p:tav>
                                      </p:tavLst>
                                    </p:anim>
                                    <p:anim calcmode="lin" valueType="num">
                                      <p:cBhvr>
                                        <p:cTn id="139"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140" fill="hold">
                      <p:stCondLst>
                        <p:cond delay="indefinite"/>
                      </p:stCondLst>
                      <p:childTnLst>
                        <p:par>
                          <p:cTn id="141" fill="hold">
                            <p:stCondLst>
                              <p:cond delay="0"/>
                            </p:stCondLst>
                            <p:childTnLst>
                              <p:par>
                                <p:cTn id="142" presetID="18" presetClass="entr" presetSubtype="12" fill="hold" grpId="0" nodeType="clickEffect">
                                  <p:stCondLst>
                                    <p:cond delay="0"/>
                                  </p:stCondLst>
                                  <p:childTnLst>
                                    <p:set>
                                      <p:cBhvr>
                                        <p:cTn id="143" dur="1" fill="hold">
                                          <p:stCondLst>
                                            <p:cond delay="0"/>
                                          </p:stCondLst>
                                        </p:cTn>
                                        <p:tgtEl>
                                          <p:spTgt spid="11284"/>
                                        </p:tgtEl>
                                        <p:attrNameLst>
                                          <p:attrName>style.visibility</p:attrName>
                                        </p:attrNameLst>
                                      </p:cBhvr>
                                      <p:to>
                                        <p:strVal val="visible"/>
                                      </p:to>
                                    </p:set>
                                    <p:animEffect transition="in" filter="strips(downLeft)">
                                      <p:cBhvr>
                                        <p:cTn id="144" dur="500"/>
                                        <p:tgtEl>
                                          <p:spTgt spid="11284"/>
                                        </p:tgtEl>
                                      </p:cBhvr>
                                    </p:animEffect>
                                  </p:childTnLst>
                                </p:cTn>
                              </p:par>
                            </p:childTnLst>
                          </p:cTn>
                        </p:par>
                      </p:childTnLst>
                    </p:cTn>
                  </p:par>
                  <p:par>
                    <p:cTn id="145" fill="hold">
                      <p:stCondLst>
                        <p:cond delay="indefinite"/>
                      </p:stCondLst>
                      <p:childTnLst>
                        <p:par>
                          <p:cTn id="146" fill="hold">
                            <p:stCondLst>
                              <p:cond delay="0"/>
                            </p:stCondLst>
                            <p:childTnLst>
                              <p:par>
                                <p:cTn id="147" presetID="17" presetClass="entr" presetSubtype="1" fill="hold" grpId="0" nodeType="clickEffect">
                                  <p:stCondLst>
                                    <p:cond delay="0"/>
                                  </p:stCondLst>
                                  <p:childTnLst>
                                    <p:set>
                                      <p:cBhvr>
                                        <p:cTn id="148" dur="1" fill="hold">
                                          <p:stCondLst>
                                            <p:cond delay="0"/>
                                          </p:stCondLst>
                                        </p:cTn>
                                        <p:tgtEl>
                                          <p:spTgt spid="11285"/>
                                        </p:tgtEl>
                                        <p:attrNameLst>
                                          <p:attrName>style.visibility</p:attrName>
                                        </p:attrNameLst>
                                      </p:cBhvr>
                                      <p:to>
                                        <p:strVal val="visible"/>
                                      </p:to>
                                    </p:set>
                                    <p:anim calcmode="lin" valueType="num">
                                      <p:cBhvr>
                                        <p:cTn id="149" dur="500" fill="hold"/>
                                        <p:tgtEl>
                                          <p:spTgt spid="11285"/>
                                        </p:tgtEl>
                                        <p:attrNameLst>
                                          <p:attrName>ppt_x</p:attrName>
                                        </p:attrNameLst>
                                      </p:cBhvr>
                                      <p:tavLst>
                                        <p:tav tm="0">
                                          <p:val>
                                            <p:strVal val="#ppt_x"/>
                                          </p:val>
                                        </p:tav>
                                        <p:tav tm="100000">
                                          <p:val>
                                            <p:strVal val="#ppt_x"/>
                                          </p:val>
                                        </p:tav>
                                      </p:tavLst>
                                    </p:anim>
                                    <p:anim calcmode="lin" valueType="num">
                                      <p:cBhvr>
                                        <p:cTn id="150" dur="500" fill="hold"/>
                                        <p:tgtEl>
                                          <p:spTgt spid="11285"/>
                                        </p:tgtEl>
                                        <p:attrNameLst>
                                          <p:attrName>ppt_y</p:attrName>
                                        </p:attrNameLst>
                                      </p:cBhvr>
                                      <p:tavLst>
                                        <p:tav tm="0">
                                          <p:val>
                                            <p:strVal val="#ppt_y-#ppt_h/2"/>
                                          </p:val>
                                        </p:tav>
                                        <p:tav tm="100000">
                                          <p:val>
                                            <p:strVal val="#ppt_y"/>
                                          </p:val>
                                        </p:tav>
                                      </p:tavLst>
                                    </p:anim>
                                    <p:anim calcmode="lin" valueType="num">
                                      <p:cBhvr>
                                        <p:cTn id="151" dur="500" fill="hold"/>
                                        <p:tgtEl>
                                          <p:spTgt spid="11285"/>
                                        </p:tgtEl>
                                        <p:attrNameLst>
                                          <p:attrName>ppt_w</p:attrName>
                                        </p:attrNameLst>
                                      </p:cBhvr>
                                      <p:tavLst>
                                        <p:tav tm="0">
                                          <p:val>
                                            <p:strVal val="#ppt_w"/>
                                          </p:val>
                                        </p:tav>
                                        <p:tav tm="100000">
                                          <p:val>
                                            <p:strVal val="#ppt_w"/>
                                          </p:val>
                                        </p:tav>
                                      </p:tavLst>
                                    </p:anim>
                                    <p:anim calcmode="lin" valueType="num">
                                      <p:cBhvr>
                                        <p:cTn id="152" dur="500" fill="hold"/>
                                        <p:tgtEl>
                                          <p:spTgt spid="11285"/>
                                        </p:tgtEl>
                                        <p:attrNameLst>
                                          <p:attrName>ppt_h</p:attrName>
                                        </p:attrNameLst>
                                      </p:cBhvr>
                                      <p:tavLst>
                                        <p:tav tm="0">
                                          <p:val>
                                            <p:fltVal val="0"/>
                                          </p:val>
                                        </p:tav>
                                        <p:tav tm="100000">
                                          <p:val>
                                            <p:strVal val="#ppt_h"/>
                                          </p:val>
                                        </p:tav>
                                      </p:tavLst>
                                    </p:anim>
                                  </p:childTnLst>
                                </p:cTn>
                              </p:par>
                            </p:childTnLst>
                          </p:cTn>
                        </p:par>
                      </p:childTnLst>
                    </p:cTn>
                  </p:par>
                  <p:par>
                    <p:cTn id="153" fill="hold">
                      <p:stCondLst>
                        <p:cond delay="indefinite"/>
                      </p:stCondLst>
                      <p:childTnLst>
                        <p:par>
                          <p:cTn id="154" fill="hold">
                            <p:stCondLst>
                              <p:cond delay="0"/>
                            </p:stCondLst>
                            <p:childTnLst>
                              <p:par>
                                <p:cTn id="155" presetID="18" presetClass="entr" presetSubtype="9" fill="hold" grpId="0" nodeType="clickEffect">
                                  <p:stCondLst>
                                    <p:cond delay="0"/>
                                  </p:stCondLst>
                                  <p:childTnLst>
                                    <p:set>
                                      <p:cBhvr>
                                        <p:cTn id="156" dur="1" fill="hold">
                                          <p:stCondLst>
                                            <p:cond delay="0"/>
                                          </p:stCondLst>
                                        </p:cTn>
                                        <p:tgtEl>
                                          <p:spTgt spid="11286"/>
                                        </p:tgtEl>
                                        <p:attrNameLst>
                                          <p:attrName>style.visibility</p:attrName>
                                        </p:attrNameLst>
                                      </p:cBhvr>
                                      <p:to>
                                        <p:strVal val="visible"/>
                                      </p:to>
                                    </p:set>
                                    <p:animEffect transition="in" filter="strips(upLeft)">
                                      <p:cBhvr>
                                        <p:cTn id="157" dur="500"/>
                                        <p:tgtEl>
                                          <p:spTgt spid="11286"/>
                                        </p:tgtEl>
                                      </p:cBhvr>
                                    </p:animEffect>
                                  </p:childTnLst>
                                </p:cTn>
                              </p:par>
                            </p:childTnLst>
                          </p:cTn>
                        </p:par>
                      </p:childTnLst>
                    </p:cTn>
                  </p:par>
                  <p:par>
                    <p:cTn id="158" fill="hold">
                      <p:stCondLst>
                        <p:cond delay="indefinite"/>
                      </p:stCondLst>
                      <p:childTnLst>
                        <p:par>
                          <p:cTn id="159" fill="hold">
                            <p:stCondLst>
                              <p:cond delay="0"/>
                            </p:stCondLst>
                            <p:childTnLst>
                              <p:par>
                                <p:cTn id="160" presetID="18" presetClass="entr" presetSubtype="12" fill="hold" grpId="0" nodeType="clickEffect">
                                  <p:stCondLst>
                                    <p:cond delay="0"/>
                                  </p:stCondLst>
                                  <p:childTnLst>
                                    <p:set>
                                      <p:cBhvr>
                                        <p:cTn id="161" dur="1" fill="hold">
                                          <p:stCondLst>
                                            <p:cond delay="0"/>
                                          </p:stCondLst>
                                        </p:cTn>
                                        <p:tgtEl>
                                          <p:spTgt spid="11287"/>
                                        </p:tgtEl>
                                        <p:attrNameLst>
                                          <p:attrName>style.visibility</p:attrName>
                                        </p:attrNameLst>
                                      </p:cBhvr>
                                      <p:to>
                                        <p:strVal val="visible"/>
                                      </p:to>
                                    </p:set>
                                    <p:animEffect transition="in" filter="strips(downLeft)">
                                      <p:cBhvr>
                                        <p:cTn id="162" dur="500"/>
                                        <p:tgtEl>
                                          <p:spTgt spid="11287"/>
                                        </p:tgtEl>
                                      </p:cBhvr>
                                    </p:animEffect>
                                  </p:childTnLst>
                                </p:cTn>
                              </p:par>
                            </p:childTnLst>
                          </p:cTn>
                        </p:par>
                      </p:childTnLst>
                    </p:cTn>
                  </p:par>
                  <p:par>
                    <p:cTn id="163" fill="hold">
                      <p:stCondLst>
                        <p:cond delay="indefinite"/>
                      </p:stCondLst>
                      <p:childTnLst>
                        <p:par>
                          <p:cTn id="164" fill="hold">
                            <p:stCondLst>
                              <p:cond delay="0"/>
                            </p:stCondLst>
                            <p:childTnLst>
                              <p:par>
                                <p:cTn id="165" presetID="17" presetClass="entr" presetSubtype="1" fill="hold" grpId="0" nodeType="clickEffect">
                                  <p:stCondLst>
                                    <p:cond delay="0"/>
                                  </p:stCondLst>
                                  <p:childTnLst>
                                    <p:set>
                                      <p:cBhvr>
                                        <p:cTn id="166" dur="1" fill="hold">
                                          <p:stCondLst>
                                            <p:cond delay="0"/>
                                          </p:stCondLst>
                                        </p:cTn>
                                        <p:tgtEl>
                                          <p:spTgt spid="11288"/>
                                        </p:tgtEl>
                                        <p:attrNameLst>
                                          <p:attrName>style.visibility</p:attrName>
                                        </p:attrNameLst>
                                      </p:cBhvr>
                                      <p:to>
                                        <p:strVal val="visible"/>
                                      </p:to>
                                    </p:set>
                                    <p:anim calcmode="lin" valueType="num">
                                      <p:cBhvr>
                                        <p:cTn id="167" dur="500" fill="hold"/>
                                        <p:tgtEl>
                                          <p:spTgt spid="11288"/>
                                        </p:tgtEl>
                                        <p:attrNameLst>
                                          <p:attrName>ppt_x</p:attrName>
                                        </p:attrNameLst>
                                      </p:cBhvr>
                                      <p:tavLst>
                                        <p:tav tm="0">
                                          <p:val>
                                            <p:strVal val="#ppt_x"/>
                                          </p:val>
                                        </p:tav>
                                        <p:tav tm="100000">
                                          <p:val>
                                            <p:strVal val="#ppt_x"/>
                                          </p:val>
                                        </p:tav>
                                      </p:tavLst>
                                    </p:anim>
                                    <p:anim calcmode="lin" valueType="num">
                                      <p:cBhvr>
                                        <p:cTn id="168" dur="500" fill="hold"/>
                                        <p:tgtEl>
                                          <p:spTgt spid="11288"/>
                                        </p:tgtEl>
                                        <p:attrNameLst>
                                          <p:attrName>ppt_y</p:attrName>
                                        </p:attrNameLst>
                                      </p:cBhvr>
                                      <p:tavLst>
                                        <p:tav tm="0">
                                          <p:val>
                                            <p:strVal val="#ppt_y-#ppt_h/2"/>
                                          </p:val>
                                        </p:tav>
                                        <p:tav tm="100000">
                                          <p:val>
                                            <p:strVal val="#ppt_y"/>
                                          </p:val>
                                        </p:tav>
                                      </p:tavLst>
                                    </p:anim>
                                    <p:anim calcmode="lin" valueType="num">
                                      <p:cBhvr>
                                        <p:cTn id="169" dur="500" fill="hold"/>
                                        <p:tgtEl>
                                          <p:spTgt spid="11288"/>
                                        </p:tgtEl>
                                        <p:attrNameLst>
                                          <p:attrName>ppt_w</p:attrName>
                                        </p:attrNameLst>
                                      </p:cBhvr>
                                      <p:tavLst>
                                        <p:tav tm="0">
                                          <p:val>
                                            <p:strVal val="#ppt_w"/>
                                          </p:val>
                                        </p:tav>
                                        <p:tav tm="100000">
                                          <p:val>
                                            <p:strVal val="#ppt_w"/>
                                          </p:val>
                                        </p:tav>
                                      </p:tavLst>
                                    </p:anim>
                                    <p:anim calcmode="lin" valueType="num">
                                      <p:cBhvr>
                                        <p:cTn id="170" dur="500" fill="hold"/>
                                        <p:tgtEl>
                                          <p:spTgt spid="11288"/>
                                        </p:tgtEl>
                                        <p:attrNameLst>
                                          <p:attrName>ppt_h</p:attrName>
                                        </p:attrNameLst>
                                      </p:cBhvr>
                                      <p:tavLst>
                                        <p:tav tm="0">
                                          <p:val>
                                            <p:fltVal val="0"/>
                                          </p:val>
                                        </p:tav>
                                        <p:tav tm="100000">
                                          <p:val>
                                            <p:strVal val="#ppt_h"/>
                                          </p:val>
                                        </p:tav>
                                      </p:tavLst>
                                    </p:anim>
                                  </p:childTnLst>
                                </p:cTn>
                              </p:par>
                            </p:childTnLst>
                          </p:cTn>
                        </p:par>
                      </p:childTnLst>
                    </p:cTn>
                  </p:par>
                  <p:par>
                    <p:cTn id="171" fill="hold">
                      <p:stCondLst>
                        <p:cond delay="indefinite"/>
                      </p:stCondLst>
                      <p:childTnLst>
                        <p:par>
                          <p:cTn id="172" fill="hold">
                            <p:stCondLst>
                              <p:cond delay="0"/>
                            </p:stCondLst>
                            <p:childTnLst>
                              <p:par>
                                <p:cTn id="173" presetID="18" presetClass="entr" presetSubtype="3" fill="hold" grpId="0" nodeType="clickEffect">
                                  <p:stCondLst>
                                    <p:cond delay="0"/>
                                  </p:stCondLst>
                                  <p:childTnLst>
                                    <p:set>
                                      <p:cBhvr>
                                        <p:cTn id="174" dur="1" fill="hold">
                                          <p:stCondLst>
                                            <p:cond delay="0"/>
                                          </p:stCondLst>
                                        </p:cTn>
                                        <p:tgtEl>
                                          <p:spTgt spid="11289"/>
                                        </p:tgtEl>
                                        <p:attrNameLst>
                                          <p:attrName>style.visibility</p:attrName>
                                        </p:attrNameLst>
                                      </p:cBhvr>
                                      <p:to>
                                        <p:strVal val="visible"/>
                                      </p:to>
                                    </p:set>
                                    <p:animEffect transition="in" filter="strips(upRight)">
                                      <p:cBhvr>
                                        <p:cTn id="175" dur="500"/>
                                        <p:tgtEl>
                                          <p:spTgt spid="11289"/>
                                        </p:tgtEl>
                                      </p:cBhvr>
                                    </p:animEffect>
                                  </p:childTnLst>
                                </p:cTn>
                              </p:par>
                            </p:childTnLst>
                          </p:cTn>
                        </p:par>
                      </p:childTnLst>
                    </p:cTn>
                  </p:par>
                  <p:par>
                    <p:cTn id="176" fill="hold">
                      <p:stCondLst>
                        <p:cond delay="indefinite"/>
                      </p:stCondLst>
                      <p:childTnLst>
                        <p:par>
                          <p:cTn id="177" fill="hold">
                            <p:stCondLst>
                              <p:cond delay="0"/>
                            </p:stCondLst>
                            <p:childTnLst>
                              <p:par>
                                <p:cTn id="178" presetID="18" presetClass="entr" presetSubtype="6" fill="hold" grpId="0" nodeType="clickEffect">
                                  <p:stCondLst>
                                    <p:cond delay="0"/>
                                  </p:stCondLst>
                                  <p:childTnLst>
                                    <p:set>
                                      <p:cBhvr>
                                        <p:cTn id="179" dur="1" fill="hold">
                                          <p:stCondLst>
                                            <p:cond delay="0"/>
                                          </p:stCondLst>
                                        </p:cTn>
                                        <p:tgtEl>
                                          <p:spTgt spid="11291"/>
                                        </p:tgtEl>
                                        <p:attrNameLst>
                                          <p:attrName>style.visibility</p:attrName>
                                        </p:attrNameLst>
                                      </p:cBhvr>
                                      <p:to>
                                        <p:strVal val="visible"/>
                                      </p:to>
                                    </p:set>
                                    <p:animEffect transition="in" filter="strips(downRight)">
                                      <p:cBhvr>
                                        <p:cTn id="180" dur="500"/>
                                        <p:tgtEl>
                                          <p:spTgt spid="11291"/>
                                        </p:tgtEl>
                                      </p:cBhvr>
                                    </p:animEffect>
                                  </p:childTnLst>
                                </p:cTn>
                              </p:par>
                            </p:childTnLst>
                          </p:cTn>
                        </p:par>
                      </p:childTnLst>
                    </p:cTn>
                  </p:par>
                  <p:par>
                    <p:cTn id="181" fill="hold">
                      <p:stCondLst>
                        <p:cond delay="indefinite"/>
                      </p:stCondLst>
                      <p:childTnLst>
                        <p:par>
                          <p:cTn id="182" fill="hold">
                            <p:stCondLst>
                              <p:cond delay="0"/>
                            </p:stCondLst>
                            <p:childTnLst>
                              <p:par>
                                <p:cTn id="183" presetID="2" presetClass="entr" presetSubtype="8" fill="hold" grpId="0" nodeType="clickEffect">
                                  <p:stCondLst>
                                    <p:cond delay="0"/>
                                  </p:stCondLst>
                                  <p:childTnLst>
                                    <p:set>
                                      <p:cBhvr>
                                        <p:cTn id="184" dur="1" fill="hold">
                                          <p:stCondLst>
                                            <p:cond delay="0"/>
                                          </p:stCondLst>
                                        </p:cTn>
                                        <p:tgtEl>
                                          <p:spTgt spid="11292"/>
                                        </p:tgtEl>
                                        <p:attrNameLst>
                                          <p:attrName>style.visibility</p:attrName>
                                        </p:attrNameLst>
                                      </p:cBhvr>
                                      <p:to>
                                        <p:strVal val="visible"/>
                                      </p:to>
                                    </p:set>
                                    <p:anim calcmode="lin" valueType="num">
                                      <p:cBhvr additive="base">
                                        <p:cTn id="185" dur="500" fill="hold"/>
                                        <p:tgtEl>
                                          <p:spTgt spid="11292"/>
                                        </p:tgtEl>
                                        <p:attrNameLst>
                                          <p:attrName>ppt_x</p:attrName>
                                        </p:attrNameLst>
                                      </p:cBhvr>
                                      <p:tavLst>
                                        <p:tav tm="0">
                                          <p:val>
                                            <p:strVal val="0-#ppt_w/2"/>
                                          </p:val>
                                        </p:tav>
                                        <p:tav tm="100000">
                                          <p:val>
                                            <p:strVal val="#ppt_x"/>
                                          </p:val>
                                        </p:tav>
                                      </p:tavLst>
                                    </p:anim>
                                    <p:anim calcmode="lin" valueType="num">
                                      <p:cBhvr additive="base">
                                        <p:cTn id="186" dur="500" fill="hold"/>
                                        <p:tgtEl>
                                          <p:spTgt spid="11292"/>
                                        </p:tgtEl>
                                        <p:attrNameLst>
                                          <p:attrName>ppt_y</p:attrName>
                                        </p:attrNameLst>
                                      </p:cBhvr>
                                      <p:tavLst>
                                        <p:tav tm="0">
                                          <p:val>
                                            <p:strVal val="#ppt_y"/>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2" presetClass="entr" presetSubtype="8" fill="hold" grpId="0" nodeType="clickEffect">
                                  <p:stCondLst>
                                    <p:cond delay="0"/>
                                  </p:stCondLst>
                                  <p:childTnLst>
                                    <p:set>
                                      <p:cBhvr>
                                        <p:cTn id="190" dur="1" fill="hold">
                                          <p:stCondLst>
                                            <p:cond delay="0"/>
                                          </p:stCondLst>
                                        </p:cTn>
                                        <p:tgtEl>
                                          <p:spTgt spid="11290"/>
                                        </p:tgtEl>
                                        <p:attrNameLst>
                                          <p:attrName>style.visibility</p:attrName>
                                        </p:attrNameLst>
                                      </p:cBhvr>
                                      <p:to>
                                        <p:strVal val="visible"/>
                                      </p:to>
                                    </p:set>
                                    <p:anim calcmode="lin" valueType="num">
                                      <p:cBhvr additive="base">
                                        <p:cTn id="191" dur="500" fill="hold"/>
                                        <p:tgtEl>
                                          <p:spTgt spid="11290"/>
                                        </p:tgtEl>
                                        <p:attrNameLst>
                                          <p:attrName>ppt_x</p:attrName>
                                        </p:attrNameLst>
                                      </p:cBhvr>
                                      <p:tavLst>
                                        <p:tav tm="0">
                                          <p:val>
                                            <p:strVal val="0-#ppt_w/2"/>
                                          </p:val>
                                        </p:tav>
                                        <p:tav tm="100000">
                                          <p:val>
                                            <p:strVal val="#ppt_x"/>
                                          </p:val>
                                        </p:tav>
                                      </p:tavLst>
                                    </p:anim>
                                    <p:anim calcmode="lin" valueType="num">
                                      <p:cBhvr additive="base">
                                        <p:cTn id="192" dur="500" fill="hold"/>
                                        <p:tgtEl>
                                          <p:spTgt spid="11290"/>
                                        </p:tgtEl>
                                        <p:attrNameLst>
                                          <p:attrName>ppt_y</p:attrName>
                                        </p:attrNameLst>
                                      </p:cBhvr>
                                      <p:tavLst>
                                        <p:tav tm="0">
                                          <p:val>
                                            <p:strVal val="#ppt_y"/>
                                          </p:val>
                                        </p:tav>
                                        <p:tav tm="100000">
                                          <p:val>
                                            <p:strVal val="#ppt_y"/>
                                          </p:val>
                                        </p:tav>
                                      </p:tavLst>
                                    </p:anim>
                                  </p:childTnLst>
                                </p:cTn>
                              </p:par>
                            </p:childTnLst>
                          </p:cTn>
                        </p:par>
                      </p:childTnLst>
                    </p:cTn>
                  </p:par>
                  <p:par>
                    <p:cTn id="193" fill="hold">
                      <p:stCondLst>
                        <p:cond delay="indefinite"/>
                      </p:stCondLst>
                      <p:childTnLst>
                        <p:par>
                          <p:cTn id="194" fill="hold">
                            <p:stCondLst>
                              <p:cond delay="0"/>
                            </p:stCondLst>
                            <p:childTnLst>
                              <p:par>
                                <p:cTn id="195" presetID="2" presetClass="entr" presetSubtype="8" fill="hold" grpId="0" nodeType="clickEffect">
                                  <p:stCondLst>
                                    <p:cond delay="0"/>
                                  </p:stCondLst>
                                  <p:childTnLst>
                                    <p:set>
                                      <p:cBhvr>
                                        <p:cTn id="196" dur="1" fill="hold">
                                          <p:stCondLst>
                                            <p:cond delay="0"/>
                                          </p:stCondLst>
                                        </p:cTn>
                                        <p:tgtEl>
                                          <p:spTgt spid="11293"/>
                                        </p:tgtEl>
                                        <p:attrNameLst>
                                          <p:attrName>style.visibility</p:attrName>
                                        </p:attrNameLst>
                                      </p:cBhvr>
                                      <p:to>
                                        <p:strVal val="visible"/>
                                      </p:to>
                                    </p:set>
                                    <p:anim calcmode="lin" valueType="num">
                                      <p:cBhvr additive="base">
                                        <p:cTn id="197" dur="500" fill="hold"/>
                                        <p:tgtEl>
                                          <p:spTgt spid="11293"/>
                                        </p:tgtEl>
                                        <p:attrNameLst>
                                          <p:attrName>ppt_x</p:attrName>
                                        </p:attrNameLst>
                                      </p:cBhvr>
                                      <p:tavLst>
                                        <p:tav tm="0">
                                          <p:val>
                                            <p:strVal val="0-#ppt_w/2"/>
                                          </p:val>
                                        </p:tav>
                                        <p:tav tm="100000">
                                          <p:val>
                                            <p:strVal val="#ppt_x"/>
                                          </p:val>
                                        </p:tav>
                                      </p:tavLst>
                                    </p:anim>
                                    <p:anim calcmode="lin" valueType="num">
                                      <p:cBhvr additive="base">
                                        <p:cTn id="198" dur="500" fill="hold"/>
                                        <p:tgtEl>
                                          <p:spTgt spid="11293"/>
                                        </p:tgtEl>
                                        <p:attrNameLst>
                                          <p:attrName>ppt_y</p:attrName>
                                        </p:attrNameLst>
                                      </p:cBhvr>
                                      <p:tavLst>
                                        <p:tav tm="0">
                                          <p:val>
                                            <p:strVal val="#ppt_y"/>
                                          </p:val>
                                        </p:tav>
                                        <p:tav tm="100000">
                                          <p:val>
                                            <p:strVal val="#ppt_y"/>
                                          </p:val>
                                        </p:tav>
                                      </p:tavLst>
                                    </p:anim>
                                  </p:childTnLst>
                                </p:cTn>
                              </p:par>
                            </p:childTnLst>
                          </p:cTn>
                        </p:par>
                      </p:childTnLst>
                    </p:cTn>
                  </p:par>
                  <p:par>
                    <p:cTn id="199" fill="hold">
                      <p:stCondLst>
                        <p:cond delay="indefinite"/>
                      </p:stCondLst>
                      <p:childTnLst>
                        <p:par>
                          <p:cTn id="200" fill="hold">
                            <p:stCondLst>
                              <p:cond delay="0"/>
                            </p:stCondLst>
                            <p:childTnLst>
                              <p:par>
                                <p:cTn id="201" presetID="2" presetClass="entr" presetSubtype="8" fill="hold" grpId="0" nodeType="clickEffect">
                                  <p:stCondLst>
                                    <p:cond delay="0"/>
                                  </p:stCondLst>
                                  <p:childTnLst>
                                    <p:set>
                                      <p:cBhvr>
                                        <p:cTn id="202" dur="1" fill="hold">
                                          <p:stCondLst>
                                            <p:cond delay="0"/>
                                          </p:stCondLst>
                                        </p:cTn>
                                        <p:tgtEl>
                                          <p:spTgt spid="11294"/>
                                        </p:tgtEl>
                                        <p:attrNameLst>
                                          <p:attrName>style.visibility</p:attrName>
                                        </p:attrNameLst>
                                      </p:cBhvr>
                                      <p:to>
                                        <p:strVal val="visible"/>
                                      </p:to>
                                    </p:set>
                                    <p:anim calcmode="lin" valueType="num">
                                      <p:cBhvr additive="base">
                                        <p:cTn id="203" dur="500" fill="hold"/>
                                        <p:tgtEl>
                                          <p:spTgt spid="11294"/>
                                        </p:tgtEl>
                                        <p:attrNameLst>
                                          <p:attrName>ppt_x</p:attrName>
                                        </p:attrNameLst>
                                      </p:cBhvr>
                                      <p:tavLst>
                                        <p:tav tm="0">
                                          <p:val>
                                            <p:strVal val="0-#ppt_w/2"/>
                                          </p:val>
                                        </p:tav>
                                        <p:tav tm="100000">
                                          <p:val>
                                            <p:strVal val="#ppt_x"/>
                                          </p:val>
                                        </p:tav>
                                      </p:tavLst>
                                    </p:anim>
                                    <p:anim calcmode="lin" valueType="num">
                                      <p:cBhvr additive="base">
                                        <p:cTn id="204" dur="500" fill="hold"/>
                                        <p:tgtEl>
                                          <p:spTgt spid="11294"/>
                                        </p:tgtEl>
                                        <p:attrNameLst>
                                          <p:attrName>ppt_y</p:attrName>
                                        </p:attrNameLst>
                                      </p:cBhvr>
                                      <p:tavLst>
                                        <p:tav tm="0">
                                          <p:val>
                                            <p:strVal val="#ppt_y"/>
                                          </p:val>
                                        </p:tav>
                                        <p:tav tm="100000">
                                          <p:val>
                                            <p:strVal val="#ppt_y"/>
                                          </p:val>
                                        </p:tav>
                                      </p:tavLst>
                                    </p:anim>
                                  </p:childTnLst>
                                </p:cTn>
                              </p:par>
                            </p:childTnLst>
                          </p:cTn>
                        </p:par>
                      </p:childTnLst>
                    </p:cTn>
                  </p:par>
                  <p:par>
                    <p:cTn id="205" fill="hold">
                      <p:stCondLst>
                        <p:cond delay="indefinite"/>
                      </p:stCondLst>
                      <p:childTnLst>
                        <p:par>
                          <p:cTn id="206" fill="hold">
                            <p:stCondLst>
                              <p:cond delay="0"/>
                            </p:stCondLst>
                            <p:childTnLst>
                              <p:par>
                                <p:cTn id="207" presetID="2" presetClass="entr" presetSubtype="8" fill="hold" grpId="0" nodeType="clickEffect">
                                  <p:stCondLst>
                                    <p:cond delay="0"/>
                                  </p:stCondLst>
                                  <p:childTnLst>
                                    <p:set>
                                      <p:cBhvr>
                                        <p:cTn id="208" dur="1" fill="hold">
                                          <p:stCondLst>
                                            <p:cond delay="0"/>
                                          </p:stCondLst>
                                        </p:cTn>
                                        <p:tgtEl>
                                          <p:spTgt spid="11295"/>
                                        </p:tgtEl>
                                        <p:attrNameLst>
                                          <p:attrName>style.visibility</p:attrName>
                                        </p:attrNameLst>
                                      </p:cBhvr>
                                      <p:to>
                                        <p:strVal val="visible"/>
                                      </p:to>
                                    </p:set>
                                    <p:anim calcmode="lin" valueType="num">
                                      <p:cBhvr additive="base">
                                        <p:cTn id="209" dur="500" fill="hold"/>
                                        <p:tgtEl>
                                          <p:spTgt spid="11295"/>
                                        </p:tgtEl>
                                        <p:attrNameLst>
                                          <p:attrName>ppt_x</p:attrName>
                                        </p:attrNameLst>
                                      </p:cBhvr>
                                      <p:tavLst>
                                        <p:tav tm="0">
                                          <p:val>
                                            <p:strVal val="0-#ppt_w/2"/>
                                          </p:val>
                                        </p:tav>
                                        <p:tav tm="100000">
                                          <p:val>
                                            <p:strVal val="#ppt_x"/>
                                          </p:val>
                                        </p:tav>
                                      </p:tavLst>
                                    </p:anim>
                                    <p:anim calcmode="lin" valueType="num">
                                      <p:cBhvr additive="base">
                                        <p:cTn id="210" dur="500" fill="hold"/>
                                        <p:tgtEl>
                                          <p:spTgt spid="11295"/>
                                        </p:tgtEl>
                                        <p:attrNameLst>
                                          <p:attrName>ppt_y</p:attrName>
                                        </p:attrNameLst>
                                      </p:cBhvr>
                                      <p:tavLst>
                                        <p:tav tm="0">
                                          <p:val>
                                            <p:strVal val="#ppt_y"/>
                                          </p:val>
                                        </p:tav>
                                        <p:tav tm="100000">
                                          <p:val>
                                            <p:strVal val="#ppt_y"/>
                                          </p:val>
                                        </p:tav>
                                      </p:tavLst>
                                    </p:anim>
                                  </p:childTnLst>
                                </p:cTn>
                              </p:par>
                            </p:childTnLst>
                          </p:cTn>
                        </p:par>
                      </p:childTnLst>
                    </p:cTn>
                  </p:par>
                  <p:par>
                    <p:cTn id="211" fill="hold">
                      <p:stCondLst>
                        <p:cond delay="indefinite"/>
                      </p:stCondLst>
                      <p:childTnLst>
                        <p:par>
                          <p:cTn id="212" fill="hold">
                            <p:stCondLst>
                              <p:cond delay="0"/>
                            </p:stCondLst>
                            <p:childTnLst>
                              <p:par>
                                <p:cTn id="213" presetID="2" presetClass="entr" presetSubtype="8" fill="hold" grpId="0" nodeType="clickEffect">
                                  <p:stCondLst>
                                    <p:cond delay="0"/>
                                  </p:stCondLst>
                                  <p:childTnLst>
                                    <p:set>
                                      <p:cBhvr>
                                        <p:cTn id="214" dur="1" fill="hold">
                                          <p:stCondLst>
                                            <p:cond delay="0"/>
                                          </p:stCondLst>
                                        </p:cTn>
                                        <p:tgtEl>
                                          <p:spTgt spid="11296"/>
                                        </p:tgtEl>
                                        <p:attrNameLst>
                                          <p:attrName>style.visibility</p:attrName>
                                        </p:attrNameLst>
                                      </p:cBhvr>
                                      <p:to>
                                        <p:strVal val="visible"/>
                                      </p:to>
                                    </p:set>
                                    <p:anim calcmode="lin" valueType="num">
                                      <p:cBhvr additive="base">
                                        <p:cTn id="215" dur="500" fill="hold"/>
                                        <p:tgtEl>
                                          <p:spTgt spid="11296"/>
                                        </p:tgtEl>
                                        <p:attrNameLst>
                                          <p:attrName>ppt_x</p:attrName>
                                        </p:attrNameLst>
                                      </p:cBhvr>
                                      <p:tavLst>
                                        <p:tav tm="0">
                                          <p:val>
                                            <p:strVal val="0-#ppt_w/2"/>
                                          </p:val>
                                        </p:tav>
                                        <p:tav tm="100000">
                                          <p:val>
                                            <p:strVal val="#ppt_x"/>
                                          </p:val>
                                        </p:tav>
                                      </p:tavLst>
                                    </p:anim>
                                    <p:anim calcmode="lin" valueType="num">
                                      <p:cBhvr additive="base">
                                        <p:cTn id="216" dur="500" fill="hold"/>
                                        <p:tgtEl>
                                          <p:spTgt spid="11296"/>
                                        </p:tgtEl>
                                        <p:attrNameLst>
                                          <p:attrName>ppt_y</p:attrName>
                                        </p:attrNameLst>
                                      </p:cBhvr>
                                      <p:tavLst>
                                        <p:tav tm="0">
                                          <p:val>
                                            <p:strVal val="#ppt_y"/>
                                          </p:val>
                                        </p:tav>
                                        <p:tav tm="100000">
                                          <p:val>
                                            <p:strVal val="#ppt_y"/>
                                          </p:val>
                                        </p:tav>
                                      </p:tavLst>
                                    </p:anim>
                                  </p:childTnLst>
                                </p:cTn>
                              </p:par>
                            </p:childTnLst>
                          </p:cTn>
                        </p:par>
                      </p:childTnLst>
                    </p:cTn>
                  </p:par>
                  <p:par>
                    <p:cTn id="217" fill="hold">
                      <p:stCondLst>
                        <p:cond delay="indefinite"/>
                      </p:stCondLst>
                      <p:childTnLst>
                        <p:par>
                          <p:cTn id="218" fill="hold">
                            <p:stCondLst>
                              <p:cond delay="0"/>
                            </p:stCondLst>
                            <p:childTnLst>
                              <p:par>
                                <p:cTn id="219" presetID="18" presetClass="entr" presetSubtype="12" fill="hold" grpId="0" nodeType="clickEffect">
                                  <p:stCondLst>
                                    <p:cond delay="0"/>
                                  </p:stCondLst>
                                  <p:childTnLst>
                                    <p:set>
                                      <p:cBhvr>
                                        <p:cTn id="220" dur="1" fill="hold">
                                          <p:stCondLst>
                                            <p:cond delay="0"/>
                                          </p:stCondLst>
                                        </p:cTn>
                                        <p:tgtEl>
                                          <p:spTgt spid="11297"/>
                                        </p:tgtEl>
                                        <p:attrNameLst>
                                          <p:attrName>style.visibility</p:attrName>
                                        </p:attrNameLst>
                                      </p:cBhvr>
                                      <p:to>
                                        <p:strVal val="visible"/>
                                      </p:to>
                                    </p:set>
                                    <p:animEffect transition="in" filter="strips(downLeft)">
                                      <p:cBhvr>
                                        <p:cTn id="221" dur="500"/>
                                        <p:tgtEl>
                                          <p:spTgt spid="11297"/>
                                        </p:tgtEl>
                                      </p:cBhvr>
                                    </p:animEffect>
                                  </p:childTnLst>
                                </p:cTn>
                              </p:par>
                            </p:childTnLst>
                          </p:cTn>
                        </p:par>
                      </p:childTnLst>
                    </p:cTn>
                  </p:par>
                  <p:par>
                    <p:cTn id="222" fill="hold">
                      <p:stCondLst>
                        <p:cond delay="indefinite"/>
                      </p:stCondLst>
                      <p:childTnLst>
                        <p:par>
                          <p:cTn id="223" fill="hold">
                            <p:stCondLst>
                              <p:cond delay="0"/>
                            </p:stCondLst>
                            <p:childTnLst>
                              <p:par>
                                <p:cTn id="224" presetID="18" presetClass="entr" presetSubtype="6" fill="hold" grpId="0" nodeType="clickEffect">
                                  <p:stCondLst>
                                    <p:cond delay="0"/>
                                  </p:stCondLst>
                                  <p:childTnLst>
                                    <p:set>
                                      <p:cBhvr>
                                        <p:cTn id="225" dur="1" fill="hold">
                                          <p:stCondLst>
                                            <p:cond delay="0"/>
                                          </p:stCondLst>
                                        </p:cTn>
                                        <p:tgtEl>
                                          <p:spTgt spid="11298"/>
                                        </p:tgtEl>
                                        <p:attrNameLst>
                                          <p:attrName>style.visibility</p:attrName>
                                        </p:attrNameLst>
                                      </p:cBhvr>
                                      <p:to>
                                        <p:strVal val="visible"/>
                                      </p:to>
                                    </p:set>
                                    <p:animEffect transition="in" filter="strips(downRight)">
                                      <p:cBhvr>
                                        <p:cTn id="226" dur="500"/>
                                        <p:tgtEl>
                                          <p:spTgt spid="11298"/>
                                        </p:tgtEl>
                                      </p:cBhvr>
                                    </p:animEffect>
                                  </p:childTnLst>
                                </p:cTn>
                              </p:par>
                            </p:childTnLst>
                          </p:cTn>
                        </p:par>
                      </p:childTnLst>
                    </p:cTn>
                  </p:par>
                  <p:par>
                    <p:cTn id="227" fill="hold">
                      <p:stCondLst>
                        <p:cond delay="indefinite"/>
                      </p:stCondLst>
                      <p:childTnLst>
                        <p:par>
                          <p:cTn id="228" fill="hold">
                            <p:stCondLst>
                              <p:cond delay="0"/>
                            </p:stCondLst>
                            <p:childTnLst>
                              <p:par>
                                <p:cTn id="229" presetID="18" presetClass="entr" presetSubtype="6" fill="hold" grpId="0" nodeType="clickEffect">
                                  <p:stCondLst>
                                    <p:cond delay="0"/>
                                  </p:stCondLst>
                                  <p:childTnLst>
                                    <p:set>
                                      <p:cBhvr>
                                        <p:cTn id="230" dur="1" fill="hold">
                                          <p:stCondLst>
                                            <p:cond delay="0"/>
                                          </p:stCondLst>
                                        </p:cTn>
                                        <p:tgtEl>
                                          <p:spTgt spid="11300"/>
                                        </p:tgtEl>
                                        <p:attrNameLst>
                                          <p:attrName>style.visibility</p:attrName>
                                        </p:attrNameLst>
                                      </p:cBhvr>
                                      <p:to>
                                        <p:strVal val="visible"/>
                                      </p:to>
                                    </p:set>
                                    <p:animEffect transition="in" filter="strips(downRight)">
                                      <p:cBhvr>
                                        <p:cTn id="231" dur="500"/>
                                        <p:tgtEl>
                                          <p:spTgt spid="11300"/>
                                        </p:tgtEl>
                                      </p:cBhvr>
                                    </p:animEffect>
                                  </p:childTnLst>
                                </p:cTn>
                              </p:par>
                            </p:childTnLst>
                          </p:cTn>
                        </p:par>
                      </p:childTnLst>
                    </p:cTn>
                  </p:par>
                  <p:par>
                    <p:cTn id="232" fill="hold">
                      <p:stCondLst>
                        <p:cond delay="indefinite"/>
                      </p:stCondLst>
                      <p:childTnLst>
                        <p:par>
                          <p:cTn id="233" fill="hold">
                            <p:stCondLst>
                              <p:cond delay="0"/>
                            </p:stCondLst>
                            <p:childTnLst>
                              <p:par>
                                <p:cTn id="234" presetID="2" presetClass="entr" presetSubtype="1" fill="hold" grpId="0" nodeType="clickEffect">
                                  <p:stCondLst>
                                    <p:cond delay="0"/>
                                  </p:stCondLst>
                                  <p:childTnLst>
                                    <p:set>
                                      <p:cBhvr>
                                        <p:cTn id="235" dur="1" fill="hold">
                                          <p:stCondLst>
                                            <p:cond delay="0"/>
                                          </p:stCondLst>
                                        </p:cTn>
                                        <p:tgtEl>
                                          <p:spTgt spid="11299"/>
                                        </p:tgtEl>
                                        <p:attrNameLst>
                                          <p:attrName>style.visibility</p:attrName>
                                        </p:attrNameLst>
                                      </p:cBhvr>
                                      <p:to>
                                        <p:strVal val="visible"/>
                                      </p:to>
                                    </p:set>
                                    <p:anim calcmode="lin" valueType="num">
                                      <p:cBhvr additive="base">
                                        <p:cTn id="236" dur="500" fill="hold"/>
                                        <p:tgtEl>
                                          <p:spTgt spid="11299"/>
                                        </p:tgtEl>
                                        <p:attrNameLst>
                                          <p:attrName>ppt_x</p:attrName>
                                        </p:attrNameLst>
                                      </p:cBhvr>
                                      <p:tavLst>
                                        <p:tav tm="0">
                                          <p:val>
                                            <p:strVal val="#ppt_x"/>
                                          </p:val>
                                        </p:tav>
                                        <p:tav tm="100000">
                                          <p:val>
                                            <p:strVal val="#ppt_x"/>
                                          </p:val>
                                        </p:tav>
                                      </p:tavLst>
                                    </p:anim>
                                    <p:anim calcmode="lin" valueType="num">
                                      <p:cBhvr additive="base">
                                        <p:cTn id="237" dur="500" fill="hold"/>
                                        <p:tgtEl>
                                          <p:spTgt spid="11299"/>
                                        </p:tgtEl>
                                        <p:attrNameLst>
                                          <p:attrName>ppt_y</p:attrName>
                                        </p:attrNameLst>
                                      </p:cBhvr>
                                      <p:tavLst>
                                        <p:tav tm="0">
                                          <p:val>
                                            <p:strVal val="0-#ppt_h/2"/>
                                          </p:val>
                                        </p:tav>
                                        <p:tav tm="100000">
                                          <p:val>
                                            <p:strVal val="#ppt_y"/>
                                          </p:val>
                                        </p:tav>
                                      </p:tavLst>
                                    </p:anim>
                                  </p:childTnLst>
                                </p:cTn>
                              </p:par>
                            </p:childTnLst>
                          </p:cTn>
                        </p:par>
                      </p:childTnLst>
                    </p:cTn>
                  </p:par>
                  <p:par>
                    <p:cTn id="238" fill="hold">
                      <p:stCondLst>
                        <p:cond delay="indefinite"/>
                      </p:stCondLst>
                      <p:childTnLst>
                        <p:par>
                          <p:cTn id="239" fill="hold">
                            <p:stCondLst>
                              <p:cond delay="0"/>
                            </p:stCondLst>
                            <p:childTnLst>
                              <p:par>
                                <p:cTn id="240" presetID="2" presetClass="entr" presetSubtype="8" fill="hold" grpId="0" nodeType="clickEffect">
                                  <p:stCondLst>
                                    <p:cond delay="0"/>
                                  </p:stCondLst>
                                  <p:childTnLst>
                                    <p:set>
                                      <p:cBhvr>
                                        <p:cTn id="241" dur="1" fill="hold">
                                          <p:stCondLst>
                                            <p:cond delay="0"/>
                                          </p:stCondLst>
                                        </p:cTn>
                                        <p:tgtEl>
                                          <p:spTgt spid="11311"/>
                                        </p:tgtEl>
                                        <p:attrNameLst>
                                          <p:attrName>style.visibility</p:attrName>
                                        </p:attrNameLst>
                                      </p:cBhvr>
                                      <p:to>
                                        <p:strVal val="visible"/>
                                      </p:to>
                                    </p:set>
                                    <p:anim calcmode="lin" valueType="num">
                                      <p:cBhvr additive="base">
                                        <p:cTn id="242" dur="500" fill="hold"/>
                                        <p:tgtEl>
                                          <p:spTgt spid="11311"/>
                                        </p:tgtEl>
                                        <p:attrNameLst>
                                          <p:attrName>ppt_x</p:attrName>
                                        </p:attrNameLst>
                                      </p:cBhvr>
                                      <p:tavLst>
                                        <p:tav tm="0">
                                          <p:val>
                                            <p:strVal val="0-#ppt_w/2"/>
                                          </p:val>
                                        </p:tav>
                                        <p:tav tm="100000">
                                          <p:val>
                                            <p:strVal val="#ppt_x"/>
                                          </p:val>
                                        </p:tav>
                                      </p:tavLst>
                                    </p:anim>
                                    <p:anim calcmode="lin" valueType="num">
                                      <p:cBhvr additive="base">
                                        <p:cTn id="243" dur="500" fill="hold"/>
                                        <p:tgtEl>
                                          <p:spTgt spid="113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0" grpId="0" autoUpdateAnimBg="0"/>
      <p:bldP spid="11271" grpId="0" autoUpdateAnimBg="0"/>
      <p:bldP spid="11272" grpId="0" animBg="1"/>
      <p:bldP spid="11273" grpId="0" animBg="1"/>
      <p:bldP spid="11274" grpId="0" animBg="1"/>
      <p:bldP spid="11275" grpId="0" animBg="1"/>
      <p:bldP spid="11276" grpId="0" animBg="1"/>
      <p:bldP spid="11277" grpId="0" animBg="1"/>
      <p:bldP spid="11278" grpId="0" animBg="1"/>
      <p:bldP spid="11279" grpId="0" animBg="1"/>
      <p:bldP spid="11280" grpId="0" animBg="1"/>
      <p:bldP spid="11281" grpId="0" autoUpdateAnimBg="0"/>
      <p:bldP spid="11282" grpId="0" animBg="1"/>
      <p:bldP spid="11283" grpId="0" animBg="1"/>
      <p:bldP spid="11284" grpId="0" animBg="1"/>
      <p:bldP spid="11285" grpId="0" animBg="1"/>
      <p:bldP spid="11286" grpId="0" animBg="1"/>
      <p:bldP spid="11287" grpId="0" animBg="1"/>
      <p:bldP spid="11288" grpId="0" animBg="1"/>
      <p:bldP spid="11289" grpId="0" animBg="1"/>
      <p:bldP spid="11290" grpId="0" animBg="1"/>
      <p:bldP spid="11291" grpId="0" animBg="1"/>
      <p:bldP spid="11292" grpId="0" animBg="1"/>
      <p:bldP spid="11293" grpId="0" animBg="1"/>
      <p:bldP spid="11294" grpId="0" animBg="1"/>
      <p:bldP spid="11295" grpId="0" animBg="1"/>
      <p:bldP spid="11296" grpId="0" animBg="1"/>
      <p:bldP spid="11297" grpId="0" animBg="1"/>
      <p:bldP spid="11298" grpId="0" animBg="1"/>
      <p:bldP spid="11299" grpId="0" autoUpdateAnimBg="0"/>
      <p:bldP spid="11300" grpId="0" animBg="1"/>
      <p:bldP spid="11301" grpId="0" autoUpdateAnimBg="0"/>
      <p:bldP spid="11302" grpId="0" autoUpdateAnimBg="0"/>
      <p:bldP spid="11303" grpId="0" autoUpdateAnimBg="0"/>
      <p:bldP spid="11307" grpId="0" autoUpdateAnimBg="0"/>
      <p:bldP spid="11311"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Line 2"/>
          <p:cNvSpPr>
            <a:spLocks noChangeShapeType="1"/>
          </p:cNvSpPr>
          <p:nvPr/>
        </p:nvSpPr>
        <p:spPr bwMode="auto">
          <a:xfrm rot="21571905" flipV="1">
            <a:off x="2406650" y="5156200"/>
            <a:ext cx="1098550" cy="628650"/>
          </a:xfrm>
          <a:prstGeom prst="line">
            <a:avLst/>
          </a:prstGeom>
          <a:noFill/>
          <a:ln w="6350">
            <a:solidFill>
              <a:schemeClr val="bg2"/>
            </a:solidFill>
            <a:round/>
          </a:ln>
        </p:spPr>
        <p:txBody>
          <a:bodyPr/>
          <a:lstStyle/>
          <a:p>
            <a:endParaRPr lang="en-IN"/>
          </a:p>
        </p:txBody>
      </p:sp>
      <p:sp>
        <p:nvSpPr>
          <p:cNvPr id="28675" name="Line 3"/>
          <p:cNvSpPr>
            <a:spLocks noChangeShapeType="1"/>
          </p:cNvSpPr>
          <p:nvPr/>
        </p:nvSpPr>
        <p:spPr bwMode="auto">
          <a:xfrm rot="28095" flipH="1" flipV="1">
            <a:off x="1370013" y="5189538"/>
            <a:ext cx="1044575" cy="596900"/>
          </a:xfrm>
          <a:prstGeom prst="line">
            <a:avLst/>
          </a:prstGeom>
          <a:noFill/>
          <a:ln w="6350">
            <a:solidFill>
              <a:schemeClr val="bg2"/>
            </a:solidFill>
            <a:round/>
          </a:ln>
        </p:spPr>
        <p:txBody>
          <a:bodyPr/>
          <a:lstStyle/>
          <a:p>
            <a:endParaRPr lang="en-IN"/>
          </a:p>
        </p:txBody>
      </p:sp>
      <p:sp>
        <p:nvSpPr>
          <p:cNvPr id="28676" name="Line 4"/>
          <p:cNvSpPr>
            <a:spLocks noChangeShapeType="1"/>
          </p:cNvSpPr>
          <p:nvPr/>
        </p:nvSpPr>
        <p:spPr bwMode="auto">
          <a:xfrm>
            <a:off x="1147763" y="5791200"/>
            <a:ext cx="2547937" cy="0"/>
          </a:xfrm>
          <a:prstGeom prst="line">
            <a:avLst/>
          </a:prstGeom>
          <a:noFill/>
          <a:ln w="6350">
            <a:solidFill>
              <a:schemeClr val="bg2"/>
            </a:solidFill>
            <a:round/>
          </a:ln>
        </p:spPr>
        <p:txBody>
          <a:bodyPr wrap="none" anchor="ctr"/>
          <a:lstStyle/>
          <a:p>
            <a:endParaRPr lang="en-IN"/>
          </a:p>
        </p:txBody>
      </p:sp>
      <p:sp>
        <p:nvSpPr>
          <p:cNvPr id="28677" name="AutoShape 5"/>
          <p:cNvSpPr>
            <a:spLocks noChangeArrowheads="1"/>
          </p:cNvSpPr>
          <p:nvPr/>
        </p:nvSpPr>
        <p:spPr bwMode="auto">
          <a:xfrm>
            <a:off x="762000" y="3898900"/>
            <a:ext cx="3306763" cy="1890713"/>
          </a:xfrm>
          <a:prstGeom prst="diamond">
            <a:avLst/>
          </a:prstGeom>
          <a:solidFill>
            <a:schemeClr val="bg1"/>
          </a:solidFill>
          <a:ln w="28575">
            <a:solidFill>
              <a:schemeClr val="folHlink"/>
            </a:solidFill>
            <a:miter lim="800000"/>
          </a:ln>
        </p:spPr>
        <p:txBody>
          <a:bodyPr wrap="none" anchor="ctr"/>
          <a:lstStyle/>
          <a:p>
            <a:endParaRPr lang="en-IN"/>
          </a:p>
        </p:txBody>
      </p:sp>
      <p:sp>
        <p:nvSpPr>
          <p:cNvPr id="28678" name="Line 6"/>
          <p:cNvSpPr>
            <a:spLocks noChangeShapeType="1"/>
          </p:cNvSpPr>
          <p:nvPr/>
        </p:nvSpPr>
        <p:spPr bwMode="auto">
          <a:xfrm flipV="1">
            <a:off x="2387600" y="3886200"/>
            <a:ext cx="0" cy="1905000"/>
          </a:xfrm>
          <a:prstGeom prst="line">
            <a:avLst/>
          </a:prstGeom>
          <a:noFill/>
          <a:ln w="28575">
            <a:solidFill>
              <a:schemeClr val="tx1"/>
            </a:solidFill>
            <a:round/>
          </a:ln>
        </p:spPr>
        <p:txBody>
          <a:bodyPr wrap="none" anchor="ctr"/>
          <a:lstStyle/>
          <a:p>
            <a:endParaRPr lang="en-IN"/>
          </a:p>
        </p:txBody>
      </p:sp>
      <p:sp>
        <p:nvSpPr>
          <p:cNvPr id="28679" name="Line 7"/>
          <p:cNvSpPr>
            <a:spLocks noChangeShapeType="1"/>
          </p:cNvSpPr>
          <p:nvPr/>
        </p:nvSpPr>
        <p:spPr bwMode="auto">
          <a:xfrm flipV="1">
            <a:off x="762000" y="2971800"/>
            <a:ext cx="0" cy="1905000"/>
          </a:xfrm>
          <a:prstGeom prst="line">
            <a:avLst/>
          </a:prstGeom>
          <a:noFill/>
          <a:ln w="28575">
            <a:solidFill>
              <a:schemeClr val="tx1"/>
            </a:solidFill>
            <a:round/>
          </a:ln>
        </p:spPr>
        <p:txBody>
          <a:bodyPr wrap="none" anchor="ctr"/>
          <a:lstStyle/>
          <a:p>
            <a:endParaRPr lang="en-IN"/>
          </a:p>
        </p:txBody>
      </p:sp>
      <p:sp>
        <p:nvSpPr>
          <p:cNvPr id="28680" name="Line 8"/>
          <p:cNvSpPr>
            <a:spLocks noChangeShapeType="1"/>
          </p:cNvSpPr>
          <p:nvPr/>
        </p:nvSpPr>
        <p:spPr bwMode="auto">
          <a:xfrm flipV="1">
            <a:off x="4044950" y="2965450"/>
            <a:ext cx="0" cy="1905000"/>
          </a:xfrm>
          <a:prstGeom prst="line">
            <a:avLst/>
          </a:prstGeom>
          <a:noFill/>
          <a:ln w="28575">
            <a:solidFill>
              <a:schemeClr val="tx1"/>
            </a:solidFill>
            <a:round/>
          </a:ln>
        </p:spPr>
        <p:txBody>
          <a:bodyPr wrap="none" anchor="ctr"/>
          <a:lstStyle/>
          <a:p>
            <a:endParaRPr lang="en-IN"/>
          </a:p>
        </p:txBody>
      </p:sp>
      <p:sp>
        <p:nvSpPr>
          <p:cNvPr id="28681" name="AutoShape 9"/>
          <p:cNvSpPr>
            <a:spLocks noChangeArrowheads="1"/>
          </p:cNvSpPr>
          <p:nvPr/>
        </p:nvSpPr>
        <p:spPr bwMode="auto">
          <a:xfrm>
            <a:off x="736600" y="1993900"/>
            <a:ext cx="3306763" cy="1890713"/>
          </a:xfrm>
          <a:prstGeom prst="diamond">
            <a:avLst/>
          </a:prstGeom>
          <a:solidFill>
            <a:schemeClr val="bg1"/>
          </a:solidFill>
          <a:ln w="28575">
            <a:solidFill>
              <a:schemeClr val="bg2"/>
            </a:solidFill>
            <a:miter lim="800000"/>
          </a:ln>
        </p:spPr>
        <p:txBody>
          <a:bodyPr wrap="none" anchor="ctr"/>
          <a:lstStyle/>
          <a:p>
            <a:endParaRPr lang="en-IN"/>
          </a:p>
        </p:txBody>
      </p:sp>
      <p:sp>
        <p:nvSpPr>
          <p:cNvPr id="28682" name="AutoShape 10"/>
          <p:cNvSpPr>
            <a:spLocks noChangeArrowheads="1"/>
          </p:cNvSpPr>
          <p:nvPr/>
        </p:nvSpPr>
        <p:spPr bwMode="auto">
          <a:xfrm>
            <a:off x="1168400" y="2235200"/>
            <a:ext cx="2438400" cy="1393825"/>
          </a:xfrm>
          <a:prstGeom prst="diamond">
            <a:avLst/>
          </a:prstGeom>
          <a:solidFill>
            <a:schemeClr val="bg1"/>
          </a:solidFill>
          <a:ln w="28575">
            <a:solidFill>
              <a:schemeClr val="bg2"/>
            </a:solidFill>
            <a:miter lim="800000"/>
          </a:ln>
        </p:spPr>
        <p:txBody>
          <a:bodyPr wrap="none" anchor="ctr"/>
          <a:lstStyle/>
          <a:p>
            <a:endParaRPr lang="en-IN"/>
          </a:p>
        </p:txBody>
      </p:sp>
      <p:sp>
        <p:nvSpPr>
          <p:cNvPr id="28683" name="AutoShape 11"/>
          <p:cNvSpPr>
            <a:spLocks noChangeArrowheads="1"/>
          </p:cNvSpPr>
          <p:nvPr/>
        </p:nvSpPr>
        <p:spPr bwMode="auto">
          <a:xfrm rot="-3655651">
            <a:off x="2005013" y="3684587"/>
            <a:ext cx="2438400" cy="1393825"/>
          </a:xfrm>
          <a:prstGeom prst="diamond">
            <a:avLst/>
          </a:prstGeom>
          <a:solidFill>
            <a:schemeClr val="bg1"/>
          </a:solidFill>
          <a:ln w="28575">
            <a:solidFill>
              <a:schemeClr val="bg2"/>
            </a:solidFill>
            <a:miter lim="800000"/>
          </a:ln>
        </p:spPr>
        <p:txBody>
          <a:bodyPr wrap="none" anchor="ctr"/>
          <a:lstStyle/>
          <a:p>
            <a:endParaRPr lang="en-IN"/>
          </a:p>
        </p:txBody>
      </p:sp>
      <p:sp>
        <p:nvSpPr>
          <p:cNvPr id="28684" name="AutoShape 12"/>
          <p:cNvSpPr>
            <a:spLocks noChangeArrowheads="1"/>
          </p:cNvSpPr>
          <p:nvPr/>
        </p:nvSpPr>
        <p:spPr bwMode="auto">
          <a:xfrm rot="3655651" flipH="1">
            <a:off x="366713" y="3659187"/>
            <a:ext cx="2438400" cy="1393825"/>
          </a:xfrm>
          <a:prstGeom prst="diamond">
            <a:avLst/>
          </a:prstGeom>
          <a:solidFill>
            <a:schemeClr val="bg1"/>
          </a:solidFill>
          <a:ln w="28575">
            <a:solidFill>
              <a:schemeClr val="bg2"/>
            </a:solidFill>
            <a:miter lim="800000"/>
          </a:ln>
        </p:spPr>
        <p:txBody>
          <a:bodyPr wrap="none" anchor="ctr"/>
          <a:lstStyle/>
          <a:p>
            <a:endParaRPr lang="en-IN"/>
          </a:p>
        </p:txBody>
      </p:sp>
      <p:sp>
        <p:nvSpPr>
          <p:cNvPr id="28685" name="Line 13"/>
          <p:cNvSpPr>
            <a:spLocks noChangeShapeType="1"/>
          </p:cNvSpPr>
          <p:nvPr/>
        </p:nvSpPr>
        <p:spPr bwMode="auto">
          <a:xfrm>
            <a:off x="2387600" y="2209800"/>
            <a:ext cx="0" cy="533400"/>
          </a:xfrm>
          <a:prstGeom prst="line">
            <a:avLst/>
          </a:prstGeom>
          <a:noFill/>
          <a:ln w="28575">
            <a:solidFill>
              <a:schemeClr val="tx1"/>
            </a:solidFill>
            <a:round/>
          </a:ln>
        </p:spPr>
        <p:txBody>
          <a:bodyPr wrap="none" anchor="ctr"/>
          <a:lstStyle/>
          <a:p>
            <a:endParaRPr lang="en-IN"/>
          </a:p>
        </p:txBody>
      </p:sp>
      <p:sp>
        <p:nvSpPr>
          <p:cNvPr id="28686" name="Line 14"/>
          <p:cNvSpPr>
            <a:spLocks noChangeShapeType="1"/>
          </p:cNvSpPr>
          <p:nvPr/>
        </p:nvSpPr>
        <p:spPr bwMode="auto">
          <a:xfrm flipH="1" flipV="1">
            <a:off x="3352800" y="4495800"/>
            <a:ext cx="457200" cy="228600"/>
          </a:xfrm>
          <a:prstGeom prst="line">
            <a:avLst/>
          </a:prstGeom>
          <a:noFill/>
          <a:ln w="9525">
            <a:solidFill>
              <a:schemeClr val="tx1"/>
            </a:solidFill>
            <a:round/>
          </a:ln>
        </p:spPr>
        <p:txBody>
          <a:bodyPr wrap="none" anchor="ctr"/>
          <a:lstStyle/>
          <a:p>
            <a:endParaRPr lang="en-IN"/>
          </a:p>
        </p:txBody>
      </p:sp>
      <p:sp>
        <p:nvSpPr>
          <p:cNvPr id="28687" name="Line 15"/>
          <p:cNvSpPr>
            <a:spLocks noChangeShapeType="1"/>
          </p:cNvSpPr>
          <p:nvPr/>
        </p:nvSpPr>
        <p:spPr bwMode="auto">
          <a:xfrm flipV="1">
            <a:off x="939800" y="4457700"/>
            <a:ext cx="457200" cy="261938"/>
          </a:xfrm>
          <a:prstGeom prst="line">
            <a:avLst/>
          </a:prstGeom>
          <a:noFill/>
          <a:ln w="28575">
            <a:solidFill>
              <a:schemeClr val="tx1"/>
            </a:solidFill>
            <a:round/>
          </a:ln>
        </p:spPr>
        <p:txBody>
          <a:bodyPr wrap="none" anchor="ctr"/>
          <a:lstStyle/>
          <a:p>
            <a:endParaRPr lang="en-IN"/>
          </a:p>
        </p:txBody>
      </p:sp>
      <p:sp>
        <p:nvSpPr>
          <p:cNvPr id="28688" name="Line 16"/>
          <p:cNvSpPr>
            <a:spLocks noChangeShapeType="1"/>
          </p:cNvSpPr>
          <p:nvPr/>
        </p:nvSpPr>
        <p:spPr bwMode="auto">
          <a:xfrm flipV="1">
            <a:off x="1371600" y="3505200"/>
            <a:ext cx="0" cy="990600"/>
          </a:xfrm>
          <a:prstGeom prst="line">
            <a:avLst/>
          </a:prstGeom>
          <a:noFill/>
          <a:ln w="28575">
            <a:solidFill>
              <a:schemeClr val="tx1"/>
            </a:solidFill>
            <a:round/>
          </a:ln>
        </p:spPr>
        <p:txBody>
          <a:bodyPr wrap="none" anchor="ctr"/>
          <a:lstStyle/>
          <a:p>
            <a:endParaRPr lang="en-IN"/>
          </a:p>
        </p:txBody>
      </p:sp>
      <p:sp>
        <p:nvSpPr>
          <p:cNvPr id="28689" name="Line 17"/>
          <p:cNvSpPr>
            <a:spLocks noChangeShapeType="1"/>
          </p:cNvSpPr>
          <p:nvPr/>
        </p:nvSpPr>
        <p:spPr bwMode="auto">
          <a:xfrm>
            <a:off x="1371600" y="4495800"/>
            <a:ext cx="838200" cy="457200"/>
          </a:xfrm>
          <a:prstGeom prst="line">
            <a:avLst/>
          </a:prstGeom>
          <a:noFill/>
          <a:ln w="28575">
            <a:solidFill>
              <a:schemeClr val="tx1"/>
            </a:solidFill>
            <a:round/>
          </a:ln>
        </p:spPr>
        <p:txBody>
          <a:bodyPr wrap="none" anchor="ctr"/>
          <a:lstStyle/>
          <a:p>
            <a:endParaRPr lang="en-IN"/>
          </a:p>
        </p:txBody>
      </p:sp>
      <p:sp>
        <p:nvSpPr>
          <p:cNvPr id="28690" name="Line 18"/>
          <p:cNvSpPr>
            <a:spLocks noChangeShapeType="1"/>
          </p:cNvSpPr>
          <p:nvPr/>
        </p:nvSpPr>
        <p:spPr bwMode="auto">
          <a:xfrm flipH="1">
            <a:off x="2628900" y="4495800"/>
            <a:ext cx="762000" cy="457200"/>
          </a:xfrm>
          <a:prstGeom prst="line">
            <a:avLst/>
          </a:prstGeom>
          <a:noFill/>
          <a:ln w="28575">
            <a:solidFill>
              <a:schemeClr val="tx1"/>
            </a:solidFill>
            <a:round/>
          </a:ln>
        </p:spPr>
        <p:txBody>
          <a:bodyPr wrap="none" anchor="ctr"/>
          <a:lstStyle/>
          <a:p>
            <a:endParaRPr lang="en-IN"/>
          </a:p>
        </p:txBody>
      </p:sp>
      <p:sp>
        <p:nvSpPr>
          <p:cNvPr id="28691" name="Line 19"/>
          <p:cNvSpPr>
            <a:spLocks noChangeShapeType="1"/>
          </p:cNvSpPr>
          <p:nvPr/>
        </p:nvSpPr>
        <p:spPr bwMode="auto">
          <a:xfrm flipV="1">
            <a:off x="3390900" y="3581400"/>
            <a:ext cx="0" cy="914400"/>
          </a:xfrm>
          <a:prstGeom prst="line">
            <a:avLst/>
          </a:prstGeom>
          <a:noFill/>
          <a:ln w="28575">
            <a:solidFill>
              <a:schemeClr val="tx1"/>
            </a:solidFill>
            <a:round/>
          </a:ln>
        </p:spPr>
        <p:txBody>
          <a:bodyPr wrap="none" anchor="ctr"/>
          <a:lstStyle/>
          <a:p>
            <a:endParaRPr lang="en-IN"/>
          </a:p>
        </p:txBody>
      </p:sp>
      <p:sp>
        <p:nvSpPr>
          <p:cNvPr id="28692" name="Line 20"/>
          <p:cNvSpPr>
            <a:spLocks noChangeShapeType="1"/>
          </p:cNvSpPr>
          <p:nvPr/>
        </p:nvSpPr>
        <p:spPr bwMode="auto">
          <a:xfrm flipH="1">
            <a:off x="1625600" y="2743200"/>
            <a:ext cx="762000" cy="457200"/>
          </a:xfrm>
          <a:prstGeom prst="line">
            <a:avLst/>
          </a:prstGeom>
          <a:noFill/>
          <a:ln w="28575">
            <a:solidFill>
              <a:schemeClr val="tx1"/>
            </a:solidFill>
            <a:round/>
          </a:ln>
        </p:spPr>
        <p:txBody>
          <a:bodyPr wrap="none" anchor="ctr"/>
          <a:lstStyle/>
          <a:p>
            <a:endParaRPr lang="en-IN"/>
          </a:p>
        </p:txBody>
      </p:sp>
      <p:sp>
        <p:nvSpPr>
          <p:cNvPr id="28693" name="Line 21"/>
          <p:cNvSpPr>
            <a:spLocks noChangeShapeType="1"/>
          </p:cNvSpPr>
          <p:nvPr/>
        </p:nvSpPr>
        <p:spPr bwMode="auto">
          <a:xfrm>
            <a:off x="2362200" y="2730500"/>
            <a:ext cx="812800" cy="457200"/>
          </a:xfrm>
          <a:prstGeom prst="line">
            <a:avLst/>
          </a:prstGeom>
          <a:noFill/>
          <a:ln w="28575">
            <a:solidFill>
              <a:schemeClr val="tx1"/>
            </a:solidFill>
            <a:round/>
          </a:ln>
        </p:spPr>
        <p:txBody>
          <a:bodyPr wrap="none" anchor="ctr"/>
          <a:lstStyle/>
          <a:p>
            <a:endParaRPr lang="en-IN"/>
          </a:p>
        </p:txBody>
      </p:sp>
      <p:sp>
        <p:nvSpPr>
          <p:cNvPr id="28694" name="Rectangle 22"/>
          <p:cNvSpPr>
            <a:spLocks noChangeArrowheads="1"/>
          </p:cNvSpPr>
          <p:nvPr/>
        </p:nvSpPr>
        <p:spPr bwMode="auto">
          <a:xfrm>
            <a:off x="2209800" y="3886200"/>
            <a:ext cx="152400" cy="152400"/>
          </a:xfrm>
          <a:prstGeom prst="rect">
            <a:avLst/>
          </a:prstGeom>
          <a:solidFill>
            <a:schemeClr val="bg1"/>
          </a:solidFill>
          <a:ln w="9525">
            <a:noFill/>
            <a:miter lim="800000"/>
          </a:ln>
        </p:spPr>
        <p:txBody>
          <a:bodyPr wrap="none" anchor="ctr"/>
          <a:lstStyle/>
          <a:p>
            <a:endParaRPr lang="en-IN"/>
          </a:p>
        </p:txBody>
      </p:sp>
      <p:sp>
        <p:nvSpPr>
          <p:cNvPr id="28695" name="Rectangle 23"/>
          <p:cNvSpPr>
            <a:spLocks noChangeArrowheads="1"/>
          </p:cNvSpPr>
          <p:nvPr/>
        </p:nvSpPr>
        <p:spPr bwMode="auto">
          <a:xfrm>
            <a:off x="2387600" y="3886200"/>
            <a:ext cx="228600" cy="152400"/>
          </a:xfrm>
          <a:prstGeom prst="rect">
            <a:avLst/>
          </a:prstGeom>
          <a:solidFill>
            <a:schemeClr val="bg1"/>
          </a:solidFill>
          <a:ln w="9525">
            <a:noFill/>
            <a:miter lim="800000"/>
          </a:ln>
        </p:spPr>
        <p:txBody>
          <a:bodyPr wrap="none" anchor="ctr"/>
          <a:lstStyle/>
          <a:p>
            <a:endParaRPr lang="en-IN"/>
          </a:p>
        </p:txBody>
      </p:sp>
      <p:sp>
        <p:nvSpPr>
          <p:cNvPr id="28696" name="Rectangle 24"/>
          <p:cNvSpPr>
            <a:spLocks noChangeArrowheads="1"/>
          </p:cNvSpPr>
          <p:nvPr/>
        </p:nvSpPr>
        <p:spPr bwMode="auto">
          <a:xfrm>
            <a:off x="762000" y="4699000"/>
            <a:ext cx="228600" cy="152400"/>
          </a:xfrm>
          <a:prstGeom prst="rect">
            <a:avLst/>
          </a:prstGeom>
          <a:solidFill>
            <a:schemeClr val="bg1"/>
          </a:solidFill>
          <a:ln w="9525">
            <a:noFill/>
            <a:miter lim="800000"/>
          </a:ln>
        </p:spPr>
        <p:txBody>
          <a:bodyPr wrap="none" anchor="ctr"/>
          <a:lstStyle/>
          <a:p>
            <a:endParaRPr lang="en-IN"/>
          </a:p>
        </p:txBody>
      </p:sp>
      <p:sp>
        <p:nvSpPr>
          <p:cNvPr id="28697" name="Rectangle 25"/>
          <p:cNvSpPr>
            <a:spLocks noChangeArrowheads="1"/>
          </p:cNvSpPr>
          <p:nvPr/>
        </p:nvSpPr>
        <p:spPr bwMode="auto">
          <a:xfrm>
            <a:off x="3860800" y="4629150"/>
            <a:ext cx="152400" cy="228600"/>
          </a:xfrm>
          <a:prstGeom prst="rect">
            <a:avLst/>
          </a:prstGeom>
          <a:solidFill>
            <a:schemeClr val="bg1"/>
          </a:solidFill>
          <a:ln w="9525">
            <a:noFill/>
            <a:miter lim="800000"/>
          </a:ln>
        </p:spPr>
        <p:txBody>
          <a:bodyPr wrap="none" anchor="ctr"/>
          <a:lstStyle/>
          <a:p>
            <a:endParaRPr lang="en-IN"/>
          </a:p>
        </p:txBody>
      </p:sp>
      <p:grpSp>
        <p:nvGrpSpPr>
          <p:cNvPr id="2" name="Group 26"/>
          <p:cNvGrpSpPr/>
          <p:nvPr/>
        </p:nvGrpSpPr>
        <p:grpSpPr bwMode="auto">
          <a:xfrm>
            <a:off x="4800600" y="3124200"/>
            <a:ext cx="4111625" cy="379413"/>
            <a:chOff x="3170" y="2256"/>
            <a:chExt cx="2590" cy="239"/>
          </a:xfrm>
        </p:grpSpPr>
        <p:sp>
          <p:nvSpPr>
            <p:cNvPr id="28798" name="Line 27"/>
            <p:cNvSpPr>
              <a:spLocks noChangeShapeType="1"/>
            </p:cNvSpPr>
            <p:nvPr/>
          </p:nvSpPr>
          <p:spPr bwMode="auto">
            <a:xfrm>
              <a:off x="3312" y="2400"/>
              <a:ext cx="2304" cy="0"/>
            </a:xfrm>
            <a:prstGeom prst="line">
              <a:avLst/>
            </a:prstGeom>
            <a:noFill/>
            <a:ln w="9525">
              <a:solidFill>
                <a:schemeClr val="tx1"/>
              </a:solidFill>
              <a:round/>
            </a:ln>
          </p:spPr>
          <p:txBody>
            <a:bodyPr wrap="none" anchor="ctr"/>
            <a:lstStyle/>
            <a:p>
              <a:endParaRPr lang="en-IN"/>
            </a:p>
          </p:txBody>
        </p:sp>
        <p:sp>
          <p:nvSpPr>
            <p:cNvPr id="28799" name="Text Box 28"/>
            <p:cNvSpPr txBox="1">
              <a:spLocks noChangeArrowheads="1"/>
            </p:cNvSpPr>
            <p:nvPr/>
          </p:nvSpPr>
          <p:spPr bwMode="auto">
            <a:xfrm>
              <a:off x="3170" y="2264"/>
              <a:ext cx="188"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8800" name="Text Box 29"/>
            <p:cNvSpPr txBox="1">
              <a:spLocks noChangeArrowheads="1"/>
            </p:cNvSpPr>
            <p:nvPr/>
          </p:nvSpPr>
          <p:spPr bwMode="auto">
            <a:xfrm>
              <a:off x="5572" y="2256"/>
              <a:ext cx="188"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3" name="Group 30"/>
          <p:cNvGrpSpPr/>
          <p:nvPr/>
        </p:nvGrpSpPr>
        <p:grpSpPr bwMode="auto">
          <a:xfrm>
            <a:off x="5257800" y="1981200"/>
            <a:ext cx="1384300" cy="1390650"/>
            <a:chOff x="2968" y="2460"/>
            <a:chExt cx="872" cy="876"/>
          </a:xfrm>
        </p:grpSpPr>
        <p:sp>
          <p:nvSpPr>
            <p:cNvPr id="28780" name="Rectangle 31"/>
            <p:cNvSpPr>
              <a:spLocks noChangeArrowheads="1"/>
            </p:cNvSpPr>
            <p:nvPr/>
          </p:nvSpPr>
          <p:spPr bwMode="auto">
            <a:xfrm>
              <a:off x="2968" y="2464"/>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8781" name="Rectangle 32"/>
            <p:cNvSpPr>
              <a:spLocks noChangeArrowheads="1"/>
            </p:cNvSpPr>
            <p:nvPr/>
          </p:nvSpPr>
          <p:spPr bwMode="auto">
            <a:xfrm>
              <a:off x="3160" y="2652"/>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7" name="Group 33"/>
            <p:cNvGrpSpPr/>
            <p:nvPr/>
          </p:nvGrpSpPr>
          <p:grpSpPr bwMode="auto">
            <a:xfrm>
              <a:off x="3168" y="3204"/>
              <a:ext cx="480" cy="132"/>
              <a:chOff x="3168" y="3216"/>
              <a:chExt cx="480" cy="96"/>
            </a:xfrm>
          </p:grpSpPr>
          <p:sp>
            <p:nvSpPr>
              <p:cNvPr id="28795" name="Line 34"/>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96" name="Line 35"/>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97" name="Line 36"/>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8" name="Group 37"/>
            <p:cNvGrpSpPr/>
            <p:nvPr/>
          </p:nvGrpSpPr>
          <p:grpSpPr bwMode="auto">
            <a:xfrm flipV="1">
              <a:off x="3162" y="2460"/>
              <a:ext cx="480" cy="132"/>
              <a:chOff x="3168" y="3216"/>
              <a:chExt cx="480" cy="96"/>
            </a:xfrm>
          </p:grpSpPr>
          <p:sp>
            <p:nvSpPr>
              <p:cNvPr id="28792" name="Line 38"/>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93" name="Line 39"/>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94" name="Line 40"/>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9" name="Group 41"/>
            <p:cNvGrpSpPr/>
            <p:nvPr/>
          </p:nvGrpSpPr>
          <p:grpSpPr bwMode="auto">
            <a:xfrm rot="5400000">
              <a:off x="2796" y="2820"/>
              <a:ext cx="480" cy="132"/>
              <a:chOff x="3168" y="3216"/>
              <a:chExt cx="480" cy="96"/>
            </a:xfrm>
          </p:grpSpPr>
          <p:sp>
            <p:nvSpPr>
              <p:cNvPr id="28789" name="Line 42"/>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90" name="Line 43"/>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91" name="Line 44"/>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10" name="Group 45"/>
            <p:cNvGrpSpPr/>
            <p:nvPr/>
          </p:nvGrpSpPr>
          <p:grpSpPr bwMode="auto">
            <a:xfrm rot="16200000" flipH="1">
              <a:off x="3534" y="2832"/>
              <a:ext cx="480" cy="132"/>
              <a:chOff x="3168" y="3216"/>
              <a:chExt cx="480" cy="96"/>
            </a:xfrm>
          </p:grpSpPr>
          <p:sp>
            <p:nvSpPr>
              <p:cNvPr id="28786" name="Line 46"/>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87" name="Line 47"/>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88" name="Line 48"/>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grpSp>
        <p:nvGrpSpPr>
          <p:cNvPr id="11" name="Group 49"/>
          <p:cNvGrpSpPr/>
          <p:nvPr/>
        </p:nvGrpSpPr>
        <p:grpSpPr bwMode="auto">
          <a:xfrm>
            <a:off x="5257800" y="3714750"/>
            <a:ext cx="1384300" cy="1390650"/>
            <a:chOff x="2968" y="2460"/>
            <a:chExt cx="872" cy="876"/>
          </a:xfrm>
        </p:grpSpPr>
        <p:sp>
          <p:nvSpPr>
            <p:cNvPr id="28762" name="Rectangle 50"/>
            <p:cNvSpPr>
              <a:spLocks noChangeArrowheads="1"/>
            </p:cNvSpPr>
            <p:nvPr/>
          </p:nvSpPr>
          <p:spPr bwMode="auto">
            <a:xfrm>
              <a:off x="2968" y="2464"/>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8763" name="Rectangle 51"/>
            <p:cNvSpPr>
              <a:spLocks noChangeArrowheads="1"/>
            </p:cNvSpPr>
            <p:nvPr/>
          </p:nvSpPr>
          <p:spPr bwMode="auto">
            <a:xfrm>
              <a:off x="3160" y="2652"/>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12" name="Group 52"/>
            <p:cNvGrpSpPr/>
            <p:nvPr/>
          </p:nvGrpSpPr>
          <p:grpSpPr bwMode="auto">
            <a:xfrm>
              <a:off x="3168" y="3204"/>
              <a:ext cx="480" cy="132"/>
              <a:chOff x="3168" y="3216"/>
              <a:chExt cx="480" cy="96"/>
            </a:xfrm>
          </p:grpSpPr>
          <p:sp>
            <p:nvSpPr>
              <p:cNvPr id="28777" name="Line 53"/>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78" name="Line 54"/>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79" name="Line 55"/>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13" name="Group 56"/>
            <p:cNvGrpSpPr/>
            <p:nvPr/>
          </p:nvGrpSpPr>
          <p:grpSpPr bwMode="auto">
            <a:xfrm flipV="1">
              <a:off x="3162" y="2460"/>
              <a:ext cx="480" cy="132"/>
              <a:chOff x="3168" y="3216"/>
              <a:chExt cx="480" cy="96"/>
            </a:xfrm>
          </p:grpSpPr>
          <p:sp>
            <p:nvSpPr>
              <p:cNvPr id="28774" name="Line 57"/>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75" name="Line 58"/>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76" name="Line 59"/>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14" name="Group 60"/>
            <p:cNvGrpSpPr/>
            <p:nvPr/>
          </p:nvGrpSpPr>
          <p:grpSpPr bwMode="auto">
            <a:xfrm rot="5400000">
              <a:off x="2796" y="2820"/>
              <a:ext cx="480" cy="132"/>
              <a:chOff x="3168" y="3216"/>
              <a:chExt cx="480" cy="96"/>
            </a:xfrm>
          </p:grpSpPr>
          <p:sp>
            <p:nvSpPr>
              <p:cNvPr id="28771" name="Line 61"/>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72" name="Line 62"/>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73" name="Line 63"/>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15" name="Group 64"/>
            <p:cNvGrpSpPr/>
            <p:nvPr/>
          </p:nvGrpSpPr>
          <p:grpSpPr bwMode="auto">
            <a:xfrm rot="16200000" flipH="1">
              <a:off x="3534" y="2832"/>
              <a:ext cx="480" cy="132"/>
              <a:chOff x="3168" y="3216"/>
              <a:chExt cx="480" cy="96"/>
            </a:xfrm>
          </p:grpSpPr>
          <p:sp>
            <p:nvSpPr>
              <p:cNvPr id="28768" name="Line 65"/>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69" name="Line 66"/>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70" name="Line 67"/>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grpSp>
        <p:nvGrpSpPr>
          <p:cNvPr id="16" name="Group 68"/>
          <p:cNvGrpSpPr/>
          <p:nvPr/>
        </p:nvGrpSpPr>
        <p:grpSpPr bwMode="auto">
          <a:xfrm>
            <a:off x="6934200" y="1981200"/>
            <a:ext cx="1384300" cy="1390650"/>
            <a:chOff x="2968" y="2460"/>
            <a:chExt cx="872" cy="876"/>
          </a:xfrm>
        </p:grpSpPr>
        <p:sp>
          <p:nvSpPr>
            <p:cNvPr id="28744" name="Rectangle 69"/>
            <p:cNvSpPr>
              <a:spLocks noChangeArrowheads="1"/>
            </p:cNvSpPr>
            <p:nvPr/>
          </p:nvSpPr>
          <p:spPr bwMode="auto">
            <a:xfrm>
              <a:off x="2968" y="2464"/>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8745" name="Rectangle 70"/>
            <p:cNvSpPr>
              <a:spLocks noChangeArrowheads="1"/>
            </p:cNvSpPr>
            <p:nvPr/>
          </p:nvSpPr>
          <p:spPr bwMode="auto">
            <a:xfrm>
              <a:off x="3160" y="2652"/>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17" name="Group 71"/>
            <p:cNvGrpSpPr/>
            <p:nvPr/>
          </p:nvGrpSpPr>
          <p:grpSpPr bwMode="auto">
            <a:xfrm>
              <a:off x="3168" y="3204"/>
              <a:ext cx="480" cy="132"/>
              <a:chOff x="3168" y="3216"/>
              <a:chExt cx="480" cy="96"/>
            </a:xfrm>
          </p:grpSpPr>
          <p:sp>
            <p:nvSpPr>
              <p:cNvPr id="4" name="Line 72"/>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5" name="Line 73"/>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6" name="Line 74"/>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18" name="Group 75"/>
            <p:cNvGrpSpPr/>
            <p:nvPr/>
          </p:nvGrpSpPr>
          <p:grpSpPr bwMode="auto">
            <a:xfrm flipV="1">
              <a:off x="3162" y="2460"/>
              <a:ext cx="480" cy="132"/>
              <a:chOff x="3168" y="3216"/>
              <a:chExt cx="480" cy="96"/>
            </a:xfrm>
          </p:grpSpPr>
          <p:sp>
            <p:nvSpPr>
              <p:cNvPr id="28756" name="Line 76"/>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57" name="Line 77"/>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58" name="Line 78"/>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19" name="Group 79"/>
            <p:cNvGrpSpPr/>
            <p:nvPr/>
          </p:nvGrpSpPr>
          <p:grpSpPr bwMode="auto">
            <a:xfrm rot="5400000">
              <a:off x="2796" y="2820"/>
              <a:ext cx="480" cy="132"/>
              <a:chOff x="3168" y="3216"/>
              <a:chExt cx="480" cy="96"/>
            </a:xfrm>
          </p:grpSpPr>
          <p:sp>
            <p:nvSpPr>
              <p:cNvPr id="28753" name="Line 80"/>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54" name="Line 81"/>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55" name="Line 82"/>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20" name="Group 83"/>
            <p:cNvGrpSpPr/>
            <p:nvPr/>
          </p:nvGrpSpPr>
          <p:grpSpPr bwMode="auto">
            <a:xfrm rot="16200000" flipH="1">
              <a:off x="3534" y="2832"/>
              <a:ext cx="480" cy="132"/>
              <a:chOff x="3168" y="3216"/>
              <a:chExt cx="480" cy="96"/>
            </a:xfrm>
          </p:grpSpPr>
          <p:sp>
            <p:nvSpPr>
              <p:cNvPr id="28750" name="Line 84"/>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51" name="Line 85"/>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52" name="Line 86"/>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sp>
        <p:nvSpPr>
          <p:cNvPr id="28759" name="Text Box 87"/>
          <p:cNvSpPr txBox="1">
            <a:spLocks noChangeArrowheads="1"/>
          </p:cNvSpPr>
          <p:nvPr/>
        </p:nvSpPr>
        <p:spPr bwMode="auto">
          <a:xfrm>
            <a:off x="5770563" y="1651000"/>
            <a:ext cx="420687" cy="304800"/>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28760" name="Text Box 88"/>
          <p:cNvSpPr txBox="1">
            <a:spLocks noChangeArrowheads="1"/>
          </p:cNvSpPr>
          <p:nvPr/>
        </p:nvSpPr>
        <p:spPr bwMode="auto">
          <a:xfrm>
            <a:off x="7396163" y="1676400"/>
            <a:ext cx="411162" cy="304800"/>
          </a:xfrm>
          <a:prstGeom prst="rect">
            <a:avLst/>
          </a:prstGeom>
          <a:noFill/>
          <a:ln w="9525">
            <a:noFill/>
            <a:miter lim="800000"/>
          </a:ln>
        </p:spPr>
        <p:txBody>
          <a:bodyPr wrap="none">
            <a:spAutoFit/>
          </a:bodyPr>
          <a:lstStyle/>
          <a:p>
            <a:pPr algn="ctr"/>
            <a:r>
              <a:rPr lang="en-US" sz="1400" b="1">
                <a:latin typeface="Times New Roman" charset="0"/>
              </a:rPr>
              <a:t>SV</a:t>
            </a:r>
            <a:endParaRPr lang="en-US" sz="1400" b="1">
              <a:latin typeface="Times New Roman" charset="0"/>
            </a:endParaRPr>
          </a:p>
        </p:txBody>
      </p:sp>
      <p:sp>
        <p:nvSpPr>
          <p:cNvPr id="28761" name="Text Box 89"/>
          <p:cNvSpPr txBox="1">
            <a:spLocks noChangeArrowheads="1"/>
          </p:cNvSpPr>
          <p:nvPr/>
        </p:nvSpPr>
        <p:spPr bwMode="auto">
          <a:xfrm>
            <a:off x="6781800" y="5257800"/>
            <a:ext cx="431800" cy="304800"/>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grpSp>
        <p:nvGrpSpPr>
          <p:cNvPr id="21" name="Group 90"/>
          <p:cNvGrpSpPr/>
          <p:nvPr/>
        </p:nvGrpSpPr>
        <p:grpSpPr bwMode="auto">
          <a:xfrm>
            <a:off x="0" y="0"/>
            <a:ext cx="2362200" cy="1295400"/>
            <a:chOff x="288" y="96"/>
            <a:chExt cx="1488" cy="816"/>
          </a:xfrm>
        </p:grpSpPr>
        <p:sp>
          <p:nvSpPr>
            <p:cNvPr id="28742" name="Oval 91"/>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8743" name="Text Box 92"/>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sp>
        <p:nvSpPr>
          <p:cNvPr id="28706" name="Line 93"/>
          <p:cNvSpPr>
            <a:spLocks noChangeShapeType="1"/>
          </p:cNvSpPr>
          <p:nvPr/>
        </p:nvSpPr>
        <p:spPr bwMode="auto">
          <a:xfrm>
            <a:off x="6781800" y="3733800"/>
            <a:ext cx="533400" cy="0"/>
          </a:xfrm>
          <a:prstGeom prst="line">
            <a:avLst/>
          </a:prstGeom>
          <a:noFill/>
          <a:ln w="9525">
            <a:solidFill>
              <a:schemeClr val="bg2"/>
            </a:solidFill>
            <a:round/>
          </a:ln>
        </p:spPr>
        <p:txBody>
          <a:bodyPr/>
          <a:lstStyle/>
          <a:p>
            <a:endParaRPr lang="en-IN"/>
          </a:p>
        </p:txBody>
      </p:sp>
      <p:sp>
        <p:nvSpPr>
          <p:cNvPr id="28707" name="Line 94"/>
          <p:cNvSpPr>
            <a:spLocks noChangeShapeType="1"/>
          </p:cNvSpPr>
          <p:nvPr/>
        </p:nvSpPr>
        <p:spPr bwMode="auto">
          <a:xfrm>
            <a:off x="6705600" y="4038600"/>
            <a:ext cx="381000" cy="0"/>
          </a:xfrm>
          <a:prstGeom prst="line">
            <a:avLst/>
          </a:prstGeom>
          <a:noFill/>
          <a:ln w="9525">
            <a:solidFill>
              <a:schemeClr val="bg2"/>
            </a:solidFill>
            <a:round/>
          </a:ln>
        </p:spPr>
        <p:txBody>
          <a:bodyPr/>
          <a:lstStyle/>
          <a:p>
            <a:endParaRPr lang="en-IN"/>
          </a:p>
        </p:txBody>
      </p:sp>
      <p:sp>
        <p:nvSpPr>
          <p:cNvPr id="28708" name="Line 95"/>
          <p:cNvSpPr>
            <a:spLocks noChangeShapeType="1"/>
          </p:cNvSpPr>
          <p:nvPr/>
        </p:nvSpPr>
        <p:spPr bwMode="auto">
          <a:xfrm>
            <a:off x="6731000" y="4800600"/>
            <a:ext cx="381000" cy="0"/>
          </a:xfrm>
          <a:prstGeom prst="line">
            <a:avLst/>
          </a:prstGeom>
          <a:noFill/>
          <a:ln w="9525">
            <a:solidFill>
              <a:schemeClr val="bg2"/>
            </a:solidFill>
            <a:round/>
          </a:ln>
        </p:spPr>
        <p:txBody>
          <a:bodyPr/>
          <a:lstStyle/>
          <a:p>
            <a:endParaRPr lang="en-IN"/>
          </a:p>
        </p:txBody>
      </p:sp>
      <p:sp>
        <p:nvSpPr>
          <p:cNvPr id="28709" name="Line 96"/>
          <p:cNvSpPr>
            <a:spLocks noChangeShapeType="1"/>
          </p:cNvSpPr>
          <p:nvPr/>
        </p:nvSpPr>
        <p:spPr bwMode="auto">
          <a:xfrm>
            <a:off x="6781800" y="5105400"/>
            <a:ext cx="533400" cy="0"/>
          </a:xfrm>
          <a:prstGeom prst="line">
            <a:avLst/>
          </a:prstGeom>
          <a:noFill/>
          <a:ln w="9525">
            <a:solidFill>
              <a:schemeClr val="bg2"/>
            </a:solidFill>
            <a:round/>
          </a:ln>
        </p:spPr>
        <p:txBody>
          <a:bodyPr/>
          <a:lstStyle/>
          <a:p>
            <a:endParaRPr lang="en-IN"/>
          </a:p>
        </p:txBody>
      </p:sp>
      <p:sp>
        <p:nvSpPr>
          <p:cNvPr id="28710" name="Line 97"/>
          <p:cNvSpPr>
            <a:spLocks noChangeShapeType="1"/>
          </p:cNvSpPr>
          <p:nvPr/>
        </p:nvSpPr>
        <p:spPr bwMode="auto">
          <a:xfrm flipV="1">
            <a:off x="5067300" y="4013200"/>
            <a:ext cx="304800" cy="381000"/>
          </a:xfrm>
          <a:prstGeom prst="line">
            <a:avLst/>
          </a:prstGeom>
          <a:noFill/>
          <a:ln w="9525">
            <a:solidFill>
              <a:schemeClr val="tx1"/>
            </a:solidFill>
            <a:round/>
            <a:tailEnd type="triangle" w="med" len="med"/>
          </a:ln>
        </p:spPr>
        <p:txBody>
          <a:bodyPr/>
          <a:lstStyle/>
          <a:p>
            <a:endParaRPr lang="en-IN"/>
          </a:p>
        </p:txBody>
      </p:sp>
      <p:sp>
        <p:nvSpPr>
          <p:cNvPr id="28711" name="Line 98"/>
          <p:cNvSpPr>
            <a:spLocks noChangeShapeType="1"/>
          </p:cNvSpPr>
          <p:nvPr/>
        </p:nvSpPr>
        <p:spPr bwMode="auto">
          <a:xfrm>
            <a:off x="4762500" y="4394200"/>
            <a:ext cx="304800" cy="0"/>
          </a:xfrm>
          <a:prstGeom prst="line">
            <a:avLst/>
          </a:prstGeom>
          <a:noFill/>
          <a:ln w="9525">
            <a:solidFill>
              <a:schemeClr val="tx1"/>
            </a:solidFill>
            <a:round/>
          </a:ln>
        </p:spPr>
        <p:txBody>
          <a:bodyPr/>
          <a:lstStyle/>
          <a:p>
            <a:endParaRPr lang="en-IN"/>
          </a:p>
        </p:txBody>
      </p:sp>
      <p:sp>
        <p:nvSpPr>
          <p:cNvPr id="28712" name="Line 99"/>
          <p:cNvSpPr>
            <a:spLocks noChangeShapeType="1"/>
          </p:cNvSpPr>
          <p:nvPr/>
        </p:nvSpPr>
        <p:spPr bwMode="auto">
          <a:xfrm flipV="1">
            <a:off x="7239000" y="3733800"/>
            <a:ext cx="0" cy="533400"/>
          </a:xfrm>
          <a:prstGeom prst="line">
            <a:avLst/>
          </a:prstGeom>
          <a:noFill/>
          <a:ln w="9525">
            <a:solidFill>
              <a:schemeClr val="bg2"/>
            </a:solidFill>
            <a:round/>
            <a:tailEnd type="triangle" w="med" len="med"/>
          </a:ln>
        </p:spPr>
        <p:txBody>
          <a:bodyPr/>
          <a:lstStyle/>
          <a:p>
            <a:endParaRPr lang="en-IN"/>
          </a:p>
        </p:txBody>
      </p:sp>
      <p:sp>
        <p:nvSpPr>
          <p:cNvPr id="28713" name="Line 100"/>
          <p:cNvSpPr>
            <a:spLocks noChangeShapeType="1"/>
          </p:cNvSpPr>
          <p:nvPr/>
        </p:nvSpPr>
        <p:spPr bwMode="auto">
          <a:xfrm>
            <a:off x="7239000" y="4572000"/>
            <a:ext cx="0" cy="533400"/>
          </a:xfrm>
          <a:prstGeom prst="line">
            <a:avLst/>
          </a:prstGeom>
          <a:noFill/>
          <a:ln w="9525">
            <a:solidFill>
              <a:schemeClr val="bg2"/>
            </a:solidFill>
            <a:round/>
            <a:tailEnd type="triangle" w="med" len="med"/>
          </a:ln>
        </p:spPr>
        <p:txBody>
          <a:bodyPr/>
          <a:lstStyle/>
          <a:p>
            <a:endParaRPr lang="en-IN"/>
          </a:p>
        </p:txBody>
      </p:sp>
      <p:sp>
        <p:nvSpPr>
          <p:cNvPr id="28714" name="Line 101"/>
          <p:cNvSpPr>
            <a:spLocks noChangeShapeType="1"/>
          </p:cNvSpPr>
          <p:nvPr/>
        </p:nvSpPr>
        <p:spPr bwMode="auto">
          <a:xfrm>
            <a:off x="6781800" y="4495800"/>
            <a:ext cx="0" cy="304800"/>
          </a:xfrm>
          <a:prstGeom prst="line">
            <a:avLst/>
          </a:prstGeom>
          <a:noFill/>
          <a:ln w="9525">
            <a:solidFill>
              <a:schemeClr val="bg2"/>
            </a:solidFill>
            <a:round/>
            <a:tailEnd type="triangle" w="med" len="med"/>
          </a:ln>
        </p:spPr>
        <p:txBody>
          <a:bodyPr/>
          <a:lstStyle/>
          <a:p>
            <a:endParaRPr lang="en-IN"/>
          </a:p>
        </p:txBody>
      </p:sp>
      <p:sp>
        <p:nvSpPr>
          <p:cNvPr id="28715" name="Line 102"/>
          <p:cNvSpPr>
            <a:spLocks noChangeShapeType="1"/>
          </p:cNvSpPr>
          <p:nvPr/>
        </p:nvSpPr>
        <p:spPr bwMode="auto">
          <a:xfrm flipV="1">
            <a:off x="6781800" y="4038600"/>
            <a:ext cx="0" cy="304800"/>
          </a:xfrm>
          <a:prstGeom prst="line">
            <a:avLst/>
          </a:prstGeom>
          <a:noFill/>
          <a:ln w="9525">
            <a:solidFill>
              <a:schemeClr val="bg2"/>
            </a:solidFill>
            <a:round/>
            <a:tailEnd type="triangle" w="med" len="med"/>
          </a:ln>
        </p:spPr>
        <p:txBody>
          <a:bodyPr/>
          <a:lstStyle/>
          <a:p>
            <a:endParaRPr lang="en-IN"/>
          </a:p>
        </p:txBody>
      </p:sp>
      <p:grpSp>
        <p:nvGrpSpPr>
          <p:cNvPr id="22" name="Group 103"/>
          <p:cNvGrpSpPr/>
          <p:nvPr/>
        </p:nvGrpSpPr>
        <p:grpSpPr bwMode="auto">
          <a:xfrm rot="5400000">
            <a:off x="5651500" y="4762500"/>
            <a:ext cx="609600" cy="1371600"/>
            <a:chOff x="4320" y="2448"/>
            <a:chExt cx="384" cy="864"/>
          </a:xfrm>
        </p:grpSpPr>
        <p:sp>
          <p:nvSpPr>
            <p:cNvPr id="28734" name="Line 104"/>
            <p:cNvSpPr>
              <a:spLocks noChangeShapeType="1"/>
            </p:cNvSpPr>
            <p:nvPr/>
          </p:nvSpPr>
          <p:spPr bwMode="auto">
            <a:xfrm>
              <a:off x="4368" y="2448"/>
              <a:ext cx="336" cy="0"/>
            </a:xfrm>
            <a:prstGeom prst="line">
              <a:avLst/>
            </a:prstGeom>
            <a:noFill/>
            <a:ln w="9525">
              <a:solidFill>
                <a:schemeClr val="bg2"/>
              </a:solidFill>
              <a:round/>
            </a:ln>
          </p:spPr>
          <p:txBody>
            <a:bodyPr/>
            <a:lstStyle/>
            <a:p>
              <a:endParaRPr lang="en-IN"/>
            </a:p>
          </p:txBody>
        </p:sp>
        <p:sp>
          <p:nvSpPr>
            <p:cNvPr id="28735" name="Line 105"/>
            <p:cNvSpPr>
              <a:spLocks noChangeShapeType="1"/>
            </p:cNvSpPr>
            <p:nvPr/>
          </p:nvSpPr>
          <p:spPr bwMode="auto">
            <a:xfrm>
              <a:off x="4320" y="2640"/>
              <a:ext cx="240" cy="0"/>
            </a:xfrm>
            <a:prstGeom prst="line">
              <a:avLst/>
            </a:prstGeom>
            <a:noFill/>
            <a:ln w="9525">
              <a:solidFill>
                <a:schemeClr val="bg2"/>
              </a:solidFill>
              <a:round/>
            </a:ln>
          </p:spPr>
          <p:txBody>
            <a:bodyPr/>
            <a:lstStyle/>
            <a:p>
              <a:endParaRPr lang="en-IN"/>
            </a:p>
          </p:txBody>
        </p:sp>
        <p:sp>
          <p:nvSpPr>
            <p:cNvPr id="28736" name="Line 106"/>
            <p:cNvSpPr>
              <a:spLocks noChangeShapeType="1"/>
            </p:cNvSpPr>
            <p:nvPr/>
          </p:nvSpPr>
          <p:spPr bwMode="auto">
            <a:xfrm>
              <a:off x="4336" y="3120"/>
              <a:ext cx="240" cy="0"/>
            </a:xfrm>
            <a:prstGeom prst="line">
              <a:avLst/>
            </a:prstGeom>
            <a:noFill/>
            <a:ln w="9525">
              <a:solidFill>
                <a:schemeClr val="bg2"/>
              </a:solidFill>
              <a:round/>
            </a:ln>
          </p:spPr>
          <p:txBody>
            <a:bodyPr/>
            <a:lstStyle/>
            <a:p>
              <a:endParaRPr lang="en-IN"/>
            </a:p>
          </p:txBody>
        </p:sp>
        <p:sp>
          <p:nvSpPr>
            <p:cNvPr id="28737" name="Line 107"/>
            <p:cNvSpPr>
              <a:spLocks noChangeShapeType="1"/>
            </p:cNvSpPr>
            <p:nvPr/>
          </p:nvSpPr>
          <p:spPr bwMode="auto">
            <a:xfrm>
              <a:off x="4368" y="3312"/>
              <a:ext cx="336" cy="0"/>
            </a:xfrm>
            <a:prstGeom prst="line">
              <a:avLst/>
            </a:prstGeom>
            <a:noFill/>
            <a:ln w="9525">
              <a:solidFill>
                <a:schemeClr val="bg2"/>
              </a:solidFill>
              <a:round/>
            </a:ln>
          </p:spPr>
          <p:txBody>
            <a:bodyPr/>
            <a:lstStyle/>
            <a:p>
              <a:endParaRPr lang="en-IN"/>
            </a:p>
          </p:txBody>
        </p:sp>
        <p:sp>
          <p:nvSpPr>
            <p:cNvPr id="28738" name="Line 108"/>
            <p:cNvSpPr>
              <a:spLocks noChangeShapeType="1"/>
            </p:cNvSpPr>
            <p:nvPr/>
          </p:nvSpPr>
          <p:spPr bwMode="auto">
            <a:xfrm flipV="1">
              <a:off x="4656" y="2448"/>
              <a:ext cx="0" cy="336"/>
            </a:xfrm>
            <a:prstGeom prst="line">
              <a:avLst/>
            </a:prstGeom>
            <a:noFill/>
            <a:ln w="9525">
              <a:solidFill>
                <a:schemeClr val="bg2"/>
              </a:solidFill>
              <a:round/>
              <a:tailEnd type="triangle" w="med" len="med"/>
            </a:ln>
          </p:spPr>
          <p:txBody>
            <a:bodyPr/>
            <a:lstStyle/>
            <a:p>
              <a:endParaRPr lang="en-IN"/>
            </a:p>
          </p:txBody>
        </p:sp>
        <p:sp>
          <p:nvSpPr>
            <p:cNvPr id="28739" name="Line 109"/>
            <p:cNvSpPr>
              <a:spLocks noChangeShapeType="1"/>
            </p:cNvSpPr>
            <p:nvPr/>
          </p:nvSpPr>
          <p:spPr bwMode="auto">
            <a:xfrm>
              <a:off x="4656" y="2976"/>
              <a:ext cx="0" cy="336"/>
            </a:xfrm>
            <a:prstGeom prst="line">
              <a:avLst/>
            </a:prstGeom>
            <a:noFill/>
            <a:ln w="9525">
              <a:solidFill>
                <a:schemeClr val="bg2"/>
              </a:solidFill>
              <a:round/>
              <a:tailEnd type="triangle" w="med" len="med"/>
            </a:ln>
          </p:spPr>
          <p:txBody>
            <a:bodyPr/>
            <a:lstStyle/>
            <a:p>
              <a:endParaRPr lang="en-IN"/>
            </a:p>
          </p:txBody>
        </p:sp>
        <p:sp>
          <p:nvSpPr>
            <p:cNvPr id="28740" name="Line 110"/>
            <p:cNvSpPr>
              <a:spLocks noChangeShapeType="1"/>
            </p:cNvSpPr>
            <p:nvPr/>
          </p:nvSpPr>
          <p:spPr bwMode="auto">
            <a:xfrm>
              <a:off x="4368" y="2928"/>
              <a:ext cx="0" cy="192"/>
            </a:xfrm>
            <a:prstGeom prst="line">
              <a:avLst/>
            </a:prstGeom>
            <a:noFill/>
            <a:ln w="9525">
              <a:solidFill>
                <a:schemeClr val="bg2"/>
              </a:solidFill>
              <a:round/>
              <a:tailEnd type="triangle" w="med" len="med"/>
            </a:ln>
          </p:spPr>
          <p:txBody>
            <a:bodyPr/>
            <a:lstStyle/>
            <a:p>
              <a:endParaRPr lang="en-IN"/>
            </a:p>
          </p:txBody>
        </p:sp>
        <p:sp>
          <p:nvSpPr>
            <p:cNvPr id="28741" name="Line 111"/>
            <p:cNvSpPr>
              <a:spLocks noChangeShapeType="1"/>
            </p:cNvSpPr>
            <p:nvPr/>
          </p:nvSpPr>
          <p:spPr bwMode="auto">
            <a:xfrm flipV="1">
              <a:off x="4368" y="2640"/>
              <a:ext cx="0" cy="192"/>
            </a:xfrm>
            <a:prstGeom prst="line">
              <a:avLst/>
            </a:prstGeom>
            <a:noFill/>
            <a:ln w="9525">
              <a:solidFill>
                <a:schemeClr val="bg2"/>
              </a:solidFill>
              <a:round/>
              <a:tailEnd type="triangle" w="med" len="med"/>
            </a:ln>
          </p:spPr>
          <p:txBody>
            <a:bodyPr/>
            <a:lstStyle/>
            <a:p>
              <a:endParaRPr lang="en-IN"/>
            </a:p>
          </p:txBody>
        </p:sp>
      </p:grpSp>
      <p:sp>
        <p:nvSpPr>
          <p:cNvPr id="28717" name="Text Box 112"/>
          <p:cNvSpPr txBox="1">
            <a:spLocks noChangeArrowheads="1"/>
          </p:cNvSpPr>
          <p:nvPr/>
        </p:nvSpPr>
        <p:spPr bwMode="auto">
          <a:xfrm>
            <a:off x="4772025" y="4151313"/>
            <a:ext cx="336550" cy="274637"/>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8718" name="Text Box 113"/>
          <p:cNvSpPr txBox="1">
            <a:spLocks noChangeArrowheads="1"/>
          </p:cNvSpPr>
          <p:nvPr/>
        </p:nvSpPr>
        <p:spPr bwMode="auto">
          <a:xfrm>
            <a:off x="6600825" y="4303713"/>
            <a:ext cx="336550" cy="274637"/>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8719" name="Text Box 114"/>
          <p:cNvSpPr txBox="1">
            <a:spLocks noChangeArrowheads="1"/>
          </p:cNvSpPr>
          <p:nvPr/>
        </p:nvSpPr>
        <p:spPr bwMode="auto">
          <a:xfrm>
            <a:off x="7070725" y="4303713"/>
            <a:ext cx="336550" cy="274637"/>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28720" name="Text Box 115"/>
          <p:cNvSpPr txBox="1">
            <a:spLocks noChangeArrowheads="1"/>
          </p:cNvSpPr>
          <p:nvPr/>
        </p:nvSpPr>
        <p:spPr bwMode="auto">
          <a:xfrm>
            <a:off x="5800725" y="5573713"/>
            <a:ext cx="336550" cy="274637"/>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28721" name="Text Box 116"/>
          <p:cNvSpPr txBox="1">
            <a:spLocks noChangeArrowheads="1"/>
          </p:cNvSpPr>
          <p:nvPr/>
        </p:nvSpPr>
        <p:spPr bwMode="auto">
          <a:xfrm>
            <a:off x="5800725" y="5103813"/>
            <a:ext cx="336550" cy="274637"/>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8722" name="Rectangle 117"/>
          <p:cNvSpPr>
            <a:spLocks noChangeArrowheads="1"/>
          </p:cNvSpPr>
          <p:nvPr/>
        </p:nvSpPr>
        <p:spPr bwMode="auto">
          <a:xfrm>
            <a:off x="5638800" y="1219200"/>
            <a:ext cx="2244725" cy="304800"/>
          </a:xfrm>
          <a:prstGeom prst="rect">
            <a:avLst/>
          </a:prstGeom>
          <a:noFill/>
          <a:ln w="9525">
            <a:noFill/>
            <a:miter lim="800000"/>
          </a:ln>
        </p:spPr>
        <p:txBody>
          <a:bodyPr wrap="none">
            <a:spAutoFit/>
          </a:bodyPr>
          <a:lstStyle/>
          <a:p>
            <a:pPr algn="ctr"/>
            <a:r>
              <a:rPr lang="en-US" sz="1400" b="1">
                <a:solidFill>
                  <a:srgbClr val="FF3300"/>
                </a:solidFill>
                <a:latin typeface="Times New Roman" charset="0"/>
              </a:rPr>
              <a:t>ALL VIEWS IDENTICAL</a:t>
            </a:r>
            <a:endParaRPr lang="en-US" sz="1400" b="1">
              <a:solidFill>
                <a:srgbClr val="FF3300"/>
              </a:solidFill>
              <a:latin typeface="Times New Roman" charset="0"/>
            </a:endParaRPr>
          </a:p>
        </p:txBody>
      </p:sp>
      <p:grpSp>
        <p:nvGrpSpPr>
          <p:cNvPr id="23" name="Group 118"/>
          <p:cNvGrpSpPr/>
          <p:nvPr/>
        </p:nvGrpSpPr>
        <p:grpSpPr bwMode="auto">
          <a:xfrm>
            <a:off x="2236788" y="457200"/>
            <a:ext cx="6907212" cy="381000"/>
            <a:chOff x="1440" y="288"/>
            <a:chExt cx="4351" cy="240"/>
          </a:xfrm>
        </p:grpSpPr>
        <p:sp>
          <p:nvSpPr>
            <p:cNvPr id="28732" name="Rectangle 119"/>
            <p:cNvSpPr>
              <a:spLocks noChangeArrowheads="1"/>
            </p:cNvSpPr>
            <p:nvPr/>
          </p:nvSpPr>
          <p:spPr bwMode="auto">
            <a:xfrm>
              <a:off x="1440" y="288"/>
              <a:ext cx="4320" cy="240"/>
            </a:xfrm>
            <a:prstGeom prst="rect">
              <a:avLst/>
            </a:prstGeom>
            <a:solidFill>
              <a:srgbClr val="FFFFCC"/>
            </a:solidFill>
            <a:ln w="9525">
              <a:solidFill>
                <a:schemeClr val="tx1"/>
              </a:solidFill>
              <a:miter lim="800000"/>
            </a:ln>
          </p:spPr>
          <p:txBody>
            <a:bodyPr wrap="none" anchor="ctr"/>
            <a:lstStyle/>
            <a:p>
              <a:endParaRPr lang="en-IN"/>
            </a:p>
          </p:txBody>
        </p:sp>
        <p:sp>
          <p:nvSpPr>
            <p:cNvPr id="28733" name="Text Box 120"/>
            <p:cNvSpPr txBox="1">
              <a:spLocks noChangeArrowheads="1"/>
            </p:cNvSpPr>
            <p:nvPr/>
          </p:nvSpPr>
          <p:spPr bwMode="auto">
            <a:xfrm>
              <a:off x="1584" y="288"/>
              <a:ext cx="4207" cy="212"/>
            </a:xfrm>
            <a:prstGeom prst="rect">
              <a:avLst/>
            </a:prstGeom>
            <a:noFill/>
            <a:ln w="9525">
              <a:noFill/>
              <a:miter lim="800000"/>
            </a:ln>
          </p:spPr>
          <p:txBody>
            <a:bodyPr wrap="none">
              <a:spAutoFit/>
            </a:bodyPr>
            <a:lstStyle/>
            <a:p>
              <a:r>
                <a:rPr lang="en-US" sz="1600" b="1"/>
                <a:t>F.V. &amp; T.V. and S.V.of  an object are given. Draw it’s isometric view.</a:t>
              </a:r>
              <a:endParaRPr lang="en-US" sz="1600" b="1"/>
            </a:p>
          </p:txBody>
        </p:sp>
      </p:grpSp>
      <p:sp>
        <p:nvSpPr>
          <p:cNvPr id="28724" name="Oval 121"/>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24</a:t>
            </a:r>
            <a:endParaRPr lang="en-US" b="1">
              <a:latin typeface="Times New Roman" charset="0"/>
            </a:endParaRPr>
          </a:p>
        </p:txBody>
      </p:sp>
      <p:grpSp>
        <p:nvGrpSpPr>
          <p:cNvPr id="24" name="Group 122"/>
          <p:cNvGrpSpPr/>
          <p:nvPr/>
        </p:nvGrpSpPr>
        <p:grpSpPr bwMode="auto">
          <a:xfrm>
            <a:off x="7467600" y="46038"/>
            <a:ext cx="1096963" cy="182562"/>
            <a:chOff x="5050" y="0"/>
            <a:chExt cx="691" cy="115"/>
          </a:xfrm>
        </p:grpSpPr>
        <p:sp>
          <p:nvSpPr>
            <p:cNvPr id="28726" name="AutoShape 123">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8727" name="AutoShape 124">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8728" name="AutoShape 125">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8729" name="AutoShape 126">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8730" name="AutoShape 127">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8731" name="AutoShape 128">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28759"/>
                                        </p:tgtEl>
                                        <p:attrNameLst>
                                          <p:attrName>style.visibility</p:attrName>
                                        </p:attrNameLst>
                                      </p:cBhvr>
                                      <p:to>
                                        <p:strVal val="visible"/>
                                      </p:to>
                                    </p:set>
                                    <p:anim calcmode="lin" valueType="num">
                                      <p:cBhvr additive="base">
                                        <p:cTn id="19" dur="500" fill="hold"/>
                                        <p:tgtEl>
                                          <p:spTgt spid="28759"/>
                                        </p:tgtEl>
                                        <p:attrNameLst>
                                          <p:attrName>ppt_x</p:attrName>
                                        </p:attrNameLst>
                                      </p:cBhvr>
                                      <p:tavLst>
                                        <p:tav tm="0">
                                          <p:val>
                                            <p:strVal val="#ppt_x"/>
                                          </p:val>
                                        </p:tav>
                                        <p:tav tm="100000">
                                          <p:val>
                                            <p:strVal val="#ppt_x"/>
                                          </p:val>
                                        </p:tav>
                                      </p:tavLst>
                                    </p:anim>
                                    <p:anim calcmode="lin" valueType="num">
                                      <p:cBhvr additive="base">
                                        <p:cTn id="20" dur="500" fill="hold"/>
                                        <p:tgtEl>
                                          <p:spTgt spid="2875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8761"/>
                                        </p:tgtEl>
                                        <p:attrNameLst>
                                          <p:attrName>style.visibility</p:attrName>
                                        </p:attrNameLst>
                                      </p:cBhvr>
                                      <p:to>
                                        <p:strVal val="visible"/>
                                      </p:to>
                                    </p:set>
                                    <p:anim calcmode="lin" valueType="num">
                                      <p:cBhvr additive="base">
                                        <p:cTn id="31" dur="500" fill="hold"/>
                                        <p:tgtEl>
                                          <p:spTgt spid="28761"/>
                                        </p:tgtEl>
                                        <p:attrNameLst>
                                          <p:attrName>ppt_x</p:attrName>
                                        </p:attrNameLst>
                                      </p:cBhvr>
                                      <p:tavLst>
                                        <p:tav tm="0">
                                          <p:val>
                                            <p:strVal val="#ppt_x"/>
                                          </p:val>
                                        </p:tav>
                                        <p:tav tm="100000">
                                          <p:val>
                                            <p:strVal val="#ppt_x"/>
                                          </p:val>
                                        </p:tav>
                                      </p:tavLst>
                                    </p:anim>
                                    <p:anim calcmode="lin" valueType="num">
                                      <p:cBhvr additive="base">
                                        <p:cTn id="32" dur="500" fill="hold"/>
                                        <p:tgtEl>
                                          <p:spTgt spid="2876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0-#ppt_w/2"/>
                                          </p:val>
                                        </p:tav>
                                        <p:tav tm="100000">
                                          <p:val>
                                            <p:strVal val="#ppt_x"/>
                                          </p:val>
                                        </p:tav>
                                      </p:tavLst>
                                    </p:anim>
                                    <p:anim calcmode="lin" valueType="num">
                                      <p:cBhvr additive="base">
                                        <p:cTn id="3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8760"/>
                                        </p:tgtEl>
                                        <p:attrNameLst>
                                          <p:attrName>style.visibility</p:attrName>
                                        </p:attrNameLst>
                                      </p:cBhvr>
                                      <p:to>
                                        <p:strVal val="visible"/>
                                      </p:to>
                                    </p:set>
                                    <p:anim calcmode="lin" valueType="num">
                                      <p:cBhvr additive="base">
                                        <p:cTn id="43" dur="500" fill="hold"/>
                                        <p:tgtEl>
                                          <p:spTgt spid="28760"/>
                                        </p:tgtEl>
                                        <p:attrNameLst>
                                          <p:attrName>ppt_x</p:attrName>
                                        </p:attrNameLst>
                                      </p:cBhvr>
                                      <p:tavLst>
                                        <p:tav tm="0">
                                          <p:val>
                                            <p:strVal val="0-#ppt_w/2"/>
                                          </p:val>
                                        </p:tav>
                                        <p:tav tm="100000">
                                          <p:val>
                                            <p:strVal val="#ppt_x"/>
                                          </p:val>
                                        </p:tav>
                                      </p:tavLst>
                                    </p:anim>
                                    <p:anim calcmode="lin" valueType="num">
                                      <p:cBhvr additive="base">
                                        <p:cTn id="44" dur="500" fill="hold"/>
                                        <p:tgtEl>
                                          <p:spTgt spid="28760"/>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10" fill="hold" grpId="0" nodeType="clickEffect">
                                  <p:stCondLst>
                                    <p:cond delay="0"/>
                                  </p:stCondLst>
                                  <p:childTnLst>
                                    <p:set>
                                      <p:cBhvr>
                                        <p:cTn id="48" dur="1" fill="hold">
                                          <p:stCondLst>
                                            <p:cond delay="0"/>
                                          </p:stCondLst>
                                        </p:cTn>
                                        <p:tgtEl>
                                          <p:spTgt spid="28676"/>
                                        </p:tgtEl>
                                        <p:attrNameLst>
                                          <p:attrName>style.visibility</p:attrName>
                                        </p:attrNameLst>
                                      </p:cBhvr>
                                      <p:to>
                                        <p:strVal val="visible"/>
                                      </p:to>
                                    </p:set>
                                    <p:anim calcmode="lin" valueType="num">
                                      <p:cBhvr>
                                        <p:cTn id="49" dur="500" fill="hold"/>
                                        <p:tgtEl>
                                          <p:spTgt spid="28676"/>
                                        </p:tgtEl>
                                        <p:attrNameLst>
                                          <p:attrName>ppt_w</p:attrName>
                                        </p:attrNameLst>
                                      </p:cBhvr>
                                      <p:tavLst>
                                        <p:tav tm="0">
                                          <p:val>
                                            <p:fltVal val="0"/>
                                          </p:val>
                                        </p:tav>
                                        <p:tav tm="100000">
                                          <p:val>
                                            <p:strVal val="#ppt_w"/>
                                          </p:val>
                                        </p:tav>
                                      </p:tavLst>
                                    </p:anim>
                                    <p:anim calcmode="lin" valueType="num">
                                      <p:cBhvr>
                                        <p:cTn id="50" dur="500" fill="hold"/>
                                        <p:tgtEl>
                                          <p:spTgt spid="28676"/>
                                        </p:tgtEl>
                                        <p:attrNameLst>
                                          <p:attrName>ppt_h</p:attrName>
                                        </p:attrNameLst>
                                      </p:cBhvr>
                                      <p:tavLst>
                                        <p:tav tm="0">
                                          <p:val>
                                            <p:strVal val="#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8" presetClass="entr" presetSubtype="3" fill="hold" grpId="0" nodeType="clickEffect">
                                  <p:stCondLst>
                                    <p:cond delay="0"/>
                                  </p:stCondLst>
                                  <p:childTnLst>
                                    <p:set>
                                      <p:cBhvr>
                                        <p:cTn id="54" dur="1" fill="hold">
                                          <p:stCondLst>
                                            <p:cond delay="0"/>
                                          </p:stCondLst>
                                        </p:cTn>
                                        <p:tgtEl>
                                          <p:spTgt spid="28674"/>
                                        </p:tgtEl>
                                        <p:attrNameLst>
                                          <p:attrName>style.visibility</p:attrName>
                                        </p:attrNameLst>
                                      </p:cBhvr>
                                      <p:to>
                                        <p:strVal val="visible"/>
                                      </p:to>
                                    </p:set>
                                    <p:animEffect transition="in" filter="strips(upRight)">
                                      <p:cBhvr>
                                        <p:cTn id="55" dur="500"/>
                                        <p:tgtEl>
                                          <p:spTgt spid="28674"/>
                                        </p:tgtEl>
                                      </p:cBhvr>
                                    </p:animEffect>
                                  </p:childTnLst>
                                </p:cTn>
                              </p:par>
                            </p:childTnLst>
                          </p:cTn>
                        </p:par>
                      </p:childTnLst>
                    </p:cTn>
                  </p:par>
                  <p:par>
                    <p:cTn id="56" fill="hold">
                      <p:stCondLst>
                        <p:cond delay="indefinite"/>
                      </p:stCondLst>
                      <p:childTnLst>
                        <p:par>
                          <p:cTn id="57" fill="hold">
                            <p:stCondLst>
                              <p:cond delay="0"/>
                            </p:stCondLst>
                            <p:childTnLst>
                              <p:par>
                                <p:cTn id="58" presetID="18" presetClass="entr" presetSubtype="9" fill="hold" grpId="0" nodeType="clickEffect">
                                  <p:stCondLst>
                                    <p:cond delay="0"/>
                                  </p:stCondLst>
                                  <p:childTnLst>
                                    <p:set>
                                      <p:cBhvr>
                                        <p:cTn id="59" dur="1" fill="hold">
                                          <p:stCondLst>
                                            <p:cond delay="0"/>
                                          </p:stCondLst>
                                        </p:cTn>
                                        <p:tgtEl>
                                          <p:spTgt spid="28675"/>
                                        </p:tgtEl>
                                        <p:attrNameLst>
                                          <p:attrName>style.visibility</p:attrName>
                                        </p:attrNameLst>
                                      </p:cBhvr>
                                      <p:to>
                                        <p:strVal val="visible"/>
                                      </p:to>
                                    </p:set>
                                    <p:animEffect transition="in" filter="strips(upLeft)">
                                      <p:cBhvr>
                                        <p:cTn id="60" dur="500"/>
                                        <p:tgtEl>
                                          <p:spTgt spid="28675"/>
                                        </p:tgtEl>
                                      </p:cBhvr>
                                    </p:animEffect>
                                  </p:childTnLst>
                                </p:cTn>
                              </p:par>
                            </p:childTnLst>
                          </p:cTn>
                        </p:par>
                      </p:childTnLst>
                    </p:cTn>
                  </p:par>
                  <p:par>
                    <p:cTn id="61" fill="hold">
                      <p:stCondLst>
                        <p:cond delay="indefinite"/>
                      </p:stCondLst>
                      <p:childTnLst>
                        <p:par>
                          <p:cTn id="62" fill="hold">
                            <p:stCondLst>
                              <p:cond delay="0"/>
                            </p:stCondLst>
                            <p:childTnLst>
                              <p:par>
                                <p:cTn id="63" presetID="23" presetClass="entr" presetSubtype="16" fill="hold" grpId="0" nodeType="clickEffect">
                                  <p:stCondLst>
                                    <p:cond delay="0"/>
                                  </p:stCondLst>
                                  <p:childTnLst>
                                    <p:set>
                                      <p:cBhvr>
                                        <p:cTn id="64" dur="1" fill="hold">
                                          <p:stCondLst>
                                            <p:cond delay="0"/>
                                          </p:stCondLst>
                                        </p:cTn>
                                        <p:tgtEl>
                                          <p:spTgt spid="28677"/>
                                        </p:tgtEl>
                                        <p:attrNameLst>
                                          <p:attrName>style.visibility</p:attrName>
                                        </p:attrNameLst>
                                      </p:cBhvr>
                                      <p:to>
                                        <p:strVal val="visible"/>
                                      </p:to>
                                    </p:set>
                                    <p:anim calcmode="lin" valueType="num">
                                      <p:cBhvr>
                                        <p:cTn id="65" dur="500" fill="hold"/>
                                        <p:tgtEl>
                                          <p:spTgt spid="28677"/>
                                        </p:tgtEl>
                                        <p:attrNameLst>
                                          <p:attrName>ppt_w</p:attrName>
                                        </p:attrNameLst>
                                      </p:cBhvr>
                                      <p:tavLst>
                                        <p:tav tm="0">
                                          <p:val>
                                            <p:fltVal val="0"/>
                                          </p:val>
                                        </p:tav>
                                        <p:tav tm="100000">
                                          <p:val>
                                            <p:strVal val="#ppt_w"/>
                                          </p:val>
                                        </p:tav>
                                      </p:tavLst>
                                    </p:anim>
                                    <p:anim calcmode="lin" valueType="num">
                                      <p:cBhvr>
                                        <p:cTn id="66" dur="500" fill="hold"/>
                                        <p:tgtEl>
                                          <p:spTgt spid="28677"/>
                                        </p:tgtEl>
                                        <p:attrNameLst>
                                          <p:attrName>ppt_h</p:attrName>
                                        </p:attrNameLst>
                                      </p:cBhvr>
                                      <p:tavLst>
                                        <p:tav tm="0">
                                          <p:val>
                                            <p:fltVal val="0"/>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17" presetClass="entr" presetSubtype="4" fill="hold" grpId="0" nodeType="clickEffect">
                                  <p:stCondLst>
                                    <p:cond delay="0"/>
                                  </p:stCondLst>
                                  <p:childTnLst>
                                    <p:set>
                                      <p:cBhvr>
                                        <p:cTn id="70" dur="1" fill="hold">
                                          <p:stCondLst>
                                            <p:cond delay="0"/>
                                          </p:stCondLst>
                                        </p:cTn>
                                        <p:tgtEl>
                                          <p:spTgt spid="28678"/>
                                        </p:tgtEl>
                                        <p:attrNameLst>
                                          <p:attrName>style.visibility</p:attrName>
                                        </p:attrNameLst>
                                      </p:cBhvr>
                                      <p:to>
                                        <p:strVal val="visible"/>
                                      </p:to>
                                    </p:set>
                                    <p:anim calcmode="lin" valueType="num">
                                      <p:cBhvr>
                                        <p:cTn id="71" dur="500" fill="hold"/>
                                        <p:tgtEl>
                                          <p:spTgt spid="28678"/>
                                        </p:tgtEl>
                                        <p:attrNameLst>
                                          <p:attrName>ppt_x</p:attrName>
                                        </p:attrNameLst>
                                      </p:cBhvr>
                                      <p:tavLst>
                                        <p:tav tm="0">
                                          <p:val>
                                            <p:strVal val="#ppt_x"/>
                                          </p:val>
                                        </p:tav>
                                        <p:tav tm="100000">
                                          <p:val>
                                            <p:strVal val="#ppt_x"/>
                                          </p:val>
                                        </p:tav>
                                      </p:tavLst>
                                    </p:anim>
                                    <p:anim calcmode="lin" valueType="num">
                                      <p:cBhvr>
                                        <p:cTn id="72" dur="500" fill="hold"/>
                                        <p:tgtEl>
                                          <p:spTgt spid="28678"/>
                                        </p:tgtEl>
                                        <p:attrNameLst>
                                          <p:attrName>ppt_y</p:attrName>
                                        </p:attrNameLst>
                                      </p:cBhvr>
                                      <p:tavLst>
                                        <p:tav tm="0">
                                          <p:val>
                                            <p:strVal val="#ppt_y+#ppt_h/2"/>
                                          </p:val>
                                        </p:tav>
                                        <p:tav tm="100000">
                                          <p:val>
                                            <p:strVal val="#ppt_y"/>
                                          </p:val>
                                        </p:tav>
                                      </p:tavLst>
                                    </p:anim>
                                    <p:anim calcmode="lin" valueType="num">
                                      <p:cBhvr>
                                        <p:cTn id="73" dur="500" fill="hold"/>
                                        <p:tgtEl>
                                          <p:spTgt spid="28678"/>
                                        </p:tgtEl>
                                        <p:attrNameLst>
                                          <p:attrName>ppt_w</p:attrName>
                                        </p:attrNameLst>
                                      </p:cBhvr>
                                      <p:tavLst>
                                        <p:tav tm="0">
                                          <p:val>
                                            <p:strVal val="#ppt_w"/>
                                          </p:val>
                                        </p:tav>
                                        <p:tav tm="100000">
                                          <p:val>
                                            <p:strVal val="#ppt_w"/>
                                          </p:val>
                                        </p:tav>
                                      </p:tavLst>
                                    </p:anim>
                                    <p:anim calcmode="lin" valueType="num">
                                      <p:cBhvr>
                                        <p:cTn id="74" dur="500" fill="hold"/>
                                        <p:tgtEl>
                                          <p:spTgt spid="28678"/>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4" fill="hold" grpId="0" nodeType="clickEffect">
                                  <p:stCondLst>
                                    <p:cond delay="0"/>
                                  </p:stCondLst>
                                  <p:childTnLst>
                                    <p:set>
                                      <p:cBhvr>
                                        <p:cTn id="78" dur="1" fill="hold">
                                          <p:stCondLst>
                                            <p:cond delay="0"/>
                                          </p:stCondLst>
                                        </p:cTn>
                                        <p:tgtEl>
                                          <p:spTgt spid="28679"/>
                                        </p:tgtEl>
                                        <p:attrNameLst>
                                          <p:attrName>style.visibility</p:attrName>
                                        </p:attrNameLst>
                                      </p:cBhvr>
                                      <p:to>
                                        <p:strVal val="visible"/>
                                      </p:to>
                                    </p:set>
                                    <p:anim calcmode="lin" valueType="num">
                                      <p:cBhvr>
                                        <p:cTn id="79" dur="500" fill="hold"/>
                                        <p:tgtEl>
                                          <p:spTgt spid="28679"/>
                                        </p:tgtEl>
                                        <p:attrNameLst>
                                          <p:attrName>ppt_x</p:attrName>
                                        </p:attrNameLst>
                                      </p:cBhvr>
                                      <p:tavLst>
                                        <p:tav tm="0">
                                          <p:val>
                                            <p:strVal val="#ppt_x"/>
                                          </p:val>
                                        </p:tav>
                                        <p:tav tm="100000">
                                          <p:val>
                                            <p:strVal val="#ppt_x"/>
                                          </p:val>
                                        </p:tav>
                                      </p:tavLst>
                                    </p:anim>
                                    <p:anim calcmode="lin" valueType="num">
                                      <p:cBhvr>
                                        <p:cTn id="80" dur="500" fill="hold"/>
                                        <p:tgtEl>
                                          <p:spTgt spid="28679"/>
                                        </p:tgtEl>
                                        <p:attrNameLst>
                                          <p:attrName>ppt_y</p:attrName>
                                        </p:attrNameLst>
                                      </p:cBhvr>
                                      <p:tavLst>
                                        <p:tav tm="0">
                                          <p:val>
                                            <p:strVal val="#ppt_y+#ppt_h/2"/>
                                          </p:val>
                                        </p:tav>
                                        <p:tav tm="100000">
                                          <p:val>
                                            <p:strVal val="#ppt_y"/>
                                          </p:val>
                                        </p:tav>
                                      </p:tavLst>
                                    </p:anim>
                                    <p:anim calcmode="lin" valueType="num">
                                      <p:cBhvr>
                                        <p:cTn id="81" dur="500" fill="hold"/>
                                        <p:tgtEl>
                                          <p:spTgt spid="28679"/>
                                        </p:tgtEl>
                                        <p:attrNameLst>
                                          <p:attrName>ppt_w</p:attrName>
                                        </p:attrNameLst>
                                      </p:cBhvr>
                                      <p:tavLst>
                                        <p:tav tm="0">
                                          <p:val>
                                            <p:strVal val="#ppt_w"/>
                                          </p:val>
                                        </p:tav>
                                        <p:tav tm="100000">
                                          <p:val>
                                            <p:strVal val="#ppt_w"/>
                                          </p:val>
                                        </p:tav>
                                      </p:tavLst>
                                    </p:anim>
                                    <p:anim calcmode="lin" valueType="num">
                                      <p:cBhvr>
                                        <p:cTn id="82" dur="500" fill="hold"/>
                                        <p:tgtEl>
                                          <p:spTgt spid="28679"/>
                                        </p:tgtEl>
                                        <p:attrNameLst>
                                          <p:attrName>ppt_h</p:attrName>
                                        </p:attrNameLst>
                                      </p:cBhvr>
                                      <p:tavLst>
                                        <p:tav tm="0">
                                          <p:val>
                                            <p:fltVal val="0"/>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4" fill="hold" grpId="0" nodeType="clickEffect">
                                  <p:stCondLst>
                                    <p:cond delay="0"/>
                                  </p:stCondLst>
                                  <p:childTnLst>
                                    <p:set>
                                      <p:cBhvr>
                                        <p:cTn id="86" dur="1" fill="hold">
                                          <p:stCondLst>
                                            <p:cond delay="0"/>
                                          </p:stCondLst>
                                        </p:cTn>
                                        <p:tgtEl>
                                          <p:spTgt spid="28680"/>
                                        </p:tgtEl>
                                        <p:attrNameLst>
                                          <p:attrName>style.visibility</p:attrName>
                                        </p:attrNameLst>
                                      </p:cBhvr>
                                      <p:to>
                                        <p:strVal val="visible"/>
                                      </p:to>
                                    </p:set>
                                    <p:anim calcmode="lin" valueType="num">
                                      <p:cBhvr>
                                        <p:cTn id="87" dur="500" fill="hold"/>
                                        <p:tgtEl>
                                          <p:spTgt spid="28680"/>
                                        </p:tgtEl>
                                        <p:attrNameLst>
                                          <p:attrName>ppt_x</p:attrName>
                                        </p:attrNameLst>
                                      </p:cBhvr>
                                      <p:tavLst>
                                        <p:tav tm="0">
                                          <p:val>
                                            <p:strVal val="#ppt_x"/>
                                          </p:val>
                                        </p:tav>
                                        <p:tav tm="100000">
                                          <p:val>
                                            <p:strVal val="#ppt_x"/>
                                          </p:val>
                                        </p:tav>
                                      </p:tavLst>
                                    </p:anim>
                                    <p:anim calcmode="lin" valueType="num">
                                      <p:cBhvr>
                                        <p:cTn id="88" dur="500" fill="hold"/>
                                        <p:tgtEl>
                                          <p:spTgt spid="28680"/>
                                        </p:tgtEl>
                                        <p:attrNameLst>
                                          <p:attrName>ppt_y</p:attrName>
                                        </p:attrNameLst>
                                      </p:cBhvr>
                                      <p:tavLst>
                                        <p:tav tm="0">
                                          <p:val>
                                            <p:strVal val="#ppt_y+#ppt_h/2"/>
                                          </p:val>
                                        </p:tav>
                                        <p:tav tm="100000">
                                          <p:val>
                                            <p:strVal val="#ppt_y"/>
                                          </p:val>
                                        </p:tav>
                                      </p:tavLst>
                                    </p:anim>
                                    <p:anim calcmode="lin" valueType="num">
                                      <p:cBhvr>
                                        <p:cTn id="89" dur="500" fill="hold"/>
                                        <p:tgtEl>
                                          <p:spTgt spid="28680"/>
                                        </p:tgtEl>
                                        <p:attrNameLst>
                                          <p:attrName>ppt_w</p:attrName>
                                        </p:attrNameLst>
                                      </p:cBhvr>
                                      <p:tavLst>
                                        <p:tav tm="0">
                                          <p:val>
                                            <p:strVal val="#ppt_w"/>
                                          </p:val>
                                        </p:tav>
                                        <p:tav tm="100000">
                                          <p:val>
                                            <p:strVal val="#ppt_w"/>
                                          </p:val>
                                        </p:tav>
                                      </p:tavLst>
                                    </p:anim>
                                    <p:anim calcmode="lin" valueType="num">
                                      <p:cBhvr>
                                        <p:cTn id="90" dur="500" fill="hold"/>
                                        <p:tgtEl>
                                          <p:spTgt spid="28680"/>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17" presetClass="entr" presetSubtype="10" fill="hold" grpId="0" nodeType="clickEffect">
                                  <p:stCondLst>
                                    <p:cond delay="0"/>
                                  </p:stCondLst>
                                  <p:childTnLst>
                                    <p:set>
                                      <p:cBhvr>
                                        <p:cTn id="94" dur="1" fill="hold">
                                          <p:stCondLst>
                                            <p:cond delay="0"/>
                                          </p:stCondLst>
                                        </p:cTn>
                                        <p:tgtEl>
                                          <p:spTgt spid="28681"/>
                                        </p:tgtEl>
                                        <p:attrNameLst>
                                          <p:attrName>style.visibility</p:attrName>
                                        </p:attrNameLst>
                                      </p:cBhvr>
                                      <p:to>
                                        <p:strVal val="visible"/>
                                      </p:to>
                                    </p:set>
                                    <p:anim calcmode="lin" valueType="num">
                                      <p:cBhvr>
                                        <p:cTn id="95" dur="500" fill="hold"/>
                                        <p:tgtEl>
                                          <p:spTgt spid="28681"/>
                                        </p:tgtEl>
                                        <p:attrNameLst>
                                          <p:attrName>ppt_w</p:attrName>
                                        </p:attrNameLst>
                                      </p:cBhvr>
                                      <p:tavLst>
                                        <p:tav tm="0">
                                          <p:val>
                                            <p:fltVal val="0"/>
                                          </p:val>
                                        </p:tav>
                                        <p:tav tm="100000">
                                          <p:val>
                                            <p:strVal val="#ppt_w"/>
                                          </p:val>
                                        </p:tav>
                                      </p:tavLst>
                                    </p:anim>
                                    <p:anim calcmode="lin" valueType="num">
                                      <p:cBhvr>
                                        <p:cTn id="96" dur="500" fill="hold"/>
                                        <p:tgtEl>
                                          <p:spTgt spid="28681"/>
                                        </p:tgtEl>
                                        <p:attrNameLst>
                                          <p:attrName>ppt_h</p:attrName>
                                        </p:attrNameLst>
                                      </p:cBhvr>
                                      <p:tavLst>
                                        <p:tav tm="0">
                                          <p:val>
                                            <p:strVal val="#ppt_h"/>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17" presetClass="entr" presetSubtype="10" fill="hold" grpId="0" nodeType="clickEffect">
                                  <p:stCondLst>
                                    <p:cond delay="0"/>
                                  </p:stCondLst>
                                  <p:childTnLst>
                                    <p:set>
                                      <p:cBhvr>
                                        <p:cTn id="100" dur="1" fill="hold">
                                          <p:stCondLst>
                                            <p:cond delay="0"/>
                                          </p:stCondLst>
                                        </p:cTn>
                                        <p:tgtEl>
                                          <p:spTgt spid="28682"/>
                                        </p:tgtEl>
                                        <p:attrNameLst>
                                          <p:attrName>style.visibility</p:attrName>
                                        </p:attrNameLst>
                                      </p:cBhvr>
                                      <p:to>
                                        <p:strVal val="visible"/>
                                      </p:to>
                                    </p:set>
                                    <p:anim calcmode="lin" valueType="num">
                                      <p:cBhvr>
                                        <p:cTn id="101" dur="500" fill="hold"/>
                                        <p:tgtEl>
                                          <p:spTgt spid="28682"/>
                                        </p:tgtEl>
                                        <p:attrNameLst>
                                          <p:attrName>ppt_w</p:attrName>
                                        </p:attrNameLst>
                                      </p:cBhvr>
                                      <p:tavLst>
                                        <p:tav tm="0">
                                          <p:val>
                                            <p:fltVal val="0"/>
                                          </p:val>
                                        </p:tav>
                                        <p:tav tm="100000">
                                          <p:val>
                                            <p:strVal val="#ppt_w"/>
                                          </p:val>
                                        </p:tav>
                                      </p:tavLst>
                                    </p:anim>
                                    <p:anim calcmode="lin" valueType="num">
                                      <p:cBhvr>
                                        <p:cTn id="102" dur="500" fill="hold"/>
                                        <p:tgtEl>
                                          <p:spTgt spid="28682"/>
                                        </p:tgtEl>
                                        <p:attrNameLst>
                                          <p:attrName>ppt_h</p:attrName>
                                        </p:attrNameLst>
                                      </p:cBhvr>
                                      <p:tavLst>
                                        <p:tav tm="0">
                                          <p:val>
                                            <p:strVal val="#ppt_h"/>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17" presetClass="entr" presetSubtype="10" fill="hold" grpId="0" nodeType="clickEffect">
                                  <p:stCondLst>
                                    <p:cond delay="0"/>
                                  </p:stCondLst>
                                  <p:childTnLst>
                                    <p:set>
                                      <p:cBhvr>
                                        <p:cTn id="106" dur="1" fill="hold">
                                          <p:stCondLst>
                                            <p:cond delay="0"/>
                                          </p:stCondLst>
                                        </p:cTn>
                                        <p:tgtEl>
                                          <p:spTgt spid="28683"/>
                                        </p:tgtEl>
                                        <p:attrNameLst>
                                          <p:attrName>style.visibility</p:attrName>
                                        </p:attrNameLst>
                                      </p:cBhvr>
                                      <p:to>
                                        <p:strVal val="visible"/>
                                      </p:to>
                                    </p:set>
                                    <p:anim calcmode="lin" valueType="num">
                                      <p:cBhvr>
                                        <p:cTn id="107" dur="500" fill="hold"/>
                                        <p:tgtEl>
                                          <p:spTgt spid="28683"/>
                                        </p:tgtEl>
                                        <p:attrNameLst>
                                          <p:attrName>ppt_w</p:attrName>
                                        </p:attrNameLst>
                                      </p:cBhvr>
                                      <p:tavLst>
                                        <p:tav tm="0">
                                          <p:val>
                                            <p:fltVal val="0"/>
                                          </p:val>
                                        </p:tav>
                                        <p:tav tm="100000">
                                          <p:val>
                                            <p:strVal val="#ppt_w"/>
                                          </p:val>
                                        </p:tav>
                                      </p:tavLst>
                                    </p:anim>
                                    <p:anim calcmode="lin" valueType="num">
                                      <p:cBhvr>
                                        <p:cTn id="108" dur="500" fill="hold"/>
                                        <p:tgtEl>
                                          <p:spTgt spid="28683"/>
                                        </p:tgtEl>
                                        <p:attrNameLst>
                                          <p:attrName>ppt_h</p:attrName>
                                        </p:attrNameLst>
                                      </p:cBhvr>
                                      <p:tavLst>
                                        <p:tav tm="0">
                                          <p:val>
                                            <p:strVal val="#ppt_h"/>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17" presetClass="entr" presetSubtype="10" fill="hold" grpId="0" nodeType="clickEffect">
                                  <p:stCondLst>
                                    <p:cond delay="0"/>
                                  </p:stCondLst>
                                  <p:childTnLst>
                                    <p:set>
                                      <p:cBhvr>
                                        <p:cTn id="112" dur="1" fill="hold">
                                          <p:stCondLst>
                                            <p:cond delay="0"/>
                                          </p:stCondLst>
                                        </p:cTn>
                                        <p:tgtEl>
                                          <p:spTgt spid="28684"/>
                                        </p:tgtEl>
                                        <p:attrNameLst>
                                          <p:attrName>style.visibility</p:attrName>
                                        </p:attrNameLst>
                                      </p:cBhvr>
                                      <p:to>
                                        <p:strVal val="visible"/>
                                      </p:to>
                                    </p:set>
                                    <p:anim calcmode="lin" valueType="num">
                                      <p:cBhvr>
                                        <p:cTn id="113" dur="500" fill="hold"/>
                                        <p:tgtEl>
                                          <p:spTgt spid="28684"/>
                                        </p:tgtEl>
                                        <p:attrNameLst>
                                          <p:attrName>ppt_w</p:attrName>
                                        </p:attrNameLst>
                                      </p:cBhvr>
                                      <p:tavLst>
                                        <p:tav tm="0">
                                          <p:val>
                                            <p:fltVal val="0"/>
                                          </p:val>
                                        </p:tav>
                                        <p:tav tm="100000">
                                          <p:val>
                                            <p:strVal val="#ppt_w"/>
                                          </p:val>
                                        </p:tav>
                                      </p:tavLst>
                                    </p:anim>
                                    <p:anim calcmode="lin" valueType="num">
                                      <p:cBhvr>
                                        <p:cTn id="114" dur="500" fill="hold"/>
                                        <p:tgtEl>
                                          <p:spTgt spid="28684"/>
                                        </p:tgtEl>
                                        <p:attrNameLst>
                                          <p:attrName>ppt_h</p:attrName>
                                        </p:attrNameLst>
                                      </p:cBhvr>
                                      <p:tavLst>
                                        <p:tav tm="0">
                                          <p:val>
                                            <p:strVal val="#ppt_h"/>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17" presetClass="entr" presetSubtype="1" fill="hold" grpId="0" nodeType="clickEffect">
                                  <p:stCondLst>
                                    <p:cond delay="0"/>
                                  </p:stCondLst>
                                  <p:childTnLst>
                                    <p:set>
                                      <p:cBhvr>
                                        <p:cTn id="118" dur="1" fill="hold">
                                          <p:stCondLst>
                                            <p:cond delay="0"/>
                                          </p:stCondLst>
                                        </p:cTn>
                                        <p:tgtEl>
                                          <p:spTgt spid="28685"/>
                                        </p:tgtEl>
                                        <p:attrNameLst>
                                          <p:attrName>style.visibility</p:attrName>
                                        </p:attrNameLst>
                                      </p:cBhvr>
                                      <p:to>
                                        <p:strVal val="visible"/>
                                      </p:to>
                                    </p:set>
                                    <p:anim calcmode="lin" valueType="num">
                                      <p:cBhvr>
                                        <p:cTn id="119" dur="500" fill="hold"/>
                                        <p:tgtEl>
                                          <p:spTgt spid="28685"/>
                                        </p:tgtEl>
                                        <p:attrNameLst>
                                          <p:attrName>ppt_x</p:attrName>
                                        </p:attrNameLst>
                                      </p:cBhvr>
                                      <p:tavLst>
                                        <p:tav tm="0">
                                          <p:val>
                                            <p:strVal val="#ppt_x"/>
                                          </p:val>
                                        </p:tav>
                                        <p:tav tm="100000">
                                          <p:val>
                                            <p:strVal val="#ppt_x"/>
                                          </p:val>
                                        </p:tav>
                                      </p:tavLst>
                                    </p:anim>
                                    <p:anim calcmode="lin" valueType="num">
                                      <p:cBhvr>
                                        <p:cTn id="120" dur="500" fill="hold"/>
                                        <p:tgtEl>
                                          <p:spTgt spid="28685"/>
                                        </p:tgtEl>
                                        <p:attrNameLst>
                                          <p:attrName>ppt_y</p:attrName>
                                        </p:attrNameLst>
                                      </p:cBhvr>
                                      <p:tavLst>
                                        <p:tav tm="0">
                                          <p:val>
                                            <p:strVal val="#ppt_y-#ppt_h/2"/>
                                          </p:val>
                                        </p:tav>
                                        <p:tav tm="100000">
                                          <p:val>
                                            <p:strVal val="#ppt_y"/>
                                          </p:val>
                                        </p:tav>
                                      </p:tavLst>
                                    </p:anim>
                                    <p:anim calcmode="lin" valueType="num">
                                      <p:cBhvr>
                                        <p:cTn id="121" dur="500" fill="hold"/>
                                        <p:tgtEl>
                                          <p:spTgt spid="28685"/>
                                        </p:tgtEl>
                                        <p:attrNameLst>
                                          <p:attrName>ppt_w</p:attrName>
                                        </p:attrNameLst>
                                      </p:cBhvr>
                                      <p:tavLst>
                                        <p:tav tm="0">
                                          <p:val>
                                            <p:strVal val="#ppt_w"/>
                                          </p:val>
                                        </p:tav>
                                        <p:tav tm="100000">
                                          <p:val>
                                            <p:strVal val="#ppt_w"/>
                                          </p:val>
                                        </p:tav>
                                      </p:tavLst>
                                    </p:anim>
                                    <p:anim calcmode="lin" valueType="num">
                                      <p:cBhvr>
                                        <p:cTn id="122" dur="500" fill="hold"/>
                                        <p:tgtEl>
                                          <p:spTgt spid="28685"/>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18" presetClass="entr" presetSubtype="12" fill="hold" grpId="0" nodeType="clickEffect">
                                  <p:stCondLst>
                                    <p:cond delay="0"/>
                                  </p:stCondLst>
                                  <p:childTnLst>
                                    <p:set>
                                      <p:cBhvr>
                                        <p:cTn id="126" dur="1" fill="hold">
                                          <p:stCondLst>
                                            <p:cond delay="0"/>
                                          </p:stCondLst>
                                        </p:cTn>
                                        <p:tgtEl>
                                          <p:spTgt spid="28692"/>
                                        </p:tgtEl>
                                        <p:attrNameLst>
                                          <p:attrName>style.visibility</p:attrName>
                                        </p:attrNameLst>
                                      </p:cBhvr>
                                      <p:to>
                                        <p:strVal val="visible"/>
                                      </p:to>
                                    </p:set>
                                    <p:animEffect transition="in" filter="strips(downLeft)">
                                      <p:cBhvr>
                                        <p:cTn id="127" dur="500"/>
                                        <p:tgtEl>
                                          <p:spTgt spid="28692"/>
                                        </p:tgtEl>
                                      </p:cBhvr>
                                    </p:animEffect>
                                  </p:childTnLst>
                                </p:cTn>
                              </p:par>
                            </p:childTnLst>
                          </p:cTn>
                        </p:par>
                      </p:childTnLst>
                    </p:cTn>
                  </p:par>
                  <p:par>
                    <p:cTn id="128" fill="hold">
                      <p:stCondLst>
                        <p:cond delay="indefinite"/>
                      </p:stCondLst>
                      <p:childTnLst>
                        <p:par>
                          <p:cTn id="129" fill="hold">
                            <p:stCondLst>
                              <p:cond delay="0"/>
                            </p:stCondLst>
                            <p:childTnLst>
                              <p:par>
                                <p:cTn id="130" presetID="18" presetClass="entr" presetSubtype="6" fill="hold" grpId="0" nodeType="clickEffect">
                                  <p:stCondLst>
                                    <p:cond delay="0"/>
                                  </p:stCondLst>
                                  <p:childTnLst>
                                    <p:set>
                                      <p:cBhvr>
                                        <p:cTn id="131" dur="1" fill="hold">
                                          <p:stCondLst>
                                            <p:cond delay="0"/>
                                          </p:stCondLst>
                                        </p:cTn>
                                        <p:tgtEl>
                                          <p:spTgt spid="28693"/>
                                        </p:tgtEl>
                                        <p:attrNameLst>
                                          <p:attrName>style.visibility</p:attrName>
                                        </p:attrNameLst>
                                      </p:cBhvr>
                                      <p:to>
                                        <p:strVal val="visible"/>
                                      </p:to>
                                    </p:set>
                                    <p:animEffect transition="in" filter="strips(downRight)">
                                      <p:cBhvr>
                                        <p:cTn id="132" dur="500"/>
                                        <p:tgtEl>
                                          <p:spTgt spid="28693"/>
                                        </p:tgtEl>
                                      </p:cBhvr>
                                    </p:animEffect>
                                  </p:childTnLst>
                                </p:cTn>
                              </p:par>
                            </p:childTnLst>
                          </p:cTn>
                        </p:par>
                      </p:childTnLst>
                    </p:cTn>
                  </p:par>
                  <p:par>
                    <p:cTn id="133" fill="hold">
                      <p:stCondLst>
                        <p:cond delay="indefinite"/>
                      </p:stCondLst>
                      <p:childTnLst>
                        <p:par>
                          <p:cTn id="134" fill="hold">
                            <p:stCondLst>
                              <p:cond delay="0"/>
                            </p:stCondLst>
                            <p:childTnLst>
                              <p:par>
                                <p:cTn id="135" presetID="18" presetClass="entr" presetSubtype="9" fill="hold" grpId="0" nodeType="clickEffect">
                                  <p:stCondLst>
                                    <p:cond delay="0"/>
                                  </p:stCondLst>
                                  <p:childTnLst>
                                    <p:set>
                                      <p:cBhvr>
                                        <p:cTn id="136" dur="1" fill="hold">
                                          <p:stCondLst>
                                            <p:cond delay="0"/>
                                          </p:stCondLst>
                                        </p:cTn>
                                        <p:tgtEl>
                                          <p:spTgt spid="28686"/>
                                        </p:tgtEl>
                                        <p:attrNameLst>
                                          <p:attrName>style.visibility</p:attrName>
                                        </p:attrNameLst>
                                      </p:cBhvr>
                                      <p:to>
                                        <p:strVal val="visible"/>
                                      </p:to>
                                    </p:set>
                                    <p:animEffect transition="in" filter="strips(upLeft)">
                                      <p:cBhvr>
                                        <p:cTn id="137" dur="500"/>
                                        <p:tgtEl>
                                          <p:spTgt spid="28686"/>
                                        </p:tgtEl>
                                      </p:cBhvr>
                                    </p:animEffect>
                                  </p:childTnLst>
                                </p:cTn>
                              </p:par>
                            </p:childTnLst>
                          </p:cTn>
                        </p:par>
                      </p:childTnLst>
                    </p:cTn>
                  </p:par>
                  <p:par>
                    <p:cTn id="138" fill="hold">
                      <p:stCondLst>
                        <p:cond delay="indefinite"/>
                      </p:stCondLst>
                      <p:childTnLst>
                        <p:par>
                          <p:cTn id="139" fill="hold">
                            <p:stCondLst>
                              <p:cond delay="0"/>
                            </p:stCondLst>
                            <p:childTnLst>
                              <p:par>
                                <p:cTn id="140" presetID="18" presetClass="entr" presetSubtype="12" fill="hold" grpId="0" nodeType="clickEffect">
                                  <p:stCondLst>
                                    <p:cond delay="0"/>
                                  </p:stCondLst>
                                  <p:childTnLst>
                                    <p:set>
                                      <p:cBhvr>
                                        <p:cTn id="141" dur="1" fill="hold">
                                          <p:stCondLst>
                                            <p:cond delay="0"/>
                                          </p:stCondLst>
                                        </p:cTn>
                                        <p:tgtEl>
                                          <p:spTgt spid="28690"/>
                                        </p:tgtEl>
                                        <p:attrNameLst>
                                          <p:attrName>style.visibility</p:attrName>
                                        </p:attrNameLst>
                                      </p:cBhvr>
                                      <p:to>
                                        <p:strVal val="visible"/>
                                      </p:to>
                                    </p:set>
                                    <p:animEffect transition="in" filter="strips(downLeft)">
                                      <p:cBhvr>
                                        <p:cTn id="142" dur="500"/>
                                        <p:tgtEl>
                                          <p:spTgt spid="28690"/>
                                        </p:tgtEl>
                                      </p:cBhvr>
                                    </p:animEffect>
                                  </p:childTnLst>
                                </p:cTn>
                              </p:par>
                            </p:childTnLst>
                          </p:cTn>
                        </p:par>
                      </p:childTnLst>
                    </p:cTn>
                  </p:par>
                  <p:par>
                    <p:cTn id="143" fill="hold">
                      <p:stCondLst>
                        <p:cond delay="indefinite"/>
                      </p:stCondLst>
                      <p:childTnLst>
                        <p:par>
                          <p:cTn id="144" fill="hold">
                            <p:stCondLst>
                              <p:cond delay="0"/>
                            </p:stCondLst>
                            <p:childTnLst>
                              <p:par>
                                <p:cTn id="145" presetID="17" presetClass="entr" presetSubtype="4" fill="hold" grpId="0" nodeType="clickEffect">
                                  <p:stCondLst>
                                    <p:cond delay="0"/>
                                  </p:stCondLst>
                                  <p:childTnLst>
                                    <p:set>
                                      <p:cBhvr>
                                        <p:cTn id="146" dur="1" fill="hold">
                                          <p:stCondLst>
                                            <p:cond delay="0"/>
                                          </p:stCondLst>
                                        </p:cTn>
                                        <p:tgtEl>
                                          <p:spTgt spid="28691"/>
                                        </p:tgtEl>
                                        <p:attrNameLst>
                                          <p:attrName>style.visibility</p:attrName>
                                        </p:attrNameLst>
                                      </p:cBhvr>
                                      <p:to>
                                        <p:strVal val="visible"/>
                                      </p:to>
                                    </p:set>
                                    <p:anim calcmode="lin" valueType="num">
                                      <p:cBhvr>
                                        <p:cTn id="147" dur="500" fill="hold"/>
                                        <p:tgtEl>
                                          <p:spTgt spid="28691"/>
                                        </p:tgtEl>
                                        <p:attrNameLst>
                                          <p:attrName>ppt_x</p:attrName>
                                        </p:attrNameLst>
                                      </p:cBhvr>
                                      <p:tavLst>
                                        <p:tav tm="0">
                                          <p:val>
                                            <p:strVal val="#ppt_x"/>
                                          </p:val>
                                        </p:tav>
                                        <p:tav tm="100000">
                                          <p:val>
                                            <p:strVal val="#ppt_x"/>
                                          </p:val>
                                        </p:tav>
                                      </p:tavLst>
                                    </p:anim>
                                    <p:anim calcmode="lin" valueType="num">
                                      <p:cBhvr>
                                        <p:cTn id="148" dur="500" fill="hold"/>
                                        <p:tgtEl>
                                          <p:spTgt spid="28691"/>
                                        </p:tgtEl>
                                        <p:attrNameLst>
                                          <p:attrName>ppt_y</p:attrName>
                                        </p:attrNameLst>
                                      </p:cBhvr>
                                      <p:tavLst>
                                        <p:tav tm="0">
                                          <p:val>
                                            <p:strVal val="#ppt_y+#ppt_h/2"/>
                                          </p:val>
                                        </p:tav>
                                        <p:tav tm="100000">
                                          <p:val>
                                            <p:strVal val="#ppt_y"/>
                                          </p:val>
                                        </p:tav>
                                      </p:tavLst>
                                    </p:anim>
                                    <p:anim calcmode="lin" valueType="num">
                                      <p:cBhvr>
                                        <p:cTn id="149" dur="500" fill="hold"/>
                                        <p:tgtEl>
                                          <p:spTgt spid="28691"/>
                                        </p:tgtEl>
                                        <p:attrNameLst>
                                          <p:attrName>ppt_w</p:attrName>
                                        </p:attrNameLst>
                                      </p:cBhvr>
                                      <p:tavLst>
                                        <p:tav tm="0">
                                          <p:val>
                                            <p:strVal val="#ppt_w"/>
                                          </p:val>
                                        </p:tav>
                                        <p:tav tm="100000">
                                          <p:val>
                                            <p:strVal val="#ppt_w"/>
                                          </p:val>
                                        </p:tav>
                                      </p:tavLst>
                                    </p:anim>
                                    <p:anim calcmode="lin" valueType="num">
                                      <p:cBhvr>
                                        <p:cTn id="150" dur="500" fill="hold"/>
                                        <p:tgtEl>
                                          <p:spTgt spid="28691"/>
                                        </p:tgtEl>
                                        <p:attrNameLst>
                                          <p:attrName>ppt_h</p:attrName>
                                        </p:attrNameLst>
                                      </p:cBhvr>
                                      <p:tavLst>
                                        <p:tav tm="0">
                                          <p:val>
                                            <p:fltVal val="0"/>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18" presetClass="entr" presetSubtype="3" fill="hold" grpId="0" nodeType="clickEffect">
                                  <p:stCondLst>
                                    <p:cond delay="0"/>
                                  </p:stCondLst>
                                  <p:childTnLst>
                                    <p:set>
                                      <p:cBhvr>
                                        <p:cTn id="154" dur="1" fill="hold">
                                          <p:stCondLst>
                                            <p:cond delay="0"/>
                                          </p:stCondLst>
                                        </p:cTn>
                                        <p:tgtEl>
                                          <p:spTgt spid="28687"/>
                                        </p:tgtEl>
                                        <p:attrNameLst>
                                          <p:attrName>style.visibility</p:attrName>
                                        </p:attrNameLst>
                                      </p:cBhvr>
                                      <p:to>
                                        <p:strVal val="visible"/>
                                      </p:to>
                                    </p:set>
                                    <p:animEffect transition="in" filter="strips(upRight)">
                                      <p:cBhvr>
                                        <p:cTn id="155" dur="500"/>
                                        <p:tgtEl>
                                          <p:spTgt spid="28687"/>
                                        </p:tgtEl>
                                      </p:cBhvr>
                                    </p:animEffect>
                                  </p:childTnLst>
                                </p:cTn>
                              </p:par>
                            </p:childTnLst>
                          </p:cTn>
                        </p:par>
                      </p:childTnLst>
                    </p:cTn>
                  </p:par>
                  <p:par>
                    <p:cTn id="156" fill="hold">
                      <p:stCondLst>
                        <p:cond delay="indefinite"/>
                      </p:stCondLst>
                      <p:childTnLst>
                        <p:par>
                          <p:cTn id="157" fill="hold">
                            <p:stCondLst>
                              <p:cond delay="0"/>
                            </p:stCondLst>
                            <p:childTnLst>
                              <p:par>
                                <p:cTn id="158" presetID="17" presetClass="entr" presetSubtype="4" fill="hold" grpId="0" nodeType="clickEffect">
                                  <p:stCondLst>
                                    <p:cond delay="0"/>
                                  </p:stCondLst>
                                  <p:childTnLst>
                                    <p:set>
                                      <p:cBhvr>
                                        <p:cTn id="159" dur="1" fill="hold">
                                          <p:stCondLst>
                                            <p:cond delay="0"/>
                                          </p:stCondLst>
                                        </p:cTn>
                                        <p:tgtEl>
                                          <p:spTgt spid="28688"/>
                                        </p:tgtEl>
                                        <p:attrNameLst>
                                          <p:attrName>style.visibility</p:attrName>
                                        </p:attrNameLst>
                                      </p:cBhvr>
                                      <p:to>
                                        <p:strVal val="visible"/>
                                      </p:to>
                                    </p:set>
                                    <p:anim calcmode="lin" valueType="num">
                                      <p:cBhvr>
                                        <p:cTn id="160" dur="500" fill="hold"/>
                                        <p:tgtEl>
                                          <p:spTgt spid="28688"/>
                                        </p:tgtEl>
                                        <p:attrNameLst>
                                          <p:attrName>ppt_x</p:attrName>
                                        </p:attrNameLst>
                                      </p:cBhvr>
                                      <p:tavLst>
                                        <p:tav tm="0">
                                          <p:val>
                                            <p:strVal val="#ppt_x"/>
                                          </p:val>
                                        </p:tav>
                                        <p:tav tm="100000">
                                          <p:val>
                                            <p:strVal val="#ppt_x"/>
                                          </p:val>
                                        </p:tav>
                                      </p:tavLst>
                                    </p:anim>
                                    <p:anim calcmode="lin" valueType="num">
                                      <p:cBhvr>
                                        <p:cTn id="161" dur="500" fill="hold"/>
                                        <p:tgtEl>
                                          <p:spTgt spid="28688"/>
                                        </p:tgtEl>
                                        <p:attrNameLst>
                                          <p:attrName>ppt_y</p:attrName>
                                        </p:attrNameLst>
                                      </p:cBhvr>
                                      <p:tavLst>
                                        <p:tav tm="0">
                                          <p:val>
                                            <p:strVal val="#ppt_y+#ppt_h/2"/>
                                          </p:val>
                                        </p:tav>
                                        <p:tav tm="100000">
                                          <p:val>
                                            <p:strVal val="#ppt_y"/>
                                          </p:val>
                                        </p:tav>
                                      </p:tavLst>
                                    </p:anim>
                                    <p:anim calcmode="lin" valueType="num">
                                      <p:cBhvr>
                                        <p:cTn id="162" dur="500" fill="hold"/>
                                        <p:tgtEl>
                                          <p:spTgt spid="28688"/>
                                        </p:tgtEl>
                                        <p:attrNameLst>
                                          <p:attrName>ppt_w</p:attrName>
                                        </p:attrNameLst>
                                      </p:cBhvr>
                                      <p:tavLst>
                                        <p:tav tm="0">
                                          <p:val>
                                            <p:strVal val="#ppt_w"/>
                                          </p:val>
                                        </p:tav>
                                        <p:tav tm="100000">
                                          <p:val>
                                            <p:strVal val="#ppt_w"/>
                                          </p:val>
                                        </p:tav>
                                      </p:tavLst>
                                    </p:anim>
                                    <p:anim calcmode="lin" valueType="num">
                                      <p:cBhvr>
                                        <p:cTn id="163" dur="500" fill="hold"/>
                                        <p:tgtEl>
                                          <p:spTgt spid="28688"/>
                                        </p:tgtEl>
                                        <p:attrNameLst>
                                          <p:attrName>ppt_h</p:attrName>
                                        </p:attrNameLst>
                                      </p:cBhvr>
                                      <p:tavLst>
                                        <p:tav tm="0">
                                          <p:val>
                                            <p:fltVal val="0"/>
                                          </p:val>
                                        </p:tav>
                                        <p:tav tm="100000">
                                          <p:val>
                                            <p:strVal val="#ppt_h"/>
                                          </p:val>
                                        </p:tav>
                                      </p:tavLst>
                                    </p:anim>
                                  </p:childTnLst>
                                </p:cTn>
                              </p:par>
                            </p:childTnLst>
                          </p:cTn>
                        </p:par>
                      </p:childTnLst>
                    </p:cTn>
                  </p:par>
                  <p:par>
                    <p:cTn id="164" fill="hold">
                      <p:stCondLst>
                        <p:cond delay="indefinite"/>
                      </p:stCondLst>
                      <p:childTnLst>
                        <p:par>
                          <p:cTn id="165" fill="hold">
                            <p:stCondLst>
                              <p:cond delay="0"/>
                            </p:stCondLst>
                            <p:childTnLst>
                              <p:par>
                                <p:cTn id="166" presetID="18" presetClass="entr" presetSubtype="6" fill="hold" grpId="0" nodeType="clickEffect">
                                  <p:stCondLst>
                                    <p:cond delay="0"/>
                                  </p:stCondLst>
                                  <p:childTnLst>
                                    <p:set>
                                      <p:cBhvr>
                                        <p:cTn id="167" dur="1" fill="hold">
                                          <p:stCondLst>
                                            <p:cond delay="0"/>
                                          </p:stCondLst>
                                        </p:cTn>
                                        <p:tgtEl>
                                          <p:spTgt spid="28689"/>
                                        </p:tgtEl>
                                        <p:attrNameLst>
                                          <p:attrName>style.visibility</p:attrName>
                                        </p:attrNameLst>
                                      </p:cBhvr>
                                      <p:to>
                                        <p:strVal val="visible"/>
                                      </p:to>
                                    </p:set>
                                    <p:animEffect transition="in" filter="strips(downRight)">
                                      <p:cBhvr>
                                        <p:cTn id="168" dur="500"/>
                                        <p:tgtEl>
                                          <p:spTgt spid="28689"/>
                                        </p:tgtEl>
                                      </p:cBhvr>
                                    </p:animEffect>
                                  </p:childTnLst>
                                </p:cTn>
                              </p:par>
                            </p:childTnLst>
                          </p:cTn>
                        </p:par>
                      </p:childTnLst>
                    </p:cTn>
                  </p:par>
                  <p:par>
                    <p:cTn id="169" fill="hold">
                      <p:stCondLst>
                        <p:cond delay="indefinite"/>
                      </p:stCondLst>
                      <p:childTnLst>
                        <p:par>
                          <p:cTn id="170" fill="hold">
                            <p:stCondLst>
                              <p:cond delay="0"/>
                            </p:stCondLst>
                            <p:childTnLst>
                              <p:par>
                                <p:cTn id="171" presetID="23" presetClass="entr" presetSubtype="16" fill="hold" grpId="0" nodeType="clickEffect">
                                  <p:stCondLst>
                                    <p:cond delay="0"/>
                                  </p:stCondLst>
                                  <p:childTnLst>
                                    <p:set>
                                      <p:cBhvr>
                                        <p:cTn id="172" dur="1" fill="hold">
                                          <p:stCondLst>
                                            <p:cond delay="0"/>
                                          </p:stCondLst>
                                        </p:cTn>
                                        <p:tgtEl>
                                          <p:spTgt spid="28694"/>
                                        </p:tgtEl>
                                        <p:attrNameLst>
                                          <p:attrName>style.visibility</p:attrName>
                                        </p:attrNameLst>
                                      </p:cBhvr>
                                      <p:to>
                                        <p:strVal val="visible"/>
                                      </p:to>
                                    </p:set>
                                    <p:anim calcmode="lin" valueType="num">
                                      <p:cBhvr>
                                        <p:cTn id="173" dur="500" fill="hold"/>
                                        <p:tgtEl>
                                          <p:spTgt spid="28694"/>
                                        </p:tgtEl>
                                        <p:attrNameLst>
                                          <p:attrName>ppt_w</p:attrName>
                                        </p:attrNameLst>
                                      </p:cBhvr>
                                      <p:tavLst>
                                        <p:tav tm="0">
                                          <p:val>
                                            <p:fltVal val="0"/>
                                          </p:val>
                                        </p:tav>
                                        <p:tav tm="100000">
                                          <p:val>
                                            <p:strVal val="#ppt_w"/>
                                          </p:val>
                                        </p:tav>
                                      </p:tavLst>
                                    </p:anim>
                                    <p:anim calcmode="lin" valueType="num">
                                      <p:cBhvr>
                                        <p:cTn id="174" dur="500" fill="hold"/>
                                        <p:tgtEl>
                                          <p:spTgt spid="28694"/>
                                        </p:tgtEl>
                                        <p:attrNameLst>
                                          <p:attrName>ppt_h</p:attrName>
                                        </p:attrNameLst>
                                      </p:cBhvr>
                                      <p:tavLst>
                                        <p:tav tm="0">
                                          <p:val>
                                            <p:fltVal val="0"/>
                                          </p:val>
                                        </p:tav>
                                        <p:tav tm="100000">
                                          <p:val>
                                            <p:strVal val="#ppt_h"/>
                                          </p:val>
                                        </p:tav>
                                      </p:tavLst>
                                    </p:anim>
                                  </p:childTnLst>
                                </p:cTn>
                              </p:par>
                            </p:childTnLst>
                          </p:cTn>
                        </p:par>
                      </p:childTnLst>
                    </p:cTn>
                  </p:par>
                  <p:par>
                    <p:cTn id="175" fill="hold">
                      <p:stCondLst>
                        <p:cond delay="indefinite"/>
                      </p:stCondLst>
                      <p:childTnLst>
                        <p:par>
                          <p:cTn id="176" fill="hold">
                            <p:stCondLst>
                              <p:cond delay="0"/>
                            </p:stCondLst>
                            <p:childTnLst>
                              <p:par>
                                <p:cTn id="177" presetID="23" presetClass="entr" presetSubtype="16" fill="hold" grpId="0" nodeType="clickEffect">
                                  <p:stCondLst>
                                    <p:cond delay="0"/>
                                  </p:stCondLst>
                                  <p:childTnLst>
                                    <p:set>
                                      <p:cBhvr>
                                        <p:cTn id="178" dur="1" fill="hold">
                                          <p:stCondLst>
                                            <p:cond delay="0"/>
                                          </p:stCondLst>
                                        </p:cTn>
                                        <p:tgtEl>
                                          <p:spTgt spid="28695"/>
                                        </p:tgtEl>
                                        <p:attrNameLst>
                                          <p:attrName>style.visibility</p:attrName>
                                        </p:attrNameLst>
                                      </p:cBhvr>
                                      <p:to>
                                        <p:strVal val="visible"/>
                                      </p:to>
                                    </p:set>
                                    <p:anim calcmode="lin" valueType="num">
                                      <p:cBhvr>
                                        <p:cTn id="179" dur="500" fill="hold"/>
                                        <p:tgtEl>
                                          <p:spTgt spid="28695"/>
                                        </p:tgtEl>
                                        <p:attrNameLst>
                                          <p:attrName>ppt_w</p:attrName>
                                        </p:attrNameLst>
                                      </p:cBhvr>
                                      <p:tavLst>
                                        <p:tav tm="0">
                                          <p:val>
                                            <p:fltVal val="0"/>
                                          </p:val>
                                        </p:tav>
                                        <p:tav tm="100000">
                                          <p:val>
                                            <p:strVal val="#ppt_w"/>
                                          </p:val>
                                        </p:tav>
                                      </p:tavLst>
                                    </p:anim>
                                    <p:anim calcmode="lin" valueType="num">
                                      <p:cBhvr>
                                        <p:cTn id="180" dur="500" fill="hold"/>
                                        <p:tgtEl>
                                          <p:spTgt spid="28695"/>
                                        </p:tgtEl>
                                        <p:attrNameLst>
                                          <p:attrName>ppt_h</p:attrName>
                                        </p:attrNameLst>
                                      </p:cBhvr>
                                      <p:tavLst>
                                        <p:tav tm="0">
                                          <p:val>
                                            <p:fltVal val="0"/>
                                          </p:val>
                                        </p:tav>
                                        <p:tav tm="100000">
                                          <p:val>
                                            <p:strVal val="#ppt_h"/>
                                          </p:val>
                                        </p:tav>
                                      </p:tavLst>
                                    </p:anim>
                                  </p:childTnLst>
                                </p:cTn>
                              </p:par>
                            </p:childTnLst>
                          </p:cTn>
                        </p:par>
                      </p:childTnLst>
                    </p:cTn>
                  </p:par>
                  <p:par>
                    <p:cTn id="181" fill="hold">
                      <p:stCondLst>
                        <p:cond delay="indefinite"/>
                      </p:stCondLst>
                      <p:childTnLst>
                        <p:par>
                          <p:cTn id="182" fill="hold">
                            <p:stCondLst>
                              <p:cond delay="0"/>
                            </p:stCondLst>
                            <p:childTnLst>
                              <p:par>
                                <p:cTn id="183" presetID="23" presetClass="entr" presetSubtype="16" fill="hold" grpId="0" nodeType="clickEffect">
                                  <p:stCondLst>
                                    <p:cond delay="0"/>
                                  </p:stCondLst>
                                  <p:childTnLst>
                                    <p:set>
                                      <p:cBhvr>
                                        <p:cTn id="184" dur="1" fill="hold">
                                          <p:stCondLst>
                                            <p:cond delay="0"/>
                                          </p:stCondLst>
                                        </p:cTn>
                                        <p:tgtEl>
                                          <p:spTgt spid="28696"/>
                                        </p:tgtEl>
                                        <p:attrNameLst>
                                          <p:attrName>style.visibility</p:attrName>
                                        </p:attrNameLst>
                                      </p:cBhvr>
                                      <p:to>
                                        <p:strVal val="visible"/>
                                      </p:to>
                                    </p:set>
                                    <p:anim calcmode="lin" valueType="num">
                                      <p:cBhvr>
                                        <p:cTn id="185" dur="500" fill="hold"/>
                                        <p:tgtEl>
                                          <p:spTgt spid="28696"/>
                                        </p:tgtEl>
                                        <p:attrNameLst>
                                          <p:attrName>ppt_w</p:attrName>
                                        </p:attrNameLst>
                                      </p:cBhvr>
                                      <p:tavLst>
                                        <p:tav tm="0">
                                          <p:val>
                                            <p:fltVal val="0"/>
                                          </p:val>
                                        </p:tav>
                                        <p:tav tm="100000">
                                          <p:val>
                                            <p:strVal val="#ppt_w"/>
                                          </p:val>
                                        </p:tav>
                                      </p:tavLst>
                                    </p:anim>
                                    <p:anim calcmode="lin" valueType="num">
                                      <p:cBhvr>
                                        <p:cTn id="186" dur="500" fill="hold"/>
                                        <p:tgtEl>
                                          <p:spTgt spid="28696"/>
                                        </p:tgtEl>
                                        <p:attrNameLst>
                                          <p:attrName>ppt_h</p:attrName>
                                        </p:attrNameLst>
                                      </p:cBhvr>
                                      <p:tavLst>
                                        <p:tav tm="0">
                                          <p:val>
                                            <p:fltVal val="0"/>
                                          </p:val>
                                        </p:tav>
                                        <p:tav tm="100000">
                                          <p:val>
                                            <p:strVal val="#ppt_h"/>
                                          </p:val>
                                        </p:tav>
                                      </p:tavLst>
                                    </p:anim>
                                  </p:childTnLst>
                                </p:cTn>
                              </p:par>
                            </p:childTnLst>
                          </p:cTn>
                        </p:par>
                      </p:childTnLst>
                    </p:cTn>
                  </p:par>
                  <p:par>
                    <p:cTn id="187" fill="hold">
                      <p:stCondLst>
                        <p:cond delay="indefinite"/>
                      </p:stCondLst>
                      <p:childTnLst>
                        <p:par>
                          <p:cTn id="188" fill="hold">
                            <p:stCondLst>
                              <p:cond delay="0"/>
                            </p:stCondLst>
                            <p:childTnLst>
                              <p:par>
                                <p:cTn id="189" presetID="23" presetClass="entr" presetSubtype="16" fill="hold" grpId="0" nodeType="clickEffect">
                                  <p:stCondLst>
                                    <p:cond delay="0"/>
                                  </p:stCondLst>
                                  <p:childTnLst>
                                    <p:set>
                                      <p:cBhvr>
                                        <p:cTn id="190" dur="1" fill="hold">
                                          <p:stCondLst>
                                            <p:cond delay="0"/>
                                          </p:stCondLst>
                                        </p:cTn>
                                        <p:tgtEl>
                                          <p:spTgt spid="28697"/>
                                        </p:tgtEl>
                                        <p:attrNameLst>
                                          <p:attrName>style.visibility</p:attrName>
                                        </p:attrNameLst>
                                      </p:cBhvr>
                                      <p:to>
                                        <p:strVal val="visible"/>
                                      </p:to>
                                    </p:set>
                                    <p:anim calcmode="lin" valueType="num">
                                      <p:cBhvr>
                                        <p:cTn id="191" dur="500" fill="hold"/>
                                        <p:tgtEl>
                                          <p:spTgt spid="28697"/>
                                        </p:tgtEl>
                                        <p:attrNameLst>
                                          <p:attrName>ppt_w</p:attrName>
                                        </p:attrNameLst>
                                      </p:cBhvr>
                                      <p:tavLst>
                                        <p:tav tm="0">
                                          <p:val>
                                            <p:fltVal val="0"/>
                                          </p:val>
                                        </p:tav>
                                        <p:tav tm="100000">
                                          <p:val>
                                            <p:strVal val="#ppt_w"/>
                                          </p:val>
                                        </p:tav>
                                      </p:tavLst>
                                    </p:anim>
                                    <p:anim calcmode="lin" valueType="num">
                                      <p:cBhvr>
                                        <p:cTn id="192" dur="500" fill="hold"/>
                                        <p:tgtEl>
                                          <p:spTgt spid="2869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4" grpId="0" animBg="1"/>
      <p:bldP spid="28675" grpId="0" animBg="1"/>
      <p:bldP spid="28676" grpId="0" animBg="1"/>
      <p:bldP spid="28677" grpId="0" animBg="1"/>
      <p:bldP spid="28678" grpId="0" animBg="1"/>
      <p:bldP spid="28679" grpId="0" animBg="1"/>
      <p:bldP spid="28680" grpId="0" animBg="1"/>
      <p:bldP spid="28681" grpId="0" animBg="1"/>
      <p:bldP spid="28682" grpId="0" animBg="1"/>
      <p:bldP spid="28683" grpId="0" animBg="1"/>
      <p:bldP spid="28684" grpId="0" animBg="1"/>
      <p:bldP spid="28685" grpId="0" animBg="1"/>
      <p:bldP spid="28686" grpId="0" animBg="1"/>
      <p:bldP spid="28687" grpId="0" animBg="1"/>
      <p:bldP spid="28688" grpId="0" animBg="1"/>
      <p:bldP spid="28689" grpId="0" animBg="1"/>
      <p:bldP spid="28690" grpId="0" animBg="1"/>
      <p:bldP spid="28691" grpId="0" animBg="1"/>
      <p:bldP spid="28692" grpId="0" animBg="1"/>
      <p:bldP spid="28693" grpId="0" animBg="1"/>
      <p:bldP spid="28694" grpId="0" animBg="1"/>
      <p:bldP spid="28695" grpId="0" animBg="1"/>
      <p:bldP spid="28696" grpId="0" animBg="1"/>
      <p:bldP spid="28697" grpId="0" animBg="1"/>
      <p:bldP spid="28759" grpId="0" autoUpdateAnimBg="0"/>
      <p:bldP spid="28760" grpId="0" autoUpdateAnimBg="0"/>
      <p:bldP spid="28761"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Line 2"/>
          <p:cNvSpPr>
            <a:spLocks noChangeShapeType="1"/>
          </p:cNvSpPr>
          <p:nvPr/>
        </p:nvSpPr>
        <p:spPr bwMode="auto">
          <a:xfrm rot="21571905" flipV="1">
            <a:off x="2071688" y="5156200"/>
            <a:ext cx="1098550" cy="628650"/>
          </a:xfrm>
          <a:prstGeom prst="line">
            <a:avLst/>
          </a:prstGeom>
          <a:noFill/>
          <a:ln w="6350">
            <a:solidFill>
              <a:schemeClr val="bg2"/>
            </a:solidFill>
            <a:round/>
          </a:ln>
        </p:spPr>
        <p:txBody>
          <a:bodyPr/>
          <a:lstStyle/>
          <a:p>
            <a:endParaRPr lang="en-IN"/>
          </a:p>
        </p:txBody>
      </p:sp>
      <p:sp>
        <p:nvSpPr>
          <p:cNvPr id="29699" name="Line 3"/>
          <p:cNvSpPr>
            <a:spLocks noChangeShapeType="1"/>
          </p:cNvSpPr>
          <p:nvPr/>
        </p:nvSpPr>
        <p:spPr bwMode="auto">
          <a:xfrm rot="28095" flipH="1" flipV="1">
            <a:off x="1035050" y="5189538"/>
            <a:ext cx="1044575" cy="596900"/>
          </a:xfrm>
          <a:prstGeom prst="line">
            <a:avLst/>
          </a:prstGeom>
          <a:noFill/>
          <a:ln w="6350">
            <a:solidFill>
              <a:schemeClr val="bg2"/>
            </a:solidFill>
            <a:round/>
          </a:ln>
        </p:spPr>
        <p:txBody>
          <a:bodyPr/>
          <a:lstStyle/>
          <a:p>
            <a:endParaRPr lang="en-IN"/>
          </a:p>
        </p:txBody>
      </p:sp>
      <p:sp>
        <p:nvSpPr>
          <p:cNvPr id="29700" name="Line 4"/>
          <p:cNvSpPr>
            <a:spLocks noChangeShapeType="1"/>
          </p:cNvSpPr>
          <p:nvPr/>
        </p:nvSpPr>
        <p:spPr bwMode="auto">
          <a:xfrm>
            <a:off x="812800" y="5791200"/>
            <a:ext cx="2547938" cy="0"/>
          </a:xfrm>
          <a:prstGeom prst="line">
            <a:avLst/>
          </a:prstGeom>
          <a:noFill/>
          <a:ln w="6350">
            <a:solidFill>
              <a:schemeClr val="bg2"/>
            </a:solidFill>
            <a:round/>
          </a:ln>
        </p:spPr>
        <p:txBody>
          <a:bodyPr wrap="none" anchor="ctr"/>
          <a:lstStyle/>
          <a:p>
            <a:endParaRPr lang="en-IN"/>
          </a:p>
        </p:txBody>
      </p:sp>
      <p:sp>
        <p:nvSpPr>
          <p:cNvPr id="29701" name="AutoShape 5"/>
          <p:cNvSpPr>
            <a:spLocks noChangeArrowheads="1"/>
          </p:cNvSpPr>
          <p:nvPr/>
        </p:nvSpPr>
        <p:spPr bwMode="auto">
          <a:xfrm>
            <a:off x="427038" y="3886200"/>
            <a:ext cx="3306762" cy="1890713"/>
          </a:xfrm>
          <a:prstGeom prst="diamond">
            <a:avLst/>
          </a:prstGeom>
          <a:solidFill>
            <a:schemeClr val="bg1"/>
          </a:solidFill>
          <a:ln w="19050">
            <a:solidFill>
              <a:schemeClr val="folHlink"/>
            </a:solidFill>
            <a:miter lim="800000"/>
          </a:ln>
        </p:spPr>
        <p:txBody>
          <a:bodyPr wrap="none" anchor="ctr"/>
          <a:lstStyle/>
          <a:p>
            <a:endParaRPr lang="en-IN"/>
          </a:p>
        </p:txBody>
      </p:sp>
      <p:sp>
        <p:nvSpPr>
          <p:cNvPr id="29702" name="Line 6"/>
          <p:cNvSpPr>
            <a:spLocks noChangeShapeType="1"/>
          </p:cNvSpPr>
          <p:nvPr/>
        </p:nvSpPr>
        <p:spPr bwMode="auto">
          <a:xfrm flipV="1">
            <a:off x="2052638" y="3886200"/>
            <a:ext cx="0" cy="1905000"/>
          </a:xfrm>
          <a:prstGeom prst="line">
            <a:avLst/>
          </a:prstGeom>
          <a:noFill/>
          <a:ln w="28575">
            <a:solidFill>
              <a:schemeClr val="tx1"/>
            </a:solidFill>
            <a:round/>
          </a:ln>
        </p:spPr>
        <p:txBody>
          <a:bodyPr wrap="none" anchor="ctr"/>
          <a:lstStyle/>
          <a:p>
            <a:endParaRPr lang="en-IN"/>
          </a:p>
        </p:txBody>
      </p:sp>
      <p:sp>
        <p:nvSpPr>
          <p:cNvPr id="29703" name="Line 7"/>
          <p:cNvSpPr>
            <a:spLocks noChangeShapeType="1"/>
          </p:cNvSpPr>
          <p:nvPr/>
        </p:nvSpPr>
        <p:spPr bwMode="auto">
          <a:xfrm flipV="1">
            <a:off x="427038" y="2971800"/>
            <a:ext cx="0" cy="1905000"/>
          </a:xfrm>
          <a:prstGeom prst="line">
            <a:avLst/>
          </a:prstGeom>
          <a:noFill/>
          <a:ln w="28575">
            <a:solidFill>
              <a:schemeClr val="folHlink"/>
            </a:solidFill>
            <a:round/>
          </a:ln>
        </p:spPr>
        <p:txBody>
          <a:bodyPr wrap="none" anchor="ctr"/>
          <a:lstStyle/>
          <a:p>
            <a:endParaRPr lang="en-IN"/>
          </a:p>
        </p:txBody>
      </p:sp>
      <p:sp>
        <p:nvSpPr>
          <p:cNvPr id="29704" name="Line 8"/>
          <p:cNvSpPr>
            <a:spLocks noChangeShapeType="1"/>
          </p:cNvSpPr>
          <p:nvPr/>
        </p:nvSpPr>
        <p:spPr bwMode="auto">
          <a:xfrm flipV="1">
            <a:off x="3709988" y="2965450"/>
            <a:ext cx="0" cy="1905000"/>
          </a:xfrm>
          <a:prstGeom prst="line">
            <a:avLst/>
          </a:prstGeom>
          <a:noFill/>
          <a:ln w="28575">
            <a:solidFill>
              <a:schemeClr val="folHlink"/>
            </a:solidFill>
            <a:round/>
          </a:ln>
        </p:spPr>
        <p:txBody>
          <a:bodyPr wrap="none" anchor="ctr"/>
          <a:lstStyle/>
          <a:p>
            <a:endParaRPr lang="en-IN"/>
          </a:p>
        </p:txBody>
      </p:sp>
      <p:sp>
        <p:nvSpPr>
          <p:cNvPr id="29705" name="AutoShape 9"/>
          <p:cNvSpPr>
            <a:spLocks noChangeArrowheads="1"/>
          </p:cNvSpPr>
          <p:nvPr/>
        </p:nvSpPr>
        <p:spPr bwMode="auto">
          <a:xfrm>
            <a:off x="401638" y="1993900"/>
            <a:ext cx="3306762" cy="1890713"/>
          </a:xfrm>
          <a:prstGeom prst="diamond">
            <a:avLst/>
          </a:prstGeom>
          <a:solidFill>
            <a:schemeClr val="bg1"/>
          </a:solidFill>
          <a:ln w="28575">
            <a:solidFill>
              <a:schemeClr val="bg2"/>
            </a:solidFill>
            <a:miter lim="800000"/>
          </a:ln>
        </p:spPr>
        <p:txBody>
          <a:bodyPr wrap="none" anchor="ctr"/>
          <a:lstStyle/>
          <a:p>
            <a:endParaRPr lang="en-IN"/>
          </a:p>
        </p:txBody>
      </p:sp>
      <p:grpSp>
        <p:nvGrpSpPr>
          <p:cNvPr id="2" name="Group 10"/>
          <p:cNvGrpSpPr/>
          <p:nvPr/>
        </p:nvGrpSpPr>
        <p:grpSpPr bwMode="auto">
          <a:xfrm>
            <a:off x="719138" y="3327400"/>
            <a:ext cx="1155700" cy="2051050"/>
            <a:chOff x="664" y="2096"/>
            <a:chExt cx="728" cy="1292"/>
          </a:xfrm>
        </p:grpSpPr>
        <p:sp>
          <p:nvSpPr>
            <p:cNvPr id="29856" name="Line 11"/>
            <p:cNvSpPr>
              <a:spLocks noChangeShapeType="1"/>
            </p:cNvSpPr>
            <p:nvPr/>
          </p:nvSpPr>
          <p:spPr bwMode="auto">
            <a:xfrm>
              <a:off x="664" y="2096"/>
              <a:ext cx="720" cy="432"/>
            </a:xfrm>
            <a:prstGeom prst="line">
              <a:avLst/>
            </a:prstGeom>
            <a:noFill/>
            <a:ln w="28575">
              <a:solidFill>
                <a:schemeClr val="tx1"/>
              </a:solidFill>
              <a:round/>
            </a:ln>
          </p:spPr>
          <p:txBody>
            <a:bodyPr/>
            <a:lstStyle/>
            <a:p>
              <a:endParaRPr lang="en-IN"/>
            </a:p>
          </p:txBody>
        </p:sp>
        <p:sp>
          <p:nvSpPr>
            <p:cNvPr id="29857" name="Line 12"/>
            <p:cNvSpPr>
              <a:spLocks noChangeShapeType="1"/>
            </p:cNvSpPr>
            <p:nvPr/>
          </p:nvSpPr>
          <p:spPr bwMode="auto">
            <a:xfrm>
              <a:off x="1392" y="2524"/>
              <a:ext cx="0" cy="864"/>
            </a:xfrm>
            <a:prstGeom prst="line">
              <a:avLst/>
            </a:prstGeom>
            <a:noFill/>
            <a:ln w="28575">
              <a:solidFill>
                <a:schemeClr val="tx1"/>
              </a:solidFill>
              <a:round/>
            </a:ln>
          </p:spPr>
          <p:txBody>
            <a:bodyPr/>
            <a:lstStyle/>
            <a:p>
              <a:endParaRPr lang="en-IN"/>
            </a:p>
          </p:txBody>
        </p:sp>
      </p:grpSp>
      <p:grpSp>
        <p:nvGrpSpPr>
          <p:cNvPr id="3" name="Group 13"/>
          <p:cNvGrpSpPr/>
          <p:nvPr/>
        </p:nvGrpSpPr>
        <p:grpSpPr bwMode="auto">
          <a:xfrm>
            <a:off x="274638" y="3314700"/>
            <a:ext cx="1619250" cy="2252663"/>
            <a:chOff x="384" y="2088"/>
            <a:chExt cx="1020" cy="1419"/>
          </a:xfrm>
        </p:grpSpPr>
        <p:sp>
          <p:nvSpPr>
            <p:cNvPr id="29853" name="Line 14"/>
            <p:cNvSpPr>
              <a:spLocks noChangeShapeType="1"/>
            </p:cNvSpPr>
            <p:nvPr/>
          </p:nvSpPr>
          <p:spPr bwMode="auto">
            <a:xfrm flipV="1">
              <a:off x="1152" y="2532"/>
              <a:ext cx="240" cy="138"/>
            </a:xfrm>
            <a:prstGeom prst="line">
              <a:avLst/>
            </a:prstGeom>
            <a:noFill/>
            <a:ln w="28575">
              <a:solidFill>
                <a:schemeClr val="tx1"/>
              </a:solidFill>
              <a:round/>
            </a:ln>
          </p:spPr>
          <p:txBody>
            <a:bodyPr wrap="none" anchor="ctr"/>
            <a:lstStyle/>
            <a:p>
              <a:endParaRPr lang="en-IN"/>
            </a:p>
          </p:txBody>
        </p:sp>
        <p:sp>
          <p:nvSpPr>
            <p:cNvPr id="29854" name="Line 15"/>
            <p:cNvSpPr>
              <a:spLocks noChangeShapeType="1"/>
            </p:cNvSpPr>
            <p:nvPr/>
          </p:nvSpPr>
          <p:spPr bwMode="auto">
            <a:xfrm flipV="1">
              <a:off x="1152" y="3363"/>
              <a:ext cx="252" cy="144"/>
            </a:xfrm>
            <a:prstGeom prst="line">
              <a:avLst/>
            </a:prstGeom>
            <a:noFill/>
            <a:ln w="28575">
              <a:solidFill>
                <a:schemeClr val="tx1"/>
              </a:solidFill>
              <a:round/>
            </a:ln>
          </p:spPr>
          <p:txBody>
            <a:bodyPr wrap="none" anchor="ctr"/>
            <a:lstStyle/>
            <a:p>
              <a:endParaRPr lang="en-IN"/>
            </a:p>
          </p:txBody>
        </p:sp>
        <p:sp>
          <p:nvSpPr>
            <p:cNvPr id="29855" name="Line 16"/>
            <p:cNvSpPr>
              <a:spLocks noChangeShapeType="1"/>
            </p:cNvSpPr>
            <p:nvPr/>
          </p:nvSpPr>
          <p:spPr bwMode="auto">
            <a:xfrm flipV="1">
              <a:off x="384" y="2088"/>
              <a:ext cx="288" cy="166"/>
            </a:xfrm>
            <a:prstGeom prst="line">
              <a:avLst/>
            </a:prstGeom>
            <a:noFill/>
            <a:ln w="28575">
              <a:solidFill>
                <a:schemeClr val="tx1"/>
              </a:solidFill>
              <a:round/>
            </a:ln>
          </p:spPr>
          <p:txBody>
            <a:bodyPr wrap="none" anchor="ctr"/>
            <a:lstStyle/>
            <a:p>
              <a:endParaRPr lang="en-IN"/>
            </a:p>
          </p:txBody>
        </p:sp>
      </p:grpSp>
      <p:grpSp>
        <p:nvGrpSpPr>
          <p:cNvPr id="4" name="Group 17"/>
          <p:cNvGrpSpPr/>
          <p:nvPr/>
        </p:nvGrpSpPr>
        <p:grpSpPr bwMode="auto">
          <a:xfrm>
            <a:off x="280988" y="3549650"/>
            <a:ext cx="1212850" cy="2012950"/>
            <a:chOff x="388" y="2236"/>
            <a:chExt cx="764" cy="1268"/>
          </a:xfrm>
        </p:grpSpPr>
        <p:sp>
          <p:nvSpPr>
            <p:cNvPr id="29849" name="Line 18"/>
            <p:cNvSpPr>
              <a:spLocks noChangeShapeType="1"/>
            </p:cNvSpPr>
            <p:nvPr/>
          </p:nvSpPr>
          <p:spPr bwMode="auto">
            <a:xfrm>
              <a:off x="408" y="2244"/>
              <a:ext cx="720" cy="432"/>
            </a:xfrm>
            <a:prstGeom prst="line">
              <a:avLst/>
            </a:prstGeom>
            <a:noFill/>
            <a:ln w="28575">
              <a:solidFill>
                <a:schemeClr val="tx1"/>
              </a:solidFill>
              <a:round/>
            </a:ln>
          </p:spPr>
          <p:txBody>
            <a:bodyPr/>
            <a:lstStyle/>
            <a:p>
              <a:endParaRPr lang="en-IN"/>
            </a:p>
          </p:txBody>
        </p:sp>
        <p:sp>
          <p:nvSpPr>
            <p:cNvPr id="29850" name="Line 19"/>
            <p:cNvSpPr>
              <a:spLocks noChangeShapeType="1"/>
            </p:cNvSpPr>
            <p:nvPr/>
          </p:nvSpPr>
          <p:spPr bwMode="auto">
            <a:xfrm>
              <a:off x="1148" y="2668"/>
              <a:ext cx="0" cy="836"/>
            </a:xfrm>
            <a:prstGeom prst="line">
              <a:avLst/>
            </a:prstGeom>
            <a:noFill/>
            <a:ln w="28575">
              <a:solidFill>
                <a:schemeClr val="tx1"/>
              </a:solidFill>
              <a:round/>
            </a:ln>
          </p:spPr>
          <p:txBody>
            <a:bodyPr/>
            <a:lstStyle/>
            <a:p>
              <a:endParaRPr lang="en-IN"/>
            </a:p>
          </p:txBody>
        </p:sp>
        <p:sp>
          <p:nvSpPr>
            <p:cNvPr id="29851" name="Line 20"/>
            <p:cNvSpPr>
              <a:spLocks noChangeShapeType="1"/>
            </p:cNvSpPr>
            <p:nvPr/>
          </p:nvSpPr>
          <p:spPr bwMode="auto">
            <a:xfrm>
              <a:off x="388" y="2236"/>
              <a:ext cx="0" cy="836"/>
            </a:xfrm>
            <a:prstGeom prst="line">
              <a:avLst/>
            </a:prstGeom>
            <a:noFill/>
            <a:ln w="28575">
              <a:solidFill>
                <a:schemeClr val="tx1"/>
              </a:solidFill>
              <a:round/>
            </a:ln>
          </p:spPr>
          <p:txBody>
            <a:bodyPr/>
            <a:lstStyle/>
            <a:p>
              <a:endParaRPr lang="en-IN"/>
            </a:p>
          </p:txBody>
        </p:sp>
        <p:sp>
          <p:nvSpPr>
            <p:cNvPr id="29852" name="Line 21"/>
            <p:cNvSpPr>
              <a:spLocks noChangeShapeType="1"/>
            </p:cNvSpPr>
            <p:nvPr/>
          </p:nvSpPr>
          <p:spPr bwMode="auto">
            <a:xfrm>
              <a:off x="388" y="3066"/>
              <a:ext cx="764" cy="438"/>
            </a:xfrm>
            <a:prstGeom prst="line">
              <a:avLst/>
            </a:prstGeom>
            <a:noFill/>
            <a:ln w="28575">
              <a:solidFill>
                <a:schemeClr val="tx1"/>
              </a:solidFill>
              <a:round/>
            </a:ln>
          </p:spPr>
          <p:txBody>
            <a:bodyPr/>
            <a:lstStyle/>
            <a:p>
              <a:endParaRPr lang="en-IN"/>
            </a:p>
          </p:txBody>
        </p:sp>
      </p:grpSp>
      <p:grpSp>
        <p:nvGrpSpPr>
          <p:cNvPr id="5" name="Group 22"/>
          <p:cNvGrpSpPr/>
          <p:nvPr/>
        </p:nvGrpSpPr>
        <p:grpSpPr bwMode="auto">
          <a:xfrm>
            <a:off x="884238" y="2914650"/>
            <a:ext cx="2343150" cy="685800"/>
            <a:chOff x="768" y="1836"/>
            <a:chExt cx="1476" cy="432"/>
          </a:xfrm>
        </p:grpSpPr>
        <p:sp>
          <p:nvSpPr>
            <p:cNvPr id="29847" name="Line 23"/>
            <p:cNvSpPr>
              <a:spLocks noChangeShapeType="1"/>
            </p:cNvSpPr>
            <p:nvPr/>
          </p:nvSpPr>
          <p:spPr bwMode="auto">
            <a:xfrm>
              <a:off x="768" y="1836"/>
              <a:ext cx="720" cy="432"/>
            </a:xfrm>
            <a:prstGeom prst="line">
              <a:avLst/>
            </a:prstGeom>
            <a:noFill/>
            <a:ln w="28575">
              <a:solidFill>
                <a:schemeClr val="tx1"/>
              </a:solidFill>
              <a:round/>
            </a:ln>
          </p:spPr>
          <p:txBody>
            <a:bodyPr/>
            <a:lstStyle/>
            <a:p>
              <a:endParaRPr lang="en-IN"/>
            </a:p>
          </p:txBody>
        </p:sp>
        <p:sp>
          <p:nvSpPr>
            <p:cNvPr id="29848" name="Line 24"/>
            <p:cNvSpPr>
              <a:spLocks noChangeShapeType="1"/>
            </p:cNvSpPr>
            <p:nvPr/>
          </p:nvSpPr>
          <p:spPr bwMode="auto">
            <a:xfrm flipH="1">
              <a:off x="1488" y="1848"/>
              <a:ext cx="756" cy="408"/>
            </a:xfrm>
            <a:prstGeom prst="line">
              <a:avLst/>
            </a:prstGeom>
            <a:noFill/>
            <a:ln w="28575">
              <a:solidFill>
                <a:schemeClr val="tx1"/>
              </a:solidFill>
              <a:round/>
            </a:ln>
          </p:spPr>
          <p:txBody>
            <a:bodyPr/>
            <a:lstStyle/>
            <a:p>
              <a:endParaRPr lang="en-IN"/>
            </a:p>
          </p:txBody>
        </p:sp>
      </p:grpSp>
      <p:grpSp>
        <p:nvGrpSpPr>
          <p:cNvPr id="6" name="Group 25"/>
          <p:cNvGrpSpPr/>
          <p:nvPr/>
        </p:nvGrpSpPr>
        <p:grpSpPr bwMode="auto">
          <a:xfrm>
            <a:off x="2293938" y="3346450"/>
            <a:ext cx="1638300" cy="2292350"/>
            <a:chOff x="1656" y="2108"/>
            <a:chExt cx="1032" cy="1444"/>
          </a:xfrm>
        </p:grpSpPr>
        <p:sp>
          <p:nvSpPr>
            <p:cNvPr id="29844" name="Line 26"/>
            <p:cNvSpPr>
              <a:spLocks noChangeShapeType="1"/>
            </p:cNvSpPr>
            <p:nvPr/>
          </p:nvSpPr>
          <p:spPr bwMode="auto">
            <a:xfrm flipH="1" flipV="1">
              <a:off x="2400" y="2108"/>
              <a:ext cx="288" cy="144"/>
            </a:xfrm>
            <a:prstGeom prst="line">
              <a:avLst/>
            </a:prstGeom>
            <a:noFill/>
            <a:ln w="28575">
              <a:solidFill>
                <a:schemeClr val="tx1"/>
              </a:solidFill>
              <a:round/>
            </a:ln>
          </p:spPr>
          <p:txBody>
            <a:bodyPr wrap="none" anchor="ctr"/>
            <a:lstStyle/>
            <a:p>
              <a:endParaRPr lang="en-IN"/>
            </a:p>
          </p:txBody>
        </p:sp>
        <p:sp>
          <p:nvSpPr>
            <p:cNvPr id="29845" name="Line 27"/>
            <p:cNvSpPr>
              <a:spLocks noChangeShapeType="1"/>
            </p:cNvSpPr>
            <p:nvPr/>
          </p:nvSpPr>
          <p:spPr bwMode="auto">
            <a:xfrm flipH="1" flipV="1">
              <a:off x="1656" y="2532"/>
              <a:ext cx="264" cy="156"/>
            </a:xfrm>
            <a:prstGeom prst="line">
              <a:avLst/>
            </a:prstGeom>
            <a:noFill/>
            <a:ln w="28575">
              <a:solidFill>
                <a:schemeClr val="tx1"/>
              </a:solidFill>
              <a:round/>
            </a:ln>
          </p:spPr>
          <p:txBody>
            <a:bodyPr wrap="none" anchor="ctr"/>
            <a:lstStyle/>
            <a:p>
              <a:endParaRPr lang="en-IN"/>
            </a:p>
          </p:txBody>
        </p:sp>
        <p:sp>
          <p:nvSpPr>
            <p:cNvPr id="29846" name="Line 28"/>
            <p:cNvSpPr>
              <a:spLocks noChangeShapeType="1"/>
            </p:cNvSpPr>
            <p:nvPr/>
          </p:nvSpPr>
          <p:spPr bwMode="auto">
            <a:xfrm flipH="1" flipV="1">
              <a:off x="1656" y="3408"/>
              <a:ext cx="288" cy="144"/>
            </a:xfrm>
            <a:prstGeom prst="line">
              <a:avLst/>
            </a:prstGeom>
            <a:noFill/>
            <a:ln w="28575">
              <a:solidFill>
                <a:schemeClr val="tx1"/>
              </a:solidFill>
              <a:round/>
            </a:ln>
          </p:spPr>
          <p:txBody>
            <a:bodyPr wrap="none" anchor="ctr"/>
            <a:lstStyle/>
            <a:p>
              <a:endParaRPr lang="en-IN"/>
            </a:p>
          </p:txBody>
        </p:sp>
      </p:grpSp>
      <p:grpSp>
        <p:nvGrpSpPr>
          <p:cNvPr id="7" name="Group 29"/>
          <p:cNvGrpSpPr/>
          <p:nvPr/>
        </p:nvGrpSpPr>
        <p:grpSpPr bwMode="auto">
          <a:xfrm>
            <a:off x="2713038" y="3581400"/>
            <a:ext cx="1219200" cy="2038350"/>
            <a:chOff x="1920" y="2256"/>
            <a:chExt cx="768" cy="1284"/>
          </a:xfrm>
        </p:grpSpPr>
        <p:sp>
          <p:nvSpPr>
            <p:cNvPr id="29840" name="Line 30"/>
            <p:cNvSpPr>
              <a:spLocks noChangeShapeType="1"/>
            </p:cNvSpPr>
            <p:nvPr/>
          </p:nvSpPr>
          <p:spPr bwMode="auto">
            <a:xfrm>
              <a:off x="1920" y="2676"/>
              <a:ext cx="0" cy="864"/>
            </a:xfrm>
            <a:prstGeom prst="line">
              <a:avLst/>
            </a:prstGeom>
            <a:noFill/>
            <a:ln w="28575">
              <a:solidFill>
                <a:schemeClr val="tx1"/>
              </a:solidFill>
              <a:round/>
            </a:ln>
          </p:spPr>
          <p:txBody>
            <a:bodyPr/>
            <a:lstStyle/>
            <a:p>
              <a:endParaRPr lang="en-IN"/>
            </a:p>
          </p:txBody>
        </p:sp>
        <p:sp>
          <p:nvSpPr>
            <p:cNvPr id="29841" name="Line 31"/>
            <p:cNvSpPr>
              <a:spLocks noChangeShapeType="1"/>
            </p:cNvSpPr>
            <p:nvPr/>
          </p:nvSpPr>
          <p:spPr bwMode="auto">
            <a:xfrm flipV="1">
              <a:off x="1920" y="2256"/>
              <a:ext cx="768" cy="432"/>
            </a:xfrm>
            <a:prstGeom prst="line">
              <a:avLst/>
            </a:prstGeom>
            <a:noFill/>
            <a:ln w="28575">
              <a:solidFill>
                <a:schemeClr val="tx1"/>
              </a:solidFill>
              <a:round/>
            </a:ln>
          </p:spPr>
          <p:txBody>
            <a:bodyPr/>
            <a:lstStyle/>
            <a:p>
              <a:endParaRPr lang="en-IN"/>
            </a:p>
          </p:txBody>
        </p:sp>
        <p:sp>
          <p:nvSpPr>
            <p:cNvPr id="29842" name="Line 32"/>
            <p:cNvSpPr>
              <a:spLocks noChangeShapeType="1"/>
            </p:cNvSpPr>
            <p:nvPr/>
          </p:nvSpPr>
          <p:spPr bwMode="auto">
            <a:xfrm>
              <a:off x="2688" y="2256"/>
              <a:ext cx="0" cy="860"/>
            </a:xfrm>
            <a:prstGeom prst="line">
              <a:avLst/>
            </a:prstGeom>
            <a:noFill/>
            <a:ln w="28575">
              <a:solidFill>
                <a:schemeClr val="tx1"/>
              </a:solidFill>
              <a:round/>
            </a:ln>
          </p:spPr>
          <p:txBody>
            <a:bodyPr/>
            <a:lstStyle/>
            <a:p>
              <a:endParaRPr lang="en-IN"/>
            </a:p>
          </p:txBody>
        </p:sp>
        <p:sp>
          <p:nvSpPr>
            <p:cNvPr id="29843" name="Line 33"/>
            <p:cNvSpPr>
              <a:spLocks noChangeShapeType="1"/>
            </p:cNvSpPr>
            <p:nvPr/>
          </p:nvSpPr>
          <p:spPr bwMode="auto">
            <a:xfrm flipV="1">
              <a:off x="1920" y="3108"/>
              <a:ext cx="768" cy="432"/>
            </a:xfrm>
            <a:prstGeom prst="line">
              <a:avLst/>
            </a:prstGeom>
            <a:noFill/>
            <a:ln w="28575">
              <a:solidFill>
                <a:schemeClr val="tx1"/>
              </a:solidFill>
              <a:round/>
            </a:ln>
          </p:spPr>
          <p:txBody>
            <a:bodyPr/>
            <a:lstStyle/>
            <a:p>
              <a:endParaRPr lang="en-IN"/>
            </a:p>
          </p:txBody>
        </p:sp>
      </p:grpSp>
      <p:sp>
        <p:nvSpPr>
          <p:cNvPr id="29730" name="AutoShape 34"/>
          <p:cNvSpPr>
            <a:spLocks noChangeArrowheads="1"/>
          </p:cNvSpPr>
          <p:nvPr/>
        </p:nvSpPr>
        <p:spPr bwMode="auto">
          <a:xfrm>
            <a:off x="903288" y="1905000"/>
            <a:ext cx="2286000" cy="1447800"/>
          </a:xfrm>
          <a:prstGeom prst="diamond">
            <a:avLst/>
          </a:prstGeom>
          <a:solidFill>
            <a:schemeClr val="bg1"/>
          </a:solidFill>
          <a:ln w="9525">
            <a:noFill/>
            <a:miter lim="800000"/>
          </a:ln>
        </p:spPr>
        <p:txBody>
          <a:bodyPr wrap="none" anchor="ctr"/>
          <a:lstStyle/>
          <a:p>
            <a:endParaRPr lang="en-IN"/>
          </a:p>
        </p:txBody>
      </p:sp>
      <p:grpSp>
        <p:nvGrpSpPr>
          <p:cNvPr id="8" name="Group 35"/>
          <p:cNvGrpSpPr/>
          <p:nvPr/>
        </p:nvGrpSpPr>
        <p:grpSpPr bwMode="auto">
          <a:xfrm>
            <a:off x="2325688" y="3346450"/>
            <a:ext cx="1149350" cy="2076450"/>
            <a:chOff x="1676" y="2108"/>
            <a:chExt cx="724" cy="1308"/>
          </a:xfrm>
        </p:grpSpPr>
        <p:sp>
          <p:nvSpPr>
            <p:cNvPr id="29838" name="Line 36"/>
            <p:cNvSpPr>
              <a:spLocks noChangeShapeType="1"/>
            </p:cNvSpPr>
            <p:nvPr/>
          </p:nvSpPr>
          <p:spPr bwMode="auto">
            <a:xfrm flipH="1">
              <a:off x="1680" y="2108"/>
              <a:ext cx="720" cy="432"/>
            </a:xfrm>
            <a:prstGeom prst="line">
              <a:avLst/>
            </a:prstGeom>
            <a:noFill/>
            <a:ln w="28575">
              <a:solidFill>
                <a:schemeClr val="tx1"/>
              </a:solidFill>
              <a:round/>
            </a:ln>
          </p:spPr>
          <p:txBody>
            <a:bodyPr/>
            <a:lstStyle/>
            <a:p>
              <a:endParaRPr lang="en-IN"/>
            </a:p>
          </p:txBody>
        </p:sp>
        <p:sp>
          <p:nvSpPr>
            <p:cNvPr id="29839" name="Line 37"/>
            <p:cNvSpPr>
              <a:spLocks noChangeShapeType="1"/>
            </p:cNvSpPr>
            <p:nvPr/>
          </p:nvSpPr>
          <p:spPr bwMode="auto">
            <a:xfrm>
              <a:off x="1676" y="2544"/>
              <a:ext cx="0" cy="872"/>
            </a:xfrm>
            <a:prstGeom prst="line">
              <a:avLst/>
            </a:prstGeom>
            <a:noFill/>
            <a:ln w="28575">
              <a:solidFill>
                <a:schemeClr val="tx1"/>
              </a:solidFill>
              <a:round/>
            </a:ln>
          </p:spPr>
          <p:txBody>
            <a:bodyPr/>
            <a:lstStyle/>
            <a:p>
              <a:endParaRPr lang="en-IN"/>
            </a:p>
          </p:txBody>
        </p:sp>
      </p:grpSp>
      <p:sp>
        <p:nvSpPr>
          <p:cNvPr id="29734" name="Line 38"/>
          <p:cNvSpPr>
            <a:spLocks noChangeShapeType="1"/>
          </p:cNvSpPr>
          <p:nvPr/>
        </p:nvSpPr>
        <p:spPr bwMode="auto">
          <a:xfrm>
            <a:off x="427038" y="2971800"/>
            <a:ext cx="1600200" cy="914400"/>
          </a:xfrm>
          <a:prstGeom prst="line">
            <a:avLst/>
          </a:prstGeom>
          <a:noFill/>
          <a:ln w="28575">
            <a:solidFill>
              <a:schemeClr val="tx1"/>
            </a:solidFill>
            <a:round/>
          </a:ln>
        </p:spPr>
        <p:txBody>
          <a:bodyPr/>
          <a:lstStyle/>
          <a:p>
            <a:endParaRPr lang="en-IN"/>
          </a:p>
        </p:txBody>
      </p:sp>
      <p:sp>
        <p:nvSpPr>
          <p:cNvPr id="29735" name="Line 39"/>
          <p:cNvSpPr>
            <a:spLocks noChangeShapeType="1"/>
          </p:cNvSpPr>
          <p:nvPr/>
        </p:nvSpPr>
        <p:spPr bwMode="auto">
          <a:xfrm flipV="1">
            <a:off x="2027238" y="2938463"/>
            <a:ext cx="1676400" cy="947737"/>
          </a:xfrm>
          <a:prstGeom prst="line">
            <a:avLst/>
          </a:prstGeom>
          <a:noFill/>
          <a:ln w="28575">
            <a:solidFill>
              <a:schemeClr val="tx1"/>
            </a:solidFill>
            <a:round/>
          </a:ln>
        </p:spPr>
        <p:txBody>
          <a:bodyPr/>
          <a:lstStyle/>
          <a:p>
            <a:endParaRPr lang="en-IN"/>
          </a:p>
        </p:txBody>
      </p:sp>
      <p:sp>
        <p:nvSpPr>
          <p:cNvPr id="29736" name="Line 40"/>
          <p:cNvSpPr>
            <a:spLocks noChangeShapeType="1"/>
          </p:cNvSpPr>
          <p:nvPr/>
        </p:nvSpPr>
        <p:spPr bwMode="auto">
          <a:xfrm rot="-132794">
            <a:off x="3246438" y="2667000"/>
            <a:ext cx="457200" cy="304800"/>
          </a:xfrm>
          <a:prstGeom prst="line">
            <a:avLst/>
          </a:prstGeom>
          <a:noFill/>
          <a:ln w="28575">
            <a:solidFill>
              <a:schemeClr val="tx1"/>
            </a:solidFill>
            <a:round/>
          </a:ln>
        </p:spPr>
        <p:txBody>
          <a:bodyPr/>
          <a:lstStyle/>
          <a:p>
            <a:endParaRPr lang="en-IN"/>
          </a:p>
        </p:txBody>
      </p:sp>
      <p:sp>
        <p:nvSpPr>
          <p:cNvPr id="29737" name="Line 41"/>
          <p:cNvSpPr>
            <a:spLocks noChangeShapeType="1"/>
          </p:cNvSpPr>
          <p:nvPr/>
        </p:nvSpPr>
        <p:spPr bwMode="auto">
          <a:xfrm flipV="1">
            <a:off x="420688" y="2667000"/>
            <a:ext cx="463550" cy="273050"/>
          </a:xfrm>
          <a:prstGeom prst="line">
            <a:avLst/>
          </a:prstGeom>
          <a:noFill/>
          <a:ln w="28575">
            <a:solidFill>
              <a:schemeClr val="tx1"/>
            </a:solidFill>
            <a:round/>
          </a:ln>
        </p:spPr>
        <p:txBody>
          <a:bodyPr/>
          <a:lstStyle/>
          <a:p>
            <a:endParaRPr lang="en-IN"/>
          </a:p>
        </p:txBody>
      </p:sp>
      <p:sp>
        <p:nvSpPr>
          <p:cNvPr id="29738" name="Line 42"/>
          <p:cNvSpPr>
            <a:spLocks noChangeShapeType="1"/>
          </p:cNvSpPr>
          <p:nvPr/>
        </p:nvSpPr>
        <p:spPr bwMode="auto">
          <a:xfrm>
            <a:off x="420688" y="2965450"/>
            <a:ext cx="0" cy="501650"/>
          </a:xfrm>
          <a:prstGeom prst="line">
            <a:avLst/>
          </a:prstGeom>
          <a:noFill/>
          <a:ln w="28575">
            <a:solidFill>
              <a:schemeClr val="tx1"/>
            </a:solidFill>
            <a:round/>
          </a:ln>
        </p:spPr>
        <p:txBody>
          <a:bodyPr/>
          <a:lstStyle/>
          <a:p>
            <a:endParaRPr lang="en-IN"/>
          </a:p>
        </p:txBody>
      </p:sp>
      <p:sp>
        <p:nvSpPr>
          <p:cNvPr id="29739" name="Line 43"/>
          <p:cNvSpPr>
            <a:spLocks noChangeShapeType="1"/>
          </p:cNvSpPr>
          <p:nvPr/>
        </p:nvSpPr>
        <p:spPr bwMode="auto">
          <a:xfrm>
            <a:off x="3703638" y="2927350"/>
            <a:ext cx="0" cy="533400"/>
          </a:xfrm>
          <a:prstGeom prst="line">
            <a:avLst/>
          </a:prstGeom>
          <a:noFill/>
          <a:ln w="28575">
            <a:solidFill>
              <a:schemeClr val="tx1"/>
            </a:solidFill>
            <a:round/>
          </a:ln>
        </p:spPr>
        <p:txBody>
          <a:bodyPr/>
          <a:lstStyle/>
          <a:p>
            <a:endParaRPr lang="en-IN"/>
          </a:p>
        </p:txBody>
      </p:sp>
      <p:sp>
        <p:nvSpPr>
          <p:cNvPr id="29740" name="Line 44"/>
          <p:cNvSpPr>
            <a:spLocks noChangeShapeType="1"/>
          </p:cNvSpPr>
          <p:nvPr/>
        </p:nvSpPr>
        <p:spPr bwMode="auto">
          <a:xfrm flipV="1">
            <a:off x="2046288" y="5503863"/>
            <a:ext cx="514350" cy="293687"/>
          </a:xfrm>
          <a:prstGeom prst="line">
            <a:avLst/>
          </a:prstGeom>
          <a:noFill/>
          <a:ln w="28575">
            <a:solidFill>
              <a:schemeClr val="tx1"/>
            </a:solidFill>
            <a:round/>
          </a:ln>
        </p:spPr>
        <p:txBody>
          <a:bodyPr/>
          <a:lstStyle/>
          <a:p>
            <a:endParaRPr lang="en-IN"/>
          </a:p>
        </p:txBody>
      </p:sp>
      <p:sp>
        <p:nvSpPr>
          <p:cNvPr id="29741" name="Line 45"/>
          <p:cNvSpPr>
            <a:spLocks noChangeShapeType="1"/>
          </p:cNvSpPr>
          <p:nvPr/>
        </p:nvSpPr>
        <p:spPr bwMode="auto">
          <a:xfrm flipH="1" flipV="1">
            <a:off x="1595438" y="5499100"/>
            <a:ext cx="438150" cy="285750"/>
          </a:xfrm>
          <a:prstGeom prst="line">
            <a:avLst/>
          </a:prstGeom>
          <a:noFill/>
          <a:ln w="28575">
            <a:solidFill>
              <a:schemeClr val="tx1"/>
            </a:solidFill>
            <a:round/>
          </a:ln>
        </p:spPr>
        <p:txBody>
          <a:bodyPr/>
          <a:lstStyle/>
          <a:p>
            <a:endParaRPr lang="en-IN"/>
          </a:p>
        </p:txBody>
      </p:sp>
      <p:grpSp>
        <p:nvGrpSpPr>
          <p:cNvPr id="9" name="Group 46"/>
          <p:cNvGrpSpPr/>
          <p:nvPr/>
        </p:nvGrpSpPr>
        <p:grpSpPr bwMode="auto">
          <a:xfrm>
            <a:off x="884238" y="1730375"/>
            <a:ext cx="2362200" cy="1336675"/>
            <a:chOff x="768" y="1090"/>
            <a:chExt cx="1488" cy="842"/>
          </a:xfrm>
        </p:grpSpPr>
        <p:sp>
          <p:nvSpPr>
            <p:cNvPr id="29834" name="Line 47"/>
            <p:cNvSpPr>
              <a:spLocks noChangeShapeType="1"/>
            </p:cNvSpPr>
            <p:nvPr/>
          </p:nvSpPr>
          <p:spPr bwMode="auto">
            <a:xfrm flipH="1">
              <a:off x="780" y="1090"/>
              <a:ext cx="708" cy="398"/>
            </a:xfrm>
            <a:prstGeom prst="line">
              <a:avLst/>
            </a:prstGeom>
            <a:noFill/>
            <a:ln w="28575">
              <a:solidFill>
                <a:schemeClr val="tx1"/>
              </a:solidFill>
              <a:round/>
            </a:ln>
          </p:spPr>
          <p:txBody>
            <a:bodyPr/>
            <a:lstStyle/>
            <a:p>
              <a:endParaRPr lang="en-IN"/>
            </a:p>
          </p:txBody>
        </p:sp>
        <p:sp>
          <p:nvSpPr>
            <p:cNvPr id="29835" name="Line 48"/>
            <p:cNvSpPr>
              <a:spLocks noChangeShapeType="1"/>
            </p:cNvSpPr>
            <p:nvPr/>
          </p:nvSpPr>
          <p:spPr bwMode="auto">
            <a:xfrm>
              <a:off x="1488" y="1090"/>
              <a:ext cx="756" cy="444"/>
            </a:xfrm>
            <a:prstGeom prst="line">
              <a:avLst/>
            </a:prstGeom>
            <a:noFill/>
            <a:ln w="28575">
              <a:solidFill>
                <a:schemeClr val="tx1"/>
              </a:solidFill>
              <a:round/>
            </a:ln>
          </p:spPr>
          <p:txBody>
            <a:bodyPr/>
            <a:lstStyle/>
            <a:p>
              <a:endParaRPr lang="en-IN"/>
            </a:p>
          </p:txBody>
        </p:sp>
        <p:sp>
          <p:nvSpPr>
            <p:cNvPr id="29836" name="Line 49"/>
            <p:cNvSpPr>
              <a:spLocks noChangeShapeType="1"/>
            </p:cNvSpPr>
            <p:nvPr/>
          </p:nvSpPr>
          <p:spPr bwMode="auto">
            <a:xfrm flipH="1">
              <a:off x="1488" y="1522"/>
              <a:ext cx="768" cy="398"/>
            </a:xfrm>
            <a:prstGeom prst="line">
              <a:avLst/>
            </a:prstGeom>
            <a:noFill/>
            <a:ln w="28575">
              <a:solidFill>
                <a:schemeClr val="tx1"/>
              </a:solidFill>
              <a:round/>
            </a:ln>
          </p:spPr>
          <p:txBody>
            <a:bodyPr/>
            <a:lstStyle/>
            <a:p>
              <a:endParaRPr lang="en-IN"/>
            </a:p>
          </p:txBody>
        </p:sp>
        <p:sp>
          <p:nvSpPr>
            <p:cNvPr id="29837" name="Line 50"/>
            <p:cNvSpPr>
              <a:spLocks noChangeShapeType="1"/>
            </p:cNvSpPr>
            <p:nvPr/>
          </p:nvSpPr>
          <p:spPr bwMode="auto">
            <a:xfrm>
              <a:off x="768" y="1500"/>
              <a:ext cx="720" cy="432"/>
            </a:xfrm>
            <a:prstGeom prst="line">
              <a:avLst/>
            </a:prstGeom>
            <a:noFill/>
            <a:ln w="28575">
              <a:solidFill>
                <a:schemeClr val="tx1"/>
              </a:solidFill>
              <a:round/>
            </a:ln>
          </p:spPr>
          <p:txBody>
            <a:bodyPr/>
            <a:lstStyle/>
            <a:p>
              <a:endParaRPr lang="en-IN"/>
            </a:p>
          </p:txBody>
        </p:sp>
      </p:grpSp>
      <p:grpSp>
        <p:nvGrpSpPr>
          <p:cNvPr id="10" name="Group 51"/>
          <p:cNvGrpSpPr/>
          <p:nvPr/>
        </p:nvGrpSpPr>
        <p:grpSpPr bwMode="auto">
          <a:xfrm>
            <a:off x="884238" y="2393950"/>
            <a:ext cx="2343150" cy="1187450"/>
            <a:chOff x="768" y="1508"/>
            <a:chExt cx="1476" cy="748"/>
          </a:xfrm>
        </p:grpSpPr>
        <p:sp>
          <p:nvSpPr>
            <p:cNvPr id="29831" name="Line 52"/>
            <p:cNvSpPr>
              <a:spLocks noChangeShapeType="1"/>
            </p:cNvSpPr>
            <p:nvPr/>
          </p:nvSpPr>
          <p:spPr bwMode="auto">
            <a:xfrm>
              <a:off x="768" y="1508"/>
              <a:ext cx="0" cy="336"/>
            </a:xfrm>
            <a:prstGeom prst="line">
              <a:avLst/>
            </a:prstGeom>
            <a:noFill/>
            <a:ln w="28575">
              <a:solidFill>
                <a:schemeClr val="tx1"/>
              </a:solidFill>
              <a:round/>
            </a:ln>
          </p:spPr>
          <p:txBody>
            <a:bodyPr wrap="none" anchor="ctr"/>
            <a:lstStyle/>
            <a:p>
              <a:endParaRPr lang="en-IN"/>
            </a:p>
          </p:txBody>
        </p:sp>
        <p:sp>
          <p:nvSpPr>
            <p:cNvPr id="29832" name="Line 53"/>
            <p:cNvSpPr>
              <a:spLocks noChangeShapeType="1"/>
            </p:cNvSpPr>
            <p:nvPr/>
          </p:nvSpPr>
          <p:spPr bwMode="auto">
            <a:xfrm>
              <a:off x="2244" y="1536"/>
              <a:ext cx="0" cy="336"/>
            </a:xfrm>
            <a:prstGeom prst="line">
              <a:avLst/>
            </a:prstGeom>
            <a:noFill/>
            <a:ln w="28575">
              <a:solidFill>
                <a:schemeClr val="tx1"/>
              </a:solidFill>
              <a:round/>
            </a:ln>
          </p:spPr>
          <p:txBody>
            <a:bodyPr wrap="none" anchor="ctr"/>
            <a:lstStyle/>
            <a:p>
              <a:endParaRPr lang="en-IN"/>
            </a:p>
          </p:txBody>
        </p:sp>
        <p:sp>
          <p:nvSpPr>
            <p:cNvPr id="29833" name="Line 54"/>
            <p:cNvSpPr>
              <a:spLocks noChangeShapeType="1"/>
            </p:cNvSpPr>
            <p:nvPr/>
          </p:nvSpPr>
          <p:spPr bwMode="auto">
            <a:xfrm>
              <a:off x="1488" y="1920"/>
              <a:ext cx="0" cy="336"/>
            </a:xfrm>
            <a:prstGeom prst="line">
              <a:avLst/>
            </a:prstGeom>
            <a:noFill/>
            <a:ln w="28575">
              <a:solidFill>
                <a:schemeClr val="tx1"/>
              </a:solidFill>
              <a:round/>
            </a:ln>
          </p:spPr>
          <p:txBody>
            <a:bodyPr wrap="none" anchor="ctr"/>
            <a:lstStyle/>
            <a:p>
              <a:endParaRPr lang="en-IN"/>
            </a:p>
          </p:txBody>
        </p:sp>
      </p:grpSp>
      <p:sp>
        <p:nvSpPr>
          <p:cNvPr id="29751" name="AutoShape 55"/>
          <p:cNvSpPr>
            <a:spLocks noChangeArrowheads="1"/>
          </p:cNvSpPr>
          <p:nvPr/>
        </p:nvSpPr>
        <p:spPr bwMode="auto">
          <a:xfrm rot="-1850240">
            <a:off x="2344738" y="4083050"/>
            <a:ext cx="1782762" cy="1017588"/>
          </a:xfrm>
          <a:prstGeom prst="parallelogram">
            <a:avLst>
              <a:gd name="adj" fmla="val 60686"/>
            </a:avLst>
          </a:prstGeom>
          <a:solidFill>
            <a:schemeClr val="bg1"/>
          </a:solidFill>
          <a:ln w="9525">
            <a:noFill/>
            <a:miter lim="800000"/>
          </a:ln>
        </p:spPr>
        <p:txBody>
          <a:bodyPr wrap="none" anchor="ctr"/>
          <a:lstStyle/>
          <a:p>
            <a:endParaRPr lang="en-IN"/>
          </a:p>
        </p:txBody>
      </p:sp>
      <p:sp>
        <p:nvSpPr>
          <p:cNvPr id="29752" name="AutoShape 56"/>
          <p:cNvSpPr>
            <a:spLocks noChangeArrowheads="1"/>
          </p:cNvSpPr>
          <p:nvPr/>
        </p:nvSpPr>
        <p:spPr bwMode="auto">
          <a:xfrm rot="1850240" flipH="1">
            <a:off x="0" y="4051300"/>
            <a:ext cx="1847850" cy="1054100"/>
          </a:xfrm>
          <a:prstGeom prst="parallelogram">
            <a:avLst>
              <a:gd name="adj" fmla="val 60722"/>
            </a:avLst>
          </a:prstGeom>
          <a:solidFill>
            <a:schemeClr val="bg1"/>
          </a:solidFill>
          <a:ln w="9525">
            <a:noFill/>
            <a:miter lim="800000"/>
          </a:ln>
        </p:spPr>
        <p:txBody>
          <a:bodyPr wrap="none" anchor="ctr"/>
          <a:lstStyle/>
          <a:p>
            <a:endParaRPr lang="en-IN"/>
          </a:p>
        </p:txBody>
      </p:sp>
      <p:grpSp>
        <p:nvGrpSpPr>
          <p:cNvPr id="11" name="Group 57"/>
          <p:cNvGrpSpPr/>
          <p:nvPr/>
        </p:nvGrpSpPr>
        <p:grpSpPr bwMode="auto">
          <a:xfrm>
            <a:off x="4343400" y="685800"/>
            <a:ext cx="4679950" cy="5568950"/>
            <a:chOff x="2736" y="432"/>
            <a:chExt cx="2948" cy="3508"/>
          </a:xfrm>
        </p:grpSpPr>
        <p:grpSp>
          <p:nvGrpSpPr>
            <p:cNvPr id="18" name="Group 58"/>
            <p:cNvGrpSpPr/>
            <p:nvPr/>
          </p:nvGrpSpPr>
          <p:grpSpPr bwMode="auto">
            <a:xfrm>
              <a:off x="2736" y="1944"/>
              <a:ext cx="2948" cy="240"/>
              <a:chOff x="3182" y="2256"/>
              <a:chExt cx="2566" cy="209"/>
            </a:xfrm>
          </p:grpSpPr>
          <p:sp>
            <p:nvSpPr>
              <p:cNvPr id="29828" name="Line 59"/>
              <p:cNvSpPr>
                <a:spLocks noChangeShapeType="1"/>
              </p:cNvSpPr>
              <p:nvPr/>
            </p:nvSpPr>
            <p:spPr bwMode="auto">
              <a:xfrm>
                <a:off x="3312" y="2400"/>
                <a:ext cx="2304" cy="0"/>
              </a:xfrm>
              <a:prstGeom prst="line">
                <a:avLst/>
              </a:prstGeom>
              <a:noFill/>
              <a:ln w="9525">
                <a:solidFill>
                  <a:schemeClr val="tx1"/>
                </a:solidFill>
                <a:round/>
              </a:ln>
            </p:spPr>
            <p:txBody>
              <a:bodyPr wrap="none" anchor="ctr"/>
              <a:lstStyle/>
              <a:p>
                <a:endParaRPr lang="en-IN"/>
              </a:p>
            </p:txBody>
          </p:sp>
          <p:sp>
            <p:nvSpPr>
              <p:cNvPr id="29829" name="Text Box 60"/>
              <p:cNvSpPr txBox="1">
                <a:spLocks noChangeArrowheads="1"/>
              </p:cNvSpPr>
              <p:nvPr/>
            </p:nvSpPr>
            <p:spPr bwMode="auto">
              <a:xfrm>
                <a:off x="3182" y="2264"/>
                <a:ext cx="164" cy="20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9830" name="Text Box 61"/>
              <p:cNvSpPr txBox="1">
                <a:spLocks noChangeArrowheads="1"/>
              </p:cNvSpPr>
              <p:nvPr/>
            </p:nvSpPr>
            <p:spPr bwMode="auto">
              <a:xfrm>
                <a:off x="5584" y="2256"/>
                <a:ext cx="164" cy="20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22" name="Group 62"/>
            <p:cNvGrpSpPr/>
            <p:nvPr/>
          </p:nvGrpSpPr>
          <p:grpSpPr bwMode="auto">
            <a:xfrm>
              <a:off x="2940" y="972"/>
              <a:ext cx="1128" cy="1140"/>
              <a:chOff x="3180" y="1104"/>
              <a:chExt cx="1128" cy="1140"/>
            </a:xfrm>
          </p:grpSpPr>
          <p:sp>
            <p:nvSpPr>
              <p:cNvPr id="29810" name="Rectangle 63"/>
              <p:cNvSpPr>
                <a:spLocks noChangeArrowheads="1"/>
              </p:cNvSpPr>
              <p:nvPr/>
            </p:nvSpPr>
            <p:spPr bwMode="auto">
              <a:xfrm>
                <a:off x="3312" y="1252"/>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9811" name="Rectangle 64"/>
              <p:cNvSpPr>
                <a:spLocks noChangeArrowheads="1"/>
              </p:cNvSpPr>
              <p:nvPr/>
            </p:nvSpPr>
            <p:spPr bwMode="auto">
              <a:xfrm>
                <a:off x="3504" y="1440"/>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23" name="Group 65"/>
              <p:cNvGrpSpPr/>
              <p:nvPr/>
            </p:nvGrpSpPr>
            <p:grpSpPr bwMode="auto">
              <a:xfrm flipV="1">
                <a:off x="3512" y="2112"/>
                <a:ext cx="480" cy="132"/>
                <a:chOff x="3168" y="3216"/>
                <a:chExt cx="480" cy="96"/>
              </a:xfrm>
            </p:grpSpPr>
            <p:sp>
              <p:nvSpPr>
                <p:cNvPr id="29825" name="Line 66"/>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826" name="Line 67"/>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27" name="Line 68"/>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4" name="Group 69"/>
              <p:cNvGrpSpPr/>
              <p:nvPr/>
            </p:nvGrpSpPr>
            <p:grpSpPr bwMode="auto">
              <a:xfrm>
                <a:off x="3506" y="1104"/>
                <a:ext cx="480" cy="132"/>
                <a:chOff x="3168" y="3216"/>
                <a:chExt cx="480" cy="96"/>
              </a:xfrm>
            </p:grpSpPr>
            <p:sp>
              <p:nvSpPr>
                <p:cNvPr id="29822" name="Line 70"/>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823" name="Line 71"/>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24" name="Line 72"/>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5" name="Group 73"/>
              <p:cNvGrpSpPr/>
              <p:nvPr/>
            </p:nvGrpSpPr>
            <p:grpSpPr bwMode="auto">
              <a:xfrm rot="16200000" flipH="1">
                <a:off x="3006" y="1608"/>
                <a:ext cx="480" cy="132"/>
                <a:chOff x="3168" y="3216"/>
                <a:chExt cx="480" cy="96"/>
              </a:xfrm>
            </p:grpSpPr>
            <p:sp>
              <p:nvSpPr>
                <p:cNvPr id="29819" name="Line 74"/>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820" name="Line 75"/>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21" name="Line 76"/>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6" name="Group 77"/>
              <p:cNvGrpSpPr/>
              <p:nvPr/>
            </p:nvGrpSpPr>
            <p:grpSpPr bwMode="auto">
              <a:xfrm rot="5400000">
                <a:off x="4002" y="1620"/>
                <a:ext cx="480" cy="132"/>
                <a:chOff x="3168" y="3216"/>
                <a:chExt cx="480" cy="96"/>
              </a:xfrm>
            </p:grpSpPr>
            <p:sp>
              <p:nvSpPr>
                <p:cNvPr id="29816" name="Line 78"/>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817" name="Line 79"/>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18" name="Line 80"/>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sp>
          <p:nvSpPr>
            <p:cNvPr id="29743" name="Text Box 81"/>
            <p:cNvSpPr txBox="1">
              <a:spLocks noChangeArrowheads="1"/>
            </p:cNvSpPr>
            <p:nvPr/>
          </p:nvSpPr>
          <p:spPr bwMode="auto">
            <a:xfrm>
              <a:off x="3359" y="720"/>
              <a:ext cx="265" cy="192"/>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29744" name="Text Box 82"/>
            <p:cNvSpPr txBox="1">
              <a:spLocks noChangeArrowheads="1"/>
            </p:cNvSpPr>
            <p:nvPr/>
          </p:nvSpPr>
          <p:spPr bwMode="auto">
            <a:xfrm>
              <a:off x="4685" y="720"/>
              <a:ext cx="259" cy="192"/>
            </a:xfrm>
            <a:prstGeom prst="rect">
              <a:avLst/>
            </a:prstGeom>
            <a:noFill/>
            <a:ln w="9525">
              <a:noFill/>
              <a:miter lim="800000"/>
            </a:ln>
          </p:spPr>
          <p:txBody>
            <a:bodyPr wrap="none">
              <a:spAutoFit/>
            </a:bodyPr>
            <a:lstStyle/>
            <a:p>
              <a:pPr algn="ctr"/>
              <a:r>
                <a:rPr lang="en-US" sz="1400" b="1">
                  <a:latin typeface="Times New Roman" charset="0"/>
                </a:rPr>
                <a:t>SV</a:t>
              </a:r>
              <a:endParaRPr lang="en-US" sz="1400" b="1">
                <a:latin typeface="Times New Roman" charset="0"/>
              </a:endParaRPr>
            </a:p>
          </p:txBody>
        </p:sp>
        <p:sp>
          <p:nvSpPr>
            <p:cNvPr id="29745" name="Text Box 83"/>
            <p:cNvSpPr txBox="1">
              <a:spLocks noChangeArrowheads="1"/>
            </p:cNvSpPr>
            <p:nvPr/>
          </p:nvSpPr>
          <p:spPr bwMode="auto">
            <a:xfrm>
              <a:off x="4080" y="3504"/>
              <a:ext cx="272" cy="192"/>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grpSp>
          <p:nvGrpSpPr>
            <p:cNvPr id="27" name="Group 84"/>
            <p:cNvGrpSpPr/>
            <p:nvPr/>
          </p:nvGrpSpPr>
          <p:grpSpPr bwMode="auto">
            <a:xfrm>
              <a:off x="2940" y="2316"/>
              <a:ext cx="1128" cy="1140"/>
              <a:chOff x="3180" y="1104"/>
              <a:chExt cx="1128" cy="1140"/>
            </a:xfrm>
          </p:grpSpPr>
          <p:sp>
            <p:nvSpPr>
              <p:cNvPr id="29792" name="Rectangle 85"/>
              <p:cNvSpPr>
                <a:spLocks noChangeArrowheads="1"/>
              </p:cNvSpPr>
              <p:nvPr/>
            </p:nvSpPr>
            <p:spPr bwMode="auto">
              <a:xfrm>
                <a:off x="3312" y="1252"/>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9793" name="Rectangle 86"/>
              <p:cNvSpPr>
                <a:spLocks noChangeArrowheads="1"/>
              </p:cNvSpPr>
              <p:nvPr/>
            </p:nvSpPr>
            <p:spPr bwMode="auto">
              <a:xfrm>
                <a:off x="3504" y="1440"/>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28" name="Group 87"/>
              <p:cNvGrpSpPr/>
              <p:nvPr/>
            </p:nvGrpSpPr>
            <p:grpSpPr bwMode="auto">
              <a:xfrm flipV="1">
                <a:off x="3512" y="2112"/>
                <a:ext cx="480" cy="132"/>
                <a:chOff x="3168" y="3216"/>
                <a:chExt cx="480" cy="96"/>
              </a:xfrm>
            </p:grpSpPr>
            <p:sp>
              <p:nvSpPr>
                <p:cNvPr id="29807" name="Line 88"/>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808" name="Line 89"/>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09" name="Line 90"/>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9" name="Group 91"/>
              <p:cNvGrpSpPr/>
              <p:nvPr/>
            </p:nvGrpSpPr>
            <p:grpSpPr bwMode="auto">
              <a:xfrm>
                <a:off x="3506" y="1104"/>
                <a:ext cx="480" cy="132"/>
                <a:chOff x="3168" y="3216"/>
                <a:chExt cx="480" cy="96"/>
              </a:xfrm>
            </p:grpSpPr>
            <p:sp>
              <p:nvSpPr>
                <p:cNvPr id="29804" name="Line 92"/>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805" name="Line 93"/>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06" name="Line 94"/>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30" name="Group 95"/>
              <p:cNvGrpSpPr/>
              <p:nvPr/>
            </p:nvGrpSpPr>
            <p:grpSpPr bwMode="auto">
              <a:xfrm rot="16200000" flipH="1">
                <a:off x="3006" y="1608"/>
                <a:ext cx="480" cy="132"/>
                <a:chOff x="3168" y="3216"/>
                <a:chExt cx="480" cy="96"/>
              </a:xfrm>
            </p:grpSpPr>
            <p:sp>
              <p:nvSpPr>
                <p:cNvPr id="29801" name="Line 96"/>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802" name="Line 97"/>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03" name="Line 98"/>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31" name="Group 99"/>
              <p:cNvGrpSpPr/>
              <p:nvPr/>
            </p:nvGrpSpPr>
            <p:grpSpPr bwMode="auto">
              <a:xfrm rot="5400000">
                <a:off x="4002" y="1620"/>
                <a:ext cx="480" cy="132"/>
                <a:chOff x="3168" y="3216"/>
                <a:chExt cx="480" cy="96"/>
              </a:xfrm>
            </p:grpSpPr>
            <p:sp>
              <p:nvSpPr>
                <p:cNvPr id="29798" name="Line 100"/>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99" name="Line 101"/>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00" name="Line 102"/>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grpSp>
          <p:nvGrpSpPr>
            <p:cNvPr id="29794" name="Group 103"/>
            <p:cNvGrpSpPr/>
            <p:nvPr/>
          </p:nvGrpSpPr>
          <p:grpSpPr bwMode="auto">
            <a:xfrm>
              <a:off x="4344" y="972"/>
              <a:ext cx="1128" cy="1140"/>
              <a:chOff x="3180" y="1104"/>
              <a:chExt cx="1128" cy="1140"/>
            </a:xfrm>
          </p:grpSpPr>
          <p:sp>
            <p:nvSpPr>
              <p:cNvPr id="29774" name="Rectangle 104"/>
              <p:cNvSpPr>
                <a:spLocks noChangeArrowheads="1"/>
              </p:cNvSpPr>
              <p:nvPr/>
            </p:nvSpPr>
            <p:spPr bwMode="auto">
              <a:xfrm>
                <a:off x="3312" y="1252"/>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9775" name="Rectangle 105"/>
              <p:cNvSpPr>
                <a:spLocks noChangeArrowheads="1"/>
              </p:cNvSpPr>
              <p:nvPr/>
            </p:nvSpPr>
            <p:spPr bwMode="auto">
              <a:xfrm>
                <a:off x="3504" y="1440"/>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29795" name="Group 106"/>
              <p:cNvGrpSpPr/>
              <p:nvPr/>
            </p:nvGrpSpPr>
            <p:grpSpPr bwMode="auto">
              <a:xfrm flipV="1">
                <a:off x="3512" y="2112"/>
                <a:ext cx="480" cy="132"/>
                <a:chOff x="3168" y="3216"/>
                <a:chExt cx="480" cy="96"/>
              </a:xfrm>
            </p:grpSpPr>
            <p:sp>
              <p:nvSpPr>
                <p:cNvPr id="29789" name="Line 107"/>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90" name="Line 108"/>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91" name="Line 109"/>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9796" name="Group 110"/>
              <p:cNvGrpSpPr/>
              <p:nvPr/>
            </p:nvGrpSpPr>
            <p:grpSpPr bwMode="auto">
              <a:xfrm>
                <a:off x="3506" y="1104"/>
                <a:ext cx="480" cy="132"/>
                <a:chOff x="3168" y="3216"/>
                <a:chExt cx="480" cy="96"/>
              </a:xfrm>
            </p:grpSpPr>
            <p:sp>
              <p:nvSpPr>
                <p:cNvPr id="29786" name="Line 111"/>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87" name="Line 112"/>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88" name="Line 113"/>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9797" name="Group 114"/>
              <p:cNvGrpSpPr/>
              <p:nvPr/>
            </p:nvGrpSpPr>
            <p:grpSpPr bwMode="auto">
              <a:xfrm rot="16200000" flipH="1">
                <a:off x="3006" y="1608"/>
                <a:ext cx="480" cy="132"/>
                <a:chOff x="3168" y="3216"/>
                <a:chExt cx="480" cy="96"/>
              </a:xfrm>
            </p:grpSpPr>
            <p:sp>
              <p:nvSpPr>
                <p:cNvPr id="29783" name="Line 115"/>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84" name="Line 116"/>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85" name="Line 117"/>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9812" name="Group 118"/>
              <p:cNvGrpSpPr/>
              <p:nvPr/>
            </p:nvGrpSpPr>
            <p:grpSpPr bwMode="auto">
              <a:xfrm rot="5400000">
                <a:off x="4002" y="1620"/>
                <a:ext cx="480" cy="132"/>
                <a:chOff x="3168" y="3216"/>
                <a:chExt cx="480" cy="96"/>
              </a:xfrm>
            </p:grpSpPr>
            <p:sp>
              <p:nvSpPr>
                <p:cNvPr id="29780" name="Line 119"/>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81" name="Line 120"/>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82" name="Line 121"/>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sp>
          <p:nvSpPr>
            <p:cNvPr id="29748" name="Rectangle 122"/>
            <p:cNvSpPr>
              <a:spLocks noChangeArrowheads="1"/>
            </p:cNvSpPr>
            <p:nvPr/>
          </p:nvSpPr>
          <p:spPr bwMode="auto">
            <a:xfrm>
              <a:off x="3504" y="432"/>
              <a:ext cx="1414" cy="192"/>
            </a:xfrm>
            <a:prstGeom prst="rect">
              <a:avLst/>
            </a:prstGeom>
            <a:noFill/>
            <a:ln w="9525">
              <a:noFill/>
              <a:miter lim="800000"/>
            </a:ln>
          </p:spPr>
          <p:txBody>
            <a:bodyPr wrap="none">
              <a:spAutoFit/>
            </a:bodyPr>
            <a:lstStyle/>
            <a:p>
              <a:pPr algn="ctr"/>
              <a:r>
                <a:rPr lang="en-US" sz="1400" b="1">
                  <a:solidFill>
                    <a:srgbClr val="FF3300"/>
                  </a:solidFill>
                  <a:latin typeface="Times New Roman" charset="0"/>
                </a:rPr>
                <a:t>ALL VIEWS IDENTICAL</a:t>
              </a:r>
              <a:endParaRPr lang="en-US" sz="1400" b="1">
                <a:solidFill>
                  <a:srgbClr val="FF3300"/>
                </a:solidFill>
                <a:latin typeface="Times New Roman" charset="0"/>
              </a:endParaRPr>
            </a:p>
          </p:txBody>
        </p:sp>
        <p:grpSp>
          <p:nvGrpSpPr>
            <p:cNvPr id="29813" name="Group 123"/>
            <p:cNvGrpSpPr/>
            <p:nvPr/>
          </p:nvGrpSpPr>
          <p:grpSpPr bwMode="auto">
            <a:xfrm>
              <a:off x="4080" y="2464"/>
              <a:ext cx="508" cy="864"/>
              <a:chOff x="4158" y="2352"/>
              <a:chExt cx="508" cy="864"/>
            </a:xfrm>
          </p:grpSpPr>
          <p:sp>
            <p:nvSpPr>
              <p:cNvPr id="29764" name="Line 124"/>
              <p:cNvSpPr>
                <a:spLocks noChangeShapeType="1"/>
              </p:cNvSpPr>
              <p:nvPr/>
            </p:nvSpPr>
            <p:spPr bwMode="auto">
              <a:xfrm>
                <a:off x="4272" y="2352"/>
                <a:ext cx="336" cy="0"/>
              </a:xfrm>
              <a:prstGeom prst="line">
                <a:avLst/>
              </a:prstGeom>
              <a:noFill/>
              <a:ln w="9525">
                <a:solidFill>
                  <a:schemeClr val="bg2"/>
                </a:solidFill>
                <a:round/>
              </a:ln>
            </p:spPr>
            <p:txBody>
              <a:bodyPr/>
              <a:lstStyle/>
              <a:p>
                <a:endParaRPr lang="en-IN"/>
              </a:p>
            </p:txBody>
          </p:sp>
          <p:sp>
            <p:nvSpPr>
              <p:cNvPr id="29765" name="Line 125"/>
              <p:cNvSpPr>
                <a:spLocks noChangeShapeType="1"/>
              </p:cNvSpPr>
              <p:nvPr/>
            </p:nvSpPr>
            <p:spPr bwMode="auto">
              <a:xfrm>
                <a:off x="4224" y="2544"/>
                <a:ext cx="240" cy="0"/>
              </a:xfrm>
              <a:prstGeom prst="line">
                <a:avLst/>
              </a:prstGeom>
              <a:noFill/>
              <a:ln w="9525">
                <a:solidFill>
                  <a:schemeClr val="bg2"/>
                </a:solidFill>
                <a:round/>
              </a:ln>
            </p:spPr>
            <p:txBody>
              <a:bodyPr/>
              <a:lstStyle/>
              <a:p>
                <a:endParaRPr lang="en-IN"/>
              </a:p>
            </p:txBody>
          </p:sp>
          <p:sp>
            <p:nvSpPr>
              <p:cNvPr id="29766" name="Line 126"/>
              <p:cNvSpPr>
                <a:spLocks noChangeShapeType="1"/>
              </p:cNvSpPr>
              <p:nvPr/>
            </p:nvSpPr>
            <p:spPr bwMode="auto">
              <a:xfrm>
                <a:off x="4240" y="3024"/>
                <a:ext cx="240" cy="0"/>
              </a:xfrm>
              <a:prstGeom prst="line">
                <a:avLst/>
              </a:prstGeom>
              <a:noFill/>
              <a:ln w="9525">
                <a:solidFill>
                  <a:schemeClr val="bg2"/>
                </a:solidFill>
                <a:round/>
              </a:ln>
            </p:spPr>
            <p:txBody>
              <a:bodyPr/>
              <a:lstStyle/>
              <a:p>
                <a:endParaRPr lang="en-IN"/>
              </a:p>
            </p:txBody>
          </p:sp>
          <p:sp>
            <p:nvSpPr>
              <p:cNvPr id="29767" name="Line 127"/>
              <p:cNvSpPr>
                <a:spLocks noChangeShapeType="1"/>
              </p:cNvSpPr>
              <p:nvPr/>
            </p:nvSpPr>
            <p:spPr bwMode="auto">
              <a:xfrm>
                <a:off x="4272" y="3216"/>
                <a:ext cx="336" cy="0"/>
              </a:xfrm>
              <a:prstGeom prst="line">
                <a:avLst/>
              </a:prstGeom>
              <a:noFill/>
              <a:ln w="9525">
                <a:solidFill>
                  <a:schemeClr val="bg2"/>
                </a:solidFill>
                <a:round/>
              </a:ln>
            </p:spPr>
            <p:txBody>
              <a:bodyPr/>
              <a:lstStyle/>
              <a:p>
                <a:endParaRPr lang="en-IN"/>
              </a:p>
            </p:txBody>
          </p:sp>
          <p:sp>
            <p:nvSpPr>
              <p:cNvPr id="29768" name="Line 128"/>
              <p:cNvSpPr>
                <a:spLocks noChangeShapeType="1"/>
              </p:cNvSpPr>
              <p:nvPr/>
            </p:nvSpPr>
            <p:spPr bwMode="auto">
              <a:xfrm flipV="1">
                <a:off x="4560" y="2352"/>
                <a:ext cx="0" cy="336"/>
              </a:xfrm>
              <a:prstGeom prst="line">
                <a:avLst/>
              </a:prstGeom>
              <a:noFill/>
              <a:ln w="9525">
                <a:solidFill>
                  <a:schemeClr val="bg2"/>
                </a:solidFill>
                <a:round/>
                <a:tailEnd type="triangle" w="med" len="med"/>
              </a:ln>
            </p:spPr>
            <p:txBody>
              <a:bodyPr/>
              <a:lstStyle/>
              <a:p>
                <a:endParaRPr lang="en-IN"/>
              </a:p>
            </p:txBody>
          </p:sp>
          <p:sp>
            <p:nvSpPr>
              <p:cNvPr id="29769" name="Line 129"/>
              <p:cNvSpPr>
                <a:spLocks noChangeShapeType="1"/>
              </p:cNvSpPr>
              <p:nvPr/>
            </p:nvSpPr>
            <p:spPr bwMode="auto">
              <a:xfrm>
                <a:off x="4560" y="2880"/>
                <a:ext cx="0" cy="336"/>
              </a:xfrm>
              <a:prstGeom prst="line">
                <a:avLst/>
              </a:prstGeom>
              <a:noFill/>
              <a:ln w="9525">
                <a:solidFill>
                  <a:schemeClr val="bg2"/>
                </a:solidFill>
                <a:round/>
                <a:tailEnd type="triangle" w="med" len="med"/>
              </a:ln>
            </p:spPr>
            <p:txBody>
              <a:bodyPr/>
              <a:lstStyle/>
              <a:p>
                <a:endParaRPr lang="en-IN"/>
              </a:p>
            </p:txBody>
          </p:sp>
          <p:sp>
            <p:nvSpPr>
              <p:cNvPr id="29770" name="Line 130"/>
              <p:cNvSpPr>
                <a:spLocks noChangeShapeType="1"/>
              </p:cNvSpPr>
              <p:nvPr/>
            </p:nvSpPr>
            <p:spPr bwMode="auto">
              <a:xfrm>
                <a:off x="4272" y="2832"/>
                <a:ext cx="0" cy="192"/>
              </a:xfrm>
              <a:prstGeom prst="line">
                <a:avLst/>
              </a:prstGeom>
              <a:noFill/>
              <a:ln w="9525">
                <a:solidFill>
                  <a:schemeClr val="bg2"/>
                </a:solidFill>
                <a:round/>
                <a:tailEnd type="triangle" w="med" len="med"/>
              </a:ln>
            </p:spPr>
            <p:txBody>
              <a:bodyPr/>
              <a:lstStyle/>
              <a:p>
                <a:endParaRPr lang="en-IN"/>
              </a:p>
            </p:txBody>
          </p:sp>
          <p:sp>
            <p:nvSpPr>
              <p:cNvPr id="29771" name="Line 131"/>
              <p:cNvSpPr>
                <a:spLocks noChangeShapeType="1"/>
              </p:cNvSpPr>
              <p:nvPr/>
            </p:nvSpPr>
            <p:spPr bwMode="auto">
              <a:xfrm flipV="1">
                <a:off x="4272" y="2544"/>
                <a:ext cx="0" cy="192"/>
              </a:xfrm>
              <a:prstGeom prst="line">
                <a:avLst/>
              </a:prstGeom>
              <a:noFill/>
              <a:ln w="9525">
                <a:solidFill>
                  <a:schemeClr val="bg2"/>
                </a:solidFill>
                <a:round/>
                <a:tailEnd type="triangle" w="med" len="med"/>
              </a:ln>
            </p:spPr>
            <p:txBody>
              <a:bodyPr/>
              <a:lstStyle/>
              <a:p>
                <a:endParaRPr lang="en-IN"/>
              </a:p>
            </p:txBody>
          </p:sp>
          <p:sp>
            <p:nvSpPr>
              <p:cNvPr id="29772" name="Text Box 132"/>
              <p:cNvSpPr txBox="1">
                <a:spLocks noChangeArrowheads="1"/>
              </p:cNvSpPr>
              <p:nvPr/>
            </p:nvSpPr>
            <p:spPr bwMode="auto">
              <a:xfrm>
                <a:off x="4158" y="2711"/>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9773" name="Text Box 133"/>
              <p:cNvSpPr txBox="1">
                <a:spLocks noChangeArrowheads="1"/>
              </p:cNvSpPr>
              <p:nvPr/>
            </p:nvSpPr>
            <p:spPr bwMode="auto">
              <a:xfrm>
                <a:off x="4454" y="2711"/>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grpSp>
        <p:grpSp>
          <p:nvGrpSpPr>
            <p:cNvPr id="29814" name="Group 134"/>
            <p:cNvGrpSpPr/>
            <p:nvPr/>
          </p:nvGrpSpPr>
          <p:grpSpPr bwMode="auto">
            <a:xfrm rot="5400000">
              <a:off x="3312" y="3296"/>
              <a:ext cx="384" cy="864"/>
              <a:chOff x="4320" y="2448"/>
              <a:chExt cx="384" cy="864"/>
            </a:xfrm>
          </p:grpSpPr>
          <p:sp>
            <p:nvSpPr>
              <p:cNvPr id="29756" name="Line 135"/>
              <p:cNvSpPr>
                <a:spLocks noChangeShapeType="1"/>
              </p:cNvSpPr>
              <p:nvPr/>
            </p:nvSpPr>
            <p:spPr bwMode="auto">
              <a:xfrm>
                <a:off x="4368" y="2448"/>
                <a:ext cx="336" cy="0"/>
              </a:xfrm>
              <a:prstGeom prst="line">
                <a:avLst/>
              </a:prstGeom>
              <a:noFill/>
              <a:ln w="9525">
                <a:solidFill>
                  <a:schemeClr val="bg2"/>
                </a:solidFill>
                <a:round/>
              </a:ln>
            </p:spPr>
            <p:txBody>
              <a:bodyPr/>
              <a:lstStyle/>
              <a:p>
                <a:endParaRPr lang="en-IN"/>
              </a:p>
            </p:txBody>
          </p:sp>
          <p:sp>
            <p:nvSpPr>
              <p:cNvPr id="29757" name="Line 136"/>
              <p:cNvSpPr>
                <a:spLocks noChangeShapeType="1"/>
              </p:cNvSpPr>
              <p:nvPr/>
            </p:nvSpPr>
            <p:spPr bwMode="auto">
              <a:xfrm>
                <a:off x="4320" y="2640"/>
                <a:ext cx="240" cy="0"/>
              </a:xfrm>
              <a:prstGeom prst="line">
                <a:avLst/>
              </a:prstGeom>
              <a:noFill/>
              <a:ln w="9525">
                <a:solidFill>
                  <a:schemeClr val="bg2"/>
                </a:solidFill>
                <a:round/>
              </a:ln>
            </p:spPr>
            <p:txBody>
              <a:bodyPr/>
              <a:lstStyle/>
              <a:p>
                <a:endParaRPr lang="en-IN"/>
              </a:p>
            </p:txBody>
          </p:sp>
          <p:sp>
            <p:nvSpPr>
              <p:cNvPr id="29758" name="Line 137"/>
              <p:cNvSpPr>
                <a:spLocks noChangeShapeType="1"/>
              </p:cNvSpPr>
              <p:nvPr/>
            </p:nvSpPr>
            <p:spPr bwMode="auto">
              <a:xfrm>
                <a:off x="4336" y="3120"/>
                <a:ext cx="240" cy="0"/>
              </a:xfrm>
              <a:prstGeom prst="line">
                <a:avLst/>
              </a:prstGeom>
              <a:noFill/>
              <a:ln w="9525">
                <a:solidFill>
                  <a:schemeClr val="bg2"/>
                </a:solidFill>
                <a:round/>
              </a:ln>
            </p:spPr>
            <p:txBody>
              <a:bodyPr/>
              <a:lstStyle/>
              <a:p>
                <a:endParaRPr lang="en-IN"/>
              </a:p>
            </p:txBody>
          </p:sp>
          <p:sp>
            <p:nvSpPr>
              <p:cNvPr id="29759" name="Line 138"/>
              <p:cNvSpPr>
                <a:spLocks noChangeShapeType="1"/>
              </p:cNvSpPr>
              <p:nvPr/>
            </p:nvSpPr>
            <p:spPr bwMode="auto">
              <a:xfrm>
                <a:off x="4368" y="3312"/>
                <a:ext cx="336" cy="0"/>
              </a:xfrm>
              <a:prstGeom prst="line">
                <a:avLst/>
              </a:prstGeom>
              <a:noFill/>
              <a:ln w="9525">
                <a:solidFill>
                  <a:schemeClr val="bg2"/>
                </a:solidFill>
                <a:round/>
              </a:ln>
            </p:spPr>
            <p:txBody>
              <a:bodyPr/>
              <a:lstStyle/>
              <a:p>
                <a:endParaRPr lang="en-IN"/>
              </a:p>
            </p:txBody>
          </p:sp>
          <p:sp>
            <p:nvSpPr>
              <p:cNvPr id="29760" name="Line 139"/>
              <p:cNvSpPr>
                <a:spLocks noChangeShapeType="1"/>
              </p:cNvSpPr>
              <p:nvPr/>
            </p:nvSpPr>
            <p:spPr bwMode="auto">
              <a:xfrm flipV="1">
                <a:off x="4656" y="2448"/>
                <a:ext cx="0" cy="336"/>
              </a:xfrm>
              <a:prstGeom prst="line">
                <a:avLst/>
              </a:prstGeom>
              <a:noFill/>
              <a:ln w="9525">
                <a:solidFill>
                  <a:schemeClr val="bg2"/>
                </a:solidFill>
                <a:round/>
                <a:tailEnd type="triangle" w="med" len="med"/>
              </a:ln>
            </p:spPr>
            <p:txBody>
              <a:bodyPr/>
              <a:lstStyle/>
              <a:p>
                <a:endParaRPr lang="en-IN"/>
              </a:p>
            </p:txBody>
          </p:sp>
          <p:sp>
            <p:nvSpPr>
              <p:cNvPr id="29761" name="Line 140"/>
              <p:cNvSpPr>
                <a:spLocks noChangeShapeType="1"/>
              </p:cNvSpPr>
              <p:nvPr/>
            </p:nvSpPr>
            <p:spPr bwMode="auto">
              <a:xfrm>
                <a:off x="4656" y="2976"/>
                <a:ext cx="0" cy="336"/>
              </a:xfrm>
              <a:prstGeom prst="line">
                <a:avLst/>
              </a:prstGeom>
              <a:noFill/>
              <a:ln w="9525">
                <a:solidFill>
                  <a:schemeClr val="bg2"/>
                </a:solidFill>
                <a:round/>
                <a:tailEnd type="triangle" w="med" len="med"/>
              </a:ln>
            </p:spPr>
            <p:txBody>
              <a:bodyPr/>
              <a:lstStyle/>
              <a:p>
                <a:endParaRPr lang="en-IN"/>
              </a:p>
            </p:txBody>
          </p:sp>
          <p:sp>
            <p:nvSpPr>
              <p:cNvPr id="29762" name="Line 141"/>
              <p:cNvSpPr>
                <a:spLocks noChangeShapeType="1"/>
              </p:cNvSpPr>
              <p:nvPr/>
            </p:nvSpPr>
            <p:spPr bwMode="auto">
              <a:xfrm>
                <a:off x="4368" y="2928"/>
                <a:ext cx="0" cy="192"/>
              </a:xfrm>
              <a:prstGeom prst="line">
                <a:avLst/>
              </a:prstGeom>
              <a:noFill/>
              <a:ln w="9525">
                <a:solidFill>
                  <a:schemeClr val="bg2"/>
                </a:solidFill>
                <a:round/>
                <a:tailEnd type="triangle" w="med" len="med"/>
              </a:ln>
            </p:spPr>
            <p:txBody>
              <a:bodyPr/>
              <a:lstStyle/>
              <a:p>
                <a:endParaRPr lang="en-IN"/>
              </a:p>
            </p:txBody>
          </p:sp>
          <p:sp>
            <p:nvSpPr>
              <p:cNvPr id="29763" name="Line 142"/>
              <p:cNvSpPr>
                <a:spLocks noChangeShapeType="1"/>
              </p:cNvSpPr>
              <p:nvPr/>
            </p:nvSpPr>
            <p:spPr bwMode="auto">
              <a:xfrm flipV="1">
                <a:off x="4368" y="2640"/>
                <a:ext cx="0" cy="192"/>
              </a:xfrm>
              <a:prstGeom prst="line">
                <a:avLst/>
              </a:prstGeom>
              <a:noFill/>
              <a:ln w="9525">
                <a:solidFill>
                  <a:schemeClr val="bg2"/>
                </a:solidFill>
                <a:round/>
                <a:tailEnd type="triangle" w="med" len="med"/>
              </a:ln>
            </p:spPr>
            <p:txBody>
              <a:bodyPr/>
              <a:lstStyle/>
              <a:p>
                <a:endParaRPr lang="en-IN"/>
              </a:p>
            </p:txBody>
          </p:sp>
        </p:grpSp>
        <p:sp>
          <p:nvSpPr>
            <p:cNvPr id="12" name="Text Box 143"/>
            <p:cNvSpPr txBox="1">
              <a:spLocks noChangeArrowheads="1"/>
            </p:cNvSpPr>
            <p:nvPr/>
          </p:nvSpPr>
          <p:spPr bwMode="auto">
            <a:xfrm>
              <a:off x="3350" y="3767"/>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13" name="Text Box 144"/>
            <p:cNvSpPr txBox="1">
              <a:spLocks noChangeArrowheads="1"/>
            </p:cNvSpPr>
            <p:nvPr/>
          </p:nvSpPr>
          <p:spPr bwMode="auto">
            <a:xfrm>
              <a:off x="3350" y="3527"/>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9753" name="Text Box 145"/>
            <p:cNvSpPr txBox="1">
              <a:spLocks noChangeArrowheads="1"/>
            </p:cNvSpPr>
            <p:nvPr/>
          </p:nvSpPr>
          <p:spPr bwMode="auto">
            <a:xfrm>
              <a:off x="4144" y="2176"/>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9754" name="Line 146"/>
            <p:cNvSpPr>
              <a:spLocks noChangeShapeType="1"/>
            </p:cNvSpPr>
            <p:nvPr/>
          </p:nvSpPr>
          <p:spPr bwMode="auto">
            <a:xfrm flipH="1">
              <a:off x="4000" y="2320"/>
              <a:ext cx="96" cy="336"/>
            </a:xfrm>
            <a:prstGeom prst="line">
              <a:avLst/>
            </a:prstGeom>
            <a:noFill/>
            <a:ln w="9525">
              <a:solidFill>
                <a:schemeClr val="tx1"/>
              </a:solidFill>
              <a:round/>
              <a:tailEnd type="triangle" w="med" len="med"/>
            </a:ln>
          </p:spPr>
          <p:txBody>
            <a:bodyPr/>
            <a:lstStyle/>
            <a:p>
              <a:endParaRPr lang="en-IN"/>
            </a:p>
          </p:txBody>
        </p:sp>
        <p:sp>
          <p:nvSpPr>
            <p:cNvPr id="29755" name="Line 147"/>
            <p:cNvSpPr>
              <a:spLocks noChangeShapeType="1"/>
            </p:cNvSpPr>
            <p:nvPr/>
          </p:nvSpPr>
          <p:spPr bwMode="auto">
            <a:xfrm>
              <a:off x="4096" y="2320"/>
              <a:ext cx="336" cy="0"/>
            </a:xfrm>
            <a:prstGeom prst="line">
              <a:avLst/>
            </a:prstGeom>
            <a:noFill/>
            <a:ln w="9525">
              <a:solidFill>
                <a:schemeClr val="tx1"/>
              </a:solidFill>
              <a:round/>
            </a:ln>
          </p:spPr>
          <p:txBody>
            <a:bodyPr/>
            <a:lstStyle/>
            <a:p>
              <a:endParaRPr lang="en-IN"/>
            </a:p>
          </p:txBody>
        </p:sp>
      </p:grpSp>
      <p:grpSp>
        <p:nvGrpSpPr>
          <p:cNvPr id="29815" name="Group 148"/>
          <p:cNvGrpSpPr/>
          <p:nvPr/>
        </p:nvGrpSpPr>
        <p:grpSpPr bwMode="auto">
          <a:xfrm>
            <a:off x="1600200" y="228600"/>
            <a:ext cx="6907213" cy="381000"/>
            <a:chOff x="1440" y="288"/>
            <a:chExt cx="4351" cy="240"/>
          </a:xfrm>
        </p:grpSpPr>
        <p:sp>
          <p:nvSpPr>
            <p:cNvPr id="14" name="Rectangle 149"/>
            <p:cNvSpPr>
              <a:spLocks noChangeArrowheads="1"/>
            </p:cNvSpPr>
            <p:nvPr/>
          </p:nvSpPr>
          <p:spPr bwMode="auto">
            <a:xfrm>
              <a:off x="1440" y="288"/>
              <a:ext cx="4320" cy="240"/>
            </a:xfrm>
            <a:prstGeom prst="rect">
              <a:avLst/>
            </a:prstGeom>
            <a:solidFill>
              <a:srgbClr val="FFFFCC"/>
            </a:solidFill>
            <a:ln w="9525">
              <a:solidFill>
                <a:schemeClr val="tx1"/>
              </a:solidFill>
              <a:miter lim="800000"/>
            </a:ln>
          </p:spPr>
          <p:txBody>
            <a:bodyPr wrap="none" anchor="ctr"/>
            <a:lstStyle/>
            <a:p>
              <a:endParaRPr lang="en-IN"/>
            </a:p>
          </p:txBody>
        </p:sp>
        <p:sp>
          <p:nvSpPr>
            <p:cNvPr id="15" name="Text Box 150"/>
            <p:cNvSpPr txBox="1">
              <a:spLocks noChangeArrowheads="1"/>
            </p:cNvSpPr>
            <p:nvPr/>
          </p:nvSpPr>
          <p:spPr bwMode="auto">
            <a:xfrm>
              <a:off x="1584" y="288"/>
              <a:ext cx="4207" cy="212"/>
            </a:xfrm>
            <a:prstGeom prst="rect">
              <a:avLst/>
            </a:prstGeom>
            <a:noFill/>
            <a:ln w="9525">
              <a:noFill/>
              <a:miter lim="800000"/>
            </a:ln>
          </p:spPr>
          <p:txBody>
            <a:bodyPr wrap="none">
              <a:spAutoFit/>
            </a:bodyPr>
            <a:lstStyle/>
            <a:p>
              <a:r>
                <a:rPr lang="en-US" sz="1600" b="1"/>
                <a:t>F.V. &amp; T.V. and S.V.of  an object are given. Draw it’s isometric view.</a:t>
              </a:r>
              <a:endParaRPr lang="en-US" sz="1600" b="1"/>
            </a:p>
          </p:txBody>
        </p:sp>
      </p:grpSp>
      <p:grpSp>
        <p:nvGrpSpPr>
          <p:cNvPr id="29858" name="Group 151"/>
          <p:cNvGrpSpPr/>
          <p:nvPr/>
        </p:nvGrpSpPr>
        <p:grpSpPr bwMode="auto">
          <a:xfrm>
            <a:off x="-22225" y="0"/>
            <a:ext cx="1806575" cy="1066800"/>
            <a:chOff x="270" y="96"/>
            <a:chExt cx="1532" cy="816"/>
          </a:xfrm>
        </p:grpSpPr>
        <p:sp>
          <p:nvSpPr>
            <p:cNvPr id="16" name="Oval 152"/>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7" name="Text Box 153"/>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29729" name="Oval 154"/>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25</a:t>
            </a:r>
            <a:endParaRPr lang="en-US" b="1">
              <a:latin typeface="Times New Roman" charset="0"/>
            </a:endParaRPr>
          </a:p>
        </p:txBody>
      </p:sp>
      <p:grpSp>
        <p:nvGrpSpPr>
          <p:cNvPr id="29859" name="Group 155"/>
          <p:cNvGrpSpPr/>
          <p:nvPr/>
        </p:nvGrpSpPr>
        <p:grpSpPr bwMode="auto">
          <a:xfrm>
            <a:off x="7467600" y="46038"/>
            <a:ext cx="1096963" cy="182562"/>
            <a:chOff x="5050" y="0"/>
            <a:chExt cx="691" cy="115"/>
          </a:xfrm>
        </p:grpSpPr>
        <p:sp>
          <p:nvSpPr>
            <p:cNvPr id="29731" name="AutoShape 156">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9732" name="AutoShape 157">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9733" name="AutoShape 158">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9" name="AutoShape 159">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0" name="AutoShape 160">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1" name="AutoShape 161">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9700"/>
                                        </p:tgtEl>
                                        <p:attrNameLst>
                                          <p:attrName>style.visibility</p:attrName>
                                        </p:attrNameLst>
                                      </p:cBhvr>
                                      <p:to>
                                        <p:strVal val="visible"/>
                                      </p:to>
                                    </p:set>
                                    <p:anim calcmode="lin" valueType="num">
                                      <p:cBhvr>
                                        <p:cTn id="7" dur="500" fill="hold"/>
                                        <p:tgtEl>
                                          <p:spTgt spid="29700"/>
                                        </p:tgtEl>
                                        <p:attrNameLst>
                                          <p:attrName>ppt_w</p:attrName>
                                        </p:attrNameLst>
                                      </p:cBhvr>
                                      <p:tavLst>
                                        <p:tav tm="0">
                                          <p:val>
                                            <p:fltVal val="0"/>
                                          </p:val>
                                        </p:tav>
                                        <p:tav tm="100000">
                                          <p:val>
                                            <p:strVal val="#ppt_w"/>
                                          </p:val>
                                        </p:tav>
                                      </p:tavLst>
                                    </p:anim>
                                    <p:anim calcmode="lin" valueType="num">
                                      <p:cBhvr>
                                        <p:cTn id="8" dur="500" fill="hold"/>
                                        <p:tgtEl>
                                          <p:spTgt spid="29700"/>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3" fill="hold" grpId="0" nodeType="clickEffect">
                                  <p:stCondLst>
                                    <p:cond delay="0"/>
                                  </p:stCondLst>
                                  <p:childTnLst>
                                    <p:set>
                                      <p:cBhvr>
                                        <p:cTn id="12" dur="1" fill="hold">
                                          <p:stCondLst>
                                            <p:cond delay="0"/>
                                          </p:stCondLst>
                                        </p:cTn>
                                        <p:tgtEl>
                                          <p:spTgt spid="29698"/>
                                        </p:tgtEl>
                                        <p:attrNameLst>
                                          <p:attrName>style.visibility</p:attrName>
                                        </p:attrNameLst>
                                      </p:cBhvr>
                                      <p:to>
                                        <p:strVal val="visible"/>
                                      </p:to>
                                    </p:set>
                                    <p:animEffect transition="in" filter="strips(upRight)">
                                      <p:cBhvr>
                                        <p:cTn id="13" dur="500"/>
                                        <p:tgtEl>
                                          <p:spTgt spid="29698"/>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9" fill="hold" grpId="0" nodeType="clickEffect">
                                  <p:stCondLst>
                                    <p:cond delay="0"/>
                                  </p:stCondLst>
                                  <p:childTnLst>
                                    <p:set>
                                      <p:cBhvr>
                                        <p:cTn id="17" dur="1" fill="hold">
                                          <p:stCondLst>
                                            <p:cond delay="0"/>
                                          </p:stCondLst>
                                        </p:cTn>
                                        <p:tgtEl>
                                          <p:spTgt spid="29699"/>
                                        </p:tgtEl>
                                        <p:attrNameLst>
                                          <p:attrName>style.visibility</p:attrName>
                                        </p:attrNameLst>
                                      </p:cBhvr>
                                      <p:to>
                                        <p:strVal val="visible"/>
                                      </p:to>
                                    </p:set>
                                    <p:animEffect transition="in" filter="strips(upLeft)">
                                      <p:cBhvr>
                                        <p:cTn id="18" dur="500"/>
                                        <p:tgtEl>
                                          <p:spTgt spid="29699"/>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29701"/>
                                        </p:tgtEl>
                                        <p:attrNameLst>
                                          <p:attrName>style.visibility</p:attrName>
                                        </p:attrNameLst>
                                      </p:cBhvr>
                                      <p:to>
                                        <p:strVal val="visible"/>
                                      </p:to>
                                    </p:set>
                                    <p:anim calcmode="lin" valueType="num">
                                      <p:cBhvr>
                                        <p:cTn id="23" dur="500" fill="hold"/>
                                        <p:tgtEl>
                                          <p:spTgt spid="29701"/>
                                        </p:tgtEl>
                                        <p:attrNameLst>
                                          <p:attrName>ppt_w</p:attrName>
                                        </p:attrNameLst>
                                      </p:cBhvr>
                                      <p:tavLst>
                                        <p:tav tm="0">
                                          <p:val>
                                            <p:fltVal val="0"/>
                                          </p:val>
                                        </p:tav>
                                        <p:tav tm="100000">
                                          <p:val>
                                            <p:strVal val="#ppt_w"/>
                                          </p:val>
                                        </p:tav>
                                      </p:tavLst>
                                    </p:anim>
                                    <p:anim calcmode="lin" valueType="num">
                                      <p:cBhvr>
                                        <p:cTn id="24" dur="500" fill="hold"/>
                                        <p:tgtEl>
                                          <p:spTgt spid="29701"/>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4" fill="hold" grpId="0" nodeType="clickEffect">
                                  <p:stCondLst>
                                    <p:cond delay="0"/>
                                  </p:stCondLst>
                                  <p:childTnLst>
                                    <p:set>
                                      <p:cBhvr>
                                        <p:cTn id="28" dur="1" fill="hold">
                                          <p:stCondLst>
                                            <p:cond delay="0"/>
                                          </p:stCondLst>
                                        </p:cTn>
                                        <p:tgtEl>
                                          <p:spTgt spid="29702"/>
                                        </p:tgtEl>
                                        <p:attrNameLst>
                                          <p:attrName>style.visibility</p:attrName>
                                        </p:attrNameLst>
                                      </p:cBhvr>
                                      <p:to>
                                        <p:strVal val="visible"/>
                                      </p:to>
                                    </p:set>
                                    <p:anim calcmode="lin" valueType="num">
                                      <p:cBhvr>
                                        <p:cTn id="29" dur="500" fill="hold"/>
                                        <p:tgtEl>
                                          <p:spTgt spid="29702"/>
                                        </p:tgtEl>
                                        <p:attrNameLst>
                                          <p:attrName>ppt_x</p:attrName>
                                        </p:attrNameLst>
                                      </p:cBhvr>
                                      <p:tavLst>
                                        <p:tav tm="0">
                                          <p:val>
                                            <p:strVal val="#ppt_x"/>
                                          </p:val>
                                        </p:tav>
                                        <p:tav tm="100000">
                                          <p:val>
                                            <p:strVal val="#ppt_x"/>
                                          </p:val>
                                        </p:tav>
                                      </p:tavLst>
                                    </p:anim>
                                    <p:anim calcmode="lin" valueType="num">
                                      <p:cBhvr>
                                        <p:cTn id="30" dur="500" fill="hold"/>
                                        <p:tgtEl>
                                          <p:spTgt spid="29702"/>
                                        </p:tgtEl>
                                        <p:attrNameLst>
                                          <p:attrName>ppt_y</p:attrName>
                                        </p:attrNameLst>
                                      </p:cBhvr>
                                      <p:tavLst>
                                        <p:tav tm="0">
                                          <p:val>
                                            <p:strVal val="#ppt_y+#ppt_h/2"/>
                                          </p:val>
                                        </p:tav>
                                        <p:tav tm="100000">
                                          <p:val>
                                            <p:strVal val="#ppt_y"/>
                                          </p:val>
                                        </p:tav>
                                      </p:tavLst>
                                    </p:anim>
                                    <p:anim calcmode="lin" valueType="num">
                                      <p:cBhvr>
                                        <p:cTn id="31" dur="500" fill="hold"/>
                                        <p:tgtEl>
                                          <p:spTgt spid="29702"/>
                                        </p:tgtEl>
                                        <p:attrNameLst>
                                          <p:attrName>ppt_w</p:attrName>
                                        </p:attrNameLst>
                                      </p:cBhvr>
                                      <p:tavLst>
                                        <p:tav tm="0">
                                          <p:val>
                                            <p:strVal val="#ppt_w"/>
                                          </p:val>
                                        </p:tav>
                                        <p:tav tm="100000">
                                          <p:val>
                                            <p:strVal val="#ppt_w"/>
                                          </p:val>
                                        </p:tav>
                                      </p:tavLst>
                                    </p:anim>
                                    <p:anim calcmode="lin" valueType="num">
                                      <p:cBhvr>
                                        <p:cTn id="32" dur="500" fill="hold"/>
                                        <p:tgtEl>
                                          <p:spTgt spid="29702"/>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4" fill="hold" grpId="0" nodeType="clickEffect">
                                  <p:stCondLst>
                                    <p:cond delay="0"/>
                                  </p:stCondLst>
                                  <p:childTnLst>
                                    <p:set>
                                      <p:cBhvr>
                                        <p:cTn id="36" dur="1" fill="hold">
                                          <p:stCondLst>
                                            <p:cond delay="0"/>
                                          </p:stCondLst>
                                        </p:cTn>
                                        <p:tgtEl>
                                          <p:spTgt spid="29703"/>
                                        </p:tgtEl>
                                        <p:attrNameLst>
                                          <p:attrName>style.visibility</p:attrName>
                                        </p:attrNameLst>
                                      </p:cBhvr>
                                      <p:to>
                                        <p:strVal val="visible"/>
                                      </p:to>
                                    </p:set>
                                    <p:anim calcmode="lin" valueType="num">
                                      <p:cBhvr>
                                        <p:cTn id="37" dur="500" fill="hold"/>
                                        <p:tgtEl>
                                          <p:spTgt spid="29703"/>
                                        </p:tgtEl>
                                        <p:attrNameLst>
                                          <p:attrName>ppt_x</p:attrName>
                                        </p:attrNameLst>
                                      </p:cBhvr>
                                      <p:tavLst>
                                        <p:tav tm="0">
                                          <p:val>
                                            <p:strVal val="#ppt_x"/>
                                          </p:val>
                                        </p:tav>
                                        <p:tav tm="100000">
                                          <p:val>
                                            <p:strVal val="#ppt_x"/>
                                          </p:val>
                                        </p:tav>
                                      </p:tavLst>
                                    </p:anim>
                                    <p:anim calcmode="lin" valueType="num">
                                      <p:cBhvr>
                                        <p:cTn id="38" dur="500" fill="hold"/>
                                        <p:tgtEl>
                                          <p:spTgt spid="29703"/>
                                        </p:tgtEl>
                                        <p:attrNameLst>
                                          <p:attrName>ppt_y</p:attrName>
                                        </p:attrNameLst>
                                      </p:cBhvr>
                                      <p:tavLst>
                                        <p:tav tm="0">
                                          <p:val>
                                            <p:strVal val="#ppt_y+#ppt_h/2"/>
                                          </p:val>
                                        </p:tav>
                                        <p:tav tm="100000">
                                          <p:val>
                                            <p:strVal val="#ppt_y"/>
                                          </p:val>
                                        </p:tav>
                                      </p:tavLst>
                                    </p:anim>
                                    <p:anim calcmode="lin" valueType="num">
                                      <p:cBhvr>
                                        <p:cTn id="39" dur="500" fill="hold"/>
                                        <p:tgtEl>
                                          <p:spTgt spid="29703"/>
                                        </p:tgtEl>
                                        <p:attrNameLst>
                                          <p:attrName>ppt_w</p:attrName>
                                        </p:attrNameLst>
                                      </p:cBhvr>
                                      <p:tavLst>
                                        <p:tav tm="0">
                                          <p:val>
                                            <p:strVal val="#ppt_w"/>
                                          </p:val>
                                        </p:tav>
                                        <p:tav tm="100000">
                                          <p:val>
                                            <p:strVal val="#ppt_w"/>
                                          </p:val>
                                        </p:tav>
                                      </p:tavLst>
                                    </p:anim>
                                    <p:anim calcmode="lin" valueType="num">
                                      <p:cBhvr>
                                        <p:cTn id="40" dur="500" fill="hold"/>
                                        <p:tgtEl>
                                          <p:spTgt spid="29703"/>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4" fill="hold" grpId="0" nodeType="clickEffect">
                                  <p:stCondLst>
                                    <p:cond delay="0"/>
                                  </p:stCondLst>
                                  <p:childTnLst>
                                    <p:set>
                                      <p:cBhvr>
                                        <p:cTn id="44" dur="1" fill="hold">
                                          <p:stCondLst>
                                            <p:cond delay="0"/>
                                          </p:stCondLst>
                                        </p:cTn>
                                        <p:tgtEl>
                                          <p:spTgt spid="29704"/>
                                        </p:tgtEl>
                                        <p:attrNameLst>
                                          <p:attrName>style.visibility</p:attrName>
                                        </p:attrNameLst>
                                      </p:cBhvr>
                                      <p:to>
                                        <p:strVal val="visible"/>
                                      </p:to>
                                    </p:set>
                                    <p:anim calcmode="lin" valueType="num">
                                      <p:cBhvr>
                                        <p:cTn id="45" dur="500" fill="hold"/>
                                        <p:tgtEl>
                                          <p:spTgt spid="29704"/>
                                        </p:tgtEl>
                                        <p:attrNameLst>
                                          <p:attrName>ppt_x</p:attrName>
                                        </p:attrNameLst>
                                      </p:cBhvr>
                                      <p:tavLst>
                                        <p:tav tm="0">
                                          <p:val>
                                            <p:strVal val="#ppt_x"/>
                                          </p:val>
                                        </p:tav>
                                        <p:tav tm="100000">
                                          <p:val>
                                            <p:strVal val="#ppt_x"/>
                                          </p:val>
                                        </p:tav>
                                      </p:tavLst>
                                    </p:anim>
                                    <p:anim calcmode="lin" valueType="num">
                                      <p:cBhvr>
                                        <p:cTn id="46" dur="500" fill="hold"/>
                                        <p:tgtEl>
                                          <p:spTgt spid="29704"/>
                                        </p:tgtEl>
                                        <p:attrNameLst>
                                          <p:attrName>ppt_y</p:attrName>
                                        </p:attrNameLst>
                                      </p:cBhvr>
                                      <p:tavLst>
                                        <p:tav tm="0">
                                          <p:val>
                                            <p:strVal val="#ppt_y+#ppt_h/2"/>
                                          </p:val>
                                        </p:tav>
                                        <p:tav tm="100000">
                                          <p:val>
                                            <p:strVal val="#ppt_y"/>
                                          </p:val>
                                        </p:tav>
                                      </p:tavLst>
                                    </p:anim>
                                    <p:anim calcmode="lin" valueType="num">
                                      <p:cBhvr>
                                        <p:cTn id="47" dur="500" fill="hold"/>
                                        <p:tgtEl>
                                          <p:spTgt spid="29704"/>
                                        </p:tgtEl>
                                        <p:attrNameLst>
                                          <p:attrName>ppt_w</p:attrName>
                                        </p:attrNameLst>
                                      </p:cBhvr>
                                      <p:tavLst>
                                        <p:tav tm="0">
                                          <p:val>
                                            <p:strVal val="#ppt_w"/>
                                          </p:val>
                                        </p:tav>
                                        <p:tav tm="100000">
                                          <p:val>
                                            <p:strVal val="#ppt_w"/>
                                          </p:val>
                                        </p:tav>
                                      </p:tavLst>
                                    </p:anim>
                                    <p:anim calcmode="lin" valueType="num">
                                      <p:cBhvr>
                                        <p:cTn id="48" dur="500" fill="hold"/>
                                        <p:tgtEl>
                                          <p:spTgt spid="29704"/>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10" fill="hold" grpId="0" nodeType="clickEffect">
                                  <p:stCondLst>
                                    <p:cond delay="0"/>
                                  </p:stCondLst>
                                  <p:childTnLst>
                                    <p:set>
                                      <p:cBhvr>
                                        <p:cTn id="52" dur="1" fill="hold">
                                          <p:stCondLst>
                                            <p:cond delay="0"/>
                                          </p:stCondLst>
                                        </p:cTn>
                                        <p:tgtEl>
                                          <p:spTgt spid="29705"/>
                                        </p:tgtEl>
                                        <p:attrNameLst>
                                          <p:attrName>style.visibility</p:attrName>
                                        </p:attrNameLst>
                                      </p:cBhvr>
                                      <p:to>
                                        <p:strVal val="visible"/>
                                      </p:to>
                                    </p:set>
                                    <p:anim calcmode="lin" valueType="num">
                                      <p:cBhvr>
                                        <p:cTn id="53" dur="500" fill="hold"/>
                                        <p:tgtEl>
                                          <p:spTgt spid="29705"/>
                                        </p:tgtEl>
                                        <p:attrNameLst>
                                          <p:attrName>ppt_w</p:attrName>
                                        </p:attrNameLst>
                                      </p:cBhvr>
                                      <p:tavLst>
                                        <p:tav tm="0">
                                          <p:val>
                                            <p:fltVal val="0"/>
                                          </p:val>
                                        </p:tav>
                                        <p:tav tm="100000">
                                          <p:val>
                                            <p:strVal val="#ppt_w"/>
                                          </p:val>
                                        </p:tav>
                                      </p:tavLst>
                                    </p:anim>
                                    <p:anim calcmode="lin" valueType="num">
                                      <p:cBhvr>
                                        <p:cTn id="54" dur="500" fill="hold"/>
                                        <p:tgtEl>
                                          <p:spTgt spid="29705"/>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5"/>
                                        </p:tgtEl>
                                        <p:attrNameLst>
                                          <p:attrName>style.visibility</p:attrName>
                                        </p:attrNameLst>
                                      </p:cBhvr>
                                      <p:to>
                                        <p:strVal val="visible"/>
                                      </p:to>
                                    </p:set>
                                    <p:anim calcmode="lin" valueType="num">
                                      <p:cBhvr>
                                        <p:cTn id="59" dur="500" fill="hold"/>
                                        <p:tgtEl>
                                          <p:spTgt spid="5"/>
                                        </p:tgtEl>
                                        <p:attrNameLst>
                                          <p:attrName>ppt_w</p:attrName>
                                        </p:attrNameLst>
                                      </p:cBhvr>
                                      <p:tavLst>
                                        <p:tav tm="0">
                                          <p:val>
                                            <p:fltVal val="0"/>
                                          </p:val>
                                        </p:tav>
                                        <p:tav tm="100000">
                                          <p:val>
                                            <p:strVal val="#ppt_w"/>
                                          </p:val>
                                        </p:tav>
                                      </p:tavLst>
                                    </p:anim>
                                    <p:anim calcmode="lin" valueType="num">
                                      <p:cBhvr>
                                        <p:cTn id="6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10" fill="hold" nodeType="clickEffect">
                                  <p:stCondLst>
                                    <p:cond delay="0"/>
                                  </p:stCondLst>
                                  <p:childTnLst>
                                    <p:set>
                                      <p:cBhvr>
                                        <p:cTn id="64" dur="1" fill="hold">
                                          <p:stCondLst>
                                            <p:cond delay="0"/>
                                          </p:stCondLst>
                                        </p:cTn>
                                        <p:tgtEl>
                                          <p:spTgt spid="10"/>
                                        </p:tgtEl>
                                        <p:attrNameLst>
                                          <p:attrName>style.visibility</p:attrName>
                                        </p:attrNameLst>
                                      </p:cBhvr>
                                      <p:to>
                                        <p:strVal val="visible"/>
                                      </p:to>
                                    </p:set>
                                    <p:anim calcmode="lin" valueType="num">
                                      <p:cBhvr>
                                        <p:cTn id="65" dur="500" fill="hold"/>
                                        <p:tgtEl>
                                          <p:spTgt spid="10"/>
                                        </p:tgtEl>
                                        <p:attrNameLst>
                                          <p:attrName>ppt_w</p:attrName>
                                        </p:attrNameLst>
                                      </p:cBhvr>
                                      <p:tavLst>
                                        <p:tav tm="0">
                                          <p:val>
                                            <p:fltVal val="0"/>
                                          </p:val>
                                        </p:tav>
                                        <p:tav tm="100000">
                                          <p:val>
                                            <p:strVal val="#ppt_w"/>
                                          </p:val>
                                        </p:tav>
                                      </p:tavLst>
                                    </p:anim>
                                    <p:anim calcmode="lin" valueType="num">
                                      <p:cBhvr>
                                        <p:cTn id="66"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23" presetClass="entr" presetSubtype="16"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 calcmode="lin" valueType="num">
                                      <p:cBhvr>
                                        <p:cTn id="71" dur="500" fill="hold"/>
                                        <p:tgtEl>
                                          <p:spTgt spid="9"/>
                                        </p:tgtEl>
                                        <p:attrNameLst>
                                          <p:attrName>ppt_w</p:attrName>
                                        </p:attrNameLst>
                                      </p:cBhvr>
                                      <p:tavLst>
                                        <p:tav tm="0">
                                          <p:val>
                                            <p:fltVal val="0"/>
                                          </p:val>
                                        </p:tav>
                                        <p:tav tm="100000">
                                          <p:val>
                                            <p:strVal val="#ppt_w"/>
                                          </p:val>
                                        </p:tav>
                                      </p:tavLst>
                                    </p:anim>
                                    <p:anim calcmode="lin" valueType="num">
                                      <p:cBhvr>
                                        <p:cTn id="72"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18" presetClass="entr" presetSubtype="3" fill="hold" nodeType="clickEffect">
                                  <p:stCondLst>
                                    <p:cond delay="0"/>
                                  </p:stCondLst>
                                  <p:childTnLst>
                                    <p:set>
                                      <p:cBhvr>
                                        <p:cTn id="76" dur="1" fill="hold">
                                          <p:stCondLst>
                                            <p:cond delay="0"/>
                                          </p:stCondLst>
                                        </p:cTn>
                                        <p:tgtEl>
                                          <p:spTgt spid="8"/>
                                        </p:tgtEl>
                                        <p:attrNameLst>
                                          <p:attrName>style.visibility</p:attrName>
                                        </p:attrNameLst>
                                      </p:cBhvr>
                                      <p:to>
                                        <p:strVal val="visible"/>
                                      </p:to>
                                    </p:set>
                                    <p:animEffect transition="in" filter="strips(upRight)">
                                      <p:cBhvr>
                                        <p:cTn id="77" dur="500"/>
                                        <p:tgtEl>
                                          <p:spTgt spid="8"/>
                                        </p:tgtEl>
                                      </p:cBhvr>
                                    </p:animEffect>
                                  </p:childTnLst>
                                </p:cTn>
                              </p:par>
                            </p:childTnLst>
                          </p:cTn>
                        </p:par>
                      </p:childTnLst>
                    </p:cTn>
                  </p:par>
                  <p:par>
                    <p:cTn id="78" fill="hold">
                      <p:stCondLst>
                        <p:cond delay="indefinite"/>
                      </p:stCondLst>
                      <p:childTnLst>
                        <p:par>
                          <p:cTn id="79" fill="hold">
                            <p:stCondLst>
                              <p:cond delay="0"/>
                            </p:stCondLst>
                            <p:childTnLst>
                              <p:par>
                                <p:cTn id="80" presetID="18" presetClass="entr" presetSubtype="6" fill="hold" nodeType="clickEffect">
                                  <p:stCondLst>
                                    <p:cond delay="0"/>
                                  </p:stCondLst>
                                  <p:childTnLst>
                                    <p:set>
                                      <p:cBhvr>
                                        <p:cTn id="81" dur="1" fill="hold">
                                          <p:stCondLst>
                                            <p:cond delay="0"/>
                                          </p:stCondLst>
                                        </p:cTn>
                                        <p:tgtEl>
                                          <p:spTgt spid="6"/>
                                        </p:tgtEl>
                                        <p:attrNameLst>
                                          <p:attrName>style.visibility</p:attrName>
                                        </p:attrNameLst>
                                      </p:cBhvr>
                                      <p:to>
                                        <p:strVal val="visible"/>
                                      </p:to>
                                    </p:set>
                                    <p:animEffect transition="in" filter="strips(downRight)">
                                      <p:cBhvr>
                                        <p:cTn id="82" dur="500"/>
                                        <p:tgtEl>
                                          <p:spTgt spid="6"/>
                                        </p:tgtEl>
                                      </p:cBhvr>
                                    </p:animEffect>
                                  </p:childTnLst>
                                </p:cTn>
                              </p:par>
                            </p:childTnLst>
                          </p:cTn>
                        </p:par>
                      </p:childTnLst>
                    </p:cTn>
                  </p:par>
                  <p:par>
                    <p:cTn id="83" fill="hold">
                      <p:stCondLst>
                        <p:cond delay="indefinite"/>
                      </p:stCondLst>
                      <p:childTnLst>
                        <p:par>
                          <p:cTn id="84" fill="hold">
                            <p:stCondLst>
                              <p:cond delay="0"/>
                            </p:stCondLst>
                            <p:childTnLst>
                              <p:par>
                                <p:cTn id="85" presetID="18" presetClass="entr" presetSubtype="3" fill="hold" nodeType="click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strips(upRight)">
                                      <p:cBhvr>
                                        <p:cTn id="87" dur="500"/>
                                        <p:tgtEl>
                                          <p:spTgt spid="7"/>
                                        </p:tgtEl>
                                      </p:cBhvr>
                                    </p:animEffect>
                                  </p:childTnLst>
                                </p:cTn>
                              </p:par>
                            </p:childTnLst>
                          </p:cTn>
                        </p:par>
                      </p:childTnLst>
                    </p:cTn>
                  </p:par>
                  <p:par>
                    <p:cTn id="88" fill="hold">
                      <p:stCondLst>
                        <p:cond delay="indefinite"/>
                      </p:stCondLst>
                      <p:childTnLst>
                        <p:par>
                          <p:cTn id="89" fill="hold">
                            <p:stCondLst>
                              <p:cond delay="0"/>
                            </p:stCondLst>
                            <p:childTnLst>
                              <p:par>
                                <p:cTn id="90" presetID="18" presetClass="entr" presetSubtype="9"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strips(upLeft)">
                                      <p:cBhvr>
                                        <p:cTn id="92" dur="500"/>
                                        <p:tgtEl>
                                          <p:spTgt spid="2"/>
                                        </p:tgtEl>
                                      </p:cBhvr>
                                    </p:animEffect>
                                  </p:childTnLst>
                                </p:cTn>
                              </p:par>
                            </p:childTnLst>
                          </p:cTn>
                        </p:par>
                      </p:childTnLst>
                    </p:cTn>
                  </p:par>
                  <p:par>
                    <p:cTn id="93" fill="hold">
                      <p:stCondLst>
                        <p:cond delay="indefinite"/>
                      </p:stCondLst>
                      <p:childTnLst>
                        <p:par>
                          <p:cTn id="94" fill="hold">
                            <p:stCondLst>
                              <p:cond delay="0"/>
                            </p:stCondLst>
                            <p:childTnLst>
                              <p:par>
                                <p:cTn id="95" presetID="18" presetClass="entr" presetSubtype="12" fill="hold"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strips(downLeft)">
                                      <p:cBhvr>
                                        <p:cTn id="97" dur="500"/>
                                        <p:tgtEl>
                                          <p:spTgt spid="3"/>
                                        </p:tgtEl>
                                      </p:cBhvr>
                                    </p:animEffect>
                                  </p:childTnLst>
                                </p:cTn>
                              </p:par>
                            </p:childTnLst>
                          </p:cTn>
                        </p:par>
                      </p:childTnLst>
                    </p:cTn>
                  </p:par>
                  <p:par>
                    <p:cTn id="98" fill="hold">
                      <p:stCondLst>
                        <p:cond delay="indefinite"/>
                      </p:stCondLst>
                      <p:childTnLst>
                        <p:par>
                          <p:cTn id="99" fill="hold">
                            <p:stCondLst>
                              <p:cond delay="0"/>
                            </p:stCondLst>
                            <p:childTnLst>
                              <p:par>
                                <p:cTn id="100" presetID="23" presetClass="entr" presetSubtype="16" fill="hold" nodeType="clickEffect">
                                  <p:stCondLst>
                                    <p:cond delay="0"/>
                                  </p:stCondLst>
                                  <p:childTnLst>
                                    <p:set>
                                      <p:cBhvr>
                                        <p:cTn id="101" dur="1" fill="hold">
                                          <p:stCondLst>
                                            <p:cond delay="0"/>
                                          </p:stCondLst>
                                        </p:cTn>
                                        <p:tgtEl>
                                          <p:spTgt spid="4"/>
                                        </p:tgtEl>
                                        <p:attrNameLst>
                                          <p:attrName>style.visibility</p:attrName>
                                        </p:attrNameLst>
                                      </p:cBhvr>
                                      <p:to>
                                        <p:strVal val="visible"/>
                                      </p:to>
                                    </p:set>
                                    <p:anim calcmode="lin" valueType="num">
                                      <p:cBhvr>
                                        <p:cTn id="102" dur="500" fill="hold"/>
                                        <p:tgtEl>
                                          <p:spTgt spid="4"/>
                                        </p:tgtEl>
                                        <p:attrNameLst>
                                          <p:attrName>ppt_w</p:attrName>
                                        </p:attrNameLst>
                                      </p:cBhvr>
                                      <p:tavLst>
                                        <p:tav tm="0">
                                          <p:val>
                                            <p:fltVal val="0"/>
                                          </p:val>
                                        </p:tav>
                                        <p:tav tm="100000">
                                          <p:val>
                                            <p:strVal val="#ppt_w"/>
                                          </p:val>
                                        </p:tav>
                                      </p:tavLst>
                                    </p:anim>
                                    <p:anim calcmode="lin" valueType="num">
                                      <p:cBhvr>
                                        <p:cTn id="103"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18" presetClass="entr" presetSubtype="9" fill="hold" grpId="0" nodeType="clickEffect">
                                  <p:stCondLst>
                                    <p:cond delay="0"/>
                                  </p:stCondLst>
                                  <p:childTnLst>
                                    <p:set>
                                      <p:cBhvr>
                                        <p:cTn id="107" dur="1" fill="hold">
                                          <p:stCondLst>
                                            <p:cond delay="0"/>
                                          </p:stCondLst>
                                        </p:cTn>
                                        <p:tgtEl>
                                          <p:spTgt spid="29736"/>
                                        </p:tgtEl>
                                        <p:attrNameLst>
                                          <p:attrName>style.visibility</p:attrName>
                                        </p:attrNameLst>
                                      </p:cBhvr>
                                      <p:to>
                                        <p:strVal val="visible"/>
                                      </p:to>
                                    </p:set>
                                    <p:animEffect transition="in" filter="strips(upLeft)">
                                      <p:cBhvr>
                                        <p:cTn id="108" dur="500"/>
                                        <p:tgtEl>
                                          <p:spTgt spid="29736"/>
                                        </p:tgtEl>
                                      </p:cBhvr>
                                    </p:animEffect>
                                  </p:childTnLst>
                                </p:cTn>
                              </p:par>
                            </p:childTnLst>
                          </p:cTn>
                        </p:par>
                      </p:childTnLst>
                    </p:cTn>
                  </p:par>
                  <p:par>
                    <p:cTn id="109" fill="hold">
                      <p:stCondLst>
                        <p:cond delay="indefinite"/>
                      </p:stCondLst>
                      <p:childTnLst>
                        <p:par>
                          <p:cTn id="110" fill="hold">
                            <p:stCondLst>
                              <p:cond delay="0"/>
                            </p:stCondLst>
                            <p:childTnLst>
                              <p:par>
                                <p:cTn id="111" presetID="18" presetClass="entr" presetSubtype="12" fill="hold" grpId="0" nodeType="clickEffect">
                                  <p:stCondLst>
                                    <p:cond delay="0"/>
                                  </p:stCondLst>
                                  <p:childTnLst>
                                    <p:set>
                                      <p:cBhvr>
                                        <p:cTn id="112" dur="1" fill="hold">
                                          <p:stCondLst>
                                            <p:cond delay="0"/>
                                          </p:stCondLst>
                                        </p:cTn>
                                        <p:tgtEl>
                                          <p:spTgt spid="29737"/>
                                        </p:tgtEl>
                                        <p:attrNameLst>
                                          <p:attrName>style.visibility</p:attrName>
                                        </p:attrNameLst>
                                      </p:cBhvr>
                                      <p:to>
                                        <p:strVal val="visible"/>
                                      </p:to>
                                    </p:set>
                                    <p:animEffect transition="in" filter="strips(downLeft)">
                                      <p:cBhvr>
                                        <p:cTn id="113" dur="500"/>
                                        <p:tgtEl>
                                          <p:spTgt spid="29737"/>
                                        </p:tgtEl>
                                      </p:cBhvr>
                                    </p:animEffect>
                                  </p:childTnLst>
                                </p:cTn>
                              </p:par>
                            </p:childTnLst>
                          </p:cTn>
                        </p:par>
                      </p:childTnLst>
                    </p:cTn>
                  </p:par>
                  <p:par>
                    <p:cTn id="114" fill="hold">
                      <p:stCondLst>
                        <p:cond delay="indefinite"/>
                      </p:stCondLst>
                      <p:childTnLst>
                        <p:par>
                          <p:cTn id="115" fill="hold">
                            <p:stCondLst>
                              <p:cond delay="0"/>
                            </p:stCondLst>
                            <p:childTnLst>
                              <p:par>
                                <p:cTn id="116" presetID="17" presetClass="entr" presetSubtype="4" fill="hold" grpId="0" nodeType="clickEffect">
                                  <p:stCondLst>
                                    <p:cond delay="0"/>
                                  </p:stCondLst>
                                  <p:childTnLst>
                                    <p:set>
                                      <p:cBhvr>
                                        <p:cTn id="117" dur="1" fill="hold">
                                          <p:stCondLst>
                                            <p:cond delay="0"/>
                                          </p:stCondLst>
                                        </p:cTn>
                                        <p:tgtEl>
                                          <p:spTgt spid="29741"/>
                                        </p:tgtEl>
                                        <p:attrNameLst>
                                          <p:attrName>style.visibility</p:attrName>
                                        </p:attrNameLst>
                                      </p:cBhvr>
                                      <p:to>
                                        <p:strVal val="visible"/>
                                      </p:to>
                                    </p:set>
                                    <p:anim calcmode="lin" valueType="num">
                                      <p:cBhvr>
                                        <p:cTn id="118" dur="500" fill="hold"/>
                                        <p:tgtEl>
                                          <p:spTgt spid="29741"/>
                                        </p:tgtEl>
                                        <p:attrNameLst>
                                          <p:attrName>ppt_x</p:attrName>
                                        </p:attrNameLst>
                                      </p:cBhvr>
                                      <p:tavLst>
                                        <p:tav tm="0">
                                          <p:val>
                                            <p:strVal val="#ppt_x"/>
                                          </p:val>
                                        </p:tav>
                                        <p:tav tm="100000">
                                          <p:val>
                                            <p:strVal val="#ppt_x"/>
                                          </p:val>
                                        </p:tav>
                                      </p:tavLst>
                                    </p:anim>
                                    <p:anim calcmode="lin" valueType="num">
                                      <p:cBhvr>
                                        <p:cTn id="119" dur="500" fill="hold"/>
                                        <p:tgtEl>
                                          <p:spTgt spid="29741"/>
                                        </p:tgtEl>
                                        <p:attrNameLst>
                                          <p:attrName>ppt_y</p:attrName>
                                        </p:attrNameLst>
                                      </p:cBhvr>
                                      <p:tavLst>
                                        <p:tav tm="0">
                                          <p:val>
                                            <p:strVal val="#ppt_y+#ppt_h/2"/>
                                          </p:val>
                                        </p:tav>
                                        <p:tav tm="100000">
                                          <p:val>
                                            <p:strVal val="#ppt_y"/>
                                          </p:val>
                                        </p:tav>
                                      </p:tavLst>
                                    </p:anim>
                                    <p:anim calcmode="lin" valueType="num">
                                      <p:cBhvr>
                                        <p:cTn id="120" dur="500" fill="hold"/>
                                        <p:tgtEl>
                                          <p:spTgt spid="29741"/>
                                        </p:tgtEl>
                                        <p:attrNameLst>
                                          <p:attrName>ppt_w</p:attrName>
                                        </p:attrNameLst>
                                      </p:cBhvr>
                                      <p:tavLst>
                                        <p:tav tm="0">
                                          <p:val>
                                            <p:strVal val="#ppt_w"/>
                                          </p:val>
                                        </p:tav>
                                        <p:tav tm="100000">
                                          <p:val>
                                            <p:strVal val="#ppt_w"/>
                                          </p:val>
                                        </p:tav>
                                      </p:tavLst>
                                    </p:anim>
                                    <p:anim calcmode="lin" valueType="num">
                                      <p:cBhvr>
                                        <p:cTn id="121" dur="500" fill="hold"/>
                                        <p:tgtEl>
                                          <p:spTgt spid="29741"/>
                                        </p:tgtEl>
                                        <p:attrNameLst>
                                          <p:attrName>ppt_h</p:attrName>
                                        </p:attrNameLst>
                                      </p:cBhvr>
                                      <p:tavLst>
                                        <p:tav tm="0">
                                          <p:val>
                                            <p:fltVal val="0"/>
                                          </p:val>
                                        </p:tav>
                                        <p:tav tm="100000">
                                          <p:val>
                                            <p:strVal val="#ppt_h"/>
                                          </p:val>
                                        </p:tav>
                                      </p:tavLst>
                                    </p:anim>
                                  </p:childTnLst>
                                </p:cTn>
                              </p:par>
                            </p:childTnLst>
                          </p:cTn>
                        </p:par>
                      </p:childTnLst>
                    </p:cTn>
                  </p:par>
                  <p:par>
                    <p:cTn id="122" fill="hold">
                      <p:stCondLst>
                        <p:cond delay="indefinite"/>
                      </p:stCondLst>
                      <p:childTnLst>
                        <p:par>
                          <p:cTn id="123" fill="hold">
                            <p:stCondLst>
                              <p:cond delay="0"/>
                            </p:stCondLst>
                            <p:childTnLst>
                              <p:par>
                                <p:cTn id="124" presetID="17" presetClass="entr" presetSubtype="4" fill="hold" grpId="0" nodeType="clickEffect">
                                  <p:stCondLst>
                                    <p:cond delay="0"/>
                                  </p:stCondLst>
                                  <p:childTnLst>
                                    <p:set>
                                      <p:cBhvr>
                                        <p:cTn id="125" dur="1" fill="hold">
                                          <p:stCondLst>
                                            <p:cond delay="0"/>
                                          </p:stCondLst>
                                        </p:cTn>
                                        <p:tgtEl>
                                          <p:spTgt spid="29740"/>
                                        </p:tgtEl>
                                        <p:attrNameLst>
                                          <p:attrName>style.visibility</p:attrName>
                                        </p:attrNameLst>
                                      </p:cBhvr>
                                      <p:to>
                                        <p:strVal val="visible"/>
                                      </p:to>
                                    </p:set>
                                    <p:anim calcmode="lin" valueType="num">
                                      <p:cBhvr>
                                        <p:cTn id="126" dur="500" fill="hold"/>
                                        <p:tgtEl>
                                          <p:spTgt spid="29740"/>
                                        </p:tgtEl>
                                        <p:attrNameLst>
                                          <p:attrName>ppt_x</p:attrName>
                                        </p:attrNameLst>
                                      </p:cBhvr>
                                      <p:tavLst>
                                        <p:tav tm="0">
                                          <p:val>
                                            <p:strVal val="#ppt_x"/>
                                          </p:val>
                                        </p:tav>
                                        <p:tav tm="100000">
                                          <p:val>
                                            <p:strVal val="#ppt_x"/>
                                          </p:val>
                                        </p:tav>
                                      </p:tavLst>
                                    </p:anim>
                                    <p:anim calcmode="lin" valueType="num">
                                      <p:cBhvr>
                                        <p:cTn id="127" dur="500" fill="hold"/>
                                        <p:tgtEl>
                                          <p:spTgt spid="29740"/>
                                        </p:tgtEl>
                                        <p:attrNameLst>
                                          <p:attrName>ppt_y</p:attrName>
                                        </p:attrNameLst>
                                      </p:cBhvr>
                                      <p:tavLst>
                                        <p:tav tm="0">
                                          <p:val>
                                            <p:strVal val="#ppt_y+#ppt_h/2"/>
                                          </p:val>
                                        </p:tav>
                                        <p:tav tm="100000">
                                          <p:val>
                                            <p:strVal val="#ppt_y"/>
                                          </p:val>
                                        </p:tav>
                                      </p:tavLst>
                                    </p:anim>
                                    <p:anim calcmode="lin" valueType="num">
                                      <p:cBhvr>
                                        <p:cTn id="128" dur="500" fill="hold"/>
                                        <p:tgtEl>
                                          <p:spTgt spid="29740"/>
                                        </p:tgtEl>
                                        <p:attrNameLst>
                                          <p:attrName>ppt_w</p:attrName>
                                        </p:attrNameLst>
                                      </p:cBhvr>
                                      <p:tavLst>
                                        <p:tav tm="0">
                                          <p:val>
                                            <p:strVal val="#ppt_w"/>
                                          </p:val>
                                        </p:tav>
                                        <p:tav tm="100000">
                                          <p:val>
                                            <p:strVal val="#ppt_w"/>
                                          </p:val>
                                        </p:tav>
                                      </p:tavLst>
                                    </p:anim>
                                    <p:anim calcmode="lin" valueType="num">
                                      <p:cBhvr>
                                        <p:cTn id="129" dur="500" fill="hold"/>
                                        <p:tgtEl>
                                          <p:spTgt spid="29740"/>
                                        </p:tgtEl>
                                        <p:attrNameLst>
                                          <p:attrName>ppt_h</p:attrName>
                                        </p:attrNameLst>
                                      </p:cBhvr>
                                      <p:tavLst>
                                        <p:tav tm="0">
                                          <p:val>
                                            <p:fltVal val="0"/>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17" presetClass="entr" presetSubtype="4" fill="hold" grpId="0" nodeType="clickEffect">
                                  <p:stCondLst>
                                    <p:cond delay="0"/>
                                  </p:stCondLst>
                                  <p:childTnLst>
                                    <p:set>
                                      <p:cBhvr>
                                        <p:cTn id="133" dur="1" fill="hold">
                                          <p:stCondLst>
                                            <p:cond delay="0"/>
                                          </p:stCondLst>
                                        </p:cTn>
                                        <p:tgtEl>
                                          <p:spTgt spid="29735"/>
                                        </p:tgtEl>
                                        <p:attrNameLst>
                                          <p:attrName>style.visibility</p:attrName>
                                        </p:attrNameLst>
                                      </p:cBhvr>
                                      <p:to>
                                        <p:strVal val="visible"/>
                                      </p:to>
                                    </p:set>
                                    <p:anim calcmode="lin" valueType="num">
                                      <p:cBhvr>
                                        <p:cTn id="134" dur="500" fill="hold"/>
                                        <p:tgtEl>
                                          <p:spTgt spid="29735"/>
                                        </p:tgtEl>
                                        <p:attrNameLst>
                                          <p:attrName>ppt_x</p:attrName>
                                        </p:attrNameLst>
                                      </p:cBhvr>
                                      <p:tavLst>
                                        <p:tav tm="0">
                                          <p:val>
                                            <p:strVal val="#ppt_x"/>
                                          </p:val>
                                        </p:tav>
                                        <p:tav tm="100000">
                                          <p:val>
                                            <p:strVal val="#ppt_x"/>
                                          </p:val>
                                        </p:tav>
                                      </p:tavLst>
                                    </p:anim>
                                    <p:anim calcmode="lin" valueType="num">
                                      <p:cBhvr>
                                        <p:cTn id="135" dur="500" fill="hold"/>
                                        <p:tgtEl>
                                          <p:spTgt spid="29735"/>
                                        </p:tgtEl>
                                        <p:attrNameLst>
                                          <p:attrName>ppt_y</p:attrName>
                                        </p:attrNameLst>
                                      </p:cBhvr>
                                      <p:tavLst>
                                        <p:tav tm="0">
                                          <p:val>
                                            <p:strVal val="#ppt_y+#ppt_h/2"/>
                                          </p:val>
                                        </p:tav>
                                        <p:tav tm="100000">
                                          <p:val>
                                            <p:strVal val="#ppt_y"/>
                                          </p:val>
                                        </p:tav>
                                      </p:tavLst>
                                    </p:anim>
                                    <p:anim calcmode="lin" valueType="num">
                                      <p:cBhvr>
                                        <p:cTn id="136" dur="500" fill="hold"/>
                                        <p:tgtEl>
                                          <p:spTgt spid="29735"/>
                                        </p:tgtEl>
                                        <p:attrNameLst>
                                          <p:attrName>ppt_w</p:attrName>
                                        </p:attrNameLst>
                                      </p:cBhvr>
                                      <p:tavLst>
                                        <p:tav tm="0">
                                          <p:val>
                                            <p:strVal val="#ppt_w"/>
                                          </p:val>
                                        </p:tav>
                                        <p:tav tm="100000">
                                          <p:val>
                                            <p:strVal val="#ppt_w"/>
                                          </p:val>
                                        </p:tav>
                                      </p:tavLst>
                                    </p:anim>
                                    <p:anim calcmode="lin" valueType="num">
                                      <p:cBhvr>
                                        <p:cTn id="137" dur="500" fill="hold"/>
                                        <p:tgtEl>
                                          <p:spTgt spid="29735"/>
                                        </p:tgtEl>
                                        <p:attrNameLst>
                                          <p:attrName>ppt_h</p:attrName>
                                        </p:attrNameLst>
                                      </p:cBhvr>
                                      <p:tavLst>
                                        <p:tav tm="0">
                                          <p:val>
                                            <p:fltVal val="0"/>
                                          </p:val>
                                        </p:tav>
                                        <p:tav tm="100000">
                                          <p:val>
                                            <p:strVal val="#ppt_h"/>
                                          </p:val>
                                        </p:tav>
                                      </p:tavLst>
                                    </p:anim>
                                  </p:childTnLst>
                                </p:cTn>
                              </p:par>
                            </p:childTnLst>
                          </p:cTn>
                        </p:par>
                      </p:childTnLst>
                    </p:cTn>
                  </p:par>
                  <p:par>
                    <p:cTn id="138" fill="hold">
                      <p:stCondLst>
                        <p:cond delay="indefinite"/>
                      </p:stCondLst>
                      <p:childTnLst>
                        <p:par>
                          <p:cTn id="139" fill="hold">
                            <p:stCondLst>
                              <p:cond delay="0"/>
                            </p:stCondLst>
                            <p:childTnLst>
                              <p:par>
                                <p:cTn id="140" presetID="17" presetClass="entr" presetSubtype="4" fill="hold" grpId="0" nodeType="clickEffect">
                                  <p:stCondLst>
                                    <p:cond delay="0"/>
                                  </p:stCondLst>
                                  <p:childTnLst>
                                    <p:set>
                                      <p:cBhvr>
                                        <p:cTn id="141" dur="1" fill="hold">
                                          <p:stCondLst>
                                            <p:cond delay="0"/>
                                          </p:stCondLst>
                                        </p:cTn>
                                        <p:tgtEl>
                                          <p:spTgt spid="29734"/>
                                        </p:tgtEl>
                                        <p:attrNameLst>
                                          <p:attrName>style.visibility</p:attrName>
                                        </p:attrNameLst>
                                      </p:cBhvr>
                                      <p:to>
                                        <p:strVal val="visible"/>
                                      </p:to>
                                    </p:set>
                                    <p:anim calcmode="lin" valueType="num">
                                      <p:cBhvr>
                                        <p:cTn id="142" dur="500" fill="hold"/>
                                        <p:tgtEl>
                                          <p:spTgt spid="29734"/>
                                        </p:tgtEl>
                                        <p:attrNameLst>
                                          <p:attrName>ppt_x</p:attrName>
                                        </p:attrNameLst>
                                      </p:cBhvr>
                                      <p:tavLst>
                                        <p:tav tm="0">
                                          <p:val>
                                            <p:strVal val="#ppt_x"/>
                                          </p:val>
                                        </p:tav>
                                        <p:tav tm="100000">
                                          <p:val>
                                            <p:strVal val="#ppt_x"/>
                                          </p:val>
                                        </p:tav>
                                      </p:tavLst>
                                    </p:anim>
                                    <p:anim calcmode="lin" valueType="num">
                                      <p:cBhvr>
                                        <p:cTn id="143" dur="500" fill="hold"/>
                                        <p:tgtEl>
                                          <p:spTgt spid="29734"/>
                                        </p:tgtEl>
                                        <p:attrNameLst>
                                          <p:attrName>ppt_y</p:attrName>
                                        </p:attrNameLst>
                                      </p:cBhvr>
                                      <p:tavLst>
                                        <p:tav tm="0">
                                          <p:val>
                                            <p:strVal val="#ppt_y+#ppt_h/2"/>
                                          </p:val>
                                        </p:tav>
                                        <p:tav tm="100000">
                                          <p:val>
                                            <p:strVal val="#ppt_y"/>
                                          </p:val>
                                        </p:tav>
                                      </p:tavLst>
                                    </p:anim>
                                    <p:anim calcmode="lin" valueType="num">
                                      <p:cBhvr>
                                        <p:cTn id="144" dur="500" fill="hold"/>
                                        <p:tgtEl>
                                          <p:spTgt spid="29734"/>
                                        </p:tgtEl>
                                        <p:attrNameLst>
                                          <p:attrName>ppt_w</p:attrName>
                                        </p:attrNameLst>
                                      </p:cBhvr>
                                      <p:tavLst>
                                        <p:tav tm="0">
                                          <p:val>
                                            <p:strVal val="#ppt_w"/>
                                          </p:val>
                                        </p:tav>
                                        <p:tav tm="100000">
                                          <p:val>
                                            <p:strVal val="#ppt_w"/>
                                          </p:val>
                                        </p:tav>
                                      </p:tavLst>
                                    </p:anim>
                                    <p:anim calcmode="lin" valueType="num">
                                      <p:cBhvr>
                                        <p:cTn id="145" dur="500" fill="hold"/>
                                        <p:tgtEl>
                                          <p:spTgt spid="29734"/>
                                        </p:tgtEl>
                                        <p:attrNameLst>
                                          <p:attrName>ppt_h</p:attrName>
                                        </p:attrNameLst>
                                      </p:cBhvr>
                                      <p:tavLst>
                                        <p:tav tm="0">
                                          <p:val>
                                            <p:fltVal val="0"/>
                                          </p:val>
                                        </p:tav>
                                        <p:tav tm="100000">
                                          <p:val>
                                            <p:strVal val="#ppt_h"/>
                                          </p:val>
                                        </p:tav>
                                      </p:tavLst>
                                    </p:anim>
                                  </p:childTnLst>
                                </p:cTn>
                              </p:par>
                            </p:childTnLst>
                          </p:cTn>
                        </p:par>
                      </p:childTnLst>
                    </p:cTn>
                  </p:par>
                  <p:par>
                    <p:cTn id="146" fill="hold">
                      <p:stCondLst>
                        <p:cond delay="indefinite"/>
                      </p:stCondLst>
                      <p:childTnLst>
                        <p:par>
                          <p:cTn id="147" fill="hold">
                            <p:stCondLst>
                              <p:cond delay="0"/>
                            </p:stCondLst>
                            <p:childTnLst>
                              <p:par>
                                <p:cTn id="148" presetID="17" presetClass="entr" presetSubtype="1" fill="hold" grpId="0" nodeType="clickEffect">
                                  <p:stCondLst>
                                    <p:cond delay="0"/>
                                  </p:stCondLst>
                                  <p:childTnLst>
                                    <p:set>
                                      <p:cBhvr>
                                        <p:cTn id="149" dur="1" fill="hold">
                                          <p:stCondLst>
                                            <p:cond delay="0"/>
                                          </p:stCondLst>
                                        </p:cTn>
                                        <p:tgtEl>
                                          <p:spTgt spid="29738"/>
                                        </p:tgtEl>
                                        <p:attrNameLst>
                                          <p:attrName>style.visibility</p:attrName>
                                        </p:attrNameLst>
                                      </p:cBhvr>
                                      <p:to>
                                        <p:strVal val="visible"/>
                                      </p:to>
                                    </p:set>
                                    <p:anim calcmode="lin" valueType="num">
                                      <p:cBhvr>
                                        <p:cTn id="150" dur="500" fill="hold"/>
                                        <p:tgtEl>
                                          <p:spTgt spid="29738"/>
                                        </p:tgtEl>
                                        <p:attrNameLst>
                                          <p:attrName>ppt_x</p:attrName>
                                        </p:attrNameLst>
                                      </p:cBhvr>
                                      <p:tavLst>
                                        <p:tav tm="0">
                                          <p:val>
                                            <p:strVal val="#ppt_x"/>
                                          </p:val>
                                        </p:tav>
                                        <p:tav tm="100000">
                                          <p:val>
                                            <p:strVal val="#ppt_x"/>
                                          </p:val>
                                        </p:tav>
                                      </p:tavLst>
                                    </p:anim>
                                    <p:anim calcmode="lin" valueType="num">
                                      <p:cBhvr>
                                        <p:cTn id="151" dur="500" fill="hold"/>
                                        <p:tgtEl>
                                          <p:spTgt spid="29738"/>
                                        </p:tgtEl>
                                        <p:attrNameLst>
                                          <p:attrName>ppt_y</p:attrName>
                                        </p:attrNameLst>
                                      </p:cBhvr>
                                      <p:tavLst>
                                        <p:tav tm="0">
                                          <p:val>
                                            <p:strVal val="#ppt_y-#ppt_h/2"/>
                                          </p:val>
                                        </p:tav>
                                        <p:tav tm="100000">
                                          <p:val>
                                            <p:strVal val="#ppt_y"/>
                                          </p:val>
                                        </p:tav>
                                      </p:tavLst>
                                    </p:anim>
                                    <p:anim calcmode="lin" valueType="num">
                                      <p:cBhvr>
                                        <p:cTn id="152" dur="500" fill="hold"/>
                                        <p:tgtEl>
                                          <p:spTgt spid="29738"/>
                                        </p:tgtEl>
                                        <p:attrNameLst>
                                          <p:attrName>ppt_w</p:attrName>
                                        </p:attrNameLst>
                                      </p:cBhvr>
                                      <p:tavLst>
                                        <p:tav tm="0">
                                          <p:val>
                                            <p:strVal val="#ppt_w"/>
                                          </p:val>
                                        </p:tav>
                                        <p:tav tm="100000">
                                          <p:val>
                                            <p:strVal val="#ppt_w"/>
                                          </p:val>
                                        </p:tav>
                                      </p:tavLst>
                                    </p:anim>
                                    <p:anim calcmode="lin" valueType="num">
                                      <p:cBhvr>
                                        <p:cTn id="153" dur="500" fill="hold"/>
                                        <p:tgtEl>
                                          <p:spTgt spid="29738"/>
                                        </p:tgtEl>
                                        <p:attrNameLst>
                                          <p:attrName>ppt_h</p:attrName>
                                        </p:attrNameLst>
                                      </p:cBhvr>
                                      <p:tavLst>
                                        <p:tav tm="0">
                                          <p:val>
                                            <p:fltVal val="0"/>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17" presetClass="entr" presetSubtype="1" fill="hold" grpId="0" nodeType="clickEffect">
                                  <p:stCondLst>
                                    <p:cond delay="0"/>
                                  </p:stCondLst>
                                  <p:childTnLst>
                                    <p:set>
                                      <p:cBhvr>
                                        <p:cTn id="157" dur="1" fill="hold">
                                          <p:stCondLst>
                                            <p:cond delay="0"/>
                                          </p:stCondLst>
                                        </p:cTn>
                                        <p:tgtEl>
                                          <p:spTgt spid="29739"/>
                                        </p:tgtEl>
                                        <p:attrNameLst>
                                          <p:attrName>style.visibility</p:attrName>
                                        </p:attrNameLst>
                                      </p:cBhvr>
                                      <p:to>
                                        <p:strVal val="visible"/>
                                      </p:to>
                                    </p:set>
                                    <p:anim calcmode="lin" valueType="num">
                                      <p:cBhvr>
                                        <p:cTn id="158" dur="500" fill="hold"/>
                                        <p:tgtEl>
                                          <p:spTgt spid="29739"/>
                                        </p:tgtEl>
                                        <p:attrNameLst>
                                          <p:attrName>ppt_x</p:attrName>
                                        </p:attrNameLst>
                                      </p:cBhvr>
                                      <p:tavLst>
                                        <p:tav tm="0">
                                          <p:val>
                                            <p:strVal val="#ppt_x"/>
                                          </p:val>
                                        </p:tav>
                                        <p:tav tm="100000">
                                          <p:val>
                                            <p:strVal val="#ppt_x"/>
                                          </p:val>
                                        </p:tav>
                                      </p:tavLst>
                                    </p:anim>
                                    <p:anim calcmode="lin" valueType="num">
                                      <p:cBhvr>
                                        <p:cTn id="159" dur="500" fill="hold"/>
                                        <p:tgtEl>
                                          <p:spTgt spid="29739"/>
                                        </p:tgtEl>
                                        <p:attrNameLst>
                                          <p:attrName>ppt_y</p:attrName>
                                        </p:attrNameLst>
                                      </p:cBhvr>
                                      <p:tavLst>
                                        <p:tav tm="0">
                                          <p:val>
                                            <p:strVal val="#ppt_y-#ppt_h/2"/>
                                          </p:val>
                                        </p:tav>
                                        <p:tav tm="100000">
                                          <p:val>
                                            <p:strVal val="#ppt_y"/>
                                          </p:val>
                                        </p:tav>
                                      </p:tavLst>
                                    </p:anim>
                                    <p:anim calcmode="lin" valueType="num">
                                      <p:cBhvr>
                                        <p:cTn id="160" dur="500" fill="hold"/>
                                        <p:tgtEl>
                                          <p:spTgt spid="29739"/>
                                        </p:tgtEl>
                                        <p:attrNameLst>
                                          <p:attrName>ppt_w</p:attrName>
                                        </p:attrNameLst>
                                      </p:cBhvr>
                                      <p:tavLst>
                                        <p:tav tm="0">
                                          <p:val>
                                            <p:strVal val="#ppt_w"/>
                                          </p:val>
                                        </p:tav>
                                        <p:tav tm="100000">
                                          <p:val>
                                            <p:strVal val="#ppt_w"/>
                                          </p:val>
                                        </p:tav>
                                      </p:tavLst>
                                    </p:anim>
                                    <p:anim calcmode="lin" valueType="num">
                                      <p:cBhvr>
                                        <p:cTn id="161" dur="500" fill="hold"/>
                                        <p:tgtEl>
                                          <p:spTgt spid="29739"/>
                                        </p:tgtEl>
                                        <p:attrNameLst>
                                          <p:attrName>ppt_h</p:attrName>
                                        </p:attrNameLst>
                                      </p:cBhvr>
                                      <p:tavLst>
                                        <p:tav tm="0">
                                          <p:val>
                                            <p:fltVal val="0"/>
                                          </p:val>
                                        </p:tav>
                                        <p:tav tm="100000">
                                          <p:val>
                                            <p:strVal val="#ppt_h"/>
                                          </p:val>
                                        </p:tav>
                                      </p:tavLst>
                                    </p:anim>
                                  </p:childTnLst>
                                </p:cTn>
                              </p:par>
                            </p:childTnLst>
                          </p:cTn>
                        </p:par>
                      </p:childTnLst>
                    </p:cTn>
                  </p:par>
                  <p:par>
                    <p:cTn id="162" fill="hold">
                      <p:stCondLst>
                        <p:cond delay="indefinite"/>
                      </p:stCondLst>
                      <p:childTnLst>
                        <p:par>
                          <p:cTn id="163" fill="hold">
                            <p:stCondLst>
                              <p:cond delay="0"/>
                            </p:stCondLst>
                            <p:childTnLst>
                              <p:par>
                                <p:cTn id="164" presetID="23" presetClass="entr" presetSubtype="16" fill="hold" grpId="0" nodeType="clickEffect">
                                  <p:stCondLst>
                                    <p:cond delay="0"/>
                                  </p:stCondLst>
                                  <p:childTnLst>
                                    <p:set>
                                      <p:cBhvr>
                                        <p:cTn id="165" dur="1" fill="hold">
                                          <p:stCondLst>
                                            <p:cond delay="0"/>
                                          </p:stCondLst>
                                        </p:cTn>
                                        <p:tgtEl>
                                          <p:spTgt spid="29730"/>
                                        </p:tgtEl>
                                        <p:attrNameLst>
                                          <p:attrName>style.visibility</p:attrName>
                                        </p:attrNameLst>
                                      </p:cBhvr>
                                      <p:to>
                                        <p:strVal val="visible"/>
                                      </p:to>
                                    </p:set>
                                    <p:anim calcmode="lin" valueType="num">
                                      <p:cBhvr>
                                        <p:cTn id="166" dur="500" fill="hold"/>
                                        <p:tgtEl>
                                          <p:spTgt spid="29730"/>
                                        </p:tgtEl>
                                        <p:attrNameLst>
                                          <p:attrName>ppt_w</p:attrName>
                                        </p:attrNameLst>
                                      </p:cBhvr>
                                      <p:tavLst>
                                        <p:tav tm="0">
                                          <p:val>
                                            <p:fltVal val="0"/>
                                          </p:val>
                                        </p:tav>
                                        <p:tav tm="100000">
                                          <p:val>
                                            <p:strVal val="#ppt_w"/>
                                          </p:val>
                                        </p:tav>
                                      </p:tavLst>
                                    </p:anim>
                                    <p:anim calcmode="lin" valueType="num">
                                      <p:cBhvr>
                                        <p:cTn id="167" dur="500" fill="hold"/>
                                        <p:tgtEl>
                                          <p:spTgt spid="29730"/>
                                        </p:tgtEl>
                                        <p:attrNameLst>
                                          <p:attrName>ppt_h</p:attrName>
                                        </p:attrNameLst>
                                      </p:cBhvr>
                                      <p:tavLst>
                                        <p:tav tm="0">
                                          <p:val>
                                            <p:fltVal val="0"/>
                                          </p:val>
                                        </p:tav>
                                        <p:tav tm="100000">
                                          <p:val>
                                            <p:strVal val="#ppt_h"/>
                                          </p:val>
                                        </p:tav>
                                      </p:tavLst>
                                    </p:anim>
                                  </p:childTnLst>
                                </p:cTn>
                              </p:par>
                            </p:childTnLst>
                          </p:cTn>
                        </p:par>
                      </p:childTnLst>
                    </p:cTn>
                  </p:par>
                  <p:par>
                    <p:cTn id="168" fill="hold">
                      <p:stCondLst>
                        <p:cond delay="indefinite"/>
                      </p:stCondLst>
                      <p:childTnLst>
                        <p:par>
                          <p:cTn id="169" fill="hold">
                            <p:stCondLst>
                              <p:cond delay="0"/>
                            </p:stCondLst>
                            <p:childTnLst>
                              <p:par>
                                <p:cTn id="170" presetID="23" presetClass="entr" presetSubtype="16" fill="hold" grpId="0" nodeType="clickEffect">
                                  <p:stCondLst>
                                    <p:cond delay="0"/>
                                  </p:stCondLst>
                                  <p:childTnLst>
                                    <p:set>
                                      <p:cBhvr>
                                        <p:cTn id="171" dur="1" fill="hold">
                                          <p:stCondLst>
                                            <p:cond delay="0"/>
                                          </p:stCondLst>
                                        </p:cTn>
                                        <p:tgtEl>
                                          <p:spTgt spid="29751"/>
                                        </p:tgtEl>
                                        <p:attrNameLst>
                                          <p:attrName>style.visibility</p:attrName>
                                        </p:attrNameLst>
                                      </p:cBhvr>
                                      <p:to>
                                        <p:strVal val="visible"/>
                                      </p:to>
                                    </p:set>
                                    <p:anim calcmode="lin" valueType="num">
                                      <p:cBhvr>
                                        <p:cTn id="172" dur="500" fill="hold"/>
                                        <p:tgtEl>
                                          <p:spTgt spid="29751"/>
                                        </p:tgtEl>
                                        <p:attrNameLst>
                                          <p:attrName>ppt_w</p:attrName>
                                        </p:attrNameLst>
                                      </p:cBhvr>
                                      <p:tavLst>
                                        <p:tav tm="0">
                                          <p:val>
                                            <p:fltVal val="0"/>
                                          </p:val>
                                        </p:tav>
                                        <p:tav tm="100000">
                                          <p:val>
                                            <p:strVal val="#ppt_w"/>
                                          </p:val>
                                        </p:tav>
                                      </p:tavLst>
                                    </p:anim>
                                    <p:anim calcmode="lin" valueType="num">
                                      <p:cBhvr>
                                        <p:cTn id="173" dur="500" fill="hold"/>
                                        <p:tgtEl>
                                          <p:spTgt spid="29751"/>
                                        </p:tgtEl>
                                        <p:attrNameLst>
                                          <p:attrName>ppt_h</p:attrName>
                                        </p:attrNameLst>
                                      </p:cBhvr>
                                      <p:tavLst>
                                        <p:tav tm="0">
                                          <p:val>
                                            <p:fltVal val="0"/>
                                          </p:val>
                                        </p:tav>
                                        <p:tav tm="100000">
                                          <p:val>
                                            <p:strVal val="#ppt_h"/>
                                          </p:val>
                                        </p:tav>
                                      </p:tavLst>
                                    </p:anim>
                                  </p:childTnLst>
                                </p:cTn>
                              </p:par>
                            </p:childTnLst>
                          </p:cTn>
                        </p:par>
                      </p:childTnLst>
                    </p:cTn>
                  </p:par>
                  <p:par>
                    <p:cTn id="174" fill="hold">
                      <p:stCondLst>
                        <p:cond delay="indefinite"/>
                      </p:stCondLst>
                      <p:childTnLst>
                        <p:par>
                          <p:cTn id="175" fill="hold">
                            <p:stCondLst>
                              <p:cond delay="0"/>
                            </p:stCondLst>
                            <p:childTnLst>
                              <p:par>
                                <p:cTn id="176" presetID="23" presetClass="entr" presetSubtype="16" fill="hold" grpId="0" nodeType="clickEffect">
                                  <p:stCondLst>
                                    <p:cond delay="0"/>
                                  </p:stCondLst>
                                  <p:childTnLst>
                                    <p:set>
                                      <p:cBhvr>
                                        <p:cTn id="177" dur="1" fill="hold">
                                          <p:stCondLst>
                                            <p:cond delay="0"/>
                                          </p:stCondLst>
                                        </p:cTn>
                                        <p:tgtEl>
                                          <p:spTgt spid="29752"/>
                                        </p:tgtEl>
                                        <p:attrNameLst>
                                          <p:attrName>style.visibility</p:attrName>
                                        </p:attrNameLst>
                                      </p:cBhvr>
                                      <p:to>
                                        <p:strVal val="visible"/>
                                      </p:to>
                                    </p:set>
                                    <p:anim calcmode="lin" valueType="num">
                                      <p:cBhvr>
                                        <p:cTn id="178" dur="500" fill="hold"/>
                                        <p:tgtEl>
                                          <p:spTgt spid="29752"/>
                                        </p:tgtEl>
                                        <p:attrNameLst>
                                          <p:attrName>ppt_w</p:attrName>
                                        </p:attrNameLst>
                                      </p:cBhvr>
                                      <p:tavLst>
                                        <p:tav tm="0">
                                          <p:val>
                                            <p:fltVal val="0"/>
                                          </p:val>
                                        </p:tav>
                                        <p:tav tm="100000">
                                          <p:val>
                                            <p:strVal val="#ppt_w"/>
                                          </p:val>
                                        </p:tav>
                                      </p:tavLst>
                                    </p:anim>
                                    <p:anim calcmode="lin" valueType="num">
                                      <p:cBhvr>
                                        <p:cTn id="179" dur="500" fill="hold"/>
                                        <p:tgtEl>
                                          <p:spTgt spid="2975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8" grpId="0" animBg="1"/>
      <p:bldP spid="29699" grpId="0" animBg="1"/>
      <p:bldP spid="29700" grpId="0" animBg="1"/>
      <p:bldP spid="29701" grpId="0" animBg="1"/>
      <p:bldP spid="29702" grpId="0" animBg="1"/>
      <p:bldP spid="29703" grpId="0" animBg="1"/>
      <p:bldP spid="29704" grpId="0" animBg="1"/>
      <p:bldP spid="29705" grpId="0" animBg="1"/>
      <p:bldP spid="29730" grpId="0" animBg="1"/>
      <p:bldP spid="29734" grpId="0" animBg="1"/>
      <p:bldP spid="29735" grpId="0" animBg="1"/>
      <p:bldP spid="29736" grpId="0" animBg="1"/>
      <p:bldP spid="29737" grpId="0" animBg="1"/>
      <p:bldP spid="29738" grpId="0" animBg="1"/>
      <p:bldP spid="29739" grpId="0" animBg="1"/>
      <p:bldP spid="29740" grpId="0" animBg="1"/>
      <p:bldP spid="29741" grpId="0" animBg="1"/>
      <p:bldP spid="29751" grpId="0" animBg="1"/>
      <p:bldP spid="29752"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2"/>
          <p:cNvSpPr txBox="1">
            <a:spLocks noChangeArrowheads="1"/>
          </p:cNvSpPr>
          <p:nvPr/>
        </p:nvSpPr>
        <p:spPr bwMode="auto">
          <a:xfrm>
            <a:off x="609600" y="1447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2" name="Group 3"/>
          <p:cNvGrpSpPr/>
          <p:nvPr/>
        </p:nvGrpSpPr>
        <p:grpSpPr bwMode="auto">
          <a:xfrm>
            <a:off x="4495800" y="4276725"/>
            <a:ext cx="3581400" cy="1066800"/>
            <a:chOff x="2832" y="2694"/>
            <a:chExt cx="2256" cy="672"/>
          </a:xfrm>
        </p:grpSpPr>
        <p:sp>
          <p:nvSpPr>
            <p:cNvPr id="30836" name="Line 4"/>
            <p:cNvSpPr>
              <a:spLocks noChangeShapeType="1"/>
            </p:cNvSpPr>
            <p:nvPr/>
          </p:nvSpPr>
          <p:spPr bwMode="auto">
            <a:xfrm>
              <a:off x="3120" y="3366"/>
              <a:ext cx="1728" cy="0"/>
            </a:xfrm>
            <a:prstGeom prst="line">
              <a:avLst/>
            </a:prstGeom>
            <a:noFill/>
            <a:ln w="9525">
              <a:solidFill>
                <a:schemeClr val="tx1"/>
              </a:solidFill>
              <a:round/>
            </a:ln>
          </p:spPr>
          <p:txBody>
            <a:bodyPr/>
            <a:lstStyle/>
            <a:p>
              <a:endParaRPr lang="en-IN"/>
            </a:p>
          </p:txBody>
        </p:sp>
        <p:sp>
          <p:nvSpPr>
            <p:cNvPr id="30837" name="Line 5"/>
            <p:cNvSpPr>
              <a:spLocks noChangeShapeType="1"/>
            </p:cNvSpPr>
            <p:nvPr/>
          </p:nvSpPr>
          <p:spPr bwMode="auto">
            <a:xfrm flipV="1">
              <a:off x="3936" y="2694"/>
              <a:ext cx="1152" cy="672"/>
            </a:xfrm>
            <a:prstGeom prst="line">
              <a:avLst/>
            </a:prstGeom>
            <a:noFill/>
            <a:ln w="9525">
              <a:solidFill>
                <a:schemeClr val="tx1"/>
              </a:solidFill>
              <a:round/>
            </a:ln>
          </p:spPr>
          <p:txBody>
            <a:bodyPr/>
            <a:lstStyle/>
            <a:p>
              <a:endParaRPr lang="en-IN"/>
            </a:p>
          </p:txBody>
        </p:sp>
        <p:sp>
          <p:nvSpPr>
            <p:cNvPr id="30838" name="Line 6"/>
            <p:cNvSpPr>
              <a:spLocks noChangeShapeType="1"/>
            </p:cNvSpPr>
            <p:nvPr/>
          </p:nvSpPr>
          <p:spPr bwMode="auto">
            <a:xfrm flipH="1" flipV="1">
              <a:off x="2832" y="2790"/>
              <a:ext cx="1104" cy="576"/>
            </a:xfrm>
            <a:prstGeom prst="line">
              <a:avLst/>
            </a:prstGeom>
            <a:noFill/>
            <a:ln w="9525">
              <a:solidFill>
                <a:schemeClr val="tx1"/>
              </a:solidFill>
              <a:round/>
            </a:ln>
          </p:spPr>
          <p:txBody>
            <a:bodyPr/>
            <a:lstStyle/>
            <a:p>
              <a:endParaRPr lang="en-IN"/>
            </a:p>
          </p:txBody>
        </p:sp>
      </p:grpSp>
      <p:sp>
        <p:nvSpPr>
          <p:cNvPr id="30727" name="Line 7"/>
          <p:cNvSpPr>
            <a:spLocks noChangeShapeType="1"/>
          </p:cNvSpPr>
          <p:nvPr/>
        </p:nvSpPr>
        <p:spPr bwMode="auto">
          <a:xfrm flipV="1">
            <a:off x="7419975" y="3362325"/>
            <a:ext cx="0" cy="1295400"/>
          </a:xfrm>
          <a:prstGeom prst="line">
            <a:avLst/>
          </a:prstGeom>
          <a:noFill/>
          <a:ln w="19050">
            <a:solidFill>
              <a:schemeClr val="tx1"/>
            </a:solidFill>
            <a:round/>
          </a:ln>
        </p:spPr>
        <p:txBody>
          <a:bodyPr/>
          <a:lstStyle/>
          <a:p>
            <a:endParaRPr lang="en-IN"/>
          </a:p>
        </p:txBody>
      </p:sp>
      <p:sp>
        <p:nvSpPr>
          <p:cNvPr id="30728" name="Line 8"/>
          <p:cNvSpPr>
            <a:spLocks noChangeShapeType="1"/>
          </p:cNvSpPr>
          <p:nvPr/>
        </p:nvSpPr>
        <p:spPr bwMode="auto">
          <a:xfrm flipV="1">
            <a:off x="5338763" y="3590925"/>
            <a:ext cx="0" cy="1295400"/>
          </a:xfrm>
          <a:prstGeom prst="line">
            <a:avLst/>
          </a:prstGeom>
          <a:noFill/>
          <a:ln w="19050">
            <a:solidFill>
              <a:schemeClr val="tx1"/>
            </a:solidFill>
            <a:round/>
          </a:ln>
        </p:spPr>
        <p:txBody>
          <a:bodyPr/>
          <a:lstStyle/>
          <a:p>
            <a:endParaRPr lang="en-IN"/>
          </a:p>
        </p:txBody>
      </p:sp>
      <p:sp>
        <p:nvSpPr>
          <p:cNvPr id="30729" name="Line 9"/>
          <p:cNvSpPr>
            <a:spLocks noChangeShapeType="1"/>
          </p:cNvSpPr>
          <p:nvPr/>
        </p:nvSpPr>
        <p:spPr bwMode="auto">
          <a:xfrm>
            <a:off x="5334000" y="3590925"/>
            <a:ext cx="457200" cy="228600"/>
          </a:xfrm>
          <a:prstGeom prst="line">
            <a:avLst/>
          </a:prstGeom>
          <a:noFill/>
          <a:ln w="19050">
            <a:solidFill>
              <a:schemeClr val="tx1"/>
            </a:solidFill>
            <a:round/>
          </a:ln>
        </p:spPr>
        <p:txBody>
          <a:bodyPr/>
          <a:lstStyle/>
          <a:p>
            <a:endParaRPr lang="en-IN"/>
          </a:p>
        </p:txBody>
      </p:sp>
      <p:sp>
        <p:nvSpPr>
          <p:cNvPr id="30730" name="Line 10"/>
          <p:cNvSpPr>
            <a:spLocks noChangeShapeType="1"/>
          </p:cNvSpPr>
          <p:nvPr/>
        </p:nvSpPr>
        <p:spPr bwMode="auto">
          <a:xfrm>
            <a:off x="5791200" y="3810000"/>
            <a:ext cx="0" cy="762000"/>
          </a:xfrm>
          <a:prstGeom prst="line">
            <a:avLst/>
          </a:prstGeom>
          <a:noFill/>
          <a:ln w="19050">
            <a:solidFill>
              <a:schemeClr val="tx1"/>
            </a:solidFill>
            <a:round/>
          </a:ln>
        </p:spPr>
        <p:txBody>
          <a:bodyPr/>
          <a:lstStyle/>
          <a:p>
            <a:endParaRPr lang="en-IN"/>
          </a:p>
        </p:txBody>
      </p:sp>
      <p:sp>
        <p:nvSpPr>
          <p:cNvPr id="30731" name="Line 11"/>
          <p:cNvSpPr>
            <a:spLocks noChangeShapeType="1"/>
          </p:cNvSpPr>
          <p:nvPr/>
        </p:nvSpPr>
        <p:spPr bwMode="auto">
          <a:xfrm>
            <a:off x="5791200" y="4543425"/>
            <a:ext cx="457200" cy="265113"/>
          </a:xfrm>
          <a:prstGeom prst="line">
            <a:avLst/>
          </a:prstGeom>
          <a:noFill/>
          <a:ln w="19050">
            <a:solidFill>
              <a:schemeClr val="tx1"/>
            </a:solidFill>
            <a:round/>
          </a:ln>
        </p:spPr>
        <p:txBody>
          <a:bodyPr/>
          <a:lstStyle/>
          <a:p>
            <a:endParaRPr lang="en-IN"/>
          </a:p>
        </p:txBody>
      </p:sp>
      <p:sp>
        <p:nvSpPr>
          <p:cNvPr id="30732" name="Line 12"/>
          <p:cNvSpPr>
            <a:spLocks noChangeShapeType="1"/>
          </p:cNvSpPr>
          <p:nvPr/>
        </p:nvSpPr>
        <p:spPr bwMode="auto">
          <a:xfrm flipH="1">
            <a:off x="7024688" y="3357563"/>
            <a:ext cx="381000" cy="228600"/>
          </a:xfrm>
          <a:prstGeom prst="line">
            <a:avLst/>
          </a:prstGeom>
          <a:noFill/>
          <a:ln w="19050">
            <a:solidFill>
              <a:schemeClr val="tx1"/>
            </a:solidFill>
            <a:round/>
          </a:ln>
        </p:spPr>
        <p:txBody>
          <a:bodyPr/>
          <a:lstStyle/>
          <a:p>
            <a:endParaRPr lang="en-IN"/>
          </a:p>
        </p:txBody>
      </p:sp>
      <p:sp>
        <p:nvSpPr>
          <p:cNvPr id="30733" name="Line 13"/>
          <p:cNvSpPr>
            <a:spLocks noChangeShapeType="1"/>
          </p:cNvSpPr>
          <p:nvPr/>
        </p:nvSpPr>
        <p:spPr bwMode="auto">
          <a:xfrm>
            <a:off x="7024688" y="3562350"/>
            <a:ext cx="0" cy="381000"/>
          </a:xfrm>
          <a:prstGeom prst="line">
            <a:avLst/>
          </a:prstGeom>
          <a:noFill/>
          <a:ln w="19050">
            <a:solidFill>
              <a:schemeClr val="tx1"/>
            </a:solidFill>
            <a:round/>
          </a:ln>
        </p:spPr>
        <p:txBody>
          <a:bodyPr/>
          <a:lstStyle/>
          <a:p>
            <a:endParaRPr lang="en-IN"/>
          </a:p>
        </p:txBody>
      </p:sp>
      <p:sp>
        <p:nvSpPr>
          <p:cNvPr id="30734" name="Line 14"/>
          <p:cNvSpPr>
            <a:spLocks noChangeShapeType="1"/>
          </p:cNvSpPr>
          <p:nvPr/>
        </p:nvSpPr>
        <p:spPr bwMode="auto">
          <a:xfrm rot="174440" flipH="1">
            <a:off x="6638925" y="3919538"/>
            <a:ext cx="376238" cy="250825"/>
          </a:xfrm>
          <a:prstGeom prst="line">
            <a:avLst/>
          </a:prstGeom>
          <a:noFill/>
          <a:ln w="19050">
            <a:solidFill>
              <a:schemeClr val="tx1"/>
            </a:solidFill>
            <a:round/>
          </a:ln>
        </p:spPr>
        <p:txBody>
          <a:bodyPr/>
          <a:lstStyle/>
          <a:p>
            <a:endParaRPr lang="en-IN"/>
          </a:p>
        </p:txBody>
      </p:sp>
      <p:sp>
        <p:nvSpPr>
          <p:cNvPr id="30735" name="Line 15"/>
          <p:cNvSpPr>
            <a:spLocks noChangeShapeType="1"/>
          </p:cNvSpPr>
          <p:nvPr/>
        </p:nvSpPr>
        <p:spPr bwMode="auto">
          <a:xfrm>
            <a:off x="6643688" y="4148138"/>
            <a:ext cx="0" cy="457200"/>
          </a:xfrm>
          <a:prstGeom prst="line">
            <a:avLst/>
          </a:prstGeom>
          <a:noFill/>
          <a:ln w="19050">
            <a:solidFill>
              <a:schemeClr val="tx1"/>
            </a:solidFill>
            <a:round/>
          </a:ln>
        </p:spPr>
        <p:txBody>
          <a:bodyPr/>
          <a:lstStyle/>
          <a:p>
            <a:endParaRPr lang="en-IN"/>
          </a:p>
        </p:txBody>
      </p:sp>
      <p:sp>
        <p:nvSpPr>
          <p:cNvPr id="30736" name="Line 16"/>
          <p:cNvSpPr>
            <a:spLocks noChangeShapeType="1"/>
          </p:cNvSpPr>
          <p:nvPr/>
        </p:nvSpPr>
        <p:spPr bwMode="auto">
          <a:xfrm>
            <a:off x="6248400" y="4810125"/>
            <a:ext cx="0" cy="533400"/>
          </a:xfrm>
          <a:prstGeom prst="line">
            <a:avLst/>
          </a:prstGeom>
          <a:noFill/>
          <a:ln w="19050">
            <a:solidFill>
              <a:schemeClr val="tx1"/>
            </a:solidFill>
            <a:round/>
          </a:ln>
        </p:spPr>
        <p:txBody>
          <a:bodyPr/>
          <a:lstStyle/>
          <a:p>
            <a:endParaRPr lang="en-IN"/>
          </a:p>
        </p:txBody>
      </p:sp>
      <p:sp>
        <p:nvSpPr>
          <p:cNvPr id="30737" name="Line 17"/>
          <p:cNvSpPr>
            <a:spLocks noChangeShapeType="1"/>
          </p:cNvSpPr>
          <p:nvPr/>
        </p:nvSpPr>
        <p:spPr bwMode="auto">
          <a:xfrm flipV="1">
            <a:off x="6172200" y="3895725"/>
            <a:ext cx="0" cy="457200"/>
          </a:xfrm>
          <a:prstGeom prst="line">
            <a:avLst/>
          </a:prstGeom>
          <a:noFill/>
          <a:ln w="19050">
            <a:solidFill>
              <a:schemeClr val="tx1"/>
            </a:solidFill>
            <a:round/>
          </a:ln>
        </p:spPr>
        <p:txBody>
          <a:bodyPr/>
          <a:lstStyle/>
          <a:p>
            <a:endParaRPr lang="en-IN"/>
          </a:p>
        </p:txBody>
      </p:sp>
      <p:sp>
        <p:nvSpPr>
          <p:cNvPr id="30738" name="Line 18"/>
          <p:cNvSpPr>
            <a:spLocks noChangeShapeType="1"/>
          </p:cNvSpPr>
          <p:nvPr/>
        </p:nvSpPr>
        <p:spPr bwMode="auto">
          <a:xfrm flipV="1">
            <a:off x="6172200" y="3667125"/>
            <a:ext cx="381000" cy="228600"/>
          </a:xfrm>
          <a:prstGeom prst="line">
            <a:avLst/>
          </a:prstGeom>
          <a:noFill/>
          <a:ln w="19050">
            <a:solidFill>
              <a:schemeClr val="tx1"/>
            </a:solidFill>
            <a:round/>
          </a:ln>
        </p:spPr>
        <p:txBody>
          <a:bodyPr/>
          <a:lstStyle/>
          <a:p>
            <a:endParaRPr lang="en-IN"/>
          </a:p>
        </p:txBody>
      </p:sp>
      <p:sp>
        <p:nvSpPr>
          <p:cNvPr id="30739" name="Line 19"/>
          <p:cNvSpPr>
            <a:spLocks noChangeShapeType="1"/>
          </p:cNvSpPr>
          <p:nvPr/>
        </p:nvSpPr>
        <p:spPr bwMode="auto">
          <a:xfrm flipV="1">
            <a:off x="6553200" y="3286125"/>
            <a:ext cx="0" cy="381000"/>
          </a:xfrm>
          <a:prstGeom prst="line">
            <a:avLst/>
          </a:prstGeom>
          <a:noFill/>
          <a:ln w="19050">
            <a:solidFill>
              <a:schemeClr val="tx1"/>
            </a:solidFill>
            <a:round/>
          </a:ln>
        </p:spPr>
        <p:txBody>
          <a:bodyPr/>
          <a:lstStyle/>
          <a:p>
            <a:endParaRPr lang="en-IN"/>
          </a:p>
        </p:txBody>
      </p:sp>
      <p:sp>
        <p:nvSpPr>
          <p:cNvPr id="30740" name="Line 20"/>
          <p:cNvSpPr>
            <a:spLocks noChangeShapeType="1"/>
          </p:cNvSpPr>
          <p:nvPr/>
        </p:nvSpPr>
        <p:spPr bwMode="auto">
          <a:xfrm flipH="1">
            <a:off x="5791200" y="3286125"/>
            <a:ext cx="762000" cy="523875"/>
          </a:xfrm>
          <a:prstGeom prst="line">
            <a:avLst/>
          </a:prstGeom>
          <a:noFill/>
          <a:ln w="19050">
            <a:solidFill>
              <a:schemeClr val="tx1"/>
            </a:solidFill>
            <a:round/>
          </a:ln>
        </p:spPr>
        <p:txBody>
          <a:bodyPr/>
          <a:lstStyle/>
          <a:p>
            <a:endParaRPr lang="en-IN"/>
          </a:p>
        </p:txBody>
      </p:sp>
      <p:sp>
        <p:nvSpPr>
          <p:cNvPr id="30741" name="Line 21"/>
          <p:cNvSpPr>
            <a:spLocks noChangeShapeType="1"/>
          </p:cNvSpPr>
          <p:nvPr/>
        </p:nvSpPr>
        <p:spPr bwMode="auto">
          <a:xfrm>
            <a:off x="6553200" y="3295650"/>
            <a:ext cx="471488" cy="271463"/>
          </a:xfrm>
          <a:prstGeom prst="line">
            <a:avLst/>
          </a:prstGeom>
          <a:noFill/>
          <a:ln w="19050">
            <a:solidFill>
              <a:schemeClr val="tx1"/>
            </a:solidFill>
            <a:round/>
          </a:ln>
        </p:spPr>
        <p:txBody>
          <a:bodyPr/>
          <a:lstStyle/>
          <a:p>
            <a:endParaRPr lang="en-IN"/>
          </a:p>
        </p:txBody>
      </p:sp>
      <p:sp>
        <p:nvSpPr>
          <p:cNvPr id="30742" name="Line 22"/>
          <p:cNvSpPr>
            <a:spLocks noChangeShapeType="1"/>
          </p:cNvSpPr>
          <p:nvPr/>
        </p:nvSpPr>
        <p:spPr bwMode="auto">
          <a:xfrm flipV="1">
            <a:off x="5362575" y="2895600"/>
            <a:ext cx="1190625" cy="695325"/>
          </a:xfrm>
          <a:prstGeom prst="line">
            <a:avLst/>
          </a:prstGeom>
          <a:noFill/>
          <a:ln w="19050">
            <a:solidFill>
              <a:schemeClr val="tx1"/>
            </a:solidFill>
            <a:round/>
          </a:ln>
        </p:spPr>
        <p:txBody>
          <a:bodyPr/>
          <a:lstStyle/>
          <a:p>
            <a:endParaRPr lang="en-IN"/>
          </a:p>
        </p:txBody>
      </p:sp>
      <p:sp>
        <p:nvSpPr>
          <p:cNvPr id="30743" name="Line 23"/>
          <p:cNvSpPr>
            <a:spLocks noChangeShapeType="1"/>
          </p:cNvSpPr>
          <p:nvPr/>
        </p:nvSpPr>
        <p:spPr bwMode="auto">
          <a:xfrm flipH="1" flipV="1">
            <a:off x="6553200" y="2909888"/>
            <a:ext cx="866775" cy="452437"/>
          </a:xfrm>
          <a:prstGeom prst="line">
            <a:avLst/>
          </a:prstGeom>
          <a:noFill/>
          <a:ln w="19050">
            <a:solidFill>
              <a:schemeClr val="tx1"/>
            </a:solidFill>
            <a:round/>
          </a:ln>
        </p:spPr>
        <p:txBody>
          <a:bodyPr/>
          <a:lstStyle/>
          <a:p>
            <a:endParaRPr lang="en-IN"/>
          </a:p>
        </p:txBody>
      </p:sp>
      <p:sp>
        <p:nvSpPr>
          <p:cNvPr id="30744" name="Line 24"/>
          <p:cNvSpPr>
            <a:spLocks noChangeShapeType="1"/>
          </p:cNvSpPr>
          <p:nvPr/>
        </p:nvSpPr>
        <p:spPr bwMode="auto">
          <a:xfrm flipH="1" flipV="1">
            <a:off x="6553200" y="3657600"/>
            <a:ext cx="457200" cy="260350"/>
          </a:xfrm>
          <a:prstGeom prst="line">
            <a:avLst/>
          </a:prstGeom>
          <a:noFill/>
          <a:ln w="19050">
            <a:solidFill>
              <a:schemeClr val="tx1"/>
            </a:solidFill>
            <a:round/>
          </a:ln>
        </p:spPr>
        <p:txBody>
          <a:bodyPr/>
          <a:lstStyle/>
          <a:p>
            <a:endParaRPr lang="en-IN"/>
          </a:p>
        </p:txBody>
      </p:sp>
      <p:sp>
        <p:nvSpPr>
          <p:cNvPr id="30745" name="Line 25"/>
          <p:cNvSpPr>
            <a:spLocks noChangeShapeType="1"/>
          </p:cNvSpPr>
          <p:nvPr/>
        </p:nvSpPr>
        <p:spPr bwMode="auto">
          <a:xfrm flipH="1" flipV="1">
            <a:off x="6172200" y="4324350"/>
            <a:ext cx="466725" cy="266700"/>
          </a:xfrm>
          <a:prstGeom prst="line">
            <a:avLst/>
          </a:prstGeom>
          <a:noFill/>
          <a:ln w="19050">
            <a:solidFill>
              <a:schemeClr val="tx1"/>
            </a:solidFill>
            <a:round/>
          </a:ln>
        </p:spPr>
        <p:txBody>
          <a:bodyPr/>
          <a:lstStyle/>
          <a:p>
            <a:endParaRPr lang="en-IN"/>
          </a:p>
        </p:txBody>
      </p:sp>
      <p:sp>
        <p:nvSpPr>
          <p:cNvPr id="30746" name="Line 26"/>
          <p:cNvSpPr>
            <a:spLocks noChangeShapeType="1"/>
          </p:cNvSpPr>
          <p:nvPr/>
        </p:nvSpPr>
        <p:spPr bwMode="auto">
          <a:xfrm>
            <a:off x="5334000" y="4876800"/>
            <a:ext cx="914400" cy="457200"/>
          </a:xfrm>
          <a:prstGeom prst="line">
            <a:avLst/>
          </a:prstGeom>
          <a:noFill/>
          <a:ln w="19050">
            <a:solidFill>
              <a:schemeClr val="tx1"/>
            </a:solidFill>
            <a:round/>
          </a:ln>
        </p:spPr>
        <p:txBody>
          <a:bodyPr/>
          <a:lstStyle/>
          <a:p>
            <a:endParaRPr lang="en-IN"/>
          </a:p>
        </p:txBody>
      </p:sp>
      <p:sp>
        <p:nvSpPr>
          <p:cNvPr id="30747" name="Line 27"/>
          <p:cNvSpPr>
            <a:spLocks noChangeShapeType="1"/>
          </p:cNvSpPr>
          <p:nvPr/>
        </p:nvSpPr>
        <p:spPr bwMode="auto">
          <a:xfrm flipV="1">
            <a:off x="6235700" y="4648200"/>
            <a:ext cx="1219200" cy="685800"/>
          </a:xfrm>
          <a:prstGeom prst="line">
            <a:avLst/>
          </a:prstGeom>
          <a:noFill/>
          <a:ln w="19050">
            <a:solidFill>
              <a:schemeClr val="tx1"/>
            </a:solidFill>
            <a:round/>
          </a:ln>
        </p:spPr>
        <p:txBody>
          <a:bodyPr/>
          <a:lstStyle/>
          <a:p>
            <a:endParaRPr lang="en-IN"/>
          </a:p>
        </p:txBody>
      </p:sp>
      <p:sp>
        <p:nvSpPr>
          <p:cNvPr id="30748" name="Line 28"/>
          <p:cNvSpPr>
            <a:spLocks noChangeShapeType="1"/>
          </p:cNvSpPr>
          <p:nvPr/>
        </p:nvSpPr>
        <p:spPr bwMode="auto">
          <a:xfrm flipH="1" flipV="1">
            <a:off x="6176963" y="3892550"/>
            <a:ext cx="457200" cy="260350"/>
          </a:xfrm>
          <a:prstGeom prst="line">
            <a:avLst/>
          </a:prstGeom>
          <a:noFill/>
          <a:ln w="19050">
            <a:solidFill>
              <a:schemeClr val="tx1"/>
            </a:solidFill>
            <a:round/>
          </a:ln>
        </p:spPr>
        <p:txBody>
          <a:bodyPr/>
          <a:lstStyle/>
          <a:p>
            <a:endParaRPr lang="en-IN"/>
          </a:p>
        </p:txBody>
      </p:sp>
      <p:sp>
        <p:nvSpPr>
          <p:cNvPr id="30749" name="Line 29"/>
          <p:cNvSpPr>
            <a:spLocks noChangeShapeType="1"/>
          </p:cNvSpPr>
          <p:nvPr/>
        </p:nvSpPr>
        <p:spPr bwMode="auto">
          <a:xfrm rot="174440" flipH="1">
            <a:off x="5786438" y="4314825"/>
            <a:ext cx="376237" cy="250825"/>
          </a:xfrm>
          <a:prstGeom prst="line">
            <a:avLst/>
          </a:prstGeom>
          <a:noFill/>
          <a:ln w="19050">
            <a:solidFill>
              <a:schemeClr val="tx1"/>
            </a:solidFill>
            <a:round/>
          </a:ln>
        </p:spPr>
        <p:txBody>
          <a:bodyPr/>
          <a:lstStyle/>
          <a:p>
            <a:endParaRPr lang="en-IN"/>
          </a:p>
        </p:txBody>
      </p:sp>
      <p:sp>
        <p:nvSpPr>
          <p:cNvPr id="30750" name="Line 30"/>
          <p:cNvSpPr>
            <a:spLocks noChangeShapeType="1"/>
          </p:cNvSpPr>
          <p:nvPr/>
        </p:nvSpPr>
        <p:spPr bwMode="auto">
          <a:xfrm rot="174440" flipH="1">
            <a:off x="6257925" y="4572000"/>
            <a:ext cx="376238" cy="250825"/>
          </a:xfrm>
          <a:prstGeom prst="line">
            <a:avLst/>
          </a:prstGeom>
          <a:noFill/>
          <a:ln w="19050">
            <a:solidFill>
              <a:schemeClr val="tx1"/>
            </a:solidFill>
            <a:round/>
          </a:ln>
        </p:spPr>
        <p:txBody>
          <a:bodyPr/>
          <a:lstStyle/>
          <a:p>
            <a:endParaRPr lang="en-IN"/>
          </a:p>
        </p:txBody>
      </p:sp>
      <p:grpSp>
        <p:nvGrpSpPr>
          <p:cNvPr id="3" name="Group 31"/>
          <p:cNvGrpSpPr/>
          <p:nvPr/>
        </p:nvGrpSpPr>
        <p:grpSpPr bwMode="auto">
          <a:xfrm>
            <a:off x="288925" y="2438400"/>
            <a:ext cx="4200525" cy="3627438"/>
            <a:chOff x="182" y="1536"/>
            <a:chExt cx="2646" cy="2285"/>
          </a:xfrm>
        </p:grpSpPr>
        <p:grpSp>
          <p:nvGrpSpPr>
            <p:cNvPr id="6" name="Group 32"/>
            <p:cNvGrpSpPr/>
            <p:nvPr/>
          </p:nvGrpSpPr>
          <p:grpSpPr bwMode="auto">
            <a:xfrm>
              <a:off x="668" y="1753"/>
              <a:ext cx="1440" cy="528"/>
              <a:chOff x="3648" y="2064"/>
              <a:chExt cx="1440" cy="528"/>
            </a:xfrm>
          </p:grpSpPr>
          <p:sp>
            <p:nvSpPr>
              <p:cNvPr id="30833" name="Line 33"/>
              <p:cNvSpPr>
                <a:spLocks noChangeShapeType="1"/>
              </p:cNvSpPr>
              <p:nvPr/>
            </p:nvSpPr>
            <p:spPr bwMode="auto">
              <a:xfrm>
                <a:off x="3984" y="2352"/>
                <a:ext cx="1056" cy="0"/>
              </a:xfrm>
              <a:prstGeom prst="line">
                <a:avLst/>
              </a:prstGeom>
              <a:noFill/>
              <a:ln w="9525">
                <a:solidFill>
                  <a:schemeClr val="folHlink"/>
                </a:solidFill>
                <a:round/>
              </a:ln>
            </p:spPr>
            <p:txBody>
              <a:bodyPr/>
              <a:lstStyle/>
              <a:p>
                <a:endParaRPr lang="en-IN"/>
              </a:p>
            </p:txBody>
          </p:sp>
          <p:sp>
            <p:nvSpPr>
              <p:cNvPr id="30834" name="Line 34"/>
              <p:cNvSpPr>
                <a:spLocks noChangeShapeType="1"/>
              </p:cNvSpPr>
              <p:nvPr/>
            </p:nvSpPr>
            <p:spPr bwMode="auto">
              <a:xfrm>
                <a:off x="3648" y="2592"/>
                <a:ext cx="1440" cy="0"/>
              </a:xfrm>
              <a:prstGeom prst="line">
                <a:avLst/>
              </a:prstGeom>
              <a:noFill/>
              <a:ln w="9525">
                <a:solidFill>
                  <a:schemeClr val="folHlink"/>
                </a:solidFill>
                <a:round/>
              </a:ln>
            </p:spPr>
            <p:txBody>
              <a:bodyPr/>
              <a:lstStyle/>
              <a:p>
                <a:endParaRPr lang="en-IN"/>
              </a:p>
            </p:txBody>
          </p:sp>
          <p:sp>
            <p:nvSpPr>
              <p:cNvPr id="30835" name="Line 35"/>
              <p:cNvSpPr>
                <a:spLocks noChangeShapeType="1"/>
              </p:cNvSpPr>
              <p:nvPr/>
            </p:nvSpPr>
            <p:spPr bwMode="auto">
              <a:xfrm>
                <a:off x="4176" y="2064"/>
                <a:ext cx="576" cy="0"/>
              </a:xfrm>
              <a:prstGeom prst="line">
                <a:avLst/>
              </a:prstGeom>
              <a:noFill/>
              <a:ln w="9525">
                <a:solidFill>
                  <a:schemeClr val="folHlink"/>
                </a:solidFill>
                <a:round/>
              </a:ln>
            </p:spPr>
            <p:txBody>
              <a:bodyPr/>
              <a:lstStyle/>
              <a:p>
                <a:endParaRPr lang="en-IN"/>
              </a:p>
            </p:txBody>
          </p:sp>
        </p:grpSp>
        <p:grpSp>
          <p:nvGrpSpPr>
            <p:cNvPr id="7" name="Group 36"/>
            <p:cNvGrpSpPr/>
            <p:nvPr/>
          </p:nvGrpSpPr>
          <p:grpSpPr bwMode="auto">
            <a:xfrm>
              <a:off x="524" y="1945"/>
              <a:ext cx="816" cy="1104"/>
              <a:chOff x="3504" y="2256"/>
              <a:chExt cx="816" cy="1104"/>
            </a:xfrm>
          </p:grpSpPr>
          <p:sp>
            <p:nvSpPr>
              <p:cNvPr id="30829" name="Line 37"/>
              <p:cNvSpPr>
                <a:spLocks noChangeShapeType="1"/>
              </p:cNvSpPr>
              <p:nvPr/>
            </p:nvSpPr>
            <p:spPr bwMode="auto">
              <a:xfrm>
                <a:off x="4032" y="2256"/>
                <a:ext cx="0" cy="1104"/>
              </a:xfrm>
              <a:prstGeom prst="line">
                <a:avLst/>
              </a:prstGeom>
              <a:noFill/>
              <a:ln w="9525">
                <a:solidFill>
                  <a:schemeClr val="folHlink"/>
                </a:solidFill>
                <a:round/>
              </a:ln>
            </p:spPr>
            <p:txBody>
              <a:bodyPr/>
              <a:lstStyle/>
              <a:p>
                <a:endParaRPr lang="en-IN"/>
              </a:p>
            </p:txBody>
          </p:sp>
          <p:sp>
            <p:nvSpPr>
              <p:cNvPr id="30830" name="Line 38"/>
              <p:cNvSpPr>
                <a:spLocks noChangeShapeType="1"/>
              </p:cNvSpPr>
              <p:nvPr/>
            </p:nvSpPr>
            <p:spPr bwMode="auto">
              <a:xfrm>
                <a:off x="3744" y="2496"/>
                <a:ext cx="0" cy="864"/>
              </a:xfrm>
              <a:prstGeom prst="line">
                <a:avLst/>
              </a:prstGeom>
              <a:noFill/>
              <a:ln w="9525">
                <a:solidFill>
                  <a:schemeClr val="folHlink"/>
                </a:solidFill>
                <a:round/>
              </a:ln>
            </p:spPr>
            <p:txBody>
              <a:bodyPr/>
              <a:lstStyle/>
              <a:p>
                <a:endParaRPr lang="en-IN"/>
              </a:p>
            </p:txBody>
          </p:sp>
          <p:sp>
            <p:nvSpPr>
              <p:cNvPr id="30831" name="Line 39"/>
              <p:cNvSpPr>
                <a:spLocks noChangeShapeType="1"/>
              </p:cNvSpPr>
              <p:nvPr/>
            </p:nvSpPr>
            <p:spPr bwMode="auto">
              <a:xfrm>
                <a:off x="3504" y="2784"/>
                <a:ext cx="0" cy="336"/>
              </a:xfrm>
              <a:prstGeom prst="line">
                <a:avLst/>
              </a:prstGeom>
              <a:noFill/>
              <a:ln w="9525">
                <a:solidFill>
                  <a:schemeClr val="folHlink"/>
                </a:solidFill>
                <a:round/>
              </a:ln>
            </p:spPr>
            <p:txBody>
              <a:bodyPr/>
              <a:lstStyle/>
              <a:p>
                <a:endParaRPr lang="en-IN"/>
              </a:p>
            </p:txBody>
          </p:sp>
          <p:sp>
            <p:nvSpPr>
              <p:cNvPr id="30832" name="Line 40"/>
              <p:cNvSpPr>
                <a:spLocks noChangeShapeType="1"/>
              </p:cNvSpPr>
              <p:nvPr/>
            </p:nvSpPr>
            <p:spPr bwMode="auto">
              <a:xfrm>
                <a:off x="4320" y="2736"/>
                <a:ext cx="0" cy="336"/>
              </a:xfrm>
              <a:prstGeom prst="line">
                <a:avLst/>
              </a:prstGeom>
              <a:noFill/>
              <a:ln w="9525">
                <a:solidFill>
                  <a:schemeClr val="folHlink"/>
                </a:solidFill>
                <a:round/>
              </a:ln>
            </p:spPr>
            <p:txBody>
              <a:bodyPr/>
              <a:lstStyle/>
              <a:p>
                <a:endParaRPr lang="en-IN"/>
              </a:p>
            </p:txBody>
          </p:sp>
        </p:grpSp>
        <p:grpSp>
          <p:nvGrpSpPr>
            <p:cNvPr id="8" name="Group 41"/>
            <p:cNvGrpSpPr/>
            <p:nvPr/>
          </p:nvGrpSpPr>
          <p:grpSpPr bwMode="auto">
            <a:xfrm>
              <a:off x="524" y="2713"/>
              <a:ext cx="816" cy="660"/>
              <a:chOff x="3504" y="3024"/>
              <a:chExt cx="816" cy="660"/>
            </a:xfrm>
          </p:grpSpPr>
          <p:sp>
            <p:nvSpPr>
              <p:cNvPr id="30822" name="Line 42"/>
              <p:cNvSpPr>
                <a:spLocks noChangeShapeType="1"/>
              </p:cNvSpPr>
              <p:nvPr/>
            </p:nvSpPr>
            <p:spPr bwMode="auto">
              <a:xfrm>
                <a:off x="3504" y="3024"/>
                <a:ext cx="0" cy="654"/>
              </a:xfrm>
              <a:prstGeom prst="line">
                <a:avLst/>
              </a:prstGeom>
              <a:noFill/>
              <a:ln w="28575">
                <a:solidFill>
                  <a:schemeClr val="tx1"/>
                </a:solidFill>
                <a:round/>
              </a:ln>
            </p:spPr>
            <p:txBody>
              <a:bodyPr/>
              <a:lstStyle/>
              <a:p>
                <a:endParaRPr lang="en-IN"/>
              </a:p>
            </p:txBody>
          </p:sp>
          <p:sp>
            <p:nvSpPr>
              <p:cNvPr id="4" name="Line 43"/>
              <p:cNvSpPr>
                <a:spLocks noChangeShapeType="1"/>
              </p:cNvSpPr>
              <p:nvPr/>
            </p:nvSpPr>
            <p:spPr bwMode="auto">
              <a:xfrm>
                <a:off x="4320" y="3024"/>
                <a:ext cx="0" cy="654"/>
              </a:xfrm>
              <a:prstGeom prst="line">
                <a:avLst/>
              </a:prstGeom>
              <a:noFill/>
              <a:ln w="28575">
                <a:solidFill>
                  <a:schemeClr val="tx1"/>
                </a:solidFill>
                <a:round/>
              </a:ln>
            </p:spPr>
            <p:txBody>
              <a:bodyPr/>
              <a:lstStyle/>
              <a:p>
                <a:endParaRPr lang="en-IN"/>
              </a:p>
            </p:txBody>
          </p:sp>
          <p:sp>
            <p:nvSpPr>
              <p:cNvPr id="5" name="Line 44"/>
              <p:cNvSpPr>
                <a:spLocks noChangeShapeType="1"/>
              </p:cNvSpPr>
              <p:nvPr/>
            </p:nvSpPr>
            <p:spPr bwMode="auto">
              <a:xfrm>
                <a:off x="3504" y="3024"/>
                <a:ext cx="816" cy="0"/>
              </a:xfrm>
              <a:prstGeom prst="line">
                <a:avLst/>
              </a:prstGeom>
              <a:noFill/>
              <a:ln w="28575">
                <a:solidFill>
                  <a:schemeClr val="tx1"/>
                </a:solidFill>
                <a:round/>
              </a:ln>
            </p:spPr>
            <p:txBody>
              <a:bodyPr/>
              <a:lstStyle/>
              <a:p>
                <a:endParaRPr lang="en-IN"/>
              </a:p>
            </p:txBody>
          </p:sp>
          <p:sp>
            <p:nvSpPr>
              <p:cNvPr id="30825" name="Line 45"/>
              <p:cNvSpPr>
                <a:spLocks noChangeShapeType="1"/>
              </p:cNvSpPr>
              <p:nvPr/>
            </p:nvSpPr>
            <p:spPr bwMode="auto">
              <a:xfrm>
                <a:off x="3504" y="3264"/>
                <a:ext cx="528" cy="0"/>
              </a:xfrm>
              <a:prstGeom prst="line">
                <a:avLst/>
              </a:prstGeom>
              <a:noFill/>
              <a:ln w="28575">
                <a:solidFill>
                  <a:schemeClr val="tx1"/>
                </a:solidFill>
                <a:round/>
              </a:ln>
            </p:spPr>
            <p:txBody>
              <a:bodyPr/>
              <a:lstStyle/>
              <a:p>
                <a:endParaRPr lang="en-IN"/>
              </a:p>
            </p:txBody>
          </p:sp>
          <p:sp>
            <p:nvSpPr>
              <p:cNvPr id="30826" name="Line 46"/>
              <p:cNvSpPr>
                <a:spLocks noChangeShapeType="1"/>
              </p:cNvSpPr>
              <p:nvPr/>
            </p:nvSpPr>
            <p:spPr bwMode="auto">
              <a:xfrm>
                <a:off x="4032" y="3252"/>
                <a:ext cx="0" cy="432"/>
              </a:xfrm>
              <a:prstGeom prst="line">
                <a:avLst/>
              </a:prstGeom>
              <a:noFill/>
              <a:ln w="28575">
                <a:solidFill>
                  <a:schemeClr val="tx1"/>
                </a:solidFill>
                <a:round/>
              </a:ln>
            </p:spPr>
            <p:txBody>
              <a:bodyPr/>
              <a:lstStyle/>
              <a:p>
                <a:endParaRPr lang="en-IN"/>
              </a:p>
            </p:txBody>
          </p:sp>
          <p:sp>
            <p:nvSpPr>
              <p:cNvPr id="30827" name="Line 47"/>
              <p:cNvSpPr>
                <a:spLocks noChangeShapeType="1"/>
              </p:cNvSpPr>
              <p:nvPr/>
            </p:nvSpPr>
            <p:spPr bwMode="auto">
              <a:xfrm>
                <a:off x="3504" y="3672"/>
                <a:ext cx="816" cy="0"/>
              </a:xfrm>
              <a:prstGeom prst="line">
                <a:avLst/>
              </a:prstGeom>
              <a:noFill/>
              <a:ln w="28575">
                <a:solidFill>
                  <a:schemeClr val="tx1"/>
                </a:solidFill>
                <a:round/>
              </a:ln>
            </p:spPr>
            <p:txBody>
              <a:bodyPr/>
              <a:lstStyle/>
              <a:p>
                <a:endParaRPr lang="en-IN"/>
              </a:p>
            </p:txBody>
          </p:sp>
          <p:sp>
            <p:nvSpPr>
              <p:cNvPr id="30828" name="Line 48"/>
              <p:cNvSpPr>
                <a:spLocks noChangeShapeType="1"/>
              </p:cNvSpPr>
              <p:nvPr/>
            </p:nvSpPr>
            <p:spPr bwMode="auto">
              <a:xfrm>
                <a:off x="3744" y="3252"/>
                <a:ext cx="0" cy="432"/>
              </a:xfrm>
              <a:prstGeom prst="line">
                <a:avLst/>
              </a:prstGeom>
              <a:noFill/>
              <a:ln w="28575">
                <a:solidFill>
                  <a:schemeClr val="tx1"/>
                </a:solidFill>
                <a:round/>
              </a:ln>
            </p:spPr>
            <p:txBody>
              <a:bodyPr/>
              <a:lstStyle/>
              <a:p>
                <a:endParaRPr lang="en-IN"/>
              </a:p>
            </p:txBody>
          </p:sp>
        </p:grpSp>
        <p:sp>
          <p:nvSpPr>
            <p:cNvPr id="30768" name="Text Box 49"/>
            <p:cNvSpPr txBox="1">
              <a:spLocks noChangeArrowheads="1"/>
            </p:cNvSpPr>
            <p:nvPr/>
          </p:nvSpPr>
          <p:spPr bwMode="auto">
            <a:xfrm>
              <a:off x="544" y="1536"/>
              <a:ext cx="742" cy="173"/>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30769" name="Text Box 50"/>
            <p:cNvSpPr txBox="1">
              <a:spLocks noChangeArrowheads="1"/>
            </p:cNvSpPr>
            <p:nvPr/>
          </p:nvSpPr>
          <p:spPr bwMode="auto">
            <a:xfrm>
              <a:off x="576" y="3648"/>
              <a:ext cx="604" cy="173"/>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30770" name="Text Box 51"/>
            <p:cNvSpPr txBox="1">
              <a:spLocks noChangeArrowheads="1"/>
            </p:cNvSpPr>
            <p:nvPr/>
          </p:nvSpPr>
          <p:spPr bwMode="auto">
            <a:xfrm>
              <a:off x="1544" y="1538"/>
              <a:ext cx="816" cy="173"/>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grpSp>
          <p:nvGrpSpPr>
            <p:cNvPr id="9" name="Group 52"/>
            <p:cNvGrpSpPr/>
            <p:nvPr/>
          </p:nvGrpSpPr>
          <p:grpSpPr bwMode="auto">
            <a:xfrm>
              <a:off x="524" y="1753"/>
              <a:ext cx="816" cy="768"/>
              <a:chOff x="3504" y="2064"/>
              <a:chExt cx="816" cy="768"/>
            </a:xfrm>
          </p:grpSpPr>
          <p:sp>
            <p:nvSpPr>
              <p:cNvPr id="30814" name="Line 53"/>
              <p:cNvSpPr>
                <a:spLocks noChangeShapeType="1"/>
              </p:cNvSpPr>
              <p:nvPr/>
            </p:nvSpPr>
            <p:spPr bwMode="auto">
              <a:xfrm>
                <a:off x="3504" y="2064"/>
                <a:ext cx="0" cy="768"/>
              </a:xfrm>
              <a:prstGeom prst="line">
                <a:avLst/>
              </a:prstGeom>
              <a:noFill/>
              <a:ln w="28575">
                <a:solidFill>
                  <a:schemeClr val="tx1"/>
                </a:solidFill>
                <a:round/>
              </a:ln>
            </p:spPr>
            <p:txBody>
              <a:bodyPr/>
              <a:lstStyle/>
              <a:p>
                <a:endParaRPr lang="en-IN"/>
              </a:p>
            </p:txBody>
          </p:sp>
          <p:sp>
            <p:nvSpPr>
              <p:cNvPr id="30815" name="Line 54"/>
              <p:cNvSpPr>
                <a:spLocks noChangeShapeType="1"/>
              </p:cNvSpPr>
              <p:nvPr/>
            </p:nvSpPr>
            <p:spPr bwMode="auto">
              <a:xfrm>
                <a:off x="3504" y="2064"/>
                <a:ext cx="816" cy="0"/>
              </a:xfrm>
              <a:prstGeom prst="line">
                <a:avLst/>
              </a:prstGeom>
              <a:noFill/>
              <a:ln w="28575">
                <a:solidFill>
                  <a:schemeClr val="tx1"/>
                </a:solidFill>
                <a:round/>
              </a:ln>
            </p:spPr>
            <p:txBody>
              <a:bodyPr/>
              <a:lstStyle/>
              <a:p>
                <a:endParaRPr lang="en-IN"/>
              </a:p>
            </p:txBody>
          </p:sp>
          <p:sp>
            <p:nvSpPr>
              <p:cNvPr id="30816" name="Line 55"/>
              <p:cNvSpPr>
                <a:spLocks noChangeShapeType="1"/>
              </p:cNvSpPr>
              <p:nvPr/>
            </p:nvSpPr>
            <p:spPr bwMode="auto">
              <a:xfrm>
                <a:off x="4320" y="2064"/>
                <a:ext cx="0" cy="768"/>
              </a:xfrm>
              <a:prstGeom prst="line">
                <a:avLst/>
              </a:prstGeom>
              <a:noFill/>
              <a:ln w="28575">
                <a:solidFill>
                  <a:schemeClr val="tx1"/>
                </a:solidFill>
                <a:round/>
              </a:ln>
            </p:spPr>
            <p:txBody>
              <a:bodyPr/>
              <a:lstStyle/>
              <a:p>
                <a:endParaRPr lang="en-IN"/>
              </a:p>
            </p:txBody>
          </p:sp>
          <p:sp>
            <p:nvSpPr>
              <p:cNvPr id="30817" name="Line 56"/>
              <p:cNvSpPr>
                <a:spLocks noChangeShapeType="1"/>
              </p:cNvSpPr>
              <p:nvPr/>
            </p:nvSpPr>
            <p:spPr bwMode="auto">
              <a:xfrm>
                <a:off x="4032" y="2064"/>
                <a:ext cx="0" cy="288"/>
              </a:xfrm>
              <a:prstGeom prst="line">
                <a:avLst/>
              </a:prstGeom>
              <a:noFill/>
              <a:ln w="28575">
                <a:solidFill>
                  <a:schemeClr val="tx1"/>
                </a:solidFill>
                <a:round/>
              </a:ln>
            </p:spPr>
            <p:txBody>
              <a:bodyPr/>
              <a:lstStyle/>
              <a:p>
                <a:endParaRPr lang="en-IN"/>
              </a:p>
            </p:txBody>
          </p:sp>
          <p:sp>
            <p:nvSpPr>
              <p:cNvPr id="30818" name="Line 57"/>
              <p:cNvSpPr>
                <a:spLocks noChangeShapeType="1"/>
              </p:cNvSpPr>
              <p:nvPr/>
            </p:nvSpPr>
            <p:spPr bwMode="auto">
              <a:xfrm flipH="1">
                <a:off x="3744" y="2352"/>
                <a:ext cx="288" cy="0"/>
              </a:xfrm>
              <a:prstGeom prst="line">
                <a:avLst/>
              </a:prstGeom>
              <a:noFill/>
              <a:ln w="28575">
                <a:solidFill>
                  <a:schemeClr val="tx1"/>
                </a:solidFill>
                <a:round/>
              </a:ln>
            </p:spPr>
            <p:txBody>
              <a:bodyPr/>
              <a:lstStyle/>
              <a:p>
                <a:endParaRPr lang="en-IN"/>
              </a:p>
            </p:txBody>
          </p:sp>
          <p:sp>
            <p:nvSpPr>
              <p:cNvPr id="30819" name="Line 58"/>
              <p:cNvSpPr>
                <a:spLocks noChangeShapeType="1"/>
              </p:cNvSpPr>
              <p:nvPr/>
            </p:nvSpPr>
            <p:spPr bwMode="auto">
              <a:xfrm>
                <a:off x="3744" y="2352"/>
                <a:ext cx="0" cy="240"/>
              </a:xfrm>
              <a:prstGeom prst="line">
                <a:avLst/>
              </a:prstGeom>
              <a:noFill/>
              <a:ln w="28575">
                <a:solidFill>
                  <a:schemeClr val="tx1"/>
                </a:solidFill>
                <a:round/>
              </a:ln>
            </p:spPr>
            <p:txBody>
              <a:bodyPr/>
              <a:lstStyle/>
              <a:p>
                <a:endParaRPr lang="en-IN"/>
              </a:p>
            </p:txBody>
          </p:sp>
          <p:sp>
            <p:nvSpPr>
              <p:cNvPr id="30820" name="Line 59"/>
              <p:cNvSpPr>
                <a:spLocks noChangeShapeType="1"/>
              </p:cNvSpPr>
              <p:nvPr/>
            </p:nvSpPr>
            <p:spPr bwMode="auto">
              <a:xfrm flipH="1">
                <a:off x="3504" y="2592"/>
                <a:ext cx="240" cy="0"/>
              </a:xfrm>
              <a:prstGeom prst="line">
                <a:avLst/>
              </a:prstGeom>
              <a:noFill/>
              <a:ln w="28575">
                <a:solidFill>
                  <a:schemeClr val="tx1"/>
                </a:solidFill>
                <a:round/>
              </a:ln>
            </p:spPr>
            <p:txBody>
              <a:bodyPr/>
              <a:lstStyle/>
              <a:p>
                <a:endParaRPr lang="en-IN"/>
              </a:p>
            </p:txBody>
          </p:sp>
          <p:sp>
            <p:nvSpPr>
              <p:cNvPr id="30821" name="Line 60"/>
              <p:cNvSpPr>
                <a:spLocks noChangeShapeType="1"/>
              </p:cNvSpPr>
              <p:nvPr/>
            </p:nvSpPr>
            <p:spPr bwMode="auto">
              <a:xfrm>
                <a:off x="3504" y="2832"/>
                <a:ext cx="816" cy="0"/>
              </a:xfrm>
              <a:prstGeom prst="line">
                <a:avLst/>
              </a:prstGeom>
              <a:noFill/>
              <a:ln w="28575">
                <a:solidFill>
                  <a:schemeClr val="tx1"/>
                </a:solidFill>
                <a:round/>
              </a:ln>
            </p:spPr>
            <p:txBody>
              <a:bodyPr/>
              <a:lstStyle/>
              <a:p>
                <a:endParaRPr lang="en-IN"/>
              </a:p>
            </p:txBody>
          </p:sp>
        </p:grpSp>
        <p:grpSp>
          <p:nvGrpSpPr>
            <p:cNvPr id="10" name="Group 61"/>
            <p:cNvGrpSpPr/>
            <p:nvPr/>
          </p:nvGrpSpPr>
          <p:grpSpPr bwMode="auto">
            <a:xfrm>
              <a:off x="1628" y="1753"/>
              <a:ext cx="672" cy="768"/>
              <a:chOff x="4608" y="2064"/>
              <a:chExt cx="672" cy="768"/>
            </a:xfrm>
          </p:grpSpPr>
          <p:sp>
            <p:nvSpPr>
              <p:cNvPr id="30807" name="Line 62"/>
              <p:cNvSpPr>
                <a:spLocks noChangeShapeType="1"/>
              </p:cNvSpPr>
              <p:nvPr/>
            </p:nvSpPr>
            <p:spPr bwMode="auto">
              <a:xfrm>
                <a:off x="4608" y="2064"/>
                <a:ext cx="0" cy="768"/>
              </a:xfrm>
              <a:prstGeom prst="line">
                <a:avLst/>
              </a:prstGeom>
              <a:noFill/>
              <a:ln w="28575">
                <a:solidFill>
                  <a:schemeClr val="tx1"/>
                </a:solidFill>
                <a:round/>
              </a:ln>
            </p:spPr>
            <p:txBody>
              <a:bodyPr/>
              <a:lstStyle/>
              <a:p>
                <a:endParaRPr lang="en-IN"/>
              </a:p>
            </p:txBody>
          </p:sp>
          <p:sp>
            <p:nvSpPr>
              <p:cNvPr id="30808" name="Line 63"/>
              <p:cNvSpPr>
                <a:spLocks noChangeShapeType="1"/>
              </p:cNvSpPr>
              <p:nvPr/>
            </p:nvSpPr>
            <p:spPr bwMode="auto">
              <a:xfrm>
                <a:off x="4608" y="2064"/>
                <a:ext cx="672" cy="0"/>
              </a:xfrm>
              <a:prstGeom prst="line">
                <a:avLst/>
              </a:prstGeom>
              <a:noFill/>
              <a:ln w="28575">
                <a:solidFill>
                  <a:schemeClr val="tx1"/>
                </a:solidFill>
                <a:round/>
              </a:ln>
            </p:spPr>
            <p:txBody>
              <a:bodyPr/>
              <a:lstStyle/>
              <a:p>
                <a:endParaRPr lang="en-IN"/>
              </a:p>
            </p:txBody>
          </p:sp>
          <p:sp>
            <p:nvSpPr>
              <p:cNvPr id="30809" name="Line 64"/>
              <p:cNvSpPr>
                <a:spLocks noChangeShapeType="1"/>
              </p:cNvSpPr>
              <p:nvPr/>
            </p:nvSpPr>
            <p:spPr bwMode="auto">
              <a:xfrm>
                <a:off x="4896" y="2064"/>
                <a:ext cx="0" cy="528"/>
              </a:xfrm>
              <a:prstGeom prst="line">
                <a:avLst/>
              </a:prstGeom>
              <a:noFill/>
              <a:ln w="28575">
                <a:solidFill>
                  <a:schemeClr val="tx1"/>
                </a:solidFill>
                <a:round/>
              </a:ln>
            </p:spPr>
            <p:txBody>
              <a:bodyPr/>
              <a:lstStyle/>
              <a:p>
                <a:endParaRPr lang="en-IN"/>
              </a:p>
            </p:txBody>
          </p:sp>
          <p:sp>
            <p:nvSpPr>
              <p:cNvPr id="30810" name="Line 65"/>
              <p:cNvSpPr>
                <a:spLocks noChangeShapeType="1"/>
              </p:cNvSpPr>
              <p:nvPr/>
            </p:nvSpPr>
            <p:spPr bwMode="auto">
              <a:xfrm>
                <a:off x="4896" y="2592"/>
                <a:ext cx="384" cy="0"/>
              </a:xfrm>
              <a:prstGeom prst="line">
                <a:avLst/>
              </a:prstGeom>
              <a:noFill/>
              <a:ln w="28575">
                <a:solidFill>
                  <a:schemeClr val="tx1"/>
                </a:solidFill>
                <a:round/>
              </a:ln>
            </p:spPr>
            <p:txBody>
              <a:bodyPr/>
              <a:lstStyle/>
              <a:p>
                <a:endParaRPr lang="en-IN"/>
              </a:p>
            </p:txBody>
          </p:sp>
          <p:sp>
            <p:nvSpPr>
              <p:cNvPr id="30811" name="Line 66"/>
              <p:cNvSpPr>
                <a:spLocks noChangeShapeType="1"/>
              </p:cNvSpPr>
              <p:nvPr/>
            </p:nvSpPr>
            <p:spPr bwMode="auto">
              <a:xfrm>
                <a:off x="5280" y="2064"/>
                <a:ext cx="0" cy="768"/>
              </a:xfrm>
              <a:prstGeom prst="line">
                <a:avLst/>
              </a:prstGeom>
              <a:noFill/>
              <a:ln w="28575">
                <a:solidFill>
                  <a:schemeClr val="tx1"/>
                </a:solidFill>
                <a:round/>
              </a:ln>
            </p:spPr>
            <p:txBody>
              <a:bodyPr/>
              <a:lstStyle/>
              <a:p>
                <a:endParaRPr lang="en-IN"/>
              </a:p>
            </p:txBody>
          </p:sp>
          <p:sp>
            <p:nvSpPr>
              <p:cNvPr id="30812" name="Line 67"/>
              <p:cNvSpPr>
                <a:spLocks noChangeShapeType="1"/>
              </p:cNvSpPr>
              <p:nvPr/>
            </p:nvSpPr>
            <p:spPr bwMode="auto">
              <a:xfrm>
                <a:off x="4896" y="2352"/>
                <a:ext cx="384" cy="0"/>
              </a:xfrm>
              <a:prstGeom prst="line">
                <a:avLst/>
              </a:prstGeom>
              <a:noFill/>
              <a:ln w="28575">
                <a:solidFill>
                  <a:schemeClr val="tx1"/>
                </a:solidFill>
                <a:round/>
              </a:ln>
            </p:spPr>
            <p:txBody>
              <a:bodyPr/>
              <a:lstStyle/>
              <a:p>
                <a:endParaRPr lang="en-IN"/>
              </a:p>
            </p:txBody>
          </p:sp>
          <p:sp>
            <p:nvSpPr>
              <p:cNvPr id="30813" name="Line 68"/>
              <p:cNvSpPr>
                <a:spLocks noChangeShapeType="1"/>
              </p:cNvSpPr>
              <p:nvPr/>
            </p:nvSpPr>
            <p:spPr bwMode="auto">
              <a:xfrm>
                <a:off x="4608" y="2832"/>
                <a:ext cx="672" cy="0"/>
              </a:xfrm>
              <a:prstGeom prst="line">
                <a:avLst/>
              </a:prstGeom>
              <a:noFill/>
              <a:ln w="28575">
                <a:solidFill>
                  <a:schemeClr val="tx1"/>
                </a:solidFill>
                <a:round/>
              </a:ln>
            </p:spPr>
            <p:txBody>
              <a:bodyPr/>
              <a:lstStyle/>
              <a:p>
                <a:endParaRPr lang="en-IN"/>
              </a:p>
            </p:txBody>
          </p:sp>
        </p:grpSp>
        <p:grpSp>
          <p:nvGrpSpPr>
            <p:cNvPr id="11" name="Group 69"/>
            <p:cNvGrpSpPr/>
            <p:nvPr/>
          </p:nvGrpSpPr>
          <p:grpSpPr bwMode="auto">
            <a:xfrm>
              <a:off x="240" y="2352"/>
              <a:ext cx="2588" cy="231"/>
              <a:chOff x="3014" y="2664"/>
              <a:chExt cx="2588" cy="231"/>
            </a:xfrm>
          </p:grpSpPr>
          <p:sp>
            <p:nvSpPr>
              <p:cNvPr id="30804" name="Line 70"/>
              <p:cNvSpPr>
                <a:spLocks noChangeShapeType="1"/>
              </p:cNvSpPr>
              <p:nvPr/>
            </p:nvSpPr>
            <p:spPr bwMode="auto">
              <a:xfrm>
                <a:off x="3168" y="2832"/>
                <a:ext cx="2304" cy="0"/>
              </a:xfrm>
              <a:prstGeom prst="line">
                <a:avLst/>
              </a:prstGeom>
              <a:noFill/>
              <a:ln w="9525">
                <a:solidFill>
                  <a:schemeClr val="tx1"/>
                </a:solidFill>
                <a:round/>
              </a:ln>
            </p:spPr>
            <p:txBody>
              <a:bodyPr/>
              <a:lstStyle/>
              <a:p>
                <a:endParaRPr lang="en-IN"/>
              </a:p>
            </p:txBody>
          </p:sp>
          <p:sp>
            <p:nvSpPr>
              <p:cNvPr id="30805" name="Text Box 71"/>
              <p:cNvSpPr txBox="1">
                <a:spLocks noChangeArrowheads="1"/>
              </p:cNvSpPr>
              <p:nvPr/>
            </p:nvSpPr>
            <p:spPr bwMode="auto">
              <a:xfrm>
                <a:off x="3014" y="2664"/>
                <a:ext cx="188" cy="231"/>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sp>
            <p:nvSpPr>
              <p:cNvPr id="30806" name="Text Box 72"/>
              <p:cNvSpPr txBox="1">
                <a:spLocks noChangeArrowheads="1"/>
              </p:cNvSpPr>
              <p:nvPr/>
            </p:nvSpPr>
            <p:spPr bwMode="auto">
              <a:xfrm>
                <a:off x="5414" y="2664"/>
                <a:ext cx="188" cy="231"/>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grpSp>
        <p:sp>
          <p:nvSpPr>
            <p:cNvPr id="30774" name="Line 73"/>
            <p:cNvSpPr>
              <a:spLocks noChangeShapeType="1"/>
            </p:cNvSpPr>
            <p:nvPr/>
          </p:nvSpPr>
          <p:spPr bwMode="auto">
            <a:xfrm>
              <a:off x="2416" y="1752"/>
              <a:ext cx="288" cy="0"/>
            </a:xfrm>
            <a:prstGeom prst="line">
              <a:avLst/>
            </a:prstGeom>
            <a:noFill/>
            <a:ln w="9525">
              <a:solidFill>
                <a:schemeClr val="tx1"/>
              </a:solidFill>
              <a:round/>
            </a:ln>
          </p:spPr>
          <p:txBody>
            <a:bodyPr/>
            <a:lstStyle/>
            <a:p>
              <a:endParaRPr lang="en-IN"/>
            </a:p>
          </p:txBody>
        </p:sp>
        <p:sp>
          <p:nvSpPr>
            <p:cNvPr id="30775" name="Line 74"/>
            <p:cNvSpPr>
              <a:spLocks noChangeShapeType="1"/>
            </p:cNvSpPr>
            <p:nvPr/>
          </p:nvSpPr>
          <p:spPr bwMode="auto">
            <a:xfrm>
              <a:off x="2416" y="2032"/>
              <a:ext cx="288" cy="0"/>
            </a:xfrm>
            <a:prstGeom prst="line">
              <a:avLst/>
            </a:prstGeom>
            <a:noFill/>
            <a:ln w="9525">
              <a:solidFill>
                <a:schemeClr val="tx1"/>
              </a:solidFill>
              <a:round/>
            </a:ln>
          </p:spPr>
          <p:txBody>
            <a:bodyPr/>
            <a:lstStyle/>
            <a:p>
              <a:endParaRPr lang="en-IN"/>
            </a:p>
          </p:txBody>
        </p:sp>
        <p:sp>
          <p:nvSpPr>
            <p:cNvPr id="30776" name="Line 75"/>
            <p:cNvSpPr>
              <a:spLocks noChangeShapeType="1"/>
            </p:cNvSpPr>
            <p:nvPr/>
          </p:nvSpPr>
          <p:spPr bwMode="auto">
            <a:xfrm>
              <a:off x="2400" y="2280"/>
              <a:ext cx="336" cy="0"/>
            </a:xfrm>
            <a:prstGeom prst="line">
              <a:avLst/>
            </a:prstGeom>
            <a:noFill/>
            <a:ln w="9525">
              <a:solidFill>
                <a:schemeClr val="tx1"/>
              </a:solidFill>
              <a:round/>
            </a:ln>
          </p:spPr>
          <p:txBody>
            <a:bodyPr/>
            <a:lstStyle/>
            <a:p>
              <a:endParaRPr lang="en-IN"/>
            </a:p>
          </p:txBody>
        </p:sp>
        <p:sp>
          <p:nvSpPr>
            <p:cNvPr id="30777" name="Line 76"/>
            <p:cNvSpPr>
              <a:spLocks noChangeShapeType="1"/>
            </p:cNvSpPr>
            <p:nvPr/>
          </p:nvSpPr>
          <p:spPr bwMode="auto">
            <a:xfrm>
              <a:off x="1632" y="2544"/>
              <a:ext cx="0" cy="240"/>
            </a:xfrm>
            <a:prstGeom prst="line">
              <a:avLst/>
            </a:prstGeom>
            <a:noFill/>
            <a:ln w="9525">
              <a:solidFill>
                <a:schemeClr val="tx1"/>
              </a:solidFill>
              <a:round/>
            </a:ln>
          </p:spPr>
          <p:txBody>
            <a:bodyPr/>
            <a:lstStyle/>
            <a:p>
              <a:endParaRPr lang="en-IN"/>
            </a:p>
          </p:txBody>
        </p:sp>
        <p:sp>
          <p:nvSpPr>
            <p:cNvPr id="30778" name="Line 77"/>
            <p:cNvSpPr>
              <a:spLocks noChangeShapeType="1"/>
            </p:cNvSpPr>
            <p:nvPr/>
          </p:nvSpPr>
          <p:spPr bwMode="auto">
            <a:xfrm>
              <a:off x="2304" y="2560"/>
              <a:ext cx="0" cy="240"/>
            </a:xfrm>
            <a:prstGeom prst="line">
              <a:avLst/>
            </a:prstGeom>
            <a:noFill/>
            <a:ln w="9525">
              <a:solidFill>
                <a:schemeClr val="tx1"/>
              </a:solidFill>
              <a:round/>
            </a:ln>
          </p:spPr>
          <p:txBody>
            <a:bodyPr/>
            <a:lstStyle/>
            <a:p>
              <a:endParaRPr lang="en-IN"/>
            </a:p>
          </p:txBody>
        </p:sp>
        <p:sp>
          <p:nvSpPr>
            <p:cNvPr id="30779" name="Line 78"/>
            <p:cNvSpPr>
              <a:spLocks noChangeShapeType="1"/>
            </p:cNvSpPr>
            <p:nvPr/>
          </p:nvSpPr>
          <p:spPr bwMode="auto">
            <a:xfrm>
              <a:off x="208" y="2712"/>
              <a:ext cx="240" cy="0"/>
            </a:xfrm>
            <a:prstGeom prst="line">
              <a:avLst/>
            </a:prstGeom>
            <a:noFill/>
            <a:ln w="9525">
              <a:solidFill>
                <a:schemeClr val="tx1"/>
              </a:solidFill>
              <a:round/>
            </a:ln>
          </p:spPr>
          <p:txBody>
            <a:bodyPr/>
            <a:lstStyle/>
            <a:p>
              <a:endParaRPr lang="en-IN"/>
            </a:p>
          </p:txBody>
        </p:sp>
        <p:sp>
          <p:nvSpPr>
            <p:cNvPr id="30780" name="Line 79"/>
            <p:cNvSpPr>
              <a:spLocks noChangeShapeType="1"/>
            </p:cNvSpPr>
            <p:nvPr/>
          </p:nvSpPr>
          <p:spPr bwMode="auto">
            <a:xfrm>
              <a:off x="208" y="2952"/>
              <a:ext cx="240" cy="0"/>
            </a:xfrm>
            <a:prstGeom prst="line">
              <a:avLst/>
            </a:prstGeom>
            <a:noFill/>
            <a:ln w="9525">
              <a:solidFill>
                <a:schemeClr val="tx1"/>
              </a:solidFill>
              <a:round/>
            </a:ln>
          </p:spPr>
          <p:txBody>
            <a:bodyPr/>
            <a:lstStyle/>
            <a:p>
              <a:endParaRPr lang="en-IN"/>
            </a:p>
          </p:txBody>
        </p:sp>
        <p:sp>
          <p:nvSpPr>
            <p:cNvPr id="30781" name="Line 80"/>
            <p:cNvSpPr>
              <a:spLocks noChangeShapeType="1"/>
            </p:cNvSpPr>
            <p:nvPr/>
          </p:nvSpPr>
          <p:spPr bwMode="auto">
            <a:xfrm>
              <a:off x="208" y="3352"/>
              <a:ext cx="240" cy="0"/>
            </a:xfrm>
            <a:prstGeom prst="line">
              <a:avLst/>
            </a:prstGeom>
            <a:noFill/>
            <a:ln w="9525">
              <a:solidFill>
                <a:schemeClr val="tx1"/>
              </a:solidFill>
              <a:round/>
            </a:ln>
          </p:spPr>
          <p:txBody>
            <a:bodyPr/>
            <a:lstStyle/>
            <a:p>
              <a:endParaRPr lang="en-IN"/>
            </a:p>
          </p:txBody>
        </p:sp>
        <p:sp>
          <p:nvSpPr>
            <p:cNvPr id="30782" name="Line 81"/>
            <p:cNvSpPr>
              <a:spLocks noChangeShapeType="1"/>
            </p:cNvSpPr>
            <p:nvPr/>
          </p:nvSpPr>
          <p:spPr bwMode="auto">
            <a:xfrm>
              <a:off x="528" y="3384"/>
              <a:ext cx="0" cy="192"/>
            </a:xfrm>
            <a:prstGeom prst="line">
              <a:avLst/>
            </a:prstGeom>
            <a:noFill/>
            <a:ln w="9525">
              <a:solidFill>
                <a:schemeClr val="tx1"/>
              </a:solidFill>
              <a:round/>
            </a:ln>
          </p:spPr>
          <p:txBody>
            <a:bodyPr/>
            <a:lstStyle/>
            <a:p>
              <a:endParaRPr lang="en-IN"/>
            </a:p>
          </p:txBody>
        </p:sp>
        <p:sp>
          <p:nvSpPr>
            <p:cNvPr id="30783" name="Line 82"/>
            <p:cNvSpPr>
              <a:spLocks noChangeShapeType="1"/>
            </p:cNvSpPr>
            <p:nvPr/>
          </p:nvSpPr>
          <p:spPr bwMode="auto">
            <a:xfrm>
              <a:off x="768" y="3336"/>
              <a:ext cx="0" cy="240"/>
            </a:xfrm>
            <a:prstGeom prst="line">
              <a:avLst/>
            </a:prstGeom>
            <a:noFill/>
            <a:ln w="9525">
              <a:solidFill>
                <a:schemeClr val="tx1"/>
              </a:solidFill>
              <a:round/>
            </a:ln>
          </p:spPr>
          <p:txBody>
            <a:bodyPr/>
            <a:lstStyle/>
            <a:p>
              <a:endParaRPr lang="en-IN"/>
            </a:p>
          </p:txBody>
        </p:sp>
        <p:sp>
          <p:nvSpPr>
            <p:cNvPr id="30784" name="Line 83"/>
            <p:cNvSpPr>
              <a:spLocks noChangeShapeType="1"/>
            </p:cNvSpPr>
            <p:nvPr/>
          </p:nvSpPr>
          <p:spPr bwMode="auto">
            <a:xfrm>
              <a:off x="1056" y="3336"/>
              <a:ext cx="0" cy="240"/>
            </a:xfrm>
            <a:prstGeom prst="line">
              <a:avLst/>
            </a:prstGeom>
            <a:noFill/>
            <a:ln w="9525">
              <a:solidFill>
                <a:schemeClr val="tx1"/>
              </a:solidFill>
              <a:round/>
            </a:ln>
          </p:spPr>
          <p:txBody>
            <a:bodyPr/>
            <a:lstStyle/>
            <a:p>
              <a:endParaRPr lang="en-IN"/>
            </a:p>
          </p:txBody>
        </p:sp>
        <p:sp>
          <p:nvSpPr>
            <p:cNvPr id="30785" name="Line 84"/>
            <p:cNvSpPr>
              <a:spLocks noChangeShapeType="1"/>
            </p:cNvSpPr>
            <p:nvPr/>
          </p:nvSpPr>
          <p:spPr bwMode="auto">
            <a:xfrm>
              <a:off x="1344" y="3280"/>
              <a:ext cx="0" cy="336"/>
            </a:xfrm>
            <a:prstGeom prst="line">
              <a:avLst/>
            </a:prstGeom>
            <a:noFill/>
            <a:ln w="9525">
              <a:solidFill>
                <a:schemeClr val="tx1"/>
              </a:solidFill>
              <a:round/>
            </a:ln>
          </p:spPr>
          <p:txBody>
            <a:bodyPr/>
            <a:lstStyle/>
            <a:p>
              <a:endParaRPr lang="en-IN"/>
            </a:p>
          </p:txBody>
        </p:sp>
        <p:sp>
          <p:nvSpPr>
            <p:cNvPr id="30786" name="Text Box 85"/>
            <p:cNvSpPr txBox="1">
              <a:spLocks noChangeArrowheads="1"/>
            </p:cNvSpPr>
            <p:nvPr/>
          </p:nvSpPr>
          <p:spPr bwMode="auto">
            <a:xfrm>
              <a:off x="2446" y="1799"/>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0787" name="Text Box 86"/>
            <p:cNvSpPr txBox="1">
              <a:spLocks noChangeArrowheads="1"/>
            </p:cNvSpPr>
            <p:nvPr/>
          </p:nvSpPr>
          <p:spPr bwMode="auto">
            <a:xfrm>
              <a:off x="2430" y="2071"/>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0788" name="Text Box 87"/>
            <p:cNvSpPr txBox="1">
              <a:spLocks noChangeArrowheads="1"/>
            </p:cNvSpPr>
            <p:nvPr/>
          </p:nvSpPr>
          <p:spPr bwMode="auto">
            <a:xfrm>
              <a:off x="2430" y="2327"/>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0789" name="Text Box 88"/>
            <p:cNvSpPr txBox="1">
              <a:spLocks noChangeArrowheads="1"/>
            </p:cNvSpPr>
            <p:nvPr/>
          </p:nvSpPr>
          <p:spPr bwMode="auto">
            <a:xfrm>
              <a:off x="1814" y="2567"/>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0790" name="Text Box 89"/>
            <p:cNvSpPr txBox="1">
              <a:spLocks noChangeArrowheads="1"/>
            </p:cNvSpPr>
            <p:nvPr/>
          </p:nvSpPr>
          <p:spPr bwMode="auto">
            <a:xfrm>
              <a:off x="566" y="3431"/>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0791" name="Text Box 90"/>
            <p:cNvSpPr txBox="1">
              <a:spLocks noChangeArrowheads="1"/>
            </p:cNvSpPr>
            <p:nvPr/>
          </p:nvSpPr>
          <p:spPr bwMode="auto">
            <a:xfrm>
              <a:off x="830" y="3431"/>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0792" name="Text Box 91"/>
            <p:cNvSpPr txBox="1">
              <a:spLocks noChangeArrowheads="1"/>
            </p:cNvSpPr>
            <p:nvPr/>
          </p:nvSpPr>
          <p:spPr bwMode="auto">
            <a:xfrm>
              <a:off x="1094" y="3431"/>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0793" name="Text Box 92"/>
            <p:cNvSpPr txBox="1">
              <a:spLocks noChangeArrowheads="1"/>
            </p:cNvSpPr>
            <p:nvPr/>
          </p:nvSpPr>
          <p:spPr bwMode="auto">
            <a:xfrm>
              <a:off x="182" y="2759"/>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0794" name="Text Box 93"/>
            <p:cNvSpPr txBox="1">
              <a:spLocks noChangeArrowheads="1"/>
            </p:cNvSpPr>
            <p:nvPr/>
          </p:nvSpPr>
          <p:spPr bwMode="auto">
            <a:xfrm>
              <a:off x="190" y="3079"/>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0795" name="Line 94"/>
            <p:cNvSpPr>
              <a:spLocks noChangeShapeType="1"/>
            </p:cNvSpPr>
            <p:nvPr/>
          </p:nvSpPr>
          <p:spPr bwMode="auto">
            <a:xfrm flipH="1">
              <a:off x="1632" y="2640"/>
              <a:ext cx="192" cy="0"/>
            </a:xfrm>
            <a:prstGeom prst="line">
              <a:avLst/>
            </a:prstGeom>
            <a:noFill/>
            <a:ln w="9525">
              <a:solidFill>
                <a:schemeClr val="tx1"/>
              </a:solidFill>
              <a:round/>
              <a:tailEnd type="triangle" w="med" len="med"/>
            </a:ln>
          </p:spPr>
          <p:txBody>
            <a:bodyPr/>
            <a:lstStyle/>
            <a:p>
              <a:endParaRPr lang="en-IN"/>
            </a:p>
          </p:txBody>
        </p:sp>
        <p:sp>
          <p:nvSpPr>
            <p:cNvPr id="30796" name="Line 95"/>
            <p:cNvSpPr>
              <a:spLocks noChangeShapeType="1"/>
            </p:cNvSpPr>
            <p:nvPr/>
          </p:nvSpPr>
          <p:spPr bwMode="auto">
            <a:xfrm>
              <a:off x="2016" y="2640"/>
              <a:ext cx="288" cy="0"/>
            </a:xfrm>
            <a:prstGeom prst="line">
              <a:avLst/>
            </a:prstGeom>
            <a:noFill/>
            <a:ln w="9525">
              <a:solidFill>
                <a:schemeClr val="tx1"/>
              </a:solidFill>
              <a:round/>
              <a:tailEnd type="triangle" w="med" len="med"/>
            </a:ln>
          </p:spPr>
          <p:txBody>
            <a:bodyPr/>
            <a:lstStyle/>
            <a:p>
              <a:endParaRPr lang="en-IN"/>
            </a:p>
          </p:txBody>
        </p:sp>
        <p:sp>
          <p:nvSpPr>
            <p:cNvPr id="30797" name="Line 96"/>
            <p:cNvSpPr>
              <a:spLocks noChangeShapeType="1"/>
            </p:cNvSpPr>
            <p:nvPr/>
          </p:nvSpPr>
          <p:spPr bwMode="auto">
            <a:xfrm>
              <a:off x="2544" y="1536"/>
              <a:ext cx="0" cy="192"/>
            </a:xfrm>
            <a:prstGeom prst="line">
              <a:avLst/>
            </a:prstGeom>
            <a:noFill/>
            <a:ln w="9525">
              <a:solidFill>
                <a:schemeClr val="tx1"/>
              </a:solidFill>
              <a:round/>
              <a:tailEnd type="triangle" w="med" len="med"/>
            </a:ln>
          </p:spPr>
          <p:txBody>
            <a:bodyPr/>
            <a:lstStyle/>
            <a:p>
              <a:endParaRPr lang="en-IN"/>
            </a:p>
          </p:txBody>
        </p:sp>
        <p:sp>
          <p:nvSpPr>
            <p:cNvPr id="30798" name="Line 97"/>
            <p:cNvSpPr>
              <a:spLocks noChangeShapeType="1"/>
            </p:cNvSpPr>
            <p:nvPr/>
          </p:nvSpPr>
          <p:spPr bwMode="auto">
            <a:xfrm flipV="1">
              <a:off x="2544" y="2496"/>
              <a:ext cx="0" cy="144"/>
            </a:xfrm>
            <a:prstGeom prst="line">
              <a:avLst/>
            </a:prstGeom>
            <a:noFill/>
            <a:ln w="9525">
              <a:solidFill>
                <a:schemeClr val="tx1"/>
              </a:solidFill>
              <a:round/>
              <a:tailEnd type="triangle" w="med" len="med"/>
            </a:ln>
          </p:spPr>
          <p:txBody>
            <a:bodyPr/>
            <a:lstStyle/>
            <a:p>
              <a:endParaRPr lang="en-IN"/>
            </a:p>
          </p:txBody>
        </p:sp>
        <p:sp>
          <p:nvSpPr>
            <p:cNvPr id="30799" name="Line 98"/>
            <p:cNvSpPr>
              <a:spLocks noChangeShapeType="1"/>
            </p:cNvSpPr>
            <p:nvPr/>
          </p:nvSpPr>
          <p:spPr bwMode="auto">
            <a:xfrm>
              <a:off x="288" y="3216"/>
              <a:ext cx="0" cy="144"/>
            </a:xfrm>
            <a:prstGeom prst="line">
              <a:avLst/>
            </a:prstGeom>
            <a:noFill/>
            <a:ln w="9525">
              <a:solidFill>
                <a:schemeClr val="tx1"/>
              </a:solidFill>
              <a:round/>
              <a:tailEnd type="triangle" w="med" len="med"/>
            </a:ln>
          </p:spPr>
          <p:txBody>
            <a:bodyPr/>
            <a:lstStyle/>
            <a:p>
              <a:endParaRPr lang="en-IN"/>
            </a:p>
          </p:txBody>
        </p:sp>
        <p:sp>
          <p:nvSpPr>
            <p:cNvPr id="30800" name="Line 99"/>
            <p:cNvSpPr>
              <a:spLocks noChangeShapeType="1"/>
            </p:cNvSpPr>
            <p:nvPr/>
          </p:nvSpPr>
          <p:spPr bwMode="auto">
            <a:xfrm flipV="1">
              <a:off x="288" y="2928"/>
              <a:ext cx="0" cy="192"/>
            </a:xfrm>
            <a:prstGeom prst="line">
              <a:avLst/>
            </a:prstGeom>
            <a:noFill/>
            <a:ln w="9525">
              <a:solidFill>
                <a:schemeClr val="tx1"/>
              </a:solidFill>
              <a:round/>
              <a:tailEnd type="triangle" w="med" len="med"/>
            </a:ln>
          </p:spPr>
          <p:txBody>
            <a:bodyPr/>
            <a:lstStyle/>
            <a:p>
              <a:endParaRPr lang="en-IN"/>
            </a:p>
          </p:txBody>
        </p:sp>
        <p:sp>
          <p:nvSpPr>
            <p:cNvPr id="30801" name="Line 100"/>
            <p:cNvSpPr>
              <a:spLocks noChangeShapeType="1"/>
            </p:cNvSpPr>
            <p:nvPr/>
          </p:nvSpPr>
          <p:spPr bwMode="auto">
            <a:xfrm>
              <a:off x="288" y="2592"/>
              <a:ext cx="0" cy="144"/>
            </a:xfrm>
            <a:prstGeom prst="line">
              <a:avLst/>
            </a:prstGeom>
            <a:noFill/>
            <a:ln w="9525">
              <a:solidFill>
                <a:schemeClr val="tx1"/>
              </a:solidFill>
              <a:round/>
              <a:tailEnd type="triangle" w="med" len="med"/>
            </a:ln>
          </p:spPr>
          <p:txBody>
            <a:bodyPr/>
            <a:lstStyle/>
            <a:p>
              <a:endParaRPr lang="en-IN"/>
            </a:p>
          </p:txBody>
        </p:sp>
        <p:sp>
          <p:nvSpPr>
            <p:cNvPr id="30802" name="Line 101"/>
            <p:cNvSpPr>
              <a:spLocks noChangeShapeType="1"/>
            </p:cNvSpPr>
            <p:nvPr/>
          </p:nvSpPr>
          <p:spPr bwMode="auto">
            <a:xfrm>
              <a:off x="288" y="3504"/>
              <a:ext cx="240" cy="0"/>
            </a:xfrm>
            <a:prstGeom prst="line">
              <a:avLst/>
            </a:prstGeom>
            <a:noFill/>
            <a:ln w="9525">
              <a:solidFill>
                <a:schemeClr val="tx1"/>
              </a:solidFill>
              <a:round/>
              <a:tailEnd type="triangle" w="med" len="med"/>
            </a:ln>
          </p:spPr>
          <p:txBody>
            <a:bodyPr/>
            <a:lstStyle/>
            <a:p>
              <a:endParaRPr lang="en-IN"/>
            </a:p>
          </p:txBody>
        </p:sp>
        <p:sp>
          <p:nvSpPr>
            <p:cNvPr id="30803" name="Line 102"/>
            <p:cNvSpPr>
              <a:spLocks noChangeShapeType="1"/>
            </p:cNvSpPr>
            <p:nvPr/>
          </p:nvSpPr>
          <p:spPr bwMode="auto">
            <a:xfrm flipH="1">
              <a:off x="1344" y="3504"/>
              <a:ext cx="240" cy="0"/>
            </a:xfrm>
            <a:prstGeom prst="line">
              <a:avLst/>
            </a:prstGeom>
            <a:noFill/>
            <a:ln w="9525">
              <a:solidFill>
                <a:schemeClr val="tx1"/>
              </a:solidFill>
              <a:round/>
              <a:tailEnd type="triangle" w="med" len="med"/>
            </a:ln>
          </p:spPr>
          <p:txBody>
            <a:bodyPr/>
            <a:lstStyle/>
            <a:p>
              <a:endParaRPr lang="en-IN"/>
            </a:p>
          </p:txBody>
        </p:sp>
      </p:grpSp>
      <p:sp>
        <p:nvSpPr>
          <p:cNvPr id="30823" name="Text Box 103"/>
          <p:cNvSpPr txBox="1">
            <a:spLocks noChangeArrowheads="1"/>
          </p:cNvSpPr>
          <p:nvPr/>
        </p:nvSpPr>
        <p:spPr bwMode="auto">
          <a:xfrm>
            <a:off x="609600" y="393065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30824" name="Text Box 104"/>
          <p:cNvSpPr txBox="1">
            <a:spLocks noChangeArrowheads="1"/>
          </p:cNvSpPr>
          <p:nvPr/>
        </p:nvSpPr>
        <p:spPr bwMode="auto">
          <a:xfrm>
            <a:off x="6248400" y="52578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12" name="Group 105"/>
          <p:cNvGrpSpPr/>
          <p:nvPr/>
        </p:nvGrpSpPr>
        <p:grpSpPr bwMode="auto">
          <a:xfrm>
            <a:off x="304800" y="609600"/>
            <a:ext cx="6907213" cy="381000"/>
            <a:chOff x="1440" y="288"/>
            <a:chExt cx="4351" cy="240"/>
          </a:xfrm>
        </p:grpSpPr>
        <p:sp>
          <p:nvSpPr>
            <p:cNvPr id="30763" name="Rectangle 106"/>
            <p:cNvSpPr>
              <a:spLocks noChangeArrowheads="1"/>
            </p:cNvSpPr>
            <p:nvPr/>
          </p:nvSpPr>
          <p:spPr bwMode="auto">
            <a:xfrm>
              <a:off x="1440" y="288"/>
              <a:ext cx="4320" cy="240"/>
            </a:xfrm>
            <a:prstGeom prst="rect">
              <a:avLst/>
            </a:prstGeom>
            <a:solidFill>
              <a:srgbClr val="FFFFCC"/>
            </a:solidFill>
            <a:ln w="9525">
              <a:solidFill>
                <a:schemeClr val="tx1"/>
              </a:solidFill>
              <a:miter lim="800000"/>
            </a:ln>
          </p:spPr>
          <p:txBody>
            <a:bodyPr wrap="none" anchor="ctr"/>
            <a:lstStyle/>
            <a:p>
              <a:endParaRPr lang="en-IN"/>
            </a:p>
          </p:txBody>
        </p:sp>
        <p:sp>
          <p:nvSpPr>
            <p:cNvPr id="30764" name="Text Box 107"/>
            <p:cNvSpPr txBox="1">
              <a:spLocks noChangeArrowheads="1"/>
            </p:cNvSpPr>
            <p:nvPr/>
          </p:nvSpPr>
          <p:spPr bwMode="auto">
            <a:xfrm>
              <a:off x="1584" y="288"/>
              <a:ext cx="4207" cy="212"/>
            </a:xfrm>
            <a:prstGeom prst="rect">
              <a:avLst/>
            </a:prstGeom>
            <a:noFill/>
            <a:ln w="9525">
              <a:noFill/>
              <a:miter lim="800000"/>
            </a:ln>
          </p:spPr>
          <p:txBody>
            <a:bodyPr wrap="none">
              <a:spAutoFit/>
            </a:bodyPr>
            <a:lstStyle/>
            <a:p>
              <a:r>
                <a:rPr lang="en-US" sz="1600" b="1"/>
                <a:t>F.V. &amp; T.V. and S.V.of  an object are given. Draw it’s isometric view.</a:t>
              </a:r>
              <a:endParaRPr lang="en-US" sz="1600" b="1"/>
            </a:p>
          </p:txBody>
        </p:sp>
      </p:grpSp>
      <p:grpSp>
        <p:nvGrpSpPr>
          <p:cNvPr id="13" name="Group 108"/>
          <p:cNvGrpSpPr/>
          <p:nvPr/>
        </p:nvGrpSpPr>
        <p:grpSpPr bwMode="auto">
          <a:xfrm>
            <a:off x="7337425" y="0"/>
            <a:ext cx="1806575" cy="1066800"/>
            <a:chOff x="270" y="96"/>
            <a:chExt cx="1532" cy="816"/>
          </a:xfrm>
        </p:grpSpPr>
        <p:sp>
          <p:nvSpPr>
            <p:cNvPr id="30761" name="Oval 109"/>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0762" name="Text Box 110"/>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30753" name="Oval 111"/>
          <p:cNvSpPr>
            <a:spLocks noChangeArrowheads="1"/>
          </p:cNvSpPr>
          <p:nvPr/>
        </p:nvSpPr>
        <p:spPr bwMode="auto">
          <a:xfrm>
            <a:off x="0" y="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26</a:t>
            </a:r>
            <a:endParaRPr lang="en-US" b="1">
              <a:latin typeface="Times New Roman" charset="0"/>
            </a:endParaRPr>
          </a:p>
        </p:txBody>
      </p:sp>
      <p:grpSp>
        <p:nvGrpSpPr>
          <p:cNvPr id="14" name="Group 112"/>
          <p:cNvGrpSpPr/>
          <p:nvPr/>
        </p:nvGrpSpPr>
        <p:grpSpPr bwMode="auto">
          <a:xfrm>
            <a:off x="8001000" y="46038"/>
            <a:ext cx="1096963" cy="182562"/>
            <a:chOff x="5050" y="0"/>
            <a:chExt cx="691" cy="115"/>
          </a:xfrm>
        </p:grpSpPr>
        <p:sp>
          <p:nvSpPr>
            <p:cNvPr id="30755" name="AutoShape 113">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0756" name="AutoShape 114">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0757" name="AutoShape 115">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0758" name="AutoShape 116">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0759" name="AutoShape 117">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0760" name="AutoShape 118">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ppt_x"/>
                                          </p:val>
                                        </p:tav>
                                        <p:tav tm="100000">
                                          <p:val>
                                            <p:strVal val="#ppt_x"/>
                                          </p:val>
                                        </p:tav>
                                      </p:tavLst>
                                    </p:anim>
                                    <p:anim calcmode="lin" valueType="num">
                                      <p:cBhvr>
                                        <p:cTn id="8" dur="500" fill="hold"/>
                                        <p:tgtEl>
                                          <p:spTgt spid="2"/>
                                        </p:tgtEl>
                                        <p:attrNameLst>
                                          <p:attrName>ppt_y</p:attrName>
                                        </p:attrNameLst>
                                      </p:cBhvr>
                                      <p:tavLst>
                                        <p:tav tm="0">
                                          <p:val>
                                            <p:strVal val="#ppt_y+#ppt_h/2"/>
                                          </p:val>
                                        </p:tav>
                                        <p:tav tm="100000">
                                          <p:val>
                                            <p:strVal val="#ppt_y"/>
                                          </p:val>
                                        </p:tav>
                                      </p:tavLst>
                                    </p:anim>
                                    <p:anim calcmode="lin" valueType="num">
                                      <p:cBhvr>
                                        <p:cTn id="9" dur="500" fill="hold"/>
                                        <p:tgtEl>
                                          <p:spTgt spid="2"/>
                                        </p:tgtEl>
                                        <p:attrNameLst>
                                          <p:attrName>ppt_w</p:attrName>
                                        </p:attrNameLst>
                                      </p:cBhvr>
                                      <p:tavLst>
                                        <p:tav tm="0">
                                          <p:val>
                                            <p:strVal val="#ppt_w"/>
                                          </p:val>
                                        </p:tav>
                                        <p:tav tm="100000">
                                          <p:val>
                                            <p:strVal val="#ppt_w"/>
                                          </p:val>
                                        </p:tav>
                                      </p:tavLst>
                                    </p:anim>
                                    <p:anim calcmode="lin" valueType="num">
                                      <p:cBhvr>
                                        <p:cTn id="1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4" fill="hold" grpId="0" nodeType="clickEffect">
                                  <p:stCondLst>
                                    <p:cond delay="0"/>
                                  </p:stCondLst>
                                  <p:childTnLst>
                                    <p:set>
                                      <p:cBhvr>
                                        <p:cTn id="14" dur="1" fill="hold">
                                          <p:stCondLst>
                                            <p:cond delay="0"/>
                                          </p:stCondLst>
                                        </p:cTn>
                                        <p:tgtEl>
                                          <p:spTgt spid="30736"/>
                                        </p:tgtEl>
                                        <p:attrNameLst>
                                          <p:attrName>style.visibility</p:attrName>
                                        </p:attrNameLst>
                                      </p:cBhvr>
                                      <p:to>
                                        <p:strVal val="visible"/>
                                      </p:to>
                                    </p:set>
                                    <p:anim calcmode="lin" valueType="num">
                                      <p:cBhvr>
                                        <p:cTn id="15" dur="500" fill="hold"/>
                                        <p:tgtEl>
                                          <p:spTgt spid="30736"/>
                                        </p:tgtEl>
                                        <p:attrNameLst>
                                          <p:attrName>ppt_x</p:attrName>
                                        </p:attrNameLst>
                                      </p:cBhvr>
                                      <p:tavLst>
                                        <p:tav tm="0">
                                          <p:val>
                                            <p:strVal val="#ppt_x"/>
                                          </p:val>
                                        </p:tav>
                                        <p:tav tm="100000">
                                          <p:val>
                                            <p:strVal val="#ppt_x"/>
                                          </p:val>
                                        </p:tav>
                                      </p:tavLst>
                                    </p:anim>
                                    <p:anim calcmode="lin" valueType="num">
                                      <p:cBhvr>
                                        <p:cTn id="16" dur="500" fill="hold"/>
                                        <p:tgtEl>
                                          <p:spTgt spid="30736"/>
                                        </p:tgtEl>
                                        <p:attrNameLst>
                                          <p:attrName>ppt_y</p:attrName>
                                        </p:attrNameLst>
                                      </p:cBhvr>
                                      <p:tavLst>
                                        <p:tav tm="0">
                                          <p:val>
                                            <p:strVal val="#ppt_y+#ppt_h/2"/>
                                          </p:val>
                                        </p:tav>
                                        <p:tav tm="100000">
                                          <p:val>
                                            <p:strVal val="#ppt_y"/>
                                          </p:val>
                                        </p:tav>
                                      </p:tavLst>
                                    </p:anim>
                                    <p:anim calcmode="lin" valueType="num">
                                      <p:cBhvr>
                                        <p:cTn id="17" dur="500" fill="hold"/>
                                        <p:tgtEl>
                                          <p:spTgt spid="30736"/>
                                        </p:tgtEl>
                                        <p:attrNameLst>
                                          <p:attrName>ppt_w</p:attrName>
                                        </p:attrNameLst>
                                      </p:cBhvr>
                                      <p:tavLst>
                                        <p:tav tm="0">
                                          <p:val>
                                            <p:strVal val="#ppt_w"/>
                                          </p:val>
                                        </p:tav>
                                        <p:tav tm="100000">
                                          <p:val>
                                            <p:strVal val="#ppt_w"/>
                                          </p:val>
                                        </p:tav>
                                      </p:tavLst>
                                    </p:anim>
                                    <p:anim calcmode="lin" valueType="num">
                                      <p:cBhvr>
                                        <p:cTn id="18" dur="500" fill="hold"/>
                                        <p:tgtEl>
                                          <p:spTgt spid="30736"/>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7" presetClass="entr" presetSubtype="4" fill="hold" grpId="0" nodeType="clickEffect">
                                  <p:stCondLst>
                                    <p:cond delay="0"/>
                                  </p:stCondLst>
                                  <p:childTnLst>
                                    <p:set>
                                      <p:cBhvr>
                                        <p:cTn id="22" dur="1" fill="hold">
                                          <p:stCondLst>
                                            <p:cond delay="0"/>
                                          </p:stCondLst>
                                        </p:cTn>
                                        <p:tgtEl>
                                          <p:spTgt spid="30750"/>
                                        </p:tgtEl>
                                        <p:attrNameLst>
                                          <p:attrName>style.visibility</p:attrName>
                                        </p:attrNameLst>
                                      </p:cBhvr>
                                      <p:to>
                                        <p:strVal val="visible"/>
                                      </p:to>
                                    </p:set>
                                    <p:anim calcmode="lin" valueType="num">
                                      <p:cBhvr>
                                        <p:cTn id="23" dur="500" fill="hold"/>
                                        <p:tgtEl>
                                          <p:spTgt spid="30750"/>
                                        </p:tgtEl>
                                        <p:attrNameLst>
                                          <p:attrName>ppt_x</p:attrName>
                                        </p:attrNameLst>
                                      </p:cBhvr>
                                      <p:tavLst>
                                        <p:tav tm="0">
                                          <p:val>
                                            <p:strVal val="#ppt_x"/>
                                          </p:val>
                                        </p:tav>
                                        <p:tav tm="100000">
                                          <p:val>
                                            <p:strVal val="#ppt_x"/>
                                          </p:val>
                                        </p:tav>
                                      </p:tavLst>
                                    </p:anim>
                                    <p:anim calcmode="lin" valueType="num">
                                      <p:cBhvr>
                                        <p:cTn id="24" dur="500" fill="hold"/>
                                        <p:tgtEl>
                                          <p:spTgt spid="30750"/>
                                        </p:tgtEl>
                                        <p:attrNameLst>
                                          <p:attrName>ppt_y</p:attrName>
                                        </p:attrNameLst>
                                      </p:cBhvr>
                                      <p:tavLst>
                                        <p:tav tm="0">
                                          <p:val>
                                            <p:strVal val="#ppt_y+#ppt_h/2"/>
                                          </p:val>
                                        </p:tav>
                                        <p:tav tm="100000">
                                          <p:val>
                                            <p:strVal val="#ppt_y"/>
                                          </p:val>
                                        </p:tav>
                                      </p:tavLst>
                                    </p:anim>
                                    <p:anim calcmode="lin" valueType="num">
                                      <p:cBhvr>
                                        <p:cTn id="25" dur="500" fill="hold"/>
                                        <p:tgtEl>
                                          <p:spTgt spid="30750"/>
                                        </p:tgtEl>
                                        <p:attrNameLst>
                                          <p:attrName>ppt_w</p:attrName>
                                        </p:attrNameLst>
                                      </p:cBhvr>
                                      <p:tavLst>
                                        <p:tav tm="0">
                                          <p:val>
                                            <p:strVal val="#ppt_w"/>
                                          </p:val>
                                        </p:tav>
                                        <p:tav tm="100000">
                                          <p:val>
                                            <p:strVal val="#ppt_w"/>
                                          </p:val>
                                        </p:tav>
                                      </p:tavLst>
                                    </p:anim>
                                    <p:anim calcmode="lin" valueType="num">
                                      <p:cBhvr>
                                        <p:cTn id="26" dur="500" fill="hold"/>
                                        <p:tgtEl>
                                          <p:spTgt spid="30750"/>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32" fill="hold" grpId="0" nodeType="clickEffect">
                                  <p:stCondLst>
                                    <p:cond delay="0"/>
                                  </p:stCondLst>
                                  <p:childTnLst>
                                    <p:set>
                                      <p:cBhvr>
                                        <p:cTn id="30" dur="1" fill="hold">
                                          <p:stCondLst>
                                            <p:cond delay="0"/>
                                          </p:stCondLst>
                                        </p:cTn>
                                        <p:tgtEl>
                                          <p:spTgt spid="30823"/>
                                        </p:tgtEl>
                                        <p:attrNameLst>
                                          <p:attrName>style.visibility</p:attrName>
                                        </p:attrNameLst>
                                      </p:cBhvr>
                                      <p:to>
                                        <p:strVal val="visible"/>
                                      </p:to>
                                    </p:set>
                                    <p:anim calcmode="lin" valueType="num">
                                      <p:cBhvr>
                                        <p:cTn id="31" dur="500" fill="hold"/>
                                        <p:tgtEl>
                                          <p:spTgt spid="30823"/>
                                        </p:tgtEl>
                                        <p:attrNameLst>
                                          <p:attrName>ppt_w</p:attrName>
                                        </p:attrNameLst>
                                      </p:cBhvr>
                                      <p:tavLst>
                                        <p:tav tm="0">
                                          <p:val>
                                            <p:strVal val="4*#ppt_w"/>
                                          </p:val>
                                        </p:tav>
                                        <p:tav tm="100000">
                                          <p:val>
                                            <p:strVal val="#ppt_w"/>
                                          </p:val>
                                        </p:tav>
                                      </p:tavLst>
                                    </p:anim>
                                    <p:anim calcmode="lin" valueType="num">
                                      <p:cBhvr>
                                        <p:cTn id="32" dur="500" fill="hold"/>
                                        <p:tgtEl>
                                          <p:spTgt spid="30823"/>
                                        </p:tgtEl>
                                        <p:attrNameLst>
                                          <p:attrName>ppt_h</p:attrName>
                                        </p:attrNameLst>
                                      </p:cBhvr>
                                      <p:tavLst>
                                        <p:tav tm="0">
                                          <p:val>
                                            <p:strVal val="4*#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32" fill="hold" grpId="0" nodeType="clickEffect">
                                  <p:stCondLst>
                                    <p:cond delay="0"/>
                                  </p:stCondLst>
                                  <p:childTnLst>
                                    <p:set>
                                      <p:cBhvr>
                                        <p:cTn id="36" dur="1" fill="hold">
                                          <p:stCondLst>
                                            <p:cond delay="0"/>
                                          </p:stCondLst>
                                        </p:cTn>
                                        <p:tgtEl>
                                          <p:spTgt spid="30824"/>
                                        </p:tgtEl>
                                        <p:attrNameLst>
                                          <p:attrName>style.visibility</p:attrName>
                                        </p:attrNameLst>
                                      </p:cBhvr>
                                      <p:to>
                                        <p:strVal val="visible"/>
                                      </p:to>
                                    </p:set>
                                    <p:anim calcmode="lin" valueType="num">
                                      <p:cBhvr>
                                        <p:cTn id="37" dur="500" fill="hold"/>
                                        <p:tgtEl>
                                          <p:spTgt spid="30824"/>
                                        </p:tgtEl>
                                        <p:attrNameLst>
                                          <p:attrName>ppt_w</p:attrName>
                                        </p:attrNameLst>
                                      </p:cBhvr>
                                      <p:tavLst>
                                        <p:tav tm="0">
                                          <p:val>
                                            <p:strVal val="4*#ppt_w"/>
                                          </p:val>
                                        </p:tav>
                                        <p:tav tm="100000">
                                          <p:val>
                                            <p:strVal val="#ppt_w"/>
                                          </p:val>
                                        </p:tav>
                                      </p:tavLst>
                                    </p:anim>
                                    <p:anim calcmode="lin" valueType="num">
                                      <p:cBhvr>
                                        <p:cTn id="38" dur="500" fill="hold"/>
                                        <p:tgtEl>
                                          <p:spTgt spid="30824"/>
                                        </p:tgtEl>
                                        <p:attrNameLst>
                                          <p:attrName>ppt_h</p:attrName>
                                        </p:attrNameLst>
                                      </p:cBhvr>
                                      <p:tavLst>
                                        <p:tav tm="0">
                                          <p:val>
                                            <p:strVal val="4*#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4" fill="hold" grpId="0" nodeType="clickEffect">
                                  <p:stCondLst>
                                    <p:cond delay="0"/>
                                  </p:stCondLst>
                                  <p:childTnLst>
                                    <p:set>
                                      <p:cBhvr>
                                        <p:cTn id="42" dur="1" fill="hold">
                                          <p:stCondLst>
                                            <p:cond delay="0"/>
                                          </p:stCondLst>
                                        </p:cTn>
                                        <p:tgtEl>
                                          <p:spTgt spid="30735"/>
                                        </p:tgtEl>
                                        <p:attrNameLst>
                                          <p:attrName>style.visibility</p:attrName>
                                        </p:attrNameLst>
                                      </p:cBhvr>
                                      <p:to>
                                        <p:strVal val="visible"/>
                                      </p:to>
                                    </p:set>
                                    <p:anim calcmode="lin" valueType="num">
                                      <p:cBhvr>
                                        <p:cTn id="43" dur="500" fill="hold"/>
                                        <p:tgtEl>
                                          <p:spTgt spid="30735"/>
                                        </p:tgtEl>
                                        <p:attrNameLst>
                                          <p:attrName>ppt_x</p:attrName>
                                        </p:attrNameLst>
                                      </p:cBhvr>
                                      <p:tavLst>
                                        <p:tav tm="0">
                                          <p:val>
                                            <p:strVal val="#ppt_x"/>
                                          </p:val>
                                        </p:tav>
                                        <p:tav tm="100000">
                                          <p:val>
                                            <p:strVal val="#ppt_x"/>
                                          </p:val>
                                        </p:tav>
                                      </p:tavLst>
                                    </p:anim>
                                    <p:anim calcmode="lin" valueType="num">
                                      <p:cBhvr>
                                        <p:cTn id="44" dur="500" fill="hold"/>
                                        <p:tgtEl>
                                          <p:spTgt spid="30735"/>
                                        </p:tgtEl>
                                        <p:attrNameLst>
                                          <p:attrName>ppt_y</p:attrName>
                                        </p:attrNameLst>
                                      </p:cBhvr>
                                      <p:tavLst>
                                        <p:tav tm="0">
                                          <p:val>
                                            <p:strVal val="#ppt_y+#ppt_h/2"/>
                                          </p:val>
                                        </p:tav>
                                        <p:tav tm="100000">
                                          <p:val>
                                            <p:strVal val="#ppt_y"/>
                                          </p:val>
                                        </p:tav>
                                      </p:tavLst>
                                    </p:anim>
                                    <p:anim calcmode="lin" valueType="num">
                                      <p:cBhvr>
                                        <p:cTn id="45" dur="500" fill="hold"/>
                                        <p:tgtEl>
                                          <p:spTgt spid="30735"/>
                                        </p:tgtEl>
                                        <p:attrNameLst>
                                          <p:attrName>ppt_w</p:attrName>
                                        </p:attrNameLst>
                                      </p:cBhvr>
                                      <p:tavLst>
                                        <p:tav tm="0">
                                          <p:val>
                                            <p:strVal val="#ppt_w"/>
                                          </p:val>
                                        </p:tav>
                                        <p:tav tm="100000">
                                          <p:val>
                                            <p:strVal val="#ppt_w"/>
                                          </p:val>
                                        </p:tav>
                                      </p:tavLst>
                                    </p:anim>
                                    <p:anim calcmode="lin" valueType="num">
                                      <p:cBhvr>
                                        <p:cTn id="46" dur="500" fill="hold"/>
                                        <p:tgtEl>
                                          <p:spTgt spid="30735"/>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7" presetClass="entr" presetSubtype="4" fill="hold" grpId="0" nodeType="clickEffect">
                                  <p:stCondLst>
                                    <p:cond delay="0"/>
                                  </p:stCondLst>
                                  <p:childTnLst>
                                    <p:set>
                                      <p:cBhvr>
                                        <p:cTn id="50" dur="1" fill="hold">
                                          <p:stCondLst>
                                            <p:cond delay="0"/>
                                          </p:stCondLst>
                                        </p:cTn>
                                        <p:tgtEl>
                                          <p:spTgt spid="30734"/>
                                        </p:tgtEl>
                                        <p:attrNameLst>
                                          <p:attrName>style.visibility</p:attrName>
                                        </p:attrNameLst>
                                      </p:cBhvr>
                                      <p:to>
                                        <p:strVal val="visible"/>
                                      </p:to>
                                    </p:set>
                                    <p:anim calcmode="lin" valueType="num">
                                      <p:cBhvr>
                                        <p:cTn id="51" dur="500" fill="hold"/>
                                        <p:tgtEl>
                                          <p:spTgt spid="30734"/>
                                        </p:tgtEl>
                                        <p:attrNameLst>
                                          <p:attrName>ppt_x</p:attrName>
                                        </p:attrNameLst>
                                      </p:cBhvr>
                                      <p:tavLst>
                                        <p:tav tm="0">
                                          <p:val>
                                            <p:strVal val="#ppt_x"/>
                                          </p:val>
                                        </p:tav>
                                        <p:tav tm="100000">
                                          <p:val>
                                            <p:strVal val="#ppt_x"/>
                                          </p:val>
                                        </p:tav>
                                      </p:tavLst>
                                    </p:anim>
                                    <p:anim calcmode="lin" valueType="num">
                                      <p:cBhvr>
                                        <p:cTn id="52" dur="500" fill="hold"/>
                                        <p:tgtEl>
                                          <p:spTgt spid="30734"/>
                                        </p:tgtEl>
                                        <p:attrNameLst>
                                          <p:attrName>ppt_y</p:attrName>
                                        </p:attrNameLst>
                                      </p:cBhvr>
                                      <p:tavLst>
                                        <p:tav tm="0">
                                          <p:val>
                                            <p:strVal val="#ppt_y+#ppt_h/2"/>
                                          </p:val>
                                        </p:tav>
                                        <p:tav tm="100000">
                                          <p:val>
                                            <p:strVal val="#ppt_y"/>
                                          </p:val>
                                        </p:tav>
                                      </p:tavLst>
                                    </p:anim>
                                    <p:anim calcmode="lin" valueType="num">
                                      <p:cBhvr>
                                        <p:cTn id="53" dur="500" fill="hold"/>
                                        <p:tgtEl>
                                          <p:spTgt spid="30734"/>
                                        </p:tgtEl>
                                        <p:attrNameLst>
                                          <p:attrName>ppt_w</p:attrName>
                                        </p:attrNameLst>
                                      </p:cBhvr>
                                      <p:tavLst>
                                        <p:tav tm="0">
                                          <p:val>
                                            <p:strVal val="#ppt_w"/>
                                          </p:val>
                                        </p:tav>
                                        <p:tav tm="100000">
                                          <p:val>
                                            <p:strVal val="#ppt_w"/>
                                          </p:val>
                                        </p:tav>
                                      </p:tavLst>
                                    </p:anim>
                                    <p:anim calcmode="lin" valueType="num">
                                      <p:cBhvr>
                                        <p:cTn id="54" dur="500" fill="hold"/>
                                        <p:tgtEl>
                                          <p:spTgt spid="30734"/>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4" fill="hold" grpId="0" nodeType="clickEffect">
                                  <p:stCondLst>
                                    <p:cond delay="0"/>
                                  </p:stCondLst>
                                  <p:childTnLst>
                                    <p:set>
                                      <p:cBhvr>
                                        <p:cTn id="58" dur="1" fill="hold">
                                          <p:stCondLst>
                                            <p:cond delay="0"/>
                                          </p:stCondLst>
                                        </p:cTn>
                                        <p:tgtEl>
                                          <p:spTgt spid="30733"/>
                                        </p:tgtEl>
                                        <p:attrNameLst>
                                          <p:attrName>style.visibility</p:attrName>
                                        </p:attrNameLst>
                                      </p:cBhvr>
                                      <p:to>
                                        <p:strVal val="visible"/>
                                      </p:to>
                                    </p:set>
                                    <p:anim calcmode="lin" valueType="num">
                                      <p:cBhvr>
                                        <p:cTn id="59" dur="500" fill="hold"/>
                                        <p:tgtEl>
                                          <p:spTgt spid="30733"/>
                                        </p:tgtEl>
                                        <p:attrNameLst>
                                          <p:attrName>ppt_x</p:attrName>
                                        </p:attrNameLst>
                                      </p:cBhvr>
                                      <p:tavLst>
                                        <p:tav tm="0">
                                          <p:val>
                                            <p:strVal val="#ppt_x"/>
                                          </p:val>
                                        </p:tav>
                                        <p:tav tm="100000">
                                          <p:val>
                                            <p:strVal val="#ppt_x"/>
                                          </p:val>
                                        </p:tav>
                                      </p:tavLst>
                                    </p:anim>
                                    <p:anim calcmode="lin" valueType="num">
                                      <p:cBhvr>
                                        <p:cTn id="60" dur="500" fill="hold"/>
                                        <p:tgtEl>
                                          <p:spTgt spid="30733"/>
                                        </p:tgtEl>
                                        <p:attrNameLst>
                                          <p:attrName>ppt_y</p:attrName>
                                        </p:attrNameLst>
                                      </p:cBhvr>
                                      <p:tavLst>
                                        <p:tav tm="0">
                                          <p:val>
                                            <p:strVal val="#ppt_y+#ppt_h/2"/>
                                          </p:val>
                                        </p:tav>
                                        <p:tav tm="100000">
                                          <p:val>
                                            <p:strVal val="#ppt_y"/>
                                          </p:val>
                                        </p:tav>
                                      </p:tavLst>
                                    </p:anim>
                                    <p:anim calcmode="lin" valueType="num">
                                      <p:cBhvr>
                                        <p:cTn id="61" dur="500" fill="hold"/>
                                        <p:tgtEl>
                                          <p:spTgt spid="30733"/>
                                        </p:tgtEl>
                                        <p:attrNameLst>
                                          <p:attrName>ppt_w</p:attrName>
                                        </p:attrNameLst>
                                      </p:cBhvr>
                                      <p:tavLst>
                                        <p:tav tm="0">
                                          <p:val>
                                            <p:strVal val="#ppt_w"/>
                                          </p:val>
                                        </p:tav>
                                        <p:tav tm="100000">
                                          <p:val>
                                            <p:strVal val="#ppt_w"/>
                                          </p:val>
                                        </p:tav>
                                      </p:tavLst>
                                    </p:anim>
                                    <p:anim calcmode="lin" valueType="num">
                                      <p:cBhvr>
                                        <p:cTn id="62" dur="500" fill="hold"/>
                                        <p:tgtEl>
                                          <p:spTgt spid="30733"/>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7" presetClass="entr" presetSubtype="4" fill="hold" grpId="0" nodeType="clickEffect">
                                  <p:stCondLst>
                                    <p:cond delay="0"/>
                                  </p:stCondLst>
                                  <p:childTnLst>
                                    <p:set>
                                      <p:cBhvr>
                                        <p:cTn id="66" dur="1" fill="hold">
                                          <p:stCondLst>
                                            <p:cond delay="0"/>
                                          </p:stCondLst>
                                        </p:cTn>
                                        <p:tgtEl>
                                          <p:spTgt spid="30732"/>
                                        </p:tgtEl>
                                        <p:attrNameLst>
                                          <p:attrName>style.visibility</p:attrName>
                                        </p:attrNameLst>
                                      </p:cBhvr>
                                      <p:to>
                                        <p:strVal val="visible"/>
                                      </p:to>
                                    </p:set>
                                    <p:anim calcmode="lin" valueType="num">
                                      <p:cBhvr>
                                        <p:cTn id="67" dur="500" fill="hold"/>
                                        <p:tgtEl>
                                          <p:spTgt spid="30732"/>
                                        </p:tgtEl>
                                        <p:attrNameLst>
                                          <p:attrName>ppt_x</p:attrName>
                                        </p:attrNameLst>
                                      </p:cBhvr>
                                      <p:tavLst>
                                        <p:tav tm="0">
                                          <p:val>
                                            <p:strVal val="#ppt_x"/>
                                          </p:val>
                                        </p:tav>
                                        <p:tav tm="100000">
                                          <p:val>
                                            <p:strVal val="#ppt_x"/>
                                          </p:val>
                                        </p:tav>
                                      </p:tavLst>
                                    </p:anim>
                                    <p:anim calcmode="lin" valueType="num">
                                      <p:cBhvr>
                                        <p:cTn id="68" dur="500" fill="hold"/>
                                        <p:tgtEl>
                                          <p:spTgt spid="30732"/>
                                        </p:tgtEl>
                                        <p:attrNameLst>
                                          <p:attrName>ppt_y</p:attrName>
                                        </p:attrNameLst>
                                      </p:cBhvr>
                                      <p:tavLst>
                                        <p:tav tm="0">
                                          <p:val>
                                            <p:strVal val="#ppt_y+#ppt_h/2"/>
                                          </p:val>
                                        </p:tav>
                                        <p:tav tm="100000">
                                          <p:val>
                                            <p:strVal val="#ppt_y"/>
                                          </p:val>
                                        </p:tav>
                                      </p:tavLst>
                                    </p:anim>
                                    <p:anim calcmode="lin" valueType="num">
                                      <p:cBhvr>
                                        <p:cTn id="69" dur="500" fill="hold"/>
                                        <p:tgtEl>
                                          <p:spTgt spid="30732"/>
                                        </p:tgtEl>
                                        <p:attrNameLst>
                                          <p:attrName>ppt_w</p:attrName>
                                        </p:attrNameLst>
                                      </p:cBhvr>
                                      <p:tavLst>
                                        <p:tav tm="0">
                                          <p:val>
                                            <p:strVal val="#ppt_w"/>
                                          </p:val>
                                        </p:tav>
                                        <p:tav tm="100000">
                                          <p:val>
                                            <p:strVal val="#ppt_w"/>
                                          </p:val>
                                        </p:tav>
                                      </p:tavLst>
                                    </p:anim>
                                    <p:anim calcmode="lin" valueType="num">
                                      <p:cBhvr>
                                        <p:cTn id="70" dur="500" fill="hold"/>
                                        <p:tgtEl>
                                          <p:spTgt spid="30732"/>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grpId="0" nodeType="clickEffect">
                                  <p:stCondLst>
                                    <p:cond delay="0"/>
                                  </p:stCondLst>
                                  <p:childTnLst>
                                    <p:set>
                                      <p:cBhvr>
                                        <p:cTn id="74" dur="1" fill="hold">
                                          <p:stCondLst>
                                            <p:cond delay="0"/>
                                          </p:stCondLst>
                                        </p:cTn>
                                        <p:tgtEl>
                                          <p:spTgt spid="30727"/>
                                        </p:tgtEl>
                                        <p:attrNameLst>
                                          <p:attrName>style.visibility</p:attrName>
                                        </p:attrNameLst>
                                      </p:cBhvr>
                                      <p:to>
                                        <p:strVal val="visible"/>
                                      </p:to>
                                    </p:set>
                                    <p:anim calcmode="lin" valueType="num">
                                      <p:cBhvr additive="base">
                                        <p:cTn id="75" dur="500" fill="hold"/>
                                        <p:tgtEl>
                                          <p:spTgt spid="30727"/>
                                        </p:tgtEl>
                                        <p:attrNameLst>
                                          <p:attrName>ppt_x</p:attrName>
                                        </p:attrNameLst>
                                      </p:cBhvr>
                                      <p:tavLst>
                                        <p:tav tm="0">
                                          <p:val>
                                            <p:strVal val="#ppt_x"/>
                                          </p:val>
                                        </p:tav>
                                        <p:tav tm="100000">
                                          <p:val>
                                            <p:strVal val="#ppt_x"/>
                                          </p:val>
                                        </p:tav>
                                      </p:tavLst>
                                    </p:anim>
                                    <p:anim calcmode="lin" valueType="num">
                                      <p:cBhvr additive="base">
                                        <p:cTn id="76" dur="500" fill="hold"/>
                                        <p:tgtEl>
                                          <p:spTgt spid="30727"/>
                                        </p:tgtEl>
                                        <p:attrNameLst>
                                          <p:attrName>ppt_y</p:attrName>
                                        </p:attrNameLst>
                                      </p:cBhvr>
                                      <p:tavLst>
                                        <p:tav tm="0">
                                          <p:val>
                                            <p:strVal val="0-#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18" presetClass="entr" presetSubtype="3" fill="hold" grpId="0" nodeType="clickEffect">
                                  <p:stCondLst>
                                    <p:cond delay="0"/>
                                  </p:stCondLst>
                                  <p:childTnLst>
                                    <p:set>
                                      <p:cBhvr>
                                        <p:cTn id="80" dur="1" fill="hold">
                                          <p:stCondLst>
                                            <p:cond delay="0"/>
                                          </p:stCondLst>
                                        </p:cTn>
                                        <p:tgtEl>
                                          <p:spTgt spid="30747"/>
                                        </p:tgtEl>
                                        <p:attrNameLst>
                                          <p:attrName>style.visibility</p:attrName>
                                        </p:attrNameLst>
                                      </p:cBhvr>
                                      <p:to>
                                        <p:strVal val="visible"/>
                                      </p:to>
                                    </p:set>
                                    <p:animEffect transition="in" filter="strips(upRight)">
                                      <p:cBhvr>
                                        <p:cTn id="81" dur="500"/>
                                        <p:tgtEl>
                                          <p:spTgt spid="30747"/>
                                        </p:tgtEl>
                                      </p:cBhvr>
                                    </p:animEffect>
                                  </p:childTnLst>
                                </p:cTn>
                              </p:par>
                            </p:childTnLst>
                          </p:cTn>
                        </p:par>
                      </p:childTnLst>
                    </p:cTn>
                  </p:par>
                  <p:par>
                    <p:cTn id="82" fill="hold">
                      <p:stCondLst>
                        <p:cond delay="indefinite"/>
                      </p:stCondLst>
                      <p:childTnLst>
                        <p:par>
                          <p:cTn id="83" fill="hold">
                            <p:stCondLst>
                              <p:cond delay="0"/>
                            </p:stCondLst>
                            <p:childTnLst>
                              <p:par>
                                <p:cTn id="84" presetID="18" presetClass="entr" presetSubtype="6" fill="hold" grpId="0" nodeType="clickEffect">
                                  <p:stCondLst>
                                    <p:cond delay="0"/>
                                  </p:stCondLst>
                                  <p:childTnLst>
                                    <p:set>
                                      <p:cBhvr>
                                        <p:cTn id="85" dur="1" fill="hold">
                                          <p:stCondLst>
                                            <p:cond delay="0"/>
                                          </p:stCondLst>
                                        </p:cTn>
                                        <p:tgtEl>
                                          <p:spTgt spid="30746"/>
                                        </p:tgtEl>
                                        <p:attrNameLst>
                                          <p:attrName>style.visibility</p:attrName>
                                        </p:attrNameLst>
                                      </p:cBhvr>
                                      <p:to>
                                        <p:strVal val="visible"/>
                                      </p:to>
                                    </p:set>
                                    <p:animEffect transition="in" filter="strips(downRight)">
                                      <p:cBhvr>
                                        <p:cTn id="86" dur="500"/>
                                        <p:tgtEl>
                                          <p:spTgt spid="30746"/>
                                        </p:tgtEl>
                                      </p:cBhvr>
                                    </p:animEffect>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30728"/>
                                        </p:tgtEl>
                                        <p:attrNameLst>
                                          <p:attrName>style.visibility</p:attrName>
                                        </p:attrNameLst>
                                      </p:cBhvr>
                                      <p:to>
                                        <p:strVal val="visible"/>
                                      </p:to>
                                    </p:set>
                                    <p:anim calcmode="lin" valueType="num">
                                      <p:cBhvr additive="base">
                                        <p:cTn id="91" dur="500" fill="hold"/>
                                        <p:tgtEl>
                                          <p:spTgt spid="30728"/>
                                        </p:tgtEl>
                                        <p:attrNameLst>
                                          <p:attrName>ppt_x</p:attrName>
                                        </p:attrNameLst>
                                      </p:cBhvr>
                                      <p:tavLst>
                                        <p:tav tm="0">
                                          <p:val>
                                            <p:strVal val="#ppt_x"/>
                                          </p:val>
                                        </p:tav>
                                        <p:tav tm="100000">
                                          <p:val>
                                            <p:strVal val="#ppt_x"/>
                                          </p:val>
                                        </p:tav>
                                      </p:tavLst>
                                    </p:anim>
                                    <p:anim calcmode="lin" valueType="num">
                                      <p:cBhvr additive="base">
                                        <p:cTn id="92" dur="500" fill="hold"/>
                                        <p:tgtEl>
                                          <p:spTgt spid="30728"/>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18" presetClass="entr" presetSubtype="3" fill="hold" grpId="0" nodeType="clickEffect">
                                  <p:stCondLst>
                                    <p:cond delay="0"/>
                                  </p:stCondLst>
                                  <p:childTnLst>
                                    <p:set>
                                      <p:cBhvr>
                                        <p:cTn id="96" dur="1" fill="hold">
                                          <p:stCondLst>
                                            <p:cond delay="0"/>
                                          </p:stCondLst>
                                        </p:cTn>
                                        <p:tgtEl>
                                          <p:spTgt spid="30742"/>
                                        </p:tgtEl>
                                        <p:attrNameLst>
                                          <p:attrName>style.visibility</p:attrName>
                                        </p:attrNameLst>
                                      </p:cBhvr>
                                      <p:to>
                                        <p:strVal val="visible"/>
                                      </p:to>
                                    </p:set>
                                    <p:animEffect transition="in" filter="strips(upRight)">
                                      <p:cBhvr>
                                        <p:cTn id="97" dur="500"/>
                                        <p:tgtEl>
                                          <p:spTgt spid="30742"/>
                                        </p:tgtEl>
                                      </p:cBhvr>
                                    </p:animEffect>
                                  </p:childTnLst>
                                </p:cTn>
                              </p:par>
                            </p:childTnLst>
                          </p:cTn>
                        </p:par>
                      </p:childTnLst>
                    </p:cTn>
                  </p:par>
                  <p:par>
                    <p:cTn id="98" fill="hold">
                      <p:stCondLst>
                        <p:cond delay="indefinite"/>
                      </p:stCondLst>
                      <p:childTnLst>
                        <p:par>
                          <p:cTn id="99" fill="hold">
                            <p:stCondLst>
                              <p:cond delay="0"/>
                            </p:stCondLst>
                            <p:childTnLst>
                              <p:par>
                                <p:cTn id="100" presetID="18" presetClass="entr" presetSubtype="6" fill="hold" grpId="0" nodeType="clickEffect">
                                  <p:stCondLst>
                                    <p:cond delay="0"/>
                                  </p:stCondLst>
                                  <p:childTnLst>
                                    <p:set>
                                      <p:cBhvr>
                                        <p:cTn id="101" dur="1" fill="hold">
                                          <p:stCondLst>
                                            <p:cond delay="0"/>
                                          </p:stCondLst>
                                        </p:cTn>
                                        <p:tgtEl>
                                          <p:spTgt spid="30743"/>
                                        </p:tgtEl>
                                        <p:attrNameLst>
                                          <p:attrName>style.visibility</p:attrName>
                                        </p:attrNameLst>
                                      </p:cBhvr>
                                      <p:to>
                                        <p:strVal val="visible"/>
                                      </p:to>
                                    </p:set>
                                    <p:animEffect transition="in" filter="strips(downRight)">
                                      <p:cBhvr>
                                        <p:cTn id="102" dur="500"/>
                                        <p:tgtEl>
                                          <p:spTgt spid="30743"/>
                                        </p:tgtEl>
                                      </p:cBhvr>
                                    </p:animEffect>
                                  </p:childTnLst>
                                </p:cTn>
                              </p:par>
                            </p:childTnLst>
                          </p:cTn>
                        </p:par>
                      </p:childTnLst>
                    </p:cTn>
                  </p:par>
                  <p:par>
                    <p:cTn id="103" fill="hold">
                      <p:stCondLst>
                        <p:cond delay="indefinite"/>
                      </p:stCondLst>
                      <p:childTnLst>
                        <p:par>
                          <p:cTn id="104" fill="hold">
                            <p:stCondLst>
                              <p:cond delay="0"/>
                            </p:stCondLst>
                            <p:childTnLst>
                              <p:par>
                                <p:cTn id="105" presetID="17" presetClass="entr" presetSubtype="1" fill="hold" grpId="0" nodeType="clickEffect">
                                  <p:stCondLst>
                                    <p:cond delay="0"/>
                                  </p:stCondLst>
                                  <p:childTnLst>
                                    <p:set>
                                      <p:cBhvr>
                                        <p:cTn id="106" dur="1" fill="hold">
                                          <p:stCondLst>
                                            <p:cond delay="0"/>
                                          </p:stCondLst>
                                        </p:cTn>
                                        <p:tgtEl>
                                          <p:spTgt spid="30729"/>
                                        </p:tgtEl>
                                        <p:attrNameLst>
                                          <p:attrName>style.visibility</p:attrName>
                                        </p:attrNameLst>
                                      </p:cBhvr>
                                      <p:to>
                                        <p:strVal val="visible"/>
                                      </p:to>
                                    </p:set>
                                    <p:anim calcmode="lin" valueType="num">
                                      <p:cBhvr>
                                        <p:cTn id="107" dur="500" fill="hold"/>
                                        <p:tgtEl>
                                          <p:spTgt spid="30729"/>
                                        </p:tgtEl>
                                        <p:attrNameLst>
                                          <p:attrName>ppt_x</p:attrName>
                                        </p:attrNameLst>
                                      </p:cBhvr>
                                      <p:tavLst>
                                        <p:tav tm="0">
                                          <p:val>
                                            <p:strVal val="#ppt_x"/>
                                          </p:val>
                                        </p:tav>
                                        <p:tav tm="100000">
                                          <p:val>
                                            <p:strVal val="#ppt_x"/>
                                          </p:val>
                                        </p:tav>
                                      </p:tavLst>
                                    </p:anim>
                                    <p:anim calcmode="lin" valueType="num">
                                      <p:cBhvr>
                                        <p:cTn id="108" dur="500" fill="hold"/>
                                        <p:tgtEl>
                                          <p:spTgt spid="30729"/>
                                        </p:tgtEl>
                                        <p:attrNameLst>
                                          <p:attrName>ppt_y</p:attrName>
                                        </p:attrNameLst>
                                      </p:cBhvr>
                                      <p:tavLst>
                                        <p:tav tm="0">
                                          <p:val>
                                            <p:strVal val="#ppt_y-#ppt_h/2"/>
                                          </p:val>
                                        </p:tav>
                                        <p:tav tm="100000">
                                          <p:val>
                                            <p:strVal val="#ppt_y"/>
                                          </p:val>
                                        </p:tav>
                                      </p:tavLst>
                                    </p:anim>
                                    <p:anim calcmode="lin" valueType="num">
                                      <p:cBhvr>
                                        <p:cTn id="109" dur="500" fill="hold"/>
                                        <p:tgtEl>
                                          <p:spTgt spid="30729"/>
                                        </p:tgtEl>
                                        <p:attrNameLst>
                                          <p:attrName>ppt_w</p:attrName>
                                        </p:attrNameLst>
                                      </p:cBhvr>
                                      <p:tavLst>
                                        <p:tav tm="0">
                                          <p:val>
                                            <p:strVal val="#ppt_w"/>
                                          </p:val>
                                        </p:tav>
                                        <p:tav tm="100000">
                                          <p:val>
                                            <p:strVal val="#ppt_w"/>
                                          </p:val>
                                        </p:tav>
                                      </p:tavLst>
                                    </p:anim>
                                    <p:anim calcmode="lin" valueType="num">
                                      <p:cBhvr>
                                        <p:cTn id="110" dur="500" fill="hold"/>
                                        <p:tgtEl>
                                          <p:spTgt spid="30729"/>
                                        </p:tgtEl>
                                        <p:attrNameLst>
                                          <p:attrName>ppt_h</p:attrName>
                                        </p:attrNameLst>
                                      </p:cBhvr>
                                      <p:tavLst>
                                        <p:tav tm="0">
                                          <p:val>
                                            <p:fltVal val="0"/>
                                          </p:val>
                                        </p:tav>
                                        <p:tav tm="100000">
                                          <p:val>
                                            <p:strVal val="#ppt_h"/>
                                          </p:val>
                                        </p:tav>
                                      </p:tavLst>
                                    </p:anim>
                                  </p:childTnLst>
                                </p:cTn>
                              </p:par>
                            </p:childTnLst>
                          </p:cTn>
                        </p:par>
                      </p:childTnLst>
                    </p:cTn>
                  </p:par>
                  <p:par>
                    <p:cTn id="111" fill="hold">
                      <p:stCondLst>
                        <p:cond delay="indefinite"/>
                      </p:stCondLst>
                      <p:childTnLst>
                        <p:par>
                          <p:cTn id="112" fill="hold">
                            <p:stCondLst>
                              <p:cond delay="0"/>
                            </p:stCondLst>
                            <p:childTnLst>
                              <p:par>
                                <p:cTn id="113" presetID="17" presetClass="entr" presetSubtype="1" fill="hold" grpId="0" nodeType="clickEffect">
                                  <p:stCondLst>
                                    <p:cond delay="0"/>
                                  </p:stCondLst>
                                  <p:childTnLst>
                                    <p:set>
                                      <p:cBhvr>
                                        <p:cTn id="114" dur="1" fill="hold">
                                          <p:stCondLst>
                                            <p:cond delay="0"/>
                                          </p:stCondLst>
                                        </p:cTn>
                                        <p:tgtEl>
                                          <p:spTgt spid="30730"/>
                                        </p:tgtEl>
                                        <p:attrNameLst>
                                          <p:attrName>style.visibility</p:attrName>
                                        </p:attrNameLst>
                                      </p:cBhvr>
                                      <p:to>
                                        <p:strVal val="visible"/>
                                      </p:to>
                                    </p:set>
                                    <p:anim calcmode="lin" valueType="num">
                                      <p:cBhvr>
                                        <p:cTn id="115" dur="500" fill="hold"/>
                                        <p:tgtEl>
                                          <p:spTgt spid="30730"/>
                                        </p:tgtEl>
                                        <p:attrNameLst>
                                          <p:attrName>ppt_x</p:attrName>
                                        </p:attrNameLst>
                                      </p:cBhvr>
                                      <p:tavLst>
                                        <p:tav tm="0">
                                          <p:val>
                                            <p:strVal val="#ppt_x"/>
                                          </p:val>
                                        </p:tav>
                                        <p:tav tm="100000">
                                          <p:val>
                                            <p:strVal val="#ppt_x"/>
                                          </p:val>
                                        </p:tav>
                                      </p:tavLst>
                                    </p:anim>
                                    <p:anim calcmode="lin" valueType="num">
                                      <p:cBhvr>
                                        <p:cTn id="116" dur="500" fill="hold"/>
                                        <p:tgtEl>
                                          <p:spTgt spid="30730"/>
                                        </p:tgtEl>
                                        <p:attrNameLst>
                                          <p:attrName>ppt_y</p:attrName>
                                        </p:attrNameLst>
                                      </p:cBhvr>
                                      <p:tavLst>
                                        <p:tav tm="0">
                                          <p:val>
                                            <p:strVal val="#ppt_y-#ppt_h/2"/>
                                          </p:val>
                                        </p:tav>
                                        <p:tav tm="100000">
                                          <p:val>
                                            <p:strVal val="#ppt_y"/>
                                          </p:val>
                                        </p:tav>
                                      </p:tavLst>
                                    </p:anim>
                                    <p:anim calcmode="lin" valueType="num">
                                      <p:cBhvr>
                                        <p:cTn id="117" dur="500" fill="hold"/>
                                        <p:tgtEl>
                                          <p:spTgt spid="30730"/>
                                        </p:tgtEl>
                                        <p:attrNameLst>
                                          <p:attrName>ppt_w</p:attrName>
                                        </p:attrNameLst>
                                      </p:cBhvr>
                                      <p:tavLst>
                                        <p:tav tm="0">
                                          <p:val>
                                            <p:strVal val="#ppt_w"/>
                                          </p:val>
                                        </p:tav>
                                        <p:tav tm="100000">
                                          <p:val>
                                            <p:strVal val="#ppt_w"/>
                                          </p:val>
                                        </p:tav>
                                      </p:tavLst>
                                    </p:anim>
                                    <p:anim calcmode="lin" valueType="num">
                                      <p:cBhvr>
                                        <p:cTn id="118" dur="500" fill="hold"/>
                                        <p:tgtEl>
                                          <p:spTgt spid="30730"/>
                                        </p:tgtEl>
                                        <p:attrNameLst>
                                          <p:attrName>ppt_h</p:attrName>
                                        </p:attrNameLst>
                                      </p:cBhvr>
                                      <p:tavLst>
                                        <p:tav tm="0">
                                          <p:val>
                                            <p:fltVal val="0"/>
                                          </p:val>
                                        </p:tav>
                                        <p:tav tm="100000">
                                          <p:val>
                                            <p:strVal val="#ppt_h"/>
                                          </p:val>
                                        </p:tav>
                                      </p:tavLst>
                                    </p:anim>
                                  </p:childTnLst>
                                </p:cTn>
                              </p:par>
                            </p:childTnLst>
                          </p:cTn>
                        </p:par>
                      </p:childTnLst>
                    </p:cTn>
                  </p:par>
                  <p:par>
                    <p:cTn id="119" fill="hold">
                      <p:stCondLst>
                        <p:cond delay="indefinite"/>
                      </p:stCondLst>
                      <p:childTnLst>
                        <p:par>
                          <p:cTn id="120" fill="hold">
                            <p:stCondLst>
                              <p:cond delay="0"/>
                            </p:stCondLst>
                            <p:childTnLst>
                              <p:par>
                                <p:cTn id="121" presetID="17" presetClass="entr" presetSubtype="1" fill="hold" grpId="0" nodeType="clickEffect">
                                  <p:stCondLst>
                                    <p:cond delay="0"/>
                                  </p:stCondLst>
                                  <p:childTnLst>
                                    <p:set>
                                      <p:cBhvr>
                                        <p:cTn id="122" dur="1" fill="hold">
                                          <p:stCondLst>
                                            <p:cond delay="0"/>
                                          </p:stCondLst>
                                        </p:cTn>
                                        <p:tgtEl>
                                          <p:spTgt spid="30731"/>
                                        </p:tgtEl>
                                        <p:attrNameLst>
                                          <p:attrName>style.visibility</p:attrName>
                                        </p:attrNameLst>
                                      </p:cBhvr>
                                      <p:to>
                                        <p:strVal val="visible"/>
                                      </p:to>
                                    </p:set>
                                    <p:anim calcmode="lin" valueType="num">
                                      <p:cBhvr>
                                        <p:cTn id="123" dur="500" fill="hold"/>
                                        <p:tgtEl>
                                          <p:spTgt spid="30731"/>
                                        </p:tgtEl>
                                        <p:attrNameLst>
                                          <p:attrName>ppt_x</p:attrName>
                                        </p:attrNameLst>
                                      </p:cBhvr>
                                      <p:tavLst>
                                        <p:tav tm="0">
                                          <p:val>
                                            <p:strVal val="#ppt_x"/>
                                          </p:val>
                                        </p:tav>
                                        <p:tav tm="100000">
                                          <p:val>
                                            <p:strVal val="#ppt_x"/>
                                          </p:val>
                                        </p:tav>
                                      </p:tavLst>
                                    </p:anim>
                                    <p:anim calcmode="lin" valueType="num">
                                      <p:cBhvr>
                                        <p:cTn id="124" dur="500" fill="hold"/>
                                        <p:tgtEl>
                                          <p:spTgt spid="30731"/>
                                        </p:tgtEl>
                                        <p:attrNameLst>
                                          <p:attrName>ppt_y</p:attrName>
                                        </p:attrNameLst>
                                      </p:cBhvr>
                                      <p:tavLst>
                                        <p:tav tm="0">
                                          <p:val>
                                            <p:strVal val="#ppt_y-#ppt_h/2"/>
                                          </p:val>
                                        </p:tav>
                                        <p:tav tm="100000">
                                          <p:val>
                                            <p:strVal val="#ppt_y"/>
                                          </p:val>
                                        </p:tav>
                                      </p:tavLst>
                                    </p:anim>
                                    <p:anim calcmode="lin" valueType="num">
                                      <p:cBhvr>
                                        <p:cTn id="125" dur="500" fill="hold"/>
                                        <p:tgtEl>
                                          <p:spTgt spid="30731"/>
                                        </p:tgtEl>
                                        <p:attrNameLst>
                                          <p:attrName>ppt_w</p:attrName>
                                        </p:attrNameLst>
                                      </p:cBhvr>
                                      <p:tavLst>
                                        <p:tav tm="0">
                                          <p:val>
                                            <p:strVal val="#ppt_w"/>
                                          </p:val>
                                        </p:tav>
                                        <p:tav tm="100000">
                                          <p:val>
                                            <p:strVal val="#ppt_w"/>
                                          </p:val>
                                        </p:tav>
                                      </p:tavLst>
                                    </p:anim>
                                    <p:anim calcmode="lin" valueType="num">
                                      <p:cBhvr>
                                        <p:cTn id="126" dur="500" fill="hold"/>
                                        <p:tgtEl>
                                          <p:spTgt spid="30731"/>
                                        </p:tgtEl>
                                        <p:attrNameLst>
                                          <p:attrName>ppt_h</p:attrName>
                                        </p:attrNameLst>
                                      </p:cBhvr>
                                      <p:tavLst>
                                        <p:tav tm="0">
                                          <p:val>
                                            <p:fltVal val="0"/>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23" presetClass="entr" presetSubtype="32" fill="hold" grpId="0" nodeType="clickEffect">
                                  <p:stCondLst>
                                    <p:cond delay="0"/>
                                  </p:stCondLst>
                                  <p:childTnLst>
                                    <p:set>
                                      <p:cBhvr>
                                        <p:cTn id="130" dur="1" fill="hold">
                                          <p:stCondLst>
                                            <p:cond delay="0"/>
                                          </p:stCondLst>
                                        </p:cTn>
                                        <p:tgtEl>
                                          <p:spTgt spid="30722"/>
                                        </p:tgtEl>
                                        <p:attrNameLst>
                                          <p:attrName>style.visibility</p:attrName>
                                        </p:attrNameLst>
                                      </p:cBhvr>
                                      <p:to>
                                        <p:strVal val="visible"/>
                                      </p:to>
                                    </p:set>
                                    <p:anim calcmode="lin" valueType="num">
                                      <p:cBhvr>
                                        <p:cTn id="131" dur="500" fill="hold"/>
                                        <p:tgtEl>
                                          <p:spTgt spid="30722"/>
                                        </p:tgtEl>
                                        <p:attrNameLst>
                                          <p:attrName>ppt_w</p:attrName>
                                        </p:attrNameLst>
                                      </p:cBhvr>
                                      <p:tavLst>
                                        <p:tav tm="0">
                                          <p:val>
                                            <p:strVal val="4*#ppt_w"/>
                                          </p:val>
                                        </p:tav>
                                        <p:tav tm="100000">
                                          <p:val>
                                            <p:strVal val="#ppt_w"/>
                                          </p:val>
                                        </p:tav>
                                      </p:tavLst>
                                    </p:anim>
                                    <p:anim calcmode="lin" valueType="num">
                                      <p:cBhvr>
                                        <p:cTn id="132" dur="500" fill="hold"/>
                                        <p:tgtEl>
                                          <p:spTgt spid="30722"/>
                                        </p:tgtEl>
                                        <p:attrNameLst>
                                          <p:attrName>ppt_h</p:attrName>
                                        </p:attrNameLst>
                                      </p:cBhvr>
                                      <p:tavLst>
                                        <p:tav tm="0">
                                          <p:val>
                                            <p:strVal val="4*#ppt_h"/>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8" presetClass="entr" presetSubtype="9" fill="hold" grpId="0" nodeType="clickEffect">
                                  <p:stCondLst>
                                    <p:cond delay="0"/>
                                  </p:stCondLst>
                                  <p:childTnLst>
                                    <p:set>
                                      <p:cBhvr>
                                        <p:cTn id="136" dur="1" fill="hold">
                                          <p:stCondLst>
                                            <p:cond delay="0"/>
                                          </p:stCondLst>
                                        </p:cTn>
                                        <p:tgtEl>
                                          <p:spTgt spid="30745"/>
                                        </p:tgtEl>
                                        <p:attrNameLst>
                                          <p:attrName>style.visibility</p:attrName>
                                        </p:attrNameLst>
                                      </p:cBhvr>
                                      <p:to>
                                        <p:strVal val="visible"/>
                                      </p:to>
                                    </p:set>
                                    <p:animEffect transition="in" filter="strips(upLeft)">
                                      <p:cBhvr>
                                        <p:cTn id="137" dur="500"/>
                                        <p:tgtEl>
                                          <p:spTgt spid="30745"/>
                                        </p:tgtEl>
                                      </p:cBhvr>
                                    </p:animEffect>
                                  </p:childTnLst>
                                </p:cTn>
                              </p:par>
                            </p:childTnLst>
                          </p:cTn>
                        </p:par>
                      </p:childTnLst>
                    </p:cTn>
                  </p:par>
                  <p:par>
                    <p:cTn id="138" fill="hold">
                      <p:stCondLst>
                        <p:cond delay="indefinite"/>
                      </p:stCondLst>
                      <p:childTnLst>
                        <p:par>
                          <p:cTn id="139" fill="hold">
                            <p:stCondLst>
                              <p:cond delay="0"/>
                            </p:stCondLst>
                            <p:childTnLst>
                              <p:par>
                                <p:cTn id="140" presetID="18" presetClass="entr" presetSubtype="9" fill="hold" grpId="0" nodeType="clickEffect">
                                  <p:stCondLst>
                                    <p:cond delay="0"/>
                                  </p:stCondLst>
                                  <p:childTnLst>
                                    <p:set>
                                      <p:cBhvr>
                                        <p:cTn id="141" dur="1" fill="hold">
                                          <p:stCondLst>
                                            <p:cond delay="0"/>
                                          </p:stCondLst>
                                        </p:cTn>
                                        <p:tgtEl>
                                          <p:spTgt spid="30748"/>
                                        </p:tgtEl>
                                        <p:attrNameLst>
                                          <p:attrName>style.visibility</p:attrName>
                                        </p:attrNameLst>
                                      </p:cBhvr>
                                      <p:to>
                                        <p:strVal val="visible"/>
                                      </p:to>
                                    </p:set>
                                    <p:animEffect transition="in" filter="strips(upLeft)">
                                      <p:cBhvr>
                                        <p:cTn id="142" dur="500"/>
                                        <p:tgtEl>
                                          <p:spTgt spid="30748"/>
                                        </p:tgtEl>
                                      </p:cBhvr>
                                    </p:animEffect>
                                  </p:childTnLst>
                                </p:cTn>
                              </p:par>
                            </p:childTnLst>
                          </p:cTn>
                        </p:par>
                      </p:childTnLst>
                    </p:cTn>
                  </p:par>
                  <p:par>
                    <p:cTn id="143" fill="hold">
                      <p:stCondLst>
                        <p:cond delay="indefinite"/>
                      </p:stCondLst>
                      <p:childTnLst>
                        <p:par>
                          <p:cTn id="144" fill="hold">
                            <p:stCondLst>
                              <p:cond delay="0"/>
                            </p:stCondLst>
                            <p:childTnLst>
                              <p:par>
                                <p:cTn id="145" presetID="18" presetClass="entr" presetSubtype="9" fill="hold" grpId="0" nodeType="clickEffect">
                                  <p:stCondLst>
                                    <p:cond delay="0"/>
                                  </p:stCondLst>
                                  <p:childTnLst>
                                    <p:set>
                                      <p:cBhvr>
                                        <p:cTn id="146" dur="1" fill="hold">
                                          <p:stCondLst>
                                            <p:cond delay="0"/>
                                          </p:stCondLst>
                                        </p:cTn>
                                        <p:tgtEl>
                                          <p:spTgt spid="30744"/>
                                        </p:tgtEl>
                                        <p:attrNameLst>
                                          <p:attrName>style.visibility</p:attrName>
                                        </p:attrNameLst>
                                      </p:cBhvr>
                                      <p:to>
                                        <p:strVal val="visible"/>
                                      </p:to>
                                    </p:set>
                                    <p:animEffect transition="in" filter="strips(upLeft)">
                                      <p:cBhvr>
                                        <p:cTn id="147" dur="500"/>
                                        <p:tgtEl>
                                          <p:spTgt spid="30744"/>
                                        </p:tgtEl>
                                      </p:cBhvr>
                                    </p:animEffect>
                                  </p:childTnLst>
                                </p:cTn>
                              </p:par>
                            </p:childTnLst>
                          </p:cTn>
                        </p:par>
                      </p:childTnLst>
                    </p:cTn>
                  </p:par>
                  <p:par>
                    <p:cTn id="148" fill="hold">
                      <p:stCondLst>
                        <p:cond delay="indefinite"/>
                      </p:stCondLst>
                      <p:childTnLst>
                        <p:par>
                          <p:cTn id="149" fill="hold">
                            <p:stCondLst>
                              <p:cond delay="0"/>
                            </p:stCondLst>
                            <p:childTnLst>
                              <p:par>
                                <p:cTn id="150" presetID="18" presetClass="entr" presetSubtype="9" fill="hold" grpId="0" nodeType="clickEffect">
                                  <p:stCondLst>
                                    <p:cond delay="0"/>
                                  </p:stCondLst>
                                  <p:childTnLst>
                                    <p:set>
                                      <p:cBhvr>
                                        <p:cTn id="151" dur="1" fill="hold">
                                          <p:stCondLst>
                                            <p:cond delay="0"/>
                                          </p:stCondLst>
                                        </p:cTn>
                                        <p:tgtEl>
                                          <p:spTgt spid="30741"/>
                                        </p:tgtEl>
                                        <p:attrNameLst>
                                          <p:attrName>style.visibility</p:attrName>
                                        </p:attrNameLst>
                                      </p:cBhvr>
                                      <p:to>
                                        <p:strVal val="visible"/>
                                      </p:to>
                                    </p:set>
                                    <p:animEffect transition="in" filter="strips(upLeft)">
                                      <p:cBhvr>
                                        <p:cTn id="152" dur="500"/>
                                        <p:tgtEl>
                                          <p:spTgt spid="30741"/>
                                        </p:tgtEl>
                                      </p:cBhvr>
                                    </p:animEffect>
                                  </p:childTnLst>
                                </p:cTn>
                              </p:par>
                            </p:childTnLst>
                          </p:cTn>
                        </p:par>
                      </p:childTnLst>
                    </p:cTn>
                  </p:par>
                  <p:par>
                    <p:cTn id="153" fill="hold">
                      <p:stCondLst>
                        <p:cond delay="indefinite"/>
                      </p:stCondLst>
                      <p:childTnLst>
                        <p:par>
                          <p:cTn id="154" fill="hold">
                            <p:stCondLst>
                              <p:cond delay="0"/>
                            </p:stCondLst>
                            <p:childTnLst>
                              <p:par>
                                <p:cTn id="155" presetID="17" presetClass="entr" presetSubtype="1" fill="hold" grpId="0" nodeType="clickEffect">
                                  <p:stCondLst>
                                    <p:cond delay="0"/>
                                  </p:stCondLst>
                                  <p:childTnLst>
                                    <p:set>
                                      <p:cBhvr>
                                        <p:cTn id="156" dur="1" fill="hold">
                                          <p:stCondLst>
                                            <p:cond delay="0"/>
                                          </p:stCondLst>
                                        </p:cTn>
                                        <p:tgtEl>
                                          <p:spTgt spid="30740"/>
                                        </p:tgtEl>
                                        <p:attrNameLst>
                                          <p:attrName>style.visibility</p:attrName>
                                        </p:attrNameLst>
                                      </p:cBhvr>
                                      <p:to>
                                        <p:strVal val="visible"/>
                                      </p:to>
                                    </p:set>
                                    <p:anim calcmode="lin" valueType="num">
                                      <p:cBhvr>
                                        <p:cTn id="157" dur="500" fill="hold"/>
                                        <p:tgtEl>
                                          <p:spTgt spid="30740"/>
                                        </p:tgtEl>
                                        <p:attrNameLst>
                                          <p:attrName>ppt_x</p:attrName>
                                        </p:attrNameLst>
                                      </p:cBhvr>
                                      <p:tavLst>
                                        <p:tav tm="0">
                                          <p:val>
                                            <p:strVal val="#ppt_x"/>
                                          </p:val>
                                        </p:tav>
                                        <p:tav tm="100000">
                                          <p:val>
                                            <p:strVal val="#ppt_x"/>
                                          </p:val>
                                        </p:tav>
                                      </p:tavLst>
                                    </p:anim>
                                    <p:anim calcmode="lin" valueType="num">
                                      <p:cBhvr>
                                        <p:cTn id="158" dur="500" fill="hold"/>
                                        <p:tgtEl>
                                          <p:spTgt spid="30740"/>
                                        </p:tgtEl>
                                        <p:attrNameLst>
                                          <p:attrName>ppt_y</p:attrName>
                                        </p:attrNameLst>
                                      </p:cBhvr>
                                      <p:tavLst>
                                        <p:tav tm="0">
                                          <p:val>
                                            <p:strVal val="#ppt_y-#ppt_h/2"/>
                                          </p:val>
                                        </p:tav>
                                        <p:tav tm="100000">
                                          <p:val>
                                            <p:strVal val="#ppt_y"/>
                                          </p:val>
                                        </p:tav>
                                      </p:tavLst>
                                    </p:anim>
                                    <p:anim calcmode="lin" valueType="num">
                                      <p:cBhvr>
                                        <p:cTn id="159" dur="500" fill="hold"/>
                                        <p:tgtEl>
                                          <p:spTgt spid="30740"/>
                                        </p:tgtEl>
                                        <p:attrNameLst>
                                          <p:attrName>ppt_w</p:attrName>
                                        </p:attrNameLst>
                                      </p:cBhvr>
                                      <p:tavLst>
                                        <p:tav tm="0">
                                          <p:val>
                                            <p:strVal val="#ppt_w"/>
                                          </p:val>
                                        </p:tav>
                                        <p:tav tm="100000">
                                          <p:val>
                                            <p:strVal val="#ppt_w"/>
                                          </p:val>
                                        </p:tav>
                                      </p:tavLst>
                                    </p:anim>
                                    <p:anim calcmode="lin" valueType="num">
                                      <p:cBhvr>
                                        <p:cTn id="160" dur="500" fill="hold"/>
                                        <p:tgtEl>
                                          <p:spTgt spid="30740"/>
                                        </p:tgtEl>
                                        <p:attrNameLst>
                                          <p:attrName>ppt_h</p:attrName>
                                        </p:attrNameLst>
                                      </p:cBhvr>
                                      <p:tavLst>
                                        <p:tav tm="0">
                                          <p:val>
                                            <p:fltVal val="0"/>
                                          </p:val>
                                        </p:tav>
                                        <p:tav tm="100000">
                                          <p:val>
                                            <p:strVal val="#ppt_h"/>
                                          </p:val>
                                        </p:tav>
                                      </p:tavLst>
                                    </p:anim>
                                  </p:childTnLst>
                                </p:cTn>
                              </p:par>
                            </p:childTnLst>
                          </p:cTn>
                        </p:par>
                      </p:childTnLst>
                    </p:cTn>
                  </p:par>
                  <p:par>
                    <p:cTn id="161" fill="hold">
                      <p:stCondLst>
                        <p:cond delay="indefinite"/>
                      </p:stCondLst>
                      <p:childTnLst>
                        <p:par>
                          <p:cTn id="162" fill="hold">
                            <p:stCondLst>
                              <p:cond delay="0"/>
                            </p:stCondLst>
                            <p:childTnLst>
                              <p:par>
                                <p:cTn id="163" presetID="17" presetClass="entr" presetSubtype="1" fill="hold" grpId="0" nodeType="clickEffect">
                                  <p:stCondLst>
                                    <p:cond delay="0"/>
                                  </p:stCondLst>
                                  <p:childTnLst>
                                    <p:set>
                                      <p:cBhvr>
                                        <p:cTn id="164" dur="1" fill="hold">
                                          <p:stCondLst>
                                            <p:cond delay="0"/>
                                          </p:stCondLst>
                                        </p:cTn>
                                        <p:tgtEl>
                                          <p:spTgt spid="30739"/>
                                        </p:tgtEl>
                                        <p:attrNameLst>
                                          <p:attrName>style.visibility</p:attrName>
                                        </p:attrNameLst>
                                      </p:cBhvr>
                                      <p:to>
                                        <p:strVal val="visible"/>
                                      </p:to>
                                    </p:set>
                                    <p:anim calcmode="lin" valueType="num">
                                      <p:cBhvr>
                                        <p:cTn id="165" dur="500" fill="hold"/>
                                        <p:tgtEl>
                                          <p:spTgt spid="30739"/>
                                        </p:tgtEl>
                                        <p:attrNameLst>
                                          <p:attrName>ppt_x</p:attrName>
                                        </p:attrNameLst>
                                      </p:cBhvr>
                                      <p:tavLst>
                                        <p:tav tm="0">
                                          <p:val>
                                            <p:strVal val="#ppt_x"/>
                                          </p:val>
                                        </p:tav>
                                        <p:tav tm="100000">
                                          <p:val>
                                            <p:strVal val="#ppt_x"/>
                                          </p:val>
                                        </p:tav>
                                      </p:tavLst>
                                    </p:anim>
                                    <p:anim calcmode="lin" valueType="num">
                                      <p:cBhvr>
                                        <p:cTn id="166" dur="500" fill="hold"/>
                                        <p:tgtEl>
                                          <p:spTgt spid="30739"/>
                                        </p:tgtEl>
                                        <p:attrNameLst>
                                          <p:attrName>ppt_y</p:attrName>
                                        </p:attrNameLst>
                                      </p:cBhvr>
                                      <p:tavLst>
                                        <p:tav tm="0">
                                          <p:val>
                                            <p:strVal val="#ppt_y-#ppt_h/2"/>
                                          </p:val>
                                        </p:tav>
                                        <p:tav tm="100000">
                                          <p:val>
                                            <p:strVal val="#ppt_y"/>
                                          </p:val>
                                        </p:tav>
                                      </p:tavLst>
                                    </p:anim>
                                    <p:anim calcmode="lin" valueType="num">
                                      <p:cBhvr>
                                        <p:cTn id="167" dur="500" fill="hold"/>
                                        <p:tgtEl>
                                          <p:spTgt spid="30739"/>
                                        </p:tgtEl>
                                        <p:attrNameLst>
                                          <p:attrName>ppt_w</p:attrName>
                                        </p:attrNameLst>
                                      </p:cBhvr>
                                      <p:tavLst>
                                        <p:tav tm="0">
                                          <p:val>
                                            <p:strVal val="#ppt_w"/>
                                          </p:val>
                                        </p:tav>
                                        <p:tav tm="100000">
                                          <p:val>
                                            <p:strVal val="#ppt_w"/>
                                          </p:val>
                                        </p:tav>
                                      </p:tavLst>
                                    </p:anim>
                                    <p:anim calcmode="lin" valueType="num">
                                      <p:cBhvr>
                                        <p:cTn id="168" dur="500" fill="hold"/>
                                        <p:tgtEl>
                                          <p:spTgt spid="30739"/>
                                        </p:tgtEl>
                                        <p:attrNameLst>
                                          <p:attrName>ppt_h</p:attrName>
                                        </p:attrNameLst>
                                      </p:cBhvr>
                                      <p:tavLst>
                                        <p:tav tm="0">
                                          <p:val>
                                            <p:fltVal val="0"/>
                                          </p:val>
                                        </p:tav>
                                        <p:tav tm="100000">
                                          <p:val>
                                            <p:strVal val="#ppt_h"/>
                                          </p:val>
                                        </p:tav>
                                      </p:tavLst>
                                    </p:anim>
                                  </p:childTnLst>
                                </p:cTn>
                              </p:par>
                            </p:childTnLst>
                          </p:cTn>
                        </p:par>
                      </p:childTnLst>
                    </p:cTn>
                  </p:par>
                  <p:par>
                    <p:cTn id="169" fill="hold">
                      <p:stCondLst>
                        <p:cond delay="indefinite"/>
                      </p:stCondLst>
                      <p:childTnLst>
                        <p:par>
                          <p:cTn id="170" fill="hold">
                            <p:stCondLst>
                              <p:cond delay="0"/>
                            </p:stCondLst>
                            <p:childTnLst>
                              <p:par>
                                <p:cTn id="171" presetID="18" presetClass="entr" presetSubtype="12" fill="hold" grpId="0" nodeType="clickEffect">
                                  <p:stCondLst>
                                    <p:cond delay="0"/>
                                  </p:stCondLst>
                                  <p:childTnLst>
                                    <p:set>
                                      <p:cBhvr>
                                        <p:cTn id="172" dur="1" fill="hold">
                                          <p:stCondLst>
                                            <p:cond delay="0"/>
                                          </p:stCondLst>
                                        </p:cTn>
                                        <p:tgtEl>
                                          <p:spTgt spid="30738"/>
                                        </p:tgtEl>
                                        <p:attrNameLst>
                                          <p:attrName>style.visibility</p:attrName>
                                        </p:attrNameLst>
                                      </p:cBhvr>
                                      <p:to>
                                        <p:strVal val="visible"/>
                                      </p:to>
                                    </p:set>
                                    <p:animEffect transition="in" filter="strips(downLeft)">
                                      <p:cBhvr>
                                        <p:cTn id="173" dur="500"/>
                                        <p:tgtEl>
                                          <p:spTgt spid="30738"/>
                                        </p:tgtEl>
                                      </p:cBhvr>
                                    </p:animEffect>
                                  </p:childTnLst>
                                </p:cTn>
                              </p:par>
                            </p:childTnLst>
                          </p:cTn>
                        </p:par>
                      </p:childTnLst>
                    </p:cTn>
                  </p:par>
                  <p:par>
                    <p:cTn id="174" fill="hold">
                      <p:stCondLst>
                        <p:cond delay="indefinite"/>
                      </p:stCondLst>
                      <p:childTnLst>
                        <p:par>
                          <p:cTn id="175" fill="hold">
                            <p:stCondLst>
                              <p:cond delay="0"/>
                            </p:stCondLst>
                            <p:childTnLst>
                              <p:par>
                                <p:cTn id="176" presetID="17" presetClass="entr" presetSubtype="1" fill="hold" grpId="0" nodeType="clickEffect">
                                  <p:stCondLst>
                                    <p:cond delay="0"/>
                                  </p:stCondLst>
                                  <p:childTnLst>
                                    <p:set>
                                      <p:cBhvr>
                                        <p:cTn id="177" dur="1" fill="hold">
                                          <p:stCondLst>
                                            <p:cond delay="0"/>
                                          </p:stCondLst>
                                        </p:cTn>
                                        <p:tgtEl>
                                          <p:spTgt spid="30737"/>
                                        </p:tgtEl>
                                        <p:attrNameLst>
                                          <p:attrName>style.visibility</p:attrName>
                                        </p:attrNameLst>
                                      </p:cBhvr>
                                      <p:to>
                                        <p:strVal val="visible"/>
                                      </p:to>
                                    </p:set>
                                    <p:anim calcmode="lin" valueType="num">
                                      <p:cBhvr>
                                        <p:cTn id="178" dur="500" fill="hold"/>
                                        <p:tgtEl>
                                          <p:spTgt spid="30737"/>
                                        </p:tgtEl>
                                        <p:attrNameLst>
                                          <p:attrName>ppt_x</p:attrName>
                                        </p:attrNameLst>
                                      </p:cBhvr>
                                      <p:tavLst>
                                        <p:tav tm="0">
                                          <p:val>
                                            <p:strVal val="#ppt_x"/>
                                          </p:val>
                                        </p:tav>
                                        <p:tav tm="100000">
                                          <p:val>
                                            <p:strVal val="#ppt_x"/>
                                          </p:val>
                                        </p:tav>
                                      </p:tavLst>
                                    </p:anim>
                                    <p:anim calcmode="lin" valueType="num">
                                      <p:cBhvr>
                                        <p:cTn id="179" dur="500" fill="hold"/>
                                        <p:tgtEl>
                                          <p:spTgt spid="30737"/>
                                        </p:tgtEl>
                                        <p:attrNameLst>
                                          <p:attrName>ppt_y</p:attrName>
                                        </p:attrNameLst>
                                      </p:cBhvr>
                                      <p:tavLst>
                                        <p:tav tm="0">
                                          <p:val>
                                            <p:strVal val="#ppt_y-#ppt_h/2"/>
                                          </p:val>
                                        </p:tav>
                                        <p:tav tm="100000">
                                          <p:val>
                                            <p:strVal val="#ppt_y"/>
                                          </p:val>
                                        </p:tav>
                                      </p:tavLst>
                                    </p:anim>
                                    <p:anim calcmode="lin" valueType="num">
                                      <p:cBhvr>
                                        <p:cTn id="180" dur="500" fill="hold"/>
                                        <p:tgtEl>
                                          <p:spTgt spid="30737"/>
                                        </p:tgtEl>
                                        <p:attrNameLst>
                                          <p:attrName>ppt_w</p:attrName>
                                        </p:attrNameLst>
                                      </p:cBhvr>
                                      <p:tavLst>
                                        <p:tav tm="0">
                                          <p:val>
                                            <p:strVal val="#ppt_w"/>
                                          </p:val>
                                        </p:tav>
                                        <p:tav tm="100000">
                                          <p:val>
                                            <p:strVal val="#ppt_w"/>
                                          </p:val>
                                        </p:tav>
                                      </p:tavLst>
                                    </p:anim>
                                    <p:anim calcmode="lin" valueType="num">
                                      <p:cBhvr>
                                        <p:cTn id="181" dur="500" fill="hold"/>
                                        <p:tgtEl>
                                          <p:spTgt spid="30737"/>
                                        </p:tgtEl>
                                        <p:attrNameLst>
                                          <p:attrName>ppt_h</p:attrName>
                                        </p:attrNameLst>
                                      </p:cBhvr>
                                      <p:tavLst>
                                        <p:tav tm="0">
                                          <p:val>
                                            <p:fltVal val="0"/>
                                          </p:val>
                                        </p:tav>
                                        <p:tav tm="100000">
                                          <p:val>
                                            <p:strVal val="#ppt_h"/>
                                          </p:val>
                                        </p:tav>
                                      </p:tavLst>
                                    </p:anim>
                                  </p:childTnLst>
                                </p:cTn>
                              </p:par>
                            </p:childTnLst>
                          </p:cTn>
                        </p:par>
                      </p:childTnLst>
                    </p:cTn>
                  </p:par>
                  <p:par>
                    <p:cTn id="182" fill="hold">
                      <p:stCondLst>
                        <p:cond delay="indefinite"/>
                      </p:stCondLst>
                      <p:childTnLst>
                        <p:par>
                          <p:cTn id="183" fill="hold">
                            <p:stCondLst>
                              <p:cond delay="0"/>
                            </p:stCondLst>
                            <p:childTnLst>
                              <p:par>
                                <p:cTn id="184" presetID="18" presetClass="entr" presetSubtype="12" fill="hold" grpId="0" nodeType="clickEffect">
                                  <p:stCondLst>
                                    <p:cond delay="0"/>
                                  </p:stCondLst>
                                  <p:childTnLst>
                                    <p:set>
                                      <p:cBhvr>
                                        <p:cTn id="185" dur="1" fill="hold">
                                          <p:stCondLst>
                                            <p:cond delay="0"/>
                                          </p:stCondLst>
                                        </p:cTn>
                                        <p:tgtEl>
                                          <p:spTgt spid="30749"/>
                                        </p:tgtEl>
                                        <p:attrNameLst>
                                          <p:attrName>style.visibility</p:attrName>
                                        </p:attrNameLst>
                                      </p:cBhvr>
                                      <p:to>
                                        <p:strVal val="visible"/>
                                      </p:to>
                                    </p:set>
                                    <p:animEffect transition="in" filter="strips(downLeft)">
                                      <p:cBhvr>
                                        <p:cTn id="186" dur="500"/>
                                        <p:tgtEl>
                                          <p:spTgt spid="307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2" grpId="0" autoUpdateAnimBg="0"/>
      <p:bldP spid="30727" grpId="0" animBg="1"/>
      <p:bldP spid="30728" grpId="0" animBg="1"/>
      <p:bldP spid="30729" grpId="0" animBg="1"/>
      <p:bldP spid="30730" grpId="0" animBg="1"/>
      <p:bldP spid="30731" grpId="0" animBg="1"/>
      <p:bldP spid="30732" grpId="0" animBg="1"/>
      <p:bldP spid="30733" grpId="0" animBg="1"/>
      <p:bldP spid="30734" grpId="0" animBg="1"/>
      <p:bldP spid="30735" grpId="0" animBg="1"/>
      <p:bldP spid="30736" grpId="0" animBg="1"/>
      <p:bldP spid="30737" grpId="0" animBg="1"/>
      <p:bldP spid="30738" grpId="0" animBg="1"/>
      <p:bldP spid="30739" grpId="0" animBg="1"/>
      <p:bldP spid="30740" grpId="0" animBg="1"/>
      <p:bldP spid="30741" grpId="0" animBg="1"/>
      <p:bldP spid="30742" grpId="0" animBg="1"/>
      <p:bldP spid="30743" grpId="0" animBg="1"/>
      <p:bldP spid="30744" grpId="0" animBg="1"/>
      <p:bldP spid="30745" grpId="0" animBg="1"/>
      <p:bldP spid="30746" grpId="0" animBg="1"/>
      <p:bldP spid="30747" grpId="0" animBg="1"/>
      <p:bldP spid="30748" grpId="0" animBg="1"/>
      <p:bldP spid="30749" grpId="0" animBg="1"/>
      <p:bldP spid="30750" grpId="0" animBg="1"/>
      <p:bldP spid="30823" grpId="0" autoUpdateAnimBg="0"/>
      <p:bldP spid="30824"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533400" y="4267200"/>
            <a:ext cx="3581400" cy="1066800"/>
            <a:chOff x="2832" y="2694"/>
            <a:chExt cx="2256" cy="672"/>
          </a:xfrm>
        </p:grpSpPr>
        <p:sp>
          <p:nvSpPr>
            <p:cNvPr id="31856" name="Line 3"/>
            <p:cNvSpPr>
              <a:spLocks noChangeShapeType="1"/>
            </p:cNvSpPr>
            <p:nvPr/>
          </p:nvSpPr>
          <p:spPr bwMode="auto">
            <a:xfrm>
              <a:off x="3120" y="3366"/>
              <a:ext cx="1728" cy="0"/>
            </a:xfrm>
            <a:prstGeom prst="line">
              <a:avLst/>
            </a:prstGeom>
            <a:noFill/>
            <a:ln w="9525">
              <a:solidFill>
                <a:schemeClr val="bg2"/>
              </a:solidFill>
              <a:round/>
            </a:ln>
          </p:spPr>
          <p:txBody>
            <a:bodyPr/>
            <a:lstStyle/>
            <a:p>
              <a:endParaRPr lang="en-IN"/>
            </a:p>
          </p:txBody>
        </p:sp>
        <p:sp>
          <p:nvSpPr>
            <p:cNvPr id="31857" name="Line 4"/>
            <p:cNvSpPr>
              <a:spLocks noChangeShapeType="1"/>
            </p:cNvSpPr>
            <p:nvPr/>
          </p:nvSpPr>
          <p:spPr bwMode="auto">
            <a:xfrm flipV="1">
              <a:off x="3936" y="2694"/>
              <a:ext cx="1152" cy="672"/>
            </a:xfrm>
            <a:prstGeom prst="line">
              <a:avLst/>
            </a:prstGeom>
            <a:noFill/>
            <a:ln w="9525">
              <a:solidFill>
                <a:schemeClr val="bg2"/>
              </a:solidFill>
              <a:round/>
            </a:ln>
          </p:spPr>
          <p:txBody>
            <a:bodyPr/>
            <a:lstStyle/>
            <a:p>
              <a:endParaRPr lang="en-IN"/>
            </a:p>
          </p:txBody>
        </p:sp>
        <p:sp>
          <p:nvSpPr>
            <p:cNvPr id="31858" name="Line 5"/>
            <p:cNvSpPr>
              <a:spLocks noChangeShapeType="1"/>
            </p:cNvSpPr>
            <p:nvPr/>
          </p:nvSpPr>
          <p:spPr bwMode="auto">
            <a:xfrm flipH="1" flipV="1">
              <a:off x="2832" y="2790"/>
              <a:ext cx="1104" cy="576"/>
            </a:xfrm>
            <a:prstGeom prst="line">
              <a:avLst/>
            </a:prstGeom>
            <a:noFill/>
            <a:ln w="9525">
              <a:solidFill>
                <a:schemeClr val="bg2"/>
              </a:solidFill>
              <a:round/>
            </a:ln>
          </p:spPr>
          <p:txBody>
            <a:bodyPr/>
            <a:lstStyle/>
            <a:p>
              <a:endParaRPr lang="en-IN"/>
            </a:p>
          </p:txBody>
        </p:sp>
      </p:grpSp>
      <p:sp>
        <p:nvSpPr>
          <p:cNvPr id="31750" name="Line 6"/>
          <p:cNvSpPr>
            <a:spLocks noChangeShapeType="1"/>
          </p:cNvSpPr>
          <p:nvPr/>
        </p:nvSpPr>
        <p:spPr bwMode="auto">
          <a:xfrm flipV="1">
            <a:off x="2286000" y="4648200"/>
            <a:ext cx="0" cy="685800"/>
          </a:xfrm>
          <a:prstGeom prst="line">
            <a:avLst/>
          </a:prstGeom>
          <a:noFill/>
          <a:ln w="19050">
            <a:solidFill>
              <a:schemeClr val="tx1"/>
            </a:solidFill>
            <a:round/>
          </a:ln>
        </p:spPr>
        <p:txBody>
          <a:bodyPr/>
          <a:lstStyle/>
          <a:p>
            <a:endParaRPr lang="en-IN"/>
          </a:p>
        </p:txBody>
      </p:sp>
      <p:sp>
        <p:nvSpPr>
          <p:cNvPr id="31751" name="Line 7"/>
          <p:cNvSpPr>
            <a:spLocks noChangeShapeType="1"/>
          </p:cNvSpPr>
          <p:nvPr/>
        </p:nvSpPr>
        <p:spPr bwMode="auto">
          <a:xfrm flipV="1">
            <a:off x="2286000" y="3870325"/>
            <a:ext cx="1295400" cy="777875"/>
          </a:xfrm>
          <a:prstGeom prst="line">
            <a:avLst/>
          </a:prstGeom>
          <a:noFill/>
          <a:ln w="19050">
            <a:solidFill>
              <a:schemeClr val="tx1"/>
            </a:solidFill>
            <a:round/>
          </a:ln>
        </p:spPr>
        <p:txBody>
          <a:bodyPr/>
          <a:lstStyle/>
          <a:p>
            <a:endParaRPr lang="en-IN"/>
          </a:p>
        </p:txBody>
      </p:sp>
      <p:sp>
        <p:nvSpPr>
          <p:cNvPr id="31752" name="Line 8"/>
          <p:cNvSpPr>
            <a:spLocks noChangeShapeType="1"/>
          </p:cNvSpPr>
          <p:nvPr/>
        </p:nvSpPr>
        <p:spPr bwMode="auto">
          <a:xfrm flipV="1">
            <a:off x="3581400" y="2190750"/>
            <a:ext cx="0" cy="1676400"/>
          </a:xfrm>
          <a:prstGeom prst="line">
            <a:avLst/>
          </a:prstGeom>
          <a:noFill/>
          <a:ln w="19050">
            <a:solidFill>
              <a:schemeClr val="tx1"/>
            </a:solidFill>
            <a:round/>
          </a:ln>
        </p:spPr>
        <p:txBody>
          <a:bodyPr/>
          <a:lstStyle/>
          <a:p>
            <a:endParaRPr lang="en-IN"/>
          </a:p>
        </p:txBody>
      </p:sp>
      <p:sp>
        <p:nvSpPr>
          <p:cNvPr id="31753" name="Line 9"/>
          <p:cNvSpPr>
            <a:spLocks noChangeShapeType="1"/>
          </p:cNvSpPr>
          <p:nvPr/>
        </p:nvSpPr>
        <p:spPr bwMode="auto">
          <a:xfrm flipH="1" flipV="1">
            <a:off x="2209800" y="1536700"/>
            <a:ext cx="1371600" cy="654050"/>
          </a:xfrm>
          <a:prstGeom prst="line">
            <a:avLst/>
          </a:prstGeom>
          <a:noFill/>
          <a:ln w="19050">
            <a:solidFill>
              <a:schemeClr val="tx1"/>
            </a:solidFill>
            <a:round/>
          </a:ln>
        </p:spPr>
        <p:txBody>
          <a:bodyPr/>
          <a:lstStyle/>
          <a:p>
            <a:endParaRPr lang="en-IN"/>
          </a:p>
        </p:txBody>
      </p:sp>
      <p:sp>
        <p:nvSpPr>
          <p:cNvPr id="31754" name="Line 10"/>
          <p:cNvSpPr>
            <a:spLocks noChangeShapeType="1"/>
          </p:cNvSpPr>
          <p:nvPr/>
        </p:nvSpPr>
        <p:spPr bwMode="auto">
          <a:xfrm flipH="1" flipV="1">
            <a:off x="2209800" y="3200400"/>
            <a:ext cx="1371600" cy="652463"/>
          </a:xfrm>
          <a:prstGeom prst="line">
            <a:avLst/>
          </a:prstGeom>
          <a:noFill/>
          <a:ln w="19050">
            <a:solidFill>
              <a:schemeClr val="tx1"/>
            </a:solidFill>
            <a:round/>
          </a:ln>
        </p:spPr>
        <p:txBody>
          <a:bodyPr/>
          <a:lstStyle/>
          <a:p>
            <a:endParaRPr lang="en-IN"/>
          </a:p>
        </p:txBody>
      </p:sp>
      <p:sp>
        <p:nvSpPr>
          <p:cNvPr id="31755" name="Line 11"/>
          <p:cNvSpPr>
            <a:spLocks noChangeShapeType="1"/>
          </p:cNvSpPr>
          <p:nvPr/>
        </p:nvSpPr>
        <p:spPr bwMode="auto">
          <a:xfrm flipV="1">
            <a:off x="2209800" y="1524000"/>
            <a:ext cx="0" cy="1676400"/>
          </a:xfrm>
          <a:prstGeom prst="line">
            <a:avLst/>
          </a:prstGeom>
          <a:noFill/>
          <a:ln w="19050">
            <a:solidFill>
              <a:schemeClr val="tx1"/>
            </a:solidFill>
            <a:round/>
          </a:ln>
        </p:spPr>
        <p:txBody>
          <a:bodyPr/>
          <a:lstStyle/>
          <a:p>
            <a:endParaRPr lang="en-IN"/>
          </a:p>
        </p:txBody>
      </p:sp>
      <p:sp>
        <p:nvSpPr>
          <p:cNvPr id="31756" name="Line 12"/>
          <p:cNvSpPr>
            <a:spLocks noChangeShapeType="1"/>
          </p:cNvSpPr>
          <p:nvPr/>
        </p:nvSpPr>
        <p:spPr bwMode="auto">
          <a:xfrm flipV="1">
            <a:off x="4038600" y="1981200"/>
            <a:ext cx="0" cy="2286000"/>
          </a:xfrm>
          <a:prstGeom prst="line">
            <a:avLst/>
          </a:prstGeom>
          <a:noFill/>
          <a:ln w="19050">
            <a:solidFill>
              <a:schemeClr val="tx1"/>
            </a:solidFill>
            <a:round/>
          </a:ln>
        </p:spPr>
        <p:txBody>
          <a:bodyPr/>
          <a:lstStyle/>
          <a:p>
            <a:endParaRPr lang="en-IN"/>
          </a:p>
        </p:txBody>
      </p:sp>
      <p:sp>
        <p:nvSpPr>
          <p:cNvPr id="31757" name="Line 13"/>
          <p:cNvSpPr>
            <a:spLocks noChangeShapeType="1"/>
          </p:cNvSpPr>
          <p:nvPr/>
        </p:nvSpPr>
        <p:spPr bwMode="auto">
          <a:xfrm flipH="1" flipV="1">
            <a:off x="2600325" y="1320800"/>
            <a:ext cx="1447800" cy="688975"/>
          </a:xfrm>
          <a:prstGeom prst="line">
            <a:avLst/>
          </a:prstGeom>
          <a:noFill/>
          <a:ln w="19050">
            <a:solidFill>
              <a:schemeClr val="tx1"/>
            </a:solidFill>
            <a:round/>
          </a:ln>
        </p:spPr>
        <p:txBody>
          <a:bodyPr/>
          <a:lstStyle/>
          <a:p>
            <a:endParaRPr lang="en-IN"/>
          </a:p>
        </p:txBody>
      </p:sp>
      <p:sp>
        <p:nvSpPr>
          <p:cNvPr id="31758" name="Line 14"/>
          <p:cNvSpPr>
            <a:spLocks noChangeShapeType="1"/>
          </p:cNvSpPr>
          <p:nvPr/>
        </p:nvSpPr>
        <p:spPr bwMode="auto">
          <a:xfrm flipV="1">
            <a:off x="3581400" y="1981200"/>
            <a:ext cx="457200" cy="228600"/>
          </a:xfrm>
          <a:prstGeom prst="line">
            <a:avLst/>
          </a:prstGeom>
          <a:noFill/>
          <a:ln w="19050">
            <a:solidFill>
              <a:schemeClr val="tx1"/>
            </a:solidFill>
            <a:round/>
          </a:ln>
        </p:spPr>
        <p:txBody>
          <a:bodyPr/>
          <a:lstStyle/>
          <a:p>
            <a:endParaRPr lang="en-IN"/>
          </a:p>
        </p:txBody>
      </p:sp>
      <p:sp>
        <p:nvSpPr>
          <p:cNvPr id="31759" name="Line 15"/>
          <p:cNvSpPr>
            <a:spLocks noChangeShapeType="1"/>
          </p:cNvSpPr>
          <p:nvPr/>
        </p:nvSpPr>
        <p:spPr bwMode="auto">
          <a:xfrm flipV="1">
            <a:off x="2214563" y="1323975"/>
            <a:ext cx="457200" cy="228600"/>
          </a:xfrm>
          <a:prstGeom prst="line">
            <a:avLst/>
          </a:prstGeom>
          <a:noFill/>
          <a:ln w="19050">
            <a:solidFill>
              <a:schemeClr val="tx1"/>
            </a:solidFill>
            <a:round/>
          </a:ln>
        </p:spPr>
        <p:txBody>
          <a:bodyPr/>
          <a:lstStyle/>
          <a:p>
            <a:endParaRPr lang="en-IN"/>
          </a:p>
        </p:txBody>
      </p:sp>
      <p:sp>
        <p:nvSpPr>
          <p:cNvPr id="31760" name="Line 16"/>
          <p:cNvSpPr>
            <a:spLocks noChangeShapeType="1"/>
          </p:cNvSpPr>
          <p:nvPr/>
        </p:nvSpPr>
        <p:spPr bwMode="auto">
          <a:xfrm flipH="1" flipV="1">
            <a:off x="919163" y="3976688"/>
            <a:ext cx="1371600" cy="654050"/>
          </a:xfrm>
          <a:prstGeom prst="line">
            <a:avLst/>
          </a:prstGeom>
          <a:noFill/>
          <a:ln w="19050">
            <a:solidFill>
              <a:schemeClr val="tx1"/>
            </a:solidFill>
            <a:round/>
          </a:ln>
        </p:spPr>
        <p:txBody>
          <a:bodyPr/>
          <a:lstStyle/>
          <a:p>
            <a:endParaRPr lang="en-IN"/>
          </a:p>
        </p:txBody>
      </p:sp>
      <p:sp>
        <p:nvSpPr>
          <p:cNvPr id="31761" name="Line 17"/>
          <p:cNvSpPr>
            <a:spLocks noChangeShapeType="1"/>
          </p:cNvSpPr>
          <p:nvPr/>
        </p:nvSpPr>
        <p:spPr bwMode="auto">
          <a:xfrm flipV="1">
            <a:off x="914400" y="3200400"/>
            <a:ext cx="1295400" cy="777875"/>
          </a:xfrm>
          <a:prstGeom prst="line">
            <a:avLst/>
          </a:prstGeom>
          <a:noFill/>
          <a:ln w="19050">
            <a:solidFill>
              <a:schemeClr val="tx1"/>
            </a:solidFill>
            <a:round/>
          </a:ln>
        </p:spPr>
        <p:txBody>
          <a:bodyPr/>
          <a:lstStyle/>
          <a:p>
            <a:endParaRPr lang="en-IN"/>
          </a:p>
        </p:txBody>
      </p:sp>
      <p:sp>
        <p:nvSpPr>
          <p:cNvPr id="31762" name="Line 18"/>
          <p:cNvSpPr>
            <a:spLocks noChangeShapeType="1"/>
          </p:cNvSpPr>
          <p:nvPr/>
        </p:nvSpPr>
        <p:spPr bwMode="auto">
          <a:xfrm flipV="1">
            <a:off x="914400" y="3962400"/>
            <a:ext cx="0" cy="685800"/>
          </a:xfrm>
          <a:prstGeom prst="line">
            <a:avLst/>
          </a:prstGeom>
          <a:noFill/>
          <a:ln w="19050">
            <a:solidFill>
              <a:schemeClr val="tx1"/>
            </a:solidFill>
            <a:round/>
          </a:ln>
        </p:spPr>
        <p:txBody>
          <a:bodyPr/>
          <a:lstStyle/>
          <a:p>
            <a:endParaRPr lang="en-IN"/>
          </a:p>
        </p:txBody>
      </p:sp>
      <p:grpSp>
        <p:nvGrpSpPr>
          <p:cNvPr id="3" name="Group 19"/>
          <p:cNvGrpSpPr/>
          <p:nvPr/>
        </p:nvGrpSpPr>
        <p:grpSpPr bwMode="auto">
          <a:xfrm>
            <a:off x="2514600" y="2133600"/>
            <a:ext cx="747713" cy="1276350"/>
            <a:chOff x="1488" y="1056"/>
            <a:chExt cx="864" cy="1476"/>
          </a:xfrm>
        </p:grpSpPr>
        <p:sp>
          <p:nvSpPr>
            <p:cNvPr id="31852" name="Line 20"/>
            <p:cNvSpPr>
              <a:spLocks noChangeShapeType="1"/>
            </p:cNvSpPr>
            <p:nvPr/>
          </p:nvSpPr>
          <p:spPr bwMode="auto">
            <a:xfrm flipV="1">
              <a:off x="2352" y="1476"/>
              <a:ext cx="0" cy="1056"/>
            </a:xfrm>
            <a:prstGeom prst="line">
              <a:avLst/>
            </a:prstGeom>
            <a:noFill/>
            <a:ln w="19050">
              <a:solidFill>
                <a:schemeClr val="tx1"/>
              </a:solidFill>
              <a:round/>
            </a:ln>
          </p:spPr>
          <p:txBody>
            <a:bodyPr/>
            <a:lstStyle/>
            <a:p>
              <a:endParaRPr lang="en-IN"/>
            </a:p>
          </p:txBody>
        </p:sp>
        <p:sp>
          <p:nvSpPr>
            <p:cNvPr id="31853" name="Line 21"/>
            <p:cNvSpPr>
              <a:spLocks noChangeShapeType="1"/>
            </p:cNvSpPr>
            <p:nvPr/>
          </p:nvSpPr>
          <p:spPr bwMode="auto">
            <a:xfrm flipH="1" flipV="1">
              <a:off x="1488" y="1064"/>
              <a:ext cx="864" cy="412"/>
            </a:xfrm>
            <a:prstGeom prst="line">
              <a:avLst/>
            </a:prstGeom>
            <a:noFill/>
            <a:ln w="19050">
              <a:solidFill>
                <a:schemeClr val="tx1"/>
              </a:solidFill>
              <a:round/>
            </a:ln>
          </p:spPr>
          <p:txBody>
            <a:bodyPr/>
            <a:lstStyle/>
            <a:p>
              <a:endParaRPr lang="en-IN"/>
            </a:p>
          </p:txBody>
        </p:sp>
        <p:sp>
          <p:nvSpPr>
            <p:cNvPr id="31854" name="Line 22"/>
            <p:cNvSpPr>
              <a:spLocks noChangeShapeType="1"/>
            </p:cNvSpPr>
            <p:nvPr/>
          </p:nvSpPr>
          <p:spPr bwMode="auto">
            <a:xfrm flipH="1" flipV="1">
              <a:off x="1488" y="2112"/>
              <a:ext cx="864" cy="411"/>
            </a:xfrm>
            <a:prstGeom prst="line">
              <a:avLst/>
            </a:prstGeom>
            <a:noFill/>
            <a:ln w="19050">
              <a:solidFill>
                <a:schemeClr val="tx1"/>
              </a:solidFill>
              <a:round/>
            </a:ln>
          </p:spPr>
          <p:txBody>
            <a:bodyPr/>
            <a:lstStyle/>
            <a:p>
              <a:endParaRPr lang="en-IN"/>
            </a:p>
          </p:txBody>
        </p:sp>
        <p:sp>
          <p:nvSpPr>
            <p:cNvPr id="31855" name="Line 23"/>
            <p:cNvSpPr>
              <a:spLocks noChangeShapeType="1"/>
            </p:cNvSpPr>
            <p:nvPr/>
          </p:nvSpPr>
          <p:spPr bwMode="auto">
            <a:xfrm flipV="1">
              <a:off x="1488" y="1056"/>
              <a:ext cx="0" cy="1056"/>
            </a:xfrm>
            <a:prstGeom prst="line">
              <a:avLst/>
            </a:prstGeom>
            <a:noFill/>
            <a:ln w="19050">
              <a:solidFill>
                <a:schemeClr val="tx1"/>
              </a:solidFill>
              <a:round/>
            </a:ln>
          </p:spPr>
          <p:txBody>
            <a:bodyPr/>
            <a:lstStyle/>
            <a:p>
              <a:endParaRPr lang="en-IN"/>
            </a:p>
          </p:txBody>
        </p:sp>
      </p:grpSp>
      <p:sp>
        <p:nvSpPr>
          <p:cNvPr id="31768" name="Line 24"/>
          <p:cNvSpPr>
            <a:spLocks noChangeShapeType="1"/>
          </p:cNvSpPr>
          <p:nvPr/>
        </p:nvSpPr>
        <p:spPr bwMode="auto">
          <a:xfrm flipV="1">
            <a:off x="1447800" y="2147888"/>
            <a:ext cx="1066800" cy="595312"/>
          </a:xfrm>
          <a:prstGeom prst="line">
            <a:avLst/>
          </a:prstGeom>
          <a:noFill/>
          <a:ln w="19050">
            <a:solidFill>
              <a:schemeClr val="tx1"/>
            </a:solidFill>
            <a:round/>
          </a:ln>
        </p:spPr>
        <p:txBody>
          <a:bodyPr/>
          <a:lstStyle/>
          <a:p>
            <a:endParaRPr lang="en-IN"/>
          </a:p>
        </p:txBody>
      </p:sp>
      <p:sp>
        <p:nvSpPr>
          <p:cNvPr id="31769" name="Line 25"/>
          <p:cNvSpPr>
            <a:spLocks noChangeShapeType="1"/>
          </p:cNvSpPr>
          <p:nvPr/>
        </p:nvSpPr>
        <p:spPr bwMode="auto">
          <a:xfrm flipV="1">
            <a:off x="2209800" y="3386138"/>
            <a:ext cx="1038225" cy="623887"/>
          </a:xfrm>
          <a:prstGeom prst="line">
            <a:avLst/>
          </a:prstGeom>
          <a:noFill/>
          <a:ln w="19050">
            <a:solidFill>
              <a:schemeClr val="tx1"/>
            </a:solidFill>
            <a:round/>
          </a:ln>
        </p:spPr>
        <p:txBody>
          <a:bodyPr/>
          <a:lstStyle/>
          <a:p>
            <a:endParaRPr lang="en-IN"/>
          </a:p>
        </p:txBody>
      </p:sp>
      <p:grpSp>
        <p:nvGrpSpPr>
          <p:cNvPr id="4" name="Group 26"/>
          <p:cNvGrpSpPr/>
          <p:nvPr/>
        </p:nvGrpSpPr>
        <p:grpSpPr bwMode="auto">
          <a:xfrm>
            <a:off x="1462088" y="2743200"/>
            <a:ext cx="747712" cy="1276350"/>
            <a:chOff x="1488" y="1056"/>
            <a:chExt cx="864" cy="1476"/>
          </a:xfrm>
        </p:grpSpPr>
        <p:sp>
          <p:nvSpPr>
            <p:cNvPr id="31848" name="Line 27"/>
            <p:cNvSpPr>
              <a:spLocks noChangeShapeType="1"/>
            </p:cNvSpPr>
            <p:nvPr/>
          </p:nvSpPr>
          <p:spPr bwMode="auto">
            <a:xfrm flipV="1">
              <a:off x="2352" y="1476"/>
              <a:ext cx="0" cy="1056"/>
            </a:xfrm>
            <a:prstGeom prst="line">
              <a:avLst/>
            </a:prstGeom>
            <a:noFill/>
            <a:ln w="19050">
              <a:solidFill>
                <a:schemeClr val="tx1"/>
              </a:solidFill>
              <a:round/>
            </a:ln>
          </p:spPr>
          <p:txBody>
            <a:bodyPr/>
            <a:lstStyle/>
            <a:p>
              <a:endParaRPr lang="en-IN"/>
            </a:p>
          </p:txBody>
        </p:sp>
        <p:sp>
          <p:nvSpPr>
            <p:cNvPr id="31849" name="Line 28"/>
            <p:cNvSpPr>
              <a:spLocks noChangeShapeType="1"/>
            </p:cNvSpPr>
            <p:nvPr/>
          </p:nvSpPr>
          <p:spPr bwMode="auto">
            <a:xfrm flipH="1" flipV="1">
              <a:off x="1488" y="1064"/>
              <a:ext cx="864" cy="412"/>
            </a:xfrm>
            <a:prstGeom prst="line">
              <a:avLst/>
            </a:prstGeom>
            <a:noFill/>
            <a:ln w="19050">
              <a:solidFill>
                <a:schemeClr val="tx1"/>
              </a:solidFill>
              <a:round/>
            </a:ln>
          </p:spPr>
          <p:txBody>
            <a:bodyPr/>
            <a:lstStyle/>
            <a:p>
              <a:endParaRPr lang="en-IN"/>
            </a:p>
          </p:txBody>
        </p:sp>
        <p:sp>
          <p:nvSpPr>
            <p:cNvPr id="31850" name="Line 29"/>
            <p:cNvSpPr>
              <a:spLocks noChangeShapeType="1"/>
            </p:cNvSpPr>
            <p:nvPr/>
          </p:nvSpPr>
          <p:spPr bwMode="auto">
            <a:xfrm flipH="1" flipV="1">
              <a:off x="1488" y="2112"/>
              <a:ext cx="864" cy="411"/>
            </a:xfrm>
            <a:prstGeom prst="line">
              <a:avLst/>
            </a:prstGeom>
            <a:noFill/>
            <a:ln w="19050">
              <a:solidFill>
                <a:schemeClr val="tx1"/>
              </a:solidFill>
              <a:round/>
            </a:ln>
          </p:spPr>
          <p:txBody>
            <a:bodyPr/>
            <a:lstStyle/>
            <a:p>
              <a:endParaRPr lang="en-IN"/>
            </a:p>
          </p:txBody>
        </p:sp>
        <p:sp>
          <p:nvSpPr>
            <p:cNvPr id="31851" name="Line 30"/>
            <p:cNvSpPr>
              <a:spLocks noChangeShapeType="1"/>
            </p:cNvSpPr>
            <p:nvPr/>
          </p:nvSpPr>
          <p:spPr bwMode="auto">
            <a:xfrm flipV="1">
              <a:off x="1488" y="1056"/>
              <a:ext cx="0" cy="1056"/>
            </a:xfrm>
            <a:prstGeom prst="line">
              <a:avLst/>
            </a:prstGeom>
            <a:noFill/>
            <a:ln w="19050">
              <a:solidFill>
                <a:schemeClr val="tx1"/>
              </a:solidFill>
              <a:round/>
            </a:ln>
          </p:spPr>
          <p:txBody>
            <a:bodyPr/>
            <a:lstStyle/>
            <a:p>
              <a:endParaRPr lang="en-IN"/>
            </a:p>
          </p:txBody>
        </p:sp>
      </p:grpSp>
      <p:sp>
        <p:nvSpPr>
          <p:cNvPr id="31775" name="AutoShape 31"/>
          <p:cNvSpPr>
            <a:spLocks noChangeArrowheads="1"/>
          </p:cNvSpPr>
          <p:nvPr/>
        </p:nvSpPr>
        <p:spPr bwMode="auto">
          <a:xfrm rot="1454910" flipH="1">
            <a:off x="1374775" y="3052763"/>
            <a:ext cx="936625" cy="682625"/>
          </a:xfrm>
          <a:prstGeom prst="parallelogram">
            <a:avLst>
              <a:gd name="adj" fmla="val 34302"/>
            </a:avLst>
          </a:prstGeom>
          <a:solidFill>
            <a:schemeClr val="bg1"/>
          </a:solidFill>
          <a:ln w="9525">
            <a:solidFill>
              <a:schemeClr val="bg1"/>
            </a:solidFill>
            <a:miter lim="800000"/>
          </a:ln>
        </p:spPr>
        <p:txBody>
          <a:bodyPr wrap="none" anchor="ctr"/>
          <a:lstStyle/>
          <a:p>
            <a:endParaRPr lang="en-IN"/>
          </a:p>
        </p:txBody>
      </p:sp>
      <p:sp>
        <p:nvSpPr>
          <p:cNvPr id="31776" name="Oval 32"/>
          <p:cNvSpPr>
            <a:spLocks noChangeArrowheads="1"/>
          </p:cNvSpPr>
          <p:nvPr/>
        </p:nvSpPr>
        <p:spPr bwMode="auto">
          <a:xfrm>
            <a:off x="2166938" y="2333625"/>
            <a:ext cx="76200" cy="762000"/>
          </a:xfrm>
          <a:prstGeom prst="ellipse">
            <a:avLst/>
          </a:prstGeom>
          <a:solidFill>
            <a:schemeClr val="bg1"/>
          </a:solidFill>
          <a:ln w="9525">
            <a:solidFill>
              <a:schemeClr val="bg1"/>
            </a:solidFill>
            <a:round/>
          </a:ln>
        </p:spPr>
        <p:txBody>
          <a:bodyPr wrap="none" anchor="ctr"/>
          <a:lstStyle/>
          <a:p>
            <a:endParaRPr lang="en-IN"/>
          </a:p>
        </p:txBody>
      </p:sp>
      <p:sp>
        <p:nvSpPr>
          <p:cNvPr id="31777" name="Oval 33"/>
          <p:cNvSpPr>
            <a:spLocks noChangeArrowheads="1"/>
          </p:cNvSpPr>
          <p:nvPr/>
        </p:nvSpPr>
        <p:spPr bwMode="auto">
          <a:xfrm>
            <a:off x="2457450" y="2195513"/>
            <a:ext cx="133350" cy="852487"/>
          </a:xfrm>
          <a:prstGeom prst="ellipse">
            <a:avLst/>
          </a:prstGeom>
          <a:solidFill>
            <a:schemeClr val="bg1"/>
          </a:solidFill>
          <a:ln w="9525">
            <a:solidFill>
              <a:schemeClr val="bg1"/>
            </a:solidFill>
            <a:round/>
          </a:ln>
        </p:spPr>
        <p:txBody>
          <a:bodyPr wrap="none" anchor="ctr"/>
          <a:lstStyle/>
          <a:p>
            <a:endParaRPr lang="en-IN"/>
          </a:p>
        </p:txBody>
      </p:sp>
      <p:sp>
        <p:nvSpPr>
          <p:cNvPr id="31778" name="Oval 34"/>
          <p:cNvSpPr>
            <a:spLocks noChangeArrowheads="1"/>
          </p:cNvSpPr>
          <p:nvPr/>
        </p:nvSpPr>
        <p:spPr bwMode="auto">
          <a:xfrm rot="1476605">
            <a:off x="2379663" y="3094038"/>
            <a:ext cx="914400" cy="152400"/>
          </a:xfrm>
          <a:prstGeom prst="ellipse">
            <a:avLst/>
          </a:prstGeom>
          <a:solidFill>
            <a:schemeClr val="bg1"/>
          </a:solidFill>
          <a:ln w="9525">
            <a:solidFill>
              <a:schemeClr val="bg1"/>
            </a:solidFill>
            <a:round/>
          </a:ln>
        </p:spPr>
        <p:txBody>
          <a:bodyPr wrap="none" anchor="ctr"/>
          <a:lstStyle/>
          <a:p>
            <a:endParaRPr lang="en-IN"/>
          </a:p>
        </p:txBody>
      </p:sp>
      <p:sp>
        <p:nvSpPr>
          <p:cNvPr id="31779" name="Line 35"/>
          <p:cNvSpPr>
            <a:spLocks noChangeShapeType="1"/>
          </p:cNvSpPr>
          <p:nvPr/>
        </p:nvSpPr>
        <p:spPr bwMode="auto">
          <a:xfrm flipV="1">
            <a:off x="2209800" y="2495550"/>
            <a:ext cx="1052513" cy="628650"/>
          </a:xfrm>
          <a:prstGeom prst="line">
            <a:avLst/>
          </a:prstGeom>
          <a:noFill/>
          <a:ln w="19050">
            <a:solidFill>
              <a:schemeClr val="tx1"/>
            </a:solidFill>
            <a:round/>
          </a:ln>
        </p:spPr>
        <p:txBody>
          <a:bodyPr/>
          <a:lstStyle/>
          <a:p>
            <a:endParaRPr lang="en-IN"/>
          </a:p>
        </p:txBody>
      </p:sp>
      <p:sp>
        <p:nvSpPr>
          <p:cNvPr id="31780" name="Oval 36"/>
          <p:cNvSpPr>
            <a:spLocks noChangeArrowheads="1"/>
          </p:cNvSpPr>
          <p:nvPr/>
        </p:nvSpPr>
        <p:spPr bwMode="auto">
          <a:xfrm rot="1476605">
            <a:off x="2220913" y="3308350"/>
            <a:ext cx="754062" cy="125413"/>
          </a:xfrm>
          <a:prstGeom prst="ellipse">
            <a:avLst/>
          </a:prstGeom>
          <a:solidFill>
            <a:schemeClr val="bg1"/>
          </a:solidFill>
          <a:ln w="9525">
            <a:solidFill>
              <a:schemeClr val="bg1"/>
            </a:solidFill>
            <a:round/>
          </a:ln>
        </p:spPr>
        <p:txBody>
          <a:bodyPr wrap="none" anchor="ctr"/>
          <a:lstStyle/>
          <a:p>
            <a:endParaRPr lang="en-IN"/>
          </a:p>
        </p:txBody>
      </p:sp>
      <p:sp>
        <p:nvSpPr>
          <p:cNvPr id="31781" name="Line 37"/>
          <p:cNvSpPr>
            <a:spLocks noChangeShapeType="1"/>
          </p:cNvSpPr>
          <p:nvPr/>
        </p:nvSpPr>
        <p:spPr bwMode="auto">
          <a:xfrm flipV="1">
            <a:off x="1143000" y="4419600"/>
            <a:ext cx="0" cy="304800"/>
          </a:xfrm>
          <a:prstGeom prst="line">
            <a:avLst/>
          </a:prstGeom>
          <a:noFill/>
          <a:ln w="19050">
            <a:solidFill>
              <a:schemeClr val="tx1"/>
            </a:solidFill>
            <a:round/>
          </a:ln>
        </p:spPr>
        <p:txBody>
          <a:bodyPr/>
          <a:lstStyle/>
          <a:p>
            <a:endParaRPr lang="en-IN"/>
          </a:p>
        </p:txBody>
      </p:sp>
      <p:sp>
        <p:nvSpPr>
          <p:cNvPr id="31782" name="Line 38"/>
          <p:cNvSpPr>
            <a:spLocks noChangeShapeType="1"/>
          </p:cNvSpPr>
          <p:nvPr/>
        </p:nvSpPr>
        <p:spPr bwMode="auto">
          <a:xfrm>
            <a:off x="1143000" y="4419600"/>
            <a:ext cx="914400" cy="457200"/>
          </a:xfrm>
          <a:prstGeom prst="line">
            <a:avLst/>
          </a:prstGeom>
          <a:noFill/>
          <a:ln w="19050">
            <a:solidFill>
              <a:schemeClr val="tx1"/>
            </a:solidFill>
            <a:round/>
          </a:ln>
        </p:spPr>
        <p:txBody>
          <a:bodyPr/>
          <a:lstStyle/>
          <a:p>
            <a:endParaRPr lang="en-IN"/>
          </a:p>
        </p:txBody>
      </p:sp>
      <p:sp>
        <p:nvSpPr>
          <p:cNvPr id="31783" name="Line 39"/>
          <p:cNvSpPr>
            <a:spLocks noChangeShapeType="1"/>
          </p:cNvSpPr>
          <p:nvPr/>
        </p:nvSpPr>
        <p:spPr bwMode="auto">
          <a:xfrm flipV="1">
            <a:off x="2057400" y="4876800"/>
            <a:ext cx="0" cy="304800"/>
          </a:xfrm>
          <a:prstGeom prst="line">
            <a:avLst/>
          </a:prstGeom>
          <a:noFill/>
          <a:ln w="19050">
            <a:solidFill>
              <a:schemeClr val="tx1"/>
            </a:solidFill>
            <a:round/>
          </a:ln>
        </p:spPr>
        <p:txBody>
          <a:bodyPr/>
          <a:lstStyle/>
          <a:p>
            <a:endParaRPr lang="en-IN"/>
          </a:p>
        </p:txBody>
      </p:sp>
      <p:sp>
        <p:nvSpPr>
          <p:cNvPr id="31784" name="Line 40"/>
          <p:cNvSpPr>
            <a:spLocks noChangeShapeType="1"/>
          </p:cNvSpPr>
          <p:nvPr/>
        </p:nvSpPr>
        <p:spPr bwMode="auto">
          <a:xfrm flipV="1">
            <a:off x="1143000" y="4572000"/>
            <a:ext cx="304800" cy="152400"/>
          </a:xfrm>
          <a:prstGeom prst="line">
            <a:avLst/>
          </a:prstGeom>
          <a:noFill/>
          <a:ln w="19050">
            <a:solidFill>
              <a:schemeClr val="tx1"/>
            </a:solidFill>
            <a:round/>
          </a:ln>
        </p:spPr>
        <p:txBody>
          <a:bodyPr/>
          <a:lstStyle/>
          <a:p>
            <a:endParaRPr lang="en-IN"/>
          </a:p>
        </p:txBody>
      </p:sp>
      <p:sp>
        <p:nvSpPr>
          <p:cNvPr id="31785" name="Line 41"/>
          <p:cNvSpPr>
            <a:spLocks noChangeShapeType="1"/>
          </p:cNvSpPr>
          <p:nvPr/>
        </p:nvSpPr>
        <p:spPr bwMode="auto">
          <a:xfrm flipH="1" flipV="1">
            <a:off x="2051050" y="5187950"/>
            <a:ext cx="228600" cy="152400"/>
          </a:xfrm>
          <a:prstGeom prst="line">
            <a:avLst/>
          </a:prstGeom>
          <a:noFill/>
          <a:ln w="19050">
            <a:solidFill>
              <a:schemeClr val="tx1"/>
            </a:solidFill>
            <a:round/>
          </a:ln>
        </p:spPr>
        <p:txBody>
          <a:bodyPr/>
          <a:lstStyle/>
          <a:p>
            <a:endParaRPr lang="en-IN"/>
          </a:p>
        </p:txBody>
      </p:sp>
      <p:sp>
        <p:nvSpPr>
          <p:cNvPr id="31786" name="Line 42"/>
          <p:cNvSpPr>
            <a:spLocks noChangeShapeType="1"/>
          </p:cNvSpPr>
          <p:nvPr/>
        </p:nvSpPr>
        <p:spPr bwMode="auto">
          <a:xfrm flipH="1" flipV="1">
            <a:off x="914400" y="4613275"/>
            <a:ext cx="228600" cy="123825"/>
          </a:xfrm>
          <a:prstGeom prst="line">
            <a:avLst/>
          </a:prstGeom>
          <a:noFill/>
          <a:ln w="19050">
            <a:solidFill>
              <a:schemeClr val="tx1"/>
            </a:solidFill>
            <a:round/>
          </a:ln>
        </p:spPr>
        <p:txBody>
          <a:bodyPr/>
          <a:lstStyle/>
          <a:p>
            <a:endParaRPr lang="en-IN"/>
          </a:p>
        </p:txBody>
      </p:sp>
      <p:sp>
        <p:nvSpPr>
          <p:cNvPr id="31787" name="Line 43"/>
          <p:cNvSpPr>
            <a:spLocks noChangeShapeType="1"/>
          </p:cNvSpPr>
          <p:nvPr/>
        </p:nvSpPr>
        <p:spPr bwMode="auto">
          <a:xfrm flipV="1">
            <a:off x="2292350" y="4279900"/>
            <a:ext cx="1752600" cy="1066800"/>
          </a:xfrm>
          <a:prstGeom prst="line">
            <a:avLst/>
          </a:prstGeom>
          <a:noFill/>
          <a:ln w="19050">
            <a:solidFill>
              <a:schemeClr val="tx1"/>
            </a:solidFill>
            <a:round/>
          </a:ln>
        </p:spPr>
        <p:txBody>
          <a:bodyPr/>
          <a:lstStyle/>
          <a:p>
            <a:endParaRPr lang="en-IN"/>
          </a:p>
        </p:txBody>
      </p:sp>
      <p:grpSp>
        <p:nvGrpSpPr>
          <p:cNvPr id="5" name="Group 44"/>
          <p:cNvGrpSpPr/>
          <p:nvPr/>
        </p:nvGrpSpPr>
        <p:grpSpPr bwMode="auto">
          <a:xfrm>
            <a:off x="4391025" y="2133600"/>
            <a:ext cx="4516438" cy="3232150"/>
            <a:chOff x="2766" y="1344"/>
            <a:chExt cx="2845" cy="2036"/>
          </a:xfrm>
        </p:grpSpPr>
        <p:grpSp>
          <p:nvGrpSpPr>
            <p:cNvPr id="8" name="Group 45"/>
            <p:cNvGrpSpPr/>
            <p:nvPr/>
          </p:nvGrpSpPr>
          <p:grpSpPr bwMode="auto">
            <a:xfrm>
              <a:off x="2832" y="1776"/>
              <a:ext cx="2592" cy="1056"/>
              <a:chOff x="2832" y="1776"/>
              <a:chExt cx="2592" cy="1056"/>
            </a:xfrm>
          </p:grpSpPr>
          <p:sp>
            <p:nvSpPr>
              <p:cNvPr id="31827" name="Line 46"/>
              <p:cNvSpPr>
                <a:spLocks noChangeShapeType="1"/>
              </p:cNvSpPr>
              <p:nvPr/>
            </p:nvSpPr>
            <p:spPr bwMode="auto">
              <a:xfrm>
                <a:off x="4224" y="1776"/>
                <a:ext cx="0" cy="1056"/>
              </a:xfrm>
              <a:prstGeom prst="line">
                <a:avLst/>
              </a:prstGeom>
              <a:noFill/>
              <a:ln w="9525">
                <a:solidFill>
                  <a:schemeClr val="tx1"/>
                </a:solidFill>
                <a:round/>
              </a:ln>
            </p:spPr>
            <p:txBody>
              <a:bodyPr/>
              <a:lstStyle/>
              <a:p>
                <a:endParaRPr lang="en-IN"/>
              </a:p>
            </p:txBody>
          </p:sp>
          <p:sp>
            <p:nvSpPr>
              <p:cNvPr id="31828" name="Line 47"/>
              <p:cNvSpPr>
                <a:spLocks noChangeShapeType="1"/>
              </p:cNvSpPr>
              <p:nvPr/>
            </p:nvSpPr>
            <p:spPr bwMode="auto">
              <a:xfrm flipH="1">
                <a:off x="3888" y="1776"/>
                <a:ext cx="336" cy="0"/>
              </a:xfrm>
              <a:prstGeom prst="line">
                <a:avLst/>
              </a:prstGeom>
              <a:noFill/>
              <a:ln w="9525">
                <a:solidFill>
                  <a:schemeClr val="tx1"/>
                </a:solidFill>
                <a:round/>
              </a:ln>
            </p:spPr>
            <p:txBody>
              <a:bodyPr/>
              <a:lstStyle/>
              <a:p>
                <a:endParaRPr lang="en-IN"/>
              </a:p>
            </p:txBody>
          </p:sp>
          <p:sp>
            <p:nvSpPr>
              <p:cNvPr id="31829" name="Line 48"/>
              <p:cNvSpPr>
                <a:spLocks noChangeShapeType="1"/>
              </p:cNvSpPr>
              <p:nvPr/>
            </p:nvSpPr>
            <p:spPr bwMode="auto">
              <a:xfrm>
                <a:off x="3888" y="1776"/>
                <a:ext cx="0" cy="672"/>
              </a:xfrm>
              <a:prstGeom prst="line">
                <a:avLst/>
              </a:prstGeom>
              <a:noFill/>
              <a:ln w="9525">
                <a:solidFill>
                  <a:schemeClr val="tx1"/>
                </a:solidFill>
                <a:round/>
              </a:ln>
            </p:spPr>
            <p:txBody>
              <a:bodyPr/>
              <a:lstStyle/>
              <a:p>
                <a:endParaRPr lang="en-IN"/>
              </a:p>
            </p:txBody>
          </p:sp>
          <p:sp>
            <p:nvSpPr>
              <p:cNvPr id="31830" name="Line 49"/>
              <p:cNvSpPr>
                <a:spLocks noChangeShapeType="1"/>
              </p:cNvSpPr>
              <p:nvPr/>
            </p:nvSpPr>
            <p:spPr bwMode="auto">
              <a:xfrm flipH="1">
                <a:off x="3024" y="2448"/>
                <a:ext cx="864" cy="0"/>
              </a:xfrm>
              <a:prstGeom prst="line">
                <a:avLst/>
              </a:prstGeom>
              <a:noFill/>
              <a:ln w="9525">
                <a:solidFill>
                  <a:schemeClr val="tx1"/>
                </a:solidFill>
                <a:round/>
              </a:ln>
            </p:spPr>
            <p:txBody>
              <a:bodyPr/>
              <a:lstStyle/>
              <a:p>
                <a:endParaRPr lang="en-IN"/>
              </a:p>
            </p:txBody>
          </p:sp>
          <p:sp>
            <p:nvSpPr>
              <p:cNvPr id="31831" name="Line 50"/>
              <p:cNvSpPr>
                <a:spLocks noChangeShapeType="1"/>
              </p:cNvSpPr>
              <p:nvPr/>
            </p:nvSpPr>
            <p:spPr bwMode="auto">
              <a:xfrm>
                <a:off x="3024" y="2448"/>
                <a:ext cx="0" cy="384"/>
              </a:xfrm>
              <a:prstGeom prst="line">
                <a:avLst/>
              </a:prstGeom>
              <a:noFill/>
              <a:ln w="9525">
                <a:solidFill>
                  <a:schemeClr val="tx1"/>
                </a:solidFill>
                <a:round/>
              </a:ln>
            </p:spPr>
            <p:txBody>
              <a:bodyPr/>
              <a:lstStyle/>
              <a:p>
                <a:endParaRPr lang="en-IN"/>
              </a:p>
            </p:txBody>
          </p:sp>
          <p:sp>
            <p:nvSpPr>
              <p:cNvPr id="31832" name="Line 51"/>
              <p:cNvSpPr>
                <a:spLocks noChangeShapeType="1"/>
              </p:cNvSpPr>
              <p:nvPr/>
            </p:nvSpPr>
            <p:spPr bwMode="auto">
              <a:xfrm>
                <a:off x="3024" y="2832"/>
                <a:ext cx="1200" cy="0"/>
              </a:xfrm>
              <a:prstGeom prst="line">
                <a:avLst/>
              </a:prstGeom>
              <a:noFill/>
              <a:ln w="9525">
                <a:solidFill>
                  <a:schemeClr val="tx1"/>
                </a:solidFill>
                <a:round/>
              </a:ln>
            </p:spPr>
            <p:txBody>
              <a:bodyPr/>
              <a:lstStyle/>
              <a:p>
                <a:endParaRPr lang="en-IN"/>
              </a:p>
            </p:txBody>
          </p:sp>
          <p:sp>
            <p:nvSpPr>
              <p:cNvPr id="31833" name="Line 52"/>
              <p:cNvSpPr>
                <a:spLocks noChangeShapeType="1"/>
              </p:cNvSpPr>
              <p:nvPr/>
            </p:nvSpPr>
            <p:spPr bwMode="auto">
              <a:xfrm>
                <a:off x="3264" y="1968"/>
                <a:ext cx="0" cy="288"/>
              </a:xfrm>
              <a:prstGeom prst="line">
                <a:avLst/>
              </a:prstGeom>
              <a:noFill/>
              <a:ln w="9525">
                <a:solidFill>
                  <a:schemeClr val="tx1"/>
                </a:solidFill>
                <a:round/>
              </a:ln>
            </p:spPr>
            <p:txBody>
              <a:bodyPr/>
              <a:lstStyle/>
              <a:p>
                <a:endParaRPr lang="en-IN"/>
              </a:p>
            </p:txBody>
          </p:sp>
          <p:sp>
            <p:nvSpPr>
              <p:cNvPr id="31834" name="Line 53"/>
              <p:cNvSpPr>
                <a:spLocks noChangeShapeType="1"/>
              </p:cNvSpPr>
              <p:nvPr/>
            </p:nvSpPr>
            <p:spPr bwMode="auto">
              <a:xfrm>
                <a:off x="3264" y="1968"/>
                <a:ext cx="624" cy="0"/>
              </a:xfrm>
              <a:prstGeom prst="line">
                <a:avLst/>
              </a:prstGeom>
              <a:noFill/>
              <a:ln w="9525">
                <a:solidFill>
                  <a:schemeClr val="tx1"/>
                </a:solidFill>
                <a:round/>
              </a:ln>
            </p:spPr>
            <p:txBody>
              <a:bodyPr/>
              <a:lstStyle/>
              <a:p>
                <a:endParaRPr lang="en-IN"/>
              </a:p>
            </p:txBody>
          </p:sp>
          <p:sp>
            <p:nvSpPr>
              <p:cNvPr id="31835" name="Line 54"/>
              <p:cNvSpPr>
                <a:spLocks noChangeShapeType="1"/>
              </p:cNvSpPr>
              <p:nvPr/>
            </p:nvSpPr>
            <p:spPr bwMode="auto">
              <a:xfrm>
                <a:off x="3264" y="2256"/>
                <a:ext cx="624" cy="0"/>
              </a:xfrm>
              <a:prstGeom prst="line">
                <a:avLst/>
              </a:prstGeom>
              <a:noFill/>
              <a:ln w="9525">
                <a:solidFill>
                  <a:schemeClr val="tx1"/>
                </a:solidFill>
                <a:round/>
              </a:ln>
            </p:spPr>
            <p:txBody>
              <a:bodyPr/>
              <a:lstStyle/>
              <a:p>
                <a:endParaRPr lang="en-IN"/>
              </a:p>
            </p:txBody>
          </p:sp>
          <p:sp>
            <p:nvSpPr>
              <p:cNvPr id="31836" name="Line 55"/>
              <p:cNvSpPr>
                <a:spLocks noChangeShapeType="1"/>
              </p:cNvSpPr>
              <p:nvPr/>
            </p:nvSpPr>
            <p:spPr bwMode="auto">
              <a:xfrm>
                <a:off x="4464" y="1776"/>
                <a:ext cx="0" cy="1056"/>
              </a:xfrm>
              <a:prstGeom prst="line">
                <a:avLst/>
              </a:prstGeom>
              <a:noFill/>
              <a:ln w="9525">
                <a:solidFill>
                  <a:schemeClr val="tx1"/>
                </a:solidFill>
                <a:round/>
              </a:ln>
            </p:spPr>
            <p:txBody>
              <a:bodyPr/>
              <a:lstStyle/>
              <a:p>
                <a:endParaRPr lang="en-IN"/>
              </a:p>
            </p:txBody>
          </p:sp>
          <p:sp>
            <p:nvSpPr>
              <p:cNvPr id="31837" name="Line 56"/>
              <p:cNvSpPr>
                <a:spLocks noChangeShapeType="1"/>
              </p:cNvSpPr>
              <p:nvPr/>
            </p:nvSpPr>
            <p:spPr bwMode="auto">
              <a:xfrm>
                <a:off x="4464" y="1776"/>
                <a:ext cx="768" cy="0"/>
              </a:xfrm>
              <a:prstGeom prst="line">
                <a:avLst/>
              </a:prstGeom>
              <a:noFill/>
              <a:ln w="9525">
                <a:solidFill>
                  <a:schemeClr val="tx1"/>
                </a:solidFill>
                <a:round/>
              </a:ln>
            </p:spPr>
            <p:txBody>
              <a:bodyPr/>
              <a:lstStyle/>
              <a:p>
                <a:endParaRPr lang="en-IN"/>
              </a:p>
            </p:txBody>
          </p:sp>
          <p:sp>
            <p:nvSpPr>
              <p:cNvPr id="31838" name="Line 57"/>
              <p:cNvSpPr>
                <a:spLocks noChangeShapeType="1"/>
              </p:cNvSpPr>
              <p:nvPr/>
            </p:nvSpPr>
            <p:spPr bwMode="auto">
              <a:xfrm>
                <a:off x="4464" y="2832"/>
                <a:ext cx="144" cy="0"/>
              </a:xfrm>
              <a:prstGeom prst="line">
                <a:avLst/>
              </a:prstGeom>
              <a:noFill/>
              <a:ln w="9525">
                <a:solidFill>
                  <a:schemeClr val="tx1"/>
                </a:solidFill>
                <a:round/>
              </a:ln>
            </p:spPr>
            <p:txBody>
              <a:bodyPr/>
              <a:lstStyle/>
              <a:p>
                <a:endParaRPr lang="en-IN"/>
              </a:p>
            </p:txBody>
          </p:sp>
          <p:sp>
            <p:nvSpPr>
              <p:cNvPr id="31839" name="Line 58"/>
              <p:cNvSpPr>
                <a:spLocks noChangeShapeType="1"/>
              </p:cNvSpPr>
              <p:nvPr/>
            </p:nvSpPr>
            <p:spPr bwMode="auto">
              <a:xfrm>
                <a:off x="5211" y="1776"/>
                <a:ext cx="0" cy="1056"/>
              </a:xfrm>
              <a:prstGeom prst="line">
                <a:avLst/>
              </a:prstGeom>
              <a:noFill/>
              <a:ln w="9525">
                <a:solidFill>
                  <a:schemeClr val="tx1"/>
                </a:solidFill>
                <a:round/>
              </a:ln>
            </p:spPr>
            <p:txBody>
              <a:bodyPr/>
              <a:lstStyle/>
              <a:p>
                <a:endParaRPr lang="en-IN"/>
              </a:p>
            </p:txBody>
          </p:sp>
          <p:sp>
            <p:nvSpPr>
              <p:cNvPr id="31840" name="Rectangle 59"/>
              <p:cNvSpPr>
                <a:spLocks noChangeArrowheads="1"/>
              </p:cNvSpPr>
              <p:nvPr/>
            </p:nvSpPr>
            <p:spPr bwMode="auto">
              <a:xfrm>
                <a:off x="4692" y="1968"/>
                <a:ext cx="288" cy="288"/>
              </a:xfrm>
              <a:prstGeom prst="rect">
                <a:avLst/>
              </a:prstGeom>
              <a:solidFill>
                <a:schemeClr val="bg1"/>
              </a:solidFill>
              <a:ln w="9525">
                <a:solidFill>
                  <a:schemeClr val="tx1"/>
                </a:solidFill>
                <a:miter lim="800000"/>
              </a:ln>
            </p:spPr>
            <p:txBody>
              <a:bodyPr wrap="none" anchor="ctr"/>
              <a:lstStyle/>
              <a:p>
                <a:endParaRPr lang="en-IN"/>
              </a:p>
            </p:txBody>
          </p:sp>
          <p:sp>
            <p:nvSpPr>
              <p:cNvPr id="31841" name="Line 60"/>
              <p:cNvSpPr>
                <a:spLocks noChangeShapeType="1"/>
              </p:cNvSpPr>
              <p:nvPr/>
            </p:nvSpPr>
            <p:spPr bwMode="auto">
              <a:xfrm flipV="1">
                <a:off x="4608" y="2640"/>
                <a:ext cx="0" cy="192"/>
              </a:xfrm>
              <a:prstGeom prst="line">
                <a:avLst/>
              </a:prstGeom>
              <a:noFill/>
              <a:ln w="9525">
                <a:solidFill>
                  <a:schemeClr val="tx1"/>
                </a:solidFill>
                <a:round/>
              </a:ln>
            </p:spPr>
            <p:txBody>
              <a:bodyPr/>
              <a:lstStyle/>
              <a:p>
                <a:endParaRPr lang="en-IN"/>
              </a:p>
            </p:txBody>
          </p:sp>
          <p:sp>
            <p:nvSpPr>
              <p:cNvPr id="31842" name="Line 61"/>
              <p:cNvSpPr>
                <a:spLocks noChangeShapeType="1"/>
              </p:cNvSpPr>
              <p:nvPr/>
            </p:nvSpPr>
            <p:spPr bwMode="auto">
              <a:xfrm>
                <a:off x="4608" y="2640"/>
                <a:ext cx="480" cy="0"/>
              </a:xfrm>
              <a:prstGeom prst="line">
                <a:avLst/>
              </a:prstGeom>
              <a:noFill/>
              <a:ln w="9525">
                <a:solidFill>
                  <a:schemeClr val="tx1"/>
                </a:solidFill>
                <a:round/>
              </a:ln>
            </p:spPr>
            <p:txBody>
              <a:bodyPr/>
              <a:lstStyle/>
              <a:p>
                <a:endParaRPr lang="en-IN"/>
              </a:p>
            </p:txBody>
          </p:sp>
          <p:sp>
            <p:nvSpPr>
              <p:cNvPr id="6" name="Line 62"/>
              <p:cNvSpPr>
                <a:spLocks noChangeShapeType="1"/>
              </p:cNvSpPr>
              <p:nvPr/>
            </p:nvSpPr>
            <p:spPr bwMode="auto">
              <a:xfrm>
                <a:off x="5088" y="2640"/>
                <a:ext cx="0" cy="192"/>
              </a:xfrm>
              <a:prstGeom prst="line">
                <a:avLst/>
              </a:prstGeom>
              <a:noFill/>
              <a:ln w="9525">
                <a:solidFill>
                  <a:schemeClr val="tx1"/>
                </a:solidFill>
                <a:round/>
              </a:ln>
            </p:spPr>
            <p:txBody>
              <a:bodyPr/>
              <a:lstStyle/>
              <a:p>
                <a:endParaRPr lang="en-IN"/>
              </a:p>
            </p:txBody>
          </p:sp>
          <p:sp>
            <p:nvSpPr>
              <p:cNvPr id="7" name="Line 63"/>
              <p:cNvSpPr>
                <a:spLocks noChangeShapeType="1"/>
              </p:cNvSpPr>
              <p:nvPr/>
            </p:nvSpPr>
            <p:spPr bwMode="auto">
              <a:xfrm>
                <a:off x="3024" y="2640"/>
                <a:ext cx="1200" cy="0"/>
              </a:xfrm>
              <a:prstGeom prst="line">
                <a:avLst/>
              </a:prstGeom>
              <a:noFill/>
              <a:ln w="9525">
                <a:solidFill>
                  <a:schemeClr val="tx1"/>
                </a:solidFill>
                <a:prstDash val="lgDash"/>
                <a:round/>
              </a:ln>
            </p:spPr>
            <p:txBody>
              <a:bodyPr/>
              <a:lstStyle/>
              <a:p>
                <a:endParaRPr lang="en-IN"/>
              </a:p>
            </p:txBody>
          </p:sp>
          <p:sp>
            <p:nvSpPr>
              <p:cNvPr id="31845" name="Line 64"/>
              <p:cNvSpPr>
                <a:spLocks noChangeShapeType="1"/>
              </p:cNvSpPr>
              <p:nvPr/>
            </p:nvSpPr>
            <p:spPr bwMode="auto">
              <a:xfrm>
                <a:off x="5085" y="2832"/>
                <a:ext cx="144" cy="0"/>
              </a:xfrm>
              <a:prstGeom prst="line">
                <a:avLst/>
              </a:prstGeom>
              <a:noFill/>
              <a:ln w="9525">
                <a:solidFill>
                  <a:schemeClr val="tx1"/>
                </a:solidFill>
                <a:round/>
              </a:ln>
            </p:spPr>
            <p:txBody>
              <a:bodyPr/>
              <a:lstStyle/>
              <a:p>
                <a:endParaRPr lang="en-IN"/>
              </a:p>
            </p:txBody>
          </p:sp>
          <p:sp>
            <p:nvSpPr>
              <p:cNvPr id="31846" name="Line 65"/>
              <p:cNvSpPr>
                <a:spLocks noChangeShapeType="1"/>
              </p:cNvSpPr>
              <p:nvPr/>
            </p:nvSpPr>
            <p:spPr bwMode="auto">
              <a:xfrm>
                <a:off x="4455" y="2448"/>
                <a:ext cx="768" cy="0"/>
              </a:xfrm>
              <a:prstGeom prst="line">
                <a:avLst/>
              </a:prstGeom>
              <a:noFill/>
              <a:ln w="9525">
                <a:solidFill>
                  <a:schemeClr val="tx1"/>
                </a:solidFill>
                <a:round/>
              </a:ln>
            </p:spPr>
            <p:txBody>
              <a:bodyPr/>
              <a:lstStyle/>
              <a:p>
                <a:endParaRPr lang="en-IN"/>
              </a:p>
            </p:txBody>
          </p:sp>
          <p:sp>
            <p:nvSpPr>
              <p:cNvPr id="31847" name="Line 66"/>
              <p:cNvSpPr>
                <a:spLocks noChangeShapeType="1"/>
              </p:cNvSpPr>
              <p:nvPr/>
            </p:nvSpPr>
            <p:spPr bwMode="auto">
              <a:xfrm>
                <a:off x="2832" y="2832"/>
                <a:ext cx="2592" cy="0"/>
              </a:xfrm>
              <a:prstGeom prst="line">
                <a:avLst/>
              </a:prstGeom>
              <a:noFill/>
              <a:ln w="9525">
                <a:solidFill>
                  <a:schemeClr val="bg2"/>
                </a:solidFill>
                <a:round/>
              </a:ln>
            </p:spPr>
            <p:txBody>
              <a:bodyPr/>
              <a:lstStyle/>
              <a:p>
                <a:endParaRPr lang="en-IN"/>
              </a:p>
            </p:txBody>
          </p:sp>
        </p:grpSp>
        <p:sp>
          <p:nvSpPr>
            <p:cNvPr id="31795" name="Line 67"/>
            <p:cNvSpPr>
              <a:spLocks noChangeShapeType="1"/>
            </p:cNvSpPr>
            <p:nvPr/>
          </p:nvSpPr>
          <p:spPr bwMode="auto">
            <a:xfrm flipV="1">
              <a:off x="3888" y="1488"/>
              <a:ext cx="0" cy="192"/>
            </a:xfrm>
            <a:prstGeom prst="line">
              <a:avLst/>
            </a:prstGeom>
            <a:noFill/>
            <a:ln w="9525">
              <a:solidFill>
                <a:schemeClr val="tx1"/>
              </a:solidFill>
              <a:round/>
            </a:ln>
          </p:spPr>
          <p:txBody>
            <a:bodyPr/>
            <a:lstStyle/>
            <a:p>
              <a:endParaRPr lang="en-IN"/>
            </a:p>
          </p:txBody>
        </p:sp>
        <p:sp>
          <p:nvSpPr>
            <p:cNvPr id="31796" name="Line 68"/>
            <p:cNvSpPr>
              <a:spLocks noChangeShapeType="1"/>
            </p:cNvSpPr>
            <p:nvPr/>
          </p:nvSpPr>
          <p:spPr bwMode="auto">
            <a:xfrm flipV="1">
              <a:off x="4224" y="1488"/>
              <a:ext cx="0" cy="192"/>
            </a:xfrm>
            <a:prstGeom prst="line">
              <a:avLst/>
            </a:prstGeom>
            <a:noFill/>
            <a:ln w="9525">
              <a:solidFill>
                <a:schemeClr val="tx1"/>
              </a:solidFill>
              <a:round/>
            </a:ln>
          </p:spPr>
          <p:txBody>
            <a:bodyPr/>
            <a:lstStyle/>
            <a:p>
              <a:endParaRPr lang="en-IN"/>
            </a:p>
          </p:txBody>
        </p:sp>
        <p:sp>
          <p:nvSpPr>
            <p:cNvPr id="31797" name="Line 69"/>
            <p:cNvSpPr>
              <a:spLocks noChangeShapeType="1"/>
            </p:cNvSpPr>
            <p:nvPr/>
          </p:nvSpPr>
          <p:spPr bwMode="auto">
            <a:xfrm>
              <a:off x="5280" y="2448"/>
              <a:ext cx="240" cy="0"/>
            </a:xfrm>
            <a:prstGeom prst="line">
              <a:avLst/>
            </a:prstGeom>
            <a:noFill/>
            <a:ln w="9525">
              <a:solidFill>
                <a:schemeClr val="tx1"/>
              </a:solidFill>
              <a:round/>
            </a:ln>
          </p:spPr>
          <p:txBody>
            <a:bodyPr/>
            <a:lstStyle/>
            <a:p>
              <a:endParaRPr lang="en-IN"/>
            </a:p>
          </p:txBody>
        </p:sp>
        <p:sp>
          <p:nvSpPr>
            <p:cNvPr id="31798" name="Line 70"/>
            <p:cNvSpPr>
              <a:spLocks noChangeShapeType="1"/>
            </p:cNvSpPr>
            <p:nvPr/>
          </p:nvSpPr>
          <p:spPr bwMode="auto">
            <a:xfrm>
              <a:off x="5280" y="1776"/>
              <a:ext cx="240" cy="0"/>
            </a:xfrm>
            <a:prstGeom prst="line">
              <a:avLst/>
            </a:prstGeom>
            <a:noFill/>
            <a:ln w="9525">
              <a:solidFill>
                <a:schemeClr val="tx1"/>
              </a:solidFill>
              <a:round/>
            </a:ln>
          </p:spPr>
          <p:txBody>
            <a:bodyPr/>
            <a:lstStyle/>
            <a:p>
              <a:endParaRPr lang="en-IN"/>
            </a:p>
          </p:txBody>
        </p:sp>
        <p:sp>
          <p:nvSpPr>
            <p:cNvPr id="31799" name="Line 71"/>
            <p:cNvSpPr>
              <a:spLocks noChangeShapeType="1"/>
            </p:cNvSpPr>
            <p:nvPr/>
          </p:nvSpPr>
          <p:spPr bwMode="auto">
            <a:xfrm>
              <a:off x="4464" y="2976"/>
              <a:ext cx="0" cy="240"/>
            </a:xfrm>
            <a:prstGeom prst="line">
              <a:avLst/>
            </a:prstGeom>
            <a:noFill/>
            <a:ln w="9525">
              <a:solidFill>
                <a:schemeClr val="tx1"/>
              </a:solidFill>
              <a:round/>
            </a:ln>
          </p:spPr>
          <p:txBody>
            <a:bodyPr/>
            <a:lstStyle/>
            <a:p>
              <a:endParaRPr lang="en-IN"/>
            </a:p>
          </p:txBody>
        </p:sp>
        <p:sp>
          <p:nvSpPr>
            <p:cNvPr id="31800" name="Line 72"/>
            <p:cNvSpPr>
              <a:spLocks noChangeShapeType="1"/>
            </p:cNvSpPr>
            <p:nvPr/>
          </p:nvSpPr>
          <p:spPr bwMode="auto">
            <a:xfrm>
              <a:off x="5232" y="2976"/>
              <a:ext cx="0" cy="240"/>
            </a:xfrm>
            <a:prstGeom prst="line">
              <a:avLst/>
            </a:prstGeom>
            <a:noFill/>
            <a:ln w="9525">
              <a:solidFill>
                <a:schemeClr val="tx1"/>
              </a:solidFill>
              <a:round/>
            </a:ln>
          </p:spPr>
          <p:txBody>
            <a:bodyPr/>
            <a:lstStyle/>
            <a:p>
              <a:endParaRPr lang="en-IN"/>
            </a:p>
          </p:txBody>
        </p:sp>
        <p:sp>
          <p:nvSpPr>
            <p:cNvPr id="31801" name="Line 73"/>
            <p:cNvSpPr>
              <a:spLocks noChangeShapeType="1"/>
            </p:cNvSpPr>
            <p:nvPr/>
          </p:nvSpPr>
          <p:spPr bwMode="auto">
            <a:xfrm>
              <a:off x="2832" y="2640"/>
              <a:ext cx="144" cy="0"/>
            </a:xfrm>
            <a:prstGeom prst="line">
              <a:avLst/>
            </a:prstGeom>
            <a:noFill/>
            <a:ln w="9525">
              <a:solidFill>
                <a:schemeClr val="tx1"/>
              </a:solidFill>
              <a:round/>
            </a:ln>
          </p:spPr>
          <p:txBody>
            <a:bodyPr/>
            <a:lstStyle/>
            <a:p>
              <a:endParaRPr lang="en-IN"/>
            </a:p>
          </p:txBody>
        </p:sp>
        <p:sp>
          <p:nvSpPr>
            <p:cNvPr id="31802" name="Line 74"/>
            <p:cNvSpPr>
              <a:spLocks noChangeShapeType="1"/>
            </p:cNvSpPr>
            <p:nvPr/>
          </p:nvSpPr>
          <p:spPr bwMode="auto">
            <a:xfrm>
              <a:off x="3264" y="1504"/>
              <a:ext cx="0" cy="176"/>
            </a:xfrm>
            <a:prstGeom prst="line">
              <a:avLst/>
            </a:prstGeom>
            <a:noFill/>
            <a:ln w="9525">
              <a:solidFill>
                <a:schemeClr val="tx1"/>
              </a:solidFill>
              <a:round/>
            </a:ln>
          </p:spPr>
          <p:txBody>
            <a:bodyPr/>
            <a:lstStyle/>
            <a:p>
              <a:endParaRPr lang="en-IN"/>
            </a:p>
          </p:txBody>
        </p:sp>
        <p:sp>
          <p:nvSpPr>
            <p:cNvPr id="31803" name="Line 75"/>
            <p:cNvSpPr>
              <a:spLocks noChangeShapeType="1"/>
            </p:cNvSpPr>
            <p:nvPr/>
          </p:nvSpPr>
          <p:spPr bwMode="auto">
            <a:xfrm>
              <a:off x="5040" y="1488"/>
              <a:ext cx="240" cy="0"/>
            </a:xfrm>
            <a:prstGeom prst="line">
              <a:avLst/>
            </a:prstGeom>
            <a:noFill/>
            <a:ln w="9525">
              <a:solidFill>
                <a:schemeClr val="tx1"/>
              </a:solidFill>
              <a:round/>
            </a:ln>
          </p:spPr>
          <p:txBody>
            <a:bodyPr/>
            <a:lstStyle/>
            <a:p>
              <a:endParaRPr lang="en-IN"/>
            </a:p>
          </p:txBody>
        </p:sp>
        <p:sp>
          <p:nvSpPr>
            <p:cNvPr id="31804" name="Line 76"/>
            <p:cNvSpPr>
              <a:spLocks noChangeShapeType="1"/>
            </p:cNvSpPr>
            <p:nvPr/>
          </p:nvSpPr>
          <p:spPr bwMode="auto">
            <a:xfrm flipH="1">
              <a:off x="4848" y="1488"/>
              <a:ext cx="192" cy="480"/>
            </a:xfrm>
            <a:prstGeom prst="line">
              <a:avLst/>
            </a:prstGeom>
            <a:noFill/>
            <a:ln w="9525">
              <a:solidFill>
                <a:schemeClr val="tx1"/>
              </a:solidFill>
              <a:round/>
              <a:tailEnd type="triangle" w="med" len="med"/>
            </a:ln>
          </p:spPr>
          <p:txBody>
            <a:bodyPr/>
            <a:lstStyle/>
            <a:p>
              <a:endParaRPr lang="en-IN"/>
            </a:p>
          </p:txBody>
        </p:sp>
        <p:sp>
          <p:nvSpPr>
            <p:cNvPr id="31805" name="Line 77"/>
            <p:cNvSpPr>
              <a:spLocks noChangeShapeType="1"/>
            </p:cNvSpPr>
            <p:nvPr/>
          </p:nvSpPr>
          <p:spPr bwMode="auto">
            <a:xfrm flipV="1">
              <a:off x="5376" y="1776"/>
              <a:ext cx="0" cy="240"/>
            </a:xfrm>
            <a:prstGeom prst="line">
              <a:avLst/>
            </a:prstGeom>
            <a:noFill/>
            <a:ln w="9525">
              <a:solidFill>
                <a:schemeClr val="tx1"/>
              </a:solidFill>
              <a:round/>
              <a:tailEnd type="triangle" w="med" len="med"/>
            </a:ln>
          </p:spPr>
          <p:txBody>
            <a:bodyPr/>
            <a:lstStyle/>
            <a:p>
              <a:endParaRPr lang="en-IN"/>
            </a:p>
          </p:txBody>
        </p:sp>
        <p:sp>
          <p:nvSpPr>
            <p:cNvPr id="31806" name="Line 78"/>
            <p:cNvSpPr>
              <a:spLocks noChangeShapeType="1"/>
            </p:cNvSpPr>
            <p:nvPr/>
          </p:nvSpPr>
          <p:spPr bwMode="auto">
            <a:xfrm>
              <a:off x="5376" y="2208"/>
              <a:ext cx="0" cy="240"/>
            </a:xfrm>
            <a:prstGeom prst="line">
              <a:avLst/>
            </a:prstGeom>
            <a:noFill/>
            <a:ln w="9525">
              <a:solidFill>
                <a:schemeClr val="tx1"/>
              </a:solidFill>
              <a:round/>
              <a:tailEnd type="triangle" w="med" len="med"/>
            </a:ln>
          </p:spPr>
          <p:txBody>
            <a:bodyPr/>
            <a:lstStyle/>
            <a:p>
              <a:endParaRPr lang="en-IN"/>
            </a:p>
          </p:txBody>
        </p:sp>
        <p:sp>
          <p:nvSpPr>
            <p:cNvPr id="31807" name="Line 79"/>
            <p:cNvSpPr>
              <a:spLocks noChangeShapeType="1"/>
            </p:cNvSpPr>
            <p:nvPr/>
          </p:nvSpPr>
          <p:spPr bwMode="auto">
            <a:xfrm flipV="1">
              <a:off x="5376" y="2832"/>
              <a:ext cx="0" cy="240"/>
            </a:xfrm>
            <a:prstGeom prst="line">
              <a:avLst/>
            </a:prstGeom>
            <a:noFill/>
            <a:ln w="9525">
              <a:solidFill>
                <a:schemeClr val="tx1"/>
              </a:solidFill>
              <a:round/>
              <a:tailEnd type="triangle" w="med" len="med"/>
            </a:ln>
          </p:spPr>
          <p:txBody>
            <a:bodyPr/>
            <a:lstStyle/>
            <a:p>
              <a:endParaRPr lang="en-IN"/>
            </a:p>
          </p:txBody>
        </p:sp>
        <p:sp>
          <p:nvSpPr>
            <p:cNvPr id="31808" name="Line 80"/>
            <p:cNvSpPr>
              <a:spLocks noChangeShapeType="1"/>
            </p:cNvSpPr>
            <p:nvPr/>
          </p:nvSpPr>
          <p:spPr bwMode="auto">
            <a:xfrm flipH="1">
              <a:off x="4464" y="3072"/>
              <a:ext cx="240" cy="0"/>
            </a:xfrm>
            <a:prstGeom prst="line">
              <a:avLst/>
            </a:prstGeom>
            <a:noFill/>
            <a:ln w="9525">
              <a:solidFill>
                <a:schemeClr val="tx1"/>
              </a:solidFill>
              <a:round/>
              <a:tailEnd type="triangle" w="med" len="med"/>
            </a:ln>
          </p:spPr>
          <p:txBody>
            <a:bodyPr/>
            <a:lstStyle/>
            <a:p>
              <a:endParaRPr lang="en-IN"/>
            </a:p>
          </p:txBody>
        </p:sp>
        <p:sp>
          <p:nvSpPr>
            <p:cNvPr id="31809" name="Line 81"/>
            <p:cNvSpPr>
              <a:spLocks noChangeShapeType="1"/>
            </p:cNvSpPr>
            <p:nvPr/>
          </p:nvSpPr>
          <p:spPr bwMode="auto">
            <a:xfrm>
              <a:off x="4992" y="3072"/>
              <a:ext cx="240" cy="0"/>
            </a:xfrm>
            <a:prstGeom prst="line">
              <a:avLst/>
            </a:prstGeom>
            <a:noFill/>
            <a:ln w="9525">
              <a:solidFill>
                <a:schemeClr val="tx1"/>
              </a:solidFill>
              <a:round/>
              <a:tailEnd type="triangle" w="med" len="med"/>
            </a:ln>
          </p:spPr>
          <p:txBody>
            <a:bodyPr/>
            <a:lstStyle/>
            <a:p>
              <a:endParaRPr lang="en-IN"/>
            </a:p>
          </p:txBody>
        </p:sp>
        <p:sp>
          <p:nvSpPr>
            <p:cNvPr id="31810" name="Line 82"/>
            <p:cNvSpPr>
              <a:spLocks noChangeShapeType="1"/>
            </p:cNvSpPr>
            <p:nvPr/>
          </p:nvSpPr>
          <p:spPr bwMode="auto">
            <a:xfrm>
              <a:off x="4944" y="2944"/>
              <a:ext cx="144" cy="0"/>
            </a:xfrm>
            <a:prstGeom prst="line">
              <a:avLst/>
            </a:prstGeom>
            <a:noFill/>
            <a:ln w="9525">
              <a:solidFill>
                <a:schemeClr val="tx1"/>
              </a:solidFill>
              <a:round/>
              <a:tailEnd type="triangle" w="med" len="med"/>
            </a:ln>
          </p:spPr>
          <p:txBody>
            <a:bodyPr/>
            <a:lstStyle/>
            <a:p>
              <a:endParaRPr lang="en-IN"/>
            </a:p>
          </p:txBody>
        </p:sp>
        <p:sp>
          <p:nvSpPr>
            <p:cNvPr id="31811" name="Line 83"/>
            <p:cNvSpPr>
              <a:spLocks noChangeShapeType="1"/>
            </p:cNvSpPr>
            <p:nvPr/>
          </p:nvSpPr>
          <p:spPr bwMode="auto">
            <a:xfrm flipH="1">
              <a:off x="4608" y="2944"/>
              <a:ext cx="192" cy="0"/>
            </a:xfrm>
            <a:prstGeom prst="line">
              <a:avLst/>
            </a:prstGeom>
            <a:noFill/>
            <a:ln w="9525">
              <a:solidFill>
                <a:schemeClr val="tx1"/>
              </a:solidFill>
              <a:round/>
              <a:tailEnd type="triangle" w="med" len="med"/>
            </a:ln>
          </p:spPr>
          <p:txBody>
            <a:bodyPr/>
            <a:lstStyle/>
            <a:p>
              <a:endParaRPr lang="en-IN"/>
            </a:p>
          </p:txBody>
        </p:sp>
        <p:sp>
          <p:nvSpPr>
            <p:cNvPr id="31812" name="Line 84"/>
            <p:cNvSpPr>
              <a:spLocks noChangeShapeType="1"/>
            </p:cNvSpPr>
            <p:nvPr/>
          </p:nvSpPr>
          <p:spPr bwMode="auto">
            <a:xfrm>
              <a:off x="2880" y="2400"/>
              <a:ext cx="0" cy="240"/>
            </a:xfrm>
            <a:prstGeom prst="line">
              <a:avLst/>
            </a:prstGeom>
            <a:noFill/>
            <a:ln w="9525">
              <a:solidFill>
                <a:schemeClr val="tx1"/>
              </a:solidFill>
              <a:round/>
              <a:tailEnd type="triangle" w="med" len="med"/>
            </a:ln>
          </p:spPr>
          <p:txBody>
            <a:bodyPr/>
            <a:lstStyle/>
            <a:p>
              <a:endParaRPr lang="en-IN"/>
            </a:p>
          </p:txBody>
        </p:sp>
        <p:sp>
          <p:nvSpPr>
            <p:cNvPr id="31813" name="Line 85"/>
            <p:cNvSpPr>
              <a:spLocks noChangeShapeType="1"/>
            </p:cNvSpPr>
            <p:nvPr/>
          </p:nvSpPr>
          <p:spPr bwMode="auto">
            <a:xfrm flipV="1">
              <a:off x="2880" y="2832"/>
              <a:ext cx="0" cy="240"/>
            </a:xfrm>
            <a:prstGeom prst="line">
              <a:avLst/>
            </a:prstGeom>
            <a:noFill/>
            <a:ln w="9525">
              <a:solidFill>
                <a:schemeClr val="tx1"/>
              </a:solidFill>
              <a:round/>
              <a:tailEnd type="triangle" w="med" len="med"/>
            </a:ln>
          </p:spPr>
          <p:txBody>
            <a:bodyPr/>
            <a:lstStyle/>
            <a:p>
              <a:endParaRPr lang="en-IN"/>
            </a:p>
          </p:txBody>
        </p:sp>
        <p:sp>
          <p:nvSpPr>
            <p:cNvPr id="31814" name="Line 86"/>
            <p:cNvSpPr>
              <a:spLocks noChangeShapeType="1"/>
            </p:cNvSpPr>
            <p:nvPr/>
          </p:nvSpPr>
          <p:spPr bwMode="auto">
            <a:xfrm flipH="1">
              <a:off x="3264" y="1592"/>
              <a:ext cx="192" cy="0"/>
            </a:xfrm>
            <a:prstGeom prst="line">
              <a:avLst/>
            </a:prstGeom>
            <a:noFill/>
            <a:ln w="9525">
              <a:solidFill>
                <a:schemeClr val="tx1"/>
              </a:solidFill>
              <a:round/>
              <a:tailEnd type="triangle" w="med" len="med"/>
            </a:ln>
          </p:spPr>
          <p:txBody>
            <a:bodyPr/>
            <a:lstStyle/>
            <a:p>
              <a:endParaRPr lang="en-IN"/>
            </a:p>
          </p:txBody>
        </p:sp>
        <p:sp>
          <p:nvSpPr>
            <p:cNvPr id="31815" name="Line 87"/>
            <p:cNvSpPr>
              <a:spLocks noChangeShapeType="1"/>
            </p:cNvSpPr>
            <p:nvPr/>
          </p:nvSpPr>
          <p:spPr bwMode="auto">
            <a:xfrm>
              <a:off x="3696" y="1592"/>
              <a:ext cx="192" cy="0"/>
            </a:xfrm>
            <a:prstGeom prst="line">
              <a:avLst/>
            </a:prstGeom>
            <a:noFill/>
            <a:ln w="9525">
              <a:solidFill>
                <a:schemeClr val="tx1"/>
              </a:solidFill>
              <a:round/>
              <a:tailEnd type="triangle" w="med" len="med"/>
            </a:ln>
          </p:spPr>
          <p:txBody>
            <a:bodyPr/>
            <a:lstStyle/>
            <a:p>
              <a:endParaRPr lang="en-IN"/>
            </a:p>
          </p:txBody>
        </p:sp>
        <p:sp>
          <p:nvSpPr>
            <p:cNvPr id="31816" name="Line 88"/>
            <p:cNvSpPr>
              <a:spLocks noChangeShapeType="1"/>
            </p:cNvSpPr>
            <p:nvPr/>
          </p:nvSpPr>
          <p:spPr bwMode="auto">
            <a:xfrm flipH="1">
              <a:off x="4224" y="1592"/>
              <a:ext cx="144" cy="0"/>
            </a:xfrm>
            <a:prstGeom prst="line">
              <a:avLst/>
            </a:prstGeom>
            <a:noFill/>
            <a:ln w="9525">
              <a:solidFill>
                <a:schemeClr val="tx1"/>
              </a:solidFill>
              <a:round/>
              <a:tailEnd type="triangle" w="med" len="med"/>
            </a:ln>
          </p:spPr>
          <p:txBody>
            <a:bodyPr/>
            <a:lstStyle/>
            <a:p>
              <a:endParaRPr lang="en-IN"/>
            </a:p>
          </p:txBody>
        </p:sp>
        <p:sp>
          <p:nvSpPr>
            <p:cNvPr id="31817" name="Text Box 89"/>
            <p:cNvSpPr txBox="1">
              <a:spLocks noChangeArrowheads="1"/>
            </p:cNvSpPr>
            <p:nvPr/>
          </p:nvSpPr>
          <p:spPr bwMode="auto">
            <a:xfrm>
              <a:off x="3446" y="1511"/>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1818" name="Text Box 90"/>
            <p:cNvSpPr txBox="1">
              <a:spLocks noChangeArrowheads="1"/>
            </p:cNvSpPr>
            <p:nvPr/>
          </p:nvSpPr>
          <p:spPr bwMode="auto">
            <a:xfrm>
              <a:off x="3950" y="1511"/>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1819" name="Text Box 91"/>
            <p:cNvSpPr txBox="1">
              <a:spLocks noChangeArrowheads="1"/>
            </p:cNvSpPr>
            <p:nvPr/>
          </p:nvSpPr>
          <p:spPr bwMode="auto">
            <a:xfrm>
              <a:off x="4992" y="1344"/>
              <a:ext cx="619" cy="173"/>
            </a:xfrm>
            <a:prstGeom prst="rect">
              <a:avLst/>
            </a:prstGeom>
            <a:noFill/>
            <a:ln w="9525">
              <a:noFill/>
              <a:miter lim="800000"/>
            </a:ln>
          </p:spPr>
          <p:txBody>
            <a:bodyPr wrap="none">
              <a:spAutoFit/>
            </a:bodyPr>
            <a:lstStyle/>
            <a:p>
              <a:pPr algn="ctr"/>
              <a:r>
                <a:rPr lang="en-US" sz="1200">
                  <a:latin typeface="Times New Roman" charset="0"/>
                </a:rPr>
                <a:t>30 SQUARE</a:t>
              </a:r>
              <a:endParaRPr lang="en-US" sz="1200">
                <a:latin typeface="Times New Roman" charset="0"/>
              </a:endParaRPr>
            </a:p>
          </p:txBody>
        </p:sp>
        <p:sp>
          <p:nvSpPr>
            <p:cNvPr id="31820" name="Text Box 92"/>
            <p:cNvSpPr txBox="1">
              <a:spLocks noChangeArrowheads="1"/>
            </p:cNvSpPr>
            <p:nvPr/>
          </p:nvSpPr>
          <p:spPr bwMode="auto">
            <a:xfrm>
              <a:off x="5270" y="2567"/>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1821" name="Text Box 93"/>
            <p:cNvSpPr txBox="1">
              <a:spLocks noChangeArrowheads="1"/>
            </p:cNvSpPr>
            <p:nvPr/>
          </p:nvSpPr>
          <p:spPr bwMode="auto">
            <a:xfrm>
              <a:off x="5260" y="2039"/>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1822" name="Text Box 94"/>
            <p:cNvSpPr txBox="1">
              <a:spLocks noChangeArrowheads="1"/>
            </p:cNvSpPr>
            <p:nvPr/>
          </p:nvSpPr>
          <p:spPr bwMode="auto">
            <a:xfrm>
              <a:off x="4732" y="3007"/>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31823" name="Text Box 95"/>
            <p:cNvSpPr txBox="1">
              <a:spLocks noChangeArrowheads="1"/>
            </p:cNvSpPr>
            <p:nvPr/>
          </p:nvSpPr>
          <p:spPr bwMode="auto">
            <a:xfrm>
              <a:off x="4766" y="2855"/>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1824" name="Text Box 96"/>
            <p:cNvSpPr txBox="1">
              <a:spLocks noChangeArrowheads="1"/>
            </p:cNvSpPr>
            <p:nvPr/>
          </p:nvSpPr>
          <p:spPr bwMode="auto">
            <a:xfrm>
              <a:off x="2766" y="265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1825" name="Text Box 97"/>
            <p:cNvSpPr txBox="1">
              <a:spLocks noChangeArrowheads="1"/>
            </p:cNvSpPr>
            <p:nvPr/>
          </p:nvSpPr>
          <p:spPr bwMode="auto">
            <a:xfrm>
              <a:off x="3600" y="3072"/>
              <a:ext cx="350" cy="212"/>
            </a:xfrm>
            <a:prstGeom prst="rect">
              <a:avLst/>
            </a:prstGeom>
            <a:noFill/>
            <a:ln w="9525">
              <a:noFill/>
              <a:miter lim="800000"/>
            </a:ln>
          </p:spPr>
          <p:txBody>
            <a:bodyPr wrap="none">
              <a:spAutoFit/>
            </a:bodyPr>
            <a:lstStyle/>
            <a:p>
              <a:pPr algn="ctr"/>
              <a:r>
                <a:rPr lang="en-US" sz="1600" b="1">
                  <a:latin typeface="Times New Roman" charset="0"/>
                </a:rPr>
                <a:t>F.V.</a:t>
              </a:r>
              <a:endParaRPr lang="en-US" sz="1600" b="1">
                <a:latin typeface="Times New Roman" charset="0"/>
              </a:endParaRPr>
            </a:p>
          </p:txBody>
        </p:sp>
        <p:sp>
          <p:nvSpPr>
            <p:cNvPr id="31826" name="Text Box 98"/>
            <p:cNvSpPr txBox="1">
              <a:spLocks noChangeArrowheads="1"/>
            </p:cNvSpPr>
            <p:nvPr/>
          </p:nvSpPr>
          <p:spPr bwMode="auto">
            <a:xfrm>
              <a:off x="4704" y="3168"/>
              <a:ext cx="343" cy="212"/>
            </a:xfrm>
            <a:prstGeom prst="rect">
              <a:avLst/>
            </a:prstGeom>
            <a:noFill/>
            <a:ln w="9525">
              <a:noFill/>
              <a:miter lim="800000"/>
            </a:ln>
          </p:spPr>
          <p:txBody>
            <a:bodyPr wrap="none">
              <a:spAutoFit/>
            </a:bodyPr>
            <a:lstStyle/>
            <a:p>
              <a:pPr algn="ctr"/>
              <a:r>
                <a:rPr lang="en-US" sz="1600" b="1">
                  <a:latin typeface="Times New Roman" charset="0"/>
                </a:rPr>
                <a:t>S.V.</a:t>
              </a:r>
              <a:endParaRPr lang="en-US" sz="1600" b="1">
                <a:latin typeface="Times New Roman" charset="0"/>
              </a:endParaRPr>
            </a:p>
          </p:txBody>
        </p:sp>
      </p:grpSp>
      <p:sp>
        <p:nvSpPr>
          <p:cNvPr id="31843" name="Text Box 99"/>
          <p:cNvSpPr txBox="1">
            <a:spLocks noChangeArrowheads="1"/>
          </p:cNvSpPr>
          <p:nvPr/>
        </p:nvSpPr>
        <p:spPr bwMode="auto">
          <a:xfrm>
            <a:off x="2133600" y="537845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31844" name="Text Box 100"/>
          <p:cNvSpPr txBox="1">
            <a:spLocks noChangeArrowheads="1"/>
          </p:cNvSpPr>
          <p:nvPr/>
        </p:nvSpPr>
        <p:spPr bwMode="auto">
          <a:xfrm>
            <a:off x="4648200" y="44958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9" name="Group 101"/>
          <p:cNvGrpSpPr/>
          <p:nvPr/>
        </p:nvGrpSpPr>
        <p:grpSpPr bwMode="auto">
          <a:xfrm>
            <a:off x="4267200" y="381000"/>
            <a:ext cx="4038600" cy="685800"/>
            <a:chOff x="2688" y="240"/>
            <a:chExt cx="2544" cy="432"/>
          </a:xfrm>
        </p:grpSpPr>
        <p:sp>
          <p:nvSpPr>
            <p:cNvPr id="31792" name="Rectangle 102"/>
            <p:cNvSpPr>
              <a:spLocks noChangeArrowheads="1"/>
            </p:cNvSpPr>
            <p:nvPr/>
          </p:nvSpPr>
          <p:spPr bwMode="auto">
            <a:xfrm>
              <a:off x="2688" y="240"/>
              <a:ext cx="2544" cy="432"/>
            </a:xfrm>
            <a:prstGeom prst="rect">
              <a:avLst/>
            </a:prstGeom>
            <a:solidFill>
              <a:srgbClr val="FFFFCC"/>
            </a:solidFill>
            <a:ln w="9525">
              <a:solidFill>
                <a:schemeClr val="tx1"/>
              </a:solidFill>
              <a:miter lim="800000"/>
            </a:ln>
          </p:spPr>
          <p:txBody>
            <a:bodyPr wrap="none" anchor="ctr"/>
            <a:lstStyle/>
            <a:p>
              <a:endParaRPr lang="en-IN"/>
            </a:p>
          </p:txBody>
        </p:sp>
        <p:sp>
          <p:nvSpPr>
            <p:cNvPr id="31793" name="Text Box 103"/>
            <p:cNvSpPr txBox="1">
              <a:spLocks noChangeArrowheads="1"/>
            </p:cNvSpPr>
            <p:nvPr/>
          </p:nvSpPr>
          <p:spPr bwMode="auto">
            <a:xfrm>
              <a:off x="2832" y="240"/>
              <a:ext cx="2317" cy="366"/>
            </a:xfrm>
            <a:prstGeom prst="rect">
              <a:avLst/>
            </a:prstGeom>
            <a:noFill/>
            <a:ln w="9525">
              <a:noFill/>
              <a:miter lim="800000"/>
            </a:ln>
          </p:spPr>
          <p:txBody>
            <a:bodyPr wrap="none">
              <a:spAutoFit/>
            </a:bodyPr>
            <a:lstStyle/>
            <a:p>
              <a:r>
                <a:rPr lang="en-US" sz="1600" b="1"/>
                <a:t>F.V. and S.V.of  an object are given. </a:t>
              </a:r>
              <a:endParaRPr lang="en-US" sz="1600" b="1"/>
            </a:p>
            <a:p>
              <a:r>
                <a:rPr lang="en-US" sz="1600" b="1"/>
                <a:t>Draw it’s isometric view.</a:t>
              </a:r>
              <a:endParaRPr lang="en-US" sz="1600" b="1"/>
            </a:p>
          </p:txBody>
        </p:sp>
      </p:grpSp>
      <p:grpSp>
        <p:nvGrpSpPr>
          <p:cNvPr id="11" name="Group 104"/>
          <p:cNvGrpSpPr/>
          <p:nvPr/>
        </p:nvGrpSpPr>
        <p:grpSpPr bwMode="auto">
          <a:xfrm>
            <a:off x="0" y="0"/>
            <a:ext cx="1806575" cy="1066800"/>
            <a:chOff x="270" y="96"/>
            <a:chExt cx="1532" cy="816"/>
          </a:xfrm>
        </p:grpSpPr>
        <p:sp>
          <p:nvSpPr>
            <p:cNvPr id="31790" name="Oval 105"/>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1791" name="Text Box 106"/>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10" name="Oval 107"/>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27</a:t>
            </a:r>
            <a:endParaRPr lang="en-US" b="1">
              <a:latin typeface="Times New Roman" charset="0"/>
            </a:endParaRPr>
          </a:p>
        </p:txBody>
      </p:sp>
      <p:grpSp>
        <p:nvGrpSpPr>
          <p:cNvPr id="16" name="Group 108"/>
          <p:cNvGrpSpPr/>
          <p:nvPr/>
        </p:nvGrpSpPr>
        <p:grpSpPr bwMode="auto">
          <a:xfrm>
            <a:off x="7467600" y="46038"/>
            <a:ext cx="1096963" cy="182562"/>
            <a:chOff x="5050" y="0"/>
            <a:chExt cx="691" cy="115"/>
          </a:xfrm>
        </p:grpSpPr>
        <p:sp>
          <p:nvSpPr>
            <p:cNvPr id="12" name="AutoShape 109">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3" name="AutoShape 110">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4" name="AutoShape 111">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5" name="AutoShape 112">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1788" name="AutoShape 113">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1789" name="AutoShape 114">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ppt_x"/>
                                          </p:val>
                                        </p:tav>
                                        <p:tav tm="100000">
                                          <p:val>
                                            <p:strVal val="#ppt_x"/>
                                          </p:val>
                                        </p:tav>
                                      </p:tavLst>
                                    </p:anim>
                                    <p:anim calcmode="lin" valueType="num">
                                      <p:cBhvr>
                                        <p:cTn id="8" dur="500" fill="hold"/>
                                        <p:tgtEl>
                                          <p:spTgt spid="2"/>
                                        </p:tgtEl>
                                        <p:attrNameLst>
                                          <p:attrName>ppt_y</p:attrName>
                                        </p:attrNameLst>
                                      </p:cBhvr>
                                      <p:tavLst>
                                        <p:tav tm="0">
                                          <p:val>
                                            <p:strVal val="#ppt_y+#ppt_h/2"/>
                                          </p:val>
                                        </p:tav>
                                        <p:tav tm="100000">
                                          <p:val>
                                            <p:strVal val="#ppt_y"/>
                                          </p:val>
                                        </p:tav>
                                      </p:tavLst>
                                    </p:anim>
                                    <p:anim calcmode="lin" valueType="num">
                                      <p:cBhvr>
                                        <p:cTn id="9" dur="500" fill="hold"/>
                                        <p:tgtEl>
                                          <p:spTgt spid="2"/>
                                        </p:tgtEl>
                                        <p:attrNameLst>
                                          <p:attrName>ppt_w</p:attrName>
                                        </p:attrNameLst>
                                      </p:cBhvr>
                                      <p:tavLst>
                                        <p:tav tm="0">
                                          <p:val>
                                            <p:strVal val="#ppt_w"/>
                                          </p:val>
                                        </p:tav>
                                        <p:tav tm="100000">
                                          <p:val>
                                            <p:strVal val="#ppt_w"/>
                                          </p:val>
                                        </p:tav>
                                      </p:tavLst>
                                    </p:anim>
                                    <p:anim calcmode="lin" valueType="num">
                                      <p:cBhvr>
                                        <p:cTn id="1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4" fill="hold" grpId="0" nodeType="clickEffect">
                                  <p:stCondLst>
                                    <p:cond delay="0"/>
                                  </p:stCondLst>
                                  <p:childTnLst>
                                    <p:set>
                                      <p:cBhvr>
                                        <p:cTn id="14" dur="1" fill="hold">
                                          <p:stCondLst>
                                            <p:cond delay="0"/>
                                          </p:stCondLst>
                                        </p:cTn>
                                        <p:tgtEl>
                                          <p:spTgt spid="31750"/>
                                        </p:tgtEl>
                                        <p:attrNameLst>
                                          <p:attrName>style.visibility</p:attrName>
                                        </p:attrNameLst>
                                      </p:cBhvr>
                                      <p:to>
                                        <p:strVal val="visible"/>
                                      </p:to>
                                    </p:set>
                                    <p:anim calcmode="lin" valueType="num">
                                      <p:cBhvr>
                                        <p:cTn id="15" dur="500" fill="hold"/>
                                        <p:tgtEl>
                                          <p:spTgt spid="31750"/>
                                        </p:tgtEl>
                                        <p:attrNameLst>
                                          <p:attrName>ppt_x</p:attrName>
                                        </p:attrNameLst>
                                      </p:cBhvr>
                                      <p:tavLst>
                                        <p:tav tm="0">
                                          <p:val>
                                            <p:strVal val="#ppt_x"/>
                                          </p:val>
                                        </p:tav>
                                        <p:tav tm="100000">
                                          <p:val>
                                            <p:strVal val="#ppt_x"/>
                                          </p:val>
                                        </p:tav>
                                      </p:tavLst>
                                    </p:anim>
                                    <p:anim calcmode="lin" valueType="num">
                                      <p:cBhvr>
                                        <p:cTn id="16" dur="500" fill="hold"/>
                                        <p:tgtEl>
                                          <p:spTgt spid="31750"/>
                                        </p:tgtEl>
                                        <p:attrNameLst>
                                          <p:attrName>ppt_y</p:attrName>
                                        </p:attrNameLst>
                                      </p:cBhvr>
                                      <p:tavLst>
                                        <p:tav tm="0">
                                          <p:val>
                                            <p:strVal val="#ppt_y+#ppt_h/2"/>
                                          </p:val>
                                        </p:tav>
                                        <p:tav tm="100000">
                                          <p:val>
                                            <p:strVal val="#ppt_y"/>
                                          </p:val>
                                        </p:tav>
                                      </p:tavLst>
                                    </p:anim>
                                    <p:anim calcmode="lin" valueType="num">
                                      <p:cBhvr>
                                        <p:cTn id="17" dur="500" fill="hold"/>
                                        <p:tgtEl>
                                          <p:spTgt spid="31750"/>
                                        </p:tgtEl>
                                        <p:attrNameLst>
                                          <p:attrName>ppt_w</p:attrName>
                                        </p:attrNameLst>
                                      </p:cBhvr>
                                      <p:tavLst>
                                        <p:tav tm="0">
                                          <p:val>
                                            <p:strVal val="#ppt_w"/>
                                          </p:val>
                                        </p:tav>
                                        <p:tav tm="100000">
                                          <p:val>
                                            <p:strVal val="#ppt_w"/>
                                          </p:val>
                                        </p:tav>
                                      </p:tavLst>
                                    </p:anim>
                                    <p:anim calcmode="lin" valueType="num">
                                      <p:cBhvr>
                                        <p:cTn id="18" dur="500" fill="hold"/>
                                        <p:tgtEl>
                                          <p:spTgt spid="31750"/>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8" presetClass="entr" presetSubtype="3" fill="hold" grpId="0" nodeType="clickEffect">
                                  <p:stCondLst>
                                    <p:cond delay="0"/>
                                  </p:stCondLst>
                                  <p:childTnLst>
                                    <p:set>
                                      <p:cBhvr>
                                        <p:cTn id="22" dur="1" fill="hold">
                                          <p:stCondLst>
                                            <p:cond delay="0"/>
                                          </p:stCondLst>
                                        </p:cTn>
                                        <p:tgtEl>
                                          <p:spTgt spid="31751"/>
                                        </p:tgtEl>
                                        <p:attrNameLst>
                                          <p:attrName>style.visibility</p:attrName>
                                        </p:attrNameLst>
                                      </p:cBhvr>
                                      <p:to>
                                        <p:strVal val="visible"/>
                                      </p:to>
                                    </p:set>
                                    <p:animEffect transition="in" filter="strips(upRight)">
                                      <p:cBhvr>
                                        <p:cTn id="23" dur="500"/>
                                        <p:tgtEl>
                                          <p:spTgt spid="31751"/>
                                        </p:tgtEl>
                                      </p:cBhvr>
                                    </p:animEffect>
                                  </p:childTnLst>
                                </p:cTn>
                              </p:par>
                            </p:childTnLst>
                          </p:cTn>
                        </p:par>
                      </p:childTnLst>
                    </p:cTn>
                  </p:par>
                  <p:par>
                    <p:cTn id="24" fill="hold">
                      <p:stCondLst>
                        <p:cond delay="indefinite"/>
                      </p:stCondLst>
                      <p:childTnLst>
                        <p:par>
                          <p:cTn id="25" fill="hold">
                            <p:stCondLst>
                              <p:cond delay="0"/>
                            </p:stCondLst>
                            <p:childTnLst>
                              <p:par>
                                <p:cTn id="26" presetID="23" presetClass="entr" presetSubtype="32" fill="hold" grpId="0" nodeType="clickEffect">
                                  <p:stCondLst>
                                    <p:cond delay="0"/>
                                  </p:stCondLst>
                                  <p:childTnLst>
                                    <p:set>
                                      <p:cBhvr>
                                        <p:cTn id="27" dur="1" fill="hold">
                                          <p:stCondLst>
                                            <p:cond delay="0"/>
                                          </p:stCondLst>
                                        </p:cTn>
                                        <p:tgtEl>
                                          <p:spTgt spid="31843"/>
                                        </p:tgtEl>
                                        <p:attrNameLst>
                                          <p:attrName>style.visibility</p:attrName>
                                        </p:attrNameLst>
                                      </p:cBhvr>
                                      <p:to>
                                        <p:strVal val="visible"/>
                                      </p:to>
                                    </p:set>
                                    <p:anim calcmode="lin" valueType="num">
                                      <p:cBhvr>
                                        <p:cTn id="28" dur="500" fill="hold"/>
                                        <p:tgtEl>
                                          <p:spTgt spid="31843"/>
                                        </p:tgtEl>
                                        <p:attrNameLst>
                                          <p:attrName>ppt_w</p:attrName>
                                        </p:attrNameLst>
                                      </p:cBhvr>
                                      <p:tavLst>
                                        <p:tav tm="0">
                                          <p:val>
                                            <p:strVal val="4*#ppt_w"/>
                                          </p:val>
                                        </p:tav>
                                        <p:tav tm="100000">
                                          <p:val>
                                            <p:strVal val="#ppt_w"/>
                                          </p:val>
                                        </p:tav>
                                      </p:tavLst>
                                    </p:anim>
                                    <p:anim calcmode="lin" valueType="num">
                                      <p:cBhvr>
                                        <p:cTn id="29" dur="500" fill="hold"/>
                                        <p:tgtEl>
                                          <p:spTgt spid="31843"/>
                                        </p:tgtEl>
                                        <p:attrNameLst>
                                          <p:attrName>ppt_h</p:attrName>
                                        </p:attrNameLst>
                                      </p:cBhvr>
                                      <p:tavLst>
                                        <p:tav tm="0">
                                          <p:val>
                                            <p:strVal val="4*#ppt_h"/>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23" presetClass="entr" presetSubtype="32" fill="hold" grpId="0" nodeType="clickEffect">
                                  <p:stCondLst>
                                    <p:cond delay="0"/>
                                  </p:stCondLst>
                                  <p:childTnLst>
                                    <p:set>
                                      <p:cBhvr>
                                        <p:cTn id="33" dur="1" fill="hold">
                                          <p:stCondLst>
                                            <p:cond delay="0"/>
                                          </p:stCondLst>
                                        </p:cTn>
                                        <p:tgtEl>
                                          <p:spTgt spid="31844"/>
                                        </p:tgtEl>
                                        <p:attrNameLst>
                                          <p:attrName>style.visibility</p:attrName>
                                        </p:attrNameLst>
                                      </p:cBhvr>
                                      <p:to>
                                        <p:strVal val="visible"/>
                                      </p:to>
                                    </p:set>
                                    <p:anim calcmode="lin" valueType="num">
                                      <p:cBhvr>
                                        <p:cTn id="34" dur="500" fill="hold"/>
                                        <p:tgtEl>
                                          <p:spTgt spid="31844"/>
                                        </p:tgtEl>
                                        <p:attrNameLst>
                                          <p:attrName>ppt_w</p:attrName>
                                        </p:attrNameLst>
                                      </p:cBhvr>
                                      <p:tavLst>
                                        <p:tav tm="0">
                                          <p:val>
                                            <p:strVal val="4*#ppt_w"/>
                                          </p:val>
                                        </p:tav>
                                        <p:tav tm="100000">
                                          <p:val>
                                            <p:strVal val="#ppt_w"/>
                                          </p:val>
                                        </p:tav>
                                      </p:tavLst>
                                    </p:anim>
                                    <p:anim calcmode="lin" valueType="num">
                                      <p:cBhvr>
                                        <p:cTn id="35" dur="500" fill="hold"/>
                                        <p:tgtEl>
                                          <p:spTgt spid="31844"/>
                                        </p:tgtEl>
                                        <p:attrNameLst>
                                          <p:attrName>ppt_h</p:attrName>
                                        </p:attrNameLst>
                                      </p:cBhvr>
                                      <p:tavLst>
                                        <p:tav tm="0">
                                          <p:val>
                                            <p:strVal val="4*#ppt_h"/>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17" presetClass="entr" presetSubtype="4" fill="hold" grpId="0" nodeType="clickEffect">
                                  <p:stCondLst>
                                    <p:cond delay="0"/>
                                  </p:stCondLst>
                                  <p:childTnLst>
                                    <p:set>
                                      <p:cBhvr>
                                        <p:cTn id="39" dur="1" fill="hold">
                                          <p:stCondLst>
                                            <p:cond delay="0"/>
                                          </p:stCondLst>
                                        </p:cTn>
                                        <p:tgtEl>
                                          <p:spTgt spid="31752"/>
                                        </p:tgtEl>
                                        <p:attrNameLst>
                                          <p:attrName>style.visibility</p:attrName>
                                        </p:attrNameLst>
                                      </p:cBhvr>
                                      <p:to>
                                        <p:strVal val="visible"/>
                                      </p:to>
                                    </p:set>
                                    <p:anim calcmode="lin" valueType="num">
                                      <p:cBhvr>
                                        <p:cTn id="40" dur="500" fill="hold"/>
                                        <p:tgtEl>
                                          <p:spTgt spid="31752"/>
                                        </p:tgtEl>
                                        <p:attrNameLst>
                                          <p:attrName>ppt_x</p:attrName>
                                        </p:attrNameLst>
                                      </p:cBhvr>
                                      <p:tavLst>
                                        <p:tav tm="0">
                                          <p:val>
                                            <p:strVal val="#ppt_x"/>
                                          </p:val>
                                        </p:tav>
                                        <p:tav tm="100000">
                                          <p:val>
                                            <p:strVal val="#ppt_x"/>
                                          </p:val>
                                        </p:tav>
                                      </p:tavLst>
                                    </p:anim>
                                    <p:anim calcmode="lin" valueType="num">
                                      <p:cBhvr>
                                        <p:cTn id="41" dur="500" fill="hold"/>
                                        <p:tgtEl>
                                          <p:spTgt spid="31752"/>
                                        </p:tgtEl>
                                        <p:attrNameLst>
                                          <p:attrName>ppt_y</p:attrName>
                                        </p:attrNameLst>
                                      </p:cBhvr>
                                      <p:tavLst>
                                        <p:tav tm="0">
                                          <p:val>
                                            <p:strVal val="#ppt_y+#ppt_h/2"/>
                                          </p:val>
                                        </p:tav>
                                        <p:tav tm="100000">
                                          <p:val>
                                            <p:strVal val="#ppt_y"/>
                                          </p:val>
                                        </p:tav>
                                      </p:tavLst>
                                    </p:anim>
                                    <p:anim calcmode="lin" valueType="num">
                                      <p:cBhvr>
                                        <p:cTn id="42" dur="500" fill="hold"/>
                                        <p:tgtEl>
                                          <p:spTgt spid="31752"/>
                                        </p:tgtEl>
                                        <p:attrNameLst>
                                          <p:attrName>ppt_w</p:attrName>
                                        </p:attrNameLst>
                                      </p:cBhvr>
                                      <p:tavLst>
                                        <p:tav tm="0">
                                          <p:val>
                                            <p:strVal val="#ppt_w"/>
                                          </p:val>
                                        </p:tav>
                                        <p:tav tm="100000">
                                          <p:val>
                                            <p:strVal val="#ppt_w"/>
                                          </p:val>
                                        </p:tav>
                                      </p:tavLst>
                                    </p:anim>
                                    <p:anim calcmode="lin" valueType="num">
                                      <p:cBhvr>
                                        <p:cTn id="43" dur="500" fill="hold"/>
                                        <p:tgtEl>
                                          <p:spTgt spid="31752"/>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18" presetClass="entr" presetSubtype="3" fill="hold" grpId="0" nodeType="clickEffect">
                                  <p:stCondLst>
                                    <p:cond delay="0"/>
                                  </p:stCondLst>
                                  <p:childTnLst>
                                    <p:set>
                                      <p:cBhvr>
                                        <p:cTn id="47" dur="1" fill="hold">
                                          <p:stCondLst>
                                            <p:cond delay="0"/>
                                          </p:stCondLst>
                                        </p:cTn>
                                        <p:tgtEl>
                                          <p:spTgt spid="31758"/>
                                        </p:tgtEl>
                                        <p:attrNameLst>
                                          <p:attrName>style.visibility</p:attrName>
                                        </p:attrNameLst>
                                      </p:cBhvr>
                                      <p:to>
                                        <p:strVal val="visible"/>
                                      </p:to>
                                    </p:set>
                                    <p:animEffect transition="in" filter="strips(upRight)">
                                      <p:cBhvr>
                                        <p:cTn id="48" dur="500"/>
                                        <p:tgtEl>
                                          <p:spTgt spid="31758"/>
                                        </p:tgtEl>
                                      </p:cBhvr>
                                    </p:animEffect>
                                  </p:childTnLst>
                                </p:cTn>
                              </p:par>
                            </p:childTnLst>
                          </p:cTn>
                        </p:par>
                      </p:childTnLst>
                    </p:cTn>
                  </p:par>
                  <p:par>
                    <p:cTn id="49" fill="hold">
                      <p:stCondLst>
                        <p:cond delay="indefinite"/>
                      </p:stCondLst>
                      <p:childTnLst>
                        <p:par>
                          <p:cTn id="50" fill="hold">
                            <p:stCondLst>
                              <p:cond delay="0"/>
                            </p:stCondLst>
                            <p:childTnLst>
                              <p:par>
                                <p:cTn id="51" presetID="17" presetClass="entr" presetSubtype="1" fill="hold" grpId="0" nodeType="clickEffect">
                                  <p:stCondLst>
                                    <p:cond delay="0"/>
                                  </p:stCondLst>
                                  <p:childTnLst>
                                    <p:set>
                                      <p:cBhvr>
                                        <p:cTn id="52" dur="1" fill="hold">
                                          <p:stCondLst>
                                            <p:cond delay="0"/>
                                          </p:stCondLst>
                                        </p:cTn>
                                        <p:tgtEl>
                                          <p:spTgt spid="31756"/>
                                        </p:tgtEl>
                                        <p:attrNameLst>
                                          <p:attrName>style.visibility</p:attrName>
                                        </p:attrNameLst>
                                      </p:cBhvr>
                                      <p:to>
                                        <p:strVal val="visible"/>
                                      </p:to>
                                    </p:set>
                                    <p:anim calcmode="lin" valueType="num">
                                      <p:cBhvr>
                                        <p:cTn id="53" dur="500" fill="hold"/>
                                        <p:tgtEl>
                                          <p:spTgt spid="31756"/>
                                        </p:tgtEl>
                                        <p:attrNameLst>
                                          <p:attrName>ppt_x</p:attrName>
                                        </p:attrNameLst>
                                      </p:cBhvr>
                                      <p:tavLst>
                                        <p:tav tm="0">
                                          <p:val>
                                            <p:strVal val="#ppt_x"/>
                                          </p:val>
                                        </p:tav>
                                        <p:tav tm="100000">
                                          <p:val>
                                            <p:strVal val="#ppt_x"/>
                                          </p:val>
                                        </p:tav>
                                      </p:tavLst>
                                    </p:anim>
                                    <p:anim calcmode="lin" valueType="num">
                                      <p:cBhvr>
                                        <p:cTn id="54" dur="500" fill="hold"/>
                                        <p:tgtEl>
                                          <p:spTgt spid="31756"/>
                                        </p:tgtEl>
                                        <p:attrNameLst>
                                          <p:attrName>ppt_y</p:attrName>
                                        </p:attrNameLst>
                                      </p:cBhvr>
                                      <p:tavLst>
                                        <p:tav tm="0">
                                          <p:val>
                                            <p:strVal val="#ppt_y-#ppt_h/2"/>
                                          </p:val>
                                        </p:tav>
                                        <p:tav tm="100000">
                                          <p:val>
                                            <p:strVal val="#ppt_y"/>
                                          </p:val>
                                        </p:tav>
                                      </p:tavLst>
                                    </p:anim>
                                    <p:anim calcmode="lin" valueType="num">
                                      <p:cBhvr>
                                        <p:cTn id="55" dur="500" fill="hold"/>
                                        <p:tgtEl>
                                          <p:spTgt spid="31756"/>
                                        </p:tgtEl>
                                        <p:attrNameLst>
                                          <p:attrName>ppt_w</p:attrName>
                                        </p:attrNameLst>
                                      </p:cBhvr>
                                      <p:tavLst>
                                        <p:tav tm="0">
                                          <p:val>
                                            <p:strVal val="#ppt_w"/>
                                          </p:val>
                                        </p:tav>
                                        <p:tav tm="100000">
                                          <p:val>
                                            <p:strVal val="#ppt_w"/>
                                          </p:val>
                                        </p:tav>
                                      </p:tavLst>
                                    </p:anim>
                                    <p:anim calcmode="lin" valueType="num">
                                      <p:cBhvr>
                                        <p:cTn id="56" dur="500" fill="hold"/>
                                        <p:tgtEl>
                                          <p:spTgt spid="31756"/>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8" presetClass="entr" presetSubtype="9" fill="hold" grpId="0" nodeType="clickEffect">
                                  <p:stCondLst>
                                    <p:cond delay="0"/>
                                  </p:stCondLst>
                                  <p:childTnLst>
                                    <p:set>
                                      <p:cBhvr>
                                        <p:cTn id="60" dur="1" fill="hold">
                                          <p:stCondLst>
                                            <p:cond delay="0"/>
                                          </p:stCondLst>
                                        </p:cTn>
                                        <p:tgtEl>
                                          <p:spTgt spid="31760"/>
                                        </p:tgtEl>
                                        <p:attrNameLst>
                                          <p:attrName>style.visibility</p:attrName>
                                        </p:attrNameLst>
                                      </p:cBhvr>
                                      <p:to>
                                        <p:strVal val="visible"/>
                                      </p:to>
                                    </p:set>
                                    <p:animEffect transition="in" filter="strips(upLeft)">
                                      <p:cBhvr>
                                        <p:cTn id="61" dur="500"/>
                                        <p:tgtEl>
                                          <p:spTgt spid="31760"/>
                                        </p:tgtEl>
                                      </p:cBhvr>
                                    </p:animEffect>
                                  </p:childTnLst>
                                </p:cTn>
                              </p:par>
                            </p:childTnLst>
                          </p:cTn>
                        </p:par>
                      </p:childTnLst>
                    </p:cTn>
                  </p:par>
                  <p:par>
                    <p:cTn id="62" fill="hold">
                      <p:stCondLst>
                        <p:cond delay="indefinite"/>
                      </p:stCondLst>
                      <p:childTnLst>
                        <p:par>
                          <p:cTn id="63" fill="hold">
                            <p:stCondLst>
                              <p:cond delay="0"/>
                            </p:stCondLst>
                            <p:childTnLst>
                              <p:par>
                                <p:cTn id="64" presetID="18" presetClass="entr" presetSubtype="9" fill="hold" grpId="0" nodeType="clickEffect">
                                  <p:stCondLst>
                                    <p:cond delay="0"/>
                                  </p:stCondLst>
                                  <p:childTnLst>
                                    <p:set>
                                      <p:cBhvr>
                                        <p:cTn id="65" dur="1" fill="hold">
                                          <p:stCondLst>
                                            <p:cond delay="0"/>
                                          </p:stCondLst>
                                        </p:cTn>
                                        <p:tgtEl>
                                          <p:spTgt spid="31754"/>
                                        </p:tgtEl>
                                        <p:attrNameLst>
                                          <p:attrName>style.visibility</p:attrName>
                                        </p:attrNameLst>
                                      </p:cBhvr>
                                      <p:to>
                                        <p:strVal val="visible"/>
                                      </p:to>
                                    </p:set>
                                    <p:animEffect transition="in" filter="strips(upLeft)">
                                      <p:cBhvr>
                                        <p:cTn id="66" dur="500"/>
                                        <p:tgtEl>
                                          <p:spTgt spid="31754"/>
                                        </p:tgtEl>
                                      </p:cBhvr>
                                    </p:animEffect>
                                  </p:childTnLst>
                                </p:cTn>
                              </p:par>
                            </p:childTnLst>
                          </p:cTn>
                        </p:par>
                      </p:childTnLst>
                    </p:cTn>
                  </p:par>
                  <p:par>
                    <p:cTn id="67" fill="hold">
                      <p:stCondLst>
                        <p:cond delay="indefinite"/>
                      </p:stCondLst>
                      <p:childTnLst>
                        <p:par>
                          <p:cTn id="68" fill="hold">
                            <p:stCondLst>
                              <p:cond delay="0"/>
                            </p:stCondLst>
                            <p:childTnLst>
                              <p:par>
                                <p:cTn id="69" presetID="18" presetClass="entr" presetSubtype="9" fill="hold" grpId="0" nodeType="clickEffect">
                                  <p:stCondLst>
                                    <p:cond delay="0"/>
                                  </p:stCondLst>
                                  <p:childTnLst>
                                    <p:set>
                                      <p:cBhvr>
                                        <p:cTn id="70" dur="1" fill="hold">
                                          <p:stCondLst>
                                            <p:cond delay="0"/>
                                          </p:stCondLst>
                                        </p:cTn>
                                        <p:tgtEl>
                                          <p:spTgt spid="31753"/>
                                        </p:tgtEl>
                                        <p:attrNameLst>
                                          <p:attrName>style.visibility</p:attrName>
                                        </p:attrNameLst>
                                      </p:cBhvr>
                                      <p:to>
                                        <p:strVal val="visible"/>
                                      </p:to>
                                    </p:set>
                                    <p:animEffect transition="in" filter="strips(upLeft)">
                                      <p:cBhvr>
                                        <p:cTn id="71" dur="500"/>
                                        <p:tgtEl>
                                          <p:spTgt spid="31753"/>
                                        </p:tgtEl>
                                      </p:cBhvr>
                                    </p:animEffect>
                                  </p:childTnLst>
                                </p:cTn>
                              </p:par>
                            </p:childTnLst>
                          </p:cTn>
                        </p:par>
                      </p:childTnLst>
                    </p:cTn>
                  </p:par>
                  <p:par>
                    <p:cTn id="72" fill="hold">
                      <p:stCondLst>
                        <p:cond delay="indefinite"/>
                      </p:stCondLst>
                      <p:childTnLst>
                        <p:par>
                          <p:cTn id="73" fill="hold">
                            <p:stCondLst>
                              <p:cond delay="0"/>
                            </p:stCondLst>
                            <p:childTnLst>
                              <p:par>
                                <p:cTn id="74" presetID="18" presetClass="entr" presetSubtype="9" fill="hold" grpId="0" nodeType="clickEffect">
                                  <p:stCondLst>
                                    <p:cond delay="0"/>
                                  </p:stCondLst>
                                  <p:childTnLst>
                                    <p:set>
                                      <p:cBhvr>
                                        <p:cTn id="75" dur="1" fill="hold">
                                          <p:stCondLst>
                                            <p:cond delay="0"/>
                                          </p:stCondLst>
                                        </p:cTn>
                                        <p:tgtEl>
                                          <p:spTgt spid="31757"/>
                                        </p:tgtEl>
                                        <p:attrNameLst>
                                          <p:attrName>style.visibility</p:attrName>
                                        </p:attrNameLst>
                                      </p:cBhvr>
                                      <p:to>
                                        <p:strVal val="visible"/>
                                      </p:to>
                                    </p:set>
                                    <p:animEffect transition="in" filter="strips(upLeft)">
                                      <p:cBhvr>
                                        <p:cTn id="76" dur="500"/>
                                        <p:tgtEl>
                                          <p:spTgt spid="31757"/>
                                        </p:tgtEl>
                                      </p:cBhvr>
                                    </p:animEffect>
                                  </p:childTnLst>
                                </p:cTn>
                              </p:par>
                            </p:childTnLst>
                          </p:cTn>
                        </p:par>
                      </p:childTnLst>
                    </p:cTn>
                  </p:par>
                  <p:par>
                    <p:cTn id="77" fill="hold">
                      <p:stCondLst>
                        <p:cond delay="indefinite"/>
                      </p:stCondLst>
                      <p:childTnLst>
                        <p:par>
                          <p:cTn id="78" fill="hold">
                            <p:stCondLst>
                              <p:cond delay="0"/>
                            </p:stCondLst>
                            <p:childTnLst>
                              <p:par>
                                <p:cTn id="79" presetID="18" presetClass="entr" presetSubtype="12" fill="hold" grpId="0" nodeType="clickEffect">
                                  <p:stCondLst>
                                    <p:cond delay="0"/>
                                  </p:stCondLst>
                                  <p:childTnLst>
                                    <p:set>
                                      <p:cBhvr>
                                        <p:cTn id="80" dur="1" fill="hold">
                                          <p:stCondLst>
                                            <p:cond delay="0"/>
                                          </p:stCondLst>
                                        </p:cTn>
                                        <p:tgtEl>
                                          <p:spTgt spid="31759"/>
                                        </p:tgtEl>
                                        <p:attrNameLst>
                                          <p:attrName>style.visibility</p:attrName>
                                        </p:attrNameLst>
                                      </p:cBhvr>
                                      <p:to>
                                        <p:strVal val="visible"/>
                                      </p:to>
                                    </p:set>
                                    <p:animEffect transition="in" filter="strips(downLeft)">
                                      <p:cBhvr>
                                        <p:cTn id="81" dur="500"/>
                                        <p:tgtEl>
                                          <p:spTgt spid="31759"/>
                                        </p:tgtEl>
                                      </p:cBhvr>
                                    </p:animEffect>
                                  </p:childTnLst>
                                </p:cTn>
                              </p:par>
                            </p:childTnLst>
                          </p:cTn>
                        </p:par>
                      </p:childTnLst>
                    </p:cTn>
                  </p:par>
                  <p:par>
                    <p:cTn id="82" fill="hold">
                      <p:stCondLst>
                        <p:cond delay="indefinite"/>
                      </p:stCondLst>
                      <p:childTnLst>
                        <p:par>
                          <p:cTn id="83" fill="hold">
                            <p:stCondLst>
                              <p:cond delay="0"/>
                            </p:stCondLst>
                            <p:childTnLst>
                              <p:par>
                                <p:cTn id="84" presetID="17" presetClass="entr" presetSubtype="1" fill="hold" grpId="0" nodeType="clickEffect">
                                  <p:stCondLst>
                                    <p:cond delay="0"/>
                                  </p:stCondLst>
                                  <p:childTnLst>
                                    <p:set>
                                      <p:cBhvr>
                                        <p:cTn id="85" dur="1" fill="hold">
                                          <p:stCondLst>
                                            <p:cond delay="0"/>
                                          </p:stCondLst>
                                        </p:cTn>
                                        <p:tgtEl>
                                          <p:spTgt spid="31755"/>
                                        </p:tgtEl>
                                        <p:attrNameLst>
                                          <p:attrName>style.visibility</p:attrName>
                                        </p:attrNameLst>
                                      </p:cBhvr>
                                      <p:to>
                                        <p:strVal val="visible"/>
                                      </p:to>
                                    </p:set>
                                    <p:anim calcmode="lin" valueType="num">
                                      <p:cBhvr>
                                        <p:cTn id="86" dur="500" fill="hold"/>
                                        <p:tgtEl>
                                          <p:spTgt spid="31755"/>
                                        </p:tgtEl>
                                        <p:attrNameLst>
                                          <p:attrName>ppt_x</p:attrName>
                                        </p:attrNameLst>
                                      </p:cBhvr>
                                      <p:tavLst>
                                        <p:tav tm="0">
                                          <p:val>
                                            <p:strVal val="#ppt_x"/>
                                          </p:val>
                                        </p:tav>
                                        <p:tav tm="100000">
                                          <p:val>
                                            <p:strVal val="#ppt_x"/>
                                          </p:val>
                                        </p:tav>
                                      </p:tavLst>
                                    </p:anim>
                                    <p:anim calcmode="lin" valueType="num">
                                      <p:cBhvr>
                                        <p:cTn id="87" dur="500" fill="hold"/>
                                        <p:tgtEl>
                                          <p:spTgt spid="31755"/>
                                        </p:tgtEl>
                                        <p:attrNameLst>
                                          <p:attrName>ppt_y</p:attrName>
                                        </p:attrNameLst>
                                      </p:cBhvr>
                                      <p:tavLst>
                                        <p:tav tm="0">
                                          <p:val>
                                            <p:strVal val="#ppt_y-#ppt_h/2"/>
                                          </p:val>
                                        </p:tav>
                                        <p:tav tm="100000">
                                          <p:val>
                                            <p:strVal val="#ppt_y"/>
                                          </p:val>
                                        </p:tav>
                                      </p:tavLst>
                                    </p:anim>
                                    <p:anim calcmode="lin" valueType="num">
                                      <p:cBhvr>
                                        <p:cTn id="88" dur="500" fill="hold"/>
                                        <p:tgtEl>
                                          <p:spTgt spid="31755"/>
                                        </p:tgtEl>
                                        <p:attrNameLst>
                                          <p:attrName>ppt_w</p:attrName>
                                        </p:attrNameLst>
                                      </p:cBhvr>
                                      <p:tavLst>
                                        <p:tav tm="0">
                                          <p:val>
                                            <p:strVal val="#ppt_w"/>
                                          </p:val>
                                        </p:tav>
                                        <p:tav tm="100000">
                                          <p:val>
                                            <p:strVal val="#ppt_w"/>
                                          </p:val>
                                        </p:tav>
                                      </p:tavLst>
                                    </p:anim>
                                    <p:anim calcmode="lin" valueType="num">
                                      <p:cBhvr>
                                        <p:cTn id="89" dur="500" fill="hold"/>
                                        <p:tgtEl>
                                          <p:spTgt spid="31755"/>
                                        </p:tgtEl>
                                        <p:attrNameLst>
                                          <p:attrName>ppt_h</p:attrName>
                                        </p:attrNameLst>
                                      </p:cBhvr>
                                      <p:tavLst>
                                        <p:tav tm="0">
                                          <p:val>
                                            <p:fltVal val="0"/>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18" presetClass="entr" presetSubtype="12" fill="hold" grpId="0" nodeType="clickEffect">
                                  <p:stCondLst>
                                    <p:cond delay="0"/>
                                  </p:stCondLst>
                                  <p:childTnLst>
                                    <p:set>
                                      <p:cBhvr>
                                        <p:cTn id="93" dur="1" fill="hold">
                                          <p:stCondLst>
                                            <p:cond delay="0"/>
                                          </p:stCondLst>
                                        </p:cTn>
                                        <p:tgtEl>
                                          <p:spTgt spid="31761"/>
                                        </p:tgtEl>
                                        <p:attrNameLst>
                                          <p:attrName>style.visibility</p:attrName>
                                        </p:attrNameLst>
                                      </p:cBhvr>
                                      <p:to>
                                        <p:strVal val="visible"/>
                                      </p:to>
                                    </p:set>
                                    <p:animEffect transition="in" filter="strips(downLeft)">
                                      <p:cBhvr>
                                        <p:cTn id="94" dur="500"/>
                                        <p:tgtEl>
                                          <p:spTgt spid="31761"/>
                                        </p:tgtEl>
                                      </p:cBhvr>
                                    </p:animEffect>
                                  </p:childTnLst>
                                </p:cTn>
                              </p:par>
                            </p:childTnLst>
                          </p:cTn>
                        </p:par>
                      </p:childTnLst>
                    </p:cTn>
                  </p:par>
                  <p:par>
                    <p:cTn id="95" fill="hold">
                      <p:stCondLst>
                        <p:cond delay="indefinite"/>
                      </p:stCondLst>
                      <p:childTnLst>
                        <p:par>
                          <p:cTn id="96" fill="hold">
                            <p:stCondLst>
                              <p:cond delay="0"/>
                            </p:stCondLst>
                            <p:childTnLst>
                              <p:par>
                                <p:cTn id="97" presetID="17" presetClass="entr" presetSubtype="1" fill="hold" grpId="0" nodeType="clickEffect">
                                  <p:stCondLst>
                                    <p:cond delay="0"/>
                                  </p:stCondLst>
                                  <p:childTnLst>
                                    <p:set>
                                      <p:cBhvr>
                                        <p:cTn id="98" dur="1" fill="hold">
                                          <p:stCondLst>
                                            <p:cond delay="0"/>
                                          </p:stCondLst>
                                        </p:cTn>
                                        <p:tgtEl>
                                          <p:spTgt spid="31762"/>
                                        </p:tgtEl>
                                        <p:attrNameLst>
                                          <p:attrName>style.visibility</p:attrName>
                                        </p:attrNameLst>
                                      </p:cBhvr>
                                      <p:to>
                                        <p:strVal val="visible"/>
                                      </p:to>
                                    </p:set>
                                    <p:anim calcmode="lin" valueType="num">
                                      <p:cBhvr>
                                        <p:cTn id="99" dur="500" fill="hold"/>
                                        <p:tgtEl>
                                          <p:spTgt spid="31762"/>
                                        </p:tgtEl>
                                        <p:attrNameLst>
                                          <p:attrName>ppt_x</p:attrName>
                                        </p:attrNameLst>
                                      </p:cBhvr>
                                      <p:tavLst>
                                        <p:tav tm="0">
                                          <p:val>
                                            <p:strVal val="#ppt_x"/>
                                          </p:val>
                                        </p:tav>
                                        <p:tav tm="100000">
                                          <p:val>
                                            <p:strVal val="#ppt_x"/>
                                          </p:val>
                                        </p:tav>
                                      </p:tavLst>
                                    </p:anim>
                                    <p:anim calcmode="lin" valueType="num">
                                      <p:cBhvr>
                                        <p:cTn id="100" dur="500" fill="hold"/>
                                        <p:tgtEl>
                                          <p:spTgt spid="31762"/>
                                        </p:tgtEl>
                                        <p:attrNameLst>
                                          <p:attrName>ppt_y</p:attrName>
                                        </p:attrNameLst>
                                      </p:cBhvr>
                                      <p:tavLst>
                                        <p:tav tm="0">
                                          <p:val>
                                            <p:strVal val="#ppt_y-#ppt_h/2"/>
                                          </p:val>
                                        </p:tav>
                                        <p:tav tm="100000">
                                          <p:val>
                                            <p:strVal val="#ppt_y"/>
                                          </p:val>
                                        </p:tav>
                                      </p:tavLst>
                                    </p:anim>
                                    <p:anim calcmode="lin" valueType="num">
                                      <p:cBhvr>
                                        <p:cTn id="101" dur="500" fill="hold"/>
                                        <p:tgtEl>
                                          <p:spTgt spid="31762"/>
                                        </p:tgtEl>
                                        <p:attrNameLst>
                                          <p:attrName>ppt_w</p:attrName>
                                        </p:attrNameLst>
                                      </p:cBhvr>
                                      <p:tavLst>
                                        <p:tav tm="0">
                                          <p:val>
                                            <p:strVal val="#ppt_w"/>
                                          </p:val>
                                        </p:tav>
                                        <p:tav tm="100000">
                                          <p:val>
                                            <p:strVal val="#ppt_w"/>
                                          </p:val>
                                        </p:tav>
                                      </p:tavLst>
                                    </p:anim>
                                    <p:anim calcmode="lin" valueType="num">
                                      <p:cBhvr>
                                        <p:cTn id="102" dur="500" fill="hold"/>
                                        <p:tgtEl>
                                          <p:spTgt spid="31762"/>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3" presetClass="entr" presetSubtype="16" fill="hold" nodeType="clickEffect">
                                  <p:stCondLst>
                                    <p:cond delay="0"/>
                                  </p:stCondLst>
                                  <p:childTnLst>
                                    <p:set>
                                      <p:cBhvr>
                                        <p:cTn id="106" dur="1" fill="hold">
                                          <p:stCondLst>
                                            <p:cond delay="0"/>
                                          </p:stCondLst>
                                        </p:cTn>
                                        <p:tgtEl>
                                          <p:spTgt spid="3"/>
                                        </p:tgtEl>
                                        <p:attrNameLst>
                                          <p:attrName>style.visibility</p:attrName>
                                        </p:attrNameLst>
                                      </p:cBhvr>
                                      <p:to>
                                        <p:strVal val="visible"/>
                                      </p:to>
                                    </p:set>
                                    <p:anim calcmode="lin" valueType="num">
                                      <p:cBhvr>
                                        <p:cTn id="107" dur="500" fill="hold"/>
                                        <p:tgtEl>
                                          <p:spTgt spid="3"/>
                                        </p:tgtEl>
                                        <p:attrNameLst>
                                          <p:attrName>ppt_w</p:attrName>
                                        </p:attrNameLst>
                                      </p:cBhvr>
                                      <p:tavLst>
                                        <p:tav tm="0">
                                          <p:val>
                                            <p:fltVal val="0"/>
                                          </p:val>
                                        </p:tav>
                                        <p:tav tm="100000">
                                          <p:val>
                                            <p:strVal val="#ppt_w"/>
                                          </p:val>
                                        </p:tav>
                                      </p:tavLst>
                                    </p:anim>
                                    <p:anim calcmode="lin" valueType="num">
                                      <p:cBhvr>
                                        <p:cTn id="108"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18" presetClass="entr" presetSubtype="12" fill="hold" grpId="0" nodeType="clickEffect">
                                  <p:stCondLst>
                                    <p:cond delay="0"/>
                                  </p:stCondLst>
                                  <p:childTnLst>
                                    <p:set>
                                      <p:cBhvr>
                                        <p:cTn id="112" dur="1" fill="hold">
                                          <p:stCondLst>
                                            <p:cond delay="0"/>
                                          </p:stCondLst>
                                        </p:cTn>
                                        <p:tgtEl>
                                          <p:spTgt spid="31768"/>
                                        </p:tgtEl>
                                        <p:attrNameLst>
                                          <p:attrName>style.visibility</p:attrName>
                                        </p:attrNameLst>
                                      </p:cBhvr>
                                      <p:to>
                                        <p:strVal val="visible"/>
                                      </p:to>
                                    </p:set>
                                    <p:animEffect transition="in" filter="strips(downLeft)">
                                      <p:cBhvr>
                                        <p:cTn id="113" dur="500"/>
                                        <p:tgtEl>
                                          <p:spTgt spid="31768"/>
                                        </p:tgtEl>
                                      </p:cBhvr>
                                    </p:animEffect>
                                  </p:childTnLst>
                                </p:cTn>
                              </p:par>
                            </p:childTnLst>
                          </p:cTn>
                        </p:par>
                      </p:childTnLst>
                    </p:cTn>
                  </p:par>
                  <p:par>
                    <p:cTn id="114" fill="hold">
                      <p:stCondLst>
                        <p:cond delay="indefinite"/>
                      </p:stCondLst>
                      <p:childTnLst>
                        <p:par>
                          <p:cTn id="115" fill="hold">
                            <p:stCondLst>
                              <p:cond delay="0"/>
                            </p:stCondLst>
                            <p:childTnLst>
                              <p:par>
                                <p:cTn id="116" presetID="18" presetClass="entr" presetSubtype="12" fill="hold" grpId="0" nodeType="clickEffect">
                                  <p:stCondLst>
                                    <p:cond delay="0"/>
                                  </p:stCondLst>
                                  <p:childTnLst>
                                    <p:set>
                                      <p:cBhvr>
                                        <p:cTn id="117" dur="1" fill="hold">
                                          <p:stCondLst>
                                            <p:cond delay="0"/>
                                          </p:stCondLst>
                                        </p:cTn>
                                        <p:tgtEl>
                                          <p:spTgt spid="31779"/>
                                        </p:tgtEl>
                                        <p:attrNameLst>
                                          <p:attrName>style.visibility</p:attrName>
                                        </p:attrNameLst>
                                      </p:cBhvr>
                                      <p:to>
                                        <p:strVal val="visible"/>
                                      </p:to>
                                    </p:set>
                                    <p:animEffect transition="in" filter="strips(downLeft)">
                                      <p:cBhvr>
                                        <p:cTn id="118" dur="500"/>
                                        <p:tgtEl>
                                          <p:spTgt spid="31779"/>
                                        </p:tgtEl>
                                      </p:cBhvr>
                                    </p:animEffect>
                                  </p:childTnLst>
                                </p:cTn>
                              </p:par>
                            </p:childTnLst>
                          </p:cTn>
                        </p:par>
                      </p:childTnLst>
                    </p:cTn>
                  </p:par>
                  <p:par>
                    <p:cTn id="119" fill="hold">
                      <p:stCondLst>
                        <p:cond delay="indefinite"/>
                      </p:stCondLst>
                      <p:childTnLst>
                        <p:par>
                          <p:cTn id="120" fill="hold">
                            <p:stCondLst>
                              <p:cond delay="0"/>
                            </p:stCondLst>
                            <p:childTnLst>
                              <p:par>
                                <p:cTn id="121" presetID="18" presetClass="entr" presetSubtype="12" fill="hold" grpId="0" nodeType="clickEffect">
                                  <p:stCondLst>
                                    <p:cond delay="0"/>
                                  </p:stCondLst>
                                  <p:childTnLst>
                                    <p:set>
                                      <p:cBhvr>
                                        <p:cTn id="122" dur="1" fill="hold">
                                          <p:stCondLst>
                                            <p:cond delay="0"/>
                                          </p:stCondLst>
                                        </p:cTn>
                                        <p:tgtEl>
                                          <p:spTgt spid="31769"/>
                                        </p:tgtEl>
                                        <p:attrNameLst>
                                          <p:attrName>style.visibility</p:attrName>
                                        </p:attrNameLst>
                                      </p:cBhvr>
                                      <p:to>
                                        <p:strVal val="visible"/>
                                      </p:to>
                                    </p:set>
                                    <p:animEffect transition="in" filter="strips(downLeft)">
                                      <p:cBhvr>
                                        <p:cTn id="123" dur="500"/>
                                        <p:tgtEl>
                                          <p:spTgt spid="31769"/>
                                        </p:tgtEl>
                                      </p:cBhvr>
                                    </p:animEffect>
                                  </p:childTnLst>
                                </p:cTn>
                              </p:par>
                            </p:childTnLst>
                          </p:cTn>
                        </p:par>
                      </p:childTnLst>
                    </p:cTn>
                  </p:par>
                  <p:par>
                    <p:cTn id="124" fill="hold">
                      <p:stCondLst>
                        <p:cond delay="indefinite"/>
                      </p:stCondLst>
                      <p:childTnLst>
                        <p:par>
                          <p:cTn id="125" fill="hold">
                            <p:stCondLst>
                              <p:cond delay="0"/>
                            </p:stCondLst>
                            <p:childTnLst>
                              <p:par>
                                <p:cTn id="126" presetID="23" presetClass="entr" presetSubtype="16" fill="hold" nodeType="clickEffect">
                                  <p:stCondLst>
                                    <p:cond delay="0"/>
                                  </p:stCondLst>
                                  <p:childTnLst>
                                    <p:set>
                                      <p:cBhvr>
                                        <p:cTn id="127" dur="1" fill="hold">
                                          <p:stCondLst>
                                            <p:cond delay="0"/>
                                          </p:stCondLst>
                                        </p:cTn>
                                        <p:tgtEl>
                                          <p:spTgt spid="4"/>
                                        </p:tgtEl>
                                        <p:attrNameLst>
                                          <p:attrName>style.visibility</p:attrName>
                                        </p:attrNameLst>
                                      </p:cBhvr>
                                      <p:to>
                                        <p:strVal val="visible"/>
                                      </p:to>
                                    </p:set>
                                    <p:anim calcmode="lin" valueType="num">
                                      <p:cBhvr>
                                        <p:cTn id="128" dur="500" fill="hold"/>
                                        <p:tgtEl>
                                          <p:spTgt spid="4"/>
                                        </p:tgtEl>
                                        <p:attrNameLst>
                                          <p:attrName>ppt_w</p:attrName>
                                        </p:attrNameLst>
                                      </p:cBhvr>
                                      <p:tavLst>
                                        <p:tav tm="0">
                                          <p:val>
                                            <p:fltVal val="0"/>
                                          </p:val>
                                        </p:tav>
                                        <p:tav tm="100000">
                                          <p:val>
                                            <p:strVal val="#ppt_w"/>
                                          </p:val>
                                        </p:tav>
                                      </p:tavLst>
                                    </p:anim>
                                    <p:anim calcmode="lin" valueType="num">
                                      <p:cBhvr>
                                        <p:cTn id="129"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23" presetClass="entr" presetSubtype="16" fill="hold" grpId="0" nodeType="clickEffect">
                                  <p:stCondLst>
                                    <p:cond delay="0"/>
                                  </p:stCondLst>
                                  <p:childTnLst>
                                    <p:set>
                                      <p:cBhvr>
                                        <p:cTn id="133" dur="1" fill="hold">
                                          <p:stCondLst>
                                            <p:cond delay="0"/>
                                          </p:stCondLst>
                                        </p:cTn>
                                        <p:tgtEl>
                                          <p:spTgt spid="31775"/>
                                        </p:tgtEl>
                                        <p:attrNameLst>
                                          <p:attrName>style.visibility</p:attrName>
                                        </p:attrNameLst>
                                      </p:cBhvr>
                                      <p:to>
                                        <p:strVal val="visible"/>
                                      </p:to>
                                    </p:set>
                                    <p:anim calcmode="lin" valueType="num">
                                      <p:cBhvr>
                                        <p:cTn id="134" dur="500" fill="hold"/>
                                        <p:tgtEl>
                                          <p:spTgt spid="31775"/>
                                        </p:tgtEl>
                                        <p:attrNameLst>
                                          <p:attrName>ppt_w</p:attrName>
                                        </p:attrNameLst>
                                      </p:cBhvr>
                                      <p:tavLst>
                                        <p:tav tm="0">
                                          <p:val>
                                            <p:fltVal val="0"/>
                                          </p:val>
                                        </p:tav>
                                        <p:tav tm="100000">
                                          <p:val>
                                            <p:strVal val="#ppt_w"/>
                                          </p:val>
                                        </p:tav>
                                      </p:tavLst>
                                    </p:anim>
                                    <p:anim calcmode="lin" valueType="num">
                                      <p:cBhvr>
                                        <p:cTn id="135" dur="500" fill="hold"/>
                                        <p:tgtEl>
                                          <p:spTgt spid="31775"/>
                                        </p:tgtEl>
                                        <p:attrNameLst>
                                          <p:attrName>ppt_h</p:attrName>
                                        </p:attrNameLst>
                                      </p:cBhvr>
                                      <p:tavLst>
                                        <p:tav tm="0">
                                          <p:val>
                                            <p:fltVal val="0"/>
                                          </p:val>
                                        </p:tav>
                                        <p:tav tm="100000">
                                          <p:val>
                                            <p:strVal val="#ppt_h"/>
                                          </p:val>
                                        </p:tav>
                                      </p:tavLst>
                                    </p:anim>
                                  </p:childTnLst>
                                </p:cTn>
                              </p:par>
                            </p:childTnLst>
                          </p:cTn>
                        </p:par>
                      </p:childTnLst>
                    </p:cTn>
                  </p:par>
                  <p:par>
                    <p:cTn id="136" fill="hold">
                      <p:stCondLst>
                        <p:cond delay="indefinite"/>
                      </p:stCondLst>
                      <p:childTnLst>
                        <p:par>
                          <p:cTn id="137" fill="hold">
                            <p:stCondLst>
                              <p:cond delay="0"/>
                            </p:stCondLst>
                            <p:childTnLst>
                              <p:par>
                                <p:cTn id="138" presetID="23" presetClass="entr" presetSubtype="16" fill="hold" grpId="0" nodeType="clickEffect">
                                  <p:stCondLst>
                                    <p:cond delay="0"/>
                                  </p:stCondLst>
                                  <p:childTnLst>
                                    <p:set>
                                      <p:cBhvr>
                                        <p:cTn id="139" dur="1" fill="hold">
                                          <p:stCondLst>
                                            <p:cond delay="0"/>
                                          </p:stCondLst>
                                        </p:cTn>
                                        <p:tgtEl>
                                          <p:spTgt spid="31776"/>
                                        </p:tgtEl>
                                        <p:attrNameLst>
                                          <p:attrName>style.visibility</p:attrName>
                                        </p:attrNameLst>
                                      </p:cBhvr>
                                      <p:to>
                                        <p:strVal val="visible"/>
                                      </p:to>
                                    </p:set>
                                    <p:anim calcmode="lin" valueType="num">
                                      <p:cBhvr>
                                        <p:cTn id="140" dur="500" fill="hold"/>
                                        <p:tgtEl>
                                          <p:spTgt spid="31776"/>
                                        </p:tgtEl>
                                        <p:attrNameLst>
                                          <p:attrName>ppt_w</p:attrName>
                                        </p:attrNameLst>
                                      </p:cBhvr>
                                      <p:tavLst>
                                        <p:tav tm="0">
                                          <p:val>
                                            <p:fltVal val="0"/>
                                          </p:val>
                                        </p:tav>
                                        <p:tav tm="100000">
                                          <p:val>
                                            <p:strVal val="#ppt_w"/>
                                          </p:val>
                                        </p:tav>
                                      </p:tavLst>
                                    </p:anim>
                                    <p:anim calcmode="lin" valueType="num">
                                      <p:cBhvr>
                                        <p:cTn id="141" dur="500" fill="hold"/>
                                        <p:tgtEl>
                                          <p:spTgt spid="31776"/>
                                        </p:tgtEl>
                                        <p:attrNameLst>
                                          <p:attrName>ppt_h</p:attrName>
                                        </p:attrNameLst>
                                      </p:cBhvr>
                                      <p:tavLst>
                                        <p:tav tm="0">
                                          <p:val>
                                            <p:fltVal val="0"/>
                                          </p:val>
                                        </p:tav>
                                        <p:tav tm="100000">
                                          <p:val>
                                            <p:strVal val="#ppt_h"/>
                                          </p:val>
                                        </p:tav>
                                      </p:tavLst>
                                    </p:anim>
                                  </p:childTnLst>
                                </p:cTn>
                              </p:par>
                            </p:childTnLst>
                          </p:cTn>
                        </p:par>
                      </p:childTnLst>
                    </p:cTn>
                  </p:par>
                  <p:par>
                    <p:cTn id="142" fill="hold">
                      <p:stCondLst>
                        <p:cond delay="indefinite"/>
                      </p:stCondLst>
                      <p:childTnLst>
                        <p:par>
                          <p:cTn id="143" fill="hold">
                            <p:stCondLst>
                              <p:cond delay="0"/>
                            </p:stCondLst>
                            <p:childTnLst>
                              <p:par>
                                <p:cTn id="144" presetID="23" presetClass="entr" presetSubtype="16" fill="hold" grpId="0" nodeType="clickEffect">
                                  <p:stCondLst>
                                    <p:cond delay="0"/>
                                  </p:stCondLst>
                                  <p:childTnLst>
                                    <p:set>
                                      <p:cBhvr>
                                        <p:cTn id="145" dur="1" fill="hold">
                                          <p:stCondLst>
                                            <p:cond delay="0"/>
                                          </p:stCondLst>
                                        </p:cTn>
                                        <p:tgtEl>
                                          <p:spTgt spid="31777"/>
                                        </p:tgtEl>
                                        <p:attrNameLst>
                                          <p:attrName>style.visibility</p:attrName>
                                        </p:attrNameLst>
                                      </p:cBhvr>
                                      <p:to>
                                        <p:strVal val="visible"/>
                                      </p:to>
                                    </p:set>
                                    <p:anim calcmode="lin" valueType="num">
                                      <p:cBhvr>
                                        <p:cTn id="146" dur="500" fill="hold"/>
                                        <p:tgtEl>
                                          <p:spTgt spid="31777"/>
                                        </p:tgtEl>
                                        <p:attrNameLst>
                                          <p:attrName>ppt_w</p:attrName>
                                        </p:attrNameLst>
                                      </p:cBhvr>
                                      <p:tavLst>
                                        <p:tav tm="0">
                                          <p:val>
                                            <p:fltVal val="0"/>
                                          </p:val>
                                        </p:tav>
                                        <p:tav tm="100000">
                                          <p:val>
                                            <p:strVal val="#ppt_w"/>
                                          </p:val>
                                        </p:tav>
                                      </p:tavLst>
                                    </p:anim>
                                    <p:anim calcmode="lin" valueType="num">
                                      <p:cBhvr>
                                        <p:cTn id="147" dur="500" fill="hold"/>
                                        <p:tgtEl>
                                          <p:spTgt spid="31777"/>
                                        </p:tgtEl>
                                        <p:attrNameLst>
                                          <p:attrName>ppt_h</p:attrName>
                                        </p:attrNameLst>
                                      </p:cBhvr>
                                      <p:tavLst>
                                        <p:tav tm="0">
                                          <p:val>
                                            <p:fltVal val="0"/>
                                          </p:val>
                                        </p:tav>
                                        <p:tav tm="100000">
                                          <p:val>
                                            <p:strVal val="#ppt_h"/>
                                          </p:val>
                                        </p:tav>
                                      </p:tavLst>
                                    </p:anim>
                                  </p:childTnLst>
                                </p:cTn>
                              </p:par>
                            </p:childTnLst>
                          </p:cTn>
                        </p:par>
                      </p:childTnLst>
                    </p:cTn>
                  </p:par>
                  <p:par>
                    <p:cTn id="148" fill="hold">
                      <p:stCondLst>
                        <p:cond delay="indefinite"/>
                      </p:stCondLst>
                      <p:childTnLst>
                        <p:par>
                          <p:cTn id="149" fill="hold">
                            <p:stCondLst>
                              <p:cond delay="0"/>
                            </p:stCondLst>
                            <p:childTnLst>
                              <p:par>
                                <p:cTn id="150" presetID="23" presetClass="entr" presetSubtype="16" fill="hold" grpId="0" nodeType="clickEffect">
                                  <p:stCondLst>
                                    <p:cond delay="0"/>
                                  </p:stCondLst>
                                  <p:childTnLst>
                                    <p:set>
                                      <p:cBhvr>
                                        <p:cTn id="151" dur="1" fill="hold">
                                          <p:stCondLst>
                                            <p:cond delay="0"/>
                                          </p:stCondLst>
                                        </p:cTn>
                                        <p:tgtEl>
                                          <p:spTgt spid="31778"/>
                                        </p:tgtEl>
                                        <p:attrNameLst>
                                          <p:attrName>style.visibility</p:attrName>
                                        </p:attrNameLst>
                                      </p:cBhvr>
                                      <p:to>
                                        <p:strVal val="visible"/>
                                      </p:to>
                                    </p:set>
                                    <p:anim calcmode="lin" valueType="num">
                                      <p:cBhvr>
                                        <p:cTn id="152" dur="500" fill="hold"/>
                                        <p:tgtEl>
                                          <p:spTgt spid="31778"/>
                                        </p:tgtEl>
                                        <p:attrNameLst>
                                          <p:attrName>ppt_w</p:attrName>
                                        </p:attrNameLst>
                                      </p:cBhvr>
                                      <p:tavLst>
                                        <p:tav tm="0">
                                          <p:val>
                                            <p:fltVal val="0"/>
                                          </p:val>
                                        </p:tav>
                                        <p:tav tm="100000">
                                          <p:val>
                                            <p:strVal val="#ppt_w"/>
                                          </p:val>
                                        </p:tav>
                                      </p:tavLst>
                                    </p:anim>
                                    <p:anim calcmode="lin" valueType="num">
                                      <p:cBhvr>
                                        <p:cTn id="153" dur="500" fill="hold"/>
                                        <p:tgtEl>
                                          <p:spTgt spid="31778"/>
                                        </p:tgtEl>
                                        <p:attrNameLst>
                                          <p:attrName>ppt_h</p:attrName>
                                        </p:attrNameLst>
                                      </p:cBhvr>
                                      <p:tavLst>
                                        <p:tav tm="0">
                                          <p:val>
                                            <p:fltVal val="0"/>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23" presetClass="entr" presetSubtype="16" fill="hold" grpId="0" nodeType="clickEffect">
                                  <p:stCondLst>
                                    <p:cond delay="0"/>
                                  </p:stCondLst>
                                  <p:childTnLst>
                                    <p:set>
                                      <p:cBhvr>
                                        <p:cTn id="157" dur="1" fill="hold">
                                          <p:stCondLst>
                                            <p:cond delay="0"/>
                                          </p:stCondLst>
                                        </p:cTn>
                                        <p:tgtEl>
                                          <p:spTgt spid="31780"/>
                                        </p:tgtEl>
                                        <p:attrNameLst>
                                          <p:attrName>style.visibility</p:attrName>
                                        </p:attrNameLst>
                                      </p:cBhvr>
                                      <p:to>
                                        <p:strVal val="visible"/>
                                      </p:to>
                                    </p:set>
                                    <p:anim calcmode="lin" valueType="num">
                                      <p:cBhvr>
                                        <p:cTn id="158" dur="500" fill="hold"/>
                                        <p:tgtEl>
                                          <p:spTgt spid="31780"/>
                                        </p:tgtEl>
                                        <p:attrNameLst>
                                          <p:attrName>ppt_w</p:attrName>
                                        </p:attrNameLst>
                                      </p:cBhvr>
                                      <p:tavLst>
                                        <p:tav tm="0">
                                          <p:val>
                                            <p:fltVal val="0"/>
                                          </p:val>
                                        </p:tav>
                                        <p:tav tm="100000">
                                          <p:val>
                                            <p:strVal val="#ppt_w"/>
                                          </p:val>
                                        </p:tav>
                                      </p:tavLst>
                                    </p:anim>
                                    <p:anim calcmode="lin" valueType="num">
                                      <p:cBhvr>
                                        <p:cTn id="159" dur="500" fill="hold"/>
                                        <p:tgtEl>
                                          <p:spTgt spid="31780"/>
                                        </p:tgtEl>
                                        <p:attrNameLst>
                                          <p:attrName>ppt_h</p:attrName>
                                        </p:attrNameLst>
                                      </p:cBhvr>
                                      <p:tavLst>
                                        <p:tav tm="0">
                                          <p:val>
                                            <p:fltVal val="0"/>
                                          </p:val>
                                        </p:tav>
                                        <p:tav tm="100000">
                                          <p:val>
                                            <p:strVal val="#ppt_h"/>
                                          </p:val>
                                        </p:tav>
                                      </p:tavLst>
                                    </p:anim>
                                  </p:childTnLst>
                                </p:cTn>
                              </p:par>
                            </p:childTnLst>
                          </p:cTn>
                        </p:par>
                      </p:childTnLst>
                    </p:cTn>
                  </p:par>
                  <p:par>
                    <p:cTn id="160" fill="hold">
                      <p:stCondLst>
                        <p:cond delay="indefinite"/>
                      </p:stCondLst>
                      <p:childTnLst>
                        <p:par>
                          <p:cTn id="161" fill="hold">
                            <p:stCondLst>
                              <p:cond delay="0"/>
                            </p:stCondLst>
                            <p:childTnLst>
                              <p:par>
                                <p:cTn id="162" presetID="17" presetClass="entr" presetSubtype="10" fill="hold" grpId="0" nodeType="clickEffect">
                                  <p:stCondLst>
                                    <p:cond delay="0"/>
                                  </p:stCondLst>
                                  <p:childTnLst>
                                    <p:set>
                                      <p:cBhvr>
                                        <p:cTn id="163" dur="1" fill="hold">
                                          <p:stCondLst>
                                            <p:cond delay="0"/>
                                          </p:stCondLst>
                                        </p:cTn>
                                        <p:tgtEl>
                                          <p:spTgt spid="31781"/>
                                        </p:tgtEl>
                                        <p:attrNameLst>
                                          <p:attrName>style.visibility</p:attrName>
                                        </p:attrNameLst>
                                      </p:cBhvr>
                                      <p:to>
                                        <p:strVal val="visible"/>
                                      </p:to>
                                    </p:set>
                                    <p:anim calcmode="lin" valueType="num">
                                      <p:cBhvr>
                                        <p:cTn id="164" dur="500" fill="hold"/>
                                        <p:tgtEl>
                                          <p:spTgt spid="31781"/>
                                        </p:tgtEl>
                                        <p:attrNameLst>
                                          <p:attrName>ppt_w</p:attrName>
                                        </p:attrNameLst>
                                      </p:cBhvr>
                                      <p:tavLst>
                                        <p:tav tm="0">
                                          <p:val>
                                            <p:fltVal val="0"/>
                                          </p:val>
                                        </p:tav>
                                        <p:tav tm="100000">
                                          <p:val>
                                            <p:strVal val="#ppt_w"/>
                                          </p:val>
                                        </p:tav>
                                      </p:tavLst>
                                    </p:anim>
                                    <p:anim calcmode="lin" valueType="num">
                                      <p:cBhvr>
                                        <p:cTn id="165" dur="500" fill="hold"/>
                                        <p:tgtEl>
                                          <p:spTgt spid="31781"/>
                                        </p:tgtEl>
                                        <p:attrNameLst>
                                          <p:attrName>ppt_h</p:attrName>
                                        </p:attrNameLst>
                                      </p:cBhvr>
                                      <p:tavLst>
                                        <p:tav tm="0">
                                          <p:val>
                                            <p:strVal val="#ppt_h"/>
                                          </p:val>
                                        </p:tav>
                                        <p:tav tm="100000">
                                          <p:val>
                                            <p:strVal val="#ppt_h"/>
                                          </p:val>
                                        </p:tav>
                                      </p:tavLst>
                                    </p:anim>
                                  </p:childTnLst>
                                </p:cTn>
                              </p:par>
                            </p:childTnLst>
                          </p:cTn>
                        </p:par>
                      </p:childTnLst>
                    </p:cTn>
                  </p:par>
                  <p:par>
                    <p:cTn id="166" fill="hold">
                      <p:stCondLst>
                        <p:cond delay="indefinite"/>
                      </p:stCondLst>
                      <p:childTnLst>
                        <p:par>
                          <p:cTn id="167" fill="hold">
                            <p:stCondLst>
                              <p:cond delay="0"/>
                            </p:stCondLst>
                            <p:childTnLst>
                              <p:par>
                                <p:cTn id="168" presetID="17" presetClass="entr" presetSubtype="10" fill="hold" grpId="0" nodeType="clickEffect">
                                  <p:stCondLst>
                                    <p:cond delay="0"/>
                                  </p:stCondLst>
                                  <p:childTnLst>
                                    <p:set>
                                      <p:cBhvr>
                                        <p:cTn id="169" dur="1" fill="hold">
                                          <p:stCondLst>
                                            <p:cond delay="0"/>
                                          </p:stCondLst>
                                        </p:cTn>
                                        <p:tgtEl>
                                          <p:spTgt spid="31782"/>
                                        </p:tgtEl>
                                        <p:attrNameLst>
                                          <p:attrName>style.visibility</p:attrName>
                                        </p:attrNameLst>
                                      </p:cBhvr>
                                      <p:to>
                                        <p:strVal val="visible"/>
                                      </p:to>
                                    </p:set>
                                    <p:anim calcmode="lin" valueType="num">
                                      <p:cBhvr>
                                        <p:cTn id="170" dur="500" fill="hold"/>
                                        <p:tgtEl>
                                          <p:spTgt spid="31782"/>
                                        </p:tgtEl>
                                        <p:attrNameLst>
                                          <p:attrName>ppt_w</p:attrName>
                                        </p:attrNameLst>
                                      </p:cBhvr>
                                      <p:tavLst>
                                        <p:tav tm="0">
                                          <p:val>
                                            <p:fltVal val="0"/>
                                          </p:val>
                                        </p:tav>
                                        <p:tav tm="100000">
                                          <p:val>
                                            <p:strVal val="#ppt_w"/>
                                          </p:val>
                                        </p:tav>
                                      </p:tavLst>
                                    </p:anim>
                                    <p:anim calcmode="lin" valueType="num">
                                      <p:cBhvr>
                                        <p:cTn id="171" dur="500" fill="hold"/>
                                        <p:tgtEl>
                                          <p:spTgt spid="31782"/>
                                        </p:tgtEl>
                                        <p:attrNameLst>
                                          <p:attrName>ppt_h</p:attrName>
                                        </p:attrNameLst>
                                      </p:cBhvr>
                                      <p:tavLst>
                                        <p:tav tm="0">
                                          <p:val>
                                            <p:strVal val="#ppt_h"/>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17" presetClass="entr" presetSubtype="10" fill="hold" grpId="0" nodeType="clickEffect">
                                  <p:stCondLst>
                                    <p:cond delay="0"/>
                                  </p:stCondLst>
                                  <p:childTnLst>
                                    <p:set>
                                      <p:cBhvr>
                                        <p:cTn id="175" dur="1" fill="hold">
                                          <p:stCondLst>
                                            <p:cond delay="0"/>
                                          </p:stCondLst>
                                        </p:cTn>
                                        <p:tgtEl>
                                          <p:spTgt spid="31783"/>
                                        </p:tgtEl>
                                        <p:attrNameLst>
                                          <p:attrName>style.visibility</p:attrName>
                                        </p:attrNameLst>
                                      </p:cBhvr>
                                      <p:to>
                                        <p:strVal val="visible"/>
                                      </p:to>
                                    </p:set>
                                    <p:anim calcmode="lin" valueType="num">
                                      <p:cBhvr>
                                        <p:cTn id="176" dur="500" fill="hold"/>
                                        <p:tgtEl>
                                          <p:spTgt spid="31783"/>
                                        </p:tgtEl>
                                        <p:attrNameLst>
                                          <p:attrName>ppt_w</p:attrName>
                                        </p:attrNameLst>
                                      </p:cBhvr>
                                      <p:tavLst>
                                        <p:tav tm="0">
                                          <p:val>
                                            <p:fltVal val="0"/>
                                          </p:val>
                                        </p:tav>
                                        <p:tav tm="100000">
                                          <p:val>
                                            <p:strVal val="#ppt_w"/>
                                          </p:val>
                                        </p:tav>
                                      </p:tavLst>
                                    </p:anim>
                                    <p:anim calcmode="lin" valueType="num">
                                      <p:cBhvr>
                                        <p:cTn id="177" dur="500" fill="hold"/>
                                        <p:tgtEl>
                                          <p:spTgt spid="31783"/>
                                        </p:tgtEl>
                                        <p:attrNameLst>
                                          <p:attrName>ppt_h</p:attrName>
                                        </p:attrNameLst>
                                      </p:cBhvr>
                                      <p:tavLst>
                                        <p:tav tm="0">
                                          <p:val>
                                            <p:strVal val="#ppt_h"/>
                                          </p:val>
                                        </p:tav>
                                        <p:tav tm="100000">
                                          <p:val>
                                            <p:strVal val="#ppt_h"/>
                                          </p:val>
                                        </p:tav>
                                      </p:tavLst>
                                    </p:anim>
                                  </p:childTnLst>
                                </p:cTn>
                              </p:par>
                            </p:childTnLst>
                          </p:cTn>
                        </p:par>
                      </p:childTnLst>
                    </p:cTn>
                  </p:par>
                  <p:par>
                    <p:cTn id="178" fill="hold">
                      <p:stCondLst>
                        <p:cond delay="indefinite"/>
                      </p:stCondLst>
                      <p:childTnLst>
                        <p:par>
                          <p:cTn id="179" fill="hold">
                            <p:stCondLst>
                              <p:cond delay="0"/>
                            </p:stCondLst>
                            <p:childTnLst>
                              <p:par>
                                <p:cTn id="180" presetID="17" presetClass="entr" presetSubtype="10" fill="hold" grpId="0" nodeType="clickEffect">
                                  <p:stCondLst>
                                    <p:cond delay="0"/>
                                  </p:stCondLst>
                                  <p:childTnLst>
                                    <p:set>
                                      <p:cBhvr>
                                        <p:cTn id="181" dur="1" fill="hold">
                                          <p:stCondLst>
                                            <p:cond delay="0"/>
                                          </p:stCondLst>
                                        </p:cTn>
                                        <p:tgtEl>
                                          <p:spTgt spid="31784"/>
                                        </p:tgtEl>
                                        <p:attrNameLst>
                                          <p:attrName>style.visibility</p:attrName>
                                        </p:attrNameLst>
                                      </p:cBhvr>
                                      <p:to>
                                        <p:strVal val="visible"/>
                                      </p:to>
                                    </p:set>
                                    <p:anim calcmode="lin" valueType="num">
                                      <p:cBhvr>
                                        <p:cTn id="182" dur="500" fill="hold"/>
                                        <p:tgtEl>
                                          <p:spTgt spid="31784"/>
                                        </p:tgtEl>
                                        <p:attrNameLst>
                                          <p:attrName>ppt_w</p:attrName>
                                        </p:attrNameLst>
                                      </p:cBhvr>
                                      <p:tavLst>
                                        <p:tav tm="0">
                                          <p:val>
                                            <p:fltVal val="0"/>
                                          </p:val>
                                        </p:tav>
                                        <p:tav tm="100000">
                                          <p:val>
                                            <p:strVal val="#ppt_w"/>
                                          </p:val>
                                        </p:tav>
                                      </p:tavLst>
                                    </p:anim>
                                    <p:anim calcmode="lin" valueType="num">
                                      <p:cBhvr>
                                        <p:cTn id="183" dur="500" fill="hold"/>
                                        <p:tgtEl>
                                          <p:spTgt spid="31784"/>
                                        </p:tgtEl>
                                        <p:attrNameLst>
                                          <p:attrName>ppt_h</p:attrName>
                                        </p:attrNameLst>
                                      </p:cBhvr>
                                      <p:tavLst>
                                        <p:tav tm="0">
                                          <p:val>
                                            <p:strVal val="#ppt_h"/>
                                          </p:val>
                                        </p:tav>
                                        <p:tav tm="100000">
                                          <p:val>
                                            <p:strVal val="#ppt_h"/>
                                          </p:val>
                                        </p:tav>
                                      </p:tavLst>
                                    </p:anim>
                                  </p:childTnLst>
                                </p:cTn>
                              </p:par>
                            </p:childTnLst>
                          </p:cTn>
                        </p:par>
                      </p:childTnLst>
                    </p:cTn>
                  </p:par>
                  <p:par>
                    <p:cTn id="184" fill="hold">
                      <p:stCondLst>
                        <p:cond delay="indefinite"/>
                      </p:stCondLst>
                      <p:childTnLst>
                        <p:par>
                          <p:cTn id="185" fill="hold">
                            <p:stCondLst>
                              <p:cond delay="0"/>
                            </p:stCondLst>
                            <p:childTnLst>
                              <p:par>
                                <p:cTn id="186" presetID="17" presetClass="entr" presetSubtype="10" fill="hold" grpId="0" nodeType="clickEffect">
                                  <p:stCondLst>
                                    <p:cond delay="0"/>
                                  </p:stCondLst>
                                  <p:childTnLst>
                                    <p:set>
                                      <p:cBhvr>
                                        <p:cTn id="187" dur="1" fill="hold">
                                          <p:stCondLst>
                                            <p:cond delay="0"/>
                                          </p:stCondLst>
                                        </p:cTn>
                                        <p:tgtEl>
                                          <p:spTgt spid="31785"/>
                                        </p:tgtEl>
                                        <p:attrNameLst>
                                          <p:attrName>style.visibility</p:attrName>
                                        </p:attrNameLst>
                                      </p:cBhvr>
                                      <p:to>
                                        <p:strVal val="visible"/>
                                      </p:to>
                                    </p:set>
                                    <p:anim calcmode="lin" valueType="num">
                                      <p:cBhvr>
                                        <p:cTn id="188" dur="500" fill="hold"/>
                                        <p:tgtEl>
                                          <p:spTgt spid="31785"/>
                                        </p:tgtEl>
                                        <p:attrNameLst>
                                          <p:attrName>ppt_w</p:attrName>
                                        </p:attrNameLst>
                                      </p:cBhvr>
                                      <p:tavLst>
                                        <p:tav tm="0">
                                          <p:val>
                                            <p:fltVal val="0"/>
                                          </p:val>
                                        </p:tav>
                                        <p:tav tm="100000">
                                          <p:val>
                                            <p:strVal val="#ppt_w"/>
                                          </p:val>
                                        </p:tav>
                                      </p:tavLst>
                                    </p:anim>
                                    <p:anim calcmode="lin" valueType="num">
                                      <p:cBhvr>
                                        <p:cTn id="189" dur="500" fill="hold"/>
                                        <p:tgtEl>
                                          <p:spTgt spid="31785"/>
                                        </p:tgtEl>
                                        <p:attrNameLst>
                                          <p:attrName>ppt_h</p:attrName>
                                        </p:attrNameLst>
                                      </p:cBhvr>
                                      <p:tavLst>
                                        <p:tav tm="0">
                                          <p:val>
                                            <p:strVal val="#ppt_h"/>
                                          </p:val>
                                        </p:tav>
                                        <p:tav tm="100000">
                                          <p:val>
                                            <p:strVal val="#ppt_h"/>
                                          </p:val>
                                        </p:tav>
                                      </p:tavLst>
                                    </p:anim>
                                  </p:childTnLst>
                                </p:cTn>
                              </p:par>
                            </p:childTnLst>
                          </p:cTn>
                        </p:par>
                      </p:childTnLst>
                    </p:cTn>
                  </p:par>
                  <p:par>
                    <p:cTn id="190" fill="hold">
                      <p:stCondLst>
                        <p:cond delay="indefinite"/>
                      </p:stCondLst>
                      <p:childTnLst>
                        <p:par>
                          <p:cTn id="191" fill="hold">
                            <p:stCondLst>
                              <p:cond delay="0"/>
                            </p:stCondLst>
                            <p:childTnLst>
                              <p:par>
                                <p:cTn id="192" presetID="17" presetClass="entr" presetSubtype="10" fill="hold" grpId="0" nodeType="clickEffect">
                                  <p:stCondLst>
                                    <p:cond delay="0"/>
                                  </p:stCondLst>
                                  <p:childTnLst>
                                    <p:set>
                                      <p:cBhvr>
                                        <p:cTn id="193" dur="1" fill="hold">
                                          <p:stCondLst>
                                            <p:cond delay="0"/>
                                          </p:stCondLst>
                                        </p:cTn>
                                        <p:tgtEl>
                                          <p:spTgt spid="31786"/>
                                        </p:tgtEl>
                                        <p:attrNameLst>
                                          <p:attrName>style.visibility</p:attrName>
                                        </p:attrNameLst>
                                      </p:cBhvr>
                                      <p:to>
                                        <p:strVal val="visible"/>
                                      </p:to>
                                    </p:set>
                                    <p:anim calcmode="lin" valueType="num">
                                      <p:cBhvr>
                                        <p:cTn id="194" dur="500" fill="hold"/>
                                        <p:tgtEl>
                                          <p:spTgt spid="31786"/>
                                        </p:tgtEl>
                                        <p:attrNameLst>
                                          <p:attrName>ppt_w</p:attrName>
                                        </p:attrNameLst>
                                      </p:cBhvr>
                                      <p:tavLst>
                                        <p:tav tm="0">
                                          <p:val>
                                            <p:fltVal val="0"/>
                                          </p:val>
                                        </p:tav>
                                        <p:tav tm="100000">
                                          <p:val>
                                            <p:strVal val="#ppt_w"/>
                                          </p:val>
                                        </p:tav>
                                      </p:tavLst>
                                    </p:anim>
                                    <p:anim calcmode="lin" valueType="num">
                                      <p:cBhvr>
                                        <p:cTn id="195" dur="500" fill="hold"/>
                                        <p:tgtEl>
                                          <p:spTgt spid="31786"/>
                                        </p:tgtEl>
                                        <p:attrNameLst>
                                          <p:attrName>ppt_h</p:attrName>
                                        </p:attrNameLst>
                                      </p:cBhvr>
                                      <p:tavLst>
                                        <p:tav tm="0">
                                          <p:val>
                                            <p:strVal val="#ppt_h"/>
                                          </p:val>
                                        </p:tav>
                                        <p:tav tm="100000">
                                          <p:val>
                                            <p:strVal val="#ppt_h"/>
                                          </p:val>
                                        </p:tav>
                                      </p:tavLst>
                                    </p:anim>
                                  </p:childTnLst>
                                </p:cTn>
                              </p:par>
                            </p:childTnLst>
                          </p:cTn>
                        </p:par>
                      </p:childTnLst>
                    </p:cTn>
                  </p:par>
                  <p:par>
                    <p:cTn id="196" fill="hold">
                      <p:stCondLst>
                        <p:cond delay="indefinite"/>
                      </p:stCondLst>
                      <p:childTnLst>
                        <p:par>
                          <p:cTn id="197" fill="hold">
                            <p:stCondLst>
                              <p:cond delay="0"/>
                            </p:stCondLst>
                            <p:childTnLst>
                              <p:par>
                                <p:cTn id="198" presetID="18" presetClass="entr" presetSubtype="3" fill="hold" grpId="0" nodeType="clickEffect">
                                  <p:stCondLst>
                                    <p:cond delay="0"/>
                                  </p:stCondLst>
                                  <p:childTnLst>
                                    <p:set>
                                      <p:cBhvr>
                                        <p:cTn id="199" dur="1" fill="hold">
                                          <p:stCondLst>
                                            <p:cond delay="0"/>
                                          </p:stCondLst>
                                        </p:cTn>
                                        <p:tgtEl>
                                          <p:spTgt spid="31787"/>
                                        </p:tgtEl>
                                        <p:attrNameLst>
                                          <p:attrName>style.visibility</p:attrName>
                                        </p:attrNameLst>
                                      </p:cBhvr>
                                      <p:to>
                                        <p:strVal val="visible"/>
                                      </p:to>
                                    </p:set>
                                    <p:animEffect transition="in" filter="strips(upRight)">
                                      <p:cBhvr>
                                        <p:cTn id="200" dur="500"/>
                                        <p:tgtEl>
                                          <p:spTgt spid="31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0" grpId="0" animBg="1"/>
      <p:bldP spid="31751" grpId="0" animBg="1"/>
      <p:bldP spid="31752" grpId="0" animBg="1"/>
      <p:bldP spid="31753" grpId="0" animBg="1"/>
      <p:bldP spid="31754" grpId="0" animBg="1"/>
      <p:bldP spid="31755" grpId="0" animBg="1"/>
      <p:bldP spid="31756" grpId="0" animBg="1"/>
      <p:bldP spid="31757" grpId="0" animBg="1"/>
      <p:bldP spid="31758" grpId="0" animBg="1"/>
      <p:bldP spid="31759" grpId="0" animBg="1"/>
      <p:bldP spid="31760" grpId="0" animBg="1"/>
      <p:bldP spid="31761" grpId="0" animBg="1"/>
      <p:bldP spid="31762" grpId="0" animBg="1"/>
      <p:bldP spid="31768" grpId="0" animBg="1"/>
      <p:bldP spid="31769" grpId="0" animBg="1"/>
      <p:bldP spid="31775" grpId="0" animBg="1"/>
      <p:bldP spid="31776" grpId="0" animBg="1"/>
      <p:bldP spid="31777" grpId="0" animBg="1"/>
      <p:bldP spid="31778" grpId="0" animBg="1"/>
      <p:bldP spid="31779" grpId="0" animBg="1"/>
      <p:bldP spid="31780" grpId="0" animBg="1"/>
      <p:bldP spid="31781" grpId="0" animBg="1"/>
      <p:bldP spid="31782" grpId="0" animBg="1"/>
      <p:bldP spid="31783" grpId="0" animBg="1"/>
      <p:bldP spid="31784" grpId="0" animBg="1"/>
      <p:bldP spid="31785" grpId="0" animBg="1"/>
      <p:bldP spid="31786" grpId="0" animBg="1"/>
      <p:bldP spid="31787" grpId="0" animBg="1"/>
      <p:bldP spid="31843" grpId="0" autoUpdateAnimBg="0"/>
      <p:bldP spid="31844"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5270500" y="3867150"/>
            <a:ext cx="1447800" cy="496888"/>
            <a:chOff x="2400" y="1943"/>
            <a:chExt cx="912" cy="313"/>
          </a:xfrm>
        </p:grpSpPr>
        <p:sp>
          <p:nvSpPr>
            <p:cNvPr id="32862" name="Line 3"/>
            <p:cNvSpPr>
              <a:spLocks noChangeShapeType="1"/>
            </p:cNvSpPr>
            <p:nvPr/>
          </p:nvSpPr>
          <p:spPr bwMode="auto">
            <a:xfrm flipV="1">
              <a:off x="2832" y="1943"/>
              <a:ext cx="480" cy="313"/>
            </a:xfrm>
            <a:prstGeom prst="line">
              <a:avLst/>
            </a:prstGeom>
            <a:noFill/>
            <a:ln w="9525">
              <a:solidFill>
                <a:schemeClr val="tx1"/>
              </a:solidFill>
              <a:round/>
            </a:ln>
          </p:spPr>
          <p:txBody>
            <a:bodyPr/>
            <a:lstStyle/>
            <a:p>
              <a:endParaRPr lang="en-IN"/>
            </a:p>
          </p:txBody>
        </p:sp>
        <p:sp>
          <p:nvSpPr>
            <p:cNvPr id="32863" name="Line 4"/>
            <p:cNvSpPr>
              <a:spLocks noChangeShapeType="1"/>
            </p:cNvSpPr>
            <p:nvPr/>
          </p:nvSpPr>
          <p:spPr bwMode="auto">
            <a:xfrm flipH="1" flipV="1">
              <a:off x="2400" y="1975"/>
              <a:ext cx="432" cy="281"/>
            </a:xfrm>
            <a:prstGeom prst="line">
              <a:avLst/>
            </a:prstGeom>
            <a:noFill/>
            <a:ln w="9525">
              <a:solidFill>
                <a:schemeClr val="tx1"/>
              </a:solidFill>
              <a:round/>
            </a:ln>
          </p:spPr>
          <p:txBody>
            <a:bodyPr/>
            <a:lstStyle/>
            <a:p>
              <a:endParaRPr lang="en-IN"/>
            </a:p>
          </p:txBody>
        </p:sp>
      </p:grpSp>
      <p:sp>
        <p:nvSpPr>
          <p:cNvPr id="32773" name="Line 5"/>
          <p:cNvSpPr>
            <a:spLocks noChangeShapeType="1"/>
          </p:cNvSpPr>
          <p:nvPr/>
        </p:nvSpPr>
        <p:spPr bwMode="auto">
          <a:xfrm flipV="1">
            <a:off x="5943600" y="4067175"/>
            <a:ext cx="0" cy="304800"/>
          </a:xfrm>
          <a:prstGeom prst="line">
            <a:avLst/>
          </a:prstGeom>
          <a:noFill/>
          <a:ln w="19050">
            <a:solidFill>
              <a:schemeClr val="tx1"/>
            </a:solidFill>
            <a:round/>
          </a:ln>
        </p:spPr>
        <p:txBody>
          <a:bodyPr/>
          <a:lstStyle/>
          <a:p>
            <a:endParaRPr lang="en-IN"/>
          </a:p>
        </p:txBody>
      </p:sp>
      <p:sp>
        <p:nvSpPr>
          <p:cNvPr id="32774" name="Line 6"/>
          <p:cNvSpPr>
            <a:spLocks noChangeShapeType="1"/>
          </p:cNvSpPr>
          <p:nvPr/>
        </p:nvSpPr>
        <p:spPr bwMode="auto">
          <a:xfrm flipV="1">
            <a:off x="5943600" y="3062288"/>
            <a:ext cx="2057400" cy="1309687"/>
          </a:xfrm>
          <a:prstGeom prst="line">
            <a:avLst/>
          </a:prstGeom>
          <a:noFill/>
          <a:ln w="19050">
            <a:solidFill>
              <a:schemeClr val="tx1"/>
            </a:solidFill>
            <a:round/>
          </a:ln>
        </p:spPr>
        <p:txBody>
          <a:bodyPr/>
          <a:lstStyle/>
          <a:p>
            <a:endParaRPr lang="en-IN"/>
          </a:p>
        </p:txBody>
      </p:sp>
      <p:sp>
        <p:nvSpPr>
          <p:cNvPr id="32775" name="Line 7"/>
          <p:cNvSpPr>
            <a:spLocks noChangeShapeType="1"/>
          </p:cNvSpPr>
          <p:nvPr/>
        </p:nvSpPr>
        <p:spPr bwMode="auto">
          <a:xfrm flipV="1">
            <a:off x="5943600" y="2757488"/>
            <a:ext cx="2057400" cy="1309687"/>
          </a:xfrm>
          <a:prstGeom prst="line">
            <a:avLst/>
          </a:prstGeom>
          <a:noFill/>
          <a:ln w="19050">
            <a:solidFill>
              <a:schemeClr val="tx1"/>
            </a:solidFill>
            <a:round/>
          </a:ln>
        </p:spPr>
        <p:txBody>
          <a:bodyPr/>
          <a:lstStyle/>
          <a:p>
            <a:endParaRPr lang="en-IN"/>
          </a:p>
        </p:txBody>
      </p:sp>
      <p:sp>
        <p:nvSpPr>
          <p:cNvPr id="32776" name="Line 8"/>
          <p:cNvSpPr>
            <a:spLocks noChangeShapeType="1"/>
          </p:cNvSpPr>
          <p:nvPr/>
        </p:nvSpPr>
        <p:spPr bwMode="auto">
          <a:xfrm flipH="1" flipV="1">
            <a:off x="4724400" y="3581400"/>
            <a:ext cx="1219200" cy="769938"/>
          </a:xfrm>
          <a:prstGeom prst="line">
            <a:avLst/>
          </a:prstGeom>
          <a:noFill/>
          <a:ln w="19050">
            <a:solidFill>
              <a:schemeClr val="tx1"/>
            </a:solidFill>
            <a:round/>
          </a:ln>
        </p:spPr>
        <p:txBody>
          <a:bodyPr/>
          <a:lstStyle/>
          <a:p>
            <a:endParaRPr lang="en-IN"/>
          </a:p>
        </p:txBody>
      </p:sp>
      <p:sp>
        <p:nvSpPr>
          <p:cNvPr id="32777" name="Line 9"/>
          <p:cNvSpPr>
            <a:spLocks noChangeShapeType="1"/>
          </p:cNvSpPr>
          <p:nvPr/>
        </p:nvSpPr>
        <p:spPr bwMode="auto">
          <a:xfrm flipH="1" flipV="1">
            <a:off x="4724400" y="3305175"/>
            <a:ext cx="1219200" cy="769938"/>
          </a:xfrm>
          <a:prstGeom prst="line">
            <a:avLst/>
          </a:prstGeom>
          <a:noFill/>
          <a:ln w="19050">
            <a:solidFill>
              <a:schemeClr val="tx1"/>
            </a:solidFill>
            <a:round/>
          </a:ln>
        </p:spPr>
        <p:txBody>
          <a:bodyPr/>
          <a:lstStyle/>
          <a:p>
            <a:endParaRPr lang="en-IN"/>
          </a:p>
        </p:txBody>
      </p:sp>
      <p:sp>
        <p:nvSpPr>
          <p:cNvPr id="32778" name="Line 10"/>
          <p:cNvSpPr>
            <a:spLocks noChangeShapeType="1"/>
          </p:cNvSpPr>
          <p:nvPr/>
        </p:nvSpPr>
        <p:spPr bwMode="auto">
          <a:xfrm flipH="1" flipV="1">
            <a:off x="6781800" y="2009775"/>
            <a:ext cx="1219200" cy="769938"/>
          </a:xfrm>
          <a:prstGeom prst="line">
            <a:avLst/>
          </a:prstGeom>
          <a:noFill/>
          <a:ln w="19050">
            <a:solidFill>
              <a:schemeClr val="tx1"/>
            </a:solidFill>
            <a:round/>
          </a:ln>
        </p:spPr>
        <p:txBody>
          <a:bodyPr/>
          <a:lstStyle/>
          <a:p>
            <a:endParaRPr lang="en-IN"/>
          </a:p>
        </p:txBody>
      </p:sp>
      <p:sp>
        <p:nvSpPr>
          <p:cNvPr id="32779" name="Line 11"/>
          <p:cNvSpPr>
            <a:spLocks noChangeShapeType="1"/>
          </p:cNvSpPr>
          <p:nvPr/>
        </p:nvSpPr>
        <p:spPr bwMode="auto">
          <a:xfrm flipV="1">
            <a:off x="8001000" y="2771775"/>
            <a:ext cx="0" cy="304800"/>
          </a:xfrm>
          <a:prstGeom prst="line">
            <a:avLst/>
          </a:prstGeom>
          <a:noFill/>
          <a:ln w="19050">
            <a:solidFill>
              <a:schemeClr val="tx1"/>
            </a:solidFill>
            <a:round/>
          </a:ln>
        </p:spPr>
        <p:txBody>
          <a:bodyPr/>
          <a:lstStyle/>
          <a:p>
            <a:endParaRPr lang="en-IN"/>
          </a:p>
        </p:txBody>
      </p:sp>
      <p:sp>
        <p:nvSpPr>
          <p:cNvPr id="32780" name="Line 12"/>
          <p:cNvSpPr>
            <a:spLocks noChangeShapeType="1"/>
          </p:cNvSpPr>
          <p:nvPr/>
        </p:nvSpPr>
        <p:spPr bwMode="auto">
          <a:xfrm flipV="1">
            <a:off x="4724400" y="2009775"/>
            <a:ext cx="2057400" cy="1309688"/>
          </a:xfrm>
          <a:prstGeom prst="line">
            <a:avLst/>
          </a:prstGeom>
          <a:noFill/>
          <a:ln w="19050">
            <a:solidFill>
              <a:schemeClr val="tx1"/>
            </a:solidFill>
            <a:round/>
          </a:ln>
        </p:spPr>
        <p:txBody>
          <a:bodyPr/>
          <a:lstStyle/>
          <a:p>
            <a:endParaRPr lang="en-IN"/>
          </a:p>
        </p:txBody>
      </p:sp>
      <p:sp>
        <p:nvSpPr>
          <p:cNvPr id="32781" name="Line 13"/>
          <p:cNvSpPr>
            <a:spLocks noChangeShapeType="1"/>
          </p:cNvSpPr>
          <p:nvPr/>
        </p:nvSpPr>
        <p:spPr bwMode="auto">
          <a:xfrm>
            <a:off x="4724400" y="3305175"/>
            <a:ext cx="0" cy="304800"/>
          </a:xfrm>
          <a:prstGeom prst="line">
            <a:avLst/>
          </a:prstGeom>
          <a:noFill/>
          <a:ln w="19050">
            <a:solidFill>
              <a:schemeClr val="tx1"/>
            </a:solidFill>
            <a:round/>
          </a:ln>
        </p:spPr>
        <p:txBody>
          <a:bodyPr/>
          <a:lstStyle/>
          <a:p>
            <a:endParaRPr lang="en-IN"/>
          </a:p>
        </p:txBody>
      </p:sp>
      <p:sp>
        <p:nvSpPr>
          <p:cNvPr id="32782" name="AutoShape 14"/>
          <p:cNvSpPr>
            <a:spLocks noChangeArrowheads="1"/>
          </p:cNvSpPr>
          <p:nvPr/>
        </p:nvSpPr>
        <p:spPr bwMode="auto">
          <a:xfrm>
            <a:off x="6105525" y="2324100"/>
            <a:ext cx="1371600" cy="844550"/>
          </a:xfrm>
          <a:prstGeom prst="diamond">
            <a:avLst/>
          </a:prstGeom>
          <a:solidFill>
            <a:schemeClr val="bg1"/>
          </a:solidFill>
          <a:ln w="3175">
            <a:solidFill>
              <a:schemeClr val="bg2"/>
            </a:solidFill>
            <a:miter lim="800000"/>
          </a:ln>
        </p:spPr>
        <p:txBody>
          <a:bodyPr wrap="none" anchor="ctr"/>
          <a:lstStyle/>
          <a:p>
            <a:endParaRPr lang="en-IN"/>
          </a:p>
        </p:txBody>
      </p:sp>
      <p:sp>
        <p:nvSpPr>
          <p:cNvPr id="32783" name="Line 15"/>
          <p:cNvSpPr>
            <a:spLocks noChangeShapeType="1"/>
          </p:cNvSpPr>
          <p:nvPr/>
        </p:nvSpPr>
        <p:spPr bwMode="auto">
          <a:xfrm flipV="1">
            <a:off x="6096000" y="1476375"/>
            <a:ext cx="0" cy="1295400"/>
          </a:xfrm>
          <a:prstGeom prst="line">
            <a:avLst/>
          </a:prstGeom>
          <a:noFill/>
          <a:ln w="3175">
            <a:solidFill>
              <a:schemeClr val="bg2"/>
            </a:solidFill>
            <a:round/>
          </a:ln>
        </p:spPr>
        <p:txBody>
          <a:bodyPr/>
          <a:lstStyle/>
          <a:p>
            <a:endParaRPr lang="en-IN"/>
          </a:p>
        </p:txBody>
      </p:sp>
      <p:sp>
        <p:nvSpPr>
          <p:cNvPr id="32784" name="Line 16"/>
          <p:cNvSpPr>
            <a:spLocks noChangeShapeType="1"/>
          </p:cNvSpPr>
          <p:nvPr/>
        </p:nvSpPr>
        <p:spPr bwMode="auto">
          <a:xfrm flipV="1">
            <a:off x="6781800" y="1857375"/>
            <a:ext cx="0" cy="1295400"/>
          </a:xfrm>
          <a:prstGeom prst="line">
            <a:avLst/>
          </a:prstGeom>
          <a:noFill/>
          <a:ln w="3175">
            <a:solidFill>
              <a:schemeClr val="bg2"/>
            </a:solidFill>
            <a:round/>
          </a:ln>
        </p:spPr>
        <p:txBody>
          <a:bodyPr/>
          <a:lstStyle/>
          <a:p>
            <a:endParaRPr lang="en-IN"/>
          </a:p>
        </p:txBody>
      </p:sp>
      <p:sp>
        <p:nvSpPr>
          <p:cNvPr id="32785" name="Line 17"/>
          <p:cNvSpPr>
            <a:spLocks noChangeShapeType="1"/>
          </p:cNvSpPr>
          <p:nvPr/>
        </p:nvSpPr>
        <p:spPr bwMode="auto">
          <a:xfrm flipV="1">
            <a:off x="7467600" y="1466850"/>
            <a:ext cx="0" cy="1295400"/>
          </a:xfrm>
          <a:prstGeom prst="line">
            <a:avLst/>
          </a:prstGeom>
          <a:noFill/>
          <a:ln w="3175">
            <a:solidFill>
              <a:schemeClr val="bg2"/>
            </a:solidFill>
            <a:round/>
          </a:ln>
        </p:spPr>
        <p:txBody>
          <a:bodyPr/>
          <a:lstStyle/>
          <a:p>
            <a:endParaRPr lang="en-IN"/>
          </a:p>
        </p:txBody>
      </p:sp>
      <p:sp>
        <p:nvSpPr>
          <p:cNvPr id="32786" name="AutoShape 18"/>
          <p:cNvSpPr>
            <a:spLocks noChangeArrowheads="1"/>
          </p:cNvSpPr>
          <p:nvPr/>
        </p:nvSpPr>
        <p:spPr bwMode="auto">
          <a:xfrm>
            <a:off x="6096000" y="1066800"/>
            <a:ext cx="1371600" cy="844550"/>
          </a:xfrm>
          <a:prstGeom prst="diamond">
            <a:avLst/>
          </a:prstGeom>
          <a:solidFill>
            <a:schemeClr val="bg1"/>
          </a:solidFill>
          <a:ln w="3175">
            <a:solidFill>
              <a:schemeClr val="bg2"/>
            </a:solidFill>
            <a:miter lim="800000"/>
          </a:ln>
        </p:spPr>
        <p:txBody>
          <a:bodyPr wrap="none" anchor="ctr"/>
          <a:lstStyle/>
          <a:p>
            <a:endParaRPr lang="en-IN"/>
          </a:p>
        </p:txBody>
      </p:sp>
      <p:sp>
        <p:nvSpPr>
          <p:cNvPr id="32787" name="Oval 19"/>
          <p:cNvSpPr>
            <a:spLocks noChangeArrowheads="1"/>
          </p:cNvSpPr>
          <p:nvPr/>
        </p:nvSpPr>
        <p:spPr bwMode="auto">
          <a:xfrm>
            <a:off x="6296025" y="1190625"/>
            <a:ext cx="952500" cy="595313"/>
          </a:xfrm>
          <a:prstGeom prst="ellipse">
            <a:avLst/>
          </a:prstGeom>
          <a:solidFill>
            <a:schemeClr val="bg1"/>
          </a:solidFill>
          <a:ln w="19050">
            <a:solidFill>
              <a:schemeClr val="tx1"/>
            </a:solidFill>
            <a:round/>
          </a:ln>
        </p:spPr>
        <p:txBody>
          <a:bodyPr wrap="none" anchor="ctr"/>
          <a:lstStyle/>
          <a:p>
            <a:endParaRPr lang="en-IN"/>
          </a:p>
        </p:txBody>
      </p:sp>
      <p:sp>
        <p:nvSpPr>
          <p:cNvPr id="32788" name="Oval 20"/>
          <p:cNvSpPr>
            <a:spLocks noChangeArrowheads="1"/>
          </p:cNvSpPr>
          <p:nvPr/>
        </p:nvSpPr>
        <p:spPr bwMode="auto">
          <a:xfrm>
            <a:off x="6296025" y="2490788"/>
            <a:ext cx="952500" cy="595312"/>
          </a:xfrm>
          <a:prstGeom prst="ellipse">
            <a:avLst/>
          </a:prstGeom>
          <a:solidFill>
            <a:schemeClr val="bg1"/>
          </a:solidFill>
          <a:ln w="19050">
            <a:solidFill>
              <a:schemeClr val="tx1"/>
            </a:solidFill>
            <a:round/>
          </a:ln>
        </p:spPr>
        <p:txBody>
          <a:bodyPr wrap="none" anchor="ctr"/>
          <a:lstStyle/>
          <a:p>
            <a:endParaRPr lang="en-IN"/>
          </a:p>
        </p:txBody>
      </p:sp>
      <p:sp>
        <p:nvSpPr>
          <p:cNvPr id="32789" name="Line 21"/>
          <p:cNvSpPr>
            <a:spLocks noChangeShapeType="1"/>
          </p:cNvSpPr>
          <p:nvPr/>
        </p:nvSpPr>
        <p:spPr bwMode="auto">
          <a:xfrm>
            <a:off x="6296025" y="1476375"/>
            <a:ext cx="0" cy="1295400"/>
          </a:xfrm>
          <a:prstGeom prst="line">
            <a:avLst/>
          </a:prstGeom>
          <a:noFill/>
          <a:ln w="9525">
            <a:solidFill>
              <a:schemeClr val="tx1"/>
            </a:solidFill>
            <a:round/>
          </a:ln>
        </p:spPr>
        <p:txBody>
          <a:bodyPr/>
          <a:lstStyle/>
          <a:p>
            <a:endParaRPr lang="en-IN"/>
          </a:p>
        </p:txBody>
      </p:sp>
      <p:sp>
        <p:nvSpPr>
          <p:cNvPr id="32790" name="Line 22"/>
          <p:cNvSpPr>
            <a:spLocks noChangeShapeType="1"/>
          </p:cNvSpPr>
          <p:nvPr/>
        </p:nvSpPr>
        <p:spPr bwMode="auto">
          <a:xfrm>
            <a:off x="7258050" y="1476375"/>
            <a:ext cx="0" cy="1295400"/>
          </a:xfrm>
          <a:prstGeom prst="line">
            <a:avLst/>
          </a:prstGeom>
          <a:noFill/>
          <a:ln w="19050">
            <a:solidFill>
              <a:schemeClr val="tx1"/>
            </a:solidFill>
            <a:round/>
          </a:ln>
        </p:spPr>
        <p:txBody>
          <a:bodyPr/>
          <a:lstStyle/>
          <a:p>
            <a:endParaRPr lang="en-IN"/>
          </a:p>
        </p:txBody>
      </p:sp>
      <p:sp>
        <p:nvSpPr>
          <p:cNvPr id="32791" name="Rectangle 23"/>
          <p:cNvSpPr>
            <a:spLocks noChangeArrowheads="1"/>
          </p:cNvSpPr>
          <p:nvPr/>
        </p:nvSpPr>
        <p:spPr bwMode="auto">
          <a:xfrm>
            <a:off x="6324600" y="1933575"/>
            <a:ext cx="914400" cy="914400"/>
          </a:xfrm>
          <a:prstGeom prst="rect">
            <a:avLst/>
          </a:prstGeom>
          <a:solidFill>
            <a:schemeClr val="bg1"/>
          </a:solidFill>
          <a:ln w="9525">
            <a:solidFill>
              <a:schemeClr val="bg1"/>
            </a:solidFill>
            <a:miter lim="800000"/>
          </a:ln>
        </p:spPr>
        <p:txBody>
          <a:bodyPr wrap="none" anchor="ctr"/>
          <a:lstStyle/>
          <a:p>
            <a:endParaRPr lang="en-IN"/>
          </a:p>
        </p:txBody>
      </p:sp>
      <p:sp>
        <p:nvSpPr>
          <p:cNvPr id="32792" name="Line 24"/>
          <p:cNvSpPr>
            <a:spLocks noChangeShapeType="1"/>
          </p:cNvSpPr>
          <p:nvPr/>
        </p:nvSpPr>
        <p:spPr bwMode="auto">
          <a:xfrm flipV="1">
            <a:off x="5486400" y="3000375"/>
            <a:ext cx="1066800" cy="762000"/>
          </a:xfrm>
          <a:prstGeom prst="line">
            <a:avLst/>
          </a:prstGeom>
          <a:noFill/>
          <a:ln w="19050">
            <a:solidFill>
              <a:schemeClr val="tx1"/>
            </a:solidFill>
            <a:round/>
          </a:ln>
        </p:spPr>
        <p:txBody>
          <a:bodyPr/>
          <a:lstStyle/>
          <a:p>
            <a:endParaRPr lang="en-IN"/>
          </a:p>
        </p:txBody>
      </p:sp>
      <p:sp>
        <p:nvSpPr>
          <p:cNvPr id="32793" name="Line 25"/>
          <p:cNvSpPr>
            <a:spLocks noChangeShapeType="1"/>
          </p:cNvSpPr>
          <p:nvPr/>
        </p:nvSpPr>
        <p:spPr bwMode="auto">
          <a:xfrm>
            <a:off x="6524625" y="1743075"/>
            <a:ext cx="0" cy="1257300"/>
          </a:xfrm>
          <a:prstGeom prst="line">
            <a:avLst/>
          </a:prstGeom>
          <a:noFill/>
          <a:ln w="19050">
            <a:solidFill>
              <a:schemeClr val="tx1"/>
            </a:solidFill>
            <a:round/>
          </a:ln>
        </p:spPr>
        <p:txBody>
          <a:bodyPr/>
          <a:lstStyle/>
          <a:p>
            <a:endParaRPr lang="en-IN"/>
          </a:p>
        </p:txBody>
      </p:sp>
      <p:sp>
        <p:nvSpPr>
          <p:cNvPr id="32794" name="Rectangle 26"/>
          <p:cNvSpPr>
            <a:spLocks noChangeArrowheads="1"/>
          </p:cNvSpPr>
          <p:nvPr/>
        </p:nvSpPr>
        <p:spPr bwMode="auto">
          <a:xfrm rot="2233839">
            <a:off x="5949950" y="2779713"/>
            <a:ext cx="527050" cy="228600"/>
          </a:xfrm>
          <a:prstGeom prst="rect">
            <a:avLst/>
          </a:prstGeom>
          <a:solidFill>
            <a:schemeClr val="bg1"/>
          </a:solidFill>
          <a:ln w="9525">
            <a:solidFill>
              <a:schemeClr val="bg1"/>
            </a:solidFill>
            <a:miter lim="800000"/>
          </a:ln>
        </p:spPr>
        <p:txBody>
          <a:bodyPr wrap="none" anchor="ctr"/>
          <a:lstStyle/>
          <a:p>
            <a:endParaRPr lang="en-IN"/>
          </a:p>
        </p:txBody>
      </p:sp>
      <p:sp>
        <p:nvSpPr>
          <p:cNvPr id="32795" name="Oval 27"/>
          <p:cNvSpPr>
            <a:spLocks noChangeArrowheads="1"/>
          </p:cNvSpPr>
          <p:nvPr/>
        </p:nvSpPr>
        <p:spPr bwMode="auto">
          <a:xfrm>
            <a:off x="6019800" y="1933575"/>
            <a:ext cx="381000" cy="914400"/>
          </a:xfrm>
          <a:prstGeom prst="ellipse">
            <a:avLst/>
          </a:prstGeom>
          <a:solidFill>
            <a:schemeClr val="bg1"/>
          </a:solidFill>
          <a:ln w="9525">
            <a:solidFill>
              <a:schemeClr val="bg1"/>
            </a:solidFill>
            <a:round/>
          </a:ln>
        </p:spPr>
        <p:txBody>
          <a:bodyPr wrap="none" anchor="ctr"/>
          <a:lstStyle/>
          <a:p>
            <a:endParaRPr lang="en-IN"/>
          </a:p>
        </p:txBody>
      </p:sp>
      <p:sp>
        <p:nvSpPr>
          <p:cNvPr id="32796" name="Line 28"/>
          <p:cNvSpPr>
            <a:spLocks noChangeShapeType="1"/>
          </p:cNvSpPr>
          <p:nvPr/>
        </p:nvSpPr>
        <p:spPr bwMode="auto">
          <a:xfrm flipH="1">
            <a:off x="5448300" y="1762125"/>
            <a:ext cx="1066800" cy="1981200"/>
          </a:xfrm>
          <a:prstGeom prst="line">
            <a:avLst/>
          </a:prstGeom>
          <a:noFill/>
          <a:ln w="19050">
            <a:solidFill>
              <a:schemeClr val="tx1"/>
            </a:solidFill>
            <a:round/>
          </a:ln>
        </p:spPr>
        <p:txBody>
          <a:bodyPr/>
          <a:lstStyle/>
          <a:p>
            <a:endParaRPr lang="en-IN"/>
          </a:p>
        </p:txBody>
      </p:sp>
      <p:sp>
        <p:nvSpPr>
          <p:cNvPr id="32797" name="Line 29"/>
          <p:cNvSpPr>
            <a:spLocks noChangeShapeType="1"/>
          </p:cNvSpPr>
          <p:nvPr/>
        </p:nvSpPr>
        <p:spPr bwMode="auto">
          <a:xfrm flipH="1">
            <a:off x="5226050" y="1600200"/>
            <a:ext cx="1108075" cy="2057400"/>
          </a:xfrm>
          <a:prstGeom prst="line">
            <a:avLst/>
          </a:prstGeom>
          <a:noFill/>
          <a:ln w="19050">
            <a:solidFill>
              <a:schemeClr val="tx1"/>
            </a:solidFill>
            <a:round/>
          </a:ln>
        </p:spPr>
        <p:txBody>
          <a:bodyPr/>
          <a:lstStyle/>
          <a:p>
            <a:endParaRPr lang="en-IN"/>
          </a:p>
        </p:txBody>
      </p:sp>
      <p:sp>
        <p:nvSpPr>
          <p:cNvPr id="32798" name="Rectangle 30"/>
          <p:cNvSpPr>
            <a:spLocks noChangeArrowheads="1"/>
          </p:cNvSpPr>
          <p:nvPr/>
        </p:nvSpPr>
        <p:spPr bwMode="auto">
          <a:xfrm rot="1759631">
            <a:off x="6029325" y="1641475"/>
            <a:ext cx="187325" cy="1203325"/>
          </a:xfrm>
          <a:prstGeom prst="rect">
            <a:avLst/>
          </a:prstGeom>
          <a:solidFill>
            <a:schemeClr val="bg1"/>
          </a:solidFill>
          <a:ln w="9525">
            <a:solidFill>
              <a:schemeClr val="bg1"/>
            </a:solidFill>
            <a:miter lim="800000"/>
          </a:ln>
        </p:spPr>
        <p:txBody>
          <a:bodyPr wrap="none" anchor="ctr"/>
          <a:lstStyle/>
          <a:p>
            <a:endParaRPr lang="en-IN"/>
          </a:p>
        </p:txBody>
      </p:sp>
      <p:grpSp>
        <p:nvGrpSpPr>
          <p:cNvPr id="3" name="Group 31"/>
          <p:cNvGrpSpPr/>
          <p:nvPr/>
        </p:nvGrpSpPr>
        <p:grpSpPr bwMode="auto">
          <a:xfrm>
            <a:off x="381000" y="914400"/>
            <a:ext cx="3736975" cy="4862513"/>
            <a:chOff x="240" y="576"/>
            <a:chExt cx="2354" cy="3063"/>
          </a:xfrm>
        </p:grpSpPr>
        <p:grpSp>
          <p:nvGrpSpPr>
            <p:cNvPr id="4" name="Group 32"/>
            <p:cNvGrpSpPr/>
            <p:nvPr/>
          </p:nvGrpSpPr>
          <p:grpSpPr bwMode="auto">
            <a:xfrm>
              <a:off x="240" y="576"/>
              <a:ext cx="2354" cy="3063"/>
              <a:chOff x="240" y="576"/>
              <a:chExt cx="2354" cy="3063"/>
            </a:xfrm>
          </p:grpSpPr>
          <p:grpSp>
            <p:nvGrpSpPr>
              <p:cNvPr id="6" name="Group 33"/>
              <p:cNvGrpSpPr/>
              <p:nvPr/>
            </p:nvGrpSpPr>
            <p:grpSpPr bwMode="auto">
              <a:xfrm>
                <a:off x="288" y="576"/>
                <a:ext cx="2269" cy="2544"/>
                <a:chOff x="96" y="480"/>
                <a:chExt cx="1584" cy="1776"/>
              </a:xfrm>
            </p:grpSpPr>
            <p:grpSp>
              <p:nvGrpSpPr>
                <p:cNvPr id="7" name="Group 34"/>
                <p:cNvGrpSpPr/>
                <p:nvPr/>
              </p:nvGrpSpPr>
              <p:grpSpPr bwMode="auto">
                <a:xfrm>
                  <a:off x="240" y="528"/>
                  <a:ext cx="1277" cy="1728"/>
                  <a:chOff x="2256" y="768"/>
                  <a:chExt cx="816" cy="1104"/>
                </a:xfrm>
              </p:grpSpPr>
              <p:sp>
                <p:nvSpPr>
                  <p:cNvPr id="32855" name="Rectangle 35"/>
                  <p:cNvSpPr>
                    <a:spLocks noChangeArrowheads="1"/>
                  </p:cNvSpPr>
                  <p:nvPr/>
                </p:nvSpPr>
                <p:spPr bwMode="auto">
                  <a:xfrm>
                    <a:off x="2736" y="768"/>
                    <a:ext cx="240" cy="384"/>
                  </a:xfrm>
                  <a:prstGeom prst="rect">
                    <a:avLst/>
                  </a:prstGeom>
                  <a:solidFill>
                    <a:schemeClr val="bg1"/>
                  </a:solidFill>
                  <a:ln w="9525">
                    <a:solidFill>
                      <a:schemeClr val="tx1"/>
                    </a:solidFill>
                    <a:miter lim="800000"/>
                  </a:ln>
                </p:spPr>
                <p:txBody>
                  <a:bodyPr wrap="none" anchor="ctr"/>
                  <a:lstStyle/>
                  <a:p>
                    <a:endParaRPr lang="en-IN"/>
                  </a:p>
                </p:txBody>
              </p:sp>
              <p:sp>
                <p:nvSpPr>
                  <p:cNvPr id="32856" name="Rectangle 36"/>
                  <p:cNvSpPr>
                    <a:spLocks noChangeArrowheads="1"/>
                  </p:cNvSpPr>
                  <p:nvPr/>
                </p:nvSpPr>
                <p:spPr bwMode="auto">
                  <a:xfrm>
                    <a:off x="2256" y="1152"/>
                    <a:ext cx="816" cy="96"/>
                  </a:xfrm>
                  <a:prstGeom prst="rect">
                    <a:avLst/>
                  </a:prstGeom>
                  <a:solidFill>
                    <a:schemeClr val="bg1"/>
                  </a:solidFill>
                  <a:ln w="9525">
                    <a:solidFill>
                      <a:schemeClr val="tx1"/>
                    </a:solidFill>
                    <a:miter lim="800000"/>
                  </a:ln>
                </p:spPr>
                <p:txBody>
                  <a:bodyPr wrap="none" anchor="ctr"/>
                  <a:lstStyle/>
                  <a:p>
                    <a:endParaRPr lang="en-IN"/>
                  </a:p>
                </p:txBody>
              </p:sp>
              <p:sp>
                <p:nvSpPr>
                  <p:cNvPr id="32857" name="Line 37"/>
                  <p:cNvSpPr>
                    <a:spLocks noChangeShapeType="1"/>
                  </p:cNvSpPr>
                  <p:nvPr/>
                </p:nvSpPr>
                <p:spPr bwMode="auto">
                  <a:xfrm flipH="1">
                    <a:off x="2256" y="768"/>
                    <a:ext cx="480" cy="384"/>
                  </a:xfrm>
                  <a:prstGeom prst="line">
                    <a:avLst/>
                  </a:prstGeom>
                  <a:noFill/>
                  <a:ln w="9525">
                    <a:solidFill>
                      <a:schemeClr val="tx1"/>
                    </a:solidFill>
                    <a:round/>
                  </a:ln>
                </p:spPr>
                <p:txBody>
                  <a:bodyPr/>
                  <a:lstStyle/>
                  <a:p>
                    <a:endParaRPr lang="en-IN"/>
                  </a:p>
                </p:txBody>
              </p:sp>
              <p:sp>
                <p:nvSpPr>
                  <p:cNvPr id="32858" name="Rectangle 38"/>
                  <p:cNvSpPr>
                    <a:spLocks noChangeArrowheads="1"/>
                  </p:cNvSpPr>
                  <p:nvPr/>
                </p:nvSpPr>
                <p:spPr bwMode="auto">
                  <a:xfrm>
                    <a:off x="2256" y="1440"/>
                    <a:ext cx="816" cy="432"/>
                  </a:xfrm>
                  <a:prstGeom prst="rect">
                    <a:avLst/>
                  </a:prstGeom>
                  <a:solidFill>
                    <a:schemeClr val="bg1"/>
                  </a:solidFill>
                  <a:ln w="9525">
                    <a:solidFill>
                      <a:schemeClr val="tx1"/>
                    </a:solidFill>
                    <a:miter lim="800000"/>
                  </a:ln>
                </p:spPr>
                <p:txBody>
                  <a:bodyPr wrap="none" anchor="ctr"/>
                  <a:lstStyle/>
                  <a:p>
                    <a:endParaRPr lang="en-IN"/>
                  </a:p>
                </p:txBody>
              </p:sp>
              <p:sp>
                <p:nvSpPr>
                  <p:cNvPr id="32859" name="Oval 39"/>
                  <p:cNvSpPr>
                    <a:spLocks noChangeArrowheads="1"/>
                  </p:cNvSpPr>
                  <p:nvPr/>
                </p:nvSpPr>
                <p:spPr bwMode="auto">
                  <a:xfrm>
                    <a:off x="2736" y="1524"/>
                    <a:ext cx="240" cy="240"/>
                  </a:xfrm>
                  <a:prstGeom prst="ellipse">
                    <a:avLst/>
                  </a:prstGeom>
                  <a:solidFill>
                    <a:schemeClr val="bg1"/>
                  </a:solidFill>
                  <a:ln w="9525">
                    <a:solidFill>
                      <a:schemeClr val="tx1"/>
                    </a:solidFill>
                    <a:round/>
                  </a:ln>
                </p:spPr>
                <p:txBody>
                  <a:bodyPr wrap="none" anchor="ctr"/>
                  <a:lstStyle/>
                  <a:p>
                    <a:endParaRPr lang="en-IN"/>
                  </a:p>
                </p:txBody>
              </p:sp>
              <p:sp>
                <p:nvSpPr>
                  <p:cNvPr id="32860" name="Line 40"/>
                  <p:cNvSpPr>
                    <a:spLocks noChangeShapeType="1"/>
                  </p:cNvSpPr>
                  <p:nvPr/>
                </p:nvSpPr>
                <p:spPr bwMode="auto">
                  <a:xfrm>
                    <a:off x="2256" y="1602"/>
                    <a:ext cx="480" cy="0"/>
                  </a:xfrm>
                  <a:prstGeom prst="line">
                    <a:avLst/>
                  </a:prstGeom>
                  <a:noFill/>
                  <a:ln w="9525">
                    <a:solidFill>
                      <a:schemeClr val="tx1"/>
                    </a:solidFill>
                    <a:round/>
                  </a:ln>
                </p:spPr>
                <p:txBody>
                  <a:bodyPr/>
                  <a:lstStyle/>
                  <a:p>
                    <a:endParaRPr lang="en-IN"/>
                  </a:p>
                </p:txBody>
              </p:sp>
              <p:sp>
                <p:nvSpPr>
                  <p:cNvPr id="32861" name="Line 41"/>
                  <p:cNvSpPr>
                    <a:spLocks noChangeShapeType="1"/>
                  </p:cNvSpPr>
                  <p:nvPr/>
                </p:nvSpPr>
                <p:spPr bwMode="auto">
                  <a:xfrm>
                    <a:off x="2256" y="1698"/>
                    <a:ext cx="480" cy="0"/>
                  </a:xfrm>
                  <a:prstGeom prst="line">
                    <a:avLst/>
                  </a:prstGeom>
                  <a:noFill/>
                  <a:ln w="9525">
                    <a:solidFill>
                      <a:schemeClr val="tx1"/>
                    </a:solidFill>
                    <a:round/>
                  </a:ln>
                </p:spPr>
                <p:txBody>
                  <a:bodyPr/>
                  <a:lstStyle/>
                  <a:p>
                    <a:endParaRPr lang="en-IN"/>
                  </a:p>
                </p:txBody>
              </p:sp>
            </p:grpSp>
            <p:sp>
              <p:nvSpPr>
                <p:cNvPr id="32850" name="Line 42"/>
                <p:cNvSpPr>
                  <a:spLocks noChangeShapeType="1"/>
                </p:cNvSpPr>
                <p:nvPr/>
              </p:nvSpPr>
              <p:spPr bwMode="auto">
                <a:xfrm>
                  <a:off x="1176" y="480"/>
                  <a:ext cx="0" cy="864"/>
                </a:xfrm>
                <a:prstGeom prst="line">
                  <a:avLst/>
                </a:prstGeom>
                <a:noFill/>
                <a:ln w="9525">
                  <a:solidFill>
                    <a:schemeClr val="tx1"/>
                  </a:solidFill>
                  <a:prstDash val="lgDash"/>
                  <a:round/>
                </a:ln>
              </p:spPr>
              <p:txBody>
                <a:bodyPr/>
                <a:lstStyle/>
                <a:p>
                  <a:endParaRPr lang="en-IN"/>
                </a:p>
              </p:txBody>
            </p:sp>
            <p:grpSp>
              <p:nvGrpSpPr>
                <p:cNvPr id="8" name="Group 43"/>
                <p:cNvGrpSpPr/>
                <p:nvPr/>
              </p:nvGrpSpPr>
              <p:grpSpPr bwMode="auto">
                <a:xfrm>
                  <a:off x="1104" y="1830"/>
                  <a:ext cx="144" cy="144"/>
                  <a:chOff x="2184" y="1872"/>
                  <a:chExt cx="144" cy="144"/>
                </a:xfrm>
              </p:grpSpPr>
              <p:sp>
                <p:nvSpPr>
                  <p:cNvPr id="32853" name="Line 44"/>
                  <p:cNvSpPr>
                    <a:spLocks noChangeShapeType="1"/>
                  </p:cNvSpPr>
                  <p:nvPr/>
                </p:nvSpPr>
                <p:spPr bwMode="auto">
                  <a:xfrm>
                    <a:off x="2256" y="1872"/>
                    <a:ext cx="0" cy="144"/>
                  </a:xfrm>
                  <a:prstGeom prst="line">
                    <a:avLst/>
                  </a:prstGeom>
                  <a:noFill/>
                  <a:ln w="9525">
                    <a:solidFill>
                      <a:schemeClr val="tx1"/>
                    </a:solidFill>
                    <a:round/>
                  </a:ln>
                </p:spPr>
                <p:txBody>
                  <a:bodyPr/>
                  <a:lstStyle/>
                  <a:p>
                    <a:endParaRPr lang="en-IN"/>
                  </a:p>
                </p:txBody>
              </p:sp>
              <p:sp>
                <p:nvSpPr>
                  <p:cNvPr id="32854" name="Line 45"/>
                  <p:cNvSpPr>
                    <a:spLocks noChangeShapeType="1"/>
                  </p:cNvSpPr>
                  <p:nvPr/>
                </p:nvSpPr>
                <p:spPr bwMode="auto">
                  <a:xfrm>
                    <a:off x="2184" y="1938"/>
                    <a:ext cx="144" cy="0"/>
                  </a:xfrm>
                  <a:prstGeom prst="line">
                    <a:avLst/>
                  </a:prstGeom>
                  <a:noFill/>
                  <a:ln w="9525">
                    <a:solidFill>
                      <a:schemeClr val="tx1"/>
                    </a:solidFill>
                    <a:round/>
                  </a:ln>
                </p:spPr>
                <p:txBody>
                  <a:bodyPr/>
                  <a:lstStyle/>
                  <a:p>
                    <a:endParaRPr lang="en-IN"/>
                  </a:p>
                </p:txBody>
              </p:sp>
            </p:grpSp>
            <p:sp>
              <p:nvSpPr>
                <p:cNvPr id="32852" name="Line 46"/>
                <p:cNvSpPr>
                  <a:spLocks noChangeShapeType="1"/>
                </p:cNvSpPr>
                <p:nvPr/>
              </p:nvSpPr>
              <p:spPr bwMode="auto">
                <a:xfrm>
                  <a:off x="96" y="1278"/>
                  <a:ext cx="1584" cy="0"/>
                </a:xfrm>
                <a:prstGeom prst="line">
                  <a:avLst/>
                </a:prstGeom>
                <a:noFill/>
                <a:ln w="9525">
                  <a:solidFill>
                    <a:schemeClr val="tx1"/>
                  </a:solidFill>
                  <a:round/>
                </a:ln>
              </p:spPr>
              <p:txBody>
                <a:bodyPr/>
                <a:lstStyle/>
                <a:p>
                  <a:endParaRPr lang="en-IN"/>
                </a:p>
              </p:txBody>
            </p:sp>
          </p:grpSp>
          <p:sp>
            <p:nvSpPr>
              <p:cNvPr id="32817" name="Line 47"/>
              <p:cNvSpPr>
                <a:spLocks noChangeShapeType="1"/>
              </p:cNvSpPr>
              <p:nvPr/>
            </p:nvSpPr>
            <p:spPr bwMode="auto">
              <a:xfrm>
                <a:off x="496" y="3176"/>
                <a:ext cx="0" cy="144"/>
              </a:xfrm>
              <a:prstGeom prst="line">
                <a:avLst/>
              </a:prstGeom>
              <a:noFill/>
              <a:ln w="9525">
                <a:solidFill>
                  <a:schemeClr val="tx1"/>
                </a:solidFill>
                <a:round/>
              </a:ln>
            </p:spPr>
            <p:txBody>
              <a:bodyPr/>
              <a:lstStyle/>
              <a:p>
                <a:endParaRPr lang="en-IN"/>
              </a:p>
            </p:txBody>
          </p:sp>
          <p:sp>
            <p:nvSpPr>
              <p:cNvPr id="32818" name="Line 48"/>
              <p:cNvSpPr>
                <a:spLocks noChangeShapeType="1"/>
              </p:cNvSpPr>
              <p:nvPr/>
            </p:nvSpPr>
            <p:spPr bwMode="auto">
              <a:xfrm>
                <a:off x="2328" y="3168"/>
                <a:ext cx="0" cy="192"/>
              </a:xfrm>
              <a:prstGeom prst="line">
                <a:avLst/>
              </a:prstGeom>
              <a:noFill/>
              <a:ln w="9525">
                <a:solidFill>
                  <a:schemeClr val="tx1"/>
                </a:solidFill>
                <a:round/>
              </a:ln>
            </p:spPr>
            <p:txBody>
              <a:bodyPr/>
              <a:lstStyle/>
              <a:p>
                <a:endParaRPr lang="en-IN"/>
              </a:p>
            </p:txBody>
          </p:sp>
          <p:sp>
            <p:nvSpPr>
              <p:cNvPr id="32819" name="Line 49"/>
              <p:cNvSpPr>
                <a:spLocks noChangeShapeType="1"/>
              </p:cNvSpPr>
              <p:nvPr/>
            </p:nvSpPr>
            <p:spPr bwMode="auto">
              <a:xfrm>
                <a:off x="2384" y="1520"/>
                <a:ext cx="192" cy="0"/>
              </a:xfrm>
              <a:prstGeom prst="line">
                <a:avLst/>
              </a:prstGeom>
              <a:noFill/>
              <a:ln w="9525">
                <a:solidFill>
                  <a:schemeClr val="tx1"/>
                </a:solidFill>
                <a:round/>
              </a:ln>
            </p:spPr>
            <p:txBody>
              <a:bodyPr/>
              <a:lstStyle/>
              <a:p>
                <a:endParaRPr lang="en-IN"/>
              </a:p>
            </p:txBody>
          </p:sp>
          <p:sp>
            <p:nvSpPr>
              <p:cNvPr id="32820" name="Line 50"/>
              <p:cNvSpPr>
                <a:spLocks noChangeShapeType="1"/>
              </p:cNvSpPr>
              <p:nvPr/>
            </p:nvSpPr>
            <p:spPr bwMode="auto">
              <a:xfrm>
                <a:off x="2384" y="672"/>
                <a:ext cx="192" cy="0"/>
              </a:xfrm>
              <a:prstGeom prst="line">
                <a:avLst/>
              </a:prstGeom>
              <a:noFill/>
              <a:ln w="9525">
                <a:solidFill>
                  <a:schemeClr val="tx1"/>
                </a:solidFill>
                <a:round/>
              </a:ln>
            </p:spPr>
            <p:txBody>
              <a:bodyPr/>
              <a:lstStyle/>
              <a:p>
                <a:endParaRPr lang="en-IN"/>
              </a:p>
            </p:txBody>
          </p:sp>
          <p:sp>
            <p:nvSpPr>
              <p:cNvPr id="32821" name="Line 51"/>
              <p:cNvSpPr>
                <a:spLocks noChangeShapeType="1"/>
              </p:cNvSpPr>
              <p:nvPr/>
            </p:nvSpPr>
            <p:spPr bwMode="auto">
              <a:xfrm>
                <a:off x="2400" y="2160"/>
                <a:ext cx="192" cy="0"/>
              </a:xfrm>
              <a:prstGeom prst="line">
                <a:avLst/>
              </a:prstGeom>
              <a:noFill/>
              <a:ln w="9525">
                <a:solidFill>
                  <a:schemeClr val="tx1"/>
                </a:solidFill>
                <a:round/>
              </a:ln>
            </p:spPr>
            <p:txBody>
              <a:bodyPr/>
              <a:lstStyle/>
              <a:p>
                <a:endParaRPr lang="en-IN"/>
              </a:p>
            </p:txBody>
          </p:sp>
          <p:sp>
            <p:nvSpPr>
              <p:cNvPr id="32822" name="Line 52"/>
              <p:cNvSpPr>
                <a:spLocks noChangeShapeType="1"/>
              </p:cNvSpPr>
              <p:nvPr/>
            </p:nvSpPr>
            <p:spPr bwMode="auto">
              <a:xfrm>
                <a:off x="2400" y="3120"/>
                <a:ext cx="192" cy="0"/>
              </a:xfrm>
              <a:prstGeom prst="line">
                <a:avLst/>
              </a:prstGeom>
              <a:noFill/>
              <a:ln w="9525">
                <a:solidFill>
                  <a:schemeClr val="tx1"/>
                </a:solidFill>
                <a:round/>
              </a:ln>
            </p:spPr>
            <p:txBody>
              <a:bodyPr/>
              <a:lstStyle/>
              <a:p>
                <a:endParaRPr lang="en-IN"/>
              </a:p>
            </p:txBody>
          </p:sp>
          <p:sp>
            <p:nvSpPr>
              <p:cNvPr id="32823" name="Line 53"/>
              <p:cNvSpPr>
                <a:spLocks noChangeShapeType="1"/>
              </p:cNvSpPr>
              <p:nvPr/>
            </p:nvSpPr>
            <p:spPr bwMode="auto">
              <a:xfrm>
                <a:off x="240" y="2512"/>
                <a:ext cx="192" cy="0"/>
              </a:xfrm>
              <a:prstGeom prst="line">
                <a:avLst/>
              </a:prstGeom>
              <a:noFill/>
              <a:ln w="9525">
                <a:solidFill>
                  <a:schemeClr val="tx1"/>
                </a:solidFill>
                <a:round/>
              </a:ln>
            </p:spPr>
            <p:txBody>
              <a:bodyPr/>
              <a:lstStyle/>
              <a:p>
                <a:endParaRPr lang="en-IN"/>
              </a:p>
            </p:txBody>
          </p:sp>
          <p:sp>
            <p:nvSpPr>
              <p:cNvPr id="32824" name="Line 54"/>
              <p:cNvSpPr>
                <a:spLocks noChangeShapeType="1"/>
              </p:cNvSpPr>
              <p:nvPr/>
            </p:nvSpPr>
            <p:spPr bwMode="auto">
              <a:xfrm>
                <a:off x="240" y="2728"/>
                <a:ext cx="192" cy="0"/>
              </a:xfrm>
              <a:prstGeom prst="line">
                <a:avLst/>
              </a:prstGeom>
              <a:noFill/>
              <a:ln w="9525">
                <a:solidFill>
                  <a:schemeClr val="tx1"/>
                </a:solidFill>
                <a:round/>
              </a:ln>
            </p:spPr>
            <p:txBody>
              <a:bodyPr/>
              <a:lstStyle/>
              <a:p>
                <a:endParaRPr lang="en-IN"/>
              </a:p>
            </p:txBody>
          </p:sp>
          <p:sp>
            <p:nvSpPr>
              <p:cNvPr id="32825" name="Line 55"/>
              <p:cNvSpPr>
                <a:spLocks noChangeShapeType="1"/>
              </p:cNvSpPr>
              <p:nvPr/>
            </p:nvSpPr>
            <p:spPr bwMode="auto">
              <a:xfrm>
                <a:off x="1432" y="2016"/>
                <a:ext cx="240" cy="384"/>
              </a:xfrm>
              <a:prstGeom prst="line">
                <a:avLst/>
              </a:prstGeom>
              <a:noFill/>
              <a:ln w="9525">
                <a:solidFill>
                  <a:schemeClr val="tx1"/>
                </a:solidFill>
                <a:round/>
                <a:tailEnd type="triangle" w="med" len="med"/>
              </a:ln>
            </p:spPr>
            <p:txBody>
              <a:bodyPr/>
              <a:lstStyle/>
              <a:p>
                <a:endParaRPr lang="en-IN"/>
              </a:p>
            </p:txBody>
          </p:sp>
          <p:sp>
            <p:nvSpPr>
              <p:cNvPr id="32826" name="Line 56"/>
              <p:cNvSpPr>
                <a:spLocks noChangeShapeType="1"/>
              </p:cNvSpPr>
              <p:nvPr/>
            </p:nvSpPr>
            <p:spPr bwMode="auto">
              <a:xfrm>
                <a:off x="2448" y="1152"/>
                <a:ext cx="0" cy="384"/>
              </a:xfrm>
              <a:prstGeom prst="line">
                <a:avLst/>
              </a:prstGeom>
              <a:noFill/>
              <a:ln w="9525">
                <a:solidFill>
                  <a:schemeClr val="tx1"/>
                </a:solidFill>
                <a:round/>
                <a:tailEnd type="triangle" w="med" len="med"/>
              </a:ln>
            </p:spPr>
            <p:txBody>
              <a:bodyPr/>
              <a:lstStyle/>
              <a:p>
                <a:endParaRPr lang="en-IN"/>
              </a:p>
            </p:txBody>
          </p:sp>
          <p:sp>
            <p:nvSpPr>
              <p:cNvPr id="32827" name="Line 57"/>
              <p:cNvSpPr>
                <a:spLocks noChangeShapeType="1"/>
              </p:cNvSpPr>
              <p:nvPr/>
            </p:nvSpPr>
            <p:spPr bwMode="auto">
              <a:xfrm flipV="1">
                <a:off x="2448" y="672"/>
                <a:ext cx="0" cy="288"/>
              </a:xfrm>
              <a:prstGeom prst="line">
                <a:avLst/>
              </a:prstGeom>
              <a:noFill/>
              <a:ln w="9525">
                <a:solidFill>
                  <a:schemeClr val="tx1"/>
                </a:solidFill>
                <a:round/>
                <a:tailEnd type="triangle" w="med" len="med"/>
              </a:ln>
            </p:spPr>
            <p:txBody>
              <a:bodyPr/>
              <a:lstStyle/>
              <a:p>
                <a:endParaRPr lang="en-IN"/>
              </a:p>
            </p:txBody>
          </p:sp>
          <p:sp>
            <p:nvSpPr>
              <p:cNvPr id="32828" name="Line 58"/>
              <p:cNvSpPr>
                <a:spLocks noChangeShapeType="1"/>
              </p:cNvSpPr>
              <p:nvPr/>
            </p:nvSpPr>
            <p:spPr bwMode="auto">
              <a:xfrm flipV="1">
                <a:off x="2448" y="1728"/>
                <a:ext cx="0" cy="192"/>
              </a:xfrm>
              <a:prstGeom prst="line">
                <a:avLst/>
              </a:prstGeom>
              <a:noFill/>
              <a:ln w="9525">
                <a:solidFill>
                  <a:schemeClr val="tx1"/>
                </a:solidFill>
                <a:round/>
                <a:tailEnd type="triangle" w="med" len="med"/>
              </a:ln>
            </p:spPr>
            <p:txBody>
              <a:bodyPr/>
              <a:lstStyle/>
              <a:p>
                <a:endParaRPr lang="en-IN"/>
              </a:p>
            </p:txBody>
          </p:sp>
          <p:sp>
            <p:nvSpPr>
              <p:cNvPr id="32829" name="Line 59"/>
              <p:cNvSpPr>
                <a:spLocks noChangeShapeType="1"/>
              </p:cNvSpPr>
              <p:nvPr/>
            </p:nvSpPr>
            <p:spPr bwMode="auto">
              <a:xfrm>
                <a:off x="384" y="2208"/>
                <a:ext cx="0" cy="288"/>
              </a:xfrm>
              <a:prstGeom prst="line">
                <a:avLst/>
              </a:prstGeom>
              <a:noFill/>
              <a:ln w="9525">
                <a:solidFill>
                  <a:schemeClr val="tx1"/>
                </a:solidFill>
                <a:round/>
                <a:tailEnd type="triangle" w="med" len="med"/>
              </a:ln>
            </p:spPr>
            <p:txBody>
              <a:bodyPr/>
              <a:lstStyle/>
              <a:p>
                <a:endParaRPr lang="en-IN"/>
              </a:p>
            </p:txBody>
          </p:sp>
          <p:sp>
            <p:nvSpPr>
              <p:cNvPr id="32830" name="Line 60"/>
              <p:cNvSpPr>
                <a:spLocks noChangeShapeType="1"/>
              </p:cNvSpPr>
              <p:nvPr/>
            </p:nvSpPr>
            <p:spPr bwMode="auto">
              <a:xfrm flipV="1">
                <a:off x="384" y="2736"/>
                <a:ext cx="0" cy="192"/>
              </a:xfrm>
              <a:prstGeom prst="line">
                <a:avLst/>
              </a:prstGeom>
              <a:noFill/>
              <a:ln w="9525">
                <a:solidFill>
                  <a:schemeClr val="tx1"/>
                </a:solidFill>
                <a:round/>
                <a:tailEnd type="triangle" w="med" len="med"/>
              </a:ln>
            </p:spPr>
            <p:txBody>
              <a:bodyPr/>
              <a:lstStyle/>
              <a:p>
                <a:endParaRPr lang="en-IN"/>
              </a:p>
            </p:txBody>
          </p:sp>
          <p:sp>
            <p:nvSpPr>
              <p:cNvPr id="32831" name="Line 61"/>
              <p:cNvSpPr>
                <a:spLocks noChangeShapeType="1"/>
              </p:cNvSpPr>
              <p:nvPr/>
            </p:nvSpPr>
            <p:spPr bwMode="auto">
              <a:xfrm flipV="1">
                <a:off x="2496" y="2160"/>
                <a:ext cx="0" cy="432"/>
              </a:xfrm>
              <a:prstGeom prst="line">
                <a:avLst/>
              </a:prstGeom>
              <a:noFill/>
              <a:ln w="9525">
                <a:solidFill>
                  <a:schemeClr val="tx1"/>
                </a:solidFill>
                <a:round/>
                <a:tailEnd type="triangle" w="med" len="med"/>
              </a:ln>
            </p:spPr>
            <p:txBody>
              <a:bodyPr/>
              <a:lstStyle/>
              <a:p>
                <a:endParaRPr lang="en-IN"/>
              </a:p>
            </p:txBody>
          </p:sp>
          <p:sp>
            <p:nvSpPr>
              <p:cNvPr id="32832" name="Line 62"/>
              <p:cNvSpPr>
                <a:spLocks noChangeShapeType="1"/>
              </p:cNvSpPr>
              <p:nvPr/>
            </p:nvSpPr>
            <p:spPr bwMode="auto">
              <a:xfrm>
                <a:off x="2496" y="2792"/>
                <a:ext cx="0" cy="336"/>
              </a:xfrm>
              <a:prstGeom prst="line">
                <a:avLst/>
              </a:prstGeom>
              <a:noFill/>
              <a:ln w="9525">
                <a:solidFill>
                  <a:schemeClr val="tx1"/>
                </a:solidFill>
                <a:round/>
                <a:tailEnd type="triangle" w="med" len="med"/>
              </a:ln>
            </p:spPr>
            <p:txBody>
              <a:bodyPr/>
              <a:lstStyle/>
              <a:p>
                <a:endParaRPr lang="en-IN"/>
              </a:p>
            </p:txBody>
          </p:sp>
          <p:sp>
            <p:nvSpPr>
              <p:cNvPr id="32833" name="Line 63"/>
              <p:cNvSpPr>
                <a:spLocks noChangeShapeType="1"/>
              </p:cNvSpPr>
              <p:nvPr/>
            </p:nvSpPr>
            <p:spPr bwMode="auto">
              <a:xfrm>
                <a:off x="1616" y="3264"/>
                <a:ext cx="720" cy="0"/>
              </a:xfrm>
              <a:prstGeom prst="line">
                <a:avLst/>
              </a:prstGeom>
              <a:noFill/>
              <a:ln w="9525">
                <a:solidFill>
                  <a:schemeClr val="tx1"/>
                </a:solidFill>
                <a:round/>
                <a:tailEnd type="triangle" w="med" len="med"/>
              </a:ln>
            </p:spPr>
            <p:txBody>
              <a:bodyPr/>
              <a:lstStyle/>
              <a:p>
                <a:endParaRPr lang="en-IN"/>
              </a:p>
            </p:txBody>
          </p:sp>
          <p:sp>
            <p:nvSpPr>
              <p:cNvPr id="32834" name="Line 64"/>
              <p:cNvSpPr>
                <a:spLocks noChangeShapeType="1"/>
              </p:cNvSpPr>
              <p:nvPr/>
            </p:nvSpPr>
            <p:spPr bwMode="auto">
              <a:xfrm flipH="1">
                <a:off x="480" y="3264"/>
                <a:ext cx="624" cy="0"/>
              </a:xfrm>
              <a:prstGeom prst="line">
                <a:avLst/>
              </a:prstGeom>
              <a:noFill/>
              <a:ln w="9525">
                <a:solidFill>
                  <a:schemeClr val="tx1"/>
                </a:solidFill>
                <a:round/>
                <a:tailEnd type="triangle" w="med" len="med"/>
              </a:ln>
            </p:spPr>
            <p:txBody>
              <a:bodyPr/>
              <a:lstStyle/>
              <a:p>
                <a:endParaRPr lang="en-IN"/>
              </a:p>
            </p:txBody>
          </p:sp>
          <p:sp>
            <p:nvSpPr>
              <p:cNvPr id="32835" name="Line 65"/>
              <p:cNvSpPr>
                <a:spLocks noChangeShapeType="1"/>
              </p:cNvSpPr>
              <p:nvPr/>
            </p:nvSpPr>
            <p:spPr bwMode="auto">
              <a:xfrm>
                <a:off x="1104" y="2016"/>
                <a:ext cx="336" cy="0"/>
              </a:xfrm>
              <a:prstGeom prst="line">
                <a:avLst/>
              </a:prstGeom>
              <a:noFill/>
              <a:ln w="9525">
                <a:solidFill>
                  <a:schemeClr val="tx1"/>
                </a:solidFill>
                <a:round/>
              </a:ln>
            </p:spPr>
            <p:txBody>
              <a:bodyPr/>
              <a:lstStyle/>
              <a:p>
                <a:endParaRPr lang="en-IN"/>
              </a:p>
            </p:txBody>
          </p:sp>
          <p:sp>
            <p:nvSpPr>
              <p:cNvPr id="32836" name="Text Box 66"/>
              <p:cNvSpPr txBox="1">
                <a:spLocks noChangeArrowheads="1"/>
              </p:cNvSpPr>
              <p:nvPr/>
            </p:nvSpPr>
            <p:spPr bwMode="auto">
              <a:xfrm>
                <a:off x="2342" y="959"/>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2837" name="Text Box 67"/>
              <p:cNvSpPr txBox="1">
                <a:spLocks noChangeArrowheads="1"/>
              </p:cNvSpPr>
              <p:nvPr/>
            </p:nvSpPr>
            <p:spPr bwMode="auto">
              <a:xfrm>
                <a:off x="2342" y="155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2838" name="Text Box 68"/>
              <p:cNvSpPr txBox="1">
                <a:spLocks noChangeArrowheads="1"/>
              </p:cNvSpPr>
              <p:nvPr/>
            </p:nvSpPr>
            <p:spPr bwMode="auto">
              <a:xfrm>
                <a:off x="2382" y="2599"/>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2839" name="Text Box 69"/>
              <p:cNvSpPr txBox="1">
                <a:spLocks noChangeArrowheads="1"/>
              </p:cNvSpPr>
              <p:nvPr/>
            </p:nvSpPr>
            <p:spPr bwMode="auto">
              <a:xfrm>
                <a:off x="1278" y="3191"/>
                <a:ext cx="212" cy="173"/>
              </a:xfrm>
              <a:prstGeom prst="rect">
                <a:avLst/>
              </a:prstGeom>
              <a:noFill/>
              <a:ln w="9525">
                <a:noFill/>
                <a:miter lim="800000"/>
              </a:ln>
            </p:spPr>
            <p:txBody>
              <a:bodyPr wrap="none">
                <a:spAutoFit/>
              </a:bodyPr>
              <a:lstStyle/>
              <a:p>
                <a:pPr algn="ctr"/>
                <a:r>
                  <a:rPr lang="en-US" sz="1200">
                    <a:latin typeface="Times New Roman" charset="0"/>
                  </a:rPr>
                  <a:t>80</a:t>
                </a:r>
                <a:endParaRPr lang="en-US" sz="1200">
                  <a:latin typeface="Times New Roman" charset="0"/>
                </a:endParaRPr>
              </a:p>
            </p:txBody>
          </p:sp>
          <p:sp>
            <p:nvSpPr>
              <p:cNvPr id="32840" name="Text Box 70"/>
              <p:cNvSpPr txBox="1">
                <a:spLocks noChangeArrowheads="1"/>
              </p:cNvSpPr>
              <p:nvPr/>
            </p:nvSpPr>
            <p:spPr bwMode="auto">
              <a:xfrm>
                <a:off x="254" y="253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2841" name="Text Box 71"/>
              <p:cNvSpPr txBox="1">
                <a:spLocks noChangeArrowheads="1"/>
              </p:cNvSpPr>
              <p:nvPr/>
            </p:nvSpPr>
            <p:spPr bwMode="auto">
              <a:xfrm>
                <a:off x="1056" y="1824"/>
                <a:ext cx="305" cy="173"/>
              </a:xfrm>
              <a:prstGeom prst="rect">
                <a:avLst/>
              </a:prstGeom>
              <a:noFill/>
              <a:ln w="9525">
                <a:noFill/>
                <a:miter lim="800000"/>
              </a:ln>
            </p:spPr>
            <p:txBody>
              <a:bodyPr wrap="none">
                <a:spAutoFit/>
              </a:bodyPr>
              <a:lstStyle/>
              <a:p>
                <a:pPr algn="ctr"/>
                <a:r>
                  <a:rPr lang="en-US" sz="1200">
                    <a:latin typeface="Times New Roman" charset="0"/>
                  </a:rPr>
                  <a:t>30 D</a:t>
                </a:r>
                <a:endParaRPr lang="en-US" sz="1200">
                  <a:latin typeface="Times New Roman" charset="0"/>
                </a:endParaRPr>
              </a:p>
            </p:txBody>
          </p:sp>
          <p:sp>
            <p:nvSpPr>
              <p:cNvPr id="32842" name="Line 72"/>
              <p:cNvSpPr>
                <a:spLocks noChangeShapeType="1"/>
              </p:cNvSpPr>
              <p:nvPr/>
            </p:nvSpPr>
            <p:spPr bwMode="auto">
              <a:xfrm flipV="1">
                <a:off x="1832" y="1728"/>
                <a:ext cx="0" cy="192"/>
              </a:xfrm>
              <a:prstGeom prst="line">
                <a:avLst/>
              </a:prstGeom>
              <a:noFill/>
              <a:ln w="9525">
                <a:solidFill>
                  <a:schemeClr val="tx1"/>
                </a:solidFill>
                <a:round/>
              </a:ln>
            </p:spPr>
            <p:txBody>
              <a:bodyPr/>
              <a:lstStyle/>
              <a:p>
                <a:endParaRPr lang="en-IN"/>
              </a:p>
            </p:txBody>
          </p:sp>
          <p:sp>
            <p:nvSpPr>
              <p:cNvPr id="32843" name="Line 73"/>
              <p:cNvSpPr>
                <a:spLocks noChangeShapeType="1"/>
              </p:cNvSpPr>
              <p:nvPr/>
            </p:nvSpPr>
            <p:spPr bwMode="auto">
              <a:xfrm>
                <a:off x="2328" y="1744"/>
                <a:ext cx="0" cy="176"/>
              </a:xfrm>
              <a:prstGeom prst="line">
                <a:avLst/>
              </a:prstGeom>
              <a:noFill/>
              <a:ln w="9525">
                <a:solidFill>
                  <a:schemeClr val="tx1"/>
                </a:solidFill>
                <a:round/>
              </a:ln>
            </p:spPr>
            <p:txBody>
              <a:bodyPr/>
              <a:lstStyle/>
              <a:p>
                <a:endParaRPr lang="en-IN"/>
              </a:p>
            </p:txBody>
          </p:sp>
          <p:sp>
            <p:nvSpPr>
              <p:cNvPr id="32844" name="Line 74"/>
              <p:cNvSpPr>
                <a:spLocks noChangeShapeType="1"/>
              </p:cNvSpPr>
              <p:nvPr/>
            </p:nvSpPr>
            <p:spPr bwMode="auto">
              <a:xfrm>
                <a:off x="2160" y="1872"/>
                <a:ext cx="144" cy="0"/>
              </a:xfrm>
              <a:prstGeom prst="line">
                <a:avLst/>
              </a:prstGeom>
              <a:noFill/>
              <a:ln w="9525">
                <a:solidFill>
                  <a:schemeClr val="tx1"/>
                </a:solidFill>
                <a:round/>
                <a:tailEnd type="triangle" w="med" len="med"/>
              </a:ln>
            </p:spPr>
            <p:txBody>
              <a:bodyPr/>
              <a:lstStyle/>
              <a:p>
                <a:endParaRPr lang="en-IN"/>
              </a:p>
            </p:txBody>
          </p:sp>
          <p:sp>
            <p:nvSpPr>
              <p:cNvPr id="32845" name="Line 75"/>
              <p:cNvSpPr>
                <a:spLocks noChangeShapeType="1"/>
              </p:cNvSpPr>
              <p:nvPr/>
            </p:nvSpPr>
            <p:spPr bwMode="auto">
              <a:xfrm flipH="1">
                <a:off x="1824" y="1872"/>
                <a:ext cx="144" cy="0"/>
              </a:xfrm>
              <a:prstGeom prst="line">
                <a:avLst/>
              </a:prstGeom>
              <a:noFill/>
              <a:ln w="9525">
                <a:solidFill>
                  <a:schemeClr val="tx1"/>
                </a:solidFill>
                <a:round/>
                <a:tailEnd type="triangle" w="med" len="med"/>
              </a:ln>
            </p:spPr>
            <p:txBody>
              <a:bodyPr/>
              <a:lstStyle/>
              <a:p>
                <a:endParaRPr lang="en-IN"/>
              </a:p>
            </p:txBody>
          </p:sp>
          <p:sp>
            <p:nvSpPr>
              <p:cNvPr id="32846" name="Text Box 76"/>
              <p:cNvSpPr txBox="1">
                <a:spLocks noChangeArrowheads="1"/>
              </p:cNvSpPr>
              <p:nvPr/>
            </p:nvSpPr>
            <p:spPr bwMode="auto">
              <a:xfrm>
                <a:off x="1958" y="1791"/>
                <a:ext cx="212" cy="173"/>
              </a:xfrm>
              <a:prstGeom prst="rect">
                <a:avLst/>
              </a:prstGeom>
              <a:noFill/>
              <a:ln w="9525">
                <a:noFill/>
                <a:miter lim="800000"/>
              </a:ln>
            </p:spPr>
            <p:txBody>
              <a:bodyPr wrap="none">
                <a:spAutoFit/>
              </a:bodyPr>
              <a:lstStyle/>
              <a:p>
                <a:pPr algn="ctr"/>
                <a:r>
                  <a:rPr lang="en-US" sz="1200">
                    <a:latin typeface="Times New Roman" charset="0"/>
                  </a:rPr>
                  <a:t>45</a:t>
                </a:r>
                <a:endParaRPr lang="en-US" sz="1200">
                  <a:latin typeface="Times New Roman" charset="0"/>
                </a:endParaRPr>
              </a:p>
            </p:txBody>
          </p:sp>
          <p:sp>
            <p:nvSpPr>
              <p:cNvPr id="32847" name="Text Box 77"/>
              <p:cNvSpPr txBox="1">
                <a:spLocks noChangeArrowheads="1"/>
              </p:cNvSpPr>
              <p:nvPr/>
            </p:nvSpPr>
            <p:spPr bwMode="auto">
              <a:xfrm>
                <a:off x="720" y="720"/>
                <a:ext cx="308" cy="231"/>
              </a:xfrm>
              <a:prstGeom prst="rect">
                <a:avLst/>
              </a:prstGeom>
              <a:noFill/>
              <a:ln w="9525">
                <a:noFill/>
                <a:miter lim="800000"/>
              </a:ln>
            </p:spPr>
            <p:txBody>
              <a:bodyPr wrap="none">
                <a:spAutoFit/>
              </a:bodyPr>
              <a:lstStyle/>
              <a:p>
                <a:pPr algn="ctr"/>
                <a:r>
                  <a:rPr lang="en-US" b="1">
                    <a:latin typeface="Times New Roman" charset="0"/>
                  </a:rPr>
                  <a:t>FV</a:t>
                </a:r>
                <a:endParaRPr lang="en-US" b="1">
                  <a:latin typeface="Times New Roman" charset="0"/>
                </a:endParaRPr>
              </a:p>
            </p:txBody>
          </p:sp>
          <p:sp>
            <p:nvSpPr>
              <p:cNvPr id="5" name="Text Box 78"/>
              <p:cNvSpPr txBox="1">
                <a:spLocks noChangeArrowheads="1"/>
              </p:cNvSpPr>
              <p:nvPr/>
            </p:nvSpPr>
            <p:spPr bwMode="auto">
              <a:xfrm>
                <a:off x="1152" y="3408"/>
                <a:ext cx="316" cy="231"/>
              </a:xfrm>
              <a:prstGeom prst="rect">
                <a:avLst/>
              </a:prstGeom>
              <a:noFill/>
              <a:ln w="9525">
                <a:noFill/>
                <a:miter lim="800000"/>
              </a:ln>
            </p:spPr>
            <p:txBody>
              <a:bodyPr wrap="none">
                <a:spAutoFit/>
              </a:bodyPr>
              <a:lstStyle/>
              <a:p>
                <a:pPr algn="ctr"/>
                <a:r>
                  <a:rPr lang="en-US" b="1">
                    <a:latin typeface="Times New Roman" charset="0"/>
                  </a:rPr>
                  <a:t>TV</a:t>
                </a:r>
                <a:endParaRPr lang="en-US" b="1">
                  <a:latin typeface="Times New Roman" charset="0"/>
                </a:endParaRPr>
              </a:p>
            </p:txBody>
          </p:sp>
        </p:grpSp>
        <p:sp>
          <p:nvSpPr>
            <p:cNvPr id="32815" name="Text Box 79"/>
            <p:cNvSpPr txBox="1">
              <a:spLocks noChangeArrowheads="1"/>
            </p:cNvSpPr>
            <p:nvPr/>
          </p:nvSpPr>
          <p:spPr bwMode="auto">
            <a:xfrm>
              <a:off x="336" y="1680"/>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sp>
        <p:nvSpPr>
          <p:cNvPr id="32848" name="Line 80"/>
          <p:cNvSpPr>
            <a:spLocks noChangeShapeType="1"/>
          </p:cNvSpPr>
          <p:nvPr/>
        </p:nvSpPr>
        <p:spPr bwMode="auto">
          <a:xfrm>
            <a:off x="4953000" y="4368800"/>
            <a:ext cx="2057400" cy="0"/>
          </a:xfrm>
          <a:prstGeom prst="line">
            <a:avLst/>
          </a:prstGeom>
          <a:noFill/>
          <a:ln w="9525">
            <a:solidFill>
              <a:schemeClr val="tx1"/>
            </a:solidFill>
            <a:round/>
          </a:ln>
        </p:spPr>
        <p:txBody>
          <a:bodyPr/>
          <a:lstStyle/>
          <a:p>
            <a:endParaRPr lang="en-IN"/>
          </a:p>
        </p:txBody>
      </p:sp>
      <p:sp>
        <p:nvSpPr>
          <p:cNvPr id="32849" name="Text Box 81"/>
          <p:cNvSpPr txBox="1">
            <a:spLocks noChangeArrowheads="1"/>
          </p:cNvSpPr>
          <p:nvPr/>
        </p:nvSpPr>
        <p:spPr bwMode="auto">
          <a:xfrm>
            <a:off x="5867400" y="43434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9" name="Group 82"/>
          <p:cNvGrpSpPr/>
          <p:nvPr/>
        </p:nvGrpSpPr>
        <p:grpSpPr bwMode="auto">
          <a:xfrm>
            <a:off x="1752600" y="381000"/>
            <a:ext cx="6858000" cy="381000"/>
            <a:chOff x="1440" y="288"/>
            <a:chExt cx="4320" cy="240"/>
          </a:xfrm>
        </p:grpSpPr>
        <p:sp>
          <p:nvSpPr>
            <p:cNvPr id="32812" name="Rectangle 83"/>
            <p:cNvSpPr>
              <a:spLocks noChangeArrowheads="1"/>
            </p:cNvSpPr>
            <p:nvPr/>
          </p:nvSpPr>
          <p:spPr bwMode="auto">
            <a:xfrm>
              <a:off x="1440" y="288"/>
              <a:ext cx="4320" cy="240"/>
            </a:xfrm>
            <a:prstGeom prst="rect">
              <a:avLst/>
            </a:prstGeom>
            <a:solidFill>
              <a:srgbClr val="FFFFCC"/>
            </a:solidFill>
            <a:ln w="9525">
              <a:solidFill>
                <a:schemeClr val="tx1"/>
              </a:solidFill>
              <a:miter lim="800000"/>
            </a:ln>
          </p:spPr>
          <p:txBody>
            <a:bodyPr wrap="none" anchor="ctr"/>
            <a:lstStyle/>
            <a:p>
              <a:endParaRPr lang="en-IN"/>
            </a:p>
          </p:txBody>
        </p:sp>
        <p:sp>
          <p:nvSpPr>
            <p:cNvPr id="32813" name="Text Box 84"/>
            <p:cNvSpPr txBox="1">
              <a:spLocks noChangeArrowheads="1"/>
            </p:cNvSpPr>
            <p:nvPr/>
          </p:nvSpPr>
          <p:spPr bwMode="auto">
            <a:xfrm>
              <a:off x="1584" y="288"/>
              <a:ext cx="3702" cy="212"/>
            </a:xfrm>
            <a:prstGeom prst="rect">
              <a:avLst/>
            </a:prstGeom>
            <a:noFill/>
            <a:ln w="9525">
              <a:noFill/>
              <a:miter lim="800000"/>
            </a:ln>
          </p:spPr>
          <p:txBody>
            <a:bodyPr wrap="none">
              <a:spAutoFit/>
            </a:bodyPr>
            <a:lstStyle/>
            <a:p>
              <a:r>
                <a:rPr lang="en-US" sz="1600" b="1"/>
                <a:t>F.V. &amp; T.V. of  an object are given. Draw it’s isometric view.</a:t>
              </a:r>
              <a:endParaRPr lang="en-US" sz="1600" b="1"/>
            </a:p>
          </p:txBody>
        </p:sp>
      </p:grpSp>
      <p:grpSp>
        <p:nvGrpSpPr>
          <p:cNvPr id="10" name="Group 85"/>
          <p:cNvGrpSpPr/>
          <p:nvPr/>
        </p:nvGrpSpPr>
        <p:grpSpPr bwMode="auto">
          <a:xfrm>
            <a:off x="0" y="0"/>
            <a:ext cx="1806575" cy="1066800"/>
            <a:chOff x="270" y="96"/>
            <a:chExt cx="1532" cy="816"/>
          </a:xfrm>
        </p:grpSpPr>
        <p:sp>
          <p:nvSpPr>
            <p:cNvPr id="32810" name="Oval 86"/>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2811" name="Text Box 87"/>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32802" name="Oval 88"/>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28</a:t>
            </a:r>
            <a:endParaRPr lang="en-US" b="1">
              <a:latin typeface="Times New Roman" charset="0"/>
            </a:endParaRPr>
          </a:p>
        </p:txBody>
      </p:sp>
      <p:grpSp>
        <p:nvGrpSpPr>
          <p:cNvPr id="11" name="Group 89"/>
          <p:cNvGrpSpPr/>
          <p:nvPr/>
        </p:nvGrpSpPr>
        <p:grpSpPr bwMode="auto">
          <a:xfrm>
            <a:off x="7467600" y="46038"/>
            <a:ext cx="1096963" cy="182562"/>
            <a:chOff x="5050" y="0"/>
            <a:chExt cx="691" cy="115"/>
          </a:xfrm>
        </p:grpSpPr>
        <p:sp>
          <p:nvSpPr>
            <p:cNvPr id="32804" name="AutoShape 90">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2805" name="AutoShape 91">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2806" name="AutoShape 92">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2807" name="AutoShape 93">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2808" name="AutoShape 94">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2809" name="AutoShape 95">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32848"/>
                                        </p:tgtEl>
                                        <p:attrNameLst>
                                          <p:attrName>style.visibility</p:attrName>
                                        </p:attrNameLst>
                                      </p:cBhvr>
                                      <p:to>
                                        <p:strVal val="visible"/>
                                      </p:to>
                                    </p:set>
                                    <p:anim calcmode="lin" valueType="num">
                                      <p:cBhvr>
                                        <p:cTn id="13" dur="500" fill="hold"/>
                                        <p:tgtEl>
                                          <p:spTgt spid="32848"/>
                                        </p:tgtEl>
                                        <p:attrNameLst>
                                          <p:attrName>ppt_w</p:attrName>
                                        </p:attrNameLst>
                                      </p:cBhvr>
                                      <p:tavLst>
                                        <p:tav tm="0">
                                          <p:val>
                                            <p:fltVal val="0"/>
                                          </p:val>
                                        </p:tav>
                                        <p:tav tm="100000">
                                          <p:val>
                                            <p:strVal val="#ppt_w"/>
                                          </p:val>
                                        </p:tav>
                                      </p:tavLst>
                                    </p:anim>
                                    <p:anim calcmode="lin" valueType="num">
                                      <p:cBhvr>
                                        <p:cTn id="14" dur="500" fill="hold"/>
                                        <p:tgtEl>
                                          <p:spTgt spid="32848"/>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4" fill="hold" grpId="0" nodeType="clickEffect">
                                  <p:stCondLst>
                                    <p:cond delay="0"/>
                                  </p:stCondLst>
                                  <p:childTnLst>
                                    <p:set>
                                      <p:cBhvr>
                                        <p:cTn id="18" dur="1" fill="hold">
                                          <p:stCondLst>
                                            <p:cond delay="0"/>
                                          </p:stCondLst>
                                        </p:cTn>
                                        <p:tgtEl>
                                          <p:spTgt spid="32773"/>
                                        </p:tgtEl>
                                        <p:attrNameLst>
                                          <p:attrName>style.visibility</p:attrName>
                                        </p:attrNameLst>
                                      </p:cBhvr>
                                      <p:to>
                                        <p:strVal val="visible"/>
                                      </p:to>
                                    </p:set>
                                    <p:anim calcmode="lin" valueType="num">
                                      <p:cBhvr>
                                        <p:cTn id="19" dur="500" fill="hold"/>
                                        <p:tgtEl>
                                          <p:spTgt spid="32773"/>
                                        </p:tgtEl>
                                        <p:attrNameLst>
                                          <p:attrName>ppt_x</p:attrName>
                                        </p:attrNameLst>
                                      </p:cBhvr>
                                      <p:tavLst>
                                        <p:tav tm="0">
                                          <p:val>
                                            <p:strVal val="#ppt_x"/>
                                          </p:val>
                                        </p:tav>
                                        <p:tav tm="100000">
                                          <p:val>
                                            <p:strVal val="#ppt_x"/>
                                          </p:val>
                                        </p:tav>
                                      </p:tavLst>
                                    </p:anim>
                                    <p:anim calcmode="lin" valueType="num">
                                      <p:cBhvr>
                                        <p:cTn id="20" dur="500" fill="hold"/>
                                        <p:tgtEl>
                                          <p:spTgt spid="32773"/>
                                        </p:tgtEl>
                                        <p:attrNameLst>
                                          <p:attrName>ppt_y</p:attrName>
                                        </p:attrNameLst>
                                      </p:cBhvr>
                                      <p:tavLst>
                                        <p:tav tm="0">
                                          <p:val>
                                            <p:strVal val="#ppt_y+#ppt_h/2"/>
                                          </p:val>
                                        </p:tav>
                                        <p:tav tm="100000">
                                          <p:val>
                                            <p:strVal val="#ppt_y"/>
                                          </p:val>
                                        </p:tav>
                                      </p:tavLst>
                                    </p:anim>
                                    <p:anim calcmode="lin" valueType="num">
                                      <p:cBhvr>
                                        <p:cTn id="21" dur="500" fill="hold"/>
                                        <p:tgtEl>
                                          <p:spTgt spid="32773"/>
                                        </p:tgtEl>
                                        <p:attrNameLst>
                                          <p:attrName>ppt_w</p:attrName>
                                        </p:attrNameLst>
                                      </p:cBhvr>
                                      <p:tavLst>
                                        <p:tav tm="0">
                                          <p:val>
                                            <p:strVal val="#ppt_w"/>
                                          </p:val>
                                        </p:tav>
                                        <p:tav tm="100000">
                                          <p:val>
                                            <p:strVal val="#ppt_w"/>
                                          </p:val>
                                        </p:tav>
                                      </p:tavLst>
                                    </p:anim>
                                    <p:anim calcmode="lin" valueType="num">
                                      <p:cBhvr>
                                        <p:cTn id="22" dur="500" fill="hold"/>
                                        <p:tgtEl>
                                          <p:spTgt spid="32773"/>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32" fill="hold" grpId="0" nodeType="clickEffect">
                                  <p:stCondLst>
                                    <p:cond delay="0"/>
                                  </p:stCondLst>
                                  <p:childTnLst>
                                    <p:set>
                                      <p:cBhvr>
                                        <p:cTn id="26" dur="1" fill="hold">
                                          <p:stCondLst>
                                            <p:cond delay="0"/>
                                          </p:stCondLst>
                                        </p:cTn>
                                        <p:tgtEl>
                                          <p:spTgt spid="32849"/>
                                        </p:tgtEl>
                                        <p:attrNameLst>
                                          <p:attrName>style.visibility</p:attrName>
                                        </p:attrNameLst>
                                      </p:cBhvr>
                                      <p:to>
                                        <p:strVal val="visible"/>
                                      </p:to>
                                    </p:set>
                                    <p:anim calcmode="lin" valueType="num">
                                      <p:cBhvr>
                                        <p:cTn id="27" dur="500" fill="hold"/>
                                        <p:tgtEl>
                                          <p:spTgt spid="32849"/>
                                        </p:tgtEl>
                                        <p:attrNameLst>
                                          <p:attrName>ppt_w</p:attrName>
                                        </p:attrNameLst>
                                      </p:cBhvr>
                                      <p:tavLst>
                                        <p:tav tm="0">
                                          <p:val>
                                            <p:strVal val="4*#ppt_w"/>
                                          </p:val>
                                        </p:tav>
                                        <p:tav tm="100000">
                                          <p:val>
                                            <p:strVal val="#ppt_w"/>
                                          </p:val>
                                        </p:tav>
                                      </p:tavLst>
                                    </p:anim>
                                    <p:anim calcmode="lin" valueType="num">
                                      <p:cBhvr>
                                        <p:cTn id="28" dur="500" fill="hold"/>
                                        <p:tgtEl>
                                          <p:spTgt spid="32849"/>
                                        </p:tgtEl>
                                        <p:attrNameLst>
                                          <p:attrName>ppt_h</p:attrName>
                                        </p:attrNameLst>
                                      </p:cBhvr>
                                      <p:tavLst>
                                        <p:tav tm="0">
                                          <p:val>
                                            <p:strVal val="4*#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8" presetClass="entr" presetSubtype="3" fill="hold" grpId="0" nodeType="clickEffect">
                                  <p:stCondLst>
                                    <p:cond delay="0"/>
                                  </p:stCondLst>
                                  <p:childTnLst>
                                    <p:set>
                                      <p:cBhvr>
                                        <p:cTn id="32" dur="1" fill="hold">
                                          <p:stCondLst>
                                            <p:cond delay="0"/>
                                          </p:stCondLst>
                                        </p:cTn>
                                        <p:tgtEl>
                                          <p:spTgt spid="32774"/>
                                        </p:tgtEl>
                                        <p:attrNameLst>
                                          <p:attrName>style.visibility</p:attrName>
                                        </p:attrNameLst>
                                      </p:cBhvr>
                                      <p:to>
                                        <p:strVal val="visible"/>
                                      </p:to>
                                    </p:set>
                                    <p:animEffect transition="in" filter="strips(upRight)">
                                      <p:cBhvr>
                                        <p:cTn id="33" dur="500"/>
                                        <p:tgtEl>
                                          <p:spTgt spid="32774"/>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3" fill="hold" grpId="0" nodeType="clickEffect">
                                  <p:stCondLst>
                                    <p:cond delay="0"/>
                                  </p:stCondLst>
                                  <p:childTnLst>
                                    <p:set>
                                      <p:cBhvr>
                                        <p:cTn id="37" dur="1" fill="hold">
                                          <p:stCondLst>
                                            <p:cond delay="0"/>
                                          </p:stCondLst>
                                        </p:cTn>
                                        <p:tgtEl>
                                          <p:spTgt spid="32775"/>
                                        </p:tgtEl>
                                        <p:attrNameLst>
                                          <p:attrName>style.visibility</p:attrName>
                                        </p:attrNameLst>
                                      </p:cBhvr>
                                      <p:to>
                                        <p:strVal val="visible"/>
                                      </p:to>
                                    </p:set>
                                    <p:animEffect transition="in" filter="strips(upRight)">
                                      <p:cBhvr>
                                        <p:cTn id="38" dur="500"/>
                                        <p:tgtEl>
                                          <p:spTgt spid="32775"/>
                                        </p:tgtEl>
                                      </p:cBhvr>
                                    </p:animEffect>
                                  </p:childTnLst>
                                </p:cTn>
                              </p:par>
                            </p:childTnLst>
                          </p:cTn>
                        </p:par>
                      </p:childTnLst>
                    </p:cTn>
                  </p:par>
                  <p:par>
                    <p:cTn id="39" fill="hold">
                      <p:stCondLst>
                        <p:cond delay="indefinite"/>
                      </p:stCondLst>
                      <p:childTnLst>
                        <p:par>
                          <p:cTn id="40" fill="hold">
                            <p:stCondLst>
                              <p:cond delay="0"/>
                            </p:stCondLst>
                            <p:childTnLst>
                              <p:par>
                                <p:cTn id="41" presetID="18" presetClass="entr" presetSubtype="9" fill="hold" grpId="0" nodeType="clickEffect">
                                  <p:stCondLst>
                                    <p:cond delay="0"/>
                                  </p:stCondLst>
                                  <p:childTnLst>
                                    <p:set>
                                      <p:cBhvr>
                                        <p:cTn id="42" dur="1" fill="hold">
                                          <p:stCondLst>
                                            <p:cond delay="0"/>
                                          </p:stCondLst>
                                        </p:cTn>
                                        <p:tgtEl>
                                          <p:spTgt spid="32776"/>
                                        </p:tgtEl>
                                        <p:attrNameLst>
                                          <p:attrName>style.visibility</p:attrName>
                                        </p:attrNameLst>
                                      </p:cBhvr>
                                      <p:to>
                                        <p:strVal val="visible"/>
                                      </p:to>
                                    </p:set>
                                    <p:animEffect transition="in" filter="strips(upLeft)">
                                      <p:cBhvr>
                                        <p:cTn id="43" dur="500"/>
                                        <p:tgtEl>
                                          <p:spTgt spid="32776"/>
                                        </p:tgtEl>
                                      </p:cBhvr>
                                    </p:animEffect>
                                  </p:childTnLst>
                                </p:cTn>
                              </p:par>
                            </p:childTnLst>
                          </p:cTn>
                        </p:par>
                      </p:childTnLst>
                    </p:cTn>
                  </p:par>
                  <p:par>
                    <p:cTn id="44" fill="hold">
                      <p:stCondLst>
                        <p:cond delay="indefinite"/>
                      </p:stCondLst>
                      <p:childTnLst>
                        <p:par>
                          <p:cTn id="45" fill="hold">
                            <p:stCondLst>
                              <p:cond delay="0"/>
                            </p:stCondLst>
                            <p:childTnLst>
                              <p:par>
                                <p:cTn id="46" presetID="18" presetClass="entr" presetSubtype="9" fill="hold" grpId="0" nodeType="clickEffect">
                                  <p:stCondLst>
                                    <p:cond delay="0"/>
                                  </p:stCondLst>
                                  <p:childTnLst>
                                    <p:set>
                                      <p:cBhvr>
                                        <p:cTn id="47" dur="1" fill="hold">
                                          <p:stCondLst>
                                            <p:cond delay="0"/>
                                          </p:stCondLst>
                                        </p:cTn>
                                        <p:tgtEl>
                                          <p:spTgt spid="32777"/>
                                        </p:tgtEl>
                                        <p:attrNameLst>
                                          <p:attrName>style.visibility</p:attrName>
                                        </p:attrNameLst>
                                      </p:cBhvr>
                                      <p:to>
                                        <p:strVal val="visible"/>
                                      </p:to>
                                    </p:set>
                                    <p:animEffect transition="in" filter="strips(upLeft)">
                                      <p:cBhvr>
                                        <p:cTn id="48" dur="500"/>
                                        <p:tgtEl>
                                          <p:spTgt spid="32777"/>
                                        </p:tgtEl>
                                      </p:cBhvr>
                                    </p:animEffect>
                                  </p:childTnLst>
                                </p:cTn>
                              </p:par>
                            </p:childTnLst>
                          </p:cTn>
                        </p:par>
                      </p:childTnLst>
                    </p:cTn>
                  </p:par>
                  <p:par>
                    <p:cTn id="49" fill="hold">
                      <p:stCondLst>
                        <p:cond delay="indefinite"/>
                      </p:stCondLst>
                      <p:childTnLst>
                        <p:par>
                          <p:cTn id="50" fill="hold">
                            <p:stCondLst>
                              <p:cond delay="0"/>
                            </p:stCondLst>
                            <p:childTnLst>
                              <p:par>
                                <p:cTn id="51" presetID="17" presetClass="entr" presetSubtype="4" fill="hold" grpId="0" nodeType="clickEffect">
                                  <p:stCondLst>
                                    <p:cond delay="0"/>
                                  </p:stCondLst>
                                  <p:childTnLst>
                                    <p:set>
                                      <p:cBhvr>
                                        <p:cTn id="52" dur="1" fill="hold">
                                          <p:stCondLst>
                                            <p:cond delay="0"/>
                                          </p:stCondLst>
                                        </p:cTn>
                                        <p:tgtEl>
                                          <p:spTgt spid="32779"/>
                                        </p:tgtEl>
                                        <p:attrNameLst>
                                          <p:attrName>style.visibility</p:attrName>
                                        </p:attrNameLst>
                                      </p:cBhvr>
                                      <p:to>
                                        <p:strVal val="visible"/>
                                      </p:to>
                                    </p:set>
                                    <p:anim calcmode="lin" valueType="num">
                                      <p:cBhvr>
                                        <p:cTn id="53" dur="500" fill="hold"/>
                                        <p:tgtEl>
                                          <p:spTgt spid="32779"/>
                                        </p:tgtEl>
                                        <p:attrNameLst>
                                          <p:attrName>ppt_x</p:attrName>
                                        </p:attrNameLst>
                                      </p:cBhvr>
                                      <p:tavLst>
                                        <p:tav tm="0">
                                          <p:val>
                                            <p:strVal val="#ppt_x"/>
                                          </p:val>
                                        </p:tav>
                                        <p:tav tm="100000">
                                          <p:val>
                                            <p:strVal val="#ppt_x"/>
                                          </p:val>
                                        </p:tav>
                                      </p:tavLst>
                                    </p:anim>
                                    <p:anim calcmode="lin" valueType="num">
                                      <p:cBhvr>
                                        <p:cTn id="54" dur="500" fill="hold"/>
                                        <p:tgtEl>
                                          <p:spTgt spid="32779"/>
                                        </p:tgtEl>
                                        <p:attrNameLst>
                                          <p:attrName>ppt_y</p:attrName>
                                        </p:attrNameLst>
                                      </p:cBhvr>
                                      <p:tavLst>
                                        <p:tav tm="0">
                                          <p:val>
                                            <p:strVal val="#ppt_y+#ppt_h/2"/>
                                          </p:val>
                                        </p:tav>
                                        <p:tav tm="100000">
                                          <p:val>
                                            <p:strVal val="#ppt_y"/>
                                          </p:val>
                                        </p:tav>
                                      </p:tavLst>
                                    </p:anim>
                                    <p:anim calcmode="lin" valueType="num">
                                      <p:cBhvr>
                                        <p:cTn id="55" dur="500" fill="hold"/>
                                        <p:tgtEl>
                                          <p:spTgt spid="32779"/>
                                        </p:tgtEl>
                                        <p:attrNameLst>
                                          <p:attrName>ppt_w</p:attrName>
                                        </p:attrNameLst>
                                      </p:cBhvr>
                                      <p:tavLst>
                                        <p:tav tm="0">
                                          <p:val>
                                            <p:strVal val="#ppt_w"/>
                                          </p:val>
                                        </p:tav>
                                        <p:tav tm="100000">
                                          <p:val>
                                            <p:strVal val="#ppt_w"/>
                                          </p:val>
                                        </p:tav>
                                      </p:tavLst>
                                    </p:anim>
                                    <p:anim calcmode="lin" valueType="num">
                                      <p:cBhvr>
                                        <p:cTn id="56" dur="500" fill="hold"/>
                                        <p:tgtEl>
                                          <p:spTgt spid="32779"/>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8" presetClass="entr" presetSubtype="9" fill="hold" grpId="0" nodeType="clickEffect">
                                  <p:stCondLst>
                                    <p:cond delay="0"/>
                                  </p:stCondLst>
                                  <p:childTnLst>
                                    <p:set>
                                      <p:cBhvr>
                                        <p:cTn id="60" dur="1" fill="hold">
                                          <p:stCondLst>
                                            <p:cond delay="0"/>
                                          </p:stCondLst>
                                        </p:cTn>
                                        <p:tgtEl>
                                          <p:spTgt spid="32778"/>
                                        </p:tgtEl>
                                        <p:attrNameLst>
                                          <p:attrName>style.visibility</p:attrName>
                                        </p:attrNameLst>
                                      </p:cBhvr>
                                      <p:to>
                                        <p:strVal val="visible"/>
                                      </p:to>
                                    </p:set>
                                    <p:animEffect transition="in" filter="strips(upLeft)">
                                      <p:cBhvr>
                                        <p:cTn id="61" dur="500"/>
                                        <p:tgtEl>
                                          <p:spTgt spid="32778"/>
                                        </p:tgtEl>
                                      </p:cBhvr>
                                    </p:animEffect>
                                  </p:childTnLst>
                                </p:cTn>
                              </p:par>
                            </p:childTnLst>
                          </p:cTn>
                        </p:par>
                      </p:childTnLst>
                    </p:cTn>
                  </p:par>
                  <p:par>
                    <p:cTn id="62" fill="hold">
                      <p:stCondLst>
                        <p:cond delay="indefinite"/>
                      </p:stCondLst>
                      <p:childTnLst>
                        <p:par>
                          <p:cTn id="63" fill="hold">
                            <p:stCondLst>
                              <p:cond delay="0"/>
                            </p:stCondLst>
                            <p:childTnLst>
                              <p:par>
                                <p:cTn id="64" presetID="18" presetClass="entr" presetSubtype="12" fill="hold" grpId="0" nodeType="clickEffect">
                                  <p:stCondLst>
                                    <p:cond delay="0"/>
                                  </p:stCondLst>
                                  <p:childTnLst>
                                    <p:set>
                                      <p:cBhvr>
                                        <p:cTn id="65" dur="1" fill="hold">
                                          <p:stCondLst>
                                            <p:cond delay="0"/>
                                          </p:stCondLst>
                                        </p:cTn>
                                        <p:tgtEl>
                                          <p:spTgt spid="32780"/>
                                        </p:tgtEl>
                                        <p:attrNameLst>
                                          <p:attrName>style.visibility</p:attrName>
                                        </p:attrNameLst>
                                      </p:cBhvr>
                                      <p:to>
                                        <p:strVal val="visible"/>
                                      </p:to>
                                    </p:set>
                                    <p:animEffect transition="in" filter="strips(downLeft)">
                                      <p:cBhvr>
                                        <p:cTn id="66" dur="500"/>
                                        <p:tgtEl>
                                          <p:spTgt spid="32780"/>
                                        </p:tgtEl>
                                      </p:cBhvr>
                                    </p:animEffect>
                                  </p:childTnLst>
                                </p:cTn>
                              </p:par>
                            </p:childTnLst>
                          </p:cTn>
                        </p:par>
                      </p:childTnLst>
                    </p:cTn>
                  </p:par>
                  <p:par>
                    <p:cTn id="67" fill="hold">
                      <p:stCondLst>
                        <p:cond delay="indefinite"/>
                      </p:stCondLst>
                      <p:childTnLst>
                        <p:par>
                          <p:cTn id="68" fill="hold">
                            <p:stCondLst>
                              <p:cond delay="0"/>
                            </p:stCondLst>
                            <p:childTnLst>
                              <p:par>
                                <p:cTn id="69" presetID="17" presetClass="entr" presetSubtype="1" fill="hold" grpId="0" nodeType="clickEffect">
                                  <p:stCondLst>
                                    <p:cond delay="0"/>
                                  </p:stCondLst>
                                  <p:childTnLst>
                                    <p:set>
                                      <p:cBhvr>
                                        <p:cTn id="70" dur="1" fill="hold">
                                          <p:stCondLst>
                                            <p:cond delay="0"/>
                                          </p:stCondLst>
                                        </p:cTn>
                                        <p:tgtEl>
                                          <p:spTgt spid="32781"/>
                                        </p:tgtEl>
                                        <p:attrNameLst>
                                          <p:attrName>style.visibility</p:attrName>
                                        </p:attrNameLst>
                                      </p:cBhvr>
                                      <p:to>
                                        <p:strVal val="visible"/>
                                      </p:to>
                                    </p:set>
                                    <p:anim calcmode="lin" valueType="num">
                                      <p:cBhvr>
                                        <p:cTn id="71" dur="500" fill="hold"/>
                                        <p:tgtEl>
                                          <p:spTgt spid="32781"/>
                                        </p:tgtEl>
                                        <p:attrNameLst>
                                          <p:attrName>ppt_x</p:attrName>
                                        </p:attrNameLst>
                                      </p:cBhvr>
                                      <p:tavLst>
                                        <p:tav tm="0">
                                          <p:val>
                                            <p:strVal val="#ppt_x"/>
                                          </p:val>
                                        </p:tav>
                                        <p:tav tm="100000">
                                          <p:val>
                                            <p:strVal val="#ppt_x"/>
                                          </p:val>
                                        </p:tav>
                                      </p:tavLst>
                                    </p:anim>
                                    <p:anim calcmode="lin" valueType="num">
                                      <p:cBhvr>
                                        <p:cTn id="72" dur="500" fill="hold"/>
                                        <p:tgtEl>
                                          <p:spTgt spid="32781"/>
                                        </p:tgtEl>
                                        <p:attrNameLst>
                                          <p:attrName>ppt_y</p:attrName>
                                        </p:attrNameLst>
                                      </p:cBhvr>
                                      <p:tavLst>
                                        <p:tav tm="0">
                                          <p:val>
                                            <p:strVal val="#ppt_y-#ppt_h/2"/>
                                          </p:val>
                                        </p:tav>
                                        <p:tav tm="100000">
                                          <p:val>
                                            <p:strVal val="#ppt_y"/>
                                          </p:val>
                                        </p:tav>
                                      </p:tavLst>
                                    </p:anim>
                                    <p:anim calcmode="lin" valueType="num">
                                      <p:cBhvr>
                                        <p:cTn id="73" dur="500" fill="hold"/>
                                        <p:tgtEl>
                                          <p:spTgt spid="32781"/>
                                        </p:tgtEl>
                                        <p:attrNameLst>
                                          <p:attrName>ppt_w</p:attrName>
                                        </p:attrNameLst>
                                      </p:cBhvr>
                                      <p:tavLst>
                                        <p:tav tm="0">
                                          <p:val>
                                            <p:strVal val="#ppt_w"/>
                                          </p:val>
                                        </p:tav>
                                        <p:tav tm="100000">
                                          <p:val>
                                            <p:strVal val="#ppt_w"/>
                                          </p:val>
                                        </p:tav>
                                      </p:tavLst>
                                    </p:anim>
                                    <p:anim calcmode="lin" valueType="num">
                                      <p:cBhvr>
                                        <p:cTn id="74" dur="500" fill="hold"/>
                                        <p:tgtEl>
                                          <p:spTgt spid="32781"/>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32782"/>
                                        </p:tgtEl>
                                        <p:attrNameLst>
                                          <p:attrName>style.visibility</p:attrName>
                                        </p:attrNameLst>
                                      </p:cBhvr>
                                      <p:to>
                                        <p:strVal val="visible"/>
                                      </p:to>
                                    </p:set>
                                    <p:anim calcmode="lin" valueType="num">
                                      <p:cBhvr>
                                        <p:cTn id="79" dur="500" fill="hold"/>
                                        <p:tgtEl>
                                          <p:spTgt spid="32782"/>
                                        </p:tgtEl>
                                        <p:attrNameLst>
                                          <p:attrName>ppt_w</p:attrName>
                                        </p:attrNameLst>
                                      </p:cBhvr>
                                      <p:tavLst>
                                        <p:tav tm="0">
                                          <p:val>
                                            <p:fltVal val="0"/>
                                          </p:val>
                                        </p:tav>
                                        <p:tav tm="100000">
                                          <p:val>
                                            <p:strVal val="#ppt_w"/>
                                          </p:val>
                                        </p:tav>
                                      </p:tavLst>
                                    </p:anim>
                                    <p:anim calcmode="lin" valueType="num">
                                      <p:cBhvr>
                                        <p:cTn id="80" dur="500" fill="hold"/>
                                        <p:tgtEl>
                                          <p:spTgt spid="32782"/>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17" presetClass="entr" presetSubtype="4" fill="hold" grpId="0" nodeType="clickEffect">
                                  <p:stCondLst>
                                    <p:cond delay="0"/>
                                  </p:stCondLst>
                                  <p:childTnLst>
                                    <p:set>
                                      <p:cBhvr>
                                        <p:cTn id="84" dur="1" fill="hold">
                                          <p:stCondLst>
                                            <p:cond delay="0"/>
                                          </p:stCondLst>
                                        </p:cTn>
                                        <p:tgtEl>
                                          <p:spTgt spid="32783"/>
                                        </p:tgtEl>
                                        <p:attrNameLst>
                                          <p:attrName>style.visibility</p:attrName>
                                        </p:attrNameLst>
                                      </p:cBhvr>
                                      <p:to>
                                        <p:strVal val="visible"/>
                                      </p:to>
                                    </p:set>
                                    <p:anim calcmode="lin" valueType="num">
                                      <p:cBhvr>
                                        <p:cTn id="85" dur="500" fill="hold"/>
                                        <p:tgtEl>
                                          <p:spTgt spid="32783"/>
                                        </p:tgtEl>
                                        <p:attrNameLst>
                                          <p:attrName>ppt_x</p:attrName>
                                        </p:attrNameLst>
                                      </p:cBhvr>
                                      <p:tavLst>
                                        <p:tav tm="0">
                                          <p:val>
                                            <p:strVal val="#ppt_x"/>
                                          </p:val>
                                        </p:tav>
                                        <p:tav tm="100000">
                                          <p:val>
                                            <p:strVal val="#ppt_x"/>
                                          </p:val>
                                        </p:tav>
                                      </p:tavLst>
                                    </p:anim>
                                    <p:anim calcmode="lin" valueType="num">
                                      <p:cBhvr>
                                        <p:cTn id="86" dur="500" fill="hold"/>
                                        <p:tgtEl>
                                          <p:spTgt spid="32783"/>
                                        </p:tgtEl>
                                        <p:attrNameLst>
                                          <p:attrName>ppt_y</p:attrName>
                                        </p:attrNameLst>
                                      </p:cBhvr>
                                      <p:tavLst>
                                        <p:tav tm="0">
                                          <p:val>
                                            <p:strVal val="#ppt_y+#ppt_h/2"/>
                                          </p:val>
                                        </p:tav>
                                        <p:tav tm="100000">
                                          <p:val>
                                            <p:strVal val="#ppt_y"/>
                                          </p:val>
                                        </p:tav>
                                      </p:tavLst>
                                    </p:anim>
                                    <p:anim calcmode="lin" valueType="num">
                                      <p:cBhvr>
                                        <p:cTn id="87" dur="500" fill="hold"/>
                                        <p:tgtEl>
                                          <p:spTgt spid="32783"/>
                                        </p:tgtEl>
                                        <p:attrNameLst>
                                          <p:attrName>ppt_w</p:attrName>
                                        </p:attrNameLst>
                                      </p:cBhvr>
                                      <p:tavLst>
                                        <p:tav tm="0">
                                          <p:val>
                                            <p:strVal val="#ppt_w"/>
                                          </p:val>
                                        </p:tav>
                                        <p:tav tm="100000">
                                          <p:val>
                                            <p:strVal val="#ppt_w"/>
                                          </p:val>
                                        </p:tav>
                                      </p:tavLst>
                                    </p:anim>
                                    <p:anim calcmode="lin" valueType="num">
                                      <p:cBhvr>
                                        <p:cTn id="88" dur="500" fill="hold"/>
                                        <p:tgtEl>
                                          <p:spTgt spid="32783"/>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4" fill="hold" grpId="0" nodeType="clickEffect">
                                  <p:stCondLst>
                                    <p:cond delay="0"/>
                                  </p:stCondLst>
                                  <p:childTnLst>
                                    <p:set>
                                      <p:cBhvr>
                                        <p:cTn id="92" dur="1" fill="hold">
                                          <p:stCondLst>
                                            <p:cond delay="0"/>
                                          </p:stCondLst>
                                        </p:cTn>
                                        <p:tgtEl>
                                          <p:spTgt spid="32784"/>
                                        </p:tgtEl>
                                        <p:attrNameLst>
                                          <p:attrName>style.visibility</p:attrName>
                                        </p:attrNameLst>
                                      </p:cBhvr>
                                      <p:to>
                                        <p:strVal val="visible"/>
                                      </p:to>
                                    </p:set>
                                    <p:anim calcmode="lin" valueType="num">
                                      <p:cBhvr>
                                        <p:cTn id="93" dur="500" fill="hold"/>
                                        <p:tgtEl>
                                          <p:spTgt spid="32784"/>
                                        </p:tgtEl>
                                        <p:attrNameLst>
                                          <p:attrName>ppt_x</p:attrName>
                                        </p:attrNameLst>
                                      </p:cBhvr>
                                      <p:tavLst>
                                        <p:tav tm="0">
                                          <p:val>
                                            <p:strVal val="#ppt_x"/>
                                          </p:val>
                                        </p:tav>
                                        <p:tav tm="100000">
                                          <p:val>
                                            <p:strVal val="#ppt_x"/>
                                          </p:val>
                                        </p:tav>
                                      </p:tavLst>
                                    </p:anim>
                                    <p:anim calcmode="lin" valueType="num">
                                      <p:cBhvr>
                                        <p:cTn id="94" dur="500" fill="hold"/>
                                        <p:tgtEl>
                                          <p:spTgt spid="32784"/>
                                        </p:tgtEl>
                                        <p:attrNameLst>
                                          <p:attrName>ppt_y</p:attrName>
                                        </p:attrNameLst>
                                      </p:cBhvr>
                                      <p:tavLst>
                                        <p:tav tm="0">
                                          <p:val>
                                            <p:strVal val="#ppt_y+#ppt_h/2"/>
                                          </p:val>
                                        </p:tav>
                                        <p:tav tm="100000">
                                          <p:val>
                                            <p:strVal val="#ppt_y"/>
                                          </p:val>
                                        </p:tav>
                                      </p:tavLst>
                                    </p:anim>
                                    <p:anim calcmode="lin" valueType="num">
                                      <p:cBhvr>
                                        <p:cTn id="95" dur="500" fill="hold"/>
                                        <p:tgtEl>
                                          <p:spTgt spid="32784"/>
                                        </p:tgtEl>
                                        <p:attrNameLst>
                                          <p:attrName>ppt_w</p:attrName>
                                        </p:attrNameLst>
                                      </p:cBhvr>
                                      <p:tavLst>
                                        <p:tav tm="0">
                                          <p:val>
                                            <p:strVal val="#ppt_w"/>
                                          </p:val>
                                        </p:tav>
                                        <p:tav tm="100000">
                                          <p:val>
                                            <p:strVal val="#ppt_w"/>
                                          </p:val>
                                        </p:tav>
                                      </p:tavLst>
                                    </p:anim>
                                    <p:anim calcmode="lin" valueType="num">
                                      <p:cBhvr>
                                        <p:cTn id="96" dur="500" fill="hold"/>
                                        <p:tgtEl>
                                          <p:spTgt spid="32784"/>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17" presetClass="entr" presetSubtype="4" fill="hold" grpId="0" nodeType="clickEffect">
                                  <p:stCondLst>
                                    <p:cond delay="0"/>
                                  </p:stCondLst>
                                  <p:childTnLst>
                                    <p:set>
                                      <p:cBhvr>
                                        <p:cTn id="100" dur="1" fill="hold">
                                          <p:stCondLst>
                                            <p:cond delay="0"/>
                                          </p:stCondLst>
                                        </p:cTn>
                                        <p:tgtEl>
                                          <p:spTgt spid="32785"/>
                                        </p:tgtEl>
                                        <p:attrNameLst>
                                          <p:attrName>style.visibility</p:attrName>
                                        </p:attrNameLst>
                                      </p:cBhvr>
                                      <p:to>
                                        <p:strVal val="visible"/>
                                      </p:to>
                                    </p:set>
                                    <p:anim calcmode="lin" valueType="num">
                                      <p:cBhvr>
                                        <p:cTn id="101" dur="500" fill="hold"/>
                                        <p:tgtEl>
                                          <p:spTgt spid="32785"/>
                                        </p:tgtEl>
                                        <p:attrNameLst>
                                          <p:attrName>ppt_x</p:attrName>
                                        </p:attrNameLst>
                                      </p:cBhvr>
                                      <p:tavLst>
                                        <p:tav tm="0">
                                          <p:val>
                                            <p:strVal val="#ppt_x"/>
                                          </p:val>
                                        </p:tav>
                                        <p:tav tm="100000">
                                          <p:val>
                                            <p:strVal val="#ppt_x"/>
                                          </p:val>
                                        </p:tav>
                                      </p:tavLst>
                                    </p:anim>
                                    <p:anim calcmode="lin" valueType="num">
                                      <p:cBhvr>
                                        <p:cTn id="102" dur="500" fill="hold"/>
                                        <p:tgtEl>
                                          <p:spTgt spid="32785"/>
                                        </p:tgtEl>
                                        <p:attrNameLst>
                                          <p:attrName>ppt_y</p:attrName>
                                        </p:attrNameLst>
                                      </p:cBhvr>
                                      <p:tavLst>
                                        <p:tav tm="0">
                                          <p:val>
                                            <p:strVal val="#ppt_y+#ppt_h/2"/>
                                          </p:val>
                                        </p:tav>
                                        <p:tav tm="100000">
                                          <p:val>
                                            <p:strVal val="#ppt_y"/>
                                          </p:val>
                                        </p:tav>
                                      </p:tavLst>
                                    </p:anim>
                                    <p:anim calcmode="lin" valueType="num">
                                      <p:cBhvr>
                                        <p:cTn id="103" dur="500" fill="hold"/>
                                        <p:tgtEl>
                                          <p:spTgt spid="32785"/>
                                        </p:tgtEl>
                                        <p:attrNameLst>
                                          <p:attrName>ppt_w</p:attrName>
                                        </p:attrNameLst>
                                      </p:cBhvr>
                                      <p:tavLst>
                                        <p:tav tm="0">
                                          <p:val>
                                            <p:strVal val="#ppt_w"/>
                                          </p:val>
                                        </p:tav>
                                        <p:tav tm="100000">
                                          <p:val>
                                            <p:strVal val="#ppt_w"/>
                                          </p:val>
                                        </p:tav>
                                      </p:tavLst>
                                    </p:anim>
                                    <p:anim calcmode="lin" valueType="num">
                                      <p:cBhvr>
                                        <p:cTn id="104" dur="500" fill="hold"/>
                                        <p:tgtEl>
                                          <p:spTgt spid="32785"/>
                                        </p:tgtEl>
                                        <p:attrNameLst>
                                          <p:attrName>ppt_h</p:attrName>
                                        </p:attrNameLst>
                                      </p:cBhvr>
                                      <p:tavLst>
                                        <p:tav tm="0">
                                          <p:val>
                                            <p:fltVal val="0"/>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23" presetClass="entr" presetSubtype="16" fill="hold" grpId="0" nodeType="clickEffect">
                                  <p:stCondLst>
                                    <p:cond delay="0"/>
                                  </p:stCondLst>
                                  <p:childTnLst>
                                    <p:set>
                                      <p:cBhvr>
                                        <p:cTn id="108" dur="1" fill="hold">
                                          <p:stCondLst>
                                            <p:cond delay="0"/>
                                          </p:stCondLst>
                                        </p:cTn>
                                        <p:tgtEl>
                                          <p:spTgt spid="32786"/>
                                        </p:tgtEl>
                                        <p:attrNameLst>
                                          <p:attrName>style.visibility</p:attrName>
                                        </p:attrNameLst>
                                      </p:cBhvr>
                                      <p:to>
                                        <p:strVal val="visible"/>
                                      </p:to>
                                    </p:set>
                                    <p:anim calcmode="lin" valueType="num">
                                      <p:cBhvr>
                                        <p:cTn id="109" dur="500" fill="hold"/>
                                        <p:tgtEl>
                                          <p:spTgt spid="32786"/>
                                        </p:tgtEl>
                                        <p:attrNameLst>
                                          <p:attrName>ppt_w</p:attrName>
                                        </p:attrNameLst>
                                      </p:cBhvr>
                                      <p:tavLst>
                                        <p:tav tm="0">
                                          <p:val>
                                            <p:fltVal val="0"/>
                                          </p:val>
                                        </p:tav>
                                        <p:tav tm="100000">
                                          <p:val>
                                            <p:strVal val="#ppt_w"/>
                                          </p:val>
                                        </p:tav>
                                      </p:tavLst>
                                    </p:anim>
                                    <p:anim calcmode="lin" valueType="num">
                                      <p:cBhvr>
                                        <p:cTn id="110" dur="500" fill="hold"/>
                                        <p:tgtEl>
                                          <p:spTgt spid="32786"/>
                                        </p:tgtEl>
                                        <p:attrNameLst>
                                          <p:attrName>ppt_h</p:attrName>
                                        </p:attrNameLst>
                                      </p:cBhvr>
                                      <p:tavLst>
                                        <p:tav tm="0">
                                          <p:val>
                                            <p:fltVal val="0"/>
                                          </p:val>
                                        </p:tav>
                                        <p:tav tm="100000">
                                          <p:val>
                                            <p:strVal val="#ppt_h"/>
                                          </p:val>
                                        </p:tav>
                                      </p:tavLst>
                                    </p:anim>
                                  </p:childTnLst>
                                </p:cTn>
                              </p:par>
                            </p:childTnLst>
                          </p:cTn>
                        </p:par>
                      </p:childTnLst>
                    </p:cTn>
                  </p:par>
                  <p:par>
                    <p:cTn id="111" fill="hold">
                      <p:stCondLst>
                        <p:cond delay="indefinite"/>
                      </p:stCondLst>
                      <p:childTnLst>
                        <p:par>
                          <p:cTn id="112" fill="hold">
                            <p:stCondLst>
                              <p:cond delay="0"/>
                            </p:stCondLst>
                            <p:childTnLst>
                              <p:par>
                                <p:cTn id="113" presetID="23" presetClass="entr" presetSubtype="16" fill="hold" grpId="0" nodeType="clickEffect">
                                  <p:stCondLst>
                                    <p:cond delay="0"/>
                                  </p:stCondLst>
                                  <p:childTnLst>
                                    <p:set>
                                      <p:cBhvr>
                                        <p:cTn id="114" dur="1" fill="hold">
                                          <p:stCondLst>
                                            <p:cond delay="0"/>
                                          </p:stCondLst>
                                        </p:cTn>
                                        <p:tgtEl>
                                          <p:spTgt spid="32787"/>
                                        </p:tgtEl>
                                        <p:attrNameLst>
                                          <p:attrName>style.visibility</p:attrName>
                                        </p:attrNameLst>
                                      </p:cBhvr>
                                      <p:to>
                                        <p:strVal val="visible"/>
                                      </p:to>
                                    </p:set>
                                    <p:anim calcmode="lin" valueType="num">
                                      <p:cBhvr>
                                        <p:cTn id="115" dur="500" fill="hold"/>
                                        <p:tgtEl>
                                          <p:spTgt spid="32787"/>
                                        </p:tgtEl>
                                        <p:attrNameLst>
                                          <p:attrName>ppt_w</p:attrName>
                                        </p:attrNameLst>
                                      </p:cBhvr>
                                      <p:tavLst>
                                        <p:tav tm="0">
                                          <p:val>
                                            <p:fltVal val="0"/>
                                          </p:val>
                                        </p:tav>
                                        <p:tav tm="100000">
                                          <p:val>
                                            <p:strVal val="#ppt_w"/>
                                          </p:val>
                                        </p:tav>
                                      </p:tavLst>
                                    </p:anim>
                                    <p:anim calcmode="lin" valueType="num">
                                      <p:cBhvr>
                                        <p:cTn id="116" dur="500" fill="hold"/>
                                        <p:tgtEl>
                                          <p:spTgt spid="32787"/>
                                        </p:tgtEl>
                                        <p:attrNameLst>
                                          <p:attrName>ppt_h</p:attrName>
                                        </p:attrNameLst>
                                      </p:cBhvr>
                                      <p:tavLst>
                                        <p:tav tm="0">
                                          <p:val>
                                            <p:fltVal val="0"/>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23" presetClass="entr" presetSubtype="16" fill="hold" grpId="0" nodeType="clickEffect">
                                  <p:stCondLst>
                                    <p:cond delay="0"/>
                                  </p:stCondLst>
                                  <p:childTnLst>
                                    <p:set>
                                      <p:cBhvr>
                                        <p:cTn id="120" dur="1" fill="hold">
                                          <p:stCondLst>
                                            <p:cond delay="0"/>
                                          </p:stCondLst>
                                        </p:cTn>
                                        <p:tgtEl>
                                          <p:spTgt spid="32788"/>
                                        </p:tgtEl>
                                        <p:attrNameLst>
                                          <p:attrName>style.visibility</p:attrName>
                                        </p:attrNameLst>
                                      </p:cBhvr>
                                      <p:to>
                                        <p:strVal val="visible"/>
                                      </p:to>
                                    </p:set>
                                    <p:anim calcmode="lin" valueType="num">
                                      <p:cBhvr>
                                        <p:cTn id="121" dur="500" fill="hold"/>
                                        <p:tgtEl>
                                          <p:spTgt spid="32788"/>
                                        </p:tgtEl>
                                        <p:attrNameLst>
                                          <p:attrName>ppt_w</p:attrName>
                                        </p:attrNameLst>
                                      </p:cBhvr>
                                      <p:tavLst>
                                        <p:tav tm="0">
                                          <p:val>
                                            <p:fltVal val="0"/>
                                          </p:val>
                                        </p:tav>
                                        <p:tav tm="100000">
                                          <p:val>
                                            <p:strVal val="#ppt_w"/>
                                          </p:val>
                                        </p:tav>
                                      </p:tavLst>
                                    </p:anim>
                                    <p:anim calcmode="lin" valueType="num">
                                      <p:cBhvr>
                                        <p:cTn id="122" dur="500" fill="hold"/>
                                        <p:tgtEl>
                                          <p:spTgt spid="32788"/>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grpId="0" nodeType="clickEffect">
                                  <p:stCondLst>
                                    <p:cond delay="0"/>
                                  </p:stCondLst>
                                  <p:childTnLst>
                                    <p:set>
                                      <p:cBhvr>
                                        <p:cTn id="126" dur="1" fill="hold">
                                          <p:stCondLst>
                                            <p:cond delay="0"/>
                                          </p:stCondLst>
                                        </p:cTn>
                                        <p:tgtEl>
                                          <p:spTgt spid="32789"/>
                                        </p:tgtEl>
                                        <p:attrNameLst>
                                          <p:attrName>style.visibility</p:attrName>
                                        </p:attrNameLst>
                                      </p:cBhvr>
                                      <p:to>
                                        <p:strVal val="visible"/>
                                      </p:to>
                                    </p:set>
                                    <p:anim calcmode="lin" valueType="num">
                                      <p:cBhvr additive="base">
                                        <p:cTn id="127" dur="500" fill="hold"/>
                                        <p:tgtEl>
                                          <p:spTgt spid="32789"/>
                                        </p:tgtEl>
                                        <p:attrNameLst>
                                          <p:attrName>ppt_x</p:attrName>
                                        </p:attrNameLst>
                                      </p:cBhvr>
                                      <p:tavLst>
                                        <p:tav tm="0">
                                          <p:val>
                                            <p:strVal val="0-#ppt_w/2"/>
                                          </p:val>
                                        </p:tav>
                                        <p:tav tm="100000">
                                          <p:val>
                                            <p:strVal val="#ppt_x"/>
                                          </p:val>
                                        </p:tav>
                                      </p:tavLst>
                                    </p:anim>
                                    <p:anim calcmode="lin" valueType="num">
                                      <p:cBhvr additive="base">
                                        <p:cTn id="128" dur="500" fill="hold"/>
                                        <p:tgtEl>
                                          <p:spTgt spid="32789"/>
                                        </p:tgtEl>
                                        <p:attrNameLst>
                                          <p:attrName>ppt_y</p:attrName>
                                        </p:attrNameLst>
                                      </p:cBhvr>
                                      <p:tavLst>
                                        <p:tav tm="0">
                                          <p:val>
                                            <p:strVal val="#ppt_y"/>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17" presetClass="entr" presetSubtype="4" fill="hold" grpId="0" nodeType="clickEffect">
                                  <p:stCondLst>
                                    <p:cond delay="0"/>
                                  </p:stCondLst>
                                  <p:childTnLst>
                                    <p:set>
                                      <p:cBhvr>
                                        <p:cTn id="132" dur="1" fill="hold">
                                          <p:stCondLst>
                                            <p:cond delay="0"/>
                                          </p:stCondLst>
                                        </p:cTn>
                                        <p:tgtEl>
                                          <p:spTgt spid="32790"/>
                                        </p:tgtEl>
                                        <p:attrNameLst>
                                          <p:attrName>style.visibility</p:attrName>
                                        </p:attrNameLst>
                                      </p:cBhvr>
                                      <p:to>
                                        <p:strVal val="visible"/>
                                      </p:to>
                                    </p:set>
                                    <p:anim calcmode="lin" valueType="num">
                                      <p:cBhvr>
                                        <p:cTn id="133" dur="500" fill="hold"/>
                                        <p:tgtEl>
                                          <p:spTgt spid="32790"/>
                                        </p:tgtEl>
                                        <p:attrNameLst>
                                          <p:attrName>ppt_x</p:attrName>
                                        </p:attrNameLst>
                                      </p:cBhvr>
                                      <p:tavLst>
                                        <p:tav tm="0">
                                          <p:val>
                                            <p:strVal val="#ppt_x"/>
                                          </p:val>
                                        </p:tav>
                                        <p:tav tm="100000">
                                          <p:val>
                                            <p:strVal val="#ppt_x"/>
                                          </p:val>
                                        </p:tav>
                                      </p:tavLst>
                                    </p:anim>
                                    <p:anim calcmode="lin" valueType="num">
                                      <p:cBhvr>
                                        <p:cTn id="134" dur="500" fill="hold"/>
                                        <p:tgtEl>
                                          <p:spTgt spid="32790"/>
                                        </p:tgtEl>
                                        <p:attrNameLst>
                                          <p:attrName>ppt_y</p:attrName>
                                        </p:attrNameLst>
                                      </p:cBhvr>
                                      <p:tavLst>
                                        <p:tav tm="0">
                                          <p:val>
                                            <p:strVal val="#ppt_y+#ppt_h/2"/>
                                          </p:val>
                                        </p:tav>
                                        <p:tav tm="100000">
                                          <p:val>
                                            <p:strVal val="#ppt_y"/>
                                          </p:val>
                                        </p:tav>
                                      </p:tavLst>
                                    </p:anim>
                                    <p:anim calcmode="lin" valueType="num">
                                      <p:cBhvr>
                                        <p:cTn id="135" dur="500" fill="hold"/>
                                        <p:tgtEl>
                                          <p:spTgt spid="32790"/>
                                        </p:tgtEl>
                                        <p:attrNameLst>
                                          <p:attrName>ppt_w</p:attrName>
                                        </p:attrNameLst>
                                      </p:cBhvr>
                                      <p:tavLst>
                                        <p:tav tm="0">
                                          <p:val>
                                            <p:strVal val="#ppt_w"/>
                                          </p:val>
                                        </p:tav>
                                        <p:tav tm="100000">
                                          <p:val>
                                            <p:strVal val="#ppt_w"/>
                                          </p:val>
                                        </p:tav>
                                      </p:tavLst>
                                    </p:anim>
                                    <p:anim calcmode="lin" valueType="num">
                                      <p:cBhvr>
                                        <p:cTn id="136" dur="500" fill="hold"/>
                                        <p:tgtEl>
                                          <p:spTgt spid="32790"/>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grpId="0" nodeType="clickEffect">
                                  <p:stCondLst>
                                    <p:cond delay="0"/>
                                  </p:stCondLst>
                                  <p:childTnLst>
                                    <p:set>
                                      <p:cBhvr>
                                        <p:cTn id="140" dur="1" fill="hold">
                                          <p:stCondLst>
                                            <p:cond delay="0"/>
                                          </p:stCondLst>
                                        </p:cTn>
                                        <p:tgtEl>
                                          <p:spTgt spid="32796"/>
                                        </p:tgtEl>
                                        <p:attrNameLst>
                                          <p:attrName>style.visibility</p:attrName>
                                        </p:attrNameLst>
                                      </p:cBhvr>
                                      <p:to>
                                        <p:strVal val="visible"/>
                                      </p:to>
                                    </p:set>
                                    <p:anim calcmode="lin" valueType="num">
                                      <p:cBhvr additive="base">
                                        <p:cTn id="141" dur="500" fill="hold"/>
                                        <p:tgtEl>
                                          <p:spTgt spid="32796"/>
                                        </p:tgtEl>
                                        <p:attrNameLst>
                                          <p:attrName>ppt_x</p:attrName>
                                        </p:attrNameLst>
                                      </p:cBhvr>
                                      <p:tavLst>
                                        <p:tav tm="0">
                                          <p:val>
                                            <p:strVal val="0-#ppt_w/2"/>
                                          </p:val>
                                        </p:tav>
                                        <p:tav tm="100000">
                                          <p:val>
                                            <p:strVal val="#ppt_x"/>
                                          </p:val>
                                        </p:tav>
                                      </p:tavLst>
                                    </p:anim>
                                    <p:anim calcmode="lin" valueType="num">
                                      <p:cBhvr additive="base">
                                        <p:cTn id="142" dur="500" fill="hold"/>
                                        <p:tgtEl>
                                          <p:spTgt spid="32796"/>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18" presetClass="entr" presetSubtype="3" fill="hold" grpId="0" nodeType="clickEffect">
                                  <p:stCondLst>
                                    <p:cond delay="0"/>
                                  </p:stCondLst>
                                  <p:childTnLst>
                                    <p:set>
                                      <p:cBhvr>
                                        <p:cTn id="146" dur="1" fill="hold">
                                          <p:stCondLst>
                                            <p:cond delay="0"/>
                                          </p:stCondLst>
                                        </p:cTn>
                                        <p:tgtEl>
                                          <p:spTgt spid="32797"/>
                                        </p:tgtEl>
                                        <p:attrNameLst>
                                          <p:attrName>style.visibility</p:attrName>
                                        </p:attrNameLst>
                                      </p:cBhvr>
                                      <p:to>
                                        <p:strVal val="visible"/>
                                      </p:to>
                                    </p:set>
                                    <p:animEffect transition="in" filter="strips(upRight)">
                                      <p:cBhvr>
                                        <p:cTn id="147" dur="500"/>
                                        <p:tgtEl>
                                          <p:spTgt spid="32797"/>
                                        </p:tgtEl>
                                      </p:cBhvr>
                                    </p:animEffect>
                                  </p:childTnLst>
                                </p:cTn>
                              </p:par>
                            </p:childTnLst>
                          </p:cTn>
                        </p:par>
                      </p:childTnLst>
                    </p:cTn>
                  </p:par>
                  <p:par>
                    <p:cTn id="148" fill="hold">
                      <p:stCondLst>
                        <p:cond delay="indefinite"/>
                      </p:stCondLst>
                      <p:childTnLst>
                        <p:par>
                          <p:cTn id="149" fill="hold">
                            <p:stCondLst>
                              <p:cond delay="0"/>
                            </p:stCondLst>
                            <p:childTnLst>
                              <p:par>
                                <p:cTn id="150" presetID="18" presetClass="entr" presetSubtype="3" fill="hold" grpId="0" nodeType="clickEffect">
                                  <p:stCondLst>
                                    <p:cond delay="0"/>
                                  </p:stCondLst>
                                  <p:childTnLst>
                                    <p:set>
                                      <p:cBhvr>
                                        <p:cTn id="151" dur="1" fill="hold">
                                          <p:stCondLst>
                                            <p:cond delay="0"/>
                                          </p:stCondLst>
                                        </p:cTn>
                                        <p:tgtEl>
                                          <p:spTgt spid="32792"/>
                                        </p:tgtEl>
                                        <p:attrNameLst>
                                          <p:attrName>style.visibility</p:attrName>
                                        </p:attrNameLst>
                                      </p:cBhvr>
                                      <p:to>
                                        <p:strVal val="visible"/>
                                      </p:to>
                                    </p:set>
                                    <p:animEffect transition="in" filter="strips(upRight)">
                                      <p:cBhvr>
                                        <p:cTn id="152" dur="500"/>
                                        <p:tgtEl>
                                          <p:spTgt spid="32792"/>
                                        </p:tgtEl>
                                      </p:cBhvr>
                                    </p:animEffect>
                                  </p:childTnLst>
                                </p:cTn>
                              </p:par>
                            </p:childTnLst>
                          </p:cTn>
                        </p:par>
                      </p:childTnLst>
                    </p:cTn>
                  </p:par>
                  <p:par>
                    <p:cTn id="153" fill="hold">
                      <p:stCondLst>
                        <p:cond delay="indefinite"/>
                      </p:stCondLst>
                      <p:childTnLst>
                        <p:par>
                          <p:cTn id="154" fill="hold">
                            <p:stCondLst>
                              <p:cond delay="0"/>
                            </p:stCondLst>
                            <p:childTnLst>
                              <p:par>
                                <p:cTn id="155" presetID="17" presetClass="entr" presetSubtype="4" fill="hold" grpId="0" nodeType="clickEffect">
                                  <p:stCondLst>
                                    <p:cond delay="0"/>
                                  </p:stCondLst>
                                  <p:childTnLst>
                                    <p:set>
                                      <p:cBhvr>
                                        <p:cTn id="156" dur="1" fill="hold">
                                          <p:stCondLst>
                                            <p:cond delay="0"/>
                                          </p:stCondLst>
                                        </p:cTn>
                                        <p:tgtEl>
                                          <p:spTgt spid="32793"/>
                                        </p:tgtEl>
                                        <p:attrNameLst>
                                          <p:attrName>style.visibility</p:attrName>
                                        </p:attrNameLst>
                                      </p:cBhvr>
                                      <p:to>
                                        <p:strVal val="visible"/>
                                      </p:to>
                                    </p:set>
                                    <p:anim calcmode="lin" valueType="num">
                                      <p:cBhvr>
                                        <p:cTn id="157" dur="500" fill="hold"/>
                                        <p:tgtEl>
                                          <p:spTgt spid="32793"/>
                                        </p:tgtEl>
                                        <p:attrNameLst>
                                          <p:attrName>ppt_x</p:attrName>
                                        </p:attrNameLst>
                                      </p:cBhvr>
                                      <p:tavLst>
                                        <p:tav tm="0">
                                          <p:val>
                                            <p:strVal val="#ppt_x"/>
                                          </p:val>
                                        </p:tav>
                                        <p:tav tm="100000">
                                          <p:val>
                                            <p:strVal val="#ppt_x"/>
                                          </p:val>
                                        </p:tav>
                                      </p:tavLst>
                                    </p:anim>
                                    <p:anim calcmode="lin" valueType="num">
                                      <p:cBhvr>
                                        <p:cTn id="158" dur="500" fill="hold"/>
                                        <p:tgtEl>
                                          <p:spTgt spid="32793"/>
                                        </p:tgtEl>
                                        <p:attrNameLst>
                                          <p:attrName>ppt_y</p:attrName>
                                        </p:attrNameLst>
                                      </p:cBhvr>
                                      <p:tavLst>
                                        <p:tav tm="0">
                                          <p:val>
                                            <p:strVal val="#ppt_y+#ppt_h/2"/>
                                          </p:val>
                                        </p:tav>
                                        <p:tav tm="100000">
                                          <p:val>
                                            <p:strVal val="#ppt_y"/>
                                          </p:val>
                                        </p:tav>
                                      </p:tavLst>
                                    </p:anim>
                                    <p:anim calcmode="lin" valueType="num">
                                      <p:cBhvr>
                                        <p:cTn id="159" dur="500" fill="hold"/>
                                        <p:tgtEl>
                                          <p:spTgt spid="32793"/>
                                        </p:tgtEl>
                                        <p:attrNameLst>
                                          <p:attrName>ppt_w</p:attrName>
                                        </p:attrNameLst>
                                      </p:cBhvr>
                                      <p:tavLst>
                                        <p:tav tm="0">
                                          <p:val>
                                            <p:strVal val="#ppt_w"/>
                                          </p:val>
                                        </p:tav>
                                        <p:tav tm="100000">
                                          <p:val>
                                            <p:strVal val="#ppt_w"/>
                                          </p:val>
                                        </p:tav>
                                      </p:tavLst>
                                    </p:anim>
                                    <p:anim calcmode="lin" valueType="num">
                                      <p:cBhvr>
                                        <p:cTn id="160" dur="500" fill="hold"/>
                                        <p:tgtEl>
                                          <p:spTgt spid="32793"/>
                                        </p:tgtEl>
                                        <p:attrNameLst>
                                          <p:attrName>ppt_h</p:attrName>
                                        </p:attrNameLst>
                                      </p:cBhvr>
                                      <p:tavLst>
                                        <p:tav tm="0">
                                          <p:val>
                                            <p:fltVal val="0"/>
                                          </p:val>
                                        </p:tav>
                                        <p:tav tm="100000">
                                          <p:val>
                                            <p:strVal val="#ppt_h"/>
                                          </p:val>
                                        </p:tav>
                                      </p:tavLst>
                                    </p:anim>
                                  </p:childTnLst>
                                </p:cTn>
                              </p:par>
                            </p:childTnLst>
                          </p:cTn>
                        </p:par>
                      </p:childTnLst>
                    </p:cTn>
                  </p:par>
                  <p:par>
                    <p:cTn id="161" fill="hold">
                      <p:stCondLst>
                        <p:cond delay="indefinite"/>
                      </p:stCondLst>
                      <p:childTnLst>
                        <p:par>
                          <p:cTn id="162" fill="hold">
                            <p:stCondLst>
                              <p:cond delay="0"/>
                            </p:stCondLst>
                            <p:childTnLst>
                              <p:par>
                                <p:cTn id="163" presetID="23" presetClass="entr" presetSubtype="16" fill="hold" grpId="0" nodeType="clickEffect">
                                  <p:stCondLst>
                                    <p:cond delay="0"/>
                                  </p:stCondLst>
                                  <p:childTnLst>
                                    <p:set>
                                      <p:cBhvr>
                                        <p:cTn id="164" dur="1" fill="hold">
                                          <p:stCondLst>
                                            <p:cond delay="0"/>
                                          </p:stCondLst>
                                        </p:cTn>
                                        <p:tgtEl>
                                          <p:spTgt spid="32791"/>
                                        </p:tgtEl>
                                        <p:attrNameLst>
                                          <p:attrName>style.visibility</p:attrName>
                                        </p:attrNameLst>
                                      </p:cBhvr>
                                      <p:to>
                                        <p:strVal val="visible"/>
                                      </p:to>
                                    </p:set>
                                    <p:anim calcmode="lin" valueType="num">
                                      <p:cBhvr>
                                        <p:cTn id="165" dur="500" fill="hold"/>
                                        <p:tgtEl>
                                          <p:spTgt spid="32791"/>
                                        </p:tgtEl>
                                        <p:attrNameLst>
                                          <p:attrName>ppt_w</p:attrName>
                                        </p:attrNameLst>
                                      </p:cBhvr>
                                      <p:tavLst>
                                        <p:tav tm="0">
                                          <p:val>
                                            <p:fltVal val="0"/>
                                          </p:val>
                                        </p:tav>
                                        <p:tav tm="100000">
                                          <p:val>
                                            <p:strVal val="#ppt_w"/>
                                          </p:val>
                                        </p:tav>
                                      </p:tavLst>
                                    </p:anim>
                                    <p:anim calcmode="lin" valueType="num">
                                      <p:cBhvr>
                                        <p:cTn id="166" dur="500" fill="hold"/>
                                        <p:tgtEl>
                                          <p:spTgt spid="32791"/>
                                        </p:tgtEl>
                                        <p:attrNameLst>
                                          <p:attrName>ppt_h</p:attrName>
                                        </p:attrNameLst>
                                      </p:cBhvr>
                                      <p:tavLst>
                                        <p:tav tm="0">
                                          <p:val>
                                            <p:fltVal val="0"/>
                                          </p:val>
                                        </p:tav>
                                        <p:tav tm="100000">
                                          <p:val>
                                            <p:strVal val="#ppt_h"/>
                                          </p:val>
                                        </p:tav>
                                      </p:tavLst>
                                    </p:anim>
                                  </p:childTnLst>
                                </p:cTn>
                              </p:par>
                            </p:childTnLst>
                          </p:cTn>
                        </p:par>
                      </p:childTnLst>
                    </p:cTn>
                  </p:par>
                  <p:par>
                    <p:cTn id="167" fill="hold">
                      <p:stCondLst>
                        <p:cond delay="indefinite"/>
                      </p:stCondLst>
                      <p:childTnLst>
                        <p:par>
                          <p:cTn id="168" fill="hold">
                            <p:stCondLst>
                              <p:cond delay="0"/>
                            </p:stCondLst>
                            <p:childTnLst>
                              <p:par>
                                <p:cTn id="169" presetID="23" presetClass="entr" presetSubtype="16" fill="hold" grpId="0" nodeType="clickEffect">
                                  <p:stCondLst>
                                    <p:cond delay="0"/>
                                  </p:stCondLst>
                                  <p:childTnLst>
                                    <p:set>
                                      <p:cBhvr>
                                        <p:cTn id="170" dur="1" fill="hold">
                                          <p:stCondLst>
                                            <p:cond delay="0"/>
                                          </p:stCondLst>
                                        </p:cTn>
                                        <p:tgtEl>
                                          <p:spTgt spid="32794"/>
                                        </p:tgtEl>
                                        <p:attrNameLst>
                                          <p:attrName>style.visibility</p:attrName>
                                        </p:attrNameLst>
                                      </p:cBhvr>
                                      <p:to>
                                        <p:strVal val="visible"/>
                                      </p:to>
                                    </p:set>
                                    <p:anim calcmode="lin" valueType="num">
                                      <p:cBhvr>
                                        <p:cTn id="171" dur="500" fill="hold"/>
                                        <p:tgtEl>
                                          <p:spTgt spid="32794"/>
                                        </p:tgtEl>
                                        <p:attrNameLst>
                                          <p:attrName>ppt_w</p:attrName>
                                        </p:attrNameLst>
                                      </p:cBhvr>
                                      <p:tavLst>
                                        <p:tav tm="0">
                                          <p:val>
                                            <p:fltVal val="0"/>
                                          </p:val>
                                        </p:tav>
                                        <p:tav tm="100000">
                                          <p:val>
                                            <p:strVal val="#ppt_w"/>
                                          </p:val>
                                        </p:tav>
                                      </p:tavLst>
                                    </p:anim>
                                    <p:anim calcmode="lin" valueType="num">
                                      <p:cBhvr>
                                        <p:cTn id="172" dur="500" fill="hold"/>
                                        <p:tgtEl>
                                          <p:spTgt spid="32794"/>
                                        </p:tgtEl>
                                        <p:attrNameLst>
                                          <p:attrName>ppt_h</p:attrName>
                                        </p:attrNameLst>
                                      </p:cBhvr>
                                      <p:tavLst>
                                        <p:tav tm="0">
                                          <p:val>
                                            <p:fltVal val="0"/>
                                          </p:val>
                                        </p:tav>
                                        <p:tav tm="100000">
                                          <p:val>
                                            <p:strVal val="#ppt_h"/>
                                          </p:val>
                                        </p:tav>
                                      </p:tavLst>
                                    </p:anim>
                                  </p:childTnLst>
                                </p:cTn>
                              </p:par>
                            </p:childTnLst>
                          </p:cTn>
                        </p:par>
                      </p:childTnLst>
                    </p:cTn>
                  </p:par>
                  <p:par>
                    <p:cTn id="173" fill="hold">
                      <p:stCondLst>
                        <p:cond delay="indefinite"/>
                      </p:stCondLst>
                      <p:childTnLst>
                        <p:par>
                          <p:cTn id="174" fill="hold">
                            <p:stCondLst>
                              <p:cond delay="0"/>
                            </p:stCondLst>
                            <p:childTnLst>
                              <p:par>
                                <p:cTn id="175" presetID="23" presetClass="entr" presetSubtype="16" fill="hold" grpId="0" nodeType="clickEffect">
                                  <p:stCondLst>
                                    <p:cond delay="0"/>
                                  </p:stCondLst>
                                  <p:childTnLst>
                                    <p:set>
                                      <p:cBhvr>
                                        <p:cTn id="176" dur="1" fill="hold">
                                          <p:stCondLst>
                                            <p:cond delay="0"/>
                                          </p:stCondLst>
                                        </p:cTn>
                                        <p:tgtEl>
                                          <p:spTgt spid="32795"/>
                                        </p:tgtEl>
                                        <p:attrNameLst>
                                          <p:attrName>style.visibility</p:attrName>
                                        </p:attrNameLst>
                                      </p:cBhvr>
                                      <p:to>
                                        <p:strVal val="visible"/>
                                      </p:to>
                                    </p:set>
                                    <p:anim calcmode="lin" valueType="num">
                                      <p:cBhvr>
                                        <p:cTn id="177" dur="500" fill="hold"/>
                                        <p:tgtEl>
                                          <p:spTgt spid="32795"/>
                                        </p:tgtEl>
                                        <p:attrNameLst>
                                          <p:attrName>ppt_w</p:attrName>
                                        </p:attrNameLst>
                                      </p:cBhvr>
                                      <p:tavLst>
                                        <p:tav tm="0">
                                          <p:val>
                                            <p:fltVal val="0"/>
                                          </p:val>
                                        </p:tav>
                                        <p:tav tm="100000">
                                          <p:val>
                                            <p:strVal val="#ppt_w"/>
                                          </p:val>
                                        </p:tav>
                                      </p:tavLst>
                                    </p:anim>
                                    <p:anim calcmode="lin" valueType="num">
                                      <p:cBhvr>
                                        <p:cTn id="178" dur="500" fill="hold"/>
                                        <p:tgtEl>
                                          <p:spTgt spid="32795"/>
                                        </p:tgtEl>
                                        <p:attrNameLst>
                                          <p:attrName>ppt_h</p:attrName>
                                        </p:attrNameLst>
                                      </p:cBhvr>
                                      <p:tavLst>
                                        <p:tav tm="0">
                                          <p:val>
                                            <p:fltVal val="0"/>
                                          </p:val>
                                        </p:tav>
                                        <p:tav tm="100000">
                                          <p:val>
                                            <p:strVal val="#ppt_h"/>
                                          </p:val>
                                        </p:tav>
                                      </p:tavLst>
                                    </p:anim>
                                  </p:childTnLst>
                                </p:cTn>
                              </p:par>
                            </p:childTnLst>
                          </p:cTn>
                        </p:par>
                      </p:childTnLst>
                    </p:cTn>
                  </p:par>
                  <p:par>
                    <p:cTn id="179" fill="hold">
                      <p:stCondLst>
                        <p:cond delay="indefinite"/>
                      </p:stCondLst>
                      <p:childTnLst>
                        <p:par>
                          <p:cTn id="180" fill="hold">
                            <p:stCondLst>
                              <p:cond delay="0"/>
                            </p:stCondLst>
                            <p:childTnLst>
                              <p:par>
                                <p:cTn id="181" presetID="23" presetClass="entr" presetSubtype="16" fill="hold" grpId="0" nodeType="clickEffect">
                                  <p:stCondLst>
                                    <p:cond delay="0"/>
                                  </p:stCondLst>
                                  <p:childTnLst>
                                    <p:set>
                                      <p:cBhvr>
                                        <p:cTn id="182" dur="1" fill="hold">
                                          <p:stCondLst>
                                            <p:cond delay="0"/>
                                          </p:stCondLst>
                                        </p:cTn>
                                        <p:tgtEl>
                                          <p:spTgt spid="32798"/>
                                        </p:tgtEl>
                                        <p:attrNameLst>
                                          <p:attrName>style.visibility</p:attrName>
                                        </p:attrNameLst>
                                      </p:cBhvr>
                                      <p:to>
                                        <p:strVal val="visible"/>
                                      </p:to>
                                    </p:set>
                                    <p:anim calcmode="lin" valueType="num">
                                      <p:cBhvr>
                                        <p:cTn id="183" dur="500" fill="hold"/>
                                        <p:tgtEl>
                                          <p:spTgt spid="32798"/>
                                        </p:tgtEl>
                                        <p:attrNameLst>
                                          <p:attrName>ppt_w</p:attrName>
                                        </p:attrNameLst>
                                      </p:cBhvr>
                                      <p:tavLst>
                                        <p:tav tm="0">
                                          <p:val>
                                            <p:fltVal val="0"/>
                                          </p:val>
                                        </p:tav>
                                        <p:tav tm="100000">
                                          <p:val>
                                            <p:strVal val="#ppt_w"/>
                                          </p:val>
                                        </p:tav>
                                      </p:tavLst>
                                    </p:anim>
                                    <p:anim calcmode="lin" valueType="num">
                                      <p:cBhvr>
                                        <p:cTn id="184" dur="500" fill="hold"/>
                                        <p:tgtEl>
                                          <p:spTgt spid="3279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3" grpId="0" animBg="1"/>
      <p:bldP spid="32774" grpId="0" animBg="1"/>
      <p:bldP spid="32775" grpId="0" animBg="1"/>
      <p:bldP spid="32776" grpId="0" animBg="1"/>
      <p:bldP spid="32777" grpId="0" animBg="1"/>
      <p:bldP spid="32778" grpId="0" animBg="1"/>
      <p:bldP spid="32779" grpId="0" animBg="1"/>
      <p:bldP spid="32780" grpId="0" animBg="1"/>
      <p:bldP spid="32781" grpId="0" animBg="1"/>
      <p:bldP spid="32782" grpId="0" animBg="1"/>
      <p:bldP spid="32783" grpId="0" animBg="1"/>
      <p:bldP spid="32784" grpId="0" animBg="1"/>
      <p:bldP spid="32785" grpId="0" animBg="1"/>
      <p:bldP spid="32786" grpId="0" animBg="1"/>
      <p:bldP spid="32787" grpId="0" animBg="1"/>
      <p:bldP spid="32788" grpId="0" animBg="1"/>
      <p:bldP spid="32789" grpId="0" animBg="1"/>
      <p:bldP spid="32790" grpId="0" animBg="1"/>
      <p:bldP spid="32791" grpId="0" animBg="1"/>
      <p:bldP spid="32792" grpId="0" animBg="1"/>
      <p:bldP spid="32793" grpId="0" animBg="1"/>
      <p:bldP spid="32794" grpId="0" animBg="1"/>
      <p:bldP spid="32795" grpId="0" animBg="1"/>
      <p:bldP spid="32796" grpId="0" animBg="1"/>
      <p:bldP spid="32797" grpId="0" animBg="1"/>
      <p:bldP spid="32798" grpId="0" animBg="1"/>
      <p:bldP spid="32848" grpId="0" animBg="1"/>
      <p:bldP spid="32849"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Oval 2"/>
          <p:cNvSpPr>
            <a:spLocks noChangeArrowheads="1"/>
          </p:cNvSpPr>
          <p:nvPr/>
        </p:nvSpPr>
        <p:spPr bwMode="auto">
          <a:xfrm>
            <a:off x="5991225" y="3419475"/>
            <a:ext cx="381000" cy="228600"/>
          </a:xfrm>
          <a:prstGeom prst="ellipse">
            <a:avLst/>
          </a:prstGeom>
          <a:solidFill>
            <a:schemeClr val="bg1"/>
          </a:solidFill>
          <a:ln w="9525">
            <a:solidFill>
              <a:schemeClr val="tx1"/>
            </a:solidFill>
            <a:round/>
          </a:ln>
        </p:spPr>
        <p:txBody>
          <a:bodyPr wrap="none" anchor="ctr"/>
          <a:lstStyle/>
          <a:p>
            <a:endParaRPr lang="en-IN"/>
          </a:p>
        </p:txBody>
      </p:sp>
      <p:sp>
        <p:nvSpPr>
          <p:cNvPr id="33795" name="Line 3"/>
          <p:cNvSpPr>
            <a:spLocks noChangeShapeType="1"/>
          </p:cNvSpPr>
          <p:nvPr/>
        </p:nvSpPr>
        <p:spPr bwMode="auto">
          <a:xfrm>
            <a:off x="4953000" y="3429000"/>
            <a:ext cx="609600" cy="381000"/>
          </a:xfrm>
          <a:prstGeom prst="line">
            <a:avLst/>
          </a:prstGeom>
          <a:noFill/>
          <a:ln w="19050">
            <a:solidFill>
              <a:schemeClr val="tx1"/>
            </a:solidFill>
            <a:round/>
          </a:ln>
        </p:spPr>
        <p:txBody>
          <a:bodyPr/>
          <a:lstStyle/>
          <a:p>
            <a:endParaRPr lang="en-IN"/>
          </a:p>
        </p:txBody>
      </p:sp>
      <p:sp>
        <p:nvSpPr>
          <p:cNvPr id="33796" name="Line 4"/>
          <p:cNvSpPr>
            <a:spLocks noChangeShapeType="1"/>
          </p:cNvSpPr>
          <p:nvPr/>
        </p:nvSpPr>
        <p:spPr bwMode="auto">
          <a:xfrm>
            <a:off x="5105400" y="4495800"/>
            <a:ext cx="2667000" cy="0"/>
          </a:xfrm>
          <a:prstGeom prst="line">
            <a:avLst/>
          </a:prstGeom>
          <a:noFill/>
          <a:ln w="9525">
            <a:solidFill>
              <a:schemeClr val="tx1"/>
            </a:solidFill>
            <a:round/>
          </a:ln>
        </p:spPr>
        <p:txBody>
          <a:bodyPr/>
          <a:lstStyle/>
          <a:p>
            <a:endParaRPr lang="en-IN"/>
          </a:p>
        </p:txBody>
      </p:sp>
      <p:sp>
        <p:nvSpPr>
          <p:cNvPr id="33797" name="Line 5"/>
          <p:cNvSpPr>
            <a:spLocks noChangeShapeType="1"/>
          </p:cNvSpPr>
          <p:nvPr/>
        </p:nvSpPr>
        <p:spPr bwMode="auto">
          <a:xfrm flipV="1">
            <a:off x="6172200" y="3298825"/>
            <a:ext cx="2286000" cy="1196975"/>
          </a:xfrm>
          <a:prstGeom prst="line">
            <a:avLst/>
          </a:prstGeom>
          <a:noFill/>
          <a:ln w="9525">
            <a:solidFill>
              <a:schemeClr val="tx1"/>
            </a:solidFill>
            <a:round/>
          </a:ln>
        </p:spPr>
        <p:txBody>
          <a:bodyPr/>
          <a:lstStyle/>
          <a:p>
            <a:endParaRPr lang="en-IN"/>
          </a:p>
        </p:txBody>
      </p:sp>
      <p:sp>
        <p:nvSpPr>
          <p:cNvPr id="33798" name="Line 6"/>
          <p:cNvSpPr>
            <a:spLocks noChangeShapeType="1"/>
          </p:cNvSpPr>
          <p:nvPr/>
        </p:nvSpPr>
        <p:spPr bwMode="auto">
          <a:xfrm flipH="1" flipV="1">
            <a:off x="4724400" y="3590925"/>
            <a:ext cx="1447800" cy="904875"/>
          </a:xfrm>
          <a:prstGeom prst="line">
            <a:avLst/>
          </a:prstGeom>
          <a:noFill/>
          <a:ln w="9525">
            <a:solidFill>
              <a:schemeClr val="tx1"/>
            </a:solidFill>
            <a:round/>
          </a:ln>
        </p:spPr>
        <p:txBody>
          <a:bodyPr/>
          <a:lstStyle/>
          <a:p>
            <a:endParaRPr lang="en-IN"/>
          </a:p>
        </p:txBody>
      </p:sp>
      <p:sp>
        <p:nvSpPr>
          <p:cNvPr id="33799" name="Line 7"/>
          <p:cNvSpPr>
            <a:spLocks noChangeShapeType="1"/>
          </p:cNvSpPr>
          <p:nvPr/>
        </p:nvSpPr>
        <p:spPr bwMode="auto">
          <a:xfrm flipV="1">
            <a:off x="6172200" y="4191000"/>
            <a:ext cx="0" cy="304800"/>
          </a:xfrm>
          <a:prstGeom prst="line">
            <a:avLst/>
          </a:prstGeom>
          <a:noFill/>
          <a:ln w="9525">
            <a:solidFill>
              <a:schemeClr val="tx1"/>
            </a:solidFill>
            <a:round/>
          </a:ln>
        </p:spPr>
        <p:txBody>
          <a:bodyPr/>
          <a:lstStyle/>
          <a:p>
            <a:endParaRPr lang="en-IN"/>
          </a:p>
        </p:txBody>
      </p:sp>
      <p:sp>
        <p:nvSpPr>
          <p:cNvPr id="33800" name="Line 8"/>
          <p:cNvSpPr>
            <a:spLocks noChangeShapeType="1"/>
          </p:cNvSpPr>
          <p:nvPr/>
        </p:nvSpPr>
        <p:spPr bwMode="auto">
          <a:xfrm flipV="1">
            <a:off x="6172200" y="3048000"/>
            <a:ext cx="2209800" cy="1143000"/>
          </a:xfrm>
          <a:prstGeom prst="line">
            <a:avLst/>
          </a:prstGeom>
          <a:noFill/>
          <a:ln w="9525">
            <a:solidFill>
              <a:schemeClr val="tx1"/>
            </a:solidFill>
            <a:round/>
          </a:ln>
        </p:spPr>
        <p:txBody>
          <a:bodyPr/>
          <a:lstStyle/>
          <a:p>
            <a:endParaRPr lang="en-IN"/>
          </a:p>
        </p:txBody>
      </p:sp>
      <p:sp>
        <p:nvSpPr>
          <p:cNvPr id="33801" name="Line 9"/>
          <p:cNvSpPr>
            <a:spLocks noChangeShapeType="1"/>
          </p:cNvSpPr>
          <p:nvPr/>
        </p:nvSpPr>
        <p:spPr bwMode="auto">
          <a:xfrm flipV="1">
            <a:off x="4972050" y="2286000"/>
            <a:ext cx="2209800" cy="1143000"/>
          </a:xfrm>
          <a:prstGeom prst="line">
            <a:avLst/>
          </a:prstGeom>
          <a:noFill/>
          <a:ln w="9525">
            <a:solidFill>
              <a:schemeClr val="tx1"/>
            </a:solidFill>
            <a:round/>
          </a:ln>
        </p:spPr>
        <p:txBody>
          <a:bodyPr/>
          <a:lstStyle/>
          <a:p>
            <a:endParaRPr lang="en-IN"/>
          </a:p>
        </p:txBody>
      </p:sp>
      <p:sp>
        <p:nvSpPr>
          <p:cNvPr id="33802" name="Line 10"/>
          <p:cNvSpPr>
            <a:spLocks noChangeShapeType="1"/>
          </p:cNvSpPr>
          <p:nvPr/>
        </p:nvSpPr>
        <p:spPr bwMode="auto">
          <a:xfrm flipV="1">
            <a:off x="4953000" y="3429000"/>
            <a:ext cx="0" cy="304800"/>
          </a:xfrm>
          <a:prstGeom prst="line">
            <a:avLst/>
          </a:prstGeom>
          <a:noFill/>
          <a:ln w="9525">
            <a:solidFill>
              <a:schemeClr val="tx1"/>
            </a:solidFill>
            <a:round/>
          </a:ln>
        </p:spPr>
        <p:txBody>
          <a:bodyPr/>
          <a:lstStyle/>
          <a:p>
            <a:endParaRPr lang="en-IN"/>
          </a:p>
        </p:txBody>
      </p:sp>
      <p:sp>
        <p:nvSpPr>
          <p:cNvPr id="33803" name="Line 11"/>
          <p:cNvSpPr>
            <a:spLocks noChangeShapeType="1"/>
          </p:cNvSpPr>
          <p:nvPr/>
        </p:nvSpPr>
        <p:spPr bwMode="auto">
          <a:xfrm flipV="1">
            <a:off x="8382000" y="3038475"/>
            <a:ext cx="0" cy="304800"/>
          </a:xfrm>
          <a:prstGeom prst="line">
            <a:avLst/>
          </a:prstGeom>
          <a:noFill/>
          <a:ln w="9525">
            <a:solidFill>
              <a:schemeClr val="tx1"/>
            </a:solidFill>
            <a:round/>
          </a:ln>
        </p:spPr>
        <p:txBody>
          <a:bodyPr/>
          <a:lstStyle/>
          <a:p>
            <a:endParaRPr lang="en-IN"/>
          </a:p>
        </p:txBody>
      </p:sp>
      <p:sp>
        <p:nvSpPr>
          <p:cNvPr id="33804" name="Line 12"/>
          <p:cNvSpPr>
            <a:spLocks noChangeShapeType="1"/>
          </p:cNvSpPr>
          <p:nvPr/>
        </p:nvSpPr>
        <p:spPr bwMode="auto">
          <a:xfrm flipH="1" flipV="1">
            <a:off x="4953000" y="3429000"/>
            <a:ext cx="1219200" cy="762000"/>
          </a:xfrm>
          <a:prstGeom prst="line">
            <a:avLst/>
          </a:prstGeom>
          <a:noFill/>
          <a:ln w="9525">
            <a:solidFill>
              <a:schemeClr val="tx1"/>
            </a:solidFill>
            <a:round/>
          </a:ln>
        </p:spPr>
        <p:txBody>
          <a:bodyPr/>
          <a:lstStyle/>
          <a:p>
            <a:endParaRPr lang="en-IN"/>
          </a:p>
        </p:txBody>
      </p:sp>
      <p:sp>
        <p:nvSpPr>
          <p:cNvPr id="33805" name="Line 13"/>
          <p:cNvSpPr>
            <a:spLocks noChangeShapeType="1"/>
          </p:cNvSpPr>
          <p:nvPr/>
        </p:nvSpPr>
        <p:spPr bwMode="auto">
          <a:xfrm flipH="1" flipV="1">
            <a:off x="7162800" y="2286000"/>
            <a:ext cx="1219200" cy="762000"/>
          </a:xfrm>
          <a:prstGeom prst="line">
            <a:avLst/>
          </a:prstGeom>
          <a:noFill/>
          <a:ln w="9525">
            <a:solidFill>
              <a:schemeClr val="tx1"/>
            </a:solidFill>
            <a:round/>
          </a:ln>
        </p:spPr>
        <p:txBody>
          <a:bodyPr/>
          <a:lstStyle/>
          <a:p>
            <a:endParaRPr lang="en-IN"/>
          </a:p>
        </p:txBody>
      </p:sp>
      <p:graphicFrame>
        <p:nvGraphicFramePr>
          <p:cNvPr id="33806" name="Object 14"/>
          <p:cNvGraphicFramePr>
            <a:graphicFrameLocks noChangeAspect="1"/>
          </p:cNvGraphicFramePr>
          <p:nvPr/>
        </p:nvGraphicFramePr>
        <p:xfrm>
          <a:off x="5419725" y="3700463"/>
          <a:ext cx="1581150" cy="319087"/>
        </p:xfrm>
        <a:graphic>
          <a:graphicData uri="http://schemas.openxmlformats.org/presentationml/2006/ole">
            <mc:AlternateContent xmlns:mc="http://schemas.openxmlformats.org/markup-compatibility/2006">
              <mc:Choice xmlns:v="urn:schemas-microsoft-com:vml" Requires="v">
                <p:oleObj spid="_x0000_s24577" name="CorelDRAW" r:id="rId1" imgW="9525" imgH="9525" progId="">
                  <p:embed/>
                </p:oleObj>
              </mc:Choice>
              <mc:Fallback>
                <p:oleObj name="CorelDRAW" r:id="rId1" imgW="9525" imgH="9525" progId="">
                  <p:embed/>
                  <p:pic>
                    <p:nvPicPr>
                      <p:cNvPr id="0" name="Object 14"/>
                      <p:cNvPicPr>
                        <a:picLocks noChangeAspect="1"/>
                      </p:cNvPicPr>
                      <p:nvPr/>
                    </p:nvPicPr>
                    <p:blipFill>
                      <a:blip r:embed="rId2"/>
                      <a:stretch>
                        <a:fillRect/>
                      </a:stretch>
                    </p:blipFill>
                    <p:spPr>
                      <a:xfrm>
                        <a:off x="5419725" y="3700463"/>
                        <a:ext cx="1581150" cy="319087"/>
                      </a:xfrm>
                      <a:prstGeom prst="rect">
                        <a:avLst/>
                      </a:prstGeom>
                      <a:noFill/>
                      <a:ln w="9525">
                        <a:noFill/>
                      </a:ln>
                    </p:spPr>
                  </p:pic>
                </p:oleObj>
              </mc:Fallback>
            </mc:AlternateContent>
          </a:graphicData>
        </a:graphic>
      </p:graphicFrame>
      <p:graphicFrame>
        <p:nvGraphicFramePr>
          <p:cNvPr id="33807" name="Object 15"/>
          <p:cNvGraphicFramePr>
            <a:graphicFrameLocks noChangeAspect="1"/>
          </p:cNvGraphicFramePr>
          <p:nvPr/>
        </p:nvGraphicFramePr>
        <p:xfrm>
          <a:off x="5419725" y="4010025"/>
          <a:ext cx="1581150" cy="319088"/>
        </p:xfrm>
        <a:graphic>
          <a:graphicData uri="http://schemas.openxmlformats.org/presentationml/2006/ole">
            <mc:AlternateContent xmlns:mc="http://schemas.openxmlformats.org/markup-compatibility/2006">
              <mc:Choice xmlns:v="urn:schemas-microsoft-com:vml" Requires="v">
                <p:oleObj spid="_x0000_s24578" name="CorelDRAW" r:id="rId3" imgW="9525" imgH="9525" progId="">
                  <p:embed/>
                </p:oleObj>
              </mc:Choice>
              <mc:Fallback>
                <p:oleObj name="CorelDRAW" r:id="rId3" imgW="9525" imgH="9525" progId="">
                  <p:embed/>
                  <p:pic>
                    <p:nvPicPr>
                      <p:cNvPr id="0" name="Object 15"/>
                      <p:cNvPicPr>
                        <a:picLocks noChangeAspect="1"/>
                      </p:cNvPicPr>
                      <p:nvPr/>
                    </p:nvPicPr>
                    <p:blipFill>
                      <a:blip r:embed="rId2"/>
                      <a:stretch>
                        <a:fillRect/>
                      </a:stretch>
                    </p:blipFill>
                    <p:spPr>
                      <a:xfrm>
                        <a:off x="5419725" y="4010025"/>
                        <a:ext cx="1581150" cy="319088"/>
                      </a:xfrm>
                      <a:prstGeom prst="rect">
                        <a:avLst/>
                      </a:prstGeom>
                      <a:noFill/>
                      <a:ln w="9525">
                        <a:noFill/>
                      </a:ln>
                    </p:spPr>
                  </p:pic>
                </p:oleObj>
              </mc:Fallback>
            </mc:AlternateContent>
          </a:graphicData>
        </a:graphic>
      </p:graphicFrame>
      <p:sp>
        <p:nvSpPr>
          <p:cNvPr id="33808" name="Line 16"/>
          <p:cNvSpPr>
            <a:spLocks noChangeShapeType="1"/>
          </p:cNvSpPr>
          <p:nvPr/>
        </p:nvSpPr>
        <p:spPr bwMode="auto">
          <a:xfrm flipV="1">
            <a:off x="6934200" y="3048000"/>
            <a:ext cx="1447800" cy="762000"/>
          </a:xfrm>
          <a:prstGeom prst="line">
            <a:avLst/>
          </a:prstGeom>
          <a:noFill/>
          <a:ln w="19050">
            <a:solidFill>
              <a:schemeClr val="tx1"/>
            </a:solidFill>
            <a:round/>
          </a:ln>
        </p:spPr>
        <p:txBody>
          <a:bodyPr/>
          <a:lstStyle/>
          <a:p>
            <a:endParaRPr lang="en-IN"/>
          </a:p>
        </p:txBody>
      </p:sp>
      <p:sp>
        <p:nvSpPr>
          <p:cNvPr id="33809" name="Line 17"/>
          <p:cNvSpPr>
            <a:spLocks noChangeShapeType="1"/>
          </p:cNvSpPr>
          <p:nvPr/>
        </p:nvSpPr>
        <p:spPr bwMode="auto">
          <a:xfrm flipV="1">
            <a:off x="6924675" y="3343275"/>
            <a:ext cx="1447800" cy="762000"/>
          </a:xfrm>
          <a:prstGeom prst="line">
            <a:avLst/>
          </a:prstGeom>
          <a:noFill/>
          <a:ln w="19050">
            <a:solidFill>
              <a:schemeClr val="tx1"/>
            </a:solidFill>
            <a:round/>
          </a:ln>
        </p:spPr>
        <p:txBody>
          <a:bodyPr/>
          <a:lstStyle/>
          <a:p>
            <a:endParaRPr lang="en-IN"/>
          </a:p>
        </p:txBody>
      </p:sp>
      <p:sp>
        <p:nvSpPr>
          <p:cNvPr id="33810" name="Line 18"/>
          <p:cNvSpPr>
            <a:spLocks noChangeShapeType="1"/>
          </p:cNvSpPr>
          <p:nvPr/>
        </p:nvSpPr>
        <p:spPr bwMode="auto">
          <a:xfrm flipH="1" flipV="1">
            <a:off x="6096000" y="2819400"/>
            <a:ext cx="609600" cy="381000"/>
          </a:xfrm>
          <a:prstGeom prst="line">
            <a:avLst/>
          </a:prstGeom>
          <a:noFill/>
          <a:ln w="9525">
            <a:solidFill>
              <a:schemeClr val="tx1"/>
            </a:solidFill>
            <a:round/>
          </a:ln>
        </p:spPr>
        <p:txBody>
          <a:bodyPr/>
          <a:lstStyle/>
          <a:p>
            <a:endParaRPr lang="en-IN"/>
          </a:p>
        </p:txBody>
      </p:sp>
      <p:sp>
        <p:nvSpPr>
          <p:cNvPr id="33811" name="Line 19"/>
          <p:cNvSpPr>
            <a:spLocks noChangeShapeType="1"/>
          </p:cNvSpPr>
          <p:nvPr/>
        </p:nvSpPr>
        <p:spPr bwMode="auto">
          <a:xfrm flipV="1">
            <a:off x="6705600" y="2667000"/>
            <a:ext cx="1066800" cy="533400"/>
          </a:xfrm>
          <a:prstGeom prst="line">
            <a:avLst/>
          </a:prstGeom>
          <a:noFill/>
          <a:ln w="9525">
            <a:solidFill>
              <a:schemeClr val="tx1"/>
            </a:solidFill>
            <a:round/>
          </a:ln>
        </p:spPr>
        <p:txBody>
          <a:bodyPr/>
          <a:lstStyle/>
          <a:p>
            <a:endParaRPr lang="en-IN"/>
          </a:p>
        </p:txBody>
      </p:sp>
      <p:sp>
        <p:nvSpPr>
          <p:cNvPr id="33812" name="Line 20"/>
          <p:cNvSpPr>
            <a:spLocks noChangeShapeType="1"/>
          </p:cNvSpPr>
          <p:nvPr/>
        </p:nvSpPr>
        <p:spPr bwMode="auto">
          <a:xfrm flipV="1">
            <a:off x="6096000" y="1905000"/>
            <a:ext cx="0" cy="914400"/>
          </a:xfrm>
          <a:prstGeom prst="line">
            <a:avLst/>
          </a:prstGeom>
          <a:noFill/>
          <a:ln w="9525">
            <a:solidFill>
              <a:schemeClr val="tx1"/>
            </a:solidFill>
            <a:round/>
          </a:ln>
        </p:spPr>
        <p:txBody>
          <a:bodyPr/>
          <a:lstStyle/>
          <a:p>
            <a:endParaRPr lang="en-IN"/>
          </a:p>
        </p:txBody>
      </p:sp>
      <p:sp>
        <p:nvSpPr>
          <p:cNvPr id="33813" name="Line 21"/>
          <p:cNvSpPr>
            <a:spLocks noChangeShapeType="1"/>
          </p:cNvSpPr>
          <p:nvPr/>
        </p:nvSpPr>
        <p:spPr bwMode="auto">
          <a:xfrm flipV="1">
            <a:off x="7772400" y="1752600"/>
            <a:ext cx="0" cy="914400"/>
          </a:xfrm>
          <a:prstGeom prst="line">
            <a:avLst/>
          </a:prstGeom>
          <a:noFill/>
          <a:ln w="9525">
            <a:solidFill>
              <a:schemeClr val="tx1"/>
            </a:solidFill>
            <a:round/>
          </a:ln>
        </p:spPr>
        <p:txBody>
          <a:bodyPr/>
          <a:lstStyle/>
          <a:p>
            <a:endParaRPr lang="en-IN"/>
          </a:p>
        </p:txBody>
      </p:sp>
      <p:sp>
        <p:nvSpPr>
          <p:cNvPr id="33814" name="Line 22"/>
          <p:cNvSpPr>
            <a:spLocks noChangeShapeType="1"/>
          </p:cNvSpPr>
          <p:nvPr/>
        </p:nvSpPr>
        <p:spPr bwMode="auto">
          <a:xfrm flipV="1">
            <a:off x="6696075" y="1762125"/>
            <a:ext cx="1066800" cy="533400"/>
          </a:xfrm>
          <a:prstGeom prst="line">
            <a:avLst/>
          </a:prstGeom>
          <a:noFill/>
          <a:ln w="9525">
            <a:solidFill>
              <a:schemeClr val="tx1"/>
            </a:solidFill>
            <a:round/>
          </a:ln>
        </p:spPr>
        <p:txBody>
          <a:bodyPr/>
          <a:lstStyle/>
          <a:p>
            <a:endParaRPr lang="en-IN"/>
          </a:p>
        </p:txBody>
      </p:sp>
      <p:sp>
        <p:nvSpPr>
          <p:cNvPr id="33815" name="Line 23"/>
          <p:cNvSpPr>
            <a:spLocks noChangeShapeType="1"/>
          </p:cNvSpPr>
          <p:nvPr/>
        </p:nvSpPr>
        <p:spPr bwMode="auto">
          <a:xfrm>
            <a:off x="4953000" y="2514600"/>
            <a:ext cx="228600" cy="152400"/>
          </a:xfrm>
          <a:prstGeom prst="line">
            <a:avLst/>
          </a:prstGeom>
          <a:noFill/>
          <a:ln w="9525">
            <a:solidFill>
              <a:schemeClr val="tx1"/>
            </a:solidFill>
            <a:round/>
          </a:ln>
        </p:spPr>
        <p:txBody>
          <a:bodyPr/>
          <a:lstStyle/>
          <a:p>
            <a:endParaRPr lang="en-IN"/>
          </a:p>
        </p:txBody>
      </p:sp>
      <p:sp>
        <p:nvSpPr>
          <p:cNvPr id="33816" name="Rectangle 24"/>
          <p:cNvSpPr>
            <a:spLocks noChangeArrowheads="1"/>
          </p:cNvSpPr>
          <p:nvPr/>
        </p:nvSpPr>
        <p:spPr bwMode="auto">
          <a:xfrm>
            <a:off x="4953000" y="3124200"/>
            <a:ext cx="228600" cy="533400"/>
          </a:xfrm>
          <a:prstGeom prst="rect">
            <a:avLst/>
          </a:prstGeom>
          <a:solidFill>
            <a:schemeClr val="bg1"/>
          </a:solidFill>
          <a:ln w="9525">
            <a:solidFill>
              <a:schemeClr val="bg1"/>
            </a:solidFill>
            <a:miter lim="800000"/>
          </a:ln>
        </p:spPr>
        <p:txBody>
          <a:bodyPr wrap="none" anchor="ctr"/>
          <a:lstStyle/>
          <a:p>
            <a:endParaRPr lang="en-IN"/>
          </a:p>
        </p:txBody>
      </p:sp>
      <p:sp>
        <p:nvSpPr>
          <p:cNvPr id="33817" name="Line 25"/>
          <p:cNvSpPr>
            <a:spLocks noChangeShapeType="1"/>
          </p:cNvSpPr>
          <p:nvPr/>
        </p:nvSpPr>
        <p:spPr bwMode="auto">
          <a:xfrm>
            <a:off x="4953000" y="3733800"/>
            <a:ext cx="609600" cy="381000"/>
          </a:xfrm>
          <a:prstGeom prst="line">
            <a:avLst/>
          </a:prstGeom>
          <a:noFill/>
          <a:ln w="19050">
            <a:solidFill>
              <a:schemeClr val="tx1"/>
            </a:solidFill>
            <a:round/>
          </a:ln>
        </p:spPr>
        <p:txBody>
          <a:bodyPr/>
          <a:lstStyle/>
          <a:p>
            <a:endParaRPr lang="en-IN"/>
          </a:p>
        </p:txBody>
      </p:sp>
      <p:sp>
        <p:nvSpPr>
          <p:cNvPr id="33818" name="Line 26"/>
          <p:cNvSpPr>
            <a:spLocks noChangeShapeType="1"/>
          </p:cNvSpPr>
          <p:nvPr/>
        </p:nvSpPr>
        <p:spPr bwMode="auto">
          <a:xfrm>
            <a:off x="4953000" y="2514600"/>
            <a:ext cx="0" cy="1219200"/>
          </a:xfrm>
          <a:prstGeom prst="line">
            <a:avLst/>
          </a:prstGeom>
          <a:noFill/>
          <a:ln w="9525">
            <a:solidFill>
              <a:schemeClr val="tx1"/>
            </a:solidFill>
            <a:round/>
          </a:ln>
        </p:spPr>
        <p:txBody>
          <a:bodyPr/>
          <a:lstStyle/>
          <a:p>
            <a:endParaRPr lang="en-IN"/>
          </a:p>
        </p:txBody>
      </p:sp>
      <p:sp>
        <p:nvSpPr>
          <p:cNvPr id="33819" name="Line 27"/>
          <p:cNvSpPr>
            <a:spLocks noChangeShapeType="1"/>
          </p:cNvSpPr>
          <p:nvPr/>
        </p:nvSpPr>
        <p:spPr bwMode="auto">
          <a:xfrm>
            <a:off x="5181600" y="2667000"/>
            <a:ext cx="0" cy="914400"/>
          </a:xfrm>
          <a:prstGeom prst="line">
            <a:avLst/>
          </a:prstGeom>
          <a:noFill/>
          <a:ln w="9525">
            <a:solidFill>
              <a:schemeClr val="tx1"/>
            </a:solidFill>
            <a:round/>
          </a:ln>
        </p:spPr>
        <p:txBody>
          <a:bodyPr/>
          <a:lstStyle/>
          <a:p>
            <a:endParaRPr lang="en-IN"/>
          </a:p>
        </p:txBody>
      </p:sp>
      <p:sp>
        <p:nvSpPr>
          <p:cNvPr id="33820" name="Line 28"/>
          <p:cNvSpPr>
            <a:spLocks noChangeShapeType="1"/>
          </p:cNvSpPr>
          <p:nvPr/>
        </p:nvSpPr>
        <p:spPr bwMode="auto">
          <a:xfrm flipH="1">
            <a:off x="5181600" y="2971800"/>
            <a:ext cx="1143000" cy="609600"/>
          </a:xfrm>
          <a:prstGeom prst="line">
            <a:avLst/>
          </a:prstGeom>
          <a:noFill/>
          <a:ln w="9525">
            <a:solidFill>
              <a:schemeClr val="tx1"/>
            </a:solidFill>
            <a:round/>
          </a:ln>
        </p:spPr>
        <p:txBody>
          <a:bodyPr/>
          <a:lstStyle/>
          <a:p>
            <a:endParaRPr lang="en-IN"/>
          </a:p>
        </p:txBody>
      </p:sp>
      <p:sp>
        <p:nvSpPr>
          <p:cNvPr id="33821" name="Oval 29"/>
          <p:cNvSpPr>
            <a:spLocks noChangeArrowheads="1"/>
          </p:cNvSpPr>
          <p:nvPr/>
        </p:nvSpPr>
        <p:spPr bwMode="auto">
          <a:xfrm rot="19890693" flipV="1">
            <a:off x="5091113" y="2757488"/>
            <a:ext cx="2190750" cy="74612"/>
          </a:xfrm>
          <a:prstGeom prst="ellipse">
            <a:avLst/>
          </a:prstGeom>
          <a:solidFill>
            <a:schemeClr val="bg1"/>
          </a:solidFill>
          <a:ln w="9525">
            <a:solidFill>
              <a:schemeClr val="bg1"/>
            </a:solidFill>
            <a:round/>
          </a:ln>
        </p:spPr>
        <p:txBody>
          <a:bodyPr wrap="none" anchor="ctr"/>
          <a:lstStyle/>
          <a:p>
            <a:endParaRPr lang="en-IN"/>
          </a:p>
        </p:txBody>
      </p:sp>
      <p:sp>
        <p:nvSpPr>
          <p:cNvPr id="33822" name="Line 30"/>
          <p:cNvSpPr>
            <a:spLocks noChangeShapeType="1"/>
          </p:cNvSpPr>
          <p:nvPr/>
        </p:nvSpPr>
        <p:spPr bwMode="auto">
          <a:xfrm flipV="1">
            <a:off x="6705600" y="2286000"/>
            <a:ext cx="0" cy="914400"/>
          </a:xfrm>
          <a:prstGeom prst="line">
            <a:avLst/>
          </a:prstGeom>
          <a:noFill/>
          <a:ln w="9525">
            <a:solidFill>
              <a:schemeClr val="tx1"/>
            </a:solidFill>
            <a:round/>
          </a:ln>
        </p:spPr>
        <p:txBody>
          <a:bodyPr/>
          <a:lstStyle/>
          <a:p>
            <a:endParaRPr lang="en-IN"/>
          </a:p>
        </p:txBody>
      </p:sp>
      <p:sp>
        <p:nvSpPr>
          <p:cNvPr id="33823" name="Rectangle 31"/>
          <p:cNvSpPr>
            <a:spLocks noChangeArrowheads="1"/>
          </p:cNvSpPr>
          <p:nvPr/>
        </p:nvSpPr>
        <p:spPr bwMode="auto">
          <a:xfrm>
            <a:off x="7048500" y="2133600"/>
            <a:ext cx="685800" cy="533400"/>
          </a:xfrm>
          <a:prstGeom prst="rect">
            <a:avLst/>
          </a:prstGeom>
          <a:solidFill>
            <a:schemeClr val="bg1"/>
          </a:solidFill>
          <a:ln w="9525">
            <a:solidFill>
              <a:schemeClr val="bg1"/>
            </a:solidFill>
            <a:miter lim="800000"/>
          </a:ln>
        </p:spPr>
        <p:txBody>
          <a:bodyPr wrap="none" anchor="ctr"/>
          <a:lstStyle/>
          <a:p>
            <a:endParaRPr lang="en-IN"/>
          </a:p>
        </p:txBody>
      </p:sp>
      <p:sp>
        <p:nvSpPr>
          <p:cNvPr id="33824" name="Oval 32"/>
          <p:cNvSpPr>
            <a:spLocks noChangeArrowheads="1"/>
          </p:cNvSpPr>
          <p:nvPr/>
        </p:nvSpPr>
        <p:spPr bwMode="auto">
          <a:xfrm>
            <a:off x="5991225" y="1943100"/>
            <a:ext cx="228600" cy="990600"/>
          </a:xfrm>
          <a:prstGeom prst="ellipse">
            <a:avLst/>
          </a:prstGeom>
          <a:solidFill>
            <a:schemeClr val="bg1"/>
          </a:solidFill>
          <a:ln w="9525">
            <a:solidFill>
              <a:schemeClr val="bg1"/>
            </a:solidFill>
            <a:round/>
          </a:ln>
        </p:spPr>
        <p:txBody>
          <a:bodyPr wrap="none" anchor="ctr"/>
          <a:lstStyle/>
          <a:p>
            <a:endParaRPr lang="en-IN"/>
          </a:p>
        </p:txBody>
      </p:sp>
      <p:sp>
        <p:nvSpPr>
          <p:cNvPr id="33825" name="Oval 33"/>
          <p:cNvSpPr>
            <a:spLocks noChangeArrowheads="1"/>
          </p:cNvSpPr>
          <p:nvPr/>
        </p:nvSpPr>
        <p:spPr bwMode="auto">
          <a:xfrm>
            <a:off x="6134100" y="2667000"/>
            <a:ext cx="228600" cy="304800"/>
          </a:xfrm>
          <a:prstGeom prst="ellipse">
            <a:avLst/>
          </a:prstGeom>
          <a:solidFill>
            <a:schemeClr val="bg1"/>
          </a:solidFill>
          <a:ln w="9525">
            <a:solidFill>
              <a:schemeClr val="bg1"/>
            </a:solidFill>
            <a:round/>
          </a:ln>
        </p:spPr>
        <p:txBody>
          <a:bodyPr wrap="none" anchor="ctr"/>
          <a:lstStyle/>
          <a:p>
            <a:endParaRPr lang="en-IN"/>
          </a:p>
        </p:txBody>
      </p:sp>
      <p:sp>
        <p:nvSpPr>
          <p:cNvPr id="33826" name="Line 34"/>
          <p:cNvSpPr>
            <a:spLocks noChangeShapeType="1"/>
          </p:cNvSpPr>
          <p:nvPr/>
        </p:nvSpPr>
        <p:spPr bwMode="auto">
          <a:xfrm>
            <a:off x="6324600" y="2057400"/>
            <a:ext cx="0" cy="914400"/>
          </a:xfrm>
          <a:prstGeom prst="line">
            <a:avLst/>
          </a:prstGeom>
          <a:noFill/>
          <a:ln w="9525">
            <a:solidFill>
              <a:schemeClr val="tx1"/>
            </a:solidFill>
            <a:round/>
          </a:ln>
        </p:spPr>
        <p:txBody>
          <a:bodyPr/>
          <a:lstStyle/>
          <a:p>
            <a:endParaRPr lang="en-IN"/>
          </a:p>
        </p:txBody>
      </p:sp>
      <p:sp>
        <p:nvSpPr>
          <p:cNvPr id="33827" name="AutoShape 35"/>
          <p:cNvSpPr>
            <a:spLocks noChangeArrowheads="1"/>
          </p:cNvSpPr>
          <p:nvPr/>
        </p:nvSpPr>
        <p:spPr bwMode="auto">
          <a:xfrm rot="-1307576">
            <a:off x="6705600" y="1676400"/>
            <a:ext cx="1012825" cy="708025"/>
          </a:xfrm>
          <a:prstGeom prst="parallelogram">
            <a:avLst>
              <a:gd name="adj" fmla="val 35762"/>
            </a:avLst>
          </a:prstGeom>
          <a:solidFill>
            <a:schemeClr val="bg1"/>
          </a:solidFill>
          <a:ln w="9525">
            <a:solidFill>
              <a:schemeClr val="bg2"/>
            </a:solidFill>
            <a:miter lim="800000"/>
          </a:ln>
        </p:spPr>
        <p:txBody>
          <a:bodyPr wrap="none" anchor="ctr"/>
          <a:lstStyle/>
          <a:p>
            <a:endParaRPr lang="en-IN"/>
          </a:p>
        </p:txBody>
      </p:sp>
      <p:sp>
        <p:nvSpPr>
          <p:cNvPr id="33828" name="Oval 36"/>
          <p:cNvSpPr>
            <a:spLocks noChangeArrowheads="1"/>
          </p:cNvSpPr>
          <p:nvPr/>
        </p:nvSpPr>
        <p:spPr bwMode="auto">
          <a:xfrm rot="-3523848">
            <a:off x="6764337" y="1738313"/>
            <a:ext cx="885825" cy="590550"/>
          </a:xfrm>
          <a:prstGeom prst="ellipse">
            <a:avLst/>
          </a:prstGeom>
          <a:solidFill>
            <a:schemeClr val="bg1"/>
          </a:solidFill>
          <a:ln w="9525">
            <a:solidFill>
              <a:schemeClr val="tx1"/>
            </a:solidFill>
            <a:round/>
          </a:ln>
        </p:spPr>
        <p:txBody>
          <a:bodyPr wrap="none" anchor="ctr"/>
          <a:lstStyle/>
          <a:p>
            <a:endParaRPr lang="en-IN"/>
          </a:p>
        </p:txBody>
      </p:sp>
      <p:sp>
        <p:nvSpPr>
          <p:cNvPr id="33829" name="AutoShape 37"/>
          <p:cNvSpPr>
            <a:spLocks noChangeArrowheads="1"/>
          </p:cNvSpPr>
          <p:nvPr/>
        </p:nvSpPr>
        <p:spPr bwMode="auto">
          <a:xfrm rot="-1556089">
            <a:off x="6611938" y="1349375"/>
            <a:ext cx="1141412" cy="633413"/>
          </a:xfrm>
          <a:prstGeom prst="parallelogram">
            <a:avLst>
              <a:gd name="adj" fmla="val 45050"/>
            </a:avLst>
          </a:prstGeom>
          <a:solidFill>
            <a:schemeClr val="bg1"/>
          </a:solidFill>
          <a:ln w="9525">
            <a:solidFill>
              <a:schemeClr val="bg1"/>
            </a:solidFill>
            <a:miter lim="800000"/>
          </a:ln>
        </p:spPr>
        <p:txBody>
          <a:bodyPr wrap="none" anchor="ctr"/>
          <a:lstStyle/>
          <a:p>
            <a:endParaRPr lang="en-IN"/>
          </a:p>
        </p:txBody>
      </p:sp>
      <p:sp>
        <p:nvSpPr>
          <p:cNvPr id="33830" name="Line 38"/>
          <p:cNvSpPr>
            <a:spLocks noChangeShapeType="1"/>
          </p:cNvSpPr>
          <p:nvPr/>
        </p:nvSpPr>
        <p:spPr bwMode="auto">
          <a:xfrm flipH="1" flipV="1">
            <a:off x="7162800" y="1371600"/>
            <a:ext cx="609600" cy="381000"/>
          </a:xfrm>
          <a:prstGeom prst="line">
            <a:avLst/>
          </a:prstGeom>
          <a:noFill/>
          <a:ln w="9525">
            <a:solidFill>
              <a:schemeClr val="tx1"/>
            </a:solidFill>
            <a:round/>
          </a:ln>
        </p:spPr>
        <p:txBody>
          <a:bodyPr/>
          <a:lstStyle/>
          <a:p>
            <a:endParaRPr lang="en-IN"/>
          </a:p>
        </p:txBody>
      </p:sp>
      <p:sp>
        <p:nvSpPr>
          <p:cNvPr id="33831" name="Line 39"/>
          <p:cNvSpPr>
            <a:spLocks noChangeShapeType="1"/>
          </p:cNvSpPr>
          <p:nvPr/>
        </p:nvSpPr>
        <p:spPr bwMode="auto">
          <a:xfrm flipV="1">
            <a:off x="6096000" y="1371600"/>
            <a:ext cx="1066800" cy="533400"/>
          </a:xfrm>
          <a:prstGeom prst="line">
            <a:avLst/>
          </a:prstGeom>
          <a:noFill/>
          <a:ln w="9525">
            <a:solidFill>
              <a:schemeClr val="tx1"/>
            </a:solidFill>
            <a:round/>
          </a:ln>
        </p:spPr>
        <p:txBody>
          <a:bodyPr/>
          <a:lstStyle/>
          <a:p>
            <a:endParaRPr lang="en-IN"/>
          </a:p>
        </p:txBody>
      </p:sp>
      <p:grpSp>
        <p:nvGrpSpPr>
          <p:cNvPr id="2" name="Group 40"/>
          <p:cNvGrpSpPr/>
          <p:nvPr/>
        </p:nvGrpSpPr>
        <p:grpSpPr bwMode="auto">
          <a:xfrm rot="-234294">
            <a:off x="6143625" y="876300"/>
            <a:ext cx="1012825" cy="1127125"/>
            <a:chOff x="2430" y="562"/>
            <a:chExt cx="638" cy="710"/>
          </a:xfrm>
        </p:grpSpPr>
        <p:sp>
          <p:nvSpPr>
            <p:cNvPr id="1165" name="Oval 41"/>
            <p:cNvSpPr>
              <a:spLocks noChangeArrowheads="1"/>
            </p:cNvSpPr>
            <p:nvPr/>
          </p:nvSpPr>
          <p:spPr bwMode="auto">
            <a:xfrm rot="-3523848">
              <a:off x="2485" y="807"/>
              <a:ext cx="558" cy="372"/>
            </a:xfrm>
            <a:prstGeom prst="ellipse">
              <a:avLst/>
            </a:prstGeom>
            <a:solidFill>
              <a:schemeClr val="bg1"/>
            </a:solidFill>
            <a:ln w="9525">
              <a:solidFill>
                <a:schemeClr val="tx1"/>
              </a:solidFill>
              <a:round/>
            </a:ln>
          </p:spPr>
          <p:txBody>
            <a:bodyPr wrap="none" anchor="ctr"/>
            <a:lstStyle/>
            <a:p>
              <a:endParaRPr lang="en-IN"/>
            </a:p>
          </p:txBody>
        </p:sp>
        <p:sp>
          <p:nvSpPr>
            <p:cNvPr id="1166" name="AutoShape 42"/>
            <p:cNvSpPr>
              <a:spLocks noChangeArrowheads="1"/>
            </p:cNvSpPr>
            <p:nvPr/>
          </p:nvSpPr>
          <p:spPr bwMode="auto">
            <a:xfrm rot="-1307576">
              <a:off x="2430" y="562"/>
              <a:ext cx="638" cy="446"/>
            </a:xfrm>
            <a:prstGeom prst="parallelogram">
              <a:avLst>
                <a:gd name="adj" fmla="val 35762"/>
              </a:avLst>
            </a:prstGeom>
            <a:solidFill>
              <a:schemeClr val="bg1"/>
            </a:solidFill>
            <a:ln w="9525">
              <a:solidFill>
                <a:schemeClr val="bg1"/>
              </a:solidFill>
              <a:miter lim="800000"/>
            </a:ln>
          </p:spPr>
          <p:txBody>
            <a:bodyPr wrap="none" anchor="ctr"/>
            <a:lstStyle/>
            <a:p>
              <a:endParaRPr lang="en-IN"/>
            </a:p>
          </p:txBody>
        </p:sp>
      </p:grpSp>
      <p:sp>
        <p:nvSpPr>
          <p:cNvPr id="33835" name="Line 43"/>
          <p:cNvSpPr>
            <a:spLocks noChangeShapeType="1"/>
          </p:cNvSpPr>
          <p:nvPr/>
        </p:nvSpPr>
        <p:spPr bwMode="auto">
          <a:xfrm>
            <a:off x="6991350" y="1457325"/>
            <a:ext cx="609600" cy="381000"/>
          </a:xfrm>
          <a:prstGeom prst="line">
            <a:avLst/>
          </a:prstGeom>
          <a:noFill/>
          <a:ln w="9525">
            <a:solidFill>
              <a:schemeClr val="tx1"/>
            </a:solidFill>
            <a:round/>
          </a:ln>
        </p:spPr>
        <p:txBody>
          <a:bodyPr/>
          <a:lstStyle/>
          <a:p>
            <a:endParaRPr lang="en-IN"/>
          </a:p>
        </p:txBody>
      </p:sp>
      <p:sp>
        <p:nvSpPr>
          <p:cNvPr id="33836" name="Rectangle 44"/>
          <p:cNvSpPr>
            <a:spLocks noChangeArrowheads="1"/>
          </p:cNvSpPr>
          <p:nvPr/>
        </p:nvSpPr>
        <p:spPr bwMode="auto">
          <a:xfrm>
            <a:off x="6076950" y="1628775"/>
            <a:ext cx="381000" cy="457200"/>
          </a:xfrm>
          <a:prstGeom prst="rect">
            <a:avLst/>
          </a:prstGeom>
          <a:solidFill>
            <a:schemeClr val="bg1"/>
          </a:solidFill>
          <a:ln w="9525">
            <a:solidFill>
              <a:schemeClr val="bg1"/>
            </a:solidFill>
            <a:miter lim="800000"/>
          </a:ln>
        </p:spPr>
        <p:txBody>
          <a:bodyPr wrap="none" anchor="ctr"/>
          <a:lstStyle/>
          <a:p>
            <a:endParaRPr lang="en-IN"/>
          </a:p>
        </p:txBody>
      </p:sp>
      <p:sp>
        <p:nvSpPr>
          <p:cNvPr id="33837" name="Line 45"/>
          <p:cNvSpPr>
            <a:spLocks noChangeShapeType="1"/>
          </p:cNvSpPr>
          <p:nvPr/>
        </p:nvSpPr>
        <p:spPr bwMode="auto">
          <a:xfrm flipH="1" flipV="1">
            <a:off x="6324600" y="2047875"/>
            <a:ext cx="381000" cy="238125"/>
          </a:xfrm>
          <a:prstGeom prst="line">
            <a:avLst/>
          </a:prstGeom>
          <a:noFill/>
          <a:ln w="9525">
            <a:solidFill>
              <a:schemeClr val="tx1"/>
            </a:solidFill>
            <a:round/>
          </a:ln>
        </p:spPr>
        <p:txBody>
          <a:bodyPr/>
          <a:lstStyle/>
          <a:p>
            <a:endParaRPr lang="en-IN"/>
          </a:p>
        </p:txBody>
      </p:sp>
      <p:sp>
        <p:nvSpPr>
          <p:cNvPr id="33838" name="Line 46"/>
          <p:cNvSpPr>
            <a:spLocks noChangeShapeType="1"/>
          </p:cNvSpPr>
          <p:nvPr/>
        </p:nvSpPr>
        <p:spPr bwMode="auto">
          <a:xfrm flipH="1">
            <a:off x="4953000" y="1824038"/>
            <a:ext cx="1295400" cy="690562"/>
          </a:xfrm>
          <a:prstGeom prst="line">
            <a:avLst/>
          </a:prstGeom>
          <a:noFill/>
          <a:ln w="9525">
            <a:solidFill>
              <a:schemeClr val="tx1"/>
            </a:solidFill>
            <a:round/>
          </a:ln>
        </p:spPr>
        <p:txBody>
          <a:bodyPr/>
          <a:lstStyle/>
          <a:p>
            <a:endParaRPr lang="en-IN"/>
          </a:p>
        </p:txBody>
      </p:sp>
      <p:sp>
        <p:nvSpPr>
          <p:cNvPr id="33839" name="Line 47"/>
          <p:cNvSpPr>
            <a:spLocks noChangeShapeType="1"/>
          </p:cNvSpPr>
          <p:nvPr/>
        </p:nvSpPr>
        <p:spPr bwMode="auto">
          <a:xfrm flipH="1">
            <a:off x="5181600" y="2057400"/>
            <a:ext cx="1143000" cy="609600"/>
          </a:xfrm>
          <a:prstGeom prst="line">
            <a:avLst/>
          </a:prstGeom>
          <a:noFill/>
          <a:ln w="9525">
            <a:solidFill>
              <a:schemeClr val="tx1"/>
            </a:solidFill>
            <a:round/>
          </a:ln>
        </p:spPr>
        <p:txBody>
          <a:bodyPr/>
          <a:lstStyle/>
          <a:p>
            <a:endParaRPr lang="en-IN"/>
          </a:p>
        </p:txBody>
      </p:sp>
      <p:sp>
        <p:nvSpPr>
          <p:cNvPr id="33840" name="Line 48"/>
          <p:cNvSpPr>
            <a:spLocks noChangeShapeType="1"/>
          </p:cNvSpPr>
          <p:nvPr/>
        </p:nvSpPr>
        <p:spPr bwMode="auto">
          <a:xfrm flipH="1" flipV="1">
            <a:off x="6248400" y="1828800"/>
            <a:ext cx="609600" cy="381000"/>
          </a:xfrm>
          <a:prstGeom prst="line">
            <a:avLst/>
          </a:prstGeom>
          <a:noFill/>
          <a:ln w="9525">
            <a:solidFill>
              <a:schemeClr val="tx1"/>
            </a:solidFill>
            <a:round/>
          </a:ln>
        </p:spPr>
        <p:txBody>
          <a:bodyPr/>
          <a:lstStyle/>
          <a:p>
            <a:endParaRPr lang="en-IN"/>
          </a:p>
        </p:txBody>
      </p:sp>
      <p:sp>
        <p:nvSpPr>
          <p:cNvPr id="33841" name="Line 49"/>
          <p:cNvSpPr>
            <a:spLocks noChangeShapeType="1"/>
          </p:cNvSpPr>
          <p:nvPr/>
        </p:nvSpPr>
        <p:spPr bwMode="auto">
          <a:xfrm>
            <a:off x="5943600" y="3352800"/>
            <a:ext cx="533400" cy="381000"/>
          </a:xfrm>
          <a:prstGeom prst="line">
            <a:avLst/>
          </a:prstGeom>
          <a:noFill/>
          <a:ln w="9525">
            <a:solidFill>
              <a:schemeClr val="tx1"/>
            </a:solidFill>
            <a:round/>
          </a:ln>
        </p:spPr>
        <p:txBody>
          <a:bodyPr/>
          <a:lstStyle/>
          <a:p>
            <a:endParaRPr lang="en-IN"/>
          </a:p>
        </p:txBody>
      </p:sp>
      <p:sp>
        <p:nvSpPr>
          <p:cNvPr id="33842" name="Line 50"/>
          <p:cNvSpPr>
            <a:spLocks noChangeShapeType="1"/>
          </p:cNvSpPr>
          <p:nvPr/>
        </p:nvSpPr>
        <p:spPr bwMode="auto">
          <a:xfrm flipV="1">
            <a:off x="5972175" y="3379788"/>
            <a:ext cx="457200" cy="285750"/>
          </a:xfrm>
          <a:prstGeom prst="line">
            <a:avLst/>
          </a:prstGeom>
          <a:noFill/>
          <a:ln w="9525">
            <a:solidFill>
              <a:schemeClr val="tx1"/>
            </a:solidFill>
            <a:round/>
          </a:ln>
        </p:spPr>
        <p:txBody>
          <a:bodyPr/>
          <a:lstStyle/>
          <a:p>
            <a:endParaRPr lang="en-IN"/>
          </a:p>
        </p:txBody>
      </p:sp>
      <p:sp>
        <p:nvSpPr>
          <p:cNvPr id="33843" name="Text Box 51"/>
          <p:cNvSpPr txBox="1">
            <a:spLocks noChangeArrowheads="1"/>
          </p:cNvSpPr>
          <p:nvPr/>
        </p:nvSpPr>
        <p:spPr bwMode="auto">
          <a:xfrm>
            <a:off x="6046788" y="4457700"/>
            <a:ext cx="354012"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3" name="Group 52"/>
          <p:cNvGrpSpPr/>
          <p:nvPr/>
        </p:nvGrpSpPr>
        <p:grpSpPr bwMode="auto">
          <a:xfrm>
            <a:off x="228600" y="2133600"/>
            <a:ext cx="3589338" cy="2892425"/>
            <a:chOff x="144" y="1344"/>
            <a:chExt cx="2261" cy="1822"/>
          </a:xfrm>
        </p:grpSpPr>
        <p:grpSp>
          <p:nvGrpSpPr>
            <p:cNvPr id="4" name="Group 53"/>
            <p:cNvGrpSpPr/>
            <p:nvPr/>
          </p:nvGrpSpPr>
          <p:grpSpPr bwMode="auto">
            <a:xfrm>
              <a:off x="144" y="1344"/>
              <a:ext cx="2261" cy="1596"/>
              <a:chOff x="2544" y="1380"/>
              <a:chExt cx="2261" cy="1596"/>
            </a:xfrm>
          </p:grpSpPr>
          <p:sp>
            <p:nvSpPr>
              <p:cNvPr id="1132" name="Line 54"/>
              <p:cNvSpPr>
                <a:spLocks noChangeShapeType="1"/>
              </p:cNvSpPr>
              <p:nvPr/>
            </p:nvSpPr>
            <p:spPr bwMode="auto">
              <a:xfrm>
                <a:off x="3072" y="1920"/>
                <a:ext cx="1200" cy="0"/>
              </a:xfrm>
              <a:prstGeom prst="line">
                <a:avLst/>
              </a:prstGeom>
              <a:noFill/>
              <a:ln w="9525">
                <a:solidFill>
                  <a:schemeClr val="tx1"/>
                </a:solidFill>
                <a:round/>
              </a:ln>
            </p:spPr>
            <p:txBody>
              <a:bodyPr/>
              <a:lstStyle/>
              <a:p>
                <a:endParaRPr lang="en-IN"/>
              </a:p>
            </p:txBody>
          </p:sp>
          <p:sp>
            <p:nvSpPr>
              <p:cNvPr id="1133" name="Line 55"/>
              <p:cNvSpPr>
                <a:spLocks noChangeShapeType="1"/>
              </p:cNvSpPr>
              <p:nvPr/>
            </p:nvSpPr>
            <p:spPr bwMode="auto">
              <a:xfrm>
                <a:off x="3072" y="1920"/>
                <a:ext cx="0" cy="144"/>
              </a:xfrm>
              <a:prstGeom prst="line">
                <a:avLst/>
              </a:prstGeom>
              <a:noFill/>
              <a:ln w="9525">
                <a:solidFill>
                  <a:schemeClr val="tx1"/>
                </a:solidFill>
                <a:round/>
              </a:ln>
            </p:spPr>
            <p:txBody>
              <a:bodyPr/>
              <a:lstStyle/>
              <a:p>
                <a:endParaRPr lang="en-IN"/>
              </a:p>
            </p:txBody>
          </p:sp>
          <p:sp>
            <p:nvSpPr>
              <p:cNvPr id="1134" name="Line 56"/>
              <p:cNvSpPr>
                <a:spLocks noChangeShapeType="1"/>
              </p:cNvSpPr>
              <p:nvPr/>
            </p:nvSpPr>
            <p:spPr bwMode="auto">
              <a:xfrm>
                <a:off x="3072" y="2064"/>
                <a:ext cx="1200" cy="0"/>
              </a:xfrm>
              <a:prstGeom prst="line">
                <a:avLst/>
              </a:prstGeom>
              <a:noFill/>
              <a:ln w="9525">
                <a:solidFill>
                  <a:schemeClr val="tx1"/>
                </a:solidFill>
                <a:round/>
              </a:ln>
            </p:spPr>
            <p:txBody>
              <a:bodyPr/>
              <a:lstStyle/>
              <a:p>
                <a:endParaRPr lang="en-IN"/>
              </a:p>
            </p:txBody>
          </p:sp>
          <p:sp>
            <p:nvSpPr>
              <p:cNvPr id="1135" name="Line 57"/>
              <p:cNvSpPr>
                <a:spLocks noChangeShapeType="1"/>
              </p:cNvSpPr>
              <p:nvPr/>
            </p:nvSpPr>
            <p:spPr bwMode="auto">
              <a:xfrm flipV="1">
                <a:off x="4272" y="1536"/>
                <a:ext cx="0" cy="528"/>
              </a:xfrm>
              <a:prstGeom prst="line">
                <a:avLst/>
              </a:prstGeom>
              <a:noFill/>
              <a:ln w="9525">
                <a:solidFill>
                  <a:schemeClr val="tx1"/>
                </a:solidFill>
                <a:round/>
              </a:ln>
            </p:spPr>
            <p:txBody>
              <a:bodyPr/>
              <a:lstStyle/>
              <a:p>
                <a:endParaRPr lang="en-IN"/>
              </a:p>
            </p:txBody>
          </p:sp>
          <p:sp>
            <p:nvSpPr>
              <p:cNvPr id="1136" name="Line 58"/>
              <p:cNvSpPr>
                <a:spLocks noChangeShapeType="1"/>
              </p:cNvSpPr>
              <p:nvPr/>
            </p:nvSpPr>
            <p:spPr bwMode="auto">
              <a:xfrm flipH="1">
                <a:off x="3696" y="1536"/>
                <a:ext cx="576" cy="0"/>
              </a:xfrm>
              <a:prstGeom prst="line">
                <a:avLst/>
              </a:prstGeom>
              <a:noFill/>
              <a:ln w="9525">
                <a:solidFill>
                  <a:schemeClr val="tx1"/>
                </a:solidFill>
                <a:round/>
              </a:ln>
            </p:spPr>
            <p:txBody>
              <a:bodyPr/>
              <a:lstStyle/>
              <a:p>
                <a:endParaRPr lang="en-IN"/>
              </a:p>
            </p:txBody>
          </p:sp>
          <p:sp>
            <p:nvSpPr>
              <p:cNvPr id="1137" name="Line 59"/>
              <p:cNvSpPr>
                <a:spLocks noChangeShapeType="1"/>
              </p:cNvSpPr>
              <p:nvPr/>
            </p:nvSpPr>
            <p:spPr bwMode="auto">
              <a:xfrm>
                <a:off x="3696" y="1536"/>
                <a:ext cx="0" cy="384"/>
              </a:xfrm>
              <a:prstGeom prst="line">
                <a:avLst/>
              </a:prstGeom>
              <a:noFill/>
              <a:ln w="9525">
                <a:solidFill>
                  <a:schemeClr val="tx1"/>
                </a:solidFill>
                <a:round/>
              </a:ln>
            </p:spPr>
            <p:txBody>
              <a:bodyPr/>
              <a:lstStyle/>
              <a:p>
                <a:endParaRPr lang="en-IN"/>
              </a:p>
            </p:txBody>
          </p:sp>
          <p:sp>
            <p:nvSpPr>
              <p:cNvPr id="1138" name="Line 60"/>
              <p:cNvSpPr>
                <a:spLocks noChangeShapeType="1"/>
              </p:cNvSpPr>
              <p:nvPr/>
            </p:nvSpPr>
            <p:spPr bwMode="auto">
              <a:xfrm flipH="1">
                <a:off x="3072" y="1536"/>
                <a:ext cx="624" cy="0"/>
              </a:xfrm>
              <a:prstGeom prst="line">
                <a:avLst/>
              </a:prstGeom>
              <a:noFill/>
              <a:ln w="9525">
                <a:solidFill>
                  <a:schemeClr val="tx1"/>
                </a:solidFill>
                <a:round/>
              </a:ln>
            </p:spPr>
            <p:txBody>
              <a:bodyPr/>
              <a:lstStyle/>
              <a:p>
                <a:endParaRPr lang="en-IN"/>
              </a:p>
            </p:txBody>
          </p:sp>
          <p:sp>
            <p:nvSpPr>
              <p:cNvPr id="1139" name="Line 61"/>
              <p:cNvSpPr>
                <a:spLocks noChangeShapeType="1"/>
              </p:cNvSpPr>
              <p:nvPr/>
            </p:nvSpPr>
            <p:spPr bwMode="auto">
              <a:xfrm>
                <a:off x="3072" y="1536"/>
                <a:ext cx="0" cy="384"/>
              </a:xfrm>
              <a:prstGeom prst="line">
                <a:avLst/>
              </a:prstGeom>
              <a:noFill/>
              <a:ln w="9525">
                <a:solidFill>
                  <a:schemeClr val="tx1"/>
                </a:solidFill>
                <a:round/>
              </a:ln>
            </p:spPr>
            <p:txBody>
              <a:bodyPr/>
              <a:lstStyle/>
              <a:p>
                <a:endParaRPr lang="en-IN"/>
              </a:p>
            </p:txBody>
          </p:sp>
          <p:sp>
            <p:nvSpPr>
              <p:cNvPr id="1140" name="Oval 62"/>
              <p:cNvSpPr>
                <a:spLocks noChangeArrowheads="1"/>
              </p:cNvSpPr>
              <p:nvPr/>
            </p:nvSpPr>
            <p:spPr bwMode="auto">
              <a:xfrm>
                <a:off x="3840" y="1392"/>
                <a:ext cx="288" cy="288"/>
              </a:xfrm>
              <a:prstGeom prst="ellipse">
                <a:avLst/>
              </a:prstGeom>
              <a:solidFill>
                <a:schemeClr val="bg1"/>
              </a:solidFill>
              <a:ln w="9525">
                <a:solidFill>
                  <a:schemeClr val="tx1"/>
                </a:solidFill>
                <a:round/>
              </a:ln>
            </p:spPr>
            <p:txBody>
              <a:bodyPr wrap="none" anchor="ctr"/>
              <a:lstStyle/>
              <a:p>
                <a:endParaRPr lang="en-IN"/>
              </a:p>
            </p:txBody>
          </p:sp>
          <p:sp>
            <p:nvSpPr>
              <p:cNvPr id="1141" name="Rectangle 63"/>
              <p:cNvSpPr>
                <a:spLocks noChangeArrowheads="1"/>
              </p:cNvSpPr>
              <p:nvPr/>
            </p:nvSpPr>
            <p:spPr bwMode="auto">
              <a:xfrm>
                <a:off x="3744" y="1380"/>
                <a:ext cx="432" cy="144"/>
              </a:xfrm>
              <a:prstGeom prst="rect">
                <a:avLst/>
              </a:prstGeom>
              <a:solidFill>
                <a:schemeClr val="bg1"/>
              </a:solidFill>
              <a:ln w="9525">
                <a:solidFill>
                  <a:schemeClr val="bg1"/>
                </a:solidFill>
                <a:miter lim="800000"/>
              </a:ln>
            </p:spPr>
            <p:txBody>
              <a:bodyPr wrap="none" anchor="ctr"/>
              <a:lstStyle/>
              <a:p>
                <a:endParaRPr lang="en-IN"/>
              </a:p>
            </p:txBody>
          </p:sp>
          <p:sp>
            <p:nvSpPr>
              <p:cNvPr id="1142" name="Line 64"/>
              <p:cNvSpPr>
                <a:spLocks noChangeShapeType="1"/>
              </p:cNvSpPr>
              <p:nvPr/>
            </p:nvSpPr>
            <p:spPr bwMode="auto">
              <a:xfrm>
                <a:off x="3072" y="2304"/>
                <a:ext cx="1200" cy="0"/>
              </a:xfrm>
              <a:prstGeom prst="line">
                <a:avLst/>
              </a:prstGeom>
              <a:noFill/>
              <a:ln w="9525">
                <a:solidFill>
                  <a:schemeClr val="tx1"/>
                </a:solidFill>
                <a:round/>
              </a:ln>
            </p:spPr>
            <p:txBody>
              <a:bodyPr/>
              <a:lstStyle/>
              <a:p>
                <a:endParaRPr lang="en-IN"/>
              </a:p>
            </p:txBody>
          </p:sp>
          <p:sp>
            <p:nvSpPr>
              <p:cNvPr id="1143" name="Line 65"/>
              <p:cNvSpPr>
                <a:spLocks noChangeShapeType="1"/>
              </p:cNvSpPr>
              <p:nvPr/>
            </p:nvSpPr>
            <p:spPr bwMode="auto">
              <a:xfrm>
                <a:off x="4272" y="2304"/>
                <a:ext cx="0" cy="672"/>
              </a:xfrm>
              <a:prstGeom prst="line">
                <a:avLst/>
              </a:prstGeom>
              <a:noFill/>
              <a:ln w="9525">
                <a:solidFill>
                  <a:schemeClr val="tx1"/>
                </a:solidFill>
                <a:round/>
              </a:ln>
            </p:spPr>
            <p:txBody>
              <a:bodyPr/>
              <a:lstStyle/>
              <a:p>
                <a:endParaRPr lang="en-IN"/>
              </a:p>
            </p:txBody>
          </p:sp>
          <p:sp>
            <p:nvSpPr>
              <p:cNvPr id="1144" name="Line 66"/>
              <p:cNvSpPr>
                <a:spLocks noChangeShapeType="1"/>
              </p:cNvSpPr>
              <p:nvPr/>
            </p:nvSpPr>
            <p:spPr bwMode="auto">
              <a:xfrm flipH="1">
                <a:off x="3408" y="2976"/>
                <a:ext cx="864" cy="0"/>
              </a:xfrm>
              <a:prstGeom prst="line">
                <a:avLst/>
              </a:prstGeom>
              <a:noFill/>
              <a:ln w="9525">
                <a:solidFill>
                  <a:schemeClr val="tx1"/>
                </a:solidFill>
                <a:round/>
              </a:ln>
            </p:spPr>
            <p:txBody>
              <a:bodyPr/>
              <a:lstStyle/>
              <a:p>
                <a:endParaRPr lang="en-IN"/>
              </a:p>
            </p:txBody>
          </p:sp>
          <p:sp>
            <p:nvSpPr>
              <p:cNvPr id="1145" name="Line 67"/>
              <p:cNvSpPr>
                <a:spLocks noChangeShapeType="1"/>
              </p:cNvSpPr>
              <p:nvPr/>
            </p:nvSpPr>
            <p:spPr bwMode="auto">
              <a:xfrm>
                <a:off x="3696" y="2304"/>
                <a:ext cx="0" cy="336"/>
              </a:xfrm>
              <a:prstGeom prst="line">
                <a:avLst/>
              </a:prstGeom>
              <a:noFill/>
              <a:ln w="9525">
                <a:solidFill>
                  <a:schemeClr val="tx1"/>
                </a:solidFill>
                <a:round/>
              </a:ln>
            </p:spPr>
            <p:txBody>
              <a:bodyPr/>
              <a:lstStyle/>
              <a:p>
                <a:endParaRPr lang="en-IN"/>
              </a:p>
            </p:txBody>
          </p:sp>
          <p:sp>
            <p:nvSpPr>
              <p:cNvPr id="1146" name="Line 68"/>
              <p:cNvSpPr>
                <a:spLocks noChangeShapeType="1"/>
              </p:cNvSpPr>
              <p:nvPr/>
            </p:nvSpPr>
            <p:spPr bwMode="auto">
              <a:xfrm>
                <a:off x="3696" y="2640"/>
                <a:ext cx="576" cy="0"/>
              </a:xfrm>
              <a:prstGeom prst="line">
                <a:avLst/>
              </a:prstGeom>
              <a:noFill/>
              <a:ln w="9525">
                <a:solidFill>
                  <a:schemeClr val="tx1"/>
                </a:solidFill>
                <a:round/>
              </a:ln>
            </p:spPr>
            <p:txBody>
              <a:bodyPr/>
              <a:lstStyle/>
              <a:p>
                <a:endParaRPr lang="en-IN"/>
              </a:p>
            </p:txBody>
          </p:sp>
          <p:sp>
            <p:nvSpPr>
              <p:cNvPr id="1147" name="Line 69"/>
              <p:cNvSpPr>
                <a:spLocks noChangeShapeType="1"/>
              </p:cNvSpPr>
              <p:nvPr/>
            </p:nvSpPr>
            <p:spPr bwMode="auto">
              <a:xfrm>
                <a:off x="3840" y="2304"/>
                <a:ext cx="0" cy="336"/>
              </a:xfrm>
              <a:prstGeom prst="line">
                <a:avLst/>
              </a:prstGeom>
              <a:noFill/>
              <a:ln w="9525">
                <a:solidFill>
                  <a:schemeClr val="tx1"/>
                </a:solidFill>
                <a:round/>
              </a:ln>
            </p:spPr>
            <p:txBody>
              <a:bodyPr/>
              <a:lstStyle/>
              <a:p>
                <a:endParaRPr lang="en-IN"/>
              </a:p>
            </p:txBody>
          </p:sp>
          <p:sp>
            <p:nvSpPr>
              <p:cNvPr id="1148" name="Line 70"/>
              <p:cNvSpPr>
                <a:spLocks noChangeShapeType="1"/>
              </p:cNvSpPr>
              <p:nvPr/>
            </p:nvSpPr>
            <p:spPr bwMode="auto">
              <a:xfrm>
                <a:off x="4128" y="2304"/>
                <a:ext cx="0" cy="336"/>
              </a:xfrm>
              <a:prstGeom prst="line">
                <a:avLst/>
              </a:prstGeom>
              <a:noFill/>
              <a:ln w="9525">
                <a:solidFill>
                  <a:schemeClr val="tx1"/>
                </a:solidFill>
                <a:round/>
              </a:ln>
            </p:spPr>
            <p:txBody>
              <a:bodyPr/>
              <a:lstStyle/>
              <a:p>
                <a:endParaRPr lang="en-IN"/>
              </a:p>
            </p:txBody>
          </p:sp>
          <p:graphicFrame>
            <p:nvGraphicFramePr>
              <p:cNvPr id="1028" name="Object 71"/>
              <p:cNvGraphicFramePr>
                <a:graphicFrameLocks noChangeAspect="1"/>
              </p:cNvGraphicFramePr>
              <p:nvPr/>
            </p:nvGraphicFramePr>
            <p:xfrm>
              <a:off x="3072" y="2637"/>
              <a:ext cx="336" cy="336"/>
            </p:xfrm>
            <a:graphic>
              <a:graphicData uri="http://schemas.openxmlformats.org/presentationml/2006/ole">
                <mc:AlternateContent xmlns:mc="http://schemas.openxmlformats.org/markup-compatibility/2006">
                  <mc:Choice xmlns:v="urn:schemas-microsoft-com:vml" Requires="v">
                    <p:oleObj spid="_x0000_s24579" name="CorelDRAW" r:id="rId4" imgW="9525" imgH="9525" progId="">
                      <p:embed/>
                    </p:oleObj>
                  </mc:Choice>
                  <mc:Fallback>
                    <p:oleObj name="CorelDRAW" r:id="rId4" imgW="9525" imgH="9525" progId="">
                      <p:embed/>
                      <p:pic>
                        <p:nvPicPr>
                          <p:cNvPr id="0" name="Object 71"/>
                          <p:cNvPicPr>
                            <a:picLocks noChangeAspect="1"/>
                          </p:cNvPicPr>
                          <p:nvPr/>
                        </p:nvPicPr>
                        <p:blipFill>
                          <a:blip r:embed="rId5"/>
                          <a:stretch>
                            <a:fillRect/>
                          </a:stretch>
                        </p:blipFill>
                        <p:spPr>
                          <a:xfrm>
                            <a:off x="3072" y="2637"/>
                            <a:ext cx="336" cy="336"/>
                          </a:xfrm>
                          <a:prstGeom prst="rect">
                            <a:avLst/>
                          </a:prstGeom>
                          <a:noFill/>
                          <a:ln w="9525">
                            <a:noFill/>
                          </a:ln>
                        </p:spPr>
                      </p:pic>
                    </p:oleObj>
                  </mc:Fallback>
                </mc:AlternateContent>
              </a:graphicData>
            </a:graphic>
          </p:graphicFrame>
          <p:sp>
            <p:nvSpPr>
              <p:cNvPr id="1149" name="Oval 72"/>
              <p:cNvSpPr>
                <a:spLocks noChangeArrowheads="1"/>
              </p:cNvSpPr>
              <p:nvPr/>
            </p:nvSpPr>
            <p:spPr bwMode="auto">
              <a:xfrm>
                <a:off x="3102" y="2382"/>
                <a:ext cx="576" cy="576"/>
              </a:xfrm>
              <a:prstGeom prst="ellipse">
                <a:avLst/>
              </a:prstGeom>
              <a:solidFill>
                <a:schemeClr val="bg1"/>
              </a:solidFill>
              <a:ln w="9525">
                <a:solidFill>
                  <a:schemeClr val="bg1"/>
                </a:solidFill>
                <a:round/>
              </a:ln>
            </p:spPr>
            <p:txBody>
              <a:bodyPr wrap="none" anchor="ctr"/>
              <a:lstStyle/>
              <a:p>
                <a:endParaRPr lang="en-IN"/>
              </a:p>
            </p:txBody>
          </p:sp>
          <p:sp>
            <p:nvSpPr>
              <p:cNvPr id="1150" name="Line 73"/>
              <p:cNvSpPr>
                <a:spLocks noChangeShapeType="1"/>
              </p:cNvSpPr>
              <p:nvPr/>
            </p:nvSpPr>
            <p:spPr bwMode="auto">
              <a:xfrm>
                <a:off x="3072" y="2400"/>
                <a:ext cx="624" cy="0"/>
              </a:xfrm>
              <a:prstGeom prst="line">
                <a:avLst/>
              </a:prstGeom>
              <a:noFill/>
              <a:ln w="9525">
                <a:solidFill>
                  <a:schemeClr val="tx1"/>
                </a:solidFill>
                <a:round/>
              </a:ln>
            </p:spPr>
            <p:txBody>
              <a:bodyPr/>
              <a:lstStyle/>
              <a:p>
                <a:endParaRPr lang="en-IN"/>
              </a:p>
            </p:txBody>
          </p:sp>
          <p:sp>
            <p:nvSpPr>
              <p:cNvPr id="1151" name="Text Box 74"/>
              <p:cNvSpPr txBox="1">
                <a:spLocks noChangeArrowheads="1"/>
              </p:cNvSpPr>
              <p:nvPr/>
            </p:nvSpPr>
            <p:spPr bwMode="auto">
              <a:xfrm>
                <a:off x="2736" y="1680"/>
                <a:ext cx="265" cy="192"/>
              </a:xfrm>
              <a:prstGeom prst="rect">
                <a:avLst/>
              </a:prstGeom>
              <a:noFill/>
              <a:ln w="9525">
                <a:noFill/>
                <a:miter lim="800000"/>
              </a:ln>
            </p:spPr>
            <p:txBody>
              <a:bodyPr wrap="none">
                <a:spAutoFit/>
              </a:bodyPr>
              <a:lstStyle/>
              <a:p>
                <a:r>
                  <a:rPr lang="en-US" sz="1400" b="1">
                    <a:latin typeface="Times New Roman" charset="0"/>
                  </a:rPr>
                  <a:t>FV</a:t>
                </a:r>
                <a:endParaRPr lang="en-US" sz="1400" b="1">
                  <a:latin typeface="Times New Roman" charset="0"/>
                </a:endParaRPr>
              </a:p>
            </p:txBody>
          </p:sp>
          <p:sp>
            <p:nvSpPr>
              <p:cNvPr id="1152" name="Text Box 75"/>
              <p:cNvSpPr txBox="1">
                <a:spLocks noChangeArrowheads="1"/>
              </p:cNvSpPr>
              <p:nvPr/>
            </p:nvSpPr>
            <p:spPr bwMode="auto">
              <a:xfrm>
                <a:off x="2736" y="2544"/>
                <a:ext cx="272" cy="192"/>
              </a:xfrm>
              <a:prstGeom prst="rect">
                <a:avLst/>
              </a:prstGeom>
              <a:noFill/>
              <a:ln w="9525">
                <a:noFill/>
                <a:miter lim="800000"/>
              </a:ln>
            </p:spPr>
            <p:txBody>
              <a:bodyPr wrap="none">
                <a:spAutoFit/>
              </a:bodyPr>
              <a:lstStyle/>
              <a:p>
                <a:r>
                  <a:rPr lang="en-US" sz="1400" b="1">
                    <a:latin typeface="Times New Roman" charset="0"/>
                  </a:rPr>
                  <a:t>TV</a:t>
                </a:r>
                <a:endParaRPr lang="en-US" sz="1400" b="1">
                  <a:latin typeface="Times New Roman" charset="0"/>
                </a:endParaRPr>
              </a:p>
            </p:txBody>
          </p:sp>
          <p:grpSp>
            <p:nvGrpSpPr>
              <p:cNvPr id="5" name="Group 76"/>
              <p:cNvGrpSpPr/>
              <p:nvPr/>
            </p:nvGrpSpPr>
            <p:grpSpPr bwMode="auto">
              <a:xfrm>
                <a:off x="2544" y="1920"/>
                <a:ext cx="2261" cy="192"/>
                <a:chOff x="2544" y="1920"/>
                <a:chExt cx="2261" cy="192"/>
              </a:xfrm>
            </p:grpSpPr>
            <p:sp>
              <p:nvSpPr>
                <p:cNvPr id="1162" name="Line 77"/>
                <p:cNvSpPr>
                  <a:spLocks noChangeShapeType="1"/>
                </p:cNvSpPr>
                <p:nvPr/>
              </p:nvSpPr>
              <p:spPr bwMode="auto">
                <a:xfrm>
                  <a:off x="2688" y="2064"/>
                  <a:ext cx="1968" cy="0"/>
                </a:xfrm>
                <a:prstGeom prst="line">
                  <a:avLst/>
                </a:prstGeom>
                <a:noFill/>
                <a:ln w="9525">
                  <a:solidFill>
                    <a:schemeClr val="tx1"/>
                  </a:solidFill>
                  <a:round/>
                </a:ln>
              </p:spPr>
              <p:txBody>
                <a:bodyPr/>
                <a:lstStyle/>
                <a:p>
                  <a:endParaRPr lang="en-IN"/>
                </a:p>
              </p:txBody>
            </p:sp>
            <p:sp>
              <p:nvSpPr>
                <p:cNvPr id="1163" name="Text Box 78"/>
                <p:cNvSpPr txBox="1">
                  <a:spLocks noChangeArrowheads="1"/>
                </p:cNvSpPr>
                <p:nvPr/>
              </p:nvSpPr>
              <p:spPr bwMode="auto">
                <a:xfrm>
                  <a:off x="2544" y="1920"/>
                  <a:ext cx="197" cy="192"/>
                </a:xfrm>
                <a:prstGeom prst="rect">
                  <a:avLst/>
                </a:prstGeom>
                <a:noFill/>
                <a:ln w="9525">
                  <a:noFill/>
                  <a:miter lim="800000"/>
                </a:ln>
              </p:spPr>
              <p:txBody>
                <a:bodyPr wrap="none">
                  <a:spAutoFit/>
                </a:bodyPr>
                <a:lstStyle/>
                <a:p>
                  <a:r>
                    <a:rPr lang="en-US" sz="1400" b="1">
                      <a:latin typeface="Times New Roman" charset="0"/>
                    </a:rPr>
                    <a:t>X</a:t>
                  </a:r>
                  <a:endParaRPr lang="en-US" sz="1400" b="1">
                    <a:latin typeface="Times New Roman" charset="0"/>
                  </a:endParaRPr>
                </a:p>
              </p:txBody>
            </p:sp>
            <p:sp>
              <p:nvSpPr>
                <p:cNvPr id="1164" name="Text Box 79"/>
                <p:cNvSpPr txBox="1">
                  <a:spLocks noChangeArrowheads="1"/>
                </p:cNvSpPr>
                <p:nvPr/>
              </p:nvSpPr>
              <p:spPr bwMode="auto">
                <a:xfrm>
                  <a:off x="4608" y="1920"/>
                  <a:ext cx="197" cy="192"/>
                </a:xfrm>
                <a:prstGeom prst="rect">
                  <a:avLst/>
                </a:prstGeom>
                <a:noFill/>
                <a:ln w="9525">
                  <a:noFill/>
                  <a:miter lim="800000"/>
                </a:ln>
              </p:spPr>
              <p:txBody>
                <a:bodyPr wrap="none">
                  <a:spAutoFit/>
                </a:bodyPr>
                <a:lstStyle/>
                <a:p>
                  <a:r>
                    <a:rPr lang="en-US" sz="1400" b="1">
                      <a:latin typeface="Times New Roman" charset="0"/>
                    </a:rPr>
                    <a:t>Y</a:t>
                  </a:r>
                  <a:endParaRPr lang="en-US" sz="1400" b="1">
                    <a:latin typeface="Times New Roman" charset="0"/>
                  </a:endParaRPr>
                </a:p>
              </p:txBody>
            </p:sp>
          </p:grpSp>
          <p:sp>
            <p:nvSpPr>
              <p:cNvPr id="1154" name="Line 80"/>
              <p:cNvSpPr>
                <a:spLocks noChangeShapeType="1"/>
              </p:cNvSpPr>
              <p:nvPr/>
            </p:nvSpPr>
            <p:spPr bwMode="auto">
              <a:xfrm>
                <a:off x="3072" y="2304"/>
                <a:ext cx="0" cy="336"/>
              </a:xfrm>
              <a:prstGeom prst="line">
                <a:avLst/>
              </a:prstGeom>
              <a:noFill/>
              <a:ln w="9525">
                <a:solidFill>
                  <a:schemeClr val="tx1"/>
                </a:solidFill>
                <a:round/>
              </a:ln>
            </p:spPr>
            <p:txBody>
              <a:bodyPr/>
              <a:lstStyle/>
              <a:p>
                <a:endParaRPr lang="en-IN"/>
              </a:p>
            </p:txBody>
          </p:sp>
          <p:sp>
            <p:nvSpPr>
              <p:cNvPr id="1155" name="Oval 81"/>
              <p:cNvSpPr>
                <a:spLocks noChangeArrowheads="1"/>
              </p:cNvSpPr>
              <p:nvPr/>
            </p:nvSpPr>
            <p:spPr bwMode="auto">
              <a:xfrm>
                <a:off x="3300" y="2586"/>
                <a:ext cx="192" cy="192"/>
              </a:xfrm>
              <a:prstGeom prst="ellipse">
                <a:avLst/>
              </a:prstGeom>
              <a:solidFill>
                <a:schemeClr val="bg1"/>
              </a:solidFill>
              <a:ln w="9525">
                <a:solidFill>
                  <a:schemeClr val="tx1"/>
                </a:solidFill>
                <a:round/>
              </a:ln>
            </p:spPr>
            <p:txBody>
              <a:bodyPr wrap="none" anchor="ctr"/>
              <a:lstStyle/>
              <a:p>
                <a:endParaRPr lang="en-IN"/>
              </a:p>
            </p:txBody>
          </p:sp>
          <p:grpSp>
            <p:nvGrpSpPr>
              <p:cNvPr id="6" name="Group 82"/>
              <p:cNvGrpSpPr/>
              <p:nvPr/>
            </p:nvGrpSpPr>
            <p:grpSpPr bwMode="auto">
              <a:xfrm>
                <a:off x="3324" y="2610"/>
                <a:ext cx="144" cy="144"/>
                <a:chOff x="1848" y="2496"/>
                <a:chExt cx="144" cy="144"/>
              </a:xfrm>
            </p:grpSpPr>
            <p:sp>
              <p:nvSpPr>
                <p:cNvPr id="1160" name="Line 83"/>
                <p:cNvSpPr>
                  <a:spLocks noChangeShapeType="1"/>
                </p:cNvSpPr>
                <p:nvPr/>
              </p:nvSpPr>
              <p:spPr bwMode="auto">
                <a:xfrm>
                  <a:off x="1920" y="2496"/>
                  <a:ext cx="0" cy="144"/>
                </a:xfrm>
                <a:prstGeom prst="line">
                  <a:avLst/>
                </a:prstGeom>
                <a:noFill/>
                <a:ln w="3175">
                  <a:solidFill>
                    <a:schemeClr val="bg2"/>
                  </a:solidFill>
                  <a:round/>
                </a:ln>
              </p:spPr>
              <p:txBody>
                <a:bodyPr/>
                <a:lstStyle/>
                <a:p>
                  <a:endParaRPr lang="en-IN"/>
                </a:p>
              </p:txBody>
            </p:sp>
            <p:sp>
              <p:nvSpPr>
                <p:cNvPr id="1161" name="Line 84"/>
                <p:cNvSpPr>
                  <a:spLocks noChangeShapeType="1"/>
                </p:cNvSpPr>
                <p:nvPr/>
              </p:nvSpPr>
              <p:spPr bwMode="auto">
                <a:xfrm>
                  <a:off x="1848" y="2562"/>
                  <a:ext cx="144" cy="0"/>
                </a:xfrm>
                <a:prstGeom prst="line">
                  <a:avLst/>
                </a:prstGeom>
                <a:noFill/>
                <a:ln w="3175">
                  <a:solidFill>
                    <a:schemeClr val="bg2"/>
                  </a:solidFill>
                  <a:round/>
                </a:ln>
              </p:spPr>
              <p:txBody>
                <a:bodyPr/>
                <a:lstStyle/>
                <a:p>
                  <a:endParaRPr lang="en-IN"/>
                </a:p>
              </p:txBody>
            </p:sp>
          </p:grpSp>
          <p:grpSp>
            <p:nvGrpSpPr>
              <p:cNvPr id="7" name="Group 85"/>
              <p:cNvGrpSpPr/>
              <p:nvPr/>
            </p:nvGrpSpPr>
            <p:grpSpPr bwMode="auto">
              <a:xfrm>
                <a:off x="3912" y="1470"/>
                <a:ext cx="144" cy="144"/>
                <a:chOff x="1848" y="2496"/>
                <a:chExt cx="144" cy="144"/>
              </a:xfrm>
            </p:grpSpPr>
            <p:sp>
              <p:nvSpPr>
                <p:cNvPr id="1158" name="Line 86"/>
                <p:cNvSpPr>
                  <a:spLocks noChangeShapeType="1"/>
                </p:cNvSpPr>
                <p:nvPr/>
              </p:nvSpPr>
              <p:spPr bwMode="auto">
                <a:xfrm>
                  <a:off x="1920" y="2496"/>
                  <a:ext cx="0" cy="144"/>
                </a:xfrm>
                <a:prstGeom prst="line">
                  <a:avLst/>
                </a:prstGeom>
                <a:noFill/>
                <a:ln w="3175">
                  <a:solidFill>
                    <a:schemeClr val="bg2"/>
                  </a:solidFill>
                  <a:round/>
                </a:ln>
              </p:spPr>
              <p:txBody>
                <a:bodyPr/>
                <a:lstStyle/>
                <a:p>
                  <a:endParaRPr lang="en-IN"/>
                </a:p>
              </p:txBody>
            </p:sp>
            <p:sp>
              <p:nvSpPr>
                <p:cNvPr id="1159" name="Line 87"/>
                <p:cNvSpPr>
                  <a:spLocks noChangeShapeType="1"/>
                </p:cNvSpPr>
                <p:nvPr/>
              </p:nvSpPr>
              <p:spPr bwMode="auto">
                <a:xfrm>
                  <a:off x="1848" y="2562"/>
                  <a:ext cx="144" cy="0"/>
                </a:xfrm>
                <a:prstGeom prst="line">
                  <a:avLst/>
                </a:prstGeom>
                <a:noFill/>
                <a:ln w="3175">
                  <a:solidFill>
                    <a:schemeClr val="bg2"/>
                  </a:solidFill>
                  <a:round/>
                </a:ln>
              </p:spPr>
              <p:txBody>
                <a:bodyPr/>
                <a:lstStyle/>
                <a:p>
                  <a:endParaRPr lang="en-IN"/>
                </a:p>
              </p:txBody>
            </p:sp>
          </p:grpSp>
        </p:grpSp>
        <p:sp>
          <p:nvSpPr>
            <p:cNvPr id="1091" name="Text Box 88"/>
            <p:cNvSpPr txBox="1">
              <a:spLocks noChangeArrowheads="1"/>
            </p:cNvSpPr>
            <p:nvPr/>
          </p:nvSpPr>
          <p:spPr bwMode="auto">
            <a:xfrm>
              <a:off x="496" y="1864"/>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1092" name="Line 89"/>
            <p:cNvSpPr>
              <a:spLocks noChangeShapeType="1"/>
            </p:cNvSpPr>
            <p:nvPr/>
          </p:nvSpPr>
          <p:spPr bwMode="auto">
            <a:xfrm>
              <a:off x="1968" y="1500"/>
              <a:ext cx="144" cy="0"/>
            </a:xfrm>
            <a:prstGeom prst="line">
              <a:avLst/>
            </a:prstGeom>
            <a:noFill/>
            <a:ln w="9525">
              <a:solidFill>
                <a:schemeClr val="tx1"/>
              </a:solidFill>
              <a:round/>
            </a:ln>
          </p:spPr>
          <p:txBody>
            <a:bodyPr/>
            <a:lstStyle/>
            <a:p>
              <a:endParaRPr lang="en-IN"/>
            </a:p>
          </p:txBody>
        </p:sp>
        <p:sp>
          <p:nvSpPr>
            <p:cNvPr id="1093" name="Line 90"/>
            <p:cNvSpPr>
              <a:spLocks noChangeShapeType="1"/>
            </p:cNvSpPr>
            <p:nvPr/>
          </p:nvSpPr>
          <p:spPr bwMode="auto">
            <a:xfrm>
              <a:off x="1968" y="1884"/>
              <a:ext cx="144" cy="0"/>
            </a:xfrm>
            <a:prstGeom prst="line">
              <a:avLst/>
            </a:prstGeom>
            <a:noFill/>
            <a:ln w="9525">
              <a:solidFill>
                <a:schemeClr val="tx1"/>
              </a:solidFill>
              <a:round/>
            </a:ln>
          </p:spPr>
          <p:txBody>
            <a:bodyPr/>
            <a:lstStyle/>
            <a:p>
              <a:endParaRPr lang="en-IN"/>
            </a:p>
          </p:txBody>
        </p:sp>
        <p:sp>
          <p:nvSpPr>
            <p:cNvPr id="1094" name="Line 91"/>
            <p:cNvSpPr>
              <a:spLocks noChangeShapeType="1"/>
            </p:cNvSpPr>
            <p:nvPr/>
          </p:nvSpPr>
          <p:spPr bwMode="auto">
            <a:xfrm>
              <a:off x="1968" y="2256"/>
              <a:ext cx="144" cy="0"/>
            </a:xfrm>
            <a:prstGeom prst="line">
              <a:avLst/>
            </a:prstGeom>
            <a:noFill/>
            <a:ln w="9525">
              <a:solidFill>
                <a:schemeClr val="tx1"/>
              </a:solidFill>
              <a:round/>
            </a:ln>
          </p:spPr>
          <p:txBody>
            <a:bodyPr/>
            <a:lstStyle/>
            <a:p>
              <a:endParaRPr lang="en-IN"/>
            </a:p>
          </p:txBody>
        </p:sp>
        <p:sp>
          <p:nvSpPr>
            <p:cNvPr id="1095" name="Line 92"/>
            <p:cNvSpPr>
              <a:spLocks noChangeShapeType="1"/>
            </p:cNvSpPr>
            <p:nvPr/>
          </p:nvSpPr>
          <p:spPr bwMode="auto">
            <a:xfrm>
              <a:off x="1968" y="2592"/>
              <a:ext cx="144" cy="0"/>
            </a:xfrm>
            <a:prstGeom prst="line">
              <a:avLst/>
            </a:prstGeom>
            <a:noFill/>
            <a:ln w="9525">
              <a:solidFill>
                <a:schemeClr val="tx1"/>
              </a:solidFill>
              <a:round/>
            </a:ln>
          </p:spPr>
          <p:txBody>
            <a:bodyPr/>
            <a:lstStyle/>
            <a:p>
              <a:endParaRPr lang="en-IN"/>
            </a:p>
          </p:txBody>
        </p:sp>
        <p:sp>
          <p:nvSpPr>
            <p:cNvPr id="1096" name="Line 93"/>
            <p:cNvSpPr>
              <a:spLocks noChangeShapeType="1"/>
            </p:cNvSpPr>
            <p:nvPr/>
          </p:nvSpPr>
          <p:spPr bwMode="auto">
            <a:xfrm>
              <a:off x="1968" y="2928"/>
              <a:ext cx="144" cy="0"/>
            </a:xfrm>
            <a:prstGeom prst="line">
              <a:avLst/>
            </a:prstGeom>
            <a:noFill/>
            <a:ln w="9525">
              <a:solidFill>
                <a:schemeClr val="tx1"/>
              </a:solidFill>
              <a:round/>
            </a:ln>
          </p:spPr>
          <p:txBody>
            <a:bodyPr/>
            <a:lstStyle/>
            <a:p>
              <a:endParaRPr lang="en-IN"/>
            </a:p>
          </p:txBody>
        </p:sp>
        <p:sp>
          <p:nvSpPr>
            <p:cNvPr id="1097" name="Line 94"/>
            <p:cNvSpPr>
              <a:spLocks noChangeShapeType="1"/>
            </p:cNvSpPr>
            <p:nvPr/>
          </p:nvSpPr>
          <p:spPr bwMode="auto">
            <a:xfrm>
              <a:off x="336" y="2256"/>
              <a:ext cx="144" cy="0"/>
            </a:xfrm>
            <a:prstGeom prst="line">
              <a:avLst/>
            </a:prstGeom>
            <a:noFill/>
            <a:ln w="9525">
              <a:solidFill>
                <a:schemeClr val="tx1"/>
              </a:solidFill>
              <a:round/>
            </a:ln>
          </p:spPr>
          <p:txBody>
            <a:bodyPr/>
            <a:lstStyle/>
            <a:p>
              <a:endParaRPr lang="en-IN"/>
            </a:p>
          </p:txBody>
        </p:sp>
        <p:sp>
          <p:nvSpPr>
            <p:cNvPr id="1098" name="Line 95"/>
            <p:cNvSpPr>
              <a:spLocks noChangeShapeType="1"/>
            </p:cNvSpPr>
            <p:nvPr/>
          </p:nvSpPr>
          <p:spPr bwMode="auto">
            <a:xfrm>
              <a:off x="336" y="2352"/>
              <a:ext cx="144" cy="0"/>
            </a:xfrm>
            <a:prstGeom prst="line">
              <a:avLst/>
            </a:prstGeom>
            <a:noFill/>
            <a:ln w="9525">
              <a:solidFill>
                <a:schemeClr val="tx1"/>
              </a:solidFill>
              <a:round/>
            </a:ln>
          </p:spPr>
          <p:txBody>
            <a:bodyPr/>
            <a:lstStyle/>
            <a:p>
              <a:endParaRPr lang="en-IN"/>
            </a:p>
          </p:txBody>
        </p:sp>
        <p:sp>
          <p:nvSpPr>
            <p:cNvPr id="1099" name="Line 96"/>
            <p:cNvSpPr>
              <a:spLocks noChangeShapeType="1"/>
            </p:cNvSpPr>
            <p:nvPr/>
          </p:nvSpPr>
          <p:spPr bwMode="auto">
            <a:xfrm>
              <a:off x="672" y="2112"/>
              <a:ext cx="0" cy="96"/>
            </a:xfrm>
            <a:prstGeom prst="line">
              <a:avLst/>
            </a:prstGeom>
            <a:noFill/>
            <a:ln w="9525">
              <a:solidFill>
                <a:schemeClr val="tx1"/>
              </a:solidFill>
              <a:round/>
            </a:ln>
          </p:spPr>
          <p:txBody>
            <a:bodyPr/>
            <a:lstStyle/>
            <a:p>
              <a:endParaRPr lang="en-IN"/>
            </a:p>
          </p:txBody>
        </p:sp>
        <p:sp>
          <p:nvSpPr>
            <p:cNvPr id="1100" name="Line 97"/>
            <p:cNvSpPr>
              <a:spLocks noChangeShapeType="1"/>
            </p:cNvSpPr>
            <p:nvPr/>
          </p:nvSpPr>
          <p:spPr bwMode="auto">
            <a:xfrm>
              <a:off x="1296" y="2640"/>
              <a:ext cx="0" cy="96"/>
            </a:xfrm>
            <a:prstGeom prst="line">
              <a:avLst/>
            </a:prstGeom>
            <a:noFill/>
            <a:ln w="9525">
              <a:solidFill>
                <a:schemeClr val="tx1"/>
              </a:solidFill>
              <a:round/>
            </a:ln>
          </p:spPr>
          <p:txBody>
            <a:bodyPr/>
            <a:lstStyle/>
            <a:p>
              <a:endParaRPr lang="en-IN"/>
            </a:p>
          </p:txBody>
        </p:sp>
        <p:sp>
          <p:nvSpPr>
            <p:cNvPr id="1101" name="Line 98"/>
            <p:cNvSpPr>
              <a:spLocks noChangeShapeType="1"/>
            </p:cNvSpPr>
            <p:nvPr/>
          </p:nvSpPr>
          <p:spPr bwMode="auto">
            <a:xfrm>
              <a:off x="1440" y="2640"/>
              <a:ext cx="0" cy="96"/>
            </a:xfrm>
            <a:prstGeom prst="line">
              <a:avLst/>
            </a:prstGeom>
            <a:noFill/>
            <a:ln w="9525">
              <a:solidFill>
                <a:schemeClr val="tx1"/>
              </a:solidFill>
              <a:round/>
            </a:ln>
          </p:spPr>
          <p:txBody>
            <a:bodyPr/>
            <a:lstStyle/>
            <a:p>
              <a:endParaRPr lang="en-IN"/>
            </a:p>
          </p:txBody>
        </p:sp>
        <p:sp>
          <p:nvSpPr>
            <p:cNvPr id="1102" name="Line 99"/>
            <p:cNvSpPr>
              <a:spLocks noChangeShapeType="1"/>
            </p:cNvSpPr>
            <p:nvPr/>
          </p:nvSpPr>
          <p:spPr bwMode="auto">
            <a:xfrm>
              <a:off x="1728" y="2640"/>
              <a:ext cx="0" cy="96"/>
            </a:xfrm>
            <a:prstGeom prst="line">
              <a:avLst/>
            </a:prstGeom>
            <a:noFill/>
            <a:ln w="9525">
              <a:solidFill>
                <a:schemeClr val="tx1"/>
              </a:solidFill>
              <a:round/>
            </a:ln>
          </p:spPr>
          <p:txBody>
            <a:bodyPr/>
            <a:lstStyle/>
            <a:p>
              <a:endParaRPr lang="en-IN"/>
            </a:p>
          </p:txBody>
        </p:sp>
        <p:sp>
          <p:nvSpPr>
            <p:cNvPr id="1103" name="Line 100"/>
            <p:cNvSpPr>
              <a:spLocks noChangeShapeType="1"/>
            </p:cNvSpPr>
            <p:nvPr/>
          </p:nvSpPr>
          <p:spPr bwMode="auto">
            <a:xfrm flipV="1">
              <a:off x="570" y="2832"/>
              <a:ext cx="192" cy="144"/>
            </a:xfrm>
            <a:prstGeom prst="line">
              <a:avLst/>
            </a:prstGeom>
            <a:noFill/>
            <a:ln w="9525">
              <a:solidFill>
                <a:schemeClr val="tx1"/>
              </a:solidFill>
              <a:round/>
              <a:tailEnd type="triangle" w="med" len="med"/>
            </a:ln>
          </p:spPr>
          <p:txBody>
            <a:bodyPr/>
            <a:lstStyle/>
            <a:p>
              <a:endParaRPr lang="en-IN"/>
            </a:p>
          </p:txBody>
        </p:sp>
        <p:sp>
          <p:nvSpPr>
            <p:cNvPr id="1104" name="Line 101"/>
            <p:cNvSpPr>
              <a:spLocks noChangeShapeType="1"/>
            </p:cNvSpPr>
            <p:nvPr/>
          </p:nvSpPr>
          <p:spPr bwMode="auto">
            <a:xfrm flipH="1">
              <a:off x="768" y="2640"/>
              <a:ext cx="240" cy="192"/>
            </a:xfrm>
            <a:prstGeom prst="line">
              <a:avLst/>
            </a:prstGeom>
            <a:noFill/>
            <a:ln w="9525">
              <a:solidFill>
                <a:schemeClr val="tx1"/>
              </a:solidFill>
              <a:round/>
              <a:tailEnd type="triangle" w="med" len="med"/>
            </a:ln>
          </p:spPr>
          <p:txBody>
            <a:bodyPr/>
            <a:lstStyle/>
            <a:p>
              <a:endParaRPr lang="en-IN"/>
            </a:p>
          </p:txBody>
        </p:sp>
        <p:sp>
          <p:nvSpPr>
            <p:cNvPr id="1105" name="Line 102"/>
            <p:cNvSpPr>
              <a:spLocks noChangeShapeType="1"/>
            </p:cNvSpPr>
            <p:nvPr/>
          </p:nvSpPr>
          <p:spPr bwMode="auto">
            <a:xfrm>
              <a:off x="336" y="2976"/>
              <a:ext cx="240" cy="0"/>
            </a:xfrm>
            <a:prstGeom prst="line">
              <a:avLst/>
            </a:prstGeom>
            <a:noFill/>
            <a:ln w="9525">
              <a:solidFill>
                <a:schemeClr val="tx1"/>
              </a:solidFill>
              <a:round/>
            </a:ln>
          </p:spPr>
          <p:txBody>
            <a:bodyPr/>
            <a:lstStyle/>
            <a:p>
              <a:endParaRPr lang="en-IN"/>
            </a:p>
          </p:txBody>
        </p:sp>
        <p:sp>
          <p:nvSpPr>
            <p:cNvPr id="1106" name="Line 103"/>
            <p:cNvSpPr>
              <a:spLocks noChangeShapeType="1"/>
            </p:cNvSpPr>
            <p:nvPr/>
          </p:nvSpPr>
          <p:spPr bwMode="auto">
            <a:xfrm flipH="1" flipV="1">
              <a:off x="1056" y="2736"/>
              <a:ext cx="144" cy="288"/>
            </a:xfrm>
            <a:prstGeom prst="line">
              <a:avLst/>
            </a:prstGeom>
            <a:noFill/>
            <a:ln w="9525">
              <a:solidFill>
                <a:schemeClr val="tx1"/>
              </a:solidFill>
              <a:round/>
              <a:tailEnd type="triangle" w="med" len="med"/>
            </a:ln>
          </p:spPr>
          <p:txBody>
            <a:bodyPr/>
            <a:lstStyle/>
            <a:p>
              <a:endParaRPr lang="en-IN"/>
            </a:p>
          </p:txBody>
        </p:sp>
        <p:sp>
          <p:nvSpPr>
            <p:cNvPr id="1107" name="Line 104"/>
            <p:cNvSpPr>
              <a:spLocks noChangeShapeType="1"/>
            </p:cNvSpPr>
            <p:nvPr/>
          </p:nvSpPr>
          <p:spPr bwMode="auto">
            <a:xfrm>
              <a:off x="1200" y="3024"/>
              <a:ext cx="144" cy="0"/>
            </a:xfrm>
            <a:prstGeom prst="line">
              <a:avLst/>
            </a:prstGeom>
            <a:noFill/>
            <a:ln w="9525">
              <a:solidFill>
                <a:schemeClr val="tx1"/>
              </a:solidFill>
              <a:round/>
            </a:ln>
          </p:spPr>
          <p:txBody>
            <a:bodyPr/>
            <a:lstStyle/>
            <a:p>
              <a:endParaRPr lang="en-IN"/>
            </a:p>
          </p:txBody>
        </p:sp>
        <p:sp>
          <p:nvSpPr>
            <p:cNvPr id="1108" name="Line 105"/>
            <p:cNvSpPr>
              <a:spLocks noChangeShapeType="1"/>
            </p:cNvSpPr>
            <p:nvPr/>
          </p:nvSpPr>
          <p:spPr bwMode="auto">
            <a:xfrm flipV="1">
              <a:off x="2016" y="1488"/>
              <a:ext cx="0" cy="144"/>
            </a:xfrm>
            <a:prstGeom prst="line">
              <a:avLst/>
            </a:prstGeom>
            <a:noFill/>
            <a:ln w="9525">
              <a:solidFill>
                <a:schemeClr val="tx1"/>
              </a:solidFill>
              <a:round/>
              <a:tailEnd type="triangle" w="med" len="med"/>
            </a:ln>
          </p:spPr>
          <p:txBody>
            <a:bodyPr/>
            <a:lstStyle/>
            <a:p>
              <a:endParaRPr lang="en-IN"/>
            </a:p>
          </p:txBody>
        </p:sp>
        <p:sp>
          <p:nvSpPr>
            <p:cNvPr id="1109" name="Line 106"/>
            <p:cNvSpPr>
              <a:spLocks noChangeShapeType="1"/>
            </p:cNvSpPr>
            <p:nvPr/>
          </p:nvSpPr>
          <p:spPr bwMode="auto">
            <a:xfrm>
              <a:off x="2016" y="1776"/>
              <a:ext cx="0" cy="96"/>
            </a:xfrm>
            <a:prstGeom prst="line">
              <a:avLst/>
            </a:prstGeom>
            <a:noFill/>
            <a:ln w="9525">
              <a:solidFill>
                <a:schemeClr val="tx1"/>
              </a:solidFill>
              <a:round/>
              <a:tailEnd type="triangle" w="med" len="med"/>
            </a:ln>
          </p:spPr>
          <p:txBody>
            <a:bodyPr/>
            <a:lstStyle/>
            <a:p>
              <a:endParaRPr lang="en-IN"/>
            </a:p>
          </p:txBody>
        </p:sp>
        <p:sp>
          <p:nvSpPr>
            <p:cNvPr id="1110" name="Line 107"/>
            <p:cNvSpPr>
              <a:spLocks noChangeShapeType="1"/>
            </p:cNvSpPr>
            <p:nvPr/>
          </p:nvSpPr>
          <p:spPr bwMode="auto">
            <a:xfrm flipV="1">
              <a:off x="2016" y="2016"/>
              <a:ext cx="0" cy="96"/>
            </a:xfrm>
            <a:prstGeom prst="line">
              <a:avLst/>
            </a:prstGeom>
            <a:noFill/>
            <a:ln w="9525">
              <a:solidFill>
                <a:schemeClr val="tx1"/>
              </a:solidFill>
              <a:round/>
              <a:tailEnd type="triangle" w="med" len="med"/>
            </a:ln>
          </p:spPr>
          <p:txBody>
            <a:bodyPr/>
            <a:lstStyle/>
            <a:p>
              <a:endParaRPr lang="en-IN"/>
            </a:p>
          </p:txBody>
        </p:sp>
        <p:sp>
          <p:nvSpPr>
            <p:cNvPr id="1111" name="Line 108"/>
            <p:cNvSpPr>
              <a:spLocks noChangeShapeType="1"/>
            </p:cNvSpPr>
            <p:nvPr/>
          </p:nvSpPr>
          <p:spPr bwMode="auto">
            <a:xfrm flipV="1">
              <a:off x="2016" y="2256"/>
              <a:ext cx="0" cy="144"/>
            </a:xfrm>
            <a:prstGeom prst="line">
              <a:avLst/>
            </a:prstGeom>
            <a:noFill/>
            <a:ln w="9525">
              <a:solidFill>
                <a:schemeClr val="tx1"/>
              </a:solidFill>
              <a:round/>
              <a:tailEnd type="triangle" w="med" len="med"/>
            </a:ln>
          </p:spPr>
          <p:txBody>
            <a:bodyPr/>
            <a:lstStyle/>
            <a:p>
              <a:endParaRPr lang="en-IN"/>
            </a:p>
          </p:txBody>
        </p:sp>
        <p:sp>
          <p:nvSpPr>
            <p:cNvPr id="1112" name="Line 109"/>
            <p:cNvSpPr>
              <a:spLocks noChangeShapeType="1"/>
            </p:cNvSpPr>
            <p:nvPr/>
          </p:nvSpPr>
          <p:spPr bwMode="auto">
            <a:xfrm>
              <a:off x="2016" y="2448"/>
              <a:ext cx="0" cy="144"/>
            </a:xfrm>
            <a:prstGeom prst="line">
              <a:avLst/>
            </a:prstGeom>
            <a:noFill/>
            <a:ln w="9525">
              <a:solidFill>
                <a:schemeClr val="tx1"/>
              </a:solidFill>
              <a:round/>
              <a:tailEnd type="triangle" w="med" len="med"/>
            </a:ln>
          </p:spPr>
          <p:txBody>
            <a:bodyPr/>
            <a:lstStyle/>
            <a:p>
              <a:endParaRPr lang="en-IN"/>
            </a:p>
          </p:txBody>
        </p:sp>
        <p:sp>
          <p:nvSpPr>
            <p:cNvPr id="1113" name="Line 110"/>
            <p:cNvSpPr>
              <a:spLocks noChangeShapeType="1"/>
            </p:cNvSpPr>
            <p:nvPr/>
          </p:nvSpPr>
          <p:spPr bwMode="auto">
            <a:xfrm flipV="1">
              <a:off x="2016" y="2592"/>
              <a:ext cx="0" cy="96"/>
            </a:xfrm>
            <a:prstGeom prst="line">
              <a:avLst/>
            </a:prstGeom>
            <a:noFill/>
            <a:ln w="9525">
              <a:solidFill>
                <a:schemeClr val="tx1"/>
              </a:solidFill>
              <a:round/>
              <a:tailEnd type="triangle" w="med" len="med"/>
            </a:ln>
          </p:spPr>
          <p:txBody>
            <a:bodyPr/>
            <a:lstStyle/>
            <a:p>
              <a:endParaRPr lang="en-IN"/>
            </a:p>
          </p:txBody>
        </p:sp>
        <p:sp>
          <p:nvSpPr>
            <p:cNvPr id="1114" name="Line 111"/>
            <p:cNvSpPr>
              <a:spLocks noChangeShapeType="1"/>
            </p:cNvSpPr>
            <p:nvPr/>
          </p:nvSpPr>
          <p:spPr bwMode="auto">
            <a:xfrm>
              <a:off x="2016" y="2784"/>
              <a:ext cx="0" cy="144"/>
            </a:xfrm>
            <a:prstGeom prst="line">
              <a:avLst/>
            </a:prstGeom>
            <a:noFill/>
            <a:ln w="9525">
              <a:solidFill>
                <a:schemeClr val="tx1"/>
              </a:solidFill>
              <a:round/>
              <a:tailEnd type="triangle" w="med" len="med"/>
            </a:ln>
          </p:spPr>
          <p:txBody>
            <a:bodyPr/>
            <a:lstStyle/>
            <a:p>
              <a:endParaRPr lang="en-IN"/>
            </a:p>
          </p:txBody>
        </p:sp>
        <p:sp>
          <p:nvSpPr>
            <p:cNvPr id="1115" name="Line 112"/>
            <p:cNvSpPr>
              <a:spLocks noChangeShapeType="1"/>
            </p:cNvSpPr>
            <p:nvPr/>
          </p:nvSpPr>
          <p:spPr bwMode="auto">
            <a:xfrm>
              <a:off x="1152" y="2688"/>
              <a:ext cx="144" cy="0"/>
            </a:xfrm>
            <a:prstGeom prst="line">
              <a:avLst/>
            </a:prstGeom>
            <a:noFill/>
            <a:ln w="9525">
              <a:solidFill>
                <a:schemeClr val="tx1"/>
              </a:solidFill>
              <a:round/>
              <a:tailEnd type="triangle" w="med" len="med"/>
            </a:ln>
          </p:spPr>
          <p:txBody>
            <a:bodyPr/>
            <a:lstStyle/>
            <a:p>
              <a:endParaRPr lang="en-IN"/>
            </a:p>
          </p:txBody>
        </p:sp>
        <p:sp>
          <p:nvSpPr>
            <p:cNvPr id="1116" name="Line 113"/>
            <p:cNvSpPr>
              <a:spLocks noChangeShapeType="1"/>
            </p:cNvSpPr>
            <p:nvPr/>
          </p:nvSpPr>
          <p:spPr bwMode="auto">
            <a:xfrm>
              <a:off x="384" y="2112"/>
              <a:ext cx="0" cy="144"/>
            </a:xfrm>
            <a:prstGeom prst="line">
              <a:avLst/>
            </a:prstGeom>
            <a:noFill/>
            <a:ln w="9525">
              <a:solidFill>
                <a:schemeClr val="tx1"/>
              </a:solidFill>
              <a:round/>
              <a:tailEnd type="triangle" w="med" len="med"/>
            </a:ln>
          </p:spPr>
          <p:txBody>
            <a:bodyPr/>
            <a:lstStyle/>
            <a:p>
              <a:endParaRPr lang="en-IN"/>
            </a:p>
          </p:txBody>
        </p:sp>
        <p:sp>
          <p:nvSpPr>
            <p:cNvPr id="1117" name="Line 114"/>
            <p:cNvSpPr>
              <a:spLocks noChangeShapeType="1"/>
            </p:cNvSpPr>
            <p:nvPr/>
          </p:nvSpPr>
          <p:spPr bwMode="auto">
            <a:xfrm flipV="1">
              <a:off x="384" y="2352"/>
              <a:ext cx="0" cy="144"/>
            </a:xfrm>
            <a:prstGeom prst="line">
              <a:avLst/>
            </a:prstGeom>
            <a:noFill/>
            <a:ln w="9525">
              <a:solidFill>
                <a:schemeClr val="tx1"/>
              </a:solidFill>
              <a:round/>
              <a:tailEnd type="triangle" w="med" len="med"/>
            </a:ln>
          </p:spPr>
          <p:txBody>
            <a:bodyPr/>
            <a:lstStyle/>
            <a:p>
              <a:endParaRPr lang="en-IN"/>
            </a:p>
          </p:txBody>
        </p:sp>
        <p:sp>
          <p:nvSpPr>
            <p:cNvPr id="1118" name="Line 115"/>
            <p:cNvSpPr>
              <a:spLocks noChangeShapeType="1"/>
            </p:cNvSpPr>
            <p:nvPr/>
          </p:nvSpPr>
          <p:spPr bwMode="auto">
            <a:xfrm flipV="1">
              <a:off x="1872" y="2112"/>
              <a:ext cx="0" cy="96"/>
            </a:xfrm>
            <a:prstGeom prst="line">
              <a:avLst/>
            </a:prstGeom>
            <a:noFill/>
            <a:ln w="9525">
              <a:solidFill>
                <a:schemeClr val="tx1"/>
              </a:solidFill>
              <a:round/>
            </a:ln>
          </p:spPr>
          <p:txBody>
            <a:bodyPr/>
            <a:lstStyle/>
            <a:p>
              <a:endParaRPr lang="en-IN"/>
            </a:p>
          </p:txBody>
        </p:sp>
        <p:sp>
          <p:nvSpPr>
            <p:cNvPr id="1119" name="Line 116"/>
            <p:cNvSpPr>
              <a:spLocks noChangeShapeType="1"/>
            </p:cNvSpPr>
            <p:nvPr/>
          </p:nvSpPr>
          <p:spPr bwMode="auto">
            <a:xfrm flipH="1">
              <a:off x="672" y="2160"/>
              <a:ext cx="432" cy="0"/>
            </a:xfrm>
            <a:prstGeom prst="line">
              <a:avLst/>
            </a:prstGeom>
            <a:noFill/>
            <a:ln w="9525">
              <a:solidFill>
                <a:schemeClr val="tx1"/>
              </a:solidFill>
              <a:round/>
              <a:tailEnd type="triangle" w="med" len="med"/>
            </a:ln>
          </p:spPr>
          <p:txBody>
            <a:bodyPr/>
            <a:lstStyle/>
            <a:p>
              <a:endParaRPr lang="en-IN"/>
            </a:p>
          </p:txBody>
        </p:sp>
        <p:sp>
          <p:nvSpPr>
            <p:cNvPr id="1120" name="Line 117"/>
            <p:cNvSpPr>
              <a:spLocks noChangeShapeType="1"/>
            </p:cNvSpPr>
            <p:nvPr/>
          </p:nvSpPr>
          <p:spPr bwMode="auto">
            <a:xfrm>
              <a:off x="1392" y="2160"/>
              <a:ext cx="480" cy="0"/>
            </a:xfrm>
            <a:prstGeom prst="line">
              <a:avLst/>
            </a:prstGeom>
            <a:noFill/>
            <a:ln w="9525">
              <a:solidFill>
                <a:schemeClr val="tx1"/>
              </a:solidFill>
              <a:round/>
              <a:tailEnd type="triangle" w="med" len="med"/>
            </a:ln>
          </p:spPr>
          <p:txBody>
            <a:bodyPr/>
            <a:lstStyle/>
            <a:p>
              <a:endParaRPr lang="en-IN"/>
            </a:p>
          </p:txBody>
        </p:sp>
        <p:sp>
          <p:nvSpPr>
            <p:cNvPr id="1121" name="Text Box 118"/>
            <p:cNvSpPr txBox="1">
              <a:spLocks noChangeArrowheads="1"/>
            </p:cNvSpPr>
            <p:nvPr/>
          </p:nvSpPr>
          <p:spPr bwMode="auto">
            <a:xfrm>
              <a:off x="1904" y="1613"/>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1122" name="Text Box 119"/>
            <p:cNvSpPr txBox="1">
              <a:spLocks noChangeArrowheads="1"/>
            </p:cNvSpPr>
            <p:nvPr/>
          </p:nvSpPr>
          <p:spPr bwMode="auto">
            <a:xfrm>
              <a:off x="1886" y="1871"/>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1123" name="Text Box 120"/>
            <p:cNvSpPr txBox="1">
              <a:spLocks noChangeArrowheads="1"/>
            </p:cNvSpPr>
            <p:nvPr/>
          </p:nvSpPr>
          <p:spPr bwMode="auto">
            <a:xfrm>
              <a:off x="1858" y="2335"/>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1124" name="Text Box 121"/>
            <p:cNvSpPr txBox="1">
              <a:spLocks noChangeArrowheads="1"/>
            </p:cNvSpPr>
            <p:nvPr/>
          </p:nvSpPr>
          <p:spPr bwMode="auto">
            <a:xfrm>
              <a:off x="1862" y="2659"/>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1125" name="Text Box 122"/>
            <p:cNvSpPr txBox="1">
              <a:spLocks noChangeArrowheads="1"/>
            </p:cNvSpPr>
            <p:nvPr/>
          </p:nvSpPr>
          <p:spPr bwMode="auto">
            <a:xfrm>
              <a:off x="288" y="2844"/>
              <a:ext cx="300" cy="173"/>
            </a:xfrm>
            <a:prstGeom prst="rect">
              <a:avLst/>
            </a:prstGeom>
            <a:noFill/>
            <a:ln w="9525">
              <a:noFill/>
              <a:miter lim="800000"/>
            </a:ln>
          </p:spPr>
          <p:txBody>
            <a:bodyPr wrap="none">
              <a:spAutoFit/>
            </a:bodyPr>
            <a:lstStyle/>
            <a:p>
              <a:pPr algn="ctr"/>
              <a:r>
                <a:rPr lang="en-US" sz="1200">
                  <a:latin typeface="Times New Roman" charset="0"/>
                </a:rPr>
                <a:t>30 R</a:t>
              </a:r>
              <a:endParaRPr lang="en-US" sz="1200">
                <a:latin typeface="Times New Roman" charset="0"/>
              </a:endParaRPr>
            </a:p>
          </p:txBody>
        </p:sp>
        <p:sp>
          <p:nvSpPr>
            <p:cNvPr id="1126" name="Text Box 123"/>
            <p:cNvSpPr txBox="1">
              <a:spLocks noChangeArrowheads="1"/>
            </p:cNvSpPr>
            <p:nvPr/>
          </p:nvSpPr>
          <p:spPr bwMode="auto">
            <a:xfrm>
              <a:off x="272" y="2219"/>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1127" name="Text Box 124"/>
            <p:cNvSpPr txBox="1">
              <a:spLocks noChangeArrowheads="1"/>
            </p:cNvSpPr>
            <p:nvPr/>
          </p:nvSpPr>
          <p:spPr bwMode="auto">
            <a:xfrm>
              <a:off x="1070" y="2087"/>
              <a:ext cx="260" cy="173"/>
            </a:xfrm>
            <a:prstGeom prst="rect">
              <a:avLst/>
            </a:prstGeom>
            <a:noFill/>
            <a:ln w="9525">
              <a:noFill/>
              <a:miter lim="800000"/>
            </a:ln>
          </p:spPr>
          <p:txBody>
            <a:bodyPr wrap="none">
              <a:spAutoFit/>
            </a:bodyPr>
            <a:lstStyle/>
            <a:p>
              <a:pPr algn="ctr"/>
              <a:r>
                <a:rPr lang="en-US" sz="1200">
                  <a:latin typeface="Times New Roman" charset="0"/>
                </a:rPr>
                <a:t>100</a:t>
              </a:r>
              <a:endParaRPr lang="en-US" sz="1200">
                <a:latin typeface="Times New Roman" charset="0"/>
              </a:endParaRPr>
            </a:p>
          </p:txBody>
        </p:sp>
        <p:sp>
          <p:nvSpPr>
            <p:cNvPr id="1128" name="Text Box 125"/>
            <p:cNvSpPr txBox="1">
              <a:spLocks noChangeArrowheads="1"/>
            </p:cNvSpPr>
            <p:nvPr/>
          </p:nvSpPr>
          <p:spPr bwMode="auto">
            <a:xfrm>
              <a:off x="1688" y="2591"/>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1129" name="Text Box 126"/>
            <p:cNvSpPr txBox="1">
              <a:spLocks noChangeArrowheads="1"/>
            </p:cNvSpPr>
            <p:nvPr/>
          </p:nvSpPr>
          <p:spPr bwMode="auto">
            <a:xfrm>
              <a:off x="1460" y="259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1130" name="Text Box 127"/>
            <p:cNvSpPr txBox="1">
              <a:spLocks noChangeArrowheads="1"/>
            </p:cNvSpPr>
            <p:nvPr/>
          </p:nvSpPr>
          <p:spPr bwMode="auto">
            <a:xfrm>
              <a:off x="1256" y="259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1131" name="Text Box 128"/>
            <p:cNvSpPr txBox="1">
              <a:spLocks noChangeArrowheads="1"/>
            </p:cNvSpPr>
            <p:nvPr/>
          </p:nvSpPr>
          <p:spPr bwMode="auto">
            <a:xfrm>
              <a:off x="1126" y="2993"/>
              <a:ext cx="305" cy="173"/>
            </a:xfrm>
            <a:prstGeom prst="rect">
              <a:avLst/>
            </a:prstGeom>
            <a:noFill/>
            <a:ln w="9525">
              <a:noFill/>
              <a:miter lim="800000"/>
            </a:ln>
          </p:spPr>
          <p:txBody>
            <a:bodyPr wrap="none">
              <a:spAutoFit/>
            </a:bodyPr>
            <a:lstStyle/>
            <a:p>
              <a:pPr algn="ctr"/>
              <a:r>
                <a:rPr lang="en-US" sz="1200">
                  <a:latin typeface="Times New Roman" charset="0"/>
                </a:rPr>
                <a:t>20 D</a:t>
              </a:r>
              <a:endParaRPr lang="en-US" sz="1200">
                <a:latin typeface="Times New Roman" charset="0"/>
              </a:endParaRPr>
            </a:p>
          </p:txBody>
        </p:sp>
      </p:grpSp>
      <p:grpSp>
        <p:nvGrpSpPr>
          <p:cNvPr id="8" name="Group 129"/>
          <p:cNvGrpSpPr/>
          <p:nvPr/>
        </p:nvGrpSpPr>
        <p:grpSpPr bwMode="auto">
          <a:xfrm>
            <a:off x="1676400" y="304800"/>
            <a:ext cx="6858000" cy="381000"/>
            <a:chOff x="1440" y="288"/>
            <a:chExt cx="4320" cy="240"/>
          </a:xfrm>
        </p:grpSpPr>
        <p:sp>
          <p:nvSpPr>
            <p:cNvPr id="1088" name="Rectangle 130"/>
            <p:cNvSpPr>
              <a:spLocks noChangeArrowheads="1"/>
            </p:cNvSpPr>
            <p:nvPr/>
          </p:nvSpPr>
          <p:spPr bwMode="auto">
            <a:xfrm>
              <a:off x="1440" y="288"/>
              <a:ext cx="4320" cy="240"/>
            </a:xfrm>
            <a:prstGeom prst="rect">
              <a:avLst/>
            </a:prstGeom>
            <a:solidFill>
              <a:srgbClr val="FFFFCC"/>
            </a:solidFill>
            <a:ln w="9525">
              <a:solidFill>
                <a:schemeClr val="tx1"/>
              </a:solidFill>
              <a:miter lim="800000"/>
            </a:ln>
          </p:spPr>
          <p:txBody>
            <a:bodyPr wrap="none" anchor="ctr"/>
            <a:lstStyle/>
            <a:p>
              <a:endParaRPr lang="en-IN"/>
            </a:p>
          </p:txBody>
        </p:sp>
        <p:sp>
          <p:nvSpPr>
            <p:cNvPr id="1089" name="Text Box 131"/>
            <p:cNvSpPr txBox="1">
              <a:spLocks noChangeArrowheads="1"/>
            </p:cNvSpPr>
            <p:nvPr/>
          </p:nvSpPr>
          <p:spPr bwMode="auto">
            <a:xfrm>
              <a:off x="1584" y="288"/>
              <a:ext cx="3702" cy="212"/>
            </a:xfrm>
            <a:prstGeom prst="rect">
              <a:avLst/>
            </a:prstGeom>
            <a:noFill/>
            <a:ln w="9525">
              <a:noFill/>
              <a:miter lim="800000"/>
            </a:ln>
          </p:spPr>
          <p:txBody>
            <a:bodyPr wrap="none">
              <a:spAutoFit/>
            </a:bodyPr>
            <a:lstStyle/>
            <a:p>
              <a:r>
                <a:rPr lang="en-US" sz="1600" b="1"/>
                <a:t>F.V. &amp; T.V. of  an object are given. Draw it’s isometric view.</a:t>
              </a:r>
              <a:endParaRPr lang="en-US" sz="1600" b="1"/>
            </a:p>
          </p:txBody>
        </p:sp>
      </p:grpSp>
      <p:grpSp>
        <p:nvGrpSpPr>
          <p:cNvPr id="9" name="Group 132"/>
          <p:cNvGrpSpPr/>
          <p:nvPr/>
        </p:nvGrpSpPr>
        <p:grpSpPr bwMode="auto">
          <a:xfrm>
            <a:off x="0" y="0"/>
            <a:ext cx="1806575" cy="1066800"/>
            <a:chOff x="270" y="96"/>
            <a:chExt cx="1532" cy="816"/>
          </a:xfrm>
        </p:grpSpPr>
        <p:sp>
          <p:nvSpPr>
            <p:cNvPr id="1086" name="Oval 133"/>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1087" name="Text Box 134"/>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1078" name="Oval 135"/>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29</a:t>
            </a:r>
            <a:endParaRPr lang="en-US" b="1">
              <a:latin typeface="Times New Roman" charset="0"/>
            </a:endParaRPr>
          </a:p>
        </p:txBody>
      </p:sp>
      <p:grpSp>
        <p:nvGrpSpPr>
          <p:cNvPr id="10" name="Group 136"/>
          <p:cNvGrpSpPr/>
          <p:nvPr/>
        </p:nvGrpSpPr>
        <p:grpSpPr bwMode="auto">
          <a:xfrm>
            <a:off x="7467600" y="46038"/>
            <a:ext cx="1096963" cy="182562"/>
            <a:chOff x="5050" y="0"/>
            <a:chExt cx="691" cy="115"/>
          </a:xfrm>
        </p:grpSpPr>
        <p:sp>
          <p:nvSpPr>
            <p:cNvPr id="1080" name="AutoShape 137">
              <a:hlinkClick r:id="rId6"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081" name="AutoShape 138">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082" name="AutoShape 139">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083" name="AutoShape 140">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084" name="AutoShape 141">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085" name="AutoShape 142">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33796"/>
                                        </p:tgtEl>
                                        <p:attrNameLst>
                                          <p:attrName>style.visibility</p:attrName>
                                        </p:attrNameLst>
                                      </p:cBhvr>
                                      <p:to>
                                        <p:strVal val="visible"/>
                                      </p:to>
                                    </p:set>
                                    <p:anim calcmode="lin" valueType="num">
                                      <p:cBhvr>
                                        <p:cTn id="7" dur="500" fill="hold"/>
                                        <p:tgtEl>
                                          <p:spTgt spid="33796"/>
                                        </p:tgtEl>
                                        <p:attrNameLst>
                                          <p:attrName>ppt_x</p:attrName>
                                        </p:attrNameLst>
                                      </p:cBhvr>
                                      <p:tavLst>
                                        <p:tav tm="0">
                                          <p:val>
                                            <p:strVal val="#ppt_x-#ppt_w/2"/>
                                          </p:val>
                                        </p:tav>
                                        <p:tav tm="100000">
                                          <p:val>
                                            <p:strVal val="#ppt_x"/>
                                          </p:val>
                                        </p:tav>
                                      </p:tavLst>
                                    </p:anim>
                                    <p:anim calcmode="lin" valueType="num">
                                      <p:cBhvr>
                                        <p:cTn id="8" dur="500" fill="hold"/>
                                        <p:tgtEl>
                                          <p:spTgt spid="33796"/>
                                        </p:tgtEl>
                                        <p:attrNameLst>
                                          <p:attrName>ppt_y</p:attrName>
                                        </p:attrNameLst>
                                      </p:cBhvr>
                                      <p:tavLst>
                                        <p:tav tm="0">
                                          <p:val>
                                            <p:strVal val="#ppt_y"/>
                                          </p:val>
                                        </p:tav>
                                        <p:tav tm="100000">
                                          <p:val>
                                            <p:strVal val="#ppt_y"/>
                                          </p:val>
                                        </p:tav>
                                      </p:tavLst>
                                    </p:anim>
                                    <p:anim calcmode="lin" valueType="num">
                                      <p:cBhvr>
                                        <p:cTn id="9" dur="500" fill="hold"/>
                                        <p:tgtEl>
                                          <p:spTgt spid="33796"/>
                                        </p:tgtEl>
                                        <p:attrNameLst>
                                          <p:attrName>ppt_w</p:attrName>
                                        </p:attrNameLst>
                                      </p:cBhvr>
                                      <p:tavLst>
                                        <p:tav tm="0">
                                          <p:val>
                                            <p:fltVal val="0"/>
                                          </p:val>
                                        </p:tav>
                                        <p:tav tm="100000">
                                          <p:val>
                                            <p:strVal val="#ppt_w"/>
                                          </p:val>
                                        </p:tav>
                                      </p:tavLst>
                                    </p:anim>
                                    <p:anim calcmode="lin" valueType="num">
                                      <p:cBhvr>
                                        <p:cTn id="10" dur="500" fill="hold"/>
                                        <p:tgtEl>
                                          <p:spTgt spid="33796"/>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4" fill="hold" grpId="0" nodeType="clickEffect">
                                  <p:stCondLst>
                                    <p:cond delay="0"/>
                                  </p:stCondLst>
                                  <p:childTnLst>
                                    <p:set>
                                      <p:cBhvr>
                                        <p:cTn id="14" dur="1" fill="hold">
                                          <p:stCondLst>
                                            <p:cond delay="0"/>
                                          </p:stCondLst>
                                        </p:cTn>
                                        <p:tgtEl>
                                          <p:spTgt spid="33797"/>
                                        </p:tgtEl>
                                        <p:attrNameLst>
                                          <p:attrName>style.visibility</p:attrName>
                                        </p:attrNameLst>
                                      </p:cBhvr>
                                      <p:to>
                                        <p:strVal val="visible"/>
                                      </p:to>
                                    </p:set>
                                    <p:anim calcmode="lin" valueType="num">
                                      <p:cBhvr>
                                        <p:cTn id="15" dur="500" fill="hold"/>
                                        <p:tgtEl>
                                          <p:spTgt spid="33797"/>
                                        </p:tgtEl>
                                        <p:attrNameLst>
                                          <p:attrName>ppt_x</p:attrName>
                                        </p:attrNameLst>
                                      </p:cBhvr>
                                      <p:tavLst>
                                        <p:tav tm="0">
                                          <p:val>
                                            <p:strVal val="#ppt_x"/>
                                          </p:val>
                                        </p:tav>
                                        <p:tav tm="100000">
                                          <p:val>
                                            <p:strVal val="#ppt_x"/>
                                          </p:val>
                                        </p:tav>
                                      </p:tavLst>
                                    </p:anim>
                                    <p:anim calcmode="lin" valueType="num">
                                      <p:cBhvr>
                                        <p:cTn id="16" dur="500" fill="hold"/>
                                        <p:tgtEl>
                                          <p:spTgt spid="33797"/>
                                        </p:tgtEl>
                                        <p:attrNameLst>
                                          <p:attrName>ppt_y</p:attrName>
                                        </p:attrNameLst>
                                      </p:cBhvr>
                                      <p:tavLst>
                                        <p:tav tm="0">
                                          <p:val>
                                            <p:strVal val="#ppt_y+#ppt_h/2"/>
                                          </p:val>
                                        </p:tav>
                                        <p:tav tm="100000">
                                          <p:val>
                                            <p:strVal val="#ppt_y"/>
                                          </p:val>
                                        </p:tav>
                                      </p:tavLst>
                                    </p:anim>
                                    <p:anim calcmode="lin" valueType="num">
                                      <p:cBhvr>
                                        <p:cTn id="17" dur="500" fill="hold"/>
                                        <p:tgtEl>
                                          <p:spTgt spid="33797"/>
                                        </p:tgtEl>
                                        <p:attrNameLst>
                                          <p:attrName>ppt_w</p:attrName>
                                        </p:attrNameLst>
                                      </p:cBhvr>
                                      <p:tavLst>
                                        <p:tav tm="0">
                                          <p:val>
                                            <p:strVal val="#ppt_w"/>
                                          </p:val>
                                        </p:tav>
                                        <p:tav tm="100000">
                                          <p:val>
                                            <p:strVal val="#ppt_w"/>
                                          </p:val>
                                        </p:tav>
                                      </p:tavLst>
                                    </p:anim>
                                    <p:anim calcmode="lin" valueType="num">
                                      <p:cBhvr>
                                        <p:cTn id="18" dur="500" fill="hold"/>
                                        <p:tgtEl>
                                          <p:spTgt spid="33797"/>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7" presetClass="entr" presetSubtype="4" fill="hold" grpId="0" nodeType="clickEffect">
                                  <p:stCondLst>
                                    <p:cond delay="0"/>
                                  </p:stCondLst>
                                  <p:childTnLst>
                                    <p:set>
                                      <p:cBhvr>
                                        <p:cTn id="22" dur="1" fill="hold">
                                          <p:stCondLst>
                                            <p:cond delay="0"/>
                                          </p:stCondLst>
                                        </p:cTn>
                                        <p:tgtEl>
                                          <p:spTgt spid="33798"/>
                                        </p:tgtEl>
                                        <p:attrNameLst>
                                          <p:attrName>style.visibility</p:attrName>
                                        </p:attrNameLst>
                                      </p:cBhvr>
                                      <p:to>
                                        <p:strVal val="visible"/>
                                      </p:to>
                                    </p:set>
                                    <p:anim calcmode="lin" valueType="num">
                                      <p:cBhvr>
                                        <p:cTn id="23" dur="500" fill="hold"/>
                                        <p:tgtEl>
                                          <p:spTgt spid="33798"/>
                                        </p:tgtEl>
                                        <p:attrNameLst>
                                          <p:attrName>ppt_x</p:attrName>
                                        </p:attrNameLst>
                                      </p:cBhvr>
                                      <p:tavLst>
                                        <p:tav tm="0">
                                          <p:val>
                                            <p:strVal val="#ppt_x"/>
                                          </p:val>
                                        </p:tav>
                                        <p:tav tm="100000">
                                          <p:val>
                                            <p:strVal val="#ppt_x"/>
                                          </p:val>
                                        </p:tav>
                                      </p:tavLst>
                                    </p:anim>
                                    <p:anim calcmode="lin" valueType="num">
                                      <p:cBhvr>
                                        <p:cTn id="24" dur="500" fill="hold"/>
                                        <p:tgtEl>
                                          <p:spTgt spid="33798"/>
                                        </p:tgtEl>
                                        <p:attrNameLst>
                                          <p:attrName>ppt_y</p:attrName>
                                        </p:attrNameLst>
                                      </p:cBhvr>
                                      <p:tavLst>
                                        <p:tav tm="0">
                                          <p:val>
                                            <p:strVal val="#ppt_y+#ppt_h/2"/>
                                          </p:val>
                                        </p:tav>
                                        <p:tav tm="100000">
                                          <p:val>
                                            <p:strVal val="#ppt_y"/>
                                          </p:val>
                                        </p:tav>
                                      </p:tavLst>
                                    </p:anim>
                                    <p:anim calcmode="lin" valueType="num">
                                      <p:cBhvr>
                                        <p:cTn id="25" dur="500" fill="hold"/>
                                        <p:tgtEl>
                                          <p:spTgt spid="33798"/>
                                        </p:tgtEl>
                                        <p:attrNameLst>
                                          <p:attrName>ppt_w</p:attrName>
                                        </p:attrNameLst>
                                      </p:cBhvr>
                                      <p:tavLst>
                                        <p:tav tm="0">
                                          <p:val>
                                            <p:strVal val="#ppt_w"/>
                                          </p:val>
                                        </p:tav>
                                        <p:tav tm="100000">
                                          <p:val>
                                            <p:strVal val="#ppt_w"/>
                                          </p:val>
                                        </p:tav>
                                      </p:tavLst>
                                    </p:anim>
                                    <p:anim calcmode="lin" valueType="num">
                                      <p:cBhvr>
                                        <p:cTn id="26" dur="500" fill="hold"/>
                                        <p:tgtEl>
                                          <p:spTgt spid="33798"/>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32" fill="hold" grpId="0" nodeType="clickEffect">
                                  <p:stCondLst>
                                    <p:cond delay="0"/>
                                  </p:stCondLst>
                                  <p:childTnLst>
                                    <p:set>
                                      <p:cBhvr>
                                        <p:cTn id="30" dur="1" fill="hold">
                                          <p:stCondLst>
                                            <p:cond delay="0"/>
                                          </p:stCondLst>
                                        </p:cTn>
                                        <p:tgtEl>
                                          <p:spTgt spid="33843"/>
                                        </p:tgtEl>
                                        <p:attrNameLst>
                                          <p:attrName>style.visibility</p:attrName>
                                        </p:attrNameLst>
                                      </p:cBhvr>
                                      <p:to>
                                        <p:strVal val="visible"/>
                                      </p:to>
                                    </p:set>
                                    <p:anim calcmode="lin" valueType="num">
                                      <p:cBhvr>
                                        <p:cTn id="31" dur="500" fill="hold"/>
                                        <p:tgtEl>
                                          <p:spTgt spid="33843"/>
                                        </p:tgtEl>
                                        <p:attrNameLst>
                                          <p:attrName>ppt_w</p:attrName>
                                        </p:attrNameLst>
                                      </p:cBhvr>
                                      <p:tavLst>
                                        <p:tav tm="0">
                                          <p:val>
                                            <p:strVal val="4*#ppt_w"/>
                                          </p:val>
                                        </p:tav>
                                        <p:tav tm="100000">
                                          <p:val>
                                            <p:strVal val="#ppt_w"/>
                                          </p:val>
                                        </p:tav>
                                      </p:tavLst>
                                    </p:anim>
                                    <p:anim calcmode="lin" valueType="num">
                                      <p:cBhvr>
                                        <p:cTn id="32" dur="500" fill="hold"/>
                                        <p:tgtEl>
                                          <p:spTgt spid="33843"/>
                                        </p:tgtEl>
                                        <p:attrNameLst>
                                          <p:attrName>ppt_h</p:attrName>
                                        </p:attrNameLst>
                                      </p:cBhvr>
                                      <p:tavLst>
                                        <p:tav tm="0">
                                          <p:val>
                                            <p:strVal val="4*#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4" fill="hold" grpId="0" nodeType="clickEffect">
                                  <p:stCondLst>
                                    <p:cond delay="0"/>
                                  </p:stCondLst>
                                  <p:childTnLst>
                                    <p:set>
                                      <p:cBhvr>
                                        <p:cTn id="36" dur="1" fill="hold">
                                          <p:stCondLst>
                                            <p:cond delay="0"/>
                                          </p:stCondLst>
                                        </p:cTn>
                                        <p:tgtEl>
                                          <p:spTgt spid="33799"/>
                                        </p:tgtEl>
                                        <p:attrNameLst>
                                          <p:attrName>style.visibility</p:attrName>
                                        </p:attrNameLst>
                                      </p:cBhvr>
                                      <p:to>
                                        <p:strVal val="visible"/>
                                      </p:to>
                                    </p:set>
                                    <p:anim calcmode="lin" valueType="num">
                                      <p:cBhvr>
                                        <p:cTn id="37" dur="500" fill="hold"/>
                                        <p:tgtEl>
                                          <p:spTgt spid="33799"/>
                                        </p:tgtEl>
                                        <p:attrNameLst>
                                          <p:attrName>ppt_x</p:attrName>
                                        </p:attrNameLst>
                                      </p:cBhvr>
                                      <p:tavLst>
                                        <p:tav tm="0">
                                          <p:val>
                                            <p:strVal val="#ppt_x"/>
                                          </p:val>
                                        </p:tav>
                                        <p:tav tm="100000">
                                          <p:val>
                                            <p:strVal val="#ppt_x"/>
                                          </p:val>
                                        </p:tav>
                                      </p:tavLst>
                                    </p:anim>
                                    <p:anim calcmode="lin" valueType="num">
                                      <p:cBhvr>
                                        <p:cTn id="38" dur="500" fill="hold"/>
                                        <p:tgtEl>
                                          <p:spTgt spid="33799"/>
                                        </p:tgtEl>
                                        <p:attrNameLst>
                                          <p:attrName>ppt_y</p:attrName>
                                        </p:attrNameLst>
                                      </p:cBhvr>
                                      <p:tavLst>
                                        <p:tav tm="0">
                                          <p:val>
                                            <p:strVal val="#ppt_y+#ppt_h/2"/>
                                          </p:val>
                                        </p:tav>
                                        <p:tav tm="100000">
                                          <p:val>
                                            <p:strVal val="#ppt_y"/>
                                          </p:val>
                                        </p:tav>
                                      </p:tavLst>
                                    </p:anim>
                                    <p:anim calcmode="lin" valueType="num">
                                      <p:cBhvr>
                                        <p:cTn id="39" dur="500" fill="hold"/>
                                        <p:tgtEl>
                                          <p:spTgt spid="33799"/>
                                        </p:tgtEl>
                                        <p:attrNameLst>
                                          <p:attrName>ppt_w</p:attrName>
                                        </p:attrNameLst>
                                      </p:cBhvr>
                                      <p:tavLst>
                                        <p:tav tm="0">
                                          <p:val>
                                            <p:strVal val="#ppt_w"/>
                                          </p:val>
                                        </p:tav>
                                        <p:tav tm="100000">
                                          <p:val>
                                            <p:strVal val="#ppt_w"/>
                                          </p:val>
                                        </p:tav>
                                      </p:tavLst>
                                    </p:anim>
                                    <p:anim calcmode="lin" valueType="num">
                                      <p:cBhvr>
                                        <p:cTn id="40" dur="500" fill="hold"/>
                                        <p:tgtEl>
                                          <p:spTgt spid="33799"/>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4" fill="hold" grpId="0" nodeType="clickEffect">
                                  <p:stCondLst>
                                    <p:cond delay="0"/>
                                  </p:stCondLst>
                                  <p:childTnLst>
                                    <p:set>
                                      <p:cBhvr>
                                        <p:cTn id="44" dur="1" fill="hold">
                                          <p:stCondLst>
                                            <p:cond delay="0"/>
                                          </p:stCondLst>
                                        </p:cTn>
                                        <p:tgtEl>
                                          <p:spTgt spid="33803"/>
                                        </p:tgtEl>
                                        <p:attrNameLst>
                                          <p:attrName>style.visibility</p:attrName>
                                        </p:attrNameLst>
                                      </p:cBhvr>
                                      <p:to>
                                        <p:strVal val="visible"/>
                                      </p:to>
                                    </p:set>
                                    <p:anim calcmode="lin" valueType="num">
                                      <p:cBhvr>
                                        <p:cTn id="45" dur="500" fill="hold"/>
                                        <p:tgtEl>
                                          <p:spTgt spid="33803"/>
                                        </p:tgtEl>
                                        <p:attrNameLst>
                                          <p:attrName>ppt_x</p:attrName>
                                        </p:attrNameLst>
                                      </p:cBhvr>
                                      <p:tavLst>
                                        <p:tav tm="0">
                                          <p:val>
                                            <p:strVal val="#ppt_x"/>
                                          </p:val>
                                        </p:tav>
                                        <p:tav tm="100000">
                                          <p:val>
                                            <p:strVal val="#ppt_x"/>
                                          </p:val>
                                        </p:tav>
                                      </p:tavLst>
                                    </p:anim>
                                    <p:anim calcmode="lin" valueType="num">
                                      <p:cBhvr>
                                        <p:cTn id="46" dur="500" fill="hold"/>
                                        <p:tgtEl>
                                          <p:spTgt spid="33803"/>
                                        </p:tgtEl>
                                        <p:attrNameLst>
                                          <p:attrName>ppt_y</p:attrName>
                                        </p:attrNameLst>
                                      </p:cBhvr>
                                      <p:tavLst>
                                        <p:tav tm="0">
                                          <p:val>
                                            <p:strVal val="#ppt_y+#ppt_h/2"/>
                                          </p:val>
                                        </p:tav>
                                        <p:tav tm="100000">
                                          <p:val>
                                            <p:strVal val="#ppt_y"/>
                                          </p:val>
                                        </p:tav>
                                      </p:tavLst>
                                    </p:anim>
                                    <p:anim calcmode="lin" valueType="num">
                                      <p:cBhvr>
                                        <p:cTn id="47" dur="500" fill="hold"/>
                                        <p:tgtEl>
                                          <p:spTgt spid="33803"/>
                                        </p:tgtEl>
                                        <p:attrNameLst>
                                          <p:attrName>ppt_w</p:attrName>
                                        </p:attrNameLst>
                                      </p:cBhvr>
                                      <p:tavLst>
                                        <p:tav tm="0">
                                          <p:val>
                                            <p:strVal val="#ppt_w"/>
                                          </p:val>
                                        </p:tav>
                                        <p:tav tm="100000">
                                          <p:val>
                                            <p:strVal val="#ppt_w"/>
                                          </p:val>
                                        </p:tav>
                                      </p:tavLst>
                                    </p:anim>
                                    <p:anim calcmode="lin" valueType="num">
                                      <p:cBhvr>
                                        <p:cTn id="48" dur="500" fill="hold"/>
                                        <p:tgtEl>
                                          <p:spTgt spid="33803"/>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4" fill="hold" grpId="0" nodeType="clickEffect">
                                  <p:stCondLst>
                                    <p:cond delay="0"/>
                                  </p:stCondLst>
                                  <p:childTnLst>
                                    <p:set>
                                      <p:cBhvr>
                                        <p:cTn id="52" dur="1" fill="hold">
                                          <p:stCondLst>
                                            <p:cond delay="0"/>
                                          </p:stCondLst>
                                        </p:cTn>
                                        <p:tgtEl>
                                          <p:spTgt spid="33802"/>
                                        </p:tgtEl>
                                        <p:attrNameLst>
                                          <p:attrName>style.visibility</p:attrName>
                                        </p:attrNameLst>
                                      </p:cBhvr>
                                      <p:to>
                                        <p:strVal val="visible"/>
                                      </p:to>
                                    </p:set>
                                    <p:anim calcmode="lin" valueType="num">
                                      <p:cBhvr>
                                        <p:cTn id="53" dur="500" fill="hold"/>
                                        <p:tgtEl>
                                          <p:spTgt spid="33802"/>
                                        </p:tgtEl>
                                        <p:attrNameLst>
                                          <p:attrName>ppt_x</p:attrName>
                                        </p:attrNameLst>
                                      </p:cBhvr>
                                      <p:tavLst>
                                        <p:tav tm="0">
                                          <p:val>
                                            <p:strVal val="#ppt_x"/>
                                          </p:val>
                                        </p:tav>
                                        <p:tav tm="100000">
                                          <p:val>
                                            <p:strVal val="#ppt_x"/>
                                          </p:val>
                                        </p:tav>
                                      </p:tavLst>
                                    </p:anim>
                                    <p:anim calcmode="lin" valueType="num">
                                      <p:cBhvr>
                                        <p:cTn id="54" dur="500" fill="hold"/>
                                        <p:tgtEl>
                                          <p:spTgt spid="33802"/>
                                        </p:tgtEl>
                                        <p:attrNameLst>
                                          <p:attrName>ppt_y</p:attrName>
                                        </p:attrNameLst>
                                      </p:cBhvr>
                                      <p:tavLst>
                                        <p:tav tm="0">
                                          <p:val>
                                            <p:strVal val="#ppt_y+#ppt_h/2"/>
                                          </p:val>
                                        </p:tav>
                                        <p:tav tm="100000">
                                          <p:val>
                                            <p:strVal val="#ppt_y"/>
                                          </p:val>
                                        </p:tav>
                                      </p:tavLst>
                                    </p:anim>
                                    <p:anim calcmode="lin" valueType="num">
                                      <p:cBhvr>
                                        <p:cTn id="55" dur="500" fill="hold"/>
                                        <p:tgtEl>
                                          <p:spTgt spid="33802"/>
                                        </p:tgtEl>
                                        <p:attrNameLst>
                                          <p:attrName>ppt_w</p:attrName>
                                        </p:attrNameLst>
                                      </p:cBhvr>
                                      <p:tavLst>
                                        <p:tav tm="0">
                                          <p:val>
                                            <p:strVal val="#ppt_w"/>
                                          </p:val>
                                        </p:tav>
                                        <p:tav tm="100000">
                                          <p:val>
                                            <p:strVal val="#ppt_w"/>
                                          </p:val>
                                        </p:tav>
                                      </p:tavLst>
                                    </p:anim>
                                    <p:anim calcmode="lin" valueType="num">
                                      <p:cBhvr>
                                        <p:cTn id="56" dur="500" fill="hold"/>
                                        <p:tgtEl>
                                          <p:spTgt spid="33802"/>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7" presetClass="entr" presetSubtype="4" fill="hold" grpId="0" nodeType="clickEffect">
                                  <p:stCondLst>
                                    <p:cond delay="0"/>
                                  </p:stCondLst>
                                  <p:childTnLst>
                                    <p:set>
                                      <p:cBhvr>
                                        <p:cTn id="60" dur="1" fill="hold">
                                          <p:stCondLst>
                                            <p:cond delay="0"/>
                                          </p:stCondLst>
                                        </p:cTn>
                                        <p:tgtEl>
                                          <p:spTgt spid="33800"/>
                                        </p:tgtEl>
                                        <p:attrNameLst>
                                          <p:attrName>style.visibility</p:attrName>
                                        </p:attrNameLst>
                                      </p:cBhvr>
                                      <p:to>
                                        <p:strVal val="visible"/>
                                      </p:to>
                                    </p:set>
                                    <p:anim calcmode="lin" valueType="num">
                                      <p:cBhvr>
                                        <p:cTn id="61" dur="500" fill="hold"/>
                                        <p:tgtEl>
                                          <p:spTgt spid="33800"/>
                                        </p:tgtEl>
                                        <p:attrNameLst>
                                          <p:attrName>ppt_x</p:attrName>
                                        </p:attrNameLst>
                                      </p:cBhvr>
                                      <p:tavLst>
                                        <p:tav tm="0">
                                          <p:val>
                                            <p:strVal val="#ppt_x"/>
                                          </p:val>
                                        </p:tav>
                                        <p:tav tm="100000">
                                          <p:val>
                                            <p:strVal val="#ppt_x"/>
                                          </p:val>
                                        </p:tav>
                                      </p:tavLst>
                                    </p:anim>
                                    <p:anim calcmode="lin" valueType="num">
                                      <p:cBhvr>
                                        <p:cTn id="62" dur="500" fill="hold"/>
                                        <p:tgtEl>
                                          <p:spTgt spid="33800"/>
                                        </p:tgtEl>
                                        <p:attrNameLst>
                                          <p:attrName>ppt_y</p:attrName>
                                        </p:attrNameLst>
                                      </p:cBhvr>
                                      <p:tavLst>
                                        <p:tav tm="0">
                                          <p:val>
                                            <p:strVal val="#ppt_y+#ppt_h/2"/>
                                          </p:val>
                                        </p:tav>
                                        <p:tav tm="100000">
                                          <p:val>
                                            <p:strVal val="#ppt_y"/>
                                          </p:val>
                                        </p:tav>
                                      </p:tavLst>
                                    </p:anim>
                                    <p:anim calcmode="lin" valueType="num">
                                      <p:cBhvr>
                                        <p:cTn id="63" dur="500" fill="hold"/>
                                        <p:tgtEl>
                                          <p:spTgt spid="33800"/>
                                        </p:tgtEl>
                                        <p:attrNameLst>
                                          <p:attrName>ppt_w</p:attrName>
                                        </p:attrNameLst>
                                      </p:cBhvr>
                                      <p:tavLst>
                                        <p:tav tm="0">
                                          <p:val>
                                            <p:strVal val="#ppt_w"/>
                                          </p:val>
                                        </p:tav>
                                        <p:tav tm="100000">
                                          <p:val>
                                            <p:strVal val="#ppt_w"/>
                                          </p:val>
                                        </p:tav>
                                      </p:tavLst>
                                    </p:anim>
                                    <p:anim calcmode="lin" valueType="num">
                                      <p:cBhvr>
                                        <p:cTn id="64" dur="500" fill="hold"/>
                                        <p:tgtEl>
                                          <p:spTgt spid="33800"/>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17" presetClass="entr" presetSubtype="4" fill="hold" grpId="0" nodeType="clickEffect">
                                  <p:stCondLst>
                                    <p:cond delay="0"/>
                                  </p:stCondLst>
                                  <p:childTnLst>
                                    <p:set>
                                      <p:cBhvr>
                                        <p:cTn id="68" dur="1" fill="hold">
                                          <p:stCondLst>
                                            <p:cond delay="0"/>
                                          </p:stCondLst>
                                        </p:cTn>
                                        <p:tgtEl>
                                          <p:spTgt spid="33804"/>
                                        </p:tgtEl>
                                        <p:attrNameLst>
                                          <p:attrName>style.visibility</p:attrName>
                                        </p:attrNameLst>
                                      </p:cBhvr>
                                      <p:to>
                                        <p:strVal val="visible"/>
                                      </p:to>
                                    </p:set>
                                    <p:anim calcmode="lin" valueType="num">
                                      <p:cBhvr>
                                        <p:cTn id="69" dur="500" fill="hold"/>
                                        <p:tgtEl>
                                          <p:spTgt spid="33804"/>
                                        </p:tgtEl>
                                        <p:attrNameLst>
                                          <p:attrName>ppt_x</p:attrName>
                                        </p:attrNameLst>
                                      </p:cBhvr>
                                      <p:tavLst>
                                        <p:tav tm="0">
                                          <p:val>
                                            <p:strVal val="#ppt_x"/>
                                          </p:val>
                                        </p:tav>
                                        <p:tav tm="100000">
                                          <p:val>
                                            <p:strVal val="#ppt_x"/>
                                          </p:val>
                                        </p:tav>
                                      </p:tavLst>
                                    </p:anim>
                                    <p:anim calcmode="lin" valueType="num">
                                      <p:cBhvr>
                                        <p:cTn id="70" dur="500" fill="hold"/>
                                        <p:tgtEl>
                                          <p:spTgt spid="33804"/>
                                        </p:tgtEl>
                                        <p:attrNameLst>
                                          <p:attrName>ppt_y</p:attrName>
                                        </p:attrNameLst>
                                      </p:cBhvr>
                                      <p:tavLst>
                                        <p:tav tm="0">
                                          <p:val>
                                            <p:strVal val="#ppt_y+#ppt_h/2"/>
                                          </p:val>
                                        </p:tav>
                                        <p:tav tm="100000">
                                          <p:val>
                                            <p:strVal val="#ppt_y"/>
                                          </p:val>
                                        </p:tav>
                                      </p:tavLst>
                                    </p:anim>
                                    <p:anim calcmode="lin" valueType="num">
                                      <p:cBhvr>
                                        <p:cTn id="71" dur="500" fill="hold"/>
                                        <p:tgtEl>
                                          <p:spTgt spid="33804"/>
                                        </p:tgtEl>
                                        <p:attrNameLst>
                                          <p:attrName>ppt_w</p:attrName>
                                        </p:attrNameLst>
                                      </p:cBhvr>
                                      <p:tavLst>
                                        <p:tav tm="0">
                                          <p:val>
                                            <p:strVal val="#ppt_w"/>
                                          </p:val>
                                        </p:tav>
                                        <p:tav tm="100000">
                                          <p:val>
                                            <p:strVal val="#ppt_w"/>
                                          </p:val>
                                        </p:tav>
                                      </p:tavLst>
                                    </p:anim>
                                    <p:anim calcmode="lin" valueType="num">
                                      <p:cBhvr>
                                        <p:cTn id="72" dur="500" fill="hold"/>
                                        <p:tgtEl>
                                          <p:spTgt spid="33804"/>
                                        </p:tgtEl>
                                        <p:attrNameLst>
                                          <p:attrName>ppt_h</p:attrName>
                                        </p:attrNameLst>
                                      </p:cBhvr>
                                      <p:tavLst>
                                        <p:tav tm="0">
                                          <p:val>
                                            <p:fltVal val="0"/>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17" presetClass="entr" presetSubtype="4" fill="hold" grpId="0" nodeType="clickEffect">
                                  <p:stCondLst>
                                    <p:cond delay="0"/>
                                  </p:stCondLst>
                                  <p:childTnLst>
                                    <p:set>
                                      <p:cBhvr>
                                        <p:cTn id="76" dur="1" fill="hold">
                                          <p:stCondLst>
                                            <p:cond delay="0"/>
                                          </p:stCondLst>
                                        </p:cTn>
                                        <p:tgtEl>
                                          <p:spTgt spid="33801"/>
                                        </p:tgtEl>
                                        <p:attrNameLst>
                                          <p:attrName>style.visibility</p:attrName>
                                        </p:attrNameLst>
                                      </p:cBhvr>
                                      <p:to>
                                        <p:strVal val="visible"/>
                                      </p:to>
                                    </p:set>
                                    <p:anim calcmode="lin" valueType="num">
                                      <p:cBhvr>
                                        <p:cTn id="77" dur="500" fill="hold"/>
                                        <p:tgtEl>
                                          <p:spTgt spid="33801"/>
                                        </p:tgtEl>
                                        <p:attrNameLst>
                                          <p:attrName>ppt_x</p:attrName>
                                        </p:attrNameLst>
                                      </p:cBhvr>
                                      <p:tavLst>
                                        <p:tav tm="0">
                                          <p:val>
                                            <p:strVal val="#ppt_x"/>
                                          </p:val>
                                        </p:tav>
                                        <p:tav tm="100000">
                                          <p:val>
                                            <p:strVal val="#ppt_x"/>
                                          </p:val>
                                        </p:tav>
                                      </p:tavLst>
                                    </p:anim>
                                    <p:anim calcmode="lin" valueType="num">
                                      <p:cBhvr>
                                        <p:cTn id="78" dur="500" fill="hold"/>
                                        <p:tgtEl>
                                          <p:spTgt spid="33801"/>
                                        </p:tgtEl>
                                        <p:attrNameLst>
                                          <p:attrName>ppt_y</p:attrName>
                                        </p:attrNameLst>
                                      </p:cBhvr>
                                      <p:tavLst>
                                        <p:tav tm="0">
                                          <p:val>
                                            <p:strVal val="#ppt_y+#ppt_h/2"/>
                                          </p:val>
                                        </p:tav>
                                        <p:tav tm="100000">
                                          <p:val>
                                            <p:strVal val="#ppt_y"/>
                                          </p:val>
                                        </p:tav>
                                      </p:tavLst>
                                    </p:anim>
                                    <p:anim calcmode="lin" valueType="num">
                                      <p:cBhvr>
                                        <p:cTn id="79" dur="500" fill="hold"/>
                                        <p:tgtEl>
                                          <p:spTgt spid="33801"/>
                                        </p:tgtEl>
                                        <p:attrNameLst>
                                          <p:attrName>ppt_w</p:attrName>
                                        </p:attrNameLst>
                                      </p:cBhvr>
                                      <p:tavLst>
                                        <p:tav tm="0">
                                          <p:val>
                                            <p:strVal val="#ppt_w"/>
                                          </p:val>
                                        </p:tav>
                                        <p:tav tm="100000">
                                          <p:val>
                                            <p:strVal val="#ppt_w"/>
                                          </p:val>
                                        </p:tav>
                                      </p:tavLst>
                                    </p:anim>
                                    <p:anim calcmode="lin" valueType="num">
                                      <p:cBhvr>
                                        <p:cTn id="80" dur="500" fill="hold"/>
                                        <p:tgtEl>
                                          <p:spTgt spid="33801"/>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17" presetClass="entr" presetSubtype="4" fill="hold" grpId="0" nodeType="clickEffect">
                                  <p:stCondLst>
                                    <p:cond delay="0"/>
                                  </p:stCondLst>
                                  <p:childTnLst>
                                    <p:set>
                                      <p:cBhvr>
                                        <p:cTn id="84" dur="1" fill="hold">
                                          <p:stCondLst>
                                            <p:cond delay="0"/>
                                          </p:stCondLst>
                                        </p:cTn>
                                        <p:tgtEl>
                                          <p:spTgt spid="33805"/>
                                        </p:tgtEl>
                                        <p:attrNameLst>
                                          <p:attrName>style.visibility</p:attrName>
                                        </p:attrNameLst>
                                      </p:cBhvr>
                                      <p:to>
                                        <p:strVal val="visible"/>
                                      </p:to>
                                    </p:set>
                                    <p:anim calcmode="lin" valueType="num">
                                      <p:cBhvr>
                                        <p:cTn id="85" dur="500" fill="hold"/>
                                        <p:tgtEl>
                                          <p:spTgt spid="33805"/>
                                        </p:tgtEl>
                                        <p:attrNameLst>
                                          <p:attrName>ppt_x</p:attrName>
                                        </p:attrNameLst>
                                      </p:cBhvr>
                                      <p:tavLst>
                                        <p:tav tm="0">
                                          <p:val>
                                            <p:strVal val="#ppt_x"/>
                                          </p:val>
                                        </p:tav>
                                        <p:tav tm="100000">
                                          <p:val>
                                            <p:strVal val="#ppt_x"/>
                                          </p:val>
                                        </p:tav>
                                      </p:tavLst>
                                    </p:anim>
                                    <p:anim calcmode="lin" valueType="num">
                                      <p:cBhvr>
                                        <p:cTn id="86" dur="500" fill="hold"/>
                                        <p:tgtEl>
                                          <p:spTgt spid="33805"/>
                                        </p:tgtEl>
                                        <p:attrNameLst>
                                          <p:attrName>ppt_y</p:attrName>
                                        </p:attrNameLst>
                                      </p:cBhvr>
                                      <p:tavLst>
                                        <p:tav tm="0">
                                          <p:val>
                                            <p:strVal val="#ppt_y+#ppt_h/2"/>
                                          </p:val>
                                        </p:tav>
                                        <p:tav tm="100000">
                                          <p:val>
                                            <p:strVal val="#ppt_y"/>
                                          </p:val>
                                        </p:tav>
                                      </p:tavLst>
                                    </p:anim>
                                    <p:anim calcmode="lin" valueType="num">
                                      <p:cBhvr>
                                        <p:cTn id="87" dur="500" fill="hold"/>
                                        <p:tgtEl>
                                          <p:spTgt spid="33805"/>
                                        </p:tgtEl>
                                        <p:attrNameLst>
                                          <p:attrName>ppt_w</p:attrName>
                                        </p:attrNameLst>
                                      </p:cBhvr>
                                      <p:tavLst>
                                        <p:tav tm="0">
                                          <p:val>
                                            <p:strVal val="#ppt_w"/>
                                          </p:val>
                                        </p:tav>
                                        <p:tav tm="100000">
                                          <p:val>
                                            <p:strVal val="#ppt_w"/>
                                          </p:val>
                                        </p:tav>
                                      </p:tavLst>
                                    </p:anim>
                                    <p:anim calcmode="lin" valueType="num">
                                      <p:cBhvr>
                                        <p:cTn id="88" dur="500" fill="hold"/>
                                        <p:tgtEl>
                                          <p:spTgt spid="33805"/>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8" presetClass="entr" presetSubtype="3" fill="hold" nodeType="clickEffect">
                                  <p:stCondLst>
                                    <p:cond delay="0"/>
                                  </p:stCondLst>
                                  <p:childTnLst>
                                    <p:set>
                                      <p:cBhvr>
                                        <p:cTn id="92" dur="1" fill="hold">
                                          <p:stCondLst>
                                            <p:cond delay="0"/>
                                          </p:stCondLst>
                                        </p:cTn>
                                        <p:tgtEl>
                                          <p:spTgt spid="33806"/>
                                        </p:tgtEl>
                                        <p:attrNameLst>
                                          <p:attrName>style.visibility</p:attrName>
                                        </p:attrNameLst>
                                      </p:cBhvr>
                                      <p:to>
                                        <p:strVal val="visible"/>
                                      </p:to>
                                    </p:set>
                                    <p:animEffect transition="in" filter="strips(upRight)">
                                      <p:cBhvr>
                                        <p:cTn id="93" dur="500"/>
                                        <p:tgtEl>
                                          <p:spTgt spid="33806"/>
                                        </p:tgtEl>
                                      </p:cBhvr>
                                    </p:animEffect>
                                  </p:childTnLst>
                                </p:cTn>
                              </p:par>
                            </p:childTnLst>
                          </p:cTn>
                        </p:par>
                      </p:childTnLst>
                    </p:cTn>
                  </p:par>
                  <p:par>
                    <p:cTn id="94" fill="hold">
                      <p:stCondLst>
                        <p:cond delay="indefinite"/>
                      </p:stCondLst>
                      <p:childTnLst>
                        <p:par>
                          <p:cTn id="95" fill="hold">
                            <p:stCondLst>
                              <p:cond delay="0"/>
                            </p:stCondLst>
                            <p:childTnLst>
                              <p:par>
                                <p:cTn id="96" presetID="18" presetClass="entr" presetSubtype="3" fill="hold" nodeType="clickEffect">
                                  <p:stCondLst>
                                    <p:cond delay="0"/>
                                  </p:stCondLst>
                                  <p:childTnLst>
                                    <p:set>
                                      <p:cBhvr>
                                        <p:cTn id="97" dur="1" fill="hold">
                                          <p:stCondLst>
                                            <p:cond delay="0"/>
                                          </p:stCondLst>
                                        </p:cTn>
                                        <p:tgtEl>
                                          <p:spTgt spid="33807"/>
                                        </p:tgtEl>
                                        <p:attrNameLst>
                                          <p:attrName>style.visibility</p:attrName>
                                        </p:attrNameLst>
                                      </p:cBhvr>
                                      <p:to>
                                        <p:strVal val="visible"/>
                                      </p:to>
                                    </p:set>
                                    <p:animEffect transition="in" filter="strips(upRight)">
                                      <p:cBhvr>
                                        <p:cTn id="98" dur="500"/>
                                        <p:tgtEl>
                                          <p:spTgt spid="33807"/>
                                        </p:tgtEl>
                                      </p:cBhvr>
                                    </p:animEffect>
                                  </p:childTnLst>
                                </p:cTn>
                              </p:par>
                            </p:childTnLst>
                          </p:cTn>
                        </p:par>
                      </p:childTnLst>
                    </p:cTn>
                  </p:par>
                  <p:par>
                    <p:cTn id="99" fill="hold">
                      <p:stCondLst>
                        <p:cond delay="indefinite"/>
                      </p:stCondLst>
                      <p:childTnLst>
                        <p:par>
                          <p:cTn id="100" fill="hold">
                            <p:stCondLst>
                              <p:cond delay="0"/>
                            </p:stCondLst>
                            <p:childTnLst>
                              <p:par>
                                <p:cTn id="101" presetID="18" presetClass="entr" presetSubtype="3" fill="hold" grpId="0" nodeType="clickEffect">
                                  <p:stCondLst>
                                    <p:cond delay="0"/>
                                  </p:stCondLst>
                                  <p:childTnLst>
                                    <p:set>
                                      <p:cBhvr>
                                        <p:cTn id="102" dur="1" fill="hold">
                                          <p:stCondLst>
                                            <p:cond delay="0"/>
                                          </p:stCondLst>
                                        </p:cTn>
                                        <p:tgtEl>
                                          <p:spTgt spid="33808"/>
                                        </p:tgtEl>
                                        <p:attrNameLst>
                                          <p:attrName>style.visibility</p:attrName>
                                        </p:attrNameLst>
                                      </p:cBhvr>
                                      <p:to>
                                        <p:strVal val="visible"/>
                                      </p:to>
                                    </p:set>
                                    <p:animEffect transition="in" filter="strips(upRight)">
                                      <p:cBhvr>
                                        <p:cTn id="103" dur="500"/>
                                        <p:tgtEl>
                                          <p:spTgt spid="33808"/>
                                        </p:tgtEl>
                                      </p:cBhvr>
                                    </p:animEffect>
                                  </p:childTnLst>
                                </p:cTn>
                              </p:par>
                            </p:childTnLst>
                          </p:cTn>
                        </p:par>
                      </p:childTnLst>
                    </p:cTn>
                  </p:par>
                  <p:par>
                    <p:cTn id="104" fill="hold">
                      <p:stCondLst>
                        <p:cond delay="indefinite"/>
                      </p:stCondLst>
                      <p:childTnLst>
                        <p:par>
                          <p:cTn id="105" fill="hold">
                            <p:stCondLst>
                              <p:cond delay="0"/>
                            </p:stCondLst>
                            <p:childTnLst>
                              <p:par>
                                <p:cTn id="106" presetID="18" presetClass="entr" presetSubtype="3" fill="hold" grpId="0" nodeType="clickEffect">
                                  <p:stCondLst>
                                    <p:cond delay="0"/>
                                  </p:stCondLst>
                                  <p:childTnLst>
                                    <p:set>
                                      <p:cBhvr>
                                        <p:cTn id="107" dur="1" fill="hold">
                                          <p:stCondLst>
                                            <p:cond delay="0"/>
                                          </p:stCondLst>
                                        </p:cTn>
                                        <p:tgtEl>
                                          <p:spTgt spid="33809"/>
                                        </p:tgtEl>
                                        <p:attrNameLst>
                                          <p:attrName>style.visibility</p:attrName>
                                        </p:attrNameLst>
                                      </p:cBhvr>
                                      <p:to>
                                        <p:strVal val="visible"/>
                                      </p:to>
                                    </p:set>
                                    <p:animEffect transition="in" filter="strips(upRight)">
                                      <p:cBhvr>
                                        <p:cTn id="108" dur="500"/>
                                        <p:tgtEl>
                                          <p:spTgt spid="33809"/>
                                        </p:tgtEl>
                                      </p:cBhvr>
                                    </p:animEffect>
                                  </p:childTnLst>
                                </p:cTn>
                              </p:par>
                            </p:childTnLst>
                          </p:cTn>
                        </p:par>
                      </p:childTnLst>
                    </p:cTn>
                  </p:par>
                  <p:par>
                    <p:cTn id="109" fill="hold">
                      <p:stCondLst>
                        <p:cond delay="indefinite"/>
                      </p:stCondLst>
                      <p:childTnLst>
                        <p:par>
                          <p:cTn id="110" fill="hold">
                            <p:stCondLst>
                              <p:cond delay="0"/>
                            </p:stCondLst>
                            <p:childTnLst>
                              <p:par>
                                <p:cTn id="111" presetID="17" presetClass="entr" presetSubtype="4" fill="hold" grpId="0" nodeType="clickEffect">
                                  <p:stCondLst>
                                    <p:cond delay="0"/>
                                  </p:stCondLst>
                                  <p:childTnLst>
                                    <p:set>
                                      <p:cBhvr>
                                        <p:cTn id="112" dur="1" fill="hold">
                                          <p:stCondLst>
                                            <p:cond delay="0"/>
                                          </p:stCondLst>
                                        </p:cTn>
                                        <p:tgtEl>
                                          <p:spTgt spid="33810"/>
                                        </p:tgtEl>
                                        <p:attrNameLst>
                                          <p:attrName>style.visibility</p:attrName>
                                        </p:attrNameLst>
                                      </p:cBhvr>
                                      <p:to>
                                        <p:strVal val="visible"/>
                                      </p:to>
                                    </p:set>
                                    <p:anim calcmode="lin" valueType="num">
                                      <p:cBhvr>
                                        <p:cTn id="113" dur="500" fill="hold"/>
                                        <p:tgtEl>
                                          <p:spTgt spid="33810"/>
                                        </p:tgtEl>
                                        <p:attrNameLst>
                                          <p:attrName>ppt_x</p:attrName>
                                        </p:attrNameLst>
                                      </p:cBhvr>
                                      <p:tavLst>
                                        <p:tav tm="0">
                                          <p:val>
                                            <p:strVal val="#ppt_x"/>
                                          </p:val>
                                        </p:tav>
                                        <p:tav tm="100000">
                                          <p:val>
                                            <p:strVal val="#ppt_x"/>
                                          </p:val>
                                        </p:tav>
                                      </p:tavLst>
                                    </p:anim>
                                    <p:anim calcmode="lin" valueType="num">
                                      <p:cBhvr>
                                        <p:cTn id="114" dur="500" fill="hold"/>
                                        <p:tgtEl>
                                          <p:spTgt spid="33810"/>
                                        </p:tgtEl>
                                        <p:attrNameLst>
                                          <p:attrName>ppt_y</p:attrName>
                                        </p:attrNameLst>
                                      </p:cBhvr>
                                      <p:tavLst>
                                        <p:tav tm="0">
                                          <p:val>
                                            <p:strVal val="#ppt_y+#ppt_h/2"/>
                                          </p:val>
                                        </p:tav>
                                        <p:tav tm="100000">
                                          <p:val>
                                            <p:strVal val="#ppt_y"/>
                                          </p:val>
                                        </p:tav>
                                      </p:tavLst>
                                    </p:anim>
                                    <p:anim calcmode="lin" valueType="num">
                                      <p:cBhvr>
                                        <p:cTn id="115" dur="500" fill="hold"/>
                                        <p:tgtEl>
                                          <p:spTgt spid="33810"/>
                                        </p:tgtEl>
                                        <p:attrNameLst>
                                          <p:attrName>ppt_w</p:attrName>
                                        </p:attrNameLst>
                                      </p:cBhvr>
                                      <p:tavLst>
                                        <p:tav tm="0">
                                          <p:val>
                                            <p:strVal val="#ppt_w"/>
                                          </p:val>
                                        </p:tav>
                                        <p:tav tm="100000">
                                          <p:val>
                                            <p:strVal val="#ppt_w"/>
                                          </p:val>
                                        </p:tav>
                                      </p:tavLst>
                                    </p:anim>
                                    <p:anim calcmode="lin" valueType="num">
                                      <p:cBhvr>
                                        <p:cTn id="116" dur="500" fill="hold"/>
                                        <p:tgtEl>
                                          <p:spTgt spid="33810"/>
                                        </p:tgtEl>
                                        <p:attrNameLst>
                                          <p:attrName>ppt_h</p:attrName>
                                        </p:attrNameLst>
                                      </p:cBhvr>
                                      <p:tavLst>
                                        <p:tav tm="0">
                                          <p:val>
                                            <p:fltVal val="0"/>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17" presetClass="entr" presetSubtype="4" fill="hold" grpId="0" nodeType="clickEffect">
                                  <p:stCondLst>
                                    <p:cond delay="0"/>
                                  </p:stCondLst>
                                  <p:childTnLst>
                                    <p:set>
                                      <p:cBhvr>
                                        <p:cTn id="120" dur="1" fill="hold">
                                          <p:stCondLst>
                                            <p:cond delay="0"/>
                                          </p:stCondLst>
                                        </p:cTn>
                                        <p:tgtEl>
                                          <p:spTgt spid="33811"/>
                                        </p:tgtEl>
                                        <p:attrNameLst>
                                          <p:attrName>style.visibility</p:attrName>
                                        </p:attrNameLst>
                                      </p:cBhvr>
                                      <p:to>
                                        <p:strVal val="visible"/>
                                      </p:to>
                                    </p:set>
                                    <p:anim calcmode="lin" valueType="num">
                                      <p:cBhvr>
                                        <p:cTn id="121" dur="500" fill="hold"/>
                                        <p:tgtEl>
                                          <p:spTgt spid="33811"/>
                                        </p:tgtEl>
                                        <p:attrNameLst>
                                          <p:attrName>ppt_x</p:attrName>
                                        </p:attrNameLst>
                                      </p:cBhvr>
                                      <p:tavLst>
                                        <p:tav tm="0">
                                          <p:val>
                                            <p:strVal val="#ppt_x"/>
                                          </p:val>
                                        </p:tav>
                                        <p:tav tm="100000">
                                          <p:val>
                                            <p:strVal val="#ppt_x"/>
                                          </p:val>
                                        </p:tav>
                                      </p:tavLst>
                                    </p:anim>
                                    <p:anim calcmode="lin" valueType="num">
                                      <p:cBhvr>
                                        <p:cTn id="122" dur="500" fill="hold"/>
                                        <p:tgtEl>
                                          <p:spTgt spid="33811"/>
                                        </p:tgtEl>
                                        <p:attrNameLst>
                                          <p:attrName>ppt_y</p:attrName>
                                        </p:attrNameLst>
                                      </p:cBhvr>
                                      <p:tavLst>
                                        <p:tav tm="0">
                                          <p:val>
                                            <p:strVal val="#ppt_y+#ppt_h/2"/>
                                          </p:val>
                                        </p:tav>
                                        <p:tav tm="100000">
                                          <p:val>
                                            <p:strVal val="#ppt_y"/>
                                          </p:val>
                                        </p:tav>
                                      </p:tavLst>
                                    </p:anim>
                                    <p:anim calcmode="lin" valueType="num">
                                      <p:cBhvr>
                                        <p:cTn id="123" dur="500" fill="hold"/>
                                        <p:tgtEl>
                                          <p:spTgt spid="33811"/>
                                        </p:tgtEl>
                                        <p:attrNameLst>
                                          <p:attrName>ppt_w</p:attrName>
                                        </p:attrNameLst>
                                      </p:cBhvr>
                                      <p:tavLst>
                                        <p:tav tm="0">
                                          <p:val>
                                            <p:strVal val="#ppt_w"/>
                                          </p:val>
                                        </p:tav>
                                        <p:tav tm="100000">
                                          <p:val>
                                            <p:strVal val="#ppt_w"/>
                                          </p:val>
                                        </p:tav>
                                      </p:tavLst>
                                    </p:anim>
                                    <p:anim calcmode="lin" valueType="num">
                                      <p:cBhvr>
                                        <p:cTn id="124" dur="500" fill="hold"/>
                                        <p:tgtEl>
                                          <p:spTgt spid="33811"/>
                                        </p:tgtEl>
                                        <p:attrNameLst>
                                          <p:attrName>ppt_h</p:attrName>
                                        </p:attrNameLst>
                                      </p:cBhvr>
                                      <p:tavLst>
                                        <p:tav tm="0">
                                          <p:val>
                                            <p:fltVal val="0"/>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17" presetClass="entr" presetSubtype="4" fill="hold" grpId="0" nodeType="clickEffect">
                                  <p:stCondLst>
                                    <p:cond delay="0"/>
                                  </p:stCondLst>
                                  <p:childTnLst>
                                    <p:set>
                                      <p:cBhvr>
                                        <p:cTn id="128" dur="1" fill="hold">
                                          <p:stCondLst>
                                            <p:cond delay="0"/>
                                          </p:stCondLst>
                                        </p:cTn>
                                        <p:tgtEl>
                                          <p:spTgt spid="33812"/>
                                        </p:tgtEl>
                                        <p:attrNameLst>
                                          <p:attrName>style.visibility</p:attrName>
                                        </p:attrNameLst>
                                      </p:cBhvr>
                                      <p:to>
                                        <p:strVal val="visible"/>
                                      </p:to>
                                    </p:set>
                                    <p:anim calcmode="lin" valueType="num">
                                      <p:cBhvr>
                                        <p:cTn id="129" dur="500" fill="hold"/>
                                        <p:tgtEl>
                                          <p:spTgt spid="33812"/>
                                        </p:tgtEl>
                                        <p:attrNameLst>
                                          <p:attrName>ppt_x</p:attrName>
                                        </p:attrNameLst>
                                      </p:cBhvr>
                                      <p:tavLst>
                                        <p:tav tm="0">
                                          <p:val>
                                            <p:strVal val="#ppt_x"/>
                                          </p:val>
                                        </p:tav>
                                        <p:tav tm="100000">
                                          <p:val>
                                            <p:strVal val="#ppt_x"/>
                                          </p:val>
                                        </p:tav>
                                      </p:tavLst>
                                    </p:anim>
                                    <p:anim calcmode="lin" valueType="num">
                                      <p:cBhvr>
                                        <p:cTn id="130" dur="500" fill="hold"/>
                                        <p:tgtEl>
                                          <p:spTgt spid="33812"/>
                                        </p:tgtEl>
                                        <p:attrNameLst>
                                          <p:attrName>ppt_y</p:attrName>
                                        </p:attrNameLst>
                                      </p:cBhvr>
                                      <p:tavLst>
                                        <p:tav tm="0">
                                          <p:val>
                                            <p:strVal val="#ppt_y+#ppt_h/2"/>
                                          </p:val>
                                        </p:tav>
                                        <p:tav tm="100000">
                                          <p:val>
                                            <p:strVal val="#ppt_y"/>
                                          </p:val>
                                        </p:tav>
                                      </p:tavLst>
                                    </p:anim>
                                    <p:anim calcmode="lin" valueType="num">
                                      <p:cBhvr>
                                        <p:cTn id="131" dur="500" fill="hold"/>
                                        <p:tgtEl>
                                          <p:spTgt spid="33812"/>
                                        </p:tgtEl>
                                        <p:attrNameLst>
                                          <p:attrName>ppt_w</p:attrName>
                                        </p:attrNameLst>
                                      </p:cBhvr>
                                      <p:tavLst>
                                        <p:tav tm="0">
                                          <p:val>
                                            <p:strVal val="#ppt_w"/>
                                          </p:val>
                                        </p:tav>
                                        <p:tav tm="100000">
                                          <p:val>
                                            <p:strVal val="#ppt_w"/>
                                          </p:val>
                                        </p:tav>
                                      </p:tavLst>
                                    </p:anim>
                                    <p:anim calcmode="lin" valueType="num">
                                      <p:cBhvr>
                                        <p:cTn id="132" dur="500" fill="hold"/>
                                        <p:tgtEl>
                                          <p:spTgt spid="33812"/>
                                        </p:tgtEl>
                                        <p:attrNameLst>
                                          <p:attrName>ppt_h</p:attrName>
                                        </p:attrNameLst>
                                      </p:cBhvr>
                                      <p:tavLst>
                                        <p:tav tm="0">
                                          <p:val>
                                            <p:fltVal val="0"/>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7" presetClass="entr" presetSubtype="4" fill="hold" grpId="0" nodeType="clickEffect">
                                  <p:stCondLst>
                                    <p:cond delay="0"/>
                                  </p:stCondLst>
                                  <p:childTnLst>
                                    <p:set>
                                      <p:cBhvr>
                                        <p:cTn id="136" dur="1" fill="hold">
                                          <p:stCondLst>
                                            <p:cond delay="0"/>
                                          </p:stCondLst>
                                        </p:cTn>
                                        <p:tgtEl>
                                          <p:spTgt spid="33822"/>
                                        </p:tgtEl>
                                        <p:attrNameLst>
                                          <p:attrName>style.visibility</p:attrName>
                                        </p:attrNameLst>
                                      </p:cBhvr>
                                      <p:to>
                                        <p:strVal val="visible"/>
                                      </p:to>
                                    </p:set>
                                    <p:anim calcmode="lin" valueType="num">
                                      <p:cBhvr>
                                        <p:cTn id="137" dur="500" fill="hold"/>
                                        <p:tgtEl>
                                          <p:spTgt spid="33822"/>
                                        </p:tgtEl>
                                        <p:attrNameLst>
                                          <p:attrName>ppt_x</p:attrName>
                                        </p:attrNameLst>
                                      </p:cBhvr>
                                      <p:tavLst>
                                        <p:tav tm="0">
                                          <p:val>
                                            <p:strVal val="#ppt_x"/>
                                          </p:val>
                                        </p:tav>
                                        <p:tav tm="100000">
                                          <p:val>
                                            <p:strVal val="#ppt_x"/>
                                          </p:val>
                                        </p:tav>
                                      </p:tavLst>
                                    </p:anim>
                                    <p:anim calcmode="lin" valueType="num">
                                      <p:cBhvr>
                                        <p:cTn id="138" dur="500" fill="hold"/>
                                        <p:tgtEl>
                                          <p:spTgt spid="33822"/>
                                        </p:tgtEl>
                                        <p:attrNameLst>
                                          <p:attrName>ppt_y</p:attrName>
                                        </p:attrNameLst>
                                      </p:cBhvr>
                                      <p:tavLst>
                                        <p:tav tm="0">
                                          <p:val>
                                            <p:strVal val="#ppt_y+#ppt_h/2"/>
                                          </p:val>
                                        </p:tav>
                                        <p:tav tm="100000">
                                          <p:val>
                                            <p:strVal val="#ppt_y"/>
                                          </p:val>
                                        </p:tav>
                                      </p:tavLst>
                                    </p:anim>
                                    <p:anim calcmode="lin" valueType="num">
                                      <p:cBhvr>
                                        <p:cTn id="139" dur="500" fill="hold"/>
                                        <p:tgtEl>
                                          <p:spTgt spid="33822"/>
                                        </p:tgtEl>
                                        <p:attrNameLst>
                                          <p:attrName>ppt_w</p:attrName>
                                        </p:attrNameLst>
                                      </p:cBhvr>
                                      <p:tavLst>
                                        <p:tav tm="0">
                                          <p:val>
                                            <p:strVal val="#ppt_w"/>
                                          </p:val>
                                        </p:tav>
                                        <p:tav tm="100000">
                                          <p:val>
                                            <p:strVal val="#ppt_w"/>
                                          </p:val>
                                        </p:tav>
                                      </p:tavLst>
                                    </p:anim>
                                    <p:anim calcmode="lin" valueType="num">
                                      <p:cBhvr>
                                        <p:cTn id="140" dur="500" fill="hold"/>
                                        <p:tgtEl>
                                          <p:spTgt spid="33822"/>
                                        </p:tgtEl>
                                        <p:attrNameLst>
                                          <p:attrName>ppt_h</p:attrName>
                                        </p:attrNameLst>
                                      </p:cBhvr>
                                      <p:tavLst>
                                        <p:tav tm="0">
                                          <p:val>
                                            <p:fltVal val="0"/>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17" presetClass="entr" presetSubtype="4" fill="hold" grpId="0" nodeType="clickEffect">
                                  <p:stCondLst>
                                    <p:cond delay="0"/>
                                  </p:stCondLst>
                                  <p:childTnLst>
                                    <p:set>
                                      <p:cBhvr>
                                        <p:cTn id="144" dur="1" fill="hold">
                                          <p:stCondLst>
                                            <p:cond delay="0"/>
                                          </p:stCondLst>
                                        </p:cTn>
                                        <p:tgtEl>
                                          <p:spTgt spid="33813"/>
                                        </p:tgtEl>
                                        <p:attrNameLst>
                                          <p:attrName>style.visibility</p:attrName>
                                        </p:attrNameLst>
                                      </p:cBhvr>
                                      <p:to>
                                        <p:strVal val="visible"/>
                                      </p:to>
                                    </p:set>
                                    <p:anim calcmode="lin" valueType="num">
                                      <p:cBhvr>
                                        <p:cTn id="145" dur="500" fill="hold"/>
                                        <p:tgtEl>
                                          <p:spTgt spid="33813"/>
                                        </p:tgtEl>
                                        <p:attrNameLst>
                                          <p:attrName>ppt_x</p:attrName>
                                        </p:attrNameLst>
                                      </p:cBhvr>
                                      <p:tavLst>
                                        <p:tav tm="0">
                                          <p:val>
                                            <p:strVal val="#ppt_x"/>
                                          </p:val>
                                        </p:tav>
                                        <p:tav tm="100000">
                                          <p:val>
                                            <p:strVal val="#ppt_x"/>
                                          </p:val>
                                        </p:tav>
                                      </p:tavLst>
                                    </p:anim>
                                    <p:anim calcmode="lin" valueType="num">
                                      <p:cBhvr>
                                        <p:cTn id="146" dur="500" fill="hold"/>
                                        <p:tgtEl>
                                          <p:spTgt spid="33813"/>
                                        </p:tgtEl>
                                        <p:attrNameLst>
                                          <p:attrName>ppt_y</p:attrName>
                                        </p:attrNameLst>
                                      </p:cBhvr>
                                      <p:tavLst>
                                        <p:tav tm="0">
                                          <p:val>
                                            <p:strVal val="#ppt_y+#ppt_h/2"/>
                                          </p:val>
                                        </p:tav>
                                        <p:tav tm="100000">
                                          <p:val>
                                            <p:strVal val="#ppt_y"/>
                                          </p:val>
                                        </p:tav>
                                      </p:tavLst>
                                    </p:anim>
                                    <p:anim calcmode="lin" valueType="num">
                                      <p:cBhvr>
                                        <p:cTn id="147" dur="500" fill="hold"/>
                                        <p:tgtEl>
                                          <p:spTgt spid="33813"/>
                                        </p:tgtEl>
                                        <p:attrNameLst>
                                          <p:attrName>ppt_w</p:attrName>
                                        </p:attrNameLst>
                                      </p:cBhvr>
                                      <p:tavLst>
                                        <p:tav tm="0">
                                          <p:val>
                                            <p:strVal val="#ppt_w"/>
                                          </p:val>
                                        </p:tav>
                                        <p:tav tm="100000">
                                          <p:val>
                                            <p:strVal val="#ppt_w"/>
                                          </p:val>
                                        </p:tav>
                                      </p:tavLst>
                                    </p:anim>
                                    <p:anim calcmode="lin" valueType="num">
                                      <p:cBhvr>
                                        <p:cTn id="148" dur="500" fill="hold"/>
                                        <p:tgtEl>
                                          <p:spTgt spid="33813"/>
                                        </p:tgtEl>
                                        <p:attrNameLst>
                                          <p:attrName>ppt_h</p:attrName>
                                        </p:attrNameLst>
                                      </p:cBhvr>
                                      <p:tavLst>
                                        <p:tav tm="0">
                                          <p:val>
                                            <p:fltVal val="0"/>
                                          </p:val>
                                        </p:tav>
                                        <p:tav tm="100000">
                                          <p:val>
                                            <p:strVal val="#ppt_h"/>
                                          </p:val>
                                        </p:tav>
                                      </p:tavLst>
                                    </p:anim>
                                  </p:childTnLst>
                                </p:cTn>
                              </p:par>
                            </p:childTnLst>
                          </p:cTn>
                        </p:par>
                      </p:childTnLst>
                    </p:cTn>
                  </p:par>
                  <p:par>
                    <p:cTn id="149" fill="hold">
                      <p:stCondLst>
                        <p:cond delay="indefinite"/>
                      </p:stCondLst>
                      <p:childTnLst>
                        <p:par>
                          <p:cTn id="150" fill="hold">
                            <p:stCondLst>
                              <p:cond delay="0"/>
                            </p:stCondLst>
                            <p:childTnLst>
                              <p:par>
                                <p:cTn id="151" presetID="17" presetClass="entr" presetSubtype="4" fill="hold" grpId="0" nodeType="clickEffect">
                                  <p:stCondLst>
                                    <p:cond delay="0"/>
                                  </p:stCondLst>
                                  <p:childTnLst>
                                    <p:set>
                                      <p:cBhvr>
                                        <p:cTn id="152" dur="1" fill="hold">
                                          <p:stCondLst>
                                            <p:cond delay="0"/>
                                          </p:stCondLst>
                                        </p:cTn>
                                        <p:tgtEl>
                                          <p:spTgt spid="33814"/>
                                        </p:tgtEl>
                                        <p:attrNameLst>
                                          <p:attrName>style.visibility</p:attrName>
                                        </p:attrNameLst>
                                      </p:cBhvr>
                                      <p:to>
                                        <p:strVal val="visible"/>
                                      </p:to>
                                    </p:set>
                                    <p:anim calcmode="lin" valueType="num">
                                      <p:cBhvr>
                                        <p:cTn id="153" dur="500" fill="hold"/>
                                        <p:tgtEl>
                                          <p:spTgt spid="33814"/>
                                        </p:tgtEl>
                                        <p:attrNameLst>
                                          <p:attrName>ppt_x</p:attrName>
                                        </p:attrNameLst>
                                      </p:cBhvr>
                                      <p:tavLst>
                                        <p:tav tm="0">
                                          <p:val>
                                            <p:strVal val="#ppt_x"/>
                                          </p:val>
                                        </p:tav>
                                        <p:tav tm="100000">
                                          <p:val>
                                            <p:strVal val="#ppt_x"/>
                                          </p:val>
                                        </p:tav>
                                      </p:tavLst>
                                    </p:anim>
                                    <p:anim calcmode="lin" valueType="num">
                                      <p:cBhvr>
                                        <p:cTn id="154" dur="500" fill="hold"/>
                                        <p:tgtEl>
                                          <p:spTgt spid="33814"/>
                                        </p:tgtEl>
                                        <p:attrNameLst>
                                          <p:attrName>ppt_y</p:attrName>
                                        </p:attrNameLst>
                                      </p:cBhvr>
                                      <p:tavLst>
                                        <p:tav tm="0">
                                          <p:val>
                                            <p:strVal val="#ppt_y+#ppt_h/2"/>
                                          </p:val>
                                        </p:tav>
                                        <p:tav tm="100000">
                                          <p:val>
                                            <p:strVal val="#ppt_y"/>
                                          </p:val>
                                        </p:tav>
                                      </p:tavLst>
                                    </p:anim>
                                    <p:anim calcmode="lin" valueType="num">
                                      <p:cBhvr>
                                        <p:cTn id="155" dur="500" fill="hold"/>
                                        <p:tgtEl>
                                          <p:spTgt spid="33814"/>
                                        </p:tgtEl>
                                        <p:attrNameLst>
                                          <p:attrName>ppt_w</p:attrName>
                                        </p:attrNameLst>
                                      </p:cBhvr>
                                      <p:tavLst>
                                        <p:tav tm="0">
                                          <p:val>
                                            <p:strVal val="#ppt_w"/>
                                          </p:val>
                                        </p:tav>
                                        <p:tav tm="100000">
                                          <p:val>
                                            <p:strVal val="#ppt_w"/>
                                          </p:val>
                                        </p:tav>
                                      </p:tavLst>
                                    </p:anim>
                                    <p:anim calcmode="lin" valueType="num">
                                      <p:cBhvr>
                                        <p:cTn id="156" dur="500" fill="hold"/>
                                        <p:tgtEl>
                                          <p:spTgt spid="33814"/>
                                        </p:tgtEl>
                                        <p:attrNameLst>
                                          <p:attrName>ppt_h</p:attrName>
                                        </p:attrNameLst>
                                      </p:cBhvr>
                                      <p:tavLst>
                                        <p:tav tm="0">
                                          <p:val>
                                            <p:fltVal val="0"/>
                                          </p:val>
                                        </p:tav>
                                        <p:tav tm="100000">
                                          <p:val>
                                            <p:strVal val="#ppt_h"/>
                                          </p:val>
                                        </p:tav>
                                      </p:tavLst>
                                    </p:anim>
                                  </p:childTnLst>
                                </p:cTn>
                              </p:par>
                            </p:childTnLst>
                          </p:cTn>
                        </p:par>
                      </p:childTnLst>
                    </p:cTn>
                  </p:par>
                  <p:par>
                    <p:cTn id="157" fill="hold">
                      <p:stCondLst>
                        <p:cond delay="indefinite"/>
                      </p:stCondLst>
                      <p:childTnLst>
                        <p:par>
                          <p:cTn id="158" fill="hold">
                            <p:stCondLst>
                              <p:cond delay="0"/>
                            </p:stCondLst>
                            <p:childTnLst>
                              <p:par>
                                <p:cTn id="159" presetID="23" presetClass="entr" presetSubtype="16" fill="hold" grpId="0" nodeType="clickEffect">
                                  <p:stCondLst>
                                    <p:cond delay="0"/>
                                  </p:stCondLst>
                                  <p:childTnLst>
                                    <p:set>
                                      <p:cBhvr>
                                        <p:cTn id="160" dur="1" fill="hold">
                                          <p:stCondLst>
                                            <p:cond delay="0"/>
                                          </p:stCondLst>
                                        </p:cTn>
                                        <p:tgtEl>
                                          <p:spTgt spid="33830"/>
                                        </p:tgtEl>
                                        <p:attrNameLst>
                                          <p:attrName>style.visibility</p:attrName>
                                        </p:attrNameLst>
                                      </p:cBhvr>
                                      <p:to>
                                        <p:strVal val="visible"/>
                                      </p:to>
                                    </p:set>
                                    <p:anim calcmode="lin" valueType="num">
                                      <p:cBhvr>
                                        <p:cTn id="161" dur="500" fill="hold"/>
                                        <p:tgtEl>
                                          <p:spTgt spid="33830"/>
                                        </p:tgtEl>
                                        <p:attrNameLst>
                                          <p:attrName>ppt_w</p:attrName>
                                        </p:attrNameLst>
                                      </p:cBhvr>
                                      <p:tavLst>
                                        <p:tav tm="0">
                                          <p:val>
                                            <p:fltVal val="0"/>
                                          </p:val>
                                        </p:tav>
                                        <p:tav tm="100000">
                                          <p:val>
                                            <p:strVal val="#ppt_w"/>
                                          </p:val>
                                        </p:tav>
                                      </p:tavLst>
                                    </p:anim>
                                    <p:anim calcmode="lin" valueType="num">
                                      <p:cBhvr>
                                        <p:cTn id="162" dur="500" fill="hold"/>
                                        <p:tgtEl>
                                          <p:spTgt spid="33830"/>
                                        </p:tgtEl>
                                        <p:attrNameLst>
                                          <p:attrName>ppt_h</p:attrName>
                                        </p:attrNameLst>
                                      </p:cBhvr>
                                      <p:tavLst>
                                        <p:tav tm="0">
                                          <p:val>
                                            <p:fltVal val="0"/>
                                          </p:val>
                                        </p:tav>
                                        <p:tav tm="100000">
                                          <p:val>
                                            <p:strVal val="#ppt_h"/>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8" fill="hold" grpId="0" nodeType="clickEffect">
                                  <p:stCondLst>
                                    <p:cond delay="0"/>
                                  </p:stCondLst>
                                  <p:childTnLst>
                                    <p:set>
                                      <p:cBhvr>
                                        <p:cTn id="166" dur="1" fill="hold">
                                          <p:stCondLst>
                                            <p:cond delay="0"/>
                                          </p:stCondLst>
                                        </p:cTn>
                                        <p:tgtEl>
                                          <p:spTgt spid="33831"/>
                                        </p:tgtEl>
                                        <p:attrNameLst>
                                          <p:attrName>style.visibility</p:attrName>
                                        </p:attrNameLst>
                                      </p:cBhvr>
                                      <p:to>
                                        <p:strVal val="visible"/>
                                      </p:to>
                                    </p:set>
                                    <p:anim calcmode="lin" valueType="num">
                                      <p:cBhvr additive="base">
                                        <p:cTn id="167" dur="500" fill="hold"/>
                                        <p:tgtEl>
                                          <p:spTgt spid="33831"/>
                                        </p:tgtEl>
                                        <p:attrNameLst>
                                          <p:attrName>ppt_x</p:attrName>
                                        </p:attrNameLst>
                                      </p:cBhvr>
                                      <p:tavLst>
                                        <p:tav tm="0">
                                          <p:val>
                                            <p:strVal val="0-#ppt_w/2"/>
                                          </p:val>
                                        </p:tav>
                                        <p:tav tm="100000">
                                          <p:val>
                                            <p:strVal val="#ppt_x"/>
                                          </p:val>
                                        </p:tav>
                                      </p:tavLst>
                                    </p:anim>
                                    <p:anim calcmode="lin" valueType="num">
                                      <p:cBhvr additive="base">
                                        <p:cTn id="168" dur="500" fill="hold"/>
                                        <p:tgtEl>
                                          <p:spTgt spid="33831"/>
                                        </p:tgtEl>
                                        <p:attrNameLst>
                                          <p:attrName>ppt_y</p:attrName>
                                        </p:attrNameLst>
                                      </p:cBhvr>
                                      <p:tavLst>
                                        <p:tav tm="0">
                                          <p:val>
                                            <p:strVal val="#ppt_y"/>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17" presetClass="entr" presetSubtype="4" fill="hold" grpId="0" nodeType="clickEffect">
                                  <p:stCondLst>
                                    <p:cond delay="0"/>
                                  </p:stCondLst>
                                  <p:childTnLst>
                                    <p:set>
                                      <p:cBhvr>
                                        <p:cTn id="172" dur="1" fill="hold">
                                          <p:stCondLst>
                                            <p:cond delay="0"/>
                                          </p:stCondLst>
                                        </p:cTn>
                                        <p:tgtEl>
                                          <p:spTgt spid="33837"/>
                                        </p:tgtEl>
                                        <p:attrNameLst>
                                          <p:attrName>style.visibility</p:attrName>
                                        </p:attrNameLst>
                                      </p:cBhvr>
                                      <p:to>
                                        <p:strVal val="visible"/>
                                      </p:to>
                                    </p:set>
                                    <p:anim calcmode="lin" valueType="num">
                                      <p:cBhvr>
                                        <p:cTn id="173" dur="500" fill="hold"/>
                                        <p:tgtEl>
                                          <p:spTgt spid="33837"/>
                                        </p:tgtEl>
                                        <p:attrNameLst>
                                          <p:attrName>ppt_x</p:attrName>
                                        </p:attrNameLst>
                                      </p:cBhvr>
                                      <p:tavLst>
                                        <p:tav tm="0">
                                          <p:val>
                                            <p:strVal val="#ppt_x"/>
                                          </p:val>
                                        </p:tav>
                                        <p:tav tm="100000">
                                          <p:val>
                                            <p:strVal val="#ppt_x"/>
                                          </p:val>
                                        </p:tav>
                                      </p:tavLst>
                                    </p:anim>
                                    <p:anim calcmode="lin" valueType="num">
                                      <p:cBhvr>
                                        <p:cTn id="174" dur="500" fill="hold"/>
                                        <p:tgtEl>
                                          <p:spTgt spid="33837"/>
                                        </p:tgtEl>
                                        <p:attrNameLst>
                                          <p:attrName>ppt_y</p:attrName>
                                        </p:attrNameLst>
                                      </p:cBhvr>
                                      <p:tavLst>
                                        <p:tav tm="0">
                                          <p:val>
                                            <p:strVal val="#ppt_y+#ppt_h/2"/>
                                          </p:val>
                                        </p:tav>
                                        <p:tav tm="100000">
                                          <p:val>
                                            <p:strVal val="#ppt_y"/>
                                          </p:val>
                                        </p:tav>
                                      </p:tavLst>
                                    </p:anim>
                                    <p:anim calcmode="lin" valueType="num">
                                      <p:cBhvr>
                                        <p:cTn id="175" dur="500" fill="hold"/>
                                        <p:tgtEl>
                                          <p:spTgt spid="33837"/>
                                        </p:tgtEl>
                                        <p:attrNameLst>
                                          <p:attrName>ppt_w</p:attrName>
                                        </p:attrNameLst>
                                      </p:cBhvr>
                                      <p:tavLst>
                                        <p:tav tm="0">
                                          <p:val>
                                            <p:strVal val="#ppt_w"/>
                                          </p:val>
                                        </p:tav>
                                        <p:tav tm="100000">
                                          <p:val>
                                            <p:strVal val="#ppt_w"/>
                                          </p:val>
                                        </p:tav>
                                      </p:tavLst>
                                    </p:anim>
                                    <p:anim calcmode="lin" valueType="num">
                                      <p:cBhvr>
                                        <p:cTn id="176" dur="500" fill="hold"/>
                                        <p:tgtEl>
                                          <p:spTgt spid="33837"/>
                                        </p:tgtEl>
                                        <p:attrNameLst>
                                          <p:attrName>ppt_h</p:attrName>
                                        </p:attrNameLst>
                                      </p:cBhvr>
                                      <p:tavLst>
                                        <p:tav tm="0">
                                          <p:val>
                                            <p:fltVal val="0"/>
                                          </p:val>
                                        </p:tav>
                                        <p:tav tm="100000">
                                          <p:val>
                                            <p:strVal val="#ppt_h"/>
                                          </p:val>
                                        </p:tav>
                                      </p:tavLst>
                                    </p:anim>
                                  </p:childTnLst>
                                </p:cTn>
                              </p:par>
                            </p:childTnLst>
                          </p:cTn>
                        </p:par>
                      </p:childTnLst>
                    </p:cTn>
                  </p:par>
                  <p:par>
                    <p:cTn id="177" fill="hold">
                      <p:stCondLst>
                        <p:cond delay="indefinite"/>
                      </p:stCondLst>
                      <p:childTnLst>
                        <p:par>
                          <p:cTn id="178" fill="hold">
                            <p:stCondLst>
                              <p:cond delay="0"/>
                            </p:stCondLst>
                            <p:childTnLst>
                              <p:par>
                                <p:cTn id="179" presetID="17" presetClass="entr" presetSubtype="4" fill="hold" grpId="0" nodeType="clickEffect">
                                  <p:stCondLst>
                                    <p:cond delay="0"/>
                                  </p:stCondLst>
                                  <p:childTnLst>
                                    <p:set>
                                      <p:cBhvr>
                                        <p:cTn id="180" dur="1" fill="hold">
                                          <p:stCondLst>
                                            <p:cond delay="0"/>
                                          </p:stCondLst>
                                        </p:cTn>
                                        <p:tgtEl>
                                          <p:spTgt spid="33838"/>
                                        </p:tgtEl>
                                        <p:attrNameLst>
                                          <p:attrName>style.visibility</p:attrName>
                                        </p:attrNameLst>
                                      </p:cBhvr>
                                      <p:to>
                                        <p:strVal val="visible"/>
                                      </p:to>
                                    </p:set>
                                    <p:anim calcmode="lin" valueType="num">
                                      <p:cBhvr>
                                        <p:cTn id="181" dur="500" fill="hold"/>
                                        <p:tgtEl>
                                          <p:spTgt spid="33838"/>
                                        </p:tgtEl>
                                        <p:attrNameLst>
                                          <p:attrName>ppt_x</p:attrName>
                                        </p:attrNameLst>
                                      </p:cBhvr>
                                      <p:tavLst>
                                        <p:tav tm="0">
                                          <p:val>
                                            <p:strVal val="#ppt_x"/>
                                          </p:val>
                                        </p:tav>
                                        <p:tav tm="100000">
                                          <p:val>
                                            <p:strVal val="#ppt_x"/>
                                          </p:val>
                                        </p:tav>
                                      </p:tavLst>
                                    </p:anim>
                                    <p:anim calcmode="lin" valueType="num">
                                      <p:cBhvr>
                                        <p:cTn id="182" dur="500" fill="hold"/>
                                        <p:tgtEl>
                                          <p:spTgt spid="33838"/>
                                        </p:tgtEl>
                                        <p:attrNameLst>
                                          <p:attrName>ppt_y</p:attrName>
                                        </p:attrNameLst>
                                      </p:cBhvr>
                                      <p:tavLst>
                                        <p:tav tm="0">
                                          <p:val>
                                            <p:strVal val="#ppt_y+#ppt_h/2"/>
                                          </p:val>
                                        </p:tav>
                                        <p:tav tm="100000">
                                          <p:val>
                                            <p:strVal val="#ppt_y"/>
                                          </p:val>
                                        </p:tav>
                                      </p:tavLst>
                                    </p:anim>
                                    <p:anim calcmode="lin" valueType="num">
                                      <p:cBhvr>
                                        <p:cTn id="183" dur="500" fill="hold"/>
                                        <p:tgtEl>
                                          <p:spTgt spid="33838"/>
                                        </p:tgtEl>
                                        <p:attrNameLst>
                                          <p:attrName>ppt_w</p:attrName>
                                        </p:attrNameLst>
                                      </p:cBhvr>
                                      <p:tavLst>
                                        <p:tav tm="0">
                                          <p:val>
                                            <p:strVal val="#ppt_w"/>
                                          </p:val>
                                        </p:tav>
                                        <p:tav tm="100000">
                                          <p:val>
                                            <p:strVal val="#ppt_w"/>
                                          </p:val>
                                        </p:tav>
                                      </p:tavLst>
                                    </p:anim>
                                    <p:anim calcmode="lin" valueType="num">
                                      <p:cBhvr>
                                        <p:cTn id="184" dur="500" fill="hold"/>
                                        <p:tgtEl>
                                          <p:spTgt spid="33838"/>
                                        </p:tgtEl>
                                        <p:attrNameLst>
                                          <p:attrName>ppt_h</p:attrName>
                                        </p:attrNameLst>
                                      </p:cBhvr>
                                      <p:tavLst>
                                        <p:tav tm="0">
                                          <p:val>
                                            <p:fltVal val="0"/>
                                          </p:val>
                                        </p:tav>
                                        <p:tav tm="100000">
                                          <p:val>
                                            <p:strVal val="#ppt_h"/>
                                          </p:val>
                                        </p:tav>
                                      </p:tavLst>
                                    </p:anim>
                                  </p:childTnLst>
                                </p:cTn>
                              </p:par>
                            </p:childTnLst>
                          </p:cTn>
                        </p:par>
                      </p:childTnLst>
                    </p:cTn>
                  </p:par>
                  <p:par>
                    <p:cTn id="185" fill="hold">
                      <p:stCondLst>
                        <p:cond delay="indefinite"/>
                      </p:stCondLst>
                      <p:childTnLst>
                        <p:par>
                          <p:cTn id="186" fill="hold">
                            <p:stCondLst>
                              <p:cond delay="0"/>
                            </p:stCondLst>
                            <p:childTnLst>
                              <p:par>
                                <p:cTn id="187" presetID="17" presetClass="entr" presetSubtype="4" fill="hold" grpId="0" nodeType="clickEffect">
                                  <p:stCondLst>
                                    <p:cond delay="0"/>
                                  </p:stCondLst>
                                  <p:childTnLst>
                                    <p:set>
                                      <p:cBhvr>
                                        <p:cTn id="188" dur="1" fill="hold">
                                          <p:stCondLst>
                                            <p:cond delay="0"/>
                                          </p:stCondLst>
                                        </p:cTn>
                                        <p:tgtEl>
                                          <p:spTgt spid="33839"/>
                                        </p:tgtEl>
                                        <p:attrNameLst>
                                          <p:attrName>style.visibility</p:attrName>
                                        </p:attrNameLst>
                                      </p:cBhvr>
                                      <p:to>
                                        <p:strVal val="visible"/>
                                      </p:to>
                                    </p:set>
                                    <p:anim calcmode="lin" valueType="num">
                                      <p:cBhvr>
                                        <p:cTn id="189" dur="500" fill="hold"/>
                                        <p:tgtEl>
                                          <p:spTgt spid="33839"/>
                                        </p:tgtEl>
                                        <p:attrNameLst>
                                          <p:attrName>ppt_x</p:attrName>
                                        </p:attrNameLst>
                                      </p:cBhvr>
                                      <p:tavLst>
                                        <p:tav tm="0">
                                          <p:val>
                                            <p:strVal val="#ppt_x"/>
                                          </p:val>
                                        </p:tav>
                                        <p:tav tm="100000">
                                          <p:val>
                                            <p:strVal val="#ppt_x"/>
                                          </p:val>
                                        </p:tav>
                                      </p:tavLst>
                                    </p:anim>
                                    <p:anim calcmode="lin" valueType="num">
                                      <p:cBhvr>
                                        <p:cTn id="190" dur="500" fill="hold"/>
                                        <p:tgtEl>
                                          <p:spTgt spid="33839"/>
                                        </p:tgtEl>
                                        <p:attrNameLst>
                                          <p:attrName>ppt_y</p:attrName>
                                        </p:attrNameLst>
                                      </p:cBhvr>
                                      <p:tavLst>
                                        <p:tav tm="0">
                                          <p:val>
                                            <p:strVal val="#ppt_y+#ppt_h/2"/>
                                          </p:val>
                                        </p:tav>
                                        <p:tav tm="100000">
                                          <p:val>
                                            <p:strVal val="#ppt_y"/>
                                          </p:val>
                                        </p:tav>
                                      </p:tavLst>
                                    </p:anim>
                                    <p:anim calcmode="lin" valueType="num">
                                      <p:cBhvr>
                                        <p:cTn id="191" dur="500" fill="hold"/>
                                        <p:tgtEl>
                                          <p:spTgt spid="33839"/>
                                        </p:tgtEl>
                                        <p:attrNameLst>
                                          <p:attrName>ppt_w</p:attrName>
                                        </p:attrNameLst>
                                      </p:cBhvr>
                                      <p:tavLst>
                                        <p:tav tm="0">
                                          <p:val>
                                            <p:strVal val="#ppt_w"/>
                                          </p:val>
                                        </p:tav>
                                        <p:tav tm="100000">
                                          <p:val>
                                            <p:strVal val="#ppt_w"/>
                                          </p:val>
                                        </p:tav>
                                      </p:tavLst>
                                    </p:anim>
                                    <p:anim calcmode="lin" valueType="num">
                                      <p:cBhvr>
                                        <p:cTn id="192" dur="500" fill="hold"/>
                                        <p:tgtEl>
                                          <p:spTgt spid="33839"/>
                                        </p:tgtEl>
                                        <p:attrNameLst>
                                          <p:attrName>ppt_h</p:attrName>
                                        </p:attrNameLst>
                                      </p:cBhvr>
                                      <p:tavLst>
                                        <p:tav tm="0">
                                          <p:val>
                                            <p:fltVal val="0"/>
                                          </p:val>
                                        </p:tav>
                                        <p:tav tm="100000">
                                          <p:val>
                                            <p:strVal val="#ppt_h"/>
                                          </p:val>
                                        </p:tav>
                                      </p:tavLst>
                                    </p:anim>
                                  </p:childTnLst>
                                </p:cTn>
                              </p:par>
                            </p:childTnLst>
                          </p:cTn>
                        </p:par>
                      </p:childTnLst>
                    </p:cTn>
                  </p:par>
                  <p:par>
                    <p:cTn id="193" fill="hold">
                      <p:stCondLst>
                        <p:cond delay="indefinite"/>
                      </p:stCondLst>
                      <p:childTnLst>
                        <p:par>
                          <p:cTn id="194" fill="hold">
                            <p:stCondLst>
                              <p:cond delay="0"/>
                            </p:stCondLst>
                            <p:childTnLst>
                              <p:par>
                                <p:cTn id="195" presetID="17" presetClass="entr" presetSubtype="4" fill="hold" grpId="0" nodeType="clickEffect">
                                  <p:stCondLst>
                                    <p:cond delay="0"/>
                                  </p:stCondLst>
                                  <p:childTnLst>
                                    <p:set>
                                      <p:cBhvr>
                                        <p:cTn id="196" dur="1" fill="hold">
                                          <p:stCondLst>
                                            <p:cond delay="0"/>
                                          </p:stCondLst>
                                        </p:cTn>
                                        <p:tgtEl>
                                          <p:spTgt spid="33840"/>
                                        </p:tgtEl>
                                        <p:attrNameLst>
                                          <p:attrName>style.visibility</p:attrName>
                                        </p:attrNameLst>
                                      </p:cBhvr>
                                      <p:to>
                                        <p:strVal val="visible"/>
                                      </p:to>
                                    </p:set>
                                    <p:anim calcmode="lin" valueType="num">
                                      <p:cBhvr>
                                        <p:cTn id="197" dur="500" fill="hold"/>
                                        <p:tgtEl>
                                          <p:spTgt spid="33840"/>
                                        </p:tgtEl>
                                        <p:attrNameLst>
                                          <p:attrName>ppt_x</p:attrName>
                                        </p:attrNameLst>
                                      </p:cBhvr>
                                      <p:tavLst>
                                        <p:tav tm="0">
                                          <p:val>
                                            <p:strVal val="#ppt_x"/>
                                          </p:val>
                                        </p:tav>
                                        <p:tav tm="100000">
                                          <p:val>
                                            <p:strVal val="#ppt_x"/>
                                          </p:val>
                                        </p:tav>
                                      </p:tavLst>
                                    </p:anim>
                                    <p:anim calcmode="lin" valueType="num">
                                      <p:cBhvr>
                                        <p:cTn id="198" dur="500" fill="hold"/>
                                        <p:tgtEl>
                                          <p:spTgt spid="33840"/>
                                        </p:tgtEl>
                                        <p:attrNameLst>
                                          <p:attrName>ppt_y</p:attrName>
                                        </p:attrNameLst>
                                      </p:cBhvr>
                                      <p:tavLst>
                                        <p:tav tm="0">
                                          <p:val>
                                            <p:strVal val="#ppt_y+#ppt_h/2"/>
                                          </p:val>
                                        </p:tav>
                                        <p:tav tm="100000">
                                          <p:val>
                                            <p:strVal val="#ppt_y"/>
                                          </p:val>
                                        </p:tav>
                                      </p:tavLst>
                                    </p:anim>
                                    <p:anim calcmode="lin" valueType="num">
                                      <p:cBhvr>
                                        <p:cTn id="199" dur="500" fill="hold"/>
                                        <p:tgtEl>
                                          <p:spTgt spid="33840"/>
                                        </p:tgtEl>
                                        <p:attrNameLst>
                                          <p:attrName>ppt_w</p:attrName>
                                        </p:attrNameLst>
                                      </p:cBhvr>
                                      <p:tavLst>
                                        <p:tav tm="0">
                                          <p:val>
                                            <p:strVal val="#ppt_w"/>
                                          </p:val>
                                        </p:tav>
                                        <p:tav tm="100000">
                                          <p:val>
                                            <p:strVal val="#ppt_w"/>
                                          </p:val>
                                        </p:tav>
                                      </p:tavLst>
                                    </p:anim>
                                    <p:anim calcmode="lin" valueType="num">
                                      <p:cBhvr>
                                        <p:cTn id="200" dur="500" fill="hold"/>
                                        <p:tgtEl>
                                          <p:spTgt spid="33840"/>
                                        </p:tgtEl>
                                        <p:attrNameLst>
                                          <p:attrName>ppt_h</p:attrName>
                                        </p:attrNameLst>
                                      </p:cBhvr>
                                      <p:tavLst>
                                        <p:tav tm="0">
                                          <p:val>
                                            <p:fltVal val="0"/>
                                          </p:val>
                                        </p:tav>
                                        <p:tav tm="100000">
                                          <p:val>
                                            <p:strVal val="#ppt_h"/>
                                          </p:val>
                                        </p:tav>
                                      </p:tavLst>
                                    </p:anim>
                                  </p:childTnLst>
                                </p:cTn>
                              </p:par>
                            </p:childTnLst>
                          </p:cTn>
                        </p:par>
                      </p:childTnLst>
                    </p:cTn>
                  </p:par>
                  <p:par>
                    <p:cTn id="201" fill="hold">
                      <p:stCondLst>
                        <p:cond delay="indefinite"/>
                      </p:stCondLst>
                      <p:childTnLst>
                        <p:par>
                          <p:cTn id="202" fill="hold">
                            <p:stCondLst>
                              <p:cond delay="0"/>
                            </p:stCondLst>
                            <p:childTnLst>
                              <p:par>
                                <p:cTn id="203" presetID="17" presetClass="entr" presetSubtype="1" fill="hold" grpId="0" nodeType="clickEffect">
                                  <p:stCondLst>
                                    <p:cond delay="0"/>
                                  </p:stCondLst>
                                  <p:childTnLst>
                                    <p:set>
                                      <p:cBhvr>
                                        <p:cTn id="204" dur="1" fill="hold">
                                          <p:stCondLst>
                                            <p:cond delay="0"/>
                                          </p:stCondLst>
                                        </p:cTn>
                                        <p:tgtEl>
                                          <p:spTgt spid="33818"/>
                                        </p:tgtEl>
                                        <p:attrNameLst>
                                          <p:attrName>style.visibility</p:attrName>
                                        </p:attrNameLst>
                                      </p:cBhvr>
                                      <p:to>
                                        <p:strVal val="visible"/>
                                      </p:to>
                                    </p:set>
                                    <p:anim calcmode="lin" valueType="num">
                                      <p:cBhvr>
                                        <p:cTn id="205" dur="500" fill="hold"/>
                                        <p:tgtEl>
                                          <p:spTgt spid="33818"/>
                                        </p:tgtEl>
                                        <p:attrNameLst>
                                          <p:attrName>ppt_x</p:attrName>
                                        </p:attrNameLst>
                                      </p:cBhvr>
                                      <p:tavLst>
                                        <p:tav tm="0">
                                          <p:val>
                                            <p:strVal val="#ppt_x"/>
                                          </p:val>
                                        </p:tav>
                                        <p:tav tm="100000">
                                          <p:val>
                                            <p:strVal val="#ppt_x"/>
                                          </p:val>
                                        </p:tav>
                                      </p:tavLst>
                                    </p:anim>
                                    <p:anim calcmode="lin" valueType="num">
                                      <p:cBhvr>
                                        <p:cTn id="206" dur="500" fill="hold"/>
                                        <p:tgtEl>
                                          <p:spTgt spid="33818"/>
                                        </p:tgtEl>
                                        <p:attrNameLst>
                                          <p:attrName>ppt_y</p:attrName>
                                        </p:attrNameLst>
                                      </p:cBhvr>
                                      <p:tavLst>
                                        <p:tav tm="0">
                                          <p:val>
                                            <p:strVal val="#ppt_y-#ppt_h/2"/>
                                          </p:val>
                                        </p:tav>
                                        <p:tav tm="100000">
                                          <p:val>
                                            <p:strVal val="#ppt_y"/>
                                          </p:val>
                                        </p:tav>
                                      </p:tavLst>
                                    </p:anim>
                                    <p:anim calcmode="lin" valueType="num">
                                      <p:cBhvr>
                                        <p:cTn id="207" dur="500" fill="hold"/>
                                        <p:tgtEl>
                                          <p:spTgt spid="33818"/>
                                        </p:tgtEl>
                                        <p:attrNameLst>
                                          <p:attrName>ppt_w</p:attrName>
                                        </p:attrNameLst>
                                      </p:cBhvr>
                                      <p:tavLst>
                                        <p:tav tm="0">
                                          <p:val>
                                            <p:strVal val="#ppt_w"/>
                                          </p:val>
                                        </p:tav>
                                        <p:tav tm="100000">
                                          <p:val>
                                            <p:strVal val="#ppt_w"/>
                                          </p:val>
                                        </p:tav>
                                      </p:tavLst>
                                    </p:anim>
                                    <p:anim calcmode="lin" valueType="num">
                                      <p:cBhvr>
                                        <p:cTn id="208" dur="500" fill="hold"/>
                                        <p:tgtEl>
                                          <p:spTgt spid="33818"/>
                                        </p:tgtEl>
                                        <p:attrNameLst>
                                          <p:attrName>ppt_h</p:attrName>
                                        </p:attrNameLst>
                                      </p:cBhvr>
                                      <p:tavLst>
                                        <p:tav tm="0">
                                          <p:val>
                                            <p:fltVal val="0"/>
                                          </p:val>
                                        </p:tav>
                                        <p:tav tm="100000">
                                          <p:val>
                                            <p:strVal val="#ppt_h"/>
                                          </p:val>
                                        </p:tav>
                                      </p:tavLst>
                                    </p:anim>
                                  </p:childTnLst>
                                </p:cTn>
                              </p:par>
                            </p:childTnLst>
                          </p:cTn>
                        </p:par>
                      </p:childTnLst>
                    </p:cTn>
                  </p:par>
                  <p:par>
                    <p:cTn id="209" fill="hold">
                      <p:stCondLst>
                        <p:cond delay="indefinite"/>
                      </p:stCondLst>
                      <p:childTnLst>
                        <p:par>
                          <p:cTn id="210" fill="hold">
                            <p:stCondLst>
                              <p:cond delay="0"/>
                            </p:stCondLst>
                            <p:childTnLst>
                              <p:par>
                                <p:cTn id="211" presetID="17" presetClass="entr" presetSubtype="1" fill="hold" grpId="0" nodeType="clickEffect">
                                  <p:stCondLst>
                                    <p:cond delay="0"/>
                                  </p:stCondLst>
                                  <p:childTnLst>
                                    <p:set>
                                      <p:cBhvr>
                                        <p:cTn id="212" dur="1" fill="hold">
                                          <p:stCondLst>
                                            <p:cond delay="0"/>
                                          </p:stCondLst>
                                        </p:cTn>
                                        <p:tgtEl>
                                          <p:spTgt spid="33819"/>
                                        </p:tgtEl>
                                        <p:attrNameLst>
                                          <p:attrName>style.visibility</p:attrName>
                                        </p:attrNameLst>
                                      </p:cBhvr>
                                      <p:to>
                                        <p:strVal val="visible"/>
                                      </p:to>
                                    </p:set>
                                    <p:anim calcmode="lin" valueType="num">
                                      <p:cBhvr>
                                        <p:cTn id="213" dur="500" fill="hold"/>
                                        <p:tgtEl>
                                          <p:spTgt spid="33819"/>
                                        </p:tgtEl>
                                        <p:attrNameLst>
                                          <p:attrName>ppt_x</p:attrName>
                                        </p:attrNameLst>
                                      </p:cBhvr>
                                      <p:tavLst>
                                        <p:tav tm="0">
                                          <p:val>
                                            <p:strVal val="#ppt_x"/>
                                          </p:val>
                                        </p:tav>
                                        <p:tav tm="100000">
                                          <p:val>
                                            <p:strVal val="#ppt_x"/>
                                          </p:val>
                                        </p:tav>
                                      </p:tavLst>
                                    </p:anim>
                                    <p:anim calcmode="lin" valueType="num">
                                      <p:cBhvr>
                                        <p:cTn id="214" dur="500" fill="hold"/>
                                        <p:tgtEl>
                                          <p:spTgt spid="33819"/>
                                        </p:tgtEl>
                                        <p:attrNameLst>
                                          <p:attrName>ppt_y</p:attrName>
                                        </p:attrNameLst>
                                      </p:cBhvr>
                                      <p:tavLst>
                                        <p:tav tm="0">
                                          <p:val>
                                            <p:strVal val="#ppt_y-#ppt_h/2"/>
                                          </p:val>
                                        </p:tav>
                                        <p:tav tm="100000">
                                          <p:val>
                                            <p:strVal val="#ppt_y"/>
                                          </p:val>
                                        </p:tav>
                                      </p:tavLst>
                                    </p:anim>
                                    <p:anim calcmode="lin" valueType="num">
                                      <p:cBhvr>
                                        <p:cTn id="215" dur="500" fill="hold"/>
                                        <p:tgtEl>
                                          <p:spTgt spid="33819"/>
                                        </p:tgtEl>
                                        <p:attrNameLst>
                                          <p:attrName>ppt_w</p:attrName>
                                        </p:attrNameLst>
                                      </p:cBhvr>
                                      <p:tavLst>
                                        <p:tav tm="0">
                                          <p:val>
                                            <p:strVal val="#ppt_w"/>
                                          </p:val>
                                        </p:tav>
                                        <p:tav tm="100000">
                                          <p:val>
                                            <p:strVal val="#ppt_w"/>
                                          </p:val>
                                        </p:tav>
                                      </p:tavLst>
                                    </p:anim>
                                    <p:anim calcmode="lin" valueType="num">
                                      <p:cBhvr>
                                        <p:cTn id="216" dur="500" fill="hold"/>
                                        <p:tgtEl>
                                          <p:spTgt spid="33819"/>
                                        </p:tgtEl>
                                        <p:attrNameLst>
                                          <p:attrName>ppt_h</p:attrName>
                                        </p:attrNameLst>
                                      </p:cBhvr>
                                      <p:tavLst>
                                        <p:tav tm="0">
                                          <p:val>
                                            <p:fltVal val="0"/>
                                          </p:val>
                                        </p:tav>
                                        <p:tav tm="100000">
                                          <p:val>
                                            <p:strVal val="#ppt_h"/>
                                          </p:val>
                                        </p:tav>
                                      </p:tavLst>
                                    </p:anim>
                                  </p:childTnLst>
                                </p:cTn>
                              </p:par>
                            </p:childTnLst>
                          </p:cTn>
                        </p:par>
                      </p:childTnLst>
                    </p:cTn>
                  </p:par>
                  <p:par>
                    <p:cTn id="217" fill="hold">
                      <p:stCondLst>
                        <p:cond delay="indefinite"/>
                      </p:stCondLst>
                      <p:childTnLst>
                        <p:par>
                          <p:cTn id="218" fill="hold">
                            <p:stCondLst>
                              <p:cond delay="0"/>
                            </p:stCondLst>
                            <p:childTnLst>
                              <p:par>
                                <p:cTn id="219" presetID="17" presetClass="entr" presetSubtype="4" fill="hold" grpId="0" nodeType="clickEffect">
                                  <p:stCondLst>
                                    <p:cond delay="0"/>
                                  </p:stCondLst>
                                  <p:childTnLst>
                                    <p:set>
                                      <p:cBhvr>
                                        <p:cTn id="220" dur="1" fill="hold">
                                          <p:stCondLst>
                                            <p:cond delay="0"/>
                                          </p:stCondLst>
                                        </p:cTn>
                                        <p:tgtEl>
                                          <p:spTgt spid="33815"/>
                                        </p:tgtEl>
                                        <p:attrNameLst>
                                          <p:attrName>style.visibility</p:attrName>
                                        </p:attrNameLst>
                                      </p:cBhvr>
                                      <p:to>
                                        <p:strVal val="visible"/>
                                      </p:to>
                                    </p:set>
                                    <p:anim calcmode="lin" valueType="num">
                                      <p:cBhvr>
                                        <p:cTn id="221" dur="500" fill="hold"/>
                                        <p:tgtEl>
                                          <p:spTgt spid="33815"/>
                                        </p:tgtEl>
                                        <p:attrNameLst>
                                          <p:attrName>ppt_x</p:attrName>
                                        </p:attrNameLst>
                                      </p:cBhvr>
                                      <p:tavLst>
                                        <p:tav tm="0">
                                          <p:val>
                                            <p:strVal val="#ppt_x"/>
                                          </p:val>
                                        </p:tav>
                                        <p:tav tm="100000">
                                          <p:val>
                                            <p:strVal val="#ppt_x"/>
                                          </p:val>
                                        </p:tav>
                                      </p:tavLst>
                                    </p:anim>
                                    <p:anim calcmode="lin" valueType="num">
                                      <p:cBhvr>
                                        <p:cTn id="222" dur="500" fill="hold"/>
                                        <p:tgtEl>
                                          <p:spTgt spid="33815"/>
                                        </p:tgtEl>
                                        <p:attrNameLst>
                                          <p:attrName>ppt_y</p:attrName>
                                        </p:attrNameLst>
                                      </p:cBhvr>
                                      <p:tavLst>
                                        <p:tav tm="0">
                                          <p:val>
                                            <p:strVal val="#ppt_y+#ppt_h/2"/>
                                          </p:val>
                                        </p:tav>
                                        <p:tav tm="100000">
                                          <p:val>
                                            <p:strVal val="#ppt_y"/>
                                          </p:val>
                                        </p:tav>
                                      </p:tavLst>
                                    </p:anim>
                                    <p:anim calcmode="lin" valueType="num">
                                      <p:cBhvr>
                                        <p:cTn id="223" dur="500" fill="hold"/>
                                        <p:tgtEl>
                                          <p:spTgt spid="33815"/>
                                        </p:tgtEl>
                                        <p:attrNameLst>
                                          <p:attrName>ppt_w</p:attrName>
                                        </p:attrNameLst>
                                      </p:cBhvr>
                                      <p:tavLst>
                                        <p:tav tm="0">
                                          <p:val>
                                            <p:strVal val="#ppt_w"/>
                                          </p:val>
                                        </p:tav>
                                        <p:tav tm="100000">
                                          <p:val>
                                            <p:strVal val="#ppt_w"/>
                                          </p:val>
                                        </p:tav>
                                      </p:tavLst>
                                    </p:anim>
                                    <p:anim calcmode="lin" valueType="num">
                                      <p:cBhvr>
                                        <p:cTn id="224" dur="500" fill="hold"/>
                                        <p:tgtEl>
                                          <p:spTgt spid="33815"/>
                                        </p:tgtEl>
                                        <p:attrNameLst>
                                          <p:attrName>ppt_h</p:attrName>
                                        </p:attrNameLst>
                                      </p:cBhvr>
                                      <p:tavLst>
                                        <p:tav tm="0">
                                          <p:val>
                                            <p:fltVal val="0"/>
                                          </p:val>
                                        </p:tav>
                                        <p:tav tm="100000">
                                          <p:val>
                                            <p:strVal val="#ppt_h"/>
                                          </p:val>
                                        </p:tav>
                                      </p:tavLst>
                                    </p:anim>
                                  </p:childTnLst>
                                </p:cTn>
                              </p:par>
                            </p:childTnLst>
                          </p:cTn>
                        </p:par>
                      </p:childTnLst>
                    </p:cTn>
                  </p:par>
                  <p:par>
                    <p:cTn id="225" fill="hold">
                      <p:stCondLst>
                        <p:cond delay="indefinite"/>
                      </p:stCondLst>
                      <p:childTnLst>
                        <p:par>
                          <p:cTn id="226" fill="hold">
                            <p:stCondLst>
                              <p:cond delay="0"/>
                            </p:stCondLst>
                            <p:childTnLst>
                              <p:par>
                                <p:cTn id="227" presetID="17" presetClass="entr" presetSubtype="1" fill="hold" grpId="0" nodeType="clickEffect">
                                  <p:stCondLst>
                                    <p:cond delay="0"/>
                                  </p:stCondLst>
                                  <p:childTnLst>
                                    <p:set>
                                      <p:cBhvr>
                                        <p:cTn id="228" dur="1" fill="hold">
                                          <p:stCondLst>
                                            <p:cond delay="0"/>
                                          </p:stCondLst>
                                        </p:cTn>
                                        <p:tgtEl>
                                          <p:spTgt spid="33826"/>
                                        </p:tgtEl>
                                        <p:attrNameLst>
                                          <p:attrName>style.visibility</p:attrName>
                                        </p:attrNameLst>
                                      </p:cBhvr>
                                      <p:to>
                                        <p:strVal val="visible"/>
                                      </p:to>
                                    </p:set>
                                    <p:anim calcmode="lin" valueType="num">
                                      <p:cBhvr>
                                        <p:cTn id="229" dur="500" fill="hold"/>
                                        <p:tgtEl>
                                          <p:spTgt spid="33826"/>
                                        </p:tgtEl>
                                        <p:attrNameLst>
                                          <p:attrName>ppt_x</p:attrName>
                                        </p:attrNameLst>
                                      </p:cBhvr>
                                      <p:tavLst>
                                        <p:tav tm="0">
                                          <p:val>
                                            <p:strVal val="#ppt_x"/>
                                          </p:val>
                                        </p:tav>
                                        <p:tav tm="100000">
                                          <p:val>
                                            <p:strVal val="#ppt_x"/>
                                          </p:val>
                                        </p:tav>
                                      </p:tavLst>
                                    </p:anim>
                                    <p:anim calcmode="lin" valueType="num">
                                      <p:cBhvr>
                                        <p:cTn id="230" dur="500" fill="hold"/>
                                        <p:tgtEl>
                                          <p:spTgt spid="33826"/>
                                        </p:tgtEl>
                                        <p:attrNameLst>
                                          <p:attrName>ppt_y</p:attrName>
                                        </p:attrNameLst>
                                      </p:cBhvr>
                                      <p:tavLst>
                                        <p:tav tm="0">
                                          <p:val>
                                            <p:strVal val="#ppt_y-#ppt_h/2"/>
                                          </p:val>
                                        </p:tav>
                                        <p:tav tm="100000">
                                          <p:val>
                                            <p:strVal val="#ppt_y"/>
                                          </p:val>
                                        </p:tav>
                                      </p:tavLst>
                                    </p:anim>
                                    <p:anim calcmode="lin" valueType="num">
                                      <p:cBhvr>
                                        <p:cTn id="231" dur="500" fill="hold"/>
                                        <p:tgtEl>
                                          <p:spTgt spid="33826"/>
                                        </p:tgtEl>
                                        <p:attrNameLst>
                                          <p:attrName>ppt_w</p:attrName>
                                        </p:attrNameLst>
                                      </p:cBhvr>
                                      <p:tavLst>
                                        <p:tav tm="0">
                                          <p:val>
                                            <p:strVal val="#ppt_w"/>
                                          </p:val>
                                        </p:tav>
                                        <p:tav tm="100000">
                                          <p:val>
                                            <p:strVal val="#ppt_w"/>
                                          </p:val>
                                        </p:tav>
                                      </p:tavLst>
                                    </p:anim>
                                    <p:anim calcmode="lin" valueType="num">
                                      <p:cBhvr>
                                        <p:cTn id="232" dur="500" fill="hold"/>
                                        <p:tgtEl>
                                          <p:spTgt spid="33826"/>
                                        </p:tgtEl>
                                        <p:attrNameLst>
                                          <p:attrName>ppt_h</p:attrName>
                                        </p:attrNameLst>
                                      </p:cBhvr>
                                      <p:tavLst>
                                        <p:tav tm="0">
                                          <p:val>
                                            <p:fltVal val="0"/>
                                          </p:val>
                                        </p:tav>
                                        <p:tav tm="100000">
                                          <p:val>
                                            <p:strVal val="#ppt_h"/>
                                          </p:val>
                                        </p:tav>
                                      </p:tavLst>
                                    </p:anim>
                                  </p:childTnLst>
                                </p:cTn>
                              </p:par>
                            </p:childTnLst>
                          </p:cTn>
                        </p:par>
                      </p:childTnLst>
                    </p:cTn>
                  </p:par>
                  <p:par>
                    <p:cTn id="233" fill="hold">
                      <p:stCondLst>
                        <p:cond delay="indefinite"/>
                      </p:stCondLst>
                      <p:childTnLst>
                        <p:par>
                          <p:cTn id="234" fill="hold">
                            <p:stCondLst>
                              <p:cond delay="0"/>
                            </p:stCondLst>
                            <p:childTnLst>
                              <p:par>
                                <p:cTn id="235" presetID="18" presetClass="entr" presetSubtype="12" fill="hold" grpId="0" nodeType="clickEffect">
                                  <p:stCondLst>
                                    <p:cond delay="0"/>
                                  </p:stCondLst>
                                  <p:childTnLst>
                                    <p:set>
                                      <p:cBhvr>
                                        <p:cTn id="236" dur="1" fill="hold">
                                          <p:stCondLst>
                                            <p:cond delay="0"/>
                                          </p:stCondLst>
                                        </p:cTn>
                                        <p:tgtEl>
                                          <p:spTgt spid="33820"/>
                                        </p:tgtEl>
                                        <p:attrNameLst>
                                          <p:attrName>style.visibility</p:attrName>
                                        </p:attrNameLst>
                                      </p:cBhvr>
                                      <p:to>
                                        <p:strVal val="visible"/>
                                      </p:to>
                                    </p:set>
                                    <p:animEffect transition="in" filter="strips(downLeft)">
                                      <p:cBhvr>
                                        <p:cTn id="237" dur="500"/>
                                        <p:tgtEl>
                                          <p:spTgt spid="33820"/>
                                        </p:tgtEl>
                                      </p:cBhvr>
                                    </p:animEffect>
                                  </p:childTnLst>
                                </p:cTn>
                              </p:par>
                            </p:childTnLst>
                          </p:cTn>
                        </p:par>
                      </p:childTnLst>
                    </p:cTn>
                  </p:par>
                  <p:par>
                    <p:cTn id="238" fill="hold">
                      <p:stCondLst>
                        <p:cond delay="indefinite"/>
                      </p:stCondLst>
                      <p:childTnLst>
                        <p:par>
                          <p:cTn id="239" fill="hold">
                            <p:stCondLst>
                              <p:cond delay="0"/>
                            </p:stCondLst>
                            <p:childTnLst>
                              <p:par>
                                <p:cTn id="240" presetID="17" presetClass="entr" presetSubtype="4" fill="hold" grpId="0" nodeType="clickEffect">
                                  <p:stCondLst>
                                    <p:cond delay="0"/>
                                  </p:stCondLst>
                                  <p:childTnLst>
                                    <p:set>
                                      <p:cBhvr>
                                        <p:cTn id="241" dur="1" fill="hold">
                                          <p:stCondLst>
                                            <p:cond delay="0"/>
                                          </p:stCondLst>
                                        </p:cTn>
                                        <p:tgtEl>
                                          <p:spTgt spid="33841"/>
                                        </p:tgtEl>
                                        <p:attrNameLst>
                                          <p:attrName>style.visibility</p:attrName>
                                        </p:attrNameLst>
                                      </p:cBhvr>
                                      <p:to>
                                        <p:strVal val="visible"/>
                                      </p:to>
                                    </p:set>
                                    <p:anim calcmode="lin" valueType="num">
                                      <p:cBhvr>
                                        <p:cTn id="242" dur="500" fill="hold"/>
                                        <p:tgtEl>
                                          <p:spTgt spid="33841"/>
                                        </p:tgtEl>
                                        <p:attrNameLst>
                                          <p:attrName>ppt_x</p:attrName>
                                        </p:attrNameLst>
                                      </p:cBhvr>
                                      <p:tavLst>
                                        <p:tav tm="0">
                                          <p:val>
                                            <p:strVal val="#ppt_x"/>
                                          </p:val>
                                        </p:tav>
                                        <p:tav tm="100000">
                                          <p:val>
                                            <p:strVal val="#ppt_x"/>
                                          </p:val>
                                        </p:tav>
                                      </p:tavLst>
                                    </p:anim>
                                    <p:anim calcmode="lin" valueType="num">
                                      <p:cBhvr>
                                        <p:cTn id="243" dur="500" fill="hold"/>
                                        <p:tgtEl>
                                          <p:spTgt spid="33841"/>
                                        </p:tgtEl>
                                        <p:attrNameLst>
                                          <p:attrName>ppt_y</p:attrName>
                                        </p:attrNameLst>
                                      </p:cBhvr>
                                      <p:tavLst>
                                        <p:tav tm="0">
                                          <p:val>
                                            <p:strVal val="#ppt_y+#ppt_h/2"/>
                                          </p:val>
                                        </p:tav>
                                        <p:tav tm="100000">
                                          <p:val>
                                            <p:strVal val="#ppt_y"/>
                                          </p:val>
                                        </p:tav>
                                      </p:tavLst>
                                    </p:anim>
                                    <p:anim calcmode="lin" valueType="num">
                                      <p:cBhvr>
                                        <p:cTn id="244" dur="500" fill="hold"/>
                                        <p:tgtEl>
                                          <p:spTgt spid="33841"/>
                                        </p:tgtEl>
                                        <p:attrNameLst>
                                          <p:attrName>ppt_w</p:attrName>
                                        </p:attrNameLst>
                                      </p:cBhvr>
                                      <p:tavLst>
                                        <p:tav tm="0">
                                          <p:val>
                                            <p:strVal val="#ppt_w"/>
                                          </p:val>
                                        </p:tav>
                                        <p:tav tm="100000">
                                          <p:val>
                                            <p:strVal val="#ppt_w"/>
                                          </p:val>
                                        </p:tav>
                                      </p:tavLst>
                                    </p:anim>
                                    <p:anim calcmode="lin" valueType="num">
                                      <p:cBhvr>
                                        <p:cTn id="245" dur="500" fill="hold"/>
                                        <p:tgtEl>
                                          <p:spTgt spid="33841"/>
                                        </p:tgtEl>
                                        <p:attrNameLst>
                                          <p:attrName>ppt_h</p:attrName>
                                        </p:attrNameLst>
                                      </p:cBhvr>
                                      <p:tavLst>
                                        <p:tav tm="0">
                                          <p:val>
                                            <p:fltVal val="0"/>
                                          </p:val>
                                        </p:tav>
                                        <p:tav tm="100000">
                                          <p:val>
                                            <p:strVal val="#ppt_h"/>
                                          </p:val>
                                        </p:tav>
                                      </p:tavLst>
                                    </p:anim>
                                  </p:childTnLst>
                                </p:cTn>
                              </p:par>
                            </p:childTnLst>
                          </p:cTn>
                        </p:par>
                      </p:childTnLst>
                    </p:cTn>
                  </p:par>
                  <p:par>
                    <p:cTn id="246" fill="hold">
                      <p:stCondLst>
                        <p:cond delay="indefinite"/>
                      </p:stCondLst>
                      <p:childTnLst>
                        <p:par>
                          <p:cTn id="247" fill="hold">
                            <p:stCondLst>
                              <p:cond delay="0"/>
                            </p:stCondLst>
                            <p:childTnLst>
                              <p:par>
                                <p:cTn id="248" presetID="17" presetClass="entr" presetSubtype="4" fill="hold" grpId="0" nodeType="clickEffect">
                                  <p:stCondLst>
                                    <p:cond delay="0"/>
                                  </p:stCondLst>
                                  <p:childTnLst>
                                    <p:set>
                                      <p:cBhvr>
                                        <p:cTn id="249" dur="1" fill="hold">
                                          <p:stCondLst>
                                            <p:cond delay="0"/>
                                          </p:stCondLst>
                                        </p:cTn>
                                        <p:tgtEl>
                                          <p:spTgt spid="33842"/>
                                        </p:tgtEl>
                                        <p:attrNameLst>
                                          <p:attrName>style.visibility</p:attrName>
                                        </p:attrNameLst>
                                      </p:cBhvr>
                                      <p:to>
                                        <p:strVal val="visible"/>
                                      </p:to>
                                    </p:set>
                                    <p:anim calcmode="lin" valueType="num">
                                      <p:cBhvr>
                                        <p:cTn id="250" dur="500" fill="hold"/>
                                        <p:tgtEl>
                                          <p:spTgt spid="33842"/>
                                        </p:tgtEl>
                                        <p:attrNameLst>
                                          <p:attrName>ppt_x</p:attrName>
                                        </p:attrNameLst>
                                      </p:cBhvr>
                                      <p:tavLst>
                                        <p:tav tm="0">
                                          <p:val>
                                            <p:strVal val="#ppt_x"/>
                                          </p:val>
                                        </p:tav>
                                        <p:tav tm="100000">
                                          <p:val>
                                            <p:strVal val="#ppt_x"/>
                                          </p:val>
                                        </p:tav>
                                      </p:tavLst>
                                    </p:anim>
                                    <p:anim calcmode="lin" valueType="num">
                                      <p:cBhvr>
                                        <p:cTn id="251" dur="500" fill="hold"/>
                                        <p:tgtEl>
                                          <p:spTgt spid="33842"/>
                                        </p:tgtEl>
                                        <p:attrNameLst>
                                          <p:attrName>ppt_y</p:attrName>
                                        </p:attrNameLst>
                                      </p:cBhvr>
                                      <p:tavLst>
                                        <p:tav tm="0">
                                          <p:val>
                                            <p:strVal val="#ppt_y+#ppt_h/2"/>
                                          </p:val>
                                        </p:tav>
                                        <p:tav tm="100000">
                                          <p:val>
                                            <p:strVal val="#ppt_y"/>
                                          </p:val>
                                        </p:tav>
                                      </p:tavLst>
                                    </p:anim>
                                    <p:anim calcmode="lin" valueType="num">
                                      <p:cBhvr>
                                        <p:cTn id="252" dur="500" fill="hold"/>
                                        <p:tgtEl>
                                          <p:spTgt spid="33842"/>
                                        </p:tgtEl>
                                        <p:attrNameLst>
                                          <p:attrName>ppt_w</p:attrName>
                                        </p:attrNameLst>
                                      </p:cBhvr>
                                      <p:tavLst>
                                        <p:tav tm="0">
                                          <p:val>
                                            <p:strVal val="#ppt_w"/>
                                          </p:val>
                                        </p:tav>
                                        <p:tav tm="100000">
                                          <p:val>
                                            <p:strVal val="#ppt_w"/>
                                          </p:val>
                                        </p:tav>
                                      </p:tavLst>
                                    </p:anim>
                                    <p:anim calcmode="lin" valueType="num">
                                      <p:cBhvr>
                                        <p:cTn id="253" dur="500" fill="hold"/>
                                        <p:tgtEl>
                                          <p:spTgt spid="33842"/>
                                        </p:tgtEl>
                                        <p:attrNameLst>
                                          <p:attrName>ppt_h</p:attrName>
                                        </p:attrNameLst>
                                      </p:cBhvr>
                                      <p:tavLst>
                                        <p:tav tm="0">
                                          <p:val>
                                            <p:fltVal val="0"/>
                                          </p:val>
                                        </p:tav>
                                        <p:tav tm="100000">
                                          <p:val>
                                            <p:strVal val="#ppt_h"/>
                                          </p:val>
                                        </p:tav>
                                      </p:tavLst>
                                    </p:anim>
                                  </p:childTnLst>
                                </p:cTn>
                              </p:par>
                            </p:childTnLst>
                          </p:cTn>
                        </p:par>
                      </p:childTnLst>
                    </p:cTn>
                  </p:par>
                  <p:par>
                    <p:cTn id="254" fill="hold">
                      <p:stCondLst>
                        <p:cond delay="indefinite"/>
                      </p:stCondLst>
                      <p:childTnLst>
                        <p:par>
                          <p:cTn id="255" fill="hold">
                            <p:stCondLst>
                              <p:cond delay="0"/>
                            </p:stCondLst>
                            <p:childTnLst>
                              <p:par>
                                <p:cTn id="256" presetID="23" presetClass="entr" presetSubtype="16" fill="hold" grpId="0" nodeType="clickEffect">
                                  <p:stCondLst>
                                    <p:cond delay="0"/>
                                  </p:stCondLst>
                                  <p:childTnLst>
                                    <p:set>
                                      <p:cBhvr>
                                        <p:cTn id="257" dur="1" fill="hold">
                                          <p:stCondLst>
                                            <p:cond delay="0"/>
                                          </p:stCondLst>
                                        </p:cTn>
                                        <p:tgtEl>
                                          <p:spTgt spid="33794"/>
                                        </p:tgtEl>
                                        <p:attrNameLst>
                                          <p:attrName>style.visibility</p:attrName>
                                        </p:attrNameLst>
                                      </p:cBhvr>
                                      <p:to>
                                        <p:strVal val="visible"/>
                                      </p:to>
                                    </p:set>
                                    <p:anim calcmode="lin" valueType="num">
                                      <p:cBhvr>
                                        <p:cTn id="258" dur="500" fill="hold"/>
                                        <p:tgtEl>
                                          <p:spTgt spid="33794"/>
                                        </p:tgtEl>
                                        <p:attrNameLst>
                                          <p:attrName>ppt_w</p:attrName>
                                        </p:attrNameLst>
                                      </p:cBhvr>
                                      <p:tavLst>
                                        <p:tav tm="0">
                                          <p:val>
                                            <p:fltVal val="0"/>
                                          </p:val>
                                        </p:tav>
                                        <p:tav tm="100000">
                                          <p:val>
                                            <p:strVal val="#ppt_w"/>
                                          </p:val>
                                        </p:tav>
                                      </p:tavLst>
                                    </p:anim>
                                    <p:anim calcmode="lin" valueType="num">
                                      <p:cBhvr>
                                        <p:cTn id="259" dur="500" fill="hold"/>
                                        <p:tgtEl>
                                          <p:spTgt spid="33794"/>
                                        </p:tgtEl>
                                        <p:attrNameLst>
                                          <p:attrName>ppt_h</p:attrName>
                                        </p:attrNameLst>
                                      </p:cBhvr>
                                      <p:tavLst>
                                        <p:tav tm="0">
                                          <p:val>
                                            <p:fltVal val="0"/>
                                          </p:val>
                                        </p:tav>
                                        <p:tav tm="100000">
                                          <p:val>
                                            <p:strVal val="#ppt_h"/>
                                          </p:val>
                                        </p:tav>
                                      </p:tavLst>
                                    </p:anim>
                                  </p:childTnLst>
                                </p:cTn>
                              </p:par>
                            </p:childTnLst>
                          </p:cTn>
                        </p:par>
                      </p:childTnLst>
                    </p:cTn>
                  </p:par>
                  <p:par>
                    <p:cTn id="260" fill="hold">
                      <p:stCondLst>
                        <p:cond delay="indefinite"/>
                      </p:stCondLst>
                      <p:childTnLst>
                        <p:par>
                          <p:cTn id="261" fill="hold">
                            <p:stCondLst>
                              <p:cond delay="0"/>
                            </p:stCondLst>
                            <p:childTnLst>
                              <p:par>
                                <p:cTn id="262" presetID="18" presetClass="entr" presetSubtype="9" fill="hold" grpId="0" nodeType="clickEffect">
                                  <p:stCondLst>
                                    <p:cond delay="0"/>
                                  </p:stCondLst>
                                  <p:childTnLst>
                                    <p:set>
                                      <p:cBhvr>
                                        <p:cTn id="263" dur="1" fill="hold">
                                          <p:stCondLst>
                                            <p:cond delay="0"/>
                                          </p:stCondLst>
                                        </p:cTn>
                                        <p:tgtEl>
                                          <p:spTgt spid="33795"/>
                                        </p:tgtEl>
                                        <p:attrNameLst>
                                          <p:attrName>style.visibility</p:attrName>
                                        </p:attrNameLst>
                                      </p:cBhvr>
                                      <p:to>
                                        <p:strVal val="visible"/>
                                      </p:to>
                                    </p:set>
                                    <p:animEffect transition="in" filter="strips(upLeft)">
                                      <p:cBhvr>
                                        <p:cTn id="264" dur="500"/>
                                        <p:tgtEl>
                                          <p:spTgt spid="33795"/>
                                        </p:tgtEl>
                                      </p:cBhvr>
                                    </p:animEffect>
                                  </p:childTnLst>
                                </p:cTn>
                              </p:par>
                            </p:childTnLst>
                          </p:cTn>
                        </p:par>
                      </p:childTnLst>
                    </p:cTn>
                  </p:par>
                  <p:par>
                    <p:cTn id="265" fill="hold">
                      <p:stCondLst>
                        <p:cond delay="indefinite"/>
                      </p:stCondLst>
                      <p:childTnLst>
                        <p:par>
                          <p:cTn id="266" fill="hold">
                            <p:stCondLst>
                              <p:cond delay="0"/>
                            </p:stCondLst>
                            <p:childTnLst>
                              <p:par>
                                <p:cTn id="267" presetID="18" presetClass="entr" presetSubtype="9" fill="hold" grpId="0" nodeType="clickEffect">
                                  <p:stCondLst>
                                    <p:cond delay="0"/>
                                  </p:stCondLst>
                                  <p:childTnLst>
                                    <p:set>
                                      <p:cBhvr>
                                        <p:cTn id="268" dur="1" fill="hold">
                                          <p:stCondLst>
                                            <p:cond delay="0"/>
                                          </p:stCondLst>
                                        </p:cTn>
                                        <p:tgtEl>
                                          <p:spTgt spid="33817"/>
                                        </p:tgtEl>
                                        <p:attrNameLst>
                                          <p:attrName>style.visibility</p:attrName>
                                        </p:attrNameLst>
                                      </p:cBhvr>
                                      <p:to>
                                        <p:strVal val="visible"/>
                                      </p:to>
                                    </p:set>
                                    <p:animEffect transition="in" filter="strips(upLeft)">
                                      <p:cBhvr>
                                        <p:cTn id="269" dur="500"/>
                                        <p:tgtEl>
                                          <p:spTgt spid="33817"/>
                                        </p:tgtEl>
                                      </p:cBhvr>
                                    </p:animEffect>
                                  </p:childTnLst>
                                </p:cTn>
                              </p:par>
                            </p:childTnLst>
                          </p:cTn>
                        </p:par>
                      </p:childTnLst>
                    </p:cTn>
                  </p:par>
                  <p:par>
                    <p:cTn id="270" fill="hold">
                      <p:stCondLst>
                        <p:cond delay="indefinite"/>
                      </p:stCondLst>
                      <p:childTnLst>
                        <p:par>
                          <p:cTn id="271" fill="hold">
                            <p:stCondLst>
                              <p:cond delay="0"/>
                            </p:stCondLst>
                            <p:childTnLst>
                              <p:par>
                                <p:cTn id="272" presetID="23" presetClass="entr" presetSubtype="16" fill="hold" grpId="0" nodeType="clickEffect">
                                  <p:stCondLst>
                                    <p:cond delay="0"/>
                                  </p:stCondLst>
                                  <p:childTnLst>
                                    <p:set>
                                      <p:cBhvr>
                                        <p:cTn id="273" dur="1" fill="hold">
                                          <p:stCondLst>
                                            <p:cond delay="0"/>
                                          </p:stCondLst>
                                        </p:cTn>
                                        <p:tgtEl>
                                          <p:spTgt spid="33828"/>
                                        </p:tgtEl>
                                        <p:attrNameLst>
                                          <p:attrName>style.visibility</p:attrName>
                                        </p:attrNameLst>
                                      </p:cBhvr>
                                      <p:to>
                                        <p:strVal val="visible"/>
                                      </p:to>
                                    </p:set>
                                    <p:anim calcmode="lin" valueType="num">
                                      <p:cBhvr>
                                        <p:cTn id="274" dur="500" fill="hold"/>
                                        <p:tgtEl>
                                          <p:spTgt spid="33828"/>
                                        </p:tgtEl>
                                        <p:attrNameLst>
                                          <p:attrName>ppt_w</p:attrName>
                                        </p:attrNameLst>
                                      </p:cBhvr>
                                      <p:tavLst>
                                        <p:tav tm="0">
                                          <p:val>
                                            <p:fltVal val="0"/>
                                          </p:val>
                                        </p:tav>
                                        <p:tav tm="100000">
                                          <p:val>
                                            <p:strVal val="#ppt_w"/>
                                          </p:val>
                                        </p:tav>
                                      </p:tavLst>
                                    </p:anim>
                                    <p:anim calcmode="lin" valueType="num">
                                      <p:cBhvr>
                                        <p:cTn id="275" dur="500" fill="hold"/>
                                        <p:tgtEl>
                                          <p:spTgt spid="33828"/>
                                        </p:tgtEl>
                                        <p:attrNameLst>
                                          <p:attrName>ppt_h</p:attrName>
                                        </p:attrNameLst>
                                      </p:cBhvr>
                                      <p:tavLst>
                                        <p:tav tm="0">
                                          <p:val>
                                            <p:fltVal val="0"/>
                                          </p:val>
                                        </p:tav>
                                        <p:tav tm="100000">
                                          <p:val>
                                            <p:strVal val="#ppt_h"/>
                                          </p:val>
                                        </p:tav>
                                      </p:tavLst>
                                    </p:anim>
                                  </p:childTnLst>
                                </p:cTn>
                              </p:par>
                            </p:childTnLst>
                          </p:cTn>
                        </p:par>
                      </p:childTnLst>
                    </p:cTn>
                  </p:par>
                  <p:par>
                    <p:cTn id="276" fill="hold">
                      <p:stCondLst>
                        <p:cond delay="indefinite"/>
                      </p:stCondLst>
                      <p:childTnLst>
                        <p:par>
                          <p:cTn id="277" fill="hold">
                            <p:stCondLst>
                              <p:cond delay="0"/>
                            </p:stCondLst>
                            <p:childTnLst>
                              <p:par>
                                <p:cTn id="278" presetID="23" presetClass="entr" presetSubtype="16" fill="hold" nodeType="clickEffect">
                                  <p:stCondLst>
                                    <p:cond delay="0"/>
                                  </p:stCondLst>
                                  <p:childTnLst>
                                    <p:set>
                                      <p:cBhvr>
                                        <p:cTn id="279" dur="1" fill="hold">
                                          <p:stCondLst>
                                            <p:cond delay="0"/>
                                          </p:stCondLst>
                                        </p:cTn>
                                        <p:tgtEl>
                                          <p:spTgt spid="2"/>
                                        </p:tgtEl>
                                        <p:attrNameLst>
                                          <p:attrName>style.visibility</p:attrName>
                                        </p:attrNameLst>
                                      </p:cBhvr>
                                      <p:to>
                                        <p:strVal val="visible"/>
                                      </p:to>
                                    </p:set>
                                    <p:anim calcmode="lin" valueType="num">
                                      <p:cBhvr>
                                        <p:cTn id="280" dur="500" fill="hold"/>
                                        <p:tgtEl>
                                          <p:spTgt spid="2"/>
                                        </p:tgtEl>
                                        <p:attrNameLst>
                                          <p:attrName>ppt_w</p:attrName>
                                        </p:attrNameLst>
                                      </p:cBhvr>
                                      <p:tavLst>
                                        <p:tav tm="0">
                                          <p:val>
                                            <p:fltVal val="0"/>
                                          </p:val>
                                        </p:tav>
                                        <p:tav tm="100000">
                                          <p:val>
                                            <p:strVal val="#ppt_w"/>
                                          </p:val>
                                        </p:tav>
                                      </p:tavLst>
                                    </p:anim>
                                    <p:anim calcmode="lin" valueType="num">
                                      <p:cBhvr>
                                        <p:cTn id="281"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82" fill="hold">
                      <p:stCondLst>
                        <p:cond delay="indefinite"/>
                      </p:stCondLst>
                      <p:childTnLst>
                        <p:par>
                          <p:cTn id="283" fill="hold">
                            <p:stCondLst>
                              <p:cond delay="0"/>
                            </p:stCondLst>
                            <p:childTnLst>
                              <p:par>
                                <p:cTn id="284" presetID="23" presetClass="entr" presetSubtype="16" fill="hold" grpId="0" nodeType="clickEffect">
                                  <p:stCondLst>
                                    <p:cond delay="0"/>
                                  </p:stCondLst>
                                  <p:childTnLst>
                                    <p:set>
                                      <p:cBhvr>
                                        <p:cTn id="285" dur="1" fill="hold">
                                          <p:stCondLst>
                                            <p:cond delay="0"/>
                                          </p:stCondLst>
                                        </p:cTn>
                                        <p:tgtEl>
                                          <p:spTgt spid="33823"/>
                                        </p:tgtEl>
                                        <p:attrNameLst>
                                          <p:attrName>style.visibility</p:attrName>
                                        </p:attrNameLst>
                                      </p:cBhvr>
                                      <p:to>
                                        <p:strVal val="visible"/>
                                      </p:to>
                                    </p:set>
                                    <p:anim calcmode="lin" valueType="num">
                                      <p:cBhvr>
                                        <p:cTn id="286" dur="500" fill="hold"/>
                                        <p:tgtEl>
                                          <p:spTgt spid="33823"/>
                                        </p:tgtEl>
                                        <p:attrNameLst>
                                          <p:attrName>ppt_w</p:attrName>
                                        </p:attrNameLst>
                                      </p:cBhvr>
                                      <p:tavLst>
                                        <p:tav tm="0">
                                          <p:val>
                                            <p:fltVal val="0"/>
                                          </p:val>
                                        </p:tav>
                                        <p:tav tm="100000">
                                          <p:val>
                                            <p:strVal val="#ppt_w"/>
                                          </p:val>
                                        </p:tav>
                                      </p:tavLst>
                                    </p:anim>
                                    <p:anim calcmode="lin" valueType="num">
                                      <p:cBhvr>
                                        <p:cTn id="287" dur="500" fill="hold"/>
                                        <p:tgtEl>
                                          <p:spTgt spid="33823"/>
                                        </p:tgtEl>
                                        <p:attrNameLst>
                                          <p:attrName>ppt_h</p:attrName>
                                        </p:attrNameLst>
                                      </p:cBhvr>
                                      <p:tavLst>
                                        <p:tav tm="0">
                                          <p:val>
                                            <p:fltVal val="0"/>
                                          </p:val>
                                        </p:tav>
                                        <p:tav tm="100000">
                                          <p:val>
                                            <p:strVal val="#ppt_h"/>
                                          </p:val>
                                        </p:tav>
                                      </p:tavLst>
                                    </p:anim>
                                  </p:childTnLst>
                                </p:cTn>
                              </p:par>
                            </p:childTnLst>
                          </p:cTn>
                        </p:par>
                      </p:childTnLst>
                    </p:cTn>
                  </p:par>
                  <p:par>
                    <p:cTn id="288" fill="hold">
                      <p:stCondLst>
                        <p:cond delay="indefinite"/>
                      </p:stCondLst>
                      <p:childTnLst>
                        <p:par>
                          <p:cTn id="289" fill="hold">
                            <p:stCondLst>
                              <p:cond delay="0"/>
                            </p:stCondLst>
                            <p:childTnLst>
                              <p:par>
                                <p:cTn id="290" presetID="23" presetClass="entr" presetSubtype="16" fill="hold" grpId="0" nodeType="clickEffect">
                                  <p:stCondLst>
                                    <p:cond delay="0"/>
                                  </p:stCondLst>
                                  <p:childTnLst>
                                    <p:set>
                                      <p:cBhvr>
                                        <p:cTn id="291" dur="1" fill="hold">
                                          <p:stCondLst>
                                            <p:cond delay="0"/>
                                          </p:stCondLst>
                                        </p:cTn>
                                        <p:tgtEl>
                                          <p:spTgt spid="33821"/>
                                        </p:tgtEl>
                                        <p:attrNameLst>
                                          <p:attrName>style.visibility</p:attrName>
                                        </p:attrNameLst>
                                      </p:cBhvr>
                                      <p:to>
                                        <p:strVal val="visible"/>
                                      </p:to>
                                    </p:set>
                                    <p:anim calcmode="lin" valueType="num">
                                      <p:cBhvr>
                                        <p:cTn id="292" dur="500" fill="hold"/>
                                        <p:tgtEl>
                                          <p:spTgt spid="33821"/>
                                        </p:tgtEl>
                                        <p:attrNameLst>
                                          <p:attrName>ppt_w</p:attrName>
                                        </p:attrNameLst>
                                      </p:cBhvr>
                                      <p:tavLst>
                                        <p:tav tm="0">
                                          <p:val>
                                            <p:fltVal val="0"/>
                                          </p:val>
                                        </p:tav>
                                        <p:tav tm="100000">
                                          <p:val>
                                            <p:strVal val="#ppt_w"/>
                                          </p:val>
                                        </p:tav>
                                      </p:tavLst>
                                    </p:anim>
                                    <p:anim calcmode="lin" valueType="num">
                                      <p:cBhvr>
                                        <p:cTn id="293" dur="500" fill="hold"/>
                                        <p:tgtEl>
                                          <p:spTgt spid="33821"/>
                                        </p:tgtEl>
                                        <p:attrNameLst>
                                          <p:attrName>ppt_h</p:attrName>
                                        </p:attrNameLst>
                                      </p:cBhvr>
                                      <p:tavLst>
                                        <p:tav tm="0">
                                          <p:val>
                                            <p:fltVal val="0"/>
                                          </p:val>
                                        </p:tav>
                                        <p:tav tm="100000">
                                          <p:val>
                                            <p:strVal val="#ppt_h"/>
                                          </p:val>
                                        </p:tav>
                                      </p:tavLst>
                                    </p:anim>
                                  </p:childTnLst>
                                </p:cTn>
                              </p:par>
                            </p:childTnLst>
                          </p:cTn>
                        </p:par>
                      </p:childTnLst>
                    </p:cTn>
                  </p:par>
                  <p:par>
                    <p:cTn id="294" fill="hold">
                      <p:stCondLst>
                        <p:cond delay="indefinite"/>
                      </p:stCondLst>
                      <p:childTnLst>
                        <p:par>
                          <p:cTn id="295" fill="hold">
                            <p:stCondLst>
                              <p:cond delay="0"/>
                            </p:stCondLst>
                            <p:childTnLst>
                              <p:par>
                                <p:cTn id="296" presetID="23" presetClass="entr" presetSubtype="16" fill="hold" grpId="0" nodeType="clickEffect">
                                  <p:stCondLst>
                                    <p:cond delay="0"/>
                                  </p:stCondLst>
                                  <p:childTnLst>
                                    <p:set>
                                      <p:cBhvr>
                                        <p:cTn id="297" dur="1" fill="hold">
                                          <p:stCondLst>
                                            <p:cond delay="0"/>
                                          </p:stCondLst>
                                        </p:cTn>
                                        <p:tgtEl>
                                          <p:spTgt spid="33824"/>
                                        </p:tgtEl>
                                        <p:attrNameLst>
                                          <p:attrName>style.visibility</p:attrName>
                                        </p:attrNameLst>
                                      </p:cBhvr>
                                      <p:to>
                                        <p:strVal val="visible"/>
                                      </p:to>
                                    </p:set>
                                    <p:anim calcmode="lin" valueType="num">
                                      <p:cBhvr>
                                        <p:cTn id="298" dur="500" fill="hold"/>
                                        <p:tgtEl>
                                          <p:spTgt spid="33824"/>
                                        </p:tgtEl>
                                        <p:attrNameLst>
                                          <p:attrName>ppt_w</p:attrName>
                                        </p:attrNameLst>
                                      </p:cBhvr>
                                      <p:tavLst>
                                        <p:tav tm="0">
                                          <p:val>
                                            <p:fltVal val="0"/>
                                          </p:val>
                                        </p:tav>
                                        <p:tav tm="100000">
                                          <p:val>
                                            <p:strVal val="#ppt_w"/>
                                          </p:val>
                                        </p:tav>
                                      </p:tavLst>
                                    </p:anim>
                                    <p:anim calcmode="lin" valueType="num">
                                      <p:cBhvr>
                                        <p:cTn id="299" dur="500" fill="hold"/>
                                        <p:tgtEl>
                                          <p:spTgt spid="33824"/>
                                        </p:tgtEl>
                                        <p:attrNameLst>
                                          <p:attrName>ppt_h</p:attrName>
                                        </p:attrNameLst>
                                      </p:cBhvr>
                                      <p:tavLst>
                                        <p:tav tm="0">
                                          <p:val>
                                            <p:fltVal val="0"/>
                                          </p:val>
                                        </p:tav>
                                        <p:tav tm="100000">
                                          <p:val>
                                            <p:strVal val="#ppt_h"/>
                                          </p:val>
                                        </p:tav>
                                      </p:tavLst>
                                    </p:anim>
                                  </p:childTnLst>
                                </p:cTn>
                              </p:par>
                            </p:childTnLst>
                          </p:cTn>
                        </p:par>
                      </p:childTnLst>
                    </p:cTn>
                  </p:par>
                  <p:par>
                    <p:cTn id="300" fill="hold">
                      <p:stCondLst>
                        <p:cond delay="indefinite"/>
                      </p:stCondLst>
                      <p:childTnLst>
                        <p:par>
                          <p:cTn id="301" fill="hold">
                            <p:stCondLst>
                              <p:cond delay="0"/>
                            </p:stCondLst>
                            <p:childTnLst>
                              <p:par>
                                <p:cTn id="302" presetID="23" presetClass="entr" presetSubtype="16" fill="hold" grpId="0" nodeType="clickEffect">
                                  <p:stCondLst>
                                    <p:cond delay="0"/>
                                  </p:stCondLst>
                                  <p:childTnLst>
                                    <p:set>
                                      <p:cBhvr>
                                        <p:cTn id="303" dur="1" fill="hold">
                                          <p:stCondLst>
                                            <p:cond delay="0"/>
                                          </p:stCondLst>
                                        </p:cTn>
                                        <p:tgtEl>
                                          <p:spTgt spid="33825"/>
                                        </p:tgtEl>
                                        <p:attrNameLst>
                                          <p:attrName>style.visibility</p:attrName>
                                        </p:attrNameLst>
                                      </p:cBhvr>
                                      <p:to>
                                        <p:strVal val="visible"/>
                                      </p:to>
                                    </p:set>
                                    <p:anim calcmode="lin" valueType="num">
                                      <p:cBhvr>
                                        <p:cTn id="304" dur="500" fill="hold"/>
                                        <p:tgtEl>
                                          <p:spTgt spid="33825"/>
                                        </p:tgtEl>
                                        <p:attrNameLst>
                                          <p:attrName>ppt_w</p:attrName>
                                        </p:attrNameLst>
                                      </p:cBhvr>
                                      <p:tavLst>
                                        <p:tav tm="0">
                                          <p:val>
                                            <p:fltVal val="0"/>
                                          </p:val>
                                        </p:tav>
                                        <p:tav tm="100000">
                                          <p:val>
                                            <p:strVal val="#ppt_w"/>
                                          </p:val>
                                        </p:tav>
                                      </p:tavLst>
                                    </p:anim>
                                    <p:anim calcmode="lin" valueType="num">
                                      <p:cBhvr>
                                        <p:cTn id="305" dur="500" fill="hold"/>
                                        <p:tgtEl>
                                          <p:spTgt spid="33825"/>
                                        </p:tgtEl>
                                        <p:attrNameLst>
                                          <p:attrName>ppt_h</p:attrName>
                                        </p:attrNameLst>
                                      </p:cBhvr>
                                      <p:tavLst>
                                        <p:tav tm="0">
                                          <p:val>
                                            <p:fltVal val="0"/>
                                          </p:val>
                                        </p:tav>
                                        <p:tav tm="100000">
                                          <p:val>
                                            <p:strVal val="#ppt_h"/>
                                          </p:val>
                                        </p:tav>
                                      </p:tavLst>
                                    </p:anim>
                                  </p:childTnLst>
                                </p:cTn>
                              </p:par>
                            </p:childTnLst>
                          </p:cTn>
                        </p:par>
                      </p:childTnLst>
                    </p:cTn>
                  </p:par>
                  <p:par>
                    <p:cTn id="306" fill="hold">
                      <p:stCondLst>
                        <p:cond delay="indefinite"/>
                      </p:stCondLst>
                      <p:childTnLst>
                        <p:par>
                          <p:cTn id="307" fill="hold">
                            <p:stCondLst>
                              <p:cond delay="0"/>
                            </p:stCondLst>
                            <p:childTnLst>
                              <p:par>
                                <p:cTn id="308" presetID="23" presetClass="entr" presetSubtype="16" fill="hold" grpId="0" nodeType="clickEffect">
                                  <p:stCondLst>
                                    <p:cond delay="0"/>
                                  </p:stCondLst>
                                  <p:childTnLst>
                                    <p:set>
                                      <p:cBhvr>
                                        <p:cTn id="309" dur="1" fill="hold">
                                          <p:stCondLst>
                                            <p:cond delay="0"/>
                                          </p:stCondLst>
                                        </p:cTn>
                                        <p:tgtEl>
                                          <p:spTgt spid="33827"/>
                                        </p:tgtEl>
                                        <p:attrNameLst>
                                          <p:attrName>style.visibility</p:attrName>
                                        </p:attrNameLst>
                                      </p:cBhvr>
                                      <p:to>
                                        <p:strVal val="visible"/>
                                      </p:to>
                                    </p:set>
                                    <p:anim calcmode="lin" valueType="num">
                                      <p:cBhvr>
                                        <p:cTn id="310" dur="500" fill="hold"/>
                                        <p:tgtEl>
                                          <p:spTgt spid="33827"/>
                                        </p:tgtEl>
                                        <p:attrNameLst>
                                          <p:attrName>ppt_w</p:attrName>
                                        </p:attrNameLst>
                                      </p:cBhvr>
                                      <p:tavLst>
                                        <p:tav tm="0">
                                          <p:val>
                                            <p:fltVal val="0"/>
                                          </p:val>
                                        </p:tav>
                                        <p:tav tm="100000">
                                          <p:val>
                                            <p:strVal val="#ppt_w"/>
                                          </p:val>
                                        </p:tav>
                                      </p:tavLst>
                                    </p:anim>
                                    <p:anim calcmode="lin" valueType="num">
                                      <p:cBhvr>
                                        <p:cTn id="311" dur="500" fill="hold"/>
                                        <p:tgtEl>
                                          <p:spTgt spid="33827"/>
                                        </p:tgtEl>
                                        <p:attrNameLst>
                                          <p:attrName>ppt_h</p:attrName>
                                        </p:attrNameLst>
                                      </p:cBhvr>
                                      <p:tavLst>
                                        <p:tav tm="0">
                                          <p:val>
                                            <p:fltVal val="0"/>
                                          </p:val>
                                        </p:tav>
                                        <p:tav tm="100000">
                                          <p:val>
                                            <p:strVal val="#ppt_h"/>
                                          </p:val>
                                        </p:tav>
                                      </p:tavLst>
                                    </p:anim>
                                  </p:childTnLst>
                                </p:cTn>
                              </p:par>
                            </p:childTnLst>
                          </p:cTn>
                        </p:par>
                      </p:childTnLst>
                    </p:cTn>
                  </p:par>
                  <p:par>
                    <p:cTn id="312" fill="hold">
                      <p:stCondLst>
                        <p:cond delay="indefinite"/>
                      </p:stCondLst>
                      <p:childTnLst>
                        <p:par>
                          <p:cTn id="313" fill="hold">
                            <p:stCondLst>
                              <p:cond delay="0"/>
                            </p:stCondLst>
                            <p:childTnLst>
                              <p:par>
                                <p:cTn id="314" presetID="23" presetClass="entr" presetSubtype="16" fill="hold" grpId="0" nodeType="clickEffect">
                                  <p:stCondLst>
                                    <p:cond delay="0"/>
                                  </p:stCondLst>
                                  <p:childTnLst>
                                    <p:set>
                                      <p:cBhvr>
                                        <p:cTn id="315" dur="1" fill="hold">
                                          <p:stCondLst>
                                            <p:cond delay="0"/>
                                          </p:stCondLst>
                                        </p:cTn>
                                        <p:tgtEl>
                                          <p:spTgt spid="33829"/>
                                        </p:tgtEl>
                                        <p:attrNameLst>
                                          <p:attrName>style.visibility</p:attrName>
                                        </p:attrNameLst>
                                      </p:cBhvr>
                                      <p:to>
                                        <p:strVal val="visible"/>
                                      </p:to>
                                    </p:set>
                                    <p:anim calcmode="lin" valueType="num">
                                      <p:cBhvr>
                                        <p:cTn id="316" dur="500" fill="hold"/>
                                        <p:tgtEl>
                                          <p:spTgt spid="33829"/>
                                        </p:tgtEl>
                                        <p:attrNameLst>
                                          <p:attrName>ppt_w</p:attrName>
                                        </p:attrNameLst>
                                      </p:cBhvr>
                                      <p:tavLst>
                                        <p:tav tm="0">
                                          <p:val>
                                            <p:fltVal val="0"/>
                                          </p:val>
                                        </p:tav>
                                        <p:tav tm="100000">
                                          <p:val>
                                            <p:strVal val="#ppt_w"/>
                                          </p:val>
                                        </p:tav>
                                      </p:tavLst>
                                    </p:anim>
                                    <p:anim calcmode="lin" valueType="num">
                                      <p:cBhvr>
                                        <p:cTn id="317" dur="500" fill="hold"/>
                                        <p:tgtEl>
                                          <p:spTgt spid="33829"/>
                                        </p:tgtEl>
                                        <p:attrNameLst>
                                          <p:attrName>ppt_h</p:attrName>
                                        </p:attrNameLst>
                                      </p:cBhvr>
                                      <p:tavLst>
                                        <p:tav tm="0">
                                          <p:val>
                                            <p:fltVal val="0"/>
                                          </p:val>
                                        </p:tav>
                                        <p:tav tm="100000">
                                          <p:val>
                                            <p:strVal val="#ppt_h"/>
                                          </p:val>
                                        </p:tav>
                                      </p:tavLst>
                                    </p:anim>
                                  </p:childTnLst>
                                </p:cTn>
                              </p:par>
                            </p:childTnLst>
                          </p:cTn>
                        </p:par>
                      </p:childTnLst>
                    </p:cTn>
                  </p:par>
                  <p:par>
                    <p:cTn id="318" fill="hold">
                      <p:stCondLst>
                        <p:cond delay="indefinite"/>
                      </p:stCondLst>
                      <p:childTnLst>
                        <p:par>
                          <p:cTn id="319" fill="hold">
                            <p:stCondLst>
                              <p:cond delay="0"/>
                            </p:stCondLst>
                            <p:childTnLst>
                              <p:par>
                                <p:cTn id="320" presetID="2" presetClass="entr" presetSubtype="8" fill="hold" grpId="0" nodeType="clickEffect">
                                  <p:stCondLst>
                                    <p:cond delay="0"/>
                                  </p:stCondLst>
                                  <p:childTnLst>
                                    <p:set>
                                      <p:cBhvr>
                                        <p:cTn id="321" dur="1" fill="hold">
                                          <p:stCondLst>
                                            <p:cond delay="0"/>
                                          </p:stCondLst>
                                        </p:cTn>
                                        <p:tgtEl>
                                          <p:spTgt spid="33836"/>
                                        </p:tgtEl>
                                        <p:attrNameLst>
                                          <p:attrName>style.visibility</p:attrName>
                                        </p:attrNameLst>
                                      </p:cBhvr>
                                      <p:to>
                                        <p:strVal val="visible"/>
                                      </p:to>
                                    </p:set>
                                    <p:anim calcmode="lin" valueType="num">
                                      <p:cBhvr additive="base">
                                        <p:cTn id="322" dur="500" fill="hold"/>
                                        <p:tgtEl>
                                          <p:spTgt spid="33836"/>
                                        </p:tgtEl>
                                        <p:attrNameLst>
                                          <p:attrName>ppt_x</p:attrName>
                                        </p:attrNameLst>
                                      </p:cBhvr>
                                      <p:tavLst>
                                        <p:tav tm="0">
                                          <p:val>
                                            <p:strVal val="0-#ppt_w/2"/>
                                          </p:val>
                                        </p:tav>
                                        <p:tav tm="100000">
                                          <p:val>
                                            <p:strVal val="#ppt_x"/>
                                          </p:val>
                                        </p:tav>
                                      </p:tavLst>
                                    </p:anim>
                                    <p:anim calcmode="lin" valueType="num">
                                      <p:cBhvr additive="base">
                                        <p:cTn id="323" dur="500" fill="hold"/>
                                        <p:tgtEl>
                                          <p:spTgt spid="33836"/>
                                        </p:tgtEl>
                                        <p:attrNameLst>
                                          <p:attrName>ppt_y</p:attrName>
                                        </p:attrNameLst>
                                      </p:cBhvr>
                                      <p:tavLst>
                                        <p:tav tm="0">
                                          <p:val>
                                            <p:strVal val="#ppt_y"/>
                                          </p:val>
                                        </p:tav>
                                        <p:tav tm="100000">
                                          <p:val>
                                            <p:strVal val="#ppt_y"/>
                                          </p:val>
                                        </p:tav>
                                      </p:tavLst>
                                    </p:anim>
                                  </p:childTnLst>
                                </p:cTn>
                              </p:par>
                            </p:childTnLst>
                          </p:cTn>
                        </p:par>
                      </p:childTnLst>
                    </p:cTn>
                  </p:par>
                  <p:par>
                    <p:cTn id="324" fill="hold">
                      <p:stCondLst>
                        <p:cond delay="indefinite"/>
                      </p:stCondLst>
                      <p:childTnLst>
                        <p:par>
                          <p:cTn id="325" fill="hold">
                            <p:stCondLst>
                              <p:cond delay="0"/>
                            </p:stCondLst>
                            <p:childTnLst>
                              <p:par>
                                <p:cTn id="326" presetID="18" presetClass="entr" presetSubtype="3" fill="hold" grpId="0" nodeType="clickEffect">
                                  <p:stCondLst>
                                    <p:cond delay="0"/>
                                  </p:stCondLst>
                                  <p:childTnLst>
                                    <p:set>
                                      <p:cBhvr>
                                        <p:cTn id="327" dur="1" fill="hold">
                                          <p:stCondLst>
                                            <p:cond delay="0"/>
                                          </p:stCondLst>
                                        </p:cTn>
                                        <p:tgtEl>
                                          <p:spTgt spid="33835"/>
                                        </p:tgtEl>
                                        <p:attrNameLst>
                                          <p:attrName>style.visibility</p:attrName>
                                        </p:attrNameLst>
                                      </p:cBhvr>
                                      <p:to>
                                        <p:strVal val="visible"/>
                                      </p:to>
                                    </p:set>
                                    <p:animEffect transition="in" filter="strips(upRight)">
                                      <p:cBhvr>
                                        <p:cTn id="328" dur="500"/>
                                        <p:tgtEl>
                                          <p:spTgt spid="33835"/>
                                        </p:tgtEl>
                                      </p:cBhvr>
                                    </p:animEffect>
                                  </p:childTnLst>
                                </p:cTn>
                              </p:par>
                            </p:childTnLst>
                          </p:cTn>
                        </p:par>
                      </p:childTnLst>
                    </p:cTn>
                  </p:par>
                  <p:par>
                    <p:cTn id="329" fill="hold">
                      <p:stCondLst>
                        <p:cond delay="indefinite"/>
                      </p:stCondLst>
                      <p:childTnLst>
                        <p:par>
                          <p:cTn id="330" fill="hold">
                            <p:stCondLst>
                              <p:cond delay="0"/>
                            </p:stCondLst>
                            <p:childTnLst>
                              <p:par>
                                <p:cTn id="331" presetID="2" presetClass="entr" presetSubtype="8" fill="hold" grpId="0" nodeType="clickEffect">
                                  <p:stCondLst>
                                    <p:cond delay="0"/>
                                  </p:stCondLst>
                                  <p:childTnLst>
                                    <p:set>
                                      <p:cBhvr>
                                        <p:cTn id="332" dur="1" fill="hold">
                                          <p:stCondLst>
                                            <p:cond delay="0"/>
                                          </p:stCondLst>
                                        </p:cTn>
                                        <p:tgtEl>
                                          <p:spTgt spid="33816"/>
                                        </p:tgtEl>
                                        <p:attrNameLst>
                                          <p:attrName>style.visibility</p:attrName>
                                        </p:attrNameLst>
                                      </p:cBhvr>
                                      <p:to>
                                        <p:strVal val="visible"/>
                                      </p:to>
                                    </p:set>
                                    <p:anim calcmode="lin" valueType="num">
                                      <p:cBhvr additive="base">
                                        <p:cTn id="333" dur="500" fill="hold"/>
                                        <p:tgtEl>
                                          <p:spTgt spid="33816"/>
                                        </p:tgtEl>
                                        <p:attrNameLst>
                                          <p:attrName>ppt_x</p:attrName>
                                        </p:attrNameLst>
                                      </p:cBhvr>
                                      <p:tavLst>
                                        <p:tav tm="0">
                                          <p:val>
                                            <p:strVal val="0-#ppt_w/2"/>
                                          </p:val>
                                        </p:tav>
                                        <p:tav tm="100000">
                                          <p:val>
                                            <p:strVal val="#ppt_x"/>
                                          </p:val>
                                        </p:tav>
                                      </p:tavLst>
                                    </p:anim>
                                    <p:anim calcmode="lin" valueType="num">
                                      <p:cBhvr additive="base">
                                        <p:cTn id="334" dur="500" fill="hold"/>
                                        <p:tgtEl>
                                          <p:spTgt spid="338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animBg="1"/>
      <p:bldP spid="33795" grpId="0" animBg="1"/>
      <p:bldP spid="33796" grpId="0" animBg="1"/>
      <p:bldP spid="33797" grpId="0" animBg="1"/>
      <p:bldP spid="33798" grpId="0" animBg="1"/>
      <p:bldP spid="33799" grpId="0" animBg="1"/>
      <p:bldP spid="33800" grpId="0" animBg="1"/>
      <p:bldP spid="33801" grpId="0" animBg="1"/>
      <p:bldP spid="33802" grpId="0" animBg="1"/>
      <p:bldP spid="33803" grpId="0" animBg="1"/>
      <p:bldP spid="33804" grpId="0" animBg="1"/>
      <p:bldP spid="33805" grpId="0" animBg="1"/>
      <p:bldP spid="33808" grpId="0" animBg="1"/>
      <p:bldP spid="33809" grpId="0" animBg="1"/>
      <p:bldP spid="33810" grpId="0" animBg="1"/>
      <p:bldP spid="33811" grpId="0" animBg="1"/>
      <p:bldP spid="33812" grpId="0" animBg="1"/>
      <p:bldP spid="33813" grpId="0" animBg="1"/>
      <p:bldP spid="33814" grpId="0" animBg="1"/>
      <p:bldP spid="33815" grpId="0" animBg="1"/>
      <p:bldP spid="33816" grpId="0" animBg="1"/>
      <p:bldP spid="33817" grpId="0" animBg="1"/>
      <p:bldP spid="33818" grpId="0" animBg="1"/>
      <p:bldP spid="33819" grpId="0" animBg="1"/>
      <p:bldP spid="33820" grpId="0" animBg="1"/>
      <p:bldP spid="33821" grpId="0" animBg="1"/>
      <p:bldP spid="33822" grpId="0" animBg="1"/>
      <p:bldP spid="33823" grpId="0" animBg="1"/>
      <p:bldP spid="33824" grpId="0" animBg="1"/>
      <p:bldP spid="33825" grpId="0" animBg="1"/>
      <p:bldP spid="33826" grpId="0" animBg="1"/>
      <p:bldP spid="33827" grpId="0" animBg="1"/>
      <p:bldP spid="33828" grpId="0" animBg="1"/>
      <p:bldP spid="33829" grpId="0" animBg="1"/>
      <p:bldP spid="33830" grpId="0" animBg="1"/>
      <p:bldP spid="33831" grpId="0" animBg="1"/>
      <p:bldP spid="33835" grpId="0" animBg="1"/>
      <p:bldP spid="33836" grpId="0" animBg="1"/>
      <p:bldP spid="33837" grpId="0" animBg="1"/>
      <p:bldP spid="33838" grpId="0" animBg="1"/>
      <p:bldP spid="33839" grpId="0" animBg="1"/>
      <p:bldP spid="33840" grpId="0" animBg="1"/>
      <p:bldP spid="33841" grpId="0" animBg="1"/>
      <p:bldP spid="33842" grpId="0" animBg="1"/>
      <p:bldP spid="33843"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Oval 2"/>
          <p:cNvSpPr>
            <a:spLocks noChangeArrowheads="1"/>
          </p:cNvSpPr>
          <p:nvPr/>
        </p:nvSpPr>
        <p:spPr bwMode="auto">
          <a:xfrm>
            <a:off x="1162050" y="4489450"/>
            <a:ext cx="2209800" cy="1498600"/>
          </a:xfrm>
          <a:prstGeom prst="ellipse">
            <a:avLst/>
          </a:prstGeom>
          <a:solidFill>
            <a:schemeClr val="bg1"/>
          </a:solidFill>
          <a:ln w="25400">
            <a:solidFill>
              <a:schemeClr val="tx1"/>
            </a:solidFill>
            <a:round/>
          </a:ln>
        </p:spPr>
        <p:txBody>
          <a:bodyPr wrap="none" anchor="ctr"/>
          <a:lstStyle/>
          <a:p>
            <a:endParaRPr lang="en-IN"/>
          </a:p>
        </p:txBody>
      </p:sp>
      <p:sp>
        <p:nvSpPr>
          <p:cNvPr id="34819" name="Line 3"/>
          <p:cNvSpPr>
            <a:spLocks noChangeShapeType="1"/>
          </p:cNvSpPr>
          <p:nvPr/>
        </p:nvSpPr>
        <p:spPr bwMode="auto">
          <a:xfrm>
            <a:off x="1162050" y="6248400"/>
            <a:ext cx="2279650" cy="0"/>
          </a:xfrm>
          <a:prstGeom prst="line">
            <a:avLst/>
          </a:prstGeom>
          <a:noFill/>
          <a:ln w="9525">
            <a:solidFill>
              <a:schemeClr val="tx1"/>
            </a:solidFill>
            <a:round/>
          </a:ln>
        </p:spPr>
        <p:txBody>
          <a:bodyPr/>
          <a:lstStyle/>
          <a:p>
            <a:endParaRPr lang="en-IN"/>
          </a:p>
        </p:txBody>
      </p:sp>
      <p:sp>
        <p:nvSpPr>
          <p:cNvPr id="34820" name="Line 4"/>
          <p:cNvSpPr>
            <a:spLocks noChangeShapeType="1"/>
          </p:cNvSpPr>
          <p:nvPr/>
        </p:nvSpPr>
        <p:spPr bwMode="auto">
          <a:xfrm flipH="1" flipV="1">
            <a:off x="576263" y="5205413"/>
            <a:ext cx="1693862" cy="1042987"/>
          </a:xfrm>
          <a:prstGeom prst="line">
            <a:avLst/>
          </a:prstGeom>
          <a:noFill/>
          <a:ln w="9525">
            <a:solidFill>
              <a:schemeClr val="folHlink"/>
            </a:solidFill>
            <a:round/>
          </a:ln>
        </p:spPr>
        <p:txBody>
          <a:bodyPr/>
          <a:lstStyle/>
          <a:p>
            <a:endParaRPr lang="en-IN"/>
          </a:p>
        </p:txBody>
      </p:sp>
      <p:sp>
        <p:nvSpPr>
          <p:cNvPr id="34821" name="Line 5"/>
          <p:cNvSpPr>
            <a:spLocks noChangeShapeType="1"/>
          </p:cNvSpPr>
          <p:nvPr/>
        </p:nvSpPr>
        <p:spPr bwMode="auto">
          <a:xfrm flipV="1">
            <a:off x="2270125" y="5205413"/>
            <a:ext cx="1692275" cy="1042987"/>
          </a:xfrm>
          <a:prstGeom prst="line">
            <a:avLst/>
          </a:prstGeom>
          <a:noFill/>
          <a:ln w="9525">
            <a:solidFill>
              <a:schemeClr val="folHlink"/>
            </a:solidFill>
            <a:round/>
          </a:ln>
        </p:spPr>
        <p:txBody>
          <a:bodyPr/>
          <a:lstStyle/>
          <a:p>
            <a:endParaRPr lang="en-IN"/>
          </a:p>
        </p:txBody>
      </p:sp>
      <p:grpSp>
        <p:nvGrpSpPr>
          <p:cNvPr id="2" name="Group 6"/>
          <p:cNvGrpSpPr/>
          <p:nvPr/>
        </p:nvGrpSpPr>
        <p:grpSpPr bwMode="auto">
          <a:xfrm>
            <a:off x="604838" y="3744913"/>
            <a:ext cx="3344862" cy="1046162"/>
            <a:chOff x="381" y="2359"/>
            <a:chExt cx="2107" cy="659"/>
          </a:xfrm>
        </p:grpSpPr>
        <p:sp>
          <p:nvSpPr>
            <p:cNvPr id="33904" name="Line 7"/>
            <p:cNvSpPr>
              <a:spLocks noChangeShapeType="1"/>
            </p:cNvSpPr>
            <p:nvPr/>
          </p:nvSpPr>
          <p:spPr bwMode="auto">
            <a:xfrm flipH="1" flipV="1">
              <a:off x="1422" y="2359"/>
              <a:ext cx="1066" cy="656"/>
            </a:xfrm>
            <a:prstGeom prst="line">
              <a:avLst/>
            </a:prstGeom>
            <a:noFill/>
            <a:ln w="9525">
              <a:solidFill>
                <a:schemeClr val="folHlink"/>
              </a:solidFill>
              <a:round/>
            </a:ln>
          </p:spPr>
          <p:txBody>
            <a:bodyPr/>
            <a:lstStyle/>
            <a:p>
              <a:endParaRPr lang="en-IN"/>
            </a:p>
          </p:txBody>
        </p:sp>
        <p:sp>
          <p:nvSpPr>
            <p:cNvPr id="33905" name="Line 8"/>
            <p:cNvSpPr>
              <a:spLocks noChangeShapeType="1"/>
            </p:cNvSpPr>
            <p:nvPr/>
          </p:nvSpPr>
          <p:spPr bwMode="auto">
            <a:xfrm flipV="1">
              <a:off x="381" y="2361"/>
              <a:ext cx="1066" cy="657"/>
            </a:xfrm>
            <a:prstGeom prst="line">
              <a:avLst/>
            </a:prstGeom>
            <a:noFill/>
            <a:ln w="9525">
              <a:solidFill>
                <a:schemeClr val="folHlink"/>
              </a:solidFill>
              <a:round/>
            </a:ln>
          </p:spPr>
          <p:txBody>
            <a:bodyPr/>
            <a:lstStyle/>
            <a:p>
              <a:endParaRPr lang="en-IN"/>
            </a:p>
          </p:txBody>
        </p:sp>
      </p:grpSp>
      <p:sp>
        <p:nvSpPr>
          <p:cNvPr id="34825" name="Line 9"/>
          <p:cNvSpPr>
            <a:spLocks noChangeShapeType="1"/>
          </p:cNvSpPr>
          <p:nvPr/>
        </p:nvSpPr>
        <p:spPr bwMode="auto">
          <a:xfrm flipV="1">
            <a:off x="2270125" y="5792788"/>
            <a:ext cx="0" cy="455612"/>
          </a:xfrm>
          <a:prstGeom prst="line">
            <a:avLst/>
          </a:prstGeom>
          <a:noFill/>
          <a:ln w="9525">
            <a:solidFill>
              <a:schemeClr val="folHlink"/>
            </a:solidFill>
            <a:round/>
          </a:ln>
        </p:spPr>
        <p:txBody>
          <a:bodyPr/>
          <a:lstStyle/>
          <a:p>
            <a:endParaRPr lang="en-IN"/>
          </a:p>
        </p:txBody>
      </p:sp>
      <p:sp>
        <p:nvSpPr>
          <p:cNvPr id="34826" name="Line 10"/>
          <p:cNvSpPr>
            <a:spLocks noChangeShapeType="1"/>
          </p:cNvSpPr>
          <p:nvPr/>
        </p:nvSpPr>
        <p:spPr bwMode="auto">
          <a:xfrm flipV="1">
            <a:off x="3921125" y="4749800"/>
            <a:ext cx="0" cy="455613"/>
          </a:xfrm>
          <a:prstGeom prst="line">
            <a:avLst/>
          </a:prstGeom>
          <a:noFill/>
          <a:ln w="9525">
            <a:solidFill>
              <a:schemeClr val="folHlink"/>
            </a:solidFill>
            <a:round/>
          </a:ln>
        </p:spPr>
        <p:txBody>
          <a:bodyPr/>
          <a:lstStyle/>
          <a:p>
            <a:endParaRPr lang="en-IN"/>
          </a:p>
        </p:txBody>
      </p:sp>
      <p:sp>
        <p:nvSpPr>
          <p:cNvPr id="34827" name="Line 11"/>
          <p:cNvSpPr>
            <a:spLocks noChangeShapeType="1"/>
          </p:cNvSpPr>
          <p:nvPr/>
        </p:nvSpPr>
        <p:spPr bwMode="auto">
          <a:xfrm flipV="1">
            <a:off x="628650" y="4770438"/>
            <a:ext cx="0" cy="455612"/>
          </a:xfrm>
          <a:prstGeom prst="line">
            <a:avLst/>
          </a:prstGeom>
          <a:noFill/>
          <a:ln w="9525">
            <a:solidFill>
              <a:schemeClr val="folHlink"/>
            </a:solidFill>
            <a:round/>
          </a:ln>
        </p:spPr>
        <p:txBody>
          <a:bodyPr/>
          <a:lstStyle/>
          <a:p>
            <a:endParaRPr lang="en-IN"/>
          </a:p>
        </p:txBody>
      </p:sp>
      <p:grpSp>
        <p:nvGrpSpPr>
          <p:cNvPr id="3" name="Group 12"/>
          <p:cNvGrpSpPr/>
          <p:nvPr/>
        </p:nvGrpSpPr>
        <p:grpSpPr bwMode="auto">
          <a:xfrm>
            <a:off x="576263" y="4749800"/>
            <a:ext cx="3381375" cy="1042988"/>
            <a:chOff x="363" y="2992"/>
            <a:chExt cx="2130" cy="657"/>
          </a:xfrm>
        </p:grpSpPr>
        <p:sp>
          <p:nvSpPr>
            <p:cNvPr id="33902" name="Line 13"/>
            <p:cNvSpPr>
              <a:spLocks noChangeShapeType="1"/>
            </p:cNvSpPr>
            <p:nvPr/>
          </p:nvSpPr>
          <p:spPr bwMode="auto">
            <a:xfrm flipH="1" flipV="1">
              <a:off x="363" y="2992"/>
              <a:ext cx="1067" cy="657"/>
            </a:xfrm>
            <a:prstGeom prst="line">
              <a:avLst/>
            </a:prstGeom>
            <a:noFill/>
            <a:ln w="9525">
              <a:solidFill>
                <a:schemeClr val="folHlink"/>
              </a:solidFill>
              <a:round/>
            </a:ln>
          </p:spPr>
          <p:txBody>
            <a:bodyPr/>
            <a:lstStyle/>
            <a:p>
              <a:endParaRPr lang="en-IN"/>
            </a:p>
          </p:txBody>
        </p:sp>
        <p:sp>
          <p:nvSpPr>
            <p:cNvPr id="33903" name="Line 14"/>
            <p:cNvSpPr>
              <a:spLocks noChangeShapeType="1"/>
            </p:cNvSpPr>
            <p:nvPr/>
          </p:nvSpPr>
          <p:spPr bwMode="auto">
            <a:xfrm flipV="1">
              <a:off x="1427" y="2992"/>
              <a:ext cx="1066" cy="657"/>
            </a:xfrm>
            <a:prstGeom prst="line">
              <a:avLst/>
            </a:prstGeom>
            <a:noFill/>
            <a:ln w="9525">
              <a:solidFill>
                <a:schemeClr val="folHlink"/>
              </a:solidFill>
              <a:round/>
            </a:ln>
          </p:spPr>
          <p:txBody>
            <a:bodyPr/>
            <a:lstStyle/>
            <a:p>
              <a:endParaRPr lang="en-IN"/>
            </a:p>
          </p:txBody>
        </p:sp>
      </p:grpSp>
      <p:sp>
        <p:nvSpPr>
          <p:cNvPr id="34831" name="Oval 15"/>
          <p:cNvSpPr>
            <a:spLocks noChangeArrowheads="1"/>
          </p:cNvSpPr>
          <p:nvPr/>
        </p:nvSpPr>
        <p:spPr bwMode="auto">
          <a:xfrm>
            <a:off x="1158875" y="4021138"/>
            <a:ext cx="2209800" cy="1498600"/>
          </a:xfrm>
          <a:prstGeom prst="ellipse">
            <a:avLst/>
          </a:prstGeom>
          <a:solidFill>
            <a:schemeClr val="bg1"/>
          </a:solidFill>
          <a:ln w="25400">
            <a:solidFill>
              <a:schemeClr val="tx1"/>
            </a:solidFill>
            <a:round/>
          </a:ln>
        </p:spPr>
        <p:txBody>
          <a:bodyPr wrap="none" anchor="ctr"/>
          <a:lstStyle/>
          <a:p>
            <a:endParaRPr lang="en-IN"/>
          </a:p>
        </p:txBody>
      </p:sp>
      <p:sp>
        <p:nvSpPr>
          <p:cNvPr id="34832" name="Line 16"/>
          <p:cNvSpPr>
            <a:spLocks noChangeShapeType="1"/>
          </p:cNvSpPr>
          <p:nvPr/>
        </p:nvSpPr>
        <p:spPr bwMode="auto">
          <a:xfrm>
            <a:off x="3376613" y="4752975"/>
            <a:ext cx="0" cy="585788"/>
          </a:xfrm>
          <a:prstGeom prst="line">
            <a:avLst/>
          </a:prstGeom>
          <a:noFill/>
          <a:ln w="25400">
            <a:solidFill>
              <a:schemeClr val="tx1"/>
            </a:solidFill>
            <a:round/>
          </a:ln>
        </p:spPr>
        <p:txBody>
          <a:bodyPr/>
          <a:lstStyle/>
          <a:p>
            <a:endParaRPr lang="en-IN"/>
          </a:p>
        </p:txBody>
      </p:sp>
      <p:grpSp>
        <p:nvGrpSpPr>
          <p:cNvPr id="4" name="Group 17"/>
          <p:cNvGrpSpPr/>
          <p:nvPr/>
        </p:nvGrpSpPr>
        <p:grpSpPr bwMode="auto">
          <a:xfrm>
            <a:off x="1276350" y="4121150"/>
            <a:ext cx="2019300" cy="1223963"/>
            <a:chOff x="192" y="1662"/>
            <a:chExt cx="2493" cy="1509"/>
          </a:xfrm>
        </p:grpSpPr>
        <p:sp>
          <p:nvSpPr>
            <p:cNvPr id="33898" name="Line 18"/>
            <p:cNvSpPr>
              <a:spLocks noChangeShapeType="1"/>
            </p:cNvSpPr>
            <p:nvPr/>
          </p:nvSpPr>
          <p:spPr bwMode="auto">
            <a:xfrm flipH="1" flipV="1">
              <a:off x="1431" y="1662"/>
              <a:ext cx="1248" cy="768"/>
            </a:xfrm>
            <a:prstGeom prst="line">
              <a:avLst/>
            </a:prstGeom>
            <a:noFill/>
            <a:ln w="9525">
              <a:solidFill>
                <a:schemeClr val="folHlink"/>
              </a:solidFill>
              <a:round/>
            </a:ln>
          </p:spPr>
          <p:txBody>
            <a:bodyPr/>
            <a:lstStyle/>
            <a:p>
              <a:endParaRPr lang="en-IN"/>
            </a:p>
          </p:txBody>
        </p:sp>
        <p:sp>
          <p:nvSpPr>
            <p:cNvPr id="33899" name="Line 19"/>
            <p:cNvSpPr>
              <a:spLocks noChangeShapeType="1"/>
            </p:cNvSpPr>
            <p:nvPr/>
          </p:nvSpPr>
          <p:spPr bwMode="auto">
            <a:xfrm flipV="1">
              <a:off x="213" y="1665"/>
              <a:ext cx="1248" cy="768"/>
            </a:xfrm>
            <a:prstGeom prst="line">
              <a:avLst/>
            </a:prstGeom>
            <a:noFill/>
            <a:ln w="9525">
              <a:solidFill>
                <a:schemeClr val="folHlink"/>
              </a:solidFill>
              <a:round/>
            </a:ln>
          </p:spPr>
          <p:txBody>
            <a:bodyPr/>
            <a:lstStyle/>
            <a:p>
              <a:endParaRPr lang="en-IN"/>
            </a:p>
          </p:txBody>
        </p:sp>
        <p:sp>
          <p:nvSpPr>
            <p:cNvPr id="33900" name="Line 20"/>
            <p:cNvSpPr>
              <a:spLocks noChangeShapeType="1"/>
            </p:cNvSpPr>
            <p:nvPr/>
          </p:nvSpPr>
          <p:spPr bwMode="auto">
            <a:xfrm flipH="1" flipV="1">
              <a:off x="192" y="2403"/>
              <a:ext cx="1248" cy="768"/>
            </a:xfrm>
            <a:prstGeom prst="line">
              <a:avLst/>
            </a:prstGeom>
            <a:noFill/>
            <a:ln w="9525">
              <a:solidFill>
                <a:schemeClr val="folHlink"/>
              </a:solidFill>
              <a:round/>
            </a:ln>
          </p:spPr>
          <p:txBody>
            <a:bodyPr/>
            <a:lstStyle/>
            <a:p>
              <a:endParaRPr lang="en-IN"/>
            </a:p>
          </p:txBody>
        </p:sp>
        <p:sp>
          <p:nvSpPr>
            <p:cNvPr id="33901" name="Line 21"/>
            <p:cNvSpPr>
              <a:spLocks noChangeShapeType="1"/>
            </p:cNvSpPr>
            <p:nvPr/>
          </p:nvSpPr>
          <p:spPr bwMode="auto">
            <a:xfrm flipV="1">
              <a:off x="1437" y="2403"/>
              <a:ext cx="1248" cy="768"/>
            </a:xfrm>
            <a:prstGeom prst="line">
              <a:avLst/>
            </a:prstGeom>
            <a:noFill/>
            <a:ln w="9525">
              <a:solidFill>
                <a:schemeClr val="folHlink"/>
              </a:solidFill>
              <a:round/>
            </a:ln>
          </p:spPr>
          <p:txBody>
            <a:bodyPr/>
            <a:lstStyle/>
            <a:p>
              <a:endParaRPr lang="en-IN"/>
            </a:p>
          </p:txBody>
        </p:sp>
      </p:grpSp>
      <p:grpSp>
        <p:nvGrpSpPr>
          <p:cNvPr id="5" name="Group 22"/>
          <p:cNvGrpSpPr/>
          <p:nvPr/>
        </p:nvGrpSpPr>
        <p:grpSpPr bwMode="auto">
          <a:xfrm>
            <a:off x="1292225" y="2795588"/>
            <a:ext cx="1954213" cy="2549525"/>
            <a:chOff x="814" y="1761"/>
            <a:chExt cx="1231" cy="1606"/>
          </a:xfrm>
        </p:grpSpPr>
        <p:sp>
          <p:nvSpPr>
            <p:cNvPr id="33895" name="Line 23"/>
            <p:cNvSpPr>
              <a:spLocks noChangeShapeType="1"/>
            </p:cNvSpPr>
            <p:nvPr/>
          </p:nvSpPr>
          <p:spPr bwMode="auto">
            <a:xfrm flipV="1">
              <a:off x="814" y="1761"/>
              <a:ext cx="0" cy="1231"/>
            </a:xfrm>
            <a:prstGeom prst="line">
              <a:avLst/>
            </a:prstGeom>
            <a:noFill/>
            <a:ln w="9525">
              <a:solidFill>
                <a:schemeClr val="folHlink"/>
              </a:solidFill>
              <a:round/>
            </a:ln>
          </p:spPr>
          <p:txBody>
            <a:bodyPr/>
            <a:lstStyle/>
            <a:p>
              <a:endParaRPr lang="en-IN"/>
            </a:p>
          </p:txBody>
        </p:sp>
        <p:sp>
          <p:nvSpPr>
            <p:cNvPr id="33896" name="Line 24"/>
            <p:cNvSpPr>
              <a:spLocks noChangeShapeType="1"/>
            </p:cNvSpPr>
            <p:nvPr/>
          </p:nvSpPr>
          <p:spPr bwMode="auto">
            <a:xfrm flipV="1">
              <a:off x="1430" y="2136"/>
              <a:ext cx="0" cy="1231"/>
            </a:xfrm>
            <a:prstGeom prst="line">
              <a:avLst/>
            </a:prstGeom>
            <a:noFill/>
            <a:ln w="9525">
              <a:solidFill>
                <a:schemeClr val="tx1"/>
              </a:solidFill>
              <a:round/>
            </a:ln>
          </p:spPr>
          <p:txBody>
            <a:bodyPr/>
            <a:lstStyle/>
            <a:p>
              <a:endParaRPr lang="en-IN"/>
            </a:p>
          </p:txBody>
        </p:sp>
        <p:sp>
          <p:nvSpPr>
            <p:cNvPr id="33897" name="Line 25"/>
            <p:cNvSpPr>
              <a:spLocks noChangeShapeType="1"/>
            </p:cNvSpPr>
            <p:nvPr/>
          </p:nvSpPr>
          <p:spPr bwMode="auto">
            <a:xfrm flipV="1">
              <a:off x="2045" y="1761"/>
              <a:ext cx="0" cy="1231"/>
            </a:xfrm>
            <a:prstGeom prst="line">
              <a:avLst/>
            </a:prstGeom>
            <a:noFill/>
            <a:ln w="9525">
              <a:solidFill>
                <a:schemeClr val="folHlink"/>
              </a:solidFill>
              <a:round/>
            </a:ln>
          </p:spPr>
          <p:txBody>
            <a:bodyPr/>
            <a:lstStyle/>
            <a:p>
              <a:endParaRPr lang="en-IN"/>
            </a:p>
          </p:txBody>
        </p:sp>
      </p:grpSp>
      <p:grpSp>
        <p:nvGrpSpPr>
          <p:cNvPr id="6" name="Group 26"/>
          <p:cNvGrpSpPr/>
          <p:nvPr/>
        </p:nvGrpSpPr>
        <p:grpSpPr bwMode="auto">
          <a:xfrm>
            <a:off x="1281113" y="2209800"/>
            <a:ext cx="2017712" cy="1222375"/>
            <a:chOff x="192" y="1662"/>
            <a:chExt cx="2493" cy="1509"/>
          </a:xfrm>
        </p:grpSpPr>
        <p:sp>
          <p:nvSpPr>
            <p:cNvPr id="33891" name="Line 27"/>
            <p:cNvSpPr>
              <a:spLocks noChangeShapeType="1"/>
            </p:cNvSpPr>
            <p:nvPr/>
          </p:nvSpPr>
          <p:spPr bwMode="auto">
            <a:xfrm flipH="1" flipV="1">
              <a:off x="1431" y="1662"/>
              <a:ext cx="1248" cy="768"/>
            </a:xfrm>
            <a:prstGeom prst="line">
              <a:avLst/>
            </a:prstGeom>
            <a:noFill/>
            <a:ln w="9525">
              <a:solidFill>
                <a:schemeClr val="folHlink"/>
              </a:solidFill>
              <a:round/>
            </a:ln>
          </p:spPr>
          <p:txBody>
            <a:bodyPr/>
            <a:lstStyle/>
            <a:p>
              <a:endParaRPr lang="en-IN"/>
            </a:p>
          </p:txBody>
        </p:sp>
        <p:sp>
          <p:nvSpPr>
            <p:cNvPr id="33892" name="Line 28"/>
            <p:cNvSpPr>
              <a:spLocks noChangeShapeType="1"/>
            </p:cNvSpPr>
            <p:nvPr/>
          </p:nvSpPr>
          <p:spPr bwMode="auto">
            <a:xfrm flipV="1">
              <a:off x="213" y="1665"/>
              <a:ext cx="1248" cy="768"/>
            </a:xfrm>
            <a:prstGeom prst="line">
              <a:avLst/>
            </a:prstGeom>
            <a:noFill/>
            <a:ln w="9525">
              <a:solidFill>
                <a:schemeClr val="folHlink"/>
              </a:solidFill>
              <a:round/>
            </a:ln>
          </p:spPr>
          <p:txBody>
            <a:bodyPr/>
            <a:lstStyle/>
            <a:p>
              <a:endParaRPr lang="en-IN"/>
            </a:p>
          </p:txBody>
        </p:sp>
        <p:sp>
          <p:nvSpPr>
            <p:cNvPr id="33893" name="Line 29"/>
            <p:cNvSpPr>
              <a:spLocks noChangeShapeType="1"/>
            </p:cNvSpPr>
            <p:nvPr/>
          </p:nvSpPr>
          <p:spPr bwMode="auto">
            <a:xfrm flipH="1" flipV="1">
              <a:off x="192" y="2403"/>
              <a:ext cx="1248" cy="768"/>
            </a:xfrm>
            <a:prstGeom prst="line">
              <a:avLst/>
            </a:prstGeom>
            <a:noFill/>
            <a:ln w="9525">
              <a:solidFill>
                <a:schemeClr val="folHlink"/>
              </a:solidFill>
              <a:round/>
            </a:ln>
          </p:spPr>
          <p:txBody>
            <a:bodyPr/>
            <a:lstStyle/>
            <a:p>
              <a:endParaRPr lang="en-IN"/>
            </a:p>
          </p:txBody>
        </p:sp>
        <p:sp>
          <p:nvSpPr>
            <p:cNvPr id="33894" name="Line 30"/>
            <p:cNvSpPr>
              <a:spLocks noChangeShapeType="1"/>
            </p:cNvSpPr>
            <p:nvPr/>
          </p:nvSpPr>
          <p:spPr bwMode="auto">
            <a:xfrm flipV="1">
              <a:off x="1437" y="2403"/>
              <a:ext cx="1248" cy="768"/>
            </a:xfrm>
            <a:prstGeom prst="line">
              <a:avLst/>
            </a:prstGeom>
            <a:noFill/>
            <a:ln w="9525">
              <a:solidFill>
                <a:schemeClr val="folHlink"/>
              </a:solidFill>
              <a:round/>
            </a:ln>
          </p:spPr>
          <p:txBody>
            <a:bodyPr/>
            <a:lstStyle/>
            <a:p>
              <a:endParaRPr lang="en-IN"/>
            </a:p>
          </p:txBody>
        </p:sp>
      </p:grpSp>
      <p:sp>
        <p:nvSpPr>
          <p:cNvPr id="34847" name="Oval 31"/>
          <p:cNvSpPr>
            <a:spLocks noChangeArrowheads="1"/>
          </p:cNvSpPr>
          <p:nvPr/>
        </p:nvSpPr>
        <p:spPr bwMode="auto">
          <a:xfrm>
            <a:off x="1601788" y="2379663"/>
            <a:ext cx="1366837" cy="927100"/>
          </a:xfrm>
          <a:prstGeom prst="ellipse">
            <a:avLst/>
          </a:prstGeom>
          <a:solidFill>
            <a:schemeClr val="bg1"/>
          </a:solidFill>
          <a:ln w="25400">
            <a:solidFill>
              <a:schemeClr val="tx1"/>
            </a:solidFill>
            <a:round/>
          </a:ln>
        </p:spPr>
        <p:txBody>
          <a:bodyPr wrap="none" anchor="ctr"/>
          <a:lstStyle/>
          <a:p>
            <a:endParaRPr lang="en-IN"/>
          </a:p>
        </p:txBody>
      </p:sp>
      <p:sp>
        <p:nvSpPr>
          <p:cNvPr id="34848" name="Oval 32"/>
          <p:cNvSpPr>
            <a:spLocks noChangeArrowheads="1"/>
          </p:cNvSpPr>
          <p:nvPr/>
        </p:nvSpPr>
        <p:spPr bwMode="auto">
          <a:xfrm>
            <a:off x="1606550" y="4287838"/>
            <a:ext cx="1366838" cy="927100"/>
          </a:xfrm>
          <a:prstGeom prst="ellipse">
            <a:avLst/>
          </a:prstGeom>
          <a:solidFill>
            <a:schemeClr val="bg1"/>
          </a:solidFill>
          <a:ln w="25400">
            <a:solidFill>
              <a:schemeClr val="tx1"/>
            </a:solidFill>
            <a:round/>
          </a:ln>
        </p:spPr>
        <p:txBody>
          <a:bodyPr wrap="none" anchor="ctr"/>
          <a:lstStyle/>
          <a:p>
            <a:endParaRPr lang="en-IN"/>
          </a:p>
        </p:txBody>
      </p:sp>
      <p:grpSp>
        <p:nvGrpSpPr>
          <p:cNvPr id="7" name="Group 33"/>
          <p:cNvGrpSpPr/>
          <p:nvPr/>
        </p:nvGrpSpPr>
        <p:grpSpPr bwMode="auto">
          <a:xfrm>
            <a:off x="1617663" y="2860675"/>
            <a:ext cx="1355725" cy="1971675"/>
            <a:chOff x="1019" y="1802"/>
            <a:chExt cx="854" cy="1242"/>
          </a:xfrm>
        </p:grpSpPr>
        <p:sp>
          <p:nvSpPr>
            <p:cNvPr id="33889" name="Line 34"/>
            <p:cNvSpPr>
              <a:spLocks noChangeShapeType="1"/>
            </p:cNvSpPr>
            <p:nvPr/>
          </p:nvSpPr>
          <p:spPr bwMode="auto">
            <a:xfrm flipV="1">
              <a:off x="1019" y="1802"/>
              <a:ext cx="0" cy="1231"/>
            </a:xfrm>
            <a:prstGeom prst="line">
              <a:avLst/>
            </a:prstGeom>
            <a:noFill/>
            <a:ln w="25400">
              <a:solidFill>
                <a:schemeClr val="tx1"/>
              </a:solidFill>
              <a:round/>
            </a:ln>
          </p:spPr>
          <p:txBody>
            <a:bodyPr/>
            <a:lstStyle/>
            <a:p>
              <a:endParaRPr lang="en-IN"/>
            </a:p>
          </p:txBody>
        </p:sp>
        <p:sp>
          <p:nvSpPr>
            <p:cNvPr id="33890" name="Line 35"/>
            <p:cNvSpPr>
              <a:spLocks noChangeShapeType="1"/>
            </p:cNvSpPr>
            <p:nvPr/>
          </p:nvSpPr>
          <p:spPr bwMode="auto">
            <a:xfrm flipV="1">
              <a:off x="1873" y="1813"/>
              <a:ext cx="0" cy="1231"/>
            </a:xfrm>
            <a:prstGeom prst="line">
              <a:avLst/>
            </a:prstGeom>
            <a:noFill/>
            <a:ln w="25400">
              <a:solidFill>
                <a:schemeClr val="tx1"/>
              </a:solidFill>
              <a:round/>
            </a:ln>
          </p:spPr>
          <p:txBody>
            <a:bodyPr/>
            <a:lstStyle/>
            <a:p>
              <a:endParaRPr lang="en-IN"/>
            </a:p>
          </p:txBody>
        </p:sp>
      </p:grpSp>
      <p:sp>
        <p:nvSpPr>
          <p:cNvPr id="34852" name="Oval 36"/>
          <p:cNvSpPr>
            <a:spLocks noChangeArrowheads="1"/>
          </p:cNvSpPr>
          <p:nvPr/>
        </p:nvSpPr>
        <p:spPr bwMode="auto">
          <a:xfrm>
            <a:off x="1816100" y="1676400"/>
            <a:ext cx="927100" cy="628650"/>
          </a:xfrm>
          <a:prstGeom prst="ellipse">
            <a:avLst/>
          </a:prstGeom>
          <a:solidFill>
            <a:schemeClr val="bg1"/>
          </a:solidFill>
          <a:ln w="25400">
            <a:solidFill>
              <a:schemeClr val="tx1"/>
            </a:solidFill>
            <a:round/>
          </a:ln>
        </p:spPr>
        <p:txBody>
          <a:bodyPr wrap="none" anchor="ctr"/>
          <a:lstStyle/>
          <a:p>
            <a:endParaRPr lang="en-IN"/>
          </a:p>
        </p:txBody>
      </p:sp>
      <p:sp>
        <p:nvSpPr>
          <p:cNvPr id="34853" name="Line 37"/>
          <p:cNvSpPr>
            <a:spLocks noChangeShapeType="1"/>
          </p:cNvSpPr>
          <p:nvPr/>
        </p:nvSpPr>
        <p:spPr bwMode="auto">
          <a:xfrm flipH="1">
            <a:off x="1600200" y="1905000"/>
            <a:ext cx="228600" cy="838200"/>
          </a:xfrm>
          <a:prstGeom prst="line">
            <a:avLst/>
          </a:prstGeom>
          <a:noFill/>
          <a:ln w="25400">
            <a:solidFill>
              <a:schemeClr val="tx1"/>
            </a:solidFill>
            <a:round/>
          </a:ln>
        </p:spPr>
        <p:txBody>
          <a:bodyPr/>
          <a:lstStyle/>
          <a:p>
            <a:endParaRPr lang="en-IN"/>
          </a:p>
        </p:txBody>
      </p:sp>
      <p:sp>
        <p:nvSpPr>
          <p:cNvPr id="34854" name="Line 38"/>
          <p:cNvSpPr>
            <a:spLocks noChangeShapeType="1"/>
          </p:cNvSpPr>
          <p:nvPr/>
        </p:nvSpPr>
        <p:spPr bwMode="auto">
          <a:xfrm>
            <a:off x="2743200" y="1905000"/>
            <a:ext cx="228600" cy="838200"/>
          </a:xfrm>
          <a:prstGeom prst="line">
            <a:avLst/>
          </a:prstGeom>
          <a:noFill/>
          <a:ln w="25400">
            <a:solidFill>
              <a:schemeClr val="tx1"/>
            </a:solidFill>
            <a:round/>
          </a:ln>
        </p:spPr>
        <p:txBody>
          <a:bodyPr/>
          <a:lstStyle/>
          <a:p>
            <a:endParaRPr lang="en-IN"/>
          </a:p>
        </p:txBody>
      </p:sp>
      <p:sp>
        <p:nvSpPr>
          <p:cNvPr id="34855" name="Rectangle 39"/>
          <p:cNvSpPr>
            <a:spLocks noChangeArrowheads="1"/>
          </p:cNvSpPr>
          <p:nvPr/>
        </p:nvSpPr>
        <p:spPr bwMode="auto">
          <a:xfrm>
            <a:off x="1828800" y="2324100"/>
            <a:ext cx="914400" cy="228600"/>
          </a:xfrm>
          <a:prstGeom prst="rect">
            <a:avLst/>
          </a:prstGeom>
          <a:solidFill>
            <a:schemeClr val="bg1"/>
          </a:solidFill>
          <a:ln w="9525">
            <a:solidFill>
              <a:schemeClr val="bg1"/>
            </a:solidFill>
            <a:miter lim="800000"/>
          </a:ln>
        </p:spPr>
        <p:txBody>
          <a:bodyPr wrap="none" anchor="ctr"/>
          <a:lstStyle/>
          <a:p>
            <a:endParaRPr lang="en-IN"/>
          </a:p>
        </p:txBody>
      </p:sp>
      <p:sp>
        <p:nvSpPr>
          <p:cNvPr id="34856" name="Rectangle 40"/>
          <p:cNvSpPr>
            <a:spLocks noChangeArrowheads="1"/>
          </p:cNvSpPr>
          <p:nvPr/>
        </p:nvSpPr>
        <p:spPr bwMode="auto">
          <a:xfrm>
            <a:off x="1651000" y="3327400"/>
            <a:ext cx="1295400" cy="1447800"/>
          </a:xfrm>
          <a:prstGeom prst="rect">
            <a:avLst/>
          </a:prstGeom>
          <a:solidFill>
            <a:schemeClr val="bg1"/>
          </a:solidFill>
          <a:ln w="9525">
            <a:solidFill>
              <a:schemeClr val="bg1"/>
            </a:solidFill>
            <a:miter lim="800000"/>
          </a:ln>
        </p:spPr>
        <p:txBody>
          <a:bodyPr wrap="none" anchor="ctr"/>
          <a:lstStyle/>
          <a:p>
            <a:endParaRPr lang="en-IN"/>
          </a:p>
        </p:txBody>
      </p:sp>
      <p:sp>
        <p:nvSpPr>
          <p:cNvPr id="34857" name="Rectangle 41"/>
          <p:cNvSpPr>
            <a:spLocks noChangeArrowheads="1"/>
          </p:cNvSpPr>
          <p:nvPr/>
        </p:nvSpPr>
        <p:spPr bwMode="auto">
          <a:xfrm>
            <a:off x="1600200" y="5537200"/>
            <a:ext cx="1295400" cy="304800"/>
          </a:xfrm>
          <a:prstGeom prst="rect">
            <a:avLst/>
          </a:prstGeom>
          <a:solidFill>
            <a:schemeClr val="bg1"/>
          </a:solidFill>
          <a:ln w="9525">
            <a:solidFill>
              <a:schemeClr val="bg1"/>
            </a:solidFill>
            <a:miter lim="800000"/>
          </a:ln>
        </p:spPr>
        <p:txBody>
          <a:bodyPr wrap="none" anchor="ctr"/>
          <a:lstStyle/>
          <a:p>
            <a:endParaRPr lang="en-IN"/>
          </a:p>
        </p:txBody>
      </p:sp>
      <p:sp>
        <p:nvSpPr>
          <p:cNvPr id="34858" name="Oval 42"/>
          <p:cNvSpPr>
            <a:spLocks noChangeArrowheads="1"/>
          </p:cNvSpPr>
          <p:nvPr/>
        </p:nvSpPr>
        <p:spPr bwMode="auto">
          <a:xfrm>
            <a:off x="1676400" y="2400300"/>
            <a:ext cx="1219200" cy="457200"/>
          </a:xfrm>
          <a:prstGeom prst="ellipse">
            <a:avLst/>
          </a:prstGeom>
          <a:solidFill>
            <a:schemeClr val="bg1"/>
          </a:solidFill>
          <a:ln w="9525">
            <a:noFill/>
            <a:round/>
          </a:ln>
        </p:spPr>
        <p:txBody>
          <a:bodyPr wrap="none" anchor="ctr"/>
          <a:lstStyle/>
          <a:p>
            <a:endParaRPr lang="en-IN"/>
          </a:p>
        </p:txBody>
      </p:sp>
      <p:sp>
        <p:nvSpPr>
          <p:cNvPr id="34859" name="Line 43"/>
          <p:cNvSpPr>
            <a:spLocks noChangeShapeType="1"/>
          </p:cNvSpPr>
          <p:nvPr/>
        </p:nvSpPr>
        <p:spPr bwMode="auto">
          <a:xfrm flipV="1">
            <a:off x="2489200" y="3746500"/>
            <a:ext cx="0" cy="1447800"/>
          </a:xfrm>
          <a:prstGeom prst="line">
            <a:avLst/>
          </a:prstGeom>
          <a:noFill/>
          <a:ln w="25400">
            <a:solidFill>
              <a:schemeClr val="tx1"/>
            </a:solidFill>
            <a:round/>
          </a:ln>
        </p:spPr>
        <p:txBody>
          <a:bodyPr/>
          <a:lstStyle/>
          <a:p>
            <a:endParaRPr lang="en-IN"/>
          </a:p>
        </p:txBody>
      </p:sp>
      <p:sp>
        <p:nvSpPr>
          <p:cNvPr id="34860" name="Line 44"/>
          <p:cNvSpPr>
            <a:spLocks noChangeShapeType="1"/>
          </p:cNvSpPr>
          <p:nvPr/>
        </p:nvSpPr>
        <p:spPr bwMode="auto">
          <a:xfrm flipV="1">
            <a:off x="2832100" y="3594100"/>
            <a:ext cx="0" cy="1447800"/>
          </a:xfrm>
          <a:prstGeom prst="line">
            <a:avLst/>
          </a:prstGeom>
          <a:noFill/>
          <a:ln w="25400">
            <a:solidFill>
              <a:schemeClr val="tx1"/>
            </a:solidFill>
            <a:round/>
          </a:ln>
        </p:spPr>
        <p:txBody>
          <a:bodyPr/>
          <a:lstStyle/>
          <a:p>
            <a:endParaRPr lang="en-IN"/>
          </a:p>
        </p:txBody>
      </p:sp>
      <p:sp>
        <p:nvSpPr>
          <p:cNvPr id="34861" name="Arc 45"/>
          <p:cNvSpPr/>
          <p:nvPr/>
        </p:nvSpPr>
        <p:spPr bwMode="auto">
          <a:xfrm rot="6836817">
            <a:off x="2496344" y="3512344"/>
            <a:ext cx="301625" cy="303213"/>
          </a:xfrm>
          <a:custGeom>
            <a:avLst/>
            <a:gdLst>
              <a:gd name="T0" fmla="*/ 23780 w 21360"/>
              <a:gd name="T1" fmla="*/ 0 h 21534"/>
              <a:gd name="T2" fmla="*/ 301625 w 21360"/>
              <a:gd name="T3" fmla="*/ 257986 h 21534"/>
              <a:gd name="T4" fmla="*/ 0 w 21360"/>
              <a:gd name="T5" fmla="*/ 303213 h 21534"/>
              <a:gd name="T6" fmla="*/ 0 60000 65536"/>
              <a:gd name="T7" fmla="*/ 0 60000 65536"/>
              <a:gd name="T8" fmla="*/ 0 60000 65536"/>
              <a:gd name="T9" fmla="*/ 0 w 21360"/>
              <a:gd name="T10" fmla="*/ 0 h 21534"/>
              <a:gd name="T11" fmla="*/ 21360 w 21360"/>
              <a:gd name="T12" fmla="*/ 21534 h 21534"/>
            </a:gdLst>
            <a:ahLst/>
            <a:cxnLst>
              <a:cxn ang="T6">
                <a:pos x="T0" y="T1"/>
              </a:cxn>
              <a:cxn ang="T7">
                <a:pos x="T2" y="T3"/>
              </a:cxn>
              <a:cxn ang="T8">
                <a:pos x="T4" y="T5"/>
              </a:cxn>
            </a:cxnLst>
            <a:rect l="T9" t="T10" r="T11" b="T12"/>
            <a:pathLst>
              <a:path w="21360" h="21534" fill="none" extrusionOk="0">
                <a:moveTo>
                  <a:pt x="1684" y="-1"/>
                </a:moveTo>
                <a:cubicBezTo>
                  <a:pt x="11707" y="783"/>
                  <a:pt x="19864" y="8379"/>
                  <a:pt x="21359" y="18322"/>
                </a:cubicBezTo>
              </a:path>
              <a:path w="21360" h="21534" stroke="0" extrusionOk="0">
                <a:moveTo>
                  <a:pt x="1684" y="-1"/>
                </a:moveTo>
                <a:cubicBezTo>
                  <a:pt x="11707" y="783"/>
                  <a:pt x="19864" y="8379"/>
                  <a:pt x="21359" y="18322"/>
                </a:cubicBezTo>
                <a:lnTo>
                  <a:pt x="0" y="21534"/>
                </a:lnTo>
                <a:close/>
              </a:path>
            </a:pathLst>
          </a:custGeom>
          <a:noFill/>
          <a:ln w="25400">
            <a:solidFill>
              <a:schemeClr val="tx1"/>
            </a:solidFill>
            <a:round/>
          </a:ln>
        </p:spPr>
        <p:txBody>
          <a:bodyPr wrap="none" anchor="ctr"/>
          <a:lstStyle/>
          <a:p>
            <a:endParaRPr lang="en-IN"/>
          </a:p>
        </p:txBody>
      </p:sp>
      <p:sp>
        <p:nvSpPr>
          <p:cNvPr id="34862" name="Rectangle 46"/>
          <p:cNvSpPr>
            <a:spLocks noChangeArrowheads="1"/>
          </p:cNvSpPr>
          <p:nvPr/>
        </p:nvSpPr>
        <p:spPr bwMode="auto">
          <a:xfrm>
            <a:off x="2514600" y="5029200"/>
            <a:ext cx="304800" cy="190500"/>
          </a:xfrm>
          <a:prstGeom prst="rect">
            <a:avLst/>
          </a:prstGeom>
          <a:solidFill>
            <a:schemeClr val="bg1"/>
          </a:solidFill>
          <a:ln w="9525">
            <a:noFill/>
            <a:miter lim="800000"/>
          </a:ln>
        </p:spPr>
        <p:txBody>
          <a:bodyPr wrap="none" anchor="ctr"/>
          <a:lstStyle/>
          <a:p>
            <a:endParaRPr lang="en-IN"/>
          </a:p>
        </p:txBody>
      </p:sp>
      <p:sp>
        <p:nvSpPr>
          <p:cNvPr id="34863" name="Line 47"/>
          <p:cNvSpPr>
            <a:spLocks noChangeShapeType="1"/>
          </p:cNvSpPr>
          <p:nvPr/>
        </p:nvSpPr>
        <p:spPr bwMode="auto">
          <a:xfrm rot="-261743" flipH="1" flipV="1">
            <a:off x="2514600" y="4824413"/>
            <a:ext cx="304800" cy="228600"/>
          </a:xfrm>
          <a:prstGeom prst="line">
            <a:avLst/>
          </a:prstGeom>
          <a:noFill/>
          <a:ln w="25400">
            <a:solidFill>
              <a:schemeClr val="tx1"/>
            </a:solidFill>
            <a:round/>
          </a:ln>
        </p:spPr>
        <p:txBody>
          <a:bodyPr/>
          <a:lstStyle/>
          <a:p>
            <a:endParaRPr lang="en-IN"/>
          </a:p>
        </p:txBody>
      </p:sp>
      <p:sp>
        <p:nvSpPr>
          <p:cNvPr id="34864" name="Oval 48"/>
          <p:cNvSpPr>
            <a:spLocks noChangeArrowheads="1"/>
          </p:cNvSpPr>
          <p:nvPr/>
        </p:nvSpPr>
        <p:spPr bwMode="auto">
          <a:xfrm>
            <a:off x="3290888" y="5014913"/>
            <a:ext cx="76200" cy="152400"/>
          </a:xfrm>
          <a:prstGeom prst="ellipse">
            <a:avLst/>
          </a:prstGeom>
          <a:solidFill>
            <a:schemeClr val="bg1"/>
          </a:solidFill>
          <a:ln w="9525">
            <a:noFill/>
            <a:round/>
          </a:ln>
        </p:spPr>
        <p:txBody>
          <a:bodyPr wrap="none" anchor="ctr"/>
          <a:lstStyle/>
          <a:p>
            <a:endParaRPr lang="en-IN"/>
          </a:p>
        </p:txBody>
      </p:sp>
      <p:sp>
        <p:nvSpPr>
          <p:cNvPr id="34865" name="Oval 49"/>
          <p:cNvSpPr>
            <a:spLocks noChangeArrowheads="1"/>
          </p:cNvSpPr>
          <p:nvPr/>
        </p:nvSpPr>
        <p:spPr bwMode="auto">
          <a:xfrm>
            <a:off x="1162050" y="5014913"/>
            <a:ext cx="76200" cy="152400"/>
          </a:xfrm>
          <a:prstGeom prst="ellipse">
            <a:avLst/>
          </a:prstGeom>
          <a:solidFill>
            <a:schemeClr val="bg1"/>
          </a:solidFill>
          <a:ln w="9525">
            <a:noFill/>
            <a:round/>
          </a:ln>
        </p:spPr>
        <p:txBody>
          <a:bodyPr wrap="none" anchor="ctr"/>
          <a:lstStyle/>
          <a:p>
            <a:endParaRPr lang="en-IN"/>
          </a:p>
        </p:txBody>
      </p:sp>
      <p:sp>
        <p:nvSpPr>
          <p:cNvPr id="34866" name="Line 50"/>
          <p:cNvSpPr>
            <a:spLocks noChangeShapeType="1"/>
          </p:cNvSpPr>
          <p:nvPr/>
        </p:nvSpPr>
        <p:spPr bwMode="auto">
          <a:xfrm>
            <a:off x="1155700" y="4673600"/>
            <a:ext cx="0" cy="587375"/>
          </a:xfrm>
          <a:prstGeom prst="line">
            <a:avLst/>
          </a:prstGeom>
          <a:noFill/>
          <a:ln w="25400">
            <a:solidFill>
              <a:schemeClr val="tx1"/>
            </a:solidFill>
            <a:round/>
          </a:ln>
        </p:spPr>
        <p:txBody>
          <a:bodyPr/>
          <a:lstStyle/>
          <a:p>
            <a:endParaRPr lang="en-IN"/>
          </a:p>
        </p:txBody>
      </p:sp>
      <p:sp>
        <p:nvSpPr>
          <p:cNvPr id="34867" name="Text Box 51"/>
          <p:cNvSpPr txBox="1">
            <a:spLocks noChangeArrowheads="1"/>
          </p:cNvSpPr>
          <p:nvPr/>
        </p:nvSpPr>
        <p:spPr bwMode="auto">
          <a:xfrm>
            <a:off x="2209800" y="61722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8" name="Group 52"/>
          <p:cNvGrpSpPr/>
          <p:nvPr/>
        </p:nvGrpSpPr>
        <p:grpSpPr bwMode="auto">
          <a:xfrm>
            <a:off x="4705350" y="762000"/>
            <a:ext cx="3532188" cy="5367338"/>
            <a:chOff x="2964" y="480"/>
            <a:chExt cx="2225" cy="3381"/>
          </a:xfrm>
        </p:grpSpPr>
        <p:grpSp>
          <p:nvGrpSpPr>
            <p:cNvPr id="9" name="Group 53"/>
            <p:cNvGrpSpPr/>
            <p:nvPr/>
          </p:nvGrpSpPr>
          <p:grpSpPr bwMode="auto">
            <a:xfrm>
              <a:off x="3120" y="480"/>
              <a:ext cx="1939" cy="3264"/>
              <a:chOff x="3120" y="480"/>
              <a:chExt cx="1939" cy="3264"/>
            </a:xfrm>
          </p:grpSpPr>
          <p:grpSp>
            <p:nvGrpSpPr>
              <p:cNvPr id="10" name="Group 54"/>
              <p:cNvGrpSpPr/>
              <p:nvPr/>
            </p:nvGrpSpPr>
            <p:grpSpPr bwMode="auto">
              <a:xfrm>
                <a:off x="3120" y="480"/>
                <a:ext cx="1939" cy="3264"/>
                <a:chOff x="3120" y="480"/>
                <a:chExt cx="1939" cy="3264"/>
              </a:xfrm>
            </p:grpSpPr>
            <p:sp>
              <p:nvSpPr>
                <p:cNvPr id="33878" name="Rectangle 55"/>
                <p:cNvSpPr>
                  <a:spLocks noChangeArrowheads="1"/>
                </p:cNvSpPr>
                <p:nvPr/>
              </p:nvSpPr>
              <p:spPr bwMode="auto">
                <a:xfrm>
                  <a:off x="3732" y="990"/>
                  <a:ext cx="715" cy="1020"/>
                </a:xfrm>
                <a:prstGeom prst="rect">
                  <a:avLst/>
                </a:prstGeom>
                <a:solidFill>
                  <a:schemeClr val="bg1"/>
                </a:solidFill>
                <a:ln w="9525">
                  <a:solidFill>
                    <a:schemeClr val="tx1"/>
                  </a:solidFill>
                  <a:miter lim="800000"/>
                </a:ln>
              </p:spPr>
              <p:txBody>
                <a:bodyPr wrap="none" anchor="ctr"/>
                <a:lstStyle/>
                <a:p>
                  <a:endParaRPr lang="en-IN"/>
                </a:p>
              </p:txBody>
            </p:sp>
            <p:sp>
              <p:nvSpPr>
                <p:cNvPr id="33879" name="AutoShape 56"/>
                <p:cNvSpPr>
                  <a:spLocks noChangeArrowheads="1"/>
                </p:cNvSpPr>
                <p:nvPr/>
              </p:nvSpPr>
              <p:spPr bwMode="auto">
                <a:xfrm flipV="1">
                  <a:off x="3732" y="480"/>
                  <a:ext cx="715" cy="510"/>
                </a:xfrm>
                <a:custGeom>
                  <a:avLst/>
                  <a:gdLst>
                    <a:gd name="T0" fmla="*/ 626 w 21600"/>
                    <a:gd name="T1" fmla="*/ 255 h 21600"/>
                    <a:gd name="T2" fmla="*/ 357 w 21600"/>
                    <a:gd name="T3" fmla="*/ 510 h 21600"/>
                    <a:gd name="T4" fmla="*/ 89 w 21600"/>
                    <a:gd name="T5" fmla="*/ 255 h 21600"/>
                    <a:gd name="T6" fmla="*/ 357 w 21600"/>
                    <a:gd name="T7" fmla="*/ 0 h 21600"/>
                    <a:gd name="T8" fmla="*/ 0 60000 65536"/>
                    <a:gd name="T9" fmla="*/ 0 60000 65536"/>
                    <a:gd name="T10" fmla="*/ 0 60000 65536"/>
                    <a:gd name="T11" fmla="*/ 0 60000 65536"/>
                    <a:gd name="T12" fmla="*/ 4501 w 21600"/>
                    <a:gd name="T13" fmla="*/ 4489 h 21600"/>
                    <a:gd name="T14" fmla="*/ 17099 w 21600"/>
                    <a:gd name="T15" fmla="*/ 17111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chemeClr val="tx1"/>
                  </a:solidFill>
                  <a:miter lim="800000"/>
                </a:ln>
              </p:spPr>
              <p:txBody>
                <a:bodyPr wrap="none" anchor="ctr"/>
                <a:lstStyle/>
                <a:p>
                  <a:endParaRPr lang="en-IN"/>
                </a:p>
              </p:txBody>
            </p:sp>
            <p:sp>
              <p:nvSpPr>
                <p:cNvPr id="33880" name="Rectangle 57"/>
                <p:cNvSpPr>
                  <a:spLocks noChangeArrowheads="1"/>
                </p:cNvSpPr>
                <p:nvPr/>
              </p:nvSpPr>
              <p:spPr bwMode="auto">
                <a:xfrm>
                  <a:off x="3975" y="1296"/>
                  <a:ext cx="204" cy="714"/>
                </a:xfrm>
                <a:prstGeom prst="rect">
                  <a:avLst/>
                </a:prstGeom>
                <a:solidFill>
                  <a:schemeClr val="bg1"/>
                </a:solidFill>
                <a:ln w="9525">
                  <a:solidFill>
                    <a:schemeClr val="tx1"/>
                  </a:solidFill>
                  <a:miter lim="800000"/>
                </a:ln>
              </p:spPr>
              <p:txBody>
                <a:bodyPr wrap="none" anchor="ctr"/>
                <a:lstStyle/>
                <a:p>
                  <a:endParaRPr lang="en-IN"/>
                </a:p>
              </p:txBody>
            </p:sp>
            <p:sp>
              <p:nvSpPr>
                <p:cNvPr id="33881" name="Rectangle 58"/>
                <p:cNvSpPr>
                  <a:spLocks noChangeArrowheads="1"/>
                </p:cNvSpPr>
                <p:nvPr/>
              </p:nvSpPr>
              <p:spPr bwMode="auto">
                <a:xfrm>
                  <a:off x="3426" y="2010"/>
                  <a:ext cx="1327" cy="204"/>
                </a:xfrm>
                <a:prstGeom prst="rect">
                  <a:avLst/>
                </a:prstGeom>
                <a:solidFill>
                  <a:schemeClr val="bg1"/>
                </a:solidFill>
                <a:ln w="9525">
                  <a:solidFill>
                    <a:schemeClr val="tx1"/>
                  </a:solidFill>
                  <a:miter lim="800000"/>
                </a:ln>
              </p:spPr>
              <p:txBody>
                <a:bodyPr wrap="none" anchor="ctr"/>
                <a:lstStyle/>
                <a:p>
                  <a:endParaRPr lang="en-IN"/>
                </a:p>
              </p:txBody>
            </p:sp>
            <p:sp>
              <p:nvSpPr>
                <p:cNvPr id="33882" name="Line 59"/>
                <p:cNvSpPr>
                  <a:spLocks noChangeShapeType="1"/>
                </p:cNvSpPr>
                <p:nvPr/>
              </p:nvSpPr>
              <p:spPr bwMode="auto">
                <a:xfrm>
                  <a:off x="3120" y="2214"/>
                  <a:ext cx="1939" cy="0"/>
                </a:xfrm>
                <a:prstGeom prst="line">
                  <a:avLst/>
                </a:prstGeom>
                <a:noFill/>
                <a:ln w="9525">
                  <a:solidFill>
                    <a:schemeClr val="tx1"/>
                  </a:solidFill>
                  <a:round/>
                </a:ln>
              </p:spPr>
              <p:txBody>
                <a:bodyPr/>
                <a:lstStyle/>
                <a:p>
                  <a:endParaRPr lang="en-IN"/>
                </a:p>
              </p:txBody>
            </p:sp>
            <p:grpSp>
              <p:nvGrpSpPr>
                <p:cNvPr id="11" name="Group 60"/>
                <p:cNvGrpSpPr/>
                <p:nvPr/>
              </p:nvGrpSpPr>
              <p:grpSpPr bwMode="auto">
                <a:xfrm>
                  <a:off x="3426" y="2418"/>
                  <a:ext cx="1327" cy="1326"/>
                  <a:chOff x="3696" y="2352"/>
                  <a:chExt cx="624" cy="624"/>
                </a:xfrm>
              </p:grpSpPr>
              <p:sp>
                <p:nvSpPr>
                  <p:cNvPr id="33886" name="Oval 61"/>
                  <p:cNvSpPr>
                    <a:spLocks noChangeArrowheads="1"/>
                  </p:cNvSpPr>
                  <p:nvPr/>
                </p:nvSpPr>
                <p:spPr bwMode="auto">
                  <a:xfrm>
                    <a:off x="3696" y="2352"/>
                    <a:ext cx="624" cy="624"/>
                  </a:xfrm>
                  <a:prstGeom prst="ellipse">
                    <a:avLst/>
                  </a:prstGeom>
                  <a:solidFill>
                    <a:schemeClr val="bg1"/>
                  </a:solidFill>
                  <a:ln w="9525">
                    <a:solidFill>
                      <a:schemeClr val="tx1"/>
                    </a:solidFill>
                    <a:round/>
                  </a:ln>
                </p:spPr>
                <p:txBody>
                  <a:bodyPr wrap="none" anchor="ctr"/>
                  <a:lstStyle/>
                  <a:p>
                    <a:endParaRPr lang="en-IN"/>
                  </a:p>
                </p:txBody>
              </p:sp>
              <p:sp>
                <p:nvSpPr>
                  <p:cNvPr id="33887" name="Oval 62"/>
                  <p:cNvSpPr>
                    <a:spLocks noChangeArrowheads="1"/>
                  </p:cNvSpPr>
                  <p:nvPr/>
                </p:nvSpPr>
                <p:spPr bwMode="auto">
                  <a:xfrm>
                    <a:off x="3840" y="2496"/>
                    <a:ext cx="336" cy="336"/>
                  </a:xfrm>
                  <a:prstGeom prst="ellipse">
                    <a:avLst/>
                  </a:prstGeom>
                  <a:solidFill>
                    <a:schemeClr val="bg1"/>
                  </a:solidFill>
                  <a:ln w="9525">
                    <a:solidFill>
                      <a:schemeClr val="tx1"/>
                    </a:solidFill>
                    <a:round/>
                  </a:ln>
                </p:spPr>
                <p:txBody>
                  <a:bodyPr wrap="none" anchor="ctr"/>
                  <a:lstStyle/>
                  <a:p>
                    <a:endParaRPr lang="en-IN"/>
                  </a:p>
                </p:txBody>
              </p:sp>
              <p:sp>
                <p:nvSpPr>
                  <p:cNvPr id="33888" name="Oval 63"/>
                  <p:cNvSpPr>
                    <a:spLocks noChangeArrowheads="1"/>
                  </p:cNvSpPr>
                  <p:nvPr/>
                </p:nvSpPr>
                <p:spPr bwMode="auto">
                  <a:xfrm>
                    <a:off x="3912" y="2568"/>
                    <a:ext cx="192" cy="192"/>
                  </a:xfrm>
                  <a:prstGeom prst="ellipse">
                    <a:avLst/>
                  </a:prstGeom>
                  <a:solidFill>
                    <a:schemeClr val="bg1"/>
                  </a:solidFill>
                  <a:ln w="9525">
                    <a:solidFill>
                      <a:schemeClr val="tx1"/>
                    </a:solidFill>
                    <a:round/>
                  </a:ln>
                </p:spPr>
                <p:txBody>
                  <a:bodyPr wrap="none" anchor="ctr"/>
                  <a:lstStyle/>
                  <a:p>
                    <a:endParaRPr lang="en-IN"/>
                  </a:p>
                </p:txBody>
              </p:sp>
            </p:grpSp>
            <p:sp>
              <p:nvSpPr>
                <p:cNvPr id="33884" name="Line 64"/>
                <p:cNvSpPr>
                  <a:spLocks noChangeShapeType="1"/>
                </p:cNvSpPr>
                <p:nvPr/>
              </p:nvSpPr>
              <p:spPr bwMode="auto">
                <a:xfrm>
                  <a:off x="4002" y="2736"/>
                  <a:ext cx="0" cy="684"/>
                </a:xfrm>
                <a:prstGeom prst="line">
                  <a:avLst/>
                </a:prstGeom>
                <a:noFill/>
                <a:ln w="9525">
                  <a:solidFill>
                    <a:schemeClr val="tx1"/>
                  </a:solidFill>
                  <a:prstDash val="lgDash"/>
                  <a:round/>
                </a:ln>
              </p:spPr>
              <p:txBody>
                <a:bodyPr/>
                <a:lstStyle/>
                <a:p>
                  <a:endParaRPr lang="en-IN"/>
                </a:p>
              </p:txBody>
            </p:sp>
            <p:sp>
              <p:nvSpPr>
                <p:cNvPr id="33885" name="Line 65"/>
                <p:cNvSpPr>
                  <a:spLocks noChangeShapeType="1"/>
                </p:cNvSpPr>
                <p:nvPr/>
              </p:nvSpPr>
              <p:spPr bwMode="auto">
                <a:xfrm>
                  <a:off x="4194" y="2736"/>
                  <a:ext cx="0" cy="684"/>
                </a:xfrm>
                <a:prstGeom prst="line">
                  <a:avLst/>
                </a:prstGeom>
                <a:noFill/>
                <a:ln w="9525">
                  <a:solidFill>
                    <a:schemeClr val="tx1"/>
                  </a:solidFill>
                  <a:prstDash val="lgDash"/>
                  <a:round/>
                </a:ln>
              </p:spPr>
              <p:txBody>
                <a:bodyPr/>
                <a:lstStyle/>
                <a:p>
                  <a:endParaRPr lang="en-IN"/>
                </a:p>
              </p:txBody>
            </p:sp>
          </p:grpSp>
          <p:sp>
            <p:nvSpPr>
              <p:cNvPr id="33877" name="Text Box 66"/>
              <p:cNvSpPr txBox="1">
                <a:spLocks noChangeArrowheads="1"/>
              </p:cNvSpPr>
              <p:nvPr/>
            </p:nvSpPr>
            <p:spPr bwMode="auto">
              <a:xfrm>
                <a:off x="3336" y="2192"/>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sp>
          <p:nvSpPr>
            <p:cNvPr id="33842" name="Line 67"/>
            <p:cNvSpPr>
              <a:spLocks noChangeShapeType="1"/>
            </p:cNvSpPr>
            <p:nvPr/>
          </p:nvSpPr>
          <p:spPr bwMode="auto">
            <a:xfrm flipV="1">
              <a:off x="3312" y="3504"/>
              <a:ext cx="240" cy="192"/>
            </a:xfrm>
            <a:prstGeom prst="line">
              <a:avLst/>
            </a:prstGeom>
            <a:noFill/>
            <a:ln w="9525">
              <a:solidFill>
                <a:schemeClr val="tx1"/>
              </a:solidFill>
              <a:round/>
              <a:tailEnd type="triangle" w="med" len="med"/>
            </a:ln>
          </p:spPr>
          <p:txBody>
            <a:bodyPr/>
            <a:lstStyle/>
            <a:p>
              <a:endParaRPr lang="en-IN"/>
            </a:p>
          </p:txBody>
        </p:sp>
        <p:sp>
          <p:nvSpPr>
            <p:cNvPr id="33843" name="Line 68"/>
            <p:cNvSpPr>
              <a:spLocks noChangeShapeType="1"/>
            </p:cNvSpPr>
            <p:nvPr/>
          </p:nvSpPr>
          <p:spPr bwMode="auto">
            <a:xfrm flipH="1" flipV="1">
              <a:off x="4320" y="3360"/>
              <a:ext cx="336" cy="480"/>
            </a:xfrm>
            <a:prstGeom prst="line">
              <a:avLst/>
            </a:prstGeom>
            <a:noFill/>
            <a:ln w="9525">
              <a:solidFill>
                <a:schemeClr val="tx1"/>
              </a:solidFill>
              <a:round/>
              <a:tailEnd type="triangle" w="med" len="med"/>
            </a:ln>
          </p:spPr>
          <p:txBody>
            <a:bodyPr/>
            <a:lstStyle/>
            <a:p>
              <a:endParaRPr lang="en-IN"/>
            </a:p>
          </p:txBody>
        </p:sp>
        <p:sp>
          <p:nvSpPr>
            <p:cNvPr id="33844" name="Line 69"/>
            <p:cNvSpPr>
              <a:spLocks noChangeShapeType="1"/>
            </p:cNvSpPr>
            <p:nvPr/>
          </p:nvSpPr>
          <p:spPr bwMode="auto">
            <a:xfrm flipH="1">
              <a:off x="4272" y="2592"/>
              <a:ext cx="480" cy="384"/>
            </a:xfrm>
            <a:prstGeom prst="line">
              <a:avLst/>
            </a:prstGeom>
            <a:noFill/>
            <a:ln w="9525">
              <a:solidFill>
                <a:schemeClr val="tx1"/>
              </a:solidFill>
              <a:round/>
              <a:tailEnd type="triangle" w="med" len="med"/>
            </a:ln>
          </p:spPr>
          <p:txBody>
            <a:bodyPr/>
            <a:lstStyle/>
            <a:p>
              <a:endParaRPr lang="en-IN"/>
            </a:p>
          </p:txBody>
        </p:sp>
        <p:sp>
          <p:nvSpPr>
            <p:cNvPr id="33845" name="Line 70"/>
            <p:cNvSpPr>
              <a:spLocks noChangeShapeType="1"/>
            </p:cNvSpPr>
            <p:nvPr/>
          </p:nvSpPr>
          <p:spPr bwMode="auto">
            <a:xfrm>
              <a:off x="2984" y="3696"/>
              <a:ext cx="336" cy="0"/>
            </a:xfrm>
            <a:prstGeom prst="line">
              <a:avLst/>
            </a:prstGeom>
            <a:noFill/>
            <a:ln w="9525">
              <a:solidFill>
                <a:schemeClr val="tx1"/>
              </a:solidFill>
              <a:round/>
            </a:ln>
          </p:spPr>
          <p:txBody>
            <a:bodyPr/>
            <a:lstStyle/>
            <a:p>
              <a:endParaRPr lang="en-IN"/>
            </a:p>
          </p:txBody>
        </p:sp>
        <p:sp>
          <p:nvSpPr>
            <p:cNvPr id="33846" name="Line 71"/>
            <p:cNvSpPr>
              <a:spLocks noChangeShapeType="1"/>
            </p:cNvSpPr>
            <p:nvPr/>
          </p:nvSpPr>
          <p:spPr bwMode="auto">
            <a:xfrm>
              <a:off x="4752" y="2592"/>
              <a:ext cx="240" cy="0"/>
            </a:xfrm>
            <a:prstGeom prst="line">
              <a:avLst/>
            </a:prstGeom>
            <a:noFill/>
            <a:ln w="9525">
              <a:solidFill>
                <a:schemeClr val="tx1"/>
              </a:solidFill>
              <a:round/>
            </a:ln>
          </p:spPr>
          <p:txBody>
            <a:bodyPr/>
            <a:lstStyle/>
            <a:p>
              <a:endParaRPr lang="en-IN"/>
            </a:p>
          </p:txBody>
        </p:sp>
        <p:sp>
          <p:nvSpPr>
            <p:cNvPr id="33847" name="Line 72"/>
            <p:cNvSpPr>
              <a:spLocks noChangeShapeType="1"/>
            </p:cNvSpPr>
            <p:nvPr/>
          </p:nvSpPr>
          <p:spPr bwMode="auto">
            <a:xfrm>
              <a:off x="4656" y="3840"/>
              <a:ext cx="384" cy="0"/>
            </a:xfrm>
            <a:prstGeom prst="line">
              <a:avLst/>
            </a:prstGeom>
            <a:noFill/>
            <a:ln w="9525">
              <a:solidFill>
                <a:schemeClr val="tx1"/>
              </a:solidFill>
              <a:round/>
            </a:ln>
          </p:spPr>
          <p:txBody>
            <a:bodyPr/>
            <a:lstStyle/>
            <a:p>
              <a:endParaRPr lang="en-IN"/>
            </a:p>
          </p:txBody>
        </p:sp>
        <p:sp>
          <p:nvSpPr>
            <p:cNvPr id="33848" name="Line 73"/>
            <p:cNvSpPr>
              <a:spLocks noChangeShapeType="1"/>
            </p:cNvSpPr>
            <p:nvPr/>
          </p:nvSpPr>
          <p:spPr bwMode="auto">
            <a:xfrm>
              <a:off x="4800" y="2016"/>
              <a:ext cx="240" cy="0"/>
            </a:xfrm>
            <a:prstGeom prst="line">
              <a:avLst/>
            </a:prstGeom>
            <a:noFill/>
            <a:ln w="9525">
              <a:solidFill>
                <a:schemeClr val="tx1"/>
              </a:solidFill>
              <a:round/>
            </a:ln>
          </p:spPr>
          <p:txBody>
            <a:bodyPr/>
            <a:lstStyle/>
            <a:p>
              <a:endParaRPr lang="en-IN"/>
            </a:p>
          </p:txBody>
        </p:sp>
        <p:sp>
          <p:nvSpPr>
            <p:cNvPr id="33849" name="Line 74"/>
            <p:cNvSpPr>
              <a:spLocks noChangeShapeType="1"/>
            </p:cNvSpPr>
            <p:nvPr/>
          </p:nvSpPr>
          <p:spPr bwMode="auto">
            <a:xfrm>
              <a:off x="3360" y="1296"/>
              <a:ext cx="576" cy="0"/>
            </a:xfrm>
            <a:prstGeom prst="line">
              <a:avLst/>
            </a:prstGeom>
            <a:noFill/>
            <a:ln w="9525">
              <a:solidFill>
                <a:schemeClr val="bg2"/>
              </a:solidFill>
              <a:round/>
            </a:ln>
          </p:spPr>
          <p:txBody>
            <a:bodyPr/>
            <a:lstStyle/>
            <a:p>
              <a:endParaRPr lang="en-IN"/>
            </a:p>
          </p:txBody>
        </p:sp>
        <p:sp>
          <p:nvSpPr>
            <p:cNvPr id="33850" name="Line 75"/>
            <p:cNvSpPr>
              <a:spLocks noChangeShapeType="1"/>
            </p:cNvSpPr>
            <p:nvPr/>
          </p:nvSpPr>
          <p:spPr bwMode="auto">
            <a:xfrm>
              <a:off x="4704" y="1008"/>
              <a:ext cx="384" cy="0"/>
            </a:xfrm>
            <a:prstGeom prst="line">
              <a:avLst/>
            </a:prstGeom>
            <a:noFill/>
            <a:ln w="9525">
              <a:solidFill>
                <a:schemeClr val="tx1"/>
              </a:solidFill>
              <a:round/>
            </a:ln>
          </p:spPr>
          <p:txBody>
            <a:bodyPr/>
            <a:lstStyle/>
            <a:p>
              <a:endParaRPr lang="en-IN"/>
            </a:p>
          </p:txBody>
        </p:sp>
        <p:sp>
          <p:nvSpPr>
            <p:cNvPr id="33851" name="Line 76"/>
            <p:cNvSpPr>
              <a:spLocks noChangeShapeType="1"/>
            </p:cNvSpPr>
            <p:nvPr/>
          </p:nvSpPr>
          <p:spPr bwMode="auto">
            <a:xfrm>
              <a:off x="4656" y="480"/>
              <a:ext cx="432" cy="0"/>
            </a:xfrm>
            <a:prstGeom prst="line">
              <a:avLst/>
            </a:prstGeom>
            <a:noFill/>
            <a:ln w="9525">
              <a:solidFill>
                <a:schemeClr val="tx1"/>
              </a:solidFill>
              <a:round/>
            </a:ln>
          </p:spPr>
          <p:txBody>
            <a:bodyPr/>
            <a:lstStyle/>
            <a:p>
              <a:endParaRPr lang="en-IN"/>
            </a:p>
          </p:txBody>
        </p:sp>
        <p:sp>
          <p:nvSpPr>
            <p:cNvPr id="33852" name="Line 77"/>
            <p:cNvSpPr>
              <a:spLocks noChangeShapeType="1"/>
            </p:cNvSpPr>
            <p:nvPr/>
          </p:nvSpPr>
          <p:spPr bwMode="auto">
            <a:xfrm flipV="1">
              <a:off x="4896" y="480"/>
              <a:ext cx="0" cy="192"/>
            </a:xfrm>
            <a:prstGeom prst="line">
              <a:avLst/>
            </a:prstGeom>
            <a:noFill/>
            <a:ln w="9525">
              <a:solidFill>
                <a:schemeClr val="tx1"/>
              </a:solidFill>
              <a:round/>
              <a:tailEnd type="triangle" w="med" len="med"/>
            </a:ln>
          </p:spPr>
          <p:txBody>
            <a:bodyPr/>
            <a:lstStyle/>
            <a:p>
              <a:endParaRPr lang="en-IN"/>
            </a:p>
          </p:txBody>
        </p:sp>
        <p:sp>
          <p:nvSpPr>
            <p:cNvPr id="33853" name="Line 78"/>
            <p:cNvSpPr>
              <a:spLocks noChangeShapeType="1"/>
            </p:cNvSpPr>
            <p:nvPr/>
          </p:nvSpPr>
          <p:spPr bwMode="auto">
            <a:xfrm>
              <a:off x="4896" y="816"/>
              <a:ext cx="0" cy="192"/>
            </a:xfrm>
            <a:prstGeom prst="line">
              <a:avLst/>
            </a:prstGeom>
            <a:noFill/>
            <a:ln w="9525">
              <a:solidFill>
                <a:schemeClr val="tx1"/>
              </a:solidFill>
              <a:round/>
              <a:tailEnd type="triangle" w="med" len="med"/>
            </a:ln>
          </p:spPr>
          <p:txBody>
            <a:bodyPr/>
            <a:lstStyle/>
            <a:p>
              <a:endParaRPr lang="en-IN"/>
            </a:p>
          </p:txBody>
        </p:sp>
        <p:sp>
          <p:nvSpPr>
            <p:cNvPr id="33854" name="Line 79"/>
            <p:cNvSpPr>
              <a:spLocks noChangeShapeType="1"/>
            </p:cNvSpPr>
            <p:nvPr/>
          </p:nvSpPr>
          <p:spPr bwMode="auto">
            <a:xfrm flipV="1">
              <a:off x="3552" y="1296"/>
              <a:ext cx="0" cy="240"/>
            </a:xfrm>
            <a:prstGeom prst="line">
              <a:avLst/>
            </a:prstGeom>
            <a:noFill/>
            <a:ln w="9525">
              <a:solidFill>
                <a:schemeClr val="tx1"/>
              </a:solidFill>
              <a:round/>
              <a:tailEnd type="triangle" w="med" len="med"/>
            </a:ln>
          </p:spPr>
          <p:txBody>
            <a:bodyPr/>
            <a:lstStyle/>
            <a:p>
              <a:endParaRPr lang="en-IN"/>
            </a:p>
          </p:txBody>
        </p:sp>
        <p:sp>
          <p:nvSpPr>
            <p:cNvPr id="33855" name="Line 80"/>
            <p:cNvSpPr>
              <a:spLocks noChangeShapeType="1"/>
            </p:cNvSpPr>
            <p:nvPr/>
          </p:nvSpPr>
          <p:spPr bwMode="auto">
            <a:xfrm>
              <a:off x="3552" y="1776"/>
              <a:ext cx="0" cy="240"/>
            </a:xfrm>
            <a:prstGeom prst="line">
              <a:avLst/>
            </a:prstGeom>
            <a:noFill/>
            <a:ln w="9525">
              <a:solidFill>
                <a:schemeClr val="tx1"/>
              </a:solidFill>
              <a:round/>
              <a:tailEnd type="triangle" w="med" len="med"/>
            </a:ln>
          </p:spPr>
          <p:txBody>
            <a:bodyPr/>
            <a:lstStyle/>
            <a:p>
              <a:endParaRPr lang="en-IN"/>
            </a:p>
          </p:txBody>
        </p:sp>
        <p:sp>
          <p:nvSpPr>
            <p:cNvPr id="33856" name="Line 81"/>
            <p:cNvSpPr>
              <a:spLocks noChangeShapeType="1"/>
            </p:cNvSpPr>
            <p:nvPr/>
          </p:nvSpPr>
          <p:spPr bwMode="auto">
            <a:xfrm flipV="1">
              <a:off x="4896" y="2208"/>
              <a:ext cx="0" cy="192"/>
            </a:xfrm>
            <a:prstGeom prst="line">
              <a:avLst/>
            </a:prstGeom>
            <a:noFill/>
            <a:ln w="9525">
              <a:solidFill>
                <a:schemeClr val="tx1"/>
              </a:solidFill>
              <a:round/>
              <a:tailEnd type="triangle" w="med" len="med"/>
            </a:ln>
          </p:spPr>
          <p:txBody>
            <a:bodyPr/>
            <a:lstStyle/>
            <a:p>
              <a:endParaRPr lang="en-IN"/>
            </a:p>
          </p:txBody>
        </p:sp>
        <p:sp>
          <p:nvSpPr>
            <p:cNvPr id="33857" name="Line 82"/>
            <p:cNvSpPr>
              <a:spLocks noChangeShapeType="1"/>
            </p:cNvSpPr>
            <p:nvPr/>
          </p:nvSpPr>
          <p:spPr bwMode="auto">
            <a:xfrm>
              <a:off x="3840" y="1488"/>
              <a:ext cx="144" cy="0"/>
            </a:xfrm>
            <a:prstGeom prst="line">
              <a:avLst/>
            </a:prstGeom>
            <a:noFill/>
            <a:ln w="9525">
              <a:solidFill>
                <a:schemeClr val="tx1"/>
              </a:solidFill>
              <a:round/>
              <a:tailEnd type="triangle" w="med" len="med"/>
            </a:ln>
          </p:spPr>
          <p:txBody>
            <a:bodyPr/>
            <a:lstStyle/>
            <a:p>
              <a:endParaRPr lang="en-IN"/>
            </a:p>
          </p:txBody>
        </p:sp>
        <p:sp>
          <p:nvSpPr>
            <p:cNvPr id="33858" name="Line 83"/>
            <p:cNvSpPr>
              <a:spLocks noChangeShapeType="1"/>
            </p:cNvSpPr>
            <p:nvPr/>
          </p:nvSpPr>
          <p:spPr bwMode="auto">
            <a:xfrm flipH="1">
              <a:off x="4176" y="1488"/>
              <a:ext cx="144" cy="0"/>
            </a:xfrm>
            <a:prstGeom prst="line">
              <a:avLst/>
            </a:prstGeom>
            <a:noFill/>
            <a:ln w="9525">
              <a:solidFill>
                <a:schemeClr val="tx1"/>
              </a:solidFill>
              <a:round/>
              <a:tailEnd type="triangle" w="med" len="med"/>
            </a:ln>
          </p:spPr>
          <p:txBody>
            <a:bodyPr/>
            <a:lstStyle/>
            <a:p>
              <a:endParaRPr lang="en-IN"/>
            </a:p>
          </p:txBody>
        </p:sp>
        <p:sp>
          <p:nvSpPr>
            <p:cNvPr id="33859" name="Line 84"/>
            <p:cNvSpPr>
              <a:spLocks noChangeShapeType="1"/>
            </p:cNvSpPr>
            <p:nvPr/>
          </p:nvSpPr>
          <p:spPr bwMode="auto">
            <a:xfrm flipV="1">
              <a:off x="4896" y="1000"/>
              <a:ext cx="0" cy="384"/>
            </a:xfrm>
            <a:prstGeom prst="line">
              <a:avLst/>
            </a:prstGeom>
            <a:noFill/>
            <a:ln w="9525">
              <a:solidFill>
                <a:schemeClr val="tx1"/>
              </a:solidFill>
              <a:round/>
              <a:tailEnd type="triangle" w="med" len="med"/>
            </a:ln>
          </p:spPr>
          <p:txBody>
            <a:bodyPr/>
            <a:lstStyle/>
            <a:p>
              <a:endParaRPr lang="en-IN"/>
            </a:p>
          </p:txBody>
        </p:sp>
        <p:sp>
          <p:nvSpPr>
            <p:cNvPr id="33860" name="Line 85"/>
            <p:cNvSpPr>
              <a:spLocks noChangeShapeType="1"/>
            </p:cNvSpPr>
            <p:nvPr/>
          </p:nvSpPr>
          <p:spPr bwMode="auto">
            <a:xfrm>
              <a:off x="4896" y="1632"/>
              <a:ext cx="0" cy="384"/>
            </a:xfrm>
            <a:prstGeom prst="line">
              <a:avLst/>
            </a:prstGeom>
            <a:noFill/>
            <a:ln w="9525">
              <a:solidFill>
                <a:schemeClr val="tx1"/>
              </a:solidFill>
              <a:round/>
              <a:tailEnd type="triangle" w="med" len="med"/>
            </a:ln>
          </p:spPr>
          <p:txBody>
            <a:bodyPr/>
            <a:lstStyle/>
            <a:p>
              <a:endParaRPr lang="en-IN"/>
            </a:p>
          </p:txBody>
        </p:sp>
        <p:sp>
          <p:nvSpPr>
            <p:cNvPr id="33861" name="Text Box 86"/>
            <p:cNvSpPr txBox="1">
              <a:spLocks noChangeArrowheads="1"/>
            </p:cNvSpPr>
            <p:nvPr/>
          </p:nvSpPr>
          <p:spPr bwMode="auto">
            <a:xfrm>
              <a:off x="3974" y="141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3862" name="Text Box 87"/>
            <p:cNvSpPr txBox="1">
              <a:spLocks noChangeArrowheads="1"/>
            </p:cNvSpPr>
            <p:nvPr/>
          </p:nvSpPr>
          <p:spPr bwMode="auto">
            <a:xfrm>
              <a:off x="4790" y="663"/>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3863" name="Text Box 88"/>
            <p:cNvSpPr txBox="1">
              <a:spLocks noChangeArrowheads="1"/>
            </p:cNvSpPr>
            <p:nvPr/>
          </p:nvSpPr>
          <p:spPr bwMode="auto">
            <a:xfrm>
              <a:off x="4774" y="1415"/>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3864" name="Text Box 89"/>
            <p:cNvSpPr txBox="1">
              <a:spLocks noChangeArrowheads="1"/>
            </p:cNvSpPr>
            <p:nvPr/>
          </p:nvSpPr>
          <p:spPr bwMode="auto">
            <a:xfrm>
              <a:off x="4782" y="2039"/>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3865" name="Text Box 90"/>
            <p:cNvSpPr txBox="1">
              <a:spLocks noChangeArrowheads="1"/>
            </p:cNvSpPr>
            <p:nvPr/>
          </p:nvSpPr>
          <p:spPr bwMode="auto">
            <a:xfrm>
              <a:off x="3454" y="1559"/>
              <a:ext cx="212" cy="173"/>
            </a:xfrm>
            <a:prstGeom prst="rect">
              <a:avLst/>
            </a:prstGeom>
            <a:noFill/>
            <a:ln w="9525">
              <a:noFill/>
              <a:miter lim="800000"/>
            </a:ln>
          </p:spPr>
          <p:txBody>
            <a:bodyPr wrap="none">
              <a:spAutoFit/>
            </a:bodyPr>
            <a:lstStyle/>
            <a:p>
              <a:pPr algn="ctr"/>
              <a:r>
                <a:rPr lang="en-US" sz="1200">
                  <a:latin typeface="Times New Roman" charset="0"/>
                </a:rPr>
                <a:t>35</a:t>
              </a:r>
              <a:endParaRPr lang="en-US" sz="1200">
                <a:latin typeface="Times New Roman" charset="0"/>
              </a:endParaRPr>
            </a:p>
          </p:txBody>
        </p:sp>
        <p:sp>
          <p:nvSpPr>
            <p:cNvPr id="33866" name="Text Box 91"/>
            <p:cNvSpPr txBox="1">
              <a:spLocks noChangeArrowheads="1"/>
            </p:cNvSpPr>
            <p:nvPr/>
          </p:nvSpPr>
          <p:spPr bwMode="auto">
            <a:xfrm>
              <a:off x="4728" y="2447"/>
              <a:ext cx="305" cy="173"/>
            </a:xfrm>
            <a:prstGeom prst="rect">
              <a:avLst/>
            </a:prstGeom>
            <a:noFill/>
            <a:ln w="9525">
              <a:noFill/>
              <a:miter lim="800000"/>
            </a:ln>
          </p:spPr>
          <p:txBody>
            <a:bodyPr wrap="none">
              <a:spAutoFit/>
            </a:bodyPr>
            <a:lstStyle/>
            <a:p>
              <a:pPr algn="ctr"/>
              <a:r>
                <a:rPr lang="en-US" sz="1200">
                  <a:latin typeface="Times New Roman" charset="0"/>
                </a:rPr>
                <a:t>20 D</a:t>
              </a:r>
              <a:endParaRPr lang="en-US" sz="1200">
                <a:latin typeface="Times New Roman" charset="0"/>
              </a:endParaRPr>
            </a:p>
          </p:txBody>
        </p:sp>
        <p:sp>
          <p:nvSpPr>
            <p:cNvPr id="33867" name="Text Box 92"/>
            <p:cNvSpPr txBox="1">
              <a:spLocks noChangeArrowheads="1"/>
            </p:cNvSpPr>
            <p:nvPr/>
          </p:nvSpPr>
          <p:spPr bwMode="auto">
            <a:xfrm>
              <a:off x="4704" y="3688"/>
              <a:ext cx="305" cy="173"/>
            </a:xfrm>
            <a:prstGeom prst="rect">
              <a:avLst/>
            </a:prstGeom>
            <a:noFill/>
            <a:ln w="9525">
              <a:noFill/>
              <a:miter lim="800000"/>
            </a:ln>
          </p:spPr>
          <p:txBody>
            <a:bodyPr wrap="none">
              <a:spAutoFit/>
            </a:bodyPr>
            <a:lstStyle/>
            <a:p>
              <a:pPr algn="ctr"/>
              <a:r>
                <a:rPr lang="en-US" sz="1200">
                  <a:latin typeface="Times New Roman" charset="0"/>
                </a:rPr>
                <a:t>30 D</a:t>
              </a:r>
              <a:endParaRPr lang="en-US" sz="1200">
                <a:latin typeface="Times New Roman" charset="0"/>
              </a:endParaRPr>
            </a:p>
          </p:txBody>
        </p:sp>
        <p:sp>
          <p:nvSpPr>
            <p:cNvPr id="33868" name="Text Box 93"/>
            <p:cNvSpPr txBox="1">
              <a:spLocks noChangeArrowheads="1"/>
            </p:cNvSpPr>
            <p:nvPr/>
          </p:nvSpPr>
          <p:spPr bwMode="auto">
            <a:xfrm>
              <a:off x="3024" y="3552"/>
              <a:ext cx="305" cy="173"/>
            </a:xfrm>
            <a:prstGeom prst="rect">
              <a:avLst/>
            </a:prstGeom>
            <a:noFill/>
            <a:ln w="9525">
              <a:noFill/>
              <a:miter lim="800000"/>
            </a:ln>
          </p:spPr>
          <p:txBody>
            <a:bodyPr wrap="none">
              <a:spAutoFit/>
            </a:bodyPr>
            <a:lstStyle/>
            <a:p>
              <a:pPr algn="ctr"/>
              <a:r>
                <a:rPr lang="en-US" sz="1200">
                  <a:latin typeface="Times New Roman" charset="0"/>
                </a:rPr>
                <a:t>60 D</a:t>
              </a:r>
              <a:endParaRPr lang="en-US" sz="1200">
                <a:latin typeface="Times New Roman" charset="0"/>
              </a:endParaRPr>
            </a:p>
          </p:txBody>
        </p:sp>
        <p:sp>
          <p:nvSpPr>
            <p:cNvPr id="33869" name="Text Box 94"/>
            <p:cNvSpPr txBox="1">
              <a:spLocks noChangeArrowheads="1"/>
            </p:cNvSpPr>
            <p:nvPr/>
          </p:nvSpPr>
          <p:spPr bwMode="auto">
            <a:xfrm>
              <a:off x="3168" y="960"/>
              <a:ext cx="286" cy="212"/>
            </a:xfrm>
            <a:prstGeom prst="rect">
              <a:avLst/>
            </a:prstGeom>
            <a:noFill/>
            <a:ln w="9525">
              <a:noFill/>
              <a:miter lim="800000"/>
            </a:ln>
          </p:spPr>
          <p:txBody>
            <a:bodyPr wrap="none">
              <a:spAutoFit/>
            </a:bodyPr>
            <a:lstStyle/>
            <a:p>
              <a:pPr algn="ctr"/>
              <a:r>
                <a:rPr lang="en-US" sz="1600" b="1">
                  <a:latin typeface="Times New Roman" charset="0"/>
                </a:rPr>
                <a:t>FV</a:t>
              </a:r>
              <a:endParaRPr lang="en-US" sz="1600" b="1">
                <a:latin typeface="Times New Roman" charset="0"/>
              </a:endParaRPr>
            </a:p>
          </p:txBody>
        </p:sp>
        <p:sp>
          <p:nvSpPr>
            <p:cNvPr id="33870" name="Text Box 95"/>
            <p:cNvSpPr txBox="1">
              <a:spLocks noChangeArrowheads="1"/>
            </p:cNvSpPr>
            <p:nvPr/>
          </p:nvSpPr>
          <p:spPr bwMode="auto">
            <a:xfrm>
              <a:off x="3115" y="2976"/>
              <a:ext cx="293" cy="212"/>
            </a:xfrm>
            <a:prstGeom prst="rect">
              <a:avLst/>
            </a:prstGeom>
            <a:noFill/>
            <a:ln w="9525">
              <a:noFill/>
              <a:miter lim="800000"/>
            </a:ln>
          </p:spPr>
          <p:txBody>
            <a:bodyPr wrap="none">
              <a:spAutoFit/>
            </a:bodyPr>
            <a:lstStyle/>
            <a:p>
              <a:pPr algn="ctr"/>
              <a:r>
                <a:rPr lang="en-US" sz="1600" b="1">
                  <a:latin typeface="Times New Roman" charset="0"/>
                </a:rPr>
                <a:t>TV</a:t>
              </a:r>
              <a:endParaRPr lang="en-US" sz="1600" b="1">
                <a:latin typeface="Times New Roman" charset="0"/>
              </a:endParaRPr>
            </a:p>
          </p:txBody>
        </p:sp>
        <p:sp>
          <p:nvSpPr>
            <p:cNvPr id="33871" name="Text Box 96"/>
            <p:cNvSpPr txBox="1">
              <a:spLocks noChangeArrowheads="1"/>
            </p:cNvSpPr>
            <p:nvPr/>
          </p:nvSpPr>
          <p:spPr bwMode="auto">
            <a:xfrm>
              <a:off x="2964" y="2127"/>
              <a:ext cx="185" cy="173"/>
            </a:xfrm>
            <a:prstGeom prst="rect">
              <a:avLst/>
            </a:prstGeom>
            <a:noFill/>
            <a:ln w="9525">
              <a:noFill/>
              <a:miter lim="800000"/>
            </a:ln>
          </p:spPr>
          <p:txBody>
            <a:bodyPr wrap="none">
              <a:spAutoFit/>
            </a:bodyPr>
            <a:lstStyle/>
            <a:p>
              <a:pPr algn="ctr"/>
              <a:r>
                <a:rPr lang="en-US" sz="1200">
                  <a:latin typeface="Times New Roman" charset="0"/>
                </a:rPr>
                <a:t>X</a:t>
              </a:r>
              <a:endParaRPr lang="en-US" sz="1200">
                <a:latin typeface="Times New Roman" charset="0"/>
              </a:endParaRPr>
            </a:p>
          </p:txBody>
        </p:sp>
        <p:sp>
          <p:nvSpPr>
            <p:cNvPr id="33872" name="Text Box 97"/>
            <p:cNvSpPr txBox="1">
              <a:spLocks noChangeArrowheads="1"/>
            </p:cNvSpPr>
            <p:nvPr/>
          </p:nvSpPr>
          <p:spPr bwMode="auto">
            <a:xfrm>
              <a:off x="5004" y="2119"/>
              <a:ext cx="185" cy="173"/>
            </a:xfrm>
            <a:prstGeom prst="rect">
              <a:avLst/>
            </a:prstGeom>
            <a:noFill/>
            <a:ln w="9525">
              <a:noFill/>
              <a:miter lim="800000"/>
            </a:ln>
          </p:spPr>
          <p:txBody>
            <a:bodyPr wrap="none">
              <a:spAutoFit/>
            </a:bodyPr>
            <a:lstStyle/>
            <a:p>
              <a:pPr algn="ctr"/>
              <a:r>
                <a:rPr lang="en-US" sz="1200">
                  <a:latin typeface="Times New Roman" charset="0"/>
                </a:rPr>
                <a:t>Y</a:t>
              </a:r>
              <a:endParaRPr lang="en-US" sz="1200">
                <a:latin typeface="Times New Roman" charset="0"/>
              </a:endParaRPr>
            </a:p>
          </p:txBody>
        </p:sp>
        <p:sp>
          <p:nvSpPr>
            <p:cNvPr id="33873" name="Line 98"/>
            <p:cNvSpPr>
              <a:spLocks noChangeShapeType="1"/>
            </p:cNvSpPr>
            <p:nvPr/>
          </p:nvSpPr>
          <p:spPr bwMode="auto">
            <a:xfrm flipV="1">
              <a:off x="4176" y="1344"/>
              <a:ext cx="336" cy="432"/>
            </a:xfrm>
            <a:prstGeom prst="line">
              <a:avLst/>
            </a:prstGeom>
            <a:noFill/>
            <a:ln w="9525">
              <a:solidFill>
                <a:schemeClr val="tx1"/>
              </a:solidFill>
              <a:round/>
              <a:headEnd type="triangle" w="med" len="med"/>
            </a:ln>
          </p:spPr>
          <p:txBody>
            <a:bodyPr/>
            <a:lstStyle/>
            <a:p>
              <a:endParaRPr lang="en-IN"/>
            </a:p>
          </p:txBody>
        </p:sp>
        <p:sp>
          <p:nvSpPr>
            <p:cNvPr id="33874" name="Line 99"/>
            <p:cNvSpPr>
              <a:spLocks noChangeShapeType="1"/>
            </p:cNvSpPr>
            <p:nvPr/>
          </p:nvSpPr>
          <p:spPr bwMode="auto">
            <a:xfrm>
              <a:off x="4512" y="1344"/>
              <a:ext cx="240" cy="0"/>
            </a:xfrm>
            <a:prstGeom prst="line">
              <a:avLst/>
            </a:prstGeom>
            <a:noFill/>
            <a:ln w="9525">
              <a:solidFill>
                <a:schemeClr val="tx1"/>
              </a:solidFill>
              <a:round/>
            </a:ln>
          </p:spPr>
          <p:txBody>
            <a:bodyPr/>
            <a:lstStyle/>
            <a:p>
              <a:endParaRPr lang="en-IN"/>
            </a:p>
          </p:txBody>
        </p:sp>
        <p:sp>
          <p:nvSpPr>
            <p:cNvPr id="33875" name="Text Box 100"/>
            <p:cNvSpPr txBox="1">
              <a:spLocks noChangeArrowheads="1"/>
            </p:cNvSpPr>
            <p:nvPr/>
          </p:nvSpPr>
          <p:spPr bwMode="auto">
            <a:xfrm>
              <a:off x="4455" y="1119"/>
              <a:ext cx="340" cy="250"/>
            </a:xfrm>
            <a:prstGeom prst="rect">
              <a:avLst/>
            </a:prstGeom>
            <a:noFill/>
            <a:ln w="9525">
              <a:noFill/>
              <a:miter lim="800000"/>
            </a:ln>
          </p:spPr>
          <p:txBody>
            <a:bodyPr wrap="none">
              <a:spAutoFit/>
            </a:bodyPr>
            <a:lstStyle/>
            <a:p>
              <a:pPr algn="ctr"/>
              <a:r>
                <a:rPr lang="en-US" sz="1000">
                  <a:latin typeface="Times New Roman" charset="0"/>
                </a:rPr>
                <a:t>RECT.</a:t>
              </a:r>
              <a:endParaRPr lang="en-US" sz="1000">
                <a:latin typeface="Times New Roman" charset="0"/>
              </a:endParaRPr>
            </a:p>
            <a:p>
              <a:pPr algn="ctr"/>
              <a:r>
                <a:rPr lang="en-US" sz="1000">
                  <a:latin typeface="Times New Roman" charset="0"/>
                </a:rPr>
                <a:t>SLOT</a:t>
              </a:r>
              <a:endParaRPr lang="en-US" sz="1000">
                <a:latin typeface="Times New Roman" charset="0"/>
              </a:endParaRPr>
            </a:p>
          </p:txBody>
        </p:sp>
      </p:grpSp>
      <p:sp>
        <p:nvSpPr>
          <p:cNvPr id="33828" name="Rectangle 101"/>
          <p:cNvSpPr>
            <a:spLocks noChangeArrowheads="1"/>
          </p:cNvSpPr>
          <p:nvPr/>
        </p:nvSpPr>
        <p:spPr bwMode="auto">
          <a:xfrm>
            <a:off x="1905000" y="304800"/>
            <a:ext cx="6172200" cy="381000"/>
          </a:xfrm>
          <a:prstGeom prst="rect">
            <a:avLst/>
          </a:prstGeom>
          <a:solidFill>
            <a:srgbClr val="FFFFCC"/>
          </a:solidFill>
          <a:ln w="9525">
            <a:solidFill>
              <a:schemeClr val="tx1"/>
            </a:solidFill>
            <a:miter lim="800000"/>
          </a:ln>
        </p:spPr>
        <p:txBody>
          <a:bodyPr wrap="none" anchor="ctr"/>
          <a:lstStyle/>
          <a:p>
            <a:endParaRPr lang="en-IN"/>
          </a:p>
        </p:txBody>
      </p:sp>
      <p:sp>
        <p:nvSpPr>
          <p:cNvPr id="33829" name="Text Box 102"/>
          <p:cNvSpPr txBox="1">
            <a:spLocks noChangeArrowheads="1"/>
          </p:cNvSpPr>
          <p:nvPr/>
        </p:nvSpPr>
        <p:spPr bwMode="auto">
          <a:xfrm>
            <a:off x="2133600" y="304800"/>
            <a:ext cx="5876925" cy="336550"/>
          </a:xfrm>
          <a:prstGeom prst="rect">
            <a:avLst/>
          </a:prstGeom>
          <a:noFill/>
          <a:ln w="9525">
            <a:noFill/>
            <a:miter lim="800000"/>
          </a:ln>
        </p:spPr>
        <p:txBody>
          <a:bodyPr wrap="none">
            <a:spAutoFit/>
          </a:bodyPr>
          <a:lstStyle/>
          <a:p>
            <a:r>
              <a:rPr lang="en-US" sz="1600" b="1"/>
              <a:t>F.V. &amp; T.V. of  an object are given. Draw it’s isometric view.</a:t>
            </a:r>
            <a:endParaRPr lang="en-US" sz="1600" b="1"/>
          </a:p>
        </p:txBody>
      </p:sp>
      <p:grpSp>
        <p:nvGrpSpPr>
          <p:cNvPr id="12" name="Group 103"/>
          <p:cNvGrpSpPr/>
          <p:nvPr/>
        </p:nvGrpSpPr>
        <p:grpSpPr bwMode="auto">
          <a:xfrm>
            <a:off x="0" y="0"/>
            <a:ext cx="1806575" cy="1066800"/>
            <a:chOff x="270" y="96"/>
            <a:chExt cx="1532" cy="816"/>
          </a:xfrm>
        </p:grpSpPr>
        <p:sp>
          <p:nvSpPr>
            <p:cNvPr id="33839" name="Oval 104"/>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3840" name="Text Box 105"/>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33831" name="Oval 106"/>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30</a:t>
            </a:r>
            <a:endParaRPr lang="en-US" b="1">
              <a:latin typeface="Times New Roman" charset="0"/>
            </a:endParaRPr>
          </a:p>
        </p:txBody>
      </p:sp>
      <p:grpSp>
        <p:nvGrpSpPr>
          <p:cNvPr id="13" name="Group 107"/>
          <p:cNvGrpSpPr/>
          <p:nvPr/>
        </p:nvGrpSpPr>
        <p:grpSpPr bwMode="auto">
          <a:xfrm>
            <a:off x="7467600" y="46038"/>
            <a:ext cx="1096963" cy="182562"/>
            <a:chOff x="5050" y="0"/>
            <a:chExt cx="691" cy="115"/>
          </a:xfrm>
        </p:grpSpPr>
        <p:sp>
          <p:nvSpPr>
            <p:cNvPr id="33833" name="AutoShape 108">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3834" name="AutoShape 109">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3835" name="AutoShape 110">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3836" name="AutoShape 111">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3837" name="AutoShape 112">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3838" name="AutoShape 113">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grpId="0" nodeType="clickEffect">
                                  <p:stCondLst>
                                    <p:cond delay="0"/>
                                  </p:stCondLst>
                                  <p:childTnLst>
                                    <p:set>
                                      <p:cBhvr>
                                        <p:cTn id="6" dur="1" fill="hold">
                                          <p:stCondLst>
                                            <p:cond delay="0"/>
                                          </p:stCondLst>
                                        </p:cTn>
                                        <p:tgtEl>
                                          <p:spTgt spid="34819"/>
                                        </p:tgtEl>
                                        <p:attrNameLst>
                                          <p:attrName>style.visibility</p:attrName>
                                        </p:attrNameLst>
                                      </p:cBhvr>
                                      <p:to>
                                        <p:strVal val="visible"/>
                                      </p:to>
                                    </p:set>
                                    <p:anim calcmode="lin" valueType="num">
                                      <p:cBhvr>
                                        <p:cTn id="7" dur="500" fill="hold"/>
                                        <p:tgtEl>
                                          <p:spTgt spid="34819"/>
                                        </p:tgtEl>
                                        <p:attrNameLst>
                                          <p:attrName>ppt_x</p:attrName>
                                        </p:attrNameLst>
                                      </p:cBhvr>
                                      <p:tavLst>
                                        <p:tav tm="0">
                                          <p:val>
                                            <p:strVal val="#ppt_x"/>
                                          </p:val>
                                        </p:tav>
                                        <p:tav tm="100000">
                                          <p:val>
                                            <p:strVal val="#ppt_x"/>
                                          </p:val>
                                        </p:tav>
                                      </p:tavLst>
                                    </p:anim>
                                    <p:anim calcmode="lin" valueType="num">
                                      <p:cBhvr>
                                        <p:cTn id="8" dur="500" fill="hold"/>
                                        <p:tgtEl>
                                          <p:spTgt spid="34819"/>
                                        </p:tgtEl>
                                        <p:attrNameLst>
                                          <p:attrName>ppt_y</p:attrName>
                                        </p:attrNameLst>
                                      </p:cBhvr>
                                      <p:tavLst>
                                        <p:tav tm="0">
                                          <p:val>
                                            <p:strVal val="#ppt_y+#ppt_h/2"/>
                                          </p:val>
                                        </p:tav>
                                        <p:tav tm="100000">
                                          <p:val>
                                            <p:strVal val="#ppt_y"/>
                                          </p:val>
                                        </p:tav>
                                      </p:tavLst>
                                    </p:anim>
                                    <p:anim calcmode="lin" valueType="num">
                                      <p:cBhvr>
                                        <p:cTn id="9" dur="500" fill="hold"/>
                                        <p:tgtEl>
                                          <p:spTgt spid="34819"/>
                                        </p:tgtEl>
                                        <p:attrNameLst>
                                          <p:attrName>ppt_w</p:attrName>
                                        </p:attrNameLst>
                                      </p:cBhvr>
                                      <p:tavLst>
                                        <p:tav tm="0">
                                          <p:val>
                                            <p:strVal val="#ppt_w"/>
                                          </p:val>
                                        </p:tav>
                                        <p:tav tm="100000">
                                          <p:val>
                                            <p:strVal val="#ppt_w"/>
                                          </p:val>
                                        </p:tav>
                                      </p:tavLst>
                                    </p:anim>
                                    <p:anim calcmode="lin" valueType="num">
                                      <p:cBhvr>
                                        <p:cTn id="10" dur="500" fill="hold"/>
                                        <p:tgtEl>
                                          <p:spTgt spid="34819"/>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32" fill="hold" grpId="0" nodeType="clickEffect">
                                  <p:stCondLst>
                                    <p:cond delay="0"/>
                                  </p:stCondLst>
                                  <p:childTnLst>
                                    <p:set>
                                      <p:cBhvr>
                                        <p:cTn id="14" dur="1" fill="hold">
                                          <p:stCondLst>
                                            <p:cond delay="0"/>
                                          </p:stCondLst>
                                        </p:cTn>
                                        <p:tgtEl>
                                          <p:spTgt spid="34867"/>
                                        </p:tgtEl>
                                        <p:attrNameLst>
                                          <p:attrName>style.visibility</p:attrName>
                                        </p:attrNameLst>
                                      </p:cBhvr>
                                      <p:to>
                                        <p:strVal val="visible"/>
                                      </p:to>
                                    </p:set>
                                    <p:anim calcmode="lin" valueType="num">
                                      <p:cBhvr>
                                        <p:cTn id="15" dur="500" fill="hold"/>
                                        <p:tgtEl>
                                          <p:spTgt spid="34867"/>
                                        </p:tgtEl>
                                        <p:attrNameLst>
                                          <p:attrName>ppt_w</p:attrName>
                                        </p:attrNameLst>
                                      </p:cBhvr>
                                      <p:tavLst>
                                        <p:tav tm="0">
                                          <p:val>
                                            <p:strVal val="4*#ppt_w"/>
                                          </p:val>
                                        </p:tav>
                                        <p:tav tm="100000">
                                          <p:val>
                                            <p:strVal val="#ppt_w"/>
                                          </p:val>
                                        </p:tav>
                                      </p:tavLst>
                                    </p:anim>
                                    <p:anim calcmode="lin" valueType="num">
                                      <p:cBhvr>
                                        <p:cTn id="16" dur="500" fill="hold"/>
                                        <p:tgtEl>
                                          <p:spTgt spid="34867"/>
                                        </p:tgtEl>
                                        <p:attrNameLst>
                                          <p:attrName>ppt_h</p:attrName>
                                        </p:attrNameLst>
                                      </p:cBhvr>
                                      <p:tavLst>
                                        <p:tav tm="0">
                                          <p:val>
                                            <p:strVal val="4*#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4" fill="hold" grpId="0" nodeType="clickEffect">
                                  <p:stCondLst>
                                    <p:cond delay="0"/>
                                  </p:stCondLst>
                                  <p:childTnLst>
                                    <p:set>
                                      <p:cBhvr>
                                        <p:cTn id="20" dur="1" fill="hold">
                                          <p:stCondLst>
                                            <p:cond delay="0"/>
                                          </p:stCondLst>
                                        </p:cTn>
                                        <p:tgtEl>
                                          <p:spTgt spid="34820"/>
                                        </p:tgtEl>
                                        <p:attrNameLst>
                                          <p:attrName>style.visibility</p:attrName>
                                        </p:attrNameLst>
                                      </p:cBhvr>
                                      <p:to>
                                        <p:strVal val="visible"/>
                                      </p:to>
                                    </p:set>
                                    <p:anim calcmode="lin" valueType="num">
                                      <p:cBhvr>
                                        <p:cTn id="21" dur="500" fill="hold"/>
                                        <p:tgtEl>
                                          <p:spTgt spid="34820"/>
                                        </p:tgtEl>
                                        <p:attrNameLst>
                                          <p:attrName>ppt_x</p:attrName>
                                        </p:attrNameLst>
                                      </p:cBhvr>
                                      <p:tavLst>
                                        <p:tav tm="0">
                                          <p:val>
                                            <p:strVal val="#ppt_x"/>
                                          </p:val>
                                        </p:tav>
                                        <p:tav tm="100000">
                                          <p:val>
                                            <p:strVal val="#ppt_x"/>
                                          </p:val>
                                        </p:tav>
                                      </p:tavLst>
                                    </p:anim>
                                    <p:anim calcmode="lin" valueType="num">
                                      <p:cBhvr>
                                        <p:cTn id="22" dur="500" fill="hold"/>
                                        <p:tgtEl>
                                          <p:spTgt spid="34820"/>
                                        </p:tgtEl>
                                        <p:attrNameLst>
                                          <p:attrName>ppt_y</p:attrName>
                                        </p:attrNameLst>
                                      </p:cBhvr>
                                      <p:tavLst>
                                        <p:tav tm="0">
                                          <p:val>
                                            <p:strVal val="#ppt_y+#ppt_h/2"/>
                                          </p:val>
                                        </p:tav>
                                        <p:tav tm="100000">
                                          <p:val>
                                            <p:strVal val="#ppt_y"/>
                                          </p:val>
                                        </p:tav>
                                      </p:tavLst>
                                    </p:anim>
                                    <p:anim calcmode="lin" valueType="num">
                                      <p:cBhvr>
                                        <p:cTn id="23" dur="500" fill="hold"/>
                                        <p:tgtEl>
                                          <p:spTgt spid="34820"/>
                                        </p:tgtEl>
                                        <p:attrNameLst>
                                          <p:attrName>ppt_w</p:attrName>
                                        </p:attrNameLst>
                                      </p:cBhvr>
                                      <p:tavLst>
                                        <p:tav tm="0">
                                          <p:val>
                                            <p:strVal val="#ppt_w"/>
                                          </p:val>
                                        </p:tav>
                                        <p:tav tm="100000">
                                          <p:val>
                                            <p:strVal val="#ppt_w"/>
                                          </p:val>
                                        </p:tav>
                                      </p:tavLst>
                                    </p:anim>
                                    <p:anim calcmode="lin" valueType="num">
                                      <p:cBhvr>
                                        <p:cTn id="24" dur="500" fill="hold"/>
                                        <p:tgtEl>
                                          <p:spTgt spid="34820"/>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4" fill="hold" grpId="0" nodeType="clickEffect">
                                  <p:stCondLst>
                                    <p:cond delay="0"/>
                                  </p:stCondLst>
                                  <p:childTnLst>
                                    <p:set>
                                      <p:cBhvr>
                                        <p:cTn id="28" dur="1" fill="hold">
                                          <p:stCondLst>
                                            <p:cond delay="0"/>
                                          </p:stCondLst>
                                        </p:cTn>
                                        <p:tgtEl>
                                          <p:spTgt spid="34821"/>
                                        </p:tgtEl>
                                        <p:attrNameLst>
                                          <p:attrName>style.visibility</p:attrName>
                                        </p:attrNameLst>
                                      </p:cBhvr>
                                      <p:to>
                                        <p:strVal val="visible"/>
                                      </p:to>
                                    </p:set>
                                    <p:anim calcmode="lin" valueType="num">
                                      <p:cBhvr>
                                        <p:cTn id="29" dur="500" fill="hold"/>
                                        <p:tgtEl>
                                          <p:spTgt spid="34821"/>
                                        </p:tgtEl>
                                        <p:attrNameLst>
                                          <p:attrName>ppt_x</p:attrName>
                                        </p:attrNameLst>
                                      </p:cBhvr>
                                      <p:tavLst>
                                        <p:tav tm="0">
                                          <p:val>
                                            <p:strVal val="#ppt_x"/>
                                          </p:val>
                                        </p:tav>
                                        <p:tav tm="100000">
                                          <p:val>
                                            <p:strVal val="#ppt_x"/>
                                          </p:val>
                                        </p:tav>
                                      </p:tavLst>
                                    </p:anim>
                                    <p:anim calcmode="lin" valueType="num">
                                      <p:cBhvr>
                                        <p:cTn id="30" dur="500" fill="hold"/>
                                        <p:tgtEl>
                                          <p:spTgt spid="34821"/>
                                        </p:tgtEl>
                                        <p:attrNameLst>
                                          <p:attrName>ppt_y</p:attrName>
                                        </p:attrNameLst>
                                      </p:cBhvr>
                                      <p:tavLst>
                                        <p:tav tm="0">
                                          <p:val>
                                            <p:strVal val="#ppt_y+#ppt_h/2"/>
                                          </p:val>
                                        </p:tav>
                                        <p:tav tm="100000">
                                          <p:val>
                                            <p:strVal val="#ppt_y"/>
                                          </p:val>
                                        </p:tav>
                                      </p:tavLst>
                                    </p:anim>
                                    <p:anim calcmode="lin" valueType="num">
                                      <p:cBhvr>
                                        <p:cTn id="31" dur="500" fill="hold"/>
                                        <p:tgtEl>
                                          <p:spTgt spid="34821"/>
                                        </p:tgtEl>
                                        <p:attrNameLst>
                                          <p:attrName>ppt_w</p:attrName>
                                        </p:attrNameLst>
                                      </p:cBhvr>
                                      <p:tavLst>
                                        <p:tav tm="0">
                                          <p:val>
                                            <p:strVal val="#ppt_w"/>
                                          </p:val>
                                        </p:tav>
                                        <p:tav tm="100000">
                                          <p:val>
                                            <p:strVal val="#ppt_w"/>
                                          </p:val>
                                        </p:tav>
                                      </p:tavLst>
                                    </p:anim>
                                    <p:anim calcmode="lin" valueType="num">
                                      <p:cBhvr>
                                        <p:cTn id="32" dur="500" fill="hold"/>
                                        <p:tgtEl>
                                          <p:spTgt spid="34821"/>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4" fill="hold" grpId="0" nodeType="clickEffect">
                                  <p:stCondLst>
                                    <p:cond delay="0"/>
                                  </p:stCondLst>
                                  <p:childTnLst>
                                    <p:set>
                                      <p:cBhvr>
                                        <p:cTn id="36" dur="1" fill="hold">
                                          <p:stCondLst>
                                            <p:cond delay="0"/>
                                          </p:stCondLst>
                                        </p:cTn>
                                        <p:tgtEl>
                                          <p:spTgt spid="34825"/>
                                        </p:tgtEl>
                                        <p:attrNameLst>
                                          <p:attrName>style.visibility</p:attrName>
                                        </p:attrNameLst>
                                      </p:cBhvr>
                                      <p:to>
                                        <p:strVal val="visible"/>
                                      </p:to>
                                    </p:set>
                                    <p:anim calcmode="lin" valueType="num">
                                      <p:cBhvr>
                                        <p:cTn id="37" dur="500" fill="hold"/>
                                        <p:tgtEl>
                                          <p:spTgt spid="34825"/>
                                        </p:tgtEl>
                                        <p:attrNameLst>
                                          <p:attrName>ppt_x</p:attrName>
                                        </p:attrNameLst>
                                      </p:cBhvr>
                                      <p:tavLst>
                                        <p:tav tm="0">
                                          <p:val>
                                            <p:strVal val="#ppt_x"/>
                                          </p:val>
                                        </p:tav>
                                        <p:tav tm="100000">
                                          <p:val>
                                            <p:strVal val="#ppt_x"/>
                                          </p:val>
                                        </p:tav>
                                      </p:tavLst>
                                    </p:anim>
                                    <p:anim calcmode="lin" valueType="num">
                                      <p:cBhvr>
                                        <p:cTn id="38" dur="500" fill="hold"/>
                                        <p:tgtEl>
                                          <p:spTgt spid="34825"/>
                                        </p:tgtEl>
                                        <p:attrNameLst>
                                          <p:attrName>ppt_y</p:attrName>
                                        </p:attrNameLst>
                                      </p:cBhvr>
                                      <p:tavLst>
                                        <p:tav tm="0">
                                          <p:val>
                                            <p:strVal val="#ppt_y+#ppt_h/2"/>
                                          </p:val>
                                        </p:tav>
                                        <p:tav tm="100000">
                                          <p:val>
                                            <p:strVal val="#ppt_y"/>
                                          </p:val>
                                        </p:tav>
                                      </p:tavLst>
                                    </p:anim>
                                    <p:anim calcmode="lin" valueType="num">
                                      <p:cBhvr>
                                        <p:cTn id="39" dur="500" fill="hold"/>
                                        <p:tgtEl>
                                          <p:spTgt spid="34825"/>
                                        </p:tgtEl>
                                        <p:attrNameLst>
                                          <p:attrName>ppt_w</p:attrName>
                                        </p:attrNameLst>
                                      </p:cBhvr>
                                      <p:tavLst>
                                        <p:tav tm="0">
                                          <p:val>
                                            <p:strVal val="#ppt_w"/>
                                          </p:val>
                                        </p:tav>
                                        <p:tav tm="100000">
                                          <p:val>
                                            <p:strVal val="#ppt_w"/>
                                          </p:val>
                                        </p:tav>
                                      </p:tavLst>
                                    </p:anim>
                                    <p:anim calcmode="lin" valueType="num">
                                      <p:cBhvr>
                                        <p:cTn id="40" dur="500" fill="hold"/>
                                        <p:tgtEl>
                                          <p:spTgt spid="3482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4" fill="hold" grpId="0" nodeType="clickEffect">
                                  <p:stCondLst>
                                    <p:cond delay="0"/>
                                  </p:stCondLst>
                                  <p:childTnLst>
                                    <p:set>
                                      <p:cBhvr>
                                        <p:cTn id="44" dur="1" fill="hold">
                                          <p:stCondLst>
                                            <p:cond delay="0"/>
                                          </p:stCondLst>
                                        </p:cTn>
                                        <p:tgtEl>
                                          <p:spTgt spid="34826"/>
                                        </p:tgtEl>
                                        <p:attrNameLst>
                                          <p:attrName>style.visibility</p:attrName>
                                        </p:attrNameLst>
                                      </p:cBhvr>
                                      <p:to>
                                        <p:strVal val="visible"/>
                                      </p:to>
                                    </p:set>
                                    <p:anim calcmode="lin" valueType="num">
                                      <p:cBhvr>
                                        <p:cTn id="45" dur="500" fill="hold"/>
                                        <p:tgtEl>
                                          <p:spTgt spid="34826"/>
                                        </p:tgtEl>
                                        <p:attrNameLst>
                                          <p:attrName>ppt_x</p:attrName>
                                        </p:attrNameLst>
                                      </p:cBhvr>
                                      <p:tavLst>
                                        <p:tav tm="0">
                                          <p:val>
                                            <p:strVal val="#ppt_x"/>
                                          </p:val>
                                        </p:tav>
                                        <p:tav tm="100000">
                                          <p:val>
                                            <p:strVal val="#ppt_x"/>
                                          </p:val>
                                        </p:tav>
                                      </p:tavLst>
                                    </p:anim>
                                    <p:anim calcmode="lin" valueType="num">
                                      <p:cBhvr>
                                        <p:cTn id="46" dur="500" fill="hold"/>
                                        <p:tgtEl>
                                          <p:spTgt spid="34826"/>
                                        </p:tgtEl>
                                        <p:attrNameLst>
                                          <p:attrName>ppt_y</p:attrName>
                                        </p:attrNameLst>
                                      </p:cBhvr>
                                      <p:tavLst>
                                        <p:tav tm="0">
                                          <p:val>
                                            <p:strVal val="#ppt_y+#ppt_h/2"/>
                                          </p:val>
                                        </p:tav>
                                        <p:tav tm="100000">
                                          <p:val>
                                            <p:strVal val="#ppt_y"/>
                                          </p:val>
                                        </p:tav>
                                      </p:tavLst>
                                    </p:anim>
                                    <p:anim calcmode="lin" valueType="num">
                                      <p:cBhvr>
                                        <p:cTn id="47" dur="500" fill="hold"/>
                                        <p:tgtEl>
                                          <p:spTgt spid="34826"/>
                                        </p:tgtEl>
                                        <p:attrNameLst>
                                          <p:attrName>ppt_w</p:attrName>
                                        </p:attrNameLst>
                                      </p:cBhvr>
                                      <p:tavLst>
                                        <p:tav tm="0">
                                          <p:val>
                                            <p:strVal val="#ppt_w"/>
                                          </p:val>
                                        </p:tav>
                                        <p:tav tm="100000">
                                          <p:val>
                                            <p:strVal val="#ppt_w"/>
                                          </p:val>
                                        </p:tav>
                                      </p:tavLst>
                                    </p:anim>
                                    <p:anim calcmode="lin" valueType="num">
                                      <p:cBhvr>
                                        <p:cTn id="48" dur="500" fill="hold"/>
                                        <p:tgtEl>
                                          <p:spTgt spid="34826"/>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4" fill="hold" grpId="0" nodeType="clickEffect">
                                  <p:stCondLst>
                                    <p:cond delay="0"/>
                                  </p:stCondLst>
                                  <p:childTnLst>
                                    <p:set>
                                      <p:cBhvr>
                                        <p:cTn id="52" dur="1" fill="hold">
                                          <p:stCondLst>
                                            <p:cond delay="0"/>
                                          </p:stCondLst>
                                        </p:cTn>
                                        <p:tgtEl>
                                          <p:spTgt spid="34827"/>
                                        </p:tgtEl>
                                        <p:attrNameLst>
                                          <p:attrName>style.visibility</p:attrName>
                                        </p:attrNameLst>
                                      </p:cBhvr>
                                      <p:to>
                                        <p:strVal val="visible"/>
                                      </p:to>
                                    </p:set>
                                    <p:anim calcmode="lin" valueType="num">
                                      <p:cBhvr>
                                        <p:cTn id="53" dur="500" fill="hold"/>
                                        <p:tgtEl>
                                          <p:spTgt spid="34827"/>
                                        </p:tgtEl>
                                        <p:attrNameLst>
                                          <p:attrName>ppt_x</p:attrName>
                                        </p:attrNameLst>
                                      </p:cBhvr>
                                      <p:tavLst>
                                        <p:tav tm="0">
                                          <p:val>
                                            <p:strVal val="#ppt_x"/>
                                          </p:val>
                                        </p:tav>
                                        <p:tav tm="100000">
                                          <p:val>
                                            <p:strVal val="#ppt_x"/>
                                          </p:val>
                                        </p:tav>
                                      </p:tavLst>
                                    </p:anim>
                                    <p:anim calcmode="lin" valueType="num">
                                      <p:cBhvr>
                                        <p:cTn id="54" dur="500" fill="hold"/>
                                        <p:tgtEl>
                                          <p:spTgt spid="34827"/>
                                        </p:tgtEl>
                                        <p:attrNameLst>
                                          <p:attrName>ppt_y</p:attrName>
                                        </p:attrNameLst>
                                      </p:cBhvr>
                                      <p:tavLst>
                                        <p:tav tm="0">
                                          <p:val>
                                            <p:strVal val="#ppt_y+#ppt_h/2"/>
                                          </p:val>
                                        </p:tav>
                                        <p:tav tm="100000">
                                          <p:val>
                                            <p:strVal val="#ppt_y"/>
                                          </p:val>
                                        </p:tav>
                                      </p:tavLst>
                                    </p:anim>
                                    <p:anim calcmode="lin" valueType="num">
                                      <p:cBhvr>
                                        <p:cTn id="55" dur="500" fill="hold"/>
                                        <p:tgtEl>
                                          <p:spTgt spid="34827"/>
                                        </p:tgtEl>
                                        <p:attrNameLst>
                                          <p:attrName>ppt_w</p:attrName>
                                        </p:attrNameLst>
                                      </p:cBhvr>
                                      <p:tavLst>
                                        <p:tav tm="0">
                                          <p:val>
                                            <p:strVal val="#ppt_w"/>
                                          </p:val>
                                        </p:tav>
                                        <p:tav tm="100000">
                                          <p:val>
                                            <p:strVal val="#ppt_w"/>
                                          </p:val>
                                        </p:tav>
                                      </p:tavLst>
                                    </p:anim>
                                    <p:anim calcmode="lin" valueType="num">
                                      <p:cBhvr>
                                        <p:cTn id="56" dur="500" fill="hold"/>
                                        <p:tgtEl>
                                          <p:spTgt spid="34827"/>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3" presetClass="entr" presetSubtype="16"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p:cTn id="61" dur="500" fill="hold"/>
                                        <p:tgtEl>
                                          <p:spTgt spid="3"/>
                                        </p:tgtEl>
                                        <p:attrNameLst>
                                          <p:attrName>ppt_w</p:attrName>
                                        </p:attrNameLst>
                                      </p:cBhvr>
                                      <p:tavLst>
                                        <p:tav tm="0">
                                          <p:val>
                                            <p:fltVal val="0"/>
                                          </p:val>
                                        </p:tav>
                                        <p:tav tm="100000">
                                          <p:val>
                                            <p:strVal val="#ppt_w"/>
                                          </p:val>
                                        </p:tav>
                                      </p:tavLst>
                                    </p:anim>
                                    <p:anim calcmode="lin" valueType="num">
                                      <p:cBhvr>
                                        <p:cTn id="62"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nodeType="click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500" fill="hold"/>
                                        <p:tgtEl>
                                          <p:spTgt spid="2"/>
                                        </p:tgtEl>
                                        <p:attrNameLst>
                                          <p:attrName>ppt_w</p:attrName>
                                        </p:attrNameLst>
                                      </p:cBhvr>
                                      <p:tavLst>
                                        <p:tav tm="0">
                                          <p:val>
                                            <p:fltVal val="0"/>
                                          </p:val>
                                        </p:tav>
                                        <p:tav tm="100000">
                                          <p:val>
                                            <p:strVal val="#ppt_w"/>
                                          </p:val>
                                        </p:tav>
                                      </p:tavLst>
                                    </p:anim>
                                    <p:anim calcmode="lin" valueType="num">
                                      <p:cBhvr>
                                        <p:cTn id="6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34831"/>
                                        </p:tgtEl>
                                        <p:attrNameLst>
                                          <p:attrName>style.visibility</p:attrName>
                                        </p:attrNameLst>
                                      </p:cBhvr>
                                      <p:to>
                                        <p:strVal val="visible"/>
                                      </p:to>
                                    </p:set>
                                    <p:anim calcmode="lin" valueType="num">
                                      <p:cBhvr>
                                        <p:cTn id="73" dur="500" fill="hold"/>
                                        <p:tgtEl>
                                          <p:spTgt spid="34831"/>
                                        </p:tgtEl>
                                        <p:attrNameLst>
                                          <p:attrName>ppt_w</p:attrName>
                                        </p:attrNameLst>
                                      </p:cBhvr>
                                      <p:tavLst>
                                        <p:tav tm="0">
                                          <p:val>
                                            <p:fltVal val="0"/>
                                          </p:val>
                                        </p:tav>
                                        <p:tav tm="100000">
                                          <p:val>
                                            <p:strVal val="#ppt_w"/>
                                          </p:val>
                                        </p:tav>
                                      </p:tavLst>
                                    </p:anim>
                                    <p:anim calcmode="lin" valueType="num">
                                      <p:cBhvr>
                                        <p:cTn id="74" dur="500" fill="hold"/>
                                        <p:tgtEl>
                                          <p:spTgt spid="34831"/>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1" fill="hold" grpId="0" nodeType="clickEffect">
                                  <p:stCondLst>
                                    <p:cond delay="0"/>
                                  </p:stCondLst>
                                  <p:childTnLst>
                                    <p:set>
                                      <p:cBhvr>
                                        <p:cTn id="78" dur="1" fill="hold">
                                          <p:stCondLst>
                                            <p:cond delay="0"/>
                                          </p:stCondLst>
                                        </p:cTn>
                                        <p:tgtEl>
                                          <p:spTgt spid="34866"/>
                                        </p:tgtEl>
                                        <p:attrNameLst>
                                          <p:attrName>style.visibility</p:attrName>
                                        </p:attrNameLst>
                                      </p:cBhvr>
                                      <p:to>
                                        <p:strVal val="visible"/>
                                      </p:to>
                                    </p:set>
                                    <p:anim calcmode="lin" valueType="num">
                                      <p:cBhvr>
                                        <p:cTn id="79" dur="500" fill="hold"/>
                                        <p:tgtEl>
                                          <p:spTgt spid="34866"/>
                                        </p:tgtEl>
                                        <p:attrNameLst>
                                          <p:attrName>ppt_x</p:attrName>
                                        </p:attrNameLst>
                                      </p:cBhvr>
                                      <p:tavLst>
                                        <p:tav tm="0">
                                          <p:val>
                                            <p:strVal val="#ppt_x"/>
                                          </p:val>
                                        </p:tav>
                                        <p:tav tm="100000">
                                          <p:val>
                                            <p:strVal val="#ppt_x"/>
                                          </p:val>
                                        </p:tav>
                                      </p:tavLst>
                                    </p:anim>
                                    <p:anim calcmode="lin" valueType="num">
                                      <p:cBhvr>
                                        <p:cTn id="80" dur="500" fill="hold"/>
                                        <p:tgtEl>
                                          <p:spTgt spid="34866"/>
                                        </p:tgtEl>
                                        <p:attrNameLst>
                                          <p:attrName>ppt_y</p:attrName>
                                        </p:attrNameLst>
                                      </p:cBhvr>
                                      <p:tavLst>
                                        <p:tav tm="0">
                                          <p:val>
                                            <p:strVal val="#ppt_y-#ppt_h/2"/>
                                          </p:val>
                                        </p:tav>
                                        <p:tav tm="100000">
                                          <p:val>
                                            <p:strVal val="#ppt_y"/>
                                          </p:val>
                                        </p:tav>
                                      </p:tavLst>
                                    </p:anim>
                                    <p:anim calcmode="lin" valueType="num">
                                      <p:cBhvr>
                                        <p:cTn id="81" dur="500" fill="hold"/>
                                        <p:tgtEl>
                                          <p:spTgt spid="34866"/>
                                        </p:tgtEl>
                                        <p:attrNameLst>
                                          <p:attrName>ppt_w</p:attrName>
                                        </p:attrNameLst>
                                      </p:cBhvr>
                                      <p:tavLst>
                                        <p:tav tm="0">
                                          <p:val>
                                            <p:strVal val="#ppt_w"/>
                                          </p:val>
                                        </p:tav>
                                        <p:tav tm="100000">
                                          <p:val>
                                            <p:strVal val="#ppt_w"/>
                                          </p:val>
                                        </p:tav>
                                      </p:tavLst>
                                    </p:anim>
                                    <p:anim calcmode="lin" valueType="num">
                                      <p:cBhvr>
                                        <p:cTn id="82" dur="500" fill="hold"/>
                                        <p:tgtEl>
                                          <p:spTgt spid="34866"/>
                                        </p:tgtEl>
                                        <p:attrNameLst>
                                          <p:attrName>ppt_h</p:attrName>
                                        </p:attrNameLst>
                                      </p:cBhvr>
                                      <p:tavLst>
                                        <p:tav tm="0">
                                          <p:val>
                                            <p:fltVal val="0"/>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1" fill="hold" grpId="0" nodeType="clickEffect">
                                  <p:stCondLst>
                                    <p:cond delay="0"/>
                                  </p:stCondLst>
                                  <p:childTnLst>
                                    <p:set>
                                      <p:cBhvr>
                                        <p:cTn id="86" dur="1" fill="hold">
                                          <p:stCondLst>
                                            <p:cond delay="0"/>
                                          </p:stCondLst>
                                        </p:cTn>
                                        <p:tgtEl>
                                          <p:spTgt spid="34832"/>
                                        </p:tgtEl>
                                        <p:attrNameLst>
                                          <p:attrName>style.visibility</p:attrName>
                                        </p:attrNameLst>
                                      </p:cBhvr>
                                      <p:to>
                                        <p:strVal val="visible"/>
                                      </p:to>
                                    </p:set>
                                    <p:anim calcmode="lin" valueType="num">
                                      <p:cBhvr>
                                        <p:cTn id="87" dur="500" fill="hold"/>
                                        <p:tgtEl>
                                          <p:spTgt spid="34832"/>
                                        </p:tgtEl>
                                        <p:attrNameLst>
                                          <p:attrName>ppt_x</p:attrName>
                                        </p:attrNameLst>
                                      </p:cBhvr>
                                      <p:tavLst>
                                        <p:tav tm="0">
                                          <p:val>
                                            <p:strVal val="#ppt_x"/>
                                          </p:val>
                                        </p:tav>
                                        <p:tav tm="100000">
                                          <p:val>
                                            <p:strVal val="#ppt_x"/>
                                          </p:val>
                                        </p:tav>
                                      </p:tavLst>
                                    </p:anim>
                                    <p:anim calcmode="lin" valueType="num">
                                      <p:cBhvr>
                                        <p:cTn id="88" dur="500" fill="hold"/>
                                        <p:tgtEl>
                                          <p:spTgt spid="34832"/>
                                        </p:tgtEl>
                                        <p:attrNameLst>
                                          <p:attrName>ppt_y</p:attrName>
                                        </p:attrNameLst>
                                      </p:cBhvr>
                                      <p:tavLst>
                                        <p:tav tm="0">
                                          <p:val>
                                            <p:strVal val="#ppt_y-#ppt_h/2"/>
                                          </p:val>
                                        </p:tav>
                                        <p:tav tm="100000">
                                          <p:val>
                                            <p:strVal val="#ppt_y"/>
                                          </p:val>
                                        </p:tav>
                                      </p:tavLst>
                                    </p:anim>
                                    <p:anim calcmode="lin" valueType="num">
                                      <p:cBhvr>
                                        <p:cTn id="89" dur="500" fill="hold"/>
                                        <p:tgtEl>
                                          <p:spTgt spid="34832"/>
                                        </p:tgtEl>
                                        <p:attrNameLst>
                                          <p:attrName>ppt_w</p:attrName>
                                        </p:attrNameLst>
                                      </p:cBhvr>
                                      <p:tavLst>
                                        <p:tav tm="0">
                                          <p:val>
                                            <p:strVal val="#ppt_w"/>
                                          </p:val>
                                        </p:tav>
                                        <p:tav tm="100000">
                                          <p:val>
                                            <p:strVal val="#ppt_w"/>
                                          </p:val>
                                        </p:tav>
                                      </p:tavLst>
                                    </p:anim>
                                    <p:anim calcmode="lin" valueType="num">
                                      <p:cBhvr>
                                        <p:cTn id="90" dur="500" fill="hold"/>
                                        <p:tgtEl>
                                          <p:spTgt spid="34832"/>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16" fill="hold" grpId="0" nodeType="clickEffect">
                                  <p:stCondLst>
                                    <p:cond delay="0"/>
                                  </p:stCondLst>
                                  <p:childTnLst>
                                    <p:set>
                                      <p:cBhvr>
                                        <p:cTn id="94" dur="1" fill="hold">
                                          <p:stCondLst>
                                            <p:cond delay="0"/>
                                          </p:stCondLst>
                                        </p:cTn>
                                        <p:tgtEl>
                                          <p:spTgt spid="34818"/>
                                        </p:tgtEl>
                                        <p:attrNameLst>
                                          <p:attrName>style.visibility</p:attrName>
                                        </p:attrNameLst>
                                      </p:cBhvr>
                                      <p:to>
                                        <p:strVal val="visible"/>
                                      </p:to>
                                    </p:set>
                                    <p:anim calcmode="lin" valueType="num">
                                      <p:cBhvr>
                                        <p:cTn id="95" dur="500" fill="hold"/>
                                        <p:tgtEl>
                                          <p:spTgt spid="34818"/>
                                        </p:tgtEl>
                                        <p:attrNameLst>
                                          <p:attrName>ppt_w</p:attrName>
                                        </p:attrNameLst>
                                      </p:cBhvr>
                                      <p:tavLst>
                                        <p:tav tm="0">
                                          <p:val>
                                            <p:fltVal val="0"/>
                                          </p:val>
                                        </p:tav>
                                        <p:tav tm="100000">
                                          <p:val>
                                            <p:strVal val="#ppt_w"/>
                                          </p:val>
                                        </p:tav>
                                      </p:tavLst>
                                    </p:anim>
                                    <p:anim calcmode="lin" valueType="num">
                                      <p:cBhvr>
                                        <p:cTn id="96" dur="500" fill="hold"/>
                                        <p:tgtEl>
                                          <p:spTgt spid="34818"/>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nodeType="clickEffect">
                                  <p:stCondLst>
                                    <p:cond delay="0"/>
                                  </p:stCondLst>
                                  <p:childTnLst>
                                    <p:set>
                                      <p:cBhvr>
                                        <p:cTn id="100" dur="1" fill="hold">
                                          <p:stCondLst>
                                            <p:cond delay="0"/>
                                          </p:stCondLst>
                                        </p:cTn>
                                        <p:tgtEl>
                                          <p:spTgt spid="4"/>
                                        </p:tgtEl>
                                        <p:attrNameLst>
                                          <p:attrName>style.visibility</p:attrName>
                                        </p:attrNameLst>
                                      </p:cBhvr>
                                      <p:to>
                                        <p:strVal val="visible"/>
                                      </p:to>
                                    </p:set>
                                    <p:anim calcmode="lin" valueType="num">
                                      <p:cBhvr>
                                        <p:cTn id="101" dur="500" fill="hold"/>
                                        <p:tgtEl>
                                          <p:spTgt spid="4"/>
                                        </p:tgtEl>
                                        <p:attrNameLst>
                                          <p:attrName>ppt_w</p:attrName>
                                        </p:attrNameLst>
                                      </p:cBhvr>
                                      <p:tavLst>
                                        <p:tav tm="0">
                                          <p:val>
                                            <p:fltVal val="0"/>
                                          </p:val>
                                        </p:tav>
                                        <p:tav tm="100000">
                                          <p:val>
                                            <p:strVal val="#ppt_w"/>
                                          </p:val>
                                        </p:tav>
                                      </p:tavLst>
                                    </p:anim>
                                    <p:anim calcmode="lin" valueType="num">
                                      <p:cBhvr>
                                        <p:cTn id="102"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17" presetClass="entr" presetSubtype="4" fill="hold" nodeType="clickEffect">
                                  <p:stCondLst>
                                    <p:cond delay="0"/>
                                  </p:stCondLst>
                                  <p:childTnLst>
                                    <p:set>
                                      <p:cBhvr>
                                        <p:cTn id="106" dur="1" fill="hold">
                                          <p:stCondLst>
                                            <p:cond delay="0"/>
                                          </p:stCondLst>
                                        </p:cTn>
                                        <p:tgtEl>
                                          <p:spTgt spid="5"/>
                                        </p:tgtEl>
                                        <p:attrNameLst>
                                          <p:attrName>style.visibility</p:attrName>
                                        </p:attrNameLst>
                                      </p:cBhvr>
                                      <p:to>
                                        <p:strVal val="visible"/>
                                      </p:to>
                                    </p:set>
                                    <p:anim calcmode="lin" valueType="num">
                                      <p:cBhvr>
                                        <p:cTn id="107" dur="500" fill="hold"/>
                                        <p:tgtEl>
                                          <p:spTgt spid="5"/>
                                        </p:tgtEl>
                                        <p:attrNameLst>
                                          <p:attrName>ppt_x</p:attrName>
                                        </p:attrNameLst>
                                      </p:cBhvr>
                                      <p:tavLst>
                                        <p:tav tm="0">
                                          <p:val>
                                            <p:strVal val="#ppt_x"/>
                                          </p:val>
                                        </p:tav>
                                        <p:tav tm="100000">
                                          <p:val>
                                            <p:strVal val="#ppt_x"/>
                                          </p:val>
                                        </p:tav>
                                      </p:tavLst>
                                    </p:anim>
                                    <p:anim calcmode="lin" valueType="num">
                                      <p:cBhvr>
                                        <p:cTn id="108" dur="500" fill="hold"/>
                                        <p:tgtEl>
                                          <p:spTgt spid="5"/>
                                        </p:tgtEl>
                                        <p:attrNameLst>
                                          <p:attrName>ppt_y</p:attrName>
                                        </p:attrNameLst>
                                      </p:cBhvr>
                                      <p:tavLst>
                                        <p:tav tm="0">
                                          <p:val>
                                            <p:strVal val="#ppt_y+#ppt_h/2"/>
                                          </p:val>
                                        </p:tav>
                                        <p:tav tm="100000">
                                          <p:val>
                                            <p:strVal val="#ppt_y"/>
                                          </p:val>
                                        </p:tav>
                                      </p:tavLst>
                                    </p:anim>
                                    <p:anim calcmode="lin" valueType="num">
                                      <p:cBhvr>
                                        <p:cTn id="109" dur="500" fill="hold"/>
                                        <p:tgtEl>
                                          <p:spTgt spid="5"/>
                                        </p:tgtEl>
                                        <p:attrNameLst>
                                          <p:attrName>ppt_w</p:attrName>
                                        </p:attrNameLst>
                                      </p:cBhvr>
                                      <p:tavLst>
                                        <p:tav tm="0">
                                          <p:val>
                                            <p:strVal val="#ppt_w"/>
                                          </p:val>
                                        </p:tav>
                                        <p:tav tm="100000">
                                          <p:val>
                                            <p:strVal val="#ppt_w"/>
                                          </p:val>
                                        </p:tav>
                                      </p:tavLst>
                                    </p:anim>
                                    <p:anim calcmode="lin" valueType="num">
                                      <p:cBhvr>
                                        <p:cTn id="11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11" fill="hold">
                      <p:stCondLst>
                        <p:cond delay="indefinite"/>
                      </p:stCondLst>
                      <p:childTnLst>
                        <p:par>
                          <p:cTn id="112" fill="hold">
                            <p:stCondLst>
                              <p:cond delay="0"/>
                            </p:stCondLst>
                            <p:childTnLst>
                              <p:par>
                                <p:cTn id="113" presetID="23" presetClass="entr" presetSubtype="16" fill="hold" nodeType="clickEffect">
                                  <p:stCondLst>
                                    <p:cond delay="0"/>
                                  </p:stCondLst>
                                  <p:childTnLst>
                                    <p:set>
                                      <p:cBhvr>
                                        <p:cTn id="114" dur="1" fill="hold">
                                          <p:stCondLst>
                                            <p:cond delay="0"/>
                                          </p:stCondLst>
                                        </p:cTn>
                                        <p:tgtEl>
                                          <p:spTgt spid="6"/>
                                        </p:tgtEl>
                                        <p:attrNameLst>
                                          <p:attrName>style.visibility</p:attrName>
                                        </p:attrNameLst>
                                      </p:cBhvr>
                                      <p:to>
                                        <p:strVal val="visible"/>
                                      </p:to>
                                    </p:set>
                                    <p:anim calcmode="lin" valueType="num">
                                      <p:cBhvr>
                                        <p:cTn id="115" dur="500" fill="hold"/>
                                        <p:tgtEl>
                                          <p:spTgt spid="6"/>
                                        </p:tgtEl>
                                        <p:attrNameLst>
                                          <p:attrName>ppt_w</p:attrName>
                                        </p:attrNameLst>
                                      </p:cBhvr>
                                      <p:tavLst>
                                        <p:tav tm="0">
                                          <p:val>
                                            <p:fltVal val="0"/>
                                          </p:val>
                                        </p:tav>
                                        <p:tav tm="100000">
                                          <p:val>
                                            <p:strVal val="#ppt_w"/>
                                          </p:val>
                                        </p:tav>
                                      </p:tavLst>
                                    </p:anim>
                                    <p:anim calcmode="lin" valueType="num">
                                      <p:cBhvr>
                                        <p:cTn id="116"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23" presetClass="entr" presetSubtype="16" fill="hold" grpId="0" nodeType="clickEffect">
                                  <p:stCondLst>
                                    <p:cond delay="0"/>
                                  </p:stCondLst>
                                  <p:childTnLst>
                                    <p:set>
                                      <p:cBhvr>
                                        <p:cTn id="120" dur="1" fill="hold">
                                          <p:stCondLst>
                                            <p:cond delay="0"/>
                                          </p:stCondLst>
                                        </p:cTn>
                                        <p:tgtEl>
                                          <p:spTgt spid="34847"/>
                                        </p:tgtEl>
                                        <p:attrNameLst>
                                          <p:attrName>style.visibility</p:attrName>
                                        </p:attrNameLst>
                                      </p:cBhvr>
                                      <p:to>
                                        <p:strVal val="visible"/>
                                      </p:to>
                                    </p:set>
                                    <p:anim calcmode="lin" valueType="num">
                                      <p:cBhvr>
                                        <p:cTn id="121" dur="500" fill="hold"/>
                                        <p:tgtEl>
                                          <p:spTgt spid="34847"/>
                                        </p:tgtEl>
                                        <p:attrNameLst>
                                          <p:attrName>ppt_w</p:attrName>
                                        </p:attrNameLst>
                                      </p:cBhvr>
                                      <p:tavLst>
                                        <p:tav tm="0">
                                          <p:val>
                                            <p:fltVal val="0"/>
                                          </p:val>
                                        </p:tav>
                                        <p:tav tm="100000">
                                          <p:val>
                                            <p:strVal val="#ppt_w"/>
                                          </p:val>
                                        </p:tav>
                                      </p:tavLst>
                                    </p:anim>
                                    <p:anim calcmode="lin" valueType="num">
                                      <p:cBhvr>
                                        <p:cTn id="122" dur="500" fill="hold"/>
                                        <p:tgtEl>
                                          <p:spTgt spid="34847"/>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16" fill="hold" grpId="0" nodeType="clickEffect">
                                  <p:stCondLst>
                                    <p:cond delay="0"/>
                                  </p:stCondLst>
                                  <p:childTnLst>
                                    <p:set>
                                      <p:cBhvr>
                                        <p:cTn id="126" dur="1" fill="hold">
                                          <p:stCondLst>
                                            <p:cond delay="0"/>
                                          </p:stCondLst>
                                        </p:cTn>
                                        <p:tgtEl>
                                          <p:spTgt spid="34848"/>
                                        </p:tgtEl>
                                        <p:attrNameLst>
                                          <p:attrName>style.visibility</p:attrName>
                                        </p:attrNameLst>
                                      </p:cBhvr>
                                      <p:to>
                                        <p:strVal val="visible"/>
                                      </p:to>
                                    </p:set>
                                    <p:anim calcmode="lin" valueType="num">
                                      <p:cBhvr>
                                        <p:cTn id="127" dur="500" fill="hold"/>
                                        <p:tgtEl>
                                          <p:spTgt spid="34848"/>
                                        </p:tgtEl>
                                        <p:attrNameLst>
                                          <p:attrName>ppt_w</p:attrName>
                                        </p:attrNameLst>
                                      </p:cBhvr>
                                      <p:tavLst>
                                        <p:tav tm="0">
                                          <p:val>
                                            <p:fltVal val="0"/>
                                          </p:val>
                                        </p:tav>
                                        <p:tav tm="100000">
                                          <p:val>
                                            <p:strVal val="#ppt_w"/>
                                          </p:val>
                                        </p:tav>
                                      </p:tavLst>
                                    </p:anim>
                                    <p:anim calcmode="lin" valueType="num">
                                      <p:cBhvr>
                                        <p:cTn id="128" dur="500" fill="hold"/>
                                        <p:tgtEl>
                                          <p:spTgt spid="34848"/>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17" presetClass="entr" presetSubtype="4" fill="hold" nodeType="clickEffect">
                                  <p:stCondLst>
                                    <p:cond delay="0"/>
                                  </p:stCondLst>
                                  <p:childTnLst>
                                    <p:set>
                                      <p:cBhvr>
                                        <p:cTn id="132" dur="1" fill="hold">
                                          <p:stCondLst>
                                            <p:cond delay="0"/>
                                          </p:stCondLst>
                                        </p:cTn>
                                        <p:tgtEl>
                                          <p:spTgt spid="7"/>
                                        </p:tgtEl>
                                        <p:attrNameLst>
                                          <p:attrName>style.visibility</p:attrName>
                                        </p:attrNameLst>
                                      </p:cBhvr>
                                      <p:to>
                                        <p:strVal val="visible"/>
                                      </p:to>
                                    </p:set>
                                    <p:anim calcmode="lin" valueType="num">
                                      <p:cBhvr>
                                        <p:cTn id="133" dur="500" fill="hold"/>
                                        <p:tgtEl>
                                          <p:spTgt spid="7"/>
                                        </p:tgtEl>
                                        <p:attrNameLst>
                                          <p:attrName>ppt_x</p:attrName>
                                        </p:attrNameLst>
                                      </p:cBhvr>
                                      <p:tavLst>
                                        <p:tav tm="0">
                                          <p:val>
                                            <p:strVal val="#ppt_x"/>
                                          </p:val>
                                        </p:tav>
                                        <p:tav tm="100000">
                                          <p:val>
                                            <p:strVal val="#ppt_x"/>
                                          </p:val>
                                        </p:tav>
                                      </p:tavLst>
                                    </p:anim>
                                    <p:anim calcmode="lin" valueType="num">
                                      <p:cBhvr>
                                        <p:cTn id="134" dur="500" fill="hold"/>
                                        <p:tgtEl>
                                          <p:spTgt spid="7"/>
                                        </p:tgtEl>
                                        <p:attrNameLst>
                                          <p:attrName>ppt_y</p:attrName>
                                        </p:attrNameLst>
                                      </p:cBhvr>
                                      <p:tavLst>
                                        <p:tav tm="0">
                                          <p:val>
                                            <p:strVal val="#ppt_y+#ppt_h/2"/>
                                          </p:val>
                                        </p:tav>
                                        <p:tav tm="100000">
                                          <p:val>
                                            <p:strVal val="#ppt_y"/>
                                          </p:val>
                                        </p:tav>
                                      </p:tavLst>
                                    </p:anim>
                                    <p:anim calcmode="lin" valueType="num">
                                      <p:cBhvr>
                                        <p:cTn id="135" dur="500" fill="hold"/>
                                        <p:tgtEl>
                                          <p:spTgt spid="7"/>
                                        </p:tgtEl>
                                        <p:attrNameLst>
                                          <p:attrName>ppt_w</p:attrName>
                                        </p:attrNameLst>
                                      </p:cBhvr>
                                      <p:tavLst>
                                        <p:tav tm="0">
                                          <p:val>
                                            <p:strVal val="#ppt_w"/>
                                          </p:val>
                                        </p:tav>
                                        <p:tav tm="100000">
                                          <p:val>
                                            <p:strVal val="#ppt_w"/>
                                          </p:val>
                                        </p:tav>
                                      </p:tavLst>
                                    </p:anim>
                                    <p:anim calcmode="lin" valueType="num">
                                      <p:cBhvr>
                                        <p:cTn id="136"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23" presetClass="entr" presetSubtype="16" fill="hold" grpId="0" nodeType="clickEffect">
                                  <p:stCondLst>
                                    <p:cond delay="0"/>
                                  </p:stCondLst>
                                  <p:childTnLst>
                                    <p:set>
                                      <p:cBhvr>
                                        <p:cTn id="140" dur="1" fill="hold">
                                          <p:stCondLst>
                                            <p:cond delay="0"/>
                                          </p:stCondLst>
                                        </p:cTn>
                                        <p:tgtEl>
                                          <p:spTgt spid="34852"/>
                                        </p:tgtEl>
                                        <p:attrNameLst>
                                          <p:attrName>style.visibility</p:attrName>
                                        </p:attrNameLst>
                                      </p:cBhvr>
                                      <p:to>
                                        <p:strVal val="visible"/>
                                      </p:to>
                                    </p:set>
                                    <p:anim calcmode="lin" valueType="num">
                                      <p:cBhvr>
                                        <p:cTn id="141" dur="500" fill="hold"/>
                                        <p:tgtEl>
                                          <p:spTgt spid="34852"/>
                                        </p:tgtEl>
                                        <p:attrNameLst>
                                          <p:attrName>ppt_w</p:attrName>
                                        </p:attrNameLst>
                                      </p:cBhvr>
                                      <p:tavLst>
                                        <p:tav tm="0">
                                          <p:val>
                                            <p:fltVal val="0"/>
                                          </p:val>
                                        </p:tav>
                                        <p:tav tm="100000">
                                          <p:val>
                                            <p:strVal val="#ppt_w"/>
                                          </p:val>
                                        </p:tav>
                                      </p:tavLst>
                                    </p:anim>
                                    <p:anim calcmode="lin" valueType="num">
                                      <p:cBhvr>
                                        <p:cTn id="142" dur="500" fill="hold"/>
                                        <p:tgtEl>
                                          <p:spTgt spid="34852"/>
                                        </p:tgtEl>
                                        <p:attrNameLst>
                                          <p:attrName>ppt_h</p:attrName>
                                        </p:attrNameLst>
                                      </p:cBhvr>
                                      <p:tavLst>
                                        <p:tav tm="0">
                                          <p:val>
                                            <p:fltVal val="0"/>
                                          </p:val>
                                        </p:tav>
                                        <p:tav tm="100000">
                                          <p:val>
                                            <p:strVal val="#ppt_h"/>
                                          </p:val>
                                        </p:tav>
                                      </p:tavLst>
                                    </p:anim>
                                  </p:childTnLst>
                                </p:cTn>
                              </p:par>
                            </p:childTnLst>
                          </p:cTn>
                        </p:par>
                      </p:childTnLst>
                    </p:cTn>
                  </p:par>
                  <p:par>
                    <p:cTn id="143" fill="hold">
                      <p:stCondLst>
                        <p:cond delay="indefinite"/>
                      </p:stCondLst>
                      <p:childTnLst>
                        <p:par>
                          <p:cTn id="144" fill="hold">
                            <p:stCondLst>
                              <p:cond delay="0"/>
                            </p:stCondLst>
                            <p:childTnLst>
                              <p:par>
                                <p:cTn id="145" presetID="18" presetClass="entr" presetSubtype="12" fill="hold" grpId="0" nodeType="clickEffect">
                                  <p:stCondLst>
                                    <p:cond delay="0"/>
                                  </p:stCondLst>
                                  <p:childTnLst>
                                    <p:set>
                                      <p:cBhvr>
                                        <p:cTn id="146" dur="1" fill="hold">
                                          <p:stCondLst>
                                            <p:cond delay="0"/>
                                          </p:stCondLst>
                                        </p:cTn>
                                        <p:tgtEl>
                                          <p:spTgt spid="34853"/>
                                        </p:tgtEl>
                                        <p:attrNameLst>
                                          <p:attrName>style.visibility</p:attrName>
                                        </p:attrNameLst>
                                      </p:cBhvr>
                                      <p:to>
                                        <p:strVal val="visible"/>
                                      </p:to>
                                    </p:set>
                                    <p:animEffect transition="in" filter="strips(downLeft)">
                                      <p:cBhvr>
                                        <p:cTn id="147" dur="500"/>
                                        <p:tgtEl>
                                          <p:spTgt spid="34853"/>
                                        </p:tgtEl>
                                      </p:cBhvr>
                                    </p:animEffect>
                                  </p:childTnLst>
                                </p:cTn>
                              </p:par>
                            </p:childTnLst>
                          </p:cTn>
                        </p:par>
                      </p:childTnLst>
                    </p:cTn>
                  </p:par>
                  <p:par>
                    <p:cTn id="148" fill="hold">
                      <p:stCondLst>
                        <p:cond delay="indefinite"/>
                      </p:stCondLst>
                      <p:childTnLst>
                        <p:par>
                          <p:cTn id="149" fill="hold">
                            <p:stCondLst>
                              <p:cond delay="0"/>
                            </p:stCondLst>
                            <p:childTnLst>
                              <p:par>
                                <p:cTn id="150" presetID="18" presetClass="entr" presetSubtype="6" fill="hold" grpId="0" nodeType="clickEffect">
                                  <p:stCondLst>
                                    <p:cond delay="0"/>
                                  </p:stCondLst>
                                  <p:childTnLst>
                                    <p:set>
                                      <p:cBhvr>
                                        <p:cTn id="151" dur="1" fill="hold">
                                          <p:stCondLst>
                                            <p:cond delay="0"/>
                                          </p:stCondLst>
                                        </p:cTn>
                                        <p:tgtEl>
                                          <p:spTgt spid="34854"/>
                                        </p:tgtEl>
                                        <p:attrNameLst>
                                          <p:attrName>style.visibility</p:attrName>
                                        </p:attrNameLst>
                                      </p:cBhvr>
                                      <p:to>
                                        <p:strVal val="visible"/>
                                      </p:to>
                                    </p:set>
                                    <p:animEffect transition="in" filter="strips(downRight)">
                                      <p:cBhvr>
                                        <p:cTn id="152" dur="500"/>
                                        <p:tgtEl>
                                          <p:spTgt spid="34854"/>
                                        </p:tgtEl>
                                      </p:cBhvr>
                                    </p:animEffect>
                                  </p:childTnLst>
                                </p:cTn>
                              </p:par>
                            </p:childTnLst>
                          </p:cTn>
                        </p:par>
                      </p:childTnLst>
                    </p:cTn>
                  </p:par>
                  <p:par>
                    <p:cTn id="153" fill="hold">
                      <p:stCondLst>
                        <p:cond delay="indefinite"/>
                      </p:stCondLst>
                      <p:childTnLst>
                        <p:par>
                          <p:cTn id="154" fill="hold">
                            <p:stCondLst>
                              <p:cond delay="0"/>
                            </p:stCondLst>
                            <p:childTnLst>
                              <p:par>
                                <p:cTn id="155" presetID="17" presetClass="entr" presetSubtype="4" fill="hold" grpId="0" nodeType="clickEffect">
                                  <p:stCondLst>
                                    <p:cond delay="0"/>
                                  </p:stCondLst>
                                  <p:childTnLst>
                                    <p:set>
                                      <p:cBhvr>
                                        <p:cTn id="156" dur="1" fill="hold">
                                          <p:stCondLst>
                                            <p:cond delay="0"/>
                                          </p:stCondLst>
                                        </p:cTn>
                                        <p:tgtEl>
                                          <p:spTgt spid="34859"/>
                                        </p:tgtEl>
                                        <p:attrNameLst>
                                          <p:attrName>style.visibility</p:attrName>
                                        </p:attrNameLst>
                                      </p:cBhvr>
                                      <p:to>
                                        <p:strVal val="visible"/>
                                      </p:to>
                                    </p:set>
                                    <p:anim calcmode="lin" valueType="num">
                                      <p:cBhvr>
                                        <p:cTn id="157" dur="500" fill="hold"/>
                                        <p:tgtEl>
                                          <p:spTgt spid="34859"/>
                                        </p:tgtEl>
                                        <p:attrNameLst>
                                          <p:attrName>ppt_x</p:attrName>
                                        </p:attrNameLst>
                                      </p:cBhvr>
                                      <p:tavLst>
                                        <p:tav tm="0">
                                          <p:val>
                                            <p:strVal val="#ppt_x"/>
                                          </p:val>
                                        </p:tav>
                                        <p:tav tm="100000">
                                          <p:val>
                                            <p:strVal val="#ppt_x"/>
                                          </p:val>
                                        </p:tav>
                                      </p:tavLst>
                                    </p:anim>
                                    <p:anim calcmode="lin" valueType="num">
                                      <p:cBhvr>
                                        <p:cTn id="158" dur="500" fill="hold"/>
                                        <p:tgtEl>
                                          <p:spTgt spid="34859"/>
                                        </p:tgtEl>
                                        <p:attrNameLst>
                                          <p:attrName>ppt_y</p:attrName>
                                        </p:attrNameLst>
                                      </p:cBhvr>
                                      <p:tavLst>
                                        <p:tav tm="0">
                                          <p:val>
                                            <p:strVal val="#ppt_y+#ppt_h/2"/>
                                          </p:val>
                                        </p:tav>
                                        <p:tav tm="100000">
                                          <p:val>
                                            <p:strVal val="#ppt_y"/>
                                          </p:val>
                                        </p:tav>
                                      </p:tavLst>
                                    </p:anim>
                                    <p:anim calcmode="lin" valueType="num">
                                      <p:cBhvr>
                                        <p:cTn id="159" dur="500" fill="hold"/>
                                        <p:tgtEl>
                                          <p:spTgt spid="34859"/>
                                        </p:tgtEl>
                                        <p:attrNameLst>
                                          <p:attrName>ppt_w</p:attrName>
                                        </p:attrNameLst>
                                      </p:cBhvr>
                                      <p:tavLst>
                                        <p:tav tm="0">
                                          <p:val>
                                            <p:strVal val="#ppt_w"/>
                                          </p:val>
                                        </p:tav>
                                        <p:tav tm="100000">
                                          <p:val>
                                            <p:strVal val="#ppt_w"/>
                                          </p:val>
                                        </p:tav>
                                      </p:tavLst>
                                    </p:anim>
                                    <p:anim calcmode="lin" valueType="num">
                                      <p:cBhvr>
                                        <p:cTn id="160" dur="500" fill="hold"/>
                                        <p:tgtEl>
                                          <p:spTgt spid="34859"/>
                                        </p:tgtEl>
                                        <p:attrNameLst>
                                          <p:attrName>ppt_h</p:attrName>
                                        </p:attrNameLst>
                                      </p:cBhvr>
                                      <p:tavLst>
                                        <p:tav tm="0">
                                          <p:val>
                                            <p:fltVal val="0"/>
                                          </p:val>
                                        </p:tav>
                                        <p:tav tm="100000">
                                          <p:val>
                                            <p:strVal val="#ppt_h"/>
                                          </p:val>
                                        </p:tav>
                                      </p:tavLst>
                                    </p:anim>
                                  </p:childTnLst>
                                </p:cTn>
                              </p:par>
                            </p:childTnLst>
                          </p:cTn>
                        </p:par>
                      </p:childTnLst>
                    </p:cTn>
                  </p:par>
                  <p:par>
                    <p:cTn id="161" fill="hold">
                      <p:stCondLst>
                        <p:cond delay="indefinite"/>
                      </p:stCondLst>
                      <p:childTnLst>
                        <p:par>
                          <p:cTn id="162" fill="hold">
                            <p:stCondLst>
                              <p:cond delay="0"/>
                            </p:stCondLst>
                            <p:childTnLst>
                              <p:par>
                                <p:cTn id="163" presetID="18" presetClass="entr" presetSubtype="3" fill="hold" grpId="0" nodeType="clickEffect">
                                  <p:stCondLst>
                                    <p:cond delay="0"/>
                                  </p:stCondLst>
                                  <p:childTnLst>
                                    <p:set>
                                      <p:cBhvr>
                                        <p:cTn id="164" dur="1" fill="hold">
                                          <p:stCondLst>
                                            <p:cond delay="0"/>
                                          </p:stCondLst>
                                        </p:cTn>
                                        <p:tgtEl>
                                          <p:spTgt spid="34861"/>
                                        </p:tgtEl>
                                        <p:attrNameLst>
                                          <p:attrName>style.visibility</p:attrName>
                                        </p:attrNameLst>
                                      </p:cBhvr>
                                      <p:to>
                                        <p:strVal val="visible"/>
                                      </p:to>
                                    </p:set>
                                    <p:animEffect transition="in" filter="strips(upRight)">
                                      <p:cBhvr>
                                        <p:cTn id="165" dur="500"/>
                                        <p:tgtEl>
                                          <p:spTgt spid="34861"/>
                                        </p:tgtEl>
                                      </p:cBhvr>
                                    </p:animEffect>
                                  </p:childTnLst>
                                </p:cTn>
                              </p:par>
                            </p:childTnLst>
                          </p:cTn>
                        </p:par>
                      </p:childTnLst>
                    </p:cTn>
                  </p:par>
                  <p:par>
                    <p:cTn id="166" fill="hold">
                      <p:stCondLst>
                        <p:cond delay="indefinite"/>
                      </p:stCondLst>
                      <p:childTnLst>
                        <p:par>
                          <p:cTn id="167" fill="hold">
                            <p:stCondLst>
                              <p:cond delay="0"/>
                            </p:stCondLst>
                            <p:childTnLst>
                              <p:par>
                                <p:cTn id="168" presetID="17" presetClass="entr" presetSubtype="4" fill="hold" grpId="0" nodeType="clickEffect">
                                  <p:stCondLst>
                                    <p:cond delay="0"/>
                                  </p:stCondLst>
                                  <p:childTnLst>
                                    <p:set>
                                      <p:cBhvr>
                                        <p:cTn id="169" dur="1" fill="hold">
                                          <p:stCondLst>
                                            <p:cond delay="0"/>
                                          </p:stCondLst>
                                        </p:cTn>
                                        <p:tgtEl>
                                          <p:spTgt spid="34860"/>
                                        </p:tgtEl>
                                        <p:attrNameLst>
                                          <p:attrName>style.visibility</p:attrName>
                                        </p:attrNameLst>
                                      </p:cBhvr>
                                      <p:to>
                                        <p:strVal val="visible"/>
                                      </p:to>
                                    </p:set>
                                    <p:anim calcmode="lin" valueType="num">
                                      <p:cBhvr>
                                        <p:cTn id="170" dur="500" fill="hold"/>
                                        <p:tgtEl>
                                          <p:spTgt spid="34860"/>
                                        </p:tgtEl>
                                        <p:attrNameLst>
                                          <p:attrName>ppt_x</p:attrName>
                                        </p:attrNameLst>
                                      </p:cBhvr>
                                      <p:tavLst>
                                        <p:tav tm="0">
                                          <p:val>
                                            <p:strVal val="#ppt_x"/>
                                          </p:val>
                                        </p:tav>
                                        <p:tav tm="100000">
                                          <p:val>
                                            <p:strVal val="#ppt_x"/>
                                          </p:val>
                                        </p:tav>
                                      </p:tavLst>
                                    </p:anim>
                                    <p:anim calcmode="lin" valueType="num">
                                      <p:cBhvr>
                                        <p:cTn id="171" dur="500" fill="hold"/>
                                        <p:tgtEl>
                                          <p:spTgt spid="34860"/>
                                        </p:tgtEl>
                                        <p:attrNameLst>
                                          <p:attrName>ppt_y</p:attrName>
                                        </p:attrNameLst>
                                      </p:cBhvr>
                                      <p:tavLst>
                                        <p:tav tm="0">
                                          <p:val>
                                            <p:strVal val="#ppt_y+#ppt_h/2"/>
                                          </p:val>
                                        </p:tav>
                                        <p:tav tm="100000">
                                          <p:val>
                                            <p:strVal val="#ppt_y"/>
                                          </p:val>
                                        </p:tav>
                                      </p:tavLst>
                                    </p:anim>
                                    <p:anim calcmode="lin" valueType="num">
                                      <p:cBhvr>
                                        <p:cTn id="172" dur="500" fill="hold"/>
                                        <p:tgtEl>
                                          <p:spTgt spid="34860"/>
                                        </p:tgtEl>
                                        <p:attrNameLst>
                                          <p:attrName>ppt_w</p:attrName>
                                        </p:attrNameLst>
                                      </p:cBhvr>
                                      <p:tavLst>
                                        <p:tav tm="0">
                                          <p:val>
                                            <p:strVal val="#ppt_w"/>
                                          </p:val>
                                        </p:tav>
                                        <p:tav tm="100000">
                                          <p:val>
                                            <p:strVal val="#ppt_w"/>
                                          </p:val>
                                        </p:tav>
                                      </p:tavLst>
                                    </p:anim>
                                    <p:anim calcmode="lin" valueType="num">
                                      <p:cBhvr>
                                        <p:cTn id="173" dur="500" fill="hold"/>
                                        <p:tgtEl>
                                          <p:spTgt spid="34860"/>
                                        </p:tgtEl>
                                        <p:attrNameLst>
                                          <p:attrName>ppt_h</p:attrName>
                                        </p:attrNameLst>
                                      </p:cBhvr>
                                      <p:tavLst>
                                        <p:tav tm="0">
                                          <p:val>
                                            <p:fltVal val="0"/>
                                          </p:val>
                                        </p:tav>
                                        <p:tav tm="100000">
                                          <p:val>
                                            <p:strVal val="#ppt_h"/>
                                          </p:val>
                                        </p:tav>
                                      </p:tavLst>
                                    </p:anim>
                                  </p:childTnLst>
                                </p:cTn>
                              </p:par>
                            </p:childTnLst>
                          </p:cTn>
                        </p:par>
                      </p:childTnLst>
                    </p:cTn>
                  </p:par>
                  <p:par>
                    <p:cTn id="174" fill="hold">
                      <p:stCondLst>
                        <p:cond delay="indefinite"/>
                      </p:stCondLst>
                      <p:childTnLst>
                        <p:par>
                          <p:cTn id="175" fill="hold">
                            <p:stCondLst>
                              <p:cond delay="0"/>
                            </p:stCondLst>
                            <p:childTnLst>
                              <p:par>
                                <p:cTn id="176" presetID="18" presetClass="entr" presetSubtype="9" fill="hold" grpId="0" nodeType="clickEffect">
                                  <p:stCondLst>
                                    <p:cond delay="0"/>
                                  </p:stCondLst>
                                  <p:childTnLst>
                                    <p:set>
                                      <p:cBhvr>
                                        <p:cTn id="177" dur="1" fill="hold">
                                          <p:stCondLst>
                                            <p:cond delay="0"/>
                                          </p:stCondLst>
                                        </p:cTn>
                                        <p:tgtEl>
                                          <p:spTgt spid="34863"/>
                                        </p:tgtEl>
                                        <p:attrNameLst>
                                          <p:attrName>style.visibility</p:attrName>
                                        </p:attrNameLst>
                                      </p:cBhvr>
                                      <p:to>
                                        <p:strVal val="visible"/>
                                      </p:to>
                                    </p:set>
                                    <p:animEffect transition="in" filter="strips(upLeft)">
                                      <p:cBhvr>
                                        <p:cTn id="178" dur="500"/>
                                        <p:tgtEl>
                                          <p:spTgt spid="34863"/>
                                        </p:tgtEl>
                                      </p:cBhvr>
                                    </p:animEffect>
                                  </p:childTnLst>
                                </p:cTn>
                              </p:par>
                            </p:childTnLst>
                          </p:cTn>
                        </p:par>
                      </p:childTnLst>
                    </p:cTn>
                  </p:par>
                  <p:par>
                    <p:cTn id="179" fill="hold">
                      <p:stCondLst>
                        <p:cond delay="indefinite"/>
                      </p:stCondLst>
                      <p:childTnLst>
                        <p:par>
                          <p:cTn id="180" fill="hold">
                            <p:stCondLst>
                              <p:cond delay="0"/>
                            </p:stCondLst>
                            <p:childTnLst>
                              <p:par>
                                <p:cTn id="181" presetID="23" presetClass="entr" presetSubtype="16" fill="hold" grpId="0" nodeType="clickEffect">
                                  <p:stCondLst>
                                    <p:cond delay="0"/>
                                  </p:stCondLst>
                                  <p:childTnLst>
                                    <p:set>
                                      <p:cBhvr>
                                        <p:cTn id="182" dur="1" fill="hold">
                                          <p:stCondLst>
                                            <p:cond delay="0"/>
                                          </p:stCondLst>
                                        </p:cTn>
                                        <p:tgtEl>
                                          <p:spTgt spid="34855"/>
                                        </p:tgtEl>
                                        <p:attrNameLst>
                                          <p:attrName>style.visibility</p:attrName>
                                        </p:attrNameLst>
                                      </p:cBhvr>
                                      <p:to>
                                        <p:strVal val="visible"/>
                                      </p:to>
                                    </p:set>
                                    <p:anim calcmode="lin" valueType="num">
                                      <p:cBhvr>
                                        <p:cTn id="183" dur="500" fill="hold"/>
                                        <p:tgtEl>
                                          <p:spTgt spid="34855"/>
                                        </p:tgtEl>
                                        <p:attrNameLst>
                                          <p:attrName>ppt_w</p:attrName>
                                        </p:attrNameLst>
                                      </p:cBhvr>
                                      <p:tavLst>
                                        <p:tav tm="0">
                                          <p:val>
                                            <p:fltVal val="0"/>
                                          </p:val>
                                        </p:tav>
                                        <p:tav tm="100000">
                                          <p:val>
                                            <p:strVal val="#ppt_w"/>
                                          </p:val>
                                        </p:tav>
                                      </p:tavLst>
                                    </p:anim>
                                    <p:anim calcmode="lin" valueType="num">
                                      <p:cBhvr>
                                        <p:cTn id="184" dur="500" fill="hold"/>
                                        <p:tgtEl>
                                          <p:spTgt spid="34855"/>
                                        </p:tgtEl>
                                        <p:attrNameLst>
                                          <p:attrName>ppt_h</p:attrName>
                                        </p:attrNameLst>
                                      </p:cBhvr>
                                      <p:tavLst>
                                        <p:tav tm="0">
                                          <p:val>
                                            <p:fltVal val="0"/>
                                          </p:val>
                                        </p:tav>
                                        <p:tav tm="100000">
                                          <p:val>
                                            <p:strVal val="#ppt_h"/>
                                          </p:val>
                                        </p:tav>
                                      </p:tavLst>
                                    </p:anim>
                                  </p:childTnLst>
                                </p:cTn>
                              </p:par>
                            </p:childTnLst>
                          </p:cTn>
                        </p:par>
                      </p:childTnLst>
                    </p:cTn>
                  </p:par>
                  <p:par>
                    <p:cTn id="185" fill="hold">
                      <p:stCondLst>
                        <p:cond delay="indefinite"/>
                      </p:stCondLst>
                      <p:childTnLst>
                        <p:par>
                          <p:cTn id="186" fill="hold">
                            <p:stCondLst>
                              <p:cond delay="0"/>
                            </p:stCondLst>
                            <p:childTnLst>
                              <p:par>
                                <p:cTn id="187" presetID="23" presetClass="entr" presetSubtype="16" fill="hold" grpId="0" nodeType="clickEffect">
                                  <p:stCondLst>
                                    <p:cond delay="0"/>
                                  </p:stCondLst>
                                  <p:childTnLst>
                                    <p:set>
                                      <p:cBhvr>
                                        <p:cTn id="188" dur="1" fill="hold">
                                          <p:stCondLst>
                                            <p:cond delay="0"/>
                                          </p:stCondLst>
                                        </p:cTn>
                                        <p:tgtEl>
                                          <p:spTgt spid="34856"/>
                                        </p:tgtEl>
                                        <p:attrNameLst>
                                          <p:attrName>style.visibility</p:attrName>
                                        </p:attrNameLst>
                                      </p:cBhvr>
                                      <p:to>
                                        <p:strVal val="visible"/>
                                      </p:to>
                                    </p:set>
                                    <p:anim calcmode="lin" valueType="num">
                                      <p:cBhvr>
                                        <p:cTn id="189" dur="500" fill="hold"/>
                                        <p:tgtEl>
                                          <p:spTgt spid="34856"/>
                                        </p:tgtEl>
                                        <p:attrNameLst>
                                          <p:attrName>ppt_w</p:attrName>
                                        </p:attrNameLst>
                                      </p:cBhvr>
                                      <p:tavLst>
                                        <p:tav tm="0">
                                          <p:val>
                                            <p:fltVal val="0"/>
                                          </p:val>
                                        </p:tav>
                                        <p:tav tm="100000">
                                          <p:val>
                                            <p:strVal val="#ppt_w"/>
                                          </p:val>
                                        </p:tav>
                                      </p:tavLst>
                                    </p:anim>
                                    <p:anim calcmode="lin" valueType="num">
                                      <p:cBhvr>
                                        <p:cTn id="190" dur="500" fill="hold"/>
                                        <p:tgtEl>
                                          <p:spTgt spid="34856"/>
                                        </p:tgtEl>
                                        <p:attrNameLst>
                                          <p:attrName>ppt_h</p:attrName>
                                        </p:attrNameLst>
                                      </p:cBhvr>
                                      <p:tavLst>
                                        <p:tav tm="0">
                                          <p:val>
                                            <p:fltVal val="0"/>
                                          </p:val>
                                        </p:tav>
                                        <p:tav tm="100000">
                                          <p:val>
                                            <p:strVal val="#ppt_h"/>
                                          </p:val>
                                        </p:tav>
                                      </p:tavLst>
                                    </p:anim>
                                  </p:childTnLst>
                                </p:cTn>
                              </p:par>
                            </p:childTnLst>
                          </p:cTn>
                        </p:par>
                      </p:childTnLst>
                    </p:cTn>
                  </p:par>
                  <p:par>
                    <p:cTn id="191" fill="hold">
                      <p:stCondLst>
                        <p:cond delay="indefinite"/>
                      </p:stCondLst>
                      <p:childTnLst>
                        <p:par>
                          <p:cTn id="192" fill="hold">
                            <p:stCondLst>
                              <p:cond delay="0"/>
                            </p:stCondLst>
                            <p:childTnLst>
                              <p:par>
                                <p:cTn id="193" presetID="23" presetClass="entr" presetSubtype="16" fill="hold" grpId="0" nodeType="clickEffect">
                                  <p:stCondLst>
                                    <p:cond delay="0"/>
                                  </p:stCondLst>
                                  <p:childTnLst>
                                    <p:set>
                                      <p:cBhvr>
                                        <p:cTn id="194" dur="1" fill="hold">
                                          <p:stCondLst>
                                            <p:cond delay="0"/>
                                          </p:stCondLst>
                                        </p:cTn>
                                        <p:tgtEl>
                                          <p:spTgt spid="34857"/>
                                        </p:tgtEl>
                                        <p:attrNameLst>
                                          <p:attrName>style.visibility</p:attrName>
                                        </p:attrNameLst>
                                      </p:cBhvr>
                                      <p:to>
                                        <p:strVal val="visible"/>
                                      </p:to>
                                    </p:set>
                                    <p:anim calcmode="lin" valueType="num">
                                      <p:cBhvr>
                                        <p:cTn id="195" dur="500" fill="hold"/>
                                        <p:tgtEl>
                                          <p:spTgt spid="34857"/>
                                        </p:tgtEl>
                                        <p:attrNameLst>
                                          <p:attrName>ppt_w</p:attrName>
                                        </p:attrNameLst>
                                      </p:cBhvr>
                                      <p:tavLst>
                                        <p:tav tm="0">
                                          <p:val>
                                            <p:fltVal val="0"/>
                                          </p:val>
                                        </p:tav>
                                        <p:tav tm="100000">
                                          <p:val>
                                            <p:strVal val="#ppt_w"/>
                                          </p:val>
                                        </p:tav>
                                      </p:tavLst>
                                    </p:anim>
                                    <p:anim calcmode="lin" valueType="num">
                                      <p:cBhvr>
                                        <p:cTn id="196" dur="500" fill="hold"/>
                                        <p:tgtEl>
                                          <p:spTgt spid="34857"/>
                                        </p:tgtEl>
                                        <p:attrNameLst>
                                          <p:attrName>ppt_h</p:attrName>
                                        </p:attrNameLst>
                                      </p:cBhvr>
                                      <p:tavLst>
                                        <p:tav tm="0">
                                          <p:val>
                                            <p:fltVal val="0"/>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2" presetClass="entr" presetSubtype="8" fill="hold" grpId="0" nodeType="clickEffect">
                                  <p:stCondLst>
                                    <p:cond delay="0"/>
                                  </p:stCondLst>
                                  <p:childTnLst>
                                    <p:set>
                                      <p:cBhvr>
                                        <p:cTn id="200" dur="1" fill="hold">
                                          <p:stCondLst>
                                            <p:cond delay="0"/>
                                          </p:stCondLst>
                                        </p:cTn>
                                        <p:tgtEl>
                                          <p:spTgt spid="34858"/>
                                        </p:tgtEl>
                                        <p:attrNameLst>
                                          <p:attrName>style.visibility</p:attrName>
                                        </p:attrNameLst>
                                      </p:cBhvr>
                                      <p:to>
                                        <p:strVal val="visible"/>
                                      </p:to>
                                    </p:set>
                                    <p:anim calcmode="lin" valueType="num">
                                      <p:cBhvr additive="base">
                                        <p:cTn id="201" dur="500" fill="hold"/>
                                        <p:tgtEl>
                                          <p:spTgt spid="34858"/>
                                        </p:tgtEl>
                                        <p:attrNameLst>
                                          <p:attrName>ppt_x</p:attrName>
                                        </p:attrNameLst>
                                      </p:cBhvr>
                                      <p:tavLst>
                                        <p:tav tm="0">
                                          <p:val>
                                            <p:strVal val="0-#ppt_w/2"/>
                                          </p:val>
                                        </p:tav>
                                        <p:tav tm="100000">
                                          <p:val>
                                            <p:strVal val="#ppt_x"/>
                                          </p:val>
                                        </p:tav>
                                      </p:tavLst>
                                    </p:anim>
                                    <p:anim calcmode="lin" valueType="num">
                                      <p:cBhvr additive="base">
                                        <p:cTn id="202" dur="500" fill="hold"/>
                                        <p:tgtEl>
                                          <p:spTgt spid="34858"/>
                                        </p:tgtEl>
                                        <p:attrNameLst>
                                          <p:attrName>ppt_y</p:attrName>
                                        </p:attrNameLst>
                                      </p:cBhvr>
                                      <p:tavLst>
                                        <p:tav tm="0">
                                          <p:val>
                                            <p:strVal val="#ppt_y"/>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3" presetClass="entr" presetSubtype="16" fill="hold" grpId="0" nodeType="clickEffect">
                                  <p:stCondLst>
                                    <p:cond delay="0"/>
                                  </p:stCondLst>
                                  <p:childTnLst>
                                    <p:set>
                                      <p:cBhvr>
                                        <p:cTn id="206" dur="1" fill="hold">
                                          <p:stCondLst>
                                            <p:cond delay="0"/>
                                          </p:stCondLst>
                                        </p:cTn>
                                        <p:tgtEl>
                                          <p:spTgt spid="34862"/>
                                        </p:tgtEl>
                                        <p:attrNameLst>
                                          <p:attrName>style.visibility</p:attrName>
                                        </p:attrNameLst>
                                      </p:cBhvr>
                                      <p:to>
                                        <p:strVal val="visible"/>
                                      </p:to>
                                    </p:set>
                                    <p:anim calcmode="lin" valueType="num">
                                      <p:cBhvr>
                                        <p:cTn id="207" dur="500" fill="hold"/>
                                        <p:tgtEl>
                                          <p:spTgt spid="34862"/>
                                        </p:tgtEl>
                                        <p:attrNameLst>
                                          <p:attrName>ppt_w</p:attrName>
                                        </p:attrNameLst>
                                      </p:cBhvr>
                                      <p:tavLst>
                                        <p:tav tm="0">
                                          <p:val>
                                            <p:fltVal val="0"/>
                                          </p:val>
                                        </p:tav>
                                        <p:tav tm="100000">
                                          <p:val>
                                            <p:strVal val="#ppt_w"/>
                                          </p:val>
                                        </p:tav>
                                      </p:tavLst>
                                    </p:anim>
                                    <p:anim calcmode="lin" valueType="num">
                                      <p:cBhvr>
                                        <p:cTn id="208" dur="500" fill="hold"/>
                                        <p:tgtEl>
                                          <p:spTgt spid="34862"/>
                                        </p:tgtEl>
                                        <p:attrNameLst>
                                          <p:attrName>ppt_h</p:attrName>
                                        </p:attrNameLst>
                                      </p:cBhvr>
                                      <p:tavLst>
                                        <p:tav tm="0">
                                          <p:val>
                                            <p:fltVal val="0"/>
                                          </p:val>
                                        </p:tav>
                                        <p:tav tm="100000">
                                          <p:val>
                                            <p:strVal val="#ppt_h"/>
                                          </p:val>
                                        </p:tav>
                                      </p:tavLst>
                                    </p:anim>
                                  </p:childTnLst>
                                </p:cTn>
                              </p:par>
                            </p:childTnLst>
                          </p:cTn>
                        </p:par>
                      </p:childTnLst>
                    </p:cTn>
                  </p:par>
                  <p:par>
                    <p:cTn id="209" fill="hold">
                      <p:stCondLst>
                        <p:cond delay="indefinite"/>
                      </p:stCondLst>
                      <p:childTnLst>
                        <p:par>
                          <p:cTn id="210" fill="hold">
                            <p:stCondLst>
                              <p:cond delay="0"/>
                            </p:stCondLst>
                            <p:childTnLst>
                              <p:par>
                                <p:cTn id="211" presetID="23" presetClass="entr" presetSubtype="16" fill="hold" grpId="0" nodeType="clickEffect">
                                  <p:stCondLst>
                                    <p:cond delay="0"/>
                                  </p:stCondLst>
                                  <p:childTnLst>
                                    <p:set>
                                      <p:cBhvr>
                                        <p:cTn id="212" dur="1" fill="hold">
                                          <p:stCondLst>
                                            <p:cond delay="0"/>
                                          </p:stCondLst>
                                        </p:cTn>
                                        <p:tgtEl>
                                          <p:spTgt spid="34864"/>
                                        </p:tgtEl>
                                        <p:attrNameLst>
                                          <p:attrName>style.visibility</p:attrName>
                                        </p:attrNameLst>
                                      </p:cBhvr>
                                      <p:to>
                                        <p:strVal val="visible"/>
                                      </p:to>
                                    </p:set>
                                    <p:anim calcmode="lin" valueType="num">
                                      <p:cBhvr>
                                        <p:cTn id="213" dur="500" fill="hold"/>
                                        <p:tgtEl>
                                          <p:spTgt spid="34864"/>
                                        </p:tgtEl>
                                        <p:attrNameLst>
                                          <p:attrName>ppt_w</p:attrName>
                                        </p:attrNameLst>
                                      </p:cBhvr>
                                      <p:tavLst>
                                        <p:tav tm="0">
                                          <p:val>
                                            <p:fltVal val="0"/>
                                          </p:val>
                                        </p:tav>
                                        <p:tav tm="100000">
                                          <p:val>
                                            <p:strVal val="#ppt_w"/>
                                          </p:val>
                                        </p:tav>
                                      </p:tavLst>
                                    </p:anim>
                                    <p:anim calcmode="lin" valueType="num">
                                      <p:cBhvr>
                                        <p:cTn id="214" dur="500" fill="hold"/>
                                        <p:tgtEl>
                                          <p:spTgt spid="34864"/>
                                        </p:tgtEl>
                                        <p:attrNameLst>
                                          <p:attrName>ppt_h</p:attrName>
                                        </p:attrNameLst>
                                      </p:cBhvr>
                                      <p:tavLst>
                                        <p:tav tm="0">
                                          <p:val>
                                            <p:fltVal val="0"/>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23" presetClass="entr" presetSubtype="16" fill="hold" grpId="0" nodeType="clickEffect">
                                  <p:stCondLst>
                                    <p:cond delay="0"/>
                                  </p:stCondLst>
                                  <p:childTnLst>
                                    <p:set>
                                      <p:cBhvr>
                                        <p:cTn id="218" dur="1" fill="hold">
                                          <p:stCondLst>
                                            <p:cond delay="0"/>
                                          </p:stCondLst>
                                        </p:cTn>
                                        <p:tgtEl>
                                          <p:spTgt spid="34865"/>
                                        </p:tgtEl>
                                        <p:attrNameLst>
                                          <p:attrName>style.visibility</p:attrName>
                                        </p:attrNameLst>
                                      </p:cBhvr>
                                      <p:to>
                                        <p:strVal val="visible"/>
                                      </p:to>
                                    </p:set>
                                    <p:anim calcmode="lin" valueType="num">
                                      <p:cBhvr>
                                        <p:cTn id="219" dur="500" fill="hold"/>
                                        <p:tgtEl>
                                          <p:spTgt spid="34865"/>
                                        </p:tgtEl>
                                        <p:attrNameLst>
                                          <p:attrName>ppt_w</p:attrName>
                                        </p:attrNameLst>
                                      </p:cBhvr>
                                      <p:tavLst>
                                        <p:tav tm="0">
                                          <p:val>
                                            <p:fltVal val="0"/>
                                          </p:val>
                                        </p:tav>
                                        <p:tav tm="100000">
                                          <p:val>
                                            <p:strVal val="#ppt_w"/>
                                          </p:val>
                                        </p:tav>
                                      </p:tavLst>
                                    </p:anim>
                                    <p:anim calcmode="lin" valueType="num">
                                      <p:cBhvr>
                                        <p:cTn id="220" dur="500" fill="hold"/>
                                        <p:tgtEl>
                                          <p:spTgt spid="3486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animBg="1"/>
      <p:bldP spid="34819" grpId="0" animBg="1"/>
      <p:bldP spid="34820" grpId="0" animBg="1"/>
      <p:bldP spid="34821" grpId="0" animBg="1"/>
      <p:bldP spid="34825" grpId="0" animBg="1"/>
      <p:bldP spid="34826" grpId="0" animBg="1"/>
      <p:bldP spid="34827" grpId="0" animBg="1"/>
      <p:bldP spid="34831" grpId="0" animBg="1"/>
      <p:bldP spid="34832" grpId="0" animBg="1"/>
      <p:bldP spid="34847" grpId="0" animBg="1"/>
      <p:bldP spid="34848" grpId="0" animBg="1"/>
      <p:bldP spid="34852" grpId="0" animBg="1"/>
      <p:bldP spid="34853" grpId="0" animBg="1"/>
      <p:bldP spid="34854" grpId="0" animBg="1"/>
      <p:bldP spid="34855" grpId="0" animBg="1"/>
      <p:bldP spid="34856" grpId="0" animBg="1"/>
      <p:bldP spid="34857" grpId="0" animBg="1"/>
      <p:bldP spid="34858" grpId="0" animBg="1"/>
      <p:bldP spid="34859" grpId="0" animBg="1"/>
      <p:bldP spid="34860" grpId="0" animBg="1"/>
      <p:bldP spid="34861" grpId="0" animBg="1"/>
      <p:bldP spid="34862" grpId="0" animBg="1"/>
      <p:bldP spid="34863" grpId="0" animBg="1"/>
      <p:bldP spid="34864" grpId="0" animBg="1"/>
      <p:bldP spid="34865" grpId="0" animBg="1"/>
      <p:bldP spid="34866" grpId="0" animBg="1"/>
      <p:bldP spid="34867"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228600" y="3352800"/>
            <a:ext cx="3581400" cy="1066800"/>
            <a:chOff x="2832" y="2694"/>
            <a:chExt cx="2256" cy="672"/>
          </a:xfrm>
        </p:grpSpPr>
        <p:sp>
          <p:nvSpPr>
            <p:cNvPr id="34930" name="Line 3"/>
            <p:cNvSpPr>
              <a:spLocks noChangeShapeType="1"/>
            </p:cNvSpPr>
            <p:nvPr/>
          </p:nvSpPr>
          <p:spPr bwMode="auto">
            <a:xfrm>
              <a:off x="3120" y="3366"/>
              <a:ext cx="1728" cy="0"/>
            </a:xfrm>
            <a:prstGeom prst="line">
              <a:avLst/>
            </a:prstGeom>
            <a:noFill/>
            <a:ln w="9525">
              <a:solidFill>
                <a:schemeClr val="bg2"/>
              </a:solidFill>
              <a:round/>
            </a:ln>
          </p:spPr>
          <p:txBody>
            <a:bodyPr/>
            <a:lstStyle/>
            <a:p>
              <a:endParaRPr lang="en-IN"/>
            </a:p>
          </p:txBody>
        </p:sp>
        <p:sp>
          <p:nvSpPr>
            <p:cNvPr id="34931" name="Line 4"/>
            <p:cNvSpPr>
              <a:spLocks noChangeShapeType="1"/>
            </p:cNvSpPr>
            <p:nvPr/>
          </p:nvSpPr>
          <p:spPr bwMode="auto">
            <a:xfrm flipV="1">
              <a:off x="3936" y="2694"/>
              <a:ext cx="1152" cy="672"/>
            </a:xfrm>
            <a:prstGeom prst="line">
              <a:avLst/>
            </a:prstGeom>
            <a:noFill/>
            <a:ln w="9525">
              <a:solidFill>
                <a:schemeClr val="bg2"/>
              </a:solidFill>
              <a:round/>
            </a:ln>
          </p:spPr>
          <p:txBody>
            <a:bodyPr/>
            <a:lstStyle/>
            <a:p>
              <a:endParaRPr lang="en-IN"/>
            </a:p>
          </p:txBody>
        </p:sp>
        <p:sp>
          <p:nvSpPr>
            <p:cNvPr id="34932" name="Line 5"/>
            <p:cNvSpPr>
              <a:spLocks noChangeShapeType="1"/>
            </p:cNvSpPr>
            <p:nvPr/>
          </p:nvSpPr>
          <p:spPr bwMode="auto">
            <a:xfrm flipH="1" flipV="1">
              <a:off x="2832" y="2790"/>
              <a:ext cx="1104" cy="576"/>
            </a:xfrm>
            <a:prstGeom prst="line">
              <a:avLst/>
            </a:prstGeom>
            <a:noFill/>
            <a:ln w="9525">
              <a:solidFill>
                <a:schemeClr val="bg2"/>
              </a:solidFill>
              <a:round/>
            </a:ln>
          </p:spPr>
          <p:txBody>
            <a:bodyPr/>
            <a:lstStyle/>
            <a:p>
              <a:endParaRPr lang="en-IN"/>
            </a:p>
          </p:txBody>
        </p:sp>
      </p:grpSp>
      <p:sp>
        <p:nvSpPr>
          <p:cNvPr id="35846" name="Line 6"/>
          <p:cNvSpPr>
            <a:spLocks noChangeShapeType="1"/>
          </p:cNvSpPr>
          <p:nvPr/>
        </p:nvSpPr>
        <p:spPr bwMode="auto">
          <a:xfrm flipV="1">
            <a:off x="1981200" y="3048000"/>
            <a:ext cx="0" cy="1371600"/>
          </a:xfrm>
          <a:prstGeom prst="line">
            <a:avLst/>
          </a:prstGeom>
          <a:noFill/>
          <a:ln w="19050">
            <a:solidFill>
              <a:schemeClr val="tx1"/>
            </a:solidFill>
            <a:round/>
          </a:ln>
        </p:spPr>
        <p:txBody>
          <a:bodyPr/>
          <a:lstStyle/>
          <a:p>
            <a:endParaRPr lang="en-IN"/>
          </a:p>
        </p:txBody>
      </p:sp>
      <p:sp>
        <p:nvSpPr>
          <p:cNvPr id="35847" name="Line 7"/>
          <p:cNvSpPr>
            <a:spLocks noChangeShapeType="1"/>
          </p:cNvSpPr>
          <p:nvPr/>
        </p:nvSpPr>
        <p:spPr bwMode="auto">
          <a:xfrm flipV="1">
            <a:off x="1981200" y="1905000"/>
            <a:ext cx="1981200" cy="1143000"/>
          </a:xfrm>
          <a:prstGeom prst="line">
            <a:avLst/>
          </a:prstGeom>
          <a:noFill/>
          <a:ln w="19050">
            <a:solidFill>
              <a:schemeClr val="tx1"/>
            </a:solidFill>
            <a:round/>
          </a:ln>
        </p:spPr>
        <p:txBody>
          <a:bodyPr/>
          <a:lstStyle/>
          <a:p>
            <a:endParaRPr lang="en-IN"/>
          </a:p>
        </p:txBody>
      </p:sp>
      <p:sp>
        <p:nvSpPr>
          <p:cNvPr id="35848" name="Line 8"/>
          <p:cNvSpPr>
            <a:spLocks noChangeShapeType="1"/>
          </p:cNvSpPr>
          <p:nvPr/>
        </p:nvSpPr>
        <p:spPr bwMode="auto">
          <a:xfrm flipV="1">
            <a:off x="1981200" y="3276600"/>
            <a:ext cx="1981200" cy="1143000"/>
          </a:xfrm>
          <a:prstGeom prst="line">
            <a:avLst/>
          </a:prstGeom>
          <a:noFill/>
          <a:ln w="19050">
            <a:solidFill>
              <a:schemeClr val="tx1"/>
            </a:solidFill>
            <a:round/>
          </a:ln>
        </p:spPr>
        <p:txBody>
          <a:bodyPr/>
          <a:lstStyle/>
          <a:p>
            <a:endParaRPr lang="en-IN"/>
          </a:p>
        </p:txBody>
      </p:sp>
      <p:sp>
        <p:nvSpPr>
          <p:cNvPr id="35849" name="Line 9"/>
          <p:cNvSpPr>
            <a:spLocks noChangeShapeType="1"/>
          </p:cNvSpPr>
          <p:nvPr/>
        </p:nvSpPr>
        <p:spPr bwMode="auto">
          <a:xfrm flipV="1">
            <a:off x="3937000" y="1892300"/>
            <a:ext cx="0" cy="1371600"/>
          </a:xfrm>
          <a:prstGeom prst="line">
            <a:avLst/>
          </a:prstGeom>
          <a:noFill/>
          <a:ln w="19050">
            <a:solidFill>
              <a:schemeClr val="tx1"/>
            </a:solidFill>
            <a:round/>
          </a:ln>
        </p:spPr>
        <p:txBody>
          <a:bodyPr/>
          <a:lstStyle/>
          <a:p>
            <a:endParaRPr lang="en-IN"/>
          </a:p>
        </p:txBody>
      </p:sp>
      <p:sp>
        <p:nvSpPr>
          <p:cNvPr id="35850" name="Line 10"/>
          <p:cNvSpPr>
            <a:spLocks noChangeShapeType="1"/>
          </p:cNvSpPr>
          <p:nvPr/>
        </p:nvSpPr>
        <p:spPr bwMode="auto">
          <a:xfrm flipH="1" flipV="1">
            <a:off x="838200" y="2438400"/>
            <a:ext cx="1143000" cy="609600"/>
          </a:xfrm>
          <a:prstGeom prst="line">
            <a:avLst/>
          </a:prstGeom>
          <a:noFill/>
          <a:ln w="19050">
            <a:solidFill>
              <a:schemeClr val="tx1"/>
            </a:solidFill>
            <a:round/>
          </a:ln>
        </p:spPr>
        <p:txBody>
          <a:bodyPr/>
          <a:lstStyle/>
          <a:p>
            <a:endParaRPr lang="en-IN"/>
          </a:p>
        </p:txBody>
      </p:sp>
      <p:sp>
        <p:nvSpPr>
          <p:cNvPr id="35851" name="Line 11"/>
          <p:cNvSpPr>
            <a:spLocks noChangeShapeType="1"/>
          </p:cNvSpPr>
          <p:nvPr/>
        </p:nvSpPr>
        <p:spPr bwMode="auto">
          <a:xfrm flipV="1">
            <a:off x="869950" y="2451100"/>
            <a:ext cx="0" cy="1371600"/>
          </a:xfrm>
          <a:prstGeom prst="line">
            <a:avLst/>
          </a:prstGeom>
          <a:noFill/>
          <a:ln w="19050">
            <a:solidFill>
              <a:schemeClr val="tx1"/>
            </a:solidFill>
            <a:round/>
          </a:ln>
        </p:spPr>
        <p:txBody>
          <a:bodyPr/>
          <a:lstStyle/>
          <a:p>
            <a:endParaRPr lang="en-IN"/>
          </a:p>
        </p:txBody>
      </p:sp>
      <p:sp>
        <p:nvSpPr>
          <p:cNvPr id="35852" name="Line 12"/>
          <p:cNvSpPr>
            <a:spLocks noChangeShapeType="1"/>
          </p:cNvSpPr>
          <p:nvPr/>
        </p:nvSpPr>
        <p:spPr bwMode="auto">
          <a:xfrm flipV="1">
            <a:off x="876300" y="1301750"/>
            <a:ext cx="1981200" cy="1143000"/>
          </a:xfrm>
          <a:prstGeom prst="line">
            <a:avLst/>
          </a:prstGeom>
          <a:noFill/>
          <a:ln w="19050">
            <a:solidFill>
              <a:schemeClr val="tx1"/>
            </a:solidFill>
            <a:round/>
          </a:ln>
        </p:spPr>
        <p:txBody>
          <a:bodyPr/>
          <a:lstStyle/>
          <a:p>
            <a:endParaRPr lang="en-IN"/>
          </a:p>
        </p:txBody>
      </p:sp>
      <p:sp>
        <p:nvSpPr>
          <p:cNvPr id="35853" name="Line 13"/>
          <p:cNvSpPr>
            <a:spLocks noChangeShapeType="1"/>
          </p:cNvSpPr>
          <p:nvPr/>
        </p:nvSpPr>
        <p:spPr bwMode="auto">
          <a:xfrm flipH="1" flipV="1">
            <a:off x="2819400" y="1295400"/>
            <a:ext cx="1143000" cy="615950"/>
          </a:xfrm>
          <a:prstGeom prst="line">
            <a:avLst/>
          </a:prstGeom>
          <a:noFill/>
          <a:ln w="19050">
            <a:solidFill>
              <a:schemeClr val="tx1"/>
            </a:solidFill>
            <a:round/>
          </a:ln>
        </p:spPr>
        <p:txBody>
          <a:bodyPr/>
          <a:lstStyle/>
          <a:p>
            <a:endParaRPr lang="en-IN"/>
          </a:p>
        </p:txBody>
      </p:sp>
      <p:sp>
        <p:nvSpPr>
          <p:cNvPr id="35854" name="Line 14"/>
          <p:cNvSpPr>
            <a:spLocks noChangeShapeType="1"/>
          </p:cNvSpPr>
          <p:nvPr/>
        </p:nvSpPr>
        <p:spPr bwMode="auto">
          <a:xfrm>
            <a:off x="1143000" y="2590800"/>
            <a:ext cx="228600" cy="914400"/>
          </a:xfrm>
          <a:prstGeom prst="line">
            <a:avLst/>
          </a:prstGeom>
          <a:noFill/>
          <a:ln w="19050">
            <a:solidFill>
              <a:schemeClr val="tx1"/>
            </a:solidFill>
            <a:round/>
          </a:ln>
        </p:spPr>
        <p:txBody>
          <a:bodyPr/>
          <a:lstStyle/>
          <a:p>
            <a:endParaRPr lang="en-IN"/>
          </a:p>
        </p:txBody>
      </p:sp>
      <p:sp>
        <p:nvSpPr>
          <p:cNvPr id="35855" name="Line 15"/>
          <p:cNvSpPr>
            <a:spLocks noChangeShapeType="1"/>
          </p:cNvSpPr>
          <p:nvPr/>
        </p:nvSpPr>
        <p:spPr bwMode="auto">
          <a:xfrm flipH="1">
            <a:off x="1371600" y="2895600"/>
            <a:ext cx="381000" cy="609600"/>
          </a:xfrm>
          <a:prstGeom prst="line">
            <a:avLst/>
          </a:prstGeom>
          <a:noFill/>
          <a:ln w="19050">
            <a:solidFill>
              <a:schemeClr val="tx1"/>
            </a:solidFill>
            <a:round/>
          </a:ln>
        </p:spPr>
        <p:txBody>
          <a:bodyPr/>
          <a:lstStyle/>
          <a:p>
            <a:endParaRPr lang="en-IN"/>
          </a:p>
        </p:txBody>
      </p:sp>
      <p:sp>
        <p:nvSpPr>
          <p:cNvPr id="35856" name="Line 16"/>
          <p:cNvSpPr>
            <a:spLocks noChangeShapeType="1"/>
          </p:cNvSpPr>
          <p:nvPr/>
        </p:nvSpPr>
        <p:spPr bwMode="auto">
          <a:xfrm flipV="1">
            <a:off x="1143000" y="1981200"/>
            <a:ext cx="1066800" cy="609600"/>
          </a:xfrm>
          <a:prstGeom prst="line">
            <a:avLst/>
          </a:prstGeom>
          <a:noFill/>
          <a:ln w="19050">
            <a:solidFill>
              <a:schemeClr val="tx1"/>
            </a:solidFill>
            <a:round/>
          </a:ln>
        </p:spPr>
        <p:txBody>
          <a:bodyPr/>
          <a:lstStyle/>
          <a:p>
            <a:endParaRPr lang="en-IN"/>
          </a:p>
        </p:txBody>
      </p:sp>
      <p:sp>
        <p:nvSpPr>
          <p:cNvPr id="35857" name="Line 17"/>
          <p:cNvSpPr>
            <a:spLocks noChangeShapeType="1"/>
          </p:cNvSpPr>
          <p:nvPr/>
        </p:nvSpPr>
        <p:spPr bwMode="auto">
          <a:xfrm>
            <a:off x="2209800" y="1981200"/>
            <a:ext cx="533400" cy="304800"/>
          </a:xfrm>
          <a:prstGeom prst="line">
            <a:avLst/>
          </a:prstGeom>
          <a:noFill/>
          <a:ln w="19050">
            <a:solidFill>
              <a:schemeClr val="tx1"/>
            </a:solidFill>
            <a:round/>
          </a:ln>
        </p:spPr>
        <p:txBody>
          <a:bodyPr/>
          <a:lstStyle/>
          <a:p>
            <a:endParaRPr lang="en-IN"/>
          </a:p>
        </p:txBody>
      </p:sp>
      <p:sp>
        <p:nvSpPr>
          <p:cNvPr id="35858" name="Line 18"/>
          <p:cNvSpPr>
            <a:spLocks noChangeShapeType="1"/>
          </p:cNvSpPr>
          <p:nvPr/>
        </p:nvSpPr>
        <p:spPr bwMode="auto">
          <a:xfrm flipV="1">
            <a:off x="1752600" y="2286000"/>
            <a:ext cx="990600" cy="609600"/>
          </a:xfrm>
          <a:prstGeom prst="line">
            <a:avLst/>
          </a:prstGeom>
          <a:noFill/>
          <a:ln w="19050">
            <a:solidFill>
              <a:schemeClr val="tx1"/>
            </a:solidFill>
            <a:round/>
          </a:ln>
        </p:spPr>
        <p:txBody>
          <a:bodyPr/>
          <a:lstStyle/>
          <a:p>
            <a:endParaRPr lang="en-IN"/>
          </a:p>
        </p:txBody>
      </p:sp>
      <p:sp>
        <p:nvSpPr>
          <p:cNvPr id="35859" name="Line 19"/>
          <p:cNvSpPr>
            <a:spLocks noChangeShapeType="1"/>
          </p:cNvSpPr>
          <p:nvPr/>
        </p:nvSpPr>
        <p:spPr bwMode="auto">
          <a:xfrm>
            <a:off x="2209800" y="1981200"/>
            <a:ext cx="152400" cy="533400"/>
          </a:xfrm>
          <a:prstGeom prst="line">
            <a:avLst/>
          </a:prstGeom>
          <a:noFill/>
          <a:ln w="19050">
            <a:solidFill>
              <a:schemeClr val="tx1"/>
            </a:solidFill>
            <a:round/>
          </a:ln>
        </p:spPr>
        <p:txBody>
          <a:bodyPr/>
          <a:lstStyle/>
          <a:p>
            <a:endParaRPr lang="en-IN"/>
          </a:p>
        </p:txBody>
      </p:sp>
      <p:sp>
        <p:nvSpPr>
          <p:cNvPr id="35860" name="Oval 20"/>
          <p:cNvSpPr>
            <a:spLocks noChangeArrowheads="1"/>
          </p:cNvSpPr>
          <p:nvPr/>
        </p:nvSpPr>
        <p:spPr bwMode="auto">
          <a:xfrm rot="1873940">
            <a:off x="1139825" y="2676525"/>
            <a:ext cx="623888" cy="152400"/>
          </a:xfrm>
          <a:prstGeom prst="ellipse">
            <a:avLst/>
          </a:prstGeom>
          <a:solidFill>
            <a:schemeClr val="bg1"/>
          </a:solidFill>
          <a:ln w="9525">
            <a:noFill/>
            <a:round/>
          </a:ln>
        </p:spPr>
        <p:txBody>
          <a:bodyPr wrap="none" anchor="ctr"/>
          <a:lstStyle/>
          <a:p>
            <a:endParaRPr lang="en-IN"/>
          </a:p>
        </p:txBody>
      </p:sp>
      <p:sp>
        <p:nvSpPr>
          <p:cNvPr id="35861" name="Line 21"/>
          <p:cNvSpPr>
            <a:spLocks noChangeShapeType="1"/>
          </p:cNvSpPr>
          <p:nvPr/>
        </p:nvSpPr>
        <p:spPr bwMode="auto">
          <a:xfrm rot="374344" flipH="1">
            <a:off x="2901950" y="1568450"/>
            <a:ext cx="457200" cy="304800"/>
          </a:xfrm>
          <a:prstGeom prst="line">
            <a:avLst/>
          </a:prstGeom>
          <a:noFill/>
          <a:ln w="19050">
            <a:solidFill>
              <a:schemeClr val="tx1"/>
            </a:solidFill>
            <a:round/>
          </a:ln>
        </p:spPr>
        <p:txBody>
          <a:bodyPr/>
          <a:lstStyle/>
          <a:p>
            <a:endParaRPr lang="en-IN"/>
          </a:p>
        </p:txBody>
      </p:sp>
      <p:sp>
        <p:nvSpPr>
          <p:cNvPr id="35862" name="Line 22"/>
          <p:cNvSpPr>
            <a:spLocks noChangeShapeType="1"/>
          </p:cNvSpPr>
          <p:nvPr/>
        </p:nvSpPr>
        <p:spPr bwMode="auto">
          <a:xfrm>
            <a:off x="2387600" y="1543050"/>
            <a:ext cx="533400" cy="304800"/>
          </a:xfrm>
          <a:prstGeom prst="line">
            <a:avLst/>
          </a:prstGeom>
          <a:noFill/>
          <a:ln w="19050">
            <a:solidFill>
              <a:schemeClr val="tx1"/>
            </a:solidFill>
            <a:round/>
          </a:ln>
        </p:spPr>
        <p:txBody>
          <a:bodyPr/>
          <a:lstStyle/>
          <a:p>
            <a:endParaRPr lang="en-IN"/>
          </a:p>
        </p:txBody>
      </p:sp>
      <p:sp>
        <p:nvSpPr>
          <p:cNvPr id="35863" name="Line 23"/>
          <p:cNvSpPr>
            <a:spLocks noChangeShapeType="1"/>
          </p:cNvSpPr>
          <p:nvPr/>
        </p:nvSpPr>
        <p:spPr bwMode="auto">
          <a:xfrm flipV="1">
            <a:off x="2413000" y="914400"/>
            <a:ext cx="0" cy="647700"/>
          </a:xfrm>
          <a:prstGeom prst="line">
            <a:avLst/>
          </a:prstGeom>
          <a:noFill/>
          <a:ln w="9525">
            <a:solidFill>
              <a:schemeClr val="tx1"/>
            </a:solidFill>
            <a:round/>
          </a:ln>
        </p:spPr>
        <p:txBody>
          <a:bodyPr/>
          <a:lstStyle/>
          <a:p>
            <a:endParaRPr lang="en-IN"/>
          </a:p>
        </p:txBody>
      </p:sp>
      <p:sp>
        <p:nvSpPr>
          <p:cNvPr id="35864" name="Line 24"/>
          <p:cNvSpPr>
            <a:spLocks noChangeShapeType="1"/>
          </p:cNvSpPr>
          <p:nvPr/>
        </p:nvSpPr>
        <p:spPr bwMode="auto">
          <a:xfrm flipV="1">
            <a:off x="3359150" y="939800"/>
            <a:ext cx="0" cy="647700"/>
          </a:xfrm>
          <a:prstGeom prst="line">
            <a:avLst/>
          </a:prstGeom>
          <a:noFill/>
          <a:ln w="19050">
            <a:solidFill>
              <a:schemeClr val="tx1"/>
            </a:solidFill>
            <a:round/>
          </a:ln>
        </p:spPr>
        <p:txBody>
          <a:bodyPr/>
          <a:lstStyle/>
          <a:p>
            <a:endParaRPr lang="en-IN"/>
          </a:p>
        </p:txBody>
      </p:sp>
      <p:sp>
        <p:nvSpPr>
          <p:cNvPr id="35865" name="Line 25"/>
          <p:cNvSpPr>
            <a:spLocks noChangeShapeType="1"/>
          </p:cNvSpPr>
          <p:nvPr/>
        </p:nvSpPr>
        <p:spPr bwMode="auto">
          <a:xfrm rot="374344" flipH="1">
            <a:off x="2895600" y="939800"/>
            <a:ext cx="457200" cy="304800"/>
          </a:xfrm>
          <a:prstGeom prst="line">
            <a:avLst/>
          </a:prstGeom>
          <a:noFill/>
          <a:ln w="19050">
            <a:solidFill>
              <a:schemeClr val="tx1"/>
            </a:solidFill>
            <a:round/>
          </a:ln>
        </p:spPr>
        <p:txBody>
          <a:bodyPr/>
          <a:lstStyle/>
          <a:p>
            <a:endParaRPr lang="en-IN"/>
          </a:p>
        </p:txBody>
      </p:sp>
      <p:sp>
        <p:nvSpPr>
          <p:cNvPr id="35866" name="Line 26"/>
          <p:cNvSpPr>
            <a:spLocks noChangeShapeType="1"/>
          </p:cNvSpPr>
          <p:nvPr/>
        </p:nvSpPr>
        <p:spPr bwMode="auto">
          <a:xfrm>
            <a:off x="2438400" y="947738"/>
            <a:ext cx="476250" cy="271462"/>
          </a:xfrm>
          <a:prstGeom prst="line">
            <a:avLst/>
          </a:prstGeom>
          <a:noFill/>
          <a:ln w="19050">
            <a:solidFill>
              <a:schemeClr val="tx1"/>
            </a:solidFill>
            <a:round/>
          </a:ln>
        </p:spPr>
        <p:txBody>
          <a:bodyPr/>
          <a:lstStyle/>
          <a:p>
            <a:endParaRPr lang="en-IN"/>
          </a:p>
        </p:txBody>
      </p:sp>
      <p:sp>
        <p:nvSpPr>
          <p:cNvPr id="35867" name="Line 27"/>
          <p:cNvSpPr>
            <a:spLocks noChangeShapeType="1"/>
          </p:cNvSpPr>
          <p:nvPr/>
        </p:nvSpPr>
        <p:spPr bwMode="auto">
          <a:xfrm rot="374344" flipH="1">
            <a:off x="2432050" y="660400"/>
            <a:ext cx="457200" cy="304800"/>
          </a:xfrm>
          <a:prstGeom prst="line">
            <a:avLst/>
          </a:prstGeom>
          <a:noFill/>
          <a:ln w="9525">
            <a:solidFill>
              <a:schemeClr val="tx1"/>
            </a:solidFill>
            <a:round/>
          </a:ln>
        </p:spPr>
        <p:txBody>
          <a:bodyPr/>
          <a:lstStyle/>
          <a:p>
            <a:endParaRPr lang="en-IN"/>
          </a:p>
        </p:txBody>
      </p:sp>
      <p:sp>
        <p:nvSpPr>
          <p:cNvPr id="35868" name="Line 28"/>
          <p:cNvSpPr>
            <a:spLocks noChangeShapeType="1"/>
          </p:cNvSpPr>
          <p:nvPr/>
        </p:nvSpPr>
        <p:spPr bwMode="auto">
          <a:xfrm>
            <a:off x="2895600" y="685800"/>
            <a:ext cx="457200" cy="261938"/>
          </a:xfrm>
          <a:prstGeom prst="line">
            <a:avLst/>
          </a:prstGeom>
          <a:noFill/>
          <a:ln w="19050">
            <a:solidFill>
              <a:schemeClr val="tx1"/>
            </a:solidFill>
            <a:round/>
          </a:ln>
        </p:spPr>
        <p:txBody>
          <a:bodyPr/>
          <a:lstStyle/>
          <a:p>
            <a:endParaRPr lang="en-IN"/>
          </a:p>
        </p:txBody>
      </p:sp>
      <p:sp>
        <p:nvSpPr>
          <p:cNvPr id="35869" name="Line 29"/>
          <p:cNvSpPr>
            <a:spLocks noChangeShapeType="1"/>
          </p:cNvSpPr>
          <p:nvPr/>
        </p:nvSpPr>
        <p:spPr bwMode="auto">
          <a:xfrm flipH="1">
            <a:off x="2400300" y="1066800"/>
            <a:ext cx="266700" cy="533400"/>
          </a:xfrm>
          <a:prstGeom prst="line">
            <a:avLst/>
          </a:prstGeom>
          <a:noFill/>
          <a:ln w="19050">
            <a:solidFill>
              <a:schemeClr val="tx1"/>
            </a:solidFill>
            <a:round/>
          </a:ln>
        </p:spPr>
        <p:txBody>
          <a:bodyPr/>
          <a:lstStyle/>
          <a:p>
            <a:endParaRPr lang="en-IN"/>
          </a:p>
        </p:txBody>
      </p:sp>
      <p:sp>
        <p:nvSpPr>
          <p:cNvPr id="35870" name="Line 30"/>
          <p:cNvSpPr>
            <a:spLocks noChangeShapeType="1"/>
          </p:cNvSpPr>
          <p:nvPr/>
        </p:nvSpPr>
        <p:spPr bwMode="auto">
          <a:xfrm flipV="1">
            <a:off x="2667000" y="820738"/>
            <a:ext cx="457200" cy="246062"/>
          </a:xfrm>
          <a:prstGeom prst="line">
            <a:avLst/>
          </a:prstGeom>
          <a:noFill/>
          <a:ln w="19050">
            <a:solidFill>
              <a:schemeClr val="tx1"/>
            </a:solidFill>
            <a:round/>
          </a:ln>
        </p:spPr>
        <p:txBody>
          <a:bodyPr/>
          <a:lstStyle/>
          <a:p>
            <a:endParaRPr lang="en-IN"/>
          </a:p>
        </p:txBody>
      </p:sp>
      <p:sp>
        <p:nvSpPr>
          <p:cNvPr id="35871" name="Oval 31"/>
          <p:cNvSpPr>
            <a:spLocks noChangeArrowheads="1"/>
          </p:cNvSpPr>
          <p:nvPr/>
        </p:nvSpPr>
        <p:spPr bwMode="auto">
          <a:xfrm rot="-1708153">
            <a:off x="2406650" y="1384300"/>
            <a:ext cx="533400" cy="76200"/>
          </a:xfrm>
          <a:prstGeom prst="ellipse">
            <a:avLst/>
          </a:prstGeom>
          <a:solidFill>
            <a:schemeClr val="bg1"/>
          </a:solidFill>
          <a:ln w="9525">
            <a:noFill/>
            <a:round/>
          </a:ln>
        </p:spPr>
        <p:txBody>
          <a:bodyPr wrap="none" anchor="ctr"/>
          <a:lstStyle/>
          <a:p>
            <a:endParaRPr lang="en-IN"/>
          </a:p>
        </p:txBody>
      </p:sp>
      <p:sp>
        <p:nvSpPr>
          <p:cNvPr id="35872" name="Oval 32"/>
          <p:cNvSpPr>
            <a:spLocks noChangeArrowheads="1"/>
          </p:cNvSpPr>
          <p:nvPr/>
        </p:nvSpPr>
        <p:spPr bwMode="auto">
          <a:xfrm rot="1748884">
            <a:off x="2863850" y="1416050"/>
            <a:ext cx="533400" cy="76200"/>
          </a:xfrm>
          <a:prstGeom prst="ellipse">
            <a:avLst/>
          </a:prstGeom>
          <a:solidFill>
            <a:schemeClr val="bg1"/>
          </a:solidFill>
          <a:ln w="9525">
            <a:noFill/>
            <a:round/>
          </a:ln>
        </p:spPr>
        <p:txBody>
          <a:bodyPr wrap="none" anchor="ctr"/>
          <a:lstStyle/>
          <a:p>
            <a:endParaRPr lang="en-IN"/>
          </a:p>
        </p:txBody>
      </p:sp>
      <p:sp>
        <p:nvSpPr>
          <p:cNvPr id="35873" name="Line 33"/>
          <p:cNvSpPr>
            <a:spLocks noChangeShapeType="1"/>
          </p:cNvSpPr>
          <p:nvPr/>
        </p:nvSpPr>
        <p:spPr bwMode="auto">
          <a:xfrm flipV="1">
            <a:off x="2901950" y="1181100"/>
            <a:ext cx="0" cy="647700"/>
          </a:xfrm>
          <a:prstGeom prst="line">
            <a:avLst/>
          </a:prstGeom>
          <a:noFill/>
          <a:ln w="19050">
            <a:solidFill>
              <a:schemeClr val="tx1"/>
            </a:solidFill>
            <a:round/>
          </a:ln>
        </p:spPr>
        <p:txBody>
          <a:bodyPr/>
          <a:lstStyle/>
          <a:p>
            <a:endParaRPr lang="en-IN"/>
          </a:p>
        </p:txBody>
      </p:sp>
      <p:sp>
        <p:nvSpPr>
          <p:cNvPr id="35874" name="Rectangle 34"/>
          <p:cNvSpPr>
            <a:spLocks noChangeArrowheads="1"/>
          </p:cNvSpPr>
          <p:nvPr/>
        </p:nvSpPr>
        <p:spPr bwMode="auto">
          <a:xfrm rot="-1839340">
            <a:off x="2260600" y="717550"/>
            <a:ext cx="838200" cy="304800"/>
          </a:xfrm>
          <a:prstGeom prst="rect">
            <a:avLst/>
          </a:prstGeom>
          <a:solidFill>
            <a:schemeClr val="bg1"/>
          </a:solidFill>
          <a:ln w="9525">
            <a:noFill/>
            <a:miter lim="800000"/>
          </a:ln>
        </p:spPr>
        <p:txBody>
          <a:bodyPr wrap="none" anchor="ctr"/>
          <a:lstStyle/>
          <a:p>
            <a:endParaRPr lang="en-IN"/>
          </a:p>
        </p:txBody>
      </p:sp>
      <p:sp>
        <p:nvSpPr>
          <p:cNvPr id="35875" name="Rectangle 35"/>
          <p:cNvSpPr>
            <a:spLocks noChangeArrowheads="1"/>
          </p:cNvSpPr>
          <p:nvPr/>
        </p:nvSpPr>
        <p:spPr bwMode="auto">
          <a:xfrm>
            <a:off x="2362200" y="1162050"/>
            <a:ext cx="76200" cy="381000"/>
          </a:xfrm>
          <a:prstGeom prst="rect">
            <a:avLst/>
          </a:prstGeom>
          <a:solidFill>
            <a:schemeClr val="bg1"/>
          </a:solidFill>
          <a:ln w="9525">
            <a:noFill/>
            <a:miter lim="800000"/>
          </a:ln>
        </p:spPr>
        <p:txBody>
          <a:bodyPr wrap="none" anchor="ctr"/>
          <a:lstStyle/>
          <a:p>
            <a:endParaRPr lang="en-IN"/>
          </a:p>
        </p:txBody>
      </p:sp>
      <p:sp>
        <p:nvSpPr>
          <p:cNvPr id="35876" name="Line 36"/>
          <p:cNvSpPr>
            <a:spLocks noChangeShapeType="1"/>
          </p:cNvSpPr>
          <p:nvPr/>
        </p:nvSpPr>
        <p:spPr bwMode="auto">
          <a:xfrm flipH="1" flipV="1">
            <a:off x="838200" y="3810000"/>
            <a:ext cx="1143000" cy="609600"/>
          </a:xfrm>
          <a:prstGeom prst="line">
            <a:avLst/>
          </a:prstGeom>
          <a:noFill/>
          <a:ln w="19050">
            <a:solidFill>
              <a:schemeClr val="tx1"/>
            </a:solidFill>
            <a:round/>
          </a:ln>
        </p:spPr>
        <p:txBody>
          <a:bodyPr/>
          <a:lstStyle/>
          <a:p>
            <a:endParaRPr lang="en-IN"/>
          </a:p>
        </p:txBody>
      </p:sp>
      <p:sp>
        <p:nvSpPr>
          <p:cNvPr id="35877" name="Text Box 37"/>
          <p:cNvSpPr txBox="1">
            <a:spLocks noChangeArrowheads="1"/>
          </p:cNvSpPr>
          <p:nvPr/>
        </p:nvSpPr>
        <p:spPr bwMode="auto">
          <a:xfrm>
            <a:off x="1828800" y="44196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34851" name="Text Box 38"/>
          <p:cNvSpPr txBox="1">
            <a:spLocks noChangeArrowheads="1"/>
          </p:cNvSpPr>
          <p:nvPr/>
        </p:nvSpPr>
        <p:spPr bwMode="auto">
          <a:xfrm>
            <a:off x="7315200" y="1447800"/>
            <a:ext cx="336550" cy="274638"/>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grpSp>
        <p:nvGrpSpPr>
          <p:cNvPr id="3" name="Group 39"/>
          <p:cNvGrpSpPr/>
          <p:nvPr/>
        </p:nvGrpSpPr>
        <p:grpSpPr bwMode="auto">
          <a:xfrm>
            <a:off x="3886200" y="1676400"/>
            <a:ext cx="4800600" cy="3668713"/>
            <a:chOff x="2448" y="1056"/>
            <a:chExt cx="3024" cy="2311"/>
          </a:xfrm>
        </p:grpSpPr>
        <p:grpSp>
          <p:nvGrpSpPr>
            <p:cNvPr id="4" name="Group 40"/>
            <p:cNvGrpSpPr/>
            <p:nvPr/>
          </p:nvGrpSpPr>
          <p:grpSpPr bwMode="auto">
            <a:xfrm>
              <a:off x="2448" y="1056"/>
              <a:ext cx="3024" cy="2020"/>
              <a:chOff x="2448" y="1056"/>
              <a:chExt cx="3024" cy="2020"/>
            </a:xfrm>
          </p:grpSpPr>
          <p:grpSp>
            <p:nvGrpSpPr>
              <p:cNvPr id="5" name="Group 41"/>
              <p:cNvGrpSpPr/>
              <p:nvPr/>
            </p:nvGrpSpPr>
            <p:grpSpPr bwMode="auto">
              <a:xfrm>
                <a:off x="2448" y="1584"/>
                <a:ext cx="2976" cy="1200"/>
                <a:chOff x="2448" y="1584"/>
                <a:chExt cx="2976" cy="1200"/>
              </a:xfrm>
            </p:grpSpPr>
            <p:sp>
              <p:nvSpPr>
                <p:cNvPr id="34915" name="Line 42"/>
                <p:cNvSpPr>
                  <a:spLocks noChangeShapeType="1"/>
                </p:cNvSpPr>
                <p:nvPr/>
              </p:nvSpPr>
              <p:spPr bwMode="auto">
                <a:xfrm>
                  <a:off x="2688" y="2064"/>
                  <a:ext cx="0" cy="720"/>
                </a:xfrm>
                <a:prstGeom prst="line">
                  <a:avLst/>
                </a:prstGeom>
                <a:noFill/>
                <a:ln w="9525">
                  <a:solidFill>
                    <a:schemeClr val="tx1"/>
                  </a:solidFill>
                  <a:round/>
                </a:ln>
              </p:spPr>
              <p:txBody>
                <a:bodyPr/>
                <a:lstStyle/>
                <a:p>
                  <a:endParaRPr lang="en-IN"/>
                </a:p>
              </p:txBody>
            </p:sp>
            <p:sp>
              <p:nvSpPr>
                <p:cNvPr id="34916" name="Line 43"/>
                <p:cNvSpPr>
                  <a:spLocks noChangeShapeType="1"/>
                </p:cNvSpPr>
                <p:nvPr/>
              </p:nvSpPr>
              <p:spPr bwMode="auto">
                <a:xfrm>
                  <a:off x="2688" y="2064"/>
                  <a:ext cx="1632" cy="0"/>
                </a:xfrm>
                <a:prstGeom prst="line">
                  <a:avLst/>
                </a:prstGeom>
                <a:noFill/>
                <a:ln w="9525">
                  <a:solidFill>
                    <a:schemeClr val="tx1"/>
                  </a:solidFill>
                  <a:round/>
                </a:ln>
              </p:spPr>
              <p:txBody>
                <a:bodyPr/>
                <a:lstStyle/>
                <a:p>
                  <a:endParaRPr lang="en-IN"/>
                </a:p>
              </p:txBody>
            </p:sp>
            <p:sp>
              <p:nvSpPr>
                <p:cNvPr id="34917" name="Line 44"/>
                <p:cNvSpPr>
                  <a:spLocks noChangeShapeType="1"/>
                </p:cNvSpPr>
                <p:nvPr/>
              </p:nvSpPr>
              <p:spPr bwMode="auto">
                <a:xfrm>
                  <a:off x="2688" y="2784"/>
                  <a:ext cx="1632" cy="0"/>
                </a:xfrm>
                <a:prstGeom prst="line">
                  <a:avLst/>
                </a:prstGeom>
                <a:noFill/>
                <a:ln w="9525">
                  <a:solidFill>
                    <a:schemeClr val="tx1"/>
                  </a:solidFill>
                  <a:round/>
                </a:ln>
              </p:spPr>
              <p:txBody>
                <a:bodyPr/>
                <a:lstStyle/>
                <a:p>
                  <a:endParaRPr lang="en-IN"/>
                </a:p>
              </p:txBody>
            </p:sp>
            <p:sp>
              <p:nvSpPr>
                <p:cNvPr id="34918" name="Line 45"/>
                <p:cNvSpPr>
                  <a:spLocks noChangeShapeType="1"/>
                </p:cNvSpPr>
                <p:nvPr/>
              </p:nvSpPr>
              <p:spPr bwMode="auto">
                <a:xfrm flipV="1">
                  <a:off x="4320" y="1584"/>
                  <a:ext cx="0" cy="1200"/>
                </a:xfrm>
                <a:prstGeom prst="line">
                  <a:avLst/>
                </a:prstGeom>
                <a:noFill/>
                <a:ln w="9525">
                  <a:solidFill>
                    <a:schemeClr val="tx1"/>
                  </a:solidFill>
                  <a:round/>
                </a:ln>
              </p:spPr>
              <p:txBody>
                <a:bodyPr/>
                <a:lstStyle/>
                <a:p>
                  <a:endParaRPr lang="en-IN"/>
                </a:p>
              </p:txBody>
            </p:sp>
            <p:sp>
              <p:nvSpPr>
                <p:cNvPr id="34919" name="Line 46"/>
                <p:cNvSpPr>
                  <a:spLocks noChangeShapeType="1"/>
                </p:cNvSpPr>
                <p:nvPr/>
              </p:nvSpPr>
              <p:spPr bwMode="auto">
                <a:xfrm flipH="1">
                  <a:off x="3744" y="1584"/>
                  <a:ext cx="576" cy="0"/>
                </a:xfrm>
                <a:prstGeom prst="line">
                  <a:avLst/>
                </a:prstGeom>
                <a:noFill/>
                <a:ln w="9525">
                  <a:solidFill>
                    <a:schemeClr val="tx1"/>
                  </a:solidFill>
                  <a:round/>
                </a:ln>
              </p:spPr>
              <p:txBody>
                <a:bodyPr/>
                <a:lstStyle/>
                <a:p>
                  <a:endParaRPr lang="en-IN"/>
                </a:p>
              </p:txBody>
            </p:sp>
            <p:sp>
              <p:nvSpPr>
                <p:cNvPr id="34920" name="Line 47"/>
                <p:cNvSpPr>
                  <a:spLocks noChangeShapeType="1"/>
                </p:cNvSpPr>
                <p:nvPr/>
              </p:nvSpPr>
              <p:spPr bwMode="auto">
                <a:xfrm>
                  <a:off x="3744" y="1584"/>
                  <a:ext cx="0" cy="480"/>
                </a:xfrm>
                <a:prstGeom prst="line">
                  <a:avLst/>
                </a:prstGeom>
                <a:noFill/>
                <a:ln w="9525">
                  <a:solidFill>
                    <a:schemeClr val="tx1"/>
                  </a:solidFill>
                  <a:round/>
                </a:ln>
              </p:spPr>
              <p:txBody>
                <a:bodyPr/>
                <a:lstStyle/>
                <a:p>
                  <a:endParaRPr lang="en-IN"/>
                </a:p>
              </p:txBody>
            </p:sp>
            <p:sp>
              <p:nvSpPr>
                <p:cNvPr id="34921" name="Line 48"/>
                <p:cNvSpPr>
                  <a:spLocks noChangeShapeType="1"/>
                </p:cNvSpPr>
                <p:nvPr/>
              </p:nvSpPr>
              <p:spPr bwMode="auto">
                <a:xfrm>
                  <a:off x="2688" y="2400"/>
                  <a:ext cx="816" cy="0"/>
                </a:xfrm>
                <a:prstGeom prst="line">
                  <a:avLst/>
                </a:prstGeom>
                <a:noFill/>
                <a:ln w="9525">
                  <a:solidFill>
                    <a:schemeClr val="tx1"/>
                  </a:solidFill>
                  <a:prstDash val="lgDash"/>
                  <a:round/>
                </a:ln>
              </p:spPr>
              <p:txBody>
                <a:bodyPr/>
                <a:lstStyle/>
                <a:p>
                  <a:endParaRPr lang="en-IN"/>
                </a:p>
              </p:txBody>
            </p:sp>
            <p:sp>
              <p:nvSpPr>
                <p:cNvPr id="34922" name="Line 49"/>
                <p:cNvSpPr>
                  <a:spLocks noChangeShapeType="1"/>
                </p:cNvSpPr>
                <p:nvPr/>
              </p:nvSpPr>
              <p:spPr bwMode="auto">
                <a:xfrm flipV="1">
                  <a:off x="3504" y="2064"/>
                  <a:ext cx="0" cy="336"/>
                </a:xfrm>
                <a:prstGeom prst="line">
                  <a:avLst/>
                </a:prstGeom>
                <a:noFill/>
                <a:ln w="9525">
                  <a:solidFill>
                    <a:schemeClr val="tx1"/>
                  </a:solidFill>
                  <a:prstDash val="lgDash"/>
                  <a:round/>
                </a:ln>
              </p:spPr>
              <p:txBody>
                <a:bodyPr/>
                <a:lstStyle/>
                <a:p>
                  <a:endParaRPr lang="en-IN"/>
                </a:p>
              </p:txBody>
            </p:sp>
            <p:sp>
              <p:nvSpPr>
                <p:cNvPr id="34923" name="Rectangle 50"/>
                <p:cNvSpPr>
                  <a:spLocks noChangeArrowheads="1"/>
                </p:cNvSpPr>
                <p:nvPr/>
              </p:nvSpPr>
              <p:spPr bwMode="auto">
                <a:xfrm>
                  <a:off x="4464" y="2064"/>
                  <a:ext cx="720" cy="720"/>
                </a:xfrm>
                <a:prstGeom prst="rect">
                  <a:avLst/>
                </a:prstGeom>
                <a:solidFill>
                  <a:schemeClr val="bg1"/>
                </a:solidFill>
                <a:ln w="9525">
                  <a:solidFill>
                    <a:schemeClr val="tx1"/>
                  </a:solidFill>
                  <a:miter lim="800000"/>
                </a:ln>
              </p:spPr>
              <p:txBody>
                <a:bodyPr wrap="none" anchor="ctr"/>
                <a:lstStyle/>
                <a:p>
                  <a:endParaRPr lang="en-IN"/>
                </a:p>
              </p:txBody>
            </p:sp>
            <p:sp>
              <p:nvSpPr>
                <p:cNvPr id="34924" name="Line 51"/>
                <p:cNvSpPr>
                  <a:spLocks noChangeShapeType="1"/>
                </p:cNvSpPr>
                <p:nvPr/>
              </p:nvSpPr>
              <p:spPr bwMode="auto">
                <a:xfrm>
                  <a:off x="4608" y="1584"/>
                  <a:ext cx="240" cy="0"/>
                </a:xfrm>
                <a:prstGeom prst="line">
                  <a:avLst/>
                </a:prstGeom>
                <a:noFill/>
                <a:ln w="9525">
                  <a:solidFill>
                    <a:schemeClr val="tx1"/>
                  </a:solidFill>
                  <a:round/>
                </a:ln>
              </p:spPr>
              <p:txBody>
                <a:bodyPr/>
                <a:lstStyle/>
                <a:p>
                  <a:endParaRPr lang="en-IN"/>
                </a:p>
              </p:txBody>
            </p:sp>
            <p:sp>
              <p:nvSpPr>
                <p:cNvPr id="34925" name="Line 52"/>
                <p:cNvSpPr>
                  <a:spLocks noChangeShapeType="1"/>
                </p:cNvSpPr>
                <p:nvPr/>
              </p:nvSpPr>
              <p:spPr bwMode="auto">
                <a:xfrm flipH="1">
                  <a:off x="4464" y="1584"/>
                  <a:ext cx="144" cy="480"/>
                </a:xfrm>
                <a:prstGeom prst="line">
                  <a:avLst/>
                </a:prstGeom>
                <a:noFill/>
                <a:ln w="9525">
                  <a:solidFill>
                    <a:schemeClr val="tx1"/>
                  </a:solidFill>
                  <a:round/>
                </a:ln>
              </p:spPr>
              <p:txBody>
                <a:bodyPr/>
                <a:lstStyle/>
                <a:p>
                  <a:endParaRPr lang="en-IN"/>
                </a:p>
              </p:txBody>
            </p:sp>
            <p:sp>
              <p:nvSpPr>
                <p:cNvPr id="34926" name="Line 53"/>
                <p:cNvSpPr>
                  <a:spLocks noChangeShapeType="1"/>
                </p:cNvSpPr>
                <p:nvPr/>
              </p:nvSpPr>
              <p:spPr bwMode="auto">
                <a:xfrm>
                  <a:off x="4848" y="1584"/>
                  <a:ext cx="0" cy="480"/>
                </a:xfrm>
                <a:prstGeom prst="line">
                  <a:avLst/>
                </a:prstGeom>
                <a:noFill/>
                <a:ln w="9525">
                  <a:solidFill>
                    <a:schemeClr val="tx1"/>
                  </a:solidFill>
                  <a:round/>
                </a:ln>
              </p:spPr>
              <p:txBody>
                <a:bodyPr/>
                <a:lstStyle/>
                <a:p>
                  <a:endParaRPr lang="en-IN"/>
                </a:p>
              </p:txBody>
            </p:sp>
            <p:sp>
              <p:nvSpPr>
                <p:cNvPr id="34927" name="Line 54"/>
                <p:cNvSpPr>
                  <a:spLocks noChangeShapeType="1"/>
                </p:cNvSpPr>
                <p:nvPr/>
              </p:nvSpPr>
              <p:spPr bwMode="auto">
                <a:xfrm>
                  <a:off x="4608" y="2064"/>
                  <a:ext cx="240" cy="384"/>
                </a:xfrm>
                <a:prstGeom prst="line">
                  <a:avLst/>
                </a:prstGeom>
                <a:noFill/>
                <a:ln w="9525">
                  <a:solidFill>
                    <a:schemeClr val="tx1"/>
                  </a:solidFill>
                  <a:round/>
                </a:ln>
              </p:spPr>
              <p:txBody>
                <a:bodyPr/>
                <a:lstStyle/>
                <a:p>
                  <a:endParaRPr lang="en-IN"/>
                </a:p>
              </p:txBody>
            </p:sp>
            <p:sp>
              <p:nvSpPr>
                <p:cNvPr id="34928" name="Line 55"/>
                <p:cNvSpPr>
                  <a:spLocks noChangeShapeType="1"/>
                </p:cNvSpPr>
                <p:nvPr/>
              </p:nvSpPr>
              <p:spPr bwMode="auto">
                <a:xfrm flipH="1">
                  <a:off x="4848" y="2064"/>
                  <a:ext cx="192" cy="384"/>
                </a:xfrm>
                <a:prstGeom prst="line">
                  <a:avLst/>
                </a:prstGeom>
                <a:noFill/>
                <a:ln w="9525">
                  <a:solidFill>
                    <a:schemeClr val="tx1"/>
                  </a:solidFill>
                  <a:round/>
                </a:ln>
              </p:spPr>
              <p:txBody>
                <a:bodyPr/>
                <a:lstStyle/>
                <a:p>
                  <a:endParaRPr lang="en-IN"/>
                </a:p>
              </p:txBody>
            </p:sp>
            <p:sp>
              <p:nvSpPr>
                <p:cNvPr id="34929" name="Line 56"/>
                <p:cNvSpPr>
                  <a:spLocks noChangeShapeType="1"/>
                </p:cNvSpPr>
                <p:nvPr/>
              </p:nvSpPr>
              <p:spPr bwMode="auto">
                <a:xfrm>
                  <a:off x="2448" y="2784"/>
                  <a:ext cx="2976" cy="0"/>
                </a:xfrm>
                <a:prstGeom prst="line">
                  <a:avLst/>
                </a:prstGeom>
                <a:noFill/>
                <a:ln w="9525">
                  <a:solidFill>
                    <a:schemeClr val="tx1"/>
                  </a:solidFill>
                  <a:round/>
                </a:ln>
              </p:spPr>
              <p:txBody>
                <a:bodyPr/>
                <a:lstStyle/>
                <a:p>
                  <a:endParaRPr lang="en-IN"/>
                </a:p>
              </p:txBody>
            </p:sp>
          </p:grpSp>
          <p:sp>
            <p:nvSpPr>
              <p:cNvPr id="34871" name="Text Box 57"/>
              <p:cNvSpPr txBox="1">
                <a:spLocks noChangeArrowheads="1"/>
              </p:cNvSpPr>
              <p:nvPr/>
            </p:nvSpPr>
            <p:spPr bwMode="auto">
              <a:xfrm>
                <a:off x="2488" y="2752"/>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34872" name="Line 58"/>
              <p:cNvSpPr>
                <a:spLocks noChangeShapeType="1"/>
              </p:cNvSpPr>
              <p:nvPr/>
            </p:nvSpPr>
            <p:spPr bwMode="auto">
              <a:xfrm flipV="1">
                <a:off x="2688" y="1776"/>
                <a:ext cx="0" cy="192"/>
              </a:xfrm>
              <a:prstGeom prst="line">
                <a:avLst/>
              </a:prstGeom>
              <a:noFill/>
              <a:ln w="9525">
                <a:solidFill>
                  <a:schemeClr val="tx1"/>
                </a:solidFill>
                <a:round/>
              </a:ln>
            </p:spPr>
            <p:txBody>
              <a:bodyPr/>
              <a:lstStyle/>
              <a:p>
                <a:endParaRPr lang="en-IN"/>
              </a:p>
            </p:txBody>
          </p:sp>
          <p:sp>
            <p:nvSpPr>
              <p:cNvPr id="34873" name="Line 59"/>
              <p:cNvSpPr>
                <a:spLocks noChangeShapeType="1"/>
              </p:cNvSpPr>
              <p:nvPr/>
            </p:nvSpPr>
            <p:spPr bwMode="auto">
              <a:xfrm flipV="1">
                <a:off x="3504" y="1824"/>
                <a:ext cx="0" cy="144"/>
              </a:xfrm>
              <a:prstGeom prst="line">
                <a:avLst/>
              </a:prstGeom>
              <a:noFill/>
              <a:ln w="9525">
                <a:solidFill>
                  <a:schemeClr val="tx1"/>
                </a:solidFill>
                <a:round/>
              </a:ln>
            </p:spPr>
            <p:txBody>
              <a:bodyPr/>
              <a:lstStyle/>
              <a:p>
                <a:endParaRPr lang="en-IN"/>
              </a:p>
            </p:txBody>
          </p:sp>
          <p:sp>
            <p:nvSpPr>
              <p:cNvPr id="34874" name="Line 60"/>
              <p:cNvSpPr>
                <a:spLocks noChangeShapeType="1"/>
              </p:cNvSpPr>
              <p:nvPr/>
            </p:nvSpPr>
            <p:spPr bwMode="auto">
              <a:xfrm flipV="1">
                <a:off x="3744" y="1296"/>
                <a:ext cx="0" cy="192"/>
              </a:xfrm>
              <a:prstGeom prst="line">
                <a:avLst/>
              </a:prstGeom>
              <a:noFill/>
              <a:ln w="9525">
                <a:solidFill>
                  <a:schemeClr val="tx1"/>
                </a:solidFill>
                <a:round/>
              </a:ln>
            </p:spPr>
            <p:txBody>
              <a:bodyPr/>
              <a:lstStyle/>
              <a:p>
                <a:endParaRPr lang="en-IN"/>
              </a:p>
            </p:txBody>
          </p:sp>
          <p:sp>
            <p:nvSpPr>
              <p:cNvPr id="34875" name="Line 61"/>
              <p:cNvSpPr>
                <a:spLocks noChangeShapeType="1"/>
              </p:cNvSpPr>
              <p:nvPr/>
            </p:nvSpPr>
            <p:spPr bwMode="auto">
              <a:xfrm flipV="1">
                <a:off x="4320" y="1296"/>
                <a:ext cx="0" cy="192"/>
              </a:xfrm>
              <a:prstGeom prst="line">
                <a:avLst/>
              </a:prstGeom>
              <a:noFill/>
              <a:ln w="9525">
                <a:solidFill>
                  <a:schemeClr val="tx1"/>
                </a:solidFill>
                <a:round/>
              </a:ln>
            </p:spPr>
            <p:txBody>
              <a:bodyPr/>
              <a:lstStyle/>
              <a:p>
                <a:endParaRPr lang="en-IN"/>
              </a:p>
            </p:txBody>
          </p:sp>
          <p:sp>
            <p:nvSpPr>
              <p:cNvPr id="34876" name="Line 62"/>
              <p:cNvSpPr>
                <a:spLocks noChangeShapeType="1"/>
              </p:cNvSpPr>
              <p:nvPr/>
            </p:nvSpPr>
            <p:spPr bwMode="auto">
              <a:xfrm flipV="1">
                <a:off x="4848" y="1344"/>
                <a:ext cx="0" cy="144"/>
              </a:xfrm>
              <a:prstGeom prst="line">
                <a:avLst/>
              </a:prstGeom>
              <a:noFill/>
              <a:ln w="9525">
                <a:solidFill>
                  <a:schemeClr val="tx1"/>
                </a:solidFill>
                <a:round/>
              </a:ln>
            </p:spPr>
            <p:txBody>
              <a:bodyPr/>
              <a:lstStyle/>
              <a:p>
                <a:endParaRPr lang="en-IN"/>
              </a:p>
            </p:txBody>
          </p:sp>
          <p:sp>
            <p:nvSpPr>
              <p:cNvPr id="34877" name="Line 63"/>
              <p:cNvSpPr>
                <a:spLocks noChangeShapeType="1"/>
              </p:cNvSpPr>
              <p:nvPr/>
            </p:nvSpPr>
            <p:spPr bwMode="auto">
              <a:xfrm flipV="1">
                <a:off x="4608" y="1344"/>
                <a:ext cx="0" cy="144"/>
              </a:xfrm>
              <a:prstGeom prst="line">
                <a:avLst/>
              </a:prstGeom>
              <a:noFill/>
              <a:ln w="9525">
                <a:solidFill>
                  <a:schemeClr val="tx1"/>
                </a:solidFill>
                <a:round/>
              </a:ln>
            </p:spPr>
            <p:txBody>
              <a:bodyPr/>
              <a:lstStyle/>
              <a:p>
                <a:endParaRPr lang="en-IN"/>
              </a:p>
            </p:txBody>
          </p:sp>
          <p:sp>
            <p:nvSpPr>
              <p:cNvPr id="34878" name="Line 64"/>
              <p:cNvSpPr>
                <a:spLocks noChangeShapeType="1"/>
              </p:cNvSpPr>
              <p:nvPr/>
            </p:nvSpPr>
            <p:spPr bwMode="auto">
              <a:xfrm>
                <a:off x="5088" y="1584"/>
                <a:ext cx="288" cy="0"/>
              </a:xfrm>
              <a:prstGeom prst="line">
                <a:avLst/>
              </a:prstGeom>
              <a:noFill/>
              <a:ln w="9525">
                <a:solidFill>
                  <a:schemeClr val="tx1"/>
                </a:solidFill>
                <a:round/>
              </a:ln>
            </p:spPr>
            <p:txBody>
              <a:bodyPr/>
              <a:lstStyle/>
              <a:p>
                <a:endParaRPr lang="en-IN"/>
              </a:p>
            </p:txBody>
          </p:sp>
          <p:sp>
            <p:nvSpPr>
              <p:cNvPr id="34879" name="Line 65"/>
              <p:cNvSpPr>
                <a:spLocks noChangeShapeType="1"/>
              </p:cNvSpPr>
              <p:nvPr/>
            </p:nvSpPr>
            <p:spPr bwMode="auto">
              <a:xfrm>
                <a:off x="5232" y="2064"/>
                <a:ext cx="192" cy="0"/>
              </a:xfrm>
              <a:prstGeom prst="line">
                <a:avLst/>
              </a:prstGeom>
              <a:noFill/>
              <a:ln w="9525">
                <a:solidFill>
                  <a:schemeClr val="tx1"/>
                </a:solidFill>
                <a:round/>
              </a:ln>
            </p:spPr>
            <p:txBody>
              <a:bodyPr/>
              <a:lstStyle/>
              <a:p>
                <a:endParaRPr lang="en-IN"/>
              </a:p>
            </p:txBody>
          </p:sp>
          <p:sp>
            <p:nvSpPr>
              <p:cNvPr id="34880" name="Line 66"/>
              <p:cNvSpPr>
                <a:spLocks noChangeShapeType="1"/>
              </p:cNvSpPr>
              <p:nvPr/>
            </p:nvSpPr>
            <p:spPr bwMode="auto">
              <a:xfrm>
                <a:off x="4944" y="2448"/>
                <a:ext cx="528" cy="0"/>
              </a:xfrm>
              <a:prstGeom prst="line">
                <a:avLst/>
              </a:prstGeom>
              <a:noFill/>
              <a:ln w="9525">
                <a:solidFill>
                  <a:schemeClr val="tx1"/>
                </a:solidFill>
                <a:round/>
              </a:ln>
            </p:spPr>
            <p:txBody>
              <a:bodyPr/>
              <a:lstStyle/>
              <a:p>
                <a:endParaRPr lang="en-IN"/>
              </a:p>
            </p:txBody>
          </p:sp>
          <p:sp>
            <p:nvSpPr>
              <p:cNvPr id="34881" name="Line 67"/>
              <p:cNvSpPr>
                <a:spLocks noChangeShapeType="1"/>
              </p:cNvSpPr>
              <p:nvPr/>
            </p:nvSpPr>
            <p:spPr bwMode="auto">
              <a:xfrm>
                <a:off x="4464" y="2880"/>
                <a:ext cx="0" cy="192"/>
              </a:xfrm>
              <a:prstGeom prst="line">
                <a:avLst/>
              </a:prstGeom>
              <a:noFill/>
              <a:ln w="9525">
                <a:solidFill>
                  <a:schemeClr val="tx1"/>
                </a:solidFill>
                <a:round/>
              </a:ln>
            </p:spPr>
            <p:txBody>
              <a:bodyPr/>
              <a:lstStyle/>
              <a:p>
                <a:endParaRPr lang="en-IN"/>
              </a:p>
            </p:txBody>
          </p:sp>
          <p:sp>
            <p:nvSpPr>
              <p:cNvPr id="34882" name="Line 68"/>
              <p:cNvSpPr>
                <a:spLocks noChangeShapeType="1"/>
              </p:cNvSpPr>
              <p:nvPr/>
            </p:nvSpPr>
            <p:spPr bwMode="auto">
              <a:xfrm>
                <a:off x="5184" y="2880"/>
                <a:ext cx="0" cy="192"/>
              </a:xfrm>
              <a:prstGeom prst="line">
                <a:avLst/>
              </a:prstGeom>
              <a:noFill/>
              <a:ln w="9525">
                <a:solidFill>
                  <a:schemeClr val="tx1"/>
                </a:solidFill>
                <a:round/>
              </a:ln>
            </p:spPr>
            <p:txBody>
              <a:bodyPr/>
              <a:lstStyle/>
              <a:p>
                <a:endParaRPr lang="en-IN"/>
              </a:p>
            </p:txBody>
          </p:sp>
          <p:sp>
            <p:nvSpPr>
              <p:cNvPr id="34883" name="Line 69"/>
              <p:cNvSpPr>
                <a:spLocks noChangeShapeType="1"/>
              </p:cNvSpPr>
              <p:nvPr/>
            </p:nvSpPr>
            <p:spPr bwMode="auto">
              <a:xfrm>
                <a:off x="4320" y="2928"/>
                <a:ext cx="0" cy="144"/>
              </a:xfrm>
              <a:prstGeom prst="line">
                <a:avLst/>
              </a:prstGeom>
              <a:noFill/>
              <a:ln w="9525">
                <a:solidFill>
                  <a:schemeClr val="tx1"/>
                </a:solidFill>
                <a:round/>
              </a:ln>
            </p:spPr>
            <p:txBody>
              <a:bodyPr/>
              <a:lstStyle/>
              <a:p>
                <a:endParaRPr lang="en-IN"/>
              </a:p>
            </p:txBody>
          </p:sp>
          <p:sp>
            <p:nvSpPr>
              <p:cNvPr id="34884" name="Line 70"/>
              <p:cNvSpPr>
                <a:spLocks noChangeShapeType="1"/>
              </p:cNvSpPr>
              <p:nvPr/>
            </p:nvSpPr>
            <p:spPr bwMode="auto">
              <a:xfrm>
                <a:off x="2688" y="2880"/>
                <a:ext cx="0" cy="144"/>
              </a:xfrm>
              <a:prstGeom prst="line">
                <a:avLst/>
              </a:prstGeom>
              <a:noFill/>
              <a:ln w="9525">
                <a:solidFill>
                  <a:schemeClr val="tx1"/>
                </a:solidFill>
                <a:round/>
              </a:ln>
            </p:spPr>
            <p:txBody>
              <a:bodyPr/>
              <a:lstStyle/>
              <a:p>
                <a:endParaRPr lang="en-IN"/>
              </a:p>
            </p:txBody>
          </p:sp>
          <p:sp>
            <p:nvSpPr>
              <p:cNvPr id="34885" name="Line 71"/>
              <p:cNvSpPr>
                <a:spLocks noChangeShapeType="1"/>
              </p:cNvSpPr>
              <p:nvPr/>
            </p:nvSpPr>
            <p:spPr bwMode="auto">
              <a:xfrm flipH="1">
                <a:off x="2688" y="1920"/>
                <a:ext cx="288" cy="0"/>
              </a:xfrm>
              <a:prstGeom prst="line">
                <a:avLst/>
              </a:prstGeom>
              <a:noFill/>
              <a:ln w="9525">
                <a:solidFill>
                  <a:schemeClr val="tx1"/>
                </a:solidFill>
                <a:round/>
                <a:tailEnd type="triangle" w="med" len="med"/>
              </a:ln>
            </p:spPr>
            <p:txBody>
              <a:bodyPr/>
              <a:lstStyle/>
              <a:p>
                <a:endParaRPr lang="en-IN"/>
              </a:p>
            </p:txBody>
          </p:sp>
          <p:sp>
            <p:nvSpPr>
              <p:cNvPr id="34886" name="Line 72"/>
              <p:cNvSpPr>
                <a:spLocks noChangeShapeType="1"/>
              </p:cNvSpPr>
              <p:nvPr/>
            </p:nvSpPr>
            <p:spPr bwMode="auto">
              <a:xfrm>
                <a:off x="3216" y="1920"/>
                <a:ext cx="288" cy="0"/>
              </a:xfrm>
              <a:prstGeom prst="line">
                <a:avLst/>
              </a:prstGeom>
              <a:noFill/>
              <a:ln w="9525">
                <a:solidFill>
                  <a:schemeClr val="tx1"/>
                </a:solidFill>
                <a:round/>
                <a:tailEnd type="triangle" w="med" len="med"/>
              </a:ln>
            </p:spPr>
            <p:txBody>
              <a:bodyPr/>
              <a:lstStyle/>
              <a:p>
                <a:endParaRPr lang="en-IN"/>
              </a:p>
            </p:txBody>
          </p:sp>
          <p:sp>
            <p:nvSpPr>
              <p:cNvPr id="34887" name="Line 73"/>
              <p:cNvSpPr>
                <a:spLocks noChangeShapeType="1"/>
              </p:cNvSpPr>
              <p:nvPr/>
            </p:nvSpPr>
            <p:spPr bwMode="auto">
              <a:xfrm flipH="1">
                <a:off x="3744" y="1392"/>
                <a:ext cx="144" cy="0"/>
              </a:xfrm>
              <a:prstGeom prst="line">
                <a:avLst/>
              </a:prstGeom>
              <a:noFill/>
              <a:ln w="9525">
                <a:solidFill>
                  <a:schemeClr val="tx1"/>
                </a:solidFill>
                <a:round/>
                <a:tailEnd type="triangle" w="med" len="med"/>
              </a:ln>
            </p:spPr>
            <p:txBody>
              <a:bodyPr/>
              <a:lstStyle/>
              <a:p>
                <a:endParaRPr lang="en-IN"/>
              </a:p>
            </p:txBody>
          </p:sp>
          <p:sp>
            <p:nvSpPr>
              <p:cNvPr id="34888" name="Line 74"/>
              <p:cNvSpPr>
                <a:spLocks noChangeShapeType="1"/>
              </p:cNvSpPr>
              <p:nvPr/>
            </p:nvSpPr>
            <p:spPr bwMode="auto">
              <a:xfrm>
                <a:off x="4128" y="1392"/>
                <a:ext cx="192" cy="0"/>
              </a:xfrm>
              <a:prstGeom prst="line">
                <a:avLst/>
              </a:prstGeom>
              <a:noFill/>
              <a:ln w="9525">
                <a:solidFill>
                  <a:schemeClr val="tx1"/>
                </a:solidFill>
                <a:round/>
                <a:tailEnd type="triangle" w="med" len="med"/>
              </a:ln>
            </p:spPr>
            <p:txBody>
              <a:bodyPr/>
              <a:lstStyle/>
              <a:p>
                <a:endParaRPr lang="en-IN"/>
              </a:p>
            </p:txBody>
          </p:sp>
          <p:sp>
            <p:nvSpPr>
              <p:cNvPr id="34889" name="Line 75"/>
              <p:cNvSpPr>
                <a:spLocks noChangeShapeType="1"/>
              </p:cNvSpPr>
              <p:nvPr/>
            </p:nvSpPr>
            <p:spPr bwMode="auto">
              <a:xfrm>
                <a:off x="4464" y="1392"/>
                <a:ext cx="144" cy="0"/>
              </a:xfrm>
              <a:prstGeom prst="line">
                <a:avLst/>
              </a:prstGeom>
              <a:noFill/>
              <a:ln w="9525">
                <a:solidFill>
                  <a:schemeClr val="tx1"/>
                </a:solidFill>
                <a:round/>
                <a:headEnd type="triangle" w="med" len="med"/>
                <a:tailEnd type="triangle" w="med" len="med"/>
              </a:ln>
            </p:spPr>
            <p:txBody>
              <a:bodyPr/>
              <a:lstStyle/>
              <a:p>
                <a:endParaRPr lang="en-IN"/>
              </a:p>
            </p:txBody>
          </p:sp>
          <p:sp>
            <p:nvSpPr>
              <p:cNvPr id="34890" name="Line 76"/>
              <p:cNvSpPr>
                <a:spLocks noChangeShapeType="1"/>
              </p:cNvSpPr>
              <p:nvPr/>
            </p:nvSpPr>
            <p:spPr bwMode="auto">
              <a:xfrm flipH="1">
                <a:off x="4848" y="1392"/>
                <a:ext cx="144" cy="0"/>
              </a:xfrm>
              <a:prstGeom prst="line">
                <a:avLst/>
              </a:prstGeom>
              <a:noFill/>
              <a:ln w="9525">
                <a:solidFill>
                  <a:schemeClr val="tx1"/>
                </a:solidFill>
                <a:round/>
                <a:tailEnd type="triangle" w="med" len="med"/>
              </a:ln>
            </p:spPr>
            <p:txBody>
              <a:bodyPr/>
              <a:lstStyle/>
              <a:p>
                <a:endParaRPr lang="en-IN"/>
              </a:p>
            </p:txBody>
          </p:sp>
          <p:sp>
            <p:nvSpPr>
              <p:cNvPr id="34891" name="Line 77"/>
              <p:cNvSpPr>
                <a:spLocks noChangeShapeType="1"/>
              </p:cNvSpPr>
              <p:nvPr/>
            </p:nvSpPr>
            <p:spPr bwMode="auto">
              <a:xfrm flipH="1">
                <a:off x="2688" y="2976"/>
                <a:ext cx="624" cy="0"/>
              </a:xfrm>
              <a:prstGeom prst="line">
                <a:avLst/>
              </a:prstGeom>
              <a:noFill/>
              <a:ln w="9525">
                <a:solidFill>
                  <a:schemeClr val="tx1"/>
                </a:solidFill>
                <a:round/>
                <a:tailEnd type="triangle" w="med" len="med"/>
              </a:ln>
            </p:spPr>
            <p:txBody>
              <a:bodyPr/>
              <a:lstStyle/>
              <a:p>
                <a:endParaRPr lang="en-IN"/>
              </a:p>
            </p:txBody>
          </p:sp>
          <p:sp>
            <p:nvSpPr>
              <p:cNvPr id="34892" name="Line 78"/>
              <p:cNvSpPr>
                <a:spLocks noChangeShapeType="1"/>
              </p:cNvSpPr>
              <p:nvPr/>
            </p:nvSpPr>
            <p:spPr bwMode="auto">
              <a:xfrm>
                <a:off x="3744" y="2976"/>
                <a:ext cx="576" cy="0"/>
              </a:xfrm>
              <a:prstGeom prst="line">
                <a:avLst/>
              </a:prstGeom>
              <a:noFill/>
              <a:ln w="9525">
                <a:solidFill>
                  <a:schemeClr val="tx1"/>
                </a:solidFill>
                <a:round/>
                <a:tailEnd type="triangle" w="med" len="med"/>
              </a:ln>
            </p:spPr>
            <p:txBody>
              <a:bodyPr/>
              <a:lstStyle/>
              <a:p>
                <a:endParaRPr lang="en-IN"/>
              </a:p>
            </p:txBody>
          </p:sp>
          <p:sp>
            <p:nvSpPr>
              <p:cNvPr id="34893" name="Line 79"/>
              <p:cNvSpPr>
                <a:spLocks noChangeShapeType="1"/>
              </p:cNvSpPr>
              <p:nvPr/>
            </p:nvSpPr>
            <p:spPr bwMode="auto">
              <a:xfrm flipH="1">
                <a:off x="4464" y="2976"/>
                <a:ext cx="240" cy="0"/>
              </a:xfrm>
              <a:prstGeom prst="line">
                <a:avLst/>
              </a:prstGeom>
              <a:noFill/>
              <a:ln w="9525">
                <a:solidFill>
                  <a:schemeClr val="tx1"/>
                </a:solidFill>
                <a:round/>
                <a:tailEnd type="triangle" w="med" len="med"/>
              </a:ln>
            </p:spPr>
            <p:txBody>
              <a:bodyPr/>
              <a:lstStyle/>
              <a:p>
                <a:endParaRPr lang="en-IN"/>
              </a:p>
            </p:txBody>
          </p:sp>
          <p:sp>
            <p:nvSpPr>
              <p:cNvPr id="34894" name="Line 80"/>
              <p:cNvSpPr>
                <a:spLocks noChangeShapeType="1"/>
              </p:cNvSpPr>
              <p:nvPr/>
            </p:nvSpPr>
            <p:spPr bwMode="auto">
              <a:xfrm>
                <a:off x="4944" y="2976"/>
                <a:ext cx="240" cy="0"/>
              </a:xfrm>
              <a:prstGeom prst="line">
                <a:avLst/>
              </a:prstGeom>
              <a:noFill/>
              <a:ln w="9525">
                <a:solidFill>
                  <a:schemeClr val="tx1"/>
                </a:solidFill>
                <a:round/>
                <a:tailEnd type="triangle" w="med" len="med"/>
              </a:ln>
            </p:spPr>
            <p:txBody>
              <a:bodyPr/>
              <a:lstStyle/>
              <a:p>
                <a:endParaRPr lang="en-IN"/>
              </a:p>
            </p:txBody>
          </p:sp>
          <p:sp>
            <p:nvSpPr>
              <p:cNvPr id="34895" name="Line 81"/>
              <p:cNvSpPr>
                <a:spLocks noChangeShapeType="1"/>
              </p:cNvSpPr>
              <p:nvPr/>
            </p:nvSpPr>
            <p:spPr bwMode="auto">
              <a:xfrm flipV="1">
                <a:off x="5328" y="2064"/>
                <a:ext cx="0" cy="144"/>
              </a:xfrm>
              <a:prstGeom prst="line">
                <a:avLst/>
              </a:prstGeom>
              <a:noFill/>
              <a:ln w="9525">
                <a:solidFill>
                  <a:schemeClr val="tx1"/>
                </a:solidFill>
                <a:round/>
                <a:tailEnd type="triangle" w="med" len="med"/>
              </a:ln>
            </p:spPr>
            <p:txBody>
              <a:bodyPr/>
              <a:lstStyle/>
              <a:p>
                <a:endParaRPr lang="en-IN"/>
              </a:p>
            </p:txBody>
          </p:sp>
          <p:sp>
            <p:nvSpPr>
              <p:cNvPr id="34896" name="Line 82"/>
              <p:cNvSpPr>
                <a:spLocks noChangeShapeType="1"/>
              </p:cNvSpPr>
              <p:nvPr/>
            </p:nvSpPr>
            <p:spPr bwMode="auto">
              <a:xfrm>
                <a:off x="5328" y="2304"/>
                <a:ext cx="0" cy="144"/>
              </a:xfrm>
              <a:prstGeom prst="line">
                <a:avLst/>
              </a:prstGeom>
              <a:noFill/>
              <a:ln w="9525">
                <a:solidFill>
                  <a:schemeClr val="tx1"/>
                </a:solidFill>
                <a:round/>
                <a:tailEnd type="triangle" w="med" len="med"/>
              </a:ln>
            </p:spPr>
            <p:txBody>
              <a:bodyPr/>
              <a:lstStyle/>
              <a:p>
                <a:endParaRPr lang="en-IN"/>
              </a:p>
            </p:txBody>
          </p:sp>
          <p:sp>
            <p:nvSpPr>
              <p:cNvPr id="34897" name="Line 83"/>
              <p:cNvSpPr>
                <a:spLocks noChangeShapeType="1"/>
              </p:cNvSpPr>
              <p:nvPr/>
            </p:nvSpPr>
            <p:spPr bwMode="auto">
              <a:xfrm flipV="1">
                <a:off x="5328" y="2448"/>
                <a:ext cx="0" cy="144"/>
              </a:xfrm>
              <a:prstGeom prst="line">
                <a:avLst/>
              </a:prstGeom>
              <a:noFill/>
              <a:ln w="9525">
                <a:solidFill>
                  <a:schemeClr val="tx1"/>
                </a:solidFill>
                <a:round/>
                <a:tailEnd type="triangle" w="med" len="med"/>
              </a:ln>
            </p:spPr>
            <p:txBody>
              <a:bodyPr/>
              <a:lstStyle/>
              <a:p>
                <a:endParaRPr lang="en-IN"/>
              </a:p>
            </p:txBody>
          </p:sp>
          <p:sp>
            <p:nvSpPr>
              <p:cNvPr id="34898" name="Line 84"/>
              <p:cNvSpPr>
                <a:spLocks noChangeShapeType="1"/>
              </p:cNvSpPr>
              <p:nvPr/>
            </p:nvSpPr>
            <p:spPr bwMode="auto">
              <a:xfrm>
                <a:off x="5328" y="2688"/>
                <a:ext cx="0" cy="96"/>
              </a:xfrm>
              <a:prstGeom prst="line">
                <a:avLst/>
              </a:prstGeom>
              <a:noFill/>
              <a:ln w="9525">
                <a:solidFill>
                  <a:schemeClr val="tx1"/>
                </a:solidFill>
                <a:round/>
                <a:tailEnd type="triangle" w="med" len="med"/>
              </a:ln>
            </p:spPr>
            <p:txBody>
              <a:bodyPr/>
              <a:lstStyle/>
              <a:p>
                <a:endParaRPr lang="en-IN"/>
              </a:p>
            </p:txBody>
          </p:sp>
          <p:sp>
            <p:nvSpPr>
              <p:cNvPr id="34899" name="Line 85"/>
              <p:cNvSpPr>
                <a:spLocks noChangeShapeType="1"/>
              </p:cNvSpPr>
              <p:nvPr/>
            </p:nvSpPr>
            <p:spPr bwMode="auto">
              <a:xfrm flipV="1">
                <a:off x="5328" y="1584"/>
                <a:ext cx="0" cy="144"/>
              </a:xfrm>
              <a:prstGeom prst="line">
                <a:avLst/>
              </a:prstGeom>
              <a:noFill/>
              <a:ln w="9525">
                <a:solidFill>
                  <a:schemeClr val="tx1"/>
                </a:solidFill>
                <a:round/>
                <a:tailEnd type="triangle" w="med" len="med"/>
              </a:ln>
            </p:spPr>
            <p:txBody>
              <a:bodyPr/>
              <a:lstStyle/>
              <a:p>
                <a:endParaRPr lang="en-IN"/>
              </a:p>
            </p:txBody>
          </p:sp>
          <p:sp>
            <p:nvSpPr>
              <p:cNvPr id="34900" name="Line 86"/>
              <p:cNvSpPr>
                <a:spLocks noChangeShapeType="1"/>
              </p:cNvSpPr>
              <p:nvPr/>
            </p:nvSpPr>
            <p:spPr bwMode="auto">
              <a:xfrm>
                <a:off x="5328" y="1872"/>
                <a:ext cx="0" cy="192"/>
              </a:xfrm>
              <a:prstGeom prst="line">
                <a:avLst/>
              </a:prstGeom>
              <a:noFill/>
              <a:ln w="9525">
                <a:solidFill>
                  <a:schemeClr val="tx1"/>
                </a:solidFill>
                <a:round/>
                <a:tailEnd type="triangle" w="med" len="med"/>
              </a:ln>
            </p:spPr>
            <p:txBody>
              <a:bodyPr/>
              <a:lstStyle/>
              <a:p>
                <a:endParaRPr lang="en-IN"/>
              </a:p>
            </p:txBody>
          </p:sp>
          <p:sp>
            <p:nvSpPr>
              <p:cNvPr id="34901" name="Line 87"/>
              <p:cNvSpPr>
                <a:spLocks noChangeShapeType="1"/>
              </p:cNvSpPr>
              <p:nvPr/>
            </p:nvSpPr>
            <p:spPr bwMode="auto">
              <a:xfrm flipV="1">
                <a:off x="4464" y="1296"/>
                <a:ext cx="0" cy="240"/>
              </a:xfrm>
              <a:prstGeom prst="line">
                <a:avLst/>
              </a:prstGeom>
              <a:noFill/>
              <a:ln w="9525">
                <a:solidFill>
                  <a:schemeClr val="tx1"/>
                </a:solidFill>
                <a:round/>
              </a:ln>
            </p:spPr>
            <p:txBody>
              <a:bodyPr/>
              <a:lstStyle/>
              <a:p>
                <a:endParaRPr lang="en-IN"/>
              </a:p>
            </p:txBody>
          </p:sp>
          <p:sp>
            <p:nvSpPr>
              <p:cNvPr id="34902" name="Text Box 88"/>
              <p:cNvSpPr txBox="1">
                <a:spLocks noChangeArrowheads="1"/>
              </p:cNvSpPr>
              <p:nvPr/>
            </p:nvSpPr>
            <p:spPr bwMode="auto">
              <a:xfrm>
                <a:off x="3014" y="1847"/>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4903" name="Text Box 89"/>
              <p:cNvSpPr txBox="1">
                <a:spLocks noChangeArrowheads="1"/>
              </p:cNvSpPr>
              <p:nvPr/>
            </p:nvSpPr>
            <p:spPr bwMode="auto">
              <a:xfrm>
                <a:off x="3916" y="1319"/>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4904" name="Text Box 90"/>
              <p:cNvSpPr txBox="1">
                <a:spLocks noChangeArrowheads="1"/>
              </p:cNvSpPr>
              <p:nvPr/>
            </p:nvSpPr>
            <p:spPr bwMode="auto">
              <a:xfrm>
                <a:off x="4636" y="1319"/>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4905" name="Text Box 91"/>
              <p:cNvSpPr txBox="1">
                <a:spLocks noChangeArrowheads="1"/>
              </p:cNvSpPr>
              <p:nvPr/>
            </p:nvSpPr>
            <p:spPr bwMode="auto">
              <a:xfrm>
                <a:off x="5222" y="1719"/>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4906" name="Text Box 92"/>
              <p:cNvSpPr txBox="1">
                <a:spLocks noChangeArrowheads="1"/>
              </p:cNvSpPr>
              <p:nvPr/>
            </p:nvSpPr>
            <p:spPr bwMode="auto">
              <a:xfrm>
                <a:off x="5222" y="2175"/>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4907" name="Text Box 93"/>
              <p:cNvSpPr txBox="1">
                <a:spLocks noChangeArrowheads="1"/>
              </p:cNvSpPr>
              <p:nvPr/>
            </p:nvSpPr>
            <p:spPr bwMode="auto">
              <a:xfrm>
                <a:off x="5232" y="2559"/>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4908" name="Text Box 94"/>
              <p:cNvSpPr txBox="1">
                <a:spLocks noChangeArrowheads="1"/>
              </p:cNvSpPr>
              <p:nvPr/>
            </p:nvSpPr>
            <p:spPr bwMode="auto">
              <a:xfrm>
                <a:off x="4726" y="2903"/>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4909" name="Text Box 95"/>
              <p:cNvSpPr txBox="1">
                <a:spLocks noChangeArrowheads="1"/>
              </p:cNvSpPr>
              <p:nvPr/>
            </p:nvSpPr>
            <p:spPr bwMode="auto">
              <a:xfrm>
                <a:off x="3446" y="2903"/>
                <a:ext cx="212" cy="173"/>
              </a:xfrm>
              <a:prstGeom prst="rect">
                <a:avLst/>
              </a:prstGeom>
              <a:noFill/>
              <a:ln w="9525">
                <a:noFill/>
                <a:miter lim="800000"/>
              </a:ln>
            </p:spPr>
            <p:txBody>
              <a:bodyPr wrap="none">
                <a:spAutoFit/>
              </a:bodyPr>
              <a:lstStyle/>
              <a:p>
                <a:pPr algn="ctr"/>
                <a:r>
                  <a:rPr lang="en-US" sz="1200">
                    <a:latin typeface="Times New Roman" charset="0"/>
                  </a:rPr>
                  <a:t>80</a:t>
                </a:r>
                <a:endParaRPr lang="en-US" sz="1200">
                  <a:latin typeface="Times New Roman" charset="0"/>
                </a:endParaRPr>
              </a:p>
            </p:txBody>
          </p:sp>
          <p:sp>
            <p:nvSpPr>
              <p:cNvPr id="34910" name="Text Box 96"/>
              <p:cNvSpPr txBox="1">
                <a:spLocks noChangeArrowheads="1"/>
              </p:cNvSpPr>
              <p:nvPr/>
            </p:nvSpPr>
            <p:spPr bwMode="auto">
              <a:xfrm>
                <a:off x="5006" y="188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4911" name="Line 97"/>
              <p:cNvSpPr>
                <a:spLocks noChangeShapeType="1"/>
              </p:cNvSpPr>
              <p:nvPr/>
            </p:nvSpPr>
            <p:spPr bwMode="auto">
              <a:xfrm>
                <a:off x="5040" y="1896"/>
                <a:ext cx="0" cy="144"/>
              </a:xfrm>
              <a:prstGeom prst="line">
                <a:avLst/>
              </a:prstGeom>
              <a:noFill/>
              <a:ln w="9525">
                <a:solidFill>
                  <a:schemeClr val="tx1"/>
                </a:solidFill>
                <a:round/>
              </a:ln>
            </p:spPr>
            <p:txBody>
              <a:bodyPr/>
              <a:lstStyle/>
              <a:p>
                <a:endParaRPr lang="en-IN"/>
              </a:p>
            </p:txBody>
          </p:sp>
          <p:sp>
            <p:nvSpPr>
              <p:cNvPr id="34912" name="Line 98"/>
              <p:cNvSpPr>
                <a:spLocks noChangeShapeType="1"/>
              </p:cNvSpPr>
              <p:nvPr/>
            </p:nvSpPr>
            <p:spPr bwMode="auto">
              <a:xfrm flipV="1">
                <a:off x="5184" y="1888"/>
                <a:ext cx="0" cy="144"/>
              </a:xfrm>
              <a:prstGeom prst="line">
                <a:avLst/>
              </a:prstGeom>
              <a:noFill/>
              <a:ln w="9525">
                <a:solidFill>
                  <a:schemeClr val="tx1"/>
                </a:solidFill>
                <a:round/>
              </a:ln>
            </p:spPr>
            <p:txBody>
              <a:bodyPr/>
              <a:lstStyle/>
              <a:p>
                <a:endParaRPr lang="en-IN"/>
              </a:p>
            </p:txBody>
          </p:sp>
          <p:sp>
            <p:nvSpPr>
              <p:cNvPr id="34913" name="Line 99"/>
              <p:cNvSpPr>
                <a:spLocks noChangeShapeType="1"/>
              </p:cNvSpPr>
              <p:nvPr/>
            </p:nvSpPr>
            <p:spPr bwMode="auto">
              <a:xfrm flipH="1">
                <a:off x="4560" y="1056"/>
                <a:ext cx="48" cy="288"/>
              </a:xfrm>
              <a:prstGeom prst="line">
                <a:avLst/>
              </a:prstGeom>
              <a:noFill/>
              <a:ln w="9525">
                <a:solidFill>
                  <a:schemeClr val="tx1"/>
                </a:solidFill>
                <a:round/>
                <a:tailEnd type="triangle" w="med" len="med"/>
              </a:ln>
            </p:spPr>
            <p:txBody>
              <a:bodyPr/>
              <a:lstStyle/>
              <a:p>
                <a:endParaRPr lang="en-IN"/>
              </a:p>
            </p:txBody>
          </p:sp>
          <p:sp>
            <p:nvSpPr>
              <p:cNvPr id="34914" name="Line 100"/>
              <p:cNvSpPr>
                <a:spLocks noChangeShapeType="1"/>
              </p:cNvSpPr>
              <p:nvPr/>
            </p:nvSpPr>
            <p:spPr bwMode="auto">
              <a:xfrm>
                <a:off x="4608" y="1056"/>
                <a:ext cx="192" cy="0"/>
              </a:xfrm>
              <a:prstGeom prst="line">
                <a:avLst/>
              </a:prstGeom>
              <a:noFill/>
              <a:ln w="9525">
                <a:solidFill>
                  <a:schemeClr val="tx1"/>
                </a:solidFill>
                <a:round/>
              </a:ln>
            </p:spPr>
            <p:txBody>
              <a:bodyPr/>
              <a:lstStyle/>
              <a:p>
                <a:endParaRPr lang="en-IN"/>
              </a:p>
            </p:txBody>
          </p:sp>
        </p:grpSp>
        <p:sp>
          <p:nvSpPr>
            <p:cNvPr id="34868" name="Text Box 101"/>
            <p:cNvSpPr txBox="1">
              <a:spLocks noChangeArrowheads="1"/>
            </p:cNvSpPr>
            <p:nvPr/>
          </p:nvSpPr>
          <p:spPr bwMode="auto">
            <a:xfrm>
              <a:off x="3043" y="3155"/>
              <a:ext cx="350" cy="212"/>
            </a:xfrm>
            <a:prstGeom prst="rect">
              <a:avLst/>
            </a:prstGeom>
            <a:noFill/>
            <a:ln w="9525">
              <a:noFill/>
              <a:miter lim="800000"/>
            </a:ln>
          </p:spPr>
          <p:txBody>
            <a:bodyPr wrap="none">
              <a:spAutoFit/>
            </a:bodyPr>
            <a:lstStyle/>
            <a:p>
              <a:pPr algn="ctr"/>
              <a:r>
                <a:rPr lang="en-US" sz="1600" b="1">
                  <a:latin typeface="Times New Roman" charset="0"/>
                </a:rPr>
                <a:t>F.V.</a:t>
              </a:r>
              <a:endParaRPr lang="en-US" sz="1600" b="1">
                <a:latin typeface="Times New Roman" charset="0"/>
              </a:endParaRPr>
            </a:p>
          </p:txBody>
        </p:sp>
        <p:sp>
          <p:nvSpPr>
            <p:cNvPr id="34869" name="Text Box 102"/>
            <p:cNvSpPr txBox="1">
              <a:spLocks noChangeArrowheads="1"/>
            </p:cNvSpPr>
            <p:nvPr/>
          </p:nvSpPr>
          <p:spPr bwMode="auto">
            <a:xfrm>
              <a:off x="4724" y="3132"/>
              <a:ext cx="343" cy="212"/>
            </a:xfrm>
            <a:prstGeom prst="rect">
              <a:avLst/>
            </a:prstGeom>
            <a:noFill/>
            <a:ln w="9525">
              <a:noFill/>
              <a:miter lim="800000"/>
            </a:ln>
          </p:spPr>
          <p:txBody>
            <a:bodyPr wrap="none">
              <a:spAutoFit/>
            </a:bodyPr>
            <a:lstStyle/>
            <a:p>
              <a:pPr algn="ctr"/>
              <a:r>
                <a:rPr lang="en-US" sz="1600" b="1">
                  <a:latin typeface="Times New Roman" charset="0"/>
                </a:rPr>
                <a:t>S.V.</a:t>
              </a:r>
              <a:endParaRPr lang="en-US" sz="1600" b="1">
                <a:latin typeface="Times New Roman" charset="0"/>
              </a:endParaRPr>
            </a:p>
          </p:txBody>
        </p:sp>
      </p:grpSp>
      <p:grpSp>
        <p:nvGrpSpPr>
          <p:cNvPr id="6" name="Group 103"/>
          <p:cNvGrpSpPr/>
          <p:nvPr/>
        </p:nvGrpSpPr>
        <p:grpSpPr bwMode="auto">
          <a:xfrm>
            <a:off x="1828800" y="381000"/>
            <a:ext cx="6629400" cy="381000"/>
            <a:chOff x="1440" y="288"/>
            <a:chExt cx="4320" cy="240"/>
          </a:xfrm>
        </p:grpSpPr>
        <p:sp>
          <p:nvSpPr>
            <p:cNvPr id="34865" name="Rectangle 104"/>
            <p:cNvSpPr>
              <a:spLocks noChangeArrowheads="1"/>
            </p:cNvSpPr>
            <p:nvPr/>
          </p:nvSpPr>
          <p:spPr bwMode="auto">
            <a:xfrm>
              <a:off x="1440" y="288"/>
              <a:ext cx="4320" cy="240"/>
            </a:xfrm>
            <a:prstGeom prst="rect">
              <a:avLst/>
            </a:prstGeom>
            <a:solidFill>
              <a:srgbClr val="FFFFCC"/>
            </a:solidFill>
            <a:ln w="9525">
              <a:solidFill>
                <a:schemeClr val="tx1"/>
              </a:solidFill>
              <a:miter lim="800000"/>
            </a:ln>
          </p:spPr>
          <p:txBody>
            <a:bodyPr wrap="none" anchor="ctr"/>
            <a:lstStyle/>
            <a:p>
              <a:endParaRPr lang="en-IN"/>
            </a:p>
          </p:txBody>
        </p:sp>
        <p:sp>
          <p:nvSpPr>
            <p:cNvPr id="34866" name="Text Box 105"/>
            <p:cNvSpPr txBox="1">
              <a:spLocks noChangeArrowheads="1"/>
            </p:cNvSpPr>
            <p:nvPr/>
          </p:nvSpPr>
          <p:spPr bwMode="auto">
            <a:xfrm>
              <a:off x="1584" y="288"/>
              <a:ext cx="3939" cy="212"/>
            </a:xfrm>
            <a:prstGeom prst="rect">
              <a:avLst/>
            </a:prstGeom>
            <a:noFill/>
            <a:ln w="9525">
              <a:noFill/>
              <a:miter lim="800000"/>
            </a:ln>
          </p:spPr>
          <p:txBody>
            <a:bodyPr wrap="none">
              <a:spAutoFit/>
            </a:bodyPr>
            <a:lstStyle/>
            <a:p>
              <a:r>
                <a:rPr lang="en-US" sz="1600" b="1"/>
                <a:t>F.V. and S.V.of  an object are given. Draw it’s isometric view.</a:t>
              </a:r>
              <a:endParaRPr lang="en-US" sz="1600" b="1"/>
            </a:p>
          </p:txBody>
        </p:sp>
      </p:grpSp>
      <p:grpSp>
        <p:nvGrpSpPr>
          <p:cNvPr id="7" name="Group 106"/>
          <p:cNvGrpSpPr/>
          <p:nvPr/>
        </p:nvGrpSpPr>
        <p:grpSpPr bwMode="auto">
          <a:xfrm>
            <a:off x="0" y="0"/>
            <a:ext cx="1806575" cy="1066800"/>
            <a:chOff x="270" y="96"/>
            <a:chExt cx="1532" cy="816"/>
          </a:xfrm>
        </p:grpSpPr>
        <p:sp>
          <p:nvSpPr>
            <p:cNvPr id="34863" name="Oval 107"/>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4864" name="Text Box 108"/>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34855" name="Oval 109"/>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31</a:t>
            </a:r>
            <a:endParaRPr lang="en-US" b="1">
              <a:latin typeface="Times New Roman" charset="0"/>
            </a:endParaRPr>
          </a:p>
        </p:txBody>
      </p:sp>
      <p:grpSp>
        <p:nvGrpSpPr>
          <p:cNvPr id="8" name="Group 110"/>
          <p:cNvGrpSpPr/>
          <p:nvPr/>
        </p:nvGrpSpPr>
        <p:grpSpPr bwMode="auto">
          <a:xfrm>
            <a:off x="7467600" y="46038"/>
            <a:ext cx="1096963" cy="182562"/>
            <a:chOff x="5050" y="0"/>
            <a:chExt cx="691" cy="115"/>
          </a:xfrm>
        </p:grpSpPr>
        <p:sp>
          <p:nvSpPr>
            <p:cNvPr id="34857" name="AutoShape 111">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4858" name="AutoShape 112">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4859" name="AutoShape 113">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4860" name="AutoShape 114">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4861" name="AutoShape 115">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4862" name="AutoShape 116">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ppt_x"/>
                                          </p:val>
                                        </p:tav>
                                        <p:tav tm="100000">
                                          <p:val>
                                            <p:strVal val="#ppt_x"/>
                                          </p:val>
                                        </p:tav>
                                      </p:tavLst>
                                    </p:anim>
                                    <p:anim calcmode="lin" valueType="num">
                                      <p:cBhvr>
                                        <p:cTn id="8" dur="500" fill="hold"/>
                                        <p:tgtEl>
                                          <p:spTgt spid="2"/>
                                        </p:tgtEl>
                                        <p:attrNameLst>
                                          <p:attrName>ppt_y</p:attrName>
                                        </p:attrNameLst>
                                      </p:cBhvr>
                                      <p:tavLst>
                                        <p:tav tm="0">
                                          <p:val>
                                            <p:strVal val="#ppt_y+#ppt_h/2"/>
                                          </p:val>
                                        </p:tav>
                                        <p:tav tm="100000">
                                          <p:val>
                                            <p:strVal val="#ppt_y"/>
                                          </p:val>
                                        </p:tav>
                                      </p:tavLst>
                                    </p:anim>
                                    <p:anim calcmode="lin" valueType="num">
                                      <p:cBhvr>
                                        <p:cTn id="9" dur="500" fill="hold"/>
                                        <p:tgtEl>
                                          <p:spTgt spid="2"/>
                                        </p:tgtEl>
                                        <p:attrNameLst>
                                          <p:attrName>ppt_w</p:attrName>
                                        </p:attrNameLst>
                                      </p:cBhvr>
                                      <p:tavLst>
                                        <p:tav tm="0">
                                          <p:val>
                                            <p:strVal val="#ppt_w"/>
                                          </p:val>
                                        </p:tav>
                                        <p:tav tm="100000">
                                          <p:val>
                                            <p:strVal val="#ppt_w"/>
                                          </p:val>
                                        </p:tav>
                                      </p:tavLst>
                                    </p:anim>
                                    <p:anim calcmode="lin" valueType="num">
                                      <p:cBhvr>
                                        <p:cTn id="1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32" fill="hold" grpId="0" nodeType="clickEffect">
                                  <p:stCondLst>
                                    <p:cond delay="0"/>
                                  </p:stCondLst>
                                  <p:childTnLst>
                                    <p:set>
                                      <p:cBhvr>
                                        <p:cTn id="14" dur="1" fill="hold">
                                          <p:stCondLst>
                                            <p:cond delay="0"/>
                                          </p:stCondLst>
                                        </p:cTn>
                                        <p:tgtEl>
                                          <p:spTgt spid="35877"/>
                                        </p:tgtEl>
                                        <p:attrNameLst>
                                          <p:attrName>style.visibility</p:attrName>
                                        </p:attrNameLst>
                                      </p:cBhvr>
                                      <p:to>
                                        <p:strVal val="visible"/>
                                      </p:to>
                                    </p:set>
                                    <p:anim calcmode="lin" valueType="num">
                                      <p:cBhvr>
                                        <p:cTn id="15" dur="500" fill="hold"/>
                                        <p:tgtEl>
                                          <p:spTgt spid="35877"/>
                                        </p:tgtEl>
                                        <p:attrNameLst>
                                          <p:attrName>ppt_w</p:attrName>
                                        </p:attrNameLst>
                                      </p:cBhvr>
                                      <p:tavLst>
                                        <p:tav tm="0">
                                          <p:val>
                                            <p:strVal val="4*#ppt_w"/>
                                          </p:val>
                                        </p:tav>
                                        <p:tav tm="100000">
                                          <p:val>
                                            <p:strVal val="#ppt_w"/>
                                          </p:val>
                                        </p:tav>
                                      </p:tavLst>
                                    </p:anim>
                                    <p:anim calcmode="lin" valueType="num">
                                      <p:cBhvr>
                                        <p:cTn id="16" dur="500" fill="hold"/>
                                        <p:tgtEl>
                                          <p:spTgt spid="35877"/>
                                        </p:tgtEl>
                                        <p:attrNameLst>
                                          <p:attrName>ppt_h</p:attrName>
                                        </p:attrNameLst>
                                      </p:cBhvr>
                                      <p:tavLst>
                                        <p:tav tm="0">
                                          <p:val>
                                            <p:strVal val="4*#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grpId="0" nodeType="clickEffect">
                                  <p:stCondLst>
                                    <p:cond delay="0"/>
                                  </p:stCondLst>
                                  <p:childTnLst>
                                    <p:set>
                                      <p:cBhvr>
                                        <p:cTn id="20" dur="1" fill="hold">
                                          <p:stCondLst>
                                            <p:cond delay="0"/>
                                          </p:stCondLst>
                                        </p:cTn>
                                        <p:tgtEl>
                                          <p:spTgt spid="35876"/>
                                        </p:tgtEl>
                                        <p:attrNameLst>
                                          <p:attrName>style.visibility</p:attrName>
                                        </p:attrNameLst>
                                      </p:cBhvr>
                                      <p:to>
                                        <p:strVal val="visible"/>
                                      </p:to>
                                    </p:set>
                                    <p:anim calcmode="lin" valueType="num">
                                      <p:cBhvr>
                                        <p:cTn id="21" dur="500" fill="hold"/>
                                        <p:tgtEl>
                                          <p:spTgt spid="35876"/>
                                        </p:tgtEl>
                                        <p:attrNameLst>
                                          <p:attrName>ppt_w</p:attrName>
                                        </p:attrNameLst>
                                      </p:cBhvr>
                                      <p:tavLst>
                                        <p:tav tm="0">
                                          <p:val>
                                            <p:fltVal val="0"/>
                                          </p:val>
                                        </p:tav>
                                        <p:tav tm="100000">
                                          <p:val>
                                            <p:strVal val="#ppt_w"/>
                                          </p:val>
                                        </p:tav>
                                      </p:tavLst>
                                    </p:anim>
                                    <p:anim calcmode="lin" valueType="num">
                                      <p:cBhvr>
                                        <p:cTn id="22" dur="500" fill="hold"/>
                                        <p:tgtEl>
                                          <p:spTgt spid="35876"/>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grpId="0" nodeType="clickEffect">
                                  <p:stCondLst>
                                    <p:cond delay="0"/>
                                  </p:stCondLst>
                                  <p:childTnLst>
                                    <p:set>
                                      <p:cBhvr>
                                        <p:cTn id="26" dur="1" fill="hold">
                                          <p:stCondLst>
                                            <p:cond delay="0"/>
                                          </p:stCondLst>
                                        </p:cTn>
                                        <p:tgtEl>
                                          <p:spTgt spid="35846"/>
                                        </p:tgtEl>
                                        <p:attrNameLst>
                                          <p:attrName>style.visibility</p:attrName>
                                        </p:attrNameLst>
                                      </p:cBhvr>
                                      <p:to>
                                        <p:strVal val="visible"/>
                                      </p:to>
                                    </p:set>
                                    <p:anim calcmode="lin" valueType="num">
                                      <p:cBhvr>
                                        <p:cTn id="27" dur="500" fill="hold"/>
                                        <p:tgtEl>
                                          <p:spTgt spid="35846"/>
                                        </p:tgtEl>
                                        <p:attrNameLst>
                                          <p:attrName>ppt_x</p:attrName>
                                        </p:attrNameLst>
                                      </p:cBhvr>
                                      <p:tavLst>
                                        <p:tav tm="0">
                                          <p:val>
                                            <p:strVal val="#ppt_x"/>
                                          </p:val>
                                        </p:tav>
                                        <p:tav tm="100000">
                                          <p:val>
                                            <p:strVal val="#ppt_x"/>
                                          </p:val>
                                        </p:tav>
                                      </p:tavLst>
                                    </p:anim>
                                    <p:anim calcmode="lin" valueType="num">
                                      <p:cBhvr>
                                        <p:cTn id="28" dur="500" fill="hold"/>
                                        <p:tgtEl>
                                          <p:spTgt spid="35846"/>
                                        </p:tgtEl>
                                        <p:attrNameLst>
                                          <p:attrName>ppt_y</p:attrName>
                                        </p:attrNameLst>
                                      </p:cBhvr>
                                      <p:tavLst>
                                        <p:tav tm="0">
                                          <p:val>
                                            <p:strVal val="#ppt_y+#ppt_h/2"/>
                                          </p:val>
                                        </p:tav>
                                        <p:tav tm="100000">
                                          <p:val>
                                            <p:strVal val="#ppt_y"/>
                                          </p:val>
                                        </p:tav>
                                      </p:tavLst>
                                    </p:anim>
                                    <p:anim calcmode="lin" valueType="num">
                                      <p:cBhvr>
                                        <p:cTn id="29" dur="500" fill="hold"/>
                                        <p:tgtEl>
                                          <p:spTgt spid="35846"/>
                                        </p:tgtEl>
                                        <p:attrNameLst>
                                          <p:attrName>ppt_w</p:attrName>
                                        </p:attrNameLst>
                                      </p:cBhvr>
                                      <p:tavLst>
                                        <p:tav tm="0">
                                          <p:val>
                                            <p:strVal val="#ppt_w"/>
                                          </p:val>
                                        </p:tav>
                                        <p:tav tm="100000">
                                          <p:val>
                                            <p:strVal val="#ppt_w"/>
                                          </p:val>
                                        </p:tav>
                                      </p:tavLst>
                                    </p:anim>
                                    <p:anim calcmode="lin" valueType="num">
                                      <p:cBhvr>
                                        <p:cTn id="30" dur="500" fill="hold"/>
                                        <p:tgtEl>
                                          <p:spTgt spid="35846"/>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10" fill="hold" grpId="0" nodeType="clickEffect">
                                  <p:stCondLst>
                                    <p:cond delay="0"/>
                                  </p:stCondLst>
                                  <p:childTnLst>
                                    <p:set>
                                      <p:cBhvr>
                                        <p:cTn id="34" dur="1" fill="hold">
                                          <p:stCondLst>
                                            <p:cond delay="0"/>
                                          </p:stCondLst>
                                        </p:cTn>
                                        <p:tgtEl>
                                          <p:spTgt spid="35848"/>
                                        </p:tgtEl>
                                        <p:attrNameLst>
                                          <p:attrName>style.visibility</p:attrName>
                                        </p:attrNameLst>
                                      </p:cBhvr>
                                      <p:to>
                                        <p:strVal val="visible"/>
                                      </p:to>
                                    </p:set>
                                    <p:anim calcmode="lin" valueType="num">
                                      <p:cBhvr>
                                        <p:cTn id="35" dur="500" fill="hold"/>
                                        <p:tgtEl>
                                          <p:spTgt spid="35848"/>
                                        </p:tgtEl>
                                        <p:attrNameLst>
                                          <p:attrName>ppt_w</p:attrName>
                                        </p:attrNameLst>
                                      </p:cBhvr>
                                      <p:tavLst>
                                        <p:tav tm="0">
                                          <p:val>
                                            <p:fltVal val="0"/>
                                          </p:val>
                                        </p:tav>
                                        <p:tav tm="100000">
                                          <p:val>
                                            <p:strVal val="#ppt_w"/>
                                          </p:val>
                                        </p:tav>
                                      </p:tavLst>
                                    </p:anim>
                                    <p:anim calcmode="lin" valueType="num">
                                      <p:cBhvr>
                                        <p:cTn id="36" dur="500" fill="hold"/>
                                        <p:tgtEl>
                                          <p:spTgt spid="35848"/>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4" fill="hold" grpId="0" nodeType="clickEffect">
                                  <p:stCondLst>
                                    <p:cond delay="0"/>
                                  </p:stCondLst>
                                  <p:childTnLst>
                                    <p:set>
                                      <p:cBhvr>
                                        <p:cTn id="40" dur="1" fill="hold">
                                          <p:stCondLst>
                                            <p:cond delay="0"/>
                                          </p:stCondLst>
                                        </p:cTn>
                                        <p:tgtEl>
                                          <p:spTgt spid="35849"/>
                                        </p:tgtEl>
                                        <p:attrNameLst>
                                          <p:attrName>style.visibility</p:attrName>
                                        </p:attrNameLst>
                                      </p:cBhvr>
                                      <p:to>
                                        <p:strVal val="visible"/>
                                      </p:to>
                                    </p:set>
                                    <p:anim calcmode="lin" valueType="num">
                                      <p:cBhvr>
                                        <p:cTn id="41" dur="500" fill="hold"/>
                                        <p:tgtEl>
                                          <p:spTgt spid="35849"/>
                                        </p:tgtEl>
                                        <p:attrNameLst>
                                          <p:attrName>ppt_x</p:attrName>
                                        </p:attrNameLst>
                                      </p:cBhvr>
                                      <p:tavLst>
                                        <p:tav tm="0">
                                          <p:val>
                                            <p:strVal val="#ppt_x"/>
                                          </p:val>
                                        </p:tav>
                                        <p:tav tm="100000">
                                          <p:val>
                                            <p:strVal val="#ppt_x"/>
                                          </p:val>
                                        </p:tav>
                                      </p:tavLst>
                                    </p:anim>
                                    <p:anim calcmode="lin" valueType="num">
                                      <p:cBhvr>
                                        <p:cTn id="42" dur="500" fill="hold"/>
                                        <p:tgtEl>
                                          <p:spTgt spid="35849"/>
                                        </p:tgtEl>
                                        <p:attrNameLst>
                                          <p:attrName>ppt_y</p:attrName>
                                        </p:attrNameLst>
                                      </p:cBhvr>
                                      <p:tavLst>
                                        <p:tav tm="0">
                                          <p:val>
                                            <p:strVal val="#ppt_y+#ppt_h/2"/>
                                          </p:val>
                                        </p:tav>
                                        <p:tav tm="100000">
                                          <p:val>
                                            <p:strVal val="#ppt_y"/>
                                          </p:val>
                                        </p:tav>
                                      </p:tavLst>
                                    </p:anim>
                                    <p:anim calcmode="lin" valueType="num">
                                      <p:cBhvr>
                                        <p:cTn id="43" dur="500" fill="hold"/>
                                        <p:tgtEl>
                                          <p:spTgt spid="35849"/>
                                        </p:tgtEl>
                                        <p:attrNameLst>
                                          <p:attrName>ppt_w</p:attrName>
                                        </p:attrNameLst>
                                      </p:cBhvr>
                                      <p:tavLst>
                                        <p:tav tm="0">
                                          <p:val>
                                            <p:strVal val="#ppt_w"/>
                                          </p:val>
                                        </p:tav>
                                        <p:tav tm="100000">
                                          <p:val>
                                            <p:strVal val="#ppt_w"/>
                                          </p:val>
                                        </p:tav>
                                      </p:tavLst>
                                    </p:anim>
                                    <p:anim calcmode="lin" valueType="num">
                                      <p:cBhvr>
                                        <p:cTn id="44" dur="500" fill="hold"/>
                                        <p:tgtEl>
                                          <p:spTgt spid="35849"/>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4" fill="hold" grpId="0" nodeType="clickEffect">
                                  <p:stCondLst>
                                    <p:cond delay="0"/>
                                  </p:stCondLst>
                                  <p:childTnLst>
                                    <p:set>
                                      <p:cBhvr>
                                        <p:cTn id="48" dur="1" fill="hold">
                                          <p:stCondLst>
                                            <p:cond delay="0"/>
                                          </p:stCondLst>
                                        </p:cTn>
                                        <p:tgtEl>
                                          <p:spTgt spid="35851"/>
                                        </p:tgtEl>
                                        <p:attrNameLst>
                                          <p:attrName>style.visibility</p:attrName>
                                        </p:attrNameLst>
                                      </p:cBhvr>
                                      <p:to>
                                        <p:strVal val="visible"/>
                                      </p:to>
                                    </p:set>
                                    <p:anim calcmode="lin" valueType="num">
                                      <p:cBhvr>
                                        <p:cTn id="49" dur="500" fill="hold"/>
                                        <p:tgtEl>
                                          <p:spTgt spid="35851"/>
                                        </p:tgtEl>
                                        <p:attrNameLst>
                                          <p:attrName>ppt_x</p:attrName>
                                        </p:attrNameLst>
                                      </p:cBhvr>
                                      <p:tavLst>
                                        <p:tav tm="0">
                                          <p:val>
                                            <p:strVal val="#ppt_x"/>
                                          </p:val>
                                        </p:tav>
                                        <p:tav tm="100000">
                                          <p:val>
                                            <p:strVal val="#ppt_x"/>
                                          </p:val>
                                        </p:tav>
                                      </p:tavLst>
                                    </p:anim>
                                    <p:anim calcmode="lin" valueType="num">
                                      <p:cBhvr>
                                        <p:cTn id="50" dur="500" fill="hold"/>
                                        <p:tgtEl>
                                          <p:spTgt spid="35851"/>
                                        </p:tgtEl>
                                        <p:attrNameLst>
                                          <p:attrName>ppt_y</p:attrName>
                                        </p:attrNameLst>
                                      </p:cBhvr>
                                      <p:tavLst>
                                        <p:tav tm="0">
                                          <p:val>
                                            <p:strVal val="#ppt_y+#ppt_h/2"/>
                                          </p:val>
                                        </p:tav>
                                        <p:tav tm="100000">
                                          <p:val>
                                            <p:strVal val="#ppt_y"/>
                                          </p:val>
                                        </p:tav>
                                      </p:tavLst>
                                    </p:anim>
                                    <p:anim calcmode="lin" valueType="num">
                                      <p:cBhvr>
                                        <p:cTn id="51" dur="500" fill="hold"/>
                                        <p:tgtEl>
                                          <p:spTgt spid="35851"/>
                                        </p:tgtEl>
                                        <p:attrNameLst>
                                          <p:attrName>ppt_w</p:attrName>
                                        </p:attrNameLst>
                                      </p:cBhvr>
                                      <p:tavLst>
                                        <p:tav tm="0">
                                          <p:val>
                                            <p:strVal val="#ppt_w"/>
                                          </p:val>
                                        </p:tav>
                                        <p:tav tm="100000">
                                          <p:val>
                                            <p:strVal val="#ppt_w"/>
                                          </p:val>
                                        </p:tav>
                                      </p:tavLst>
                                    </p:anim>
                                    <p:anim calcmode="lin" valueType="num">
                                      <p:cBhvr>
                                        <p:cTn id="52" dur="500" fill="hold"/>
                                        <p:tgtEl>
                                          <p:spTgt spid="35851"/>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10" fill="hold" grpId="0" nodeType="clickEffect">
                                  <p:stCondLst>
                                    <p:cond delay="0"/>
                                  </p:stCondLst>
                                  <p:childTnLst>
                                    <p:set>
                                      <p:cBhvr>
                                        <p:cTn id="56" dur="1" fill="hold">
                                          <p:stCondLst>
                                            <p:cond delay="0"/>
                                          </p:stCondLst>
                                        </p:cTn>
                                        <p:tgtEl>
                                          <p:spTgt spid="35850"/>
                                        </p:tgtEl>
                                        <p:attrNameLst>
                                          <p:attrName>style.visibility</p:attrName>
                                        </p:attrNameLst>
                                      </p:cBhvr>
                                      <p:to>
                                        <p:strVal val="visible"/>
                                      </p:to>
                                    </p:set>
                                    <p:anim calcmode="lin" valueType="num">
                                      <p:cBhvr>
                                        <p:cTn id="57" dur="500" fill="hold"/>
                                        <p:tgtEl>
                                          <p:spTgt spid="35850"/>
                                        </p:tgtEl>
                                        <p:attrNameLst>
                                          <p:attrName>ppt_w</p:attrName>
                                        </p:attrNameLst>
                                      </p:cBhvr>
                                      <p:tavLst>
                                        <p:tav tm="0">
                                          <p:val>
                                            <p:fltVal val="0"/>
                                          </p:val>
                                        </p:tav>
                                        <p:tav tm="100000">
                                          <p:val>
                                            <p:strVal val="#ppt_w"/>
                                          </p:val>
                                        </p:tav>
                                      </p:tavLst>
                                    </p:anim>
                                    <p:anim calcmode="lin" valueType="num">
                                      <p:cBhvr>
                                        <p:cTn id="58" dur="500" fill="hold"/>
                                        <p:tgtEl>
                                          <p:spTgt spid="35850"/>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grpId="0" nodeType="clickEffect">
                                  <p:stCondLst>
                                    <p:cond delay="0"/>
                                  </p:stCondLst>
                                  <p:childTnLst>
                                    <p:set>
                                      <p:cBhvr>
                                        <p:cTn id="62" dur="1" fill="hold">
                                          <p:stCondLst>
                                            <p:cond delay="0"/>
                                          </p:stCondLst>
                                        </p:cTn>
                                        <p:tgtEl>
                                          <p:spTgt spid="35847"/>
                                        </p:tgtEl>
                                        <p:attrNameLst>
                                          <p:attrName>style.visibility</p:attrName>
                                        </p:attrNameLst>
                                      </p:cBhvr>
                                      <p:to>
                                        <p:strVal val="visible"/>
                                      </p:to>
                                    </p:set>
                                    <p:anim calcmode="lin" valueType="num">
                                      <p:cBhvr>
                                        <p:cTn id="63" dur="500" fill="hold"/>
                                        <p:tgtEl>
                                          <p:spTgt spid="35847"/>
                                        </p:tgtEl>
                                        <p:attrNameLst>
                                          <p:attrName>ppt_w</p:attrName>
                                        </p:attrNameLst>
                                      </p:cBhvr>
                                      <p:tavLst>
                                        <p:tav tm="0">
                                          <p:val>
                                            <p:fltVal val="0"/>
                                          </p:val>
                                        </p:tav>
                                        <p:tav tm="100000">
                                          <p:val>
                                            <p:strVal val="#ppt_w"/>
                                          </p:val>
                                        </p:tav>
                                      </p:tavLst>
                                    </p:anim>
                                    <p:anim calcmode="lin" valueType="num">
                                      <p:cBhvr>
                                        <p:cTn id="64" dur="500" fill="hold"/>
                                        <p:tgtEl>
                                          <p:spTgt spid="35847"/>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17" presetClass="entr" presetSubtype="10" fill="hold" grpId="0" nodeType="clickEffect">
                                  <p:stCondLst>
                                    <p:cond delay="0"/>
                                  </p:stCondLst>
                                  <p:childTnLst>
                                    <p:set>
                                      <p:cBhvr>
                                        <p:cTn id="68" dur="1" fill="hold">
                                          <p:stCondLst>
                                            <p:cond delay="0"/>
                                          </p:stCondLst>
                                        </p:cTn>
                                        <p:tgtEl>
                                          <p:spTgt spid="35853"/>
                                        </p:tgtEl>
                                        <p:attrNameLst>
                                          <p:attrName>style.visibility</p:attrName>
                                        </p:attrNameLst>
                                      </p:cBhvr>
                                      <p:to>
                                        <p:strVal val="visible"/>
                                      </p:to>
                                    </p:set>
                                    <p:anim calcmode="lin" valueType="num">
                                      <p:cBhvr>
                                        <p:cTn id="69" dur="500" fill="hold"/>
                                        <p:tgtEl>
                                          <p:spTgt spid="35853"/>
                                        </p:tgtEl>
                                        <p:attrNameLst>
                                          <p:attrName>ppt_w</p:attrName>
                                        </p:attrNameLst>
                                      </p:cBhvr>
                                      <p:tavLst>
                                        <p:tav tm="0">
                                          <p:val>
                                            <p:fltVal val="0"/>
                                          </p:val>
                                        </p:tav>
                                        <p:tav tm="100000">
                                          <p:val>
                                            <p:strVal val="#ppt_w"/>
                                          </p:val>
                                        </p:tav>
                                      </p:tavLst>
                                    </p:anim>
                                    <p:anim calcmode="lin" valueType="num">
                                      <p:cBhvr>
                                        <p:cTn id="70" dur="500" fill="hold"/>
                                        <p:tgtEl>
                                          <p:spTgt spid="35853"/>
                                        </p:tgtEl>
                                        <p:attrNameLst>
                                          <p:attrName>ppt_h</p:attrName>
                                        </p:attrNameLst>
                                      </p:cBhvr>
                                      <p:tavLst>
                                        <p:tav tm="0">
                                          <p:val>
                                            <p:strVal val="#ppt_h"/>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17" presetClass="entr" presetSubtype="10" fill="hold" grpId="0" nodeType="clickEffect">
                                  <p:stCondLst>
                                    <p:cond delay="0"/>
                                  </p:stCondLst>
                                  <p:childTnLst>
                                    <p:set>
                                      <p:cBhvr>
                                        <p:cTn id="74" dur="1" fill="hold">
                                          <p:stCondLst>
                                            <p:cond delay="0"/>
                                          </p:stCondLst>
                                        </p:cTn>
                                        <p:tgtEl>
                                          <p:spTgt spid="35852"/>
                                        </p:tgtEl>
                                        <p:attrNameLst>
                                          <p:attrName>style.visibility</p:attrName>
                                        </p:attrNameLst>
                                      </p:cBhvr>
                                      <p:to>
                                        <p:strVal val="visible"/>
                                      </p:to>
                                    </p:set>
                                    <p:anim calcmode="lin" valueType="num">
                                      <p:cBhvr>
                                        <p:cTn id="75" dur="500" fill="hold"/>
                                        <p:tgtEl>
                                          <p:spTgt spid="35852"/>
                                        </p:tgtEl>
                                        <p:attrNameLst>
                                          <p:attrName>ppt_w</p:attrName>
                                        </p:attrNameLst>
                                      </p:cBhvr>
                                      <p:tavLst>
                                        <p:tav tm="0">
                                          <p:val>
                                            <p:fltVal val="0"/>
                                          </p:val>
                                        </p:tav>
                                        <p:tav tm="100000">
                                          <p:val>
                                            <p:strVal val="#ppt_w"/>
                                          </p:val>
                                        </p:tav>
                                      </p:tavLst>
                                    </p:anim>
                                    <p:anim calcmode="lin" valueType="num">
                                      <p:cBhvr>
                                        <p:cTn id="76" dur="500" fill="hold"/>
                                        <p:tgtEl>
                                          <p:spTgt spid="35852"/>
                                        </p:tgtEl>
                                        <p:attrNameLst>
                                          <p:attrName>ppt_h</p:attrName>
                                        </p:attrNameLst>
                                      </p:cBhvr>
                                      <p:tavLst>
                                        <p:tav tm="0">
                                          <p:val>
                                            <p:strVal val="#ppt_h"/>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8" presetClass="entr" presetSubtype="6" fill="hold" grpId="0" nodeType="clickEffect">
                                  <p:stCondLst>
                                    <p:cond delay="0"/>
                                  </p:stCondLst>
                                  <p:childTnLst>
                                    <p:set>
                                      <p:cBhvr>
                                        <p:cTn id="80" dur="1" fill="hold">
                                          <p:stCondLst>
                                            <p:cond delay="0"/>
                                          </p:stCondLst>
                                        </p:cTn>
                                        <p:tgtEl>
                                          <p:spTgt spid="35854"/>
                                        </p:tgtEl>
                                        <p:attrNameLst>
                                          <p:attrName>style.visibility</p:attrName>
                                        </p:attrNameLst>
                                      </p:cBhvr>
                                      <p:to>
                                        <p:strVal val="visible"/>
                                      </p:to>
                                    </p:set>
                                    <p:animEffect transition="in" filter="strips(downRight)">
                                      <p:cBhvr>
                                        <p:cTn id="81" dur="500"/>
                                        <p:tgtEl>
                                          <p:spTgt spid="35854"/>
                                        </p:tgtEl>
                                      </p:cBhvr>
                                    </p:animEffect>
                                  </p:childTnLst>
                                </p:cTn>
                              </p:par>
                            </p:childTnLst>
                          </p:cTn>
                        </p:par>
                      </p:childTnLst>
                    </p:cTn>
                  </p:par>
                  <p:par>
                    <p:cTn id="82" fill="hold">
                      <p:stCondLst>
                        <p:cond delay="indefinite"/>
                      </p:stCondLst>
                      <p:childTnLst>
                        <p:par>
                          <p:cTn id="83" fill="hold">
                            <p:stCondLst>
                              <p:cond delay="0"/>
                            </p:stCondLst>
                            <p:childTnLst>
                              <p:par>
                                <p:cTn id="84" presetID="18" presetClass="entr" presetSubtype="6" fill="hold" grpId="0" nodeType="clickEffect">
                                  <p:stCondLst>
                                    <p:cond delay="0"/>
                                  </p:stCondLst>
                                  <p:childTnLst>
                                    <p:set>
                                      <p:cBhvr>
                                        <p:cTn id="85" dur="1" fill="hold">
                                          <p:stCondLst>
                                            <p:cond delay="0"/>
                                          </p:stCondLst>
                                        </p:cTn>
                                        <p:tgtEl>
                                          <p:spTgt spid="35855"/>
                                        </p:tgtEl>
                                        <p:attrNameLst>
                                          <p:attrName>style.visibility</p:attrName>
                                        </p:attrNameLst>
                                      </p:cBhvr>
                                      <p:to>
                                        <p:strVal val="visible"/>
                                      </p:to>
                                    </p:set>
                                    <p:animEffect transition="in" filter="strips(downRight)">
                                      <p:cBhvr>
                                        <p:cTn id="86" dur="500"/>
                                        <p:tgtEl>
                                          <p:spTgt spid="35855"/>
                                        </p:tgtEl>
                                      </p:cBhvr>
                                    </p:animEffect>
                                  </p:childTnLst>
                                </p:cTn>
                              </p:par>
                            </p:childTnLst>
                          </p:cTn>
                        </p:par>
                      </p:childTnLst>
                    </p:cTn>
                  </p:par>
                  <p:par>
                    <p:cTn id="87" fill="hold">
                      <p:stCondLst>
                        <p:cond delay="indefinite"/>
                      </p:stCondLst>
                      <p:childTnLst>
                        <p:par>
                          <p:cTn id="88" fill="hold">
                            <p:stCondLst>
                              <p:cond delay="0"/>
                            </p:stCondLst>
                            <p:childTnLst>
                              <p:par>
                                <p:cTn id="89" presetID="18" presetClass="entr" presetSubtype="3" fill="hold" grpId="0" nodeType="clickEffect">
                                  <p:stCondLst>
                                    <p:cond delay="0"/>
                                  </p:stCondLst>
                                  <p:childTnLst>
                                    <p:set>
                                      <p:cBhvr>
                                        <p:cTn id="90" dur="1" fill="hold">
                                          <p:stCondLst>
                                            <p:cond delay="0"/>
                                          </p:stCondLst>
                                        </p:cTn>
                                        <p:tgtEl>
                                          <p:spTgt spid="35856"/>
                                        </p:tgtEl>
                                        <p:attrNameLst>
                                          <p:attrName>style.visibility</p:attrName>
                                        </p:attrNameLst>
                                      </p:cBhvr>
                                      <p:to>
                                        <p:strVal val="visible"/>
                                      </p:to>
                                    </p:set>
                                    <p:animEffect transition="in" filter="strips(upRight)">
                                      <p:cBhvr>
                                        <p:cTn id="91" dur="500"/>
                                        <p:tgtEl>
                                          <p:spTgt spid="35856"/>
                                        </p:tgtEl>
                                      </p:cBhvr>
                                    </p:animEffect>
                                  </p:childTnLst>
                                </p:cTn>
                              </p:par>
                            </p:childTnLst>
                          </p:cTn>
                        </p:par>
                      </p:childTnLst>
                    </p:cTn>
                  </p:par>
                  <p:par>
                    <p:cTn id="92" fill="hold">
                      <p:stCondLst>
                        <p:cond delay="indefinite"/>
                      </p:stCondLst>
                      <p:childTnLst>
                        <p:par>
                          <p:cTn id="93" fill="hold">
                            <p:stCondLst>
                              <p:cond delay="0"/>
                            </p:stCondLst>
                            <p:childTnLst>
                              <p:par>
                                <p:cTn id="94" presetID="18" presetClass="entr" presetSubtype="3" fill="hold" grpId="0" nodeType="clickEffect">
                                  <p:stCondLst>
                                    <p:cond delay="0"/>
                                  </p:stCondLst>
                                  <p:childTnLst>
                                    <p:set>
                                      <p:cBhvr>
                                        <p:cTn id="95" dur="1" fill="hold">
                                          <p:stCondLst>
                                            <p:cond delay="0"/>
                                          </p:stCondLst>
                                        </p:cTn>
                                        <p:tgtEl>
                                          <p:spTgt spid="35858"/>
                                        </p:tgtEl>
                                        <p:attrNameLst>
                                          <p:attrName>style.visibility</p:attrName>
                                        </p:attrNameLst>
                                      </p:cBhvr>
                                      <p:to>
                                        <p:strVal val="visible"/>
                                      </p:to>
                                    </p:set>
                                    <p:animEffect transition="in" filter="strips(upRight)">
                                      <p:cBhvr>
                                        <p:cTn id="96" dur="500"/>
                                        <p:tgtEl>
                                          <p:spTgt spid="35858"/>
                                        </p:tgtEl>
                                      </p:cBhvr>
                                    </p:animEffect>
                                  </p:childTnLst>
                                </p:cTn>
                              </p:par>
                            </p:childTnLst>
                          </p:cTn>
                        </p:par>
                      </p:childTnLst>
                    </p:cTn>
                  </p:par>
                  <p:par>
                    <p:cTn id="97" fill="hold">
                      <p:stCondLst>
                        <p:cond delay="indefinite"/>
                      </p:stCondLst>
                      <p:childTnLst>
                        <p:par>
                          <p:cTn id="98" fill="hold">
                            <p:stCondLst>
                              <p:cond delay="0"/>
                            </p:stCondLst>
                            <p:childTnLst>
                              <p:par>
                                <p:cTn id="99" presetID="18" presetClass="entr" presetSubtype="6" fill="hold" grpId="0" nodeType="clickEffect">
                                  <p:stCondLst>
                                    <p:cond delay="0"/>
                                  </p:stCondLst>
                                  <p:childTnLst>
                                    <p:set>
                                      <p:cBhvr>
                                        <p:cTn id="100" dur="1" fill="hold">
                                          <p:stCondLst>
                                            <p:cond delay="0"/>
                                          </p:stCondLst>
                                        </p:cTn>
                                        <p:tgtEl>
                                          <p:spTgt spid="35857"/>
                                        </p:tgtEl>
                                        <p:attrNameLst>
                                          <p:attrName>style.visibility</p:attrName>
                                        </p:attrNameLst>
                                      </p:cBhvr>
                                      <p:to>
                                        <p:strVal val="visible"/>
                                      </p:to>
                                    </p:set>
                                    <p:animEffect transition="in" filter="strips(downRight)">
                                      <p:cBhvr>
                                        <p:cTn id="101" dur="500"/>
                                        <p:tgtEl>
                                          <p:spTgt spid="35857"/>
                                        </p:tgtEl>
                                      </p:cBhvr>
                                    </p:animEffect>
                                  </p:childTnLst>
                                </p:cTn>
                              </p:par>
                            </p:childTnLst>
                          </p:cTn>
                        </p:par>
                      </p:childTnLst>
                    </p:cTn>
                  </p:par>
                  <p:par>
                    <p:cTn id="102" fill="hold">
                      <p:stCondLst>
                        <p:cond delay="indefinite"/>
                      </p:stCondLst>
                      <p:childTnLst>
                        <p:par>
                          <p:cTn id="103" fill="hold">
                            <p:stCondLst>
                              <p:cond delay="0"/>
                            </p:stCondLst>
                            <p:childTnLst>
                              <p:par>
                                <p:cTn id="104" presetID="18" presetClass="entr" presetSubtype="6" fill="hold" grpId="0" nodeType="clickEffect">
                                  <p:stCondLst>
                                    <p:cond delay="0"/>
                                  </p:stCondLst>
                                  <p:childTnLst>
                                    <p:set>
                                      <p:cBhvr>
                                        <p:cTn id="105" dur="1" fill="hold">
                                          <p:stCondLst>
                                            <p:cond delay="0"/>
                                          </p:stCondLst>
                                        </p:cTn>
                                        <p:tgtEl>
                                          <p:spTgt spid="35859"/>
                                        </p:tgtEl>
                                        <p:attrNameLst>
                                          <p:attrName>style.visibility</p:attrName>
                                        </p:attrNameLst>
                                      </p:cBhvr>
                                      <p:to>
                                        <p:strVal val="visible"/>
                                      </p:to>
                                    </p:set>
                                    <p:animEffect transition="in" filter="strips(downRight)">
                                      <p:cBhvr>
                                        <p:cTn id="106" dur="500"/>
                                        <p:tgtEl>
                                          <p:spTgt spid="35859"/>
                                        </p:tgtEl>
                                      </p:cBhvr>
                                    </p:animEffect>
                                  </p:childTnLst>
                                </p:cTn>
                              </p:par>
                            </p:childTnLst>
                          </p:cTn>
                        </p:par>
                      </p:childTnLst>
                    </p:cTn>
                  </p:par>
                  <p:par>
                    <p:cTn id="107" fill="hold">
                      <p:stCondLst>
                        <p:cond delay="indefinite"/>
                      </p:stCondLst>
                      <p:childTnLst>
                        <p:par>
                          <p:cTn id="108" fill="hold">
                            <p:stCondLst>
                              <p:cond delay="0"/>
                            </p:stCondLst>
                            <p:childTnLst>
                              <p:par>
                                <p:cTn id="109" presetID="23" presetClass="entr" presetSubtype="16" fill="hold" grpId="0" nodeType="clickEffect">
                                  <p:stCondLst>
                                    <p:cond delay="0"/>
                                  </p:stCondLst>
                                  <p:childTnLst>
                                    <p:set>
                                      <p:cBhvr>
                                        <p:cTn id="110" dur="1" fill="hold">
                                          <p:stCondLst>
                                            <p:cond delay="0"/>
                                          </p:stCondLst>
                                        </p:cTn>
                                        <p:tgtEl>
                                          <p:spTgt spid="35860"/>
                                        </p:tgtEl>
                                        <p:attrNameLst>
                                          <p:attrName>style.visibility</p:attrName>
                                        </p:attrNameLst>
                                      </p:cBhvr>
                                      <p:to>
                                        <p:strVal val="visible"/>
                                      </p:to>
                                    </p:set>
                                    <p:anim calcmode="lin" valueType="num">
                                      <p:cBhvr>
                                        <p:cTn id="111" dur="500" fill="hold"/>
                                        <p:tgtEl>
                                          <p:spTgt spid="35860"/>
                                        </p:tgtEl>
                                        <p:attrNameLst>
                                          <p:attrName>ppt_w</p:attrName>
                                        </p:attrNameLst>
                                      </p:cBhvr>
                                      <p:tavLst>
                                        <p:tav tm="0">
                                          <p:val>
                                            <p:fltVal val="0"/>
                                          </p:val>
                                        </p:tav>
                                        <p:tav tm="100000">
                                          <p:val>
                                            <p:strVal val="#ppt_w"/>
                                          </p:val>
                                        </p:tav>
                                      </p:tavLst>
                                    </p:anim>
                                    <p:anim calcmode="lin" valueType="num">
                                      <p:cBhvr>
                                        <p:cTn id="112" dur="500" fill="hold"/>
                                        <p:tgtEl>
                                          <p:spTgt spid="35860"/>
                                        </p:tgtEl>
                                        <p:attrNameLst>
                                          <p:attrName>ppt_h</p:attrName>
                                        </p:attrNameLst>
                                      </p:cBhvr>
                                      <p:tavLst>
                                        <p:tav tm="0">
                                          <p:val>
                                            <p:fltVal val="0"/>
                                          </p:val>
                                        </p:tav>
                                        <p:tav tm="100000">
                                          <p:val>
                                            <p:strVal val="#ppt_h"/>
                                          </p:val>
                                        </p:tav>
                                      </p:tavLst>
                                    </p:anim>
                                  </p:childTnLst>
                                </p:cTn>
                              </p:par>
                            </p:childTnLst>
                          </p:cTn>
                        </p:par>
                      </p:childTnLst>
                    </p:cTn>
                  </p:par>
                  <p:par>
                    <p:cTn id="113" fill="hold">
                      <p:stCondLst>
                        <p:cond delay="indefinite"/>
                      </p:stCondLst>
                      <p:childTnLst>
                        <p:par>
                          <p:cTn id="114" fill="hold">
                            <p:stCondLst>
                              <p:cond delay="0"/>
                            </p:stCondLst>
                            <p:childTnLst>
                              <p:par>
                                <p:cTn id="115" presetID="17" presetClass="entr" presetSubtype="4" fill="hold" grpId="0" nodeType="clickEffect">
                                  <p:stCondLst>
                                    <p:cond delay="0"/>
                                  </p:stCondLst>
                                  <p:childTnLst>
                                    <p:set>
                                      <p:cBhvr>
                                        <p:cTn id="116" dur="1" fill="hold">
                                          <p:stCondLst>
                                            <p:cond delay="0"/>
                                          </p:stCondLst>
                                        </p:cTn>
                                        <p:tgtEl>
                                          <p:spTgt spid="35862"/>
                                        </p:tgtEl>
                                        <p:attrNameLst>
                                          <p:attrName>style.visibility</p:attrName>
                                        </p:attrNameLst>
                                      </p:cBhvr>
                                      <p:to>
                                        <p:strVal val="visible"/>
                                      </p:to>
                                    </p:set>
                                    <p:anim calcmode="lin" valueType="num">
                                      <p:cBhvr>
                                        <p:cTn id="117" dur="500" fill="hold"/>
                                        <p:tgtEl>
                                          <p:spTgt spid="35862"/>
                                        </p:tgtEl>
                                        <p:attrNameLst>
                                          <p:attrName>ppt_x</p:attrName>
                                        </p:attrNameLst>
                                      </p:cBhvr>
                                      <p:tavLst>
                                        <p:tav tm="0">
                                          <p:val>
                                            <p:strVal val="#ppt_x"/>
                                          </p:val>
                                        </p:tav>
                                        <p:tav tm="100000">
                                          <p:val>
                                            <p:strVal val="#ppt_x"/>
                                          </p:val>
                                        </p:tav>
                                      </p:tavLst>
                                    </p:anim>
                                    <p:anim calcmode="lin" valueType="num">
                                      <p:cBhvr>
                                        <p:cTn id="118" dur="500" fill="hold"/>
                                        <p:tgtEl>
                                          <p:spTgt spid="35862"/>
                                        </p:tgtEl>
                                        <p:attrNameLst>
                                          <p:attrName>ppt_y</p:attrName>
                                        </p:attrNameLst>
                                      </p:cBhvr>
                                      <p:tavLst>
                                        <p:tav tm="0">
                                          <p:val>
                                            <p:strVal val="#ppt_y+#ppt_h/2"/>
                                          </p:val>
                                        </p:tav>
                                        <p:tav tm="100000">
                                          <p:val>
                                            <p:strVal val="#ppt_y"/>
                                          </p:val>
                                        </p:tav>
                                      </p:tavLst>
                                    </p:anim>
                                    <p:anim calcmode="lin" valueType="num">
                                      <p:cBhvr>
                                        <p:cTn id="119" dur="500" fill="hold"/>
                                        <p:tgtEl>
                                          <p:spTgt spid="35862"/>
                                        </p:tgtEl>
                                        <p:attrNameLst>
                                          <p:attrName>ppt_w</p:attrName>
                                        </p:attrNameLst>
                                      </p:cBhvr>
                                      <p:tavLst>
                                        <p:tav tm="0">
                                          <p:val>
                                            <p:strVal val="#ppt_w"/>
                                          </p:val>
                                        </p:tav>
                                        <p:tav tm="100000">
                                          <p:val>
                                            <p:strVal val="#ppt_w"/>
                                          </p:val>
                                        </p:tav>
                                      </p:tavLst>
                                    </p:anim>
                                    <p:anim calcmode="lin" valueType="num">
                                      <p:cBhvr>
                                        <p:cTn id="120" dur="500" fill="hold"/>
                                        <p:tgtEl>
                                          <p:spTgt spid="35862"/>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4" fill="hold" grpId="0" nodeType="clickEffect">
                                  <p:stCondLst>
                                    <p:cond delay="0"/>
                                  </p:stCondLst>
                                  <p:childTnLst>
                                    <p:set>
                                      <p:cBhvr>
                                        <p:cTn id="124" dur="1" fill="hold">
                                          <p:stCondLst>
                                            <p:cond delay="0"/>
                                          </p:stCondLst>
                                        </p:cTn>
                                        <p:tgtEl>
                                          <p:spTgt spid="35861"/>
                                        </p:tgtEl>
                                        <p:attrNameLst>
                                          <p:attrName>style.visibility</p:attrName>
                                        </p:attrNameLst>
                                      </p:cBhvr>
                                      <p:to>
                                        <p:strVal val="visible"/>
                                      </p:to>
                                    </p:set>
                                    <p:anim calcmode="lin" valueType="num">
                                      <p:cBhvr>
                                        <p:cTn id="125" dur="500" fill="hold"/>
                                        <p:tgtEl>
                                          <p:spTgt spid="35861"/>
                                        </p:tgtEl>
                                        <p:attrNameLst>
                                          <p:attrName>ppt_x</p:attrName>
                                        </p:attrNameLst>
                                      </p:cBhvr>
                                      <p:tavLst>
                                        <p:tav tm="0">
                                          <p:val>
                                            <p:strVal val="#ppt_x"/>
                                          </p:val>
                                        </p:tav>
                                        <p:tav tm="100000">
                                          <p:val>
                                            <p:strVal val="#ppt_x"/>
                                          </p:val>
                                        </p:tav>
                                      </p:tavLst>
                                    </p:anim>
                                    <p:anim calcmode="lin" valueType="num">
                                      <p:cBhvr>
                                        <p:cTn id="126" dur="500" fill="hold"/>
                                        <p:tgtEl>
                                          <p:spTgt spid="35861"/>
                                        </p:tgtEl>
                                        <p:attrNameLst>
                                          <p:attrName>ppt_y</p:attrName>
                                        </p:attrNameLst>
                                      </p:cBhvr>
                                      <p:tavLst>
                                        <p:tav tm="0">
                                          <p:val>
                                            <p:strVal val="#ppt_y+#ppt_h/2"/>
                                          </p:val>
                                        </p:tav>
                                        <p:tav tm="100000">
                                          <p:val>
                                            <p:strVal val="#ppt_y"/>
                                          </p:val>
                                        </p:tav>
                                      </p:tavLst>
                                    </p:anim>
                                    <p:anim calcmode="lin" valueType="num">
                                      <p:cBhvr>
                                        <p:cTn id="127" dur="500" fill="hold"/>
                                        <p:tgtEl>
                                          <p:spTgt spid="35861"/>
                                        </p:tgtEl>
                                        <p:attrNameLst>
                                          <p:attrName>ppt_w</p:attrName>
                                        </p:attrNameLst>
                                      </p:cBhvr>
                                      <p:tavLst>
                                        <p:tav tm="0">
                                          <p:val>
                                            <p:strVal val="#ppt_w"/>
                                          </p:val>
                                        </p:tav>
                                        <p:tav tm="100000">
                                          <p:val>
                                            <p:strVal val="#ppt_w"/>
                                          </p:val>
                                        </p:tav>
                                      </p:tavLst>
                                    </p:anim>
                                    <p:anim calcmode="lin" valueType="num">
                                      <p:cBhvr>
                                        <p:cTn id="128" dur="500" fill="hold"/>
                                        <p:tgtEl>
                                          <p:spTgt spid="35861"/>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17" presetClass="entr" presetSubtype="4" fill="hold" grpId="0" nodeType="clickEffect">
                                  <p:stCondLst>
                                    <p:cond delay="0"/>
                                  </p:stCondLst>
                                  <p:childTnLst>
                                    <p:set>
                                      <p:cBhvr>
                                        <p:cTn id="132" dur="1" fill="hold">
                                          <p:stCondLst>
                                            <p:cond delay="0"/>
                                          </p:stCondLst>
                                        </p:cTn>
                                        <p:tgtEl>
                                          <p:spTgt spid="35864"/>
                                        </p:tgtEl>
                                        <p:attrNameLst>
                                          <p:attrName>style.visibility</p:attrName>
                                        </p:attrNameLst>
                                      </p:cBhvr>
                                      <p:to>
                                        <p:strVal val="visible"/>
                                      </p:to>
                                    </p:set>
                                    <p:anim calcmode="lin" valueType="num">
                                      <p:cBhvr>
                                        <p:cTn id="133" dur="500" fill="hold"/>
                                        <p:tgtEl>
                                          <p:spTgt spid="35864"/>
                                        </p:tgtEl>
                                        <p:attrNameLst>
                                          <p:attrName>ppt_x</p:attrName>
                                        </p:attrNameLst>
                                      </p:cBhvr>
                                      <p:tavLst>
                                        <p:tav tm="0">
                                          <p:val>
                                            <p:strVal val="#ppt_x"/>
                                          </p:val>
                                        </p:tav>
                                        <p:tav tm="100000">
                                          <p:val>
                                            <p:strVal val="#ppt_x"/>
                                          </p:val>
                                        </p:tav>
                                      </p:tavLst>
                                    </p:anim>
                                    <p:anim calcmode="lin" valueType="num">
                                      <p:cBhvr>
                                        <p:cTn id="134" dur="500" fill="hold"/>
                                        <p:tgtEl>
                                          <p:spTgt spid="35864"/>
                                        </p:tgtEl>
                                        <p:attrNameLst>
                                          <p:attrName>ppt_y</p:attrName>
                                        </p:attrNameLst>
                                      </p:cBhvr>
                                      <p:tavLst>
                                        <p:tav tm="0">
                                          <p:val>
                                            <p:strVal val="#ppt_y+#ppt_h/2"/>
                                          </p:val>
                                        </p:tav>
                                        <p:tav tm="100000">
                                          <p:val>
                                            <p:strVal val="#ppt_y"/>
                                          </p:val>
                                        </p:tav>
                                      </p:tavLst>
                                    </p:anim>
                                    <p:anim calcmode="lin" valueType="num">
                                      <p:cBhvr>
                                        <p:cTn id="135" dur="500" fill="hold"/>
                                        <p:tgtEl>
                                          <p:spTgt spid="35864"/>
                                        </p:tgtEl>
                                        <p:attrNameLst>
                                          <p:attrName>ppt_w</p:attrName>
                                        </p:attrNameLst>
                                      </p:cBhvr>
                                      <p:tavLst>
                                        <p:tav tm="0">
                                          <p:val>
                                            <p:strVal val="#ppt_w"/>
                                          </p:val>
                                        </p:tav>
                                        <p:tav tm="100000">
                                          <p:val>
                                            <p:strVal val="#ppt_w"/>
                                          </p:val>
                                        </p:tav>
                                      </p:tavLst>
                                    </p:anim>
                                    <p:anim calcmode="lin" valueType="num">
                                      <p:cBhvr>
                                        <p:cTn id="136" dur="500" fill="hold"/>
                                        <p:tgtEl>
                                          <p:spTgt spid="35864"/>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17" presetClass="entr" presetSubtype="4" fill="hold" grpId="0" nodeType="clickEffect">
                                  <p:stCondLst>
                                    <p:cond delay="0"/>
                                  </p:stCondLst>
                                  <p:childTnLst>
                                    <p:set>
                                      <p:cBhvr>
                                        <p:cTn id="140" dur="1" fill="hold">
                                          <p:stCondLst>
                                            <p:cond delay="0"/>
                                          </p:stCondLst>
                                        </p:cTn>
                                        <p:tgtEl>
                                          <p:spTgt spid="35873"/>
                                        </p:tgtEl>
                                        <p:attrNameLst>
                                          <p:attrName>style.visibility</p:attrName>
                                        </p:attrNameLst>
                                      </p:cBhvr>
                                      <p:to>
                                        <p:strVal val="visible"/>
                                      </p:to>
                                    </p:set>
                                    <p:anim calcmode="lin" valueType="num">
                                      <p:cBhvr>
                                        <p:cTn id="141" dur="500" fill="hold"/>
                                        <p:tgtEl>
                                          <p:spTgt spid="35873"/>
                                        </p:tgtEl>
                                        <p:attrNameLst>
                                          <p:attrName>ppt_x</p:attrName>
                                        </p:attrNameLst>
                                      </p:cBhvr>
                                      <p:tavLst>
                                        <p:tav tm="0">
                                          <p:val>
                                            <p:strVal val="#ppt_x"/>
                                          </p:val>
                                        </p:tav>
                                        <p:tav tm="100000">
                                          <p:val>
                                            <p:strVal val="#ppt_x"/>
                                          </p:val>
                                        </p:tav>
                                      </p:tavLst>
                                    </p:anim>
                                    <p:anim calcmode="lin" valueType="num">
                                      <p:cBhvr>
                                        <p:cTn id="142" dur="500" fill="hold"/>
                                        <p:tgtEl>
                                          <p:spTgt spid="35873"/>
                                        </p:tgtEl>
                                        <p:attrNameLst>
                                          <p:attrName>ppt_y</p:attrName>
                                        </p:attrNameLst>
                                      </p:cBhvr>
                                      <p:tavLst>
                                        <p:tav tm="0">
                                          <p:val>
                                            <p:strVal val="#ppt_y+#ppt_h/2"/>
                                          </p:val>
                                        </p:tav>
                                        <p:tav tm="100000">
                                          <p:val>
                                            <p:strVal val="#ppt_y"/>
                                          </p:val>
                                        </p:tav>
                                      </p:tavLst>
                                    </p:anim>
                                    <p:anim calcmode="lin" valueType="num">
                                      <p:cBhvr>
                                        <p:cTn id="143" dur="500" fill="hold"/>
                                        <p:tgtEl>
                                          <p:spTgt spid="35873"/>
                                        </p:tgtEl>
                                        <p:attrNameLst>
                                          <p:attrName>ppt_w</p:attrName>
                                        </p:attrNameLst>
                                      </p:cBhvr>
                                      <p:tavLst>
                                        <p:tav tm="0">
                                          <p:val>
                                            <p:strVal val="#ppt_w"/>
                                          </p:val>
                                        </p:tav>
                                        <p:tav tm="100000">
                                          <p:val>
                                            <p:strVal val="#ppt_w"/>
                                          </p:val>
                                        </p:tav>
                                      </p:tavLst>
                                    </p:anim>
                                    <p:anim calcmode="lin" valueType="num">
                                      <p:cBhvr>
                                        <p:cTn id="144" dur="500" fill="hold"/>
                                        <p:tgtEl>
                                          <p:spTgt spid="35873"/>
                                        </p:tgtEl>
                                        <p:attrNameLst>
                                          <p:attrName>ppt_h</p:attrName>
                                        </p:attrNameLst>
                                      </p:cBhvr>
                                      <p:tavLst>
                                        <p:tav tm="0">
                                          <p:val>
                                            <p:fltVal val="0"/>
                                          </p:val>
                                        </p:tav>
                                        <p:tav tm="100000">
                                          <p:val>
                                            <p:strVal val="#ppt_h"/>
                                          </p:val>
                                        </p:tav>
                                      </p:tavLst>
                                    </p:anim>
                                  </p:childTnLst>
                                </p:cTn>
                              </p:par>
                            </p:childTnLst>
                          </p:cTn>
                        </p:par>
                      </p:childTnLst>
                    </p:cTn>
                  </p:par>
                  <p:par>
                    <p:cTn id="145" fill="hold">
                      <p:stCondLst>
                        <p:cond delay="indefinite"/>
                      </p:stCondLst>
                      <p:childTnLst>
                        <p:par>
                          <p:cTn id="146" fill="hold">
                            <p:stCondLst>
                              <p:cond delay="0"/>
                            </p:stCondLst>
                            <p:childTnLst>
                              <p:par>
                                <p:cTn id="147" presetID="17" presetClass="entr" presetSubtype="4" fill="hold" grpId="0" nodeType="clickEffect">
                                  <p:stCondLst>
                                    <p:cond delay="0"/>
                                  </p:stCondLst>
                                  <p:childTnLst>
                                    <p:set>
                                      <p:cBhvr>
                                        <p:cTn id="148" dur="1" fill="hold">
                                          <p:stCondLst>
                                            <p:cond delay="0"/>
                                          </p:stCondLst>
                                        </p:cTn>
                                        <p:tgtEl>
                                          <p:spTgt spid="35866"/>
                                        </p:tgtEl>
                                        <p:attrNameLst>
                                          <p:attrName>style.visibility</p:attrName>
                                        </p:attrNameLst>
                                      </p:cBhvr>
                                      <p:to>
                                        <p:strVal val="visible"/>
                                      </p:to>
                                    </p:set>
                                    <p:anim calcmode="lin" valueType="num">
                                      <p:cBhvr>
                                        <p:cTn id="149" dur="500" fill="hold"/>
                                        <p:tgtEl>
                                          <p:spTgt spid="35866"/>
                                        </p:tgtEl>
                                        <p:attrNameLst>
                                          <p:attrName>ppt_x</p:attrName>
                                        </p:attrNameLst>
                                      </p:cBhvr>
                                      <p:tavLst>
                                        <p:tav tm="0">
                                          <p:val>
                                            <p:strVal val="#ppt_x"/>
                                          </p:val>
                                        </p:tav>
                                        <p:tav tm="100000">
                                          <p:val>
                                            <p:strVal val="#ppt_x"/>
                                          </p:val>
                                        </p:tav>
                                      </p:tavLst>
                                    </p:anim>
                                    <p:anim calcmode="lin" valueType="num">
                                      <p:cBhvr>
                                        <p:cTn id="150" dur="500" fill="hold"/>
                                        <p:tgtEl>
                                          <p:spTgt spid="35866"/>
                                        </p:tgtEl>
                                        <p:attrNameLst>
                                          <p:attrName>ppt_y</p:attrName>
                                        </p:attrNameLst>
                                      </p:cBhvr>
                                      <p:tavLst>
                                        <p:tav tm="0">
                                          <p:val>
                                            <p:strVal val="#ppt_y+#ppt_h/2"/>
                                          </p:val>
                                        </p:tav>
                                        <p:tav tm="100000">
                                          <p:val>
                                            <p:strVal val="#ppt_y"/>
                                          </p:val>
                                        </p:tav>
                                      </p:tavLst>
                                    </p:anim>
                                    <p:anim calcmode="lin" valueType="num">
                                      <p:cBhvr>
                                        <p:cTn id="151" dur="500" fill="hold"/>
                                        <p:tgtEl>
                                          <p:spTgt spid="35866"/>
                                        </p:tgtEl>
                                        <p:attrNameLst>
                                          <p:attrName>ppt_w</p:attrName>
                                        </p:attrNameLst>
                                      </p:cBhvr>
                                      <p:tavLst>
                                        <p:tav tm="0">
                                          <p:val>
                                            <p:strVal val="#ppt_w"/>
                                          </p:val>
                                        </p:tav>
                                        <p:tav tm="100000">
                                          <p:val>
                                            <p:strVal val="#ppt_w"/>
                                          </p:val>
                                        </p:tav>
                                      </p:tavLst>
                                    </p:anim>
                                    <p:anim calcmode="lin" valueType="num">
                                      <p:cBhvr>
                                        <p:cTn id="152" dur="500" fill="hold"/>
                                        <p:tgtEl>
                                          <p:spTgt spid="35866"/>
                                        </p:tgtEl>
                                        <p:attrNameLst>
                                          <p:attrName>ppt_h</p:attrName>
                                        </p:attrNameLst>
                                      </p:cBhvr>
                                      <p:tavLst>
                                        <p:tav tm="0">
                                          <p:val>
                                            <p:fltVal val="0"/>
                                          </p:val>
                                        </p:tav>
                                        <p:tav tm="100000">
                                          <p:val>
                                            <p:strVal val="#ppt_h"/>
                                          </p:val>
                                        </p:tav>
                                      </p:tavLst>
                                    </p:anim>
                                  </p:childTnLst>
                                </p:cTn>
                              </p:par>
                            </p:childTnLst>
                          </p:cTn>
                        </p:par>
                      </p:childTnLst>
                    </p:cTn>
                  </p:par>
                  <p:par>
                    <p:cTn id="153" fill="hold">
                      <p:stCondLst>
                        <p:cond delay="indefinite"/>
                      </p:stCondLst>
                      <p:childTnLst>
                        <p:par>
                          <p:cTn id="154" fill="hold">
                            <p:stCondLst>
                              <p:cond delay="0"/>
                            </p:stCondLst>
                            <p:childTnLst>
                              <p:par>
                                <p:cTn id="155" presetID="17" presetClass="entr" presetSubtype="4" fill="hold" grpId="0" nodeType="clickEffect">
                                  <p:stCondLst>
                                    <p:cond delay="0"/>
                                  </p:stCondLst>
                                  <p:childTnLst>
                                    <p:set>
                                      <p:cBhvr>
                                        <p:cTn id="156" dur="1" fill="hold">
                                          <p:stCondLst>
                                            <p:cond delay="0"/>
                                          </p:stCondLst>
                                        </p:cTn>
                                        <p:tgtEl>
                                          <p:spTgt spid="35865"/>
                                        </p:tgtEl>
                                        <p:attrNameLst>
                                          <p:attrName>style.visibility</p:attrName>
                                        </p:attrNameLst>
                                      </p:cBhvr>
                                      <p:to>
                                        <p:strVal val="visible"/>
                                      </p:to>
                                    </p:set>
                                    <p:anim calcmode="lin" valueType="num">
                                      <p:cBhvr>
                                        <p:cTn id="157" dur="500" fill="hold"/>
                                        <p:tgtEl>
                                          <p:spTgt spid="35865"/>
                                        </p:tgtEl>
                                        <p:attrNameLst>
                                          <p:attrName>ppt_x</p:attrName>
                                        </p:attrNameLst>
                                      </p:cBhvr>
                                      <p:tavLst>
                                        <p:tav tm="0">
                                          <p:val>
                                            <p:strVal val="#ppt_x"/>
                                          </p:val>
                                        </p:tav>
                                        <p:tav tm="100000">
                                          <p:val>
                                            <p:strVal val="#ppt_x"/>
                                          </p:val>
                                        </p:tav>
                                      </p:tavLst>
                                    </p:anim>
                                    <p:anim calcmode="lin" valueType="num">
                                      <p:cBhvr>
                                        <p:cTn id="158" dur="500" fill="hold"/>
                                        <p:tgtEl>
                                          <p:spTgt spid="35865"/>
                                        </p:tgtEl>
                                        <p:attrNameLst>
                                          <p:attrName>ppt_y</p:attrName>
                                        </p:attrNameLst>
                                      </p:cBhvr>
                                      <p:tavLst>
                                        <p:tav tm="0">
                                          <p:val>
                                            <p:strVal val="#ppt_y+#ppt_h/2"/>
                                          </p:val>
                                        </p:tav>
                                        <p:tav tm="100000">
                                          <p:val>
                                            <p:strVal val="#ppt_y"/>
                                          </p:val>
                                        </p:tav>
                                      </p:tavLst>
                                    </p:anim>
                                    <p:anim calcmode="lin" valueType="num">
                                      <p:cBhvr>
                                        <p:cTn id="159" dur="500" fill="hold"/>
                                        <p:tgtEl>
                                          <p:spTgt spid="35865"/>
                                        </p:tgtEl>
                                        <p:attrNameLst>
                                          <p:attrName>ppt_w</p:attrName>
                                        </p:attrNameLst>
                                      </p:cBhvr>
                                      <p:tavLst>
                                        <p:tav tm="0">
                                          <p:val>
                                            <p:strVal val="#ppt_w"/>
                                          </p:val>
                                        </p:tav>
                                        <p:tav tm="100000">
                                          <p:val>
                                            <p:strVal val="#ppt_w"/>
                                          </p:val>
                                        </p:tav>
                                      </p:tavLst>
                                    </p:anim>
                                    <p:anim calcmode="lin" valueType="num">
                                      <p:cBhvr>
                                        <p:cTn id="160" dur="500" fill="hold"/>
                                        <p:tgtEl>
                                          <p:spTgt spid="35865"/>
                                        </p:tgtEl>
                                        <p:attrNameLst>
                                          <p:attrName>ppt_h</p:attrName>
                                        </p:attrNameLst>
                                      </p:cBhvr>
                                      <p:tavLst>
                                        <p:tav tm="0">
                                          <p:val>
                                            <p:fltVal val="0"/>
                                          </p:val>
                                        </p:tav>
                                        <p:tav tm="100000">
                                          <p:val>
                                            <p:strVal val="#ppt_h"/>
                                          </p:val>
                                        </p:tav>
                                      </p:tavLst>
                                    </p:anim>
                                  </p:childTnLst>
                                </p:cTn>
                              </p:par>
                            </p:childTnLst>
                          </p:cTn>
                        </p:par>
                      </p:childTnLst>
                    </p:cTn>
                  </p:par>
                  <p:par>
                    <p:cTn id="161" fill="hold">
                      <p:stCondLst>
                        <p:cond delay="indefinite"/>
                      </p:stCondLst>
                      <p:childTnLst>
                        <p:par>
                          <p:cTn id="162" fill="hold">
                            <p:stCondLst>
                              <p:cond delay="0"/>
                            </p:stCondLst>
                            <p:childTnLst>
                              <p:par>
                                <p:cTn id="163" presetID="17" presetClass="entr" presetSubtype="4" fill="hold" grpId="0" nodeType="clickEffect">
                                  <p:stCondLst>
                                    <p:cond delay="0"/>
                                  </p:stCondLst>
                                  <p:childTnLst>
                                    <p:set>
                                      <p:cBhvr>
                                        <p:cTn id="164" dur="1" fill="hold">
                                          <p:stCondLst>
                                            <p:cond delay="0"/>
                                          </p:stCondLst>
                                        </p:cTn>
                                        <p:tgtEl>
                                          <p:spTgt spid="35868"/>
                                        </p:tgtEl>
                                        <p:attrNameLst>
                                          <p:attrName>style.visibility</p:attrName>
                                        </p:attrNameLst>
                                      </p:cBhvr>
                                      <p:to>
                                        <p:strVal val="visible"/>
                                      </p:to>
                                    </p:set>
                                    <p:anim calcmode="lin" valueType="num">
                                      <p:cBhvr>
                                        <p:cTn id="165" dur="500" fill="hold"/>
                                        <p:tgtEl>
                                          <p:spTgt spid="35868"/>
                                        </p:tgtEl>
                                        <p:attrNameLst>
                                          <p:attrName>ppt_x</p:attrName>
                                        </p:attrNameLst>
                                      </p:cBhvr>
                                      <p:tavLst>
                                        <p:tav tm="0">
                                          <p:val>
                                            <p:strVal val="#ppt_x"/>
                                          </p:val>
                                        </p:tav>
                                        <p:tav tm="100000">
                                          <p:val>
                                            <p:strVal val="#ppt_x"/>
                                          </p:val>
                                        </p:tav>
                                      </p:tavLst>
                                    </p:anim>
                                    <p:anim calcmode="lin" valueType="num">
                                      <p:cBhvr>
                                        <p:cTn id="166" dur="500" fill="hold"/>
                                        <p:tgtEl>
                                          <p:spTgt spid="35868"/>
                                        </p:tgtEl>
                                        <p:attrNameLst>
                                          <p:attrName>ppt_y</p:attrName>
                                        </p:attrNameLst>
                                      </p:cBhvr>
                                      <p:tavLst>
                                        <p:tav tm="0">
                                          <p:val>
                                            <p:strVal val="#ppt_y+#ppt_h/2"/>
                                          </p:val>
                                        </p:tav>
                                        <p:tav tm="100000">
                                          <p:val>
                                            <p:strVal val="#ppt_y"/>
                                          </p:val>
                                        </p:tav>
                                      </p:tavLst>
                                    </p:anim>
                                    <p:anim calcmode="lin" valueType="num">
                                      <p:cBhvr>
                                        <p:cTn id="167" dur="500" fill="hold"/>
                                        <p:tgtEl>
                                          <p:spTgt spid="35868"/>
                                        </p:tgtEl>
                                        <p:attrNameLst>
                                          <p:attrName>ppt_w</p:attrName>
                                        </p:attrNameLst>
                                      </p:cBhvr>
                                      <p:tavLst>
                                        <p:tav tm="0">
                                          <p:val>
                                            <p:strVal val="#ppt_w"/>
                                          </p:val>
                                        </p:tav>
                                        <p:tav tm="100000">
                                          <p:val>
                                            <p:strVal val="#ppt_w"/>
                                          </p:val>
                                        </p:tav>
                                      </p:tavLst>
                                    </p:anim>
                                    <p:anim calcmode="lin" valueType="num">
                                      <p:cBhvr>
                                        <p:cTn id="168" dur="500" fill="hold"/>
                                        <p:tgtEl>
                                          <p:spTgt spid="35868"/>
                                        </p:tgtEl>
                                        <p:attrNameLst>
                                          <p:attrName>ppt_h</p:attrName>
                                        </p:attrNameLst>
                                      </p:cBhvr>
                                      <p:tavLst>
                                        <p:tav tm="0">
                                          <p:val>
                                            <p:fltVal val="0"/>
                                          </p:val>
                                        </p:tav>
                                        <p:tav tm="100000">
                                          <p:val>
                                            <p:strVal val="#ppt_h"/>
                                          </p:val>
                                        </p:tav>
                                      </p:tavLst>
                                    </p:anim>
                                  </p:childTnLst>
                                </p:cTn>
                              </p:par>
                            </p:childTnLst>
                          </p:cTn>
                        </p:par>
                      </p:childTnLst>
                    </p:cTn>
                  </p:par>
                  <p:par>
                    <p:cTn id="169" fill="hold">
                      <p:stCondLst>
                        <p:cond delay="indefinite"/>
                      </p:stCondLst>
                      <p:childTnLst>
                        <p:par>
                          <p:cTn id="170" fill="hold">
                            <p:stCondLst>
                              <p:cond delay="0"/>
                            </p:stCondLst>
                            <p:childTnLst>
                              <p:par>
                                <p:cTn id="171" presetID="17" presetClass="entr" presetSubtype="4" fill="hold" grpId="0" nodeType="clickEffect">
                                  <p:stCondLst>
                                    <p:cond delay="0"/>
                                  </p:stCondLst>
                                  <p:childTnLst>
                                    <p:set>
                                      <p:cBhvr>
                                        <p:cTn id="172" dur="1" fill="hold">
                                          <p:stCondLst>
                                            <p:cond delay="0"/>
                                          </p:stCondLst>
                                        </p:cTn>
                                        <p:tgtEl>
                                          <p:spTgt spid="35867"/>
                                        </p:tgtEl>
                                        <p:attrNameLst>
                                          <p:attrName>style.visibility</p:attrName>
                                        </p:attrNameLst>
                                      </p:cBhvr>
                                      <p:to>
                                        <p:strVal val="visible"/>
                                      </p:to>
                                    </p:set>
                                    <p:anim calcmode="lin" valueType="num">
                                      <p:cBhvr>
                                        <p:cTn id="173" dur="500" fill="hold"/>
                                        <p:tgtEl>
                                          <p:spTgt spid="35867"/>
                                        </p:tgtEl>
                                        <p:attrNameLst>
                                          <p:attrName>ppt_x</p:attrName>
                                        </p:attrNameLst>
                                      </p:cBhvr>
                                      <p:tavLst>
                                        <p:tav tm="0">
                                          <p:val>
                                            <p:strVal val="#ppt_x"/>
                                          </p:val>
                                        </p:tav>
                                        <p:tav tm="100000">
                                          <p:val>
                                            <p:strVal val="#ppt_x"/>
                                          </p:val>
                                        </p:tav>
                                      </p:tavLst>
                                    </p:anim>
                                    <p:anim calcmode="lin" valueType="num">
                                      <p:cBhvr>
                                        <p:cTn id="174" dur="500" fill="hold"/>
                                        <p:tgtEl>
                                          <p:spTgt spid="35867"/>
                                        </p:tgtEl>
                                        <p:attrNameLst>
                                          <p:attrName>ppt_y</p:attrName>
                                        </p:attrNameLst>
                                      </p:cBhvr>
                                      <p:tavLst>
                                        <p:tav tm="0">
                                          <p:val>
                                            <p:strVal val="#ppt_y+#ppt_h/2"/>
                                          </p:val>
                                        </p:tav>
                                        <p:tav tm="100000">
                                          <p:val>
                                            <p:strVal val="#ppt_y"/>
                                          </p:val>
                                        </p:tav>
                                      </p:tavLst>
                                    </p:anim>
                                    <p:anim calcmode="lin" valueType="num">
                                      <p:cBhvr>
                                        <p:cTn id="175" dur="500" fill="hold"/>
                                        <p:tgtEl>
                                          <p:spTgt spid="35867"/>
                                        </p:tgtEl>
                                        <p:attrNameLst>
                                          <p:attrName>ppt_w</p:attrName>
                                        </p:attrNameLst>
                                      </p:cBhvr>
                                      <p:tavLst>
                                        <p:tav tm="0">
                                          <p:val>
                                            <p:strVal val="#ppt_w"/>
                                          </p:val>
                                        </p:tav>
                                        <p:tav tm="100000">
                                          <p:val>
                                            <p:strVal val="#ppt_w"/>
                                          </p:val>
                                        </p:tav>
                                      </p:tavLst>
                                    </p:anim>
                                    <p:anim calcmode="lin" valueType="num">
                                      <p:cBhvr>
                                        <p:cTn id="176" dur="500" fill="hold"/>
                                        <p:tgtEl>
                                          <p:spTgt spid="35867"/>
                                        </p:tgtEl>
                                        <p:attrNameLst>
                                          <p:attrName>ppt_h</p:attrName>
                                        </p:attrNameLst>
                                      </p:cBhvr>
                                      <p:tavLst>
                                        <p:tav tm="0">
                                          <p:val>
                                            <p:fltVal val="0"/>
                                          </p:val>
                                        </p:tav>
                                        <p:tav tm="100000">
                                          <p:val>
                                            <p:strVal val="#ppt_h"/>
                                          </p:val>
                                        </p:tav>
                                      </p:tavLst>
                                    </p:anim>
                                  </p:childTnLst>
                                </p:cTn>
                              </p:par>
                            </p:childTnLst>
                          </p:cTn>
                        </p:par>
                      </p:childTnLst>
                    </p:cTn>
                  </p:par>
                  <p:par>
                    <p:cTn id="177" fill="hold">
                      <p:stCondLst>
                        <p:cond delay="indefinite"/>
                      </p:stCondLst>
                      <p:childTnLst>
                        <p:par>
                          <p:cTn id="178" fill="hold">
                            <p:stCondLst>
                              <p:cond delay="0"/>
                            </p:stCondLst>
                            <p:childTnLst>
                              <p:par>
                                <p:cTn id="179" presetID="17" presetClass="entr" presetSubtype="4" fill="hold" grpId="0" nodeType="clickEffect">
                                  <p:stCondLst>
                                    <p:cond delay="0"/>
                                  </p:stCondLst>
                                  <p:childTnLst>
                                    <p:set>
                                      <p:cBhvr>
                                        <p:cTn id="180" dur="1" fill="hold">
                                          <p:stCondLst>
                                            <p:cond delay="0"/>
                                          </p:stCondLst>
                                        </p:cTn>
                                        <p:tgtEl>
                                          <p:spTgt spid="35863"/>
                                        </p:tgtEl>
                                        <p:attrNameLst>
                                          <p:attrName>style.visibility</p:attrName>
                                        </p:attrNameLst>
                                      </p:cBhvr>
                                      <p:to>
                                        <p:strVal val="visible"/>
                                      </p:to>
                                    </p:set>
                                    <p:anim calcmode="lin" valueType="num">
                                      <p:cBhvr>
                                        <p:cTn id="181" dur="500" fill="hold"/>
                                        <p:tgtEl>
                                          <p:spTgt spid="35863"/>
                                        </p:tgtEl>
                                        <p:attrNameLst>
                                          <p:attrName>ppt_x</p:attrName>
                                        </p:attrNameLst>
                                      </p:cBhvr>
                                      <p:tavLst>
                                        <p:tav tm="0">
                                          <p:val>
                                            <p:strVal val="#ppt_x"/>
                                          </p:val>
                                        </p:tav>
                                        <p:tav tm="100000">
                                          <p:val>
                                            <p:strVal val="#ppt_x"/>
                                          </p:val>
                                        </p:tav>
                                      </p:tavLst>
                                    </p:anim>
                                    <p:anim calcmode="lin" valueType="num">
                                      <p:cBhvr>
                                        <p:cTn id="182" dur="500" fill="hold"/>
                                        <p:tgtEl>
                                          <p:spTgt spid="35863"/>
                                        </p:tgtEl>
                                        <p:attrNameLst>
                                          <p:attrName>ppt_y</p:attrName>
                                        </p:attrNameLst>
                                      </p:cBhvr>
                                      <p:tavLst>
                                        <p:tav tm="0">
                                          <p:val>
                                            <p:strVal val="#ppt_y+#ppt_h/2"/>
                                          </p:val>
                                        </p:tav>
                                        <p:tav tm="100000">
                                          <p:val>
                                            <p:strVal val="#ppt_y"/>
                                          </p:val>
                                        </p:tav>
                                      </p:tavLst>
                                    </p:anim>
                                    <p:anim calcmode="lin" valueType="num">
                                      <p:cBhvr>
                                        <p:cTn id="183" dur="500" fill="hold"/>
                                        <p:tgtEl>
                                          <p:spTgt spid="35863"/>
                                        </p:tgtEl>
                                        <p:attrNameLst>
                                          <p:attrName>ppt_w</p:attrName>
                                        </p:attrNameLst>
                                      </p:cBhvr>
                                      <p:tavLst>
                                        <p:tav tm="0">
                                          <p:val>
                                            <p:strVal val="#ppt_w"/>
                                          </p:val>
                                        </p:tav>
                                        <p:tav tm="100000">
                                          <p:val>
                                            <p:strVal val="#ppt_w"/>
                                          </p:val>
                                        </p:tav>
                                      </p:tavLst>
                                    </p:anim>
                                    <p:anim calcmode="lin" valueType="num">
                                      <p:cBhvr>
                                        <p:cTn id="184" dur="500" fill="hold"/>
                                        <p:tgtEl>
                                          <p:spTgt spid="35863"/>
                                        </p:tgtEl>
                                        <p:attrNameLst>
                                          <p:attrName>ppt_h</p:attrName>
                                        </p:attrNameLst>
                                      </p:cBhvr>
                                      <p:tavLst>
                                        <p:tav tm="0">
                                          <p:val>
                                            <p:fltVal val="0"/>
                                          </p:val>
                                        </p:tav>
                                        <p:tav tm="100000">
                                          <p:val>
                                            <p:strVal val="#ppt_h"/>
                                          </p:val>
                                        </p:tav>
                                      </p:tavLst>
                                    </p:anim>
                                  </p:childTnLst>
                                </p:cTn>
                              </p:par>
                            </p:childTnLst>
                          </p:cTn>
                        </p:par>
                      </p:childTnLst>
                    </p:cTn>
                  </p:par>
                  <p:par>
                    <p:cTn id="185" fill="hold">
                      <p:stCondLst>
                        <p:cond delay="indefinite"/>
                      </p:stCondLst>
                      <p:childTnLst>
                        <p:par>
                          <p:cTn id="186" fill="hold">
                            <p:stCondLst>
                              <p:cond delay="0"/>
                            </p:stCondLst>
                            <p:childTnLst>
                              <p:par>
                                <p:cTn id="187" presetID="18" presetClass="entr" presetSubtype="3" fill="hold" grpId="0" nodeType="clickEffect">
                                  <p:stCondLst>
                                    <p:cond delay="0"/>
                                  </p:stCondLst>
                                  <p:childTnLst>
                                    <p:set>
                                      <p:cBhvr>
                                        <p:cTn id="188" dur="1" fill="hold">
                                          <p:stCondLst>
                                            <p:cond delay="0"/>
                                          </p:stCondLst>
                                        </p:cTn>
                                        <p:tgtEl>
                                          <p:spTgt spid="35869"/>
                                        </p:tgtEl>
                                        <p:attrNameLst>
                                          <p:attrName>style.visibility</p:attrName>
                                        </p:attrNameLst>
                                      </p:cBhvr>
                                      <p:to>
                                        <p:strVal val="visible"/>
                                      </p:to>
                                    </p:set>
                                    <p:animEffect transition="in" filter="strips(upRight)">
                                      <p:cBhvr>
                                        <p:cTn id="189" dur="500"/>
                                        <p:tgtEl>
                                          <p:spTgt spid="35869"/>
                                        </p:tgtEl>
                                      </p:cBhvr>
                                    </p:animEffect>
                                  </p:childTnLst>
                                </p:cTn>
                              </p:par>
                            </p:childTnLst>
                          </p:cTn>
                        </p:par>
                      </p:childTnLst>
                    </p:cTn>
                  </p:par>
                  <p:par>
                    <p:cTn id="190" fill="hold">
                      <p:stCondLst>
                        <p:cond delay="indefinite"/>
                      </p:stCondLst>
                      <p:childTnLst>
                        <p:par>
                          <p:cTn id="191" fill="hold">
                            <p:stCondLst>
                              <p:cond delay="0"/>
                            </p:stCondLst>
                            <p:childTnLst>
                              <p:par>
                                <p:cTn id="192" presetID="18" presetClass="entr" presetSubtype="3" fill="hold" grpId="0" nodeType="clickEffect">
                                  <p:stCondLst>
                                    <p:cond delay="0"/>
                                  </p:stCondLst>
                                  <p:childTnLst>
                                    <p:set>
                                      <p:cBhvr>
                                        <p:cTn id="193" dur="1" fill="hold">
                                          <p:stCondLst>
                                            <p:cond delay="0"/>
                                          </p:stCondLst>
                                        </p:cTn>
                                        <p:tgtEl>
                                          <p:spTgt spid="35870"/>
                                        </p:tgtEl>
                                        <p:attrNameLst>
                                          <p:attrName>style.visibility</p:attrName>
                                        </p:attrNameLst>
                                      </p:cBhvr>
                                      <p:to>
                                        <p:strVal val="visible"/>
                                      </p:to>
                                    </p:set>
                                    <p:animEffect transition="in" filter="strips(upRight)">
                                      <p:cBhvr>
                                        <p:cTn id="194" dur="500"/>
                                        <p:tgtEl>
                                          <p:spTgt spid="35870"/>
                                        </p:tgtEl>
                                      </p:cBhvr>
                                    </p:animEffect>
                                  </p:childTnLst>
                                </p:cTn>
                              </p:par>
                            </p:childTnLst>
                          </p:cTn>
                        </p:par>
                      </p:childTnLst>
                    </p:cTn>
                  </p:par>
                  <p:par>
                    <p:cTn id="195" fill="hold">
                      <p:stCondLst>
                        <p:cond delay="indefinite"/>
                      </p:stCondLst>
                      <p:childTnLst>
                        <p:par>
                          <p:cTn id="196" fill="hold">
                            <p:stCondLst>
                              <p:cond delay="0"/>
                            </p:stCondLst>
                            <p:childTnLst>
                              <p:par>
                                <p:cTn id="197" presetID="22" presetClass="entr" presetSubtype="1" fill="hold" grpId="0" nodeType="clickEffect">
                                  <p:stCondLst>
                                    <p:cond delay="0"/>
                                  </p:stCondLst>
                                  <p:childTnLst>
                                    <p:set>
                                      <p:cBhvr>
                                        <p:cTn id="198" dur="1" fill="hold">
                                          <p:stCondLst>
                                            <p:cond delay="0"/>
                                          </p:stCondLst>
                                        </p:cTn>
                                        <p:tgtEl>
                                          <p:spTgt spid="35871"/>
                                        </p:tgtEl>
                                        <p:attrNameLst>
                                          <p:attrName>style.visibility</p:attrName>
                                        </p:attrNameLst>
                                      </p:cBhvr>
                                      <p:to>
                                        <p:strVal val="visible"/>
                                      </p:to>
                                    </p:set>
                                    <p:animEffect transition="in" filter="wipe(up)">
                                      <p:cBhvr>
                                        <p:cTn id="199" dur="500"/>
                                        <p:tgtEl>
                                          <p:spTgt spid="35871"/>
                                        </p:tgtEl>
                                      </p:cBhvr>
                                    </p:animEffect>
                                  </p:childTnLst>
                                </p:cTn>
                              </p:par>
                            </p:childTnLst>
                          </p:cTn>
                        </p:par>
                      </p:childTnLst>
                    </p:cTn>
                  </p:par>
                  <p:par>
                    <p:cTn id="200" fill="hold">
                      <p:stCondLst>
                        <p:cond delay="indefinite"/>
                      </p:stCondLst>
                      <p:childTnLst>
                        <p:par>
                          <p:cTn id="201" fill="hold">
                            <p:stCondLst>
                              <p:cond delay="0"/>
                            </p:stCondLst>
                            <p:childTnLst>
                              <p:par>
                                <p:cTn id="202" presetID="22" presetClass="entr" presetSubtype="1" fill="hold" grpId="0" nodeType="clickEffect">
                                  <p:stCondLst>
                                    <p:cond delay="0"/>
                                  </p:stCondLst>
                                  <p:childTnLst>
                                    <p:set>
                                      <p:cBhvr>
                                        <p:cTn id="203" dur="1" fill="hold">
                                          <p:stCondLst>
                                            <p:cond delay="0"/>
                                          </p:stCondLst>
                                        </p:cTn>
                                        <p:tgtEl>
                                          <p:spTgt spid="35872"/>
                                        </p:tgtEl>
                                        <p:attrNameLst>
                                          <p:attrName>style.visibility</p:attrName>
                                        </p:attrNameLst>
                                      </p:cBhvr>
                                      <p:to>
                                        <p:strVal val="visible"/>
                                      </p:to>
                                    </p:set>
                                    <p:animEffect transition="in" filter="wipe(up)">
                                      <p:cBhvr>
                                        <p:cTn id="204" dur="500"/>
                                        <p:tgtEl>
                                          <p:spTgt spid="35872"/>
                                        </p:tgtEl>
                                      </p:cBhvr>
                                    </p:animEffect>
                                  </p:childTnLst>
                                </p:cTn>
                              </p:par>
                            </p:childTnLst>
                          </p:cTn>
                        </p:par>
                      </p:childTnLst>
                    </p:cTn>
                  </p:par>
                  <p:par>
                    <p:cTn id="205" fill="hold">
                      <p:stCondLst>
                        <p:cond delay="indefinite"/>
                      </p:stCondLst>
                      <p:childTnLst>
                        <p:par>
                          <p:cTn id="206" fill="hold">
                            <p:stCondLst>
                              <p:cond delay="0"/>
                            </p:stCondLst>
                            <p:childTnLst>
                              <p:par>
                                <p:cTn id="207" presetID="23" presetClass="entr" presetSubtype="16" fill="hold" grpId="0" nodeType="clickEffect">
                                  <p:stCondLst>
                                    <p:cond delay="0"/>
                                  </p:stCondLst>
                                  <p:childTnLst>
                                    <p:set>
                                      <p:cBhvr>
                                        <p:cTn id="208" dur="1" fill="hold">
                                          <p:stCondLst>
                                            <p:cond delay="0"/>
                                          </p:stCondLst>
                                        </p:cTn>
                                        <p:tgtEl>
                                          <p:spTgt spid="35874"/>
                                        </p:tgtEl>
                                        <p:attrNameLst>
                                          <p:attrName>style.visibility</p:attrName>
                                        </p:attrNameLst>
                                      </p:cBhvr>
                                      <p:to>
                                        <p:strVal val="visible"/>
                                      </p:to>
                                    </p:set>
                                    <p:anim calcmode="lin" valueType="num">
                                      <p:cBhvr>
                                        <p:cTn id="209" dur="500" fill="hold"/>
                                        <p:tgtEl>
                                          <p:spTgt spid="35874"/>
                                        </p:tgtEl>
                                        <p:attrNameLst>
                                          <p:attrName>ppt_w</p:attrName>
                                        </p:attrNameLst>
                                      </p:cBhvr>
                                      <p:tavLst>
                                        <p:tav tm="0">
                                          <p:val>
                                            <p:fltVal val="0"/>
                                          </p:val>
                                        </p:tav>
                                        <p:tav tm="100000">
                                          <p:val>
                                            <p:strVal val="#ppt_w"/>
                                          </p:val>
                                        </p:tav>
                                      </p:tavLst>
                                    </p:anim>
                                    <p:anim calcmode="lin" valueType="num">
                                      <p:cBhvr>
                                        <p:cTn id="210" dur="500" fill="hold"/>
                                        <p:tgtEl>
                                          <p:spTgt spid="35874"/>
                                        </p:tgtEl>
                                        <p:attrNameLst>
                                          <p:attrName>ppt_h</p:attrName>
                                        </p:attrNameLst>
                                      </p:cBhvr>
                                      <p:tavLst>
                                        <p:tav tm="0">
                                          <p:val>
                                            <p:fltVal val="0"/>
                                          </p:val>
                                        </p:tav>
                                        <p:tav tm="100000">
                                          <p:val>
                                            <p:strVal val="#ppt_h"/>
                                          </p:val>
                                        </p:tav>
                                      </p:tavLst>
                                    </p:anim>
                                  </p:childTnLst>
                                </p:cTn>
                              </p:par>
                            </p:childTnLst>
                          </p:cTn>
                        </p:par>
                      </p:childTnLst>
                    </p:cTn>
                  </p:par>
                  <p:par>
                    <p:cTn id="211" fill="hold">
                      <p:stCondLst>
                        <p:cond delay="indefinite"/>
                      </p:stCondLst>
                      <p:childTnLst>
                        <p:par>
                          <p:cTn id="212" fill="hold">
                            <p:stCondLst>
                              <p:cond delay="0"/>
                            </p:stCondLst>
                            <p:childTnLst>
                              <p:par>
                                <p:cTn id="213" presetID="23" presetClass="entr" presetSubtype="16" fill="hold" grpId="0" nodeType="clickEffect">
                                  <p:stCondLst>
                                    <p:cond delay="0"/>
                                  </p:stCondLst>
                                  <p:childTnLst>
                                    <p:set>
                                      <p:cBhvr>
                                        <p:cTn id="214" dur="1" fill="hold">
                                          <p:stCondLst>
                                            <p:cond delay="0"/>
                                          </p:stCondLst>
                                        </p:cTn>
                                        <p:tgtEl>
                                          <p:spTgt spid="35875"/>
                                        </p:tgtEl>
                                        <p:attrNameLst>
                                          <p:attrName>style.visibility</p:attrName>
                                        </p:attrNameLst>
                                      </p:cBhvr>
                                      <p:to>
                                        <p:strVal val="visible"/>
                                      </p:to>
                                    </p:set>
                                    <p:anim calcmode="lin" valueType="num">
                                      <p:cBhvr>
                                        <p:cTn id="215" dur="500" fill="hold"/>
                                        <p:tgtEl>
                                          <p:spTgt spid="35875"/>
                                        </p:tgtEl>
                                        <p:attrNameLst>
                                          <p:attrName>ppt_w</p:attrName>
                                        </p:attrNameLst>
                                      </p:cBhvr>
                                      <p:tavLst>
                                        <p:tav tm="0">
                                          <p:val>
                                            <p:fltVal val="0"/>
                                          </p:val>
                                        </p:tav>
                                        <p:tav tm="100000">
                                          <p:val>
                                            <p:strVal val="#ppt_w"/>
                                          </p:val>
                                        </p:tav>
                                      </p:tavLst>
                                    </p:anim>
                                    <p:anim calcmode="lin" valueType="num">
                                      <p:cBhvr>
                                        <p:cTn id="216" dur="500" fill="hold"/>
                                        <p:tgtEl>
                                          <p:spTgt spid="3587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P spid="35847" grpId="0" animBg="1"/>
      <p:bldP spid="35848" grpId="0" animBg="1"/>
      <p:bldP spid="35849" grpId="0" animBg="1"/>
      <p:bldP spid="35850" grpId="0" animBg="1"/>
      <p:bldP spid="35851" grpId="0" animBg="1"/>
      <p:bldP spid="35852" grpId="0" animBg="1"/>
      <p:bldP spid="35853" grpId="0" animBg="1"/>
      <p:bldP spid="35854" grpId="0" animBg="1"/>
      <p:bldP spid="35855" grpId="0" animBg="1"/>
      <p:bldP spid="35856" grpId="0" animBg="1"/>
      <p:bldP spid="35857" grpId="0" animBg="1"/>
      <p:bldP spid="35858" grpId="0" animBg="1"/>
      <p:bldP spid="35859" grpId="0" animBg="1"/>
      <p:bldP spid="35860" grpId="0" animBg="1"/>
      <p:bldP spid="35861" grpId="0" animBg="1"/>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P spid="35875" grpId="0" animBg="1"/>
      <p:bldP spid="35876" grpId="0" animBg="1"/>
      <p:bldP spid="35877"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2"/>
          <p:cNvSpPr>
            <a:spLocks noChangeShapeType="1"/>
          </p:cNvSpPr>
          <p:nvPr/>
        </p:nvSpPr>
        <p:spPr bwMode="auto">
          <a:xfrm>
            <a:off x="1371600" y="6019800"/>
            <a:ext cx="2743200" cy="0"/>
          </a:xfrm>
          <a:prstGeom prst="line">
            <a:avLst/>
          </a:prstGeom>
          <a:noFill/>
          <a:ln w="9525">
            <a:solidFill>
              <a:schemeClr val="tx1"/>
            </a:solidFill>
            <a:round/>
          </a:ln>
        </p:spPr>
        <p:txBody>
          <a:bodyPr/>
          <a:lstStyle/>
          <a:p>
            <a:endParaRPr lang="en-IN"/>
          </a:p>
        </p:txBody>
      </p:sp>
      <p:sp>
        <p:nvSpPr>
          <p:cNvPr id="36867" name="Line 3"/>
          <p:cNvSpPr>
            <a:spLocks noChangeShapeType="1"/>
          </p:cNvSpPr>
          <p:nvPr/>
        </p:nvSpPr>
        <p:spPr bwMode="auto">
          <a:xfrm flipV="1">
            <a:off x="2667000" y="4864100"/>
            <a:ext cx="1981200" cy="1155700"/>
          </a:xfrm>
          <a:prstGeom prst="line">
            <a:avLst/>
          </a:prstGeom>
          <a:noFill/>
          <a:ln w="28575">
            <a:solidFill>
              <a:schemeClr val="tx1"/>
            </a:solidFill>
            <a:round/>
          </a:ln>
        </p:spPr>
        <p:txBody>
          <a:bodyPr/>
          <a:lstStyle/>
          <a:p>
            <a:endParaRPr lang="en-IN"/>
          </a:p>
        </p:txBody>
      </p:sp>
      <p:sp>
        <p:nvSpPr>
          <p:cNvPr id="36868" name="Line 4"/>
          <p:cNvSpPr>
            <a:spLocks noChangeShapeType="1"/>
          </p:cNvSpPr>
          <p:nvPr/>
        </p:nvSpPr>
        <p:spPr bwMode="auto">
          <a:xfrm flipH="1" flipV="1">
            <a:off x="825500" y="4953000"/>
            <a:ext cx="1828800" cy="1066800"/>
          </a:xfrm>
          <a:prstGeom prst="line">
            <a:avLst/>
          </a:prstGeom>
          <a:noFill/>
          <a:ln w="9525">
            <a:solidFill>
              <a:schemeClr val="tx1"/>
            </a:solidFill>
            <a:round/>
          </a:ln>
        </p:spPr>
        <p:txBody>
          <a:bodyPr/>
          <a:lstStyle/>
          <a:p>
            <a:endParaRPr lang="en-IN"/>
          </a:p>
        </p:txBody>
      </p:sp>
      <p:sp>
        <p:nvSpPr>
          <p:cNvPr id="36869" name="Line 5"/>
          <p:cNvSpPr>
            <a:spLocks noChangeShapeType="1"/>
          </p:cNvSpPr>
          <p:nvPr/>
        </p:nvSpPr>
        <p:spPr bwMode="auto">
          <a:xfrm flipV="1">
            <a:off x="2667000" y="4191000"/>
            <a:ext cx="0" cy="1828800"/>
          </a:xfrm>
          <a:prstGeom prst="line">
            <a:avLst/>
          </a:prstGeom>
          <a:noFill/>
          <a:ln w="28575">
            <a:solidFill>
              <a:schemeClr val="tx1"/>
            </a:solidFill>
            <a:round/>
          </a:ln>
        </p:spPr>
        <p:txBody>
          <a:bodyPr/>
          <a:lstStyle/>
          <a:p>
            <a:endParaRPr lang="en-IN"/>
          </a:p>
        </p:txBody>
      </p:sp>
      <p:sp>
        <p:nvSpPr>
          <p:cNvPr id="36870" name="Line 6"/>
          <p:cNvSpPr>
            <a:spLocks noChangeShapeType="1"/>
          </p:cNvSpPr>
          <p:nvPr/>
        </p:nvSpPr>
        <p:spPr bwMode="auto">
          <a:xfrm flipV="1">
            <a:off x="1270000" y="3378200"/>
            <a:ext cx="0" cy="1828800"/>
          </a:xfrm>
          <a:prstGeom prst="line">
            <a:avLst/>
          </a:prstGeom>
          <a:noFill/>
          <a:ln w="28575">
            <a:solidFill>
              <a:schemeClr val="tx1"/>
            </a:solidFill>
            <a:round/>
          </a:ln>
        </p:spPr>
        <p:txBody>
          <a:bodyPr/>
          <a:lstStyle/>
          <a:p>
            <a:endParaRPr lang="en-IN"/>
          </a:p>
        </p:txBody>
      </p:sp>
      <p:sp>
        <p:nvSpPr>
          <p:cNvPr id="36871" name="Line 7"/>
          <p:cNvSpPr>
            <a:spLocks noChangeShapeType="1"/>
          </p:cNvSpPr>
          <p:nvPr/>
        </p:nvSpPr>
        <p:spPr bwMode="auto">
          <a:xfrm flipV="1">
            <a:off x="4597400" y="3048000"/>
            <a:ext cx="0" cy="1828800"/>
          </a:xfrm>
          <a:prstGeom prst="line">
            <a:avLst/>
          </a:prstGeom>
          <a:noFill/>
          <a:ln w="9525">
            <a:solidFill>
              <a:schemeClr val="tx1"/>
            </a:solidFill>
            <a:round/>
          </a:ln>
        </p:spPr>
        <p:txBody>
          <a:bodyPr/>
          <a:lstStyle/>
          <a:p>
            <a:endParaRPr lang="en-IN"/>
          </a:p>
        </p:txBody>
      </p:sp>
      <p:sp>
        <p:nvSpPr>
          <p:cNvPr id="36872" name="Line 8"/>
          <p:cNvSpPr>
            <a:spLocks noChangeShapeType="1"/>
          </p:cNvSpPr>
          <p:nvPr/>
        </p:nvSpPr>
        <p:spPr bwMode="auto">
          <a:xfrm>
            <a:off x="4038600" y="3429000"/>
            <a:ext cx="609600" cy="1524000"/>
          </a:xfrm>
          <a:prstGeom prst="line">
            <a:avLst/>
          </a:prstGeom>
          <a:noFill/>
          <a:ln w="28575">
            <a:solidFill>
              <a:schemeClr val="tx1"/>
            </a:solidFill>
            <a:round/>
          </a:ln>
        </p:spPr>
        <p:txBody>
          <a:bodyPr/>
          <a:lstStyle/>
          <a:p>
            <a:endParaRPr lang="en-IN"/>
          </a:p>
        </p:txBody>
      </p:sp>
      <p:grpSp>
        <p:nvGrpSpPr>
          <p:cNvPr id="2" name="Group 9"/>
          <p:cNvGrpSpPr/>
          <p:nvPr/>
        </p:nvGrpSpPr>
        <p:grpSpPr bwMode="auto">
          <a:xfrm>
            <a:off x="1219200" y="2286000"/>
            <a:ext cx="3429000" cy="1993900"/>
            <a:chOff x="768" y="1440"/>
            <a:chExt cx="2160" cy="1256"/>
          </a:xfrm>
        </p:grpSpPr>
        <p:sp>
          <p:nvSpPr>
            <p:cNvPr id="35937" name="Line 10"/>
            <p:cNvSpPr>
              <a:spLocks noChangeShapeType="1"/>
            </p:cNvSpPr>
            <p:nvPr/>
          </p:nvSpPr>
          <p:spPr bwMode="auto">
            <a:xfrm flipH="1" flipV="1">
              <a:off x="1968" y="1440"/>
              <a:ext cx="904" cy="527"/>
            </a:xfrm>
            <a:prstGeom prst="line">
              <a:avLst/>
            </a:prstGeom>
            <a:noFill/>
            <a:ln w="9525">
              <a:solidFill>
                <a:schemeClr val="tx1"/>
              </a:solidFill>
              <a:round/>
            </a:ln>
          </p:spPr>
          <p:txBody>
            <a:bodyPr/>
            <a:lstStyle/>
            <a:p>
              <a:endParaRPr lang="en-IN"/>
            </a:p>
          </p:txBody>
        </p:sp>
        <p:sp>
          <p:nvSpPr>
            <p:cNvPr id="35938" name="Line 11"/>
            <p:cNvSpPr>
              <a:spLocks noChangeShapeType="1"/>
            </p:cNvSpPr>
            <p:nvPr/>
          </p:nvSpPr>
          <p:spPr bwMode="auto">
            <a:xfrm flipV="1">
              <a:off x="816" y="1440"/>
              <a:ext cx="1248" cy="728"/>
            </a:xfrm>
            <a:prstGeom prst="line">
              <a:avLst/>
            </a:prstGeom>
            <a:noFill/>
            <a:ln w="28575">
              <a:solidFill>
                <a:schemeClr val="tx1"/>
              </a:solidFill>
              <a:round/>
            </a:ln>
          </p:spPr>
          <p:txBody>
            <a:bodyPr/>
            <a:lstStyle/>
            <a:p>
              <a:endParaRPr lang="en-IN"/>
            </a:p>
          </p:txBody>
        </p:sp>
        <p:sp>
          <p:nvSpPr>
            <p:cNvPr id="35939" name="Line 12"/>
            <p:cNvSpPr>
              <a:spLocks noChangeShapeType="1"/>
            </p:cNvSpPr>
            <p:nvPr/>
          </p:nvSpPr>
          <p:spPr bwMode="auto">
            <a:xfrm flipV="1">
              <a:off x="1680" y="1968"/>
              <a:ext cx="1248" cy="728"/>
            </a:xfrm>
            <a:prstGeom prst="line">
              <a:avLst/>
            </a:prstGeom>
            <a:noFill/>
            <a:ln w="9525">
              <a:solidFill>
                <a:schemeClr val="tx1"/>
              </a:solidFill>
              <a:round/>
            </a:ln>
          </p:spPr>
          <p:txBody>
            <a:bodyPr/>
            <a:lstStyle/>
            <a:p>
              <a:endParaRPr lang="en-IN"/>
            </a:p>
          </p:txBody>
        </p:sp>
        <p:sp>
          <p:nvSpPr>
            <p:cNvPr id="35940" name="Line 13"/>
            <p:cNvSpPr>
              <a:spLocks noChangeShapeType="1"/>
            </p:cNvSpPr>
            <p:nvPr/>
          </p:nvSpPr>
          <p:spPr bwMode="auto">
            <a:xfrm flipH="1" flipV="1">
              <a:off x="768" y="2144"/>
              <a:ext cx="904" cy="527"/>
            </a:xfrm>
            <a:prstGeom prst="line">
              <a:avLst/>
            </a:prstGeom>
            <a:noFill/>
            <a:ln w="28575">
              <a:solidFill>
                <a:schemeClr val="tx1"/>
              </a:solidFill>
              <a:round/>
            </a:ln>
          </p:spPr>
          <p:txBody>
            <a:bodyPr/>
            <a:lstStyle/>
            <a:p>
              <a:endParaRPr lang="en-IN"/>
            </a:p>
          </p:txBody>
        </p:sp>
      </p:grpSp>
      <p:sp>
        <p:nvSpPr>
          <p:cNvPr id="36878" name="Line 14"/>
          <p:cNvSpPr>
            <a:spLocks noChangeShapeType="1"/>
          </p:cNvSpPr>
          <p:nvPr/>
        </p:nvSpPr>
        <p:spPr bwMode="auto">
          <a:xfrm flipH="1" flipV="1">
            <a:off x="2603500" y="2654300"/>
            <a:ext cx="1435100" cy="836613"/>
          </a:xfrm>
          <a:prstGeom prst="line">
            <a:avLst/>
          </a:prstGeom>
          <a:noFill/>
          <a:ln w="28575">
            <a:solidFill>
              <a:schemeClr val="tx1"/>
            </a:solidFill>
            <a:round/>
          </a:ln>
        </p:spPr>
        <p:txBody>
          <a:bodyPr/>
          <a:lstStyle/>
          <a:p>
            <a:endParaRPr lang="en-IN"/>
          </a:p>
        </p:txBody>
      </p:sp>
      <p:sp>
        <p:nvSpPr>
          <p:cNvPr id="36879" name="Oval 15"/>
          <p:cNvSpPr>
            <a:spLocks noChangeArrowheads="1"/>
          </p:cNvSpPr>
          <p:nvPr/>
        </p:nvSpPr>
        <p:spPr bwMode="auto">
          <a:xfrm>
            <a:off x="1903413" y="3048000"/>
            <a:ext cx="1435100" cy="835025"/>
          </a:xfrm>
          <a:prstGeom prst="ellipse">
            <a:avLst/>
          </a:prstGeom>
          <a:solidFill>
            <a:schemeClr val="bg1"/>
          </a:solidFill>
          <a:ln w="28575">
            <a:solidFill>
              <a:schemeClr val="tx1"/>
            </a:solidFill>
            <a:round/>
          </a:ln>
        </p:spPr>
        <p:txBody>
          <a:bodyPr wrap="none" anchor="ctr"/>
          <a:lstStyle/>
          <a:p>
            <a:endParaRPr lang="en-IN"/>
          </a:p>
        </p:txBody>
      </p:sp>
      <p:grpSp>
        <p:nvGrpSpPr>
          <p:cNvPr id="3" name="Group 16"/>
          <p:cNvGrpSpPr/>
          <p:nvPr/>
        </p:nvGrpSpPr>
        <p:grpSpPr bwMode="auto">
          <a:xfrm>
            <a:off x="1600200" y="2844800"/>
            <a:ext cx="2057400" cy="1231900"/>
            <a:chOff x="1008" y="1792"/>
            <a:chExt cx="1296" cy="776"/>
          </a:xfrm>
        </p:grpSpPr>
        <p:sp>
          <p:nvSpPr>
            <p:cNvPr id="35933" name="Line 17"/>
            <p:cNvSpPr>
              <a:spLocks noChangeShapeType="1"/>
            </p:cNvSpPr>
            <p:nvPr/>
          </p:nvSpPr>
          <p:spPr bwMode="auto">
            <a:xfrm flipV="1">
              <a:off x="1064" y="1824"/>
              <a:ext cx="576" cy="336"/>
            </a:xfrm>
            <a:prstGeom prst="line">
              <a:avLst/>
            </a:prstGeom>
            <a:noFill/>
            <a:ln w="9525">
              <a:solidFill>
                <a:schemeClr val="tx1"/>
              </a:solidFill>
              <a:round/>
            </a:ln>
          </p:spPr>
          <p:txBody>
            <a:bodyPr/>
            <a:lstStyle/>
            <a:p>
              <a:endParaRPr lang="en-IN"/>
            </a:p>
          </p:txBody>
        </p:sp>
        <p:sp>
          <p:nvSpPr>
            <p:cNvPr id="35934" name="Line 18"/>
            <p:cNvSpPr>
              <a:spLocks noChangeShapeType="1"/>
            </p:cNvSpPr>
            <p:nvPr/>
          </p:nvSpPr>
          <p:spPr bwMode="auto">
            <a:xfrm flipV="1">
              <a:off x="1712" y="2200"/>
              <a:ext cx="576" cy="336"/>
            </a:xfrm>
            <a:prstGeom prst="line">
              <a:avLst/>
            </a:prstGeom>
            <a:noFill/>
            <a:ln w="9525">
              <a:solidFill>
                <a:schemeClr val="tx1"/>
              </a:solidFill>
              <a:round/>
            </a:ln>
          </p:spPr>
          <p:txBody>
            <a:bodyPr/>
            <a:lstStyle/>
            <a:p>
              <a:endParaRPr lang="en-IN"/>
            </a:p>
          </p:txBody>
        </p:sp>
        <p:sp>
          <p:nvSpPr>
            <p:cNvPr id="35935" name="Line 19"/>
            <p:cNvSpPr>
              <a:spLocks noChangeShapeType="1"/>
            </p:cNvSpPr>
            <p:nvPr/>
          </p:nvSpPr>
          <p:spPr bwMode="auto">
            <a:xfrm flipH="1" flipV="1">
              <a:off x="1008" y="2176"/>
              <a:ext cx="672" cy="392"/>
            </a:xfrm>
            <a:prstGeom prst="line">
              <a:avLst/>
            </a:prstGeom>
            <a:noFill/>
            <a:ln w="9525">
              <a:solidFill>
                <a:schemeClr val="tx1"/>
              </a:solidFill>
              <a:round/>
            </a:ln>
          </p:spPr>
          <p:txBody>
            <a:bodyPr/>
            <a:lstStyle/>
            <a:p>
              <a:endParaRPr lang="en-IN"/>
            </a:p>
          </p:txBody>
        </p:sp>
        <p:sp>
          <p:nvSpPr>
            <p:cNvPr id="35936" name="Line 20"/>
            <p:cNvSpPr>
              <a:spLocks noChangeShapeType="1"/>
            </p:cNvSpPr>
            <p:nvPr/>
          </p:nvSpPr>
          <p:spPr bwMode="auto">
            <a:xfrm flipH="1" flipV="1">
              <a:off x="1632" y="1792"/>
              <a:ext cx="672" cy="392"/>
            </a:xfrm>
            <a:prstGeom prst="line">
              <a:avLst/>
            </a:prstGeom>
            <a:noFill/>
            <a:ln w="9525">
              <a:solidFill>
                <a:schemeClr val="tx1"/>
              </a:solidFill>
              <a:round/>
            </a:ln>
          </p:spPr>
          <p:txBody>
            <a:bodyPr/>
            <a:lstStyle/>
            <a:p>
              <a:endParaRPr lang="en-IN"/>
            </a:p>
          </p:txBody>
        </p:sp>
      </p:grpSp>
      <p:grpSp>
        <p:nvGrpSpPr>
          <p:cNvPr id="4" name="Group 21"/>
          <p:cNvGrpSpPr/>
          <p:nvPr/>
        </p:nvGrpSpPr>
        <p:grpSpPr bwMode="auto">
          <a:xfrm>
            <a:off x="1651000" y="1244600"/>
            <a:ext cx="2006600" cy="2794000"/>
            <a:chOff x="1040" y="784"/>
            <a:chExt cx="1264" cy="1760"/>
          </a:xfrm>
        </p:grpSpPr>
        <p:sp>
          <p:nvSpPr>
            <p:cNvPr id="35930" name="Line 22"/>
            <p:cNvSpPr>
              <a:spLocks noChangeShapeType="1"/>
            </p:cNvSpPr>
            <p:nvPr/>
          </p:nvSpPr>
          <p:spPr bwMode="auto">
            <a:xfrm flipV="1">
              <a:off x="1040" y="784"/>
              <a:ext cx="0" cy="1392"/>
            </a:xfrm>
            <a:prstGeom prst="line">
              <a:avLst/>
            </a:prstGeom>
            <a:noFill/>
            <a:ln w="9525">
              <a:solidFill>
                <a:schemeClr val="tx1"/>
              </a:solidFill>
              <a:round/>
            </a:ln>
          </p:spPr>
          <p:txBody>
            <a:bodyPr/>
            <a:lstStyle/>
            <a:p>
              <a:endParaRPr lang="en-IN"/>
            </a:p>
          </p:txBody>
        </p:sp>
        <p:sp>
          <p:nvSpPr>
            <p:cNvPr id="35931" name="Line 23"/>
            <p:cNvSpPr>
              <a:spLocks noChangeShapeType="1"/>
            </p:cNvSpPr>
            <p:nvPr/>
          </p:nvSpPr>
          <p:spPr bwMode="auto">
            <a:xfrm flipV="1">
              <a:off x="1680" y="1152"/>
              <a:ext cx="0" cy="1392"/>
            </a:xfrm>
            <a:prstGeom prst="line">
              <a:avLst/>
            </a:prstGeom>
            <a:noFill/>
            <a:ln w="9525">
              <a:solidFill>
                <a:schemeClr val="tx1"/>
              </a:solidFill>
              <a:round/>
            </a:ln>
          </p:spPr>
          <p:txBody>
            <a:bodyPr/>
            <a:lstStyle/>
            <a:p>
              <a:endParaRPr lang="en-IN"/>
            </a:p>
          </p:txBody>
        </p:sp>
        <p:sp>
          <p:nvSpPr>
            <p:cNvPr id="35932" name="Line 24"/>
            <p:cNvSpPr>
              <a:spLocks noChangeShapeType="1"/>
            </p:cNvSpPr>
            <p:nvPr/>
          </p:nvSpPr>
          <p:spPr bwMode="auto">
            <a:xfrm flipV="1">
              <a:off x="2304" y="816"/>
              <a:ext cx="0" cy="1392"/>
            </a:xfrm>
            <a:prstGeom prst="line">
              <a:avLst/>
            </a:prstGeom>
            <a:noFill/>
            <a:ln w="9525">
              <a:solidFill>
                <a:schemeClr val="tx1"/>
              </a:solidFill>
              <a:round/>
            </a:ln>
          </p:spPr>
          <p:txBody>
            <a:bodyPr/>
            <a:lstStyle/>
            <a:p>
              <a:endParaRPr lang="en-IN"/>
            </a:p>
          </p:txBody>
        </p:sp>
      </p:grpSp>
      <p:sp>
        <p:nvSpPr>
          <p:cNvPr id="36889" name="Line 25"/>
          <p:cNvSpPr>
            <a:spLocks noChangeShapeType="1"/>
          </p:cNvSpPr>
          <p:nvPr/>
        </p:nvSpPr>
        <p:spPr bwMode="auto">
          <a:xfrm flipV="1">
            <a:off x="2667000" y="3505200"/>
            <a:ext cx="1384300" cy="762000"/>
          </a:xfrm>
          <a:prstGeom prst="line">
            <a:avLst/>
          </a:prstGeom>
          <a:noFill/>
          <a:ln w="28575">
            <a:solidFill>
              <a:schemeClr val="tx1"/>
            </a:solidFill>
            <a:round/>
          </a:ln>
        </p:spPr>
        <p:txBody>
          <a:bodyPr/>
          <a:lstStyle/>
          <a:p>
            <a:endParaRPr lang="en-IN"/>
          </a:p>
        </p:txBody>
      </p:sp>
      <p:grpSp>
        <p:nvGrpSpPr>
          <p:cNvPr id="5" name="Group 26"/>
          <p:cNvGrpSpPr/>
          <p:nvPr/>
        </p:nvGrpSpPr>
        <p:grpSpPr bwMode="auto">
          <a:xfrm>
            <a:off x="1600200" y="671513"/>
            <a:ext cx="2120900" cy="1182687"/>
            <a:chOff x="1008" y="423"/>
            <a:chExt cx="1336" cy="745"/>
          </a:xfrm>
        </p:grpSpPr>
        <p:sp>
          <p:nvSpPr>
            <p:cNvPr id="35926" name="Line 27"/>
            <p:cNvSpPr>
              <a:spLocks noChangeShapeType="1"/>
            </p:cNvSpPr>
            <p:nvPr/>
          </p:nvSpPr>
          <p:spPr bwMode="auto">
            <a:xfrm flipH="1" flipV="1">
              <a:off x="1008" y="768"/>
              <a:ext cx="672" cy="392"/>
            </a:xfrm>
            <a:prstGeom prst="line">
              <a:avLst/>
            </a:prstGeom>
            <a:noFill/>
            <a:ln w="9525">
              <a:solidFill>
                <a:schemeClr val="tx1"/>
              </a:solidFill>
              <a:round/>
            </a:ln>
          </p:spPr>
          <p:txBody>
            <a:bodyPr/>
            <a:lstStyle/>
            <a:p>
              <a:endParaRPr lang="en-IN"/>
            </a:p>
          </p:txBody>
        </p:sp>
        <p:sp>
          <p:nvSpPr>
            <p:cNvPr id="35927" name="Line 28"/>
            <p:cNvSpPr>
              <a:spLocks noChangeShapeType="1"/>
            </p:cNvSpPr>
            <p:nvPr/>
          </p:nvSpPr>
          <p:spPr bwMode="auto">
            <a:xfrm flipH="1" flipV="1">
              <a:off x="1672" y="440"/>
              <a:ext cx="672" cy="392"/>
            </a:xfrm>
            <a:prstGeom prst="line">
              <a:avLst/>
            </a:prstGeom>
            <a:noFill/>
            <a:ln w="9525">
              <a:solidFill>
                <a:schemeClr val="tx1"/>
              </a:solidFill>
              <a:round/>
            </a:ln>
          </p:spPr>
          <p:txBody>
            <a:bodyPr/>
            <a:lstStyle/>
            <a:p>
              <a:endParaRPr lang="en-IN"/>
            </a:p>
          </p:txBody>
        </p:sp>
        <p:sp>
          <p:nvSpPr>
            <p:cNvPr id="35928" name="Line 29"/>
            <p:cNvSpPr>
              <a:spLocks noChangeShapeType="1"/>
            </p:cNvSpPr>
            <p:nvPr/>
          </p:nvSpPr>
          <p:spPr bwMode="auto">
            <a:xfrm flipV="1">
              <a:off x="1688" y="816"/>
              <a:ext cx="616" cy="352"/>
            </a:xfrm>
            <a:prstGeom prst="line">
              <a:avLst/>
            </a:prstGeom>
            <a:noFill/>
            <a:ln w="9525">
              <a:solidFill>
                <a:schemeClr val="tx1"/>
              </a:solidFill>
              <a:round/>
            </a:ln>
          </p:spPr>
          <p:txBody>
            <a:bodyPr/>
            <a:lstStyle/>
            <a:p>
              <a:endParaRPr lang="en-IN"/>
            </a:p>
          </p:txBody>
        </p:sp>
        <p:sp>
          <p:nvSpPr>
            <p:cNvPr id="35929" name="Line 30"/>
            <p:cNvSpPr>
              <a:spLocks noChangeShapeType="1"/>
            </p:cNvSpPr>
            <p:nvPr/>
          </p:nvSpPr>
          <p:spPr bwMode="auto">
            <a:xfrm flipV="1">
              <a:off x="1048" y="423"/>
              <a:ext cx="632" cy="369"/>
            </a:xfrm>
            <a:prstGeom prst="line">
              <a:avLst/>
            </a:prstGeom>
            <a:noFill/>
            <a:ln w="9525">
              <a:solidFill>
                <a:schemeClr val="tx1"/>
              </a:solidFill>
              <a:round/>
            </a:ln>
          </p:spPr>
          <p:txBody>
            <a:bodyPr/>
            <a:lstStyle/>
            <a:p>
              <a:endParaRPr lang="en-IN"/>
            </a:p>
          </p:txBody>
        </p:sp>
      </p:grpSp>
      <p:sp>
        <p:nvSpPr>
          <p:cNvPr id="36895" name="Line 31"/>
          <p:cNvSpPr>
            <a:spLocks noChangeShapeType="1"/>
          </p:cNvSpPr>
          <p:nvPr/>
        </p:nvSpPr>
        <p:spPr bwMode="auto">
          <a:xfrm flipH="1">
            <a:off x="1676400" y="685800"/>
            <a:ext cx="914400" cy="1676400"/>
          </a:xfrm>
          <a:prstGeom prst="line">
            <a:avLst/>
          </a:prstGeom>
          <a:noFill/>
          <a:ln w="9525">
            <a:solidFill>
              <a:schemeClr val="tx1"/>
            </a:solidFill>
            <a:round/>
          </a:ln>
        </p:spPr>
        <p:txBody>
          <a:bodyPr/>
          <a:lstStyle/>
          <a:p>
            <a:endParaRPr lang="en-IN"/>
          </a:p>
        </p:txBody>
      </p:sp>
      <p:sp>
        <p:nvSpPr>
          <p:cNvPr id="36896" name="Line 32"/>
          <p:cNvSpPr>
            <a:spLocks noChangeShapeType="1"/>
          </p:cNvSpPr>
          <p:nvPr/>
        </p:nvSpPr>
        <p:spPr bwMode="auto">
          <a:xfrm>
            <a:off x="1219200" y="5181600"/>
            <a:ext cx="1447800" cy="838200"/>
          </a:xfrm>
          <a:prstGeom prst="line">
            <a:avLst/>
          </a:prstGeom>
          <a:noFill/>
          <a:ln w="28575">
            <a:solidFill>
              <a:schemeClr val="tx1"/>
            </a:solidFill>
            <a:round/>
          </a:ln>
        </p:spPr>
        <p:txBody>
          <a:bodyPr/>
          <a:lstStyle/>
          <a:p>
            <a:endParaRPr lang="en-IN"/>
          </a:p>
        </p:txBody>
      </p:sp>
      <p:sp>
        <p:nvSpPr>
          <p:cNvPr id="36897" name="Rectangle 33"/>
          <p:cNvSpPr>
            <a:spLocks noChangeArrowheads="1"/>
          </p:cNvSpPr>
          <p:nvPr/>
        </p:nvSpPr>
        <p:spPr bwMode="auto">
          <a:xfrm>
            <a:off x="1905000" y="2743200"/>
            <a:ext cx="1447800" cy="762000"/>
          </a:xfrm>
          <a:prstGeom prst="rect">
            <a:avLst/>
          </a:prstGeom>
          <a:solidFill>
            <a:schemeClr val="bg1"/>
          </a:solidFill>
          <a:ln w="9525">
            <a:noFill/>
            <a:miter lim="800000"/>
          </a:ln>
        </p:spPr>
        <p:txBody>
          <a:bodyPr wrap="none" anchor="ctr"/>
          <a:lstStyle/>
          <a:p>
            <a:endParaRPr lang="en-IN"/>
          </a:p>
        </p:txBody>
      </p:sp>
      <p:sp>
        <p:nvSpPr>
          <p:cNvPr id="36898" name="Oval 34"/>
          <p:cNvSpPr>
            <a:spLocks noChangeArrowheads="1"/>
          </p:cNvSpPr>
          <p:nvPr/>
        </p:nvSpPr>
        <p:spPr bwMode="auto">
          <a:xfrm rot="-2990556">
            <a:off x="2378869" y="2220119"/>
            <a:ext cx="971550" cy="503238"/>
          </a:xfrm>
          <a:prstGeom prst="ellipse">
            <a:avLst/>
          </a:prstGeom>
          <a:solidFill>
            <a:schemeClr val="bg1"/>
          </a:solidFill>
          <a:ln w="9525">
            <a:noFill/>
            <a:round/>
          </a:ln>
        </p:spPr>
        <p:txBody>
          <a:bodyPr wrap="none" anchor="ctr"/>
          <a:lstStyle/>
          <a:p>
            <a:endParaRPr lang="en-IN"/>
          </a:p>
        </p:txBody>
      </p:sp>
      <p:sp>
        <p:nvSpPr>
          <p:cNvPr id="36899" name="Line 35"/>
          <p:cNvSpPr>
            <a:spLocks noChangeShapeType="1"/>
          </p:cNvSpPr>
          <p:nvPr/>
        </p:nvSpPr>
        <p:spPr bwMode="auto">
          <a:xfrm>
            <a:off x="1676400" y="2362200"/>
            <a:ext cx="1066800" cy="609600"/>
          </a:xfrm>
          <a:prstGeom prst="line">
            <a:avLst/>
          </a:prstGeom>
          <a:noFill/>
          <a:ln w="9525">
            <a:solidFill>
              <a:schemeClr val="tx1"/>
            </a:solidFill>
            <a:round/>
          </a:ln>
        </p:spPr>
        <p:txBody>
          <a:bodyPr/>
          <a:lstStyle/>
          <a:p>
            <a:endParaRPr lang="en-IN"/>
          </a:p>
        </p:txBody>
      </p:sp>
      <p:sp>
        <p:nvSpPr>
          <p:cNvPr id="36900" name="Line 36"/>
          <p:cNvSpPr>
            <a:spLocks noChangeShapeType="1"/>
          </p:cNvSpPr>
          <p:nvPr/>
        </p:nvSpPr>
        <p:spPr bwMode="auto">
          <a:xfrm flipH="1">
            <a:off x="2692400" y="1308100"/>
            <a:ext cx="914400" cy="1676400"/>
          </a:xfrm>
          <a:prstGeom prst="line">
            <a:avLst/>
          </a:prstGeom>
          <a:noFill/>
          <a:ln w="9525">
            <a:solidFill>
              <a:schemeClr val="tx1"/>
            </a:solidFill>
            <a:round/>
          </a:ln>
        </p:spPr>
        <p:txBody>
          <a:bodyPr/>
          <a:lstStyle/>
          <a:p>
            <a:endParaRPr lang="en-IN"/>
          </a:p>
        </p:txBody>
      </p:sp>
      <p:sp>
        <p:nvSpPr>
          <p:cNvPr id="36901" name="Oval 37"/>
          <p:cNvSpPr>
            <a:spLocks noChangeArrowheads="1"/>
          </p:cNvSpPr>
          <p:nvPr/>
        </p:nvSpPr>
        <p:spPr bwMode="auto">
          <a:xfrm rot="-3654505">
            <a:off x="1665287" y="1200151"/>
            <a:ext cx="1922463" cy="1211262"/>
          </a:xfrm>
          <a:prstGeom prst="ellipse">
            <a:avLst/>
          </a:prstGeom>
          <a:solidFill>
            <a:schemeClr val="bg1"/>
          </a:solidFill>
          <a:ln w="28575">
            <a:solidFill>
              <a:schemeClr val="tx1"/>
            </a:solidFill>
            <a:round/>
          </a:ln>
        </p:spPr>
        <p:txBody>
          <a:bodyPr wrap="none" anchor="ctr"/>
          <a:lstStyle/>
          <a:p>
            <a:endParaRPr lang="en-IN"/>
          </a:p>
        </p:txBody>
      </p:sp>
      <p:sp>
        <p:nvSpPr>
          <p:cNvPr id="36902" name="Line 38"/>
          <p:cNvSpPr>
            <a:spLocks noChangeShapeType="1"/>
          </p:cNvSpPr>
          <p:nvPr/>
        </p:nvSpPr>
        <p:spPr bwMode="auto">
          <a:xfrm>
            <a:off x="1905000" y="2171700"/>
            <a:ext cx="0" cy="1371600"/>
          </a:xfrm>
          <a:prstGeom prst="line">
            <a:avLst/>
          </a:prstGeom>
          <a:noFill/>
          <a:ln w="28575">
            <a:solidFill>
              <a:schemeClr val="tx1"/>
            </a:solidFill>
            <a:round/>
          </a:ln>
        </p:spPr>
        <p:txBody>
          <a:bodyPr/>
          <a:lstStyle/>
          <a:p>
            <a:endParaRPr lang="en-IN"/>
          </a:p>
        </p:txBody>
      </p:sp>
      <p:sp>
        <p:nvSpPr>
          <p:cNvPr id="36903" name="Line 39"/>
          <p:cNvSpPr>
            <a:spLocks noChangeShapeType="1"/>
          </p:cNvSpPr>
          <p:nvPr/>
        </p:nvSpPr>
        <p:spPr bwMode="auto">
          <a:xfrm>
            <a:off x="3332163" y="1447800"/>
            <a:ext cx="0" cy="2139950"/>
          </a:xfrm>
          <a:prstGeom prst="line">
            <a:avLst/>
          </a:prstGeom>
          <a:noFill/>
          <a:ln w="28575">
            <a:solidFill>
              <a:schemeClr val="tx1"/>
            </a:solidFill>
            <a:round/>
          </a:ln>
        </p:spPr>
        <p:txBody>
          <a:bodyPr/>
          <a:lstStyle/>
          <a:p>
            <a:endParaRPr lang="en-IN"/>
          </a:p>
        </p:txBody>
      </p:sp>
      <p:sp>
        <p:nvSpPr>
          <p:cNvPr id="36904" name="Text Box 40"/>
          <p:cNvSpPr txBox="1">
            <a:spLocks noChangeArrowheads="1"/>
          </p:cNvSpPr>
          <p:nvPr/>
        </p:nvSpPr>
        <p:spPr bwMode="auto">
          <a:xfrm>
            <a:off x="2667000" y="60198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6" name="Group 41"/>
          <p:cNvGrpSpPr/>
          <p:nvPr/>
        </p:nvGrpSpPr>
        <p:grpSpPr bwMode="auto">
          <a:xfrm>
            <a:off x="4876800" y="914400"/>
            <a:ext cx="3614738" cy="5334000"/>
            <a:chOff x="3072" y="576"/>
            <a:chExt cx="2277" cy="3360"/>
          </a:xfrm>
        </p:grpSpPr>
        <p:grpSp>
          <p:nvGrpSpPr>
            <p:cNvPr id="7" name="Group 42"/>
            <p:cNvGrpSpPr/>
            <p:nvPr/>
          </p:nvGrpSpPr>
          <p:grpSpPr bwMode="auto">
            <a:xfrm>
              <a:off x="3072" y="576"/>
              <a:ext cx="2277" cy="3360"/>
              <a:chOff x="3072" y="576"/>
              <a:chExt cx="2277" cy="3360"/>
            </a:xfrm>
          </p:grpSpPr>
          <p:sp>
            <p:nvSpPr>
              <p:cNvPr id="35883" name="Line 43"/>
              <p:cNvSpPr>
                <a:spLocks noChangeShapeType="1"/>
              </p:cNvSpPr>
              <p:nvPr/>
            </p:nvSpPr>
            <p:spPr bwMode="auto">
              <a:xfrm>
                <a:off x="3650" y="1500"/>
                <a:ext cx="0" cy="924"/>
              </a:xfrm>
              <a:prstGeom prst="line">
                <a:avLst/>
              </a:prstGeom>
              <a:noFill/>
              <a:ln w="3175">
                <a:solidFill>
                  <a:schemeClr val="bg2"/>
                </a:solidFill>
                <a:round/>
              </a:ln>
            </p:spPr>
            <p:txBody>
              <a:bodyPr/>
              <a:lstStyle/>
              <a:p>
                <a:endParaRPr lang="en-IN"/>
              </a:p>
            </p:txBody>
          </p:sp>
          <p:sp>
            <p:nvSpPr>
              <p:cNvPr id="35884" name="Line 44"/>
              <p:cNvSpPr>
                <a:spLocks noChangeShapeType="1"/>
              </p:cNvSpPr>
              <p:nvPr/>
            </p:nvSpPr>
            <p:spPr bwMode="auto">
              <a:xfrm>
                <a:off x="3650" y="1500"/>
                <a:ext cx="924" cy="0"/>
              </a:xfrm>
              <a:prstGeom prst="line">
                <a:avLst/>
              </a:prstGeom>
              <a:noFill/>
              <a:ln w="9525">
                <a:solidFill>
                  <a:schemeClr val="tx1"/>
                </a:solidFill>
                <a:round/>
              </a:ln>
            </p:spPr>
            <p:txBody>
              <a:bodyPr/>
              <a:lstStyle/>
              <a:p>
                <a:endParaRPr lang="en-IN"/>
              </a:p>
            </p:txBody>
          </p:sp>
          <p:sp>
            <p:nvSpPr>
              <p:cNvPr id="35885" name="Line 45"/>
              <p:cNvSpPr>
                <a:spLocks noChangeShapeType="1"/>
              </p:cNvSpPr>
              <p:nvPr/>
            </p:nvSpPr>
            <p:spPr bwMode="auto">
              <a:xfrm>
                <a:off x="4574" y="1500"/>
                <a:ext cx="462" cy="924"/>
              </a:xfrm>
              <a:prstGeom prst="line">
                <a:avLst/>
              </a:prstGeom>
              <a:noFill/>
              <a:ln w="9525">
                <a:solidFill>
                  <a:schemeClr val="tx1"/>
                </a:solidFill>
                <a:round/>
              </a:ln>
            </p:spPr>
            <p:txBody>
              <a:bodyPr/>
              <a:lstStyle/>
              <a:p>
                <a:endParaRPr lang="en-IN"/>
              </a:p>
            </p:txBody>
          </p:sp>
          <p:sp>
            <p:nvSpPr>
              <p:cNvPr id="35886" name="Line 46"/>
              <p:cNvSpPr>
                <a:spLocks noChangeShapeType="1"/>
              </p:cNvSpPr>
              <p:nvPr/>
            </p:nvSpPr>
            <p:spPr bwMode="auto">
              <a:xfrm>
                <a:off x="3650" y="2403"/>
                <a:ext cx="1428" cy="0"/>
              </a:xfrm>
              <a:prstGeom prst="line">
                <a:avLst/>
              </a:prstGeom>
              <a:noFill/>
              <a:ln w="9525">
                <a:solidFill>
                  <a:schemeClr val="tx1"/>
                </a:solidFill>
                <a:round/>
              </a:ln>
            </p:spPr>
            <p:txBody>
              <a:bodyPr/>
              <a:lstStyle/>
              <a:p>
                <a:endParaRPr lang="en-IN"/>
              </a:p>
            </p:txBody>
          </p:sp>
          <p:sp>
            <p:nvSpPr>
              <p:cNvPr id="35887" name="Line 47"/>
              <p:cNvSpPr>
                <a:spLocks noChangeShapeType="1"/>
              </p:cNvSpPr>
              <p:nvPr/>
            </p:nvSpPr>
            <p:spPr bwMode="auto">
              <a:xfrm>
                <a:off x="3818" y="1080"/>
                <a:ext cx="0" cy="420"/>
              </a:xfrm>
              <a:prstGeom prst="line">
                <a:avLst/>
              </a:prstGeom>
              <a:noFill/>
              <a:ln w="9525">
                <a:solidFill>
                  <a:schemeClr val="tx1"/>
                </a:solidFill>
                <a:round/>
              </a:ln>
            </p:spPr>
            <p:txBody>
              <a:bodyPr/>
              <a:lstStyle/>
              <a:p>
                <a:endParaRPr lang="en-IN"/>
              </a:p>
            </p:txBody>
          </p:sp>
          <p:sp>
            <p:nvSpPr>
              <p:cNvPr id="35888" name="Line 48"/>
              <p:cNvSpPr>
                <a:spLocks noChangeShapeType="1"/>
              </p:cNvSpPr>
              <p:nvPr/>
            </p:nvSpPr>
            <p:spPr bwMode="auto">
              <a:xfrm>
                <a:off x="4406" y="576"/>
                <a:ext cx="0" cy="924"/>
              </a:xfrm>
              <a:prstGeom prst="line">
                <a:avLst/>
              </a:prstGeom>
              <a:noFill/>
              <a:ln w="9525">
                <a:solidFill>
                  <a:schemeClr val="tx1"/>
                </a:solidFill>
                <a:round/>
              </a:ln>
            </p:spPr>
            <p:txBody>
              <a:bodyPr/>
              <a:lstStyle/>
              <a:p>
                <a:endParaRPr lang="en-IN"/>
              </a:p>
            </p:txBody>
          </p:sp>
          <p:sp>
            <p:nvSpPr>
              <p:cNvPr id="35889" name="Line 49"/>
              <p:cNvSpPr>
                <a:spLocks noChangeShapeType="1"/>
              </p:cNvSpPr>
              <p:nvPr/>
            </p:nvSpPr>
            <p:spPr bwMode="auto">
              <a:xfrm flipH="1">
                <a:off x="3818" y="576"/>
                <a:ext cx="588" cy="504"/>
              </a:xfrm>
              <a:prstGeom prst="line">
                <a:avLst/>
              </a:prstGeom>
              <a:noFill/>
              <a:ln w="9525">
                <a:solidFill>
                  <a:schemeClr val="tx1"/>
                </a:solidFill>
                <a:round/>
              </a:ln>
            </p:spPr>
            <p:txBody>
              <a:bodyPr/>
              <a:lstStyle/>
              <a:p>
                <a:endParaRPr lang="en-IN"/>
              </a:p>
            </p:txBody>
          </p:sp>
          <p:sp>
            <p:nvSpPr>
              <p:cNvPr id="35890" name="Line 50"/>
              <p:cNvSpPr>
                <a:spLocks noChangeShapeType="1"/>
              </p:cNvSpPr>
              <p:nvPr/>
            </p:nvSpPr>
            <p:spPr bwMode="auto">
              <a:xfrm>
                <a:off x="3072" y="2403"/>
                <a:ext cx="2268" cy="0"/>
              </a:xfrm>
              <a:prstGeom prst="line">
                <a:avLst/>
              </a:prstGeom>
              <a:noFill/>
              <a:ln w="9525">
                <a:solidFill>
                  <a:schemeClr val="tx1"/>
                </a:solidFill>
                <a:round/>
              </a:ln>
            </p:spPr>
            <p:txBody>
              <a:bodyPr/>
              <a:lstStyle/>
              <a:p>
                <a:endParaRPr lang="en-IN"/>
              </a:p>
            </p:txBody>
          </p:sp>
          <p:sp>
            <p:nvSpPr>
              <p:cNvPr id="35891" name="Line 51"/>
              <p:cNvSpPr>
                <a:spLocks noChangeShapeType="1"/>
              </p:cNvSpPr>
              <p:nvPr/>
            </p:nvSpPr>
            <p:spPr bwMode="auto">
              <a:xfrm>
                <a:off x="3650" y="2844"/>
                <a:ext cx="1344" cy="0"/>
              </a:xfrm>
              <a:prstGeom prst="line">
                <a:avLst/>
              </a:prstGeom>
              <a:noFill/>
              <a:ln w="9525">
                <a:solidFill>
                  <a:schemeClr val="tx1"/>
                </a:solidFill>
                <a:round/>
              </a:ln>
            </p:spPr>
            <p:txBody>
              <a:bodyPr/>
              <a:lstStyle/>
              <a:p>
                <a:endParaRPr lang="en-IN"/>
              </a:p>
            </p:txBody>
          </p:sp>
          <p:sp>
            <p:nvSpPr>
              <p:cNvPr id="35892" name="Line 52"/>
              <p:cNvSpPr>
                <a:spLocks noChangeShapeType="1"/>
              </p:cNvSpPr>
              <p:nvPr/>
            </p:nvSpPr>
            <p:spPr bwMode="auto">
              <a:xfrm>
                <a:off x="3671" y="2844"/>
                <a:ext cx="0" cy="756"/>
              </a:xfrm>
              <a:prstGeom prst="line">
                <a:avLst/>
              </a:prstGeom>
              <a:noFill/>
              <a:ln w="9525">
                <a:solidFill>
                  <a:schemeClr val="tx1"/>
                </a:solidFill>
                <a:round/>
              </a:ln>
            </p:spPr>
            <p:txBody>
              <a:bodyPr/>
              <a:lstStyle/>
              <a:p>
                <a:endParaRPr lang="en-IN"/>
              </a:p>
            </p:txBody>
          </p:sp>
          <p:sp>
            <p:nvSpPr>
              <p:cNvPr id="35893" name="Line 53"/>
              <p:cNvSpPr>
                <a:spLocks noChangeShapeType="1"/>
              </p:cNvSpPr>
              <p:nvPr/>
            </p:nvSpPr>
            <p:spPr bwMode="auto">
              <a:xfrm>
                <a:off x="3650" y="3600"/>
                <a:ext cx="1344" cy="0"/>
              </a:xfrm>
              <a:prstGeom prst="line">
                <a:avLst/>
              </a:prstGeom>
              <a:noFill/>
              <a:ln w="3175">
                <a:solidFill>
                  <a:schemeClr val="bg2"/>
                </a:solidFill>
                <a:round/>
              </a:ln>
            </p:spPr>
            <p:txBody>
              <a:bodyPr/>
              <a:lstStyle/>
              <a:p>
                <a:endParaRPr lang="en-IN"/>
              </a:p>
            </p:txBody>
          </p:sp>
          <p:sp>
            <p:nvSpPr>
              <p:cNvPr id="35894" name="Line 54"/>
              <p:cNvSpPr>
                <a:spLocks noChangeShapeType="1"/>
              </p:cNvSpPr>
              <p:nvPr/>
            </p:nvSpPr>
            <p:spPr bwMode="auto">
              <a:xfrm>
                <a:off x="4574" y="2844"/>
                <a:ext cx="0" cy="756"/>
              </a:xfrm>
              <a:prstGeom prst="line">
                <a:avLst/>
              </a:prstGeom>
              <a:noFill/>
              <a:ln w="9525">
                <a:solidFill>
                  <a:schemeClr val="tx1"/>
                </a:solidFill>
                <a:round/>
              </a:ln>
            </p:spPr>
            <p:txBody>
              <a:bodyPr/>
              <a:lstStyle/>
              <a:p>
                <a:endParaRPr lang="en-IN"/>
              </a:p>
            </p:txBody>
          </p:sp>
          <p:sp>
            <p:nvSpPr>
              <p:cNvPr id="35895" name="Line 55"/>
              <p:cNvSpPr>
                <a:spLocks noChangeShapeType="1"/>
              </p:cNvSpPr>
              <p:nvPr/>
            </p:nvSpPr>
            <p:spPr bwMode="auto">
              <a:xfrm>
                <a:off x="4994" y="2844"/>
                <a:ext cx="0" cy="756"/>
              </a:xfrm>
              <a:prstGeom prst="line">
                <a:avLst/>
              </a:prstGeom>
              <a:noFill/>
              <a:ln w="9525">
                <a:solidFill>
                  <a:schemeClr val="tx1"/>
                </a:solidFill>
                <a:round/>
              </a:ln>
            </p:spPr>
            <p:txBody>
              <a:bodyPr/>
              <a:lstStyle/>
              <a:p>
                <a:endParaRPr lang="en-IN"/>
              </a:p>
            </p:txBody>
          </p:sp>
          <p:sp>
            <p:nvSpPr>
              <p:cNvPr id="35896" name="Line 56"/>
              <p:cNvSpPr>
                <a:spLocks noChangeShapeType="1"/>
              </p:cNvSpPr>
              <p:nvPr/>
            </p:nvSpPr>
            <p:spPr bwMode="auto">
              <a:xfrm>
                <a:off x="3818" y="1091"/>
                <a:ext cx="420" cy="0"/>
              </a:xfrm>
              <a:prstGeom prst="line">
                <a:avLst/>
              </a:prstGeom>
              <a:noFill/>
              <a:ln w="9525">
                <a:solidFill>
                  <a:schemeClr val="bg2"/>
                </a:solidFill>
                <a:round/>
              </a:ln>
            </p:spPr>
            <p:txBody>
              <a:bodyPr/>
              <a:lstStyle/>
              <a:p>
                <a:endParaRPr lang="en-IN"/>
              </a:p>
            </p:txBody>
          </p:sp>
          <p:sp>
            <p:nvSpPr>
              <p:cNvPr id="35897" name="Oval 57"/>
              <p:cNvSpPr>
                <a:spLocks noChangeArrowheads="1"/>
              </p:cNvSpPr>
              <p:nvPr/>
            </p:nvSpPr>
            <p:spPr bwMode="auto">
              <a:xfrm>
                <a:off x="3818" y="2928"/>
                <a:ext cx="588" cy="588"/>
              </a:xfrm>
              <a:prstGeom prst="ellipse">
                <a:avLst/>
              </a:prstGeom>
              <a:solidFill>
                <a:schemeClr val="bg1"/>
              </a:solidFill>
              <a:ln w="9525">
                <a:solidFill>
                  <a:schemeClr val="tx1"/>
                </a:solidFill>
                <a:round/>
              </a:ln>
            </p:spPr>
            <p:txBody>
              <a:bodyPr wrap="none" anchor="ctr"/>
              <a:lstStyle/>
              <a:p>
                <a:endParaRPr lang="en-IN"/>
              </a:p>
            </p:txBody>
          </p:sp>
          <p:grpSp>
            <p:nvGrpSpPr>
              <p:cNvPr id="8" name="Group 58"/>
              <p:cNvGrpSpPr/>
              <p:nvPr/>
            </p:nvGrpSpPr>
            <p:grpSpPr bwMode="auto">
              <a:xfrm>
                <a:off x="3944" y="3107"/>
                <a:ext cx="336" cy="252"/>
                <a:chOff x="2688" y="2472"/>
                <a:chExt cx="192" cy="144"/>
              </a:xfrm>
            </p:grpSpPr>
            <p:sp>
              <p:nvSpPr>
                <p:cNvPr id="35924" name="Line 59"/>
                <p:cNvSpPr>
                  <a:spLocks noChangeShapeType="1"/>
                </p:cNvSpPr>
                <p:nvPr/>
              </p:nvSpPr>
              <p:spPr bwMode="auto">
                <a:xfrm>
                  <a:off x="2688" y="2544"/>
                  <a:ext cx="192" cy="0"/>
                </a:xfrm>
                <a:prstGeom prst="line">
                  <a:avLst/>
                </a:prstGeom>
                <a:noFill/>
                <a:ln w="9525">
                  <a:solidFill>
                    <a:schemeClr val="tx1"/>
                  </a:solidFill>
                  <a:round/>
                </a:ln>
              </p:spPr>
              <p:txBody>
                <a:bodyPr/>
                <a:lstStyle/>
                <a:p>
                  <a:endParaRPr lang="en-IN"/>
                </a:p>
              </p:txBody>
            </p:sp>
            <p:sp>
              <p:nvSpPr>
                <p:cNvPr id="35925" name="Line 60"/>
                <p:cNvSpPr>
                  <a:spLocks noChangeShapeType="1"/>
                </p:cNvSpPr>
                <p:nvPr/>
              </p:nvSpPr>
              <p:spPr bwMode="auto">
                <a:xfrm>
                  <a:off x="2778" y="2472"/>
                  <a:ext cx="0" cy="144"/>
                </a:xfrm>
                <a:prstGeom prst="line">
                  <a:avLst/>
                </a:prstGeom>
                <a:noFill/>
                <a:ln w="9525">
                  <a:solidFill>
                    <a:schemeClr val="tx1"/>
                  </a:solidFill>
                  <a:round/>
                </a:ln>
              </p:spPr>
              <p:txBody>
                <a:bodyPr/>
                <a:lstStyle/>
                <a:p>
                  <a:endParaRPr lang="en-IN"/>
                </a:p>
              </p:txBody>
            </p:sp>
          </p:grpSp>
          <p:sp>
            <p:nvSpPr>
              <p:cNvPr id="35899" name="Text Box 61"/>
              <p:cNvSpPr txBox="1">
                <a:spLocks noChangeArrowheads="1"/>
              </p:cNvSpPr>
              <p:nvPr/>
            </p:nvSpPr>
            <p:spPr bwMode="auto">
              <a:xfrm>
                <a:off x="3860" y="965"/>
                <a:ext cx="235" cy="154"/>
              </a:xfrm>
              <a:prstGeom prst="rect">
                <a:avLst/>
              </a:prstGeom>
              <a:noFill/>
              <a:ln w="9525">
                <a:noFill/>
                <a:miter lim="800000"/>
              </a:ln>
            </p:spPr>
            <p:txBody>
              <a:bodyPr wrap="none">
                <a:spAutoFit/>
              </a:bodyPr>
              <a:lstStyle/>
              <a:p>
                <a:r>
                  <a:rPr lang="en-US" sz="1000"/>
                  <a:t>45</a:t>
                </a:r>
                <a:r>
                  <a:rPr lang="en-US" sz="1000" baseline="30000"/>
                  <a:t>0</a:t>
                </a:r>
                <a:endParaRPr lang="en-US" sz="1000" baseline="30000"/>
              </a:p>
            </p:txBody>
          </p:sp>
          <p:sp>
            <p:nvSpPr>
              <p:cNvPr id="35900" name="Text Box 62"/>
              <p:cNvSpPr txBox="1">
                <a:spLocks noChangeArrowheads="1"/>
              </p:cNvSpPr>
              <p:nvPr/>
            </p:nvSpPr>
            <p:spPr bwMode="auto">
              <a:xfrm>
                <a:off x="3168" y="2256"/>
                <a:ext cx="198" cy="193"/>
              </a:xfrm>
              <a:prstGeom prst="rect">
                <a:avLst/>
              </a:prstGeom>
              <a:noFill/>
              <a:ln w="9525">
                <a:noFill/>
                <a:miter lim="800000"/>
              </a:ln>
            </p:spPr>
            <p:txBody>
              <a:bodyPr wrap="none">
                <a:spAutoFit/>
              </a:bodyPr>
              <a:lstStyle/>
              <a:p>
                <a:r>
                  <a:rPr lang="en-US" sz="1400" b="1">
                    <a:latin typeface="Times New Roman" charset="0"/>
                  </a:rPr>
                  <a:t>X</a:t>
                </a:r>
                <a:endParaRPr lang="en-US" sz="1400" b="1">
                  <a:latin typeface="Times New Roman" charset="0"/>
                </a:endParaRPr>
              </a:p>
            </p:txBody>
          </p:sp>
          <p:sp>
            <p:nvSpPr>
              <p:cNvPr id="35901" name="Text Box 63"/>
              <p:cNvSpPr txBox="1">
                <a:spLocks noChangeArrowheads="1"/>
              </p:cNvSpPr>
              <p:nvPr/>
            </p:nvSpPr>
            <p:spPr bwMode="auto">
              <a:xfrm>
                <a:off x="5078" y="3119"/>
                <a:ext cx="271" cy="193"/>
              </a:xfrm>
              <a:prstGeom prst="rect">
                <a:avLst/>
              </a:prstGeom>
              <a:noFill/>
              <a:ln w="9525">
                <a:noFill/>
                <a:miter lim="800000"/>
              </a:ln>
            </p:spPr>
            <p:txBody>
              <a:bodyPr wrap="none">
                <a:spAutoFit/>
              </a:bodyPr>
              <a:lstStyle/>
              <a:p>
                <a:r>
                  <a:rPr lang="en-US" sz="1400" b="1">
                    <a:latin typeface="Times New Roman" charset="0"/>
                  </a:rPr>
                  <a:t>TV</a:t>
                </a:r>
                <a:endParaRPr lang="en-US" sz="1400" b="1">
                  <a:latin typeface="Times New Roman" charset="0"/>
                </a:endParaRPr>
              </a:p>
            </p:txBody>
          </p:sp>
          <p:sp>
            <p:nvSpPr>
              <p:cNvPr id="35902" name="Text Box 64"/>
              <p:cNvSpPr txBox="1">
                <a:spLocks noChangeArrowheads="1"/>
              </p:cNvSpPr>
              <p:nvPr/>
            </p:nvSpPr>
            <p:spPr bwMode="auto">
              <a:xfrm>
                <a:off x="4944" y="1296"/>
                <a:ext cx="264" cy="193"/>
              </a:xfrm>
              <a:prstGeom prst="rect">
                <a:avLst/>
              </a:prstGeom>
              <a:noFill/>
              <a:ln w="9525">
                <a:noFill/>
                <a:miter lim="800000"/>
              </a:ln>
            </p:spPr>
            <p:txBody>
              <a:bodyPr wrap="none">
                <a:spAutoFit/>
              </a:bodyPr>
              <a:lstStyle/>
              <a:p>
                <a:r>
                  <a:rPr lang="en-US" sz="1400" b="1">
                    <a:latin typeface="Times New Roman" charset="0"/>
                  </a:rPr>
                  <a:t>FV</a:t>
                </a:r>
                <a:endParaRPr lang="en-US" sz="1400" b="1">
                  <a:latin typeface="Times New Roman" charset="0"/>
                </a:endParaRPr>
              </a:p>
            </p:txBody>
          </p:sp>
          <p:sp>
            <p:nvSpPr>
              <p:cNvPr id="35903" name="Text Box 65"/>
              <p:cNvSpPr txBox="1">
                <a:spLocks noChangeArrowheads="1"/>
              </p:cNvSpPr>
              <p:nvPr/>
            </p:nvSpPr>
            <p:spPr bwMode="auto">
              <a:xfrm>
                <a:off x="5040" y="2256"/>
                <a:ext cx="197" cy="192"/>
              </a:xfrm>
              <a:prstGeom prst="rect">
                <a:avLst/>
              </a:prstGeom>
              <a:noFill/>
              <a:ln w="9525">
                <a:noFill/>
                <a:miter lim="800000"/>
              </a:ln>
            </p:spPr>
            <p:txBody>
              <a:bodyPr wrap="none">
                <a:spAutoFit/>
              </a:bodyPr>
              <a:lstStyle/>
              <a:p>
                <a:r>
                  <a:rPr lang="en-US" sz="1400" b="1">
                    <a:latin typeface="Times New Roman" charset="0"/>
                  </a:rPr>
                  <a:t>Y</a:t>
                </a:r>
                <a:endParaRPr lang="en-US" sz="1400" b="1">
                  <a:latin typeface="Times New Roman" charset="0"/>
                </a:endParaRPr>
              </a:p>
            </p:txBody>
          </p:sp>
          <p:sp>
            <p:nvSpPr>
              <p:cNvPr id="35904" name="Line 66"/>
              <p:cNvSpPr>
                <a:spLocks noChangeShapeType="1"/>
              </p:cNvSpPr>
              <p:nvPr/>
            </p:nvSpPr>
            <p:spPr bwMode="auto">
              <a:xfrm>
                <a:off x="3398" y="2844"/>
                <a:ext cx="168" cy="0"/>
              </a:xfrm>
              <a:prstGeom prst="line">
                <a:avLst/>
              </a:prstGeom>
              <a:noFill/>
              <a:ln w="3175">
                <a:solidFill>
                  <a:schemeClr val="bg2"/>
                </a:solidFill>
                <a:round/>
              </a:ln>
            </p:spPr>
            <p:txBody>
              <a:bodyPr/>
              <a:lstStyle/>
              <a:p>
                <a:endParaRPr lang="en-IN"/>
              </a:p>
            </p:txBody>
          </p:sp>
          <p:sp>
            <p:nvSpPr>
              <p:cNvPr id="35905" name="Line 67"/>
              <p:cNvSpPr>
                <a:spLocks noChangeShapeType="1"/>
              </p:cNvSpPr>
              <p:nvPr/>
            </p:nvSpPr>
            <p:spPr bwMode="auto">
              <a:xfrm>
                <a:off x="3398" y="3600"/>
                <a:ext cx="168" cy="0"/>
              </a:xfrm>
              <a:prstGeom prst="line">
                <a:avLst/>
              </a:prstGeom>
              <a:noFill/>
              <a:ln w="9525">
                <a:solidFill>
                  <a:schemeClr val="tx1"/>
                </a:solidFill>
                <a:round/>
              </a:ln>
            </p:spPr>
            <p:txBody>
              <a:bodyPr/>
              <a:lstStyle/>
              <a:p>
                <a:endParaRPr lang="en-IN"/>
              </a:p>
            </p:txBody>
          </p:sp>
          <p:sp>
            <p:nvSpPr>
              <p:cNvPr id="35906" name="Line 68"/>
              <p:cNvSpPr>
                <a:spLocks noChangeShapeType="1"/>
              </p:cNvSpPr>
              <p:nvPr/>
            </p:nvSpPr>
            <p:spPr bwMode="auto">
              <a:xfrm>
                <a:off x="4574" y="3684"/>
                <a:ext cx="0" cy="168"/>
              </a:xfrm>
              <a:prstGeom prst="line">
                <a:avLst/>
              </a:prstGeom>
              <a:noFill/>
              <a:ln w="3175">
                <a:solidFill>
                  <a:schemeClr val="bg2"/>
                </a:solidFill>
                <a:round/>
              </a:ln>
            </p:spPr>
            <p:txBody>
              <a:bodyPr/>
              <a:lstStyle/>
              <a:p>
                <a:endParaRPr lang="en-IN"/>
              </a:p>
            </p:txBody>
          </p:sp>
          <p:sp>
            <p:nvSpPr>
              <p:cNvPr id="35907" name="Line 69"/>
              <p:cNvSpPr>
                <a:spLocks noChangeShapeType="1"/>
              </p:cNvSpPr>
              <p:nvPr/>
            </p:nvSpPr>
            <p:spPr bwMode="auto">
              <a:xfrm>
                <a:off x="4994" y="3684"/>
                <a:ext cx="0" cy="168"/>
              </a:xfrm>
              <a:prstGeom prst="line">
                <a:avLst/>
              </a:prstGeom>
              <a:noFill/>
              <a:ln w="3175">
                <a:solidFill>
                  <a:schemeClr val="bg2"/>
                </a:solidFill>
                <a:round/>
              </a:ln>
            </p:spPr>
            <p:txBody>
              <a:bodyPr/>
              <a:lstStyle/>
              <a:p>
                <a:endParaRPr lang="en-IN"/>
              </a:p>
            </p:txBody>
          </p:sp>
          <p:sp>
            <p:nvSpPr>
              <p:cNvPr id="35908" name="Line 70"/>
              <p:cNvSpPr>
                <a:spLocks noChangeShapeType="1"/>
              </p:cNvSpPr>
              <p:nvPr/>
            </p:nvSpPr>
            <p:spPr bwMode="auto">
              <a:xfrm>
                <a:off x="3650" y="3684"/>
                <a:ext cx="0" cy="252"/>
              </a:xfrm>
              <a:prstGeom prst="line">
                <a:avLst/>
              </a:prstGeom>
              <a:noFill/>
              <a:ln w="9525">
                <a:solidFill>
                  <a:schemeClr val="tx1"/>
                </a:solidFill>
                <a:round/>
              </a:ln>
            </p:spPr>
            <p:txBody>
              <a:bodyPr/>
              <a:lstStyle/>
              <a:p>
                <a:endParaRPr lang="en-IN"/>
              </a:p>
            </p:txBody>
          </p:sp>
          <p:sp>
            <p:nvSpPr>
              <p:cNvPr id="35909" name="Line 71"/>
              <p:cNvSpPr>
                <a:spLocks noChangeShapeType="1"/>
              </p:cNvSpPr>
              <p:nvPr/>
            </p:nvSpPr>
            <p:spPr bwMode="auto">
              <a:xfrm>
                <a:off x="3650" y="3768"/>
                <a:ext cx="924" cy="0"/>
              </a:xfrm>
              <a:prstGeom prst="line">
                <a:avLst/>
              </a:prstGeom>
              <a:noFill/>
              <a:ln w="3175">
                <a:solidFill>
                  <a:schemeClr val="bg2"/>
                </a:solidFill>
                <a:round/>
                <a:headEnd type="triangle" w="med" len="med"/>
                <a:tailEnd type="triangle" w="med" len="med"/>
              </a:ln>
            </p:spPr>
            <p:txBody>
              <a:bodyPr/>
              <a:lstStyle/>
              <a:p>
                <a:endParaRPr lang="en-IN"/>
              </a:p>
            </p:txBody>
          </p:sp>
          <p:sp>
            <p:nvSpPr>
              <p:cNvPr id="35910" name="Line 72"/>
              <p:cNvSpPr>
                <a:spLocks noChangeShapeType="1"/>
              </p:cNvSpPr>
              <p:nvPr/>
            </p:nvSpPr>
            <p:spPr bwMode="auto">
              <a:xfrm>
                <a:off x="3482" y="2844"/>
                <a:ext cx="0" cy="756"/>
              </a:xfrm>
              <a:prstGeom prst="line">
                <a:avLst/>
              </a:prstGeom>
              <a:noFill/>
              <a:ln w="3175">
                <a:solidFill>
                  <a:schemeClr val="bg2"/>
                </a:solidFill>
                <a:round/>
                <a:headEnd type="triangle" w="med" len="med"/>
                <a:tailEnd type="triangle" w="med" len="med"/>
              </a:ln>
            </p:spPr>
            <p:txBody>
              <a:bodyPr/>
              <a:lstStyle/>
              <a:p>
                <a:endParaRPr lang="en-IN"/>
              </a:p>
            </p:txBody>
          </p:sp>
          <p:sp>
            <p:nvSpPr>
              <p:cNvPr id="35911" name="Line 73"/>
              <p:cNvSpPr>
                <a:spLocks noChangeShapeType="1"/>
              </p:cNvSpPr>
              <p:nvPr/>
            </p:nvSpPr>
            <p:spPr bwMode="auto">
              <a:xfrm>
                <a:off x="4994" y="3768"/>
                <a:ext cx="336" cy="0"/>
              </a:xfrm>
              <a:prstGeom prst="line">
                <a:avLst/>
              </a:prstGeom>
              <a:noFill/>
              <a:ln w="3175">
                <a:solidFill>
                  <a:schemeClr val="bg2"/>
                </a:solidFill>
                <a:round/>
                <a:headEnd type="triangle" w="med" len="med"/>
              </a:ln>
            </p:spPr>
            <p:txBody>
              <a:bodyPr/>
              <a:lstStyle/>
              <a:p>
                <a:endParaRPr lang="en-IN"/>
              </a:p>
            </p:txBody>
          </p:sp>
          <p:sp>
            <p:nvSpPr>
              <p:cNvPr id="35912" name="Line 74"/>
              <p:cNvSpPr>
                <a:spLocks noChangeShapeType="1"/>
              </p:cNvSpPr>
              <p:nvPr/>
            </p:nvSpPr>
            <p:spPr bwMode="auto">
              <a:xfrm flipV="1">
                <a:off x="4322" y="2676"/>
                <a:ext cx="252" cy="336"/>
              </a:xfrm>
              <a:prstGeom prst="line">
                <a:avLst/>
              </a:prstGeom>
              <a:noFill/>
              <a:ln w="3175">
                <a:solidFill>
                  <a:schemeClr val="bg2"/>
                </a:solidFill>
                <a:round/>
                <a:headEnd type="triangle" w="med" len="med"/>
              </a:ln>
            </p:spPr>
            <p:txBody>
              <a:bodyPr/>
              <a:lstStyle/>
              <a:p>
                <a:endParaRPr lang="en-IN"/>
              </a:p>
            </p:txBody>
          </p:sp>
          <p:sp>
            <p:nvSpPr>
              <p:cNvPr id="35913" name="Line 75"/>
              <p:cNvSpPr>
                <a:spLocks noChangeShapeType="1"/>
              </p:cNvSpPr>
              <p:nvPr/>
            </p:nvSpPr>
            <p:spPr bwMode="auto">
              <a:xfrm>
                <a:off x="4574" y="2676"/>
                <a:ext cx="504" cy="0"/>
              </a:xfrm>
              <a:prstGeom prst="line">
                <a:avLst/>
              </a:prstGeom>
              <a:noFill/>
              <a:ln w="3175">
                <a:solidFill>
                  <a:schemeClr val="bg2"/>
                </a:solidFill>
                <a:round/>
              </a:ln>
            </p:spPr>
            <p:txBody>
              <a:bodyPr/>
              <a:lstStyle/>
              <a:p>
                <a:endParaRPr lang="en-IN"/>
              </a:p>
            </p:txBody>
          </p:sp>
          <p:sp>
            <p:nvSpPr>
              <p:cNvPr id="35914" name="Line 76"/>
              <p:cNvSpPr>
                <a:spLocks noChangeShapeType="1"/>
              </p:cNvSpPr>
              <p:nvPr/>
            </p:nvSpPr>
            <p:spPr bwMode="auto">
              <a:xfrm>
                <a:off x="3230" y="1500"/>
                <a:ext cx="336" cy="0"/>
              </a:xfrm>
              <a:prstGeom prst="line">
                <a:avLst/>
              </a:prstGeom>
              <a:noFill/>
              <a:ln w="3175">
                <a:solidFill>
                  <a:schemeClr val="bg2"/>
                </a:solidFill>
                <a:round/>
              </a:ln>
            </p:spPr>
            <p:txBody>
              <a:bodyPr/>
              <a:lstStyle/>
              <a:p>
                <a:endParaRPr lang="en-IN"/>
              </a:p>
            </p:txBody>
          </p:sp>
          <p:sp>
            <p:nvSpPr>
              <p:cNvPr id="35915" name="Line 77"/>
              <p:cNvSpPr>
                <a:spLocks noChangeShapeType="1"/>
              </p:cNvSpPr>
              <p:nvPr/>
            </p:nvSpPr>
            <p:spPr bwMode="auto">
              <a:xfrm>
                <a:off x="3230" y="1080"/>
                <a:ext cx="336" cy="0"/>
              </a:xfrm>
              <a:prstGeom prst="line">
                <a:avLst/>
              </a:prstGeom>
              <a:noFill/>
              <a:ln w="3175">
                <a:solidFill>
                  <a:schemeClr val="bg2"/>
                </a:solidFill>
                <a:round/>
              </a:ln>
            </p:spPr>
            <p:txBody>
              <a:bodyPr/>
              <a:lstStyle/>
              <a:p>
                <a:endParaRPr lang="en-IN"/>
              </a:p>
            </p:txBody>
          </p:sp>
          <p:sp>
            <p:nvSpPr>
              <p:cNvPr id="35916" name="Line 78"/>
              <p:cNvSpPr>
                <a:spLocks noChangeShapeType="1"/>
              </p:cNvSpPr>
              <p:nvPr/>
            </p:nvSpPr>
            <p:spPr bwMode="auto">
              <a:xfrm>
                <a:off x="3398" y="1500"/>
                <a:ext cx="0" cy="924"/>
              </a:xfrm>
              <a:prstGeom prst="line">
                <a:avLst/>
              </a:prstGeom>
              <a:noFill/>
              <a:ln w="3175">
                <a:solidFill>
                  <a:schemeClr val="bg2"/>
                </a:solidFill>
                <a:round/>
                <a:headEnd type="triangle" w="med" len="med"/>
                <a:tailEnd type="triangle" w="med" len="med"/>
              </a:ln>
            </p:spPr>
            <p:txBody>
              <a:bodyPr/>
              <a:lstStyle/>
              <a:p>
                <a:endParaRPr lang="en-IN"/>
              </a:p>
            </p:txBody>
          </p:sp>
          <p:sp>
            <p:nvSpPr>
              <p:cNvPr id="35917" name="Line 79"/>
              <p:cNvSpPr>
                <a:spLocks noChangeShapeType="1"/>
              </p:cNvSpPr>
              <p:nvPr/>
            </p:nvSpPr>
            <p:spPr bwMode="auto">
              <a:xfrm flipV="1">
                <a:off x="3398" y="744"/>
                <a:ext cx="0" cy="336"/>
              </a:xfrm>
              <a:prstGeom prst="line">
                <a:avLst/>
              </a:prstGeom>
              <a:noFill/>
              <a:ln w="3175">
                <a:solidFill>
                  <a:schemeClr val="bg2"/>
                </a:solidFill>
                <a:round/>
                <a:headEnd type="triangle" w="med" len="med"/>
              </a:ln>
            </p:spPr>
            <p:txBody>
              <a:bodyPr/>
              <a:lstStyle/>
              <a:p>
                <a:endParaRPr lang="en-IN"/>
              </a:p>
            </p:txBody>
          </p:sp>
          <p:sp>
            <p:nvSpPr>
              <p:cNvPr id="35918" name="Text Box 80"/>
              <p:cNvSpPr txBox="1">
                <a:spLocks noChangeArrowheads="1"/>
              </p:cNvSpPr>
              <p:nvPr/>
            </p:nvSpPr>
            <p:spPr bwMode="auto">
              <a:xfrm>
                <a:off x="4606" y="2526"/>
                <a:ext cx="305" cy="173"/>
              </a:xfrm>
              <a:prstGeom prst="rect">
                <a:avLst/>
              </a:prstGeom>
              <a:noFill/>
              <a:ln w="9525">
                <a:noFill/>
                <a:miter lim="800000"/>
              </a:ln>
            </p:spPr>
            <p:txBody>
              <a:bodyPr wrap="none">
                <a:spAutoFit/>
              </a:bodyPr>
              <a:lstStyle/>
              <a:p>
                <a:r>
                  <a:rPr lang="en-US" sz="1200" b="1">
                    <a:latin typeface="Times New Roman" charset="0"/>
                  </a:rPr>
                  <a:t>30 D</a:t>
                </a:r>
                <a:endParaRPr lang="en-US" sz="1200" b="1">
                  <a:latin typeface="Times New Roman" charset="0"/>
                </a:endParaRPr>
              </a:p>
            </p:txBody>
          </p:sp>
          <p:sp>
            <p:nvSpPr>
              <p:cNvPr id="35919" name="Text Box 81"/>
              <p:cNvSpPr txBox="1">
                <a:spLocks noChangeArrowheads="1"/>
              </p:cNvSpPr>
              <p:nvPr/>
            </p:nvSpPr>
            <p:spPr bwMode="auto">
              <a:xfrm>
                <a:off x="3264" y="1200"/>
                <a:ext cx="212" cy="173"/>
              </a:xfrm>
              <a:prstGeom prst="rect">
                <a:avLst/>
              </a:prstGeom>
              <a:noFill/>
              <a:ln w="9525">
                <a:noFill/>
                <a:miter lim="800000"/>
              </a:ln>
            </p:spPr>
            <p:txBody>
              <a:bodyPr wrap="none">
                <a:spAutoFit/>
              </a:bodyPr>
              <a:lstStyle/>
              <a:p>
                <a:r>
                  <a:rPr lang="en-US" sz="1200" b="1">
                    <a:latin typeface="Times New Roman" charset="0"/>
                  </a:rPr>
                  <a:t>30</a:t>
                </a:r>
                <a:endParaRPr lang="en-US" sz="1200" b="1">
                  <a:latin typeface="Times New Roman" charset="0"/>
                </a:endParaRPr>
              </a:p>
            </p:txBody>
          </p:sp>
          <p:sp>
            <p:nvSpPr>
              <p:cNvPr id="35920" name="Text Box 82"/>
              <p:cNvSpPr txBox="1">
                <a:spLocks noChangeArrowheads="1"/>
              </p:cNvSpPr>
              <p:nvPr/>
            </p:nvSpPr>
            <p:spPr bwMode="auto">
              <a:xfrm>
                <a:off x="3230" y="1891"/>
                <a:ext cx="212" cy="173"/>
              </a:xfrm>
              <a:prstGeom prst="rect">
                <a:avLst/>
              </a:prstGeom>
              <a:noFill/>
              <a:ln w="9525">
                <a:noFill/>
                <a:miter lim="800000"/>
              </a:ln>
            </p:spPr>
            <p:txBody>
              <a:bodyPr wrap="none">
                <a:spAutoFit/>
              </a:bodyPr>
              <a:lstStyle/>
              <a:p>
                <a:r>
                  <a:rPr lang="en-US" sz="1200" b="1">
                    <a:latin typeface="Times New Roman" charset="0"/>
                  </a:rPr>
                  <a:t>40</a:t>
                </a:r>
                <a:endParaRPr lang="en-US" sz="1200" b="1">
                  <a:latin typeface="Times New Roman" charset="0"/>
                </a:endParaRPr>
              </a:p>
            </p:txBody>
          </p:sp>
          <p:sp>
            <p:nvSpPr>
              <p:cNvPr id="35921" name="Text Box 83"/>
              <p:cNvSpPr txBox="1">
                <a:spLocks noChangeArrowheads="1"/>
              </p:cNvSpPr>
              <p:nvPr/>
            </p:nvSpPr>
            <p:spPr bwMode="auto">
              <a:xfrm>
                <a:off x="3314" y="3139"/>
                <a:ext cx="212" cy="173"/>
              </a:xfrm>
              <a:prstGeom prst="rect">
                <a:avLst/>
              </a:prstGeom>
              <a:noFill/>
              <a:ln w="9525">
                <a:noFill/>
                <a:miter lim="800000"/>
              </a:ln>
            </p:spPr>
            <p:txBody>
              <a:bodyPr wrap="none">
                <a:spAutoFit/>
              </a:bodyPr>
              <a:lstStyle/>
              <a:p>
                <a:r>
                  <a:rPr lang="en-US" sz="1200" b="1">
                    <a:latin typeface="Times New Roman" charset="0"/>
                  </a:rPr>
                  <a:t>40</a:t>
                </a:r>
                <a:endParaRPr lang="en-US" sz="1200" b="1">
                  <a:latin typeface="Times New Roman" charset="0"/>
                </a:endParaRPr>
              </a:p>
            </p:txBody>
          </p:sp>
          <p:sp>
            <p:nvSpPr>
              <p:cNvPr id="35922" name="Text Box 84"/>
              <p:cNvSpPr txBox="1">
                <a:spLocks noChangeArrowheads="1"/>
              </p:cNvSpPr>
              <p:nvPr/>
            </p:nvSpPr>
            <p:spPr bwMode="auto">
              <a:xfrm>
                <a:off x="4012" y="3763"/>
                <a:ext cx="212" cy="173"/>
              </a:xfrm>
              <a:prstGeom prst="rect">
                <a:avLst/>
              </a:prstGeom>
              <a:noFill/>
              <a:ln w="9525">
                <a:noFill/>
                <a:miter lim="800000"/>
              </a:ln>
            </p:spPr>
            <p:txBody>
              <a:bodyPr wrap="none">
                <a:spAutoFit/>
              </a:bodyPr>
              <a:lstStyle/>
              <a:p>
                <a:r>
                  <a:rPr lang="en-US" sz="1200" b="1">
                    <a:latin typeface="Times New Roman" charset="0"/>
                  </a:rPr>
                  <a:t>40</a:t>
                </a:r>
                <a:endParaRPr lang="en-US" sz="1200" b="1">
                  <a:latin typeface="Times New Roman" charset="0"/>
                </a:endParaRPr>
              </a:p>
            </p:txBody>
          </p:sp>
          <p:sp>
            <p:nvSpPr>
              <p:cNvPr id="35923" name="Text Box 85"/>
              <p:cNvSpPr txBox="1">
                <a:spLocks noChangeArrowheads="1"/>
              </p:cNvSpPr>
              <p:nvPr/>
            </p:nvSpPr>
            <p:spPr bwMode="auto">
              <a:xfrm>
                <a:off x="4662" y="3675"/>
                <a:ext cx="211" cy="173"/>
              </a:xfrm>
              <a:prstGeom prst="rect">
                <a:avLst/>
              </a:prstGeom>
              <a:noFill/>
              <a:ln w="9525">
                <a:noFill/>
                <a:miter lim="800000"/>
              </a:ln>
            </p:spPr>
            <p:txBody>
              <a:bodyPr wrap="none">
                <a:spAutoFit/>
              </a:bodyPr>
              <a:lstStyle/>
              <a:p>
                <a:r>
                  <a:rPr lang="en-US" sz="1200" b="1">
                    <a:latin typeface="Times New Roman" charset="0"/>
                  </a:rPr>
                  <a:t>15</a:t>
                </a:r>
                <a:endParaRPr lang="en-US" sz="1200" b="1">
                  <a:latin typeface="Times New Roman" charset="0"/>
                </a:endParaRPr>
              </a:p>
            </p:txBody>
          </p:sp>
        </p:grpSp>
        <p:sp>
          <p:nvSpPr>
            <p:cNvPr id="35882" name="Text Box 86"/>
            <p:cNvSpPr txBox="1">
              <a:spLocks noChangeArrowheads="1"/>
            </p:cNvSpPr>
            <p:nvPr/>
          </p:nvSpPr>
          <p:spPr bwMode="auto">
            <a:xfrm>
              <a:off x="3456" y="2352"/>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9" name="Group 87"/>
          <p:cNvGrpSpPr/>
          <p:nvPr/>
        </p:nvGrpSpPr>
        <p:grpSpPr bwMode="auto">
          <a:xfrm>
            <a:off x="1981200" y="228600"/>
            <a:ext cx="6248400" cy="381000"/>
            <a:chOff x="1440" y="288"/>
            <a:chExt cx="4320" cy="240"/>
          </a:xfrm>
        </p:grpSpPr>
        <p:sp>
          <p:nvSpPr>
            <p:cNvPr id="35879" name="Rectangle 88"/>
            <p:cNvSpPr>
              <a:spLocks noChangeArrowheads="1"/>
            </p:cNvSpPr>
            <p:nvPr/>
          </p:nvSpPr>
          <p:spPr bwMode="auto">
            <a:xfrm>
              <a:off x="1440" y="288"/>
              <a:ext cx="4320" cy="240"/>
            </a:xfrm>
            <a:prstGeom prst="rect">
              <a:avLst/>
            </a:prstGeom>
            <a:solidFill>
              <a:srgbClr val="FFFFCC"/>
            </a:solidFill>
            <a:ln w="9525">
              <a:solidFill>
                <a:schemeClr val="tx1"/>
              </a:solidFill>
              <a:miter lim="800000"/>
            </a:ln>
          </p:spPr>
          <p:txBody>
            <a:bodyPr wrap="none" anchor="ctr"/>
            <a:lstStyle/>
            <a:p>
              <a:endParaRPr lang="en-IN"/>
            </a:p>
          </p:txBody>
        </p:sp>
        <p:sp>
          <p:nvSpPr>
            <p:cNvPr id="35880" name="Text Box 89"/>
            <p:cNvSpPr txBox="1">
              <a:spLocks noChangeArrowheads="1"/>
            </p:cNvSpPr>
            <p:nvPr/>
          </p:nvSpPr>
          <p:spPr bwMode="auto">
            <a:xfrm>
              <a:off x="1584" y="288"/>
              <a:ext cx="4063" cy="212"/>
            </a:xfrm>
            <a:prstGeom prst="rect">
              <a:avLst/>
            </a:prstGeom>
            <a:noFill/>
            <a:ln w="9525">
              <a:noFill/>
              <a:miter lim="800000"/>
            </a:ln>
          </p:spPr>
          <p:txBody>
            <a:bodyPr wrap="none">
              <a:spAutoFit/>
            </a:bodyPr>
            <a:lstStyle/>
            <a:p>
              <a:r>
                <a:rPr lang="en-US" sz="1600" b="1"/>
                <a:t>F.V. &amp; T.V. of  an object are given. Draw it’s isometric view.</a:t>
              </a:r>
              <a:endParaRPr lang="en-US" sz="1600" b="1"/>
            </a:p>
          </p:txBody>
        </p:sp>
      </p:grpSp>
      <p:grpSp>
        <p:nvGrpSpPr>
          <p:cNvPr id="10" name="Group 90"/>
          <p:cNvGrpSpPr/>
          <p:nvPr/>
        </p:nvGrpSpPr>
        <p:grpSpPr bwMode="auto">
          <a:xfrm>
            <a:off x="0" y="0"/>
            <a:ext cx="1806575" cy="1066800"/>
            <a:chOff x="270" y="96"/>
            <a:chExt cx="1532" cy="816"/>
          </a:xfrm>
        </p:grpSpPr>
        <p:sp>
          <p:nvSpPr>
            <p:cNvPr id="35877" name="Oval 91"/>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5878" name="Text Box 92"/>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35869" name="Oval 93"/>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32</a:t>
            </a:r>
            <a:endParaRPr lang="en-US" b="1">
              <a:latin typeface="Times New Roman" charset="0"/>
            </a:endParaRPr>
          </a:p>
        </p:txBody>
      </p:sp>
      <p:grpSp>
        <p:nvGrpSpPr>
          <p:cNvPr id="11" name="Group 94"/>
          <p:cNvGrpSpPr/>
          <p:nvPr/>
        </p:nvGrpSpPr>
        <p:grpSpPr bwMode="auto">
          <a:xfrm>
            <a:off x="7467600" y="46038"/>
            <a:ext cx="1096963" cy="182562"/>
            <a:chOff x="5050" y="0"/>
            <a:chExt cx="691" cy="115"/>
          </a:xfrm>
        </p:grpSpPr>
        <p:sp>
          <p:nvSpPr>
            <p:cNvPr id="35871" name="AutoShape 95">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5872" name="AutoShape 96">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5873" name="AutoShape 97">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5874" name="AutoShape 98">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5875" name="AutoShape 99">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5876" name="AutoShape 100">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36866"/>
                                        </p:tgtEl>
                                        <p:attrNameLst>
                                          <p:attrName>style.visibility</p:attrName>
                                        </p:attrNameLst>
                                      </p:cBhvr>
                                      <p:to>
                                        <p:strVal val="visible"/>
                                      </p:to>
                                    </p:set>
                                    <p:anim calcmode="lin" valueType="num">
                                      <p:cBhvr>
                                        <p:cTn id="7" dur="500" fill="hold"/>
                                        <p:tgtEl>
                                          <p:spTgt spid="36866"/>
                                        </p:tgtEl>
                                        <p:attrNameLst>
                                          <p:attrName>ppt_w</p:attrName>
                                        </p:attrNameLst>
                                      </p:cBhvr>
                                      <p:tavLst>
                                        <p:tav tm="0">
                                          <p:val>
                                            <p:fltVal val="0"/>
                                          </p:val>
                                        </p:tav>
                                        <p:tav tm="100000">
                                          <p:val>
                                            <p:strVal val="#ppt_w"/>
                                          </p:val>
                                        </p:tav>
                                      </p:tavLst>
                                    </p:anim>
                                    <p:anim calcmode="lin" valueType="num">
                                      <p:cBhvr>
                                        <p:cTn id="8" dur="500" fill="hold"/>
                                        <p:tgtEl>
                                          <p:spTgt spid="3686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36867"/>
                                        </p:tgtEl>
                                        <p:attrNameLst>
                                          <p:attrName>style.visibility</p:attrName>
                                        </p:attrNameLst>
                                      </p:cBhvr>
                                      <p:to>
                                        <p:strVal val="visible"/>
                                      </p:to>
                                    </p:set>
                                    <p:anim calcmode="lin" valueType="num">
                                      <p:cBhvr>
                                        <p:cTn id="13" dur="500" fill="hold"/>
                                        <p:tgtEl>
                                          <p:spTgt spid="36867"/>
                                        </p:tgtEl>
                                        <p:attrNameLst>
                                          <p:attrName>ppt_w</p:attrName>
                                        </p:attrNameLst>
                                      </p:cBhvr>
                                      <p:tavLst>
                                        <p:tav tm="0">
                                          <p:val>
                                            <p:fltVal val="0"/>
                                          </p:val>
                                        </p:tav>
                                        <p:tav tm="100000">
                                          <p:val>
                                            <p:strVal val="#ppt_w"/>
                                          </p:val>
                                        </p:tav>
                                      </p:tavLst>
                                    </p:anim>
                                    <p:anim calcmode="lin" valueType="num">
                                      <p:cBhvr>
                                        <p:cTn id="14" dur="500" fill="hold"/>
                                        <p:tgtEl>
                                          <p:spTgt spid="36867"/>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36868"/>
                                        </p:tgtEl>
                                        <p:attrNameLst>
                                          <p:attrName>style.visibility</p:attrName>
                                        </p:attrNameLst>
                                      </p:cBhvr>
                                      <p:to>
                                        <p:strVal val="visible"/>
                                      </p:to>
                                    </p:set>
                                    <p:anim calcmode="lin" valueType="num">
                                      <p:cBhvr>
                                        <p:cTn id="19" dur="500" fill="hold"/>
                                        <p:tgtEl>
                                          <p:spTgt spid="36868"/>
                                        </p:tgtEl>
                                        <p:attrNameLst>
                                          <p:attrName>ppt_w</p:attrName>
                                        </p:attrNameLst>
                                      </p:cBhvr>
                                      <p:tavLst>
                                        <p:tav tm="0">
                                          <p:val>
                                            <p:fltVal val="0"/>
                                          </p:val>
                                        </p:tav>
                                        <p:tav tm="100000">
                                          <p:val>
                                            <p:strVal val="#ppt_w"/>
                                          </p:val>
                                        </p:tav>
                                      </p:tavLst>
                                    </p:anim>
                                    <p:anim calcmode="lin" valueType="num">
                                      <p:cBhvr>
                                        <p:cTn id="20" dur="500" fill="hold"/>
                                        <p:tgtEl>
                                          <p:spTgt spid="36868"/>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8" presetClass="entr" presetSubtype="9" fill="hold" grpId="0" nodeType="clickEffect">
                                  <p:stCondLst>
                                    <p:cond delay="0"/>
                                  </p:stCondLst>
                                  <p:childTnLst>
                                    <p:set>
                                      <p:cBhvr>
                                        <p:cTn id="24" dur="1" fill="hold">
                                          <p:stCondLst>
                                            <p:cond delay="0"/>
                                          </p:stCondLst>
                                        </p:cTn>
                                        <p:tgtEl>
                                          <p:spTgt spid="36896"/>
                                        </p:tgtEl>
                                        <p:attrNameLst>
                                          <p:attrName>style.visibility</p:attrName>
                                        </p:attrNameLst>
                                      </p:cBhvr>
                                      <p:to>
                                        <p:strVal val="visible"/>
                                      </p:to>
                                    </p:set>
                                    <p:animEffect transition="in" filter="strips(upLeft)">
                                      <p:cBhvr>
                                        <p:cTn id="25" dur="500"/>
                                        <p:tgtEl>
                                          <p:spTgt spid="36896"/>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32" fill="hold" grpId="0" nodeType="clickEffect">
                                  <p:stCondLst>
                                    <p:cond delay="0"/>
                                  </p:stCondLst>
                                  <p:childTnLst>
                                    <p:set>
                                      <p:cBhvr>
                                        <p:cTn id="29" dur="1" fill="hold">
                                          <p:stCondLst>
                                            <p:cond delay="0"/>
                                          </p:stCondLst>
                                        </p:cTn>
                                        <p:tgtEl>
                                          <p:spTgt spid="36904"/>
                                        </p:tgtEl>
                                        <p:attrNameLst>
                                          <p:attrName>style.visibility</p:attrName>
                                        </p:attrNameLst>
                                      </p:cBhvr>
                                      <p:to>
                                        <p:strVal val="visible"/>
                                      </p:to>
                                    </p:set>
                                    <p:anim calcmode="lin" valueType="num">
                                      <p:cBhvr>
                                        <p:cTn id="30" dur="500" fill="hold"/>
                                        <p:tgtEl>
                                          <p:spTgt spid="36904"/>
                                        </p:tgtEl>
                                        <p:attrNameLst>
                                          <p:attrName>ppt_w</p:attrName>
                                        </p:attrNameLst>
                                      </p:cBhvr>
                                      <p:tavLst>
                                        <p:tav tm="0">
                                          <p:val>
                                            <p:strVal val="4*#ppt_w"/>
                                          </p:val>
                                        </p:tav>
                                        <p:tav tm="100000">
                                          <p:val>
                                            <p:strVal val="#ppt_w"/>
                                          </p:val>
                                        </p:tav>
                                      </p:tavLst>
                                    </p:anim>
                                    <p:anim calcmode="lin" valueType="num">
                                      <p:cBhvr>
                                        <p:cTn id="31" dur="500" fill="hold"/>
                                        <p:tgtEl>
                                          <p:spTgt spid="36904"/>
                                        </p:tgtEl>
                                        <p:attrNameLst>
                                          <p:attrName>ppt_h</p:attrName>
                                        </p:attrNameLst>
                                      </p:cBhvr>
                                      <p:tavLst>
                                        <p:tav tm="0">
                                          <p:val>
                                            <p:strVal val="4*#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4" fill="hold" grpId="0" nodeType="clickEffect">
                                  <p:stCondLst>
                                    <p:cond delay="0"/>
                                  </p:stCondLst>
                                  <p:childTnLst>
                                    <p:set>
                                      <p:cBhvr>
                                        <p:cTn id="35" dur="1" fill="hold">
                                          <p:stCondLst>
                                            <p:cond delay="0"/>
                                          </p:stCondLst>
                                        </p:cTn>
                                        <p:tgtEl>
                                          <p:spTgt spid="36870"/>
                                        </p:tgtEl>
                                        <p:attrNameLst>
                                          <p:attrName>style.visibility</p:attrName>
                                        </p:attrNameLst>
                                      </p:cBhvr>
                                      <p:to>
                                        <p:strVal val="visible"/>
                                      </p:to>
                                    </p:set>
                                    <p:anim calcmode="lin" valueType="num">
                                      <p:cBhvr>
                                        <p:cTn id="36" dur="500" fill="hold"/>
                                        <p:tgtEl>
                                          <p:spTgt spid="36870"/>
                                        </p:tgtEl>
                                        <p:attrNameLst>
                                          <p:attrName>ppt_x</p:attrName>
                                        </p:attrNameLst>
                                      </p:cBhvr>
                                      <p:tavLst>
                                        <p:tav tm="0">
                                          <p:val>
                                            <p:strVal val="#ppt_x"/>
                                          </p:val>
                                        </p:tav>
                                        <p:tav tm="100000">
                                          <p:val>
                                            <p:strVal val="#ppt_x"/>
                                          </p:val>
                                        </p:tav>
                                      </p:tavLst>
                                    </p:anim>
                                    <p:anim calcmode="lin" valueType="num">
                                      <p:cBhvr>
                                        <p:cTn id="37" dur="500" fill="hold"/>
                                        <p:tgtEl>
                                          <p:spTgt spid="36870"/>
                                        </p:tgtEl>
                                        <p:attrNameLst>
                                          <p:attrName>ppt_y</p:attrName>
                                        </p:attrNameLst>
                                      </p:cBhvr>
                                      <p:tavLst>
                                        <p:tav tm="0">
                                          <p:val>
                                            <p:strVal val="#ppt_y+#ppt_h/2"/>
                                          </p:val>
                                        </p:tav>
                                        <p:tav tm="100000">
                                          <p:val>
                                            <p:strVal val="#ppt_y"/>
                                          </p:val>
                                        </p:tav>
                                      </p:tavLst>
                                    </p:anim>
                                    <p:anim calcmode="lin" valueType="num">
                                      <p:cBhvr>
                                        <p:cTn id="38" dur="500" fill="hold"/>
                                        <p:tgtEl>
                                          <p:spTgt spid="36870"/>
                                        </p:tgtEl>
                                        <p:attrNameLst>
                                          <p:attrName>ppt_w</p:attrName>
                                        </p:attrNameLst>
                                      </p:cBhvr>
                                      <p:tavLst>
                                        <p:tav tm="0">
                                          <p:val>
                                            <p:strVal val="#ppt_w"/>
                                          </p:val>
                                        </p:tav>
                                        <p:tav tm="100000">
                                          <p:val>
                                            <p:strVal val="#ppt_w"/>
                                          </p:val>
                                        </p:tav>
                                      </p:tavLst>
                                    </p:anim>
                                    <p:anim calcmode="lin" valueType="num">
                                      <p:cBhvr>
                                        <p:cTn id="39" dur="500" fill="hold"/>
                                        <p:tgtEl>
                                          <p:spTgt spid="36870"/>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17" presetClass="entr" presetSubtype="4" fill="hold" grpId="0" nodeType="clickEffect">
                                  <p:stCondLst>
                                    <p:cond delay="0"/>
                                  </p:stCondLst>
                                  <p:childTnLst>
                                    <p:set>
                                      <p:cBhvr>
                                        <p:cTn id="43" dur="1" fill="hold">
                                          <p:stCondLst>
                                            <p:cond delay="0"/>
                                          </p:stCondLst>
                                        </p:cTn>
                                        <p:tgtEl>
                                          <p:spTgt spid="36869"/>
                                        </p:tgtEl>
                                        <p:attrNameLst>
                                          <p:attrName>style.visibility</p:attrName>
                                        </p:attrNameLst>
                                      </p:cBhvr>
                                      <p:to>
                                        <p:strVal val="visible"/>
                                      </p:to>
                                    </p:set>
                                    <p:anim calcmode="lin" valueType="num">
                                      <p:cBhvr>
                                        <p:cTn id="44" dur="500" fill="hold"/>
                                        <p:tgtEl>
                                          <p:spTgt spid="36869"/>
                                        </p:tgtEl>
                                        <p:attrNameLst>
                                          <p:attrName>ppt_x</p:attrName>
                                        </p:attrNameLst>
                                      </p:cBhvr>
                                      <p:tavLst>
                                        <p:tav tm="0">
                                          <p:val>
                                            <p:strVal val="#ppt_x"/>
                                          </p:val>
                                        </p:tav>
                                        <p:tav tm="100000">
                                          <p:val>
                                            <p:strVal val="#ppt_x"/>
                                          </p:val>
                                        </p:tav>
                                      </p:tavLst>
                                    </p:anim>
                                    <p:anim calcmode="lin" valueType="num">
                                      <p:cBhvr>
                                        <p:cTn id="45" dur="500" fill="hold"/>
                                        <p:tgtEl>
                                          <p:spTgt spid="36869"/>
                                        </p:tgtEl>
                                        <p:attrNameLst>
                                          <p:attrName>ppt_y</p:attrName>
                                        </p:attrNameLst>
                                      </p:cBhvr>
                                      <p:tavLst>
                                        <p:tav tm="0">
                                          <p:val>
                                            <p:strVal val="#ppt_y+#ppt_h/2"/>
                                          </p:val>
                                        </p:tav>
                                        <p:tav tm="100000">
                                          <p:val>
                                            <p:strVal val="#ppt_y"/>
                                          </p:val>
                                        </p:tav>
                                      </p:tavLst>
                                    </p:anim>
                                    <p:anim calcmode="lin" valueType="num">
                                      <p:cBhvr>
                                        <p:cTn id="46" dur="500" fill="hold"/>
                                        <p:tgtEl>
                                          <p:spTgt spid="36869"/>
                                        </p:tgtEl>
                                        <p:attrNameLst>
                                          <p:attrName>ppt_w</p:attrName>
                                        </p:attrNameLst>
                                      </p:cBhvr>
                                      <p:tavLst>
                                        <p:tav tm="0">
                                          <p:val>
                                            <p:strVal val="#ppt_w"/>
                                          </p:val>
                                        </p:tav>
                                        <p:tav tm="100000">
                                          <p:val>
                                            <p:strVal val="#ppt_w"/>
                                          </p:val>
                                        </p:tav>
                                      </p:tavLst>
                                    </p:anim>
                                    <p:anim calcmode="lin" valueType="num">
                                      <p:cBhvr>
                                        <p:cTn id="47" dur="500" fill="hold"/>
                                        <p:tgtEl>
                                          <p:spTgt spid="36869"/>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17" presetClass="entr" presetSubtype="4" fill="hold" grpId="0" nodeType="clickEffect">
                                  <p:stCondLst>
                                    <p:cond delay="0"/>
                                  </p:stCondLst>
                                  <p:childTnLst>
                                    <p:set>
                                      <p:cBhvr>
                                        <p:cTn id="51" dur="1" fill="hold">
                                          <p:stCondLst>
                                            <p:cond delay="0"/>
                                          </p:stCondLst>
                                        </p:cTn>
                                        <p:tgtEl>
                                          <p:spTgt spid="36871"/>
                                        </p:tgtEl>
                                        <p:attrNameLst>
                                          <p:attrName>style.visibility</p:attrName>
                                        </p:attrNameLst>
                                      </p:cBhvr>
                                      <p:to>
                                        <p:strVal val="visible"/>
                                      </p:to>
                                    </p:set>
                                    <p:anim calcmode="lin" valueType="num">
                                      <p:cBhvr>
                                        <p:cTn id="52" dur="500" fill="hold"/>
                                        <p:tgtEl>
                                          <p:spTgt spid="36871"/>
                                        </p:tgtEl>
                                        <p:attrNameLst>
                                          <p:attrName>ppt_x</p:attrName>
                                        </p:attrNameLst>
                                      </p:cBhvr>
                                      <p:tavLst>
                                        <p:tav tm="0">
                                          <p:val>
                                            <p:strVal val="#ppt_x"/>
                                          </p:val>
                                        </p:tav>
                                        <p:tav tm="100000">
                                          <p:val>
                                            <p:strVal val="#ppt_x"/>
                                          </p:val>
                                        </p:tav>
                                      </p:tavLst>
                                    </p:anim>
                                    <p:anim calcmode="lin" valueType="num">
                                      <p:cBhvr>
                                        <p:cTn id="53" dur="500" fill="hold"/>
                                        <p:tgtEl>
                                          <p:spTgt spid="36871"/>
                                        </p:tgtEl>
                                        <p:attrNameLst>
                                          <p:attrName>ppt_y</p:attrName>
                                        </p:attrNameLst>
                                      </p:cBhvr>
                                      <p:tavLst>
                                        <p:tav tm="0">
                                          <p:val>
                                            <p:strVal val="#ppt_y+#ppt_h/2"/>
                                          </p:val>
                                        </p:tav>
                                        <p:tav tm="100000">
                                          <p:val>
                                            <p:strVal val="#ppt_y"/>
                                          </p:val>
                                        </p:tav>
                                      </p:tavLst>
                                    </p:anim>
                                    <p:anim calcmode="lin" valueType="num">
                                      <p:cBhvr>
                                        <p:cTn id="54" dur="500" fill="hold"/>
                                        <p:tgtEl>
                                          <p:spTgt spid="36871"/>
                                        </p:tgtEl>
                                        <p:attrNameLst>
                                          <p:attrName>ppt_w</p:attrName>
                                        </p:attrNameLst>
                                      </p:cBhvr>
                                      <p:tavLst>
                                        <p:tav tm="0">
                                          <p:val>
                                            <p:strVal val="#ppt_w"/>
                                          </p:val>
                                        </p:tav>
                                        <p:tav tm="100000">
                                          <p:val>
                                            <p:strVal val="#ppt_w"/>
                                          </p:val>
                                        </p:tav>
                                      </p:tavLst>
                                    </p:anim>
                                    <p:anim calcmode="lin" valueType="num">
                                      <p:cBhvr>
                                        <p:cTn id="55" dur="500" fill="hold"/>
                                        <p:tgtEl>
                                          <p:spTgt spid="36871"/>
                                        </p:tgtEl>
                                        <p:attrNameLst>
                                          <p:attrName>ppt_h</p:attrName>
                                        </p:attrNameLst>
                                      </p:cBhvr>
                                      <p:tavLst>
                                        <p:tav tm="0">
                                          <p:val>
                                            <p:fltVal val="0"/>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23" presetClass="entr" presetSubtype="16" fill="hold" nodeType="clickEffect">
                                  <p:stCondLst>
                                    <p:cond delay="0"/>
                                  </p:stCondLst>
                                  <p:childTnLst>
                                    <p:set>
                                      <p:cBhvr>
                                        <p:cTn id="59" dur="1" fill="hold">
                                          <p:stCondLst>
                                            <p:cond delay="0"/>
                                          </p:stCondLst>
                                        </p:cTn>
                                        <p:tgtEl>
                                          <p:spTgt spid="2"/>
                                        </p:tgtEl>
                                        <p:attrNameLst>
                                          <p:attrName>style.visibility</p:attrName>
                                        </p:attrNameLst>
                                      </p:cBhvr>
                                      <p:to>
                                        <p:strVal val="visible"/>
                                      </p:to>
                                    </p:set>
                                    <p:anim calcmode="lin" valueType="num">
                                      <p:cBhvr>
                                        <p:cTn id="60" dur="500" fill="hold"/>
                                        <p:tgtEl>
                                          <p:spTgt spid="2"/>
                                        </p:tgtEl>
                                        <p:attrNameLst>
                                          <p:attrName>ppt_w</p:attrName>
                                        </p:attrNameLst>
                                      </p:cBhvr>
                                      <p:tavLst>
                                        <p:tav tm="0">
                                          <p:val>
                                            <p:fltVal val="0"/>
                                          </p:val>
                                        </p:tav>
                                        <p:tav tm="100000">
                                          <p:val>
                                            <p:strVal val="#ppt_w"/>
                                          </p:val>
                                        </p:tav>
                                      </p:tavLst>
                                    </p:anim>
                                    <p:anim calcmode="lin" valueType="num">
                                      <p:cBhvr>
                                        <p:cTn id="61"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62" fill="hold">
                      <p:stCondLst>
                        <p:cond delay="indefinite"/>
                      </p:stCondLst>
                      <p:childTnLst>
                        <p:par>
                          <p:cTn id="63" fill="hold">
                            <p:stCondLst>
                              <p:cond delay="0"/>
                            </p:stCondLst>
                            <p:childTnLst>
                              <p:par>
                                <p:cTn id="64" presetID="18" presetClass="entr" presetSubtype="6" fill="hold" grpId="0" nodeType="clickEffect">
                                  <p:stCondLst>
                                    <p:cond delay="0"/>
                                  </p:stCondLst>
                                  <p:childTnLst>
                                    <p:set>
                                      <p:cBhvr>
                                        <p:cTn id="65" dur="1" fill="hold">
                                          <p:stCondLst>
                                            <p:cond delay="0"/>
                                          </p:stCondLst>
                                        </p:cTn>
                                        <p:tgtEl>
                                          <p:spTgt spid="36878"/>
                                        </p:tgtEl>
                                        <p:attrNameLst>
                                          <p:attrName>style.visibility</p:attrName>
                                        </p:attrNameLst>
                                      </p:cBhvr>
                                      <p:to>
                                        <p:strVal val="visible"/>
                                      </p:to>
                                    </p:set>
                                    <p:animEffect transition="in" filter="strips(downRight)">
                                      <p:cBhvr>
                                        <p:cTn id="66" dur="500"/>
                                        <p:tgtEl>
                                          <p:spTgt spid="36878"/>
                                        </p:tgtEl>
                                      </p:cBhvr>
                                    </p:animEffect>
                                  </p:childTnLst>
                                </p:cTn>
                              </p:par>
                            </p:childTnLst>
                          </p:cTn>
                        </p:par>
                      </p:childTnLst>
                    </p:cTn>
                  </p:par>
                  <p:par>
                    <p:cTn id="67" fill="hold">
                      <p:stCondLst>
                        <p:cond delay="indefinite"/>
                      </p:stCondLst>
                      <p:childTnLst>
                        <p:par>
                          <p:cTn id="68" fill="hold">
                            <p:stCondLst>
                              <p:cond delay="0"/>
                            </p:stCondLst>
                            <p:childTnLst>
                              <p:par>
                                <p:cTn id="69" presetID="18" presetClass="entr" presetSubtype="6" fill="hold" grpId="0" nodeType="clickEffect">
                                  <p:stCondLst>
                                    <p:cond delay="0"/>
                                  </p:stCondLst>
                                  <p:childTnLst>
                                    <p:set>
                                      <p:cBhvr>
                                        <p:cTn id="70" dur="1" fill="hold">
                                          <p:stCondLst>
                                            <p:cond delay="0"/>
                                          </p:stCondLst>
                                        </p:cTn>
                                        <p:tgtEl>
                                          <p:spTgt spid="36872"/>
                                        </p:tgtEl>
                                        <p:attrNameLst>
                                          <p:attrName>style.visibility</p:attrName>
                                        </p:attrNameLst>
                                      </p:cBhvr>
                                      <p:to>
                                        <p:strVal val="visible"/>
                                      </p:to>
                                    </p:set>
                                    <p:animEffect transition="in" filter="strips(downRight)">
                                      <p:cBhvr>
                                        <p:cTn id="71" dur="500"/>
                                        <p:tgtEl>
                                          <p:spTgt spid="36872"/>
                                        </p:tgtEl>
                                      </p:cBhvr>
                                    </p:animEffect>
                                  </p:childTnLst>
                                </p:cTn>
                              </p:par>
                            </p:childTnLst>
                          </p:cTn>
                        </p:par>
                      </p:childTnLst>
                    </p:cTn>
                  </p:par>
                  <p:par>
                    <p:cTn id="72" fill="hold">
                      <p:stCondLst>
                        <p:cond delay="indefinite"/>
                      </p:stCondLst>
                      <p:childTnLst>
                        <p:par>
                          <p:cTn id="73" fill="hold">
                            <p:stCondLst>
                              <p:cond delay="0"/>
                            </p:stCondLst>
                            <p:childTnLst>
                              <p:par>
                                <p:cTn id="74" presetID="18" presetClass="entr" presetSubtype="12" fill="hold" grpId="0" nodeType="clickEffect">
                                  <p:stCondLst>
                                    <p:cond delay="0"/>
                                  </p:stCondLst>
                                  <p:childTnLst>
                                    <p:set>
                                      <p:cBhvr>
                                        <p:cTn id="75" dur="1" fill="hold">
                                          <p:stCondLst>
                                            <p:cond delay="0"/>
                                          </p:stCondLst>
                                        </p:cTn>
                                        <p:tgtEl>
                                          <p:spTgt spid="36889"/>
                                        </p:tgtEl>
                                        <p:attrNameLst>
                                          <p:attrName>style.visibility</p:attrName>
                                        </p:attrNameLst>
                                      </p:cBhvr>
                                      <p:to>
                                        <p:strVal val="visible"/>
                                      </p:to>
                                    </p:set>
                                    <p:animEffect transition="in" filter="strips(downLeft)">
                                      <p:cBhvr>
                                        <p:cTn id="76" dur="500"/>
                                        <p:tgtEl>
                                          <p:spTgt spid="36889"/>
                                        </p:tgtEl>
                                      </p:cBhvr>
                                    </p:animEffect>
                                  </p:childTnLst>
                                </p:cTn>
                              </p:par>
                            </p:childTnLst>
                          </p:cTn>
                        </p:par>
                      </p:childTnLst>
                    </p:cTn>
                  </p:par>
                  <p:par>
                    <p:cTn id="77" fill="hold">
                      <p:stCondLst>
                        <p:cond delay="indefinite"/>
                      </p:stCondLst>
                      <p:childTnLst>
                        <p:par>
                          <p:cTn id="78" fill="hold">
                            <p:stCondLst>
                              <p:cond delay="0"/>
                            </p:stCondLst>
                            <p:childTnLst>
                              <p:par>
                                <p:cTn id="79" presetID="23" presetClass="entr" presetSubtype="16" fill="hold" nodeType="clickEffect">
                                  <p:stCondLst>
                                    <p:cond delay="0"/>
                                  </p:stCondLst>
                                  <p:childTnLst>
                                    <p:set>
                                      <p:cBhvr>
                                        <p:cTn id="80" dur="1" fill="hold">
                                          <p:stCondLst>
                                            <p:cond delay="0"/>
                                          </p:stCondLst>
                                        </p:cTn>
                                        <p:tgtEl>
                                          <p:spTgt spid="3"/>
                                        </p:tgtEl>
                                        <p:attrNameLst>
                                          <p:attrName>style.visibility</p:attrName>
                                        </p:attrNameLst>
                                      </p:cBhvr>
                                      <p:to>
                                        <p:strVal val="visible"/>
                                      </p:to>
                                    </p:set>
                                    <p:anim calcmode="lin" valueType="num">
                                      <p:cBhvr>
                                        <p:cTn id="81" dur="500" fill="hold"/>
                                        <p:tgtEl>
                                          <p:spTgt spid="3"/>
                                        </p:tgtEl>
                                        <p:attrNameLst>
                                          <p:attrName>ppt_w</p:attrName>
                                        </p:attrNameLst>
                                      </p:cBhvr>
                                      <p:tavLst>
                                        <p:tav tm="0">
                                          <p:val>
                                            <p:fltVal val="0"/>
                                          </p:val>
                                        </p:tav>
                                        <p:tav tm="100000">
                                          <p:val>
                                            <p:strVal val="#ppt_w"/>
                                          </p:val>
                                        </p:tav>
                                      </p:tavLst>
                                    </p:anim>
                                    <p:anim calcmode="lin" valueType="num">
                                      <p:cBhvr>
                                        <p:cTn id="82"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4" fill="hold" nodeType="clickEffect">
                                  <p:stCondLst>
                                    <p:cond delay="0"/>
                                  </p:stCondLst>
                                  <p:childTnLst>
                                    <p:set>
                                      <p:cBhvr>
                                        <p:cTn id="86" dur="1" fill="hold">
                                          <p:stCondLst>
                                            <p:cond delay="0"/>
                                          </p:stCondLst>
                                        </p:cTn>
                                        <p:tgtEl>
                                          <p:spTgt spid="4"/>
                                        </p:tgtEl>
                                        <p:attrNameLst>
                                          <p:attrName>style.visibility</p:attrName>
                                        </p:attrNameLst>
                                      </p:cBhvr>
                                      <p:to>
                                        <p:strVal val="visible"/>
                                      </p:to>
                                    </p:set>
                                    <p:anim calcmode="lin" valueType="num">
                                      <p:cBhvr>
                                        <p:cTn id="87" dur="500" fill="hold"/>
                                        <p:tgtEl>
                                          <p:spTgt spid="4"/>
                                        </p:tgtEl>
                                        <p:attrNameLst>
                                          <p:attrName>ppt_x</p:attrName>
                                        </p:attrNameLst>
                                      </p:cBhvr>
                                      <p:tavLst>
                                        <p:tav tm="0">
                                          <p:val>
                                            <p:strVal val="#ppt_x"/>
                                          </p:val>
                                        </p:tav>
                                        <p:tav tm="100000">
                                          <p:val>
                                            <p:strVal val="#ppt_x"/>
                                          </p:val>
                                        </p:tav>
                                      </p:tavLst>
                                    </p:anim>
                                    <p:anim calcmode="lin" valueType="num">
                                      <p:cBhvr>
                                        <p:cTn id="88" dur="500" fill="hold"/>
                                        <p:tgtEl>
                                          <p:spTgt spid="4"/>
                                        </p:tgtEl>
                                        <p:attrNameLst>
                                          <p:attrName>ppt_y</p:attrName>
                                        </p:attrNameLst>
                                      </p:cBhvr>
                                      <p:tavLst>
                                        <p:tav tm="0">
                                          <p:val>
                                            <p:strVal val="#ppt_y+#ppt_h/2"/>
                                          </p:val>
                                        </p:tav>
                                        <p:tav tm="100000">
                                          <p:val>
                                            <p:strVal val="#ppt_y"/>
                                          </p:val>
                                        </p:tav>
                                      </p:tavLst>
                                    </p:anim>
                                    <p:anim calcmode="lin" valueType="num">
                                      <p:cBhvr>
                                        <p:cTn id="89" dur="500" fill="hold"/>
                                        <p:tgtEl>
                                          <p:spTgt spid="4"/>
                                        </p:tgtEl>
                                        <p:attrNameLst>
                                          <p:attrName>ppt_w</p:attrName>
                                        </p:attrNameLst>
                                      </p:cBhvr>
                                      <p:tavLst>
                                        <p:tav tm="0">
                                          <p:val>
                                            <p:strVal val="#ppt_w"/>
                                          </p:val>
                                        </p:tav>
                                        <p:tav tm="100000">
                                          <p:val>
                                            <p:strVal val="#ppt_w"/>
                                          </p:val>
                                        </p:tav>
                                      </p:tavLst>
                                    </p:anim>
                                    <p:anim calcmode="lin" valueType="num">
                                      <p:cBhvr>
                                        <p:cTn id="9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16" fill="hold" nodeType="clickEffect">
                                  <p:stCondLst>
                                    <p:cond delay="0"/>
                                  </p:stCondLst>
                                  <p:childTnLst>
                                    <p:set>
                                      <p:cBhvr>
                                        <p:cTn id="94" dur="1" fill="hold">
                                          <p:stCondLst>
                                            <p:cond delay="0"/>
                                          </p:stCondLst>
                                        </p:cTn>
                                        <p:tgtEl>
                                          <p:spTgt spid="5"/>
                                        </p:tgtEl>
                                        <p:attrNameLst>
                                          <p:attrName>style.visibility</p:attrName>
                                        </p:attrNameLst>
                                      </p:cBhvr>
                                      <p:to>
                                        <p:strVal val="visible"/>
                                      </p:to>
                                    </p:set>
                                    <p:anim calcmode="lin" valueType="num">
                                      <p:cBhvr>
                                        <p:cTn id="95" dur="500" fill="hold"/>
                                        <p:tgtEl>
                                          <p:spTgt spid="5"/>
                                        </p:tgtEl>
                                        <p:attrNameLst>
                                          <p:attrName>ppt_w</p:attrName>
                                        </p:attrNameLst>
                                      </p:cBhvr>
                                      <p:tavLst>
                                        <p:tav tm="0">
                                          <p:val>
                                            <p:fltVal val="0"/>
                                          </p:val>
                                        </p:tav>
                                        <p:tav tm="100000">
                                          <p:val>
                                            <p:strVal val="#ppt_w"/>
                                          </p:val>
                                        </p:tav>
                                      </p:tavLst>
                                    </p:anim>
                                    <p:anim calcmode="lin" valueType="num">
                                      <p:cBhvr>
                                        <p:cTn id="96"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18" presetClass="entr" presetSubtype="6" fill="hold" grpId="0" nodeType="clickEffect">
                                  <p:stCondLst>
                                    <p:cond delay="0"/>
                                  </p:stCondLst>
                                  <p:childTnLst>
                                    <p:set>
                                      <p:cBhvr>
                                        <p:cTn id="100" dur="1" fill="hold">
                                          <p:stCondLst>
                                            <p:cond delay="0"/>
                                          </p:stCondLst>
                                        </p:cTn>
                                        <p:tgtEl>
                                          <p:spTgt spid="36899"/>
                                        </p:tgtEl>
                                        <p:attrNameLst>
                                          <p:attrName>style.visibility</p:attrName>
                                        </p:attrNameLst>
                                      </p:cBhvr>
                                      <p:to>
                                        <p:strVal val="visible"/>
                                      </p:to>
                                    </p:set>
                                    <p:animEffect transition="in" filter="strips(downRight)">
                                      <p:cBhvr>
                                        <p:cTn id="101" dur="500"/>
                                        <p:tgtEl>
                                          <p:spTgt spid="36899"/>
                                        </p:tgtEl>
                                      </p:cBhvr>
                                    </p:animEffect>
                                  </p:childTnLst>
                                </p:cTn>
                              </p:par>
                            </p:childTnLst>
                          </p:cTn>
                        </p:par>
                      </p:childTnLst>
                    </p:cTn>
                  </p:par>
                  <p:par>
                    <p:cTn id="102" fill="hold">
                      <p:stCondLst>
                        <p:cond delay="indefinite"/>
                      </p:stCondLst>
                      <p:childTnLst>
                        <p:par>
                          <p:cTn id="103" fill="hold">
                            <p:stCondLst>
                              <p:cond delay="0"/>
                            </p:stCondLst>
                            <p:childTnLst>
                              <p:par>
                                <p:cTn id="104" presetID="18" presetClass="entr" presetSubtype="12" fill="hold" grpId="0" nodeType="clickEffect">
                                  <p:stCondLst>
                                    <p:cond delay="0"/>
                                  </p:stCondLst>
                                  <p:childTnLst>
                                    <p:set>
                                      <p:cBhvr>
                                        <p:cTn id="105" dur="1" fill="hold">
                                          <p:stCondLst>
                                            <p:cond delay="0"/>
                                          </p:stCondLst>
                                        </p:cTn>
                                        <p:tgtEl>
                                          <p:spTgt spid="36900"/>
                                        </p:tgtEl>
                                        <p:attrNameLst>
                                          <p:attrName>style.visibility</p:attrName>
                                        </p:attrNameLst>
                                      </p:cBhvr>
                                      <p:to>
                                        <p:strVal val="visible"/>
                                      </p:to>
                                    </p:set>
                                    <p:animEffect transition="in" filter="strips(downLeft)">
                                      <p:cBhvr>
                                        <p:cTn id="106" dur="500"/>
                                        <p:tgtEl>
                                          <p:spTgt spid="36900"/>
                                        </p:tgtEl>
                                      </p:cBhvr>
                                    </p:animEffect>
                                  </p:childTnLst>
                                </p:cTn>
                              </p:par>
                            </p:childTnLst>
                          </p:cTn>
                        </p:par>
                      </p:childTnLst>
                    </p:cTn>
                  </p:par>
                  <p:par>
                    <p:cTn id="107" fill="hold">
                      <p:stCondLst>
                        <p:cond delay="indefinite"/>
                      </p:stCondLst>
                      <p:childTnLst>
                        <p:par>
                          <p:cTn id="108" fill="hold">
                            <p:stCondLst>
                              <p:cond delay="0"/>
                            </p:stCondLst>
                            <p:childTnLst>
                              <p:par>
                                <p:cTn id="109" presetID="18" presetClass="entr" presetSubtype="12" fill="hold" grpId="0" nodeType="clickEffect">
                                  <p:stCondLst>
                                    <p:cond delay="0"/>
                                  </p:stCondLst>
                                  <p:childTnLst>
                                    <p:set>
                                      <p:cBhvr>
                                        <p:cTn id="110" dur="1" fill="hold">
                                          <p:stCondLst>
                                            <p:cond delay="0"/>
                                          </p:stCondLst>
                                        </p:cTn>
                                        <p:tgtEl>
                                          <p:spTgt spid="36895"/>
                                        </p:tgtEl>
                                        <p:attrNameLst>
                                          <p:attrName>style.visibility</p:attrName>
                                        </p:attrNameLst>
                                      </p:cBhvr>
                                      <p:to>
                                        <p:strVal val="visible"/>
                                      </p:to>
                                    </p:set>
                                    <p:animEffect transition="in" filter="strips(downLeft)">
                                      <p:cBhvr>
                                        <p:cTn id="111" dur="500"/>
                                        <p:tgtEl>
                                          <p:spTgt spid="36895"/>
                                        </p:tgtEl>
                                      </p:cBhvr>
                                    </p:animEffect>
                                  </p:childTnLst>
                                </p:cTn>
                              </p:par>
                            </p:childTnLst>
                          </p:cTn>
                        </p:par>
                      </p:childTnLst>
                    </p:cTn>
                  </p:par>
                  <p:par>
                    <p:cTn id="112" fill="hold">
                      <p:stCondLst>
                        <p:cond delay="indefinite"/>
                      </p:stCondLst>
                      <p:childTnLst>
                        <p:par>
                          <p:cTn id="113" fill="hold">
                            <p:stCondLst>
                              <p:cond delay="0"/>
                            </p:stCondLst>
                            <p:childTnLst>
                              <p:par>
                                <p:cTn id="114" presetID="18" presetClass="entr" presetSubtype="12" fill="hold" grpId="0" nodeType="clickEffect">
                                  <p:stCondLst>
                                    <p:cond delay="0"/>
                                  </p:stCondLst>
                                  <p:childTnLst>
                                    <p:set>
                                      <p:cBhvr>
                                        <p:cTn id="115" dur="1" fill="hold">
                                          <p:stCondLst>
                                            <p:cond delay="0"/>
                                          </p:stCondLst>
                                        </p:cTn>
                                        <p:tgtEl>
                                          <p:spTgt spid="36901"/>
                                        </p:tgtEl>
                                        <p:attrNameLst>
                                          <p:attrName>style.visibility</p:attrName>
                                        </p:attrNameLst>
                                      </p:cBhvr>
                                      <p:to>
                                        <p:strVal val="visible"/>
                                      </p:to>
                                    </p:set>
                                    <p:animEffect transition="in" filter="strips(downLeft)">
                                      <p:cBhvr>
                                        <p:cTn id="116" dur="500"/>
                                        <p:tgtEl>
                                          <p:spTgt spid="36901"/>
                                        </p:tgtEl>
                                      </p:cBhvr>
                                    </p:animEffect>
                                  </p:childTnLst>
                                </p:cTn>
                              </p:par>
                            </p:childTnLst>
                          </p:cTn>
                        </p:par>
                      </p:childTnLst>
                    </p:cTn>
                  </p:par>
                  <p:par>
                    <p:cTn id="117" fill="hold">
                      <p:stCondLst>
                        <p:cond delay="indefinite"/>
                      </p:stCondLst>
                      <p:childTnLst>
                        <p:par>
                          <p:cTn id="118" fill="hold">
                            <p:stCondLst>
                              <p:cond delay="0"/>
                            </p:stCondLst>
                            <p:childTnLst>
                              <p:par>
                                <p:cTn id="119" presetID="23" presetClass="entr" presetSubtype="16" fill="hold" grpId="0" nodeType="clickEffect">
                                  <p:stCondLst>
                                    <p:cond delay="0"/>
                                  </p:stCondLst>
                                  <p:childTnLst>
                                    <p:set>
                                      <p:cBhvr>
                                        <p:cTn id="120" dur="1" fill="hold">
                                          <p:stCondLst>
                                            <p:cond delay="0"/>
                                          </p:stCondLst>
                                        </p:cTn>
                                        <p:tgtEl>
                                          <p:spTgt spid="36879"/>
                                        </p:tgtEl>
                                        <p:attrNameLst>
                                          <p:attrName>style.visibility</p:attrName>
                                        </p:attrNameLst>
                                      </p:cBhvr>
                                      <p:to>
                                        <p:strVal val="visible"/>
                                      </p:to>
                                    </p:set>
                                    <p:anim calcmode="lin" valueType="num">
                                      <p:cBhvr>
                                        <p:cTn id="121" dur="500" fill="hold"/>
                                        <p:tgtEl>
                                          <p:spTgt spid="36879"/>
                                        </p:tgtEl>
                                        <p:attrNameLst>
                                          <p:attrName>ppt_w</p:attrName>
                                        </p:attrNameLst>
                                      </p:cBhvr>
                                      <p:tavLst>
                                        <p:tav tm="0">
                                          <p:val>
                                            <p:fltVal val="0"/>
                                          </p:val>
                                        </p:tav>
                                        <p:tav tm="100000">
                                          <p:val>
                                            <p:strVal val="#ppt_w"/>
                                          </p:val>
                                        </p:tav>
                                      </p:tavLst>
                                    </p:anim>
                                    <p:anim calcmode="lin" valueType="num">
                                      <p:cBhvr>
                                        <p:cTn id="122" dur="500" fill="hold"/>
                                        <p:tgtEl>
                                          <p:spTgt spid="36879"/>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17" presetClass="entr" presetSubtype="1" fill="hold" grpId="0" nodeType="clickEffect">
                                  <p:stCondLst>
                                    <p:cond delay="0"/>
                                  </p:stCondLst>
                                  <p:childTnLst>
                                    <p:set>
                                      <p:cBhvr>
                                        <p:cTn id="126" dur="1" fill="hold">
                                          <p:stCondLst>
                                            <p:cond delay="0"/>
                                          </p:stCondLst>
                                        </p:cTn>
                                        <p:tgtEl>
                                          <p:spTgt spid="36902"/>
                                        </p:tgtEl>
                                        <p:attrNameLst>
                                          <p:attrName>style.visibility</p:attrName>
                                        </p:attrNameLst>
                                      </p:cBhvr>
                                      <p:to>
                                        <p:strVal val="visible"/>
                                      </p:to>
                                    </p:set>
                                    <p:anim calcmode="lin" valueType="num">
                                      <p:cBhvr>
                                        <p:cTn id="127" dur="500" fill="hold"/>
                                        <p:tgtEl>
                                          <p:spTgt spid="36902"/>
                                        </p:tgtEl>
                                        <p:attrNameLst>
                                          <p:attrName>ppt_x</p:attrName>
                                        </p:attrNameLst>
                                      </p:cBhvr>
                                      <p:tavLst>
                                        <p:tav tm="0">
                                          <p:val>
                                            <p:strVal val="#ppt_x"/>
                                          </p:val>
                                        </p:tav>
                                        <p:tav tm="100000">
                                          <p:val>
                                            <p:strVal val="#ppt_x"/>
                                          </p:val>
                                        </p:tav>
                                      </p:tavLst>
                                    </p:anim>
                                    <p:anim calcmode="lin" valueType="num">
                                      <p:cBhvr>
                                        <p:cTn id="128" dur="500" fill="hold"/>
                                        <p:tgtEl>
                                          <p:spTgt spid="36902"/>
                                        </p:tgtEl>
                                        <p:attrNameLst>
                                          <p:attrName>ppt_y</p:attrName>
                                        </p:attrNameLst>
                                      </p:cBhvr>
                                      <p:tavLst>
                                        <p:tav tm="0">
                                          <p:val>
                                            <p:strVal val="#ppt_y-#ppt_h/2"/>
                                          </p:val>
                                        </p:tav>
                                        <p:tav tm="100000">
                                          <p:val>
                                            <p:strVal val="#ppt_y"/>
                                          </p:val>
                                        </p:tav>
                                      </p:tavLst>
                                    </p:anim>
                                    <p:anim calcmode="lin" valueType="num">
                                      <p:cBhvr>
                                        <p:cTn id="129" dur="500" fill="hold"/>
                                        <p:tgtEl>
                                          <p:spTgt spid="36902"/>
                                        </p:tgtEl>
                                        <p:attrNameLst>
                                          <p:attrName>ppt_w</p:attrName>
                                        </p:attrNameLst>
                                      </p:cBhvr>
                                      <p:tavLst>
                                        <p:tav tm="0">
                                          <p:val>
                                            <p:strVal val="#ppt_w"/>
                                          </p:val>
                                        </p:tav>
                                        <p:tav tm="100000">
                                          <p:val>
                                            <p:strVal val="#ppt_w"/>
                                          </p:val>
                                        </p:tav>
                                      </p:tavLst>
                                    </p:anim>
                                    <p:anim calcmode="lin" valueType="num">
                                      <p:cBhvr>
                                        <p:cTn id="130" dur="500" fill="hold"/>
                                        <p:tgtEl>
                                          <p:spTgt spid="36902"/>
                                        </p:tgtEl>
                                        <p:attrNameLst>
                                          <p:attrName>ppt_h</p:attrName>
                                        </p:attrNameLst>
                                      </p:cBhvr>
                                      <p:tavLst>
                                        <p:tav tm="0">
                                          <p:val>
                                            <p:fltVal val="0"/>
                                          </p:val>
                                        </p:tav>
                                        <p:tav tm="100000">
                                          <p:val>
                                            <p:strVal val="#ppt_h"/>
                                          </p:val>
                                        </p:tav>
                                      </p:tavLst>
                                    </p:anim>
                                  </p:childTnLst>
                                </p:cTn>
                              </p:par>
                            </p:childTnLst>
                          </p:cTn>
                        </p:par>
                      </p:childTnLst>
                    </p:cTn>
                  </p:par>
                  <p:par>
                    <p:cTn id="131" fill="hold">
                      <p:stCondLst>
                        <p:cond delay="indefinite"/>
                      </p:stCondLst>
                      <p:childTnLst>
                        <p:par>
                          <p:cTn id="132" fill="hold">
                            <p:stCondLst>
                              <p:cond delay="0"/>
                            </p:stCondLst>
                            <p:childTnLst>
                              <p:par>
                                <p:cTn id="133" presetID="17" presetClass="entr" presetSubtype="10" fill="hold" grpId="0" nodeType="clickEffect">
                                  <p:stCondLst>
                                    <p:cond delay="0"/>
                                  </p:stCondLst>
                                  <p:childTnLst>
                                    <p:set>
                                      <p:cBhvr>
                                        <p:cTn id="134" dur="1" fill="hold">
                                          <p:stCondLst>
                                            <p:cond delay="0"/>
                                          </p:stCondLst>
                                        </p:cTn>
                                        <p:tgtEl>
                                          <p:spTgt spid="36903"/>
                                        </p:tgtEl>
                                        <p:attrNameLst>
                                          <p:attrName>style.visibility</p:attrName>
                                        </p:attrNameLst>
                                      </p:cBhvr>
                                      <p:to>
                                        <p:strVal val="visible"/>
                                      </p:to>
                                    </p:set>
                                    <p:anim calcmode="lin" valueType="num">
                                      <p:cBhvr>
                                        <p:cTn id="135" dur="500" fill="hold"/>
                                        <p:tgtEl>
                                          <p:spTgt spid="36903"/>
                                        </p:tgtEl>
                                        <p:attrNameLst>
                                          <p:attrName>ppt_w</p:attrName>
                                        </p:attrNameLst>
                                      </p:cBhvr>
                                      <p:tavLst>
                                        <p:tav tm="0">
                                          <p:val>
                                            <p:fltVal val="0"/>
                                          </p:val>
                                        </p:tav>
                                        <p:tav tm="100000">
                                          <p:val>
                                            <p:strVal val="#ppt_w"/>
                                          </p:val>
                                        </p:tav>
                                      </p:tavLst>
                                    </p:anim>
                                    <p:anim calcmode="lin" valueType="num">
                                      <p:cBhvr>
                                        <p:cTn id="136" dur="500" fill="hold"/>
                                        <p:tgtEl>
                                          <p:spTgt spid="36903"/>
                                        </p:tgtEl>
                                        <p:attrNameLst>
                                          <p:attrName>ppt_h</p:attrName>
                                        </p:attrNameLst>
                                      </p:cBhvr>
                                      <p:tavLst>
                                        <p:tav tm="0">
                                          <p:val>
                                            <p:strVal val="#ppt_h"/>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23" presetClass="entr" presetSubtype="16" fill="hold" grpId="0" nodeType="clickEffect">
                                  <p:stCondLst>
                                    <p:cond delay="0"/>
                                  </p:stCondLst>
                                  <p:childTnLst>
                                    <p:set>
                                      <p:cBhvr>
                                        <p:cTn id="140" dur="1" fill="hold">
                                          <p:stCondLst>
                                            <p:cond delay="0"/>
                                          </p:stCondLst>
                                        </p:cTn>
                                        <p:tgtEl>
                                          <p:spTgt spid="36897"/>
                                        </p:tgtEl>
                                        <p:attrNameLst>
                                          <p:attrName>style.visibility</p:attrName>
                                        </p:attrNameLst>
                                      </p:cBhvr>
                                      <p:to>
                                        <p:strVal val="visible"/>
                                      </p:to>
                                    </p:set>
                                    <p:anim calcmode="lin" valueType="num">
                                      <p:cBhvr>
                                        <p:cTn id="141" dur="500" fill="hold"/>
                                        <p:tgtEl>
                                          <p:spTgt spid="36897"/>
                                        </p:tgtEl>
                                        <p:attrNameLst>
                                          <p:attrName>ppt_w</p:attrName>
                                        </p:attrNameLst>
                                      </p:cBhvr>
                                      <p:tavLst>
                                        <p:tav tm="0">
                                          <p:val>
                                            <p:fltVal val="0"/>
                                          </p:val>
                                        </p:tav>
                                        <p:tav tm="100000">
                                          <p:val>
                                            <p:strVal val="#ppt_w"/>
                                          </p:val>
                                        </p:tav>
                                      </p:tavLst>
                                    </p:anim>
                                    <p:anim calcmode="lin" valueType="num">
                                      <p:cBhvr>
                                        <p:cTn id="142" dur="500" fill="hold"/>
                                        <p:tgtEl>
                                          <p:spTgt spid="36897"/>
                                        </p:tgtEl>
                                        <p:attrNameLst>
                                          <p:attrName>ppt_h</p:attrName>
                                        </p:attrNameLst>
                                      </p:cBhvr>
                                      <p:tavLst>
                                        <p:tav tm="0">
                                          <p:val>
                                            <p:fltVal val="0"/>
                                          </p:val>
                                        </p:tav>
                                        <p:tav tm="100000">
                                          <p:val>
                                            <p:strVal val="#ppt_h"/>
                                          </p:val>
                                        </p:tav>
                                      </p:tavLst>
                                    </p:anim>
                                  </p:childTnLst>
                                </p:cTn>
                              </p:par>
                            </p:childTnLst>
                          </p:cTn>
                        </p:par>
                      </p:childTnLst>
                    </p:cTn>
                  </p:par>
                  <p:par>
                    <p:cTn id="143" fill="hold">
                      <p:stCondLst>
                        <p:cond delay="indefinite"/>
                      </p:stCondLst>
                      <p:childTnLst>
                        <p:par>
                          <p:cTn id="144" fill="hold">
                            <p:stCondLst>
                              <p:cond delay="0"/>
                            </p:stCondLst>
                            <p:childTnLst>
                              <p:par>
                                <p:cTn id="145" presetID="23" presetClass="entr" presetSubtype="16" fill="hold" grpId="0" nodeType="clickEffect">
                                  <p:stCondLst>
                                    <p:cond delay="0"/>
                                  </p:stCondLst>
                                  <p:childTnLst>
                                    <p:set>
                                      <p:cBhvr>
                                        <p:cTn id="146" dur="1" fill="hold">
                                          <p:stCondLst>
                                            <p:cond delay="0"/>
                                          </p:stCondLst>
                                        </p:cTn>
                                        <p:tgtEl>
                                          <p:spTgt spid="36898"/>
                                        </p:tgtEl>
                                        <p:attrNameLst>
                                          <p:attrName>style.visibility</p:attrName>
                                        </p:attrNameLst>
                                      </p:cBhvr>
                                      <p:to>
                                        <p:strVal val="visible"/>
                                      </p:to>
                                    </p:set>
                                    <p:anim calcmode="lin" valueType="num">
                                      <p:cBhvr>
                                        <p:cTn id="147" dur="500" fill="hold"/>
                                        <p:tgtEl>
                                          <p:spTgt spid="36898"/>
                                        </p:tgtEl>
                                        <p:attrNameLst>
                                          <p:attrName>ppt_w</p:attrName>
                                        </p:attrNameLst>
                                      </p:cBhvr>
                                      <p:tavLst>
                                        <p:tav tm="0">
                                          <p:val>
                                            <p:fltVal val="0"/>
                                          </p:val>
                                        </p:tav>
                                        <p:tav tm="100000">
                                          <p:val>
                                            <p:strVal val="#ppt_w"/>
                                          </p:val>
                                        </p:tav>
                                      </p:tavLst>
                                    </p:anim>
                                    <p:anim calcmode="lin" valueType="num">
                                      <p:cBhvr>
                                        <p:cTn id="148" dur="500" fill="hold"/>
                                        <p:tgtEl>
                                          <p:spTgt spid="3689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6" grpId="0" animBg="1"/>
      <p:bldP spid="36867" grpId="0" animBg="1"/>
      <p:bldP spid="36868" grpId="0" animBg="1"/>
      <p:bldP spid="36869" grpId="0" animBg="1"/>
      <p:bldP spid="36870" grpId="0" animBg="1"/>
      <p:bldP spid="36871" grpId="0" animBg="1"/>
      <p:bldP spid="36872" grpId="0" animBg="1"/>
      <p:bldP spid="36878" grpId="0" animBg="1"/>
      <p:bldP spid="36879" grpId="0" animBg="1"/>
      <p:bldP spid="36889" grpId="0" animBg="1"/>
      <p:bldP spid="36895" grpId="0" animBg="1"/>
      <p:bldP spid="36896" grpId="0" animBg="1"/>
      <p:bldP spid="36897" grpId="0" animBg="1"/>
      <p:bldP spid="36898" grpId="0" animBg="1"/>
      <p:bldP spid="36899" grpId="0" animBg="1"/>
      <p:bldP spid="36900" grpId="0" animBg="1"/>
      <p:bldP spid="36901" grpId="0" animBg="1"/>
      <p:bldP spid="36902" grpId="0" animBg="1"/>
      <p:bldP spid="36903" grpId="0" animBg="1"/>
      <p:bldP spid="36904"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Line 2"/>
          <p:cNvSpPr>
            <a:spLocks noChangeShapeType="1"/>
          </p:cNvSpPr>
          <p:nvPr/>
        </p:nvSpPr>
        <p:spPr bwMode="auto">
          <a:xfrm>
            <a:off x="609600" y="4659313"/>
            <a:ext cx="2514600" cy="0"/>
          </a:xfrm>
          <a:prstGeom prst="line">
            <a:avLst/>
          </a:prstGeom>
          <a:noFill/>
          <a:ln w="9525">
            <a:solidFill>
              <a:schemeClr val="tx1"/>
            </a:solidFill>
            <a:round/>
          </a:ln>
        </p:spPr>
        <p:txBody>
          <a:bodyPr/>
          <a:lstStyle/>
          <a:p>
            <a:endParaRPr lang="en-IN"/>
          </a:p>
        </p:txBody>
      </p:sp>
      <p:sp>
        <p:nvSpPr>
          <p:cNvPr id="37891" name="Line 3"/>
          <p:cNvSpPr>
            <a:spLocks noChangeShapeType="1"/>
          </p:cNvSpPr>
          <p:nvPr/>
        </p:nvSpPr>
        <p:spPr bwMode="auto">
          <a:xfrm flipV="1">
            <a:off x="2225675" y="2952750"/>
            <a:ext cx="3013075" cy="1706563"/>
          </a:xfrm>
          <a:prstGeom prst="line">
            <a:avLst/>
          </a:prstGeom>
          <a:noFill/>
          <a:ln w="28575">
            <a:solidFill>
              <a:schemeClr val="tx1"/>
            </a:solidFill>
            <a:round/>
          </a:ln>
        </p:spPr>
        <p:txBody>
          <a:bodyPr/>
          <a:lstStyle/>
          <a:p>
            <a:endParaRPr lang="en-IN"/>
          </a:p>
        </p:txBody>
      </p:sp>
      <p:sp>
        <p:nvSpPr>
          <p:cNvPr id="37892" name="Line 4"/>
          <p:cNvSpPr>
            <a:spLocks noChangeShapeType="1"/>
          </p:cNvSpPr>
          <p:nvPr/>
        </p:nvSpPr>
        <p:spPr bwMode="auto">
          <a:xfrm flipH="1" flipV="1">
            <a:off x="682625" y="3784600"/>
            <a:ext cx="1543050" cy="874713"/>
          </a:xfrm>
          <a:prstGeom prst="line">
            <a:avLst/>
          </a:prstGeom>
          <a:noFill/>
          <a:ln w="9525">
            <a:solidFill>
              <a:schemeClr val="tx1"/>
            </a:solidFill>
            <a:round/>
          </a:ln>
        </p:spPr>
        <p:txBody>
          <a:bodyPr/>
          <a:lstStyle/>
          <a:p>
            <a:endParaRPr lang="en-IN"/>
          </a:p>
        </p:txBody>
      </p:sp>
      <p:sp>
        <p:nvSpPr>
          <p:cNvPr id="37893" name="Line 5"/>
          <p:cNvSpPr>
            <a:spLocks noChangeShapeType="1"/>
          </p:cNvSpPr>
          <p:nvPr/>
        </p:nvSpPr>
        <p:spPr bwMode="auto">
          <a:xfrm flipV="1">
            <a:off x="682625" y="2968625"/>
            <a:ext cx="0" cy="882650"/>
          </a:xfrm>
          <a:prstGeom prst="line">
            <a:avLst/>
          </a:prstGeom>
          <a:noFill/>
          <a:ln w="28575">
            <a:solidFill>
              <a:schemeClr val="tx1"/>
            </a:solidFill>
            <a:round/>
          </a:ln>
        </p:spPr>
        <p:txBody>
          <a:bodyPr/>
          <a:lstStyle/>
          <a:p>
            <a:endParaRPr lang="en-IN"/>
          </a:p>
        </p:txBody>
      </p:sp>
      <p:sp>
        <p:nvSpPr>
          <p:cNvPr id="37894" name="Line 6"/>
          <p:cNvSpPr>
            <a:spLocks noChangeShapeType="1"/>
          </p:cNvSpPr>
          <p:nvPr/>
        </p:nvSpPr>
        <p:spPr bwMode="auto">
          <a:xfrm flipV="1">
            <a:off x="2225675" y="3778250"/>
            <a:ext cx="0" cy="881063"/>
          </a:xfrm>
          <a:prstGeom prst="line">
            <a:avLst/>
          </a:prstGeom>
          <a:noFill/>
          <a:ln w="28575">
            <a:solidFill>
              <a:schemeClr val="tx1"/>
            </a:solidFill>
            <a:round/>
          </a:ln>
        </p:spPr>
        <p:txBody>
          <a:bodyPr/>
          <a:lstStyle/>
          <a:p>
            <a:endParaRPr lang="en-IN"/>
          </a:p>
        </p:txBody>
      </p:sp>
      <p:sp>
        <p:nvSpPr>
          <p:cNvPr id="37895" name="Line 7"/>
          <p:cNvSpPr>
            <a:spLocks noChangeShapeType="1"/>
          </p:cNvSpPr>
          <p:nvPr/>
        </p:nvSpPr>
        <p:spPr bwMode="auto">
          <a:xfrm flipV="1">
            <a:off x="5238750" y="2087563"/>
            <a:ext cx="0" cy="881062"/>
          </a:xfrm>
          <a:prstGeom prst="line">
            <a:avLst/>
          </a:prstGeom>
          <a:noFill/>
          <a:ln w="28575">
            <a:solidFill>
              <a:schemeClr val="tx1"/>
            </a:solidFill>
            <a:round/>
          </a:ln>
        </p:spPr>
        <p:txBody>
          <a:bodyPr/>
          <a:lstStyle/>
          <a:p>
            <a:endParaRPr lang="en-IN"/>
          </a:p>
        </p:txBody>
      </p:sp>
      <p:sp>
        <p:nvSpPr>
          <p:cNvPr id="37896" name="Line 8"/>
          <p:cNvSpPr>
            <a:spLocks noChangeShapeType="1"/>
          </p:cNvSpPr>
          <p:nvPr/>
        </p:nvSpPr>
        <p:spPr bwMode="auto">
          <a:xfrm flipH="1" flipV="1">
            <a:off x="682625" y="2968625"/>
            <a:ext cx="1543050" cy="874713"/>
          </a:xfrm>
          <a:prstGeom prst="line">
            <a:avLst/>
          </a:prstGeom>
          <a:noFill/>
          <a:ln w="28575">
            <a:solidFill>
              <a:schemeClr val="tx1"/>
            </a:solidFill>
            <a:round/>
          </a:ln>
        </p:spPr>
        <p:txBody>
          <a:bodyPr/>
          <a:lstStyle/>
          <a:p>
            <a:endParaRPr lang="en-IN"/>
          </a:p>
        </p:txBody>
      </p:sp>
      <p:sp>
        <p:nvSpPr>
          <p:cNvPr id="37897" name="Line 9"/>
          <p:cNvSpPr>
            <a:spLocks noChangeShapeType="1"/>
          </p:cNvSpPr>
          <p:nvPr/>
        </p:nvSpPr>
        <p:spPr bwMode="auto">
          <a:xfrm flipV="1">
            <a:off x="2225675" y="2160588"/>
            <a:ext cx="3013075" cy="1706562"/>
          </a:xfrm>
          <a:prstGeom prst="line">
            <a:avLst/>
          </a:prstGeom>
          <a:noFill/>
          <a:ln w="28575">
            <a:solidFill>
              <a:schemeClr val="tx1"/>
            </a:solidFill>
            <a:round/>
          </a:ln>
        </p:spPr>
        <p:txBody>
          <a:bodyPr/>
          <a:lstStyle/>
          <a:p>
            <a:endParaRPr lang="en-IN"/>
          </a:p>
        </p:txBody>
      </p:sp>
      <p:sp>
        <p:nvSpPr>
          <p:cNvPr id="37898" name="Line 10"/>
          <p:cNvSpPr>
            <a:spLocks noChangeShapeType="1"/>
          </p:cNvSpPr>
          <p:nvPr/>
        </p:nvSpPr>
        <p:spPr bwMode="auto">
          <a:xfrm flipH="1" flipV="1">
            <a:off x="3714750" y="1279525"/>
            <a:ext cx="1543050" cy="873125"/>
          </a:xfrm>
          <a:prstGeom prst="line">
            <a:avLst/>
          </a:prstGeom>
          <a:noFill/>
          <a:ln w="28575">
            <a:solidFill>
              <a:schemeClr val="tx1"/>
            </a:solidFill>
            <a:round/>
          </a:ln>
        </p:spPr>
        <p:txBody>
          <a:bodyPr/>
          <a:lstStyle/>
          <a:p>
            <a:endParaRPr lang="en-IN"/>
          </a:p>
        </p:txBody>
      </p:sp>
      <p:sp>
        <p:nvSpPr>
          <p:cNvPr id="37899" name="Line 11"/>
          <p:cNvSpPr>
            <a:spLocks noChangeShapeType="1"/>
          </p:cNvSpPr>
          <p:nvPr/>
        </p:nvSpPr>
        <p:spPr bwMode="auto">
          <a:xfrm flipV="1">
            <a:off x="715963" y="1279525"/>
            <a:ext cx="3013075" cy="1706563"/>
          </a:xfrm>
          <a:prstGeom prst="line">
            <a:avLst/>
          </a:prstGeom>
          <a:noFill/>
          <a:ln w="28575">
            <a:solidFill>
              <a:schemeClr val="tx1"/>
            </a:solidFill>
            <a:round/>
          </a:ln>
        </p:spPr>
        <p:txBody>
          <a:bodyPr/>
          <a:lstStyle/>
          <a:p>
            <a:endParaRPr lang="en-IN"/>
          </a:p>
        </p:txBody>
      </p:sp>
      <p:sp>
        <p:nvSpPr>
          <p:cNvPr id="37900" name="Line 12"/>
          <p:cNvSpPr>
            <a:spLocks noChangeShapeType="1"/>
          </p:cNvSpPr>
          <p:nvPr/>
        </p:nvSpPr>
        <p:spPr bwMode="auto">
          <a:xfrm>
            <a:off x="903288" y="3467100"/>
            <a:ext cx="1103312" cy="677863"/>
          </a:xfrm>
          <a:prstGeom prst="line">
            <a:avLst/>
          </a:prstGeom>
          <a:noFill/>
          <a:ln w="28575">
            <a:solidFill>
              <a:schemeClr val="tx1"/>
            </a:solidFill>
            <a:round/>
          </a:ln>
        </p:spPr>
        <p:txBody>
          <a:bodyPr/>
          <a:lstStyle/>
          <a:p>
            <a:endParaRPr lang="en-IN"/>
          </a:p>
        </p:txBody>
      </p:sp>
      <p:sp>
        <p:nvSpPr>
          <p:cNvPr id="37901" name="Line 13"/>
          <p:cNvSpPr>
            <a:spLocks noChangeShapeType="1"/>
          </p:cNvSpPr>
          <p:nvPr/>
        </p:nvSpPr>
        <p:spPr bwMode="auto">
          <a:xfrm>
            <a:off x="903288" y="3482975"/>
            <a:ext cx="220662" cy="588963"/>
          </a:xfrm>
          <a:prstGeom prst="line">
            <a:avLst/>
          </a:prstGeom>
          <a:noFill/>
          <a:ln w="28575">
            <a:solidFill>
              <a:schemeClr val="tx1"/>
            </a:solidFill>
            <a:round/>
          </a:ln>
        </p:spPr>
        <p:txBody>
          <a:bodyPr/>
          <a:lstStyle/>
          <a:p>
            <a:endParaRPr lang="en-IN"/>
          </a:p>
        </p:txBody>
      </p:sp>
      <p:sp>
        <p:nvSpPr>
          <p:cNvPr id="37902" name="Line 14"/>
          <p:cNvSpPr>
            <a:spLocks noChangeShapeType="1"/>
          </p:cNvSpPr>
          <p:nvPr/>
        </p:nvSpPr>
        <p:spPr bwMode="auto">
          <a:xfrm flipH="1">
            <a:off x="1711325" y="4144963"/>
            <a:ext cx="295275" cy="220662"/>
          </a:xfrm>
          <a:prstGeom prst="line">
            <a:avLst/>
          </a:prstGeom>
          <a:noFill/>
          <a:ln w="28575">
            <a:solidFill>
              <a:schemeClr val="tx1"/>
            </a:solidFill>
            <a:round/>
          </a:ln>
        </p:spPr>
        <p:txBody>
          <a:bodyPr/>
          <a:lstStyle/>
          <a:p>
            <a:endParaRPr lang="en-IN"/>
          </a:p>
        </p:txBody>
      </p:sp>
      <p:sp>
        <p:nvSpPr>
          <p:cNvPr id="37903" name="Line 15"/>
          <p:cNvSpPr>
            <a:spLocks noChangeShapeType="1"/>
          </p:cNvSpPr>
          <p:nvPr/>
        </p:nvSpPr>
        <p:spPr bwMode="auto">
          <a:xfrm flipV="1">
            <a:off x="1123950" y="3851275"/>
            <a:ext cx="441325" cy="220663"/>
          </a:xfrm>
          <a:prstGeom prst="line">
            <a:avLst/>
          </a:prstGeom>
          <a:noFill/>
          <a:ln w="28575">
            <a:solidFill>
              <a:schemeClr val="tx1"/>
            </a:solidFill>
            <a:round/>
          </a:ln>
        </p:spPr>
        <p:txBody>
          <a:bodyPr/>
          <a:lstStyle/>
          <a:p>
            <a:endParaRPr lang="en-IN"/>
          </a:p>
        </p:txBody>
      </p:sp>
      <p:sp>
        <p:nvSpPr>
          <p:cNvPr id="37904" name="Line 16"/>
          <p:cNvSpPr>
            <a:spLocks noChangeShapeType="1"/>
          </p:cNvSpPr>
          <p:nvPr/>
        </p:nvSpPr>
        <p:spPr bwMode="auto">
          <a:xfrm flipV="1">
            <a:off x="3402013" y="1573213"/>
            <a:ext cx="0" cy="1616075"/>
          </a:xfrm>
          <a:prstGeom prst="line">
            <a:avLst/>
          </a:prstGeom>
          <a:noFill/>
          <a:ln w="9525">
            <a:solidFill>
              <a:schemeClr val="folHlink"/>
            </a:solidFill>
            <a:round/>
          </a:ln>
        </p:spPr>
        <p:txBody>
          <a:bodyPr/>
          <a:lstStyle/>
          <a:p>
            <a:endParaRPr lang="en-IN"/>
          </a:p>
        </p:txBody>
      </p:sp>
      <p:sp>
        <p:nvSpPr>
          <p:cNvPr id="37905" name="Line 17"/>
          <p:cNvSpPr>
            <a:spLocks noChangeShapeType="1"/>
          </p:cNvSpPr>
          <p:nvPr/>
        </p:nvSpPr>
        <p:spPr bwMode="auto">
          <a:xfrm flipV="1">
            <a:off x="1890713" y="690563"/>
            <a:ext cx="0" cy="1617662"/>
          </a:xfrm>
          <a:prstGeom prst="line">
            <a:avLst/>
          </a:prstGeom>
          <a:noFill/>
          <a:ln w="9525">
            <a:solidFill>
              <a:schemeClr val="folHlink"/>
            </a:solidFill>
            <a:round/>
          </a:ln>
        </p:spPr>
        <p:txBody>
          <a:bodyPr/>
          <a:lstStyle/>
          <a:p>
            <a:endParaRPr lang="en-IN"/>
          </a:p>
        </p:txBody>
      </p:sp>
      <p:sp>
        <p:nvSpPr>
          <p:cNvPr id="37906" name="Line 18"/>
          <p:cNvSpPr>
            <a:spLocks noChangeShapeType="1"/>
          </p:cNvSpPr>
          <p:nvPr/>
        </p:nvSpPr>
        <p:spPr bwMode="auto">
          <a:xfrm flipV="1">
            <a:off x="3916363" y="1279525"/>
            <a:ext cx="0" cy="1616075"/>
          </a:xfrm>
          <a:prstGeom prst="line">
            <a:avLst/>
          </a:prstGeom>
          <a:noFill/>
          <a:ln w="9525">
            <a:solidFill>
              <a:schemeClr val="folHlink"/>
            </a:solidFill>
            <a:round/>
          </a:ln>
        </p:spPr>
        <p:txBody>
          <a:bodyPr/>
          <a:lstStyle/>
          <a:p>
            <a:endParaRPr lang="en-IN"/>
          </a:p>
        </p:txBody>
      </p:sp>
      <p:sp>
        <p:nvSpPr>
          <p:cNvPr id="37907" name="Line 19"/>
          <p:cNvSpPr>
            <a:spLocks noChangeShapeType="1"/>
          </p:cNvSpPr>
          <p:nvPr/>
        </p:nvSpPr>
        <p:spPr bwMode="auto">
          <a:xfrm flipH="1" flipV="1">
            <a:off x="1858963" y="2308225"/>
            <a:ext cx="1543050" cy="873125"/>
          </a:xfrm>
          <a:prstGeom prst="line">
            <a:avLst/>
          </a:prstGeom>
          <a:noFill/>
          <a:ln w="28575">
            <a:solidFill>
              <a:schemeClr val="tx1"/>
            </a:solidFill>
            <a:round/>
          </a:ln>
        </p:spPr>
        <p:txBody>
          <a:bodyPr/>
          <a:lstStyle/>
          <a:p>
            <a:endParaRPr lang="en-IN"/>
          </a:p>
        </p:txBody>
      </p:sp>
      <p:sp>
        <p:nvSpPr>
          <p:cNvPr id="37908" name="Line 20"/>
          <p:cNvSpPr>
            <a:spLocks noChangeShapeType="1"/>
          </p:cNvSpPr>
          <p:nvPr/>
        </p:nvSpPr>
        <p:spPr bwMode="auto">
          <a:xfrm flipH="1" flipV="1">
            <a:off x="2263775" y="911225"/>
            <a:ext cx="854075" cy="484188"/>
          </a:xfrm>
          <a:prstGeom prst="line">
            <a:avLst/>
          </a:prstGeom>
          <a:noFill/>
          <a:ln w="28575">
            <a:solidFill>
              <a:schemeClr val="tx1"/>
            </a:solidFill>
            <a:round/>
          </a:ln>
        </p:spPr>
        <p:txBody>
          <a:bodyPr/>
          <a:lstStyle/>
          <a:p>
            <a:endParaRPr lang="en-IN"/>
          </a:p>
        </p:txBody>
      </p:sp>
      <p:sp>
        <p:nvSpPr>
          <p:cNvPr id="37909" name="Line 21"/>
          <p:cNvSpPr>
            <a:spLocks noChangeShapeType="1"/>
          </p:cNvSpPr>
          <p:nvPr/>
        </p:nvSpPr>
        <p:spPr bwMode="auto">
          <a:xfrm flipH="1">
            <a:off x="1885950" y="911225"/>
            <a:ext cx="414338" cy="1028700"/>
          </a:xfrm>
          <a:prstGeom prst="line">
            <a:avLst/>
          </a:prstGeom>
          <a:noFill/>
          <a:ln w="28575">
            <a:solidFill>
              <a:schemeClr val="tx1"/>
            </a:solidFill>
            <a:round/>
          </a:ln>
        </p:spPr>
        <p:txBody>
          <a:bodyPr/>
          <a:lstStyle/>
          <a:p>
            <a:endParaRPr lang="en-IN"/>
          </a:p>
        </p:txBody>
      </p:sp>
      <p:sp>
        <p:nvSpPr>
          <p:cNvPr id="37910" name="Line 22"/>
          <p:cNvSpPr>
            <a:spLocks noChangeShapeType="1"/>
          </p:cNvSpPr>
          <p:nvPr/>
        </p:nvSpPr>
        <p:spPr bwMode="auto">
          <a:xfrm>
            <a:off x="1900238" y="1866900"/>
            <a:ext cx="0" cy="514350"/>
          </a:xfrm>
          <a:prstGeom prst="line">
            <a:avLst/>
          </a:prstGeom>
          <a:noFill/>
          <a:ln w="28575">
            <a:solidFill>
              <a:schemeClr val="tx1"/>
            </a:solidFill>
            <a:round/>
          </a:ln>
        </p:spPr>
        <p:txBody>
          <a:bodyPr/>
          <a:lstStyle/>
          <a:p>
            <a:endParaRPr lang="en-IN"/>
          </a:p>
        </p:txBody>
      </p:sp>
      <p:sp>
        <p:nvSpPr>
          <p:cNvPr id="37911" name="Line 23"/>
          <p:cNvSpPr>
            <a:spLocks noChangeShapeType="1"/>
          </p:cNvSpPr>
          <p:nvPr/>
        </p:nvSpPr>
        <p:spPr bwMode="auto">
          <a:xfrm>
            <a:off x="3402013" y="2674938"/>
            <a:ext cx="0" cy="514350"/>
          </a:xfrm>
          <a:prstGeom prst="line">
            <a:avLst/>
          </a:prstGeom>
          <a:noFill/>
          <a:ln w="28575">
            <a:solidFill>
              <a:schemeClr val="tx1"/>
            </a:solidFill>
            <a:round/>
          </a:ln>
        </p:spPr>
        <p:txBody>
          <a:bodyPr/>
          <a:lstStyle/>
          <a:p>
            <a:endParaRPr lang="en-IN"/>
          </a:p>
        </p:txBody>
      </p:sp>
      <p:sp>
        <p:nvSpPr>
          <p:cNvPr id="37912" name="Line 24"/>
          <p:cNvSpPr>
            <a:spLocks noChangeShapeType="1"/>
          </p:cNvSpPr>
          <p:nvPr/>
        </p:nvSpPr>
        <p:spPr bwMode="auto">
          <a:xfrm flipH="1">
            <a:off x="2295525" y="636588"/>
            <a:ext cx="514350" cy="293687"/>
          </a:xfrm>
          <a:prstGeom prst="line">
            <a:avLst/>
          </a:prstGeom>
          <a:noFill/>
          <a:ln w="28575">
            <a:solidFill>
              <a:schemeClr val="tx1"/>
            </a:solidFill>
            <a:round/>
          </a:ln>
        </p:spPr>
        <p:txBody>
          <a:bodyPr/>
          <a:lstStyle/>
          <a:p>
            <a:endParaRPr lang="en-IN"/>
          </a:p>
        </p:txBody>
      </p:sp>
      <p:sp>
        <p:nvSpPr>
          <p:cNvPr id="37913" name="Line 25"/>
          <p:cNvSpPr>
            <a:spLocks noChangeShapeType="1"/>
          </p:cNvSpPr>
          <p:nvPr/>
        </p:nvSpPr>
        <p:spPr bwMode="auto">
          <a:xfrm flipH="1">
            <a:off x="3117850" y="1085850"/>
            <a:ext cx="514350" cy="293688"/>
          </a:xfrm>
          <a:prstGeom prst="line">
            <a:avLst/>
          </a:prstGeom>
          <a:noFill/>
          <a:ln w="28575">
            <a:solidFill>
              <a:schemeClr val="tx1"/>
            </a:solidFill>
            <a:round/>
          </a:ln>
        </p:spPr>
        <p:txBody>
          <a:bodyPr/>
          <a:lstStyle/>
          <a:p>
            <a:endParaRPr lang="en-IN"/>
          </a:p>
        </p:txBody>
      </p:sp>
      <p:sp>
        <p:nvSpPr>
          <p:cNvPr id="37914" name="Line 26"/>
          <p:cNvSpPr>
            <a:spLocks noChangeShapeType="1"/>
          </p:cNvSpPr>
          <p:nvPr/>
        </p:nvSpPr>
        <p:spPr bwMode="auto">
          <a:xfrm>
            <a:off x="3916363" y="2400300"/>
            <a:ext cx="0" cy="514350"/>
          </a:xfrm>
          <a:prstGeom prst="line">
            <a:avLst/>
          </a:prstGeom>
          <a:noFill/>
          <a:ln w="28575">
            <a:solidFill>
              <a:schemeClr val="tx1"/>
            </a:solidFill>
            <a:round/>
          </a:ln>
        </p:spPr>
        <p:txBody>
          <a:bodyPr/>
          <a:lstStyle/>
          <a:p>
            <a:endParaRPr lang="en-IN"/>
          </a:p>
        </p:txBody>
      </p:sp>
      <p:sp>
        <p:nvSpPr>
          <p:cNvPr id="37915" name="Line 27"/>
          <p:cNvSpPr>
            <a:spLocks noChangeShapeType="1"/>
          </p:cNvSpPr>
          <p:nvPr/>
        </p:nvSpPr>
        <p:spPr bwMode="auto">
          <a:xfrm flipH="1" flipV="1">
            <a:off x="2768600" y="617538"/>
            <a:ext cx="854075" cy="484187"/>
          </a:xfrm>
          <a:prstGeom prst="line">
            <a:avLst/>
          </a:prstGeom>
          <a:noFill/>
          <a:ln w="28575">
            <a:solidFill>
              <a:schemeClr val="tx1"/>
            </a:solidFill>
            <a:round/>
          </a:ln>
        </p:spPr>
        <p:txBody>
          <a:bodyPr/>
          <a:lstStyle/>
          <a:p>
            <a:endParaRPr lang="en-IN"/>
          </a:p>
        </p:txBody>
      </p:sp>
      <p:sp>
        <p:nvSpPr>
          <p:cNvPr id="37916" name="Line 28"/>
          <p:cNvSpPr>
            <a:spLocks noChangeShapeType="1"/>
          </p:cNvSpPr>
          <p:nvPr/>
        </p:nvSpPr>
        <p:spPr bwMode="auto">
          <a:xfrm flipH="1">
            <a:off x="3402013" y="2454275"/>
            <a:ext cx="514350" cy="295275"/>
          </a:xfrm>
          <a:prstGeom prst="line">
            <a:avLst/>
          </a:prstGeom>
          <a:noFill/>
          <a:ln w="28575">
            <a:solidFill>
              <a:schemeClr val="tx1"/>
            </a:solidFill>
            <a:round/>
          </a:ln>
        </p:spPr>
        <p:txBody>
          <a:bodyPr/>
          <a:lstStyle/>
          <a:p>
            <a:endParaRPr lang="en-IN"/>
          </a:p>
        </p:txBody>
      </p:sp>
      <p:sp>
        <p:nvSpPr>
          <p:cNvPr id="37917" name="Line 29"/>
          <p:cNvSpPr>
            <a:spLocks noChangeShapeType="1"/>
          </p:cNvSpPr>
          <p:nvPr/>
        </p:nvSpPr>
        <p:spPr bwMode="auto">
          <a:xfrm>
            <a:off x="682625" y="3778250"/>
            <a:ext cx="441325" cy="293688"/>
          </a:xfrm>
          <a:prstGeom prst="line">
            <a:avLst/>
          </a:prstGeom>
          <a:noFill/>
          <a:ln w="28575">
            <a:solidFill>
              <a:schemeClr val="tx1"/>
            </a:solidFill>
            <a:round/>
          </a:ln>
        </p:spPr>
        <p:txBody>
          <a:bodyPr/>
          <a:lstStyle/>
          <a:p>
            <a:endParaRPr lang="en-IN"/>
          </a:p>
        </p:txBody>
      </p:sp>
      <p:sp>
        <p:nvSpPr>
          <p:cNvPr id="37918" name="Line 30"/>
          <p:cNvSpPr>
            <a:spLocks noChangeShapeType="1"/>
          </p:cNvSpPr>
          <p:nvPr/>
        </p:nvSpPr>
        <p:spPr bwMode="auto">
          <a:xfrm>
            <a:off x="1711325" y="4365625"/>
            <a:ext cx="514350" cy="293688"/>
          </a:xfrm>
          <a:prstGeom prst="line">
            <a:avLst/>
          </a:prstGeom>
          <a:noFill/>
          <a:ln w="28575">
            <a:solidFill>
              <a:schemeClr val="tx1"/>
            </a:solidFill>
            <a:round/>
          </a:ln>
        </p:spPr>
        <p:txBody>
          <a:bodyPr/>
          <a:lstStyle/>
          <a:p>
            <a:endParaRPr lang="en-IN"/>
          </a:p>
        </p:txBody>
      </p:sp>
      <p:sp>
        <p:nvSpPr>
          <p:cNvPr id="37919" name="Oval 31"/>
          <p:cNvSpPr>
            <a:spLocks noChangeArrowheads="1"/>
          </p:cNvSpPr>
          <p:nvPr/>
        </p:nvSpPr>
        <p:spPr bwMode="auto">
          <a:xfrm rot="1805872">
            <a:off x="2225675" y="2638425"/>
            <a:ext cx="809625" cy="147638"/>
          </a:xfrm>
          <a:prstGeom prst="ellipse">
            <a:avLst/>
          </a:prstGeom>
          <a:solidFill>
            <a:schemeClr val="bg1"/>
          </a:solidFill>
          <a:ln w="9525">
            <a:noFill/>
            <a:round/>
          </a:ln>
        </p:spPr>
        <p:txBody>
          <a:bodyPr wrap="none" anchor="ctr"/>
          <a:lstStyle/>
          <a:p>
            <a:endParaRPr lang="en-IN"/>
          </a:p>
        </p:txBody>
      </p:sp>
      <p:sp>
        <p:nvSpPr>
          <p:cNvPr id="37920" name="Line 32"/>
          <p:cNvSpPr>
            <a:spLocks noChangeShapeType="1"/>
          </p:cNvSpPr>
          <p:nvPr/>
        </p:nvSpPr>
        <p:spPr bwMode="auto">
          <a:xfrm>
            <a:off x="2960688" y="2014538"/>
            <a:ext cx="0" cy="954087"/>
          </a:xfrm>
          <a:prstGeom prst="line">
            <a:avLst/>
          </a:prstGeom>
          <a:noFill/>
          <a:ln w="28575">
            <a:solidFill>
              <a:schemeClr val="tx1"/>
            </a:solidFill>
            <a:round/>
          </a:ln>
        </p:spPr>
        <p:txBody>
          <a:bodyPr/>
          <a:lstStyle/>
          <a:p>
            <a:endParaRPr lang="en-IN"/>
          </a:p>
        </p:txBody>
      </p:sp>
      <p:sp>
        <p:nvSpPr>
          <p:cNvPr id="37921" name="Line 33"/>
          <p:cNvSpPr>
            <a:spLocks noChangeShapeType="1"/>
          </p:cNvSpPr>
          <p:nvPr/>
        </p:nvSpPr>
        <p:spPr bwMode="auto">
          <a:xfrm flipV="1">
            <a:off x="2300288" y="2160588"/>
            <a:ext cx="660400" cy="368300"/>
          </a:xfrm>
          <a:prstGeom prst="line">
            <a:avLst/>
          </a:prstGeom>
          <a:noFill/>
          <a:ln w="28575">
            <a:solidFill>
              <a:schemeClr val="tx1"/>
            </a:solidFill>
            <a:round/>
          </a:ln>
        </p:spPr>
        <p:txBody>
          <a:bodyPr/>
          <a:lstStyle/>
          <a:p>
            <a:endParaRPr lang="en-IN"/>
          </a:p>
        </p:txBody>
      </p:sp>
      <p:sp>
        <p:nvSpPr>
          <p:cNvPr id="37922" name="Oval 34"/>
          <p:cNvSpPr>
            <a:spLocks noChangeArrowheads="1"/>
          </p:cNvSpPr>
          <p:nvPr/>
        </p:nvSpPr>
        <p:spPr bwMode="auto">
          <a:xfrm rot="-1915735">
            <a:off x="1749425" y="1562100"/>
            <a:ext cx="2159000" cy="352425"/>
          </a:xfrm>
          <a:prstGeom prst="ellipse">
            <a:avLst/>
          </a:prstGeom>
          <a:solidFill>
            <a:schemeClr val="bg1"/>
          </a:solidFill>
          <a:ln w="9525">
            <a:noFill/>
            <a:round/>
          </a:ln>
        </p:spPr>
        <p:txBody>
          <a:bodyPr wrap="none" anchor="ctr"/>
          <a:lstStyle/>
          <a:p>
            <a:endParaRPr lang="en-IN"/>
          </a:p>
        </p:txBody>
      </p:sp>
      <p:sp>
        <p:nvSpPr>
          <p:cNvPr id="37923" name="Line 35"/>
          <p:cNvSpPr>
            <a:spLocks noChangeShapeType="1"/>
          </p:cNvSpPr>
          <p:nvPr/>
        </p:nvSpPr>
        <p:spPr bwMode="auto">
          <a:xfrm>
            <a:off x="3108325" y="1352550"/>
            <a:ext cx="293688" cy="1397000"/>
          </a:xfrm>
          <a:prstGeom prst="line">
            <a:avLst/>
          </a:prstGeom>
          <a:noFill/>
          <a:ln w="28575">
            <a:solidFill>
              <a:schemeClr val="tx1"/>
            </a:solidFill>
            <a:round/>
          </a:ln>
        </p:spPr>
        <p:txBody>
          <a:bodyPr/>
          <a:lstStyle/>
          <a:p>
            <a:endParaRPr lang="en-IN"/>
          </a:p>
        </p:txBody>
      </p:sp>
      <p:sp>
        <p:nvSpPr>
          <p:cNvPr id="37924" name="Line 36"/>
          <p:cNvSpPr>
            <a:spLocks noChangeShapeType="1"/>
          </p:cNvSpPr>
          <p:nvPr/>
        </p:nvSpPr>
        <p:spPr bwMode="auto">
          <a:xfrm>
            <a:off x="3622675" y="1076325"/>
            <a:ext cx="293688" cy="1397000"/>
          </a:xfrm>
          <a:prstGeom prst="line">
            <a:avLst/>
          </a:prstGeom>
          <a:noFill/>
          <a:ln w="28575">
            <a:solidFill>
              <a:schemeClr val="tx1"/>
            </a:solidFill>
            <a:round/>
          </a:ln>
        </p:spPr>
        <p:txBody>
          <a:bodyPr/>
          <a:lstStyle/>
          <a:p>
            <a:endParaRPr lang="en-IN"/>
          </a:p>
        </p:txBody>
      </p:sp>
      <p:sp>
        <p:nvSpPr>
          <p:cNvPr id="37925" name="Line 37"/>
          <p:cNvSpPr>
            <a:spLocks noChangeShapeType="1"/>
          </p:cNvSpPr>
          <p:nvPr/>
        </p:nvSpPr>
        <p:spPr bwMode="auto">
          <a:xfrm>
            <a:off x="2300288" y="1646238"/>
            <a:ext cx="660400" cy="368300"/>
          </a:xfrm>
          <a:prstGeom prst="line">
            <a:avLst/>
          </a:prstGeom>
          <a:noFill/>
          <a:ln w="28575">
            <a:solidFill>
              <a:schemeClr val="tx1"/>
            </a:solidFill>
            <a:round/>
          </a:ln>
        </p:spPr>
        <p:txBody>
          <a:bodyPr/>
          <a:lstStyle/>
          <a:p>
            <a:endParaRPr lang="en-IN"/>
          </a:p>
        </p:txBody>
      </p:sp>
      <p:sp>
        <p:nvSpPr>
          <p:cNvPr id="37926" name="Line 38"/>
          <p:cNvSpPr>
            <a:spLocks noChangeShapeType="1"/>
          </p:cNvSpPr>
          <p:nvPr/>
        </p:nvSpPr>
        <p:spPr bwMode="auto">
          <a:xfrm flipV="1">
            <a:off x="2300288" y="1646238"/>
            <a:ext cx="0" cy="882650"/>
          </a:xfrm>
          <a:prstGeom prst="line">
            <a:avLst/>
          </a:prstGeom>
          <a:noFill/>
          <a:ln w="28575">
            <a:solidFill>
              <a:schemeClr val="tx1"/>
            </a:solidFill>
            <a:round/>
          </a:ln>
        </p:spPr>
        <p:txBody>
          <a:bodyPr/>
          <a:lstStyle/>
          <a:p>
            <a:endParaRPr lang="en-IN"/>
          </a:p>
        </p:txBody>
      </p:sp>
      <p:grpSp>
        <p:nvGrpSpPr>
          <p:cNvPr id="2" name="Group 39"/>
          <p:cNvGrpSpPr/>
          <p:nvPr/>
        </p:nvGrpSpPr>
        <p:grpSpPr bwMode="auto">
          <a:xfrm>
            <a:off x="1858963" y="457200"/>
            <a:ext cx="2071687" cy="1173163"/>
            <a:chOff x="1027" y="653"/>
            <a:chExt cx="1305" cy="739"/>
          </a:xfrm>
        </p:grpSpPr>
        <p:sp>
          <p:nvSpPr>
            <p:cNvPr id="36993" name="Line 40"/>
            <p:cNvSpPr>
              <a:spLocks noChangeShapeType="1"/>
            </p:cNvSpPr>
            <p:nvPr/>
          </p:nvSpPr>
          <p:spPr bwMode="auto">
            <a:xfrm flipH="1" flipV="1">
              <a:off x="1360" y="653"/>
              <a:ext cx="972" cy="551"/>
            </a:xfrm>
            <a:prstGeom prst="line">
              <a:avLst/>
            </a:prstGeom>
            <a:noFill/>
            <a:ln w="9525">
              <a:solidFill>
                <a:schemeClr val="folHlink"/>
              </a:solidFill>
              <a:round/>
            </a:ln>
          </p:spPr>
          <p:txBody>
            <a:bodyPr/>
            <a:lstStyle/>
            <a:p>
              <a:endParaRPr lang="en-IN"/>
            </a:p>
          </p:txBody>
        </p:sp>
        <p:sp>
          <p:nvSpPr>
            <p:cNvPr id="36994" name="Line 41"/>
            <p:cNvSpPr>
              <a:spLocks noChangeShapeType="1"/>
            </p:cNvSpPr>
            <p:nvPr/>
          </p:nvSpPr>
          <p:spPr bwMode="auto">
            <a:xfrm flipH="1">
              <a:off x="1044" y="653"/>
              <a:ext cx="324" cy="185"/>
            </a:xfrm>
            <a:prstGeom prst="line">
              <a:avLst/>
            </a:prstGeom>
            <a:noFill/>
            <a:ln w="9525">
              <a:solidFill>
                <a:schemeClr val="folHlink"/>
              </a:solidFill>
              <a:round/>
            </a:ln>
          </p:spPr>
          <p:txBody>
            <a:bodyPr/>
            <a:lstStyle/>
            <a:p>
              <a:endParaRPr lang="en-IN"/>
            </a:p>
          </p:txBody>
        </p:sp>
        <p:sp>
          <p:nvSpPr>
            <p:cNvPr id="36995" name="Line 42"/>
            <p:cNvSpPr>
              <a:spLocks noChangeShapeType="1"/>
            </p:cNvSpPr>
            <p:nvPr/>
          </p:nvSpPr>
          <p:spPr bwMode="auto">
            <a:xfrm flipH="1">
              <a:off x="1999" y="1207"/>
              <a:ext cx="324" cy="185"/>
            </a:xfrm>
            <a:prstGeom prst="line">
              <a:avLst/>
            </a:prstGeom>
            <a:noFill/>
            <a:ln w="9525">
              <a:solidFill>
                <a:schemeClr val="tx1"/>
              </a:solidFill>
              <a:round/>
            </a:ln>
          </p:spPr>
          <p:txBody>
            <a:bodyPr/>
            <a:lstStyle/>
            <a:p>
              <a:endParaRPr lang="en-IN"/>
            </a:p>
          </p:txBody>
        </p:sp>
        <p:sp>
          <p:nvSpPr>
            <p:cNvPr id="36996" name="Line 43"/>
            <p:cNvSpPr>
              <a:spLocks noChangeShapeType="1"/>
            </p:cNvSpPr>
            <p:nvPr/>
          </p:nvSpPr>
          <p:spPr bwMode="auto">
            <a:xfrm flipH="1" flipV="1">
              <a:off x="1027" y="829"/>
              <a:ext cx="972" cy="551"/>
            </a:xfrm>
            <a:prstGeom prst="line">
              <a:avLst/>
            </a:prstGeom>
            <a:noFill/>
            <a:ln w="9525">
              <a:solidFill>
                <a:schemeClr val="folHlink"/>
              </a:solidFill>
              <a:round/>
            </a:ln>
          </p:spPr>
          <p:txBody>
            <a:bodyPr/>
            <a:lstStyle/>
            <a:p>
              <a:endParaRPr lang="en-IN"/>
            </a:p>
          </p:txBody>
        </p:sp>
      </p:grpSp>
      <p:sp>
        <p:nvSpPr>
          <p:cNvPr id="37932" name="Text Box 44"/>
          <p:cNvSpPr txBox="1">
            <a:spLocks noChangeArrowheads="1"/>
          </p:cNvSpPr>
          <p:nvPr/>
        </p:nvSpPr>
        <p:spPr bwMode="auto">
          <a:xfrm>
            <a:off x="2209800" y="4602163"/>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3" name="Group 45"/>
          <p:cNvGrpSpPr/>
          <p:nvPr/>
        </p:nvGrpSpPr>
        <p:grpSpPr bwMode="auto">
          <a:xfrm>
            <a:off x="3200400" y="3276600"/>
            <a:ext cx="5588000" cy="2638425"/>
            <a:chOff x="2048" y="2322"/>
            <a:chExt cx="3520" cy="1662"/>
          </a:xfrm>
        </p:grpSpPr>
        <p:sp>
          <p:nvSpPr>
            <p:cNvPr id="36920" name="AutoShape 46"/>
            <p:cNvSpPr>
              <a:spLocks noChangeArrowheads="1"/>
            </p:cNvSpPr>
            <p:nvPr/>
          </p:nvSpPr>
          <p:spPr bwMode="auto">
            <a:xfrm>
              <a:off x="4512" y="2676"/>
              <a:ext cx="1056" cy="893"/>
            </a:xfrm>
            <a:prstGeom prst="hexagon">
              <a:avLst>
                <a:gd name="adj" fmla="val 29563"/>
                <a:gd name="vf" fmla="val 115470"/>
              </a:avLst>
            </a:prstGeom>
            <a:solidFill>
              <a:schemeClr val="bg1"/>
            </a:solidFill>
            <a:ln w="9525">
              <a:solidFill>
                <a:schemeClr val="tx1"/>
              </a:solidFill>
              <a:miter lim="800000"/>
            </a:ln>
          </p:spPr>
          <p:txBody>
            <a:bodyPr wrap="none" anchor="ctr"/>
            <a:lstStyle/>
            <a:p>
              <a:pPr algn="ctr"/>
              <a:endParaRPr lang="en-SG" sz="1200">
                <a:latin typeface="Times New Roman" charset="0"/>
              </a:endParaRPr>
            </a:p>
          </p:txBody>
        </p:sp>
        <p:sp>
          <p:nvSpPr>
            <p:cNvPr id="36921" name="Rectangle 47"/>
            <p:cNvSpPr>
              <a:spLocks noChangeArrowheads="1"/>
            </p:cNvSpPr>
            <p:nvPr/>
          </p:nvSpPr>
          <p:spPr bwMode="auto">
            <a:xfrm>
              <a:off x="4512" y="3105"/>
              <a:ext cx="1056" cy="543"/>
            </a:xfrm>
            <a:prstGeom prst="rect">
              <a:avLst/>
            </a:prstGeom>
            <a:solidFill>
              <a:schemeClr val="bg1"/>
            </a:solidFill>
            <a:ln w="9525">
              <a:solidFill>
                <a:schemeClr val="tx1"/>
              </a:solidFill>
              <a:miter lim="800000"/>
            </a:ln>
          </p:spPr>
          <p:txBody>
            <a:bodyPr wrap="none" anchor="ctr"/>
            <a:lstStyle/>
            <a:p>
              <a:pPr algn="ctr"/>
              <a:endParaRPr lang="en-SG" sz="1200">
                <a:latin typeface="Times New Roman" charset="0"/>
              </a:endParaRPr>
            </a:p>
          </p:txBody>
        </p:sp>
        <p:sp>
          <p:nvSpPr>
            <p:cNvPr id="36922" name="Line 48"/>
            <p:cNvSpPr>
              <a:spLocks noChangeShapeType="1"/>
            </p:cNvSpPr>
            <p:nvPr/>
          </p:nvSpPr>
          <p:spPr bwMode="auto">
            <a:xfrm>
              <a:off x="4633" y="3376"/>
              <a:ext cx="844" cy="0"/>
            </a:xfrm>
            <a:prstGeom prst="line">
              <a:avLst/>
            </a:prstGeom>
            <a:noFill/>
            <a:ln w="9525">
              <a:solidFill>
                <a:schemeClr val="tx1"/>
              </a:solidFill>
              <a:round/>
            </a:ln>
          </p:spPr>
          <p:txBody>
            <a:bodyPr/>
            <a:lstStyle/>
            <a:p>
              <a:endParaRPr lang="en-IN"/>
            </a:p>
          </p:txBody>
        </p:sp>
        <p:sp>
          <p:nvSpPr>
            <p:cNvPr id="36923" name="Line 49"/>
            <p:cNvSpPr>
              <a:spLocks noChangeShapeType="1"/>
            </p:cNvSpPr>
            <p:nvPr/>
          </p:nvSpPr>
          <p:spPr bwMode="auto">
            <a:xfrm flipH="1" flipV="1">
              <a:off x="4633" y="3376"/>
              <a:ext cx="151" cy="272"/>
            </a:xfrm>
            <a:prstGeom prst="line">
              <a:avLst/>
            </a:prstGeom>
            <a:noFill/>
            <a:ln w="9525">
              <a:solidFill>
                <a:schemeClr val="tx1"/>
              </a:solidFill>
              <a:round/>
            </a:ln>
          </p:spPr>
          <p:txBody>
            <a:bodyPr/>
            <a:lstStyle/>
            <a:p>
              <a:endParaRPr lang="en-IN"/>
            </a:p>
          </p:txBody>
        </p:sp>
        <p:sp>
          <p:nvSpPr>
            <p:cNvPr id="36924" name="Line 50"/>
            <p:cNvSpPr>
              <a:spLocks noChangeShapeType="1"/>
            </p:cNvSpPr>
            <p:nvPr/>
          </p:nvSpPr>
          <p:spPr bwMode="auto">
            <a:xfrm flipV="1">
              <a:off x="5296" y="3376"/>
              <a:ext cx="181" cy="272"/>
            </a:xfrm>
            <a:prstGeom prst="line">
              <a:avLst/>
            </a:prstGeom>
            <a:noFill/>
            <a:ln w="9525">
              <a:solidFill>
                <a:schemeClr val="tx1"/>
              </a:solidFill>
              <a:round/>
            </a:ln>
          </p:spPr>
          <p:txBody>
            <a:bodyPr/>
            <a:lstStyle/>
            <a:p>
              <a:endParaRPr lang="en-IN"/>
            </a:p>
          </p:txBody>
        </p:sp>
        <p:sp>
          <p:nvSpPr>
            <p:cNvPr id="36925" name="Oval 51"/>
            <p:cNvSpPr>
              <a:spLocks noChangeArrowheads="1"/>
            </p:cNvSpPr>
            <p:nvPr/>
          </p:nvSpPr>
          <p:spPr bwMode="auto">
            <a:xfrm>
              <a:off x="4791" y="3542"/>
              <a:ext cx="483" cy="302"/>
            </a:xfrm>
            <a:prstGeom prst="ellipse">
              <a:avLst/>
            </a:prstGeom>
            <a:solidFill>
              <a:schemeClr val="bg1"/>
            </a:solidFill>
            <a:ln w="9525">
              <a:solidFill>
                <a:schemeClr val="bg1"/>
              </a:solidFill>
              <a:round/>
            </a:ln>
          </p:spPr>
          <p:txBody>
            <a:bodyPr wrap="none" anchor="ctr"/>
            <a:lstStyle/>
            <a:p>
              <a:endParaRPr lang="en-IN"/>
            </a:p>
          </p:txBody>
        </p:sp>
        <p:sp>
          <p:nvSpPr>
            <p:cNvPr id="36926" name="Rectangle 52"/>
            <p:cNvSpPr>
              <a:spLocks noChangeArrowheads="1"/>
            </p:cNvSpPr>
            <p:nvPr/>
          </p:nvSpPr>
          <p:spPr bwMode="auto">
            <a:xfrm>
              <a:off x="4542" y="3082"/>
              <a:ext cx="996" cy="91"/>
            </a:xfrm>
            <a:prstGeom prst="rect">
              <a:avLst/>
            </a:prstGeom>
            <a:solidFill>
              <a:schemeClr val="bg1"/>
            </a:solidFill>
            <a:ln w="9525">
              <a:solidFill>
                <a:schemeClr val="bg1"/>
              </a:solidFill>
              <a:miter lim="800000"/>
            </a:ln>
          </p:spPr>
          <p:txBody>
            <a:bodyPr wrap="none" anchor="ctr"/>
            <a:lstStyle/>
            <a:p>
              <a:endParaRPr lang="en-IN"/>
            </a:p>
          </p:txBody>
        </p:sp>
        <p:sp>
          <p:nvSpPr>
            <p:cNvPr id="36927" name="Line 53"/>
            <p:cNvSpPr>
              <a:spLocks noChangeShapeType="1"/>
            </p:cNvSpPr>
            <p:nvPr/>
          </p:nvSpPr>
          <p:spPr bwMode="auto">
            <a:xfrm>
              <a:off x="4512" y="3195"/>
              <a:ext cx="1056" cy="0"/>
            </a:xfrm>
            <a:prstGeom prst="line">
              <a:avLst/>
            </a:prstGeom>
            <a:noFill/>
            <a:ln w="9525">
              <a:solidFill>
                <a:schemeClr val="tx1"/>
              </a:solidFill>
              <a:round/>
            </a:ln>
          </p:spPr>
          <p:txBody>
            <a:bodyPr/>
            <a:lstStyle/>
            <a:p>
              <a:endParaRPr lang="en-IN"/>
            </a:p>
          </p:txBody>
        </p:sp>
        <p:sp>
          <p:nvSpPr>
            <p:cNvPr id="36928" name="Rectangle 54"/>
            <p:cNvSpPr>
              <a:spLocks noChangeArrowheads="1"/>
            </p:cNvSpPr>
            <p:nvPr/>
          </p:nvSpPr>
          <p:spPr bwMode="auto">
            <a:xfrm>
              <a:off x="2400" y="3195"/>
              <a:ext cx="1931" cy="453"/>
            </a:xfrm>
            <a:prstGeom prst="rect">
              <a:avLst/>
            </a:prstGeom>
            <a:solidFill>
              <a:schemeClr val="bg1"/>
            </a:solidFill>
            <a:ln w="9525">
              <a:solidFill>
                <a:schemeClr val="tx1"/>
              </a:solidFill>
              <a:miter lim="800000"/>
            </a:ln>
          </p:spPr>
          <p:txBody>
            <a:bodyPr wrap="none" anchor="ctr"/>
            <a:lstStyle/>
            <a:p>
              <a:endParaRPr lang="en-IN"/>
            </a:p>
          </p:txBody>
        </p:sp>
        <p:sp>
          <p:nvSpPr>
            <p:cNvPr id="36929" name="Line 55"/>
            <p:cNvSpPr>
              <a:spLocks noChangeShapeType="1"/>
            </p:cNvSpPr>
            <p:nvPr/>
          </p:nvSpPr>
          <p:spPr bwMode="auto">
            <a:xfrm flipH="1">
              <a:off x="2408" y="3346"/>
              <a:ext cx="1931" cy="0"/>
            </a:xfrm>
            <a:prstGeom prst="line">
              <a:avLst/>
            </a:prstGeom>
            <a:noFill/>
            <a:ln w="9525">
              <a:solidFill>
                <a:schemeClr val="tx1"/>
              </a:solidFill>
              <a:prstDash val="lgDash"/>
              <a:round/>
            </a:ln>
          </p:spPr>
          <p:txBody>
            <a:bodyPr/>
            <a:lstStyle/>
            <a:p>
              <a:endParaRPr lang="en-IN"/>
            </a:p>
          </p:txBody>
        </p:sp>
        <p:sp>
          <p:nvSpPr>
            <p:cNvPr id="36930" name="Rectangle 56"/>
            <p:cNvSpPr>
              <a:spLocks noChangeArrowheads="1"/>
            </p:cNvSpPr>
            <p:nvPr/>
          </p:nvSpPr>
          <p:spPr bwMode="auto">
            <a:xfrm>
              <a:off x="3252" y="2688"/>
              <a:ext cx="332" cy="507"/>
            </a:xfrm>
            <a:prstGeom prst="rect">
              <a:avLst/>
            </a:prstGeom>
            <a:solidFill>
              <a:schemeClr val="bg1"/>
            </a:solidFill>
            <a:ln w="9525">
              <a:solidFill>
                <a:schemeClr val="tx1"/>
              </a:solidFill>
              <a:miter lim="800000"/>
            </a:ln>
          </p:spPr>
          <p:txBody>
            <a:bodyPr wrap="none" anchor="ctr"/>
            <a:lstStyle/>
            <a:p>
              <a:endParaRPr lang="en-IN"/>
            </a:p>
          </p:txBody>
        </p:sp>
        <p:sp>
          <p:nvSpPr>
            <p:cNvPr id="36931" name="Rectangle 57"/>
            <p:cNvSpPr>
              <a:spLocks noChangeArrowheads="1"/>
            </p:cNvSpPr>
            <p:nvPr/>
          </p:nvSpPr>
          <p:spPr bwMode="auto">
            <a:xfrm>
              <a:off x="3267" y="3105"/>
              <a:ext cx="302" cy="151"/>
            </a:xfrm>
            <a:prstGeom prst="rect">
              <a:avLst/>
            </a:prstGeom>
            <a:solidFill>
              <a:schemeClr val="bg1"/>
            </a:solidFill>
            <a:ln w="9525">
              <a:solidFill>
                <a:schemeClr val="bg1"/>
              </a:solidFill>
              <a:miter lim="800000"/>
            </a:ln>
          </p:spPr>
          <p:txBody>
            <a:bodyPr wrap="none" anchor="ctr"/>
            <a:lstStyle/>
            <a:p>
              <a:endParaRPr lang="en-IN"/>
            </a:p>
          </p:txBody>
        </p:sp>
        <p:sp>
          <p:nvSpPr>
            <p:cNvPr id="36932" name="Line 58"/>
            <p:cNvSpPr>
              <a:spLocks noChangeShapeType="1"/>
            </p:cNvSpPr>
            <p:nvPr/>
          </p:nvSpPr>
          <p:spPr bwMode="auto">
            <a:xfrm>
              <a:off x="3245" y="2864"/>
              <a:ext cx="332" cy="0"/>
            </a:xfrm>
            <a:prstGeom prst="line">
              <a:avLst/>
            </a:prstGeom>
            <a:noFill/>
            <a:ln w="9525">
              <a:solidFill>
                <a:schemeClr val="tx1"/>
              </a:solidFill>
              <a:prstDash val="lgDash"/>
              <a:round/>
            </a:ln>
          </p:spPr>
          <p:txBody>
            <a:bodyPr/>
            <a:lstStyle/>
            <a:p>
              <a:endParaRPr lang="en-IN"/>
            </a:p>
          </p:txBody>
        </p:sp>
        <p:sp>
          <p:nvSpPr>
            <p:cNvPr id="36933" name="Line 59"/>
            <p:cNvSpPr>
              <a:spLocks noChangeShapeType="1"/>
            </p:cNvSpPr>
            <p:nvPr/>
          </p:nvSpPr>
          <p:spPr bwMode="auto">
            <a:xfrm>
              <a:off x="3101" y="3014"/>
              <a:ext cx="604" cy="0"/>
            </a:xfrm>
            <a:prstGeom prst="line">
              <a:avLst/>
            </a:prstGeom>
            <a:noFill/>
            <a:ln w="9525">
              <a:solidFill>
                <a:schemeClr val="tx1"/>
              </a:solidFill>
              <a:prstDash val="lgDashDot"/>
              <a:round/>
            </a:ln>
          </p:spPr>
          <p:txBody>
            <a:bodyPr/>
            <a:lstStyle/>
            <a:p>
              <a:endParaRPr lang="en-IN"/>
            </a:p>
          </p:txBody>
        </p:sp>
        <p:sp>
          <p:nvSpPr>
            <p:cNvPr id="36934" name="Rectangle 60"/>
            <p:cNvSpPr>
              <a:spLocks noChangeArrowheads="1"/>
            </p:cNvSpPr>
            <p:nvPr/>
          </p:nvSpPr>
          <p:spPr bwMode="auto">
            <a:xfrm>
              <a:off x="4867" y="2864"/>
              <a:ext cx="331" cy="331"/>
            </a:xfrm>
            <a:prstGeom prst="rect">
              <a:avLst/>
            </a:prstGeom>
            <a:solidFill>
              <a:schemeClr val="bg1"/>
            </a:solidFill>
            <a:ln w="9525">
              <a:solidFill>
                <a:schemeClr val="tx1"/>
              </a:solidFill>
              <a:miter lim="800000"/>
            </a:ln>
          </p:spPr>
          <p:txBody>
            <a:bodyPr wrap="none" anchor="ctr"/>
            <a:lstStyle/>
            <a:p>
              <a:endParaRPr lang="en-IN"/>
            </a:p>
          </p:txBody>
        </p:sp>
        <p:sp>
          <p:nvSpPr>
            <p:cNvPr id="36935" name="Line 61"/>
            <p:cNvSpPr>
              <a:spLocks noChangeShapeType="1"/>
            </p:cNvSpPr>
            <p:nvPr/>
          </p:nvSpPr>
          <p:spPr bwMode="auto">
            <a:xfrm>
              <a:off x="3245" y="3105"/>
              <a:ext cx="362" cy="0"/>
            </a:xfrm>
            <a:prstGeom prst="line">
              <a:avLst/>
            </a:prstGeom>
            <a:noFill/>
            <a:ln w="9525">
              <a:solidFill>
                <a:schemeClr val="tx1"/>
              </a:solidFill>
              <a:round/>
            </a:ln>
          </p:spPr>
          <p:txBody>
            <a:bodyPr/>
            <a:lstStyle/>
            <a:p>
              <a:endParaRPr lang="en-IN"/>
            </a:p>
          </p:txBody>
        </p:sp>
        <p:sp>
          <p:nvSpPr>
            <p:cNvPr id="36936" name="Text Box 62"/>
            <p:cNvSpPr txBox="1">
              <a:spLocks noChangeArrowheads="1"/>
            </p:cNvSpPr>
            <p:nvPr/>
          </p:nvSpPr>
          <p:spPr bwMode="auto">
            <a:xfrm>
              <a:off x="2304" y="3600"/>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36937" name="Line 63"/>
            <p:cNvSpPr>
              <a:spLocks noChangeShapeType="1"/>
            </p:cNvSpPr>
            <p:nvPr/>
          </p:nvSpPr>
          <p:spPr bwMode="auto">
            <a:xfrm>
              <a:off x="2400" y="3792"/>
              <a:ext cx="0" cy="192"/>
            </a:xfrm>
            <a:prstGeom prst="line">
              <a:avLst/>
            </a:prstGeom>
            <a:noFill/>
            <a:ln w="9525">
              <a:solidFill>
                <a:schemeClr val="tx1"/>
              </a:solidFill>
              <a:round/>
            </a:ln>
          </p:spPr>
          <p:txBody>
            <a:bodyPr/>
            <a:lstStyle/>
            <a:p>
              <a:endParaRPr lang="en-IN"/>
            </a:p>
          </p:txBody>
        </p:sp>
        <p:sp>
          <p:nvSpPr>
            <p:cNvPr id="36938" name="Line 64"/>
            <p:cNvSpPr>
              <a:spLocks noChangeShapeType="1"/>
            </p:cNvSpPr>
            <p:nvPr/>
          </p:nvSpPr>
          <p:spPr bwMode="auto">
            <a:xfrm>
              <a:off x="4326" y="3792"/>
              <a:ext cx="0" cy="192"/>
            </a:xfrm>
            <a:prstGeom prst="line">
              <a:avLst/>
            </a:prstGeom>
            <a:noFill/>
            <a:ln w="9525">
              <a:solidFill>
                <a:schemeClr val="tx1"/>
              </a:solidFill>
              <a:round/>
            </a:ln>
          </p:spPr>
          <p:txBody>
            <a:bodyPr/>
            <a:lstStyle/>
            <a:p>
              <a:endParaRPr lang="en-IN"/>
            </a:p>
          </p:txBody>
        </p:sp>
        <p:sp>
          <p:nvSpPr>
            <p:cNvPr id="36939" name="Line 65"/>
            <p:cNvSpPr>
              <a:spLocks noChangeShapeType="1"/>
            </p:cNvSpPr>
            <p:nvPr/>
          </p:nvSpPr>
          <p:spPr bwMode="auto">
            <a:xfrm flipV="1">
              <a:off x="3252" y="2510"/>
              <a:ext cx="0" cy="144"/>
            </a:xfrm>
            <a:prstGeom prst="line">
              <a:avLst/>
            </a:prstGeom>
            <a:noFill/>
            <a:ln w="9525">
              <a:solidFill>
                <a:schemeClr val="tx1"/>
              </a:solidFill>
              <a:round/>
            </a:ln>
          </p:spPr>
          <p:txBody>
            <a:bodyPr/>
            <a:lstStyle/>
            <a:p>
              <a:endParaRPr lang="en-IN"/>
            </a:p>
          </p:txBody>
        </p:sp>
        <p:sp>
          <p:nvSpPr>
            <p:cNvPr id="36940" name="Line 66"/>
            <p:cNvSpPr>
              <a:spLocks noChangeShapeType="1"/>
            </p:cNvSpPr>
            <p:nvPr/>
          </p:nvSpPr>
          <p:spPr bwMode="auto">
            <a:xfrm flipV="1">
              <a:off x="3588" y="2510"/>
              <a:ext cx="0" cy="144"/>
            </a:xfrm>
            <a:prstGeom prst="line">
              <a:avLst/>
            </a:prstGeom>
            <a:noFill/>
            <a:ln w="9525">
              <a:solidFill>
                <a:schemeClr val="tx1"/>
              </a:solidFill>
              <a:round/>
            </a:ln>
          </p:spPr>
          <p:txBody>
            <a:bodyPr/>
            <a:lstStyle/>
            <a:p>
              <a:endParaRPr lang="en-IN"/>
            </a:p>
          </p:txBody>
        </p:sp>
        <p:sp>
          <p:nvSpPr>
            <p:cNvPr id="36941" name="Line 67"/>
            <p:cNvSpPr>
              <a:spLocks noChangeShapeType="1"/>
            </p:cNvSpPr>
            <p:nvPr/>
          </p:nvSpPr>
          <p:spPr bwMode="auto">
            <a:xfrm flipV="1">
              <a:off x="4776" y="2490"/>
              <a:ext cx="0" cy="144"/>
            </a:xfrm>
            <a:prstGeom prst="line">
              <a:avLst/>
            </a:prstGeom>
            <a:noFill/>
            <a:ln w="9525">
              <a:solidFill>
                <a:schemeClr val="tx1"/>
              </a:solidFill>
              <a:round/>
            </a:ln>
          </p:spPr>
          <p:txBody>
            <a:bodyPr/>
            <a:lstStyle/>
            <a:p>
              <a:endParaRPr lang="en-IN"/>
            </a:p>
          </p:txBody>
        </p:sp>
        <p:sp>
          <p:nvSpPr>
            <p:cNvPr id="36942" name="Line 68"/>
            <p:cNvSpPr>
              <a:spLocks noChangeShapeType="1"/>
            </p:cNvSpPr>
            <p:nvPr/>
          </p:nvSpPr>
          <p:spPr bwMode="auto">
            <a:xfrm flipV="1">
              <a:off x="5298" y="2496"/>
              <a:ext cx="0" cy="144"/>
            </a:xfrm>
            <a:prstGeom prst="line">
              <a:avLst/>
            </a:prstGeom>
            <a:noFill/>
            <a:ln w="9525">
              <a:solidFill>
                <a:schemeClr val="tx1"/>
              </a:solidFill>
              <a:round/>
            </a:ln>
          </p:spPr>
          <p:txBody>
            <a:bodyPr/>
            <a:lstStyle/>
            <a:p>
              <a:endParaRPr lang="en-IN"/>
            </a:p>
          </p:txBody>
        </p:sp>
        <p:sp>
          <p:nvSpPr>
            <p:cNvPr id="36943" name="Line 69"/>
            <p:cNvSpPr>
              <a:spLocks noChangeShapeType="1"/>
            </p:cNvSpPr>
            <p:nvPr/>
          </p:nvSpPr>
          <p:spPr bwMode="auto">
            <a:xfrm>
              <a:off x="2124" y="3198"/>
              <a:ext cx="240" cy="0"/>
            </a:xfrm>
            <a:prstGeom prst="line">
              <a:avLst/>
            </a:prstGeom>
            <a:noFill/>
            <a:ln w="9525">
              <a:solidFill>
                <a:schemeClr val="tx1"/>
              </a:solidFill>
              <a:round/>
            </a:ln>
          </p:spPr>
          <p:txBody>
            <a:bodyPr/>
            <a:lstStyle/>
            <a:p>
              <a:endParaRPr lang="en-IN"/>
            </a:p>
          </p:txBody>
        </p:sp>
        <p:sp>
          <p:nvSpPr>
            <p:cNvPr id="36944" name="Line 70"/>
            <p:cNvSpPr>
              <a:spLocks noChangeShapeType="1"/>
            </p:cNvSpPr>
            <p:nvPr/>
          </p:nvSpPr>
          <p:spPr bwMode="auto">
            <a:xfrm>
              <a:off x="2112" y="3648"/>
              <a:ext cx="240" cy="0"/>
            </a:xfrm>
            <a:prstGeom prst="line">
              <a:avLst/>
            </a:prstGeom>
            <a:noFill/>
            <a:ln w="9525">
              <a:solidFill>
                <a:schemeClr val="tx1"/>
              </a:solidFill>
              <a:round/>
            </a:ln>
          </p:spPr>
          <p:txBody>
            <a:bodyPr/>
            <a:lstStyle/>
            <a:p>
              <a:endParaRPr lang="en-IN"/>
            </a:p>
          </p:txBody>
        </p:sp>
        <p:sp>
          <p:nvSpPr>
            <p:cNvPr id="36945" name="Line 71"/>
            <p:cNvSpPr>
              <a:spLocks noChangeShapeType="1"/>
            </p:cNvSpPr>
            <p:nvPr/>
          </p:nvSpPr>
          <p:spPr bwMode="auto">
            <a:xfrm>
              <a:off x="4512" y="3744"/>
              <a:ext cx="0" cy="192"/>
            </a:xfrm>
            <a:prstGeom prst="line">
              <a:avLst/>
            </a:prstGeom>
            <a:noFill/>
            <a:ln w="9525">
              <a:solidFill>
                <a:schemeClr val="tx1"/>
              </a:solidFill>
              <a:round/>
            </a:ln>
          </p:spPr>
          <p:txBody>
            <a:bodyPr/>
            <a:lstStyle/>
            <a:p>
              <a:endParaRPr lang="en-IN"/>
            </a:p>
          </p:txBody>
        </p:sp>
        <p:sp>
          <p:nvSpPr>
            <p:cNvPr id="36946" name="Line 72"/>
            <p:cNvSpPr>
              <a:spLocks noChangeShapeType="1"/>
            </p:cNvSpPr>
            <p:nvPr/>
          </p:nvSpPr>
          <p:spPr bwMode="auto">
            <a:xfrm>
              <a:off x="4800" y="3696"/>
              <a:ext cx="0" cy="96"/>
            </a:xfrm>
            <a:prstGeom prst="line">
              <a:avLst/>
            </a:prstGeom>
            <a:noFill/>
            <a:ln w="9525">
              <a:solidFill>
                <a:schemeClr val="tx1"/>
              </a:solidFill>
              <a:round/>
            </a:ln>
          </p:spPr>
          <p:txBody>
            <a:bodyPr/>
            <a:lstStyle/>
            <a:p>
              <a:endParaRPr lang="en-IN"/>
            </a:p>
          </p:txBody>
        </p:sp>
        <p:sp>
          <p:nvSpPr>
            <p:cNvPr id="36947" name="Line 73"/>
            <p:cNvSpPr>
              <a:spLocks noChangeShapeType="1"/>
            </p:cNvSpPr>
            <p:nvPr/>
          </p:nvSpPr>
          <p:spPr bwMode="auto">
            <a:xfrm>
              <a:off x="5280" y="3696"/>
              <a:ext cx="0" cy="96"/>
            </a:xfrm>
            <a:prstGeom prst="line">
              <a:avLst/>
            </a:prstGeom>
            <a:noFill/>
            <a:ln w="9525">
              <a:solidFill>
                <a:schemeClr val="tx1"/>
              </a:solidFill>
              <a:round/>
            </a:ln>
          </p:spPr>
          <p:txBody>
            <a:bodyPr/>
            <a:lstStyle/>
            <a:p>
              <a:endParaRPr lang="en-IN"/>
            </a:p>
          </p:txBody>
        </p:sp>
        <p:sp>
          <p:nvSpPr>
            <p:cNvPr id="36948" name="Line 74"/>
            <p:cNvSpPr>
              <a:spLocks noChangeShapeType="1"/>
            </p:cNvSpPr>
            <p:nvPr/>
          </p:nvSpPr>
          <p:spPr bwMode="auto">
            <a:xfrm>
              <a:off x="5568" y="3750"/>
              <a:ext cx="0" cy="186"/>
            </a:xfrm>
            <a:prstGeom prst="line">
              <a:avLst/>
            </a:prstGeom>
            <a:noFill/>
            <a:ln w="9525">
              <a:solidFill>
                <a:schemeClr val="tx1"/>
              </a:solidFill>
              <a:round/>
            </a:ln>
          </p:spPr>
          <p:txBody>
            <a:bodyPr/>
            <a:lstStyle/>
            <a:p>
              <a:endParaRPr lang="en-IN"/>
            </a:p>
          </p:txBody>
        </p:sp>
        <p:sp>
          <p:nvSpPr>
            <p:cNvPr id="36949" name="Line 75"/>
            <p:cNvSpPr>
              <a:spLocks noChangeShapeType="1"/>
            </p:cNvSpPr>
            <p:nvPr/>
          </p:nvSpPr>
          <p:spPr bwMode="auto">
            <a:xfrm>
              <a:off x="4638" y="3264"/>
              <a:ext cx="0" cy="96"/>
            </a:xfrm>
            <a:prstGeom prst="line">
              <a:avLst/>
            </a:prstGeom>
            <a:noFill/>
            <a:ln w="9525">
              <a:solidFill>
                <a:schemeClr val="tx1"/>
              </a:solidFill>
              <a:round/>
            </a:ln>
          </p:spPr>
          <p:txBody>
            <a:bodyPr/>
            <a:lstStyle/>
            <a:p>
              <a:endParaRPr lang="en-IN"/>
            </a:p>
          </p:txBody>
        </p:sp>
        <p:sp>
          <p:nvSpPr>
            <p:cNvPr id="36950" name="Line 76"/>
            <p:cNvSpPr>
              <a:spLocks noChangeShapeType="1"/>
            </p:cNvSpPr>
            <p:nvPr/>
          </p:nvSpPr>
          <p:spPr bwMode="auto">
            <a:xfrm>
              <a:off x="5472" y="3264"/>
              <a:ext cx="0" cy="96"/>
            </a:xfrm>
            <a:prstGeom prst="line">
              <a:avLst/>
            </a:prstGeom>
            <a:noFill/>
            <a:ln w="9525">
              <a:solidFill>
                <a:schemeClr val="tx1"/>
              </a:solidFill>
              <a:round/>
            </a:ln>
          </p:spPr>
          <p:txBody>
            <a:bodyPr/>
            <a:lstStyle/>
            <a:p>
              <a:endParaRPr lang="en-IN"/>
            </a:p>
          </p:txBody>
        </p:sp>
        <p:sp>
          <p:nvSpPr>
            <p:cNvPr id="36951" name="Line 77"/>
            <p:cNvSpPr>
              <a:spLocks noChangeShapeType="1"/>
            </p:cNvSpPr>
            <p:nvPr/>
          </p:nvSpPr>
          <p:spPr bwMode="auto">
            <a:xfrm>
              <a:off x="2262" y="3354"/>
              <a:ext cx="144" cy="0"/>
            </a:xfrm>
            <a:prstGeom prst="line">
              <a:avLst/>
            </a:prstGeom>
            <a:noFill/>
            <a:ln w="9525">
              <a:solidFill>
                <a:schemeClr val="tx1"/>
              </a:solidFill>
              <a:round/>
            </a:ln>
          </p:spPr>
          <p:txBody>
            <a:bodyPr/>
            <a:lstStyle/>
            <a:p>
              <a:endParaRPr lang="en-IN"/>
            </a:p>
          </p:txBody>
        </p:sp>
        <p:sp>
          <p:nvSpPr>
            <p:cNvPr id="36952" name="Line 78"/>
            <p:cNvSpPr>
              <a:spLocks noChangeShapeType="1"/>
            </p:cNvSpPr>
            <p:nvPr/>
          </p:nvSpPr>
          <p:spPr bwMode="auto">
            <a:xfrm>
              <a:off x="3706" y="2688"/>
              <a:ext cx="384" cy="0"/>
            </a:xfrm>
            <a:prstGeom prst="line">
              <a:avLst/>
            </a:prstGeom>
            <a:noFill/>
            <a:ln w="9525">
              <a:solidFill>
                <a:schemeClr val="tx1"/>
              </a:solidFill>
              <a:round/>
            </a:ln>
          </p:spPr>
          <p:txBody>
            <a:bodyPr/>
            <a:lstStyle/>
            <a:p>
              <a:endParaRPr lang="en-IN"/>
            </a:p>
          </p:txBody>
        </p:sp>
        <p:sp>
          <p:nvSpPr>
            <p:cNvPr id="36953" name="Line 79"/>
            <p:cNvSpPr>
              <a:spLocks noChangeShapeType="1"/>
            </p:cNvSpPr>
            <p:nvPr/>
          </p:nvSpPr>
          <p:spPr bwMode="auto">
            <a:xfrm>
              <a:off x="3802" y="3200"/>
              <a:ext cx="144" cy="0"/>
            </a:xfrm>
            <a:prstGeom prst="line">
              <a:avLst/>
            </a:prstGeom>
            <a:noFill/>
            <a:ln w="9525">
              <a:solidFill>
                <a:schemeClr val="tx1"/>
              </a:solidFill>
              <a:round/>
            </a:ln>
          </p:spPr>
          <p:txBody>
            <a:bodyPr/>
            <a:lstStyle/>
            <a:p>
              <a:endParaRPr lang="en-IN"/>
            </a:p>
          </p:txBody>
        </p:sp>
        <p:sp>
          <p:nvSpPr>
            <p:cNvPr id="36954" name="Line 80"/>
            <p:cNvSpPr>
              <a:spLocks noChangeShapeType="1"/>
            </p:cNvSpPr>
            <p:nvPr/>
          </p:nvSpPr>
          <p:spPr bwMode="auto">
            <a:xfrm>
              <a:off x="4866" y="2736"/>
              <a:ext cx="0" cy="96"/>
            </a:xfrm>
            <a:prstGeom prst="line">
              <a:avLst/>
            </a:prstGeom>
            <a:noFill/>
            <a:ln w="9525">
              <a:solidFill>
                <a:schemeClr val="tx1"/>
              </a:solidFill>
              <a:round/>
            </a:ln>
          </p:spPr>
          <p:txBody>
            <a:bodyPr/>
            <a:lstStyle/>
            <a:p>
              <a:endParaRPr lang="en-IN"/>
            </a:p>
          </p:txBody>
        </p:sp>
        <p:sp>
          <p:nvSpPr>
            <p:cNvPr id="36955" name="Line 81"/>
            <p:cNvSpPr>
              <a:spLocks noChangeShapeType="1"/>
            </p:cNvSpPr>
            <p:nvPr/>
          </p:nvSpPr>
          <p:spPr bwMode="auto">
            <a:xfrm>
              <a:off x="5190" y="2736"/>
              <a:ext cx="0" cy="96"/>
            </a:xfrm>
            <a:prstGeom prst="line">
              <a:avLst/>
            </a:prstGeom>
            <a:noFill/>
            <a:ln w="9525">
              <a:solidFill>
                <a:schemeClr val="tx1"/>
              </a:solidFill>
              <a:round/>
            </a:ln>
          </p:spPr>
          <p:txBody>
            <a:bodyPr/>
            <a:lstStyle/>
            <a:p>
              <a:endParaRPr lang="en-IN"/>
            </a:p>
          </p:txBody>
        </p:sp>
        <p:sp>
          <p:nvSpPr>
            <p:cNvPr id="36956" name="Line 82"/>
            <p:cNvSpPr>
              <a:spLocks noChangeShapeType="1"/>
            </p:cNvSpPr>
            <p:nvPr/>
          </p:nvSpPr>
          <p:spPr bwMode="auto">
            <a:xfrm>
              <a:off x="5232" y="2862"/>
              <a:ext cx="96" cy="0"/>
            </a:xfrm>
            <a:prstGeom prst="line">
              <a:avLst/>
            </a:prstGeom>
            <a:noFill/>
            <a:ln w="9525">
              <a:solidFill>
                <a:schemeClr val="tx1"/>
              </a:solidFill>
              <a:round/>
            </a:ln>
          </p:spPr>
          <p:txBody>
            <a:bodyPr/>
            <a:lstStyle/>
            <a:p>
              <a:endParaRPr lang="en-IN"/>
            </a:p>
          </p:txBody>
        </p:sp>
        <p:sp>
          <p:nvSpPr>
            <p:cNvPr id="36957" name="Line 83"/>
            <p:cNvSpPr>
              <a:spLocks noChangeShapeType="1"/>
            </p:cNvSpPr>
            <p:nvPr/>
          </p:nvSpPr>
          <p:spPr bwMode="auto">
            <a:xfrm>
              <a:off x="3156" y="2606"/>
              <a:ext cx="96" cy="0"/>
            </a:xfrm>
            <a:prstGeom prst="line">
              <a:avLst/>
            </a:prstGeom>
            <a:noFill/>
            <a:ln w="9525">
              <a:solidFill>
                <a:schemeClr val="tx1"/>
              </a:solidFill>
              <a:round/>
              <a:tailEnd type="triangle" w="med" len="med"/>
            </a:ln>
          </p:spPr>
          <p:txBody>
            <a:bodyPr/>
            <a:lstStyle/>
            <a:p>
              <a:endParaRPr lang="en-IN"/>
            </a:p>
          </p:txBody>
        </p:sp>
        <p:sp>
          <p:nvSpPr>
            <p:cNvPr id="36958" name="Line 84"/>
            <p:cNvSpPr>
              <a:spLocks noChangeShapeType="1"/>
            </p:cNvSpPr>
            <p:nvPr/>
          </p:nvSpPr>
          <p:spPr bwMode="auto">
            <a:xfrm flipH="1">
              <a:off x="3588" y="2606"/>
              <a:ext cx="96" cy="0"/>
            </a:xfrm>
            <a:prstGeom prst="line">
              <a:avLst/>
            </a:prstGeom>
            <a:noFill/>
            <a:ln w="9525">
              <a:solidFill>
                <a:schemeClr val="tx1"/>
              </a:solidFill>
              <a:round/>
              <a:tailEnd type="triangle" w="med" len="med"/>
            </a:ln>
          </p:spPr>
          <p:txBody>
            <a:bodyPr/>
            <a:lstStyle/>
            <a:p>
              <a:endParaRPr lang="en-IN"/>
            </a:p>
          </p:txBody>
        </p:sp>
        <p:sp>
          <p:nvSpPr>
            <p:cNvPr id="36959" name="Line 85"/>
            <p:cNvSpPr>
              <a:spLocks noChangeShapeType="1"/>
            </p:cNvSpPr>
            <p:nvPr/>
          </p:nvSpPr>
          <p:spPr bwMode="auto">
            <a:xfrm>
              <a:off x="3850" y="3006"/>
              <a:ext cx="0" cy="192"/>
            </a:xfrm>
            <a:prstGeom prst="line">
              <a:avLst/>
            </a:prstGeom>
            <a:noFill/>
            <a:ln w="9525">
              <a:solidFill>
                <a:schemeClr val="tx1"/>
              </a:solidFill>
              <a:round/>
              <a:tailEnd type="triangle" w="med" len="med"/>
            </a:ln>
          </p:spPr>
          <p:txBody>
            <a:bodyPr/>
            <a:lstStyle/>
            <a:p>
              <a:endParaRPr lang="en-IN"/>
            </a:p>
          </p:txBody>
        </p:sp>
        <p:sp>
          <p:nvSpPr>
            <p:cNvPr id="36960" name="Line 86"/>
            <p:cNvSpPr>
              <a:spLocks noChangeShapeType="1"/>
            </p:cNvSpPr>
            <p:nvPr/>
          </p:nvSpPr>
          <p:spPr bwMode="auto">
            <a:xfrm flipV="1">
              <a:off x="3850" y="2688"/>
              <a:ext cx="0" cy="192"/>
            </a:xfrm>
            <a:prstGeom prst="line">
              <a:avLst/>
            </a:prstGeom>
            <a:noFill/>
            <a:ln w="9525">
              <a:solidFill>
                <a:schemeClr val="tx1"/>
              </a:solidFill>
              <a:round/>
              <a:tailEnd type="triangle" w="med" len="med"/>
            </a:ln>
          </p:spPr>
          <p:txBody>
            <a:bodyPr/>
            <a:lstStyle/>
            <a:p>
              <a:endParaRPr lang="en-IN"/>
            </a:p>
          </p:txBody>
        </p:sp>
        <p:sp>
          <p:nvSpPr>
            <p:cNvPr id="36961" name="Line 87"/>
            <p:cNvSpPr>
              <a:spLocks noChangeShapeType="1"/>
            </p:cNvSpPr>
            <p:nvPr/>
          </p:nvSpPr>
          <p:spPr bwMode="auto">
            <a:xfrm flipH="1">
              <a:off x="4776" y="2544"/>
              <a:ext cx="192" cy="0"/>
            </a:xfrm>
            <a:prstGeom prst="line">
              <a:avLst/>
            </a:prstGeom>
            <a:noFill/>
            <a:ln w="9525">
              <a:solidFill>
                <a:schemeClr val="tx1"/>
              </a:solidFill>
              <a:round/>
              <a:tailEnd type="triangle" w="med" len="med"/>
            </a:ln>
          </p:spPr>
          <p:txBody>
            <a:bodyPr/>
            <a:lstStyle/>
            <a:p>
              <a:endParaRPr lang="en-IN"/>
            </a:p>
          </p:txBody>
        </p:sp>
        <p:sp>
          <p:nvSpPr>
            <p:cNvPr id="36962" name="Line 88"/>
            <p:cNvSpPr>
              <a:spLocks noChangeShapeType="1"/>
            </p:cNvSpPr>
            <p:nvPr/>
          </p:nvSpPr>
          <p:spPr bwMode="auto">
            <a:xfrm>
              <a:off x="5088" y="2544"/>
              <a:ext cx="216" cy="0"/>
            </a:xfrm>
            <a:prstGeom prst="line">
              <a:avLst/>
            </a:prstGeom>
            <a:noFill/>
            <a:ln w="9525">
              <a:solidFill>
                <a:schemeClr val="tx1"/>
              </a:solidFill>
              <a:round/>
              <a:tailEnd type="triangle" w="med" len="med"/>
            </a:ln>
          </p:spPr>
          <p:txBody>
            <a:bodyPr/>
            <a:lstStyle/>
            <a:p>
              <a:endParaRPr lang="en-IN"/>
            </a:p>
          </p:txBody>
        </p:sp>
        <p:sp>
          <p:nvSpPr>
            <p:cNvPr id="36963" name="Line 89"/>
            <p:cNvSpPr>
              <a:spLocks noChangeShapeType="1"/>
            </p:cNvSpPr>
            <p:nvPr/>
          </p:nvSpPr>
          <p:spPr bwMode="auto">
            <a:xfrm flipH="1">
              <a:off x="4656" y="3312"/>
              <a:ext cx="288" cy="0"/>
            </a:xfrm>
            <a:prstGeom prst="line">
              <a:avLst/>
            </a:prstGeom>
            <a:noFill/>
            <a:ln w="9525">
              <a:solidFill>
                <a:schemeClr val="tx1"/>
              </a:solidFill>
              <a:round/>
              <a:tailEnd type="triangle" w="med" len="med"/>
            </a:ln>
          </p:spPr>
          <p:txBody>
            <a:bodyPr/>
            <a:lstStyle/>
            <a:p>
              <a:endParaRPr lang="en-IN"/>
            </a:p>
          </p:txBody>
        </p:sp>
        <p:sp>
          <p:nvSpPr>
            <p:cNvPr id="36964" name="Line 90"/>
            <p:cNvSpPr>
              <a:spLocks noChangeShapeType="1"/>
            </p:cNvSpPr>
            <p:nvPr/>
          </p:nvSpPr>
          <p:spPr bwMode="auto">
            <a:xfrm>
              <a:off x="5184" y="3312"/>
              <a:ext cx="288" cy="0"/>
            </a:xfrm>
            <a:prstGeom prst="line">
              <a:avLst/>
            </a:prstGeom>
            <a:noFill/>
            <a:ln w="9525">
              <a:solidFill>
                <a:schemeClr val="tx1"/>
              </a:solidFill>
              <a:round/>
              <a:tailEnd type="triangle" w="med" len="med"/>
            </a:ln>
          </p:spPr>
          <p:txBody>
            <a:bodyPr/>
            <a:lstStyle/>
            <a:p>
              <a:endParaRPr lang="en-IN"/>
            </a:p>
          </p:txBody>
        </p:sp>
        <p:sp>
          <p:nvSpPr>
            <p:cNvPr id="36965" name="Line 91"/>
            <p:cNvSpPr>
              <a:spLocks noChangeShapeType="1"/>
            </p:cNvSpPr>
            <p:nvPr/>
          </p:nvSpPr>
          <p:spPr bwMode="auto">
            <a:xfrm flipH="1">
              <a:off x="4872" y="2784"/>
              <a:ext cx="96" cy="0"/>
            </a:xfrm>
            <a:prstGeom prst="line">
              <a:avLst/>
            </a:prstGeom>
            <a:noFill/>
            <a:ln w="9525">
              <a:solidFill>
                <a:schemeClr val="tx1"/>
              </a:solidFill>
              <a:round/>
              <a:tailEnd type="triangle" w="med" len="med"/>
            </a:ln>
          </p:spPr>
          <p:txBody>
            <a:bodyPr/>
            <a:lstStyle/>
            <a:p>
              <a:endParaRPr lang="en-IN"/>
            </a:p>
          </p:txBody>
        </p:sp>
        <p:sp>
          <p:nvSpPr>
            <p:cNvPr id="36966" name="Line 92"/>
            <p:cNvSpPr>
              <a:spLocks noChangeShapeType="1"/>
            </p:cNvSpPr>
            <p:nvPr/>
          </p:nvSpPr>
          <p:spPr bwMode="auto">
            <a:xfrm>
              <a:off x="5094" y="2784"/>
              <a:ext cx="96" cy="0"/>
            </a:xfrm>
            <a:prstGeom prst="line">
              <a:avLst/>
            </a:prstGeom>
            <a:noFill/>
            <a:ln w="9525">
              <a:solidFill>
                <a:schemeClr val="tx1"/>
              </a:solidFill>
              <a:round/>
              <a:tailEnd type="triangle" w="med" len="med"/>
            </a:ln>
          </p:spPr>
          <p:txBody>
            <a:bodyPr/>
            <a:lstStyle/>
            <a:p>
              <a:endParaRPr lang="en-IN"/>
            </a:p>
          </p:txBody>
        </p:sp>
        <p:sp>
          <p:nvSpPr>
            <p:cNvPr id="36967" name="Line 93"/>
            <p:cNvSpPr>
              <a:spLocks noChangeShapeType="1"/>
            </p:cNvSpPr>
            <p:nvPr/>
          </p:nvSpPr>
          <p:spPr bwMode="auto">
            <a:xfrm flipV="1">
              <a:off x="5280" y="2850"/>
              <a:ext cx="0" cy="96"/>
            </a:xfrm>
            <a:prstGeom prst="line">
              <a:avLst/>
            </a:prstGeom>
            <a:noFill/>
            <a:ln w="9525">
              <a:solidFill>
                <a:schemeClr val="tx1"/>
              </a:solidFill>
              <a:round/>
              <a:tailEnd type="triangle" w="med" len="med"/>
            </a:ln>
          </p:spPr>
          <p:txBody>
            <a:bodyPr/>
            <a:lstStyle/>
            <a:p>
              <a:endParaRPr lang="en-IN"/>
            </a:p>
          </p:txBody>
        </p:sp>
        <p:sp>
          <p:nvSpPr>
            <p:cNvPr id="36968" name="Line 94"/>
            <p:cNvSpPr>
              <a:spLocks noChangeShapeType="1"/>
            </p:cNvSpPr>
            <p:nvPr/>
          </p:nvSpPr>
          <p:spPr bwMode="auto">
            <a:xfrm>
              <a:off x="5280" y="3096"/>
              <a:ext cx="0" cy="96"/>
            </a:xfrm>
            <a:prstGeom prst="line">
              <a:avLst/>
            </a:prstGeom>
            <a:noFill/>
            <a:ln w="9525">
              <a:solidFill>
                <a:schemeClr val="tx1"/>
              </a:solidFill>
              <a:round/>
              <a:tailEnd type="triangle" w="med" len="med"/>
            </a:ln>
          </p:spPr>
          <p:txBody>
            <a:bodyPr/>
            <a:lstStyle/>
            <a:p>
              <a:endParaRPr lang="en-IN"/>
            </a:p>
          </p:txBody>
        </p:sp>
        <p:sp>
          <p:nvSpPr>
            <p:cNvPr id="36969" name="Line 95"/>
            <p:cNvSpPr>
              <a:spLocks noChangeShapeType="1"/>
            </p:cNvSpPr>
            <p:nvPr/>
          </p:nvSpPr>
          <p:spPr bwMode="auto">
            <a:xfrm flipH="1">
              <a:off x="4800" y="3744"/>
              <a:ext cx="144" cy="0"/>
            </a:xfrm>
            <a:prstGeom prst="line">
              <a:avLst/>
            </a:prstGeom>
            <a:noFill/>
            <a:ln w="9525">
              <a:solidFill>
                <a:schemeClr val="tx1"/>
              </a:solidFill>
              <a:round/>
              <a:tailEnd type="triangle" w="med" len="med"/>
            </a:ln>
          </p:spPr>
          <p:txBody>
            <a:bodyPr/>
            <a:lstStyle/>
            <a:p>
              <a:endParaRPr lang="en-IN"/>
            </a:p>
          </p:txBody>
        </p:sp>
        <p:sp>
          <p:nvSpPr>
            <p:cNvPr id="36970" name="Line 96"/>
            <p:cNvSpPr>
              <a:spLocks noChangeShapeType="1"/>
            </p:cNvSpPr>
            <p:nvPr/>
          </p:nvSpPr>
          <p:spPr bwMode="auto">
            <a:xfrm>
              <a:off x="5136" y="3744"/>
              <a:ext cx="144" cy="0"/>
            </a:xfrm>
            <a:prstGeom prst="line">
              <a:avLst/>
            </a:prstGeom>
            <a:noFill/>
            <a:ln w="9525">
              <a:solidFill>
                <a:schemeClr val="tx1"/>
              </a:solidFill>
              <a:round/>
              <a:tailEnd type="triangle" w="med" len="med"/>
            </a:ln>
          </p:spPr>
          <p:txBody>
            <a:bodyPr/>
            <a:lstStyle/>
            <a:p>
              <a:endParaRPr lang="en-IN"/>
            </a:p>
          </p:txBody>
        </p:sp>
        <p:sp>
          <p:nvSpPr>
            <p:cNvPr id="36971" name="Line 97"/>
            <p:cNvSpPr>
              <a:spLocks noChangeShapeType="1"/>
            </p:cNvSpPr>
            <p:nvPr/>
          </p:nvSpPr>
          <p:spPr bwMode="auto">
            <a:xfrm flipH="1">
              <a:off x="4512" y="3888"/>
              <a:ext cx="432" cy="0"/>
            </a:xfrm>
            <a:prstGeom prst="line">
              <a:avLst/>
            </a:prstGeom>
            <a:noFill/>
            <a:ln w="9525">
              <a:solidFill>
                <a:schemeClr val="tx1"/>
              </a:solidFill>
              <a:round/>
              <a:tailEnd type="triangle" w="med" len="med"/>
            </a:ln>
          </p:spPr>
          <p:txBody>
            <a:bodyPr/>
            <a:lstStyle/>
            <a:p>
              <a:endParaRPr lang="en-IN"/>
            </a:p>
          </p:txBody>
        </p:sp>
        <p:sp>
          <p:nvSpPr>
            <p:cNvPr id="36972" name="Line 98"/>
            <p:cNvSpPr>
              <a:spLocks noChangeShapeType="1"/>
            </p:cNvSpPr>
            <p:nvPr/>
          </p:nvSpPr>
          <p:spPr bwMode="auto">
            <a:xfrm>
              <a:off x="5184" y="3888"/>
              <a:ext cx="384" cy="0"/>
            </a:xfrm>
            <a:prstGeom prst="line">
              <a:avLst/>
            </a:prstGeom>
            <a:noFill/>
            <a:ln w="9525">
              <a:solidFill>
                <a:schemeClr val="tx1"/>
              </a:solidFill>
              <a:round/>
              <a:tailEnd type="triangle" w="med" len="med"/>
            </a:ln>
          </p:spPr>
          <p:txBody>
            <a:bodyPr/>
            <a:lstStyle/>
            <a:p>
              <a:endParaRPr lang="en-IN"/>
            </a:p>
          </p:txBody>
        </p:sp>
        <p:sp>
          <p:nvSpPr>
            <p:cNvPr id="36973" name="Line 99"/>
            <p:cNvSpPr>
              <a:spLocks noChangeShapeType="1"/>
            </p:cNvSpPr>
            <p:nvPr/>
          </p:nvSpPr>
          <p:spPr bwMode="auto">
            <a:xfrm>
              <a:off x="2310" y="3546"/>
              <a:ext cx="0" cy="96"/>
            </a:xfrm>
            <a:prstGeom prst="line">
              <a:avLst/>
            </a:prstGeom>
            <a:noFill/>
            <a:ln w="9525">
              <a:solidFill>
                <a:schemeClr val="tx1"/>
              </a:solidFill>
              <a:round/>
              <a:tailEnd type="triangle" w="med" len="med"/>
            </a:ln>
          </p:spPr>
          <p:txBody>
            <a:bodyPr/>
            <a:lstStyle/>
            <a:p>
              <a:endParaRPr lang="en-IN"/>
            </a:p>
          </p:txBody>
        </p:sp>
        <p:sp>
          <p:nvSpPr>
            <p:cNvPr id="36974" name="Line 100"/>
            <p:cNvSpPr>
              <a:spLocks noChangeShapeType="1"/>
            </p:cNvSpPr>
            <p:nvPr/>
          </p:nvSpPr>
          <p:spPr bwMode="auto">
            <a:xfrm flipV="1">
              <a:off x="2310" y="3354"/>
              <a:ext cx="0" cy="96"/>
            </a:xfrm>
            <a:prstGeom prst="line">
              <a:avLst/>
            </a:prstGeom>
            <a:noFill/>
            <a:ln w="9525">
              <a:solidFill>
                <a:schemeClr val="tx1"/>
              </a:solidFill>
              <a:round/>
              <a:tailEnd type="triangle" w="med" len="med"/>
            </a:ln>
          </p:spPr>
          <p:txBody>
            <a:bodyPr/>
            <a:lstStyle/>
            <a:p>
              <a:endParaRPr lang="en-IN"/>
            </a:p>
          </p:txBody>
        </p:sp>
        <p:sp>
          <p:nvSpPr>
            <p:cNvPr id="36975" name="Line 101"/>
            <p:cNvSpPr>
              <a:spLocks noChangeShapeType="1"/>
            </p:cNvSpPr>
            <p:nvPr/>
          </p:nvSpPr>
          <p:spPr bwMode="auto">
            <a:xfrm flipV="1">
              <a:off x="2160" y="3186"/>
              <a:ext cx="0" cy="192"/>
            </a:xfrm>
            <a:prstGeom prst="line">
              <a:avLst/>
            </a:prstGeom>
            <a:noFill/>
            <a:ln w="9525">
              <a:solidFill>
                <a:schemeClr val="tx1"/>
              </a:solidFill>
              <a:round/>
              <a:tailEnd type="triangle" w="med" len="med"/>
            </a:ln>
          </p:spPr>
          <p:txBody>
            <a:bodyPr/>
            <a:lstStyle/>
            <a:p>
              <a:endParaRPr lang="en-IN"/>
            </a:p>
          </p:txBody>
        </p:sp>
        <p:sp>
          <p:nvSpPr>
            <p:cNvPr id="36976" name="Line 102"/>
            <p:cNvSpPr>
              <a:spLocks noChangeShapeType="1"/>
            </p:cNvSpPr>
            <p:nvPr/>
          </p:nvSpPr>
          <p:spPr bwMode="auto">
            <a:xfrm>
              <a:off x="2160" y="3504"/>
              <a:ext cx="0" cy="144"/>
            </a:xfrm>
            <a:prstGeom prst="line">
              <a:avLst/>
            </a:prstGeom>
            <a:noFill/>
            <a:ln w="9525">
              <a:solidFill>
                <a:schemeClr val="tx1"/>
              </a:solidFill>
              <a:round/>
              <a:tailEnd type="triangle" w="med" len="med"/>
            </a:ln>
          </p:spPr>
          <p:txBody>
            <a:bodyPr/>
            <a:lstStyle/>
            <a:p>
              <a:endParaRPr lang="en-IN"/>
            </a:p>
          </p:txBody>
        </p:sp>
        <p:sp>
          <p:nvSpPr>
            <p:cNvPr id="36977" name="Line 103"/>
            <p:cNvSpPr>
              <a:spLocks noChangeShapeType="1"/>
            </p:cNvSpPr>
            <p:nvPr/>
          </p:nvSpPr>
          <p:spPr bwMode="auto">
            <a:xfrm flipH="1">
              <a:off x="2400" y="3888"/>
              <a:ext cx="768" cy="0"/>
            </a:xfrm>
            <a:prstGeom prst="line">
              <a:avLst/>
            </a:prstGeom>
            <a:noFill/>
            <a:ln w="9525">
              <a:solidFill>
                <a:schemeClr val="tx1"/>
              </a:solidFill>
              <a:round/>
              <a:tailEnd type="triangle" w="med" len="med"/>
            </a:ln>
          </p:spPr>
          <p:txBody>
            <a:bodyPr/>
            <a:lstStyle/>
            <a:p>
              <a:endParaRPr lang="en-IN"/>
            </a:p>
          </p:txBody>
        </p:sp>
        <p:sp>
          <p:nvSpPr>
            <p:cNvPr id="36978" name="Line 104"/>
            <p:cNvSpPr>
              <a:spLocks noChangeShapeType="1"/>
            </p:cNvSpPr>
            <p:nvPr/>
          </p:nvSpPr>
          <p:spPr bwMode="auto">
            <a:xfrm>
              <a:off x="3600" y="3888"/>
              <a:ext cx="720" cy="0"/>
            </a:xfrm>
            <a:prstGeom prst="line">
              <a:avLst/>
            </a:prstGeom>
            <a:noFill/>
            <a:ln w="9525">
              <a:solidFill>
                <a:schemeClr val="tx1"/>
              </a:solidFill>
              <a:round/>
              <a:tailEnd type="triangle" w="med" len="med"/>
            </a:ln>
          </p:spPr>
          <p:txBody>
            <a:bodyPr/>
            <a:lstStyle/>
            <a:p>
              <a:endParaRPr lang="en-IN"/>
            </a:p>
          </p:txBody>
        </p:sp>
        <p:sp>
          <p:nvSpPr>
            <p:cNvPr id="36979" name="Text Box 105"/>
            <p:cNvSpPr txBox="1">
              <a:spLocks noChangeArrowheads="1"/>
            </p:cNvSpPr>
            <p:nvPr/>
          </p:nvSpPr>
          <p:spPr bwMode="auto">
            <a:xfrm>
              <a:off x="3322" y="2515"/>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6980" name="Text Box 106"/>
            <p:cNvSpPr txBox="1">
              <a:spLocks noChangeArrowheads="1"/>
            </p:cNvSpPr>
            <p:nvPr/>
          </p:nvSpPr>
          <p:spPr bwMode="auto">
            <a:xfrm>
              <a:off x="2048" y="3347"/>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6981" name="Text Box 107"/>
            <p:cNvSpPr txBox="1">
              <a:spLocks noChangeArrowheads="1"/>
            </p:cNvSpPr>
            <p:nvPr/>
          </p:nvSpPr>
          <p:spPr bwMode="auto">
            <a:xfrm>
              <a:off x="2186" y="3419"/>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6982" name="Text Box 108"/>
            <p:cNvSpPr txBox="1">
              <a:spLocks noChangeArrowheads="1"/>
            </p:cNvSpPr>
            <p:nvPr/>
          </p:nvSpPr>
          <p:spPr bwMode="auto">
            <a:xfrm>
              <a:off x="4928" y="2459"/>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6983" name="Text Box 109"/>
            <p:cNvSpPr txBox="1">
              <a:spLocks noChangeArrowheads="1"/>
            </p:cNvSpPr>
            <p:nvPr/>
          </p:nvSpPr>
          <p:spPr bwMode="auto">
            <a:xfrm>
              <a:off x="4940" y="3791"/>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36984" name="Text Box 110"/>
            <p:cNvSpPr txBox="1">
              <a:spLocks noChangeArrowheads="1"/>
            </p:cNvSpPr>
            <p:nvPr/>
          </p:nvSpPr>
          <p:spPr bwMode="auto">
            <a:xfrm>
              <a:off x="4932" y="3666"/>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6985" name="Text Box 111"/>
            <p:cNvSpPr txBox="1">
              <a:spLocks noChangeArrowheads="1"/>
            </p:cNvSpPr>
            <p:nvPr/>
          </p:nvSpPr>
          <p:spPr bwMode="auto">
            <a:xfrm>
              <a:off x="5172" y="2934"/>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6986" name="Text Box 112"/>
            <p:cNvSpPr txBox="1">
              <a:spLocks noChangeArrowheads="1"/>
            </p:cNvSpPr>
            <p:nvPr/>
          </p:nvSpPr>
          <p:spPr bwMode="auto">
            <a:xfrm>
              <a:off x="4928" y="2699"/>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6987" name="Text Box 113"/>
            <p:cNvSpPr txBox="1">
              <a:spLocks noChangeArrowheads="1"/>
            </p:cNvSpPr>
            <p:nvPr/>
          </p:nvSpPr>
          <p:spPr bwMode="auto">
            <a:xfrm>
              <a:off x="3744" y="2861"/>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6988" name="Text Box 114"/>
            <p:cNvSpPr txBox="1">
              <a:spLocks noChangeArrowheads="1"/>
            </p:cNvSpPr>
            <p:nvPr/>
          </p:nvSpPr>
          <p:spPr bwMode="auto">
            <a:xfrm>
              <a:off x="3266" y="3797"/>
              <a:ext cx="260" cy="173"/>
            </a:xfrm>
            <a:prstGeom prst="rect">
              <a:avLst/>
            </a:prstGeom>
            <a:noFill/>
            <a:ln w="9525">
              <a:noFill/>
              <a:miter lim="800000"/>
            </a:ln>
          </p:spPr>
          <p:txBody>
            <a:bodyPr wrap="none">
              <a:spAutoFit/>
            </a:bodyPr>
            <a:lstStyle/>
            <a:p>
              <a:pPr algn="ctr"/>
              <a:r>
                <a:rPr lang="en-US" sz="1200">
                  <a:latin typeface="Times New Roman" charset="0"/>
                </a:rPr>
                <a:t>100</a:t>
              </a:r>
              <a:endParaRPr lang="en-US" sz="1200">
                <a:latin typeface="Times New Roman" charset="0"/>
              </a:endParaRPr>
            </a:p>
          </p:txBody>
        </p:sp>
        <p:sp>
          <p:nvSpPr>
            <p:cNvPr id="36989" name="Text Box 115"/>
            <p:cNvSpPr txBox="1">
              <a:spLocks noChangeArrowheads="1"/>
            </p:cNvSpPr>
            <p:nvPr/>
          </p:nvSpPr>
          <p:spPr bwMode="auto">
            <a:xfrm>
              <a:off x="4944" y="3216"/>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6990" name="Line 116"/>
            <p:cNvSpPr>
              <a:spLocks noChangeShapeType="1"/>
            </p:cNvSpPr>
            <p:nvPr/>
          </p:nvSpPr>
          <p:spPr bwMode="auto">
            <a:xfrm>
              <a:off x="4392" y="2448"/>
              <a:ext cx="288" cy="384"/>
            </a:xfrm>
            <a:prstGeom prst="line">
              <a:avLst/>
            </a:prstGeom>
            <a:noFill/>
            <a:ln w="9525">
              <a:solidFill>
                <a:schemeClr val="tx1"/>
              </a:solidFill>
              <a:round/>
              <a:tailEnd type="triangle" w="med" len="med"/>
            </a:ln>
          </p:spPr>
          <p:txBody>
            <a:bodyPr/>
            <a:lstStyle/>
            <a:p>
              <a:endParaRPr lang="en-IN"/>
            </a:p>
          </p:txBody>
        </p:sp>
        <p:sp>
          <p:nvSpPr>
            <p:cNvPr id="36991" name="Line 117"/>
            <p:cNvSpPr>
              <a:spLocks noChangeShapeType="1"/>
            </p:cNvSpPr>
            <p:nvPr/>
          </p:nvSpPr>
          <p:spPr bwMode="auto">
            <a:xfrm>
              <a:off x="4416" y="2448"/>
              <a:ext cx="288" cy="0"/>
            </a:xfrm>
            <a:prstGeom prst="line">
              <a:avLst/>
            </a:prstGeom>
            <a:noFill/>
            <a:ln w="9525">
              <a:solidFill>
                <a:schemeClr val="tx1"/>
              </a:solidFill>
              <a:round/>
            </a:ln>
          </p:spPr>
          <p:txBody>
            <a:bodyPr/>
            <a:lstStyle/>
            <a:p>
              <a:endParaRPr lang="en-IN"/>
            </a:p>
          </p:txBody>
        </p:sp>
        <p:sp>
          <p:nvSpPr>
            <p:cNvPr id="36992" name="Text Box 118"/>
            <p:cNvSpPr txBox="1">
              <a:spLocks noChangeArrowheads="1"/>
            </p:cNvSpPr>
            <p:nvPr/>
          </p:nvSpPr>
          <p:spPr bwMode="auto">
            <a:xfrm>
              <a:off x="4320" y="2322"/>
              <a:ext cx="505" cy="154"/>
            </a:xfrm>
            <a:prstGeom prst="rect">
              <a:avLst/>
            </a:prstGeom>
            <a:noFill/>
            <a:ln w="9525">
              <a:noFill/>
              <a:miter lim="800000"/>
            </a:ln>
          </p:spPr>
          <p:txBody>
            <a:bodyPr wrap="none">
              <a:spAutoFit/>
            </a:bodyPr>
            <a:lstStyle/>
            <a:p>
              <a:pPr algn="ctr"/>
              <a:r>
                <a:rPr lang="en-US" sz="1000">
                  <a:latin typeface="Times New Roman" charset="0"/>
                </a:rPr>
                <a:t>HEX PART</a:t>
              </a:r>
              <a:endParaRPr lang="en-US" sz="1000">
                <a:latin typeface="Times New Roman" charset="0"/>
              </a:endParaRPr>
            </a:p>
          </p:txBody>
        </p:sp>
      </p:grpSp>
      <p:grpSp>
        <p:nvGrpSpPr>
          <p:cNvPr id="4" name="Group 119"/>
          <p:cNvGrpSpPr/>
          <p:nvPr/>
        </p:nvGrpSpPr>
        <p:grpSpPr bwMode="auto">
          <a:xfrm>
            <a:off x="4648200" y="381000"/>
            <a:ext cx="4038600" cy="685800"/>
            <a:chOff x="2688" y="240"/>
            <a:chExt cx="2544" cy="432"/>
          </a:xfrm>
        </p:grpSpPr>
        <p:sp>
          <p:nvSpPr>
            <p:cNvPr id="36918" name="Rectangle 120"/>
            <p:cNvSpPr>
              <a:spLocks noChangeArrowheads="1"/>
            </p:cNvSpPr>
            <p:nvPr/>
          </p:nvSpPr>
          <p:spPr bwMode="auto">
            <a:xfrm>
              <a:off x="2688" y="240"/>
              <a:ext cx="2544" cy="432"/>
            </a:xfrm>
            <a:prstGeom prst="rect">
              <a:avLst/>
            </a:prstGeom>
            <a:solidFill>
              <a:srgbClr val="FFFFCC"/>
            </a:solidFill>
            <a:ln w="9525">
              <a:solidFill>
                <a:schemeClr val="tx1"/>
              </a:solidFill>
              <a:miter lim="800000"/>
            </a:ln>
          </p:spPr>
          <p:txBody>
            <a:bodyPr wrap="none" anchor="ctr"/>
            <a:lstStyle/>
            <a:p>
              <a:endParaRPr lang="en-IN"/>
            </a:p>
          </p:txBody>
        </p:sp>
        <p:sp>
          <p:nvSpPr>
            <p:cNvPr id="36919" name="Text Box 121"/>
            <p:cNvSpPr txBox="1">
              <a:spLocks noChangeArrowheads="1"/>
            </p:cNvSpPr>
            <p:nvPr/>
          </p:nvSpPr>
          <p:spPr bwMode="auto">
            <a:xfrm>
              <a:off x="2832" y="240"/>
              <a:ext cx="2317" cy="366"/>
            </a:xfrm>
            <a:prstGeom prst="rect">
              <a:avLst/>
            </a:prstGeom>
            <a:noFill/>
            <a:ln w="9525">
              <a:noFill/>
              <a:miter lim="800000"/>
            </a:ln>
          </p:spPr>
          <p:txBody>
            <a:bodyPr wrap="none">
              <a:spAutoFit/>
            </a:bodyPr>
            <a:lstStyle/>
            <a:p>
              <a:r>
                <a:rPr lang="en-US" sz="1600" b="1"/>
                <a:t>F.V. and S.V.of  an object are given. </a:t>
              </a:r>
              <a:endParaRPr lang="en-US" sz="1600" b="1"/>
            </a:p>
            <a:p>
              <a:r>
                <a:rPr lang="en-US" sz="1600" b="1"/>
                <a:t>Draw it’s isometric view.</a:t>
              </a:r>
              <a:endParaRPr lang="en-US" sz="1600" b="1"/>
            </a:p>
          </p:txBody>
        </p:sp>
      </p:grpSp>
      <p:grpSp>
        <p:nvGrpSpPr>
          <p:cNvPr id="5" name="Group 122"/>
          <p:cNvGrpSpPr/>
          <p:nvPr/>
        </p:nvGrpSpPr>
        <p:grpSpPr bwMode="auto">
          <a:xfrm>
            <a:off x="0" y="0"/>
            <a:ext cx="1806575" cy="1066800"/>
            <a:chOff x="270" y="96"/>
            <a:chExt cx="1532" cy="816"/>
          </a:xfrm>
        </p:grpSpPr>
        <p:sp>
          <p:nvSpPr>
            <p:cNvPr id="36916" name="Oval 123"/>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6917" name="Text Box 124"/>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36908" name="Oval 125"/>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33</a:t>
            </a:r>
            <a:endParaRPr lang="en-US" b="1">
              <a:latin typeface="Times New Roman" charset="0"/>
            </a:endParaRPr>
          </a:p>
        </p:txBody>
      </p:sp>
      <p:grpSp>
        <p:nvGrpSpPr>
          <p:cNvPr id="6" name="Group 126"/>
          <p:cNvGrpSpPr/>
          <p:nvPr/>
        </p:nvGrpSpPr>
        <p:grpSpPr bwMode="auto">
          <a:xfrm>
            <a:off x="7467600" y="46038"/>
            <a:ext cx="1096963" cy="182562"/>
            <a:chOff x="5050" y="0"/>
            <a:chExt cx="691" cy="115"/>
          </a:xfrm>
        </p:grpSpPr>
        <p:sp>
          <p:nvSpPr>
            <p:cNvPr id="36910" name="AutoShape 127">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6911" name="AutoShape 128">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6912" name="AutoShape 129">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6913" name="AutoShape 130">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6914" name="AutoShape 131">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6915" name="AutoShape 132">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37890"/>
                                        </p:tgtEl>
                                        <p:attrNameLst>
                                          <p:attrName>style.visibility</p:attrName>
                                        </p:attrNameLst>
                                      </p:cBhvr>
                                      <p:to>
                                        <p:strVal val="visible"/>
                                      </p:to>
                                    </p:set>
                                    <p:anim calcmode="lin" valueType="num">
                                      <p:cBhvr>
                                        <p:cTn id="7" dur="500" fill="hold"/>
                                        <p:tgtEl>
                                          <p:spTgt spid="37890"/>
                                        </p:tgtEl>
                                        <p:attrNameLst>
                                          <p:attrName>ppt_w</p:attrName>
                                        </p:attrNameLst>
                                      </p:cBhvr>
                                      <p:tavLst>
                                        <p:tav tm="0">
                                          <p:val>
                                            <p:fltVal val="0"/>
                                          </p:val>
                                        </p:tav>
                                        <p:tav tm="100000">
                                          <p:val>
                                            <p:strVal val="#ppt_w"/>
                                          </p:val>
                                        </p:tav>
                                      </p:tavLst>
                                    </p:anim>
                                    <p:anim calcmode="lin" valueType="num">
                                      <p:cBhvr>
                                        <p:cTn id="8" dur="500" fill="hold"/>
                                        <p:tgtEl>
                                          <p:spTgt spid="37890"/>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37891"/>
                                        </p:tgtEl>
                                        <p:attrNameLst>
                                          <p:attrName>style.visibility</p:attrName>
                                        </p:attrNameLst>
                                      </p:cBhvr>
                                      <p:to>
                                        <p:strVal val="visible"/>
                                      </p:to>
                                    </p:set>
                                    <p:anim calcmode="lin" valueType="num">
                                      <p:cBhvr>
                                        <p:cTn id="13" dur="500" fill="hold"/>
                                        <p:tgtEl>
                                          <p:spTgt spid="37891"/>
                                        </p:tgtEl>
                                        <p:attrNameLst>
                                          <p:attrName>ppt_w</p:attrName>
                                        </p:attrNameLst>
                                      </p:cBhvr>
                                      <p:tavLst>
                                        <p:tav tm="0">
                                          <p:val>
                                            <p:fltVal val="0"/>
                                          </p:val>
                                        </p:tav>
                                        <p:tav tm="100000">
                                          <p:val>
                                            <p:strVal val="#ppt_w"/>
                                          </p:val>
                                        </p:tav>
                                      </p:tavLst>
                                    </p:anim>
                                    <p:anim calcmode="lin" valueType="num">
                                      <p:cBhvr>
                                        <p:cTn id="14" dur="500" fill="hold"/>
                                        <p:tgtEl>
                                          <p:spTgt spid="3789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37892"/>
                                        </p:tgtEl>
                                        <p:attrNameLst>
                                          <p:attrName>style.visibility</p:attrName>
                                        </p:attrNameLst>
                                      </p:cBhvr>
                                      <p:to>
                                        <p:strVal val="visible"/>
                                      </p:to>
                                    </p:set>
                                    <p:anim calcmode="lin" valueType="num">
                                      <p:cBhvr>
                                        <p:cTn id="19" dur="500" fill="hold"/>
                                        <p:tgtEl>
                                          <p:spTgt spid="37892"/>
                                        </p:tgtEl>
                                        <p:attrNameLst>
                                          <p:attrName>ppt_w</p:attrName>
                                        </p:attrNameLst>
                                      </p:cBhvr>
                                      <p:tavLst>
                                        <p:tav tm="0">
                                          <p:val>
                                            <p:fltVal val="0"/>
                                          </p:val>
                                        </p:tav>
                                        <p:tav tm="100000">
                                          <p:val>
                                            <p:strVal val="#ppt_w"/>
                                          </p:val>
                                        </p:tav>
                                      </p:tavLst>
                                    </p:anim>
                                    <p:anim calcmode="lin" valueType="num">
                                      <p:cBhvr>
                                        <p:cTn id="20" dur="500" fill="hold"/>
                                        <p:tgtEl>
                                          <p:spTgt spid="37892"/>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32" fill="hold" grpId="0" nodeType="clickEffect">
                                  <p:stCondLst>
                                    <p:cond delay="0"/>
                                  </p:stCondLst>
                                  <p:childTnLst>
                                    <p:set>
                                      <p:cBhvr>
                                        <p:cTn id="24" dur="1" fill="hold">
                                          <p:stCondLst>
                                            <p:cond delay="0"/>
                                          </p:stCondLst>
                                        </p:cTn>
                                        <p:tgtEl>
                                          <p:spTgt spid="37932"/>
                                        </p:tgtEl>
                                        <p:attrNameLst>
                                          <p:attrName>style.visibility</p:attrName>
                                        </p:attrNameLst>
                                      </p:cBhvr>
                                      <p:to>
                                        <p:strVal val="visible"/>
                                      </p:to>
                                    </p:set>
                                    <p:anim calcmode="lin" valueType="num">
                                      <p:cBhvr>
                                        <p:cTn id="25" dur="500" fill="hold"/>
                                        <p:tgtEl>
                                          <p:spTgt spid="37932"/>
                                        </p:tgtEl>
                                        <p:attrNameLst>
                                          <p:attrName>ppt_w</p:attrName>
                                        </p:attrNameLst>
                                      </p:cBhvr>
                                      <p:tavLst>
                                        <p:tav tm="0">
                                          <p:val>
                                            <p:strVal val="4*#ppt_w"/>
                                          </p:val>
                                        </p:tav>
                                        <p:tav tm="100000">
                                          <p:val>
                                            <p:strVal val="#ppt_w"/>
                                          </p:val>
                                        </p:tav>
                                      </p:tavLst>
                                    </p:anim>
                                    <p:anim calcmode="lin" valueType="num">
                                      <p:cBhvr>
                                        <p:cTn id="26" dur="500" fill="hold"/>
                                        <p:tgtEl>
                                          <p:spTgt spid="37932"/>
                                        </p:tgtEl>
                                        <p:attrNameLst>
                                          <p:attrName>ppt_h</p:attrName>
                                        </p:attrNameLst>
                                      </p:cBhvr>
                                      <p:tavLst>
                                        <p:tav tm="0">
                                          <p:val>
                                            <p:strVal val="4*#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4" fill="hold" grpId="0" nodeType="clickEffect">
                                  <p:stCondLst>
                                    <p:cond delay="0"/>
                                  </p:stCondLst>
                                  <p:childTnLst>
                                    <p:set>
                                      <p:cBhvr>
                                        <p:cTn id="30" dur="1" fill="hold">
                                          <p:stCondLst>
                                            <p:cond delay="0"/>
                                          </p:stCondLst>
                                        </p:cTn>
                                        <p:tgtEl>
                                          <p:spTgt spid="37893"/>
                                        </p:tgtEl>
                                        <p:attrNameLst>
                                          <p:attrName>style.visibility</p:attrName>
                                        </p:attrNameLst>
                                      </p:cBhvr>
                                      <p:to>
                                        <p:strVal val="visible"/>
                                      </p:to>
                                    </p:set>
                                    <p:anim calcmode="lin" valueType="num">
                                      <p:cBhvr>
                                        <p:cTn id="31" dur="500" fill="hold"/>
                                        <p:tgtEl>
                                          <p:spTgt spid="37893"/>
                                        </p:tgtEl>
                                        <p:attrNameLst>
                                          <p:attrName>ppt_x</p:attrName>
                                        </p:attrNameLst>
                                      </p:cBhvr>
                                      <p:tavLst>
                                        <p:tav tm="0">
                                          <p:val>
                                            <p:strVal val="#ppt_x"/>
                                          </p:val>
                                        </p:tav>
                                        <p:tav tm="100000">
                                          <p:val>
                                            <p:strVal val="#ppt_x"/>
                                          </p:val>
                                        </p:tav>
                                      </p:tavLst>
                                    </p:anim>
                                    <p:anim calcmode="lin" valueType="num">
                                      <p:cBhvr>
                                        <p:cTn id="32" dur="500" fill="hold"/>
                                        <p:tgtEl>
                                          <p:spTgt spid="37893"/>
                                        </p:tgtEl>
                                        <p:attrNameLst>
                                          <p:attrName>ppt_y</p:attrName>
                                        </p:attrNameLst>
                                      </p:cBhvr>
                                      <p:tavLst>
                                        <p:tav tm="0">
                                          <p:val>
                                            <p:strVal val="#ppt_y+#ppt_h/2"/>
                                          </p:val>
                                        </p:tav>
                                        <p:tav tm="100000">
                                          <p:val>
                                            <p:strVal val="#ppt_y"/>
                                          </p:val>
                                        </p:tav>
                                      </p:tavLst>
                                    </p:anim>
                                    <p:anim calcmode="lin" valueType="num">
                                      <p:cBhvr>
                                        <p:cTn id="33" dur="500" fill="hold"/>
                                        <p:tgtEl>
                                          <p:spTgt spid="37893"/>
                                        </p:tgtEl>
                                        <p:attrNameLst>
                                          <p:attrName>ppt_w</p:attrName>
                                        </p:attrNameLst>
                                      </p:cBhvr>
                                      <p:tavLst>
                                        <p:tav tm="0">
                                          <p:val>
                                            <p:strVal val="#ppt_w"/>
                                          </p:val>
                                        </p:tav>
                                        <p:tav tm="100000">
                                          <p:val>
                                            <p:strVal val="#ppt_w"/>
                                          </p:val>
                                        </p:tav>
                                      </p:tavLst>
                                    </p:anim>
                                    <p:anim calcmode="lin" valueType="num">
                                      <p:cBhvr>
                                        <p:cTn id="34" dur="500" fill="hold"/>
                                        <p:tgtEl>
                                          <p:spTgt spid="37893"/>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4" fill="hold" grpId="0" nodeType="clickEffect">
                                  <p:stCondLst>
                                    <p:cond delay="0"/>
                                  </p:stCondLst>
                                  <p:childTnLst>
                                    <p:set>
                                      <p:cBhvr>
                                        <p:cTn id="38" dur="1" fill="hold">
                                          <p:stCondLst>
                                            <p:cond delay="0"/>
                                          </p:stCondLst>
                                        </p:cTn>
                                        <p:tgtEl>
                                          <p:spTgt spid="37894"/>
                                        </p:tgtEl>
                                        <p:attrNameLst>
                                          <p:attrName>style.visibility</p:attrName>
                                        </p:attrNameLst>
                                      </p:cBhvr>
                                      <p:to>
                                        <p:strVal val="visible"/>
                                      </p:to>
                                    </p:set>
                                    <p:anim calcmode="lin" valueType="num">
                                      <p:cBhvr>
                                        <p:cTn id="39" dur="500" fill="hold"/>
                                        <p:tgtEl>
                                          <p:spTgt spid="37894"/>
                                        </p:tgtEl>
                                        <p:attrNameLst>
                                          <p:attrName>ppt_x</p:attrName>
                                        </p:attrNameLst>
                                      </p:cBhvr>
                                      <p:tavLst>
                                        <p:tav tm="0">
                                          <p:val>
                                            <p:strVal val="#ppt_x"/>
                                          </p:val>
                                        </p:tav>
                                        <p:tav tm="100000">
                                          <p:val>
                                            <p:strVal val="#ppt_x"/>
                                          </p:val>
                                        </p:tav>
                                      </p:tavLst>
                                    </p:anim>
                                    <p:anim calcmode="lin" valueType="num">
                                      <p:cBhvr>
                                        <p:cTn id="40" dur="500" fill="hold"/>
                                        <p:tgtEl>
                                          <p:spTgt spid="37894"/>
                                        </p:tgtEl>
                                        <p:attrNameLst>
                                          <p:attrName>ppt_y</p:attrName>
                                        </p:attrNameLst>
                                      </p:cBhvr>
                                      <p:tavLst>
                                        <p:tav tm="0">
                                          <p:val>
                                            <p:strVal val="#ppt_y+#ppt_h/2"/>
                                          </p:val>
                                        </p:tav>
                                        <p:tav tm="100000">
                                          <p:val>
                                            <p:strVal val="#ppt_y"/>
                                          </p:val>
                                        </p:tav>
                                      </p:tavLst>
                                    </p:anim>
                                    <p:anim calcmode="lin" valueType="num">
                                      <p:cBhvr>
                                        <p:cTn id="41" dur="500" fill="hold"/>
                                        <p:tgtEl>
                                          <p:spTgt spid="37894"/>
                                        </p:tgtEl>
                                        <p:attrNameLst>
                                          <p:attrName>ppt_w</p:attrName>
                                        </p:attrNameLst>
                                      </p:cBhvr>
                                      <p:tavLst>
                                        <p:tav tm="0">
                                          <p:val>
                                            <p:strVal val="#ppt_w"/>
                                          </p:val>
                                        </p:tav>
                                        <p:tav tm="100000">
                                          <p:val>
                                            <p:strVal val="#ppt_w"/>
                                          </p:val>
                                        </p:tav>
                                      </p:tavLst>
                                    </p:anim>
                                    <p:anim calcmode="lin" valueType="num">
                                      <p:cBhvr>
                                        <p:cTn id="42" dur="500" fill="hold"/>
                                        <p:tgtEl>
                                          <p:spTgt spid="37894"/>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4" fill="hold" grpId="0" nodeType="clickEffect">
                                  <p:stCondLst>
                                    <p:cond delay="0"/>
                                  </p:stCondLst>
                                  <p:childTnLst>
                                    <p:set>
                                      <p:cBhvr>
                                        <p:cTn id="46" dur="1" fill="hold">
                                          <p:stCondLst>
                                            <p:cond delay="0"/>
                                          </p:stCondLst>
                                        </p:cTn>
                                        <p:tgtEl>
                                          <p:spTgt spid="37895"/>
                                        </p:tgtEl>
                                        <p:attrNameLst>
                                          <p:attrName>style.visibility</p:attrName>
                                        </p:attrNameLst>
                                      </p:cBhvr>
                                      <p:to>
                                        <p:strVal val="visible"/>
                                      </p:to>
                                    </p:set>
                                    <p:anim calcmode="lin" valueType="num">
                                      <p:cBhvr>
                                        <p:cTn id="47" dur="500" fill="hold"/>
                                        <p:tgtEl>
                                          <p:spTgt spid="37895"/>
                                        </p:tgtEl>
                                        <p:attrNameLst>
                                          <p:attrName>ppt_x</p:attrName>
                                        </p:attrNameLst>
                                      </p:cBhvr>
                                      <p:tavLst>
                                        <p:tav tm="0">
                                          <p:val>
                                            <p:strVal val="#ppt_x"/>
                                          </p:val>
                                        </p:tav>
                                        <p:tav tm="100000">
                                          <p:val>
                                            <p:strVal val="#ppt_x"/>
                                          </p:val>
                                        </p:tav>
                                      </p:tavLst>
                                    </p:anim>
                                    <p:anim calcmode="lin" valueType="num">
                                      <p:cBhvr>
                                        <p:cTn id="48" dur="500" fill="hold"/>
                                        <p:tgtEl>
                                          <p:spTgt spid="37895"/>
                                        </p:tgtEl>
                                        <p:attrNameLst>
                                          <p:attrName>ppt_y</p:attrName>
                                        </p:attrNameLst>
                                      </p:cBhvr>
                                      <p:tavLst>
                                        <p:tav tm="0">
                                          <p:val>
                                            <p:strVal val="#ppt_y+#ppt_h/2"/>
                                          </p:val>
                                        </p:tav>
                                        <p:tav tm="100000">
                                          <p:val>
                                            <p:strVal val="#ppt_y"/>
                                          </p:val>
                                        </p:tav>
                                      </p:tavLst>
                                    </p:anim>
                                    <p:anim calcmode="lin" valueType="num">
                                      <p:cBhvr>
                                        <p:cTn id="49" dur="500" fill="hold"/>
                                        <p:tgtEl>
                                          <p:spTgt spid="37895"/>
                                        </p:tgtEl>
                                        <p:attrNameLst>
                                          <p:attrName>ppt_w</p:attrName>
                                        </p:attrNameLst>
                                      </p:cBhvr>
                                      <p:tavLst>
                                        <p:tav tm="0">
                                          <p:val>
                                            <p:strVal val="#ppt_w"/>
                                          </p:val>
                                        </p:tav>
                                        <p:tav tm="100000">
                                          <p:val>
                                            <p:strVal val="#ppt_w"/>
                                          </p:val>
                                        </p:tav>
                                      </p:tavLst>
                                    </p:anim>
                                    <p:anim calcmode="lin" valueType="num">
                                      <p:cBhvr>
                                        <p:cTn id="50" dur="500" fill="hold"/>
                                        <p:tgtEl>
                                          <p:spTgt spid="37895"/>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8" presetClass="entr" presetSubtype="9" fill="hold" grpId="0" nodeType="clickEffect">
                                  <p:stCondLst>
                                    <p:cond delay="0"/>
                                  </p:stCondLst>
                                  <p:childTnLst>
                                    <p:set>
                                      <p:cBhvr>
                                        <p:cTn id="54" dur="1" fill="hold">
                                          <p:stCondLst>
                                            <p:cond delay="0"/>
                                          </p:stCondLst>
                                        </p:cTn>
                                        <p:tgtEl>
                                          <p:spTgt spid="37896"/>
                                        </p:tgtEl>
                                        <p:attrNameLst>
                                          <p:attrName>style.visibility</p:attrName>
                                        </p:attrNameLst>
                                      </p:cBhvr>
                                      <p:to>
                                        <p:strVal val="visible"/>
                                      </p:to>
                                    </p:set>
                                    <p:animEffect transition="in" filter="strips(upLeft)">
                                      <p:cBhvr>
                                        <p:cTn id="55" dur="500"/>
                                        <p:tgtEl>
                                          <p:spTgt spid="37896"/>
                                        </p:tgtEl>
                                      </p:cBhvr>
                                    </p:animEffect>
                                  </p:childTnLst>
                                </p:cTn>
                              </p:par>
                            </p:childTnLst>
                          </p:cTn>
                        </p:par>
                      </p:childTnLst>
                    </p:cTn>
                  </p:par>
                  <p:par>
                    <p:cTn id="56" fill="hold">
                      <p:stCondLst>
                        <p:cond delay="indefinite"/>
                      </p:stCondLst>
                      <p:childTnLst>
                        <p:par>
                          <p:cTn id="57" fill="hold">
                            <p:stCondLst>
                              <p:cond delay="0"/>
                            </p:stCondLst>
                            <p:childTnLst>
                              <p:par>
                                <p:cTn id="58" presetID="18" presetClass="entr" presetSubtype="9" fill="hold" grpId="0" nodeType="clickEffect">
                                  <p:stCondLst>
                                    <p:cond delay="0"/>
                                  </p:stCondLst>
                                  <p:childTnLst>
                                    <p:set>
                                      <p:cBhvr>
                                        <p:cTn id="59" dur="1" fill="hold">
                                          <p:stCondLst>
                                            <p:cond delay="0"/>
                                          </p:stCondLst>
                                        </p:cTn>
                                        <p:tgtEl>
                                          <p:spTgt spid="37898"/>
                                        </p:tgtEl>
                                        <p:attrNameLst>
                                          <p:attrName>style.visibility</p:attrName>
                                        </p:attrNameLst>
                                      </p:cBhvr>
                                      <p:to>
                                        <p:strVal val="visible"/>
                                      </p:to>
                                    </p:set>
                                    <p:animEffect transition="in" filter="strips(upLeft)">
                                      <p:cBhvr>
                                        <p:cTn id="60" dur="500"/>
                                        <p:tgtEl>
                                          <p:spTgt spid="37898"/>
                                        </p:tgtEl>
                                      </p:cBhvr>
                                    </p:animEffect>
                                  </p:childTnLst>
                                </p:cTn>
                              </p:par>
                            </p:childTnLst>
                          </p:cTn>
                        </p:par>
                      </p:childTnLst>
                    </p:cTn>
                  </p:par>
                  <p:par>
                    <p:cTn id="61" fill="hold">
                      <p:stCondLst>
                        <p:cond delay="indefinite"/>
                      </p:stCondLst>
                      <p:childTnLst>
                        <p:par>
                          <p:cTn id="62" fill="hold">
                            <p:stCondLst>
                              <p:cond delay="0"/>
                            </p:stCondLst>
                            <p:childTnLst>
                              <p:par>
                                <p:cTn id="63" presetID="18" presetClass="entr" presetSubtype="12" fill="hold" grpId="0" nodeType="clickEffect">
                                  <p:stCondLst>
                                    <p:cond delay="0"/>
                                  </p:stCondLst>
                                  <p:childTnLst>
                                    <p:set>
                                      <p:cBhvr>
                                        <p:cTn id="64" dur="1" fill="hold">
                                          <p:stCondLst>
                                            <p:cond delay="0"/>
                                          </p:stCondLst>
                                        </p:cTn>
                                        <p:tgtEl>
                                          <p:spTgt spid="37897"/>
                                        </p:tgtEl>
                                        <p:attrNameLst>
                                          <p:attrName>style.visibility</p:attrName>
                                        </p:attrNameLst>
                                      </p:cBhvr>
                                      <p:to>
                                        <p:strVal val="visible"/>
                                      </p:to>
                                    </p:set>
                                    <p:animEffect transition="in" filter="strips(downLeft)">
                                      <p:cBhvr>
                                        <p:cTn id="65" dur="500"/>
                                        <p:tgtEl>
                                          <p:spTgt spid="37897"/>
                                        </p:tgtEl>
                                      </p:cBhvr>
                                    </p:animEffect>
                                  </p:childTnLst>
                                </p:cTn>
                              </p:par>
                            </p:childTnLst>
                          </p:cTn>
                        </p:par>
                      </p:childTnLst>
                    </p:cTn>
                  </p:par>
                  <p:par>
                    <p:cTn id="66" fill="hold">
                      <p:stCondLst>
                        <p:cond delay="indefinite"/>
                      </p:stCondLst>
                      <p:childTnLst>
                        <p:par>
                          <p:cTn id="67" fill="hold">
                            <p:stCondLst>
                              <p:cond delay="0"/>
                            </p:stCondLst>
                            <p:childTnLst>
                              <p:par>
                                <p:cTn id="68" presetID="18" presetClass="entr" presetSubtype="12" fill="hold" grpId="0" nodeType="clickEffect">
                                  <p:stCondLst>
                                    <p:cond delay="0"/>
                                  </p:stCondLst>
                                  <p:childTnLst>
                                    <p:set>
                                      <p:cBhvr>
                                        <p:cTn id="69" dur="1" fill="hold">
                                          <p:stCondLst>
                                            <p:cond delay="0"/>
                                          </p:stCondLst>
                                        </p:cTn>
                                        <p:tgtEl>
                                          <p:spTgt spid="37899"/>
                                        </p:tgtEl>
                                        <p:attrNameLst>
                                          <p:attrName>style.visibility</p:attrName>
                                        </p:attrNameLst>
                                      </p:cBhvr>
                                      <p:to>
                                        <p:strVal val="visible"/>
                                      </p:to>
                                    </p:set>
                                    <p:animEffect transition="in" filter="strips(downLeft)">
                                      <p:cBhvr>
                                        <p:cTn id="70" dur="500"/>
                                        <p:tgtEl>
                                          <p:spTgt spid="37899"/>
                                        </p:tgtEl>
                                      </p:cBhvr>
                                    </p:animEffect>
                                  </p:childTnLst>
                                </p:cTn>
                              </p:par>
                            </p:childTnLst>
                          </p:cTn>
                        </p:par>
                      </p:childTnLst>
                    </p:cTn>
                  </p:par>
                  <p:par>
                    <p:cTn id="71" fill="hold">
                      <p:stCondLst>
                        <p:cond delay="indefinite"/>
                      </p:stCondLst>
                      <p:childTnLst>
                        <p:par>
                          <p:cTn id="72" fill="hold">
                            <p:stCondLst>
                              <p:cond delay="0"/>
                            </p:stCondLst>
                            <p:childTnLst>
                              <p:par>
                                <p:cTn id="73" presetID="18" presetClass="entr" presetSubtype="9" fill="hold" grpId="0" nodeType="clickEffect">
                                  <p:stCondLst>
                                    <p:cond delay="0"/>
                                  </p:stCondLst>
                                  <p:childTnLst>
                                    <p:set>
                                      <p:cBhvr>
                                        <p:cTn id="74" dur="1" fill="hold">
                                          <p:stCondLst>
                                            <p:cond delay="0"/>
                                          </p:stCondLst>
                                        </p:cTn>
                                        <p:tgtEl>
                                          <p:spTgt spid="37907"/>
                                        </p:tgtEl>
                                        <p:attrNameLst>
                                          <p:attrName>style.visibility</p:attrName>
                                        </p:attrNameLst>
                                      </p:cBhvr>
                                      <p:to>
                                        <p:strVal val="visible"/>
                                      </p:to>
                                    </p:set>
                                    <p:animEffect transition="in" filter="strips(upLeft)">
                                      <p:cBhvr>
                                        <p:cTn id="75" dur="500"/>
                                        <p:tgtEl>
                                          <p:spTgt spid="37907"/>
                                        </p:tgtEl>
                                      </p:cBhvr>
                                    </p:animEffect>
                                  </p:childTnLst>
                                </p:cTn>
                              </p:par>
                            </p:childTnLst>
                          </p:cTn>
                        </p:par>
                      </p:childTnLst>
                    </p:cTn>
                  </p:par>
                  <p:par>
                    <p:cTn id="76" fill="hold">
                      <p:stCondLst>
                        <p:cond delay="indefinite"/>
                      </p:stCondLst>
                      <p:childTnLst>
                        <p:par>
                          <p:cTn id="77" fill="hold">
                            <p:stCondLst>
                              <p:cond delay="0"/>
                            </p:stCondLst>
                            <p:childTnLst>
                              <p:par>
                                <p:cTn id="78" presetID="17" presetClass="entr" presetSubtype="4" fill="hold" grpId="0" nodeType="clickEffect">
                                  <p:stCondLst>
                                    <p:cond delay="0"/>
                                  </p:stCondLst>
                                  <p:childTnLst>
                                    <p:set>
                                      <p:cBhvr>
                                        <p:cTn id="79" dur="1" fill="hold">
                                          <p:stCondLst>
                                            <p:cond delay="0"/>
                                          </p:stCondLst>
                                        </p:cTn>
                                        <p:tgtEl>
                                          <p:spTgt spid="37905"/>
                                        </p:tgtEl>
                                        <p:attrNameLst>
                                          <p:attrName>style.visibility</p:attrName>
                                        </p:attrNameLst>
                                      </p:cBhvr>
                                      <p:to>
                                        <p:strVal val="visible"/>
                                      </p:to>
                                    </p:set>
                                    <p:anim calcmode="lin" valueType="num">
                                      <p:cBhvr>
                                        <p:cTn id="80" dur="500" fill="hold"/>
                                        <p:tgtEl>
                                          <p:spTgt spid="37905"/>
                                        </p:tgtEl>
                                        <p:attrNameLst>
                                          <p:attrName>ppt_x</p:attrName>
                                        </p:attrNameLst>
                                      </p:cBhvr>
                                      <p:tavLst>
                                        <p:tav tm="0">
                                          <p:val>
                                            <p:strVal val="#ppt_x"/>
                                          </p:val>
                                        </p:tav>
                                        <p:tav tm="100000">
                                          <p:val>
                                            <p:strVal val="#ppt_x"/>
                                          </p:val>
                                        </p:tav>
                                      </p:tavLst>
                                    </p:anim>
                                    <p:anim calcmode="lin" valueType="num">
                                      <p:cBhvr>
                                        <p:cTn id="81" dur="500" fill="hold"/>
                                        <p:tgtEl>
                                          <p:spTgt spid="37905"/>
                                        </p:tgtEl>
                                        <p:attrNameLst>
                                          <p:attrName>ppt_y</p:attrName>
                                        </p:attrNameLst>
                                      </p:cBhvr>
                                      <p:tavLst>
                                        <p:tav tm="0">
                                          <p:val>
                                            <p:strVal val="#ppt_y+#ppt_h/2"/>
                                          </p:val>
                                        </p:tav>
                                        <p:tav tm="100000">
                                          <p:val>
                                            <p:strVal val="#ppt_y"/>
                                          </p:val>
                                        </p:tav>
                                      </p:tavLst>
                                    </p:anim>
                                    <p:anim calcmode="lin" valueType="num">
                                      <p:cBhvr>
                                        <p:cTn id="82" dur="500" fill="hold"/>
                                        <p:tgtEl>
                                          <p:spTgt spid="37905"/>
                                        </p:tgtEl>
                                        <p:attrNameLst>
                                          <p:attrName>ppt_w</p:attrName>
                                        </p:attrNameLst>
                                      </p:cBhvr>
                                      <p:tavLst>
                                        <p:tav tm="0">
                                          <p:val>
                                            <p:strVal val="#ppt_w"/>
                                          </p:val>
                                        </p:tav>
                                        <p:tav tm="100000">
                                          <p:val>
                                            <p:strVal val="#ppt_w"/>
                                          </p:val>
                                        </p:tav>
                                      </p:tavLst>
                                    </p:anim>
                                    <p:anim calcmode="lin" valueType="num">
                                      <p:cBhvr>
                                        <p:cTn id="83" dur="500" fill="hold"/>
                                        <p:tgtEl>
                                          <p:spTgt spid="37905"/>
                                        </p:tgtEl>
                                        <p:attrNameLst>
                                          <p:attrName>ppt_h</p:attrName>
                                        </p:attrNameLst>
                                      </p:cBhvr>
                                      <p:tavLst>
                                        <p:tav tm="0">
                                          <p:val>
                                            <p:fltVal val="0"/>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7" presetClass="entr" presetSubtype="4" fill="hold" grpId="0" nodeType="clickEffect">
                                  <p:stCondLst>
                                    <p:cond delay="0"/>
                                  </p:stCondLst>
                                  <p:childTnLst>
                                    <p:set>
                                      <p:cBhvr>
                                        <p:cTn id="87" dur="1" fill="hold">
                                          <p:stCondLst>
                                            <p:cond delay="0"/>
                                          </p:stCondLst>
                                        </p:cTn>
                                        <p:tgtEl>
                                          <p:spTgt spid="37904"/>
                                        </p:tgtEl>
                                        <p:attrNameLst>
                                          <p:attrName>style.visibility</p:attrName>
                                        </p:attrNameLst>
                                      </p:cBhvr>
                                      <p:to>
                                        <p:strVal val="visible"/>
                                      </p:to>
                                    </p:set>
                                    <p:anim calcmode="lin" valueType="num">
                                      <p:cBhvr>
                                        <p:cTn id="88" dur="500" fill="hold"/>
                                        <p:tgtEl>
                                          <p:spTgt spid="37904"/>
                                        </p:tgtEl>
                                        <p:attrNameLst>
                                          <p:attrName>ppt_x</p:attrName>
                                        </p:attrNameLst>
                                      </p:cBhvr>
                                      <p:tavLst>
                                        <p:tav tm="0">
                                          <p:val>
                                            <p:strVal val="#ppt_x"/>
                                          </p:val>
                                        </p:tav>
                                        <p:tav tm="100000">
                                          <p:val>
                                            <p:strVal val="#ppt_x"/>
                                          </p:val>
                                        </p:tav>
                                      </p:tavLst>
                                    </p:anim>
                                    <p:anim calcmode="lin" valueType="num">
                                      <p:cBhvr>
                                        <p:cTn id="89" dur="500" fill="hold"/>
                                        <p:tgtEl>
                                          <p:spTgt spid="37904"/>
                                        </p:tgtEl>
                                        <p:attrNameLst>
                                          <p:attrName>ppt_y</p:attrName>
                                        </p:attrNameLst>
                                      </p:cBhvr>
                                      <p:tavLst>
                                        <p:tav tm="0">
                                          <p:val>
                                            <p:strVal val="#ppt_y+#ppt_h/2"/>
                                          </p:val>
                                        </p:tav>
                                        <p:tav tm="100000">
                                          <p:val>
                                            <p:strVal val="#ppt_y"/>
                                          </p:val>
                                        </p:tav>
                                      </p:tavLst>
                                    </p:anim>
                                    <p:anim calcmode="lin" valueType="num">
                                      <p:cBhvr>
                                        <p:cTn id="90" dur="500" fill="hold"/>
                                        <p:tgtEl>
                                          <p:spTgt spid="37904"/>
                                        </p:tgtEl>
                                        <p:attrNameLst>
                                          <p:attrName>ppt_w</p:attrName>
                                        </p:attrNameLst>
                                      </p:cBhvr>
                                      <p:tavLst>
                                        <p:tav tm="0">
                                          <p:val>
                                            <p:strVal val="#ppt_w"/>
                                          </p:val>
                                        </p:tav>
                                        <p:tav tm="100000">
                                          <p:val>
                                            <p:strVal val="#ppt_w"/>
                                          </p:val>
                                        </p:tav>
                                      </p:tavLst>
                                    </p:anim>
                                    <p:anim calcmode="lin" valueType="num">
                                      <p:cBhvr>
                                        <p:cTn id="91" dur="500" fill="hold"/>
                                        <p:tgtEl>
                                          <p:spTgt spid="37904"/>
                                        </p:tgtEl>
                                        <p:attrNameLst>
                                          <p:attrName>ppt_h</p:attrName>
                                        </p:attrNameLst>
                                      </p:cBhvr>
                                      <p:tavLst>
                                        <p:tav tm="0">
                                          <p:val>
                                            <p:fltVal val="0"/>
                                          </p:val>
                                        </p:tav>
                                        <p:tav tm="100000">
                                          <p:val>
                                            <p:strVal val="#ppt_h"/>
                                          </p:val>
                                        </p:tav>
                                      </p:tavLst>
                                    </p:anim>
                                  </p:childTnLst>
                                </p:cTn>
                              </p:par>
                            </p:childTnLst>
                          </p:cTn>
                        </p:par>
                      </p:childTnLst>
                    </p:cTn>
                  </p:par>
                  <p:par>
                    <p:cTn id="92" fill="hold">
                      <p:stCondLst>
                        <p:cond delay="indefinite"/>
                      </p:stCondLst>
                      <p:childTnLst>
                        <p:par>
                          <p:cTn id="93" fill="hold">
                            <p:stCondLst>
                              <p:cond delay="0"/>
                            </p:stCondLst>
                            <p:childTnLst>
                              <p:par>
                                <p:cTn id="94" presetID="17" presetClass="entr" presetSubtype="4" fill="hold" grpId="0" nodeType="clickEffect">
                                  <p:stCondLst>
                                    <p:cond delay="0"/>
                                  </p:stCondLst>
                                  <p:childTnLst>
                                    <p:set>
                                      <p:cBhvr>
                                        <p:cTn id="95" dur="1" fill="hold">
                                          <p:stCondLst>
                                            <p:cond delay="0"/>
                                          </p:stCondLst>
                                        </p:cTn>
                                        <p:tgtEl>
                                          <p:spTgt spid="37906"/>
                                        </p:tgtEl>
                                        <p:attrNameLst>
                                          <p:attrName>style.visibility</p:attrName>
                                        </p:attrNameLst>
                                      </p:cBhvr>
                                      <p:to>
                                        <p:strVal val="visible"/>
                                      </p:to>
                                    </p:set>
                                    <p:anim calcmode="lin" valueType="num">
                                      <p:cBhvr>
                                        <p:cTn id="96" dur="500" fill="hold"/>
                                        <p:tgtEl>
                                          <p:spTgt spid="37906"/>
                                        </p:tgtEl>
                                        <p:attrNameLst>
                                          <p:attrName>ppt_x</p:attrName>
                                        </p:attrNameLst>
                                      </p:cBhvr>
                                      <p:tavLst>
                                        <p:tav tm="0">
                                          <p:val>
                                            <p:strVal val="#ppt_x"/>
                                          </p:val>
                                        </p:tav>
                                        <p:tav tm="100000">
                                          <p:val>
                                            <p:strVal val="#ppt_x"/>
                                          </p:val>
                                        </p:tav>
                                      </p:tavLst>
                                    </p:anim>
                                    <p:anim calcmode="lin" valueType="num">
                                      <p:cBhvr>
                                        <p:cTn id="97" dur="500" fill="hold"/>
                                        <p:tgtEl>
                                          <p:spTgt spid="37906"/>
                                        </p:tgtEl>
                                        <p:attrNameLst>
                                          <p:attrName>ppt_y</p:attrName>
                                        </p:attrNameLst>
                                      </p:cBhvr>
                                      <p:tavLst>
                                        <p:tav tm="0">
                                          <p:val>
                                            <p:strVal val="#ppt_y+#ppt_h/2"/>
                                          </p:val>
                                        </p:tav>
                                        <p:tav tm="100000">
                                          <p:val>
                                            <p:strVal val="#ppt_y"/>
                                          </p:val>
                                        </p:tav>
                                      </p:tavLst>
                                    </p:anim>
                                    <p:anim calcmode="lin" valueType="num">
                                      <p:cBhvr>
                                        <p:cTn id="98" dur="500" fill="hold"/>
                                        <p:tgtEl>
                                          <p:spTgt spid="37906"/>
                                        </p:tgtEl>
                                        <p:attrNameLst>
                                          <p:attrName>ppt_w</p:attrName>
                                        </p:attrNameLst>
                                      </p:cBhvr>
                                      <p:tavLst>
                                        <p:tav tm="0">
                                          <p:val>
                                            <p:strVal val="#ppt_w"/>
                                          </p:val>
                                        </p:tav>
                                        <p:tav tm="100000">
                                          <p:val>
                                            <p:strVal val="#ppt_w"/>
                                          </p:val>
                                        </p:tav>
                                      </p:tavLst>
                                    </p:anim>
                                    <p:anim calcmode="lin" valueType="num">
                                      <p:cBhvr>
                                        <p:cTn id="99" dur="500" fill="hold"/>
                                        <p:tgtEl>
                                          <p:spTgt spid="37906"/>
                                        </p:tgtEl>
                                        <p:attrNameLst>
                                          <p:attrName>ppt_h</p:attrName>
                                        </p:attrNameLst>
                                      </p:cBhvr>
                                      <p:tavLst>
                                        <p:tav tm="0">
                                          <p:val>
                                            <p:fltVal val="0"/>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23" presetClass="entr" presetSubtype="16" fill="hold" nodeType="clickEffect">
                                  <p:stCondLst>
                                    <p:cond delay="0"/>
                                  </p:stCondLst>
                                  <p:childTnLst>
                                    <p:set>
                                      <p:cBhvr>
                                        <p:cTn id="103" dur="1" fill="hold">
                                          <p:stCondLst>
                                            <p:cond delay="0"/>
                                          </p:stCondLst>
                                        </p:cTn>
                                        <p:tgtEl>
                                          <p:spTgt spid="2"/>
                                        </p:tgtEl>
                                        <p:attrNameLst>
                                          <p:attrName>style.visibility</p:attrName>
                                        </p:attrNameLst>
                                      </p:cBhvr>
                                      <p:to>
                                        <p:strVal val="visible"/>
                                      </p:to>
                                    </p:set>
                                    <p:anim calcmode="lin" valueType="num">
                                      <p:cBhvr>
                                        <p:cTn id="104" dur="500" fill="hold"/>
                                        <p:tgtEl>
                                          <p:spTgt spid="2"/>
                                        </p:tgtEl>
                                        <p:attrNameLst>
                                          <p:attrName>ppt_w</p:attrName>
                                        </p:attrNameLst>
                                      </p:cBhvr>
                                      <p:tavLst>
                                        <p:tav tm="0">
                                          <p:val>
                                            <p:fltVal val="0"/>
                                          </p:val>
                                        </p:tav>
                                        <p:tav tm="100000">
                                          <p:val>
                                            <p:strVal val="#ppt_w"/>
                                          </p:val>
                                        </p:tav>
                                      </p:tavLst>
                                    </p:anim>
                                    <p:anim calcmode="lin" valueType="num">
                                      <p:cBhvr>
                                        <p:cTn id="105"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06" fill="hold">
                      <p:stCondLst>
                        <p:cond delay="indefinite"/>
                      </p:stCondLst>
                      <p:childTnLst>
                        <p:par>
                          <p:cTn id="107" fill="hold">
                            <p:stCondLst>
                              <p:cond delay="0"/>
                            </p:stCondLst>
                            <p:childTnLst>
                              <p:par>
                                <p:cTn id="108" presetID="18" presetClass="entr" presetSubtype="6" fill="hold" grpId="0" nodeType="clickEffect">
                                  <p:stCondLst>
                                    <p:cond delay="0"/>
                                  </p:stCondLst>
                                  <p:childTnLst>
                                    <p:set>
                                      <p:cBhvr>
                                        <p:cTn id="109" dur="1" fill="hold">
                                          <p:stCondLst>
                                            <p:cond delay="0"/>
                                          </p:stCondLst>
                                        </p:cTn>
                                        <p:tgtEl>
                                          <p:spTgt spid="37900"/>
                                        </p:tgtEl>
                                        <p:attrNameLst>
                                          <p:attrName>style.visibility</p:attrName>
                                        </p:attrNameLst>
                                      </p:cBhvr>
                                      <p:to>
                                        <p:strVal val="visible"/>
                                      </p:to>
                                    </p:set>
                                    <p:animEffect transition="in" filter="strips(downRight)">
                                      <p:cBhvr>
                                        <p:cTn id="110" dur="500"/>
                                        <p:tgtEl>
                                          <p:spTgt spid="37900"/>
                                        </p:tgtEl>
                                      </p:cBhvr>
                                    </p:animEffect>
                                  </p:childTnLst>
                                </p:cTn>
                              </p:par>
                            </p:childTnLst>
                          </p:cTn>
                        </p:par>
                      </p:childTnLst>
                    </p:cTn>
                  </p:par>
                  <p:par>
                    <p:cTn id="111" fill="hold">
                      <p:stCondLst>
                        <p:cond delay="indefinite"/>
                      </p:stCondLst>
                      <p:childTnLst>
                        <p:par>
                          <p:cTn id="112" fill="hold">
                            <p:stCondLst>
                              <p:cond delay="0"/>
                            </p:stCondLst>
                            <p:childTnLst>
                              <p:par>
                                <p:cTn id="113" presetID="18" presetClass="entr" presetSubtype="6" fill="hold" grpId="0" nodeType="clickEffect">
                                  <p:stCondLst>
                                    <p:cond delay="0"/>
                                  </p:stCondLst>
                                  <p:childTnLst>
                                    <p:set>
                                      <p:cBhvr>
                                        <p:cTn id="114" dur="1" fill="hold">
                                          <p:stCondLst>
                                            <p:cond delay="0"/>
                                          </p:stCondLst>
                                        </p:cTn>
                                        <p:tgtEl>
                                          <p:spTgt spid="37901"/>
                                        </p:tgtEl>
                                        <p:attrNameLst>
                                          <p:attrName>style.visibility</p:attrName>
                                        </p:attrNameLst>
                                      </p:cBhvr>
                                      <p:to>
                                        <p:strVal val="visible"/>
                                      </p:to>
                                    </p:set>
                                    <p:animEffect transition="in" filter="strips(downRight)">
                                      <p:cBhvr>
                                        <p:cTn id="115" dur="500"/>
                                        <p:tgtEl>
                                          <p:spTgt spid="37901"/>
                                        </p:tgtEl>
                                      </p:cBhvr>
                                    </p:animEffect>
                                  </p:childTnLst>
                                </p:cTn>
                              </p:par>
                            </p:childTnLst>
                          </p:cTn>
                        </p:par>
                      </p:childTnLst>
                    </p:cTn>
                  </p:par>
                  <p:par>
                    <p:cTn id="116" fill="hold">
                      <p:stCondLst>
                        <p:cond delay="indefinite"/>
                      </p:stCondLst>
                      <p:childTnLst>
                        <p:par>
                          <p:cTn id="117" fill="hold">
                            <p:stCondLst>
                              <p:cond delay="0"/>
                            </p:stCondLst>
                            <p:childTnLst>
                              <p:par>
                                <p:cTn id="118" presetID="18" presetClass="entr" presetSubtype="12" fill="hold" grpId="0" nodeType="clickEffect">
                                  <p:stCondLst>
                                    <p:cond delay="0"/>
                                  </p:stCondLst>
                                  <p:childTnLst>
                                    <p:set>
                                      <p:cBhvr>
                                        <p:cTn id="119" dur="1" fill="hold">
                                          <p:stCondLst>
                                            <p:cond delay="0"/>
                                          </p:stCondLst>
                                        </p:cTn>
                                        <p:tgtEl>
                                          <p:spTgt spid="37902"/>
                                        </p:tgtEl>
                                        <p:attrNameLst>
                                          <p:attrName>style.visibility</p:attrName>
                                        </p:attrNameLst>
                                      </p:cBhvr>
                                      <p:to>
                                        <p:strVal val="visible"/>
                                      </p:to>
                                    </p:set>
                                    <p:animEffect transition="in" filter="strips(downLeft)">
                                      <p:cBhvr>
                                        <p:cTn id="120" dur="500"/>
                                        <p:tgtEl>
                                          <p:spTgt spid="37902"/>
                                        </p:tgtEl>
                                      </p:cBhvr>
                                    </p:animEffect>
                                  </p:childTnLst>
                                </p:cTn>
                              </p:par>
                            </p:childTnLst>
                          </p:cTn>
                        </p:par>
                      </p:childTnLst>
                    </p:cTn>
                  </p:par>
                  <p:par>
                    <p:cTn id="121" fill="hold">
                      <p:stCondLst>
                        <p:cond delay="indefinite"/>
                      </p:stCondLst>
                      <p:childTnLst>
                        <p:par>
                          <p:cTn id="122" fill="hold">
                            <p:stCondLst>
                              <p:cond delay="0"/>
                            </p:stCondLst>
                            <p:childTnLst>
                              <p:par>
                                <p:cTn id="123" presetID="18" presetClass="entr" presetSubtype="3" fill="hold" grpId="0" nodeType="clickEffect">
                                  <p:stCondLst>
                                    <p:cond delay="0"/>
                                  </p:stCondLst>
                                  <p:childTnLst>
                                    <p:set>
                                      <p:cBhvr>
                                        <p:cTn id="124" dur="1" fill="hold">
                                          <p:stCondLst>
                                            <p:cond delay="0"/>
                                          </p:stCondLst>
                                        </p:cTn>
                                        <p:tgtEl>
                                          <p:spTgt spid="37903"/>
                                        </p:tgtEl>
                                        <p:attrNameLst>
                                          <p:attrName>style.visibility</p:attrName>
                                        </p:attrNameLst>
                                      </p:cBhvr>
                                      <p:to>
                                        <p:strVal val="visible"/>
                                      </p:to>
                                    </p:set>
                                    <p:animEffect transition="in" filter="strips(upRight)">
                                      <p:cBhvr>
                                        <p:cTn id="125" dur="500"/>
                                        <p:tgtEl>
                                          <p:spTgt spid="37903"/>
                                        </p:tgtEl>
                                      </p:cBhvr>
                                    </p:animEffect>
                                  </p:childTnLst>
                                </p:cTn>
                              </p:par>
                            </p:childTnLst>
                          </p:cTn>
                        </p:par>
                      </p:childTnLst>
                    </p:cTn>
                  </p:par>
                  <p:par>
                    <p:cTn id="126" fill="hold">
                      <p:stCondLst>
                        <p:cond delay="indefinite"/>
                      </p:stCondLst>
                      <p:childTnLst>
                        <p:par>
                          <p:cTn id="127" fill="hold">
                            <p:stCondLst>
                              <p:cond delay="0"/>
                            </p:stCondLst>
                            <p:childTnLst>
                              <p:par>
                                <p:cTn id="128" presetID="18" presetClass="entr" presetSubtype="6" fill="hold" grpId="0" nodeType="clickEffect">
                                  <p:stCondLst>
                                    <p:cond delay="0"/>
                                  </p:stCondLst>
                                  <p:childTnLst>
                                    <p:set>
                                      <p:cBhvr>
                                        <p:cTn id="129" dur="1" fill="hold">
                                          <p:stCondLst>
                                            <p:cond delay="0"/>
                                          </p:stCondLst>
                                        </p:cTn>
                                        <p:tgtEl>
                                          <p:spTgt spid="37908"/>
                                        </p:tgtEl>
                                        <p:attrNameLst>
                                          <p:attrName>style.visibility</p:attrName>
                                        </p:attrNameLst>
                                      </p:cBhvr>
                                      <p:to>
                                        <p:strVal val="visible"/>
                                      </p:to>
                                    </p:set>
                                    <p:animEffect transition="in" filter="strips(downRight)">
                                      <p:cBhvr>
                                        <p:cTn id="130" dur="500"/>
                                        <p:tgtEl>
                                          <p:spTgt spid="37908"/>
                                        </p:tgtEl>
                                      </p:cBhvr>
                                    </p:animEffect>
                                  </p:childTnLst>
                                </p:cTn>
                              </p:par>
                            </p:childTnLst>
                          </p:cTn>
                        </p:par>
                      </p:childTnLst>
                    </p:cTn>
                  </p:par>
                  <p:par>
                    <p:cTn id="131" fill="hold">
                      <p:stCondLst>
                        <p:cond delay="indefinite"/>
                      </p:stCondLst>
                      <p:childTnLst>
                        <p:par>
                          <p:cTn id="132" fill="hold">
                            <p:stCondLst>
                              <p:cond delay="0"/>
                            </p:stCondLst>
                            <p:childTnLst>
                              <p:par>
                                <p:cTn id="133" presetID="18" presetClass="entr" presetSubtype="3" fill="hold" grpId="0" nodeType="clickEffect">
                                  <p:stCondLst>
                                    <p:cond delay="0"/>
                                  </p:stCondLst>
                                  <p:childTnLst>
                                    <p:set>
                                      <p:cBhvr>
                                        <p:cTn id="134" dur="1" fill="hold">
                                          <p:stCondLst>
                                            <p:cond delay="0"/>
                                          </p:stCondLst>
                                        </p:cTn>
                                        <p:tgtEl>
                                          <p:spTgt spid="37912"/>
                                        </p:tgtEl>
                                        <p:attrNameLst>
                                          <p:attrName>style.visibility</p:attrName>
                                        </p:attrNameLst>
                                      </p:cBhvr>
                                      <p:to>
                                        <p:strVal val="visible"/>
                                      </p:to>
                                    </p:set>
                                    <p:animEffect transition="in" filter="strips(upRight)">
                                      <p:cBhvr>
                                        <p:cTn id="135" dur="500"/>
                                        <p:tgtEl>
                                          <p:spTgt spid="37912"/>
                                        </p:tgtEl>
                                      </p:cBhvr>
                                    </p:animEffect>
                                  </p:childTnLst>
                                </p:cTn>
                              </p:par>
                            </p:childTnLst>
                          </p:cTn>
                        </p:par>
                      </p:childTnLst>
                    </p:cTn>
                  </p:par>
                  <p:par>
                    <p:cTn id="136" fill="hold">
                      <p:stCondLst>
                        <p:cond delay="indefinite"/>
                      </p:stCondLst>
                      <p:childTnLst>
                        <p:par>
                          <p:cTn id="137" fill="hold">
                            <p:stCondLst>
                              <p:cond delay="0"/>
                            </p:stCondLst>
                            <p:childTnLst>
                              <p:par>
                                <p:cTn id="138" presetID="18" presetClass="entr" presetSubtype="6" fill="hold" grpId="0" nodeType="clickEffect">
                                  <p:stCondLst>
                                    <p:cond delay="0"/>
                                  </p:stCondLst>
                                  <p:childTnLst>
                                    <p:set>
                                      <p:cBhvr>
                                        <p:cTn id="139" dur="1" fill="hold">
                                          <p:stCondLst>
                                            <p:cond delay="0"/>
                                          </p:stCondLst>
                                        </p:cTn>
                                        <p:tgtEl>
                                          <p:spTgt spid="37915"/>
                                        </p:tgtEl>
                                        <p:attrNameLst>
                                          <p:attrName>style.visibility</p:attrName>
                                        </p:attrNameLst>
                                      </p:cBhvr>
                                      <p:to>
                                        <p:strVal val="visible"/>
                                      </p:to>
                                    </p:set>
                                    <p:animEffect transition="in" filter="strips(downRight)">
                                      <p:cBhvr>
                                        <p:cTn id="140" dur="500"/>
                                        <p:tgtEl>
                                          <p:spTgt spid="37915"/>
                                        </p:tgtEl>
                                      </p:cBhvr>
                                    </p:animEffect>
                                  </p:childTnLst>
                                </p:cTn>
                              </p:par>
                            </p:childTnLst>
                          </p:cTn>
                        </p:par>
                      </p:childTnLst>
                    </p:cTn>
                  </p:par>
                  <p:par>
                    <p:cTn id="141" fill="hold">
                      <p:stCondLst>
                        <p:cond delay="indefinite"/>
                      </p:stCondLst>
                      <p:childTnLst>
                        <p:par>
                          <p:cTn id="142" fill="hold">
                            <p:stCondLst>
                              <p:cond delay="0"/>
                            </p:stCondLst>
                            <p:childTnLst>
                              <p:par>
                                <p:cTn id="143" presetID="18" presetClass="entr" presetSubtype="12" fill="hold" grpId="0" nodeType="clickEffect">
                                  <p:stCondLst>
                                    <p:cond delay="0"/>
                                  </p:stCondLst>
                                  <p:childTnLst>
                                    <p:set>
                                      <p:cBhvr>
                                        <p:cTn id="144" dur="1" fill="hold">
                                          <p:stCondLst>
                                            <p:cond delay="0"/>
                                          </p:stCondLst>
                                        </p:cTn>
                                        <p:tgtEl>
                                          <p:spTgt spid="37909"/>
                                        </p:tgtEl>
                                        <p:attrNameLst>
                                          <p:attrName>style.visibility</p:attrName>
                                        </p:attrNameLst>
                                      </p:cBhvr>
                                      <p:to>
                                        <p:strVal val="visible"/>
                                      </p:to>
                                    </p:set>
                                    <p:animEffect transition="in" filter="strips(downLeft)">
                                      <p:cBhvr>
                                        <p:cTn id="145" dur="500"/>
                                        <p:tgtEl>
                                          <p:spTgt spid="37909"/>
                                        </p:tgtEl>
                                      </p:cBhvr>
                                    </p:animEffect>
                                  </p:childTnLst>
                                </p:cTn>
                              </p:par>
                            </p:childTnLst>
                          </p:cTn>
                        </p:par>
                      </p:childTnLst>
                    </p:cTn>
                  </p:par>
                  <p:par>
                    <p:cTn id="146" fill="hold">
                      <p:stCondLst>
                        <p:cond delay="indefinite"/>
                      </p:stCondLst>
                      <p:childTnLst>
                        <p:par>
                          <p:cTn id="147" fill="hold">
                            <p:stCondLst>
                              <p:cond delay="0"/>
                            </p:stCondLst>
                            <p:childTnLst>
                              <p:par>
                                <p:cTn id="148" presetID="18" presetClass="entr" presetSubtype="12" fill="hold" grpId="0" nodeType="clickEffect">
                                  <p:stCondLst>
                                    <p:cond delay="0"/>
                                  </p:stCondLst>
                                  <p:childTnLst>
                                    <p:set>
                                      <p:cBhvr>
                                        <p:cTn id="149" dur="1" fill="hold">
                                          <p:stCondLst>
                                            <p:cond delay="0"/>
                                          </p:stCondLst>
                                        </p:cTn>
                                        <p:tgtEl>
                                          <p:spTgt spid="37923"/>
                                        </p:tgtEl>
                                        <p:attrNameLst>
                                          <p:attrName>style.visibility</p:attrName>
                                        </p:attrNameLst>
                                      </p:cBhvr>
                                      <p:to>
                                        <p:strVal val="visible"/>
                                      </p:to>
                                    </p:set>
                                    <p:animEffect transition="in" filter="strips(downLeft)">
                                      <p:cBhvr>
                                        <p:cTn id="150" dur="500"/>
                                        <p:tgtEl>
                                          <p:spTgt spid="37923"/>
                                        </p:tgtEl>
                                      </p:cBhvr>
                                    </p:animEffect>
                                  </p:childTnLst>
                                </p:cTn>
                              </p:par>
                            </p:childTnLst>
                          </p:cTn>
                        </p:par>
                      </p:childTnLst>
                    </p:cTn>
                  </p:par>
                  <p:par>
                    <p:cTn id="151" fill="hold">
                      <p:stCondLst>
                        <p:cond delay="indefinite"/>
                      </p:stCondLst>
                      <p:childTnLst>
                        <p:par>
                          <p:cTn id="152" fill="hold">
                            <p:stCondLst>
                              <p:cond delay="0"/>
                            </p:stCondLst>
                            <p:childTnLst>
                              <p:par>
                                <p:cTn id="153" presetID="17" presetClass="entr" presetSubtype="1" fill="hold" grpId="0" nodeType="clickEffect">
                                  <p:stCondLst>
                                    <p:cond delay="0"/>
                                  </p:stCondLst>
                                  <p:childTnLst>
                                    <p:set>
                                      <p:cBhvr>
                                        <p:cTn id="154" dur="1" fill="hold">
                                          <p:stCondLst>
                                            <p:cond delay="0"/>
                                          </p:stCondLst>
                                        </p:cTn>
                                        <p:tgtEl>
                                          <p:spTgt spid="37911"/>
                                        </p:tgtEl>
                                        <p:attrNameLst>
                                          <p:attrName>style.visibility</p:attrName>
                                        </p:attrNameLst>
                                      </p:cBhvr>
                                      <p:to>
                                        <p:strVal val="visible"/>
                                      </p:to>
                                    </p:set>
                                    <p:anim calcmode="lin" valueType="num">
                                      <p:cBhvr>
                                        <p:cTn id="155" dur="500" fill="hold"/>
                                        <p:tgtEl>
                                          <p:spTgt spid="37911"/>
                                        </p:tgtEl>
                                        <p:attrNameLst>
                                          <p:attrName>ppt_x</p:attrName>
                                        </p:attrNameLst>
                                      </p:cBhvr>
                                      <p:tavLst>
                                        <p:tav tm="0">
                                          <p:val>
                                            <p:strVal val="#ppt_x"/>
                                          </p:val>
                                        </p:tav>
                                        <p:tav tm="100000">
                                          <p:val>
                                            <p:strVal val="#ppt_x"/>
                                          </p:val>
                                        </p:tav>
                                      </p:tavLst>
                                    </p:anim>
                                    <p:anim calcmode="lin" valueType="num">
                                      <p:cBhvr>
                                        <p:cTn id="156" dur="500" fill="hold"/>
                                        <p:tgtEl>
                                          <p:spTgt spid="37911"/>
                                        </p:tgtEl>
                                        <p:attrNameLst>
                                          <p:attrName>ppt_y</p:attrName>
                                        </p:attrNameLst>
                                      </p:cBhvr>
                                      <p:tavLst>
                                        <p:tav tm="0">
                                          <p:val>
                                            <p:strVal val="#ppt_y-#ppt_h/2"/>
                                          </p:val>
                                        </p:tav>
                                        <p:tav tm="100000">
                                          <p:val>
                                            <p:strVal val="#ppt_y"/>
                                          </p:val>
                                        </p:tav>
                                      </p:tavLst>
                                    </p:anim>
                                    <p:anim calcmode="lin" valueType="num">
                                      <p:cBhvr>
                                        <p:cTn id="157" dur="500" fill="hold"/>
                                        <p:tgtEl>
                                          <p:spTgt spid="37911"/>
                                        </p:tgtEl>
                                        <p:attrNameLst>
                                          <p:attrName>ppt_w</p:attrName>
                                        </p:attrNameLst>
                                      </p:cBhvr>
                                      <p:tavLst>
                                        <p:tav tm="0">
                                          <p:val>
                                            <p:strVal val="#ppt_w"/>
                                          </p:val>
                                        </p:tav>
                                        <p:tav tm="100000">
                                          <p:val>
                                            <p:strVal val="#ppt_w"/>
                                          </p:val>
                                        </p:tav>
                                      </p:tavLst>
                                    </p:anim>
                                    <p:anim calcmode="lin" valueType="num">
                                      <p:cBhvr>
                                        <p:cTn id="158" dur="500" fill="hold"/>
                                        <p:tgtEl>
                                          <p:spTgt spid="37911"/>
                                        </p:tgtEl>
                                        <p:attrNameLst>
                                          <p:attrName>ppt_h</p:attrName>
                                        </p:attrNameLst>
                                      </p:cBhvr>
                                      <p:tavLst>
                                        <p:tav tm="0">
                                          <p:val>
                                            <p:fltVal val="0"/>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17" presetClass="entr" presetSubtype="1" fill="hold" grpId="0" nodeType="clickEffect">
                                  <p:stCondLst>
                                    <p:cond delay="0"/>
                                  </p:stCondLst>
                                  <p:childTnLst>
                                    <p:set>
                                      <p:cBhvr>
                                        <p:cTn id="162" dur="1" fill="hold">
                                          <p:stCondLst>
                                            <p:cond delay="0"/>
                                          </p:stCondLst>
                                        </p:cTn>
                                        <p:tgtEl>
                                          <p:spTgt spid="37910"/>
                                        </p:tgtEl>
                                        <p:attrNameLst>
                                          <p:attrName>style.visibility</p:attrName>
                                        </p:attrNameLst>
                                      </p:cBhvr>
                                      <p:to>
                                        <p:strVal val="visible"/>
                                      </p:to>
                                    </p:set>
                                    <p:anim calcmode="lin" valueType="num">
                                      <p:cBhvr>
                                        <p:cTn id="163" dur="500" fill="hold"/>
                                        <p:tgtEl>
                                          <p:spTgt spid="37910"/>
                                        </p:tgtEl>
                                        <p:attrNameLst>
                                          <p:attrName>ppt_x</p:attrName>
                                        </p:attrNameLst>
                                      </p:cBhvr>
                                      <p:tavLst>
                                        <p:tav tm="0">
                                          <p:val>
                                            <p:strVal val="#ppt_x"/>
                                          </p:val>
                                        </p:tav>
                                        <p:tav tm="100000">
                                          <p:val>
                                            <p:strVal val="#ppt_x"/>
                                          </p:val>
                                        </p:tav>
                                      </p:tavLst>
                                    </p:anim>
                                    <p:anim calcmode="lin" valueType="num">
                                      <p:cBhvr>
                                        <p:cTn id="164" dur="500" fill="hold"/>
                                        <p:tgtEl>
                                          <p:spTgt spid="37910"/>
                                        </p:tgtEl>
                                        <p:attrNameLst>
                                          <p:attrName>ppt_y</p:attrName>
                                        </p:attrNameLst>
                                      </p:cBhvr>
                                      <p:tavLst>
                                        <p:tav tm="0">
                                          <p:val>
                                            <p:strVal val="#ppt_y-#ppt_h/2"/>
                                          </p:val>
                                        </p:tav>
                                        <p:tav tm="100000">
                                          <p:val>
                                            <p:strVal val="#ppt_y"/>
                                          </p:val>
                                        </p:tav>
                                      </p:tavLst>
                                    </p:anim>
                                    <p:anim calcmode="lin" valueType="num">
                                      <p:cBhvr>
                                        <p:cTn id="165" dur="500" fill="hold"/>
                                        <p:tgtEl>
                                          <p:spTgt spid="37910"/>
                                        </p:tgtEl>
                                        <p:attrNameLst>
                                          <p:attrName>ppt_w</p:attrName>
                                        </p:attrNameLst>
                                      </p:cBhvr>
                                      <p:tavLst>
                                        <p:tav tm="0">
                                          <p:val>
                                            <p:strVal val="#ppt_w"/>
                                          </p:val>
                                        </p:tav>
                                        <p:tav tm="100000">
                                          <p:val>
                                            <p:strVal val="#ppt_w"/>
                                          </p:val>
                                        </p:tav>
                                      </p:tavLst>
                                    </p:anim>
                                    <p:anim calcmode="lin" valueType="num">
                                      <p:cBhvr>
                                        <p:cTn id="166" dur="500" fill="hold"/>
                                        <p:tgtEl>
                                          <p:spTgt spid="37910"/>
                                        </p:tgtEl>
                                        <p:attrNameLst>
                                          <p:attrName>ppt_h</p:attrName>
                                        </p:attrNameLst>
                                      </p:cBhvr>
                                      <p:tavLst>
                                        <p:tav tm="0">
                                          <p:val>
                                            <p:fltVal val="0"/>
                                          </p:val>
                                        </p:tav>
                                        <p:tav tm="100000">
                                          <p:val>
                                            <p:strVal val="#ppt_h"/>
                                          </p:val>
                                        </p:tav>
                                      </p:tavLst>
                                    </p:anim>
                                  </p:childTnLst>
                                </p:cTn>
                              </p:par>
                            </p:childTnLst>
                          </p:cTn>
                        </p:par>
                      </p:childTnLst>
                    </p:cTn>
                  </p:par>
                  <p:par>
                    <p:cTn id="167" fill="hold">
                      <p:stCondLst>
                        <p:cond delay="indefinite"/>
                      </p:stCondLst>
                      <p:childTnLst>
                        <p:par>
                          <p:cTn id="168" fill="hold">
                            <p:stCondLst>
                              <p:cond delay="0"/>
                            </p:stCondLst>
                            <p:childTnLst>
                              <p:par>
                                <p:cTn id="169" presetID="18" presetClass="entr" presetSubtype="6" fill="hold" grpId="0" nodeType="clickEffect">
                                  <p:stCondLst>
                                    <p:cond delay="0"/>
                                  </p:stCondLst>
                                  <p:childTnLst>
                                    <p:set>
                                      <p:cBhvr>
                                        <p:cTn id="170" dur="1" fill="hold">
                                          <p:stCondLst>
                                            <p:cond delay="0"/>
                                          </p:stCondLst>
                                        </p:cTn>
                                        <p:tgtEl>
                                          <p:spTgt spid="37924"/>
                                        </p:tgtEl>
                                        <p:attrNameLst>
                                          <p:attrName>style.visibility</p:attrName>
                                        </p:attrNameLst>
                                      </p:cBhvr>
                                      <p:to>
                                        <p:strVal val="visible"/>
                                      </p:to>
                                    </p:set>
                                    <p:animEffect transition="in" filter="strips(downRight)">
                                      <p:cBhvr>
                                        <p:cTn id="171" dur="500"/>
                                        <p:tgtEl>
                                          <p:spTgt spid="37924"/>
                                        </p:tgtEl>
                                      </p:cBhvr>
                                    </p:animEffect>
                                  </p:childTnLst>
                                </p:cTn>
                              </p:par>
                            </p:childTnLst>
                          </p:cTn>
                        </p:par>
                      </p:childTnLst>
                    </p:cTn>
                  </p:par>
                  <p:par>
                    <p:cTn id="172" fill="hold">
                      <p:stCondLst>
                        <p:cond delay="indefinite"/>
                      </p:stCondLst>
                      <p:childTnLst>
                        <p:par>
                          <p:cTn id="173" fill="hold">
                            <p:stCondLst>
                              <p:cond delay="0"/>
                            </p:stCondLst>
                            <p:childTnLst>
                              <p:par>
                                <p:cTn id="174" presetID="18" presetClass="entr" presetSubtype="6" fill="hold" grpId="0" nodeType="clickEffect">
                                  <p:stCondLst>
                                    <p:cond delay="0"/>
                                  </p:stCondLst>
                                  <p:childTnLst>
                                    <p:set>
                                      <p:cBhvr>
                                        <p:cTn id="175" dur="1" fill="hold">
                                          <p:stCondLst>
                                            <p:cond delay="0"/>
                                          </p:stCondLst>
                                        </p:cTn>
                                        <p:tgtEl>
                                          <p:spTgt spid="37914"/>
                                        </p:tgtEl>
                                        <p:attrNameLst>
                                          <p:attrName>style.visibility</p:attrName>
                                        </p:attrNameLst>
                                      </p:cBhvr>
                                      <p:to>
                                        <p:strVal val="visible"/>
                                      </p:to>
                                    </p:set>
                                    <p:animEffect transition="in" filter="strips(downRight)">
                                      <p:cBhvr>
                                        <p:cTn id="176" dur="500"/>
                                        <p:tgtEl>
                                          <p:spTgt spid="37914"/>
                                        </p:tgtEl>
                                      </p:cBhvr>
                                    </p:animEffect>
                                  </p:childTnLst>
                                </p:cTn>
                              </p:par>
                            </p:childTnLst>
                          </p:cTn>
                        </p:par>
                      </p:childTnLst>
                    </p:cTn>
                  </p:par>
                  <p:par>
                    <p:cTn id="177" fill="hold">
                      <p:stCondLst>
                        <p:cond delay="indefinite"/>
                      </p:stCondLst>
                      <p:childTnLst>
                        <p:par>
                          <p:cTn id="178" fill="hold">
                            <p:stCondLst>
                              <p:cond delay="0"/>
                            </p:stCondLst>
                            <p:childTnLst>
                              <p:par>
                                <p:cTn id="179" presetID="18" presetClass="entr" presetSubtype="3" fill="hold" grpId="0" nodeType="clickEffect">
                                  <p:stCondLst>
                                    <p:cond delay="0"/>
                                  </p:stCondLst>
                                  <p:childTnLst>
                                    <p:set>
                                      <p:cBhvr>
                                        <p:cTn id="180" dur="1" fill="hold">
                                          <p:stCondLst>
                                            <p:cond delay="0"/>
                                          </p:stCondLst>
                                        </p:cTn>
                                        <p:tgtEl>
                                          <p:spTgt spid="37913"/>
                                        </p:tgtEl>
                                        <p:attrNameLst>
                                          <p:attrName>style.visibility</p:attrName>
                                        </p:attrNameLst>
                                      </p:cBhvr>
                                      <p:to>
                                        <p:strVal val="visible"/>
                                      </p:to>
                                    </p:set>
                                    <p:animEffect transition="in" filter="strips(upRight)">
                                      <p:cBhvr>
                                        <p:cTn id="181" dur="500"/>
                                        <p:tgtEl>
                                          <p:spTgt spid="37913"/>
                                        </p:tgtEl>
                                      </p:cBhvr>
                                    </p:animEffect>
                                  </p:childTnLst>
                                </p:cTn>
                              </p:par>
                            </p:childTnLst>
                          </p:cTn>
                        </p:par>
                      </p:childTnLst>
                    </p:cTn>
                  </p:par>
                  <p:par>
                    <p:cTn id="182" fill="hold">
                      <p:stCondLst>
                        <p:cond delay="indefinite"/>
                      </p:stCondLst>
                      <p:childTnLst>
                        <p:par>
                          <p:cTn id="183" fill="hold">
                            <p:stCondLst>
                              <p:cond delay="0"/>
                            </p:stCondLst>
                            <p:childTnLst>
                              <p:par>
                                <p:cTn id="184" presetID="18" presetClass="entr" presetSubtype="3" fill="hold" grpId="0" nodeType="clickEffect">
                                  <p:stCondLst>
                                    <p:cond delay="0"/>
                                  </p:stCondLst>
                                  <p:childTnLst>
                                    <p:set>
                                      <p:cBhvr>
                                        <p:cTn id="185" dur="1" fill="hold">
                                          <p:stCondLst>
                                            <p:cond delay="0"/>
                                          </p:stCondLst>
                                        </p:cTn>
                                        <p:tgtEl>
                                          <p:spTgt spid="37916"/>
                                        </p:tgtEl>
                                        <p:attrNameLst>
                                          <p:attrName>style.visibility</p:attrName>
                                        </p:attrNameLst>
                                      </p:cBhvr>
                                      <p:to>
                                        <p:strVal val="visible"/>
                                      </p:to>
                                    </p:set>
                                    <p:animEffect transition="in" filter="strips(upRight)">
                                      <p:cBhvr>
                                        <p:cTn id="186" dur="500"/>
                                        <p:tgtEl>
                                          <p:spTgt spid="37916"/>
                                        </p:tgtEl>
                                      </p:cBhvr>
                                    </p:animEffect>
                                  </p:childTnLst>
                                </p:cTn>
                              </p:par>
                            </p:childTnLst>
                          </p:cTn>
                        </p:par>
                      </p:childTnLst>
                    </p:cTn>
                  </p:par>
                  <p:par>
                    <p:cTn id="187" fill="hold">
                      <p:stCondLst>
                        <p:cond delay="indefinite"/>
                      </p:stCondLst>
                      <p:childTnLst>
                        <p:par>
                          <p:cTn id="188" fill="hold">
                            <p:stCondLst>
                              <p:cond delay="0"/>
                            </p:stCondLst>
                            <p:childTnLst>
                              <p:par>
                                <p:cTn id="189" presetID="17" presetClass="entr" presetSubtype="4" fill="hold" grpId="0" nodeType="clickEffect">
                                  <p:stCondLst>
                                    <p:cond delay="0"/>
                                  </p:stCondLst>
                                  <p:childTnLst>
                                    <p:set>
                                      <p:cBhvr>
                                        <p:cTn id="190" dur="1" fill="hold">
                                          <p:stCondLst>
                                            <p:cond delay="0"/>
                                          </p:stCondLst>
                                        </p:cTn>
                                        <p:tgtEl>
                                          <p:spTgt spid="37926"/>
                                        </p:tgtEl>
                                        <p:attrNameLst>
                                          <p:attrName>style.visibility</p:attrName>
                                        </p:attrNameLst>
                                      </p:cBhvr>
                                      <p:to>
                                        <p:strVal val="visible"/>
                                      </p:to>
                                    </p:set>
                                    <p:anim calcmode="lin" valueType="num">
                                      <p:cBhvr>
                                        <p:cTn id="191" dur="500" fill="hold"/>
                                        <p:tgtEl>
                                          <p:spTgt spid="37926"/>
                                        </p:tgtEl>
                                        <p:attrNameLst>
                                          <p:attrName>ppt_x</p:attrName>
                                        </p:attrNameLst>
                                      </p:cBhvr>
                                      <p:tavLst>
                                        <p:tav tm="0">
                                          <p:val>
                                            <p:strVal val="#ppt_x"/>
                                          </p:val>
                                        </p:tav>
                                        <p:tav tm="100000">
                                          <p:val>
                                            <p:strVal val="#ppt_x"/>
                                          </p:val>
                                        </p:tav>
                                      </p:tavLst>
                                    </p:anim>
                                    <p:anim calcmode="lin" valueType="num">
                                      <p:cBhvr>
                                        <p:cTn id="192" dur="500" fill="hold"/>
                                        <p:tgtEl>
                                          <p:spTgt spid="37926"/>
                                        </p:tgtEl>
                                        <p:attrNameLst>
                                          <p:attrName>ppt_y</p:attrName>
                                        </p:attrNameLst>
                                      </p:cBhvr>
                                      <p:tavLst>
                                        <p:tav tm="0">
                                          <p:val>
                                            <p:strVal val="#ppt_y+#ppt_h/2"/>
                                          </p:val>
                                        </p:tav>
                                        <p:tav tm="100000">
                                          <p:val>
                                            <p:strVal val="#ppt_y"/>
                                          </p:val>
                                        </p:tav>
                                      </p:tavLst>
                                    </p:anim>
                                    <p:anim calcmode="lin" valueType="num">
                                      <p:cBhvr>
                                        <p:cTn id="193" dur="500" fill="hold"/>
                                        <p:tgtEl>
                                          <p:spTgt spid="37926"/>
                                        </p:tgtEl>
                                        <p:attrNameLst>
                                          <p:attrName>ppt_w</p:attrName>
                                        </p:attrNameLst>
                                      </p:cBhvr>
                                      <p:tavLst>
                                        <p:tav tm="0">
                                          <p:val>
                                            <p:strVal val="#ppt_w"/>
                                          </p:val>
                                        </p:tav>
                                        <p:tav tm="100000">
                                          <p:val>
                                            <p:strVal val="#ppt_w"/>
                                          </p:val>
                                        </p:tav>
                                      </p:tavLst>
                                    </p:anim>
                                    <p:anim calcmode="lin" valueType="num">
                                      <p:cBhvr>
                                        <p:cTn id="194" dur="500" fill="hold"/>
                                        <p:tgtEl>
                                          <p:spTgt spid="37926"/>
                                        </p:tgtEl>
                                        <p:attrNameLst>
                                          <p:attrName>ppt_h</p:attrName>
                                        </p:attrNameLst>
                                      </p:cBhvr>
                                      <p:tavLst>
                                        <p:tav tm="0">
                                          <p:val>
                                            <p:fltVal val="0"/>
                                          </p:val>
                                        </p:tav>
                                        <p:tav tm="100000">
                                          <p:val>
                                            <p:strVal val="#ppt_h"/>
                                          </p:val>
                                        </p:tav>
                                      </p:tavLst>
                                    </p:anim>
                                  </p:childTnLst>
                                </p:cTn>
                              </p:par>
                            </p:childTnLst>
                          </p:cTn>
                        </p:par>
                      </p:childTnLst>
                    </p:cTn>
                  </p:par>
                  <p:par>
                    <p:cTn id="195" fill="hold">
                      <p:stCondLst>
                        <p:cond delay="indefinite"/>
                      </p:stCondLst>
                      <p:childTnLst>
                        <p:par>
                          <p:cTn id="196" fill="hold">
                            <p:stCondLst>
                              <p:cond delay="0"/>
                            </p:stCondLst>
                            <p:childTnLst>
                              <p:par>
                                <p:cTn id="197" presetID="17" presetClass="entr" presetSubtype="4" fill="hold" grpId="0" nodeType="clickEffect">
                                  <p:stCondLst>
                                    <p:cond delay="0"/>
                                  </p:stCondLst>
                                  <p:childTnLst>
                                    <p:set>
                                      <p:cBhvr>
                                        <p:cTn id="198" dur="1" fill="hold">
                                          <p:stCondLst>
                                            <p:cond delay="0"/>
                                          </p:stCondLst>
                                        </p:cTn>
                                        <p:tgtEl>
                                          <p:spTgt spid="37920"/>
                                        </p:tgtEl>
                                        <p:attrNameLst>
                                          <p:attrName>style.visibility</p:attrName>
                                        </p:attrNameLst>
                                      </p:cBhvr>
                                      <p:to>
                                        <p:strVal val="visible"/>
                                      </p:to>
                                    </p:set>
                                    <p:anim calcmode="lin" valueType="num">
                                      <p:cBhvr>
                                        <p:cTn id="199" dur="500" fill="hold"/>
                                        <p:tgtEl>
                                          <p:spTgt spid="37920"/>
                                        </p:tgtEl>
                                        <p:attrNameLst>
                                          <p:attrName>ppt_x</p:attrName>
                                        </p:attrNameLst>
                                      </p:cBhvr>
                                      <p:tavLst>
                                        <p:tav tm="0">
                                          <p:val>
                                            <p:strVal val="#ppt_x"/>
                                          </p:val>
                                        </p:tav>
                                        <p:tav tm="100000">
                                          <p:val>
                                            <p:strVal val="#ppt_x"/>
                                          </p:val>
                                        </p:tav>
                                      </p:tavLst>
                                    </p:anim>
                                    <p:anim calcmode="lin" valueType="num">
                                      <p:cBhvr>
                                        <p:cTn id="200" dur="500" fill="hold"/>
                                        <p:tgtEl>
                                          <p:spTgt spid="37920"/>
                                        </p:tgtEl>
                                        <p:attrNameLst>
                                          <p:attrName>ppt_y</p:attrName>
                                        </p:attrNameLst>
                                      </p:cBhvr>
                                      <p:tavLst>
                                        <p:tav tm="0">
                                          <p:val>
                                            <p:strVal val="#ppt_y+#ppt_h/2"/>
                                          </p:val>
                                        </p:tav>
                                        <p:tav tm="100000">
                                          <p:val>
                                            <p:strVal val="#ppt_y"/>
                                          </p:val>
                                        </p:tav>
                                      </p:tavLst>
                                    </p:anim>
                                    <p:anim calcmode="lin" valueType="num">
                                      <p:cBhvr>
                                        <p:cTn id="201" dur="500" fill="hold"/>
                                        <p:tgtEl>
                                          <p:spTgt spid="37920"/>
                                        </p:tgtEl>
                                        <p:attrNameLst>
                                          <p:attrName>ppt_w</p:attrName>
                                        </p:attrNameLst>
                                      </p:cBhvr>
                                      <p:tavLst>
                                        <p:tav tm="0">
                                          <p:val>
                                            <p:strVal val="#ppt_w"/>
                                          </p:val>
                                        </p:tav>
                                        <p:tav tm="100000">
                                          <p:val>
                                            <p:strVal val="#ppt_w"/>
                                          </p:val>
                                        </p:tav>
                                      </p:tavLst>
                                    </p:anim>
                                    <p:anim calcmode="lin" valueType="num">
                                      <p:cBhvr>
                                        <p:cTn id="202" dur="500" fill="hold"/>
                                        <p:tgtEl>
                                          <p:spTgt spid="37920"/>
                                        </p:tgtEl>
                                        <p:attrNameLst>
                                          <p:attrName>ppt_h</p:attrName>
                                        </p:attrNameLst>
                                      </p:cBhvr>
                                      <p:tavLst>
                                        <p:tav tm="0">
                                          <p:val>
                                            <p:fltVal val="0"/>
                                          </p:val>
                                        </p:tav>
                                        <p:tav tm="100000">
                                          <p:val>
                                            <p:strVal val="#ppt_h"/>
                                          </p:val>
                                        </p:tav>
                                      </p:tavLst>
                                    </p:anim>
                                  </p:childTnLst>
                                </p:cTn>
                              </p:par>
                            </p:childTnLst>
                          </p:cTn>
                        </p:par>
                      </p:childTnLst>
                    </p:cTn>
                  </p:par>
                  <p:par>
                    <p:cTn id="203" fill="hold">
                      <p:stCondLst>
                        <p:cond delay="indefinite"/>
                      </p:stCondLst>
                      <p:childTnLst>
                        <p:par>
                          <p:cTn id="204" fill="hold">
                            <p:stCondLst>
                              <p:cond delay="0"/>
                            </p:stCondLst>
                            <p:childTnLst>
                              <p:par>
                                <p:cTn id="205" presetID="18" presetClass="entr" presetSubtype="6" fill="hold" grpId="0" nodeType="clickEffect">
                                  <p:stCondLst>
                                    <p:cond delay="0"/>
                                  </p:stCondLst>
                                  <p:childTnLst>
                                    <p:set>
                                      <p:cBhvr>
                                        <p:cTn id="206" dur="1" fill="hold">
                                          <p:stCondLst>
                                            <p:cond delay="0"/>
                                          </p:stCondLst>
                                        </p:cTn>
                                        <p:tgtEl>
                                          <p:spTgt spid="37925"/>
                                        </p:tgtEl>
                                        <p:attrNameLst>
                                          <p:attrName>style.visibility</p:attrName>
                                        </p:attrNameLst>
                                      </p:cBhvr>
                                      <p:to>
                                        <p:strVal val="visible"/>
                                      </p:to>
                                    </p:set>
                                    <p:animEffect transition="in" filter="strips(downRight)">
                                      <p:cBhvr>
                                        <p:cTn id="207" dur="500"/>
                                        <p:tgtEl>
                                          <p:spTgt spid="37925"/>
                                        </p:tgtEl>
                                      </p:cBhvr>
                                    </p:animEffect>
                                  </p:childTnLst>
                                </p:cTn>
                              </p:par>
                            </p:childTnLst>
                          </p:cTn>
                        </p:par>
                      </p:childTnLst>
                    </p:cTn>
                  </p:par>
                  <p:par>
                    <p:cTn id="208" fill="hold">
                      <p:stCondLst>
                        <p:cond delay="indefinite"/>
                      </p:stCondLst>
                      <p:childTnLst>
                        <p:par>
                          <p:cTn id="209" fill="hold">
                            <p:stCondLst>
                              <p:cond delay="0"/>
                            </p:stCondLst>
                            <p:childTnLst>
                              <p:par>
                                <p:cTn id="210" presetID="18" presetClass="entr" presetSubtype="3" fill="hold" grpId="0" nodeType="clickEffect">
                                  <p:stCondLst>
                                    <p:cond delay="0"/>
                                  </p:stCondLst>
                                  <p:childTnLst>
                                    <p:set>
                                      <p:cBhvr>
                                        <p:cTn id="211" dur="1" fill="hold">
                                          <p:stCondLst>
                                            <p:cond delay="0"/>
                                          </p:stCondLst>
                                        </p:cTn>
                                        <p:tgtEl>
                                          <p:spTgt spid="37921"/>
                                        </p:tgtEl>
                                        <p:attrNameLst>
                                          <p:attrName>style.visibility</p:attrName>
                                        </p:attrNameLst>
                                      </p:cBhvr>
                                      <p:to>
                                        <p:strVal val="visible"/>
                                      </p:to>
                                    </p:set>
                                    <p:animEffect transition="in" filter="strips(upRight)">
                                      <p:cBhvr>
                                        <p:cTn id="212" dur="500"/>
                                        <p:tgtEl>
                                          <p:spTgt spid="37921"/>
                                        </p:tgtEl>
                                      </p:cBhvr>
                                    </p:animEffect>
                                  </p:childTnLst>
                                </p:cTn>
                              </p:par>
                            </p:childTnLst>
                          </p:cTn>
                        </p:par>
                      </p:childTnLst>
                    </p:cTn>
                  </p:par>
                  <p:par>
                    <p:cTn id="213" fill="hold">
                      <p:stCondLst>
                        <p:cond delay="indefinite"/>
                      </p:stCondLst>
                      <p:childTnLst>
                        <p:par>
                          <p:cTn id="214" fill="hold">
                            <p:stCondLst>
                              <p:cond delay="0"/>
                            </p:stCondLst>
                            <p:childTnLst>
                              <p:par>
                                <p:cTn id="215" presetID="18" presetClass="entr" presetSubtype="6" fill="hold" grpId="0" nodeType="clickEffect">
                                  <p:stCondLst>
                                    <p:cond delay="0"/>
                                  </p:stCondLst>
                                  <p:childTnLst>
                                    <p:set>
                                      <p:cBhvr>
                                        <p:cTn id="216" dur="1" fill="hold">
                                          <p:stCondLst>
                                            <p:cond delay="0"/>
                                          </p:stCondLst>
                                        </p:cTn>
                                        <p:tgtEl>
                                          <p:spTgt spid="37917"/>
                                        </p:tgtEl>
                                        <p:attrNameLst>
                                          <p:attrName>style.visibility</p:attrName>
                                        </p:attrNameLst>
                                      </p:cBhvr>
                                      <p:to>
                                        <p:strVal val="visible"/>
                                      </p:to>
                                    </p:set>
                                    <p:animEffect transition="in" filter="strips(downRight)">
                                      <p:cBhvr>
                                        <p:cTn id="217" dur="500"/>
                                        <p:tgtEl>
                                          <p:spTgt spid="37917"/>
                                        </p:tgtEl>
                                      </p:cBhvr>
                                    </p:animEffect>
                                  </p:childTnLst>
                                </p:cTn>
                              </p:par>
                            </p:childTnLst>
                          </p:cTn>
                        </p:par>
                      </p:childTnLst>
                    </p:cTn>
                  </p:par>
                  <p:par>
                    <p:cTn id="218" fill="hold">
                      <p:stCondLst>
                        <p:cond delay="indefinite"/>
                      </p:stCondLst>
                      <p:childTnLst>
                        <p:par>
                          <p:cTn id="219" fill="hold">
                            <p:stCondLst>
                              <p:cond delay="0"/>
                            </p:stCondLst>
                            <p:childTnLst>
                              <p:par>
                                <p:cTn id="220" presetID="18" presetClass="entr" presetSubtype="6" fill="hold" grpId="0" nodeType="clickEffect">
                                  <p:stCondLst>
                                    <p:cond delay="0"/>
                                  </p:stCondLst>
                                  <p:childTnLst>
                                    <p:set>
                                      <p:cBhvr>
                                        <p:cTn id="221" dur="1" fill="hold">
                                          <p:stCondLst>
                                            <p:cond delay="0"/>
                                          </p:stCondLst>
                                        </p:cTn>
                                        <p:tgtEl>
                                          <p:spTgt spid="37918"/>
                                        </p:tgtEl>
                                        <p:attrNameLst>
                                          <p:attrName>style.visibility</p:attrName>
                                        </p:attrNameLst>
                                      </p:cBhvr>
                                      <p:to>
                                        <p:strVal val="visible"/>
                                      </p:to>
                                    </p:set>
                                    <p:animEffect transition="in" filter="strips(downRight)">
                                      <p:cBhvr>
                                        <p:cTn id="222" dur="500"/>
                                        <p:tgtEl>
                                          <p:spTgt spid="37918"/>
                                        </p:tgtEl>
                                      </p:cBhvr>
                                    </p:animEffect>
                                  </p:childTnLst>
                                </p:cTn>
                              </p:par>
                            </p:childTnLst>
                          </p:cTn>
                        </p:par>
                      </p:childTnLst>
                    </p:cTn>
                  </p:par>
                  <p:par>
                    <p:cTn id="223" fill="hold">
                      <p:stCondLst>
                        <p:cond delay="indefinite"/>
                      </p:stCondLst>
                      <p:childTnLst>
                        <p:par>
                          <p:cTn id="224" fill="hold">
                            <p:stCondLst>
                              <p:cond delay="0"/>
                            </p:stCondLst>
                            <p:childTnLst>
                              <p:par>
                                <p:cTn id="225" presetID="23" presetClass="entr" presetSubtype="16" fill="hold" grpId="0" nodeType="clickEffect">
                                  <p:stCondLst>
                                    <p:cond delay="0"/>
                                  </p:stCondLst>
                                  <p:childTnLst>
                                    <p:set>
                                      <p:cBhvr>
                                        <p:cTn id="226" dur="1" fill="hold">
                                          <p:stCondLst>
                                            <p:cond delay="0"/>
                                          </p:stCondLst>
                                        </p:cTn>
                                        <p:tgtEl>
                                          <p:spTgt spid="37919"/>
                                        </p:tgtEl>
                                        <p:attrNameLst>
                                          <p:attrName>style.visibility</p:attrName>
                                        </p:attrNameLst>
                                      </p:cBhvr>
                                      <p:to>
                                        <p:strVal val="visible"/>
                                      </p:to>
                                    </p:set>
                                    <p:anim calcmode="lin" valueType="num">
                                      <p:cBhvr>
                                        <p:cTn id="227" dur="500" fill="hold"/>
                                        <p:tgtEl>
                                          <p:spTgt spid="37919"/>
                                        </p:tgtEl>
                                        <p:attrNameLst>
                                          <p:attrName>ppt_w</p:attrName>
                                        </p:attrNameLst>
                                      </p:cBhvr>
                                      <p:tavLst>
                                        <p:tav tm="0">
                                          <p:val>
                                            <p:fltVal val="0"/>
                                          </p:val>
                                        </p:tav>
                                        <p:tav tm="100000">
                                          <p:val>
                                            <p:strVal val="#ppt_w"/>
                                          </p:val>
                                        </p:tav>
                                      </p:tavLst>
                                    </p:anim>
                                    <p:anim calcmode="lin" valueType="num">
                                      <p:cBhvr>
                                        <p:cTn id="228" dur="500" fill="hold"/>
                                        <p:tgtEl>
                                          <p:spTgt spid="37919"/>
                                        </p:tgtEl>
                                        <p:attrNameLst>
                                          <p:attrName>ppt_h</p:attrName>
                                        </p:attrNameLst>
                                      </p:cBhvr>
                                      <p:tavLst>
                                        <p:tav tm="0">
                                          <p:val>
                                            <p:fltVal val="0"/>
                                          </p:val>
                                        </p:tav>
                                        <p:tav tm="100000">
                                          <p:val>
                                            <p:strVal val="#ppt_h"/>
                                          </p:val>
                                        </p:tav>
                                      </p:tavLst>
                                    </p:anim>
                                  </p:childTnLst>
                                </p:cTn>
                              </p:par>
                            </p:childTnLst>
                          </p:cTn>
                        </p:par>
                      </p:childTnLst>
                    </p:cTn>
                  </p:par>
                  <p:par>
                    <p:cTn id="229" fill="hold">
                      <p:stCondLst>
                        <p:cond delay="indefinite"/>
                      </p:stCondLst>
                      <p:childTnLst>
                        <p:par>
                          <p:cTn id="230" fill="hold">
                            <p:stCondLst>
                              <p:cond delay="0"/>
                            </p:stCondLst>
                            <p:childTnLst>
                              <p:par>
                                <p:cTn id="231" presetID="23" presetClass="entr" presetSubtype="16" fill="hold" grpId="0" nodeType="clickEffect">
                                  <p:stCondLst>
                                    <p:cond delay="0"/>
                                  </p:stCondLst>
                                  <p:childTnLst>
                                    <p:set>
                                      <p:cBhvr>
                                        <p:cTn id="232" dur="1" fill="hold">
                                          <p:stCondLst>
                                            <p:cond delay="0"/>
                                          </p:stCondLst>
                                        </p:cTn>
                                        <p:tgtEl>
                                          <p:spTgt spid="37922"/>
                                        </p:tgtEl>
                                        <p:attrNameLst>
                                          <p:attrName>style.visibility</p:attrName>
                                        </p:attrNameLst>
                                      </p:cBhvr>
                                      <p:to>
                                        <p:strVal val="visible"/>
                                      </p:to>
                                    </p:set>
                                    <p:anim calcmode="lin" valueType="num">
                                      <p:cBhvr>
                                        <p:cTn id="233" dur="500" fill="hold"/>
                                        <p:tgtEl>
                                          <p:spTgt spid="37922"/>
                                        </p:tgtEl>
                                        <p:attrNameLst>
                                          <p:attrName>ppt_w</p:attrName>
                                        </p:attrNameLst>
                                      </p:cBhvr>
                                      <p:tavLst>
                                        <p:tav tm="0">
                                          <p:val>
                                            <p:fltVal val="0"/>
                                          </p:val>
                                        </p:tav>
                                        <p:tav tm="100000">
                                          <p:val>
                                            <p:strVal val="#ppt_w"/>
                                          </p:val>
                                        </p:tav>
                                      </p:tavLst>
                                    </p:anim>
                                    <p:anim calcmode="lin" valueType="num">
                                      <p:cBhvr>
                                        <p:cTn id="234" dur="500" fill="hold"/>
                                        <p:tgtEl>
                                          <p:spTgt spid="3792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animBg="1"/>
      <p:bldP spid="37891" grpId="0" animBg="1"/>
      <p:bldP spid="37892" grpId="0" animBg="1"/>
      <p:bldP spid="37893" grpId="0" animBg="1"/>
      <p:bldP spid="37894" grpId="0" animBg="1"/>
      <p:bldP spid="37895" grpId="0" animBg="1"/>
      <p:bldP spid="37896" grpId="0" animBg="1"/>
      <p:bldP spid="37897" grpId="0" animBg="1"/>
      <p:bldP spid="37898" grpId="0" animBg="1"/>
      <p:bldP spid="37899" grpId="0" animBg="1"/>
      <p:bldP spid="37900" grpId="0" animBg="1"/>
      <p:bldP spid="37901" grpId="0" animBg="1"/>
      <p:bldP spid="37902" grpId="0" animBg="1"/>
      <p:bldP spid="37903" grpId="0" animBg="1"/>
      <p:bldP spid="37904" grpId="0" animBg="1"/>
      <p:bldP spid="37905" grpId="0" animBg="1"/>
      <p:bldP spid="37906" grpId="0" animBg="1"/>
      <p:bldP spid="37907" grpId="0" animBg="1"/>
      <p:bldP spid="37908" grpId="0" animBg="1"/>
      <p:bldP spid="37909" grpId="0" animBg="1"/>
      <p:bldP spid="37910" grpId="0" animBg="1"/>
      <p:bldP spid="37911" grpId="0" animBg="1"/>
      <p:bldP spid="37912" grpId="0" animBg="1"/>
      <p:bldP spid="37913" grpId="0" animBg="1"/>
      <p:bldP spid="37914" grpId="0" animBg="1"/>
      <p:bldP spid="37915" grpId="0" animBg="1"/>
      <p:bldP spid="37916" grpId="0" animBg="1"/>
      <p:bldP spid="37917" grpId="0" animBg="1"/>
      <p:bldP spid="37918" grpId="0" animBg="1"/>
      <p:bldP spid="37919" grpId="0" animBg="1"/>
      <p:bldP spid="37920" grpId="0" animBg="1"/>
      <p:bldP spid="37921" grpId="0" animBg="1"/>
      <p:bldP spid="37922" grpId="0" animBg="1"/>
      <p:bldP spid="37923" grpId="0" animBg="1"/>
      <p:bldP spid="37924" grpId="0" animBg="1"/>
      <p:bldP spid="37925" grpId="0" animBg="1"/>
      <p:bldP spid="37926" grpId="0" animBg="1"/>
      <p:bldP spid="37932"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ChangeArrowheads="1"/>
          </p:cNvSpPr>
          <p:nvPr/>
        </p:nvSpPr>
        <p:spPr bwMode="auto">
          <a:xfrm>
            <a:off x="3557588" y="1766888"/>
            <a:ext cx="5029200" cy="4038600"/>
          </a:xfrm>
          <a:prstGeom prst="rect">
            <a:avLst/>
          </a:prstGeom>
          <a:solidFill>
            <a:schemeClr val="bg1"/>
          </a:solidFill>
          <a:ln w="9525">
            <a:solidFill>
              <a:schemeClr val="tx1"/>
            </a:solidFill>
            <a:miter lim="800000"/>
          </a:ln>
        </p:spPr>
        <p:txBody>
          <a:bodyPr wrap="none" anchor="ctr"/>
          <a:lstStyle/>
          <a:p>
            <a:endParaRPr lang="en-IN"/>
          </a:p>
        </p:txBody>
      </p:sp>
      <p:sp>
        <p:nvSpPr>
          <p:cNvPr id="12291" name="Line 3"/>
          <p:cNvSpPr>
            <a:spLocks noChangeShapeType="1"/>
          </p:cNvSpPr>
          <p:nvPr/>
        </p:nvSpPr>
        <p:spPr bwMode="auto">
          <a:xfrm flipV="1">
            <a:off x="6072188" y="1754188"/>
            <a:ext cx="0" cy="4089400"/>
          </a:xfrm>
          <a:prstGeom prst="line">
            <a:avLst/>
          </a:prstGeom>
          <a:noFill/>
          <a:ln w="9525">
            <a:solidFill>
              <a:schemeClr val="bg2"/>
            </a:solidFill>
            <a:round/>
          </a:ln>
        </p:spPr>
        <p:txBody>
          <a:bodyPr/>
          <a:lstStyle/>
          <a:p>
            <a:endParaRPr lang="en-IN"/>
          </a:p>
        </p:txBody>
      </p:sp>
      <p:sp>
        <p:nvSpPr>
          <p:cNvPr id="12292" name="Line 4"/>
          <p:cNvSpPr>
            <a:spLocks noChangeShapeType="1"/>
          </p:cNvSpPr>
          <p:nvPr/>
        </p:nvSpPr>
        <p:spPr bwMode="auto">
          <a:xfrm>
            <a:off x="3481388" y="3786188"/>
            <a:ext cx="152400" cy="0"/>
          </a:xfrm>
          <a:prstGeom prst="line">
            <a:avLst/>
          </a:prstGeom>
          <a:noFill/>
          <a:ln w="9525">
            <a:solidFill>
              <a:schemeClr val="tx1"/>
            </a:solidFill>
            <a:round/>
          </a:ln>
        </p:spPr>
        <p:txBody>
          <a:bodyPr/>
          <a:lstStyle/>
          <a:p>
            <a:endParaRPr lang="en-IN"/>
          </a:p>
        </p:txBody>
      </p:sp>
      <p:sp>
        <p:nvSpPr>
          <p:cNvPr id="12293" name="Line 5"/>
          <p:cNvSpPr>
            <a:spLocks noChangeShapeType="1"/>
          </p:cNvSpPr>
          <p:nvPr/>
        </p:nvSpPr>
        <p:spPr bwMode="auto">
          <a:xfrm>
            <a:off x="3481388" y="3100388"/>
            <a:ext cx="152400" cy="0"/>
          </a:xfrm>
          <a:prstGeom prst="line">
            <a:avLst/>
          </a:prstGeom>
          <a:noFill/>
          <a:ln w="9525">
            <a:solidFill>
              <a:schemeClr val="tx1"/>
            </a:solidFill>
            <a:round/>
          </a:ln>
        </p:spPr>
        <p:txBody>
          <a:bodyPr/>
          <a:lstStyle/>
          <a:p>
            <a:endParaRPr lang="en-IN"/>
          </a:p>
        </p:txBody>
      </p:sp>
      <p:sp>
        <p:nvSpPr>
          <p:cNvPr id="12294" name="Line 6"/>
          <p:cNvSpPr>
            <a:spLocks noChangeShapeType="1"/>
          </p:cNvSpPr>
          <p:nvPr/>
        </p:nvSpPr>
        <p:spPr bwMode="auto">
          <a:xfrm>
            <a:off x="3481388" y="2427288"/>
            <a:ext cx="152400" cy="0"/>
          </a:xfrm>
          <a:prstGeom prst="line">
            <a:avLst/>
          </a:prstGeom>
          <a:noFill/>
          <a:ln w="9525">
            <a:solidFill>
              <a:schemeClr val="tx1"/>
            </a:solidFill>
            <a:round/>
          </a:ln>
        </p:spPr>
        <p:txBody>
          <a:bodyPr/>
          <a:lstStyle/>
          <a:p>
            <a:endParaRPr lang="en-IN"/>
          </a:p>
        </p:txBody>
      </p:sp>
      <p:sp>
        <p:nvSpPr>
          <p:cNvPr id="12295" name="Line 7"/>
          <p:cNvSpPr>
            <a:spLocks noChangeShapeType="1"/>
          </p:cNvSpPr>
          <p:nvPr/>
        </p:nvSpPr>
        <p:spPr bwMode="auto">
          <a:xfrm>
            <a:off x="3481388" y="5145088"/>
            <a:ext cx="152400" cy="0"/>
          </a:xfrm>
          <a:prstGeom prst="line">
            <a:avLst/>
          </a:prstGeom>
          <a:noFill/>
          <a:ln w="9525">
            <a:solidFill>
              <a:schemeClr val="tx1"/>
            </a:solidFill>
            <a:round/>
          </a:ln>
        </p:spPr>
        <p:txBody>
          <a:bodyPr/>
          <a:lstStyle/>
          <a:p>
            <a:endParaRPr lang="en-IN"/>
          </a:p>
        </p:txBody>
      </p:sp>
      <p:sp>
        <p:nvSpPr>
          <p:cNvPr id="12296" name="Line 8"/>
          <p:cNvSpPr>
            <a:spLocks noChangeShapeType="1"/>
          </p:cNvSpPr>
          <p:nvPr/>
        </p:nvSpPr>
        <p:spPr bwMode="auto">
          <a:xfrm>
            <a:off x="3481388" y="4471988"/>
            <a:ext cx="152400" cy="0"/>
          </a:xfrm>
          <a:prstGeom prst="line">
            <a:avLst/>
          </a:prstGeom>
          <a:noFill/>
          <a:ln w="9525">
            <a:solidFill>
              <a:schemeClr val="tx1"/>
            </a:solidFill>
            <a:round/>
          </a:ln>
        </p:spPr>
        <p:txBody>
          <a:bodyPr/>
          <a:lstStyle/>
          <a:p>
            <a:endParaRPr lang="en-IN"/>
          </a:p>
        </p:txBody>
      </p:sp>
      <p:sp>
        <p:nvSpPr>
          <p:cNvPr id="12297" name="Line 9"/>
          <p:cNvSpPr>
            <a:spLocks noChangeShapeType="1"/>
          </p:cNvSpPr>
          <p:nvPr/>
        </p:nvSpPr>
        <p:spPr bwMode="auto">
          <a:xfrm>
            <a:off x="4776788" y="5741988"/>
            <a:ext cx="0" cy="152400"/>
          </a:xfrm>
          <a:prstGeom prst="line">
            <a:avLst/>
          </a:prstGeom>
          <a:noFill/>
          <a:ln w="9525">
            <a:solidFill>
              <a:schemeClr val="tx1"/>
            </a:solidFill>
            <a:round/>
          </a:ln>
        </p:spPr>
        <p:txBody>
          <a:bodyPr/>
          <a:lstStyle/>
          <a:p>
            <a:endParaRPr lang="en-IN"/>
          </a:p>
        </p:txBody>
      </p:sp>
      <p:sp>
        <p:nvSpPr>
          <p:cNvPr id="12298" name="Line 10"/>
          <p:cNvSpPr>
            <a:spLocks noChangeShapeType="1"/>
          </p:cNvSpPr>
          <p:nvPr/>
        </p:nvSpPr>
        <p:spPr bwMode="auto">
          <a:xfrm>
            <a:off x="5614988" y="5741988"/>
            <a:ext cx="0" cy="152400"/>
          </a:xfrm>
          <a:prstGeom prst="line">
            <a:avLst/>
          </a:prstGeom>
          <a:noFill/>
          <a:ln w="9525">
            <a:solidFill>
              <a:schemeClr val="tx1"/>
            </a:solidFill>
            <a:round/>
          </a:ln>
        </p:spPr>
        <p:txBody>
          <a:bodyPr/>
          <a:lstStyle/>
          <a:p>
            <a:endParaRPr lang="en-IN"/>
          </a:p>
        </p:txBody>
      </p:sp>
      <p:sp>
        <p:nvSpPr>
          <p:cNvPr id="12299" name="Line 11"/>
          <p:cNvSpPr>
            <a:spLocks noChangeShapeType="1"/>
          </p:cNvSpPr>
          <p:nvPr/>
        </p:nvSpPr>
        <p:spPr bwMode="auto">
          <a:xfrm>
            <a:off x="5208588" y="5741988"/>
            <a:ext cx="0" cy="152400"/>
          </a:xfrm>
          <a:prstGeom prst="line">
            <a:avLst/>
          </a:prstGeom>
          <a:noFill/>
          <a:ln w="9525">
            <a:solidFill>
              <a:schemeClr val="tx1"/>
            </a:solidFill>
            <a:round/>
          </a:ln>
        </p:spPr>
        <p:txBody>
          <a:bodyPr/>
          <a:lstStyle/>
          <a:p>
            <a:endParaRPr lang="en-IN"/>
          </a:p>
        </p:txBody>
      </p:sp>
      <p:sp>
        <p:nvSpPr>
          <p:cNvPr id="12300" name="Line 12"/>
          <p:cNvSpPr>
            <a:spLocks noChangeShapeType="1"/>
          </p:cNvSpPr>
          <p:nvPr/>
        </p:nvSpPr>
        <p:spPr bwMode="auto">
          <a:xfrm>
            <a:off x="4344988" y="5741988"/>
            <a:ext cx="0" cy="152400"/>
          </a:xfrm>
          <a:prstGeom prst="line">
            <a:avLst/>
          </a:prstGeom>
          <a:noFill/>
          <a:ln w="9525">
            <a:solidFill>
              <a:schemeClr val="tx1"/>
            </a:solidFill>
            <a:round/>
          </a:ln>
        </p:spPr>
        <p:txBody>
          <a:bodyPr/>
          <a:lstStyle/>
          <a:p>
            <a:endParaRPr lang="en-IN"/>
          </a:p>
        </p:txBody>
      </p:sp>
      <p:sp>
        <p:nvSpPr>
          <p:cNvPr id="12301" name="Line 13"/>
          <p:cNvSpPr>
            <a:spLocks noChangeShapeType="1"/>
          </p:cNvSpPr>
          <p:nvPr/>
        </p:nvSpPr>
        <p:spPr bwMode="auto">
          <a:xfrm>
            <a:off x="3938588" y="5741988"/>
            <a:ext cx="0" cy="152400"/>
          </a:xfrm>
          <a:prstGeom prst="line">
            <a:avLst/>
          </a:prstGeom>
          <a:noFill/>
          <a:ln w="9525">
            <a:solidFill>
              <a:schemeClr val="tx1"/>
            </a:solidFill>
            <a:round/>
          </a:ln>
        </p:spPr>
        <p:txBody>
          <a:bodyPr/>
          <a:lstStyle/>
          <a:p>
            <a:endParaRPr lang="en-IN"/>
          </a:p>
        </p:txBody>
      </p:sp>
      <p:sp>
        <p:nvSpPr>
          <p:cNvPr id="12302" name="Text Box 14"/>
          <p:cNvSpPr txBox="1">
            <a:spLocks noChangeArrowheads="1"/>
          </p:cNvSpPr>
          <p:nvPr/>
        </p:nvSpPr>
        <p:spPr bwMode="auto">
          <a:xfrm>
            <a:off x="3276600" y="4979988"/>
            <a:ext cx="285750" cy="336550"/>
          </a:xfrm>
          <a:prstGeom prst="rect">
            <a:avLst/>
          </a:prstGeom>
          <a:noFill/>
          <a:ln w="9525">
            <a:noFill/>
            <a:miter lim="800000"/>
          </a:ln>
        </p:spPr>
        <p:txBody>
          <a:bodyPr wrap="none">
            <a:spAutoFit/>
          </a:bodyPr>
          <a:lstStyle/>
          <a:p>
            <a:pPr eaLnBrk="0" hangingPunct="0"/>
            <a:r>
              <a:rPr lang="en-US" sz="1600">
                <a:latin typeface="Times New Roman" charset="0"/>
              </a:rPr>
              <a:t>1</a:t>
            </a:r>
            <a:endParaRPr lang="en-US" sz="1600">
              <a:latin typeface="Times New Roman" charset="0"/>
            </a:endParaRPr>
          </a:p>
        </p:txBody>
      </p:sp>
      <p:sp>
        <p:nvSpPr>
          <p:cNvPr id="12303" name="Text Box 15"/>
          <p:cNvSpPr txBox="1">
            <a:spLocks noChangeArrowheads="1"/>
          </p:cNvSpPr>
          <p:nvPr/>
        </p:nvSpPr>
        <p:spPr bwMode="auto">
          <a:xfrm>
            <a:off x="3276600" y="4294188"/>
            <a:ext cx="285750" cy="336550"/>
          </a:xfrm>
          <a:prstGeom prst="rect">
            <a:avLst/>
          </a:prstGeom>
          <a:noFill/>
          <a:ln w="9525">
            <a:noFill/>
            <a:miter lim="800000"/>
          </a:ln>
        </p:spPr>
        <p:txBody>
          <a:bodyPr wrap="none">
            <a:spAutoFit/>
          </a:bodyPr>
          <a:lstStyle/>
          <a:p>
            <a:pPr eaLnBrk="0" hangingPunct="0"/>
            <a:r>
              <a:rPr lang="en-US" sz="1600">
                <a:latin typeface="Times New Roman" charset="0"/>
              </a:rPr>
              <a:t>2</a:t>
            </a:r>
            <a:endParaRPr lang="en-US" sz="1600">
              <a:latin typeface="Times New Roman" charset="0"/>
            </a:endParaRPr>
          </a:p>
        </p:txBody>
      </p:sp>
      <p:sp>
        <p:nvSpPr>
          <p:cNvPr id="12304" name="Text Box 16"/>
          <p:cNvSpPr txBox="1">
            <a:spLocks noChangeArrowheads="1"/>
          </p:cNvSpPr>
          <p:nvPr/>
        </p:nvSpPr>
        <p:spPr bwMode="auto">
          <a:xfrm>
            <a:off x="3276600" y="3608388"/>
            <a:ext cx="285750" cy="336550"/>
          </a:xfrm>
          <a:prstGeom prst="rect">
            <a:avLst/>
          </a:prstGeom>
          <a:noFill/>
          <a:ln w="9525">
            <a:noFill/>
            <a:miter lim="800000"/>
          </a:ln>
        </p:spPr>
        <p:txBody>
          <a:bodyPr wrap="none">
            <a:spAutoFit/>
          </a:bodyPr>
          <a:lstStyle/>
          <a:p>
            <a:pPr eaLnBrk="0" hangingPunct="0"/>
            <a:r>
              <a:rPr lang="en-US" sz="1600">
                <a:latin typeface="Times New Roman" charset="0"/>
              </a:rPr>
              <a:t>3</a:t>
            </a:r>
            <a:endParaRPr lang="en-US" sz="1600">
              <a:latin typeface="Times New Roman" charset="0"/>
            </a:endParaRPr>
          </a:p>
        </p:txBody>
      </p:sp>
      <p:sp>
        <p:nvSpPr>
          <p:cNvPr id="12305" name="Text Box 17"/>
          <p:cNvSpPr txBox="1">
            <a:spLocks noChangeArrowheads="1"/>
          </p:cNvSpPr>
          <p:nvPr/>
        </p:nvSpPr>
        <p:spPr bwMode="auto">
          <a:xfrm>
            <a:off x="3276600" y="2922588"/>
            <a:ext cx="285750" cy="336550"/>
          </a:xfrm>
          <a:prstGeom prst="rect">
            <a:avLst/>
          </a:prstGeom>
          <a:noFill/>
          <a:ln w="9525">
            <a:noFill/>
            <a:miter lim="800000"/>
          </a:ln>
        </p:spPr>
        <p:txBody>
          <a:bodyPr wrap="none">
            <a:spAutoFit/>
          </a:bodyPr>
          <a:lstStyle/>
          <a:p>
            <a:pPr eaLnBrk="0" hangingPunct="0"/>
            <a:r>
              <a:rPr lang="en-US" sz="1600">
                <a:latin typeface="Times New Roman" charset="0"/>
              </a:rPr>
              <a:t>4</a:t>
            </a:r>
            <a:endParaRPr lang="en-US" sz="1600">
              <a:latin typeface="Times New Roman" charset="0"/>
            </a:endParaRPr>
          </a:p>
        </p:txBody>
      </p:sp>
      <p:sp>
        <p:nvSpPr>
          <p:cNvPr id="12306" name="Text Box 18"/>
          <p:cNvSpPr txBox="1">
            <a:spLocks noChangeArrowheads="1"/>
          </p:cNvSpPr>
          <p:nvPr/>
        </p:nvSpPr>
        <p:spPr bwMode="auto">
          <a:xfrm>
            <a:off x="3276600" y="2236788"/>
            <a:ext cx="285750" cy="336550"/>
          </a:xfrm>
          <a:prstGeom prst="rect">
            <a:avLst/>
          </a:prstGeom>
          <a:noFill/>
          <a:ln w="9525">
            <a:noFill/>
            <a:miter lim="800000"/>
          </a:ln>
        </p:spPr>
        <p:txBody>
          <a:bodyPr wrap="none">
            <a:spAutoFit/>
          </a:bodyPr>
          <a:lstStyle/>
          <a:p>
            <a:pPr eaLnBrk="0" hangingPunct="0"/>
            <a:r>
              <a:rPr lang="en-US" sz="1600">
                <a:latin typeface="Times New Roman" charset="0"/>
              </a:rPr>
              <a:t>5</a:t>
            </a:r>
            <a:endParaRPr lang="en-US" sz="1600">
              <a:latin typeface="Times New Roman" charset="0"/>
            </a:endParaRPr>
          </a:p>
        </p:txBody>
      </p:sp>
      <p:sp>
        <p:nvSpPr>
          <p:cNvPr id="12307" name="Text Box 19"/>
          <p:cNvSpPr txBox="1">
            <a:spLocks noChangeArrowheads="1"/>
          </p:cNvSpPr>
          <p:nvPr/>
        </p:nvSpPr>
        <p:spPr bwMode="auto">
          <a:xfrm>
            <a:off x="3314700" y="1627188"/>
            <a:ext cx="285750" cy="336550"/>
          </a:xfrm>
          <a:prstGeom prst="rect">
            <a:avLst/>
          </a:prstGeom>
          <a:noFill/>
          <a:ln w="9525">
            <a:noFill/>
            <a:miter lim="800000"/>
          </a:ln>
        </p:spPr>
        <p:txBody>
          <a:bodyPr wrap="none">
            <a:spAutoFit/>
          </a:bodyPr>
          <a:lstStyle/>
          <a:p>
            <a:pPr eaLnBrk="0" hangingPunct="0"/>
            <a:r>
              <a:rPr lang="en-US" sz="1600">
                <a:latin typeface="Times New Roman" charset="0"/>
              </a:rPr>
              <a:t>6</a:t>
            </a:r>
            <a:endParaRPr lang="en-US" sz="1600">
              <a:latin typeface="Times New Roman" charset="0"/>
            </a:endParaRPr>
          </a:p>
        </p:txBody>
      </p:sp>
      <p:sp>
        <p:nvSpPr>
          <p:cNvPr id="12308" name="Text Box 20"/>
          <p:cNvSpPr txBox="1">
            <a:spLocks noChangeArrowheads="1"/>
          </p:cNvSpPr>
          <p:nvPr/>
        </p:nvSpPr>
        <p:spPr bwMode="auto">
          <a:xfrm>
            <a:off x="3795713" y="5829300"/>
            <a:ext cx="285750" cy="336550"/>
          </a:xfrm>
          <a:prstGeom prst="rect">
            <a:avLst/>
          </a:prstGeom>
          <a:noFill/>
          <a:ln w="9525">
            <a:noFill/>
            <a:miter lim="800000"/>
          </a:ln>
        </p:spPr>
        <p:txBody>
          <a:bodyPr wrap="none">
            <a:spAutoFit/>
          </a:bodyPr>
          <a:lstStyle/>
          <a:p>
            <a:pPr eaLnBrk="0" hangingPunct="0"/>
            <a:r>
              <a:rPr lang="en-US" sz="1600">
                <a:latin typeface="Times New Roman" charset="0"/>
              </a:rPr>
              <a:t>1</a:t>
            </a:r>
            <a:endParaRPr lang="en-US" sz="1600">
              <a:latin typeface="Times New Roman" charset="0"/>
            </a:endParaRPr>
          </a:p>
        </p:txBody>
      </p:sp>
      <p:sp>
        <p:nvSpPr>
          <p:cNvPr id="12309" name="Text Box 21"/>
          <p:cNvSpPr txBox="1">
            <a:spLocks noChangeArrowheads="1"/>
          </p:cNvSpPr>
          <p:nvPr/>
        </p:nvSpPr>
        <p:spPr bwMode="auto">
          <a:xfrm>
            <a:off x="4205288" y="5818188"/>
            <a:ext cx="285750" cy="336550"/>
          </a:xfrm>
          <a:prstGeom prst="rect">
            <a:avLst/>
          </a:prstGeom>
          <a:noFill/>
          <a:ln w="9525">
            <a:noFill/>
            <a:miter lim="800000"/>
          </a:ln>
        </p:spPr>
        <p:txBody>
          <a:bodyPr wrap="none">
            <a:spAutoFit/>
          </a:bodyPr>
          <a:lstStyle/>
          <a:p>
            <a:pPr eaLnBrk="0" hangingPunct="0"/>
            <a:r>
              <a:rPr lang="en-US" sz="1600">
                <a:latin typeface="Times New Roman" charset="0"/>
              </a:rPr>
              <a:t>2</a:t>
            </a:r>
            <a:endParaRPr lang="en-US" sz="1600">
              <a:latin typeface="Times New Roman" charset="0"/>
            </a:endParaRPr>
          </a:p>
        </p:txBody>
      </p:sp>
      <p:sp>
        <p:nvSpPr>
          <p:cNvPr id="12310" name="Text Box 22"/>
          <p:cNvSpPr txBox="1">
            <a:spLocks noChangeArrowheads="1"/>
          </p:cNvSpPr>
          <p:nvPr/>
        </p:nvSpPr>
        <p:spPr bwMode="auto">
          <a:xfrm>
            <a:off x="4614863" y="5832475"/>
            <a:ext cx="285750" cy="336550"/>
          </a:xfrm>
          <a:prstGeom prst="rect">
            <a:avLst/>
          </a:prstGeom>
          <a:noFill/>
          <a:ln w="9525">
            <a:noFill/>
            <a:miter lim="800000"/>
          </a:ln>
        </p:spPr>
        <p:txBody>
          <a:bodyPr wrap="none">
            <a:spAutoFit/>
          </a:bodyPr>
          <a:lstStyle/>
          <a:p>
            <a:pPr eaLnBrk="0" hangingPunct="0"/>
            <a:r>
              <a:rPr lang="en-US" sz="1600">
                <a:latin typeface="Times New Roman" charset="0"/>
              </a:rPr>
              <a:t>3</a:t>
            </a:r>
            <a:endParaRPr lang="en-US" sz="1600">
              <a:latin typeface="Times New Roman" charset="0"/>
            </a:endParaRPr>
          </a:p>
        </p:txBody>
      </p:sp>
      <p:sp>
        <p:nvSpPr>
          <p:cNvPr id="12311" name="Text Box 23"/>
          <p:cNvSpPr txBox="1">
            <a:spLocks noChangeArrowheads="1"/>
          </p:cNvSpPr>
          <p:nvPr/>
        </p:nvSpPr>
        <p:spPr bwMode="auto">
          <a:xfrm>
            <a:off x="5024438" y="5834063"/>
            <a:ext cx="285750" cy="336550"/>
          </a:xfrm>
          <a:prstGeom prst="rect">
            <a:avLst/>
          </a:prstGeom>
          <a:noFill/>
          <a:ln w="9525">
            <a:noFill/>
            <a:miter lim="800000"/>
          </a:ln>
        </p:spPr>
        <p:txBody>
          <a:bodyPr wrap="none">
            <a:spAutoFit/>
          </a:bodyPr>
          <a:lstStyle/>
          <a:p>
            <a:pPr eaLnBrk="0" hangingPunct="0"/>
            <a:r>
              <a:rPr lang="en-US" sz="1600">
                <a:latin typeface="Times New Roman" charset="0"/>
              </a:rPr>
              <a:t>4</a:t>
            </a:r>
            <a:endParaRPr lang="en-US" sz="1600">
              <a:latin typeface="Times New Roman" charset="0"/>
            </a:endParaRPr>
          </a:p>
        </p:txBody>
      </p:sp>
      <p:sp>
        <p:nvSpPr>
          <p:cNvPr id="12312" name="Text Box 24"/>
          <p:cNvSpPr txBox="1">
            <a:spLocks noChangeArrowheads="1"/>
          </p:cNvSpPr>
          <p:nvPr/>
        </p:nvSpPr>
        <p:spPr bwMode="auto">
          <a:xfrm>
            <a:off x="5434013" y="5835650"/>
            <a:ext cx="285750" cy="336550"/>
          </a:xfrm>
          <a:prstGeom prst="rect">
            <a:avLst/>
          </a:prstGeom>
          <a:noFill/>
          <a:ln w="9525">
            <a:noFill/>
            <a:miter lim="800000"/>
          </a:ln>
        </p:spPr>
        <p:txBody>
          <a:bodyPr wrap="none">
            <a:spAutoFit/>
          </a:bodyPr>
          <a:lstStyle/>
          <a:p>
            <a:pPr eaLnBrk="0" hangingPunct="0"/>
            <a:r>
              <a:rPr lang="en-US" sz="1600">
                <a:latin typeface="Times New Roman" charset="0"/>
              </a:rPr>
              <a:t>5</a:t>
            </a:r>
            <a:endParaRPr lang="en-US" sz="1600">
              <a:latin typeface="Times New Roman" charset="0"/>
            </a:endParaRPr>
          </a:p>
        </p:txBody>
      </p:sp>
      <p:sp>
        <p:nvSpPr>
          <p:cNvPr id="12313" name="Text Box 25"/>
          <p:cNvSpPr txBox="1">
            <a:spLocks noChangeArrowheads="1"/>
          </p:cNvSpPr>
          <p:nvPr/>
        </p:nvSpPr>
        <p:spPr bwMode="auto">
          <a:xfrm>
            <a:off x="5932488" y="5773738"/>
            <a:ext cx="285750" cy="336550"/>
          </a:xfrm>
          <a:prstGeom prst="rect">
            <a:avLst/>
          </a:prstGeom>
          <a:noFill/>
          <a:ln w="9525">
            <a:noFill/>
            <a:miter lim="800000"/>
          </a:ln>
        </p:spPr>
        <p:txBody>
          <a:bodyPr wrap="none">
            <a:spAutoFit/>
          </a:bodyPr>
          <a:lstStyle/>
          <a:p>
            <a:pPr eaLnBrk="0" hangingPunct="0"/>
            <a:r>
              <a:rPr lang="en-US" sz="1600">
                <a:latin typeface="Times New Roman" charset="0"/>
              </a:rPr>
              <a:t>6</a:t>
            </a:r>
            <a:endParaRPr lang="en-US" sz="1600">
              <a:latin typeface="Times New Roman" charset="0"/>
            </a:endParaRPr>
          </a:p>
        </p:txBody>
      </p:sp>
      <p:sp>
        <p:nvSpPr>
          <p:cNvPr id="12314" name="Oval 26"/>
          <p:cNvSpPr>
            <a:spLocks noChangeArrowheads="1"/>
          </p:cNvSpPr>
          <p:nvPr/>
        </p:nvSpPr>
        <p:spPr bwMode="auto">
          <a:xfrm>
            <a:off x="3506788" y="57546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15" name="Oval 27"/>
          <p:cNvSpPr>
            <a:spLocks noChangeArrowheads="1"/>
          </p:cNvSpPr>
          <p:nvPr/>
        </p:nvSpPr>
        <p:spPr bwMode="auto">
          <a:xfrm>
            <a:off x="6034088" y="17287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16" name="Oval 28"/>
          <p:cNvSpPr>
            <a:spLocks noChangeArrowheads="1"/>
          </p:cNvSpPr>
          <p:nvPr/>
        </p:nvSpPr>
        <p:spPr bwMode="auto">
          <a:xfrm>
            <a:off x="8535988" y="57419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17" name="Line 29"/>
          <p:cNvSpPr>
            <a:spLocks noChangeShapeType="1"/>
          </p:cNvSpPr>
          <p:nvPr/>
        </p:nvSpPr>
        <p:spPr bwMode="auto">
          <a:xfrm flipV="1">
            <a:off x="3557588" y="1779588"/>
            <a:ext cx="2514600" cy="3352800"/>
          </a:xfrm>
          <a:prstGeom prst="line">
            <a:avLst/>
          </a:prstGeom>
          <a:noFill/>
          <a:ln w="9525">
            <a:solidFill>
              <a:schemeClr val="bg2"/>
            </a:solidFill>
            <a:round/>
          </a:ln>
        </p:spPr>
        <p:txBody>
          <a:bodyPr/>
          <a:lstStyle/>
          <a:p>
            <a:endParaRPr lang="en-IN"/>
          </a:p>
        </p:txBody>
      </p:sp>
      <p:sp>
        <p:nvSpPr>
          <p:cNvPr id="12318" name="Line 30"/>
          <p:cNvSpPr>
            <a:spLocks noChangeShapeType="1"/>
          </p:cNvSpPr>
          <p:nvPr/>
        </p:nvSpPr>
        <p:spPr bwMode="auto">
          <a:xfrm flipV="1">
            <a:off x="3557588" y="1779588"/>
            <a:ext cx="2514600" cy="2667000"/>
          </a:xfrm>
          <a:prstGeom prst="line">
            <a:avLst/>
          </a:prstGeom>
          <a:noFill/>
          <a:ln w="9525">
            <a:solidFill>
              <a:schemeClr val="bg2"/>
            </a:solidFill>
            <a:round/>
          </a:ln>
        </p:spPr>
        <p:txBody>
          <a:bodyPr/>
          <a:lstStyle/>
          <a:p>
            <a:endParaRPr lang="en-IN"/>
          </a:p>
        </p:txBody>
      </p:sp>
      <p:sp>
        <p:nvSpPr>
          <p:cNvPr id="12319" name="Line 31"/>
          <p:cNvSpPr>
            <a:spLocks noChangeShapeType="1"/>
          </p:cNvSpPr>
          <p:nvPr/>
        </p:nvSpPr>
        <p:spPr bwMode="auto">
          <a:xfrm flipV="1">
            <a:off x="3557588" y="1779588"/>
            <a:ext cx="2514600" cy="1981200"/>
          </a:xfrm>
          <a:prstGeom prst="line">
            <a:avLst/>
          </a:prstGeom>
          <a:noFill/>
          <a:ln w="9525">
            <a:solidFill>
              <a:schemeClr val="bg2"/>
            </a:solidFill>
            <a:round/>
          </a:ln>
        </p:spPr>
        <p:txBody>
          <a:bodyPr/>
          <a:lstStyle/>
          <a:p>
            <a:endParaRPr lang="en-IN"/>
          </a:p>
        </p:txBody>
      </p:sp>
      <p:sp>
        <p:nvSpPr>
          <p:cNvPr id="12320" name="Line 32"/>
          <p:cNvSpPr>
            <a:spLocks noChangeShapeType="1"/>
          </p:cNvSpPr>
          <p:nvPr/>
        </p:nvSpPr>
        <p:spPr bwMode="auto">
          <a:xfrm flipV="1">
            <a:off x="3557588" y="1779588"/>
            <a:ext cx="2514600" cy="1295400"/>
          </a:xfrm>
          <a:prstGeom prst="line">
            <a:avLst/>
          </a:prstGeom>
          <a:noFill/>
          <a:ln w="9525">
            <a:solidFill>
              <a:schemeClr val="bg2"/>
            </a:solidFill>
            <a:round/>
          </a:ln>
        </p:spPr>
        <p:txBody>
          <a:bodyPr/>
          <a:lstStyle/>
          <a:p>
            <a:endParaRPr lang="en-IN"/>
          </a:p>
        </p:txBody>
      </p:sp>
      <p:sp>
        <p:nvSpPr>
          <p:cNvPr id="12321" name="Line 33"/>
          <p:cNvSpPr>
            <a:spLocks noChangeShapeType="1"/>
          </p:cNvSpPr>
          <p:nvPr/>
        </p:nvSpPr>
        <p:spPr bwMode="auto">
          <a:xfrm flipV="1">
            <a:off x="3562350" y="1779588"/>
            <a:ext cx="2509838" cy="647700"/>
          </a:xfrm>
          <a:prstGeom prst="line">
            <a:avLst/>
          </a:prstGeom>
          <a:noFill/>
          <a:ln w="9525">
            <a:solidFill>
              <a:schemeClr val="bg2"/>
            </a:solidFill>
            <a:round/>
          </a:ln>
        </p:spPr>
        <p:txBody>
          <a:bodyPr/>
          <a:lstStyle/>
          <a:p>
            <a:endParaRPr lang="en-IN"/>
          </a:p>
        </p:txBody>
      </p:sp>
      <p:grpSp>
        <p:nvGrpSpPr>
          <p:cNvPr id="2" name="Group 34"/>
          <p:cNvGrpSpPr/>
          <p:nvPr/>
        </p:nvGrpSpPr>
        <p:grpSpPr bwMode="auto">
          <a:xfrm>
            <a:off x="8497888" y="1589088"/>
            <a:ext cx="393700" cy="3689350"/>
            <a:chOff x="4304" y="840"/>
            <a:chExt cx="248" cy="2324"/>
          </a:xfrm>
        </p:grpSpPr>
        <p:sp>
          <p:nvSpPr>
            <p:cNvPr id="11379" name="Line 35"/>
            <p:cNvSpPr>
              <a:spLocks noChangeShapeType="1"/>
            </p:cNvSpPr>
            <p:nvPr/>
          </p:nvSpPr>
          <p:spPr bwMode="auto">
            <a:xfrm>
              <a:off x="4304" y="2200"/>
              <a:ext cx="96" cy="0"/>
            </a:xfrm>
            <a:prstGeom prst="line">
              <a:avLst/>
            </a:prstGeom>
            <a:noFill/>
            <a:ln w="9525">
              <a:solidFill>
                <a:schemeClr val="tx1"/>
              </a:solidFill>
              <a:round/>
            </a:ln>
          </p:spPr>
          <p:txBody>
            <a:bodyPr/>
            <a:lstStyle/>
            <a:p>
              <a:endParaRPr lang="en-IN"/>
            </a:p>
          </p:txBody>
        </p:sp>
        <p:sp>
          <p:nvSpPr>
            <p:cNvPr id="11380" name="Line 36"/>
            <p:cNvSpPr>
              <a:spLocks noChangeShapeType="1"/>
            </p:cNvSpPr>
            <p:nvPr/>
          </p:nvSpPr>
          <p:spPr bwMode="auto">
            <a:xfrm>
              <a:off x="4304" y="1768"/>
              <a:ext cx="96" cy="0"/>
            </a:xfrm>
            <a:prstGeom prst="line">
              <a:avLst/>
            </a:prstGeom>
            <a:noFill/>
            <a:ln w="9525">
              <a:solidFill>
                <a:schemeClr val="tx1"/>
              </a:solidFill>
              <a:round/>
            </a:ln>
          </p:spPr>
          <p:txBody>
            <a:bodyPr/>
            <a:lstStyle/>
            <a:p>
              <a:endParaRPr lang="en-IN"/>
            </a:p>
          </p:txBody>
        </p:sp>
        <p:sp>
          <p:nvSpPr>
            <p:cNvPr id="11381" name="Line 37"/>
            <p:cNvSpPr>
              <a:spLocks noChangeShapeType="1"/>
            </p:cNvSpPr>
            <p:nvPr/>
          </p:nvSpPr>
          <p:spPr bwMode="auto">
            <a:xfrm>
              <a:off x="4304" y="1344"/>
              <a:ext cx="96" cy="0"/>
            </a:xfrm>
            <a:prstGeom prst="line">
              <a:avLst/>
            </a:prstGeom>
            <a:noFill/>
            <a:ln w="9525">
              <a:solidFill>
                <a:schemeClr val="tx1"/>
              </a:solidFill>
              <a:round/>
            </a:ln>
          </p:spPr>
          <p:txBody>
            <a:bodyPr/>
            <a:lstStyle/>
            <a:p>
              <a:endParaRPr lang="en-IN"/>
            </a:p>
          </p:txBody>
        </p:sp>
        <p:sp>
          <p:nvSpPr>
            <p:cNvPr id="11382" name="Line 38"/>
            <p:cNvSpPr>
              <a:spLocks noChangeShapeType="1"/>
            </p:cNvSpPr>
            <p:nvPr/>
          </p:nvSpPr>
          <p:spPr bwMode="auto">
            <a:xfrm>
              <a:off x="4304" y="3056"/>
              <a:ext cx="96" cy="0"/>
            </a:xfrm>
            <a:prstGeom prst="line">
              <a:avLst/>
            </a:prstGeom>
            <a:noFill/>
            <a:ln w="9525">
              <a:solidFill>
                <a:schemeClr val="tx1"/>
              </a:solidFill>
              <a:round/>
            </a:ln>
          </p:spPr>
          <p:txBody>
            <a:bodyPr/>
            <a:lstStyle/>
            <a:p>
              <a:endParaRPr lang="en-IN"/>
            </a:p>
          </p:txBody>
        </p:sp>
        <p:sp>
          <p:nvSpPr>
            <p:cNvPr id="11383" name="Line 39"/>
            <p:cNvSpPr>
              <a:spLocks noChangeShapeType="1"/>
            </p:cNvSpPr>
            <p:nvPr/>
          </p:nvSpPr>
          <p:spPr bwMode="auto">
            <a:xfrm>
              <a:off x="4304" y="2632"/>
              <a:ext cx="96" cy="0"/>
            </a:xfrm>
            <a:prstGeom prst="line">
              <a:avLst/>
            </a:prstGeom>
            <a:noFill/>
            <a:ln w="9525">
              <a:solidFill>
                <a:schemeClr val="tx1"/>
              </a:solidFill>
              <a:round/>
            </a:ln>
          </p:spPr>
          <p:txBody>
            <a:bodyPr/>
            <a:lstStyle/>
            <a:p>
              <a:endParaRPr lang="en-IN"/>
            </a:p>
          </p:txBody>
        </p:sp>
        <p:sp>
          <p:nvSpPr>
            <p:cNvPr id="11384" name="Text Box 40"/>
            <p:cNvSpPr txBox="1">
              <a:spLocks noChangeArrowheads="1"/>
            </p:cNvSpPr>
            <p:nvPr/>
          </p:nvSpPr>
          <p:spPr bwMode="auto">
            <a:xfrm>
              <a:off x="4372" y="2952"/>
              <a:ext cx="180" cy="212"/>
            </a:xfrm>
            <a:prstGeom prst="rect">
              <a:avLst/>
            </a:prstGeom>
            <a:noFill/>
            <a:ln w="9525">
              <a:noFill/>
              <a:miter lim="800000"/>
            </a:ln>
          </p:spPr>
          <p:txBody>
            <a:bodyPr wrap="none">
              <a:spAutoFit/>
            </a:bodyPr>
            <a:lstStyle/>
            <a:p>
              <a:pPr eaLnBrk="0" hangingPunct="0"/>
              <a:r>
                <a:rPr lang="en-US" sz="1600">
                  <a:latin typeface="Times New Roman" charset="0"/>
                </a:rPr>
                <a:t>1</a:t>
              </a:r>
              <a:endParaRPr lang="en-US" sz="1600">
                <a:latin typeface="Times New Roman" charset="0"/>
              </a:endParaRPr>
            </a:p>
          </p:txBody>
        </p:sp>
        <p:sp>
          <p:nvSpPr>
            <p:cNvPr id="11385" name="Text Box 41"/>
            <p:cNvSpPr txBox="1">
              <a:spLocks noChangeArrowheads="1"/>
            </p:cNvSpPr>
            <p:nvPr/>
          </p:nvSpPr>
          <p:spPr bwMode="auto">
            <a:xfrm>
              <a:off x="4372" y="2520"/>
              <a:ext cx="180" cy="212"/>
            </a:xfrm>
            <a:prstGeom prst="rect">
              <a:avLst/>
            </a:prstGeom>
            <a:noFill/>
            <a:ln w="9525">
              <a:noFill/>
              <a:miter lim="800000"/>
            </a:ln>
          </p:spPr>
          <p:txBody>
            <a:bodyPr wrap="none">
              <a:spAutoFit/>
            </a:bodyPr>
            <a:lstStyle/>
            <a:p>
              <a:pPr eaLnBrk="0" hangingPunct="0"/>
              <a:r>
                <a:rPr lang="en-US" sz="1600">
                  <a:latin typeface="Times New Roman" charset="0"/>
                </a:rPr>
                <a:t>2</a:t>
              </a:r>
              <a:endParaRPr lang="en-US" sz="1600">
                <a:latin typeface="Times New Roman" charset="0"/>
              </a:endParaRPr>
            </a:p>
          </p:txBody>
        </p:sp>
        <p:sp>
          <p:nvSpPr>
            <p:cNvPr id="11386" name="Text Box 42"/>
            <p:cNvSpPr txBox="1">
              <a:spLocks noChangeArrowheads="1"/>
            </p:cNvSpPr>
            <p:nvPr/>
          </p:nvSpPr>
          <p:spPr bwMode="auto">
            <a:xfrm>
              <a:off x="4372" y="2088"/>
              <a:ext cx="180" cy="212"/>
            </a:xfrm>
            <a:prstGeom prst="rect">
              <a:avLst/>
            </a:prstGeom>
            <a:noFill/>
            <a:ln w="9525">
              <a:noFill/>
              <a:miter lim="800000"/>
            </a:ln>
          </p:spPr>
          <p:txBody>
            <a:bodyPr wrap="none">
              <a:spAutoFit/>
            </a:bodyPr>
            <a:lstStyle/>
            <a:p>
              <a:pPr eaLnBrk="0" hangingPunct="0"/>
              <a:r>
                <a:rPr lang="en-US" sz="1600">
                  <a:latin typeface="Times New Roman" charset="0"/>
                </a:rPr>
                <a:t>3</a:t>
              </a:r>
              <a:endParaRPr lang="en-US" sz="1600">
                <a:latin typeface="Times New Roman" charset="0"/>
              </a:endParaRPr>
            </a:p>
          </p:txBody>
        </p:sp>
        <p:sp>
          <p:nvSpPr>
            <p:cNvPr id="11387" name="Text Box 43"/>
            <p:cNvSpPr txBox="1">
              <a:spLocks noChangeArrowheads="1"/>
            </p:cNvSpPr>
            <p:nvPr/>
          </p:nvSpPr>
          <p:spPr bwMode="auto">
            <a:xfrm>
              <a:off x="4372" y="1656"/>
              <a:ext cx="180" cy="212"/>
            </a:xfrm>
            <a:prstGeom prst="rect">
              <a:avLst/>
            </a:prstGeom>
            <a:noFill/>
            <a:ln w="9525">
              <a:noFill/>
              <a:miter lim="800000"/>
            </a:ln>
          </p:spPr>
          <p:txBody>
            <a:bodyPr wrap="none">
              <a:spAutoFit/>
            </a:bodyPr>
            <a:lstStyle/>
            <a:p>
              <a:pPr eaLnBrk="0" hangingPunct="0"/>
              <a:r>
                <a:rPr lang="en-US" sz="1600">
                  <a:latin typeface="Times New Roman" charset="0"/>
                </a:rPr>
                <a:t>4</a:t>
              </a:r>
              <a:endParaRPr lang="en-US" sz="1600">
                <a:latin typeface="Times New Roman" charset="0"/>
              </a:endParaRPr>
            </a:p>
          </p:txBody>
        </p:sp>
        <p:sp>
          <p:nvSpPr>
            <p:cNvPr id="11388" name="Text Box 44"/>
            <p:cNvSpPr txBox="1">
              <a:spLocks noChangeArrowheads="1"/>
            </p:cNvSpPr>
            <p:nvPr/>
          </p:nvSpPr>
          <p:spPr bwMode="auto">
            <a:xfrm>
              <a:off x="4372" y="1224"/>
              <a:ext cx="180" cy="212"/>
            </a:xfrm>
            <a:prstGeom prst="rect">
              <a:avLst/>
            </a:prstGeom>
            <a:noFill/>
            <a:ln w="9525">
              <a:noFill/>
              <a:miter lim="800000"/>
            </a:ln>
          </p:spPr>
          <p:txBody>
            <a:bodyPr wrap="none">
              <a:spAutoFit/>
            </a:bodyPr>
            <a:lstStyle/>
            <a:p>
              <a:pPr eaLnBrk="0" hangingPunct="0"/>
              <a:r>
                <a:rPr lang="en-US" sz="1600">
                  <a:latin typeface="Times New Roman" charset="0"/>
                </a:rPr>
                <a:t>5</a:t>
              </a:r>
              <a:endParaRPr lang="en-US" sz="1600">
                <a:latin typeface="Times New Roman" charset="0"/>
              </a:endParaRPr>
            </a:p>
          </p:txBody>
        </p:sp>
        <p:sp>
          <p:nvSpPr>
            <p:cNvPr id="11389" name="Text Box 45"/>
            <p:cNvSpPr txBox="1">
              <a:spLocks noChangeArrowheads="1"/>
            </p:cNvSpPr>
            <p:nvPr/>
          </p:nvSpPr>
          <p:spPr bwMode="auto">
            <a:xfrm>
              <a:off x="4372" y="840"/>
              <a:ext cx="180" cy="212"/>
            </a:xfrm>
            <a:prstGeom prst="rect">
              <a:avLst/>
            </a:prstGeom>
            <a:noFill/>
            <a:ln w="9525">
              <a:noFill/>
              <a:miter lim="800000"/>
            </a:ln>
          </p:spPr>
          <p:txBody>
            <a:bodyPr wrap="none">
              <a:spAutoFit/>
            </a:bodyPr>
            <a:lstStyle/>
            <a:p>
              <a:pPr eaLnBrk="0" hangingPunct="0"/>
              <a:r>
                <a:rPr lang="en-US" sz="1600">
                  <a:latin typeface="Times New Roman" charset="0"/>
                </a:rPr>
                <a:t>6</a:t>
              </a:r>
              <a:endParaRPr lang="en-US" sz="1600">
                <a:latin typeface="Times New Roman" charset="0"/>
              </a:endParaRPr>
            </a:p>
          </p:txBody>
        </p:sp>
      </p:grpSp>
      <p:sp>
        <p:nvSpPr>
          <p:cNvPr id="12334" name="Line 46"/>
          <p:cNvSpPr>
            <a:spLocks noChangeShapeType="1"/>
          </p:cNvSpPr>
          <p:nvPr/>
        </p:nvSpPr>
        <p:spPr bwMode="auto">
          <a:xfrm flipH="1" flipV="1">
            <a:off x="6072188" y="1779588"/>
            <a:ext cx="2514600" cy="3352800"/>
          </a:xfrm>
          <a:prstGeom prst="line">
            <a:avLst/>
          </a:prstGeom>
          <a:noFill/>
          <a:ln w="9525">
            <a:solidFill>
              <a:schemeClr val="bg2"/>
            </a:solidFill>
            <a:round/>
          </a:ln>
        </p:spPr>
        <p:txBody>
          <a:bodyPr/>
          <a:lstStyle/>
          <a:p>
            <a:endParaRPr lang="en-IN"/>
          </a:p>
        </p:txBody>
      </p:sp>
      <p:sp>
        <p:nvSpPr>
          <p:cNvPr id="12335" name="Line 47"/>
          <p:cNvSpPr>
            <a:spLocks noChangeShapeType="1"/>
          </p:cNvSpPr>
          <p:nvPr/>
        </p:nvSpPr>
        <p:spPr bwMode="auto">
          <a:xfrm flipH="1" flipV="1">
            <a:off x="6072188" y="1779588"/>
            <a:ext cx="2514600" cy="2667000"/>
          </a:xfrm>
          <a:prstGeom prst="line">
            <a:avLst/>
          </a:prstGeom>
          <a:noFill/>
          <a:ln w="9525">
            <a:solidFill>
              <a:schemeClr val="bg2"/>
            </a:solidFill>
            <a:round/>
          </a:ln>
        </p:spPr>
        <p:txBody>
          <a:bodyPr/>
          <a:lstStyle/>
          <a:p>
            <a:endParaRPr lang="en-IN"/>
          </a:p>
        </p:txBody>
      </p:sp>
      <p:sp>
        <p:nvSpPr>
          <p:cNvPr id="12336" name="Line 48"/>
          <p:cNvSpPr>
            <a:spLocks noChangeShapeType="1"/>
          </p:cNvSpPr>
          <p:nvPr/>
        </p:nvSpPr>
        <p:spPr bwMode="auto">
          <a:xfrm flipH="1" flipV="1">
            <a:off x="6072188" y="1779588"/>
            <a:ext cx="2514600" cy="1981200"/>
          </a:xfrm>
          <a:prstGeom prst="line">
            <a:avLst/>
          </a:prstGeom>
          <a:noFill/>
          <a:ln w="9525">
            <a:solidFill>
              <a:schemeClr val="bg2"/>
            </a:solidFill>
            <a:round/>
          </a:ln>
        </p:spPr>
        <p:txBody>
          <a:bodyPr/>
          <a:lstStyle/>
          <a:p>
            <a:endParaRPr lang="en-IN"/>
          </a:p>
        </p:txBody>
      </p:sp>
      <p:sp>
        <p:nvSpPr>
          <p:cNvPr id="12337" name="Line 49"/>
          <p:cNvSpPr>
            <a:spLocks noChangeShapeType="1"/>
          </p:cNvSpPr>
          <p:nvPr/>
        </p:nvSpPr>
        <p:spPr bwMode="auto">
          <a:xfrm flipH="1" flipV="1">
            <a:off x="6072188" y="1779588"/>
            <a:ext cx="2514600" cy="1295400"/>
          </a:xfrm>
          <a:prstGeom prst="line">
            <a:avLst/>
          </a:prstGeom>
          <a:noFill/>
          <a:ln w="9525">
            <a:solidFill>
              <a:schemeClr val="bg2"/>
            </a:solidFill>
            <a:round/>
          </a:ln>
        </p:spPr>
        <p:txBody>
          <a:bodyPr/>
          <a:lstStyle/>
          <a:p>
            <a:endParaRPr lang="en-IN"/>
          </a:p>
        </p:txBody>
      </p:sp>
      <p:sp>
        <p:nvSpPr>
          <p:cNvPr id="12338" name="Line 50"/>
          <p:cNvSpPr>
            <a:spLocks noChangeShapeType="1"/>
          </p:cNvSpPr>
          <p:nvPr/>
        </p:nvSpPr>
        <p:spPr bwMode="auto">
          <a:xfrm flipH="1" flipV="1">
            <a:off x="6072188" y="1779588"/>
            <a:ext cx="2514600" cy="609600"/>
          </a:xfrm>
          <a:prstGeom prst="line">
            <a:avLst/>
          </a:prstGeom>
          <a:noFill/>
          <a:ln w="9525">
            <a:solidFill>
              <a:schemeClr val="bg2"/>
            </a:solidFill>
            <a:round/>
          </a:ln>
        </p:spPr>
        <p:txBody>
          <a:bodyPr/>
          <a:lstStyle/>
          <a:p>
            <a:endParaRPr lang="en-IN"/>
          </a:p>
        </p:txBody>
      </p:sp>
      <p:grpSp>
        <p:nvGrpSpPr>
          <p:cNvPr id="3" name="Group 51"/>
          <p:cNvGrpSpPr/>
          <p:nvPr/>
        </p:nvGrpSpPr>
        <p:grpSpPr bwMode="auto">
          <a:xfrm>
            <a:off x="6383338" y="5729288"/>
            <a:ext cx="1924050" cy="406400"/>
            <a:chOff x="2980" y="3448"/>
            <a:chExt cx="1212" cy="256"/>
          </a:xfrm>
        </p:grpSpPr>
        <p:grpSp>
          <p:nvGrpSpPr>
            <p:cNvPr id="4" name="Group 52"/>
            <p:cNvGrpSpPr/>
            <p:nvPr/>
          </p:nvGrpSpPr>
          <p:grpSpPr bwMode="auto">
            <a:xfrm>
              <a:off x="3048" y="3448"/>
              <a:ext cx="1056" cy="96"/>
              <a:chOff x="3072" y="3552"/>
              <a:chExt cx="1056" cy="96"/>
            </a:xfrm>
          </p:grpSpPr>
          <p:sp>
            <p:nvSpPr>
              <p:cNvPr id="11374" name="Line 53"/>
              <p:cNvSpPr>
                <a:spLocks noChangeShapeType="1"/>
              </p:cNvSpPr>
              <p:nvPr/>
            </p:nvSpPr>
            <p:spPr bwMode="auto">
              <a:xfrm>
                <a:off x="3600" y="3552"/>
                <a:ext cx="0" cy="96"/>
              </a:xfrm>
              <a:prstGeom prst="line">
                <a:avLst/>
              </a:prstGeom>
              <a:noFill/>
              <a:ln w="9525">
                <a:solidFill>
                  <a:schemeClr val="tx1"/>
                </a:solidFill>
                <a:round/>
              </a:ln>
            </p:spPr>
            <p:txBody>
              <a:bodyPr/>
              <a:lstStyle/>
              <a:p>
                <a:endParaRPr lang="en-IN"/>
              </a:p>
            </p:txBody>
          </p:sp>
          <p:sp>
            <p:nvSpPr>
              <p:cNvPr id="11375" name="Line 54"/>
              <p:cNvSpPr>
                <a:spLocks noChangeShapeType="1"/>
              </p:cNvSpPr>
              <p:nvPr/>
            </p:nvSpPr>
            <p:spPr bwMode="auto">
              <a:xfrm>
                <a:off x="4128" y="3552"/>
                <a:ext cx="0" cy="96"/>
              </a:xfrm>
              <a:prstGeom prst="line">
                <a:avLst/>
              </a:prstGeom>
              <a:noFill/>
              <a:ln w="9525">
                <a:solidFill>
                  <a:schemeClr val="tx1"/>
                </a:solidFill>
                <a:round/>
              </a:ln>
            </p:spPr>
            <p:txBody>
              <a:bodyPr/>
              <a:lstStyle/>
              <a:p>
                <a:endParaRPr lang="en-IN"/>
              </a:p>
            </p:txBody>
          </p:sp>
          <p:sp>
            <p:nvSpPr>
              <p:cNvPr id="11376" name="Line 55"/>
              <p:cNvSpPr>
                <a:spLocks noChangeShapeType="1"/>
              </p:cNvSpPr>
              <p:nvPr/>
            </p:nvSpPr>
            <p:spPr bwMode="auto">
              <a:xfrm>
                <a:off x="3872" y="3552"/>
                <a:ext cx="0" cy="96"/>
              </a:xfrm>
              <a:prstGeom prst="line">
                <a:avLst/>
              </a:prstGeom>
              <a:noFill/>
              <a:ln w="9525">
                <a:solidFill>
                  <a:schemeClr val="tx1"/>
                </a:solidFill>
                <a:round/>
              </a:ln>
            </p:spPr>
            <p:txBody>
              <a:bodyPr/>
              <a:lstStyle/>
              <a:p>
                <a:endParaRPr lang="en-IN"/>
              </a:p>
            </p:txBody>
          </p:sp>
          <p:sp>
            <p:nvSpPr>
              <p:cNvPr id="11377" name="Line 56"/>
              <p:cNvSpPr>
                <a:spLocks noChangeShapeType="1"/>
              </p:cNvSpPr>
              <p:nvPr/>
            </p:nvSpPr>
            <p:spPr bwMode="auto">
              <a:xfrm>
                <a:off x="3328" y="3552"/>
                <a:ext cx="0" cy="96"/>
              </a:xfrm>
              <a:prstGeom prst="line">
                <a:avLst/>
              </a:prstGeom>
              <a:noFill/>
              <a:ln w="9525">
                <a:solidFill>
                  <a:schemeClr val="tx1"/>
                </a:solidFill>
                <a:round/>
              </a:ln>
            </p:spPr>
            <p:txBody>
              <a:bodyPr/>
              <a:lstStyle/>
              <a:p>
                <a:endParaRPr lang="en-IN"/>
              </a:p>
            </p:txBody>
          </p:sp>
          <p:sp>
            <p:nvSpPr>
              <p:cNvPr id="11378" name="Line 57"/>
              <p:cNvSpPr>
                <a:spLocks noChangeShapeType="1"/>
              </p:cNvSpPr>
              <p:nvPr/>
            </p:nvSpPr>
            <p:spPr bwMode="auto">
              <a:xfrm>
                <a:off x="3072" y="3552"/>
                <a:ext cx="0" cy="96"/>
              </a:xfrm>
              <a:prstGeom prst="line">
                <a:avLst/>
              </a:prstGeom>
              <a:noFill/>
              <a:ln w="9525">
                <a:solidFill>
                  <a:schemeClr val="tx1"/>
                </a:solidFill>
                <a:round/>
              </a:ln>
            </p:spPr>
            <p:txBody>
              <a:bodyPr/>
              <a:lstStyle/>
              <a:p>
                <a:endParaRPr lang="en-IN"/>
              </a:p>
            </p:txBody>
          </p:sp>
        </p:grpSp>
        <p:sp>
          <p:nvSpPr>
            <p:cNvPr id="11369" name="Text Box 58"/>
            <p:cNvSpPr txBox="1">
              <a:spLocks noChangeArrowheads="1"/>
            </p:cNvSpPr>
            <p:nvPr/>
          </p:nvSpPr>
          <p:spPr bwMode="auto">
            <a:xfrm>
              <a:off x="2980" y="3487"/>
              <a:ext cx="180" cy="212"/>
            </a:xfrm>
            <a:prstGeom prst="rect">
              <a:avLst/>
            </a:prstGeom>
            <a:noFill/>
            <a:ln w="9525">
              <a:noFill/>
              <a:miter lim="800000"/>
            </a:ln>
          </p:spPr>
          <p:txBody>
            <a:bodyPr wrap="none">
              <a:spAutoFit/>
            </a:bodyPr>
            <a:lstStyle/>
            <a:p>
              <a:pPr eaLnBrk="0" hangingPunct="0"/>
              <a:r>
                <a:rPr lang="en-US" sz="1600">
                  <a:latin typeface="Times New Roman" charset="0"/>
                </a:rPr>
                <a:t>5</a:t>
              </a:r>
              <a:endParaRPr lang="en-US" sz="1600">
                <a:latin typeface="Times New Roman" charset="0"/>
              </a:endParaRPr>
            </a:p>
          </p:txBody>
        </p:sp>
        <p:sp>
          <p:nvSpPr>
            <p:cNvPr id="11370" name="Text Box 59"/>
            <p:cNvSpPr txBox="1">
              <a:spLocks noChangeArrowheads="1"/>
            </p:cNvSpPr>
            <p:nvPr/>
          </p:nvSpPr>
          <p:spPr bwMode="auto">
            <a:xfrm>
              <a:off x="3238" y="3480"/>
              <a:ext cx="180" cy="212"/>
            </a:xfrm>
            <a:prstGeom prst="rect">
              <a:avLst/>
            </a:prstGeom>
            <a:noFill/>
            <a:ln w="9525">
              <a:noFill/>
              <a:miter lim="800000"/>
            </a:ln>
          </p:spPr>
          <p:txBody>
            <a:bodyPr wrap="none">
              <a:spAutoFit/>
            </a:bodyPr>
            <a:lstStyle/>
            <a:p>
              <a:pPr eaLnBrk="0" hangingPunct="0"/>
              <a:r>
                <a:rPr lang="en-US" sz="1600">
                  <a:latin typeface="Times New Roman" charset="0"/>
                </a:rPr>
                <a:t>4</a:t>
              </a:r>
              <a:endParaRPr lang="en-US" sz="1600">
                <a:latin typeface="Times New Roman" charset="0"/>
              </a:endParaRPr>
            </a:p>
          </p:txBody>
        </p:sp>
        <p:sp>
          <p:nvSpPr>
            <p:cNvPr id="11371" name="Text Box 60"/>
            <p:cNvSpPr txBox="1">
              <a:spLocks noChangeArrowheads="1"/>
            </p:cNvSpPr>
            <p:nvPr/>
          </p:nvSpPr>
          <p:spPr bwMode="auto">
            <a:xfrm>
              <a:off x="3496" y="3489"/>
              <a:ext cx="180" cy="212"/>
            </a:xfrm>
            <a:prstGeom prst="rect">
              <a:avLst/>
            </a:prstGeom>
            <a:noFill/>
            <a:ln w="9525">
              <a:noFill/>
              <a:miter lim="800000"/>
            </a:ln>
          </p:spPr>
          <p:txBody>
            <a:bodyPr wrap="none">
              <a:spAutoFit/>
            </a:bodyPr>
            <a:lstStyle/>
            <a:p>
              <a:pPr eaLnBrk="0" hangingPunct="0"/>
              <a:r>
                <a:rPr lang="en-US" sz="1600">
                  <a:latin typeface="Times New Roman" charset="0"/>
                </a:rPr>
                <a:t>3</a:t>
              </a:r>
              <a:endParaRPr lang="en-US" sz="1600">
                <a:latin typeface="Times New Roman" charset="0"/>
              </a:endParaRPr>
            </a:p>
          </p:txBody>
        </p:sp>
        <p:sp>
          <p:nvSpPr>
            <p:cNvPr id="11372" name="Text Box 61"/>
            <p:cNvSpPr txBox="1">
              <a:spLocks noChangeArrowheads="1"/>
            </p:cNvSpPr>
            <p:nvPr/>
          </p:nvSpPr>
          <p:spPr bwMode="auto">
            <a:xfrm>
              <a:off x="3754" y="3490"/>
              <a:ext cx="180" cy="212"/>
            </a:xfrm>
            <a:prstGeom prst="rect">
              <a:avLst/>
            </a:prstGeom>
            <a:noFill/>
            <a:ln w="9525">
              <a:noFill/>
              <a:miter lim="800000"/>
            </a:ln>
          </p:spPr>
          <p:txBody>
            <a:bodyPr wrap="none">
              <a:spAutoFit/>
            </a:bodyPr>
            <a:lstStyle/>
            <a:p>
              <a:pPr eaLnBrk="0" hangingPunct="0"/>
              <a:r>
                <a:rPr lang="en-US" sz="1600">
                  <a:latin typeface="Times New Roman" charset="0"/>
                </a:rPr>
                <a:t>2</a:t>
              </a:r>
              <a:endParaRPr lang="en-US" sz="1600">
                <a:latin typeface="Times New Roman" charset="0"/>
              </a:endParaRPr>
            </a:p>
          </p:txBody>
        </p:sp>
        <p:sp>
          <p:nvSpPr>
            <p:cNvPr id="11373" name="Text Box 62"/>
            <p:cNvSpPr txBox="1">
              <a:spLocks noChangeArrowheads="1"/>
            </p:cNvSpPr>
            <p:nvPr/>
          </p:nvSpPr>
          <p:spPr bwMode="auto">
            <a:xfrm>
              <a:off x="4012" y="3492"/>
              <a:ext cx="180" cy="212"/>
            </a:xfrm>
            <a:prstGeom prst="rect">
              <a:avLst/>
            </a:prstGeom>
            <a:noFill/>
            <a:ln w="9525">
              <a:noFill/>
              <a:miter lim="800000"/>
            </a:ln>
          </p:spPr>
          <p:txBody>
            <a:bodyPr wrap="none">
              <a:spAutoFit/>
            </a:bodyPr>
            <a:lstStyle/>
            <a:p>
              <a:pPr eaLnBrk="0" hangingPunct="0"/>
              <a:r>
                <a:rPr lang="en-US" sz="1600">
                  <a:latin typeface="Times New Roman" charset="0"/>
                </a:rPr>
                <a:t>1</a:t>
              </a:r>
              <a:endParaRPr lang="en-US" sz="1600">
                <a:latin typeface="Times New Roman" charset="0"/>
              </a:endParaRPr>
            </a:p>
          </p:txBody>
        </p:sp>
      </p:grpSp>
      <p:sp>
        <p:nvSpPr>
          <p:cNvPr id="12351" name="Line 63"/>
          <p:cNvSpPr>
            <a:spLocks noChangeShapeType="1"/>
          </p:cNvSpPr>
          <p:nvPr/>
        </p:nvSpPr>
        <p:spPr bwMode="auto">
          <a:xfrm flipV="1">
            <a:off x="3938588" y="4598988"/>
            <a:ext cx="0" cy="1143000"/>
          </a:xfrm>
          <a:prstGeom prst="line">
            <a:avLst/>
          </a:prstGeom>
          <a:noFill/>
          <a:ln w="9525">
            <a:solidFill>
              <a:schemeClr val="bg2"/>
            </a:solidFill>
            <a:round/>
          </a:ln>
        </p:spPr>
        <p:txBody>
          <a:bodyPr/>
          <a:lstStyle/>
          <a:p>
            <a:endParaRPr lang="en-IN"/>
          </a:p>
        </p:txBody>
      </p:sp>
      <p:sp>
        <p:nvSpPr>
          <p:cNvPr id="12352" name="Line 64"/>
          <p:cNvSpPr>
            <a:spLocks noChangeShapeType="1"/>
          </p:cNvSpPr>
          <p:nvPr/>
        </p:nvSpPr>
        <p:spPr bwMode="auto">
          <a:xfrm flipV="1">
            <a:off x="4344988" y="3608388"/>
            <a:ext cx="0" cy="2209800"/>
          </a:xfrm>
          <a:prstGeom prst="line">
            <a:avLst/>
          </a:prstGeom>
          <a:noFill/>
          <a:ln w="9525">
            <a:solidFill>
              <a:schemeClr val="bg2"/>
            </a:solidFill>
            <a:round/>
          </a:ln>
        </p:spPr>
        <p:txBody>
          <a:bodyPr/>
          <a:lstStyle/>
          <a:p>
            <a:endParaRPr lang="en-IN"/>
          </a:p>
        </p:txBody>
      </p:sp>
      <p:sp>
        <p:nvSpPr>
          <p:cNvPr id="12353" name="Line 65"/>
          <p:cNvSpPr>
            <a:spLocks noChangeShapeType="1"/>
          </p:cNvSpPr>
          <p:nvPr/>
        </p:nvSpPr>
        <p:spPr bwMode="auto">
          <a:xfrm flipV="1">
            <a:off x="4776788" y="2770188"/>
            <a:ext cx="0" cy="3035300"/>
          </a:xfrm>
          <a:prstGeom prst="line">
            <a:avLst/>
          </a:prstGeom>
          <a:noFill/>
          <a:ln w="9525">
            <a:solidFill>
              <a:schemeClr val="bg2"/>
            </a:solidFill>
            <a:round/>
          </a:ln>
        </p:spPr>
        <p:txBody>
          <a:bodyPr/>
          <a:lstStyle/>
          <a:p>
            <a:endParaRPr lang="en-IN"/>
          </a:p>
        </p:txBody>
      </p:sp>
      <p:sp>
        <p:nvSpPr>
          <p:cNvPr id="12354" name="Line 66"/>
          <p:cNvSpPr>
            <a:spLocks noChangeShapeType="1"/>
          </p:cNvSpPr>
          <p:nvPr/>
        </p:nvSpPr>
        <p:spPr bwMode="auto">
          <a:xfrm flipV="1">
            <a:off x="5208588" y="2236788"/>
            <a:ext cx="0" cy="3568700"/>
          </a:xfrm>
          <a:prstGeom prst="line">
            <a:avLst/>
          </a:prstGeom>
          <a:noFill/>
          <a:ln w="9525">
            <a:solidFill>
              <a:schemeClr val="bg2"/>
            </a:solidFill>
            <a:round/>
          </a:ln>
        </p:spPr>
        <p:txBody>
          <a:bodyPr/>
          <a:lstStyle/>
          <a:p>
            <a:endParaRPr lang="en-IN"/>
          </a:p>
        </p:txBody>
      </p:sp>
      <p:sp>
        <p:nvSpPr>
          <p:cNvPr id="12355" name="Line 67"/>
          <p:cNvSpPr>
            <a:spLocks noChangeShapeType="1"/>
          </p:cNvSpPr>
          <p:nvPr/>
        </p:nvSpPr>
        <p:spPr bwMode="auto">
          <a:xfrm flipV="1">
            <a:off x="5602288" y="1855788"/>
            <a:ext cx="0" cy="3937000"/>
          </a:xfrm>
          <a:prstGeom prst="line">
            <a:avLst/>
          </a:prstGeom>
          <a:noFill/>
          <a:ln w="9525">
            <a:solidFill>
              <a:schemeClr val="bg2"/>
            </a:solidFill>
            <a:round/>
          </a:ln>
        </p:spPr>
        <p:txBody>
          <a:bodyPr/>
          <a:lstStyle/>
          <a:p>
            <a:endParaRPr lang="en-IN"/>
          </a:p>
        </p:txBody>
      </p:sp>
      <p:grpSp>
        <p:nvGrpSpPr>
          <p:cNvPr id="5" name="Group 68"/>
          <p:cNvGrpSpPr/>
          <p:nvPr/>
        </p:nvGrpSpPr>
        <p:grpSpPr bwMode="auto">
          <a:xfrm flipH="1">
            <a:off x="6503988" y="1843088"/>
            <a:ext cx="1663700" cy="3962400"/>
            <a:chOff x="1536" y="1104"/>
            <a:chExt cx="1048" cy="2496"/>
          </a:xfrm>
        </p:grpSpPr>
        <p:sp>
          <p:nvSpPr>
            <p:cNvPr id="11363" name="Line 69"/>
            <p:cNvSpPr>
              <a:spLocks noChangeShapeType="1"/>
            </p:cNvSpPr>
            <p:nvPr/>
          </p:nvSpPr>
          <p:spPr bwMode="auto">
            <a:xfrm flipV="1">
              <a:off x="1536" y="2832"/>
              <a:ext cx="0" cy="720"/>
            </a:xfrm>
            <a:prstGeom prst="line">
              <a:avLst/>
            </a:prstGeom>
            <a:noFill/>
            <a:ln w="9525">
              <a:solidFill>
                <a:schemeClr val="bg2"/>
              </a:solidFill>
              <a:round/>
            </a:ln>
          </p:spPr>
          <p:txBody>
            <a:bodyPr/>
            <a:lstStyle/>
            <a:p>
              <a:endParaRPr lang="en-IN"/>
            </a:p>
          </p:txBody>
        </p:sp>
        <p:sp>
          <p:nvSpPr>
            <p:cNvPr id="11364" name="Line 70"/>
            <p:cNvSpPr>
              <a:spLocks noChangeShapeType="1"/>
            </p:cNvSpPr>
            <p:nvPr/>
          </p:nvSpPr>
          <p:spPr bwMode="auto">
            <a:xfrm flipV="1">
              <a:off x="1792" y="2208"/>
              <a:ext cx="0" cy="1392"/>
            </a:xfrm>
            <a:prstGeom prst="line">
              <a:avLst/>
            </a:prstGeom>
            <a:noFill/>
            <a:ln w="9525">
              <a:solidFill>
                <a:schemeClr val="bg2"/>
              </a:solidFill>
              <a:round/>
            </a:ln>
          </p:spPr>
          <p:txBody>
            <a:bodyPr/>
            <a:lstStyle/>
            <a:p>
              <a:endParaRPr lang="en-IN"/>
            </a:p>
          </p:txBody>
        </p:sp>
        <p:sp>
          <p:nvSpPr>
            <p:cNvPr id="11365" name="Line 71"/>
            <p:cNvSpPr>
              <a:spLocks noChangeShapeType="1"/>
            </p:cNvSpPr>
            <p:nvPr/>
          </p:nvSpPr>
          <p:spPr bwMode="auto">
            <a:xfrm flipV="1">
              <a:off x="2064" y="1680"/>
              <a:ext cx="0" cy="1912"/>
            </a:xfrm>
            <a:prstGeom prst="line">
              <a:avLst/>
            </a:prstGeom>
            <a:noFill/>
            <a:ln w="9525">
              <a:solidFill>
                <a:schemeClr val="bg2"/>
              </a:solidFill>
              <a:round/>
            </a:ln>
          </p:spPr>
          <p:txBody>
            <a:bodyPr/>
            <a:lstStyle/>
            <a:p>
              <a:endParaRPr lang="en-IN"/>
            </a:p>
          </p:txBody>
        </p:sp>
        <p:sp>
          <p:nvSpPr>
            <p:cNvPr id="11366" name="Line 72"/>
            <p:cNvSpPr>
              <a:spLocks noChangeShapeType="1"/>
            </p:cNvSpPr>
            <p:nvPr/>
          </p:nvSpPr>
          <p:spPr bwMode="auto">
            <a:xfrm flipV="1">
              <a:off x="2336" y="1344"/>
              <a:ext cx="0" cy="2248"/>
            </a:xfrm>
            <a:prstGeom prst="line">
              <a:avLst/>
            </a:prstGeom>
            <a:noFill/>
            <a:ln w="9525">
              <a:solidFill>
                <a:schemeClr val="bg2"/>
              </a:solidFill>
              <a:round/>
            </a:ln>
          </p:spPr>
          <p:txBody>
            <a:bodyPr/>
            <a:lstStyle/>
            <a:p>
              <a:endParaRPr lang="en-IN"/>
            </a:p>
          </p:txBody>
        </p:sp>
        <p:sp>
          <p:nvSpPr>
            <p:cNvPr id="11367" name="Line 73"/>
            <p:cNvSpPr>
              <a:spLocks noChangeShapeType="1"/>
            </p:cNvSpPr>
            <p:nvPr/>
          </p:nvSpPr>
          <p:spPr bwMode="auto">
            <a:xfrm flipV="1">
              <a:off x="2584" y="1104"/>
              <a:ext cx="0" cy="2480"/>
            </a:xfrm>
            <a:prstGeom prst="line">
              <a:avLst/>
            </a:prstGeom>
            <a:noFill/>
            <a:ln w="9525">
              <a:solidFill>
                <a:schemeClr val="bg2"/>
              </a:solidFill>
              <a:round/>
            </a:ln>
          </p:spPr>
          <p:txBody>
            <a:bodyPr/>
            <a:lstStyle/>
            <a:p>
              <a:endParaRPr lang="en-IN"/>
            </a:p>
          </p:txBody>
        </p:sp>
      </p:grpSp>
      <p:sp>
        <p:nvSpPr>
          <p:cNvPr id="12362" name="Oval 74"/>
          <p:cNvSpPr>
            <a:spLocks noChangeArrowheads="1"/>
          </p:cNvSpPr>
          <p:nvPr/>
        </p:nvSpPr>
        <p:spPr bwMode="auto">
          <a:xfrm>
            <a:off x="3900488" y="45989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63" name="Oval 75"/>
          <p:cNvSpPr>
            <a:spLocks noChangeArrowheads="1"/>
          </p:cNvSpPr>
          <p:nvPr/>
        </p:nvSpPr>
        <p:spPr bwMode="auto">
          <a:xfrm>
            <a:off x="4306888" y="35829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64" name="Oval 76"/>
          <p:cNvSpPr>
            <a:spLocks noChangeArrowheads="1"/>
          </p:cNvSpPr>
          <p:nvPr/>
        </p:nvSpPr>
        <p:spPr bwMode="auto">
          <a:xfrm>
            <a:off x="4738688" y="27701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65" name="Oval 77"/>
          <p:cNvSpPr>
            <a:spLocks noChangeArrowheads="1"/>
          </p:cNvSpPr>
          <p:nvPr/>
        </p:nvSpPr>
        <p:spPr bwMode="auto">
          <a:xfrm>
            <a:off x="5157788" y="21986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66" name="Oval 78"/>
          <p:cNvSpPr>
            <a:spLocks noChangeArrowheads="1"/>
          </p:cNvSpPr>
          <p:nvPr/>
        </p:nvSpPr>
        <p:spPr bwMode="auto">
          <a:xfrm>
            <a:off x="5538788" y="18557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67" name="Oval 79"/>
          <p:cNvSpPr>
            <a:spLocks noChangeArrowheads="1"/>
          </p:cNvSpPr>
          <p:nvPr/>
        </p:nvSpPr>
        <p:spPr bwMode="auto">
          <a:xfrm>
            <a:off x="6453188" y="18557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68" name="Oval 80"/>
          <p:cNvSpPr>
            <a:spLocks noChangeArrowheads="1"/>
          </p:cNvSpPr>
          <p:nvPr/>
        </p:nvSpPr>
        <p:spPr bwMode="auto">
          <a:xfrm>
            <a:off x="6884988" y="21605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69" name="Oval 81"/>
          <p:cNvSpPr>
            <a:spLocks noChangeArrowheads="1"/>
          </p:cNvSpPr>
          <p:nvPr/>
        </p:nvSpPr>
        <p:spPr bwMode="auto">
          <a:xfrm>
            <a:off x="7304088" y="27447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70" name="Oval 82"/>
          <p:cNvSpPr>
            <a:spLocks noChangeArrowheads="1"/>
          </p:cNvSpPr>
          <p:nvPr/>
        </p:nvSpPr>
        <p:spPr bwMode="auto">
          <a:xfrm>
            <a:off x="7723188" y="35321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71" name="Oval 83"/>
          <p:cNvSpPr>
            <a:spLocks noChangeArrowheads="1"/>
          </p:cNvSpPr>
          <p:nvPr/>
        </p:nvSpPr>
        <p:spPr bwMode="auto">
          <a:xfrm>
            <a:off x="8129588" y="45354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72" name="Arc 84"/>
          <p:cNvSpPr/>
          <p:nvPr/>
        </p:nvSpPr>
        <p:spPr bwMode="auto">
          <a:xfrm rot="-933472">
            <a:off x="6402388" y="1509713"/>
            <a:ext cx="1598612" cy="4529137"/>
          </a:xfrm>
          <a:custGeom>
            <a:avLst/>
            <a:gdLst>
              <a:gd name="T0" fmla="*/ 206117 w 21600"/>
              <a:gd name="T1" fmla="*/ 0 h 23940"/>
              <a:gd name="T2" fmla="*/ 1587659 w 21600"/>
              <a:gd name="T3" fmla="*/ 4529137 h 23940"/>
              <a:gd name="T4" fmla="*/ 0 w 21600"/>
              <a:gd name="T5" fmla="*/ 4052386 h 23940"/>
              <a:gd name="T6" fmla="*/ 0 60000 65536"/>
              <a:gd name="T7" fmla="*/ 0 60000 65536"/>
              <a:gd name="T8" fmla="*/ 0 60000 65536"/>
              <a:gd name="T9" fmla="*/ 0 w 21600"/>
              <a:gd name="T10" fmla="*/ 0 h 23940"/>
              <a:gd name="T11" fmla="*/ 21600 w 21600"/>
              <a:gd name="T12" fmla="*/ 23940 h 23940"/>
            </a:gdLst>
            <a:ahLst/>
            <a:cxnLst>
              <a:cxn ang="T6">
                <a:pos x="T0" y="T1"/>
              </a:cxn>
              <a:cxn ang="T7">
                <a:pos x="T2" y="T3"/>
              </a:cxn>
              <a:cxn ang="T8">
                <a:pos x="T4" y="T5"/>
              </a:cxn>
            </a:cxnLst>
            <a:rect l="T9" t="T10" r="T11" b="T12"/>
            <a:pathLst>
              <a:path w="21600" h="23940" fill="none" extrusionOk="0">
                <a:moveTo>
                  <a:pt x="2784" y="0"/>
                </a:moveTo>
                <a:cubicBezTo>
                  <a:pt x="13547" y="1399"/>
                  <a:pt x="21600" y="10567"/>
                  <a:pt x="21600" y="21420"/>
                </a:cubicBezTo>
                <a:cubicBezTo>
                  <a:pt x="21600" y="22262"/>
                  <a:pt x="21550" y="23103"/>
                  <a:pt x="21452" y="23940"/>
                </a:cubicBezTo>
              </a:path>
              <a:path w="21600" h="23940" stroke="0" extrusionOk="0">
                <a:moveTo>
                  <a:pt x="2784" y="0"/>
                </a:moveTo>
                <a:cubicBezTo>
                  <a:pt x="13547" y="1399"/>
                  <a:pt x="21600" y="10567"/>
                  <a:pt x="21600" y="21420"/>
                </a:cubicBezTo>
                <a:cubicBezTo>
                  <a:pt x="21600" y="22262"/>
                  <a:pt x="21550" y="23103"/>
                  <a:pt x="21452" y="23940"/>
                </a:cubicBezTo>
                <a:lnTo>
                  <a:pt x="0" y="21420"/>
                </a:lnTo>
                <a:close/>
              </a:path>
            </a:pathLst>
          </a:custGeom>
          <a:noFill/>
          <a:ln w="28575">
            <a:solidFill>
              <a:schemeClr val="tx1"/>
            </a:solidFill>
            <a:round/>
          </a:ln>
        </p:spPr>
        <p:txBody>
          <a:bodyPr wrap="none" anchor="ctr"/>
          <a:lstStyle/>
          <a:p>
            <a:endParaRPr lang="en-IN"/>
          </a:p>
        </p:txBody>
      </p:sp>
      <p:sp>
        <p:nvSpPr>
          <p:cNvPr id="12373" name="Arc 85"/>
          <p:cNvSpPr/>
          <p:nvPr/>
        </p:nvSpPr>
        <p:spPr bwMode="auto">
          <a:xfrm rot="933472" flipH="1">
            <a:off x="4114800" y="1517650"/>
            <a:ext cx="1598613" cy="4529138"/>
          </a:xfrm>
          <a:custGeom>
            <a:avLst/>
            <a:gdLst>
              <a:gd name="T0" fmla="*/ 206117 w 21600"/>
              <a:gd name="T1" fmla="*/ 0 h 23940"/>
              <a:gd name="T2" fmla="*/ 1587660 w 21600"/>
              <a:gd name="T3" fmla="*/ 4529138 h 23940"/>
              <a:gd name="T4" fmla="*/ 0 w 21600"/>
              <a:gd name="T5" fmla="*/ 4052387 h 23940"/>
              <a:gd name="T6" fmla="*/ 0 60000 65536"/>
              <a:gd name="T7" fmla="*/ 0 60000 65536"/>
              <a:gd name="T8" fmla="*/ 0 60000 65536"/>
              <a:gd name="T9" fmla="*/ 0 w 21600"/>
              <a:gd name="T10" fmla="*/ 0 h 23940"/>
              <a:gd name="T11" fmla="*/ 21600 w 21600"/>
              <a:gd name="T12" fmla="*/ 23940 h 23940"/>
            </a:gdLst>
            <a:ahLst/>
            <a:cxnLst>
              <a:cxn ang="T6">
                <a:pos x="T0" y="T1"/>
              </a:cxn>
              <a:cxn ang="T7">
                <a:pos x="T2" y="T3"/>
              </a:cxn>
              <a:cxn ang="T8">
                <a:pos x="T4" y="T5"/>
              </a:cxn>
            </a:cxnLst>
            <a:rect l="T9" t="T10" r="T11" b="T12"/>
            <a:pathLst>
              <a:path w="21600" h="23940" fill="none" extrusionOk="0">
                <a:moveTo>
                  <a:pt x="2784" y="0"/>
                </a:moveTo>
                <a:cubicBezTo>
                  <a:pt x="13547" y="1399"/>
                  <a:pt x="21600" y="10567"/>
                  <a:pt x="21600" y="21420"/>
                </a:cubicBezTo>
                <a:cubicBezTo>
                  <a:pt x="21600" y="22262"/>
                  <a:pt x="21550" y="23103"/>
                  <a:pt x="21452" y="23940"/>
                </a:cubicBezTo>
              </a:path>
              <a:path w="21600" h="23940" stroke="0" extrusionOk="0">
                <a:moveTo>
                  <a:pt x="2784" y="0"/>
                </a:moveTo>
                <a:cubicBezTo>
                  <a:pt x="13547" y="1399"/>
                  <a:pt x="21600" y="10567"/>
                  <a:pt x="21600" y="21420"/>
                </a:cubicBezTo>
                <a:cubicBezTo>
                  <a:pt x="21600" y="22262"/>
                  <a:pt x="21550" y="23103"/>
                  <a:pt x="21452" y="23940"/>
                </a:cubicBezTo>
                <a:lnTo>
                  <a:pt x="0" y="21420"/>
                </a:lnTo>
                <a:close/>
              </a:path>
            </a:pathLst>
          </a:custGeom>
          <a:noFill/>
          <a:ln w="28575">
            <a:solidFill>
              <a:schemeClr val="tx1"/>
            </a:solidFill>
            <a:round/>
          </a:ln>
        </p:spPr>
        <p:txBody>
          <a:bodyPr wrap="none" anchor="ctr"/>
          <a:lstStyle/>
          <a:p>
            <a:endParaRPr lang="en-IN"/>
          </a:p>
        </p:txBody>
      </p:sp>
      <p:sp>
        <p:nvSpPr>
          <p:cNvPr id="11323" name="Text Box 86"/>
          <p:cNvSpPr txBox="1">
            <a:spLocks noChangeArrowheads="1"/>
          </p:cNvSpPr>
          <p:nvPr/>
        </p:nvSpPr>
        <p:spPr bwMode="auto">
          <a:xfrm>
            <a:off x="6264275" y="76200"/>
            <a:ext cx="2730500" cy="641350"/>
          </a:xfrm>
          <a:prstGeom prst="rect">
            <a:avLst/>
          </a:prstGeom>
          <a:noFill/>
          <a:ln w="9525">
            <a:noFill/>
            <a:miter lim="800000"/>
          </a:ln>
        </p:spPr>
        <p:txBody>
          <a:bodyPr wrap="none">
            <a:spAutoFit/>
          </a:bodyPr>
          <a:lstStyle/>
          <a:p>
            <a:pPr algn="ctr" eaLnBrk="0" hangingPunct="0"/>
            <a:r>
              <a:rPr lang="en-US" b="1" u="sng">
                <a:solidFill>
                  <a:srgbClr val="FF0066"/>
                </a:solidFill>
                <a:latin typeface="Times New Roman" charset="0"/>
              </a:rPr>
              <a:t>PARABOLA</a:t>
            </a:r>
            <a:endParaRPr lang="en-US" b="1" u="sng">
              <a:solidFill>
                <a:srgbClr val="FF0066"/>
              </a:solidFill>
              <a:latin typeface="Times New Roman" charset="0"/>
            </a:endParaRPr>
          </a:p>
          <a:p>
            <a:pPr algn="ctr" eaLnBrk="0" hangingPunct="0"/>
            <a:r>
              <a:rPr lang="en-US" b="1" u="sng">
                <a:solidFill>
                  <a:schemeClr val="accent2"/>
                </a:solidFill>
                <a:latin typeface="Times New Roman" charset="0"/>
              </a:rPr>
              <a:t>RECTANGLE METHOD</a:t>
            </a:r>
            <a:endParaRPr lang="en-US" b="1" u="sng">
              <a:solidFill>
                <a:schemeClr val="accent2"/>
              </a:solidFill>
              <a:latin typeface="Times New Roman" charset="0"/>
            </a:endParaRPr>
          </a:p>
        </p:txBody>
      </p:sp>
      <p:grpSp>
        <p:nvGrpSpPr>
          <p:cNvPr id="6" name="Group 87"/>
          <p:cNvGrpSpPr/>
          <p:nvPr/>
        </p:nvGrpSpPr>
        <p:grpSpPr bwMode="auto">
          <a:xfrm>
            <a:off x="152400" y="152400"/>
            <a:ext cx="5562600" cy="914400"/>
            <a:chOff x="96" y="96"/>
            <a:chExt cx="3504" cy="576"/>
          </a:xfrm>
        </p:grpSpPr>
        <p:sp>
          <p:nvSpPr>
            <p:cNvPr id="11361" name="Rectangle 88"/>
            <p:cNvSpPr>
              <a:spLocks noChangeArrowheads="1"/>
            </p:cNvSpPr>
            <p:nvPr/>
          </p:nvSpPr>
          <p:spPr bwMode="auto">
            <a:xfrm>
              <a:off x="96" y="96"/>
              <a:ext cx="3504" cy="576"/>
            </a:xfrm>
            <a:prstGeom prst="rect">
              <a:avLst/>
            </a:prstGeom>
            <a:solidFill>
              <a:srgbClr val="CCFF99"/>
            </a:solidFill>
            <a:ln w="9525">
              <a:solidFill>
                <a:schemeClr val="tx1"/>
              </a:solidFill>
              <a:miter lim="800000"/>
            </a:ln>
          </p:spPr>
          <p:txBody>
            <a:bodyPr wrap="none" anchor="ctr"/>
            <a:lstStyle/>
            <a:p>
              <a:endParaRPr lang="en-IN"/>
            </a:p>
          </p:txBody>
        </p:sp>
        <p:sp>
          <p:nvSpPr>
            <p:cNvPr id="11362" name="Text Box 89"/>
            <p:cNvSpPr txBox="1">
              <a:spLocks noChangeArrowheads="1"/>
            </p:cNvSpPr>
            <p:nvPr/>
          </p:nvSpPr>
          <p:spPr bwMode="auto">
            <a:xfrm>
              <a:off x="96" y="144"/>
              <a:ext cx="3422" cy="460"/>
            </a:xfrm>
            <a:prstGeom prst="rect">
              <a:avLst/>
            </a:prstGeom>
            <a:noFill/>
            <a:ln w="9525">
              <a:noFill/>
              <a:miter lim="800000"/>
            </a:ln>
          </p:spPr>
          <p:txBody>
            <a:bodyPr wrap="none">
              <a:spAutoFit/>
            </a:bodyPr>
            <a:lstStyle/>
            <a:p>
              <a:pPr eaLnBrk="0" hangingPunct="0"/>
              <a:r>
                <a:rPr lang="en-US" sz="1400" b="1">
                  <a:latin typeface="Times New Roman" charset="0"/>
                </a:rPr>
                <a:t>PROBLEM  7:</a:t>
              </a:r>
              <a:r>
                <a:rPr lang="en-US" sz="1400">
                  <a:latin typeface="Times New Roman" charset="0"/>
                </a:rPr>
                <a:t> A BALL THROWN IN AIR ATTAINS 100 M HIEGHT</a:t>
              </a:r>
              <a:endParaRPr lang="en-US" sz="1400">
                <a:latin typeface="Times New Roman" charset="0"/>
              </a:endParaRPr>
            </a:p>
            <a:p>
              <a:pPr eaLnBrk="0" hangingPunct="0"/>
              <a:r>
                <a:rPr lang="en-US" sz="1400">
                  <a:latin typeface="Times New Roman" charset="0"/>
                </a:rPr>
                <a:t>      AND COVERS HORIZONTAL DISTANCE 150 M ON GROUND.</a:t>
              </a:r>
              <a:endParaRPr lang="en-US" sz="1400">
                <a:latin typeface="Times New Roman" charset="0"/>
              </a:endParaRPr>
            </a:p>
            <a:p>
              <a:pPr eaLnBrk="0" hangingPunct="0"/>
              <a:r>
                <a:rPr lang="en-US" sz="1400">
                  <a:latin typeface="Times New Roman" charset="0"/>
                </a:rPr>
                <a:t>      Draw the path of the ball (projectile)- </a:t>
              </a:r>
              <a:endParaRPr lang="en-US" sz="1400">
                <a:latin typeface="Times New Roman" charset="0"/>
              </a:endParaRPr>
            </a:p>
          </p:txBody>
        </p:sp>
      </p:grpSp>
      <p:grpSp>
        <p:nvGrpSpPr>
          <p:cNvPr id="7" name="Group 90"/>
          <p:cNvGrpSpPr/>
          <p:nvPr/>
        </p:nvGrpSpPr>
        <p:grpSpPr bwMode="auto">
          <a:xfrm>
            <a:off x="147638" y="1524000"/>
            <a:ext cx="2976562" cy="4191000"/>
            <a:chOff x="36" y="816"/>
            <a:chExt cx="1875" cy="2640"/>
          </a:xfrm>
        </p:grpSpPr>
        <p:sp>
          <p:nvSpPr>
            <p:cNvPr id="11359" name="Rectangle 91"/>
            <p:cNvSpPr>
              <a:spLocks noChangeArrowheads="1"/>
            </p:cNvSpPr>
            <p:nvPr/>
          </p:nvSpPr>
          <p:spPr bwMode="auto">
            <a:xfrm>
              <a:off x="58" y="816"/>
              <a:ext cx="1776" cy="2592"/>
            </a:xfrm>
            <a:prstGeom prst="rect">
              <a:avLst/>
            </a:prstGeom>
            <a:solidFill>
              <a:srgbClr val="66FFFF"/>
            </a:solidFill>
            <a:ln w="9525">
              <a:solidFill>
                <a:schemeClr val="tx1"/>
              </a:solidFill>
              <a:miter lim="800000"/>
            </a:ln>
          </p:spPr>
          <p:txBody>
            <a:bodyPr wrap="none" anchor="ctr"/>
            <a:lstStyle/>
            <a:p>
              <a:endParaRPr lang="en-IN"/>
            </a:p>
          </p:txBody>
        </p:sp>
        <p:sp>
          <p:nvSpPr>
            <p:cNvPr id="11360" name="Text Box 92"/>
            <p:cNvSpPr txBox="1">
              <a:spLocks noChangeArrowheads="1"/>
            </p:cNvSpPr>
            <p:nvPr/>
          </p:nvSpPr>
          <p:spPr bwMode="auto">
            <a:xfrm>
              <a:off x="36" y="852"/>
              <a:ext cx="1875" cy="2604"/>
            </a:xfrm>
            <a:prstGeom prst="rect">
              <a:avLst/>
            </a:prstGeom>
            <a:noFill/>
            <a:ln w="9525">
              <a:noFill/>
              <a:miter lim="800000"/>
            </a:ln>
          </p:spPr>
          <p:txBody>
            <a:bodyPr wrap="none">
              <a:spAutoFit/>
            </a:bodyPr>
            <a:lstStyle/>
            <a:p>
              <a:pPr eaLnBrk="0" hangingPunct="0"/>
              <a:r>
                <a:rPr lang="en-US" sz="1400">
                  <a:latin typeface="Times New Roman" charset="0"/>
                </a:rPr>
                <a:t>STEPS:</a:t>
              </a:r>
              <a:endParaRPr lang="en-US" sz="1400">
                <a:latin typeface="Times New Roman" charset="0"/>
              </a:endParaRPr>
            </a:p>
            <a:p>
              <a:pPr eaLnBrk="0" hangingPunct="0"/>
              <a:r>
                <a:rPr lang="en-US" sz="1400">
                  <a:latin typeface="Times New Roman" charset="0"/>
                </a:rPr>
                <a:t>1.Draw rectangle of above size and </a:t>
              </a:r>
              <a:endParaRPr lang="en-US" sz="1400">
                <a:latin typeface="Times New Roman" charset="0"/>
              </a:endParaRPr>
            </a:p>
            <a:p>
              <a:pPr eaLnBrk="0" hangingPunct="0"/>
              <a:r>
                <a:rPr lang="en-US" sz="1400">
                  <a:latin typeface="Times New Roman" charset="0"/>
                </a:rPr>
                <a:t>  divide it in two equal vertical parts</a:t>
              </a:r>
              <a:endParaRPr lang="en-US" sz="1400">
                <a:latin typeface="Times New Roman" charset="0"/>
              </a:endParaRPr>
            </a:p>
            <a:p>
              <a:pPr eaLnBrk="0" hangingPunct="0"/>
              <a:r>
                <a:rPr lang="en-US" sz="1400">
                  <a:latin typeface="Times New Roman" charset="0"/>
                </a:rPr>
                <a:t>2.Consider left part for construction.</a:t>
              </a:r>
              <a:endParaRPr lang="en-US" sz="1400">
                <a:latin typeface="Times New Roman" charset="0"/>
              </a:endParaRPr>
            </a:p>
            <a:p>
              <a:pPr eaLnBrk="0" hangingPunct="0"/>
              <a:r>
                <a:rPr lang="en-US" sz="1400">
                  <a:latin typeface="Times New Roman" charset="0"/>
                </a:rPr>
                <a:t>  Divide height and length in equal </a:t>
              </a:r>
              <a:endParaRPr lang="en-US" sz="1400">
                <a:latin typeface="Times New Roman" charset="0"/>
              </a:endParaRPr>
            </a:p>
            <a:p>
              <a:pPr eaLnBrk="0" hangingPunct="0"/>
              <a:r>
                <a:rPr lang="en-US" sz="1400">
                  <a:latin typeface="Times New Roman" charset="0"/>
                </a:rPr>
                <a:t>  number of parts and name those </a:t>
              </a:r>
              <a:endParaRPr lang="en-US" sz="1400">
                <a:latin typeface="Times New Roman" charset="0"/>
              </a:endParaRPr>
            </a:p>
            <a:p>
              <a:pPr eaLnBrk="0" hangingPunct="0"/>
              <a:r>
                <a:rPr lang="en-US" sz="1400">
                  <a:latin typeface="Times New Roman" charset="0"/>
                </a:rPr>
                <a:t>  1,2,3,4,5&amp; 6</a:t>
              </a:r>
              <a:endParaRPr lang="en-US" sz="1400">
                <a:latin typeface="Times New Roman" charset="0"/>
              </a:endParaRPr>
            </a:p>
            <a:p>
              <a:pPr eaLnBrk="0" hangingPunct="0"/>
              <a:r>
                <a:rPr lang="en-US" sz="1400">
                  <a:latin typeface="Times New Roman" charset="0"/>
                </a:rPr>
                <a:t>3.Join vertical 1,2,3,4,5 &amp; 6 to the </a:t>
              </a:r>
              <a:endParaRPr lang="en-US" sz="1400">
                <a:latin typeface="Times New Roman" charset="0"/>
              </a:endParaRPr>
            </a:p>
            <a:p>
              <a:pPr eaLnBrk="0" hangingPunct="0"/>
              <a:r>
                <a:rPr lang="en-US" sz="1400">
                  <a:latin typeface="Times New Roman" charset="0"/>
                </a:rPr>
                <a:t>   top center of  rectangle</a:t>
              </a:r>
              <a:endParaRPr lang="en-US" sz="1400">
                <a:latin typeface="Times New Roman" charset="0"/>
              </a:endParaRPr>
            </a:p>
            <a:p>
              <a:pPr eaLnBrk="0" hangingPunct="0"/>
              <a:r>
                <a:rPr lang="en-US" sz="1400">
                  <a:latin typeface="Times New Roman" charset="0"/>
                </a:rPr>
                <a:t>4.Similarly draw upward vertical </a:t>
              </a:r>
              <a:endParaRPr lang="en-US" sz="1400">
                <a:latin typeface="Times New Roman" charset="0"/>
              </a:endParaRPr>
            </a:p>
            <a:p>
              <a:pPr eaLnBrk="0" hangingPunct="0"/>
              <a:r>
                <a:rPr lang="en-US" sz="1400">
                  <a:latin typeface="Times New Roman" charset="0"/>
                </a:rPr>
                <a:t>   lines from horizontal1,2,3,4,5</a:t>
              </a:r>
              <a:endParaRPr lang="en-US" sz="1400">
                <a:latin typeface="Times New Roman" charset="0"/>
              </a:endParaRPr>
            </a:p>
            <a:p>
              <a:pPr eaLnBrk="0" hangingPunct="0"/>
              <a:r>
                <a:rPr lang="en-US" sz="1400">
                  <a:latin typeface="Times New Roman" charset="0"/>
                </a:rPr>
                <a:t>  And wherever these lines intersect </a:t>
              </a:r>
              <a:endParaRPr lang="en-US" sz="1400">
                <a:latin typeface="Times New Roman" charset="0"/>
              </a:endParaRPr>
            </a:p>
            <a:p>
              <a:pPr eaLnBrk="0" hangingPunct="0"/>
              <a:r>
                <a:rPr lang="en-US" sz="1400">
                  <a:latin typeface="Times New Roman" charset="0"/>
                </a:rPr>
                <a:t>  previously drawn inclined lines in </a:t>
              </a:r>
              <a:endParaRPr lang="en-US" sz="1400">
                <a:latin typeface="Times New Roman" charset="0"/>
              </a:endParaRPr>
            </a:p>
            <a:p>
              <a:pPr eaLnBrk="0" hangingPunct="0"/>
              <a:r>
                <a:rPr lang="en-US" sz="1400">
                  <a:latin typeface="Times New Roman" charset="0"/>
                </a:rPr>
                <a:t>  sequence Mark those points and </a:t>
              </a:r>
              <a:endParaRPr lang="en-US" sz="1400">
                <a:latin typeface="Times New Roman" charset="0"/>
              </a:endParaRPr>
            </a:p>
            <a:p>
              <a:pPr eaLnBrk="0" hangingPunct="0"/>
              <a:r>
                <a:rPr lang="en-US" sz="1400">
                  <a:latin typeface="Times New Roman" charset="0"/>
                </a:rPr>
                <a:t>  further join in smooth possible curve.</a:t>
              </a:r>
              <a:endParaRPr lang="en-US" sz="1400">
                <a:latin typeface="Times New Roman" charset="0"/>
              </a:endParaRPr>
            </a:p>
            <a:p>
              <a:pPr eaLnBrk="0" hangingPunct="0"/>
              <a:r>
                <a:rPr lang="en-US" sz="1400">
                  <a:latin typeface="Times New Roman" charset="0"/>
                </a:rPr>
                <a:t>5.Repeat the construction on right side </a:t>
              </a:r>
              <a:endParaRPr lang="en-US" sz="1400">
                <a:latin typeface="Times New Roman" charset="0"/>
              </a:endParaRPr>
            </a:p>
            <a:p>
              <a:pPr eaLnBrk="0" hangingPunct="0"/>
              <a:r>
                <a:rPr lang="en-US" sz="1400">
                  <a:latin typeface="Times New Roman" charset="0"/>
                </a:rPr>
                <a:t>  rectangle also.Join all in sequence.  </a:t>
              </a:r>
              <a:endParaRPr lang="en-US" sz="1400">
                <a:latin typeface="Times New Roman" charset="0"/>
              </a:endParaRPr>
            </a:p>
            <a:p>
              <a:pPr eaLnBrk="0" hangingPunct="0"/>
              <a:r>
                <a:rPr lang="en-US" sz="1400">
                  <a:latin typeface="Times New Roman" charset="0"/>
                </a:rPr>
                <a:t>  </a:t>
              </a:r>
              <a:r>
                <a:rPr lang="en-US" sz="1400" b="1">
                  <a:latin typeface="Times New Roman" charset="0"/>
                </a:rPr>
                <a:t>This locus is Parabola.</a:t>
              </a:r>
              <a:endParaRPr lang="en-US" sz="1400" b="1">
                <a:latin typeface="Times New Roman" charset="0"/>
              </a:endParaRPr>
            </a:p>
            <a:p>
              <a:pPr eaLnBrk="0" hangingPunct="0"/>
              <a:r>
                <a:rPr lang="en-US" sz="1400">
                  <a:latin typeface="Times New Roman" charset="0"/>
                </a:rPr>
                <a:t>.</a:t>
              </a:r>
              <a:endParaRPr lang="en-US" sz="1400">
                <a:latin typeface="Times New Roman" charset="0"/>
              </a:endParaRPr>
            </a:p>
          </p:txBody>
        </p:sp>
      </p:grpSp>
      <p:grpSp>
        <p:nvGrpSpPr>
          <p:cNvPr id="8" name="Group 93"/>
          <p:cNvGrpSpPr/>
          <p:nvPr/>
        </p:nvGrpSpPr>
        <p:grpSpPr bwMode="auto">
          <a:xfrm>
            <a:off x="8016875" y="6629400"/>
            <a:ext cx="1096963" cy="182563"/>
            <a:chOff x="5050" y="29"/>
            <a:chExt cx="691" cy="115"/>
          </a:xfrm>
        </p:grpSpPr>
        <p:sp>
          <p:nvSpPr>
            <p:cNvPr id="11353" name="AutoShape 9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1354" name="AutoShape 9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1355" name="AutoShape 9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1356" name="AutoShape 9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1357" name="AutoShape 9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1358" name="AutoShape 9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
        <p:nvSpPr>
          <p:cNvPr id="12390" name="Line 102"/>
          <p:cNvSpPr>
            <a:spLocks noChangeShapeType="1"/>
          </p:cNvSpPr>
          <p:nvPr/>
        </p:nvSpPr>
        <p:spPr bwMode="auto">
          <a:xfrm flipH="1" flipV="1">
            <a:off x="1933575" y="1855788"/>
            <a:ext cx="1624013" cy="3949700"/>
          </a:xfrm>
          <a:prstGeom prst="line">
            <a:avLst/>
          </a:prstGeom>
          <a:noFill/>
          <a:ln w="9525">
            <a:solidFill>
              <a:schemeClr val="bg2"/>
            </a:solidFill>
            <a:round/>
          </a:ln>
        </p:spPr>
        <p:txBody>
          <a:bodyPr/>
          <a:lstStyle/>
          <a:p>
            <a:endParaRPr lang="en-IN"/>
          </a:p>
        </p:txBody>
      </p:sp>
      <p:sp>
        <p:nvSpPr>
          <p:cNvPr id="12391" name="Arc 103"/>
          <p:cNvSpPr/>
          <p:nvPr/>
        </p:nvSpPr>
        <p:spPr bwMode="auto">
          <a:xfrm flipH="1">
            <a:off x="3203575" y="5243513"/>
            <a:ext cx="352425" cy="554037"/>
          </a:xfrm>
          <a:custGeom>
            <a:avLst/>
            <a:gdLst>
              <a:gd name="T0" fmla="*/ 59389 w 13702"/>
              <a:gd name="T1" fmla="*/ 0 h 21476"/>
              <a:gd name="T2" fmla="*/ 352425 w 13702"/>
              <a:gd name="T3" fmla="*/ 123263 h 21476"/>
              <a:gd name="T4" fmla="*/ 0 w 13702"/>
              <a:gd name="T5" fmla="*/ 554037 h 21476"/>
              <a:gd name="T6" fmla="*/ 0 60000 65536"/>
              <a:gd name="T7" fmla="*/ 0 60000 65536"/>
              <a:gd name="T8" fmla="*/ 0 60000 65536"/>
              <a:gd name="T9" fmla="*/ 0 w 13702"/>
              <a:gd name="T10" fmla="*/ 0 h 21476"/>
              <a:gd name="T11" fmla="*/ 13702 w 13702"/>
              <a:gd name="T12" fmla="*/ 21476 h 21476"/>
            </a:gdLst>
            <a:ahLst/>
            <a:cxnLst>
              <a:cxn ang="T6">
                <a:pos x="T0" y="T1"/>
              </a:cxn>
              <a:cxn ang="T7">
                <a:pos x="T2" y="T3"/>
              </a:cxn>
              <a:cxn ang="T8">
                <a:pos x="T4" y="T5"/>
              </a:cxn>
            </a:cxnLst>
            <a:rect l="T9" t="T10" r="T11" b="T12"/>
            <a:pathLst>
              <a:path w="13702" h="21476" fill="none" extrusionOk="0">
                <a:moveTo>
                  <a:pt x="2309" y="-1"/>
                </a:moveTo>
                <a:cubicBezTo>
                  <a:pt x="6490" y="449"/>
                  <a:pt x="10450" y="2110"/>
                  <a:pt x="13701" y="4778"/>
                </a:cubicBezTo>
              </a:path>
              <a:path w="13702" h="21476" stroke="0" extrusionOk="0">
                <a:moveTo>
                  <a:pt x="2309" y="-1"/>
                </a:moveTo>
                <a:cubicBezTo>
                  <a:pt x="6490" y="449"/>
                  <a:pt x="10450" y="2110"/>
                  <a:pt x="13701" y="4778"/>
                </a:cubicBezTo>
                <a:lnTo>
                  <a:pt x="0" y="21476"/>
                </a:lnTo>
                <a:close/>
              </a:path>
            </a:pathLst>
          </a:custGeom>
          <a:noFill/>
          <a:ln w="9525">
            <a:solidFill>
              <a:schemeClr val="bg2"/>
            </a:solidFill>
            <a:round/>
          </a:ln>
        </p:spPr>
        <p:txBody>
          <a:bodyPr wrap="none" anchor="ctr"/>
          <a:lstStyle/>
          <a:p>
            <a:endParaRPr lang="en-IN"/>
          </a:p>
        </p:txBody>
      </p:sp>
      <p:sp>
        <p:nvSpPr>
          <p:cNvPr id="12392" name="Arc 104"/>
          <p:cNvSpPr/>
          <p:nvPr/>
        </p:nvSpPr>
        <p:spPr bwMode="auto">
          <a:xfrm flipH="1">
            <a:off x="2987675" y="4729163"/>
            <a:ext cx="352425" cy="554037"/>
          </a:xfrm>
          <a:custGeom>
            <a:avLst/>
            <a:gdLst>
              <a:gd name="T0" fmla="*/ 51704 w 13680"/>
              <a:gd name="T1" fmla="*/ 0 h 21507"/>
              <a:gd name="T2" fmla="*/ 352425 w 13680"/>
              <a:gd name="T3" fmla="*/ 123446 h 21507"/>
              <a:gd name="T4" fmla="*/ 0 w 13680"/>
              <a:gd name="T5" fmla="*/ 554037 h 21507"/>
              <a:gd name="T6" fmla="*/ 0 60000 65536"/>
              <a:gd name="T7" fmla="*/ 0 60000 65536"/>
              <a:gd name="T8" fmla="*/ 0 60000 65536"/>
              <a:gd name="T9" fmla="*/ 0 w 13680"/>
              <a:gd name="T10" fmla="*/ 0 h 21507"/>
              <a:gd name="T11" fmla="*/ 13680 w 13680"/>
              <a:gd name="T12" fmla="*/ 21507 h 21507"/>
            </a:gdLst>
            <a:ahLst/>
            <a:cxnLst>
              <a:cxn ang="T6">
                <a:pos x="T0" y="T1"/>
              </a:cxn>
              <a:cxn ang="T7">
                <a:pos x="T2" y="T3"/>
              </a:cxn>
              <a:cxn ang="T8">
                <a:pos x="T4" y="T5"/>
              </a:cxn>
            </a:cxnLst>
            <a:rect l="T9" t="T10" r="T11" b="T12"/>
            <a:pathLst>
              <a:path w="13680" h="21507" fill="none" extrusionOk="0">
                <a:moveTo>
                  <a:pt x="2006" y="0"/>
                </a:moveTo>
                <a:cubicBezTo>
                  <a:pt x="6288" y="399"/>
                  <a:pt x="10352" y="2068"/>
                  <a:pt x="13680" y="4791"/>
                </a:cubicBezTo>
              </a:path>
              <a:path w="13680" h="21507" stroke="0" extrusionOk="0">
                <a:moveTo>
                  <a:pt x="2006" y="0"/>
                </a:moveTo>
                <a:cubicBezTo>
                  <a:pt x="6288" y="399"/>
                  <a:pt x="10352" y="2068"/>
                  <a:pt x="13680" y="4791"/>
                </a:cubicBezTo>
                <a:lnTo>
                  <a:pt x="0" y="21507"/>
                </a:lnTo>
                <a:close/>
              </a:path>
            </a:pathLst>
          </a:custGeom>
          <a:noFill/>
          <a:ln w="9525">
            <a:solidFill>
              <a:schemeClr val="bg2"/>
            </a:solidFill>
            <a:round/>
          </a:ln>
        </p:spPr>
        <p:txBody>
          <a:bodyPr wrap="none" anchor="ctr"/>
          <a:lstStyle/>
          <a:p>
            <a:endParaRPr lang="en-IN"/>
          </a:p>
        </p:txBody>
      </p:sp>
      <p:sp>
        <p:nvSpPr>
          <p:cNvPr id="12393" name="Arc 105"/>
          <p:cNvSpPr/>
          <p:nvPr/>
        </p:nvSpPr>
        <p:spPr bwMode="auto">
          <a:xfrm flipH="1">
            <a:off x="2767013" y="4206875"/>
            <a:ext cx="360362" cy="557213"/>
          </a:xfrm>
          <a:custGeom>
            <a:avLst/>
            <a:gdLst>
              <a:gd name="T0" fmla="*/ 0 w 13958"/>
              <a:gd name="T1" fmla="*/ 0 h 21600"/>
              <a:gd name="T2" fmla="*/ 360362 w 13958"/>
              <a:gd name="T3" fmla="*/ 131951 h 21600"/>
              <a:gd name="T4" fmla="*/ 0 w 13958"/>
              <a:gd name="T5" fmla="*/ 557213 h 21600"/>
              <a:gd name="T6" fmla="*/ 0 60000 65536"/>
              <a:gd name="T7" fmla="*/ 0 60000 65536"/>
              <a:gd name="T8" fmla="*/ 0 60000 65536"/>
              <a:gd name="T9" fmla="*/ 0 w 13958"/>
              <a:gd name="T10" fmla="*/ 0 h 21600"/>
              <a:gd name="T11" fmla="*/ 13958 w 13958"/>
              <a:gd name="T12" fmla="*/ 21600 h 21600"/>
            </a:gdLst>
            <a:ahLst/>
            <a:cxnLst>
              <a:cxn ang="T6">
                <a:pos x="T0" y="T1"/>
              </a:cxn>
              <a:cxn ang="T7">
                <a:pos x="T2" y="T3"/>
              </a:cxn>
              <a:cxn ang="T8">
                <a:pos x="T4" y="T5"/>
              </a:cxn>
            </a:cxnLst>
            <a:rect l="T9" t="T10" r="T11" b="T12"/>
            <a:pathLst>
              <a:path w="13958" h="21600" fill="none" extrusionOk="0">
                <a:moveTo>
                  <a:pt x="-1" y="0"/>
                </a:moveTo>
                <a:cubicBezTo>
                  <a:pt x="5111" y="0"/>
                  <a:pt x="10056" y="1812"/>
                  <a:pt x="13957" y="5115"/>
                </a:cubicBezTo>
              </a:path>
              <a:path w="13958" h="21600" stroke="0" extrusionOk="0">
                <a:moveTo>
                  <a:pt x="-1" y="0"/>
                </a:moveTo>
                <a:cubicBezTo>
                  <a:pt x="5111" y="0"/>
                  <a:pt x="10056" y="1812"/>
                  <a:pt x="13957" y="5115"/>
                </a:cubicBezTo>
                <a:lnTo>
                  <a:pt x="0" y="21600"/>
                </a:lnTo>
                <a:close/>
              </a:path>
            </a:pathLst>
          </a:custGeom>
          <a:noFill/>
          <a:ln w="9525">
            <a:solidFill>
              <a:schemeClr val="bg2"/>
            </a:solidFill>
            <a:round/>
          </a:ln>
        </p:spPr>
        <p:txBody>
          <a:bodyPr wrap="none" anchor="ctr"/>
          <a:lstStyle/>
          <a:p>
            <a:endParaRPr lang="en-IN"/>
          </a:p>
        </p:txBody>
      </p:sp>
      <p:sp>
        <p:nvSpPr>
          <p:cNvPr id="12394" name="Arc 106"/>
          <p:cNvSpPr/>
          <p:nvPr/>
        </p:nvSpPr>
        <p:spPr bwMode="auto">
          <a:xfrm flipH="1">
            <a:off x="2547938" y="3689350"/>
            <a:ext cx="373062" cy="557213"/>
          </a:xfrm>
          <a:custGeom>
            <a:avLst/>
            <a:gdLst>
              <a:gd name="T0" fmla="*/ 0 w 14456"/>
              <a:gd name="T1" fmla="*/ 0 h 21600"/>
              <a:gd name="T2" fmla="*/ 373062 w 14456"/>
              <a:gd name="T3" fmla="*/ 143199 h 21600"/>
              <a:gd name="T4" fmla="*/ 0 w 14456"/>
              <a:gd name="T5" fmla="*/ 557213 h 21600"/>
              <a:gd name="T6" fmla="*/ 0 60000 65536"/>
              <a:gd name="T7" fmla="*/ 0 60000 65536"/>
              <a:gd name="T8" fmla="*/ 0 60000 65536"/>
              <a:gd name="T9" fmla="*/ 0 w 14456"/>
              <a:gd name="T10" fmla="*/ 0 h 21600"/>
              <a:gd name="T11" fmla="*/ 14456 w 14456"/>
              <a:gd name="T12" fmla="*/ 21600 h 21600"/>
            </a:gdLst>
            <a:ahLst/>
            <a:cxnLst>
              <a:cxn ang="T6">
                <a:pos x="T0" y="T1"/>
              </a:cxn>
              <a:cxn ang="T7">
                <a:pos x="T2" y="T3"/>
              </a:cxn>
              <a:cxn ang="T8">
                <a:pos x="T4" y="T5"/>
              </a:cxn>
            </a:cxnLst>
            <a:rect l="T9" t="T10" r="T11" b="T12"/>
            <a:pathLst>
              <a:path w="14456" h="21600" fill="none" extrusionOk="0">
                <a:moveTo>
                  <a:pt x="-1" y="0"/>
                </a:moveTo>
                <a:cubicBezTo>
                  <a:pt x="5339" y="0"/>
                  <a:pt x="10489" y="1977"/>
                  <a:pt x="14456" y="5550"/>
                </a:cubicBezTo>
              </a:path>
              <a:path w="14456" h="21600" stroke="0" extrusionOk="0">
                <a:moveTo>
                  <a:pt x="-1" y="0"/>
                </a:moveTo>
                <a:cubicBezTo>
                  <a:pt x="5339" y="0"/>
                  <a:pt x="10489" y="1977"/>
                  <a:pt x="14456" y="5550"/>
                </a:cubicBezTo>
                <a:lnTo>
                  <a:pt x="0" y="21600"/>
                </a:lnTo>
                <a:close/>
              </a:path>
            </a:pathLst>
          </a:custGeom>
          <a:noFill/>
          <a:ln w="9525">
            <a:solidFill>
              <a:schemeClr val="bg2"/>
            </a:solidFill>
            <a:round/>
          </a:ln>
        </p:spPr>
        <p:txBody>
          <a:bodyPr wrap="none" anchor="ctr"/>
          <a:lstStyle/>
          <a:p>
            <a:endParaRPr lang="en-IN"/>
          </a:p>
        </p:txBody>
      </p:sp>
      <p:sp>
        <p:nvSpPr>
          <p:cNvPr id="12395" name="Arc 107"/>
          <p:cNvSpPr/>
          <p:nvPr/>
        </p:nvSpPr>
        <p:spPr bwMode="auto">
          <a:xfrm flipH="1">
            <a:off x="2363788" y="3178175"/>
            <a:ext cx="336550" cy="557213"/>
          </a:xfrm>
          <a:custGeom>
            <a:avLst/>
            <a:gdLst>
              <a:gd name="T0" fmla="*/ 0 w 13039"/>
              <a:gd name="T1" fmla="*/ 0 h 21600"/>
              <a:gd name="T2" fmla="*/ 336550 w 13039"/>
              <a:gd name="T3" fmla="*/ 112990 h 21600"/>
              <a:gd name="T4" fmla="*/ 0 w 13039"/>
              <a:gd name="T5" fmla="*/ 557213 h 21600"/>
              <a:gd name="T6" fmla="*/ 0 60000 65536"/>
              <a:gd name="T7" fmla="*/ 0 60000 65536"/>
              <a:gd name="T8" fmla="*/ 0 60000 65536"/>
              <a:gd name="T9" fmla="*/ 0 w 13039"/>
              <a:gd name="T10" fmla="*/ 0 h 21600"/>
              <a:gd name="T11" fmla="*/ 13039 w 13039"/>
              <a:gd name="T12" fmla="*/ 21600 h 21600"/>
            </a:gdLst>
            <a:ahLst/>
            <a:cxnLst>
              <a:cxn ang="T6">
                <a:pos x="T0" y="T1"/>
              </a:cxn>
              <a:cxn ang="T7">
                <a:pos x="T2" y="T3"/>
              </a:cxn>
              <a:cxn ang="T8">
                <a:pos x="T4" y="T5"/>
              </a:cxn>
            </a:cxnLst>
            <a:rect l="T9" t="T10" r="T11" b="T12"/>
            <a:pathLst>
              <a:path w="13039" h="21600" fill="none" extrusionOk="0">
                <a:moveTo>
                  <a:pt x="-1" y="0"/>
                </a:moveTo>
                <a:cubicBezTo>
                  <a:pt x="4707" y="0"/>
                  <a:pt x="9286" y="1537"/>
                  <a:pt x="13039" y="4379"/>
                </a:cubicBezTo>
              </a:path>
              <a:path w="13039" h="21600" stroke="0" extrusionOk="0">
                <a:moveTo>
                  <a:pt x="-1" y="0"/>
                </a:moveTo>
                <a:cubicBezTo>
                  <a:pt x="4707" y="0"/>
                  <a:pt x="9286" y="1537"/>
                  <a:pt x="13039" y="4379"/>
                </a:cubicBezTo>
                <a:lnTo>
                  <a:pt x="0" y="21600"/>
                </a:lnTo>
                <a:close/>
              </a:path>
            </a:pathLst>
          </a:custGeom>
          <a:noFill/>
          <a:ln w="9525">
            <a:solidFill>
              <a:schemeClr val="bg2"/>
            </a:solidFill>
            <a:round/>
          </a:ln>
        </p:spPr>
        <p:txBody>
          <a:bodyPr wrap="none" anchor="ctr"/>
          <a:lstStyle/>
          <a:p>
            <a:endParaRPr lang="en-IN"/>
          </a:p>
        </p:txBody>
      </p:sp>
      <p:sp>
        <p:nvSpPr>
          <p:cNvPr id="12396" name="Arc 108"/>
          <p:cNvSpPr/>
          <p:nvPr/>
        </p:nvSpPr>
        <p:spPr bwMode="auto">
          <a:xfrm flipH="1">
            <a:off x="2136775" y="2663825"/>
            <a:ext cx="355600" cy="557213"/>
          </a:xfrm>
          <a:custGeom>
            <a:avLst/>
            <a:gdLst>
              <a:gd name="T0" fmla="*/ 0 w 13809"/>
              <a:gd name="T1" fmla="*/ 0 h 21600"/>
              <a:gd name="T2" fmla="*/ 355600 w 13809"/>
              <a:gd name="T3" fmla="*/ 128752 h 21600"/>
              <a:gd name="T4" fmla="*/ 0 w 13809"/>
              <a:gd name="T5" fmla="*/ 557213 h 21600"/>
              <a:gd name="T6" fmla="*/ 0 60000 65536"/>
              <a:gd name="T7" fmla="*/ 0 60000 65536"/>
              <a:gd name="T8" fmla="*/ 0 60000 65536"/>
              <a:gd name="T9" fmla="*/ 0 w 13809"/>
              <a:gd name="T10" fmla="*/ 0 h 21600"/>
              <a:gd name="T11" fmla="*/ 13809 w 13809"/>
              <a:gd name="T12" fmla="*/ 21600 h 21600"/>
            </a:gdLst>
            <a:ahLst/>
            <a:cxnLst>
              <a:cxn ang="T6">
                <a:pos x="T0" y="T1"/>
              </a:cxn>
              <a:cxn ang="T7">
                <a:pos x="T2" y="T3"/>
              </a:cxn>
              <a:cxn ang="T8">
                <a:pos x="T4" y="T5"/>
              </a:cxn>
            </a:cxnLst>
            <a:rect l="T9" t="T10" r="T11" b="T12"/>
            <a:pathLst>
              <a:path w="13809" h="21600" fill="none" extrusionOk="0">
                <a:moveTo>
                  <a:pt x="-1" y="0"/>
                </a:moveTo>
                <a:cubicBezTo>
                  <a:pt x="5044" y="0"/>
                  <a:pt x="9930" y="1765"/>
                  <a:pt x="13809" y="4990"/>
                </a:cubicBezTo>
              </a:path>
              <a:path w="13809" h="21600" stroke="0" extrusionOk="0">
                <a:moveTo>
                  <a:pt x="-1" y="0"/>
                </a:moveTo>
                <a:cubicBezTo>
                  <a:pt x="5044" y="0"/>
                  <a:pt x="9930" y="1765"/>
                  <a:pt x="13809" y="4990"/>
                </a:cubicBezTo>
                <a:lnTo>
                  <a:pt x="0" y="21600"/>
                </a:lnTo>
                <a:close/>
              </a:path>
            </a:pathLst>
          </a:custGeom>
          <a:noFill/>
          <a:ln w="9525">
            <a:solidFill>
              <a:schemeClr val="bg2"/>
            </a:solidFill>
            <a:round/>
          </a:ln>
        </p:spPr>
        <p:txBody>
          <a:bodyPr wrap="none" anchor="ctr"/>
          <a:lstStyle/>
          <a:p>
            <a:endParaRPr lang="en-IN"/>
          </a:p>
        </p:txBody>
      </p:sp>
      <p:sp>
        <p:nvSpPr>
          <p:cNvPr id="12397" name="Line 109"/>
          <p:cNvSpPr>
            <a:spLocks noChangeShapeType="1"/>
          </p:cNvSpPr>
          <p:nvPr/>
        </p:nvSpPr>
        <p:spPr bwMode="auto">
          <a:xfrm flipV="1">
            <a:off x="2281238" y="1766888"/>
            <a:ext cx="1273175" cy="935037"/>
          </a:xfrm>
          <a:prstGeom prst="line">
            <a:avLst/>
          </a:prstGeom>
          <a:noFill/>
          <a:ln w="9525">
            <a:solidFill>
              <a:schemeClr val="bg2"/>
            </a:solidFill>
            <a:round/>
          </a:ln>
        </p:spPr>
        <p:txBody>
          <a:bodyPr/>
          <a:lstStyle/>
          <a:p>
            <a:endParaRPr lang="en-IN"/>
          </a:p>
        </p:txBody>
      </p:sp>
      <p:sp>
        <p:nvSpPr>
          <p:cNvPr id="12398" name="Line 110"/>
          <p:cNvSpPr>
            <a:spLocks noChangeShapeType="1"/>
          </p:cNvSpPr>
          <p:nvPr/>
        </p:nvSpPr>
        <p:spPr bwMode="auto">
          <a:xfrm flipV="1">
            <a:off x="2490788" y="2427288"/>
            <a:ext cx="1066800" cy="793750"/>
          </a:xfrm>
          <a:prstGeom prst="line">
            <a:avLst/>
          </a:prstGeom>
          <a:noFill/>
          <a:ln w="9525">
            <a:solidFill>
              <a:schemeClr val="bg2"/>
            </a:solidFill>
            <a:round/>
          </a:ln>
        </p:spPr>
        <p:txBody>
          <a:bodyPr/>
          <a:lstStyle/>
          <a:p>
            <a:endParaRPr lang="en-IN"/>
          </a:p>
        </p:txBody>
      </p:sp>
      <p:sp>
        <p:nvSpPr>
          <p:cNvPr id="12399" name="Line 111"/>
          <p:cNvSpPr>
            <a:spLocks noChangeShapeType="1"/>
          </p:cNvSpPr>
          <p:nvPr/>
        </p:nvSpPr>
        <p:spPr bwMode="auto">
          <a:xfrm flipV="1">
            <a:off x="2698750" y="3074988"/>
            <a:ext cx="863600" cy="660400"/>
          </a:xfrm>
          <a:prstGeom prst="line">
            <a:avLst/>
          </a:prstGeom>
          <a:noFill/>
          <a:ln w="9525">
            <a:solidFill>
              <a:schemeClr val="bg2"/>
            </a:solidFill>
            <a:round/>
          </a:ln>
        </p:spPr>
        <p:txBody>
          <a:bodyPr/>
          <a:lstStyle/>
          <a:p>
            <a:endParaRPr lang="en-IN"/>
          </a:p>
        </p:txBody>
      </p:sp>
      <p:sp>
        <p:nvSpPr>
          <p:cNvPr id="12400" name="Line 112"/>
          <p:cNvSpPr>
            <a:spLocks noChangeShapeType="1"/>
          </p:cNvSpPr>
          <p:nvPr/>
        </p:nvSpPr>
        <p:spPr bwMode="auto">
          <a:xfrm flipV="1">
            <a:off x="2921000" y="3760788"/>
            <a:ext cx="641350" cy="485775"/>
          </a:xfrm>
          <a:prstGeom prst="line">
            <a:avLst/>
          </a:prstGeom>
          <a:noFill/>
          <a:ln w="9525">
            <a:solidFill>
              <a:schemeClr val="bg2"/>
            </a:solidFill>
            <a:round/>
          </a:ln>
        </p:spPr>
        <p:txBody>
          <a:bodyPr/>
          <a:lstStyle/>
          <a:p>
            <a:endParaRPr lang="en-IN"/>
          </a:p>
        </p:txBody>
      </p:sp>
      <p:sp>
        <p:nvSpPr>
          <p:cNvPr id="12401" name="Line 113"/>
          <p:cNvSpPr>
            <a:spLocks noChangeShapeType="1"/>
          </p:cNvSpPr>
          <p:nvPr/>
        </p:nvSpPr>
        <p:spPr bwMode="auto">
          <a:xfrm flipV="1">
            <a:off x="3127375" y="4446588"/>
            <a:ext cx="427038" cy="317500"/>
          </a:xfrm>
          <a:prstGeom prst="line">
            <a:avLst/>
          </a:prstGeom>
          <a:noFill/>
          <a:ln w="9525">
            <a:solidFill>
              <a:schemeClr val="bg2"/>
            </a:solidFill>
            <a:round/>
          </a:ln>
        </p:spPr>
        <p:txBody>
          <a:bodyPr/>
          <a:lstStyle/>
          <a:p>
            <a:endParaRPr lang="en-IN"/>
          </a:p>
        </p:txBody>
      </p:sp>
      <p:sp>
        <p:nvSpPr>
          <p:cNvPr id="12402" name="Line 114"/>
          <p:cNvSpPr>
            <a:spLocks noChangeShapeType="1"/>
          </p:cNvSpPr>
          <p:nvPr/>
        </p:nvSpPr>
        <p:spPr bwMode="auto">
          <a:xfrm flipV="1">
            <a:off x="3338513" y="5132388"/>
            <a:ext cx="219075" cy="150812"/>
          </a:xfrm>
          <a:prstGeom prst="line">
            <a:avLst/>
          </a:prstGeom>
          <a:noFill/>
          <a:ln w="9525">
            <a:solidFill>
              <a:schemeClr val="bg2"/>
            </a:solidFill>
            <a:round/>
          </a:ln>
        </p:spPr>
        <p:txBody>
          <a:bodyPr/>
          <a:lstStyle/>
          <a:p>
            <a:endParaRPr lang="en-IN"/>
          </a:p>
        </p:txBody>
      </p:sp>
      <p:sp>
        <p:nvSpPr>
          <p:cNvPr id="12403" name="Line 115"/>
          <p:cNvSpPr>
            <a:spLocks noChangeShapeType="1"/>
          </p:cNvSpPr>
          <p:nvPr/>
        </p:nvSpPr>
        <p:spPr bwMode="auto">
          <a:xfrm>
            <a:off x="3554413" y="5805488"/>
            <a:ext cx="2828925" cy="1006475"/>
          </a:xfrm>
          <a:prstGeom prst="line">
            <a:avLst/>
          </a:prstGeom>
          <a:noFill/>
          <a:ln w="9525">
            <a:solidFill>
              <a:schemeClr val="bg2"/>
            </a:solidFill>
            <a:round/>
          </a:ln>
        </p:spPr>
        <p:txBody>
          <a:bodyPr/>
          <a:lstStyle/>
          <a:p>
            <a:endParaRPr lang="en-IN"/>
          </a:p>
        </p:txBody>
      </p:sp>
      <p:sp>
        <p:nvSpPr>
          <p:cNvPr id="12404" name="Arc 116"/>
          <p:cNvSpPr/>
          <p:nvPr/>
        </p:nvSpPr>
        <p:spPr bwMode="auto">
          <a:xfrm flipV="1">
            <a:off x="3554413" y="5805488"/>
            <a:ext cx="455612" cy="250825"/>
          </a:xfrm>
          <a:custGeom>
            <a:avLst/>
            <a:gdLst>
              <a:gd name="T0" fmla="*/ 380816 w 21600"/>
              <a:gd name="T1" fmla="*/ 0 h 11858"/>
              <a:gd name="T2" fmla="*/ 455612 w 21600"/>
              <a:gd name="T3" fmla="*/ 250825 h 11858"/>
              <a:gd name="T4" fmla="*/ 0 w 21600"/>
              <a:gd name="T5" fmla="*/ 250825 h 11858"/>
              <a:gd name="T6" fmla="*/ 0 60000 65536"/>
              <a:gd name="T7" fmla="*/ 0 60000 65536"/>
              <a:gd name="T8" fmla="*/ 0 60000 65536"/>
              <a:gd name="T9" fmla="*/ 0 w 21600"/>
              <a:gd name="T10" fmla="*/ 0 h 11858"/>
              <a:gd name="T11" fmla="*/ 21600 w 21600"/>
              <a:gd name="T12" fmla="*/ 11858 h 11858"/>
            </a:gdLst>
            <a:ahLst/>
            <a:cxnLst>
              <a:cxn ang="T6">
                <a:pos x="T0" y="T1"/>
              </a:cxn>
              <a:cxn ang="T7">
                <a:pos x="T2" y="T3"/>
              </a:cxn>
              <a:cxn ang="T8">
                <a:pos x="T4" y="T5"/>
              </a:cxn>
            </a:cxnLst>
            <a:rect l="T9" t="T10" r="T11" b="T12"/>
            <a:pathLst>
              <a:path w="21600" h="11858" fill="none" extrusionOk="0">
                <a:moveTo>
                  <a:pt x="18054" y="-1"/>
                </a:moveTo>
                <a:cubicBezTo>
                  <a:pt x="20367" y="3522"/>
                  <a:pt x="21600" y="7644"/>
                  <a:pt x="21600" y="11858"/>
                </a:cubicBezTo>
              </a:path>
              <a:path w="21600" h="11858" stroke="0" extrusionOk="0">
                <a:moveTo>
                  <a:pt x="18054" y="-1"/>
                </a:moveTo>
                <a:cubicBezTo>
                  <a:pt x="20367" y="3522"/>
                  <a:pt x="21600" y="7644"/>
                  <a:pt x="21600" y="11858"/>
                </a:cubicBezTo>
                <a:lnTo>
                  <a:pt x="0" y="11858"/>
                </a:lnTo>
                <a:close/>
              </a:path>
            </a:pathLst>
          </a:custGeom>
          <a:noFill/>
          <a:ln w="9525">
            <a:solidFill>
              <a:schemeClr val="bg2"/>
            </a:solidFill>
            <a:round/>
          </a:ln>
        </p:spPr>
        <p:txBody>
          <a:bodyPr/>
          <a:lstStyle/>
          <a:p>
            <a:endParaRPr lang="en-IN"/>
          </a:p>
        </p:txBody>
      </p:sp>
      <p:sp>
        <p:nvSpPr>
          <p:cNvPr id="12405" name="Arc 117"/>
          <p:cNvSpPr/>
          <p:nvPr/>
        </p:nvSpPr>
        <p:spPr bwMode="auto">
          <a:xfrm flipV="1">
            <a:off x="3981450" y="5953125"/>
            <a:ext cx="455613" cy="268288"/>
          </a:xfrm>
          <a:custGeom>
            <a:avLst/>
            <a:gdLst>
              <a:gd name="T0" fmla="*/ 369300 w 21600"/>
              <a:gd name="T1" fmla="*/ 0 h 12650"/>
              <a:gd name="T2" fmla="*/ 455613 w 21600"/>
              <a:gd name="T3" fmla="*/ 268288 h 12650"/>
              <a:gd name="T4" fmla="*/ 0 w 21600"/>
              <a:gd name="T5" fmla="*/ 268288 h 12650"/>
              <a:gd name="T6" fmla="*/ 0 60000 65536"/>
              <a:gd name="T7" fmla="*/ 0 60000 65536"/>
              <a:gd name="T8" fmla="*/ 0 60000 65536"/>
              <a:gd name="T9" fmla="*/ 0 w 21600"/>
              <a:gd name="T10" fmla="*/ 0 h 12650"/>
              <a:gd name="T11" fmla="*/ 21600 w 21600"/>
              <a:gd name="T12" fmla="*/ 12650 h 12650"/>
            </a:gdLst>
            <a:ahLst/>
            <a:cxnLst>
              <a:cxn ang="T6">
                <a:pos x="T0" y="T1"/>
              </a:cxn>
              <a:cxn ang="T7">
                <a:pos x="T2" y="T3"/>
              </a:cxn>
              <a:cxn ang="T8">
                <a:pos x="T4" y="T5"/>
              </a:cxn>
            </a:cxnLst>
            <a:rect l="T9" t="T10" r="T11" b="T12"/>
            <a:pathLst>
              <a:path w="21600" h="12650" fill="none" extrusionOk="0">
                <a:moveTo>
                  <a:pt x="17508" y="-1"/>
                </a:moveTo>
                <a:cubicBezTo>
                  <a:pt x="20168" y="3681"/>
                  <a:pt x="21600" y="8107"/>
                  <a:pt x="21600" y="12650"/>
                </a:cubicBezTo>
              </a:path>
              <a:path w="21600" h="12650" stroke="0" extrusionOk="0">
                <a:moveTo>
                  <a:pt x="17508" y="-1"/>
                </a:moveTo>
                <a:cubicBezTo>
                  <a:pt x="20168" y="3681"/>
                  <a:pt x="21600" y="8107"/>
                  <a:pt x="21600" y="12650"/>
                </a:cubicBezTo>
                <a:lnTo>
                  <a:pt x="0" y="12650"/>
                </a:lnTo>
                <a:close/>
              </a:path>
            </a:pathLst>
          </a:custGeom>
          <a:noFill/>
          <a:ln w="9525">
            <a:solidFill>
              <a:schemeClr val="bg2"/>
            </a:solidFill>
            <a:round/>
          </a:ln>
        </p:spPr>
        <p:txBody>
          <a:bodyPr/>
          <a:lstStyle/>
          <a:p>
            <a:endParaRPr lang="en-IN"/>
          </a:p>
        </p:txBody>
      </p:sp>
      <p:sp>
        <p:nvSpPr>
          <p:cNvPr id="12406" name="Arc 118"/>
          <p:cNvSpPr/>
          <p:nvPr/>
        </p:nvSpPr>
        <p:spPr bwMode="auto">
          <a:xfrm flipV="1">
            <a:off x="4413250" y="6102350"/>
            <a:ext cx="455613" cy="303213"/>
          </a:xfrm>
          <a:custGeom>
            <a:avLst/>
            <a:gdLst>
              <a:gd name="T0" fmla="*/ 341583 w 21600"/>
              <a:gd name="T1" fmla="*/ 0 h 14294"/>
              <a:gd name="T2" fmla="*/ 455613 w 21600"/>
              <a:gd name="T3" fmla="*/ 303213 h 14294"/>
              <a:gd name="T4" fmla="*/ 0 w 21600"/>
              <a:gd name="T5" fmla="*/ 303213 h 14294"/>
              <a:gd name="T6" fmla="*/ 0 60000 65536"/>
              <a:gd name="T7" fmla="*/ 0 60000 65536"/>
              <a:gd name="T8" fmla="*/ 0 60000 65536"/>
              <a:gd name="T9" fmla="*/ 0 w 21600"/>
              <a:gd name="T10" fmla="*/ 0 h 14294"/>
              <a:gd name="T11" fmla="*/ 21600 w 21600"/>
              <a:gd name="T12" fmla="*/ 14294 h 14294"/>
            </a:gdLst>
            <a:ahLst/>
            <a:cxnLst>
              <a:cxn ang="T6">
                <a:pos x="T0" y="T1"/>
              </a:cxn>
              <a:cxn ang="T7">
                <a:pos x="T2" y="T3"/>
              </a:cxn>
              <a:cxn ang="T8">
                <a:pos x="T4" y="T5"/>
              </a:cxn>
            </a:cxnLst>
            <a:rect l="T9" t="T10" r="T11" b="T12"/>
            <a:pathLst>
              <a:path w="21600" h="14294" fill="none" extrusionOk="0">
                <a:moveTo>
                  <a:pt x="16193" y="0"/>
                </a:moveTo>
                <a:cubicBezTo>
                  <a:pt x="19677" y="3946"/>
                  <a:pt x="21600" y="9029"/>
                  <a:pt x="21600" y="14294"/>
                </a:cubicBezTo>
              </a:path>
              <a:path w="21600" h="14294" stroke="0" extrusionOk="0">
                <a:moveTo>
                  <a:pt x="16193" y="0"/>
                </a:moveTo>
                <a:cubicBezTo>
                  <a:pt x="19677" y="3946"/>
                  <a:pt x="21600" y="9029"/>
                  <a:pt x="21600" y="14294"/>
                </a:cubicBezTo>
                <a:lnTo>
                  <a:pt x="0" y="14294"/>
                </a:lnTo>
                <a:close/>
              </a:path>
            </a:pathLst>
          </a:custGeom>
          <a:noFill/>
          <a:ln w="9525">
            <a:solidFill>
              <a:schemeClr val="bg2"/>
            </a:solidFill>
            <a:round/>
          </a:ln>
        </p:spPr>
        <p:txBody>
          <a:bodyPr/>
          <a:lstStyle/>
          <a:p>
            <a:endParaRPr lang="en-IN"/>
          </a:p>
        </p:txBody>
      </p:sp>
      <p:sp>
        <p:nvSpPr>
          <p:cNvPr id="12407" name="Arc 119"/>
          <p:cNvSpPr/>
          <p:nvPr/>
        </p:nvSpPr>
        <p:spPr bwMode="auto">
          <a:xfrm flipV="1">
            <a:off x="4845050" y="6256338"/>
            <a:ext cx="455613" cy="309562"/>
          </a:xfrm>
          <a:custGeom>
            <a:avLst/>
            <a:gdLst>
              <a:gd name="T0" fmla="*/ 335656 w 21600"/>
              <a:gd name="T1" fmla="*/ 0 h 14606"/>
              <a:gd name="T2" fmla="*/ 455613 w 21600"/>
              <a:gd name="T3" fmla="*/ 309562 h 14606"/>
              <a:gd name="T4" fmla="*/ 0 w 21600"/>
              <a:gd name="T5" fmla="*/ 309562 h 14606"/>
              <a:gd name="T6" fmla="*/ 0 60000 65536"/>
              <a:gd name="T7" fmla="*/ 0 60000 65536"/>
              <a:gd name="T8" fmla="*/ 0 60000 65536"/>
              <a:gd name="T9" fmla="*/ 0 w 21600"/>
              <a:gd name="T10" fmla="*/ 0 h 14606"/>
              <a:gd name="T11" fmla="*/ 21600 w 21600"/>
              <a:gd name="T12" fmla="*/ 14606 h 14606"/>
            </a:gdLst>
            <a:ahLst/>
            <a:cxnLst>
              <a:cxn ang="T6">
                <a:pos x="T0" y="T1"/>
              </a:cxn>
              <a:cxn ang="T7">
                <a:pos x="T2" y="T3"/>
              </a:cxn>
              <a:cxn ang="T8">
                <a:pos x="T4" y="T5"/>
              </a:cxn>
            </a:cxnLst>
            <a:rect l="T9" t="T10" r="T11" b="T12"/>
            <a:pathLst>
              <a:path w="21600" h="14606" fill="none" extrusionOk="0">
                <a:moveTo>
                  <a:pt x="15913" y="-1"/>
                </a:moveTo>
                <a:cubicBezTo>
                  <a:pt x="19570" y="3984"/>
                  <a:pt x="21600" y="9197"/>
                  <a:pt x="21600" y="14606"/>
                </a:cubicBezTo>
              </a:path>
              <a:path w="21600" h="14606" stroke="0" extrusionOk="0">
                <a:moveTo>
                  <a:pt x="15913" y="-1"/>
                </a:moveTo>
                <a:cubicBezTo>
                  <a:pt x="19570" y="3984"/>
                  <a:pt x="21600" y="9197"/>
                  <a:pt x="21600" y="14606"/>
                </a:cubicBezTo>
                <a:lnTo>
                  <a:pt x="0" y="14606"/>
                </a:lnTo>
                <a:close/>
              </a:path>
            </a:pathLst>
          </a:custGeom>
          <a:noFill/>
          <a:ln w="9525">
            <a:solidFill>
              <a:schemeClr val="bg2"/>
            </a:solidFill>
            <a:round/>
          </a:ln>
        </p:spPr>
        <p:txBody>
          <a:bodyPr/>
          <a:lstStyle/>
          <a:p>
            <a:endParaRPr lang="en-IN"/>
          </a:p>
        </p:txBody>
      </p:sp>
      <p:sp>
        <p:nvSpPr>
          <p:cNvPr id="12408" name="Arc 120"/>
          <p:cNvSpPr/>
          <p:nvPr/>
        </p:nvSpPr>
        <p:spPr bwMode="auto">
          <a:xfrm flipV="1">
            <a:off x="5273675" y="6410325"/>
            <a:ext cx="455613" cy="303213"/>
          </a:xfrm>
          <a:custGeom>
            <a:avLst/>
            <a:gdLst>
              <a:gd name="T0" fmla="*/ 341583 w 21600"/>
              <a:gd name="T1" fmla="*/ 0 h 14294"/>
              <a:gd name="T2" fmla="*/ 455613 w 21600"/>
              <a:gd name="T3" fmla="*/ 303213 h 14294"/>
              <a:gd name="T4" fmla="*/ 0 w 21600"/>
              <a:gd name="T5" fmla="*/ 303213 h 14294"/>
              <a:gd name="T6" fmla="*/ 0 60000 65536"/>
              <a:gd name="T7" fmla="*/ 0 60000 65536"/>
              <a:gd name="T8" fmla="*/ 0 60000 65536"/>
              <a:gd name="T9" fmla="*/ 0 w 21600"/>
              <a:gd name="T10" fmla="*/ 0 h 14294"/>
              <a:gd name="T11" fmla="*/ 21600 w 21600"/>
              <a:gd name="T12" fmla="*/ 14294 h 14294"/>
            </a:gdLst>
            <a:ahLst/>
            <a:cxnLst>
              <a:cxn ang="T6">
                <a:pos x="T0" y="T1"/>
              </a:cxn>
              <a:cxn ang="T7">
                <a:pos x="T2" y="T3"/>
              </a:cxn>
              <a:cxn ang="T8">
                <a:pos x="T4" y="T5"/>
              </a:cxn>
            </a:cxnLst>
            <a:rect l="T9" t="T10" r="T11" b="T12"/>
            <a:pathLst>
              <a:path w="21600" h="14294" fill="none" extrusionOk="0">
                <a:moveTo>
                  <a:pt x="16193" y="0"/>
                </a:moveTo>
                <a:cubicBezTo>
                  <a:pt x="19677" y="3946"/>
                  <a:pt x="21600" y="9029"/>
                  <a:pt x="21600" y="14294"/>
                </a:cubicBezTo>
              </a:path>
              <a:path w="21600" h="14294" stroke="0" extrusionOk="0">
                <a:moveTo>
                  <a:pt x="16193" y="0"/>
                </a:moveTo>
                <a:cubicBezTo>
                  <a:pt x="19677" y="3946"/>
                  <a:pt x="21600" y="9029"/>
                  <a:pt x="21600" y="14294"/>
                </a:cubicBezTo>
                <a:lnTo>
                  <a:pt x="0" y="14294"/>
                </a:lnTo>
                <a:close/>
              </a:path>
            </a:pathLst>
          </a:custGeom>
          <a:noFill/>
          <a:ln w="9525">
            <a:solidFill>
              <a:schemeClr val="bg2"/>
            </a:solidFill>
            <a:round/>
          </a:ln>
        </p:spPr>
        <p:txBody>
          <a:bodyPr/>
          <a:lstStyle/>
          <a:p>
            <a:endParaRPr lang="en-IN"/>
          </a:p>
        </p:txBody>
      </p:sp>
      <p:sp>
        <p:nvSpPr>
          <p:cNvPr id="12409" name="Arc 121"/>
          <p:cNvSpPr/>
          <p:nvPr/>
        </p:nvSpPr>
        <p:spPr bwMode="auto">
          <a:xfrm flipV="1">
            <a:off x="5703888" y="6561138"/>
            <a:ext cx="455612" cy="293687"/>
          </a:xfrm>
          <a:custGeom>
            <a:avLst/>
            <a:gdLst>
              <a:gd name="T0" fmla="*/ 349746 w 21600"/>
              <a:gd name="T1" fmla="*/ 0 h 13844"/>
              <a:gd name="T2" fmla="*/ 455612 w 21600"/>
              <a:gd name="T3" fmla="*/ 293687 h 13844"/>
              <a:gd name="T4" fmla="*/ 0 w 21600"/>
              <a:gd name="T5" fmla="*/ 293687 h 13844"/>
              <a:gd name="T6" fmla="*/ 0 60000 65536"/>
              <a:gd name="T7" fmla="*/ 0 60000 65536"/>
              <a:gd name="T8" fmla="*/ 0 60000 65536"/>
              <a:gd name="T9" fmla="*/ 0 w 21600"/>
              <a:gd name="T10" fmla="*/ 0 h 13844"/>
              <a:gd name="T11" fmla="*/ 21600 w 21600"/>
              <a:gd name="T12" fmla="*/ 13844 h 13844"/>
            </a:gdLst>
            <a:ahLst/>
            <a:cxnLst>
              <a:cxn ang="T6">
                <a:pos x="T0" y="T1"/>
              </a:cxn>
              <a:cxn ang="T7">
                <a:pos x="T2" y="T3"/>
              </a:cxn>
              <a:cxn ang="T8">
                <a:pos x="T4" y="T5"/>
              </a:cxn>
            </a:cxnLst>
            <a:rect l="T9" t="T10" r="T11" b="T12"/>
            <a:pathLst>
              <a:path w="21600" h="13844" fill="none" extrusionOk="0">
                <a:moveTo>
                  <a:pt x="16580" y="0"/>
                </a:moveTo>
                <a:cubicBezTo>
                  <a:pt x="19823" y="3884"/>
                  <a:pt x="21600" y="8783"/>
                  <a:pt x="21600" y="13844"/>
                </a:cubicBezTo>
              </a:path>
              <a:path w="21600" h="13844" stroke="0" extrusionOk="0">
                <a:moveTo>
                  <a:pt x="16580" y="0"/>
                </a:moveTo>
                <a:cubicBezTo>
                  <a:pt x="19823" y="3884"/>
                  <a:pt x="21600" y="8783"/>
                  <a:pt x="21600" y="13844"/>
                </a:cubicBezTo>
                <a:lnTo>
                  <a:pt x="0" y="13844"/>
                </a:lnTo>
                <a:close/>
              </a:path>
            </a:pathLst>
          </a:custGeom>
          <a:noFill/>
          <a:ln w="9525">
            <a:solidFill>
              <a:schemeClr val="bg2"/>
            </a:solidFill>
            <a:round/>
          </a:ln>
        </p:spPr>
        <p:txBody>
          <a:bodyPr/>
          <a:lstStyle/>
          <a:p>
            <a:endParaRPr lang="en-IN"/>
          </a:p>
        </p:txBody>
      </p:sp>
      <p:sp>
        <p:nvSpPr>
          <p:cNvPr id="12410" name="Line 122"/>
          <p:cNvSpPr>
            <a:spLocks noChangeShapeType="1"/>
          </p:cNvSpPr>
          <p:nvPr/>
        </p:nvSpPr>
        <p:spPr bwMode="auto">
          <a:xfrm flipH="1" flipV="1">
            <a:off x="6072188" y="5791200"/>
            <a:ext cx="57150" cy="923925"/>
          </a:xfrm>
          <a:prstGeom prst="line">
            <a:avLst/>
          </a:prstGeom>
          <a:noFill/>
          <a:ln w="9525">
            <a:solidFill>
              <a:schemeClr val="bg2"/>
            </a:solidFill>
            <a:round/>
          </a:ln>
        </p:spPr>
        <p:txBody>
          <a:bodyPr/>
          <a:lstStyle/>
          <a:p>
            <a:endParaRPr lang="en-IN"/>
          </a:p>
        </p:txBody>
      </p:sp>
      <p:sp>
        <p:nvSpPr>
          <p:cNvPr id="12411" name="Line 123"/>
          <p:cNvSpPr>
            <a:spLocks noChangeShapeType="1"/>
          </p:cNvSpPr>
          <p:nvPr/>
        </p:nvSpPr>
        <p:spPr bwMode="auto">
          <a:xfrm flipH="1" flipV="1">
            <a:off x="5614988" y="5799138"/>
            <a:ext cx="84137" cy="766762"/>
          </a:xfrm>
          <a:prstGeom prst="line">
            <a:avLst/>
          </a:prstGeom>
          <a:noFill/>
          <a:ln w="9525">
            <a:solidFill>
              <a:schemeClr val="bg2"/>
            </a:solidFill>
            <a:round/>
          </a:ln>
        </p:spPr>
        <p:txBody>
          <a:bodyPr/>
          <a:lstStyle/>
          <a:p>
            <a:endParaRPr lang="en-IN"/>
          </a:p>
        </p:txBody>
      </p:sp>
      <p:sp>
        <p:nvSpPr>
          <p:cNvPr id="12412" name="Line 124"/>
          <p:cNvSpPr>
            <a:spLocks noChangeShapeType="1"/>
          </p:cNvSpPr>
          <p:nvPr/>
        </p:nvSpPr>
        <p:spPr bwMode="auto">
          <a:xfrm flipH="1" flipV="1">
            <a:off x="5208588" y="5805488"/>
            <a:ext cx="65087" cy="606425"/>
          </a:xfrm>
          <a:prstGeom prst="line">
            <a:avLst/>
          </a:prstGeom>
          <a:noFill/>
          <a:ln w="9525">
            <a:solidFill>
              <a:schemeClr val="bg2"/>
            </a:solidFill>
            <a:round/>
          </a:ln>
        </p:spPr>
        <p:txBody>
          <a:bodyPr/>
          <a:lstStyle/>
          <a:p>
            <a:endParaRPr lang="en-IN"/>
          </a:p>
        </p:txBody>
      </p:sp>
      <p:sp>
        <p:nvSpPr>
          <p:cNvPr id="12413" name="Line 125"/>
          <p:cNvSpPr>
            <a:spLocks noChangeShapeType="1"/>
          </p:cNvSpPr>
          <p:nvPr/>
        </p:nvSpPr>
        <p:spPr bwMode="auto">
          <a:xfrm flipH="1" flipV="1">
            <a:off x="4776788" y="5799138"/>
            <a:ext cx="68262" cy="463550"/>
          </a:xfrm>
          <a:prstGeom prst="line">
            <a:avLst/>
          </a:prstGeom>
          <a:noFill/>
          <a:ln w="9525">
            <a:solidFill>
              <a:schemeClr val="bg2"/>
            </a:solidFill>
            <a:round/>
          </a:ln>
        </p:spPr>
        <p:txBody>
          <a:bodyPr/>
          <a:lstStyle/>
          <a:p>
            <a:endParaRPr lang="en-IN"/>
          </a:p>
        </p:txBody>
      </p:sp>
      <p:sp>
        <p:nvSpPr>
          <p:cNvPr id="12414" name="Line 126"/>
          <p:cNvSpPr>
            <a:spLocks noChangeShapeType="1"/>
          </p:cNvSpPr>
          <p:nvPr/>
        </p:nvSpPr>
        <p:spPr bwMode="auto">
          <a:xfrm flipH="1" flipV="1">
            <a:off x="4344988" y="5799138"/>
            <a:ext cx="68262" cy="311150"/>
          </a:xfrm>
          <a:prstGeom prst="line">
            <a:avLst/>
          </a:prstGeom>
          <a:noFill/>
          <a:ln w="9525">
            <a:solidFill>
              <a:schemeClr val="bg2"/>
            </a:solidFill>
            <a:round/>
          </a:ln>
        </p:spPr>
        <p:txBody>
          <a:bodyPr/>
          <a:lstStyle/>
          <a:p>
            <a:endParaRPr lang="en-IN"/>
          </a:p>
        </p:txBody>
      </p:sp>
      <p:sp>
        <p:nvSpPr>
          <p:cNvPr id="12415" name="Line 127"/>
          <p:cNvSpPr>
            <a:spLocks noChangeShapeType="1"/>
          </p:cNvSpPr>
          <p:nvPr/>
        </p:nvSpPr>
        <p:spPr bwMode="auto">
          <a:xfrm flipH="1" flipV="1">
            <a:off x="3938588" y="5805488"/>
            <a:ext cx="42862" cy="149225"/>
          </a:xfrm>
          <a:prstGeom prst="line">
            <a:avLst/>
          </a:prstGeom>
          <a:noFill/>
          <a:ln w="9525">
            <a:solidFill>
              <a:schemeClr val="bg2"/>
            </a:solidFill>
            <a:round/>
          </a:ln>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 fill="hold" grpId="0" nodeType="clickEffect">
                                  <p:stCondLst>
                                    <p:cond delay="0"/>
                                  </p:stCondLst>
                                  <p:childTnLst>
                                    <p:set>
                                      <p:cBhvr>
                                        <p:cTn id="18" dur="1" fill="hold">
                                          <p:stCondLst>
                                            <p:cond delay="0"/>
                                          </p:stCondLst>
                                        </p:cTn>
                                        <p:tgtEl>
                                          <p:spTgt spid="12290"/>
                                        </p:tgtEl>
                                        <p:attrNameLst>
                                          <p:attrName>style.visibility</p:attrName>
                                        </p:attrNameLst>
                                      </p:cBhvr>
                                      <p:to>
                                        <p:strVal val="visible"/>
                                      </p:to>
                                    </p:set>
                                    <p:anim calcmode="lin" valueType="num">
                                      <p:cBhvr>
                                        <p:cTn id="19" dur="500" fill="hold"/>
                                        <p:tgtEl>
                                          <p:spTgt spid="12290"/>
                                        </p:tgtEl>
                                        <p:attrNameLst>
                                          <p:attrName>ppt_x</p:attrName>
                                        </p:attrNameLst>
                                      </p:cBhvr>
                                      <p:tavLst>
                                        <p:tav tm="0">
                                          <p:val>
                                            <p:strVal val="#ppt_x"/>
                                          </p:val>
                                        </p:tav>
                                        <p:tav tm="100000">
                                          <p:val>
                                            <p:strVal val="#ppt_x"/>
                                          </p:val>
                                        </p:tav>
                                      </p:tavLst>
                                    </p:anim>
                                    <p:anim calcmode="lin" valueType="num">
                                      <p:cBhvr>
                                        <p:cTn id="20" dur="500" fill="hold"/>
                                        <p:tgtEl>
                                          <p:spTgt spid="12290"/>
                                        </p:tgtEl>
                                        <p:attrNameLst>
                                          <p:attrName>ppt_y</p:attrName>
                                        </p:attrNameLst>
                                      </p:cBhvr>
                                      <p:tavLst>
                                        <p:tav tm="0">
                                          <p:val>
                                            <p:strVal val="#ppt_y-#ppt_h/2"/>
                                          </p:val>
                                        </p:tav>
                                        <p:tav tm="100000">
                                          <p:val>
                                            <p:strVal val="#ppt_y"/>
                                          </p:val>
                                        </p:tav>
                                      </p:tavLst>
                                    </p:anim>
                                    <p:anim calcmode="lin" valueType="num">
                                      <p:cBhvr>
                                        <p:cTn id="21" dur="500" fill="hold"/>
                                        <p:tgtEl>
                                          <p:spTgt spid="12290"/>
                                        </p:tgtEl>
                                        <p:attrNameLst>
                                          <p:attrName>ppt_w</p:attrName>
                                        </p:attrNameLst>
                                      </p:cBhvr>
                                      <p:tavLst>
                                        <p:tav tm="0">
                                          <p:val>
                                            <p:strVal val="#ppt_w"/>
                                          </p:val>
                                        </p:tav>
                                        <p:tav tm="100000">
                                          <p:val>
                                            <p:strVal val="#ppt_w"/>
                                          </p:val>
                                        </p:tav>
                                      </p:tavLst>
                                    </p:anim>
                                    <p:anim calcmode="lin" valueType="num">
                                      <p:cBhvr>
                                        <p:cTn id="22" dur="500" fill="hold"/>
                                        <p:tgtEl>
                                          <p:spTgt spid="12290"/>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 presetClass="exit" presetSubtype="4" fill="hold" nodeType="clickEffect">
                                  <p:stCondLst>
                                    <p:cond delay="0"/>
                                  </p:stCondLst>
                                  <p:childTnLst>
                                    <p:anim calcmode="lin" valueType="num">
                                      <p:cBhvr additive="base">
                                        <p:cTn id="26" dur="500"/>
                                        <p:tgtEl>
                                          <p:spTgt spid="7"/>
                                        </p:tgtEl>
                                        <p:attrNameLst>
                                          <p:attrName>ppt_x</p:attrName>
                                        </p:attrNameLst>
                                      </p:cBhvr>
                                      <p:tavLst>
                                        <p:tav tm="0">
                                          <p:val>
                                            <p:strVal val="ppt_x"/>
                                          </p:val>
                                        </p:tav>
                                        <p:tav tm="100000">
                                          <p:val>
                                            <p:strVal val="ppt_x"/>
                                          </p:val>
                                        </p:tav>
                                      </p:tavLst>
                                    </p:anim>
                                    <p:anim calcmode="lin" valueType="num">
                                      <p:cBhvr additive="base">
                                        <p:cTn id="27" dur="500"/>
                                        <p:tgtEl>
                                          <p:spTgt spid="7"/>
                                        </p:tgtEl>
                                        <p:attrNameLst>
                                          <p:attrName>ppt_y</p:attrName>
                                        </p:attrNameLst>
                                      </p:cBhvr>
                                      <p:tavLst>
                                        <p:tav tm="0">
                                          <p:val>
                                            <p:strVal val="ppt_y"/>
                                          </p:val>
                                        </p:tav>
                                        <p:tav tm="100000">
                                          <p:val>
                                            <p:strVal val="1+ppt_h/2"/>
                                          </p:val>
                                        </p:tav>
                                      </p:tavLst>
                                    </p:anim>
                                    <p:set>
                                      <p:cBhvr>
                                        <p:cTn id="28" dur="1" fill="hold">
                                          <p:stCondLst>
                                            <p:cond delay="499"/>
                                          </p:stCondLst>
                                        </p:cTn>
                                        <p:tgtEl>
                                          <p:spTgt spid="7"/>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2390"/>
                                        </p:tgtEl>
                                        <p:attrNameLst>
                                          <p:attrName>style.visibility</p:attrName>
                                        </p:attrNameLst>
                                      </p:cBhvr>
                                      <p:to>
                                        <p:strVal val="visible"/>
                                      </p:to>
                                    </p:set>
                                    <p:animEffect transition="in" filter="wipe(down)">
                                      <p:cBhvr>
                                        <p:cTn id="33" dur="500"/>
                                        <p:tgtEl>
                                          <p:spTgt spid="12390"/>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2391"/>
                                        </p:tgtEl>
                                        <p:attrNameLst>
                                          <p:attrName>style.visibility</p:attrName>
                                        </p:attrNameLst>
                                      </p:cBhvr>
                                      <p:to>
                                        <p:strVal val="visible"/>
                                      </p:to>
                                    </p:set>
                                    <p:animEffect transition="in" filter="wipe(down)">
                                      <p:cBhvr>
                                        <p:cTn id="38" dur="500"/>
                                        <p:tgtEl>
                                          <p:spTgt spid="12391"/>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12392"/>
                                        </p:tgtEl>
                                        <p:attrNameLst>
                                          <p:attrName>style.visibility</p:attrName>
                                        </p:attrNameLst>
                                      </p:cBhvr>
                                      <p:to>
                                        <p:strVal val="visible"/>
                                      </p:to>
                                    </p:set>
                                    <p:animEffect transition="in" filter="wipe(down)">
                                      <p:cBhvr>
                                        <p:cTn id="43" dur="500"/>
                                        <p:tgtEl>
                                          <p:spTgt spid="123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12393"/>
                                        </p:tgtEl>
                                        <p:attrNameLst>
                                          <p:attrName>style.visibility</p:attrName>
                                        </p:attrNameLst>
                                      </p:cBhvr>
                                      <p:to>
                                        <p:strVal val="visible"/>
                                      </p:to>
                                    </p:set>
                                    <p:animEffect transition="in" filter="wipe(down)">
                                      <p:cBhvr>
                                        <p:cTn id="48" dur="500"/>
                                        <p:tgtEl>
                                          <p:spTgt spid="12393"/>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12394"/>
                                        </p:tgtEl>
                                        <p:attrNameLst>
                                          <p:attrName>style.visibility</p:attrName>
                                        </p:attrNameLst>
                                      </p:cBhvr>
                                      <p:to>
                                        <p:strVal val="visible"/>
                                      </p:to>
                                    </p:set>
                                    <p:animEffect transition="in" filter="wipe(down)">
                                      <p:cBhvr>
                                        <p:cTn id="53" dur="500"/>
                                        <p:tgtEl>
                                          <p:spTgt spid="1239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grpId="0" nodeType="clickEffect">
                                  <p:stCondLst>
                                    <p:cond delay="0"/>
                                  </p:stCondLst>
                                  <p:childTnLst>
                                    <p:set>
                                      <p:cBhvr>
                                        <p:cTn id="57" dur="1" fill="hold">
                                          <p:stCondLst>
                                            <p:cond delay="0"/>
                                          </p:stCondLst>
                                        </p:cTn>
                                        <p:tgtEl>
                                          <p:spTgt spid="12395"/>
                                        </p:tgtEl>
                                        <p:attrNameLst>
                                          <p:attrName>style.visibility</p:attrName>
                                        </p:attrNameLst>
                                      </p:cBhvr>
                                      <p:to>
                                        <p:strVal val="visible"/>
                                      </p:to>
                                    </p:set>
                                    <p:animEffect transition="in" filter="wipe(down)">
                                      <p:cBhvr>
                                        <p:cTn id="58" dur="500"/>
                                        <p:tgtEl>
                                          <p:spTgt spid="1239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12396"/>
                                        </p:tgtEl>
                                        <p:attrNameLst>
                                          <p:attrName>style.visibility</p:attrName>
                                        </p:attrNameLst>
                                      </p:cBhvr>
                                      <p:to>
                                        <p:strVal val="visible"/>
                                      </p:to>
                                    </p:set>
                                    <p:animEffect transition="in" filter="wipe(down)">
                                      <p:cBhvr>
                                        <p:cTn id="63" dur="500"/>
                                        <p:tgtEl>
                                          <p:spTgt spid="12396"/>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0" nodeType="clickEffect">
                                  <p:stCondLst>
                                    <p:cond delay="0"/>
                                  </p:stCondLst>
                                  <p:childTnLst>
                                    <p:set>
                                      <p:cBhvr>
                                        <p:cTn id="67" dur="1" fill="hold">
                                          <p:stCondLst>
                                            <p:cond delay="0"/>
                                          </p:stCondLst>
                                        </p:cTn>
                                        <p:tgtEl>
                                          <p:spTgt spid="12397"/>
                                        </p:tgtEl>
                                        <p:attrNameLst>
                                          <p:attrName>style.visibility</p:attrName>
                                        </p:attrNameLst>
                                      </p:cBhvr>
                                      <p:to>
                                        <p:strVal val="visible"/>
                                      </p:to>
                                    </p:set>
                                    <p:animEffect transition="in" filter="wipe(down)">
                                      <p:cBhvr>
                                        <p:cTn id="68" dur="500"/>
                                        <p:tgtEl>
                                          <p:spTgt spid="12397"/>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grpId="0" nodeType="clickEffect">
                                  <p:stCondLst>
                                    <p:cond delay="0"/>
                                  </p:stCondLst>
                                  <p:childTnLst>
                                    <p:set>
                                      <p:cBhvr>
                                        <p:cTn id="72" dur="1" fill="hold">
                                          <p:stCondLst>
                                            <p:cond delay="0"/>
                                          </p:stCondLst>
                                        </p:cTn>
                                        <p:tgtEl>
                                          <p:spTgt spid="12398"/>
                                        </p:tgtEl>
                                        <p:attrNameLst>
                                          <p:attrName>style.visibility</p:attrName>
                                        </p:attrNameLst>
                                      </p:cBhvr>
                                      <p:to>
                                        <p:strVal val="visible"/>
                                      </p:to>
                                    </p:set>
                                    <p:animEffect transition="in" filter="wipe(down)">
                                      <p:cBhvr>
                                        <p:cTn id="73" dur="500"/>
                                        <p:tgtEl>
                                          <p:spTgt spid="12398"/>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grpId="0" nodeType="clickEffect">
                                  <p:stCondLst>
                                    <p:cond delay="0"/>
                                  </p:stCondLst>
                                  <p:childTnLst>
                                    <p:set>
                                      <p:cBhvr>
                                        <p:cTn id="77" dur="1" fill="hold">
                                          <p:stCondLst>
                                            <p:cond delay="0"/>
                                          </p:stCondLst>
                                        </p:cTn>
                                        <p:tgtEl>
                                          <p:spTgt spid="12399"/>
                                        </p:tgtEl>
                                        <p:attrNameLst>
                                          <p:attrName>style.visibility</p:attrName>
                                        </p:attrNameLst>
                                      </p:cBhvr>
                                      <p:to>
                                        <p:strVal val="visible"/>
                                      </p:to>
                                    </p:set>
                                    <p:animEffect transition="in" filter="wipe(down)">
                                      <p:cBhvr>
                                        <p:cTn id="78" dur="500"/>
                                        <p:tgtEl>
                                          <p:spTgt spid="12399"/>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12400"/>
                                        </p:tgtEl>
                                        <p:attrNameLst>
                                          <p:attrName>style.visibility</p:attrName>
                                        </p:attrNameLst>
                                      </p:cBhvr>
                                      <p:to>
                                        <p:strVal val="visible"/>
                                      </p:to>
                                    </p:set>
                                    <p:animEffect transition="in" filter="wipe(down)">
                                      <p:cBhvr>
                                        <p:cTn id="83" dur="500"/>
                                        <p:tgtEl>
                                          <p:spTgt spid="12400"/>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4" fill="hold" grpId="0" nodeType="clickEffect">
                                  <p:stCondLst>
                                    <p:cond delay="0"/>
                                  </p:stCondLst>
                                  <p:childTnLst>
                                    <p:set>
                                      <p:cBhvr>
                                        <p:cTn id="87" dur="1" fill="hold">
                                          <p:stCondLst>
                                            <p:cond delay="0"/>
                                          </p:stCondLst>
                                        </p:cTn>
                                        <p:tgtEl>
                                          <p:spTgt spid="12401"/>
                                        </p:tgtEl>
                                        <p:attrNameLst>
                                          <p:attrName>style.visibility</p:attrName>
                                        </p:attrNameLst>
                                      </p:cBhvr>
                                      <p:to>
                                        <p:strVal val="visible"/>
                                      </p:to>
                                    </p:set>
                                    <p:animEffect transition="in" filter="wipe(down)">
                                      <p:cBhvr>
                                        <p:cTn id="88" dur="500"/>
                                        <p:tgtEl>
                                          <p:spTgt spid="12401"/>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4" fill="hold" grpId="0" nodeType="clickEffect">
                                  <p:stCondLst>
                                    <p:cond delay="0"/>
                                  </p:stCondLst>
                                  <p:childTnLst>
                                    <p:set>
                                      <p:cBhvr>
                                        <p:cTn id="92" dur="1" fill="hold">
                                          <p:stCondLst>
                                            <p:cond delay="0"/>
                                          </p:stCondLst>
                                        </p:cTn>
                                        <p:tgtEl>
                                          <p:spTgt spid="12402"/>
                                        </p:tgtEl>
                                        <p:attrNameLst>
                                          <p:attrName>style.visibility</p:attrName>
                                        </p:attrNameLst>
                                      </p:cBhvr>
                                      <p:to>
                                        <p:strVal val="visible"/>
                                      </p:to>
                                    </p:set>
                                    <p:animEffect transition="in" filter="wipe(down)">
                                      <p:cBhvr>
                                        <p:cTn id="93" dur="500"/>
                                        <p:tgtEl>
                                          <p:spTgt spid="12402"/>
                                        </p:tgtEl>
                                      </p:cBhvr>
                                    </p:animEffect>
                                  </p:childTnLst>
                                </p:cTn>
                              </p:par>
                            </p:childTnLst>
                          </p:cTn>
                        </p:par>
                      </p:childTnLst>
                    </p:cTn>
                  </p:par>
                  <p:par>
                    <p:cTn id="94" fill="hold">
                      <p:stCondLst>
                        <p:cond delay="indefinite"/>
                      </p:stCondLst>
                      <p:childTnLst>
                        <p:par>
                          <p:cTn id="95" fill="hold">
                            <p:stCondLst>
                              <p:cond delay="0"/>
                            </p:stCondLst>
                            <p:childTnLst>
                              <p:par>
                                <p:cTn id="96" presetID="2" presetClass="entr" presetSubtype="4" fill="hold" grpId="0" nodeType="clickEffect">
                                  <p:stCondLst>
                                    <p:cond delay="0"/>
                                  </p:stCondLst>
                                  <p:childTnLst>
                                    <p:set>
                                      <p:cBhvr>
                                        <p:cTn id="97" dur="1" fill="hold">
                                          <p:stCondLst>
                                            <p:cond delay="0"/>
                                          </p:stCondLst>
                                        </p:cTn>
                                        <p:tgtEl>
                                          <p:spTgt spid="12291"/>
                                        </p:tgtEl>
                                        <p:attrNameLst>
                                          <p:attrName>style.visibility</p:attrName>
                                        </p:attrNameLst>
                                      </p:cBhvr>
                                      <p:to>
                                        <p:strVal val="visible"/>
                                      </p:to>
                                    </p:set>
                                    <p:anim calcmode="lin" valueType="num">
                                      <p:cBhvr additive="base">
                                        <p:cTn id="98" dur="500" fill="hold"/>
                                        <p:tgtEl>
                                          <p:spTgt spid="12291"/>
                                        </p:tgtEl>
                                        <p:attrNameLst>
                                          <p:attrName>ppt_x</p:attrName>
                                        </p:attrNameLst>
                                      </p:cBhvr>
                                      <p:tavLst>
                                        <p:tav tm="0">
                                          <p:val>
                                            <p:strVal val="#ppt_x"/>
                                          </p:val>
                                        </p:tav>
                                        <p:tav tm="100000">
                                          <p:val>
                                            <p:strVal val="#ppt_x"/>
                                          </p:val>
                                        </p:tav>
                                      </p:tavLst>
                                    </p:anim>
                                    <p:anim calcmode="lin" valueType="num">
                                      <p:cBhvr additive="base">
                                        <p:cTn id="99" dur="500" fill="hold"/>
                                        <p:tgtEl>
                                          <p:spTgt spid="12291"/>
                                        </p:tgtEl>
                                        <p:attrNameLst>
                                          <p:attrName>ppt_y</p:attrName>
                                        </p:attrNameLst>
                                      </p:cBhvr>
                                      <p:tavLst>
                                        <p:tav tm="0">
                                          <p:val>
                                            <p:strVal val="1+#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2" presetClass="entr" presetSubtype="8" fill="hold" grpId="0" nodeType="clickEffect">
                                  <p:stCondLst>
                                    <p:cond delay="0"/>
                                  </p:stCondLst>
                                  <p:childTnLst>
                                    <p:set>
                                      <p:cBhvr>
                                        <p:cTn id="103" dur="1" fill="hold">
                                          <p:stCondLst>
                                            <p:cond delay="0"/>
                                          </p:stCondLst>
                                        </p:cTn>
                                        <p:tgtEl>
                                          <p:spTgt spid="12295"/>
                                        </p:tgtEl>
                                        <p:attrNameLst>
                                          <p:attrName>style.visibility</p:attrName>
                                        </p:attrNameLst>
                                      </p:cBhvr>
                                      <p:to>
                                        <p:strVal val="visible"/>
                                      </p:to>
                                    </p:set>
                                    <p:anim calcmode="lin" valueType="num">
                                      <p:cBhvr additive="base">
                                        <p:cTn id="104" dur="500" fill="hold"/>
                                        <p:tgtEl>
                                          <p:spTgt spid="12295"/>
                                        </p:tgtEl>
                                        <p:attrNameLst>
                                          <p:attrName>ppt_x</p:attrName>
                                        </p:attrNameLst>
                                      </p:cBhvr>
                                      <p:tavLst>
                                        <p:tav tm="0">
                                          <p:val>
                                            <p:strVal val="0-#ppt_w/2"/>
                                          </p:val>
                                        </p:tav>
                                        <p:tav tm="100000">
                                          <p:val>
                                            <p:strVal val="#ppt_x"/>
                                          </p:val>
                                        </p:tav>
                                      </p:tavLst>
                                    </p:anim>
                                    <p:anim calcmode="lin" valueType="num">
                                      <p:cBhvr additive="base">
                                        <p:cTn id="105" dur="500" fill="hold"/>
                                        <p:tgtEl>
                                          <p:spTgt spid="12295"/>
                                        </p:tgtEl>
                                        <p:attrNameLst>
                                          <p:attrName>ppt_y</p:attrName>
                                        </p:attrNameLst>
                                      </p:cBhvr>
                                      <p:tavLst>
                                        <p:tav tm="0">
                                          <p:val>
                                            <p:strVal val="#ppt_y"/>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 presetClass="entr" presetSubtype="8" fill="hold" grpId="0" nodeType="clickEffect">
                                  <p:stCondLst>
                                    <p:cond delay="0"/>
                                  </p:stCondLst>
                                  <p:childTnLst>
                                    <p:set>
                                      <p:cBhvr>
                                        <p:cTn id="109" dur="1" fill="hold">
                                          <p:stCondLst>
                                            <p:cond delay="0"/>
                                          </p:stCondLst>
                                        </p:cTn>
                                        <p:tgtEl>
                                          <p:spTgt spid="12296"/>
                                        </p:tgtEl>
                                        <p:attrNameLst>
                                          <p:attrName>style.visibility</p:attrName>
                                        </p:attrNameLst>
                                      </p:cBhvr>
                                      <p:to>
                                        <p:strVal val="visible"/>
                                      </p:to>
                                    </p:set>
                                    <p:anim calcmode="lin" valueType="num">
                                      <p:cBhvr additive="base">
                                        <p:cTn id="110" dur="500" fill="hold"/>
                                        <p:tgtEl>
                                          <p:spTgt spid="12296"/>
                                        </p:tgtEl>
                                        <p:attrNameLst>
                                          <p:attrName>ppt_x</p:attrName>
                                        </p:attrNameLst>
                                      </p:cBhvr>
                                      <p:tavLst>
                                        <p:tav tm="0">
                                          <p:val>
                                            <p:strVal val="0-#ppt_w/2"/>
                                          </p:val>
                                        </p:tav>
                                        <p:tav tm="100000">
                                          <p:val>
                                            <p:strVal val="#ppt_x"/>
                                          </p:val>
                                        </p:tav>
                                      </p:tavLst>
                                    </p:anim>
                                    <p:anim calcmode="lin" valueType="num">
                                      <p:cBhvr additive="base">
                                        <p:cTn id="111" dur="500" fill="hold"/>
                                        <p:tgtEl>
                                          <p:spTgt spid="12296"/>
                                        </p:tgtEl>
                                        <p:attrNameLst>
                                          <p:attrName>ppt_y</p:attrName>
                                        </p:attrNameLst>
                                      </p:cBhvr>
                                      <p:tavLst>
                                        <p:tav tm="0">
                                          <p:val>
                                            <p:strVal val="#ppt_y"/>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2" presetClass="entr" presetSubtype="8" fill="hold" grpId="0" nodeType="clickEffect">
                                  <p:stCondLst>
                                    <p:cond delay="0"/>
                                  </p:stCondLst>
                                  <p:childTnLst>
                                    <p:set>
                                      <p:cBhvr>
                                        <p:cTn id="115" dur="1" fill="hold">
                                          <p:stCondLst>
                                            <p:cond delay="0"/>
                                          </p:stCondLst>
                                        </p:cTn>
                                        <p:tgtEl>
                                          <p:spTgt spid="12292"/>
                                        </p:tgtEl>
                                        <p:attrNameLst>
                                          <p:attrName>style.visibility</p:attrName>
                                        </p:attrNameLst>
                                      </p:cBhvr>
                                      <p:to>
                                        <p:strVal val="visible"/>
                                      </p:to>
                                    </p:set>
                                    <p:anim calcmode="lin" valueType="num">
                                      <p:cBhvr additive="base">
                                        <p:cTn id="116" dur="500" fill="hold"/>
                                        <p:tgtEl>
                                          <p:spTgt spid="12292"/>
                                        </p:tgtEl>
                                        <p:attrNameLst>
                                          <p:attrName>ppt_x</p:attrName>
                                        </p:attrNameLst>
                                      </p:cBhvr>
                                      <p:tavLst>
                                        <p:tav tm="0">
                                          <p:val>
                                            <p:strVal val="0-#ppt_w/2"/>
                                          </p:val>
                                        </p:tav>
                                        <p:tav tm="100000">
                                          <p:val>
                                            <p:strVal val="#ppt_x"/>
                                          </p:val>
                                        </p:tav>
                                      </p:tavLst>
                                    </p:anim>
                                    <p:anim calcmode="lin" valueType="num">
                                      <p:cBhvr additive="base">
                                        <p:cTn id="117" dur="500" fill="hold"/>
                                        <p:tgtEl>
                                          <p:spTgt spid="12292"/>
                                        </p:tgtEl>
                                        <p:attrNameLst>
                                          <p:attrName>ppt_y</p:attrName>
                                        </p:attrNameLst>
                                      </p:cBhvr>
                                      <p:tavLst>
                                        <p:tav tm="0">
                                          <p:val>
                                            <p:strVal val="#ppt_y"/>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8" fill="hold" grpId="0" nodeType="clickEffect">
                                  <p:stCondLst>
                                    <p:cond delay="0"/>
                                  </p:stCondLst>
                                  <p:childTnLst>
                                    <p:set>
                                      <p:cBhvr>
                                        <p:cTn id="121" dur="1" fill="hold">
                                          <p:stCondLst>
                                            <p:cond delay="0"/>
                                          </p:stCondLst>
                                        </p:cTn>
                                        <p:tgtEl>
                                          <p:spTgt spid="12293"/>
                                        </p:tgtEl>
                                        <p:attrNameLst>
                                          <p:attrName>style.visibility</p:attrName>
                                        </p:attrNameLst>
                                      </p:cBhvr>
                                      <p:to>
                                        <p:strVal val="visible"/>
                                      </p:to>
                                    </p:set>
                                    <p:anim calcmode="lin" valueType="num">
                                      <p:cBhvr additive="base">
                                        <p:cTn id="122" dur="500" fill="hold"/>
                                        <p:tgtEl>
                                          <p:spTgt spid="12293"/>
                                        </p:tgtEl>
                                        <p:attrNameLst>
                                          <p:attrName>ppt_x</p:attrName>
                                        </p:attrNameLst>
                                      </p:cBhvr>
                                      <p:tavLst>
                                        <p:tav tm="0">
                                          <p:val>
                                            <p:strVal val="0-#ppt_w/2"/>
                                          </p:val>
                                        </p:tav>
                                        <p:tav tm="100000">
                                          <p:val>
                                            <p:strVal val="#ppt_x"/>
                                          </p:val>
                                        </p:tav>
                                      </p:tavLst>
                                    </p:anim>
                                    <p:anim calcmode="lin" valueType="num">
                                      <p:cBhvr additive="base">
                                        <p:cTn id="123" dur="500" fill="hold"/>
                                        <p:tgtEl>
                                          <p:spTgt spid="12293"/>
                                        </p:tgtEl>
                                        <p:attrNameLst>
                                          <p:attrName>ppt_y</p:attrName>
                                        </p:attrNameLst>
                                      </p:cBhvr>
                                      <p:tavLst>
                                        <p:tav tm="0">
                                          <p:val>
                                            <p:strVal val="#ppt_y"/>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2" presetClass="entr" presetSubtype="8" fill="hold" grpId="0" nodeType="clickEffect">
                                  <p:stCondLst>
                                    <p:cond delay="0"/>
                                  </p:stCondLst>
                                  <p:childTnLst>
                                    <p:set>
                                      <p:cBhvr>
                                        <p:cTn id="127" dur="1" fill="hold">
                                          <p:stCondLst>
                                            <p:cond delay="0"/>
                                          </p:stCondLst>
                                        </p:cTn>
                                        <p:tgtEl>
                                          <p:spTgt spid="12294"/>
                                        </p:tgtEl>
                                        <p:attrNameLst>
                                          <p:attrName>style.visibility</p:attrName>
                                        </p:attrNameLst>
                                      </p:cBhvr>
                                      <p:to>
                                        <p:strVal val="visible"/>
                                      </p:to>
                                    </p:set>
                                    <p:anim calcmode="lin" valueType="num">
                                      <p:cBhvr additive="base">
                                        <p:cTn id="128" dur="500" fill="hold"/>
                                        <p:tgtEl>
                                          <p:spTgt spid="12294"/>
                                        </p:tgtEl>
                                        <p:attrNameLst>
                                          <p:attrName>ppt_x</p:attrName>
                                        </p:attrNameLst>
                                      </p:cBhvr>
                                      <p:tavLst>
                                        <p:tav tm="0">
                                          <p:val>
                                            <p:strVal val="0-#ppt_w/2"/>
                                          </p:val>
                                        </p:tav>
                                        <p:tav tm="100000">
                                          <p:val>
                                            <p:strVal val="#ppt_x"/>
                                          </p:val>
                                        </p:tav>
                                      </p:tavLst>
                                    </p:anim>
                                    <p:anim calcmode="lin" valueType="num">
                                      <p:cBhvr additive="base">
                                        <p:cTn id="129" dur="500" fill="hold"/>
                                        <p:tgtEl>
                                          <p:spTgt spid="12294"/>
                                        </p:tgtEl>
                                        <p:attrNameLst>
                                          <p:attrName>ppt_y</p:attrName>
                                        </p:attrNameLst>
                                      </p:cBhvr>
                                      <p:tavLst>
                                        <p:tav tm="0">
                                          <p:val>
                                            <p:strVal val="#ppt_y"/>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2" presetClass="entr" presetSubtype="1" fill="hold" grpId="0" nodeType="clickEffect">
                                  <p:stCondLst>
                                    <p:cond delay="0"/>
                                  </p:stCondLst>
                                  <p:childTnLst>
                                    <p:set>
                                      <p:cBhvr>
                                        <p:cTn id="133" dur="1" fill="hold">
                                          <p:stCondLst>
                                            <p:cond delay="0"/>
                                          </p:stCondLst>
                                        </p:cTn>
                                        <p:tgtEl>
                                          <p:spTgt spid="12403"/>
                                        </p:tgtEl>
                                        <p:attrNameLst>
                                          <p:attrName>style.visibility</p:attrName>
                                        </p:attrNameLst>
                                      </p:cBhvr>
                                      <p:to>
                                        <p:strVal val="visible"/>
                                      </p:to>
                                    </p:set>
                                    <p:animEffect transition="in" filter="wipe(up)">
                                      <p:cBhvr>
                                        <p:cTn id="134" dur="500"/>
                                        <p:tgtEl>
                                          <p:spTgt spid="12403"/>
                                        </p:tgtEl>
                                      </p:cBhvr>
                                    </p:animEffect>
                                  </p:childTnLst>
                                </p:cTn>
                              </p:par>
                            </p:childTnLst>
                          </p:cTn>
                        </p:par>
                      </p:childTnLst>
                    </p:cTn>
                  </p:par>
                  <p:par>
                    <p:cTn id="135" fill="hold">
                      <p:stCondLst>
                        <p:cond delay="indefinite"/>
                      </p:stCondLst>
                      <p:childTnLst>
                        <p:par>
                          <p:cTn id="136" fill="hold">
                            <p:stCondLst>
                              <p:cond delay="0"/>
                            </p:stCondLst>
                            <p:childTnLst>
                              <p:par>
                                <p:cTn id="137" presetID="22" presetClass="entr" presetSubtype="4" fill="hold" grpId="0" nodeType="clickEffect">
                                  <p:stCondLst>
                                    <p:cond delay="0"/>
                                  </p:stCondLst>
                                  <p:childTnLst>
                                    <p:set>
                                      <p:cBhvr>
                                        <p:cTn id="138" dur="1" fill="hold">
                                          <p:stCondLst>
                                            <p:cond delay="0"/>
                                          </p:stCondLst>
                                        </p:cTn>
                                        <p:tgtEl>
                                          <p:spTgt spid="12404"/>
                                        </p:tgtEl>
                                        <p:attrNameLst>
                                          <p:attrName>style.visibility</p:attrName>
                                        </p:attrNameLst>
                                      </p:cBhvr>
                                      <p:to>
                                        <p:strVal val="visible"/>
                                      </p:to>
                                    </p:set>
                                    <p:animEffect transition="in" filter="wipe(down)">
                                      <p:cBhvr>
                                        <p:cTn id="139" dur="500"/>
                                        <p:tgtEl>
                                          <p:spTgt spid="12404"/>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ntr" presetSubtype="4" fill="hold" grpId="0" nodeType="clickEffect">
                                  <p:stCondLst>
                                    <p:cond delay="0"/>
                                  </p:stCondLst>
                                  <p:childTnLst>
                                    <p:set>
                                      <p:cBhvr>
                                        <p:cTn id="143" dur="1" fill="hold">
                                          <p:stCondLst>
                                            <p:cond delay="0"/>
                                          </p:stCondLst>
                                        </p:cTn>
                                        <p:tgtEl>
                                          <p:spTgt spid="12405"/>
                                        </p:tgtEl>
                                        <p:attrNameLst>
                                          <p:attrName>style.visibility</p:attrName>
                                        </p:attrNameLst>
                                      </p:cBhvr>
                                      <p:to>
                                        <p:strVal val="visible"/>
                                      </p:to>
                                    </p:set>
                                    <p:animEffect transition="in" filter="wipe(down)">
                                      <p:cBhvr>
                                        <p:cTn id="144" dur="500"/>
                                        <p:tgtEl>
                                          <p:spTgt spid="12405"/>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4" fill="hold" grpId="0" nodeType="clickEffect">
                                  <p:stCondLst>
                                    <p:cond delay="0"/>
                                  </p:stCondLst>
                                  <p:childTnLst>
                                    <p:set>
                                      <p:cBhvr>
                                        <p:cTn id="148" dur="1" fill="hold">
                                          <p:stCondLst>
                                            <p:cond delay="0"/>
                                          </p:stCondLst>
                                        </p:cTn>
                                        <p:tgtEl>
                                          <p:spTgt spid="12406"/>
                                        </p:tgtEl>
                                        <p:attrNameLst>
                                          <p:attrName>style.visibility</p:attrName>
                                        </p:attrNameLst>
                                      </p:cBhvr>
                                      <p:to>
                                        <p:strVal val="visible"/>
                                      </p:to>
                                    </p:set>
                                    <p:animEffect transition="in" filter="wipe(down)">
                                      <p:cBhvr>
                                        <p:cTn id="149" dur="500"/>
                                        <p:tgtEl>
                                          <p:spTgt spid="12406"/>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4" fill="hold" grpId="0" nodeType="clickEffect">
                                  <p:stCondLst>
                                    <p:cond delay="0"/>
                                  </p:stCondLst>
                                  <p:childTnLst>
                                    <p:set>
                                      <p:cBhvr>
                                        <p:cTn id="153" dur="1" fill="hold">
                                          <p:stCondLst>
                                            <p:cond delay="0"/>
                                          </p:stCondLst>
                                        </p:cTn>
                                        <p:tgtEl>
                                          <p:spTgt spid="12407"/>
                                        </p:tgtEl>
                                        <p:attrNameLst>
                                          <p:attrName>style.visibility</p:attrName>
                                        </p:attrNameLst>
                                      </p:cBhvr>
                                      <p:to>
                                        <p:strVal val="visible"/>
                                      </p:to>
                                    </p:set>
                                    <p:animEffect transition="in" filter="wipe(down)">
                                      <p:cBhvr>
                                        <p:cTn id="154" dur="500"/>
                                        <p:tgtEl>
                                          <p:spTgt spid="12407"/>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12408"/>
                                        </p:tgtEl>
                                        <p:attrNameLst>
                                          <p:attrName>style.visibility</p:attrName>
                                        </p:attrNameLst>
                                      </p:cBhvr>
                                      <p:to>
                                        <p:strVal val="visible"/>
                                      </p:to>
                                    </p:set>
                                    <p:animEffect transition="in" filter="wipe(down)">
                                      <p:cBhvr>
                                        <p:cTn id="159" dur="500"/>
                                        <p:tgtEl>
                                          <p:spTgt spid="12408"/>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4" fill="hold" grpId="0" nodeType="clickEffect">
                                  <p:stCondLst>
                                    <p:cond delay="0"/>
                                  </p:stCondLst>
                                  <p:childTnLst>
                                    <p:set>
                                      <p:cBhvr>
                                        <p:cTn id="163" dur="1" fill="hold">
                                          <p:stCondLst>
                                            <p:cond delay="0"/>
                                          </p:stCondLst>
                                        </p:cTn>
                                        <p:tgtEl>
                                          <p:spTgt spid="12409"/>
                                        </p:tgtEl>
                                        <p:attrNameLst>
                                          <p:attrName>style.visibility</p:attrName>
                                        </p:attrNameLst>
                                      </p:cBhvr>
                                      <p:to>
                                        <p:strVal val="visible"/>
                                      </p:to>
                                    </p:set>
                                    <p:animEffect transition="in" filter="wipe(down)">
                                      <p:cBhvr>
                                        <p:cTn id="164" dur="500"/>
                                        <p:tgtEl>
                                          <p:spTgt spid="12409"/>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4" fill="hold" grpId="0" nodeType="clickEffect">
                                  <p:stCondLst>
                                    <p:cond delay="0"/>
                                  </p:stCondLst>
                                  <p:childTnLst>
                                    <p:set>
                                      <p:cBhvr>
                                        <p:cTn id="168" dur="1" fill="hold">
                                          <p:stCondLst>
                                            <p:cond delay="0"/>
                                          </p:stCondLst>
                                        </p:cTn>
                                        <p:tgtEl>
                                          <p:spTgt spid="12410"/>
                                        </p:tgtEl>
                                        <p:attrNameLst>
                                          <p:attrName>style.visibility</p:attrName>
                                        </p:attrNameLst>
                                      </p:cBhvr>
                                      <p:to>
                                        <p:strVal val="visible"/>
                                      </p:to>
                                    </p:set>
                                    <p:animEffect transition="in" filter="wipe(down)">
                                      <p:cBhvr>
                                        <p:cTn id="169" dur="500"/>
                                        <p:tgtEl>
                                          <p:spTgt spid="12410"/>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4" fill="hold" grpId="0" nodeType="clickEffect">
                                  <p:stCondLst>
                                    <p:cond delay="0"/>
                                  </p:stCondLst>
                                  <p:childTnLst>
                                    <p:set>
                                      <p:cBhvr>
                                        <p:cTn id="173" dur="1" fill="hold">
                                          <p:stCondLst>
                                            <p:cond delay="0"/>
                                          </p:stCondLst>
                                        </p:cTn>
                                        <p:tgtEl>
                                          <p:spTgt spid="12411"/>
                                        </p:tgtEl>
                                        <p:attrNameLst>
                                          <p:attrName>style.visibility</p:attrName>
                                        </p:attrNameLst>
                                      </p:cBhvr>
                                      <p:to>
                                        <p:strVal val="visible"/>
                                      </p:to>
                                    </p:set>
                                    <p:animEffect transition="in" filter="wipe(down)">
                                      <p:cBhvr>
                                        <p:cTn id="174" dur="500"/>
                                        <p:tgtEl>
                                          <p:spTgt spid="12411"/>
                                        </p:tgtEl>
                                      </p:cBhvr>
                                    </p:animEffect>
                                  </p:childTnLst>
                                </p:cTn>
                              </p:par>
                            </p:childTnLst>
                          </p:cTn>
                        </p:par>
                      </p:childTnLst>
                    </p:cTn>
                  </p:par>
                  <p:par>
                    <p:cTn id="175" fill="hold">
                      <p:stCondLst>
                        <p:cond delay="indefinite"/>
                      </p:stCondLst>
                      <p:childTnLst>
                        <p:par>
                          <p:cTn id="176" fill="hold">
                            <p:stCondLst>
                              <p:cond delay="0"/>
                            </p:stCondLst>
                            <p:childTnLst>
                              <p:par>
                                <p:cTn id="177" presetID="22" presetClass="entr" presetSubtype="4" fill="hold" grpId="0" nodeType="clickEffect">
                                  <p:stCondLst>
                                    <p:cond delay="0"/>
                                  </p:stCondLst>
                                  <p:childTnLst>
                                    <p:set>
                                      <p:cBhvr>
                                        <p:cTn id="178" dur="1" fill="hold">
                                          <p:stCondLst>
                                            <p:cond delay="0"/>
                                          </p:stCondLst>
                                        </p:cTn>
                                        <p:tgtEl>
                                          <p:spTgt spid="12412"/>
                                        </p:tgtEl>
                                        <p:attrNameLst>
                                          <p:attrName>style.visibility</p:attrName>
                                        </p:attrNameLst>
                                      </p:cBhvr>
                                      <p:to>
                                        <p:strVal val="visible"/>
                                      </p:to>
                                    </p:set>
                                    <p:animEffect transition="in" filter="wipe(down)">
                                      <p:cBhvr>
                                        <p:cTn id="179" dur="500"/>
                                        <p:tgtEl>
                                          <p:spTgt spid="12412"/>
                                        </p:tgtEl>
                                      </p:cBhvr>
                                    </p:animEffect>
                                  </p:childTnLst>
                                </p:cTn>
                              </p:par>
                            </p:childTnLst>
                          </p:cTn>
                        </p:par>
                      </p:childTnLst>
                    </p:cTn>
                  </p:par>
                  <p:par>
                    <p:cTn id="180" fill="hold">
                      <p:stCondLst>
                        <p:cond delay="indefinite"/>
                      </p:stCondLst>
                      <p:childTnLst>
                        <p:par>
                          <p:cTn id="181" fill="hold">
                            <p:stCondLst>
                              <p:cond delay="0"/>
                            </p:stCondLst>
                            <p:childTnLst>
                              <p:par>
                                <p:cTn id="182" presetID="22" presetClass="entr" presetSubtype="4" fill="hold" grpId="0" nodeType="clickEffect">
                                  <p:stCondLst>
                                    <p:cond delay="0"/>
                                  </p:stCondLst>
                                  <p:childTnLst>
                                    <p:set>
                                      <p:cBhvr>
                                        <p:cTn id="183" dur="1" fill="hold">
                                          <p:stCondLst>
                                            <p:cond delay="0"/>
                                          </p:stCondLst>
                                        </p:cTn>
                                        <p:tgtEl>
                                          <p:spTgt spid="12413"/>
                                        </p:tgtEl>
                                        <p:attrNameLst>
                                          <p:attrName>style.visibility</p:attrName>
                                        </p:attrNameLst>
                                      </p:cBhvr>
                                      <p:to>
                                        <p:strVal val="visible"/>
                                      </p:to>
                                    </p:set>
                                    <p:animEffect transition="in" filter="wipe(down)">
                                      <p:cBhvr>
                                        <p:cTn id="184" dur="500"/>
                                        <p:tgtEl>
                                          <p:spTgt spid="12413"/>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4" fill="hold" grpId="0" nodeType="clickEffect">
                                  <p:stCondLst>
                                    <p:cond delay="0"/>
                                  </p:stCondLst>
                                  <p:childTnLst>
                                    <p:set>
                                      <p:cBhvr>
                                        <p:cTn id="188" dur="1" fill="hold">
                                          <p:stCondLst>
                                            <p:cond delay="0"/>
                                          </p:stCondLst>
                                        </p:cTn>
                                        <p:tgtEl>
                                          <p:spTgt spid="12414"/>
                                        </p:tgtEl>
                                        <p:attrNameLst>
                                          <p:attrName>style.visibility</p:attrName>
                                        </p:attrNameLst>
                                      </p:cBhvr>
                                      <p:to>
                                        <p:strVal val="visible"/>
                                      </p:to>
                                    </p:set>
                                    <p:animEffect transition="in" filter="wipe(down)">
                                      <p:cBhvr>
                                        <p:cTn id="189" dur="500"/>
                                        <p:tgtEl>
                                          <p:spTgt spid="12414"/>
                                        </p:tgtEl>
                                      </p:cBhvr>
                                    </p:animEffect>
                                  </p:childTnLst>
                                </p:cTn>
                              </p:par>
                            </p:childTnLst>
                          </p:cTn>
                        </p:par>
                      </p:childTnLst>
                    </p:cTn>
                  </p:par>
                  <p:par>
                    <p:cTn id="190" fill="hold">
                      <p:stCondLst>
                        <p:cond delay="indefinite"/>
                      </p:stCondLst>
                      <p:childTnLst>
                        <p:par>
                          <p:cTn id="191" fill="hold">
                            <p:stCondLst>
                              <p:cond delay="0"/>
                            </p:stCondLst>
                            <p:childTnLst>
                              <p:par>
                                <p:cTn id="192" presetID="22" presetClass="entr" presetSubtype="4" fill="hold" grpId="0" nodeType="clickEffect">
                                  <p:stCondLst>
                                    <p:cond delay="0"/>
                                  </p:stCondLst>
                                  <p:childTnLst>
                                    <p:set>
                                      <p:cBhvr>
                                        <p:cTn id="193" dur="1" fill="hold">
                                          <p:stCondLst>
                                            <p:cond delay="0"/>
                                          </p:stCondLst>
                                        </p:cTn>
                                        <p:tgtEl>
                                          <p:spTgt spid="12415"/>
                                        </p:tgtEl>
                                        <p:attrNameLst>
                                          <p:attrName>style.visibility</p:attrName>
                                        </p:attrNameLst>
                                      </p:cBhvr>
                                      <p:to>
                                        <p:strVal val="visible"/>
                                      </p:to>
                                    </p:set>
                                    <p:animEffect transition="in" filter="wipe(down)">
                                      <p:cBhvr>
                                        <p:cTn id="194" dur="500"/>
                                        <p:tgtEl>
                                          <p:spTgt spid="12415"/>
                                        </p:tgtEl>
                                      </p:cBhvr>
                                    </p:animEffect>
                                  </p:childTnLst>
                                </p:cTn>
                              </p:par>
                            </p:childTnLst>
                          </p:cTn>
                        </p:par>
                      </p:childTnLst>
                    </p:cTn>
                  </p:par>
                  <p:par>
                    <p:cTn id="195" fill="hold">
                      <p:stCondLst>
                        <p:cond delay="indefinite"/>
                      </p:stCondLst>
                      <p:childTnLst>
                        <p:par>
                          <p:cTn id="196" fill="hold">
                            <p:stCondLst>
                              <p:cond delay="0"/>
                            </p:stCondLst>
                            <p:childTnLst>
                              <p:par>
                                <p:cTn id="197" presetID="2" presetClass="entr" presetSubtype="4" fill="hold" grpId="0" nodeType="clickEffect">
                                  <p:stCondLst>
                                    <p:cond delay="0"/>
                                  </p:stCondLst>
                                  <p:childTnLst>
                                    <p:set>
                                      <p:cBhvr>
                                        <p:cTn id="198" dur="1" fill="hold">
                                          <p:stCondLst>
                                            <p:cond delay="0"/>
                                          </p:stCondLst>
                                        </p:cTn>
                                        <p:tgtEl>
                                          <p:spTgt spid="12301"/>
                                        </p:tgtEl>
                                        <p:attrNameLst>
                                          <p:attrName>style.visibility</p:attrName>
                                        </p:attrNameLst>
                                      </p:cBhvr>
                                      <p:to>
                                        <p:strVal val="visible"/>
                                      </p:to>
                                    </p:set>
                                    <p:anim calcmode="lin" valueType="num">
                                      <p:cBhvr additive="base">
                                        <p:cTn id="199" dur="500" fill="hold"/>
                                        <p:tgtEl>
                                          <p:spTgt spid="12301"/>
                                        </p:tgtEl>
                                        <p:attrNameLst>
                                          <p:attrName>ppt_x</p:attrName>
                                        </p:attrNameLst>
                                      </p:cBhvr>
                                      <p:tavLst>
                                        <p:tav tm="0">
                                          <p:val>
                                            <p:strVal val="#ppt_x"/>
                                          </p:val>
                                        </p:tav>
                                        <p:tav tm="100000">
                                          <p:val>
                                            <p:strVal val="#ppt_x"/>
                                          </p:val>
                                        </p:tav>
                                      </p:tavLst>
                                    </p:anim>
                                    <p:anim calcmode="lin" valueType="num">
                                      <p:cBhvr additive="base">
                                        <p:cTn id="200" dur="500" fill="hold"/>
                                        <p:tgtEl>
                                          <p:spTgt spid="12301"/>
                                        </p:tgtEl>
                                        <p:attrNameLst>
                                          <p:attrName>ppt_y</p:attrName>
                                        </p:attrNameLst>
                                      </p:cBhvr>
                                      <p:tavLst>
                                        <p:tav tm="0">
                                          <p:val>
                                            <p:strVal val="1+#ppt_h/2"/>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4" fill="hold" grpId="0" nodeType="clickEffect">
                                  <p:stCondLst>
                                    <p:cond delay="0"/>
                                  </p:stCondLst>
                                  <p:childTnLst>
                                    <p:set>
                                      <p:cBhvr>
                                        <p:cTn id="204" dur="1" fill="hold">
                                          <p:stCondLst>
                                            <p:cond delay="0"/>
                                          </p:stCondLst>
                                        </p:cTn>
                                        <p:tgtEl>
                                          <p:spTgt spid="12300"/>
                                        </p:tgtEl>
                                        <p:attrNameLst>
                                          <p:attrName>style.visibility</p:attrName>
                                        </p:attrNameLst>
                                      </p:cBhvr>
                                      <p:to>
                                        <p:strVal val="visible"/>
                                      </p:to>
                                    </p:set>
                                    <p:anim calcmode="lin" valueType="num">
                                      <p:cBhvr additive="base">
                                        <p:cTn id="205" dur="500" fill="hold"/>
                                        <p:tgtEl>
                                          <p:spTgt spid="12300"/>
                                        </p:tgtEl>
                                        <p:attrNameLst>
                                          <p:attrName>ppt_x</p:attrName>
                                        </p:attrNameLst>
                                      </p:cBhvr>
                                      <p:tavLst>
                                        <p:tav tm="0">
                                          <p:val>
                                            <p:strVal val="#ppt_x"/>
                                          </p:val>
                                        </p:tav>
                                        <p:tav tm="100000">
                                          <p:val>
                                            <p:strVal val="#ppt_x"/>
                                          </p:val>
                                        </p:tav>
                                      </p:tavLst>
                                    </p:anim>
                                    <p:anim calcmode="lin" valueType="num">
                                      <p:cBhvr additive="base">
                                        <p:cTn id="206"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207" fill="hold">
                      <p:stCondLst>
                        <p:cond delay="indefinite"/>
                      </p:stCondLst>
                      <p:childTnLst>
                        <p:par>
                          <p:cTn id="208" fill="hold">
                            <p:stCondLst>
                              <p:cond delay="0"/>
                            </p:stCondLst>
                            <p:childTnLst>
                              <p:par>
                                <p:cTn id="209" presetID="2" presetClass="entr" presetSubtype="4" fill="hold" grpId="0" nodeType="clickEffect">
                                  <p:stCondLst>
                                    <p:cond delay="0"/>
                                  </p:stCondLst>
                                  <p:childTnLst>
                                    <p:set>
                                      <p:cBhvr>
                                        <p:cTn id="210" dur="1" fill="hold">
                                          <p:stCondLst>
                                            <p:cond delay="0"/>
                                          </p:stCondLst>
                                        </p:cTn>
                                        <p:tgtEl>
                                          <p:spTgt spid="12297"/>
                                        </p:tgtEl>
                                        <p:attrNameLst>
                                          <p:attrName>style.visibility</p:attrName>
                                        </p:attrNameLst>
                                      </p:cBhvr>
                                      <p:to>
                                        <p:strVal val="visible"/>
                                      </p:to>
                                    </p:set>
                                    <p:anim calcmode="lin" valueType="num">
                                      <p:cBhvr additive="base">
                                        <p:cTn id="211" dur="500" fill="hold"/>
                                        <p:tgtEl>
                                          <p:spTgt spid="12297"/>
                                        </p:tgtEl>
                                        <p:attrNameLst>
                                          <p:attrName>ppt_x</p:attrName>
                                        </p:attrNameLst>
                                      </p:cBhvr>
                                      <p:tavLst>
                                        <p:tav tm="0">
                                          <p:val>
                                            <p:strVal val="#ppt_x"/>
                                          </p:val>
                                        </p:tav>
                                        <p:tav tm="100000">
                                          <p:val>
                                            <p:strVal val="#ppt_x"/>
                                          </p:val>
                                        </p:tav>
                                      </p:tavLst>
                                    </p:anim>
                                    <p:anim calcmode="lin" valueType="num">
                                      <p:cBhvr additive="base">
                                        <p:cTn id="212" dur="500" fill="hold"/>
                                        <p:tgtEl>
                                          <p:spTgt spid="12297"/>
                                        </p:tgtEl>
                                        <p:attrNameLst>
                                          <p:attrName>ppt_y</p:attrName>
                                        </p:attrNameLst>
                                      </p:cBhvr>
                                      <p:tavLst>
                                        <p:tav tm="0">
                                          <p:val>
                                            <p:strVal val="1+#ppt_h/2"/>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2" presetClass="entr" presetSubtype="4" fill="hold" grpId="0" nodeType="clickEffect">
                                  <p:stCondLst>
                                    <p:cond delay="0"/>
                                  </p:stCondLst>
                                  <p:childTnLst>
                                    <p:set>
                                      <p:cBhvr>
                                        <p:cTn id="216" dur="1" fill="hold">
                                          <p:stCondLst>
                                            <p:cond delay="0"/>
                                          </p:stCondLst>
                                        </p:cTn>
                                        <p:tgtEl>
                                          <p:spTgt spid="12299"/>
                                        </p:tgtEl>
                                        <p:attrNameLst>
                                          <p:attrName>style.visibility</p:attrName>
                                        </p:attrNameLst>
                                      </p:cBhvr>
                                      <p:to>
                                        <p:strVal val="visible"/>
                                      </p:to>
                                    </p:set>
                                    <p:anim calcmode="lin" valueType="num">
                                      <p:cBhvr additive="base">
                                        <p:cTn id="217" dur="500" fill="hold"/>
                                        <p:tgtEl>
                                          <p:spTgt spid="12299"/>
                                        </p:tgtEl>
                                        <p:attrNameLst>
                                          <p:attrName>ppt_x</p:attrName>
                                        </p:attrNameLst>
                                      </p:cBhvr>
                                      <p:tavLst>
                                        <p:tav tm="0">
                                          <p:val>
                                            <p:strVal val="#ppt_x"/>
                                          </p:val>
                                        </p:tav>
                                        <p:tav tm="100000">
                                          <p:val>
                                            <p:strVal val="#ppt_x"/>
                                          </p:val>
                                        </p:tav>
                                      </p:tavLst>
                                    </p:anim>
                                    <p:anim calcmode="lin" valueType="num">
                                      <p:cBhvr additive="base">
                                        <p:cTn id="218"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2" presetClass="entr" presetSubtype="4" fill="hold" grpId="0" nodeType="clickEffect">
                                  <p:stCondLst>
                                    <p:cond delay="0"/>
                                  </p:stCondLst>
                                  <p:childTnLst>
                                    <p:set>
                                      <p:cBhvr>
                                        <p:cTn id="222" dur="1" fill="hold">
                                          <p:stCondLst>
                                            <p:cond delay="0"/>
                                          </p:stCondLst>
                                        </p:cTn>
                                        <p:tgtEl>
                                          <p:spTgt spid="12298"/>
                                        </p:tgtEl>
                                        <p:attrNameLst>
                                          <p:attrName>style.visibility</p:attrName>
                                        </p:attrNameLst>
                                      </p:cBhvr>
                                      <p:to>
                                        <p:strVal val="visible"/>
                                      </p:to>
                                    </p:set>
                                    <p:anim calcmode="lin" valueType="num">
                                      <p:cBhvr additive="base">
                                        <p:cTn id="223" dur="500" fill="hold"/>
                                        <p:tgtEl>
                                          <p:spTgt spid="12298"/>
                                        </p:tgtEl>
                                        <p:attrNameLst>
                                          <p:attrName>ppt_x</p:attrName>
                                        </p:attrNameLst>
                                      </p:cBhvr>
                                      <p:tavLst>
                                        <p:tav tm="0">
                                          <p:val>
                                            <p:strVal val="#ppt_x"/>
                                          </p:val>
                                        </p:tav>
                                        <p:tav tm="100000">
                                          <p:val>
                                            <p:strVal val="#ppt_x"/>
                                          </p:val>
                                        </p:tav>
                                      </p:tavLst>
                                    </p:anim>
                                    <p:anim calcmode="lin" valueType="num">
                                      <p:cBhvr additive="base">
                                        <p:cTn id="224"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225" fill="hold">
                      <p:stCondLst>
                        <p:cond delay="indefinite"/>
                      </p:stCondLst>
                      <p:childTnLst>
                        <p:par>
                          <p:cTn id="226" fill="hold">
                            <p:stCondLst>
                              <p:cond delay="0"/>
                            </p:stCondLst>
                            <p:childTnLst>
                              <p:par>
                                <p:cTn id="227" presetID="2" presetClass="entr" presetSubtype="8" fill="hold" grpId="0" nodeType="clickEffect">
                                  <p:stCondLst>
                                    <p:cond delay="0"/>
                                  </p:stCondLst>
                                  <p:childTnLst>
                                    <p:set>
                                      <p:cBhvr>
                                        <p:cTn id="228" dur="1" fill="hold">
                                          <p:stCondLst>
                                            <p:cond delay="0"/>
                                          </p:stCondLst>
                                        </p:cTn>
                                        <p:tgtEl>
                                          <p:spTgt spid="12302"/>
                                        </p:tgtEl>
                                        <p:attrNameLst>
                                          <p:attrName>style.visibility</p:attrName>
                                        </p:attrNameLst>
                                      </p:cBhvr>
                                      <p:to>
                                        <p:strVal val="visible"/>
                                      </p:to>
                                    </p:set>
                                    <p:anim calcmode="lin" valueType="num">
                                      <p:cBhvr additive="base">
                                        <p:cTn id="229" dur="500" fill="hold"/>
                                        <p:tgtEl>
                                          <p:spTgt spid="12302"/>
                                        </p:tgtEl>
                                        <p:attrNameLst>
                                          <p:attrName>ppt_x</p:attrName>
                                        </p:attrNameLst>
                                      </p:cBhvr>
                                      <p:tavLst>
                                        <p:tav tm="0">
                                          <p:val>
                                            <p:strVal val="0-#ppt_w/2"/>
                                          </p:val>
                                        </p:tav>
                                        <p:tav tm="100000">
                                          <p:val>
                                            <p:strVal val="#ppt_x"/>
                                          </p:val>
                                        </p:tav>
                                      </p:tavLst>
                                    </p:anim>
                                    <p:anim calcmode="lin" valueType="num">
                                      <p:cBhvr additive="base">
                                        <p:cTn id="230" dur="500" fill="hold"/>
                                        <p:tgtEl>
                                          <p:spTgt spid="12302"/>
                                        </p:tgtEl>
                                        <p:attrNameLst>
                                          <p:attrName>ppt_y</p:attrName>
                                        </p:attrNameLst>
                                      </p:cBhvr>
                                      <p:tavLst>
                                        <p:tav tm="0">
                                          <p:val>
                                            <p:strVal val="#ppt_y"/>
                                          </p:val>
                                        </p:tav>
                                        <p:tav tm="100000">
                                          <p:val>
                                            <p:strVal val="#ppt_y"/>
                                          </p:val>
                                        </p:tav>
                                      </p:tavLst>
                                    </p:anim>
                                  </p:childTnLst>
                                </p:cTn>
                              </p:par>
                            </p:childTnLst>
                          </p:cTn>
                        </p:par>
                      </p:childTnLst>
                    </p:cTn>
                  </p:par>
                  <p:par>
                    <p:cTn id="231" fill="hold">
                      <p:stCondLst>
                        <p:cond delay="indefinite"/>
                      </p:stCondLst>
                      <p:childTnLst>
                        <p:par>
                          <p:cTn id="232" fill="hold">
                            <p:stCondLst>
                              <p:cond delay="0"/>
                            </p:stCondLst>
                            <p:childTnLst>
                              <p:par>
                                <p:cTn id="233" presetID="2" presetClass="entr" presetSubtype="8" fill="hold" grpId="0" nodeType="clickEffect">
                                  <p:stCondLst>
                                    <p:cond delay="0"/>
                                  </p:stCondLst>
                                  <p:childTnLst>
                                    <p:set>
                                      <p:cBhvr>
                                        <p:cTn id="234" dur="1" fill="hold">
                                          <p:stCondLst>
                                            <p:cond delay="0"/>
                                          </p:stCondLst>
                                        </p:cTn>
                                        <p:tgtEl>
                                          <p:spTgt spid="12303"/>
                                        </p:tgtEl>
                                        <p:attrNameLst>
                                          <p:attrName>style.visibility</p:attrName>
                                        </p:attrNameLst>
                                      </p:cBhvr>
                                      <p:to>
                                        <p:strVal val="visible"/>
                                      </p:to>
                                    </p:set>
                                    <p:anim calcmode="lin" valueType="num">
                                      <p:cBhvr additive="base">
                                        <p:cTn id="235" dur="500" fill="hold"/>
                                        <p:tgtEl>
                                          <p:spTgt spid="12303"/>
                                        </p:tgtEl>
                                        <p:attrNameLst>
                                          <p:attrName>ppt_x</p:attrName>
                                        </p:attrNameLst>
                                      </p:cBhvr>
                                      <p:tavLst>
                                        <p:tav tm="0">
                                          <p:val>
                                            <p:strVal val="0-#ppt_w/2"/>
                                          </p:val>
                                        </p:tav>
                                        <p:tav tm="100000">
                                          <p:val>
                                            <p:strVal val="#ppt_x"/>
                                          </p:val>
                                        </p:tav>
                                      </p:tavLst>
                                    </p:anim>
                                    <p:anim calcmode="lin" valueType="num">
                                      <p:cBhvr additive="base">
                                        <p:cTn id="236" dur="500" fill="hold"/>
                                        <p:tgtEl>
                                          <p:spTgt spid="12303"/>
                                        </p:tgtEl>
                                        <p:attrNameLst>
                                          <p:attrName>ppt_y</p:attrName>
                                        </p:attrNameLst>
                                      </p:cBhvr>
                                      <p:tavLst>
                                        <p:tav tm="0">
                                          <p:val>
                                            <p:strVal val="#ppt_y"/>
                                          </p:val>
                                        </p:tav>
                                        <p:tav tm="100000">
                                          <p:val>
                                            <p:strVal val="#ppt_y"/>
                                          </p:val>
                                        </p:tav>
                                      </p:tavLst>
                                    </p:anim>
                                  </p:childTnLst>
                                </p:cTn>
                              </p:par>
                            </p:childTnLst>
                          </p:cTn>
                        </p:par>
                      </p:childTnLst>
                    </p:cTn>
                  </p:par>
                  <p:par>
                    <p:cTn id="237" fill="hold">
                      <p:stCondLst>
                        <p:cond delay="indefinite"/>
                      </p:stCondLst>
                      <p:childTnLst>
                        <p:par>
                          <p:cTn id="238" fill="hold">
                            <p:stCondLst>
                              <p:cond delay="0"/>
                            </p:stCondLst>
                            <p:childTnLst>
                              <p:par>
                                <p:cTn id="239" presetID="2" presetClass="entr" presetSubtype="8" fill="hold" grpId="0" nodeType="clickEffect">
                                  <p:stCondLst>
                                    <p:cond delay="0"/>
                                  </p:stCondLst>
                                  <p:childTnLst>
                                    <p:set>
                                      <p:cBhvr>
                                        <p:cTn id="240" dur="1" fill="hold">
                                          <p:stCondLst>
                                            <p:cond delay="0"/>
                                          </p:stCondLst>
                                        </p:cTn>
                                        <p:tgtEl>
                                          <p:spTgt spid="12304"/>
                                        </p:tgtEl>
                                        <p:attrNameLst>
                                          <p:attrName>style.visibility</p:attrName>
                                        </p:attrNameLst>
                                      </p:cBhvr>
                                      <p:to>
                                        <p:strVal val="visible"/>
                                      </p:to>
                                    </p:set>
                                    <p:anim calcmode="lin" valueType="num">
                                      <p:cBhvr additive="base">
                                        <p:cTn id="241" dur="500" fill="hold"/>
                                        <p:tgtEl>
                                          <p:spTgt spid="12304"/>
                                        </p:tgtEl>
                                        <p:attrNameLst>
                                          <p:attrName>ppt_x</p:attrName>
                                        </p:attrNameLst>
                                      </p:cBhvr>
                                      <p:tavLst>
                                        <p:tav tm="0">
                                          <p:val>
                                            <p:strVal val="0-#ppt_w/2"/>
                                          </p:val>
                                        </p:tav>
                                        <p:tav tm="100000">
                                          <p:val>
                                            <p:strVal val="#ppt_x"/>
                                          </p:val>
                                        </p:tav>
                                      </p:tavLst>
                                    </p:anim>
                                    <p:anim calcmode="lin" valueType="num">
                                      <p:cBhvr additive="base">
                                        <p:cTn id="242" dur="500" fill="hold"/>
                                        <p:tgtEl>
                                          <p:spTgt spid="12304"/>
                                        </p:tgtEl>
                                        <p:attrNameLst>
                                          <p:attrName>ppt_y</p:attrName>
                                        </p:attrNameLst>
                                      </p:cBhvr>
                                      <p:tavLst>
                                        <p:tav tm="0">
                                          <p:val>
                                            <p:strVal val="#ppt_y"/>
                                          </p:val>
                                        </p:tav>
                                        <p:tav tm="100000">
                                          <p:val>
                                            <p:strVal val="#ppt_y"/>
                                          </p:val>
                                        </p:tav>
                                      </p:tavLst>
                                    </p:anim>
                                  </p:childTnLst>
                                </p:cTn>
                              </p:par>
                            </p:childTnLst>
                          </p:cTn>
                        </p:par>
                      </p:childTnLst>
                    </p:cTn>
                  </p:par>
                  <p:par>
                    <p:cTn id="243" fill="hold">
                      <p:stCondLst>
                        <p:cond delay="indefinite"/>
                      </p:stCondLst>
                      <p:childTnLst>
                        <p:par>
                          <p:cTn id="244" fill="hold">
                            <p:stCondLst>
                              <p:cond delay="0"/>
                            </p:stCondLst>
                            <p:childTnLst>
                              <p:par>
                                <p:cTn id="245" presetID="2" presetClass="entr" presetSubtype="8" fill="hold" grpId="0" nodeType="clickEffect">
                                  <p:stCondLst>
                                    <p:cond delay="0"/>
                                  </p:stCondLst>
                                  <p:childTnLst>
                                    <p:set>
                                      <p:cBhvr>
                                        <p:cTn id="246" dur="1" fill="hold">
                                          <p:stCondLst>
                                            <p:cond delay="0"/>
                                          </p:stCondLst>
                                        </p:cTn>
                                        <p:tgtEl>
                                          <p:spTgt spid="12305"/>
                                        </p:tgtEl>
                                        <p:attrNameLst>
                                          <p:attrName>style.visibility</p:attrName>
                                        </p:attrNameLst>
                                      </p:cBhvr>
                                      <p:to>
                                        <p:strVal val="visible"/>
                                      </p:to>
                                    </p:set>
                                    <p:anim calcmode="lin" valueType="num">
                                      <p:cBhvr additive="base">
                                        <p:cTn id="247" dur="500" fill="hold"/>
                                        <p:tgtEl>
                                          <p:spTgt spid="12305"/>
                                        </p:tgtEl>
                                        <p:attrNameLst>
                                          <p:attrName>ppt_x</p:attrName>
                                        </p:attrNameLst>
                                      </p:cBhvr>
                                      <p:tavLst>
                                        <p:tav tm="0">
                                          <p:val>
                                            <p:strVal val="0-#ppt_w/2"/>
                                          </p:val>
                                        </p:tav>
                                        <p:tav tm="100000">
                                          <p:val>
                                            <p:strVal val="#ppt_x"/>
                                          </p:val>
                                        </p:tav>
                                      </p:tavLst>
                                    </p:anim>
                                    <p:anim calcmode="lin" valueType="num">
                                      <p:cBhvr additive="base">
                                        <p:cTn id="248" dur="500" fill="hold"/>
                                        <p:tgtEl>
                                          <p:spTgt spid="12305"/>
                                        </p:tgtEl>
                                        <p:attrNameLst>
                                          <p:attrName>ppt_y</p:attrName>
                                        </p:attrNameLst>
                                      </p:cBhvr>
                                      <p:tavLst>
                                        <p:tav tm="0">
                                          <p:val>
                                            <p:strVal val="#ppt_y"/>
                                          </p:val>
                                        </p:tav>
                                        <p:tav tm="100000">
                                          <p:val>
                                            <p:strVal val="#ppt_y"/>
                                          </p:val>
                                        </p:tav>
                                      </p:tavLst>
                                    </p:anim>
                                  </p:childTnLst>
                                </p:cTn>
                              </p:par>
                            </p:childTnLst>
                          </p:cTn>
                        </p:par>
                      </p:childTnLst>
                    </p:cTn>
                  </p:par>
                  <p:par>
                    <p:cTn id="249" fill="hold">
                      <p:stCondLst>
                        <p:cond delay="indefinite"/>
                      </p:stCondLst>
                      <p:childTnLst>
                        <p:par>
                          <p:cTn id="250" fill="hold">
                            <p:stCondLst>
                              <p:cond delay="0"/>
                            </p:stCondLst>
                            <p:childTnLst>
                              <p:par>
                                <p:cTn id="251" presetID="2" presetClass="entr" presetSubtype="8" fill="hold" grpId="0" nodeType="clickEffect">
                                  <p:stCondLst>
                                    <p:cond delay="0"/>
                                  </p:stCondLst>
                                  <p:childTnLst>
                                    <p:set>
                                      <p:cBhvr>
                                        <p:cTn id="252" dur="1" fill="hold">
                                          <p:stCondLst>
                                            <p:cond delay="0"/>
                                          </p:stCondLst>
                                        </p:cTn>
                                        <p:tgtEl>
                                          <p:spTgt spid="12306"/>
                                        </p:tgtEl>
                                        <p:attrNameLst>
                                          <p:attrName>style.visibility</p:attrName>
                                        </p:attrNameLst>
                                      </p:cBhvr>
                                      <p:to>
                                        <p:strVal val="visible"/>
                                      </p:to>
                                    </p:set>
                                    <p:anim calcmode="lin" valueType="num">
                                      <p:cBhvr additive="base">
                                        <p:cTn id="253" dur="500" fill="hold"/>
                                        <p:tgtEl>
                                          <p:spTgt spid="12306"/>
                                        </p:tgtEl>
                                        <p:attrNameLst>
                                          <p:attrName>ppt_x</p:attrName>
                                        </p:attrNameLst>
                                      </p:cBhvr>
                                      <p:tavLst>
                                        <p:tav tm="0">
                                          <p:val>
                                            <p:strVal val="0-#ppt_w/2"/>
                                          </p:val>
                                        </p:tav>
                                        <p:tav tm="100000">
                                          <p:val>
                                            <p:strVal val="#ppt_x"/>
                                          </p:val>
                                        </p:tav>
                                      </p:tavLst>
                                    </p:anim>
                                    <p:anim calcmode="lin" valueType="num">
                                      <p:cBhvr additive="base">
                                        <p:cTn id="254" dur="500" fill="hold"/>
                                        <p:tgtEl>
                                          <p:spTgt spid="12306"/>
                                        </p:tgtEl>
                                        <p:attrNameLst>
                                          <p:attrName>ppt_y</p:attrName>
                                        </p:attrNameLst>
                                      </p:cBhvr>
                                      <p:tavLst>
                                        <p:tav tm="0">
                                          <p:val>
                                            <p:strVal val="#ppt_y"/>
                                          </p:val>
                                        </p:tav>
                                        <p:tav tm="100000">
                                          <p:val>
                                            <p:strVal val="#ppt_y"/>
                                          </p:val>
                                        </p:tav>
                                      </p:tavLst>
                                    </p:anim>
                                  </p:childTnLst>
                                </p:cTn>
                              </p:par>
                            </p:childTnLst>
                          </p:cTn>
                        </p:par>
                      </p:childTnLst>
                    </p:cTn>
                  </p:par>
                  <p:par>
                    <p:cTn id="255" fill="hold">
                      <p:stCondLst>
                        <p:cond delay="indefinite"/>
                      </p:stCondLst>
                      <p:childTnLst>
                        <p:par>
                          <p:cTn id="256" fill="hold">
                            <p:stCondLst>
                              <p:cond delay="0"/>
                            </p:stCondLst>
                            <p:childTnLst>
                              <p:par>
                                <p:cTn id="257" presetID="2" presetClass="entr" presetSubtype="8" fill="hold" grpId="0" nodeType="clickEffect">
                                  <p:stCondLst>
                                    <p:cond delay="0"/>
                                  </p:stCondLst>
                                  <p:childTnLst>
                                    <p:set>
                                      <p:cBhvr>
                                        <p:cTn id="258" dur="1" fill="hold">
                                          <p:stCondLst>
                                            <p:cond delay="0"/>
                                          </p:stCondLst>
                                        </p:cTn>
                                        <p:tgtEl>
                                          <p:spTgt spid="12307"/>
                                        </p:tgtEl>
                                        <p:attrNameLst>
                                          <p:attrName>style.visibility</p:attrName>
                                        </p:attrNameLst>
                                      </p:cBhvr>
                                      <p:to>
                                        <p:strVal val="visible"/>
                                      </p:to>
                                    </p:set>
                                    <p:anim calcmode="lin" valueType="num">
                                      <p:cBhvr additive="base">
                                        <p:cTn id="259" dur="500" fill="hold"/>
                                        <p:tgtEl>
                                          <p:spTgt spid="12307"/>
                                        </p:tgtEl>
                                        <p:attrNameLst>
                                          <p:attrName>ppt_x</p:attrName>
                                        </p:attrNameLst>
                                      </p:cBhvr>
                                      <p:tavLst>
                                        <p:tav tm="0">
                                          <p:val>
                                            <p:strVal val="0-#ppt_w/2"/>
                                          </p:val>
                                        </p:tav>
                                        <p:tav tm="100000">
                                          <p:val>
                                            <p:strVal val="#ppt_x"/>
                                          </p:val>
                                        </p:tav>
                                      </p:tavLst>
                                    </p:anim>
                                    <p:anim calcmode="lin" valueType="num">
                                      <p:cBhvr additive="base">
                                        <p:cTn id="260" dur="500" fill="hold"/>
                                        <p:tgtEl>
                                          <p:spTgt spid="12307"/>
                                        </p:tgtEl>
                                        <p:attrNameLst>
                                          <p:attrName>ppt_y</p:attrName>
                                        </p:attrNameLst>
                                      </p:cBhvr>
                                      <p:tavLst>
                                        <p:tav tm="0">
                                          <p:val>
                                            <p:strVal val="#ppt_y"/>
                                          </p:val>
                                        </p:tav>
                                        <p:tav tm="100000">
                                          <p:val>
                                            <p:strVal val="#ppt_y"/>
                                          </p:val>
                                        </p:tav>
                                      </p:tavLst>
                                    </p:anim>
                                  </p:childTnLst>
                                </p:cTn>
                              </p:par>
                            </p:childTnLst>
                          </p:cTn>
                        </p:par>
                      </p:childTnLst>
                    </p:cTn>
                  </p:par>
                  <p:par>
                    <p:cTn id="261" fill="hold">
                      <p:stCondLst>
                        <p:cond delay="indefinite"/>
                      </p:stCondLst>
                      <p:childTnLst>
                        <p:par>
                          <p:cTn id="262" fill="hold">
                            <p:stCondLst>
                              <p:cond delay="0"/>
                            </p:stCondLst>
                            <p:childTnLst>
                              <p:par>
                                <p:cTn id="263" presetID="2" presetClass="entr" presetSubtype="4" fill="hold" grpId="0" nodeType="clickEffect">
                                  <p:stCondLst>
                                    <p:cond delay="0"/>
                                  </p:stCondLst>
                                  <p:childTnLst>
                                    <p:set>
                                      <p:cBhvr>
                                        <p:cTn id="264" dur="1" fill="hold">
                                          <p:stCondLst>
                                            <p:cond delay="0"/>
                                          </p:stCondLst>
                                        </p:cTn>
                                        <p:tgtEl>
                                          <p:spTgt spid="12308"/>
                                        </p:tgtEl>
                                        <p:attrNameLst>
                                          <p:attrName>style.visibility</p:attrName>
                                        </p:attrNameLst>
                                      </p:cBhvr>
                                      <p:to>
                                        <p:strVal val="visible"/>
                                      </p:to>
                                    </p:set>
                                    <p:anim calcmode="lin" valueType="num">
                                      <p:cBhvr additive="base">
                                        <p:cTn id="265" dur="500" fill="hold"/>
                                        <p:tgtEl>
                                          <p:spTgt spid="12308"/>
                                        </p:tgtEl>
                                        <p:attrNameLst>
                                          <p:attrName>ppt_x</p:attrName>
                                        </p:attrNameLst>
                                      </p:cBhvr>
                                      <p:tavLst>
                                        <p:tav tm="0">
                                          <p:val>
                                            <p:strVal val="#ppt_x"/>
                                          </p:val>
                                        </p:tav>
                                        <p:tav tm="100000">
                                          <p:val>
                                            <p:strVal val="#ppt_x"/>
                                          </p:val>
                                        </p:tav>
                                      </p:tavLst>
                                    </p:anim>
                                    <p:anim calcmode="lin" valueType="num">
                                      <p:cBhvr additive="base">
                                        <p:cTn id="266" dur="500" fill="hold"/>
                                        <p:tgtEl>
                                          <p:spTgt spid="12308"/>
                                        </p:tgtEl>
                                        <p:attrNameLst>
                                          <p:attrName>ppt_y</p:attrName>
                                        </p:attrNameLst>
                                      </p:cBhvr>
                                      <p:tavLst>
                                        <p:tav tm="0">
                                          <p:val>
                                            <p:strVal val="1+#ppt_h/2"/>
                                          </p:val>
                                        </p:tav>
                                        <p:tav tm="100000">
                                          <p:val>
                                            <p:strVal val="#ppt_y"/>
                                          </p:val>
                                        </p:tav>
                                      </p:tavLst>
                                    </p:anim>
                                  </p:childTnLst>
                                </p:cTn>
                              </p:par>
                            </p:childTnLst>
                          </p:cTn>
                        </p:par>
                      </p:childTnLst>
                    </p:cTn>
                  </p:par>
                  <p:par>
                    <p:cTn id="267" fill="hold">
                      <p:stCondLst>
                        <p:cond delay="indefinite"/>
                      </p:stCondLst>
                      <p:childTnLst>
                        <p:par>
                          <p:cTn id="268" fill="hold">
                            <p:stCondLst>
                              <p:cond delay="0"/>
                            </p:stCondLst>
                            <p:childTnLst>
                              <p:par>
                                <p:cTn id="269" presetID="2" presetClass="entr" presetSubtype="4" fill="hold" grpId="0" nodeType="clickEffect">
                                  <p:stCondLst>
                                    <p:cond delay="0"/>
                                  </p:stCondLst>
                                  <p:childTnLst>
                                    <p:set>
                                      <p:cBhvr>
                                        <p:cTn id="270" dur="1" fill="hold">
                                          <p:stCondLst>
                                            <p:cond delay="0"/>
                                          </p:stCondLst>
                                        </p:cTn>
                                        <p:tgtEl>
                                          <p:spTgt spid="12309"/>
                                        </p:tgtEl>
                                        <p:attrNameLst>
                                          <p:attrName>style.visibility</p:attrName>
                                        </p:attrNameLst>
                                      </p:cBhvr>
                                      <p:to>
                                        <p:strVal val="visible"/>
                                      </p:to>
                                    </p:set>
                                    <p:anim calcmode="lin" valueType="num">
                                      <p:cBhvr additive="base">
                                        <p:cTn id="271" dur="500" fill="hold"/>
                                        <p:tgtEl>
                                          <p:spTgt spid="12309"/>
                                        </p:tgtEl>
                                        <p:attrNameLst>
                                          <p:attrName>ppt_x</p:attrName>
                                        </p:attrNameLst>
                                      </p:cBhvr>
                                      <p:tavLst>
                                        <p:tav tm="0">
                                          <p:val>
                                            <p:strVal val="#ppt_x"/>
                                          </p:val>
                                        </p:tav>
                                        <p:tav tm="100000">
                                          <p:val>
                                            <p:strVal val="#ppt_x"/>
                                          </p:val>
                                        </p:tav>
                                      </p:tavLst>
                                    </p:anim>
                                    <p:anim calcmode="lin" valueType="num">
                                      <p:cBhvr additive="base">
                                        <p:cTn id="272" dur="500" fill="hold"/>
                                        <p:tgtEl>
                                          <p:spTgt spid="12309"/>
                                        </p:tgtEl>
                                        <p:attrNameLst>
                                          <p:attrName>ppt_y</p:attrName>
                                        </p:attrNameLst>
                                      </p:cBhvr>
                                      <p:tavLst>
                                        <p:tav tm="0">
                                          <p:val>
                                            <p:strVal val="1+#ppt_h/2"/>
                                          </p:val>
                                        </p:tav>
                                        <p:tav tm="100000">
                                          <p:val>
                                            <p:strVal val="#ppt_y"/>
                                          </p:val>
                                        </p:tav>
                                      </p:tavLst>
                                    </p:anim>
                                  </p:childTnLst>
                                </p:cTn>
                              </p:par>
                            </p:childTnLst>
                          </p:cTn>
                        </p:par>
                      </p:childTnLst>
                    </p:cTn>
                  </p:par>
                  <p:par>
                    <p:cTn id="273" fill="hold">
                      <p:stCondLst>
                        <p:cond delay="indefinite"/>
                      </p:stCondLst>
                      <p:childTnLst>
                        <p:par>
                          <p:cTn id="274" fill="hold">
                            <p:stCondLst>
                              <p:cond delay="0"/>
                            </p:stCondLst>
                            <p:childTnLst>
                              <p:par>
                                <p:cTn id="275" presetID="2" presetClass="entr" presetSubtype="4" fill="hold" grpId="0" nodeType="clickEffect">
                                  <p:stCondLst>
                                    <p:cond delay="0"/>
                                  </p:stCondLst>
                                  <p:childTnLst>
                                    <p:set>
                                      <p:cBhvr>
                                        <p:cTn id="276" dur="1" fill="hold">
                                          <p:stCondLst>
                                            <p:cond delay="0"/>
                                          </p:stCondLst>
                                        </p:cTn>
                                        <p:tgtEl>
                                          <p:spTgt spid="12310"/>
                                        </p:tgtEl>
                                        <p:attrNameLst>
                                          <p:attrName>style.visibility</p:attrName>
                                        </p:attrNameLst>
                                      </p:cBhvr>
                                      <p:to>
                                        <p:strVal val="visible"/>
                                      </p:to>
                                    </p:set>
                                    <p:anim calcmode="lin" valueType="num">
                                      <p:cBhvr additive="base">
                                        <p:cTn id="277" dur="500" fill="hold"/>
                                        <p:tgtEl>
                                          <p:spTgt spid="12310"/>
                                        </p:tgtEl>
                                        <p:attrNameLst>
                                          <p:attrName>ppt_x</p:attrName>
                                        </p:attrNameLst>
                                      </p:cBhvr>
                                      <p:tavLst>
                                        <p:tav tm="0">
                                          <p:val>
                                            <p:strVal val="#ppt_x"/>
                                          </p:val>
                                        </p:tav>
                                        <p:tav tm="100000">
                                          <p:val>
                                            <p:strVal val="#ppt_x"/>
                                          </p:val>
                                        </p:tav>
                                      </p:tavLst>
                                    </p:anim>
                                    <p:anim calcmode="lin" valueType="num">
                                      <p:cBhvr additive="base">
                                        <p:cTn id="278" dur="500" fill="hold"/>
                                        <p:tgtEl>
                                          <p:spTgt spid="12310"/>
                                        </p:tgtEl>
                                        <p:attrNameLst>
                                          <p:attrName>ppt_y</p:attrName>
                                        </p:attrNameLst>
                                      </p:cBhvr>
                                      <p:tavLst>
                                        <p:tav tm="0">
                                          <p:val>
                                            <p:strVal val="1+#ppt_h/2"/>
                                          </p:val>
                                        </p:tav>
                                        <p:tav tm="100000">
                                          <p:val>
                                            <p:strVal val="#ppt_y"/>
                                          </p:val>
                                        </p:tav>
                                      </p:tavLst>
                                    </p:anim>
                                  </p:childTnLst>
                                </p:cTn>
                              </p:par>
                            </p:childTnLst>
                          </p:cTn>
                        </p:par>
                      </p:childTnLst>
                    </p:cTn>
                  </p:par>
                  <p:par>
                    <p:cTn id="279" fill="hold">
                      <p:stCondLst>
                        <p:cond delay="indefinite"/>
                      </p:stCondLst>
                      <p:childTnLst>
                        <p:par>
                          <p:cTn id="280" fill="hold">
                            <p:stCondLst>
                              <p:cond delay="0"/>
                            </p:stCondLst>
                            <p:childTnLst>
                              <p:par>
                                <p:cTn id="281" presetID="2" presetClass="entr" presetSubtype="4" fill="hold" grpId="0" nodeType="clickEffect">
                                  <p:stCondLst>
                                    <p:cond delay="0"/>
                                  </p:stCondLst>
                                  <p:childTnLst>
                                    <p:set>
                                      <p:cBhvr>
                                        <p:cTn id="282" dur="1" fill="hold">
                                          <p:stCondLst>
                                            <p:cond delay="0"/>
                                          </p:stCondLst>
                                        </p:cTn>
                                        <p:tgtEl>
                                          <p:spTgt spid="12311"/>
                                        </p:tgtEl>
                                        <p:attrNameLst>
                                          <p:attrName>style.visibility</p:attrName>
                                        </p:attrNameLst>
                                      </p:cBhvr>
                                      <p:to>
                                        <p:strVal val="visible"/>
                                      </p:to>
                                    </p:set>
                                    <p:anim calcmode="lin" valueType="num">
                                      <p:cBhvr additive="base">
                                        <p:cTn id="283" dur="500" fill="hold"/>
                                        <p:tgtEl>
                                          <p:spTgt spid="12311"/>
                                        </p:tgtEl>
                                        <p:attrNameLst>
                                          <p:attrName>ppt_x</p:attrName>
                                        </p:attrNameLst>
                                      </p:cBhvr>
                                      <p:tavLst>
                                        <p:tav tm="0">
                                          <p:val>
                                            <p:strVal val="#ppt_x"/>
                                          </p:val>
                                        </p:tav>
                                        <p:tav tm="100000">
                                          <p:val>
                                            <p:strVal val="#ppt_x"/>
                                          </p:val>
                                        </p:tav>
                                      </p:tavLst>
                                    </p:anim>
                                    <p:anim calcmode="lin" valueType="num">
                                      <p:cBhvr additive="base">
                                        <p:cTn id="284" dur="500" fill="hold"/>
                                        <p:tgtEl>
                                          <p:spTgt spid="12311"/>
                                        </p:tgtEl>
                                        <p:attrNameLst>
                                          <p:attrName>ppt_y</p:attrName>
                                        </p:attrNameLst>
                                      </p:cBhvr>
                                      <p:tavLst>
                                        <p:tav tm="0">
                                          <p:val>
                                            <p:strVal val="1+#ppt_h/2"/>
                                          </p:val>
                                        </p:tav>
                                        <p:tav tm="100000">
                                          <p:val>
                                            <p:strVal val="#ppt_y"/>
                                          </p:val>
                                        </p:tav>
                                      </p:tavLst>
                                    </p:anim>
                                  </p:childTnLst>
                                </p:cTn>
                              </p:par>
                            </p:childTnLst>
                          </p:cTn>
                        </p:par>
                      </p:childTnLst>
                    </p:cTn>
                  </p:par>
                  <p:par>
                    <p:cTn id="285" fill="hold">
                      <p:stCondLst>
                        <p:cond delay="indefinite"/>
                      </p:stCondLst>
                      <p:childTnLst>
                        <p:par>
                          <p:cTn id="286" fill="hold">
                            <p:stCondLst>
                              <p:cond delay="0"/>
                            </p:stCondLst>
                            <p:childTnLst>
                              <p:par>
                                <p:cTn id="287" presetID="2" presetClass="entr" presetSubtype="4" fill="hold" grpId="0" nodeType="clickEffect">
                                  <p:stCondLst>
                                    <p:cond delay="0"/>
                                  </p:stCondLst>
                                  <p:childTnLst>
                                    <p:set>
                                      <p:cBhvr>
                                        <p:cTn id="288" dur="1" fill="hold">
                                          <p:stCondLst>
                                            <p:cond delay="0"/>
                                          </p:stCondLst>
                                        </p:cTn>
                                        <p:tgtEl>
                                          <p:spTgt spid="12312"/>
                                        </p:tgtEl>
                                        <p:attrNameLst>
                                          <p:attrName>style.visibility</p:attrName>
                                        </p:attrNameLst>
                                      </p:cBhvr>
                                      <p:to>
                                        <p:strVal val="visible"/>
                                      </p:to>
                                    </p:set>
                                    <p:anim calcmode="lin" valueType="num">
                                      <p:cBhvr additive="base">
                                        <p:cTn id="289" dur="500" fill="hold"/>
                                        <p:tgtEl>
                                          <p:spTgt spid="12312"/>
                                        </p:tgtEl>
                                        <p:attrNameLst>
                                          <p:attrName>ppt_x</p:attrName>
                                        </p:attrNameLst>
                                      </p:cBhvr>
                                      <p:tavLst>
                                        <p:tav tm="0">
                                          <p:val>
                                            <p:strVal val="#ppt_x"/>
                                          </p:val>
                                        </p:tav>
                                        <p:tav tm="100000">
                                          <p:val>
                                            <p:strVal val="#ppt_x"/>
                                          </p:val>
                                        </p:tav>
                                      </p:tavLst>
                                    </p:anim>
                                    <p:anim calcmode="lin" valueType="num">
                                      <p:cBhvr additive="base">
                                        <p:cTn id="290" dur="500" fill="hold"/>
                                        <p:tgtEl>
                                          <p:spTgt spid="12312"/>
                                        </p:tgtEl>
                                        <p:attrNameLst>
                                          <p:attrName>ppt_y</p:attrName>
                                        </p:attrNameLst>
                                      </p:cBhvr>
                                      <p:tavLst>
                                        <p:tav tm="0">
                                          <p:val>
                                            <p:strVal val="1+#ppt_h/2"/>
                                          </p:val>
                                        </p:tav>
                                        <p:tav tm="100000">
                                          <p:val>
                                            <p:strVal val="#ppt_y"/>
                                          </p:val>
                                        </p:tav>
                                      </p:tavLst>
                                    </p:anim>
                                  </p:childTnLst>
                                </p:cTn>
                              </p:par>
                            </p:childTnLst>
                          </p:cTn>
                        </p:par>
                      </p:childTnLst>
                    </p:cTn>
                  </p:par>
                  <p:par>
                    <p:cTn id="291" fill="hold">
                      <p:stCondLst>
                        <p:cond delay="indefinite"/>
                      </p:stCondLst>
                      <p:childTnLst>
                        <p:par>
                          <p:cTn id="292" fill="hold">
                            <p:stCondLst>
                              <p:cond delay="0"/>
                            </p:stCondLst>
                            <p:childTnLst>
                              <p:par>
                                <p:cTn id="293" presetID="2" presetClass="entr" presetSubtype="4" fill="hold" grpId="0" nodeType="clickEffect">
                                  <p:stCondLst>
                                    <p:cond delay="0"/>
                                  </p:stCondLst>
                                  <p:childTnLst>
                                    <p:set>
                                      <p:cBhvr>
                                        <p:cTn id="294" dur="1" fill="hold">
                                          <p:stCondLst>
                                            <p:cond delay="0"/>
                                          </p:stCondLst>
                                        </p:cTn>
                                        <p:tgtEl>
                                          <p:spTgt spid="12313"/>
                                        </p:tgtEl>
                                        <p:attrNameLst>
                                          <p:attrName>style.visibility</p:attrName>
                                        </p:attrNameLst>
                                      </p:cBhvr>
                                      <p:to>
                                        <p:strVal val="visible"/>
                                      </p:to>
                                    </p:set>
                                    <p:anim calcmode="lin" valueType="num">
                                      <p:cBhvr additive="base">
                                        <p:cTn id="295" dur="500" fill="hold"/>
                                        <p:tgtEl>
                                          <p:spTgt spid="12313"/>
                                        </p:tgtEl>
                                        <p:attrNameLst>
                                          <p:attrName>ppt_x</p:attrName>
                                        </p:attrNameLst>
                                      </p:cBhvr>
                                      <p:tavLst>
                                        <p:tav tm="0">
                                          <p:val>
                                            <p:strVal val="#ppt_x"/>
                                          </p:val>
                                        </p:tav>
                                        <p:tav tm="100000">
                                          <p:val>
                                            <p:strVal val="#ppt_x"/>
                                          </p:val>
                                        </p:tav>
                                      </p:tavLst>
                                    </p:anim>
                                    <p:anim calcmode="lin" valueType="num">
                                      <p:cBhvr additive="base">
                                        <p:cTn id="296" dur="500" fill="hold"/>
                                        <p:tgtEl>
                                          <p:spTgt spid="12313"/>
                                        </p:tgtEl>
                                        <p:attrNameLst>
                                          <p:attrName>ppt_y</p:attrName>
                                        </p:attrNameLst>
                                      </p:cBhvr>
                                      <p:tavLst>
                                        <p:tav tm="0">
                                          <p:val>
                                            <p:strVal val="1+#ppt_h/2"/>
                                          </p:val>
                                        </p:tav>
                                        <p:tav tm="100000">
                                          <p:val>
                                            <p:strVal val="#ppt_y"/>
                                          </p:val>
                                        </p:tav>
                                      </p:tavLst>
                                    </p:anim>
                                  </p:childTnLst>
                                </p:cTn>
                              </p:par>
                            </p:childTnLst>
                          </p:cTn>
                        </p:par>
                      </p:childTnLst>
                    </p:cTn>
                  </p:par>
                  <p:par>
                    <p:cTn id="297" fill="hold">
                      <p:stCondLst>
                        <p:cond delay="indefinite"/>
                      </p:stCondLst>
                      <p:childTnLst>
                        <p:par>
                          <p:cTn id="298" fill="hold">
                            <p:stCondLst>
                              <p:cond delay="0"/>
                            </p:stCondLst>
                            <p:childTnLst>
                              <p:par>
                                <p:cTn id="299" presetID="18" presetClass="entr" presetSubtype="3" fill="hold" grpId="0" nodeType="clickEffect">
                                  <p:stCondLst>
                                    <p:cond delay="0"/>
                                  </p:stCondLst>
                                  <p:childTnLst>
                                    <p:set>
                                      <p:cBhvr>
                                        <p:cTn id="300" dur="1" fill="hold">
                                          <p:stCondLst>
                                            <p:cond delay="0"/>
                                          </p:stCondLst>
                                        </p:cTn>
                                        <p:tgtEl>
                                          <p:spTgt spid="12317"/>
                                        </p:tgtEl>
                                        <p:attrNameLst>
                                          <p:attrName>style.visibility</p:attrName>
                                        </p:attrNameLst>
                                      </p:cBhvr>
                                      <p:to>
                                        <p:strVal val="visible"/>
                                      </p:to>
                                    </p:set>
                                    <p:animEffect transition="in" filter="strips(upRight)">
                                      <p:cBhvr>
                                        <p:cTn id="301" dur="500"/>
                                        <p:tgtEl>
                                          <p:spTgt spid="12317"/>
                                        </p:tgtEl>
                                      </p:cBhvr>
                                    </p:animEffect>
                                  </p:childTnLst>
                                </p:cTn>
                              </p:par>
                            </p:childTnLst>
                          </p:cTn>
                        </p:par>
                      </p:childTnLst>
                    </p:cTn>
                  </p:par>
                  <p:par>
                    <p:cTn id="302" fill="hold">
                      <p:stCondLst>
                        <p:cond delay="indefinite"/>
                      </p:stCondLst>
                      <p:childTnLst>
                        <p:par>
                          <p:cTn id="303" fill="hold">
                            <p:stCondLst>
                              <p:cond delay="0"/>
                            </p:stCondLst>
                            <p:childTnLst>
                              <p:par>
                                <p:cTn id="304" presetID="17" presetClass="entr" presetSubtype="4" fill="hold" grpId="0" nodeType="clickEffect">
                                  <p:stCondLst>
                                    <p:cond delay="0"/>
                                  </p:stCondLst>
                                  <p:childTnLst>
                                    <p:set>
                                      <p:cBhvr>
                                        <p:cTn id="305" dur="1" fill="hold">
                                          <p:stCondLst>
                                            <p:cond delay="0"/>
                                          </p:stCondLst>
                                        </p:cTn>
                                        <p:tgtEl>
                                          <p:spTgt spid="12351"/>
                                        </p:tgtEl>
                                        <p:attrNameLst>
                                          <p:attrName>style.visibility</p:attrName>
                                        </p:attrNameLst>
                                      </p:cBhvr>
                                      <p:to>
                                        <p:strVal val="visible"/>
                                      </p:to>
                                    </p:set>
                                    <p:anim calcmode="lin" valueType="num">
                                      <p:cBhvr>
                                        <p:cTn id="306" dur="500" fill="hold"/>
                                        <p:tgtEl>
                                          <p:spTgt spid="12351"/>
                                        </p:tgtEl>
                                        <p:attrNameLst>
                                          <p:attrName>ppt_x</p:attrName>
                                        </p:attrNameLst>
                                      </p:cBhvr>
                                      <p:tavLst>
                                        <p:tav tm="0">
                                          <p:val>
                                            <p:strVal val="#ppt_x"/>
                                          </p:val>
                                        </p:tav>
                                        <p:tav tm="100000">
                                          <p:val>
                                            <p:strVal val="#ppt_x"/>
                                          </p:val>
                                        </p:tav>
                                      </p:tavLst>
                                    </p:anim>
                                    <p:anim calcmode="lin" valueType="num">
                                      <p:cBhvr>
                                        <p:cTn id="307" dur="500" fill="hold"/>
                                        <p:tgtEl>
                                          <p:spTgt spid="12351"/>
                                        </p:tgtEl>
                                        <p:attrNameLst>
                                          <p:attrName>ppt_y</p:attrName>
                                        </p:attrNameLst>
                                      </p:cBhvr>
                                      <p:tavLst>
                                        <p:tav tm="0">
                                          <p:val>
                                            <p:strVal val="#ppt_y+#ppt_h/2"/>
                                          </p:val>
                                        </p:tav>
                                        <p:tav tm="100000">
                                          <p:val>
                                            <p:strVal val="#ppt_y"/>
                                          </p:val>
                                        </p:tav>
                                      </p:tavLst>
                                    </p:anim>
                                    <p:anim calcmode="lin" valueType="num">
                                      <p:cBhvr>
                                        <p:cTn id="308" dur="500" fill="hold"/>
                                        <p:tgtEl>
                                          <p:spTgt spid="12351"/>
                                        </p:tgtEl>
                                        <p:attrNameLst>
                                          <p:attrName>ppt_w</p:attrName>
                                        </p:attrNameLst>
                                      </p:cBhvr>
                                      <p:tavLst>
                                        <p:tav tm="0">
                                          <p:val>
                                            <p:strVal val="#ppt_w"/>
                                          </p:val>
                                        </p:tav>
                                        <p:tav tm="100000">
                                          <p:val>
                                            <p:strVal val="#ppt_w"/>
                                          </p:val>
                                        </p:tav>
                                      </p:tavLst>
                                    </p:anim>
                                    <p:anim calcmode="lin" valueType="num">
                                      <p:cBhvr>
                                        <p:cTn id="309" dur="500" fill="hold"/>
                                        <p:tgtEl>
                                          <p:spTgt spid="12351"/>
                                        </p:tgtEl>
                                        <p:attrNameLst>
                                          <p:attrName>ppt_h</p:attrName>
                                        </p:attrNameLst>
                                      </p:cBhvr>
                                      <p:tavLst>
                                        <p:tav tm="0">
                                          <p:val>
                                            <p:fltVal val="0"/>
                                          </p:val>
                                        </p:tav>
                                        <p:tav tm="100000">
                                          <p:val>
                                            <p:strVal val="#ppt_h"/>
                                          </p:val>
                                        </p:tav>
                                      </p:tavLst>
                                    </p:anim>
                                  </p:childTnLst>
                                </p:cTn>
                              </p:par>
                            </p:childTnLst>
                          </p:cTn>
                        </p:par>
                      </p:childTnLst>
                    </p:cTn>
                  </p:par>
                  <p:par>
                    <p:cTn id="310" fill="hold">
                      <p:stCondLst>
                        <p:cond delay="indefinite"/>
                      </p:stCondLst>
                      <p:childTnLst>
                        <p:par>
                          <p:cTn id="311" fill="hold">
                            <p:stCondLst>
                              <p:cond delay="0"/>
                            </p:stCondLst>
                            <p:childTnLst>
                              <p:par>
                                <p:cTn id="312" presetID="23" presetClass="entr" presetSubtype="36" fill="hold" grpId="0" nodeType="clickEffect">
                                  <p:stCondLst>
                                    <p:cond delay="0"/>
                                  </p:stCondLst>
                                  <p:childTnLst>
                                    <p:set>
                                      <p:cBhvr>
                                        <p:cTn id="313" dur="1" fill="hold">
                                          <p:stCondLst>
                                            <p:cond delay="0"/>
                                          </p:stCondLst>
                                        </p:cTn>
                                        <p:tgtEl>
                                          <p:spTgt spid="12362"/>
                                        </p:tgtEl>
                                        <p:attrNameLst>
                                          <p:attrName>style.visibility</p:attrName>
                                        </p:attrNameLst>
                                      </p:cBhvr>
                                      <p:to>
                                        <p:strVal val="visible"/>
                                      </p:to>
                                    </p:set>
                                    <p:anim calcmode="lin" valueType="num">
                                      <p:cBhvr>
                                        <p:cTn id="314" dur="500" fill="hold"/>
                                        <p:tgtEl>
                                          <p:spTgt spid="12362"/>
                                        </p:tgtEl>
                                        <p:attrNameLst>
                                          <p:attrName>ppt_w</p:attrName>
                                        </p:attrNameLst>
                                      </p:cBhvr>
                                      <p:tavLst>
                                        <p:tav tm="0">
                                          <p:val>
                                            <p:strVal val="(6*min(max(#ppt_w*#ppt_h,.3),1)-7.4)/-.7*#ppt_w"/>
                                          </p:val>
                                        </p:tav>
                                        <p:tav tm="100000">
                                          <p:val>
                                            <p:strVal val="#ppt_w"/>
                                          </p:val>
                                        </p:tav>
                                      </p:tavLst>
                                    </p:anim>
                                    <p:anim calcmode="lin" valueType="num">
                                      <p:cBhvr>
                                        <p:cTn id="315" dur="500" fill="hold"/>
                                        <p:tgtEl>
                                          <p:spTgt spid="12362"/>
                                        </p:tgtEl>
                                        <p:attrNameLst>
                                          <p:attrName>ppt_h</p:attrName>
                                        </p:attrNameLst>
                                      </p:cBhvr>
                                      <p:tavLst>
                                        <p:tav tm="0">
                                          <p:val>
                                            <p:strVal val="(6*min(max(#ppt_w*#ppt_h,.3),1)-7.4)/-.7*#ppt_h"/>
                                          </p:val>
                                        </p:tav>
                                        <p:tav tm="100000">
                                          <p:val>
                                            <p:strVal val="#ppt_h"/>
                                          </p:val>
                                        </p:tav>
                                      </p:tavLst>
                                    </p:anim>
                                    <p:anim calcmode="lin" valueType="num">
                                      <p:cBhvr>
                                        <p:cTn id="316" dur="500" fill="hold"/>
                                        <p:tgtEl>
                                          <p:spTgt spid="12362"/>
                                        </p:tgtEl>
                                        <p:attrNameLst>
                                          <p:attrName>ppt_x</p:attrName>
                                        </p:attrNameLst>
                                      </p:cBhvr>
                                      <p:tavLst>
                                        <p:tav tm="0">
                                          <p:val>
                                            <p:fltVal val="0.5"/>
                                          </p:val>
                                        </p:tav>
                                        <p:tav tm="100000">
                                          <p:val>
                                            <p:strVal val="#ppt_x"/>
                                          </p:val>
                                        </p:tav>
                                      </p:tavLst>
                                    </p:anim>
                                    <p:anim calcmode="lin" valueType="num">
                                      <p:cBhvr>
                                        <p:cTn id="317" dur="500" fill="hold"/>
                                        <p:tgtEl>
                                          <p:spTgt spid="12362"/>
                                        </p:tgtEl>
                                        <p:attrNameLst>
                                          <p:attrName>ppt_y</p:attrName>
                                        </p:attrNameLst>
                                      </p:cBhvr>
                                      <p:tavLst>
                                        <p:tav tm="0">
                                          <p:val>
                                            <p:strVal val="1+(6*min(max(#ppt_w*#ppt_h,.3),1)-7.4)/-.7*#ppt_h/2"/>
                                          </p:val>
                                        </p:tav>
                                        <p:tav tm="100000">
                                          <p:val>
                                            <p:strVal val="#ppt_y"/>
                                          </p:val>
                                        </p:tav>
                                      </p:tavLst>
                                    </p:anim>
                                  </p:childTnLst>
                                </p:cTn>
                              </p:par>
                            </p:childTnLst>
                          </p:cTn>
                        </p:par>
                      </p:childTnLst>
                    </p:cTn>
                  </p:par>
                  <p:par>
                    <p:cTn id="318" fill="hold">
                      <p:stCondLst>
                        <p:cond delay="indefinite"/>
                      </p:stCondLst>
                      <p:childTnLst>
                        <p:par>
                          <p:cTn id="319" fill="hold">
                            <p:stCondLst>
                              <p:cond delay="0"/>
                            </p:stCondLst>
                            <p:childTnLst>
                              <p:par>
                                <p:cTn id="320" presetID="18" presetClass="entr" presetSubtype="3" fill="hold" grpId="0" nodeType="clickEffect">
                                  <p:stCondLst>
                                    <p:cond delay="0"/>
                                  </p:stCondLst>
                                  <p:childTnLst>
                                    <p:set>
                                      <p:cBhvr>
                                        <p:cTn id="321" dur="1" fill="hold">
                                          <p:stCondLst>
                                            <p:cond delay="0"/>
                                          </p:stCondLst>
                                        </p:cTn>
                                        <p:tgtEl>
                                          <p:spTgt spid="12318"/>
                                        </p:tgtEl>
                                        <p:attrNameLst>
                                          <p:attrName>style.visibility</p:attrName>
                                        </p:attrNameLst>
                                      </p:cBhvr>
                                      <p:to>
                                        <p:strVal val="visible"/>
                                      </p:to>
                                    </p:set>
                                    <p:animEffect transition="in" filter="strips(upRight)">
                                      <p:cBhvr>
                                        <p:cTn id="322" dur="500"/>
                                        <p:tgtEl>
                                          <p:spTgt spid="12318"/>
                                        </p:tgtEl>
                                      </p:cBhvr>
                                    </p:animEffect>
                                  </p:childTnLst>
                                </p:cTn>
                              </p:par>
                            </p:childTnLst>
                          </p:cTn>
                        </p:par>
                      </p:childTnLst>
                    </p:cTn>
                  </p:par>
                  <p:par>
                    <p:cTn id="323" fill="hold">
                      <p:stCondLst>
                        <p:cond delay="indefinite"/>
                      </p:stCondLst>
                      <p:childTnLst>
                        <p:par>
                          <p:cTn id="324" fill="hold">
                            <p:stCondLst>
                              <p:cond delay="0"/>
                            </p:stCondLst>
                            <p:childTnLst>
                              <p:par>
                                <p:cTn id="325" presetID="17" presetClass="entr" presetSubtype="4" fill="hold" grpId="0" nodeType="clickEffect">
                                  <p:stCondLst>
                                    <p:cond delay="0"/>
                                  </p:stCondLst>
                                  <p:childTnLst>
                                    <p:set>
                                      <p:cBhvr>
                                        <p:cTn id="326" dur="1" fill="hold">
                                          <p:stCondLst>
                                            <p:cond delay="0"/>
                                          </p:stCondLst>
                                        </p:cTn>
                                        <p:tgtEl>
                                          <p:spTgt spid="12352"/>
                                        </p:tgtEl>
                                        <p:attrNameLst>
                                          <p:attrName>style.visibility</p:attrName>
                                        </p:attrNameLst>
                                      </p:cBhvr>
                                      <p:to>
                                        <p:strVal val="visible"/>
                                      </p:to>
                                    </p:set>
                                    <p:anim calcmode="lin" valueType="num">
                                      <p:cBhvr>
                                        <p:cTn id="327" dur="500" fill="hold"/>
                                        <p:tgtEl>
                                          <p:spTgt spid="12352"/>
                                        </p:tgtEl>
                                        <p:attrNameLst>
                                          <p:attrName>ppt_x</p:attrName>
                                        </p:attrNameLst>
                                      </p:cBhvr>
                                      <p:tavLst>
                                        <p:tav tm="0">
                                          <p:val>
                                            <p:strVal val="#ppt_x"/>
                                          </p:val>
                                        </p:tav>
                                        <p:tav tm="100000">
                                          <p:val>
                                            <p:strVal val="#ppt_x"/>
                                          </p:val>
                                        </p:tav>
                                      </p:tavLst>
                                    </p:anim>
                                    <p:anim calcmode="lin" valueType="num">
                                      <p:cBhvr>
                                        <p:cTn id="328" dur="500" fill="hold"/>
                                        <p:tgtEl>
                                          <p:spTgt spid="12352"/>
                                        </p:tgtEl>
                                        <p:attrNameLst>
                                          <p:attrName>ppt_y</p:attrName>
                                        </p:attrNameLst>
                                      </p:cBhvr>
                                      <p:tavLst>
                                        <p:tav tm="0">
                                          <p:val>
                                            <p:strVal val="#ppt_y+#ppt_h/2"/>
                                          </p:val>
                                        </p:tav>
                                        <p:tav tm="100000">
                                          <p:val>
                                            <p:strVal val="#ppt_y"/>
                                          </p:val>
                                        </p:tav>
                                      </p:tavLst>
                                    </p:anim>
                                    <p:anim calcmode="lin" valueType="num">
                                      <p:cBhvr>
                                        <p:cTn id="329" dur="500" fill="hold"/>
                                        <p:tgtEl>
                                          <p:spTgt spid="12352"/>
                                        </p:tgtEl>
                                        <p:attrNameLst>
                                          <p:attrName>ppt_w</p:attrName>
                                        </p:attrNameLst>
                                      </p:cBhvr>
                                      <p:tavLst>
                                        <p:tav tm="0">
                                          <p:val>
                                            <p:strVal val="#ppt_w"/>
                                          </p:val>
                                        </p:tav>
                                        <p:tav tm="100000">
                                          <p:val>
                                            <p:strVal val="#ppt_w"/>
                                          </p:val>
                                        </p:tav>
                                      </p:tavLst>
                                    </p:anim>
                                    <p:anim calcmode="lin" valueType="num">
                                      <p:cBhvr>
                                        <p:cTn id="330" dur="500" fill="hold"/>
                                        <p:tgtEl>
                                          <p:spTgt spid="12352"/>
                                        </p:tgtEl>
                                        <p:attrNameLst>
                                          <p:attrName>ppt_h</p:attrName>
                                        </p:attrNameLst>
                                      </p:cBhvr>
                                      <p:tavLst>
                                        <p:tav tm="0">
                                          <p:val>
                                            <p:fltVal val="0"/>
                                          </p:val>
                                        </p:tav>
                                        <p:tav tm="100000">
                                          <p:val>
                                            <p:strVal val="#ppt_h"/>
                                          </p:val>
                                        </p:tav>
                                      </p:tavLst>
                                    </p:anim>
                                  </p:childTnLst>
                                </p:cTn>
                              </p:par>
                            </p:childTnLst>
                          </p:cTn>
                        </p:par>
                      </p:childTnLst>
                    </p:cTn>
                  </p:par>
                  <p:par>
                    <p:cTn id="331" fill="hold">
                      <p:stCondLst>
                        <p:cond delay="indefinite"/>
                      </p:stCondLst>
                      <p:childTnLst>
                        <p:par>
                          <p:cTn id="332" fill="hold">
                            <p:stCondLst>
                              <p:cond delay="0"/>
                            </p:stCondLst>
                            <p:childTnLst>
                              <p:par>
                                <p:cTn id="333" presetID="23" presetClass="entr" presetSubtype="36" fill="hold" grpId="0" nodeType="clickEffect">
                                  <p:stCondLst>
                                    <p:cond delay="0"/>
                                  </p:stCondLst>
                                  <p:childTnLst>
                                    <p:set>
                                      <p:cBhvr>
                                        <p:cTn id="334" dur="1" fill="hold">
                                          <p:stCondLst>
                                            <p:cond delay="0"/>
                                          </p:stCondLst>
                                        </p:cTn>
                                        <p:tgtEl>
                                          <p:spTgt spid="12363"/>
                                        </p:tgtEl>
                                        <p:attrNameLst>
                                          <p:attrName>style.visibility</p:attrName>
                                        </p:attrNameLst>
                                      </p:cBhvr>
                                      <p:to>
                                        <p:strVal val="visible"/>
                                      </p:to>
                                    </p:set>
                                    <p:anim calcmode="lin" valueType="num">
                                      <p:cBhvr>
                                        <p:cTn id="335" dur="500" fill="hold"/>
                                        <p:tgtEl>
                                          <p:spTgt spid="12363"/>
                                        </p:tgtEl>
                                        <p:attrNameLst>
                                          <p:attrName>ppt_w</p:attrName>
                                        </p:attrNameLst>
                                      </p:cBhvr>
                                      <p:tavLst>
                                        <p:tav tm="0">
                                          <p:val>
                                            <p:strVal val="(6*min(max(#ppt_w*#ppt_h,.3),1)-7.4)/-.7*#ppt_w"/>
                                          </p:val>
                                        </p:tav>
                                        <p:tav tm="100000">
                                          <p:val>
                                            <p:strVal val="#ppt_w"/>
                                          </p:val>
                                        </p:tav>
                                      </p:tavLst>
                                    </p:anim>
                                    <p:anim calcmode="lin" valueType="num">
                                      <p:cBhvr>
                                        <p:cTn id="336" dur="500" fill="hold"/>
                                        <p:tgtEl>
                                          <p:spTgt spid="12363"/>
                                        </p:tgtEl>
                                        <p:attrNameLst>
                                          <p:attrName>ppt_h</p:attrName>
                                        </p:attrNameLst>
                                      </p:cBhvr>
                                      <p:tavLst>
                                        <p:tav tm="0">
                                          <p:val>
                                            <p:strVal val="(6*min(max(#ppt_w*#ppt_h,.3),1)-7.4)/-.7*#ppt_h"/>
                                          </p:val>
                                        </p:tav>
                                        <p:tav tm="100000">
                                          <p:val>
                                            <p:strVal val="#ppt_h"/>
                                          </p:val>
                                        </p:tav>
                                      </p:tavLst>
                                    </p:anim>
                                    <p:anim calcmode="lin" valueType="num">
                                      <p:cBhvr>
                                        <p:cTn id="337" dur="500" fill="hold"/>
                                        <p:tgtEl>
                                          <p:spTgt spid="12363"/>
                                        </p:tgtEl>
                                        <p:attrNameLst>
                                          <p:attrName>ppt_x</p:attrName>
                                        </p:attrNameLst>
                                      </p:cBhvr>
                                      <p:tavLst>
                                        <p:tav tm="0">
                                          <p:val>
                                            <p:fltVal val="0.5"/>
                                          </p:val>
                                        </p:tav>
                                        <p:tav tm="100000">
                                          <p:val>
                                            <p:strVal val="#ppt_x"/>
                                          </p:val>
                                        </p:tav>
                                      </p:tavLst>
                                    </p:anim>
                                    <p:anim calcmode="lin" valueType="num">
                                      <p:cBhvr>
                                        <p:cTn id="338" dur="500" fill="hold"/>
                                        <p:tgtEl>
                                          <p:spTgt spid="12363"/>
                                        </p:tgtEl>
                                        <p:attrNameLst>
                                          <p:attrName>ppt_y</p:attrName>
                                        </p:attrNameLst>
                                      </p:cBhvr>
                                      <p:tavLst>
                                        <p:tav tm="0">
                                          <p:val>
                                            <p:strVal val="1+(6*min(max(#ppt_w*#ppt_h,.3),1)-7.4)/-.7*#ppt_h/2"/>
                                          </p:val>
                                        </p:tav>
                                        <p:tav tm="100000">
                                          <p:val>
                                            <p:strVal val="#ppt_y"/>
                                          </p:val>
                                        </p:tav>
                                      </p:tavLst>
                                    </p:anim>
                                  </p:childTnLst>
                                </p:cTn>
                              </p:par>
                            </p:childTnLst>
                          </p:cTn>
                        </p:par>
                      </p:childTnLst>
                    </p:cTn>
                  </p:par>
                  <p:par>
                    <p:cTn id="339" fill="hold">
                      <p:stCondLst>
                        <p:cond delay="indefinite"/>
                      </p:stCondLst>
                      <p:childTnLst>
                        <p:par>
                          <p:cTn id="340" fill="hold">
                            <p:stCondLst>
                              <p:cond delay="0"/>
                            </p:stCondLst>
                            <p:childTnLst>
                              <p:par>
                                <p:cTn id="341" presetID="18" presetClass="entr" presetSubtype="3" fill="hold" grpId="0" nodeType="clickEffect">
                                  <p:stCondLst>
                                    <p:cond delay="0"/>
                                  </p:stCondLst>
                                  <p:childTnLst>
                                    <p:set>
                                      <p:cBhvr>
                                        <p:cTn id="342" dur="1" fill="hold">
                                          <p:stCondLst>
                                            <p:cond delay="0"/>
                                          </p:stCondLst>
                                        </p:cTn>
                                        <p:tgtEl>
                                          <p:spTgt spid="12319"/>
                                        </p:tgtEl>
                                        <p:attrNameLst>
                                          <p:attrName>style.visibility</p:attrName>
                                        </p:attrNameLst>
                                      </p:cBhvr>
                                      <p:to>
                                        <p:strVal val="visible"/>
                                      </p:to>
                                    </p:set>
                                    <p:animEffect transition="in" filter="strips(upRight)">
                                      <p:cBhvr>
                                        <p:cTn id="343" dur="500"/>
                                        <p:tgtEl>
                                          <p:spTgt spid="12319"/>
                                        </p:tgtEl>
                                      </p:cBhvr>
                                    </p:animEffect>
                                  </p:childTnLst>
                                </p:cTn>
                              </p:par>
                            </p:childTnLst>
                          </p:cTn>
                        </p:par>
                      </p:childTnLst>
                    </p:cTn>
                  </p:par>
                  <p:par>
                    <p:cTn id="344" fill="hold">
                      <p:stCondLst>
                        <p:cond delay="indefinite"/>
                      </p:stCondLst>
                      <p:childTnLst>
                        <p:par>
                          <p:cTn id="345" fill="hold">
                            <p:stCondLst>
                              <p:cond delay="0"/>
                            </p:stCondLst>
                            <p:childTnLst>
                              <p:par>
                                <p:cTn id="346" presetID="17" presetClass="entr" presetSubtype="4" fill="hold" grpId="0" nodeType="clickEffect">
                                  <p:stCondLst>
                                    <p:cond delay="0"/>
                                  </p:stCondLst>
                                  <p:childTnLst>
                                    <p:set>
                                      <p:cBhvr>
                                        <p:cTn id="347" dur="1" fill="hold">
                                          <p:stCondLst>
                                            <p:cond delay="0"/>
                                          </p:stCondLst>
                                        </p:cTn>
                                        <p:tgtEl>
                                          <p:spTgt spid="12353"/>
                                        </p:tgtEl>
                                        <p:attrNameLst>
                                          <p:attrName>style.visibility</p:attrName>
                                        </p:attrNameLst>
                                      </p:cBhvr>
                                      <p:to>
                                        <p:strVal val="visible"/>
                                      </p:to>
                                    </p:set>
                                    <p:anim calcmode="lin" valueType="num">
                                      <p:cBhvr>
                                        <p:cTn id="348" dur="500" fill="hold"/>
                                        <p:tgtEl>
                                          <p:spTgt spid="12353"/>
                                        </p:tgtEl>
                                        <p:attrNameLst>
                                          <p:attrName>ppt_x</p:attrName>
                                        </p:attrNameLst>
                                      </p:cBhvr>
                                      <p:tavLst>
                                        <p:tav tm="0">
                                          <p:val>
                                            <p:strVal val="#ppt_x"/>
                                          </p:val>
                                        </p:tav>
                                        <p:tav tm="100000">
                                          <p:val>
                                            <p:strVal val="#ppt_x"/>
                                          </p:val>
                                        </p:tav>
                                      </p:tavLst>
                                    </p:anim>
                                    <p:anim calcmode="lin" valueType="num">
                                      <p:cBhvr>
                                        <p:cTn id="349" dur="500" fill="hold"/>
                                        <p:tgtEl>
                                          <p:spTgt spid="12353"/>
                                        </p:tgtEl>
                                        <p:attrNameLst>
                                          <p:attrName>ppt_y</p:attrName>
                                        </p:attrNameLst>
                                      </p:cBhvr>
                                      <p:tavLst>
                                        <p:tav tm="0">
                                          <p:val>
                                            <p:strVal val="#ppt_y+#ppt_h/2"/>
                                          </p:val>
                                        </p:tav>
                                        <p:tav tm="100000">
                                          <p:val>
                                            <p:strVal val="#ppt_y"/>
                                          </p:val>
                                        </p:tav>
                                      </p:tavLst>
                                    </p:anim>
                                    <p:anim calcmode="lin" valueType="num">
                                      <p:cBhvr>
                                        <p:cTn id="350" dur="500" fill="hold"/>
                                        <p:tgtEl>
                                          <p:spTgt spid="12353"/>
                                        </p:tgtEl>
                                        <p:attrNameLst>
                                          <p:attrName>ppt_w</p:attrName>
                                        </p:attrNameLst>
                                      </p:cBhvr>
                                      <p:tavLst>
                                        <p:tav tm="0">
                                          <p:val>
                                            <p:strVal val="#ppt_w"/>
                                          </p:val>
                                        </p:tav>
                                        <p:tav tm="100000">
                                          <p:val>
                                            <p:strVal val="#ppt_w"/>
                                          </p:val>
                                        </p:tav>
                                      </p:tavLst>
                                    </p:anim>
                                    <p:anim calcmode="lin" valueType="num">
                                      <p:cBhvr>
                                        <p:cTn id="351" dur="500" fill="hold"/>
                                        <p:tgtEl>
                                          <p:spTgt spid="12353"/>
                                        </p:tgtEl>
                                        <p:attrNameLst>
                                          <p:attrName>ppt_h</p:attrName>
                                        </p:attrNameLst>
                                      </p:cBhvr>
                                      <p:tavLst>
                                        <p:tav tm="0">
                                          <p:val>
                                            <p:fltVal val="0"/>
                                          </p:val>
                                        </p:tav>
                                        <p:tav tm="100000">
                                          <p:val>
                                            <p:strVal val="#ppt_h"/>
                                          </p:val>
                                        </p:tav>
                                      </p:tavLst>
                                    </p:anim>
                                  </p:childTnLst>
                                </p:cTn>
                              </p:par>
                            </p:childTnLst>
                          </p:cTn>
                        </p:par>
                      </p:childTnLst>
                    </p:cTn>
                  </p:par>
                  <p:par>
                    <p:cTn id="352" fill="hold">
                      <p:stCondLst>
                        <p:cond delay="indefinite"/>
                      </p:stCondLst>
                      <p:childTnLst>
                        <p:par>
                          <p:cTn id="353" fill="hold">
                            <p:stCondLst>
                              <p:cond delay="0"/>
                            </p:stCondLst>
                            <p:childTnLst>
                              <p:par>
                                <p:cTn id="354" presetID="23" presetClass="entr" presetSubtype="36" fill="hold" grpId="0" nodeType="clickEffect">
                                  <p:stCondLst>
                                    <p:cond delay="0"/>
                                  </p:stCondLst>
                                  <p:childTnLst>
                                    <p:set>
                                      <p:cBhvr>
                                        <p:cTn id="355" dur="1" fill="hold">
                                          <p:stCondLst>
                                            <p:cond delay="0"/>
                                          </p:stCondLst>
                                        </p:cTn>
                                        <p:tgtEl>
                                          <p:spTgt spid="12364"/>
                                        </p:tgtEl>
                                        <p:attrNameLst>
                                          <p:attrName>style.visibility</p:attrName>
                                        </p:attrNameLst>
                                      </p:cBhvr>
                                      <p:to>
                                        <p:strVal val="visible"/>
                                      </p:to>
                                    </p:set>
                                    <p:anim calcmode="lin" valueType="num">
                                      <p:cBhvr>
                                        <p:cTn id="356" dur="500" fill="hold"/>
                                        <p:tgtEl>
                                          <p:spTgt spid="12364"/>
                                        </p:tgtEl>
                                        <p:attrNameLst>
                                          <p:attrName>ppt_w</p:attrName>
                                        </p:attrNameLst>
                                      </p:cBhvr>
                                      <p:tavLst>
                                        <p:tav tm="0">
                                          <p:val>
                                            <p:strVal val="(6*min(max(#ppt_w*#ppt_h,.3),1)-7.4)/-.7*#ppt_w"/>
                                          </p:val>
                                        </p:tav>
                                        <p:tav tm="100000">
                                          <p:val>
                                            <p:strVal val="#ppt_w"/>
                                          </p:val>
                                        </p:tav>
                                      </p:tavLst>
                                    </p:anim>
                                    <p:anim calcmode="lin" valueType="num">
                                      <p:cBhvr>
                                        <p:cTn id="357" dur="500" fill="hold"/>
                                        <p:tgtEl>
                                          <p:spTgt spid="12364"/>
                                        </p:tgtEl>
                                        <p:attrNameLst>
                                          <p:attrName>ppt_h</p:attrName>
                                        </p:attrNameLst>
                                      </p:cBhvr>
                                      <p:tavLst>
                                        <p:tav tm="0">
                                          <p:val>
                                            <p:strVal val="(6*min(max(#ppt_w*#ppt_h,.3),1)-7.4)/-.7*#ppt_h"/>
                                          </p:val>
                                        </p:tav>
                                        <p:tav tm="100000">
                                          <p:val>
                                            <p:strVal val="#ppt_h"/>
                                          </p:val>
                                        </p:tav>
                                      </p:tavLst>
                                    </p:anim>
                                    <p:anim calcmode="lin" valueType="num">
                                      <p:cBhvr>
                                        <p:cTn id="358" dur="500" fill="hold"/>
                                        <p:tgtEl>
                                          <p:spTgt spid="12364"/>
                                        </p:tgtEl>
                                        <p:attrNameLst>
                                          <p:attrName>ppt_x</p:attrName>
                                        </p:attrNameLst>
                                      </p:cBhvr>
                                      <p:tavLst>
                                        <p:tav tm="0">
                                          <p:val>
                                            <p:fltVal val="0.5"/>
                                          </p:val>
                                        </p:tav>
                                        <p:tav tm="100000">
                                          <p:val>
                                            <p:strVal val="#ppt_x"/>
                                          </p:val>
                                        </p:tav>
                                      </p:tavLst>
                                    </p:anim>
                                    <p:anim calcmode="lin" valueType="num">
                                      <p:cBhvr>
                                        <p:cTn id="359" dur="500" fill="hold"/>
                                        <p:tgtEl>
                                          <p:spTgt spid="12364"/>
                                        </p:tgtEl>
                                        <p:attrNameLst>
                                          <p:attrName>ppt_y</p:attrName>
                                        </p:attrNameLst>
                                      </p:cBhvr>
                                      <p:tavLst>
                                        <p:tav tm="0">
                                          <p:val>
                                            <p:strVal val="1+(6*min(max(#ppt_w*#ppt_h,.3),1)-7.4)/-.7*#ppt_h/2"/>
                                          </p:val>
                                        </p:tav>
                                        <p:tav tm="100000">
                                          <p:val>
                                            <p:strVal val="#ppt_y"/>
                                          </p:val>
                                        </p:tav>
                                      </p:tavLst>
                                    </p:anim>
                                  </p:childTnLst>
                                </p:cTn>
                              </p:par>
                            </p:childTnLst>
                          </p:cTn>
                        </p:par>
                      </p:childTnLst>
                    </p:cTn>
                  </p:par>
                  <p:par>
                    <p:cTn id="360" fill="hold">
                      <p:stCondLst>
                        <p:cond delay="indefinite"/>
                      </p:stCondLst>
                      <p:childTnLst>
                        <p:par>
                          <p:cTn id="361" fill="hold">
                            <p:stCondLst>
                              <p:cond delay="0"/>
                            </p:stCondLst>
                            <p:childTnLst>
                              <p:par>
                                <p:cTn id="362" presetID="18" presetClass="entr" presetSubtype="3" fill="hold" grpId="0" nodeType="clickEffect">
                                  <p:stCondLst>
                                    <p:cond delay="0"/>
                                  </p:stCondLst>
                                  <p:childTnLst>
                                    <p:set>
                                      <p:cBhvr>
                                        <p:cTn id="363" dur="1" fill="hold">
                                          <p:stCondLst>
                                            <p:cond delay="0"/>
                                          </p:stCondLst>
                                        </p:cTn>
                                        <p:tgtEl>
                                          <p:spTgt spid="12320"/>
                                        </p:tgtEl>
                                        <p:attrNameLst>
                                          <p:attrName>style.visibility</p:attrName>
                                        </p:attrNameLst>
                                      </p:cBhvr>
                                      <p:to>
                                        <p:strVal val="visible"/>
                                      </p:to>
                                    </p:set>
                                    <p:animEffect transition="in" filter="strips(upRight)">
                                      <p:cBhvr>
                                        <p:cTn id="364" dur="500"/>
                                        <p:tgtEl>
                                          <p:spTgt spid="12320"/>
                                        </p:tgtEl>
                                      </p:cBhvr>
                                    </p:animEffect>
                                  </p:childTnLst>
                                </p:cTn>
                              </p:par>
                            </p:childTnLst>
                          </p:cTn>
                        </p:par>
                      </p:childTnLst>
                    </p:cTn>
                  </p:par>
                  <p:par>
                    <p:cTn id="365" fill="hold">
                      <p:stCondLst>
                        <p:cond delay="indefinite"/>
                      </p:stCondLst>
                      <p:childTnLst>
                        <p:par>
                          <p:cTn id="366" fill="hold">
                            <p:stCondLst>
                              <p:cond delay="0"/>
                            </p:stCondLst>
                            <p:childTnLst>
                              <p:par>
                                <p:cTn id="367" presetID="17" presetClass="entr" presetSubtype="4" fill="hold" grpId="0" nodeType="clickEffect">
                                  <p:stCondLst>
                                    <p:cond delay="0"/>
                                  </p:stCondLst>
                                  <p:childTnLst>
                                    <p:set>
                                      <p:cBhvr>
                                        <p:cTn id="368" dur="1" fill="hold">
                                          <p:stCondLst>
                                            <p:cond delay="0"/>
                                          </p:stCondLst>
                                        </p:cTn>
                                        <p:tgtEl>
                                          <p:spTgt spid="12354"/>
                                        </p:tgtEl>
                                        <p:attrNameLst>
                                          <p:attrName>style.visibility</p:attrName>
                                        </p:attrNameLst>
                                      </p:cBhvr>
                                      <p:to>
                                        <p:strVal val="visible"/>
                                      </p:to>
                                    </p:set>
                                    <p:anim calcmode="lin" valueType="num">
                                      <p:cBhvr>
                                        <p:cTn id="369" dur="500" fill="hold"/>
                                        <p:tgtEl>
                                          <p:spTgt spid="12354"/>
                                        </p:tgtEl>
                                        <p:attrNameLst>
                                          <p:attrName>ppt_x</p:attrName>
                                        </p:attrNameLst>
                                      </p:cBhvr>
                                      <p:tavLst>
                                        <p:tav tm="0">
                                          <p:val>
                                            <p:strVal val="#ppt_x"/>
                                          </p:val>
                                        </p:tav>
                                        <p:tav tm="100000">
                                          <p:val>
                                            <p:strVal val="#ppt_x"/>
                                          </p:val>
                                        </p:tav>
                                      </p:tavLst>
                                    </p:anim>
                                    <p:anim calcmode="lin" valueType="num">
                                      <p:cBhvr>
                                        <p:cTn id="370" dur="500" fill="hold"/>
                                        <p:tgtEl>
                                          <p:spTgt spid="12354"/>
                                        </p:tgtEl>
                                        <p:attrNameLst>
                                          <p:attrName>ppt_y</p:attrName>
                                        </p:attrNameLst>
                                      </p:cBhvr>
                                      <p:tavLst>
                                        <p:tav tm="0">
                                          <p:val>
                                            <p:strVal val="#ppt_y+#ppt_h/2"/>
                                          </p:val>
                                        </p:tav>
                                        <p:tav tm="100000">
                                          <p:val>
                                            <p:strVal val="#ppt_y"/>
                                          </p:val>
                                        </p:tav>
                                      </p:tavLst>
                                    </p:anim>
                                    <p:anim calcmode="lin" valueType="num">
                                      <p:cBhvr>
                                        <p:cTn id="371" dur="500" fill="hold"/>
                                        <p:tgtEl>
                                          <p:spTgt spid="12354"/>
                                        </p:tgtEl>
                                        <p:attrNameLst>
                                          <p:attrName>ppt_w</p:attrName>
                                        </p:attrNameLst>
                                      </p:cBhvr>
                                      <p:tavLst>
                                        <p:tav tm="0">
                                          <p:val>
                                            <p:strVal val="#ppt_w"/>
                                          </p:val>
                                        </p:tav>
                                        <p:tav tm="100000">
                                          <p:val>
                                            <p:strVal val="#ppt_w"/>
                                          </p:val>
                                        </p:tav>
                                      </p:tavLst>
                                    </p:anim>
                                    <p:anim calcmode="lin" valueType="num">
                                      <p:cBhvr>
                                        <p:cTn id="372" dur="500" fill="hold"/>
                                        <p:tgtEl>
                                          <p:spTgt spid="12354"/>
                                        </p:tgtEl>
                                        <p:attrNameLst>
                                          <p:attrName>ppt_h</p:attrName>
                                        </p:attrNameLst>
                                      </p:cBhvr>
                                      <p:tavLst>
                                        <p:tav tm="0">
                                          <p:val>
                                            <p:fltVal val="0"/>
                                          </p:val>
                                        </p:tav>
                                        <p:tav tm="100000">
                                          <p:val>
                                            <p:strVal val="#ppt_h"/>
                                          </p:val>
                                        </p:tav>
                                      </p:tavLst>
                                    </p:anim>
                                  </p:childTnLst>
                                </p:cTn>
                              </p:par>
                            </p:childTnLst>
                          </p:cTn>
                        </p:par>
                      </p:childTnLst>
                    </p:cTn>
                  </p:par>
                  <p:par>
                    <p:cTn id="373" fill="hold">
                      <p:stCondLst>
                        <p:cond delay="indefinite"/>
                      </p:stCondLst>
                      <p:childTnLst>
                        <p:par>
                          <p:cTn id="374" fill="hold">
                            <p:stCondLst>
                              <p:cond delay="0"/>
                            </p:stCondLst>
                            <p:childTnLst>
                              <p:par>
                                <p:cTn id="375" presetID="23" presetClass="entr" presetSubtype="36" fill="hold" grpId="0" nodeType="clickEffect">
                                  <p:stCondLst>
                                    <p:cond delay="0"/>
                                  </p:stCondLst>
                                  <p:childTnLst>
                                    <p:set>
                                      <p:cBhvr>
                                        <p:cTn id="376" dur="1" fill="hold">
                                          <p:stCondLst>
                                            <p:cond delay="0"/>
                                          </p:stCondLst>
                                        </p:cTn>
                                        <p:tgtEl>
                                          <p:spTgt spid="12365"/>
                                        </p:tgtEl>
                                        <p:attrNameLst>
                                          <p:attrName>style.visibility</p:attrName>
                                        </p:attrNameLst>
                                      </p:cBhvr>
                                      <p:to>
                                        <p:strVal val="visible"/>
                                      </p:to>
                                    </p:set>
                                    <p:anim calcmode="lin" valueType="num">
                                      <p:cBhvr>
                                        <p:cTn id="377" dur="500" fill="hold"/>
                                        <p:tgtEl>
                                          <p:spTgt spid="12365"/>
                                        </p:tgtEl>
                                        <p:attrNameLst>
                                          <p:attrName>ppt_w</p:attrName>
                                        </p:attrNameLst>
                                      </p:cBhvr>
                                      <p:tavLst>
                                        <p:tav tm="0">
                                          <p:val>
                                            <p:strVal val="(6*min(max(#ppt_w*#ppt_h,.3),1)-7.4)/-.7*#ppt_w"/>
                                          </p:val>
                                        </p:tav>
                                        <p:tav tm="100000">
                                          <p:val>
                                            <p:strVal val="#ppt_w"/>
                                          </p:val>
                                        </p:tav>
                                      </p:tavLst>
                                    </p:anim>
                                    <p:anim calcmode="lin" valueType="num">
                                      <p:cBhvr>
                                        <p:cTn id="378" dur="500" fill="hold"/>
                                        <p:tgtEl>
                                          <p:spTgt spid="12365"/>
                                        </p:tgtEl>
                                        <p:attrNameLst>
                                          <p:attrName>ppt_h</p:attrName>
                                        </p:attrNameLst>
                                      </p:cBhvr>
                                      <p:tavLst>
                                        <p:tav tm="0">
                                          <p:val>
                                            <p:strVal val="(6*min(max(#ppt_w*#ppt_h,.3),1)-7.4)/-.7*#ppt_h"/>
                                          </p:val>
                                        </p:tav>
                                        <p:tav tm="100000">
                                          <p:val>
                                            <p:strVal val="#ppt_h"/>
                                          </p:val>
                                        </p:tav>
                                      </p:tavLst>
                                    </p:anim>
                                    <p:anim calcmode="lin" valueType="num">
                                      <p:cBhvr>
                                        <p:cTn id="379" dur="500" fill="hold"/>
                                        <p:tgtEl>
                                          <p:spTgt spid="12365"/>
                                        </p:tgtEl>
                                        <p:attrNameLst>
                                          <p:attrName>ppt_x</p:attrName>
                                        </p:attrNameLst>
                                      </p:cBhvr>
                                      <p:tavLst>
                                        <p:tav tm="0">
                                          <p:val>
                                            <p:fltVal val="0.5"/>
                                          </p:val>
                                        </p:tav>
                                        <p:tav tm="100000">
                                          <p:val>
                                            <p:strVal val="#ppt_x"/>
                                          </p:val>
                                        </p:tav>
                                      </p:tavLst>
                                    </p:anim>
                                    <p:anim calcmode="lin" valueType="num">
                                      <p:cBhvr>
                                        <p:cTn id="380" dur="500" fill="hold"/>
                                        <p:tgtEl>
                                          <p:spTgt spid="12365"/>
                                        </p:tgtEl>
                                        <p:attrNameLst>
                                          <p:attrName>ppt_y</p:attrName>
                                        </p:attrNameLst>
                                      </p:cBhvr>
                                      <p:tavLst>
                                        <p:tav tm="0">
                                          <p:val>
                                            <p:strVal val="1+(6*min(max(#ppt_w*#ppt_h,.3),1)-7.4)/-.7*#ppt_h/2"/>
                                          </p:val>
                                        </p:tav>
                                        <p:tav tm="100000">
                                          <p:val>
                                            <p:strVal val="#ppt_y"/>
                                          </p:val>
                                        </p:tav>
                                      </p:tavLst>
                                    </p:anim>
                                  </p:childTnLst>
                                </p:cTn>
                              </p:par>
                            </p:childTnLst>
                          </p:cTn>
                        </p:par>
                      </p:childTnLst>
                    </p:cTn>
                  </p:par>
                  <p:par>
                    <p:cTn id="381" fill="hold">
                      <p:stCondLst>
                        <p:cond delay="indefinite"/>
                      </p:stCondLst>
                      <p:childTnLst>
                        <p:par>
                          <p:cTn id="382" fill="hold">
                            <p:stCondLst>
                              <p:cond delay="0"/>
                            </p:stCondLst>
                            <p:childTnLst>
                              <p:par>
                                <p:cTn id="383" presetID="18" presetClass="entr" presetSubtype="3" fill="hold" grpId="0" nodeType="clickEffect">
                                  <p:stCondLst>
                                    <p:cond delay="0"/>
                                  </p:stCondLst>
                                  <p:childTnLst>
                                    <p:set>
                                      <p:cBhvr>
                                        <p:cTn id="384" dur="1" fill="hold">
                                          <p:stCondLst>
                                            <p:cond delay="0"/>
                                          </p:stCondLst>
                                        </p:cTn>
                                        <p:tgtEl>
                                          <p:spTgt spid="12321"/>
                                        </p:tgtEl>
                                        <p:attrNameLst>
                                          <p:attrName>style.visibility</p:attrName>
                                        </p:attrNameLst>
                                      </p:cBhvr>
                                      <p:to>
                                        <p:strVal val="visible"/>
                                      </p:to>
                                    </p:set>
                                    <p:animEffect transition="in" filter="strips(upRight)">
                                      <p:cBhvr>
                                        <p:cTn id="385" dur="500"/>
                                        <p:tgtEl>
                                          <p:spTgt spid="12321"/>
                                        </p:tgtEl>
                                      </p:cBhvr>
                                    </p:animEffect>
                                  </p:childTnLst>
                                </p:cTn>
                              </p:par>
                            </p:childTnLst>
                          </p:cTn>
                        </p:par>
                      </p:childTnLst>
                    </p:cTn>
                  </p:par>
                  <p:par>
                    <p:cTn id="386" fill="hold">
                      <p:stCondLst>
                        <p:cond delay="indefinite"/>
                      </p:stCondLst>
                      <p:childTnLst>
                        <p:par>
                          <p:cTn id="387" fill="hold">
                            <p:stCondLst>
                              <p:cond delay="0"/>
                            </p:stCondLst>
                            <p:childTnLst>
                              <p:par>
                                <p:cTn id="388" presetID="17" presetClass="entr" presetSubtype="4" fill="hold" grpId="0" nodeType="clickEffect">
                                  <p:stCondLst>
                                    <p:cond delay="0"/>
                                  </p:stCondLst>
                                  <p:childTnLst>
                                    <p:set>
                                      <p:cBhvr>
                                        <p:cTn id="389" dur="1" fill="hold">
                                          <p:stCondLst>
                                            <p:cond delay="0"/>
                                          </p:stCondLst>
                                        </p:cTn>
                                        <p:tgtEl>
                                          <p:spTgt spid="12355"/>
                                        </p:tgtEl>
                                        <p:attrNameLst>
                                          <p:attrName>style.visibility</p:attrName>
                                        </p:attrNameLst>
                                      </p:cBhvr>
                                      <p:to>
                                        <p:strVal val="visible"/>
                                      </p:to>
                                    </p:set>
                                    <p:anim calcmode="lin" valueType="num">
                                      <p:cBhvr>
                                        <p:cTn id="390" dur="500" fill="hold"/>
                                        <p:tgtEl>
                                          <p:spTgt spid="12355"/>
                                        </p:tgtEl>
                                        <p:attrNameLst>
                                          <p:attrName>ppt_x</p:attrName>
                                        </p:attrNameLst>
                                      </p:cBhvr>
                                      <p:tavLst>
                                        <p:tav tm="0">
                                          <p:val>
                                            <p:strVal val="#ppt_x"/>
                                          </p:val>
                                        </p:tav>
                                        <p:tav tm="100000">
                                          <p:val>
                                            <p:strVal val="#ppt_x"/>
                                          </p:val>
                                        </p:tav>
                                      </p:tavLst>
                                    </p:anim>
                                    <p:anim calcmode="lin" valueType="num">
                                      <p:cBhvr>
                                        <p:cTn id="391" dur="500" fill="hold"/>
                                        <p:tgtEl>
                                          <p:spTgt spid="12355"/>
                                        </p:tgtEl>
                                        <p:attrNameLst>
                                          <p:attrName>ppt_y</p:attrName>
                                        </p:attrNameLst>
                                      </p:cBhvr>
                                      <p:tavLst>
                                        <p:tav tm="0">
                                          <p:val>
                                            <p:strVal val="#ppt_y+#ppt_h/2"/>
                                          </p:val>
                                        </p:tav>
                                        <p:tav tm="100000">
                                          <p:val>
                                            <p:strVal val="#ppt_y"/>
                                          </p:val>
                                        </p:tav>
                                      </p:tavLst>
                                    </p:anim>
                                    <p:anim calcmode="lin" valueType="num">
                                      <p:cBhvr>
                                        <p:cTn id="392" dur="500" fill="hold"/>
                                        <p:tgtEl>
                                          <p:spTgt spid="12355"/>
                                        </p:tgtEl>
                                        <p:attrNameLst>
                                          <p:attrName>ppt_w</p:attrName>
                                        </p:attrNameLst>
                                      </p:cBhvr>
                                      <p:tavLst>
                                        <p:tav tm="0">
                                          <p:val>
                                            <p:strVal val="#ppt_w"/>
                                          </p:val>
                                        </p:tav>
                                        <p:tav tm="100000">
                                          <p:val>
                                            <p:strVal val="#ppt_w"/>
                                          </p:val>
                                        </p:tav>
                                      </p:tavLst>
                                    </p:anim>
                                    <p:anim calcmode="lin" valueType="num">
                                      <p:cBhvr>
                                        <p:cTn id="393" dur="500" fill="hold"/>
                                        <p:tgtEl>
                                          <p:spTgt spid="12355"/>
                                        </p:tgtEl>
                                        <p:attrNameLst>
                                          <p:attrName>ppt_h</p:attrName>
                                        </p:attrNameLst>
                                      </p:cBhvr>
                                      <p:tavLst>
                                        <p:tav tm="0">
                                          <p:val>
                                            <p:fltVal val="0"/>
                                          </p:val>
                                        </p:tav>
                                        <p:tav tm="100000">
                                          <p:val>
                                            <p:strVal val="#ppt_h"/>
                                          </p:val>
                                        </p:tav>
                                      </p:tavLst>
                                    </p:anim>
                                  </p:childTnLst>
                                </p:cTn>
                              </p:par>
                            </p:childTnLst>
                          </p:cTn>
                        </p:par>
                      </p:childTnLst>
                    </p:cTn>
                  </p:par>
                  <p:par>
                    <p:cTn id="394" fill="hold">
                      <p:stCondLst>
                        <p:cond delay="indefinite"/>
                      </p:stCondLst>
                      <p:childTnLst>
                        <p:par>
                          <p:cTn id="395" fill="hold">
                            <p:stCondLst>
                              <p:cond delay="0"/>
                            </p:stCondLst>
                            <p:childTnLst>
                              <p:par>
                                <p:cTn id="396" presetID="23" presetClass="entr" presetSubtype="36" fill="hold" grpId="0" nodeType="clickEffect">
                                  <p:stCondLst>
                                    <p:cond delay="0"/>
                                  </p:stCondLst>
                                  <p:childTnLst>
                                    <p:set>
                                      <p:cBhvr>
                                        <p:cTn id="397" dur="1" fill="hold">
                                          <p:stCondLst>
                                            <p:cond delay="0"/>
                                          </p:stCondLst>
                                        </p:cTn>
                                        <p:tgtEl>
                                          <p:spTgt spid="12366"/>
                                        </p:tgtEl>
                                        <p:attrNameLst>
                                          <p:attrName>style.visibility</p:attrName>
                                        </p:attrNameLst>
                                      </p:cBhvr>
                                      <p:to>
                                        <p:strVal val="visible"/>
                                      </p:to>
                                    </p:set>
                                    <p:anim calcmode="lin" valueType="num">
                                      <p:cBhvr>
                                        <p:cTn id="398" dur="500" fill="hold"/>
                                        <p:tgtEl>
                                          <p:spTgt spid="12366"/>
                                        </p:tgtEl>
                                        <p:attrNameLst>
                                          <p:attrName>ppt_w</p:attrName>
                                        </p:attrNameLst>
                                      </p:cBhvr>
                                      <p:tavLst>
                                        <p:tav tm="0">
                                          <p:val>
                                            <p:strVal val="(6*min(max(#ppt_w*#ppt_h,.3),1)-7.4)/-.7*#ppt_w"/>
                                          </p:val>
                                        </p:tav>
                                        <p:tav tm="100000">
                                          <p:val>
                                            <p:strVal val="#ppt_w"/>
                                          </p:val>
                                        </p:tav>
                                      </p:tavLst>
                                    </p:anim>
                                    <p:anim calcmode="lin" valueType="num">
                                      <p:cBhvr>
                                        <p:cTn id="399" dur="500" fill="hold"/>
                                        <p:tgtEl>
                                          <p:spTgt spid="12366"/>
                                        </p:tgtEl>
                                        <p:attrNameLst>
                                          <p:attrName>ppt_h</p:attrName>
                                        </p:attrNameLst>
                                      </p:cBhvr>
                                      <p:tavLst>
                                        <p:tav tm="0">
                                          <p:val>
                                            <p:strVal val="(6*min(max(#ppt_w*#ppt_h,.3),1)-7.4)/-.7*#ppt_h"/>
                                          </p:val>
                                        </p:tav>
                                        <p:tav tm="100000">
                                          <p:val>
                                            <p:strVal val="#ppt_h"/>
                                          </p:val>
                                        </p:tav>
                                      </p:tavLst>
                                    </p:anim>
                                    <p:anim calcmode="lin" valueType="num">
                                      <p:cBhvr>
                                        <p:cTn id="400" dur="500" fill="hold"/>
                                        <p:tgtEl>
                                          <p:spTgt spid="12366"/>
                                        </p:tgtEl>
                                        <p:attrNameLst>
                                          <p:attrName>ppt_x</p:attrName>
                                        </p:attrNameLst>
                                      </p:cBhvr>
                                      <p:tavLst>
                                        <p:tav tm="0">
                                          <p:val>
                                            <p:fltVal val="0.5"/>
                                          </p:val>
                                        </p:tav>
                                        <p:tav tm="100000">
                                          <p:val>
                                            <p:strVal val="#ppt_x"/>
                                          </p:val>
                                        </p:tav>
                                      </p:tavLst>
                                    </p:anim>
                                    <p:anim calcmode="lin" valueType="num">
                                      <p:cBhvr>
                                        <p:cTn id="401" dur="500" fill="hold"/>
                                        <p:tgtEl>
                                          <p:spTgt spid="12366"/>
                                        </p:tgtEl>
                                        <p:attrNameLst>
                                          <p:attrName>ppt_y</p:attrName>
                                        </p:attrNameLst>
                                      </p:cBhvr>
                                      <p:tavLst>
                                        <p:tav tm="0">
                                          <p:val>
                                            <p:strVal val="1+(6*min(max(#ppt_w*#ppt_h,.3),1)-7.4)/-.7*#ppt_h/2"/>
                                          </p:val>
                                        </p:tav>
                                        <p:tav tm="100000">
                                          <p:val>
                                            <p:strVal val="#ppt_y"/>
                                          </p:val>
                                        </p:tav>
                                      </p:tavLst>
                                    </p:anim>
                                  </p:childTnLst>
                                </p:cTn>
                              </p:par>
                            </p:childTnLst>
                          </p:cTn>
                        </p:par>
                      </p:childTnLst>
                    </p:cTn>
                  </p:par>
                  <p:par>
                    <p:cTn id="402" fill="hold">
                      <p:stCondLst>
                        <p:cond delay="indefinite"/>
                      </p:stCondLst>
                      <p:childTnLst>
                        <p:par>
                          <p:cTn id="403" fill="hold">
                            <p:stCondLst>
                              <p:cond delay="0"/>
                            </p:stCondLst>
                            <p:childTnLst>
                              <p:par>
                                <p:cTn id="404" presetID="2" presetClass="entr" presetSubtype="2" fill="hold" nodeType="clickEffect">
                                  <p:stCondLst>
                                    <p:cond delay="0"/>
                                  </p:stCondLst>
                                  <p:childTnLst>
                                    <p:set>
                                      <p:cBhvr>
                                        <p:cTn id="405" dur="1" fill="hold">
                                          <p:stCondLst>
                                            <p:cond delay="0"/>
                                          </p:stCondLst>
                                        </p:cTn>
                                        <p:tgtEl>
                                          <p:spTgt spid="2"/>
                                        </p:tgtEl>
                                        <p:attrNameLst>
                                          <p:attrName>style.visibility</p:attrName>
                                        </p:attrNameLst>
                                      </p:cBhvr>
                                      <p:to>
                                        <p:strVal val="visible"/>
                                      </p:to>
                                    </p:set>
                                    <p:anim calcmode="lin" valueType="num">
                                      <p:cBhvr additive="base">
                                        <p:cTn id="406" dur="500" fill="hold"/>
                                        <p:tgtEl>
                                          <p:spTgt spid="2"/>
                                        </p:tgtEl>
                                        <p:attrNameLst>
                                          <p:attrName>ppt_x</p:attrName>
                                        </p:attrNameLst>
                                      </p:cBhvr>
                                      <p:tavLst>
                                        <p:tav tm="0">
                                          <p:val>
                                            <p:strVal val="1+#ppt_w/2"/>
                                          </p:val>
                                        </p:tav>
                                        <p:tav tm="100000">
                                          <p:val>
                                            <p:strVal val="#ppt_x"/>
                                          </p:val>
                                        </p:tav>
                                      </p:tavLst>
                                    </p:anim>
                                    <p:anim calcmode="lin" valueType="num">
                                      <p:cBhvr additive="base">
                                        <p:cTn id="407"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408" fill="hold">
                      <p:stCondLst>
                        <p:cond delay="indefinite"/>
                      </p:stCondLst>
                      <p:childTnLst>
                        <p:par>
                          <p:cTn id="409" fill="hold">
                            <p:stCondLst>
                              <p:cond delay="0"/>
                            </p:stCondLst>
                            <p:childTnLst>
                              <p:par>
                                <p:cTn id="410" presetID="2" presetClass="entr" presetSubtype="4" fill="hold" nodeType="clickEffect">
                                  <p:stCondLst>
                                    <p:cond delay="0"/>
                                  </p:stCondLst>
                                  <p:childTnLst>
                                    <p:set>
                                      <p:cBhvr>
                                        <p:cTn id="411" dur="1" fill="hold">
                                          <p:stCondLst>
                                            <p:cond delay="0"/>
                                          </p:stCondLst>
                                        </p:cTn>
                                        <p:tgtEl>
                                          <p:spTgt spid="3"/>
                                        </p:tgtEl>
                                        <p:attrNameLst>
                                          <p:attrName>style.visibility</p:attrName>
                                        </p:attrNameLst>
                                      </p:cBhvr>
                                      <p:to>
                                        <p:strVal val="visible"/>
                                      </p:to>
                                    </p:set>
                                    <p:anim calcmode="lin" valueType="num">
                                      <p:cBhvr additive="base">
                                        <p:cTn id="412" dur="500" fill="hold"/>
                                        <p:tgtEl>
                                          <p:spTgt spid="3"/>
                                        </p:tgtEl>
                                        <p:attrNameLst>
                                          <p:attrName>ppt_x</p:attrName>
                                        </p:attrNameLst>
                                      </p:cBhvr>
                                      <p:tavLst>
                                        <p:tav tm="0">
                                          <p:val>
                                            <p:strVal val="#ppt_x"/>
                                          </p:val>
                                        </p:tav>
                                        <p:tav tm="100000">
                                          <p:val>
                                            <p:strVal val="#ppt_x"/>
                                          </p:val>
                                        </p:tav>
                                      </p:tavLst>
                                    </p:anim>
                                    <p:anim calcmode="lin" valueType="num">
                                      <p:cBhvr additive="base">
                                        <p:cTn id="4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414" fill="hold">
                      <p:stCondLst>
                        <p:cond delay="indefinite"/>
                      </p:stCondLst>
                      <p:childTnLst>
                        <p:par>
                          <p:cTn id="415" fill="hold">
                            <p:stCondLst>
                              <p:cond delay="0"/>
                            </p:stCondLst>
                            <p:childTnLst>
                              <p:par>
                                <p:cTn id="416" presetID="18" presetClass="entr" presetSubtype="6" fill="hold" grpId="0" nodeType="clickEffect">
                                  <p:stCondLst>
                                    <p:cond delay="0"/>
                                  </p:stCondLst>
                                  <p:childTnLst>
                                    <p:set>
                                      <p:cBhvr>
                                        <p:cTn id="417" dur="1" fill="hold">
                                          <p:stCondLst>
                                            <p:cond delay="0"/>
                                          </p:stCondLst>
                                        </p:cTn>
                                        <p:tgtEl>
                                          <p:spTgt spid="12334"/>
                                        </p:tgtEl>
                                        <p:attrNameLst>
                                          <p:attrName>style.visibility</p:attrName>
                                        </p:attrNameLst>
                                      </p:cBhvr>
                                      <p:to>
                                        <p:strVal val="visible"/>
                                      </p:to>
                                    </p:set>
                                    <p:animEffect transition="in" filter="strips(downRight)">
                                      <p:cBhvr>
                                        <p:cTn id="418" dur="500"/>
                                        <p:tgtEl>
                                          <p:spTgt spid="12334"/>
                                        </p:tgtEl>
                                      </p:cBhvr>
                                    </p:animEffect>
                                  </p:childTnLst>
                                </p:cTn>
                              </p:par>
                            </p:childTnLst>
                          </p:cTn>
                        </p:par>
                      </p:childTnLst>
                    </p:cTn>
                  </p:par>
                  <p:par>
                    <p:cTn id="419" fill="hold">
                      <p:stCondLst>
                        <p:cond delay="indefinite"/>
                      </p:stCondLst>
                      <p:childTnLst>
                        <p:par>
                          <p:cTn id="420" fill="hold">
                            <p:stCondLst>
                              <p:cond delay="0"/>
                            </p:stCondLst>
                            <p:childTnLst>
                              <p:par>
                                <p:cTn id="421" presetID="18" presetClass="entr" presetSubtype="6" fill="hold" grpId="0" nodeType="clickEffect">
                                  <p:stCondLst>
                                    <p:cond delay="0"/>
                                  </p:stCondLst>
                                  <p:childTnLst>
                                    <p:set>
                                      <p:cBhvr>
                                        <p:cTn id="422" dur="1" fill="hold">
                                          <p:stCondLst>
                                            <p:cond delay="0"/>
                                          </p:stCondLst>
                                        </p:cTn>
                                        <p:tgtEl>
                                          <p:spTgt spid="12335"/>
                                        </p:tgtEl>
                                        <p:attrNameLst>
                                          <p:attrName>style.visibility</p:attrName>
                                        </p:attrNameLst>
                                      </p:cBhvr>
                                      <p:to>
                                        <p:strVal val="visible"/>
                                      </p:to>
                                    </p:set>
                                    <p:animEffect transition="in" filter="strips(downRight)">
                                      <p:cBhvr>
                                        <p:cTn id="423" dur="500"/>
                                        <p:tgtEl>
                                          <p:spTgt spid="12335"/>
                                        </p:tgtEl>
                                      </p:cBhvr>
                                    </p:animEffect>
                                  </p:childTnLst>
                                </p:cTn>
                              </p:par>
                            </p:childTnLst>
                          </p:cTn>
                        </p:par>
                      </p:childTnLst>
                    </p:cTn>
                  </p:par>
                  <p:par>
                    <p:cTn id="424" fill="hold">
                      <p:stCondLst>
                        <p:cond delay="indefinite"/>
                      </p:stCondLst>
                      <p:childTnLst>
                        <p:par>
                          <p:cTn id="425" fill="hold">
                            <p:stCondLst>
                              <p:cond delay="0"/>
                            </p:stCondLst>
                            <p:childTnLst>
                              <p:par>
                                <p:cTn id="426" presetID="18" presetClass="entr" presetSubtype="6" fill="hold" grpId="0" nodeType="clickEffect">
                                  <p:stCondLst>
                                    <p:cond delay="0"/>
                                  </p:stCondLst>
                                  <p:childTnLst>
                                    <p:set>
                                      <p:cBhvr>
                                        <p:cTn id="427" dur="1" fill="hold">
                                          <p:stCondLst>
                                            <p:cond delay="0"/>
                                          </p:stCondLst>
                                        </p:cTn>
                                        <p:tgtEl>
                                          <p:spTgt spid="12336"/>
                                        </p:tgtEl>
                                        <p:attrNameLst>
                                          <p:attrName>style.visibility</p:attrName>
                                        </p:attrNameLst>
                                      </p:cBhvr>
                                      <p:to>
                                        <p:strVal val="visible"/>
                                      </p:to>
                                    </p:set>
                                    <p:animEffect transition="in" filter="strips(downRight)">
                                      <p:cBhvr>
                                        <p:cTn id="428" dur="500"/>
                                        <p:tgtEl>
                                          <p:spTgt spid="12336"/>
                                        </p:tgtEl>
                                      </p:cBhvr>
                                    </p:animEffect>
                                  </p:childTnLst>
                                </p:cTn>
                              </p:par>
                            </p:childTnLst>
                          </p:cTn>
                        </p:par>
                      </p:childTnLst>
                    </p:cTn>
                  </p:par>
                  <p:par>
                    <p:cTn id="429" fill="hold">
                      <p:stCondLst>
                        <p:cond delay="indefinite"/>
                      </p:stCondLst>
                      <p:childTnLst>
                        <p:par>
                          <p:cTn id="430" fill="hold">
                            <p:stCondLst>
                              <p:cond delay="0"/>
                            </p:stCondLst>
                            <p:childTnLst>
                              <p:par>
                                <p:cTn id="431" presetID="18" presetClass="entr" presetSubtype="6" fill="hold" grpId="0" nodeType="clickEffect">
                                  <p:stCondLst>
                                    <p:cond delay="0"/>
                                  </p:stCondLst>
                                  <p:childTnLst>
                                    <p:set>
                                      <p:cBhvr>
                                        <p:cTn id="432" dur="1" fill="hold">
                                          <p:stCondLst>
                                            <p:cond delay="0"/>
                                          </p:stCondLst>
                                        </p:cTn>
                                        <p:tgtEl>
                                          <p:spTgt spid="12337"/>
                                        </p:tgtEl>
                                        <p:attrNameLst>
                                          <p:attrName>style.visibility</p:attrName>
                                        </p:attrNameLst>
                                      </p:cBhvr>
                                      <p:to>
                                        <p:strVal val="visible"/>
                                      </p:to>
                                    </p:set>
                                    <p:animEffect transition="in" filter="strips(downRight)">
                                      <p:cBhvr>
                                        <p:cTn id="433" dur="500"/>
                                        <p:tgtEl>
                                          <p:spTgt spid="12337"/>
                                        </p:tgtEl>
                                      </p:cBhvr>
                                    </p:animEffect>
                                  </p:childTnLst>
                                </p:cTn>
                              </p:par>
                            </p:childTnLst>
                          </p:cTn>
                        </p:par>
                      </p:childTnLst>
                    </p:cTn>
                  </p:par>
                  <p:par>
                    <p:cTn id="434" fill="hold">
                      <p:stCondLst>
                        <p:cond delay="indefinite"/>
                      </p:stCondLst>
                      <p:childTnLst>
                        <p:par>
                          <p:cTn id="435" fill="hold">
                            <p:stCondLst>
                              <p:cond delay="0"/>
                            </p:stCondLst>
                            <p:childTnLst>
                              <p:par>
                                <p:cTn id="436" presetID="18" presetClass="entr" presetSubtype="6" fill="hold" grpId="0" nodeType="clickEffect">
                                  <p:stCondLst>
                                    <p:cond delay="0"/>
                                  </p:stCondLst>
                                  <p:childTnLst>
                                    <p:set>
                                      <p:cBhvr>
                                        <p:cTn id="437" dur="1" fill="hold">
                                          <p:stCondLst>
                                            <p:cond delay="0"/>
                                          </p:stCondLst>
                                        </p:cTn>
                                        <p:tgtEl>
                                          <p:spTgt spid="12338"/>
                                        </p:tgtEl>
                                        <p:attrNameLst>
                                          <p:attrName>style.visibility</p:attrName>
                                        </p:attrNameLst>
                                      </p:cBhvr>
                                      <p:to>
                                        <p:strVal val="visible"/>
                                      </p:to>
                                    </p:set>
                                    <p:animEffect transition="in" filter="strips(downRight)">
                                      <p:cBhvr>
                                        <p:cTn id="438" dur="500"/>
                                        <p:tgtEl>
                                          <p:spTgt spid="12338"/>
                                        </p:tgtEl>
                                      </p:cBhvr>
                                    </p:animEffect>
                                  </p:childTnLst>
                                </p:cTn>
                              </p:par>
                            </p:childTnLst>
                          </p:cTn>
                        </p:par>
                      </p:childTnLst>
                    </p:cTn>
                  </p:par>
                  <p:par>
                    <p:cTn id="439" fill="hold">
                      <p:stCondLst>
                        <p:cond delay="indefinite"/>
                      </p:stCondLst>
                      <p:childTnLst>
                        <p:par>
                          <p:cTn id="440" fill="hold">
                            <p:stCondLst>
                              <p:cond delay="0"/>
                            </p:stCondLst>
                            <p:childTnLst>
                              <p:par>
                                <p:cTn id="441" presetID="17" presetClass="entr" presetSubtype="4" fill="hold" nodeType="clickEffect">
                                  <p:stCondLst>
                                    <p:cond delay="0"/>
                                  </p:stCondLst>
                                  <p:childTnLst>
                                    <p:set>
                                      <p:cBhvr>
                                        <p:cTn id="442" dur="1" fill="hold">
                                          <p:stCondLst>
                                            <p:cond delay="0"/>
                                          </p:stCondLst>
                                        </p:cTn>
                                        <p:tgtEl>
                                          <p:spTgt spid="5"/>
                                        </p:tgtEl>
                                        <p:attrNameLst>
                                          <p:attrName>style.visibility</p:attrName>
                                        </p:attrNameLst>
                                      </p:cBhvr>
                                      <p:to>
                                        <p:strVal val="visible"/>
                                      </p:to>
                                    </p:set>
                                    <p:anim calcmode="lin" valueType="num">
                                      <p:cBhvr>
                                        <p:cTn id="443" dur="500" fill="hold"/>
                                        <p:tgtEl>
                                          <p:spTgt spid="5"/>
                                        </p:tgtEl>
                                        <p:attrNameLst>
                                          <p:attrName>ppt_x</p:attrName>
                                        </p:attrNameLst>
                                      </p:cBhvr>
                                      <p:tavLst>
                                        <p:tav tm="0">
                                          <p:val>
                                            <p:strVal val="#ppt_x"/>
                                          </p:val>
                                        </p:tav>
                                        <p:tav tm="100000">
                                          <p:val>
                                            <p:strVal val="#ppt_x"/>
                                          </p:val>
                                        </p:tav>
                                      </p:tavLst>
                                    </p:anim>
                                    <p:anim calcmode="lin" valueType="num">
                                      <p:cBhvr>
                                        <p:cTn id="444" dur="500" fill="hold"/>
                                        <p:tgtEl>
                                          <p:spTgt spid="5"/>
                                        </p:tgtEl>
                                        <p:attrNameLst>
                                          <p:attrName>ppt_y</p:attrName>
                                        </p:attrNameLst>
                                      </p:cBhvr>
                                      <p:tavLst>
                                        <p:tav tm="0">
                                          <p:val>
                                            <p:strVal val="#ppt_y+#ppt_h/2"/>
                                          </p:val>
                                        </p:tav>
                                        <p:tav tm="100000">
                                          <p:val>
                                            <p:strVal val="#ppt_y"/>
                                          </p:val>
                                        </p:tav>
                                      </p:tavLst>
                                    </p:anim>
                                    <p:anim calcmode="lin" valueType="num">
                                      <p:cBhvr>
                                        <p:cTn id="445" dur="500" fill="hold"/>
                                        <p:tgtEl>
                                          <p:spTgt spid="5"/>
                                        </p:tgtEl>
                                        <p:attrNameLst>
                                          <p:attrName>ppt_w</p:attrName>
                                        </p:attrNameLst>
                                      </p:cBhvr>
                                      <p:tavLst>
                                        <p:tav tm="0">
                                          <p:val>
                                            <p:strVal val="#ppt_w"/>
                                          </p:val>
                                        </p:tav>
                                        <p:tav tm="100000">
                                          <p:val>
                                            <p:strVal val="#ppt_w"/>
                                          </p:val>
                                        </p:tav>
                                      </p:tavLst>
                                    </p:anim>
                                    <p:anim calcmode="lin" valueType="num">
                                      <p:cBhvr>
                                        <p:cTn id="446"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47" fill="hold">
                      <p:stCondLst>
                        <p:cond delay="indefinite"/>
                      </p:stCondLst>
                      <p:childTnLst>
                        <p:par>
                          <p:cTn id="448" fill="hold">
                            <p:stCondLst>
                              <p:cond delay="0"/>
                            </p:stCondLst>
                            <p:childTnLst>
                              <p:par>
                                <p:cTn id="449" presetID="23" presetClass="entr" presetSubtype="32" fill="hold" grpId="0" nodeType="clickEffect">
                                  <p:stCondLst>
                                    <p:cond delay="0"/>
                                  </p:stCondLst>
                                  <p:childTnLst>
                                    <p:set>
                                      <p:cBhvr>
                                        <p:cTn id="450" dur="1" fill="hold">
                                          <p:stCondLst>
                                            <p:cond delay="0"/>
                                          </p:stCondLst>
                                        </p:cTn>
                                        <p:tgtEl>
                                          <p:spTgt spid="12314"/>
                                        </p:tgtEl>
                                        <p:attrNameLst>
                                          <p:attrName>style.visibility</p:attrName>
                                        </p:attrNameLst>
                                      </p:cBhvr>
                                      <p:to>
                                        <p:strVal val="visible"/>
                                      </p:to>
                                    </p:set>
                                    <p:anim calcmode="lin" valueType="num">
                                      <p:cBhvr>
                                        <p:cTn id="451" dur="500" fill="hold"/>
                                        <p:tgtEl>
                                          <p:spTgt spid="12314"/>
                                        </p:tgtEl>
                                        <p:attrNameLst>
                                          <p:attrName>ppt_w</p:attrName>
                                        </p:attrNameLst>
                                      </p:cBhvr>
                                      <p:tavLst>
                                        <p:tav tm="0">
                                          <p:val>
                                            <p:strVal val="4*#ppt_w"/>
                                          </p:val>
                                        </p:tav>
                                        <p:tav tm="100000">
                                          <p:val>
                                            <p:strVal val="#ppt_w"/>
                                          </p:val>
                                        </p:tav>
                                      </p:tavLst>
                                    </p:anim>
                                    <p:anim calcmode="lin" valueType="num">
                                      <p:cBhvr>
                                        <p:cTn id="452" dur="500" fill="hold"/>
                                        <p:tgtEl>
                                          <p:spTgt spid="12314"/>
                                        </p:tgtEl>
                                        <p:attrNameLst>
                                          <p:attrName>ppt_h</p:attrName>
                                        </p:attrNameLst>
                                      </p:cBhvr>
                                      <p:tavLst>
                                        <p:tav tm="0">
                                          <p:val>
                                            <p:strVal val="4*#ppt_h"/>
                                          </p:val>
                                        </p:tav>
                                        <p:tav tm="100000">
                                          <p:val>
                                            <p:strVal val="#ppt_h"/>
                                          </p:val>
                                        </p:tav>
                                      </p:tavLst>
                                    </p:anim>
                                  </p:childTnLst>
                                </p:cTn>
                              </p:par>
                            </p:childTnLst>
                          </p:cTn>
                        </p:par>
                      </p:childTnLst>
                    </p:cTn>
                  </p:par>
                  <p:par>
                    <p:cTn id="453" fill="hold">
                      <p:stCondLst>
                        <p:cond delay="indefinite"/>
                      </p:stCondLst>
                      <p:childTnLst>
                        <p:par>
                          <p:cTn id="454" fill="hold">
                            <p:stCondLst>
                              <p:cond delay="0"/>
                            </p:stCondLst>
                            <p:childTnLst>
                              <p:par>
                                <p:cTn id="455" presetID="23" presetClass="entr" presetSubtype="32" fill="hold" grpId="0" nodeType="clickEffect">
                                  <p:stCondLst>
                                    <p:cond delay="0"/>
                                  </p:stCondLst>
                                  <p:childTnLst>
                                    <p:set>
                                      <p:cBhvr>
                                        <p:cTn id="456" dur="1" fill="hold">
                                          <p:stCondLst>
                                            <p:cond delay="0"/>
                                          </p:stCondLst>
                                        </p:cTn>
                                        <p:tgtEl>
                                          <p:spTgt spid="12315"/>
                                        </p:tgtEl>
                                        <p:attrNameLst>
                                          <p:attrName>style.visibility</p:attrName>
                                        </p:attrNameLst>
                                      </p:cBhvr>
                                      <p:to>
                                        <p:strVal val="visible"/>
                                      </p:to>
                                    </p:set>
                                    <p:anim calcmode="lin" valueType="num">
                                      <p:cBhvr>
                                        <p:cTn id="457" dur="500" fill="hold"/>
                                        <p:tgtEl>
                                          <p:spTgt spid="12315"/>
                                        </p:tgtEl>
                                        <p:attrNameLst>
                                          <p:attrName>ppt_w</p:attrName>
                                        </p:attrNameLst>
                                      </p:cBhvr>
                                      <p:tavLst>
                                        <p:tav tm="0">
                                          <p:val>
                                            <p:strVal val="4*#ppt_w"/>
                                          </p:val>
                                        </p:tav>
                                        <p:tav tm="100000">
                                          <p:val>
                                            <p:strVal val="#ppt_w"/>
                                          </p:val>
                                        </p:tav>
                                      </p:tavLst>
                                    </p:anim>
                                    <p:anim calcmode="lin" valueType="num">
                                      <p:cBhvr>
                                        <p:cTn id="458" dur="500" fill="hold"/>
                                        <p:tgtEl>
                                          <p:spTgt spid="12315"/>
                                        </p:tgtEl>
                                        <p:attrNameLst>
                                          <p:attrName>ppt_h</p:attrName>
                                        </p:attrNameLst>
                                      </p:cBhvr>
                                      <p:tavLst>
                                        <p:tav tm="0">
                                          <p:val>
                                            <p:strVal val="4*#ppt_h"/>
                                          </p:val>
                                        </p:tav>
                                        <p:tav tm="100000">
                                          <p:val>
                                            <p:strVal val="#ppt_h"/>
                                          </p:val>
                                        </p:tav>
                                      </p:tavLst>
                                    </p:anim>
                                  </p:childTnLst>
                                </p:cTn>
                              </p:par>
                            </p:childTnLst>
                          </p:cTn>
                        </p:par>
                      </p:childTnLst>
                    </p:cTn>
                  </p:par>
                  <p:par>
                    <p:cTn id="459" fill="hold">
                      <p:stCondLst>
                        <p:cond delay="indefinite"/>
                      </p:stCondLst>
                      <p:childTnLst>
                        <p:par>
                          <p:cTn id="460" fill="hold">
                            <p:stCondLst>
                              <p:cond delay="0"/>
                            </p:stCondLst>
                            <p:childTnLst>
                              <p:par>
                                <p:cTn id="461" presetID="23" presetClass="entr" presetSubtype="36" fill="hold" grpId="0" nodeType="clickEffect">
                                  <p:stCondLst>
                                    <p:cond delay="0"/>
                                  </p:stCondLst>
                                  <p:childTnLst>
                                    <p:set>
                                      <p:cBhvr>
                                        <p:cTn id="462" dur="1" fill="hold">
                                          <p:stCondLst>
                                            <p:cond delay="0"/>
                                          </p:stCondLst>
                                        </p:cTn>
                                        <p:tgtEl>
                                          <p:spTgt spid="12367"/>
                                        </p:tgtEl>
                                        <p:attrNameLst>
                                          <p:attrName>style.visibility</p:attrName>
                                        </p:attrNameLst>
                                      </p:cBhvr>
                                      <p:to>
                                        <p:strVal val="visible"/>
                                      </p:to>
                                    </p:set>
                                    <p:anim calcmode="lin" valueType="num">
                                      <p:cBhvr>
                                        <p:cTn id="463" dur="500" fill="hold"/>
                                        <p:tgtEl>
                                          <p:spTgt spid="12367"/>
                                        </p:tgtEl>
                                        <p:attrNameLst>
                                          <p:attrName>ppt_w</p:attrName>
                                        </p:attrNameLst>
                                      </p:cBhvr>
                                      <p:tavLst>
                                        <p:tav tm="0">
                                          <p:val>
                                            <p:strVal val="(6*min(max(#ppt_w*#ppt_h,.3),1)-7.4)/-.7*#ppt_w"/>
                                          </p:val>
                                        </p:tav>
                                        <p:tav tm="100000">
                                          <p:val>
                                            <p:strVal val="#ppt_w"/>
                                          </p:val>
                                        </p:tav>
                                      </p:tavLst>
                                    </p:anim>
                                    <p:anim calcmode="lin" valueType="num">
                                      <p:cBhvr>
                                        <p:cTn id="464" dur="500" fill="hold"/>
                                        <p:tgtEl>
                                          <p:spTgt spid="12367"/>
                                        </p:tgtEl>
                                        <p:attrNameLst>
                                          <p:attrName>ppt_h</p:attrName>
                                        </p:attrNameLst>
                                      </p:cBhvr>
                                      <p:tavLst>
                                        <p:tav tm="0">
                                          <p:val>
                                            <p:strVal val="(6*min(max(#ppt_w*#ppt_h,.3),1)-7.4)/-.7*#ppt_h"/>
                                          </p:val>
                                        </p:tav>
                                        <p:tav tm="100000">
                                          <p:val>
                                            <p:strVal val="#ppt_h"/>
                                          </p:val>
                                        </p:tav>
                                      </p:tavLst>
                                    </p:anim>
                                    <p:anim calcmode="lin" valueType="num">
                                      <p:cBhvr>
                                        <p:cTn id="465" dur="500" fill="hold"/>
                                        <p:tgtEl>
                                          <p:spTgt spid="12367"/>
                                        </p:tgtEl>
                                        <p:attrNameLst>
                                          <p:attrName>ppt_x</p:attrName>
                                        </p:attrNameLst>
                                      </p:cBhvr>
                                      <p:tavLst>
                                        <p:tav tm="0">
                                          <p:val>
                                            <p:fltVal val="0.5"/>
                                          </p:val>
                                        </p:tav>
                                        <p:tav tm="100000">
                                          <p:val>
                                            <p:strVal val="#ppt_x"/>
                                          </p:val>
                                        </p:tav>
                                      </p:tavLst>
                                    </p:anim>
                                    <p:anim calcmode="lin" valueType="num">
                                      <p:cBhvr>
                                        <p:cTn id="466" dur="500" fill="hold"/>
                                        <p:tgtEl>
                                          <p:spTgt spid="12367"/>
                                        </p:tgtEl>
                                        <p:attrNameLst>
                                          <p:attrName>ppt_y</p:attrName>
                                        </p:attrNameLst>
                                      </p:cBhvr>
                                      <p:tavLst>
                                        <p:tav tm="0">
                                          <p:val>
                                            <p:strVal val="1+(6*min(max(#ppt_w*#ppt_h,.3),1)-7.4)/-.7*#ppt_h/2"/>
                                          </p:val>
                                        </p:tav>
                                        <p:tav tm="100000">
                                          <p:val>
                                            <p:strVal val="#ppt_y"/>
                                          </p:val>
                                        </p:tav>
                                      </p:tavLst>
                                    </p:anim>
                                  </p:childTnLst>
                                </p:cTn>
                              </p:par>
                            </p:childTnLst>
                          </p:cTn>
                        </p:par>
                      </p:childTnLst>
                    </p:cTn>
                  </p:par>
                  <p:par>
                    <p:cTn id="467" fill="hold">
                      <p:stCondLst>
                        <p:cond delay="indefinite"/>
                      </p:stCondLst>
                      <p:childTnLst>
                        <p:par>
                          <p:cTn id="468" fill="hold">
                            <p:stCondLst>
                              <p:cond delay="0"/>
                            </p:stCondLst>
                            <p:childTnLst>
                              <p:par>
                                <p:cTn id="469" presetID="23" presetClass="entr" presetSubtype="36" fill="hold" grpId="0" nodeType="clickEffect">
                                  <p:stCondLst>
                                    <p:cond delay="0"/>
                                  </p:stCondLst>
                                  <p:childTnLst>
                                    <p:set>
                                      <p:cBhvr>
                                        <p:cTn id="470" dur="1" fill="hold">
                                          <p:stCondLst>
                                            <p:cond delay="0"/>
                                          </p:stCondLst>
                                        </p:cTn>
                                        <p:tgtEl>
                                          <p:spTgt spid="12368"/>
                                        </p:tgtEl>
                                        <p:attrNameLst>
                                          <p:attrName>style.visibility</p:attrName>
                                        </p:attrNameLst>
                                      </p:cBhvr>
                                      <p:to>
                                        <p:strVal val="visible"/>
                                      </p:to>
                                    </p:set>
                                    <p:anim calcmode="lin" valueType="num">
                                      <p:cBhvr>
                                        <p:cTn id="471" dur="500" fill="hold"/>
                                        <p:tgtEl>
                                          <p:spTgt spid="12368"/>
                                        </p:tgtEl>
                                        <p:attrNameLst>
                                          <p:attrName>ppt_w</p:attrName>
                                        </p:attrNameLst>
                                      </p:cBhvr>
                                      <p:tavLst>
                                        <p:tav tm="0">
                                          <p:val>
                                            <p:strVal val="(6*min(max(#ppt_w*#ppt_h,.3),1)-7.4)/-.7*#ppt_w"/>
                                          </p:val>
                                        </p:tav>
                                        <p:tav tm="100000">
                                          <p:val>
                                            <p:strVal val="#ppt_w"/>
                                          </p:val>
                                        </p:tav>
                                      </p:tavLst>
                                    </p:anim>
                                    <p:anim calcmode="lin" valueType="num">
                                      <p:cBhvr>
                                        <p:cTn id="472" dur="500" fill="hold"/>
                                        <p:tgtEl>
                                          <p:spTgt spid="12368"/>
                                        </p:tgtEl>
                                        <p:attrNameLst>
                                          <p:attrName>ppt_h</p:attrName>
                                        </p:attrNameLst>
                                      </p:cBhvr>
                                      <p:tavLst>
                                        <p:tav tm="0">
                                          <p:val>
                                            <p:strVal val="(6*min(max(#ppt_w*#ppt_h,.3),1)-7.4)/-.7*#ppt_h"/>
                                          </p:val>
                                        </p:tav>
                                        <p:tav tm="100000">
                                          <p:val>
                                            <p:strVal val="#ppt_h"/>
                                          </p:val>
                                        </p:tav>
                                      </p:tavLst>
                                    </p:anim>
                                    <p:anim calcmode="lin" valueType="num">
                                      <p:cBhvr>
                                        <p:cTn id="473" dur="500" fill="hold"/>
                                        <p:tgtEl>
                                          <p:spTgt spid="12368"/>
                                        </p:tgtEl>
                                        <p:attrNameLst>
                                          <p:attrName>ppt_x</p:attrName>
                                        </p:attrNameLst>
                                      </p:cBhvr>
                                      <p:tavLst>
                                        <p:tav tm="0">
                                          <p:val>
                                            <p:fltVal val="0.5"/>
                                          </p:val>
                                        </p:tav>
                                        <p:tav tm="100000">
                                          <p:val>
                                            <p:strVal val="#ppt_x"/>
                                          </p:val>
                                        </p:tav>
                                      </p:tavLst>
                                    </p:anim>
                                    <p:anim calcmode="lin" valueType="num">
                                      <p:cBhvr>
                                        <p:cTn id="474" dur="500" fill="hold"/>
                                        <p:tgtEl>
                                          <p:spTgt spid="12368"/>
                                        </p:tgtEl>
                                        <p:attrNameLst>
                                          <p:attrName>ppt_y</p:attrName>
                                        </p:attrNameLst>
                                      </p:cBhvr>
                                      <p:tavLst>
                                        <p:tav tm="0">
                                          <p:val>
                                            <p:strVal val="1+(6*min(max(#ppt_w*#ppt_h,.3),1)-7.4)/-.7*#ppt_h/2"/>
                                          </p:val>
                                        </p:tav>
                                        <p:tav tm="100000">
                                          <p:val>
                                            <p:strVal val="#ppt_y"/>
                                          </p:val>
                                        </p:tav>
                                      </p:tavLst>
                                    </p:anim>
                                  </p:childTnLst>
                                </p:cTn>
                              </p:par>
                            </p:childTnLst>
                          </p:cTn>
                        </p:par>
                      </p:childTnLst>
                    </p:cTn>
                  </p:par>
                  <p:par>
                    <p:cTn id="475" fill="hold">
                      <p:stCondLst>
                        <p:cond delay="indefinite"/>
                      </p:stCondLst>
                      <p:childTnLst>
                        <p:par>
                          <p:cTn id="476" fill="hold">
                            <p:stCondLst>
                              <p:cond delay="0"/>
                            </p:stCondLst>
                            <p:childTnLst>
                              <p:par>
                                <p:cTn id="477" presetID="23" presetClass="entr" presetSubtype="36" fill="hold" grpId="0" nodeType="clickEffect">
                                  <p:stCondLst>
                                    <p:cond delay="0"/>
                                  </p:stCondLst>
                                  <p:childTnLst>
                                    <p:set>
                                      <p:cBhvr>
                                        <p:cTn id="478" dur="1" fill="hold">
                                          <p:stCondLst>
                                            <p:cond delay="0"/>
                                          </p:stCondLst>
                                        </p:cTn>
                                        <p:tgtEl>
                                          <p:spTgt spid="12369"/>
                                        </p:tgtEl>
                                        <p:attrNameLst>
                                          <p:attrName>style.visibility</p:attrName>
                                        </p:attrNameLst>
                                      </p:cBhvr>
                                      <p:to>
                                        <p:strVal val="visible"/>
                                      </p:to>
                                    </p:set>
                                    <p:anim calcmode="lin" valueType="num">
                                      <p:cBhvr>
                                        <p:cTn id="479" dur="500" fill="hold"/>
                                        <p:tgtEl>
                                          <p:spTgt spid="12369"/>
                                        </p:tgtEl>
                                        <p:attrNameLst>
                                          <p:attrName>ppt_w</p:attrName>
                                        </p:attrNameLst>
                                      </p:cBhvr>
                                      <p:tavLst>
                                        <p:tav tm="0">
                                          <p:val>
                                            <p:strVal val="(6*min(max(#ppt_w*#ppt_h,.3),1)-7.4)/-.7*#ppt_w"/>
                                          </p:val>
                                        </p:tav>
                                        <p:tav tm="100000">
                                          <p:val>
                                            <p:strVal val="#ppt_w"/>
                                          </p:val>
                                        </p:tav>
                                      </p:tavLst>
                                    </p:anim>
                                    <p:anim calcmode="lin" valueType="num">
                                      <p:cBhvr>
                                        <p:cTn id="480" dur="500" fill="hold"/>
                                        <p:tgtEl>
                                          <p:spTgt spid="12369"/>
                                        </p:tgtEl>
                                        <p:attrNameLst>
                                          <p:attrName>ppt_h</p:attrName>
                                        </p:attrNameLst>
                                      </p:cBhvr>
                                      <p:tavLst>
                                        <p:tav tm="0">
                                          <p:val>
                                            <p:strVal val="(6*min(max(#ppt_w*#ppt_h,.3),1)-7.4)/-.7*#ppt_h"/>
                                          </p:val>
                                        </p:tav>
                                        <p:tav tm="100000">
                                          <p:val>
                                            <p:strVal val="#ppt_h"/>
                                          </p:val>
                                        </p:tav>
                                      </p:tavLst>
                                    </p:anim>
                                    <p:anim calcmode="lin" valueType="num">
                                      <p:cBhvr>
                                        <p:cTn id="481" dur="500" fill="hold"/>
                                        <p:tgtEl>
                                          <p:spTgt spid="12369"/>
                                        </p:tgtEl>
                                        <p:attrNameLst>
                                          <p:attrName>ppt_x</p:attrName>
                                        </p:attrNameLst>
                                      </p:cBhvr>
                                      <p:tavLst>
                                        <p:tav tm="0">
                                          <p:val>
                                            <p:fltVal val="0.5"/>
                                          </p:val>
                                        </p:tav>
                                        <p:tav tm="100000">
                                          <p:val>
                                            <p:strVal val="#ppt_x"/>
                                          </p:val>
                                        </p:tav>
                                      </p:tavLst>
                                    </p:anim>
                                    <p:anim calcmode="lin" valueType="num">
                                      <p:cBhvr>
                                        <p:cTn id="482" dur="500" fill="hold"/>
                                        <p:tgtEl>
                                          <p:spTgt spid="12369"/>
                                        </p:tgtEl>
                                        <p:attrNameLst>
                                          <p:attrName>ppt_y</p:attrName>
                                        </p:attrNameLst>
                                      </p:cBhvr>
                                      <p:tavLst>
                                        <p:tav tm="0">
                                          <p:val>
                                            <p:strVal val="1+(6*min(max(#ppt_w*#ppt_h,.3),1)-7.4)/-.7*#ppt_h/2"/>
                                          </p:val>
                                        </p:tav>
                                        <p:tav tm="100000">
                                          <p:val>
                                            <p:strVal val="#ppt_y"/>
                                          </p:val>
                                        </p:tav>
                                      </p:tavLst>
                                    </p:anim>
                                  </p:childTnLst>
                                </p:cTn>
                              </p:par>
                            </p:childTnLst>
                          </p:cTn>
                        </p:par>
                      </p:childTnLst>
                    </p:cTn>
                  </p:par>
                  <p:par>
                    <p:cTn id="483" fill="hold">
                      <p:stCondLst>
                        <p:cond delay="indefinite"/>
                      </p:stCondLst>
                      <p:childTnLst>
                        <p:par>
                          <p:cTn id="484" fill="hold">
                            <p:stCondLst>
                              <p:cond delay="0"/>
                            </p:stCondLst>
                            <p:childTnLst>
                              <p:par>
                                <p:cTn id="485" presetID="23" presetClass="entr" presetSubtype="36" fill="hold" grpId="0" nodeType="clickEffect">
                                  <p:stCondLst>
                                    <p:cond delay="0"/>
                                  </p:stCondLst>
                                  <p:childTnLst>
                                    <p:set>
                                      <p:cBhvr>
                                        <p:cTn id="486" dur="1" fill="hold">
                                          <p:stCondLst>
                                            <p:cond delay="0"/>
                                          </p:stCondLst>
                                        </p:cTn>
                                        <p:tgtEl>
                                          <p:spTgt spid="12370"/>
                                        </p:tgtEl>
                                        <p:attrNameLst>
                                          <p:attrName>style.visibility</p:attrName>
                                        </p:attrNameLst>
                                      </p:cBhvr>
                                      <p:to>
                                        <p:strVal val="visible"/>
                                      </p:to>
                                    </p:set>
                                    <p:anim calcmode="lin" valueType="num">
                                      <p:cBhvr>
                                        <p:cTn id="487" dur="500" fill="hold"/>
                                        <p:tgtEl>
                                          <p:spTgt spid="12370"/>
                                        </p:tgtEl>
                                        <p:attrNameLst>
                                          <p:attrName>ppt_w</p:attrName>
                                        </p:attrNameLst>
                                      </p:cBhvr>
                                      <p:tavLst>
                                        <p:tav tm="0">
                                          <p:val>
                                            <p:strVal val="(6*min(max(#ppt_w*#ppt_h,.3),1)-7.4)/-.7*#ppt_w"/>
                                          </p:val>
                                        </p:tav>
                                        <p:tav tm="100000">
                                          <p:val>
                                            <p:strVal val="#ppt_w"/>
                                          </p:val>
                                        </p:tav>
                                      </p:tavLst>
                                    </p:anim>
                                    <p:anim calcmode="lin" valueType="num">
                                      <p:cBhvr>
                                        <p:cTn id="488" dur="500" fill="hold"/>
                                        <p:tgtEl>
                                          <p:spTgt spid="12370"/>
                                        </p:tgtEl>
                                        <p:attrNameLst>
                                          <p:attrName>ppt_h</p:attrName>
                                        </p:attrNameLst>
                                      </p:cBhvr>
                                      <p:tavLst>
                                        <p:tav tm="0">
                                          <p:val>
                                            <p:strVal val="(6*min(max(#ppt_w*#ppt_h,.3),1)-7.4)/-.7*#ppt_h"/>
                                          </p:val>
                                        </p:tav>
                                        <p:tav tm="100000">
                                          <p:val>
                                            <p:strVal val="#ppt_h"/>
                                          </p:val>
                                        </p:tav>
                                      </p:tavLst>
                                    </p:anim>
                                    <p:anim calcmode="lin" valueType="num">
                                      <p:cBhvr>
                                        <p:cTn id="489" dur="500" fill="hold"/>
                                        <p:tgtEl>
                                          <p:spTgt spid="12370"/>
                                        </p:tgtEl>
                                        <p:attrNameLst>
                                          <p:attrName>ppt_x</p:attrName>
                                        </p:attrNameLst>
                                      </p:cBhvr>
                                      <p:tavLst>
                                        <p:tav tm="0">
                                          <p:val>
                                            <p:fltVal val="0.5"/>
                                          </p:val>
                                        </p:tav>
                                        <p:tav tm="100000">
                                          <p:val>
                                            <p:strVal val="#ppt_x"/>
                                          </p:val>
                                        </p:tav>
                                      </p:tavLst>
                                    </p:anim>
                                    <p:anim calcmode="lin" valueType="num">
                                      <p:cBhvr>
                                        <p:cTn id="490" dur="500" fill="hold"/>
                                        <p:tgtEl>
                                          <p:spTgt spid="12370"/>
                                        </p:tgtEl>
                                        <p:attrNameLst>
                                          <p:attrName>ppt_y</p:attrName>
                                        </p:attrNameLst>
                                      </p:cBhvr>
                                      <p:tavLst>
                                        <p:tav tm="0">
                                          <p:val>
                                            <p:strVal val="1+(6*min(max(#ppt_w*#ppt_h,.3),1)-7.4)/-.7*#ppt_h/2"/>
                                          </p:val>
                                        </p:tav>
                                        <p:tav tm="100000">
                                          <p:val>
                                            <p:strVal val="#ppt_y"/>
                                          </p:val>
                                        </p:tav>
                                      </p:tavLst>
                                    </p:anim>
                                  </p:childTnLst>
                                </p:cTn>
                              </p:par>
                            </p:childTnLst>
                          </p:cTn>
                        </p:par>
                      </p:childTnLst>
                    </p:cTn>
                  </p:par>
                  <p:par>
                    <p:cTn id="491" fill="hold">
                      <p:stCondLst>
                        <p:cond delay="indefinite"/>
                      </p:stCondLst>
                      <p:childTnLst>
                        <p:par>
                          <p:cTn id="492" fill="hold">
                            <p:stCondLst>
                              <p:cond delay="0"/>
                            </p:stCondLst>
                            <p:childTnLst>
                              <p:par>
                                <p:cTn id="493" presetID="23" presetClass="entr" presetSubtype="36" fill="hold" grpId="0" nodeType="clickEffect">
                                  <p:stCondLst>
                                    <p:cond delay="0"/>
                                  </p:stCondLst>
                                  <p:childTnLst>
                                    <p:set>
                                      <p:cBhvr>
                                        <p:cTn id="494" dur="1" fill="hold">
                                          <p:stCondLst>
                                            <p:cond delay="0"/>
                                          </p:stCondLst>
                                        </p:cTn>
                                        <p:tgtEl>
                                          <p:spTgt spid="12371"/>
                                        </p:tgtEl>
                                        <p:attrNameLst>
                                          <p:attrName>style.visibility</p:attrName>
                                        </p:attrNameLst>
                                      </p:cBhvr>
                                      <p:to>
                                        <p:strVal val="visible"/>
                                      </p:to>
                                    </p:set>
                                    <p:anim calcmode="lin" valueType="num">
                                      <p:cBhvr>
                                        <p:cTn id="495" dur="500" fill="hold"/>
                                        <p:tgtEl>
                                          <p:spTgt spid="12371"/>
                                        </p:tgtEl>
                                        <p:attrNameLst>
                                          <p:attrName>ppt_w</p:attrName>
                                        </p:attrNameLst>
                                      </p:cBhvr>
                                      <p:tavLst>
                                        <p:tav tm="0">
                                          <p:val>
                                            <p:strVal val="(6*min(max(#ppt_w*#ppt_h,.3),1)-7.4)/-.7*#ppt_w"/>
                                          </p:val>
                                        </p:tav>
                                        <p:tav tm="100000">
                                          <p:val>
                                            <p:strVal val="#ppt_w"/>
                                          </p:val>
                                        </p:tav>
                                      </p:tavLst>
                                    </p:anim>
                                    <p:anim calcmode="lin" valueType="num">
                                      <p:cBhvr>
                                        <p:cTn id="496" dur="500" fill="hold"/>
                                        <p:tgtEl>
                                          <p:spTgt spid="12371"/>
                                        </p:tgtEl>
                                        <p:attrNameLst>
                                          <p:attrName>ppt_h</p:attrName>
                                        </p:attrNameLst>
                                      </p:cBhvr>
                                      <p:tavLst>
                                        <p:tav tm="0">
                                          <p:val>
                                            <p:strVal val="(6*min(max(#ppt_w*#ppt_h,.3),1)-7.4)/-.7*#ppt_h"/>
                                          </p:val>
                                        </p:tav>
                                        <p:tav tm="100000">
                                          <p:val>
                                            <p:strVal val="#ppt_h"/>
                                          </p:val>
                                        </p:tav>
                                      </p:tavLst>
                                    </p:anim>
                                    <p:anim calcmode="lin" valueType="num">
                                      <p:cBhvr>
                                        <p:cTn id="497" dur="500" fill="hold"/>
                                        <p:tgtEl>
                                          <p:spTgt spid="12371"/>
                                        </p:tgtEl>
                                        <p:attrNameLst>
                                          <p:attrName>ppt_x</p:attrName>
                                        </p:attrNameLst>
                                      </p:cBhvr>
                                      <p:tavLst>
                                        <p:tav tm="0">
                                          <p:val>
                                            <p:fltVal val="0.5"/>
                                          </p:val>
                                        </p:tav>
                                        <p:tav tm="100000">
                                          <p:val>
                                            <p:strVal val="#ppt_x"/>
                                          </p:val>
                                        </p:tav>
                                      </p:tavLst>
                                    </p:anim>
                                    <p:anim calcmode="lin" valueType="num">
                                      <p:cBhvr>
                                        <p:cTn id="498" dur="500" fill="hold"/>
                                        <p:tgtEl>
                                          <p:spTgt spid="12371"/>
                                        </p:tgtEl>
                                        <p:attrNameLst>
                                          <p:attrName>ppt_y</p:attrName>
                                        </p:attrNameLst>
                                      </p:cBhvr>
                                      <p:tavLst>
                                        <p:tav tm="0">
                                          <p:val>
                                            <p:strVal val="1+(6*min(max(#ppt_w*#ppt_h,.3),1)-7.4)/-.7*#ppt_h/2"/>
                                          </p:val>
                                        </p:tav>
                                        <p:tav tm="100000">
                                          <p:val>
                                            <p:strVal val="#ppt_y"/>
                                          </p:val>
                                        </p:tav>
                                      </p:tavLst>
                                    </p:anim>
                                  </p:childTnLst>
                                </p:cTn>
                              </p:par>
                            </p:childTnLst>
                          </p:cTn>
                        </p:par>
                      </p:childTnLst>
                    </p:cTn>
                  </p:par>
                  <p:par>
                    <p:cTn id="499" fill="hold">
                      <p:stCondLst>
                        <p:cond delay="indefinite"/>
                      </p:stCondLst>
                      <p:childTnLst>
                        <p:par>
                          <p:cTn id="500" fill="hold">
                            <p:stCondLst>
                              <p:cond delay="0"/>
                            </p:stCondLst>
                            <p:childTnLst>
                              <p:par>
                                <p:cTn id="501" presetID="23" presetClass="entr" presetSubtype="32" fill="hold" grpId="0" nodeType="clickEffect">
                                  <p:stCondLst>
                                    <p:cond delay="0"/>
                                  </p:stCondLst>
                                  <p:childTnLst>
                                    <p:set>
                                      <p:cBhvr>
                                        <p:cTn id="502" dur="1" fill="hold">
                                          <p:stCondLst>
                                            <p:cond delay="0"/>
                                          </p:stCondLst>
                                        </p:cTn>
                                        <p:tgtEl>
                                          <p:spTgt spid="12316"/>
                                        </p:tgtEl>
                                        <p:attrNameLst>
                                          <p:attrName>style.visibility</p:attrName>
                                        </p:attrNameLst>
                                      </p:cBhvr>
                                      <p:to>
                                        <p:strVal val="visible"/>
                                      </p:to>
                                    </p:set>
                                    <p:anim calcmode="lin" valueType="num">
                                      <p:cBhvr>
                                        <p:cTn id="503" dur="500" fill="hold"/>
                                        <p:tgtEl>
                                          <p:spTgt spid="12316"/>
                                        </p:tgtEl>
                                        <p:attrNameLst>
                                          <p:attrName>ppt_w</p:attrName>
                                        </p:attrNameLst>
                                      </p:cBhvr>
                                      <p:tavLst>
                                        <p:tav tm="0">
                                          <p:val>
                                            <p:strVal val="4*#ppt_w"/>
                                          </p:val>
                                        </p:tav>
                                        <p:tav tm="100000">
                                          <p:val>
                                            <p:strVal val="#ppt_w"/>
                                          </p:val>
                                        </p:tav>
                                      </p:tavLst>
                                    </p:anim>
                                    <p:anim calcmode="lin" valueType="num">
                                      <p:cBhvr>
                                        <p:cTn id="504" dur="500" fill="hold"/>
                                        <p:tgtEl>
                                          <p:spTgt spid="12316"/>
                                        </p:tgtEl>
                                        <p:attrNameLst>
                                          <p:attrName>ppt_h</p:attrName>
                                        </p:attrNameLst>
                                      </p:cBhvr>
                                      <p:tavLst>
                                        <p:tav tm="0">
                                          <p:val>
                                            <p:strVal val="4*#ppt_h"/>
                                          </p:val>
                                        </p:tav>
                                        <p:tav tm="100000">
                                          <p:val>
                                            <p:strVal val="#ppt_h"/>
                                          </p:val>
                                        </p:tav>
                                      </p:tavLst>
                                    </p:anim>
                                  </p:childTnLst>
                                </p:cTn>
                              </p:par>
                            </p:childTnLst>
                          </p:cTn>
                        </p:par>
                      </p:childTnLst>
                    </p:cTn>
                  </p:par>
                  <p:par>
                    <p:cTn id="505" fill="hold">
                      <p:stCondLst>
                        <p:cond delay="indefinite"/>
                      </p:stCondLst>
                      <p:childTnLst>
                        <p:par>
                          <p:cTn id="506" fill="hold">
                            <p:stCondLst>
                              <p:cond delay="0"/>
                            </p:stCondLst>
                            <p:childTnLst>
                              <p:par>
                                <p:cTn id="507" presetID="18" presetClass="entr" presetSubtype="3" fill="hold" grpId="0" nodeType="clickEffect">
                                  <p:stCondLst>
                                    <p:cond delay="0"/>
                                  </p:stCondLst>
                                  <p:childTnLst>
                                    <p:set>
                                      <p:cBhvr>
                                        <p:cTn id="508" dur="1" fill="hold">
                                          <p:stCondLst>
                                            <p:cond delay="0"/>
                                          </p:stCondLst>
                                        </p:cTn>
                                        <p:tgtEl>
                                          <p:spTgt spid="12373"/>
                                        </p:tgtEl>
                                        <p:attrNameLst>
                                          <p:attrName>style.visibility</p:attrName>
                                        </p:attrNameLst>
                                      </p:cBhvr>
                                      <p:to>
                                        <p:strVal val="visible"/>
                                      </p:to>
                                    </p:set>
                                    <p:animEffect transition="in" filter="strips(upRight)">
                                      <p:cBhvr>
                                        <p:cTn id="509" dur="500"/>
                                        <p:tgtEl>
                                          <p:spTgt spid="12373"/>
                                        </p:tgtEl>
                                      </p:cBhvr>
                                    </p:animEffect>
                                  </p:childTnLst>
                                </p:cTn>
                              </p:par>
                            </p:childTnLst>
                          </p:cTn>
                        </p:par>
                      </p:childTnLst>
                    </p:cTn>
                  </p:par>
                  <p:par>
                    <p:cTn id="510" fill="hold">
                      <p:stCondLst>
                        <p:cond delay="indefinite"/>
                      </p:stCondLst>
                      <p:childTnLst>
                        <p:par>
                          <p:cTn id="511" fill="hold">
                            <p:stCondLst>
                              <p:cond delay="0"/>
                            </p:stCondLst>
                            <p:childTnLst>
                              <p:par>
                                <p:cTn id="512" presetID="18" presetClass="entr" presetSubtype="6" fill="hold" grpId="0" nodeType="clickEffect">
                                  <p:stCondLst>
                                    <p:cond delay="0"/>
                                  </p:stCondLst>
                                  <p:childTnLst>
                                    <p:set>
                                      <p:cBhvr>
                                        <p:cTn id="513" dur="1" fill="hold">
                                          <p:stCondLst>
                                            <p:cond delay="0"/>
                                          </p:stCondLst>
                                        </p:cTn>
                                        <p:tgtEl>
                                          <p:spTgt spid="12372"/>
                                        </p:tgtEl>
                                        <p:attrNameLst>
                                          <p:attrName>style.visibility</p:attrName>
                                        </p:attrNameLst>
                                      </p:cBhvr>
                                      <p:to>
                                        <p:strVal val="visible"/>
                                      </p:to>
                                    </p:set>
                                    <p:animEffect transition="in" filter="strips(downRight)">
                                      <p:cBhvr>
                                        <p:cTn id="514" dur="500"/>
                                        <p:tgtEl>
                                          <p:spTgt spid="12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nimBg="1"/>
      <p:bldP spid="12291" grpId="0" animBg="1"/>
      <p:bldP spid="12292" grpId="0" animBg="1"/>
      <p:bldP spid="12293" grpId="0" animBg="1"/>
      <p:bldP spid="12294" grpId="0" animBg="1"/>
      <p:bldP spid="12295" grpId="0" animBg="1"/>
      <p:bldP spid="12296" grpId="0" animBg="1"/>
      <p:bldP spid="12297" grpId="0" animBg="1"/>
      <p:bldP spid="12298" grpId="0" animBg="1"/>
      <p:bldP spid="12299" grpId="0" animBg="1"/>
      <p:bldP spid="12300" grpId="0" animBg="1"/>
      <p:bldP spid="12301" grpId="0" animBg="1"/>
      <p:bldP spid="12302" grpId="0" autoUpdateAnimBg="0"/>
      <p:bldP spid="12303" grpId="0" autoUpdateAnimBg="0"/>
      <p:bldP spid="12304" grpId="0" autoUpdateAnimBg="0"/>
      <p:bldP spid="12305" grpId="0" autoUpdateAnimBg="0"/>
      <p:bldP spid="12306" grpId="0" autoUpdateAnimBg="0"/>
      <p:bldP spid="12307" grpId="0" autoUpdateAnimBg="0"/>
      <p:bldP spid="12308" grpId="0" autoUpdateAnimBg="0"/>
      <p:bldP spid="12309" grpId="0" autoUpdateAnimBg="0"/>
      <p:bldP spid="12310" grpId="0" autoUpdateAnimBg="0"/>
      <p:bldP spid="12311" grpId="0" autoUpdateAnimBg="0"/>
      <p:bldP spid="12312" grpId="0" autoUpdateAnimBg="0"/>
      <p:bldP spid="12313" grpId="0" autoUpdateAnimBg="0"/>
      <p:bldP spid="12314" grpId="0" animBg="1"/>
      <p:bldP spid="12315" grpId="0" animBg="1"/>
      <p:bldP spid="12316" grpId="0" animBg="1"/>
      <p:bldP spid="12317" grpId="0" animBg="1"/>
      <p:bldP spid="12318" grpId="0" animBg="1"/>
      <p:bldP spid="12319" grpId="0" animBg="1"/>
      <p:bldP spid="12320" grpId="0" animBg="1"/>
      <p:bldP spid="12321" grpId="0" animBg="1"/>
      <p:bldP spid="12334" grpId="0" animBg="1"/>
      <p:bldP spid="12335" grpId="0" animBg="1"/>
      <p:bldP spid="12336" grpId="0" animBg="1"/>
      <p:bldP spid="12337" grpId="0" animBg="1"/>
      <p:bldP spid="12338" grpId="0" animBg="1"/>
      <p:bldP spid="12351" grpId="0" animBg="1"/>
      <p:bldP spid="12352" grpId="0" animBg="1"/>
      <p:bldP spid="12353" grpId="0" animBg="1"/>
      <p:bldP spid="12354" grpId="0" animBg="1"/>
      <p:bldP spid="12355" grpId="0" animBg="1"/>
      <p:bldP spid="12362" grpId="0" animBg="1"/>
      <p:bldP spid="12363" grpId="0" animBg="1"/>
      <p:bldP spid="12364" grpId="0" animBg="1"/>
      <p:bldP spid="12365" grpId="0" animBg="1"/>
      <p:bldP spid="12366" grpId="0" animBg="1"/>
      <p:bldP spid="12367" grpId="0" animBg="1"/>
      <p:bldP spid="12368" grpId="0" animBg="1"/>
      <p:bldP spid="12369" grpId="0" animBg="1"/>
      <p:bldP spid="12370" grpId="0" animBg="1"/>
      <p:bldP spid="12371" grpId="0" animBg="1"/>
      <p:bldP spid="12372" grpId="0" animBg="1"/>
      <p:bldP spid="12373" grpId="0" animBg="1"/>
      <p:bldP spid="12390" grpId="0" animBg="1"/>
      <p:bldP spid="12391" grpId="0" animBg="1"/>
      <p:bldP spid="12392" grpId="0" animBg="1"/>
      <p:bldP spid="12393" grpId="0" animBg="1"/>
      <p:bldP spid="12394" grpId="0" animBg="1"/>
      <p:bldP spid="12395" grpId="0" animBg="1"/>
      <p:bldP spid="12396" grpId="0" animBg="1"/>
      <p:bldP spid="12397" grpId="0" animBg="1"/>
      <p:bldP spid="12398" grpId="0" animBg="1"/>
      <p:bldP spid="12399" grpId="0" animBg="1"/>
      <p:bldP spid="12400" grpId="0" animBg="1"/>
      <p:bldP spid="12401" grpId="0" animBg="1"/>
      <p:bldP spid="12402" grpId="0" animBg="1"/>
      <p:bldP spid="12403" grpId="0" animBg="1"/>
      <p:bldP spid="12404" grpId="0" animBg="1"/>
      <p:bldP spid="12405" grpId="0" animBg="1"/>
      <p:bldP spid="12406" grpId="0" animBg="1"/>
      <p:bldP spid="12407" grpId="0" animBg="1"/>
      <p:bldP spid="12408" grpId="0" animBg="1"/>
      <p:bldP spid="12409" grpId="0" animBg="1"/>
      <p:bldP spid="12410" grpId="0" animBg="1"/>
      <p:bldP spid="12411" grpId="0" animBg="1"/>
      <p:bldP spid="12412" grpId="0" animBg="1"/>
      <p:bldP spid="12413" grpId="0" animBg="1"/>
      <p:bldP spid="12414" grpId="0" animBg="1"/>
      <p:bldP spid="12415"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Line 2"/>
          <p:cNvSpPr>
            <a:spLocks noChangeShapeType="1"/>
          </p:cNvSpPr>
          <p:nvPr/>
        </p:nvSpPr>
        <p:spPr bwMode="auto">
          <a:xfrm>
            <a:off x="609600" y="5724525"/>
            <a:ext cx="3048000" cy="0"/>
          </a:xfrm>
          <a:prstGeom prst="line">
            <a:avLst/>
          </a:prstGeom>
          <a:noFill/>
          <a:ln w="9525">
            <a:solidFill>
              <a:schemeClr val="tx1"/>
            </a:solidFill>
            <a:round/>
          </a:ln>
        </p:spPr>
        <p:txBody>
          <a:bodyPr/>
          <a:lstStyle/>
          <a:p>
            <a:endParaRPr lang="en-IN"/>
          </a:p>
        </p:txBody>
      </p:sp>
      <p:sp>
        <p:nvSpPr>
          <p:cNvPr id="38915" name="Line 3"/>
          <p:cNvSpPr>
            <a:spLocks noChangeShapeType="1"/>
          </p:cNvSpPr>
          <p:nvPr/>
        </p:nvSpPr>
        <p:spPr bwMode="auto">
          <a:xfrm flipV="1">
            <a:off x="1981200" y="3886200"/>
            <a:ext cx="2819400" cy="1828800"/>
          </a:xfrm>
          <a:prstGeom prst="line">
            <a:avLst/>
          </a:prstGeom>
          <a:noFill/>
          <a:ln w="9525">
            <a:solidFill>
              <a:schemeClr val="bg2"/>
            </a:solidFill>
            <a:round/>
          </a:ln>
        </p:spPr>
        <p:txBody>
          <a:bodyPr/>
          <a:lstStyle/>
          <a:p>
            <a:endParaRPr lang="en-IN"/>
          </a:p>
        </p:txBody>
      </p:sp>
      <p:sp>
        <p:nvSpPr>
          <p:cNvPr id="38916" name="Line 4"/>
          <p:cNvSpPr>
            <a:spLocks noChangeShapeType="1"/>
          </p:cNvSpPr>
          <p:nvPr/>
        </p:nvSpPr>
        <p:spPr bwMode="auto">
          <a:xfrm flipH="1" flipV="1">
            <a:off x="457200" y="4733925"/>
            <a:ext cx="1543050" cy="1000125"/>
          </a:xfrm>
          <a:prstGeom prst="line">
            <a:avLst/>
          </a:prstGeom>
          <a:noFill/>
          <a:ln w="28575">
            <a:solidFill>
              <a:schemeClr val="tx1"/>
            </a:solidFill>
            <a:round/>
          </a:ln>
        </p:spPr>
        <p:txBody>
          <a:bodyPr/>
          <a:lstStyle/>
          <a:p>
            <a:endParaRPr lang="en-IN"/>
          </a:p>
        </p:txBody>
      </p:sp>
      <p:sp>
        <p:nvSpPr>
          <p:cNvPr id="38917" name="Line 5"/>
          <p:cNvSpPr>
            <a:spLocks noChangeShapeType="1"/>
          </p:cNvSpPr>
          <p:nvPr/>
        </p:nvSpPr>
        <p:spPr bwMode="auto">
          <a:xfrm flipV="1">
            <a:off x="1981200" y="5334000"/>
            <a:ext cx="0" cy="381000"/>
          </a:xfrm>
          <a:prstGeom prst="line">
            <a:avLst/>
          </a:prstGeom>
          <a:noFill/>
          <a:ln w="28575">
            <a:solidFill>
              <a:schemeClr val="tx1"/>
            </a:solidFill>
            <a:round/>
          </a:ln>
        </p:spPr>
        <p:txBody>
          <a:bodyPr/>
          <a:lstStyle/>
          <a:p>
            <a:endParaRPr lang="en-IN"/>
          </a:p>
        </p:txBody>
      </p:sp>
      <p:sp>
        <p:nvSpPr>
          <p:cNvPr id="38918" name="Line 6"/>
          <p:cNvSpPr>
            <a:spLocks noChangeShapeType="1"/>
          </p:cNvSpPr>
          <p:nvPr/>
        </p:nvSpPr>
        <p:spPr bwMode="auto">
          <a:xfrm flipV="1">
            <a:off x="457200" y="4343400"/>
            <a:ext cx="0" cy="381000"/>
          </a:xfrm>
          <a:prstGeom prst="line">
            <a:avLst/>
          </a:prstGeom>
          <a:noFill/>
          <a:ln w="28575">
            <a:solidFill>
              <a:schemeClr val="tx1"/>
            </a:solidFill>
            <a:round/>
          </a:ln>
        </p:spPr>
        <p:txBody>
          <a:bodyPr/>
          <a:lstStyle/>
          <a:p>
            <a:endParaRPr lang="en-IN"/>
          </a:p>
        </p:txBody>
      </p:sp>
      <p:sp>
        <p:nvSpPr>
          <p:cNvPr id="38919" name="Line 7"/>
          <p:cNvSpPr>
            <a:spLocks noChangeShapeType="1"/>
          </p:cNvSpPr>
          <p:nvPr/>
        </p:nvSpPr>
        <p:spPr bwMode="auto">
          <a:xfrm flipV="1">
            <a:off x="4762500" y="3543300"/>
            <a:ext cx="0" cy="381000"/>
          </a:xfrm>
          <a:prstGeom prst="line">
            <a:avLst/>
          </a:prstGeom>
          <a:noFill/>
          <a:ln w="28575">
            <a:solidFill>
              <a:schemeClr val="tx1"/>
            </a:solidFill>
            <a:round/>
          </a:ln>
        </p:spPr>
        <p:txBody>
          <a:bodyPr/>
          <a:lstStyle/>
          <a:p>
            <a:endParaRPr lang="en-IN"/>
          </a:p>
        </p:txBody>
      </p:sp>
      <p:sp>
        <p:nvSpPr>
          <p:cNvPr id="38920" name="Line 8"/>
          <p:cNvSpPr>
            <a:spLocks noChangeShapeType="1"/>
          </p:cNvSpPr>
          <p:nvPr/>
        </p:nvSpPr>
        <p:spPr bwMode="auto">
          <a:xfrm flipH="1" flipV="1">
            <a:off x="431800" y="4343400"/>
            <a:ext cx="1543050" cy="1000125"/>
          </a:xfrm>
          <a:prstGeom prst="line">
            <a:avLst/>
          </a:prstGeom>
          <a:noFill/>
          <a:ln w="28575">
            <a:solidFill>
              <a:schemeClr val="tx1"/>
            </a:solidFill>
            <a:round/>
          </a:ln>
        </p:spPr>
        <p:txBody>
          <a:bodyPr/>
          <a:lstStyle/>
          <a:p>
            <a:endParaRPr lang="en-IN"/>
          </a:p>
        </p:txBody>
      </p:sp>
      <p:sp>
        <p:nvSpPr>
          <p:cNvPr id="38921" name="Line 9"/>
          <p:cNvSpPr>
            <a:spLocks noChangeShapeType="1"/>
          </p:cNvSpPr>
          <p:nvPr/>
        </p:nvSpPr>
        <p:spPr bwMode="auto">
          <a:xfrm flipV="1">
            <a:off x="1981200" y="3543300"/>
            <a:ext cx="2819400" cy="1828800"/>
          </a:xfrm>
          <a:prstGeom prst="line">
            <a:avLst/>
          </a:prstGeom>
          <a:noFill/>
          <a:ln w="9525">
            <a:solidFill>
              <a:schemeClr val="bg2"/>
            </a:solidFill>
            <a:round/>
          </a:ln>
        </p:spPr>
        <p:txBody>
          <a:bodyPr/>
          <a:lstStyle/>
          <a:p>
            <a:endParaRPr lang="en-IN"/>
          </a:p>
        </p:txBody>
      </p:sp>
      <p:sp>
        <p:nvSpPr>
          <p:cNvPr id="38922" name="Line 10"/>
          <p:cNvSpPr>
            <a:spLocks noChangeShapeType="1"/>
          </p:cNvSpPr>
          <p:nvPr/>
        </p:nvSpPr>
        <p:spPr bwMode="auto">
          <a:xfrm flipV="1">
            <a:off x="469900" y="2527300"/>
            <a:ext cx="2819400" cy="1828800"/>
          </a:xfrm>
          <a:prstGeom prst="line">
            <a:avLst/>
          </a:prstGeom>
          <a:noFill/>
          <a:ln w="9525">
            <a:solidFill>
              <a:schemeClr val="bg2"/>
            </a:solidFill>
            <a:round/>
          </a:ln>
        </p:spPr>
        <p:txBody>
          <a:bodyPr/>
          <a:lstStyle/>
          <a:p>
            <a:endParaRPr lang="en-IN"/>
          </a:p>
        </p:txBody>
      </p:sp>
      <p:sp>
        <p:nvSpPr>
          <p:cNvPr id="38923" name="Line 11"/>
          <p:cNvSpPr>
            <a:spLocks noChangeShapeType="1"/>
          </p:cNvSpPr>
          <p:nvPr/>
        </p:nvSpPr>
        <p:spPr bwMode="auto">
          <a:xfrm flipH="1" flipV="1">
            <a:off x="3225800" y="2552700"/>
            <a:ext cx="1543050" cy="1000125"/>
          </a:xfrm>
          <a:prstGeom prst="line">
            <a:avLst/>
          </a:prstGeom>
          <a:noFill/>
          <a:ln w="9525">
            <a:solidFill>
              <a:schemeClr val="bg2"/>
            </a:solidFill>
            <a:round/>
          </a:ln>
        </p:spPr>
        <p:txBody>
          <a:bodyPr/>
          <a:lstStyle/>
          <a:p>
            <a:endParaRPr lang="en-IN"/>
          </a:p>
        </p:txBody>
      </p:sp>
      <p:sp>
        <p:nvSpPr>
          <p:cNvPr id="38924" name="Line 12"/>
          <p:cNvSpPr>
            <a:spLocks noChangeShapeType="1"/>
          </p:cNvSpPr>
          <p:nvPr/>
        </p:nvSpPr>
        <p:spPr bwMode="auto">
          <a:xfrm>
            <a:off x="2895600" y="4772025"/>
            <a:ext cx="0" cy="381000"/>
          </a:xfrm>
          <a:prstGeom prst="line">
            <a:avLst/>
          </a:prstGeom>
          <a:noFill/>
          <a:ln w="28575">
            <a:solidFill>
              <a:schemeClr val="tx1"/>
            </a:solidFill>
            <a:round/>
          </a:ln>
        </p:spPr>
        <p:txBody>
          <a:bodyPr/>
          <a:lstStyle/>
          <a:p>
            <a:endParaRPr lang="en-IN"/>
          </a:p>
        </p:txBody>
      </p:sp>
      <p:sp>
        <p:nvSpPr>
          <p:cNvPr id="38925" name="Line 13"/>
          <p:cNvSpPr>
            <a:spLocks noChangeShapeType="1"/>
          </p:cNvSpPr>
          <p:nvPr/>
        </p:nvSpPr>
        <p:spPr bwMode="auto">
          <a:xfrm>
            <a:off x="3962400" y="4060825"/>
            <a:ext cx="0" cy="381000"/>
          </a:xfrm>
          <a:prstGeom prst="line">
            <a:avLst/>
          </a:prstGeom>
          <a:noFill/>
          <a:ln w="28575">
            <a:solidFill>
              <a:schemeClr val="tx1"/>
            </a:solidFill>
            <a:round/>
          </a:ln>
        </p:spPr>
        <p:txBody>
          <a:bodyPr/>
          <a:lstStyle/>
          <a:p>
            <a:endParaRPr lang="en-IN"/>
          </a:p>
        </p:txBody>
      </p:sp>
      <p:sp>
        <p:nvSpPr>
          <p:cNvPr id="38926" name="Line 14"/>
          <p:cNvSpPr>
            <a:spLocks noChangeShapeType="1"/>
          </p:cNvSpPr>
          <p:nvPr/>
        </p:nvSpPr>
        <p:spPr bwMode="auto">
          <a:xfrm flipH="1" flipV="1">
            <a:off x="2590800" y="4584700"/>
            <a:ext cx="304800" cy="196850"/>
          </a:xfrm>
          <a:prstGeom prst="line">
            <a:avLst/>
          </a:prstGeom>
          <a:noFill/>
          <a:ln w="28575">
            <a:solidFill>
              <a:schemeClr val="tx1"/>
            </a:solidFill>
            <a:round/>
          </a:ln>
        </p:spPr>
        <p:txBody>
          <a:bodyPr/>
          <a:lstStyle/>
          <a:p>
            <a:endParaRPr lang="en-IN"/>
          </a:p>
        </p:txBody>
      </p:sp>
      <p:sp>
        <p:nvSpPr>
          <p:cNvPr id="38927" name="Line 15"/>
          <p:cNvSpPr>
            <a:spLocks noChangeShapeType="1"/>
          </p:cNvSpPr>
          <p:nvPr/>
        </p:nvSpPr>
        <p:spPr bwMode="auto">
          <a:xfrm flipH="1" flipV="1">
            <a:off x="3648075" y="3886200"/>
            <a:ext cx="304800" cy="196850"/>
          </a:xfrm>
          <a:prstGeom prst="line">
            <a:avLst/>
          </a:prstGeom>
          <a:noFill/>
          <a:ln w="28575">
            <a:solidFill>
              <a:schemeClr val="tx1"/>
            </a:solidFill>
            <a:round/>
          </a:ln>
        </p:spPr>
        <p:txBody>
          <a:bodyPr/>
          <a:lstStyle/>
          <a:p>
            <a:endParaRPr lang="en-IN"/>
          </a:p>
        </p:txBody>
      </p:sp>
      <p:sp>
        <p:nvSpPr>
          <p:cNvPr id="38928" name="Line 16"/>
          <p:cNvSpPr>
            <a:spLocks noChangeShapeType="1"/>
          </p:cNvSpPr>
          <p:nvPr/>
        </p:nvSpPr>
        <p:spPr bwMode="auto">
          <a:xfrm flipV="1">
            <a:off x="2590800" y="3895725"/>
            <a:ext cx="1066800" cy="685800"/>
          </a:xfrm>
          <a:prstGeom prst="line">
            <a:avLst/>
          </a:prstGeom>
          <a:noFill/>
          <a:ln w="28575">
            <a:solidFill>
              <a:schemeClr val="tx1"/>
            </a:solidFill>
            <a:round/>
          </a:ln>
        </p:spPr>
        <p:txBody>
          <a:bodyPr/>
          <a:lstStyle/>
          <a:p>
            <a:endParaRPr lang="en-IN"/>
          </a:p>
        </p:txBody>
      </p:sp>
      <p:sp>
        <p:nvSpPr>
          <p:cNvPr id="38929" name="Line 17"/>
          <p:cNvSpPr>
            <a:spLocks noChangeShapeType="1"/>
          </p:cNvSpPr>
          <p:nvPr/>
        </p:nvSpPr>
        <p:spPr bwMode="auto">
          <a:xfrm>
            <a:off x="3657600" y="3886200"/>
            <a:ext cx="0" cy="381000"/>
          </a:xfrm>
          <a:prstGeom prst="line">
            <a:avLst/>
          </a:prstGeom>
          <a:noFill/>
          <a:ln w="28575">
            <a:solidFill>
              <a:schemeClr val="tx1"/>
            </a:solidFill>
            <a:round/>
          </a:ln>
        </p:spPr>
        <p:txBody>
          <a:bodyPr/>
          <a:lstStyle/>
          <a:p>
            <a:endParaRPr lang="en-IN"/>
          </a:p>
        </p:txBody>
      </p:sp>
      <p:sp>
        <p:nvSpPr>
          <p:cNvPr id="38930" name="Line 18"/>
          <p:cNvSpPr>
            <a:spLocks noChangeShapeType="1"/>
          </p:cNvSpPr>
          <p:nvPr/>
        </p:nvSpPr>
        <p:spPr bwMode="auto">
          <a:xfrm flipH="1" flipV="1">
            <a:off x="3657600" y="4232275"/>
            <a:ext cx="304800" cy="196850"/>
          </a:xfrm>
          <a:prstGeom prst="line">
            <a:avLst/>
          </a:prstGeom>
          <a:noFill/>
          <a:ln w="28575">
            <a:solidFill>
              <a:schemeClr val="tx1"/>
            </a:solidFill>
            <a:round/>
          </a:ln>
        </p:spPr>
        <p:txBody>
          <a:bodyPr/>
          <a:lstStyle/>
          <a:p>
            <a:endParaRPr lang="en-IN"/>
          </a:p>
        </p:txBody>
      </p:sp>
      <p:sp>
        <p:nvSpPr>
          <p:cNvPr id="38931" name="Line 19"/>
          <p:cNvSpPr>
            <a:spLocks noChangeShapeType="1"/>
          </p:cNvSpPr>
          <p:nvPr/>
        </p:nvSpPr>
        <p:spPr bwMode="auto">
          <a:xfrm flipV="1">
            <a:off x="2819400" y="4219575"/>
            <a:ext cx="838200" cy="544513"/>
          </a:xfrm>
          <a:prstGeom prst="line">
            <a:avLst/>
          </a:prstGeom>
          <a:noFill/>
          <a:ln w="28575">
            <a:solidFill>
              <a:schemeClr val="tx1"/>
            </a:solidFill>
            <a:round/>
          </a:ln>
        </p:spPr>
        <p:txBody>
          <a:bodyPr/>
          <a:lstStyle/>
          <a:p>
            <a:endParaRPr lang="en-IN"/>
          </a:p>
        </p:txBody>
      </p:sp>
      <p:sp>
        <p:nvSpPr>
          <p:cNvPr id="38932" name="Line 20"/>
          <p:cNvSpPr>
            <a:spLocks noChangeShapeType="1"/>
          </p:cNvSpPr>
          <p:nvPr/>
        </p:nvSpPr>
        <p:spPr bwMode="auto">
          <a:xfrm>
            <a:off x="914400" y="4038600"/>
            <a:ext cx="304800" cy="182563"/>
          </a:xfrm>
          <a:prstGeom prst="line">
            <a:avLst/>
          </a:prstGeom>
          <a:noFill/>
          <a:ln w="28575">
            <a:solidFill>
              <a:schemeClr val="tx1"/>
            </a:solidFill>
            <a:round/>
          </a:ln>
        </p:spPr>
        <p:txBody>
          <a:bodyPr/>
          <a:lstStyle/>
          <a:p>
            <a:endParaRPr lang="en-IN"/>
          </a:p>
        </p:txBody>
      </p:sp>
      <p:sp>
        <p:nvSpPr>
          <p:cNvPr id="38933" name="Line 21"/>
          <p:cNvSpPr>
            <a:spLocks noChangeShapeType="1"/>
          </p:cNvSpPr>
          <p:nvPr/>
        </p:nvSpPr>
        <p:spPr bwMode="auto">
          <a:xfrm flipV="1">
            <a:off x="1219200" y="2743200"/>
            <a:ext cx="2286000" cy="1447800"/>
          </a:xfrm>
          <a:prstGeom prst="line">
            <a:avLst/>
          </a:prstGeom>
          <a:noFill/>
          <a:ln w="28575">
            <a:solidFill>
              <a:schemeClr val="tx1"/>
            </a:solidFill>
            <a:round/>
          </a:ln>
        </p:spPr>
        <p:txBody>
          <a:bodyPr/>
          <a:lstStyle/>
          <a:p>
            <a:endParaRPr lang="en-IN"/>
          </a:p>
        </p:txBody>
      </p:sp>
      <p:sp>
        <p:nvSpPr>
          <p:cNvPr id="38934" name="Line 22"/>
          <p:cNvSpPr>
            <a:spLocks noChangeShapeType="1"/>
          </p:cNvSpPr>
          <p:nvPr/>
        </p:nvSpPr>
        <p:spPr bwMode="auto">
          <a:xfrm flipV="1">
            <a:off x="914400" y="2590800"/>
            <a:ext cx="0" cy="1447800"/>
          </a:xfrm>
          <a:prstGeom prst="line">
            <a:avLst/>
          </a:prstGeom>
          <a:noFill/>
          <a:ln w="9525">
            <a:solidFill>
              <a:schemeClr val="bg2"/>
            </a:solidFill>
            <a:round/>
          </a:ln>
        </p:spPr>
        <p:txBody>
          <a:bodyPr/>
          <a:lstStyle/>
          <a:p>
            <a:endParaRPr lang="en-IN"/>
          </a:p>
        </p:txBody>
      </p:sp>
      <p:sp>
        <p:nvSpPr>
          <p:cNvPr id="38935" name="Line 23"/>
          <p:cNvSpPr>
            <a:spLocks noChangeShapeType="1"/>
          </p:cNvSpPr>
          <p:nvPr/>
        </p:nvSpPr>
        <p:spPr bwMode="auto">
          <a:xfrm flipV="1">
            <a:off x="1190625" y="2743200"/>
            <a:ext cx="0" cy="1447800"/>
          </a:xfrm>
          <a:prstGeom prst="line">
            <a:avLst/>
          </a:prstGeom>
          <a:noFill/>
          <a:ln w="9525">
            <a:solidFill>
              <a:schemeClr val="bg2"/>
            </a:solidFill>
            <a:round/>
          </a:ln>
        </p:spPr>
        <p:txBody>
          <a:bodyPr/>
          <a:lstStyle/>
          <a:p>
            <a:endParaRPr lang="en-IN"/>
          </a:p>
        </p:txBody>
      </p:sp>
      <p:sp>
        <p:nvSpPr>
          <p:cNvPr id="38936" name="Line 24"/>
          <p:cNvSpPr>
            <a:spLocks noChangeShapeType="1"/>
          </p:cNvSpPr>
          <p:nvPr/>
        </p:nvSpPr>
        <p:spPr bwMode="auto">
          <a:xfrm flipV="1">
            <a:off x="3486150" y="1333500"/>
            <a:ext cx="0" cy="1447800"/>
          </a:xfrm>
          <a:prstGeom prst="line">
            <a:avLst/>
          </a:prstGeom>
          <a:noFill/>
          <a:ln w="28575">
            <a:solidFill>
              <a:schemeClr val="tx1"/>
            </a:solidFill>
            <a:round/>
          </a:ln>
        </p:spPr>
        <p:txBody>
          <a:bodyPr/>
          <a:lstStyle/>
          <a:p>
            <a:endParaRPr lang="en-IN"/>
          </a:p>
        </p:txBody>
      </p:sp>
      <p:grpSp>
        <p:nvGrpSpPr>
          <p:cNvPr id="2" name="Group 25"/>
          <p:cNvGrpSpPr/>
          <p:nvPr/>
        </p:nvGrpSpPr>
        <p:grpSpPr bwMode="auto">
          <a:xfrm>
            <a:off x="914400" y="1143000"/>
            <a:ext cx="2571750" cy="1638300"/>
            <a:chOff x="576" y="720"/>
            <a:chExt cx="1620" cy="1032"/>
          </a:xfrm>
        </p:grpSpPr>
        <p:sp>
          <p:nvSpPr>
            <p:cNvPr id="38007" name="Line 26"/>
            <p:cNvSpPr>
              <a:spLocks noChangeShapeType="1"/>
            </p:cNvSpPr>
            <p:nvPr/>
          </p:nvSpPr>
          <p:spPr bwMode="auto">
            <a:xfrm flipV="1">
              <a:off x="756" y="840"/>
              <a:ext cx="1440" cy="912"/>
            </a:xfrm>
            <a:prstGeom prst="line">
              <a:avLst/>
            </a:prstGeom>
            <a:noFill/>
            <a:ln w="9525">
              <a:solidFill>
                <a:schemeClr val="bg2"/>
              </a:solidFill>
              <a:round/>
            </a:ln>
          </p:spPr>
          <p:txBody>
            <a:bodyPr/>
            <a:lstStyle/>
            <a:p>
              <a:endParaRPr lang="en-IN"/>
            </a:p>
          </p:txBody>
        </p:sp>
        <p:sp>
          <p:nvSpPr>
            <p:cNvPr id="38008" name="Line 27"/>
            <p:cNvSpPr>
              <a:spLocks noChangeShapeType="1"/>
            </p:cNvSpPr>
            <p:nvPr/>
          </p:nvSpPr>
          <p:spPr bwMode="auto">
            <a:xfrm flipV="1">
              <a:off x="576" y="720"/>
              <a:ext cx="1440" cy="912"/>
            </a:xfrm>
            <a:prstGeom prst="line">
              <a:avLst/>
            </a:prstGeom>
            <a:noFill/>
            <a:ln w="9525">
              <a:solidFill>
                <a:schemeClr val="tx1"/>
              </a:solidFill>
              <a:round/>
            </a:ln>
          </p:spPr>
          <p:txBody>
            <a:bodyPr/>
            <a:lstStyle/>
            <a:p>
              <a:endParaRPr lang="en-IN"/>
            </a:p>
          </p:txBody>
        </p:sp>
        <p:sp>
          <p:nvSpPr>
            <p:cNvPr id="38009" name="Line 28"/>
            <p:cNvSpPr>
              <a:spLocks noChangeShapeType="1"/>
            </p:cNvSpPr>
            <p:nvPr/>
          </p:nvSpPr>
          <p:spPr bwMode="auto">
            <a:xfrm>
              <a:off x="2004" y="732"/>
              <a:ext cx="192" cy="115"/>
            </a:xfrm>
            <a:prstGeom prst="line">
              <a:avLst/>
            </a:prstGeom>
            <a:noFill/>
            <a:ln w="28575">
              <a:solidFill>
                <a:schemeClr val="tx1"/>
              </a:solidFill>
              <a:round/>
            </a:ln>
          </p:spPr>
          <p:txBody>
            <a:bodyPr/>
            <a:lstStyle/>
            <a:p>
              <a:endParaRPr lang="en-IN"/>
            </a:p>
          </p:txBody>
        </p:sp>
        <p:sp>
          <p:nvSpPr>
            <p:cNvPr id="38010" name="Line 29"/>
            <p:cNvSpPr>
              <a:spLocks noChangeShapeType="1"/>
            </p:cNvSpPr>
            <p:nvPr/>
          </p:nvSpPr>
          <p:spPr bwMode="auto">
            <a:xfrm>
              <a:off x="576" y="1632"/>
              <a:ext cx="192" cy="115"/>
            </a:xfrm>
            <a:prstGeom prst="line">
              <a:avLst/>
            </a:prstGeom>
            <a:noFill/>
            <a:ln w="9525">
              <a:solidFill>
                <a:schemeClr val="bg2"/>
              </a:solidFill>
              <a:round/>
            </a:ln>
          </p:spPr>
          <p:txBody>
            <a:bodyPr/>
            <a:lstStyle/>
            <a:p>
              <a:endParaRPr lang="en-IN"/>
            </a:p>
          </p:txBody>
        </p:sp>
      </p:grpSp>
      <p:sp>
        <p:nvSpPr>
          <p:cNvPr id="38942" name="Line 30"/>
          <p:cNvSpPr>
            <a:spLocks noChangeShapeType="1"/>
          </p:cNvSpPr>
          <p:nvPr/>
        </p:nvSpPr>
        <p:spPr bwMode="auto">
          <a:xfrm>
            <a:off x="1533525" y="2181225"/>
            <a:ext cx="304800" cy="182563"/>
          </a:xfrm>
          <a:prstGeom prst="line">
            <a:avLst/>
          </a:prstGeom>
          <a:noFill/>
          <a:ln w="28575">
            <a:solidFill>
              <a:schemeClr val="tx1"/>
            </a:solidFill>
            <a:round/>
          </a:ln>
        </p:spPr>
        <p:txBody>
          <a:bodyPr/>
          <a:lstStyle/>
          <a:p>
            <a:endParaRPr lang="en-IN"/>
          </a:p>
        </p:txBody>
      </p:sp>
      <p:sp>
        <p:nvSpPr>
          <p:cNvPr id="38943" name="Line 31"/>
          <p:cNvSpPr>
            <a:spLocks noChangeShapeType="1"/>
          </p:cNvSpPr>
          <p:nvPr/>
        </p:nvSpPr>
        <p:spPr bwMode="auto">
          <a:xfrm flipH="1">
            <a:off x="1219200" y="2362200"/>
            <a:ext cx="609600" cy="1828800"/>
          </a:xfrm>
          <a:prstGeom prst="line">
            <a:avLst/>
          </a:prstGeom>
          <a:noFill/>
          <a:ln w="28575">
            <a:solidFill>
              <a:schemeClr val="tx1"/>
            </a:solidFill>
            <a:round/>
          </a:ln>
        </p:spPr>
        <p:txBody>
          <a:bodyPr/>
          <a:lstStyle/>
          <a:p>
            <a:endParaRPr lang="en-IN"/>
          </a:p>
        </p:txBody>
      </p:sp>
      <p:sp>
        <p:nvSpPr>
          <p:cNvPr id="38944" name="Line 32"/>
          <p:cNvSpPr>
            <a:spLocks noChangeShapeType="1"/>
          </p:cNvSpPr>
          <p:nvPr/>
        </p:nvSpPr>
        <p:spPr bwMode="auto">
          <a:xfrm flipH="1">
            <a:off x="923925" y="2190750"/>
            <a:ext cx="609600" cy="1828800"/>
          </a:xfrm>
          <a:prstGeom prst="line">
            <a:avLst/>
          </a:prstGeom>
          <a:noFill/>
          <a:ln w="28575">
            <a:solidFill>
              <a:schemeClr val="tx1"/>
            </a:solidFill>
            <a:round/>
          </a:ln>
        </p:spPr>
        <p:txBody>
          <a:bodyPr/>
          <a:lstStyle/>
          <a:p>
            <a:endParaRPr lang="en-IN"/>
          </a:p>
        </p:txBody>
      </p:sp>
      <p:sp>
        <p:nvSpPr>
          <p:cNvPr id="38945" name="Line 33"/>
          <p:cNvSpPr>
            <a:spLocks noChangeShapeType="1"/>
          </p:cNvSpPr>
          <p:nvPr/>
        </p:nvSpPr>
        <p:spPr bwMode="auto">
          <a:xfrm flipV="1">
            <a:off x="1981200" y="4762500"/>
            <a:ext cx="914400" cy="609600"/>
          </a:xfrm>
          <a:prstGeom prst="line">
            <a:avLst/>
          </a:prstGeom>
          <a:noFill/>
          <a:ln w="28575">
            <a:solidFill>
              <a:schemeClr val="tx1"/>
            </a:solidFill>
            <a:round/>
          </a:ln>
        </p:spPr>
        <p:txBody>
          <a:bodyPr/>
          <a:lstStyle/>
          <a:p>
            <a:endParaRPr lang="en-IN"/>
          </a:p>
        </p:txBody>
      </p:sp>
      <p:sp>
        <p:nvSpPr>
          <p:cNvPr id="38946" name="Line 34"/>
          <p:cNvSpPr>
            <a:spLocks noChangeShapeType="1"/>
          </p:cNvSpPr>
          <p:nvPr/>
        </p:nvSpPr>
        <p:spPr bwMode="auto">
          <a:xfrm flipV="1">
            <a:off x="3971925" y="3565525"/>
            <a:ext cx="781050" cy="520700"/>
          </a:xfrm>
          <a:prstGeom prst="line">
            <a:avLst/>
          </a:prstGeom>
          <a:noFill/>
          <a:ln w="28575">
            <a:solidFill>
              <a:schemeClr val="tx1"/>
            </a:solidFill>
            <a:round/>
          </a:ln>
        </p:spPr>
        <p:txBody>
          <a:bodyPr/>
          <a:lstStyle/>
          <a:p>
            <a:endParaRPr lang="en-IN"/>
          </a:p>
        </p:txBody>
      </p:sp>
      <p:sp>
        <p:nvSpPr>
          <p:cNvPr id="38947" name="Line 35"/>
          <p:cNvSpPr>
            <a:spLocks noChangeShapeType="1"/>
          </p:cNvSpPr>
          <p:nvPr/>
        </p:nvSpPr>
        <p:spPr bwMode="auto">
          <a:xfrm flipV="1">
            <a:off x="1971675" y="5105400"/>
            <a:ext cx="914400" cy="609600"/>
          </a:xfrm>
          <a:prstGeom prst="line">
            <a:avLst/>
          </a:prstGeom>
          <a:noFill/>
          <a:ln w="28575">
            <a:solidFill>
              <a:schemeClr val="tx1"/>
            </a:solidFill>
            <a:round/>
          </a:ln>
        </p:spPr>
        <p:txBody>
          <a:bodyPr/>
          <a:lstStyle/>
          <a:p>
            <a:endParaRPr lang="en-IN"/>
          </a:p>
        </p:txBody>
      </p:sp>
      <p:sp>
        <p:nvSpPr>
          <p:cNvPr id="38948" name="Line 36"/>
          <p:cNvSpPr>
            <a:spLocks noChangeShapeType="1"/>
          </p:cNvSpPr>
          <p:nvPr/>
        </p:nvSpPr>
        <p:spPr bwMode="auto">
          <a:xfrm flipV="1">
            <a:off x="3962400" y="3908425"/>
            <a:ext cx="781050" cy="520700"/>
          </a:xfrm>
          <a:prstGeom prst="line">
            <a:avLst/>
          </a:prstGeom>
          <a:noFill/>
          <a:ln w="28575">
            <a:solidFill>
              <a:schemeClr val="tx1"/>
            </a:solidFill>
            <a:round/>
          </a:ln>
        </p:spPr>
        <p:txBody>
          <a:bodyPr/>
          <a:lstStyle/>
          <a:p>
            <a:endParaRPr lang="en-IN"/>
          </a:p>
        </p:txBody>
      </p:sp>
      <p:sp>
        <p:nvSpPr>
          <p:cNvPr id="38949" name="Line 37"/>
          <p:cNvSpPr>
            <a:spLocks noChangeShapeType="1"/>
          </p:cNvSpPr>
          <p:nvPr/>
        </p:nvSpPr>
        <p:spPr bwMode="auto">
          <a:xfrm flipV="1">
            <a:off x="457200" y="4038600"/>
            <a:ext cx="457200" cy="304800"/>
          </a:xfrm>
          <a:prstGeom prst="line">
            <a:avLst/>
          </a:prstGeom>
          <a:noFill/>
          <a:ln w="28575">
            <a:solidFill>
              <a:schemeClr val="tx1"/>
            </a:solidFill>
            <a:round/>
          </a:ln>
        </p:spPr>
        <p:txBody>
          <a:bodyPr/>
          <a:lstStyle/>
          <a:p>
            <a:endParaRPr lang="en-IN"/>
          </a:p>
        </p:txBody>
      </p:sp>
      <p:sp>
        <p:nvSpPr>
          <p:cNvPr id="38950" name="Line 38"/>
          <p:cNvSpPr>
            <a:spLocks noChangeShapeType="1"/>
          </p:cNvSpPr>
          <p:nvPr/>
        </p:nvSpPr>
        <p:spPr bwMode="auto">
          <a:xfrm>
            <a:off x="3505200" y="2743200"/>
            <a:ext cx="1295400" cy="838200"/>
          </a:xfrm>
          <a:prstGeom prst="line">
            <a:avLst/>
          </a:prstGeom>
          <a:noFill/>
          <a:ln w="28575">
            <a:solidFill>
              <a:schemeClr val="tx1"/>
            </a:solidFill>
            <a:round/>
          </a:ln>
        </p:spPr>
        <p:txBody>
          <a:bodyPr/>
          <a:lstStyle/>
          <a:p>
            <a:endParaRPr lang="en-IN"/>
          </a:p>
        </p:txBody>
      </p:sp>
      <p:sp>
        <p:nvSpPr>
          <p:cNvPr id="38951" name="Line 39"/>
          <p:cNvSpPr>
            <a:spLocks noChangeShapeType="1"/>
          </p:cNvSpPr>
          <p:nvPr/>
        </p:nvSpPr>
        <p:spPr bwMode="auto">
          <a:xfrm flipV="1">
            <a:off x="1828800" y="1323975"/>
            <a:ext cx="1666875" cy="1055688"/>
          </a:xfrm>
          <a:prstGeom prst="line">
            <a:avLst/>
          </a:prstGeom>
          <a:noFill/>
          <a:ln w="28575">
            <a:solidFill>
              <a:schemeClr val="tx1"/>
            </a:solidFill>
            <a:round/>
          </a:ln>
        </p:spPr>
        <p:txBody>
          <a:bodyPr/>
          <a:lstStyle/>
          <a:p>
            <a:endParaRPr lang="en-IN"/>
          </a:p>
        </p:txBody>
      </p:sp>
      <p:sp>
        <p:nvSpPr>
          <p:cNvPr id="38952" name="Line 40"/>
          <p:cNvSpPr>
            <a:spLocks noChangeShapeType="1"/>
          </p:cNvSpPr>
          <p:nvPr/>
        </p:nvSpPr>
        <p:spPr bwMode="auto">
          <a:xfrm flipV="1">
            <a:off x="1533525" y="1143000"/>
            <a:ext cx="1666875" cy="1055688"/>
          </a:xfrm>
          <a:prstGeom prst="line">
            <a:avLst/>
          </a:prstGeom>
          <a:noFill/>
          <a:ln w="28575">
            <a:solidFill>
              <a:schemeClr val="tx1"/>
            </a:solidFill>
            <a:round/>
          </a:ln>
        </p:spPr>
        <p:txBody>
          <a:bodyPr/>
          <a:lstStyle/>
          <a:p>
            <a:endParaRPr lang="en-IN"/>
          </a:p>
        </p:txBody>
      </p:sp>
      <p:sp>
        <p:nvSpPr>
          <p:cNvPr id="38953" name="Text Box 41"/>
          <p:cNvSpPr txBox="1">
            <a:spLocks noChangeArrowheads="1"/>
          </p:cNvSpPr>
          <p:nvPr/>
        </p:nvSpPr>
        <p:spPr bwMode="auto">
          <a:xfrm>
            <a:off x="1905000" y="56388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3" name="Group 42"/>
          <p:cNvGrpSpPr/>
          <p:nvPr/>
        </p:nvGrpSpPr>
        <p:grpSpPr bwMode="auto">
          <a:xfrm>
            <a:off x="4114800" y="730250"/>
            <a:ext cx="4743450" cy="5594350"/>
            <a:chOff x="2740" y="336"/>
            <a:chExt cx="2988" cy="3524"/>
          </a:xfrm>
        </p:grpSpPr>
        <p:sp>
          <p:nvSpPr>
            <p:cNvPr id="37941" name="Line 43"/>
            <p:cNvSpPr>
              <a:spLocks noChangeShapeType="1"/>
            </p:cNvSpPr>
            <p:nvPr/>
          </p:nvSpPr>
          <p:spPr bwMode="auto">
            <a:xfrm>
              <a:off x="3360" y="1308"/>
              <a:ext cx="0" cy="254"/>
            </a:xfrm>
            <a:prstGeom prst="line">
              <a:avLst/>
            </a:prstGeom>
            <a:noFill/>
            <a:ln w="9525">
              <a:solidFill>
                <a:schemeClr val="tx1"/>
              </a:solidFill>
              <a:round/>
            </a:ln>
          </p:spPr>
          <p:txBody>
            <a:bodyPr/>
            <a:lstStyle/>
            <a:p>
              <a:endParaRPr lang="en-IN"/>
            </a:p>
          </p:txBody>
        </p:sp>
        <p:sp>
          <p:nvSpPr>
            <p:cNvPr id="37942" name="Line 44"/>
            <p:cNvSpPr>
              <a:spLocks noChangeShapeType="1"/>
            </p:cNvSpPr>
            <p:nvPr/>
          </p:nvSpPr>
          <p:spPr bwMode="auto">
            <a:xfrm>
              <a:off x="3360" y="1308"/>
              <a:ext cx="2099" cy="0"/>
            </a:xfrm>
            <a:prstGeom prst="line">
              <a:avLst/>
            </a:prstGeom>
            <a:noFill/>
            <a:ln w="9525">
              <a:solidFill>
                <a:schemeClr val="tx1"/>
              </a:solidFill>
              <a:round/>
            </a:ln>
          </p:spPr>
          <p:txBody>
            <a:bodyPr/>
            <a:lstStyle/>
            <a:p>
              <a:endParaRPr lang="en-IN"/>
            </a:p>
          </p:txBody>
        </p:sp>
        <p:sp>
          <p:nvSpPr>
            <p:cNvPr id="37943" name="Line 45"/>
            <p:cNvSpPr>
              <a:spLocks noChangeShapeType="1"/>
            </p:cNvSpPr>
            <p:nvPr/>
          </p:nvSpPr>
          <p:spPr bwMode="auto">
            <a:xfrm>
              <a:off x="5459" y="1308"/>
              <a:ext cx="0" cy="254"/>
            </a:xfrm>
            <a:prstGeom prst="line">
              <a:avLst/>
            </a:prstGeom>
            <a:noFill/>
            <a:ln w="9525">
              <a:solidFill>
                <a:schemeClr val="tx1"/>
              </a:solidFill>
              <a:round/>
            </a:ln>
          </p:spPr>
          <p:txBody>
            <a:bodyPr/>
            <a:lstStyle/>
            <a:p>
              <a:endParaRPr lang="en-IN"/>
            </a:p>
          </p:txBody>
        </p:sp>
        <p:sp>
          <p:nvSpPr>
            <p:cNvPr id="37944" name="Line 46"/>
            <p:cNvSpPr>
              <a:spLocks noChangeShapeType="1"/>
            </p:cNvSpPr>
            <p:nvPr/>
          </p:nvSpPr>
          <p:spPr bwMode="auto">
            <a:xfrm flipH="1">
              <a:off x="3360" y="1562"/>
              <a:ext cx="2099" cy="0"/>
            </a:xfrm>
            <a:prstGeom prst="line">
              <a:avLst/>
            </a:prstGeom>
            <a:noFill/>
            <a:ln w="9525">
              <a:solidFill>
                <a:schemeClr val="tx1"/>
              </a:solidFill>
              <a:round/>
            </a:ln>
          </p:spPr>
          <p:txBody>
            <a:bodyPr/>
            <a:lstStyle/>
            <a:p>
              <a:endParaRPr lang="en-IN"/>
            </a:p>
          </p:txBody>
        </p:sp>
        <p:sp>
          <p:nvSpPr>
            <p:cNvPr id="37945" name="Line 47"/>
            <p:cNvSpPr>
              <a:spLocks noChangeShapeType="1"/>
            </p:cNvSpPr>
            <p:nvPr/>
          </p:nvSpPr>
          <p:spPr bwMode="auto">
            <a:xfrm flipV="1">
              <a:off x="3678" y="672"/>
              <a:ext cx="509" cy="636"/>
            </a:xfrm>
            <a:prstGeom prst="line">
              <a:avLst/>
            </a:prstGeom>
            <a:noFill/>
            <a:ln w="9525">
              <a:solidFill>
                <a:schemeClr val="tx1"/>
              </a:solidFill>
              <a:round/>
            </a:ln>
          </p:spPr>
          <p:txBody>
            <a:bodyPr/>
            <a:lstStyle/>
            <a:p>
              <a:endParaRPr lang="en-IN"/>
            </a:p>
          </p:txBody>
        </p:sp>
        <p:sp>
          <p:nvSpPr>
            <p:cNvPr id="37946" name="Line 48"/>
            <p:cNvSpPr>
              <a:spLocks noChangeShapeType="1"/>
            </p:cNvSpPr>
            <p:nvPr/>
          </p:nvSpPr>
          <p:spPr bwMode="auto">
            <a:xfrm>
              <a:off x="4187" y="672"/>
              <a:ext cx="1272" cy="0"/>
            </a:xfrm>
            <a:prstGeom prst="line">
              <a:avLst/>
            </a:prstGeom>
            <a:noFill/>
            <a:ln w="9525">
              <a:solidFill>
                <a:schemeClr val="tx1"/>
              </a:solidFill>
              <a:round/>
            </a:ln>
          </p:spPr>
          <p:txBody>
            <a:bodyPr/>
            <a:lstStyle/>
            <a:p>
              <a:endParaRPr lang="en-IN"/>
            </a:p>
          </p:txBody>
        </p:sp>
        <p:sp>
          <p:nvSpPr>
            <p:cNvPr id="37947" name="Line 49"/>
            <p:cNvSpPr>
              <a:spLocks noChangeShapeType="1"/>
            </p:cNvSpPr>
            <p:nvPr/>
          </p:nvSpPr>
          <p:spPr bwMode="auto">
            <a:xfrm>
              <a:off x="5459" y="672"/>
              <a:ext cx="0" cy="636"/>
            </a:xfrm>
            <a:prstGeom prst="line">
              <a:avLst/>
            </a:prstGeom>
            <a:noFill/>
            <a:ln w="9525">
              <a:solidFill>
                <a:schemeClr val="tx1"/>
              </a:solidFill>
              <a:round/>
            </a:ln>
          </p:spPr>
          <p:txBody>
            <a:bodyPr/>
            <a:lstStyle/>
            <a:p>
              <a:endParaRPr lang="en-IN"/>
            </a:p>
          </p:txBody>
        </p:sp>
        <p:sp>
          <p:nvSpPr>
            <p:cNvPr id="37948" name="Line 50"/>
            <p:cNvSpPr>
              <a:spLocks noChangeShapeType="1"/>
            </p:cNvSpPr>
            <p:nvPr/>
          </p:nvSpPr>
          <p:spPr bwMode="auto">
            <a:xfrm>
              <a:off x="4187" y="2008"/>
              <a:ext cx="0" cy="318"/>
            </a:xfrm>
            <a:prstGeom prst="line">
              <a:avLst/>
            </a:prstGeom>
            <a:noFill/>
            <a:ln w="9525">
              <a:solidFill>
                <a:schemeClr val="tx1"/>
              </a:solidFill>
              <a:round/>
            </a:ln>
          </p:spPr>
          <p:txBody>
            <a:bodyPr/>
            <a:lstStyle/>
            <a:p>
              <a:endParaRPr lang="en-IN"/>
            </a:p>
          </p:txBody>
        </p:sp>
        <p:sp>
          <p:nvSpPr>
            <p:cNvPr id="37949" name="Line 51"/>
            <p:cNvSpPr>
              <a:spLocks noChangeShapeType="1"/>
            </p:cNvSpPr>
            <p:nvPr/>
          </p:nvSpPr>
          <p:spPr bwMode="auto">
            <a:xfrm>
              <a:off x="3996" y="1308"/>
              <a:ext cx="0" cy="254"/>
            </a:xfrm>
            <a:prstGeom prst="line">
              <a:avLst/>
            </a:prstGeom>
            <a:noFill/>
            <a:ln w="9525">
              <a:solidFill>
                <a:schemeClr val="tx1"/>
              </a:solidFill>
              <a:round/>
            </a:ln>
          </p:spPr>
          <p:txBody>
            <a:bodyPr/>
            <a:lstStyle/>
            <a:p>
              <a:endParaRPr lang="en-IN"/>
            </a:p>
          </p:txBody>
        </p:sp>
        <p:sp>
          <p:nvSpPr>
            <p:cNvPr id="37950" name="Line 52"/>
            <p:cNvSpPr>
              <a:spLocks noChangeShapeType="1"/>
            </p:cNvSpPr>
            <p:nvPr/>
          </p:nvSpPr>
          <p:spPr bwMode="auto">
            <a:xfrm>
              <a:off x="4887" y="1308"/>
              <a:ext cx="0" cy="254"/>
            </a:xfrm>
            <a:prstGeom prst="line">
              <a:avLst/>
            </a:prstGeom>
            <a:noFill/>
            <a:ln w="9525">
              <a:solidFill>
                <a:schemeClr val="tx1"/>
              </a:solidFill>
              <a:round/>
            </a:ln>
          </p:spPr>
          <p:txBody>
            <a:bodyPr/>
            <a:lstStyle/>
            <a:p>
              <a:endParaRPr lang="en-IN"/>
            </a:p>
          </p:txBody>
        </p:sp>
        <p:sp>
          <p:nvSpPr>
            <p:cNvPr id="37951" name="Line 53"/>
            <p:cNvSpPr>
              <a:spLocks noChangeShapeType="1"/>
            </p:cNvSpPr>
            <p:nvPr/>
          </p:nvSpPr>
          <p:spPr bwMode="auto">
            <a:xfrm>
              <a:off x="3360" y="2008"/>
              <a:ext cx="2099" cy="0"/>
            </a:xfrm>
            <a:prstGeom prst="line">
              <a:avLst/>
            </a:prstGeom>
            <a:noFill/>
            <a:ln w="9525">
              <a:solidFill>
                <a:schemeClr val="tx1"/>
              </a:solidFill>
              <a:round/>
            </a:ln>
          </p:spPr>
          <p:txBody>
            <a:bodyPr/>
            <a:lstStyle/>
            <a:p>
              <a:endParaRPr lang="en-IN"/>
            </a:p>
          </p:txBody>
        </p:sp>
        <p:sp>
          <p:nvSpPr>
            <p:cNvPr id="37952" name="Line 54"/>
            <p:cNvSpPr>
              <a:spLocks noChangeShapeType="1"/>
            </p:cNvSpPr>
            <p:nvPr/>
          </p:nvSpPr>
          <p:spPr bwMode="auto">
            <a:xfrm>
              <a:off x="3360" y="3216"/>
              <a:ext cx="636" cy="0"/>
            </a:xfrm>
            <a:prstGeom prst="line">
              <a:avLst/>
            </a:prstGeom>
            <a:noFill/>
            <a:ln w="9525">
              <a:solidFill>
                <a:schemeClr val="tx1"/>
              </a:solidFill>
              <a:round/>
            </a:ln>
          </p:spPr>
          <p:txBody>
            <a:bodyPr/>
            <a:lstStyle/>
            <a:p>
              <a:endParaRPr lang="en-IN"/>
            </a:p>
          </p:txBody>
        </p:sp>
        <p:sp>
          <p:nvSpPr>
            <p:cNvPr id="37953" name="Line 55"/>
            <p:cNvSpPr>
              <a:spLocks noChangeShapeType="1"/>
            </p:cNvSpPr>
            <p:nvPr/>
          </p:nvSpPr>
          <p:spPr bwMode="auto">
            <a:xfrm>
              <a:off x="3360" y="2008"/>
              <a:ext cx="0" cy="1208"/>
            </a:xfrm>
            <a:prstGeom prst="line">
              <a:avLst/>
            </a:prstGeom>
            <a:noFill/>
            <a:ln w="9525">
              <a:solidFill>
                <a:schemeClr val="tx1"/>
              </a:solidFill>
              <a:round/>
            </a:ln>
          </p:spPr>
          <p:txBody>
            <a:bodyPr/>
            <a:lstStyle/>
            <a:p>
              <a:endParaRPr lang="en-IN"/>
            </a:p>
          </p:txBody>
        </p:sp>
        <p:sp>
          <p:nvSpPr>
            <p:cNvPr id="37954" name="Line 56"/>
            <p:cNvSpPr>
              <a:spLocks noChangeShapeType="1"/>
            </p:cNvSpPr>
            <p:nvPr/>
          </p:nvSpPr>
          <p:spPr bwMode="auto">
            <a:xfrm>
              <a:off x="5459" y="2008"/>
              <a:ext cx="0" cy="1208"/>
            </a:xfrm>
            <a:prstGeom prst="line">
              <a:avLst/>
            </a:prstGeom>
            <a:noFill/>
            <a:ln w="9525">
              <a:solidFill>
                <a:schemeClr val="tx1"/>
              </a:solidFill>
              <a:round/>
            </a:ln>
          </p:spPr>
          <p:txBody>
            <a:bodyPr/>
            <a:lstStyle/>
            <a:p>
              <a:endParaRPr lang="en-IN"/>
            </a:p>
          </p:txBody>
        </p:sp>
        <p:sp>
          <p:nvSpPr>
            <p:cNvPr id="37955" name="Line 57"/>
            <p:cNvSpPr>
              <a:spLocks noChangeShapeType="1"/>
            </p:cNvSpPr>
            <p:nvPr/>
          </p:nvSpPr>
          <p:spPr bwMode="auto">
            <a:xfrm>
              <a:off x="3678" y="2008"/>
              <a:ext cx="0" cy="318"/>
            </a:xfrm>
            <a:prstGeom prst="line">
              <a:avLst/>
            </a:prstGeom>
            <a:noFill/>
            <a:ln w="9525">
              <a:solidFill>
                <a:schemeClr val="tx1"/>
              </a:solidFill>
              <a:round/>
            </a:ln>
          </p:spPr>
          <p:txBody>
            <a:bodyPr/>
            <a:lstStyle/>
            <a:p>
              <a:endParaRPr lang="en-IN"/>
            </a:p>
          </p:txBody>
        </p:sp>
        <p:sp>
          <p:nvSpPr>
            <p:cNvPr id="37956" name="Line 58"/>
            <p:cNvSpPr>
              <a:spLocks noChangeShapeType="1"/>
            </p:cNvSpPr>
            <p:nvPr/>
          </p:nvSpPr>
          <p:spPr bwMode="auto">
            <a:xfrm>
              <a:off x="3696" y="2326"/>
              <a:ext cx="1752" cy="0"/>
            </a:xfrm>
            <a:prstGeom prst="line">
              <a:avLst/>
            </a:prstGeom>
            <a:noFill/>
            <a:ln w="9525">
              <a:solidFill>
                <a:schemeClr val="tx1"/>
              </a:solidFill>
              <a:round/>
            </a:ln>
          </p:spPr>
          <p:txBody>
            <a:bodyPr/>
            <a:lstStyle/>
            <a:p>
              <a:endParaRPr lang="en-IN"/>
            </a:p>
          </p:txBody>
        </p:sp>
        <p:sp>
          <p:nvSpPr>
            <p:cNvPr id="37957" name="Line 59"/>
            <p:cNvSpPr>
              <a:spLocks noChangeShapeType="1"/>
            </p:cNvSpPr>
            <p:nvPr/>
          </p:nvSpPr>
          <p:spPr bwMode="auto">
            <a:xfrm>
              <a:off x="3996" y="2962"/>
              <a:ext cx="0" cy="254"/>
            </a:xfrm>
            <a:prstGeom prst="line">
              <a:avLst/>
            </a:prstGeom>
            <a:noFill/>
            <a:ln w="9525">
              <a:solidFill>
                <a:schemeClr val="tx1"/>
              </a:solidFill>
              <a:round/>
            </a:ln>
          </p:spPr>
          <p:txBody>
            <a:bodyPr/>
            <a:lstStyle/>
            <a:p>
              <a:endParaRPr lang="en-IN"/>
            </a:p>
          </p:txBody>
        </p:sp>
        <p:sp>
          <p:nvSpPr>
            <p:cNvPr id="37958" name="Line 60"/>
            <p:cNvSpPr>
              <a:spLocks noChangeShapeType="1"/>
            </p:cNvSpPr>
            <p:nvPr/>
          </p:nvSpPr>
          <p:spPr bwMode="auto">
            <a:xfrm>
              <a:off x="4865" y="2962"/>
              <a:ext cx="0" cy="254"/>
            </a:xfrm>
            <a:prstGeom prst="line">
              <a:avLst/>
            </a:prstGeom>
            <a:noFill/>
            <a:ln w="9525">
              <a:solidFill>
                <a:schemeClr val="tx1"/>
              </a:solidFill>
              <a:round/>
            </a:ln>
          </p:spPr>
          <p:txBody>
            <a:bodyPr/>
            <a:lstStyle/>
            <a:p>
              <a:endParaRPr lang="en-IN"/>
            </a:p>
          </p:txBody>
        </p:sp>
        <p:sp>
          <p:nvSpPr>
            <p:cNvPr id="37959" name="Line 61"/>
            <p:cNvSpPr>
              <a:spLocks noChangeShapeType="1"/>
            </p:cNvSpPr>
            <p:nvPr/>
          </p:nvSpPr>
          <p:spPr bwMode="auto">
            <a:xfrm>
              <a:off x="3985" y="2972"/>
              <a:ext cx="902" cy="0"/>
            </a:xfrm>
            <a:prstGeom prst="line">
              <a:avLst/>
            </a:prstGeom>
            <a:noFill/>
            <a:ln w="9525">
              <a:solidFill>
                <a:schemeClr val="tx1"/>
              </a:solidFill>
              <a:round/>
            </a:ln>
          </p:spPr>
          <p:txBody>
            <a:bodyPr/>
            <a:lstStyle/>
            <a:p>
              <a:endParaRPr lang="en-IN"/>
            </a:p>
          </p:txBody>
        </p:sp>
        <p:sp>
          <p:nvSpPr>
            <p:cNvPr id="37960" name="Line 62"/>
            <p:cNvSpPr>
              <a:spLocks noChangeShapeType="1"/>
            </p:cNvSpPr>
            <p:nvPr/>
          </p:nvSpPr>
          <p:spPr bwMode="auto">
            <a:xfrm>
              <a:off x="4896" y="3216"/>
              <a:ext cx="563" cy="0"/>
            </a:xfrm>
            <a:prstGeom prst="line">
              <a:avLst/>
            </a:prstGeom>
            <a:noFill/>
            <a:ln w="9525">
              <a:solidFill>
                <a:schemeClr val="tx1"/>
              </a:solidFill>
              <a:round/>
            </a:ln>
          </p:spPr>
          <p:txBody>
            <a:bodyPr/>
            <a:lstStyle/>
            <a:p>
              <a:endParaRPr lang="en-IN"/>
            </a:p>
          </p:txBody>
        </p:sp>
        <p:sp>
          <p:nvSpPr>
            <p:cNvPr id="37961" name="Text Box 63"/>
            <p:cNvSpPr txBox="1">
              <a:spLocks noChangeArrowheads="1"/>
            </p:cNvSpPr>
            <p:nvPr/>
          </p:nvSpPr>
          <p:spPr bwMode="auto">
            <a:xfrm>
              <a:off x="3216" y="1536"/>
              <a:ext cx="223" cy="212"/>
            </a:xfrm>
            <a:prstGeom prst="rect">
              <a:avLst/>
            </a:prstGeom>
            <a:noFill/>
            <a:ln w="9525">
              <a:noFill/>
              <a:miter lim="800000"/>
            </a:ln>
          </p:spPr>
          <p:txBody>
            <a:bodyPr>
              <a:spAutoFit/>
            </a:bodyPr>
            <a:lstStyle/>
            <a:p>
              <a:pPr algn="ctr"/>
              <a:r>
                <a:rPr lang="en-US" sz="1600">
                  <a:latin typeface="Arial Black" pitchFamily="34" charset="0"/>
                </a:rPr>
                <a:t>O</a:t>
              </a:r>
              <a:endParaRPr lang="en-US" sz="1600">
                <a:latin typeface="Arial Black" pitchFamily="34" charset="0"/>
              </a:endParaRPr>
            </a:p>
          </p:txBody>
        </p:sp>
        <p:sp>
          <p:nvSpPr>
            <p:cNvPr id="37962" name="Line 64"/>
            <p:cNvSpPr>
              <a:spLocks noChangeShapeType="1"/>
            </p:cNvSpPr>
            <p:nvPr/>
          </p:nvSpPr>
          <p:spPr bwMode="auto">
            <a:xfrm>
              <a:off x="3360" y="3360"/>
              <a:ext cx="0" cy="240"/>
            </a:xfrm>
            <a:prstGeom prst="line">
              <a:avLst/>
            </a:prstGeom>
            <a:noFill/>
            <a:ln w="9525">
              <a:solidFill>
                <a:schemeClr val="tx1"/>
              </a:solidFill>
              <a:round/>
            </a:ln>
          </p:spPr>
          <p:txBody>
            <a:bodyPr/>
            <a:lstStyle/>
            <a:p>
              <a:endParaRPr lang="en-IN"/>
            </a:p>
          </p:txBody>
        </p:sp>
        <p:sp>
          <p:nvSpPr>
            <p:cNvPr id="37963" name="Line 65"/>
            <p:cNvSpPr>
              <a:spLocks noChangeShapeType="1"/>
            </p:cNvSpPr>
            <p:nvPr/>
          </p:nvSpPr>
          <p:spPr bwMode="auto">
            <a:xfrm>
              <a:off x="5472" y="3360"/>
              <a:ext cx="0" cy="240"/>
            </a:xfrm>
            <a:prstGeom prst="line">
              <a:avLst/>
            </a:prstGeom>
            <a:noFill/>
            <a:ln w="9525">
              <a:solidFill>
                <a:schemeClr val="tx1"/>
              </a:solidFill>
              <a:round/>
            </a:ln>
          </p:spPr>
          <p:txBody>
            <a:bodyPr/>
            <a:lstStyle/>
            <a:p>
              <a:endParaRPr lang="en-IN"/>
            </a:p>
          </p:txBody>
        </p:sp>
        <p:sp>
          <p:nvSpPr>
            <p:cNvPr id="37964" name="Line 66"/>
            <p:cNvSpPr>
              <a:spLocks noChangeShapeType="1"/>
            </p:cNvSpPr>
            <p:nvPr/>
          </p:nvSpPr>
          <p:spPr bwMode="auto">
            <a:xfrm>
              <a:off x="4000" y="3296"/>
              <a:ext cx="0" cy="144"/>
            </a:xfrm>
            <a:prstGeom prst="line">
              <a:avLst/>
            </a:prstGeom>
            <a:noFill/>
            <a:ln w="9525">
              <a:solidFill>
                <a:schemeClr val="tx1"/>
              </a:solidFill>
              <a:round/>
            </a:ln>
          </p:spPr>
          <p:txBody>
            <a:bodyPr/>
            <a:lstStyle/>
            <a:p>
              <a:endParaRPr lang="en-IN"/>
            </a:p>
          </p:txBody>
        </p:sp>
        <p:sp>
          <p:nvSpPr>
            <p:cNvPr id="37965" name="Line 67"/>
            <p:cNvSpPr>
              <a:spLocks noChangeShapeType="1"/>
            </p:cNvSpPr>
            <p:nvPr/>
          </p:nvSpPr>
          <p:spPr bwMode="auto">
            <a:xfrm>
              <a:off x="4864" y="3304"/>
              <a:ext cx="0" cy="144"/>
            </a:xfrm>
            <a:prstGeom prst="line">
              <a:avLst/>
            </a:prstGeom>
            <a:noFill/>
            <a:ln w="9525">
              <a:solidFill>
                <a:schemeClr val="tx1"/>
              </a:solidFill>
              <a:round/>
            </a:ln>
          </p:spPr>
          <p:txBody>
            <a:bodyPr/>
            <a:lstStyle/>
            <a:p>
              <a:endParaRPr lang="en-IN"/>
            </a:p>
          </p:txBody>
        </p:sp>
        <p:sp>
          <p:nvSpPr>
            <p:cNvPr id="37966" name="Line 68"/>
            <p:cNvSpPr>
              <a:spLocks noChangeShapeType="1"/>
            </p:cNvSpPr>
            <p:nvPr/>
          </p:nvSpPr>
          <p:spPr bwMode="auto">
            <a:xfrm>
              <a:off x="4928" y="2976"/>
              <a:ext cx="192" cy="0"/>
            </a:xfrm>
            <a:prstGeom prst="line">
              <a:avLst/>
            </a:prstGeom>
            <a:noFill/>
            <a:ln w="9525">
              <a:solidFill>
                <a:schemeClr val="tx1"/>
              </a:solidFill>
              <a:round/>
            </a:ln>
          </p:spPr>
          <p:txBody>
            <a:bodyPr/>
            <a:lstStyle/>
            <a:p>
              <a:endParaRPr lang="en-IN"/>
            </a:p>
          </p:txBody>
        </p:sp>
        <p:sp>
          <p:nvSpPr>
            <p:cNvPr id="37967" name="Line 69"/>
            <p:cNvSpPr>
              <a:spLocks noChangeShapeType="1"/>
            </p:cNvSpPr>
            <p:nvPr/>
          </p:nvSpPr>
          <p:spPr bwMode="auto">
            <a:xfrm>
              <a:off x="5504" y="2352"/>
              <a:ext cx="192" cy="0"/>
            </a:xfrm>
            <a:prstGeom prst="line">
              <a:avLst/>
            </a:prstGeom>
            <a:noFill/>
            <a:ln w="9525">
              <a:solidFill>
                <a:schemeClr val="tx1"/>
              </a:solidFill>
              <a:round/>
            </a:ln>
          </p:spPr>
          <p:txBody>
            <a:bodyPr/>
            <a:lstStyle/>
            <a:p>
              <a:endParaRPr lang="en-IN"/>
            </a:p>
          </p:txBody>
        </p:sp>
        <p:sp>
          <p:nvSpPr>
            <p:cNvPr id="37968" name="Line 70"/>
            <p:cNvSpPr>
              <a:spLocks noChangeShapeType="1"/>
            </p:cNvSpPr>
            <p:nvPr/>
          </p:nvSpPr>
          <p:spPr bwMode="auto">
            <a:xfrm>
              <a:off x="5504" y="2016"/>
              <a:ext cx="192" cy="0"/>
            </a:xfrm>
            <a:prstGeom prst="line">
              <a:avLst/>
            </a:prstGeom>
            <a:noFill/>
            <a:ln w="9525">
              <a:solidFill>
                <a:schemeClr val="tx1"/>
              </a:solidFill>
              <a:round/>
            </a:ln>
          </p:spPr>
          <p:txBody>
            <a:bodyPr/>
            <a:lstStyle/>
            <a:p>
              <a:endParaRPr lang="en-IN"/>
            </a:p>
          </p:txBody>
        </p:sp>
        <p:sp>
          <p:nvSpPr>
            <p:cNvPr id="37969" name="Line 71"/>
            <p:cNvSpPr>
              <a:spLocks noChangeShapeType="1"/>
            </p:cNvSpPr>
            <p:nvPr/>
          </p:nvSpPr>
          <p:spPr bwMode="auto">
            <a:xfrm>
              <a:off x="5488" y="3216"/>
              <a:ext cx="192" cy="0"/>
            </a:xfrm>
            <a:prstGeom prst="line">
              <a:avLst/>
            </a:prstGeom>
            <a:noFill/>
            <a:ln w="9525">
              <a:solidFill>
                <a:schemeClr val="tx1"/>
              </a:solidFill>
              <a:round/>
            </a:ln>
          </p:spPr>
          <p:txBody>
            <a:bodyPr/>
            <a:lstStyle/>
            <a:p>
              <a:endParaRPr lang="en-IN"/>
            </a:p>
          </p:txBody>
        </p:sp>
        <p:sp>
          <p:nvSpPr>
            <p:cNvPr id="37970" name="Line 72"/>
            <p:cNvSpPr>
              <a:spLocks noChangeShapeType="1"/>
            </p:cNvSpPr>
            <p:nvPr/>
          </p:nvSpPr>
          <p:spPr bwMode="auto">
            <a:xfrm>
              <a:off x="5536" y="680"/>
              <a:ext cx="192" cy="0"/>
            </a:xfrm>
            <a:prstGeom prst="line">
              <a:avLst/>
            </a:prstGeom>
            <a:noFill/>
            <a:ln w="9525">
              <a:solidFill>
                <a:schemeClr val="tx1"/>
              </a:solidFill>
              <a:round/>
            </a:ln>
          </p:spPr>
          <p:txBody>
            <a:bodyPr/>
            <a:lstStyle/>
            <a:p>
              <a:endParaRPr lang="en-IN"/>
            </a:p>
          </p:txBody>
        </p:sp>
        <p:sp>
          <p:nvSpPr>
            <p:cNvPr id="37971" name="Line 73"/>
            <p:cNvSpPr>
              <a:spLocks noChangeShapeType="1"/>
            </p:cNvSpPr>
            <p:nvPr/>
          </p:nvSpPr>
          <p:spPr bwMode="auto">
            <a:xfrm>
              <a:off x="5520" y="1312"/>
              <a:ext cx="192" cy="0"/>
            </a:xfrm>
            <a:prstGeom prst="line">
              <a:avLst/>
            </a:prstGeom>
            <a:noFill/>
            <a:ln w="9525">
              <a:solidFill>
                <a:schemeClr val="tx1"/>
              </a:solidFill>
              <a:round/>
            </a:ln>
          </p:spPr>
          <p:txBody>
            <a:bodyPr/>
            <a:lstStyle/>
            <a:p>
              <a:endParaRPr lang="en-IN"/>
            </a:p>
          </p:txBody>
        </p:sp>
        <p:sp>
          <p:nvSpPr>
            <p:cNvPr id="37972" name="Line 74"/>
            <p:cNvSpPr>
              <a:spLocks noChangeShapeType="1"/>
            </p:cNvSpPr>
            <p:nvPr/>
          </p:nvSpPr>
          <p:spPr bwMode="auto">
            <a:xfrm>
              <a:off x="3008" y="1312"/>
              <a:ext cx="240" cy="0"/>
            </a:xfrm>
            <a:prstGeom prst="line">
              <a:avLst/>
            </a:prstGeom>
            <a:noFill/>
            <a:ln w="9525">
              <a:solidFill>
                <a:schemeClr val="tx1"/>
              </a:solidFill>
              <a:round/>
            </a:ln>
          </p:spPr>
          <p:txBody>
            <a:bodyPr/>
            <a:lstStyle/>
            <a:p>
              <a:endParaRPr lang="en-IN"/>
            </a:p>
          </p:txBody>
        </p:sp>
        <p:sp>
          <p:nvSpPr>
            <p:cNvPr id="37973" name="Line 75"/>
            <p:cNvSpPr>
              <a:spLocks noChangeShapeType="1"/>
            </p:cNvSpPr>
            <p:nvPr/>
          </p:nvSpPr>
          <p:spPr bwMode="auto">
            <a:xfrm>
              <a:off x="4176" y="336"/>
              <a:ext cx="0" cy="240"/>
            </a:xfrm>
            <a:prstGeom prst="line">
              <a:avLst/>
            </a:prstGeom>
            <a:noFill/>
            <a:ln w="9525">
              <a:solidFill>
                <a:schemeClr val="tx1"/>
              </a:solidFill>
              <a:round/>
            </a:ln>
          </p:spPr>
          <p:txBody>
            <a:bodyPr/>
            <a:lstStyle/>
            <a:p>
              <a:endParaRPr lang="en-IN"/>
            </a:p>
          </p:txBody>
        </p:sp>
        <p:sp>
          <p:nvSpPr>
            <p:cNvPr id="37974" name="Line 76"/>
            <p:cNvSpPr>
              <a:spLocks noChangeShapeType="1"/>
            </p:cNvSpPr>
            <p:nvPr/>
          </p:nvSpPr>
          <p:spPr bwMode="auto">
            <a:xfrm>
              <a:off x="5448" y="384"/>
              <a:ext cx="0" cy="192"/>
            </a:xfrm>
            <a:prstGeom prst="line">
              <a:avLst/>
            </a:prstGeom>
            <a:noFill/>
            <a:ln w="9525">
              <a:solidFill>
                <a:schemeClr val="tx1"/>
              </a:solidFill>
              <a:round/>
            </a:ln>
          </p:spPr>
          <p:txBody>
            <a:bodyPr/>
            <a:lstStyle/>
            <a:p>
              <a:endParaRPr lang="en-IN"/>
            </a:p>
          </p:txBody>
        </p:sp>
        <p:sp>
          <p:nvSpPr>
            <p:cNvPr id="37975" name="Line 77"/>
            <p:cNvSpPr>
              <a:spLocks noChangeShapeType="1"/>
            </p:cNvSpPr>
            <p:nvPr/>
          </p:nvSpPr>
          <p:spPr bwMode="auto">
            <a:xfrm flipH="1">
              <a:off x="3984" y="3360"/>
              <a:ext cx="336" cy="0"/>
            </a:xfrm>
            <a:prstGeom prst="line">
              <a:avLst/>
            </a:prstGeom>
            <a:noFill/>
            <a:ln w="9525">
              <a:solidFill>
                <a:schemeClr val="tx1"/>
              </a:solidFill>
              <a:round/>
              <a:tailEnd type="triangle" w="med" len="med"/>
            </a:ln>
          </p:spPr>
          <p:txBody>
            <a:bodyPr/>
            <a:lstStyle/>
            <a:p>
              <a:endParaRPr lang="en-IN"/>
            </a:p>
          </p:txBody>
        </p:sp>
        <p:sp>
          <p:nvSpPr>
            <p:cNvPr id="37976" name="Line 78"/>
            <p:cNvSpPr>
              <a:spLocks noChangeShapeType="1"/>
            </p:cNvSpPr>
            <p:nvPr/>
          </p:nvSpPr>
          <p:spPr bwMode="auto">
            <a:xfrm>
              <a:off x="4528" y="3368"/>
              <a:ext cx="336" cy="0"/>
            </a:xfrm>
            <a:prstGeom prst="line">
              <a:avLst/>
            </a:prstGeom>
            <a:noFill/>
            <a:ln w="9525">
              <a:solidFill>
                <a:schemeClr val="tx1"/>
              </a:solidFill>
              <a:round/>
              <a:tailEnd type="triangle" w="med" len="med"/>
            </a:ln>
          </p:spPr>
          <p:txBody>
            <a:bodyPr/>
            <a:lstStyle/>
            <a:p>
              <a:endParaRPr lang="en-IN"/>
            </a:p>
          </p:txBody>
        </p:sp>
        <p:sp>
          <p:nvSpPr>
            <p:cNvPr id="37977" name="Line 79"/>
            <p:cNvSpPr>
              <a:spLocks noChangeShapeType="1"/>
            </p:cNvSpPr>
            <p:nvPr/>
          </p:nvSpPr>
          <p:spPr bwMode="auto">
            <a:xfrm>
              <a:off x="4608" y="3552"/>
              <a:ext cx="864" cy="0"/>
            </a:xfrm>
            <a:prstGeom prst="line">
              <a:avLst/>
            </a:prstGeom>
            <a:noFill/>
            <a:ln w="9525">
              <a:solidFill>
                <a:schemeClr val="tx1"/>
              </a:solidFill>
              <a:round/>
              <a:tailEnd type="triangle" w="med" len="med"/>
            </a:ln>
          </p:spPr>
          <p:txBody>
            <a:bodyPr/>
            <a:lstStyle/>
            <a:p>
              <a:endParaRPr lang="en-IN"/>
            </a:p>
          </p:txBody>
        </p:sp>
        <p:sp>
          <p:nvSpPr>
            <p:cNvPr id="37978" name="Line 80"/>
            <p:cNvSpPr>
              <a:spLocks noChangeShapeType="1"/>
            </p:cNvSpPr>
            <p:nvPr/>
          </p:nvSpPr>
          <p:spPr bwMode="auto">
            <a:xfrm flipH="1">
              <a:off x="3360" y="3552"/>
              <a:ext cx="864" cy="0"/>
            </a:xfrm>
            <a:prstGeom prst="line">
              <a:avLst/>
            </a:prstGeom>
            <a:noFill/>
            <a:ln w="9525">
              <a:solidFill>
                <a:schemeClr val="tx1"/>
              </a:solidFill>
              <a:round/>
              <a:tailEnd type="triangle" w="med" len="med"/>
            </a:ln>
          </p:spPr>
          <p:txBody>
            <a:bodyPr/>
            <a:lstStyle/>
            <a:p>
              <a:endParaRPr lang="en-IN"/>
            </a:p>
          </p:txBody>
        </p:sp>
        <p:sp>
          <p:nvSpPr>
            <p:cNvPr id="37979" name="Line 81"/>
            <p:cNvSpPr>
              <a:spLocks noChangeShapeType="1"/>
            </p:cNvSpPr>
            <p:nvPr/>
          </p:nvSpPr>
          <p:spPr bwMode="auto">
            <a:xfrm>
              <a:off x="5616" y="1776"/>
              <a:ext cx="0" cy="240"/>
            </a:xfrm>
            <a:prstGeom prst="line">
              <a:avLst/>
            </a:prstGeom>
            <a:noFill/>
            <a:ln w="9525">
              <a:solidFill>
                <a:schemeClr val="tx1"/>
              </a:solidFill>
              <a:round/>
              <a:tailEnd type="triangle" w="med" len="med"/>
            </a:ln>
          </p:spPr>
          <p:txBody>
            <a:bodyPr/>
            <a:lstStyle/>
            <a:p>
              <a:endParaRPr lang="en-IN"/>
            </a:p>
          </p:txBody>
        </p:sp>
        <p:sp>
          <p:nvSpPr>
            <p:cNvPr id="37980" name="Line 82"/>
            <p:cNvSpPr>
              <a:spLocks noChangeShapeType="1"/>
            </p:cNvSpPr>
            <p:nvPr/>
          </p:nvSpPr>
          <p:spPr bwMode="auto">
            <a:xfrm flipV="1">
              <a:off x="5608" y="2344"/>
              <a:ext cx="0" cy="336"/>
            </a:xfrm>
            <a:prstGeom prst="line">
              <a:avLst/>
            </a:prstGeom>
            <a:noFill/>
            <a:ln w="9525">
              <a:solidFill>
                <a:schemeClr val="tx1"/>
              </a:solidFill>
              <a:round/>
              <a:tailEnd type="triangle" w="med" len="med"/>
            </a:ln>
          </p:spPr>
          <p:txBody>
            <a:bodyPr/>
            <a:lstStyle/>
            <a:p>
              <a:endParaRPr lang="en-IN"/>
            </a:p>
          </p:txBody>
        </p:sp>
        <p:sp>
          <p:nvSpPr>
            <p:cNvPr id="37981" name="Line 83"/>
            <p:cNvSpPr>
              <a:spLocks noChangeShapeType="1"/>
            </p:cNvSpPr>
            <p:nvPr/>
          </p:nvSpPr>
          <p:spPr bwMode="auto">
            <a:xfrm>
              <a:off x="5608" y="2928"/>
              <a:ext cx="0" cy="288"/>
            </a:xfrm>
            <a:prstGeom prst="line">
              <a:avLst/>
            </a:prstGeom>
            <a:noFill/>
            <a:ln w="9525">
              <a:solidFill>
                <a:schemeClr val="tx1"/>
              </a:solidFill>
              <a:round/>
              <a:tailEnd type="triangle" w="med" len="med"/>
            </a:ln>
          </p:spPr>
          <p:txBody>
            <a:bodyPr/>
            <a:lstStyle/>
            <a:p>
              <a:endParaRPr lang="en-IN"/>
            </a:p>
          </p:txBody>
        </p:sp>
        <p:sp>
          <p:nvSpPr>
            <p:cNvPr id="37982" name="Line 84"/>
            <p:cNvSpPr>
              <a:spLocks noChangeShapeType="1"/>
            </p:cNvSpPr>
            <p:nvPr/>
          </p:nvSpPr>
          <p:spPr bwMode="auto">
            <a:xfrm>
              <a:off x="5040" y="2736"/>
              <a:ext cx="0" cy="240"/>
            </a:xfrm>
            <a:prstGeom prst="line">
              <a:avLst/>
            </a:prstGeom>
            <a:noFill/>
            <a:ln w="9525">
              <a:solidFill>
                <a:schemeClr val="tx1"/>
              </a:solidFill>
              <a:round/>
              <a:tailEnd type="triangle" w="med" len="med"/>
            </a:ln>
          </p:spPr>
          <p:txBody>
            <a:bodyPr/>
            <a:lstStyle/>
            <a:p>
              <a:endParaRPr lang="en-IN"/>
            </a:p>
          </p:txBody>
        </p:sp>
        <p:sp>
          <p:nvSpPr>
            <p:cNvPr id="37983" name="Line 85"/>
            <p:cNvSpPr>
              <a:spLocks noChangeShapeType="1"/>
            </p:cNvSpPr>
            <p:nvPr/>
          </p:nvSpPr>
          <p:spPr bwMode="auto">
            <a:xfrm flipV="1">
              <a:off x="5040" y="3216"/>
              <a:ext cx="0" cy="192"/>
            </a:xfrm>
            <a:prstGeom prst="line">
              <a:avLst/>
            </a:prstGeom>
            <a:noFill/>
            <a:ln w="9525">
              <a:solidFill>
                <a:schemeClr val="tx1"/>
              </a:solidFill>
              <a:round/>
              <a:tailEnd type="triangle" w="med" len="med"/>
            </a:ln>
          </p:spPr>
          <p:txBody>
            <a:bodyPr/>
            <a:lstStyle/>
            <a:p>
              <a:endParaRPr lang="en-IN"/>
            </a:p>
          </p:txBody>
        </p:sp>
        <p:sp>
          <p:nvSpPr>
            <p:cNvPr id="37984" name="Line 86"/>
            <p:cNvSpPr>
              <a:spLocks noChangeShapeType="1"/>
            </p:cNvSpPr>
            <p:nvPr/>
          </p:nvSpPr>
          <p:spPr bwMode="auto">
            <a:xfrm flipV="1">
              <a:off x="3120" y="1536"/>
              <a:ext cx="0" cy="240"/>
            </a:xfrm>
            <a:prstGeom prst="line">
              <a:avLst/>
            </a:prstGeom>
            <a:noFill/>
            <a:ln w="9525">
              <a:solidFill>
                <a:schemeClr val="tx1"/>
              </a:solidFill>
              <a:round/>
              <a:tailEnd type="triangle" w="med" len="med"/>
            </a:ln>
          </p:spPr>
          <p:txBody>
            <a:bodyPr/>
            <a:lstStyle/>
            <a:p>
              <a:endParaRPr lang="en-IN"/>
            </a:p>
          </p:txBody>
        </p:sp>
        <p:sp>
          <p:nvSpPr>
            <p:cNvPr id="37985" name="Line 87"/>
            <p:cNvSpPr>
              <a:spLocks noChangeShapeType="1"/>
            </p:cNvSpPr>
            <p:nvPr/>
          </p:nvSpPr>
          <p:spPr bwMode="auto">
            <a:xfrm>
              <a:off x="3120" y="1056"/>
              <a:ext cx="0" cy="240"/>
            </a:xfrm>
            <a:prstGeom prst="line">
              <a:avLst/>
            </a:prstGeom>
            <a:noFill/>
            <a:ln w="9525">
              <a:solidFill>
                <a:schemeClr val="tx1"/>
              </a:solidFill>
              <a:round/>
              <a:tailEnd type="triangle" w="med" len="med"/>
            </a:ln>
          </p:spPr>
          <p:txBody>
            <a:bodyPr/>
            <a:lstStyle/>
            <a:p>
              <a:endParaRPr lang="en-IN"/>
            </a:p>
          </p:txBody>
        </p:sp>
        <p:sp>
          <p:nvSpPr>
            <p:cNvPr id="37986" name="Line 88"/>
            <p:cNvSpPr>
              <a:spLocks noChangeShapeType="1"/>
            </p:cNvSpPr>
            <p:nvPr/>
          </p:nvSpPr>
          <p:spPr bwMode="auto">
            <a:xfrm flipH="1">
              <a:off x="4176" y="480"/>
              <a:ext cx="432" cy="0"/>
            </a:xfrm>
            <a:prstGeom prst="line">
              <a:avLst/>
            </a:prstGeom>
            <a:noFill/>
            <a:ln w="9525">
              <a:solidFill>
                <a:schemeClr val="tx1"/>
              </a:solidFill>
              <a:round/>
              <a:tailEnd type="triangle" w="med" len="med"/>
            </a:ln>
          </p:spPr>
          <p:txBody>
            <a:bodyPr/>
            <a:lstStyle/>
            <a:p>
              <a:endParaRPr lang="en-IN"/>
            </a:p>
          </p:txBody>
        </p:sp>
        <p:sp>
          <p:nvSpPr>
            <p:cNvPr id="37987" name="Line 89"/>
            <p:cNvSpPr>
              <a:spLocks noChangeShapeType="1"/>
            </p:cNvSpPr>
            <p:nvPr/>
          </p:nvSpPr>
          <p:spPr bwMode="auto">
            <a:xfrm>
              <a:off x="5008" y="480"/>
              <a:ext cx="432" cy="0"/>
            </a:xfrm>
            <a:prstGeom prst="line">
              <a:avLst/>
            </a:prstGeom>
            <a:noFill/>
            <a:ln w="9525">
              <a:solidFill>
                <a:schemeClr val="tx1"/>
              </a:solidFill>
              <a:round/>
              <a:tailEnd type="triangle" w="med" len="med"/>
            </a:ln>
          </p:spPr>
          <p:txBody>
            <a:bodyPr/>
            <a:lstStyle/>
            <a:p>
              <a:endParaRPr lang="en-IN"/>
            </a:p>
          </p:txBody>
        </p:sp>
        <p:sp>
          <p:nvSpPr>
            <p:cNvPr id="37988" name="Line 90"/>
            <p:cNvSpPr>
              <a:spLocks noChangeShapeType="1"/>
            </p:cNvSpPr>
            <p:nvPr/>
          </p:nvSpPr>
          <p:spPr bwMode="auto">
            <a:xfrm flipV="1">
              <a:off x="5616" y="672"/>
              <a:ext cx="0" cy="192"/>
            </a:xfrm>
            <a:prstGeom prst="line">
              <a:avLst/>
            </a:prstGeom>
            <a:noFill/>
            <a:ln w="9525">
              <a:solidFill>
                <a:schemeClr val="tx1"/>
              </a:solidFill>
              <a:round/>
              <a:tailEnd type="triangle" w="med" len="med"/>
            </a:ln>
          </p:spPr>
          <p:txBody>
            <a:bodyPr/>
            <a:lstStyle/>
            <a:p>
              <a:endParaRPr lang="en-IN"/>
            </a:p>
          </p:txBody>
        </p:sp>
        <p:sp>
          <p:nvSpPr>
            <p:cNvPr id="37989" name="Line 91"/>
            <p:cNvSpPr>
              <a:spLocks noChangeShapeType="1"/>
            </p:cNvSpPr>
            <p:nvPr/>
          </p:nvSpPr>
          <p:spPr bwMode="auto">
            <a:xfrm>
              <a:off x="5616" y="1072"/>
              <a:ext cx="0" cy="240"/>
            </a:xfrm>
            <a:prstGeom prst="line">
              <a:avLst/>
            </a:prstGeom>
            <a:noFill/>
            <a:ln w="9525">
              <a:solidFill>
                <a:schemeClr val="tx1"/>
              </a:solidFill>
              <a:round/>
              <a:tailEnd type="triangle" w="med" len="med"/>
            </a:ln>
          </p:spPr>
          <p:txBody>
            <a:bodyPr/>
            <a:lstStyle/>
            <a:p>
              <a:endParaRPr lang="en-IN"/>
            </a:p>
          </p:txBody>
        </p:sp>
        <p:sp>
          <p:nvSpPr>
            <p:cNvPr id="37990" name="Line 92"/>
            <p:cNvSpPr>
              <a:spLocks noChangeShapeType="1"/>
            </p:cNvSpPr>
            <p:nvPr/>
          </p:nvSpPr>
          <p:spPr bwMode="auto">
            <a:xfrm flipV="1">
              <a:off x="3648" y="336"/>
              <a:ext cx="0" cy="240"/>
            </a:xfrm>
            <a:prstGeom prst="line">
              <a:avLst/>
            </a:prstGeom>
            <a:noFill/>
            <a:ln w="9525">
              <a:solidFill>
                <a:schemeClr val="tx1"/>
              </a:solidFill>
              <a:round/>
            </a:ln>
          </p:spPr>
          <p:txBody>
            <a:bodyPr/>
            <a:lstStyle/>
            <a:p>
              <a:endParaRPr lang="en-IN"/>
            </a:p>
          </p:txBody>
        </p:sp>
        <p:sp>
          <p:nvSpPr>
            <p:cNvPr id="37991" name="Line 93"/>
            <p:cNvSpPr>
              <a:spLocks noChangeShapeType="1"/>
            </p:cNvSpPr>
            <p:nvPr/>
          </p:nvSpPr>
          <p:spPr bwMode="auto">
            <a:xfrm>
              <a:off x="4032" y="480"/>
              <a:ext cx="144" cy="0"/>
            </a:xfrm>
            <a:prstGeom prst="line">
              <a:avLst/>
            </a:prstGeom>
            <a:noFill/>
            <a:ln w="9525">
              <a:solidFill>
                <a:schemeClr val="tx1"/>
              </a:solidFill>
              <a:round/>
              <a:tailEnd type="triangle" w="med" len="med"/>
            </a:ln>
          </p:spPr>
          <p:txBody>
            <a:bodyPr/>
            <a:lstStyle/>
            <a:p>
              <a:endParaRPr lang="en-IN"/>
            </a:p>
          </p:txBody>
        </p:sp>
        <p:sp>
          <p:nvSpPr>
            <p:cNvPr id="37992" name="Line 94"/>
            <p:cNvSpPr>
              <a:spLocks noChangeShapeType="1"/>
            </p:cNvSpPr>
            <p:nvPr/>
          </p:nvSpPr>
          <p:spPr bwMode="auto">
            <a:xfrm flipH="1">
              <a:off x="3648" y="480"/>
              <a:ext cx="144" cy="0"/>
            </a:xfrm>
            <a:prstGeom prst="line">
              <a:avLst/>
            </a:prstGeom>
            <a:noFill/>
            <a:ln w="9525">
              <a:solidFill>
                <a:schemeClr val="tx1"/>
              </a:solidFill>
              <a:round/>
              <a:tailEnd type="triangle" w="med" len="med"/>
            </a:ln>
          </p:spPr>
          <p:txBody>
            <a:bodyPr/>
            <a:lstStyle/>
            <a:p>
              <a:endParaRPr lang="en-IN"/>
            </a:p>
          </p:txBody>
        </p:sp>
        <p:sp>
          <p:nvSpPr>
            <p:cNvPr id="37993" name="Text Box 95"/>
            <p:cNvSpPr txBox="1">
              <a:spLocks noChangeArrowheads="1"/>
            </p:cNvSpPr>
            <p:nvPr/>
          </p:nvSpPr>
          <p:spPr bwMode="auto">
            <a:xfrm>
              <a:off x="3008" y="1344"/>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7994" name="Text Box 96"/>
            <p:cNvSpPr txBox="1">
              <a:spLocks noChangeArrowheads="1"/>
            </p:cNvSpPr>
            <p:nvPr/>
          </p:nvSpPr>
          <p:spPr bwMode="auto">
            <a:xfrm>
              <a:off x="5516" y="2088"/>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7995" name="Text Box 97"/>
            <p:cNvSpPr txBox="1">
              <a:spLocks noChangeArrowheads="1"/>
            </p:cNvSpPr>
            <p:nvPr/>
          </p:nvSpPr>
          <p:spPr bwMode="auto">
            <a:xfrm>
              <a:off x="5494" y="2751"/>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7996" name="Text Box 98"/>
            <p:cNvSpPr txBox="1">
              <a:spLocks noChangeArrowheads="1"/>
            </p:cNvSpPr>
            <p:nvPr/>
          </p:nvSpPr>
          <p:spPr bwMode="auto">
            <a:xfrm>
              <a:off x="4934" y="300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7997" name="Text Box 99"/>
            <p:cNvSpPr txBox="1">
              <a:spLocks noChangeArrowheads="1"/>
            </p:cNvSpPr>
            <p:nvPr/>
          </p:nvSpPr>
          <p:spPr bwMode="auto">
            <a:xfrm>
              <a:off x="5508" y="920"/>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7998" name="Text Box 100"/>
            <p:cNvSpPr txBox="1">
              <a:spLocks noChangeArrowheads="1"/>
            </p:cNvSpPr>
            <p:nvPr/>
          </p:nvSpPr>
          <p:spPr bwMode="auto">
            <a:xfrm>
              <a:off x="4694" y="399"/>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7999" name="Text Box 101"/>
            <p:cNvSpPr txBox="1">
              <a:spLocks noChangeArrowheads="1"/>
            </p:cNvSpPr>
            <p:nvPr/>
          </p:nvSpPr>
          <p:spPr bwMode="auto">
            <a:xfrm>
              <a:off x="3824" y="408"/>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8000" name="Text Box 102"/>
            <p:cNvSpPr txBox="1">
              <a:spLocks noChangeArrowheads="1"/>
            </p:cNvSpPr>
            <p:nvPr/>
          </p:nvSpPr>
          <p:spPr bwMode="auto">
            <a:xfrm>
              <a:off x="4310" y="3479"/>
              <a:ext cx="212" cy="173"/>
            </a:xfrm>
            <a:prstGeom prst="rect">
              <a:avLst/>
            </a:prstGeom>
            <a:noFill/>
            <a:ln w="9525">
              <a:noFill/>
              <a:miter lim="800000"/>
            </a:ln>
          </p:spPr>
          <p:txBody>
            <a:bodyPr wrap="none">
              <a:spAutoFit/>
            </a:bodyPr>
            <a:lstStyle/>
            <a:p>
              <a:pPr algn="ctr"/>
              <a:r>
                <a:rPr lang="en-US" sz="1200">
                  <a:latin typeface="Times New Roman" charset="0"/>
                </a:rPr>
                <a:t>80</a:t>
              </a:r>
              <a:endParaRPr lang="en-US" sz="1200">
                <a:latin typeface="Times New Roman" charset="0"/>
              </a:endParaRPr>
            </a:p>
          </p:txBody>
        </p:sp>
        <p:sp>
          <p:nvSpPr>
            <p:cNvPr id="38001" name="Text Box 103"/>
            <p:cNvSpPr txBox="1">
              <a:spLocks noChangeArrowheads="1"/>
            </p:cNvSpPr>
            <p:nvPr/>
          </p:nvSpPr>
          <p:spPr bwMode="auto">
            <a:xfrm>
              <a:off x="4310" y="328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8002" name="Text Box 104"/>
            <p:cNvSpPr txBox="1">
              <a:spLocks noChangeArrowheads="1"/>
            </p:cNvSpPr>
            <p:nvPr/>
          </p:nvSpPr>
          <p:spPr bwMode="auto">
            <a:xfrm>
              <a:off x="3360" y="768"/>
              <a:ext cx="350" cy="212"/>
            </a:xfrm>
            <a:prstGeom prst="rect">
              <a:avLst/>
            </a:prstGeom>
            <a:noFill/>
            <a:ln w="9525">
              <a:noFill/>
              <a:miter lim="800000"/>
            </a:ln>
          </p:spPr>
          <p:txBody>
            <a:bodyPr wrap="none">
              <a:spAutoFit/>
            </a:bodyPr>
            <a:lstStyle/>
            <a:p>
              <a:pPr algn="ctr"/>
              <a:r>
                <a:rPr lang="en-US" sz="1600" b="1">
                  <a:latin typeface="Times New Roman" charset="0"/>
                </a:rPr>
                <a:t>F.V.</a:t>
              </a:r>
              <a:endParaRPr lang="en-US" sz="1600" b="1">
                <a:latin typeface="Times New Roman" charset="0"/>
              </a:endParaRPr>
            </a:p>
          </p:txBody>
        </p:sp>
        <p:sp>
          <p:nvSpPr>
            <p:cNvPr id="38003" name="Text Box 105"/>
            <p:cNvSpPr txBox="1">
              <a:spLocks noChangeArrowheads="1"/>
            </p:cNvSpPr>
            <p:nvPr/>
          </p:nvSpPr>
          <p:spPr bwMode="auto">
            <a:xfrm>
              <a:off x="3552" y="3648"/>
              <a:ext cx="357" cy="212"/>
            </a:xfrm>
            <a:prstGeom prst="rect">
              <a:avLst/>
            </a:prstGeom>
            <a:noFill/>
            <a:ln w="9525">
              <a:noFill/>
              <a:miter lim="800000"/>
            </a:ln>
          </p:spPr>
          <p:txBody>
            <a:bodyPr wrap="none">
              <a:spAutoFit/>
            </a:bodyPr>
            <a:lstStyle/>
            <a:p>
              <a:pPr algn="ctr"/>
              <a:r>
                <a:rPr lang="en-US" sz="1600" b="1">
                  <a:latin typeface="Times New Roman" charset="0"/>
                </a:rPr>
                <a:t>T.V.</a:t>
              </a:r>
              <a:endParaRPr lang="en-US" sz="1600" b="1">
                <a:latin typeface="Times New Roman" charset="0"/>
              </a:endParaRPr>
            </a:p>
          </p:txBody>
        </p:sp>
        <p:sp>
          <p:nvSpPr>
            <p:cNvPr id="38004" name="Line 106"/>
            <p:cNvSpPr>
              <a:spLocks noChangeShapeType="1"/>
            </p:cNvSpPr>
            <p:nvPr/>
          </p:nvSpPr>
          <p:spPr bwMode="auto">
            <a:xfrm>
              <a:off x="2880" y="1560"/>
              <a:ext cx="2784" cy="0"/>
            </a:xfrm>
            <a:prstGeom prst="line">
              <a:avLst/>
            </a:prstGeom>
            <a:noFill/>
            <a:ln w="9525">
              <a:solidFill>
                <a:schemeClr val="tx1"/>
              </a:solidFill>
              <a:round/>
            </a:ln>
          </p:spPr>
          <p:txBody>
            <a:bodyPr/>
            <a:lstStyle/>
            <a:p>
              <a:endParaRPr lang="en-IN"/>
            </a:p>
          </p:txBody>
        </p:sp>
        <p:sp>
          <p:nvSpPr>
            <p:cNvPr id="38005" name="Text Box 107"/>
            <p:cNvSpPr txBox="1">
              <a:spLocks noChangeArrowheads="1"/>
            </p:cNvSpPr>
            <p:nvPr/>
          </p:nvSpPr>
          <p:spPr bwMode="auto">
            <a:xfrm>
              <a:off x="2740" y="1463"/>
              <a:ext cx="185" cy="173"/>
            </a:xfrm>
            <a:prstGeom prst="rect">
              <a:avLst/>
            </a:prstGeom>
            <a:noFill/>
            <a:ln w="9525">
              <a:noFill/>
              <a:miter lim="800000"/>
            </a:ln>
          </p:spPr>
          <p:txBody>
            <a:bodyPr wrap="none">
              <a:spAutoFit/>
            </a:bodyPr>
            <a:lstStyle/>
            <a:p>
              <a:pPr algn="ctr"/>
              <a:r>
                <a:rPr lang="en-US" sz="1200">
                  <a:latin typeface="Times New Roman" charset="0"/>
                </a:rPr>
                <a:t>X</a:t>
              </a:r>
              <a:endParaRPr lang="en-US" sz="1200">
                <a:latin typeface="Times New Roman" charset="0"/>
              </a:endParaRPr>
            </a:p>
          </p:txBody>
        </p:sp>
        <p:sp>
          <p:nvSpPr>
            <p:cNvPr id="38006" name="Text Box 108"/>
            <p:cNvSpPr txBox="1">
              <a:spLocks noChangeArrowheads="1"/>
            </p:cNvSpPr>
            <p:nvPr/>
          </p:nvSpPr>
          <p:spPr bwMode="auto">
            <a:xfrm>
              <a:off x="5524" y="1463"/>
              <a:ext cx="185" cy="173"/>
            </a:xfrm>
            <a:prstGeom prst="rect">
              <a:avLst/>
            </a:prstGeom>
            <a:noFill/>
            <a:ln w="9525">
              <a:noFill/>
              <a:miter lim="800000"/>
            </a:ln>
          </p:spPr>
          <p:txBody>
            <a:bodyPr wrap="none">
              <a:spAutoFit/>
            </a:bodyPr>
            <a:lstStyle/>
            <a:p>
              <a:pPr algn="ctr"/>
              <a:r>
                <a:rPr lang="en-US" sz="1200">
                  <a:latin typeface="Times New Roman" charset="0"/>
                </a:rPr>
                <a:t>Y</a:t>
              </a:r>
              <a:endParaRPr lang="en-US" sz="1200">
                <a:latin typeface="Times New Roman" charset="0"/>
              </a:endParaRPr>
            </a:p>
          </p:txBody>
        </p:sp>
      </p:grpSp>
      <p:grpSp>
        <p:nvGrpSpPr>
          <p:cNvPr id="4" name="Group 109"/>
          <p:cNvGrpSpPr/>
          <p:nvPr/>
        </p:nvGrpSpPr>
        <p:grpSpPr bwMode="auto">
          <a:xfrm>
            <a:off x="1981200" y="304800"/>
            <a:ext cx="6248400" cy="381000"/>
            <a:chOff x="1440" y="288"/>
            <a:chExt cx="4320" cy="240"/>
          </a:xfrm>
        </p:grpSpPr>
        <p:sp>
          <p:nvSpPr>
            <p:cNvPr id="37939" name="Rectangle 110"/>
            <p:cNvSpPr>
              <a:spLocks noChangeArrowheads="1"/>
            </p:cNvSpPr>
            <p:nvPr/>
          </p:nvSpPr>
          <p:spPr bwMode="auto">
            <a:xfrm>
              <a:off x="1440" y="288"/>
              <a:ext cx="4320" cy="240"/>
            </a:xfrm>
            <a:prstGeom prst="rect">
              <a:avLst/>
            </a:prstGeom>
            <a:solidFill>
              <a:srgbClr val="FFFFCC"/>
            </a:solidFill>
            <a:ln w="9525">
              <a:solidFill>
                <a:schemeClr val="tx1"/>
              </a:solidFill>
              <a:miter lim="800000"/>
            </a:ln>
          </p:spPr>
          <p:txBody>
            <a:bodyPr wrap="none" anchor="ctr"/>
            <a:lstStyle/>
            <a:p>
              <a:endParaRPr lang="en-IN"/>
            </a:p>
          </p:txBody>
        </p:sp>
        <p:sp>
          <p:nvSpPr>
            <p:cNvPr id="37940" name="Text Box 111"/>
            <p:cNvSpPr txBox="1">
              <a:spLocks noChangeArrowheads="1"/>
            </p:cNvSpPr>
            <p:nvPr/>
          </p:nvSpPr>
          <p:spPr bwMode="auto">
            <a:xfrm>
              <a:off x="1584" y="288"/>
              <a:ext cx="4063" cy="212"/>
            </a:xfrm>
            <a:prstGeom prst="rect">
              <a:avLst/>
            </a:prstGeom>
            <a:noFill/>
            <a:ln w="9525">
              <a:noFill/>
              <a:miter lim="800000"/>
            </a:ln>
          </p:spPr>
          <p:txBody>
            <a:bodyPr wrap="none">
              <a:spAutoFit/>
            </a:bodyPr>
            <a:lstStyle/>
            <a:p>
              <a:r>
                <a:rPr lang="en-US" sz="1600" b="1"/>
                <a:t>F.V. &amp; T.V. of  an object are given. Draw it’s isometric view.</a:t>
              </a:r>
              <a:endParaRPr lang="en-US" sz="1600" b="1"/>
            </a:p>
          </p:txBody>
        </p:sp>
      </p:grpSp>
      <p:grpSp>
        <p:nvGrpSpPr>
          <p:cNvPr id="5" name="Group 112"/>
          <p:cNvGrpSpPr/>
          <p:nvPr/>
        </p:nvGrpSpPr>
        <p:grpSpPr bwMode="auto">
          <a:xfrm>
            <a:off x="0" y="0"/>
            <a:ext cx="1806575" cy="1066800"/>
            <a:chOff x="270" y="96"/>
            <a:chExt cx="1532" cy="816"/>
          </a:xfrm>
        </p:grpSpPr>
        <p:sp>
          <p:nvSpPr>
            <p:cNvPr id="37937" name="Oval 113"/>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7938" name="Text Box 114"/>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37929" name="Oval 115"/>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34</a:t>
            </a:r>
            <a:endParaRPr lang="en-US" b="1">
              <a:latin typeface="Times New Roman" charset="0"/>
            </a:endParaRPr>
          </a:p>
        </p:txBody>
      </p:sp>
      <p:grpSp>
        <p:nvGrpSpPr>
          <p:cNvPr id="6" name="Group 116"/>
          <p:cNvGrpSpPr/>
          <p:nvPr/>
        </p:nvGrpSpPr>
        <p:grpSpPr bwMode="auto">
          <a:xfrm>
            <a:off x="7467600" y="46038"/>
            <a:ext cx="1096963" cy="182562"/>
            <a:chOff x="5050" y="0"/>
            <a:chExt cx="691" cy="115"/>
          </a:xfrm>
        </p:grpSpPr>
        <p:sp>
          <p:nvSpPr>
            <p:cNvPr id="37931" name="AutoShape 117">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7932" name="AutoShape 118">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7933" name="AutoShape 119">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7934" name="AutoShape 120">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7935" name="AutoShape 121">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7936" name="AutoShape 122">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38914"/>
                                        </p:tgtEl>
                                        <p:attrNameLst>
                                          <p:attrName>style.visibility</p:attrName>
                                        </p:attrNameLst>
                                      </p:cBhvr>
                                      <p:to>
                                        <p:strVal val="visible"/>
                                      </p:to>
                                    </p:set>
                                    <p:anim calcmode="lin" valueType="num">
                                      <p:cBhvr>
                                        <p:cTn id="7" dur="500" fill="hold"/>
                                        <p:tgtEl>
                                          <p:spTgt spid="38914"/>
                                        </p:tgtEl>
                                        <p:attrNameLst>
                                          <p:attrName>ppt_w</p:attrName>
                                        </p:attrNameLst>
                                      </p:cBhvr>
                                      <p:tavLst>
                                        <p:tav tm="0">
                                          <p:val>
                                            <p:fltVal val="0"/>
                                          </p:val>
                                        </p:tav>
                                        <p:tav tm="100000">
                                          <p:val>
                                            <p:strVal val="#ppt_w"/>
                                          </p:val>
                                        </p:tav>
                                      </p:tavLst>
                                    </p:anim>
                                    <p:anim calcmode="lin" valueType="num">
                                      <p:cBhvr>
                                        <p:cTn id="8" dur="500" fill="hold"/>
                                        <p:tgtEl>
                                          <p:spTgt spid="38914"/>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38915"/>
                                        </p:tgtEl>
                                        <p:attrNameLst>
                                          <p:attrName>style.visibility</p:attrName>
                                        </p:attrNameLst>
                                      </p:cBhvr>
                                      <p:to>
                                        <p:strVal val="visible"/>
                                      </p:to>
                                    </p:set>
                                    <p:anim calcmode="lin" valueType="num">
                                      <p:cBhvr>
                                        <p:cTn id="13" dur="500" fill="hold"/>
                                        <p:tgtEl>
                                          <p:spTgt spid="38915"/>
                                        </p:tgtEl>
                                        <p:attrNameLst>
                                          <p:attrName>ppt_w</p:attrName>
                                        </p:attrNameLst>
                                      </p:cBhvr>
                                      <p:tavLst>
                                        <p:tav tm="0">
                                          <p:val>
                                            <p:fltVal val="0"/>
                                          </p:val>
                                        </p:tav>
                                        <p:tav tm="100000">
                                          <p:val>
                                            <p:strVal val="#ppt_w"/>
                                          </p:val>
                                        </p:tav>
                                      </p:tavLst>
                                    </p:anim>
                                    <p:anim calcmode="lin" valueType="num">
                                      <p:cBhvr>
                                        <p:cTn id="14" dur="500" fill="hold"/>
                                        <p:tgtEl>
                                          <p:spTgt spid="38915"/>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38916"/>
                                        </p:tgtEl>
                                        <p:attrNameLst>
                                          <p:attrName>style.visibility</p:attrName>
                                        </p:attrNameLst>
                                      </p:cBhvr>
                                      <p:to>
                                        <p:strVal val="visible"/>
                                      </p:to>
                                    </p:set>
                                    <p:anim calcmode="lin" valueType="num">
                                      <p:cBhvr>
                                        <p:cTn id="19" dur="500" fill="hold"/>
                                        <p:tgtEl>
                                          <p:spTgt spid="38916"/>
                                        </p:tgtEl>
                                        <p:attrNameLst>
                                          <p:attrName>ppt_w</p:attrName>
                                        </p:attrNameLst>
                                      </p:cBhvr>
                                      <p:tavLst>
                                        <p:tav tm="0">
                                          <p:val>
                                            <p:fltVal val="0"/>
                                          </p:val>
                                        </p:tav>
                                        <p:tav tm="100000">
                                          <p:val>
                                            <p:strVal val="#ppt_w"/>
                                          </p:val>
                                        </p:tav>
                                      </p:tavLst>
                                    </p:anim>
                                    <p:anim calcmode="lin" valueType="num">
                                      <p:cBhvr>
                                        <p:cTn id="20" dur="500" fill="hold"/>
                                        <p:tgtEl>
                                          <p:spTgt spid="38916"/>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32" fill="hold" grpId="0" nodeType="clickEffect">
                                  <p:stCondLst>
                                    <p:cond delay="0"/>
                                  </p:stCondLst>
                                  <p:childTnLst>
                                    <p:set>
                                      <p:cBhvr>
                                        <p:cTn id="24" dur="1" fill="hold">
                                          <p:stCondLst>
                                            <p:cond delay="0"/>
                                          </p:stCondLst>
                                        </p:cTn>
                                        <p:tgtEl>
                                          <p:spTgt spid="38953"/>
                                        </p:tgtEl>
                                        <p:attrNameLst>
                                          <p:attrName>style.visibility</p:attrName>
                                        </p:attrNameLst>
                                      </p:cBhvr>
                                      <p:to>
                                        <p:strVal val="visible"/>
                                      </p:to>
                                    </p:set>
                                    <p:anim calcmode="lin" valueType="num">
                                      <p:cBhvr>
                                        <p:cTn id="25" dur="500" fill="hold"/>
                                        <p:tgtEl>
                                          <p:spTgt spid="38953"/>
                                        </p:tgtEl>
                                        <p:attrNameLst>
                                          <p:attrName>ppt_w</p:attrName>
                                        </p:attrNameLst>
                                      </p:cBhvr>
                                      <p:tavLst>
                                        <p:tav tm="0">
                                          <p:val>
                                            <p:strVal val="4*#ppt_w"/>
                                          </p:val>
                                        </p:tav>
                                        <p:tav tm="100000">
                                          <p:val>
                                            <p:strVal val="#ppt_w"/>
                                          </p:val>
                                        </p:tav>
                                      </p:tavLst>
                                    </p:anim>
                                    <p:anim calcmode="lin" valueType="num">
                                      <p:cBhvr>
                                        <p:cTn id="26" dur="500" fill="hold"/>
                                        <p:tgtEl>
                                          <p:spTgt spid="38953"/>
                                        </p:tgtEl>
                                        <p:attrNameLst>
                                          <p:attrName>ppt_h</p:attrName>
                                        </p:attrNameLst>
                                      </p:cBhvr>
                                      <p:tavLst>
                                        <p:tav tm="0">
                                          <p:val>
                                            <p:strVal val="4*#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4" fill="hold" grpId="0" nodeType="clickEffect">
                                  <p:stCondLst>
                                    <p:cond delay="0"/>
                                  </p:stCondLst>
                                  <p:childTnLst>
                                    <p:set>
                                      <p:cBhvr>
                                        <p:cTn id="30" dur="1" fill="hold">
                                          <p:stCondLst>
                                            <p:cond delay="0"/>
                                          </p:stCondLst>
                                        </p:cTn>
                                        <p:tgtEl>
                                          <p:spTgt spid="38918"/>
                                        </p:tgtEl>
                                        <p:attrNameLst>
                                          <p:attrName>style.visibility</p:attrName>
                                        </p:attrNameLst>
                                      </p:cBhvr>
                                      <p:to>
                                        <p:strVal val="visible"/>
                                      </p:to>
                                    </p:set>
                                    <p:anim calcmode="lin" valueType="num">
                                      <p:cBhvr>
                                        <p:cTn id="31" dur="500" fill="hold"/>
                                        <p:tgtEl>
                                          <p:spTgt spid="38918"/>
                                        </p:tgtEl>
                                        <p:attrNameLst>
                                          <p:attrName>ppt_x</p:attrName>
                                        </p:attrNameLst>
                                      </p:cBhvr>
                                      <p:tavLst>
                                        <p:tav tm="0">
                                          <p:val>
                                            <p:strVal val="#ppt_x"/>
                                          </p:val>
                                        </p:tav>
                                        <p:tav tm="100000">
                                          <p:val>
                                            <p:strVal val="#ppt_x"/>
                                          </p:val>
                                        </p:tav>
                                      </p:tavLst>
                                    </p:anim>
                                    <p:anim calcmode="lin" valueType="num">
                                      <p:cBhvr>
                                        <p:cTn id="32" dur="500" fill="hold"/>
                                        <p:tgtEl>
                                          <p:spTgt spid="38918"/>
                                        </p:tgtEl>
                                        <p:attrNameLst>
                                          <p:attrName>ppt_y</p:attrName>
                                        </p:attrNameLst>
                                      </p:cBhvr>
                                      <p:tavLst>
                                        <p:tav tm="0">
                                          <p:val>
                                            <p:strVal val="#ppt_y+#ppt_h/2"/>
                                          </p:val>
                                        </p:tav>
                                        <p:tav tm="100000">
                                          <p:val>
                                            <p:strVal val="#ppt_y"/>
                                          </p:val>
                                        </p:tav>
                                      </p:tavLst>
                                    </p:anim>
                                    <p:anim calcmode="lin" valueType="num">
                                      <p:cBhvr>
                                        <p:cTn id="33" dur="500" fill="hold"/>
                                        <p:tgtEl>
                                          <p:spTgt spid="38918"/>
                                        </p:tgtEl>
                                        <p:attrNameLst>
                                          <p:attrName>ppt_w</p:attrName>
                                        </p:attrNameLst>
                                      </p:cBhvr>
                                      <p:tavLst>
                                        <p:tav tm="0">
                                          <p:val>
                                            <p:strVal val="#ppt_w"/>
                                          </p:val>
                                        </p:tav>
                                        <p:tav tm="100000">
                                          <p:val>
                                            <p:strVal val="#ppt_w"/>
                                          </p:val>
                                        </p:tav>
                                      </p:tavLst>
                                    </p:anim>
                                    <p:anim calcmode="lin" valueType="num">
                                      <p:cBhvr>
                                        <p:cTn id="34" dur="500" fill="hold"/>
                                        <p:tgtEl>
                                          <p:spTgt spid="38918"/>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4" fill="hold" grpId="0" nodeType="clickEffect">
                                  <p:stCondLst>
                                    <p:cond delay="0"/>
                                  </p:stCondLst>
                                  <p:childTnLst>
                                    <p:set>
                                      <p:cBhvr>
                                        <p:cTn id="38" dur="1" fill="hold">
                                          <p:stCondLst>
                                            <p:cond delay="0"/>
                                          </p:stCondLst>
                                        </p:cTn>
                                        <p:tgtEl>
                                          <p:spTgt spid="38917"/>
                                        </p:tgtEl>
                                        <p:attrNameLst>
                                          <p:attrName>style.visibility</p:attrName>
                                        </p:attrNameLst>
                                      </p:cBhvr>
                                      <p:to>
                                        <p:strVal val="visible"/>
                                      </p:to>
                                    </p:set>
                                    <p:anim calcmode="lin" valueType="num">
                                      <p:cBhvr>
                                        <p:cTn id="39" dur="500" fill="hold"/>
                                        <p:tgtEl>
                                          <p:spTgt spid="38917"/>
                                        </p:tgtEl>
                                        <p:attrNameLst>
                                          <p:attrName>ppt_x</p:attrName>
                                        </p:attrNameLst>
                                      </p:cBhvr>
                                      <p:tavLst>
                                        <p:tav tm="0">
                                          <p:val>
                                            <p:strVal val="#ppt_x"/>
                                          </p:val>
                                        </p:tav>
                                        <p:tav tm="100000">
                                          <p:val>
                                            <p:strVal val="#ppt_x"/>
                                          </p:val>
                                        </p:tav>
                                      </p:tavLst>
                                    </p:anim>
                                    <p:anim calcmode="lin" valueType="num">
                                      <p:cBhvr>
                                        <p:cTn id="40" dur="500" fill="hold"/>
                                        <p:tgtEl>
                                          <p:spTgt spid="38917"/>
                                        </p:tgtEl>
                                        <p:attrNameLst>
                                          <p:attrName>ppt_y</p:attrName>
                                        </p:attrNameLst>
                                      </p:cBhvr>
                                      <p:tavLst>
                                        <p:tav tm="0">
                                          <p:val>
                                            <p:strVal val="#ppt_y+#ppt_h/2"/>
                                          </p:val>
                                        </p:tav>
                                        <p:tav tm="100000">
                                          <p:val>
                                            <p:strVal val="#ppt_y"/>
                                          </p:val>
                                        </p:tav>
                                      </p:tavLst>
                                    </p:anim>
                                    <p:anim calcmode="lin" valueType="num">
                                      <p:cBhvr>
                                        <p:cTn id="41" dur="500" fill="hold"/>
                                        <p:tgtEl>
                                          <p:spTgt spid="38917"/>
                                        </p:tgtEl>
                                        <p:attrNameLst>
                                          <p:attrName>ppt_w</p:attrName>
                                        </p:attrNameLst>
                                      </p:cBhvr>
                                      <p:tavLst>
                                        <p:tav tm="0">
                                          <p:val>
                                            <p:strVal val="#ppt_w"/>
                                          </p:val>
                                        </p:tav>
                                        <p:tav tm="100000">
                                          <p:val>
                                            <p:strVal val="#ppt_w"/>
                                          </p:val>
                                        </p:tav>
                                      </p:tavLst>
                                    </p:anim>
                                    <p:anim calcmode="lin" valueType="num">
                                      <p:cBhvr>
                                        <p:cTn id="42" dur="500" fill="hold"/>
                                        <p:tgtEl>
                                          <p:spTgt spid="38917"/>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4" fill="hold" grpId="0" nodeType="clickEffect">
                                  <p:stCondLst>
                                    <p:cond delay="0"/>
                                  </p:stCondLst>
                                  <p:childTnLst>
                                    <p:set>
                                      <p:cBhvr>
                                        <p:cTn id="46" dur="1" fill="hold">
                                          <p:stCondLst>
                                            <p:cond delay="0"/>
                                          </p:stCondLst>
                                        </p:cTn>
                                        <p:tgtEl>
                                          <p:spTgt spid="38919"/>
                                        </p:tgtEl>
                                        <p:attrNameLst>
                                          <p:attrName>style.visibility</p:attrName>
                                        </p:attrNameLst>
                                      </p:cBhvr>
                                      <p:to>
                                        <p:strVal val="visible"/>
                                      </p:to>
                                    </p:set>
                                    <p:anim calcmode="lin" valueType="num">
                                      <p:cBhvr>
                                        <p:cTn id="47" dur="500" fill="hold"/>
                                        <p:tgtEl>
                                          <p:spTgt spid="38919"/>
                                        </p:tgtEl>
                                        <p:attrNameLst>
                                          <p:attrName>ppt_x</p:attrName>
                                        </p:attrNameLst>
                                      </p:cBhvr>
                                      <p:tavLst>
                                        <p:tav tm="0">
                                          <p:val>
                                            <p:strVal val="#ppt_x"/>
                                          </p:val>
                                        </p:tav>
                                        <p:tav tm="100000">
                                          <p:val>
                                            <p:strVal val="#ppt_x"/>
                                          </p:val>
                                        </p:tav>
                                      </p:tavLst>
                                    </p:anim>
                                    <p:anim calcmode="lin" valueType="num">
                                      <p:cBhvr>
                                        <p:cTn id="48" dur="500" fill="hold"/>
                                        <p:tgtEl>
                                          <p:spTgt spid="38919"/>
                                        </p:tgtEl>
                                        <p:attrNameLst>
                                          <p:attrName>ppt_y</p:attrName>
                                        </p:attrNameLst>
                                      </p:cBhvr>
                                      <p:tavLst>
                                        <p:tav tm="0">
                                          <p:val>
                                            <p:strVal val="#ppt_y+#ppt_h/2"/>
                                          </p:val>
                                        </p:tav>
                                        <p:tav tm="100000">
                                          <p:val>
                                            <p:strVal val="#ppt_y"/>
                                          </p:val>
                                        </p:tav>
                                      </p:tavLst>
                                    </p:anim>
                                    <p:anim calcmode="lin" valueType="num">
                                      <p:cBhvr>
                                        <p:cTn id="49" dur="500" fill="hold"/>
                                        <p:tgtEl>
                                          <p:spTgt spid="38919"/>
                                        </p:tgtEl>
                                        <p:attrNameLst>
                                          <p:attrName>ppt_w</p:attrName>
                                        </p:attrNameLst>
                                      </p:cBhvr>
                                      <p:tavLst>
                                        <p:tav tm="0">
                                          <p:val>
                                            <p:strVal val="#ppt_w"/>
                                          </p:val>
                                        </p:tav>
                                        <p:tav tm="100000">
                                          <p:val>
                                            <p:strVal val="#ppt_w"/>
                                          </p:val>
                                        </p:tav>
                                      </p:tavLst>
                                    </p:anim>
                                    <p:anim calcmode="lin" valueType="num">
                                      <p:cBhvr>
                                        <p:cTn id="50" dur="500" fill="hold"/>
                                        <p:tgtEl>
                                          <p:spTgt spid="38919"/>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8" presetClass="entr" presetSubtype="9" fill="hold" grpId="0" nodeType="clickEffect">
                                  <p:stCondLst>
                                    <p:cond delay="0"/>
                                  </p:stCondLst>
                                  <p:childTnLst>
                                    <p:set>
                                      <p:cBhvr>
                                        <p:cTn id="54" dur="1" fill="hold">
                                          <p:stCondLst>
                                            <p:cond delay="0"/>
                                          </p:stCondLst>
                                        </p:cTn>
                                        <p:tgtEl>
                                          <p:spTgt spid="38923"/>
                                        </p:tgtEl>
                                        <p:attrNameLst>
                                          <p:attrName>style.visibility</p:attrName>
                                        </p:attrNameLst>
                                      </p:cBhvr>
                                      <p:to>
                                        <p:strVal val="visible"/>
                                      </p:to>
                                    </p:set>
                                    <p:animEffect transition="in" filter="strips(upLeft)">
                                      <p:cBhvr>
                                        <p:cTn id="55" dur="500"/>
                                        <p:tgtEl>
                                          <p:spTgt spid="38923"/>
                                        </p:tgtEl>
                                      </p:cBhvr>
                                    </p:animEffect>
                                  </p:childTnLst>
                                </p:cTn>
                              </p:par>
                            </p:childTnLst>
                          </p:cTn>
                        </p:par>
                      </p:childTnLst>
                    </p:cTn>
                  </p:par>
                  <p:par>
                    <p:cTn id="56" fill="hold">
                      <p:stCondLst>
                        <p:cond delay="indefinite"/>
                      </p:stCondLst>
                      <p:childTnLst>
                        <p:par>
                          <p:cTn id="57" fill="hold">
                            <p:stCondLst>
                              <p:cond delay="0"/>
                            </p:stCondLst>
                            <p:childTnLst>
                              <p:par>
                                <p:cTn id="58" presetID="18" presetClass="entr" presetSubtype="9" fill="hold" grpId="0" nodeType="clickEffect">
                                  <p:stCondLst>
                                    <p:cond delay="0"/>
                                  </p:stCondLst>
                                  <p:childTnLst>
                                    <p:set>
                                      <p:cBhvr>
                                        <p:cTn id="59" dur="1" fill="hold">
                                          <p:stCondLst>
                                            <p:cond delay="0"/>
                                          </p:stCondLst>
                                        </p:cTn>
                                        <p:tgtEl>
                                          <p:spTgt spid="38920"/>
                                        </p:tgtEl>
                                        <p:attrNameLst>
                                          <p:attrName>style.visibility</p:attrName>
                                        </p:attrNameLst>
                                      </p:cBhvr>
                                      <p:to>
                                        <p:strVal val="visible"/>
                                      </p:to>
                                    </p:set>
                                    <p:animEffect transition="in" filter="strips(upLeft)">
                                      <p:cBhvr>
                                        <p:cTn id="60" dur="500"/>
                                        <p:tgtEl>
                                          <p:spTgt spid="38920"/>
                                        </p:tgtEl>
                                      </p:cBhvr>
                                    </p:animEffect>
                                  </p:childTnLst>
                                </p:cTn>
                              </p:par>
                            </p:childTnLst>
                          </p:cTn>
                        </p:par>
                      </p:childTnLst>
                    </p:cTn>
                  </p:par>
                  <p:par>
                    <p:cTn id="61" fill="hold">
                      <p:stCondLst>
                        <p:cond delay="indefinite"/>
                      </p:stCondLst>
                      <p:childTnLst>
                        <p:par>
                          <p:cTn id="62" fill="hold">
                            <p:stCondLst>
                              <p:cond delay="0"/>
                            </p:stCondLst>
                            <p:childTnLst>
                              <p:par>
                                <p:cTn id="63" presetID="18" presetClass="entr" presetSubtype="3" fill="hold" grpId="0" nodeType="clickEffect">
                                  <p:stCondLst>
                                    <p:cond delay="0"/>
                                  </p:stCondLst>
                                  <p:childTnLst>
                                    <p:set>
                                      <p:cBhvr>
                                        <p:cTn id="64" dur="1" fill="hold">
                                          <p:stCondLst>
                                            <p:cond delay="0"/>
                                          </p:stCondLst>
                                        </p:cTn>
                                        <p:tgtEl>
                                          <p:spTgt spid="38921"/>
                                        </p:tgtEl>
                                        <p:attrNameLst>
                                          <p:attrName>style.visibility</p:attrName>
                                        </p:attrNameLst>
                                      </p:cBhvr>
                                      <p:to>
                                        <p:strVal val="visible"/>
                                      </p:to>
                                    </p:set>
                                    <p:animEffect transition="in" filter="strips(upRight)">
                                      <p:cBhvr>
                                        <p:cTn id="65" dur="500"/>
                                        <p:tgtEl>
                                          <p:spTgt spid="38921"/>
                                        </p:tgtEl>
                                      </p:cBhvr>
                                    </p:animEffect>
                                  </p:childTnLst>
                                </p:cTn>
                              </p:par>
                            </p:childTnLst>
                          </p:cTn>
                        </p:par>
                      </p:childTnLst>
                    </p:cTn>
                  </p:par>
                  <p:par>
                    <p:cTn id="66" fill="hold">
                      <p:stCondLst>
                        <p:cond delay="indefinite"/>
                      </p:stCondLst>
                      <p:childTnLst>
                        <p:par>
                          <p:cTn id="67" fill="hold">
                            <p:stCondLst>
                              <p:cond delay="0"/>
                            </p:stCondLst>
                            <p:childTnLst>
                              <p:par>
                                <p:cTn id="68" presetID="18" presetClass="entr" presetSubtype="3" fill="hold" grpId="0" nodeType="clickEffect">
                                  <p:stCondLst>
                                    <p:cond delay="0"/>
                                  </p:stCondLst>
                                  <p:childTnLst>
                                    <p:set>
                                      <p:cBhvr>
                                        <p:cTn id="69" dur="1" fill="hold">
                                          <p:stCondLst>
                                            <p:cond delay="0"/>
                                          </p:stCondLst>
                                        </p:cTn>
                                        <p:tgtEl>
                                          <p:spTgt spid="38922"/>
                                        </p:tgtEl>
                                        <p:attrNameLst>
                                          <p:attrName>style.visibility</p:attrName>
                                        </p:attrNameLst>
                                      </p:cBhvr>
                                      <p:to>
                                        <p:strVal val="visible"/>
                                      </p:to>
                                    </p:set>
                                    <p:animEffect transition="in" filter="strips(upRight)">
                                      <p:cBhvr>
                                        <p:cTn id="70" dur="500"/>
                                        <p:tgtEl>
                                          <p:spTgt spid="38922"/>
                                        </p:tgtEl>
                                      </p:cBhvr>
                                    </p:animEffect>
                                  </p:childTnLst>
                                </p:cTn>
                              </p:par>
                            </p:childTnLst>
                          </p:cTn>
                        </p:par>
                      </p:childTnLst>
                    </p:cTn>
                  </p:par>
                  <p:par>
                    <p:cTn id="71" fill="hold">
                      <p:stCondLst>
                        <p:cond delay="indefinite"/>
                      </p:stCondLst>
                      <p:childTnLst>
                        <p:par>
                          <p:cTn id="72" fill="hold">
                            <p:stCondLst>
                              <p:cond delay="0"/>
                            </p:stCondLst>
                            <p:childTnLst>
                              <p:par>
                                <p:cTn id="73" presetID="17" presetClass="entr" presetSubtype="4" fill="hold" grpId="0" nodeType="clickEffect">
                                  <p:stCondLst>
                                    <p:cond delay="0"/>
                                  </p:stCondLst>
                                  <p:childTnLst>
                                    <p:set>
                                      <p:cBhvr>
                                        <p:cTn id="74" dur="1" fill="hold">
                                          <p:stCondLst>
                                            <p:cond delay="0"/>
                                          </p:stCondLst>
                                        </p:cTn>
                                        <p:tgtEl>
                                          <p:spTgt spid="38924"/>
                                        </p:tgtEl>
                                        <p:attrNameLst>
                                          <p:attrName>style.visibility</p:attrName>
                                        </p:attrNameLst>
                                      </p:cBhvr>
                                      <p:to>
                                        <p:strVal val="visible"/>
                                      </p:to>
                                    </p:set>
                                    <p:anim calcmode="lin" valueType="num">
                                      <p:cBhvr>
                                        <p:cTn id="75" dur="500" fill="hold"/>
                                        <p:tgtEl>
                                          <p:spTgt spid="38924"/>
                                        </p:tgtEl>
                                        <p:attrNameLst>
                                          <p:attrName>ppt_x</p:attrName>
                                        </p:attrNameLst>
                                      </p:cBhvr>
                                      <p:tavLst>
                                        <p:tav tm="0">
                                          <p:val>
                                            <p:strVal val="#ppt_x"/>
                                          </p:val>
                                        </p:tav>
                                        <p:tav tm="100000">
                                          <p:val>
                                            <p:strVal val="#ppt_x"/>
                                          </p:val>
                                        </p:tav>
                                      </p:tavLst>
                                    </p:anim>
                                    <p:anim calcmode="lin" valueType="num">
                                      <p:cBhvr>
                                        <p:cTn id="76" dur="500" fill="hold"/>
                                        <p:tgtEl>
                                          <p:spTgt spid="38924"/>
                                        </p:tgtEl>
                                        <p:attrNameLst>
                                          <p:attrName>ppt_y</p:attrName>
                                        </p:attrNameLst>
                                      </p:cBhvr>
                                      <p:tavLst>
                                        <p:tav tm="0">
                                          <p:val>
                                            <p:strVal val="#ppt_y+#ppt_h/2"/>
                                          </p:val>
                                        </p:tav>
                                        <p:tav tm="100000">
                                          <p:val>
                                            <p:strVal val="#ppt_y"/>
                                          </p:val>
                                        </p:tav>
                                      </p:tavLst>
                                    </p:anim>
                                    <p:anim calcmode="lin" valueType="num">
                                      <p:cBhvr>
                                        <p:cTn id="77" dur="500" fill="hold"/>
                                        <p:tgtEl>
                                          <p:spTgt spid="38924"/>
                                        </p:tgtEl>
                                        <p:attrNameLst>
                                          <p:attrName>ppt_w</p:attrName>
                                        </p:attrNameLst>
                                      </p:cBhvr>
                                      <p:tavLst>
                                        <p:tav tm="0">
                                          <p:val>
                                            <p:strVal val="#ppt_w"/>
                                          </p:val>
                                        </p:tav>
                                        <p:tav tm="100000">
                                          <p:val>
                                            <p:strVal val="#ppt_w"/>
                                          </p:val>
                                        </p:tav>
                                      </p:tavLst>
                                    </p:anim>
                                    <p:anim calcmode="lin" valueType="num">
                                      <p:cBhvr>
                                        <p:cTn id="78" dur="500" fill="hold"/>
                                        <p:tgtEl>
                                          <p:spTgt spid="38924"/>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17" presetClass="entr" presetSubtype="4" fill="hold" grpId="0" nodeType="clickEffect">
                                  <p:stCondLst>
                                    <p:cond delay="0"/>
                                  </p:stCondLst>
                                  <p:childTnLst>
                                    <p:set>
                                      <p:cBhvr>
                                        <p:cTn id="82" dur="1" fill="hold">
                                          <p:stCondLst>
                                            <p:cond delay="0"/>
                                          </p:stCondLst>
                                        </p:cTn>
                                        <p:tgtEl>
                                          <p:spTgt spid="38925"/>
                                        </p:tgtEl>
                                        <p:attrNameLst>
                                          <p:attrName>style.visibility</p:attrName>
                                        </p:attrNameLst>
                                      </p:cBhvr>
                                      <p:to>
                                        <p:strVal val="visible"/>
                                      </p:to>
                                    </p:set>
                                    <p:anim calcmode="lin" valueType="num">
                                      <p:cBhvr>
                                        <p:cTn id="83" dur="500" fill="hold"/>
                                        <p:tgtEl>
                                          <p:spTgt spid="38925"/>
                                        </p:tgtEl>
                                        <p:attrNameLst>
                                          <p:attrName>ppt_x</p:attrName>
                                        </p:attrNameLst>
                                      </p:cBhvr>
                                      <p:tavLst>
                                        <p:tav tm="0">
                                          <p:val>
                                            <p:strVal val="#ppt_x"/>
                                          </p:val>
                                        </p:tav>
                                        <p:tav tm="100000">
                                          <p:val>
                                            <p:strVal val="#ppt_x"/>
                                          </p:val>
                                        </p:tav>
                                      </p:tavLst>
                                    </p:anim>
                                    <p:anim calcmode="lin" valueType="num">
                                      <p:cBhvr>
                                        <p:cTn id="84" dur="500" fill="hold"/>
                                        <p:tgtEl>
                                          <p:spTgt spid="38925"/>
                                        </p:tgtEl>
                                        <p:attrNameLst>
                                          <p:attrName>ppt_y</p:attrName>
                                        </p:attrNameLst>
                                      </p:cBhvr>
                                      <p:tavLst>
                                        <p:tav tm="0">
                                          <p:val>
                                            <p:strVal val="#ppt_y+#ppt_h/2"/>
                                          </p:val>
                                        </p:tav>
                                        <p:tav tm="100000">
                                          <p:val>
                                            <p:strVal val="#ppt_y"/>
                                          </p:val>
                                        </p:tav>
                                      </p:tavLst>
                                    </p:anim>
                                    <p:anim calcmode="lin" valueType="num">
                                      <p:cBhvr>
                                        <p:cTn id="85" dur="500" fill="hold"/>
                                        <p:tgtEl>
                                          <p:spTgt spid="38925"/>
                                        </p:tgtEl>
                                        <p:attrNameLst>
                                          <p:attrName>ppt_w</p:attrName>
                                        </p:attrNameLst>
                                      </p:cBhvr>
                                      <p:tavLst>
                                        <p:tav tm="0">
                                          <p:val>
                                            <p:strVal val="#ppt_w"/>
                                          </p:val>
                                        </p:tav>
                                        <p:tav tm="100000">
                                          <p:val>
                                            <p:strVal val="#ppt_w"/>
                                          </p:val>
                                        </p:tav>
                                      </p:tavLst>
                                    </p:anim>
                                    <p:anim calcmode="lin" valueType="num">
                                      <p:cBhvr>
                                        <p:cTn id="86" dur="500" fill="hold"/>
                                        <p:tgtEl>
                                          <p:spTgt spid="38925"/>
                                        </p:tgtEl>
                                        <p:attrNameLst>
                                          <p:attrName>ppt_h</p:attrName>
                                        </p:attrNameLst>
                                      </p:cBhvr>
                                      <p:tavLst>
                                        <p:tav tm="0">
                                          <p:val>
                                            <p:fltVal val="0"/>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18" presetClass="entr" presetSubtype="9" fill="hold" grpId="0" nodeType="clickEffect">
                                  <p:stCondLst>
                                    <p:cond delay="0"/>
                                  </p:stCondLst>
                                  <p:childTnLst>
                                    <p:set>
                                      <p:cBhvr>
                                        <p:cTn id="90" dur="1" fill="hold">
                                          <p:stCondLst>
                                            <p:cond delay="0"/>
                                          </p:stCondLst>
                                        </p:cTn>
                                        <p:tgtEl>
                                          <p:spTgt spid="38926"/>
                                        </p:tgtEl>
                                        <p:attrNameLst>
                                          <p:attrName>style.visibility</p:attrName>
                                        </p:attrNameLst>
                                      </p:cBhvr>
                                      <p:to>
                                        <p:strVal val="visible"/>
                                      </p:to>
                                    </p:set>
                                    <p:animEffect transition="in" filter="strips(upLeft)">
                                      <p:cBhvr>
                                        <p:cTn id="91" dur="500"/>
                                        <p:tgtEl>
                                          <p:spTgt spid="38926"/>
                                        </p:tgtEl>
                                      </p:cBhvr>
                                    </p:animEffect>
                                  </p:childTnLst>
                                </p:cTn>
                              </p:par>
                            </p:childTnLst>
                          </p:cTn>
                        </p:par>
                      </p:childTnLst>
                    </p:cTn>
                  </p:par>
                  <p:par>
                    <p:cTn id="92" fill="hold">
                      <p:stCondLst>
                        <p:cond delay="indefinite"/>
                      </p:stCondLst>
                      <p:childTnLst>
                        <p:par>
                          <p:cTn id="93" fill="hold">
                            <p:stCondLst>
                              <p:cond delay="0"/>
                            </p:stCondLst>
                            <p:childTnLst>
                              <p:par>
                                <p:cTn id="94" presetID="18" presetClass="entr" presetSubtype="9" fill="hold" grpId="0" nodeType="clickEffect">
                                  <p:stCondLst>
                                    <p:cond delay="0"/>
                                  </p:stCondLst>
                                  <p:childTnLst>
                                    <p:set>
                                      <p:cBhvr>
                                        <p:cTn id="95" dur="1" fill="hold">
                                          <p:stCondLst>
                                            <p:cond delay="0"/>
                                          </p:stCondLst>
                                        </p:cTn>
                                        <p:tgtEl>
                                          <p:spTgt spid="38927"/>
                                        </p:tgtEl>
                                        <p:attrNameLst>
                                          <p:attrName>style.visibility</p:attrName>
                                        </p:attrNameLst>
                                      </p:cBhvr>
                                      <p:to>
                                        <p:strVal val="visible"/>
                                      </p:to>
                                    </p:set>
                                    <p:animEffect transition="in" filter="strips(upLeft)">
                                      <p:cBhvr>
                                        <p:cTn id="96" dur="500"/>
                                        <p:tgtEl>
                                          <p:spTgt spid="38927"/>
                                        </p:tgtEl>
                                      </p:cBhvr>
                                    </p:animEffect>
                                  </p:childTnLst>
                                </p:cTn>
                              </p:par>
                            </p:childTnLst>
                          </p:cTn>
                        </p:par>
                      </p:childTnLst>
                    </p:cTn>
                  </p:par>
                  <p:par>
                    <p:cTn id="97" fill="hold">
                      <p:stCondLst>
                        <p:cond delay="indefinite"/>
                      </p:stCondLst>
                      <p:childTnLst>
                        <p:par>
                          <p:cTn id="98" fill="hold">
                            <p:stCondLst>
                              <p:cond delay="0"/>
                            </p:stCondLst>
                            <p:childTnLst>
                              <p:par>
                                <p:cTn id="99" presetID="18" presetClass="entr" presetSubtype="3" fill="hold" grpId="0" nodeType="clickEffect">
                                  <p:stCondLst>
                                    <p:cond delay="0"/>
                                  </p:stCondLst>
                                  <p:childTnLst>
                                    <p:set>
                                      <p:cBhvr>
                                        <p:cTn id="100" dur="1" fill="hold">
                                          <p:stCondLst>
                                            <p:cond delay="0"/>
                                          </p:stCondLst>
                                        </p:cTn>
                                        <p:tgtEl>
                                          <p:spTgt spid="38928"/>
                                        </p:tgtEl>
                                        <p:attrNameLst>
                                          <p:attrName>style.visibility</p:attrName>
                                        </p:attrNameLst>
                                      </p:cBhvr>
                                      <p:to>
                                        <p:strVal val="visible"/>
                                      </p:to>
                                    </p:set>
                                    <p:animEffect transition="in" filter="strips(upRight)">
                                      <p:cBhvr>
                                        <p:cTn id="101" dur="500"/>
                                        <p:tgtEl>
                                          <p:spTgt spid="38928"/>
                                        </p:tgtEl>
                                      </p:cBhvr>
                                    </p:animEffect>
                                  </p:childTnLst>
                                </p:cTn>
                              </p:par>
                            </p:childTnLst>
                          </p:cTn>
                        </p:par>
                      </p:childTnLst>
                    </p:cTn>
                  </p:par>
                  <p:par>
                    <p:cTn id="102" fill="hold">
                      <p:stCondLst>
                        <p:cond delay="indefinite"/>
                      </p:stCondLst>
                      <p:childTnLst>
                        <p:par>
                          <p:cTn id="103" fill="hold">
                            <p:stCondLst>
                              <p:cond delay="0"/>
                            </p:stCondLst>
                            <p:childTnLst>
                              <p:par>
                                <p:cTn id="104" presetID="18" presetClass="entr" presetSubtype="3" fill="hold" grpId="0" nodeType="clickEffect">
                                  <p:stCondLst>
                                    <p:cond delay="0"/>
                                  </p:stCondLst>
                                  <p:childTnLst>
                                    <p:set>
                                      <p:cBhvr>
                                        <p:cTn id="105" dur="1" fill="hold">
                                          <p:stCondLst>
                                            <p:cond delay="0"/>
                                          </p:stCondLst>
                                        </p:cTn>
                                        <p:tgtEl>
                                          <p:spTgt spid="38931"/>
                                        </p:tgtEl>
                                        <p:attrNameLst>
                                          <p:attrName>style.visibility</p:attrName>
                                        </p:attrNameLst>
                                      </p:cBhvr>
                                      <p:to>
                                        <p:strVal val="visible"/>
                                      </p:to>
                                    </p:set>
                                    <p:animEffect transition="in" filter="strips(upRight)">
                                      <p:cBhvr>
                                        <p:cTn id="106" dur="500"/>
                                        <p:tgtEl>
                                          <p:spTgt spid="38931"/>
                                        </p:tgtEl>
                                      </p:cBhvr>
                                    </p:animEffect>
                                  </p:childTnLst>
                                </p:cTn>
                              </p:par>
                            </p:childTnLst>
                          </p:cTn>
                        </p:par>
                      </p:childTnLst>
                    </p:cTn>
                  </p:par>
                  <p:par>
                    <p:cTn id="107" fill="hold">
                      <p:stCondLst>
                        <p:cond delay="indefinite"/>
                      </p:stCondLst>
                      <p:childTnLst>
                        <p:par>
                          <p:cTn id="108" fill="hold">
                            <p:stCondLst>
                              <p:cond delay="0"/>
                            </p:stCondLst>
                            <p:childTnLst>
                              <p:par>
                                <p:cTn id="109" presetID="17" presetClass="entr" presetSubtype="1" fill="hold" grpId="0" nodeType="clickEffect">
                                  <p:stCondLst>
                                    <p:cond delay="0"/>
                                  </p:stCondLst>
                                  <p:childTnLst>
                                    <p:set>
                                      <p:cBhvr>
                                        <p:cTn id="110" dur="1" fill="hold">
                                          <p:stCondLst>
                                            <p:cond delay="0"/>
                                          </p:stCondLst>
                                        </p:cTn>
                                        <p:tgtEl>
                                          <p:spTgt spid="38929"/>
                                        </p:tgtEl>
                                        <p:attrNameLst>
                                          <p:attrName>style.visibility</p:attrName>
                                        </p:attrNameLst>
                                      </p:cBhvr>
                                      <p:to>
                                        <p:strVal val="visible"/>
                                      </p:to>
                                    </p:set>
                                    <p:anim calcmode="lin" valueType="num">
                                      <p:cBhvr>
                                        <p:cTn id="111" dur="500" fill="hold"/>
                                        <p:tgtEl>
                                          <p:spTgt spid="38929"/>
                                        </p:tgtEl>
                                        <p:attrNameLst>
                                          <p:attrName>ppt_x</p:attrName>
                                        </p:attrNameLst>
                                      </p:cBhvr>
                                      <p:tavLst>
                                        <p:tav tm="0">
                                          <p:val>
                                            <p:strVal val="#ppt_x"/>
                                          </p:val>
                                        </p:tav>
                                        <p:tav tm="100000">
                                          <p:val>
                                            <p:strVal val="#ppt_x"/>
                                          </p:val>
                                        </p:tav>
                                      </p:tavLst>
                                    </p:anim>
                                    <p:anim calcmode="lin" valueType="num">
                                      <p:cBhvr>
                                        <p:cTn id="112" dur="500" fill="hold"/>
                                        <p:tgtEl>
                                          <p:spTgt spid="38929"/>
                                        </p:tgtEl>
                                        <p:attrNameLst>
                                          <p:attrName>ppt_y</p:attrName>
                                        </p:attrNameLst>
                                      </p:cBhvr>
                                      <p:tavLst>
                                        <p:tav tm="0">
                                          <p:val>
                                            <p:strVal val="#ppt_y-#ppt_h/2"/>
                                          </p:val>
                                        </p:tav>
                                        <p:tav tm="100000">
                                          <p:val>
                                            <p:strVal val="#ppt_y"/>
                                          </p:val>
                                        </p:tav>
                                      </p:tavLst>
                                    </p:anim>
                                    <p:anim calcmode="lin" valueType="num">
                                      <p:cBhvr>
                                        <p:cTn id="113" dur="500" fill="hold"/>
                                        <p:tgtEl>
                                          <p:spTgt spid="38929"/>
                                        </p:tgtEl>
                                        <p:attrNameLst>
                                          <p:attrName>ppt_w</p:attrName>
                                        </p:attrNameLst>
                                      </p:cBhvr>
                                      <p:tavLst>
                                        <p:tav tm="0">
                                          <p:val>
                                            <p:strVal val="#ppt_w"/>
                                          </p:val>
                                        </p:tav>
                                        <p:tav tm="100000">
                                          <p:val>
                                            <p:strVal val="#ppt_w"/>
                                          </p:val>
                                        </p:tav>
                                      </p:tavLst>
                                    </p:anim>
                                    <p:anim calcmode="lin" valueType="num">
                                      <p:cBhvr>
                                        <p:cTn id="114" dur="500" fill="hold"/>
                                        <p:tgtEl>
                                          <p:spTgt spid="38929"/>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18" presetClass="entr" presetSubtype="9" fill="hold" grpId="0" nodeType="clickEffect">
                                  <p:stCondLst>
                                    <p:cond delay="0"/>
                                  </p:stCondLst>
                                  <p:childTnLst>
                                    <p:set>
                                      <p:cBhvr>
                                        <p:cTn id="118" dur="1" fill="hold">
                                          <p:stCondLst>
                                            <p:cond delay="0"/>
                                          </p:stCondLst>
                                        </p:cTn>
                                        <p:tgtEl>
                                          <p:spTgt spid="38930"/>
                                        </p:tgtEl>
                                        <p:attrNameLst>
                                          <p:attrName>style.visibility</p:attrName>
                                        </p:attrNameLst>
                                      </p:cBhvr>
                                      <p:to>
                                        <p:strVal val="visible"/>
                                      </p:to>
                                    </p:set>
                                    <p:animEffect transition="in" filter="strips(upLeft)">
                                      <p:cBhvr>
                                        <p:cTn id="119" dur="500"/>
                                        <p:tgtEl>
                                          <p:spTgt spid="38930"/>
                                        </p:tgtEl>
                                      </p:cBhvr>
                                    </p:animEffect>
                                  </p:childTnLst>
                                </p:cTn>
                              </p:par>
                            </p:childTnLst>
                          </p:cTn>
                        </p:par>
                      </p:childTnLst>
                    </p:cTn>
                  </p:par>
                  <p:par>
                    <p:cTn id="120" fill="hold">
                      <p:stCondLst>
                        <p:cond delay="indefinite"/>
                      </p:stCondLst>
                      <p:childTnLst>
                        <p:par>
                          <p:cTn id="121" fill="hold">
                            <p:stCondLst>
                              <p:cond delay="0"/>
                            </p:stCondLst>
                            <p:childTnLst>
                              <p:par>
                                <p:cTn id="122" presetID="18" presetClass="entr" presetSubtype="6" fill="hold" grpId="0" nodeType="clickEffect">
                                  <p:stCondLst>
                                    <p:cond delay="0"/>
                                  </p:stCondLst>
                                  <p:childTnLst>
                                    <p:set>
                                      <p:cBhvr>
                                        <p:cTn id="123" dur="1" fill="hold">
                                          <p:stCondLst>
                                            <p:cond delay="0"/>
                                          </p:stCondLst>
                                        </p:cTn>
                                        <p:tgtEl>
                                          <p:spTgt spid="38932"/>
                                        </p:tgtEl>
                                        <p:attrNameLst>
                                          <p:attrName>style.visibility</p:attrName>
                                        </p:attrNameLst>
                                      </p:cBhvr>
                                      <p:to>
                                        <p:strVal val="visible"/>
                                      </p:to>
                                    </p:set>
                                    <p:animEffect transition="in" filter="strips(downRight)">
                                      <p:cBhvr>
                                        <p:cTn id="124" dur="500"/>
                                        <p:tgtEl>
                                          <p:spTgt spid="38932"/>
                                        </p:tgtEl>
                                      </p:cBhvr>
                                    </p:animEffect>
                                  </p:childTnLst>
                                </p:cTn>
                              </p:par>
                            </p:childTnLst>
                          </p:cTn>
                        </p:par>
                      </p:childTnLst>
                    </p:cTn>
                  </p:par>
                  <p:par>
                    <p:cTn id="125" fill="hold">
                      <p:stCondLst>
                        <p:cond delay="indefinite"/>
                      </p:stCondLst>
                      <p:childTnLst>
                        <p:par>
                          <p:cTn id="126" fill="hold">
                            <p:stCondLst>
                              <p:cond delay="0"/>
                            </p:stCondLst>
                            <p:childTnLst>
                              <p:par>
                                <p:cTn id="127" presetID="18" presetClass="entr" presetSubtype="3" fill="hold" grpId="0" nodeType="clickEffect">
                                  <p:stCondLst>
                                    <p:cond delay="0"/>
                                  </p:stCondLst>
                                  <p:childTnLst>
                                    <p:set>
                                      <p:cBhvr>
                                        <p:cTn id="128" dur="1" fill="hold">
                                          <p:stCondLst>
                                            <p:cond delay="0"/>
                                          </p:stCondLst>
                                        </p:cTn>
                                        <p:tgtEl>
                                          <p:spTgt spid="38933"/>
                                        </p:tgtEl>
                                        <p:attrNameLst>
                                          <p:attrName>style.visibility</p:attrName>
                                        </p:attrNameLst>
                                      </p:cBhvr>
                                      <p:to>
                                        <p:strVal val="visible"/>
                                      </p:to>
                                    </p:set>
                                    <p:animEffect transition="in" filter="strips(upRight)">
                                      <p:cBhvr>
                                        <p:cTn id="129" dur="500"/>
                                        <p:tgtEl>
                                          <p:spTgt spid="38933"/>
                                        </p:tgtEl>
                                      </p:cBhvr>
                                    </p:animEffect>
                                  </p:childTnLst>
                                </p:cTn>
                              </p:par>
                            </p:childTnLst>
                          </p:cTn>
                        </p:par>
                      </p:childTnLst>
                    </p:cTn>
                  </p:par>
                  <p:par>
                    <p:cTn id="130" fill="hold">
                      <p:stCondLst>
                        <p:cond delay="indefinite"/>
                      </p:stCondLst>
                      <p:childTnLst>
                        <p:par>
                          <p:cTn id="131" fill="hold">
                            <p:stCondLst>
                              <p:cond delay="0"/>
                            </p:stCondLst>
                            <p:childTnLst>
                              <p:par>
                                <p:cTn id="132" presetID="17" presetClass="entr" presetSubtype="4" fill="hold" grpId="0" nodeType="clickEffect">
                                  <p:stCondLst>
                                    <p:cond delay="0"/>
                                  </p:stCondLst>
                                  <p:childTnLst>
                                    <p:set>
                                      <p:cBhvr>
                                        <p:cTn id="133" dur="1" fill="hold">
                                          <p:stCondLst>
                                            <p:cond delay="0"/>
                                          </p:stCondLst>
                                        </p:cTn>
                                        <p:tgtEl>
                                          <p:spTgt spid="38934"/>
                                        </p:tgtEl>
                                        <p:attrNameLst>
                                          <p:attrName>style.visibility</p:attrName>
                                        </p:attrNameLst>
                                      </p:cBhvr>
                                      <p:to>
                                        <p:strVal val="visible"/>
                                      </p:to>
                                    </p:set>
                                    <p:anim calcmode="lin" valueType="num">
                                      <p:cBhvr>
                                        <p:cTn id="134" dur="500" fill="hold"/>
                                        <p:tgtEl>
                                          <p:spTgt spid="38934"/>
                                        </p:tgtEl>
                                        <p:attrNameLst>
                                          <p:attrName>ppt_x</p:attrName>
                                        </p:attrNameLst>
                                      </p:cBhvr>
                                      <p:tavLst>
                                        <p:tav tm="0">
                                          <p:val>
                                            <p:strVal val="#ppt_x"/>
                                          </p:val>
                                        </p:tav>
                                        <p:tav tm="100000">
                                          <p:val>
                                            <p:strVal val="#ppt_x"/>
                                          </p:val>
                                        </p:tav>
                                      </p:tavLst>
                                    </p:anim>
                                    <p:anim calcmode="lin" valueType="num">
                                      <p:cBhvr>
                                        <p:cTn id="135" dur="500" fill="hold"/>
                                        <p:tgtEl>
                                          <p:spTgt spid="38934"/>
                                        </p:tgtEl>
                                        <p:attrNameLst>
                                          <p:attrName>ppt_y</p:attrName>
                                        </p:attrNameLst>
                                      </p:cBhvr>
                                      <p:tavLst>
                                        <p:tav tm="0">
                                          <p:val>
                                            <p:strVal val="#ppt_y+#ppt_h/2"/>
                                          </p:val>
                                        </p:tav>
                                        <p:tav tm="100000">
                                          <p:val>
                                            <p:strVal val="#ppt_y"/>
                                          </p:val>
                                        </p:tav>
                                      </p:tavLst>
                                    </p:anim>
                                    <p:anim calcmode="lin" valueType="num">
                                      <p:cBhvr>
                                        <p:cTn id="136" dur="500" fill="hold"/>
                                        <p:tgtEl>
                                          <p:spTgt spid="38934"/>
                                        </p:tgtEl>
                                        <p:attrNameLst>
                                          <p:attrName>ppt_w</p:attrName>
                                        </p:attrNameLst>
                                      </p:cBhvr>
                                      <p:tavLst>
                                        <p:tav tm="0">
                                          <p:val>
                                            <p:strVal val="#ppt_w"/>
                                          </p:val>
                                        </p:tav>
                                        <p:tav tm="100000">
                                          <p:val>
                                            <p:strVal val="#ppt_w"/>
                                          </p:val>
                                        </p:tav>
                                      </p:tavLst>
                                    </p:anim>
                                    <p:anim calcmode="lin" valueType="num">
                                      <p:cBhvr>
                                        <p:cTn id="137" dur="500" fill="hold"/>
                                        <p:tgtEl>
                                          <p:spTgt spid="38934"/>
                                        </p:tgtEl>
                                        <p:attrNameLst>
                                          <p:attrName>ppt_h</p:attrName>
                                        </p:attrNameLst>
                                      </p:cBhvr>
                                      <p:tavLst>
                                        <p:tav tm="0">
                                          <p:val>
                                            <p:fltVal val="0"/>
                                          </p:val>
                                        </p:tav>
                                        <p:tav tm="100000">
                                          <p:val>
                                            <p:strVal val="#ppt_h"/>
                                          </p:val>
                                        </p:tav>
                                      </p:tavLst>
                                    </p:anim>
                                  </p:childTnLst>
                                </p:cTn>
                              </p:par>
                            </p:childTnLst>
                          </p:cTn>
                        </p:par>
                      </p:childTnLst>
                    </p:cTn>
                  </p:par>
                  <p:par>
                    <p:cTn id="138" fill="hold">
                      <p:stCondLst>
                        <p:cond delay="indefinite"/>
                      </p:stCondLst>
                      <p:childTnLst>
                        <p:par>
                          <p:cTn id="139" fill="hold">
                            <p:stCondLst>
                              <p:cond delay="0"/>
                            </p:stCondLst>
                            <p:childTnLst>
                              <p:par>
                                <p:cTn id="140" presetID="17" presetClass="entr" presetSubtype="4" fill="hold" grpId="0" nodeType="clickEffect">
                                  <p:stCondLst>
                                    <p:cond delay="0"/>
                                  </p:stCondLst>
                                  <p:childTnLst>
                                    <p:set>
                                      <p:cBhvr>
                                        <p:cTn id="141" dur="1" fill="hold">
                                          <p:stCondLst>
                                            <p:cond delay="0"/>
                                          </p:stCondLst>
                                        </p:cTn>
                                        <p:tgtEl>
                                          <p:spTgt spid="38935"/>
                                        </p:tgtEl>
                                        <p:attrNameLst>
                                          <p:attrName>style.visibility</p:attrName>
                                        </p:attrNameLst>
                                      </p:cBhvr>
                                      <p:to>
                                        <p:strVal val="visible"/>
                                      </p:to>
                                    </p:set>
                                    <p:anim calcmode="lin" valueType="num">
                                      <p:cBhvr>
                                        <p:cTn id="142" dur="500" fill="hold"/>
                                        <p:tgtEl>
                                          <p:spTgt spid="38935"/>
                                        </p:tgtEl>
                                        <p:attrNameLst>
                                          <p:attrName>ppt_x</p:attrName>
                                        </p:attrNameLst>
                                      </p:cBhvr>
                                      <p:tavLst>
                                        <p:tav tm="0">
                                          <p:val>
                                            <p:strVal val="#ppt_x"/>
                                          </p:val>
                                        </p:tav>
                                        <p:tav tm="100000">
                                          <p:val>
                                            <p:strVal val="#ppt_x"/>
                                          </p:val>
                                        </p:tav>
                                      </p:tavLst>
                                    </p:anim>
                                    <p:anim calcmode="lin" valueType="num">
                                      <p:cBhvr>
                                        <p:cTn id="143" dur="500" fill="hold"/>
                                        <p:tgtEl>
                                          <p:spTgt spid="38935"/>
                                        </p:tgtEl>
                                        <p:attrNameLst>
                                          <p:attrName>ppt_y</p:attrName>
                                        </p:attrNameLst>
                                      </p:cBhvr>
                                      <p:tavLst>
                                        <p:tav tm="0">
                                          <p:val>
                                            <p:strVal val="#ppt_y+#ppt_h/2"/>
                                          </p:val>
                                        </p:tav>
                                        <p:tav tm="100000">
                                          <p:val>
                                            <p:strVal val="#ppt_y"/>
                                          </p:val>
                                        </p:tav>
                                      </p:tavLst>
                                    </p:anim>
                                    <p:anim calcmode="lin" valueType="num">
                                      <p:cBhvr>
                                        <p:cTn id="144" dur="500" fill="hold"/>
                                        <p:tgtEl>
                                          <p:spTgt spid="38935"/>
                                        </p:tgtEl>
                                        <p:attrNameLst>
                                          <p:attrName>ppt_w</p:attrName>
                                        </p:attrNameLst>
                                      </p:cBhvr>
                                      <p:tavLst>
                                        <p:tav tm="0">
                                          <p:val>
                                            <p:strVal val="#ppt_w"/>
                                          </p:val>
                                        </p:tav>
                                        <p:tav tm="100000">
                                          <p:val>
                                            <p:strVal val="#ppt_w"/>
                                          </p:val>
                                        </p:tav>
                                      </p:tavLst>
                                    </p:anim>
                                    <p:anim calcmode="lin" valueType="num">
                                      <p:cBhvr>
                                        <p:cTn id="145" dur="500" fill="hold"/>
                                        <p:tgtEl>
                                          <p:spTgt spid="38935"/>
                                        </p:tgtEl>
                                        <p:attrNameLst>
                                          <p:attrName>ppt_h</p:attrName>
                                        </p:attrNameLst>
                                      </p:cBhvr>
                                      <p:tavLst>
                                        <p:tav tm="0">
                                          <p:val>
                                            <p:fltVal val="0"/>
                                          </p:val>
                                        </p:tav>
                                        <p:tav tm="100000">
                                          <p:val>
                                            <p:strVal val="#ppt_h"/>
                                          </p:val>
                                        </p:tav>
                                      </p:tavLst>
                                    </p:anim>
                                  </p:childTnLst>
                                </p:cTn>
                              </p:par>
                            </p:childTnLst>
                          </p:cTn>
                        </p:par>
                      </p:childTnLst>
                    </p:cTn>
                  </p:par>
                  <p:par>
                    <p:cTn id="146" fill="hold">
                      <p:stCondLst>
                        <p:cond delay="indefinite"/>
                      </p:stCondLst>
                      <p:childTnLst>
                        <p:par>
                          <p:cTn id="147" fill="hold">
                            <p:stCondLst>
                              <p:cond delay="0"/>
                            </p:stCondLst>
                            <p:childTnLst>
                              <p:par>
                                <p:cTn id="148" presetID="17" presetClass="entr" presetSubtype="4" fill="hold" grpId="0" nodeType="clickEffect">
                                  <p:stCondLst>
                                    <p:cond delay="0"/>
                                  </p:stCondLst>
                                  <p:childTnLst>
                                    <p:set>
                                      <p:cBhvr>
                                        <p:cTn id="149" dur="1" fill="hold">
                                          <p:stCondLst>
                                            <p:cond delay="0"/>
                                          </p:stCondLst>
                                        </p:cTn>
                                        <p:tgtEl>
                                          <p:spTgt spid="38936"/>
                                        </p:tgtEl>
                                        <p:attrNameLst>
                                          <p:attrName>style.visibility</p:attrName>
                                        </p:attrNameLst>
                                      </p:cBhvr>
                                      <p:to>
                                        <p:strVal val="visible"/>
                                      </p:to>
                                    </p:set>
                                    <p:anim calcmode="lin" valueType="num">
                                      <p:cBhvr>
                                        <p:cTn id="150" dur="500" fill="hold"/>
                                        <p:tgtEl>
                                          <p:spTgt spid="38936"/>
                                        </p:tgtEl>
                                        <p:attrNameLst>
                                          <p:attrName>ppt_x</p:attrName>
                                        </p:attrNameLst>
                                      </p:cBhvr>
                                      <p:tavLst>
                                        <p:tav tm="0">
                                          <p:val>
                                            <p:strVal val="#ppt_x"/>
                                          </p:val>
                                        </p:tav>
                                        <p:tav tm="100000">
                                          <p:val>
                                            <p:strVal val="#ppt_x"/>
                                          </p:val>
                                        </p:tav>
                                      </p:tavLst>
                                    </p:anim>
                                    <p:anim calcmode="lin" valueType="num">
                                      <p:cBhvr>
                                        <p:cTn id="151" dur="500" fill="hold"/>
                                        <p:tgtEl>
                                          <p:spTgt spid="38936"/>
                                        </p:tgtEl>
                                        <p:attrNameLst>
                                          <p:attrName>ppt_y</p:attrName>
                                        </p:attrNameLst>
                                      </p:cBhvr>
                                      <p:tavLst>
                                        <p:tav tm="0">
                                          <p:val>
                                            <p:strVal val="#ppt_y+#ppt_h/2"/>
                                          </p:val>
                                        </p:tav>
                                        <p:tav tm="100000">
                                          <p:val>
                                            <p:strVal val="#ppt_y"/>
                                          </p:val>
                                        </p:tav>
                                      </p:tavLst>
                                    </p:anim>
                                    <p:anim calcmode="lin" valueType="num">
                                      <p:cBhvr>
                                        <p:cTn id="152" dur="500" fill="hold"/>
                                        <p:tgtEl>
                                          <p:spTgt spid="38936"/>
                                        </p:tgtEl>
                                        <p:attrNameLst>
                                          <p:attrName>ppt_w</p:attrName>
                                        </p:attrNameLst>
                                      </p:cBhvr>
                                      <p:tavLst>
                                        <p:tav tm="0">
                                          <p:val>
                                            <p:strVal val="#ppt_w"/>
                                          </p:val>
                                        </p:tav>
                                        <p:tav tm="100000">
                                          <p:val>
                                            <p:strVal val="#ppt_w"/>
                                          </p:val>
                                        </p:tav>
                                      </p:tavLst>
                                    </p:anim>
                                    <p:anim calcmode="lin" valueType="num">
                                      <p:cBhvr>
                                        <p:cTn id="153" dur="500" fill="hold"/>
                                        <p:tgtEl>
                                          <p:spTgt spid="38936"/>
                                        </p:tgtEl>
                                        <p:attrNameLst>
                                          <p:attrName>ppt_h</p:attrName>
                                        </p:attrNameLst>
                                      </p:cBhvr>
                                      <p:tavLst>
                                        <p:tav tm="0">
                                          <p:val>
                                            <p:fltVal val="0"/>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23" presetClass="entr" presetSubtype="16" fill="hold" nodeType="clickEffect">
                                  <p:stCondLst>
                                    <p:cond delay="0"/>
                                  </p:stCondLst>
                                  <p:childTnLst>
                                    <p:set>
                                      <p:cBhvr>
                                        <p:cTn id="157" dur="1" fill="hold">
                                          <p:stCondLst>
                                            <p:cond delay="0"/>
                                          </p:stCondLst>
                                        </p:cTn>
                                        <p:tgtEl>
                                          <p:spTgt spid="2"/>
                                        </p:tgtEl>
                                        <p:attrNameLst>
                                          <p:attrName>style.visibility</p:attrName>
                                        </p:attrNameLst>
                                      </p:cBhvr>
                                      <p:to>
                                        <p:strVal val="visible"/>
                                      </p:to>
                                    </p:set>
                                    <p:anim calcmode="lin" valueType="num">
                                      <p:cBhvr>
                                        <p:cTn id="158" dur="500" fill="hold"/>
                                        <p:tgtEl>
                                          <p:spTgt spid="2"/>
                                        </p:tgtEl>
                                        <p:attrNameLst>
                                          <p:attrName>ppt_w</p:attrName>
                                        </p:attrNameLst>
                                      </p:cBhvr>
                                      <p:tavLst>
                                        <p:tav tm="0">
                                          <p:val>
                                            <p:fltVal val="0"/>
                                          </p:val>
                                        </p:tav>
                                        <p:tav tm="100000">
                                          <p:val>
                                            <p:strVal val="#ppt_w"/>
                                          </p:val>
                                        </p:tav>
                                      </p:tavLst>
                                    </p:anim>
                                    <p:anim calcmode="lin" valueType="num">
                                      <p:cBhvr>
                                        <p:cTn id="159"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60" fill="hold">
                      <p:stCondLst>
                        <p:cond delay="indefinite"/>
                      </p:stCondLst>
                      <p:childTnLst>
                        <p:par>
                          <p:cTn id="161" fill="hold">
                            <p:stCondLst>
                              <p:cond delay="0"/>
                            </p:stCondLst>
                            <p:childTnLst>
                              <p:par>
                                <p:cTn id="162" presetID="18" presetClass="entr" presetSubtype="6" fill="hold" grpId="0" nodeType="clickEffect">
                                  <p:stCondLst>
                                    <p:cond delay="0"/>
                                  </p:stCondLst>
                                  <p:childTnLst>
                                    <p:set>
                                      <p:cBhvr>
                                        <p:cTn id="163" dur="1" fill="hold">
                                          <p:stCondLst>
                                            <p:cond delay="0"/>
                                          </p:stCondLst>
                                        </p:cTn>
                                        <p:tgtEl>
                                          <p:spTgt spid="38942"/>
                                        </p:tgtEl>
                                        <p:attrNameLst>
                                          <p:attrName>style.visibility</p:attrName>
                                        </p:attrNameLst>
                                      </p:cBhvr>
                                      <p:to>
                                        <p:strVal val="visible"/>
                                      </p:to>
                                    </p:set>
                                    <p:animEffect transition="in" filter="strips(downRight)">
                                      <p:cBhvr>
                                        <p:cTn id="164" dur="500"/>
                                        <p:tgtEl>
                                          <p:spTgt spid="38942"/>
                                        </p:tgtEl>
                                      </p:cBhvr>
                                    </p:animEffect>
                                  </p:childTnLst>
                                </p:cTn>
                              </p:par>
                            </p:childTnLst>
                          </p:cTn>
                        </p:par>
                      </p:childTnLst>
                    </p:cTn>
                  </p:par>
                  <p:par>
                    <p:cTn id="165" fill="hold">
                      <p:stCondLst>
                        <p:cond delay="indefinite"/>
                      </p:stCondLst>
                      <p:childTnLst>
                        <p:par>
                          <p:cTn id="166" fill="hold">
                            <p:stCondLst>
                              <p:cond delay="0"/>
                            </p:stCondLst>
                            <p:childTnLst>
                              <p:par>
                                <p:cTn id="167" presetID="18" presetClass="entr" presetSubtype="12" fill="hold" grpId="0" nodeType="clickEffect">
                                  <p:stCondLst>
                                    <p:cond delay="0"/>
                                  </p:stCondLst>
                                  <p:childTnLst>
                                    <p:set>
                                      <p:cBhvr>
                                        <p:cTn id="168" dur="1" fill="hold">
                                          <p:stCondLst>
                                            <p:cond delay="0"/>
                                          </p:stCondLst>
                                        </p:cTn>
                                        <p:tgtEl>
                                          <p:spTgt spid="38944"/>
                                        </p:tgtEl>
                                        <p:attrNameLst>
                                          <p:attrName>style.visibility</p:attrName>
                                        </p:attrNameLst>
                                      </p:cBhvr>
                                      <p:to>
                                        <p:strVal val="visible"/>
                                      </p:to>
                                    </p:set>
                                    <p:animEffect transition="in" filter="strips(downLeft)">
                                      <p:cBhvr>
                                        <p:cTn id="169" dur="500"/>
                                        <p:tgtEl>
                                          <p:spTgt spid="38944"/>
                                        </p:tgtEl>
                                      </p:cBhvr>
                                    </p:animEffect>
                                  </p:childTnLst>
                                </p:cTn>
                              </p:par>
                            </p:childTnLst>
                          </p:cTn>
                        </p:par>
                      </p:childTnLst>
                    </p:cTn>
                  </p:par>
                  <p:par>
                    <p:cTn id="170" fill="hold">
                      <p:stCondLst>
                        <p:cond delay="indefinite"/>
                      </p:stCondLst>
                      <p:childTnLst>
                        <p:par>
                          <p:cTn id="171" fill="hold">
                            <p:stCondLst>
                              <p:cond delay="0"/>
                            </p:stCondLst>
                            <p:childTnLst>
                              <p:par>
                                <p:cTn id="172" presetID="18" presetClass="entr" presetSubtype="12" fill="hold" grpId="0" nodeType="clickEffect">
                                  <p:stCondLst>
                                    <p:cond delay="0"/>
                                  </p:stCondLst>
                                  <p:childTnLst>
                                    <p:set>
                                      <p:cBhvr>
                                        <p:cTn id="173" dur="1" fill="hold">
                                          <p:stCondLst>
                                            <p:cond delay="0"/>
                                          </p:stCondLst>
                                        </p:cTn>
                                        <p:tgtEl>
                                          <p:spTgt spid="38943"/>
                                        </p:tgtEl>
                                        <p:attrNameLst>
                                          <p:attrName>style.visibility</p:attrName>
                                        </p:attrNameLst>
                                      </p:cBhvr>
                                      <p:to>
                                        <p:strVal val="visible"/>
                                      </p:to>
                                    </p:set>
                                    <p:animEffect transition="in" filter="strips(downLeft)">
                                      <p:cBhvr>
                                        <p:cTn id="174" dur="500"/>
                                        <p:tgtEl>
                                          <p:spTgt spid="38943"/>
                                        </p:tgtEl>
                                      </p:cBhvr>
                                    </p:animEffect>
                                  </p:childTnLst>
                                </p:cTn>
                              </p:par>
                            </p:childTnLst>
                          </p:cTn>
                        </p:par>
                      </p:childTnLst>
                    </p:cTn>
                  </p:par>
                  <p:par>
                    <p:cTn id="175" fill="hold">
                      <p:stCondLst>
                        <p:cond delay="indefinite"/>
                      </p:stCondLst>
                      <p:childTnLst>
                        <p:par>
                          <p:cTn id="176" fill="hold">
                            <p:stCondLst>
                              <p:cond delay="0"/>
                            </p:stCondLst>
                            <p:childTnLst>
                              <p:par>
                                <p:cTn id="177" presetID="18" presetClass="entr" presetSubtype="3" fill="hold" grpId="0" nodeType="clickEffect">
                                  <p:stCondLst>
                                    <p:cond delay="0"/>
                                  </p:stCondLst>
                                  <p:childTnLst>
                                    <p:set>
                                      <p:cBhvr>
                                        <p:cTn id="178" dur="1" fill="hold">
                                          <p:stCondLst>
                                            <p:cond delay="0"/>
                                          </p:stCondLst>
                                        </p:cTn>
                                        <p:tgtEl>
                                          <p:spTgt spid="38945"/>
                                        </p:tgtEl>
                                        <p:attrNameLst>
                                          <p:attrName>style.visibility</p:attrName>
                                        </p:attrNameLst>
                                      </p:cBhvr>
                                      <p:to>
                                        <p:strVal val="visible"/>
                                      </p:to>
                                    </p:set>
                                    <p:animEffect transition="in" filter="strips(upRight)">
                                      <p:cBhvr>
                                        <p:cTn id="179" dur="500"/>
                                        <p:tgtEl>
                                          <p:spTgt spid="38945"/>
                                        </p:tgtEl>
                                      </p:cBhvr>
                                    </p:animEffect>
                                  </p:childTnLst>
                                </p:cTn>
                              </p:par>
                            </p:childTnLst>
                          </p:cTn>
                        </p:par>
                      </p:childTnLst>
                    </p:cTn>
                  </p:par>
                  <p:par>
                    <p:cTn id="180" fill="hold">
                      <p:stCondLst>
                        <p:cond delay="indefinite"/>
                      </p:stCondLst>
                      <p:childTnLst>
                        <p:par>
                          <p:cTn id="181" fill="hold">
                            <p:stCondLst>
                              <p:cond delay="0"/>
                            </p:stCondLst>
                            <p:childTnLst>
                              <p:par>
                                <p:cTn id="182" presetID="18" presetClass="entr" presetSubtype="3" fill="hold" grpId="0" nodeType="clickEffect">
                                  <p:stCondLst>
                                    <p:cond delay="0"/>
                                  </p:stCondLst>
                                  <p:childTnLst>
                                    <p:set>
                                      <p:cBhvr>
                                        <p:cTn id="183" dur="1" fill="hold">
                                          <p:stCondLst>
                                            <p:cond delay="0"/>
                                          </p:stCondLst>
                                        </p:cTn>
                                        <p:tgtEl>
                                          <p:spTgt spid="38947"/>
                                        </p:tgtEl>
                                        <p:attrNameLst>
                                          <p:attrName>style.visibility</p:attrName>
                                        </p:attrNameLst>
                                      </p:cBhvr>
                                      <p:to>
                                        <p:strVal val="visible"/>
                                      </p:to>
                                    </p:set>
                                    <p:animEffect transition="in" filter="strips(upRight)">
                                      <p:cBhvr>
                                        <p:cTn id="184" dur="500"/>
                                        <p:tgtEl>
                                          <p:spTgt spid="38947"/>
                                        </p:tgtEl>
                                      </p:cBhvr>
                                    </p:animEffect>
                                  </p:childTnLst>
                                </p:cTn>
                              </p:par>
                            </p:childTnLst>
                          </p:cTn>
                        </p:par>
                      </p:childTnLst>
                    </p:cTn>
                  </p:par>
                  <p:par>
                    <p:cTn id="185" fill="hold">
                      <p:stCondLst>
                        <p:cond delay="indefinite"/>
                      </p:stCondLst>
                      <p:childTnLst>
                        <p:par>
                          <p:cTn id="186" fill="hold">
                            <p:stCondLst>
                              <p:cond delay="0"/>
                            </p:stCondLst>
                            <p:childTnLst>
                              <p:par>
                                <p:cTn id="187" presetID="18" presetClass="entr" presetSubtype="3" fill="hold" grpId="0" nodeType="clickEffect">
                                  <p:stCondLst>
                                    <p:cond delay="0"/>
                                  </p:stCondLst>
                                  <p:childTnLst>
                                    <p:set>
                                      <p:cBhvr>
                                        <p:cTn id="188" dur="1" fill="hold">
                                          <p:stCondLst>
                                            <p:cond delay="0"/>
                                          </p:stCondLst>
                                        </p:cTn>
                                        <p:tgtEl>
                                          <p:spTgt spid="38946"/>
                                        </p:tgtEl>
                                        <p:attrNameLst>
                                          <p:attrName>style.visibility</p:attrName>
                                        </p:attrNameLst>
                                      </p:cBhvr>
                                      <p:to>
                                        <p:strVal val="visible"/>
                                      </p:to>
                                    </p:set>
                                    <p:animEffect transition="in" filter="strips(upRight)">
                                      <p:cBhvr>
                                        <p:cTn id="189" dur="500"/>
                                        <p:tgtEl>
                                          <p:spTgt spid="38946"/>
                                        </p:tgtEl>
                                      </p:cBhvr>
                                    </p:animEffect>
                                  </p:childTnLst>
                                </p:cTn>
                              </p:par>
                            </p:childTnLst>
                          </p:cTn>
                        </p:par>
                      </p:childTnLst>
                    </p:cTn>
                  </p:par>
                  <p:par>
                    <p:cTn id="190" fill="hold">
                      <p:stCondLst>
                        <p:cond delay="indefinite"/>
                      </p:stCondLst>
                      <p:childTnLst>
                        <p:par>
                          <p:cTn id="191" fill="hold">
                            <p:stCondLst>
                              <p:cond delay="0"/>
                            </p:stCondLst>
                            <p:childTnLst>
                              <p:par>
                                <p:cTn id="192" presetID="18" presetClass="entr" presetSubtype="3" fill="hold" grpId="0" nodeType="clickEffect">
                                  <p:stCondLst>
                                    <p:cond delay="0"/>
                                  </p:stCondLst>
                                  <p:childTnLst>
                                    <p:set>
                                      <p:cBhvr>
                                        <p:cTn id="193" dur="1" fill="hold">
                                          <p:stCondLst>
                                            <p:cond delay="0"/>
                                          </p:stCondLst>
                                        </p:cTn>
                                        <p:tgtEl>
                                          <p:spTgt spid="38948"/>
                                        </p:tgtEl>
                                        <p:attrNameLst>
                                          <p:attrName>style.visibility</p:attrName>
                                        </p:attrNameLst>
                                      </p:cBhvr>
                                      <p:to>
                                        <p:strVal val="visible"/>
                                      </p:to>
                                    </p:set>
                                    <p:animEffect transition="in" filter="strips(upRight)">
                                      <p:cBhvr>
                                        <p:cTn id="194" dur="500"/>
                                        <p:tgtEl>
                                          <p:spTgt spid="38948"/>
                                        </p:tgtEl>
                                      </p:cBhvr>
                                    </p:animEffect>
                                  </p:childTnLst>
                                </p:cTn>
                              </p:par>
                            </p:childTnLst>
                          </p:cTn>
                        </p:par>
                      </p:childTnLst>
                    </p:cTn>
                  </p:par>
                  <p:par>
                    <p:cTn id="195" fill="hold">
                      <p:stCondLst>
                        <p:cond delay="indefinite"/>
                      </p:stCondLst>
                      <p:childTnLst>
                        <p:par>
                          <p:cTn id="196" fill="hold">
                            <p:stCondLst>
                              <p:cond delay="0"/>
                            </p:stCondLst>
                            <p:childTnLst>
                              <p:par>
                                <p:cTn id="197" presetID="18" presetClass="entr" presetSubtype="3" fill="hold" grpId="0" nodeType="clickEffect">
                                  <p:stCondLst>
                                    <p:cond delay="0"/>
                                  </p:stCondLst>
                                  <p:childTnLst>
                                    <p:set>
                                      <p:cBhvr>
                                        <p:cTn id="198" dur="1" fill="hold">
                                          <p:stCondLst>
                                            <p:cond delay="0"/>
                                          </p:stCondLst>
                                        </p:cTn>
                                        <p:tgtEl>
                                          <p:spTgt spid="38949"/>
                                        </p:tgtEl>
                                        <p:attrNameLst>
                                          <p:attrName>style.visibility</p:attrName>
                                        </p:attrNameLst>
                                      </p:cBhvr>
                                      <p:to>
                                        <p:strVal val="visible"/>
                                      </p:to>
                                    </p:set>
                                    <p:animEffect transition="in" filter="strips(upRight)">
                                      <p:cBhvr>
                                        <p:cTn id="199" dur="500"/>
                                        <p:tgtEl>
                                          <p:spTgt spid="38949"/>
                                        </p:tgtEl>
                                      </p:cBhvr>
                                    </p:animEffect>
                                  </p:childTnLst>
                                </p:cTn>
                              </p:par>
                            </p:childTnLst>
                          </p:cTn>
                        </p:par>
                      </p:childTnLst>
                    </p:cTn>
                  </p:par>
                  <p:par>
                    <p:cTn id="200" fill="hold">
                      <p:stCondLst>
                        <p:cond delay="indefinite"/>
                      </p:stCondLst>
                      <p:childTnLst>
                        <p:par>
                          <p:cTn id="201" fill="hold">
                            <p:stCondLst>
                              <p:cond delay="0"/>
                            </p:stCondLst>
                            <p:childTnLst>
                              <p:par>
                                <p:cTn id="202" presetID="18" presetClass="entr" presetSubtype="3" fill="hold" grpId="0" nodeType="clickEffect">
                                  <p:stCondLst>
                                    <p:cond delay="0"/>
                                  </p:stCondLst>
                                  <p:childTnLst>
                                    <p:set>
                                      <p:cBhvr>
                                        <p:cTn id="203" dur="1" fill="hold">
                                          <p:stCondLst>
                                            <p:cond delay="0"/>
                                          </p:stCondLst>
                                        </p:cTn>
                                        <p:tgtEl>
                                          <p:spTgt spid="38951"/>
                                        </p:tgtEl>
                                        <p:attrNameLst>
                                          <p:attrName>style.visibility</p:attrName>
                                        </p:attrNameLst>
                                      </p:cBhvr>
                                      <p:to>
                                        <p:strVal val="visible"/>
                                      </p:to>
                                    </p:set>
                                    <p:animEffect transition="in" filter="strips(upRight)">
                                      <p:cBhvr>
                                        <p:cTn id="204" dur="500"/>
                                        <p:tgtEl>
                                          <p:spTgt spid="38951"/>
                                        </p:tgtEl>
                                      </p:cBhvr>
                                    </p:animEffect>
                                  </p:childTnLst>
                                </p:cTn>
                              </p:par>
                            </p:childTnLst>
                          </p:cTn>
                        </p:par>
                      </p:childTnLst>
                    </p:cTn>
                  </p:par>
                  <p:par>
                    <p:cTn id="205" fill="hold">
                      <p:stCondLst>
                        <p:cond delay="indefinite"/>
                      </p:stCondLst>
                      <p:childTnLst>
                        <p:par>
                          <p:cTn id="206" fill="hold">
                            <p:stCondLst>
                              <p:cond delay="0"/>
                            </p:stCondLst>
                            <p:childTnLst>
                              <p:par>
                                <p:cTn id="207" presetID="18" presetClass="entr" presetSubtype="3" fill="hold" grpId="0" nodeType="clickEffect">
                                  <p:stCondLst>
                                    <p:cond delay="0"/>
                                  </p:stCondLst>
                                  <p:childTnLst>
                                    <p:set>
                                      <p:cBhvr>
                                        <p:cTn id="208" dur="1" fill="hold">
                                          <p:stCondLst>
                                            <p:cond delay="0"/>
                                          </p:stCondLst>
                                        </p:cTn>
                                        <p:tgtEl>
                                          <p:spTgt spid="38952"/>
                                        </p:tgtEl>
                                        <p:attrNameLst>
                                          <p:attrName>style.visibility</p:attrName>
                                        </p:attrNameLst>
                                      </p:cBhvr>
                                      <p:to>
                                        <p:strVal val="visible"/>
                                      </p:to>
                                    </p:set>
                                    <p:animEffect transition="in" filter="strips(upRight)">
                                      <p:cBhvr>
                                        <p:cTn id="209" dur="500"/>
                                        <p:tgtEl>
                                          <p:spTgt spid="38952"/>
                                        </p:tgtEl>
                                      </p:cBhvr>
                                    </p:animEffect>
                                  </p:childTnLst>
                                </p:cTn>
                              </p:par>
                            </p:childTnLst>
                          </p:cTn>
                        </p:par>
                      </p:childTnLst>
                    </p:cTn>
                  </p:par>
                  <p:par>
                    <p:cTn id="210" fill="hold">
                      <p:stCondLst>
                        <p:cond delay="indefinite"/>
                      </p:stCondLst>
                      <p:childTnLst>
                        <p:par>
                          <p:cTn id="211" fill="hold">
                            <p:stCondLst>
                              <p:cond delay="0"/>
                            </p:stCondLst>
                            <p:childTnLst>
                              <p:par>
                                <p:cTn id="212" presetID="18" presetClass="entr" presetSubtype="9" fill="hold" grpId="0" nodeType="clickEffect">
                                  <p:stCondLst>
                                    <p:cond delay="0"/>
                                  </p:stCondLst>
                                  <p:childTnLst>
                                    <p:set>
                                      <p:cBhvr>
                                        <p:cTn id="213" dur="1" fill="hold">
                                          <p:stCondLst>
                                            <p:cond delay="0"/>
                                          </p:stCondLst>
                                        </p:cTn>
                                        <p:tgtEl>
                                          <p:spTgt spid="38950"/>
                                        </p:tgtEl>
                                        <p:attrNameLst>
                                          <p:attrName>style.visibility</p:attrName>
                                        </p:attrNameLst>
                                      </p:cBhvr>
                                      <p:to>
                                        <p:strVal val="visible"/>
                                      </p:to>
                                    </p:set>
                                    <p:animEffect transition="in" filter="strips(upLeft)">
                                      <p:cBhvr>
                                        <p:cTn id="214" dur="500"/>
                                        <p:tgtEl>
                                          <p:spTgt spid="38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4" grpId="0" animBg="1"/>
      <p:bldP spid="38915" grpId="0" animBg="1"/>
      <p:bldP spid="38916" grpId="0" animBg="1"/>
      <p:bldP spid="38917" grpId="0" animBg="1"/>
      <p:bldP spid="38918" grpId="0" animBg="1"/>
      <p:bldP spid="38919" grpId="0" animBg="1"/>
      <p:bldP spid="38920" grpId="0" animBg="1"/>
      <p:bldP spid="38921" grpId="0" animBg="1"/>
      <p:bldP spid="38922" grpId="0" animBg="1"/>
      <p:bldP spid="38923" grpId="0" animBg="1"/>
      <p:bldP spid="38924" grpId="0" animBg="1"/>
      <p:bldP spid="38925" grpId="0" animBg="1"/>
      <p:bldP spid="38926" grpId="0" animBg="1"/>
      <p:bldP spid="38927" grpId="0" animBg="1"/>
      <p:bldP spid="38928" grpId="0" animBg="1"/>
      <p:bldP spid="38929" grpId="0" animBg="1"/>
      <p:bldP spid="38930" grpId="0" animBg="1"/>
      <p:bldP spid="38931" grpId="0" animBg="1"/>
      <p:bldP spid="38932" grpId="0" animBg="1"/>
      <p:bldP spid="38933" grpId="0" animBg="1"/>
      <p:bldP spid="38934" grpId="0" animBg="1"/>
      <p:bldP spid="38935" grpId="0" animBg="1"/>
      <p:bldP spid="38936" grpId="0" animBg="1"/>
      <p:bldP spid="38942" grpId="0" animBg="1"/>
      <p:bldP spid="38943" grpId="0" animBg="1"/>
      <p:bldP spid="38944" grpId="0" animBg="1"/>
      <p:bldP spid="38945" grpId="0" animBg="1"/>
      <p:bldP spid="38946" grpId="0" animBg="1"/>
      <p:bldP spid="38947" grpId="0" animBg="1"/>
      <p:bldP spid="38948" grpId="0" animBg="1"/>
      <p:bldP spid="38949" grpId="0" animBg="1"/>
      <p:bldP spid="38950" grpId="0" animBg="1"/>
      <p:bldP spid="38951" grpId="0" animBg="1"/>
      <p:bldP spid="38952" grpId="0" animBg="1"/>
      <p:bldP spid="38953" grpId="0"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648200" y="2743200"/>
            <a:ext cx="1447800" cy="496888"/>
            <a:chOff x="2400" y="1943"/>
            <a:chExt cx="912" cy="313"/>
          </a:xfrm>
        </p:grpSpPr>
        <p:sp>
          <p:nvSpPr>
            <p:cNvPr id="39055" name="Line 3"/>
            <p:cNvSpPr>
              <a:spLocks noChangeShapeType="1"/>
            </p:cNvSpPr>
            <p:nvPr/>
          </p:nvSpPr>
          <p:spPr bwMode="auto">
            <a:xfrm flipV="1">
              <a:off x="2832" y="1943"/>
              <a:ext cx="480" cy="313"/>
            </a:xfrm>
            <a:prstGeom prst="line">
              <a:avLst/>
            </a:prstGeom>
            <a:noFill/>
            <a:ln w="9525">
              <a:solidFill>
                <a:schemeClr val="tx1"/>
              </a:solidFill>
              <a:round/>
            </a:ln>
          </p:spPr>
          <p:txBody>
            <a:bodyPr/>
            <a:lstStyle/>
            <a:p>
              <a:endParaRPr lang="en-IN"/>
            </a:p>
          </p:txBody>
        </p:sp>
        <p:sp>
          <p:nvSpPr>
            <p:cNvPr id="39056" name="Line 4"/>
            <p:cNvSpPr>
              <a:spLocks noChangeShapeType="1"/>
            </p:cNvSpPr>
            <p:nvPr/>
          </p:nvSpPr>
          <p:spPr bwMode="auto">
            <a:xfrm flipH="1" flipV="1">
              <a:off x="2400" y="1975"/>
              <a:ext cx="432" cy="281"/>
            </a:xfrm>
            <a:prstGeom prst="line">
              <a:avLst/>
            </a:prstGeom>
            <a:noFill/>
            <a:ln w="9525">
              <a:solidFill>
                <a:schemeClr val="tx1"/>
              </a:solidFill>
              <a:round/>
            </a:ln>
          </p:spPr>
          <p:txBody>
            <a:bodyPr/>
            <a:lstStyle/>
            <a:p>
              <a:endParaRPr lang="en-IN"/>
            </a:p>
          </p:txBody>
        </p:sp>
      </p:grpSp>
      <p:sp>
        <p:nvSpPr>
          <p:cNvPr id="39941" name="Line 5"/>
          <p:cNvSpPr>
            <a:spLocks noChangeShapeType="1"/>
          </p:cNvSpPr>
          <p:nvPr/>
        </p:nvSpPr>
        <p:spPr bwMode="auto">
          <a:xfrm>
            <a:off x="4191000" y="3200400"/>
            <a:ext cx="2438400" cy="47625"/>
          </a:xfrm>
          <a:prstGeom prst="line">
            <a:avLst/>
          </a:prstGeom>
          <a:noFill/>
          <a:ln w="9525">
            <a:solidFill>
              <a:schemeClr val="bg2"/>
            </a:solidFill>
            <a:round/>
          </a:ln>
        </p:spPr>
        <p:txBody>
          <a:bodyPr/>
          <a:lstStyle/>
          <a:p>
            <a:endParaRPr lang="en-IN"/>
          </a:p>
        </p:txBody>
      </p:sp>
      <p:sp>
        <p:nvSpPr>
          <p:cNvPr id="39942" name="Line 6"/>
          <p:cNvSpPr>
            <a:spLocks noChangeShapeType="1"/>
          </p:cNvSpPr>
          <p:nvPr/>
        </p:nvSpPr>
        <p:spPr bwMode="auto">
          <a:xfrm flipV="1">
            <a:off x="5334000" y="1828800"/>
            <a:ext cx="0" cy="1447800"/>
          </a:xfrm>
          <a:prstGeom prst="line">
            <a:avLst/>
          </a:prstGeom>
          <a:noFill/>
          <a:ln w="9525">
            <a:solidFill>
              <a:schemeClr val="tx1"/>
            </a:solidFill>
            <a:round/>
          </a:ln>
        </p:spPr>
        <p:txBody>
          <a:bodyPr/>
          <a:lstStyle/>
          <a:p>
            <a:endParaRPr lang="en-IN"/>
          </a:p>
        </p:txBody>
      </p:sp>
      <p:sp>
        <p:nvSpPr>
          <p:cNvPr id="39943" name="Line 7"/>
          <p:cNvSpPr>
            <a:spLocks noChangeShapeType="1"/>
          </p:cNvSpPr>
          <p:nvPr/>
        </p:nvSpPr>
        <p:spPr bwMode="auto">
          <a:xfrm flipV="1">
            <a:off x="5334000" y="1600200"/>
            <a:ext cx="304800" cy="228600"/>
          </a:xfrm>
          <a:prstGeom prst="line">
            <a:avLst/>
          </a:prstGeom>
          <a:noFill/>
          <a:ln w="9525">
            <a:solidFill>
              <a:schemeClr val="tx1"/>
            </a:solidFill>
            <a:round/>
          </a:ln>
        </p:spPr>
        <p:txBody>
          <a:bodyPr/>
          <a:lstStyle/>
          <a:p>
            <a:endParaRPr lang="en-IN"/>
          </a:p>
        </p:txBody>
      </p:sp>
      <p:sp>
        <p:nvSpPr>
          <p:cNvPr id="39944" name="Line 8"/>
          <p:cNvSpPr>
            <a:spLocks noChangeShapeType="1"/>
          </p:cNvSpPr>
          <p:nvPr/>
        </p:nvSpPr>
        <p:spPr bwMode="auto">
          <a:xfrm>
            <a:off x="5638800" y="1600200"/>
            <a:ext cx="0" cy="762000"/>
          </a:xfrm>
          <a:prstGeom prst="line">
            <a:avLst/>
          </a:prstGeom>
          <a:noFill/>
          <a:ln w="9525">
            <a:solidFill>
              <a:schemeClr val="tx1"/>
            </a:solidFill>
            <a:round/>
          </a:ln>
        </p:spPr>
        <p:txBody>
          <a:bodyPr/>
          <a:lstStyle/>
          <a:p>
            <a:endParaRPr lang="en-IN"/>
          </a:p>
        </p:txBody>
      </p:sp>
      <p:sp>
        <p:nvSpPr>
          <p:cNvPr id="39945" name="Line 9"/>
          <p:cNvSpPr>
            <a:spLocks noChangeShapeType="1"/>
          </p:cNvSpPr>
          <p:nvPr/>
        </p:nvSpPr>
        <p:spPr bwMode="auto">
          <a:xfrm flipV="1">
            <a:off x="5638800" y="2117725"/>
            <a:ext cx="304800" cy="244475"/>
          </a:xfrm>
          <a:prstGeom prst="line">
            <a:avLst/>
          </a:prstGeom>
          <a:noFill/>
          <a:ln w="9525">
            <a:solidFill>
              <a:schemeClr val="tx1"/>
            </a:solidFill>
            <a:round/>
          </a:ln>
        </p:spPr>
        <p:txBody>
          <a:bodyPr/>
          <a:lstStyle/>
          <a:p>
            <a:endParaRPr lang="en-IN"/>
          </a:p>
        </p:txBody>
      </p:sp>
      <p:sp>
        <p:nvSpPr>
          <p:cNvPr id="39946" name="Line 10"/>
          <p:cNvSpPr>
            <a:spLocks noChangeShapeType="1"/>
          </p:cNvSpPr>
          <p:nvPr/>
        </p:nvSpPr>
        <p:spPr bwMode="auto">
          <a:xfrm flipH="1">
            <a:off x="5657850" y="2105025"/>
            <a:ext cx="304800" cy="914400"/>
          </a:xfrm>
          <a:prstGeom prst="line">
            <a:avLst/>
          </a:prstGeom>
          <a:noFill/>
          <a:ln w="9525">
            <a:solidFill>
              <a:schemeClr val="tx1"/>
            </a:solidFill>
            <a:round/>
          </a:ln>
        </p:spPr>
        <p:txBody>
          <a:bodyPr/>
          <a:lstStyle/>
          <a:p>
            <a:endParaRPr lang="en-IN"/>
          </a:p>
        </p:txBody>
      </p:sp>
      <p:sp>
        <p:nvSpPr>
          <p:cNvPr id="39947" name="Line 11"/>
          <p:cNvSpPr>
            <a:spLocks noChangeShapeType="1"/>
          </p:cNvSpPr>
          <p:nvPr/>
        </p:nvSpPr>
        <p:spPr bwMode="auto">
          <a:xfrm flipH="1" flipV="1">
            <a:off x="5638800" y="1905000"/>
            <a:ext cx="304800" cy="228600"/>
          </a:xfrm>
          <a:prstGeom prst="line">
            <a:avLst/>
          </a:prstGeom>
          <a:noFill/>
          <a:ln w="9525">
            <a:solidFill>
              <a:schemeClr val="tx1"/>
            </a:solidFill>
            <a:round/>
          </a:ln>
        </p:spPr>
        <p:txBody>
          <a:bodyPr/>
          <a:lstStyle/>
          <a:p>
            <a:endParaRPr lang="en-IN"/>
          </a:p>
        </p:txBody>
      </p:sp>
      <p:sp>
        <p:nvSpPr>
          <p:cNvPr id="39948" name="Line 12"/>
          <p:cNvSpPr>
            <a:spLocks noChangeShapeType="1"/>
          </p:cNvSpPr>
          <p:nvPr/>
        </p:nvSpPr>
        <p:spPr bwMode="auto">
          <a:xfrm flipH="1" flipV="1">
            <a:off x="4191000" y="1066800"/>
            <a:ext cx="1143000" cy="771525"/>
          </a:xfrm>
          <a:prstGeom prst="line">
            <a:avLst/>
          </a:prstGeom>
          <a:noFill/>
          <a:ln w="9525">
            <a:solidFill>
              <a:schemeClr val="tx1"/>
            </a:solidFill>
            <a:round/>
          </a:ln>
        </p:spPr>
        <p:txBody>
          <a:bodyPr/>
          <a:lstStyle/>
          <a:p>
            <a:endParaRPr lang="en-IN"/>
          </a:p>
        </p:txBody>
      </p:sp>
      <p:sp>
        <p:nvSpPr>
          <p:cNvPr id="39949" name="Line 13"/>
          <p:cNvSpPr>
            <a:spLocks noChangeShapeType="1"/>
          </p:cNvSpPr>
          <p:nvPr/>
        </p:nvSpPr>
        <p:spPr bwMode="auto">
          <a:xfrm flipH="1" flipV="1">
            <a:off x="4495800" y="838200"/>
            <a:ext cx="1143000" cy="771525"/>
          </a:xfrm>
          <a:prstGeom prst="line">
            <a:avLst/>
          </a:prstGeom>
          <a:noFill/>
          <a:ln w="9525">
            <a:solidFill>
              <a:schemeClr val="tx1"/>
            </a:solidFill>
            <a:round/>
          </a:ln>
        </p:spPr>
        <p:txBody>
          <a:bodyPr/>
          <a:lstStyle/>
          <a:p>
            <a:endParaRPr lang="en-IN"/>
          </a:p>
        </p:txBody>
      </p:sp>
      <p:sp>
        <p:nvSpPr>
          <p:cNvPr id="39950" name="Line 14"/>
          <p:cNvSpPr>
            <a:spLocks noChangeShapeType="1"/>
          </p:cNvSpPr>
          <p:nvPr/>
        </p:nvSpPr>
        <p:spPr bwMode="auto">
          <a:xfrm flipV="1">
            <a:off x="4191000" y="838200"/>
            <a:ext cx="304800" cy="228600"/>
          </a:xfrm>
          <a:prstGeom prst="line">
            <a:avLst/>
          </a:prstGeom>
          <a:noFill/>
          <a:ln w="9525">
            <a:solidFill>
              <a:schemeClr val="tx1"/>
            </a:solidFill>
            <a:round/>
          </a:ln>
        </p:spPr>
        <p:txBody>
          <a:bodyPr/>
          <a:lstStyle/>
          <a:p>
            <a:endParaRPr lang="en-IN"/>
          </a:p>
        </p:txBody>
      </p:sp>
      <p:sp>
        <p:nvSpPr>
          <p:cNvPr id="39951" name="Line 15"/>
          <p:cNvSpPr>
            <a:spLocks noChangeShapeType="1"/>
          </p:cNvSpPr>
          <p:nvPr/>
        </p:nvSpPr>
        <p:spPr bwMode="auto">
          <a:xfrm flipV="1">
            <a:off x="4191000" y="1066800"/>
            <a:ext cx="0" cy="1447800"/>
          </a:xfrm>
          <a:prstGeom prst="line">
            <a:avLst/>
          </a:prstGeom>
          <a:noFill/>
          <a:ln w="9525">
            <a:solidFill>
              <a:schemeClr val="tx1"/>
            </a:solidFill>
            <a:round/>
          </a:ln>
        </p:spPr>
        <p:txBody>
          <a:bodyPr/>
          <a:lstStyle/>
          <a:p>
            <a:endParaRPr lang="en-IN"/>
          </a:p>
        </p:txBody>
      </p:sp>
      <p:sp>
        <p:nvSpPr>
          <p:cNvPr id="39952" name="Line 16"/>
          <p:cNvSpPr>
            <a:spLocks noChangeShapeType="1"/>
          </p:cNvSpPr>
          <p:nvPr/>
        </p:nvSpPr>
        <p:spPr bwMode="auto">
          <a:xfrm>
            <a:off x="4191000" y="2497138"/>
            <a:ext cx="1152525" cy="741362"/>
          </a:xfrm>
          <a:prstGeom prst="line">
            <a:avLst/>
          </a:prstGeom>
          <a:noFill/>
          <a:ln w="9525">
            <a:solidFill>
              <a:schemeClr val="tx1"/>
            </a:solidFill>
            <a:round/>
          </a:ln>
        </p:spPr>
        <p:txBody>
          <a:bodyPr/>
          <a:lstStyle/>
          <a:p>
            <a:endParaRPr lang="en-IN"/>
          </a:p>
        </p:txBody>
      </p:sp>
      <p:sp>
        <p:nvSpPr>
          <p:cNvPr id="39953" name="Line 17"/>
          <p:cNvSpPr>
            <a:spLocks noChangeShapeType="1"/>
          </p:cNvSpPr>
          <p:nvPr/>
        </p:nvSpPr>
        <p:spPr bwMode="auto">
          <a:xfrm flipV="1">
            <a:off x="3886200" y="1066800"/>
            <a:ext cx="304800" cy="228600"/>
          </a:xfrm>
          <a:prstGeom prst="line">
            <a:avLst/>
          </a:prstGeom>
          <a:noFill/>
          <a:ln w="9525">
            <a:solidFill>
              <a:schemeClr val="tx1"/>
            </a:solidFill>
            <a:round/>
          </a:ln>
        </p:spPr>
        <p:txBody>
          <a:bodyPr/>
          <a:lstStyle/>
          <a:p>
            <a:endParaRPr lang="en-IN"/>
          </a:p>
        </p:txBody>
      </p:sp>
      <p:sp>
        <p:nvSpPr>
          <p:cNvPr id="39954" name="Line 18"/>
          <p:cNvSpPr>
            <a:spLocks noChangeShapeType="1"/>
          </p:cNvSpPr>
          <p:nvPr/>
        </p:nvSpPr>
        <p:spPr bwMode="auto">
          <a:xfrm flipV="1">
            <a:off x="3895725" y="1285875"/>
            <a:ext cx="0" cy="1447800"/>
          </a:xfrm>
          <a:prstGeom prst="line">
            <a:avLst/>
          </a:prstGeom>
          <a:noFill/>
          <a:ln w="9525">
            <a:solidFill>
              <a:schemeClr val="tx1"/>
            </a:solidFill>
            <a:round/>
          </a:ln>
        </p:spPr>
        <p:txBody>
          <a:bodyPr/>
          <a:lstStyle/>
          <a:p>
            <a:endParaRPr lang="en-IN"/>
          </a:p>
        </p:txBody>
      </p:sp>
      <p:sp>
        <p:nvSpPr>
          <p:cNvPr id="39955" name="Line 19"/>
          <p:cNvSpPr>
            <a:spLocks noChangeShapeType="1"/>
          </p:cNvSpPr>
          <p:nvPr/>
        </p:nvSpPr>
        <p:spPr bwMode="auto">
          <a:xfrm>
            <a:off x="3886200" y="2705100"/>
            <a:ext cx="990600" cy="636588"/>
          </a:xfrm>
          <a:prstGeom prst="line">
            <a:avLst/>
          </a:prstGeom>
          <a:noFill/>
          <a:ln w="9525">
            <a:solidFill>
              <a:schemeClr val="tx1"/>
            </a:solidFill>
            <a:round/>
          </a:ln>
        </p:spPr>
        <p:txBody>
          <a:bodyPr/>
          <a:lstStyle/>
          <a:p>
            <a:endParaRPr lang="en-IN"/>
          </a:p>
        </p:txBody>
      </p:sp>
      <p:sp>
        <p:nvSpPr>
          <p:cNvPr id="39956" name="Line 20"/>
          <p:cNvSpPr>
            <a:spLocks noChangeShapeType="1"/>
          </p:cNvSpPr>
          <p:nvPr/>
        </p:nvSpPr>
        <p:spPr bwMode="auto">
          <a:xfrm flipV="1">
            <a:off x="4876800" y="3124200"/>
            <a:ext cx="304800" cy="228600"/>
          </a:xfrm>
          <a:prstGeom prst="line">
            <a:avLst/>
          </a:prstGeom>
          <a:noFill/>
          <a:ln w="9525">
            <a:solidFill>
              <a:schemeClr val="tx1"/>
            </a:solidFill>
            <a:round/>
          </a:ln>
        </p:spPr>
        <p:txBody>
          <a:bodyPr/>
          <a:lstStyle/>
          <a:p>
            <a:endParaRPr lang="en-IN"/>
          </a:p>
        </p:txBody>
      </p:sp>
      <p:sp>
        <p:nvSpPr>
          <p:cNvPr id="39957" name="Oval 21"/>
          <p:cNvSpPr>
            <a:spLocks noChangeArrowheads="1"/>
          </p:cNvSpPr>
          <p:nvPr/>
        </p:nvSpPr>
        <p:spPr bwMode="auto">
          <a:xfrm>
            <a:off x="4171950" y="1057275"/>
            <a:ext cx="85725" cy="838200"/>
          </a:xfrm>
          <a:prstGeom prst="ellipse">
            <a:avLst/>
          </a:prstGeom>
          <a:solidFill>
            <a:schemeClr val="bg1"/>
          </a:solidFill>
          <a:ln w="9525">
            <a:solidFill>
              <a:schemeClr val="bg1"/>
            </a:solidFill>
            <a:round/>
          </a:ln>
        </p:spPr>
        <p:txBody>
          <a:bodyPr wrap="none" anchor="ctr"/>
          <a:lstStyle/>
          <a:p>
            <a:endParaRPr lang="en-IN"/>
          </a:p>
        </p:txBody>
      </p:sp>
      <p:sp>
        <p:nvSpPr>
          <p:cNvPr id="39958" name="Line 22"/>
          <p:cNvSpPr>
            <a:spLocks noChangeShapeType="1"/>
          </p:cNvSpPr>
          <p:nvPr/>
        </p:nvSpPr>
        <p:spPr bwMode="auto">
          <a:xfrm>
            <a:off x="4191000" y="1066800"/>
            <a:ext cx="990600" cy="2057400"/>
          </a:xfrm>
          <a:prstGeom prst="line">
            <a:avLst/>
          </a:prstGeom>
          <a:noFill/>
          <a:ln w="9525">
            <a:solidFill>
              <a:schemeClr val="tx1"/>
            </a:solidFill>
            <a:round/>
          </a:ln>
        </p:spPr>
        <p:txBody>
          <a:bodyPr/>
          <a:lstStyle/>
          <a:p>
            <a:endParaRPr lang="en-IN"/>
          </a:p>
        </p:txBody>
      </p:sp>
      <p:sp>
        <p:nvSpPr>
          <p:cNvPr id="39959" name="Rectangle 23"/>
          <p:cNvSpPr>
            <a:spLocks noChangeArrowheads="1"/>
          </p:cNvSpPr>
          <p:nvPr/>
        </p:nvSpPr>
        <p:spPr bwMode="auto">
          <a:xfrm rot="-1512480">
            <a:off x="4117975" y="1919288"/>
            <a:ext cx="290513" cy="990600"/>
          </a:xfrm>
          <a:prstGeom prst="rect">
            <a:avLst/>
          </a:prstGeom>
          <a:solidFill>
            <a:schemeClr val="bg1"/>
          </a:solidFill>
          <a:ln w="9525">
            <a:solidFill>
              <a:schemeClr val="bg1"/>
            </a:solidFill>
            <a:miter lim="800000"/>
          </a:ln>
        </p:spPr>
        <p:txBody>
          <a:bodyPr wrap="none" anchor="ctr"/>
          <a:lstStyle/>
          <a:p>
            <a:endParaRPr lang="en-IN"/>
          </a:p>
        </p:txBody>
      </p:sp>
      <p:sp>
        <p:nvSpPr>
          <p:cNvPr id="39960" name="Oval 24"/>
          <p:cNvSpPr>
            <a:spLocks noChangeArrowheads="1"/>
          </p:cNvSpPr>
          <p:nvPr/>
        </p:nvSpPr>
        <p:spPr bwMode="auto">
          <a:xfrm rot="1926811">
            <a:off x="4533900" y="2895600"/>
            <a:ext cx="685800" cy="76200"/>
          </a:xfrm>
          <a:prstGeom prst="ellipse">
            <a:avLst/>
          </a:prstGeom>
          <a:solidFill>
            <a:schemeClr val="bg1"/>
          </a:solidFill>
          <a:ln w="9525">
            <a:solidFill>
              <a:schemeClr val="bg1"/>
            </a:solidFill>
            <a:round/>
          </a:ln>
        </p:spPr>
        <p:txBody>
          <a:bodyPr wrap="none" anchor="ctr"/>
          <a:lstStyle/>
          <a:p>
            <a:endParaRPr lang="en-IN"/>
          </a:p>
        </p:txBody>
      </p:sp>
      <p:sp>
        <p:nvSpPr>
          <p:cNvPr id="39961" name="Line 25"/>
          <p:cNvSpPr>
            <a:spLocks noChangeShapeType="1"/>
          </p:cNvSpPr>
          <p:nvPr/>
        </p:nvSpPr>
        <p:spPr bwMode="auto">
          <a:xfrm>
            <a:off x="3895725" y="1285875"/>
            <a:ext cx="990600" cy="2057400"/>
          </a:xfrm>
          <a:prstGeom prst="line">
            <a:avLst/>
          </a:prstGeom>
          <a:noFill/>
          <a:ln w="9525">
            <a:solidFill>
              <a:schemeClr val="tx1"/>
            </a:solidFill>
            <a:round/>
          </a:ln>
        </p:spPr>
        <p:txBody>
          <a:bodyPr/>
          <a:lstStyle/>
          <a:p>
            <a:endParaRPr lang="en-IN"/>
          </a:p>
        </p:txBody>
      </p:sp>
      <p:grpSp>
        <p:nvGrpSpPr>
          <p:cNvPr id="3" name="Group 26"/>
          <p:cNvGrpSpPr/>
          <p:nvPr/>
        </p:nvGrpSpPr>
        <p:grpSpPr bwMode="auto">
          <a:xfrm>
            <a:off x="5943600" y="5562600"/>
            <a:ext cx="1447800" cy="496888"/>
            <a:chOff x="2400" y="1943"/>
            <a:chExt cx="912" cy="313"/>
          </a:xfrm>
        </p:grpSpPr>
        <p:sp>
          <p:nvSpPr>
            <p:cNvPr id="39053" name="Line 27"/>
            <p:cNvSpPr>
              <a:spLocks noChangeShapeType="1"/>
            </p:cNvSpPr>
            <p:nvPr/>
          </p:nvSpPr>
          <p:spPr bwMode="auto">
            <a:xfrm flipV="1">
              <a:off x="2832" y="1943"/>
              <a:ext cx="480" cy="313"/>
            </a:xfrm>
            <a:prstGeom prst="line">
              <a:avLst/>
            </a:prstGeom>
            <a:noFill/>
            <a:ln w="9525">
              <a:solidFill>
                <a:schemeClr val="tx1"/>
              </a:solidFill>
              <a:round/>
            </a:ln>
          </p:spPr>
          <p:txBody>
            <a:bodyPr/>
            <a:lstStyle/>
            <a:p>
              <a:endParaRPr lang="en-IN"/>
            </a:p>
          </p:txBody>
        </p:sp>
        <p:sp>
          <p:nvSpPr>
            <p:cNvPr id="39054" name="Line 28"/>
            <p:cNvSpPr>
              <a:spLocks noChangeShapeType="1"/>
            </p:cNvSpPr>
            <p:nvPr/>
          </p:nvSpPr>
          <p:spPr bwMode="auto">
            <a:xfrm flipH="1" flipV="1">
              <a:off x="2400" y="1975"/>
              <a:ext cx="432" cy="281"/>
            </a:xfrm>
            <a:prstGeom prst="line">
              <a:avLst/>
            </a:prstGeom>
            <a:noFill/>
            <a:ln w="9525">
              <a:solidFill>
                <a:schemeClr val="tx1"/>
              </a:solidFill>
              <a:round/>
            </a:ln>
          </p:spPr>
          <p:txBody>
            <a:bodyPr/>
            <a:lstStyle/>
            <a:p>
              <a:endParaRPr lang="en-IN"/>
            </a:p>
          </p:txBody>
        </p:sp>
      </p:grpSp>
      <p:sp>
        <p:nvSpPr>
          <p:cNvPr id="39965" name="Line 29"/>
          <p:cNvSpPr>
            <a:spLocks noChangeShapeType="1"/>
          </p:cNvSpPr>
          <p:nvPr/>
        </p:nvSpPr>
        <p:spPr bwMode="auto">
          <a:xfrm>
            <a:off x="6248400" y="6067425"/>
            <a:ext cx="990600" cy="0"/>
          </a:xfrm>
          <a:prstGeom prst="line">
            <a:avLst/>
          </a:prstGeom>
          <a:noFill/>
          <a:ln w="9525">
            <a:solidFill>
              <a:schemeClr val="bg2"/>
            </a:solidFill>
            <a:round/>
          </a:ln>
        </p:spPr>
        <p:txBody>
          <a:bodyPr/>
          <a:lstStyle/>
          <a:p>
            <a:endParaRPr lang="en-IN"/>
          </a:p>
        </p:txBody>
      </p:sp>
      <p:sp>
        <p:nvSpPr>
          <p:cNvPr id="39966" name="Oval 30"/>
          <p:cNvSpPr>
            <a:spLocks noChangeArrowheads="1"/>
          </p:cNvSpPr>
          <p:nvPr/>
        </p:nvSpPr>
        <p:spPr bwMode="auto">
          <a:xfrm rot="1926811">
            <a:off x="5829300" y="6667500"/>
            <a:ext cx="685800" cy="76200"/>
          </a:xfrm>
          <a:prstGeom prst="ellipse">
            <a:avLst/>
          </a:prstGeom>
          <a:solidFill>
            <a:schemeClr val="bg1"/>
          </a:solidFill>
          <a:ln w="9525">
            <a:solidFill>
              <a:schemeClr val="bg1"/>
            </a:solidFill>
            <a:round/>
          </a:ln>
        </p:spPr>
        <p:txBody>
          <a:bodyPr wrap="none" anchor="ctr"/>
          <a:lstStyle/>
          <a:p>
            <a:endParaRPr lang="en-IN"/>
          </a:p>
        </p:txBody>
      </p:sp>
      <p:grpSp>
        <p:nvGrpSpPr>
          <p:cNvPr id="4" name="Group 31"/>
          <p:cNvGrpSpPr/>
          <p:nvPr/>
        </p:nvGrpSpPr>
        <p:grpSpPr bwMode="auto">
          <a:xfrm>
            <a:off x="5410200" y="3657600"/>
            <a:ext cx="1847850" cy="2438400"/>
            <a:chOff x="2688" y="2304"/>
            <a:chExt cx="1164" cy="1536"/>
          </a:xfrm>
        </p:grpSpPr>
        <p:sp>
          <p:nvSpPr>
            <p:cNvPr id="39041" name="Line 32"/>
            <p:cNvSpPr>
              <a:spLocks noChangeShapeType="1"/>
            </p:cNvSpPr>
            <p:nvPr/>
          </p:nvSpPr>
          <p:spPr bwMode="auto">
            <a:xfrm flipV="1">
              <a:off x="3456" y="2928"/>
              <a:ext cx="0" cy="912"/>
            </a:xfrm>
            <a:prstGeom prst="line">
              <a:avLst/>
            </a:prstGeom>
            <a:noFill/>
            <a:ln w="9525">
              <a:solidFill>
                <a:schemeClr val="tx1"/>
              </a:solidFill>
              <a:round/>
            </a:ln>
          </p:spPr>
          <p:txBody>
            <a:bodyPr/>
            <a:lstStyle/>
            <a:p>
              <a:endParaRPr lang="en-IN"/>
            </a:p>
          </p:txBody>
        </p:sp>
        <p:sp>
          <p:nvSpPr>
            <p:cNvPr id="39042" name="Line 33"/>
            <p:cNvSpPr>
              <a:spLocks noChangeShapeType="1"/>
            </p:cNvSpPr>
            <p:nvPr/>
          </p:nvSpPr>
          <p:spPr bwMode="auto">
            <a:xfrm flipV="1">
              <a:off x="3456" y="2784"/>
              <a:ext cx="192" cy="144"/>
            </a:xfrm>
            <a:prstGeom prst="line">
              <a:avLst/>
            </a:prstGeom>
            <a:noFill/>
            <a:ln w="9525">
              <a:solidFill>
                <a:schemeClr val="tx1"/>
              </a:solidFill>
              <a:round/>
            </a:ln>
          </p:spPr>
          <p:txBody>
            <a:bodyPr/>
            <a:lstStyle/>
            <a:p>
              <a:endParaRPr lang="en-IN"/>
            </a:p>
          </p:txBody>
        </p:sp>
        <p:sp>
          <p:nvSpPr>
            <p:cNvPr id="39043" name="Line 34"/>
            <p:cNvSpPr>
              <a:spLocks noChangeShapeType="1"/>
            </p:cNvSpPr>
            <p:nvPr/>
          </p:nvSpPr>
          <p:spPr bwMode="auto">
            <a:xfrm>
              <a:off x="3648" y="2784"/>
              <a:ext cx="0" cy="480"/>
            </a:xfrm>
            <a:prstGeom prst="line">
              <a:avLst/>
            </a:prstGeom>
            <a:noFill/>
            <a:ln w="9525">
              <a:solidFill>
                <a:schemeClr val="tx1"/>
              </a:solidFill>
              <a:round/>
            </a:ln>
          </p:spPr>
          <p:txBody>
            <a:bodyPr/>
            <a:lstStyle/>
            <a:p>
              <a:endParaRPr lang="en-IN"/>
            </a:p>
          </p:txBody>
        </p:sp>
        <p:sp>
          <p:nvSpPr>
            <p:cNvPr id="39044" name="Line 35"/>
            <p:cNvSpPr>
              <a:spLocks noChangeShapeType="1"/>
            </p:cNvSpPr>
            <p:nvPr/>
          </p:nvSpPr>
          <p:spPr bwMode="auto">
            <a:xfrm flipV="1">
              <a:off x="3648" y="3110"/>
              <a:ext cx="192" cy="154"/>
            </a:xfrm>
            <a:prstGeom prst="line">
              <a:avLst/>
            </a:prstGeom>
            <a:noFill/>
            <a:ln w="9525">
              <a:solidFill>
                <a:schemeClr val="tx1"/>
              </a:solidFill>
              <a:round/>
            </a:ln>
          </p:spPr>
          <p:txBody>
            <a:bodyPr/>
            <a:lstStyle/>
            <a:p>
              <a:endParaRPr lang="en-IN"/>
            </a:p>
          </p:txBody>
        </p:sp>
        <p:sp>
          <p:nvSpPr>
            <p:cNvPr id="39045" name="Line 36"/>
            <p:cNvSpPr>
              <a:spLocks noChangeShapeType="1"/>
            </p:cNvSpPr>
            <p:nvPr/>
          </p:nvSpPr>
          <p:spPr bwMode="auto">
            <a:xfrm flipH="1">
              <a:off x="3660" y="3102"/>
              <a:ext cx="192" cy="576"/>
            </a:xfrm>
            <a:prstGeom prst="line">
              <a:avLst/>
            </a:prstGeom>
            <a:noFill/>
            <a:ln w="9525">
              <a:solidFill>
                <a:schemeClr val="tx1"/>
              </a:solidFill>
              <a:round/>
            </a:ln>
          </p:spPr>
          <p:txBody>
            <a:bodyPr/>
            <a:lstStyle/>
            <a:p>
              <a:endParaRPr lang="en-IN"/>
            </a:p>
          </p:txBody>
        </p:sp>
        <p:sp>
          <p:nvSpPr>
            <p:cNvPr id="39046" name="Line 37"/>
            <p:cNvSpPr>
              <a:spLocks noChangeShapeType="1"/>
            </p:cNvSpPr>
            <p:nvPr/>
          </p:nvSpPr>
          <p:spPr bwMode="auto">
            <a:xfrm flipH="1" flipV="1">
              <a:off x="3648" y="2976"/>
              <a:ext cx="192" cy="144"/>
            </a:xfrm>
            <a:prstGeom prst="line">
              <a:avLst/>
            </a:prstGeom>
            <a:noFill/>
            <a:ln w="9525">
              <a:solidFill>
                <a:schemeClr val="tx1"/>
              </a:solidFill>
              <a:round/>
            </a:ln>
          </p:spPr>
          <p:txBody>
            <a:bodyPr/>
            <a:lstStyle/>
            <a:p>
              <a:endParaRPr lang="en-IN"/>
            </a:p>
          </p:txBody>
        </p:sp>
        <p:sp>
          <p:nvSpPr>
            <p:cNvPr id="39047" name="Line 38"/>
            <p:cNvSpPr>
              <a:spLocks noChangeShapeType="1"/>
            </p:cNvSpPr>
            <p:nvPr/>
          </p:nvSpPr>
          <p:spPr bwMode="auto">
            <a:xfrm flipH="1" flipV="1">
              <a:off x="2928" y="2304"/>
              <a:ext cx="720" cy="486"/>
            </a:xfrm>
            <a:prstGeom prst="line">
              <a:avLst/>
            </a:prstGeom>
            <a:noFill/>
            <a:ln w="9525">
              <a:solidFill>
                <a:schemeClr val="tx1"/>
              </a:solidFill>
              <a:round/>
            </a:ln>
          </p:spPr>
          <p:txBody>
            <a:bodyPr/>
            <a:lstStyle/>
            <a:p>
              <a:endParaRPr lang="en-IN"/>
            </a:p>
          </p:txBody>
        </p:sp>
        <p:sp>
          <p:nvSpPr>
            <p:cNvPr id="39048" name="Line 39"/>
            <p:cNvSpPr>
              <a:spLocks noChangeShapeType="1"/>
            </p:cNvSpPr>
            <p:nvPr/>
          </p:nvSpPr>
          <p:spPr bwMode="auto">
            <a:xfrm flipV="1">
              <a:off x="2724" y="2316"/>
              <a:ext cx="234" cy="144"/>
            </a:xfrm>
            <a:prstGeom prst="line">
              <a:avLst/>
            </a:prstGeom>
            <a:noFill/>
            <a:ln w="9525">
              <a:solidFill>
                <a:schemeClr val="tx1"/>
              </a:solidFill>
              <a:round/>
            </a:ln>
          </p:spPr>
          <p:txBody>
            <a:bodyPr/>
            <a:lstStyle/>
            <a:p>
              <a:endParaRPr lang="en-IN"/>
            </a:p>
          </p:txBody>
        </p:sp>
        <p:sp>
          <p:nvSpPr>
            <p:cNvPr id="39049" name="Line 40"/>
            <p:cNvSpPr>
              <a:spLocks noChangeShapeType="1"/>
            </p:cNvSpPr>
            <p:nvPr/>
          </p:nvSpPr>
          <p:spPr bwMode="auto">
            <a:xfrm flipH="1" flipV="1">
              <a:off x="2736" y="2448"/>
              <a:ext cx="720" cy="486"/>
            </a:xfrm>
            <a:prstGeom prst="line">
              <a:avLst/>
            </a:prstGeom>
            <a:noFill/>
            <a:ln w="9525">
              <a:solidFill>
                <a:schemeClr val="tx1"/>
              </a:solidFill>
              <a:round/>
            </a:ln>
          </p:spPr>
          <p:txBody>
            <a:bodyPr/>
            <a:lstStyle/>
            <a:p>
              <a:endParaRPr lang="en-IN"/>
            </a:p>
          </p:txBody>
        </p:sp>
        <p:sp>
          <p:nvSpPr>
            <p:cNvPr id="39050" name="Oval 41"/>
            <p:cNvSpPr>
              <a:spLocks noChangeArrowheads="1"/>
            </p:cNvSpPr>
            <p:nvPr/>
          </p:nvSpPr>
          <p:spPr bwMode="auto">
            <a:xfrm>
              <a:off x="2688" y="2640"/>
              <a:ext cx="96" cy="768"/>
            </a:xfrm>
            <a:prstGeom prst="ellipse">
              <a:avLst/>
            </a:prstGeom>
            <a:solidFill>
              <a:schemeClr val="bg1"/>
            </a:solidFill>
            <a:ln w="9525">
              <a:solidFill>
                <a:schemeClr val="bg1"/>
              </a:solidFill>
              <a:round/>
            </a:ln>
          </p:spPr>
          <p:txBody>
            <a:bodyPr wrap="none" anchor="ctr"/>
            <a:lstStyle/>
            <a:p>
              <a:endParaRPr lang="en-IN"/>
            </a:p>
          </p:txBody>
        </p:sp>
        <p:sp>
          <p:nvSpPr>
            <p:cNvPr id="39051" name="Oval 42"/>
            <p:cNvSpPr>
              <a:spLocks noChangeArrowheads="1"/>
            </p:cNvSpPr>
            <p:nvPr/>
          </p:nvSpPr>
          <p:spPr bwMode="auto">
            <a:xfrm rot="1780854">
              <a:off x="2718" y="3534"/>
              <a:ext cx="624" cy="48"/>
            </a:xfrm>
            <a:prstGeom prst="ellipse">
              <a:avLst/>
            </a:prstGeom>
            <a:solidFill>
              <a:schemeClr val="bg1"/>
            </a:solidFill>
            <a:ln w="9525">
              <a:solidFill>
                <a:schemeClr val="bg1"/>
              </a:solidFill>
              <a:round/>
            </a:ln>
          </p:spPr>
          <p:txBody>
            <a:bodyPr wrap="none" anchor="ctr"/>
            <a:lstStyle/>
            <a:p>
              <a:endParaRPr lang="en-IN"/>
            </a:p>
          </p:txBody>
        </p:sp>
        <p:sp>
          <p:nvSpPr>
            <p:cNvPr id="39052" name="Oval 43"/>
            <p:cNvSpPr>
              <a:spLocks noChangeArrowheads="1"/>
            </p:cNvSpPr>
            <p:nvPr/>
          </p:nvSpPr>
          <p:spPr bwMode="auto">
            <a:xfrm>
              <a:off x="2706" y="2472"/>
              <a:ext cx="48" cy="192"/>
            </a:xfrm>
            <a:prstGeom prst="ellipse">
              <a:avLst/>
            </a:prstGeom>
            <a:solidFill>
              <a:schemeClr val="bg1"/>
            </a:solidFill>
            <a:ln w="9525">
              <a:solidFill>
                <a:schemeClr val="bg1"/>
              </a:solidFill>
              <a:round/>
            </a:ln>
          </p:spPr>
          <p:txBody>
            <a:bodyPr wrap="none" anchor="ctr"/>
            <a:lstStyle/>
            <a:p>
              <a:endParaRPr lang="en-IN"/>
            </a:p>
          </p:txBody>
        </p:sp>
      </p:grpSp>
      <p:grpSp>
        <p:nvGrpSpPr>
          <p:cNvPr id="5" name="Group 44"/>
          <p:cNvGrpSpPr/>
          <p:nvPr/>
        </p:nvGrpSpPr>
        <p:grpSpPr bwMode="auto">
          <a:xfrm>
            <a:off x="5257800" y="3886200"/>
            <a:ext cx="1152525" cy="2143125"/>
            <a:chOff x="2592" y="2448"/>
            <a:chExt cx="726" cy="1350"/>
          </a:xfrm>
        </p:grpSpPr>
        <p:sp>
          <p:nvSpPr>
            <p:cNvPr id="39034" name="Rectangle 45"/>
            <p:cNvSpPr>
              <a:spLocks noChangeArrowheads="1"/>
            </p:cNvSpPr>
            <p:nvPr/>
          </p:nvSpPr>
          <p:spPr bwMode="auto">
            <a:xfrm rot="-1512480">
              <a:off x="2690" y="2985"/>
              <a:ext cx="183" cy="624"/>
            </a:xfrm>
            <a:prstGeom prst="rect">
              <a:avLst/>
            </a:prstGeom>
            <a:solidFill>
              <a:schemeClr val="bg1"/>
            </a:solidFill>
            <a:ln w="9525">
              <a:solidFill>
                <a:schemeClr val="bg1"/>
              </a:solidFill>
              <a:miter lim="800000"/>
            </a:ln>
          </p:spPr>
          <p:txBody>
            <a:bodyPr wrap="none" anchor="ctr"/>
            <a:lstStyle/>
            <a:p>
              <a:endParaRPr lang="en-IN"/>
            </a:p>
          </p:txBody>
        </p:sp>
        <p:sp>
          <p:nvSpPr>
            <p:cNvPr id="39035" name="Line 46"/>
            <p:cNvSpPr>
              <a:spLocks noChangeShapeType="1"/>
            </p:cNvSpPr>
            <p:nvPr/>
          </p:nvSpPr>
          <p:spPr bwMode="auto">
            <a:xfrm>
              <a:off x="3312" y="2832"/>
              <a:ext cx="0" cy="912"/>
            </a:xfrm>
            <a:prstGeom prst="line">
              <a:avLst/>
            </a:prstGeom>
            <a:noFill/>
            <a:ln w="9525">
              <a:solidFill>
                <a:srgbClr val="FF3300"/>
              </a:solidFill>
              <a:round/>
            </a:ln>
          </p:spPr>
          <p:txBody>
            <a:bodyPr/>
            <a:lstStyle/>
            <a:p>
              <a:endParaRPr lang="en-IN"/>
            </a:p>
          </p:txBody>
        </p:sp>
        <p:sp>
          <p:nvSpPr>
            <p:cNvPr id="39036" name="Line 47"/>
            <p:cNvSpPr>
              <a:spLocks noChangeShapeType="1"/>
            </p:cNvSpPr>
            <p:nvPr/>
          </p:nvSpPr>
          <p:spPr bwMode="auto">
            <a:xfrm flipH="1">
              <a:off x="2592" y="2448"/>
              <a:ext cx="144" cy="96"/>
            </a:xfrm>
            <a:prstGeom prst="line">
              <a:avLst/>
            </a:prstGeom>
            <a:noFill/>
            <a:ln w="9525">
              <a:solidFill>
                <a:srgbClr val="FF3300"/>
              </a:solidFill>
              <a:round/>
            </a:ln>
          </p:spPr>
          <p:txBody>
            <a:bodyPr/>
            <a:lstStyle/>
            <a:p>
              <a:endParaRPr lang="en-IN"/>
            </a:p>
          </p:txBody>
        </p:sp>
        <p:sp>
          <p:nvSpPr>
            <p:cNvPr id="39037" name="Line 48"/>
            <p:cNvSpPr>
              <a:spLocks noChangeShapeType="1"/>
            </p:cNvSpPr>
            <p:nvPr/>
          </p:nvSpPr>
          <p:spPr bwMode="auto">
            <a:xfrm flipH="1">
              <a:off x="3168" y="2832"/>
              <a:ext cx="144" cy="96"/>
            </a:xfrm>
            <a:prstGeom prst="line">
              <a:avLst/>
            </a:prstGeom>
            <a:noFill/>
            <a:ln w="9525">
              <a:solidFill>
                <a:srgbClr val="FF3300"/>
              </a:solidFill>
              <a:round/>
            </a:ln>
          </p:spPr>
          <p:txBody>
            <a:bodyPr/>
            <a:lstStyle/>
            <a:p>
              <a:endParaRPr lang="en-IN"/>
            </a:p>
          </p:txBody>
        </p:sp>
        <p:sp>
          <p:nvSpPr>
            <p:cNvPr id="39038" name="Line 49"/>
            <p:cNvSpPr>
              <a:spLocks noChangeShapeType="1"/>
            </p:cNvSpPr>
            <p:nvPr/>
          </p:nvSpPr>
          <p:spPr bwMode="auto">
            <a:xfrm>
              <a:off x="3168" y="2928"/>
              <a:ext cx="0" cy="864"/>
            </a:xfrm>
            <a:prstGeom prst="line">
              <a:avLst/>
            </a:prstGeom>
            <a:noFill/>
            <a:ln w="9525">
              <a:solidFill>
                <a:srgbClr val="FF3300"/>
              </a:solidFill>
              <a:round/>
            </a:ln>
          </p:spPr>
          <p:txBody>
            <a:bodyPr/>
            <a:lstStyle/>
            <a:p>
              <a:endParaRPr lang="en-IN"/>
            </a:p>
          </p:txBody>
        </p:sp>
        <p:sp>
          <p:nvSpPr>
            <p:cNvPr id="39039" name="Line 50"/>
            <p:cNvSpPr>
              <a:spLocks noChangeShapeType="1"/>
            </p:cNvSpPr>
            <p:nvPr/>
          </p:nvSpPr>
          <p:spPr bwMode="auto">
            <a:xfrm flipH="1">
              <a:off x="3174" y="3702"/>
              <a:ext cx="144" cy="96"/>
            </a:xfrm>
            <a:prstGeom prst="line">
              <a:avLst/>
            </a:prstGeom>
            <a:noFill/>
            <a:ln w="9525">
              <a:solidFill>
                <a:srgbClr val="FF3300"/>
              </a:solidFill>
              <a:round/>
            </a:ln>
          </p:spPr>
          <p:txBody>
            <a:bodyPr/>
            <a:lstStyle/>
            <a:p>
              <a:endParaRPr lang="en-IN"/>
            </a:p>
          </p:txBody>
        </p:sp>
        <p:sp>
          <p:nvSpPr>
            <p:cNvPr id="39040" name="Line 51"/>
            <p:cNvSpPr>
              <a:spLocks noChangeShapeType="1"/>
            </p:cNvSpPr>
            <p:nvPr/>
          </p:nvSpPr>
          <p:spPr bwMode="auto">
            <a:xfrm>
              <a:off x="2592" y="2544"/>
              <a:ext cx="576" cy="384"/>
            </a:xfrm>
            <a:prstGeom prst="line">
              <a:avLst/>
            </a:prstGeom>
            <a:noFill/>
            <a:ln w="9525">
              <a:solidFill>
                <a:srgbClr val="FF3300"/>
              </a:solidFill>
              <a:round/>
            </a:ln>
          </p:spPr>
          <p:txBody>
            <a:bodyPr/>
            <a:lstStyle/>
            <a:p>
              <a:endParaRPr lang="en-IN"/>
            </a:p>
          </p:txBody>
        </p:sp>
      </p:grpSp>
      <p:grpSp>
        <p:nvGrpSpPr>
          <p:cNvPr id="6" name="Group 52"/>
          <p:cNvGrpSpPr/>
          <p:nvPr/>
        </p:nvGrpSpPr>
        <p:grpSpPr bwMode="auto">
          <a:xfrm>
            <a:off x="4953000" y="4038600"/>
            <a:ext cx="1219200" cy="2209800"/>
            <a:chOff x="2544" y="2448"/>
            <a:chExt cx="816" cy="1440"/>
          </a:xfrm>
        </p:grpSpPr>
        <p:sp>
          <p:nvSpPr>
            <p:cNvPr id="39028" name="Line 53"/>
            <p:cNvSpPr>
              <a:spLocks noChangeShapeType="1"/>
            </p:cNvSpPr>
            <p:nvPr/>
          </p:nvSpPr>
          <p:spPr bwMode="auto">
            <a:xfrm flipV="1">
              <a:off x="2544" y="2448"/>
              <a:ext cx="192" cy="144"/>
            </a:xfrm>
            <a:prstGeom prst="line">
              <a:avLst/>
            </a:prstGeom>
            <a:noFill/>
            <a:ln w="9525">
              <a:solidFill>
                <a:schemeClr val="tx1"/>
              </a:solidFill>
              <a:round/>
            </a:ln>
          </p:spPr>
          <p:txBody>
            <a:bodyPr/>
            <a:lstStyle/>
            <a:p>
              <a:endParaRPr lang="en-IN"/>
            </a:p>
          </p:txBody>
        </p:sp>
        <p:sp>
          <p:nvSpPr>
            <p:cNvPr id="39029" name="Line 54"/>
            <p:cNvSpPr>
              <a:spLocks noChangeShapeType="1"/>
            </p:cNvSpPr>
            <p:nvPr/>
          </p:nvSpPr>
          <p:spPr bwMode="auto">
            <a:xfrm flipV="1">
              <a:off x="2550" y="2586"/>
              <a:ext cx="0" cy="912"/>
            </a:xfrm>
            <a:prstGeom prst="line">
              <a:avLst/>
            </a:prstGeom>
            <a:noFill/>
            <a:ln w="9525">
              <a:solidFill>
                <a:schemeClr val="tx1"/>
              </a:solidFill>
              <a:round/>
            </a:ln>
          </p:spPr>
          <p:txBody>
            <a:bodyPr/>
            <a:lstStyle/>
            <a:p>
              <a:endParaRPr lang="en-IN"/>
            </a:p>
          </p:txBody>
        </p:sp>
        <p:sp>
          <p:nvSpPr>
            <p:cNvPr id="39030" name="Line 55"/>
            <p:cNvSpPr>
              <a:spLocks noChangeShapeType="1"/>
            </p:cNvSpPr>
            <p:nvPr/>
          </p:nvSpPr>
          <p:spPr bwMode="auto">
            <a:xfrm>
              <a:off x="2544" y="3480"/>
              <a:ext cx="624" cy="401"/>
            </a:xfrm>
            <a:prstGeom prst="line">
              <a:avLst/>
            </a:prstGeom>
            <a:noFill/>
            <a:ln w="9525">
              <a:solidFill>
                <a:schemeClr val="tx1"/>
              </a:solidFill>
              <a:round/>
            </a:ln>
          </p:spPr>
          <p:txBody>
            <a:bodyPr/>
            <a:lstStyle/>
            <a:p>
              <a:endParaRPr lang="en-IN"/>
            </a:p>
          </p:txBody>
        </p:sp>
        <p:sp>
          <p:nvSpPr>
            <p:cNvPr id="39031" name="Line 56"/>
            <p:cNvSpPr>
              <a:spLocks noChangeShapeType="1"/>
            </p:cNvSpPr>
            <p:nvPr/>
          </p:nvSpPr>
          <p:spPr bwMode="auto">
            <a:xfrm flipV="1">
              <a:off x="3168" y="3744"/>
              <a:ext cx="192" cy="144"/>
            </a:xfrm>
            <a:prstGeom prst="line">
              <a:avLst/>
            </a:prstGeom>
            <a:noFill/>
            <a:ln w="9525">
              <a:solidFill>
                <a:schemeClr val="tx1"/>
              </a:solidFill>
              <a:round/>
            </a:ln>
          </p:spPr>
          <p:txBody>
            <a:bodyPr/>
            <a:lstStyle/>
            <a:p>
              <a:endParaRPr lang="en-IN"/>
            </a:p>
          </p:txBody>
        </p:sp>
        <p:sp>
          <p:nvSpPr>
            <p:cNvPr id="39032" name="Line 57"/>
            <p:cNvSpPr>
              <a:spLocks noChangeShapeType="1"/>
            </p:cNvSpPr>
            <p:nvPr/>
          </p:nvSpPr>
          <p:spPr bwMode="auto">
            <a:xfrm>
              <a:off x="2736" y="2448"/>
              <a:ext cx="624" cy="1296"/>
            </a:xfrm>
            <a:prstGeom prst="line">
              <a:avLst/>
            </a:prstGeom>
            <a:noFill/>
            <a:ln w="9525">
              <a:solidFill>
                <a:schemeClr val="tx1"/>
              </a:solidFill>
              <a:round/>
            </a:ln>
          </p:spPr>
          <p:txBody>
            <a:bodyPr/>
            <a:lstStyle/>
            <a:p>
              <a:endParaRPr lang="en-IN"/>
            </a:p>
          </p:txBody>
        </p:sp>
        <p:sp>
          <p:nvSpPr>
            <p:cNvPr id="39033" name="Line 58"/>
            <p:cNvSpPr>
              <a:spLocks noChangeShapeType="1"/>
            </p:cNvSpPr>
            <p:nvPr/>
          </p:nvSpPr>
          <p:spPr bwMode="auto">
            <a:xfrm>
              <a:off x="2550" y="2586"/>
              <a:ext cx="624" cy="1296"/>
            </a:xfrm>
            <a:prstGeom prst="line">
              <a:avLst/>
            </a:prstGeom>
            <a:noFill/>
            <a:ln w="9525">
              <a:solidFill>
                <a:schemeClr val="tx1"/>
              </a:solidFill>
              <a:round/>
            </a:ln>
          </p:spPr>
          <p:txBody>
            <a:bodyPr/>
            <a:lstStyle/>
            <a:p>
              <a:endParaRPr lang="en-IN"/>
            </a:p>
          </p:txBody>
        </p:sp>
      </p:grpSp>
      <p:grpSp>
        <p:nvGrpSpPr>
          <p:cNvPr id="7" name="Group 59"/>
          <p:cNvGrpSpPr/>
          <p:nvPr/>
        </p:nvGrpSpPr>
        <p:grpSpPr bwMode="auto">
          <a:xfrm>
            <a:off x="228600" y="4419600"/>
            <a:ext cx="3589338" cy="1846263"/>
            <a:chOff x="96" y="2311"/>
            <a:chExt cx="2261" cy="1163"/>
          </a:xfrm>
        </p:grpSpPr>
        <p:sp>
          <p:nvSpPr>
            <p:cNvPr id="39004" name="Rectangle 60"/>
            <p:cNvSpPr>
              <a:spLocks noChangeArrowheads="1"/>
            </p:cNvSpPr>
            <p:nvPr/>
          </p:nvSpPr>
          <p:spPr bwMode="auto">
            <a:xfrm>
              <a:off x="384" y="2496"/>
              <a:ext cx="192" cy="720"/>
            </a:xfrm>
            <a:prstGeom prst="rect">
              <a:avLst/>
            </a:prstGeom>
            <a:solidFill>
              <a:schemeClr val="bg1"/>
            </a:solidFill>
            <a:ln w="19050">
              <a:solidFill>
                <a:srgbClr val="FF3300"/>
              </a:solidFill>
              <a:miter lim="800000"/>
            </a:ln>
          </p:spPr>
          <p:txBody>
            <a:bodyPr wrap="none" anchor="ctr"/>
            <a:lstStyle/>
            <a:p>
              <a:endParaRPr lang="en-IN"/>
            </a:p>
          </p:txBody>
        </p:sp>
        <p:grpSp>
          <p:nvGrpSpPr>
            <p:cNvPr id="8" name="Group 61"/>
            <p:cNvGrpSpPr/>
            <p:nvPr/>
          </p:nvGrpSpPr>
          <p:grpSpPr bwMode="auto">
            <a:xfrm>
              <a:off x="576" y="2496"/>
              <a:ext cx="1536" cy="720"/>
              <a:chOff x="2112" y="528"/>
              <a:chExt cx="1536" cy="720"/>
            </a:xfrm>
          </p:grpSpPr>
          <p:sp>
            <p:nvSpPr>
              <p:cNvPr id="39020" name="Rectangle 62"/>
              <p:cNvSpPr>
                <a:spLocks noChangeArrowheads="1"/>
              </p:cNvSpPr>
              <p:nvPr/>
            </p:nvSpPr>
            <p:spPr bwMode="auto">
              <a:xfrm>
                <a:off x="2112" y="528"/>
                <a:ext cx="192" cy="720"/>
              </a:xfrm>
              <a:prstGeom prst="rect">
                <a:avLst/>
              </a:prstGeom>
              <a:solidFill>
                <a:schemeClr val="bg1"/>
              </a:solidFill>
              <a:ln w="19050">
                <a:solidFill>
                  <a:schemeClr val="tx1"/>
                </a:solidFill>
                <a:miter lim="800000"/>
              </a:ln>
            </p:spPr>
            <p:txBody>
              <a:bodyPr wrap="none" anchor="ctr"/>
              <a:lstStyle/>
              <a:p>
                <a:endParaRPr lang="en-IN"/>
              </a:p>
            </p:txBody>
          </p:sp>
          <p:sp>
            <p:nvSpPr>
              <p:cNvPr id="39021" name="Line 63"/>
              <p:cNvSpPr>
                <a:spLocks noChangeShapeType="1"/>
              </p:cNvSpPr>
              <p:nvPr/>
            </p:nvSpPr>
            <p:spPr bwMode="auto">
              <a:xfrm>
                <a:off x="2304" y="528"/>
                <a:ext cx="192" cy="0"/>
              </a:xfrm>
              <a:prstGeom prst="line">
                <a:avLst/>
              </a:prstGeom>
              <a:noFill/>
              <a:ln w="19050">
                <a:solidFill>
                  <a:schemeClr val="tx1"/>
                </a:solidFill>
                <a:round/>
              </a:ln>
            </p:spPr>
            <p:txBody>
              <a:bodyPr/>
              <a:lstStyle/>
              <a:p>
                <a:endParaRPr lang="en-IN"/>
              </a:p>
            </p:txBody>
          </p:sp>
          <p:sp>
            <p:nvSpPr>
              <p:cNvPr id="39022" name="Line 64"/>
              <p:cNvSpPr>
                <a:spLocks noChangeShapeType="1"/>
              </p:cNvSpPr>
              <p:nvPr/>
            </p:nvSpPr>
            <p:spPr bwMode="auto">
              <a:xfrm>
                <a:off x="2496" y="528"/>
                <a:ext cx="0" cy="384"/>
              </a:xfrm>
              <a:prstGeom prst="line">
                <a:avLst/>
              </a:prstGeom>
              <a:noFill/>
              <a:ln w="19050">
                <a:solidFill>
                  <a:schemeClr val="tx1"/>
                </a:solidFill>
                <a:round/>
              </a:ln>
            </p:spPr>
            <p:txBody>
              <a:bodyPr/>
              <a:lstStyle/>
              <a:p>
                <a:endParaRPr lang="en-IN"/>
              </a:p>
            </p:txBody>
          </p:sp>
          <p:sp>
            <p:nvSpPr>
              <p:cNvPr id="39023" name="Line 65"/>
              <p:cNvSpPr>
                <a:spLocks noChangeShapeType="1"/>
              </p:cNvSpPr>
              <p:nvPr/>
            </p:nvSpPr>
            <p:spPr bwMode="auto">
              <a:xfrm>
                <a:off x="2496" y="912"/>
                <a:ext cx="192" cy="0"/>
              </a:xfrm>
              <a:prstGeom prst="line">
                <a:avLst/>
              </a:prstGeom>
              <a:noFill/>
              <a:ln w="19050">
                <a:solidFill>
                  <a:schemeClr val="tx1"/>
                </a:solidFill>
                <a:round/>
              </a:ln>
            </p:spPr>
            <p:txBody>
              <a:bodyPr/>
              <a:lstStyle/>
              <a:p>
                <a:endParaRPr lang="en-IN"/>
              </a:p>
            </p:txBody>
          </p:sp>
          <p:sp>
            <p:nvSpPr>
              <p:cNvPr id="39024" name="Line 66"/>
              <p:cNvSpPr>
                <a:spLocks noChangeShapeType="1"/>
              </p:cNvSpPr>
              <p:nvPr/>
            </p:nvSpPr>
            <p:spPr bwMode="auto">
              <a:xfrm flipH="1">
                <a:off x="2496" y="912"/>
                <a:ext cx="192" cy="336"/>
              </a:xfrm>
              <a:prstGeom prst="line">
                <a:avLst/>
              </a:prstGeom>
              <a:noFill/>
              <a:ln w="19050">
                <a:solidFill>
                  <a:schemeClr val="tx1"/>
                </a:solidFill>
                <a:round/>
              </a:ln>
            </p:spPr>
            <p:txBody>
              <a:bodyPr/>
              <a:lstStyle/>
              <a:p>
                <a:endParaRPr lang="en-IN"/>
              </a:p>
            </p:txBody>
          </p:sp>
          <p:sp>
            <p:nvSpPr>
              <p:cNvPr id="39025" name="Line 67"/>
              <p:cNvSpPr>
                <a:spLocks noChangeShapeType="1"/>
              </p:cNvSpPr>
              <p:nvPr/>
            </p:nvSpPr>
            <p:spPr bwMode="auto">
              <a:xfrm>
                <a:off x="2304" y="1248"/>
                <a:ext cx="192" cy="0"/>
              </a:xfrm>
              <a:prstGeom prst="line">
                <a:avLst/>
              </a:prstGeom>
              <a:noFill/>
              <a:ln w="19050">
                <a:solidFill>
                  <a:schemeClr val="tx1"/>
                </a:solidFill>
                <a:round/>
              </a:ln>
            </p:spPr>
            <p:txBody>
              <a:bodyPr/>
              <a:lstStyle/>
              <a:p>
                <a:endParaRPr lang="en-IN"/>
              </a:p>
            </p:txBody>
          </p:sp>
          <p:sp>
            <p:nvSpPr>
              <p:cNvPr id="39026" name="Rectangle 68"/>
              <p:cNvSpPr>
                <a:spLocks noChangeArrowheads="1"/>
              </p:cNvSpPr>
              <p:nvPr/>
            </p:nvSpPr>
            <p:spPr bwMode="auto">
              <a:xfrm>
                <a:off x="2784" y="528"/>
                <a:ext cx="864" cy="720"/>
              </a:xfrm>
              <a:prstGeom prst="rect">
                <a:avLst/>
              </a:prstGeom>
              <a:solidFill>
                <a:schemeClr val="bg1"/>
              </a:solidFill>
              <a:ln w="19050">
                <a:solidFill>
                  <a:schemeClr val="tx1"/>
                </a:solidFill>
                <a:miter lim="800000"/>
              </a:ln>
            </p:spPr>
            <p:txBody>
              <a:bodyPr wrap="none" anchor="ctr"/>
              <a:lstStyle/>
              <a:p>
                <a:endParaRPr lang="en-IN"/>
              </a:p>
            </p:txBody>
          </p:sp>
          <p:sp>
            <p:nvSpPr>
              <p:cNvPr id="39027" name="Line 69"/>
              <p:cNvSpPr>
                <a:spLocks noChangeShapeType="1"/>
              </p:cNvSpPr>
              <p:nvPr/>
            </p:nvSpPr>
            <p:spPr bwMode="auto">
              <a:xfrm>
                <a:off x="2784" y="528"/>
                <a:ext cx="720" cy="720"/>
              </a:xfrm>
              <a:prstGeom prst="line">
                <a:avLst/>
              </a:prstGeom>
              <a:noFill/>
              <a:ln w="19050">
                <a:solidFill>
                  <a:schemeClr val="tx1"/>
                </a:solidFill>
                <a:round/>
              </a:ln>
            </p:spPr>
            <p:txBody>
              <a:bodyPr/>
              <a:lstStyle/>
              <a:p>
                <a:endParaRPr lang="en-IN"/>
              </a:p>
            </p:txBody>
          </p:sp>
        </p:grpSp>
        <p:sp>
          <p:nvSpPr>
            <p:cNvPr id="39006" name="Line 70"/>
            <p:cNvSpPr>
              <a:spLocks noChangeShapeType="1"/>
            </p:cNvSpPr>
            <p:nvPr/>
          </p:nvSpPr>
          <p:spPr bwMode="auto">
            <a:xfrm>
              <a:off x="240" y="3216"/>
              <a:ext cx="1968" cy="0"/>
            </a:xfrm>
            <a:prstGeom prst="line">
              <a:avLst/>
            </a:prstGeom>
            <a:noFill/>
            <a:ln w="9525">
              <a:solidFill>
                <a:schemeClr val="tx1"/>
              </a:solidFill>
              <a:round/>
            </a:ln>
          </p:spPr>
          <p:txBody>
            <a:bodyPr/>
            <a:lstStyle/>
            <a:p>
              <a:endParaRPr lang="en-IN"/>
            </a:p>
          </p:txBody>
        </p:sp>
        <p:sp>
          <p:nvSpPr>
            <p:cNvPr id="39007" name="Text Box 71"/>
            <p:cNvSpPr txBox="1">
              <a:spLocks noChangeArrowheads="1"/>
            </p:cNvSpPr>
            <p:nvPr/>
          </p:nvSpPr>
          <p:spPr bwMode="auto">
            <a:xfrm>
              <a:off x="662" y="3271"/>
              <a:ext cx="265" cy="192"/>
            </a:xfrm>
            <a:prstGeom prst="rect">
              <a:avLst/>
            </a:prstGeom>
            <a:noFill/>
            <a:ln w="9525">
              <a:noFill/>
              <a:miter lim="800000"/>
            </a:ln>
          </p:spPr>
          <p:txBody>
            <a:bodyPr wrap="none">
              <a:spAutoFit/>
            </a:bodyPr>
            <a:lstStyle/>
            <a:p>
              <a:r>
                <a:rPr lang="en-US" sz="1400" b="1">
                  <a:latin typeface="Times New Roman" charset="0"/>
                </a:rPr>
                <a:t>FV</a:t>
              </a:r>
              <a:endParaRPr lang="en-US" sz="1400" b="1">
                <a:latin typeface="Times New Roman" charset="0"/>
              </a:endParaRPr>
            </a:p>
          </p:txBody>
        </p:sp>
        <p:sp>
          <p:nvSpPr>
            <p:cNvPr id="39008" name="Text Box 72"/>
            <p:cNvSpPr txBox="1">
              <a:spLocks noChangeArrowheads="1"/>
            </p:cNvSpPr>
            <p:nvPr/>
          </p:nvSpPr>
          <p:spPr bwMode="auto">
            <a:xfrm>
              <a:off x="1488" y="3282"/>
              <a:ext cx="334" cy="192"/>
            </a:xfrm>
            <a:prstGeom prst="rect">
              <a:avLst/>
            </a:prstGeom>
            <a:noFill/>
            <a:ln w="9525">
              <a:noFill/>
              <a:miter lim="800000"/>
            </a:ln>
          </p:spPr>
          <p:txBody>
            <a:bodyPr wrap="none">
              <a:spAutoFit/>
            </a:bodyPr>
            <a:lstStyle/>
            <a:p>
              <a:r>
                <a:rPr lang="en-US" sz="1400" b="1">
                  <a:latin typeface="Times New Roman" charset="0"/>
                </a:rPr>
                <a:t>LSV</a:t>
              </a:r>
              <a:endParaRPr lang="en-US" sz="1400" b="1">
                <a:latin typeface="Times New Roman" charset="0"/>
              </a:endParaRPr>
            </a:p>
          </p:txBody>
        </p:sp>
        <p:sp>
          <p:nvSpPr>
            <p:cNvPr id="39009" name="Line 73"/>
            <p:cNvSpPr>
              <a:spLocks noChangeShapeType="1"/>
            </p:cNvSpPr>
            <p:nvPr/>
          </p:nvSpPr>
          <p:spPr bwMode="auto">
            <a:xfrm>
              <a:off x="96" y="2832"/>
              <a:ext cx="192" cy="0"/>
            </a:xfrm>
            <a:prstGeom prst="line">
              <a:avLst/>
            </a:prstGeom>
            <a:noFill/>
            <a:ln w="9525">
              <a:solidFill>
                <a:schemeClr val="tx1"/>
              </a:solidFill>
              <a:round/>
              <a:tailEnd type="triangle" w="med" len="med"/>
            </a:ln>
          </p:spPr>
          <p:txBody>
            <a:bodyPr/>
            <a:lstStyle/>
            <a:p>
              <a:endParaRPr lang="en-IN"/>
            </a:p>
          </p:txBody>
        </p:sp>
        <p:sp>
          <p:nvSpPr>
            <p:cNvPr id="39010" name="Text Box 74"/>
            <p:cNvSpPr txBox="1">
              <a:spLocks noChangeArrowheads="1"/>
            </p:cNvSpPr>
            <p:nvPr/>
          </p:nvSpPr>
          <p:spPr bwMode="auto">
            <a:xfrm>
              <a:off x="96" y="3072"/>
              <a:ext cx="197" cy="192"/>
            </a:xfrm>
            <a:prstGeom prst="rect">
              <a:avLst/>
            </a:prstGeom>
            <a:noFill/>
            <a:ln w="9525">
              <a:noFill/>
              <a:miter lim="800000"/>
            </a:ln>
          </p:spPr>
          <p:txBody>
            <a:bodyPr wrap="none">
              <a:spAutoFit/>
            </a:bodyPr>
            <a:lstStyle/>
            <a:p>
              <a:r>
                <a:rPr lang="en-US" sz="1400" b="1">
                  <a:latin typeface="Times New Roman" charset="0"/>
                </a:rPr>
                <a:t>X</a:t>
              </a:r>
              <a:endParaRPr lang="en-US" sz="1400" b="1">
                <a:latin typeface="Times New Roman" charset="0"/>
              </a:endParaRPr>
            </a:p>
          </p:txBody>
        </p:sp>
        <p:sp>
          <p:nvSpPr>
            <p:cNvPr id="39011" name="Text Box 75"/>
            <p:cNvSpPr txBox="1">
              <a:spLocks noChangeArrowheads="1"/>
            </p:cNvSpPr>
            <p:nvPr/>
          </p:nvSpPr>
          <p:spPr bwMode="auto">
            <a:xfrm>
              <a:off x="2160" y="3072"/>
              <a:ext cx="197" cy="192"/>
            </a:xfrm>
            <a:prstGeom prst="rect">
              <a:avLst/>
            </a:prstGeom>
            <a:noFill/>
            <a:ln w="9525">
              <a:noFill/>
              <a:miter lim="800000"/>
            </a:ln>
          </p:spPr>
          <p:txBody>
            <a:bodyPr wrap="none">
              <a:spAutoFit/>
            </a:bodyPr>
            <a:lstStyle/>
            <a:p>
              <a:r>
                <a:rPr lang="en-US" sz="1400" b="1">
                  <a:latin typeface="Times New Roman" charset="0"/>
                </a:rPr>
                <a:t>Y</a:t>
              </a:r>
              <a:endParaRPr lang="en-US" sz="1400" b="1">
                <a:latin typeface="Times New Roman" charset="0"/>
              </a:endParaRPr>
            </a:p>
          </p:txBody>
        </p:sp>
        <p:sp>
          <p:nvSpPr>
            <p:cNvPr id="39012" name="Line 76"/>
            <p:cNvSpPr>
              <a:spLocks noChangeShapeType="1"/>
            </p:cNvSpPr>
            <p:nvPr/>
          </p:nvSpPr>
          <p:spPr bwMode="auto">
            <a:xfrm>
              <a:off x="1248" y="2880"/>
              <a:ext cx="864" cy="0"/>
            </a:xfrm>
            <a:prstGeom prst="line">
              <a:avLst/>
            </a:prstGeom>
            <a:noFill/>
            <a:ln w="9525">
              <a:solidFill>
                <a:schemeClr val="tx1"/>
              </a:solidFill>
              <a:prstDash val="lgDash"/>
              <a:round/>
            </a:ln>
          </p:spPr>
          <p:txBody>
            <a:bodyPr/>
            <a:lstStyle/>
            <a:p>
              <a:endParaRPr lang="en-IN"/>
            </a:p>
          </p:txBody>
        </p:sp>
        <p:sp>
          <p:nvSpPr>
            <p:cNvPr id="39013" name="Line 77"/>
            <p:cNvSpPr>
              <a:spLocks noChangeShapeType="1"/>
            </p:cNvSpPr>
            <p:nvPr/>
          </p:nvSpPr>
          <p:spPr bwMode="auto">
            <a:xfrm flipV="1">
              <a:off x="1968" y="2496"/>
              <a:ext cx="0" cy="720"/>
            </a:xfrm>
            <a:prstGeom prst="line">
              <a:avLst/>
            </a:prstGeom>
            <a:noFill/>
            <a:ln w="19050">
              <a:solidFill>
                <a:srgbClr val="FF3300"/>
              </a:solidFill>
              <a:round/>
            </a:ln>
          </p:spPr>
          <p:txBody>
            <a:bodyPr/>
            <a:lstStyle/>
            <a:p>
              <a:endParaRPr lang="en-IN"/>
            </a:p>
          </p:txBody>
        </p:sp>
        <p:sp>
          <p:nvSpPr>
            <p:cNvPr id="39014" name="Line 78"/>
            <p:cNvSpPr>
              <a:spLocks noChangeShapeType="1"/>
            </p:cNvSpPr>
            <p:nvPr/>
          </p:nvSpPr>
          <p:spPr bwMode="auto">
            <a:xfrm flipV="1">
              <a:off x="384" y="2352"/>
              <a:ext cx="0" cy="96"/>
            </a:xfrm>
            <a:prstGeom prst="line">
              <a:avLst/>
            </a:prstGeom>
            <a:noFill/>
            <a:ln w="9525">
              <a:solidFill>
                <a:schemeClr val="tx1"/>
              </a:solidFill>
              <a:round/>
            </a:ln>
          </p:spPr>
          <p:txBody>
            <a:bodyPr/>
            <a:lstStyle/>
            <a:p>
              <a:endParaRPr lang="en-IN"/>
            </a:p>
          </p:txBody>
        </p:sp>
        <p:sp>
          <p:nvSpPr>
            <p:cNvPr id="39015" name="Line 79"/>
            <p:cNvSpPr>
              <a:spLocks noChangeShapeType="1"/>
            </p:cNvSpPr>
            <p:nvPr/>
          </p:nvSpPr>
          <p:spPr bwMode="auto">
            <a:xfrm flipV="1">
              <a:off x="576" y="2352"/>
              <a:ext cx="0" cy="96"/>
            </a:xfrm>
            <a:prstGeom prst="line">
              <a:avLst/>
            </a:prstGeom>
            <a:noFill/>
            <a:ln w="9525">
              <a:solidFill>
                <a:schemeClr val="tx1"/>
              </a:solidFill>
              <a:round/>
            </a:ln>
          </p:spPr>
          <p:txBody>
            <a:bodyPr/>
            <a:lstStyle/>
            <a:p>
              <a:endParaRPr lang="en-IN"/>
            </a:p>
          </p:txBody>
        </p:sp>
        <p:sp>
          <p:nvSpPr>
            <p:cNvPr id="39016" name="Line 80"/>
            <p:cNvSpPr>
              <a:spLocks noChangeShapeType="1"/>
            </p:cNvSpPr>
            <p:nvPr/>
          </p:nvSpPr>
          <p:spPr bwMode="auto">
            <a:xfrm>
              <a:off x="240" y="2400"/>
              <a:ext cx="144" cy="0"/>
            </a:xfrm>
            <a:prstGeom prst="line">
              <a:avLst/>
            </a:prstGeom>
            <a:noFill/>
            <a:ln w="9525">
              <a:solidFill>
                <a:schemeClr val="tx1"/>
              </a:solidFill>
              <a:round/>
              <a:tailEnd type="triangle" w="med" len="med"/>
            </a:ln>
          </p:spPr>
          <p:txBody>
            <a:bodyPr/>
            <a:lstStyle/>
            <a:p>
              <a:endParaRPr lang="en-IN"/>
            </a:p>
          </p:txBody>
        </p:sp>
        <p:sp>
          <p:nvSpPr>
            <p:cNvPr id="39017" name="Line 81"/>
            <p:cNvSpPr>
              <a:spLocks noChangeShapeType="1"/>
            </p:cNvSpPr>
            <p:nvPr/>
          </p:nvSpPr>
          <p:spPr bwMode="auto">
            <a:xfrm flipH="1">
              <a:off x="576" y="2400"/>
              <a:ext cx="144" cy="0"/>
            </a:xfrm>
            <a:prstGeom prst="line">
              <a:avLst/>
            </a:prstGeom>
            <a:noFill/>
            <a:ln w="9525">
              <a:solidFill>
                <a:schemeClr val="tx1"/>
              </a:solidFill>
              <a:round/>
              <a:tailEnd type="triangle" w="med" len="med"/>
            </a:ln>
          </p:spPr>
          <p:txBody>
            <a:bodyPr/>
            <a:lstStyle/>
            <a:p>
              <a:endParaRPr lang="en-IN"/>
            </a:p>
          </p:txBody>
        </p:sp>
        <p:sp>
          <p:nvSpPr>
            <p:cNvPr id="39018" name="Text Box 82"/>
            <p:cNvSpPr txBox="1">
              <a:spLocks noChangeArrowheads="1"/>
            </p:cNvSpPr>
            <p:nvPr/>
          </p:nvSpPr>
          <p:spPr bwMode="auto">
            <a:xfrm>
              <a:off x="370" y="2311"/>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9019" name="Text Box 83"/>
            <p:cNvSpPr txBox="1">
              <a:spLocks noChangeArrowheads="1"/>
            </p:cNvSpPr>
            <p:nvPr/>
          </p:nvSpPr>
          <p:spPr bwMode="auto">
            <a:xfrm>
              <a:off x="240" y="3216"/>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9" name="Group 84"/>
          <p:cNvGrpSpPr/>
          <p:nvPr/>
        </p:nvGrpSpPr>
        <p:grpSpPr bwMode="auto">
          <a:xfrm>
            <a:off x="0" y="1027113"/>
            <a:ext cx="3328988" cy="1944687"/>
            <a:chOff x="0" y="647"/>
            <a:chExt cx="2097" cy="1225"/>
          </a:xfrm>
        </p:grpSpPr>
        <p:grpSp>
          <p:nvGrpSpPr>
            <p:cNvPr id="10" name="Group 85"/>
            <p:cNvGrpSpPr/>
            <p:nvPr/>
          </p:nvGrpSpPr>
          <p:grpSpPr bwMode="auto">
            <a:xfrm>
              <a:off x="0" y="647"/>
              <a:ext cx="2097" cy="1225"/>
              <a:chOff x="0" y="647"/>
              <a:chExt cx="2097" cy="1225"/>
            </a:xfrm>
          </p:grpSpPr>
          <p:grpSp>
            <p:nvGrpSpPr>
              <p:cNvPr id="11" name="Group 86"/>
              <p:cNvGrpSpPr/>
              <p:nvPr/>
            </p:nvGrpSpPr>
            <p:grpSpPr bwMode="auto">
              <a:xfrm>
                <a:off x="240" y="816"/>
                <a:ext cx="1536" cy="720"/>
                <a:chOff x="2112" y="528"/>
                <a:chExt cx="1536" cy="720"/>
              </a:xfrm>
            </p:grpSpPr>
            <p:sp>
              <p:nvSpPr>
                <p:cNvPr id="38996" name="Rectangle 87"/>
                <p:cNvSpPr>
                  <a:spLocks noChangeArrowheads="1"/>
                </p:cNvSpPr>
                <p:nvPr/>
              </p:nvSpPr>
              <p:spPr bwMode="auto">
                <a:xfrm>
                  <a:off x="2112" y="528"/>
                  <a:ext cx="192" cy="720"/>
                </a:xfrm>
                <a:prstGeom prst="rect">
                  <a:avLst/>
                </a:prstGeom>
                <a:solidFill>
                  <a:schemeClr val="bg1"/>
                </a:solidFill>
                <a:ln w="19050">
                  <a:solidFill>
                    <a:schemeClr val="tx1"/>
                  </a:solidFill>
                  <a:miter lim="800000"/>
                </a:ln>
              </p:spPr>
              <p:txBody>
                <a:bodyPr wrap="none" anchor="ctr"/>
                <a:lstStyle/>
                <a:p>
                  <a:endParaRPr lang="en-IN"/>
                </a:p>
              </p:txBody>
            </p:sp>
            <p:sp>
              <p:nvSpPr>
                <p:cNvPr id="38997" name="Line 88"/>
                <p:cNvSpPr>
                  <a:spLocks noChangeShapeType="1"/>
                </p:cNvSpPr>
                <p:nvPr/>
              </p:nvSpPr>
              <p:spPr bwMode="auto">
                <a:xfrm>
                  <a:off x="2304" y="528"/>
                  <a:ext cx="192" cy="0"/>
                </a:xfrm>
                <a:prstGeom prst="line">
                  <a:avLst/>
                </a:prstGeom>
                <a:noFill/>
                <a:ln w="19050">
                  <a:solidFill>
                    <a:schemeClr val="tx1"/>
                  </a:solidFill>
                  <a:round/>
                </a:ln>
              </p:spPr>
              <p:txBody>
                <a:bodyPr/>
                <a:lstStyle/>
                <a:p>
                  <a:endParaRPr lang="en-IN"/>
                </a:p>
              </p:txBody>
            </p:sp>
            <p:sp>
              <p:nvSpPr>
                <p:cNvPr id="38998" name="Line 89"/>
                <p:cNvSpPr>
                  <a:spLocks noChangeShapeType="1"/>
                </p:cNvSpPr>
                <p:nvPr/>
              </p:nvSpPr>
              <p:spPr bwMode="auto">
                <a:xfrm>
                  <a:off x="2496" y="528"/>
                  <a:ext cx="0" cy="384"/>
                </a:xfrm>
                <a:prstGeom prst="line">
                  <a:avLst/>
                </a:prstGeom>
                <a:noFill/>
                <a:ln w="19050">
                  <a:solidFill>
                    <a:schemeClr val="tx1"/>
                  </a:solidFill>
                  <a:round/>
                </a:ln>
              </p:spPr>
              <p:txBody>
                <a:bodyPr/>
                <a:lstStyle/>
                <a:p>
                  <a:endParaRPr lang="en-IN"/>
                </a:p>
              </p:txBody>
            </p:sp>
            <p:sp>
              <p:nvSpPr>
                <p:cNvPr id="38999" name="Line 90"/>
                <p:cNvSpPr>
                  <a:spLocks noChangeShapeType="1"/>
                </p:cNvSpPr>
                <p:nvPr/>
              </p:nvSpPr>
              <p:spPr bwMode="auto">
                <a:xfrm>
                  <a:off x="2496" y="912"/>
                  <a:ext cx="192" cy="0"/>
                </a:xfrm>
                <a:prstGeom prst="line">
                  <a:avLst/>
                </a:prstGeom>
                <a:noFill/>
                <a:ln w="19050">
                  <a:solidFill>
                    <a:schemeClr val="tx1"/>
                  </a:solidFill>
                  <a:round/>
                </a:ln>
              </p:spPr>
              <p:txBody>
                <a:bodyPr/>
                <a:lstStyle/>
                <a:p>
                  <a:endParaRPr lang="en-IN"/>
                </a:p>
              </p:txBody>
            </p:sp>
            <p:sp>
              <p:nvSpPr>
                <p:cNvPr id="39000" name="Line 91"/>
                <p:cNvSpPr>
                  <a:spLocks noChangeShapeType="1"/>
                </p:cNvSpPr>
                <p:nvPr/>
              </p:nvSpPr>
              <p:spPr bwMode="auto">
                <a:xfrm flipH="1">
                  <a:off x="2496" y="912"/>
                  <a:ext cx="192" cy="336"/>
                </a:xfrm>
                <a:prstGeom prst="line">
                  <a:avLst/>
                </a:prstGeom>
                <a:noFill/>
                <a:ln w="19050">
                  <a:solidFill>
                    <a:schemeClr val="tx1"/>
                  </a:solidFill>
                  <a:round/>
                </a:ln>
              </p:spPr>
              <p:txBody>
                <a:bodyPr/>
                <a:lstStyle/>
                <a:p>
                  <a:endParaRPr lang="en-IN"/>
                </a:p>
              </p:txBody>
            </p:sp>
            <p:sp>
              <p:nvSpPr>
                <p:cNvPr id="39001" name="Line 92"/>
                <p:cNvSpPr>
                  <a:spLocks noChangeShapeType="1"/>
                </p:cNvSpPr>
                <p:nvPr/>
              </p:nvSpPr>
              <p:spPr bwMode="auto">
                <a:xfrm>
                  <a:off x="2304" y="1248"/>
                  <a:ext cx="192" cy="0"/>
                </a:xfrm>
                <a:prstGeom prst="line">
                  <a:avLst/>
                </a:prstGeom>
                <a:noFill/>
                <a:ln w="19050">
                  <a:solidFill>
                    <a:schemeClr val="tx1"/>
                  </a:solidFill>
                  <a:round/>
                </a:ln>
              </p:spPr>
              <p:txBody>
                <a:bodyPr/>
                <a:lstStyle/>
                <a:p>
                  <a:endParaRPr lang="en-IN"/>
                </a:p>
              </p:txBody>
            </p:sp>
            <p:sp>
              <p:nvSpPr>
                <p:cNvPr id="39002" name="Rectangle 93"/>
                <p:cNvSpPr>
                  <a:spLocks noChangeArrowheads="1"/>
                </p:cNvSpPr>
                <p:nvPr/>
              </p:nvSpPr>
              <p:spPr bwMode="auto">
                <a:xfrm>
                  <a:off x="2784" y="528"/>
                  <a:ext cx="864" cy="720"/>
                </a:xfrm>
                <a:prstGeom prst="rect">
                  <a:avLst/>
                </a:prstGeom>
                <a:solidFill>
                  <a:schemeClr val="bg1"/>
                </a:solidFill>
                <a:ln w="19050">
                  <a:solidFill>
                    <a:schemeClr val="tx1"/>
                  </a:solidFill>
                  <a:miter lim="800000"/>
                </a:ln>
              </p:spPr>
              <p:txBody>
                <a:bodyPr wrap="none" anchor="ctr"/>
                <a:lstStyle/>
                <a:p>
                  <a:endParaRPr lang="en-IN"/>
                </a:p>
              </p:txBody>
            </p:sp>
            <p:sp>
              <p:nvSpPr>
                <p:cNvPr id="39003" name="Line 94"/>
                <p:cNvSpPr>
                  <a:spLocks noChangeShapeType="1"/>
                </p:cNvSpPr>
                <p:nvPr/>
              </p:nvSpPr>
              <p:spPr bwMode="auto">
                <a:xfrm>
                  <a:off x="2784" y="528"/>
                  <a:ext cx="720" cy="720"/>
                </a:xfrm>
                <a:prstGeom prst="line">
                  <a:avLst/>
                </a:prstGeom>
                <a:noFill/>
                <a:ln w="19050">
                  <a:solidFill>
                    <a:schemeClr val="tx1"/>
                  </a:solidFill>
                  <a:round/>
                </a:ln>
              </p:spPr>
              <p:txBody>
                <a:bodyPr/>
                <a:lstStyle/>
                <a:p>
                  <a:endParaRPr lang="en-IN"/>
                </a:p>
              </p:txBody>
            </p:sp>
          </p:grpSp>
          <p:sp>
            <p:nvSpPr>
              <p:cNvPr id="38963" name="Line 95"/>
              <p:cNvSpPr>
                <a:spLocks noChangeShapeType="1"/>
              </p:cNvSpPr>
              <p:nvPr/>
            </p:nvSpPr>
            <p:spPr bwMode="auto">
              <a:xfrm>
                <a:off x="96" y="1536"/>
                <a:ext cx="1776" cy="0"/>
              </a:xfrm>
              <a:prstGeom prst="line">
                <a:avLst/>
              </a:prstGeom>
              <a:noFill/>
              <a:ln w="9525">
                <a:solidFill>
                  <a:schemeClr val="tx1"/>
                </a:solidFill>
                <a:round/>
              </a:ln>
            </p:spPr>
            <p:txBody>
              <a:bodyPr/>
              <a:lstStyle/>
              <a:p>
                <a:endParaRPr lang="en-IN"/>
              </a:p>
            </p:txBody>
          </p:sp>
          <p:sp>
            <p:nvSpPr>
              <p:cNvPr id="38964" name="Text Box 96"/>
              <p:cNvSpPr txBox="1">
                <a:spLocks noChangeArrowheads="1"/>
              </p:cNvSpPr>
              <p:nvPr/>
            </p:nvSpPr>
            <p:spPr bwMode="auto">
              <a:xfrm>
                <a:off x="326" y="1669"/>
                <a:ext cx="265" cy="192"/>
              </a:xfrm>
              <a:prstGeom prst="rect">
                <a:avLst/>
              </a:prstGeom>
              <a:noFill/>
              <a:ln w="9525">
                <a:noFill/>
                <a:miter lim="800000"/>
              </a:ln>
            </p:spPr>
            <p:txBody>
              <a:bodyPr wrap="none">
                <a:spAutoFit/>
              </a:bodyPr>
              <a:lstStyle/>
              <a:p>
                <a:r>
                  <a:rPr lang="en-US" sz="1400" b="1">
                    <a:latin typeface="Times New Roman" charset="0"/>
                  </a:rPr>
                  <a:t>FV</a:t>
                </a:r>
                <a:endParaRPr lang="en-US" sz="1400" b="1">
                  <a:latin typeface="Times New Roman" charset="0"/>
                </a:endParaRPr>
              </a:p>
            </p:txBody>
          </p:sp>
          <p:sp>
            <p:nvSpPr>
              <p:cNvPr id="38965" name="Line 97"/>
              <p:cNvSpPr>
                <a:spLocks noChangeShapeType="1"/>
              </p:cNvSpPr>
              <p:nvPr/>
            </p:nvSpPr>
            <p:spPr bwMode="auto">
              <a:xfrm>
                <a:off x="912" y="1200"/>
                <a:ext cx="864" cy="0"/>
              </a:xfrm>
              <a:prstGeom prst="line">
                <a:avLst/>
              </a:prstGeom>
              <a:noFill/>
              <a:ln w="19050">
                <a:solidFill>
                  <a:schemeClr val="tx1"/>
                </a:solidFill>
                <a:prstDash val="lgDash"/>
                <a:round/>
              </a:ln>
            </p:spPr>
            <p:txBody>
              <a:bodyPr/>
              <a:lstStyle/>
              <a:p>
                <a:endParaRPr lang="en-IN"/>
              </a:p>
            </p:txBody>
          </p:sp>
          <p:sp>
            <p:nvSpPr>
              <p:cNvPr id="38966" name="Text Box 98"/>
              <p:cNvSpPr txBox="1">
                <a:spLocks noChangeArrowheads="1"/>
              </p:cNvSpPr>
              <p:nvPr/>
            </p:nvSpPr>
            <p:spPr bwMode="auto">
              <a:xfrm>
                <a:off x="1152" y="1680"/>
                <a:ext cx="334" cy="192"/>
              </a:xfrm>
              <a:prstGeom prst="rect">
                <a:avLst/>
              </a:prstGeom>
              <a:noFill/>
              <a:ln w="9525">
                <a:noFill/>
                <a:miter lim="800000"/>
              </a:ln>
            </p:spPr>
            <p:txBody>
              <a:bodyPr wrap="none">
                <a:spAutoFit/>
              </a:bodyPr>
              <a:lstStyle/>
              <a:p>
                <a:r>
                  <a:rPr lang="en-US" sz="1400" b="1">
                    <a:latin typeface="Times New Roman" charset="0"/>
                  </a:rPr>
                  <a:t>LSV</a:t>
                </a:r>
                <a:endParaRPr lang="en-US" sz="1400" b="1">
                  <a:latin typeface="Times New Roman" charset="0"/>
                </a:endParaRPr>
              </a:p>
            </p:txBody>
          </p:sp>
          <p:sp>
            <p:nvSpPr>
              <p:cNvPr id="38967" name="Line 99"/>
              <p:cNvSpPr>
                <a:spLocks noChangeShapeType="1"/>
              </p:cNvSpPr>
              <p:nvPr/>
            </p:nvSpPr>
            <p:spPr bwMode="auto">
              <a:xfrm>
                <a:off x="0" y="1152"/>
                <a:ext cx="192" cy="0"/>
              </a:xfrm>
              <a:prstGeom prst="line">
                <a:avLst/>
              </a:prstGeom>
              <a:noFill/>
              <a:ln w="9525">
                <a:solidFill>
                  <a:schemeClr val="tx1"/>
                </a:solidFill>
                <a:round/>
                <a:tailEnd type="triangle" w="med" len="med"/>
              </a:ln>
            </p:spPr>
            <p:txBody>
              <a:bodyPr/>
              <a:lstStyle/>
              <a:p>
                <a:endParaRPr lang="en-IN"/>
              </a:p>
            </p:txBody>
          </p:sp>
          <p:sp>
            <p:nvSpPr>
              <p:cNvPr id="38968" name="Text Box 100"/>
              <p:cNvSpPr txBox="1">
                <a:spLocks noChangeArrowheads="1"/>
              </p:cNvSpPr>
              <p:nvPr/>
            </p:nvSpPr>
            <p:spPr bwMode="auto">
              <a:xfrm>
                <a:off x="0" y="1392"/>
                <a:ext cx="197" cy="192"/>
              </a:xfrm>
              <a:prstGeom prst="rect">
                <a:avLst/>
              </a:prstGeom>
              <a:noFill/>
              <a:ln w="9525">
                <a:noFill/>
                <a:miter lim="800000"/>
              </a:ln>
            </p:spPr>
            <p:txBody>
              <a:bodyPr wrap="none">
                <a:spAutoFit/>
              </a:bodyPr>
              <a:lstStyle/>
              <a:p>
                <a:r>
                  <a:rPr lang="en-US" sz="1400" b="1">
                    <a:latin typeface="Times New Roman" charset="0"/>
                  </a:rPr>
                  <a:t>X</a:t>
                </a:r>
                <a:endParaRPr lang="en-US" sz="1400" b="1">
                  <a:latin typeface="Times New Roman" charset="0"/>
                </a:endParaRPr>
              </a:p>
            </p:txBody>
          </p:sp>
          <p:sp>
            <p:nvSpPr>
              <p:cNvPr id="38969" name="Text Box 101"/>
              <p:cNvSpPr txBox="1">
                <a:spLocks noChangeArrowheads="1"/>
              </p:cNvSpPr>
              <p:nvPr/>
            </p:nvSpPr>
            <p:spPr bwMode="auto">
              <a:xfrm>
                <a:off x="1900" y="1392"/>
                <a:ext cx="197" cy="192"/>
              </a:xfrm>
              <a:prstGeom prst="rect">
                <a:avLst/>
              </a:prstGeom>
              <a:noFill/>
              <a:ln w="9525">
                <a:noFill/>
                <a:miter lim="800000"/>
              </a:ln>
            </p:spPr>
            <p:txBody>
              <a:bodyPr wrap="none">
                <a:spAutoFit/>
              </a:bodyPr>
              <a:lstStyle/>
              <a:p>
                <a:r>
                  <a:rPr lang="en-US" sz="1400" b="1">
                    <a:latin typeface="Times New Roman" charset="0"/>
                  </a:rPr>
                  <a:t>Y</a:t>
                </a:r>
                <a:endParaRPr lang="en-US" sz="1400" b="1">
                  <a:latin typeface="Times New Roman" charset="0"/>
                </a:endParaRPr>
              </a:p>
            </p:txBody>
          </p:sp>
          <p:sp>
            <p:nvSpPr>
              <p:cNvPr id="38970" name="Line 102"/>
              <p:cNvSpPr>
                <a:spLocks noChangeShapeType="1"/>
              </p:cNvSpPr>
              <p:nvPr/>
            </p:nvSpPr>
            <p:spPr bwMode="auto">
              <a:xfrm>
                <a:off x="240" y="688"/>
                <a:ext cx="0" cy="96"/>
              </a:xfrm>
              <a:prstGeom prst="line">
                <a:avLst/>
              </a:prstGeom>
              <a:noFill/>
              <a:ln w="9525">
                <a:solidFill>
                  <a:schemeClr val="tx1"/>
                </a:solidFill>
                <a:round/>
              </a:ln>
            </p:spPr>
            <p:txBody>
              <a:bodyPr/>
              <a:lstStyle/>
              <a:p>
                <a:endParaRPr lang="en-IN"/>
              </a:p>
            </p:txBody>
          </p:sp>
          <p:sp>
            <p:nvSpPr>
              <p:cNvPr id="38971" name="Line 103"/>
              <p:cNvSpPr>
                <a:spLocks noChangeShapeType="1"/>
              </p:cNvSpPr>
              <p:nvPr/>
            </p:nvSpPr>
            <p:spPr bwMode="auto">
              <a:xfrm>
                <a:off x="432" y="688"/>
                <a:ext cx="0" cy="96"/>
              </a:xfrm>
              <a:prstGeom prst="line">
                <a:avLst/>
              </a:prstGeom>
              <a:noFill/>
              <a:ln w="9525">
                <a:solidFill>
                  <a:schemeClr val="tx1"/>
                </a:solidFill>
                <a:round/>
              </a:ln>
            </p:spPr>
            <p:txBody>
              <a:bodyPr/>
              <a:lstStyle/>
              <a:p>
                <a:endParaRPr lang="en-IN"/>
              </a:p>
            </p:txBody>
          </p:sp>
          <p:sp>
            <p:nvSpPr>
              <p:cNvPr id="38972" name="Line 104"/>
              <p:cNvSpPr>
                <a:spLocks noChangeShapeType="1"/>
              </p:cNvSpPr>
              <p:nvPr/>
            </p:nvSpPr>
            <p:spPr bwMode="auto">
              <a:xfrm>
                <a:off x="624" y="688"/>
                <a:ext cx="0" cy="96"/>
              </a:xfrm>
              <a:prstGeom prst="line">
                <a:avLst/>
              </a:prstGeom>
              <a:noFill/>
              <a:ln w="9525">
                <a:solidFill>
                  <a:schemeClr val="tx1"/>
                </a:solidFill>
                <a:round/>
              </a:ln>
            </p:spPr>
            <p:txBody>
              <a:bodyPr/>
              <a:lstStyle/>
              <a:p>
                <a:endParaRPr lang="en-IN"/>
              </a:p>
            </p:txBody>
          </p:sp>
          <p:sp>
            <p:nvSpPr>
              <p:cNvPr id="38973" name="Line 105"/>
              <p:cNvSpPr>
                <a:spLocks noChangeShapeType="1"/>
              </p:cNvSpPr>
              <p:nvPr/>
            </p:nvSpPr>
            <p:spPr bwMode="auto">
              <a:xfrm flipV="1">
                <a:off x="816" y="688"/>
                <a:ext cx="0" cy="92"/>
              </a:xfrm>
              <a:prstGeom prst="line">
                <a:avLst/>
              </a:prstGeom>
              <a:noFill/>
              <a:ln w="9525">
                <a:solidFill>
                  <a:schemeClr val="tx1"/>
                </a:solidFill>
                <a:round/>
              </a:ln>
            </p:spPr>
            <p:txBody>
              <a:bodyPr/>
              <a:lstStyle/>
              <a:p>
                <a:endParaRPr lang="en-IN"/>
              </a:p>
            </p:txBody>
          </p:sp>
          <p:sp>
            <p:nvSpPr>
              <p:cNvPr id="38974" name="Line 106"/>
              <p:cNvSpPr>
                <a:spLocks noChangeShapeType="1"/>
              </p:cNvSpPr>
              <p:nvPr/>
            </p:nvSpPr>
            <p:spPr bwMode="auto">
              <a:xfrm>
                <a:off x="1632" y="1584"/>
                <a:ext cx="0" cy="96"/>
              </a:xfrm>
              <a:prstGeom prst="line">
                <a:avLst/>
              </a:prstGeom>
              <a:noFill/>
              <a:ln w="9525">
                <a:solidFill>
                  <a:schemeClr val="tx1"/>
                </a:solidFill>
                <a:round/>
              </a:ln>
            </p:spPr>
            <p:txBody>
              <a:bodyPr/>
              <a:lstStyle/>
              <a:p>
                <a:endParaRPr lang="en-IN"/>
              </a:p>
            </p:txBody>
          </p:sp>
          <p:sp>
            <p:nvSpPr>
              <p:cNvPr id="38975" name="Line 107"/>
              <p:cNvSpPr>
                <a:spLocks noChangeShapeType="1"/>
              </p:cNvSpPr>
              <p:nvPr/>
            </p:nvSpPr>
            <p:spPr bwMode="auto">
              <a:xfrm>
                <a:off x="912" y="1568"/>
                <a:ext cx="0" cy="96"/>
              </a:xfrm>
              <a:prstGeom prst="line">
                <a:avLst/>
              </a:prstGeom>
              <a:noFill/>
              <a:ln w="9525">
                <a:solidFill>
                  <a:schemeClr val="tx1"/>
                </a:solidFill>
                <a:round/>
              </a:ln>
            </p:spPr>
            <p:txBody>
              <a:bodyPr/>
              <a:lstStyle/>
              <a:p>
                <a:endParaRPr lang="en-IN"/>
              </a:p>
            </p:txBody>
          </p:sp>
          <p:sp>
            <p:nvSpPr>
              <p:cNvPr id="38976" name="Line 108"/>
              <p:cNvSpPr>
                <a:spLocks noChangeShapeType="1"/>
              </p:cNvSpPr>
              <p:nvPr/>
            </p:nvSpPr>
            <p:spPr bwMode="auto">
              <a:xfrm>
                <a:off x="1824" y="816"/>
                <a:ext cx="96" cy="0"/>
              </a:xfrm>
              <a:prstGeom prst="line">
                <a:avLst/>
              </a:prstGeom>
              <a:noFill/>
              <a:ln w="9525">
                <a:solidFill>
                  <a:schemeClr val="tx1"/>
                </a:solidFill>
                <a:round/>
              </a:ln>
            </p:spPr>
            <p:txBody>
              <a:bodyPr/>
              <a:lstStyle/>
              <a:p>
                <a:endParaRPr lang="en-IN"/>
              </a:p>
            </p:txBody>
          </p:sp>
          <p:sp>
            <p:nvSpPr>
              <p:cNvPr id="38977" name="Line 109"/>
              <p:cNvSpPr>
                <a:spLocks noChangeShapeType="1"/>
              </p:cNvSpPr>
              <p:nvPr/>
            </p:nvSpPr>
            <p:spPr bwMode="auto">
              <a:xfrm>
                <a:off x="1824" y="1200"/>
                <a:ext cx="144" cy="0"/>
              </a:xfrm>
              <a:prstGeom prst="line">
                <a:avLst/>
              </a:prstGeom>
              <a:noFill/>
              <a:ln w="9525">
                <a:solidFill>
                  <a:schemeClr val="tx1"/>
                </a:solidFill>
                <a:round/>
              </a:ln>
            </p:spPr>
            <p:txBody>
              <a:bodyPr/>
              <a:lstStyle/>
              <a:p>
                <a:endParaRPr lang="en-IN"/>
              </a:p>
            </p:txBody>
          </p:sp>
          <p:sp>
            <p:nvSpPr>
              <p:cNvPr id="38978" name="Line 110"/>
              <p:cNvSpPr>
                <a:spLocks noChangeShapeType="1"/>
              </p:cNvSpPr>
              <p:nvPr/>
            </p:nvSpPr>
            <p:spPr bwMode="auto">
              <a:xfrm>
                <a:off x="1824" y="1536"/>
                <a:ext cx="144" cy="0"/>
              </a:xfrm>
              <a:prstGeom prst="line">
                <a:avLst/>
              </a:prstGeom>
              <a:noFill/>
              <a:ln w="9525">
                <a:solidFill>
                  <a:schemeClr val="tx1"/>
                </a:solidFill>
                <a:round/>
              </a:ln>
            </p:spPr>
            <p:txBody>
              <a:bodyPr/>
              <a:lstStyle/>
              <a:p>
                <a:endParaRPr lang="en-IN"/>
              </a:p>
            </p:txBody>
          </p:sp>
          <p:sp>
            <p:nvSpPr>
              <p:cNvPr id="38979" name="Line 111"/>
              <p:cNvSpPr>
                <a:spLocks noChangeShapeType="1"/>
              </p:cNvSpPr>
              <p:nvPr/>
            </p:nvSpPr>
            <p:spPr bwMode="auto">
              <a:xfrm>
                <a:off x="48" y="736"/>
                <a:ext cx="192" cy="0"/>
              </a:xfrm>
              <a:prstGeom prst="line">
                <a:avLst/>
              </a:prstGeom>
              <a:noFill/>
              <a:ln w="9525">
                <a:solidFill>
                  <a:schemeClr val="tx1"/>
                </a:solidFill>
                <a:round/>
                <a:tailEnd type="triangle" w="med" len="med"/>
              </a:ln>
            </p:spPr>
            <p:txBody>
              <a:bodyPr/>
              <a:lstStyle/>
              <a:p>
                <a:endParaRPr lang="en-IN"/>
              </a:p>
            </p:txBody>
          </p:sp>
          <p:sp>
            <p:nvSpPr>
              <p:cNvPr id="38980" name="Line 112"/>
              <p:cNvSpPr>
                <a:spLocks noChangeShapeType="1"/>
              </p:cNvSpPr>
              <p:nvPr/>
            </p:nvSpPr>
            <p:spPr bwMode="auto">
              <a:xfrm flipH="1">
                <a:off x="816" y="724"/>
                <a:ext cx="192" cy="0"/>
              </a:xfrm>
              <a:prstGeom prst="line">
                <a:avLst/>
              </a:prstGeom>
              <a:noFill/>
              <a:ln w="9525">
                <a:solidFill>
                  <a:schemeClr val="tx1"/>
                </a:solidFill>
                <a:round/>
                <a:tailEnd type="triangle" w="med" len="med"/>
              </a:ln>
            </p:spPr>
            <p:txBody>
              <a:bodyPr/>
              <a:lstStyle/>
              <a:p>
                <a:endParaRPr lang="en-IN"/>
              </a:p>
            </p:txBody>
          </p:sp>
          <p:sp>
            <p:nvSpPr>
              <p:cNvPr id="38981" name="Line 113"/>
              <p:cNvSpPr>
                <a:spLocks noChangeShapeType="1"/>
              </p:cNvSpPr>
              <p:nvPr/>
            </p:nvSpPr>
            <p:spPr bwMode="auto">
              <a:xfrm>
                <a:off x="1776" y="1584"/>
                <a:ext cx="0" cy="96"/>
              </a:xfrm>
              <a:prstGeom prst="line">
                <a:avLst/>
              </a:prstGeom>
              <a:noFill/>
              <a:ln w="9525">
                <a:solidFill>
                  <a:schemeClr val="tx1"/>
                </a:solidFill>
                <a:round/>
              </a:ln>
            </p:spPr>
            <p:txBody>
              <a:bodyPr/>
              <a:lstStyle/>
              <a:p>
                <a:endParaRPr lang="en-IN"/>
              </a:p>
            </p:txBody>
          </p:sp>
          <p:sp>
            <p:nvSpPr>
              <p:cNvPr id="38982" name="Line 114"/>
              <p:cNvSpPr>
                <a:spLocks noChangeShapeType="1"/>
              </p:cNvSpPr>
              <p:nvPr/>
            </p:nvSpPr>
            <p:spPr bwMode="auto">
              <a:xfrm flipV="1">
                <a:off x="1872" y="816"/>
                <a:ext cx="0" cy="144"/>
              </a:xfrm>
              <a:prstGeom prst="line">
                <a:avLst/>
              </a:prstGeom>
              <a:noFill/>
              <a:ln w="9525">
                <a:solidFill>
                  <a:schemeClr val="tx1"/>
                </a:solidFill>
                <a:round/>
                <a:tailEnd type="triangle" w="med" len="med"/>
              </a:ln>
            </p:spPr>
            <p:txBody>
              <a:bodyPr/>
              <a:lstStyle/>
              <a:p>
                <a:endParaRPr lang="en-IN"/>
              </a:p>
            </p:txBody>
          </p:sp>
          <p:sp>
            <p:nvSpPr>
              <p:cNvPr id="38983" name="Line 115"/>
              <p:cNvSpPr>
                <a:spLocks noChangeShapeType="1"/>
              </p:cNvSpPr>
              <p:nvPr/>
            </p:nvSpPr>
            <p:spPr bwMode="auto">
              <a:xfrm>
                <a:off x="1872" y="1056"/>
                <a:ext cx="0" cy="144"/>
              </a:xfrm>
              <a:prstGeom prst="line">
                <a:avLst/>
              </a:prstGeom>
              <a:noFill/>
              <a:ln w="9525">
                <a:solidFill>
                  <a:schemeClr val="tx1"/>
                </a:solidFill>
                <a:round/>
                <a:tailEnd type="triangle" w="med" len="med"/>
              </a:ln>
            </p:spPr>
            <p:txBody>
              <a:bodyPr/>
              <a:lstStyle/>
              <a:p>
                <a:endParaRPr lang="en-IN"/>
              </a:p>
            </p:txBody>
          </p:sp>
          <p:sp>
            <p:nvSpPr>
              <p:cNvPr id="38984" name="Line 116"/>
              <p:cNvSpPr>
                <a:spLocks noChangeShapeType="1"/>
              </p:cNvSpPr>
              <p:nvPr/>
            </p:nvSpPr>
            <p:spPr bwMode="auto">
              <a:xfrm flipH="1">
                <a:off x="1776" y="1616"/>
                <a:ext cx="144" cy="0"/>
              </a:xfrm>
              <a:prstGeom prst="line">
                <a:avLst/>
              </a:prstGeom>
              <a:noFill/>
              <a:ln w="9525">
                <a:solidFill>
                  <a:schemeClr val="tx1"/>
                </a:solidFill>
                <a:round/>
                <a:tailEnd type="triangle" w="med" len="med"/>
              </a:ln>
            </p:spPr>
            <p:txBody>
              <a:bodyPr/>
              <a:lstStyle/>
              <a:p>
                <a:endParaRPr lang="en-IN"/>
              </a:p>
            </p:txBody>
          </p:sp>
          <p:sp>
            <p:nvSpPr>
              <p:cNvPr id="38985" name="Line 117"/>
              <p:cNvSpPr>
                <a:spLocks noChangeShapeType="1"/>
              </p:cNvSpPr>
              <p:nvPr/>
            </p:nvSpPr>
            <p:spPr bwMode="auto">
              <a:xfrm>
                <a:off x="1440" y="1620"/>
                <a:ext cx="192" cy="0"/>
              </a:xfrm>
              <a:prstGeom prst="line">
                <a:avLst/>
              </a:prstGeom>
              <a:noFill/>
              <a:ln w="9525">
                <a:solidFill>
                  <a:schemeClr val="tx1"/>
                </a:solidFill>
                <a:round/>
                <a:tailEnd type="triangle" w="med" len="med"/>
              </a:ln>
            </p:spPr>
            <p:txBody>
              <a:bodyPr/>
              <a:lstStyle/>
              <a:p>
                <a:endParaRPr lang="en-IN"/>
              </a:p>
            </p:txBody>
          </p:sp>
          <p:sp>
            <p:nvSpPr>
              <p:cNvPr id="38986" name="Line 118"/>
              <p:cNvSpPr>
                <a:spLocks noChangeShapeType="1"/>
              </p:cNvSpPr>
              <p:nvPr/>
            </p:nvSpPr>
            <p:spPr bwMode="auto">
              <a:xfrm flipH="1">
                <a:off x="912" y="1620"/>
                <a:ext cx="240" cy="0"/>
              </a:xfrm>
              <a:prstGeom prst="line">
                <a:avLst/>
              </a:prstGeom>
              <a:noFill/>
              <a:ln w="9525">
                <a:solidFill>
                  <a:schemeClr val="tx1"/>
                </a:solidFill>
                <a:round/>
                <a:tailEnd type="triangle" w="med" len="med"/>
              </a:ln>
            </p:spPr>
            <p:txBody>
              <a:bodyPr/>
              <a:lstStyle/>
              <a:p>
                <a:endParaRPr lang="en-IN"/>
              </a:p>
            </p:txBody>
          </p:sp>
          <p:sp>
            <p:nvSpPr>
              <p:cNvPr id="38987" name="Line 119"/>
              <p:cNvSpPr>
                <a:spLocks noChangeShapeType="1"/>
              </p:cNvSpPr>
              <p:nvPr/>
            </p:nvSpPr>
            <p:spPr bwMode="auto">
              <a:xfrm>
                <a:off x="1872" y="1392"/>
                <a:ext cx="0" cy="144"/>
              </a:xfrm>
              <a:prstGeom prst="line">
                <a:avLst/>
              </a:prstGeom>
              <a:noFill/>
              <a:ln w="9525">
                <a:solidFill>
                  <a:schemeClr val="tx1"/>
                </a:solidFill>
                <a:round/>
                <a:tailEnd type="triangle" w="med" len="med"/>
              </a:ln>
            </p:spPr>
            <p:txBody>
              <a:bodyPr/>
              <a:lstStyle/>
              <a:p>
                <a:endParaRPr lang="en-IN"/>
              </a:p>
            </p:txBody>
          </p:sp>
          <p:sp>
            <p:nvSpPr>
              <p:cNvPr id="38988" name="Line 120"/>
              <p:cNvSpPr>
                <a:spLocks noChangeShapeType="1"/>
              </p:cNvSpPr>
              <p:nvPr/>
            </p:nvSpPr>
            <p:spPr bwMode="auto">
              <a:xfrm flipV="1">
                <a:off x="1872" y="1200"/>
                <a:ext cx="0" cy="144"/>
              </a:xfrm>
              <a:prstGeom prst="line">
                <a:avLst/>
              </a:prstGeom>
              <a:noFill/>
              <a:ln w="9525">
                <a:solidFill>
                  <a:schemeClr val="tx1"/>
                </a:solidFill>
                <a:round/>
                <a:tailEnd type="triangle" w="med" len="med"/>
              </a:ln>
            </p:spPr>
            <p:txBody>
              <a:bodyPr/>
              <a:lstStyle/>
              <a:p>
                <a:endParaRPr lang="en-IN"/>
              </a:p>
            </p:txBody>
          </p:sp>
          <p:sp>
            <p:nvSpPr>
              <p:cNvPr id="38989" name="Text Box 121"/>
              <p:cNvSpPr txBox="1">
                <a:spLocks noChangeArrowheads="1"/>
              </p:cNvSpPr>
              <p:nvPr/>
            </p:nvSpPr>
            <p:spPr bwMode="auto">
              <a:xfrm>
                <a:off x="230" y="64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8990" name="Text Box 122"/>
              <p:cNvSpPr txBox="1">
                <a:spLocks noChangeArrowheads="1"/>
              </p:cNvSpPr>
              <p:nvPr/>
            </p:nvSpPr>
            <p:spPr bwMode="auto">
              <a:xfrm>
                <a:off x="422" y="64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8991" name="Text Box 123"/>
              <p:cNvSpPr txBox="1">
                <a:spLocks noChangeArrowheads="1"/>
              </p:cNvSpPr>
              <p:nvPr/>
            </p:nvSpPr>
            <p:spPr bwMode="auto">
              <a:xfrm>
                <a:off x="622" y="647"/>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8992" name="Text Box 124"/>
              <p:cNvSpPr txBox="1">
                <a:spLocks noChangeArrowheads="1"/>
              </p:cNvSpPr>
              <p:nvPr/>
            </p:nvSpPr>
            <p:spPr bwMode="auto">
              <a:xfrm>
                <a:off x="1762" y="919"/>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8993" name="Text Box 125"/>
              <p:cNvSpPr txBox="1">
                <a:spLocks noChangeArrowheads="1"/>
              </p:cNvSpPr>
              <p:nvPr/>
            </p:nvSpPr>
            <p:spPr bwMode="auto">
              <a:xfrm>
                <a:off x="1766" y="1271"/>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8994" name="Text Box 126"/>
              <p:cNvSpPr txBox="1">
                <a:spLocks noChangeArrowheads="1"/>
              </p:cNvSpPr>
              <p:nvPr/>
            </p:nvSpPr>
            <p:spPr bwMode="auto">
              <a:xfrm>
                <a:off x="1594" y="153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8995" name="Text Box 127"/>
              <p:cNvSpPr txBox="1">
                <a:spLocks noChangeArrowheads="1"/>
              </p:cNvSpPr>
              <p:nvPr/>
            </p:nvSpPr>
            <p:spPr bwMode="auto">
              <a:xfrm>
                <a:off x="1192" y="1543"/>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grpSp>
        <p:sp>
          <p:nvSpPr>
            <p:cNvPr id="38961" name="Text Box 128"/>
            <p:cNvSpPr txBox="1">
              <a:spLocks noChangeArrowheads="1"/>
            </p:cNvSpPr>
            <p:nvPr/>
          </p:nvSpPr>
          <p:spPr bwMode="auto">
            <a:xfrm>
              <a:off x="120" y="1512"/>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12" name="Group 129"/>
          <p:cNvGrpSpPr/>
          <p:nvPr/>
        </p:nvGrpSpPr>
        <p:grpSpPr bwMode="auto">
          <a:xfrm>
            <a:off x="381000" y="0"/>
            <a:ext cx="4038600" cy="685800"/>
            <a:chOff x="2688" y="240"/>
            <a:chExt cx="2544" cy="432"/>
          </a:xfrm>
        </p:grpSpPr>
        <p:sp>
          <p:nvSpPr>
            <p:cNvPr id="38958" name="Rectangle 130"/>
            <p:cNvSpPr>
              <a:spLocks noChangeArrowheads="1"/>
            </p:cNvSpPr>
            <p:nvPr/>
          </p:nvSpPr>
          <p:spPr bwMode="auto">
            <a:xfrm>
              <a:off x="2688" y="240"/>
              <a:ext cx="2544" cy="432"/>
            </a:xfrm>
            <a:prstGeom prst="rect">
              <a:avLst/>
            </a:prstGeom>
            <a:solidFill>
              <a:srgbClr val="FFFFCC"/>
            </a:solidFill>
            <a:ln w="9525">
              <a:solidFill>
                <a:schemeClr val="tx1"/>
              </a:solidFill>
              <a:miter lim="800000"/>
            </a:ln>
          </p:spPr>
          <p:txBody>
            <a:bodyPr wrap="none" anchor="ctr"/>
            <a:lstStyle/>
            <a:p>
              <a:endParaRPr lang="en-IN"/>
            </a:p>
          </p:txBody>
        </p:sp>
        <p:sp>
          <p:nvSpPr>
            <p:cNvPr id="38959" name="Text Box 131"/>
            <p:cNvSpPr txBox="1">
              <a:spLocks noChangeArrowheads="1"/>
            </p:cNvSpPr>
            <p:nvPr/>
          </p:nvSpPr>
          <p:spPr bwMode="auto">
            <a:xfrm>
              <a:off x="2832" y="240"/>
              <a:ext cx="2317" cy="366"/>
            </a:xfrm>
            <a:prstGeom prst="rect">
              <a:avLst/>
            </a:prstGeom>
            <a:noFill/>
            <a:ln w="9525">
              <a:noFill/>
              <a:miter lim="800000"/>
            </a:ln>
          </p:spPr>
          <p:txBody>
            <a:bodyPr wrap="none">
              <a:spAutoFit/>
            </a:bodyPr>
            <a:lstStyle/>
            <a:p>
              <a:r>
                <a:rPr lang="en-US" sz="1600" b="1"/>
                <a:t>F.V. and S.V.of  an object are given. </a:t>
              </a:r>
              <a:endParaRPr lang="en-US" sz="1600" b="1"/>
            </a:p>
            <a:p>
              <a:r>
                <a:rPr lang="en-US" sz="1600" b="1"/>
                <a:t>Draw it’s isometric view.</a:t>
              </a:r>
              <a:endParaRPr lang="en-US" sz="1600" b="1"/>
            </a:p>
          </p:txBody>
        </p:sp>
      </p:grpSp>
      <p:grpSp>
        <p:nvGrpSpPr>
          <p:cNvPr id="13" name="Group 132"/>
          <p:cNvGrpSpPr/>
          <p:nvPr/>
        </p:nvGrpSpPr>
        <p:grpSpPr bwMode="auto">
          <a:xfrm>
            <a:off x="7337425" y="685800"/>
            <a:ext cx="1806575" cy="1066800"/>
            <a:chOff x="270" y="96"/>
            <a:chExt cx="1532" cy="816"/>
          </a:xfrm>
        </p:grpSpPr>
        <p:sp>
          <p:nvSpPr>
            <p:cNvPr id="38956" name="Oval 133"/>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8957" name="Text Box 134"/>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38946" name="Oval 135"/>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35</a:t>
            </a:r>
            <a:endParaRPr lang="en-US" b="1">
              <a:latin typeface="Times New Roman" charset="0"/>
            </a:endParaRPr>
          </a:p>
        </p:txBody>
      </p:sp>
      <p:sp>
        <p:nvSpPr>
          <p:cNvPr id="40072" name="Oval 136"/>
          <p:cNvSpPr>
            <a:spLocks noChangeArrowheads="1"/>
          </p:cNvSpPr>
          <p:nvPr/>
        </p:nvSpPr>
        <p:spPr bwMode="auto">
          <a:xfrm>
            <a:off x="8382000" y="327660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36</a:t>
            </a:r>
            <a:endParaRPr lang="en-US" b="1">
              <a:latin typeface="Times New Roman" charset="0"/>
            </a:endParaRPr>
          </a:p>
        </p:txBody>
      </p:sp>
      <p:sp>
        <p:nvSpPr>
          <p:cNvPr id="40073" name="Text Box 137"/>
          <p:cNvSpPr txBox="1">
            <a:spLocks noChangeArrowheads="1"/>
          </p:cNvSpPr>
          <p:nvPr/>
        </p:nvSpPr>
        <p:spPr bwMode="auto">
          <a:xfrm>
            <a:off x="0" y="3733800"/>
            <a:ext cx="4022725" cy="517525"/>
          </a:xfrm>
          <a:prstGeom prst="rect">
            <a:avLst/>
          </a:prstGeom>
          <a:noFill/>
          <a:ln w="9525">
            <a:noFill/>
            <a:miter lim="800000"/>
          </a:ln>
        </p:spPr>
        <p:txBody>
          <a:bodyPr wrap="none">
            <a:spAutoFit/>
          </a:bodyPr>
          <a:lstStyle/>
          <a:p>
            <a:pPr algn="ctr"/>
            <a:r>
              <a:rPr lang="en-US" sz="1400" b="1">
                <a:solidFill>
                  <a:schemeClr val="accent2"/>
                </a:solidFill>
                <a:latin typeface="Times New Roman" charset="0"/>
              </a:rPr>
              <a:t>NOTE THE SMALL CHZNGE IN 2</a:t>
            </a:r>
            <a:r>
              <a:rPr lang="en-US" sz="1400" b="1" baseline="30000">
                <a:solidFill>
                  <a:schemeClr val="accent2"/>
                </a:solidFill>
                <a:latin typeface="Times New Roman" charset="0"/>
              </a:rPr>
              <a:t>ND</a:t>
            </a:r>
            <a:r>
              <a:rPr lang="en-US" sz="1400" b="1">
                <a:solidFill>
                  <a:schemeClr val="accent2"/>
                </a:solidFill>
                <a:latin typeface="Times New Roman" charset="0"/>
              </a:rPr>
              <a:t>  FV &amp; SV. </a:t>
            </a:r>
            <a:endParaRPr lang="en-US" sz="1400" b="1">
              <a:solidFill>
                <a:schemeClr val="accent2"/>
              </a:solidFill>
              <a:latin typeface="Times New Roman" charset="0"/>
            </a:endParaRPr>
          </a:p>
          <a:p>
            <a:pPr algn="ctr"/>
            <a:r>
              <a:rPr lang="en-US" sz="1400" b="1">
                <a:solidFill>
                  <a:schemeClr val="accent2"/>
                </a:solidFill>
                <a:latin typeface="Times New Roman" charset="0"/>
              </a:rPr>
              <a:t>DRAW ISOMETRIC ACCORDINGLY.</a:t>
            </a:r>
            <a:endParaRPr lang="en-US" sz="1400" b="1">
              <a:solidFill>
                <a:schemeClr val="accent2"/>
              </a:solidFill>
              <a:latin typeface="Times New Roman" charset="0"/>
            </a:endParaRPr>
          </a:p>
        </p:txBody>
      </p:sp>
      <p:grpSp>
        <p:nvGrpSpPr>
          <p:cNvPr id="14" name="Group 138"/>
          <p:cNvGrpSpPr/>
          <p:nvPr/>
        </p:nvGrpSpPr>
        <p:grpSpPr bwMode="auto">
          <a:xfrm>
            <a:off x="7467600" y="46038"/>
            <a:ext cx="1096963" cy="182562"/>
            <a:chOff x="5050" y="0"/>
            <a:chExt cx="691" cy="115"/>
          </a:xfrm>
        </p:grpSpPr>
        <p:sp>
          <p:nvSpPr>
            <p:cNvPr id="38950" name="AutoShape 139">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8951" name="AutoShape 140">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8952" name="AutoShape 141">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8953" name="AutoShape 142">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8954" name="AutoShape 143">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8955" name="AutoShape 144">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39941"/>
                                        </p:tgtEl>
                                        <p:attrNameLst>
                                          <p:attrName>style.visibility</p:attrName>
                                        </p:attrNameLst>
                                      </p:cBhvr>
                                      <p:to>
                                        <p:strVal val="visible"/>
                                      </p:to>
                                    </p:set>
                                    <p:anim calcmode="lin" valueType="num">
                                      <p:cBhvr>
                                        <p:cTn id="13" dur="500" fill="hold"/>
                                        <p:tgtEl>
                                          <p:spTgt spid="39941"/>
                                        </p:tgtEl>
                                        <p:attrNameLst>
                                          <p:attrName>ppt_w</p:attrName>
                                        </p:attrNameLst>
                                      </p:cBhvr>
                                      <p:tavLst>
                                        <p:tav tm="0">
                                          <p:val>
                                            <p:fltVal val="0"/>
                                          </p:val>
                                        </p:tav>
                                        <p:tav tm="100000">
                                          <p:val>
                                            <p:strVal val="#ppt_w"/>
                                          </p:val>
                                        </p:tav>
                                      </p:tavLst>
                                    </p:anim>
                                    <p:anim calcmode="lin" valueType="num">
                                      <p:cBhvr>
                                        <p:cTn id="14" dur="500" fill="hold"/>
                                        <p:tgtEl>
                                          <p:spTgt spid="3994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4" fill="hold" grpId="0" nodeType="clickEffect">
                                  <p:stCondLst>
                                    <p:cond delay="0"/>
                                  </p:stCondLst>
                                  <p:childTnLst>
                                    <p:set>
                                      <p:cBhvr>
                                        <p:cTn id="18" dur="1" fill="hold">
                                          <p:stCondLst>
                                            <p:cond delay="0"/>
                                          </p:stCondLst>
                                        </p:cTn>
                                        <p:tgtEl>
                                          <p:spTgt spid="39942"/>
                                        </p:tgtEl>
                                        <p:attrNameLst>
                                          <p:attrName>style.visibility</p:attrName>
                                        </p:attrNameLst>
                                      </p:cBhvr>
                                      <p:to>
                                        <p:strVal val="visible"/>
                                      </p:to>
                                    </p:set>
                                    <p:anim calcmode="lin" valueType="num">
                                      <p:cBhvr>
                                        <p:cTn id="19" dur="500" fill="hold"/>
                                        <p:tgtEl>
                                          <p:spTgt spid="39942"/>
                                        </p:tgtEl>
                                        <p:attrNameLst>
                                          <p:attrName>ppt_x</p:attrName>
                                        </p:attrNameLst>
                                      </p:cBhvr>
                                      <p:tavLst>
                                        <p:tav tm="0">
                                          <p:val>
                                            <p:strVal val="#ppt_x"/>
                                          </p:val>
                                        </p:tav>
                                        <p:tav tm="100000">
                                          <p:val>
                                            <p:strVal val="#ppt_x"/>
                                          </p:val>
                                        </p:tav>
                                      </p:tavLst>
                                    </p:anim>
                                    <p:anim calcmode="lin" valueType="num">
                                      <p:cBhvr>
                                        <p:cTn id="20" dur="500" fill="hold"/>
                                        <p:tgtEl>
                                          <p:spTgt spid="39942"/>
                                        </p:tgtEl>
                                        <p:attrNameLst>
                                          <p:attrName>ppt_y</p:attrName>
                                        </p:attrNameLst>
                                      </p:cBhvr>
                                      <p:tavLst>
                                        <p:tav tm="0">
                                          <p:val>
                                            <p:strVal val="#ppt_y+#ppt_h/2"/>
                                          </p:val>
                                        </p:tav>
                                        <p:tav tm="100000">
                                          <p:val>
                                            <p:strVal val="#ppt_y"/>
                                          </p:val>
                                        </p:tav>
                                      </p:tavLst>
                                    </p:anim>
                                    <p:anim calcmode="lin" valueType="num">
                                      <p:cBhvr>
                                        <p:cTn id="21" dur="500" fill="hold"/>
                                        <p:tgtEl>
                                          <p:spTgt spid="39942"/>
                                        </p:tgtEl>
                                        <p:attrNameLst>
                                          <p:attrName>ppt_w</p:attrName>
                                        </p:attrNameLst>
                                      </p:cBhvr>
                                      <p:tavLst>
                                        <p:tav tm="0">
                                          <p:val>
                                            <p:strVal val="#ppt_w"/>
                                          </p:val>
                                        </p:tav>
                                        <p:tav tm="100000">
                                          <p:val>
                                            <p:strVal val="#ppt_w"/>
                                          </p:val>
                                        </p:tav>
                                      </p:tavLst>
                                    </p:anim>
                                    <p:anim calcmode="lin" valueType="num">
                                      <p:cBhvr>
                                        <p:cTn id="22" dur="500" fill="hold"/>
                                        <p:tgtEl>
                                          <p:spTgt spid="39942"/>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8" presetClass="entr" presetSubtype="3" fill="hold" grpId="0" nodeType="clickEffect">
                                  <p:stCondLst>
                                    <p:cond delay="0"/>
                                  </p:stCondLst>
                                  <p:childTnLst>
                                    <p:set>
                                      <p:cBhvr>
                                        <p:cTn id="26" dur="1" fill="hold">
                                          <p:stCondLst>
                                            <p:cond delay="0"/>
                                          </p:stCondLst>
                                        </p:cTn>
                                        <p:tgtEl>
                                          <p:spTgt spid="39943"/>
                                        </p:tgtEl>
                                        <p:attrNameLst>
                                          <p:attrName>style.visibility</p:attrName>
                                        </p:attrNameLst>
                                      </p:cBhvr>
                                      <p:to>
                                        <p:strVal val="visible"/>
                                      </p:to>
                                    </p:set>
                                    <p:animEffect transition="in" filter="strips(upRight)">
                                      <p:cBhvr>
                                        <p:cTn id="27" dur="500"/>
                                        <p:tgtEl>
                                          <p:spTgt spid="39943"/>
                                        </p:tgtEl>
                                      </p:cBhvr>
                                    </p:animEffect>
                                  </p:childTnLst>
                                </p:cTn>
                              </p:par>
                            </p:childTnLst>
                          </p:cTn>
                        </p:par>
                      </p:childTnLst>
                    </p:cTn>
                  </p:par>
                  <p:par>
                    <p:cTn id="28" fill="hold">
                      <p:stCondLst>
                        <p:cond delay="indefinite"/>
                      </p:stCondLst>
                      <p:childTnLst>
                        <p:par>
                          <p:cTn id="29" fill="hold">
                            <p:stCondLst>
                              <p:cond delay="0"/>
                            </p:stCondLst>
                            <p:childTnLst>
                              <p:par>
                                <p:cTn id="30" presetID="17" presetClass="entr" presetSubtype="1" fill="hold" grpId="0" nodeType="clickEffect">
                                  <p:stCondLst>
                                    <p:cond delay="0"/>
                                  </p:stCondLst>
                                  <p:childTnLst>
                                    <p:set>
                                      <p:cBhvr>
                                        <p:cTn id="31" dur="1" fill="hold">
                                          <p:stCondLst>
                                            <p:cond delay="0"/>
                                          </p:stCondLst>
                                        </p:cTn>
                                        <p:tgtEl>
                                          <p:spTgt spid="39944"/>
                                        </p:tgtEl>
                                        <p:attrNameLst>
                                          <p:attrName>style.visibility</p:attrName>
                                        </p:attrNameLst>
                                      </p:cBhvr>
                                      <p:to>
                                        <p:strVal val="visible"/>
                                      </p:to>
                                    </p:set>
                                    <p:anim calcmode="lin" valueType="num">
                                      <p:cBhvr>
                                        <p:cTn id="32" dur="500" fill="hold"/>
                                        <p:tgtEl>
                                          <p:spTgt spid="39944"/>
                                        </p:tgtEl>
                                        <p:attrNameLst>
                                          <p:attrName>ppt_x</p:attrName>
                                        </p:attrNameLst>
                                      </p:cBhvr>
                                      <p:tavLst>
                                        <p:tav tm="0">
                                          <p:val>
                                            <p:strVal val="#ppt_x"/>
                                          </p:val>
                                        </p:tav>
                                        <p:tav tm="100000">
                                          <p:val>
                                            <p:strVal val="#ppt_x"/>
                                          </p:val>
                                        </p:tav>
                                      </p:tavLst>
                                    </p:anim>
                                    <p:anim calcmode="lin" valueType="num">
                                      <p:cBhvr>
                                        <p:cTn id="33" dur="500" fill="hold"/>
                                        <p:tgtEl>
                                          <p:spTgt spid="39944"/>
                                        </p:tgtEl>
                                        <p:attrNameLst>
                                          <p:attrName>ppt_y</p:attrName>
                                        </p:attrNameLst>
                                      </p:cBhvr>
                                      <p:tavLst>
                                        <p:tav tm="0">
                                          <p:val>
                                            <p:strVal val="#ppt_y-#ppt_h/2"/>
                                          </p:val>
                                        </p:tav>
                                        <p:tav tm="100000">
                                          <p:val>
                                            <p:strVal val="#ppt_y"/>
                                          </p:val>
                                        </p:tav>
                                      </p:tavLst>
                                    </p:anim>
                                    <p:anim calcmode="lin" valueType="num">
                                      <p:cBhvr>
                                        <p:cTn id="34" dur="500" fill="hold"/>
                                        <p:tgtEl>
                                          <p:spTgt spid="39944"/>
                                        </p:tgtEl>
                                        <p:attrNameLst>
                                          <p:attrName>ppt_w</p:attrName>
                                        </p:attrNameLst>
                                      </p:cBhvr>
                                      <p:tavLst>
                                        <p:tav tm="0">
                                          <p:val>
                                            <p:strVal val="#ppt_w"/>
                                          </p:val>
                                        </p:tav>
                                        <p:tav tm="100000">
                                          <p:val>
                                            <p:strVal val="#ppt_w"/>
                                          </p:val>
                                        </p:tav>
                                      </p:tavLst>
                                    </p:anim>
                                    <p:anim calcmode="lin" valueType="num">
                                      <p:cBhvr>
                                        <p:cTn id="35" dur="500" fill="hold"/>
                                        <p:tgtEl>
                                          <p:spTgt spid="39944"/>
                                        </p:tgtEl>
                                        <p:attrNameLst>
                                          <p:attrName>ppt_h</p:attrName>
                                        </p:attrNameLst>
                                      </p:cBhvr>
                                      <p:tavLst>
                                        <p:tav tm="0">
                                          <p:val>
                                            <p:fltVal val="0"/>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18" presetClass="entr" presetSubtype="3" fill="hold" grpId="0" nodeType="clickEffect">
                                  <p:stCondLst>
                                    <p:cond delay="0"/>
                                  </p:stCondLst>
                                  <p:childTnLst>
                                    <p:set>
                                      <p:cBhvr>
                                        <p:cTn id="39" dur="1" fill="hold">
                                          <p:stCondLst>
                                            <p:cond delay="0"/>
                                          </p:stCondLst>
                                        </p:cTn>
                                        <p:tgtEl>
                                          <p:spTgt spid="39945"/>
                                        </p:tgtEl>
                                        <p:attrNameLst>
                                          <p:attrName>style.visibility</p:attrName>
                                        </p:attrNameLst>
                                      </p:cBhvr>
                                      <p:to>
                                        <p:strVal val="visible"/>
                                      </p:to>
                                    </p:set>
                                    <p:animEffect transition="in" filter="strips(upRight)">
                                      <p:cBhvr>
                                        <p:cTn id="40" dur="500"/>
                                        <p:tgtEl>
                                          <p:spTgt spid="39945"/>
                                        </p:tgtEl>
                                      </p:cBhvr>
                                    </p:animEffect>
                                  </p:childTnLst>
                                </p:cTn>
                              </p:par>
                            </p:childTnLst>
                          </p:cTn>
                        </p:par>
                      </p:childTnLst>
                    </p:cTn>
                  </p:par>
                  <p:par>
                    <p:cTn id="41" fill="hold">
                      <p:stCondLst>
                        <p:cond delay="indefinite"/>
                      </p:stCondLst>
                      <p:childTnLst>
                        <p:par>
                          <p:cTn id="42" fill="hold">
                            <p:stCondLst>
                              <p:cond delay="0"/>
                            </p:stCondLst>
                            <p:childTnLst>
                              <p:par>
                                <p:cTn id="43" presetID="18" presetClass="entr" presetSubtype="12" fill="hold" grpId="0" nodeType="clickEffect">
                                  <p:stCondLst>
                                    <p:cond delay="0"/>
                                  </p:stCondLst>
                                  <p:childTnLst>
                                    <p:set>
                                      <p:cBhvr>
                                        <p:cTn id="44" dur="1" fill="hold">
                                          <p:stCondLst>
                                            <p:cond delay="0"/>
                                          </p:stCondLst>
                                        </p:cTn>
                                        <p:tgtEl>
                                          <p:spTgt spid="39946"/>
                                        </p:tgtEl>
                                        <p:attrNameLst>
                                          <p:attrName>style.visibility</p:attrName>
                                        </p:attrNameLst>
                                      </p:cBhvr>
                                      <p:to>
                                        <p:strVal val="visible"/>
                                      </p:to>
                                    </p:set>
                                    <p:animEffect transition="in" filter="strips(downLeft)">
                                      <p:cBhvr>
                                        <p:cTn id="45" dur="500"/>
                                        <p:tgtEl>
                                          <p:spTgt spid="39946"/>
                                        </p:tgtEl>
                                      </p:cBhvr>
                                    </p:animEffect>
                                  </p:childTnLst>
                                </p:cTn>
                              </p:par>
                            </p:childTnLst>
                          </p:cTn>
                        </p:par>
                      </p:childTnLst>
                    </p:cTn>
                  </p:par>
                  <p:par>
                    <p:cTn id="46" fill="hold">
                      <p:stCondLst>
                        <p:cond delay="indefinite"/>
                      </p:stCondLst>
                      <p:childTnLst>
                        <p:par>
                          <p:cTn id="47" fill="hold">
                            <p:stCondLst>
                              <p:cond delay="0"/>
                            </p:stCondLst>
                            <p:childTnLst>
                              <p:par>
                                <p:cTn id="48" presetID="18" presetClass="entr" presetSubtype="9" fill="hold" grpId="0" nodeType="clickEffect">
                                  <p:stCondLst>
                                    <p:cond delay="0"/>
                                  </p:stCondLst>
                                  <p:childTnLst>
                                    <p:set>
                                      <p:cBhvr>
                                        <p:cTn id="49" dur="1" fill="hold">
                                          <p:stCondLst>
                                            <p:cond delay="0"/>
                                          </p:stCondLst>
                                        </p:cTn>
                                        <p:tgtEl>
                                          <p:spTgt spid="39947"/>
                                        </p:tgtEl>
                                        <p:attrNameLst>
                                          <p:attrName>style.visibility</p:attrName>
                                        </p:attrNameLst>
                                      </p:cBhvr>
                                      <p:to>
                                        <p:strVal val="visible"/>
                                      </p:to>
                                    </p:set>
                                    <p:animEffect transition="in" filter="strips(upLeft)">
                                      <p:cBhvr>
                                        <p:cTn id="50" dur="500"/>
                                        <p:tgtEl>
                                          <p:spTgt spid="39947"/>
                                        </p:tgtEl>
                                      </p:cBhvr>
                                    </p:animEffect>
                                  </p:childTnLst>
                                </p:cTn>
                              </p:par>
                            </p:childTnLst>
                          </p:cTn>
                        </p:par>
                      </p:childTnLst>
                    </p:cTn>
                  </p:par>
                  <p:par>
                    <p:cTn id="51" fill="hold">
                      <p:stCondLst>
                        <p:cond delay="indefinite"/>
                      </p:stCondLst>
                      <p:childTnLst>
                        <p:par>
                          <p:cTn id="52" fill="hold">
                            <p:stCondLst>
                              <p:cond delay="0"/>
                            </p:stCondLst>
                            <p:childTnLst>
                              <p:par>
                                <p:cTn id="53" presetID="18" presetClass="entr" presetSubtype="9" fill="hold" grpId="0" nodeType="clickEffect">
                                  <p:stCondLst>
                                    <p:cond delay="0"/>
                                  </p:stCondLst>
                                  <p:childTnLst>
                                    <p:set>
                                      <p:cBhvr>
                                        <p:cTn id="54" dur="1" fill="hold">
                                          <p:stCondLst>
                                            <p:cond delay="0"/>
                                          </p:stCondLst>
                                        </p:cTn>
                                        <p:tgtEl>
                                          <p:spTgt spid="39948"/>
                                        </p:tgtEl>
                                        <p:attrNameLst>
                                          <p:attrName>style.visibility</p:attrName>
                                        </p:attrNameLst>
                                      </p:cBhvr>
                                      <p:to>
                                        <p:strVal val="visible"/>
                                      </p:to>
                                    </p:set>
                                    <p:animEffect transition="in" filter="strips(upLeft)">
                                      <p:cBhvr>
                                        <p:cTn id="55" dur="500"/>
                                        <p:tgtEl>
                                          <p:spTgt spid="39948"/>
                                        </p:tgtEl>
                                      </p:cBhvr>
                                    </p:animEffect>
                                  </p:childTnLst>
                                </p:cTn>
                              </p:par>
                            </p:childTnLst>
                          </p:cTn>
                        </p:par>
                      </p:childTnLst>
                    </p:cTn>
                  </p:par>
                  <p:par>
                    <p:cTn id="56" fill="hold">
                      <p:stCondLst>
                        <p:cond delay="indefinite"/>
                      </p:stCondLst>
                      <p:childTnLst>
                        <p:par>
                          <p:cTn id="57" fill="hold">
                            <p:stCondLst>
                              <p:cond delay="0"/>
                            </p:stCondLst>
                            <p:childTnLst>
                              <p:par>
                                <p:cTn id="58" presetID="18" presetClass="entr" presetSubtype="9" fill="hold" grpId="0" nodeType="clickEffect">
                                  <p:stCondLst>
                                    <p:cond delay="0"/>
                                  </p:stCondLst>
                                  <p:childTnLst>
                                    <p:set>
                                      <p:cBhvr>
                                        <p:cTn id="59" dur="1" fill="hold">
                                          <p:stCondLst>
                                            <p:cond delay="0"/>
                                          </p:stCondLst>
                                        </p:cTn>
                                        <p:tgtEl>
                                          <p:spTgt spid="39949"/>
                                        </p:tgtEl>
                                        <p:attrNameLst>
                                          <p:attrName>style.visibility</p:attrName>
                                        </p:attrNameLst>
                                      </p:cBhvr>
                                      <p:to>
                                        <p:strVal val="visible"/>
                                      </p:to>
                                    </p:set>
                                    <p:animEffect transition="in" filter="strips(upLeft)">
                                      <p:cBhvr>
                                        <p:cTn id="60" dur="500"/>
                                        <p:tgtEl>
                                          <p:spTgt spid="39949"/>
                                        </p:tgtEl>
                                      </p:cBhvr>
                                    </p:animEffect>
                                  </p:childTnLst>
                                </p:cTn>
                              </p:par>
                            </p:childTnLst>
                          </p:cTn>
                        </p:par>
                      </p:childTnLst>
                    </p:cTn>
                  </p:par>
                  <p:par>
                    <p:cTn id="61" fill="hold">
                      <p:stCondLst>
                        <p:cond delay="indefinite"/>
                      </p:stCondLst>
                      <p:childTnLst>
                        <p:par>
                          <p:cTn id="62" fill="hold">
                            <p:stCondLst>
                              <p:cond delay="0"/>
                            </p:stCondLst>
                            <p:childTnLst>
                              <p:par>
                                <p:cTn id="63" presetID="18" presetClass="entr" presetSubtype="12" fill="hold" grpId="0" nodeType="clickEffect">
                                  <p:stCondLst>
                                    <p:cond delay="0"/>
                                  </p:stCondLst>
                                  <p:childTnLst>
                                    <p:set>
                                      <p:cBhvr>
                                        <p:cTn id="64" dur="1" fill="hold">
                                          <p:stCondLst>
                                            <p:cond delay="0"/>
                                          </p:stCondLst>
                                        </p:cTn>
                                        <p:tgtEl>
                                          <p:spTgt spid="39950"/>
                                        </p:tgtEl>
                                        <p:attrNameLst>
                                          <p:attrName>style.visibility</p:attrName>
                                        </p:attrNameLst>
                                      </p:cBhvr>
                                      <p:to>
                                        <p:strVal val="visible"/>
                                      </p:to>
                                    </p:set>
                                    <p:animEffect transition="in" filter="strips(downLeft)">
                                      <p:cBhvr>
                                        <p:cTn id="65" dur="500"/>
                                        <p:tgtEl>
                                          <p:spTgt spid="39950"/>
                                        </p:tgtEl>
                                      </p:cBhvr>
                                    </p:animEffect>
                                  </p:childTnLst>
                                </p:cTn>
                              </p:par>
                            </p:childTnLst>
                          </p:cTn>
                        </p:par>
                      </p:childTnLst>
                    </p:cTn>
                  </p:par>
                  <p:par>
                    <p:cTn id="66" fill="hold">
                      <p:stCondLst>
                        <p:cond delay="indefinite"/>
                      </p:stCondLst>
                      <p:childTnLst>
                        <p:par>
                          <p:cTn id="67" fill="hold">
                            <p:stCondLst>
                              <p:cond delay="0"/>
                            </p:stCondLst>
                            <p:childTnLst>
                              <p:par>
                                <p:cTn id="68" presetID="17" presetClass="entr" presetSubtype="1" fill="hold" grpId="0" nodeType="clickEffect">
                                  <p:stCondLst>
                                    <p:cond delay="0"/>
                                  </p:stCondLst>
                                  <p:childTnLst>
                                    <p:set>
                                      <p:cBhvr>
                                        <p:cTn id="69" dur="1" fill="hold">
                                          <p:stCondLst>
                                            <p:cond delay="0"/>
                                          </p:stCondLst>
                                        </p:cTn>
                                        <p:tgtEl>
                                          <p:spTgt spid="39951"/>
                                        </p:tgtEl>
                                        <p:attrNameLst>
                                          <p:attrName>style.visibility</p:attrName>
                                        </p:attrNameLst>
                                      </p:cBhvr>
                                      <p:to>
                                        <p:strVal val="visible"/>
                                      </p:to>
                                    </p:set>
                                    <p:anim calcmode="lin" valueType="num">
                                      <p:cBhvr>
                                        <p:cTn id="70" dur="500" fill="hold"/>
                                        <p:tgtEl>
                                          <p:spTgt spid="39951"/>
                                        </p:tgtEl>
                                        <p:attrNameLst>
                                          <p:attrName>ppt_x</p:attrName>
                                        </p:attrNameLst>
                                      </p:cBhvr>
                                      <p:tavLst>
                                        <p:tav tm="0">
                                          <p:val>
                                            <p:strVal val="#ppt_x"/>
                                          </p:val>
                                        </p:tav>
                                        <p:tav tm="100000">
                                          <p:val>
                                            <p:strVal val="#ppt_x"/>
                                          </p:val>
                                        </p:tav>
                                      </p:tavLst>
                                    </p:anim>
                                    <p:anim calcmode="lin" valueType="num">
                                      <p:cBhvr>
                                        <p:cTn id="71" dur="500" fill="hold"/>
                                        <p:tgtEl>
                                          <p:spTgt spid="39951"/>
                                        </p:tgtEl>
                                        <p:attrNameLst>
                                          <p:attrName>ppt_y</p:attrName>
                                        </p:attrNameLst>
                                      </p:cBhvr>
                                      <p:tavLst>
                                        <p:tav tm="0">
                                          <p:val>
                                            <p:strVal val="#ppt_y-#ppt_h/2"/>
                                          </p:val>
                                        </p:tav>
                                        <p:tav tm="100000">
                                          <p:val>
                                            <p:strVal val="#ppt_y"/>
                                          </p:val>
                                        </p:tav>
                                      </p:tavLst>
                                    </p:anim>
                                    <p:anim calcmode="lin" valueType="num">
                                      <p:cBhvr>
                                        <p:cTn id="72" dur="500" fill="hold"/>
                                        <p:tgtEl>
                                          <p:spTgt spid="39951"/>
                                        </p:tgtEl>
                                        <p:attrNameLst>
                                          <p:attrName>ppt_w</p:attrName>
                                        </p:attrNameLst>
                                      </p:cBhvr>
                                      <p:tavLst>
                                        <p:tav tm="0">
                                          <p:val>
                                            <p:strVal val="#ppt_w"/>
                                          </p:val>
                                        </p:tav>
                                        <p:tav tm="100000">
                                          <p:val>
                                            <p:strVal val="#ppt_w"/>
                                          </p:val>
                                        </p:tav>
                                      </p:tavLst>
                                    </p:anim>
                                    <p:anim calcmode="lin" valueType="num">
                                      <p:cBhvr>
                                        <p:cTn id="73" dur="500" fill="hold"/>
                                        <p:tgtEl>
                                          <p:spTgt spid="39951"/>
                                        </p:tgtEl>
                                        <p:attrNameLst>
                                          <p:attrName>ppt_h</p:attrName>
                                        </p:attrNameLst>
                                      </p:cBhvr>
                                      <p:tavLst>
                                        <p:tav tm="0">
                                          <p:val>
                                            <p:fltVal val="0"/>
                                          </p:val>
                                        </p:tav>
                                        <p:tav tm="100000">
                                          <p:val>
                                            <p:strVal val="#ppt_h"/>
                                          </p:val>
                                        </p:tav>
                                      </p:tavLst>
                                    </p:anim>
                                  </p:childTnLst>
                                </p:cTn>
                              </p:par>
                            </p:childTnLst>
                          </p:cTn>
                        </p:par>
                      </p:childTnLst>
                    </p:cTn>
                  </p:par>
                  <p:par>
                    <p:cTn id="74" fill="hold">
                      <p:stCondLst>
                        <p:cond delay="indefinite"/>
                      </p:stCondLst>
                      <p:childTnLst>
                        <p:par>
                          <p:cTn id="75" fill="hold">
                            <p:stCondLst>
                              <p:cond delay="0"/>
                            </p:stCondLst>
                            <p:childTnLst>
                              <p:par>
                                <p:cTn id="76" presetID="17" presetClass="entr" presetSubtype="1" fill="hold" grpId="0" nodeType="clickEffect">
                                  <p:stCondLst>
                                    <p:cond delay="0"/>
                                  </p:stCondLst>
                                  <p:childTnLst>
                                    <p:set>
                                      <p:cBhvr>
                                        <p:cTn id="77" dur="1" fill="hold">
                                          <p:stCondLst>
                                            <p:cond delay="0"/>
                                          </p:stCondLst>
                                        </p:cTn>
                                        <p:tgtEl>
                                          <p:spTgt spid="39952"/>
                                        </p:tgtEl>
                                        <p:attrNameLst>
                                          <p:attrName>style.visibility</p:attrName>
                                        </p:attrNameLst>
                                      </p:cBhvr>
                                      <p:to>
                                        <p:strVal val="visible"/>
                                      </p:to>
                                    </p:set>
                                    <p:anim calcmode="lin" valueType="num">
                                      <p:cBhvr>
                                        <p:cTn id="78" dur="500" fill="hold"/>
                                        <p:tgtEl>
                                          <p:spTgt spid="39952"/>
                                        </p:tgtEl>
                                        <p:attrNameLst>
                                          <p:attrName>ppt_x</p:attrName>
                                        </p:attrNameLst>
                                      </p:cBhvr>
                                      <p:tavLst>
                                        <p:tav tm="0">
                                          <p:val>
                                            <p:strVal val="#ppt_x"/>
                                          </p:val>
                                        </p:tav>
                                        <p:tav tm="100000">
                                          <p:val>
                                            <p:strVal val="#ppt_x"/>
                                          </p:val>
                                        </p:tav>
                                      </p:tavLst>
                                    </p:anim>
                                    <p:anim calcmode="lin" valueType="num">
                                      <p:cBhvr>
                                        <p:cTn id="79" dur="500" fill="hold"/>
                                        <p:tgtEl>
                                          <p:spTgt spid="39952"/>
                                        </p:tgtEl>
                                        <p:attrNameLst>
                                          <p:attrName>ppt_y</p:attrName>
                                        </p:attrNameLst>
                                      </p:cBhvr>
                                      <p:tavLst>
                                        <p:tav tm="0">
                                          <p:val>
                                            <p:strVal val="#ppt_y-#ppt_h/2"/>
                                          </p:val>
                                        </p:tav>
                                        <p:tav tm="100000">
                                          <p:val>
                                            <p:strVal val="#ppt_y"/>
                                          </p:val>
                                        </p:tav>
                                      </p:tavLst>
                                    </p:anim>
                                    <p:anim calcmode="lin" valueType="num">
                                      <p:cBhvr>
                                        <p:cTn id="80" dur="500" fill="hold"/>
                                        <p:tgtEl>
                                          <p:spTgt spid="39952"/>
                                        </p:tgtEl>
                                        <p:attrNameLst>
                                          <p:attrName>ppt_w</p:attrName>
                                        </p:attrNameLst>
                                      </p:cBhvr>
                                      <p:tavLst>
                                        <p:tav tm="0">
                                          <p:val>
                                            <p:strVal val="#ppt_w"/>
                                          </p:val>
                                        </p:tav>
                                        <p:tav tm="100000">
                                          <p:val>
                                            <p:strVal val="#ppt_w"/>
                                          </p:val>
                                        </p:tav>
                                      </p:tavLst>
                                    </p:anim>
                                    <p:anim calcmode="lin" valueType="num">
                                      <p:cBhvr>
                                        <p:cTn id="81" dur="500" fill="hold"/>
                                        <p:tgtEl>
                                          <p:spTgt spid="39952"/>
                                        </p:tgtEl>
                                        <p:attrNameLst>
                                          <p:attrName>ppt_h</p:attrName>
                                        </p:attrNameLst>
                                      </p:cBhvr>
                                      <p:tavLst>
                                        <p:tav tm="0">
                                          <p:val>
                                            <p:fltVal val="0"/>
                                          </p:val>
                                        </p:tav>
                                        <p:tav tm="100000">
                                          <p:val>
                                            <p:strVal val="#ppt_h"/>
                                          </p:val>
                                        </p:tav>
                                      </p:tavLst>
                                    </p:anim>
                                  </p:childTnLst>
                                </p:cTn>
                              </p:par>
                            </p:childTnLst>
                          </p:cTn>
                        </p:par>
                      </p:childTnLst>
                    </p:cTn>
                  </p:par>
                  <p:par>
                    <p:cTn id="82" fill="hold">
                      <p:stCondLst>
                        <p:cond delay="indefinite"/>
                      </p:stCondLst>
                      <p:childTnLst>
                        <p:par>
                          <p:cTn id="83" fill="hold">
                            <p:stCondLst>
                              <p:cond delay="0"/>
                            </p:stCondLst>
                            <p:childTnLst>
                              <p:par>
                                <p:cTn id="84" presetID="17" presetClass="entr" presetSubtype="1" fill="hold" grpId="0" nodeType="clickEffect">
                                  <p:stCondLst>
                                    <p:cond delay="0"/>
                                  </p:stCondLst>
                                  <p:childTnLst>
                                    <p:set>
                                      <p:cBhvr>
                                        <p:cTn id="85" dur="1" fill="hold">
                                          <p:stCondLst>
                                            <p:cond delay="0"/>
                                          </p:stCondLst>
                                        </p:cTn>
                                        <p:tgtEl>
                                          <p:spTgt spid="39953"/>
                                        </p:tgtEl>
                                        <p:attrNameLst>
                                          <p:attrName>style.visibility</p:attrName>
                                        </p:attrNameLst>
                                      </p:cBhvr>
                                      <p:to>
                                        <p:strVal val="visible"/>
                                      </p:to>
                                    </p:set>
                                    <p:anim calcmode="lin" valueType="num">
                                      <p:cBhvr>
                                        <p:cTn id="86" dur="500" fill="hold"/>
                                        <p:tgtEl>
                                          <p:spTgt spid="39953"/>
                                        </p:tgtEl>
                                        <p:attrNameLst>
                                          <p:attrName>ppt_x</p:attrName>
                                        </p:attrNameLst>
                                      </p:cBhvr>
                                      <p:tavLst>
                                        <p:tav tm="0">
                                          <p:val>
                                            <p:strVal val="#ppt_x"/>
                                          </p:val>
                                        </p:tav>
                                        <p:tav tm="100000">
                                          <p:val>
                                            <p:strVal val="#ppt_x"/>
                                          </p:val>
                                        </p:tav>
                                      </p:tavLst>
                                    </p:anim>
                                    <p:anim calcmode="lin" valueType="num">
                                      <p:cBhvr>
                                        <p:cTn id="87" dur="500" fill="hold"/>
                                        <p:tgtEl>
                                          <p:spTgt spid="39953"/>
                                        </p:tgtEl>
                                        <p:attrNameLst>
                                          <p:attrName>ppt_y</p:attrName>
                                        </p:attrNameLst>
                                      </p:cBhvr>
                                      <p:tavLst>
                                        <p:tav tm="0">
                                          <p:val>
                                            <p:strVal val="#ppt_y-#ppt_h/2"/>
                                          </p:val>
                                        </p:tav>
                                        <p:tav tm="100000">
                                          <p:val>
                                            <p:strVal val="#ppt_y"/>
                                          </p:val>
                                        </p:tav>
                                      </p:tavLst>
                                    </p:anim>
                                    <p:anim calcmode="lin" valueType="num">
                                      <p:cBhvr>
                                        <p:cTn id="88" dur="500" fill="hold"/>
                                        <p:tgtEl>
                                          <p:spTgt spid="39953"/>
                                        </p:tgtEl>
                                        <p:attrNameLst>
                                          <p:attrName>ppt_w</p:attrName>
                                        </p:attrNameLst>
                                      </p:cBhvr>
                                      <p:tavLst>
                                        <p:tav tm="0">
                                          <p:val>
                                            <p:strVal val="#ppt_w"/>
                                          </p:val>
                                        </p:tav>
                                        <p:tav tm="100000">
                                          <p:val>
                                            <p:strVal val="#ppt_w"/>
                                          </p:val>
                                        </p:tav>
                                      </p:tavLst>
                                    </p:anim>
                                    <p:anim calcmode="lin" valueType="num">
                                      <p:cBhvr>
                                        <p:cTn id="89" dur="500" fill="hold"/>
                                        <p:tgtEl>
                                          <p:spTgt spid="39953"/>
                                        </p:tgtEl>
                                        <p:attrNameLst>
                                          <p:attrName>ppt_h</p:attrName>
                                        </p:attrNameLst>
                                      </p:cBhvr>
                                      <p:tavLst>
                                        <p:tav tm="0">
                                          <p:val>
                                            <p:fltVal val="0"/>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17" presetClass="entr" presetSubtype="1" fill="hold" grpId="0" nodeType="clickEffect">
                                  <p:stCondLst>
                                    <p:cond delay="0"/>
                                  </p:stCondLst>
                                  <p:childTnLst>
                                    <p:set>
                                      <p:cBhvr>
                                        <p:cTn id="93" dur="1" fill="hold">
                                          <p:stCondLst>
                                            <p:cond delay="0"/>
                                          </p:stCondLst>
                                        </p:cTn>
                                        <p:tgtEl>
                                          <p:spTgt spid="39954"/>
                                        </p:tgtEl>
                                        <p:attrNameLst>
                                          <p:attrName>style.visibility</p:attrName>
                                        </p:attrNameLst>
                                      </p:cBhvr>
                                      <p:to>
                                        <p:strVal val="visible"/>
                                      </p:to>
                                    </p:set>
                                    <p:anim calcmode="lin" valueType="num">
                                      <p:cBhvr>
                                        <p:cTn id="94" dur="500" fill="hold"/>
                                        <p:tgtEl>
                                          <p:spTgt spid="39954"/>
                                        </p:tgtEl>
                                        <p:attrNameLst>
                                          <p:attrName>ppt_x</p:attrName>
                                        </p:attrNameLst>
                                      </p:cBhvr>
                                      <p:tavLst>
                                        <p:tav tm="0">
                                          <p:val>
                                            <p:strVal val="#ppt_x"/>
                                          </p:val>
                                        </p:tav>
                                        <p:tav tm="100000">
                                          <p:val>
                                            <p:strVal val="#ppt_x"/>
                                          </p:val>
                                        </p:tav>
                                      </p:tavLst>
                                    </p:anim>
                                    <p:anim calcmode="lin" valueType="num">
                                      <p:cBhvr>
                                        <p:cTn id="95" dur="500" fill="hold"/>
                                        <p:tgtEl>
                                          <p:spTgt spid="39954"/>
                                        </p:tgtEl>
                                        <p:attrNameLst>
                                          <p:attrName>ppt_y</p:attrName>
                                        </p:attrNameLst>
                                      </p:cBhvr>
                                      <p:tavLst>
                                        <p:tav tm="0">
                                          <p:val>
                                            <p:strVal val="#ppt_y-#ppt_h/2"/>
                                          </p:val>
                                        </p:tav>
                                        <p:tav tm="100000">
                                          <p:val>
                                            <p:strVal val="#ppt_y"/>
                                          </p:val>
                                        </p:tav>
                                      </p:tavLst>
                                    </p:anim>
                                    <p:anim calcmode="lin" valueType="num">
                                      <p:cBhvr>
                                        <p:cTn id="96" dur="500" fill="hold"/>
                                        <p:tgtEl>
                                          <p:spTgt spid="39954"/>
                                        </p:tgtEl>
                                        <p:attrNameLst>
                                          <p:attrName>ppt_w</p:attrName>
                                        </p:attrNameLst>
                                      </p:cBhvr>
                                      <p:tavLst>
                                        <p:tav tm="0">
                                          <p:val>
                                            <p:strVal val="#ppt_w"/>
                                          </p:val>
                                        </p:tav>
                                        <p:tav tm="100000">
                                          <p:val>
                                            <p:strVal val="#ppt_w"/>
                                          </p:val>
                                        </p:tav>
                                      </p:tavLst>
                                    </p:anim>
                                    <p:anim calcmode="lin" valueType="num">
                                      <p:cBhvr>
                                        <p:cTn id="97" dur="500" fill="hold"/>
                                        <p:tgtEl>
                                          <p:spTgt spid="39954"/>
                                        </p:tgtEl>
                                        <p:attrNameLst>
                                          <p:attrName>ppt_h</p:attrName>
                                        </p:attrNameLst>
                                      </p:cBhvr>
                                      <p:tavLst>
                                        <p:tav tm="0">
                                          <p:val>
                                            <p:fltVal val="0"/>
                                          </p:val>
                                        </p:tav>
                                        <p:tav tm="100000">
                                          <p:val>
                                            <p:strVal val="#ppt_h"/>
                                          </p:val>
                                        </p:tav>
                                      </p:tavLst>
                                    </p:anim>
                                  </p:childTnLst>
                                </p:cTn>
                              </p:par>
                            </p:childTnLst>
                          </p:cTn>
                        </p:par>
                      </p:childTnLst>
                    </p:cTn>
                  </p:par>
                  <p:par>
                    <p:cTn id="98" fill="hold">
                      <p:stCondLst>
                        <p:cond delay="indefinite"/>
                      </p:stCondLst>
                      <p:childTnLst>
                        <p:par>
                          <p:cTn id="99" fill="hold">
                            <p:stCondLst>
                              <p:cond delay="0"/>
                            </p:stCondLst>
                            <p:childTnLst>
                              <p:par>
                                <p:cTn id="100" presetID="17" presetClass="entr" presetSubtype="1" fill="hold" grpId="0" nodeType="clickEffect">
                                  <p:stCondLst>
                                    <p:cond delay="0"/>
                                  </p:stCondLst>
                                  <p:childTnLst>
                                    <p:set>
                                      <p:cBhvr>
                                        <p:cTn id="101" dur="1" fill="hold">
                                          <p:stCondLst>
                                            <p:cond delay="0"/>
                                          </p:stCondLst>
                                        </p:cTn>
                                        <p:tgtEl>
                                          <p:spTgt spid="39955"/>
                                        </p:tgtEl>
                                        <p:attrNameLst>
                                          <p:attrName>style.visibility</p:attrName>
                                        </p:attrNameLst>
                                      </p:cBhvr>
                                      <p:to>
                                        <p:strVal val="visible"/>
                                      </p:to>
                                    </p:set>
                                    <p:anim calcmode="lin" valueType="num">
                                      <p:cBhvr>
                                        <p:cTn id="102" dur="500" fill="hold"/>
                                        <p:tgtEl>
                                          <p:spTgt spid="39955"/>
                                        </p:tgtEl>
                                        <p:attrNameLst>
                                          <p:attrName>ppt_x</p:attrName>
                                        </p:attrNameLst>
                                      </p:cBhvr>
                                      <p:tavLst>
                                        <p:tav tm="0">
                                          <p:val>
                                            <p:strVal val="#ppt_x"/>
                                          </p:val>
                                        </p:tav>
                                        <p:tav tm="100000">
                                          <p:val>
                                            <p:strVal val="#ppt_x"/>
                                          </p:val>
                                        </p:tav>
                                      </p:tavLst>
                                    </p:anim>
                                    <p:anim calcmode="lin" valueType="num">
                                      <p:cBhvr>
                                        <p:cTn id="103" dur="500" fill="hold"/>
                                        <p:tgtEl>
                                          <p:spTgt spid="39955"/>
                                        </p:tgtEl>
                                        <p:attrNameLst>
                                          <p:attrName>ppt_y</p:attrName>
                                        </p:attrNameLst>
                                      </p:cBhvr>
                                      <p:tavLst>
                                        <p:tav tm="0">
                                          <p:val>
                                            <p:strVal val="#ppt_y-#ppt_h/2"/>
                                          </p:val>
                                        </p:tav>
                                        <p:tav tm="100000">
                                          <p:val>
                                            <p:strVal val="#ppt_y"/>
                                          </p:val>
                                        </p:tav>
                                      </p:tavLst>
                                    </p:anim>
                                    <p:anim calcmode="lin" valueType="num">
                                      <p:cBhvr>
                                        <p:cTn id="104" dur="500" fill="hold"/>
                                        <p:tgtEl>
                                          <p:spTgt spid="39955"/>
                                        </p:tgtEl>
                                        <p:attrNameLst>
                                          <p:attrName>ppt_w</p:attrName>
                                        </p:attrNameLst>
                                      </p:cBhvr>
                                      <p:tavLst>
                                        <p:tav tm="0">
                                          <p:val>
                                            <p:strVal val="#ppt_w"/>
                                          </p:val>
                                        </p:tav>
                                        <p:tav tm="100000">
                                          <p:val>
                                            <p:strVal val="#ppt_w"/>
                                          </p:val>
                                        </p:tav>
                                      </p:tavLst>
                                    </p:anim>
                                    <p:anim calcmode="lin" valueType="num">
                                      <p:cBhvr>
                                        <p:cTn id="105" dur="500" fill="hold"/>
                                        <p:tgtEl>
                                          <p:spTgt spid="39955"/>
                                        </p:tgtEl>
                                        <p:attrNameLst>
                                          <p:attrName>ppt_h</p:attrName>
                                        </p:attrNameLst>
                                      </p:cBhvr>
                                      <p:tavLst>
                                        <p:tav tm="0">
                                          <p:val>
                                            <p:fltVal val="0"/>
                                          </p:val>
                                        </p:tav>
                                        <p:tav tm="100000">
                                          <p:val>
                                            <p:strVal val="#ppt_h"/>
                                          </p:val>
                                        </p:tav>
                                      </p:tavLst>
                                    </p:anim>
                                  </p:childTnLst>
                                </p:cTn>
                              </p:par>
                            </p:childTnLst>
                          </p:cTn>
                        </p:par>
                      </p:childTnLst>
                    </p:cTn>
                  </p:par>
                  <p:par>
                    <p:cTn id="106" fill="hold">
                      <p:stCondLst>
                        <p:cond delay="indefinite"/>
                      </p:stCondLst>
                      <p:childTnLst>
                        <p:par>
                          <p:cTn id="107" fill="hold">
                            <p:stCondLst>
                              <p:cond delay="0"/>
                            </p:stCondLst>
                            <p:childTnLst>
                              <p:par>
                                <p:cTn id="108" presetID="17" presetClass="entr" presetSubtype="1" fill="hold" grpId="0" nodeType="clickEffect">
                                  <p:stCondLst>
                                    <p:cond delay="0"/>
                                  </p:stCondLst>
                                  <p:childTnLst>
                                    <p:set>
                                      <p:cBhvr>
                                        <p:cTn id="109" dur="1" fill="hold">
                                          <p:stCondLst>
                                            <p:cond delay="0"/>
                                          </p:stCondLst>
                                        </p:cTn>
                                        <p:tgtEl>
                                          <p:spTgt spid="39956"/>
                                        </p:tgtEl>
                                        <p:attrNameLst>
                                          <p:attrName>style.visibility</p:attrName>
                                        </p:attrNameLst>
                                      </p:cBhvr>
                                      <p:to>
                                        <p:strVal val="visible"/>
                                      </p:to>
                                    </p:set>
                                    <p:anim calcmode="lin" valueType="num">
                                      <p:cBhvr>
                                        <p:cTn id="110" dur="500" fill="hold"/>
                                        <p:tgtEl>
                                          <p:spTgt spid="39956"/>
                                        </p:tgtEl>
                                        <p:attrNameLst>
                                          <p:attrName>ppt_x</p:attrName>
                                        </p:attrNameLst>
                                      </p:cBhvr>
                                      <p:tavLst>
                                        <p:tav tm="0">
                                          <p:val>
                                            <p:strVal val="#ppt_x"/>
                                          </p:val>
                                        </p:tav>
                                        <p:tav tm="100000">
                                          <p:val>
                                            <p:strVal val="#ppt_x"/>
                                          </p:val>
                                        </p:tav>
                                      </p:tavLst>
                                    </p:anim>
                                    <p:anim calcmode="lin" valueType="num">
                                      <p:cBhvr>
                                        <p:cTn id="111" dur="500" fill="hold"/>
                                        <p:tgtEl>
                                          <p:spTgt spid="39956"/>
                                        </p:tgtEl>
                                        <p:attrNameLst>
                                          <p:attrName>ppt_y</p:attrName>
                                        </p:attrNameLst>
                                      </p:cBhvr>
                                      <p:tavLst>
                                        <p:tav tm="0">
                                          <p:val>
                                            <p:strVal val="#ppt_y-#ppt_h/2"/>
                                          </p:val>
                                        </p:tav>
                                        <p:tav tm="100000">
                                          <p:val>
                                            <p:strVal val="#ppt_y"/>
                                          </p:val>
                                        </p:tav>
                                      </p:tavLst>
                                    </p:anim>
                                    <p:anim calcmode="lin" valueType="num">
                                      <p:cBhvr>
                                        <p:cTn id="112" dur="500" fill="hold"/>
                                        <p:tgtEl>
                                          <p:spTgt spid="39956"/>
                                        </p:tgtEl>
                                        <p:attrNameLst>
                                          <p:attrName>ppt_w</p:attrName>
                                        </p:attrNameLst>
                                      </p:cBhvr>
                                      <p:tavLst>
                                        <p:tav tm="0">
                                          <p:val>
                                            <p:strVal val="#ppt_w"/>
                                          </p:val>
                                        </p:tav>
                                        <p:tav tm="100000">
                                          <p:val>
                                            <p:strVal val="#ppt_w"/>
                                          </p:val>
                                        </p:tav>
                                      </p:tavLst>
                                    </p:anim>
                                    <p:anim calcmode="lin" valueType="num">
                                      <p:cBhvr>
                                        <p:cTn id="113" dur="500" fill="hold"/>
                                        <p:tgtEl>
                                          <p:spTgt spid="39956"/>
                                        </p:tgtEl>
                                        <p:attrNameLst>
                                          <p:attrName>ppt_h</p:attrName>
                                        </p:attrNameLst>
                                      </p:cBhvr>
                                      <p:tavLst>
                                        <p:tav tm="0">
                                          <p:val>
                                            <p:fltVal val="0"/>
                                          </p:val>
                                        </p:tav>
                                        <p:tav tm="100000">
                                          <p:val>
                                            <p:strVal val="#ppt_h"/>
                                          </p:val>
                                        </p:tav>
                                      </p:tavLst>
                                    </p:anim>
                                  </p:childTnLst>
                                </p:cTn>
                              </p:par>
                            </p:childTnLst>
                          </p:cTn>
                        </p:par>
                      </p:childTnLst>
                    </p:cTn>
                  </p:par>
                  <p:par>
                    <p:cTn id="114" fill="hold">
                      <p:stCondLst>
                        <p:cond delay="indefinite"/>
                      </p:stCondLst>
                      <p:childTnLst>
                        <p:par>
                          <p:cTn id="115" fill="hold">
                            <p:stCondLst>
                              <p:cond delay="0"/>
                            </p:stCondLst>
                            <p:childTnLst>
                              <p:par>
                                <p:cTn id="116" presetID="18" presetClass="entr" presetSubtype="6" fill="hold" grpId="0" nodeType="clickEffect">
                                  <p:stCondLst>
                                    <p:cond delay="0"/>
                                  </p:stCondLst>
                                  <p:childTnLst>
                                    <p:set>
                                      <p:cBhvr>
                                        <p:cTn id="117" dur="1" fill="hold">
                                          <p:stCondLst>
                                            <p:cond delay="0"/>
                                          </p:stCondLst>
                                        </p:cTn>
                                        <p:tgtEl>
                                          <p:spTgt spid="39958"/>
                                        </p:tgtEl>
                                        <p:attrNameLst>
                                          <p:attrName>style.visibility</p:attrName>
                                        </p:attrNameLst>
                                      </p:cBhvr>
                                      <p:to>
                                        <p:strVal val="visible"/>
                                      </p:to>
                                    </p:set>
                                    <p:animEffect transition="in" filter="strips(downRight)">
                                      <p:cBhvr>
                                        <p:cTn id="118" dur="500"/>
                                        <p:tgtEl>
                                          <p:spTgt spid="39958"/>
                                        </p:tgtEl>
                                      </p:cBhvr>
                                    </p:animEffect>
                                  </p:childTnLst>
                                </p:cTn>
                              </p:par>
                            </p:childTnLst>
                          </p:cTn>
                        </p:par>
                      </p:childTnLst>
                    </p:cTn>
                  </p:par>
                  <p:par>
                    <p:cTn id="119" fill="hold">
                      <p:stCondLst>
                        <p:cond delay="indefinite"/>
                      </p:stCondLst>
                      <p:childTnLst>
                        <p:par>
                          <p:cTn id="120" fill="hold">
                            <p:stCondLst>
                              <p:cond delay="0"/>
                            </p:stCondLst>
                            <p:childTnLst>
                              <p:par>
                                <p:cTn id="121" presetID="18" presetClass="entr" presetSubtype="6" fill="hold" grpId="0" nodeType="clickEffect">
                                  <p:stCondLst>
                                    <p:cond delay="0"/>
                                  </p:stCondLst>
                                  <p:childTnLst>
                                    <p:set>
                                      <p:cBhvr>
                                        <p:cTn id="122" dur="1" fill="hold">
                                          <p:stCondLst>
                                            <p:cond delay="0"/>
                                          </p:stCondLst>
                                        </p:cTn>
                                        <p:tgtEl>
                                          <p:spTgt spid="39961"/>
                                        </p:tgtEl>
                                        <p:attrNameLst>
                                          <p:attrName>style.visibility</p:attrName>
                                        </p:attrNameLst>
                                      </p:cBhvr>
                                      <p:to>
                                        <p:strVal val="visible"/>
                                      </p:to>
                                    </p:set>
                                    <p:animEffect transition="in" filter="strips(downRight)">
                                      <p:cBhvr>
                                        <p:cTn id="123" dur="500"/>
                                        <p:tgtEl>
                                          <p:spTgt spid="39961"/>
                                        </p:tgtEl>
                                      </p:cBhvr>
                                    </p:animEffect>
                                  </p:childTnLst>
                                </p:cTn>
                              </p:par>
                            </p:childTnLst>
                          </p:cTn>
                        </p:par>
                      </p:childTnLst>
                    </p:cTn>
                  </p:par>
                  <p:par>
                    <p:cTn id="124" fill="hold">
                      <p:stCondLst>
                        <p:cond delay="indefinite"/>
                      </p:stCondLst>
                      <p:childTnLst>
                        <p:par>
                          <p:cTn id="125" fill="hold">
                            <p:stCondLst>
                              <p:cond delay="0"/>
                            </p:stCondLst>
                            <p:childTnLst>
                              <p:par>
                                <p:cTn id="126" presetID="23" presetClass="entr" presetSubtype="16" fill="hold" grpId="0" nodeType="clickEffect">
                                  <p:stCondLst>
                                    <p:cond delay="0"/>
                                  </p:stCondLst>
                                  <p:childTnLst>
                                    <p:set>
                                      <p:cBhvr>
                                        <p:cTn id="127" dur="1" fill="hold">
                                          <p:stCondLst>
                                            <p:cond delay="0"/>
                                          </p:stCondLst>
                                        </p:cTn>
                                        <p:tgtEl>
                                          <p:spTgt spid="39959"/>
                                        </p:tgtEl>
                                        <p:attrNameLst>
                                          <p:attrName>style.visibility</p:attrName>
                                        </p:attrNameLst>
                                      </p:cBhvr>
                                      <p:to>
                                        <p:strVal val="visible"/>
                                      </p:to>
                                    </p:set>
                                    <p:anim calcmode="lin" valueType="num">
                                      <p:cBhvr>
                                        <p:cTn id="128" dur="500" fill="hold"/>
                                        <p:tgtEl>
                                          <p:spTgt spid="39959"/>
                                        </p:tgtEl>
                                        <p:attrNameLst>
                                          <p:attrName>ppt_w</p:attrName>
                                        </p:attrNameLst>
                                      </p:cBhvr>
                                      <p:tavLst>
                                        <p:tav tm="0">
                                          <p:val>
                                            <p:fltVal val="0"/>
                                          </p:val>
                                        </p:tav>
                                        <p:tav tm="100000">
                                          <p:val>
                                            <p:strVal val="#ppt_w"/>
                                          </p:val>
                                        </p:tav>
                                      </p:tavLst>
                                    </p:anim>
                                    <p:anim calcmode="lin" valueType="num">
                                      <p:cBhvr>
                                        <p:cTn id="129" dur="500" fill="hold"/>
                                        <p:tgtEl>
                                          <p:spTgt spid="39959"/>
                                        </p:tgtEl>
                                        <p:attrNameLst>
                                          <p:attrName>ppt_h</p:attrName>
                                        </p:attrNameLst>
                                      </p:cBhvr>
                                      <p:tavLst>
                                        <p:tav tm="0">
                                          <p:val>
                                            <p:fltVal val="0"/>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23" presetClass="entr" presetSubtype="16" fill="hold" grpId="0" nodeType="clickEffect">
                                  <p:stCondLst>
                                    <p:cond delay="0"/>
                                  </p:stCondLst>
                                  <p:childTnLst>
                                    <p:set>
                                      <p:cBhvr>
                                        <p:cTn id="133" dur="1" fill="hold">
                                          <p:stCondLst>
                                            <p:cond delay="0"/>
                                          </p:stCondLst>
                                        </p:cTn>
                                        <p:tgtEl>
                                          <p:spTgt spid="39960"/>
                                        </p:tgtEl>
                                        <p:attrNameLst>
                                          <p:attrName>style.visibility</p:attrName>
                                        </p:attrNameLst>
                                      </p:cBhvr>
                                      <p:to>
                                        <p:strVal val="visible"/>
                                      </p:to>
                                    </p:set>
                                    <p:anim calcmode="lin" valueType="num">
                                      <p:cBhvr>
                                        <p:cTn id="134" dur="500" fill="hold"/>
                                        <p:tgtEl>
                                          <p:spTgt spid="39960"/>
                                        </p:tgtEl>
                                        <p:attrNameLst>
                                          <p:attrName>ppt_w</p:attrName>
                                        </p:attrNameLst>
                                      </p:cBhvr>
                                      <p:tavLst>
                                        <p:tav tm="0">
                                          <p:val>
                                            <p:fltVal val="0"/>
                                          </p:val>
                                        </p:tav>
                                        <p:tav tm="100000">
                                          <p:val>
                                            <p:strVal val="#ppt_w"/>
                                          </p:val>
                                        </p:tav>
                                      </p:tavLst>
                                    </p:anim>
                                    <p:anim calcmode="lin" valueType="num">
                                      <p:cBhvr>
                                        <p:cTn id="135" dur="500" fill="hold"/>
                                        <p:tgtEl>
                                          <p:spTgt spid="39960"/>
                                        </p:tgtEl>
                                        <p:attrNameLst>
                                          <p:attrName>ppt_h</p:attrName>
                                        </p:attrNameLst>
                                      </p:cBhvr>
                                      <p:tavLst>
                                        <p:tav tm="0">
                                          <p:val>
                                            <p:fltVal val="0"/>
                                          </p:val>
                                        </p:tav>
                                        <p:tav tm="100000">
                                          <p:val>
                                            <p:strVal val="#ppt_h"/>
                                          </p:val>
                                        </p:tav>
                                      </p:tavLst>
                                    </p:anim>
                                  </p:childTnLst>
                                </p:cTn>
                              </p:par>
                            </p:childTnLst>
                          </p:cTn>
                        </p:par>
                      </p:childTnLst>
                    </p:cTn>
                  </p:par>
                  <p:par>
                    <p:cTn id="136" fill="hold">
                      <p:stCondLst>
                        <p:cond delay="indefinite"/>
                      </p:stCondLst>
                      <p:childTnLst>
                        <p:par>
                          <p:cTn id="137" fill="hold">
                            <p:stCondLst>
                              <p:cond delay="0"/>
                            </p:stCondLst>
                            <p:childTnLst>
                              <p:par>
                                <p:cTn id="138" presetID="23" presetClass="entr" presetSubtype="16" fill="hold" grpId="0" nodeType="clickEffect">
                                  <p:stCondLst>
                                    <p:cond delay="0"/>
                                  </p:stCondLst>
                                  <p:childTnLst>
                                    <p:set>
                                      <p:cBhvr>
                                        <p:cTn id="139" dur="1" fill="hold">
                                          <p:stCondLst>
                                            <p:cond delay="0"/>
                                          </p:stCondLst>
                                        </p:cTn>
                                        <p:tgtEl>
                                          <p:spTgt spid="39966"/>
                                        </p:tgtEl>
                                        <p:attrNameLst>
                                          <p:attrName>style.visibility</p:attrName>
                                        </p:attrNameLst>
                                      </p:cBhvr>
                                      <p:to>
                                        <p:strVal val="visible"/>
                                      </p:to>
                                    </p:set>
                                    <p:anim calcmode="lin" valueType="num">
                                      <p:cBhvr>
                                        <p:cTn id="140" dur="500" fill="hold"/>
                                        <p:tgtEl>
                                          <p:spTgt spid="39966"/>
                                        </p:tgtEl>
                                        <p:attrNameLst>
                                          <p:attrName>ppt_w</p:attrName>
                                        </p:attrNameLst>
                                      </p:cBhvr>
                                      <p:tavLst>
                                        <p:tav tm="0">
                                          <p:val>
                                            <p:fltVal val="0"/>
                                          </p:val>
                                        </p:tav>
                                        <p:tav tm="100000">
                                          <p:val>
                                            <p:strVal val="#ppt_w"/>
                                          </p:val>
                                        </p:tav>
                                      </p:tavLst>
                                    </p:anim>
                                    <p:anim calcmode="lin" valueType="num">
                                      <p:cBhvr>
                                        <p:cTn id="141" dur="500" fill="hold"/>
                                        <p:tgtEl>
                                          <p:spTgt spid="39966"/>
                                        </p:tgtEl>
                                        <p:attrNameLst>
                                          <p:attrName>ppt_h</p:attrName>
                                        </p:attrNameLst>
                                      </p:cBhvr>
                                      <p:tavLst>
                                        <p:tav tm="0">
                                          <p:val>
                                            <p:fltVal val="0"/>
                                          </p:val>
                                        </p:tav>
                                        <p:tav tm="100000">
                                          <p:val>
                                            <p:strVal val="#ppt_h"/>
                                          </p:val>
                                        </p:tav>
                                      </p:tavLst>
                                    </p:anim>
                                  </p:childTnLst>
                                </p:cTn>
                              </p:par>
                            </p:childTnLst>
                          </p:cTn>
                        </p:par>
                      </p:childTnLst>
                    </p:cTn>
                  </p:par>
                  <p:par>
                    <p:cTn id="142" fill="hold">
                      <p:stCondLst>
                        <p:cond delay="indefinite"/>
                      </p:stCondLst>
                      <p:childTnLst>
                        <p:par>
                          <p:cTn id="143" fill="hold">
                            <p:stCondLst>
                              <p:cond delay="0"/>
                            </p:stCondLst>
                            <p:childTnLst>
                              <p:par>
                                <p:cTn id="144" presetID="23" presetClass="entr" presetSubtype="16" fill="hold" grpId="0" nodeType="clickEffect">
                                  <p:stCondLst>
                                    <p:cond delay="0"/>
                                  </p:stCondLst>
                                  <p:childTnLst>
                                    <p:set>
                                      <p:cBhvr>
                                        <p:cTn id="145" dur="1" fill="hold">
                                          <p:stCondLst>
                                            <p:cond delay="0"/>
                                          </p:stCondLst>
                                        </p:cTn>
                                        <p:tgtEl>
                                          <p:spTgt spid="39957"/>
                                        </p:tgtEl>
                                        <p:attrNameLst>
                                          <p:attrName>style.visibility</p:attrName>
                                        </p:attrNameLst>
                                      </p:cBhvr>
                                      <p:to>
                                        <p:strVal val="visible"/>
                                      </p:to>
                                    </p:set>
                                    <p:anim calcmode="lin" valueType="num">
                                      <p:cBhvr>
                                        <p:cTn id="146" dur="500" fill="hold"/>
                                        <p:tgtEl>
                                          <p:spTgt spid="39957"/>
                                        </p:tgtEl>
                                        <p:attrNameLst>
                                          <p:attrName>ppt_w</p:attrName>
                                        </p:attrNameLst>
                                      </p:cBhvr>
                                      <p:tavLst>
                                        <p:tav tm="0">
                                          <p:val>
                                            <p:fltVal val="0"/>
                                          </p:val>
                                        </p:tav>
                                        <p:tav tm="100000">
                                          <p:val>
                                            <p:strVal val="#ppt_w"/>
                                          </p:val>
                                        </p:tav>
                                      </p:tavLst>
                                    </p:anim>
                                    <p:anim calcmode="lin" valueType="num">
                                      <p:cBhvr>
                                        <p:cTn id="147" dur="500" fill="hold"/>
                                        <p:tgtEl>
                                          <p:spTgt spid="39957"/>
                                        </p:tgtEl>
                                        <p:attrNameLst>
                                          <p:attrName>ppt_h</p:attrName>
                                        </p:attrNameLst>
                                      </p:cBhvr>
                                      <p:tavLst>
                                        <p:tav tm="0">
                                          <p:val>
                                            <p:fltVal val="0"/>
                                          </p:val>
                                        </p:tav>
                                        <p:tav tm="100000">
                                          <p:val>
                                            <p:strVal val="#ppt_h"/>
                                          </p:val>
                                        </p:tav>
                                      </p:tavLst>
                                    </p:anim>
                                  </p:childTnLst>
                                </p:cTn>
                              </p:par>
                            </p:childTnLst>
                          </p:cTn>
                        </p:par>
                      </p:childTnLst>
                    </p:cTn>
                  </p:par>
                  <p:par>
                    <p:cTn id="148" fill="hold">
                      <p:stCondLst>
                        <p:cond delay="indefinite"/>
                      </p:stCondLst>
                      <p:childTnLst>
                        <p:par>
                          <p:cTn id="149" fill="hold">
                            <p:stCondLst>
                              <p:cond delay="0"/>
                            </p:stCondLst>
                            <p:childTnLst>
                              <p:par>
                                <p:cTn id="150" presetID="2" presetClass="entr" presetSubtype="1" fill="hold" grpId="0" nodeType="clickEffect">
                                  <p:stCondLst>
                                    <p:cond delay="0"/>
                                  </p:stCondLst>
                                  <p:childTnLst>
                                    <p:set>
                                      <p:cBhvr>
                                        <p:cTn id="151" dur="1" fill="hold">
                                          <p:stCondLst>
                                            <p:cond delay="0"/>
                                          </p:stCondLst>
                                        </p:cTn>
                                        <p:tgtEl>
                                          <p:spTgt spid="40072"/>
                                        </p:tgtEl>
                                        <p:attrNameLst>
                                          <p:attrName>style.visibility</p:attrName>
                                        </p:attrNameLst>
                                      </p:cBhvr>
                                      <p:to>
                                        <p:strVal val="visible"/>
                                      </p:to>
                                    </p:set>
                                    <p:anim calcmode="lin" valueType="num">
                                      <p:cBhvr additive="base">
                                        <p:cTn id="152" dur="500" fill="hold"/>
                                        <p:tgtEl>
                                          <p:spTgt spid="40072"/>
                                        </p:tgtEl>
                                        <p:attrNameLst>
                                          <p:attrName>ppt_x</p:attrName>
                                        </p:attrNameLst>
                                      </p:cBhvr>
                                      <p:tavLst>
                                        <p:tav tm="0">
                                          <p:val>
                                            <p:strVal val="#ppt_x"/>
                                          </p:val>
                                        </p:tav>
                                        <p:tav tm="100000">
                                          <p:val>
                                            <p:strVal val="#ppt_x"/>
                                          </p:val>
                                        </p:tav>
                                      </p:tavLst>
                                    </p:anim>
                                    <p:anim calcmode="lin" valueType="num">
                                      <p:cBhvr additive="base">
                                        <p:cTn id="153" dur="500" fill="hold"/>
                                        <p:tgtEl>
                                          <p:spTgt spid="40072"/>
                                        </p:tgtEl>
                                        <p:attrNameLst>
                                          <p:attrName>ppt_y</p:attrName>
                                        </p:attrNameLst>
                                      </p:cBhvr>
                                      <p:tavLst>
                                        <p:tav tm="0">
                                          <p:val>
                                            <p:strVal val="0-#ppt_h/2"/>
                                          </p:val>
                                        </p:tav>
                                        <p:tav tm="100000">
                                          <p:val>
                                            <p:strVal val="#ppt_y"/>
                                          </p:val>
                                        </p:tav>
                                      </p:tavLst>
                                    </p:anim>
                                  </p:childTnLst>
                                </p:cTn>
                              </p:par>
                            </p:childTnLst>
                          </p:cTn>
                        </p:par>
                      </p:childTnLst>
                    </p:cTn>
                  </p:par>
                  <p:par>
                    <p:cTn id="154" fill="hold">
                      <p:stCondLst>
                        <p:cond delay="indefinite"/>
                      </p:stCondLst>
                      <p:childTnLst>
                        <p:par>
                          <p:cTn id="155" fill="hold">
                            <p:stCondLst>
                              <p:cond delay="0"/>
                            </p:stCondLst>
                            <p:childTnLst>
                              <p:par>
                                <p:cTn id="156" presetID="2" presetClass="entr" presetSubtype="8" fill="hold" nodeType="clickEffect">
                                  <p:stCondLst>
                                    <p:cond delay="0"/>
                                  </p:stCondLst>
                                  <p:childTnLst>
                                    <p:set>
                                      <p:cBhvr>
                                        <p:cTn id="157" dur="1" fill="hold">
                                          <p:stCondLst>
                                            <p:cond delay="0"/>
                                          </p:stCondLst>
                                        </p:cTn>
                                        <p:tgtEl>
                                          <p:spTgt spid="7"/>
                                        </p:tgtEl>
                                        <p:attrNameLst>
                                          <p:attrName>style.visibility</p:attrName>
                                        </p:attrNameLst>
                                      </p:cBhvr>
                                      <p:to>
                                        <p:strVal val="visible"/>
                                      </p:to>
                                    </p:set>
                                    <p:anim calcmode="lin" valueType="num">
                                      <p:cBhvr additive="base">
                                        <p:cTn id="158" dur="500" fill="hold"/>
                                        <p:tgtEl>
                                          <p:spTgt spid="7"/>
                                        </p:tgtEl>
                                        <p:attrNameLst>
                                          <p:attrName>ppt_x</p:attrName>
                                        </p:attrNameLst>
                                      </p:cBhvr>
                                      <p:tavLst>
                                        <p:tav tm="0">
                                          <p:val>
                                            <p:strVal val="0-#ppt_w/2"/>
                                          </p:val>
                                        </p:tav>
                                        <p:tav tm="100000">
                                          <p:val>
                                            <p:strVal val="#ppt_x"/>
                                          </p:val>
                                        </p:tav>
                                      </p:tavLst>
                                    </p:anim>
                                    <p:anim calcmode="lin" valueType="num">
                                      <p:cBhvr additive="base">
                                        <p:cTn id="159"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60" fill="hold">
                      <p:stCondLst>
                        <p:cond delay="indefinite"/>
                      </p:stCondLst>
                      <p:childTnLst>
                        <p:par>
                          <p:cTn id="161" fill="hold">
                            <p:stCondLst>
                              <p:cond delay="0"/>
                            </p:stCondLst>
                            <p:childTnLst>
                              <p:par>
                                <p:cTn id="162" presetID="17" presetClass="entr" presetSubtype="8" fill="hold" grpId="0" nodeType="clickEffect">
                                  <p:stCondLst>
                                    <p:cond delay="0"/>
                                  </p:stCondLst>
                                  <p:childTnLst>
                                    <p:set>
                                      <p:cBhvr>
                                        <p:cTn id="163" dur="1" fill="hold">
                                          <p:stCondLst>
                                            <p:cond delay="0"/>
                                          </p:stCondLst>
                                        </p:cTn>
                                        <p:tgtEl>
                                          <p:spTgt spid="40073"/>
                                        </p:tgtEl>
                                        <p:attrNameLst>
                                          <p:attrName>style.visibility</p:attrName>
                                        </p:attrNameLst>
                                      </p:cBhvr>
                                      <p:to>
                                        <p:strVal val="visible"/>
                                      </p:to>
                                    </p:set>
                                    <p:anim calcmode="lin" valueType="num">
                                      <p:cBhvr>
                                        <p:cTn id="164" dur="500" fill="hold"/>
                                        <p:tgtEl>
                                          <p:spTgt spid="40073"/>
                                        </p:tgtEl>
                                        <p:attrNameLst>
                                          <p:attrName>ppt_x</p:attrName>
                                        </p:attrNameLst>
                                      </p:cBhvr>
                                      <p:tavLst>
                                        <p:tav tm="0">
                                          <p:val>
                                            <p:strVal val="#ppt_x-#ppt_w/2"/>
                                          </p:val>
                                        </p:tav>
                                        <p:tav tm="100000">
                                          <p:val>
                                            <p:strVal val="#ppt_x"/>
                                          </p:val>
                                        </p:tav>
                                      </p:tavLst>
                                    </p:anim>
                                    <p:anim calcmode="lin" valueType="num">
                                      <p:cBhvr>
                                        <p:cTn id="165" dur="500" fill="hold"/>
                                        <p:tgtEl>
                                          <p:spTgt spid="40073"/>
                                        </p:tgtEl>
                                        <p:attrNameLst>
                                          <p:attrName>ppt_y</p:attrName>
                                        </p:attrNameLst>
                                      </p:cBhvr>
                                      <p:tavLst>
                                        <p:tav tm="0">
                                          <p:val>
                                            <p:strVal val="#ppt_y"/>
                                          </p:val>
                                        </p:tav>
                                        <p:tav tm="100000">
                                          <p:val>
                                            <p:strVal val="#ppt_y"/>
                                          </p:val>
                                        </p:tav>
                                      </p:tavLst>
                                    </p:anim>
                                    <p:anim calcmode="lin" valueType="num">
                                      <p:cBhvr>
                                        <p:cTn id="166" dur="500" fill="hold"/>
                                        <p:tgtEl>
                                          <p:spTgt spid="40073"/>
                                        </p:tgtEl>
                                        <p:attrNameLst>
                                          <p:attrName>ppt_w</p:attrName>
                                        </p:attrNameLst>
                                      </p:cBhvr>
                                      <p:tavLst>
                                        <p:tav tm="0">
                                          <p:val>
                                            <p:fltVal val="0"/>
                                          </p:val>
                                        </p:tav>
                                        <p:tav tm="100000">
                                          <p:val>
                                            <p:strVal val="#ppt_w"/>
                                          </p:val>
                                        </p:tav>
                                      </p:tavLst>
                                    </p:anim>
                                    <p:anim calcmode="lin" valueType="num">
                                      <p:cBhvr>
                                        <p:cTn id="167" dur="500" fill="hold"/>
                                        <p:tgtEl>
                                          <p:spTgt spid="40073"/>
                                        </p:tgtEl>
                                        <p:attrNameLst>
                                          <p:attrName>ppt_h</p:attrName>
                                        </p:attrNameLst>
                                      </p:cBhvr>
                                      <p:tavLst>
                                        <p:tav tm="0">
                                          <p:val>
                                            <p:strVal val="#ppt_h"/>
                                          </p:val>
                                        </p:tav>
                                        <p:tav tm="100000">
                                          <p:val>
                                            <p:strVal val="#ppt_h"/>
                                          </p:val>
                                        </p:tav>
                                      </p:tavLst>
                                    </p:anim>
                                  </p:childTnLst>
                                </p:cTn>
                              </p:par>
                            </p:childTnLst>
                          </p:cTn>
                        </p:par>
                      </p:childTnLst>
                    </p:cTn>
                  </p:par>
                  <p:par>
                    <p:cTn id="168" fill="hold">
                      <p:stCondLst>
                        <p:cond delay="indefinite"/>
                      </p:stCondLst>
                      <p:childTnLst>
                        <p:par>
                          <p:cTn id="169" fill="hold">
                            <p:stCondLst>
                              <p:cond delay="0"/>
                            </p:stCondLst>
                            <p:childTnLst>
                              <p:par>
                                <p:cTn id="170" presetID="17" presetClass="entr" presetSubtype="10" fill="hold" grpId="0" nodeType="clickEffect">
                                  <p:stCondLst>
                                    <p:cond delay="0"/>
                                  </p:stCondLst>
                                  <p:childTnLst>
                                    <p:set>
                                      <p:cBhvr>
                                        <p:cTn id="171" dur="1" fill="hold">
                                          <p:stCondLst>
                                            <p:cond delay="0"/>
                                          </p:stCondLst>
                                        </p:cTn>
                                        <p:tgtEl>
                                          <p:spTgt spid="39965"/>
                                        </p:tgtEl>
                                        <p:attrNameLst>
                                          <p:attrName>style.visibility</p:attrName>
                                        </p:attrNameLst>
                                      </p:cBhvr>
                                      <p:to>
                                        <p:strVal val="visible"/>
                                      </p:to>
                                    </p:set>
                                    <p:anim calcmode="lin" valueType="num">
                                      <p:cBhvr>
                                        <p:cTn id="172" dur="500" fill="hold"/>
                                        <p:tgtEl>
                                          <p:spTgt spid="39965"/>
                                        </p:tgtEl>
                                        <p:attrNameLst>
                                          <p:attrName>ppt_w</p:attrName>
                                        </p:attrNameLst>
                                      </p:cBhvr>
                                      <p:tavLst>
                                        <p:tav tm="0">
                                          <p:val>
                                            <p:fltVal val="0"/>
                                          </p:val>
                                        </p:tav>
                                        <p:tav tm="100000">
                                          <p:val>
                                            <p:strVal val="#ppt_w"/>
                                          </p:val>
                                        </p:tav>
                                      </p:tavLst>
                                    </p:anim>
                                    <p:anim calcmode="lin" valueType="num">
                                      <p:cBhvr>
                                        <p:cTn id="173" dur="500" fill="hold"/>
                                        <p:tgtEl>
                                          <p:spTgt spid="39965"/>
                                        </p:tgtEl>
                                        <p:attrNameLst>
                                          <p:attrName>ppt_h</p:attrName>
                                        </p:attrNameLst>
                                      </p:cBhvr>
                                      <p:tavLst>
                                        <p:tav tm="0">
                                          <p:val>
                                            <p:strVal val="#ppt_h"/>
                                          </p:val>
                                        </p:tav>
                                        <p:tav tm="100000">
                                          <p:val>
                                            <p:strVal val="#ppt_h"/>
                                          </p:val>
                                        </p:tav>
                                      </p:tavLst>
                                    </p:anim>
                                  </p:childTnLst>
                                </p:cTn>
                              </p:par>
                            </p:childTnLst>
                          </p:cTn>
                        </p:par>
                      </p:childTnLst>
                    </p:cTn>
                  </p:par>
                  <p:par>
                    <p:cTn id="174" fill="hold">
                      <p:stCondLst>
                        <p:cond delay="indefinite"/>
                      </p:stCondLst>
                      <p:childTnLst>
                        <p:par>
                          <p:cTn id="175" fill="hold">
                            <p:stCondLst>
                              <p:cond delay="0"/>
                            </p:stCondLst>
                            <p:childTnLst>
                              <p:par>
                                <p:cTn id="176" presetID="23" presetClass="entr" presetSubtype="16" fill="hold" nodeType="clickEffect">
                                  <p:stCondLst>
                                    <p:cond delay="0"/>
                                  </p:stCondLst>
                                  <p:childTnLst>
                                    <p:set>
                                      <p:cBhvr>
                                        <p:cTn id="177" dur="1" fill="hold">
                                          <p:stCondLst>
                                            <p:cond delay="0"/>
                                          </p:stCondLst>
                                        </p:cTn>
                                        <p:tgtEl>
                                          <p:spTgt spid="3"/>
                                        </p:tgtEl>
                                        <p:attrNameLst>
                                          <p:attrName>style.visibility</p:attrName>
                                        </p:attrNameLst>
                                      </p:cBhvr>
                                      <p:to>
                                        <p:strVal val="visible"/>
                                      </p:to>
                                    </p:set>
                                    <p:anim calcmode="lin" valueType="num">
                                      <p:cBhvr>
                                        <p:cTn id="178" dur="500" fill="hold"/>
                                        <p:tgtEl>
                                          <p:spTgt spid="3"/>
                                        </p:tgtEl>
                                        <p:attrNameLst>
                                          <p:attrName>ppt_w</p:attrName>
                                        </p:attrNameLst>
                                      </p:cBhvr>
                                      <p:tavLst>
                                        <p:tav tm="0">
                                          <p:val>
                                            <p:fltVal val="0"/>
                                          </p:val>
                                        </p:tav>
                                        <p:tav tm="100000">
                                          <p:val>
                                            <p:strVal val="#ppt_w"/>
                                          </p:val>
                                        </p:tav>
                                      </p:tavLst>
                                    </p:anim>
                                    <p:anim calcmode="lin" valueType="num">
                                      <p:cBhvr>
                                        <p:cTn id="179"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80" fill="hold">
                      <p:stCondLst>
                        <p:cond delay="indefinite"/>
                      </p:stCondLst>
                      <p:childTnLst>
                        <p:par>
                          <p:cTn id="181" fill="hold">
                            <p:stCondLst>
                              <p:cond delay="0"/>
                            </p:stCondLst>
                            <p:childTnLst>
                              <p:par>
                                <p:cTn id="182" presetID="23" presetClass="entr" presetSubtype="16" fill="hold" nodeType="clickEffect">
                                  <p:stCondLst>
                                    <p:cond delay="0"/>
                                  </p:stCondLst>
                                  <p:childTnLst>
                                    <p:set>
                                      <p:cBhvr>
                                        <p:cTn id="183" dur="1" fill="hold">
                                          <p:stCondLst>
                                            <p:cond delay="0"/>
                                          </p:stCondLst>
                                        </p:cTn>
                                        <p:tgtEl>
                                          <p:spTgt spid="4"/>
                                        </p:tgtEl>
                                        <p:attrNameLst>
                                          <p:attrName>style.visibility</p:attrName>
                                        </p:attrNameLst>
                                      </p:cBhvr>
                                      <p:to>
                                        <p:strVal val="visible"/>
                                      </p:to>
                                    </p:set>
                                    <p:anim calcmode="lin" valueType="num">
                                      <p:cBhvr>
                                        <p:cTn id="184" dur="500" fill="hold"/>
                                        <p:tgtEl>
                                          <p:spTgt spid="4"/>
                                        </p:tgtEl>
                                        <p:attrNameLst>
                                          <p:attrName>ppt_w</p:attrName>
                                        </p:attrNameLst>
                                      </p:cBhvr>
                                      <p:tavLst>
                                        <p:tav tm="0">
                                          <p:val>
                                            <p:fltVal val="0"/>
                                          </p:val>
                                        </p:tav>
                                        <p:tav tm="100000">
                                          <p:val>
                                            <p:strVal val="#ppt_w"/>
                                          </p:val>
                                        </p:tav>
                                      </p:tavLst>
                                    </p:anim>
                                    <p:anim calcmode="lin" valueType="num">
                                      <p:cBhvr>
                                        <p:cTn id="185"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86" fill="hold">
                      <p:stCondLst>
                        <p:cond delay="indefinite"/>
                      </p:stCondLst>
                      <p:childTnLst>
                        <p:par>
                          <p:cTn id="187" fill="hold">
                            <p:stCondLst>
                              <p:cond delay="0"/>
                            </p:stCondLst>
                            <p:childTnLst>
                              <p:par>
                                <p:cTn id="188" presetID="18" presetClass="entr" presetSubtype="12" fill="hold" nodeType="clickEffect">
                                  <p:stCondLst>
                                    <p:cond delay="0"/>
                                  </p:stCondLst>
                                  <p:childTnLst>
                                    <p:set>
                                      <p:cBhvr>
                                        <p:cTn id="189" dur="1" fill="hold">
                                          <p:stCondLst>
                                            <p:cond delay="0"/>
                                          </p:stCondLst>
                                        </p:cTn>
                                        <p:tgtEl>
                                          <p:spTgt spid="5"/>
                                        </p:tgtEl>
                                        <p:attrNameLst>
                                          <p:attrName>style.visibility</p:attrName>
                                        </p:attrNameLst>
                                      </p:cBhvr>
                                      <p:to>
                                        <p:strVal val="visible"/>
                                      </p:to>
                                    </p:set>
                                    <p:animEffect transition="in" filter="strips(downLeft)">
                                      <p:cBhvr>
                                        <p:cTn id="190" dur="500"/>
                                        <p:tgtEl>
                                          <p:spTgt spid="5"/>
                                        </p:tgtEl>
                                      </p:cBhvr>
                                    </p:animEffect>
                                  </p:childTnLst>
                                </p:cTn>
                              </p:par>
                            </p:childTnLst>
                          </p:cTn>
                        </p:par>
                      </p:childTnLst>
                    </p:cTn>
                  </p:par>
                  <p:par>
                    <p:cTn id="191" fill="hold">
                      <p:stCondLst>
                        <p:cond delay="indefinite"/>
                      </p:stCondLst>
                      <p:childTnLst>
                        <p:par>
                          <p:cTn id="192" fill="hold">
                            <p:stCondLst>
                              <p:cond delay="0"/>
                            </p:stCondLst>
                            <p:childTnLst>
                              <p:par>
                                <p:cTn id="193" presetID="23" presetClass="entr" presetSubtype="16" fill="hold" nodeType="clickEffect">
                                  <p:stCondLst>
                                    <p:cond delay="0"/>
                                  </p:stCondLst>
                                  <p:childTnLst>
                                    <p:set>
                                      <p:cBhvr>
                                        <p:cTn id="194" dur="1" fill="hold">
                                          <p:stCondLst>
                                            <p:cond delay="0"/>
                                          </p:stCondLst>
                                        </p:cTn>
                                        <p:tgtEl>
                                          <p:spTgt spid="6"/>
                                        </p:tgtEl>
                                        <p:attrNameLst>
                                          <p:attrName>style.visibility</p:attrName>
                                        </p:attrNameLst>
                                      </p:cBhvr>
                                      <p:to>
                                        <p:strVal val="visible"/>
                                      </p:to>
                                    </p:set>
                                    <p:anim calcmode="lin" valueType="num">
                                      <p:cBhvr>
                                        <p:cTn id="195" dur="500" fill="hold"/>
                                        <p:tgtEl>
                                          <p:spTgt spid="6"/>
                                        </p:tgtEl>
                                        <p:attrNameLst>
                                          <p:attrName>ppt_w</p:attrName>
                                        </p:attrNameLst>
                                      </p:cBhvr>
                                      <p:tavLst>
                                        <p:tav tm="0">
                                          <p:val>
                                            <p:fltVal val="0"/>
                                          </p:val>
                                        </p:tav>
                                        <p:tav tm="100000">
                                          <p:val>
                                            <p:strVal val="#ppt_w"/>
                                          </p:val>
                                        </p:tav>
                                      </p:tavLst>
                                    </p:anim>
                                    <p:anim calcmode="lin" valueType="num">
                                      <p:cBhvr>
                                        <p:cTn id="19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1" grpId="0" animBg="1"/>
      <p:bldP spid="39942" grpId="0" animBg="1"/>
      <p:bldP spid="39943" grpId="0" animBg="1"/>
      <p:bldP spid="39944" grpId="0" animBg="1"/>
      <p:bldP spid="39945" grpId="0" animBg="1"/>
      <p:bldP spid="39946" grpId="0" animBg="1"/>
      <p:bldP spid="39947" grpId="0" animBg="1"/>
      <p:bldP spid="39948" grpId="0" animBg="1"/>
      <p:bldP spid="39949" grpId="0" animBg="1"/>
      <p:bldP spid="39950" grpId="0" animBg="1"/>
      <p:bldP spid="39951" grpId="0" animBg="1"/>
      <p:bldP spid="39952" grpId="0" animBg="1"/>
      <p:bldP spid="39953" grpId="0" animBg="1"/>
      <p:bldP spid="39954" grpId="0" animBg="1"/>
      <p:bldP spid="39955" grpId="0" animBg="1"/>
      <p:bldP spid="39956" grpId="0" animBg="1"/>
      <p:bldP spid="39957" grpId="0" animBg="1"/>
      <p:bldP spid="39958" grpId="0" animBg="1"/>
      <p:bldP spid="39959" grpId="0" animBg="1"/>
      <p:bldP spid="39960" grpId="0" animBg="1"/>
      <p:bldP spid="39961" grpId="0" animBg="1"/>
      <p:bldP spid="39965" grpId="0" animBg="1"/>
      <p:bldP spid="39966" grpId="0" animBg="1"/>
      <p:bldP spid="40072" grpId="0" animBg="1" autoUpdateAnimBg="0"/>
      <p:bldP spid="40073"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3348038" y="3124200"/>
            <a:ext cx="5491162" cy="3376613"/>
            <a:chOff x="1920" y="1968"/>
            <a:chExt cx="3459" cy="2127"/>
          </a:xfrm>
        </p:grpSpPr>
        <p:grpSp>
          <p:nvGrpSpPr>
            <p:cNvPr id="3" name="Group 3"/>
            <p:cNvGrpSpPr/>
            <p:nvPr/>
          </p:nvGrpSpPr>
          <p:grpSpPr bwMode="auto">
            <a:xfrm>
              <a:off x="1920" y="1968"/>
              <a:ext cx="3459" cy="2127"/>
              <a:chOff x="2337" y="1617"/>
              <a:chExt cx="3459" cy="2127"/>
            </a:xfrm>
          </p:grpSpPr>
          <p:grpSp>
            <p:nvGrpSpPr>
              <p:cNvPr id="4" name="Group 4"/>
              <p:cNvGrpSpPr/>
              <p:nvPr/>
            </p:nvGrpSpPr>
            <p:grpSpPr bwMode="auto">
              <a:xfrm>
                <a:off x="2337" y="3216"/>
                <a:ext cx="3459" cy="233"/>
                <a:chOff x="2337" y="3216"/>
                <a:chExt cx="3459" cy="233"/>
              </a:xfrm>
            </p:grpSpPr>
            <p:sp>
              <p:nvSpPr>
                <p:cNvPr id="40071" name="Line 5"/>
                <p:cNvSpPr>
                  <a:spLocks noChangeShapeType="1"/>
                </p:cNvSpPr>
                <p:nvPr/>
              </p:nvSpPr>
              <p:spPr bwMode="auto">
                <a:xfrm>
                  <a:off x="2496" y="3360"/>
                  <a:ext cx="3264" cy="0"/>
                </a:xfrm>
                <a:prstGeom prst="line">
                  <a:avLst/>
                </a:prstGeom>
                <a:noFill/>
                <a:ln w="9525">
                  <a:solidFill>
                    <a:schemeClr val="tx1"/>
                  </a:solidFill>
                  <a:round/>
                </a:ln>
              </p:spPr>
              <p:txBody>
                <a:bodyPr/>
                <a:lstStyle/>
                <a:p>
                  <a:endParaRPr lang="en-IN"/>
                </a:p>
              </p:txBody>
            </p:sp>
            <p:sp>
              <p:nvSpPr>
                <p:cNvPr id="40072" name="Text Box 6"/>
                <p:cNvSpPr txBox="1">
                  <a:spLocks noChangeArrowheads="1"/>
                </p:cNvSpPr>
                <p:nvPr/>
              </p:nvSpPr>
              <p:spPr bwMode="auto">
                <a:xfrm>
                  <a:off x="5588" y="3216"/>
                  <a:ext cx="208" cy="212"/>
                </a:xfrm>
                <a:prstGeom prst="rect">
                  <a:avLst/>
                </a:prstGeom>
                <a:noFill/>
                <a:ln w="9525">
                  <a:noFill/>
                  <a:miter lim="800000"/>
                </a:ln>
              </p:spPr>
              <p:txBody>
                <a:bodyPr wrap="none">
                  <a:spAutoFit/>
                </a:bodyPr>
                <a:lstStyle/>
                <a:p>
                  <a:r>
                    <a:rPr lang="en-US" sz="1600">
                      <a:latin typeface="Times New Roman" charset="0"/>
                    </a:rPr>
                    <a:t>Y</a:t>
                  </a:r>
                  <a:endParaRPr lang="en-US" sz="1600">
                    <a:latin typeface="Times New Roman" charset="0"/>
                  </a:endParaRPr>
                </a:p>
              </p:txBody>
            </p:sp>
            <p:sp>
              <p:nvSpPr>
                <p:cNvPr id="40073" name="Text Box 7"/>
                <p:cNvSpPr txBox="1">
                  <a:spLocks noChangeArrowheads="1"/>
                </p:cNvSpPr>
                <p:nvPr/>
              </p:nvSpPr>
              <p:spPr bwMode="auto">
                <a:xfrm>
                  <a:off x="2337" y="3237"/>
                  <a:ext cx="208" cy="212"/>
                </a:xfrm>
                <a:prstGeom prst="rect">
                  <a:avLst/>
                </a:prstGeom>
                <a:noFill/>
                <a:ln w="9525">
                  <a:noFill/>
                  <a:miter lim="800000"/>
                </a:ln>
              </p:spPr>
              <p:txBody>
                <a:bodyPr wrap="none">
                  <a:spAutoFit/>
                </a:bodyPr>
                <a:lstStyle/>
                <a:p>
                  <a:r>
                    <a:rPr lang="en-US" sz="1600">
                      <a:latin typeface="Times New Roman" charset="0"/>
                    </a:rPr>
                    <a:t>X</a:t>
                  </a:r>
                  <a:endParaRPr lang="en-US" sz="1600">
                    <a:latin typeface="Times New Roman" charset="0"/>
                  </a:endParaRPr>
                </a:p>
              </p:txBody>
            </p:sp>
          </p:grpSp>
          <p:grpSp>
            <p:nvGrpSpPr>
              <p:cNvPr id="5" name="Group 8"/>
              <p:cNvGrpSpPr/>
              <p:nvPr/>
            </p:nvGrpSpPr>
            <p:grpSpPr bwMode="auto">
              <a:xfrm>
                <a:off x="2426" y="1617"/>
                <a:ext cx="3344" cy="2127"/>
                <a:chOff x="2426" y="1617"/>
                <a:chExt cx="3344" cy="2127"/>
              </a:xfrm>
            </p:grpSpPr>
            <p:grpSp>
              <p:nvGrpSpPr>
                <p:cNvPr id="6" name="Group 9"/>
                <p:cNvGrpSpPr/>
                <p:nvPr/>
              </p:nvGrpSpPr>
              <p:grpSpPr bwMode="auto">
                <a:xfrm>
                  <a:off x="2496" y="1617"/>
                  <a:ext cx="1748" cy="1743"/>
                  <a:chOff x="2584" y="1617"/>
                  <a:chExt cx="1748" cy="1743"/>
                </a:xfrm>
              </p:grpSpPr>
              <p:sp>
                <p:nvSpPr>
                  <p:cNvPr id="40065" name="Rectangle 10"/>
                  <p:cNvSpPr>
                    <a:spLocks noChangeArrowheads="1"/>
                  </p:cNvSpPr>
                  <p:nvPr/>
                </p:nvSpPr>
                <p:spPr bwMode="auto">
                  <a:xfrm>
                    <a:off x="2736" y="2016"/>
                    <a:ext cx="1584" cy="1344"/>
                  </a:xfrm>
                  <a:prstGeom prst="rect">
                    <a:avLst/>
                  </a:prstGeom>
                  <a:solidFill>
                    <a:schemeClr val="bg1"/>
                  </a:solidFill>
                  <a:ln w="9525">
                    <a:solidFill>
                      <a:schemeClr val="tx1"/>
                    </a:solidFill>
                    <a:miter lim="800000"/>
                  </a:ln>
                </p:spPr>
                <p:txBody>
                  <a:bodyPr wrap="none" anchor="ctr"/>
                  <a:lstStyle/>
                  <a:p>
                    <a:endParaRPr lang="en-IN"/>
                  </a:p>
                </p:txBody>
              </p:sp>
              <p:sp>
                <p:nvSpPr>
                  <p:cNvPr id="40066" name="Line 11"/>
                  <p:cNvSpPr>
                    <a:spLocks noChangeShapeType="1"/>
                  </p:cNvSpPr>
                  <p:nvPr/>
                </p:nvSpPr>
                <p:spPr bwMode="auto">
                  <a:xfrm flipH="1">
                    <a:off x="2736" y="2016"/>
                    <a:ext cx="816" cy="1056"/>
                  </a:xfrm>
                  <a:prstGeom prst="line">
                    <a:avLst/>
                  </a:prstGeom>
                  <a:noFill/>
                  <a:ln w="9525">
                    <a:solidFill>
                      <a:schemeClr val="tx1"/>
                    </a:solidFill>
                    <a:round/>
                  </a:ln>
                </p:spPr>
                <p:txBody>
                  <a:bodyPr/>
                  <a:lstStyle/>
                  <a:p>
                    <a:endParaRPr lang="en-IN"/>
                  </a:p>
                </p:txBody>
              </p:sp>
              <p:sp>
                <p:nvSpPr>
                  <p:cNvPr id="40067" name="Line 12"/>
                  <p:cNvSpPr>
                    <a:spLocks noChangeShapeType="1"/>
                  </p:cNvSpPr>
                  <p:nvPr/>
                </p:nvSpPr>
                <p:spPr bwMode="auto">
                  <a:xfrm>
                    <a:off x="2736" y="3072"/>
                    <a:ext cx="1584" cy="0"/>
                  </a:xfrm>
                  <a:prstGeom prst="line">
                    <a:avLst/>
                  </a:prstGeom>
                  <a:noFill/>
                  <a:ln w="9525">
                    <a:solidFill>
                      <a:schemeClr val="tx1"/>
                    </a:solidFill>
                    <a:round/>
                  </a:ln>
                </p:spPr>
                <p:txBody>
                  <a:bodyPr/>
                  <a:lstStyle/>
                  <a:p>
                    <a:endParaRPr lang="en-IN"/>
                  </a:p>
                </p:txBody>
              </p:sp>
              <p:sp>
                <p:nvSpPr>
                  <p:cNvPr id="40068" name="Line 13"/>
                  <p:cNvSpPr>
                    <a:spLocks noChangeShapeType="1"/>
                  </p:cNvSpPr>
                  <p:nvPr/>
                </p:nvSpPr>
                <p:spPr bwMode="auto">
                  <a:xfrm>
                    <a:off x="3249" y="2397"/>
                    <a:ext cx="1083" cy="0"/>
                  </a:xfrm>
                  <a:prstGeom prst="line">
                    <a:avLst/>
                  </a:prstGeom>
                  <a:noFill/>
                  <a:ln w="9525">
                    <a:solidFill>
                      <a:schemeClr val="tx1"/>
                    </a:solidFill>
                    <a:prstDash val="dash"/>
                    <a:round/>
                  </a:ln>
                </p:spPr>
                <p:txBody>
                  <a:bodyPr/>
                  <a:lstStyle/>
                  <a:p>
                    <a:endParaRPr lang="en-IN"/>
                  </a:p>
                </p:txBody>
              </p:sp>
              <p:sp>
                <p:nvSpPr>
                  <p:cNvPr id="40069" name="Line 14"/>
                  <p:cNvSpPr>
                    <a:spLocks noChangeShapeType="1"/>
                  </p:cNvSpPr>
                  <p:nvPr/>
                </p:nvSpPr>
                <p:spPr bwMode="auto">
                  <a:xfrm>
                    <a:off x="2985" y="2742"/>
                    <a:ext cx="1344" cy="0"/>
                  </a:xfrm>
                  <a:prstGeom prst="line">
                    <a:avLst/>
                  </a:prstGeom>
                  <a:noFill/>
                  <a:ln w="9525">
                    <a:solidFill>
                      <a:schemeClr val="tx1"/>
                    </a:solidFill>
                    <a:prstDash val="dash"/>
                    <a:round/>
                  </a:ln>
                </p:spPr>
                <p:txBody>
                  <a:bodyPr/>
                  <a:lstStyle/>
                  <a:p>
                    <a:endParaRPr lang="en-IN"/>
                  </a:p>
                </p:txBody>
              </p:sp>
              <p:sp>
                <p:nvSpPr>
                  <p:cNvPr id="40070" name="Rectangle 15"/>
                  <p:cNvSpPr>
                    <a:spLocks noChangeArrowheads="1"/>
                  </p:cNvSpPr>
                  <p:nvPr/>
                </p:nvSpPr>
                <p:spPr bwMode="auto">
                  <a:xfrm rot="-3197728">
                    <a:off x="2194" y="2007"/>
                    <a:ext cx="1413" cy="633"/>
                  </a:xfrm>
                  <a:prstGeom prst="rect">
                    <a:avLst/>
                  </a:prstGeom>
                  <a:solidFill>
                    <a:schemeClr val="bg1"/>
                  </a:solidFill>
                  <a:ln w="9525">
                    <a:noFill/>
                    <a:miter lim="800000"/>
                  </a:ln>
                </p:spPr>
                <p:txBody>
                  <a:bodyPr wrap="none" anchor="ctr"/>
                  <a:lstStyle/>
                  <a:p>
                    <a:endParaRPr lang="en-IN"/>
                  </a:p>
                </p:txBody>
              </p:sp>
            </p:grpSp>
            <p:sp>
              <p:nvSpPr>
                <p:cNvPr id="40005" name="Text Box 16"/>
                <p:cNvSpPr txBox="1">
                  <a:spLocks noChangeArrowheads="1"/>
                </p:cNvSpPr>
                <p:nvPr/>
              </p:nvSpPr>
              <p:spPr bwMode="auto">
                <a:xfrm>
                  <a:off x="3264" y="3532"/>
                  <a:ext cx="350" cy="212"/>
                </a:xfrm>
                <a:prstGeom prst="rect">
                  <a:avLst/>
                </a:prstGeom>
                <a:noFill/>
                <a:ln w="9525">
                  <a:noFill/>
                  <a:miter lim="800000"/>
                </a:ln>
              </p:spPr>
              <p:txBody>
                <a:bodyPr wrap="none">
                  <a:spAutoFit/>
                </a:bodyPr>
                <a:lstStyle/>
                <a:p>
                  <a:r>
                    <a:rPr lang="en-US" sz="1600" b="1">
                      <a:latin typeface="Times New Roman" charset="0"/>
                    </a:rPr>
                    <a:t>F.V.</a:t>
                  </a:r>
                  <a:endParaRPr lang="en-US" sz="1600" b="1">
                    <a:latin typeface="Times New Roman" charset="0"/>
                  </a:endParaRPr>
                </a:p>
              </p:txBody>
            </p:sp>
            <p:sp>
              <p:nvSpPr>
                <p:cNvPr id="40006" name="Text Box 17"/>
                <p:cNvSpPr txBox="1">
                  <a:spLocks noChangeArrowheads="1"/>
                </p:cNvSpPr>
                <p:nvPr/>
              </p:nvSpPr>
              <p:spPr bwMode="auto">
                <a:xfrm>
                  <a:off x="4704" y="3514"/>
                  <a:ext cx="708" cy="212"/>
                </a:xfrm>
                <a:prstGeom prst="rect">
                  <a:avLst/>
                </a:prstGeom>
                <a:noFill/>
                <a:ln w="9525">
                  <a:noFill/>
                  <a:miter lim="800000"/>
                </a:ln>
              </p:spPr>
              <p:txBody>
                <a:bodyPr wrap="none">
                  <a:spAutoFit/>
                </a:bodyPr>
                <a:lstStyle/>
                <a:p>
                  <a:r>
                    <a:rPr lang="en-US" sz="1600" b="1">
                      <a:latin typeface="Times New Roman" charset="0"/>
                    </a:rPr>
                    <a:t>LEFT S.V.</a:t>
                  </a:r>
                  <a:endParaRPr lang="en-US" sz="1600" b="1">
                    <a:latin typeface="Times New Roman" charset="0"/>
                  </a:endParaRPr>
                </a:p>
              </p:txBody>
            </p:sp>
            <p:grpSp>
              <p:nvGrpSpPr>
                <p:cNvPr id="7" name="Group 18"/>
                <p:cNvGrpSpPr/>
                <p:nvPr/>
              </p:nvGrpSpPr>
              <p:grpSpPr bwMode="auto">
                <a:xfrm>
                  <a:off x="4464" y="1815"/>
                  <a:ext cx="1104" cy="1545"/>
                  <a:chOff x="4464" y="1815"/>
                  <a:chExt cx="1104" cy="1545"/>
                </a:xfrm>
              </p:grpSpPr>
              <p:sp>
                <p:nvSpPr>
                  <p:cNvPr id="40053" name="Rectangle 19"/>
                  <p:cNvSpPr>
                    <a:spLocks noChangeArrowheads="1"/>
                  </p:cNvSpPr>
                  <p:nvPr/>
                </p:nvSpPr>
                <p:spPr bwMode="auto">
                  <a:xfrm>
                    <a:off x="4464" y="1989"/>
                    <a:ext cx="1104" cy="1083"/>
                  </a:xfrm>
                  <a:prstGeom prst="rect">
                    <a:avLst/>
                  </a:prstGeom>
                  <a:solidFill>
                    <a:schemeClr val="bg1"/>
                  </a:solidFill>
                  <a:ln w="9525">
                    <a:solidFill>
                      <a:schemeClr val="tx1"/>
                    </a:solidFill>
                    <a:miter lim="800000"/>
                  </a:ln>
                </p:spPr>
                <p:txBody>
                  <a:bodyPr wrap="none" anchor="ctr"/>
                  <a:lstStyle/>
                  <a:p>
                    <a:endParaRPr lang="en-IN"/>
                  </a:p>
                </p:txBody>
              </p:sp>
              <p:sp>
                <p:nvSpPr>
                  <p:cNvPr id="40054" name="Line 20"/>
                  <p:cNvSpPr>
                    <a:spLocks noChangeShapeType="1"/>
                  </p:cNvSpPr>
                  <p:nvPr/>
                </p:nvSpPr>
                <p:spPr bwMode="auto">
                  <a:xfrm>
                    <a:off x="4464" y="3072"/>
                    <a:ext cx="1104" cy="0"/>
                  </a:xfrm>
                  <a:prstGeom prst="line">
                    <a:avLst/>
                  </a:prstGeom>
                  <a:noFill/>
                  <a:ln w="9525">
                    <a:solidFill>
                      <a:schemeClr val="tx1"/>
                    </a:solidFill>
                    <a:round/>
                  </a:ln>
                </p:spPr>
                <p:txBody>
                  <a:bodyPr/>
                  <a:lstStyle/>
                  <a:p>
                    <a:endParaRPr lang="en-IN"/>
                  </a:p>
                </p:txBody>
              </p:sp>
              <p:sp>
                <p:nvSpPr>
                  <p:cNvPr id="40055" name="Line 21"/>
                  <p:cNvSpPr>
                    <a:spLocks noChangeShapeType="1"/>
                  </p:cNvSpPr>
                  <p:nvPr/>
                </p:nvSpPr>
                <p:spPr bwMode="auto">
                  <a:xfrm>
                    <a:off x="4878" y="1980"/>
                    <a:ext cx="0" cy="384"/>
                  </a:xfrm>
                  <a:prstGeom prst="line">
                    <a:avLst/>
                  </a:prstGeom>
                  <a:noFill/>
                  <a:ln w="9525">
                    <a:solidFill>
                      <a:schemeClr val="tx1"/>
                    </a:solidFill>
                    <a:round/>
                  </a:ln>
                </p:spPr>
                <p:txBody>
                  <a:bodyPr/>
                  <a:lstStyle/>
                  <a:p>
                    <a:endParaRPr lang="en-IN"/>
                  </a:p>
                </p:txBody>
              </p:sp>
              <p:sp>
                <p:nvSpPr>
                  <p:cNvPr id="40056" name="Line 22"/>
                  <p:cNvSpPr>
                    <a:spLocks noChangeShapeType="1"/>
                  </p:cNvSpPr>
                  <p:nvPr/>
                </p:nvSpPr>
                <p:spPr bwMode="auto">
                  <a:xfrm>
                    <a:off x="5136" y="1986"/>
                    <a:ext cx="0" cy="384"/>
                  </a:xfrm>
                  <a:prstGeom prst="line">
                    <a:avLst/>
                  </a:prstGeom>
                  <a:noFill/>
                  <a:ln w="9525">
                    <a:solidFill>
                      <a:schemeClr val="tx1"/>
                    </a:solidFill>
                    <a:round/>
                  </a:ln>
                </p:spPr>
                <p:txBody>
                  <a:bodyPr/>
                  <a:lstStyle/>
                  <a:p>
                    <a:endParaRPr lang="en-IN"/>
                  </a:p>
                </p:txBody>
              </p:sp>
              <p:sp>
                <p:nvSpPr>
                  <p:cNvPr id="40057" name="Line 23"/>
                  <p:cNvSpPr>
                    <a:spLocks noChangeShapeType="1"/>
                  </p:cNvSpPr>
                  <p:nvPr/>
                </p:nvSpPr>
                <p:spPr bwMode="auto">
                  <a:xfrm>
                    <a:off x="5136" y="2373"/>
                    <a:ext cx="240" cy="0"/>
                  </a:xfrm>
                  <a:prstGeom prst="line">
                    <a:avLst/>
                  </a:prstGeom>
                  <a:noFill/>
                  <a:ln w="9525">
                    <a:solidFill>
                      <a:schemeClr val="tx1"/>
                    </a:solidFill>
                    <a:round/>
                  </a:ln>
                </p:spPr>
                <p:txBody>
                  <a:bodyPr/>
                  <a:lstStyle/>
                  <a:p>
                    <a:endParaRPr lang="en-IN"/>
                  </a:p>
                </p:txBody>
              </p:sp>
              <p:sp>
                <p:nvSpPr>
                  <p:cNvPr id="40058" name="Line 24"/>
                  <p:cNvSpPr>
                    <a:spLocks noChangeShapeType="1"/>
                  </p:cNvSpPr>
                  <p:nvPr/>
                </p:nvSpPr>
                <p:spPr bwMode="auto">
                  <a:xfrm>
                    <a:off x="4644" y="2379"/>
                    <a:ext cx="240" cy="0"/>
                  </a:xfrm>
                  <a:prstGeom prst="line">
                    <a:avLst/>
                  </a:prstGeom>
                  <a:noFill/>
                  <a:ln w="9525">
                    <a:solidFill>
                      <a:schemeClr val="tx1"/>
                    </a:solidFill>
                    <a:round/>
                  </a:ln>
                </p:spPr>
                <p:txBody>
                  <a:bodyPr/>
                  <a:lstStyle/>
                  <a:p>
                    <a:endParaRPr lang="en-IN"/>
                  </a:p>
                </p:txBody>
              </p:sp>
              <p:sp>
                <p:nvSpPr>
                  <p:cNvPr id="40059" name="Line 25"/>
                  <p:cNvSpPr>
                    <a:spLocks noChangeShapeType="1"/>
                  </p:cNvSpPr>
                  <p:nvPr/>
                </p:nvSpPr>
                <p:spPr bwMode="auto">
                  <a:xfrm>
                    <a:off x="4647" y="2364"/>
                    <a:ext cx="0" cy="384"/>
                  </a:xfrm>
                  <a:prstGeom prst="line">
                    <a:avLst/>
                  </a:prstGeom>
                  <a:noFill/>
                  <a:ln w="9525">
                    <a:solidFill>
                      <a:schemeClr val="tx1"/>
                    </a:solidFill>
                    <a:round/>
                  </a:ln>
                </p:spPr>
                <p:txBody>
                  <a:bodyPr/>
                  <a:lstStyle/>
                  <a:p>
                    <a:endParaRPr lang="en-IN"/>
                  </a:p>
                </p:txBody>
              </p:sp>
              <p:sp>
                <p:nvSpPr>
                  <p:cNvPr id="40060" name="Line 26"/>
                  <p:cNvSpPr>
                    <a:spLocks noChangeShapeType="1"/>
                  </p:cNvSpPr>
                  <p:nvPr/>
                </p:nvSpPr>
                <p:spPr bwMode="auto">
                  <a:xfrm>
                    <a:off x="5376" y="2370"/>
                    <a:ext cx="0" cy="384"/>
                  </a:xfrm>
                  <a:prstGeom prst="line">
                    <a:avLst/>
                  </a:prstGeom>
                  <a:noFill/>
                  <a:ln w="9525">
                    <a:solidFill>
                      <a:schemeClr val="tx1"/>
                    </a:solidFill>
                    <a:round/>
                  </a:ln>
                </p:spPr>
                <p:txBody>
                  <a:bodyPr/>
                  <a:lstStyle/>
                  <a:p>
                    <a:endParaRPr lang="en-IN"/>
                  </a:p>
                </p:txBody>
              </p:sp>
              <p:sp>
                <p:nvSpPr>
                  <p:cNvPr id="40061" name="Line 27"/>
                  <p:cNvSpPr>
                    <a:spLocks noChangeShapeType="1"/>
                  </p:cNvSpPr>
                  <p:nvPr/>
                </p:nvSpPr>
                <p:spPr bwMode="auto">
                  <a:xfrm>
                    <a:off x="4656" y="2736"/>
                    <a:ext cx="720" cy="0"/>
                  </a:xfrm>
                  <a:prstGeom prst="line">
                    <a:avLst/>
                  </a:prstGeom>
                  <a:noFill/>
                  <a:ln w="9525">
                    <a:solidFill>
                      <a:schemeClr val="tx1"/>
                    </a:solidFill>
                    <a:round/>
                  </a:ln>
                </p:spPr>
                <p:txBody>
                  <a:bodyPr/>
                  <a:lstStyle/>
                  <a:p>
                    <a:endParaRPr lang="en-IN"/>
                  </a:p>
                </p:txBody>
              </p:sp>
              <p:sp>
                <p:nvSpPr>
                  <p:cNvPr id="40062" name="Oval 28"/>
                  <p:cNvSpPr>
                    <a:spLocks noChangeArrowheads="1"/>
                  </p:cNvSpPr>
                  <p:nvPr/>
                </p:nvSpPr>
                <p:spPr bwMode="auto">
                  <a:xfrm>
                    <a:off x="4878" y="1815"/>
                    <a:ext cx="240" cy="288"/>
                  </a:xfrm>
                  <a:prstGeom prst="ellipse">
                    <a:avLst/>
                  </a:prstGeom>
                  <a:solidFill>
                    <a:schemeClr val="bg1"/>
                  </a:solidFill>
                  <a:ln w="9525">
                    <a:noFill/>
                    <a:round/>
                  </a:ln>
                </p:spPr>
                <p:txBody>
                  <a:bodyPr wrap="none" anchor="ctr"/>
                  <a:lstStyle/>
                  <a:p>
                    <a:endParaRPr lang="en-IN"/>
                  </a:p>
                </p:txBody>
              </p:sp>
              <p:sp>
                <p:nvSpPr>
                  <p:cNvPr id="40063" name="Line 29"/>
                  <p:cNvSpPr>
                    <a:spLocks noChangeShapeType="1"/>
                  </p:cNvSpPr>
                  <p:nvPr/>
                </p:nvSpPr>
                <p:spPr bwMode="auto">
                  <a:xfrm flipV="1">
                    <a:off x="4464" y="3072"/>
                    <a:ext cx="240" cy="288"/>
                  </a:xfrm>
                  <a:prstGeom prst="line">
                    <a:avLst/>
                  </a:prstGeom>
                  <a:noFill/>
                  <a:ln w="19050">
                    <a:solidFill>
                      <a:schemeClr val="tx1"/>
                    </a:solidFill>
                    <a:round/>
                  </a:ln>
                </p:spPr>
                <p:txBody>
                  <a:bodyPr/>
                  <a:lstStyle/>
                  <a:p>
                    <a:endParaRPr lang="en-IN"/>
                  </a:p>
                </p:txBody>
              </p:sp>
              <p:sp>
                <p:nvSpPr>
                  <p:cNvPr id="40064" name="Line 30"/>
                  <p:cNvSpPr>
                    <a:spLocks noChangeShapeType="1"/>
                  </p:cNvSpPr>
                  <p:nvPr/>
                </p:nvSpPr>
                <p:spPr bwMode="auto">
                  <a:xfrm flipH="1" flipV="1">
                    <a:off x="5328" y="3072"/>
                    <a:ext cx="240" cy="288"/>
                  </a:xfrm>
                  <a:prstGeom prst="line">
                    <a:avLst/>
                  </a:prstGeom>
                  <a:noFill/>
                  <a:ln w="19050">
                    <a:solidFill>
                      <a:schemeClr val="tx1"/>
                    </a:solidFill>
                    <a:round/>
                  </a:ln>
                </p:spPr>
                <p:txBody>
                  <a:bodyPr/>
                  <a:lstStyle/>
                  <a:p>
                    <a:endParaRPr lang="en-IN"/>
                  </a:p>
                </p:txBody>
              </p:sp>
            </p:grpSp>
            <p:sp>
              <p:nvSpPr>
                <p:cNvPr id="40008" name="Line 31"/>
                <p:cNvSpPr>
                  <a:spLocks noChangeShapeType="1"/>
                </p:cNvSpPr>
                <p:nvPr/>
              </p:nvSpPr>
              <p:spPr bwMode="auto">
                <a:xfrm>
                  <a:off x="2640" y="3408"/>
                  <a:ext cx="0" cy="96"/>
                </a:xfrm>
                <a:prstGeom prst="line">
                  <a:avLst/>
                </a:prstGeom>
                <a:noFill/>
                <a:ln w="9525">
                  <a:solidFill>
                    <a:schemeClr val="tx1"/>
                  </a:solidFill>
                  <a:round/>
                </a:ln>
              </p:spPr>
              <p:txBody>
                <a:bodyPr/>
                <a:lstStyle/>
                <a:p>
                  <a:endParaRPr lang="en-IN"/>
                </a:p>
              </p:txBody>
            </p:sp>
            <p:sp>
              <p:nvSpPr>
                <p:cNvPr id="40009" name="Line 32"/>
                <p:cNvSpPr>
                  <a:spLocks noChangeShapeType="1"/>
                </p:cNvSpPr>
                <p:nvPr/>
              </p:nvSpPr>
              <p:spPr bwMode="auto">
                <a:xfrm>
                  <a:off x="4224" y="3408"/>
                  <a:ext cx="0" cy="144"/>
                </a:xfrm>
                <a:prstGeom prst="line">
                  <a:avLst/>
                </a:prstGeom>
                <a:noFill/>
                <a:ln w="9525">
                  <a:solidFill>
                    <a:schemeClr val="tx1"/>
                  </a:solidFill>
                  <a:round/>
                </a:ln>
              </p:spPr>
              <p:txBody>
                <a:bodyPr/>
                <a:lstStyle/>
                <a:p>
                  <a:endParaRPr lang="en-IN"/>
                </a:p>
              </p:txBody>
            </p:sp>
            <p:sp>
              <p:nvSpPr>
                <p:cNvPr id="40010" name="Line 33"/>
                <p:cNvSpPr>
                  <a:spLocks noChangeShapeType="1"/>
                </p:cNvSpPr>
                <p:nvPr/>
              </p:nvSpPr>
              <p:spPr bwMode="auto">
                <a:xfrm>
                  <a:off x="3456" y="1800"/>
                  <a:ext cx="0" cy="144"/>
                </a:xfrm>
                <a:prstGeom prst="line">
                  <a:avLst/>
                </a:prstGeom>
                <a:noFill/>
                <a:ln w="9525">
                  <a:solidFill>
                    <a:schemeClr val="tx1"/>
                  </a:solidFill>
                  <a:round/>
                </a:ln>
              </p:spPr>
              <p:txBody>
                <a:bodyPr/>
                <a:lstStyle/>
                <a:p>
                  <a:endParaRPr lang="en-IN"/>
                </a:p>
              </p:txBody>
            </p:sp>
            <p:sp>
              <p:nvSpPr>
                <p:cNvPr id="40011" name="Line 34"/>
                <p:cNvSpPr>
                  <a:spLocks noChangeShapeType="1"/>
                </p:cNvSpPr>
                <p:nvPr/>
              </p:nvSpPr>
              <p:spPr bwMode="auto">
                <a:xfrm>
                  <a:off x="4224" y="1800"/>
                  <a:ext cx="0" cy="144"/>
                </a:xfrm>
                <a:prstGeom prst="line">
                  <a:avLst/>
                </a:prstGeom>
                <a:noFill/>
                <a:ln w="9525">
                  <a:solidFill>
                    <a:schemeClr val="tx1"/>
                  </a:solidFill>
                  <a:round/>
                </a:ln>
              </p:spPr>
              <p:txBody>
                <a:bodyPr/>
                <a:lstStyle/>
                <a:p>
                  <a:endParaRPr lang="en-IN"/>
                </a:p>
              </p:txBody>
            </p:sp>
            <p:sp>
              <p:nvSpPr>
                <p:cNvPr id="40012" name="Line 35"/>
                <p:cNvSpPr>
                  <a:spLocks noChangeShapeType="1"/>
                </p:cNvSpPr>
                <p:nvPr/>
              </p:nvSpPr>
              <p:spPr bwMode="auto">
                <a:xfrm>
                  <a:off x="4464" y="1824"/>
                  <a:ext cx="0" cy="96"/>
                </a:xfrm>
                <a:prstGeom prst="line">
                  <a:avLst/>
                </a:prstGeom>
                <a:noFill/>
                <a:ln w="9525">
                  <a:solidFill>
                    <a:schemeClr val="tx1"/>
                  </a:solidFill>
                  <a:round/>
                </a:ln>
              </p:spPr>
              <p:txBody>
                <a:bodyPr/>
                <a:lstStyle/>
                <a:p>
                  <a:endParaRPr lang="en-IN"/>
                </a:p>
              </p:txBody>
            </p:sp>
            <p:sp>
              <p:nvSpPr>
                <p:cNvPr id="40013" name="Line 36"/>
                <p:cNvSpPr>
                  <a:spLocks noChangeShapeType="1"/>
                </p:cNvSpPr>
                <p:nvPr/>
              </p:nvSpPr>
              <p:spPr bwMode="auto">
                <a:xfrm>
                  <a:off x="4872" y="1824"/>
                  <a:ext cx="0" cy="96"/>
                </a:xfrm>
                <a:prstGeom prst="line">
                  <a:avLst/>
                </a:prstGeom>
                <a:noFill/>
                <a:ln w="9525">
                  <a:solidFill>
                    <a:schemeClr val="tx1"/>
                  </a:solidFill>
                  <a:round/>
                </a:ln>
              </p:spPr>
              <p:txBody>
                <a:bodyPr/>
                <a:lstStyle/>
                <a:p>
                  <a:endParaRPr lang="en-IN"/>
                </a:p>
              </p:txBody>
            </p:sp>
            <p:sp>
              <p:nvSpPr>
                <p:cNvPr id="40014" name="Line 37"/>
                <p:cNvSpPr>
                  <a:spLocks noChangeShapeType="1"/>
                </p:cNvSpPr>
                <p:nvPr/>
              </p:nvSpPr>
              <p:spPr bwMode="auto">
                <a:xfrm>
                  <a:off x="5136" y="1824"/>
                  <a:ext cx="0" cy="96"/>
                </a:xfrm>
                <a:prstGeom prst="line">
                  <a:avLst/>
                </a:prstGeom>
                <a:noFill/>
                <a:ln w="9525">
                  <a:solidFill>
                    <a:schemeClr val="tx1"/>
                  </a:solidFill>
                  <a:round/>
                </a:ln>
              </p:spPr>
              <p:txBody>
                <a:bodyPr/>
                <a:lstStyle/>
                <a:p>
                  <a:endParaRPr lang="en-IN"/>
                </a:p>
              </p:txBody>
            </p:sp>
            <p:sp>
              <p:nvSpPr>
                <p:cNvPr id="40015" name="Line 38"/>
                <p:cNvSpPr>
                  <a:spLocks noChangeShapeType="1"/>
                </p:cNvSpPr>
                <p:nvPr/>
              </p:nvSpPr>
              <p:spPr bwMode="auto">
                <a:xfrm>
                  <a:off x="5556" y="1824"/>
                  <a:ext cx="0" cy="96"/>
                </a:xfrm>
                <a:prstGeom prst="line">
                  <a:avLst/>
                </a:prstGeom>
                <a:noFill/>
                <a:ln w="9525">
                  <a:solidFill>
                    <a:schemeClr val="tx1"/>
                  </a:solidFill>
                  <a:round/>
                </a:ln>
              </p:spPr>
              <p:txBody>
                <a:bodyPr/>
                <a:lstStyle/>
                <a:p>
                  <a:endParaRPr lang="en-IN"/>
                </a:p>
              </p:txBody>
            </p:sp>
            <p:sp>
              <p:nvSpPr>
                <p:cNvPr id="40016" name="Line 39"/>
                <p:cNvSpPr>
                  <a:spLocks noChangeShapeType="1"/>
                </p:cNvSpPr>
                <p:nvPr/>
              </p:nvSpPr>
              <p:spPr bwMode="auto">
                <a:xfrm>
                  <a:off x="4644" y="2178"/>
                  <a:ext cx="0" cy="144"/>
                </a:xfrm>
                <a:prstGeom prst="line">
                  <a:avLst/>
                </a:prstGeom>
                <a:noFill/>
                <a:ln w="9525">
                  <a:solidFill>
                    <a:schemeClr val="tx1"/>
                  </a:solidFill>
                  <a:round/>
                </a:ln>
              </p:spPr>
              <p:txBody>
                <a:bodyPr/>
                <a:lstStyle/>
                <a:p>
                  <a:endParaRPr lang="en-IN"/>
                </a:p>
              </p:txBody>
            </p:sp>
            <p:sp>
              <p:nvSpPr>
                <p:cNvPr id="40017" name="Line 40"/>
                <p:cNvSpPr>
                  <a:spLocks noChangeShapeType="1"/>
                </p:cNvSpPr>
                <p:nvPr/>
              </p:nvSpPr>
              <p:spPr bwMode="auto">
                <a:xfrm>
                  <a:off x="5616" y="2352"/>
                  <a:ext cx="144" cy="0"/>
                </a:xfrm>
                <a:prstGeom prst="line">
                  <a:avLst/>
                </a:prstGeom>
                <a:noFill/>
                <a:ln w="9525">
                  <a:solidFill>
                    <a:schemeClr val="tx1"/>
                  </a:solidFill>
                  <a:round/>
                </a:ln>
              </p:spPr>
              <p:txBody>
                <a:bodyPr/>
                <a:lstStyle/>
                <a:p>
                  <a:endParaRPr lang="en-IN"/>
                </a:p>
              </p:txBody>
            </p:sp>
            <p:sp>
              <p:nvSpPr>
                <p:cNvPr id="40018" name="Line 41"/>
                <p:cNvSpPr>
                  <a:spLocks noChangeShapeType="1"/>
                </p:cNvSpPr>
                <p:nvPr/>
              </p:nvSpPr>
              <p:spPr bwMode="auto">
                <a:xfrm>
                  <a:off x="5616" y="1992"/>
                  <a:ext cx="144" cy="0"/>
                </a:xfrm>
                <a:prstGeom prst="line">
                  <a:avLst/>
                </a:prstGeom>
                <a:noFill/>
                <a:ln w="9525">
                  <a:solidFill>
                    <a:schemeClr val="tx1"/>
                  </a:solidFill>
                  <a:round/>
                </a:ln>
              </p:spPr>
              <p:txBody>
                <a:bodyPr/>
                <a:lstStyle/>
                <a:p>
                  <a:endParaRPr lang="en-IN"/>
                </a:p>
              </p:txBody>
            </p:sp>
            <p:sp>
              <p:nvSpPr>
                <p:cNvPr id="40019" name="Line 42"/>
                <p:cNvSpPr>
                  <a:spLocks noChangeShapeType="1"/>
                </p:cNvSpPr>
                <p:nvPr/>
              </p:nvSpPr>
              <p:spPr bwMode="auto">
                <a:xfrm>
                  <a:off x="5616" y="2736"/>
                  <a:ext cx="144" cy="0"/>
                </a:xfrm>
                <a:prstGeom prst="line">
                  <a:avLst/>
                </a:prstGeom>
                <a:noFill/>
                <a:ln w="9525">
                  <a:solidFill>
                    <a:schemeClr val="tx1"/>
                  </a:solidFill>
                  <a:round/>
                </a:ln>
              </p:spPr>
              <p:txBody>
                <a:bodyPr/>
                <a:lstStyle/>
                <a:p>
                  <a:endParaRPr lang="en-IN"/>
                </a:p>
              </p:txBody>
            </p:sp>
            <p:sp>
              <p:nvSpPr>
                <p:cNvPr id="40020" name="Line 43"/>
                <p:cNvSpPr>
                  <a:spLocks noChangeShapeType="1"/>
                </p:cNvSpPr>
                <p:nvPr/>
              </p:nvSpPr>
              <p:spPr bwMode="auto">
                <a:xfrm>
                  <a:off x="5616" y="3072"/>
                  <a:ext cx="144" cy="0"/>
                </a:xfrm>
                <a:prstGeom prst="line">
                  <a:avLst/>
                </a:prstGeom>
                <a:noFill/>
                <a:ln w="9525">
                  <a:solidFill>
                    <a:schemeClr val="tx1"/>
                  </a:solidFill>
                  <a:round/>
                </a:ln>
              </p:spPr>
              <p:txBody>
                <a:bodyPr/>
                <a:lstStyle/>
                <a:p>
                  <a:endParaRPr lang="en-IN"/>
                </a:p>
              </p:txBody>
            </p:sp>
            <p:sp>
              <p:nvSpPr>
                <p:cNvPr id="40021" name="Line 44"/>
                <p:cNvSpPr>
                  <a:spLocks noChangeShapeType="1"/>
                </p:cNvSpPr>
                <p:nvPr/>
              </p:nvSpPr>
              <p:spPr bwMode="auto">
                <a:xfrm>
                  <a:off x="4704" y="2880"/>
                  <a:ext cx="0" cy="144"/>
                </a:xfrm>
                <a:prstGeom prst="line">
                  <a:avLst/>
                </a:prstGeom>
                <a:noFill/>
                <a:ln w="9525">
                  <a:solidFill>
                    <a:schemeClr val="tx1"/>
                  </a:solidFill>
                  <a:round/>
                </a:ln>
              </p:spPr>
              <p:txBody>
                <a:bodyPr/>
                <a:lstStyle/>
                <a:p>
                  <a:endParaRPr lang="en-IN"/>
                </a:p>
              </p:txBody>
            </p:sp>
            <p:sp>
              <p:nvSpPr>
                <p:cNvPr id="40022" name="Line 45"/>
                <p:cNvSpPr>
                  <a:spLocks noChangeShapeType="1"/>
                </p:cNvSpPr>
                <p:nvPr/>
              </p:nvSpPr>
              <p:spPr bwMode="auto">
                <a:xfrm>
                  <a:off x="5328" y="2880"/>
                  <a:ext cx="0" cy="144"/>
                </a:xfrm>
                <a:prstGeom prst="line">
                  <a:avLst/>
                </a:prstGeom>
                <a:noFill/>
                <a:ln w="9525">
                  <a:solidFill>
                    <a:schemeClr val="tx1"/>
                  </a:solidFill>
                  <a:round/>
                </a:ln>
              </p:spPr>
              <p:txBody>
                <a:bodyPr/>
                <a:lstStyle/>
                <a:p>
                  <a:endParaRPr lang="en-IN"/>
                </a:p>
              </p:txBody>
            </p:sp>
            <p:sp>
              <p:nvSpPr>
                <p:cNvPr id="40023" name="Line 46"/>
                <p:cNvSpPr>
                  <a:spLocks noChangeShapeType="1"/>
                </p:cNvSpPr>
                <p:nvPr/>
              </p:nvSpPr>
              <p:spPr bwMode="auto">
                <a:xfrm>
                  <a:off x="3600" y="3456"/>
                  <a:ext cx="624" cy="0"/>
                </a:xfrm>
                <a:prstGeom prst="line">
                  <a:avLst/>
                </a:prstGeom>
                <a:noFill/>
                <a:ln w="9525">
                  <a:solidFill>
                    <a:schemeClr val="tx1"/>
                  </a:solidFill>
                  <a:round/>
                  <a:tailEnd type="triangle" w="med" len="med"/>
                </a:ln>
              </p:spPr>
              <p:txBody>
                <a:bodyPr/>
                <a:lstStyle/>
                <a:p>
                  <a:endParaRPr lang="en-IN"/>
                </a:p>
              </p:txBody>
            </p:sp>
            <p:sp>
              <p:nvSpPr>
                <p:cNvPr id="40024" name="Line 47"/>
                <p:cNvSpPr>
                  <a:spLocks noChangeShapeType="1"/>
                </p:cNvSpPr>
                <p:nvPr/>
              </p:nvSpPr>
              <p:spPr bwMode="auto">
                <a:xfrm>
                  <a:off x="3888" y="1872"/>
                  <a:ext cx="336" cy="0"/>
                </a:xfrm>
                <a:prstGeom prst="line">
                  <a:avLst/>
                </a:prstGeom>
                <a:noFill/>
                <a:ln w="9525">
                  <a:solidFill>
                    <a:schemeClr val="tx1"/>
                  </a:solidFill>
                  <a:round/>
                  <a:tailEnd type="triangle" w="med" len="med"/>
                </a:ln>
              </p:spPr>
              <p:txBody>
                <a:bodyPr/>
                <a:lstStyle/>
                <a:p>
                  <a:endParaRPr lang="en-IN"/>
                </a:p>
              </p:txBody>
            </p:sp>
            <p:sp>
              <p:nvSpPr>
                <p:cNvPr id="40025" name="Line 48"/>
                <p:cNvSpPr>
                  <a:spLocks noChangeShapeType="1"/>
                </p:cNvSpPr>
                <p:nvPr/>
              </p:nvSpPr>
              <p:spPr bwMode="auto">
                <a:xfrm flipH="1">
                  <a:off x="3456" y="1872"/>
                  <a:ext cx="240" cy="0"/>
                </a:xfrm>
                <a:prstGeom prst="line">
                  <a:avLst/>
                </a:prstGeom>
                <a:noFill/>
                <a:ln w="9525">
                  <a:solidFill>
                    <a:schemeClr val="tx1"/>
                  </a:solidFill>
                  <a:round/>
                  <a:tailEnd type="triangle" w="med" len="med"/>
                </a:ln>
              </p:spPr>
              <p:txBody>
                <a:bodyPr/>
                <a:lstStyle/>
                <a:p>
                  <a:endParaRPr lang="en-IN"/>
                </a:p>
              </p:txBody>
            </p:sp>
            <p:sp>
              <p:nvSpPr>
                <p:cNvPr id="40026" name="Line 49"/>
                <p:cNvSpPr>
                  <a:spLocks noChangeShapeType="1"/>
                </p:cNvSpPr>
                <p:nvPr/>
              </p:nvSpPr>
              <p:spPr bwMode="auto">
                <a:xfrm>
                  <a:off x="4776" y="1872"/>
                  <a:ext cx="96" cy="0"/>
                </a:xfrm>
                <a:prstGeom prst="line">
                  <a:avLst/>
                </a:prstGeom>
                <a:noFill/>
                <a:ln w="9525">
                  <a:solidFill>
                    <a:schemeClr val="tx1"/>
                  </a:solidFill>
                  <a:round/>
                  <a:tailEnd type="triangle" w="med" len="med"/>
                </a:ln>
              </p:spPr>
              <p:txBody>
                <a:bodyPr/>
                <a:lstStyle/>
                <a:p>
                  <a:endParaRPr lang="en-IN"/>
                </a:p>
              </p:txBody>
            </p:sp>
            <p:sp>
              <p:nvSpPr>
                <p:cNvPr id="40027" name="Line 50"/>
                <p:cNvSpPr>
                  <a:spLocks noChangeShapeType="1"/>
                </p:cNvSpPr>
                <p:nvPr/>
              </p:nvSpPr>
              <p:spPr bwMode="auto">
                <a:xfrm flipH="1">
                  <a:off x="4464" y="1872"/>
                  <a:ext cx="96" cy="0"/>
                </a:xfrm>
                <a:prstGeom prst="line">
                  <a:avLst/>
                </a:prstGeom>
                <a:noFill/>
                <a:ln w="9525">
                  <a:solidFill>
                    <a:schemeClr val="tx1"/>
                  </a:solidFill>
                  <a:round/>
                  <a:tailEnd type="triangle" w="med" len="med"/>
                </a:ln>
              </p:spPr>
              <p:txBody>
                <a:bodyPr/>
                <a:lstStyle/>
                <a:p>
                  <a:endParaRPr lang="en-IN"/>
                </a:p>
              </p:txBody>
            </p:sp>
            <p:sp>
              <p:nvSpPr>
                <p:cNvPr id="40028" name="Line 51"/>
                <p:cNvSpPr>
                  <a:spLocks noChangeShapeType="1"/>
                </p:cNvSpPr>
                <p:nvPr/>
              </p:nvSpPr>
              <p:spPr bwMode="auto">
                <a:xfrm>
                  <a:off x="5472" y="1872"/>
                  <a:ext cx="96" cy="0"/>
                </a:xfrm>
                <a:prstGeom prst="line">
                  <a:avLst/>
                </a:prstGeom>
                <a:noFill/>
                <a:ln w="9525">
                  <a:solidFill>
                    <a:schemeClr val="tx1"/>
                  </a:solidFill>
                  <a:round/>
                  <a:tailEnd type="triangle" w="med" len="med"/>
                </a:ln>
              </p:spPr>
              <p:txBody>
                <a:bodyPr/>
                <a:lstStyle/>
                <a:p>
                  <a:endParaRPr lang="en-IN"/>
                </a:p>
              </p:txBody>
            </p:sp>
            <p:sp>
              <p:nvSpPr>
                <p:cNvPr id="40029" name="Line 52"/>
                <p:cNvSpPr>
                  <a:spLocks noChangeShapeType="1"/>
                </p:cNvSpPr>
                <p:nvPr/>
              </p:nvSpPr>
              <p:spPr bwMode="auto">
                <a:xfrm flipH="1">
                  <a:off x="5136" y="1872"/>
                  <a:ext cx="96" cy="0"/>
                </a:xfrm>
                <a:prstGeom prst="line">
                  <a:avLst/>
                </a:prstGeom>
                <a:noFill/>
                <a:ln w="9525">
                  <a:solidFill>
                    <a:schemeClr val="tx1"/>
                  </a:solidFill>
                  <a:round/>
                  <a:tailEnd type="triangle" w="med" len="med"/>
                </a:ln>
              </p:spPr>
              <p:txBody>
                <a:bodyPr/>
                <a:lstStyle/>
                <a:p>
                  <a:endParaRPr lang="en-IN"/>
                </a:p>
              </p:txBody>
            </p:sp>
            <p:sp>
              <p:nvSpPr>
                <p:cNvPr id="40030" name="Line 53"/>
                <p:cNvSpPr>
                  <a:spLocks noChangeShapeType="1"/>
                </p:cNvSpPr>
                <p:nvPr/>
              </p:nvSpPr>
              <p:spPr bwMode="auto">
                <a:xfrm>
                  <a:off x="5664" y="2256"/>
                  <a:ext cx="0" cy="96"/>
                </a:xfrm>
                <a:prstGeom prst="line">
                  <a:avLst/>
                </a:prstGeom>
                <a:noFill/>
                <a:ln w="9525">
                  <a:solidFill>
                    <a:schemeClr val="tx1"/>
                  </a:solidFill>
                  <a:round/>
                  <a:tailEnd type="triangle" w="med" len="med"/>
                </a:ln>
              </p:spPr>
              <p:txBody>
                <a:bodyPr/>
                <a:lstStyle/>
                <a:p>
                  <a:endParaRPr lang="en-IN"/>
                </a:p>
              </p:txBody>
            </p:sp>
            <p:sp>
              <p:nvSpPr>
                <p:cNvPr id="40031" name="Line 54"/>
                <p:cNvSpPr>
                  <a:spLocks noChangeShapeType="1"/>
                </p:cNvSpPr>
                <p:nvPr/>
              </p:nvSpPr>
              <p:spPr bwMode="auto">
                <a:xfrm flipV="1">
                  <a:off x="5664" y="1968"/>
                  <a:ext cx="0" cy="96"/>
                </a:xfrm>
                <a:prstGeom prst="line">
                  <a:avLst/>
                </a:prstGeom>
                <a:noFill/>
                <a:ln w="9525">
                  <a:solidFill>
                    <a:schemeClr val="tx1"/>
                  </a:solidFill>
                  <a:round/>
                  <a:tailEnd type="triangle" w="med" len="med"/>
                </a:ln>
              </p:spPr>
              <p:txBody>
                <a:bodyPr/>
                <a:lstStyle/>
                <a:p>
                  <a:endParaRPr lang="en-IN"/>
                </a:p>
              </p:txBody>
            </p:sp>
            <p:sp>
              <p:nvSpPr>
                <p:cNvPr id="40032" name="Line 55"/>
                <p:cNvSpPr>
                  <a:spLocks noChangeShapeType="1"/>
                </p:cNvSpPr>
                <p:nvPr/>
              </p:nvSpPr>
              <p:spPr bwMode="auto">
                <a:xfrm flipV="1">
                  <a:off x="5664" y="2736"/>
                  <a:ext cx="0" cy="96"/>
                </a:xfrm>
                <a:prstGeom prst="line">
                  <a:avLst/>
                </a:prstGeom>
                <a:noFill/>
                <a:ln w="9525">
                  <a:solidFill>
                    <a:schemeClr val="tx1"/>
                  </a:solidFill>
                  <a:round/>
                  <a:tailEnd type="triangle" w="med" len="med"/>
                </a:ln>
              </p:spPr>
              <p:txBody>
                <a:bodyPr/>
                <a:lstStyle/>
                <a:p>
                  <a:endParaRPr lang="en-IN"/>
                </a:p>
              </p:txBody>
            </p:sp>
            <p:sp>
              <p:nvSpPr>
                <p:cNvPr id="40033" name="Line 56"/>
                <p:cNvSpPr>
                  <a:spLocks noChangeShapeType="1"/>
                </p:cNvSpPr>
                <p:nvPr/>
              </p:nvSpPr>
              <p:spPr bwMode="auto">
                <a:xfrm>
                  <a:off x="5664" y="2976"/>
                  <a:ext cx="0" cy="96"/>
                </a:xfrm>
                <a:prstGeom prst="line">
                  <a:avLst/>
                </a:prstGeom>
                <a:noFill/>
                <a:ln w="9525">
                  <a:solidFill>
                    <a:schemeClr val="tx1"/>
                  </a:solidFill>
                  <a:round/>
                  <a:tailEnd type="triangle" w="med" len="med"/>
                </a:ln>
              </p:spPr>
              <p:txBody>
                <a:bodyPr/>
                <a:lstStyle/>
                <a:p>
                  <a:endParaRPr lang="en-IN"/>
                </a:p>
              </p:txBody>
            </p:sp>
            <p:sp>
              <p:nvSpPr>
                <p:cNvPr id="40034" name="Line 57"/>
                <p:cNvSpPr>
                  <a:spLocks noChangeShapeType="1"/>
                </p:cNvSpPr>
                <p:nvPr/>
              </p:nvSpPr>
              <p:spPr bwMode="auto">
                <a:xfrm>
                  <a:off x="5136" y="2976"/>
                  <a:ext cx="192" cy="0"/>
                </a:xfrm>
                <a:prstGeom prst="line">
                  <a:avLst/>
                </a:prstGeom>
                <a:noFill/>
                <a:ln w="9525">
                  <a:solidFill>
                    <a:schemeClr val="tx1"/>
                  </a:solidFill>
                  <a:round/>
                  <a:tailEnd type="triangle" w="med" len="med"/>
                </a:ln>
              </p:spPr>
              <p:txBody>
                <a:bodyPr/>
                <a:lstStyle/>
                <a:p>
                  <a:endParaRPr lang="en-IN"/>
                </a:p>
              </p:txBody>
            </p:sp>
            <p:sp>
              <p:nvSpPr>
                <p:cNvPr id="40035" name="Line 58"/>
                <p:cNvSpPr>
                  <a:spLocks noChangeShapeType="1"/>
                </p:cNvSpPr>
                <p:nvPr/>
              </p:nvSpPr>
              <p:spPr bwMode="auto">
                <a:xfrm flipH="1">
                  <a:off x="4704" y="2976"/>
                  <a:ext cx="240" cy="0"/>
                </a:xfrm>
                <a:prstGeom prst="line">
                  <a:avLst/>
                </a:prstGeom>
                <a:noFill/>
                <a:ln w="9525">
                  <a:solidFill>
                    <a:schemeClr val="tx1"/>
                  </a:solidFill>
                  <a:round/>
                  <a:tailEnd type="triangle" w="med" len="med"/>
                </a:ln>
              </p:spPr>
              <p:txBody>
                <a:bodyPr/>
                <a:lstStyle/>
                <a:p>
                  <a:endParaRPr lang="en-IN"/>
                </a:p>
              </p:txBody>
            </p:sp>
            <p:sp>
              <p:nvSpPr>
                <p:cNvPr id="40036" name="Line 59"/>
                <p:cNvSpPr>
                  <a:spLocks noChangeShapeType="1"/>
                </p:cNvSpPr>
                <p:nvPr/>
              </p:nvSpPr>
              <p:spPr bwMode="auto">
                <a:xfrm>
                  <a:off x="4560" y="2256"/>
                  <a:ext cx="96" cy="0"/>
                </a:xfrm>
                <a:prstGeom prst="line">
                  <a:avLst/>
                </a:prstGeom>
                <a:noFill/>
                <a:ln w="9525">
                  <a:solidFill>
                    <a:schemeClr val="tx1"/>
                  </a:solidFill>
                  <a:round/>
                  <a:tailEnd type="triangle" w="med" len="med"/>
                </a:ln>
              </p:spPr>
              <p:txBody>
                <a:bodyPr/>
                <a:lstStyle/>
                <a:p>
                  <a:endParaRPr lang="en-IN"/>
                </a:p>
              </p:txBody>
            </p:sp>
            <p:sp>
              <p:nvSpPr>
                <p:cNvPr id="40037" name="Line 60"/>
                <p:cNvSpPr>
                  <a:spLocks noChangeShapeType="1"/>
                </p:cNvSpPr>
                <p:nvPr/>
              </p:nvSpPr>
              <p:spPr bwMode="auto">
                <a:xfrm flipH="1">
                  <a:off x="4878" y="2250"/>
                  <a:ext cx="96" cy="0"/>
                </a:xfrm>
                <a:prstGeom prst="line">
                  <a:avLst/>
                </a:prstGeom>
                <a:noFill/>
                <a:ln w="9525">
                  <a:solidFill>
                    <a:schemeClr val="tx1"/>
                  </a:solidFill>
                  <a:round/>
                  <a:tailEnd type="triangle" w="med" len="med"/>
                </a:ln>
              </p:spPr>
              <p:txBody>
                <a:bodyPr/>
                <a:lstStyle/>
                <a:p>
                  <a:endParaRPr lang="en-IN"/>
                </a:p>
              </p:txBody>
            </p:sp>
            <p:sp>
              <p:nvSpPr>
                <p:cNvPr id="40038" name="Text Box 61"/>
                <p:cNvSpPr txBox="1">
                  <a:spLocks noChangeArrowheads="1"/>
                </p:cNvSpPr>
                <p:nvPr/>
              </p:nvSpPr>
              <p:spPr bwMode="auto">
                <a:xfrm>
                  <a:off x="3712" y="1788"/>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40039" name="Text Box 62"/>
                <p:cNvSpPr txBox="1">
                  <a:spLocks noChangeArrowheads="1"/>
                </p:cNvSpPr>
                <p:nvPr/>
              </p:nvSpPr>
              <p:spPr bwMode="auto">
                <a:xfrm>
                  <a:off x="4556" y="1787"/>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40040" name="Text Box 63"/>
                <p:cNvSpPr txBox="1">
                  <a:spLocks noChangeArrowheads="1"/>
                </p:cNvSpPr>
                <p:nvPr/>
              </p:nvSpPr>
              <p:spPr bwMode="auto">
                <a:xfrm>
                  <a:off x="5240" y="1781"/>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40041" name="Text Box 64"/>
                <p:cNvSpPr txBox="1">
                  <a:spLocks noChangeArrowheads="1"/>
                </p:cNvSpPr>
                <p:nvPr/>
              </p:nvSpPr>
              <p:spPr bwMode="auto">
                <a:xfrm>
                  <a:off x="4886" y="1781"/>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40042" name="Text Box 65"/>
                <p:cNvSpPr txBox="1">
                  <a:spLocks noChangeArrowheads="1"/>
                </p:cNvSpPr>
                <p:nvPr/>
              </p:nvSpPr>
              <p:spPr bwMode="auto">
                <a:xfrm>
                  <a:off x="5546" y="2081"/>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40043" name="Text Box 66"/>
                <p:cNvSpPr txBox="1">
                  <a:spLocks noChangeArrowheads="1"/>
                </p:cNvSpPr>
                <p:nvPr/>
              </p:nvSpPr>
              <p:spPr bwMode="auto">
                <a:xfrm>
                  <a:off x="5558" y="2465"/>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40044" name="Text Box 67"/>
                <p:cNvSpPr txBox="1">
                  <a:spLocks noChangeArrowheads="1"/>
                </p:cNvSpPr>
                <p:nvPr/>
              </p:nvSpPr>
              <p:spPr bwMode="auto">
                <a:xfrm>
                  <a:off x="5552" y="2819"/>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40045" name="Text Box 68"/>
                <p:cNvSpPr txBox="1">
                  <a:spLocks noChangeArrowheads="1"/>
                </p:cNvSpPr>
                <p:nvPr/>
              </p:nvSpPr>
              <p:spPr bwMode="auto">
                <a:xfrm>
                  <a:off x="4928" y="289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40046" name="Text Box 69"/>
                <p:cNvSpPr txBox="1">
                  <a:spLocks noChangeArrowheads="1"/>
                </p:cNvSpPr>
                <p:nvPr/>
              </p:nvSpPr>
              <p:spPr bwMode="auto">
                <a:xfrm>
                  <a:off x="3318" y="3372"/>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40047" name="Text Box 70"/>
                <p:cNvSpPr txBox="1">
                  <a:spLocks noChangeArrowheads="1"/>
                </p:cNvSpPr>
                <p:nvPr/>
              </p:nvSpPr>
              <p:spPr bwMode="auto">
                <a:xfrm>
                  <a:off x="4646" y="216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40048" name="Line 71"/>
                <p:cNvSpPr>
                  <a:spLocks noChangeShapeType="1"/>
                </p:cNvSpPr>
                <p:nvPr/>
              </p:nvSpPr>
              <p:spPr bwMode="auto">
                <a:xfrm flipH="1">
                  <a:off x="2448" y="3072"/>
                  <a:ext cx="144" cy="0"/>
                </a:xfrm>
                <a:prstGeom prst="line">
                  <a:avLst/>
                </a:prstGeom>
                <a:noFill/>
                <a:ln w="9525">
                  <a:solidFill>
                    <a:schemeClr val="tx1"/>
                  </a:solidFill>
                  <a:round/>
                </a:ln>
              </p:spPr>
              <p:txBody>
                <a:bodyPr/>
                <a:lstStyle/>
                <a:p>
                  <a:endParaRPr lang="en-IN"/>
                </a:p>
              </p:txBody>
            </p:sp>
            <p:sp>
              <p:nvSpPr>
                <p:cNvPr id="40049" name="Line 72"/>
                <p:cNvSpPr>
                  <a:spLocks noChangeShapeType="1"/>
                </p:cNvSpPr>
                <p:nvPr/>
              </p:nvSpPr>
              <p:spPr bwMode="auto">
                <a:xfrm flipV="1">
                  <a:off x="2544" y="3360"/>
                  <a:ext cx="0" cy="144"/>
                </a:xfrm>
                <a:prstGeom prst="line">
                  <a:avLst/>
                </a:prstGeom>
                <a:noFill/>
                <a:ln w="9525">
                  <a:solidFill>
                    <a:schemeClr val="tx1"/>
                  </a:solidFill>
                  <a:round/>
                  <a:tailEnd type="triangle" w="med" len="med"/>
                </a:ln>
              </p:spPr>
              <p:txBody>
                <a:bodyPr/>
                <a:lstStyle/>
                <a:p>
                  <a:endParaRPr lang="en-IN"/>
                </a:p>
              </p:txBody>
            </p:sp>
            <p:sp>
              <p:nvSpPr>
                <p:cNvPr id="40050" name="Line 73"/>
                <p:cNvSpPr>
                  <a:spLocks noChangeShapeType="1"/>
                </p:cNvSpPr>
                <p:nvPr/>
              </p:nvSpPr>
              <p:spPr bwMode="auto">
                <a:xfrm>
                  <a:off x="2544" y="2928"/>
                  <a:ext cx="0" cy="144"/>
                </a:xfrm>
                <a:prstGeom prst="line">
                  <a:avLst/>
                </a:prstGeom>
                <a:noFill/>
                <a:ln w="9525">
                  <a:solidFill>
                    <a:schemeClr val="tx1"/>
                  </a:solidFill>
                  <a:round/>
                  <a:tailEnd type="triangle" w="med" len="med"/>
                </a:ln>
              </p:spPr>
              <p:txBody>
                <a:bodyPr/>
                <a:lstStyle/>
                <a:p>
                  <a:endParaRPr lang="en-IN"/>
                </a:p>
              </p:txBody>
            </p:sp>
            <p:sp>
              <p:nvSpPr>
                <p:cNvPr id="40051" name="Text Box 74"/>
                <p:cNvSpPr txBox="1">
                  <a:spLocks noChangeArrowheads="1"/>
                </p:cNvSpPr>
                <p:nvPr/>
              </p:nvSpPr>
              <p:spPr bwMode="auto">
                <a:xfrm>
                  <a:off x="2426" y="3125"/>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40052" name="Line 75"/>
                <p:cNvSpPr>
                  <a:spLocks noChangeShapeType="1"/>
                </p:cNvSpPr>
                <p:nvPr/>
              </p:nvSpPr>
              <p:spPr bwMode="auto">
                <a:xfrm flipH="1">
                  <a:off x="2640" y="3456"/>
                  <a:ext cx="576" cy="0"/>
                </a:xfrm>
                <a:prstGeom prst="line">
                  <a:avLst/>
                </a:prstGeom>
                <a:noFill/>
                <a:ln w="9525">
                  <a:solidFill>
                    <a:schemeClr val="tx1"/>
                  </a:solidFill>
                  <a:round/>
                  <a:tailEnd type="triangle" w="med" len="med"/>
                </a:ln>
              </p:spPr>
              <p:txBody>
                <a:bodyPr/>
                <a:lstStyle/>
                <a:p>
                  <a:endParaRPr lang="en-IN"/>
                </a:p>
              </p:txBody>
            </p:sp>
          </p:grpSp>
        </p:grpSp>
        <p:sp>
          <p:nvSpPr>
            <p:cNvPr id="40001" name="Text Box 76"/>
            <p:cNvSpPr txBox="1">
              <a:spLocks noChangeArrowheads="1"/>
            </p:cNvSpPr>
            <p:nvPr/>
          </p:nvSpPr>
          <p:spPr bwMode="auto">
            <a:xfrm>
              <a:off x="2216" y="3536"/>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sp>
        <p:nvSpPr>
          <p:cNvPr id="41037" name="Line 77"/>
          <p:cNvSpPr>
            <a:spLocks noChangeShapeType="1"/>
          </p:cNvSpPr>
          <p:nvPr/>
        </p:nvSpPr>
        <p:spPr bwMode="auto">
          <a:xfrm rot="28095" flipH="1" flipV="1">
            <a:off x="1765300" y="1276350"/>
            <a:ext cx="557213" cy="319088"/>
          </a:xfrm>
          <a:prstGeom prst="line">
            <a:avLst/>
          </a:prstGeom>
          <a:noFill/>
          <a:ln w="28575">
            <a:solidFill>
              <a:schemeClr val="bg2"/>
            </a:solidFill>
            <a:round/>
          </a:ln>
        </p:spPr>
        <p:txBody>
          <a:bodyPr/>
          <a:lstStyle/>
          <a:p>
            <a:endParaRPr lang="en-IN"/>
          </a:p>
        </p:txBody>
      </p:sp>
      <p:sp>
        <p:nvSpPr>
          <p:cNvPr id="41038" name="Line 78"/>
          <p:cNvSpPr>
            <a:spLocks noChangeShapeType="1"/>
          </p:cNvSpPr>
          <p:nvPr/>
        </p:nvSpPr>
        <p:spPr bwMode="auto">
          <a:xfrm rot="28095" flipH="1" flipV="1">
            <a:off x="2816225" y="619125"/>
            <a:ext cx="582613" cy="331788"/>
          </a:xfrm>
          <a:prstGeom prst="line">
            <a:avLst/>
          </a:prstGeom>
          <a:noFill/>
          <a:ln w="28575">
            <a:solidFill>
              <a:schemeClr val="bg2"/>
            </a:solidFill>
            <a:round/>
          </a:ln>
        </p:spPr>
        <p:txBody>
          <a:bodyPr/>
          <a:lstStyle/>
          <a:p>
            <a:endParaRPr lang="en-IN"/>
          </a:p>
        </p:txBody>
      </p:sp>
      <p:sp>
        <p:nvSpPr>
          <p:cNvPr id="41039" name="Line 79"/>
          <p:cNvSpPr>
            <a:spLocks noChangeShapeType="1"/>
          </p:cNvSpPr>
          <p:nvPr/>
        </p:nvSpPr>
        <p:spPr bwMode="auto">
          <a:xfrm rot="21571905" flipV="1">
            <a:off x="2728913" y="1187450"/>
            <a:ext cx="1082675" cy="619125"/>
          </a:xfrm>
          <a:prstGeom prst="line">
            <a:avLst/>
          </a:prstGeom>
          <a:noFill/>
          <a:ln w="28575">
            <a:solidFill>
              <a:schemeClr val="tx1"/>
            </a:solidFill>
            <a:round/>
          </a:ln>
        </p:spPr>
        <p:txBody>
          <a:bodyPr/>
          <a:lstStyle/>
          <a:p>
            <a:endParaRPr lang="en-IN"/>
          </a:p>
        </p:txBody>
      </p:sp>
      <p:sp>
        <p:nvSpPr>
          <p:cNvPr id="41040" name="Line 80"/>
          <p:cNvSpPr>
            <a:spLocks noChangeShapeType="1"/>
          </p:cNvSpPr>
          <p:nvPr/>
        </p:nvSpPr>
        <p:spPr bwMode="auto">
          <a:xfrm rot="21571905" flipV="1">
            <a:off x="2286000" y="952500"/>
            <a:ext cx="1112838" cy="636588"/>
          </a:xfrm>
          <a:prstGeom prst="line">
            <a:avLst/>
          </a:prstGeom>
          <a:noFill/>
          <a:ln w="28575">
            <a:solidFill>
              <a:schemeClr val="tx1"/>
            </a:solidFill>
            <a:round/>
          </a:ln>
        </p:spPr>
        <p:txBody>
          <a:bodyPr/>
          <a:lstStyle/>
          <a:p>
            <a:endParaRPr lang="en-IN"/>
          </a:p>
        </p:txBody>
      </p:sp>
      <p:sp>
        <p:nvSpPr>
          <p:cNvPr id="41041" name="Line 81"/>
          <p:cNvSpPr>
            <a:spLocks noChangeShapeType="1"/>
          </p:cNvSpPr>
          <p:nvPr/>
        </p:nvSpPr>
        <p:spPr bwMode="auto">
          <a:xfrm>
            <a:off x="3398838" y="971550"/>
            <a:ext cx="0" cy="444500"/>
          </a:xfrm>
          <a:prstGeom prst="line">
            <a:avLst/>
          </a:prstGeom>
          <a:noFill/>
          <a:ln w="28575">
            <a:solidFill>
              <a:schemeClr val="tx1"/>
            </a:solidFill>
            <a:round/>
          </a:ln>
        </p:spPr>
        <p:txBody>
          <a:bodyPr/>
          <a:lstStyle/>
          <a:p>
            <a:endParaRPr lang="en-IN"/>
          </a:p>
        </p:txBody>
      </p:sp>
      <p:sp>
        <p:nvSpPr>
          <p:cNvPr id="41042" name="Line 82"/>
          <p:cNvSpPr>
            <a:spLocks noChangeShapeType="1"/>
          </p:cNvSpPr>
          <p:nvPr/>
        </p:nvSpPr>
        <p:spPr bwMode="auto">
          <a:xfrm rot="28095" flipH="1" flipV="1">
            <a:off x="3814763" y="1185863"/>
            <a:ext cx="457200" cy="261937"/>
          </a:xfrm>
          <a:prstGeom prst="line">
            <a:avLst/>
          </a:prstGeom>
          <a:noFill/>
          <a:ln w="28575">
            <a:solidFill>
              <a:schemeClr val="bg2"/>
            </a:solidFill>
            <a:round/>
          </a:ln>
        </p:spPr>
        <p:txBody>
          <a:bodyPr/>
          <a:lstStyle/>
          <a:p>
            <a:endParaRPr lang="en-IN"/>
          </a:p>
        </p:txBody>
      </p:sp>
      <p:sp>
        <p:nvSpPr>
          <p:cNvPr id="41043" name="Line 83"/>
          <p:cNvSpPr>
            <a:spLocks noChangeShapeType="1"/>
          </p:cNvSpPr>
          <p:nvPr/>
        </p:nvSpPr>
        <p:spPr bwMode="auto">
          <a:xfrm rot="28095" flipH="1" flipV="1">
            <a:off x="2732088" y="1790700"/>
            <a:ext cx="485775" cy="277813"/>
          </a:xfrm>
          <a:prstGeom prst="line">
            <a:avLst/>
          </a:prstGeom>
          <a:noFill/>
          <a:ln w="28575">
            <a:solidFill>
              <a:schemeClr val="bg2"/>
            </a:solidFill>
            <a:round/>
          </a:ln>
        </p:spPr>
        <p:txBody>
          <a:bodyPr/>
          <a:lstStyle/>
          <a:p>
            <a:endParaRPr lang="en-IN"/>
          </a:p>
        </p:txBody>
      </p:sp>
      <p:sp>
        <p:nvSpPr>
          <p:cNvPr id="41044" name="Line 84"/>
          <p:cNvSpPr>
            <a:spLocks noChangeShapeType="1"/>
          </p:cNvSpPr>
          <p:nvPr/>
        </p:nvSpPr>
        <p:spPr bwMode="auto">
          <a:xfrm rot="21571905" flipV="1">
            <a:off x="1765300" y="638175"/>
            <a:ext cx="1079500" cy="617538"/>
          </a:xfrm>
          <a:prstGeom prst="line">
            <a:avLst/>
          </a:prstGeom>
          <a:noFill/>
          <a:ln w="28575">
            <a:solidFill>
              <a:schemeClr val="tx1"/>
            </a:solidFill>
            <a:round/>
          </a:ln>
        </p:spPr>
        <p:txBody>
          <a:bodyPr/>
          <a:lstStyle/>
          <a:p>
            <a:endParaRPr lang="en-IN"/>
          </a:p>
        </p:txBody>
      </p:sp>
      <p:sp>
        <p:nvSpPr>
          <p:cNvPr id="41045" name="Line 85"/>
          <p:cNvSpPr>
            <a:spLocks noChangeShapeType="1"/>
          </p:cNvSpPr>
          <p:nvPr/>
        </p:nvSpPr>
        <p:spPr bwMode="auto">
          <a:xfrm rot="21571905" flipV="1">
            <a:off x="3224213" y="1462088"/>
            <a:ext cx="1057275" cy="604837"/>
          </a:xfrm>
          <a:prstGeom prst="line">
            <a:avLst/>
          </a:prstGeom>
          <a:noFill/>
          <a:ln w="28575">
            <a:solidFill>
              <a:schemeClr val="tx1"/>
            </a:solidFill>
            <a:round/>
          </a:ln>
        </p:spPr>
        <p:txBody>
          <a:bodyPr/>
          <a:lstStyle/>
          <a:p>
            <a:endParaRPr lang="en-IN"/>
          </a:p>
        </p:txBody>
      </p:sp>
      <p:sp>
        <p:nvSpPr>
          <p:cNvPr id="41046" name="Line 86"/>
          <p:cNvSpPr>
            <a:spLocks noChangeShapeType="1"/>
          </p:cNvSpPr>
          <p:nvPr/>
        </p:nvSpPr>
        <p:spPr bwMode="auto">
          <a:xfrm>
            <a:off x="1773238" y="1276350"/>
            <a:ext cx="1446212" cy="777875"/>
          </a:xfrm>
          <a:prstGeom prst="line">
            <a:avLst/>
          </a:prstGeom>
          <a:noFill/>
          <a:ln w="9525">
            <a:solidFill>
              <a:schemeClr val="tx1"/>
            </a:solidFill>
            <a:round/>
          </a:ln>
        </p:spPr>
        <p:txBody>
          <a:bodyPr/>
          <a:lstStyle/>
          <a:p>
            <a:endParaRPr lang="en-IN"/>
          </a:p>
        </p:txBody>
      </p:sp>
      <p:grpSp>
        <p:nvGrpSpPr>
          <p:cNvPr id="8" name="Group 87"/>
          <p:cNvGrpSpPr/>
          <p:nvPr/>
        </p:nvGrpSpPr>
        <p:grpSpPr bwMode="auto">
          <a:xfrm>
            <a:off x="100013" y="3573463"/>
            <a:ext cx="4189412" cy="1349375"/>
            <a:chOff x="1231" y="2871"/>
            <a:chExt cx="3618" cy="1166"/>
          </a:xfrm>
        </p:grpSpPr>
        <p:sp>
          <p:nvSpPr>
            <p:cNvPr id="39997" name="Line 88"/>
            <p:cNvSpPr>
              <a:spLocks noChangeShapeType="1"/>
            </p:cNvSpPr>
            <p:nvPr/>
          </p:nvSpPr>
          <p:spPr bwMode="auto">
            <a:xfrm rot="21571905" flipV="1">
              <a:off x="2824" y="2871"/>
              <a:ext cx="2025" cy="1158"/>
            </a:xfrm>
            <a:prstGeom prst="line">
              <a:avLst/>
            </a:prstGeom>
            <a:noFill/>
            <a:ln w="6350">
              <a:solidFill>
                <a:schemeClr val="bg2"/>
              </a:solidFill>
              <a:round/>
            </a:ln>
          </p:spPr>
          <p:txBody>
            <a:bodyPr/>
            <a:lstStyle/>
            <a:p>
              <a:endParaRPr lang="en-IN"/>
            </a:p>
          </p:txBody>
        </p:sp>
        <p:sp>
          <p:nvSpPr>
            <p:cNvPr id="39998" name="Line 89"/>
            <p:cNvSpPr>
              <a:spLocks noChangeShapeType="1"/>
            </p:cNvSpPr>
            <p:nvPr/>
          </p:nvSpPr>
          <p:spPr bwMode="auto">
            <a:xfrm rot="28095" flipH="1" flipV="1">
              <a:off x="1532" y="3291"/>
              <a:ext cx="1305" cy="746"/>
            </a:xfrm>
            <a:prstGeom prst="line">
              <a:avLst/>
            </a:prstGeom>
            <a:noFill/>
            <a:ln w="6350">
              <a:solidFill>
                <a:schemeClr val="bg2"/>
              </a:solidFill>
              <a:round/>
            </a:ln>
          </p:spPr>
          <p:txBody>
            <a:bodyPr/>
            <a:lstStyle/>
            <a:p>
              <a:endParaRPr lang="en-IN"/>
            </a:p>
          </p:txBody>
        </p:sp>
        <p:sp>
          <p:nvSpPr>
            <p:cNvPr id="39999" name="Line 90"/>
            <p:cNvSpPr>
              <a:spLocks noChangeShapeType="1"/>
            </p:cNvSpPr>
            <p:nvPr/>
          </p:nvSpPr>
          <p:spPr bwMode="auto">
            <a:xfrm>
              <a:off x="1231" y="4032"/>
              <a:ext cx="3218" cy="0"/>
            </a:xfrm>
            <a:prstGeom prst="line">
              <a:avLst/>
            </a:prstGeom>
            <a:noFill/>
            <a:ln w="9525">
              <a:solidFill>
                <a:schemeClr val="bg2"/>
              </a:solidFill>
              <a:round/>
            </a:ln>
          </p:spPr>
          <p:txBody>
            <a:bodyPr/>
            <a:lstStyle/>
            <a:p>
              <a:endParaRPr lang="en-IN"/>
            </a:p>
          </p:txBody>
        </p:sp>
      </p:grpSp>
      <p:sp>
        <p:nvSpPr>
          <p:cNvPr id="41051" name="Line 91"/>
          <p:cNvSpPr>
            <a:spLocks noChangeShapeType="1"/>
          </p:cNvSpPr>
          <p:nvPr/>
        </p:nvSpPr>
        <p:spPr bwMode="auto">
          <a:xfrm rot="21571905" flipV="1">
            <a:off x="1954213" y="3025775"/>
            <a:ext cx="2335212" cy="1335088"/>
          </a:xfrm>
          <a:prstGeom prst="line">
            <a:avLst/>
          </a:prstGeom>
          <a:noFill/>
          <a:ln w="28575">
            <a:solidFill>
              <a:schemeClr val="tx1"/>
            </a:solidFill>
            <a:round/>
          </a:ln>
        </p:spPr>
        <p:txBody>
          <a:bodyPr/>
          <a:lstStyle/>
          <a:p>
            <a:endParaRPr lang="en-IN"/>
          </a:p>
        </p:txBody>
      </p:sp>
      <p:sp>
        <p:nvSpPr>
          <p:cNvPr id="41052" name="Line 92"/>
          <p:cNvSpPr>
            <a:spLocks noChangeShapeType="1"/>
          </p:cNvSpPr>
          <p:nvPr/>
        </p:nvSpPr>
        <p:spPr bwMode="auto">
          <a:xfrm flipH="1">
            <a:off x="1954213" y="2082800"/>
            <a:ext cx="1277937" cy="2278063"/>
          </a:xfrm>
          <a:prstGeom prst="line">
            <a:avLst/>
          </a:prstGeom>
          <a:noFill/>
          <a:ln w="28575">
            <a:solidFill>
              <a:schemeClr val="tx2"/>
            </a:solidFill>
            <a:round/>
          </a:ln>
        </p:spPr>
        <p:txBody>
          <a:bodyPr/>
          <a:lstStyle/>
          <a:p>
            <a:endParaRPr lang="en-IN"/>
          </a:p>
        </p:txBody>
      </p:sp>
      <p:sp>
        <p:nvSpPr>
          <p:cNvPr id="41053" name="Line 93"/>
          <p:cNvSpPr>
            <a:spLocks noChangeShapeType="1"/>
          </p:cNvSpPr>
          <p:nvPr/>
        </p:nvSpPr>
        <p:spPr bwMode="auto">
          <a:xfrm rot="28095" flipH="1" flipV="1">
            <a:off x="504825" y="3535363"/>
            <a:ext cx="1458913" cy="835025"/>
          </a:xfrm>
          <a:prstGeom prst="line">
            <a:avLst/>
          </a:prstGeom>
          <a:noFill/>
          <a:ln w="28575">
            <a:solidFill>
              <a:schemeClr val="bg2"/>
            </a:solidFill>
            <a:round/>
          </a:ln>
        </p:spPr>
        <p:txBody>
          <a:bodyPr/>
          <a:lstStyle/>
          <a:p>
            <a:endParaRPr lang="en-IN"/>
          </a:p>
        </p:txBody>
      </p:sp>
      <p:sp>
        <p:nvSpPr>
          <p:cNvPr id="41054" name="Line 94"/>
          <p:cNvSpPr>
            <a:spLocks noChangeShapeType="1"/>
          </p:cNvSpPr>
          <p:nvPr/>
        </p:nvSpPr>
        <p:spPr bwMode="auto">
          <a:xfrm flipH="1">
            <a:off x="509588" y="1249363"/>
            <a:ext cx="1277937" cy="2278062"/>
          </a:xfrm>
          <a:prstGeom prst="line">
            <a:avLst/>
          </a:prstGeom>
          <a:noFill/>
          <a:ln w="28575">
            <a:solidFill>
              <a:schemeClr val="tx2"/>
            </a:solidFill>
            <a:round/>
          </a:ln>
        </p:spPr>
        <p:txBody>
          <a:bodyPr/>
          <a:lstStyle/>
          <a:p>
            <a:endParaRPr lang="en-IN"/>
          </a:p>
        </p:txBody>
      </p:sp>
      <p:grpSp>
        <p:nvGrpSpPr>
          <p:cNvPr id="9" name="Group 95"/>
          <p:cNvGrpSpPr/>
          <p:nvPr/>
        </p:nvGrpSpPr>
        <p:grpSpPr bwMode="auto">
          <a:xfrm>
            <a:off x="481013" y="1443038"/>
            <a:ext cx="3808412" cy="3473450"/>
            <a:chOff x="1524" y="1200"/>
            <a:chExt cx="3288" cy="3000"/>
          </a:xfrm>
        </p:grpSpPr>
        <p:sp>
          <p:nvSpPr>
            <p:cNvPr id="39994" name="Line 96"/>
            <p:cNvSpPr>
              <a:spLocks noChangeShapeType="1"/>
            </p:cNvSpPr>
            <p:nvPr/>
          </p:nvSpPr>
          <p:spPr bwMode="auto">
            <a:xfrm flipV="1">
              <a:off x="2796" y="2376"/>
              <a:ext cx="0" cy="1824"/>
            </a:xfrm>
            <a:prstGeom prst="line">
              <a:avLst/>
            </a:prstGeom>
            <a:noFill/>
            <a:ln w="3175">
              <a:solidFill>
                <a:schemeClr val="folHlink"/>
              </a:solidFill>
              <a:round/>
            </a:ln>
          </p:spPr>
          <p:txBody>
            <a:bodyPr/>
            <a:lstStyle/>
            <a:p>
              <a:endParaRPr lang="en-IN"/>
            </a:p>
          </p:txBody>
        </p:sp>
        <p:sp>
          <p:nvSpPr>
            <p:cNvPr id="39995" name="Line 97"/>
            <p:cNvSpPr>
              <a:spLocks noChangeShapeType="1"/>
            </p:cNvSpPr>
            <p:nvPr/>
          </p:nvSpPr>
          <p:spPr bwMode="auto">
            <a:xfrm flipV="1">
              <a:off x="4812" y="1200"/>
              <a:ext cx="0" cy="1848"/>
            </a:xfrm>
            <a:prstGeom prst="line">
              <a:avLst/>
            </a:prstGeom>
            <a:noFill/>
            <a:ln w="6350">
              <a:solidFill>
                <a:schemeClr val="folHlink"/>
              </a:solidFill>
              <a:round/>
            </a:ln>
          </p:spPr>
          <p:txBody>
            <a:bodyPr/>
            <a:lstStyle/>
            <a:p>
              <a:endParaRPr lang="en-IN"/>
            </a:p>
          </p:txBody>
        </p:sp>
        <p:sp>
          <p:nvSpPr>
            <p:cNvPr id="39996" name="Line 98"/>
            <p:cNvSpPr>
              <a:spLocks noChangeShapeType="1"/>
            </p:cNvSpPr>
            <p:nvPr/>
          </p:nvSpPr>
          <p:spPr bwMode="auto">
            <a:xfrm flipV="1">
              <a:off x="1524" y="1656"/>
              <a:ext cx="0" cy="1824"/>
            </a:xfrm>
            <a:prstGeom prst="line">
              <a:avLst/>
            </a:prstGeom>
            <a:noFill/>
            <a:ln w="3175">
              <a:solidFill>
                <a:schemeClr val="folHlink"/>
              </a:solidFill>
              <a:round/>
            </a:ln>
          </p:spPr>
          <p:txBody>
            <a:bodyPr/>
            <a:lstStyle/>
            <a:p>
              <a:endParaRPr lang="en-IN"/>
            </a:p>
          </p:txBody>
        </p:sp>
      </p:grpSp>
      <p:sp>
        <p:nvSpPr>
          <p:cNvPr id="41059" name="Line 99"/>
          <p:cNvSpPr>
            <a:spLocks noChangeShapeType="1"/>
          </p:cNvSpPr>
          <p:nvPr/>
        </p:nvSpPr>
        <p:spPr bwMode="auto">
          <a:xfrm rot="21571905" flipV="1">
            <a:off x="2786063" y="1989138"/>
            <a:ext cx="1500187" cy="858837"/>
          </a:xfrm>
          <a:prstGeom prst="line">
            <a:avLst/>
          </a:prstGeom>
          <a:noFill/>
          <a:ln w="6350">
            <a:solidFill>
              <a:schemeClr val="folHlink"/>
            </a:solidFill>
            <a:round/>
          </a:ln>
        </p:spPr>
        <p:txBody>
          <a:bodyPr/>
          <a:lstStyle/>
          <a:p>
            <a:endParaRPr lang="en-IN"/>
          </a:p>
        </p:txBody>
      </p:sp>
      <p:sp>
        <p:nvSpPr>
          <p:cNvPr id="41060" name="Line 100"/>
          <p:cNvSpPr>
            <a:spLocks noChangeShapeType="1"/>
          </p:cNvSpPr>
          <p:nvPr/>
        </p:nvSpPr>
        <p:spPr bwMode="auto">
          <a:xfrm rot="21571905" flipV="1">
            <a:off x="2341563" y="2516188"/>
            <a:ext cx="1944687" cy="1111250"/>
          </a:xfrm>
          <a:prstGeom prst="line">
            <a:avLst/>
          </a:prstGeom>
          <a:noFill/>
          <a:ln w="6350">
            <a:solidFill>
              <a:schemeClr val="folHlink"/>
            </a:solidFill>
            <a:round/>
          </a:ln>
        </p:spPr>
        <p:txBody>
          <a:bodyPr/>
          <a:lstStyle/>
          <a:p>
            <a:endParaRPr lang="en-IN"/>
          </a:p>
        </p:txBody>
      </p:sp>
      <p:sp>
        <p:nvSpPr>
          <p:cNvPr id="41061" name="Line 101"/>
          <p:cNvSpPr>
            <a:spLocks noChangeShapeType="1"/>
          </p:cNvSpPr>
          <p:nvPr/>
        </p:nvSpPr>
        <p:spPr bwMode="auto">
          <a:xfrm rot="28095" flipH="1" flipV="1">
            <a:off x="1230313" y="2976563"/>
            <a:ext cx="860425" cy="492125"/>
          </a:xfrm>
          <a:prstGeom prst="line">
            <a:avLst/>
          </a:prstGeom>
          <a:noFill/>
          <a:ln w="28575">
            <a:solidFill>
              <a:schemeClr val="tx1"/>
            </a:solidFill>
            <a:round/>
          </a:ln>
        </p:spPr>
        <p:txBody>
          <a:bodyPr/>
          <a:lstStyle/>
          <a:p>
            <a:endParaRPr lang="en-IN"/>
          </a:p>
        </p:txBody>
      </p:sp>
      <p:sp>
        <p:nvSpPr>
          <p:cNvPr id="41062" name="Line 102"/>
          <p:cNvSpPr>
            <a:spLocks noChangeShapeType="1"/>
          </p:cNvSpPr>
          <p:nvPr/>
        </p:nvSpPr>
        <p:spPr bwMode="auto">
          <a:xfrm rot="28095" flipH="1" flipV="1">
            <a:off x="1619250" y="2179638"/>
            <a:ext cx="279400" cy="160337"/>
          </a:xfrm>
          <a:prstGeom prst="line">
            <a:avLst/>
          </a:prstGeom>
          <a:noFill/>
          <a:ln w="28575">
            <a:solidFill>
              <a:schemeClr val="tx1"/>
            </a:solidFill>
            <a:round/>
          </a:ln>
        </p:spPr>
        <p:txBody>
          <a:bodyPr/>
          <a:lstStyle/>
          <a:p>
            <a:endParaRPr lang="en-IN"/>
          </a:p>
        </p:txBody>
      </p:sp>
      <p:sp>
        <p:nvSpPr>
          <p:cNvPr id="41063" name="Line 103"/>
          <p:cNvSpPr>
            <a:spLocks noChangeShapeType="1"/>
          </p:cNvSpPr>
          <p:nvPr/>
        </p:nvSpPr>
        <p:spPr bwMode="auto">
          <a:xfrm flipH="1">
            <a:off x="2324100" y="1797050"/>
            <a:ext cx="422275" cy="750888"/>
          </a:xfrm>
          <a:prstGeom prst="line">
            <a:avLst/>
          </a:prstGeom>
          <a:noFill/>
          <a:ln w="28575">
            <a:solidFill>
              <a:schemeClr val="tx2"/>
            </a:solidFill>
            <a:round/>
          </a:ln>
        </p:spPr>
        <p:txBody>
          <a:bodyPr/>
          <a:lstStyle/>
          <a:p>
            <a:endParaRPr lang="en-IN"/>
          </a:p>
        </p:txBody>
      </p:sp>
      <p:sp>
        <p:nvSpPr>
          <p:cNvPr id="41064" name="Line 104"/>
          <p:cNvSpPr>
            <a:spLocks noChangeShapeType="1"/>
          </p:cNvSpPr>
          <p:nvPr/>
        </p:nvSpPr>
        <p:spPr bwMode="auto">
          <a:xfrm flipH="1">
            <a:off x="1211263" y="2165350"/>
            <a:ext cx="452437" cy="806450"/>
          </a:xfrm>
          <a:prstGeom prst="line">
            <a:avLst/>
          </a:prstGeom>
          <a:noFill/>
          <a:ln w="28575">
            <a:solidFill>
              <a:schemeClr val="tx1"/>
            </a:solidFill>
            <a:round/>
          </a:ln>
        </p:spPr>
        <p:txBody>
          <a:bodyPr/>
          <a:lstStyle/>
          <a:p>
            <a:endParaRPr lang="en-IN"/>
          </a:p>
        </p:txBody>
      </p:sp>
      <p:sp>
        <p:nvSpPr>
          <p:cNvPr id="41065" name="Line 105"/>
          <p:cNvSpPr>
            <a:spLocks noChangeShapeType="1"/>
          </p:cNvSpPr>
          <p:nvPr/>
        </p:nvSpPr>
        <p:spPr bwMode="auto">
          <a:xfrm flipH="1">
            <a:off x="2079625" y="2679700"/>
            <a:ext cx="452438" cy="806450"/>
          </a:xfrm>
          <a:prstGeom prst="line">
            <a:avLst/>
          </a:prstGeom>
          <a:noFill/>
          <a:ln w="28575">
            <a:solidFill>
              <a:schemeClr val="tx1"/>
            </a:solidFill>
            <a:round/>
          </a:ln>
        </p:spPr>
        <p:txBody>
          <a:bodyPr/>
          <a:lstStyle/>
          <a:p>
            <a:endParaRPr lang="en-IN"/>
          </a:p>
        </p:txBody>
      </p:sp>
      <p:sp>
        <p:nvSpPr>
          <p:cNvPr id="41066" name="Line 106"/>
          <p:cNvSpPr>
            <a:spLocks noChangeShapeType="1"/>
          </p:cNvSpPr>
          <p:nvPr/>
        </p:nvSpPr>
        <p:spPr bwMode="auto">
          <a:xfrm flipH="1">
            <a:off x="1898650" y="1582738"/>
            <a:ext cx="422275" cy="749300"/>
          </a:xfrm>
          <a:prstGeom prst="line">
            <a:avLst/>
          </a:prstGeom>
          <a:noFill/>
          <a:ln w="28575">
            <a:solidFill>
              <a:schemeClr val="tx2"/>
            </a:solidFill>
            <a:round/>
          </a:ln>
        </p:spPr>
        <p:txBody>
          <a:bodyPr/>
          <a:lstStyle/>
          <a:p>
            <a:endParaRPr lang="en-IN"/>
          </a:p>
        </p:txBody>
      </p:sp>
      <p:sp>
        <p:nvSpPr>
          <p:cNvPr id="41067" name="Line 107"/>
          <p:cNvSpPr>
            <a:spLocks noChangeShapeType="1"/>
          </p:cNvSpPr>
          <p:nvPr/>
        </p:nvSpPr>
        <p:spPr bwMode="auto">
          <a:xfrm rot="21571905" flipV="1">
            <a:off x="1231900" y="2227263"/>
            <a:ext cx="1277938" cy="731837"/>
          </a:xfrm>
          <a:prstGeom prst="line">
            <a:avLst/>
          </a:prstGeom>
          <a:noFill/>
          <a:ln w="28575">
            <a:solidFill>
              <a:schemeClr val="tx1"/>
            </a:solidFill>
            <a:round/>
          </a:ln>
        </p:spPr>
        <p:txBody>
          <a:bodyPr/>
          <a:lstStyle/>
          <a:p>
            <a:endParaRPr lang="en-IN"/>
          </a:p>
        </p:txBody>
      </p:sp>
      <p:sp>
        <p:nvSpPr>
          <p:cNvPr id="41068" name="Line 108"/>
          <p:cNvSpPr>
            <a:spLocks noChangeShapeType="1"/>
          </p:cNvSpPr>
          <p:nvPr/>
        </p:nvSpPr>
        <p:spPr bwMode="auto">
          <a:xfrm rot="21571905" flipV="1">
            <a:off x="1882775" y="1868488"/>
            <a:ext cx="835025" cy="476250"/>
          </a:xfrm>
          <a:prstGeom prst="line">
            <a:avLst/>
          </a:prstGeom>
          <a:noFill/>
          <a:ln w="28575">
            <a:solidFill>
              <a:schemeClr val="tx1"/>
            </a:solidFill>
            <a:round/>
          </a:ln>
        </p:spPr>
        <p:txBody>
          <a:bodyPr/>
          <a:lstStyle/>
          <a:p>
            <a:endParaRPr lang="en-IN"/>
          </a:p>
        </p:txBody>
      </p:sp>
      <p:sp>
        <p:nvSpPr>
          <p:cNvPr id="41069" name="Line 109"/>
          <p:cNvSpPr>
            <a:spLocks noChangeShapeType="1"/>
          </p:cNvSpPr>
          <p:nvPr/>
        </p:nvSpPr>
        <p:spPr bwMode="auto">
          <a:xfrm rot="28095" flipH="1" flipV="1">
            <a:off x="2308225" y="2559050"/>
            <a:ext cx="222250" cy="128588"/>
          </a:xfrm>
          <a:prstGeom prst="line">
            <a:avLst/>
          </a:prstGeom>
          <a:noFill/>
          <a:ln w="28575">
            <a:solidFill>
              <a:schemeClr val="tx1"/>
            </a:solidFill>
            <a:round/>
          </a:ln>
        </p:spPr>
        <p:txBody>
          <a:bodyPr/>
          <a:lstStyle/>
          <a:p>
            <a:endParaRPr lang="en-IN"/>
          </a:p>
        </p:txBody>
      </p:sp>
      <p:sp>
        <p:nvSpPr>
          <p:cNvPr id="41070" name="Line 110"/>
          <p:cNvSpPr>
            <a:spLocks noChangeShapeType="1"/>
          </p:cNvSpPr>
          <p:nvPr/>
        </p:nvSpPr>
        <p:spPr bwMode="auto">
          <a:xfrm flipH="1">
            <a:off x="454025" y="3749675"/>
            <a:ext cx="444500" cy="333375"/>
          </a:xfrm>
          <a:prstGeom prst="line">
            <a:avLst/>
          </a:prstGeom>
          <a:noFill/>
          <a:ln w="28575">
            <a:solidFill>
              <a:schemeClr val="tx1"/>
            </a:solidFill>
            <a:round/>
          </a:ln>
        </p:spPr>
        <p:txBody>
          <a:bodyPr/>
          <a:lstStyle/>
          <a:p>
            <a:endParaRPr lang="en-IN"/>
          </a:p>
        </p:txBody>
      </p:sp>
      <p:sp>
        <p:nvSpPr>
          <p:cNvPr id="41071" name="Line 111"/>
          <p:cNvSpPr>
            <a:spLocks noChangeShapeType="1"/>
          </p:cNvSpPr>
          <p:nvPr/>
        </p:nvSpPr>
        <p:spPr bwMode="auto">
          <a:xfrm flipV="1">
            <a:off x="4289425" y="1443038"/>
            <a:ext cx="0" cy="1584325"/>
          </a:xfrm>
          <a:prstGeom prst="line">
            <a:avLst/>
          </a:prstGeom>
          <a:noFill/>
          <a:ln w="28575">
            <a:solidFill>
              <a:schemeClr val="tx1"/>
            </a:solidFill>
            <a:round/>
          </a:ln>
        </p:spPr>
        <p:txBody>
          <a:bodyPr/>
          <a:lstStyle/>
          <a:p>
            <a:endParaRPr lang="en-IN"/>
          </a:p>
        </p:txBody>
      </p:sp>
      <p:sp>
        <p:nvSpPr>
          <p:cNvPr id="41072" name="Line 112"/>
          <p:cNvSpPr>
            <a:spLocks noChangeShapeType="1"/>
          </p:cNvSpPr>
          <p:nvPr/>
        </p:nvSpPr>
        <p:spPr bwMode="auto">
          <a:xfrm rot="28095" flipH="1" flipV="1">
            <a:off x="439738" y="4041775"/>
            <a:ext cx="1511300" cy="863600"/>
          </a:xfrm>
          <a:prstGeom prst="line">
            <a:avLst/>
          </a:prstGeom>
          <a:noFill/>
          <a:ln w="28575">
            <a:solidFill>
              <a:schemeClr val="bg2"/>
            </a:solidFill>
            <a:round/>
          </a:ln>
        </p:spPr>
        <p:txBody>
          <a:bodyPr/>
          <a:lstStyle/>
          <a:p>
            <a:endParaRPr lang="en-IN"/>
          </a:p>
        </p:txBody>
      </p:sp>
      <p:sp>
        <p:nvSpPr>
          <p:cNvPr id="41073" name="Line 113"/>
          <p:cNvSpPr>
            <a:spLocks noChangeShapeType="1"/>
          </p:cNvSpPr>
          <p:nvPr/>
        </p:nvSpPr>
        <p:spPr bwMode="auto">
          <a:xfrm rot="21571905" flipV="1">
            <a:off x="1949450" y="3563938"/>
            <a:ext cx="2338388" cy="1335087"/>
          </a:xfrm>
          <a:prstGeom prst="line">
            <a:avLst/>
          </a:prstGeom>
          <a:noFill/>
          <a:ln w="28575">
            <a:solidFill>
              <a:schemeClr val="bg2"/>
            </a:solidFill>
            <a:round/>
          </a:ln>
        </p:spPr>
        <p:txBody>
          <a:bodyPr/>
          <a:lstStyle/>
          <a:p>
            <a:endParaRPr lang="en-IN"/>
          </a:p>
        </p:txBody>
      </p:sp>
      <p:sp>
        <p:nvSpPr>
          <p:cNvPr id="41074" name="Line 114"/>
          <p:cNvSpPr>
            <a:spLocks noChangeShapeType="1"/>
          </p:cNvSpPr>
          <p:nvPr/>
        </p:nvSpPr>
        <p:spPr bwMode="auto">
          <a:xfrm flipH="1" flipV="1">
            <a:off x="1620838" y="4194175"/>
            <a:ext cx="333375" cy="722313"/>
          </a:xfrm>
          <a:prstGeom prst="line">
            <a:avLst/>
          </a:prstGeom>
          <a:noFill/>
          <a:ln w="28575">
            <a:solidFill>
              <a:schemeClr val="tx1"/>
            </a:solidFill>
            <a:round/>
          </a:ln>
        </p:spPr>
        <p:txBody>
          <a:bodyPr/>
          <a:lstStyle/>
          <a:p>
            <a:endParaRPr lang="en-IN"/>
          </a:p>
        </p:txBody>
      </p:sp>
      <p:sp>
        <p:nvSpPr>
          <p:cNvPr id="41075" name="Line 115"/>
          <p:cNvSpPr>
            <a:spLocks noChangeShapeType="1"/>
          </p:cNvSpPr>
          <p:nvPr/>
        </p:nvSpPr>
        <p:spPr bwMode="auto">
          <a:xfrm flipH="1" flipV="1">
            <a:off x="4114800" y="3138488"/>
            <a:ext cx="204788" cy="444500"/>
          </a:xfrm>
          <a:prstGeom prst="line">
            <a:avLst/>
          </a:prstGeom>
          <a:noFill/>
          <a:ln w="28575">
            <a:solidFill>
              <a:schemeClr val="tx1"/>
            </a:solidFill>
            <a:round/>
          </a:ln>
        </p:spPr>
        <p:txBody>
          <a:bodyPr/>
          <a:lstStyle/>
          <a:p>
            <a:endParaRPr lang="en-IN"/>
          </a:p>
        </p:txBody>
      </p:sp>
      <p:grpSp>
        <p:nvGrpSpPr>
          <p:cNvPr id="10" name="Group 116"/>
          <p:cNvGrpSpPr/>
          <p:nvPr/>
        </p:nvGrpSpPr>
        <p:grpSpPr bwMode="auto">
          <a:xfrm>
            <a:off x="481013" y="609600"/>
            <a:ext cx="3862387" cy="2200275"/>
            <a:chOff x="1524" y="480"/>
            <a:chExt cx="3335" cy="1900"/>
          </a:xfrm>
        </p:grpSpPr>
        <p:sp>
          <p:nvSpPr>
            <p:cNvPr id="39990" name="Line 117"/>
            <p:cNvSpPr>
              <a:spLocks noChangeShapeType="1"/>
            </p:cNvSpPr>
            <p:nvPr/>
          </p:nvSpPr>
          <p:spPr bwMode="auto">
            <a:xfrm rot="21571905" flipV="1">
              <a:off x="2796" y="1200"/>
              <a:ext cx="2063" cy="1180"/>
            </a:xfrm>
            <a:prstGeom prst="line">
              <a:avLst/>
            </a:prstGeom>
            <a:noFill/>
            <a:ln w="3175">
              <a:solidFill>
                <a:schemeClr val="folHlink"/>
              </a:solidFill>
              <a:round/>
            </a:ln>
          </p:spPr>
          <p:txBody>
            <a:bodyPr/>
            <a:lstStyle/>
            <a:p>
              <a:endParaRPr lang="en-IN"/>
            </a:p>
          </p:txBody>
        </p:sp>
        <p:sp>
          <p:nvSpPr>
            <p:cNvPr id="39991" name="Line 118"/>
            <p:cNvSpPr>
              <a:spLocks noChangeShapeType="1"/>
            </p:cNvSpPr>
            <p:nvPr/>
          </p:nvSpPr>
          <p:spPr bwMode="auto">
            <a:xfrm rot="28095" flipH="1" flipV="1">
              <a:off x="1548" y="1656"/>
              <a:ext cx="1260" cy="721"/>
            </a:xfrm>
            <a:prstGeom prst="line">
              <a:avLst/>
            </a:prstGeom>
            <a:noFill/>
            <a:ln w="3175">
              <a:solidFill>
                <a:schemeClr val="folHlink"/>
              </a:solidFill>
              <a:round/>
            </a:ln>
          </p:spPr>
          <p:txBody>
            <a:bodyPr/>
            <a:lstStyle/>
            <a:p>
              <a:endParaRPr lang="en-IN"/>
            </a:p>
          </p:txBody>
        </p:sp>
        <p:sp>
          <p:nvSpPr>
            <p:cNvPr id="39992" name="Line 119"/>
            <p:cNvSpPr>
              <a:spLocks noChangeShapeType="1"/>
            </p:cNvSpPr>
            <p:nvPr/>
          </p:nvSpPr>
          <p:spPr bwMode="auto">
            <a:xfrm rot="21571905" flipV="1">
              <a:off x="1524" y="480"/>
              <a:ext cx="2063" cy="1180"/>
            </a:xfrm>
            <a:prstGeom prst="line">
              <a:avLst/>
            </a:prstGeom>
            <a:noFill/>
            <a:ln w="3175">
              <a:solidFill>
                <a:schemeClr val="folHlink"/>
              </a:solidFill>
              <a:round/>
            </a:ln>
          </p:spPr>
          <p:txBody>
            <a:bodyPr/>
            <a:lstStyle/>
            <a:p>
              <a:endParaRPr lang="en-IN"/>
            </a:p>
          </p:txBody>
        </p:sp>
        <p:sp>
          <p:nvSpPr>
            <p:cNvPr id="39993" name="Line 120"/>
            <p:cNvSpPr>
              <a:spLocks noChangeShapeType="1"/>
            </p:cNvSpPr>
            <p:nvPr/>
          </p:nvSpPr>
          <p:spPr bwMode="auto">
            <a:xfrm rot="28095" flipH="1" flipV="1">
              <a:off x="3540" y="480"/>
              <a:ext cx="1260" cy="721"/>
            </a:xfrm>
            <a:prstGeom prst="line">
              <a:avLst/>
            </a:prstGeom>
            <a:noFill/>
            <a:ln w="3175">
              <a:solidFill>
                <a:schemeClr val="folHlink"/>
              </a:solidFill>
              <a:round/>
            </a:ln>
          </p:spPr>
          <p:txBody>
            <a:bodyPr/>
            <a:lstStyle/>
            <a:p>
              <a:endParaRPr lang="en-IN"/>
            </a:p>
          </p:txBody>
        </p:sp>
      </p:grpSp>
      <p:sp>
        <p:nvSpPr>
          <p:cNvPr id="41081" name="Line 121"/>
          <p:cNvSpPr>
            <a:spLocks noChangeShapeType="1"/>
          </p:cNvSpPr>
          <p:nvPr/>
        </p:nvSpPr>
        <p:spPr bwMode="auto">
          <a:xfrm flipH="1" flipV="1">
            <a:off x="1339850" y="2033588"/>
            <a:ext cx="1444625" cy="777875"/>
          </a:xfrm>
          <a:prstGeom prst="line">
            <a:avLst/>
          </a:prstGeom>
          <a:noFill/>
          <a:ln w="9525">
            <a:solidFill>
              <a:schemeClr val="tx1"/>
            </a:solidFill>
            <a:round/>
          </a:ln>
        </p:spPr>
        <p:txBody>
          <a:bodyPr/>
          <a:lstStyle/>
          <a:p>
            <a:endParaRPr lang="en-IN"/>
          </a:p>
        </p:txBody>
      </p:sp>
      <p:sp>
        <p:nvSpPr>
          <p:cNvPr id="41082" name="Line 122"/>
          <p:cNvSpPr>
            <a:spLocks noChangeShapeType="1"/>
          </p:cNvSpPr>
          <p:nvPr/>
        </p:nvSpPr>
        <p:spPr bwMode="auto">
          <a:xfrm flipH="1" flipV="1">
            <a:off x="939800" y="2843213"/>
            <a:ext cx="1444625" cy="777875"/>
          </a:xfrm>
          <a:prstGeom prst="line">
            <a:avLst/>
          </a:prstGeom>
          <a:noFill/>
          <a:ln w="9525">
            <a:solidFill>
              <a:schemeClr val="tx1"/>
            </a:solidFill>
            <a:round/>
          </a:ln>
        </p:spPr>
        <p:txBody>
          <a:bodyPr/>
          <a:lstStyle/>
          <a:p>
            <a:endParaRPr lang="en-IN"/>
          </a:p>
        </p:txBody>
      </p:sp>
      <p:sp>
        <p:nvSpPr>
          <p:cNvPr id="41083" name="Text Box 123"/>
          <p:cNvSpPr txBox="1">
            <a:spLocks noChangeArrowheads="1"/>
          </p:cNvSpPr>
          <p:nvPr/>
        </p:nvSpPr>
        <p:spPr bwMode="auto">
          <a:xfrm>
            <a:off x="1828800" y="48768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11" name="Group 124"/>
          <p:cNvGrpSpPr/>
          <p:nvPr/>
        </p:nvGrpSpPr>
        <p:grpSpPr bwMode="auto">
          <a:xfrm>
            <a:off x="4876800" y="1219200"/>
            <a:ext cx="4038600" cy="685800"/>
            <a:chOff x="2688" y="240"/>
            <a:chExt cx="2544" cy="432"/>
          </a:xfrm>
        </p:grpSpPr>
        <p:sp>
          <p:nvSpPr>
            <p:cNvPr id="39988" name="Rectangle 125"/>
            <p:cNvSpPr>
              <a:spLocks noChangeArrowheads="1"/>
            </p:cNvSpPr>
            <p:nvPr/>
          </p:nvSpPr>
          <p:spPr bwMode="auto">
            <a:xfrm>
              <a:off x="2688" y="240"/>
              <a:ext cx="2544" cy="432"/>
            </a:xfrm>
            <a:prstGeom prst="rect">
              <a:avLst/>
            </a:prstGeom>
            <a:solidFill>
              <a:srgbClr val="FFFFCC"/>
            </a:solidFill>
            <a:ln w="9525">
              <a:solidFill>
                <a:schemeClr val="tx1"/>
              </a:solidFill>
              <a:miter lim="800000"/>
            </a:ln>
          </p:spPr>
          <p:txBody>
            <a:bodyPr wrap="none" anchor="ctr"/>
            <a:lstStyle/>
            <a:p>
              <a:endParaRPr lang="en-IN"/>
            </a:p>
          </p:txBody>
        </p:sp>
        <p:sp>
          <p:nvSpPr>
            <p:cNvPr id="39989" name="Text Box 126"/>
            <p:cNvSpPr txBox="1">
              <a:spLocks noChangeArrowheads="1"/>
            </p:cNvSpPr>
            <p:nvPr/>
          </p:nvSpPr>
          <p:spPr bwMode="auto">
            <a:xfrm>
              <a:off x="2832" y="240"/>
              <a:ext cx="2317" cy="366"/>
            </a:xfrm>
            <a:prstGeom prst="rect">
              <a:avLst/>
            </a:prstGeom>
            <a:noFill/>
            <a:ln w="9525">
              <a:noFill/>
              <a:miter lim="800000"/>
            </a:ln>
          </p:spPr>
          <p:txBody>
            <a:bodyPr wrap="none">
              <a:spAutoFit/>
            </a:bodyPr>
            <a:lstStyle/>
            <a:p>
              <a:r>
                <a:rPr lang="en-US" sz="1600" b="1"/>
                <a:t>F.V. and S.V.of  an object are given. </a:t>
              </a:r>
              <a:endParaRPr lang="en-US" sz="1600" b="1"/>
            </a:p>
            <a:p>
              <a:r>
                <a:rPr lang="en-US" sz="1600" b="1"/>
                <a:t>Draw it’s isometric view.</a:t>
              </a:r>
              <a:endParaRPr lang="en-US" sz="1600" b="1"/>
            </a:p>
          </p:txBody>
        </p:sp>
      </p:grpSp>
      <p:grpSp>
        <p:nvGrpSpPr>
          <p:cNvPr id="12" name="Group 127"/>
          <p:cNvGrpSpPr/>
          <p:nvPr/>
        </p:nvGrpSpPr>
        <p:grpSpPr bwMode="auto">
          <a:xfrm>
            <a:off x="0" y="0"/>
            <a:ext cx="1806575" cy="1066800"/>
            <a:chOff x="270" y="96"/>
            <a:chExt cx="1532" cy="816"/>
          </a:xfrm>
        </p:grpSpPr>
        <p:sp>
          <p:nvSpPr>
            <p:cNvPr id="39986" name="Oval 128"/>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39987" name="Text Box 129"/>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39978" name="Oval 130"/>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37</a:t>
            </a:r>
            <a:endParaRPr lang="en-US" b="1">
              <a:latin typeface="Times New Roman" charset="0"/>
            </a:endParaRPr>
          </a:p>
        </p:txBody>
      </p:sp>
      <p:grpSp>
        <p:nvGrpSpPr>
          <p:cNvPr id="13" name="Group 131"/>
          <p:cNvGrpSpPr/>
          <p:nvPr/>
        </p:nvGrpSpPr>
        <p:grpSpPr bwMode="auto">
          <a:xfrm>
            <a:off x="7467600" y="46038"/>
            <a:ext cx="1096963" cy="182562"/>
            <a:chOff x="5050" y="0"/>
            <a:chExt cx="691" cy="115"/>
          </a:xfrm>
        </p:grpSpPr>
        <p:sp>
          <p:nvSpPr>
            <p:cNvPr id="39980" name="AutoShape 132">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9981" name="AutoShape 133">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9982" name="AutoShape 134">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9983" name="AutoShape 135">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9984" name="AutoShape 136">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9985" name="AutoShape 137">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41083"/>
                                        </p:tgtEl>
                                        <p:attrNameLst>
                                          <p:attrName>style.visibility</p:attrName>
                                        </p:attrNameLst>
                                      </p:cBhvr>
                                      <p:to>
                                        <p:strVal val="visible"/>
                                      </p:to>
                                    </p:set>
                                    <p:anim calcmode="lin" valueType="num">
                                      <p:cBhvr>
                                        <p:cTn id="13" dur="500" fill="hold"/>
                                        <p:tgtEl>
                                          <p:spTgt spid="41083"/>
                                        </p:tgtEl>
                                        <p:attrNameLst>
                                          <p:attrName>ppt_w</p:attrName>
                                        </p:attrNameLst>
                                      </p:cBhvr>
                                      <p:tavLst>
                                        <p:tav tm="0">
                                          <p:val>
                                            <p:strVal val="4*#ppt_w"/>
                                          </p:val>
                                        </p:tav>
                                        <p:tav tm="100000">
                                          <p:val>
                                            <p:strVal val="#ppt_w"/>
                                          </p:val>
                                        </p:tav>
                                      </p:tavLst>
                                    </p:anim>
                                    <p:anim calcmode="lin" valueType="num">
                                      <p:cBhvr>
                                        <p:cTn id="14" dur="500" fill="hold"/>
                                        <p:tgtEl>
                                          <p:spTgt spid="41083"/>
                                        </p:tgtEl>
                                        <p:attrNameLst>
                                          <p:attrName>ppt_h</p:attrName>
                                        </p:attrNameLst>
                                      </p:cBhvr>
                                      <p:tavLst>
                                        <p:tav tm="0">
                                          <p:val>
                                            <p:strVal val="4*#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ppt_x</p:attrName>
                                        </p:attrNameLst>
                                      </p:cBhvr>
                                      <p:tavLst>
                                        <p:tav tm="0">
                                          <p:val>
                                            <p:strVal val="#ppt_x"/>
                                          </p:val>
                                        </p:tav>
                                        <p:tav tm="100000">
                                          <p:val>
                                            <p:strVal val="#ppt_x"/>
                                          </p:val>
                                        </p:tav>
                                      </p:tavLst>
                                    </p:anim>
                                    <p:anim calcmode="lin" valueType="num">
                                      <p:cBhvr>
                                        <p:cTn id="20" dur="500" fill="hold"/>
                                        <p:tgtEl>
                                          <p:spTgt spid="9"/>
                                        </p:tgtEl>
                                        <p:attrNameLst>
                                          <p:attrName>ppt_y</p:attrName>
                                        </p:attrNameLst>
                                      </p:cBhvr>
                                      <p:tavLst>
                                        <p:tav tm="0">
                                          <p:val>
                                            <p:strVal val="#ppt_y+#ppt_h/2"/>
                                          </p:val>
                                        </p:tav>
                                        <p:tav tm="100000">
                                          <p:val>
                                            <p:strVal val="#ppt_y"/>
                                          </p:val>
                                        </p:tav>
                                      </p:tavLst>
                                    </p:anim>
                                    <p:anim calcmode="lin" valueType="num">
                                      <p:cBhvr>
                                        <p:cTn id="21" dur="500" fill="hold"/>
                                        <p:tgtEl>
                                          <p:spTgt spid="9"/>
                                        </p:tgtEl>
                                        <p:attrNameLst>
                                          <p:attrName>ppt_w</p:attrName>
                                        </p:attrNameLst>
                                      </p:cBhvr>
                                      <p:tavLst>
                                        <p:tav tm="0">
                                          <p:val>
                                            <p:strVal val="#ppt_w"/>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8" presetClass="entr" presetSubtype="3" fill="hold" grpId="0" nodeType="clickEffect">
                                  <p:stCondLst>
                                    <p:cond delay="0"/>
                                  </p:stCondLst>
                                  <p:childTnLst>
                                    <p:set>
                                      <p:cBhvr>
                                        <p:cTn id="32" dur="1" fill="hold">
                                          <p:stCondLst>
                                            <p:cond delay="0"/>
                                          </p:stCondLst>
                                        </p:cTn>
                                        <p:tgtEl>
                                          <p:spTgt spid="41051"/>
                                        </p:tgtEl>
                                        <p:attrNameLst>
                                          <p:attrName>style.visibility</p:attrName>
                                        </p:attrNameLst>
                                      </p:cBhvr>
                                      <p:to>
                                        <p:strVal val="visible"/>
                                      </p:to>
                                    </p:set>
                                    <p:animEffect transition="in" filter="strips(upRight)">
                                      <p:cBhvr>
                                        <p:cTn id="33" dur="500"/>
                                        <p:tgtEl>
                                          <p:spTgt spid="41051"/>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9" fill="hold" grpId="0" nodeType="clickEffect">
                                  <p:stCondLst>
                                    <p:cond delay="0"/>
                                  </p:stCondLst>
                                  <p:childTnLst>
                                    <p:set>
                                      <p:cBhvr>
                                        <p:cTn id="37" dur="1" fill="hold">
                                          <p:stCondLst>
                                            <p:cond delay="0"/>
                                          </p:stCondLst>
                                        </p:cTn>
                                        <p:tgtEl>
                                          <p:spTgt spid="41053"/>
                                        </p:tgtEl>
                                        <p:attrNameLst>
                                          <p:attrName>style.visibility</p:attrName>
                                        </p:attrNameLst>
                                      </p:cBhvr>
                                      <p:to>
                                        <p:strVal val="visible"/>
                                      </p:to>
                                    </p:set>
                                    <p:animEffect transition="in" filter="strips(upLeft)">
                                      <p:cBhvr>
                                        <p:cTn id="38" dur="500"/>
                                        <p:tgtEl>
                                          <p:spTgt spid="41053"/>
                                        </p:tgtEl>
                                      </p:cBhvr>
                                    </p:animEffect>
                                  </p:childTnLst>
                                </p:cTn>
                              </p:par>
                            </p:childTnLst>
                          </p:cTn>
                        </p:par>
                      </p:childTnLst>
                    </p:cTn>
                  </p:par>
                  <p:par>
                    <p:cTn id="39" fill="hold">
                      <p:stCondLst>
                        <p:cond delay="indefinite"/>
                      </p:stCondLst>
                      <p:childTnLst>
                        <p:par>
                          <p:cTn id="40" fill="hold">
                            <p:stCondLst>
                              <p:cond delay="0"/>
                            </p:stCondLst>
                            <p:childTnLst>
                              <p:par>
                                <p:cTn id="41" presetID="18" presetClass="entr" presetSubtype="9" fill="hold" grpId="0" nodeType="clickEffect">
                                  <p:stCondLst>
                                    <p:cond delay="0"/>
                                  </p:stCondLst>
                                  <p:childTnLst>
                                    <p:set>
                                      <p:cBhvr>
                                        <p:cTn id="42" dur="1" fill="hold">
                                          <p:stCondLst>
                                            <p:cond delay="0"/>
                                          </p:stCondLst>
                                        </p:cTn>
                                        <p:tgtEl>
                                          <p:spTgt spid="41046"/>
                                        </p:tgtEl>
                                        <p:attrNameLst>
                                          <p:attrName>style.visibility</p:attrName>
                                        </p:attrNameLst>
                                      </p:cBhvr>
                                      <p:to>
                                        <p:strVal val="visible"/>
                                      </p:to>
                                    </p:set>
                                    <p:animEffect transition="in" filter="strips(upLeft)">
                                      <p:cBhvr>
                                        <p:cTn id="43" dur="500"/>
                                        <p:tgtEl>
                                          <p:spTgt spid="41046"/>
                                        </p:tgtEl>
                                      </p:cBhvr>
                                    </p:animEffect>
                                  </p:childTnLst>
                                </p:cTn>
                              </p:par>
                            </p:childTnLst>
                          </p:cTn>
                        </p:par>
                      </p:childTnLst>
                    </p:cTn>
                  </p:par>
                  <p:par>
                    <p:cTn id="44" fill="hold">
                      <p:stCondLst>
                        <p:cond delay="indefinite"/>
                      </p:stCondLst>
                      <p:childTnLst>
                        <p:par>
                          <p:cTn id="45" fill="hold">
                            <p:stCondLst>
                              <p:cond delay="0"/>
                            </p:stCondLst>
                            <p:childTnLst>
                              <p:par>
                                <p:cTn id="46" presetID="18" presetClass="entr" presetSubtype="12" fill="hold" grpId="0" nodeType="clickEffect">
                                  <p:stCondLst>
                                    <p:cond delay="0"/>
                                  </p:stCondLst>
                                  <p:childTnLst>
                                    <p:set>
                                      <p:cBhvr>
                                        <p:cTn id="47" dur="1" fill="hold">
                                          <p:stCondLst>
                                            <p:cond delay="0"/>
                                          </p:stCondLst>
                                        </p:cTn>
                                        <p:tgtEl>
                                          <p:spTgt spid="41054"/>
                                        </p:tgtEl>
                                        <p:attrNameLst>
                                          <p:attrName>style.visibility</p:attrName>
                                        </p:attrNameLst>
                                      </p:cBhvr>
                                      <p:to>
                                        <p:strVal val="visible"/>
                                      </p:to>
                                    </p:set>
                                    <p:animEffect transition="in" filter="strips(downLeft)">
                                      <p:cBhvr>
                                        <p:cTn id="48" dur="500"/>
                                        <p:tgtEl>
                                          <p:spTgt spid="41054"/>
                                        </p:tgtEl>
                                      </p:cBhvr>
                                    </p:animEffect>
                                  </p:childTnLst>
                                </p:cTn>
                              </p:par>
                            </p:childTnLst>
                          </p:cTn>
                        </p:par>
                      </p:childTnLst>
                    </p:cTn>
                  </p:par>
                  <p:par>
                    <p:cTn id="49" fill="hold">
                      <p:stCondLst>
                        <p:cond delay="indefinite"/>
                      </p:stCondLst>
                      <p:childTnLst>
                        <p:par>
                          <p:cTn id="50" fill="hold">
                            <p:stCondLst>
                              <p:cond delay="0"/>
                            </p:stCondLst>
                            <p:childTnLst>
                              <p:par>
                                <p:cTn id="51" presetID="18" presetClass="entr" presetSubtype="12" fill="hold" grpId="0" nodeType="clickEffect">
                                  <p:stCondLst>
                                    <p:cond delay="0"/>
                                  </p:stCondLst>
                                  <p:childTnLst>
                                    <p:set>
                                      <p:cBhvr>
                                        <p:cTn id="52" dur="1" fill="hold">
                                          <p:stCondLst>
                                            <p:cond delay="0"/>
                                          </p:stCondLst>
                                        </p:cTn>
                                        <p:tgtEl>
                                          <p:spTgt spid="41052"/>
                                        </p:tgtEl>
                                        <p:attrNameLst>
                                          <p:attrName>style.visibility</p:attrName>
                                        </p:attrNameLst>
                                      </p:cBhvr>
                                      <p:to>
                                        <p:strVal val="visible"/>
                                      </p:to>
                                    </p:set>
                                    <p:animEffect transition="in" filter="strips(downLeft)">
                                      <p:cBhvr>
                                        <p:cTn id="53" dur="500"/>
                                        <p:tgtEl>
                                          <p:spTgt spid="41052"/>
                                        </p:tgtEl>
                                      </p:cBhvr>
                                    </p:animEffect>
                                  </p:childTnLst>
                                </p:cTn>
                              </p:par>
                            </p:childTnLst>
                          </p:cTn>
                        </p:par>
                      </p:childTnLst>
                    </p:cTn>
                  </p:par>
                  <p:par>
                    <p:cTn id="54" fill="hold">
                      <p:stCondLst>
                        <p:cond delay="indefinite"/>
                      </p:stCondLst>
                      <p:childTnLst>
                        <p:par>
                          <p:cTn id="55" fill="hold">
                            <p:stCondLst>
                              <p:cond delay="0"/>
                            </p:stCondLst>
                            <p:childTnLst>
                              <p:par>
                                <p:cTn id="56" presetID="17" presetClass="entr" presetSubtype="10" fill="hold" grpId="0" nodeType="clickEffect">
                                  <p:stCondLst>
                                    <p:cond delay="0"/>
                                  </p:stCondLst>
                                  <p:childTnLst>
                                    <p:set>
                                      <p:cBhvr>
                                        <p:cTn id="57" dur="1" fill="hold">
                                          <p:stCondLst>
                                            <p:cond delay="0"/>
                                          </p:stCondLst>
                                        </p:cTn>
                                        <p:tgtEl>
                                          <p:spTgt spid="41070"/>
                                        </p:tgtEl>
                                        <p:attrNameLst>
                                          <p:attrName>style.visibility</p:attrName>
                                        </p:attrNameLst>
                                      </p:cBhvr>
                                      <p:to>
                                        <p:strVal val="visible"/>
                                      </p:to>
                                    </p:set>
                                    <p:anim calcmode="lin" valueType="num">
                                      <p:cBhvr>
                                        <p:cTn id="58" dur="500" fill="hold"/>
                                        <p:tgtEl>
                                          <p:spTgt spid="41070"/>
                                        </p:tgtEl>
                                        <p:attrNameLst>
                                          <p:attrName>ppt_w</p:attrName>
                                        </p:attrNameLst>
                                      </p:cBhvr>
                                      <p:tavLst>
                                        <p:tav tm="0">
                                          <p:val>
                                            <p:fltVal val="0"/>
                                          </p:val>
                                        </p:tav>
                                        <p:tav tm="100000">
                                          <p:val>
                                            <p:strVal val="#ppt_w"/>
                                          </p:val>
                                        </p:tav>
                                      </p:tavLst>
                                    </p:anim>
                                    <p:anim calcmode="lin" valueType="num">
                                      <p:cBhvr>
                                        <p:cTn id="59" dur="500" fill="hold"/>
                                        <p:tgtEl>
                                          <p:spTgt spid="41070"/>
                                        </p:tgtEl>
                                        <p:attrNameLst>
                                          <p:attrName>ppt_h</p:attrName>
                                        </p:attrNameLst>
                                      </p:cBhvr>
                                      <p:tavLst>
                                        <p:tav tm="0">
                                          <p:val>
                                            <p:strVal val="#ppt_h"/>
                                          </p:val>
                                        </p:tav>
                                        <p:tav tm="100000">
                                          <p:val>
                                            <p:strVal val="#ppt_h"/>
                                          </p:val>
                                        </p:tav>
                                      </p:tavLst>
                                    </p:anim>
                                  </p:childTnLst>
                                </p:cTn>
                              </p:par>
                            </p:childTnLst>
                          </p:cTn>
                        </p:par>
                      </p:childTnLst>
                    </p:cTn>
                  </p:par>
                  <p:par>
                    <p:cTn id="60" fill="hold">
                      <p:stCondLst>
                        <p:cond delay="indefinite"/>
                      </p:stCondLst>
                      <p:childTnLst>
                        <p:par>
                          <p:cTn id="61" fill="hold">
                            <p:stCondLst>
                              <p:cond delay="0"/>
                            </p:stCondLst>
                            <p:childTnLst>
                              <p:par>
                                <p:cTn id="62" presetID="17" presetClass="entr" presetSubtype="10" fill="hold" grpId="0" nodeType="clickEffect">
                                  <p:stCondLst>
                                    <p:cond delay="0"/>
                                  </p:stCondLst>
                                  <p:childTnLst>
                                    <p:set>
                                      <p:cBhvr>
                                        <p:cTn id="63" dur="1" fill="hold">
                                          <p:stCondLst>
                                            <p:cond delay="0"/>
                                          </p:stCondLst>
                                        </p:cTn>
                                        <p:tgtEl>
                                          <p:spTgt spid="41074"/>
                                        </p:tgtEl>
                                        <p:attrNameLst>
                                          <p:attrName>style.visibility</p:attrName>
                                        </p:attrNameLst>
                                      </p:cBhvr>
                                      <p:to>
                                        <p:strVal val="visible"/>
                                      </p:to>
                                    </p:set>
                                    <p:anim calcmode="lin" valueType="num">
                                      <p:cBhvr>
                                        <p:cTn id="64" dur="500" fill="hold"/>
                                        <p:tgtEl>
                                          <p:spTgt spid="41074"/>
                                        </p:tgtEl>
                                        <p:attrNameLst>
                                          <p:attrName>ppt_w</p:attrName>
                                        </p:attrNameLst>
                                      </p:cBhvr>
                                      <p:tavLst>
                                        <p:tav tm="0">
                                          <p:val>
                                            <p:fltVal val="0"/>
                                          </p:val>
                                        </p:tav>
                                        <p:tav tm="100000">
                                          <p:val>
                                            <p:strVal val="#ppt_w"/>
                                          </p:val>
                                        </p:tav>
                                      </p:tavLst>
                                    </p:anim>
                                    <p:anim calcmode="lin" valueType="num">
                                      <p:cBhvr>
                                        <p:cTn id="65" dur="500" fill="hold"/>
                                        <p:tgtEl>
                                          <p:spTgt spid="41074"/>
                                        </p:tgtEl>
                                        <p:attrNameLst>
                                          <p:attrName>ppt_h</p:attrName>
                                        </p:attrNameLst>
                                      </p:cBhvr>
                                      <p:tavLst>
                                        <p:tav tm="0">
                                          <p:val>
                                            <p:strVal val="#ppt_h"/>
                                          </p:val>
                                        </p:tav>
                                        <p:tav tm="100000">
                                          <p:val>
                                            <p:strVal val="#ppt_h"/>
                                          </p:val>
                                        </p:tav>
                                      </p:tavLst>
                                    </p:anim>
                                  </p:childTnLst>
                                </p:cTn>
                              </p:par>
                            </p:childTnLst>
                          </p:cTn>
                        </p:par>
                      </p:childTnLst>
                    </p:cTn>
                  </p:par>
                  <p:par>
                    <p:cTn id="66" fill="hold">
                      <p:stCondLst>
                        <p:cond delay="indefinite"/>
                      </p:stCondLst>
                      <p:childTnLst>
                        <p:par>
                          <p:cTn id="67" fill="hold">
                            <p:stCondLst>
                              <p:cond delay="0"/>
                            </p:stCondLst>
                            <p:childTnLst>
                              <p:par>
                                <p:cTn id="68" presetID="17" presetClass="entr" presetSubtype="10" fill="hold" grpId="0" nodeType="clickEffect">
                                  <p:stCondLst>
                                    <p:cond delay="0"/>
                                  </p:stCondLst>
                                  <p:childTnLst>
                                    <p:set>
                                      <p:cBhvr>
                                        <p:cTn id="69" dur="1" fill="hold">
                                          <p:stCondLst>
                                            <p:cond delay="0"/>
                                          </p:stCondLst>
                                        </p:cTn>
                                        <p:tgtEl>
                                          <p:spTgt spid="41075"/>
                                        </p:tgtEl>
                                        <p:attrNameLst>
                                          <p:attrName>style.visibility</p:attrName>
                                        </p:attrNameLst>
                                      </p:cBhvr>
                                      <p:to>
                                        <p:strVal val="visible"/>
                                      </p:to>
                                    </p:set>
                                    <p:anim calcmode="lin" valueType="num">
                                      <p:cBhvr>
                                        <p:cTn id="70" dur="500" fill="hold"/>
                                        <p:tgtEl>
                                          <p:spTgt spid="41075"/>
                                        </p:tgtEl>
                                        <p:attrNameLst>
                                          <p:attrName>ppt_w</p:attrName>
                                        </p:attrNameLst>
                                      </p:cBhvr>
                                      <p:tavLst>
                                        <p:tav tm="0">
                                          <p:val>
                                            <p:fltVal val="0"/>
                                          </p:val>
                                        </p:tav>
                                        <p:tav tm="100000">
                                          <p:val>
                                            <p:strVal val="#ppt_w"/>
                                          </p:val>
                                        </p:tav>
                                      </p:tavLst>
                                    </p:anim>
                                    <p:anim calcmode="lin" valueType="num">
                                      <p:cBhvr>
                                        <p:cTn id="71" dur="500" fill="hold"/>
                                        <p:tgtEl>
                                          <p:spTgt spid="41075"/>
                                        </p:tgtEl>
                                        <p:attrNameLst>
                                          <p:attrName>ppt_h</p:attrName>
                                        </p:attrNameLst>
                                      </p:cBhvr>
                                      <p:tavLst>
                                        <p:tav tm="0">
                                          <p:val>
                                            <p:strVal val="#ppt_h"/>
                                          </p:val>
                                        </p:tav>
                                        <p:tav tm="100000">
                                          <p:val>
                                            <p:strVal val="#ppt_h"/>
                                          </p:val>
                                        </p:tav>
                                      </p:tavLst>
                                    </p:anim>
                                  </p:childTnLst>
                                </p:cTn>
                              </p:par>
                            </p:childTnLst>
                          </p:cTn>
                        </p:par>
                      </p:childTnLst>
                    </p:cTn>
                  </p:par>
                  <p:par>
                    <p:cTn id="72" fill="hold">
                      <p:stCondLst>
                        <p:cond delay="indefinite"/>
                      </p:stCondLst>
                      <p:childTnLst>
                        <p:par>
                          <p:cTn id="73" fill="hold">
                            <p:stCondLst>
                              <p:cond delay="0"/>
                            </p:stCondLst>
                            <p:childTnLst>
                              <p:par>
                                <p:cTn id="74" presetID="18" presetClass="entr" presetSubtype="12" fill="hold" grpId="0" nodeType="clickEffect">
                                  <p:stCondLst>
                                    <p:cond delay="0"/>
                                  </p:stCondLst>
                                  <p:childTnLst>
                                    <p:set>
                                      <p:cBhvr>
                                        <p:cTn id="75" dur="1" fill="hold">
                                          <p:stCondLst>
                                            <p:cond delay="0"/>
                                          </p:stCondLst>
                                        </p:cTn>
                                        <p:tgtEl>
                                          <p:spTgt spid="41059"/>
                                        </p:tgtEl>
                                        <p:attrNameLst>
                                          <p:attrName>style.visibility</p:attrName>
                                        </p:attrNameLst>
                                      </p:cBhvr>
                                      <p:to>
                                        <p:strVal val="visible"/>
                                      </p:to>
                                    </p:set>
                                    <p:animEffect transition="in" filter="strips(downLeft)">
                                      <p:cBhvr>
                                        <p:cTn id="76" dur="500"/>
                                        <p:tgtEl>
                                          <p:spTgt spid="41059"/>
                                        </p:tgtEl>
                                      </p:cBhvr>
                                    </p:animEffect>
                                  </p:childTnLst>
                                </p:cTn>
                              </p:par>
                            </p:childTnLst>
                          </p:cTn>
                        </p:par>
                      </p:childTnLst>
                    </p:cTn>
                  </p:par>
                  <p:par>
                    <p:cTn id="77" fill="hold">
                      <p:stCondLst>
                        <p:cond delay="indefinite"/>
                      </p:stCondLst>
                      <p:childTnLst>
                        <p:par>
                          <p:cTn id="78" fill="hold">
                            <p:stCondLst>
                              <p:cond delay="0"/>
                            </p:stCondLst>
                            <p:childTnLst>
                              <p:par>
                                <p:cTn id="79" presetID="18" presetClass="entr" presetSubtype="12" fill="hold" grpId="0" nodeType="clickEffect">
                                  <p:stCondLst>
                                    <p:cond delay="0"/>
                                  </p:stCondLst>
                                  <p:childTnLst>
                                    <p:set>
                                      <p:cBhvr>
                                        <p:cTn id="80" dur="1" fill="hold">
                                          <p:stCondLst>
                                            <p:cond delay="0"/>
                                          </p:stCondLst>
                                        </p:cTn>
                                        <p:tgtEl>
                                          <p:spTgt spid="41060"/>
                                        </p:tgtEl>
                                        <p:attrNameLst>
                                          <p:attrName>style.visibility</p:attrName>
                                        </p:attrNameLst>
                                      </p:cBhvr>
                                      <p:to>
                                        <p:strVal val="visible"/>
                                      </p:to>
                                    </p:set>
                                    <p:animEffect transition="in" filter="strips(downLeft)">
                                      <p:cBhvr>
                                        <p:cTn id="81" dur="500"/>
                                        <p:tgtEl>
                                          <p:spTgt spid="41060"/>
                                        </p:tgtEl>
                                      </p:cBhvr>
                                    </p:animEffect>
                                  </p:childTnLst>
                                </p:cTn>
                              </p:par>
                            </p:childTnLst>
                          </p:cTn>
                        </p:par>
                      </p:childTnLst>
                    </p:cTn>
                  </p:par>
                  <p:par>
                    <p:cTn id="82" fill="hold">
                      <p:stCondLst>
                        <p:cond delay="indefinite"/>
                      </p:stCondLst>
                      <p:childTnLst>
                        <p:par>
                          <p:cTn id="83" fill="hold">
                            <p:stCondLst>
                              <p:cond delay="0"/>
                            </p:stCondLst>
                            <p:childTnLst>
                              <p:par>
                                <p:cTn id="84" presetID="18" presetClass="entr" presetSubtype="9" fill="hold" grpId="0" nodeType="clickEffect">
                                  <p:stCondLst>
                                    <p:cond delay="0"/>
                                  </p:stCondLst>
                                  <p:childTnLst>
                                    <p:set>
                                      <p:cBhvr>
                                        <p:cTn id="85" dur="1" fill="hold">
                                          <p:stCondLst>
                                            <p:cond delay="0"/>
                                          </p:stCondLst>
                                        </p:cTn>
                                        <p:tgtEl>
                                          <p:spTgt spid="41081"/>
                                        </p:tgtEl>
                                        <p:attrNameLst>
                                          <p:attrName>style.visibility</p:attrName>
                                        </p:attrNameLst>
                                      </p:cBhvr>
                                      <p:to>
                                        <p:strVal val="visible"/>
                                      </p:to>
                                    </p:set>
                                    <p:animEffect transition="in" filter="strips(upLeft)">
                                      <p:cBhvr>
                                        <p:cTn id="86" dur="500"/>
                                        <p:tgtEl>
                                          <p:spTgt spid="41081"/>
                                        </p:tgtEl>
                                      </p:cBhvr>
                                    </p:animEffect>
                                  </p:childTnLst>
                                </p:cTn>
                              </p:par>
                            </p:childTnLst>
                          </p:cTn>
                        </p:par>
                      </p:childTnLst>
                    </p:cTn>
                  </p:par>
                  <p:par>
                    <p:cTn id="87" fill="hold">
                      <p:stCondLst>
                        <p:cond delay="indefinite"/>
                      </p:stCondLst>
                      <p:childTnLst>
                        <p:par>
                          <p:cTn id="88" fill="hold">
                            <p:stCondLst>
                              <p:cond delay="0"/>
                            </p:stCondLst>
                            <p:childTnLst>
                              <p:par>
                                <p:cTn id="89" presetID="18" presetClass="entr" presetSubtype="9" fill="hold" grpId="0" nodeType="clickEffect">
                                  <p:stCondLst>
                                    <p:cond delay="0"/>
                                  </p:stCondLst>
                                  <p:childTnLst>
                                    <p:set>
                                      <p:cBhvr>
                                        <p:cTn id="90" dur="1" fill="hold">
                                          <p:stCondLst>
                                            <p:cond delay="0"/>
                                          </p:stCondLst>
                                        </p:cTn>
                                        <p:tgtEl>
                                          <p:spTgt spid="41082"/>
                                        </p:tgtEl>
                                        <p:attrNameLst>
                                          <p:attrName>style.visibility</p:attrName>
                                        </p:attrNameLst>
                                      </p:cBhvr>
                                      <p:to>
                                        <p:strVal val="visible"/>
                                      </p:to>
                                    </p:set>
                                    <p:animEffect transition="in" filter="strips(upLeft)">
                                      <p:cBhvr>
                                        <p:cTn id="91" dur="500"/>
                                        <p:tgtEl>
                                          <p:spTgt spid="41082"/>
                                        </p:tgtEl>
                                      </p:cBhvr>
                                    </p:animEffect>
                                  </p:childTnLst>
                                </p:cTn>
                              </p:par>
                            </p:childTnLst>
                          </p:cTn>
                        </p:par>
                      </p:childTnLst>
                    </p:cTn>
                  </p:par>
                  <p:par>
                    <p:cTn id="92" fill="hold">
                      <p:stCondLst>
                        <p:cond delay="indefinite"/>
                      </p:stCondLst>
                      <p:childTnLst>
                        <p:par>
                          <p:cTn id="93" fill="hold">
                            <p:stCondLst>
                              <p:cond delay="0"/>
                            </p:stCondLst>
                            <p:childTnLst>
                              <p:par>
                                <p:cTn id="94" presetID="18" presetClass="entr" presetSubtype="6" fill="hold" grpId="0" nodeType="clickEffect">
                                  <p:stCondLst>
                                    <p:cond delay="0"/>
                                  </p:stCondLst>
                                  <p:childTnLst>
                                    <p:set>
                                      <p:cBhvr>
                                        <p:cTn id="95" dur="1" fill="hold">
                                          <p:stCondLst>
                                            <p:cond delay="0"/>
                                          </p:stCondLst>
                                        </p:cTn>
                                        <p:tgtEl>
                                          <p:spTgt spid="41038"/>
                                        </p:tgtEl>
                                        <p:attrNameLst>
                                          <p:attrName>style.visibility</p:attrName>
                                        </p:attrNameLst>
                                      </p:cBhvr>
                                      <p:to>
                                        <p:strVal val="visible"/>
                                      </p:to>
                                    </p:set>
                                    <p:animEffect transition="in" filter="strips(downRight)">
                                      <p:cBhvr>
                                        <p:cTn id="96" dur="500"/>
                                        <p:tgtEl>
                                          <p:spTgt spid="41038"/>
                                        </p:tgtEl>
                                      </p:cBhvr>
                                    </p:animEffect>
                                  </p:childTnLst>
                                </p:cTn>
                              </p:par>
                            </p:childTnLst>
                          </p:cTn>
                        </p:par>
                      </p:childTnLst>
                    </p:cTn>
                  </p:par>
                  <p:par>
                    <p:cTn id="97" fill="hold">
                      <p:stCondLst>
                        <p:cond delay="indefinite"/>
                      </p:stCondLst>
                      <p:childTnLst>
                        <p:par>
                          <p:cTn id="98" fill="hold">
                            <p:stCondLst>
                              <p:cond delay="0"/>
                            </p:stCondLst>
                            <p:childTnLst>
                              <p:par>
                                <p:cTn id="99" presetID="18" presetClass="entr" presetSubtype="6" fill="hold" grpId="0" nodeType="clickEffect">
                                  <p:stCondLst>
                                    <p:cond delay="0"/>
                                  </p:stCondLst>
                                  <p:childTnLst>
                                    <p:set>
                                      <p:cBhvr>
                                        <p:cTn id="100" dur="1" fill="hold">
                                          <p:stCondLst>
                                            <p:cond delay="0"/>
                                          </p:stCondLst>
                                        </p:cTn>
                                        <p:tgtEl>
                                          <p:spTgt spid="41042"/>
                                        </p:tgtEl>
                                        <p:attrNameLst>
                                          <p:attrName>style.visibility</p:attrName>
                                        </p:attrNameLst>
                                      </p:cBhvr>
                                      <p:to>
                                        <p:strVal val="visible"/>
                                      </p:to>
                                    </p:set>
                                    <p:animEffect transition="in" filter="strips(downRight)">
                                      <p:cBhvr>
                                        <p:cTn id="101" dur="500"/>
                                        <p:tgtEl>
                                          <p:spTgt spid="41042"/>
                                        </p:tgtEl>
                                      </p:cBhvr>
                                    </p:animEffect>
                                  </p:childTnLst>
                                </p:cTn>
                              </p:par>
                            </p:childTnLst>
                          </p:cTn>
                        </p:par>
                      </p:childTnLst>
                    </p:cTn>
                  </p:par>
                  <p:par>
                    <p:cTn id="102" fill="hold">
                      <p:stCondLst>
                        <p:cond delay="indefinite"/>
                      </p:stCondLst>
                      <p:childTnLst>
                        <p:par>
                          <p:cTn id="103" fill="hold">
                            <p:stCondLst>
                              <p:cond delay="0"/>
                            </p:stCondLst>
                            <p:childTnLst>
                              <p:par>
                                <p:cTn id="104" presetID="18" presetClass="entr" presetSubtype="6" fill="hold" grpId="0" nodeType="clickEffect">
                                  <p:stCondLst>
                                    <p:cond delay="0"/>
                                  </p:stCondLst>
                                  <p:childTnLst>
                                    <p:set>
                                      <p:cBhvr>
                                        <p:cTn id="105" dur="1" fill="hold">
                                          <p:stCondLst>
                                            <p:cond delay="0"/>
                                          </p:stCondLst>
                                        </p:cTn>
                                        <p:tgtEl>
                                          <p:spTgt spid="41037"/>
                                        </p:tgtEl>
                                        <p:attrNameLst>
                                          <p:attrName>style.visibility</p:attrName>
                                        </p:attrNameLst>
                                      </p:cBhvr>
                                      <p:to>
                                        <p:strVal val="visible"/>
                                      </p:to>
                                    </p:set>
                                    <p:animEffect transition="in" filter="strips(downRight)">
                                      <p:cBhvr>
                                        <p:cTn id="106" dur="500"/>
                                        <p:tgtEl>
                                          <p:spTgt spid="41037"/>
                                        </p:tgtEl>
                                      </p:cBhvr>
                                    </p:animEffect>
                                  </p:childTnLst>
                                </p:cTn>
                              </p:par>
                            </p:childTnLst>
                          </p:cTn>
                        </p:par>
                      </p:childTnLst>
                    </p:cTn>
                  </p:par>
                  <p:par>
                    <p:cTn id="107" fill="hold">
                      <p:stCondLst>
                        <p:cond delay="indefinite"/>
                      </p:stCondLst>
                      <p:childTnLst>
                        <p:par>
                          <p:cTn id="108" fill="hold">
                            <p:stCondLst>
                              <p:cond delay="0"/>
                            </p:stCondLst>
                            <p:childTnLst>
                              <p:par>
                                <p:cTn id="109" presetID="18" presetClass="entr" presetSubtype="6" fill="hold" grpId="0" nodeType="clickEffect">
                                  <p:stCondLst>
                                    <p:cond delay="0"/>
                                  </p:stCondLst>
                                  <p:childTnLst>
                                    <p:set>
                                      <p:cBhvr>
                                        <p:cTn id="110" dur="1" fill="hold">
                                          <p:stCondLst>
                                            <p:cond delay="0"/>
                                          </p:stCondLst>
                                        </p:cTn>
                                        <p:tgtEl>
                                          <p:spTgt spid="41043"/>
                                        </p:tgtEl>
                                        <p:attrNameLst>
                                          <p:attrName>style.visibility</p:attrName>
                                        </p:attrNameLst>
                                      </p:cBhvr>
                                      <p:to>
                                        <p:strVal val="visible"/>
                                      </p:to>
                                    </p:set>
                                    <p:animEffect transition="in" filter="strips(downRight)">
                                      <p:cBhvr>
                                        <p:cTn id="111" dur="500"/>
                                        <p:tgtEl>
                                          <p:spTgt spid="41043"/>
                                        </p:tgtEl>
                                      </p:cBhvr>
                                    </p:animEffect>
                                  </p:childTnLst>
                                </p:cTn>
                              </p:par>
                            </p:childTnLst>
                          </p:cTn>
                        </p:par>
                      </p:childTnLst>
                    </p:cTn>
                  </p:par>
                  <p:par>
                    <p:cTn id="112" fill="hold">
                      <p:stCondLst>
                        <p:cond delay="indefinite"/>
                      </p:stCondLst>
                      <p:childTnLst>
                        <p:par>
                          <p:cTn id="113" fill="hold">
                            <p:stCondLst>
                              <p:cond delay="0"/>
                            </p:stCondLst>
                            <p:childTnLst>
                              <p:par>
                                <p:cTn id="114" presetID="18" presetClass="entr" presetSubtype="12" fill="hold" grpId="0" nodeType="clickEffect">
                                  <p:stCondLst>
                                    <p:cond delay="0"/>
                                  </p:stCondLst>
                                  <p:childTnLst>
                                    <p:set>
                                      <p:cBhvr>
                                        <p:cTn id="115" dur="1" fill="hold">
                                          <p:stCondLst>
                                            <p:cond delay="0"/>
                                          </p:stCondLst>
                                        </p:cTn>
                                        <p:tgtEl>
                                          <p:spTgt spid="41063"/>
                                        </p:tgtEl>
                                        <p:attrNameLst>
                                          <p:attrName>style.visibility</p:attrName>
                                        </p:attrNameLst>
                                      </p:cBhvr>
                                      <p:to>
                                        <p:strVal val="visible"/>
                                      </p:to>
                                    </p:set>
                                    <p:animEffect transition="in" filter="strips(downLeft)">
                                      <p:cBhvr>
                                        <p:cTn id="116" dur="500"/>
                                        <p:tgtEl>
                                          <p:spTgt spid="41063"/>
                                        </p:tgtEl>
                                      </p:cBhvr>
                                    </p:animEffect>
                                  </p:childTnLst>
                                </p:cTn>
                              </p:par>
                            </p:childTnLst>
                          </p:cTn>
                        </p:par>
                      </p:childTnLst>
                    </p:cTn>
                  </p:par>
                  <p:par>
                    <p:cTn id="117" fill="hold">
                      <p:stCondLst>
                        <p:cond delay="indefinite"/>
                      </p:stCondLst>
                      <p:childTnLst>
                        <p:par>
                          <p:cTn id="118" fill="hold">
                            <p:stCondLst>
                              <p:cond delay="0"/>
                            </p:stCondLst>
                            <p:childTnLst>
                              <p:par>
                                <p:cTn id="119" presetID="18" presetClass="entr" presetSubtype="12" fill="hold" grpId="0" nodeType="clickEffect">
                                  <p:stCondLst>
                                    <p:cond delay="0"/>
                                  </p:stCondLst>
                                  <p:childTnLst>
                                    <p:set>
                                      <p:cBhvr>
                                        <p:cTn id="120" dur="1" fill="hold">
                                          <p:stCondLst>
                                            <p:cond delay="0"/>
                                          </p:stCondLst>
                                        </p:cTn>
                                        <p:tgtEl>
                                          <p:spTgt spid="41066"/>
                                        </p:tgtEl>
                                        <p:attrNameLst>
                                          <p:attrName>style.visibility</p:attrName>
                                        </p:attrNameLst>
                                      </p:cBhvr>
                                      <p:to>
                                        <p:strVal val="visible"/>
                                      </p:to>
                                    </p:set>
                                    <p:animEffect transition="in" filter="strips(downLeft)">
                                      <p:cBhvr>
                                        <p:cTn id="121" dur="500"/>
                                        <p:tgtEl>
                                          <p:spTgt spid="41066"/>
                                        </p:tgtEl>
                                      </p:cBhvr>
                                    </p:animEffect>
                                  </p:childTnLst>
                                </p:cTn>
                              </p:par>
                            </p:childTnLst>
                          </p:cTn>
                        </p:par>
                      </p:childTnLst>
                    </p:cTn>
                  </p:par>
                  <p:par>
                    <p:cTn id="122" fill="hold">
                      <p:stCondLst>
                        <p:cond delay="indefinite"/>
                      </p:stCondLst>
                      <p:childTnLst>
                        <p:par>
                          <p:cTn id="123" fill="hold">
                            <p:stCondLst>
                              <p:cond delay="0"/>
                            </p:stCondLst>
                            <p:childTnLst>
                              <p:par>
                                <p:cTn id="124" presetID="18" presetClass="entr" presetSubtype="9" fill="hold" grpId="0" nodeType="clickEffect">
                                  <p:stCondLst>
                                    <p:cond delay="0"/>
                                  </p:stCondLst>
                                  <p:childTnLst>
                                    <p:set>
                                      <p:cBhvr>
                                        <p:cTn id="125" dur="1" fill="hold">
                                          <p:stCondLst>
                                            <p:cond delay="0"/>
                                          </p:stCondLst>
                                        </p:cTn>
                                        <p:tgtEl>
                                          <p:spTgt spid="41062"/>
                                        </p:tgtEl>
                                        <p:attrNameLst>
                                          <p:attrName>style.visibility</p:attrName>
                                        </p:attrNameLst>
                                      </p:cBhvr>
                                      <p:to>
                                        <p:strVal val="visible"/>
                                      </p:to>
                                    </p:set>
                                    <p:animEffect transition="in" filter="strips(upLeft)">
                                      <p:cBhvr>
                                        <p:cTn id="126" dur="500"/>
                                        <p:tgtEl>
                                          <p:spTgt spid="41062"/>
                                        </p:tgtEl>
                                      </p:cBhvr>
                                    </p:animEffect>
                                  </p:childTnLst>
                                </p:cTn>
                              </p:par>
                            </p:childTnLst>
                          </p:cTn>
                        </p:par>
                      </p:childTnLst>
                    </p:cTn>
                  </p:par>
                  <p:par>
                    <p:cTn id="127" fill="hold">
                      <p:stCondLst>
                        <p:cond delay="indefinite"/>
                      </p:stCondLst>
                      <p:childTnLst>
                        <p:par>
                          <p:cTn id="128" fill="hold">
                            <p:stCondLst>
                              <p:cond delay="0"/>
                            </p:stCondLst>
                            <p:childTnLst>
                              <p:par>
                                <p:cTn id="129" presetID="18" presetClass="entr" presetSubtype="6" fill="hold" grpId="0" nodeType="clickEffect">
                                  <p:stCondLst>
                                    <p:cond delay="0"/>
                                  </p:stCondLst>
                                  <p:childTnLst>
                                    <p:set>
                                      <p:cBhvr>
                                        <p:cTn id="130" dur="1" fill="hold">
                                          <p:stCondLst>
                                            <p:cond delay="0"/>
                                          </p:stCondLst>
                                        </p:cTn>
                                        <p:tgtEl>
                                          <p:spTgt spid="41069"/>
                                        </p:tgtEl>
                                        <p:attrNameLst>
                                          <p:attrName>style.visibility</p:attrName>
                                        </p:attrNameLst>
                                      </p:cBhvr>
                                      <p:to>
                                        <p:strVal val="visible"/>
                                      </p:to>
                                    </p:set>
                                    <p:animEffect transition="in" filter="strips(downRight)">
                                      <p:cBhvr>
                                        <p:cTn id="131" dur="500"/>
                                        <p:tgtEl>
                                          <p:spTgt spid="41069"/>
                                        </p:tgtEl>
                                      </p:cBhvr>
                                    </p:animEffect>
                                  </p:childTnLst>
                                </p:cTn>
                              </p:par>
                            </p:childTnLst>
                          </p:cTn>
                        </p:par>
                      </p:childTnLst>
                    </p:cTn>
                  </p:par>
                  <p:par>
                    <p:cTn id="132" fill="hold">
                      <p:stCondLst>
                        <p:cond delay="indefinite"/>
                      </p:stCondLst>
                      <p:childTnLst>
                        <p:par>
                          <p:cTn id="133" fill="hold">
                            <p:stCondLst>
                              <p:cond delay="0"/>
                            </p:stCondLst>
                            <p:childTnLst>
                              <p:par>
                                <p:cTn id="134" presetID="18" presetClass="entr" presetSubtype="12" fill="hold" grpId="0" nodeType="clickEffect">
                                  <p:stCondLst>
                                    <p:cond delay="0"/>
                                  </p:stCondLst>
                                  <p:childTnLst>
                                    <p:set>
                                      <p:cBhvr>
                                        <p:cTn id="135" dur="1" fill="hold">
                                          <p:stCondLst>
                                            <p:cond delay="0"/>
                                          </p:stCondLst>
                                        </p:cTn>
                                        <p:tgtEl>
                                          <p:spTgt spid="41064"/>
                                        </p:tgtEl>
                                        <p:attrNameLst>
                                          <p:attrName>style.visibility</p:attrName>
                                        </p:attrNameLst>
                                      </p:cBhvr>
                                      <p:to>
                                        <p:strVal val="visible"/>
                                      </p:to>
                                    </p:set>
                                    <p:animEffect transition="in" filter="strips(downLeft)">
                                      <p:cBhvr>
                                        <p:cTn id="136" dur="500"/>
                                        <p:tgtEl>
                                          <p:spTgt spid="41064"/>
                                        </p:tgtEl>
                                      </p:cBhvr>
                                    </p:animEffect>
                                  </p:childTnLst>
                                </p:cTn>
                              </p:par>
                            </p:childTnLst>
                          </p:cTn>
                        </p:par>
                      </p:childTnLst>
                    </p:cTn>
                  </p:par>
                  <p:par>
                    <p:cTn id="137" fill="hold">
                      <p:stCondLst>
                        <p:cond delay="indefinite"/>
                      </p:stCondLst>
                      <p:childTnLst>
                        <p:par>
                          <p:cTn id="138" fill="hold">
                            <p:stCondLst>
                              <p:cond delay="0"/>
                            </p:stCondLst>
                            <p:childTnLst>
                              <p:par>
                                <p:cTn id="139" presetID="18" presetClass="entr" presetSubtype="12" fill="hold" grpId="0" nodeType="clickEffect">
                                  <p:stCondLst>
                                    <p:cond delay="0"/>
                                  </p:stCondLst>
                                  <p:childTnLst>
                                    <p:set>
                                      <p:cBhvr>
                                        <p:cTn id="140" dur="1" fill="hold">
                                          <p:stCondLst>
                                            <p:cond delay="0"/>
                                          </p:stCondLst>
                                        </p:cTn>
                                        <p:tgtEl>
                                          <p:spTgt spid="41065"/>
                                        </p:tgtEl>
                                        <p:attrNameLst>
                                          <p:attrName>style.visibility</p:attrName>
                                        </p:attrNameLst>
                                      </p:cBhvr>
                                      <p:to>
                                        <p:strVal val="visible"/>
                                      </p:to>
                                    </p:set>
                                    <p:animEffect transition="in" filter="strips(downLeft)">
                                      <p:cBhvr>
                                        <p:cTn id="141" dur="500"/>
                                        <p:tgtEl>
                                          <p:spTgt spid="41065"/>
                                        </p:tgtEl>
                                      </p:cBhvr>
                                    </p:animEffect>
                                  </p:childTnLst>
                                </p:cTn>
                              </p:par>
                            </p:childTnLst>
                          </p:cTn>
                        </p:par>
                      </p:childTnLst>
                    </p:cTn>
                  </p:par>
                  <p:par>
                    <p:cTn id="142" fill="hold">
                      <p:stCondLst>
                        <p:cond delay="indefinite"/>
                      </p:stCondLst>
                      <p:childTnLst>
                        <p:par>
                          <p:cTn id="143" fill="hold">
                            <p:stCondLst>
                              <p:cond delay="0"/>
                            </p:stCondLst>
                            <p:childTnLst>
                              <p:par>
                                <p:cTn id="144" presetID="18" presetClass="entr" presetSubtype="6" fill="hold" grpId="0" nodeType="clickEffect">
                                  <p:stCondLst>
                                    <p:cond delay="0"/>
                                  </p:stCondLst>
                                  <p:childTnLst>
                                    <p:set>
                                      <p:cBhvr>
                                        <p:cTn id="145" dur="1" fill="hold">
                                          <p:stCondLst>
                                            <p:cond delay="0"/>
                                          </p:stCondLst>
                                        </p:cTn>
                                        <p:tgtEl>
                                          <p:spTgt spid="41061"/>
                                        </p:tgtEl>
                                        <p:attrNameLst>
                                          <p:attrName>style.visibility</p:attrName>
                                        </p:attrNameLst>
                                      </p:cBhvr>
                                      <p:to>
                                        <p:strVal val="visible"/>
                                      </p:to>
                                    </p:set>
                                    <p:animEffect transition="in" filter="strips(downRight)">
                                      <p:cBhvr>
                                        <p:cTn id="146" dur="500"/>
                                        <p:tgtEl>
                                          <p:spTgt spid="41061"/>
                                        </p:tgtEl>
                                      </p:cBhvr>
                                    </p:animEffect>
                                  </p:childTnLst>
                                </p:cTn>
                              </p:par>
                            </p:childTnLst>
                          </p:cTn>
                        </p:par>
                      </p:childTnLst>
                    </p:cTn>
                  </p:par>
                  <p:par>
                    <p:cTn id="147" fill="hold">
                      <p:stCondLst>
                        <p:cond delay="indefinite"/>
                      </p:stCondLst>
                      <p:childTnLst>
                        <p:par>
                          <p:cTn id="148" fill="hold">
                            <p:stCondLst>
                              <p:cond delay="0"/>
                            </p:stCondLst>
                            <p:childTnLst>
                              <p:par>
                                <p:cTn id="149" presetID="18" presetClass="entr" presetSubtype="12" fill="hold" grpId="0" nodeType="clickEffect">
                                  <p:stCondLst>
                                    <p:cond delay="0"/>
                                  </p:stCondLst>
                                  <p:childTnLst>
                                    <p:set>
                                      <p:cBhvr>
                                        <p:cTn id="150" dur="1" fill="hold">
                                          <p:stCondLst>
                                            <p:cond delay="0"/>
                                          </p:stCondLst>
                                        </p:cTn>
                                        <p:tgtEl>
                                          <p:spTgt spid="41044"/>
                                        </p:tgtEl>
                                        <p:attrNameLst>
                                          <p:attrName>style.visibility</p:attrName>
                                        </p:attrNameLst>
                                      </p:cBhvr>
                                      <p:to>
                                        <p:strVal val="visible"/>
                                      </p:to>
                                    </p:set>
                                    <p:animEffect transition="in" filter="strips(downLeft)">
                                      <p:cBhvr>
                                        <p:cTn id="151" dur="500"/>
                                        <p:tgtEl>
                                          <p:spTgt spid="41044"/>
                                        </p:tgtEl>
                                      </p:cBhvr>
                                    </p:animEffect>
                                  </p:childTnLst>
                                </p:cTn>
                              </p:par>
                            </p:childTnLst>
                          </p:cTn>
                        </p:par>
                      </p:childTnLst>
                    </p:cTn>
                  </p:par>
                  <p:par>
                    <p:cTn id="152" fill="hold">
                      <p:stCondLst>
                        <p:cond delay="indefinite"/>
                      </p:stCondLst>
                      <p:childTnLst>
                        <p:par>
                          <p:cTn id="153" fill="hold">
                            <p:stCondLst>
                              <p:cond delay="0"/>
                            </p:stCondLst>
                            <p:childTnLst>
                              <p:par>
                                <p:cTn id="154" presetID="18" presetClass="entr" presetSubtype="12" fill="hold" grpId="0" nodeType="clickEffect">
                                  <p:stCondLst>
                                    <p:cond delay="0"/>
                                  </p:stCondLst>
                                  <p:childTnLst>
                                    <p:set>
                                      <p:cBhvr>
                                        <p:cTn id="155" dur="1" fill="hold">
                                          <p:stCondLst>
                                            <p:cond delay="0"/>
                                          </p:stCondLst>
                                        </p:cTn>
                                        <p:tgtEl>
                                          <p:spTgt spid="41040"/>
                                        </p:tgtEl>
                                        <p:attrNameLst>
                                          <p:attrName>style.visibility</p:attrName>
                                        </p:attrNameLst>
                                      </p:cBhvr>
                                      <p:to>
                                        <p:strVal val="visible"/>
                                      </p:to>
                                    </p:set>
                                    <p:animEffect transition="in" filter="strips(downLeft)">
                                      <p:cBhvr>
                                        <p:cTn id="156" dur="500"/>
                                        <p:tgtEl>
                                          <p:spTgt spid="41040"/>
                                        </p:tgtEl>
                                      </p:cBhvr>
                                    </p:animEffect>
                                  </p:childTnLst>
                                </p:cTn>
                              </p:par>
                            </p:childTnLst>
                          </p:cTn>
                        </p:par>
                      </p:childTnLst>
                    </p:cTn>
                  </p:par>
                  <p:par>
                    <p:cTn id="157" fill="hold">
                      <p:stCondLst>
                        <p:cond delay="indefinite"/>
                      </p:stCondLst>
                      <p:childTnLst>
                        <p:par>
                          <p:cTn id="158" fill="hold">
                            <p:stCondLst>
                              <p:cond delay="0"/>
                            </p:stCondLst>
                            <p:childTnLst>
                              <p:par>
                                <p:cTn id="159" presetID="18" presetClass="entr" presetSubtype="12" fill="hold" grpId="0" nodeType="clickEffect">
                                  <p:stCondLst>
                                    <p:cond delay="0"/>
                                  </p:stCondLst>
                                  <p:childTnLst>
                                    <p:set>
                                      <p:cBhvr>
                                        <p:cTn id="160" dur="1" fill="hold">
                                          <p:stCondLst>
                                            <p:cond delay="0"/>
                                          </p:stCondLst>
                                        </p:cTn>
                                        <p:tgtEl>
                                          <p:spTgt spid="41039"/>
                                        </p:tgtEl>
                                        <p:attrNameLst>
                                          <p:attrName>style.visibility</p:attrName>
                                        </p:attrNameLst>
                                      </p:cBhvr>
                                      <p:to>
                                        <p:strVal val="visible"/>
                                      </p:to>
                                    </p:set>
                                    <p:animEffect transition="in" filter="strips(downLeft)">
                                      <p:cBhvr>
                                        <p:cTn id="161" dur="500"/>
                                        <p:tgtEl>
                                          <p:spTgt spid="41039"/>
                                        </p:tgtEl>
                                      </p:cBhvr>
                                    </p:animEffect>
                                  </p:childTnLst>
                                </p:cTn>
                              </p:par>
                            </p:childTnLst>
                          </p:cTn>
                        </p:par>
                      </p:childTnLst>
                    </p:cTn>
                  </p:par>
                  <p:par>
                    <p:cTn id="162" fill="hold">
                      <p:stCondLst>
                        <p:cond delay="indefinite"/>
                      </p:stCondLst>
                      <p:childTnLst>
                        <p:par>
                          <p:cTn id="163" fill="hold">
                            <p:stCondLst>
                              <p:cond delay="0"/>
                            </p:stCondLst>
                            <p:childTnLst>
                              <p:par>
                                <p:cTn id="164" presetID="18" presetClass="entr" presetSubtype="12" fill="hold" grpId="0" nodeType="clickEffect">
                                  <p:stCondLst>
                                    <p:cond delay="0"/>
                                  </p:stCondLst>
                                  <p:childTnLst>
                                    <p:set>
                                      <p:cBhvr>
                                        <p:cTn id="165" dur="1" fill="hold">
                                          <p:stCondLst>
                                            <p:cond delay="0"/>
                                          </p:stCondLst>
                                        </p:cTn>
                                        <p:tgtEl>
                                          <p:spTgt spid="41045"/>
                                        </p:tgtEl>
                                        <p:attrNameLst>
                                          <p:attrName>style.visibility</p:attrName>
                                        </p:attrNameLst>
                                      </p:cBhvr>
                                      <p:to>
                                        <p:strVal val="visible"/>
                                      </p:to>
                                    </p:set>
                                    <p:animEffect transition="in" filter="strips(downLeft)">
                                      <p:cBhvr>
                                        <p:cTn id="166" dur="500"/>
                                        <p:tgtEl>
                                          <p:spTgt spid="41045"/>
                                        </p:tgtEl>
                                      </p:cBhvr>
                                    </p:animEffect>
                                  </p:childTnLst>
                                </p:cTn>
                              </p:par>
                            </p:childTnLst>
                          </p:cTn>
                        </p:par>
                      </p:childTnLst>
                    </p:cTn>
                  </p:par>
                  <p:par>
                    <p:cTn id="167" fill="hold">
                      <p:stCondLst>
                        <p:cond delay="indefinite"/>
                      </p:stCondLst>
                      <p:childTnLst>
                        <p:par>
                          <p:cTn id="168" fill="hold">
                            <p:stCondLst>
                              <p:cond delay="0"/>
                            </p:stCondLst>
                            <p:childTnLst>
                              <p:par>
                                <p:cTn id="169" presetID="17" presetClass="entr" presetSubtype="1" fill="hold" grpId="0" nodeType="clickEffect">
                                  <p:stCondLst>
                                    <p:cond delay="0"/>
                                  </p:stCondLst>
                                  <p:childTnLst>
                                    <p:set>
                                      <p:cBhvr>
                                        <p:cTn id="170" dur="1" fill="hold">
                                          <p:stCondLst>
                                            <p:cond delay="0"/>
                                          </p:stCondLst>
                                        </p:cTn>
                                        <p:tgtEl>
                                          <p:spTgt spid="41041"/>
                                        </p:tgtEl>
                                        <p:attrNameLst>
                                          <p:attrName>style.visibility</p:attrName>
                                        </p:attrNameLst>
                                      </p:cBhvr>
                                      <p:to>
                                        <p:strVal val="visible"/>
                                      </p:to>
                                    </p:set>
                                    <p:anim calcmode="lin" valueType="num">
                                      <p:cBhvr>
                                        <p:cTn id="171" dur="500" fill="hold"/>
                                        <p:tgtEl>
                                          <p:spTgt spid="41041"/>
                                        </p:tgtEl>
                                        <p:attrNameLst>
                                          <p:attrName>ppt_x</p:attrName>
                                        </p:attrNameLst>
                                      </p:cBhvr>
                                      <p:tavLst>
                                        <p:tav tm="0">
                                          <p:val>
                                            <p:strVal val="#ppt_x"/>
                                          </p:val>
                                        </p:tav>
                                        <p:tav tm="100000">
                                          <p:val>
                                            <p:strVal val="#ppt_x"/>
                                          </p:val>
                                        </p:tav>
                                      </p:tavLst>
                                    </p:anim>
                                    <p:anim calcmode="lin" valueType="num">
                                      <p:cBhvr>
                                        <p:cTn id="172" dur="500" fill="hold"/>
                                        <p:tgtEl>
                                          <p:spTgt spid="41041"/>
                                        </p:tgtEl>
                                        <p:attrNameLst>
                                          <p:attrName>ppt_y</p:attrName>
                                        </p:attrNameLst>
                                      </p:cBhvr>
                                      <p:tavLst>
                                        <p:tav tm="0">
                                          <p:val>
                                            <p:strVal val="#ppt_y-#ppt_h/2"/>
                                          </p:val>
                                        </p:tav>
                                        <p:tav tm="100000">
                                          <p:val>
                                            <p:strVal val="#ppt_y"/>
                                          </p:val>
                                        </p:tav>
                                      </p:tavLst>
                                    </p:anim>
                                    <p:anim calcmode="lin" valueType="num">
                                      <p:cBhvr>
                                        <p:cTn id="173" dur="500" fill="hold"/>
                                        <p:tgtEl>
                                          <p:spTgt spid="41041"/>
                                        </p:tgtEl>
                                        <p:attrNameLst>
                                          <p:attrName>ppt_w</p:attrName>
                                        </p:attrNameLst>
                                      </p:cBhvr>
                                      <p:tavLst>
                                        <p:tav tm="0">
                                          <p:val>
                                            <p:strVal val="#ppt_w"/>
                                          </p:val>
                                        </p:tav>
                                        <p:tav tm="100000">
                                          <p:val>
                                            <p:strVal val="#ppt_w"/>
                                          </p:val>
                                        </p:tav>
                                      </p:tavLst>
                                    </p:anim>
                                    <p:anim calcmode="lin" valueType="num">
                                      <p:cBhvr>
                                        <p:cTn id="174" dur="500" fill="hold"/>
                                        <p:tgtEl>
                                          <p:spTgt spid="41041"/>
                                        </p:tgtEl>
                                        <p:attrNameLst>
                                          <p:attrName>ppt_h</p:attrName>
                                        </p:attrNameLst>
                                      </p:cBhvr>
                                      <p:tavLst>
                                        <p:tav tm="0">
                                          <p:val>
                                            <p:fltVal val="0"/>
                                          </p:val>
                                        </p:tav>
                                        <p:tav tm="100000">
                                          <p:val>
                                            <p:strVal val="#ppt_h"/>
                                          </p:val>
                                        </p:tav>
                                      </p:tavLst>
                                    </p:anim>
                                  </p:childTnLst>
                                </p:cTn>
                              </p:par>
                            </p:childTnLst>
                          </p:cTn>
                        </p:par>
                      </p:childTnLst>
                    </p:cTn>
                  </p:par>
                  <p:par>
                    <p:cTn id="175" fill="hold">
                      <p:stCondLst>
                        <p:cond delay="indefinite"/>
                      </p:stCondLst>
                      <p:childTnLst>
                        <p:par>
                          <p:cTn id="176" fill="hold">
                            <p:stCondLst>
                              <p:cond delay="0"/>
                            </p:stCondLst>
                            <p:childTnLst>
                              <p:par>
                                <p:cTn id="177" presetID="18" presetClass="entr" presetSubtype="3" fill="hold" grpId="0" nodeType="clickEffect">
                                  <p:stCondLst>
                                    <p:cond delay="0"/>
                                  </p:stCondLst>
                                  <p:childTnLst>
                                    <p:set>
                                      <p:cBhvr>
                                        <p:cTn id="178" dur="1" fill="hold">
                                          <p:stCondLst>
                                            <p:cond delay="0"/>
                                          </p:stCondLst>
                                        </p:cTn>
                                        <p:tgtEl>
                                          <p:spTgt spid="41067"/>
                                        </p:tgtEl>
                                        <p:attrNameLst>
                                          <p:attrName>style.visibility</p:attrName>
                                        </p:attrNameLst>
                                      </p:cBhvr>
                                      <p:to>
                                        <p:strVal val="visible"/>
                                      </p:to>
                                    </p:set>
                                    <p:animEffect transition="in" filter="strips(upRight)">
                                      <p:cBhvr>
                                        <p:cTn id="179" dur="500"/>
                                        <p:tgtEl>
                                          <p:spTgt spid="41067"/>
                                        </p:tgtEl>
                                      </p:cBhvr>
                                    </p:animEffect>
                                  </p:childTnLst>
                                </p:cTn>
                              </p:par>
                            </p:childTnLst>
                          </p:cTn>
                        </p:par>
                      </p:childTnLst>
                    </p:cTn>
                  </p:par>
                  <p:par>
                    <p:cTn id="180" fill="hold">
                      <p:stCondLst>
                        <p:cond delay="indefinite"/>
                      </p:stCondLst>
                      <p:childTnLst>
                        <p:par>
                          <p:cTn id="181" fill="hold">
                            <p:stCondLst>
                              <p:cond delay="0"/>
                            </p:stCondLst>
                            <p:childTnLst>
                              <p:par>
                                <p:cTn id="182" presetID="18" presetClass="entr" presetSubtype="3" fill="hold" grpId="0" nodeType="clickEffect">
                                  <p:stCondLst>
                                    <p:cond delay="0"/>
                                  </p:stCondLst>
                                  <p:childTnLst>
                                    <p:set>
                                      <p:cBhvr>
                                        <p:cTn id="183" dur="1" fill="hold">
                                          <p:stCondLst>
                                            <p:cond delay="0"/>
                                          </p:stCondLst>
                                        </p:cTn>
                                        <p:tgtEl>
                                          <p:spTgt spid="41068"/>
                                        </p:tgtEl>
                                        <p:attrNameLst>
                                          <p:attrName>style.visibility</p:attrName>
                                        </p:attrNameLst>
                                      </p:cBhvr>
                                      <p:to>
                                        <p:strVal val="visible"/>
                                      </p:to>
                                    </p:set>
                                    <p:animEffect transition="in" filter="strips(upRight)">
                                      <p:cBhvr>
                                        <p:cTn id="184" dur="500"/>
                                        <p:tgtEl>
                                          <p:spTgt spid="41068"/>
                                        </p:tgtEl>
                                      </p:cBhvr>
                                    </p:animEffect>
                                  </p:childTnLst>
                                </p:cTn>
                              </p:par>
                            </p:childTnLst>
                          </p:cTn>
                        </p:par>
                      </p:childTnLst>
                    </p:cTn>
                  </p:par>
                  <p:par>
                    <p:cTn id="185" fill="hold">
                      <p:stCondLst>
                        <p:cond delay="indefinite"/>
                      </p:stCondLst>
                      <p:childTnLst>
                        <p:par>
                          <p:cTn id="186" fill="hold">
                            <p:stCondLst>
                              <p:cond delay="0"/>
                            </p:stCondLst>
                            <p:childTnLst>
                              <p:par>
                                <p:cTn id="187" presetID="17" presetClass="entr" presetSubtype="10" fill="hold" grpId="0" nodeType="clickEffect">
                                  <p:stCondLst>
                                    <p:cond delay="0"/>
                                  </p:stCondLst>
                                  <p:childTnLst>
                                    <p:set>
                                      <p:cBhvr>
                                        <p:cTn id="188" dur="1" fill="hold">
                                          <p:stCondLst>
                                            <p:cond delay="0"/>
                                          </p:stCondLst>
                                        </p:cTn>
                                        <p:tgtEl>
                                          <p:spTgt spid="41071"/>
                                        </p:tgtEl>
                                        <p:attrNameLst>
                                          <p:attrName>style.visibility</p:attrName>
                                        </p:attrNameLst>
                                      </p:cBhvr>
                                      <p:to>
                                        <p:strVal val="visible"/>
                                      </p:to>
                                    </p:set>
                                    <p:anim calcmode="lin" valueType="num">
                                      <p:cBhvr>
                                        <p:cTn id="189" dur="500" fill="hold"/>
                                        <p:tgtEl>
                                          <p:spTgt spid="41071"/>
                                        </p:tgtEl>
                                        <p:attrNameLst>
                                          <p:attrName>ppt_w</p:attrName>
                                        </p:attrNameLst>
                                      </p:cBhvr>
                                      <p:tavLst>
                                        <p:tav tm="0">
                                          <p:val>
                                            <p:fltVal val="0"/>
                                          </p:val>
                                        </p:tav>
                                        <p:tav tm="100000">
                                          <p:val>
                                            <p:strVal val="#ppt_w"/>
                                          </p:val>
                                        </p:tav>
                                      </p:tavLst>
                                    </p:anim>
                                    <p:anim calcmode="lin" valueType="num">
                                      <p:cBhvr>
                                        <p:cTn id="190" dur="500" fill="hold"/>
                                        <p:tgtEl>
                                          <p:spTgt spid="41071"/>
                                        </p:tgtEl>
                                        <p:attrNameLst>
                                          <p:attrName>ppt_h</p:attrName>
                                        </p:attrNameLst>
                                      </p:cBhvr>
                                      <p:tavLst>
                                        <p:tav tm="0">
                                          <p:val>
                                            <p:strVal val="#ppt_h"/>
                                          </p:val>
                                        </p:tav>
                                        <p:tav tm="100000">
                                          <p:val>
                                            <p:strVal val="#ppt_h"/>
                                          </p:val>
                                        </p:tav>
                                      </p:tavLst>
                                    </p:anim>
                                  </p:childTnLst>
                                </p:cTn>
                              </p:par>
                            </p:childTnLst>
                          </p:cTn>
                        </p:par>
                      </p:childTnLst>
                    </p:cTn>
                  </p:par>
                  <p:par>
                    <p:cTn id="191" fill="hold">
                      <p:stCondLst>
                        <p:cond delay="indefinite"/>
                      </p:stCondLst>
                      <p:childTnLst>
                        <p:par>
                          <p:cTn id="192" fill="hold">
                            <p:stCondLst>
                              <p:cond delay="0"/>
                            </p:stCondLst>
                            <p:childTnLst>
                              <p:par>
                                <p:cTn id="193" presetID="17" presetClass="entr" presetSubtype="10" fill="hold" grpId="0" nodeType="clickEffect">
                                  <p:stCondLst>
                                    <p:cond delay="0"/>
                                  </p:stCondLst>
                                  <p:childTnLst>
                                    <p:set>
                                      <p:cBhvr>
                                        <p:cTn id="194" dur="1" fill="hold">
                                          <p:stCondLst>
                                            <p:cond delay="0"/>
                                          </p:stCondLst>
                                        </p:cTn>
                                        <p:tgtEl>
                                          <p:spTgt spid="41072"/>
                                        </p:tgtEl>
                                        <p:attrNameLst>
                                          <p:attrName>style.visibility</p:attrName>
                                        </p:attrNameLst>
                                      </p:cBhvr>
                                      <p:to>
                                        <p:strVal val="visible"/>
                                      </p:to>
                                    </p:set>
                                    <p:anim calcmode="lin" valueType="num">
                                      <p:cBhvr>
                                        <p:cTn id="195" dur="500" fill="hold"/>
                                        <p:tgtEl>
                                          <p:spTgt spid="41072"/>
                                        </p:tgtEl>
                                        <p:attrNameLst>
                                          <p:attrName>ppt_w</p:attrName>
                                        </p:attrNameLst>
                                      </p:cBhvr>
                                      <p:tavLst>
                                        <p:tav tm="0">
                                          <p:val>
                                            <p:fltVal val="0"/>
                                          </p:val>
                                        </p:tav>
                                        <p:tav tm="100000">
                                          <p:val>
                                            <p:strVal val="#ppt_w"/>
                                          </p:val>
                                        </p:tav>
                                      </p:tavLst>
                                    </p:anim>
                                    <p:anim calcmode="lin" valueType="num">
                                      <p:cBhvr>
                                        <p:cTn id="196" dur="500" fill="hold"/>
                                        <p:tgtEl>
                                          <p:spTgt spid="41072"/>
                                        </p:tgtEl>
                                        <p:attrNameLst>
                                          <p:attrName>ppt_h</p:attrName>
                                        </p:attrNameLst>
                                      </p:cBhvr>
                                      <p:tavLst>
                                        <p:tav tm="0">
                                          <p:val>
                                            <p:strVal val="#ppt_h"/>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17" presetClass="entr" presetSubtype="10" fill="hold" grpId="0" nodeType="clickEffect">
                                  <p:stCondLst>
                                    <p:cond delay="0"/>
                                  </p:stCondLst>
                                  <p:childTnLst>
                                    <p:set>
                                      <p:cBhvr>
                                        <p:cTn id="200" dur="1" fill="hold">
                                          <p:stCondLst>
                                            <p:cond delay="0"/>
                                          </p:stCondLst>
                                        </p:cTn>
                                        <p:tgtEl>
                                          <p:spTgt spid="41073"/>
                                        </p:tgtEl>
                                        <p:attrNameLst>
                                          <p:attrName>style.visibility</p:attrName>
                                        </p:attrNameLst>
                                      </p:cBhvr>
                                      <p:to>
                                        <p:strVal val="visible"/>
                                      </p:to>
                                    </p:set>
                                    <p:anim calcmode="lin" valueType="num">
                                      <p:cBhvr>
                                        <p:cTn id="201" dur="500" fill="hold"/>
                                        <p:tgtEl>
                                          <p:spTgt spid="41073"/>
                                        </p:tgtEl>
                                        <p:attrNameLst>
                                          <p:attrName>ppt_w</p:attrName>
                                        </p:attrNameLst>
                                      </p:cBhvr>
                                      <p:tavLst>
                                        <p:tav tm="0">
                                          <p:val>
                                            <p:fltVal val="0"/>
                                          </p:val>
                                        </p:tav>
                                        <p:tav tm="100000">
                                          <p:val>
                                            <p:strVal val="#ppt_w"/>
                                          </p:val>
                                        </p:tav>
                                      </p:tavLst>
                                    </p:anim>
                                    <p:anim calcmode="lin" valueType="num">
                                      <p:cBhvr>
                                        <p:cTn id="202" dur="500" fill="hold"/>
                                        <p:tgtEl>
                                          <p:spTgt spid="4107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37" grpId="0" animBg="1"/>
      <p:bldP spid="41038" grpId="0" animBg="1"/>
      <p:bldP spid="41039" grpId="0" animBg="1"/>
      <p:bldP spid="41040" grpId="0" animBg="1"/>
      <p:bldP spid="41041" grpId="0" animBg="1"/>
      <p:bldP spid="41042" grpId="0" animBg="1"/>
      <p:bldP spid="41043" grpId="0" animBg="1"/>
      <p:bldP spid="41044" grpId="0" animBg="1"/>
      <p:bldP spid="41045" grpId="0" animBg="1"/>
      <p:bldP spid="41046" grpId="0" animBg="1"/>
      <p:bldP spid="41051" grpId="0" animBg="1"/>
      <p:bldP spid="41052" grpId="0" animBg="1"/>
      <p:bldP spid="41053" grpId="0" animBg="1"/>
      <p:bldP spid="41054" grpId="0" animBg="1"/>
      <p:bldP spid="41059" grpId="0" animBg="1"/>
      <p:bldP spid="41060" grpId="0" animBg="1"/>
      <p:bldP spid="41061" grpId="0" animBg="1"/>
      <p:bldP spid="41062" grpId="0" animBg="1"/>
      <p:bldP spid="41063" grpId="0" animBg="1"/>
      <p:bldP spid="41064" grpId="0" animBg="1"/>
      <p:bldP spid="41065" grpId="0" animBg="1"/>
      <p:bldP spid="41066" grpId="0" animBg="1"/>
      <p:bldP spid="41067" grpId="0" animBg="1"/>
      <p:bldP spid="41068" grpId="0" animBg="1"/>
      <p:bldP spid="41069" grpId="0" animBg="1"/>
      <p:bldP spid="41070" grpId="0" animBg="1"/>
      <p:bldP spid="41071" grpId="0" animBg="1"/>
      <p:bldP spid="41072" grpId="0" animBg="1"/>
      <p:bldP spid="41073" grpId="0" animBg="1"/>
      <p:bldP spid="41074" grpId="0" animBg="1"/>
      <p:bldP spid="41075" grpId="0" animBg="1"/>
      <p:bldP spid="41081" grpId="0" animBg="1"/>
      <p:bldP spid="41082" grpId="0" animBg="1"/>
      <p:bldP spid="41083" grpId="0"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Line 2"/>
          <p:cNvSpPr>
            <a:spLocks noChangeShapeType="1"/>
          </p:cNvSpPr>
          <p:nvPr/>
        </p:nvSpPr>
        <p:spPr bwMode="auto">
          <a:xfrm flipV="1">
            <a:off x="1828800" y="2514600"/>
            <a:ext cx="80963" cy="2374900"/>
          </a:xfrm>
          <a:prstGeom prst="line">
            <a:avLst/>
          </a:prstGeom>
          <a:noFill/>
          <a:ln w="19050">
            <a:solidFill>
              <a:schemeClr val="tx1"/>
            </a:solidFill>
            <a:round/>
          </a:ln>
        </p:spPr>
        <p:txBody>
          <a:bodyPr wrap="none" anchor="ctr"/>
          <a:lstStyle/>
          <a:p>
            <a:endParaRPr lang="en-IN"/>
          </a:p>
        </p:txBody>
      </p:sp>
      <p:sp>
        <p:nvSpPr>
          <p:cNvPr id="41987" name="Line 3"/>
          <p:cNvSpPr>
            <a:spLocks noChangeShapeType="1"/>
          </p:cNvSpPr>
          <p:nvPr/>
        </p:nvSpPr>
        <p:spPr bwMode="auto">
          <a:xfrm rot="28095" flipH="1" flipV="1">
            <a:off x="2819400" y="2513013"/>
            <a:ext cx="381000" cy="192087"/>
          </a:xfrm>
          <a:prstGeom prst="line">
            <a:avLst/>
          </a:prstGeom>
          <a:noFill/>
          <a:ln w="28575">
            <a:solidFill>
              <a:schemeClr val="bg2"/>
            </a:solidFill>
            <a:round/>
          </a:ln>
        </p:spPr>
        <p:txBody>
          <a:bodyPr/>
          <a:lstStyle/>
          <a:p>
            <a:endParaRPr lang="en-IN"/>
          </a:p>
        </p:txBody>
      </p:sp>
      <p:grpSp>
        <p:nvGrpSpPr>
          <p:cNvPr id="2" name="Group 4"/>
          <p:cNvGrpSpPr/>
          <p:nvPr/>
        </p:nvGrpSpPr>
        <p:grpSpPr bwMode="auto">
          <a:xfrm>
            <a:off x="1066800" y="1981200"/>
            <a:ext cx="1031875" cy="2460625"/>
            <a:chOff x="2134" y="313"/>
            <a:chExt cx="650" cy="1550"/>
          </a:xfrm>
        </p:grpSpPr>
        <p:sp>
          <p:nvSpPr>
            <p:cNvPr id="41058" name="Line 5"/>
            <p:cNvSpPr>
              <a:spLocks noChangeShapeType="1"/>
            </p:cNvSpPr>
            <p:nvPr/>
          </p:nvSpPr>
          <p:spPr bwMode="auto">
            <a:xfrm rot="21571905" flipV="1">
              <a:off x="2134" y="1531"/>
              <a:ext cx="649" cy="327"/>
            </a:xfrm>
            <a:prstGeom prst="line">
              <a:avLst/>
            </a:prstGeom>
            <a:noFill/>
            <a:ln w="9525">
              <a:solidFill>
                <a:schemeClr val="folHlink"/>
              </a:solidFill>
              <a:round/>
            </a:ln>
          </p:spPr>
          <p:txBody>
            <a:bodyPr/>
            <a:lstStyle/>
            <a:p>
              <a:endParaRPr lang="en-IN"/>
            </a:p>
          </p:txBody>
        </p:sp>
        <p:sp>
          <p:nvSpPr>
            <p:cNvPr id="41059" name="Line 6"/>
            <p:cNvSpPr>
              <a:spLocks noChangeShapeType="1"/>
            </p:cNvSpPr>
            <p:nvPr/>
          </p:nvSpPr>
          <p:spPr bwMode="auto">
            <a:xfrm flipV="1">
              <a:off x="2143" y="645"/>
              <a:ext cx="0" cy="1218"/>
            </a:xfrm>
            <a:prstGeom prst="line">
              <a:avLst/>
            </a:prstGeom>
            <a:noFill/>
            <a:ln w="9525">
              <a:solidFill>
                <a:schemeClr val="folHlink"/>
              </a:solidFill>
              <a:round/>
            </a:ln>
          </p:spPr>
          <p:txBody>
            <a:bodyPr wrap="none" anchor="ctr"/>
            <a:lstStyle/>
            <a:p>
              <a:endParaRPr lang="en-IN"/>
            </a:p>
          </p:txBody>
        </p:sp>
        <p:sp>
          <p:nvSpPr>
            <p:cNvPr id="41060" name="Line 7"/>
            <p:cNvSpPr>
              <a:spLocks noChangeShapeType="1"/>
            </p:cNvSpPr>
            <p:nvPr/>
          </p:nvSpPr>
          <p:spPr bwMode="auto">
            <a:xfrm flipV="1">
              <a:off x="2776" y="313"/>
              <a:ext cx="0" cy="1218"/>
            </a:xfrm>
            <a:prstGeom prst="line">
              <a:avLst/>
            </a:prstGeom>
            <a:noFill/>
            <a:ln w="9525">
              <a:solidFill>
                <a:schemeClr val="folHlink"/>
              </a:solidFill>
              <a:round/>
            </a:ln>
          </p:spPr>
          <p:txBody>
            <a:bodyPr wrap="none" anchor="ctr"/>
            <a:lstStyle/>
            <a:p>
              <a:endParaRPr lang="en-IN"/>
            </a:p>
          </p:txBody>
        </p:sp>
        <p:sp>
          <p:nvSpPr>
            <p:cNvPr id="41061" name="Line 8"/>
            <p:cNvSpPr>
              <a:spLocks noChangeShapeType="1"/>
            </p:cNvSpPr>
            <p:nvPr/>
          </p:nvSpPr>
          <p:spPr bwMode="auto">
            <a:xfrm rot="21571905" flipV="1">
              <a:off x="2134" y="336"/>
              <a:ext cx="650" cy="327"/>
            </a:xfrm>
            <a:prstGeom prst="line">
              <a:avLst/>
            </a:prstGeom>
            <a:noFill/>
            <a:ln w="9525">
              <a:solidFill>
                <a:schemeClr val="folHlink"/>
              </a:solidFill>
              <a:round/>
            </a:ln>
          </p:spPr>
          <p:txBody>
            <a:bodyPr/>
            <a:lstStyle/>
            <a:p>
              <a:endParaRPr lang="en-IN"/>
            </a:p>
          </p:txBody>
        </p:sp>
      </p:grpSp>
      <p:sp>
        <p:nvSpPr>
          <p:cNvPr id="41993" name="Line 9"/>
          <p:cNvSpPr>
            <a:spLocks noChangeShapeType="1"/>
          </p:cNvSpPr>
          <p:nvPr/>
        </p:nvSpPr>
        <p:spPr bwMode="auto">
          <a:xfrm flipV="1">
            <a:off x="1462088" y="2438400"/>
            <a:ext cx="442912" cy="2181225"/>
          </a:xfrm>
          <a:prstGeom prst="line">
            <a:avLst/>
          </a:prstGeom>
          <a:noFill/>
          <a:ln w="19050">
            <a:solidFill>
              <a:schemeClr val="tx1"/>
            </a:solidFill>
            <a:round/>
          </a:ln>
        </p:spPr>
        <p:txBody>
          <a:bodyPr wrap="none" anchor="ctr"/>
          <a:lstStyle/>
          <a:p>
            <a:endParaRPr lang="en-IN"/>
          </a:p>
        </p:txBody>
      </p:sp>
      <p:sp>
        <p:nvSpPr>
          <p:cNvPr id="41994" name="Line 10"/>
          <p:cNvSpPr>
            <a:spLocks noChangeShapeType="1"/>
          </p:cNvSpPr>
          <p:nvPr/>
        </p:nvSpPr>
        <p:spPr bwMode="auto">
          <a:xfrm>
            <a:off x="1905000" y="2438400"/>
            <a:ext cx="949325" cy="1828800"/>
          </a:xfrm>
          <a:prstGeom prst="line">
            <a:avLst/>
          </a:prstGeom>
          <a:noFill/>
          <a:ln w="19050">
            <a:solidFill>
              <a:schemeClr val="tx1"/>
            </a:solidFill>
            <a:round/>
          </a:ln>
        </p:spPr>
        <p:txBody>
          <a:bodyPr/>
          <a:lstStyle/>
          <a:p>
            <a:endParaRPr lang="en-IN"/>
          </a:p>
        </p:txBody>
      </p:sp>
      <p:sp>
        <p:nvSpPr>
          <p:cNvPr id="41995" name="Line 11"/>
          <p:cNvSpPr>
            <a:spLocks noChangeShapeType="1"/>
          </p:cNvSpPr>
          <p:nvPr/>
        </p:nvSpPr>
        <p:spPr bwMode="auto">
          <a:xfrm flipH="1">
            <a:off x="1295400" y="2286000"/>
            <a:ext cx="304800" cy="990600"/>
          </a:xfrm>
          <a:prstGeom prst="line">
            <a:avLst/>
          </a:prstGeom>
          <a:noFill/>
          <a:ln w="19050">
            <a:solidFill>
              <a:schemeClr val="tx1"/>
            </a:solidFill>
            <a:round/>
          </a:ln>
        </p:spPr>
        <p:txBody>
          <a:bodyPr/>
          <a:lstStyle/>
          <a:p>
            <a:endParaRPr lang="en-IN"/>
          </a:p>
        </p:txBody>
      </p:sp>
      <p:sp>
        <p:nvSpPr>
          <p:cNvPr id="41996" name="Line 12"/>
          <p:cNvSpPr>
            <a:spLocks noChangeShapeType="1"/>
          </p:cNvSpPr>
          <p:nvPr/>
        </p:nvSpPr>
        <p:spPr bwMode="auto">
          <a:xfrm>
            <a:off x="1600200" y="2286000"/>
            <a:ext cx="255588" cy="533400"/>
          </a:xfrm>
          <a:prstGeom prst="line">
            <a:avLst/>
          </a:prstGeom>
          <a:noFill/>
          <a:ln w="19050">
            <a:solidFill>
              <a:schemeClr val="tx1"/>
            </a:solidFill>
            <a:round/>
          </a:ln>
        </p:spPr>
        <p:txBody>
          <a:bodyPr/>
          <a:lstStyle/>
          <a:p>
            <a:endParaRPr lang="en-IN"/>
          </a:p>
        </p:txBody>
      </p:sp>
      <p:sp>
        <p:nvSpPr>
          <p:cNvPr id="41997" name="Line 13"/>
          <p:cNvSpPr>
            <a:spLocks noChangeShapeType="1"/>
          </p:cNvSpPr>
          <p:nvPr/>
        </p:nvSpPr>
        <p:spPr bwMode="auto">
          <a:xfrm flipH="1">
            <a:off x="1087438" y="2286000"/>
            <a:ext cx="512762" cy="1066800"/>
          </a:xfrm>
          <a:prstGeom prst="line">
            <a:avLst/>
          </a:prstGeom>
          <a:noFill/>
          <a:ln w="19050">
            <a:solidFill>
              <a:schemeClr val="tx1"/>
            </a:solidFill>
            <a:round/>
          </a:ln>
        </p:spPr>
        <p:txBody>
          <a:bodyPr/>
          <a:lstStyle/>
          <a:p>
            <a:endParaRPr lang="en-IN"/>
          </a:p>
        </p:txBody>
      </p:sp>
      <p:sp>
        <p:nvSpPr>
          <p:cNvPr id="41998" name="Line 14"/>
          <p:cNvSpPr>
            <a:spLocks noChangeShapeType="1"/>
          </p:cNvSpPr>
          <p:nvPr/>
        </p:nvSpPr>
        <p:spPr bwMode="auto">
          <a:xfrm rot="28095" flipH="1" flipV="1">
            <a:off x="1416050" y="4624388"/>
            <a:ext cx="398463" cy="233362"/>
          </a:xfrm>
          <a:prstGeom prst="line">
            <a:avLst/>
          </a:prstGeom>
          <a:noFill/>
          <a:ln w="28575">
            <a:solidFill>
              <a:schemeClr val="bg2"/>
            </a:solidFill>
            <a:round/>
          </a:ln>
        </p:spPr>
        <p:txBody>
          <a:bodyPr/>
          <a:lstStyle/>
          <a:p>
            <a:endParaRPr lang="en-IN"/>
          </a:p>
        </p:txBody>
      </p:sp>
      <p:sp>
        <p:nvSpPr>
          <p:cNvPr id="41999" name="Line 15"/>
          <p:cNvSpPr>
            <a:spLocks noChangeShapeType="1"/>
          </p:cNvSpPr>
          <p:nvPr/>
        </p:nvSpPr>
        <p:spPr bwMode="auto">
          <a:xfrm flipH="1">
            <a:off x="609600" y="3429000"/>
            <a:ext cx="1066800" cy="533400"/>
          </a:xfrm>
          <a:prstGeom prst="line">
            <a:avLst/>
          </a:prstGeom>
          <a:noFill/>
          <a:ln w="19050">
            <a:solidFill>
              <a:schemeClr val="tx1"/>
            </a:solidFill>
            <a:round/>
          </a:ln>
        </p:spPr>
        <p:txBody>
          <a:bodyPr/>
          <a:lstStyle/>
          <a:p>
            <a:endParaRPr lang="en-IN"/>
          </a:p>
        </p:txBody>
      </p:sp>
      <p:sp>
        <p:nvSpPr>
          <p:cNvPr id="42000" name="Line 16"/>
          <p:cNvSpPr>
            <a:spLocks noChangeShapeType="1"/>
          </p:cNvSpPr>
          <p:nvPr/>
        </p:nvSpPr>
        <p:spPr bwMode="auto">
          <a:xfrm flipH="1">
            <a:off x="2286000" y="2709863"/>
            <a:ext cx="900113" cy="450850"/>
          </a:xfrm>
          <a:prstGeom prst="line">
            <a:avLst/>
          </a:prstGeom>
          <a:noFill/>
          <a:ln w="19050">
            <a:solidFill>
              <a:schemeClr val="tx1"/>
            </a:solidFill>
            <a:round/>
          </a:ln>
        </p:spPr>
        <p:txBody>
          <a:bodyPr/>
          <a:lstStyle/>
          <a:p>
            <a:endParaRPr lang="en-IN"/>
          </a:p>
        </p:txBody>
      </p:sp>
      <p:sp>
        <p:nvSpPr>
          <p:cNvPr id="42001" name="Line 17"/>
          <p:cNvSpPr>
            <a:spLocks noChangeShapeType="1"/>
          </p:cNvSpPr>
          <p:nvPr/>
        </p:nvSpPr>
        <p:spPr bwMode="auto">
          <a:xfrm flipH="1">
            <a:off x="2895600" y="2743200"/>
            <a:ext cx="304800" cy="1524000"/>
          </a:xfrm>
          <a:prstGeom prst="line">
            <a:avLst/>
          </a:prstGeom>
          <a:noFill/>
          <a:ln w="19050">
            <a:solidFill>
              <a:schemeClr val="tx1"/>
            </a:solidFill>
            <a:round/>
          </a:ln>
        </p:spPr>
        <p:txBody>
          <a:bodyPr/>
          <a:lstStyle/>
          <a:p>
            <a:endParaRPr lang="en-IN"/>
          </a:p>
        </p:txBody>
      </p:sp>
      <p:sp>
        <p:nvSpPr>
          <p:cNvPr id="42002" name="Line 18"/>
          <p:cNvSpPr>
            <a:spLocks noChangeShapeType="1"/>
          </p:cNvSpPr>
          <p:nvPr/>
        </p:nvSpPr>
        <p:spPr bwMode="auto">
          <a:xfrm>
            <a:off x="609600" y="3962400"/>
            <a:ext cx="1219200" cy="914400"/>
          </a:xfrm>
          <a:prstGeom prst="line">
            <a:avLst/>
          </a:prstGeom>
          <a:noFill/>
          <a:ln w="19050">
            <a:solidFill>
              <a:schemeClr val="tx1"/>
            </a:solidFill>
            <a:round/>
          </a:ln>
        </p:spPr>
        <p:txBody>
          <a:bodyPr/>
          <a:lstStyle/>
          <a:p>
            <a:endParaRPr lang="en-IN"/>
          </a:p>
        </p:txBody>
      </p:sp>
      <p:sp>
        <p:nvSpPr>
          <p:cNvPr id="42003" name="Line 19"/>
          <p:cNvSpPr>
            <a:spLocks noChangeShapeType="1"/>
          </p:cNvSpPr>
          <p:nvPr/>
        </p:nvSpPr>
        <p:spPr bwMode="auto">
          <a:xfrm flipH="1">
            <a:off x="304800" y="3043238"/>
            <a:ext cx="1447800" cy="723900"/>
          </a:xfrm>
          <a:prstGeom prst="line">
            <a:avLst/>
          </a:prstGeom>
          <a:noFill/>
          <a:ln w="19050">
            <a:solidFill>
              <a:schemeClr val="tx1"/>
            </a:solidFill>
            <a:round/>
          </a:ln>
        </p:spPr>
        <p:txBody>
          <a:bodyPr/>
          <a:lstStyle/>
          <a:p>
            <a:endParaRPr lang="en-IN"/>
          </a:p>
        </p:txBody>
      </p:sp>
      <p:sp>
        <p:nvSpPr>
          <p:cNvPr id="42004" name="Line 20"/>
          <p:cNvSpPr>
            <a:spLocks noChangeShapeType="1"/>
          </p:cNvSpPr>
          <p:nvPr/>
        </p:nvSpPr>
        <p:spPr bwMode="auto">
          <a:xfrm flipH="1">
            <a:off x="2133600" y="2514600"/>
            <a:ext cx="747713" cy="374650"/>
          </a:xfrm>
          <a:prstGeom prst="line">
            <a:avLst/>
          </a:prstGeom>
          <a:noFill/>
          <a:ln w="19050">
            <a:solidFill>
              <a:schemeClr val="tx1"/>
            </a:solidFill>
            <a:round/>
          </a:ln>
        </p:spPr>
        <p:txBody>
          <a:bodyPr/>
          <a:lstStyle/>
          <a:p>
            <a:endParaRPr lang="en-IN"/>
          </a:p>
        </p:txBody>
      </p:sp>
      <p:sp>
        <p:nvSpPr>
          <p:cNvPr id="42005" name="Line 21"/>
          <p:cNvSpPr>
            <a:spLocks noChangeShapeType="1"/>
          </p:cNvSpPr>
          <p:nvPr/>
        </p:nvSpPr>
        <p:spPr bwMode="auto">
          <a:xfrm rot="28095" flipH="1" flipV="1">
            <a:off x="266700" y="3757613"/>
            <a:ext cx="381000" cy="192087"/>
          </a:xfrm>
          <a:prstGeom prst="line">
            <a:avLst/>
          </a:prstGeom>
          <a:noFill/>
          <a:ln w="28575">
            <a:solidFill>
              <a:schemeClr val="bg2"/>
            </a:solidFill>
            <a:round/>
          </a:ln>
        </p:spPr>
        <p:txBody>
          <a:bodyPr/>
          <a:lstStyle/>
          <a:p>
            <a:endParaRPr lang="en-IN"/>
          </a:p>
        </p:txBody>
      </p:sp>
      <p:sp>
        <p:nvSpPr>
          <p:cNvPr id="42006" name="Line 22"/>
          <p:cNvSpPr>
            <a:spLocks noChangeShapeType="1"/>
          </p:cNvSpPr>
          <p:nvPr/>
        </p:nvSpPr>
        <p:spPr bwMode="auto">
          <a:xfrm>
            <a:off x="304800" y="3790950"/>
            <a:ext cx="1143000" cy="857250"/>
          </a:xfrm>
          <a:prstGeom prst="line">
            <a:avLst/>
          </a:prstGeom>
          <a:noFill/>
          <a:ln w="19050">
            <a:solidFill>
              <a:schemeClr val="tx1"/>
            </a:solidFill>
            <a:round/>
          </a:ln>
        </p:spPr>
        <p:txBody>
          <a:bodyPr/>
          <a:lstStyle/>
          <a:p>
            <a:endParaRPr lang="en-IN"/>
          </a:p>
        </p:txBody>
      </p:sp>
      <p:sp>
        <p:nvSpPr>
          <p:cNvPr id="42007" name="Line 23"/>
          <p:cNvSpPr>
            <a:spLocks noChangeShapeType="1"/>
          </p:cNvSpPr>
          <p:nvPr/>
        </p:nvSpPr>
        <p:spPr bwMode="auto">
          <a:xfrm flipV="1">
            <a:off x="1828800" y="4267200"/>
            <a:ext cx="1066800" cy="609600"/>
          </a:xfrm>
          <a:prstGeom prst="line">
            <a:avLst/>
          </a:prstGeom>
          <a:noFill/>
          <a:ln w="19050">
            <a:solidFill>
              <a:schemeClr val="tx1"/>
            </a:solidFill>
            <a:round/>
          </a:ln>
        </p:spPr>
        <p:txBody>
          <a:bodyPr/>
          <a:lstStyle/>
          <a:p>
            <a:endParaRPr lang="en-IN"/>
          </a:p>
        </p:txBody>
      </p:sp>
      <p:grpSp>
        <p:nvGrpSpPr>
          <p:cNvPr id="3" name="Group 24"/>
          <p:cNvGrpSpPr/>
          <p:nvPr/>
        </p:nvGrpSpPr>
        <p:grpSpPr bwMode="auto">
          <a:xfrm>
            <a:off x="533400" y="4111625"/>
            <a:ext cx="2667000" cy="765175"/>
            <a:chOff x="336" y="1966"/>
            <a:chExt cx="1680" cy="482"/>
          </a:xfrm>
        </p:grpSpPr>
        <p:sp>
          <p:nvSpPr>
            <p:cNvPr id="41055" name="Line 25"/>
            <p:cNvSpPr>
              <a:spLocks noChangeShapeType="1"/>
            </p:cNvSpPr>
            <p:nvPr/>
          </p:nvSpPr>
          <p:spPr bwMode="auto">
            <a:xfrm rot="21571905" flipV="1">
              <a:off x="1149" y="1966"/>
              <a:ext cx="819" cy="468"/>
            </a:xfrm>
            <a:prstGeom prst="line">
              <a:avLst/>
            </a:prstGeom>
            <a:noFill/>
            <a:ln w="6350">
              <a:solidFill>
                <a:schemeClr val="bg2"/>
              </a:solidFill>
              <a:round/>
            </a:ln>
          </p:spPr>
          <p:txBody>
            <a:bodyPr/>
            <a:lstStyle/>
            <a:p>
              <a:endParaRPr lang="en-IN"/>
            </a:p>
          </p:txBody>
        </p:sp>
        <p:sp>
          <p:nvSpPr>
            <p:cNvPr id="41056" name="Line 26"/>
            <p:cNvSpPr>
              <a:spLocks noChangeShapeType="1"/>
            </p:cNvSpPr>
            <p:nvPr/>
          </p:nvSpPr>
          <p:spPr bwMode="auto">
            <a:xfrm rot="28095" flipH="1" flipV="1">
              <a:off x="336" y="1968"/>
              <a:ext cx="819" cy="468"/>
            </a:xfrm>
            <a:prstGeom prst="line">
              <a:avLst/>
            </a:prstGeom>
            <a:noFill/>
            <a:ln w="6350">
              <a:solidFill>
                <a:schemeClr val="bg2"/>
              </a:solidFill>
              <a:round/>
            </a:ln>
          </p:spPr>
          <p:txBody>
            <a:bodyPr/>
            <a:lstStyle/>
            <a:p>
              <a:endParaRPr lang="en-IN"/>
            </a:p>
          </p:txBody>
        </p:sp>
        <p:sp>
          <p:nvSpPr>
            <p:cNvPr id="41057" name="Line 27"/>
            <p:cNvSpPr>
              <a:spLocks noChangeShapeType="1"/>
            </p:cNvSpPr>
            <p:nvPr/>
          </p:nvSpPr>
          <p:spPr bwMode="auto">
            <a:xfrm>
              <a:off x="384" y="2448"/>
              <a:ext cx="1632" cy="0"/>
            </a:xfrm>
            <a:prstGeom prst="line">
              <a:avLst/>
            </a:prstGeom>
            <a:noFill/>
            <a:ln w="9525">
              <a:solidFill>
                <a:schemeClr val="tx1"/>
              </a:solidFill>
              <a:round/>
            </a:ln>
          </p:spPr>
          <p:txBody>
            <a:bodyPr/>
            <a:lstStyle/>
            <a:p>
              <a:endParaRPr lang="en-IN"/>
            </a:p>
          </p:txBody>
        </p:sp>
      </p:grpSp>
      <p:grpSp>
        <p:nvGrpSpPr>
          <p:cNvPr id="4" name="Group 28"/>
          <p:cNvGrpSpPr/>
          <p:nvPr/>
        </p:nvGrpSpPr>
        <p:grpSpPr bwMode="auto">
          <a:xfrm>
            <a:off x="1447800" y="2159000"/>
            <a:ext cx="1031875" cy="2489200"/>
            <a:chOff x="912" y="736"/>
            <a:chExt cx="650" cy="1568"/>
          </a:xfrm>
        </p:grpSpPr>
        <p:sp>
          <p:nvSpPr>
            <p:cNvPr id="41051" name="Line 29"/>
            <p:cNvSpPr>
              <a:spLocks noChangeShapeType="1"/>
            </p:cNvSpPr>
            <p:nvPr/>
          </p:nvSpPr>
          <p:spPr bwMode="auto">
            <a:xfrm rot="21571905" flipV="1">
              <a:off x="912" y="1954"/>
              <a:ext cx="649" cy="327"/>
            </a:xfrm>
            <a:prstGeom prst="line">
              <a:avLst/>
            </a:prstGeom>
            <a:noFill/>
            <a:ln w="9525">
              <a:solidFill>
                <a:schemeClr val="bg2"/>
              </a:solidFill>
              <a:round/>
            </a:ln>
          </p:spPr>
          <p:txBody>
            <a:bodyPr/>
            <a:lstStyle/>
            <a:p>
              <a:endParaRPr lang="en-IN"/>
            </a:p>
          </p:txBody>
        </p:sp>
        <p:sp>
          <p:nvSpPr>
            <p:cNvPr id="41052" name="Line 30"/>
            <p:cNvSpPr>
              <a:spLocks noChangeShapeType="1"/>
            </p:cNvSpPr>
            <p:nvPr/>
          </p:nvSpPr>
          <p:spPr bwMode="auto">
            <a:xfrm flipV="1">
              <a:off x="1554" y="736"/>
              <a:ext cx="0" cy="1218"/>
            </a:xfrm>
            <a:prstGeom prst="line">
              <a:avLst/>
            </a:prstGeom>
            <a:noFill/>
            <a:ln w="9525">
              <a:solidFill>
                <a:schemeClr val="folHlink"/>
              </a:solidFill>
              <a:round/>
            </a:ln>
          </p:spPr>
          <p:txBody>
            <a:bodyPr wrap="none" anchor="ctr"/>
            <a:lstStyle/>
            <a:p>
              <a:endParaRPr lang="en-IN"/>
            </a:p>
          </p:txBody>
        </p:sp>
        <p:sp>
          <p:nvSpPr>
            <p:cNvPr id="41053" name="Line 31"/>
            <p:cNvSpPr>
              <a:spLocks noChangeShapeType="1"/>
            </p:cNvSpPr>
            <p:nvPr/>
          </p:nvSpPr>
          <p:spPr bwMode="auto">
            <a:xfrm rot="21571905" flipV="1">
              <a:off x="912" y="759"/>
              <a:ext cx="650" cy="327"/>
            </a:xfrm>
            <a:prstGeom prst="line">
              <a:avLst/>
            </a:prstGeom>
            <a:noFill/>
            <a:ln w="9525">
              <a:solidFill>
                <a:schemeClr val="folHlink"/>
              </a:solidFill>
              <a:round/>
            </a:ln>
          </p:spPr>
          <p:txBody>
            <a:bodyPr/>
            <a:lstStyle/>
            <a:p>
              <a:endParaRPr lang="en-IN"/>
            </a:p>
          </p:txBody>
        </p:sp>
        <p:sp>
          <p:nvSpPr>
            <p:cNvPr id="41054" name="Line 32"/>
            <p:cNvSpPr>
              <a:spLocks noChangeShapeType="1"/>
            </p:cNvSpPr>
            <p:nvPr/>
          </p:nvSpPr>
          <p:spPr bwMode="auto">
            <a:xfrm>
              <a:off x="912" y="1104"/>
              <a:ext cx="0" cy="1200"/>
            </a:xfrm>
            <a:prstGeom prst="line">
              <a:avLst/>
            </a:prstGeom>
            <a:noFill/>
            <a:ln w="9525">
              <a:solidFill>
                <a:schemeClr val="bg2"/>
              </a:solidFill>
              <a:round/>
            </a:ln>
          </p:spPr>
          <p:txBody>
            <a:bodyPr/>
            <a:lstStyle/>
            <a:p>
              <a:endParaRPr lang="en-IN"/>
            </a:p>
          </p:txBody>
        </p:sp>
      </p:grpSp>
      <p:grpSp>
        <p:nvGrpSpPr>
          <p:cNvPr id="5" name="Group 33"/>
          <p:cNvGrpSpPr/>
          <p:nvPr/>
        </p:nvGrpSpPr>
        <p:grpSpPr bwMode="auto">
          <a:xfrm>
            <a:off x="3787775" y="2551113"/>
            <a:ext cx="5203825" cy="3392487"/>
            <a:chOff x="2386" y="983"/>
            <a:chExt cx="3278" cy="2137"/>
          </a:xfrm>
        </p:grpSpPr>
        <p:grpSp>
          <p:nvGrpSpPr>
            <p:cNvPr id="6" name="Group 34"/>
            <p:cNvGrpSpPr/>
            <p:nvPr/>
          </p:nvGrpSpPr>
          <p:grpSpPr bwMode="auto">
            <a:xfrm>
              <a:off x="2386" y="983"/>
              <a:ext cx="3278" cy="2137"/>
              <a:chOff x="2386" y="983"/>
              <a:chExt cx="3278" cy="2137"/>
            </a:xfrm>
          </p:grpSpPr>
          <p:grpSp>
            <p:nvGrpSpPr>
              <p:cNvPr id="7" name="Group 35"/>
              <p:cNvGrpSpPr/>
              <p:nvPr/>
            </p:nvGrpSpPr>
            <p:grpSpPr bwMode="auto">
              <a:xfrm>
                <a:off x="2640" y="1248"/>
                <a:ext cx="3024" cy="1488"/>
                <a:chOff x="2640" y="1248"/>
                <a:chExt cx="3024" cy="1488"/>
              </a:xfrm>
            </p:grpSpPr>
            <p:grpSp>
              <p:nvGrpSpPr>
                <p:cNvPr id="8" name="Group 36"/>
                <p:cNvGrpSpPr/>
                <p:nvPr/>
              </p:nvGrpSpPr>
              <p:grpSpPr bwMode="auto">
                <a:xfrm>
                  <a:off x="2640" y="1248"/>
                  <a:ext cx="1728" cy="1488"/>
                  <a:chOff x="2640" y="1248"/>
                  <a:chExt cx="1728" cy="1488"/>
                </a:xfrm>
              </p:grpSpPr>
              <p:sp>
                <p:nvSpPr>
                  <p:cNvPr id="41045" name="AutoShape 37"/>
                  <p:cNvSpPr>
                    <a:spLocks noChangeArrowheads="1"/>
                  </p:cNvSpPr>
                  <p:nvPr/>
                </p:nvSpPr>
                <p:spPr bwMode="auto">
                  <a:xfrm>
                    <a:off x="2928" y="1248"/>
                    <a:ext cx="1152" cy="1488"/>
                  </a:xfrm>
                  <a:prstGeom prst="triangle">
                    <a:avLst>
                      <a:gd name="adj" fmla="val 50000"/>
                    </a:avLst>
                  </a:prstGeom>
                  <a:solidFill>
                    <a:schemeClr val="bg1"/>
                  </a:solidFill>
                  <a:ln w="9525">
                    <a:solidFill>
                      <a:schemeClr val="tx1"/>
                    </a:solidFill>
                    <a:miter lim="800000"/>
                  </a:ln>
                </p:spPr>
                <p:txBody>
                  <a:bodyPr wrap="none" anchor="ctr"/>
                  <a:lstStyle/>
                  <a:p>
                    <a:endParaRPr lang="en-IN"/>
                  </a:p>
                </p:txBody>
              </p:sp>
              <p:sp>
                <p:nvSpPr>
                  <p:cNvPr id="41046" name="Line 38"/>
                  <p:cNvSpPr>
                    <a:spLocks noChangeShapeType="1"/>
                  </p:cNvSpPr>
                  <p:nvPr/>
                </p:nvSpPr>
                <p:spPr bwMode="auto">
                  <a:xfrm>
                    <a:off x="2640" y="1965"/>
                    <a:ext cx="576" cy="0"/>
                  </a:xfrm>
                  <a:prstGeom prst="line">
                    <a:avLst/>
                  </a:prstGeom>
                  <a:noFill/>
                  <a:ln w="9525">
                    <a:solidFill>
                      <a:schemeClr val="tx1"/>
                    </a:solidFill>
                    <a:round/>
                  </a:ln>
                </p:spPr>
                <p:txBody>
                  <a:bodyPr/>
                  <a:lstStyle/>
                  <a:p>
                    <a:endParaRPr lang="en-IN"/>
                  </a:p>
                </p:txBody>
              </p:sp>
              <p:sp>
                <p:nvSpPr>
                  <p:cNvPr id="41047" name="Line 39"/>
                  <p:cNvSpPr>
                    <a:spLocks noChangeShapeType="1"/>
                  </p:cNvSpPr>
                  <p:nvPr/>
                </p:nvSpPr>
                <p:spPr bwMode="auto">
                  <a:xfrm>
                    <a:off x="2640" y="1968"/>
                    <a:ext cx="288" cy="768"/>
                  </a:xfrm>
                  <a:prstGeom prst="line">
                    <a:avLst/>
                  </a:prstGeom>
                  <a:noFill/>
                  <a:ln w="9525">
                    <a:solidFill>
                      <a:schemeClr val="tx1"/>
                    </a:solidFill>
                    <a:round/>
                  </a:ln>
                </p:spPr>
                <p:txBody>
                  <a:bodyPr/>
                  <a:lstStyle/>
                  <a:p>
                    <a:endParaRPr lang="en-IN"/>
                  </a:p>
                </p:txBody>
              </p:sp>
              <p:sp>
                <p:nvSpPr>
                  <p:cNvPr id="41048" name="Line 40"/>
                  <p:cNvSpPr>
                    <a:spLocks noChangeShapeType="1"/>
                  </p:cNvSpPr>
                  <p:nvPr/>
                </p:nvSpPr>
                <p:spPr bwMode="auto">
                  <a:xfrm flipH="1">
                    <a:off x="4080" y="1968"/>
                    <a:ext cx="288" cy="768"/>
                  </a:xfrm>
                  <a:prstGeom prst="line">
                    <a:avLst/>
                  </a:prstGeom>
                  <a:noFill/>
                  <a:ln w="9525">
                    <a:solidFill>
                      <a:schemeClr val="tx1"/>
                    </a:solidFill>
                    <a:round/>
                  </a:ln>
                </p:spPr>
                <p:txBody>
                  <a:bodyPr/>
                  <a:lstStyle/>
                  <a:p>
                    <a:endParaRPr lang="en-IN"/>
                  </a:p>
                </p:txBody>
              </p:sp>
              <p:sp>
                <p:nvSpPr>
                  <p:cNvPr id="41049" name="Line 41"/>
                  <p:cNvSpPr>
                    <a:spLocks noChangeShapeType="1"/>
                  </p:cNvSpPr>
                  <p:nvPr/>
                </p:nvSpPr>
                <p:spPr bwMode="auto">
                  <a:xfrm>
                    <a:off x="3783" y="1968"/>
                    <a:ext cx="576" cy="0"/>
                  </a:xfrm>
                  <a:prstGeom prst="line">
                    <a:avLst/>
                  </a:prstGeom>
                  <a:noFill/>
                  <a:ln w="9525">
                    <a:solidFill>
                      <a:schemeClr val="tx1"/>
                    </a:solidFill>
                    <a:round/>
                  </a:ln>
                </p:spPr>
                <p:txBody>
                  <a:bodyPr/>
                  <a:lstStyle/>
                  <a:p>
                    <a:endParaRPr lang="en-IN"/>
                  </a:p>
                </p:txBody>
              </p:sp>
              <p:sp>
                <p:nvSpPr>
                  <p:cNvPr id="41050" name="Line 42"/>
                  <p:cNvSpPr>
                    <a:spLocks noChangeShapeType="1"/>
                  </p:cNvSpPr>
                  <p:nvPr/>
                </p:nvSpPr>
                <p:spPr bwMode="auto">
                  <a:xfrm>
                    <a:off x="3216" y="1968"/>
                    <a:ext cx="576" cy="0"/>
                  </a:xfrm>
                  <a:prstGeom prst="line">
                    <a:avLst/>
                  </a:prstGeom>
                  <a:noFill/>
                  <a:ln w="9525">
                    <a:solidFill>
                      <a:schemeClr val="tx1"/>
                    </a:solidFill>
                    <a:prstDash val="dash"/>
                    <a:round/>
                  </a:ln>
                </p:spPr>
                <p:txBody>
                  <a:bodyPr/>
                  <a:lstStyle/>
                  <a:p>
                    <a:endParaRPr lang="en-IN"/>
                  </a:p>
                </p:txBody>
              </p:sp>
            </p:grpSp>
            <p:grpSp>
              <p:nvGrpSpPr>
                <p:cNvPr id="9" name="Group 43"/>
                <p:cNvGrpSpPr/>
                <p:nvPr/>
              </p:nvGrpSpPr>
              <p:grpSpPr bwMode="auto">
                <a:xfrm>
                  <a:off x="4608" y="1248"/>
                  <a:ext cx="960" cy="1488"/>
                  <a:chOff x="4272" y="1248"/>
                  <a:chExt cx="960" cy="1488"/>
                </a:xfrm>
              </p:grpSpPr>
              <p:grpSp>
                <p:nvGrpSpPr>
                  <p:cNvPr id="10" name="Group 44"/>
                  <p:cNvGrpSpPr/>
                  <p:nvPr/>
                </p:nvGrpSpPr>
                <p:grpSpPr bwMode="auto">
                  <a:xfrm>
                    <a:off x="4272" y="1248"/>
                    <a:ext cx="384" cy="1488"/>
                    <a:chOff x="4272" y="1248"/>
                    <a:chExt cx="384" cy="1488"/>
                  </a:xfrm>
                </p:grpSpPr>
                <p:sp>
                  <p:nvSpPr>
                    <p:cNvPr id="41042" name="Line 45"/>
                    <p:cNvSpPr>
                      <a:spLocks noChangeShapeType="1"/>
                    </p:cNvSpPr>
                    <p:nvPr/>
                  </p:nvSpPr>
                  <p:spPr bwMode="auto">
                    <a:xfrm>
                      <a:off x="4656" y="1248"/>
                      <a:ext cx="0" cy="1488"/>
                    </a:xfrm>
                    <a:prstGeom prst="line">
                      <a:avLst/>
                    </a:prstGeom>
                    <a:noFill/>
                    <a:ln w="9525">
                      <a:solidFill>
                        <a:schemeClr val="tx1"/>
                      </a:solidFill>
                      <a:round/>
                    </a:ln>
                  </p:spPr>
                  <p:txBody>
                    <a:bodyPr/>
                    <a:lstStyle/>
                    <a:p>
                      <a:endParaRPr lang="en-IN"/>
                    </a:p>
                  </p:txBody>
                </p:sp>
                <p:sp>
                  <p:nvSpPr>
                    <p:cNvPr id="41043" name="Line 46"/>
                    <p:cNvSpPr>
                      <a:spLocks noChangeShapeType="1"/>
                    </p:cNvSpPr>
                    <p:nvPr/>
                  </p:nvSpPr>
                  <p:spPr bwMode="auto">
                    <a:xfrm flipH="1">
                      <a:off x="4272" y="1248"/>
                      <a:ext cx="384" cy="1488"/>
                    </a:xfrm>
                    <a:prstGeom prst="line">
                      <a:avLst/>
                    </a:prstGeom>
                    <a:noFill/>
                    <a:ln w="9525">
                      <a:solidFill>
                        <a:schemeClr val="tx1"/>
                      </a:solidFill>
                      <a:round/>
                    </a:ln>
                  </p:spPr>
                  <p:txBody>
                    <a:bodyPr/>
                    <a:lstStyle/>
                    <a:p>
                      <a:endParaRPr lang="en-IN"/>
                    </a:p>
                  </p:txBody>
                </p:sp>
                <p:sp>
                  <p:nvSpPr>
                    <p:cNvPr id="41044" name="Line 47"/>
                    <p:cNvSpPr>
                      <a:spLocks noChangeShapeType="1"/>
                    </p:cNvSpPr>
                    <p:nvPr/>
                  </p:nvSpPr>
                  <p:spPr bwMode="auto">
                    <a:xfrm>
                      <a:off x="4272" y="2736"/>
                      <a:ext cx="384" cy="0"/>
                    </a:xfrm>
                    <a:prstGeom prst="line">
                      <a:avLst/>
                    </a:prstGeom>
                    <a:noFill/>
                    <a:ln w="9525">
                      <a:solidFill>
                        <a:schemeClr val="tx1"/>
                      </a:solidFill>
                      <a:round/>
                    </a:ln>
                  </p:spPr>
                  <p:txBody>
                    <a:bodyPr/>
                    <a:lstStyle/>
                    <a:p>
                      <a:endParaRPr lang="en-IN"/>
                    </a:p>
                  </p:txBody>
                </p:sp>
              </p:grpSp>
              <p:grpSp>
                <p:nvGrpSpPr>
                  <p:cNvPr id="11" name="Group 48"/>
                  <p:cNvGrpSpPr/>
                  <p:nvPr/>
                </p:nvGrpSpPr>
                <p:grpSpPr bwMode="auto">
                  <a:xfrm flipH="1">
                    <a:off x="4848" y="1248"/>
                    <a:ext cx="384" cy="1488"/>
                    <a:chOff x="4272" y="1248"/>
                    <a:chExt cx="384" cy="1488"/>
                  </a:xfrm>
                </p:grpSpPr>
                <p:sp>
                  <p:nvSpPr>
                    <p:cNvPr id="41039" name="Line 49"/>
                    <p:cNvSpPr>
                      <a:spLocks noChangeShapeType="1"/>
                    </p:cNvSpPr>
                    <p:nvPr/>
                  </p:nvSpPr>
                  <p:spPr bwMode="auto">
                    <a:xfrm>
                      <a:off x="4656" y="1248"/>
                      <a:ext cx="0" cy="1488"/>
                    </a:xfrm>
                    <a:prstGeom prst="line">
                      <a:avLst/>
                    </a:prstGeom>
                    <a:noFill/>
                    <a:ln w="9525">
                      <a:solidFill>
                        <a:schemeClr val="tx1"/>
                      </a:solidFill>
                      <a:round/>
                    </a:ln>
                  </p:spPr>
                  <p:txBody>
                    <a:bodyPr/>
                    <a:lstStyle/>
                    <a:p>
                      <a:endParaRPr lang="en-IN"/>
                    </a:p>
                  </p:txBody>
                </p:sp>
                <p:sp>
                  <p:nvSpPr>
                    <p:cNvPr id="41040" name="Line 50"/>
                    <p:cNvSpPr>
                      <a:spLocks noChangeShapeType="1"/>
                    </p:cNvSpPr>
                    <p:nvPr/>
                  </p:nvSpPr>
                  <p:spPr bwMode="auto">
                    <a:xfrm flipH="1">
                      <a:off x="4272" y="1248"/>
                      <a:ext cx="384" cy="1488"/>
                    </a:xfrm>
                    <a:prstGeom prst="line">
                      <a:avLst/>
                    </a:prstGeom>
                    <a:noFill/>
                    <a:ln w="9525">
                      <a:solidFill>
                        <a:schemeClr val="tx1"/>
                      </a:solidFill>
                      <a:round/>
                    </a:ln>
                  </p:spPr>
                  <p:txBody>
                    <a:bodyPr/>
                    <a:lstStyle/>
                    <a:p>
                      <a:endParaRPr lang="en-IN"/>
                    </a:p>
                  </p:txBody>
                </p:sp>
                <p:sp>
                  <p:nvSpPr>
                    <p:cNvPr id="41041" name="Line 51"/>
                    <p:cNvSpPr>
                      <a:spLocks noChangeShapeType="1"/>
                    </p:cNvSpPr>
                    <p:nvPr/>
                  </p:nvSpPr>
                  <p:spPr bwMode="auto">
                    <a:xfrm>
                      <a:off x="4272" y="2736"/>
                      <a:ext cx="384" cy="0"/>
                    </a:xfrm>
                    <a:prstGeom prst="line">
                      <a:avLst/>
                    </a:prstGeom>
                    <a:noFill/>
                    <a:ln w="9525">
                      <a:solidFill>
                        <a:schemeClr val="tx1"/>
                      </a:solidFill>
                      <a:round/>
                    </a:ln>
                  </p:spPr>
                  <p:txBody>
                    <a:bodyPr/>
                    <a:lstStyle/>
                    <a:p>
                      <a:endParaRPr lang="en-IN"/>
                    </a:p>
                  </p:txBody>
                </p:sp>
              </p:grpSp>
              <p:sp>
                <p:nvSpPr>
                  <p:cNvPr id="41037" name="Line 52"/>
                  <p:cNvSpPr>
                    <a:spLocks noChangeShapeType="1"/>
                  </p:cNvSpPr>
                  <p:nvPr/>
                </p:nvSpPr>
                <p:spPr bwMode="auto">
                  <a:xfrm>
                    <a:off x="4272" y="2736"/>
                    <a:ext cx="960" cy="0"/>
                  </a:xfrm>
                  <a:prstGeom prst="line">
                    <a:avLst/>
                  </a:prstGeom>
                  <a:noFill/>
                  <a:ln w="9525">
                    <a:solidFill>
                      <a:schemeClr val="tx1"/>
                    </a:solidFill>
                    <a:round/>
                  </a:ln>
                </p:spPr>
                <p:txBody>
                  <a:bodyPr/>
                  <a:lstStyle/>
                  <a:p>
                    <a:endParaRPr lang="en-IN"/>
                  </a:p>
                </p:txBody>
              </p:sp>
              <p:sp>
                <p:nvSpPr>
                  <p:cNvPr id="41038" name="Line 53"/>
                  <p:cNvSpPr>
                    <a:spLocks noChangeShapeType="1"/>
                  </p:cNvSpPr>
                  <p:nvPr/>
                </p:nvSpPr>
                <p:spPr bwMode="auto">
                  <a:xfrm>
                    <a:off x="4656" y="1968"/>
                    <a:ext cx="192" cy="0"/>
                  </a:xfrm>
                  <a:prstGeom prst="line">
                    <a:avLst/>
                  </a:prstGeom>
                  <a:noFill/>
                  <a:ln w="9525">
                    <a:solidFill>
                      <a:schemeClr val="tx1"/>
                    </a:solidFill>
                    <a:round/>
                  </a:ln>
                </p:spPr>
                <p:txBody>
                  <a:bodyPr/>
                  <a:lstStyle/>
                  <a:p>
                    <a:endParaRPr lang="en-IN"/>
                  </a:p>
                </p:txBody>
              </p:sp>
            </p:grpSp>
            <p:sp>
              <p:nvSpPr>
                <p:cNvPr id="41034" name="Line 54"/>
                <p:cNvSpPr>
                  <a:spLocks noChangeShapeType="1"/>
                </p:cNvSpPr>
                <p:nvPr/>
              </p:nvSpPr>
              <p:spPr bwMode="auto">
                <a:xfrm>
                  <a:off x="2832" y="2736"/>
                  <a:ext cx="2832" cy="0"/>
                </a:xfrm>
                <a:prstGeom prst="line">
                  <a:avLst/>
                </a:prstGeom>
                <a:noFill/>
                <a:ln w="9525">
                  <a:solidFill>
                    <a:schemeClr val="tx1"/>
                  </a:solidFill>
                  <a:round/>
                </a:ln>
              </p:spPr>
              <p:txBody>
                <a:bodyPr/>
                <a:lstStyle/>
                <a:p>
                  <a:endParaRPr lang="en-IN"/>
                </a:p>
              </p:txBody>
            </p:sp>
          </p:grpSp>
          <p:sp>
            <p:nvSpPr>
              <p:cNvPr id="41001" name="Line 55"/>
              <p:cNvSpPr>
                <a:spLocks noChangeShapeType="1"/>
              </p:cNvSpPr>
              <p:nvPr/>
            </p:nvSpPr>
            <p:spPr bwMode="auto">
              <a:xfrm flipH="1">
                <a:off x="4080" y="1248"/>
                <a:ext cx="768" cy="0"/>
              </a:xfrm>
              <a:prstGeom prst="line">
                <a:avLst/>
              </a:prstGeom>
              <a:noFill/>
              <a:ln w="9525">
                <a:solidFill>
                  <a:schemeClr val="tx1"/>
                </a:solidFill>
                <a:round/>
              </a:ln>
            </p:spPr>
            <p:txBody>
              <a:bodyPr/>
              <a:lstStyle/>
              <a:p>
                <a:endParaRPr lang="en-IN"/>
              </a:p>
            </p:txBody>
          </p:sp>
          <p:sp>
            <p:nvSpPr>
              <p:cNvPr id="41002" name="Line 56"/>
              <p:cNvSpPr>
                <a:spLocks noChangeShapeType="1"/>
              </p:cNvSpPr>
              <p:nvPr/>
            </p:nvSpPr>
            <p:spPr bwMode="auto">
              <a:xfrm>
                <a:off x="4464" y="2064"/>
                <a:ext cx="0" cy="672"/>
              </a:xfrm>
              <a:prstGeom prst="line">
                <a:avLst/>
              </a:prstGeom>
              <a:noFill/>
              <a:ln w="9525">
                <a:solidFill>
                  <a:schemeClr val="tx1"/>
                </a:solidFill>
                <a:round/>
                <a:tailEnd type="triangle" w="med" len="med"/>
              </a:ln>
            </p:spPr>
            <p:txBody>
              <a:bodyPr/>
              <a:lstStyle/>
              <a:p>
                <a:endParaRPr lang="en-IN"/>
              </a:p>
            </p:txBody>
          </p:sp>
          <p:sp>
            <p:nvSpPr>
              <p:cNvPr id="41003" name="Line 57"/>
              <p:cNvSpPr>
                <a:spLocks noChangeShapeType="1"/>
              </p:cNvSpPr>
              <p:nvPr/>
            </p:nvSpPr>
            <p:spPr bwMode="auto">
              <a:xfrm flipV="1">
                <a:off x="4464" y="1248"/>
                <a:ext cx="0" cy="576"/>
              </a:xfrm>
              <a:prstGeom prst="line">
                <a:avLst/>
              </a:prstGeom>
              <a:noFill/>
              <a:ln w="9525">
                <a:solidFill>
                  <a:schemeClr val="tx1"/>
                </a:solidFill>
                <a:round/>
                <a:tailEnd type="triangle" w="med" len="med"/>
              </a:ln>
            </p:spPr>
            <p:txBody>
              <a:bodyPr/>
              <a:lstStyle/>
              <a:p>
                <a:endParaRPr lang="en-IN"/>
              </a:p>
            </p:txBody>
          </p:sp>
          <p:sp>
            <p:nvSpPr>
              <p:cNvPr id="41004" name="Line 58"/>
              <p:cNvSpPr>
                <a:spLocks noChangeShapeType="1"/>
              </p:cNvSpPr>
              <p:nvPr/>
            </p:nvSpPr>
            <p:spPr bwMode="auto">
              <a:xfrm flipV="1">
                <a:off x="4992" y="1056"/>
                <a:ext cx="0" cy="96"/>
              </a:xfrm>
              <a:prstGeom prst="line">
                <a:avLst/>
              </a:prstGeom>
              <a:noFill/>
              <a:ln w="9525">
                <a:solidFill>
                  <a:schemeClr val="tx1"/>
                </a:solidFill>
                <a:round/>
              </a:ln>
            </p:spPr>
            <p:txBody>
              <a:bodyPr/>
              <a:lstStyle/>
              <a:p>
                <a:endParaRPr lang="en-IN"/>
              </a:p>
            </p:txBody>
          </p:sp>
          <p:sp>
            <p:nvSpPr>
              <p:cNvPr id="41005" name="Line 59"/>
              <p:cNvSpPr>
                <a:spLocks noChangeShapeType="1"/>
              </p:cNvSpPr>
              <p:nvPr/>
            </p:nvSpPr>
            <p:spPr bwMode="auto">
              <a:xfrm flipV="1">
                <a:off x="5172" y="1056"/>
                <a:ext cx="0" cy="96"/>
              </a:xfrm>
              <a:prstGeom prst="line">
                <a:avLst/>
              </a:prstGeom>
              <a:noFill/>
              <a:ln w="9525">
                <a:solidFill>
                  <a:schemeClr val="tx1"/>
                </a:solidFill>
                <a:round/>
              </a:ln>
            </p:spPr>
            <p:txBody>
              <a:bodyPr/>
              <a:lstStyle/>
              <a:p>
                <a:endParaRPr lang="en-IN"/>
              </a:p>
            </p:txBody>
          </p:sp>
          <p:sp>
            <p:nvSpPr>
              <p:cNvPr id="41006" name="Line 60"/>
              <p:cNvSpPr>
                <a:spLocks noChangeShapeType="1"/>
              </p:cNvSpPr>
              <p:nvPr/>
            </p:nvSpPr>
            <p:spPr bwMode="auto">
              <a:xfrm>
                <a:off x="4800" y="1104"/>
                <a:ext cx="192" cy="0"/>
              </a:xfrm>
              <a:prstGeom prst="line">
                <a:avLst/>
              </a:prstGeom>
              <a:noFill/>
              <a:ln w="9525">
                <a:solidFill>
                  <a:schemeClr val="tx1"/>
                </a:solidFill>
                <a:round/>
                <a:tailEnd type="triangle" w="med" len="med"/>
              </a:ln>
            </p:spPr>
            <p:txBody>
              <a:bodyPr/>
              <a:lstStyle/>
              <a:p>
                <a:endParaRPr lang="en-IN"/>
              </a:p>
            </p:txBody>
          </p:sp>
          <p:sp>
            <p:nvSpPr>
              <p:cNvPr id="41007" name="Line 61"/>
              <p:cNvSpPr>
                <a:spLocks noChangeShapeType="1"/>
              </p:cNvSpPr>
              <p:nvPr/>
            </p:nvSpPr>
            <p:spPr bwMode="auto">
              <a:xfrm flipH="1">
                <a:off x="5184" y="1104"/>
                <a:ext cx="192" cy="0"/>
              </a:xfrm>
              <a:prstGeom prst="line">
                <a:avLst/>
              </a:prstGeom>
              <a:noFill/>
              <a:ln w="9525">
                <a:solidFill>
                  <a:schemeClr val="tx1"/>
                </a:solidFill>
                <a:round/>
                <a:tailEnd type="triangle" w="med" len="med"/>
              </a:ln>
            </p:spPr>
            <p:txBody>
              <a:bodyPr/>
              <a:lstStyle/>
              <a:p>
                <a:endParaRPr lang="en-IN"/>
              </a:p>
            </p:txBody>
          </p:sp>
          <p:sp>
            <p:nvSpPr>
              <p:cNvPr id="41008" name="Line 62"/>
              <p:cNvSpPr>
                <a:spLocks noChangeShapeType="1"/>
              </p:cNvSpPr>
              <p:nvPr/>
            </p:nvSpPr>
            <p:spPr bwMode="auto">
              <a:xfrm flipV="1">
                <a:off x="2496" y="1968"/>
                <a:ext cx="0" cy="336"/>
              </a:xfrm>
              <a:prstGeom prst="line">
                <a:avLst/>
              </a:prstGeom>
              <a:noFill/>
              <a:ln w="9525">
                <a:solidFill>
                  <a:schemeClr val="tx1"/>
                </a:solidFill>
                <a:round/>
                <a:tailEnd type="triangle" w="med" len="med"/>
              </a:ln>
            </p:spPr>
            <p:txBody>
              <a:bodyPr/>
              <a:lstStyle/>
              <a:p>
                <a:endParaRPr lang="en-IN"/>
              </a:p>
            </p:txBody>
          </p:sp>
          <p:sp>
            <p:nvSpPr>
              <p:cNvPr id="41009" name="Line 63"/>
              <p:cNvSpPr>
                <a:spLocks noChangeShapeType="1"/>
              </p:cNvSpPr>
              <p:nvPr/>
            </p:nvSpPr>
            <p:spPr bwMode="auto">
              <a:xfrm>
                <a:off x="2496" y="2544"/>
                <a:ext cx="0" cy="192"/>
              </a:xfrm>
              <a:prstGeom prst="line">
                <a:avLst/>
              </a:prstGeom>
              <a:noFill/>
              <a:ln w="9525">
                <a:solidFill>
                  <a:schemeClr val="tx1"/>
                </a:solidFill>
                <a:round/>
                <a:tailEnd type="triangle" w="med" len="med"/>
              </a:ln>
            </p:spPr>
            <p:txBody>
              <a:bodyPr/>
              <a:lstStyle/>
              <a:p>
                <a:endParaRPr lang="en-IN"/>
              </a:p>
            </p:txBody>
          </p:sp>
          <p:sp>
            <p:nvSpPr>
              <p:cNvPr id="41010" name="Line 64"/>
              <p:cNvSpPr>
                <a:spLocks noChangeShapeType="1"/>
              </p:cNvSpPr>
              <p:nvPr/>
            </p:nvSpPr>
            <p:spPr bwMode="auto">
              <a:xfrm flipH="1">
                <a:off x="2928" y="2832"/>
                <a:ext cx="480" cy="0"/>
              </a:xfrm>
              <a:prstGeom prst="line">
                <a:avLst/>
              </a:prstGeom>
              <a:noFill/>
              <a:ln w="9525">
                <a:solidFill>
                  <a:schemeClr val="tx1"/>
                </a:solidFill>
                <a:round/>
                <a:tailEnd type="triangle" w="med" len="med"/>
              </a:ln>
            </p:spPr>
            <p:txBody>
              <a:bodyPr/>
              <a:lstStyle/>
              <a:p>
                <a:endParaRPr lang="en-IN"/>
              </a:p>
            </p:txBody>
          </p:sp>
          <p:sp>
            <p:nvSpPr>
              <p:cNvPr id="41011" name="Line 65"/>
              <p:cNvSpPr>
                <a:spLocks noChangeShapeType="1"/>
              </p:cNvSpPr>
              <p:nvPr/>
            </p:nvSpPr>
            <p:spPr bwMode="auto">
              <a:xfrm>
                <a:off x="3696" y="2832"/>
                <a:ext cx="384" cy="0"/>
              </a:xfrm>
              <a:prstGeom prst="line">
                <a:avLst/>
              </a:prstGeom>
              <a:noFill/>
              <a:ln w="9525">
                <a:solidFill>
                  <a:schemeClr val="tx1"/>
                </a:solidFill>
                <a:round/>
                <a:tailEnd type="triangle" w="med" len="med"/>
              </a:ln>
            </p:spPr>
            <p:txBody>
              <a:bodyPr/>
              <a:lstStyle/>
              <a:p>
                <a:endParaRPr lang="en-IN"/>
              </a:p>
            </p:txBody>
          </p:sp>
          <p:sp>
            <p:nvSpPr>
              <p:cNvPr id="41012" name="Line 66"/>
              <p:cNvSpPr>
                <a:spLocks noChangeShapeType="1"/>
              </p:cNvSpPr>
              <p:nvPr/>
            </p:nvSpPr>
            <p:spPr bwMode="auto">
              <a:xfrm>
                <a:off x="2400" y="1968"/>
                <a:ext cx="192" cy="0"/>
              </a:xfrm>
              <a:prstGeom prst="line">
                <a:avLst/>
              </a:prstGeom>
              <a:noFill/>
              <a:ln w="9525">
                <a:solidFill>
                  <a:schemeClr val="tx1"/>
                </a:solidFill>
                <a:round/>
              </a:ln>
            </p:spPr>
            <p:txBody>
              <a:bodyPr/>
              <a:lstStyle/>
              <a:p>
                <a:endParaRPr lang="en-IN"/>
              </a:p>
            </p:txBody>
          </p:sp>
          <p:sp>
            <p:nvSpPr>
              <p:cNvPr id="41013" name="Line 67"/>
              <p:cNvSpPr>
                <a:spLocks noChangeShapeType="1"/>
              </p:cNvSpPr>
              <p:nvPr/>
            </p:nvSpPr>
            <p:spPr bwMode="auto">
              <a:xfrm>
                <a:off x="2400" y="2736"/>
                <a:ext cx="192" cy="0"/>
              </a:xfrm>
              <a:prstGeom prst="line">
                <a:avLst/>
              </a:prstGeom>
              <a:noFill/>
              <a:ln w="9525">
                <a:solidFill>
                  <a:schemeClr val="tx1"/>
                </a:solidFill>
                <a:round/>
              </a:ln>
            </p:spPr>
            <p:txBody>
              <a:bodyPr/>
              <a:lstStyle/>
              <a:p>
                <a:endParaRPr lang="en-IN"/>
              </a:p>
            </p:txBody>
          </p:sp>
          <p:sp>
            <p:nvSpPr>
              <p:cNvPr id="41014" name="Line 68"/>
              <p:cNvSpPr>
                <a:spLocks noChangeShapeType="1"/>
              </p:cNvSpPr>
              <p:nvPr/>
            </p:nvSpPr>
            <p:spPr bwMode="auto">
              <a:xfrm>
                <a:off x="2928" y="2784"/>
                <a:ext cx="0" cy="144"/>
              </a:xfrm>
              <a:prstGeom prst="line">
                <a:avLst/>
              </a:prstGeom>
              <a:noFill/>
              <a:ln w="9525">
                <a:solidFill>
                  <a:schemeClr val="tx1"/>
                </a:solidFill>
                <a:round/>
              </a:ln>
            </p:spPr>
            <p:txBody>
              <a:bodyPr/>
              <a:lstStyle/>
              <a:p>
                <a:endParaRPr lang="en-IN"/>
              </a:p>
            </p:txBody>
          </p:sp>
          <p:sp>
            <p:nvSpPr>
              <p:cNvPr id="41015" name="Line 69"/>
              <p:cNvSpPr>
                <a:spLocks noChangeShapeType="1"/>
              </p:cNvSpPr>
              <p:nvPr/>
            </p:nvSpPr>
            <p:spPr bwMode="auto">
              <a:xfrm>
                <a:off x="4080" y="2784"/>
                <a:ext cx="0" cy="144"/>
              </a:xfrm>
              <a:prstGeom prst="line">
                <a:avLst/>
              </a:prstGeom>
              <a:noFill/>
              <a:ln w="9525">
                <a:solidFill>
                  <a:schemeClr val="tx1"/>
                </a:solidFill>
                <a:round/>
              </a:ln>
            </p:spPr>
            <p:txBody>
              <a:bodyPr/>
              <a:lstStyle/>
              <a:p>
                <a:endParaRPr lang="en-IN"/>
              </a:p>
            </p:txBody>
          </p:sp>
          <p:sp>
            <p:nvSpPr>
              <p:cNvPr id="41016" name="Line 70"/>
              <p:cNvSpPr>
                <a:spLocks noChangeShapeType="1"/>
              </p:cNvSpPr>
              <p:nvPr/>
            </p:nvSpPr>
            <p:spPr bwMode="auto">
              <a:xfrm>
                <a:off x="4608" y="2784"/>
                <a:ext cx="0" cy="144"/>
              </a:xfrm>
              <a:prstGeom prst="line">
                <a:avLst/>
              </a:prstGeom>
              <a:noFill/>
              <a:ln w="9525">
                <a:solidFill>
                  <a:schemeClr val="tx1"/>
                </a:solidFill>
                <a:round/>
              </a:ln>
            </p:spPr>
            <p:txBody>
              <a:bodyPr/>
              <a:lstStyle/>
              <a:p>
                <a:endParaRPr lang="en-IN"/>
              </a:p>
            </p:txBody>
          </p:sp>
          <p:sp>
            <p:nvSpPr>
              <p:cNvPr id="41017" name="Line 71"/>
              <p:cNvSpPr>
                <a:spLocks noChangeShapeType="1"/>
              </p:cNvSpPr>
              <p:nvPr/>
            </p:nvSpPr>
            <p:spPr bwMode="auto">
              <a:xfrm>
                <a:off x="5568" y="2784"/>
                <a:ext cx="0" cy="144"/>
              </a:xfrm>
              <a:prstGeom prst="line">
                <a:avLst/>
              </a:prstGeom>
              <a:noFill/>
              <a:ln w="9525">
                <a:solidFill>
                  <a:schemeClr val="tx1"/>
                </a:solidFill>
                <a:round/>
              </a:ln>
            </p:spPr>
            <p:txBody>
              <a:bodyPr/>
              <a:lstStyle/>
              <a:p>
                <a:endParaRPr lang="en-IN"/>
              </a:p>
            </p:txBody>
          </p:sp>
          <p:sp>
            <p:nvSpPr>
              <p:cNvPr id="41018" name="Line 72"/>
              <p:cNvSpPr>
                <a:spLocks noChangeShapeType="1"/>
              </p:cNvSpPr>
              <p:nvPr/>
            </p:nvSpPr>
            <p:spPr bwMode="auto">
              <a:xfrm>
                <a:off x="5184" y="2880"/>
                <a:ext cx="384" cy="0"/>
              </a:xfrm>
              <a:prstGeom prst="line">
                <a:avLst/>
              </a:prstGeom>
              <a:noFill/>
              <a:ln w="9525">
                <a:solidFill>
                  <a:schemeClr val="tx1"/>
                </a:solidFill>
                <a:round/>
                <a:tailEnd type="triangle" w="med" len="med"/>
              </a:ln>
            </p:spPr>
            <p:txBody>
              <a:bodyPr/>
              <a:lstStyle/>
              <a:p>
                <a:endParaRPr lang="en-IN"/>
              </a:p>
            </p:txBody>
          </p:sp>
          <p:sp>
            <p:nvSpPr>
              <p:cNvPr id="41019" name="Line 73"/>
              <p:cNvSpPr>
                <a:spLocks noChangeShapeType="1"/>
              </p:cNvSpPr>
              <p:nvPr/>
            </p:nvSpPr>
            <p:spPr bwMode="auto">
              <a:xfrm flipH="1">
                <a:off x="4608" y="2880"/>
                <a:ext cx="384" cy="0"/>
              </a:xfrm>
              <a:prstGeom prst="line">
                <a:avLst/>
              </a:prstGeom>
              <a:noFill/>
              <a:ln w="9525">
                <a:solidFill>
                  <a:schemeClr val="tx1"/>
                </a:solidFill>
                <a:round/>
                <a:tailEnd type="triangle" w="med" len="med"/>
              </a:ln>
            </p:spPr>
            <p:txBody>
              <a:bodyPr/>
              <a:lstStyle/>
              <a:p>
                <a:endParaRPr lang="en-IN"/>
              </a:p>
            </p:txBody>
          </p:sp>
          <p:sp>
            <p:nvSpPr>
              <p:cNvPr id="41020" name="Line 74"/>
              <p:cNvSpPr>
                <a:spLocks noChangeShapeType="1"/>
              </p:cNvSpPr>
              <p:nvPr/>
            </p:nvSpPr>
            <p:spPr bwMode="auto">
              <a:xfrm flipV="1">
                <a:off x="2640" y="996"/>
                <a:ext cx="0" cy="192"/>
              </a:xfrm>
              <a:prstGeom prst="line">
                <a:avLst/>
              </a:prstGeom>
              <a:noFill/>
              <a:ln w="9525">
                <a:solidFill>
                  <a:schemeClr val="tx1"/>
                </a:solidFill>
                <a:round/>
              </a:ln>
            </p:spPr>
            <p:txBody>
              <a:bodyPr/>
              <a:lstStyle/>
              <a:p>
                <a:endParaRPr lang="en-IN"/>
              </a:p>
            </p:txBody>
          </p:sp>
          <p:sp>
            <p:nvSpPr>
              <p:cNvPr id="41021" name="Line 75"/>
              <p:cNvSpPr>
                <a:spLocks noChangeShapeType="1"/>
              </p:cNvSpPr>
              <p:nvPr/>
            </p:nvSpPr>
            <p:spPr bwMode="auto">
              <a:xfrm flipV="1">
                <a:off x="3504" y="1008"/>
                <a:ext cx="0" cy="144"/>
              </a:xfrm>
              <a:prstGeom prst="line">
                <a:avLst/>
              </a:prstGeom>
              <a:noFill/>
              <a:ln w="9525">
                <a:solidFill>
                  <a:schemeClr val="tx1"/>
                </a:solidFill>
                <a:round/>
              </a:ln>
            </p:spPr>
            <p:txBody>
              <a:bodyPr/>
              <a:lstStyle/>
              <a:p>
                <a:endParaRPr lang="en-IN"/>
              </a:p>
            </p:txBody>
          </p:sp>
          <p:sp>
            <p:nvSpPr>
              <p:cNvPr id="41022" name="Line 76"/>
              <p:cNvSpPr>
                <a:spLocks noChangeShapeType="1"/>
              </p:cNvSpPr>
              <p:nvPr/>
            </p:nvSpPr>
            <p:spPr bwMode="auto">
              <a:xfrm flipH="1">
                <a:off x="2640" y="1056"/>
                <a:ext cx="288" cy="0"/>
              </a:xfrm>
              <a:prstGeom prst="line">
                <a:avLst/>
              </a:prstGeom>
              <a:noFill/>
              <a:ln w="9525">
                <a:solidFill>
                  <a:schemeClr val="tx1"/>
                </a:solidFill>
                <a:round/>
                <a:tailEnd type="triangle" w="med" len="med"/>
              </a:ln>
            </p:spPr>
            <p:txBody>
              <a:bodyPr/>
              <a:lstStyle/>
              <a:p>
                <a:endParaRPr lang="en-IN"/>
              </a:p>
            </p:txBody>
          </p:sp>
          <p:sp>
            <p:nvSpPr>
              <p:cNvPr id="41023" name="Line 77"/>
              <p:cNvSpPr>
                <a:spLocks noChangeShapeType="1"/>
              </p:cNvSpPr>
              <p:nvPr/>
            </p:nvSpPr>
            <p:spPr bwMode="auto">
              <a:xfrm>
                <a:off x="3168" y="1062"/>
                <a:ext cx="336" cy="0"/>
              </a:xfrm>
              <a:prstGeom prst="line">
                <a:avLst/>
              </a:prstGeom>
              <a:noFill/>
              <a:ln w="9525">
                <a:solidFill>
                  <a:schemeClr val="tx1"/>
                </a:solidFill>
                <a:round/>
                <a:tailEnd type="triangle" w="med" len="med"/>
              </a:ln>
            </p:spPr>
            <p:txBody>
              <a:bodyPr/>
              <a:lstStyle/>
              <a:p>
                <a:endParaRPr lang="en-IN"/>
              </a:p>
            </p:txBody>
          </p:sp>
          <p:sp>
            <p:nvSpPr>
              <p:cNvPr id="41024" name="Text Box 78"/>
              <p:cNvSpPr txBox="1">
                <a:spLocks noChangeArrowheads="1"/>
              </p:cNvSpPr>
              <p:nvPr/>
            </p:nvSpPr>
            <p:spPr bwMode="auto">
              <a:xfrm>
                <a:off x="2978" y="983"/>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41025" name="Text Box 79"/>
              <p:cNvSpPr txBox="1">
                <a:spLocks noChangeArrowheads="1"/>
              </p:cNvSpPr>
              <p:nvPr/>
            </p:nvSpPr>
            <p:spPr bwMode="auto">
              <a:xfrm>
                <a:off x="3408" y="2753"/>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41026" name="Text Box 80"/>
              <p:cNvSpPr txBox="1">
                <a:spLocks noChangeArrowheads="1"/>
              </p:cNvSpPr>
              <p:nvPr/>
            </p:nvSpPr>
            <p:spPr bwMode="auto">
              <a:xfrm>
                <a:off x="4970" y="102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41027" name="Text Box 81"/>
              <p:cNvSpPr txBox="1">
                <a:spLocks noChangeArrowheads="1"/>
              </p:cNvSpPr>
              <p:nvPr/>
            </p:nvSpPr>
            <p:spPr bwMode="auto">
              <a:xfrm>
                <a:off x="4358" y="1829"/>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41028" name="Text Box 82"/>
              <p:cNvSpPr txBox="1">
                <a:spLocks noChangeArrowheads="1"/>
              </p:cNvSpPr>
              <p:nvPr/>
            </p:nvSpPr>
            <p:spPr bwMode="auto">
              <a:xfrm>
                <a:off x="2386" y="229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41029" name="Text Box 83"/>
              <p:cNvSpPr txBox="1">
                <a:spLocks noChangeArrowheads="1"/>
              </p:cNvSpPr>
              <p:nvPr/>
            </p:nvSpPr>
            <p:spPr bwMode="auto">
              <a:xfrm>
                <a:off x="4994" y="2789"/>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41030" name="Text Box 84"/>
              <p:cNvSpPr txBox="1">
                <a:spLocks noChangeArrowheads="1"/>
              </p:cNvSpPr>
              <p:nvPr/>
            </p:nvSpPr>
            <p:spPr bwMode="auto">
              <a:xfrm>
                <a:off x="3383" y="2929"/>
                <a:ext cx="292" cy="173"/>
              </a:xfrm>
              <a:prstGeom prst="rect">
                <a:avLst/>
              </a:prstGeom>
              <a:noFill/>
              <a:ln w="9525">
                <a:noFill/>
                <a:miter lim="800000"/>
              </a:ln>
            </p:spPr>
            <p:txBody>
              <a:bodyPr wrap="none">
                <a:spAutoFit/>
              </a:bodyPr>
              <a:lstStyle/>
              <a:p>
                <a:pPr algn="ctr"/>
                <a:r>
                  <a:rPr lang="en-US" sz="1200" b="1">
                    <a:latin typeface="Times New Roman" charset="0"/>
                  </a:rPr>
                  <a:t>F.V.</a:t>
                </a:r>
                <a:endParaRPr lang="en-US" sz="1200" b="1">
                  <a:latin typeface="Times New Roman" charset="0"/>
                </a:endParaRPr>
              </a:p>
            </p:txBody>
          </p:sp>
          <p:sp>
            <p:nvSpPr>
              <p:cNvPr id="41031" name="Text Box 85"/>
              <p:cNvSpPr txBox="1">
                <a:spLocks noChangeArrowheads="1"/>
              </p:cNvSpPr>
              <p:nvPr/>
            </p:nvSpPr>
            <p:spPr bwMode="auto">
              <a:xfrm>
                <a:off x="4946" y="2947"/>
                <a:ext cx="286" cy="173"/>
              </a:xfrm>
              <a:prstGeom prst="rect">
                <a:avLst/>
              </a:prstGeom>
              <a:noFill/>
              <a:ln w="9525">
                <a:noFill/>
                <a:miter lim="800000"/>
              </a:ln>
            </p:spPr>
            <p:txBody>
              <a:bodyPr wrap="none">
                <a:spAutoFit/>
              </a:bodyPr>
              <a:lstStyle/>
              <a:p>
                <a:pPr algn="ctr"/>
                <a:r>
                  <a:rPr lang="en-US" sz="1200" b="1">
                    <a:latin typeface="Times New Roman" charset="0"/>
                  </a:rPr>
                  <a:t>S.V.</a:t>
                </a:r>
                <a:endParaRPr lang="en-US" sz="1200" b="1">
                  <a:latin typeface="Times New Roman" charset="0"/>
                </a:endParaRPr>
              </a:p>
            </p:txBody>
          </p:sp>
        </p:grpSp>
        <p:sp>
          <p:nvSpPr>
            <p:cNvPr id="40999" name="Text Box 86"/>
            <p:cNvSpPr txBox="1">
              <a:spLocks noChangeArrowheads="1"/>
            </p:cNvSpPr>
            <p:nvPr/>
          </p:nvSpPr>
          <p:spPr bwMode="auto">
            <a:xfrm>
              <a:off x="2688" y="2736"/>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sp>
        <p:nvSpPr>
          <p:cNvPr id="42071" name="Text Box 87"/>
          <p:cNvSpPr txBox="1">
            <a:spLocks noChangeArrowheads="1"/>
          </p:cNvSpPr>
          <p:nvPr/>
        </p:nvSpPr>
        <p:spPr bwMode="auto">
          <a:xfrm>
            <a:off x="1676400" y="4838700"/>
            <a:ext cx="354013" cy="336550"/>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nvGrpSpPr>
          <p:cNvPr id="12" name="Group 88"/>
          <p:cNvGrpSpPr/>
          <p:nvPr/>
        </p:nvGrpSpPr>
        <p:grpSpPr bwMode="auto">
          <a:xfrm>
            <a:off x="4267200" y="381000"/>
            <a:ext cx="4038600" cy="685800"/>
            <a:chOff x="2688" y="240"/>
            <a:chExt cx="2544" cy="432"/>
          </a:xfrm>
        </p:grpSpPr>
        <p:sp>
          <p:nvSpPr>
            <p:cNvPr id="40996" name="Rectangle 89"/>
            <p:cNvSpPr>
              <a:spLocks noChangeArrowheads="1"/>
            </p:cNvSpPr>
            <p:nvPr/>
          </p:nvSpPr>
          <p:spPr bwMode="auto">
            <a:xfrm>
              <a:off x="2688" y="240"/>
              <a:ext cx="2544" cy="432"/>
            </a:xfrm>
            <a:prstGeom prst="rect">
              <a:avLst/>
            </a:prstGeom>
            <a:solidFill>
              <a:srgbClr val="FFFFCC"/>
            </a:solidFill>
            <a:ln w="9525">
              <a:solidFill>
                <a:schemeClr val="tx1"/>
              </a:solidFill>
              <a:miter lim="800000"/>
            </a:ln>
          </p:spPr>
          <p:txBody>
            <a:bodyPr wrap="none" anchor="ctr"/>
            <a:lstStyle/>
            <a:p>
              <a:endParaRPr lang="en-IN"/>
            </a:p>
          </p:txBody>
        </p:sp>
        <p:sp>
          <p:nvSpPr>
            <p:cNvPr id="40997" name="Text Box 90"/>
            <p:cNvSpPr txBox="1">
              <a:spLocks noChangeArrowheads="1"/>
            </p:cNvSpPr>
            <p:nvPr/>
          </p:nvSpPr>
          <p:spPr bwMode="auto">
            <a:xfrm>
              <a:off x="2832" y="240"/>
              <a:ext cx="2317" cy="366"/>
            </a:xfrm>
            <a:prstGeom prst="rect">
              <a:avLst/>
            </a:prstGeom>
            <a:noFill/>
            <a:ln w="9525">
              <a:noFill/>
              <a:miter lim="800000"/>
            </a:ln>
          </p:spPr>
          <p:txBody>
            <a:bodyPr wrap="none">
              <a:spAutoFit/>
            </a:bodyPr>
            <a:lstStyle/>
            <a:p>
              <a:r>
                <a:rPr lang="en-US" sz="1600" b="1"/>
                <a:t>F.V. and S.V.of  an object are given. </a:t>
              </a:r>
              <a:endParaRPr lang="en-US" sz="1600" b="1"/>
            </a:p>
            <a:p>
              <a:r>
                <a:rPr lang="en-US" sz="1600" b="1"/>
                <a:t>Draw it’s isometric view.</a:t>
              </a:r>
              <a:endParaRPr lang="en-US" sz="1600" b="1"/>
            </a:p>
          </p:txBody>
        </p:sp>
      </p:grpSp>
      <p:grpSp>
        <p:nvGrpSpPr>
          <p:cNvPr id="13" name="Group 91"/>
          <p:cNvGrpSpPr/>
          <p:nvPr/>
        </p:nvGrpSpPr>
        <p:grpSpPr bwMode="auto">
          <a:xfrm>
            <a:off x="0" y="0"/>
            <a:ext cx="1806575" cy="1066800"/>
            <a:chOff x="270" y="96"/>
            <a:chExt cx="1532" cy="816"/>
          </a:xfrm>
        </p:grpSpPr>
        <p:sp>
          <p:nvSpPr>
            <p:cNvPr id="40994" name="Oval 92"/>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40995" name="Text Box 93"/>
            <p:cNvSpPr txBox="1">
              <a:spLocks noChangeArrowheads="1"/>
            </p:cNvSpPr>
            <p:nvPr/>
          </p:nvSpPr>
          <p:spPr bwMode="auto">
            <a:xfrm>
              <a:off x="270" y="284"/>
              <a:ext cx="1532" cy="445"/>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sp>
        <p:nvSpPr>
          <p:cNvPr id="40986" name="Oval 94"/>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38</a:t>
            </a:r>
            <a:endParaRPr lang="en-US" b="1">
              <a:latin typeface="Times New Roman" charset="0"/>
            </a:endParaRPr>
          </a:p>
        </p:txBody>
      </p:sp>
      <p:grpSp>
        <p:nvGrpSpPr>
          <p:cNvPr id="14" name="Group 95"/>
          <p:cNvGrpSpPr/>
          <p:nvPr/>
        </p:nvGrpSpPr>
        <p:grpSpPr bwMode="auto">
          <a:xfrm>
            <a:off x="7467600" y="46038"/>
            <a:ext cx="1096963" cy="182562"/>
            <a:chOff x="5050" y="0"/>
            <a:chExt cx="691" cy="115"/>
          </a:xfrm>
        </p:grpSpPr>
        <p:sp>
          <p:nvSpPr>
            <p:cNvPr id="40988" name="AutoShape 96">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40989" name="AutoShape 97">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40990" name="AutoShape 98">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40991" name="AutoShape 99">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40992" name="AutoShape 100">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40993" name="AutoShape 101">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42071"/>
                                        </p:tgtEl>
                                        <p:attrNameLst>
                                          <p:attrName>style.visibility</p:attrName>
                                        </p:attrNameLst>
                                      </p:cBhvr>
                                      <p:to>
                                        <p:strVal val="visible"/>
                                      </p:to>
                                    </p:set>
                                    <p:anim calcmode="lin" valueType="num">
                                      <p:cBhvr>
                                        <p:cTn id="13" dur="500" fill="hold"/>
                                        <p:tgtEl>
                                          <p:spTgt spid="42071"/>
                                        </p:tgtEl>
                                        <p:attrNameLst>
                                          <p:attrName>ppt_w</p:attrName>
                                        </p:attrNameLst>
                                      </p:cBhvr>
                                      <p:tavLst>
                                        <p:tav tm="0">
                                          <p:val>
                                            <p:strVal val="4*#ppt_w"/>
                                          </p:val>
                                        </p:tav>
                                        <p:tav tm="100000">
                                          <p:val>
                                            <p:strVal val="#ppt_w"/>
                                          </p:val>
                                        </p:tav>
                                      </p:tavLst>
                                    </p:anim>
                                    <p:anim calcmode="lin" valueType="num">
                                      <p:cBhvr>
                                        <p:cTn id="14" dur="500" fill="hold"/>
                                        <p:tgtEl>
                                          <p:spTgt spid="42071"/>
                                        </p:tgtEl>
                                        <p:attrNameLst>
                                          <p:attrName>ppt_h</p:attrName>
                                        </p:attrNameLst>
                                      </p:cBhvr>
                                      <p:tavLst>
                                        <p:tav tm="0">
                                          <p:val>
                                            <p:strVal val="4*#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ppt_x</p:attrName>
                                        </p:attrNameLst>
                                      </p:cBhvr>
                                      <p:tavLst>
                                        <p:tav tm="0">
                                          <p:val>
                                            <p:strVal val="#ppt_x"/>
                                          </p:val>
                                        </p:tav>
                                        <p:tav tm="100000">
                                          <p:val>
                                            <p:strVal val="#ppt_x"/>
                                          </p:val>
                                        </p:tav>
                                      </p:tavLst>
                                    </p:anim>
                                    <p:anim calcmode="lin" valueType="num">
                                      <p:cBhvr>
                                        <p:cTn id="20" dur="500" fill="hold"/>
                                        <p:tgtEl>
                                          <p:spTgt spid="4"/>
                                        </p:tgtEl>
                                        <p:attrNameLst>
                                          <p:attrName>ppt_y</p:attrName>
                                        </p:attrNameLst>
                                      </p:cBhvr>
                                      <p:tavLst>
                                        <p:tav tm="0">
                                          <p:val>
                                            <p:strVal val="#ppt_y+#ppt_h/2"/>
                                          </p:val>
                                        </p:tav>
                                        <p:tav tm="100000">
                                          <p:val>
                                            <p:strVal val="#ppt_y"/>
                                          </p:val>
                                        </p:tav>
                                      </p:tavLst>
                                    </p:anim>
                                    <p:anim calcmode="lin" valueType="num">
                                      <p:cBhvr>
                                        <p:cTn id="21" dur="500" fill="hold"/>
                                        <p:tgtEl>
                                          <p:spTgt spid="4"/>
                                        </p:tgtEl>
                                        <p:attrNameLst>
                                          <p:attrName>ppt_w</p:attrName>
                                        </p:attrNameLst>
                                      </p:cBhvr>
                                      <p:tavLst>
                                        <p:tav tm="0">
                                          <p:val>
                                            <p:strVal val="#ppt_w"/>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ppt_x</p:attrName>
                                        </p:attrNameLst>
                                      </p:cBhvr>
                                      <p:tavLst>
                                        <p:tav tm="0">
                                          <p:val>
                                            <p:strVal val="#ppt_x"/>
                                          </p:val>
                                        </p:tav>
                                        <p:tav tm="100000">
                                          <p:val>
                                            <p:strVal val="#ppt_x"/>
                                          </p:val>
                                        </p:tav>
                                      </p:tavLst>
                                    </p:anim>
                                    <p:anim calcmode="lin" valueType="num">
                                      <p:cBhvr>
                                        <p:cTn id="28" dur="500" fill="hold"/>
                                        <p:tgtEl>
                                          <p:spTgt spid="2"/>
                                        </p:tgtEl>
                                        <p:attrNameLst>
                                          <p:attrName>ppt_y</p:attrName>
                                        </p:attrNameLst>
                                      </p:cBhvr>
                                      <p:tavLst>
                                        <p:tav tm="0">
                                          <p:val>
                                            <p:strVal val="#ppt_y+#ppt_h/2"/>
                                          </p:val>
                                        </p:tav>
                                        <p:tav tm="100000">
                                          <p:val>
                                            <p:strVal val="#ppt_y"/>
                                          </p:val>
                                        </p:tav>
                                      </p:tavLst>
                                    </p:anim>
                                    <p:anim calcmode="lin" valueType="num">
                                      <p:cBhvr>
                                        <p:cTn id="29" dur="500" fill="hold"/>
                                        <p:tgtEl>
                                          <p:spTgt spid="2"/>
                                        </p:tgtEl>
                                        <p:attrNameLst>
                                          <p:attrName>ppt_w</p:attrName>
                                        </p:attrNameLst>
                                      </p:cBhvr>
                                      <p:tavLst>
                                        <p:tav tm="0">
                                          <p:val>
                                            <p:strVal val="#ppt_w"/>
                                          </p:val>
                                        </p:tav>
                                        <p:tav tm="100000">
                                          <p:val>
                                            <p:strVal val="#ppt_w"/>
                                          </p:val>
                                        </p:tav>
                                      </p:tavLst>
                                    </p:anim>
                                    <p:anim calcmode="lin" valueType="num">
                                      <p:cBhvr>
                                        <p:cTn id="3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8" presetClass="entr" presetSubtype="6" fill="hold" grpId="0" nodeType="clickEffect">
                                  <p:stCondLst>
                                    <p:cond delay="0"/>
                                  </p:stCondLst>
                                  <p:childTnLst>
                                    <p:set>
                                      <p:cBhvr>
                                        <p:cTn id="34" dur="1" fill="hold">
                                          <p:stCondLst>
                                            <p:cond delay="0"/>
                                          </p:stCondLst>
                                        </p:cTn>
                                        <p:tgtEl>
                                          <p:spTgt spid="41998"/>
                                        </p:tgtEl>
                                        <p:attrNameLst>
                                          <p:attrName>style.visibility</p:attrName>
                                        </p:attrNameLst>
                                      </p:cBhvr>
                                      <p:to>
                                        <p:strVal val="visible"/>
                                      </p:to>
                                    </p:set>
                                    <p:animEffect transition="in" filter="strips(downRight)">
                                      <p:cBhvr>
                                        <p:cTn id="35" dur="500"/>
                                        <p:tgtEl>
                                          <p:spTgt spid="41998"/>
                                        </p:tgtEl>
                                      </p:cBhvr>
                                    </p:animEffect>
                                  </p:childTnLst>
                                </p:cTn>
                              </p:par>
                            </p:childTnLst>
                          </p:cTn>
                        </p:par>
                      </p:childTnLst>
                    </p:cTn>
                  </p:par>
                  <p:par>
                    <p:cTn id="36" fill="hold">
                      <p:stCondLst>
                        <p:cond delay="indefinite"/>
                      </p:stCondLst>
                      <p:childTnLst>
                        <p:par>
                          <p:cTn id="37" fill="hold">
                            <p:stCondLst>
                              <p:cond delay="0"/>
                            </p:stCondLst>
                            <p:childTnLst>
                              <p:par>
                                <p:cTn id="38" presetID="18" presetClass="entr" presetSubtype="3" fill="hold" grpId="0" nodeType="clickEffect">
                                  <p:stCondLst>
                                    <p:cond delay="0"/>
                                  </p:stCondLst>
                                  <p:childTnLst>
                                    <p:set>
                                      <p:cBhvr>
                                        <p:cTn id="39" dur="1" fill="hold">
                                          <p:stCondLst>
                                            <p:cond delay="0"/>
                                          </p:stCondLst>
                                        </p:cTn>
                                        <p:tgtEl>
                                          <p:spTgt spid="41986"/>
                                        </p:tgtEl>
                                        <p:attrNameLst>
                                          <p:attrName>style.visibility</p:attrName>
                                        </p:attrNameLst>
                                      </p:cBhvr>
                                      <p:to>
                                        <p:strVal val="visible"/>
                                      </p:to>
                                    </p:set>
                                    <p:animEffect transition="in" filter="strips(upRight)">
                                      <p:cBhvr>
                                        <p:cTn id="40" dur="500"/>
                                        <p:tgtEl>
                                          <p:spTgt spid="41986"/>
                                        </p:tgtEl>
                                      </p:cBhvr>
                                    </p:animEffect>
                                  </p:childTnLst>
                                </p:cTn>
                              </p:par>
                            </p:childTnLst>
                          </p:cTn>
                        </p:par>
                      </p:childTnLst>
                    </p:cTn>
                  </p:par>
                  <p:par>
                    <p:cTn id="41" fill="hold">
                      <p:stCondLst>
                        <p:cond delay="indefinite"/>
                      </p:stCondLst>
                      <p:childTnLst>
                        <p:par>
                          <p:cTn id="42" fill="hold">
                            <p:stCondLst>
                              <p:cond delay="0"/>
                            </p:stCondLst>
                            <p:childTnLst>
                              <p:par>
                                <p:cTn id="43" presetID="18" presetClass="entr" presetSubtype="3" fill="hold" grpId="0" nodeType="clickEffect">
                                  <p:stCondLst>
                                    <p:cond delay="0"/>
                                  </p:stCondLst>
                                  <p:childTnLst>
                                    <p:set>
                                      <p:cBhvr>
                                        <p:cTn id="44" dur="1" fill="hold">
                                          <p:stCondLst>
                                            <p:cond delay="0"/>
                                          </p:stCondLst>
                                        </p:cTn>
                                        <p:tgtEl>
                                          <p:spTgt spid="42007"/>
                                        </p:tgtEl>
                                        <p:attrNameLst>
                                          <p:attrName>style.visibility</p:attrName>
                                        </p:attrNameLst>
                                      </p:cBhvr>
                                      <p:to>
                                        <p:strVal val="visible"/>
                                      </p:to>
                                    </p:set>
                                    <p:animEffect transition="in" filter="strips(upRight)">
                                      <p:cBhvr>
                                        <p:cTn id="45" dur="500"/>
                                        <p:tgtEl>
                                          <p:spTgt spid="42007"/>
                                        </p:tgtEl>
                                      </p:cBhvr>
                                    </p:animEffect>
                                  </p:childTnLst>
                                </p:cTn>
                              </p:par>
                            </p:childTnLst>
                          </p:cTn>
                        </p:par>
                      </p:childTnLst>
                    </p:cTn>
                  </p:par>
                  <p:par>
                    <p:cTn id="46" fill="hold">
                      <p:stCondLst>
                        <p:cond delay="indefinite"/>
                      </p:stCondLst>
                      <p:childTnLst>
                        <p:par>
                          <p:cTn id="47" fill="hold">
                            <p:stCondLst>
                              <p:cond delay="0"/>
                            </p:stCondLst>
                            <p:childTnLst>
                              <p:par>
                                <p:cTn id="48" presetID="18" presetClass="entr" presetSubtype="3" fill="hold" grpId="0" nodeType="clickEffect">
                                  <p:stCondLst>
                                    <p:cond delay="0"/>
                                  </p:stCondLst>
                                  <p:childTnLst>
                                    <p:set>
                                      <p:cBhvr>
                                        <p:cTn id="49" dur="1" fill="hold">
                                          <p:stCondLst>
                                            <p:cond delay="0"/>
                                          </p:stCondLst>
                                        </p:cTn>
                                        <p:tgtEl>
                                          <p:spTgt spid="41994"/>
                                        </p:tgtEl>
                                        <p:attrNameLst>
                                          <p:attrName>style.visibility</p:attrName>
                                        </p:attrNameLst>
                                      </p:cBhvr>
                                      <p:to>
                                        <p:strVal val="visible"/>
                                      </p:to>
                                    </p:set>
                                    <p:animEffect transition="in" filter="strips(upRight)">
                                      <p:cBhvr>
                                        <p:cTn id="50" dur="500"/>
                                        <p:tgtEl>
                                          <p:spTgt spid="41994"/>
                                        </p:tgtEl>
                                      </p:cBhvr>
                                    </p:animEffect>
                                  </p:childTnLst>
                                </p:cTn>
                              </p:par>
                            </p:childTnLst>
                          </p:cTn>
                        </p:par>
                      </p:childTnLst>
                    </p:cTn>
                  </p:par>
                  <p:par>
                    <p:cTn id="51" fill="hold">
                      <p:stCondLst>
                        <p:cond delay="indefinite"/>
                      </p:stCondLst>
                      <p:childTnLst>
                        <p:par>
                          <p:cTn id="52" fill="hold">
                            <p:stCondLst>
                              <p:cond delay="0"/>
                            </p:stCondLst>
                            <p:childTnLst>
                              <p:par>
                                <p:cTn id="53" presetID="18" presetClass="entr" presetSubtype="3" fill="hold" grpId="0" nodeType="clickEffect">
                                  <p:stCondLst>
                                    <p:cond delay="0"/>
                                  </p:stCondLst>
                                  <p:childTnLst>
                                    <p:set>
                                      <p:cBhvr>
                                        <p:cTn id="54" dur="1" fill="hold">
                                          <p:stCondLst>
                                            <p:cond delay="0"/>
                                          </p:stCondLst>
                                        </p:cTn>
                                        <p:tgtEl>
                                          <p:spTgt spid="41993"/>
                                        </p:tgtEl>
                                        <p:attrNameLst>
                                          <p:attrName>style.visibility</p:attrName>
                                        </p:attrNameLst>
                                      </p:cBhvr>
                                      <p:to>
                                        <p:strVal val="visible"/>
                                      </p:to>
                                    </p:set>
                                    <p:animEffect transition="in" filter="strips(upRight)">
                                      <p:cBhvr>
                                        <p:cTn id="55" dur="500"/>
                                        <p:tgtEl>
                                          <p:spTgt spid="41993"/>
                                        </p:tgtEl>
                                      </p:cBhvr>
                                    </p:animEffect>
                                  </p:childTnLst>
                                </p:cTn>
                              </p:par>
                            </p:childTnLst>
                          </p:cTn>
                        </p:par>
                      </p:childTnLst>
                    </p:cTn>
                  </p:par>
                  <p:par>
                    <p:cTn id="56" fill="hold">
                      <p:stCondLst>
                        <p:cond delay="indefinite"/>
                      </p:stCondLst>
                      <p:childTnLst>
                        <p:par>
                          <p:cTn id="57" fill="hold">
                            <p:stCondLst>
                              <p:cond delay="0"/>
                            </p:stCondLst>
                            <p:childTnLst>
                              <p:par>
                                <p:cTn id="58" presetID="18" presetClass="entr" presetSubtype="12" fill="hold" grpId="0" nodeType="clickEffect">
                                  <p:stCondLst>
                                    <p:cond delay="0"/>
                                  </p:stCondLst>
                                  <p:childTnLst>
                                    <p:set>
                                      <p:cBhvr>
                                        <p:cTn id="59" dur="1" fill="hold">
                                          <p:stCondLst>
                                            <p:cond delay="0"/>
                                          </p:stCondLst>
                                        </p:cTn>
                                        <p:tgtEl>
                                          <p:spTgt spid="41999"/>
                                        </p:tgtEl>
                                        <p:attrNameLst>
                                          <p:attrName>style.visibility</p:attrName>
                                        </p:attrNameLst>
                                      </p:cBhvr>
                                      <p:to>
                                        <p:strVal val="visible"/>
                                      </p:to>
                                    </p:set>
                                    <p:animEffect transition="in" filter="strips(downLeft)">
                                      <p:cBhvr>
                                        <p:cTn id="60" dur="500"/>
                                        <p:tgtEl>
                                          <p:spTgt spid="41999"/>
                                        </p:tgtEl>
                                      </p:cBhvr>
                                    </p:animEffect>
                                  </p:childTnLst>
                                </p:cTn>
                              </p:par>
                            </p:childTnLst>
                          </p:cTn>
                        </p:par>
                      </p:childTnLst>
                    </p:cTn>
                  </p:par>
                  <p:par>
                    <p:cTn id="61" fill="hold">
                      <p:stCondLst>
                        <p:cond delay="indefinite"/>
                      </p:stCondLst>
                      <p:childTnLst>
                        <p:par>
                          <p:cTn id="62" fill="hold">
                            <p:stCondLst>
                              <p:cond delay="0"/>
                            </p:stCondLst>
                            <p:childTnLst>
                              <p:par>
                                <p:cTn id="63" presetID="18" presetClass="entr" presetSubtype="12" fill="hold" grpId="0" nodeType="clickEffect">
                                  <p:stCondLst>
                                    <p:cond delay="0"/>
                                  </p:stCondLst>
                                  <p:childTnLst>
                                    <p:set>
                                      <p:cBhvr>
                                        <p:cTn id="64" dur="1" fill="hold">
                                          <p:stCondLst>
                                            <p:cond delay="0"/>
                                          </p:stCondLst>
                                        </p:cTn>
                                        <p:tgtEl>
                                          <p:spTgt spid="42000"/>
                                        </p:tgtEl>
                                        <p:attrNameLst>
                                          <p:attrName>style.visibility</p:attrName>
                                        </p:attrNameLst>
                                      </p:cBhvr>
                                      <p:to>
                                        <p:strVal val="visible"/>
                                      </p:to>
                                    </p:set>
                                    <p:animEffect transition="in" filter="strips(downLeft)">
                                      <p:cBhvr>
                                        <p:cTn id="65" dur="500"/>
                                        <p:tgtEl>
                                          <p:spTgt spid="42000"/>
                                        </p:tgtEl>
                                      </p:cBhvr>
                                    </p:animEffect>
                                  </p:childTnLst>
                                </p:cTn>
                              </p:par>
                            </p:childTnLst>
                          </p:cTn>
                        </p:par>
                      </p:childTnLst>
                    </p:cTn>
                  </p:par>
                  <p:par>
                    <p:cTn id="66" fill="hold">
                      <p:stCondLst>
                        <p:cond delay="indefinite"/>
                      </p:stCondLst>
                      <p:childTnLst>
                        <p:par>
                          <p:cTn id="67" fill="hold">
                            <p:stCondLst>
                              <p:cond delay="0"/>
                            </p:stCondLst>
                            <p:childTnLst>
                              <p:par>
                                <p:cTn id="68" presetID="18" presetClass="entr" presetSubtype="12" fill="hold" grpId="0" nodeType="clickEffect">
                                  <p:stCondLst>
                                    <p:cond delay="0"/>
                                  </p:stCondLst>
                                  <p:childTnLst>
                                    <p:set>
                                      <p:cBhvr>
                                        <p:cTn id="69" dur="1" fill="hold">
                                          <p:stCondLst>
                                            <p:cond delay="0"/>
                                          </p:stCondLst>
                                        </p:cTn>
                                        <p:tgtEl>
                                          <p:spTgt spid="42001"/>
                                        </p:tgtEl>
                                        <p:attrNameLst>
                                          <p:attrName>style.visibility</p:attrName>
                                        </p:attrNameLst>
                                      </p:cBhvr>
                                      <p:to>
                                        <p:strVal val="visible"/>
                                      </p:to>
                                    </p:set>
                                    <p:animEffect transition="in" filter="strips(downLeft)">
                                      <p:cBhvr>
                                        <p:cTn id="70" dur="500"/>
                                        <p:tgtEl>
                                          <p:spTgt spid="42001"/>
                                        </p:tgtEl>
                                      </p:cBhvr>
                                    </p:animEffect>
                                  </p:childTnLst>
                                </p:cTn>
                              </p:par>
                            </p:childTnLst>
                          </p:cTn>
                        </p:par>
                      </p:childTnLst>
                    </p:cTn>
                  </p:par>
                  <p:par>
                    <p:cTn id="71" fill="hold">
                      <p:stCondLst>
                        <p:cond delay="indefinite"/>
                      </p:stCondLst>
                      <p:childTnLst>
                        <p:par>
                          <p:cTn id="72" fill="hold">
                            <p:stCondLst>
                              <p:cond delay="0"/>
                            </p:stCondLst>
                            <p:childTnLst>
                              <p:par>
                                <p:cTn id="73" presetID="18" presetClass="entr" presetSubtype="9" fill="hold" grpId="0" nodeType="clickEffect">
                                  <p:stCondLst>
                                    <p:cond delay="0"/>
                                  </p:stCondLst>
                                  <p:childTnLst>
                                    <p:set>
                                      <p:cBhvr>
                                        <p:cTn id="74" dur="1" fill="hold">
                                          <p:stCondLst>
                                            <p:cond delay="0"/>
                                          </p:stCondLst>
                                        </p:cTn>
                                        <p:tgtEl>
                                          <p:spTgt spid="42002"/>
                                        </p:tgtEl>
                                        <p:attrNameLst>
                                          <p:attrName>style.visibility</p:attrName>
                                        </p:attrNameLst>
                                      </p:cBhvr>
                                      <p:to>
                                        <p:strVal val="visible"/>
                                      </p:to>
                                    </p:set>
                                    <p:animEffect transition="in" filter="strips(upLeft)">
                                      <p:cBhvr>
                                        <p:cTn id="75" dur="500"/>
                                        <p:tgtEl>
                                          <p:spTgt spid="42002"/>
                                        </p:tgtEl>
                                      </p:cBhvr>
                                    </p:animEffect>
                                  </p:childTnLst>
                                </p:cTn>
                              </p:par>
                            </p:childTnLst>
                          </p:cTn>
                        </p:par>
                      </p:childTnLst>
                    </p:cTn>
                  </p:par>
                  <p:par>
                    <p:cTn id="76" fill="hold">
                      <p:stCondLst>
                        <p:cond delay="indefinite"/>
                      </p:stCondLst>
                      <p:childTnLst>
                        <p:par>
                          <p:cTn id="77" fill="hold">
                            <p:stCondLst>
                              <p:cond delay="0"/>
                            </p:stCondLst>
                            <p:childTnLst>
                              <p:par>
                                <p:cTn id="78" presetID="18" presetClass="entr" presetSubtype="12" fill="hold" grpId="0" nodeType="clickEffect">
                                  <p:stCondLst>
                                    <p:cond delay="0"/>
                                  </p:stCondLst>
                                  <p:childTnLst>
                                    <p:set>
                                      <p:cBhvr>
                                        <p:cTn id="79" dur="1" fill="hold">
                                          <p:stCondLst>
                                            <p:cond delay="0"/>
                                          </p:stCondLst>
                                        </p:cTn>
                                        <p:tgtEl>
                                          <p:spTgt spid="42003"/>
                                        </p:tgtEl>
                                        <p:attrNameLst>
                                          <p:attrName>style.visibility</p:attrName>
                                        </p:attrNameLst>
                                      </p:cBhvr>
                                      <p:to>
                                        <p:strVal val="visible"/>
                                      </p:to>
                                    </p:set>
                                    <p:animEffect transition="in" filter="strips(downLeft)">
                                      <p:cBhvr>
                                        <p:cTn id="80" dur="500"/>
                                        <p:tgtEl>
                                          <p:spTgt spid="42003"/>
                                        </p:tgtEl>
                                      </p:cBhvr>
                                    </p:animEffect>
                                  </p:childTnLst>
                                </p:cTn>
                              </p:par>
                            </p:childTnLst>
                          </p:cTn>
                        </p:par>
                      </p:childTnLst>
                    </p:cTn>
                  </p:par>
                  <p:par>
                    <p:cTn id="81" fill="hold">
                      <p:stCondLst>
                        <p:cond delay="indefinite"/>
                      </p:stCondLst>
                      <p:childTnLst>
                        <p:par>
                          <p:cTn id="82" fill="hold">
                            <p:stCondLst>
                              <p:cond delay="0"/>
                            </p:stCondLst>
                            <p:childTnLst>
                              <p:par>
                                <p:cTn id="83" presetID="18" presetClass="entr" presetSubtype="12" fill="hold" grpId="0" nodeType="clickEffect">
                                  <p:stCondLst>
                                    <p:cond delay="0"/>
                                  </p:stCondLst>
                                  <p:childTnLst>
                                    <p:set>
                                      <p:cBhvr>
                                        <p:cTn id="84" dur="1" fill="hold">
                                          <p:stCondLst>
                                            <p:cond delay="0"/>
                                          </p:stCondLst>
                                        </p:cTn>
                                        <p:tgtEl>
                                          <p:spTgt spid="42004"/>
                                        </p:tgtEl>
                                        <p:attrNameLst>
                                          <p:attrName>style.visibility</p:attrName>
                                        </p:attrNameLst>
                                      </p:cBhvr>
                                      <p:to>
                                        <p:strVal val="visible"/>
                                      </p:to>
                                    </p:set>
                                    <p:animEffect transition="in" filter="strips(downLeft)">
                                      <p:cBhvr>
                                        <p:cTn id="85" dur="500"/>
                                        <p:tgtEl>
                                          <p:spTgt spid="42004"/>
                                        </p:tgtEl>
                                      </p:cBhvr>
                                    </p:animEffect>
                                  </p:childTnLst>
                                </p:cTn>
                              </p:par>
                            </p:childTnLst>
                          </p:cTn>
                        </p:par>
                      </p:childTnLst>
                    </p:cTn>
                  </p:par>
                  <p:par>
                    <p:cTn id="86" fill="hold">
                      <p:stCondLst>
                        <p:cond delay="indefinite"/>
                      </p:stCondLst>
                      <p:childTnLst>
                        <p:par>
                          <p:cTn id="87" fill="hold">
                            <p:stCondLst>
                              <p:cond delay="0"/>
                            </p:stCondLst>
                            <p:childTnLst>
                              <p:par>
                                <p:cTn id="88" presetID="18" presetClass="entr" presetSubtype="6" fill="hold" grpId="0" nodeType="clickEffect">
                                  <p:stCondLst>
                                    <p:cond delay="0"/>
                                  </p:stCondLst>
                                  <p:childTnLst>
                                    <p:set>
                                      <p:cBhvr>
                                        <p:cTn id="89" dur="1" fill="hold">
                                          <p:stCondLst>
                                            <p:cond delay="0"/>
                                          </p:stCondLst>
                                        </p:cTn>
                                        <p:tgtEl>
                                          <p:spTgt spid="41987"/>
                                        </p:tgtEl>
                                        <p:attrNameLst>
                                          <p:attrName>style.visibility</p:attrName>
                                        </p:attrNameLst>
                                      </p:cBhvr>
                                      <p:to>
                                        <p:strVal val="visible"/>
                                      </p:to>
                                    </p:set>
                                    <p:animEffect transition="in" filter="strips(downRight)">
                                      <p:cBhvr>
                                        <p:cTn id="90" dur="500"/>
                                        <p:tgtEl>
                                          <p:spTgt spid="41987"/>
                                        </p:tgtEl>
                                      </p:cBhvr>
                                    </p:animEffect>
                                  </p:childTnLst>
                                </p:cTn>
                              </p:par>
                            </p:childTnLst>
                          </p:cTn>
                        </p:par>
                      </p:childTnLst>
                    </p:cTn>
                  </p:par>
                  <p:par>
                    <p:cTn id="91" fill="hold">
                      <p:stCondLst>
                        <p:cond delay="indefinite"/>
                      </p:stCondLst>
                      <p:childTnLst>
                        <p:par>
                          <p:cTn id="92" fill="hold">
                            <p:stCondLst>
                              <p:cond delay="0"/>
                            </p:stCondLst>
                            <p:childTnLst>
                              <p:par>
                                <p:cTn id="93" presetID="18" presetClass="entr" presetSubtype="6" fill="hold" grpId="0" nodeType="clickEffect">
                                  <p:stCondLst>
                                    <p:cond delay="0"/>
                                  </p:stCondLst>
                                  <p:childTnLst>
                                    <p:set>
                                      <p:cBhvr>
                                        <p:cTn id="94" dur="1" fill="hold">
                                          <p:stCondLst>
                                            <p:cond delay="0"/>
                                          </p:stCondLst>
                                        </p:cTn>
                                        <p:tgtEl>
                                          <p:spTgt spid="42005"/>
                                        </p:tgtEl>
                                        <p:attrNameLst>
                                          <p:attrName>style.visibility</p:attrName>
                                        </p:attrNameLst>
                                      </p:cBhvr>
                                      <p:to>
                                        <p:strVal val="visible"/>
                                      </p:to>
                                    </p:set>
                                    <p:animEffect transition="in" filter="strips(downRight)">
                                      <p:cBhvr>
                                        <p:cTn id="95" dur="500"/>
                                        <p:tgtEl>
                                          <p:spTgt spid="42005"/>
                                        </p:tgtEl>
                                      </p:cBhvr>
                                    </p:animEffect>
                                  </p:childTnLst>
                                </p:cTn>
                              </p:par>
                            </p:childTnLst>
                          </p:cTn>
                        </p:par>
                      </p:childTnLst>
                    </p:cTn>
                  </p:par>
                  <p:par>
                    <p:cTn id="96" fill="hold">
                      <p:stCondLst>
                        <p:cond delay="indefinite"/>
                      </p:stCondLst>
                      <p:childTnLst>
                        <p:par>
                          <p:cTn id="97" fill="hold">
                            <p:stCondLst>
                              <p:cond delay="0"/>
                            </p:stCondLst>
                            <p:childTnLst>
                              <p:par>
                                <p:cTn id="98" presetID="18" presetClass="entr" presetSubtype="9" fill="hold" grpId="0" nodeType="clickEffect">
                                  <p:stCondLst>
                                    <p:cond delay="0"/>
                                  </p:stCondLst>
                                  <p:childTnLst>
                                    <p:set>
                                      <p:cBhvr>
                                        <p:cTn id="99" dur="1" fill="hold">
                                          <p:stCondLst>
                                            <p:cond delay="0"/>
                                          </p:stCondLst>
                                        </p:cTn>
                                        <p:tgtEl>
                                          <p:spTgt spid="42006"/>
                                        </p:tgtEl>
                                        <p:attrNameLst>
                                          <p:attrName>style.visibility</p:attrName>
                                        </p:attrNameLst>
                                      </p:cBhvr>
                                      <p:to>
                                        <p:strVal val="visible"/>
                                      </p:to>
                                    </p:set>
                                    <p:animEffect transition="in" filter="strips(upLeft)">
                                      <p:cBhvr>
                                        <p:cTn id="100" dur="500"/>
                                        <p:tgtEl>
                                          <p:spTgt spid="42006"/>
                                        </p:tgtEl>
                                      </p:cBhvr>
                                    </p:animEffect>
                                  </p:childTnLst>
                                </p:cTn>
                              </p:par>
                            </p:childTnLst>
                          </p:cTn>
                        </p:par>
                      </p:childTnLst>
                    </p:cTn>
                  </p:par>
                  <p:par>
                    <p:cTn id="101" fill="hold">
                      <p:stCondLst>
                        <p:cond delay="indefinite"/>
                      </p:stCondLst>
                      <p:childTnLst>
                        <p:par>
                          <p:cTn id="102" fill="hold">
                            <p:stCondLst>
                              <p:cond delay="0"/>
                            </p:stCondLst>
                            <p:childTnLst>
                              <p:par>
                                <p:cTn id="103" presetID="18" presetClass="entr" presetSubtype="12" fill="hold" grpId="0" nodeType="clickEffect">
                                  <p:stCondLst>
                                    <p:cond delay="0"/>
                                  </p:stCondLst>
                                  <p:childTnLst>
                                    <p:set>
                                      <p:cBhvr>
                                        <p:cTn id="104" dur="1" fill="hold">
                                          <p:stCondLst>
                                            <p:cond delay="0"/>
                                          </p:stCondLst>
                                        </p:cTn>
                                        <p:tgtEl>
                                          <p:spTgt spid="41995"/>
                                        </p:tgtEl>
                                        <p:attrNameLst>
                                          <p:attrName>style.visibility</p:attrName>
                                        </p:attrNameLst>
                                      </p:cBhvr>
                                      <p:to>
                                        <p:strVal val="visible"/>
                                      </p:to>
                                    </p:set>
                                    <p:animEffect transition="in" filter="strips(downLeft)">
                                      <p:cBhvr>
                                        <p:cTn id="105" dur="500"/>
                                        <p:tgtEl>
                                          <p:spTgt spid="41995"/>
                                        </p:tgtEl>
                                      </p:cBhvr>
                                    </p:animEffect>
                                  </p:childTnLst>
                                </p:cTn>
                              </p:par>
                            </p:childTnLst>
                          </p:cTn>
                        </p:par>
                      </p:childTnLst>
                    </p:cTn>
                  </p:par>
                  <p:par>
                    <p:cTn id="106" fill="hold">
                      <p:stCondLst>
                        <p:cond delay="indefinite"/>
                      </p:stCondLst>
                      <p:childTnLst>
                        <p:par>
                          <p:cTn id="107" fill="hold">
                            <p:stCondLst>
                              <p:cond delay="0"/>
                            </p:stCondLst>
                            <p:childTnLst>
                              <p:par>
                                <p:cTn id="108" presetID="18" presetClass="entr" presetSubtype="6" fill="hold" grpId="0" nodeType="clickEffect">
                                  <p:stCondLst>
                                    <p:cond delay="0"/>
                                  </p:stCondLst>
                                  <p:childTnLst>
                                    <p:set>
                                      <p:cBhvr>
                                        <p:cTn id="109" dur="1" fill="hold">
                                          <p:stCondLst>
                                            <p:cond delay="0"/>
                                          </p:stCondLst>
                                        </p:cTn>
                                        <p:tgtEl>
                                          <p:spTgt spid="41996"/>
                                        </p:tgtEl>
                                        <p:attrNameLst>
                                          <p:attrName>style.visibility</p:attrName>
                                        </p:attrNameLst>
                                      </p:cBhvr>
                                      <p:to>
                                        <p:strVal val="visible"/>
                                      </p:to>
                                    </p:set>
                                    <p:animEffect transition="in" filter="strips(downRight)">
                                      <p:cBhvr>
                                        <p:cTn id="110" dur="500"/>
                                        <p:tgtEl>
                                          <p:spTgt spid="41996"/>
                                        </p:tgtEl>
                                      </p:cBhvr>
                                    </p:animEffect>
                                  </p:childTnLst>
                                </p:cTn>
                              </p:par>
                            </p:childTnLst>
                          </p:cTn>
                        </p:par>
                      </p:childTnLst>
                    </p:cTn>
                  </p:par>
                  <p:par>
                    <p:cTn id="111" fill="hold">
                      <p:stCondLst>
                        <p:cond delay="indefinite"/>
                      </p:stCondLst>
                      <p:childTnLst>
                        <p:par>
                          <p:cTn id="112" fill="hold">
                            <p:stCondLst>
                              <p:cond delay="0"/>
                            </p:stCondLst>
                            <p:childTnLst>
                              <p:par>
                                <p:cTn id="113" presetID="18" presetClass="entr" presetSubtype="12" fill="hold" grpId="0" nodeType="clickEffect">
                                  <p:stCondLst>
                                    <p:cond delay="0"/>
                                  </p:stCondLst>
                                  <p:childTnLst>
                                    <p:set>
                                      <p:cBhvr>
                                        <p:cTn id="114" dur="1" fill="hold">
                                          <p:stCondLst>
                                            <p:cond delay="0"/>
                                          </p:stCondLst>
                                        </p:cTn>
                                        <p:tgtEl>
                                          <p:spTgt spid="41997"/>
                                        </p:tgtEl>
                                        <p:attrNameLst>
                                          <p:attrName>style.visibility</p:attrName>
                                        </p:attrNameLst>
                                      </p:cBhvr>
                                      <p:to>
                                        <p:strVal val="visible"/>
                                      </p:to>
                                    </p:set>
                                    <p:animEffect transition="in" filter="strips(downLeft)">
                                      <p:cBhvr>
                                        <p:cTn id="115" dur="500"/>
                                        <p:tgtEl>
                                          <p:spTgt spid="41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6" grpId="0" animBg="1"/>
      <p:bldP spid="41987" grpId="0" animBg="1"/>
      <p:bldP spid="41993" grpId="0" animBg="1"/>
      <p:bldP spid="41994" grpId="0" animBg="1"/>
      <p:bldP spid="41995" grpId="0" animBg="1"/>
      <p:bldP spid="41996" grpId="0" animBg="1"/>
      <p:bldP spid="41997" grpId="0" animBg="1"/>
      <p:bldP spid="41998" grpId="0" animBg="1"/>
      <p:bldP spid="41999" grpId="0" animBg="1"/>
      <p:bldP spid="42000" grpId="0" animBg="1"/>
      <p:bldP spid="42001" grpId="0" animBg="1"/>
      <p:bldP spid="42002" grpId="0" animBg="1"/>
      <p:bldP spid="42003" grpId="0" animBg="1"/>
      <p:bldP spid="42004" grpId="0" animBg="1"/>
      <p:bldP spid="42005" grpId="0" animBg="1"/>
      <p:bldP spid="42006" grpId="0" animBg="1"/>
      <p:bldP spid="42007" grpId="0" animBg="1"/>
      <p:bldP spid="42071" grpId="0"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304800" y="771657"/>
            <a:ext cx="8610600" cy="5552943"/>
            <a:chOff x="144" y="47"/>
            <a:chExt cx="5712" cy="3685"/>
          </a:xfrm>
        </p:grpSpPr>
        <p:sp>
          <p:nvSpPr>
            <p:cNvPr id="5131" name="Text Box 3"/>
            <p:cNvSpPr txBox="1">
              <a:spLocks noChangeArrowheads="1"/>
            </p:cNvSpPr>
            <p:nvPr/>
          </p:nvSpPr>
          <p:spPr bwMode="auto">
            <a:xfrm>
              <a:off x="1584" y="47"/>
              <a:ext cx="2643" cy="288"/>
            </a:xfrm>
            <a:prstGeom prst="rect">
              <a:avLst/>
            </a:prstGeom>
            <a:noFill/>
            <a:ln w="9525">
              <a:noFill/>
              <a:miter lim="800000"/>
            </a:ln>
          </p:spPr>
          <p:txBody>
            <a:bodyPr wrap="none">
              <a:spAutoFit/>
            </a:bodyPr>
            <a:lstStyle/>
            <a:p>
              <a:r>
                <a:rPr lang="en-US" sz="2400" b="1"/>
                <a:t>PROJECTIONS OF PLANES</a:t>
              </a:r>
              <a:endParaRPr lang="en-US" sz="2400" b="1"/>
            </a:p>
          </p:txBody>
        </p:sp>
        <p:sp>
          <p:nvSpPr>
            <p:cNvPr id="5132" name="Text Box 4"/>
            <p:cNvSpPr txBox="1">
              <a:spLocks noChangeArrowheads="1"/>
            </p:cNvSpPr>
            <p:nvPr/>
          </p:nvSpPr>
          <p:spPr bwMode="auto">
            <a:xfrm>
              <a:off x="845" y="336"/>
              <a:ext cx="4170" cy="288"/>
            </a:xfrm>
            <a:prstGeom prst="rect">
              <a:avLst/>
            </a:prstGeom>
            <a:noFill/>
            <a:ln w="9525">
              <a:noFill/>
              <a:miter lim="800000"/>
            </a:ln>
          </p:spPr>
          <p:txBody>
            <a:bodyPr wrap="none">
              <a:spAutoFit/>
            </a:bodyPr>
            <a:lstStyle/>
            <a:p>
              <a:pPr algn="ctr"/>
              <a:r>
                <a:rPr lang="en-US" sz="2000" b="1">
                  <a:solidFill>
                    <a:schemeClr val="tx2"/>
                  </a:solidFill>
                  <a:latin typeface="Tahoma" charset="0"/>
                </a:rPr>
                <a:t>In this topic various plane figures are the objects.</a:t>
              </a:r>
              <a:r>
                <a:rPr lang="en-US" sz="2400" b="1">
                  <a:solidFill>
                    <a:srgbClr val="FF3300"/>
                  </a:solidFill>
                  <a:latin typeface="Tahoma" charset="0"/>
                </a:rPr>
                <a:t> </a:t>
              </a:r>
              <a:endParaRPr lang="en-US" sz="2400" b="1">
                <a:solidFill>
                  <a:srgbClr val="FF3300"/>
                </a:solidFill>
                <a:latin typeface="Tahoma" charset="0"/>
              </a:endParaRPr>
            </a:p>
          </p:txBody>
        </p:sp>
        <p:grpSp>
          <p:nvGrpSpPr>
            <p:cNvPr id="3" name="Group 5"/>
            <p:cNvGrpSpPr/>
            <p:nvPr/>
          </p:nvGrpSpPr>
          <p:grpSpPr bwMode="auto">
            <a:xfrm>
              <a:off x="240" y="1488"/>
              <a:ext cx="3360" cy="336"/>
              <a:chOff x="240" y="1536"/>
              <a:chExt cx="3360" cy="336"/>
            </a:xfrm>
          </p:grpSpPr>
          <p:sp>
            <p:nvSpPr>
              <p:cNvPr id="5146" name="AutoShape 6"/>
              <p:cNvSpPr>
                <a:spLocks noChangeArrowheads="1"/>
              </p:cNvSpPr>
              <p:nvPr/>
            </p:nvSpPr>
            <p:spPr bwMode="auto">
              <a:xfrm>
                <a:off x="240" y="1536"/>
                <a:ext cx="3360" cy="336"/>
              </a:xfrm>
              <a:prstGeom prst="wedgeRoundRectCallout">
                <a:avLst>
                  <a:gd name="adj1" fmla="val 78153"/>
                  <a:gd name="adj2" fmla="val 56250"/>
                  <a:gd name="adj3" fmla="val 16667"/>
                </a:avLst>
              </a:prstGeom>
              <a:solidFill>
                <a:schemeClr val="hlink"/>
              </a:solidFill>
              <a:ln w="9525">
                <a:solidFill>
                  <a:schemeClr val="tx1"/>
                </a:solidFill>
                <a:miter lim="800000"/>
              </a:ln>
            </p:spPr>
            <p:txBody>
              <a:bodyPr anchor="ctr"/>
              <a:lstStyle/>
              <a:p>
                <a:pPr algn="ctr"/>
                <a:endParaRPr lang="en-US" sz="2400">
                  <a:latin typeface="Times New Roman" charset="0"/>
                </a:endParaRPr>
              </a:p>
            </p:txBody>
          </p:sp>
          <p:sp>
            <p:nvSpPr>
              <p:cNvPr id="5147" name="Text Box 7"/>
              <p:cNvSpPr txBox="1">
                <a:spLocks noChangeArrowheads="1"/>
              </p:cNvSpPr>
              <p:nvPr/>
            </p:nvSpPr>
            <p:spPr bwMode="auto">
              <a:xfrm>
                <a:off x="288" y="1579"/>
                <a:ext cx="3062" cy="288"/>
              </a:xfrm>
              <a:prstGeom prst="rect">
                <a:avLst/>
              </a:prstGeom>
              <a:noFill/>
              <a:ln w="9525">
                <a:noFill/>
                <a:miter lim="800000"/>
              </a:ln>
            </p:spPr>
            <p:txBody>
              <a:bodyPr wrap="none">
                <a:spAutoFit/>
              </a:bodyPr>
              <a:lstStyle/>
              <a:p>
                <a:r>
                  <a:rPr lang="en-US" sz="2400" dirty="0">
                    <a:solidFill>
                      <a:schemeClr val="bg1"/>
                    </a:solidFill>
                    <a:latin typeface="Tahoma" charset="0"/>
                  </a:rPr>
                  <a:t>What will be given in the problem?</a:t>
                </a:r>
                <a:endParaRPr lang="en-US" sz="2400" dirty="0">
                  <a:solidFill>
                    <a:schemeClr val="bg1"/>
                  </a:solidFill>
                  <a:latin typeface="Tahoma" charset="0"/>
                </a:endParaRPr>
              </a:p>
            </p:txBody>
          </p:sp>
        </p:grpSp>
        <p:sp>
          <p:nvSpPr>
            <p:cNvPr id="5134" name="Text Box 8"/>
            <p:cNvSpPr txBox="1">
              <a:spLocks noChangeArrowheads="1"/>
            </p:cNvSpPr>
            <p:nvPr/>
          </p:nvSpPr>
          <p:spPr bwMode="auto">
            <a:xfrm>
              <a:off x="1706" y="1920"/>
              <a:ext cx="2806" cy="518"/>
            </a:xfrm>
            <a:prstGeom prst="rect">
              <a:avLst/>
            </a:prstGeom>
            <a:noFill/>
            <a:ln w="9525">
              <a:noFill/>
              <a:miter lim="800000"/>
            </a:ln>
          </p:spPr>
          <p:txBody>
            <a:bodyPr wrap="none">
              <a:spAutoFit/>
            </a:bodyPr>
            <a:lstStyle/>
            <a:p>
              <a:pPr marL="457200" indent="-457200">
                <a:buFontTx/>
                <a:buAutoNum type="arabicPeriod"/>
              </a:pPr>
              <a:r>
                <a:rPr lang="en-US" sz="2400">
                  <a:latin typeface="Times New Roman" charset="0"/>
                </a:rPr>
                <a:t>Description of the plane figure.</a:t>
              </a:r>
              <a:endParaRPr lang="en-US" sz="2400">
                <a:latin typeface="Times New Roman" charset="0"/>
              </a:endParaRPr>
            </a:p>
            <a:p>
              <a:pPr marL="457200" indent="-457200">
                <a:buFontTx/>
                <a:buAutoNum type="arabicPeriod"/>
              </a:pPr>
              <a:r>
                <a:rPr lang="en-US" sz="2400">
                  <a:latin typeface="Times New Roman" charset="0"/>
                </a:rPr>
                <a:t>It’s position with HP and VP.</a:t>
              </a:r>
              <a:endParaRPr lang="en-US" sz="2400">
                <a:latin typeface="Times New Roman" charset="0"/>
              </a:endParaRPr>
            </a:p>
          </p:txBody>
        </p:sp>
        <p:grpSp>
          <p:nvGrpSpPr>
            <p:cNvPr id="4" name="Group 9"/>
            <p:cNvGrpSpPr/>
            <p:nvPr/>
          </p:nvGrpSpPr>
          <p:grpSpPr bwMode="auto">
            <a:xfrm>
              <a:off x="144" y="2544"/>
              <a:ext cx="5280" cy="336"/>
              <a:chOff x="240" y="2736"/>
              <a:chExt cx="5280" cy="336"/>
            </a:xfrm>
          </p:grpSpPr>
          <p:sp>
            <p:nvSpPr>
              <p:cNvPr id="5144" name="AutoShape 10"/>
              <p:cNvSpPr>
                <a:spLocks noChangeArrowheads="1"/>
              </p:cNvSpPr>
              <p:nvPr/>
            </p:nvSpPr>
            <p:spPr bwMode="auto">
              <a:xfrm>
                <a:off x="240" y="2736"/>
                <a:ext cx="5280" cy="336"/>
              </a:xfrm>
              <a:prstGeom prst="wedgeRoundRectCallout">
                <a:avLst>
                  <a:gd name="adj1" fmla="val 52009"/>
                  <a:gd name="adj2" fmla="val 102681"/>
                  <a:gd name="adj3" fmla="val 16667"/>
                </a:avLst>
              </a:prstGeom>
              <a:solidFill>
                <a:schemeClr val="hlink"/>
              </a:solidFill>
              <a:ln w="9525">
                <a:solidFill>
                  <a:schemeClr val="tx1"/>
                </a:solidFill>
                <a:miter lim="800000"/>
              </a:ln>
            </p:spPr>
            <p:txBody>
              <a:bodyPr anchor="ctr"/>
              <a:lstStyle/>
              <a:p>
                <a:pPr algn="ctr"/>
                <a:endParaRPr lang="en-US" sz="2400">
                  <a:latin typeface="Times New Roman" charset="0"/>
                </a:endParaRPr>
              </a:p>
            </p:txBody>
          </p:sp>
          <p:sp>
            <p:nvSpPr>
              <p:cNvPr id="5145" name="Text Box 11"/>
              <p:cNvSpPr txBox="1">
                <a:spLocks noChangeArrowheads="1"/>
              </p:cNvSpPr>
              <p:nvPr/>
            </p:nvSpPr>
            <p:spPr bwMode="auto">
              <a:xfrm>
                <a:off x="288" y="2736"/>
                <a:ext cx="5011" cy="291"/>
              </a:xfrm>
              <a:prstGeom prst="rect">
                <a:avLst/>
              </a:prstGeom>
              <a:noFill/>
              <a:ln w="9525">
                <a:noFill/>
                <a:miter lim="800000"/>
              </a:ln>
            </p:spPr>
            <p:txBody>
              <a:bodyPr wrap="none">
                <a:spAutoFit/>
              </a:bodyPr>
              <a:lstStyle/>
              <a:p>
                <a:r>
                  <a:rPr lang="en-US" sz="2400" dirty="0">
                    <a:solidFill>
                      <a:schemeClr val="bg1"/>
                    </a:solidFill>
                    <a:latin typeface="Times New Roman" charset="0"/>
                  </a:rPr>
                  <a:t>In which manner it’s position with HP &amp; VP will be described?</a:t>
                </a:r>
                <a:endParaRPr lang="en-US" sz="2400" dirty="0">
                  <a:solidFill>
                    <a:schemeClr val="bg1"/>
                  </a:solidFill>
                  <a:latin typeface="Times New Roman" charset="0"/>
                </a:endParaRPr>
              </a:p>
            </p:txBody>
          </p:sp>
        </p:grpSp>
        <p:sp>
          <p:nvSpPr>
            <p:cNvPr id="5136" name="Text Box 12"/>
            <p:cNvSpPr txBox="1">
              <a:spLocks noChangeArrowheads="1"/>
            </p:cNvSpPr>
            <p:nvPr/>
          </p:nvSpPr>
          <p:spPr bwMode="auto">
            <a:xfrm>
              <a:off x="144" y="2976"/>
              <a:ext cx="5508" cy="756"/>
            </a:xfrm>
            <a:prstGeom prst="rect">
              <a:avLst/>
            </a:prstGeom>
            <a:noFill/>
            <a:ln w="9525">
              <a:noFill/>
              <a:miter lim="800000"/>
            </a:ln>
          </p:spPr>
          <p:txBody>
            <a:bodyPr wrap="none">
              <a:spAutoFit/>
            </a:bodyPr>
            <a:lstStyle/>
            <a:p>
              <a:r>
                <a:rPr lang="en-US" sz="2400" dirty="0">
                  <a:latin typeface="Times New Roman" charset="0"/>
                </a:rPr>
                <a:t>1.</a:t>
              </a:r>
              <a:r>
                <a:rPr lang="en-US" b="1" dirty="0">
                  <a:solidFill>
                    <a:schemeClr val="accent2"/>
                  </a:solidFill>
                  <a:latin typeface="Tahoma" charset="0"/>
                </a:rPr>
                <a:t>Inclination of it’s </a:t>
              </a:r>
              <a:r>
                <a:rPr lang="en-US" b="1" dirty="0">
                  <a:solidFill>
                    <a:schemeClr val="tx2"/>
                  </a:solidFill>
                </a:rPr>
                <a:t>SURFACE</a:t>
              </a:r>
              <a:r>
                <a:rPr lang="en-US" b="1" dirty="0">
                  <a:solidFill>
                    <a:schemeClr val="tx2"/>
                  </a:solidFill>
                  <a:latin typeface="Tahoma" charset="0"/>
                </a:rPr>
                <a:t> </a:t>
              </a:r>
              <a:r>
                <a:rPr lang="en-US" b="1" dirty="0">
                  <a:solidFill>
                    <a:schemeClr val="accent2"/>
                  </a:solidFill>
                  <a:latin typeface="Tahoma" charset="0"/>
                </a:rPr>
                <a:t>with one of the reference planes will be given</a:t>
              </a:r>
              <a:r>
                <a:rPr lang="en-US" sz="2400" b="1" dirty="0">
                  <a:solidFill>
                    <a:schemeClr val="accent2"/>
                  </a:solidFill>
                  <a:latin typeface="Times New Roman" charset="0"/>
                </a:rPr>
                <a:t>.</a:t>
              </a:r>
              <a:endParaRPr lang="en-US" sz="2400" b="1" dirty="0">
                <a:solidFill>
                  <a:schemeClr val="accent2"/>
                </a:solidFill>
                <a:latin typeface="Times New Roman" charset="0"/>
              </a:endParaRPr>
            </a:p>
            <a:p>
              <a:r>
                <a:rPr lang="en-US" sz="2000" dirty="0">
                  <a:latin typeface="Times New Roman" charset="0"/>
                </a:rPr>
                <a:t>2.</a:t>
              </a:r>
              <a:r>
                <a:rPr lang="en-US" sz="2400" dirty="0">
                  <a:latin typeface="Times New Roman" charset="0"/>
                </a:rPr>
                <a:t> </a:t>
              </a:r>
              <a:r>
                <a:rPr lang="en-US" sz="2000" dirty="0">
                  <a:solidFill>
                    <a:schemeClr val="tx2"/>
                  </a:solidFill>
                  <a:latin typeface="Tahoma" charset="0"/>
                </a:rPr>
                <a:t>Inclination of one of it’s</a:t>
              </a:r>
              <a:r>
                <a:rPr lang="en-US" sz="2000" dirty="0">
                  <a:latin typeface="Tahoma" charset="0"/>
                </a:rPr>
                <a:t> </a:t>
              </a:r>
              <a:r>
                <a:rPr lang="en-US" sz="2000" dirty="0">
                  <a:solidFill>
                    <a:schemeClr val="accent2"/>
                  </a:solidFill>
                  <a:latin typeface="Tahoma" charset="0"/>
                </a:rPr>
                <a:t>EDGES</a:t>
              </a:r>
              <a:r>
                <a:rPr lang="en-US" sz="2000" dirty="0">
                  <a:latin typeface="Tahoma" charset="0"/>
                </a:rPr>
                <a:t> </a:t>
              </a:r>
              <a:r>
                <a:rPr lang="en-US" sz="2000" dirty="0">
                  <a:solidFill>
                    <a:schemeClr val="tx2"/>
                  </a:solidFill>
                  <a:latin typeface="Tahoma" charset="0"/>
                </a:rPr>
                <a:t>with</a:t>
              </a:r>
              <a:r>
                <a:rPr lang="en-US" sz="2000" dirty="0">
                  <a:latin typeface="Tahoma" charset="0"/>
                </a:rPr>
                <a:t> </a:t>
              </a:r>
              <a:r>
                <a:rPr lang="en-US" sz="2000" dirty="0">
                  <a:solidFill>
                    <a:schemeClr val="accent2"/>
                  </a:solidFill>
                  <a:latin typeface="Tahoma" charset="0"/>
                </a:rPr>
                <a:t>other</a:t>
              </a:r>
              <a:r>
                <a:rPr lang="en-US" sz="2000" dirty="0">
                  <a:latin typeface="Tahoma" charset="0"/>
                </a:rPr>
                <a:t> </a:t>
              </a:r>
              <a:r>
                <a:rPr lang="en-US" sz="2000" dirty="0">
                  <a:solidFill>
                    <a:schemeClr val="tx2"/>
                  </a:solidFill>
                  <a:latin typeface="Tahoma" charset="0"/>
                </a:rPr>
                <a:t>reference plane will be given</a:t>
              </a:r>
              <a:endParaRPr lang="en-US" sz="2000" dirty="0">
                <a:solidFill>
                  <a:schemeClr val="tx2"/>
                </a:solidFill>
                <a:latin typeface="Tahoma" charset="0"/>
              </a:endParaRPr>
            </a:p>
            <a:p>
              <a:r>
                <a:rPr lang="en-US" sz="2400" dirty="0">
                  <a:latin typeface="Times New Roman" charset="0"/>
                </a:rPr>
                <a:t>     </a:t>
              </a:r>
              <a:r>
                <a:rPr lang="en-US" sz="2000" dirty="0"/>
                <a:t>(Hence this will be a case of an object inclined to both reference Planes.)</a:t>
              </a:r>
              <a:endParaRPr lang="en-US" sz="2000" dirty="0"/>
            </a:p>
          </p:txBody>
        </p:sp>
        <p:sp>
          <p:nvSpPr>
            <p:cNvPr id="5137" name="Text Box 13"/>
            <p:cNvSpPr txBox="1">
              <a:spLocks noChangeArrowheads="1"/>
            </p:cNvSpPr>
            <p:nvPr/>
          </p:nvSpPr>
          <p:spPr bwMode="auto">
            <a:xfrm>
              <a:off x="1344" y="1074"/>
              <a:ext cx="4512" cy="288"/>
            </a:xfrm>
            <a:prstGeom prst="rect">
              <a:avLst/>
            </a:prstGeom>
            <a:noFill/>
            <a:ln w="9525">
              <a:noFill/>
              <a:miter lim="800000"/>
            </a:ln>
          </p:spPr>
          <p:txBody>
            <a:bodyPr>
              <a:spAutoFit/>
            </a:bodyPr>
            <a:lstStyle/>
            <a:p>
              <a:r>
                <a:rPr lang="en-US" sz="2400">
                  <a:latin typeface="Tahoma" charset="0"/>
                </a:rPr>
                <a:t>To draw their projections means F.V,  T.V. &amp;  S.V.</a:t>
              </a:r>
              <a:endParaRPr lang="en-US" sz="2400">
                <a:latin typeface="Tahoma" charset="0"/>
              </a:endParaRPr>
            </a:p>
          </p:txBody>
        </p:sp>
        <p:grpSp>
          <p:nvGrpSpPr>
            <p:cNvPr id="5" name="Group 14"/>
            <p:cNvGrpSpPr/>
            <p:nvPr/>
          </p:nvGrpSpPr>
          <p:grpSpPr bwMode="auto">
            <a:xfrm>
              <a:off x="288" y="672"/>
              <a:ext cx="3168" cy="336"/>
              <a:chOff x="288" y="720"/>
              <a:chExt cx="3168" cy="336"/>
            </a:xfrm>
          </p:grpSpPr>
          <p:sp>
            <p:nvSpPr>
              <p:cNvPr id="5142" name="AutoShape 15"/>
              <p:cNvSpPr>
                <a:spLocks noChangeArrowheads="1"/>
              </p:cNvSpPr>
              <p:nvPr/>
            </p:nvSpPr>
            <p:spPr bwMode="auto">
              <a:xfrm>
                <a:off x="288" y="720"/>
                <a:ext cx="3168" cy="336"/>
              </a:xfrm>
              <a:prstGeom prst="wedgeRoundRectCallout">
                <a:avLst>
                  <a:gd name="adj1" fmla="val 69097"/>
                  <a:gd name="adj2" fmla="val 39880"/>
                  <a:gd name="adj3" fmla="val 16667"/>
                </a:avLst>
              </a:prstGeom>
              <a:solidFill>
                <a:schemeClr val="hlink"/>
              </a:solidFill>
              <a:ln w="9525">
                <a:solidFill>
                  <a:schemeClr val="tx1"/>
                </a:solidFill>
                <a:miter lim="800000"/>
              </a:ln>
            </p:spPr>
            <p:txBody>
              <a:bodyPr anchor="ctr"/>
              <a:lstStyle/>
              <a:p>
                <a:pPr algn="ctr"/>
                <a:endParaRPr lang="en-US" sz="2400">
                  <a:latin typeface="Times New Roman" charset="0"/>
                </a:endParaRPr>
              </a:p>
            </p:txBody>
          </p:sp>
          <p:sp>
            <p:nvSpPr>
              <p:cNvPr id="5143" name="Text Box 16"/>
              <p:cNvSpPr txBox="1">
                <a:spLocks noChangeArrowheads="1"/>
              </p:cNvSpPr>
              <p:nvPr/>
            </p:nvSpPr>
            <p:spPr bwMode="auto">
              <a:xfrm>
                <a:off x="333" y="768"/>
                <a:ext cx="3045" cy="288"/>
              </a:xfrm>
              <a:prstGeom prst="rect">
                <a:avLst/>
              </a:prstGeom>
              <a:noFill/>
              <a:ln w="9525">
                <a:noFill/>
                <a:miter lim="800000"/>
              </a:ln>
            </p:spPr>
            <p:txBody>
              <a:bodyPr wrap="none">
                <a:spAutoFit/>
              </a:bodyPr>
              <a:lstStyle/>
              <a:p>
                <a:pPr algn="ctr"/>
                <a:r>
                  <a:rPr lang="en-US" sz="2400" dirty="0">
                    <a:solidFill>
                      <a:schemeClr val="bg1"/>
                    </a:solidFill>
                    <a:latin typeface="Times New Roman" charset="0"/>
                  </a:rPr>
                  <a:t>What is usually asked in the problem?</a:t>
                </a:r>
                <a:endParaRPr lang="en-US" sz="2400" dirty="0">
                  <a:solidFill>
                    <a:schemeClr val="bg1"/>
                  </a:solidFill>
                  <a:latin typeface="Times New Roman" charset="0"/>
                </a:endParaRPr>
              </a:p>
            </p:txBody>
          </p:sp>
        </p:grpSp>
      </p:grpSp>
      <p:grpSp>
        <p:nvGrpSpPr>
          <p:cNvPr id="6" name="Group 20"/>
          <p:cNvGrpSpPr/>
          <p:nvPr/>
        </p:nvGrpSpPr>
        <p:grpSpPr bwMode="auto">
          <a:xfrm>
            <a:off x="8016875" y="46038"/>
            <a:ext cx="1096963" cy="182562"/>
            <a:chOff x="5050" y="29"/>
            <a:chExt cx="691" cy="115"/>
          </a:xfrm>
        </p:grpSpPr>
        <p:sp>
          <p:nvSpPr>
            <p:cNvPr id="5125" name="AutoShape 2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126" name="AutoShape 2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5127" name="AutoShape 2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5128" name="AutoShape 2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129" name="AutoShape 2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130" name="AutoShape 2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6224588" y="5572125"/>
            <a:ext cx="2005012" cy="1150938"/>
            <a:chOff x="3929" y="3459"/>
            <a:chExt cx="1351" cy="776"/>
          </a:xfrm>
        </p:grpSpPr>
        <p:sp>
          <p:nvSpPr>
            <p:cNvPr id="1236" name="Rectangle 3"/>
            <p:cNvSpPr>
              <a:spLocks noChangeArrowheads="1"/>
            </p:cNvSpPr>
            <p:nvPr/>
          </p:nvSpPr>
          <p:spPr bwMode="auto">
            <a:xfrm>
              <a:off x="3984" y="3459"/>
              <a:ext cx="1296" cy="720"/>
            </a:xfrm>
            <a:prstGeom prst="rect">
              <a:avLst/>
            </a:prstGeom>
            <a:solidFill>
              <a:srgbClr val="FFFFCC"/>
            </a:solidFill>
            <a:ln w="9525">
              <a:solidFill>
                <a:schemeClr val="tx1"/>
              </a:solidFill>
              <a:miter lim="800000"/>
            </a:ln>
          </p:spPr>
          <p:txBody>
            <a:bodyPr wrap="none" anchor="ctr"/>
            <a:lstStyle/>
            <a:p>
              <a:endParaRPr lang="en-IN"/>
            </a:p>
          </p:txBody>
        </p:sp>
        <p:sp>
          <p:nvSpPr>
            <p:cNvPr id="1237" name="Rectangle 4"/>
            <p:cNvSpPr>
              <a:spLocks noChangeArrowheads="1"/>
            </p:cNvSpPr>
            <p:nvPr/>
          </p:nvSpPr>
          <p:spPr bwMode="auto">
            <a:xfrm rot="-2401154">
              <a:off x="4416" y="3696"/>
              <a:ext cx="522" cy="288"/>
            </a:xfrm>
            <a:prstGeom prst="rect">
              <a:avLst/>
            </a:prstGeom>
            <a:solidFill>
              <a:schemeClr val="bg1"/>
            </a:solidFill>
            <a:ln w="28575">
              <a:solidFill>
                <a:schemeClr val="tx1"/>
              </a:solidFill>
              <a:miter lim="800000"/>
            </a:ln>
          </p:spPr>
          <p:txBody>
            <a:bodyPr wrap="none" anchor="ctr"/>
            <a:lstStyle/>
            <a:p>
              <a:endParaRPr lang="en-IN"/>
            </a:p>
          </p:txBody>
        </p:sp>
        <p:sp>
          <p:nvSpPr>
            <p:cNvPr id="1238" name="Text Box 5"/>
            <p:cNvSpPr txBox="1">
              <a:spLocks noChangeArrowheads="1"/>
            </p:cNvSpPr>
            <p:nvPr/>
          </p:nvSpPr>
          <p:spPr bwMode="auto">
            <a:xfrm>
              <a:off x="3929" y="4050"/>
              <a:ext cx="255" cy="185"/>
            </a:xfrm>
            <a:prstGeom prst="rect">
              <a:avLst/>
            </a:prstGeom>
            <a:noFill/>
            <a:ln w="9525">
              <a:noFill/>
              <a:miter lim="800000"/>
            </a:ln>
          </p:spPr>
          <p:txBody>
            <a:bodyPr wrap="none">
              <a:spAutoFit/>
            </a:bodyPr>
            <a:lstStyle/>
            <a:p>
              <a:pPr algn="ctr"/>
              <a:r>
                <a:rPr lang="en-US" sz="1200">
                  <a:latin typeface="Times New Roman" charset="0"/>
                </a:rPr>
                <a:t>HP</a:t>
              </a:r>
              <a:endParaRPr lang="en-US" sz="1200">
                <a:latin typeface="Times New Roman" charset="0"/>
              </a:endParaRPr>
            </a:p>
          </p:txBody>
        </p:sp>
        <p:grpSp>
          <p:nvGrpSpPr>
            <p:cNvPr id="3" name="Group 6"/>
            <p:cNvGrpSpPr/>
            <p:nvPr/>
          </p:nvGrpSpPr>
          <p:grpSpPr bwMode="auto">
            <a:xfrm rot="-2461732">
              <a:off x="4241" y="3582"/>
              <a:ext cx="841" cy="488"/>
              <a:chOff x="2403" y="3551"/>
              <a:chExt cx="841" cy="488"/>
            </a:xfrm>
          </p:grpSpPr>
          <p:sp>
            <p:nvSpPr>
              <p:cNvPr id="1240" name="Text Box 7"/>
              <p:cNvSpPr txBox="1">
                <a:spLocks noChangeArrowheads="1"/>
              </p:cNvSpPr>
              <p:nvPr/>
            </p:nvSpPr>
            <p:spPr bwMode="auto">
              <a:xfrm>
                <a:off x="2405" y="3564"/>
                <a:ext cx="204" cy="185"/>
              </a:xfrm>
              <a:prstGeom prst="rect">
                <a:avLst/>
              </a:prstGeom>
              <a:noFill/>
              <a:ln w="9525">
                <a:noFill/>
                <a:miter lim="800000"/>
              </a:ln>
            </p:spPr>
            <p:txBody>
              <a:bodyPr wrap="none">
                <a:spAutoFit/>
              </a:bodyPr>
              <a:lstStyle/>
              <a:p>
                <a:pPr algn="ctr"/>
                <a:r>
                  <a:rPr lang="en-US" sz="1200">
                    <a:latin typeface="Times New Roman" charset="0"/>
                  </a:rPr>
                  <a:t>a</a:t>
                </a:r>
                <a:r>
                  <a:rPr lang="en-US" sz="1200" baseline="-25000">
                    <a:latin typeface="Times New Roman" charset="0"/>
                  </a:rPr>
                  <a:t>1</a:t>
                </a:r>
                <a:endParaRPr lang="en-US" sz="1200" baseline="-25000">
                  <a:latin typeface="Times New Roman" charset="0"/>
                </a:endParaRPr>
              </a:p>
            </p:txBody>
          </p:sp>
          <p:sp>
            <p:nvSpPr>
              <p:cNvPr id="1241" name="Text Box 8"/>
              <p:cNvSpPr txBox="1">
                <a:spLocks noChangeArrowheads="1"/>
              </p:cNvSpPr>
              <p:nvPr/>
            </p:nvSpPr>
            <p:spPr bwMode="auto">
              <a:xfrm>
                <a:off x="2403" y="3852"/>
                <a:ext cx="210" cy="185"/>
              </a:xfrm>
              <a:prstGeom prst="rect">
                <a:avLst/>
              </a:prstGeom>
              <a:noFill/>
              <a:ln w="9525">
                <a:noFill/>
                <a:miter lim="800000"/>
              </a:ln>
            </p:spPr>
            <p:txBody>
              <a:bodyPr wrap="none">
                <a:spAutoFit/>
              </a:bodyPr>
              <a:lstStyle/>
              <a:p>
                <a:pPr algn="ctr"/>
                <a:r>
                  <a:rPr lang="en-US" sz="1200">
                    <a:latin typeface="Times New Roman" charset="0"/>
                  </a:rPr>
                  <a:t>b</a:t>
                </a:r>
                <a:r>
                  <a:rPr lang="en-US" sz="1200" baseline="-25000">
                    <a:latin typeface="Times New Roman" charset="0"/>
                  </a:rPr>
                  <a:t>1</a:t>
                </a:r>
                <a:endParaRPr lang="en-US" sz="1200" baseline="-25000">
                  <a:latin typeface="Times New Roman" charset="0"/>
                </a:endParaRPr>
              </a:p>
            </p:txBody>
          </p:sp>
          <p:sp>
            <p:nvSpPr>
              <p:cNvPr id="1242" name="Text Box 9"/>
              <p:cNvSpPr txBox="1">
                <a:spLocks noChangeArrowheads="1"/>
              </p:cNvSpPr>
              <p:nvPr/>
            </p:nvSpPr>
            <p:spPr bwMode="auto">
              <a:xfrm>
                <a:off x="3026" y="3854"/>
                <a:ext cx="204" cy="185"/>
              </a:xfrm>
              <a:prstGeom prst="rect">
                <a:avLst/>
              </a:prstGeom>
              <a:noFill/>
              <a:ln w="9525">
                <a:noFill/>
                <a:miter lim="800000"/>
              </a:ln>
            </p:spPr>
            <p:txBody>
              <a:bodyPr wrap="none">
                <a:spAutoFit/>
              </a:bodyPr>
              <a:lstStyle/>
              <a:p>
                <a:pPr algn="ctr"/>
                <a:r>
                  <a:rPr lang="en-US" sz="1200">
                    <a:latin typeface="Times New Roman" charset="0"/>
                  </a:rPr>
                  <a:t>c</a:t>
                </a:r>
                <a:r>
                  <a:rPr lang="en-US" sz="1200" baseline="-25000">
                    <a:latin typeface="Times New Roman" charset="0"/>
                  </a:rPr>
                  <a:t>1</a:t>
                </a:r>
                <a:endParaRPr lang="en-US" sz="1200" baseline="-25000">
                  <a:latin typeface="Times New Roman" charset="0"/>
                </a:endParaRPr>
              </a:p>
            </p:txBody>
          </p:sp>
          <p:sp>
            <p:nvSpPr>
              <p:cNvPr id="1243" name="Text Box 10"/>
              <p:cNvSpPr txBox="1">
                <a:spLocks noChangeArrowheads="1"/>
              </p:cNvSpPr>
              <p:nvPr/>
            </p:nvSpPr>
            <p:spPr bwMode="auto">
              <a:xfrm>
                <a:off x="3034" y="3551"/>
                <a:ext cx="210" cy="185"/>
              </a:xfrm>
              <a:prstGeom prst="rect">
                <a:avLst/>
              </a:prstGeom>
              <a:noFill/>
              <a:ln w="9525">
                <a:noFill/>
                <a:miter lim="800000"/>
              </a:ln>
            </p:spPr>
            <p:txBody>
              <a:bodyPr wrap="none">
                <a:spAutoFit/>
              </a:bodyPr>
              <a:lstStyle/>
              <a:p>
                <a:pPr algn="ctr"/>
                <a:r>
                  <a:rPr lang="en-US" sz="1200">
                    <a:latin typeface="Times New Roman" charset="0"/>
                  </a:rPr>
                  <a:t>d</a:t>
                </a:r>
                <a:r>
                  <a:rPr lang="en-US" sz="1200" baseline="-25000">
                    <a:latin typeface="Times New Roman" charset="0"/>
                  </a:rPr>
                  <a:t>1</a:t>
                </a:r>
                <a:endParaRPr lang="en-US" sz="1200" baseline="-25000">
                  <a:latin typeface="Times New Roman" charset="0"/>
                </a:endParaRPr>
              </a:p>
            </p:txBody>
          </p:sp>
        </p:grpSp>
      </p:grpSp>
      <p:grpSp>
        <p:nvGrpSpPr>
          <p:cNvPr id="4" name="Group 11"/>
          <p:cNvGrpSpPr/>
          <p:nvPr/>
        </p:nvGrpSpPr>
        <p:grpSpPr bwMode="auto">
          <a:xfrm>
            <a:off x="6224588" y="4572000"/>
            <a:ext cx="2005012" cy="1965325"/>
            <a:chOff x="3929" y="2706"/>
            <a:chExt cx="1351" cy="1422"/>
          </a:xfrm>
        </p:grpSpPr>
        <p:sp>
          <p:nvSpPr>
            <p:cNvPr id="1230" name="Rectangle 12"/>
            <p:cNvSpPr>
              <a:spLocks noChangeArrowheads="1"/>
            </p:cNvSpPr>
            <p:nvPr/>
          </p:nvSpPr>
          <p:spPr bwMode="auto">
            <a:xfrm>
              <a:off x="3984" y="2742"/>
              <a:ext cx="1296" cy="720"/>
            </a:xfrm>
            <a:prstGeom prst="rect">
              <a:avLst/>
            </a:prstGeom>
            <a:solidFill>
              <a:srgbClr val="CCECFF"/>
            </a:solidFill>
            <a:ln w="9525">
              <a:solidFill>
                <a:schemeClr val="tx1"/>
              </a:solidFill>
              <a:miter lim="800000"/>
            </a:ln>
          </p:spPr>
          <p:txBody>
            <a:bodyPr wrap="none" anchor="ctr"/>
            <a:lstStyle/>
            <a:p>
              <a:endParaRPr lang="en-IN"/>
            </a:p>
          </p:txBody>
        </p:sp>
        <p:sp>
          <p:nvSpPr>
            <p:cNvPr id="1231" name="Line 13"/>
            <p:cNvSpPr>
              <a:spLocks noChangeShapeType="1"/>
            </p:cNvSpPr>
            <p:nvPr/>
          </p:nvSpPr>
          <p:spPr bwMode="auto">
            <a:xfrm flipV="1">
              <a:off x="4368" y="2880"/>
              <a:ext cx="0" cy="1056"/>
            </a:xfrm>
            <a:prstGeom prst="line">
              <a:avLst/>
            </a:prstGeom>
            <a:noFill/>
            <a:ln w="9525">
              <a:solidFill>
                <a:schemeClr val="folHlink"/>
              </a:solidFill>
              <a:round/>
            </a:ln>
          </p:spPr>
          <p:txBody>
            <a:bodyPr wrap="none" anchor="ctr"/>
            <a:lstStyle/>
            <a:p>
              <a:endParaRPr lang="en-IN"/>
            </a:p>
          </p:txBody>
        </p:sp>
        <p:sp>
          <p:nvSpPr>
            <p:cNvPr id="1232" name="Line 14"/>
            <p:cNvSpPr>
              <a:spLocks noChangeShapeType="1"/>
            </p:cNvSpPr>
            <p:nvPr/>
          </p:nvSpPr>
          <p:spPr bwMode="auto">
            <a:xfrm flipV="1">
              <a:off x="4782" y="2832"/>
              <a:ext cx="0" cy="720"/>
            </a:xfrm>
            <a:prstGeom prst="line">
              <a:avLst/>
            </a:prstGeom>
            <a:noFill/>
            <a:ln w="9525">
              <a:solidFill>
                <a:schemeClr val="folHlink"/>
              </a:solidFill>
              <a:round/>
            </a:ln>
          </p:spPr>
          <p:txBody>
            <a:bodyPr wrap="none" anchor="ctr"/>
            <a:lstStyle/>
            <a:p>
              <a:endParaRPr lang="en-IN"/>
            </a:p>
          </p:txBody>
        </p:sp>
        <p:sp>
          <p:nvSpPr>
            <p:cNvPr id="1233" name="Line 15"/>
            <p:cNvSpPr>
              <a:spLocks noChangeShapeType="1"/>
            </p:cNvSpPr>
            <p:nvPr/>
          </p:nvSpPr>
          <p:spPr bwMode="auto">
            <a:xfrm flipV="1">
              <a:off x="4965" y="2832"/>
              <a:ext cx="0" cy="960"/>
            </a:xfrm>
            <a:prstGeom prst="line">
              <a:avLst/>
            </a:prstGeom>
            <a:noFill/>
            <a:ln w="9525">
              <a:solidFill>
                <a:schemeClr val="folHlink"/>
              </a:solidFill>
              <a:round/>
            </a:ln>
          </p:spPr>
          <p:txBody>
            <a:bodyPr wrap="none" anchor="ctr"/>
            <a:lstStyle/>
            <a:p>
              <a:endParaRPr lang="en-IN"/>
            </a:p>
          </p:txBody>
        </p:sp>
        <p:sp>
          <p:nvSpPr>
            <p:cNvPr id="1234" name="Line 16"/>
            <p:cNvSpPr>
              <a:spLocks noChangeShapeType="1"/>
            </p:cNvSpPr>
            <p:nvPr/>
          </p:nvSpPr>
          <p:spPr bwMode="auto">
            <a:xfrm flipV="1">
              <a:off x="4560" y="2880"/>
              <a:ext cx="0" cy="1248"/>
            </a:xfrm>
            <a:prstGeom prst="line">
              <a:avLst/>
            </a:prstGeom>
            <a:noFill/>
            <a:ln w="9525">
              <a:solidFill>
                <a:schemeClr val="folHlink"/>
              </a:solidFill>
              <a:round/>
            </a:ln>
          </p:spPr>
          <p:txBody>
            <a:bodyPr wrap="none" anchor="ctr"/>
            <a:lstStyle/>
            <a:p>
              <a:endParaRPr lang="en-IN"/>
            </a:p>
          </p:txBody>
        </p:sp>
        <p:sp>
          <p:nvSpPr>
            <p:cNvPr id="1235" name="Text Box 17"/>
            <p:cNvSpPr txBox="1">
              <a:spLocks noChangeArrowheads="1"/>
            </p:cNvSpPr>
            <p:nvPr/>
          </p:nvSpPr>
          <p:spPr bwMode="auto">
            <a:xfrm>
              <a:off x="3929" y="2706"/>
              <a:ext cx="255" cy="199"/>
            </a:xfrm>
            <a:prstGeom prst="rect">
              <a:avLst/>
            </a:prstGeom>
            <a:noFill/>
            <a:ln w="9525">
              <a:noFill/>
              <a:miter lim="800000"/>
            </a:ln>
          </p:spPr>
          <p:txBody>
            <a:bodyPr wrap="none">
              <a:spAutoFit/>
            </a:bodyPr>
            <a:lstStyle/>
            <a:p>
              <a:pPr algn="ctr"/>
              <a:r>
                <a:rPr lang="en-US" sz="1200">
                  <a:latin typeface="Times New Roman" charset="0"/>
                </a:rPr>
                <a:t>VP</a:t>
              </a:r>
              <a:endParaRPr lang="en-US" sz="1200">
                <a:latin typeface="Times New Roman" charset="0"/>
              </a:endParaRPr>
            </a:p>
          </p:txBody>
        </p:sp>
      </p:grpSp>
      <p:grpSp>
        <p:nvGrpSpPr>
          <p:cNvPr id="5" name="Group 18"/>
          <p:cNvGrpSpPr/>
          <p:nvPr/>
        </p:nvGrpSpPr>
        <p:grpSpPr bwMode="auto">
          <a:xfrm>
            <a:off x="3321050" y="4648200"/>
            <a:ext cx="2012950" cy="923925"/>
            <a:chOff x="2099" y="2706"/>
            <a:chExt cx="1357" cy="753"/>
          </a:xfrm>
        </p:grpSpPr>
        <p:sp>
          <p:nvSpPr>
            <p:cNvPr id="1220" name="Rectangle 19"/>
            <p:cNvSpPr>
              <a:spLocks noChangeArrowheads="1"/>
            </p:cNvSpPr>
            <p:nvPr/>
          </p:nvSpPr>
          <p:spPr bwMode="auto">
            <a:xfrm>
              <a:off x="2160" y="2739"/>
              <a:ext cx="1296" cy="720"/>
            </a:xfrm>
            <a:prstGeom prst="rect">
              <a:avLst/>
            </a:prstGeom>
            <a:solidFill>
              <a:srgbClr val="CCECFF"/>
            </a:solidFill>
            <a:ln w="9525">
              <a:solidFill>
                <a:schemeClr val="tx1"/>
              </a:solidFill>
              <a:miter lim="800000"/>
            </a:ln>
          </p:spPr>
          <p:txBody>
            <a:bodyPr wrap="none" anchor="ctr"/>
            <a:lstStyle/>
            <a:p>
              <a:endParaRPr lang="en-IN"/>
            </a:p>
          </p:txBody>
        </p:sp>
        <p:sp>
          <p:nvSpPr>
            <p:cNvPr id="1221" name="Line 20"/>
            <p:cNvSpPr>
              <a:spLocks noChangeShapeType="1"/>
            </p:cNvSpPr>
            <p:nvPr/>
          </p:nvSpPr>
          <p:spPr bwMode="auto">
            <a:xfrm>
              <a:off x="2304" y="3264"/>
              <a:ext cx="1008" cy="0"/>
            </a:xfrm>
            <a:prstGeom prst="line">
              <a:avLst/>
            </a:prstGeom>
            <a:noFill/>
            <a:ln w="9525">
              <a:solidFill>
                <a:schemeClr val="tx1"/>
              </a:solidFill>
              <a:round/>
            </a:ln>
          </p:spPr>
          <p:txBody>
            <a:bodyPr wrap="none" anchor="ctr"/>
            <a:lstStyle/>
            <a:p>
              <a:endParaRPr lang="en-IN"/>
            </a:p>
          </p:txBody>
        </p:sp>
        <p:sp>
          <p:nvSpPr>
            <p:cNvPr id="1222" name="Line 21"/>
            <p:cNvSpPr>
              <a:spLocks noChangeShapeType="1"/>
            </p:cNvSpPr>
            <p:nvPr/>
          </p:nvSpPr>
          <p:spPr bwMode="auto">
            <a:xfrm flipV="1">
              <a:off x="2544" y="2928"/>
              <a:ext cx="528" cy="336"/>
            </a:xfrm>
            <a:prstGeom prst="line">
              <a:avLst/>
            </a:prstGeom>
            <a:noFill/>
            <a:ln w="28575">
              <a:solidFill>
                <a:srgbClr val="FF3300"/>
              </a:solidFill>
              <a:round/>
            </a:ln>
          </p:spPr>
          <p:txBody>
            <a:bodyPr wrap="none" anchor="ctr"/>
            <a:lstStyle/>
            <a:p>
              <a:endParaRPr lang="en-IN"/>
            </a:p>
          </p:txBody>
        </p:sp>
        <p:sp>
          <p:nvSpPr>
            <p:cNvPr id="1223" name="Text Box 22"/>
            <p:cNvSpPr txBox="1">
              <a:spLocks noChangeArrowheads="1"/>
            </p:cNvSpPr>
            <p:nvPr/>
          </p:nvSpPr>
          <p:spPr bwMode="auto">
            <a:xfrm>
              <a:off x="2099" y="2706"/>
              <a:ext cx="255" cy="224"/>
            </a:xfrm>
            <a:prstGeom prst="rect">
              <a:avLst/>
            </a:prstGeom>
            <a:noFill/>
            <a:ln w="9525">
              <a:noFill/>
              <a:miter lim="800000"/>
            </a:ln>
          </p:spPr>
          <p:txBody>
            <a:bodyPr wrap="none">
              <a:spAutoFit/>
            </a:bodyPr>
            <a:lstStyle/>
            <a:p>
              <a:pPr algn="ctr"/>
              <a:r>
                <a:rPr lang="en-US" sz="1200">
                  <a:latin typeface="Times New Roman" charset="0"/>
                </a:rPr>
                <a:t>VP</a:t>
              </a:r>
              <a:endParaRPr lang="en-US" sz="1200">
                <a:latin typeface="Times New Roman" charset="0"/>
              </a:endParaRPr>
            </a:p>
          </p:txBody>
        </p:sp>
        <p:grpSp>
          <p:nvGrpSpPr>
            <p:cNvPr id="6" name="Group 23"/>
            <p:cNvGrpSpPr/>
            <p:nvPr/>
          </p:nvGrpSpPr>
          <p:grpSpPr bwMode="auto">
            <a:xfrm rot="-1871115">
              <a:off x="2335" y="2906"/>
              <a:ext cx="962" cy="399"/>
              <a:chOff x="463" y="3092"/>
              <a:chExt cx="1021" cy="399"/>
            </a:xfrm>
          </p:grpSpPr>
          <p:sp>
            <p:nvSpPr>
              <p:cNvPr id="1225" name="Text Box 24"/>
              <p:cNvSpPr txBox="1">
                <a:spLocks noChangeArrowheads="1"/>
              </p:cNvSpPr>
              <p:nvPr/>
            </p:nvSpPr>
            <p:spPr bwMode="auto">
              <a:xfrm>
                <a:off x="477" y="3177"/>
                <a:ext cx="216" cy="224"/>
              </a:xfrm>
              <a:prstGeom prst="rect">
                <a:avLst/>
              </a:prstGeom>
              <a:noFill/>
              <a:ln w="9525">
                <a:noFill/>
                <a:miter lim="800000"/>
              </a:ln>
            </p:spPr>
            <p:txBody>
              <a:bodyPr wrap="none">
                <a:spAutoFit/>
              </a:bodyPr>
              <a:lstStyle/>
              <a:p>
                <a:pPr algn="ctr"/>
                <a:r>
                  <a:rPr lang="en-US" sz="1200">
                    <a:latin typeface="Times New Roman" charset="0"/>
                  </a:rPr>
                  <a:t>a’</a:t>
                </a:r>
                <a:endParaRPr lang="en-US" sz="1200">
                  <a:latin typeface="Times New Roman" charset="0"/>
                </a:endParaRPr>
              </a:p>
            </p:txBody>
          </p:sp>
          <p:sp>
            <p:nvSpPr>
              <p:cNvPr id="1226" name="Text Box 25"/>
              <p:cNvSpPr txBox="1">
                <a:spLocks noChangeArrowheads="1"/>
              </p:cNvSpPr>
              <p:nvPr/>
            </p:nvSpPr>
            <p:spPr bwMode="auto">
              <a:xfrm>
                <a:off x="1261" y="3092"/>
                <a:ext cx="223" cy="224"/>
              </a:xfrm>
              <a:prstGeom prst="rect">
                <a:avLst/>
              </a:prstGeom>
              <a:noFill/>
              <a:ln w="9525">
                <a:noFill/>
                <a:miter lim="800000"/>
              </a:ln>
            </p:spPr>
            <p:txBody>
              <a:bodyPr wrap="none">
                <a:spAutoFit/>
              </a:bodyPr>
              <a:lstStyle/>
              <a:p>
                <a:pPr algn="ctr"/>
                <a:r>
                  <a:rPr lang="en-US" sz="1200">
                    <a:latin typeface="Times New Roman" charset="0"/>
                  </a:rPr>
                  <a:t>d’</a:t>
                </a:r>
                <a:endParaRPr lang="en-US" sz="1200">
                  <a:latin typeface="Times New Roman" charset="0"/>
                </a:endParaRPr>
              </a:p>
            </p:txBody>
          </p:sp>
          <p:grpSp>
            <p:nvGrpSpPr>
              <p:cNvPr id="7" name="Group 26"/>
              <p:cNvGrpSpPr/>
              <p:nvPr/>
            </p:nvGrpSpPr>
            <p:grpSpPr bwMode="auto">
              <a:xfrm>
                <a:off x="463" y="3190"/>
                <a:ext cx="1001" cy="301"/>
                <a:chOff x="452" y="3189"/>
                <a:chExt cx="1001" cy="301"/>
              </a:xfrm>
            </p:grpSpPr>
            <p:sp>
              <p:nvSpPr>
                <p:cNvPr id="1228" name="Text Box 27"/>
                <p:cNvSpPr txBox="1">
                  <a:spLocks noChangeArrowheads="1"/>
                </p:cNvSpPr>
                <p:nvPr/>
              </p:nvSpPr>
              <p:spPr bwMode="auto">
                <a:xfrm>
                  <a:off x="1237" y="3189"/>
                  <a:ext cx="216" cy="224"/>
                </a:xfrm>
                <a:prstGeom prst="rect">
                  <a:avLst/>
                </a:prstGeom>
                <a:noFill/>
                <a:ln w="9525">
                  <a:noFill/>
                  <a:miter lim="800000"/>
                </a:ln>
              </p:spPr>
              <p:txBody>
                <a:bodyPr wrap="none">
                  <a:spAutoFit/>
                </a:bodyPr>
                <a:lstStyle/>
                <a:p>
                  <a:pPr algn="ctr"/>
                  <a:r>
                    <a:rPr lang="en-US" sz="1200">
                      <a:latin typeface="Times New Roman" charset="0"/>
                    </a:rPr>
                    <a:t>c’</a:t>
                  </a:r>
                  <a:endParaRPr lang="en-US" sz="1200">
                    <a:latin typeface="Times New Roman" charset="0"/>
                  </a:endParaRPr>
                </a:p>
              </p:txBody>
            </p:sp>
            <p:sp>
              <p:nvSpPr>
                <p:cNvPr id="1229" name="Rectangle 28"/>
                <p:cNvSpPr>
                  <a:spLocks noChangeArrowheads="1"/>
                </p:cNvSpPr>
                <p:nvPr/>
              </p:nvSpPr>
              <p:spPr bwMode="auto">
                <a:xfrm>
                  <a:off x="452" y="3266"/>
                  <a:ext cx="222" cy="224"/>
                </a:xfrm>
                <a:prstGeom prst="rect">
                  <a:avLst/>
                </a:prstGeom>
                <a:noFill/>
                <a:ln w="9525">
                  <a:noFill/>
                  <a:miter lim="800000"/>
                </a:ln>
              </p:spPr>
              <p:txBody>
                <a:bodyPr wrap="none">
                  <a:spAutoFit/>
                </a:bodyPr>
                <a:lstStyle/>
                <a:p>
                  <a:pPr algn="ctr"/>
                  <a:r>
                    <a:rPr lang="en-US" sz="1200">
                      <a:latin typeface="Times New Roman" charset="0"/>
                    </a:rPr>
                    <a:t>b’</a:t>
                  </a:r>
                  <a:endParaRPr lang="en-US" sz="1200">
                    <a:latin typeface="Times New Roman" charset="0"/>
                  </a:endParaRPr>
                </a:p>
              </p:txBody>
            </p:sp>
          </p:grpSp>
        </p:grpSp>
      </p:grpSp>
      <p:grpSp>
        <p:nvGrpSpPr>
          <p:cNvPr id="8" name="Group 29"/>
          <p:cNvGrpSpPr/>
          <p:nvPr/>
        </p:nvGrpSpPr>
        <p:grpSpPr bwMode="auto">
          <a:xfrm>
            <a:off x="427038" y="4648200"/>
            <a:ext cx="2005012" cy="925513"/>
            <a:chOff x="280" y="2699"/>
            <a:chExt cx="1352" cy="762"/>
          </a:xfrm>
        </p:grpSpPr>
        <p:sp>
          <p:nvSpPr>
            <p:cNvPr id="1211" name="Rectangle 30"/>
            <p:cNvSpPr>
              <a:spLocks noChangeArrowheads="1"/>
            </p:cNvSpPr>
            <p:nvPr/>
          </p:nvSpPr>
          <p:spPr bwMode="auto">
            <a:xfrm>
              <a:off x="336" y="2736"/>
              <a:ext cx="1296" cy="720"/>
            </a:xfrm>
            <a:prstGeom prst="rect">
              <a:avLst/>
            </a:prstGeom>
            <a:solidFill>
              <a:srgbClr val="CCECFF"/>
            </a:solidFill>
            <a:ln w="9525">
              <a:solidFill>
                <a:schemeClr val="tx1"/>
              </a:solidFill>
              <a:miter lim="800000"/>
            </a:ln>
          </p:spPr>
          <p:txBody>
            <a:bodyPr wrap="none" anchor="ctr"/>
            <a:lstStyle/>
            <a:p>
              <a:endParaRPr lang="en-IN"/>
            </a:p>
          </p:txBody>
        </p:sp>
        <p:sp>
          <p:nvSpPr>
            <p:cNvPr id="1212" name="Text Box 31"/>
            <p:cNvSpPr txBox="1">
              <a:spLocks noChangeArrowheads="1"/>
            </p:cNvSpPr>
            <p:nvPr/>
          </p:nvSpPr>
          <p:spPr bwMode="auto">
            <a:xfrm>
              <a:off x="280" y="2699"/>
              <a:ext cx="255" cy="226"/>
            </a:xfrm>
            <a:prstGeom prst="rect">
              <a:avLst/>
            </a:prstGeom>
            <a:noFill/>
            <a:ln w="9525">
              <a:noFill/>
              <a:miter lim="800000"/>
            </a:ln>
          </p:spPr>
          <p:txBody>
            <a:bodyPr wrap="none">
              <a:spAutoFit/>
            </a:bodyPr>
            <a:lstStyle/>
            <a:p>
              <a:pPr algn="ctr"/>
              <a:r>
                <a:rPr lang="en-US" sz="1200">
                  <a:latin typeface="Times New Roman" charset="0"/>
                </a:rPr>
                <a:t>VP</a:t>
              </a:r>
              <a:endParaRPr lang="en-US" sz="1200">
                <a:latin typeface="Times New Roman" charset="0"/>
              </a:endParaRPr>
            </a:p>
          </p:txBody>
        </p:sp>
        <p:sp>
          <p:nvSpPr>
            <p:cNvPr id="1213" name="Line 32"/>
            <p:cNvSpPr>
              <a:spLocks noChangeShapeType="1"/>
            </p:cNvSpPr>
            <p:nvPr/>
          </p:nvSpPr>
          <p:spPr bwMode="auto">
            <a:xfrm>
              <a:off x="624" y="3267"/>
              <a:ext cx="672" cy="0"/>
            </a:xfrm>
            <a:prstGeom prst="line">
              <a:avLst/>
            </a:prstGeom>
            <a:noFill/>
            <a:ln w="28575">
              <a:solidFill>
                <a:srgbClr val="FF3300"/>
              </a:solidFill>
              <a:round/>
            </a:ln>
          </p:spPr>
          <p:txBody>
            <a:bodyPr wrap="none" anchor="ctr"/>
            <a:lstStyle/>
            <a:p>
              <a:endParaRPr lang="en-IN"/>
            </a:p>
          </p:txBody>
        </p:sp>
        <p:grpSp>
          <p:nvGrpSpPr>
            <p:cNvPr id="9" name="Group 33"/>
            <p:cNvGrpSpPr/>
            <p:nvPr/>
          </p:nvGrpSpPr>
          <p:grpSpPr bwMode="auto">
            <a:xfrm>
              <a:off x="467" y="3139"/>
              <a:ext cx="992" cy="322"/>
              <a:chOff x="467" y="3139"/>
              <a:chExt cx="992" cy="322"/>
            </a:xfrm>
          </p:grpSpPr>
          <p:sp>
            <p:nvSpPr>
              <p:cNvPr id="1215" name="Text Box 34"/>
              <p:cNvSpPr txBox="1">
                <a:spLocks noChangeArrowheads="1"/>
              </p:cNvSpPr>
              <p:nvPr/>
            </p:nvSpPr>
            <p:spPr bwMode="auto">
              <a:xfrm>
                <a:off x="468" y="3141"/>
                <a:ext cx="205" cy="226"/>
              </a:xfrm>
              <a:prstGeom prst="rect">
                <a:avLst/>
              </a:prstGeom>
              <a:noFill/>
              <a:ln w="9525">
                <a:noFill/>
                <a:miter lim="800000"/>
              </a:ln>
            </p:spPr>
            <p:txBody>
              <a:bodyPr wrap="none">
                <a:spAutoFit/>
              </a:bodyPr>
              <a:lstStyle/>
              <a:p>
                <a:pPr algn="ctr"/>
                <a:r>
                  <a:rPr lang="en-US" sz="1200">
                    <a:latin typeface="Times New Roman" charset="0"/>
                  </a:rPr>
                  <a:t>a’</a:t>
                </a:r>
                <a:endParaRPr lang="en-US" sz="1200">
                  <a:latin typeface="Times New Roman" charset="0"/>
                </a:endParaRPr>
              </a:p>
            </p:txBody>
          </p:sp>
          <p:sp>
            <p:nvSpPr>
              <p:cNvPr id="1216" name="Text Box 35"/>
              <p:cNvSpPr txBox="1">
                <a:spLocks noChangeArrowheads="1"/>
              </p:cNvSpPr>
              <p:nvPr/>
            </p:nvSpPr>
            <p:spPr bwMode="auto">
              <a:xfrm>
                <a:off x="1249" y="3139"/>
                <a:ext cx="210" cy="227"/>
              </a:xfrm>
              <a:prstGeom prst="rect">
                <a:avLst/>
              </a:prstGeom>
              <a:noFill/>
              <a:ln w="9525">
                <a:noFill/>
                <a:miter lim="800000"/>
              </a:ln>
            </p:spPr>
            <p:txBody>
              <a:bodyPr wrap="none">
                <a:spAutoFit/>
              </a:bodyPr>
              <a:lstStyle/>
              <a:p>
                <a:pPr algn="ctr"/>
                <a:r>
                  <a:rPr lang="en-US" sz="1200">
                    <a:latin typeface="Times New Roman" charset="0"/>
                  </a:rPr>
                  <a:t>d’</a:t>
                </a:r>
                <a:endParaRPr lang="en-US" sz="1200">
                  <a:latin typeface="Times New Roman" charset="0"/>
                </a:endParaRPr>
              </a:p>
            </p:txBody>
          </p:sp>
          <p:grpSp>
            <p:nvGrpSpPr>
              <p:cNvPr id="10" name="Group 36"/>
              <p:cNvGrpSpPr/>
              <p:nvPr/>
            </p:nvGrpSpPr>
            <p:grpSpPr bwMode="auto">
              <a:xfrm>
                <a:off x="467" y="3235"/>
                <a:ext cx="984" cy="226"/>
                <a:chOff x="467" y="3232"/>
                <a:chExt cx="984" cy="226"/>
              </a:xfrm>
            </p:grpSpPr>
            <p:sp>
              <p:nvSpPr>
                <p:cNvPr id="1218" name="Text Box 37"/>
                <p:cNvSpPr txBox="1">
                  <a:spLocks noChangeArrowheads="1"/>
                </p:cNvSpPr>
                <p:nvPr/>
              </p:nvSpPr>
              <p:spPr bwMode="auto">
                <a:xfrm>
                  <a:off x="1247" y="3232"/>
                  <a:ext cx="204" cy="226"/>
                </a:xfrm>
                <a:prstGeom prst="rect">
                  <a:avLst/>
                </a:prstGeom>
                <a:noFill/>
                <a:ln w="9525">
                  <a:noFill/>
                  <a:miter lim="800000"/>
                </a:ln>
              </p:spPr>
              <p:txBody>
                <a:bodyPr wrap="none">
                  <a:spAutoFit/>
                </a:bodyPr>
                <a:lstStyle/>
                <a:p>
                  <a:pPr algn="ctr"/>
                  <a:r>
                    <a:rPr lang="en-US" sz="1200">
                      <a:latin typeface="Times New Roman" charset="0"/>
                    </a:rPr>
                    <a:t>c’</a:t>
                  </a:r>
                  <a:endParaRPr lang="en-US" sz="1200">
                    <a:latin typeface="Times New Roman" charset="0"/>
                  </a:endParaRPr>
                </a:p>
              </p:txBody>
            </p:sp>
            <p:sp>
              <p:nvSpPr>
                <p:cNvPr id="1219" name="Rectangle 38"/>
                <p:cNvSpPr>
                  <a:spLocks noChangeArrowheads="1"/>
                </p:cNvSpPr>
                <p:nvPr/>
              </p:nvSpPr>
              <p:spPr bwMode="auto">
                <a:xfrm>
                  <a:off x="467" y="3232"/>
                  <a:ext cx="210" cy="226"/>
                </a:xfrm>
                <a:prstGeom prst="rect">
                  <a:avLst/>
                </a:prstGeom>
                <a:noFill/>
                <a:ln w="9525">
                  <a:noFill/>
                  <a:miter lim="800000"/>
                </a:ln>
              </p:spPr>
              <p:txBody>
                <a:bodyPr wrap="none">
                  <a:spAutoFit/>
                </a:bodyPr>
                <a:lstStyle/>
                <a:p>
                  <a:pPr algn="ctr"/>
                  <a:r>
                    <a:rPr lang="en-US" sz="1200">
                      <a:latin typeface="Times New Roman" charset="0"/>
                    </a:rPr>
                    <a:t>b’</a:t>
                  </a:r>
                  <a:endParaRPr lang="en-US" sz="1200">
                    <a:latin typeface="Times New Roman" charset="0"/>
                  </a:endParaRPr>
                </a:p>
              </p:txBody>
            </p:sp>
          </p:grpSp>
        </p:grpSp>
      </p:grpSp>
      <p:grpSp>
        <p:nvGrpSpPr>
          <p:cNvPr id="11" name="Group 39"/>
          <p:cNvGrpSpPr/>
          <p:nvPr/>
        </p:nvGrpSpPr>
        <p:grpSpPr bwMode="auto">
          <a:xfrm>
            <a:off x="6199188" y="831850"/>
            <a:ext cx="2701925" cy="3130550"/>
            <a:chOff x="3792" y="192"/>
            <a:chExt cx="1821" cy="2109"/>
          </a:xfrm>
        </p:grpSpPr>
        <p:sp>
          <p:nvSpPr>
            <p:cNvPr id="1209" name="AutoShape 40"/>
            <p:cNvSpPr>
              <a:spLocks noChangeArrowheads="1"/>
            </p:cNvSpPr>
            <p:nvPr/>
          </p:nvSpPr>
          <p:spPr bwMode="auto">
            <a:xfrm rot="5323066" flipV="1">
              <a:off x="3476" y="508"/>
              <a:ext cx="1588" cy="956"/>
            </a:xfrm>
            <a:prstGeom prst="parallelogram">
              <a:avLst>
                <a:gd name="adj" fmla="val 55024"/>
              </a:avLst>
            </a:prstGeom>
            <a:solidFill>
              <a:srgbClr val="CCECFF"/>
            </a:solidFill>
            <a:ln w="9525">
              <a:solidFill>
                <a:schemeClr val="tx1"/>
              </a:solidFill>
              <a:miter lim="800000"/>
            </a:ln>
          </p:spPr>
          <p:txBody>
            <a:bodyPr wrap="none" anchor="ctr"/>
            <a:lstStyle/>
            <a:p>
              <a:endParaRPr lang="en-IN"/>
            </a:p>
          </p:txBody>
        </p:sp>
        <p:sp>
          <p:nvSpPr>
            <p:cNvPr id="1210" name="AutoShape 41"/>
            <p:cNvSpPr>
              <a:spLocks noChangeArrowheads="1"/>
            </p:cNvSpPr>
            <p:nvPr/>
          </p:nvSpPr>
          <p:spPr bwMode="auto">
            <a:xfrm rot="19742203" flipV="1">
              <a:off x="3925" y="1292"/>
              <a:ext cx="1688" cy="966"/>
            </a:xfrm>
            <a:prstGeom prst="parallelogram">
              <a:avLst>
                <a:gd name="adj" fmla="val 57883"/>
              </a:avLst>
            </a:prstGeom>
            <a:solidFill>
              <a:srgbClr val="FFFFCC"/>
            </a:solidFill>
            <a:ln w="9525">
              <a:solidFill>
                <a:schemeClr val="tx1"/>
              </a:solidFill>
              <a:miter lim="800000"/>
            </a:ln>
          </p:spPr>
          <p:txBody>
            <a:bodyPr wrap="none" anchor="ctr"/>
            <a:lstStyle/>
            <a:p>
              <a:endParaRPr lang="en-IN"/>
            </a:p>
          </p:txBody>
        </p:sp>
        <p:graphicFrame>
          <p:nvGraphicFramePr>
            <p:cNvPr id="1030" name="Object 42"/>
            <p:cNvGraphicFramePr>
              <a:graphicFrameLocks noChangeAspect="1"/>
            </p:cNvGraphicFramePr>
            <p:nvPr/>
          </p:nvGraphicFramePr>
          <p:xfrm>
            <a:off x="3792" y="654"/>
            <a:ext cx="193" cy="234"/>
          </p:xfrm>
          <a:graphic>
            <a:graphicData uri="http://schemas.openxmlformats.org/presentationml/2006/ole">
              <mc:AlternateContent xmlns:mc="http://schemas.openxmlformats.org/markup-compatibility/2006">
                <mc:Choice xmlns:v="urn:schemas-microsoft-com:vml" Requires="v">
                  <p:oleObj spid="_x0000_s25601" name="CorelDRAW" r:id="rId1" imgW="417830" imgH="506095" progId="">
                    <p:embed/>
                  </p:oleObj>
                </mc:Choice>
                <mc:Fallback>
                  <p:oleObj name="CorelDRAW" r:id="rId1" imgW="417830" imgH="506095" progId="">
                    <p:embed/>
                    <p:pic>
                      <p:nvPicPr>
                        <p:cNvPr id="0" name="Object 42"/>
                        <p:cNvPicPr>
                          <a:picLocks noChangeAspect="1"/>
                        </p:cNvPicPr>
                        <p:nvPr/>
                      </p:nvPicPr>
                      <p:blipFill>
                        <a:blip r:embed="rId2"/>
                        <a:stretch>
                          <a:fillRect/>
                        </a:stretch>
                      </p:blipFill>
                      <p:spPr>
                        <a:xfrm>
                          <a:off x="3792" y="654"/>
                          <a:ext cx="193" cy="234"/>
                        </a:xfrm>
                        <a:prstGeom prst="rect">
                          <a:avLst/>
                        </a:prstGeom>
                        <a:noFill/>
                        <a:ln w="9525">
                          <a:noFill/>
                        </a:ln>
                      </p:spPr>
                    </p:pic>
                  </p:oleObj>
                </mc:Fallback>
              </mc:AlternateContent>
            </a:graphicData>
          </a:graphic>
        </p:graphicFrame>
        <p:graphicFrame>
          <p:nvGraphicFramePr>
            <p:cNvPr id="1031" name="Object 43"/>
            <p:cNvGraphicFramePr>
              <a:graphicFrameLocks noChangeAspect="1"/>
            </p:cNvGraphicFramePr>
            <p:nvPr/>
          </p:nvGraphicFramePr>
          <p:xfrm>
            <a:off x="4654" y="2173"/>
            <a:ext cx="267" cy="128"/>
          </p:xfrm>
          <a:graphic>
            <a:graphicData uri="http://schemas.openxmlformats.org/presentationml/2006/ole">
              <mc:AlternateContent xmlns:mc="http://schemas.openxmlformats.org/markup-compatibility/2006">
                <mc:Choice xmlns:v="urn:schemas-microsoft-com:vml" Requires="v">
                  <p:oleObj spid="_x0000_s25602" name="CorelDRAW" r:id="rId3" imgW="667385" imgH="320040" progId="">
                    <p:embed/>
                  </p:oleObj>
                </mc:Choice>
                <mc:Fallback>
                  <p:oleObj name="CorelDRAW" r:id="rId3" imgW="667385" imgH="320040" progId="">
                    <p:embed/>
                    <p:pic>
                      <p:nvPicPr>
                        <p:cNvPr id="0" name="Object 43"/>
                        <p:cNvPicPr>
                          <a:picLocks noChangeAspect="1"/>
                        </p:cNvPicPr>
                        <p:nvPr/>
                      </p:nvPicPr>
                      <p:blipFill>
                        <a:blip r:embed="rId4"/>
                        <a:stretch>
                          <a:fillRect/>
                        </a:stretch>
                      </p:blipFill>
                      <p:spPr>
                        <a:xfrm>
                          <a:off x="4654" y="2173"/>
                          <a:ext cx="267" cy="128"/>
                        </a:xfrm>
                        <a:prstGeom prst="rect">
                          <a:avLst/>
                        </a:prstGeom>
                        <a:noFill/>
                        <a:ln w="9525">
                          <a:noFill/>
                        </a:ln>
                      </p:spPr>
                    </p:pic>
                  </p:oleObj>
                </mc:Fallback>
              </mc:AlternateContent>
            </a:graphicData>
          </a:graphic>
        </p:graphicFrame>
      </p:grpSp>
      <p:sp>
        <p:nvSpPr>
          <p:cNvPr id="6188" name="AutoShape 44"/>
          <p:cNvSpPr>
            <a:spLocks noChangeArrowheads="1"/>
          </p:cNvSpPr>
          <p:nvPr/>
        </p:nvSpPr>
        <p:spPr bwMode="auto">
          <a:xfrm rot="16971031" flipV="1">
            <a:off x="7246937" y="2146301"/>
            <a:ext cx="1120775" cy="425450"/>
          </a:xfrm>
          <a:prstGeom prst="parallelogram">
            <a:avLst>
              <a:gd name="adj" fmla="val 31075"/>
            </a:avLst>
          </a:prstGeom>
          <a:solidFill>
            <a:schemeClr val="hlink"/>
          </a:solidFill>
          <a:ln w="19050">
            <a:solidFill>
              <a:srgbClr val="FF3300"/>
            </a:solidFill>
            <a:miter lim="800000"/>
          </a:ln>
        </p:spPr>
        <p:txBody>
          <a:bodyPr wrap="none" anchor="ctr"/>
          <a:lstStyle/>
          <a:p>
            <a:endParaRPr lang="en-IN"/>
          </a:p>
        </p:txBody>
      </p:sp>
      <p:sp>
        <p:nvSpPr>
          <p:cNvPr id="6189" name="WordArt 45"/>
          <p:cNvSpPr>
            <a:spLocks noChangeArrowheads="1" noChangeShapeType="1" noTextEdit="1"/>
          </p:cNvSpPr>
          <p:nvPr/>
        </p:nvSpPr>
        <p:spPr bwMode="auto">
          <a:xfrm rot="385241">
            <a:off x="6567488" y="1724025"/>
            <a:ext cx="268287" cy="271463"/>
          </a:xfrm>
          <a:prstGeom prst="rect">
            <a:avLst/>
          </a:prstGeom>
        </p:spPr>
        <p:txBody>
          <a:bodyPr wrap="none" fromWordArt="1">
            <a:prstTxWarp prst="textSlantUp">
              <a:avLst>
                <a:gd name="adj" fmla="val 55556"/>
              </a:avLst>
            </a:prstTxWarp>
          </a:bodyPr>
          <a:lstStyle/>
          <a:p>
            <a:pPr algn="ctr"/>
            <a:r>
              <a:rPr lang="en-IN" sz="1200" kern="10">
                <a:ln w="9525">
                  <a:solidFill>
                    <a:srgbClr val="000000"/>
                  </a:solidFill>
                  <a:round/>
                </a:ln>
                <a:solidFill>
                  <a:srgbClr val="000000"/>
                </a:solidFill>
                <a:latin typeface="Arial"/>
                <a:cs typeface="Arial"/>
              </a:rPr>
              <a:t>FV-3</a:t>
            </a:r>
            <a:endParaRPr lang="en-IN" sz="1200" kern="10">
              <a:ln w="9525">
                <a:solidFill>
                  <a:srgbClr val="000000"/>
                </a:solidFill>
                <a:round/>
              </a:ln>
              <a:solidFill>
                <a:srgbClr val="000000"/>
              </a:solidFill>
              <a:latin typeface="Arial"/>
              <a:cs typeface="Arial"/>
            </a:endParaRPr>
          </a:p>
        </p:txBody>
      </p:sp>
      <p:grpSp>
        <p:nvGrpSpPr>
          <p:cNvPr id="12" name="Group 46"/>
          <p:cNvGrpSpPr/>
          <p:nvPr/>
        </p:nvGrpSpPr>
        <p:grpSpPr bwMode="auto">
          <a:xfrm>
            <a:off x="6705600" y="1390650"/>
            <a:ext cx="1371600" cy="1427163"/>
            <a:chOff x="4224" y="1110"/>
            <a:chExt cx="960" cy="999"/>
          </a:xfrm>
        </p:grpSpPr>
        <p:sp>
          <p:nvSpPr>
            <p:cNvPr id="1201" name="Line 47"/>
            <p:cNvSpPr>
              <a:spLocks noChangeShapeType="1"/>
            </p:cNvSpPr>
            <p:nvPr/>
          </p:nvSpPr>
          <p:spPr bwMode="auto">
            <a:xfrm flipH="1" flipV="1">
              <a:off x="4224" y="1779"/>
              <a:ext cx="537" cy="330"/>
            </a:xfrm>
            <a:prstGeom prst="line">
              <a:avLst/>
            </a:prstGeom>
            <a:noFill/>
            <a:ln w="9525">
              <a:solidFill>
                <a:schemeClr val="bg2"/>
              </a:solidFill>
              <a:round/>
            </a:ln>
          </p:spPr>
          <p:txBody>
            <a:bodyPr wrap="none" anchor="ctr"/>
            <a:lstStyle/>
            <a:p>
              <a:endParaRPr lang="en-IN"/>
            </a:p>
          </p:txBody>
        </p:sp>
        <p:sp>
          <p:nvSpPr>
            <p:cNvPr id="1202" name="Line 48"/>
            <p:cNvSpPr>
              <a:spLocks noChangeShapeType="1"/>
            </p:cNvSpPr>
            <p:nvPr/>
          </p:nvSpPr>
          <p:spPr bwMode="auto">
            <a:xfrm flipH="1" flipV="1">
              <a:off x="4464" y="1680"/>
              <a:ext cx="636" cy="426"/>
            </a:xfrm>
            <a:prstGeom prst="line">
              <a:avLst/>
            </a:prstGeom>
            <a:noFill/>
            <a:ln w="9525">
              <a:solidFill>
                <a:schemeClr val="bg2"/>
              </a:solidFill>
              <a:round/>
            </a:ln>
          </p:spPr>
          <p:txBody>
            <a:bodyPr wrap="none" anchor="ctr"/>
            <a:lstStyle/>
            <a:p>
              <a:endParaRPr lang="en-IN"/>
            </a:p>
          </p:txBody>
        </p:sp>
        <p:sp>
          <p:nvSpPr>
            <p:cNvPr id="1203" name="Line 49"/>
            <p:cNvSpPr>
              <a:spLocks noChangeShapeType="1"/>
            </p:cNvSpPr>
            <p:nvPr/>
          </p:nvSpPr>
          <p:spPr bwMode="auto">
            <a:xfrm flipH="1" flipV="1">
              <a:off x="4464" y="1232"/>
              <a:ext cx="453" cy="247"/>
            </a:xfrm>
            <a:prstGeom prst="line">
              <a:avLst/>
            </a:prstGeom>
            <a:noFill/>
            <a:ln w="9525">
              <a:solidFill>
                <a:schemeClr val="bg2"/>
              </a:solidFill>
              <a:round/>
            </a:ln>
          </p:spPr>
          <p:txBody>
            <a:bodyPr wrap="none" anchor="ctr"/>
            <a:lstStyle/>
            <a:p>
              <a:endParaRPr lang="en-IN"/>
            </a:p>
          </p:txBody>
        </p:sp>
        <p:sp>
          <p:nvSpPr>
            <p:cNvPr id="1204" name="Line 50"/>
            <p:cNvSpPr>
              <a:spLocks noChangeShapeType="1"/>
            </p:cNvSpPr>
            <p:nvPr/>
          </p:nvSpPr>
          <p:spPr bwMode="auto">
            <a:xfrm flipH="1" flipV="1">
              <a:off x="4644" y="1110"/>
              <a:ext cx="540" cy="317"/>
            </a:xfrm>
            <a:prstGeom prst="line">
              <a:avLst/>
            </a:prstGeom>
            <a:noFill/>
            <a:ln w="9525">
              <a:solidFill>
                <a:schemeClr val="bg2"/>
              </a:solidFill>
              <a:round/>
            </a:ln>
          </p:spPr>
          <p:txBody>
            <a:bodyPr wrap="none" anchor="ctr"/>
            <a:lstStyle/>
            <a:p>
              <a:endParaRPr lang="en-IN"/>
            </a:p>
          </p:txBody>
        </p:sp>
        <p:sp>
          <p:nvSpPr>
            <p:cNvPr id="1205" name="Line 51"/>
            <p:cNvSpPr>
              <a:spLocks noChangeShapeType="1"/>
            </p:cNvSpPr>
            <p:nvPr/>
          </p:nvSpPr>
          <p:spPr bwMode="auto">
            <a:xfrm flipH="1" flipV="1">
              <a:off x="4758" y="1170"/>
              <a:ext cx="144" cy="96"/>
            </a:xfrm>
            <a:prstGeom prst="line">
              <a:avLst/>
            </a:prstGeom>
            <a:noFill/>
            <a:ln w="9525">
              <a:solidFill>
                <a:schemeClr val="tx1"/>
              </a:solidFill>
              <a:round/>
              <a:tailEnd type="triangle" w="med" len="med"/>
            </a:ln>
          </p:spPr>
          <p:txBody>
            <a:bodyPr wrap="none" anchor="ctr"/>
            <a:lstStyle/>
            <a:p>
              <a:endParaRPr lang="en-IN"/>
            </a:p>
          </p:txBody>
        </p:sp>
        <p:sp>
          <p:nvSpPr>
            <p:cNvPr id="1206" name="Line 52"/>
            <p:cNvSpPr>
              <a:spLocks noChangeShapeType="1"/>
            </p:cNvSpPr>
            <p:nvPr/>
          </p:nvSpPr>
          <p:spPr bwMode="auto">
            <a:xfrm flipH="1" flipV="1">
              <a:off x="4626" y="1788"/>
              <a:ext cx="144" cy="96"/>
            </a:xfrm>
            <a:prstGeom prst="line">
              <a:avLst/>
            </a:prstGeom>
            <a:noFill/>
            <a:ln w="9525">
              <a:solidFill>
                <a:schemeClr val="tx1"/>
              </a:solidFill>
              <a:round/>
              <a:tailEnd type="triangle" w="med" len="med"/>
            </a:ln>
          </p:spPr>
          <p:txBody>
            <a:bodyPr wrap="none" anchor="ctr"/>
            <a:lstStyle/>
            <a:p>
              <a:endParaRPr lang="en-IN"/>
            </a:p>
          </p:txBody>
        </p:sp>
        <p:sp>
          <p:nvSpPr>
            <p:cNvPr id="1207" name="Line 53"/>
            <p:cNvSpPr>
              <a:spLocks noChangeShapeType="1"/>
            </p:cNvSpPr>
            <p:nvPr/>
          </p:nvSpPr>
          <p:spPr bwMode="auto">
            <a:xfrm flipH="1" flipV="1">
              <a:off x="4464" y="1920"/>
              <a:ext cx="144" cy="96"/>
            </a:xfrm>
            <a:prstGeom prst="line">
              <a:avLst/>
            </a:prstGeom>
            <a:noFill/>
            <a:ln w="9525">
              <a:solidFill>
                <a:schemeClr val="tx1"/>
              </a:solidFill>
              <a:round/>
              <a:tailEnd type="triangle" w="med" len="med"/>
            </a:ln>
          </p:spPr>
          <p:txBody>
            <a:bodyPr wrap="none" anchor="ctr"/>
            <a:lstStyle/>
            <a:p>
              <a:endParaRPr lang="en-IN"/>
            </a:p>
          </p:txBody>
        </p:sp>
        <p:sp>
          <p:nvSpPr>
            <p:cNvPr id="1208" name="Line 54"/>
            <p:cNvSpPr>
              <a:spLocks noChangeShapeType="1"/>
            </p:cNvSpPr>
            <p:nvPr/>
          </p:nvSpPr>
          <p:spPr bwMode="auto">
            <a:xfrm flipH="1" flipV="1">
              <a:off x="4614" y="1320"/>
              <a:ext cx="192" cy="96"/>
            </a:xfrm>
            <a:prstGeom prst="line">
              <a:avLst/>
            </a:prstGeom>
            <a:noFill/>
            <a:ln w="9525">
              <a:solidFill>
                <a:schemeClr val="tx1"/>
              </a:solidFill>
              <a:round/>
              <a:tailEnd type="triangle" w="med" len="med"/>
            </a:ln>
          </p:spPr>
          <p:txBody>
            <a:bodyPr wrap="none" anchor="ctr"/>
            <a:lstStyle/>
            <a:p>
              <a:endParaRPr lang="en-IN"/>
            </a:p>
          </p:txBody>
        </p:sp>
      </p:grpSp>
      <p:grpSp>
        <p:nvGrpSpPr>
          <p:cNvPr id="13" name="Group 55"/>
          <p:cNvGrpSpPr/>
          <p:nvPr/>
        </p:nvGrpSpPr>
        <p:grpSpPr bwMode="auto">
          <a:xfrm>
            <a:off x="6604000" y="1354138"/>
            <a:ext cx="711200" cy="1150937"/>
            <a:chOff x="4065" y="544"/>
            <a:chExt cx="479" cy="775"/>
          </a:xfrm>
        </p:grpSpPr>
        <p:sp>
          <p:nvSpPr>
            <p:cNvPr id="1196" name="Line 56"/>
            <p:cNvSpPr>
              <a:spLocks noChangeShapeType="1"/>
            </p:cNvSpPr>
            <p:nvPr/>
          </p:nvSpPr>
          <p:spPr bwMode="auto">
            <a:xfrm flipV="1">
              <a:off x="4180" y="1116"/>
              <a:ext cx="189" cy="125"/>
            </a:xfrm>
            <a:prstGeom prst="line">
              <a:avLst/>
            </a:prstGeom>
            <a:noFill/>
            <a:ln w="28575">
              <a:solidFill>
                <a:srgbClr val="FF3300"/>
              </a:solidFill>
              <a:round/>
            </a:ln>
          </p:spPr>
          <p:txBody>
            <a:bodyPr wrap="none" anchor="ctr"/>
            <a:lstStyle/>
            <a:p>
              <a:endParaRPr lang="en-IN"/>
            </a:p>
          </p:txBody>
        </p:sp>
        <p:sp>
          <p:nvSpPr>
            <p:cNvPr id="1197" name="Line 57"/>
            <p:cNvSpPr>
              <a:spLocks noChangeShapeType="1"/>
            </p:cNvSpPr>
            <p:nvPr/>
          </p:nvSpPr>
          <p:spPr bwMode="auto">
            <a:xfrm flipV="1">
              <a:off x="4365" y="562"/>
              <a:ext cx="170" cy="554"/>
            </a:xfrm>
            <a:prstGeom prst="line">
              <a:avLst/>
            </a:prstGeom>
            <a:noFill/>
            <a:ln w="28575">
              <a:solidFill>
                <a:srgbClr val="FF3300"/>
              </a:solidFill>
              <a:round/>
            </a:ln>
          </p:spPr>
          <p:txBody>
            <a:bodyPr wrap="none" anchor="ctr"/>
            <a:lstStyle/>
            <a:p>
              <a:endParaRPr lang="en-IN"/>
            </a:p>
          </p:txBody>
        </p:sp>
        <p:sp>
          <p:nvSpPr>
            <p:cNvPr id="1198" name="Line 58"/>
            <p:cNvSpPr>
              <a:spLocks noChangeShapeType="1"/>
            </p:cNvSpPr>
            <p:nvPr/>
          </p:nvSpPr>
          <p:spPr bwMode="auto">
            <a:xfrm flipH="1">
              <a:off x="4163" y="666"/>
              <a:ext cx="190" cy="578"/>
            </a:xfrm>
            <a:prstGeom prst="line">
              <a:avLst/>
            </a:prstGeom>
            <a:noFill/>
            <a:ln w="28575">
              <a:solidFill>
                <a:srgbClr val="FF3300"/>
              </a:solidFill>
              <a:round/>
            </a:ln>
          </p:spPr>
          <p:txBody>
            <a:bodyPr wrap="none" anchor="ctr"/>
            <a:lstStyle/>
            <a:p>
              <a:endParaRPr lang="en-IN"/>
            </a:p>
          </p:txBody>
        </p:sp>
        <p:sp>
          <p:nvSpPr>
            <p:cNvPr id="1199" name="Line 59"/>
            <p:cNvSpPr>
              <a:spLocks noChangeShapeType="1"/>
            </p:cNvSpPr>
            <p:nvPr/>
          </p:nvSpPr>
          <p:spPr bwMode="auto">
            <a:xfrm flipV="1">
              <a:off x="4325" y="544"/>
              <a:ext cx="219" cy="156"/>
            </a:xfrm>
            <a:prstGeom prst="line">
              <a:avLst/>
            </a:prstGeom>
            <a:noFill/>
            <a:ln w="28575">
              <a:solidFill>
                <a:srgbClr val="FF3300"/>
              </a:solidFill>
              <a:round/>
            </a:ln>
          </p:spPr>
          <p:txBody>
            <a:bodyPr wrap="none" anchor="ctr"/>
            <a:lstStyle/>
            <a:p>
              <a:endParaRPr lang="en-IN"/>
            </a:p>
          </p:txBody>
        </p:sp>
        <p:sp>
          <p:nvSpPr>
            <p:cNvPr id="1200" name="Line 60"/>
            <p:cNvSpPr>
              <a:spLocks noChangeShapeType="1"/>
            </p:cNvSpPr>
            <p:nvPr/>
          </p:nvSpPr>
          <p:spPr bwMode="auto">
            <a:xfrm flipV="1">
              <a:off x="4065" y="1041"/>
              <a:ext cx="416" cy="278"/>
            </a:xfrm>
            <a:prstGeom prst="line">
              <a:avLst/>
            </a:prstGeom>
            <a:noFill/>
            <a:ln w="9525">
              <a:solidFill>
                <a:schemeClr val="tx1"/>
              </a:solidFill>
              <a:round/>
            </a:ln>
          </p:spPr>
          <p:txBody>
            <a:bodyPr wrap="none" anchor="ctr"/>
            <a:lstStyle/>
            <a:p>
              <a:endParaRPr lang="en-IN"/>
            </a:p>
          </p:txBody>
        </p:sp>
      </p:grpSp>
      <p:sp>
        <p:nvSpPr>
          <p:cNvPr id="6205" name="AutoShape 61"/>
          <p:cNvSpPr>
            <a:spLocks noChangeArrowheads="1"/>
          </p:cNvSpPr>
          <p:nvPr/>
        </p:nvSpPr>
        <p:spPr bwMode="auto">
          <a:xfrm>
            <a:off x="7477125" y="3087688"/>
            <a:ext cx="677863" cy="479425"/>
          </a:xfrm>
          <a:prstGeom prst="parallelogram">
            <a:avLst>
              <a:gd name="adj" fmla="val 41239"/>
            </a:avLst>
          </a:prstGeom>
          <a:solidFill>
            <a:schemeClr val="bg1"/>
          </a:solidFill>
          <a:ln w="19050">
            <a:solidFill>
              <a:schemeClr val="tx1"/>
            </a:solidFill>
            <a:miter lim="800000"/>
          </a:ln>
        </p:spPr>
        <p:txBody>
          <a:bodyPr wrap="none" anchor="ctr"/>
          <a:lstStyle/>
          <a:p>
            <a:endParaRPr lang="en-IN"/>
          </a:p>
        </p:txBody>
      </p:sp>
      <p:grpSp>
        <p:nvGrpSpPr>
          <p:cNvPr id="14" name="Group 62"/>
          <p:cNvGrpSpPr/>
          <p:nvPr/>
        </p:nvGrpSpPr>
        <p:grpSpPr bwMode="auto">
          <a:xfrm>
            <a:off x="7477125" y="1860550"/>
            <a:ext cx="669925" cy="1727200"/>
            <a:chOff x="4654" y="885"/>
            <a:chExt cx="451" cy="1163"/>
          </a:xfrm>
        </p:grpSpPr>
        <p:grpSp>
          <p:nvGrpSpPr>
            <p:cNvPr id="15" name="Group 63"/>
            <p:cNvGrpSpPr/>
            <p:nvPr/>
          </p:nvGrpSpPr>
          <p:grpSpPr bwMode="auto">
            <a:xfrm>
              <a:off x="4654" y="885"/>
              <a:ext cx="451" cy="1163"/>
              <a:chOff x="4654" y="885"/>
              <a:chExt cx="451" cy="1163"/>
            </a:xfrm>
          </p:grpSpPr>
          <p:sp>
            <p:nvSpPr>
              <p:cNvPr id="1189" name="Line 64"/>
              <p:cNvSpPr>
                <a:spLocks noChangeShapeType="1"/>
              </p:cNvSpPr>
              <p:nvPr/>
            </p:nvSpPr>
            <p:spPr bwMode="auto">
              <a:xfrm>
                <a:off x="4801" y="1533"/>
                <a:ext cx="0" cy="184"/>
              </a:xfrm>
              <a:prstGeom prst="line">
                <a:avLst/>
              </a:prstGeom>
              <a:noFill/>
              <a:ln w="9525">
                <a:solidFill>
                  <a:schemeClr val="bg2"/>
                </a:solidFill>
                <a:round/>
              </a:ln>
            </p:spPr>
            <p:txBody>
              <a:bodyPr wrap="none" anchor="ctr"/>
              <a:lstStyle/>
              <a:p>
                <a:endParaRPr lang="en-IN"/>
              </a:p>
            </p:txBody>
          </p:sp>
          <p:sp>
            <p:nvSpPr>
              <p:cNvPr id="1190" name="Line 65"/>
              <p:cNvSpPr>
                <a:spLocks noChangeShapeType="1"/>
              </p:cNvSpPr>
              <p:nvPr/>
            </p:nvSpPr>
            <p:spPr bwMode="auto">
              <a:xfrm flipH="1">
                <a:off x="4654" y="1533"/>
                <a:ext cx="6" cy="467"/>
              </a:xfrm>
              <a:prstGeom prst="line">
                <a:avLst/>
              </a:prstGeom>
              <a:noFill/>
              <a:ln w="9525">
                <a:solidFill>
                  <a:schemeClr val="bg2"/>
                </a:solidFill>
                <a:round/>
              </a:ln>
            </p:spPr>
            <p:txBody>
              <a:bodyPr wrap="none" anchor="ctr"/>
              <a:lstStyle/>
              <a:p>
                <a:endParaRPr lang="en-IN"/>
              </a:p>
            </p:txBody>
          </p:sp>
          <p:sp>
            <p:nvSpPr>
              <p:cNvPr id="1191" name="Line 66"/>
              <p:cNvSpPr>
                <a:spLocks noChangeShapeType="1"/>
              </p:cNvSpPr>
              <p:nvPr/>
            </p:nvSpPr>
            <p:spPr bwMode="auto">
              <a:xfrm>
                <a:off x="5105" y="885"/>
                <a:ext cx="0" cy="876"/>
              </a:xfrm>
              <a:prstGeom prst="line">
                <a:avLst/>
              </a:prstGeom>
              <a:noFill/>
              <a:ln w="9525">
                <a:solidFill>
                  <a:schemeClr val="bg2"/>
                </a:solidFill>
                <a:round/>
              </a:ln>
            </p:spPr>
            <p:txBody>
              <a:bodyPr wrap="none" anchor="ctr"/>
              <a:lstStyle/>
              <a:p>
                <a:endParaRPr lang="en-IN"/>
              </a:p>
            </p:txBody>
          </p:sp>
          <p:sp>
            <p:nvSpPr>
              <p:cNvPr id="1192" name="Line 67"/>
              <p:cNvSpPr>
                <a:spLocks noChangeShapeType="1"/>
              </p:cNvSpPr>
              <p:nvPr/>
            </p:nvSpPr>
            <p:spPr bwMode="auto">
              <a:xfrm>
                <a:off x="4663" y="1671"/>
                <a:ext cx="0" cy="139"/>
              </a:xfrm>
              <a:prstGeom prst="line">
                <a:avLst/>
              </a:prstGeom>
              <a:noFill/>
              <a:ln w="9525">
                <a:solidFill>
                  <a:schemeClr val="tx1"/>
                </a:solidFill>
                <a:round/>
                <a:tailEnd type="triangle" w="med" len="med"/>
              </a:ln>
            </p:spPr>
            <p:txBody>
              <a:bodyPr wrap="none" anchor="ctr"/>
              <a:lstStyle/>
              <a:p>
                <a:endParaRPr lang="en-IN"/>
              </a:p>
            </p:txBody>
          </p:sp>
          <p:sp>
            <p:nvSpPr>
              <p:cNvPr id="1193" name="Line 68"/>
              <p:cNvSpPr>
                <a:spLocks noChangeShapeType="1"/>
              </p:cNvSpPr>
              <p:nvPr/>
            </p:nvSpPr>
            <p:spPr bwMode="auto">
              <a:xfrm>
                <a:off x="4966" y="1533"/>
                <a:ext cx="0" cy="515"/>
              </a:xfrm>
              <a:prstGeom prst="line">
                <a:avLst/>
              </a:prstGeom>
              <a:noFill/>
              <a:ln w="9525">
                <a:solidFill>
                  <a:schemeClr val="bg2"/>
                </a:solidFill>
                <a:round/>
              </a:ln>
            </p:spPr>
            <p:txBody>
              <a:bodyPr wrap="none" anchor="ctr"/>
              <a:lstStyle/>
              <a:p>
                <a:endParaRPr lang="en-IN"/>
              </a:p>
            </p:txBody>
          </p:sp>
          <p:sp>
            <p:nvSpPr>
              <p:cNvPr id="1194" name="Line 69"/>
              <p:cNvSpPr>
                <a:spLocks noChangeShapeType="1"/>
              </p:cNvSpPr>
              <p:nvPr/>
            </p:nvSpPr>
            <p:spPr bwMode="auto">
              <a:xfrm>
                <a:off x="4966" y="1711"/>
                <a:ext cx="0" cy="138"/>
              </a:xfrm>
              <a:prstGeom prst="line">
                <a:avLst/>
              </a:prstGeom>
              <a:noFill/>
              <a:ln w="9525">
                <a:solidFill>
                  <a:schemeClr val="tx1"/>
                </a:solidFill>
                <a:round/>
                <a:tailEnd type="triangle" w="med" len="med"/>
              </a:ln>
            </p:spPr>
            <p:txBody>
              <a:bodyPr wrap="none" anchor="ctr"/>
              <a:lstStyle/>
              <a:p>
                <a:endParaRPr lang="en-IN"/>
              </a:p>
            </p:txBody>
          </p:sp>
          <p:sp>
            <p:nvSpPr>
              <p:cNvPr id="1195" name="Line 70"/>
              <p:cNvSpPr>
                <a:spLocks noChangeShapeType="1"/>
              </p:cNvSpPr>
              <p:nvPr/>
            </p:nvSpPr>
            <p:spPr bwMode="auto">
              <a:xfrm>
                <a:off x="5105" y="1455"/>
                <a:ext cx="0" cy="184"/>
              </a:xfrm>
              <a:prstGeom prst="line">
                <a:avLst/>
              </a:prstGeom>
              <a:noFill/>
              <a:ln w="9525">
                <a:solidFill>
                  <a:schemeClr val="tx1"/>
                </a:solidFill>
                <a:round/>
                <a:tailEnd type="triangle" w="med" len="med"/>
              </a:ln>
            </p:spPr>
            <p:txBody>
              <a:bodyPr wrap="none" anchor="ctr"/>
              <a:lstStyle/>
              <a:p>
                <a:endParaRPr lang="en-IN"/>
              </a:p>
            </p:txBody>
          </p:sp>
        </p:grpSp>
        <p:sp>
          <p:nvSpPr>
            <p:cNvPr id="1188" name="Line 71"/>
            <p:cNvSpPr>
              <a:spLocks noChangeShapeType="1"/>
            </p:cNvSpPr>
            <p:nvPr/>
          </p:nvSpPr>
          <p:spPr bwMode="auto">
            <a:xfrm>
              <a:off x="4801" y="1579"/>
              <a:ext cx="0" cy="92"/>
            </a:xfrm>
            <a:prstGeom prst="line">
              <a:avLst/>
            </a:prstGeom>
            <a:noFill/>
            <a:ln w="9525">
              <a:solidFill>
                <a:schemeClr val="tx1"/>
              </a:solidFill>
              <a:round/>
              <a:tailEnd type="triangle" w="med" len="med"/>
            </a:ln>
          </p:spPr>
          <p:txBody>
            <a:bodyPr wrap="none" anchor="ctr"/>
            <a:lstStyle/>
            <a:p>
              <a:endParaRPr lang="en-IN"/>
            </a:p>
          </p:txBody>
        </p:sp>
      </p:grpSp>
      <p:sp>
        <p:nvSpPr>
          <p:cNvPr id="6216" name="WordArt 72" descr="Paper bag"/>
          <p:cNvSpPr>
            <a:spLocks noChangeArrowheads="1" noChangeShapeType="1" noTextEdit="1"/>
          </p:cNvSpPr>
          <p:nvPr/>
        </p:nvSpPr>
        <p:spPr bwMode="auto">
          <a:xfrm rot="-4252640">
            <a:off x="7596188" y="3243263"/>
            <a:ext cx="339725" cy="149225"/>
          </a:xfrm>
          <a:prstGeom prst="rect">
            <a:avLst/>
          </a:prstGeom>
        </p:spPr>
        <p:txBody>
          <a:bodyPr wrap="none" fromWordArt="1">
            <a:prstTxWarp prst="textPlain">
              <a:avLst>
                <a:gd name="adj" fmla="val 56361"/>
              </a:avLst>
            </a:prstTxWarp>
          </a:bodyPr>
          <a:lstStyle/>
          <a:p>
            <a:pPr algn="ctr"/>
            <a:r>
              <a:rPr lang="en-IN" sz="800" kern="10">
                <a:ln w="9525">
                  <a:solidFill>
                    <a:srgbClr val="008000"/>
                  </a:solidFill>
                  <a:round/>
                </a:ln>
                <a:blipFill dpi="0" rotWithShape="0">
                  <a:blip r:embed="rId5"/>
                  <a:srcRect/>
                  <a:tile tx="0" ty="0" sx="100000" sy="100000" flip="none" algn="tl"/>
                </a:blipFill>
                <a:latin typeface="Arial"/>
                <a:cs typeface="Arial"/>
              </a:rPr>
              <a:t>T V-3</a:t>
            </a:r>
            <a:endParaRPr lang="en-IN" sz="800" kern="10">
              <a:ln w="9525">
                <a:solidFill>
                  <a:srgbClr val="008000"/>
                </a:solidFill>
                <a:round/>
              </a:ln>
              <a:blipFill dpi="0" rotWithShape="0">
                <a:blip r:embed="rId5"/>
                <a:srcRect/>
                <a:tile tx="0" ty="0" sx="100000" sy="100000" flip="none" algn="tl"/>
              </a:blipFill>
              <a:latin typeface="Arial"/>
              <a:cs typeface="Arial"/>
            </a:endParaRPr>
          </a:p>
        </p:txBody>
      </p:sp>
      <p:grpSp>
        <p:nvGrpSpPr>
          <p:cNvPr id="16" name="Group 73"/>
          <p:cNvGrpSpPr/>
          <p:nvPr/>
        </p:nvGrpSpPr>
        <p:grpSpPr bwMode="auto">
          <a:xfrm>
            <a:off x="3313113" y="866775"/>
            <a:ext cx="2630487" cy="3048000"/>
            <a:chOff x="1872" y="173"/>
            <a:chExt cx="1891" cy="2190"/>
          </a:xfrm>
        </p:grpSpPr>
        <p:sp>
          <p:nvSpPr>
            <p:cNvPr id="1185" name="AutoShape 74"/>
            <p:cNvSpPr>
              <a:spLocks noChangeArrowheads="1"/>
            </p:cNvSpPr>
            <p:nvPr/>
          </p:nvSpPr>
          <p:spPr bwMode="auto">
            <a:xfrm rot="5323066" flipV="1">
              <a:off x="1544" y="501"/>
              <a:ext cx="1649" cy="993"/>
            </a:xfrm>
            <a:prstGeom prst="parallelogram">
              <a:avLst>
                <a:gd name="adj" fmla="val 55008"/>
              </a:avLst>
            </a:prstGeom>
            <a:solidFill>
              <a:srgbClr val="CCECFF"/>
            </a:solidFill>
            <a:ln w="9525">
              <a:solidFill>
                <a:schemeClr val="tx1"/>
              </a:solidFill>
              <a:miter lim="800000"/>
            </a:ln>
          </p:spPr>
          <p:txBody>
            <a:bodyPr wrap="none" anchor="ctr"/>
            <a:lstStyle/>
            <a:p>
              <a:endParaRPr lang="en-IN"/>
            </a:p>
          </p:txBody>
        </p:sp>
        <p:sp>
          <p:nvSpPr>
            <p:cNvPr id="1186" name="AutoShape 75"/>
            <p:cNvSpPr>
              <a:spLocks noChangeArrowheads="1"/>
            </p:cNvSpPr>
            <p:nvPr/>
          </p:nvSpPr>
          <p:spPr bwMode="auto">
            <a:xfrm rot="19742203" flipV="1">
              <a:off x="2010" y="1315"/>
              <a:ext cx="1753" cy="1003"/>
            </a:xfrm>
            <a:prstGeom prst="parallelogram">
              <a:avLst>
                <a:gd name="adj" fmla="val 57894"/>
              </a:avLst>
            </a:prstGeom>
            <a:solidFill>
              <a:srgbClr val="FFFFCC"/>
            </a:solidFill>
            <a:ln w="9525">
              <a:solidFill>
                <a:schemeClr val="tx1"/>
              </a:solidFill>
              <a:miter lim="800000"/>
            </a:ln>
          </p:spPr>
          <p:txBody>
            <a:bodyPr wrap="none" anchor="ctr"/>
            <a:lstStyle/>
            <a:p>
              <a:endParaRPr lang="en-IN"/>
            </a:p>
          </p:txBody>
        </p:sp>
        <p:graphicFrame>
          <p:nvGraphicFramePr>
            <p:cNvPr id="1028" name="Object 76"/>
            <p:cNvGraphicFramePr>
              <a:graphicFrameLocks noChangeAspect="1"/>
            </p:cNvGraphicFramePr>
            <p:nvPr/>
          </p:nvGraphicFramePr>
          <p:xfrm>
            <a:off x="1872" y="653"/>
            <a:ext cx="200" cy="243"/>
          </p:xfrm>
          <a:graphic>
            <a:graphicData uri="http://schemas.openxmlformats.org/presentationml/2006/ole">
              <mc:AlternateContent xmlns:mc="http://schemas.openxmlformats.org/markup-compatibility/2006">
                <mc:Choice xmlns:v="urn:schemas-microsoft-com:vml" Requires="v">
                  <p:oleObj spid="_x0000_s25603" name="CorelDRAW" r:id="rId6" imgW="417830" imgH="506095" progId="">
                    <p:embed/>
                  </p:oleObj>
                </mc:Choice>
                <mc:Fallback>
                  <p:oleObj name="CorelDRAW" r:id="rId6" imgW="417830" imgH="506095" progId="">
                    <p:embed/>
                    <p:pic>
                      <p:nvPicPr>
                        <p:cNvPr id="0" name="Object 76"/>
                        <p:cNvPicPr>
                          <a:picLocks noChangeAspect="1"/>
                        </p:cNvPicPr>
                        <p:nvPr/>
                      </p:nvPicPr>
                      <p:blipFill>
                        <a:blip r:embed="rId2"/>
                        <a:stretch>
                          <a:fillRect/>
                        </a:stretch>
                      </p:blipFill>
                      <p:spPr>
                        <a:xfrm>
                          <a:off x="1872" y="653"/>
                          <a:ext cx="200" cy="243"/>
                        </a:xfrm>
                        <a:prstGeom prst="rect">
                          <a:avLst/>
                        </a:prstGeom>
                        <a:noFill/>
                        <a:ln w="9525">
                          <a:noFill/>
                        </a:ln>
                      </p:spPr>
                    </p:pic>
                  </p:oleObj>
                </mc:Fallback>
              </mc:AlternateContent>
            </a:graphicData>
          </a:graphic>
        </p:graphicFrame>
        <p:graphicFrame>
          <p:nvGraphicFramePr>
            <p:cNvPr id="1029" name="Object 77"/>
            <p:cNvGraphicFramePr>
              <a:graphicFrameLocks noChangeAspect="1"/>
            </p:cNvGraphicFramePr>
            <p:nvPr/>
          </p:nvGraphicFramePr>
          <p:xfrm>
            <a:off x="2767" y="2230"/>
            <a:ext cx="277" cy="133"/>
          </p:xfrm>
          <a:graphic>
            <a:graphicData uri="http://schemas.openxmlformats.org/presentationml/2006/ole">
              <mc:AlternateContent xmlns:mc="http://schemas.openxmlformats.org/markup-compatibility/2006">
                <mc:Choice xmlns:v="urn:schemas-microsoft-com:vml" Requires="v">
                  <p:oleObj spid="_x0000_s25604" name="CorelDRAW" r:id="rId7" imgW="667385" imgH="320040" progId="">
                    <p:embed/>
                  </p:oleObj>
                </mc:Choice>
                <mc:Fallback>
                  <p:oleObj name="CorelDRAW" r:id="rId7" imgW="667385" imgH="320040" progId="">
                    <p:embed/>
                    <p:pic>
                      <p:nvPicPr>
                        <p:cNvPr id="0" name="Object 77"/>
                        <p:cNvPicPr>
                          <a:picLocks noChangeAspect="1"/>
                        </p:cNvPicPr>
                        <p:nvPr/>
                      </p:nvPicPr>
                      <p:blipFill>
                        <a:blip r:embed="rId4"/>
                        <a:stretch>
                          <a:fillRect/>
                        </a:stretch>
                      </p:blipFill>
                      <p:spPr>
                        <a:xfrm>
                          <a:off x="2767" y="2230"/>
                          <a:ext cx="277" cy="133"/>
                        </a:xfrm>
                        <a:prstGeom prst="rect">
                          <a:avLst/>
                        </a:prstGeom>
                        <a:noFill/>
                        <a:ln w="9525">
                          <a:noFill/>
                        </a:ln>
                      </p:spPr>
                    </p:pic>
                  </p:oleObj>
                </mc:Fallback>
              </mc:AlternateContent>
            </a:graphicData>
          </a:graphic>
        </p:graphicFrame>
      </p:grpSp>
      <p:sp>
        <p:nvSpPr>
          <p:cNvPr id="6222" name="AutoShape 78"/>
          <p:cNvSpPr>
            <a:spLocks noChangeArrowheads="1"/>
          </p:cNvSpPr>
          <p:nvPr/>
        </p:nvSpPr>
        <p:spPr bwMode="auto">
          <a:xfrm rot="19659806" flipH="1">
            <a:off x="4405313" y="3162300"/>
            <a:ext cx="927100" cy="382588"/>
          </a:xfrm>
          <a:prstGeom prst="parallelogram">
            <a:avLst>
              <a:gd name="adj" fmla="val 56060"/>
            </a:avLst>
          </a:prstGeom>
          <a:solidFill>
            <a:schemeClr val="bg1"/>
          </a:solidFill>
          <a:ln w="28575">
            <a:solidFill>
              <a:schemeClr val="tx1"/>
            </a:solidFill>
            <a:miter lim="800000"/>
          </a:ln>
        </p:spPr>
        <p:txBody>
          <a:bodyPr wrap="none" anchor="ctr"/>
          <a:lstStyle/>
          <a:p>
            <a:endParaRPr lang="en-IN"/>
          </a:p>
        </p:txBody>
      </p:sp>
      <p:grpSp>
        <p:nvGrpSpPr>
          <p:cNvPr id="17" name="Group 79"/>
          <p:cNvGrpSpPr/>
          <p:nvPr/>
        </p:nvGrpSpPr>
        <p:grpSpPr bwMode="auto">
          <a:xfrm>
            <a:off x="4381500" y="1838325"/>
            <a:ext cx="909638" cy="1855788"/>
            <a:chOff x="2592" y="881"/>
            <a:chExt cx="654" cy="1334"/>
          </a:xfrm>
        </p:grpSpPr>
        <p:grpSp>
          <p:nvGrpSpPr>
            <p:cNvPr id="18" name="Group 80"/>
            <p:cNvGrpSpPr/>
            <p:nvPr/>
          </p:nvGrpSpPr>
          <p:grpSpPr bwMode="auto">
            <a:xfrm>
              <a:off x="2848" y="1579"/>
              <a:ext cx="2" cy="636"/>
              <a:chOff x="2848" y="1579"/>
              <a:chExt cx="2" cy="636"/>
            </a:xfrm>
          </p:grpSpPr>
          <p:sp>
            <p:nvSpPr>
              <p:cNvPr id="1183" name="Line 81"/>
              <p:cNvSpPr>
                <a:spLocks noChangeShapeType="1"/>
              </p:cNvSpPr>
              <p:nvPr/>
            </p:nvSpPr>
            <p:spPr bwMode="auto">
              <a:xfrm>
                <a:off x="2850" y="1579"/>
                <a:ext cx="0" cy="636"/>
              </a:xfrm>
              <a:prstGeom prst="line">
                <a:avLst/>
              </a:prstGeom>
              <a:noFill/>
              <a:ln w="3175">
                <a:solidFill>
                  <a:schemeClr val="bg2"/>
                </a:solidFill>
                <a:round/>
              </a:ln>
            </p:spPr>
            <p:txBody>
              <a:bodyPr wrap="none" anchor="ctr"/>
              <a:lstStyle/>
              <a:p>
                <a:endParaRPr lang="en-IN"/>
              </a:p>
            </p:txBody>
          </p:sp>
          <p:sp>
            <p:nvSpPr>
              <p:cNvPr id="1184" name="Line 82"/>
              <p:cNvSpPr>
                <a:spLocks noChangeShapeType="1"/>
              </p:cNvSpPr>
              <p:nvPr/>
            </p:nvSpPr>
            <p:spPr bwMode="auto">
              <a:xfrm>
                <a:off x="2848" y="1832"/>
                <a:ext cx="0" cy="187"/>
              </a:xfrm>
              <a:prstGeom prst="line">
                <a:avLst/>
              </a:prstGeom>
              <a:noFill/>
              <a:ln w="12700">
                <a:solidFill>
                  <a:schemeClr val="tx1"/>
                </a:solidFill>
                <a:round/>
                <a:tailEnd type="triangle" w="med" len="med"/>
              </a:ln>
            </p:spPr>
            <p:txBody>
              <a:bodyPr wrap="none" anchor="ctr"/>
              <a:lstStyle/>
              <a:p>
                <a:endParaRPr lang="en-IN"/>
              </a:p>
            </p:txBody>
          </p:sp>
        </p:grpSp>
        <p:grpSp>
          <p:nvGrpSpPr>
            <p:cNvPr id="19" name="Group 83"/>
            <p:cNvGrpSpPr/>
            <p:nvPr/>
          </p:nvGrpSpPr>
          <p:grpSpPr bwMode="auto">
            <a:xfrm>
              <a:off x="3246" y="1032"/>
              <a:ext cx="0" cy="864"/>
              <a:chOff x="3288" y="1085"/>
              <a:chExt cx="0" cy="864"/>
            </a:xfrm>
          </p:grpSpPr>
          <p:sp>
            <p:nvSpPr>
              <p:cNvPr id="1181" name="Line 84"/>
              <p:cNvSpPr>
                <a:spLocks noChangeShapeType="1"/>
              </p:cNvSpPr>
              <p:nvPr/>
            </p:nvSpPr>
            <p:spPr bwMode="auto">
              <a:xfrm>
                <a:off x="3288" y="1085"/>
                <a:ext cx="0" cy="864"/>
              </a:xfrm>
              <a:prstGeom prst="line">
                <a:avLst/>
              </a:prstGeom>
              <a:noFill/>
              <a:ln w="3175">
                <a:solidFill>
                  <a:schemeClr val="bg2"/>
                </a:solidFill>
                <a:round/>
              </a:ln>
            </p:spPr>
            <p:txBody>
              <a:bodyPr wrap="none" anchor="ctr"/>
              <a:lstStyle/>
              <a:p>
                <a:endParaRPr lang="en-IN"/>
              </a:p>
            </p:txBody>
          </p:sp>
          <p:sp>
            <p:nvSpPr>
              <p:cNvPr id="1182" name="Line 85"/>
              <p:cNvSpPr>
                <a:spLocks noChangeShapeType="1"/>
              </p:cNvSpPr>
              <p:nvPr/>
            </p:nvSpPr>
            <p:spPr bwMode="auto">
              <a:xfrm>
                <a:off x="3288" y="1616"/>
                <a:ext cx="0" cy="189"/>
              </a:xfrm>
              <a:prstGeom prst="line">
                <a:avLst/>
              </a:prstGeom>
              <a:noFill/>
              <a:ln w="12700">
                <a:solidFill>
                  <a:schemeClr val="tx1"/>
                </a:solidFill>
                <a:round/>
                <a:tailEnd type="triangle" w="med" len="med"/>
              </a:ln>
            </p:spPr>
            <p:txBody>
              <a:bodyPr wrap="none" anchor="ctr"/>
              <a:lstStyle/>
              <a:p>
                <a:endParaRPr lang="en-IN"/>
              </a:p>
            </p:txBody>
          </p:sp>
        </p:grpSp>
        <p:grpSp>
          <p:nvGrpSpPr>
            <p:cNvPr id="20" name="Group 86"/>
            <p:cNvGrpSpPr/>
            <p:nvPr/>
          </p:nvGrpSpPr>
          <p:grpSpPr bwMode="auto">
            <a:xfrm>
              <a:off x="2592" y="1392"/>
              <a:ext cx="0" cy="636"/>
              <a:chOff x="2592" y="1392"/>
              <a:chExt cx="0" cy="636"/>
            </a:xfrm>
          </p:grpSpPr>
          <p:sp>
            <p:nvSpPr>
              <p:cNvPr id="1179" name="Line 87"/>
              <p:cNvSpPr>
                <a:spLocks noChangeShapeType="1"/>
              </p:cNvSpPr>
              <p:nvPr/>
            </p:nvSpPr>
            <p:spPr bwMode="auto">
              <a:xfrm>
                <a:off x="2592" y="1392"/>
                <a:ext cx="0" cy="636"/>
              </a:xfrm>
              <a:prstGeom prst="line">
                <a:avLst/>
              </a:prstGeom>
              <a:noFill/>
              <a:ln w="3175">
                <a:solidFill>
                  <a:schemeClr val="bg2"/>
                </a:solidFill>
                <a:round/>
              </a:ln>
            </p:spPr>
            <p:txBody>
              <a:bodyPr wrap="none" anchor="ctr"/>
              <a:lstStyle/>
              <a:p>
                <a:endParaRPr lang="en-IN"/>
              </a:p>
            </p:txBody>
          </p:sp>
          <p:sp>
            <p:nvSpPr>
              <p:cNvPr id="1180" name="Line 88"/>
              <p:cNvSpPr>
                <a:spLocks noChangeShapeType="1"/>
              </p:cNvSpPr>
              <p:nvPr/>
            </p:nvSpPr>
            <p:spPr bwMode="auto">
              <a:xfrm>
                <a:off x="2592" y="1654"/>
                <a:ext cx="0" cy="187"/>
              </a:xfrm>
              <a:prstGeom prst="line">
                <a:avLst/>
              </a:prstGeom>
              <a:noFill/>
              <a:ln w="12700">
                <a:solidFill>
                  <a:schemeClr val="tx1"/>
                </a:solidFill>
                <a:round/>
                <a:tailEnd type="triangle" w="med" len="med"/>
              </a:ln>
            </p:spPr>
            <p:txBody>
              <a:bodyPr wrap="none" anchor="ctr"/>
              <a:lstStyle/>
              <a:p>
                <a:endParaRPr lang="en-IN"/>
              </a:p>
            </p:txBody>
          </p:sp>
        </p:grpSp>
        <p:grpSp>
          <p:nvGrpSpPr>
            <p:cNvPr id="21" name="Group 89"/>
            <p:cNvGrpSpPr/>
            <p:nvPr/>
          </p:nvGrpSpPr>
          <p:grpSpPr bwMode="auto">
            <a:xfrm>
              <a:off x="2994" y="881"/>
              <a:ext cx="0" cy="912"/>
              <a:chOff x="3042" y="845"/>
              <a:chExt cx="0" cy="912"/>
            </a:xfrm>
          </p:grpSpPr>
          <p:sp>
            <p:nvSpPr>
              <p:cNvPr id="1177" name="Line 90"/>
              <p:cNvSpPr>
                <a:spLocks noChangeShapeType="1"/>
              </p:cNvSpPr>
              <p:nvPr/>
            </p:nvSpPr>
            <p:spPr bwMode="auto">
              <a:xfrm>
                <a:off x="3042" y="845"/>
                <a:ext cx="0" cy="912"/>
              </a:xfrm>
              <a:prstGeom prst="line">
                <a:avLst/>
              </a:prstGeom>
              <a:noFill/>
              <a:ln w="3175">
                <a:solidFill>
                  <a:schemeClr val="bg2"/>
                </a:solidFill>
                <a:round/>
              </a:ln>
            </p:spPr>
            <p:txBody>
              <a:bodyPr wrap="none" anchor="ctr"/>
              <a:lstStyle/>
              <a:p>
                <a:endParaRPr lang="en-IN"/>
              </a:p>
            </p:txBody>
          </p:sp>
          <p:sp>
            <p:nvSpPr>
              <p:cNvPr id="1178" name="Line 91"/>
              <p:cNvSpPr>
                <a:spLocks noChangeShapeType="1"/>
              </p:cNvSpPr>
              <p:nvPr/>
            </p:nvSpPr>
            <p:spPr bwMode="auto">
              <a:xfrm>
                <a:off x="3042" y="1405"/>
                <a:ext cx="0" cy="254"/>
              </a:xfrm>
              <a:prstGeom prst="line">
                <a:avLst/>
              </a:prstGeom>
              <a:noFill/>
              <a:ln w="12700">
                <a:solidFill>
                  <a:schemeClr val="tx1"/>
                </a:solidFill>
                <a:round/>
                <a:tailEnd type="triangle" w="med" len="med"/>
              </a:ln>
            </p:spPr>
            <p:txBody>
              <a:bodyPr wrap="none" anchor="ctr"/>
              <a:lstStyle/>
              <a:p>
                <a:endParaRPr lang="en-IN"/>
              </a:p>
            </p:txBody>
          </p:sp>
        </p:grpSp>
      </p:grpSp>
      <p:grpSp>
        <p:nvGrpSpPr>
          <p:cNvPr id="22" name="Group 92"/>
          <p:cNvGrpSpPr/>
          <p:nvPr/>
        </p:nvGrpSpPr>
        <p:grpSpPr bwMode="auto">
          <a:xfrm rot="-401303">
            <a:off x="3790950" y="1354138"/>
            <a:ext cx="1138238" cy="1147762"/>
            <a:chOff x="2257" y="557"/>
            <a:chExt cx="828" cy="835"/>
          </a:xfrm>
        </p:grpSpPr>
        <p:sp>
          <p:nvSpPr>
            <p:cNvPr id="1169" name="Line 93"/>
            <p:cNvSpPr>
              <a:spLocks noChangeShapeType="1"/>
            </p:cNvSpPr>
            <p:nvPr/>
          </p:nvSpPr>
          <p:spPr bwMode="auto">
            <a:xfrm flipH="1" flipV="1">
              <a:off x="2257" y="1130"/>
              <a:ext cx="337" cy="262"/>
            </a:xfrm>
            <a:prstGeom prst="line">
              <a:avLst/>
            </a:prstGeom>
            <a:noFill/>
            <a:ln w="3175">
              <a:solidFill>
                <a:schemeClr val="bg2"/>
              </a:solidFill>
              <a:round/>
            </a:ln>
          </p:spPr>
          <p:txBody>
            <a:bodyPr wrap="none" anchor="ctr"/>
            <a:lstStyle/>
            <a:p>
              <a:endParaRPr lang="en-IN"/>
            </a:p>
          </p:txBody>
        </p:sp>
        <p:sp>
          <p:nvSpPr>
            <p:cNvPr id="1170" name="Line 94"/>
            <p:cNvSpPr>
              <a:spLocks noChangeShapeType="1"/>
            </p:cNvSpPr>
            <p:nvPr/>
          </p:nvSpPr>
          <p:spPr bwMode="auto">
            <a:xfrm flipH="1" flipV="1">
              <a:off x="2640" y="557"/>
              <a:ext cx="445" cy="346"/>
            </a:xfrm>
            <a:prstGeom prst="line">
              <a:avLst/>
            </a:prstGeom>
            <a:noFill/>
            <a:ln w="3175">
              <a:solidFill>
                <a:schemeClr val="bg2"/>
              </a:solidFill>
              <a:round/>
            </a:ln>
          </p:spPr>
          <p:txBody>
            <a:bodyPr wrap="none" anchor="ctr"/>
            <a:lstStyle/>
            <a:p>
              <a:endParaRPr lang="en-IN"/>
            </a:p>
          </p:txBody>
        </p:sp>
        <p:sp>
          <p:nvSpPr>
            <p:cNvPr id="1171" name="Line 95"/>
            <p:cNvSpPr>
              <a:spLocks noChangeShapeType="1"/>
            </p:cNvSpPr>
            <p:nvPr/>
          </p:nvSpPr>
          <p:spPr bwMode="auto">
            <a:xfrm flipH="1" flipV="1">
              <a:off x="2332" y="1195"/>
              <a:ext cx="149" cy="113"/>
            </a:xfrm>
            <a:prstGeom prst="line">
              <a:avLst/>
            </a:prstGeom>
            <a:noFill/>
            <a:ln w="12700">
              <a:solidFill>
                <a:schemeClr val="tx1"/>
              </a:solidFill>
              <a:round/>
              <a:tailEnd type="triangle" w="med" len="med"/>
            </a:ln>
          </p:spPr>
          <p:txBody>
            <a:bodyPr wrap="none" anchor="ctr"/>
            <a:lstStyle/>
            <a:p>
              <a:endParaRPr lang="en-IN"/>
            </a:p>
          </p:txBody>
        </p:sp>
        <p:sp>
          <p:nvSpPr>
            <p:cNvPr id="1172" name="Line 96"/>
            <p:cNvSpPr>
              <a:spLocks noChangeShapeType="1"/>
            </p:cNvSpPr>
            <p:nvPr/>
          </p:nvSpPr>
          <p:spPr bwMode="auto">
            <a:xfrm flipH="1" flipV="1">
              <a:off x="2812" y="701"/>
              <a:ext cx="150" cy="112"/>
            </a:xfrm>
            <a:prstGeom prst="line">
              <a:avLst/>
            </a:prstGeom>
            <a:noFill/>
            <a:ln w="12700">
              <a:solidFill>
                <a:schemeClr val="tx1"/>
              </a:solidFill>
              <a:round/>
              <a:tailEnd type="triangle" w="med" len="med"/>
            </a:ln>
          </p:spPr>
          <p:txBody>
            <a:bodyPr wrap="none" anchor="ctr"/>
            <a:lstStyle/>
            <a:p>
              <a:endParaRPr lang="en-IN"/>
            </a:p>
          </p:txBody>
        </p:sp>
      </p:grpSp>
      <p:sp>
        <p:nvSpPr>
          <p:cNvPr id="6241" name="Rectangle 97"/>
          <p:cNvSpPr>
            <a:spLocks noChangeArrowheads="1"/>
          </p:cNvSpPr>
          <p:nvPr/>
        </p:nvSpPr>
        <p:spPr bwMode="auto">
          <a:xfrm rot="-3318593">
            <a:off x="4344193" y="1977232"/>
            <a:ext cx="931863" cy="577850"/>
          </a:xfrm>
          <a:prstGeom prst="rect">
            <a:avLst/>
          </a:prstGeom>
          <a:solidFill>
            <a:schemeClr val="hlink"/>
          </a:solidFill>
          <a:ln w="19050">
            <a:solidFill>
              <a:srgbClr val="FF3300"/>
            </a:solidFill>
            <a:miter lim="800000"/>
          </a:ln>
        </p:spPr>
        <p:txBody>
          <a:bodyPr wrap="none" anchor="ctr"/>
          <a:lstStyle/>
          <a:p>
            <a:endParaRPr lang="en-IN"/>
          </a:p>
        </p:txBody>
      </p:sp>
      <p:sp>
        <p:nvSpPr>
          <p:cNvPr id="6242" name="Line 98"/>
          <p:cNvSpPr>
            <a:spLocks noChangeShapeType="1"/>
          </p:cNvSpPr>
          <p:nvPr/>
        </p:nvSpPr>
        <p:spPr bwMode="auto">
          <a:xfrm rot="21198697" flipV="1">
            <a:off x="4725988" y="2416175"/>
            <a:ext cx="728662" cy="331788"/>
          </a:xfrm>
          <a:prstGeom prst="line">
            <a:avLst/>
          </a:prstGeom>
          <a:noFill/>
          <a:ln w="9525">
            <a:solidFill>
              <a:schemeClr val="tx1"/>
            </a:solidFill>
            <a:round/>
          </a:ln>
        </p:spPr>
        <p:txBody>
          <a:bodyPr wrap="none" anchor="ctr"/>
          <a:lstStyle/>
          <a:p>
            <a:endParaRPr lang="en-IN"/>
          </a:p>
        </p:txBody>
      </p:sp>
      <p:grpSp>
        <p:nvGrpSpPr>
          <p:cNvPr id="23" name="Group 99"/>
          <p:cNvGrpSpPr/>
          <p:nvPr/>
        </p:nvGrpSpPr>
        <p:grpSpPr bwMode="auto">
          <a:xfrm>
            <a:off x="5410200" y="2438400"/>
            <a:ext cx="717550" cy="274638"/>
            <a:chOff x="3360" y="1866"/>
            <a:chExt cx="516" cy="198"/>
          </a:xfrm>
        </p:grpSpPr>
        <p:sp>
          <p:nvSpPr>
            <p:cNvPr id="1167" name="Line 100"/>
            <p:cNvSpPr>
              <a:spLocks noChangeShapeType="1"/>
            </p:cNvSpPr>
            <p:nvPr/>
          </p:nvSpPr>
          <p:spPr bwMode="auto">
            <a:xfrm flipH="1" flipV="1">
              <a:off x="3360" y="1872"/>
              <a:ext cx="283" cy="141"/>
            </a:xfrm>
            <a:prstGeom prst="line">
              <a:avLst/>
            </a:prstGeom>
            <a:noFill/>
            <a:ln w="19050">
              <a:solidFill>
                <a:schemeClr val="tx1"/>
              </a:solidFill>
              <a:round/>
              <a:tailEnd type="triangle" w="med" len="med"/>
            </a:ln>
          </p:spPr>
          <p:txBody>
            <a:bodyPr/>
            <a:lstStyle/>
            <a:p>
              <a:endParaRPr lang="en-IN"/>
            </a:p>
          </p:txBody>
        </p:sp>
        <p:sp>
          <p:nvSpPr>
            <p:cNvPr id="1168" name="Text Box 101"/>
            <p:cNvSpPr txBox="1">
              <a:spLocks noChangeArrowheads="1"/>
            </p:cNvSpPr>
            <p:nvPr/>
          </p:nvSpPr>
          <p:spPr bwMode="auto">
            <a:xfrm rot="1539104">
              <a:off x="3449" y="1866"/>
              <a:ext cx="427" cy="198"/>
            </a:xfrm>
            <a:prstGeom prst="rect">
              <a:avLst/>
            </a:prstGeom>
            <a:noFill/>
            <a:ln w="9525">
              <a:noFill/>
              <a:miter lim="800000"/>
            </a:ln>
          </p:spPr>
          <p:txBody>
            <a:bodyPr wrap="none">
              <a:spAutoFit/>
            </a:bodyPr>
            <a:lstStyle/>
            <a:p>
              <a:r>
                <a:rPr lang="en-US" sz="1200">
                  <a:latin typeface="Times New Roman" charset="0"/>
                </a:rPr>
                <a:t>For Fv</a:t>
              </a:r>
              <a:endParaRPr lang="en-US" sz="1200">
                <a:latin typeface="Times New Roman" charset="0"/>
              </a:endParaRPr>
            </a:p>
          </p:txBody>
        </p:sp>
      </p:grpSp>
      <p:grpSp>
        <p:nvGrpSpPr>
          <p:cNvPr id="24" name="Group 102"/>
          <p:cNvGrpSpPr/>
          <p:nvPr/>
        </p:nvGrpSpPr>
        <p:grpSpPr bwMode="auto">
          <a:xfrm>
            <a:off x="4951413" y="908050"/>
            <a:ext cx="328612" cy="615950"/>
            <a:chOff x="2976" y="109"/>
            <a:chExt cx="236" cy="442"/>
          </a:xfrm>
        </p:grpSpPr>
        <p:sp>
          <p:nvSpPr>
            <p:cNvPr id="1165" name="Line 103"/>
            <p:cNvSpPr>
              <a:spLocks noChangeShapeType="1"/>
            </p:cNvSpPr>
            <p:nvPr/>
          </p:nvSpPr>
          <p:spPr bwMode="auto">
            <a:xfrm>
              <a:off x="2976" y="269"/>
              <a:ext cx="0" cy="282"/>
            </a:xfrm>
            <a:prstGeom prst="line">
              <a:avLst/>
            </a:prstGeom>
            <a:noFill/>
            <a:ln w="19050">
              <a:solidFill>
                <a:schemeClr val="tx1"/>
              </a:solidFill>
              <a:round/>
              <a:tailEnd type="triangle" w="med" len="med"/>
            </a:ln>
          </p:spPr>
          <p:txBody>
            <a:bodyPr/>
            <a:lstStyle/>
            <a:p>
              <a:endParaRPr lang="en-IN"/>
            </a:p>
          </p:txBody>
        </p:sp>
        <p:sp>
          <p:nvSpPr>
            <p:cNvPr id="1166" name="Text Box 104"/>
            <p:cNvSpPr txBox="1">
              <a:spLocks noChangeArrowheads="1"/>
            </p:cNvSpPr>
            <p:nvPr/>
          </p:nvSpPr>
          <p:spPr bwMode="auto">
            <a:xfrm rot="-5503748">
              <a:off x="2897" y="227"/>
              <a:ext cx="433" cy="197"/>
            </a:xfrm>
            <a:prstGeom prst="rect">
              <a:avLst/>
            </a:prstGeom>
            <a:noFill/>
            <a:ln w="9525">
              <a:noFill/>
              <a:miter lim="800000"/>
            </a:ln>
          </p:spPr>
          <p:txBody>
            <a:bodyPr wrap="none">
              <a:spAutoFit/>
            </a:bodyPr>
            <a:lstStyle/>
            <a:p>
              <a:r>
                <a:rPr lang="en-US" sz="1200">
                  <a:latin typeface="Times New Roman" charset="0"/>
                </a:rPr>
                <a:t>For Tv</a:t>
              </a:r>
              <a:endParaRPr lang="en-US" sz="1200">
                <a:latin typeface="Times New Roman" charset="0"/>
              </a:endParaRPr>
            </a:p>
          </p:txBody>
        </p:sp>
      </p:grpSp>
      <p:grpSp>
        <p:nvGrpSpPr>
          <p:cNvPr id="25" name="Group 105"/>
          <p:cNvGrpSpPr/>
          <p:nvPr/>
        </p:nvGrpSpPr>
        <p:grpSpPr bwMode="auto">
          <a:xfrm>
            <a:off x="3597275" y="1395413"/>
            <a:ext cx="869950" cy="935037"/>
            <a:chOff x="2112" y="557"/>
            <a:chExt cx="624" cy="636"/>
          </a:xfrm>
        </p:grpSpPr>
        <p:sp>
          <p:nvSpPr>
            <p:cNvPr id="1161" name="Line 106"/>
            <p:cNvSpPr>
              <a:spLocks noChangeShapeType="1"/>
            </p:cNvSpPr>
            <p:nvPr/>
          </p:nvSpPr>
          <p:spPr bwMode="auto">
            <a:xfrm flipV="1">
              <a:off x="2244" y="577"/>
              <a:ext cx="432" cy="528"/>
            </a:xfrm>
            <a:prstGeom prst="line">
              <a:avLst/>
            </a:prstGeom>
            <a:noFill/>
            <a:ln w="28575">
              <a:solidFill>
                <a:srgbClr val="FF3300"/>
              </a:solidFill>
              <a:round/>
            </a:ln>
          </p:spPr>
          <p:txBody>
            <a:bodyPr wrap="none" anchor="ctr"/>
            <a:lstStyle/>
            <a:p>
              <a:endParaRPr lang="en-IN"/>
            </a:p>
          </p:txBody>
        </p:sp>
        <p:sp>
          <p:nvSpPr>
            <p:cNvPr id="1162" name="Line 107"/>
            <p:cNvSpPr>
              <a:spLocks noChangeShapeType="1"/>
            </p:cNvSpPr>
            <p:nvPr/>
          </p:nvSpPr>
          <p:spPr bwMode="auto">
            <a:xfrm flipV="1">
              <a:off x="2112" y="773"/>
              <a:ext cx="624" cy="420"/>
            </a:xfrm>
            <a:prstGeom prst="line">
              <a:avLst/>
            </a:prstGeom>
            <a:noFill/>
            <a:ln w="9525">
              <a:solidFill>
                <a:schemeClr val="tx1"/>
              </a:solidFill>
              <a:round/>
            </a:ln>
          </p:spPr>
          <p:txBody>
            <a:bodyPr wrap="none" anchor="ctr"/>
            <a:lstStyle/>
            <a:p>
              <a:endParaRPr lang="en-IN"/>
            </a:p>
          </p:txBody>
        </p:sp>
        <p:sp>
          <p:nvSpPr>
            <p:cNvPr id="1163" name="Oval 108"/>
            <p:cNvSpPr>
              <a:spLocks noChangeArrowheads="1"/>
            </p:cNvSpPr>
            <p:nvPr/>
          </p:nvSpPr>
          <p:spPr bwMode="auto">
            <a:xfrm>
              <a:off x="2208" y="1085"/>
              <a:ext cx="48" cy="48"/>
            </a:xfrm>
            <a:prstGeom prst="ellipse">
              <a:avLst/>
            </a:prstGeom>
            <a:solidFill>
              <a:schemeClr val="bg1"/>
            </a:solidFill>
            <a:ln w="9525">
              <a:solidFill>
                <a:schemeClr val="tx1"/>
              </a:solidFill>
              <a:round/>
            </a:ln>
          </p:spPr>
          <p:txBody>
            <a:bodyPr wrap="none" anchor="ctr"/>
            <a:lstStyle/>
            <a:p>
              <a:endParaRPr lang="en-IN"/>
            </a:p>
          </p:txBody>
        </p:sp>
        <p:sp>
          <p:nvSpPr>
            <p:cNvPr id="1164" name="Oval 109"/>
            <p:cNvSpPr>
              <a:spLocks noChangeArrowheads="1"/>
            </p:cNvSpPr>
            <p:nvPr/>
          </p:nvSpPr>
          <p:spPr bwMode="auto">
            <a:xfrm>
              <a:off x="2640" y="557"/>
              <a:ext cx="48" cy="48"/>
            </a:xfrm>
            <a:prstGeom prst="ellipse">
              <a:avLst/>
            </a:prstGeom>
            <a:solidFill>
              <a:schemeClr val="bg1"/>
            </a:solidFill>
            <a:ln w="9525">
              <a:solidFill>
                <a:schemeClr val="tx1"/>
              </a:solidFill>
              <a:round/>
            </a:ln>
          </p:spPr>
          <p:txBody>
            <a:bodyPr wrap="none" anchor="ctr"/>
            <a:lstStyle/>
            <a:p>
              <a:endParaRPr lang="en-IN"/>
            </a:p>
          </p:txBody>
        </p:sp>
      </p:grpSp>
      <p:grpSp>
        <p:nvGrpSpPr>
          <p:cNvPr id="26" name="Group 110"/>
          <p:cNvGrpSpPr/>
          <p:nvPr/>
        </p:nvGrpSpPr>
        <p:grpSpPr bwMode="auto">
          <a:xfrm>
            <a:off x="307975" y="1020763"/>
            <a:ext cx="2587625" cy="2865437"/>
            <a:chOff x="96" y="288"/>
            <a:chExt cx="1891" cy="2094"/>
          </a:xfrm>
        </p:grpSpPr>
        <p:sp>
          <p:nvSpPr>
            <p:cNvPr id="1159" name="AutoShape 111"/>
            <p:cNvSpPr>
              <a:spLocks noChangeArrowheads="1"/>
            </p:cNvSpPr>
            <p:nvPr/>
          </p:nvSpPr>
          <p:spPr bwMode="auto">
            <a:xfrm rot="19742203" flipV="1">
              <a:off x="234" y="1380"/>
              <a:ext cx="1753" cy="959"/>
            </a:xfrm>
            <a:prstGeom prst="parallelogram">
              <a:avLst>
                <a:gd name="adj" fmla="val 60551"/>
              </a:avLst>
            </a:prstGeom>
            <a:solidFill>
              <a:srgbClr val="FFFFCC"/>
            </a:solidFill>
            <a:ln w="9525">
              <a:solidFill>
                <a:schemeClr val="tx1"/>
              </a:solidFill>
              <a:miter lim="800000"/>
            </a:ln>
          </p:spPr>
          <p:txBody>
            <a:bodyPr wrap="none" anchor="ctr"/>
            <a:lstStyle/>
            <a:p>
              <a:endParaRPr lang="en-IN"/>
            </a:p>
          </p:txBody>
        </p:sp>
        <p:sp>
          <p:nvSpPr>
            <p:cNvPr id="1160" name="AutoShape 112"/>
            <p:cNvSpPr>
              <a:spLocks noChangeArrowheads="1"/>
            </p:cNvSpPr>
            <p:nvPr/>
          </p:nvSpPr>
          <p:spPr bwMode="auto">
            <a:xfrm rot="5323066" flipV="1">
              <a:off x="-196" y="580"/>
              <a:ext cx="1577" cy="993"/>
            </a:xfrm>
            <a:prstGeom prst="parallelogram">
              <a:avLst>
                <a:gd name="adj" fmla="val 52606"/>
              </a:avLst>
            </a:prstGeom>
            <a:solidFill>
              <a:srgbClr val="CCECFF"/>
            </a:solidFill>
            <a:ln w="9525">
              <a:solidFill>
                <a:schemeClr val="tx1"/>
              </a:solidFill>
              <a:miter lim="800000"/>
            </a:ln>
          </p:spPr>
          <p:txBody>
            <a:bodyPr wrap="none" anchor="ctr"/>
            <a:lstStyle/>
            <a:p>
              <a:endParaRPr lang="en-IN"/>
            </a:p>
          </p:txBody>
        </p:sp>
        <p:graphicFrame>
          <p:nvGraphicFramePr>
            <p:cNvPr id="1026" name="Object 113"/>
            <p:cNvGraphicFramePr>
              <a:graphicFrameLocks noChangeAspect="1"/>
            </p:cNvGraphicFramePr>
            <p:nvPr/>
          </p:nvGraphicFramePr>
          <p:xfrm>
            <a:off x="96" y="747"/>
            <a:ext cx="200" cy="232"/>
          </p:xfrm>
          <a:graphic>
            <a:graphicData uri="http://schemas.openxmlformats.org/presentationml/2006/ole">
              <mc:AlternateContent xmlns:mc="http://schemas.openxmlformats.org/markup-compatibility/2006">
                <mc:Choice xmlns:v="urn:schemas-microsoft-com:vml" Requires="v">
                  <p:oleObj spid="_x0000_s25605" name="CorelDRAW" r:id="rId8" imgW="417830" imgH="506095" progId="">
                    <p:embed/>
                  </p:oleObj>
                </mc:Choice>
                <mc:Fallback>
                  <p:oleObj name="CorelDRAW" r:id="rId8" imgW="417830" imgH="506095" progId="">
                    <p:embed/>
                    <p:pic>
                      <p:nvPicPr>
                        <p:cNvPr id="0" name="Object 113"/>
                        <p:cNvPicPr>
                          <a:picLocks noChangeAspect="1"/>
                        </p:cNvPicPr>
                        <p:nvPr/>
                      </p:nvPicPr>
                      <p:blipFill>
                        <a:blip r:embed="rId2"/>
                        <a:stretch>
                          <a:fillRect/>
                        </a:stretch>
                      </p:blipFill>
                      <p:spPr>
                        <a:xfrm>
                          <a:off x="96" y="747"/>
                          <a:ext cx="200" cy="232"/>
                        </a:xfrm>
                        <a:prstGeom prst="rect">
                          <a:avLst/>
                        </a:prstGeom>
                        <a:noFill/>
                        <a:ln w="9525">
                          <a:noFill/>
                        </a:ln>
                      </p:spPr>
                    </p:pic>
                  </p:oleObj>
                </mc:Fallback>
              </mc:AlternateContent>
            </a:graphicData>
          </a:graphic>
        </p:graphicFrame>
        <p:graphicFrame>
          <p:nvGraphicFramePr>
            <p:cNvPr id="1027" name="Object 114"/>
            <p:cNvGraphicFramePr>
              <a:graphicFrameLocks noChangeAspect="1"/>
            </p:cNvGraphicFramePr>
            <p:nvPr/>
          </p:nvGraphicFramePr>
          <p:xfrm>
            <a:off x="991" y="2255"/>
            <a:ext cx="277" cy="127"/>
          </p:xfrm>
          <a:graphic>
            <a:graphicData uri="http://schemas.openxmlformats.org/presentationml/2006/ole">
              <mc:AlternateContent xmlns:mc="http://schemas.openxmlformats.org/markup-compatibility/2006">
                <mc:Choice xmlns:v="urn:schemas-microsoft-com:vml" Requires="v">
                  <p:oleObj spid="_x0000_s25606" name="CorelDRAW" r:id="rId9" imgW="667385" imgH="320040" progId="">
                    <p:embed/>
                  </p:oleObj>
                </mc:Choice>
                <mc:Fallback>
                  <p:oleObj name="CorelDRAW" r:id="rId9" imgW="667385" imgH="320040" progId="">
                    <p:embed/>
                    <p:pic>
                      <p:nvPicPr>
                        <p:cNvPr id="0" name="Object 114"/>
                        <p:cNvPicPr>
                          <a:picLocks noChangeAspect="1"/>
                        </p:cNvPicPr>
                        <p:nvPr/>
                      </p:nvPicPr>
                      <p:blipFill>
                        <a:blip r:embed="rId4"/>
                        <a:stretch>
                          <a:fillRect/>
                        </a:stretch>
                      </p:blipFill>
                      <p:spPr>
                        <a:xfrm>
                          <a:off x="991" y="2255"/>
                          <a:ext cx="277" cy="127"/>
                        </a:xfrm>
                        <a:prstGeom prst="rect">
                          <a:avLst/>
                        </a:prstGeom>
                        <a:noFill/>
                        <a:ln w="9525">
                          <a:noFill/>
                        </a:ln>
                      </p:spPr>
                    </p:pic>
                  </p:oleObj>
                </mc:Fallback>
              </mc:AlternateContent>
            </a:graphicData>
          </a:graphic>
        </p:graphicFrame>
      </p:grpSp>
      <p:sp>
        <p:nvSpPr>
          <p:cNvPr id="6259" name="AutoShape 115"/>
          <p:cNvSpPr>
            <a:spLocks noChangeArrowheads="1"/>
          </p:cNvSpPr>
          <p:nvPr/>
        </p:nvSpPr>
        <p:spPr bwMode="auto">
          <a:xfrm rot="19819119" flipH="1">
            <a:off x="1177925" y="2957513"/>
            <a:ext cx="1189038" cy="422275"/>
          </a:xfrm>
          <a:prstGeom prst="parallelogram">
            <a:avLst>
              <a:gd name="adj" fmla="val 49980"/>
            </a:avLst>
          </a:prstGeom>
          <a:solidFill>
            <a:schemeClr val="bg1"/>
          </a:solidFill>
          <a:ln w="28575">
            <a:solidFill>
              <a:schemeClr val="tx1"/>
            </a:solidFill>
            <a:miter lim="800000"/>
          </a:ln>
        </p:spPr>
        <p:txBody>
          <a:bodyPr wrap="none" anchor="ctr"/>
          <a:lstStyle/>
          <a:p>
            <a:endParaRPr lang="en-IN"/>
          </a:p>
        </p:txBody>
      </p:sp>
      <p:grpSp>
        <p:nvGrpSpPr>
          <p:cNvPr id="27" name="Group 116"/>
          <p:cNvGrpSpPr/>
          <p:nvPr/>
        </p:nvGrpSpPr>
        <p:grpSpPr bwMode="auto">
          <a:xfrm>
            <a:off x="663575" y="1592263"/>
            <a:ext cx="1306513" cy="817562"/>
            <a:chOff x="328" y="790"/>
            <a:chExt cx="954" cy="597"/>
          </a:xfrm>
        </p:grpSpPr>
        <p:sp>
          <p:nvSpPr>
            <p:cNvPr id="1155" name="Line 117"/>
            <p:cNvSpPr>
              <a:spLocks noChangeShapeType="1"/>
            </p:cNvSpPr>
            <p:nvPr/>
          </p:nvSpPr>
          <p:spPr bwMode="auto">
            <a:xfrm rot="-196882" flipH="1" flipV="1">
              <a:off x="328" y="1125"/>
              <a:ext cx="337" cy="262"/>
            </a:xfrm>
            <a:prstGeom prst="line">
              <a:avLst/>
            </a:prstGeom>
            <a:noFill/>
            <a:ln w="9525">
              <a:solidFill>
                <a:schemeClr val="tx1"/>
              </a:solidFill>
              <a:round/>
            </a:ln>
          </p:spPr>
          <p:txBody>
            <a:bodyPr wrap="none" anchor="ctr"/>
            <a:lstStyle/>
            <a:p>
              <a:endParaRPr lang="en-IN"/>
            </a:p>
          </p:txBody>
        </p:sp>
        <p:sp>
          <p:nvSpPr>
            <p:cNvPr id="1156" name="Line 118"/>
            <p:cNvSpPr>
              <a:spLocks noChangeShapeType="1"/>
            </p:cNvSpPr>
            <p:nvPr/>
          </p:nvSpPr>
          <p:spPr bwMode="auto">
            <a:xfrm rot="-196882" flipH="1" flipV="1">
              <a:off x="945" y="790"/>
              <a:ext cx="337" cy="262"/>
            </a:xfrm>
            <a:prstGeom prst="line">
              <a:avLst/>
            </a:prstGeom>
            <a:noFill/>
            <a:ln w="3175">
              <a:solidFill>
                <a:schemeClr val="bg2"/>
              </a:solidFill>
              <a:round/>
            </a:ln>
          </p:spPr>
          <p:txBody>
            <a:bodyPr wrap="none" anchor="ctr"/>
            <a:lstStyle/>
            <a:p>
              <a:endParaRPr lang="en-IN"/>
            </a:p>
          </p:txBody>
        </p:sp>
        <p:sp>
          <p:nvSpPr>
            <p:cNvPr id="1157" name="Line 119"/>
            <p:cNvSpPr>
              <a:spLocks noChangeShapeType="1"/>
            </p:cNvSpPr>
            <p:nvPr/>
          </p:nvSpPr>
          <p:spPr bwMode="auto">
            <a:xfrm rot="-196882" flipH="1" flipV="1">
              <a:off x="414" y="1192"/>
              <a:ext cx="149" cy="113"/>
            </a:xfrm>
            <a:prstGeom prst="line">
              <a:avLst/>
            </a:prstGeom>
            <a:noFill/>
            <a:ln w="19050">
              <a:solidFill>
                <a:schemeClr val="tx1"/>
              </a:solidFill>
              <a:round/>
              <a:tailEnd type="triangle" w="med" len="med"/>
            </a:ln>
          </p:spPr>
          <p:txBody>
            <a:bodyPr wrap="none" anchor="ctr"/>
            <a:lstStyle/>
            <a:p>
              <a:endParaRPr lang="en-IN"/>
            </a:p>
          </p:txBody>
        </p:sp>
        <p:sp>
          <p:nvSpPr>
            <p:cNvPr id="1158" name="Line 120"/>
            <p:cNvSpPr>
              <a:spLocks noChangeShapeType="1"/>
            </p:cNvSpPr>
            <p:nvPr/>
          </p:nvSpPr>
          <p:spPr bwMode="auto">
            <a:xfrm rot="-196882" flipH="1" flipV="1">
              <a:off x="1027" y="865"/>
              <a:ext cx="150" cy="112"/>
            </a:xfrm>
            <a:prstGeom prst="line">
              <a:avLst/>
            </a:prstGeom>
            <a:noFill/>
            <a:ln w="19050">
              <a:solidFill>
                <a:schemeClr val="tx1"/>
              </a:solidFill>
              <a:round/>
              <a:tailEnd type="triangle" w="med" len="med"/>
            </a:ln>
          </p:spPr>
          <p:txBody>
            <a:bodyPr wrap="none" anchor="ctr"/>
            <a:lstStyle/>
            <a:p>
              <a:endParaRPr lang="en-IN"/>
            </a:p>
          </p:txBody>
        </p:sp>
      </p:grpSp>
      <p:sp>
        <p:nvSpPr>
          <p:cNvPr id="6265" name="WordArt 121"/>
          <p:cNvSpPr>
            <a:spLocks noChangeArrowheads="1" noChangeShapeType="1" noTextEdit="1"/>
          </p:cNvSpPr>
          <p:nvPr/>
        </p:nvSpPr>
        <p:spPr bwMode="auto">
          <a:xfrm rot="132865">
            <a:off x="947738" y="1512888"/>
            <a:ext cx="255587" cy="258762"/>
          </a:xfrm>
          <a:prstGeom prst="rect">
            <a:avLst/>
          </a:prstGeom>
        </p:spPr>
        <p:txBody>
          <a:bodyPr wrap="none" fromWordArt="1">
            <a:prstTxWarp prst="textSlantUp">
              <a:avLst>
                <a:gd name="adj" fmla="val 55556"/>
              </a:avLst>
            </a:prstTxWarp>
          </a:bodyPr>
          <a:lstStyle/>
          <a:p>
            <a:pPr algn="ctr"/>
            <a:r>
              <a:rPr lang="en-IN" sz="1200" kern="10">
                <a:ln w="9525">
                  <a:solidFill>
                    <a:srgbClr val="000000"/>
                  </a:solidFill>
                  <a:round/>
                </a:ln>
                <a:solidFill>
                  <a:srgbClr val="000000"/>
                </a:solidFill>
                <a:latin typeface="Arial"/>
                <a:cs typeface="Arial"/>
              </a:rPr>
              <a:t>FV-1</a:t>
            </a:r>
            <a:endParaRPr lang="en-IN" sz="1200" kern="10">
              <a:ln w="9525">
                <a:solidFill>
                  <a:srgbClr val="000000"/>
                </a:solidFill>
                <a:round/>
              </a:ln>
              <a:solidFill>
                <a:srgbClr val="000000"/>
              </a:solidFill>
              <a:latin typeface="Arial"/>
              <a:cs typeface="Arial"/>
            </a:endParaRPr>
          </a:p>
        </p:txBody>
      </p:sp>
      <p:sp>
        <p:nvSpPr>
          <p:cNvPr id="6266" name="WordArt 122" descr="Paper bag"/>
          <p:cNvSpPr>
            <a:spLocks noChangeArrowheads="1" noChangeShapeType="1" noTextEdit="1"/>
          </p:cNvSpPr>
          <p:nvPr/>
        </p:nvSpPr>
        <p:spPr bwMode="auto">
          <a:xfrm rot="-2035882">
            <a:off x="1676400" y="3048000"/>
            <a:ext cx="354013" cy="153988"/>
          </a:xfrm>
          <a:prstGeom prst="rect">
            <a:avLst/>
          </a:prstGeom>
        </p:spPr>
        <p:txBody>
          <a:bodyPr wrap="none" fromWordArt="1">
            <a:prstTxWarp prst="textPlain">
              <a:avLst>
                <a:gd name="adj" fmla="val 56361"/>
              </a:avLst>
            </a:prstTxWarp>
          </a:bodyPr>
          <a:lstStyle/>
          <a:p>
            <a:pPr algn="ctr"/>
            <a:r>
              <a:rPr lang="en-IN" sz="800" kern="10">
                <a:ln w="9525">
                  <a:solidFill>
                    <a:srgbClr val="008000"/>
                  </a:solidFill>
                  <a:round/>
                </a:ln>
                <a:blipFill dpi="0" rotWithShape="0">
                  <a:blip r:embed="rId5"/>
                  <a:srcRect/>
                  <a:tile tx="0" ty="0" sx="100000" sy="100000" flip="none" algn="tl"/>
                </a:blipFill>
                <a:latin typeface="Arial"/>
                <a:cs typeface="Arial"/>
              </a:rPr>
              <a:t>T V-1</a:t>
            </a:r>
            <a:endParaRPr lang="en-IN" sz="800" kern="10">
              <a:ln w="9525">
                <a:solidFill>
                  <a:srgbClr val="008000"/>
                </a:solidFill>
                <a:round/>
              </a:ln>
              <a:blipFill dpi="0" rotWithShape="0">
                <a:blip r:embed="rId5"/>
                <a:srcRect/>
                <a:tile tx="0" ty="0" sx="100000" sy="100000" flip="none" algn="tl"/>
              </a:blipFill>
              <a:latin typeface="Arial"/>
              <a:cs typeface="Arial"/>
            </a:endParaRPr>
          </a:p>
        </p:txBody>
      </p:sp>
      <p:grpSp>
        <p:nvGrpSpPr>
          <p:cNvPr id="28" name="Group 123"/>
          <p:cNvGrpSpPr/>
          <p:nvPr/>
        </p:nvGrpSpPr>
        <p:grpSpPr bwMode="auto">
          <a:xfrm>
            <a:off x="611188" y="1552575"/>
            <a:ext cx="919162" cy="509588"/>
            <a:chOff x="300" y="780"/>
            <a:chExt cx="672" cy="373"/>
          </a:xfrm>
        </p:grpSpPr>
        <p:sp>
          <p:nvSpPr>
            <p:cNvPr id="1152" name="Line 124"/>
            <p:cNvSpPr>
              <a:spLocks noChangeShapeType="1"/>
            </p:cNvSpPr>
            <p:nvPr/>
          </p:nvSpPr>
          <p:spPr bwMode="auto">
            <a:xfrm rot="21582178" flipH="1">
              <a:off x="336" y="816"/>
              <a:ext cx="636" cy="337"/>
            </a:xfrm>
            <a:prstGeom prst="line">
              <a:avLst/>
            </a:prstGeom>
            <a:noFill/>
            <a:ln w="28575">
              <a:solidFill>
                <a:srgbClr val="FF3300"/>
              </a:solidFill>
              <a:round/>
            </a:ln>
          </p:spPr>
          <p:txBody>
            <a:bodyPr/>
            <a:lstStyle/>
            <a:p>
              <a:endParaRPr lang="en-IN"/>
            </a:p>
          </p:txBody>
        </p:sp>
        <p:sp>
          <p:nvSpPr>
            <p:cNvPr id="1153" name="Oval 125"/>
            <p:cNvSpPr>
              <a:spLocks noChangeArrowheads="1"/>
            </p:cNvSpPr>
            <p:nvPr/>
          </p:nvSpPr>
          <p:spPr bwMode="auto">
            <a:xfrm>
              <a:off x="918" y="780"/>
              <a:ext cx="48" cy="48"/>
            </a:xfrm>
            <a:prstGeom prst="ellipse">
              <a:avLst/>
            </a:prstGeom>
            <a:solidFill>
              <a:schemeClr val="bg1"/>
            </a:solidFill>
            <a:ln w="9525">
              <a:solidFill>
                <a:schemeClr val="tx1"/>
              </a:solidFill>
              <a:round/>
            </a:ln>
          </p:spPr>
          <p:txBody>
            <a:bodyPr wrap="none" anchor="ctr"/>
            <a:lstStyle/>
            <a:p>
              <a:endParaRPr lang="en-IN"/>
            </a:p>
          </p:txBody>
        </p:sp>
        <p:sp>
          <p:nvSpPr>
            <p:cNvPr id="1154" name="Oval 126"/>
            <p:cNvSpPr>
              <a:spLocks noChangeArrowheads="1"/>
            </p:cNvSpPr>
            <p:nvPr/>
          </p:nvSpPr>
          <p:spPr bwMode="auto">
            <a:xfrm>
              <a:off x="300" y="1104"/>
              <a:ext cx="48" cy="48"/>
            </a:xfrm>
            <a:prstGeom prst="ellipse">
              <a:avLst/>
            </a:prstGeom>
            <a:solidFill>
              <a:schemeClr val="bg1"/>
            </a:solidFill>
            <a:ln w="9525">
              <a:solidFill>
                <a:schemeClr val="tx1"/>
              </a:solidFill>
              <a:round/>
            </a:ln>
          </p:spPr>
          <p:txBody>
            <a:bodyPr wrap="none" anchor="ctr"/>
            <a:lstStyle/>
            <a:p>
              <a:endParaRPr lang="en-IN"/>
            </a:p>
          </p:txBody>
        </p:sp>
      </p:grpSp>
      <p:grpSp>
        <p:nvGrpSpPr>
          <p:cNvPr id="29" name="Group 127"/>
          <p:cNvGrpSpPr/>
          <p:nvPr/>
        </p:nvGrpSpPr>
        <p:grpSpPr bwMode="auto">
          <a:xfrm>
            <a:off x="2438400" y="2590800"/>
            <a:ext cx="769938" cy="293688"/>
            <a:chOff x="1722" y="2016"/>
            <a:chExt cx="519" cy="198"/>
          </a:xfrm>
        </p:grpSpPr>
        <p:sp>
          <p:nvSpPr>
            <p:cNvPr id="1150" name="Line 128"/>
            <p:cNvSpPr>
              <a:spLocks noChangeShapeType="1"/>
            </p:cNvSpPr>
            <p:nvPr/>
          </p:nvSpPr>
          <p:spPr bwMode="auto">
            <a:xfrm flipH="1" flipV="1">
              <a:off x="1722" y="2022"/>
              <a:ext cx="384" cy="192"/>
            </a:xfrm>
            <a:prstGeom prst="line">
              <a:avLst/>
            </a:prstGeom>
            <a:noFill/>
            <a:ln w="9525">
              <a:solidFill>
                <a:schemeClr val="tx1"/>
              </a:solidFill>
              <a:round/>
              <a:tailEnd type="triangle" w="med" len="med"/>
            </a:ln>
          </p:spPr>
          <p:txBody>
            <a:bodyPr wrap="none" anchor="ctr"/>
            <a:lstStyle/>
            <a:p>
              <a:endParaRPr lang="en-IN"/>
            </a:p>
          </p:txBody>
        </p:sp>
        <p:sp>
          <p:nvSpPr>
            <p:cNvPr id="1151" name="Text Box 129"/>
            <p:cNvSpPr txBox="1">
              <a:spLocks noChangeArrowheads="1"/>
            </p:cNvSpPr>
            <p:nvPr/>
          </p:nvSpPr>
          <p:spPr bwMode="auto">
            <a:xfrm rot="1545351">
              <a:off x="1760" y="2016"/>
              <a:ext cx="481" cy="185"/>
            </a:xfrm>
            <a:prstGeom prst="rect">
              <a:avLst/>
            </a:prstGeom>
            <a:noFill/>
            <a:ln w="9525">
              <a:noFill/>
              <a:miter lim="800000"/>
            </a:ln>
          </p:spPr>
          <p:txBody>
            <a:bodyPr wrap="none">
              <a:spAutoFit/>
            </a:bodyPr>
            <a:lstStyle/>
            <a:p>
              <a:pPr algn="ctr"/>
              <a:r>
                <a:rPr lang="en-US" sz="1200" i="1">
                  <a:latin typeface="Times New Roman" charset="0"/>
                </a:rPr>
                <a:t>For F.V.</a:t>
              </a:r>
              <a:endParaRPr lang="en-US" sz="1200" i="1">
                <a:latin typeface="Times New Roman" charset="0"/>
              </a:endParaRPr>
            </a:p>
          </p:txBody>
        </p:sp>
      </p:grpSp>
      <p:grpSp>
        <p:nvGrpSpPr>
          <p:cNvPr id="30" name="Group 130"/>
          <p:cNvGrpSpPr/>
          <p:nvPr/>
        </p:nvGrpSpPr>
        <p:grpSpPr bwMode="auto">
          <a:xfrm>
            <a:off x="1787525" y="950913"/>
            <a:ext cx="274638" cy="725487"/>
            <a:chOff x="1093" y="203"/>
            <a:chExt cx="200" cy="529"/>
          </a:xfrm>
        </p:grpSpPr>
        <p:sp>
          <p:nvSpPr>
            <p:cNvPr id="1148" name="Line 131"/>
            <p:cNvSpPr>
              <a:spLocks noChangeShapeType="1"/>
            </p:cNvSpPr>
            <p:nvPr/>
          </p:nvSpPr>
          <p:spPr bwMode="auto">
            <a:xfrm>
              <a:off x="1230" y="336"/>
              <a:ext cx="0" cy="396"/>
            </a:xfrm>
            <a:prstGeom prst="line">
              <a:avLst/>
            </a:prstGeom>
            <a:noFill/>
            <a:ln w="9525">
              <a:solidFill>
                <a:schemeClr val="tx1"/>
              </a:solidFill>
              <a:round/>
              <a:tailEnd type="triangle" w="med" len="med"/>
            </a:ln>
          </p:spPr>
          <p:txBody>
            <a:bodyPr wrap="none" anchor="ctr"/>
            <a:lstStyle/>
            <a:p>
              <a:endParaRPr lang="en-IN"/>
            </a:p>
          </p:txBody>
        </p:sp>
        <p:sp>
          <p:nvSpPr>
            <p:cNvPr id="1149" name="Text Box 132"/>
            <p:cNvSpPr txBox="1">
              <a:spLocks noChangeArrowheads="1"/>
            </p:cNvSpPr>
            <p:nvPr/>
          </p:nvSpPr>
          <p:spPr bwMode="auto">
            <a:xfrm rot="-5445560">
              <a:off x="936" y="360"/>
              <a:ext cx="514" cy="200"/>
            </a:xfrm>
            <a:prstGeom prst="rect">
              <a:avLst/>
            </a:prstGeom>
            <a:noFill/>
            <a:ln w="9525">
              <a:noFill/>
              <a:miter lim="800000"/>
            </a:ln>
          </p:spPr>
          <p:txBody>
            <a:bodyPr wrap="none">
              <a:spAutoFit/>
            </a:bodyPr>
            <a:lstStyle/>
            <a:p>
              <a:pPr algn="ctr"/>
              <a:r>
                <a:rPr lang="en-US" sz="1200" i="1">
                  <a:latin typeface="Times New Roman" charset="0"/>
                </a:rPr>
                <a:t>For T.V.</a:t>
              </a:r>
              <a:endParaRPr lang="en-US" sz="1200" i="1">
                <a:latin typeface="Times New Roman" charset="0"/>
              </a:endParaRPr>
            </a:p>
          </p:txBody>
        </p:sp>
      </p:grpSp>
      <p:grpSp>
        <p:nvGrpSpPr>
          <p:cNvPr id="31" name="Group 133"/>
          <p:cNvGrpSpPr/>
          <p:nvPr/>
        </p:nvGrpSpPr>
        <p:grpSpPr bwMode="auto">
          <a:xfrm>
            <a:off x="7723188" y="876300"/>
            <a:ext cx="274637" cy="752475"/>
            <a:chOff x="1095" y="224"/>
            <a:chExt cx="186" cy="508"/>
          </a:xfrm>
        </p:grpSpPr>
        <p:sp>
          <p:nvSpPr>
            <p:cNvPr id="1146" name="Line 134"/>
            <p:cNvSpPr>
              <a:spLocks noChangeShapeType="1"/>
            </p:cNvSpPr>
            <p:nvPr/>
          </p:nvSpPr>
          <p:spPr bwMode="auto">
            <a:xfrm>
              <a:off x="1230" y="336"/>
              <a:ext cx="0" cy="396"/>
            </a:xfrm>
            <a:prstGeom prst="line">
              <a:avLst/>
            </a:prstGeom>
            <a:noFill/>
            <a:ln w="9525">
              <a:solidFill>
                <a:schemeClr val="tx1"/>
              </a:solidFill>
              <a:round/>
              <a:tailEnd type="triangle" w="med" len="med"/>
            </a:ln>
          </p:spPr>
          <p:txBody>
            <a:bodyPr wrap="none" anchor="ctr"/>
            <a:lstStyle/>
            <a:p>
              <a:endParaRPr lang="en-IN"/>
            </a:p>
          </p:txBody>
        </p:sp>
        <p:sp>
          <p:nvSpPr>
            <p:cNvPr id="1147" name="Text Box 135"/>
            <p:cNvSpPr txBox="1">
              <a:spLocks noChangeArrowheads="1"/>
            </p:cNvSpPr>
            <p:nvPr/>
          </p:nvSpPr>
          <p:spPr bwMode="auto">
            <a:xfrm rot="-5445560">
              <a:off x="950" y="369"/>
              <a:ext cx="475" cy="186"/>
            </a:xfrm>
            <a:prstGeom prst="rect">
              <a:avLst/>
            </a:prstGeom>
            <a:noFill/>
            <a:ln w="9525">
              <a:noFill/>
              <a:miter lim="800000"/>
            </a:ln>
          </p:spPr>
          <p:txBody>
            <a:bodyPr wrap="none">
              <a:spAutoFit/>
            </a:bodyPr>
            <a:lstStyle/>
            <a:p>
              <a:pPr algn="ctr"/>
              <a:r>
                <a:rPr lang="en-US" sz="1200" i="1">
                  <a:latin typeface="Times New Roman" charset="0"/>
                </a:rPr>
                <a:t>For T.V.</a:t>
              </a:r>
              <a:endParaRPr lang="en-US" sz="1200" i="1">
                <a:latin typeface="Times New Roman" charset="0"/>
              </a:endParaRPr>
            </a:p>
          </p:txBody>
        </p:sp>
      </p:grpSp>
      <p:grpSp>
        <p:nvGrpSpPr>
          <p:cNvPr id="6176" name="Group 136"/>
          <p:cNvGrpSpPr/>
          <p:nvPr/>
        </p:nvGrpSpPr>
        <p:grpSpPr bwMode="auto">
          <a:xfrm rot="210307">
            <a:off x="8370888" y="2540000"/>
            <a:ext cx="773112" cy="295275"/>
            <a:chOff x="1722" y="2015"/>
            <a:chExt cx="521" cy="199"/>
          </a:xfrm>
        </p:grpSpPr>
        <p:sp>
          <p:nvSpPr>
            <p:cNvPr id="1144" name="Line 137"/>
            <p:cNvSpPr>
              <a:spLocks noChangeShapeType="1"/>
            </p:cNvSpPr>
            <p:nvPr/>
          </p:nvSpPr>
          <p:spPr bwMode="auto">
            <a:xfrm flipH="1" flipV="1">
              <a:off x="1722" y="2022"/>
              <a:ext cx="384" cy="192"/>
            </a:xfrm>
            <a:prstGeom prst="line">
              <a:avLst/>
            </a:prstGeom>
            <a:noFill/>
            <a:ln w="9525">
              <a:solidFill>
                <a:schemeClr val="tx1"/>
              </a:solidFill>
              <a:round/>
              <a:tailEnd type="triangle" w="med" len="med"/>
            </a:ln>
          </p:spPr>
          <p:txBody>
            <a:bodyPr wrap="none" anchor="ctr"/>
            <a:lstStyle/>
            <a:p>
              <a:endParaRPr lang="en-IN"/>
            </a:p>
          </p:txBody>
        </p:sp>
        <p:sp>
          <p:nvSpPr>
            <p:cNvPr id="1145" name="Text Box 138"/>
            <p:cNvSpPr txBox="1">
              <a:spLocks noChangeArrowheads="1"/>
            </p:cNvSpPr>
            <p:nvPr/>
          </p:nvSpPr>
          <p:spPr bwMode="auto">
            <a:xfrm rot="1545351">
              <a:off x="1762" y="2015"/>
              <a:ext cx="481" cy="186"/>
            </a:xfrm>
            <a:prstGeom prst="rect">
              <a:avLst/>
            </a:prstGeom>
            <a:noFill/>
            <a:ln w="9525">
              <a:noFill/>
              <a:miter lim="800000"/>
            </a:ln>
          </p:spPr>
          <p:txBody>
            <a:bodyPr wrap="none">
              <a:spAutoFit/>
            </a:bodyPr>
            <a:lstStyle/>
            <a:p>
              <a:pPr algn="ctr"/>
              <a:r>
                <a:rPr lang="en-US" sz="1200" i="1">
                  <a:latin typeface="Times New Roman" charset="0"/>
                </a:rPr>
                <a:t>For F.V.</a:t>
              </a:r>
              <a:endParaRPr lang="en-US" sz="1200" i="1">
                <a:latin typeface="Times New Roman" charset="0"/>
              </a:endParaRPr>
            </a:p>
          </p:txBody>
        </p:sp>
      </p:grpSp>
      <p:grpSp>
        <p:nvGrpSpPr>
          <p:cNvPr id="6177" name="Group 139"/>
          <p:cNvGrpSpPr/>
          <p:nvPr/>
        </p:nvGrpSpPr>
        <p:grpSpPr bwMode="auto">
          <a:xfrm>
            <a:off x="1162050" y="1990725"/>
            <a:ext cx="1182688" cy="1566863"/>
            <a:chOff x="672" y="1014"/>
            <a:chExt cx="864" cy="1146"/>
          </a:xfrm>
        </p:grpSpPr>
        <p:grpSp>
          <p:nvGrpSpPr>
            <p:cNvPr id="6178" name="Group 140"/>
            <p:cNvGrpSpPr/>
            <p:nvPr/>
          </p:nvGrpSpPr>
          <p:grpSpPr bwMode="auto">
            <a:xfrm>
              <a:off x="1272" y="1014"/>
              <a:ext cx="0" cy="624"/>
              <a:chOff x="1272" y="1014"/>
              <a:chExt cx="0" cy="624"/>
            </a:xfrm>
          </p:grpSpPr>
          <p:sp>
            <p:nvSpPr>
              <p:cNvPr id="1142" name="Line 141"/>
              <p:cNvSpPr>
                <a:spLocks noChangeShapeType="1"/>
              </p:cNvSpPr>
              <p:nvPr/>
            </p:nvSpPr>
            <p:spPr bwMode="auto">
              <a:xfrm>
                <a:off x="1272" y="1014"/>
                <a:ext cx="0" cy="624"/>
              </a:xfrm>
              <a:prstGeom prst="line">
                <a:avLst/>
              </a:prstGeom>
              <a:noFill/>
              <a:ln w="9525">
                <a:solidFill>
                  <a:schemeClr val="bg2"/>
                </a:solidFill>
                <a:round/>
              </a:ln>
            </p:spPr>
            <p:txBody>
              <a:bodyPr wrap="none" anchor="ctr"/>
              <a:lstStyle/>
              <a:p>
                <a:endParaRPr lang="en-IN"/>
              </a:p>
            </p:txBody>
          </p:sp>
          <p:sp>
            <p:nvSpPr>
              <p:cNvPr id="1143" name="Line 142"/>
              <p:cNvSpPr>
                <a:spLocks noChangeShapeType="1"/>
              </p:cNvSpPr>
              <p:nvPr/>
            </p:nvSpPr>
            <p:spPr bwMode="auto">
              <a:xfrm>
                <a:off x="1272" y="1440"/>
                <a:ext cx="0" cy="144"/>
              </a:xfrm>
              <a:prstGeom prst="line">
                <a:avLst/>
              </a:prstGeom>
              <a:noFill/>
              <a:ln w="9525">
                <a:solidFill>
                  <a:schemeClr val="bg2"/>
                </a:solidFill>
                <a:round/>
                <a:tailEnd type="triangle" w="med" len="med"/>
              </a:ln>
            </p:spPr>
            <p:txBody>
              <a:bodyPr wrap="none" anchor="ctr"/>
              <a:lstStyle/>
              <a:p>
                <a:endParaRPr lang="en-IN"/>
              </a:p>
            </p:txBody>
          </p:sp>
        </p:grpSp>
        <p:grpSp>
          <p:nvGrpSpPr>
            <p:cNvPr id="6179" name="Group 143"/>
            <p:cNvGrpSpPr/>
            <p:nvPr/>
          </p:nvGrpSpPr>
          <p:grpSpPr bwMode="auto">
            <a:xfrm>
              <a:off x="672" y="1344"/>
              <a:ext cx="0" cy="624"/>
              <a:chOff x="672" y="1344"/>
              <a:chExt cx="0" cy="624"/>
            </a:xfrm>
          </p:grpSpPr>
          <p:sp>
            <p:nvSpPr>
              <p:cNvPr id="1140" name="Line 144"/>
              <p:cNvSpPr>
                <a:spLocks noChangeShapeType="1"/>
              </p:cNvSpPr>
              <p:nvPr/>
            </p:nvSpPr>
            <p:spPr bwMode="auto">
              <a:xfrm>
                <a:off x="672" y="1344"/>
                <a:ext cx="0" cy="624"/>
              </a:xfrm>
              <a:prstGeom prst="line">
                <a:avLst/>
              </a:prstGeom>
              <a:noFill/>
              <a:ln w="9525">
                <a:solidFill>
                  <a:schemeClr val="bg2"/>
                </a:solidFill>
                <a:round/>
              </a:ln>
            </p:spPr>
            <p:txBody>
              <a:bodyPr wrap="none" anchor="ctr"/>
              <a:lstStyle/>
              <a:p>
                <a:endParaRPr lang="en-IN"/>
              </a:p>
            </p:txBody>
          </p:sp>
          <p:sp>
            <p:nvSpPr>
              <p:cNvPr id="1141" name="Line 145"/>
              <p:cNvSpPr>
                <a:spLocks noChangeShapeType="1"/>
              </p:cNvSpPr>
              <p:nvPr/>
            </p:nvSpPr>
            <p:spPr bwMode="auto">
              <a:xfrm>
                <a:off x="672" y="1680"/>
                <a:ext cx="0" cy="144"/>
              </a:xfrm>
              <a:prstGeom prst="line">
                <a:avLst/>
              </a:prstGeom>
              <a:noFill/>
              <a:ln w="9525">
                <a:solidFill>
                  <a:schemeClr val="bg2"/>
                </a:solidFill>
                <a:round/>
                <a:tailEnd type="triangle" w="med" len="med"/>
              </a:ln>
            </p:spPr>
            <p:txBody>
              <a:bodyPr wrap="none" anchor="ctr"/>
              <a:lstStyle/>
              <a:p>
                <a:endParaRPr lang="en-IN"/>
              </a:p>
            </p:txBody>
          </p:sp>
        </p:grpSp>
        <p:grpSp>
          <p:nvGrpSpPr>
            <p:cNvPr id="6180" name="Group 146"/>
            <p:cNvGrpSpPr/>
            <p:nvPr/>
          </p:nvGrpSpPr>
          <p:grpSpPr bwMode="auto">
            <a:xfrm>
              <a:off x="930" y="1536"/>
              <a:ext cx="0" cy="624"/>
              <a:chOff x="930" y="1536"/>
              <a:chExt cx="0" cy="624"/>
            </a:xfrm>
          </p:grpSpPr>
          <p:sp>
            <p:nvSpPr>
              <p:cNvPr id="1138" name="Line 147"/>
              <p:cNvSpPr>
                <a:spLocks noChangeShapeType="1"/>
              </p:cNvSpPr>
              <p:nvPr/>
            </p:nvSpPr>
            <p:spPr bwMode="auto">
              <a:xfrm>
                <a:off x="930" y="1536"/>
                <a:ext cx="0" cy="624"/>
              </a:xfrm>
              <a:prstGeom prst="line">
                <a:avLst/>
              </a:prstGeom>
              <a:noFill/>
              <a:ln w="9525">
                <a:solidFill>
                  <a:schemeClr val="bg2"/>
                </a:solidFill>
                <a:round/>
              </a:ln>
            </p:spPr>
            <p:txBody>
              <a:bodyPr wrap="none" anchor="ctr"/>
              <a:lstStyle/>
              <a:p>
                <a:endParaRPr lang="en-IN"/>
              </a:p>
            </p:txBody>
          </p:sp>
          <p:sp>
            <p:nvSpPr>
              <p:cNvPr id="1139" name="Line 148"/>
              <p:cNvSpPr>
                <a:spLocks noChangeShapeType="1"/>
              </p:cNvSpPr>
              <p:nvPr/>
            </p:nvSpPr>
            <p:spPr bwMode="auto">
              <a:xfrm>
                <a:off x="930" y="1776"/>
                <a:ext cx="0" cy="192"/>
              </a:xfrm>
              <a:prstGeom prst="line">
                <a:avLst/>
              </a:prstGeom>
              <a:noFill/>
              <a:ln w="9525">
                <a:solidFill>
                  <a:schemeClr val="bg2"/>
                </a:solidFill>
                <a:round/>
                <a:tailEnd type="triangle" w="med" len="med"/>
              </a:ln>
            </p:spPr>
            <p:txBody>
              <a:bodyPr wrap="none" anchor="ctr"/>
              <a:lstStyle/>
              <a:p>
                <a:endParaRPr lang="en-IN"/>
              </a:p>
            </p:txBody>
          </p:sp>
        </p:grpSp>
        <p:grpSp>
          <p:nvGrpSpPr>
            <p:cNvPr id="6181" name="Group 149"/>
            <p:cNvGrpSpPr/>
            <p:nvPr/>
          </p:nvGrpSpPr>
          <p:grpSpPr bwMode="auto">
            <a:xfrm>
              <a:off x="1536" y="1200"/>
              <a:ext cx="0" cy="624"/>
              <a:chOff x="1536" y="1200"/>
              <a:chExt cx="0" cy="624"/>
            </a:xfrm>
          </p:grpSpPr>
          <p:sp>
            <p:nvSpPr>
              <p:cNvPr id="1136" name="Line 150"/>
              <p:cNvSpPr>
                <a:spLocks noChangeShapeType="1"/>
              </p:cNvSpPr>
              <p:nvPr/>
            </p:nvSpPr>
            <p:spPr bwMode="auto">
              <a:xfrm>
                <a:off x="1536" y="1200"/>
                <a:ext cx="0" cy="624"/>
              </a:xfrm>
              <a:prstGeom prst="line">
                <a:avLst/>
              </a:prstGeom>
              <a:noFill/>
              <a:ln w="9525">
                <a:solidFill>
                  <a:schemeClr val="bg2"/>
                </a:solidFill>
                <a:round/>
              </a:ln>
            </p:spPr>
            <p:txBody>
              <a:bodyPr wrap="none" anchor="ctr"/>
              <a:lstStyle/>
              <a:p>
                <a:endParaRPr lang="en-IN"/>
              </a:p>
            </p:txBody>
          </p:sp>
          <p:sp>
            <p:nvSpPr>
              <p:cNvPr id="1137" name="Line 151"/>
              <p:cNvSpPr>
                <a:spLocks noChangeShapeType="1"/>
              </p:cNvSpPr>
              <p:nvPr/>
            </p:nvSpPr>
            <p:spPr bwMode="auto">
              <a:xfrm>
                <a:off x="1536" y="1530"/>
                <a:ext cx="0" cy="144"/>
              </a:xfrm>
              <a:prstGeom prst="line">
                <a:avLst/>
              </a:prstGeom>
              <a:noFill/>
              <a:ln w="9525">
                <a:solidFill>
                  <a:schemeClr val="bg2"/>
                </a:solidFill>
                <a:round/>
                <a:tailEnd type="triangle" w="med" len="med"/>
              </a:ln>
            </p:spPr>
            <p:txBody>
              <a:bodyPr wrap="none" anchor="ctr"/>
              <a:lstStyle/>
              <a:p>
                <a:endParaRPr lang="en-IN"/>
              </a:p>
            </p:txBody>
          </p:sp>
        </p:grpSp>
      </p:grpSp>
      <p:grpSp>
        <p:nvGrpSpPr>
          <p:cNvPr id="6182" name="Group 152"/>
          <p:cNvGrpSpPr/>
          <p:nvPr/>
        </p:nvGrpSpPr>
        <p:grpSpPr bwMode="auto">
          <a:xfrm>
            <a:off x="427038" y="5210175"/>
            <a:ext cx="2005012" cy="1503363"/>
            <a:chOff x="280" y="3216"/>
            <a:chExt cx="1352" cy="1013"/>
          </a:xfrm>
        </p:grpSpPr>
        <p:sp>
          <p:nvSpPr>
            <p:cNvPr id="1123" name="Rectangle 153"/>
            <p:cNvSpPr>
              <a:spLocks noChangeArrowheads="1"/>
            </p:cNvSpPr>
            <p:nvPr/>
          </p:nvSpPr>
          <p:spPr bwMode="auto">
            <a:xfrm>
              <a:off x="336" y="3453"/>
              <a:ext cx="1296" cy="720"/>
            </a:xfrm>
            <a:prstGeom prst="rect">
              <a:avLst/>
            </a:prstGeom>
            <a:solidFill>
              <a:srgbClr val="FFFFCC"/>
            </a:solidFill>
            <a:ln w="9525">
              <a:solidFill>
                <a:schemeClr val="tx1"/>
              </a:solidFill>
              <a:miter lim="800000"/>
            </a:ln>
          </p:spPr>
          <p:txBody>
            <a:bodyPr wrap="none" anchor="ctr"/>
            <a:lstStyle/>
            <a:p>
              <a:endParaRPr lang="en-IN"/>
            </a:p>
          </p:txBody>
        </p:sp>
        <p:sp>
          <p:nvSpPr>
            <p:cNvPr id="1124" name="Rectangle 154"/>
            <p:cNvSpPr>
              <a:spLocks noChangeArrowheads="1"/>
            </p:cNvSpPr>
            <p:nvPr/>
          </p:nvSpPr>
          <p:spPr bwMode="auto">
            <a:xfrm>
              <a:off x="630" y="3648"/>
              <a:ext cx="672" cy="288"/>
            </a:xfrm>
            <a:prstGeom prst="rect">
              <a:avLst/>
            </a:prstGeom>
            <a:solidFill>
              <a:schemeClr val="bg1"/>
            </a:solidFill>
            <a:ln w="28575">
              <a:solidFill>
                <a:schemeClr val="tx1"/>
              </a:solidFill>
              <a:miter lim="800000"/>
            </a:ln>
          </p:spPr>
          <p:txBody>
            <a:bodyPr wrap="none" anchor="ctr"/>
            <a:lstStyle/>
            <a:p>
              <a:endParaRPr lang="en-IN"/>
            </a:p>
          </p:txBody>
        </p:sp>
        <p:sp>
          <p:nvSpPr>
            <p:cNvPr id="1125" name="Line 155"/>
            <p:cNvSpPr>
              <a:spLocks noChangeShapeType="1"/>
            </p:cNvSpPr>
            <p:nvPr/>
          </p:nvSpPr>
          <p:spPr bwMode="auto">
            <a:xfrm flipV="1">
              <a:off x="624" y="3216"/>
              <a:ext cx="0" cy="528"/>
            </a:xfrm>
            <a:prstGeom prst="line">
              <a:avLst/>
            </a:prstGeom>
            <a:noFill/>
            <a:ln w="9525">
              <a:solidFill>
                <a:schemeClr val="bg2"/>
              </a:solidFill>
              <a:round/>
            </a:ln>
          </p:spPr>
          <p:txBody>
            <a:bodyPr wrap="none" anchor="ctr"/>
            <a:lstStyle/>
            <a:p>
              <a:endParaRPr lang="en-IN"/>
            </a:p>
          </p:txBody>
        </p:sp>
        <p:sp>
          <p:nvSpPr>
            <p:cNvPr id="1126" name="Line 156"/>
            <p:cNvSpPr>
              <a:spLocks noChangeShapeType="1"/>
            </p:cNvSpPr>
            <p:nvPr/>
          </p:nvSpPr>
          <p:spPr bwMode="auto">
            <a:xfrm flipV="1">
              <a:off x="1296" y="3216"/>
              <a:ext cx="0" cy="576"/>
            </a:xfrm>
            <a:prstGeom prst="line">
              <a:avLst/>
            </a:prstGeom>
            <a:noFill/>
            <a:ln w="9525">
              <a:solidFill>
                <a:schemeClr val="bg2"/>
              </a:solidFill>
              <a:round/>
            </a:ln>
          </p:spPr>
          <p:txBody>
            <a:bodyPr wrap="none" anchor="ctr"/>
            <a:lstStyle/>
            <a:p>
              <a:endParaRPr lang="en-IN"/>
            </a:p>
          </p:txBody>
        </p:sp>
        <p:sp>
          <p:nvSpPr>
            <p:cNvPr id="1127" name="Text Box 157"/>
            <p:cNvSpPr txBox="1">
              <a:spLocks noChangeArrowheads="1"/>
            </p:cNvSpPr>
            <p:nvPr/>
          </p:nvSpPr>
          <p:spPr bwMode="auto">
            <a:xfrm>
              <a:off x="280" y="4044"/>
              <a:ext cx="255" cy="185"/>
            </a:xfrm>
            <a:prstGeom prst="rect">
              <a:avLst/>
            </a:prstGeom>
            <a:noFill/>
            <a:ln w="9525">
              <a:noFill/>
              <a:miter lim="800000"/>
            </a:ln>
          </p:spPr>
          <p:txBody>
            <a:bodyPr wrap="none">
              <a:spAutoFit/>
            </a:bodyPr>
            <a:lstStyle/>
            <a:p>
              <a:pPr algn="ctr"/>
              <a:r>
                <a:rPr lang="en-US" sz="1200">
                  <a:latin typeface="Times New Roman" charset="0"/>
                </a:rPr>
                <a:t>HP</a:t>
              </a:r>
              <a:endParaRPr lang="en-US" sz="1200">
                <a:latin typeface="Times New Roman" charset="0"/>
              </a:endParaRPr>
            </a:p>
          </p:txBody>
        </p:sp>
        <p:sp>
          <p:nvSpPr>
            <p:cNvPr id="1128" name="Text Box 158"/>
            <p:cNvSpPr txBox="1">
              <a:spLocks noChangeArrowheads="1"/>
            </p:cNvSpPr>
            <p:nvPr/>
          </p:nvSpPr>
          <p:spPr bwMode="auto">
            <a:xfrm>
              <a:off x="477" y="3567"/>
              <a:ext cx="170" cy="185"/>
            </a:xfrm>
            <a:prstGeom prst="rect">
              <a:avLst/>
            </a:prstGeom>
            <a:noFill/>
            <a:ln w="9525">
              <a:noFill/>
              <a:miter lim="800000"/>
            </a:ln>
          </p:spPr>
          <p:txBody>
            <a:bodyPr wrap="none">
              <a:spAutoFit/>
            </a:bodyPr>
            <a:lstStyle/>
            <a:p>
              <a:pPr algn="ctr"/>
              <a:r>
                <a:rPr lang="en-US" sz="1200">
                  <a:latin typeface="Times New Roman" charset="0"/>
                </a:rPr>
                <a:t>a</a:t>
              </a:r>
              <a:endParaRPr lang="en-US" sz="1200">
                <a:latin typeface="Times New Roman" charset="0"/>
              </a:endParaRPr>
            </a:p>
          </p:txBody>
        </p:sp>
        <p:sp>
          <p:nvSpPr>
            <p:cNvPr id="1129" name="Text Box 159"/>
            <p:cNvSpPr txBox="1">
              <a:spLocks noChangeArrowheads="1"/>
            </p:cNvSpPr>
            <p:nvPr/>
          </p:nvSpPr>
          <p:spPr bwMode="auto">
            <a:xfrm>
              <a:off x="478" y="3807"/>
              <a:ext cx="176" cy="185"/>
            </a:xfrm>
            <a:prstGeom prst="rect">
              <a:avLst/>
            </a:prstGeom>
            <a:noFill/>
            <a:ln w="9525">
              <a:noFill/>
              <a:miter lim="800000"/>
            </a:ln>
          </p:spPr>
          <p:txBody>
            <a:bodyPr wrap="none">
              <a:spAutoFit/>
            </a:bodyPr>
            <a:lstStyle/>
            <a:p>
              <a:pPr algn="ctr"/>
              <a:r>
                <a:rPr lang="en-US" sz="1200">
                  <a:latin typeface="Times New Roman" charset="0"/>
                </a:rPr>
                <a:t>b</a:t>
              </a:r>
              <a:endParaRPr lang="en-US" sz="1200">
                <a:latin typeface="Times New Roman" charset="0"/>
              </a:endParaRPr>
            </a:p>
          </p:txBody>
        </p:sp>
        <p:sp>
          <p:nvSpPr>
            <p:cNvPr id="1130" name="Text Box 160"/>
            <p:cNvSpPr txBox="1">
              <a:spLocks noChangeArrowheads="1"/>
            </p:cNvSpPr>
            <p:nvPr/>
          </p:nvSpPr>
          <p:spPr bwMode="auto">
            <a:xfrm>
              <a:off x="1270" y="3807"/>
              <a:ext cx="170" cy="185"/>
            </a:xfrm>
            <a:prstGeom prst="rect">
              <a:avLst/>
            </a:prstGeom>
            <a:noFill/>
            <a:ln w="9525">
              <a:noFill/>
              <a:miter lim="800000"/>
            </a:ln>
          </p:spPr>
          <p:txBody>
            <a:bodyPr wrap="none">
              <a:spAutoFit/>
            </a:bodyPr>
            <a:lstStyle/>
            <a:p>
              <a:pPr algn="ctr"/>
              <a:r>
                <a:rPr lang="en-US" sz="1200">
                  <a:latin typeface="Times New Roman" charset="0"/>
                </a:rPr>
                <a:t>c</a:t>
              </a:r>
              <a:endParaRPr lang="en-US" sz="1200">
                <a:latin typeface="Times New Roman" charset="0"/>
              </a:endParaRPr>
            </a:p>
          </p:txBody>
        </p:sp>
        <p:sp>
          <p:nvSpPr>
            <p:cNvPr id="1131" name="Text Box 161"/>
            <p:cNvSpPr txBox="1">
              <a:spLocks noChangeArrowheads="1"/>
            </p:cNvSpPr>
            <p:nvPr/>
          </p:nvSpPr>
          <p:spPr bwMode="auto">
            <a:xfrm>
              <a:off x="1270" y="3567"/>
              <a:ext cx="176" cy="185"/>
            </a:xfrm>
            <a:prstGeom prst="rect">
              <a:avLst/>
            </a:prstGeom>
            <a:noFill/>
            <a:ln w="9525">
              <a:noFill/>
              <a:miter lim="800000"/>
            </a:ln>
          </p:spPr>
          <p:txBody>
            <a:bodyPr wrap="none">
              <a:spAutoFit/>
            </a:bodyPr>
            <a:lstStyle/>
            <a:p>
              <a:pPr algn="ctr"/>
              <a:r>
                <a:rPr lang="en-US" sz="1200">
                  <a:latin typeface="Times New Roman" charset="0"/>
                </a:rPr>
                <a:t>d</a:t>
              </a:r>
              <a:endParaRPr lang="en-US" sz="1200">
                <a:latin typeface="Times New Roman" charset="0"/>
              </a:endParaRPr>
            </a:p>
          </p:txBody>
        </p:sp>
      </p:grpSp>
      <p:grpSp>
        <p:nvGrpSpPr>
          <p:cNvPr id="6183" name="Group 162"/>
          <p:cNvGrpSpPr/>
          <p:nvPr/>
        </p:nvGrpSpPr>
        <p:grpSpPr bwMode="auto">
          <a:xfrm>
            <a:off x="4354513" y="4724400"/>
            <a:ext cx="3875087" cy="728663"/>
            <a:chOff x="2928" y="2806"/>
            <a:chExt cx="2256" cy="577"/>
          </a:xfrm>
        </p:grpSpPr>
        <p:sp>
          <p:nvSpPr>
            <p:cNvPr id="1113" name="Line 163"/>
            <p:cNvSpPr>
              <a:spLocks noChangeShapeType="1"/>
            </p:cNvSpPr>
            <p:nvPr/>
          </p:nvSpPr>
          <p:spPr bwMode="auto">
            <a:xfrm>
              <a:off x="2928" y="2928"/>
              <a:ext cx="2256" cy="0"/>
            </a:xfrm>
            <a:prstGeom prst="line">
              <a:avLst/>
            </a:prstGeom>
            <a:noFill/>
            <a:ln w="9525">
              <a:solidFill>
                <a:schemeClr val="folHlink"/>
              </a:solidFill>
              <a:round/>
            </a:ln>
          </p:spPr>
          <p:txBody>
            <a:bodyPr wrap="none" anchor="ctr"/>
            <a:lstStyle/>
            <a:p>
              <a:endParaRPr lang="en-IN"/>
            </a:p>
          </p:txBody>
        </p:sp>
        <p:sp>
          <p:nvSpPr>
            <p:cNvPr id="1114" name="Line 164"/>
            <p:cNvSpPr>
              <a:spLocks noChangeShapeType="1"/>
            </p:cNvSpPr>
            <p:nvPr/>
          </p:nvSpPr>
          <p:spPr bwMode="auto">
            <a:xfrm>
              <a:off x="3168" y="3264"/>
              <a:ext cx="1968" cy="0"/>
            </a:xfrm>
            <a:prstGeom prst="line">
              <a:avLst/>
            </a:prstGeom>
            <a:noFill/>
            <a:ln w="9525">
              <a:solidFill>
                <a:schemeClr val="folHlink"/>
              </a:solidFill>
              <a:round/>
            </a:ln>
          </p:spPr>
          <p:txBody>
            <a:bodyPr wrap="none" anchor="ctr"/>
            <a:lstStyle/>
            <a:p>
              <a:endParaRPr lang="en-IN"/>
            </a:p>
          </p:txBody>
        </p:sp>
        <p:sp>
          <p:nvSpPr>
            <p:cNvPr id="1115" name="Line 165"/>
            <p:cNvSpPr>
              <a:spLocks noChangeShapeType="1"/>
            </p:cNvSpPr>
            <p:nvPr/>
          </p:nvSpPr>
          <p:spPr bwMode="auto">
            <a:xfrm>
              <a:off x="4752" y="2928"/>
              <a:ext cx="192" cy="0"/>
            </a:xfrm>
            <a:prstGeom prst="line">
              <a:avLst/>
            </a:prstGeom>
            <a:noFill/>
            <a:ln w="28575">
              <a:solidFill>
                <a:srgbClr val="FF3300"/>
              </a:solidFill>
              <a:round/>
            </a:ln>
          </p:spPr>
          <p:txBody>
            <a:bodyPr wrap="none" anchor="ctr"/>
            <a:lstStyle/>
            <a:p>
              <a:endParaRPr lang="en-IN"/>
            </a:p>
          </p:txBody>
        </p:sp>
        <p:sp>
          <p:nvSpPr>
            <p:cNvPr id="1116" name="Line 166"/>
            <p:cNvSpPr>
              <a:spLocks noChangeShapeType="1"/>
            </p:cNvSpPr>
            <p:nvPr/>
          </p:nvSpPr>
          <p:spPr bwMode="auto">
            <a:xfrm>
              <a:off x="4368" y="3264"/>
              <a:ext cx="192" cy="0"/>
            </a:xfrm>
            <a:prstGeom prst="line">
              <a:avLst/>
            </a:prstGeom>
            <a:noFill/>
            <a:ln w="28575">
              <a:solidFill>
                <a:srgbClr val="FF3300"/>
              </a:solidFill>
              <a:round/>
            </a:ln>
          </p:spPr>
          <p:txBody>
            <a:bodyPr wrap="none" anchor="ctr"/>
            <a:lstStyle/>
            <a:p>
              <a:endParaRPr lang="en-IN"/>
            </a:p>
          </p:txBody>
        </p:sp>
        <p:sp>
          <p:nvSpPr>
            <p:cNvPr id="1117" name="Line 167"/>
            <p:cNvSpPr>
              <a:spLocks noChangeShapeType="1"/>
            </p:cNvSpPr>
            <p:nvPr/>
          </p:nvSpPr>
          <p:spPr bwMode="auto">
            <a:xfrm flipH="1">
              <a:off x="4368" y="2928"/>
              <a:ext cx="384" cy="336"/>
            </a:xfrm>
            <a:prstGeom prst="line">
              <a:avLst/>
            </a:prstGeom>
            <a:noFill/>
            <a:ln w="28575">
              <a:solidFill>
                <a:srgbClr val="FF3300"/>
              </a:solidFill>
              <a:round/>
            </a:ln>
          </p:spPr>
          <p:txBody>
            <a:bodyPr wrap="none" anchor="ctr"/>
            <a:lstStyle/>
            <a:p>
              <a:endParaRPr lang="en-IN"/>
            </a:p>
          </p:txBody>
        </p:sp>
        <p:sp>
          <p:nvSpPr>
            <p:cNvPr id="1118" name="Line 168"/>
            <p:cNvSpPr>
              <a:spLocks noChangeShapeType="1"/>
            </p:cNvSpPr>
            <p:nvPr/>
          </p:nvSpPr>
          <p:spPr bwMode="auto">
            <a:xfrm flipH="1">
              <a:off x="4560" y="2928"/>
              <a:ext cx="384" cy="336"/>
            </a:xfrm>
            <a:prstGeom prst="line">
              <a:avLst/>
            </a:prstGeom>
            <a:noFill/>
            <a:ln w="28575">
              <a:solidFill>
                <a:srgbClr val="FF3300"/>
              </a:solidFill>
              <a:round/>
            </a:ln>
          </p:spPr>
          <p:txBody>
            <a:bodyPr wrap="none" anchor="ctr"/>
            <a:lstStyle/>
            <a:p>
              <a:endParaRPr lang="en-IN"/>
            </a:p>
          </p:txBody>
        </p:sp>
        <p:sp>
          <p:nvSpPr>
            <p:cNvPr id="1119" name="Text Box 169"/>
            <p:cNvSpPr txBox="1">
              <a:spLocks noChangeArrowheads="1"/>
            </p:cNvSpPr>
            <p:nvPr/>
          </p:nvSpPr>
          <p:spPr bwMode="auto">
            <a:xfrm>
              <a:off x="4239" y="3135"/>
              <a:ext cx="207" cy="218"/>
            </a:xfrm>
            <a:prstGeom prst="rect">
              <a:avLst/>
            </a:prstGeom>
            <a:noFill/>
            <a:ln w="9525">
              <a:noFill/>
              <a:miter lim="800000"/>
            </a:ln>
          </p:spPr>
          <p:txBody>
            <a:bodyPr wrap="none">
              <a:spAutoFit/>
            </a:bodyPr>
            <a:lstStyle/>
            <a:p>
              <a:pPr algn="ctr"/>
              <a:r>
                <a:rPr lang="en-US" sz="1200">
                  <a:latin typeface="Times New Roman" charset="0"/>
                </a:rPr>
                <a:t>a</a:t>
              </a:r>
              <a:r>
                <a:rPr lang="en-US" sz="1200" baseline="-25000">
                  <a:latin typeface="Times New Roman" charset="0"/>
                </a:rPr>
                <a:t>1</a:t>
              </a:r>
              <a:r>
                <a:rPr lang="en-US" sz="1200">
                  <a:latin typeface="Times New Roman" charset="0"/>
                </a:rPr>
                <a:t>’</a:t>
              </a:r>
              <a:endParaRPr lang="en-US" sz="1200" baseline="-25000">
                <a:latin typeface="Times New Roman" charset="0"/>
              </a:endParaRPr>
            </a:p>
          </p:txBody>
        </p:sp>
        <p:sp>
          <p:nvSpPr>
            <p:cNvPr id="1120" name="Text Box 170"/>
            <p:cNvSpPr txBox="1">
              <a:spLocks noChangeArrowheads="1"/>
            </p:cNvSpPr>
            <p:nvPr/>
          </p:nvSpPr>
          <p:spPr bwMode="auto">
            <a:xfrm>
              <a:off x="4582" y="2812"/>
              <a:ext cx="211" cy="218"/>
            </a:xfrm>
            <a:prstGeom prst="rect">
              <a:avLst/>
            </a:prstGeom>
            <a:noFill/>
            <a:ln w="9525">
              <a:noFill/>
              <a:miter lim="800000"/>
            </a:ln>
          </p:spPr>
          <p:txBody>
            <a:bodyPr wrap="none">
              <a:spAutoFit/>
            </a:bodyPr>
            <a:lstStyle/>
            <a:p>
              <a:pPr algn="ctr"/>
              <a:r>
                <a:rPr lang="en-US" sz="1200">
                  <a:latin typeface="Times New Roman" charset="0"/>
                </a:rPr>
                <a:t>d</a:t>
              </a:r>
              <a:r>
                <a:rPr lang="en-US" sz="1200" baseline="-25000">
                  <a:latin typeface="Times New Roman" charset="0"/>
                </a:rPr>
                <a:t>1</a:t>
              </a:r>
              <a:r>
                <a:rPr lang="en-US" sz="1200">
                  <a:latin typeface="Times New Roman" charset="0"/>
                </a:rPr>
                <a:t>’</a:t>
              </a:r>
              <a:endParaRPr lang="en-US" sz="1200" baseline="-25000">
                <a:latin typeface="Times New Roman" charset="0"/>
              </a:endParaRPr>
            </a:p>
          </p:txBody>
        </p:sp>
        <p:sp>
          <p:nvSpPr>
            <p:cNvPr id="1121" name="Text Box 171"/>
            <p:cNvSpPr txBox="1">
              <a:spLocks noChangeArrowheads="1"/>
            </p:cNvSpPr>
            <p:nvPr/>
          </p:nvSpPr>
          <p:spPr bwMode="auto">
            <a:xfrm>
              <a:off x="4912" y="2806"/>
              <a:ext cx="206" cy="217"/>
            </a:xfrm>
            <a:prstGeom prst="rect">
              <a:avLst/>
            </a:prstGeom>
            <a:noFill/>
            <a:ln w="9525">
              <a:noFill/>
              <a:miter lim="800000"/>
            </a:ln>
          </p:spPr>
          <p:txBody>
            <a:bodyPr wrap="none">
              <a:spAutoFit/>
            </a:bodyPr>
            <a:lstStyle/>
            <a:p>
              <a:pPr algn="ctr"/>
              <a:r>
                <a:rPr lang="en-US" sz="1200">
                  <a:latin typeface="Times New Roman" charset="0"/>
                </a:rPr>
                <a:t>c</a:t>
              </a:r>
              <a:r>
                <a:rPr lang="en-US" sz="1200" baseline="-25000">
                  <a:latin typeface="Times New Roman" charset="0"/>
                </a:rPr>
                <a:t>1</a:t>
              </a:r>
              <a:r>
                <a:rPr lang="en-US" sz="1200">
                  <a:latin typeface="Times New Roman" charset="0"/>
                </a:rPr>
                <a:t>’</a:t>
              </a:r>
              <a:endParaRPr lang="en-US" sz="1200" baseline="-25000">
                <a:latin typeface="Times New Roman" charset="0"/>
              </a:endParaRPr>
            </a:p>
          </p:txBody>
        </p:sp>
        <p:sp>
          <p:nvSpPr>
            <p:cNvPr id="1122" name="Text Box 172"/>
            <p:cNvSpPr txBox="1">
              <a:spLocks noChangeArrowheads="1"/>
            </p:cNvSpPr>
            <p:nvPr/>
          </p:nvSpPr>
          <p:spPr bwMode="auto">
            <a:xfrm>
              <a:off x="4564" y="3166"/>
              <a:ext cx="211" cy="217"/>
            </a:xfrm>
            <a:prstGeom prst="rect">
              <a:avLst/>
            </a:prstGeom>
            <a:noFill/>
            <a:ln w="9525">
              <a:noFill/>
              <a:miter lim="800000"/>
            </a:ln>
          </p:spPr>
          <p:txBody>
            <a:bodyPr wrap="none">
              <a:spAutoFit/>
            </a:bodyPr>
            <a:lstStyle/>
            <a:p>
              <a:pPr algn="ctr"/>
              <a:r>
                <a:rPr lang="en-US" sz="1200">
                  <a:latin typeface="Times New Roman" charset="0"/>
                </a:rPr>
                <a:t>b</a:t>
              </a:r>
              <a:r>
                <a:rPr lang="en-US" sz="1200" baseline="-25000">
                  <a:latin typeface="Times New Roman" charset="0"/>
                </a:rPr>
                <a:t>1</a:t>
              </a:r>
              <a:r>
                <a:rPr lang="en-US" sz="1200">
                  <a:latin typeface="Times New Roman" charset="0"/>
                </a:rPr>
                <a:t>’</a:t>
              </a:r>
              <a:endParaRPr lang="en-US" sz="1200" baseline="-25000">
                <a:latin typeface="Times New Roman" charset="0"/>
              </a:endParaRPr>
            </a:p>
          </p:txBody>
        </p:sp>
      </p:grpSp>
      <p:sp>
        <p:nvSpPr>
          <p:cNvPr id="6317" name="AutoShape 173"/>
          <p:cNvSpPr>
            <a:spLocks noChangeArrowheads="1"/>
          </p:cNvSpPr>
          <p:nvPr/>
        </p:nvSpPr>
        <p:spPr bwMode="auto">
          <a:xfrm rot="19819119" flipH="1">
            <a:off x="1158875" y="2049463"/>
            <a:ext cx="1209675" cy="460375"/>
          </a:xfrm>
          <a:prstGeom prst="parallelogram">
            <a:avLst>
              <a:gd name="adj" fmla="val 46640"/>
            </a:avLst>
          </a:prstGeom>
          <a:solidFill>
            <a:schemeClr val="hlink"/>
          </a:solidFill>
          <a:ln w="19050">
            <a:solidFill>
              <a:srgbClr val="FF3300"/>
            </a:solidFill>
            <a:miter lim="800000"/>
          </a:ln>
        </p:spPr>
        <p:txBody>
          <a:bodyPr wrap="none" anchor="ctr"/>
          <a:lstStyle/>
          <a:p>
            <a:endParaRPr lang="en-IN"/>
          </a:p>
        </p:txBody>
      </p:sp>
      <p:sp>
        <p:nvSpPr>
          <p:cNvPr id="6318" name="Line 174"/>
          <p:cNvSpPr>
            <a:spLocks noChangeShapeType="1"/>
          </p:cNvSpPr>
          <p:nvPr/>
        </p:nvSpPr>
        <p:spPr bwMode="auto">
          <a:xfrm flipV="1">
            <a:off x="6564313" y="2643188"/>
            <a:ext cx="276225" cy="184150"/>
          </a:xfrm>
          <a:prstGeom prst="line">
            <a:avLst/>
          </a:prstGeom>
          <a:noFill/>
          <a:ln w="9525">
            <a:solidFill>
              <a:schemeClr val="tx1"/>
            </a:solidFill>
            <a:round/>
          </a:ln>
        </p:spPr>
        <p:txBody>
          <a:bodyPr wrap="none" anchor="ctr"/>
          <a:lstStyle/>
          <a:p>
            <a:endParaRPr lang="en-IN"/>
          </a:p>
        </p:txBody>
      </p:sp>
      <p:grpSp>
        <p:nvGrpSpPr>
          <p:cNvPr id="6184" name="Group 175"/>
          <p:cNvGrpSpPr/>
          <p:nvPr/>
        </p:nvGrpSpPr>
        <p:grpSpPr bwMode="auto">
          <a:xfrm>
            <a:off x="1844675" y="4711700"/>
            <a:ext cx="3489325" cy="2001838"/>
            <a:chOff x="1104" y="2880"/>
            <a:chExt cx="2352" cy="1349"/>
          </a:xfrm>
        </p:grpSpPr>
        <p:grpSp>
          <p:nvGrpSpPr>
            <p:cNvPr id="6185" name="Group 176"/>
            <p:cNvGrpSpPr/>
            <p:nvPr/>
          </p:nvGrpSpPr>
          <p:grpSpPr bwMode="auto">
            <a:xfrm>
              <a:off x="1104" y="3456"/>
              <a:ext cx="2352" cy="773"/>
              <a:chOff x="1104" y="3456"/>
              <a:chExt cx="2352" cy="773"/>
            </a:xfrm>
          </p:grpSpPr>
          <p:sp>
            <p:nvSpPr>
              <p:cNvPr id="1103" name="Rectangle 177"/>
              <p:cNvSpPr>
                <a:spLocks noChangeArrowheads="1"/>
              </p:cNvSpPr>
              <p:nvPr/>
            </p:nvSpPr>
            <p:spPr bwMode="auto">
              <a:xfrm>
                <a:off x="2160" y="3456"/>
                <a:ext cx="1296" cy="720"/>
              </a:xfrm>
              <a:prstGeom prst="rect">
                <a:avLst/>
              </a:prstGeom>
              <a:solidFill>
                <a:srgbClr val="FFFFCC"/>
              </a:solidFill>
              <a:ln w="9525">
                <a:solidFill>
                  <a:schemeClr val="tx1"/>
                </a:solidFill>
                <a:miter lim="800000"/>
              </a:ln>
            </p:spPr>
            <p:txBody>
              <a:bodyPr wrap="none" anchor="ctr"/>
              <a:lstStyle/>
              <a:p>
                <a:endParaRPr lang="en-IN"/>
              </a:p>
            </p:txBody>
          </p:sp>
          <p:sp>
            <p:nvSpPr>
              <p:cNvPr id="1104" name="Rectangle 178"/>
              <p:cNvSpPr>
                <a:spLocks noChangeArrowheads="1"/>
              </p:cNvSpPr>
              <p:nvPr/>
            </p:nvSpPr>
            <p:spPr bwMode="auto">
              <a:xfrm>
                <a:off x="2550" y="3648"/>
                <a:ext cx="522" cy="288"/>
              </a:xfrm>
              <a:prstGeom prst="rect">
                <a:avLst/>
              </a:prstGeom>
              <a:solidFill>
                <a:schemeClr val="bg1"/>
              </a:solidFill>
              <a:ln w="28575">
                <a:solidFill>
                  <a:schemeClr val="tx1"/>
                </a:solidFill>
                <a:miter lim="800000"/>
              </a:ln>
            </p:spPr>
            <p:txBody>
              <a:bodyPr wrap="none" anchor="ctr"/>
              <a:lstStyle/>
              <a:p>
                <a:endParaRPr lang="en-IN"/>
              </a:p>
            </p:txBody>
          </p:sp>
          <p:sp>
            <p:nvSpPr>
              <p:cNvPr id="1105" name="Text Box 179"/>
              <p:cNvSpPr txBox="1">
                <a:spLocks noChangeArrowheads="1"/>
              </p:cNvSpPr>
              <p:nvPr/>
            </p:nvSpPr>
            <p:spPr bwMode="auto">
              <a:xfrm>
                <a:off x="2105" y="4044"/>
                <a:ext cx="255" cy="185"/>
              </a:xfrm>
              <a:prstGeom prst="rect">
                <a:avLst/>
              </a:prstGeom>
              <a:noFill/>
              <a:ln w="9525">
                <a:noFill/>
                <a:miter lim="800000"/>
              </a:ln>
            </p:spPr>
            <p:txBody>
              <a:bodyPr wrap="none">
                <a:spAutoFit/>
              </a:bodyPr>
              <a:lstStyle/>
              <a:p>
                <a:pPr algn="ctr"/>
                <a:r>
                  <a:rPr lang="en-US" sz="1200">
                    <a:latin typeface="Times New Roman" charset="0"/>
                  </a:rPr>
                  <a:t>HP</a:t>
                </a:r>
                <a:endParaRPr lang="en-US" sz="1200">
                  <a:latin typeface="Times New Roman" charset="0"/>
                </a:endParaRPr>
              </a:p>
            </p:txBody>
          </p:sp>
          <p:grpSp>
            <p:nvGrpSpPr>
              <p:cNvPr id="6186" name="Group 180"/>
              <p:cNvGrpSpPr/>
              <p:nvPr/>
            </p:nvGrpSpPr>
            <p:grpSpPr bwMode="auto">
              <a:xfrm>
                <a:off x="2400" y="3555"/>
                <a:ext cx="840" cy="486"/>
                <a:chOff x="2400" y="3555"/>
                <a:chExt cx="840" cy="486"/>
              </a:xfrm>
            </p:grpSpPr>
            <p:sp>
              <p:nvSpPr>
                <p:cNvPr id="1109" name="Text Box 181"/>
                <p:cNvSpPr txBox="1">
                  <a:spLocks noChangeArrowheads="1"/>
                </p:cNvSpPr>
                <p:nvPr/>
              </p:nvSpPr>
              <p:spPr bwMode="auto">
                <a:xfrm>
                  <a:off x="2400" y="3567"/>
                  <a:ext cx="205" cy="185"/>
                </a:xfrm>
                <a:prstGeom prst="rect">
                  <a:avLst/>
                </a:prstGeom>
                <a:noFill/>
                <a:ln w="9525">
                  <a:noFill/>
                  <a:miter lim="800000"/>
                </a:ln>
              </p:spPr>
              <p:txBody>
                <a:bodyPr wrap="none">
                  <a:spAutoFit/>
                </a:bodyPr>
                <a:lstStyle/>
                <a:p>
                  <a:pPr algn="ctr"/>
                  <a:r>
                    <a:rPr lang="en-US" sz="1200">
                      <a:latin typeface="Times New Roman" charset="0"/>
                    </a:rPr>
                    <a:t>a</a:t>
                  </a:r>
                  <a:r>
                    <a:rPr lang="en-US" sz="1200" baseline="-25000">
                      <a:latin typeface="Times New Roman" charset="0"/>
                    </a:rPr>
                    <a:t>1</a:t>
                  </a:r>
                  <a:endParaRPr lang="en-US" sz="1200" baseline="-25000">
                    <a:latin typeface="Times New Roman" charset="0"/>
                  </a:endParaRPr>
                </a:p>
              </p:txBody>
            </p:sp>
            <p:sp>
              <p:nvSpPr>
                <p:cNvPr id="1110" name="Text Box 182"/>
                <p:cNvSpPr txBox="1">
                  <a:spLocks noChangeArrowheads="1"/>
                </p:cNvSpPr>
                <p:nvPr/>
              </p:nvSpPr>
              <p:spPr bwMode="auto">
                <a:xfrm>
                  <a:off x="2401" y="3854"/>
                  <a:ext cx="210" cy="185"/>
                </a:xfrm>
                <a:prstGeom prst="rect">
                  <a:avLst/>
                </a:prstGeom>
                <a:noFill/>
                <a:ln w="9525">
                  <a:noFill/>
                  <a:miter lim="800000"/>
                </a:ln>
              </p:spPr>
              <p:txBody>
                <a:bodyPr wrap="none">
                  <a:spAutoFit/>
                </a:bodyPr>
                <a:lstStyle/>
                <a:p>
                  <a:pPr algn="ctr"/>
                  <a:r>
                    <a:rPr lang="en-US" sz="1200">
                      <a:latin typeface="Times New Roman" charset="0"/>
                    </a:rPr>
                    <a:t>b</a:t>
                  </a:r>
                  <a:r>
                    <a:rPr lang="en-US" sz="1200" baseline="-25000">
                      <a:latin typeface="Times New Roman" charset="0"/>
                    </a:rPr>
                    <a:t>1</a:t>
                  </a:r>
                  <a:endParaRPr lang="en-US" sz="1200" baseline="-25000">
                    <a:latin typeface="Times New Roman" charset="0"/>
                  </a:endParaRPr>
                </a:p>
              </p:txBody>
            </p:sp>
            <p:sp>
              <p:nvSpPr>
                <p:cNvPr id="1111" name="Text Box 183"/>
                <p:cNvSpPr txBox="1">
                  <a:spLocks noChangeArrowheads="1"/>
                </p:cNvSpPr>
                <p:nvPr/>
              </p:nvSpPr>
              <p:spPr bwMode="auto">
                <a:xfrm>
                  <a:off x="3024" y="3855"/>
                  <a:ext cx="204" cy="186"/>
                </a:xfrm>
                <a:prstGeom prst="rect">
                  <a:avLst/>
                </a:prstGeom>
                <a:noFill/>
                <a:ln w="9525">
                  <a:noFill/>
                  <a:miter lim="800000"/>
                </a:ln>
              </p:spPr>
              <p:txBody>
                <a:bodyPr wrap="none">
                  <a:spAutoFit/>
                </a:bodyPr>
                <a:lstStyle/>
                <a:p>
                  <a:pPr algn="ctr"/>
                  <a:r>
                    <a:rPr lang="en-US" sz="1200">
                      <a:latin typeface="Times New Roman" charset="0"/>
                    </a:rPr>
                    <a:t>c</a:t>
                  </a:r>
                  <a:r>
                    <a:rPr lang="en-US" sz="1200" baseline="-25000">
                      <a:latin typeface="Times New Roman" charset="0"/>
                    </a:rPr>
                    <a:t>1</a:t>
                  </a:r>
                  <a:endParaRPr lang="en-US" sz="1200" baseline="-25000">
                    <a:latin typeface="Times New Roman" charset="0"/>
                  </a:endParaRPr>
                </a:p>
              </p:txBody>
            </p:sp>
            <p:sp>
              <p:nvSpPr>
                <p:cNvPr id="1112" name="Text Box 184"/>
                <p:cNvSpPr txBox="1">
                  <a:spLocks noChangeArrowheads="1"/>
                </p:cNvSpPr>
                <p:nvPr/>
              </p:nvSpPr>
              <p:spPr bwMode="auto">
                <a:xfrm>
                  <a:off x="3030" y="3555"/>
                  <a:ext cx="210" cy="185"/>
                </a:xfrm>
                <a:prstGeom prst="rect">
                  <a:avLst/>
                </a:prstGeom>
                <a:noFill/>
                <a:ln w="9525">
                  <a:noFill/>
                  <a:miter lim="800000"/>
                </a:ln>
              </p:spPr>
              <p:txBody>
                <a:bodyPr wrap="none">
                  <a:spAutoFit/>
                </a:bodyPr>
                <a:lstStyle/>
                <a:p>
                  <a:pPr algn="ctr"/>
                  <a:r>
                    <a:rPr lang="en-US" sz="1200">
                      <a:latin typeface="Times New Roman" charset="0"/>
                    </a:rPr>
                    <a:t>d</a:t>
                  </a:r>
                  <a:r>
                    <a:rPr lang="en-US" sz="1200" baseline="-25000">
                      <a:latin typeface="Times New Roman" charset="0"/>
                    </a:rPr>
                    <a:t>1</a:t>
                  </a:r>
                  <a:endParaRPr lang="en-US" sz="1200" baseline="-25000">
                    <a:latin typeface="Times New Roman" charset="0"/>
                  </a:endParaRPr>
                </a:p>
              </p:txBody>
            </p:sp>
          </p:grpSp>
          <p:sp>
            <p:nvSpPr>
              <p:cNvPr id="1107" name="Line 185"/>
              <p:cNvSpPr>
                <a:spLocks noChangeShapeType="1"/>
              </p:cNvSpPr>
              <p:nvPr/>
            </p:nvSpPr>
            <p:spPr bwMode="auto">
              <a:xfrm>
                <a:off x="1104" y="3648"/>
                <a:ext cx="1488" cy="0"/>
              </a:xfrm>
              <a:prstGeom prst="line">
                <a:avLst/>
              </a:prstGeom>
              <a:noFill/>
              <a:ln w="9525">
                <a:solidFill>
                  <a:schemeClr val="folHlink"/>
                </a:solidFill>
                <a:round/>
              </a:ln>
            </p:spPr>
            <p:txBody>
              <a:bodyPr wrap="none" anchor="ctr"/>
              <a:lstStyle/>
              <a:p>
                <a:endParaRPr lang="en-IN"/>
              </a:p>
            </p:txBody>
          </p:sp>
          <p:sp>
            <p:nvSpPr>
              <p:cNvPr id="1108" name="Line 186"/>
              <p:cNvSpPr>
                <a:spLocks noChangeShapeType="1"/>
              </p:cNvSpPr>
              <p:nvPr/>
            </p:nvSpPr>
            <p:spPr bwMode="auto">
              <a:xfrm>
                <a:off x="1104" y="3936"/>
                <a:ext cx="1440" cy="0"/>
              </a:xfrm>
              <a:prstGeom prst="line">
                <a:avLst/>
              </a:prstGeom>
              <a:noFill/>
              <a:ln w="9525">
                <a:solidFill>
                  <a:schemeClr val="folHlink"/>
                </a:solidFill>
                <a:round/>
              </a:ln>
            </p:spPr>
            <p:txBody>
              <a:bodyPr wrap="none" anchor="ctr"/>
              <a:lstStyle/>
              <a:p>
                <a:endParaRPr lang="en-IN"/>
              </a:p>
            </p:txBody>
          </p:sp>
        </p:grpSp>
        <p:sp>
          <p:nvSpPr>
            <p:cNvPr id="1101" name="Line 187"/>
            <p:cNvSpPr>
              <a:spLocks noChangeShapeType="1"/>
            </p:cNvSpPr>
            <p:nvPr/>
          </p:nvSpPr>
          <p:spPr bwMode="auto">
            <a:xfrm>
              <a:off x="2544" y="3216"/>
              <a:ext cx="0" cy="720"/>
            </a:xfrm>
            <a:prstGeom prst="line">
              <a:avLst/>
            </a:prstGeom>
            <a:noFill/>
            <a:ln w="9525">
              <a:solidFill>
                <a:schemeClr val="tx1"/>
              </a:solidFill>
              <a:round/>
            </a:ln>
          </p:spPr>
          <p:txBody>
            <a:bodyPr wrap="none" anchor="ctr"/>
            <a:lstStyle/>
            <a:p>
              <a:endParaRPr lang="en-IN"/>
            </a:p>
          </p:txBody>
        </p:sp>
        <p:sp>
          <p:nvSpPr>
            <p:cNvPr id="1102" name="Line 188"/>
            <p:cNvSpPr>
              <a:spLocks noChangeShapeType="1"/>
            </p:cNvSpPr>
            <p:nvPr/>
          </p:nvSpPr>
          <p:spPr bwMode="auto">
            <a:xfrm>
              <a:off x="3072" y="2880"/>
              <a:ext cx="0" cy="1104"/>
            </a:xfrm>
            <a:prstGeom prst="line">
              <a:avLst/>
            </a:prstGeom>
            <a:noFill/>
            <a:ln w="9525">
              <a:solidFill>
                <a:schemeClr val="tx1"/>
              </a:solidFill>
              <a:round/>
            </a:ln>
          </p:spPr>
          <p:txBody>
            <a:bodyPr wrap="none" anchor="ctr"/>
            <a:lstStyle/>
            <a:p>
              <a:endParaRPr lang="en-IN"/>
            </a:p>
          </p:txBody>
        </p:sp>
      </p:grpSp>
      <p:sp>
        <p:nvSpPr>
          <p:cNvPr id="6333" name="Line 189"/>
          <p:cNvSpPr>
            <a:spLocks noChangeShapeType="1"/>
          </p:cNvSpPr>
          <p:nvPr/>
        </p:nvSpPr>
        <p:spPr bwMode="auto">
          <a:xfrm flipH="1">
            <a:off x="6523038" y="2832100"/>
            <a:ext cx="1425575" cy="0"/>
          </a:xfrm>
          <a:prstGeom prst="line">
            <a:avLst/>
          </a:prstGeom>
          <a:noFill/>
          <a:ln w="9525">
            <a:solidFill>
              <a:schemeClr val="tx1"/>
            </a:solidFill>
            <a:round/>
          </a:ln>
        </p:spPr>
        <p:txBody>
          <a:bodyPr wrap="none" anchor="ctr"/>
          <a:lstStyle/>
          <a:p>
            <a:endParaRPr lang="en-IN"/>
          </a:p>
        </p:txBody>
      </p:sp>
      <p:sp>
        <p:nvSpPr>
          <p:cNvPr id="6334" name="WordArt 190"/>
          <p:cNvSpPr>
            <a:spLocks noChangeArrowheads="1" noChangeShapeType="1" noTextEdit="1"/>
          </p:cNvSpPr>
          <p:nvPr/>
        </p:nvSpPr>
        <p:spPr bwMode="auto">
          <a:xfrm rot="132865">
            <a:off x="3800475" y="1541463"/>
            <a:ext cx="260350" cy="263525"/>
          </a:xfrm>
          <a:prstGeom prst="rect">
            <a:avLst/>
          </a:prstGeom>
        </p:spPr>
        <p:txBody>
          <a:bodyPr wrap="none" fromWordArt="1">
            <a:prstTxWarp prst="textSlantUp">
              <a:avLst>
                <a:gd name="adj" fmla="val 55556"/>
              </a:avLst>
            </a:prstTxWarp>
          </a:bodyPr>
          <a:lstStyle/>
          <a:p>
            <a:pPr algn="ctr"/>
            <a:r>
              <a:rPr lang="en-IN" sz="1200" kern="10">
                <a:ln w="9525">
                  <a:solidFill>
                    <a:srgbClr val="000000"/>
                  </a:solidFill>
                  <a:round/>
                </a:ln>
                <a:solidFill>
                  <a:srgbClr val="000000"/>
                </a:solidFill>
                <a:latin typeface="Arial"/>
                <a:cs typeface="Arial"/>
              </a:rPr>
              <a:t>FV-2</a:t>
            </a:r>
            <a:endParaRPr lang="en-IN" sz="1200" kern="10">
              <a:ln w="9525">
                <a:solidFill>
                  <a:srgbClr val="000000"/>
                </a:solidFill>
                <a:round/>
              </a:ln>
              <a:solidFill>
                <a:srgbClr val="000000"/>
              </a:solidFill>
              <a:latin typeface="Arial"/>
              <a:cs typeface="Arial"/>
            </a:endParaRPr>
          </a:p>
        </p:txBody>
      </p:sp>
      <p:sp>
        <p:nvSpPr>
          <p:cNvPr id="6335" name="WordArt 191" descr="Paper bag"/>
          <p:cNvSpPr>
            <a:spLocks noChangeArrowheads="1" noChangeShapeType="1" noTextEdit="1"/>
          </p:cNvSpPr>
          <p:nvPr/>
        </p:nvSpPr>
        <p:spPr bwMode="auto">
          <a:xfrm rot="-2035882">
            <a:off x="4848225" y="3236913"/>
            <a:ext cx="339725" cy="146050"/>
          </a:xfrm>
          <a:prstGeom prst="rect">
            <a:avLst/>
          </a:prstGeom>
        </p:spPr>
        <p:txBody>
          <a:bodyPr wrap="none" fromWordArt="1">
            <a:prstTxWarp prst="textPlain">
              <a:avLst>
                <a:gd name="adj" fmla="val 56361"/>
              </a:avLst>
            </a:prstTxWarp>
          </a:bodyPr>
          <a:lstStyle/>
          <a:p>
            <a:pPr algn="ctr"/>
            <a:r>
              <a:rPr lang="en-IN" sz="800" kern="10">
                <a:ln w="9525">
                  <a:solidFill>
                    <a:srgbClr val="008000"/>
                  </a:solidFill>
                  <a:round/>
                </a:ln>
                <a:blipFill dpi="0" rotWithShape="0">
                  <a:blip r:embed="rId5"/>
                  <a:srcRect/>
                  <a:tile tx="0" ty="0" sx="100000" sy="100000" flip="none" algn="tl"/>
                </a:blipFill>
                <a:latin typeface="Arial"/>
                <a:cs typeface="Arial"/>
              </a:rPr>
              <a:t>T V-2</a:t>
            </a:r>
            <a:endParaRPr lang="en-IN" sz="800" kern="10">
              <a:ln w="9525">
                <a:solidFill>
                  <a:srgbClr val="008000"/>
                </a:solidFill>
                <a:round/>
              </a:ln>
              <a:blipFill dpi="0" rotWithShape="0">
                <a:blip r:embed="rId5"/>
                <a:srcRect/>
                <a:tile tx="0" ty="0" sx="100000" sy="100000" flip="none" algn="tl"/>
              </a:blipFill>
              <a:latin typeface="Arial"/>
              <a:cs typeface="Arial"/>
            </a:endParaRPr>
          </a:p>
        </p:txBody>
      </p:sp>
      <p:grpSp>
        <p:nvGrpSpPr>
          <p:cNvPr id="6187" name="Group 192"/>
          <p:cNvGrpSpPr/>
          <p:nvPr/>
        </p:nvGrpSpPr>
        <p:grpSpPr bwMode="auto">
          <a:xfrm>
            <a:off x="1600200" y="14288"/>
            <a:ext cx="5638800" cy="381000"/>
            <a:chOff x="1008" y="9"/>
            <a:chExt cx="3552" cy="240"/>
          </a:xfrm>
        </p:grpSpPr>
        <p:sp>
          <p:nvSpPr>
            <p:cNvPr id="1098" name="Rectangle 193"/>
            <p:cNvSpPr>
              <a:spLocks noChangeArrowheads="1"/>
            </p:cNvSpPr>
            <p:nvPr/>
          </p:nvSpPr>
          <p:spPr bwMode="auto">
            <a:xfrm>
              <a:off x="1008" y="9"/>
              <a:ext cx="3552" cy="240"/>
            </a:xfrm>
            <a:prstGeom prst="rect">
              <a:avLst/>
            </a:prstGeom>
            <a:solidFill>
              <a:schemeClr val="accent2"/>
            </a:solidFill>
            <a:ln w="9525">
              <a:solidFill>
                <a:schemeClr val="tx1"/>
              </a:solidFill>
              <a:miter lim="800000"/>
            </a:ln>
          </p:spPr>
          <p:txBody>
            <a:bodyPr wrap="none" anchor="ctr"/>
            <a:lstStyle/>
            <a:p>
              <a:endParaRPr lang="en-IN"/>
            </a:p>
          </p:txBody>
        </p:sp>
        <p:sp>
          <p:nvSpPr>
            <p:cNvPr id="1099" name="Text Box 194"/>
            <p:cNvSpPr txBox="1">
              <a:spLocks noChangeArrowheads="1"/>
            </p:cNvSpPr>
            <p:nvPr/>
          </p:nvSpPr>
          <p:spPr bwMode="auto">
            <a:xfrm>
              <a:off x="1094" y="18"/>
              <a:ext cx="3421" cy="192"/>
            </a:xfrm>
            <a:prstGeom prst="rect">
              <a:avLst/>
            </a:prstGeom>
            <a:noFill/>
            <a:ln w="9525">
              <a:noFill/>
              <a:miter lim="800000"/>
            </a:ln>
          </p:spPr>
          <p:txBody>
            <a:bodyPr wrap="none">
              <a:spAutoFit/>
            </a:bodyPr>
            <a:lstStyle/>
            <a:p>
              <a:pPr algn="ctr"/>
              <a:r>
                <a:rPr lang="en-US" sz="1400" b="1">
                  <a:solidFill>
                    <a:srgbClr val="FFFF66"/>
                  </a:solidFill>
                </a:rPr>
                <a:t>CASE OF A RECTANGLE – OBSERVE AND NOTE ALL STEPS.</a:t>
              </a:r>
              <a:endParaRPr lang="en-US" sz="1400" b="1">
                <a:solidFill>
                  <a:srgbClr val="FFFF66"/>
                </a:solidFill>
              </a:endParaRPr>
            </a:p>
          </p:txBody>
        </p:sp>
      </p:grpSp>
      <p:sp>
        <p:nvSpPr>
          <p:cNvPr id="6339" name="Text Box 195"/>
          <p:cNvSpPr txBox="1">
            <a:spLocks noChangeArrowheads="1"/>
          </p:cNvSpPr>
          <p:nvPr/>
        </p:nvSpPr>
        <p:spPr bwMode="auto">
          <a:xfrm>
            <a:off x="128588" y="438150"/>
            <a:ext cx="2624137" cy="487363"/>
          </a:xfrm>
          <a:prstGeom prst="rect">
            <a:avLst/>
          </a:prstGeom>
          <a:noFill/>
          <a:ln w="9525">
            <a:noFill/>
            <a:miter lim="800000"/>
          </a:ln>
        </p:spPr>
        <p:txBody>
          <a:bodyPr wrap="none">
            <a:spAutoFit/>
          </a:bodyPr>
          <a:lstStyle/>
          <a:p>
            <a:pPr algn="ctr"/>
            <a:r>
              <a:rPr lang="en-US" sz="1400"/>
              <a:t>SURFACE </a:t>
            </a:r>
            <a:r>
              <a:rPr lang="en-US" sz="1400" b="1">
                <a:solidFill>
                  <a:srgbClr val="CC0066"/>
                </a:solidFill>
              </a:rPr>
              <a:t>PARALLEL</a:t>
            </a:r>
            <a:r>
              <a:rPr lang="en-US" sz="1400"/>
              <a:t> </a:t>
            </a:r>
            <a:r>
              <a:rPr lang="en-US" sz="1400">
                <a:solidFill>
                  <a:srgbClr val="CC0066"/>
                </a:solidFill>
              </a:rPr>
              <a:t>TO HP</a:t>
            </a:r>
            <a:endParaRPr lang="en-US" sz="1400">
              <a:solidFill>
                <a:srgbClr val="CC0066"/>
              </a:solidFill>
            </a:endParaRPr>
          </a:p>
          <a:p>
            <a:pPr algn="ctr"/>
            <a:r>
              <a:rPr lang="en-US" sz="1200" i="1"/>
              <a:t>PICTORIAL PRESENTATION</a:t>
            </a:r>
            <a:endParaRPr lang="en-US" sz="1200" i="1"/>
          </a:p>
        </p:txBody>
      </p:sp>
      <p:sp>
        <p:nvSpPr>
          <p:cNvPr id="6340" name="Text Box 196"/>
          <p:cNvSpPr txBox="1">
            <a:spLocks noChangeArrowheads="1"/>
          </p:cNvSpPr>
          <p:nvPr/>
        </p:nvSpPr>
        <p:spPr bwMode="auto">
          <a:xfrm>
            <a:off x="3260725" y="428625"/>
            <a:ext cx="2516188" cy="487363"/>
          </a:xfrm>
          <a:prstGeom prst="rect">
            <a:avLst/>
          </a:prstGeom>
          <a:noFill/>
          <a:ln w="9525">
            <a:noFill/>
            <a:miter lim="800000"/>
          </a:ln>
        </p:spPr>
        <p:txBody>
          <a:bodyPr wrap="none">
            <a:spAutoFit/>
          </a:bodyPr>
          <a:lstStyle/>
          <a:p>
            <a:pPr algn="ctr"/>
            <a:r>
              <a:rPr lang="en-US" sz="1400"/>
              <a:t>SURFACE </a:t>
            </a:r>
            <a:r>
              <a:rPr lang="en-US" sz="1400" b="1">
                <a:solidFill>
                  <a:srgbClr val="CC0066"/>
                </a:solidFill>
              </a:rPr>
              <a:t>INCLINED</a:t>
            </a:r>
            <a:r>
              <a:rPr lang="en-US" sz="1400"/>
              <a:t> </a:t>
            </a:r>
            <a:r>
              <a:rPr lang="en-US" sz="1400">
                <a:solidFill>
                  <a:srgbClr val="CC0066"/>
                </a:solidFill>
              </a:rPr>
              <a:t>TO HP</a:t>
            </a:r>
            <a:endParaRPr lang="en-US" sz="1400">
              <a:solidFill>
                <a:srgbClr val="CC0066"/>
              </a:solidFill>
            </a:endParaRPr>
          </a:p>
          <a:p>
            <a:pPr algn="ctr"/>
            <a:r>
              <a:rPr lang="en-US" sz="1200" i="1"/>
              <a:t>PICTORIAL PRESENTATION</a:t>
            </a:r>
            <a:endParaRPr lang="en-US" sz="1200" i="1"/>
          </a:p>
        </p:txBody>
      </p:sp>
      <p:sp>
        <p:nvSpPr>
          <p:cNvPr id="6341" name="Text Box 197"/>
          <p:cNvSpPr txBox="1">
            <a:spLocks noChangeArrowheads="1"/>
          </p:cNvSpPr>
          <p:nvPr/>
        </p:nvSpPr>
        <p:spPr bwMode="auto">
          <a:xfrm>
            <a:off x="5883275" y="409575"/>
            <a:ext cx="3167063" cy="487363"/>
          </a:xfrm>
          <a:prstGeom prst="rect">
            <a:avLst/>
          </a:prstGeom>
          <a:noFill/>
          <a:ln w="9525">
            <a:noFill/>
            <a:miter lim="800000"/>
          </a:ln>
        </p:spPr>
        <p:txBody>
          <a:bodyPr wrap="none">
            <a:spAutoFit/>
          </a:bodyPr>
          <a:lstStyle/>
          <a:p>
            <a:pPr algn="ctr"/>
            <a:r>
              <a:rPr lang="en-US" sz="1400" b="1">
                <a:solidFill>
                  <a:srgbClr val="CC0066"/>
                </a:solidFill>
              </a:rPr>
              <a:t>ONE SMALL SIDE INCLINED </a:t>
            </a:r>
            <a:r>
              <a:rPr lang="en-US" sz="1400">
                <a:solidFill>
                  <a:srgbClr val="CC0066"/>
                </a:solidFill>
              </a:rPr>
              <a:t>TO VP</a:t>
            </a:r>
            <a:endParaRPr lang="en-US" sz="1400">
              <a:solidFill>
                <a:srgbClr val="CC0066"/>
              </a:solidFill>
            </a:endParaRPr>
          </a:p>
          <a:p>
            <a:pPr algn="ctr"/>
            <a:r>
              <a:rPr lang="en-US" sz="1200" i="1"/>
              <a:t>PICTORIAL PRESENTATION</a:t>
            </a:r>
            <a:endParaRPr lang="en-US" sz="1200" i="1"/>
          </a:p>
        </p:txBody>
      </p:sp>
      <p:sp>
        <p:nvSpPr>
          <p:cNvPr id="6342" name="Text Box 198"/>
          <p:cNvSpPr txBox="1">
            <a:spLocks noChangeArrowheads="1"/>
          </p:cNvSpPr>
          <p:nvPr/>
        </p:nvSpPr>
        <p:spPr bwMode="auto">
          <a:xfrm>
            <a:off x="704850" y="3962400"/>
            <a:ext cx="1646238" cy="730250"/>
          </a:xfrm>
          <a:prstGeom prst="rect">
            <a:avLst/>
          </a:prstGeom>
          <a:noFill/>
          <a:ln w="9525">
            <a:noFill/>
            <a:miter lim="800000"/>
          </a:ln>
        </p:spPr>
        <p:txBody>
          <a:bodyPr wrap="none">
            <a:spAutoFit/>
          </a:bodyPr>
          <a:lstStyle/>
          <a:p>
            <a:pPr algn="ctr"/>
            <a:r>
              <a:rPr lang="en-US" sz="1400" b="1" u="sng">
                <a:solidFill>
                  <a:srgbClr val="CC0066"/>
                </a:solidFill>
              </a:rPr>
              <a:t>ORTHOGRAPHIC</a:t>
            </a:r>
            <a:endParaRPr lang="en-US" sz="1400" b="1" u="sng">
              <a:solidFill>
                <a:srgbClr val="CC0066"/>
              </a:solidFill>
            </a:endParaRPr>
          </a:p>
          <a:p>
            <a:pPr algn="ctr"/>
            <a:r>
              <a:rPr lang="en-US" sz="1400"/>
              <a:t>TV-True Shape</a:t>
            </a:r>
            <a:endParaRPr lang="en-US" sz="1400"/>
          </a:p>
          <a:p>
            <a:pPr algn="ctr"/>
            <a:r>
              <a:rPr lang="en-US" sz="1400"/>
              <a:t>  FV- Line // to xy </a:t>
            </a:r>
            <a:endParaRPr lang="en-US" sz="1400"/>
          </a:p>
        </p:txBody>
      </p:sp>
      <p:sp>
        <p:nvSpPr>
          <p:cNvPr id="6343" name="Text Box 199"/>
          <p:cNvSpPr txBox="1">
            <a:spLocks noChangeArrowheads="1"/>
          </p:cNvSpPr>
          <p:nvPr/>
        </p:nvSpPr>
        <p:spPr bwMode="auto">
          <a:xfrm>
            <a:off x="3470275" y="3962400"/>
            <a:ext cx="1839913" cy="730250"/>
          </a:xfrm>
          <a:prstGeom prst="rect">
            <a:avLst/>
          </a:prstGeom>
          <a:noFill/>
          <a:ln w="9525">
            <a:noFill/>
            <a:miter lim="800000"/>
          </a:ln>
        </p:spPr>
        <p:txBody>
          <a:bodyPr wrap="none">
            <a:spAutoFit/>
          </a:bodyPr>
          <a:lstStyle/>
          <a:p>
            <a:pPr algn="ctr"/>
            <a:r>
              <a:rPr lang="en-US" sz="1400" b="1" u="sng">
                <a:solidFill>
                  <a:srgbClr val="CC0066"/>
                </a:solidFill>
              </a:rPr>
              <a:t>ORTHOGRAPHIC</a:t>
            </a:r>
            <a:endParaRPr lang="en-US" sz="1400" b="1" u="sng">
              <a:solidFill>
                <a:srgbClr val="CC0066"/>
              </a:solidFill>
            </a:endParaRPr>
          </a:p>
          <a:p>
            <a:pPr algn="ctr"/>
            <a:r>
              <a:rPr lang="en-US" sz="1400"/>
              <a:t>FV- Inclined to XY</a:t>
            </a:r>
            <a:endParaRPr lang="en-US" sz="1400"/>
          </a:p>
          <a:p>
            <a:pPr algn="ctr"/>
            <a:r>
              <a:rPr lang="en-US" sz="1400"/>
              <a:t>TV- Reduced Shape </a:t>
            </a:r>
            <a:endParaRPr lang="en-US" sz="1400"/>
          </a:p>
        </p:txBody>
      </p:sp>
      <p:sp>
        <p:nvSpPr>
          <p:cNvPr id="6344" name="Text Box 200"/>
          <p:cNvSpPr txBox="1">
            <a:spLocks noChangeArrowheads="1"/>
          </p:cNvSpPr>
          <p:nvPr/>
        </p:nvSpPr>
        <p:spPr bwMode="auto">
          <a:xfrm>
            <a:off x="6345238" y="3933825"/>
            <a:ext cx="1800225" cy="730250"/>
          </a:xfrm>
          <a:prstGeom prst="rect">
            <a:avLst/>
          </a:prstGeom>
          <a:noFill/>
          <a:ln w="9525">
            <a:noFill/>
            <a:miter lim="800000"/>
          </a:ln>
        </p:spPr>
        <p:txBody>
          <a:bodyPr wrap="none">
            <a:spAutoFit/>
          </a:bodyPr>
          <a:lstStyle/>
          <a:p>
            <a:pPr algn="ctr"/>
            <a:r>
              <a:rPr lang="en-US" sz="1400" b="1" u="sng">
                <a:solidFill>
                  <a:srgbClr val="CC0066"/>
                </a:solidFill>
              </a:rPr>
              <a:t>ORTHOGRAPHIC</a:t>
            </a:r>
            <a:endParaRPr lang="en-US" sz="1400" b="1" u="sng">
              <a:solidFill>
                <a:srgbClr val="CC0066"/>
              </a:solidFill>
            </a:endParaRPr>
          </a:p>
          <a:p>
            <a:pPr algn="ctr"/>
            <a:r>
              <a:rPr lang="en-US" sz="1400"/>
              <a:t>FV- Apparent Shape</a:t>
            </a:r>
            <a:endParaRPr lang="en-US" sz="1400"/>
          </a:p>
          <a:p>
            <a:pPr algn="ctr"/>
            <a:r>
              <a:rPr lang="en-US" sz="1400"/>
              <a:t>TV-Previous Shape </a:t>
            </a:r>
            <a:endParaRPr lang="en-US" sz="1400"/>
          </a:p>
        </p:txBody>
      </p:sp>
      <p:sp>
        <p:nvSpPr>
          <p:cNvPr id="6345" name="AutoShape 201"/>
          <p:cNvSpPr>
            <a:spLocks noChangeArrowheads="1"/>
          </p:cNvSpPr>
          <p:nvPr/>
        </p:nvSpPr>
        <p:spPr bwMode="auto">
          <a:xfrm>
            <a:off x="533400" y="3657600"/>
            <a:ext cx="228600" cy="685800"/>
          </a:xfrm>
          <a:prstGeom prst="upDownArrow">
            <a:avLst>
              <a:gd name="adj1" fmla="val 50000"/>
              <a:gd name="adj2" fmla="val 60000"/>
            </a:avLst>
          </a:prstGeom>
          <a:solidFill>
            <a:srgbClr val="00FF00"/>
          </a:solidFill>
          <a:ln w="9525">
            <a:solidFill>
              <a:schemeClr val="tx1"/>
            </a:solidFill>
            <a:miter lim="800000"/>
          </a:ln>
        </p:spPr>
        <p:txBody>
          <a:bodyPr wrap="none" anchor="ctr"/>
          <a:lstStyle/>
          <a:p>
            <a:endParaRPr lang="en-IN"/>
          </a:p>
        </p:txBody>
      </p:sp>
      <p:sp>
        <p:nvSpPr>
          <p:cNvPr id="6346" name="AutoShape 202"/>
          <p:cNvSpPr>
            <a:spLocks noChangeArrowheads="1"/>
          </p:cNvSpPr>
          <p:nvPr/>
        </p:nvSpPr>
        <p:spPr bwMode="auto">
          <a:xfrm>
            <a:off x="3352800" y="3657600"/>
            <a:ext cx="228600" cy="685800"/>
          </a:xfrm>
          <a:prstGeom prst="upDownArrow">
            <a:avLst>
              <a:gd name="adj1" fmla="val 50000"/>
              <a:gd name="adj2" fmla="val 60000"/>
            </a:avLst>
          </a:prstGeom>
          <a:solidFill>
            <a:srgbClr val="00FF00"/>
          </a:solidFill>
          <a:ln w="9525">
            <a:solidFill>
              <a:schemeClr val="tx1"/>
            </a:solidFill>
            <a:miter lim="800000"/>
          </a:ln>
        </p:spPr>
        <p:txBody>
          <a:bodyPr wrap="none" anchor="ctr"/>
          <a:lstStyle/>
          <a:p>
            <a:endParaRPr lang="en-IN"/>
          </a:p>
        </p:txBody>
      </p:sp>
      <p:sp>
        <p:nvSpPr>
          <p:cNvPr id="6347" name="AutoShape 203"/>
          <p:cNvSpPr>
            <a:spLocks noChangeArrowheads="1"/>
          </p:cNvSpPr>
          <p:nvPr/>
        </p:nvSpPr>
        <p:spPr bwMode="auto">
          <a:xfrm>
            <a:off x="8153400" y="3810000"/>
            <a:ext cx="228600" cy="685800"/>
          </a:xfrm>
          <a:prstGeom prst="upDownArrow">
            <a:avLst>
              <a:gd name="adj1" fmla="val 50000"/>
              <a:gd name="adj2" fmla="val 60000"/>
            </a:avLst>
          </a:prstGeom>
          <a:solidFill>
            <a:srgbClr val="00FF00"/>
          </a:solidFill>
          <a:ln w="9525">
            <a:solidFill>
              <a:schemeClr val="tx1"/>
            </a:solidFill>
            <a:miter lim="800000"/>
          </a:ln>
        </p:spPr>
        <p:txBody>
          <a:bodyPr wrap="none" anchor="ctr"/>
          <a:lstStyle/>
          <a:p>
            <a:endParaRPr lang="en-IN"/>
          </a:p>
        </p:txBody>
      </p:sp>
      <p:grpSp>
        <p:nvGrpSpPr>
          <p:cNvPr id="6190" name="Group 204"/>
          <p:cNvGrpSpPr/>
          <p:nvPr/>
        </p:nvGrpSpPr>
        <p:grpSpPr bwMode="auto">
          <a:xfrm>
            <a:off x="2514600" y="6324600"/>
            <a:ext cx="457200" cy="457200"/>
            <a:chOff x="1584" y="3120"/>
            <a:chExt cx="288" cy="288"/>
          </a:xfrm>
        </p:grpSpPr>
        <p:sp>
          <p:nvSpPr>
            <p:cNvPr id="1096" name="Oval 205"/>
            <p:cNvSpPr>
              <a:spLocks noChangeArrowheads="1"/>
            </p:cNvSpPr>
            <p:nvPr/>
          </p:nvSpPr>
          <p:spPr bwMode="auto">
            <a:xfrm>
              <a:off x="1584" y="3120"/>
              <a:ext cx="288" cy="288"/>
            </a:xfrm>
            <a:prstGeom prst="ellipse">
              <a:avLst/>
            </a:prstGeom>
            <a:solidFill>
              <a:srgbClr val="00FF00"/>
            </a:solidFill>
            <a:ln w="9525">
              <a:solidFill>
                <a:schemeClr val="tx1"/>
              </a:solidFill>
              <a:round/>
            </a:ln>
          </p:spPr>
          <p:txBody>
            <a:bodyPr wrap="none" anchor="ctr"/>
            <a:lstStyle/>
            <a:p>
              <a:endParaRPr lang="en-IN"/>
            </a:p>
          </p:txBody>
        </p:sp>
        <p:sp>
          <p:nvSpPr>
            <p:cNvPr id="1097" name="Text Box 206"/>
            <p:cNvSpPr txBox="1">
              <a:spLocks noChangeArrowheads="1"/>
            </p:cNvSpPr>
            <p:nvPr/>
          </p:nvSpPr>
          <p:spPr bwMode="auto">
            <a:xfrm>
              <a:off x="1625" y="3158"/>
              <a:ext cx="208" cy="212"/>
            </a:xfrm>
            <a:prstGeom prst="rect">
              <a:avLst/>
            </a:prstGeom>
            <a:noFill/>
            <a:ln w="9525">
              <a:noFill/>
              <a:miter lim="800000"/>
            </a:ln>
          </p:spPr>
          <p:txBody>
            <a:bodyPr wrap="none">
              <a:spAutoFit/>
            </a:bodyPr>
            <a:lstStyle/>
            <a:p>
              <a:pPr algn="ctr"/>
              <a:r>
                <a:rPr lang="en-US" sz="1600" b="1"/>
                <a:t>A</a:t>
              </a:r>
              <a:endParaRPr lang="en-US" sz="1600" b="1"/>
            </a:p>
          </p:txBody>
        </p:sp>
      </p:grpSp>
      <p:grpSp>
        <p:nvGrpSpPr>
          <p:cNvPr id="6191" name="Group 207"/>
          <p:cNvGrpSpPr/>
          <p:nvPr/>
        </p:nvGrpSpPr>
        <p:grpSpPr bwMode="auto">
          <a:xfrm>
            <a:off x="5410200" y="6324600"/>
            <a:ext cx="457200" cy="457200"/>
            <a:chOff x="1584" y="3120"/>
            <a:chExt cx="288" cy="288"/>
          </a:xfrm>
        </p:grpSpPr>
        <p:sp>
          <p:nvSpPr>
            <p:cNvPr id="1094" name="Oval 208"/>
            <p:cNvSpPr>
              <a:spLocks noChangeArrowheads="1"/>
            </p:cNvSpPr>
            <p:nvPr/>
          </p:nvSpPr>
          <p:spPr bwMode="auto">
            <a:xfrm>
              <a:off x="1584" y="3120"/>
              <a:ext cx="288" cy="288"/>
            </a:xfrm>
            <a:prstGeom prst="ellipse">
              <a:avLst/>
            </a:prstGeom>
            <a:solidFill>
              <a:srgbClr val="00FF00"/>
            </a:solidFill>
            <a:ln w="9525">
              <a:solidFill>
                <a:schemeClr val="tx1"/>
              </a:solidFill>
              <a:round/>
            </a:ln>
          </p:spPr>
          <p:txBody>
            <a:bodyPr wrap="none" anchor="ctr"/>
            <a:lstStyle/>
            <a:p>
              <a:endParaRPr lang="en-IN"/>
            </a:p>
          </p:txBody>
        </p:sp>
        <p:sp>
          <p:nvSpPr>
            <p:cNvPr id="1095" name="Text Box 209"/>
            <p:cNvSpPr txBox="1">
              <a:spLocks noChangeArrowheads="1"/>
            </p:cNvSpPr>
            <p:nvPr/>
          </p:nvSpPr>
          <p:spPr bwMode="auto">
            <a:xfrm>
              <a:off x="1625" y="3158"/>
              <a:ext cx="208" cy="212"/>
            </a:xfrm>
            <a:prstGeom prst="rect">
              <a:avLst/>
            </a:prstGeom>
            <a:noFill/>
            <a:ln w="9525">
              <a:noFill/>
              <a:miter lim="800000"/>
            </a:ln>
          </p:spPr>
          <p:txBody>
            <a:bodyPr wrap="none">
              <a:spAutoFit/>
            </a:bodyPr>
            <a:lstStyle/>
            <a:p>
              <a:pPr algn="ctr"/>
              <a:r>
                <a:rPr lang="en-US" sz="1600" b="1"/>
                <a:t>B</a:t>
              </a:r>
              <a:endParaRPr lang="en-US" sz="1600" b="1"/>
            </a:p>
          </p:txBody>
        </p:sp>
      </p:grpSp>
      <p:grpSp>
        <p:nvGrpSpPr>
          <p:cNvPr id="6192" name="Group 210"/>
          <p:cNvGrpSpPr/>
          <p:nvPr/>
        </p:nvGrpSpPr>
        <p:grpSpPr bwMode="auto">
          <a:xfrm>
            <a:off x="8305800" y="6248400"/>
            <a:ext cx="457200" cy="457200"/>
            <a:chOff x="1584" y="3120"/>
            <a:chExt cx="288" cy="288"/>
          </a:xfrm>
        </p:grpSpPr>
        <p:sp>
          <p:nvSpPr>
            <p:cNvPr id="1092" name="Oval 211"/>
            <p:cNvSpPr>
              <a:spLocks noChangeArrowheads="1"/>
            </p:cNvSpPr>
            <p:nvPr/>
          </p:nvSpPr>
          <p:spPr bwMode="auto">
            <a:xfrm>
              <a:off x="1584" y="3120"/>
              <a:ext cx="288" cy="288"/>
            </a:xfrm>
            <a:prstGeom prst="ellipse">
              <a:avLst/>
            </a:prstGeom>
            <a:solidFill>
              <a:srgbClr val="00FF00"/>
            </a:solidFill>
            <a:ln w="9525">
              <a:solidFill>
                <a:schemeClr val="tx1"/>
              </a:solidFill>
              <a:round/>
            </a:ln>
          </p:spPr>
          <p:txBody>
            <a:bodyPr wrap="none" anchor="ctr"/>
            <a:lstStyle/>
            <a:p>
              <a:endParaRPr lang="en-IN"/>
            </a:p>
          </p:txBody>
        </p:sp>
        <p:sp>
          <p:nvSpPr>
            <p:cNvPr id="1093" name="Text Box 212"/>
            <p:cNvSpPr txBox="1">
              <a:spLocks noChangeArrowheads="1"/>
            </p:cNvSpPr>
            <p:nvPr/>
          </p:nvSpPr>
          <p:spPr bwMode="auto">
            <a:xfrm>
              <a:off x="1625" y="3158"/>
              <a:ext cx="208" cy="212"/>
            </a:xfrm>
            <a:prstGeom prst="rect">
              <a:avLst/>
            </a:prstGeom>
            <a:noFill/>
            <a:ln w="9525">
              <a:noFill/>
              <a:miter lim="800000"/>
            </a:ln>
          </p:spPr>
          <p:txBody>
            <a:bodyPr wrap="none">
              <a:spAutoFit/>
            </a:bodyPr>
            <a:lstStyle/>
            <a:p>
              <a:pPr algn="ctr"/>
              <a:r>
                <a:rPr lang="en-US" sz="1600" b="1"/>
                <a:t>C</a:t>
              </a:r>
              <a:endParaRPr lang="en-US" sz="1600" b="1"/>
            </a:p>
          </p:txBody>
        </p:sp>
      </p:grpSp>
      <p:grpSp>
        <p:nvGrpSpPr>
          <p:cNvPr id="6193" name="Group 213"/>
          <p:cNvGrpSpPr/>
          <p:nvPr/>
        </p:nvGrpSpPr>
        <p:grpSpPr bwMode="auto">
          <a:xfrm>
            <a:off x="8016875" y="46038"/>
            <a:ext cx="1096963" cy="182562"/>
            <a:chOff x="5050" y="29"/>
            <a:chExt cx="691" cy="115"/>
          </a:xfrm>
        </p:grpSpPr>
        <p:sp>
          <p:nvSpPr>
            <p:cNvPr id="1086" name="AutoShape 214">
              <a:hlinkClick r:id="rId10"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087" name="AutoShape 21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088" name="AutoShape 21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089" name="AutoShape 21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090" name="AutoShape 21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091" name="AutoShape 21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187"/>
                                        </p:tgtEl>
                                        <p:attrNameLst>
                                          <p:attrName>style.visibility</p:attrName>
                                        </p:attrNameLst>
                                      </p:cBhvr>
                                      <p:to>
                                        <p:strVal val="visible"/>
                                      </p:to>
                                    </p:set>
                                    <p:anim calcmode="lin" valueType="num">
                                      <p:cBhvr>
                                        <p:cTn id="7" dur="500" fill="hold"/>
                                        <p:tgtEl>
                                          <p:spTgt spid="6187"/>
                                        </p:tgtEl>
                                        <p:attrNameLst>
                                          <p:attrName>ppt_w</p:attrName>
                                        </p:attrNameLst>
                                      </p:cBhvr>
                                      <p:tavLst>
                                        <p:tav tm="0">
                                          <p:val>
                                            <p:fltVal val="0"/>
                                          </p:val>
                                        </p:tav>
                                        <p:tav tm="100000">
                                          <p:val>
                                            <p:strVal val="#ppt_w"/>
                                          </p:val>
                                        </p:tav>
                                      </p:tavLst>
                                    </p:anim>
                                    <p:anim calcmode="lin" valueType="num">
                                      <p:cBhvr>
                                        <p:cTn id="8" dur="500" fill="hold"/>
                                        <p:tgtEl>
                                          <p:spTgt spid="618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8" fill="hold" grpId="0" nodeType="clickEffect">
                                  <p:stCondLst>
                                    <p:cond delay="0"/>
                                  </p:stCondLst>
                                  <p:childTnLst>
                                    <p:set>
                                      <p:cBhvr>
                                        <p:cTn id="12" dur="1" fill="hold">
                                          <p:stCondLst>
                                            <p:cond delay="0"/>
                                          </p:stCondLst>
                                        </p:cTn>
                                        <p:tgtEl>
                                          <p:spTgt spid="6339"/>
                                        </p:tgtEl>
                                        <p:attrNameLst>
                                          <p:attrName>style.visibility</p:attrName>
                                        </p:attrNameLst>
                                      </p:cBhvr>
                                      <p:to>
                                        <p:strVal val="visible"/>
                                      </p:to>
                                    </p:set>
                                    <p:anim calcmode="lin" valueType="num">
                                      <p:cBhvr>
                                        <p:cTn id="13" dur="500" fill="hold"/>
                                        <p:tgtEl>
                                          <p:spTgt spid="6339"/>
                                        </p:tgtEl>
                                        <p:attrNameLst>
                                          <p:attrName>ppt_x</p:attrName>
                                        </p:attrNameLst>
                                      </p:cBhvr>
                                      <p:tavLst>
                                        <p:tav tm="0">
                                          <p:val>
                                            <p:strVal val="#ppt_x-#ppt_w/2"/>
                                          </p:val>
                                        </p:tav>
                                        <p:tav tm="100000">
                                          <p:val>
                                            <p:strVal val="#ppt_x"/>
                                          </p:val>
                                        </p:tav>
                                      </p:tavLst>
                                    </p:anim>
                                    <p:anim calcmode="lin" valueType="num">
                                      <p:cBhvr>
                                        <p:cTn id="14" dur="500" fill="hold"/>
                                        <p:tgtEl>
                                          <p:spTgt spid="6339"/>
                                        </p:tgtEl>
                                        <p:attrNameLst>
                                          <p:attrName>ppt_y</p:attrName>
                                        </p:attrNameLst>
                                      </p:cBhvr>
                                      <p:tavLst>
                                        <p:tav tm="0">
                                          <p:val>
                                            <p:strVal val="#ppt_y"/>
                                          </p:val>
                                        </p:tav>
                                        <p:tav tm="100000">
                                          <p:val>
                                            <p:strVal val="#ppt_y"/>
                                          </p:val>
                                        </p:tav>
                                      </p:tavLst>
                                    </p:anim>
                                    <p:anim calcmode="lin" valueType="num">
                                      <p:cBhvr>
                                        <p:cTn id="15" dur="500" fill="hold"/>
                                        <p:tgtEl>
                                          <p:spTgt spid="6339"/>
                                        </p:tgtEl>
                                        <p:attrNameLst>
                                          <p:attrName>ppt_w</p:attrName>
                                        </p:attrNameLst>
                                      </p:cBhvr>
                                      <p:tavLst>
                                        <p:tav tm="0">
                                          <p:val>
                                            <p:fltVal val="0"/>
                                          </p:val>
                                        </p:tav>
                                        <p:tav tm="100000">
                                          <p:val>
                                            <p:strVal val="#ppt_w"/>
                                          </p:val>
                                        </p:tav>
                                      </p:tavLst>
                                    </p:anim>
                                    <p:anim calcmode="lin" valueType="num">
                                      <p:cBhvr>
                                        <p:cTn id="16" dur="500" fill="hold"/>
                                        <p:tgtEl>
                                          <p:spTgt spid="6339"/>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8" presetClass="entr" presetSubtype="6" fill="hold" nodeType="click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downRight)">
                                      <p:cBhvr>
                                        <p:cTn id="21" dur="500"/>
                                        <p:tgtEl>
                                          <p:spTgt spid="26"/>
                                        </p:tgtEl>
                                      </p:cBhvr>
                                    </p:animEffect>
                                  </p:childTnLst>
                                </p:cTn>
                              </p:par>
                            </p:childTnLst>
                          </p:cTn>
                        </p:par>
                      </p:childTnLst>
                    </p:cTn>
                  </p:par>
                  <p:par>
                    <p:cTn id="22" fill="hold">
                      <p:stCondLst>
                        <p:cond delay="indefinite"/>
                      </p:stCondLst>
                      <p:childTnLst>
                        <p:par>
                          <p:cTn id="23" fill="hold">
                            <p:stCondLst>
                              <p:cond delay="0"/>
                            </p:stCondLst>
                            <p:childTnLst>
                              <p:par>
                                <p:cTn id="24" presetID="17" presetClass="entr" presetSubtype="10" fill="hold" grpId="0" nodeType="clickEffect">
                                  <p:stCondLst>
                                    <p:cond delay="0"/>
                                  </p:stCondLst>
                                  <p:childTnLst>
                                    <p:set>
                                      <p:cBhvr>
                                        <p:cTn id="25" dur="1" fill="hold">
                                          <p:stCondLst>
                                            <p:cond delay="0"/>
                                          </p:stCondLst>
                                        </p:cTn>
                                        <p:tgtEl>
                                          <p:spTgt spid="6340"/>
                                        </p:tgtEl>
                                        <p:attrNameLst>
                                          <p:attrName>style.visibility</p:attrName>
                                        </p:attrNameLst>
                                      </p:cBhvr>
                                      <p:to>
                                        <p:strVal val="visible"/>
                                      </p:to>
                                    </p:set>
                                    <p:anim calcmode="lin" valueType="num">
                                      <p:cBhvr>
                                        <p:cTn id="26" dur="500" fill="hold"/>
                                        <p:tgtEl>
                                          <p:spTgt spid="6340"/>
                                        </p:tgtEl>
                                        <p:attrNameLst>
                                          <p:attrName>ppt_w</p:attrName>
                                        </p:attrNameLst>
                                      </p:cBhvr>
                                      <p:tavLst>
                                        <p:tav tm="0">
                                          <p:val>
                                            <p:fltVal val="0"/>
                                          </p:val>
                                        </p:tav>
                                        <p:tav tm="100000">
                                          <p:val>
                                            <p:strVal val="#ppt_w"/>
                                          </p:val>
                                        </p:tav>
                                      </p:tavLst>
                                    </p:anim>
                                    <p:anim calcmode="lin" valueType="num">
                                      <p:cBhvr>
                                        <p:cTn id="27" dur="500" fill="hold"/>
                                        <p:tgtEl>
                                          <p:spTgt spid="6340"/>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8" presetClass="entr" presetSubtype="6"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strips(downRight)">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17" presetClass="entr" presetSubtype="2" fill="hold" grpId="0" nodeType="clickEffect">
                                  <p:stCondLst>
                                    <p:cond delay="0"/>
                                  </p:stCondLst>
                                  <p:childTnLst>
                                    <p:set>
                                      <p:cBhvr>
                                        <p:cTn id="36" dur="1" fill="hold">
                                          <p:stCondLst>
                                            <p:cond delay="0"/>
                                          </p:stCondLst>
                                        </p:cTn>
                                        <p:tgtEl>
                                          <p:spTgt spid="6341"/>
                                        </p:tgtEl>
                                        <p:attrNameLst>
                                          <p:attrName>style.visibility</p:attrName>
                                        </p:attrNameLst>
                                      </p:cBhvr>
                                      <p:to>
                                        <p:strVal val="visible"/>
                                      </p:to>
                                    </p:set>
                                    <p:anim calcmode="lin" valueType="num">
                                      <p:cBhvr>
                                        <p:cTn id="37" dur="500" fill="hold"/>
                                        <p:tgtEl>
                                          <p:spTgt spid="6341"/>
                                        </p:tgtEl>
                                        <p:attrNameLst>
                                          <p:attrName>ppt_x</p:attrName>
                                        </p:attrNameLst>
                                      </p:cBhvr>
                                      <p:tavLst>
                                        <p:tav tm="0">
                                          <p:val>
                                            <p:strVal val="#ppt_x+#ppt_w/2"/>
                                          </p:val>
                                        </p:tav>
                                        <p:tav tm="100000">
                                          <p:val>
                                            <p:strVal val="#ppt_x"/>
                                          </p:val>
                                        </p:tav>
                                      </p:tavLst>
                                    </p:anim>
                                    <p:anim calcmode="lin" valueType="num">
                                      <p:cBhvr>
                                        <p:cTn id="38" dur="500" fill="hold"/>
                                        <p:tgtEl>
                                          <p:spTgt spid="6341"/>
                                        </p:tgtEl>
                                        <p:attrNameLst>
                                          <p:attrName>ppt_y</p:attrName>
                                        </p:attrNameLst>
                                      </p:cBhvr>
                                      <p:tavLst>
                                        <p:tav tm="0">
                                          <p:val>
                                            <p:strVal val="#ppt_y"/>
                                          </p:val>
                                        </p:tav>
                                        <p:tav tm="100000">
                                          <p:val>
                                            <p:strVal val="#ppt_y"/>
                                          </p:val>
                                        </p:tav>
                                      </p:tavLst>
                                    </p:anim>
                                    <p:anim calcmode="lin" valueType="num">
                                      <p:cBhvr>
                                        <p:cTn id="39" dur="500" fill="hold"/>
                                        <p:tgtEl>
                                          <p:spTgt spid="6341"/>
                                        </p:tgtEl>
                                        <p:attrNameLst>
                                          <p:attrName>ppt_w</p:attrName>
                                        </p:attrNameLst>
                                      </p:cBhvr>
                                      <p:tavLst>
                                        <p:tav tm="0">
                                          <p:val>
                                            <p:fltVal val="0"/>
                                          </p:val>
                                        </p:tav>
                                        <p:tav tm="100000">
                                          <p:val>
                                            <p:strVal val="#ppt_w"/>
                                          </p:val>
                                        </p:tav>
                                      </p:tavLst>
                                    </p:anim>
                                    <p:anim calcmode="lin" valueType="num">
                                      <p:cBhvr>
                                        <p:cTn id="40" dur="500" fill="hold"/>
                                        <p:tgtEl>
                                          <p:spTgt spid="6341"/>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8" presetClass="entr" presetSubtype="6" fill="hold" nodeType="click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strips(downRight)">
                                      <p:cBhvr>
                                        <p:cTn id="45" dur="5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18" presetClass="entr" presetSubtype="3" fill="hold" grpId="0" nodeType="clickEffect">
                                  <p:stCondLst>
                                    <p:cond delay="0"/>
                                  </p:stCondLst>
                                  <p:childTnLst>
                                    <p:set>
                                      <p:cBhvr>
                                        <p:cTn id="49" dur="1" fill="hold">
                                          <p:stCondLst>
                                            <p:cond delay="0"/>
                                          </p:stCondLst>
                                        </p:cTn>
                                        <p:tgtEl>
                                          <p:spTgt spid="6317"/>
                                        </p:tgtEl>
                                        <p:attrNameLst>
                                          <p:attrName>style.visibility</p:attrName>
                                        </p:attrNameLst>
                                      </p:cBhvr>
                                      <p:to>
                                        <p:strVal val="visible"/>
                                      </p:to>
                                    </p:set>
                                    <p:animEffect transition="in" filter="strips(upRight)">
                                      <p:cBhvr>
                                        <p:cTn id="50" dur="500"/>
                                        <p:tgtEl>
                                          <p:spTgt spid="6317"/>
                                        </p:tgtEl>
                                      </p:cBhvr>
                                    </p:animEffect>
                                  </p:childTnLst>
                                </p:cTn>
                              </p:par>
                            </p:childTnLst>
                          </p:cTn>
                        </p:par>
                      </p:childTnLst>
                    </p:cTn>
                  </p:par>
                  <p:par>
                    <p:cTn id="51" fill="hold">
                      <p:stCondLst>
                        <p:cond delay="indefinite"/>
                      </p:stCondLst>
                      <p:childTnLst>
                        <p:par>
                          <p:cTn id="52" fill="hold">
                            <p:stCondLst>
                              <p:cond delay="0"/>
                            </p:stCondLst>
                            <p:childTnLst>
                              <p:par>
                                <p:cTn id="53" presetID="18" presetClass="entr" presetSubtype="6" fill="hold" grpId="0" nodeType="clickEffect">
                                  <p:stCondLst>
                                    <p:cond delay="0"/>
                                  </p:stCondLst>
                                  <p:childTnLst>
                                    <p:set>
                                      <p:cBhvr>
                                        <p:cTn id="54" dur="1" fill="hold">
                                          <p:stCondLst>
                                            <p:cond delay="0"/>
                                          </p:stCondLst>
                                        </p:cTn>
                                        <p:tgtEl>
                                          <p:spTgt spid="6242"/>
                                        </p:tgtEl>
                                        <p:attrNameLst>
                                          <p:attrName>style.visibility</p:attrName>
                                        </p:attrNameLst>
                                      </p:cBhvr>
                                      <p:to>
                                        <p:strVal val="visible"/>
                                      </p:to>
                                    </p:set>
                                    <p:animEffect transition="in" filter="strips(downRight)">
                                      <p:cBhvr>
                                        <p:cTn id="55" dur="500"/>
                                        <p:tgtEl>
                                          <p:spTgt spid="6242"/>
                                        </p:tgtEl>
                                      </p:cBhvr>
                                    </p:animEffect>
                                  </p:childTnLst>
                                </p:cTn>
                              </p:par>
                            </p:childTnLst>
                          </p:cTn>
                        </p:par>
                      </p:childTnLst>
                    </p:cTn>
                  </p:par>
                  <p:par>
                    <p:cTn id="56" fill="hold">
                      <p:stCondLst>
                        <p:cond delay="indefinite"/>
                      </p:stCondLst>
                      <p:childTnLst>
                        <p:par>
                          <p:cTn id="57" fill="hold">
                            <p:stCondLst>
                              <p:cond delay="0"/>
                            </p:stCondLst>
                            <p:childTnLst>
                              <p:par>
                                <p:cTn id="58" presetID="18" presetClass="entr" presetSubtype="3" fill="hold" grpId="0" nodeType="clickEffect">
                                  <p:stCondLst>
                                    <p:cond delay="0"/>
                                  </p:stCondLst>
                                  <p:childTnLst>
                                    <p:set>
                                      <p:cBhvr>
                                        <p:cTn id="59" dur="1" fill="hold">
                                          <p:stCondLst>
                                            <p:cond delay="0"/>
                                          </p:stCondLst>
                                        </p:cTn>
                                        <p:tgtEl>
                                          <p:spTgt spid="6241"/>
                                        </p:tgtEl>
                                        <p:attrNameLst>
                                          <p:attrName>style.visibility</p:attrName>
                                        </p:attrNameLst>
                                      </p:cBhvr>
                                      <p:to>
                                        <p:strVal val="visible"/>
                                      </p:to>
                                    </p:set>
                                    <p:animEffect transition="in" filter="strips(upRight)">
                                      <p:cBhvr>
                                        <p:cTn id="60" dur="500"/>
                                        <p:tgtEl>
                                          <p:spTgt spid="6241"/>
                                        </p:tgtEl>
                                      </p:cBhvr>
                                    </p:animEffect>
                                  </p:childTnLst>
                                </p:cTn>
                              </p:par>
                            </p:childTnLst>
                          </p:cTn>
                        </p:par>
                      </p:childTnLst>
                    </p:cTn>
                  </p:par>
                  <p:par>
                    <p:cTn id="61" fill="hold">
                      <p:stCondLst>
                        <p:cond delay="indefinite"/>
                      </p:stCondLst>
                      <p:childTnLst>
                        <p:par>
                          <p:cTn id="62" fill="hold">
                            <p:stCondLst>
                              <p:cond delay="0"/>
                            </p:stCondLst>
                            <p:childTnLst>
                              <p:par>
                                <p:cTn id="63" presetID="18" presetClass="entr" presetSubtype="3" fill="hold" grpId="0" nodeType="clickEffect">
                                  <p:stCondLst>
                                    <p:cond delay="0"/>
                                  </p:stCondLst>
                                  <p:childTnLst>
                                    <p:set>
                                      <p:cBhvr>
                                        <p:cTn id="64" dur="1" fill="hold">
                                          <p:stCondLst>
                                            <p:cond delay="0"/>
                                          </p:stCondLst>
                                        </p:cTn>
                                        <p:tgtEl>
                                          <p:spTgt spid="6318"/>
                                        </p:tgtEl>
                                        <p:attrNameLst>
                                          <p:attrName>style.visibility</p:attrName>
                                        </p:attrNameLst>
                                      </p:cBhvr>
                                      <p:to>
                                        <p:strVal val="visible"/>
                                      </p:to>
                                    </p:set>
                                    <p:animEffect transition="in" filter="strips(upRight)">
                                      <p:cBhvr>
                                        <p:cTn id="65" dur="500"/>
                                        <p:tgtEl>
                                          <p:spTgt spid="6318"/>
                                        </p:tgtEl>
                                      </p:cBhvr>
                                    </p:animEffect>
                                  </p:childTnLst>
                                </p:cTn>
                              </p:par>
                            </p:childTnLst>
                          </p:cTn>
                        </p:par>
                      </p:childTnLst>
                    </p:cTn>
                  </p:par>
                  <p:par>
                    <p:cTn id="66" fill="hold">
                      <p:stCondLst>
                        <p:cond delay="indefinite"/>
                      </p:stCondLst>
                      <p:childTnLst>
                        <p:par>
                          <p:cTn id="67" fill="hold">
                            <p:stCondLst>
                              <p:cond delay="0"/>
                            </p:stCondLst>
                            <p:childTnLst>
                              <p:par>
                                <p:cTn id="68" presetID="17" presetClass="entr" presetSubtype="8" fill="hold" grpId="0" nodeType="clickEffect">
                                  <p:stCondLst>
                                    <p:cond delay="0"/>
                                  </p:stCondLst>
                                  <p:childTnLst>
                                    <p:set>
                                      <p:cBhvr>
                                        <p:cTn id="69" dur="1" fill="hold">
                                          <p:stCondLst>
                                            <p:cond delay="0"/>
                                          </p:stCondLst>
                                        </p:cTn>
                                        <p:tgtEl>
                                          <p:spTgt spid="6333"/>
                                        </p:tgtEl>
                                        <p:attrNameLst>
                                          <p:attrName>style.visibility</p:attrName>
                                        </p:attrNameLst>
                                      </p:cBhvr>
                                      <p:to>
                                        <p:strVal val="visible"/>
                                      </p:to>
                                    </p:set>
                                    <p:anim calcmode="lin" valueType="num">
                                      <p:cBhvr>
                                        <p:cTn id="70" dur="500" fill="hold"/>
                                        <p:tgtEl>
                                          <p:spTgt spid="6333"/>
                                        </p:tgtEl>
                                        <p:attrNameLst>
                                          <p:attrName>ppt_x</p:attrName>
                                        </p:attrNameLst>
                                      </p:cBhvr>
                                      <p:tavLst>
                                        <p:tav tm="0">
                                          <p:val>
                                            <p:strVal val="#ppt_x-#ppt_w/2"/>
                                          </p:val>
                                        </p:tav>
                                        <p:tav tm="100000">
                                          <p:val>
                                            <p:strVal val="#ppt_x"/>
                                          </p:val>
                                        </p:tav>
                                      </p:tavLst>
                                    </p:anim>
                                    <p:anim calcmode="lin" valueType="num">
                                      <p:cBhvr>
                                        <p:cTn id="71" dur="500" fill="hold"/>
                                        <p:tgtEl>
                                          <p:spTgt spid="6333"/>
                                        </p:tgtEl>
                                        <p:attrNameLst>
                                          <p:attrName>ppt_y</p:attrName>
                                        </p:attrNameLst>
                                      </p:cBhvr>
                                      <p:tavLst>
                                        <p:tav tm="0">
                                          <p:val>
                                            <p:strVal val="#ppt_y"/>
                                          </p:val>
                                        </p:tav>
                                        <p:tav tm="100000">
                                          <p:val>
                                            <p:strVal val="#ppt_y"/>
                                          </p:val>
                                        </p:tav>
                                      </p:tavLst>
                                    </p:anim>
                                    <p:anim calcmode="lin" valueType="num">
                                      <p:cBhvr>
                                        <p:cTn id="72" dur="500" fill="hold"/>
                                        <p:tgtEl>
                                          <p:spTgt spid="6333"/>
                                        </p:tgtEl>
                                        <p:attrNameLst>
                                          <p:attrName>ppt_w</p:attrName>
                                        </p:attrNameLst>
                                      </p:cBhvr>
                                      <p:tavLst>
                                        <p:tav tm="0">
                                          <p:val>
                                            <p:fltVal val="0"/>
                                          </p:val>
                                        </p:tav>
                                        <p:tav tm="100000">
                                          <p:val>
                                            <p:strVal val="#ppt_w"/>
                                          </p:val>
                                        </p:tav>
                                      </p:tavLst>
                                    </p:anim>
                                    <p:anim calcmode="lin" valueType="num">
                                      <p:cBhvr>
                                        <p:cTn id="73" dur="500" fill="hold"/>
                                        <p:tgtEl>
                                          <p:spTgt spid="6333"/>
                                        </p:tgtEl>
                                        <p:attrNameLst>
                                          <p:attrName>ppt_h</p:attrName>
                                        </p:attrNameLst>
                                      </p:cBhvr>
                                      <p:tavLst>
                                        <p:tav tm="0">
                                          <p:val>
                                            <p:strVal val="#ppt_h"/>
                                          </p:val>
                                        </p:tav>
                                        <p:tav tm="100000">
                                          <p:val>
                                            <p:strVal val="#ppt_h"/>
                                          </p:val>
                                        </p:tav>
                                      </p:tavLst>
                                    </p:anim>
                                  </p:childTnLst>
                                </p:cTn>
                              </p:par>
                            </p:childTnLst>
                          </p:cTn>
                        </p:par>
                      </p:childTnLst>
                    </p:cTn>
                  </p:par>
                  <p:par>
                    <p:cTn id="74" fill="hold">
                      <p:stCondLst>
                        <p:cond delay="indefinite"/>
                      </p:stCondLst>
                      <p:childTnLst>
                        <p:par>
                          <p:cTn id="75" fill="hold">
                            <p:stCondLst>
                              <p:cond delay="0"/>
                            </p:stCondLst>
                            <p:childTnLst>
                              <p:par>
                                <p:cTn id="76" presetID="18" presetClass="entr" presetSubtype="3" fill="hold" grpId="0" nodeType="clickEffect">
                                  <p:stCondLst>
                                    <p:cond delay="0"/>
                                  </p:stCondLst>
                                  <p:childTnLst>
                                    <p:set>
                                      <p:cBhvr>
                                        <p:cTn id="77" dur="1" fill="hold">
                                          <p:stCondLst>
                                            <p:cond delay="0"/>
                                          </p:stCondLst>
                                        </p:cTn>
                                        <p:tgtEl>
                                          <p:spTgt spid="6188"/>
                                        </p:tgtEl>
                                        <p:attrNameLst>
                                          <p:attrName>style.visibility</p:attrName>
                                        </p:attrNameLst>
                                      </p:cBhvr>
                                      <p:to>
                                        <p:strVal val="visible"/>
                                      </p:to>
                                    </p:set>
                                    <p:animEffect transition="in" filter="strips(upRight)">
                                      <p:cBhvr>
                                        <p:cTn id="78" dur="500"/>
                                        <p:tgtEl>
                                          <p:spTgt spid="6188"/>
                                        </p:tgtEl>
                                      </p:cBhvr>
                                    </p:animEffect>
                                  </p:childTnLst>
                                </p:cTn>
                              </p:par>
                            </p:childTnLst>
                          </p:cTn>
                        </p:par>
                      </p:childTnLst>
                    </p:cTn>
                  </p:par>
                  <p:par>
                    <p:cTn id="79" fill="hold">
                      <p:stCondLst>
                        <p:cond delay="indefinite"/>
                      </p:stCondLst>
                      <p:childTnLst>
                        <p:par>
                          <p:cTn id="80" fill="hold">
                            <p:stCondLst>
                              <p:cond delay="0"/>
                            </p:stCondLst>
                            <p:childTnLst>
                              <p:par>
                                <p:cTn id="81" presetID="18" presetClass="entr" presetSubtype="9" fill="hold" nodeType="click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strips(upLeft)">
                                      <p:cBhvr>
                                        <p:cTn id="83" dur="500"/>
                                        <p:tgtEl>
                                          <p:spTgt spid="29"/>
                                        </p:tgtEl>
                                      </p:cBhvr>
                                    </p:animEffect>
                                  </p:childTnLst>
                                </p:cTn>
                              </p:par>
                            </p:childTnLst>
                          </p:cTn>
                        </p:par>
                      </p:childTnLst>
                    </p:cTn>
                  </p:par>
                  <p:par>
                    <p:cTn id="84" fill="hold">
                      <p:stCondLst>
                        <p:cond delay="indefinite"/>
                      </p:stCondLst>
                      <p:childTnLst>
                        <p:par>
                          <p:cTn id="85" fill="hold">
                            <p:stCondLst>
                              <p:cond delay="0"/>
                            </p:stCondLst>
                            <p:childTnLst>
                              <p:par>
                                <p:cTn id="86" presetID="18" presetClass="entr" presetSubtype="9" fill="hold" nodeType="click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strips(upLeft)">
                                      <p:cBhvr>
                                        <p:cTn id="88" dur="500"/>
                                        <p:tgtEl>
                                          <p:spTgt spid="27"/>
                                        </p:tgtEl>
                                      </p:cBhvr>
                                    </p:animEffect>
                                  </p:childTnLst>
                                </p:cTn>
                              </p:par>
                            </p:childTnLst>
                          </p:cTn>
                        </p:par>
                      </p:childTnLst>
                    </p:cTn>
                  </p:par>
                  <p:par>
                    <p:cTn id="89" fill="hold">
                      <p:stCondLst>
                        <p:cond delay="indefinite"/>
                      </p:stCondLst>
                      <p:childTnLst>
                        <p:par>
                          <p:cTn id="90" fill="hold">
                            <p:stCondLst>
                              <p:cond delay="0"/>
                            </p:stCondLst>
                            <p:childTnLst>
                              <p:par>
                                <p:cTn id="91" presetID="18" presetClass="entr" presetSubtype="12" fill="hold" nodeType="click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500"/>
                                        <p:tgtEl>
                                          <p:spTgt spid="28"/>
                                        </p:tgtEl>
                                      </p:cBhvr>
                                    </p:animEffect>
                                  </p:childTnLst>
                                </p:cTn>
                              </p:par>
                            </p:childTnLst>
                          </p:cTn>
                        </p:par>
                      </p:childTnLst>
                    </p:cTn>
                  </p:par>
                  <p:par>
                    <p:cTn id="94" fill="hold">
                      <p:stCondLst>
                        <p:cond delay="indefinite"/>
                      </p:stCondLst>
                      <p:childTnLst>
                        <p:par>
                          <p:cTn id="95" fill="hold">
                            <p:stCondLst>
                              <p:cond delay="0"/>
                            </p:stCondLst>
                            <p:childTnLst>
                              <p:par>
                                <p:cTn id="96" presetID="17" presetClass="entr" presetSubtype="10" fill="hold" grpId="0" nodeType="clickEffect">
                                  <p:stCondLst>
                                    <p:cond delay="0"/>
                                  </p:stCondLst>
                                  <p:childTnLst>
                                    <p:set>
                                      <p:cBhvr>
                                        <p:cTn id="97" dur="1" fill="hold">
                                          <p:stCondLst>
                                            <p:cond delay="0"/>
                                          </p:stCondLst>
                                        </p:cTn>
                                        <p:tgtEl>
                                          <p:spTgt spid="6265"/>
                                        </p:tgtEl>
                                        <p:attrNameLst>
                                          <p:attrName>style.visibility</p:attrName>
                                        </p:attrNameLst>
                                      </p:cBhvr>
                                      <p:to>
                                        <p:strVal val="visible"/>
                                      </p:to>
                                    </p:set>
                                    <p:anim calcmode="lin" valueType="num">
                                      <p:cBhvr>
                                        <p:cTn id="98" dur="500" fill="hold"/>
                                        <p:tgtEl>
                                          <p:spTgt spid="6265"/>
                                        </p:tgtEl>
                                        <p:attrNameLst>
                                          <p:attrName>ppt_w</p:attrName>
                                        </p:attrNameLst>
                                      </p:cBhvr>
                                      <p:tavLst>
                                        <p:tav tm="0">
                                          <p:val>
                                            <p:fltVal val="0"/>
                                          </p:val>
                                        </p:tav>
                                        <p:tav tm="100000">
                                          <p:val>
                                            <p:strVal val="#ppt_w"/>
                                          </p:val>
                                        </p:tav>
                                      </p:tavLst>
                                    </p:anim>
                                    <p:anim calcmode="lin" valueType="num">
                                      <p:cBhvr>
                                        <p:cTn id="99" dur="500" fill="hold"/>
                                        <p:tgtEl>
                                          <p:spTgt spid="6265"/>
                                        </p:tgtEl>
                                        <p:attrNameLst>
                                          <p:attrName>ppt_h</p:attrName>
                                        </p:attrNameLst>
                                      </p:cBhvr>
                                      <p:tavLst>
                                        <p:tav tm="0">
                                          <p:val>
                                            <p:strVal val="#ppt_h"/>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2" presetClass="entr" presetSubtype="1" fill="hold" nodeType="click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additive="base">
                                        <p:cTn id="104" dur="500" fill="hold"/>
                                        <p:tgtEl>
                                          <p:spTgt spid="30"/>
                                        </p:tgtEl>
                                        <p:attrNameLst>
                                          <p:attrName>ppt_x</p:attrName>
                                        </p:attrNameLst>
                                      </p:cBhvr>
                                      <p:tavLst>
                                        <p:tav tm="0">
                                          <p:val>
                                            <p:strVal val="#ppt_x"/>
                                          </p:val>
                                        </p:tav>
                                        <p:tav tm="100000">
                                          <p:val>
                                            <p:strVal val="#ppt_x"/>
                                          </p:val>
                                        </p:tav>
                                      </p:tavLst>
                                    </p:anim>
                                    <p:anim calcmode="lin" valueType="num">
                                      <p:cBhvr additive="base">
                                        <p:cTn id="105"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17" presetClass="entr" presetSubtype="1" fill="hold" nodeType="clickEffect">
                                  <p:stCondLst>
                                    <p:cond delay="0"/>
                                  </p:stCondLst>
                                  <p:childTnLst>
                                    <p:set>
                                      <p:cBhvr>
                                        <p:cTn id="109" dur="1" fill="hold">
                                          <p:stCondLst>
                                            <p:cond delay="0"/>
                                          </p:stCondLst>
                                        </p:cTn>
                                        <p:tgtEl>
                                          <p:spTgt spid="6177"/>
                                        </p:tgtEl>
                                        <p:attrNameLst>
                                          <p:attrName>style.visibility</p:attrName>
                                        </p:attrNameLst>
                                      </p:cBhvr>
                                      <p:to>
                                        <p:strVal val="visible"/>
                                      </p:to>
                                    </p:set>
                                    <p:anim calcmode="lin" valueType="num">
                                      <p:cBhvr>
                                        <p:cTn id="110" dur="500" fill="hold"/>
                                        <p:tgtEl>
                                          <p:spTgt spid="6177"/>
                                        </p:tgtEl>
                                        <p:attrNameLst>
                                          <p:attrName>ppt_x</p:attrName>
                                        </p:attrNameLst>
                                      </p:cBhvr>
                                      <p:tavLst>
                                        <p:tav tm="0">
                                          <p:val>
                                            <p:strVal val="#ppt_x"/>
                                          </p:val>
                                        </p:tav>
                                        <p:tav tm="100000">
                                          <p:val>
                                            <p:strVal val="#ppt_x"/>
                                          </p:val>
                                        </p:tav>
                                      </p:tavLst>
                                    </p:anim>
                                    <p:anim calcmode="lin" valueType="num">
                                      <p:cBhvr>
                                        <p:cTn id="111" dur="500" fill="hold"/>
                                        <p:tgtEl>
                                          <p:spTgt spid="6177"/>
                                        </p:tgtEl>
                                        <p:attrNameLst>
                                          <p:attrName>ppt_y</p:attrName>
                                        </p:attrNameLst>
                                      </p:cBhvr>
                                      <p:tavLst>
                                        <p:tav tm="0">
                                          <p:val>
                                            <p:strVal val="#ppt_y-#ppt_h/2"/>
                                          </p:val>
                                        </p:tav>
                                        <p:tav tm="100000">
                                          <p:val>
                                            <p:strVal val="#ppt_y"/>
                                          </p:val>
                                        </p:tav>
                                      </p:tavLst>
                                    </p:anim>
                                    <p:anim calcmode="lin" valueType="num">
                                      <p:cBhvr>
                                        <p:cTn id="112" dur="500" fill="hold"/>
                                        <p:tgtEl>
                                          <p:spTgt spid="6177"/>
                                        </p:tgtEl>
                                        <p:attrNameLst>
                                          <p:attrName>ppt_w</p:attrName>
                                        </p:attrNameLst>
                                      </p:cBhvr>
                                      <p:tavLst>
                                        <p:tav tm="0">
                                          <p:val>
                                            <p:strVal val="#ppt_w"/>
                                          </p:val>
                                        </p:tav>
                                        <p:tav tm="100000">
                                          <p:val>
                                            <p:strVal val="#ppt_w"/>
                                          </p:val>
                                        </p:tav>
                                      </p:tavLst>
                                    </p:anim>
                                    <p:anim calcmode="lin" valueType="num">
                                      <p:cBhvr>
                                        <p:cTn id="113" dur="500" fill="hold"/>
                                        <p:tgtEl>
                                          <p:spTgt spid="6177"/>
                                        </p:tgtEl>
                                        <p:attrNameLst>
                                          <p:attrName>ppt_h</p:attrName>
                                        </p:attrNameLst>
                                      </p:cBhvr>
                                      <p:tavLst>
                                        <p:tav tm="0">
                                          <p:val>
                                            <p:fltVal val="0"/>
                                          </p:val>
                                        </p:tav>
                                        <p:tav tm="100000">
                                          <p:val>
                                            <p:strVal val="#ppt_h"/>
                                          </p:val>
                                        </p:tav>
                                      </p:tavLst>
                                    </p:anim>
                                  </p:childTnLst>
                                </p:cTn>
                              </p:par>
                            </p:childTnLst>
                          </p:cTn>
                        </p:par>
                      </p:childTnLst>
                    </p:cTn>
                  </p:par>
                  <p:par>
                    <p:cTn id="114" fill="hold">
                      <p:stCondLst>
                        <p:cond delay="indefinite"/>
                      </p:stCondLst>
                      <p:childTnLst>
                        <p:par>
                          <p:cTn id="115" fill="hold">
                            <p:stCondLst>
                              <p:cond delay="0"/>
                            </p:stCondLst>
                            <p:childTnLst>
                              <p:par>
                                <p:cTn id="116" presetID="23" presetClass="entr" presetSubtype="16" fill="hold" grpId="0" nodeType="clickEffect">
                                  <p:stCondLst>
                                    <p:cond delay="0"/>
                                  </p:stCondLst>
                                  <p:childTnLst>
                                    <p:set>
                                      <p:cBhvr>
                                        <p:cTn id="117" dur="1" fill="hold">
                                          <p:stCondLst>
                                            <p:cond delay="0"/>
                                          </p:stCondLst>
                                        </p:cTn>
                                        <p:tgtEl>
                                          <p:spTgt spid="6259"/>
                                        </p:tgtEl>
                                        <p:attrNameLst>
                                          <p:attrName>style.visibility</p:attrName>
                                        </p:attrNameLst>
                                      </p:cBhvr>
                                      <p:to>
                                        <p:strVal val="visible"/>
                                      </p:to>
                                    </p:set>
                                    <p:anim calcmode="lin" valueType="num">
                                      <p:cBhvr>
                                        <p:cTn id="118" dur="500" fill="hold"/>
                                        <p:tgtEl>
                                          <p:spTgt spid="6259"/>
                                        </p:tgtEl>
                                        <p:attrNameLst>
                                          <p:attrName>ppt_w</p:attrName>
                                        </p:attrNameLst>
                                      </p:cBhvr>
                                      <p:tavLst>
                                        <p:tav tm="0">
                                          <p:val>
                                            <p:fltVal val="0"/>
                                          </p:val>
                                        </p:tav>
                                        <p:tav tm="100000">
                                          <p:val>
                                            <p:strVal val="#ppt_w"/>
                                          </p:val>
                                        </p:tav>
                                      </p:tavLst>
                                    </p:anim>
                                    <p:anim calcmode="lin" valueType="num">
                                      <p:cBhvr>
                                        <p:cTn id="119" dur="500" fill="hold"/>
                                        <p:tgtEl>
                                          <p:spTgt spid="6259"/>
                                        </p:tgtEl>
                                        <p:attrNameLst>
                                          <p:attrName>ppt_h</p:attrName>
                                        </p:attrNameLst>
                                      </p:cBhvr>
                                      <p:tavLst>
                                        <p:tav tm="0">
                                          <p:val>
                                            <p:fltVal val="0"/>
                                          </p:val>
                                        </p:tav>
                                        <p:tav tm="100000">
                                          <p:val>
                                            <p:strVal val="#ppt_h"/>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ntr" presetSubtype="8" fill="hold" grpId="0" nodeType="clickEffect">
                                  <p:stCondLst>
                                    <p:cond delay="0"/>
                                  </p:stCondLst>
                                  <p:childTnLst>
                                    <p:set>
                                      <p:cBhvr>
                                        <p:cTn id="123" dur="1" fill="hold">
                                          <p:stCondLst>
                                            <p:cond delay="0"/>
                                          </p:stCondLst>
                                        </p:cTn>
                                        <p:tgtEl>
                                          <p:spTgt spid="6266"/>
                                        </p:tgtEl>
                                        <p:attrNameLst>
                                          <p:attrName>style.visibility</p:attrName>
                                        </p:attrNameLst>
                                      </p:cBhvr>
                                      <p:to>
                                        <p:strVal val="visible"/>
                                      </p:to>
                                    </p:set>
                                    <p:anim calcmode="lin" valueType="num">
                                      <p:cBhvr additive="base">
                                        <p:cTn id="124" dur="500" fill="hold"/>
                                        <p:tgtEl>
                                          <p:spTgt spid="6266"/>
                                        </p:tgtEl>
                                        <p:attrNameLst>
                                          <p:attrName>ppt_x</p:attrName>
                                        </p:attrNameLst>
                                      </p:cBhvr>
                                      <p:tavLst>
                                        <p:tav tm="0">
                                          <p:val>
                                            <p:strVal val="0-#ppt_w/2"/>
                                          </p:val>
                                        </p:tav>
                                        <p:tav tm="100000">
                                          <p:val>
                                            <p:strVal val="#ppt_x"/>
                                          </p:val>
                                        </p:tav>
                                      </p:tavLst>
                                    </p:anim>
                                    <p:anim calcmode="lin" valueType="num">
                                      <p:cBhvr additive="base">
                                        <p:cTn id="125" dur="500" fill="hold"/>
                                        <p:tgtEl>
                                          <p:spTgt spid="6266"/>
                                        </p:tgtEl>
                                        <p:attrNameLst>
                                          <p:attrName>ppt_y</p:attrName>
                                        </p:attrNameLst>
                                      </p:cBhvr>
                                      <p:tavLst>
                                        <p:tav tm="0">
                                          <p:val>
                                            <p:strVal val="#ppt_y"/>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18" presetClass="entr" presetSubtype="9" fill="hold" nodeType="clickEffect">
                                  <p:stCondLst>
                                    <p:cond delay="0"/>
                                  </p:stCondLst>
                                  <p:childTnLst>
                                    <p:set>
                                      <p:cBhvr>
                                        <p:cTn id="129" dur="1" fill="hold">
                                          <p:stCondLst>
                                            <p:cond delay="0"/>
                                          </p:stCondLst>
                                        </p:cTn>
                                        <p:tgtEl>
                                          <p:spTgt spid="23"/>
                                        </p:tgtEl>
                                        <p:attrNameLst>
                                          <p:attrName>style.visibility</p:attrName>
                                        </p:attrNameLst>
                                      </p:cBhvr>
                                      <p:to>
                                        <p:strVal val="visible"/>
                                      </p:to>
                                    </p:set>
                                    <p:animEffect transition="in" filter="strips(upLeft)">
                                      <p:cBhvr>
                                        <p:cTn id="130" dur="500"/>
                                        <p:tgtEl>
                                          <p:spTgt spid="23"/>
                                        </p:tgtEl>
                                      </p:cBhvr>
                                    </p:animEffect>
                                  </p:childTnLst>
                                </p:cTn>
                              </p:par>
                            </p:childTnLst>
                          </p:cTn>
                        </p:par>
                      </p:childTnLst>
                    </p:cTn>
                  </p:par>
                  <p:par>
                    <p:cTn id="131" fill="hold">
                      <p:stCondLst>
                        <p:cond delay="indefinite"/>
                      </p:stCondLst>
                      <p:childTnLst>
                        <p:par>
                          <p:cTn id="132" fill="hold">
                            <p:stCondLst>
                              <p:cond delay="0"/>
                            </p:stCondLst>
                            <p:childTnLst>
                              <p:par>
                                <p:cTn id="133" presetID="18" presetClass="entr" presetSubtype="9" fill="hold" nodeType="clickEffect">
                                  <p:stCondLst>
                                    <p:cond delay="0"/>
                                  </p:stCondLst>
                                  <p:childTnLst>
                                    <p:set>
                                      <p:cBhvr>
                                        <p:cTn id="134" dur="1" fill="hold">
                                          <p:stCondLst>
                                            <p:cond delay="0"/>
                                          </p:stCondLst>
                                        </p:cTn>
                                        <p:tgtEl>
                                          <p:spTgt spid="22"/>
                                        </p:tgtEl>
                                        <p:attrNameLst>
                                          <p:attrName>style.visibility</p:attrName>
                                        </p:attrNameLst>
                                      </p:cBhvr>
                                      <p:to>
                                        <p:strVal val="visible"/>
                                      </p:to>
                                    </p:set>
                                    <p:animEffect transition="in" filter="strips(upLeft)">
                                      <p:cBhvr>
                                        <p:cTn id="135" dur="500"/>
                                        <p:tgtEl>
                                          <p:spTgt spid="22"/>
                                        </p:tgtEl>
                                      </p:cBhvr>
                                    </p:animEffect>
                                  </p:childTnLst>
                                </p:cTn>
                              </p:par>
                            </p:childTnLst>
                          </p:cTn>
                        </p:par>
                      </p:childTnLst>
                    </p:cTn>
                  </p:par>
                  <p:par>
                    <p:cTn id="136" fill="hold">
                      <p:stCondLst>
                        <p:cond delay="indefinite"/>
                      </p:stCondLst>
                      <p:childTnLst>
                        <p:par>
                          <p:cTn id="137" fill="hold">
                            <p:stCondLst>
                              <p:cond delay="0"/>
                            </p:stCondLst>
                            <p:childTnLst>
                              <p:par>
                                <p:cTn id="138" presetID="18" presetClass="entr" presetSubtype="12" fill="hold" nodeType="clickEffect">
                                  <p:stCondLst>
                                    <p:cond delay="0"/>
                                  </p:stCondLst>
                                  <p:childTnLst>
                                    <p:set>
                                      <p:cBhvr>
                                        <p:cTn id="139" dur="1" fill="hold">
                                          <p:stCondLst>
                                            <p:cond delay="0"/>
                                          </p:stCondLst>
                                        </p:cTn>
                                        <p:tgtEl>
                                          <p:spTgt spid="25"/>
                                        </p:tgtEl>
                                        <p:attrNameLst>
                                          <p:attrName>style.visibility</p:attrName>
                                        </p:attrNameLst>
                                      </p:cBhvr>
                                      <p:to>
                                        <p:strVal val="visible"/>
                                      </p:to>
                                    </p:set>
                                    <p:animEffect transition="in" filter="strips(downLeft)">
                                      <p:cBhvr>
                                        <p:cTn id="140" dur="500"/>
                                        <p:tgtEl>
                                          <p:spTgt spid="25"/>
                                        </p:tgtEl>
                                      </p:cBhvr>
                                    </p:animEffect>
                                  </p:childTnLst>
                                </p:cTn>
                              </p:par>
                            </p:childTnLst>
                          </p:cTn>
                        </p:par>
                      </p:childTnLst>
                    </p:cTn>
                  </p:par>
                  <p:par>
                    <p:cTn id="141" fill="hold">
                      <p:stCondLst>
                        <p:cond delay="indefinite"/>
                      </p:stCondLst>
                      <p:childTnLst>
                        <p:par>
                          <p:cTn id="142" fill="hold">
                            <p:stCondLst>
                              <p:cond delay="0"/>
                            </p:stCondLst>
                            <p:childTnLst>
                              <p:par>
                                <p:cTn id="143" presetID="2" presetClass="entr" presetSubtype="8" fill="hold" grpId="0" nodeType="clickEffect">
                                  <p:stCondLst>
                                    <p:cond delay="0"/>
                                  </p:stCondLst>
                                  <p:childTnLst>
                                    <p:set>
                                      <p:cBhvr>
                                        <p:cTn id="144" dur="1" fill="hold">
                                          <p:stCondLst>
                                            <p:cond delay="0"/>
                                          </p:stCondLst>
                                        </p:cTn>
                                        <p:tgtEl>
                                          <p:spTgt spid="6334"/>
                                        </p:tgtEl>
                                        <p:attrNameLst>
                                          <p:attrName>style.visibility</p:attrName>
                                        </p:attrNameLst>
                                      </p:cBhvr>
                                      <p:to>
                                        <p:strVal val="visible"/>
                                      </p:to>
                                    </p:set>
                                    <p:anim calcmode="lin" valueType="num">
                                      <p:cBhvr additive="base">
                                        <p:cTn id="145" dur="500" fill="hold"/>
                                        <p:tgtEl>
                                          <p:spTgt spid="6334"/>
                                        </p:tgtEl>
                                        <p:attrNameLst>
                                          <p:attrName>ppt_x</p:attrName>
                                        </p:attrNameLst>
                                      </p:cBhvr>
                                      <p:tavLst>
                                        <p:tav tm="0">
                                          <p:val>
                                            <p:strVal val="0-#ppt_w/2"/>
                                          </p:val>
                                        </p:tav>
                                        <p:tav tm="100000">
                                          <p:val>
                                            <p:strVal val="#ppt_x"/>
                                          </p:val>
                                        </p:tav>
                                      </p:tavLst>
                                    </p:anim>
                                    <p:anim calcmode="lin" valueType="num">
                                      <p:cBhvr additive="base">
                                        <p:cTn id="146" dur="500" fill="hold"/>
                                        <p:tgtEl>
                                          <p:spTgt spid="6334"/>
                                        </p:tgtEl>
                                        <p:attrNameLst>
                                          <p:attrName>ppt_y</p:attrName>
                                        </p:attrNameLst>
                                      </p:cBhvr>
                                      <p:tavLst>
                                        <p:tav tm="0">
                                          <p:val>
                                            <p:strVal val="#ppt_y"/>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1" fill="hold" nodeType="clickEffect">
                                  <p:stCondLst>
                                    <p:cond delay="0"/>
                                  </p:stCondLst>
                                  <p:childTnLst>
                                    <p:set>
                                      <p:cBhvr>
                                        <p:cTn id="150" dur="1" fill="hold">
                                          <p:stCondLst>
                                            <p:cond delay="0"/>
                                          </p:stCondLst>
                                        </p:cTn>
                                        <p:tgtEl>
                                          <p:spTgt spid="24"/>
                                        </p:tgtEl>
                                        <p:attrNameLst>
                                          <p:attrName>style.visibility</p:attrName>
                                        </p:attrNameLst>
                                      </p:cBhvr>
                                      <p:to>
                                        <p:strVal val="visible"/>
                                      </p:to>
                                    </p:set>
                                    <p:anim calcmode="lin" valueType="num">
                                      <p:cBhvr additive="base">
                                        <p:cTn id="151" dur="500" fill="hold"/>
                                        <p:tgtEl>
                                          <p:spTgt spid="24"/>
                                        </p:tgtEl>
                                        <p:attrNameLst>
                                          <p:attrName>ppt_x</p:attrName>
                                        </p:attrNameLst>
                                      </p:cBhvr>
                                      <p:tavLst>
                                        <p:tav tm="0">
                                          <p:val>
                                            <p:strVal val="#ppt_x"/>
                                          </p:val>
                                        </p:tav>
                                        <p:tav tm="100000">
                                          <p:val>
                                            <p:strVal val="#ppt_x"/>
                                          </p:val>
                                        </p:tav>
                                      </p:tavLst>
                                    </p:anim>
                                    <p:anim calcmode="lin" valueType="num">
                                      <p:cBhvr additive="base">
                                        <p:cTn id="152"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17" presetClass="entr" presetSubtype="1" fill="hold" nodeType="clickEffect">
                                  <p:stCondLst>
                                    <p:cond delay="0"/>
                                  </p:stCondLst>
                                  <p:childTnLst>
                                    <p:set>
                                      <p:cBhvr>
                                        <p:cTn id="156" dur="1" fill="hold">
                                          <p:stCondLst>
                                            <p:cond delay="0"/>
                                          </p:stCondLst>
                                        </p:cTn>
                                        <p:tgtEl>
                                          <p:spTgt spid="17"/>
                                        </p:tgtEl>
                                        <p:attrNameLst>
                                          <p:attrName>style.visibility</p:attrName>
                                        </p:attrNameLst>
                                      </p:cBhvr>
                                      <p:to>
                                        <p:strVal val="visible"/>
                                      </p:to>
                                    </p:set>
                                    <p:anim calcmode="lin" valueType="num">
                                      <p:cBhvr>
                                        <p:cTn id="157" dur="500" fill="hold"/>
                                        <p:tgtEl>
                                          <p:spTgt spid="17"/>
                                        </p:tgtEl>
                                        <p:attrNameLst>
                                          <p:attrName>ppt_x</p:attrName>
                                        </p:attrNameLst>
                                      </p:cBhvr>
                                      <p:tavLst>
                                        <p:tav tm="0">
                                          <p:val>
                                            <p:strVal val="#ppt_x"/>
                                          </p:val>
                                        </p:tav>
                                        <p:tav tm="100000">
                                          <p:val>
                                            <p:strVal val="#ppt_x"/>
                                          </p:val>
                                        </p:tav>
                                      </p:tavLst>
                                    </p:anim>
                                    <p:anim calcmode="lin" valueType="num">
                                      <p:cBhvr>
                                        <p:cTn id="158" dur="500" fill="hold"/>
                                        <p:tgtEl>
                                          <p:spTgt spid="17"/>
                                        </p:tgtEl>
                                        <p:attrNameLst>
                                          <p:attrName>ppt_y</p:attrName>
                                        </p:attrNameLst>
                                      </p:cBhvr>
                                      <p:tavLst>
                                        <p:tav tm="0">
                                          <p:val>
                                            <p:strVal val="#ppt_y-#ppt_h/2"/>
                                          </p:val>
                                        </p:tav>
                                        <p:tav tm="100000">
                                          <p:val>
                                            <p:strVal val="#ppt_y"/>
                                          </p:val>
                                        </p:tav>
                                      </p:tavLst>
                                    </p:anim>
                                    <p:anim calcmode="lin" valueType="num">
                                      <p:cBhvr>
                                        <p:cTn id="159" dur="500" fill="hold"/>
                                        <p:tgtEl>
                                          <p:spTgt spid="17"/>
                                        </p:tgtEl>
                                        <p:attrNameLst>
                                          <p:attrName>ppt_w</p:attrName>
                                        </p:attrNameLst>
                                      </p:cBhvr>
                                      <p:tavLst>
                                        <p:tav tm="0">
                                          <p:val>
                                            <p:strVal val="#ppt_w"/>
                                          </p:val>
                                        </p:tav>
                                        <p:tav tm="100000">
                                          <p:val>
                                            <p:strVal val="#ppt_w"/>
                                          </p:val>
                                        </p:tav>
                                      </p:tavLst>
                                    </p:anim>
                                    <p:anim calcmode="lin" valueType="num">
                                      <p:cBhvr>
                                        <p:cTn id="160"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161" fill="hold">
                      <p:stCondLst>
                        <p:cond delay="indefinite"/>
                      </p:stCondLst>
                      <p:childTnLst>
                        <p:par>
                          <p:cTn id="162" fill="hold">
                            <p:stCondLst>
                              <p:cond delay="0"/>
                            </p:stCondLst>
                            <p:childTnLst>
                              <p:par>
                                <p:cTn id="163" presetID="23" presetClass="entr" presetSubtype="16" fill="hold" grpId="0" nodeType="clickEffect">
                                  <p:stCondLst>
                                    <p:cond delay="0"/>
                                  </p:stCondLst>
                                  <p:childTnLst>
                                    <p:set>
                                      <p:cBhvr>
                                        <p:cTn id="164" dur="1" fill="hold">
                                          <p:stCondLst>
                                            <p:cond delay="0"/>
                                          </p:stCondLst>
                                        </p:cTn>
                                        <p:tgtEl>
                                          <p:spTgt spid="6222"/>
                                        </p:tgtEl>
                                        <p:attrNameLst>
                                          <p:attrName>style.visibility</p:attrName>
                                        </p:attrNameLst>
                                      </p:cBhvr>
                                      <p:to>
                                        <p:strVal val="visible"/>
                                      </p:to>
                                    </p:set>
                                    <p:anim calcmode="lin" valueType="num">
                                      <p:cBhvr>
                                        <p:cTn id="165" dur="500" fill="hold"/>
                                        <p:tgtEl>
                                          <p:spTgt spid="6222"/>
                                        </p:tgtEl>
                                        <p:attrNameLst>
                                          <p:attrName>ppt_w</p:attrName>
                                        </p:attrNameLst>
                                      </p:cBhvr>
                                      <p:tavLst>
                                        <p:tav tm="0">
                                          <p:val>
                                            <p:fltVal val="0"/>
                                          </p:val>
                                        </p:tav>
                                        <p:tav tm="100000">
                                          <p:val>
                                            <p:strVal val="#ppt_w"/>
                                          </p:val>
                                        </p:tav>
                                      </p:tavLst>
                                    </p:anim>
                                    <p:anim calcmode="lin" valueType="num">
                                      <p:cBhvr>
                                        <p:cTn id="166" dur="500" fill="hold"/>
                                        <p:tgtEl>
                                          <p:spTgt spid="6222"/>
                                        </p:tgtEl>
                                        <p:attrNameLst>
                                          <p:attrName>ppt_h</p:attrName>
                                        </p:attrNameLst>
                                      </p:cBhvr>
                                      <p:tavLst>
                                        <p:tav tm="0">
                                          <p:val>
                                            <p:fltVal val="0"/>
                                          </p:val>
                                        </p:tav>
                                        <p:tav tm="100000">
                                          <p:val>
                                            <p:strVal val="#ppt_h"/>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8" fill="hold" grpId="0" nodeType="clickEffect">
                                  <p:stCondLst>
                                    <p:cond delay="0"/>
                                  </p:stCondLst>
                                  <p:childTnLst>
                                    <p:set>
                                      <p:cBhvr>
                                        <p:cTn id="170" dur="1" fill="hold">
                                          <p:stCondLst>
                                            <p:cond delay="0"/>
                                          </p:stCondLst>
                                        </p:cTn>
                                        <p:tgtEl>
                                          <p:spTgt spid="6335"/>
                                        </p:tgtEl>
                                        <p:attrNameLst>
                                          <p:attrName>style.visibility</p:attrName>
                                        </p:attrNameLst>
                                      </p:cBhvr>
                                      <p:to>
                                        <p:strVal val="visible"/>
                                      </p:to>
                                    </p:set>
                                    <p:anim calcmode="lin" valueType="num">
                                      <p:cBhvr additive="base">
                                        <p:cTn id="171" dur="500" fill="hold"/>
                                        <p:tgtEl>
                                          <p:spTgt spid="6335"/>
                                        </p:tgtEl>
                                        <p:attrNameLst>
                                          <p:attrName>ppt_x</p:attrName>
                                        </p:attrNameLst>
                                      </p:cBhvr>
                                      <p:tavLst>
                                        <p:tav tm="0">
                                          <p:val>
                                            <p:strVal val="0-#ppt_w/2"/>
                                          </p:val>
                                        </p:tav>
                                        <p:tav tm="100000">
                                          <p:val>
                                            <p:strVal val="#ppt_x"/>
                                          </p:val>
                                        </p:tav>
                                      </p:tavLst>
                                    </p:anim>
                                    <p:anim calcmode="lin" valueType="num">
                                      <p:cBhvr additive="base">
                                        <p:cTn id="172" dur="500" fill="hold"/>
                                        <p:tgtEl>
                                          <p:spTgt spid="6335"/>
                                        </p:tgtEl>
                                        <p:attrNameLst>
                                          <p:attrName>ppt_y</p:attrName>
                                        </p:attrNameLst>
                                      </p:cBhvr>
                                      <p:tavLst>
                                        <p:tav tm="0">
                                          <p:val>
                                            <p:strVal val="#ppt_y"/>
                                          </p:val>
                                        </p:tav>
                                        <p:tav tm="100000">
                                          <p:val>
                                            <p:strVal val="#ppt_y"/>
                                          </p:val>
                                        </p:tav>
                                      </p:tavLst>
                                    </p:anim>
                                  </p:childTnLst>
                                </p:cTn>
                              </p:par>
                            </p:childTnLst>
                          </p:cTn>
                        </p:par>
                      </p:childTnLst>
                    </p:cTn>
                  </p:par>
                  <p:par>
                    <p:cTn id="173" fill="hold">
                      <p:stCondLst>
                        <p:cond delay="indefinite"/>
                      </p:stCondLst>
                      <p:childTnLst>
                        <p:par>
                          <p:cTn id="174" fill="hold">
                            <p:stCondLst>
                              <p:cond delay="0"/>
                            </p:stCondLst>
                            <p:childTnLst>
                              <p:par>
                                <p:cTn id="175" presetID="18" presetClass="entr" presetSubtype="9" fill="hold" nodeType="clickEffect">
                                  <p:stCondLst>
                                    <p:cond delay="0"/>
                                  </p:stCondLst>
                                  <p:childTnLst>
                                    <p:set>
                                      <p:cBhvr>
                                        <p:cTn id="176" dur="1" fill="hold">
                                          <p:stCondLst>
                                            <p:cond delay="0"/>
                                          </p:stCondLst>
                                        </p:cTn>
                                        <p:tgtEl>
                                          <p:spTgt spid="6176"/>
                                        </p:tgtEl>
                                        <p:attrNameLst>
                                          <p:attrName>style.visibility</p:attrName>
                                        </p:attrNameLst>
                                      </p:cBhvr>
                                      <p:to>
                                        <p:strVal val="visible"/>
                                      </p:to>
                                    </p:set>
                                    <p:animEffect transition="in" filter="strips(upLeft)">
                                      <p:cBhvr>
                                        <p:cTn id="177" dur="500"/>
                                        <p:tgtEl>
                                          <p:spTgt spid="6176"/>
                                        </p:tgtEl>
                                      </p:cBhvr>
                                    </p:animEffect>
                                  </p:childTnLst>
                                </p:cTn>
                              </p:par>
                            </p:childTnLst>
                          </p:cTn>
                        </p:par>
                      </p:childTnLst>
                    </p:cTn>
                  </p:par>
                  <p:par>
                    <p:cTn id="178" fill="hold">
                      <p:stCondLst>
                        <p:cond delay="indefinite"/>
                      </p:stCondLst>
                      <p:childTnLst>
                        <p:par>
                          <p:cTn id="179" fill="hold">
                            <p:stCondLst>
                              <p:cond delay="0"/>
                            </p:stCondLst>
                            <p:childTnLst>
                              <p:par>
                                <p:cTn id="180" presetID="18" presetClass="entr" presetSubtype="9" fill="hold" nodeType="clickEffect">
                                  <p:stCondLst>
                                    <p:cond delay="0"/>
                                  </p:stCondLst>
                                  <p:childTnLst>
                                    <p:set>
                                      <p:cBhvr>
                                        <p:cTn id="181" dur="1" fill="hold">
                                          <p:stCondLst>
                                            <p:cond delay="0"/>
                                          </p:stCondLst>
                                        </p:cTn>
                                        <p:tgtEl>
                                          <p:spTgt spid="12"/>
                                        </p:tgtEl>
                                        <p:attrNameLst>
                                          <p:attrName>style.visibility</p:attrName>
                                        </p:attrNameLst>
                                      </p:cBhvr>
                                      <p:to>
                                        <p:strVal val="visible"/>
                                      </p:to>
                                    </p:set>
                                    <p:animEffect transition="in" filter="strips(upLeft)">
                                      <p:cBhvr>
                                        <p:cTn id="182" dur="500"/>
                                        <p:tgtEl>
                                          <p:spTgt spid="12"/>
                                        </p:tgtEl>
                                      </p:cBhvr>
                                    </p:animEffect>
                                  </p:childTnLst>
                                </p:cTn>
                              </p:par>
                            </p:childTnLst>
                          </p:cTn>
                        </p:par>
                      </p:childTnLst>
                    </p:cTn>
                  </p:par>
                  <p:par>
                    <p:cTn id="183" fill="hold">
                      <p:stCondLst>
                        <p:cond delay="indefinite"/>
                      </p:stCondLst>
                      <p:childTnLst>
                        <p:par>
                          <p:cTn id="184" fill="hold">
                            <p:stCondLst>
                              <p:cond delay="0"/>
                            </p:stCondLst>
                            <p:childTnLst>
                              <p:par>
                                <p:cTn id="185" presetID="23" presetClass="entr" presetSubtype="16" fill="hold" nodeType="clickEffect">
                                  <p:stCondLst>
                                    <p:cond delay="0"/>
                                  </p:stCondLst>
                                  <p:childTnLst>
                                    <p:set>
                                      <p:cBhvr>
                                        <p:cTn id="186" dur="1" fill="hold">
                                          <p:stCondLst>
                                            <p:cond delay="0"/>
                                          </p:stCondLst>
                                        </p:cTn>
                                        <p:tgtEl>
                                          <p:spTgt spid="13"/>
                                        </p:tgtEl>
                                        <p:attrNameLst>
                                          <p:attrName>style.visibility</p:attrName>
                                        </p:attrNameLst>
                                      </p:cBhvr>
                                      <p:to>
                                        <p:strVal val="visible"/>
                                      </p:to>
                                    </p:set>
                                    <p:anim calcmode="lin" valueType="num">
                                      <p:cBhvr>
                                        <p:cTn id="187" dur="500" fill="hold"/>
                                        <p:tgtEl>
                                          <p:spTgt spid="13"/>
                                        </p:tgtEl>
                                        <p:attrNameLst>
                                          <p:attrName>ppt_w</p:attrName>
                                        </p:attrNameLst>
                                      </p:cBhvr>
                                      <p:tavLst>
                                        <p:tav tm="0">
                                          <p:val>
                                            <p:fltVal val="0"/>
                                          </p:val>
                                        </p:tav>
                                        <p:tav tm="100000">
                                          <p:val>
                                            <p:strVal val="#ppt_w"/>
                                          </p:val>
                                        </p:tav>
                                      </p:tavLst>
                                    </p:anim>
                                    <p:anim calcmode="lin" valueType="num">
                                      <p:cBhvr>
                                        <p:cTn id="188"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23" presetClass="entr" presetSubtype="16" fill="hold" grpId="0" nodeType="clickEffect">
                                  <p:stCondLst>
                                    <p:cond delay="0"/>
                                  </p:stCondLst>
                                  <p:childTnLst>
                                    <p:set>
                                      <p:cBhvr>
                                        <p:cTn id="192" dur="1" fill="hold">
                                          <p:stCondLst>
                                            <p:cond delay="0"/>
                                          </p:stCondLst>
                                        </p:cTn>
                                        <p:tgtEl>
                                          <p:spTgt spid="6189"/>
                                        </p:tgtEl>
                                        <p:attrNameLst>
                                          <p:attrName>style.visibility</p:attrName>
                                        </p:attrNameLst>
                                      </p:cBhvr>
                                      <p:to>
                                        <p:strVal val="visible"/>
                                      </p:to>
                                    </p:set>
                                    <p:anim calcmode="lin" valueType="num">
                                      <p:cBhvr>
                                        <p:cTn id="193" dur="500" fill="hold"/>
                                        <p:tgtEl>
                                          <p:spTgt spid="6189"/>
                                        </p:tgtEl>
                                        <p:attrNameLst>
                                          <p:attrName>ppt_w</p:attrName>
                                        </p:attrNameLst>
                                      </p:cBhvr>
                                      <p:tavLst>
                                        <p:tav tm="0">
                                          <p:val>
                                            <p:fltVal val="0"/>
                                          </p:val>
                                        </p:tav>
                                        <p:tav tm="100000">
                                          <p:val>
                                            <p:strVal val="#ppt_w"/>
                                          </p:val>
                                        </p:tav>
                                      </p:tavLst>
                                    </p:anim>
                                    <p:anim calcmode="lin" valueType="num">
                                      <p:cBhvr>
                                        <p:cTn id="194" dur="500" fill="hold"/>
                                        <p:tgtEl>
                                          <p:spTgt spid="6189"/>
                                        </p:tgtEl>
                                        <p:attrNameLst>
                                          <p:attrName>ppt_h</p:attrName>
                                        </p:attrNameLst>
                                      </p:cBhvr>
                                      <p:tavLst>
                                        <p:tav tm="0">
                                          <p:val>
                                            <p:fltVal val="0"/>
                                          </p:val>
                                        </p:tav>
                                        <p:tav tm="100000">
                                          <p:val>
                                            <p:strVal val="#ppt_h"/>
                                          </p:val>
                                        </p:tav>
                                      </p:tavLst>
                                    </p:anim>
                                  </p:childTnLst>
                                </p:cTn>
                              </p:par>
                            </p:childTnLst>
                          </p:cTn>
                        </p:par>
                      </p:childTnLst>
                    </p:cTn>
                  </p:par>
                  <p:par>
                    <p:cTn id="195" fill="hold">
                      <p:stCondLst>
                        <p:cond delay="indefinite"/>
                      </p:stCondLst>
                      <p:childTnLst>
                        <p:par>
                          <p:cTn id="196" fill="hold">
                            <p:stCondLst>
                              <p:cond delay="0"/>
                            </p:stCondLst>
                            <p:childTnLst>
                              <p:par>
                                <p:cTn id="197" presetID="2" presetClass="entr" presetSubtype="1" fill="hold" nodeType="clickEffect">
                                  <p:stCondLst>
                                    <p:cond delay="0"/>
                                  </p:stCondLst>
                                  <p:childTnLst>
                                    <p:set>
                                      <p:cBhvr>
                                        <p:cTn id="198" dur="1" fill="hold">
                                          <p:stCondLst>
                                            <p:cond delay="0"/>
                                          </p:stCondLst>
                                        </p:cTn>
                                        <p:tgtEl>
                                          <p:spTgt spid="31"/>
                                        </p:tgtEl>
                                        <p:attrNameLst>
                                          <p:attrName>style.visibility</p:attrName>
                                        </p:attrNameLst>
                                      </p:cBhvr>
                                      <p:to>
                                        <p:strVal val="visible"/>
                                      </p:to>
                                    </p:set>
                                    <p:anim calcmode="lin" valueType="num">
                                      <p:cBhvr additive="base">
                                        <p:cTn id="199" dur="500" fill="hold"/>
                                        <p:tgtEl>
                                          <p:spTgt spid="31"/>
                                        </p:tgtEl>
                                        <p:attrNameLst>
                                          <p:attrName>ppt_x</p:attrName>
                                        </p:attrNameLst>
                                      </p:cBhvr>
                                      <p:tavLst>
                                        <p:tav tm="0">
                                          <p:val>
                                            <p:strVal val="#ppt_x"/>
                                          </p:val>
                                        </p:tav>
                                        <p:tav tm="100000">
                                          <p:val>
                                            <p:strVal val="#ppt_x"/>
                                          </p:val>
                                        </p:tav>
                                      </p:tavLst>
                                    </p:anim>
                                    <p:anim calcmode="lin" valueType="num">
                                      <p:cBhvr additive="base">
                                        <p:cTn id="200" dur="500" fill="hold"/>
                                        <p:tgtEl>
                                          <p:spTgt spid="31"/>
                                        </p:tgtEl>
                                        <p:attrNameLst>
                                          <p:attrName>ppt_y</p:attrName>
                                        </p:attrNameLst>
                                      </p:cBhvr>
                                      <p:tavLst>
                                        <p:tav tm="0">
                                          <p:val>
                                            <p:strVal val="0-#ppt_h/2"/>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17" presetClass="entr" presetSubtype="1" fill="hold" nodeType="clickEffect">
                                  <p:stCondLst>
                                    <p:cond delay="0"/>
                                  </p:stCondLst>
                                  <p:childTnLst>
                                    <p:set>
                                      <p:cBhvr>
                                        <p:cTn id="204" dur="1" fill="hold">
                                          <p:stCondLst>
                                            <p:cond delay="0"/>
                                          </p:stCondLst>
                                        </p:cTn>
                                        <p:tgtEl>
                                          <p:spTgt spid="14"/>
                                        </p:tgtEl>
                                        <p:attrNameLst>
                                          <p:attrName>style.visibility</p:attrName>
                                        </p:attrNameLst>
                                      </p:cBhvr>
                                      <p:to>
                                        <p:strVal val="visible"/>
                                      </p:to>
                                    </p:set>
                                    <p:anim calcmode="lin" valueType="num">
                                      <p:cBhvr>
                                        <p:cTn id="205" dur="500" fill="hold"/>
                                        <p:tgtEl>
                                          <p:spTgt spid="14"/>
                                        </p:tgtEl>
                                        <p:attrNameLst>
                                          <p:attrName>ppt_x</p:attrName>
                                        </p:attrNameLst>
                                      </p:cBhvr>
                                      <p:tavLst>
                                        <p:tav tm="0">
                                          <p:val>
                                            <p:strVal val="#ppt_x"/>
                                          </p:val>
                                        </p:tav>
                                        <p:tav tm="100000">
                                          <p:val>
                                            <p:strVal val="#ppt_x"/>
                                          </p:val>
                                        </p:tav>
                                      </p:tavLst>
                                    </p:anim>
                                    <p:anim calcmode="lin" valueType="num">
                                      <p:cBhvr>
                                        <p:cTn id="206" dur="500" fill="hold"/>
                                        <p:tgtEl>
                                          <p:spTgt spid="14"/>
                                        </p:tgtEl>
                                        <p:attrNameLst>
                                          <p:attrName>ppt_y</p:attrName>
                                        </p:attrNameLst>
                                      </p:cBhvr>
                                      <p:tavLst>
                                        <p:tav tm="0">
                                          <p:val>
                                            <p:strVal val="#ppt_y-#ppt_h/2"/>
                                          </p:val>
                                        </p:tav>
                                        <p:tav tm="100000">
                                          <p:val>
                                            <p:strVal val="#ppt_y"/>
                                          </p:val>
                                        </p:tav>
                                      </p:tavLst>
                                    </p:anim>
                                    <p:anim calcmode="lin" valueType="num">
                                      <p:cBhvr>
                                        <p:cTn id="207" dur="500" fill="hold"/>
                                        <p:tgtEl>
                                          <p:spTgt spid="14"/>
                                        </p:tgtEl>
                                        <p:attrNameLst>
                                          <p:attrName>ppt_w</p:attrName>
                                        </p:attrNameLst>
                                      </p:cBhvr>
                                      <p:tavLst>
                                        <p:tav tm="0">
                                          <p:val>
                                            <p:strVal val="#ppt_w"/>
                                          </p:val>
                                        </p:tav>
                                        <p:tav tm="100000">
                                          <p:val>
                                            <p:strVal val="#ppt_w"/>
                                          </p:val>
                                        </p:tav>
                                      </p:tavLst>
                                    </p:anim>
                                    <p:anim calcmode="lin" valueType="num">
                                      <p:cBhvr>
                                        <p:cTn id="208"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209" fill="hold">
                      <p:stCondLst>
                        <p:cond delay="indefinite"/>
                      </p:stCondLst>
                      <p:childTnLst>
                        <p:par>
                          <p:cTn id="210" fill="hold">
                            <p:stCondLst>
                              <p:cond delay="0"/>
                            </p:stCondLst>
                            <p:childTnLst>
                              <p:par>
                                <p:cTn id="211" presetID="23" presetClass="entr" presetSubtype="16" fill="hold" grpId="0" nodeType="clickEffect">
                                  <p:stCondLst>
                                    <p:cond delay="0"/>
                                  </p:stCondLst>
                                  <p:childTnLst>
                                    <p:set>
                                      <p:cBhvr>
                                        <p:cTn id="212" dur="1" fill="hold">
                                          <p:stCondLst>
                                            <p:cond delay="0"/>
                                          </p:stCondLst>
                                        </p:cTn>
                                        <p:tgtEl>
                                          <p:spTgt spid="6205"/>
                                        </p:tgtEl>
                                        <p:attrNameLst>
                                          <p:attrName>style.visibility</p:attrName>
                                        </p:attrNameLst>
                                      </p:cBhvr>
                                      <p:to>
                                        <p:strVal val="visible"/>
                                      </p:to>
                                    </p:set>
                                    <p:anim calcmode="lin" valueType="num">
                                      <p:cBhvr>
                                        <p:cTn id="213" dur="500" fill="hold"/>
                                        <p:tgtEl>
                                          <p:spTgt spid="6205"/>
                                        </p:tgtEl>
                                        <p:attrNameLst>
                                          <p:attrName>ppt_w</p:attrName>
                                        </p:attrNameLst>
                                      </p:cBhvr>
                                      <p:tavLst>
                                        <p:tav tm="0">
                                          <p:val>
                                            <p:fltVal val="0"/>
                                          </p:val>
                                        </p:tav>
                                        <p:tav tm="100000">
                                          <p:val>
                                            <p:strVal val="#ppt_w"/>
                                          </p:val>
                                        </p:tav>
                                      </p:tavLst>
                                    </p:anim>
                                    <p:anim calcmode="lin" valueType="num">
                                      <p:cBhvr>
                                        <p:cTn id="214" dur="500" fill="hold"/>
                                        <p:tgtEl>
                                          <p:spTgt spid="6205"/>
                                        </p:tgtEl>
                                        <p:attrNameLst>
                                          <p:attrName>ppt_h</p:attrName>
                                        </p:attrNameLst>
                                      </p:cBhvr>
                                      <p:tavLst>
                                        <p:tav tm="0">
                                          <p:val>
                                            <p:fltVal val="0"/>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23" presetClass="entr" presetSubtype="16" fill="hold" grpId="0" nodeType="clickEffect">
                                  <p:stCondLst>
                                    <p:cond delay="0"/>
                                  </p:stCondLst>
                                  <p:childTnLst>
                                    <p:set>
                                      <p:cBhvr>
                                        <p:cTn id="218" dur="1" fill="hold">
                                          <p:stCondLst>
                                            <p:cond delay="0"/>
                                          </p:stCondLst>
                                        </p:cTn>
                                        <p:tgtEl>
                                          <p:spTgt spid="6216"/>
                                        </p:tgtEl>
                                        <p:attrNameLst>
                                          <p:attrName>style.visibility</p:attrName>
                                        </p:attrNameLst>
                                      </p:cBhvr>
                                      <p:to>
                                        <p:strVal val="visible"/>
                                      </p:to>
                                    </p:set>
                                    <p:anim calcmode="lin" valueType="num">
                                      <p:cBhvr>
                                        <p:cTn id="219" dur="500" fill="hold"/>
                                        <p:tgtEl>
                                          <p:spTgt spid="6216"/>
                                        </p:tgtEl>
                                        <p:attrNameLst>
                                          <p:attrName>ppt_w</p:attrName>
                                        </p:attrNameLst>
                                      </p:cBhvr>
                                      <p:tavLst>
                                        <p:tav tm="0">
                                          <p:val>
                                            <p:fltVal val="0"/>
                                          </p:val>
                                        </p:tav>
                                        <p:tav tm="100000">
                                          <p:val>
                                            <p:strVal val="#ppt_w"/>
                                          </p:val>
                                        </p:tav>
                                      </p:tavLst>
                                    </p:anim>
                                    <p:anim calcmode="lin" valueType="num">
                                      <p:cBhvr>
                                        <p:cTn id="220" dur="500" fill="hold"/>
                                        <p:tgtEl>
                                          <p:spTgt spid="6216"/>
                                        </p:tgtEl>
                                        <p:attrNameLst>
                                          <p:attrName>ppt_h</p:attrName>
                                        </p:attrNameLst>
                                      </p:cBhvr>
                                      <p:tavLst>
                                        <p:tav tm="0">
                                          <p:val>
                                            <p:fltVal val="0"/>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17" presetClass="entr" presetSubtype="10" fill="hold" grpId="0" nodeType="clickEffect">
                                  <p:stCondLst>
                                    <p:cond delay="0"/>
                                  </p:stCondLst>
                                  <p:childTnLst>
                                    <p:set>
                                      <p:cBhvr>
                                        <p:cTn id="224" dur="1" fill="hold">
                                          <p:stCondLst>
                                            <p:cond delay="0"/>
                                          </p:stCondLst>
                                        </p:cTn>
                                        <p:tgtEl>
                                          <p:spTgt spid="6345"/>
                                        </p:tgtEl>
                                        <p:attrNameLst>
                                          <p:attrName>style.visibility</p:attrName>
                                        </p:attrNameLst>
                                      </p:cBhvr>
                                      <p:to>
                                        <p:strVal val="visible"/>
                                      </p:to>
                                    </p:set>
                                    <p:anim calcmode="lin" valueType="num">
                                      <p:cBhvr>
                                        <p:cTn id="225" dur="500" fill="hold"/>
                                        <p:tgtEl>
                                          <p:spTgt spid="6345"/>
                                        </p:tgtEl>
                                        <p:attrNameLst>
                                          <p:attrName>ppt_w</p:attrName>
                                        </p:attrNameLst>
                                      </p:cBhvr>
                                      <p:tavLst>
                                        <p:tav tm="0">
                                          <p:val>
                                            <p:fltVal val="0"/>
                                          </p:val>
                                        </p:tav>
                                        <p:tav tm="100000">
                                          <p:val>
                                            <p:strVal val="#ppt_w"/>
                                          </p:val>
                                        </p:tav>
                                      </p:tavLst>
                                    </p:anim>
                                    <p:anim calcmode="lin" valueType="num">
                                      <p:cBhvr>
                                        <p:cTn id="226" dur="500" fill="hold"/>
                                        <p:tgtEl>
                                          <p:spTgt spid="6345"/>
                                        </p:tgtEl>
                                        <p:attrNameLst>
                                          <p:attrName>ppt_h</p:attrName>
                                        </p:attrNameLst>
                                      </p:cBhvr>
                                      <p:tavLst>
                                        <p:tav tm="0">
                                          <p:val>
                                            <p:strVal val="#ppt_h"/>
                                          </p:val>
                                        </p:tav>
                                        <p:tav tm="100000">
                                          <p:val>
                                            <p:strVal val="#ppt_h"/>
                                          </p:val>
                                        </p:tav>
                                      </p:tavLst>
                                    </p:anim>
                                  </p:childTnLst>
                                </p:cTn>
                              </p:par>
                            </p:childTnLst>
                          </p:cTn>
                        </p:par>
                      </p:childTnLst>
                    </p:cTn>
                  </p:par>
                  <p:par>
                    <p:cTn id="227" fill="hold">
                      <p:stCondLst>
                        <p:cond delay="indefinite"/>
                      </p:stCondLst>
                      <p:childTnLst>
                        <p:par>
                          <p:cTn id="228" fill="hold">
                            <p:stCondLst>
                              <p:cond delay="0"/>
                            </p:stCondLst>
                            <p:childTnLst>
                              <p:par>
                                <p:cTn id="229" presetID="17" presetClass="entr" presetSubtype="10" fill="hold" grpId="0" nodeType="clickEffect">
                                  <p:stCondLst>
                                    <p:cond delay="0"/>
                                  </p:stCondLst>
                                  <p:childTnLst>
                                    <p:set>
                                      <p:cBhvr>
                                        <p:cTn id="230" dur="1" fill="hold">
                                          <p:stCondLst>
                                            <p:cond delay="0"/>
                                          </p:stCondLst>
                                        </p:cTn>
                                        <p:tgtEl>
                                          <p:spTgt spid="6342"/>
                                        </p:tgtEl>
                                        <p:attrNameLst>
                                          <p:attrName>style.visibility</p:attrName>
                                        </p:attrNameLst>
                                      </p:cBhvr>
                                      <p:to>
                                        <p:strVal val="visible"/>
                                      </p:to>
                                    </p:set>
                                    <p:anim calcmode="lin" valueType="num">
                                      <p:cBhvr>
                                        <p:cTn id="231" dur="500" fill="hold"/>
                                        <p:tgtEl>
                                          <p:spTgt spid="6342"/>
                                        </p:tgtEl>
                                        <p:attrNameLst>
                                          <p:attrName>ppt_w</p:attrName>
                                        </p:attrNameLst>
                                      </p:cBhvr>
                                      <p:tavLst>
                                        <p:tav tm="0">
                                          <p:val>
                                            <p:fltVal val="0"/>
                                          </p:val>
                                        </p:tav>
                                        <p:tav tm="100000">
                                          <p:val>
                                            <p:strVal val="#ppt_w"/>
                                          </p:val>
                                        </p:tav>
                                      </p:tavLst>
                                    </p:anim>
                                    <p:anim calcmode="lin" valueType="num">
                                      <p:cBhvr>
                                        <p:cTn id="232" dur="500" fill="hold"/>
                                        <p:tgtEl>
                                          <p:spTgt spid="6342"/>
                                        </p:tgtEl>
                                        <p:attrNameLst>
                                          <p:attrName>ppt_h</p:attrName>
                                        </p:attrNameLst>
                                      </p:cBhvr>
                                      <p:tavLst>
                                        <p:tav tm="0">
                                          <p:val>
                                            <p:strVal val="#ppt_h"/>
                                          </p:val>
                                        </p:tav>
                                        <p:tav tm="100000">
                                          <p:val>
                                            <p:strVal val="#ppt_h"/>
                                          </p:val>
                                        </p:tav>
                                      </p:tavLst>
                                    </p:anim>
                                  </p:childTnLst>
                                </p:cTn>
                              </p:par>
                            </p:childTnLst>
                          </p:cTn>
                        </p:par>
                      </p:childTnLst>
                    </p:cTn>
                  </p:par>
                  <p:par>
                    <p:cTn id="233" fill="hold">
                      <p:stCondLst>
                        <p:cond delay="indefinite"/>
                      </p:stCondLst>
                      <p:childTnLst>
                        <p:par>
                          <p:cTn id="234" fill="hold">
                            <p:stCondLst>
                              <p:cond delay="0"/>
                            </p:stCondLst>
                            <p:childTnLst>
                              <p:par>
                                <p:cTn id="235" presetID="23" presetClass="entr" presetSubtype="16" fill="hold" nodeType="clickEffect">
                                  <p:stCondLst>
                                    <p:cond delay="0"/>
                                  </p:stCondLst>
                                  <p:childTnLst>
                                    <p:set>
                                      <p:cBhvr>
                                        <p:cTn id="236" dur="1" fill="hold">
                                          <p:stCondLst>
                                            <p:cond delay="0"/>
                                          </p:stCondLst>
                                        </p:cTn>
                                        <p:tgtEl>
                                          <p:spTgt spid="8"/>
                                        </p:tgtEl>
                                        <p:attrNameLst>
                                          <p:attrName>style.visibility</p:attrName>
                                        </p:attrNameLst>
                                      </p:cBhvr>
                                      <p:to>
                                        <p:strVal val="visible"/>
                                      </p:to>
                                    </p:set>
                                    <p:anim calcmode="lin" valueType="num">
                                      <p:cBhvr>
                                        <p:cTn id="237" dur="500" fill="hold"/>
                                        <p:tgtEl>
                                          <p:spTgt spid="8"/>
                                        </p:tgtEl>
                                        <p:attrNameLst>
                                          <p:attrName>ppt_w</p:attrName>
                                        </p:attrNameLst>
                                      </p:cBhvr>
                                      <p:tavLst>
                                        <p:tav tm="0">
                                          <p:val>
                                            <p:fltVal val="0"/>
                                          </p:val>
                                        </p:tav>
                                        <p:tav tm="100000">
                                          <p:val>
                                            <p:strVal val="#ppt_w"/>
                                          </p:val>
                                        </p:tav>
                                      </p:tavLst>
                                    </p:anim>
                                    <p:anim calcmode="lin" valueType="num">
                                      <p:cBhvr>
                                        <p:cTn id="238"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239" fill="hold">
                      <p:stCondLst>
                        <p:cond delay="indefinite"/>
                      </p:stCondLst>
                      <p:childTnLst>
                        <p:par>
                          <p:cTn id="240" fill="hold">
                            <p:stCondLst>
                              <p:cond delay="0"/>
                            </p:stCondLst>
                            <p:childTnLst>
                              <p:par>
                                <p:cTn id="241" presetID="17" presetClass="entr" presetSubtype="1" fill="hold" nodeType="clickEffect">
                                  <p:stCondLst>
                                    <p:cond delay="0"/>
                                  </p:stCondLst>
                                  <p:childTnLst>
                                    <p:set>
                                      <p:cBhvr>
                                        <p:cTn id="242" dur="1" fill="hold">
                                          <p:stCondLst>
                                            <p:cond delay="0"/>
                                          </p:stCondLst>
                                        </p:cTn>
                                        <p:tgtEl>
                                          <p:spTgt spid="6182"/>
                                        </p:tgtEl>
                                        <p:attrNameLst>
                                          <p:attrName>style.visibility</p:attrName>
                                        </p:attrNameLst>
                                      </p:cBhvr>
                                      <p:to>
                                        <p:strVal val="visible"/>
                                      </p:to>
                                    </p:set>
                                    <p:anim calcmode="lin" valueType="num">
                                      <p:cBhvr>
                                        <p:cTn id="243" dur="500" fill="hold"/>
                                        <p:tgtEl>
                                          <p:spTgt spid="6182"/>
                                        </p:tgtEl>
                                        <p:attrNameLst>
                                          <p:attrName>ppt_x</p:attrName>
                                        </p:attrNameLst>
                                      </p:cBhvr>
                                      <p:tavLst>
                                        <p:tav tm="0">
                                          <p:val>
                                            <p:strVal val="#ppt_x"/>
                                          </p:val>
                                        </p:tav>
                                        <p:tav tm="100000">
                                          <p:val>
                                            <p:strVal val="#ppt_x"/>
                                          </p:val>
                                        </p:tav>
                                      </p:tavLst>
                                    </p:anim>
                                    <p:anim calcmode="lin" valueType="num">
                                      <p:cBhvr>
                                        <p:cTn id="244" dur="500" fill="hold"/>
                                        <p:tgtEl>
                                          <p:spTgt spid="6182"/>
                                        </p:tgtEl>
                                        <p:attrNameLst>
                                          <p:attrName>ppt_y</p:attrName>
                                        </p:attrNameLst>
                                      </p:cBhvr>
                                      <p:tavLst>
                                        <p:tav tm="0">
                                          <p:val>
                                            <p:strVal val="#ppt_y-#ppt_h/2"/>
                                          </p:val>
                                        </p:tav>
                                        <p:tav tm="100000">
                                          <p:val>
                                            <p:strVal val="#ppt_y"/>
                                          </p:val>
                                        </p:tav>
                                      </p:tavLst>
                                    </p:anim>
                                    <p:anim calcmode="lin" valueType="num">
                                      <p:cBhvr>
                                        <p:cTn id="245" dur="500" fill="hold"/>
                                        <p:tgtEl>
                                          <p:spTgt spid="6182"/>
                                        </p:tgtEl>
                                        <p:attrNameLst>
                                          <p:attrName>ppt_w</p:attrName>
                                        </p:attrNameLst>
                                      </p:cBhvr>
                                      <p:tavLst>
                                        <p:tav tm="0">
                                          <p:val>
                                            <p:strVal val="#ppt_w"/>
                                          </p:val>
                                        </p:tav>
                                        <p:tav tm="100000">
                                          <p:val>
                                            <p:strVal val="#ppt_w"/>
                                          </p:val>
                                        </p:tav>
                                      </p:tavLst>
                                    </p:anim>
                                    <p:anim calcmode="lin" valueType="num">
                                      <p:cBhvr>
                                        <p:cTn id="246" dur="500" fill="hold"/>
                                        <p:tgtEl>
                                          <p:spTgt spid="6182"/>
                                        </p:tgtEl>
                                        <p:attrNameLst>
                                          <p:attrName>ppt_h</p:attrName>
                                        </p:attrNameLst>
                                      </p:cBhvr>
                                      <p:tavLst>
                                        <p:tav tm="0">
                                          <p:val>
                                            <p:fltVal val="0"/>
                                          </p:val>
                                        </p:tav>
                                        <p:tav tm="100000">
                                          <p:val>
                                            <p:strVal val="#ppt_h"/>
                                          </p:val>
                                        </p:tav>
                                      </p:tavLst>
                                    </p:anim>
                                  </p:childTnLst>
                                </p:cTn>
                              </p:par>
                            </p:childTnLst>
                          </p:cTn>
                        </p:par>
                      </p:childTnLst>
                    </p:cTn>
                  </p:par>
                  <p:par>
                    <p:cTn id="247" fill="hold">
                      <p:stCondLst>
                        <p:cond delay="indefinite"/>
                      </p:stCondLst>
                      <p:childTnLst>
                        <p:par>
                          <p:cTn id="248" fill="hold">
                            <p:stCondLst>
                              <p:cond delay="0"/>
                            </p:stCondLst>
                            <p:childTnLst>
                              <p:par>
                                <p:cTn id="249" presetID="17" presetClass="entr" presetSubtype="10" fill="hold" grpId="0" nodeType="clickEffect">
                                  <p:stCondLst>
                                    <p:cond delay="0"/>
                                  </p:stCondLst>
                                  <p:childTnLst>
                                    <p:set>
                                      <p:cBhvr>
                                        <p:cTn id="250" dur="1" fill="hold">
                                          <p:stCondLst>
                                            <p:cond delay="0"/>
                                          </p:stCondLst>
                                        </p:cTn>
                                        <p:tgtEl>
                                          <p:spTgt spid="6346"/>
                                        </p:tgtEl>
                                        <p:attrNameLst>
                                          <p:attrName>style.visibility</p:attrName>
                                        </p:attrNameLst>
                                      </p:cBhvr>
                                      <p:to>
                                        <p:strVal val="visible"/>
                                      </p:to>
                                    </p:set>
                                    <p:anim calcmode="lin" valueType="num">
                                      <p:cBhvr>
                                        <p:cTn id="251" dur="500" fill="hold"/>
                                        <p:tgtEl>
                                          <p:spTgt spid="6346"/>
                                        </p:tgtEl>
                                        <p:attrNameLst>
                                          <p:attrName>ppt_w</p:attrName>
                                        </p:attrNameLst>
                                      </p:cBhvr>
                                      <p:tavLst>
                                        <p:tav tm="0">
                                          <p:val>
                                            <p:fltVal val="0"/>
                                          </p:val>
                                        </p:tav>
                                        <p:tav tm="100000">
                                          <p:val>
                                            <p:strVal val="#ppt_w"/>
                                          </p:val>
                                        </p:tav>
                                      </p:tavLst>
                                    </p:anim>
                                    <p:anim calcmode="lin" valueType="num">
                                      <p:cBhvr>
                                        <p:cTn id="252" dur="500" fill="hold"/>
                                        <p:tgtEl>
                                          <p:spTgt spid="6346"/>
                                        </p:tgtEl>
                                        <p:attrNameLst>
                                          <p:attrName>ppt_h</p:attrName>
                                        </p:attrNameLst>
                                      </p:cBhvr>
                                      <p:tavLst>
                                        <p:tav tm="0">
                                          <p:val>
                                            <p:strVal val="#ppt_h"/>
                                          </p:val>
                                        </p:tav>
                                        <p:tav tm="100000">
                                          <p:val>
                                            <p:strVal val="#ppt_h"/>
                                          </p:val>
                                        </p:tav>
                                      </p:tavLst>
                                    </p:anim>
                                  </p:childTnLst>
                                </p:cTn>
                              </p:par>
                            </p:childTnLst>
                          </p:cTn>
                        </p:par>
                      </p:childTnLst>
                    </p:cTn>
                  </p:par>
                  <p:par>
                    <p:cTn id="253" fill="hold">
                      <p:stCondLst>
                        <p:cond delay="indefinite"/>
                      </p:stCondLst>
                      <p:childTnLst>
                        <p:par>
                          <p:cTn id="254" fill="hold">
                            <p:stCondLst>
                              <p:cond delay="0"/>
                            </p:stCondLst>
                            <p:childTnLst>
                              <p:par>
                                <p:cTn id="255" presetID="17" presetClass="entr" presetSubtype="10" fill="hold" grpId="0" nodeType="clickEffect">
                                  <p:stCondLst>
                                    <p:cond delay="0"/>
                                  </p:stCondLst>
                                  <p:childTnLst>
                                    <p:set>
                                      <p:cBhvr>
                                        <p:cTn id="256" dur="1" fill="hold">
                                          <p:stCondLst>
                                            <p:cond delay="0"/>
                                          </p:stCondLst>
                                        </p:cTn>
                                        <p:tgtEl>
                                          <p:spTgt spid="6343"/>
                                        </p:tgtEl>
                                        <p:attrNameLst>
                                          <p:attrName>style.visibility</p:attrName>
                                        </p:attrNameLst>
                                      </p:cBhvr>
                                      <p:to>
                                        <p:strVal val="visible"/>
                                      </p:to>
                                    </p:set>
                                    <p:anim calcmode="lin" valueType="num">
                                      <p:cBhvr>
                                        <p:cTn id="257" dur="500" fill="hold"/>
                                        <p:tgtEl>
                                          <p:spTgt spid="6343"/>
                                        </p:tgtEl>
                                        <p:attrNameLst>
                                          <p:attrName>ppt_w</p:attrName>
                                        </p:attrNameLst>
                                      </p:cBhvr>
                                      <p:tavLst>
                                        <p:tav tm="0">
                                          <p:val>
                                            <p:fltVal val="0"/>
                                          </p:val>
                                        </p:tav>
                                        <p:tav tm="100000">
                                          <p:val>
                                            <p:strVal val="#ppt_w"/>
                                          </p:val>
                                        </p:tav>
                                      </p:tavLst>
                                    </p:anim>
                                    <p:anim calcmode="lin" valueType="num">
                                      <p:cBhvr>
                                        <p:cTn id="258" dur="500" fill="hold"/>
                                        <p:tgtEl>
                                          <p:spTgt spid="6343"/>
                                        </p:tgtEl>
                                        <p:attrNameLst>
                                          <p:attrName>ppt_h</p:attrName>
                                        </p:attrNameLst>
                                      </p:cBhvr>
                                      <p:tavLst>
                                        <p:tav tm="0">
                                          <p:val>
                                            <p:strVal val="#ppt_h"/>
                                          </p:val>
                                        </p:tav>
                                        <p:tav tm="100000">
                                          <p:val>
                                            <p:strVal val="#ppt_h"/>
                                          </p:val>
                                        </p:tav>
                                      </p:tavLst>
                                    </p:anim>
                                  </p:childTnLst>
                                </p:cTn>
                              </p:par>
                            </p:childTnLst>
                          </p:cTn>
                        </p:par>
                      </p:childTnLst>
                    </p:cTn>
                  </p:par>
                  <p:par>
                    <p:cTn id="259" fill="hold">
                      <p:stCondLst>
                        <p:cond delay="indefinite"/>
                      </p:stCondLst>
                      <p:childTnLst>
                        <p:par>
                          <p:cTn id="260" fill="hold">
                            <p:stCondLst>
                              <p:cond delay="0"/>
                            </p:stCondLst>
                            <p:childTnLst>
                              <p:par>
                                <p:cTn id="261" presetID="23" presetClass="entr" presetSubtype="16" fill="hold" nodeType="clickEffect">
                                  <p:stCondLst>
                                    <p:cond delay="0"/>
                                  </p:stCondLst>
                                  <p:childTnLst>
                                    <p:set>
                                      <p:cBhvr>
                                        <p:cTn id="262" dur="1" fill="hold">
                                          <p:stCondLst>
                                            <p:cond delay="0"/>
                                          </p:stCondLst>
                                        </p:cTn>
                                        <p:tgtEl>
                                          <p:spTgt spid="5"/>
                                        </p:tgtEl>
                                        <p:attrNameLst>
                                          <p:attrName>style.visibility</p:attrName>
                                        </p:attrNameLst>
                                      </p:cBhvr>
                                      <p:to>
                                        <p:strVal val="visible"/>
                                      </p:to>
                                    </p:set>
                                    <p:anim calcmode="lin" valueType="num">
                                      <p:cBhvr>
                                        <p:cTn id="263" dur="500" fill="hold"/>
                                        <p:tgtEl>
                                          <p:spTgt spid="5"/>
                                        </p:tgtEl>
                                        <p:attrNameLst>
                                          <p:attrName>ppt_w</p:attrName>
                                        </p:attrNameLst>
                                      </p:cBhvr>
                                      <p:tavLst>
                                        <p:tav tm="0">
                                          <p:val>
                                            <p:fltVal val="0"/>
                                          </p:val>
                                        </p:tav>
                                        <p:tav tm="100000">
                                          <p:val>
                                            <p:strVal val="#ppt_w"/>
                                          </p:val>
                                        </p:tav>
                                      </p:tavLst>
                                    </p:anim>
                                    <p:anim calcmode="lin" valueType="num">
                                      <p:cBhvr>
                                        <p:cTn id="264"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65" fill="hold">
                      <p:stCondLst>
                        <p:cond delay="indefinite"/>
                      </p:stCondLst>
                      <p:childTnLst>
                        <p:par>
                          <p:cTn id="266" fill="hold">
                            <p:stCondLst>
                              <p:cond delay="0"/>
                            </p:stCondLst>
                            <p:childTnLst>
                              <p:par>
                                <p:cTn id="267" presetID="17" presetClass="entr" presetSubtype="8" fill="hold" nodeType="clickEffect">
                                  <p:stCondLst>
                                    <p:cond delay="0"/>
                                  </p:stCondLst>
                                  <p:childTnLst>
                                    <p:set>
                                      <p:cBhvr>
                                        <p:cTn id="268" dur="1" fill="hold">
                                          <p:stCondLst>
                                            <p:cond delay="0"/>
                                          </p:stCondLst>
                                        </p:cTn>
                                        <p:tgtEl>
                                          <p:spTgt spid="6184"/>
                                        </p:tgtEl>
                                        <p:attrNameLst>
                                          <p:attrName>style.visibility</p:attrName>
                                        </p:attrNameLst>
                                      </p:cBhvr>
                                      <p:to>
                                        <p:strVal val="visible"/>
                                      </p:to>
                                    </p:set>
                                    <p:anim calcmode="lin" valueType="num">
                                      <p:cBhvr>
                                        <p:cTn id="269" dur="500" fill="hold"/>
                                        <p:tgtEl>
                                          <p:spTgt spid="6184"/>
                                        </p:tgtEl>
                                        <p:attrNameLst>
                                          <p:attrName>ppt_x</p:attrName>
                                        </p:attrNameLst>
                                      </p:cBhvr>
                                      <p:tavLst>
                                        <p:tav tm="0">
                                          <p:val>
                                            <p:strVal val="#ppt_x-#ppt_w/2"/>
                                          </p:val>
                                        </p:tav>
                                        <p:tav tm="100000">
                                          <p:val>
                                            <p:strVal val="#ppt_x"/>
                                          </p:val>
                                        </p:tav>
                                      </p:tavLst>
                                    </p:anim>
                                    <p:anim calcmode="lin" valueType="num">
                                      <p:cBhvr>
                                        <p:cTn id="270" dur="500" fill="hold"/>
                                        <p:tgtEl>
                                          <p:spTgt spid="6184"/>
                                        </p:tgtEl>
                                        <p:attrNameLst>
                                          <p:attrName>ppt_y</p:attrName>
                                        </p:attrNameLst>
                                      </p:cBhvr>
                                      <p:tavLst>
                                        <p:tav tm="0">
                                          <p:val>
                                            <p:strVal val="#ppt_y"/>
                                          </p:val>
                                        </p:tav>
                                        <p:tav tm="100000">
                                          <p:val>
                                            <p:strVal val="#ppt_y"/>
                                          </p:val>
                                        </p:tav>
                                      </p:tavLst>
                                    </p:anim>
                                    <p:anim calcmode="lin" valueType="num">
                                      <p:cBhvr>
                                        <p:cTn id="271" dur="500" fill="hold"/>
                                        <p:tgtEl>
                                          <p:spTgt spid="6184"/>
                                        </p:tgtEl>
                                        <p:attrNameLst>
                                          <p:attrName>ppt_w</p:attrName>
                                        </p:attrNameLst>
                                      </p:cBhvr>
                                      <p:tavLst>
                                        <p:tav tm="0">
                                          <p:val>
                                            <p:fltVal val="0"/>
                                          </p:val>
                                        </p:tav>
                                        <p:tav tm="100000">
                                          <p:val>
                                            <p:strVal val="#ppt_w"/>
                                          </p:val>
                                        </p:tav>
                                      </p:tavLst>
                                    </p:anim>
                                    <p:anim calcmode="lin" valueType="num">
                                      <p:cBhvr>
                                        <p:cTn id="272" dur="500" fill="hold"/>
                                        <p:tgtEl>
                                          <p:spTgt spid="6184"/>
                                        </p:tgtEl>
                                        <p:attrNameLst>
                                          <p:attrName>ppt_h</p:attrName>
                                        </p:attrNameLst>
                                      </p:cBhvr>
                                      <p:tavLst>
                                        <p:tav tm="0">
                                          <p:val>
                                            <p:strVal val="#ppt_h"/>
                                          </p:val>
                                        </p:tav>
                                        <p:tav tm="100000">
                                          <p:val>
                                            <p:strVal val="#ppt_h"/>
                                          </p:val>
                                        </p:tav>
                                      </p:tavLst>
                                    </p:anim>
                                  </p:childTnLst>
                                </p:cTn>
                              </p:par>
                            </p:childTnLst>
                          </p:cTn>
                        </p:par>
                      </p:childTnLst>
                    </p:cTn>
                  </p:par>
                  <p:par>
                    <p:cTn id="273" fill="hold">
                      <p:stCondLst>
                        <p:cond delay="indefinite"/>
                      </p:stCondLst>
                      <p:childTnLst>
                        <p:par>
                          <p:cTn id="274" fill="hold">
                            <p:stCondLst>
                              <p:cond delay="0"/>
                            </p:stCondLst>
                            <p:childTnLst>
                              <p:par>
                                <p:cTn id="275" presetID="17" presetClass="entr" presetSubtype="10" fill="hold" grpId="0" nodeType="clickEffect">
                                  <p:stCondLst>
                                    <p:cond delay="0"/>
                                  </p:stCondLst>
                                  <p:childTnLst>
                                    <p:set>
                                      <p:cBhvr>
                                        <p:cTn id="276" dur="1" fill="hold">
                                          <p:stCondLst>
                                            <p:cond delay="0"/>
                                          </p:stCondLst>
                                        </p:cTn>
                                        <p:tgtEl>
                                          <p:spTgt spid="6347"/>
                                        </p:tgtEl>
                                        <p:attrNameLst>
                                          <p:attrName>style.visibility</p:attrName>
                                        </p:attrNameLst>
                                      </p:cBhvr>
                                      <p:to>
                                        <p:strVal val="visible"/>
                                      </p:to>
                                    </p:set>
                                    <p:anim calcmode="lin" valueType="num">
                                      <p:cBhvr>
                                        <p:cTn id="277" dur="500" fill="hold"/>
                                        <p:tgtEl>
                                          <p:spTgt spid="6347"/>
                                        </p:tgtEl>
                                        <p:attrNameLst>
                                          <p:attrName>ppt_w</p:attrName>
                                        </p:attrNameLst>
                                      </p:cBhvr>
                                      <p:tavLst>
                                        <p:tav tm="0">
                                          <p:val>
                                            <p:fltVal val="0"/>
                                          </p:val>
                                        </p:tav>
                                        <p:tav tm="100000">
                                          <p:val>
                                            <p:strVal val="#ppt_w"/>
                                          </p:val>
                                        </p:tav>
                                      </p:tavLst>
                                    </p:anim>
                                    <p:anim calcmode="lin" valueType="num">
                                      <p:cBhvr>
                                        <p:cTn id="278" dur="500" fill="hold"/>
                                        <p:tgtEl>
                                          <p:spTgt spid="6347"/>
                                        </p:tgtEl>
                                        <p:attrNameLst>
                                          <p:attrName>ppt_h</p:attrName>
                                        </p:attrNameLst>
                                      </p:cBhvr>
                                      <p:tavLst>
                                        <p:tav tm="0">
                                          <p:val>
                                            <p:strVal val="#ppt_h"/>
                                          </p:val>
                                        </p:tav>
                                        <p:tav tm="100000">
                                          <p:val>
                                            <p:strVal val="#ppt_h"/>
                                          </p:val>
                                        </p:tav>
                                      </p:tavLst>
                                    </p:anim>
                                  </p:childTnLst>
                                </p:cTn>
                              </p:par>
                            </p:childTnLst>
                          </p:cTn>
                        </p:par>
                      </p:childTnLst>
                    </p:cTn>
                  </p:par>
                  <p:par>
                    <p:cTn id="279" fill="hold">
                      <p:stCondLst>
                        <p:cond delay="indefinite"/>
                      </p:stCondLst>
                      <p:childTnLst>
                        <p:par>
                          <p:cTn id="280" fill="hold">
                            <p:stCondLst>
                              <p:cond delay="0"/>
                            </p:stCondLst>
                            <p:childTnLst>
                              <p:par>
                                <p:cTn id="281" presetID="17" presetClass="entr" presetSubtype="10" fill="hold" grpId="0" nodeType="clickEffect">
                                  <p:stCondLst>
                                    <p:cond delay="0"/>
                                  </p:stCondLst>
                                  <p:childTnLst>
                                    <p:set>
                                      <p:cBhvr>
                                        <p:cTn id="282" dur="1" fill="hold">
                                          <p:stCondLst>
                                            <p:cond delay="0"/>
                                          </p:stCondLst>
                                        </p:cTn>
                                        <p:tgtEl>
                                          <p:spTgt spid="6344"/>
                                        </p:tgtEl>
                                        <p:attrNameLst>
                                          <p:attrName>style.visibility</p:attrName>
                                        </p:attrNameLst>
                                      </p:cBhvr>
                                      <p:to>
                                        <p:strVal val="visible"/>
                                      </p:to>
                                    </p:set>
                                    <p:anim calcmode="lin" valueType="num">
                                      <p:cBhvr>
                                        <p:cTn id="283" dur="500" fill="hold"/>
                                        <p:tgtEl>
                                          <p:spTgt spid="6344"/>
                                        </p:tgtEl>
                                        <p:attrNameLst>
                                          <p:attrName>ppt_w</p:attrName>
                                        </p:attrNameLst>
                                      </p:cBhvr>
                                      <p:tavLst>
                                        <p:tav tm="0">
                                          <p:val>
                                            <p:fltVal val="0"/>
                                          </p:val>
                                        </p:tav>
                                        <p:tav tm="100000">
                                          <p:val>
                                            <p:strVal val="#ppt_w"/>
                                          </p:val>
                                        </p:tav>
                                      </p:tavLst>
                                    </p:anim>
                                    <p:anim calcmode="lin" valueType="num">
                                      <p:cBhvr>
                                        <p:cTn id="284" dur="500" fill="hold"/>
                                        <p:tgtEl>
                                          <p:spTgt spid="6344"/>
                                        </p:tgtEl>
                                        <p:attrNameLst>
                                          <p:attrName>ppt_h</p:attrName>
                                        </p:attrNameLst>
                                      </p:cBhvr>
                                      <p:tavLst>
                                        <p:tav tm="0">
                                          <p:val>
                                            <p:strVal val="#ppt_h"/>
                                          </p:val>
                                        </p:tav>
                                        <p:tav tm="100000">
                                          <p:val>
                                            <p:strVal val="#ppt_h"/>
                                          </p:val>
                                        </p:tav>
                                      </p:tavLst>
                                    </p:anim>
                                  </p:childTnLst>
                                </p:cTn>
                              </p:par>
                            </p:childTnLst>
                          </p:cTn>
                        </p:par>
                      </p:childTnLst>
                    </p:cTn>
                  </p:par>
                  <p:par>
                    <p:cTn id="285" fill="hold">
                      <p:stCondLst>
                        <p:cond delay="indefinite"/>
                      </p:stCondLst>
                      <p:childTnLst>
                        <p:par>
                          <p:cTn id="286" fill="hold">
                            <p:stCondLst>
                              <p:cond delay="0"/>
                            </p:stCondLst>
                            <p:childTnLst>
                              <p:par>
                                <p:cTn id="287" presetID="23" presetClass="entr" presetSubtype="16" fill="hold" nodeType="clickEffect">
                                  <p:stCondLst>
                                    <p:cond delay="0"/>
                                  </p:stCondLst>
                                  <p:childTnLst>
                                    <p:set>
                                      <p:cBhvr>
                                        <p:cTn id="288" dur="1" fill="hold">
                                          <p:stCondLst>
                                            <p:cond delay="0"/>
                                          </p:stCondLst>
                                        </p:cTn>
                                        <p:tgtEl>
                                          <p:spTgt spid="2"/>
                                        </p:tgtEl>
                                        <p:attrNameLst>
                                          <p:attrName>style.visibility</p:attrName>
                                        </p:attrNameLst>
                                      </p:cBhvr>
                                      <p:to>
                                        <p:strVal val="visible"/>
                                      </p:to>
                                    </p:set>
                                    <p:anim calcmode="lin" valueType="num">
                                      <p:cBhvr>
                                        <p:cTn id="289" dur="500" fill="hold"/>
                                        <p:tgtEl>
                                          <p:spTgt spid="2"/>
                                        </p:tgtEl>
                                        <p:attrNameLst>
                                          <p:attrName>ppt_w</p:attrName>
                                        </p:attrNameLst>
                                      </p:cBhvr>
                                      <p:tavLst>
                                        <p:tav tm="0">
                                          <p:val>
                                            <p:fltVal val="0"/>
                                          </p:val>
                                        </p:tav>
                                        <p:tav tm="100000">
                                          <p:val>
                                            <p:strVal val="#ppt_w"/>
                                          </p:val>
                                        </p:tav>
                                      </p:tavLst>
                                    </p:anim>
                                    <p:anim calcmode="lin" valueType="num">
                                      <p:cBhvr>
                                        <p:cTn id="29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91" fill="hold">
                      <p:stCondLst>
                        <p:cond delay="indefinite"/>
                      </p:stCondLst>
                      <p:childTnLst>
                        <p:par>
                          <p:cTn id="292" fill="hold">
                            <p:stCondLst>
                              <p:cond delay="0"/>
                            </p:stCondLst>
                            <p:childTnLst>
                              <p:par>
                                <p:cTn id="293" presetID="17" presetClass="entr" presetSubtype="4" fill="hold" nodeType="clickEffect">
                                  <p:stCondLst>
                                    <p:cond delay="0"/>
                                  </p:stCondLst>
                                  <p:childTnLst>
                                    <p:set>
                                      <p:cBhvr>
                                        <p:cTn id="294" dur="1" fill="hold">
                                          <p:stCondLst>
                                            <p:cond delay="0"/>
                                          </p:stCondLst>
                                        </p:cTn>
                                        <p:tgtEl>
                                          <p:spTgt spid="4"/>
                                        </p:tgtEl>
                                        <p:attrNameLst>
                                          <p:attrName>style.visibility</p:attrName>
                                        </p:attrNameLst>
                                      </p:cBhvr>
                                      <p:to>
                                        <p:strVal val="visible"/>
                                      </p:to>
                                    </p:set>
                                    <p:anim calcmode="lin" valueType="num">
                                      <p:cBhvr>
                                        <p:cTn id="295" dur="500" fill="hold"/>
                                        <p:tgtEl>
                                          <p:spTgt spid="4"/>
                                        </p:tgtEl>
                                        <p:attrNameLst>
                                          <p:attrName>ppt_x</p:attrName>
                                        </p:attrNameLst>
                                      </p:cBhvr>
                                      <p:tavLst>
                                        <p:tav tm="0">
                                          <p:val>
                                            <p:strVal val="#ppt_x"/>
                                          </p:val>
                                        </p:tav>
                                        <p:tav tm="100000">
                                          <p:val>
                                            <p:strVal val="#ppt_x"/>
                                          </p:val>
                                        </p:tav>
                                      </p:tavLst>
                                    </p:anim>
                                    <p:anim calcmode="lin" valueType="num">
                                      <p:cBhvr>
                                        <p:cTn id="296" dur="500" fill="hold"/>
                                        <p:tgtEl>
                                          <p:spTgt spid="4"/>
                                        </p:tgtEl>
                                        <p:attrNameLst>
                                          <p:attrName>ppt_y</p:attrName>
                                        </p:attrNameLst>
                                      </p:cBhvr>
                                      <p:tavLst>
                                        <p:tav tm="0">
                                          <p:val>
                                            <p:strVal val="#ppt_y+#ppt_h/2"/>
                                          </p:val>
                                        </p:tav>
                                        <p:tav tm="100000">
                                          <p:val>
                                            <p:strVal val="#ppt_y"/>
                                          </p:val>
                                        </p:tav>
                                      </p:tavLst>
                                    </p:anim>
                                    <p:anim calcmode="lin" valueType="num">
                                      <p:cBhvr>
                                        <p:cTn id="297" dur="500" fill="hold"/>
                                        <p:tgtEl>
                                          <p:spTgt spid="4"/>
                                        </p:tgtEl>
                                        <p:attrNameLst>
                                          <p:attrName>ppt_w</p:attrName>
                                        </p:attrNameLst>
                                      </p:cBhvr>
                                      <p:tavLst>
                                        <p:tav tm="0">
                                          <p:val>
                                            <p:strVal val="#ppt_w"/>
                                          </p:val>
                                        </p:tav>
                                        <p:tav tm="100000">
                                          <p:val>
                                            <p:strVal val="#ppt_w"/>
                                          </p:val>
                                        </p:tav>
                                      </p:tavLst>
                                    </p:anim>
                                    <p:anim calcmode="lin" valueType="num">
                                      <p:cBhvr>
                                        <p:cTn id="29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99" fill="hold">
                      <p:stCondLst>
                        <p:cond delay="indefinite"/>
                      </p:stCondLst>
                      <p:childTnLst>
                        <p:par>
                          <p:cTn id="300" fill="hold">
                            <p:stCondLst>
                              <p:cond delay="0"/>
                            </p:stCondLst>
                            <p:childTnLst>
                              <p:par>
                                <p:cTn id="301" presetID="17" presetClass="entr" presetSubtype="8" fill="hold" nodeType="clickEffect">
                                  <p:stCondLst>
                                    <p:cond delay="0"/>
                                  </p:stCondLst>
                                  <p:childTnLst>
                                    <p:set>
                                      <p:cBhvr>
                                        <p:cTn id="302" dur="1" fill="hold">
                                          <p:stCondLst>
                                            <p:cond delay="0"/>
                                          </p:stCondLst>
                                        </p:cTn>
                                        <p:tgtEl>
                                          <p:spTgt spid="6183"/>
                                        </p:tgtEl>
                                        <p:attrNameLst>
                                          <p:attrName>style.visibility</p:attrName>
                                        </p:attrNameLst>
                                      </p:cBhvr>
                                      <p:to>
                                        <p:strVal val="visible"/>
                                      </p:to>
                                    </p:set>
                                    <p:anim calcmode="lin" valueType="num">
                                      <p:cBhvr>
                                        <p:cTn id="303" dur="500" fill="hold"/>
                                        <p:tgtEl>
                                          <p:spTgt spid="6183"/>
                                        </p:tgtEl>
                                        <p:attrNameLst>
                                          <p:attrName>ppt_x</p:attrName>
                                        </p:attrNameLst>
                                      </p:cBhvr>
                                      <p:tavLst>
                                        <p:tav tm="0">
                                          <p:val>
                                            <p:strVal val="#ppt_x-#ppt_w/2"/>
                                          </p:val>
                                        </p:tav>
                                        <p:tav tm="100000">
                                          <p:val>
                                            <p:strVal val="#ppt_x"/>
                                          </p:val>
                                        </p:tav>
                                      </p:tavLst>
                                    </p:anim>
                                    <p:anim calcmode="lin" valueType="num">
                                      <p:cBhvr>
                                        <p:cTn id="304" dur="500" fill="hold"/>
                                        <p:tgtEl>
                                          <p:spTgt spid="6183"/>
                                        </p:tgtEl>
                                        <p:attrNameLst>
                                          <p:attrName>ppt_y</p:attrName>
                                        </p:attrNameLst>
                                      </p:cBhvr>
                                      <p:tavLst>
                                        <p:tav tm="0">
                                          <p:val>
                                            <p:strVal val="#ppt_y"/>
                                          </p:val>
                                        </p:tav>
                                        <p:tav tm="100000">
                                          <p:val>
                                            <p:strVal val="#ppt_y"/>
                                          </p:val>
                                        </p:tav>
                                      </p:tavLst>
                                    </p:anim>
                                    <p:anim calcmode="lin" valueType="num">
                                      <p:cBhvr>
                                        <p:cTn id="305" dur="500" fill="hold"/>
                                        <p:tgtEl>
                                          <p:spTgt spid="6183"/>
                                        </p:tgtEl>
                                        <p:attrNameLst>
                                          <p:attrName>ppt_w</p:attrName>
                                        </p:attrNameLst>
                                      </p:cBhvr>
                                      <p:tavLst>
                                        <p:tav tm="0">
                                          <p:val>
                                            <p:fltVal val="0"/>
                                          </p:val>
                                        </p:tav>
                                        <p:tav tm="100000">
                                          <p:val>
                                            <p:strVal val="#ppt_w"/>
                                          </p:val>
                                        </p:tav>
                                      </p:tavLst>
                                    </p:anim>
                                    <p:anim calcmode="lin" valueType="num">
                                      <p:cBhvr>
                                        <p:cTn id="306" dur="500" fill="hold"/>
                                        <p:tgtEl>
                                          <p:spTgt spid="6183"/>
                                        </p:tgtEl>
                                        <p:attrNameLst>
                                          <p:attrName>ppt_h</p:attrName>
                                        </p:attrNameLst>
                                      </p:cBhvr>
                                      <p:tavLst>
                                        <p:tav tm="0">
                                          <p:val>
                                            <p:strVal val="#ppt_h"/>
                                          </p:val>
                                        </p:tav>
                                        <p:tav tm="100000">
                                          <p:val>
                                            <p:strVal val="#ppt_h"/>
                                          </p:val>
                                        </p:tav>
                                      </p:tavLst>
                                    </p:anim>
                                  </p:childTnLst>
                                </p:cTn>
                              </p:par>
                            </p:childTnLst>
                          </p:cTn>
                        </p:par>
                      </p:childTnLst>
                    </p:cTn>
                  </p:par>
                  <p:par>
                    <p:cTn id="307" fill="hold">
                      <p:stCondLst>
                        <p:cond delay="indefinite"/>
                      </p:stCondLst>
                      <p:childTnLst>
                        <p:par>
                          <p:cTn id="308" fill="hold">
                            <p:stCondLst>
                              <p:cond delay="0"/>
                            </p:stCondLst>
                            <p:childTnLst>
                              <p:par>
                                <p:cTn id="309" presetID="9" presetClass="entr" presetSubtype="0" fill="hold" nodeType="clickEffect">
                                  <p:stCondLst>
                                    <p:cond delay="0"/>
                                  </p:stCondLst>
                                  <p:childTnLst>
                                    <p:set>
                                      <p:cBhvr>
                                        <p:cTn id="310" dur="1" fill="hold">
                                          <p:stCondLst>
                                            <p:cond delay="0"/>
                                          </p:stCondLst>
                                        </p:cTn>
                                        <p:tgtEl>
                                          <p:spTgt spid="6190"/>
                                        </p:tgtEl>
                                        <p:attrNameLst>
                                          <p:attrName>style.visibility</p:attrName>
                                        </p:attrNameLst>
                                      </p:cBhvr>
                                      <p:to>
                                        <p:strVal val="visible"/>
                                      </p:to>
                                    </p:set>
                                    <p:animEffect transition="in" filter="dissolve">
                                      <p:cBhvr>
                                        <p:cTn id="311" dur="500"/>
                                        <p:tgtEl>
                                          <p:spTgt spid="6190"/>
                                        </p:tgtEl>
                                      </p:cBhvr>
                                    </p:animEffect>
                                  </p:childTnLst>
                                </p:cTn>
                              </p:par>
                              <p:par>
                                <p:cTn id="312" presetID="9" presetClass="entr" presetSubtype="0" fill="hold" nodeType="withEffect">
                                  <p:stCondLst>
                                    <p:cond delay="0"/>
                                  </p:stCondLst>
                                  <p:childTnLst>
                                    <p:set>
                                      <p:cBhvr>
                                        <p:cTn id="313" dur="1" fill="hold">
                                          <p:stCondLst>
                                            <p:cond delay="0"/>
                                          </p:stCondLst>
                                        </p:cTn>
                                        <p:tgtEl>
                                          <p:spTgt spid="6191"/>
                                        </p:tgtEl>
                                        <p:attrNameLst>
                                          <p:attrName>style.visibility</p:attrName>
                                        </p:attrNameLst>
                                      </p:cBhvr>
                                      <p:to>
                                        <p:strVal val="visible"/>
                                      </p:to>
                                    </p:set>
                                    <p:animEffect transition="in" filter="dissolve">
                                      <p:cBhvr>
                                        <p:cTn id="314" dur="500"/>
                                        <p:tgtEl>
                                          <p:spTgt spid="6191"/>
                                        </p:tgtEl>
                                      </p:cBhvr>
                                    </p:animEffect>
                                  </p:childTnLst>
                                </p:cTn>
                              </p:par>
                              <p:par>
                                <p:cTn id="315" presetID="9" presetClass="entr" presetSubtype="0" fill="hold" nodeType="withEffect">
                                  <p:stCondLst>
                                    <p:cond delay="0"/>
                                  </p:stCondLst>
                                  <p:childTnLst>
                                    <p:set>
                                      <p:cBhvr>
                                        <p:cTn id="316" dur="1" fill="hold">
                                          <p:stCondLst>
                                            <p:cond delay="0"/>
                                          </p:stCondLst>
                                        </p:cTn>
                                        <p:tgtEl>
                                          <p:spTgt spid="6192"/>
                                        </p:tgtEl>
                                        <p:attrNameLst>
                                          <p:attrName>style.visibility</p:attrName>
                                        </p:attrNameLst>
                                      </p:cBhvr>
                                      <p:to>
                                        <p:strVal val="visible"/>
                                      </p:to>
                                    </p:set>
                                    <p:animEffect transition="in" filter="dissolve">
                                      <p:cBhvr>
                                        <p:cTn id="317" dur="500"/>
                                        <p:tgtEl>
                                          <p:spTgt spid="6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88" grpId="0" animBg="1"/>
      <p:bldP spid="6189" grpId="0" animBg="1"/>
      <p:bldP spid="6205" grpId="0" animBg="1"/>
      <p:bldP spid="6216" grpId="0" animBg="1"/>
      <p:bldP spid="6222" grpId="0" animBg="1"/>
      <p:bldP spid="6241" grpId="0" animBg="1"/>
      <p:bldP spid="6242" grpId="0" animBg="1"/>
      <p:bldP spid="6259" grpId="0" animBg="1"/>
      <p:bldP spid="6265" grpId="0" animBg="1"/>
      <p:bldP spid="6266" grpId="0" animBg="1"/>
      <p:bldP spid="6317" grpId="0" animBg="1"/>
      <p:bldP spid="6318" grpId="0" animBg="1"/>
      <p:bldP spid="6333" grpId="0" animBg="1"/>
      <p:bldP spid="6334" grpId="0" animBg="1"/>
      <p:bldP spid="6335" grpId="0" animBg="1"/>
      <p:bldP spid="6339" grpId="0" autoUpdateAnimBg="0"/>
      <p:bldP spid="6340" grpId="0" autoUpdateAnimBg="0"/>
      <p:bldP spid="6341" grpId="0" autoUpdateAnimBg="0"/>
      <p:bldP spid="6342" grpId="0" autoUpdateAnimBg="0"/>
      <p:bldP spid="6343" grpId="0" autoUpdateAnimBg="0"/>
      <p:bldP spid="6344" grpId="0" autoUpdateAnimBg="0"/>
      <p:bldP spid="6345" grpId="0" animBg="1"/>
      <p:bldP spid="6346" grpId="0" animBg="1"/>
      <p:bldP spid="634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1752600"/>
          </a:xfrm>
          <a:prstGeom prst="rect">
            <a:avLst/>
          </a:prstGeom>
          <a:solidFill>
            <a:srgbClr val="FFCCFF"/>
          </a:solidFill>
          <a:ln w="9525">
            <a:solidFill>
              <a:schemeClr val="tx1"/>
            </a:solidFill>
            <a:miter lim="800000"/>
          </a:ln>
        </p:spPr>
        <p:txBody>
          <a:bodyPr wrap="none" anchor="ctr"/>
          <a:lstStyle/>
          <a:p>
            <a:endParaRPr lang="en-IN"/>
          </a:p>
        </p:txBody>
      </p:sp>
      <p:sp>
        <p:nvSpPr>
          <p:cNvPr id="6147" name="Rectangle 3"/>
          <p:cNvSpPr>
            <a:spLocks noChangeArrowheads="1"/>
          </p:cNvSpPr>
          <p:nvPr/>
        </p:nvSpPr>
        <p:spPr bwMode="auto">
          <a:xfrm>
            <a:off x="0" y="5486400"/>
            <a:ext cx="9144000" cy="685800"/>
          </a:xfrm>
          <a:prstGeom prst="rect">
            <a:avLst/>
          </a:prstGeom>
          <a:solidFill>
            <a:srgbClr val="FFCCFF"/>
          </a:solidFill>
          <a:ln w="9525">
            <a:solidFill>
              <a:schemeClr val="tx1"/>
            </a:solidFill>
            <a:miter lim="800000"/>
          </a:ln>
        </p:spPr>
        <p:txBody>
          <a:bodyPr wrap="none" anchor="ctr"/>
          <a:lstStyle/>
          <a:p>
            <a:endParaRPr lang="en-IN"/>
          </a:p>
        </p:txBody>
      </p:sp>
      <p:sp>
        <p:nvSpPr>
          <p:cNvPr id="6148" name="Rectangle 4"/>
          <p:cNvSpPr>
            <a:spLocks noChangeArrowheads="1"/>
          </p:cNvSpPr>
          <p:nvPr/>
        </p:nvSpPr>
        <p:spPr bwMode="auto">
          <a:xfrm>
            <a:off x="0" y="4724400"/>
            <a:ext cx="9144000" cy="762000"/>
          </a:xfrm>
          <a:prstGeom prst="rect">
            <a:avLst/>
          </a:prstGeom>
          <a:solidFill>
            <a:srgbClr val="00FFFF"/>
          </a:solidFill>
          <a:ln w="9525">
            <a:solidFill>
              <a:schemeClr val="tx1"/>
            </a:solidFill>
            <a:miter lim="800000"/>
          </a:ln>
        </p:spPr>
        <p:txBody>
          <a:bodyPr wrap="none" anchor="ctr"/>
          <a:lstStyle/>
          <a:p>
            <a:endParaRPr lang="en-IN"/>
          </a:p>
        </p:txBody>
      </p:sp>
      <p:sp>
        <p:nvSpPr>
          <p:cNvPr id="6149" name="Rectangle 5"/>
          <p:cNvSpPr>
            <a:spLocks noChangeArrowheads="1"/>
          </p:cNvSpPr>
          <p:nvPr/>
        </p:nvSpPr>
        <p:spPr bwMode="auto">
          <a:xfrm>
            <a:off x="0" y="1752600"/>
            <a:ext cx="9144000" cy="2971800"/>
          </a:xfrm>
          <a:prstGeom prst="rect">
            <a:avLst/>
          </a:prstGeom>
          <a:solidFill>
            <a:srgbClr val="FFFFCC"/>
          </a:solidFill>
          <a:ln w="9525">
            <a:solidFill>
              <a:schemeClr val="tx1"/>
            </a:solidFill>
            <a:miter lim="800000"/>
          </a:ln>
        </p:spPr>
        <p:txBody>
          <a:bodyPr wrap="none" anchor="ctr"/>
          <a:lstStyle/>
          <a:p>
            <a:endParaRPr lang="en-IN"/>
          </a:p>
        </p:txBody>
      </p:sp>
      <p:sp>
        <p:nvSpPr>
          <p:cNvPr id="6150" name="Text Box 6"/>
          <p:cNvSpPr txBox="1">
            <a:spLocks noChangeArrowheads="1"/>
          </p:cNvSpPr>
          <p:nvPr/>
        </p:nvSpPr>
        <p:spPr bwMode="auto">
          <a:xfrm>
            <a:off x="515938" y="152400"/>
            <a:ext cx="8628062" cy="4760913"/>
          </a:xfrm>
          <a:prstGeom prst="rect">
            <a:avLst/>
          </a:prstGeom>
          <a:noFill/>
          <a:ln w="9525">
            <a:noFill/>
            <a:miter lim="800000"/>
          </a:ln>
        </p:spPr>
        <p:txBody>
          <a:bodyPr wrap="none">
            <a:spAutoFit/>
          </a:bodyPr>
          <a:lstStyle/>
          <a:p>
            <a:pPr marL="457200" indent="-457200"/>
            <a:r>
              <a:rPr lang="en-US" b="1" i="1">
                <a:solidFill>
                  <a:srgbClr val="CC0066"/>
                </a:solidFill>
              </a:rPr>
              <a:t>PROCEDURE OF SOLVING THE PROBLEM:</a:t>
            </a:r>
            <a:endParaRPr lang="en-US" b="1" i="1">
              <a:solidFill>
                <a:srgbClr val="CC0066"/>
              </a:solidFill>
            </a:endParaRPr>
          </a:p>
          <a:p>
            <a:pPr marL="457200" indent="-457200"/>
            <a:r>
              <a:rPr lang="en-US" sz="1400" b="1"/>
              <a:t>IN THREE STEPS EACH PROBLEM CAN BE SOLVED</a:t>
            </a:r>
            <a:r>
              <a:rPr lang="en-US"/>
              <a:t>:</a:t>
            </a:r>
            <a:r>
              <a:rPr lang="en-US" b="1">
                <a:solidFill>
                  <a:srgbClr val="FF3300"/>
                </a:solidFill>
              </a:rPr>
              <a:t>( As Shown In Previous Illustration )</a:t>
            </a:r>
            <a:endParaRPr lang="en-US" b="1">
              <a:solidFill>
                <a:srgbClr val="FF3300"/>
              </a:solidFill>
            </a:endParaRPr>
          </a:p>
          <a:p>
            <a:pPr marL="457200" indent="-457200"/>
            <a:r>
              <a:rPr lang="en-US">
                <a:solidFill>
                  <a:srgbClr val="CC0066"/>
                </a:solidFill>
              </a:rPr>
              <a:t>STEP 1.</a:t>
            </a:r>
            <a:r>
              <a:rPr lang="en-US"/>
              <a:t> </a:t>
            </a:r>
            <a:r>
              <a:rPr lang="en-US">
                <a:solidFill>
                  <a:schemeClr val="accent2"/>
                </a:solidFill>
              </a:rPr>
              <a:t>Assume suitable conditions &amp; draw Fv &amp; Tv of initial position. </a:t>
            </a:r>
            <a:endParaRPr lang="en-US">
              <a:solidFill>
                <a:schemeClr val="accent2"/>
              </a:solidFill>
            </a:endParaRPr>
          </a:p>
          <a:p>
            <a:pPr marL="457200" indent="-457200"/>
            <a:r>
              <a:rPr lang="en-US">
                <a:solidFill>
                  <a:srgbClr val="CC0066"/>
                </a:solidFill>
              </a:rPr>
              <a:t>STEP 2.</a:t>
            </a:r>
            <a:r>
              <a:rPr lang="en-US"/>
              <a:t> </a:t>
            </a:r>
            <a:r>
              <a:rPr lang="en-US">
                <a:solidFill>
                  <a:schemeClr val="accent2"/>
                </a:solidFill>
              </a:rPr>
              <a:t>Now consider surface inclination &amp; draw 2</a:t>
            </a:r>
            <a:r>
              <a:rPr lang="en-US" baseline="30000">
                <a:solidFill>
                  <a:schemeClr val="accent2"/>
                </a:solidFill>
              </a:rPr>
              <a:t>nd</a:t>
            </a:r>
            <a:r>
              <a:rPr lang="en-US">
                <a:solidFill>
                  <a:schemeClr val="accent2"/>
                </a:solidFill>
              </a:rPr>
              <a:t> Fv &amp; Tv.</a:t>
            </a:r>
            <a:endParaRPr lang="en-US">
              <a:solidFill>
                <a:schemeClr val="accent2"/>
              </a:solidFill>
            </a:endParaRPr>
          </a:p>
          <a:p>
            <a:pPr marL="457200" indent="-457200"/>
            <a:r>
              <a:rPr lang="en-US">
                <a:solidFill>
                  <a:srgbClr val="CC0066"/>
                </a:solidFill>
              </a:rPr>
              <a:t>STEP 3.</a:t>
            </a:r>
            <a:r>
              <a:rPr lang="en-US"/>
              <a:t> </a:t>
            </a:r>
            <a:r>
              <a:rPr lang="en-US">
                <a:solidFill>
                  <a:schemeClr val="accent2"/>
                </a:solidFill>
              </a:rPr>
              <a:t>After this,consider side/edge inclination and draw 3</a:t>
            </a:r>
            <a:r>
              <a:rPr lang="en-US" baseline="30000">
                <a:solidFill>
                  <a:schemeClr val="accent2"/>
                </a:solidFill>
              </a:rPr>
              <a:t>rd</a:t>
            </a:r>
            <a:r>
              <a:rPr lang="en-US">
                <a:solidFill>
                  <a:schemeClr val="accent2"/>
                </a:solidFill>
              </a:rPr>
              <a:t> ( final) Fv &amp; Tv.</a:t>
            </a:r>
            <a:endParaRPr lang="en-US">
              <a:solidFill>
                <a:schemeClr val="accent2"/>
              </a:solidFill>
            </a:endParaRPr>
          </a:p>
          <a:p>
            <a:pPr marL="457200" indent="-457200"/>
            <a:endParaRPr lang="en-US" b="1">
              <a:solidFill>
                <a:srgbClr val="339933"/>
              </a:solidFill>
            </a:endParaRPr>
          </a:p>
          <a:p>
            <a:pPr marL="457200" indent="-457200"/>
            <a:r>
              <a:rPr lang="en-US" b="1">
                <a:solidFill>
                  <a:srgbClr val="339933"/>
                </a:solidFill>
              </a:rPr>
              <a:t>ASSUMPTIONS FOR INITIAL POSITION:</a:t>
            </a:r>
            <a:endParaRPr lang="en-US" b="1">
              <a:solidFill>
                <a:srgbClr val="339933"/>
              </a:solidFill>
            </a:endParaRPr>
          </a:p>
          <a:p>
            <a:pPr marL="457200" indent="-457200"/>
            <a:r>
              <a:rPr lang="en-US"/>
              <a:t>(Initial Position means assuming surface // to HP or VP)</a:t>
            </a:r>
            <a:endParaRPr lang="en-US"/>
          </a:p>
          <a:p>
            <a:pPr marL="457200" indent="-457200"/>
            <a:r>
              <a:rPr lang="en-US">
                <a:solidFill>
                  <a:srgbClr val="CC0066"/>
                </a:solidFill>
              </a:rPr>
              <a:t>1.If in problem surface is inclined to HP – assume it // HP</a:t>
            </a:r>
            <a:endParaRPr lang="en-US">
              <a:solidFill>
                <a:srgbClr val="CC0066"/>
              </a:solidFill>
            </a:endParaRPr>
          </a:p>
          <a:p>
            <a:pPr marL="457200" indent="-457200"/>
            <a:r>
              <a:rPr lang="en-US">
                <a:solidFill>
                  <a:srgbClr val="CC0066"/>
                </a:solidFill>
              </a:rPr>
              <a:t>              Or   If surface is inclined to VP  – assume it // to VP </a:t>
            </a:r>
            <a:endParaRPr lang="en-US">
              <a:solidFill>
                <a:srgbClr val="CC0066"/>
              </a:solidFill>
            </a:endParaRPr>
          </a:p>
          <a:p>
            <a:pPr marL="457200" indent="-457200"/>
            <a:r>
              <a:rPr lang="en-US">
                <a:solidFill>
                  <a:schemeClr val="accent2"/>
                </a:solidFill>
              </a:rPr>
              <a:t>2. Now if surface is assumed // to HP- It’s TV will show True Shape.</a:t>
            </a:r>
            <a:endParaRPr lang="en-US">
              <a:solidFill>
                <a:schemeClr val="accent2"/>
              </a:solidFill>
            </a:endParaRPr>
          </a:p>
          <a:p>
            <a:pPr marL="457200" indent="-457200"/>
            <a:r>
              <a:rPr lang="en-US">
                <a:solidFill>
                  <a:schemeClr val="accent2"/>
                </a:solidFill>
              </a:rPr>
              <a:t>    And  If surface is assumed // to VP – It’s FV will show True Shape. </a:t>
            </a:r>
            <a:endParaRPr lang="en-US">
              <a:solidFill>
                <a:schemeClr val="accent2"/>
              </a:solidFill>
            </a:endParaRPr>
          </a:p>
          <a:p>
            <a:pPr marL="457200" indent="-457200"/>
            <a:r>
              <a:rPr lang="en-US">
                <a:solidFill>
                  <a:srgbClr val="CC0066"/>
                </a:solidFill>
              </a:rPr>
              <a:t>3. Hence begin with drawing TV or FV as True Shape.</a:t>
            </a:r>
            <a:endParaRPr lang="en-US">
              <a:solidFill>
                <a:srgbClr val="CC0066"/>
              </a:solidFill>
            </a:endParaRPr>
          </a:p>
          <a:p>
            <a:pPr marL="457200" indent="-457200"/>
            <a:r>
              <a:rPr lang="en-US">
                <a:solidFill>
                  <a:schemeClr val="accent2"/>
                </a:solidFill>
              </a:rPr>
              <a:t>4. While drawing this True Shape – </a:t>
            </a:r>
            <a:endParaRPr lang="en-US">
              <a:solidFill>
                <a:schemeClr val="accent2"/>
              </a:solidFill>
            </a:endParaRPr>
          </a:p>
          <a:p>
            <a:pPr marL="457200" indent="-457200"/>
            <a:r>
              <a:rPr lang="en-US">
                <a:solidFill>
                  <a:schemeClr val="accent2"/>
                </a:solidFill>
              </a:rPr>
              <a:t>    keep one side/edge ( which is making inclination) perpendicular to xy line</a:t>
            </a:r>
            <a:endParaRPr lang="en-US">
              <a:solidFill>
                <a:schemeClr val="accent2"/>
              </a:solidFill>
            </a:endParaRPr>
          </a:p>
          <a:p>
            <a:pPr marL="457200" indent="-457200"/>
            <a:r>
              <a:rPr lang="en-US">
                <a:solidFill>
                  <a:schemeClr val="accent2"/>
                </a:solidFill>
              </a:rPr>
              <a:t>    ( similar to pair no.         on previous page illustration ).</a:t>
            </a:r>
            <a:endParaRPr lang="en-US">
              <a:solidFill>
                <a:schemeClr val="accent2"/>
              </a:solidFill>
            </a:endParaRPr>
          </a:p>
          <a:p>
            <a:pPr marL="457200" indent="-457200"/>
            <a:r>
              <a:rPr lang="en-US"/>
              <a:t>      </a:t>
            </a:r>
            <a:endParaRPr lang="en-US"/>
          </a:p>
        </p:txBody>
      </p:sp>
      <p:grpSp>
        <p:nvGrpSpPr>
          <p:cNvPr id="2" name="Group 7"/>
          <p:cNvGrpSpPr/>
          <p:nvPr/>
        </p:nvGrpSpPr>
        <p:grpSpPr bwMode="auto">
          <a:xfrm>
            <a:off x="2590800" y="4267200"/>
            <a:ext cx="381000" cy="381000"/>
            <a:chOff x="1932" y="2904"/>
            <a:chExt cx="240" cy="240"/>
          </a:xfrm>
        </p:grpSpPr>
        <p:sp>
          <p:nvSpPr>
            <p:cNvPr id="6170" name="Oval 8"/>
            <p:cNvSpPr>
              <a:spLocks noChangeArrowheads="1"/>
            </p:cNvSpPr>
            <p:nvPr/>
          </p:nvSpPr>
          <p:spPr bwMode="auto">
            <a:xfrm>
              <a:off x="1932" y="2904"/>
              <a:ext cx="240" cy="240"/>
            </a:xfrm>
            <a:prstGeom prst="ellipse">
              <a:avLst/>
            </a:prstGeom>
            <a:solidFill>
              <a:srgbClr val="00FF00"/>
            </a:solidFill>
            <a:ln w="9525">
              <a:solidFill>
                <a:schemeClr val="tx1"/>
              </a:solidFill>
              <a:round/>
            </a:ln>
          </p:spPr>
          <p:txBody>
            <a:bodyPr wrap="none" anchor="ctr"/>
            <a:lstStyle/>
            <a:p>
              <a:endParaRPr lang="en-IN"/>
            </a:p>
          </p:txBody>
        </p:sp>
        <p:sp>
          <p:nvSpPr>
            <p:cNvPr id="6171" name="Text Box 9"/>
            <p:cNvSpPr txBox="1">
              <a:spLocks noChangeArrowheads="1"/>
            </p:cNvSpPr>
            <p:nvPr/>
          </p:nvSpPr>
          <p:spPr bwMode="auto">
            <a:xfrm>
              <a:off x="1966" y="2935"/>
              <a:ext cx="197" cy="192"/>
            </a:xfrm>
            <a:prstGeom prst="rect">
              <a:avLst/>
            </a:prstGeom>
            <a:noFill/>
            <a:ln w="9525">
              <a:noFill/>
              <a:miter lim="800000"/>
            </a:ln>
          </p:spPr>
          <p:txBody>
            <a:bodyPr wrap="none">
              <a:spAutoFit/>
            </a:bodyPr>
            <a:lstStyle/>
            <a:p>
              <a:pPr algn="ctr"/>
              <a:r>
                <a:rPr lang="en-US" sz="1400" b="1"/>
                <a:t>A</a:t>
              </a:r>
              <a:endParaRPr lang="en-US" sz="1400" b="1"/>
            </a:p>
          </p:txBody>
        </p:sp>
      </p:grpSp>
      <p:grpSp>
        <p:nvGrpSpPr>
          <p:cNvPr id="3" name="Group 10"/>
          <p:cNvGrpSpPr/>
          <p:nvPr/>
        </p:nvGrpSpPr>
        <p:grpSpPr bwMode="auto">
          <a:xfrm>
            <a:off x="25400" y="4800600"/>
            <a:ext cx="9193213" cy="636588"/>
            <a:chOff x="-7" y="3295"/>
            <a:chExt cx="5791" cy="401"/>
          </a:xfrm>
        </p:grpSpPr>
        <p:grpSp>
          <p:nvGrpSpPr>
            <p:cNvPr id="4" name="Group 11"/>
            <p:cNvGrpSpPr/>
            <p:nvPr/>
          </p:nvGrpSpPr>
          <p:grpSpPr bwMode="auto">
            <a:xfrm>
              <a:off x="2248" y="3456"/>
              <a:ext cx="240" cy="240"/>
              <a:chOff x="1932" y="2904"/>
              <a:chExt cx="240" cy="240"/>
            </a:xfrm>
          </p:grpSpPr>
          <p:sp>
            <p:nvSpPr>
              <p:cNvPr id="6168" name="Oval 12"/>
              <p:cNvSpPr>
                <a:spLocks noChangeArrowheads="1"/>
              </p:cNvSpPr>
              <p:nvPr/>
            </p:nvSpPr>
            <p:spPr bwMode="auto">
              <a:xfrm>
                <a:off x="1932" y="2904"/>
                <a:ext cx="240" cy="240"/>
              </a:xfrm>
              <a:prstGeom prst="ellipse">
                <a:avLst/>
              </a:prstGeom>
              <a:solidFill>
                <a:srgbClr val="00FF00"/>
              </a:solidFill>
              <a:ln w="9525">
                <a:solidFill>
                  <a:schemeClr val="tx1"/>
                </a:solidFill>
                <a:round/>
              </a:ln>
            </p:spPr>
            <p:txBody>
              <a:bodyPr wrap="none" anchor="ctr"/>
              <a:lstStyle/>
              <a:p>
                <a:endParaRPr lang="en-IN"/>
              </a:p>
            </p:txBody>
          </p:sp>
          <p:sp>
            <p:nvSpPr>
              <p:cNvPr id="6169" name="Text Box 13"/>
              <p:cNvSpPr txBox="1">
                <a:spLocks noChangeArrowheads="1"/>
              </p:cNvSpPr>
              <p:nvPr/>
            </p:nvSpPr>
            <p:spPr bwMode="auto">
              <a:xfrm>
                <a:off x="1965" y="2935"/>
                <a:ext cx="197" cy="192"/>
              </a:xfrm>
              <a:prstGeom prst="rect">
                <a:avLst/>
              </a:prstGeom>
              <a:noFill/>
              <a:ln w="9525">
                <a:noFill/>
                <a:miter lim="800000"/>
              </a:ln>
            </p:spPr>
            <p:txBody>
              <a:bodyPr wrap="none">
                <a:spAutoFit/>
              </a:bodyPr>
              <a:lstStyle/>
              <a:p>
                <a:pPr algn="ctr"/>
                <a:r>
                  <a:rPr lang="en-US" sz="1400" b="1"/>
                  <a:t>B</a:t>
                </a:r>
                <a:endParaRPr lang="en-US" sz="1400" b="1"/>
              </a:p>
            </p:txBody>
          </p:sp>
        </p:grpSp>
        <p:sp>
          <p:nvSpPr>
            <p:cNvPr id="6167" name="Text Box 14"/>
            <p:cNvSpPr txBox="1">
              <a:spLocks noChangeArrowheads="1"/>
            </p:cNvSpPr>
            <p:nvPr/>
          </p:nvSpPr>
          <p:spPr bwMode="auto">
            <a:xfrm>
              <a:off x="-7" y="3295"/>
              <a:ext cx="5791" cy="366"/>
            </a:xfrm>
            <a:prstGeom prst="rect">
              <a:avLst/>
            </a:prstGeom>
            <a:noFill/>
            <a:ln w="9525">
              <a:noFill/>
              <a:miter lim="800000"/>
            </a:ln>
          </p:spPr>
          <p:txBody>
            <a:bodyPr wrap="none">
              <a:spAutoFit/>
            </a:bodyPr>
            <a:lstStyle/>
            <a:p>
              <a:pPr algn="ctr"/>
              <a:r>
                <a:rPr lang="en-US" sz="1600" b="1" dirty="0">
                  <a:solidFill>
                    <a:srgbClr val="FF3399"/>
                  </a:solidFill>
                </a:rPr>
                <a:t>Now Complete STEP 2. By making surface inclined to the </a:t>
              </a:r>
              <a:r>
                <a:rPr lang="en-US" sz="1600" b="1" dirty="0" err="1">
                  <a:solidFill>
                    <a:srgbClr val="FF3399"/>
                  </a:solidFill>
                </a:rPr>
                <a:t>resp</a:t>
              </a:r>
              <a:r>
                <a:rPr lang="en-US" sz="1600" b="1" dirty="0">
                  <a:solidFill>
                    <a:srgbClr val="FF3399"/>
                  </a:solidFill>
                </a:rPr>
                <a:t> plane &amp; project it’s other view.</a:t>
              </a:r>
              <a:endParaRPr lang="en-US" sz="1600" b="1" dirty="0">
                <a:solidFill>
                  <a:srgbClr val="FF3399"/>
                </a:solidFill>
              </a:endParaRPr>
            </a:p>
            <a:p>
              <a:pPr algn="ctr"/>
              <a:r>
                <a:rPr lang="en-US" sz="1600" b="1" i="1" dirty="0">
                  <a:solidFill>
                    <a:srgbClr val="FF3399"/>
                  </a:solidFill>
                </a:rPr>
                <a:t>(Ref. 2</a:t>
              </a:r>
              <a:r>
                <a:rPr lang="en-US" sz="1600" b="1" i="1" baseline="30000" dirty="0">
                  <a:solidFill>
                    <a:srgbClr val="FF3399"/>
                  </a:solidFill>
                </a:rPr>
                <a:t>nd</a:t>
              </a:r>
              <a:r>
                <a:rPr lang="en-US" sz="1600" b="1" i="1" dirty="0">
                  <a:solidFill>
                    <a:srgbClr val="FF3399"/>
                  </a:solidFill>
                </a:rPr>
                <a:t> pair            on previous page illustration</a:t>
              </a:r>
              <a:r>
                <a:rPr lang="en-US" sz="1400" dirty="0"/>
                <a:t> )</a:t>
              </a:r>
              <a:endParaRPr lang="en-US" sz="1400" dirty="0"/>
            </a:p>
          </p:txBody>
        </p:sp>
      </p:grpSp>
      <p:grpSp>
        <p:nvGrpSpPr>
          <p:cNvPr id="5" name="Group 15"/>
          <p:cNvGrpSpPr/>
          <p:nvPr/>
        </p:nvGrpSpPr>
        <p:grpSpPr bwMode="auto">
          <a:xfrm>
            <a:off x="122238" y="5486400"/>
            <a:ext cx="8934450" cy="647700"/>
            <a:chOff x="77" y="3744"/>
            <a:chExt cx="5628" cy="408"/>
          </a:xfrm>
        </p:grpSpPr>
        <p:grpSp>
          <p:nvGrpSpPr>
            <p:cNvPr id="6" name="Group 16"/>
            <p:cNvGrpSpPr/>
            <p:nvPr/>
          </p:nvGrpSpPr>
          <p:grpSpPr bwMode="auto">
            <a:xfrm>
              <a:off x="2256" y="3912"/>
              <a:ext cx="240" cy="240"/>
              <a:chOff x="1932" y="2904"/>
              <a:chExt cx="240" cy="240"/>
            </a:xfrm>
          </p:grpSpPr>
          <p:sp>
            <p:nvSpPr>
              <p:cNvPr id="6164" name="Oval 17"/>
              <p:cNvSpPr>
                <a:spLocks noChangeArrowheads="1"/>
              </p:cNvSpPr>
              <p:nvPr/>
            </p:nvSpPr>
            <p:spPr bwMode="auto">
              <a:xfrm>
                <a:off x="1932" y="2904"/>
                <a:ext cx="240" cy="240"/>
              </a:xfrm>
              <a:prstGeom prst="ellipse">
                <a:avLst/>
              </a:prstGeom>
              <a:solidFill>
                <a:srgbClr val="00FF00"/>
              </a:solidFill>
              <a:ln w="9525">
                <a:solidFill>
                  <a:schemeClr val="tx1"/>
                </a:solidFill>
                <a:round/>
              </a:ln>
            </p:spPr>
            <p:txBody>
              <a:bodyPr wrap="none" anchor="ctr"/>
              <a:lstStyle/>
              <a:p>
                <a:endParaRPr lang="en-IN"/>
              </a:p>
            </p:txBody>
          </p:sp>
          <p:sp>
            <p:nvSpPr>
              <p:cNvPr id="6165" name="Text Box 18"/>
              <p:cNvSpPr txBox="1">
                <a:spLocks noChangeArrowheads="1"/>
              </p:cNvSpPr>
              <p:nvPr/>
            </p:nvSpPr>
            <p:spPr bwMode="auto">
              <a:xfrm>
                <a:off x="1966" y="2935"/>
                <a:ext cx="197" cy="192"/>
              </a:xfrm>
              <a:prstGeom prst="rect">
                <a:avLst/>
              </a:prstGeom>
              <a:noFill/>
              <a:ln w="9525">
                <a:noFill/>
                <a:miter lim="800000"/>
              </a:ln>
            </p:spPr>
            <p:txBody>
              <a:bodyPr wrap="none">
                <a:spAutoFit/>
              </a:bodyPr>
              <a:lstStyle/>
              <a:p>
                <a:pPr algn="ctr"/>
                <a:r>
                  <a:rPr lang="en-US" sz="1400" b="1"/>
                  <a:t>C</a:t>
                </a:r>
                <a:endParaRPr lang="en-US" sz="1400" b="1"/>
              </a:p>
            </p:txBody>
          </p:sp>
        </p:grpSp>
        <p:sp>
          <p:nvSpPr>
            <p:cNvPr id="6163" name="Text Box 19"/>
            <p:cNvSpPr txBox="1">
              <a:spLocks noChangeArrowheads="1"/>
            </p:cNvSpPr>
            <p:nvPr/>
          </p:nvSpPr>
          <p:spPr bwMode="auto">
            <a:xfrm>
              <a:off x="77" y="3744"/>
              <a:ext cx="5628" cy="366"/>
            </a:xfrm>
            <a:prstGeom prst="rect">
              <a:avLst/>
            </a:prstGeom>
            <a:noFill/>
            <a:ln w="9525">
              <a:noFill/>
              <a:miter lim="800000"/>
            </a:ln>
          </p:spPr>
          <p:txBody>
            <a:bodyPr wrap="none">
              <a:spAutoFit/>
            </a:bodyPr>
            <a:lstStyle/>
            <a:p>
              <a:pPr algn="ctr"/>
              <a:r>
                <a:rPr lang="en-US" sz="1600" b="1">
                  <a:solidFill>
                    <a:schemeClr val="accent2"/>
                  </a:solidFill>
                </a:rPr>
                <a:t>Now Complete STEP 3. By making side inclined to the resp plane  &amp; project it’s other view.</a:t>
              </a:r>
              <a:endParaRPr lang="en-US" sz="1600" b="1">
                <a:solidFill>
                  <a:schemeClr val="accent2"/>
                </a:solidFill>
              </a:endParaRPr>
            </a:p>
            <a:p>
              <a:pPr algn="ctr"/>
              <a:r>
                <a:rPr lang="en-US" sz="1600" b="1" i="1">
                  <a:solidFill>
                    <a:schemeClr val="accent2"/>
                  </a:solidFill>
                </a:rPr>
                <a:t>(Ref. 3</a:t>
              </a:r>
              <a:r>
                <a:rPr lang="en-US" sz="1600" b="1" i="1" baseline="30000">
                  <a:solidFill>
                    <a:schemeClr val="accent2"/>
                  </a:solidFill>
                </a:rPr>
                <a:t>nd</a:t>
              </a:r>
              <a:r>
                <a:rPr lang="en-US" sz="1600" b="1" i="1">
                  <a:solidFill>
                    <a:schemeClr val="accent2"/>
                  </a:solidFill>
                </a:rPr>
                <a:t> pair            on previous page illustration</a:t>
              </a:r>
              <a:r>
                <a:rPr lang="en-US" sz="1400">
                  <a:solidFill>
                    <a:schemeClr val="accent2"/>
                  </a:solidFill>
                </a:rPr>
                <a:t> )</a:t>
              </a:r>
              <a:endParaRPr lang="en-US" sz="1400">
                <a:solidFill>
                  <a:schemeClr val="accent2"/>
                </a:solidFill>
              </a:endParaRPr>
            </a:p>
          </p:txBody>
        </p:sp>
      </p:grpSp>
      <p:grpSp>
        <p:nvGrpSpPr>
          <p:cNvPr id="7" name="Group 21"/>
          <p:cNvGrpSpPr/>
          <p:nvPr/>
        </p:nvGrpSpPr>
        <p:grpSpPr bwMode="auto">
          <a:xfrm>
            <a:off x="8016875" y="46038"/>
            <a:ext cx="1096963" cy="182562"/>
            <a:chOff x="5050" y="29"/>
            <a:chExt cx="691" cy="115"/>
          </a:xfrm>
        </p:grpSpPr>
        <p:sp>
          <p:nvSpPr>
            <p:cNvPr id="6156" name="AutoShape 22">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157" name="AutoShape 2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158" name="AutoShape 2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159" name="AutoShape 2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160" name="AutoShape 2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161" name="AutoShape 2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Line 4"/>
          <p:cNvSpPr>
            <a:spLocks noChangeShapeType="1"/>
          </p:cNvSpPr>
          <p:nvPr/>
        </p:nvSpPr>
        <p:spPr bwMode="auto">
          <a:xfrm flipV="1">
            <a:off x="733425" y="3409950"/>
            <a:ext cx="5489575" cy="15875"/>
          </a:xfrm>
          <a:prstGeom prst="line">
            <a:avLst/>
          </a:prstGeom>
          <a:noFill/>
          <a:ln w="6350">
            <a:solidFill>
              <a:schemeClr val="hlink"/>
            </a:solidFill>
            <a:round/>
          </a:ln>
        </p:spPr>
        <p:txBody>
          <a:bodyPr/>
          <a:lstStyle/>
          <a:p>
            <a:endParaRPr lang="en-IN"/>
          </a:p>
        </p:txBody>
      </p:sp>
      <p:sp>
        <p:nvSpPr>
          <p:cNvPr id="47109" name="Text Box 5"/>
          <p:cNvSpPr txBox="1">
            <a:spLocks noChangeArrowheads="1"/>
          </p:cNvSpPr>
          <p:nvPr/>
        </p:nvSpPr>
        <p:spPr bwMode="auto">
          <a:xfrm>
            <a:off x="414338" y="3270250"/>
            <a:ext cx="423862" cy="304800"/>
          </a:xfrm>
          <a:prstGeom prst="rect">
            <a:avLst/>
          </a:prstGeom>
          <a:noFill/>
          <a:ln w="9525">
            <a:noFill/>
            <a:miter lim="800000"/>
          </a:ln>
        </p:spPr>
        <p:txBody>
          <a:bodyPr>
            <a:spAutoFit/>
          </a:bodyPr>
          <a:lstStyle/>
          <a:p>
            <a:pPr>
              <a:spcBef>
                <a:spcPct val="50000"/>
              </a:spcBef>
            </a:pPr>
            <a:r>
              <a:rPr lang="en-US" sz="1400" b="1"/>
              <a:t>X</a:t>
            </a:r>
            <a:endParaRPr lang="en-US" sz="1400" b="1"/>
          </a:p>
        </p:txBody>
      </p:sp>
      <p:sp>
        <p:nvSpPr>
          <p:cNvPr id="47110" name="Text Box 6"/>
          <p:cNvSpPr txBox="1">
            <a:spLocks noChangeArrowheads="1"/>
          </p:cNvSpPr>
          <p:nvPr/>
        </p:nvSpPr>
        <p:spPr bwMode="auto">
          <a:xfrm>
            <a:off x="6400800" y="3286125"/>
            <a:ext cx="277813" cy="304800"/>
          </a:xfrm>
          <a:prstGeom prst="rect">
            <a:avLst/>
          </a:prstGeom>
          <a:noFill/>
          <a:ln w="9525">
            <a:noFill/>
            <a:miter lim="800000"/>
          </a:ln>
        </p:spPr>
        <p:txBody>
          <a:bodyPr>
            <a:spAutoFit/>
          </a:bodyPr>
          <a:lstStyle/>
          <a:p>
            <a:pPr>
              <a:spcBef>
                <a:spcPct val="50000"/>
              </a:spcBef>
            </a:pPr>
            <a:r>
              <a:rPr lang="en-US" sz="1400" b="1"/>
              <a:t>Y</a:t>
            </a:r>
            <a:endParaRPr lang="en-US" sz="1400" b="1"/>
          </a:p>
        </p:txBody>
      </p:sp>
      <p:sp>
        <p:nvSpPr>
          <p:cNvPr id="7173" name="Text Box 7"/>
          <p:cNvSpPr txBox="1">
            <a:spLocks noChangeArrowheads="1"/>
          </p:cNvSpPr>
          <p:nvPr/>
        </p:nvSpPr>
        <p:spPr bwMode="auto">
          <a:xfrm>
            <a:off x="0" y="0"/>
            <a:ext cx="9144000" cy="581025"/>
          </a:xfrm>
          <a:prstGeom prst="rect">
            <a:avLst/>
          </a:prstGeom>
          <a:noFill/>
          <a:ln w="9525">
            <a:noFill/>
            <a:miter lim="800000"/>
          </a:ln>
        </p:spPr>
        <p:txBody>
          <a:bodyPr>
            <a:spAutoFit/>
          </a:bodyPr>
          <a:lstStyle/>
          <a:p>
            <a:pPr>
              <a:spcBef>
                <a:spcPct val="50000"/>
              </a:spcBef>
            </a:pPr>
            <a:r>
              <a:rPr lang="en-US" sz="1600" b="1"/>
              <a:t>Q12.4: A regular pentagon of 25mm side has one side on the ground. Its plane is inclined at 45</a:t>
            </a:r>
            <a:r>
              <a:rPr lang="en-US" sz="1600" b="1">
                <a:cs typeface="Arial" panose="02080604020202020204" pitchFamily="34" charset="0"/>
              </a:rPr>
              <a:t>º to the HP and perpendicular to the VP. Draw its projections and show its traces</a:t>
            </a:r>
            <a:endParaRPr lang="en-US" sz="1600" b="1">
              <a:cs typeface="Arial" panose="02080604020202020204" pitchFamily="34" charset="0"/>
            </a:endParaRPr>
          </a:p>
        </p:txBody>
      </p:sp>
      <p:sp>
        <p:nvSpPr>
          <p:cNvPr id="47118" name="AutoShape 14"/>
          <p:cNvSpPr>
            <a:spLocks noChangeArrowheads="1"/>
          </p:cNvSpPr>
          <p:nvPr/>
        </p:nvSpPr>
        <p:spPr bwMode="auto">
          <a:xfrm rot="5400000">
            <a:off x="1362075" y="4279900"/>
            <a:ext cx="1498600" cy="1441450"/>
          </a:xfrm>
          <a:prstGeom prst="pentagon">
            <a:avLst/>
          </a:prstGeom>
          <a:solidFill>
            <a:schemeClr val="accent1">
              <a:alpha val="0"/>
            </a:schemeClr>
          </a:solidFill>
          <a:ln w="22225">
            <a:solidFill>
              <a:schemeClr val="tx1"/>
            </a:solidFill>
            <a:miter lim="800000"/>
          </a:ln>
        </p:spPr>
        <p:txBody>
          <a:bodyPr wrap="none" anchor="ctr"/>
          <a:lstStyle/>
          <a:p>
            <a:endParaRPr lang="en-IN"/>
          </a:p>
        </p:txBody>
      </p:sp>
      <p:sp>
        <p:nvSpPr>
          <p:cNvPr id="47119" name="Text Box 15"/>
          <p:cNvSpPr txBox="1">
            <a:spLocks noChangeArrowheads="1"/>
          </p:cNvSpPr>
          <p:nvPr/>
        </p:nvSpPr>
        <p:spPr bwMode="auto">
          <a:xfrm>
            <a:off x="890588" y="4251325"/>
            <a:ext cx="373062"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47120" name="Text Box 16"/>
          <p:cNvSpPr txBox="1">
            <a:spLocks noChangeArrowheads="1"/>
          </p:cNvSpPr>
          <p:nvPr/>
        </p:nvSpPr>
        <p:spPr bwMode="auto">
          <a:xfrm>
            <a:off x="2166938" y="3946525"/>
            <a:ext cx="373062"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47121" name="Text Box 17"/>
          <p:cNvSpPr txBox="1">
            <a:spLocks noChangeArrowheads="1"/>
          </p:cNvSpPr>
          <p:nvPr/>
        </p:nvSpPr>
        <p:spPr bwMode="auto">
          <a:xfrm>
            <a:off x="2832100" y="4816475"/>
            <a:ext cx="373063" cy="304800"/>
          </a:xfrm>
          <a:prstGeom prst="rect">
            <a:avLst/>
          </a:prstGeom>
          <a:noFill/>
          <a:ln w="9525">
            <a:noFill/>
            <a:miter lim="800000"/>
          </a:ln>
        </p:spPr>
        <p:txBody>
          <a:bodyPr>
            <a:spAutoFit/>
          </a:bodyPr>
          <a:lstStyle/>
          <a:p>
            <a:pPr>
              <a:spcBef>
                <a:spcPct val="50000"/>
              </a:spcBef>
            </a:pPr>
            <a:r>
              <a:rPr lang="en-US" sz="1400"/>
              <a:t>c</a:t>
            </a:r>
            <a:endParaRPr lang="en-US" sz="1400"/>
          </a:p>
        </p:txBody>
      </p:sp>
      <p:sp>
        <p:nvSpPr>
          <p:cNvPr id="47122" name="Text Box 18"/>
          <p:cNvSpPr txBox="1">
            <a:spLocks noChangeArrowheads="1"/>
          </p:cNvSpPr>
          <p:nvPr/>
        </p:nvSpPr>
        <p:spPr bwMode="auto">
          <a:xfrm>
            <a:off x="2166938" y="5749925"/>
            <a:ext cx="373062" cy="304800"/>
          </a:xfrm>
          <a:prstGeom prst="rect">
            <a:avLst/>
          </a:prstGeom>
          <a:noFill/>
          <a:ln w="9525">
            <a:noFill/>
            <a:miter lim="800000"/>
          </a:ln>
        </p:spPr>
        <p:txBody>
          <a:bodyPr>
            <a:spAutoFit/>
          </a:bodyPr>
          <a:lstStyle/>
          <a:p>
            <a:pPr>
              <a:spcBef>
                <a:spcPct val="50000"/>
              </a:spcBef>
            </a:pPr>
            <a:r>
              <a:rPr lang="en-US" sz="1400"/>
              <a:t>d</a:t>
            </a:r>
            <a:endParaRPr lang="en-US" sz="1400"/>
          </a:p>
        </p:txBody>
      </p:sp>
      <p:sp>
        <p:nvSpPr>
          <p:cNvPr id="47123" name="Text Box 19"/>
          <p:cNvSpPr txBox="1">
            <a:spLocks noChangeArrowheads="1"/>
          </p:cNvSpPr>
          <p:nvPr/>
        </p:nvSpPr>
        <p:spPr bwMode="auto">
          <a:xfrm>
            <a:off x="1017588" y="5445125"/>
            <a:ext cx="373062" cy="304800"/>
          </a:xfrm>
          <a:prstGeom prst="rect">
            <a:avLst/>
          </a:prstGeom>
          <a:noFill/>
          <a:ln w="9525">
            <a:noFill/>
            <a:miter lim="800000"/>
          </a:ln>
        </p:spPr>
        <p:txBody>
          <a:bodyPr>
            <a:spAutoFit/>
          </a:bodyPr>
          <a:lstStyle/>
          <a:p>
            <a:pPr>
              <a:spcBef>
                <a:spcPct val="50000"/>
              </a:spcBef>
            </a:pPr>
            <a:r>
              <a:rPr lang="en-US" sz="1400"/>
              <a:t>e</a:t>
            </a:r>
            <a:endParaRPr lang="en-US" sz="1400"/>
          </a:p>
        </p:txBody>
      </p:sp>
      <p:sp>
        <p:nvSpPr>
          <p:cNvPr id="47124" name="Line 20"/>
          <p:cNvSpPr>
            <a:spLocks noChangeShapeType="1"/>
          </p:cNvSpPr>
          <p:nvPr/>
        </p:nvSpPr>
        <p:spPr bwMode="auto">
          <a:xfrm flipH="1">
            <a:off x="838200" y="4530725"/>
            <a:ext cx="474663" cy="0"/>
          </a:xfrm>
          <a:prstGeom prst="line">
            <a:avLst/>
          </a:prstGeom>
          <a:noFill/>
          <a:ln w="9525">
            <a:solidFill>
              <a:schemeClr val="tx1"/>
            </a:solidFill>
            <a:round/>
          </a:ln>
        </p:spPr>
        <p:txBody>
          <a:bodyPr/>
          <a:lstStyle/>
          <a:p>
            <a:endParaRPr lang="en-IN"/>
          </a:p>
        </p:txBody>
      </p:sp>
      <p:sp>
        <p:nvSpPr>
          <p:cNvPr id="47125" name="Line 21"/>
          <p:cNvSpPr>
            <a:spLocks noChangeShapeType="1"/>
          </p:cNvSpPr>
          <p:nvPr/>
        </p:nvSpPr>
        <p:spPr bwMode="auto">
          <a:xfrm flipH="1">
            <a:off x="838200" y="5445125"/>
            <a:ext cx="474663" cy="0"/>
          </a:xfrm>
          <a:prstGeom prst="line">
            <a:avLst/>
          </a:prstGeom>
          <a:noFill/>
          <a:ln w="9525">
            <a:solidFill>
              <a:schemeClr val="tx1"/>
            </a:solidFill>
            <a:round/>
          </a:ln>
        </p:spPr>
        <p:txBody>
          <a:bodyPr/>
          <a:lstStyle/>
          <a:p>
            <a:endParaRPr lang="en-IN"/>
          </a:p>
        </p:txBody>
      </p:sp>
      <p:sp>
        <p:nvSpPr>
          <p:cNvPr id="47126" name="Line 22"/>
          <p:cNvSpPr>
            <a:spLocks noChangeShapeType="1"/>
          </p:cNvSpPr>
          <p:nvPr/>
        </p:nvSpPr>
        <p:spPr bwMode="auto">
          <a:xfrm>
            <a:off x="893763" y="4530725"/>
            <a:ext cx="0" cy="914400"/>
          </a:xfrm>
          <a:prstGeom prst="line">
            <a:avLst/>
          </a:prstGeom>
          <a:noFill/>
          <a:ln w="9525">
            <a:solidFill>
              <a:schemeClr val="tx1"/>
            </a:solidFill>
            <a:round/>
            <a:headEnd type="triangle" w="med" len="med"/>
            <a:tailEnd type="triangle" w="med" len="med"/>
          </a:ln>
        </p:spPr>
        <p:txBody>
          <a:bodyPr/>
          <a:lstStyle/>
          <a:p>
            <a:endParaRPr lang="en-IN"/>
          </a:p>
        </p:txBody>
      </p:sp>
      <p:sp>
        <p:nvSpPr>
          <p:cNvPr id="47127" name="Text Box 23"/>
          <p:cNvSpPr txBox="1">
            <a:spLocks noChangeArrowheads="1"/>
          </p:cNvSpPr>
          <p:nvPr/>
        </p:nvSpPr>
        <p:spPr bwMode="auto">
          <a:xfrm rot="-5400000">
            <a:off x="469107" y="4801393"/>
            <a:ext cx="527050" cy="366713"/>
          </a:xfrm>
          <a:prstGeom prst="rect">
            <a:avLst/>
          </a:prstGeom>
          <a:noFill/>
          <a:ln w="9525">
            <a:noFill/>
            <a:miter lim="800000"/>
          </a:ln>
        </p:spPr>
        <p:txBody>
          <a:bodyPr>
            <a:spAutoFit/>
          </a:bodyPr>
          <a:lstStyle/>
          <a:p>
            <a:pPr>
              <a:spcBef>
                <a:spcPct val="50000"/>
              </a:spcBef>
            </a:pPr>
            <a:r>
              <a:rPr lang="en-US"/>
              <a:t>25</a:t>
            </a:r>
            <a:endParaRPr lang="en-US"/>
          </a:p>
        </p:txBody>
      </p:sp>
      <p:sp>
        <p:nvSpPr>
          <p:cNvPr id="47128" name="Line 24"/>
          <p:cNvSpPr>
            <a:spLocks noChangeShapeType="1"/>
          </p:cNvSpPr>
          <p:nvPr/>
        </p:nvSpPr>
        <p:spPr bwMode="auto">
          <a:xfrm flipH="1">
            <a:off x="1390650" y="3409950"/>
            <a:ext cx="0" cy="1146175"/>
          </a:xfrm>
          <a:prstGeom prst="line">
            <a:avLst/>
          </a:prstGeom>
          <a:noFill/>
          <a:ln w="9525">
            <a:solidFill>
              <a:schemeClr val="bg2"/>
            </a:solidFill>
            <a:round/>
          </a:ln>
        </p:spPr>
        <p:txBody>
          <a:bodyPr/>
          <a:lstStyle/>
          <a:p>
            <a:endParaRPr lang="en-IN"/>
          </a:p>
        </p:txBody>
      </p:sp>
      <p:sp>
        <p:nvSpPr>
          <p:cNvPr id="47129" name="Line 25"/>
          <p:cNvSpPr>
            <a:spLocks noChangeShapeType="1"/>
          </p:cNvSpPr>
          <p:nvPr/>
        </p:nvSpPr>
        <p:spPr bwMode="auto">
          <a:xfrm flipH="1">
            <a:off x="2279650" y="3425825"/>
            <a:ext cx="0" cy="2324100"/>
          </a:xfrm>
          <a:prstGeom prst="line">
            <a:avLst/>
          </a:prstGeom>
          <a:noFill/>
          <a:ln w="9525">
            <a:solidFill>
              <a:schemeClr val="bg2"/>
            </a:solidFill>
            <a:round/>
          </a:ln>
        </p:spPr>
        <p:txBody>
          <a:bodyPr/>
          <a:lstStyle/>
          <a:p>
            <a:endParaRPr lang="en-IN"/>
          </a:p>
        </p:txBody>
      </p:sp>
      <p:sp>
        <p:nvSpPr>
          <p:cNvPr id="47130" name="Line 26"/>
          <p:cNvSpPr>
            <a:spLocks noChangeShapeType="1"/>
          </p:cNvSpPr>
          <p:nvPr/>
        </p:nvSpPr>
        <p:spPr bwMode="auto">
          <a:xfrm flipH="1">
            <a:off x="2832100" y="3425825"/>
            <a:ext cx="0" cy="1568450"/>
          </a:xfrm>
          <a:prstGeom prst="line">
            <a:avLst/>
          </a:prstGeom>
          <a:noFill/>
          <a:ln w="9525">
            <a:solidFill>
              <a:schemeClr val="bg2"/>
            </a:solidFill>
            <a:round/>
          </a:ln>
        </p:spPr>
        <p:txBody>
          <a:bodyPr/>
          <a:lstStyle/>
          <a:p>
            <a:endParaRPr lang="en-IN"/>
          </a:p>
        </p:txBody>
      </p:sp>
      <p:sp>
        <p:nvSpPr>
          <p:cNvPr id="47131" name="Line 27"/>
          <p:cNvSpPr>
            <a:spLocks noChangeShapeType="1"/>
          </p:cNvSpPr>
          <p:nvPr/>
        </p:nvSpPr>
        <p:spPr bwMode="auto">
          <a:xfrm>
            <a:off x="1390650" y="3425825"/>
            <a:ext cx="1441450" cy="0"/>
          </a:xfrm>
          <a:prstGeom prst="line">
            <a:avLst/>
          </a:prstGeom>
          <a:noFill/>
          <a:ln w="22225">
            <a:solidFill>
              <a:schemeClr val="tx1"/>
            </a:solidFill>
            <a:round/>
          </a:ln>
        </p:spPr>
        <p:txBody>
          <a:bodyPr/>
          <a:lstStyle/>
          <a:p>
            <a:endParaRPr lang="en-IN"/>
          </a:p>
        </p:txBody>
      </p:sp>
      <p:sp>
        <p:nvSpPr>
          <p:cNvPr id="47132" name="Text Box 28"/>
          <p:cNvSpPr txBox="1">
            <a:spLocks noChangeArrowheads="1"/>
          </p:cNvSpPr>
          <p:nvPr/>
        </p:nvSpPr>
        <p:spPr bwMode="auto">
          <a:xfrm>
            <a:off x="1263650" y="2752725"/>
            <a:ext cx="381000" cy="517525"/>
          </a:xfrm>
          <a:prstGeom prst="rect">
            <a:avLst/>
          </a:prstGeom>
          <a:noFill/>
          <a:ln w="9525">
            <a:noFill/>
            <a:miter lim="800000"/>
          </a:ln>
        </p:spPr>
        <p:txBody>
          <a:bodyPr>
            <a:spAutoFit/>
          </a:bodyPr>
          <a:lstStyle/>
          <a:p>
            <a:pPr>
              <a:spcBef>
                <a:spcPct val="50000"/>
              </a:spcBef>
            </a:pPr>
            <a:r>
              <a:rPr lang="en-US" sz="1400"/>
              <a:t>a’e’</a:t>
            </a:r>
            <a:endParaRPr lang="en-US" sz="1400"/>
          </a:p>
        </p:txBody>
      </p:sp>
      <p:sp>
        <p:nvSpPr>
          <p:cNvPr id="47133" name="Text Box 29"/>
          <p:cNvSpPr txBox="1">
            <a:spLocks noChangeArrowheads="1"/>
          </p:cNvSpPr>
          <p:nvPr/>
        </p:nvSpPr>
        <p:spPr bwMode="auto">
          <a:xfrm>
            <a:off x="2089150" y="2752725"/>
            <a:ext cx="381000" cy="517525"/>
          </a:xfrm>
          <a:prstGeom prst="rect">
            <a:avLst/>
          </a:prstGeom>
          <a:noFill/>
          <a:ln w="9525">
            <a:noFill/>
            <a:miter lim="800000"/>
          </a:ln>
        </p:spPr>
        <p:txBody>
          <a:bodyPr>
            <a:spAutoFit/>
          </a:bodyPr>
          <a:lstStyle/>
          <a:p>
            <a:pPr>
              <a:spcBef>
                <a:spcPct val="50000"/>
              </a:spcBef>
            </a:pPr>
            <a:r>
              <a:rPr lang="en-US" sz="1400"/>
              <a:t>b’d’</a:t>
            </a:r>
            <a:endParaRPr lang="en-US" sz="1400"/>
          </a:p>
        </p:txBody>
      </p:sp>
      <p:sp>
        <p:nvSpPr>
          <p:cNvPr id="47135" name="Text Box 31"/>
          <p:cNvSpPr txBox="1">
            <a:spLocks noChangeArrowheads="1"/>
          </p:cNvSpPr>
          <p:nvPr/>
        </p:nvSpPr>
        <p:spPr bwMode="auto">
          <a:xfrm>
            <a:off x="2641600" y="2951163"/>
            <a:ext cx="381000" cy="304800"/>
          </a:xfrm>
          <a:prstGeom prst="rect">
            <a:avLst/>
          </a:prstGeom>
          <a:noFill/>
          <a:ln w="9525">
            <a:noFill/>
            <a:miter lim="800000"/>
          </a:ln>
        </p:spPr>
        <p:txBody>
          <a:bodyPr>
            <a:spAutoFit/>
          </a:bodyPr>
          <a:lstStyle/>
          <a:p>
            <a:r>
              <a:rPr lang="en-US" sz="1400"/>
              <a:t>c’</a:t>
            </a:r>
            <a:endParaRPr lang="en-US"/>
          </a:p>
        </p:txBody>
      </p:sp>
      <p:sp>
        <p:nvSpPr>
          <p:cNvPr id="47136" name="Oval 32"/>
          <p:cNvSpPr>
            <a:spLocks noChangeArrowheads="1"/>
          </p:cNvSpPr>
          <p:nvPr/>
        </p:nvSpPr>
        <p:spPr bwMode="auto">
          <a:xfrm>
            <a:off x="1371600" y="340518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7137" name="Oval 33"/>
          <p:cNvSpPr>
            <a:spLocks noChangeArrowheads="1"/>
          </p:cNvSpPr>
          <p:nvPr/>
        </p:nvSpPr>
        <p:spPr bwMode="auto">
          <a:xfrm>
            <a:off x="2254250" y="340201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7138" name="Oval 34"/>
          <p:cNvSpPr>
            <a:spLocks noChangeArrowheads="1"/>
          </p:cNvSpPr>
          <p:nvPr/>
        </p:nvSpPr>
        <p:spPr bwMode="auto">
          <a:xfrm>
            <a:off x="2808288" y="3392488"/>
            <a:ext cx="46037" cy="46037"/>
          </a:xfrm>
          <a:prstGeom prst="ellipse">
            <a:avLst/>
          </a:prstGeom>
          <a:solidFill>
            <a:srgbClr val="FFFF00"/>
          </a:solidFill>
          <a:ln w="9525">
            <a:solidFill>
              <a:schemeClr val="tx1"/>
            </a:solidFill>
            <a:round/>
          </a:ln>
        </p:spPr>
        <p:txBody>
          <a:bodyPr wrap="none" anchor="ctr"/>
          <a:lstStyle/>
          <a:p>
            <a:endParaRPr lang="en-IN"/>
          </a:p>
        </p:txBody>
      </p:sp>
      <p:grpSp>
        <p:nvGrpSpPr>
          <p:cNvPr id="2" name="Group 43"/>
          <p:cNvGrpSpPr/>
          <p:nvPr/>
        </p:nvGrpSpPr>
        <p:grpSpPr bwMode="auto">
          <a:xfrm rot="-2700000">
            <a:off x="3397250" y="2316163"/>
            <a:ext cx="1758950" cy="698500"/>
            <a:chOff x="2236" y="1030"/>
            <a:chExt cx="1108" cy="440"/>
          </a:xfrm>
        </p:grpSpPr>
        <p:sp>
          <p:nvSpPr>
            <p:cNvPr id="7217" name="Line 36"/>
            <p:cNvSpPr>
              <a:spLocks noChangeShapeType="1"/>
            </p:cNvSpPr>
            <p:nvPr/>
          </p:nvSpPr>
          <p:spPr bwMode="auto">
            <a:xfrm>
              <a:off x="2316" y="1454"/>
              <a:ext cx="908" cy="0"/>
            </a:xfrm>
            <a:prstGeom prst="line">
              <a:avLst/>
            </a:prstGeom>
            <a:noFill/>
            <a:ln w="22225">
              <a:solidFill>
                <a:schemeClr val="tx1"/>
              </a:solidFill>
              <a:round/>
            </a:ln>
          </p:spPr>
          <p:txBody>
            <a:bodyPr/>
            <a:lstStyle/>
            <a:p>
              <a:endParaRPr lang="en-IN"/>
            </a:p>
          </p:txBody>
        </p:sp>
        <p:sp>
          <p:nvSpPr>
            <p:cNvPr id="7218" name="Text Box 37"/>
            <p:cNvSpPr txBox="1">
              <a:spLocks noChangeArrowheads="1"/>
            </p:cNvSpPr>
            <p:nvPr/>
          </p:nvSpPr>
          <p:spPr bwMode="auto">
            <a:xfrm>
              <a:off x="2236" y="1030"/>
              <a:ext cx="240" cy="326"/>
            </a:xfrm>
            <a:prstGeom prst="rect">
              <a:avLst/>
            </a:prstGeom>
            <a:noFill/>
            <a:ln w="9525">
              <a:noFill/>
              <a:miter lim="800000"/>
            </a:ln>
          </p:spPr>
          <p:txBody>
            <a:bodyPr>
              <a:spAutoFit/>
            </a:bodyPr>
            <a:lstStyle/>
            <a:p>
              <a:pPr>
                <a:spcBef>
                  <a:spcPct val="50000"/>
                </a:spcBef>
              </a:pPr>
              <a:r>
                <a:rPr lang="en-US" sz="1400"/>
                <a:t>a’e’</a:t>
              </a:r>
              <a:endParaRPr lang="en-US" sz="1400"/>
            </a:p>
          </p:txBody>
        </p:sp>
        <p:sp>
          <p:nvSpPr>
            <p:cNvPr id="7219" name="Text Box 38"/>
            <p:cNvSpPr txBox="1">
              <a:spLocks noChangeArrowheads="1"/>
            </p:cNvSpPr>
            <p:nvPr/>
          </p:nvSpPr>
          <p:spPr bwMode="auto">
            <a:xfrm>
              <a:off x="2756" y="1030"/>
              <a:ext cx="240" cy="326"/>
            </a:xfrm>
            <a:prstGeom prst="rect">
              <a:avLst/>
            </a:prstGeom>
            <a:noFill/>
            <a:ln w="9525">
              <a:noFill/>
              <a:miter lim="800000"/>
            </a:ln>
          </p:spPr>
          <p:txBody>
            <a:bodyPr>
              <a:spAutoFit/>
            </a:bodyPr>
            <a:lstStyle/>
            <a:p>
              <a:pPr>
                <a:spcBef>
                  <a:spcPct val="50000"/>
                </a:spcBef>
              </a:pPr>
              <a:r>
                <a:rPr lang="en-US" sz="1400"/>
                <a:t>b’d’</a:t>
              </a:r>
              <a:endParaRPr lang="en-US" sz="1400"/>
            </a:p>
          </p:txBody>
        </p:sp>
        <p:sp>
          <p:nvSpPr>
            <p:cNvPr id="7220" name="Text Box 39"/>
            <p:cNvSpPr txBox="1">
              <a:spLocks noChangeArrowheads="1"/>
            </p:cNvSpPr>
            <p:nvPr/>
          </p:nvSpPr>
          <p:spPr bwMode="auto">
            <a:xfrm>
              <a:off x="3104" y="1155"/>
              <a:ext cx="240" cy="192"/>
            </a:xfrm>
            <a:prstGeom prst="rect">
              <a:avLst/>
            </a:prstGeom>
            <a:noFill/>
            <a:ln w="9525">
              <a:noFill/>
              <a:miter lim="800000"/>
            </a:ln>
          </p:spPr>
          <p:txBody>
            <a:bodyPr>
              <a:spAutoFit/>
            </a:bodyPr>
            <a:lstStyle/>
            <a:p>
              <a:r>
                <a:rPr lang="en-US" sz="1400"/>
                <a:t>c’</a:t>
              </a:r>
              <a:endParaRPr lang="en-US"/>
            </a:p>
          </p:txBody>
        </p:sp>
        <p:sp>
          <p:nvSpPr>
            <p:cNvPr id="7221" name="Oval 40"/>
            <p:cNvSpPr>
              <a:spLocks noChangeArrowheads="1"/>
            </p:cNvSpPr>
            <p:nvPr/>
          </p:nvSpPr>
          <p:spPr bwMode="auto">
            <a:xfrm>
              <a:off x="2304" y="1441"/>
              <a:ext cx="29" cy="29"/>
            </a:xfrm>
            <a:prstGeom prst="ellipse">
              <a:avLst/>
            </a:prstGeom>
            <a:solidFill>
              <a:srgbClr val="FFFF00"/>
            </a:solidFill>
            <a:ln w="9525">
              <a:solidFill>
                <a:schemeClr val="tx1"/>
              </a:solidFill>
              <a:round/>
            </a:ln>
          </p:spPr>
          <p:txBody>
            <a:bodyPr wrap="none" anchor="ctr"/>
            <a:lstStyle/>
            <a:p>
              <a:endParaRPr lang="en-IN"/>
            </a:p>
          </p:txBody>
        </p:sp>
        <p:sp>
          <p:nvSpPr>
            <p:cNvPr id="7222" name="Oval 41"/>
            <p:cNvSpPr>
              <a:spLocks noChangeArrowheads="1"/>
            </p:cNvSpPr>
            <p:nvPr/>
          </p:nvSpPr>
          <p:spPr bwMode="auto">
            <a:xfrm>
              <a:off x="2860" y="1439"/>
              <a:ext cx="29" cy="29"/>
            </a:xfrm>
            <a:prstGeom prst="ellipse">
              <a:avLst/>
            </a:prstGeom>
            <a:solidFill>
              <a:srgbClr val="FFFF00"/>
            </a:solidFill>
            <a:ln w="9525">
              <a:solidFill>
                <a:schemeClr val="tx1"/>
              </a:solidFill>
              <a:round/>
            </a:ln>
          </p:spPr>
          <p:txBody>
            <a:bodyPr wrap="none" anchor="ctr"/>
            <a:lstStyle/>
            <a:p>
              <a:endParaRPr lang="en-IN"/>
            </a:p>
          </p:txBody>
        </p:sp>
        <p:sp>
          <p:nvSpPr>
            <p:cNvPr id="7223" name="Oval 42"/>
            <p:cNvSpPr>
              <a:spLocks noChangeArrowheads="1"/>
            </p:cNvSpPr>
            <p:nvPr/>
          </p:nvSpPr>
          <p:spPr bwMode="auto">
            <a:xfrm>
              <a:off x="3209" y="1433"/>
              <a:ext cx="29" cy="29"/>
            </a:xfrm>
            <a:prstGeom prst="ellipse">
              <a:avLst/>
            </a:prstGeom>
            <a:solidFill>
              <a:srgbClr val="FFFF00"/>
            </a:solidFill>
            <a:ln w="9525">
              <a:solidFill>
                <a:schemeClr val="tx1"/>
              </a:solidFill>
              <a:round/>
            </a:ln>
          </p:spPr>
          <p:txBody>
            <a:bodyPr wrap="none" anchor="ctr"/>
            <a:lstStyle/>
            <a:p>
              <a:endParaRPr lang="en-IN"/>
            </a:p>
          </p:txBody>
        </p:sp>
      </p:grpSp>
      <p:sp>
        <p:nvSpPr>
          <p:cNvPr id="47148" name="Line 44"/>
          <p:cNvSpPr>
            <a:spLocks noChangeShapeType="1"/>
          </p:cNvSpPr>
          <p:nvPr/>
        </p:nvSpPr>
        <p:spPr bwMode="auto">
          <a:xfrm flipH="1">
            <a:off x="3976688" y="3425825"/>
            <a:ext cx="0" cy="2324100"/>
          </a:xfrm>
          <a:prstGeom prst="line">
            <a:avLst/>
          </a:prstGeom>
          <a:noFill/>
          <a:ln w="9525">
            <a:solidFill>
              <a:schemeClr val="bg2"/>
            </a:solidFill>
            <a:round/>
          </a:ln>
        </p:spPr>
        <p:txBody>
          <a:bodyPr/>
          <a:lstStyle/>
          <a:p>
            <a:endParaRPr lang="en-IN"/>
          </a:p>
        </p:txBody>
      </p:sp>
      <p:sp>
        <p:nvSpPr>
          <p:cNvPr id="47149" name="Line 45"/>
          <p:cNvSpPr>
            <a:spLocks noChangeShapeType="1"/>
          </p:cNvSpPr>
          <p:nvPr/>
        </p:nvSpPr>
        <p:spPr bwMode="auto">
          <a:xfrm flipH="1">
            <a:off x="4600575" y="2797175"/>
            <a:ext cx="0" cy="2952750"/>
          </a:xfrm>
          <a:prstGeom prst="line">
            <a:avLst/>
          </a:prstGeom>
          <a:noFill/>
          <a:ln w="9525">
            <a:solidFill>
              <a:schemeClr val="bg2"/>
            </a:solidFill>
            <a:round/>
          </a:ln>
        </p:spPr>
        <p:txBody>
          <a:bodyPr/>
          <a:lstStyle/>
          <a:p>
            <a:endParaRPr lang="en-IN"/>
          </a:p>
        </p:txBody>
      </p:sp>
      <p:sp>
        <p:nvSpPr>
          <p:cNvPr id="47150" name="Line 46"/>
          <p:cNvSpPr>
            <a:spLocks noChangeShapeType="1"/>
          </p:cNvSpPr>
          <p:nvPr/>
        </p:nvSpPr>
        <p:spPr bwMode="auto">
          <a:xfrm flipH="1">
            <a:off x="4986338" y="2413000"/>
            <a:ext cx="0" cy="2708275"/>
          </a:xfrm>
          <a:prstGeom prst="line">
            <a:avLst/>
          </a:prstGeom>
          <a:noFill/>
          <a:ln w="9525">
            <a:solidFill>
              <a:schemeClr val="bg2"/>
            </a:solidFill>
            <a:round/>
          </a:ln>
        </p:spPr>
        <p:txBody>
          <a:bodyPr/>
          <a:lstStyle/>
          <a:p>
            <a:endParaRPr lang="en-IN"/>
          </a:p>
        </p:txBody>
      </p:sp>
      <p:sp>
        <p:nvSpPr>
          <p:cNvPr id="47151" name="Line 47"/>
          <p:cNvSpPr>
            <a:spLocks noChangeShapeType="1"/>
          </p:cNvSpPr>
          <p:nvPr/>
        </p:nvSpPr>
        <p:spPr bwMode="auto">
          <a:xfrm>
            <a:off x="1390650" y="4530725"/>
            <a:ext cx="2586038" cy="0"/>
          </a:xfrm>
          <a:prstGeom prst="line">
            <a:avLst/>
          </a:prstGeom>
          <a:noFill/>
          <a:ln w="9525">
            <a:solidFill>
              <a:schemeClr val="bg2"/>
            </a:solidFill>
            <a:round/>
          </a:ln>
        </p:spPr>
        <p:txBody>
          <a:bodyPr/>
          <a:lstStyle/>
          <a:p>
            <a:endParaRPr lang="en-IN"/>
          </a:p>
        </p:txBody>
      </p:sp>
      <p:sp>
        <p:nvSpPr>
          <p:cNvPr id="47152" name="Line 48"/>
          <p:cNvSpPr>
            <a:spLocks noChangeShapeType="1"/>
          </p:cNvSpPr>
          <p:nvPr/>
        </p:nvSpPr>
        <p:spPr bwMode="auto">
          <a:xfrm>
            <a:off x="1392238" y="5445125"/>
            <a:ext cx="2586037" cy="0"/>
          </a:xfrm>
          <a:prstGeom prst="line">
            <a:avLst/>
          </a:prstGeom>
          <a:noFill/>
          <a:ln w="9525">
            <a:solidFill>
              <a:schemeClr val="bg2"/>
            </a:solidFill>
            <a:round/>
          </a:ln>
        </p:spPr>
        <p:txBody>
          <a:bodyPr/>
          <a:lstStyle/>
          <a:p>
            <a:endParaRPr lang="en-IN"/>
          </a:p>
        </p:txBody>
      </p:sp>
      <p:sp>
        <p:nvSpPr>
          <p:cNvPr id="47153" name="Line 49"/>
          <p:cNvSpPr>
            <a:spLocks noChangeShapeType="1"/>
          </p:cNvSpPr>
          <p:nvPr/>
        </p:nvSpPr>
        <p:spPr bwMode="auto">
          <a:xfrm>
            <a:off x="2279650" y="4251325"/>
            <a:ext cx="2586038" cy="0"/>
          </a:xfrm>
          <a:prstGeom prst="line">
            <a:avLst/>
          </a:prstGeom>
          <a:noFill/>
          <a:ln w="9525">
            <a:solidFill>
              <a:schemeClr val="bg2"/>
            </a:solidFill>
            <a:round/>
          </a:ln>
        </p:spPr>
        <p:txBody>
          <a:bodyPr/>
          <a:lstStyle/>
          <a:p>
            <a:endParaRPr lang="en-IN"/>
          </a:p>
        </p:txBody>
      </p:sp>
      <p:sp>
        <p:nvSpPr>
          <p:cNvPr id="47154" name="Line 50"/>
          <p:cNvSpPr>
            <a:spLocks noChangeShapeType="1"/>
          </p:cNvSpPr>
          <p:nvPr/>
        </p:nvSpPr>
        <p:spPr bwMode="auto">
          <a:xfrm>
            <a:off x="2270125" y="5746750"/>
            <a:ext cx="2586038" cy="0"/>
          </a:xfrm>
          <a:prstGeom prst="line">
            <a:avLst/>
          </a:prstGeom>
          <a:noFill/>
          <a:ln w="9525">
            <a:solidFill>
              <a:schemeClr val="bg2"/>
            </a:solidFill>
            <a:round/>
          </a:ln>
        </p:spPr>
        <p:txBody>
          <a:bodyPr/>
          <a:lstStyle/>
          <a:p>
            <a:endParaRPr lang="en-IN"/>
          </a:p>
        </p:txBody>
      </p:sp>
      <p:sp>
        <p:nvSpPr>
          <p:cNvPr id="47155" name="Line 51"/>
          <p:cNvSpPr>
            <a:spLocks noChangeShapeType="1"/>
          </p:cNvSpPr>
          <p:nvPr/>
        </p:nvSpPr>
        <p:spPr bwMode="auto">
          <a:xfrm>
            <a:off x="2835275" y="4991100"/>
            <a:ext cx="2586038" cy="0"/>
          </a:xfrm>
          <a:prstGeom prst="line">
            <a:avLst/>
          </a:prstGeom>
          <a:noFill/>
          <a:ln w="9525">
            <a:solidFill>
              <a:schemeClr val="bg2"/>
            </a:solidFill>
            <a:round/>
          </a:ln>
        </p:spPr>
        <p:txBody>
          <a:bodyPr/>
          <a:lstStyle/>
          <a:p>
            <a:endParaRPr lang="en-IN"/>
          </a:p>
        </p:txBody>
      </p:sp>
      <p:sp>
        <p:nvSpPr>
          <p:cNvPr id="47156" name="Oval 52"/>
          <p:cNvSpPr>
            <a:spLocks noChangeArrowheads="1"/>
          </p:cNvSpPr>
          <p:nvPr/>
        </p:nvSpPr>
        <p:spPr bwMode="auto">
          <a:xfrm>
            <a:off x="3954463" y="450691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7157" name="Oval 53"/>
          <p:cNvSpPr>
            <a:spLocks noChangeArrowheads="1"/>
          </p:cNvSpPr>
          <p:nvPr/>
        </p:nvSpPr>
        <p:spPr bwMode="auto">
          <a:xfrm>
            <a:off x="4576763" y="422751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7158" name="Oval 54"/>
          <p:cNvSpPr>
            <a:spLocks noChangeArrowheads="1"/>
          </p:cNvSpPr>
          <p:nvPr/>
        </p:nvSpPr>
        <p:spPr bwMode="auto">
          <a:xfrm>
            <a:off x="4960938" y="49672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7159" name="Oval 55"/>
          <p:cNvSpPr>
            <a:spLocks noChangeArrowheads="1"/>
          </p:cNvSpPr>
          <p:nvPr/>
        </p:nvSpPr>
        <p:spPr bwMode="auto">
          <a:xfrm>
            <a:off x="4576763" y="57229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7160" name="Oval 56"/>
          <p:cNvSpPr>
            <a:spLocks noChangeArrowheads="1"/>
          </p:cNvSpPr>
          <p:nvPr/>
        </p:nvSpPr>
        <p:spPr bwMode="auto">
          <a:xfrm flipV="1">
            <a:off x="3954463" y="5402263"/>
            <a:ext cx="44450" cy="42862"/>
          </a:xfrm>
          <a:prstGeom prst="ellipse">
            <a:avLst/>
          </a:prstGeom>
          <a:solidFill>
            <a:srgbClr val="FFFF00"/>
          </a:solidFill>
          <a:ln w="9525">
            <a:solidFill>
              <a:schemeClr val="tx1"/>
            </a:solidFill>
            <a:round/>
          </a:ln>
        </p:spPr>
        <p:txBody>
          <a:bodyPr wrap="none" anchor="ctr"/>
          <a:lstStyle/>
          <a:p>
            <a:endParaRPr lang="en-IN"/>
          </a:p>
        </p:txBody>
      </p:sp>
      <p:sp>
        <p:nvSpPr>
          <p:cNvPr id="47161" name="AutoShape 57"/>
          <p:cNvSpPr>
            <a:spLocks noChangeArrowheads="1"/>
          </p:cNvSpPr>
          <p:nvPr/>
        </p:nvSpPr>
        <p:spPr bwMode="auto">
          <a:xfrm rot="5400000">
            <a:off x="3745706" y="4482307"/>
            <a:ext cx="1471613" cy="1009650"/>
          </a:xfrm>
          <a:prstGeom prst="pentagon">
            <a:avLst/>
          </a:prstGeom>
          <a:solidFill>
            <a:schemeClr val="accent1">
              <a:alpha val="0"/>
            </a:schemeClr>
          </a:solidFill>
          <a:ln w="22225">
            <a:solidFill>
              <a:schemeClr val="tx1"/>
            </a:solidFill>
            <a:miter lim="800000"/>
          </a:ln>
        </p:spPr>
        <p:txBody>
          <a:bodyPr wrap="none" anchor="ctr"/>
          <a:lstStyle/>
          <a:p>
            <a:endParaRPr lang="en-IN"/>
          </a:p>
        </p:txBody>
      </p:sp>
      <p:sp>
        <p:nvSpPr>
          <p:cNvPr id="47162" name="Text Box 58"/>
          <p:cNvSpPr txBox="1">
            <a:spLocks noChangeArrowheads="1"/>
          </p:cNvSpPr>
          <p:nvPr/>
        </p:nvSpPr>
        <p:spPr bwMode="auto">
          <a:xfrm>
            <a:off x="3673475" y="4243388"/>
            <a:ext cx="384175" cy="304800"/>
          </a:xfrm>
          <a:prstGeom prst="rect">
            <a:avLst/>
          </a:prstGeom>
          <a:noFill/>
          <a:ln w="9525">
            <a:noFill/>
            <a:miter lim="800000"/>
          </a:ln>
        </p:spPr>
        <p:txBody>
          <a:bodyPr>
            <a:spAutoFit/>
          </a:bodyPr>
          <a:lstStyle/>
          <a:p>
            <a:pPr>
              <a:spcBef>
                <a:spcPct val="50000"/>
              </a:spcBef>
            </a:pPr>
            <a:r>
              <a:rPr lang="en-US" sz="1400"/>
              <a:t>a</a:t>
            </a:r>
            <a:r>
              <a:rPr lang="en-US" sz="1400" baseline="-25000"/>
              <a:t>1</a:t>
            </a:r>
            <a:endParaRPr lang="en-US" sz="1400"/>
          </a:p>
        </p:txBody>
      </p:sp>
      <p:sp>
        <p:nvSpPr>
          <p:cNvPr id="47163" name="Text Box 59"/>
          <p:cNvSpPr txBox="1">
            <a:spLocks noChangeArrowheads="1"/>
          </p:cNvSpPr>
          <p:nvPr/>
        </p:nvSpPr>
        <p:spPr bwMode="auto">
          <a:xfrm>
            <a:off x="4498975" y="3946525"/>
            <a:ext cx="384175" cy="304800"/>
          </a:xfrm>
          <a:prstGeom prst="rect">
            <a:avLst/>
          </a:prstGeom>
          <a:noFill/>
          <a:ln w="9525">
            <a:noFill/>
            <a:miter lim="800000"/>
          </a:ln>
        </p:spPr>
        <p:txBody>
          <a:bodyPr>
            <a:spAutoFit/>
          </a:bodyPr>
          <a:lstStyle/>
          <a:p>
            <a:pPr>
              <a:spcBef>
                <a:spcPct val="50000"/>
              </a:spcBef>
            </a:pPr>
            <a:r>
              <a:rPr lang="en-US" sz="1400"/>
              <a:t>b</a:t>
            </a:r>
            <a:r>
              <a:rPr lang="en-US" sz="1400" baseline="-25000"/>
              <a:t>1</a:t>
            </a:r>
            <a:endParaRPr lang="en-US" sz="1400"/>
          </a:p>
        </p:txBody>
      </p:sp>
      <p:sp>
        <p:nvSpPr>
          <p:cNvPr id="47164" name="Text Box 60"/>
          <p:cNvSpPr txBox="1">
            <a:spLocks noChangeArrowheads="1"/>
          </p:cNvSpPr>
          <p:nvPr/>
        </p:nvSpPr>
        <p:spPr bwMode="auto">
          <a:xfrm>
            <a:off x="4986338" y="4814888"/>
            <a:ext cx="384175" cy="304800"/>
          </a:xfrm>
          <a:prstGeom prst="rect">
            <a:avLst/>
          </a:prstGeom>
          <a:noFill/>
          <a:ln w="9525">
            <a:noFill/>
            <a:miter lim="800000"/>
          </a:ln>
        </p:spPr>
        <p:txBody>
          <a:bodyPr>
            <a:spAutoFit/>
          </a:bodyPr>
          <a:lstStyle/>
          <a:p>
            <a:pPr>
              <a:spcBef>
                <a:spcPct val="50000"/>
              </a:spcBef>
            </a:pPr>
            <a:r>
              <a:rPr lang="en-US" sz="1400"/>
              <a:t>c</a:t>
            </a:r>
            <a:r>
              <a:rPr lang="en-US" sz="1400" baseline="-25000"/>
              <a:t>1</a:t>
            </a:r>
            <a:endParaRPr lang="en-US" sz="1400"/>
          </a:p>
        </p:txBody>
      </p:sp>
      <p:sp>
        <p:nvSpPr>
          <p:cNvPr id="47165" name="Text Box 61"/>
          <p:cNvSpPr txBox="1">
            <a:spLocks noChangeArrowheads="1"/>
          </p:cNvSpPr>
          <p:nvPr/>
        </p:nvSpPr>
        <p:spPr bwMode="auto">
          <a:xfrm>
            <a:off x="4498975" y="5746750"/>
            <a:ext cx="384175" cy="304800"/>
          </a:xfrm>
          <a:prstGeom prst="rect">
            <a:avLst/>
          </a:prstGeom>
          <a:noFill/>
          <a:ln w="9525">
            <a:noFill/>
            <a:miter lim="800000"/>
          </a:ln>
        </p:spPr>
        <p:txBody>
          <a:bodyPr>
            <a:spAutoFit/>
          </a:bodyPr>
          <a:lstStyle/>
          <a:p>
            <a:pPr>
              <a:spcBef>
                <a:spcPct val="50000"/>
              </a:spcBef>
            </a:pPr>
            <a:r>
              <a:rPr lang="en-US" sz="1400"/>
              <a:t>d</a:t>
            </a:r>
            <a:r>
              <a:rPr lang="en-US" sz="1400" baseline="-25000"/>
              <a:t>1</a:t>
            </a:r>
            <a:endParaRPr lang="en-US" sz="1400"/>
          </a:p>
        </p:txBody>
      </p:sp>
      <p:sp>
        <p:nvSpPr>
          <p:cNvPr id="47166" name="Text Box 62"/>
          <p:cNvSpPr txBox="1">
            <a:spLocks noChangeArrowheads="1"/>
          </p:cNvSpPr>
          <p:nvPr/>
        </p:nvSpPr>
        <p:spPr bwMode="auto">
          <a:xfrm>
            <a:off x="3673475" y="5402263"/>
            <a:ext cx="384175" cy="304800"/>
          </a:xfrm>
          <a:prstGeom prst="rect">
            <a:avLst/>
          </a:prstGeom>
          <a:noFill/>
          <a:ln w="9525">
            <a:noFill/>
            <a:miter lim="800000"/>
          </a:ln>
        </p:spPr>
        <p:txBody>
          <a:bodyPr>
            <a:spAutoFit/>
          </a:bodyPr>
          <a:lstStyle/>
          <a:p>
            <a:pPr>
              <a:spcBef>
                <a:spcPct val="50000"/>
              </a:spcBef>
            </a:pPr>
            <a:r>
              <a:rPr lang="en-US" sz="1400"/>
              <a:t>e</a:t>
            </a:r>
            <a:r>
              <a:rPr lang="en-US" sz="1400" baseline="-25000"/>
              <a:t>1</a:t>
            </a:r>
            <a:endParaRPr lang="en-US" sz="1400"/>
          </a:p>
        </p:txBody>
      </p:sp>
      <p:sp>
        <p:nvSpPr>
          <p:cNvPr id="47167" name="Text Box 63"/>
          <p:cNvSpPr txBox="1">
            <a:spLocks noChangeArrowheads="1"/>
          </p:cNvSpPr>
          <p:nvPr/>
        </p:nvSpPr>
        <p:spPr bwMode="auto">
          <a:xfrm>
            <a:off x="838200" y="825500"/>
            <a:ext cx="5384800" cy="581025"/>
          </a:xfrm>
          <a:prstGeom prst="rect">
            <a:avLst/>
          </a:prstGeom>
          <a:noFill/>
          <a:ln w="9525">
            <a:noFill/>
            <a:miter lim="800000"/>
          </a:ln>
        </p:spPr>
        <p:txBody>
          <a:bodyPr>
            <a:spAutoFit/>
          </a:bodyPr>
          <a:lstStyle/>
          <a:p>
            <a:pPr>
              <a:spcBef>
                <a:spcPct val="50000"/>
              </a:spcBef>
            </a:pPr>
            <a:r>
              <a:rPr lang="en-US" sz="1600" b="1">
                <a:solidFill>
                  <a:schemeClr val="accent2"/>
                </a:solidFill>
              </a:rPr>
              <a:t>Hint: As the plane is inclined to HP, it should be kept parallel to HP with one edge perpendicular to VP</a:t>
            </a:r>
            <a:endParaRPr lang="en-US" sz="1600" b="1">
              <a:solidFill>
                <a:schemeClr val="accent2"/>
              </a:solidFill>
            </a:endParaRPr>
          </a:p>
        </p:txBody>
      </p:sp>
      <p:sp>
        <p:nvSpPr>
          <p:cNvPr id="47168" name="Arc 64"/>
          <p:cNvSpPr/>
          <p:nvPr/>
        </p:nvSpPr>
        <p:spPr bwMode="auto">
          <a:xfrm>
            <a:off x="4092575" y="3211513"/>
            <a:ext cx="220663" cy="204787"/>
          </a:xfrm>
          <a:custGeom>
            <a:avLst/>
            <a:gdLst>
              <a:gd name="T0" fmla="*/ 97623 w 21600"/>
              <a:gd name="T1" fmla="*/ 0 h 19371"/>
              <a:gd name="T2" fmla="*/ 220663 w 21600"/>
              <a:gd name="T3" fmla="*/ 204787 h 19371"/>
              <a:gd name="T4" fmla="*/ 0 w 21600"/>
              <a:gd name="T5" fmla="*/ 204787 h 19371"/>
              <a:gd name="T6" fmla="*/ 0 60000 65536"/>
              <a:gd name="T7" fmla="*/ 0 60000 65536"/>
              <a:gd name="T8" fmla="*/ 0 60000 65536"/>
              <a:gd name="T9" fmla="*/ 0 w 21600"/>
              <a:gd name="T10" fmla="*/ 0 h 19371"/>
              <a:gd name="T11" fmla="*/ 21600 w 21600"/>
              <a:gd name="T12" fmla="*/ 19371 h 19371"/>
            </a:gdLst>
            <a:ahLst/>
            <a:cxnLst>
              <a:cxn ang="T6">
                <a:pos x="T0" y="T1"/>
              </a:cxn>
              <a:cxn ang="T7">
                <a:pos x="T2" y="T3"/>
              </a:cxn>
              <a:cxn ang="T8">
                <a:pos x="T4" y="T5"/>
              </a:cxn>
            </a:cxnLst>
            <a:rect l="T9" t="T10" r="T11" b="T12"/>
            <a:pathLst>
              <a:path w="21600" h="19371" fill="none" extrusionOk="0">
                <a:moveTo>
                  <a:pt x="9556" y="-1"/>
                </a:moveTo>
                <a:cubicBezTo>
                  <a:pt x="16930" y="3637"/>
                  <a:pt x="21600" y="11147"/>
                  <a:pt x="21600" y="19371"/>
                </a:cubicBezTo>
              </a:path>
              <a:path w="21600" h="19371" stroke="0" extrusionOk="0">
                <a:moveTo>
                  <a:pt x="9556" y="-1"/>
                </a:moveTo>
                <a:cubicBezTo>
                  <a:pt x="16930" y="3637"/>
                  <a:pt x="21600" y="11147"/>
                  <a:pt x="21600" y="19371"/>
                </a:cubicBezTo>
                <a:lnTo>
                  <a:pt x="0" y="19371"/>
                </a:lnTo>
                <a:close/>
              </a:path>
            </a:pathLst>
          </a:custGeom>
          <a:noFill/>
          <a:ln w="9525">
            <a:solidFill>
              <a:schemeClr val="tx1"/>
            </a:solidFill>
            <a:round/>
          </a:ln>
        </p:spPr>
        <p:txBody>
          <a:bodyPr wrap="none" anchor="ctr"/>
          <a:lstStyle/>
          <a:p>
            <a:endParaRPr lang="en-IN"/>
          </a:p>
        </p:txBody>
      </p:sp>
      <p:sp>
        <p:nvSpPr>
          <p:cNvPr id="47169" name="Text Box 65"/>
          <p:cNvSpPr txBox="1">
            <a:spLocks noChangeArrowheads="1"/>
          </p:cNvSpPr>
          <p:nvPr/>
        </p:nvSpPr>
        <p:spPr bwMode="auto">
          <a:xfrm>
            <a:off x="4249738" y="3146425"/>
            <a:ext cx="498475" cy="304800"/>
          </a:xfrm>
          <a:prstGeom prst="rect">
            <a:avLst/>
          </a:prstGeom>
          <a:noFill/>
          <a:ln w="9525">
            <a:noFill/>
            <a:miter lim="800000"/>
          </a:ln>
        </p:spPr>
        <p:txBody>
          <a:bodyPr>
            <a:spAutoFit/>
          </a:bodyPr>
          <a:lstStyle/>
          <a:p>
            <a:pPr>
              <a:spcBef>
                <a:spcPct val="50000"/>
              </a:spcBef>
            </a:pPr>
            <a:r>
              <a:rPr lang="en-US" sz="1400"/>
              <a:t>45</a:t>
            </a:r>
            <a:r>
              <a:rPr lang="en-US" sz="1400">
                <a:cs typeface="Arial" panose="02080604020202020204" pitchFamily="34" charset="0"/>
              </a:rPr>
              <a:t>º</a:t>
            </a:r>
            <a:endParaRPr lang="en-US" sz="1400">
              <a:cs typeface="Arial" panose="0208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7108"/>
                                        </p:tgtEl>
                                        <p:attrNameLst>
                                          <p:attrName>style.visibility</p:attrName>
                                        </p:attrNameLst>
                                      </p:cBhvr>
                                      <p:to>
                                        <p:strVal val="visible"/>
                                      </p:to>
                                    </p:set>
                                    <p:animEffect transition="in" filter="wipe(left)">
                                      <p:cBhvr>
                                        <p:cTn id="7" dur="500"/>
                                        <p:tgtEl>
                                          <p:spTgt spid="47108"/>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47109"/>
                                        </p:tgtEl>
                                        <p:attrNameLst>
                                          <p:attrName>style.visibility</p:attrName>
                                        </p:attrNameLst>
                                      </p:cBhvr>
                                      <p:to>
                                        <p:strVal val="visible"/>
                                      </p:to>
                                    </p:set>
                                    <p:anim calcmode="lin" valueType="num">
                                      <p:cBhvr>
                                        <p:cTn id="12" dur="500" fill="hold"/>
                                        <p:tgtEl>
                                          <p:spTgt spid="47109"/>
                                        </p:tgtEl>
                                        <p:attrNameLst>
                                          <p:attrName>ppt_w</p:attrName>
                                        </p:attrNameLst>
                                      </p:cBhvr>
                                      <p:tavLst>
                                        <p:tav tm="0">
                                          <p:val>
                                            <p:fltVal val="0"/>
                                          </p:val>
                                        </p:tav>
                                        <p:tav tm="100000">
                                          <p:val>
                                            <p:strVal val="#ppt_w"/>
                                          </p:val>
                                        </p:tav>
                                      </p:tavLst>
                                    </p:anim>
                                    <p:anim calcmode="lin" valueType="num">
                                      <p:cBhvr>
                                        <p:cTn id="13" dur="500" fill="hold"/>
                                        <p:tgtEl>
                                          <p:spTgt spid="47109"/>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47110"/>
                                        </p:tgtEl>
                                        <p:attrNameLst>
                                          <p:attrName>style.visibility</p:attrName>
                                        </p:attrNameLst>
                                      </p:cBhvr>
                                      <p:to>
                                        <p:strVal val="visible"/>
                                      </p:to>
                                    </p:set>
                                    <p:anim calcmode="lin" valueType="num">
                                      <p:cBhvr>
                                        <p:cTn id="18" dur="500" fill="hold"/>
                                        <p:tgtEl>
                                          <p:spTgt spid="47110"/>
                                        </p:tgtEl>
                                        <p:attrNameLst>
                                          <p:attrName>ppt_w</p:attrName>
                                        </p:attrNameLst>
                                      </p:cBhvr>
                                      <p:tavLst>
                                        <p:tav tm="0">
                                          <p:val>
                                            <p:fltVal val="0"/>
                                          </p:val>
                                        </p:tav>
                                        <p:tav tm="100000">
                                          <p:val>
                                            <p:strVal val="#ppt_w"/>
                                          </p:val>
                                        </p:tav>
                                      </p:tavLst>
                                    </p:anim>
                                    <p:anim calcmode="lin" valueType="num">
                                      <p:cBhvr>
                                        <p:cTn id="19" dur="500" fill="hold"/>
                                        <p:tgtEl>
                                          <p:spTgt spid="47110"/>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47167"/>
                                        </p:tgtEl>
                                        <p:attrNameLst>
                                          <p:attrName>style.visibility</p:attrName>
                                        </p:attrNameLst>
                                      </p:cBhvr>
                                      <p:to>
                                        <p:strVal val="visible"/>
                                      </p:to>
                                    </p:set>
                                    <p:animEffect transition="in" filter="wipe(left)">
                                      <p:cBhvr>
                                        <p:cTn id="24" dur="500"/>
                                        <p:tgtEl>
                                          <p:spTgt spid="4716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47118"/>
                                        </p:tgtEl>
                                        <p:attrNameLst>
                                          <p:attrName>style.visibility</p:attrName>
                                        </p:attrNameLst>
                                      </p:cBhvr>
                                      <p:to>
                                        <p:strVal val="visible"/>
                                      </p:to>
                                    </p:set>
                                    <p:animEffect transition="in" filter="wipe(left)">
                                      <p:cBhvr>
                                        <p:cTn id="29" dur="500"/>
                                        <p:tgtEl>
                                          <p:spTgt spid="4711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2" fill="hold" grpId="0" nodeType="clickEffect">
                                  <p:stCondLst>
                                    <p:cond delay="0"/>
                                  </p:stCondLst>
                                  <p:childTnLst>
                                    <p:set>
                                      <p:cBhvr>
                                        <p:cTn id="33" dur="1" fill="hold">
                                          <p:stCondLst>
                                            <p:cond delay="0"/>
                                          </p:stCondLst>
                                        </p:cTn>
                                        <p:tgtEl>
                                          <p:spTgt spid="47124"/>
                                        </p:tgtEl>
                                        <p:attrNameLst>
                                          <p:attrName>style.visibility</p:attrName>
                                        </p:attrNameLst>
                                      </p:cBhvr>
                                      <p:to>
                                        <p:strVal val="visible"/>
                                      </p:to>
                                    </p:set>
                                    <p:animEffect transition="in" filter="wipe(right)">
                                      <p:cBhvr>
                                        <p:cTn id="34" dur="500"/>
                                        <p:tgtEl>
                                          <p:spTgt spid="4712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grpId="0" nodeType="clickEffect">
                                  <p:stCondLst>
                                    <p:cond delay="0"/>
                                  </p:stCondLst>
                                  <p:childTnLst>
                                    <p:set>
                                      <p:cBhvr>
                                        <p:cTn id="38" dur="1" fill="hold">
                                          <p:stCondLst>
                                            <p:cond delay="0"/>
                                          </p:stCondLst>
                                        </p:cTn>
                                        <p:tgtEl>
                                          <p:spTgt spid="47125"/>
                                        </p:tgtEl>
                                        <p:attrNameLst>
                                          <p:attrName>style.visibility</p:attrName>
                                        </p:attrNameLst>
                                      </p:cBhvr>
                                      <p:to>
                                        <p:strVal val="visible"/>
                                      </p:to>
                                    </p:set>
                                    <p:animEffect transition="in" filter="wipe(right)">
                                      <p:cBhvr>
                                        <p:cTn id="39" dur="500"/>
                                        <p:tgtEl>
                                          <p:spTgt spid="47125"/>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47126"/>
                                        </p:tgtEl>
                                        <p:attrNameLst>
                                          <p:attrName>style.visibility</p:attrName>
                                        </p:attrNameLst>
                                      </p:cBhvr>
                                      <p:to>
                                        <p:strVal val="visible"/>
                                      </p:to>
                                    </p:set>
                                    <p:animEffect transition="in" filter="wipe(down)">
                                      <p:cBhvr>
                                        <p:cTn id="44" dur="500"/>
                                        <p:tgtEl>
                                          <p:spTgt spid="47126"/>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47127"/>
                                        </p:tgtEl>
                                        <p:attrNameLst>
                                          <p:attrName>style.visibility</p:attrName>
                                        </p:attrNameLst>
                                      </p:cBhvr>
                                      <p:to>
                                        <p:strVal val="visible"/>
                                      </p:to>
                                    </p:set>
                                    <p:animEffect transition="in" filter="wipe(down)">
                                      <p:cBhvr>
                                        <p:cTn id="49" dur="500"/>
                                        <p:tgtEl>
                                          <p:spTgt spid="47127"/>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47119"/>
                                        </p:tgtEl>
                                        <p:attrNameLst>
                                          <p:attrName>style.visibility</p:attrName>
                                        </p:attrNameLst>
                                      </p:cBhvr>
                                      <p:to>
                                        <p:strVal val="visible"/>
                                      </p:to>
                                    </p:set>
                                    <p:animEffect transition="in" filter="wipe(down)">
                                      <p:cBhvr>
                                        <p:cTn id="54" dur="500"/>
                                        <p:tgtEl>
                                          <p:spTgt spid="4711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47120"/>
                                        </p:tgtEl>
                                        <p:attrNameLst>
                                          <p:attrName>style.visibility</p:attrName>
                                        </p:attrNameLst>
                                      </p:cBhvr>
                                      <p:to>
                                        <p:strVal val="visible"/>
                                      </p:to>
                                    </p:set>
                                    <p:animEffect transition="in" filter="wipe(down)">
                                      <p:cBhvr>
                                        <p:cTn id="59" dur="500"/>
                                        <p:tgtEl>
                                          <p:spTgt spid="4712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47121"/>
                                        </p:tgtEl>
                                        <p:attrNameLst>
                                          <p:attrName>style.visibility</p:attrName>
                                        </p:attrNameLst>
                                      </p:cBhvr>
                                      <p:to>
                                        <p:strVal val="visible"/>
                                      </p:to>
                                    </p:set>
                                    <p:animEffect transition="in" filter="wipe(down)">
                                      <p:cBhvr>
                                        <p:cTn id="64" dur="500"/>
                                        <p:tgtEl>
                                          <p:spTgt spid="4712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47122"/>
                                        </p:tgtEl>
                                        <p:attrNameLst>
                                          <p:attrName>style.visibility</p:attrName>
                                        </p:attrNameLst>
                                      </p:cBhvr>
                                      <p:to>
                                        <p:strVal val="visible"/>
                                      </p:to>
                                    </p:set>
                                    <p:animEffect transition="in" filter="wipe(down)">
                                      <p:cBhvr>
                                        <p:cTn id="69" dur="500"/>
                                        <p:tgtEl>
                                          <p:spTgt spid="47122"/>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4" fill="hold" grpId="0" nodeType="clickEffect">
                                  <p:stCondLst>
                                    <p:cond delay="0"/>
                                  </p:stCondLst>
                                  <p:childTnLst>
                                    <p:set>
                                      <p:cBhvr>
                                        <p:cTn id="73" dur="1" fill="hold">
                                          <p:stCondLst>
                                            <p:cond delay="0"/>
                                          </p:stCondLst>
                                        </p:cTn>
                                        <p:tgtEl>
                                          <p:spTgt spid="47123"/>
                                        </p:tgtEl>
                                        <p:attrNameLst>
                                          <p:attrName>style.visibility</p:attrName>
                                        </p:attrNameLst>
                                      </p:cBhvr>
                                      <p:to>
                                        <p:strVal val="visible"/>
                                      </p:to>
                                    </p:set>
                                    <p:animEffect transition="in" filter="wipe(down)">
                                      <p:cBhvr>
                                        <p:cTn id="74" dur="500"/>
                                        <p:tgtEl>
                                          <p:spTgt spid="47123"/>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47128"/>
                                        </p:tgtEl>
                                        <p:attrNameLst>
                                          <p:attrName>style.visibility</p:attrName>
                                        </p:attrNameLst>
                                      </p:cBhvr>
                                      <p:to>
                                        <p:strVal val="visible"/>
                                      </p:to>
                                    </p:set>
                                    <p:animEffect transition="in" filter="wipe(down)">
                                      <p:cBhvr>
                                        <p:cTn id="79" dur="500"/>
                                        <p:tgtEl>
                                          <p:spTgt spid="47128"/>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47129"/>
                                        </p:tgtEl>
                                        <p:attrNameLst>
                                          <p:attrName>style.visibility</p:attrName>
                                        </p:attrNameLst>
                                      </p:cBhvr>
                                      <p:to>
                                        <p:strVal val="visible"/>
                                      </p:to>
                                    </p:set>
                                    <p:animEffect transition="in" filter="wipe(down)">
                                      <p:cBhvr>
                                        <p:cTn id="82" dur="500"/>
                                        <p:tgtEl>
                                          <p:spTgt spid="47129"/>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47130"/>
                                        </p:tgtEl>
                                        <p:attrNameLst>
                                          <p:attrName>style.visibility</p:attrName>
                                        </p:attrNameLst>
                                      </p:cBhvr>
                                      <p:to>
                                        <p:strVal val="visible"/>
                                      </p:to>
                                    </p:set>
                                    <p:animEffect transition="in" filter="wipe(down)">
                                      <p:cBhvr>
                                        <p:cTn id="85" dur="500"/>
                                        <p:tgtEl>
                                          <p:spTgt spid="4713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47131"/>
                                        </p:tgtEl>
                                        <p:attrNameLst>
                                          <p:attrName>style.visibility</p:attrName>
                                        </p:attrNameLst>
                                      </p:cBhvr>
                                      <p:to>
                                        <p:strVal val="visible"/>
                                      </p:to>
                                    </p:set>
                                    <p:animEffect transition="in" filter="wipe(left)">
                                      <p:cBhvr>
                                        <p:cTn id="90" dur="500"/>
                                        <p:tgtEl>
                                          <p:spTgt spid="47131"/>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47136"/>
                                        </p:tgtEl>
                                        <p:attrNameLst>
                                          <p:attrName>style.visibility</p:attrName>
                                        </p:attrNameLst>
                                      </p:cBhvr>
                                      <p:to>
                                        <p:strVal val="visible"/>
                                      </p:to>
                                    </p:set>
                                    <p:animEffect transition="in" filter="wipe(down)">
                                      <p:cBhvr>
                                        <p:cTn id="95" dur="500"/>
                                        <p:tgtEl>
                                          <p:spTgt spid="47136"/>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47132"/>
                                        </p:tgtEl>
                                        <p:attrNameLst>
                                          <p:attrName>style.visibility</p:attrName>
                                        </p:attrNameLst>
                                      </p:cBhvr>
                                      <p:to>
                                        <p:strVal val="visible"/>
                                      </p:to>
                                    </p:set>
                                    <p:animEffect transition="in" filter="wipe(down)">
                                      <p:cBhvr>
                                        <p:cTn id="100" dur="500"/>
                                        <p:tgtEl>
                                          <p:spTgt spid="47132"/>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47137"/>
                                        </p:tgtEl>
                                        <p:attrNameLst>
                                          <p:attrName>style.visibility</p:attrName>
                                        </p:attrNameLst>
                                      </p:cBhvr>
                                      <p:to>
                                        <p:strVal val="visible"/>
                                      </p:to>
                                    </p:set>
                                    <p:animEffect transition="in" filter="wipe(down)">
                                      <p:cBhvr>
                                        <p:cTn id="103" dur="500"/>
                                        <p:tgtEl>
                                          <p:spTgt spid="47137"/>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4" fill="hold" grpId="0" nodeType="clickEffect">
                                  <p:stCondLst>
                                    <p:cond delay="0"/>
                                  </p:stCondLst>
                                  <p:childTnLst>
                                    <p:set>
                                      <p:cBhvr>
                                        <p:cTn id="107" dur="1" fill="hold">
                                          <p:stCondLst>
                                            <p:cond delay="0"/>
                                          </p:stCondLst>
                                        </p:cTn>
                                        <p:tgtEl>
                                          <p:spTgt spid="47133"/>
                                        </p:tgtEl>
                                        <p:attrNameLst>
                                          <p:attrName>style.visibility</p:attrName>
                                        </p:attrNameLst>
                                      </p:cBhvr>
                                      <p:to>
                                        <p:strVal val="visible"/>
                                      </p:to>
                                    </p:set>
                                    <p:animEffect transition="in" filter="wipe(down)">
                                      <p:cBhvr>
                                        <p:cTn id="108" dur="500"/>
                                        <p:tgtEl>
                                          <p:spTgt spid="47133"/>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47138"/>
                                        </p:tgtEl>
                                        <p:attrNameLst>
                                          <p:attrName>style.visibility</p:attrName>
                                        </p:attrNameLst>
                                      </p:cBhvr>
                                      <p:to>
                                        <p:strVal val="visible"/>
                                      </p:to>
                                    </p:set>
                                    <p:animEffect transition="in" filter="wipe(down)">
                                      <p:cBhvr>
                                        <p:cTn id="111" dur="500"/>
                                        <p:tgtEl>
                                          <p:spTgt spid="47138"/>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4" fill="hold" grpId="0" nodeType="clickEffect">
                                  <p:stCondLst>
                                    <p:cond delay="0"/>
                                  </p:stCondLst>
                                  <p:childTnLst>
                                    <p:set>
                                      <p:cBhvr>
                                        <p:cTn id="115" dur="1" fill="hold">
                                          <p:stCondLst>
                                            <p:cond delay="0"/>
                                          </p:stCondLst>
                                        </p:cTn>
                                        <p:tgtEl>
                                          <p:spTgt spid="47135"/>
                                        </p:tgtEl>
                                        <p:attrNameLst>
                                          <p:attrName>style.visibility</p:attrName>
                                        </p:attrNameLst>
                                      </p:cBhvr>
                                      <p:to>
                                        <p:strVal val="visible"/>
                                      </p:to>
                                    </p:set>
                                    <p:animEffect transition="in" filter="wipe(down)">
                                      <p:cBhvr>
                                        <p:cTn id="116" dur="500"/>
                                        <p:tgtEl>
                                          <p:spTgt spid="47135"/>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4" fill="hold" nodeType="clickEffect">
                                  <p:stCondLst>
                                    <p:cond delay="0"/>
                                  </p:stCondLst>
                                  <p:childTnLst>
                                    <p:set>
                                      <p:cBhvr>
                                        <p:cTn id="120" dur="1" fill="hold">
                                          <p:stCondLst>
                                            <p:cond delay="0"/>
                                          </p:stCondLst>
                                        </p:cTn>
                                        <p:tgtEl>
                                          <p:spTgt spid="2"/>
                                        </p:tgtEl>
                                        <p:attrNameLst>
                                          <p:attrName>style.visibility</p:attrName>
                                        </p:attrNameLst>
                                      </p:cBhvr>
                                      <p:to>
                                        <p:strVal val="visible"/>
                                      </p:to>
                                    </p:set>
                                    <p:animEffect transition="in" filter="wipe(down)">
                                      <p:cBhvr>
                                        <p:cTn id="121" dur="500"/>
                                        <p:tgtEl>
                                          <p:spTgt spid="2"/>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4" fill="hold" grpId="0" nodeType="clickEffect">
                                  <p:stCondLst>
                                    <p:cond delay="0"/>
                                  </p:stCondLst>
                                  <p:childTnLst>
                                    <p:set>
                                      <p:cBhvr>
                                        <p:cTn id="125" dur="1" fill="hold">
                                          <p:stCondLst>
                                            <p:cond delay="0"/>
                                          </p:stCondLst>
                                        </p:cTn>
                                        <p:tgtEl>
                                          <p:spTgt spid="47168"/>
                                        </p:tgtEl>
                                        <p:attrNameLst>
                                          <p:attrName>style.visibility</p:attrName>
                                        </p:attrNameLst>
                                      </p:cBhvr>
                                      <p:to>
                                        <p:strVal val="visible"/>
                                      </p:to>
                                    </p:set>
                                    <p:animEffect transition="in" filter="wipe(down)">
                                      <p:cBhvr>
                                        <p:cTn id="126" dur="500"/>
                                        <p:tgtEl>
                                          <p:spTgt spid="47168"/>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4" fill="hold" grpId="0" nodeType="clickEffect">
                                  <p:stCondLst>
                                    <p:cond delay="0"/>
                                  </p:stCondLst>
                                  <p:childTnLst>
                                    <p:set>
                                      <p:cBhvr>
                                        <p:cTn id="130" dur="1" fill="hold">
                                          <p:stCondLst>
                                            <p:cond delay="0"/>
                                          </p:stCondLst>
                                        </p:cTn>
                                        <p:tgtEl>
                                          <p:spTgt spid="47169"/>
                                        </p:tgtEl>
                                        <p:attrNameLst>
                                          <p:attrName>style.visibility</p:attrName>
                                        </p:attrNameLst>
                                      </p:cBhvr>
                                      <p:to>
                                        <p:strVal val="visible"/>
                                      </p:to>
                                    </p:set>
                                    <p:animEffect transition="in" filter="wipe(down)">
                                      <p:cBhvr>
                                        <p:cTn id="131" dur="500"/>
                                        <p:tgtEl>
                                          <p:spTgt spid="47169"/>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1" fill="hold" grpId="0" nodeType="clickEffect">
                                  <p:stCondLst>
                                    <p:cond delay="0"/>
                                  </p:stCondLst>
                                  <p:childTnLst>
                                    <p:set>
                                      <p:cBhvr>
                                        <p:cTn id="135" dur="1" fill="hold">
                                          <p:stCondLst>
                                            <p:cond delay="0"/>
                                          </p:stCondLst>
                                        </p:cTn>
                                        <p:tgtEl>
                                          <p:spTgt spid="47148"/>
                                        </p:tgtEl>
                                        <p:attrNameLst>
                                          <p:attrName>style.visibility</p:attrName>
                                        </p:attrNameLst>
                                      </p:cBhvr>
                                      <p:to>
                                        <p:strVal val="visible"/>
                                      </p:to>
                                    </p:set>
                                    <p:animEffect transition="in" filter="wipe(up)">
                                      <p:cBhvr>
                                        <p:cTn id="136" dur="500"/>
                                        <p:tgtEl>
                                          <p:spTgt spid="47148"/>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1" fill="hold" grpId="0" nodeType="clickEffect">
                                  <p:stCondLst>
                                    <p:cond delay="0"/>
                                  </p:stCondLst>
                                  <p:childTnLst>
                                    <p:set>
                                      <p:cBhvr>
                                        <p:cTn id="140" dur="1" fill="hold">
                                          <p:stCondLst>
                                            <p:cond delay="0"/>
                                          </p:stCondLst>
                                        </p:cTn>
                                        <p:tgtEl>
                                          <p:spTgt spid="47149"/>
                                        </p:tgtEl>
                                        <p:attrNameLst>
                                          <p:attrName>style.visibility</p:attrName>
                                        </p:attrNameLst>
                                      </p:cBhvr>
                                      <p:to>
                                        <p:strVal val="visible"/>
                                      </p:to>
                                    </p:set>
                                    <p:animEffect transition="in" filter="wipe(up)">
                                      <p:cBhvr>
                                        <p:cTn id="141" dur="500"/>
                                        <p:tgtEl>
                                          <p:spTgt spid="47149"/>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1" fill="hold" grpId="0" nodeType="clickEffect">
                                  <p:stCondLst>
                                    <p:cond delay="0"/>
                                  </p:stCondLst>
                                  <p:childTnLst>
                                    <p:set>
                                      <p:cBhvr>
                                        <p:cTn id="145" dur="1" fill="hold">
                                          <p:stCondLst>
                                            <p:cond delay="0"/>
                                          </p:stCondLst>
                                        </p:cTn>
                                        <p:tgtEl>
                                          <p:spTgt spid="47150"/>
                                        </p:tgtEl>
                                        <p:attrNameLst>
                                          <p:attrName>style.visibility</p:attrName>
                                        </p:attrNameLst>
                                      </p:cBhvr>
                                      <p:to>
                                        <p:strVal val="visible"/>
                                      </p:to>
                                    </p:set>
                                    <p:animEffect transition="in" filter="wipe(up)">
                                      <p:cBhvr>
                                        <p:cTn id="146" dur="500"/>
                                        <p:tgtEl>
                                          <p:spTgt spid="47150"/>
                                        </p:tgtEl>
                                      </p:cBhvr>
                                    </p:animEffect>
                                  </p:childTnLst>
                                </p:cTn>
                              </p:par>
                            </p:childTnLst>
                          </p:cTn>
                        </p:par>
                      </p:childTnLst>
                    </p:cTn>
                  </p:par>
                  <p:par>
                    <p:cTn id="147" fill="hold">
                      <p:stCondLst>
                        <p:cond delay="indefinite"/>
                      </p:stCondLst>
                      <p:childTnLst>
                        <p:par>
                          <p:cTn id="148" fill="hold">
                            <p:stCondLst>
                              <p:cond delay="0"/>
                            </p:stCondLst>
                            <p:childTnLst>
                              <p:par>
                                <p:cTn id="149" presetID="22" presetClass="entr" presetSubtype="8" fill="hold" grpId="0" nodeType="clickEffect">
                                  <p:stCondLst>
                                    <p:cond delay="0"/>
                                  </p:stCondLst>
                                  <p:childTnLst>
                                    <p:set>
                                      <p:cBhvr>
                                        <p:cTn id="150" dur="1" fill="hold">
                                          <p:stCondLst>
                                            <p:cond delay="0"/>
                                          </p:stCondLst>
                                        </p:cTn>
                                        <p:tgtEl>
                                          <p:spTgt spid="47151"/>
                                        </p:tgtEl>
                                        <p:attrNameLst>
                                          <p:attrName>style.visibility</p:attrName>
                                        </p:attrNameLst>
                                      </p:cBhvr>
                                      <p:to>
                                        <p:strVal val="visible"/>
                                      </p:to>
                                    </p:set>
                                    <p:animEffect transition="in" filter="wipe(left)">
                                      <p:cBhvr>
                                        <p:cTn id="151" dur="500"/>
                                        <p:tgtEl>
                                          <p:spTgt spid="47151"/>
                                        </p:tgtEl>
                                      </p:cBhvr>
                                    </p:animEffect>
                                  </p:childTnLst>
                                </p:cTn>
                              </p:par>
                            </p:childTnLst>
                          </p:cTn>
                        </p:par>
                      </p:childTnLst>
                    </p:cTn>
                  </p:par>
                  <p:par>
                    <p:cTn id="152" fill="hold">
                      <p:stCondLst>
                        <p:cond delay="indefinite"/>
                      </p:stCondLst>
                      <p:childTnLst>
                        <p:par>
                          <p:cTn id="153" fill="hold">
                            <p:stCondLst>
                              <p:cond delay="0"/>
                            </p:stCondLst>
                            <p:childTnLst>
                              <p:par>
                                <p:cTn id="154" presetID="22" presetClass="entr" presetSubtype="8" fill="hold" grpId="0" nodeType="clickEffect">
                                  <p:stCondLst>
                                    <p:cond delay="0"/>
                                  </p:stCondLst>
                                  <p:childTnLst>
                                    <p:set>
                                      <p:cBhvr>
                                        <p:cTn id="155" dur="1" fill="hold">
                                          <p:stCondLst>
                                            <p:cond delay="0"/>
                                          </p:stCondLst>
                                        </p:cTn>
                                        <p:tgtEl>
                                          <p:spTgt spid="47152"/>
                                        </p:tgtEl>
                                        <p:attrNameLst>
                                          <p:attrName>style.visibility</p:attrName>
                                        </p:attrNameLst>
                                      </p:cBhvr>
                                      <p:to>
                                        <p:strVal val="visible"/>
                                      </p:to>
                                    </p:set>
                                    <p:animEffect transition="in" filter="wipe(left)">
                                      <p:cBhvr>
                                        <p:cTn id="156" dur="500"/>
                                        <p:tgtEl>
                                          <p:spTgt spid="47152"/>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8" fill="hold" grpId="0" nodeType="clickEffect">
                                  <p:stCondLst>
                                    <p:cond delay="0"/>
                                  </p:stCondLst>
                                  <p:childTnLst>
                                    <p:set>
                                      <p:cBhvr>
                                        <p:cTn id="160" dur="1" fill="hold">
                                          <p:stCondLst>
                                            <p:cond delay="0"/>
                                          </p:stCondLst>
                                        </p:cTn>
                                        <p:tgtEl>
                                          <p:spTgt spid="47153"/>
                                        </p:tgtEl>
                                        <p:attrNameLst>
                                          <p:attrName>style.visibility</p:attrName>
                                        </p:attrNameLst>
                                      </p:cBhvr>
                                      <p:to>
                                        <p:strVal val="visible"/>
                                      </p:to>
                                    </p:set>
                                    <p:animEffect transition="in" filter="wipe(left)">
                                      <p:cBhvr>
                                        <p:cTn id="161" dur="500"/>
                                        <p:tgtEl>
                                          <p:spTgt spid="47153"/>
                                        </p:tgtEl>
                                      </p:cBhvr>
                                    </p:animEffect>
                                  </p:childTnLst>
                                </p:cTn>
                              </p:par>
                            </p:childTnLst>
                          </p:cTn>
                        </p:par>
                      </p:childTnLst>
                    </p:cTn>
                  </p:par>
                  <p:par>
                    <p:cTn id="162" fill="hold">
                      <p:stCondLst>
                        <p:cond delay="indefinite"/>
                      </p:stCondLst>
                      <p:childTnLst>
                        <p:par>
                          <p:cTn id="163" fill="hold">
                            <p:stCondLst>
                              <p:cond delay="0"/>
                            </p:stCondLst>
                            <p:childTnLst>
                              <p:par>
                                <p:cTn id="164" presetID="22" presetClass="entr" presetSubtype="8" fill="hold" grpId="0" nodeType="clickEffect">
                                  <p:stCondLst>
                                    <p:cond delay="0"/>
                                  </p:stCondLst>
                                  <p:childTnLst>
                                    <p:set>
                                      <p:cBhvr>
                                        <p:cTn id="165" dur="1" fill="hold">
                                          <p:stCondLst>
                                            <p:cond delay="0"/>
                                          </p:stCondLst>
                                        </p:cTn>
                                        <p:tgtEl>
                                          <p:spTgt spid="47154"/>
                                        </p:tgtEl>
                                        <p:attrNameLst>
                                          <p:attrName>style.visibility</p:attrName>
                                        </p:attrNameLst>
                                      </p:cBhvr>
                                      <p:to>
                                        <p:strVal val="visible"/>
                                      </p:to>
                                    </p:set>
                                    <p:animEffect transition="in" filter="wipe(left)">
                                      <p:cBhvr>
                                        <p:cTn id="166" dur="500"/>
                                        <p:tgtEl>
                                          <p:spTgt spid="47154"/>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8" fill="hold" grpId="0" nodeType="clickEffect">
                                  <p:stCondLst>
                                    <p:cond delay="0"/>
                                  </p:stCondLst>
                                  <p:childTnLst>
                                    <p:set>
                                      <p:cBhvr>
                                        <p:cTn id="170" dur="1" fill="hold">
                                          <p:stCondLst>
                                            <p:cond delay="0"/>
                                          </p:stCondLst>
                                        </p:cTn>
                                        <p:tgtEl>
                                          <p:spTgt spid="47155"/>
                                        </p:tgtEl>
                                        <p:attrNameLst>
                                          <p:attrName>style.visibility</p:attrName>
                                        </p:attrNameLst>
                                      </p:cBhvr>
                                      <p:to>
                                        <p:strVal val="visible"/>
                                      </p:to>
                                    </p:set>
                                    <p:animEffect transition="in" filter="wipe(left)">
                                      <p:cBhvr>
                                        <p:cTn id="171" dur="500"/>
                                        <p:tgtEl>
                                          <p:spTgt spid="47155"/>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4" fill="hold" grpId="0" nodeType="clickEffect">
                                  <p:stCondLst>
                                    <p:cond delay="0"/>
                                  </p:stCondLst>
                                  <p:childTnLst>
                                    <p:set>
                                      <p:cBhvr>
                                        <p:cTn id="175" dur="1" fill="hold">
                                          <p:stCondLst>
                                            <p:cond delay="0"/>
                                          </p:stCondLst>
                                        </p:cTn>
                                        <p:tgtEl>
                                          <p:spTgt spid="47156"/>
                                        </p:tgtEl>
                                        <p:attrNameLst>
                                          <p:attrName>style.visibility</p:attrName>
                                        </p:attrNameLst>
                                      </p:cBhvr>
                                      <p:to>
                                        <p:strVal val="visible"/>
                                      </p:to>
                                    </p:set>
                                    <p:animEffect transition="in" filter="wipe(down)">
                                      <p:cBhvr>
                                        <p:cTn id="176" dur="500"/>
                                        <p:tgtEl>
                                          <p:spTgt spid="47156"/>
                                        </p:tgtEl>
                                      </p:cBhvr>
                                    </p:animEffect>
                                  </p:childTnLst>
                                </p:cTn>
                              </p:par>
                              <p:par>
                                <p:cTn id="177" presetID="22" presetClass="entr" presetSubtype="4" fill="hold" grpId="0" nodeType="withEffect">
                                  <p:stCondLst>
                                    <p:cond delay="0"/>
                                  </p:stCondLst>
                                  <p:childTnLst>
                                    <p:set>
                                      <p:cBhvr>
                                        <p:cTn id="178" dur="1" fill="hold">
                                          <p:stCondLst>
                                            <p:cond delay="0"/>
                                          </p:stCondLst>
                                        </p:cTn>
                                        <p:tgtEl>
                                          <p:spTgt spid="47157"/>
                                        </p:tgtEl>
                                        <p:attrNameLst>
                                          <p:attrName>style.visibility</p:attrName>
                                        </p:attrNameLst>
                                      </p:cBhvr>
                                      <p:to>
                                        <p:strVal val="visible"/>
                                      </p:to>
                                    </p:set>
                                    <p:animEffect transition="in" filter="wipe(down)">
                                      <p:cBhvr>
                                        <p:cTn id="179" dur="500"/>
                                        <p:tgtEl>
                                          <p:spTgt spid="47157"/>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47158"/>
                                        </p:tgtEl>
                                        <p:attrNameLst>
                                          <p:attrName>style.visibility</p:attrName>
                                        </p:attrNameLst>
                                      </p:cBhvr>
                                      <p:to>
                                        <p:strVal val="visible"/>
                                      </p:to>
                                    </p:set>
                                    <p:animEffect transition="in" filter="wipe(down)">
                                      <p:cBhvr>
                                        <p:cTn id="182" dur="500"/>
                                        <p:tgtEl>
                                          <p:spTgt spid="47158"/>
                                        </p:tgtEl>
                                      </p:cBhvr>
                                    </p:animEffect>
                                  </p:childTnLst>
                                </p:cTn>
                              </p:par>
                              <p:par>
                                <p:cTn id="183" presetID="22" presetClass="entr" presetSubtype="4" fill="hold" grpId="0" nodeType="withEffect">
                                  <p:stCondLst>
                                    <p:cond delay="0"/>
                                  </p:stCondLst>
                                  <p:childTnLst>
                                    <p:set>
                                      <p:cBhvr>
                                        <p:cTn id="184" dur="1" fill="hold">
                                          <p:stCondLst>
                                            <p:cond delay="0"/>
                                          </p:stCondLst>
                                        </p:cTn>
                                        <p:tgtEl>
                                          <p:spTgt spid="47159"/>
                                        </p:tgtEl>
                                        <p:attrNameLst>
                                          <p:attrName>style.visibility</p:attrName>
                                        </p:attrNameLst>
                                      </p:cBhvr>
                                      <p:to>
                                        <p:strVal val="visible"/>
                                      </p:to>
                                    </p:set>
                                    <p:animEffect transition="in" filter="wipe(down)">
                                      <p:cBhvr>
                                        <p:cTn id="185" dur="500"/>
                                        <p:tgtEl>
                                          <p:spTgt spid="47159"/>
                                        </p:tgtEl>
                                      </p:cBhvr>
                                    </p:animEffect>
                                  </p:childTnLst>
                                </p:cTn>
                              </p:par>
                              <p:par>
                                <p:cTn id="186" presetID="22" presetClass="entr" presetSubtype="4" fill="hold" grpId="0" nodeType="withEffect">
                                  <p:stCondLst>
                                    <p:cond delay="0"/>
                                  </p:stCondLst>
                                  <p:childTnLst>
                                    <p:set>
                                      <p:cBhvr>
                                        <p:cTn id="187" dur="1" fill="hold">
                                          <p:stCondLst>
                                            <p:cond delay="0"/>
                                          </p:stCondLst>
                                        </p:cTn>
                                        <p:tgtEl>
                                          <p:spTgt spid="47160"/>
                                        </p:tgtEl>
                                        <p:attrNameLst>
                                          <p:attrName>style.visibility</p:attrName>
                                        </p:attrNameLst>
                                      </p:cBhvr>
                                      <p:to>
                                        <p:strVal val="visible"/>
                                      </p:to>
                                    </p:set>
                                    <p:animEffect transition="in" filter="wipe(down)">
                                      <p:cBhvr>
                                        <p:cTn id="188" dur="500"/>
                                        <p:tgtEl>
                                          <p:spTgt spid="47160"/>
                                        </p:tgtEl>
                                      </p:cBhvr>
                                    </p:animEffect>
                                  </p:childTnLst>
                                </p:cTn>
                              </p:par>
                            </p:childTnLst>
                          </p:cTn>
                        </p:par>
                      </p:childTnLst>
                    </p:cTn>
                  </p:par>
                  <p:par>
                    <p:cTn id="189" fill="hold">
                      <p:stCondLst>
                        <p:cond delay="indefinite"/>
                      </p:stCondLst>
                      <p:childTnLst>
                        <p:par>
                          <p:cTn id="190" fill="hold">
                            <p:stCondLst>
                              <p:cond delay="0"/>
                            </p:stCondLst>
                            <p:childTnLst>
                              <p:par>
                                <p:cTn id="191" presetID="22" presetClass="entr" presetSubtype="4" fill="hold" grpId="0" nodeType="clickEffect">
                                  <p:stCondLst>
                                    <p:cond delay="0"/>
                                  </p:stCondLst>
                                  <p:childTnLst>
                                    <p:set>
                                      <p:cBhvr>
                                        <p:cTn id="192" dur="1" fill="hold">
                                          <p:stCondLst>
                                            <p:cond delay="0"/>
                                          </p:stCondLst>
                                        </p:cTn>
                                        <p:tgtEl>
                                          <p:spTgt spid="47162"/>
                                        </p:tgtEl>
                                        <p:attrNameLst>
                                          <p:attrName>style.visibility</p:attrName>
                                        </p:attrNameLst>
                                      </p:cBhvr>
                                      <p:to>
                                        <p:strVal val="visible"/>
                                      </p:to>
                                    </p:set>
                                    <p:animEffect transition="in" filter="wipe(down)">
                                      <p:cBhvr>
                                        <p:cTn id="193" dur="500"/>
                                        <p:tgtEl>
                                          <p:spTgt spid="47162"/>
                                        </p:tgtEl>
                                      </p:cBhvr>
                                    </p:animEffect>
                                  </p:childTnLst>
                                </p:cTn>
                              </p:par>
                              <p:par>
                                <p:cTn id="194" presetID="22" presetClass="entr" presetSubtype="4" fill="hold" grpId="0" nodeType="withEffect">
                                  <p:stCondLst>
                                    <p:cond delay="0"/>
                                  </p:stCondLst>
                                  <p:childTnLst>
                                    <p:set>
                                      <p:cBhvr>
                                        <p:cTn id="195" dur="1" fill="hold">
                                          <p:stCondLst>
                                            <p:cond delay="0"/>
                                          </p:stCondLst>
                                        </p:cTn>
                                        <p:tgtEl>
                                          <p:spTgt spid="47163"/>
                                        </p:tgtEl>
                                        <p:attrNameLst>
                                          <p:attrName>style.visibility</p:attrName>
                                        </p:attrNameLst>
                                      </p:cBhvr>
                                      <p:to>
                                        <p:strVal val="visible"/>
                                      </p:to>
                                    </p:set>
                                    <p:animEffect transition="in" filter="wipe(down)">
                                      <p:cBhvr>
                                        <p:cTn id="196" dur="500"/>
                                        <p:tgtEl>
                                          <p:spTgt spid="47163"/>
                                        </p:tgtEl>
                                      </p:cBhvr>
                                    </p:animEffect>
                                  </p:childTnLst>
                                </p:cTn>
                              </p:par>
                              <p:par>
                                <p:cTn id="197" presetID="22" presetClass="entr" presetSubtype="4" fill="hold" grpId="0" nodeType="withEffect">
                                  <p:stCondLst>
                                    <p:cond delay="0"/>
                                  </p:stCondLst>
                                  <p:childTnLst>
                                    <p:set>
                                      <p:cBhvr>
                                        <p:cTn id="198" dur="1" fill="hold">
                                          <p:stCondLst>
                                            <p:cond delay="0"/>
                                          </p:stCondLst>
                                        </p:cTn>
                                        <p:tgtEl>
                                          <p:spTgt spid="47164"/>
                                        </p:tgtEl>
                                        <p:attrNameLst>
                                          <p:attrName>style.visibility</p:attrName>
                                        </p:attrNameLst>
                                      </p:cBhvr>
                                      <p:to>
                                        <p:strVal val="visible"/>
                                      </p:to>
                                    </p:set>
                                    <p:animEffect transition="in" filter="wipe(down)">
                                      <p:cBhvr>
                                        <p:cTn id="199" dur="500"/>
                                        <p:tgtEl>
                                          <p:spTgt spid="47164"/>
                                        </p:tgtEl>
                                      </p:cBhvr>
                                    </p:animEffect>
                                  </p:childTnLst>
                                </p:cTn>
                              </p:par>
                              <p:par>
                                <p:cTn id="200" presetID="22" presetClass="entr" presetSubtype="4" fill="hold" grpId="0" nodeType="withEffect">
                                  <p:stCondLst>
                                    <p:cond delay="0"/>
                                  </p:stCondLst>
                                  <p:childTnLst>
                                    <p:set>
                                      <p:cBhvr>
                                        <p:cTn id="201" dur="1" fill="hold">
                                          <p:stCondLst>
                                            <p:cond delay="0"/>
                                          </p:stCondLst>
                                        </p:cTn>
                                        <p:tgtEl>
                                          <p:spTgt spid="47165"/>
                                        </p:tgtEl>
                                        <p:attrNameLst>
                                          <p:attrName>style.visibility</p:attrName>
                                        </p:attrNameLst>
                                      </p:cBhvr>
                                      <p:to>
                                        <p:strVal val="visible"/>
                                      </p:to>
                                    </p:set>
                                    <p:animEffect transition="in" filter="wipe(down)">
                                      <p:cBhvr>
                                        <p:cTn id="202" dur="500"/>
                                        <p:tgtEl>
                                          <p:spTgt spid="47165"/>
                                        </p:tgtEl>
                                      </p:cBhvr>
                                    </p:animEffect>
                                  </p:childTnLst>
                                </p:cTn>
                              </p:par>
                              <p:par>
                                <p:cTn id="203" presetID="22" presetClass="entr" presetSubtype="4" fill="hold" grpId="0" nodeType="withEffect">
                                  <p:stCondLst>
                                    <p:cond delay="0"/>
                                  </p:stCondLst>
                                  <p:childTnLst>
                                    <p:set>
                                      <p:cBhvr>
                                        <p:cTn id="204" dur="1" fill="hold">
                                          <p:stCondLst>
                                            <p:cond delay="0"/>
                                          </p:stCondLst>
                                        </p:cTn>
                                        <p:tgtEl>
                                          <p:spTgt spid="47166"/>
                                        </p:tgtEl>
                                        <p:attrNameLst>
                                          <p:attrName>style.visibility</p:attrName>
                                        </p:attrNameLst>
                                      </p:cBhvr>
                                      <p:to>
                                        <p:strVal val="visible"/>
                                      </p:to>
                                    </p:set>
                                    <p:animEffect transition="in" filter="wipe(down)">
                                      <p:cBhvr>
                                        <p:cTn id="205" dur="500"/>
                                        <p:tgtEl>
                                          <p:spTgt spid="47166"/>
                                        </p:tgtEl>
                                      </p:cBhvr>
                                    </p:animEffect>
                                  </p:childTnLst>
                                </p:cTn>
                              </p:par>
                            </p:childTnLst>
                          </p:cTn>
                        </p:par>
                      </p:childTnLst>
                    </p:cTn>
                  </p:par>
                  <p:par>
                    <p:cTn id="206" fill="hold">
                      <p:stCondLst>
                        <p:cond delay="indefinite"/>
                      </p:stCondLst>
                      <p:childTnLst>
                        <p:par>
                          <p:cTn id="207" fill="hold">
                            <p:stCondLst>
                              <p:cond delay="0"/>
                            </p:stCondLst>
                            <p:childTnLst>
                              <p:par>
                                <p:cTn id="208" presetID="22" presetClass="entr" presetSubtype="8" fill="hold" grpId="0" nodeType="clickEffect">
                                  <p:stCondLst>
                                    <p:cond delay="0"/>
                                  </p:stCondLst>
                                  <p:childTnLst>
                                    <p:set>
                                      <p:cBhvr>
                                        <p:cTn id="209" dur="1" fill="hold">
                                          <p:stCondLst>
                                            <p:cond delay="0"/>
                                          </p:stCondLst>
                                        </p:cTn>
                                        <p:tgtEl>
                                          <p:spTgt spid="47161"/>
                                        </p:tgtEl>
                                        <p:attrNameLst>
                                          <p:attrName>style.visibility</p:attrName>
                                        </p:attrNameLst>
                                      </p:cBhvr>
                                      <p:to>
                                        <p:strVal val="visible"/>
                                      </p:to>
                                    </p:set>
                                    <p:animEffect transition="in" filter="wipe(left)">
                                      <p:cBhvr>
                                        <p:cTn id="210" dur="500"/>
                                        <p:tgtEl>
                                          <p:spTgt spid="47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nimBg="1"/>
      <p:bldP spid="47109" grpId="0"/>
      <p:bldP spid="47110" grpId="0"/>
      <p:bldP spid="47118" grpId="0" animBg="1"/>
      <p:bldP spid="47119" grpId="0"/>
      <p:bldP spid="47120" grpId="0"/>
      <p:bldP spid="47121" grpId="0"/>
      <p:bldP spid="47122" grpId="0"/>
      <p:bldP spid="47123" grpId="0"/>
      <p:bldP spid="47124" grpId="0" animBg="1"/>
      <p:bldP spid="47125" grpId="0" animBg="1"/>
      <p:bldP spid="47126" grpId="0" animBg="1"/>
      <p:bldP spid="47127" grpId="0"/>
      <p:bldP spid="47128" grpId="0" animBg="1"/>
      <p:bldP spid="47129" grpId="0" animBg="1"/>
      <p:bldP spid="47130" grpId="0" animBg="1"/>
      <p:bldP spid="47131" grpId="0" animBg="1"/>
      <p:bldP spid="47132" grpId="0"/>
      <p:bldP spid="47133" grpId="0"/>
      <p:bldP spid="47135" grpId="0"/>
      <p:bldP spid="47136" grpId="0" animBg="1"/>
      <p:bldP spid="47137" grpId="0" animBg="1"/>
      <p:bldP spid="47138" grpId="0" animBg="1"/>
      <p:bldP spid="47148" grpId="0" animBg="1"/>
      <p:bldP spid="47149" grpId="0" animBg="1"/>
      <p:bldP spid="47150" grpId="0" animBg="1"/>
      <p:bldP spid="47151" grpId="0" animBg="1"/>
      <p:bldP spid="47152" grpId="0" animBg="1"/>
      <p:bldP spid="47153" grpId="0" animBg="1"/>
      <p:bldP spid="47154" grpId="0" animBg="1"/>
      <p:bldP spid="47155" grpId="0" animBg="1"/>
      <p:bldP spid="47156" grpId="0" animBg="1"/>
      <p:bldP spid="47157" grpId="0" animBg="1"/>
      <p:bldP spid="47158" grpId="0" animBg="1"/>
      <p:bldP spid="47159" grpId="0" animBg="1"/>
      <p:bldP spid="47160" grpId="0" animBg="1"/>
      <p:bldP spid="47161" grpId="0" animBg="1"/>
      <p:bldP spid="47162" grpId="0"/>
      <p:bldP spid="47163" grpId="0"/>
      <p:bldP spid="47164" grpId="0"/>
      <p:bldP spid="47165" grpId="0"/>
      <p:bldP spid="47166" grpId="0"/>
      <p:bldP spid="47167" grpId="0"/>
      <p:bldP spid="47168" grpId="0" animBg="1"/>
      <p:bldP spid="47169"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4"/>
          <p:cNvSpPr txBox="1">
            <a:spLocks noChangeArrowheads="1"/>
          </p:cNvSpPr>
          <p:nvPr/>
        </p:nvSpPr>
        <p:spPr bwMode="auto">
          <a:xfrm>
            <a:off x="0" y="0"/>
            <a:ext cx="9144000" cy="825500"/>
          </a:xfrm>
          <a:prstGeom prst="rect">
            <a:avLst/>
          </a:prstGeom>
          <a:noFill/>
          <a:ln w="9525">
            <a:noFill/>
            <a:miter lim="800000"/>
          </a:ln>
        </p:spPr>
        <p:txBody>
          <a:bodyPr>
            <a:spAutoFit/>
          </a:bodyPr>
          <a:lstStyle/>
          <a:p>
            <a:pPr>
              <a:spcBef>
                <a:spcPct val="50000"/>
              </a:spcBef>
            </a:pPr>
            <a:r>
              <a:rPr lang="en-US" sz="1600" b="1"/>
              <a:t>Q.12.5:Draw the projections of a circle of 5 cm diameter having its plane vertical and inclined at 30</a:t>
            </a:r>
            <a:r>
              <a:rPr lang="en-US" sz="1600" b="1">
                <a:cs typeface="Arial" panose="02080604020202020204" pitchFamily="34" charset="0"/>
              </a:rPr>
              <a:t>º to the V.P. Its centre is 3cm above the H.P. and 2cm in front of the V.P. Show also its traces</a:t>
            </a:r>
            <a:endParaRPr lang="en-US" sz="1600" b="1">
              <a:cs typeface="Arial" panose="02080604020202020204" pitchFamily="34" charset="0"/>
            </a:endParaRPr>
          </a:p>
        </p:txBody>
      </p:sp>
      <p:sp>
        <p:nvSpPr>
          <p:cNvPr id="49157" name="Line 5"/>
          <p:cNvSpPr>
            <a:spLocks noChangeShapeType="1"/>
          </p:cNvSpPr>
          <p:nvPr/>
        </p:nvSpPr>
        <p:spPr bwMode="auto">
          <a:xfrm>
            <a:off x="660400" y="4330700"/>
            <a:ext cx="5959475" cy="0"/>
          </a:xfrm>
          <a:prstGeom prst="line">
            <a:avLst/>
          </a:prstGeom>
          <a:noFill/>
          <a:ln w="12700">
            <a:solidFill>
              <a:srgbClr val="00FFFF"/>
            </a:solidFill>
            <a:round/>
          </a:ln>
        </p:spPr>
        <p:txBody>
          <a:bodyPr/>
          <a:lstStyle/>
          <a:p>
            <a:endParaRPr lang="en-IN"/>
          </a:p>
        </p:txBody>
      </p:sp>
      <p:sp>
        <p:nvSpPr>
          <p:cNvPr id="49158" name="Text Box 6"/>
          <p:cNvSpPr txBox="1">
            <a:spLocks noChangeArrowheads="1"/>
          </p:cNvSpPr>
          <p:nvPr/>
        </p:nvSpPr>
        <p:spPr bwMode="auto">
          <a:xfrm>
            <a:off x="414338" y="4159250"/>
            <a:ext cx="423862" cy="304800"/>
          </a:xfrm>
          <a:prstGeom prst="rect">
            <a:avLst/>
          </a:prstGeom>
          <a:noFill/>
          <a:ln w="9525">
            <a:noFill/>
            <a:miter lim="800000"/>
          </a:ln>
        </p:spPr>
        <p:txBody>
          <a:bodyPr>
            <a:spAutoFit/>
          </a:bodyPr>
          <a:lstStyle/>
          <a:p>
            <a:pPr>
              <a:spcBef>
                <a:spcPct val="50000"/>
              </a:spcBef>
            </a:pPr>
            <a:r>
              <a:rPr lang="en-US" sz="1400" b="1"/>
              <a:t>X</a:t>
            </a:r>
            <a:endParaRPr lang="en-US" sz="1400" b="1"/>
          </a:p>
        </p:txBody>
      </p:sp>
      <p:sp>
        <p:nvSpPr>
          <p:cNvPr id="49159" name="Text Box 7"/>
          <p:cNvSpPr txBox="1">
            <a:spLocks noChangeArrowheads="1"/>
          </p:cNvSpPr>
          <p:nvPr/>
        </p:nvSpPr>
        <p:spPr bwMode="auto">
          <a:xfrm>
            <a:off x="6623050" y="4178300"/>
            <a:ext cx="277813" cy="304800"/>
          </a:xfrm>
          <a:prstGeom prst="rect">
            <a:avLst/>
          </a:prstGeom>
          <a:noFill/>
          <a:ln w="9525">
            <a:noFill/>
            <a:miter lim="800000"/>
          </a:ln>
        </p:spPr>
        <p:txBody>
          <a:bodyPr>
            <a:spAutoFit/>
          </a:bodyPr>
          <a:lstStyle/>
          <a:p>
            <a:pPr>
              <a:spcBef>
                <a:spcPct val="50000"/>
              </a:spcBef>
            </a:pPr>
            <a:r>
              <a:rPr lang="en-US" sz="1400" b="1"/>
              <a:t>Y</a:t>
            </a:r>
            <a:endParaRPr lang="en-US" sz="1400" b="1"/>
          </a:p>
        </p:txBody>
      </p:sp>
      <p:grpSp>
        <p:nvGrpSpPr>
          <p:cNvPr id="2" name="Group 13"/>
          <p:cNvGrpSpPr/>
          <p:nvPr/>
        </p:nvGrpSpPr>
        <p:grpSpPr bwMode="auto">
          <a:xfrm>
            <a:off x="1308100" y="2327275"/>
            <a:ext cx="1828800" cy="1828800"/>
            <a:chOff x="876" y="1224"/>
            <a:chExt cx="1152" cy="1152"/>
          </a:xfrm>
        </p:grpSpPr>
        <p:sp>
          <p:nvSpPr>
            <p:cNvPr id="8304" name="AutoShape 8"/>
            <p:cNvSpPr>
              <a:spLocks noChangeArrowheads="1"/>
            </p:cNvSpPr>
            <p:nvPr/>
          </p:nvSpPr>
          <p:spPr bwMode="auto">
            <a:xfrm>
              <a:off x="876" y="1224"/>
              <a:ext cx="1152" cy="1152"/>
            </a:xfrm>
            <a:prstGeom prst="flowChartOr">
              <a:avLst/>
            </a:prstGeom>
            <a:solidFill>
              <a:schemeClr val="accent1">
                <a:alpha val="0"/>
              </a:schemeClr>
            </a:solidFill>
            <a:ln w="22225">
              <a:solidFill>
                <a:schemeClr val="tx1"/>
              </a:solidFill>
              <a:round/>
            </a:ln>
          </p:spPr>
          <p:txBody>
            <a:bodyPr wrap="none" anchor="ctr"/>
            <a:lstStyle/>
            <a:p>
              <a:endParaRPr lang="en-IN"/>
            </a:p>
          </p:txBody>
        </p:sp>
        <p:sp>
          <p:nvSpPr>
            <p:cNvPr id="8305" name="AutoShape 9"/>
            <p:cNvSpPr>
              <a:spLocks noChangeArrowheads="1"/>
            </p:cNvSpPr>
            <p:nvPr/>
          </p:nvSpPr>
          <p:spPr bwMode="auto">
            <a:xfrm rot="1800000">
              <a:off x="876" y="1224"/>
              <a:ext cx="1152" cy="1152"/>
            </a:xfrm>
            <a:prstGeom prst="flowChartOr">
              <a:avLst/>
            </a:prstGeom>
            <a:solidFill>
              <a:schemeClr val="accent1">
                <a:alpha val="0"/>
              </a:schemeClr>
            </a:solidFill>
            <a:ln w="22225">
              <a:solidFill>
                <a:schemeClr val="tx1"/>
              </a:solidFill>
              <a:round/>
            </a:ln>
          </p:spPr>
          <p:txBody>
            <a:bodyPr wrap="none" anchor="ctr"/>
            <a:lstStyle/>
            <a:p>
              <a:endParaRPr lang="en-IN"/>
            </a:p>
          </p:txBody>
        </p:sp>
        <p:sp>
          <p:nvSpPr>
            <p:cNvPr id="8306" name="AutoShape 10"/>
            <p:cNvSpPr>
              <a:spLocks noChangeArrowheads="1"/>
            </p:cNvSpPr>
            <p:nvPr/>
          </p:nvSpPr>
          <p:spPr bwMode="auto">
            <a:xfrm rot="3600000">
              <a:off x="876" y="1224"/>
              <a:ext cx="1152" cy="1152"/>
            </a:xfrm>
            <a:prstGeom prst="flowChartOr">
              <a:avLst/>
            </a:prstGeom>
            <a:solidFill>
              <a:schemeClr val="accent1">
                <a:alpha val="0"/>
              </a:schemeClr>
            </a:solidFill>
            <a:ln w="22225">
              <a:solidFill>
                <a:schemeClr val="tx1"/>
              </a:solidFill>
              <a:round/>
            </a:ln>
          </p:spPr>
          <p:txBody>
            <a:bodyPr wrap="none" anchor="ctr"/>
            <a:lstStyle/>
            <a:p>
              <a:endParaRPr lang="en-IN"/>
            </a:p>
          </p:txBody>
        </p:sp>
      </p:grpSp>
      <p:sp>
        <p:nvSpPr>
          <p:cNvPr id="49164" name="Oval 12"/>
          <p:cNvSpPr>
            <a:spLocks noChangeArrowheads="1"/>
          </p:cNvSpPr>
          <p:nvPr/>
        </p:nvSpPr>
        <p:spPr bwMode="auto">
          <a:xfrm>
            <a:off x="1308100" y="2327275"/>
            <a:ext cx="1828800" cy="1828800"/>
          </a:xfrm>
          <a:prstGeom prst="ellipse">
            <a:avLst/>
          </a:prstGeom>
          <a:solidFill>
            <a:schemeClr val="bg1">
              <a:alpha val="61176"/>
            </a:schemeClr>
          </a:solidFill>
          <a:ln w="9525">
            <a:solidFill>
              <a:schemeClr val="tx1"/>
            </a:solidFill>
            <a:round/>
          </a:ln>
        </p:spPr>
        <p:txBody>
          <a:bodyPr wrap="none" anchor="ctr"/>
          <a:lstStyle/>
          <a:p>
            <a:endParaRPr lang="en-IN"/>
          </a:p>
        </p:txBody>
      </p:sp>
      <p:grpSp>
        <p:nvGrpSpPr>
          <p:cNvPr id="3" name="Group 31"/>
          <p:cNvGrpSpPr/>
          <p:nvPr/>
        </p:nvGrpSpPr>
        <p:grpSpPr bwMode="auto">
          <a:xfrm>
            <a:off x="925513" y="2066925"/>
            <a:ext cx="2586037" cy="2451100"/>
            <a:chOff x="2819" y="828"/>
            <a:chExt cx="1629" cy="1544"/>
          </a:xfrm>
        </p:grpSpPr>
        <p:sp>
          <p:nvSpPr>
            <p:cNvPr id="8292" name="Text Box 19"/>
            <p:cNvSpPr txBox="1">
              <a:spLocks noChangeArrowheads="1"/>
            </p:cNvSpPr>
            <p:nvPr/>
          </p:nvSpPr>
          <p:spPr bwMode="auto">
            <a:xfrm>
              <a:off x="2819" y="1504"/>
              <a:ext cx="240" cy="192"/>
            </a:xfrm>
            <a:prstGeom prst="rect">
              <a:avLst/>
            </a:prstGeom>
            <a:noFill/>
            <a:ln w="9525">
              <a:noFill/>
              <a:miter lim="800000"/>
            </a:ln>
          </p:spPr>
          <p:txBody>
            <a:bodyPr>
              <a:spAutoFit/>
            </a:bodyPr>
            <a:lstStyle/>
            <a:p>
              <a:pPr>
                <a:spcBef>
                  <a:spcPct val="50000"/>
                </a:spcBef>
              </a:pPr>
              <a:r>
                <a:rPr lang="en-US" sz="1400" b="1"/>
                <a:t>1’</a:t>
              </a:r>
              <a:endParaRPr lang="en-US" sz="1400" b="1"/>
            </a:p>
          </p:txBody>
        </p:sp>
        <p:sp>
          <p:nvSpPr>
            <p:cNvPr id="8293" name="Text Box 20"/>
            <p:cNvSpPr txBox="1">
              <a:spLocks noChangeArrowheads="1"/>
            </p:cNvSpPr>
            <p:nvPr/>
          </p:nvSpPr>
          <p:spPr bwMode="auto">
            <a:xfrm>
              <a:off x="2935" y="1136"/>
              <a:ext cx="240" cy="192"/>
            </a:xfrm>
            <a:prstGeom prst="rect">
              <a:avLst/>
            </a:prstGeom>
            <a:noFill/>
            <a:ln w="9525">
              <a:noFill/>
              <a:miter lim="800000"/>
            </a:ln>
          </p:spPr>
          <p:txBody>
            <a:bodyPr>
              <a:spAutoFit/>
            </a:bodyPr>
            <a:lstStyle/>
            <a:p>
              <a:pPr>
                <a:spcBef>
                  <a:spcPct val="50000"/>
                </a:spcBef>
              </a:pPr>
              <a:r>
                <a:rPr lang="en-US" sz="1400" b="1"/>
                <a:t>2’</a:t>
              </a:r>
              <a:endParaRPr lang="en-US" sz="1400" b="1"/>
            </a:p>
          </p:txBody>
        </p:sp>
        <p:sp>
          <p:nvSpPr>
            <p:cNvPr id="8294" name="Text Box 21"/>
            <p:cNvSpPr txBox="1">
              <a:spLocks noChangeArrowheads="1"/>
            </p:cNvSpPr>
            <p:nvPr/>
          </p:nvSpPr>
          <p:spPr bwMode="auto">
            <a:xfrm>
              <a:off x="3151" y="916"/>
              <a:ext cx="240" cy="192"/>
            </a:xfrm>
            <a:prstGeom prst="rect">
              <a:avLst/>
            </a:prstGeom>
            <a:noFill/>
            <a:ln w="9525">
              <a:noFill/>
              <a:miter lim="800000"/>
            </a:ln>
          </p:spPr>
          <p:txBody>
            <a:bodyPr>
              <a:spAutoFit/>
            </a:bodyPr>
            <a:lstStyle/>
            <a:p>
              <a:pPr>
                <a:spcBef>
                  <a:spcPct val="50000"/>
                </a:spcBef>
              </a:pPr>
              <a:r>
                <a:rPr lang="en-US" sz="1400" b="1"/>
                <a:t>3’</a:t>
              </a:r>
              <a:endParaRPr lang="en-US" sz="1400" b="1"/>
            </a:p>
          </p:txBody>
        </p:sp>
        <p:sp>
          <p:nvSpPr>
            <p:cNvPr id="8295" name="Text Box 22"/>
            <p:cNvSpPr txBox="1">
              <a:spLocks noChangeArrowheads="1"/>
            </p:cNvSpPr>
            <p:nvPr/>
          </p:nvSpPr>
          <p:spPr bwMode="auto">
            <a:xfrm>
              <a:off x="3512" y="828"/>
              <a:ext cx="240" cy="192"/>
            </a:xfrm>
            <a:prstGeom prst="rect">
              <a:avLst/>
            </a:prstGeom>
            <a:noFill/>
            <a:ln w="9525">
              <a:noFill/>
              <a:miter lim="800000"/>
            </a:ln>
          </p:spPr>
          <p:txBody>
            <a:bodyPr>
              <a:spAutoFit/>
            </a:bodyPr>
            <a:lstStyle/>
            <a:p>
              <a:pPr>
                <a:spcBef>
                  <a:spcPct val="50000"/>
                </a:spcBef>
              </a:pPr>
              <a:r>
                <a:rPr lang="en-US" sz="1400" b="1"/>
                <a:t>4’</a:t>
              </a:r>
              <a:endParaRPr lang="en-US" sz="1400" b="1"/>
            </a:p>
          </p:txBody>
        </p:sp>
        <p:sp>
          <p:nvSpPr>
            <p:cNvPr id="8296" name="Text Box 23"/>
            <p:cNvSpPr txBox="1">
              <a:spLocks noChangeArrowheads="1"/>
            </p:cNvSpPr>
            <p:nvPr/>
          </p:nvSpPr>
          <p:spPr bwMode="auto">
            <a:xfrm>
              <a:off x="3848" y="924"/>
              <a:ext cx="240" cy="192"/>
            </a:xfrm>
            <a:prstGeom prst="rect">
              <a:avLst/>
            </a:prstGeom>
            <a:noFill/>
            <a:ln w="9525">
              <a:noFill/>
              <a:miter lim="800000"/>
            </a:ln>
          </p:spPr>
          <p:txBody>
            <a:bodyPr>
              <a:spAutoFit/>
            </a:bodyPr>
            <a:lstStyle/>
            <a:p>
              <a:pPr>
                <a:spcBef>
                  <a:spcPct val="50000"/>
                </a:spcBef>
              </a:pPr>
              <a:r>
                <a:rPr lang="en-US" sz="1400" b="1"/>
                <a:t>5’</a:t>
              </a:r>
              <a:endParaRPr lang="en-US" sz="1400" b="1"/>
            </a:p>
          </p:txBody>
        </p:sp>
        <p:sp>
          <p:nvSpPr>
            <p:cNvPr id="8297" name="Text Box 24"/>
            <p:cNvSpPr txBox="1">
              <a:spLocks noChangeArrowheads="1"/>
            </p:cNvSpPr>
            <p:nvPr/>
          </p:nvSpPr>
          <p:spPr bwMode="auto">
            <a:xfrm>
              <a:off x="4088" y="1136"/>
              <a:ext cx="240" cy="192"/>
            </a:xfrm>
            <a:prstGeom prst="rect">
              <a:avLst/>
            </a:prstGeom>
            <a:noFill/>
            <a:ln w="9525">
              <a:noFill/>
              <a:miter lim="800000"/>
            </a:ln>
          </p:spPr>
          <p:txBody>
            <a:bodyPr>
              <a:spAutoFit/>
            </a:bodyPr>
            <a:lstStyle/>
            <a:p>
              <a:pPr>
                <a:spcBef>
                  <a:spcPct val="50000"/>
                </a:spcBef>
              </a:pPr>
              <a:r>
                <a:rPr lang="en-US" sz="1400" b="1"/>
                <a:t>6’</a:t>
              </a:r>
              <a:endParaRPr lang="en-US" sz="1400" b="1"/>
            </a:p>
          </p:txBody>
        </p:sp>
        <p:sp>
          <p:nvSpPr>
            <p:cNvPr id="8298" name="Text Box 25"/>
            <p:cNvSpPr txBox="1">
              <a:spLocks noChangeArrowheads="1"/>
            </p:cNvSpPr>
            <p:nvPr/>
          </p:nvSpPr>
          <p:spPr bwMode="auto">
            <a:xfrm>
              <a:off x="4208" y="1504"/>
              <a:ext cx="240" cy="192"/>
            </a:xfrm>
            <a:prstGeom prst="rect">
              <a:avLst/>
            </a:prstGeom>
            <a:noFill/>
            <a:ln w="9525">
              <a:noFill/>
              <a:miter lim="800000"/>
            </a:ln>
          </p:spPr>
          <p:txBody>
            <a:bodyPr>
              <a:spAutoFit/>
            </a:bodyPr>
            <a:lstStyle/>
            <a:p>
              <a:pPr>
                <a:spcBef>
                  <a:spcPct val="50000"/>
                </a:spcBef>
              </a:pPr>
              <a:r>
                <a:rPr lang="en-US" sz="1400" b="1"/>
                <a:t>7’</a:t>
              </a:r>
              <a:endParaRPr lang="en-US" sz="1400" b="1"/>
            </a:p>
          </p:txBody>
        </p:sp>
        <p:sp>
          <p:nvSpPr>
            <p:cNvPr id="8299" name="Text Box 26"/>
            <p:cNvSpPr txBox="1">
              <a:spLocks noChangeArrowheads="1"/>
            </p:cNvSpPr>
            <p:nvPr/>
          </p:nvSpPr>
          <p:spPr bwMode="auto">
            <a:xfrm>
              <a:off x="4104" y="1792"/>
              <a:ext cx="240" cy="192"/>
            </a:xfrm>
            <a:prstGeom prst="rect">
              <a:avLst/>
            </a:prstGeom>
            <a:noFill/>
            <a:ln w="9525">
              <a:noFill/>
              <a:miter lim="800000"/>
            </a:ln>
          </p:spPr>
          <p:txBody>
            <a:bodyPr>
              <a:spAutoFit/>
            </a:bodyPr>
            <a:lstStyle/>
            <a:p>
              <a:pPr>
                <a:spcBef>
                  <a:spcPct val="50000"/>
                </a:spcBef>
              </a:pPr>
              <a:r>
                <a:rPr lang="en-US" sz="1400" b="1"/>
                <a:t>8’</a:t>
              </a:r>
              <a:endParaRPr lang="en-US" sz="1400" b="1"/>
            </a:p>
          </p:txBody>
        </p:sp>
        <p:sp>
          <p:nvSpPr>
            <p:cNvPr id="8300" name="Text Box 27"/>
            <p:cNvSpPr txBox="1">
              <a:spLocks noChangeArrowheads="1"/>
            </p:cNvSpPr>
            <p:nvPr/>
          </p:nvSpPr>
          <p:spPr bwMode="auto">
            <a:xfrm>
              <a:off x="3912" y="2064"/>
              <a:ext cx="240" cy="192"/>
            </a:xfrm>
            <a:prstGeom prst="rect">
              <a:avLst/>
            </a:prstGeom>
            <a:noFill/>
            <a:ln w="9525">
              <a:noFill/>
              <a:miter lim="800000"/>
            </a:ln>
          </p:spPr>
          <p:txBody>
            <a:bodyPr>
              <a:spAutoFit/>
            </a:bodyPr>
            <a:lstStyle/>
            <a:p>
              <a:pPr>
                <a:spcBef>
                  <a:spcPct val="50000"/>
                </a:spcBef>
              </a:pPr>
              <a:r>
                <a:rPr lang="en-US" sz="1400" b="1"/>
                <a:t>9’</a:t>
              </a:r>
              <a:endParaRPr lang="en-US" sz="1400" b="1"/>
            </a:p>
          </p:txBody>
        </p:sp>
        <p:sp>
          <p:nvSpPr>
            <p:cNvPr id="8301" name="Text Box 28"/>
            <p:cNvSpPr txBox="1">
              <a:spLocks noChangeArrowheads="1"/>
            </p:cNvSpPr>
            <p:nvPr/>
          </p:nvSpPr>
          <p:spPr bwMode="auto">
            <a:xfrm>
              <a:off x="3512" y="2180"/>
              <a:ext cx="336" cy="192"/>
            </a:xfrm>
            <a:prstGeom prst="rect">
              <a:avLst/>
            </a:prstGeom>
            <a:noFill/>
            <a:ln w="9525">
              <a:noFill/>
              <a:miter lim="800000"/>
            </a:ln>
          </p:spPr>
          <p:txBody>
            <a:bodyPr>
              <a:spAutoFit/>
            </a:bodyPr>
            <a:lstStyle/>
            <a:p>
              <a:pPr>
                <a:spcBef>
                  <a:spcPct val="50000"/>
                </a:spcBef>
              </a:pPr>
              <a:r>
                <a:rPr lang="en-US" sz="1400" b="1"/>
                <a:t>10’</a:t>
              </a:r>
              <a:endParaRPr lang="en-US" sz="1400" b="1"/>
            </a:p>
          </p:txBody>
        </p:sp>
        <p:sp>
          <p:nvSpPr>
            <p:cNvPr id="8302" name="Text Box 29"/>
            <p:cNvSpPr txBox="1">
              <a:spLocks noChangeArrowheads="1"/>
            </p:cNvSpPr>
            <p:nvPr/>
          </p:nvSpPr>
          <p:spPr bwMode="auto">
            <a:xfrm>
              <a:off x="3175" y="2064"/>
              <a:ext cx="336" cy="192"/>
            </a:xfrm>
            <a:prstGeom prst="rect">
              <a:avLst/>
            </a:prstGeom>
            <a:noFill/>
            <a:ln w="9525">
              <a:noFill/>
              <a:miter lim="800000"/>
            </a:ln>
          </p:spPr>
          <p:txBody>
            <a:bodyPr>
              <a:spAutoFit/>
            </a:bodyPr>
            <a:lstStyle/>
            <a:p>
              <a:pPr>
                <a:spcBef>
                  <a:spcPct val="50000"/>
                </a:spcBef>
              </a:pPr>
              <a:r>
                <a:rPr lang="en-US" sz="1400" b="1"/>
                <a:t>11’</a:t>
              </a:r>
              <a:endParaRPr lang="en-US" sz="1400" b="1"/>
            </a:p>
          </p:txBody>
        </p:sp>
        <p:sp>
          <p:nvSpPr>
            <p:cNvPr id="8303" name="Text Box 30"/>
            <p:cNvSpPr txBox="1">
              <a:spLocks noChangeArrowheads="1"/>
            </p:cNvSpPr>
            <p:nvPr/>
          </p:nvSpPr>
          <p:spPr bwMode="auto">
            <a:xfrm>
              <a:off x="2891" y="1792"/>
              <a:ext cx="336" cy="192"/>
            </a:xfrm>
            <a:prstGeom prst="rect">
              <a:avLst/>
            </a:prstGeom>
            <a:noFill/>
            <a:ln w="9525">
              <a:noFill/>
              <a:miter lim="800000"/>
            </a:ln>
          </p:spPr>
          <p:txBody>
            <a:bodyPr>
              <a:spAutoFit/>
            </a:bodyPr>
            <a:lstStyle/>
            <a:p>
              <a:pPr>
                <a:spcBef>
                  <a:spcPct val="50000"/>
                </a:spcBef>
              </a:pPr>
              <a:r>
                <a:rPr lang="en-US" sz="1400" b="1"/>
                <a:t>12’</a:t>
              </a:r>
              <a:endParaRPr lang="en-US" sz="1400" b="1"/>
            </a:p>
          </p:txBody>
        </p:sp>
      </p:grpSp>
      <p:sp>
        <p:nvSpPr>
          <p:cNvPr id="49184" name="Line 32"/>
          <p:cNvSpPr>
            <a:spLocks noChangeShapeType="1"/>
          </p:cNvSpPr>
          <p:nvPr/>
        </p:nvSpPr>
        <p:spPr bwMode="auto">
          <a:xfrm>
            <a:off x="838200" y="3240088"/>
            <a:ext cx="0" cy="1077912"/>
          </a:xfrm>
          <a:prstGeom prst="line">
            <a:avLst/>
          </a:prstGeom>
          <a:noFill/>
          <a:ln w="9525">
            <a:solidFill>
              <a:schemeClr val="tx1"/>
            </a:solidFill>
            <a:round/>
            <a:headEnd type="triangle" w="med" len="med"/>
            <a:tailEnd type="triangle" w="med" len="med"/>
          </a:ln>
        </p:spPr>
        <p:txBody>
          <a:bodyPr/>
          <a:lstStyle/>
          <a:p>
            <a:endParaRPr lang="en-IN"/>
          </a:p>
        </p:txBody>
      </p:sp>
      <p:sp>
        <p:nvSpPr>
          <p:cNvPr id="49185" name="Line 33"/>
          <p:cNvSpPr>
            <a:spLocks noChangeShapeType="1"/>
          </p:cNvSpPr>
          <p:nvPr/>
        </p:nvSpPr>
        <p:spPr bwMode="auto">
          <a:xfrm>
            <a:off x="714375" y="3240088"/>
            <a:ext cx="434975" cy="0"/>
          </a:xfrm>
          <a:prstGeom prst="line">
            <a:avLst/>
          </a:prstGeom>
          <a:noFill/>
          <a:ln w="9525">
            <a:solidFill>
              <a:schemeClr val="bg2"/>
            </a:solidFill>
            <a:round/>
          </a:ln>
        </p:spPr>
        <p:txBody>
          <a:bodyPr/>
          <a:lstStyle/>
          <a:p>
            <a:endParaRPr lang="en-IN"/>
          </a:p>
        </p:txBody>
      </p:sp>
      <p:sp>
        <p:nvSpPr>
          <p:cNvPr id="49186" name="Line 34"/>
          <p:cNvSpPr>
            <a:spLocks noChangeShapeType="1"/>
          </p:cNvSpPr>
          <p:nvPr/>
        </p:nvSpPr>
        <p:spPr bwMode="auto">
          <a:xfrm>
            <a:off x="1309688" y="5054600"/>
            <a:ext cx="1830387" cy="0"/>
          </a:xfrm>
          <a:prstGeom prst="line">
            <a:avLst/>
          </a:prstGeom>
          <a:noFill/>
          <a:ln w="22225">
            <a:solidFill>
              <a:schemeClr val="tx1"/>
            </a:solidFill>
            <a:round/>
          </a:ln>
        </p:spPr>
        <p:txBody>
          <a:bodyPr/>
          <a:lstStyle/>
          <a:p>
            <a:endParaRPr lang="en-IN"/>
          </a:p>
        </p:txBody>
      </p:sp>
      <p:sp>
        <p:nvSpPr>
          <p:cNvPr id="49187" name="Line 35"/>
          <p:cNvSpPr>
            <a:spLocks noChangeShapeType="1"/>
          </p:cNvSpPr>
          <p:nvPr/>
        </p:nvSpPr>
        <p:spPr bwMode="auto">
          <a:xfrm>
            <a:off x="838200" y="4333875"/>
            <a:ext cx="0" cy="722313"/>
          </a:xfrm>
          <a:prstGeom prst="line">
            <a:avLst/>
          </a:prstGeom>
          <a:noFill/>
          <a:ln w="9525">
            <a:solidFill>
              <a:schemeClr val="tx1"/>
            </a:solidFill>
            <a:round/>
            <a:headEnd type="triangle" w="med" len="med"/>
            <a:tailEnd type="triangle" w="med" len="med"/>
          </a:ln>
        </p:spPr>
        <p:txBody>
          <a:bodyPr/>
          <a:lstStyle/>
          <a:p>
            <a:endParaRPr lang="en-IN"/>
          </a:p>
        </p:txBody>
      </p:sp>
      <p:sp>
        <p:nvSpPr>
          <p:cNvPr id="49188" name="Line 36"/>
          <p:cNvSpPr>
            <a:spLocks noChangeShapeType="1"/>
          </p:cNvSpPr>
          <p:nvPr/>
        </p:nvSpPr>
        <p:spPr bwMode="auto">
          <a:xfrm>
            <a:off x="620713" y="5057775"/>
            <a:ext cx="434975" cy="0"/>
          </a:xfrm>
          <a:prstGeom prst="line">
            <a:avLst/>
          </a:prstGeom>
          <a:noFill/>
          <a:ln w="9525">
            <a:solidFill>
              <a:schemeClr val="bg2"/>
            </a:solidFill>
            <a:round/>
          </a:ln>
        </p:spPr>
        <p:txBody>
          <a:bodyPr/>
          <a:lstStyle/>
          <a:p>
            <a:endParaRPr lang="en-IN"/>
          </a:p>
        </p:txBody>
      </p:sp>
      <p:sp>
        <p:nvSpPr>
          <p:cNvPr id="49189" name="Text Box 37"/>
          <p:cNvSpPr txBox="1">
            <a:spLocks noChangeArrowheads="1"/>
          </p:cNvSpPr>
          <p:nvPr/>
        </p:nvSpPr>
        <p:spPr bwMode="auto">
          <a:xfrm rot="-5400000">
            <a:off x="481013" y="3613150"/>
            <a:ext cx="465137" cy="366713"/>
          </a:xfrm>
          <a:prstGeom prst="rect">
            <a:avLst/>
          </a:prstGeom>
          <a:noFill/>
          <a:ln w="9525">
            <a:noFill/>
            <a:miter lim="800000"/>
          </a:ln>
        </p:spPr>
        <p:txBody>
          <a:bodyPr>
            <a:spAutoFit/>
          </a:bodyPr>
          <a:lstStyle/>
          <a:p>
            <a:pPr>
              <a:spcBef>
                <a:spcPct val="50000"/>
              </a:spcBef>
            </a:pPr>
            <a:r>
              <a:rPr lang="en-US"/>
              <a:t>30</a:t>
            </a:r>
            <a:endParaRPr lang="en-US"/>
          </a:p>
        </p:txBody>
      </p:sp>
      <p:sp>
        <p:nvSpPr>
          <p:cNvPr id="49190" name="Text Box 38"/>
          <p:cNvSpPr txBox="1">
            <a:spLocks noChangeArrowheads="1"/>
          </p:cNvSpPr>
          <p:nvPr/>
        </p:nvSpPr>
        <p:spPr bwMode="auto">
          <a:xfrm rot="-5400000">
            <a:off x="476250" y="4513263"/>
            <a:ext cx="465138" cy="366712"/>
          </a:xfrm>
          <a:prstGeom prst="rect">
            <a:avLst/>
          </a:prstGeom>
          <a:noFill/>
          <a:ln w="9525">
            <a:noFill/>
            <a:miter lim="800000"/>
          </a:ln>
        </p:spPr>
        <p:txBody>
          <a:bodyPr>
            <a:spAutoFit/>
          </a:bodyPr>
          <a:lstStyle/>
          <a:p>
            <a:pPr>
              <a:spcBef>
                <a:spcPct val="50000"/>
              </a:spcBef>
            </a:pPr>
            <a:r>
              <a:rPr lang="en-US"/>
              <a:t>20</a:t>
            </a:r>
            <a:endParaRPr lang="en-US"/>
          </a:p>
        </p:txBody>
      </p:sp>
      <p:sp>
        <p:nvSpPr>
          <p:cNvPr id="49191" name="Line 39"/>
          <p:cNvSpPr>
            <a:spLocks noChangeShapeType="1"/>
          </p:cNvSpPr>
          <p:nvPr/>
        </p:nvSpPr>
        <p:spPr bwMode="auto">
          <a:xfrm>
            <a:off x="1306513" y="3240088"/>
            <a:ext cx="1587" cy="1817687"/>
          </a:xfrm>
          <a:prstGeom prst="line">
            <a:avLst/>
          </a:prstGeom>
          <a:noFill/>
          <a:ln w="9525">
            <a:solidFill>
              <a:schemeClr val="bg2"/>
            </a:solidFill>
            <a:round/>
          </a:ln>
        </p:spPr>
        <p:txBody>
          <a:bodyPr/>
          <a:lstStyle/>
          <a:p>
            <a:endParaRPr lang="en-IN"/>
          </a:p>
        </p:txBody>
      </p:sp>
      <p:sp>
        <p:nvSpPr>
          <p:cNvPr id="49192" name="Line 40"/>
          <p:cNvSpPr>
            <a:spLocks noChangeShapeType="1"/>
          </p:cNvSpPr>
          <p:nvPr/>
        </p:nvSpPr>
        <p:spPr bwMode="auto">
          <a:xfrm>
            <a:off x="3138488" y="3249613"/>
            <a:ext cx="1587" cy="1817687"/>
          </a:xfrm>
          <a:prstGeom prst="line">
            <a:avLst/>
          </a:prstGeom>
          <a:noFill/>
          <a:ln w="9525">
            <a:solidFill>
              <a:schemeClr val="bg2"/>
            </a:solidFill>
            <a:round/>
          </a:ln>
        </p:spPr>
        <p:txBody>
          <a:bodyPr/>
          <a:lstStyle/>
          <a:p>
            <a:endParaRPr lang="en-IN"/>
          </a:p>
        </p:txBody>
      </p:sp>
      <p:sp>
        <p:nvSpPr>
          <p:cNvPr id="49193" name="Line 41"/>
          <p:cNvSpPr>
            <a:spLocks noChangeShapeType="1"/>
          </p:cNvSpPr>
          <p:nvPr/>
        </p:nvSpPr>
        <p:spPr bwMode="auto">
          <a:xfrm>
            <a:off x="1427163" y="2787650"/>
            <a:ext cx="0" cy="2266950"/>
          </a:xfrm>
          <a:prstGeom prst="line">
            <a:avLst/>
          </a:prstGeom>
          <a:noFill/>
          <a:ln w="9525">
            <a:solidFill>
              <a:schemeClr val="bg2"/>
            </a:solidFill>
            <a:round/>
          </a:ln>
        </p:spPr>
        <p:txBody>
          <a:bodyPr/>
          <a:lstStyle/>
          <a:p>
            <a:endParaRPr lang="en-IN"/>
          </a:p>
        </p:txBody>
      </p:sp>
      <p:sp>
        <p:nvSpPr>
          <p:cNvPr id="49194" name="Line 42"/>
          <p:cNvSpPr>
            <a:spLocks noChangeShapeType="1"/>
          </p:cNvSpPr>
          <p:nvPr/>
        </p:nvSpPr>
        <p:spPr bwMode="auto">
          <a:xfrm>
            <a:off x="3008313" y="2787650"/>
            <a:ext cx="0" cy="2266950"/>
          </a:xfrm>
          <a:prstGeom prst="line">
            <a:avLst/>
          </a:prstGeom>
          <a:noFill/>
          <a:ln w="9525">
            <a:solidFill>
              <a:schemeClr val="bg2"/>
            </a:solidFill>
            <a:round/>
          </a:ln>
        </p:spPr>
        <p:txBody>
          <a:bodyPr/>
          <a:lstStyle/>
          <a:p>
            <a:endParaRPr lang="en-IN"/>
          </a:p>
        </p:txBody>
      </p:sp>
      <p:sp>
        <p:nvSpPr>
          <p:cNvPr id="49195" name="Line 43"/>
          <p:cNvSpPr>
            <a:spLocks noChangeShapeType="1"/>
          </p:cNvSpPr>
          <p:nvPr/>
        </p:nvSpPr>
        <p:spPr bwMode="auto">
          <a:xfrm>
            <a:off x="1763713" y="2454275"/>
            <a:ext cx="0" cy="2600325"/>
          </a:xfrm>
          <a:prstGeom prst="line">
            <a:avLst/>
          </a:prstGeom>
          <a:noFill/>
          <a:ln w="9525">
            <a:solidFill>
              <a:schemeClr val="bg2"/>
            </a:solidFill>
            <a:round/>
          </a:ln>
        </p:spPr>
        <p:txBody>
          <a:bodyPr/>
          <a:lstStyle/>
          <a:p>
            <a:endParaRPr lang="en-IN"/>
          </a:p>
        </p:txBody>
      </p:sp>
      <p:sp>
        <p:nvSpPr>
          <p:cNvPr id="49196" name="Line 44"/>
          <p:cNvSpPr>
            <a:spLocks noChangeShapeType="1"/>
          </p:cNvSpPr>
          <p:nvPr/>
        </p:nvSpPr>
        <p:spPr bwMode="auto">
          <a:xfrm>
            <a:off x="2679700" y="2451100"/>
            <a:ext cx="0" cy="2600325"/>
          </a:xfrm>
          <a:prstGeom prst="line">
            <a:avLst/>
          </a:prstGeom>
          <a:noFill/>
          <a:ln w="9525">
            <a:solidFill>
              <a:schemeClr val="bg2"/>
            </a:solidFill>
            <a:round/>
          </a:ln>
        </p:spPr>
        <p:txBody>
          <a:bodyPr/>
          <a:lstStyle/>
          <a:p>
            <a:endParaRPr lang="en-IN"/>
          </a:p>
        </p:txBody>
      </p:sp>
      <p:sp>
        <p:nvSpPr>
          <p:cNvPr id="49197" name="Line 45"/>
          <p:cNvSpPr>
            <a:spLocks noChangeShapeType="1"/>
          </p:cNvSpPr>
          <p:nvPr/>
        </p:nvSpPr>
        <p:spPr bwMode="auto">
          <a:xfrm>
            <a:off x="2220913" y="2319338"/>
            <a:ext cx="0" cy="2735262"/>
          </a:xfrm>
          <a:prstGeom prst="line">
            <a:avLst/>
          </a:prstGeom>
          <a:noFill/>
          <a:ln w="9525">
            <a:solidFill>
              <a:schemeClr val="bg2"/>
            </a:solidFill>
            <a:round/>
          </a:ln>
        </p:spPr>
        <p:txBody>
          <a:bodyPr/>
          <a:lstStyle/>
          <a:p>
            <a:endParaRPr lang="en-IN"/>
          </a:p>
        </p:txBody>
      </p:sp>
      <p:sp>
        <p:nvSpPr>
          <p:cNvPr id="49212" name="Text Box 60"/>
          <p:cNvSpPr txBox="1">
            <a:spLocks noChangeArrowheads="1"/>
          </p:cNvSpPr>
          <p:nvPr/>
        </p:nvSpPr>
        <p:spPr bwMode="auto">
          <a:xfrm>
            <a:off x="1042988" y="5067300"/>
            <a:ext cx="266700" cy="274638"/>
          </a:xfrm>
          <a:prstGeom prst="rect">
            <a:avLst/>
          </a:prstGeom>
          <a:noFill/>
          <a:ln w="9525">
            <a:noFill/>
            <a:miter lim="800000"/>
          </a:ln>
        </p:spPr>
        <p:txBody>
          <a:bodyPr>
            <a:spAutoFit/>
          </a:bodyPr>
          <a:lstStyle/>
          <a:p>
            <a:pPr>
              <a:spcBef>
                <a:spcPct val="50000"/>
              </a:spcBef>
            </a:pPr>
            <a:r>
              <a:rPr lang="en-US" sz="1200"/>
              <a:t>1</a:t>
            </a:r>
            <a:endParaRPr lang="en-US" sz="1200"/>
          </a:p>
        </p:txBody>
      </p:sp>
      <p:sp>
        <p:nvSpPr>
          <p:cNvPr id="49213" name="Oval 61"/>
          <p:cNvSpPr>
            <a:spLocks noChangeArrowheads="1"/>
          </p:cNvSpPr>
          <p:nvPr/>
        </p:nvSpPr>
        <p:spPr bwMode="auto">
          <a:xfrm>
            <a:off x="1282700" y="503078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9214" name="Text Box 62"/>
          <p:cNvSpPr txBox="1">
            <a:spLocks noChangeArrowheads="1"/>
          </p:cNvSpPr>
          <p:nvPr/>
        </p:nvSpPr>
        <p:spPr bwMode="auto">
          <a:xfrm>
            <a:off x="1282700" y="5076825"/>
            <a:ext cx="388938" cy="457200"/>
          </a:xfrm>
          <a:prstGeom prst="rect">
            <a:avLst/>
          </a:prstGeom>
          <a:noFill/>
          <a:ln w="9525">
            <a:noFill/>
            <a:miter lim="800000"/>
          </a:ln>
        </p:spPr>
        <p:txBody>
          <a:bodyPr>
            <a:spAutoFit/>
          </a:bodyPr>
          <a:lstStyle/>
          <a:p>
            <a:pPr>
              <a:spcBef>
                <a:spcPct val="50000"/>
              </a:spcBef>
            </a:pPr>
            <a:r>
              <a:rPr lang="en-US" sz="1200"/>
              <a:t>2, 12</a:t>
            </a:r>
            <a:endParaRPr lang="en-US" sz="1200"/>
          </a:p>
        </p:txBody>
      </p:sp>
      <p:sp>
        <p:nvSpPr>
          <p:cNvPr id="49215" name="Oval 63"/>
          <p:cNvSpPr>
            <a:spLocks noChangeArrowheads="1"/>
          </p:cNvSpPr>
          <p:nvPr/>
        </p:nvSpPr>
        <p:spPr bwMode="auto">
          <a:xfrm>
            <a:off x="1406525" y="502920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49216" name="Oval 64"/>
          <p:cNvSpPr>
            <a:spLocks noChangeArrowheads="1"/>
          </p:cNvSpPr>
          <p:nvPr/>
        </p:nvSpPr>
        <p:spPr bwMode="auto">
          <a:xfrm>
            <a:off x="1739900" y="5026025"/>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49217" name="Oval 65"/>
          <p:cNvSpPr>
            <a:spLocks noChangeArrowheads="1"/>
          </p:cNvSpPr>
          <p:nvPr/>
        </p:nvSpPr>
        <p:spPr bwMode="auto">
          <a:xfrm>
            <a:off x="2197100" y="50339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9218" name="Oval 66"/>
          <p:cNvSpPr>
            <a:spLocks noChangeArrowheads="1"/>
          </p:cNvSpPr>
          <p:nvPr/>
        </p:nvSpPr>
        <p:spPr bwMode="auto">
          <a:xfrm>
            <a:off x="2660650" y="50339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9219" name="Oval 67"/>
          <p:cNvSpPr>
            <a:spLocks noChangeArrowheads="1"/>
          </p:cNvSpPr>
          <p:nvPr/>
        </p:nvSpPr>
        <p:spPr bwMode="auto">
          <a:xfrm>
            <a:off x="2984500" y="503078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9220" name="Oval 68"/>
          <p:cNvSpPr>
            <a:spLocks noChangeArrowheads="1"/>
          </p:cNvSpPr>
          <p:nvPr/>
        </p:nvSpPr>
        <p:spPr bwMode="auto">
          <a:xfrm>
            <a:off x="3116263" y="50292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49221" name="Text Box 69"/>
          <p:cNvSpPr txBox="1">
            <a:spLocks noChangeArrowheads="1"/>
          </p:cNvSpPr>
          <p:nvPr/>
        </p:nvSpPr>
        <p:spPr bwMode="auto">
          <a:xfrm>
            <a:off x="1590675" y="5080000"/>
            <a:ext cx="388938" cy="457200"/>
          </a:xfrm>
          <a:prstGeom prst="rect">
            <a:avLst/>
          </a:prstGeom>
          <a:noFill/>
          <a:ln w="9525">
            <a:noFill/>
            <a:miter lim="800000"/>
          </a:ln>
        </p:spPr>
        <p:txBody>
          <a:bodyPr>
            <a:spAutoFit/>
          </a:bodyPr>
          <a:lstStyle/>
          <a:p>
            <a:pPr>
              <a:spcBef>
                <a:spcPct val="50000"/>
              </a:spcBef>
            </a:pPr>
            <a:r>
              <a:rPr lang="en-US" sz="1200"/>
              <a:t>3, 11</a:t>
            </a:r>
            <a:endParaRPr lang="en-US" sz="1200"/>
          </a:p>
        </p:txBody>
      </p:sp>
      <p:sp>
        <p:nvSpPr>
          <p:cNvPr id="49222" name="Text Box 70"/>
          <p:cNvSpPr txBox="1">
            <a:spLocks noChangeArrowheads="1"/>
          </p:cNvSpPr>
          <p:nvPr/>
        </p:nvSpPr>
        <p:spPr bwMode="auto">
          <a:xfrm>
            <a:off x="2017713" y="5080000"/>
            <a:ext cx="388937" cy="457200"/>
          </a:xfrm>
          <a:prstGeom prst="rect">
            <a:avLst/>
          </a:prstGeom>
          <a:noFill/>
          <a:ln w="9525">
            <a:noFill/>
            <a:miter lim="800000"/>
          </a:ln>
        </p:spPr>
        <p:txBody>
          <a:bodyPr>
            <a:spAutoFit/>
          </a:bodyPr>
          <a:lstStyle/>
          <a:p>
            <a:pPr>
              <a:spcBef>
                <a:spcPct val="50000"/>
              </a:spcBef>
            </a:pPr>
            <a:r>
              <a:rPr lang="en-US" sz="1200"/>
              <a:t>4, 10</a:t>
            </a:r>
            <a:endParaRPr lang="en-US" sz="1200"/>
          </a:p>
        </p:txBody>
      </p:sp>
      <p:sp>
        <p:nvSpPr>
          <p:cNvPr id="49223" name="Text Box 71"/>
          <p:cNvSpPr txBox="1">
            <a:spLocks noChangeArrowheads="1"/>
          </p:cNvSpPr>
          <p:nvPr/>
        </p:nvSpPr>
        <p:spPr bwMode="auto">
          <a:xfrm>
            <a:off x="2465388" y="5080000"/>
            <a:ext cx="311150" cy="457200"/>
          </a:xfrm>
          <a:prstGeom prst="rect">
            <a:avLst/>
          </a:prstGeom>
          <a:noFill/>
          <a:ln w="9525">
            <a:noFill/>
            <a:miter lim="800000"/>
          </a:ln>
        </p:spPr>
        <p:txBody>
          <a:bodyPr>
            <a:spAutoFit/>
          </a:bodyPr>
          <a:lstStyle/>
          <a:p>
            <a:pPr>
              <a:spcBef>
                <a:spcPct val="50000"/>
              </a:spcBef>
            </a:pPr>
            <a:r>
              <a:rPr lang="en-US" sz="1200"/>
              <a:t>5, 9</a:t>
            </a:r>
            <a:endParaRPr lang="en-US" sz="1200"/>
          </a:p>
        </p:txBody>
      </p:sp>
      <p:sp>
        <p:nvSpPr>
          <p:cNvPr id="49224" name="Text Box 72"/>
          <p:cNvSpPr txBox="1">
            <a:spLocks noChangeArrowheads="1"/>
          </p:cNvSpPr>
          <p:nvPr/>
        </p:nvSpPr>
        <p:spPr bwMode="auto">
          <a:xfrm>
            <a:off x="2827338" y="5051425"/>
            <a:ext cx="311150" cy="457200"/>
          </a:xfrm>
          <a:prstGeom prst="rect">
            <a:avLst/>
          </a:prstGeom>
          <a:noFill/>
          <a:ln w="9525">
            <a:noFill/>
            <a:miter lim="800000"/>
          </a:ln>
        </p:spPr>
        <p:txBody>
          <a:bodyPr>
            <a:spAutoFit/>
          </a:bodyPr>
          <a:lstStyle/>
          <a:p>
            <a:pPr>
              <a:spcBef>
                <a:spcPct val="50000"/>
              </a:spcBef>
            </a:pPr>
            <a:r>
              <a:rPr lang="en-US" sz="1200"/>
              <a:t>6, 8</a:t>
            </a:r>
            <a:endParaRPr lang="en-US" sz="1200"/>
          </a:p>
        </p:txBody>
      </p:sp>
      <p:sp>
        <p:nvSpPr>
          <p:cNvPr id="49225" name="Text Box 73"/>
          <p:cNvSpPr txBox="1">
            <a:spLocks noChangeArrowheads="1"/>
          </p:cNvSpPr>
          <p:nvPr/>
        </p:nvSpPr>
        <p:spPr bwMode="auto">
          <a:xfrm>
            <a:off x="3079750" y="5054600"/>
            <a:ext cx="266700" cy="274638"/>
          </a:xfrm>
          <a:prstGeom prst="rect">
            <a:avLst/>
          </a:prstGeom>
          <a:noFill/>
          <a:ln w="9525">
            <a:noFill/>
            <a:miter lim="800000"/>
          </a:ln>
        </p:spPr>
        <p:txBody>
          <a:bodyPr>
            <a:spAutoFit/>
          </a:bodyPr>
          <a:lstStyle/>
          <a:p>
            <a:pPr>
              <a:spcBef>
                <a:spcPct val="50000"/>
              </a:spcBef>
            </a:pPr>
            <a:r>
              <a:rPr lang="en-US" sz="1200"/>
              <a:t>7</a:t>
            </a:r>
            <a:endParaRPr lang="en-US" sz="1200"/>
          </a:p>
        </p:txBody>
      </p:sp>
      <p:grpSp>
        <p:nvGrpSpPr>
          <p:cNvPr id="4" name="Group 104"/>
          <p:cNvGrpSpPr/>
          <p:nvPr/>
        </p:nvGrpSpPr>
        <p:grpSpPr bwMode="auto">
          <a:xfrm rot="1800000">
            <a:off x="4092575" y="4999038"/>
            <a:ext cx="2303463" cy="511175"/>
            <a:chOff x="2577" y="3134"/>
            <a:chExt cx="1451" cy="322"/>
          </a:xfrm>
        </p:grpSpPr>
        <p:sp>
          <p:nvSpPr>
            <p:cNvPr id="8277" name="Line 89"/>
            <p:cNvSpPr>
              <a:spLocks noChangeShapeType="1"/>
            </p:cNvSpPr>
            <p:nvPr/>
          </p:nvSpPr>
          <p:spPr bwMode="auto">
            <a:xfrm>
              <a:off x="2745" y="3152"/>
              <a:ext cx="1153" cy="0"/>
            </a:xfrm>
            <a:prstGeom prst="line">
              <a:avLst/>
            </a:prstGeom>
            <a:noFill/>
            <a:ln w="22225">
              <a:solidFill>
                <a:schemeClr val="tx1"/>
              </a:solidFill>
              <a:round/>
            </a:ln>
          </p:spPr>
          <p:txBody>
            <a:bodyPr/>
            <a:lstStyle/>
            <a:p>
              <a:endParaRPr lang="en-IN"/>
            </a:p>
          </p:txBody>
        </p:sp>
        <p:sp>
          <p:nvSpPr>
            <p:cNvPr id="8278" name="Text Box 90"/>
            <p:cNvSpPr txBox="1">
              <a:spLocks noChangeArrowheads="1"/>
            </p:cNvSpPr>
            <p:nvPr/>
          </p:nvSpPr>
          <p:spPr bwMode="auto">
            <a:xfrm>
              <a:off x="2577" y="3160"/>
              <a:ext cx="168" cy="173"/>
            </a:xfrm>
            <a:prstGeom prst="rect">
              <a:avLst/>
            </a:prstGeom>
            <a:noFill/>
            <a:ln w="9525">
              <a:noFill/>
              <a:miter lim="800000"/>
            </a:ln>
          </p:spPr>
          <p:txBody>
            <a:bodyPr>
              <a:spAutoFit/>
            </a:bodyPr>
            <a:lstStyle/>
            <a:p>
              <a:pPr>
                <a:spcBef>
                  <a:spcPct val="50000"/>
                </a:spcBef>
              </a:pPr>
              <a:r>
                <a:rPr lang="en-US" sz="1200"/>
                <a:t>1</a:t>
              </a:r>
              <a:endParaRPr lang="en-US" sz="1200"/>
            </a:p>
          </p:txBody>
        </p:sp>
        <p:sp>
          <p:nvSpPr>
            <p:cNvPr id="8279" name="Oval 91"/>
            <p:cNvSpPr>
              <a:spLocks noChangeArrowheads="1"/>
            </p:cNvSpPr>
            <p:nvPr/>
          </p:nvSpPr>
          <p:spPr bwMode="auto">
            <a:xfrm>
              <a:off x="2728" y="3137"/>
              <a:ext cx="29" cy="29"/>
            </a:xfrm>
            <a:prstGeom prst="ellipse">
              <a:avLst/>
            </a:prstGeom>
            <a:solidFill>
              <a:srgbClr val="FFFF00"/>
            </a:solidFill>
            <a:ln w="9525">
              <a:solidFill>
                <a:schemeClr val="tx1"/>
              </a:solidFill>
              <a:round/>
            </a:ln>
          </p:spPr>
          <p:txBody>
            <a:bodyPr wrap="none" anchor="ctr"/>
            <a:lstStyle/>
            <a:p>
              <a:endParaRPr lang="en-IN"/>
            </a:p>
          </p:txBody>
        </p:sp>
        <p:sp>
          <p:nvSpPr>
            <p:cNvPr id="8280" name="Text Box 92"/>
            <p:cNvSpPr txBox="1">
              <a:spLocks noChangeArrowheads="1"/>
            </p:cNvSpPr>
            <p:nvPr/>
          </p:nvSpPr>
          <p:spPr bwMode="auto">
            <a:xfrm>
              <a:off x="2728" y="3166"/>
              <a:ext cx="245" cy="288"/>
            </a:xfrm>
            <a:prstGeom prst="rect">
              <a:avLst/>
            </a:prstGeom>
            <a:noFill/>
            <a:ln w="9525">
              <a:noFill/>
              <a:miter lim="800000"/>
            </a:ln>
          </p:spPr>
          <p:txBody>
            <a:bodyPr>
              <a:spAutoFit/>
            </a:bodyPr>
            <a:lstStyle/>
            <a:p>
              <a:pPr>
                <a:spcBef>
                  <a:spcPct val="50000"/>
                </a:spcBef>
              </a:pPr>
              <a:r>
                <a:rPr lang="en-US" sz="1200"/>
                <a:t>2, 12</a:t>
              </a:r>
              <a:endParaRPr lang="en-US" sz="1200"/>
            </a:p>
          </p:txBody>
        </p:sp>
        <p:sp>
          <p:nvSpPr>
            <p:cNvPr id="8281" name="Oval 93"/>
            <p:cNvSpPr>
              <a:spLocks noChangeArrowheads="1"/>
            </p:cNvSpPr>
            <p:nvPr/>
          </p:nvSpPr>
          <p:spPr bwMode="auto">
            <a:xfrm>
              <a:off x="2806" y="3136"/>
              <a:ext cx="29" cy="29"/>
            </a:xfrm>
            <a:prstGeom prst="ellipse">
              <a:avLst/>
            </a:prstGeom>
            <a:solidFill>
              <a:srgbClr val="FFFF00"/>
            </a:solidFill>
            <a:ln w="9525">
              <a:solidFill>
                <a:schemeClr val="tx1"/>
              </a:solidFill>
              <a:round/>
            </a:ln>
          </p:spPr>
          <p:txBody>
            <a:bodyPr wrap="none" anchor="ctr"/>
            <a:lstStyle/>
            <a:p>
              <a:endParaRPr lang="en-IN"/>
            </a:p>
          </p:txBody>
        </p:sp>
        <p:sp>
          <p:nvSpPr>
            <p:cNvPr id="8282" name="Oval 94"/>
            <p:cNvSpPr>
              <a:spLocks noChangeArrowheads="1"/>
            </p:cNvSpPr>
            <p:nvPr/>
          </p:nvSpPr>
          <p:spPr bwMode="auto">
            <a:xfrm>
              <a:off x="3016" y="3134"/>
              <a:ext cx="29" cy="29"/>
            </a:xfrm>
            <a:prstGeom prst="ellipse">
              <a:avLst/>
            </a:prstGeom>
            <a:solidFill>
              <a:srgbClr val="FFFF00"/>
            </a:solidFill>
            <a:ln w="9525">
              <a:solidFill>
                <a:schemeClr val="tx1"/>
              </a:solidFill>
              <a:round/>
            </a:ln>
          </p:spPr>
          <p:txBody>
            <a:bodyPr wrap="none" anchor="ctr"/>
            <a:lstStyle/>
            <a:p>
              <a:endParaRPr lang="en-IN"/>
            </a:p>
          </p:txBody>
        </p:sp>
        <p:sp>
          <p:nvSpPr>
            <p:cNvPr id="8283" name="Oval 95"/>
            <p:cNvSpPr>
              <a:spLocks noChangeArrowheads="1"/>
            </p:cNvSpPr>
            <p:nvPr/>
          </p:nvSpPr>
          <p:spPr bwMode="auto">
            <a:xfrm>
              <a:off x="3304" y="3139"/>
              <a:ext cx="29" cy="29"/>
            </a:xfrm>
            <a:prstGeom prst="ellipse">
              <a:avLst/>
            </a:prstGeom>
            <a:solidFill>
              <a:srgbClr val="FFFF00"/>
            </a:solidFill>
            <a:ln w="9525">
              <a:solidFill>
                <a:schemeClr val="tx1"/>
              </a:solidFill>
              <a:round/>
            </a:ln>
          </p:spPr>
          <p:txBody>
            <a:bodyPr wrap="none" anchor="ctr"/>
            <a:lstStyle/>
            <a:p>
              <a:endParaRPr lang="en-IN"/>
            </a:p>
          </p:txBody>
        </p:sp>
        <p:sp>
          <p:nvSpPr>
            <p:cNvPr id="8284" name="Oval 96"/>
            <p:cNvSpPr>
              <a:spLocks noChangeArrowheads="1"/>
            </p:cNvSpPr>
            <p:nvPr/>
          </p:nvSpPr>
          <p:spPr bwMode="auto">
            <a:xfrm>
              <a:off x="3596" y="3139"/>
              <a:ext cx="29" cy="29"/>
            </a:xfrm>
            <a:prstGeom prst="ellipse">
              <a:avLst/>
            </a:prstGeom>
            <a:solidFill>
              <a:srgbClr val="FFFF00"/>
            </a:solidFill>
            <a:ln w="9525">
              <a:solidFill>
                <a:schemeClr val="tx1"/>
              </a:solidFill>
              <a:round/>
            </a:ln>
          </p:spPr>
          <p:txBody>
            <a:bodyPr wrap="none" anchor="ctr"/>
            <a:lstStyle/>
            <a:p>
              <a:endParaRPr lang="en-IN"/>
            </a:p>
          </p:txBody>
        </p:sp>
        <p:sp>
          <p:nvSpPr>
            <p:cNvPr id="8285" name="Oval 97"/>
            <p:cNvSpPr>
              <a:spLocks noChangeArrowheads="1"/>
            </p:cNvSpPr>
            <p:nvPr/>
          </p:nvSpPr>
          <p:spPr bwMode="auto">
            <a:xfrm>
              <a:off x="3800" y="3137"/>
              <a:ext cx="29" cy="29"/>
            </a:xfrm>
            <a:prstGeom prst="ellipse">
              <a:avLst/>
            </a:prstGeom>
            <a:solidFill>
              <a:srgbClr val="FFFF00"/>
            </a:solidFill>
            <a:ln w="9525">
              <a:solidFill>
                <a:schemeClr val="tx1"/>
              </a:solidFill>
              <a:round/>
            </a:ln>
          </p:spPr>
          <p:txBody>
            <a:bodyPr wrap="none" anchor="ctr"/>
            <a:lstStyle/>
            <a:p>
              <a:endParaRPr lang="en-IN"/>
            </a:p>
          </p:txBody>
        </p:sp>
        <p:sp>
          <p:nvSpPr>
            <p:cNvPr id="8286" name="Oval 98"/>
            <p:cNvSpPr>
              <a:spLocks noChangeArrowheads="1"/>
            </p:cNvSpPr>
            <p:nvPr/>
          </p:nvSpPr>
          <p:spPr bwMode="auto">
            <a:xfrm>
              <a:off x="3883" y="3136"/>
              <a:ext cx="29" cy="29"/>
            </a:xfrm>
            <a:prstGeom prst="ellipse">
              <a:avLst/>
            </a:prstGeom>
            <a:solidFill>
              <a:srgbClr val="FFFF00"/>
            </a:solidFill>
            <a:ln w="9525">
              <a:solidFill>
                <a:schemeClr val="tx1"/>
              </a:solidFill>
              <a:round/>
            </a:ln>
          </p:spPr>
          <p:txBody>
            <a:bodyPr wrap="none" anchor="ctr"/>
            <a:lstStyle/>
            <a:p>
              <a:endParaRPr lang="en-IN"/>
            </a:p>
          </p:txBody>
        </p:sp>
        <p:sp>
          <p:nvSpPr>
            <p:cNvPr id="8287" name="Text Box 99"/>
            <p:cNvSpPr txBox="1">
              <a:spLocks noChangeArrowheads="1"/>
            </p:cNvSpPr>
            <p:nvPr/>
          </p:nvSpPr>
          <p:spPr bwMode="auto">
            <a:xfrm>
              <a:off x="2922" y="3168"/>
              <a:ext cx="245" cy="288"/>
            </a:xfrm>
            <a:prstGeom prst="rect">
              <a:avLst/>
            </a:prstGeom>
            <a:noFill/>
            <a:ln w="9525">
              <a:noFill/>
              <a:miter lim="800000"/>
            </a:ln>
          </p:spPr>
          <p:txBody>
            <a:bodyPr>
              <a:spAutoFit/>
            </a:bodyPr>
            <a:lstStyle/>
            <a:p>
              <a:pPr>
                <a:spcBef>
                  <a:spcPct val="50000"/>
                </a:spcBef>
              </a:pPr>
              <a:r>
                <a:rPr lang="en-US" sz="1200"/>
                <a:t>3, 11</a:t>
              </a:r>
              <a:endParaRPr lang="en-US" sz="1200"/>
            </a:p>
          </p:txBody>
        </p:sp>
        <p:sp>
          <p:nvSpPr>
            <p:cNvPr id="8288" name="Text Box 100"/>
            <p:cNvSpPr txBox="1">
              <a:spLocks noChangeArrowheads="1"/>
            </p:cNvSpPr>
            <p:nvPr/>
          </p:nvSpPr>
          <p:spPr bwMode="auto">
            <a:xfrm>
              <a:off x="3191" y="3168"/>
              <a:ext cx="245" cy="288"/>
            </a:xfrm>
            <a:prstGeom prst="rect">
              <a:avLst/>
            </a:prstGeom>
            <a:noFill/>
            <a:ln w="9525">
              <a:noFill/>
              <a:miter lim="800000"/>
            </a:ln>
          </p:spPr>
          <p:txBody>
            <a:bodyPr>
              <a:spAutoFit/>
            </a:bodyPr>
            <a:lstStyle/>
            <a:p>
              <a:pPr>
                <a:spcBef>
                  <a:spcPct val="50000"/>
                </a:spcBef>
              </a:pPr>
              <a:r>
                <a:rPr lang="en-US" sz="1200"/>
                <a:t>4, 10</a:t>
              </a:r>
              <a:endParaRPr lang="en-US" sz="1200"/>
            </a:p>
          </p:txBody>
        </p:sp>
        <p:sp>
          <p:nvSpPr>
            <p:cNvPr id="8289" name="Text Box 101"/>
            <p:cNvSpPr txBox="1">
              <a:spLocks noChangeArrowheads="1"/>
            </p:cNvSpPr>
            <p:nvPr/>
          </p:nvSpPr>
          <p:spPr bwMode="auto">
            <a:xfrm>
              <a:off x="3473" y="3168"/>
              <a:ext cx="196" cy="288"/>
            </a:xfrm>
            <a:prstGeom prst="rect">
              <a:avLst/>
            </a:prstGeom>
            <a:noFill/>
            <a:ln w="9525">
              <a:noFill/>
              <a:miter lim="800000"/>
            </a:ln>
          </p:spPr>
          <p:txBody>
            <a:bodyPr>
              <a:spAutoFit/>
            </a:bodyPr>
            <a:lstStyle/>
            <a:p>
              <a:pPr>
                <a:spcBef>
                  <a:spcPct val="50000"/>
                </a:spcBef>
              </a:pPr>
              <a:r>
                <a:rPr lang="en-US" sz="1200"/>
                <a:t>5, 9</a:t>
              </a:r>
              <a:endParaRPr lang="en-US" sz="1200"/>
            </a:p>
          </p:txBody>
        </p:sp>
        <p:sp>
          <p:nvSpPr>
            <p:cNvPr id="8290" name="Text Box 102"/>
            <p:cNvSpPr txBox="1">
              <a:spLocks noChangeArrowheads="1"/>
            </p:cNvSpPr>
            <p:nvPr/>
          </p:nvSpPr>
          <p:spPr bwMode="auto">
            <a:xfrm>
              <a:off x="3701" y="3150"/>
              <a:ext cx="196" cy="288"/>
            </a:xfrm>
            <a:prstGeom prst="rect">
              <a:avLst/>
            </a:prstGeom>
            <a:noFill/>
            <a:ln w="9525">
              <a:noFill/>
              <a:miter lim="800000"/>
            </a:ln>
          </p:spPr>
          <p:txBody>
            <a:bodyPr>
              <a:spAutoFit/>
            </a:bodyPr>
            <a:lstStyle/>
            <a:p>
              <a:pPr>
                <a:spcBef>
                  <a:spcPct val="50000"/>
                </a:spcBef>
              </a:pPr>
              <a:r>
                <a:rPr lang="en-US" sz="1200"/>
                <a:t>6, 8</a:t>
              </a:r>
              <a:endParaRPr lang="en-US" sz="1200"/>
            </a:p>
          </p:txBody>
        </p:sp>
        <p:sp>
          <p:nvSpPr>
            <p:cNvPr id="8291" name="Text Box 103"/>
            <p:cNvSpPr txBox="1">
              <a:spLocks noChangeArrowheads="1"/>
            </p:cNvSpPr>
            <p:nvPr/>
          </p:nvSpPr>
          <p:spPr bwMode="auto">
            <a:xfrm>
              <a:off x="3860" y="3152"/>
              <a:ext cx="168" cy="173"/>
            </a:xfrm>
            <a:prstGeom prst="rect">
              <a:avLst/>
            </a:prstGeom>
            <a:noFill/>
            <a:ln w="9525">
              <a:noFill/>
              <a:miter lim="800000"/>
            </a:ln>
          </p:spPr>
          <p:txBody>
            <a:bodyPr>
              <a:spAutoFit/>
            </a:bodyPr>
            <a:lstStyle/>
            <a:p>
              <a:pPr>
                <a:spcBef>
                  <a:spcPct val="50000"/>
                </a:spcBef>
              </a:pPr>
              <a:r>
                <a:rPr lang="en-US" sz="1200"/>
                <a:t>7</a:t>
              </a:r>
              <a:endParaRPr lang="en-US" sz="1200"/>
            </a:p>
          </p:txBody>
        </p:sp>
      </p:grpSp>
      <p:sp>
        <p:nvSpPr>
          <p:cNvPr id="49257" name="Line 105"/>
          <p:cNvSpPr>
            <a:spLocks noChangeShapeType="1"/>
          </p:cNvSpPr>
          <p:nvPr/>
        </p:nvSpPr>
        <p:spPr bwMode="auto">
          <a:xfrm flipV="1">
            <a:off x="2220913" y="5067300"/>
            <a:ext cx="4541837" cy="0"/>
          </a:xfrm>
          <a:prstGeom prst="line">
            <a:avLst/>
          </a:prstGeom>
          <a:noFill/>
          <a:ln w="9525">
            <a:solidFill>
              <a:schemeClr val="bg2"/>
            </a:solidFill>
            <a:round/>
          </a:ln>
        </p:spPr>
        <p:txBody>
          <a:bodyPr/>
          <a:lstStyle/>
          <a:p>
            <a:endParaRPr lang="en-IN"/>
          </a:p>
        </p:txBody>
      </p:sp>
      <p:sp>
        <p:nvSpPr>
          <p:cNvPr id="49258" name="Arc 106"/>
          <p:cNvSpPr/>
          <p:nvPr/>
        </p:nvSpPr>
        <p:spPr bwMode="auto">
          <a:xfrm rot="-5924769">
            <a:off x="5114132" y="4936331"/>
            <a:ext cx="125412" cy="123825"/>
          </a:xfrm>
          <a:custGeom>
            <a:avLst/>
            <a:gdLst>
              <a:gd name="T0" fmla="*/ 0 w 18443"/>
              <a:gd name="T1" fmla="*/ 0 h 21600"/>
              <a:gd name="T2" fmla="*/ 125412 w 18443"/>
              <a:gd name="T3" fmla="*/ 59367 h 21600"/>
              <a:gd name="T4" fmla="*/ 0 w 18443"/>
              <a:gd name="T5" fmla="*/ 123825 h 21600"/>
              <a:gd name="T6" fmla="*/ 0 60000 65536"/>
              <a:gd name="T7" fmla="*/ 0 60000 65536"/>
              <a:gd name="T8" fmla="*/ 0 60000 65536"/>
              <a:gd name="T9" fmla="*/ 0 w 18443"/>
              <a:gd name="T10" fmla="*/ 0 h 21600"/>
              <a:gd name="T11" fmla="*/ 18443 w 18443"/>
              <a:gd name="T12" fmla="*/ 21600 h 21600"/>
            </a:gdLst>
            <a:ahLst/>
            <a:cxnLst>
              <a:cxn ang="T6">
                <a:pos x="T0" y="T1"/>
              </a:cxn>
              <a:cxn ang="T7">
                <a:pos x="T2" y="T3"/>
              </a:cxn>
              <a:cxn ang="T8">
                <a:pos x="T4" y="T5"/>
              </a:cxn>
            </a:cxnLst>
            <a:rect l="T9" t="T10" r="T11" b="T12"/>
            <a:pathLst>
              <a:path w="18443" h="21600" fill="none" extrusionOk="0">
                <a:moveTo>
                  <a:pt x="-1" y="0"/>
                </a:moveTo>
                <a:cubicBezTo>
                  <a:pt x="7532" y="0"/>
                  <a:pt x="14521" y="3924"/>
                  <a:pt x="18442" y="10356"/>
                </a:cubicBezTo>
              </a:path>
              <a:path w="18443" h="21600" stroke="0" extrusionOk="0">
                <a:moveTo>
                  <a:pt x="-1" y="0"/>
                </a:moveTo>
                <a:cubicBezTo>
                  <a:pt x="7532" y="0"/>
                  <a:pt x="14521" y="3924"/>
                  <a:pt x="18442" y="10356"/>
                </a:cubicBezTo>
                <a:lnTo>
                  <a:pt x="0" y="21600"/>
                </a:lnTo>
                <a:close/>
              </a:path>
            </a:pathLst>
          </a:custGeom>
          <a:noFill/>
          <a:ln w="9525">
            <a:solidFill>
              <a:schemeClr val="tx1"/>
            </a:solidFill>
            <a:round/>
          </a:ln>
        </p:spPr>
        <p:txBody>
          <a:bodyPr wrap="none" anchor="ctr"/>
          <a:lstStyle/>
          <a:p>
            <a:endParaRPr lang="en-IN"/>
          </a:p>
        </p:txBody>
      </p:sp>
      <p:sp>
        <p:nvSpPr>
          <p:cNvPr id="49259" name="Text Box 107"/>
          <p:cNvSpPr txBox="1">
            <a:spLocks noChangeArrowheads="1"/>
          </p:cNvSpPr>
          <p:nvPr/>
        </p:nvSpPr>
        <p:spPr bwMode="auto">
          <a:xfrm>
            <a:off x="5138738" y="4751388"/>
            <a:ext cx="436562" cy="274637"/>
          </a:xfrm>
          <a:prstGeom prst="rect">
            <a:avLst/>
          </a:prstGeom>
          <a:noFill/>
          <a:ln w="9525">
            <a:noFill/>
            <a:miter lim="800000"/>
          </a:ln>
        </p:spPr>
        <p:txBody>
          <a:bodyPr>
            <a:spAutoFit/>
          </a:bodyPr>
          <a:lstStyle/>
          <a:p>
            <a:pPr>
              <a:spcBef>
                <a:spcPct val="50000"/>
              </a:spcBef>
            </a:pPr>
            <a:r>
              <a:rPr lang="en-US" sz="1200"/>
              <a:t>30</a:t>
            </a:r>
            <a:r>
              <a:rPr lang="en-US" sz="1200">
                <a:cs typeface="Arial" panose="02080604020202020204" pitchFamily="34" charset="0"/>
              </a:rPr>
              <a:t>º</a:t>
            </a:r>
            <a:endParaRPr lang="en-US" sz="1200">
              <a:cs typeface="Arial" panose="02080604020202020204" pitchFamily="34" charset="0"/>
            </a:endParaRPr>
          </a:p>
        </p:txBody>
      </p:sp>
      <p:sp>
        <p:nvSpPr>
          <p:cNvPr id="49260" name="Line 108"/>
          <p:cNvSpPr>
            <a:spLocks noChangeShapeType="1"/>
          </p:cNvSpPr>
          <p:nvPr/>
        </p:nvSpPr>
        <p:spPr bwMode="auto">
          <a:xfrm flipH="1" flipV="1">
            <a:off x="4092575" y="4321175"/>
            <a:ext cx="2060575" cy="1200150"/>
          </a:xfrm>
          <a:prstGeom prst="line">
            <a:avLst/>
          </a:prstGeom>
          <a:noFill/>
          <a:ln w="9525">
            <a:solidFill>
              <a:schemeClr val="bg2"/>
            </a:solidFill>
            <a:round/>
          </a:ln>
        </p:spPr>
        <p:txBody>
          <a:bodyPr/>
          <a:lstStyle/>
          <a:p>
            <a:endParaRPr lang="en-IN"/>
          </a:p>
        </p:txBody>
      </p:sp>
      <p:sp>
        <p:nvSpPr>
          <p:cNvPr id="49261" name="Line 109"/>
          <p:cNvSpPr>
            <a:spLocks noChangeShapeType="1"/>
          </p:cNvSpPr>
          <p:nvPr/>
        </p:nvSpPr>
        <p:spPr bwMode="auto">
          <a:xfrm flipV="1">
            <a:off x="4586288" y="3159125"/>
            <a:ext cx="0" cy="1449388"/>
          </a:xfrm>
          <a:prstGeom prst="line">
            <a:avLst/>
          </a:prstGeom>
          <a:noFill/>
          <a:ln w="9525">
            <a:solidFill>
              <a:schemeClr val="bg2"/>
            </a:solidFill>
            <a:round/>
          </a:ln>
        </p:spPr>
        <p:txBody>
          <a:bodyPr/>
          <a:lstStyle/>
          <a:p>
            <a:endParaRPr lang="en-IN"/>
          </a:p>
        </p:txBody>
      </p:sp>
      <p:sp>
        <p:nvSpPr>
          <p:cNvPr id="49262" name="Line 110"/>
          <p:cNvSpPr>
            <a:spLocks noChangeShapeType="1"/>
          </p:cNvSpPr>
          <p:nvPr/>
        </p:nvSpPr>
        <p:spPr bwMode="auto">
          <a:xfrm flipV="1">
            <a:off x="4691063" y="2511425"/>
            <a:ext cx="0" cy="2162175"/>
          </a:xfrm>
          <a:prstGeom prst="line">
            <a:avLst/>
          </a:prstGeom>
          <a:noFill/>
          <a:ln w="9525">
            <a:solidFill>
              <a:schemeClr val="bg2"/>
            </a:solidFill>
            <a:round/>
          </a:ln>
        </p:spPr>
        <p:txBody>
          <a:bodyPr/>
          <a:lstStyle/>
          <a:p>
            <a:endParaRPr lang="en-IN"/>
          </a:p>
        </p:txBody>
      </p:sp>
      <p:sp>
        <p:nvSpPr>
          <p:cNvPr id="49263" name="Line 111"/>
          <p:cNvSpPr>
            <a:spLocks noChangeShapeType="1"/>
          </p:cNvSpPr>
          <p:nvPr/>
        </p:nvSpPr>
        <p:spPr bwMode="auto">
          <a:xfrm flipV="1">
            <a:off x="4979988" y="1800225"/>
            <a:ext cx="0" cy="3035300"/>
          </a:xfrm>
          <a:prstGeom prst="line">
            <a:avLst/>
          </a:prstGeom>
          <a:noFill/>
          <a:ln w="9525">
            <a:solidFill>
              <a:schemeClr val="bg2"/>
            </a:solidFill>
            <a:round/>
          </a:ln>
        </p:spPr>
        <p:txBody>
          <a:bodyPr/>
          <a:lstStyle/>
          <a:p>
            <a:endParaRPr lang="en-IN"/>
          </a:p>
        </p:txBody>
      </p:sp>
      <p:sp>
        <p:nvSpPr>
          <p:cNvPr id="49264" name="Line 112"/>
          <p:cNvSpPr>
            <a:spLocks noChangeShapeType="1"/>
          </p:cNvSpPr>
          <p:nvPr/>
        </p:nvSpPr>
        <p:spPr bwMode="auto">
          <a:xfrm flipV="1">
            <a:off x="5373688" y="2046288"/>
            <a:ext cx="0" cy="3035300"/>
          </a:xfrm>
          <a:prstGeom prst="line">
            <a:avLst/>
          </a:prstGeom>
          <a:noFill/>
          <a:ln w="9525">
            <a:solidFill>
              <a:schemeClr val="bg2"/>
            </a:solidFill>
            <a:round/>
          </a:ln>
        </p:spPr>
        <p:txBody>
          <a:bodyPr/>
          <a:lstStyle/>
          <a:p>
            <a:endParaRPr lang="en-IN"/>
          </a:p>
        </p:txBody>
      </p:sp>
      <p:sp>
        <p:nvSpPr>
          <p:cNvPr id="49265" name="Line 113"/>
          <p:cNvSpPr>
            <a:spLocks noChangeShapeType="1"/>
          </p:cNvSpPr>
          <p:nvPr/>
        </p:nvSpPr>
        <p:spPr bwMode="auto">
          <a:xfrm flipV="1">
            <a:off x="5780088" y="2265363"/>
            <a:ext cx="0" cy="3035300"/>
          </a:xfrm>
          <a:prstGeom prst="line">
            <a:avLst/>
          </a:prstGeom>
          <a:noFill/>
          <a:ln w="9525">
            <a:solidFill>
              <a:schemeClr val="bg2"/>
            </a:solidFill>
            <a:round/>
          </a:ln>
        </p:spPr>
        <p:txBody>
          <a:bodyPr/>
          <a:lstStyle/>
          <a:p>
            <a:endParaRPr lang="en-IN"/>
          </a:p>
        </p:txBody>
      </p:sp>
      <p:sp>
        <p:nvSpPr>
          <p:cNvPr id="49266" name="Line 114"/>
          <p:cNvSpPr>
            <a:spLocks noChangeShapeType="1"/>
          </p:cNvSpPr>
          <p:nvPr/>
        </p:nvSpPr>
        <p:spPr bwMode="auto">
          <a:xfrm flipV="1">
            <a:off x="6057900" y="2424113"/>
            <a:ext cx="0" cy="3035300"/>
          </a:xfrm>
          <a:prstGeom prst="line">
            <a:avLst/>
          </a:prstGeom>
          <a:noFill/>
          <a:ln w="9525">
            <a:solidFill>
              <a:schemeClr val="bg2"/>
            </a:solidFill>
            <a:round/>
          </a:ln>
        </p:spPr>
        <p:txBody>
          <a:bodyPr/>
          <a:lstStyle/>
          <a:p>
            <a:endParaRPr lang="en-IN"/>
          </a:p>
        </p:txBody>
      </p:sp>
      <p:sp>
        <p:nvSpPr>
          <p:cNvPr id="49267" name="Line 115"/>
          <p:cNvSpPr>
            <a:spLocks noChangeShapeType="1"/>
          </p:cNvSpPr>
          <p:nvPr/>
        </p:nvSpPr>
        <p:spPr bwMode="auto">
          <a:xfrm flipV="1">
            <a:off x="6172200" y="2487613"/>
            <a:ext cx="0" cy="3035300"/>
          </a:xfrm>
          <a:prstGeom prst="line">
            <a:avLst/>
          </a:prstGeom>
          <a:noFill/>
          <a:ln w="9525">
            <a:solidFill>
              <a:schemeClr val="bg2"/>
            </a:solidFill>
            <a:round/>
          </a:ln>
        </p:spPr>
        <p:txBody>
          <a:bodyPr/>
          <a:lstStyle/>
          <a:p>
            <a:endParaRPr lang="en-IN"/>
          </a:p>
        </p:txBody>
      </p:sp>
      <p:sp>
        <p:nvSpPr>
          <p:cNvPr id="49268" name="Line 116"/>
          <p:cNvSpPr>
            <a:spLocks noChangeShapeType="1"/>
          </p:cNvSpPr>
          <p:nvPr/>
        </p:nvSpPr>
        <p:spPr bwMode="auto">
          <a:xfrm>
            <a:off x="2220913" y="2320925"/>
            <a:ext cx="3179762" cy="0"/>
          </a:xfrm>
          <a:prstGeom prst="line">
            <a:avLst/>
          </a:prstGeom>
          <a:noFill/>
          <a:ln w="9525">
            <a:solidFill>
              <a:schemeClr val="bg2"/>
            </a:solidFill>
            <a:round/>
          </a:ln>
        </p:spPr>
        <p:txBody>
          <a:bodyPr/>
          <a:lstStyle/>
          <a:p>
            <a:endParaRPr lang="en-IN"/>
          </a:p>
        </p:txBody>
      </p:sp>
      <p:sp>
        <p:nvSpPr>
          <p:cNvPr id="49269" name="Oval 117"/>
          <p:cNvSpPr>
            <a:spLocks noChangeArrowheads="1"/>
          </p:cNvSpPr>
          <p:nvPr/>
        </p:nvSpPr>
        <p:spPr bwMode="auto">
          <a:xfrm>
            <a:off x="5349875" y="2295525"/>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49270" name="Text Box 118"/>
          <p:cNvSpPr txBox="1">
            <a:spLocks noChangeArrowheads="1"/>
          </p:cNvSpPr>
          <p:nvPr/>
        </p:nvSpPr>
        <p:spPr bwMode="auto">
          <a:xfrm>
            <a:off x="5219700" y="2020888"/>
            <a:ext cx="447675" cy="274637"/>
          </a:xfrm>
          <a:prstGeom prst="rect">
            <a:avLst/>
          </a:prstGeom>
          <a:noFill/>
          <a:ln w="9525">
            <a:noFill/>
            <a:miter lim="800000"/>
          </a:ln>
        </p:spPr>
        <p:txBody>
          <a:bodyPr>
            <a:spAutoFit/>
          </a:bodyPr>
          <a:lstStyle/>
          <a:p>
            <a:pPr>
              <a:spcBef>
                <a:spcPct val="50000"/>
              </a:spcBef>
            </a:pPr>
            <a:r>
              <a:rPr lang="en-US" sz="1200"/>
              <a:t>4</a:t>
            </a:r>
            <a:r>
              <a:rPr lang="en-US" sz="1200" baseline="-25000"/>
              <a:t>1</a:t>
            </a:r>
            <a:r>
              <a:rPr lang="en-US" sz="1200"/>
              <a:t>’</a:t>
            </a:r>
            <a:endParaRPr lang="en-US" sz="1200"/>
          </a:p>
        </p:txBody>
      </p:sp>
      <p:sp>
        <p:nvSpPr>
          <p:cNvPr id="49271" name="Line 119"/>
          <p:cNvSpPr>
            <a:spLocks noChangeShapeType="1"/>
          </p:cNvSpPr>
          <p:nvPr/>
        </p:nvSpPr>
        <p:spPr bwMode="auto">
          <a:xfrm>
            <a:off x="1770063" y="2454275"/>
            <a:ext cx="4032250" cy="0"/>
          </a:xfrm>
          <a:prstGeom prst="line">
            <a:avLst/>
          </a:prstGeom>
          <a:noFill/>
          <a:ln w="9525">
            <a:solidFill>
              <a:schemeClr val="bg2"/>
            </a:solidFill>
            <a:round/>
          </a:ln>
        </p:spPr>
        <p:txBody>
          <a:bodyPr/>
          <a:lstStyle/>
          <a:p>
            <a:endParaRPr lang="en-IN"/>
          </a:p>
        </p:txBody>
      </p:sp>
      <p:sp>
        <p:nvSpPr>
          <p:cNvPr id="49272" name="Oval 120"/>
          <p:cNvSpPr>
            <a:spLocks noChangeArrowheads="1"/>
          </p:cNvSpPr>
          <p:nvPr/>
        </p:nvSpPr>
        <p:spPr bwMode="auto">
          <a:xfrm>
            <a:off x="4957763" y="243046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9273" name="Oval 121"/>
          <p:cNvSpPr>
            <a:spLocks noChangeArrowheads="1"/>
          </p:cNvSpPr>
          <p:nvPr/>
        </p:nvSpPr>
        <p:spPr bwMode="auto">
          <a:xfrm>
            <a:off x="5761038" y="24257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49274" name="Text Box 122"/>
          <p:cNvSpPr txBox="1">
            <a:spLocks noChangeArrowheads="1"/>
          </p:cNvSpPr>
          <p:nvPr/>
        </p:nvSpPr>
        <p:spPr bwMode="auto">
          <a:xfrm>
            <a:off x="4622800" y="2189163"/>
            <a:ext cx="447675" cy="274637"/>
          </a:xfrm>
          <a:prstGeom prst="rect">
            <a:avLst/>
          </a:prstGeom>
          <a:noFill/>
          <a:ln w="9525">
            <a:noFill/>
            <a:miter lim="800000"/>
          </a:ln>
        </p:spPr>
        <p:txBody>
          <a:bodyPr>
            <a:spAutoFit/>
          </a:bodyPr>
          <a:lstStyle/>
          <a:p>
            <a:pPr>
              <a:spcBef>
                <a:spcPct val="50000"/>
              </a:spcBef>
            </a:pPr>
            <a:r>
              <a:rPr lang="en-US" sz="1200"/>
              <a:t>3</a:t>
            </a:r>
            <a:r>
              <a:rPr lang="en-US" sz="1200" baseline="-25000"/>
              <a:t>1</a:t>
            </a:r>
            <a:r>
              <a:rPr lang="en-US" sz="1200"/>
              <a:t>’</a:t>
            </a:r>
            <a:endParaRPr lang="en-US" sz="1200"/>
          </a:p>
        </p:txBody>
      </p:sp>
      <p:sp>
        <p:nvSpPr>
          <p:cNvPr id="49275" name="Text Box 123"/>
          <p:cNvSpPr txBox="1">
            <a:spLocks noChangeArrowheads="1"/>
          </p:cNvSpPr>
          <p:nvPr/>
        </p:nvSpPr>
        <p:spPr bwMode="auto">
          <a:xfrm>
            <a:off x="5705475" y="2206625"/>
            <a:ext cx="447675" cy="274638"/>
          </a:xfrm>
          <a:prstGeom prst="rect">
            <a:avLst/>
          </a:prstGeom>
          <a:noFill/>
          <a:ln w="9525">
            <a:noFill/>
            <a:miter lim="800000"/>
          </a:ln>
        </p:spPr>
        <p:txBody>
          <a:bodyPr>
            <a:spAutoFit/>
          </a:bodyPr>
          <a:lstStyle/>
          <a:p>
            <a:pPr>
              <a:spcBef>
                <a:spcPct val="50000"/>
              </a:spcBef>
            </a:pPr>
            <a:r>
              <a:rPr lang="en-US" sz="1200"/>
              <a:t>5</a:t>
            </a:r>
            <a:r>
              <a:rPr lang="en-US" sz="1200" baseline="-25000"/>
              <a:t>1</a:t>
            </a:r>
            <a:r>
              <a:rPr lang="en-US" sz="1200"/>
              <a:t>’</a:t>
            </a:r>
            <a:endParaRPr lang="en-US" sz="1200"/>
          </a:p>
        </p:txBody>
      </p:sp>
      <p:sp>
        <p:nvSpPr>
          <p:cNvPr id="49276" name="Line 124"/>
          <p:cNvSpPr>
            <a:spLocks noChangeShapeType="1"/>
          </p:cNvSpPr>
          <p:nvPr/>
        </p:nvSpPr>
        <p:spPr bwMode="auto">
          <a:xfrm>
            <a:off x="1433513" y="2787650"/>
            <a:ext cx="4765675" cy="0"/>
          </a:xfrm>
          <a:prstGeom prst="line">
            <a:avLst/>
          </a:prstGeom>
          <a:noFill/>
          <a:ln w="9525">
            <a:solidFill>
              <a:schemeClr val="bg2"/>
            </a:solidFill>
            <a:round/>
          </a:ln>
        </p:spPr>
        <p:txBody>
          <a:bodyPr/>
          <a:lstStyle/>
          <a:p>
            <a:endParaRPr lang="en-IN"/>
          </a:p>
        </p:txBody>
      </p:sp>
      <p:sp>
        <p:nvSpPr>
          <p:cNvPr id="49277" name="Oval 125"/>
          <p:cNvSpPr>
            <a:spLocks noChangeArrowheads="1"/>
          </p:cNvSpPr>
          <p:nvPr/>
        </p:nvSpPr>
        <p:spPr bwMode="auto">
          <a:xfrm>
            <a:off x="4659313" y="27638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9278" name="Oval 126"/>
          <p:cNvSpPr>
            <a:spLocks noChangeArrowheads="1"/>
          </p:cNvSpPr>
          <p:nvPr/>
        </p:nvSpPr>
        <p:spPr bwMode="auto">
          <a:xfrm>
            <a:off x="6037263" y="27638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9279" name="Text Box 127"/>
          <p:cNvSpPr txBox="1">
            <a:spLocks noChangeArrowheads="1"/>
          </p:cNvSpPr>
          <p:nvPr/>
        </p:nvSpPr>
        <p:spPr bwMode="auto">
          <a:xfrm>
            <a:off x="4357688" y="2671763"/>
            <a:ext cx="447675" cy="274637"/>
          </a:xfrm>
          <a:prstGeom prst="rect">
            <a:avLst/>
          </a:prstGeom>
          <a:noFill/>
          <a:ln w="9525">
            <a:noFill/>
            <a:miter lim="800000"/>
          </a:ln>
        </p:spPr>
        <p:txBody>
          <a:bodyPr>
            <a:spAutoFit/>
          </a:bodyPr>
          <a:lstStyle/>
          <a:p>
            <a:pPr>
              <a:spcBef>
                <a:spcPct val="50000"/>
              </a:spcBef>
            </a:pPr>
            <a:r>
              <a:rPr lang="en-US" sz="1200"/>
              <a:t>2</a:t>
            </a:r>
            <a:r>
              <a:rPr lang="en-US" sz="1200" baseline="-25000"/>
              <a:t>1</a:t>
            </a:r>
            <a:r>
              <a:rPr lang="en-US" sz="1200"/>
              <a:t>’</a:t>
            </a:r>
            <a:endParaRPr lang="en-US" sz="1200"/>
          </a:p>
        </p:txBody>
      </p:sp>
      <p:sp>
        <p:nvSpPr>
          <p:cNvPr id="49280" name="Text Box 128"/>
          <p:cNvSpPr txBox="1">
            <a:spLocks noChangeArrowheads="1"/>
          </p:cNvSpPr>
          <p:nvPr/>
        </p:nvSpPr>
        <p:spPr bwMode="auto">
          <a:xfrm>
            <a:off x="6043613" y="2586038"/>
            <a:ext cx="447675" cy="274637"/>
          </a:xfrm>
          <a:prstGeom prst="rect">
            <a:avLst/>
          </a:prstGeom>
          <a:noFill/>
          <a:ln w="9525">
            <a:noFill/>
            <a:miter lim="800000"/>
          </a:ln>
        </p:spPr>
        <p:txBody>
          <a:bodyPr>
            <a:spAutoFit/>
          </a:bodyPr>
          <a:lstStyle/>
          <a:p>
            <a:pPr>
              <a:spcBef>
                <a:spcPct val="50000"/>
              </a:spcBef>
            </a:pPr>
            <a:r>
              <a:rPr lang="en-US" sz="1200"/>
              <a:t>6</a:t>
            </a:r>
            <a:r>
              <a:rPr lang="en-US" sz="1200" baseline="-25000"/>
              <a:t>1</a:t>
            </a:r>
            <a:r>
              <a:rPr lang="en-US" sz="1200"/>
              <a:t>’</a:t>
            </a:r>
            <a:endParaRPr lang="en-US" sz="1200"/>
          </a:p>
        </p:txBody>
      </p:sp>
      <p:sp>
        <p:nvSpPr>
          <p:cNvPr id="49281" name="Line 129"/>
          <p:cNvSpPr>
            <a:spLocks noChangeShapeType="1"/>
          </p:cNvSpPr>
          <p:nvPr/>
        </p:nvSpPr>
        <p:spPr bwMode="auto">
          <a:xfrm>
            <a:off x="1304925" y="3240088"/>
            <a:ext cx="4894263" cy="0"/>
          </a:xfrm>
          <a:prstGeom prst="line">
            <a:avLst/>
          </a:prstGeom>
          <a:noFill/>
          <a:ln w="9525">
            <a:solidFill>
              <a:schemeClr val="bg2"/>
            </a:solidFill>
            <a:round/>
          </a:ln>
        </p:spPr>
        <p:txBody>
          <a:bodyPr/>
          <a:lstStyle/>
          <a:p>
            <a:endParaRPr lang="en-IN"/>
          </a:p>
        </p:txBody>
      </p:sp>
      <p:sp>
        <p:nvSpPr>
          <p:cNvPr id="49282" name="Oval 130"/>
          <p:cNvSpPr>
            <a:spLocks noChangeArrowheads="1"/>
          </p:cNvSpPr>
          <p:nvPr/>
        </p:nvSpPr>
        <p:spPr bwMode="auto">
          <a:xfrm>
            <a:off x="4560888" y="321627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49283" name="Oval 131"/>
          <p:cNvSpPr>
            <a:spLocks noChangeArrowheads="1"/>
          </p:cNvSpPr>
          <p:nvPr/>
        </p:nvSpPr>
        <p:spPr bwMode="auto">
          <a:xfrm>
            <a:off x="6148388" y="32083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9284" name="Text Box 132"/>
          <p:cNvSpPr txBox="1">
            <a:spLocks noChangeArrowheads="1"/>
          </p:cNvSpPr>
          <p:nvPr/>
        </p:nvSpPr>
        <p:spPr bwMode="auto">
          <a:xfrm>
            <a:off x="4224338" y="3078163"/>
            <a:ext cx="447675" cy="274637"/>
          </a:xfrm>
          <a:prstGeom prst="rect">
            <a:avLst/>
          </a:prstGeom>
          <a:noFill/>
          <a:ln w="9525">
            <a:noFill/>
            <a:miter lim="800000"/>
          </a:ln>
        </p:spPr>
        <p:txBody>
          <a:bodyPr>
            <a:spAutoFit/>
          </a:bodyPr>
          <a:lstStyle/>
          <a:p>
            <a:pPr>
              <a:spcBef>
                <a:spcPct val="50000"/>
              </a:spcBef>
            </a:pPr>
            <a:r>
              <a:rPr lang="en-US" sz="1200"/>
              <a:t>1</a:t>
            </a:r>
            <a:r>
              <a:rPr lang="en-US" sz="1200" baseline="-25000"/>
              <a:t>1</a:t>
            </a:r>
            <a:r>
              <a:rPr lang="en-US" sz="1200"/>
              <a:t>’</a:t>
            </a:r>
            <a:endParaRPr lang="en-US" sz="1200"/>
          </a:p>
        </p:txBody>
      </p:sp>
      <p:sp>
        <p:nvSpPr>
          <p:cNvPr id="49285" name="Text Box 133"/>
          <p:cNvSpPr txBox="1">
            <a:spLocks noChangeArrowheads="1"/>
          </p:cNvSpPr>
          <p:nvPr/>
        </p:nvSpPr>
        <p:spPr bwMode="auto">
          <a:xfrm>
            <a:off x="6172200" y="3070225"/>
            <a:ext cx="447675" cy="274638"/>
          </a:xfrm>
          <a:prstGeom prst="rect">
            <a:avLst/>
          </a:prstGeom>
          <a:noFill/>
          <a:ln w="9525">
            <a:noFill/>
            <a:miter lim="800000"/>
          </a:ln>
        </p:spPr>
        <p:txBody>
          <a:bodyPr>
            <a:spAutoFit/>
          </a:bodyPr>
          <a:lstStyle/>
          <a:p>
            <a:pPr>
              <a:spcBef>
                <a:spcPct val="50000"/>
              </a:spcBef>
            </a:pPr>
            <a:r>
              <a:rPr lang="en-US" sz="1200"/>
              <a:t>7</a:t>
            </a:r>
            <a:r>
              <a:rPr lang="en-US" sz="1200" baseline="-25000"/>
              <a:t>1</a:t>
            </a:r>
            <a:r>
              <a:rPr lang="en-US" sz="1200"/>
              <a:t>’</a:t>
            </a:r>
            <a:endParaRPr lang="en-US" sz="1200"/>
          </a:p>
        </p:txBody>
      </p:sp>
      <p:sp>
        <p:nvSpPr>
          <p:cNvPr id="49287" name="Line 135"/>
          <p:cNvSpPr>
            <a:spLocks noChangeShapeType="1"/>
          </p:cNvSpPr>
          <p:nvPr/>
        </p:nvSpPr>
        <p:spPr bwMode="auto">
          <a:xfrm>
            <a:off x="1427163" y="3702050"/>
            <a:ext cx="4765675" cy="0"/>
          </a:xfrm>
          <a:prstGeom prst="line">
            <a:avLst/>
          </a:prstGeom>
          <a:noFill/>
          <a:ln w="9525">
            <a:solidFill>
              <a:schemeClr val="bg2"/>
            </a:solidFill>
            <a:round/>
          </a:ln>
        </p:spPr>
        <p:txBody>
          <a:bodyPr/>
          <a:lstStyle/>
          <a:p>
            <a:endParaRPr lang="en-IN"/>
          </a:p>
        </p:txBody>
      </p:sp>
      <p:sp>
        <p:nvSpPr>
          <p:cNvPr id="49288" name="Oval 136"/>
          <p:cNvSpPr>
            <a:spLocks noChangeArrowheads="1"/>
          </p:cNvSpPr>
          <p:nvPr/>
        </p:nvSpPr>
        <p:spPr bwMode="auto">
          <a:xfrm>
            <a:off x="4665663" y="36782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9289" name="Text Box 137"/>
          <p:cNvSpPr txBox="1">
            <a:spLocks noChangeArrowheads="1"/>
          </p:cNvSpPr>
          <p:nvPr/>
        </p:nvSpPr>
        <p:spPr bwMode="auto">
          <a:xfrm>
            <a:off x="4270375" y="3540125"/>
            <a:ext cx="447675" cy="274638"/>
          </a:xfrm>
          <a:prstGeom prst="rect">
            <a:avLst/>
          </a:prstGeom>
          <a:noFill/>
          <a:ln w="9525">
            <a:noFill/>
            <a:miter lim="800000"/>
          </a:ln>
        </p:spPr>
        <p:txBody>
          <a:bodyPr>
            <a:spAutoFit/>
          </a:bodyPr>
          <a:lstStyle/>
          <a:p>
            <a:pPr>
              <a:spcBef>
                <a:spcPct val="50000"/>
              </a:spcBef>
            </a:pPr>
            <a:r>
              <a:rPr lang="en-US" sz="1200"/>
              <a:t>12</a:t>
            </a:r>
            <a:r>
              <a:rPr lang="en-US" sz="1200" baseline="-25000"/>
              <a:t>1</a:t>
            </a:r>
            <a:r>
              <a:rPr lang="en-US" sz="1200"/>
              <a:t>’</a:t>
            </a:r>
            <a:endParaRPr lang="en-US" sz="1200"/>
          </a:p>
        </p:txBody>
      </p:sp>
      <p:sp>
        <p:nvSpPr>
          <p:cNvPr id="49290" name="Oval 138"/>
          <p:cNvSpPr>
            <a:spLocks noChangeArrowheads="1"/>
          </p:cNvSpPr>
          <p:nvPr/>
        </p:nvSpPr>
        <p:spPr bwMode="auto">
          <a:xfrm>
            <a:off x="6037263" y="36782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9291" name="Text Box 139"/>
          <p:cNvSpPr txBox="1">
            <a:spLocks noChangeArrowheads="1"/>
          </p:cNvSpPr>
          <p:nvPr/>
        </p:nvSpPr>
        <p:spPr bwMode="auto">
          <a:xfrm>
            <a:off x="6049963" y="3540125"/>
            <a:ext cx="447675" cy="274638"/>
          </a:xfrm>
          <a:prstGeom prst="rect">
            <a:avLst/>
          </a:prstGeom>
          <a:noFill/>
          <a:ln w="9525">
            <a:noFill/>
            <a:miter lim="800000"/>
          </a:ln>
        </p:spPr>
        <p:txBody>
          <a:bodyPr>
            <a:spAutoFit/>
          </a:bodyPr>
          <a:lstStyle/>
          <a:p>
            <a:pPr>
              <a:spcBef>
                <a:spcPct val="50000"/>
              </a:spcBef>
            </a:pPr>
            <a:r>
              <a:rPr lang="en-US" sz="1200"/>
              <a:t>8</a:t>
            </a:r>
            <a:r>
              <a:rPr lang="en-US" sz="1200" baseline="-25000"/>
              <a:t>1</a:t>
            </a:r>
            <a:r>
              <a:rPr lang="en-US" sz="1200"/>
              <a:t>’</a:t>
            </a:r>
            <a:endParaRPr lang="en-US" sz="1200"/>
          </a:p>
        </p:txBody>
      </p:sp>
      <p:sp>
        <p:nvSpPr>
          <p:cNvPr id="49292" name="Line 140"/>
          <p:cNvSpPr>
            <a:spLocks noChangeShapeType="1"/>
          </p:cNvSpPr>
          <p:nvPr/>
        </p:nvSpPr>
        <p:spPr bwMode="auto">
          <a:xfrm>
            <a:off x="1763713" y="4029075"/>
            <a:ext cx="4032250" cy="0"/>
          </a:xfrm>
          <a:prstGeom prst="line">
            <a:avLst/>
          </a:prstGeom>
          <a:noFill/>
          <a:ln w="9525">
            <a:solidFill>
              <a:schemeClr val="bg2"/>
            </a:solidFill>
            <a:round/>
          </a:ln>
        </p:spPr>
        <p:txBody>
          <a:bodyPr/>
          <a:lstStyle/>
          <a:p>
            <a:endParaRPr lang="en-IN"/>
          </a:p>
        </p:txBody>
      </p:sp>
      <p:sp>
        <p:nvSpPr>
          <p:cNvPr id="49293" name="Oval 141"/>
          <p:cNvSpPr>
            <a:spLocks noChangeArrowheads="1"/>
          </p:cNvSpPr>
          <p:nvPr/>
        </p:nvSpPr>
        <p:spPr bwMode="auto">
          <a:xfrm>
            <a:off x="4956175" y="40052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9294" name="Text Box 142"/>
          <p:cNvSpPr txBox="1">
            <a:spLocks noChangeArrowheads="1"/>
          </p:cNvSpPr>
          <p:nvPr/>
        </p:nvSpPr>
        <p:spPr bwMode="auto">
          <a:xfrm>
            <a:off x="4622800" y="4005263"/>
            <a:ext cx="447675" cy="274637"/>
          </a:xfrm>
          <a:prstGeom prst="rect">
            <a:avLst/>
          </a:prstGeom>
          <a:noFill/>
          <a:ln w="9525">
            <a:noFill/>
            <a:miter lim="800000"/>
          </a:ln>
        </p:spPr>
        <p:txBody>
          <a:bodyPr>
            <a:spAutoFit/>
          </a:bodyPr>
          <a:lstStyle/>
          <a:p>
            <a:pPr>
              <a:spcBef>
                <a:spcPct val="50000"/>
              </a:spcBef>
            </a:pPr>
            <a:r>
              <a:rPr lang="en-US" sz="1200"/>
              <a:t>11</a:t>
            </a:r>
            <a:r>
              <a:rPr lang="en-US" sz="1200" baseline="-25000"/>
              <a:t>1</a:t>
            </a:r>
            <a:r>
              <a:rPr lang="en-US" sz="1200"/>
              <a:t>’</a:t>
            </a:r>
            <a:endParaRPr lang="en-US" sz="1200"/>
          </a:p>
        </p:txBody>
      </p:sp>
      <p:sp>
        <p:nvSpPr>
          <p:cNvPr id="49295" name="Oval 143"/>
          <p:cNvSpPr>
            <a:spLocks noChangeArrowheads="1"/>
          </p:cNvSpPr>
          <p:nvPr/>
        </p:nvSpPr>
        <p:spPr bwMode="auto">
          <a:xfrm>
            <a:off x="5759450" y="399573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9296" name="Text Box 144"/>
          <p:cNvSpPr txBox="1">
            <a:spLocks noChangeArrowheads="1"/>
          </p:cNvSpPr>
          <p:nvPr/>
        </p:nvSpPr>
        <p:spPr bwMode="auto">
          <a:xfrm>
            <a:off x="5724525" y="3913188"/>
            <a:ext cx="447675" cy="274637"/>
          </a:xfrm>
          <a:prstGeom prst="rect">
            <a:avLst/>
          </a:prstGeom>
          <a:noFill/>
          <a:ln w="9525">
            <a:noFill/>
            <a:miter lim="800000"/>
          </a:ln>
        </p:spPr>
        <p:txBody>
          <a:bodyPr>
            <a:spAutoFit/>
          </a:bodyPr>
          <a:lstStyle/>
          <a:p>
            <a:pPr>
              <a:spcBef>
                <a:spcPct val="50000"/>
              </a:spcBef>
            </a:pPr>
            <a:r>
              <a:rPr lang="en-US" sz="1200"/>
              <a:t>9</a:t>
            </a:r>
            <a:r>
              <a:rPr lang="en-US" sz="1200" baseline="-25000"/>
              <a:t>1</a:t>
            </a:r>
            <a:r>
              <a:rPr lang="en-US" sz="1200"/>
              <a:t>’</a:t>
            </a:r>
            <a:endParaRPr lang="en-US" sz="1200"/>
          </a:p>
        </p:txBody>
      </p:sp>
      <p:sp>
        <p:nvSpPr>
          <p:cNvPr id="49297" name="Line 145"/>
          <p:cNvSpPr>
            <a:spLocks noChangeShapeType="1"/>
          </p:cNvSpPr>
          <p:nvPr/>
        </p:nvSpPr>
        <p:spPr bwMode="auto">
          <a:xfrm>
            <a:off x="2217738" y="4156075"/>
            <a:ext cx="3179762" cy="0"/>
          </a:xfrm>
          <a:prstGeom prst="line">
            <a:avLst/>
          </a:prstGeom>
          <a:noFill/>
          <a:ln w="9525">
            <a:solidFill>
              <a:schemeClr val="bg2"/>
            </a:solidFill>
            <a:round/>
          </a:ln>
        </p:spPr>
        <p:txBody>
          <a:bodyPr/>
          <a:lstStyle/>
          <a:p>
            <a:endParaRPr lang="en-IN"/>
          </a:p>
        </p:txBody>
      </p:sp>
      <p:sp>
        <p:nvSpPr>
          <p:cNvPr id="49298" name="Oval 146"/>
          <p:cNvSpPr>
            <a:spLocks noChangeArrowheads="1"/>
          </p:cNvSpPr>
          <p:nvPr/>
        </p:nvSpPr>
        <p:spPr bwMode="auto">
          <a:xfrm>
            <a:off x="5356225" y="41322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9299" name="Text Box 147"/>
          <p:cNvSpPr txBox="1">
            <a:spLocks noChangeArrowheads="1"/>
          </p:cNvSpPr>
          <p:nvPr/>
        </p:nvSpPr>
        <p:spPr bwMode="auto">
          <a:xfrm>
            <a:off x="5257800" y="4314825"/>
            <a:ext cx="447675" cy="274638"/>
          </a:xfrm>
          <a:prstGeom prst="rect">
            <a:avLst/>
          </a:prstGeom>
          <a:noFill/>
          <a:ln w="9525">
            <a:noFill/>
            <a:miter lim="800000"/>
          </a:ln>
        </p:spPr>
        <p:txBody>
          <a:bodyPr>
            <a:spAutoFit/>
          </a:bodyPr>
          <a:lstStyle/>
          <a:p>
            <a:pPr>
              <a:spcBef>
                <a:spcPct val="50000"/>
              </a:spcBef>
            </a:pPr>
            <a:r>
              <a:rPr lang="en-US" sz="1200"/>
              <a:t>10</a:t>
            </a:r>
            <a:r>
              <a:rPr lang="en-US" sz="1200" baseline="-25000"/>
              <a:t>1</a:t>
            </a:r>
            <a:r>
              <a:rPr lang="en-US" sz="1200"/>
              <a:t>’</a:t>
            </a:r>
            <a:endParaRPr lang="en-US" sz="1200"/>
          </a:p>
        </p:txBody>
      </p:sp>
      <p:sp>
        <p:nvSpPr>
          <p:cNvPr id="49300" name="Oval 148"/>
          <p:cNvSpPr>
            <a:spLocks noChangeArrowheads="1"/>
          </p:cNvSpPr>
          <p:nvPr/>
        </p:nvSpPr>
        <p:spPr bwMode="auto">
          <a:xfrm>
            <a:off x="4586288" y="2319338"/>
            <a:ext cx="1585912" cy="1836737"/>
          </a:xfrm>
          <a:prstGeom prst="ellipse">
            <a:avLst/>
          </a:prstGeom>
          <a:solidFill>
            <a:schemeClr val="accent1">
              <a:alpha val="0"/>
            </a:schemeClr>
          </a:solidFill>
          <a:ln w="22225">
            <a:solidFill>
              <a:schemeClr val="tx1"/>
            </a:solidFill>
            <a:round/>
          </a:ln>
        </p:spPr>
        <p:txBody>
          <a:bodyPr wrap="none" anchor="ctr"/>
          <a:lstStyle/>
          <a:p>
            <a:endParaRPr lang="en-IN"/>
          </a:p>
        </p:txBody>
      </p:sp>
      <p:sp>
        <p:nvSpPr>
          <p:cNvPr id="49301" name="Line 149"/>
          <p:cNvSpPr>
            <a:spLocks noChangeShapeType="1"/>
          </p:cNvSpPr>
          <p:nvPr/>
        </p:nvSpPr>
        <p:spPr bwMode="auto">
          <a:xfrm flipV="1">
            <a:off x="1300163" y="1555750"/>
            <a:ext cx="3175" cy="1679575"/>
          </a:xfrm>
          <a:prstGeom prst="line">
            <a:avLst/>
          </a:prstGeom>
          <a:noFill/>
          <a:ln w="9525">
            <a:solidFill>
              <a:schemeClr val="bg2"/>
            </a:solidFill>
            <a:round/>
          </a:ln>
        </p:spPr>
        <p:txBody>
          <a:bodyPr/>
          <a:lstStyle/>
          <a:p>
            <a:endParaRPr lang="en-IN"/>
          </a:p>
        </p:txBody>
      </p:sp>
      <p:sp>
        <p:nvSpPr>
          <p:cNvPr id="49302" name="Line 150"/>
          <p:cNvSpPr>
            <a:spLocks noChangeShapeType="1"/>
          </p:cNvSpPr>
          <p:nvPr/>
        </p:nvSpPr>
        <p:spPr bwMode="auto">
          <a:xfrm flipV="1">
            <a:off x="3138488" y="1560513"/>
            <a:ext cx="3175" cy="1679575"/>
          </a:xfrm>
          <a:prstGeom prst="line">
            <a:avLst/>
          </a:prstGeom>
          <a:noFill/>
          <a:ln w="9525">
            <a:solidFill>
              <a:schemeClr val="bg2"/>
            </a:solidFill>
            <a:round/>
          </a:ln>
        </p:spPr>
        <p:txBody>
          <a:bodyPr/>
          <a:lstStyle/>
          <a:p>
            <a:endParaRPr lang="en-IN"/>
          </a:p>
        </p:txBody>
      </p:sp>
      <p:sp>
        <p:nvSpPr>
          <p:cNvPr id="49303" name="Line 151"/>
          <p:cNvSpPr>
            <a:spLocks noChangeShapeType="1"/>
          </p:cNvSpPr>
          <p:nvPr/>
        </p:nvSpPr>
        <p:spPr bwMode="auto">
          <a:xfrm>
            <a:off x="1300163" y="1800225"/>
            <a:ext cx="1836737" cy="0"/>
          </a:xfrm>
          <a:prstGeom prst="line">
            <a:avLst/>
          </a:prstGeom>
          <a:noFill/>
          <a:ln w="9525">
            <a:solidFill>
              <a:schemeClr val="tx1"/>
            </a:solidFill>
            <a:round/>
            <a:headEnd type="triangle" w="med" len="med"/>
            <a:tailEnd type="triangle" w="med" len="med"/>
          </a:ln>
        </p:spPr>
        <p:txBody>
          <a:bodyPr/>
          <a:lstStyle/>
          <a:p>
            <a:endParaRPr lang="en-IN"/>
          </a:p>
        </p:txBody>
      </p:sp>
      <p:sp>
        <p:nvSpPr>
          <p:cNvPr id="49304" name="Text Box 152"/>
          <p:cNvSpPr txBox="1">
            <a:spLocks noChangeArrowheads="1"/>
          </p:cNvSpPr>
          <p:nvPr/>
        </p:nvSpPr>
        <p:spPr bwMode="auto">
          <a:xfrm>
            <a:off x="1941513" y="1506538"/>
            <a:ext cx="719137" cy="366712"/>
          </a:xfrm>
          <a:prstGeom prst="rect">
            <a:avLst/>
          </a:prstGeom>
          <a:noFill/>
          <a:ln w="9525">
            <a:noFill/>
            <a:miter lim="800000"/>
          </a:ln>
        </p:spPr>
        <p:txBody>
          <a:bodyPr>
            <a:spAutoFit/>
          </a:bodyPr>
          <a:lstStyle/>
          <a:p>
            <a:pPr>
              <a:spcBef>
                <a:spcPct val="50000"/>
              </a:spcBef>
            </a:pPr>
            <a:r>
              <a:rPr lang="en-US"/>
              <a:t>50 </a:t>
            </a:r>
            <a:r>
              <a:rPr lang="en-US">
                <a:cs typeface="Arial" panose="02080604020202020204" pitchFamily="34" charset="0"/>
              </a:rPr>
              <a:t>Ø</a:t>
            </a:r>
            <a:endParaRPr lang="en-US">
              <a:cs typeface="Arial" panose="0208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9157"/>
                                        </p:tgtEl>
                                        <p:attrNameLst>
                                          <p:attrName>style.visibility</p:attrName>
                                        </p:attrNameLst>
                                      </p:cBhvr>
                                      <p:to>
                                        <p:strVal val="visible"/>
                                      </p:to>
                                    </p:set>
                                    <p:animEffect transition="in" filter="wipe(left)">
                                      <p:cBhvr>
                                        <p:cTn id="7" dur="500"/>
                                        <p:tgtEl>
                                          <p:spTgt spid="49157"/>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49158"/>
                                        </p:tgtEl>
                                        <p:attrNameLst>
                                          <p:attrName>style.visibility</p:attrName>
                                        </p:attrNameLst>
                                      </p:cBhvr>
                                      <p:to>
                                        <p:strVal val="visible"/>
                                      </p:to>
                                    </p:set>
                                    <p:anim calcmode="lin" valueType="num">
                                      <p:cBhvr>
                                        <p:cTn id="12" dur="500" fill="hold"/>
                                        <p:tgtEl>
                                          <p:spTgt spid="49158"/>
                                        </p:tgtEl>
                                        <p:attrNameLst>
                                          <p:attrName>ppt_w</p:attrName>
                                        </p:attrNameLst>
                                      </p:cBhvr>
                                      <p:tavLst>
                                        <p:tav tm="0">
                                          <p:val>
                                            <p:fltVal val="0"/>
                                          </p:val>
                                        </p:tav>
                                        <p:tav tm="100000">
                                          <p:val>
                                            <p:strVal val="#ppt_w"/>
                                          </p:val>
                                        </p:tav>
                                      </p:tavLst>
                                    </p:anim>
                                    <p:anim calcmode="lin" valueType="num">
                                      <p:cBhvr>
                                        <p:cTn id="13" dur="500" fill="hold"/>
                                        <p:tgtEl>
                                          <p:spTgt spid="49158"/>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49159"/>
                                        </p:tgtEl>
                                        <p:attrNameLst>
                                          <p:attrName>style.visibility</p:attrName>
                                        </p:attrNameLst>
                                      </p:cBhvr>
                                      <p:to>
                                        <p:strVal val="visible"/>
                                      </p:to>
                                    </p:set>
                                    <p:anim calcmode="lin" valueType="num">
                                      <p:cBhvr>
                                        <p:cTn id="18" dur="500" fill="hold"/>
                                        <p:tgtEl>
                                          <p:spTgt spid="49159"/>
                                        </p:tgtEl>
                                        <p:attrNameLst>
                                          <p:attrName>ppt_w</p:attrName>
                                        </p:attrNameLst>
                                      </p:cBhvr>
                                      <p:tavLst>
                                        <p:tav tm="0">
                                          <p:val>
                                            <p:fltVal val="0"/>
                                          </p:val>
                                        </p:tav>
                                        <p:tav tm="100000">
                                          <p:val>
                                            <p:strVal val="#ppt_w"/>
                                          </p:val>
                                        </p:tav>
                                      </p:tavLst>
                                    </p:anim>
                                    <p:anim calcmode="lin" valueType="num">
                                      <p:cBhvr>
                                        <p:cTn id="19" dur="500" fill="hold"/>
                                        <p:tgtEl>
                                          <p:spTgt spid="49159"/>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9184"/>
                                        </p:tgtEl>
                                        <p:attrNameLst>
                                          <p:attrName>style.visibility</p:attrName>
                                        </p:attrNameLst>
                                      </p:cBhvr>
                                      <p:to>
                                        <p:strVal val="visible"/>
                                      </p:to>
                                    </p:set>
                                    <p:animEffect transition="in" filter="wipe(down)">
                                      <p:cBhvr>
                                        <p:cTn id="24" dur="500"/>
                                        <p:tgtEl>
                                          <p:spTgt spid="4918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49189"/>
                                        </p:tgtEl>
                                        <p:attrNameLst>
                                          <p:attrName>style.visibility</p:attrName>
                                        </p:attrNameLst>
                                      </p:cBhvr>
                                      <p:to>
                                        <p:strVal val="visible"/>
                                      </p:to>
                                    </p:set>
                                    <p:animEffect transition="in" filter="wipe(down)">
                                      <p:cBhvr>
                                        <p:cTn id="29" dur="500"/>
                                        <p:tgtEl>
                                          <p:spTgt spid="4918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49185"/>
                                        </p:tgtEl>
                                        <p:attrNameLst>
                                          <p:attrName>style.visibility</p:attrName>
                                        </p:attrNameLst>
                                      </p:cBhvr>
                                      <p:to>
                                        <p:strVal val="visible"/>
                                      </p:to>
                                    </p:set>
                                    <p:animEffect transition="in" filter="wipe(left)">
                                      <p:cBhvr>
                                        <p:cTn id="34" dur="500"/>
                                        <p:tgtEl>
                                          <p:spTgt spid="4918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49301"/>
                                        </p:tgtEl>
                                        <p:attrNameLst>
                                          <p:attrName>style.visibility</p:attrName>
                                        </p:attrNameLst>
                                      </p:cBhvr>
                                      <p:to>
                                        <p:strVal val="visible"/>
                                      </p:to>
                                    </p:set>
                                    <p:animEffect transition="in" filter="wipe(down)">
                                      <p:cBhvr>
                                        <p:cTn id="39" dur="500"/>
                                        <p:tgtEl>
                                          <p:spTgt spid="49301"/>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49302"/>
                                        </p:tgtEl>
                                        <p:attrNameLst>
                                          <p:attrName>style.visibility</p:attrName>
                                        </p:attrNameLst>
                                      </p:cBhvr>
                                      <p:to>
                                        <p:strVal val="visible"/>
                                      </p:to>
                                    </p:set>
                                    <p:animEffect transition="in" filter="wipe(down)">
                                      <p:cBhvr>
                                        <p:cTn id="44" dur="500"/>
                                        <p:tgtEl>
                                          <p:spTgt spid="4930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9303"/>
                                        </p:tgtEl>
                                        <p:attrNameLst>
                                          <p:attrName>style.visibility</p:attrName>
                                        </p:attrNameLst>
                                      </p:cBhvr>
                                      <p:to>
                                        <p:strVal val="visible"/>
                                      </p:to>
                                    </p:set>
                                    <p:animEffect transition="in" filter="wipe(left)">
                                      <p:cBhvr>
                                        <p:cTn id="49" dur="500"/>
                                        <p:tgtEl>
                                          <p:spTgt spid="49303"/>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9304"/>
                                        </p:tgtEl>
                                        <p:attrNameLst>
                                          <p:attrName>style.visibility</p:attrName>
                                        </p:attrNameLst>
                                      </p:cBhvr>
                                      <p:to>
                                        <p:strVal val="visible"/>
                                      </p:to>
                                    </p:set>
                                    <p:animEffect transition="in" filter="wipe(down)">
                                      <p:cBhvr>
                                        <p:cTn id="52" dur="500"/>
                                        <p:tgtEl>
                                          <p:spTgt spid="49304"/>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1000" fill="hold"/>
                                        <p:tgtEl>
                                          <p:spTgt spid="2"/>
                                        </p:tgtEl>
                                        <p:attrNameLst>
                                          <p:attrName>ppt_w</p:attrName>
                                        </p:attrNameLst>
                                      </p:cBhvr>
                                      <p:tavLst>
                                        <p:tav tm="0">
                                          <p:val>
                                            <p:fltVal val="0"/>
                                          </p:val>
                                        </p:tav>
                                        <p:tav tm="100000">
                                          <p:val>
                                            <p:strVal val="#ppt_w"/>
                                          </p:val>
                                        </p:tav>
                                      </p:tavLst>
                                    </p:anim>
                                    <p:anim calcmode="lin" valueType="num">
                                      <p:cBhvr>
                                        <p:cTn id="58" dur="1000" fill="hold"/>
                                        <p:tgtEl>
                                          <p:spTgt spid="2"/>
                                        </p:tgtEl>
                                        <p:attrNameLst>
                                          <p:attrName>ppt_h</p:attrName>
                                        </p:attrNameLst>
                                      </p:cBhvr>
                                      <p:tavLst>
                                        <p:tav tm="0">
                                          <p:val>
                                            <p:fltVal val="0"/>
                                          </p:val>
                                        </p:tav>
                                        <p:tav tm="100000">
                                          <p:val>
                                            <p:strVal val="#ppt_h"/>
                                          </p:val>
                                        </p:tav>
                                      </p:tavLst>
                                    </p:anim>
                                    <p:animEffect transition="in" filter="fade">
                                      <p:cBhvr>
                                        <p:cTn id="59" dur="1000"/>
                                        <p:tgtEl>
                                          <p:spTgt spid="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9164"/>
                                        </p:tgtEl>
                                        <p:attrNameLst>
                                          <p:attrName>style.visibility</p:attrName>
                                        </p:attrNameLst>
                                      </p:cBhvr>
                                      <p:to>
                                        <p:strVal val="visible"/>
                                      </p:to>
                                    </p:set>
                                    <p:anim calcmode="lin" valueType="num">
                                      <p:cBhvr>
                                        <p:cTn id="62" dur="1000" fill="hold"/>
                                        <p:tgtEl>
                                          <p:spTgt spid="49164"/>
                                        </p:tgtEl>
                                        <p:attrNameLst>
                                          <p:attrName>ppt_w</p:attrName>
                                        </p:attrNameLst>
                                      </p:cBhvr>
                                      <p:tavLst>
                                        <p:tav tm="0">
                                          <p:val>
                                            <p:fltVal val="0"/>
                                          </p:val>
                                        </p:tav>
                                        <p:tav tm="100000">
                                          <p:val>
                                            <p:strVal val="#ppt_w"/>
                                          </p:val>
                                        </p:tav>
                                      </p:tavLst>
                                    </p:anim>
                                    <p:anim calcmode="lin" valueType="num">
                                      <p:cBhvr>
                                        <p:cTn id="63" dur="1000" fill="hold"/>
                                        <p:tgtEl>
                                          <p:spTgt spid="49164"/>
                                        </p:tgtEl>
                                        <p:attrNameLst>
                                          <p:attrName>ppt_h</p:attrName>
                                        </p:attrNameLst>
                                      </p:cBhvr>
                                      <p:tavLst>
                                        <p:tav tm="0">
                                          <p:val>
                                            <p:fltVal val="0"/>
                                          </p:val>
                                        </p:tav>
                                        <p:tav tm="100000">
                                          <p:val>
                                            <p:strVal val="#ppt_h"/>
                                          </p:val>
                                        </p:tav>
                                      </p:tavLst>
                                    </p:anim>
                                    <p:animEffect transition="in" filter="fade">
                                      <p:cBhvr>
                                        <p:cTn id="64" dur="1000"/>
                                        <p:tgtEl>
                                          <p:spTgt spid="49164"/>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nodeType="clickEffect">
                                  <p:stCondLst>
                                    <p:cond delay="0"/>
                                  </p:stCondLst>
                                  <p:childTnLst>
                                    <p:set>
                                      <p:cBhvr>
                                        <p:cTn id="68" dur="1" fill="hold">
                                          <p:stCondLst>
                                            <p:cond delay="0"/>
                                          </p:stCondLst>
                                        </p:cTn>
                                        <p:tgtEl>
                                          <p:spTgt spid="3"/>
                                        </p:tgtEl>
                                        <p:attrNameLst>
                                          <p:attrName>style.visibility</p:attrName>
                                        </p:attrNameLst>
                                      </p:cBhvr>
                                      <p:to>
                                        <p:strVal val="visible"/>
                                      </p:to>
                                    </p:set>
                                    <p:anim calcmode="lin" valueType="num">
                                      <p:cBhvr>
                                        <p:cTn id="69" dur="2000" fill="hold"/>
                                        <p:tgtEl>
                                          <p:spTgt spid="3"/>
                                        </p:tgtEl>
                                        <p:attrNameLst>
                                          <p:attrName>ppt_w</p:attrName>
                                        </p:attrNameLst>
                                      </p:cBhvr>
                                      <p:tavLst>
                                        <p:tav tm="0">
                                          <p:val>
                                            <p:fltVal val="0"/>
                                          </p:val>
                                        </p:tav>
                                        <p:tav tm="100000">
                                          <p:val>
                                            <p:strVal val="#ppt_w"/>
                                          </p:val>
                                        </p:tav>
                                      </p:tavLst>
                                    </p:anim>
                                    <p:anim calcmode="lin" valueType="num">
                                      <p:cBhvr>
                                        <p:cTn id="70" dur="2000" fill="hold"/>
                                        <p:tgtEl>
                                          <p:spTgt spid="3"/>
                                        </p:tgtEl>
                                        <p:attrNameLst>
                                          <p:attrName>ppt_h</p:attrName>
                                        </p:attrNameLst>
                                      </p:cBhvr>
                                      <p:tavLst>
                                        <p:tav tm="0">
                                          <p:val>
                                            <p:fltVal val="0"/>
                                          </p:val>
                                        </p:tav>
                                        <p:tav tm="100000">
                                          <p:val>
                                            <p:strVal val="#ppt_h"/>
                                          </p:val>
                                        </p:tav>
                                      </p:tavLst>
                                    </p:anim>
                                    <p:animEffect transition="in" filter="fade">
                                      <p:cBhvr>
                                        <p:cTn id="71" dur="2000"/>
                                        <p:tgtEl>
                                          <p:spTgt spid="3"/>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49188"/>
                                        </p:tgtEl>
                                        <p:attrNameLst>
                                          <p:attrName>style.visibility</p:attrName>
                                        </p:attrNameLst>
                                      </p:cBhvr>
                                      <p:to>
                                        <p:strVal val="visible"/>
                                      </p:to>
                                    </p:set>
                                    <p:animEffect transition="in" filter="wipe(left)">
                                      <p:cBhvr>
                                        <p:cTn id="76" dur="500"/>
                                        <p:tgtEl>
                                          <p:spTgt spid="4918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1" fill="hold" grpId="0" nodeType="clickEffect">
                                  <p:stCondLst>
                                    <p:cond delay="0"/>
                                  </p:stCondLst>
                                  <p:childTnLst>
                                    <p:set>
                                      <p:cBhvr>
                                        <p:cTn id="80" dur="1" fill="hold">
                                          <p:stCondLst>
                                            <p:cond delay="0"/>
                                          </p:stCondLst>
                                        </p:cTn>
                                        <p:tgtEl>
                                          <p:spTgt spid="49187"/>
                                        </p:tgtEl>
                                        <p:attrNameLst>
                                          <p:attrName>style.visibility</p:attrName>
                                        </p:attrNameLst>
                                      </p:cBhvr>
                                      <p:to>
                                        <p:strVal val="visible"/>
                                      </p:to>
                                    </p:set>
                                    <p:animEffect transition="in" filter="wipe(up)">
                                      <p:cBhvr>
                                        <p:cTn id="81" dur="500"/>
                                        <p:tgtEl>
                                          <p:spTgt spid="49187"/>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49190"/>
                                        </p:tgtEl>
                                        <p:attrNameLst>
                                          <p:attrName>style.visibility</p:attrName>
                                        </p:attrNameLst>
                                      </p:cBhvr>
                                      <p:to>
                                        <p:strVal val="visible"/>
                                      </p:to>
                                    </p:set>
                                    <p:animEffect transition="in" filter="wipe(down)">
                                      <p:cBhvr>
                                        <p:cTn id="86" dur="500"/>
                                        <p:tgtEl>
                                          <p:spTgt spid="49190"/>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8" fill="hold" grpId="0" nodeType="clickEffect">
                                  <p:stCondLst>
                                    <p:cond delay="0"/>
                                  </p:stCondLst>
                                  <p:childTnLst>
                                    <p:set>
                                      <p:cBhvr>
                                        <p:cTn id="90" dur="1" fill="hold">
                                          <p:stCondLst>
                                            <p:cond delay="0"/>
                                          </p:stCondLst>
                                        </p:cTn>
                                        <p:tgtEl>
                                          <p:spTgt spid="49186"/>
                                        </p:tgtEl>
                                        <p:attrNameLst>
                                          <p:attrName>style.visibility</p:attrName>
                                        </p:attrNameLst>
                                      </p:cBhvr>
                                      <p:to>
                                        <p:strVal val="visible"/>
                                      </p:to>
                                    </p:set>
                                    <p:animEffect transition="in" filter="wipe(left)">
                                      <p:cBhvr>
                                        <p:cTn id="91" dur="500"/>
                                        <p:tgtEl>
                                          <p:spTgt spid="49186"/>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1" fill="hold" grpId="0" nodeType="clickEffect">
                                  <p:stCondLst>
                                    <p:cond delay="0"/>
                                  </p:stCondLst>
                                  <p:childTnLst>
                                    <p:set>
                                      <p:cBhvr>
                                        <p:cTn id="95" dur="1" fill="hold">
                                          <p:stCondLst>
                                            <p:cond delay="0"/>
                                          </p:stCondLst>
                                        </p:cTn>
                                        <p:tgtEl>
                                          <p:spTgt spid="49191"/>
                                        </p:tgtEl>
                                        <p:attrNameLst>
                                          <p:attrName>style.visibility</p:attrName>
                                        </p:attrNameLst>
                                      </p:cBhvr>
                                      <p:to>
                                        <p:strVal val="visible"/>
                                      </p:to>
                                    </p:set>
                                    <p:animEffect transition="in" filter="wipe(up)">
                                      <p:cBhvr>
                                        <p:cTn id="96" dur="500"/>
                                        <p:tgtEl>
                                          <p:spTgt spid="49191"/>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49213"/>
                                        </p:tgtEl>
                                        <p:attrNameLst>
                                          <p:attrName>style.visibility</p:attrName>
                                        </p:attrNameLst>
                                      </p:cBhvr>
                                      <p:to>
                                        <p:strVal val="visible"/>
                                      </p:to>
                                    </p:set>
                                    <p:animEffect transition="in" filter="wipe(down)">
                                      <p:cBhvr>
                                        <p:cTn id="101" dur="500"/>
                                        <p:tgtEl>
                                          <p:spTgt spid="49213"/>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4" fill="hold" grpId="0" nodeType="clickEffect">
                                  <p:stCondLst>
                                    <p:cond delay="0"/>
                                  </p:stCondLst>
                                  <p:childTnLst>
                                    <p:set>
                                      <p:cBhvr>
                                        <p:cTn id="105" dur="1" fill="hold">
                                          <p:stCondLst>
                                            <p:cond delay="0"/>
                                          </p:stCondLst>
                                        </p:cTn>
                                        <p:tgtEl>
                                          <p:spTgt spid="49212"/>
                                        </p:tgtEl>
                                        <p:attrNameLst>
                                          <p:attrName>style.visibility</p:attrName>
                                        </p:attrNameLst>
                                      </p:cBhvr>
                                      <p:to>
                                        <p:strVal val="visible"/>
                                      </p:to>
                                    </p:set>
                                    <p:animEffect transition="in" filter="wipe(down)">
                                      <p:cBhvr>
                                        <p:cTn id="106" dur="500"/>
                                        <p:tgtEl>
                                          <p:spTgt spid="49212"/>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1" fill="hold" grpId="0" nodeType="clickEffect">
                                  <p:stCondLst>
                                    <p:cond delay="0"/>
                                  </p:stCondLst>
                                  <p:childTnLst>
                                    <p:set>
                                      <p:cBhvr>
                                        <p:cTn id="110" dur="1" fill="hold">
                                          <p:stCondLst>
                                            <p:cond delay="0"/>
                                          </p:stCondLst>
                                        </p:cTn>
                                        <p:tgtEl>
                                          <p:spTgt spid="49193"/>
                                        </p:tgtEl>
                                        <p:attrNameLst>
                                          <p:attrName>style.visibility</p:attrName>
                                        </p:attrNameLst>
                                      </p:cBhvr>
                                      <p:to>
                                        <p:strVal val="visible"/>
                                      </p:to>
                                    </p:set>
                                    <p:animEffect transition="in" filter="wipe(up)">
                                      <p:cBhvr>
                                        <p:cTn id="111" dur="500"/>
                                        <p:tgtEl>
                                          <p:spTgt spid="49193"/>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4" fill="hold" grpId="0" nodeType="clickEffect">
                                  <p:stCondLst>
                                    <p:cond delay="0"/>
                                  </p:stCondLst>
                                  <p:childTnLst>
                                    <p:set>
                                      <p:cBhvr>
                                        <p:cTn id="115" dur="1" fill="hold">
                                          <p:stCondLst>
                                            <p:cond delay="0"/>
                                          </p:stCondLst>
                                        </p:cTn>
                                        <p:tgtEl>
                                          <p:spTgt spid="49215"/>
                                        </p:tgtEl>
                                        <p:attrNameLst>
                                          <p:attrName>style.visibility</p:attrName>
                                        </p:attrNameLst>
                                      </p:cBhvr>
                                      <p:to>
                                        <p:strVal val="visible"/>
                                      </p:to>
                                    </p:set>
                                    <p:animEffect transition="in" filter="wipe(down)">
                                      <p:cBhvr>
                                        <p:cTn id="116" dur="500"/>
                                        <p:tgtEl>
                                          <p:spTgt spid="49215"/>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4" fill="hold" grpId="0" nodeType="clickEffect">
                                  <p:stCondLst>
                                    <p:cond delay="0"/>
                                  </p:stCondLst>
                                  <p:childTnLst>
                                    <p:set>
                                      <p:cBhvr>
                                        <p:cTn id="120" dur="1" fill="hold">
                                          <p:stCondLst>
                                            <p:cond delay="0"/>
                                          </p:stCondLst>
                                        </p:cTn>
                                        <p:tgtEl>
                                          <p:spTgt spid="49214"/>
                                        </p:tgtEl>
                                        <p:attrNameLst>
                                          <p:attrName>style.visibility</p:attrName>
                                        </p:attrNameLst>
                                      </p:cBhvr>
                                      <p:to>
                                        <p:strVal val="visible"/>
                                      </p:to>
                                    </p:set>
                                    <p:animEffect transition="in" filter="wipe(down)">
                                      <p:cBhvr>
                                        <p:cTn id="121" dur="500"/>
                                        <p:tgtEl>
                                          <p:spTgt spid="49214"/>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1" fill="hold" grpId="0" nodeType="clickEffect">
                                  <p:stCondLst>
                                    <p:cond delay="0"/>
                                  </p:stCondLst>
                                  <p:childTnLst>
                                    <p:set>
                                      <p:cBhvr>
                                        <p:cTn id="125" dur="1" fill="hold">
                                          <p:stCondLst>
                                            <p:cond delay="0"/>
                                          </p:stCondLst>
                                        </p:cTn>
                                        <p:tgtEl>
                                          <p:spTgt spid="49195"/>
                                        </p:tgtEl>
                                        <p:attrNameLst>
                                          <p:attrName>style.visibility</p:attrName>
                                        </p:attrNameLst>
                                      </p:cBhvr>
                                      <p:to>
                                        <p:strVal val="visible"/>
                                      </p:to>
                                    </p:set>
                                    <p:animEffect transition="in" filter="wipe(up)">
                                      <p:cBhvr>
                                        <p:cTn id="126" dur="500"/>
                                        <p:tgtEl>
                                          <p:spTgt spid="49195"/>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4" fill="hold" grpId="0" nodeType="clickEffect">
                                  <p:stCondLst>
                                    <p:cond delay="0"/>
                                  </p:stCondLst>
                                  <p:childTnLst>
                                    <p:set>
                                      <p:cBhvr>
                                        <p:cTn id="130" dur="1" fill="hold">
                                          <p:stCondLst>
                                            <p:cond delay="0"/>
                                          </p:stCondLst>
                                        </p:cTn>
                                        <p:tgtEl>
                                          <p:spTgt spid="49216"/>
                                        </p:tgtEl>
                                        <p:attrNameLst>
                                          <p:attrName>style.visibility</p:attrName>
                                        </p:attrNameLst>
                                      </p:cBhvr>
                                      <p:to>
                                        <p:strVal val="visible"/>
                                      </p:to>
                                    </p:set>
                                    <p:animEffect transition="in" filter="wipe(down)">
                                      <p:cBhvr>
                                        <p:cTn id="131" dur="500"/>
                                        <p:tgtEl>
                                          <p:spTgt spid="49216"/>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4" fill="hold" grpId="0" nodeType="clickEffect">
                                  <p:stCondLst>
                                    <p:cond delay="0"/>
                                  </p:stCondLst>
                                  <p:childTnLst>
                                    <p:set>
                                      <p:cBhvr>
                                        <p:cTn id="135" dur="1" fill="hold">
                                          <p:stCondLst>
                                            <p:cond delay="0"/>
                                          </p:stCondLst>
                                        </p:cTn>
                                        <p:tgtEl>
                                          <p:spTgt spid="49221"/>
                                        </p:tgtEl>
                                        <p:attrNameLst>
                                          <p:attrName>style.visibility</p:attrName>
                                        </p:attrNameLst>
                                      </p:cBhvr>
                                      <p:to>
                                        <p:strVal val="visible"/>
                                      </p:to>
                                    </p:set>
                                    <p:animEffect transition="in" filter="wipe(down)">
                                      <p:cBhvr>
                                        <p:cTn id="136" dur="500"/>
                                        <p:tgtEl>
                                          <p:spTgt spid="49221"/>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1" fill="hold" grpId="0" nodeType="clickEffect">
                                  <p:stCondLst>
                                    <p:cond delay="0"/>
                                  </p:stCondLst>
                                  <p:childTnLst>
                                    <p:set>
                                      <p:cBhvr>
                                        <p:cTn id="140" dur="1" fill="hold">
                                          <p:stCondLst>
                                            <p:cond delay="0"/>
                                          </p:stCondLst>
                                        </p:cTn>
                                        <p:tgtEl>
                                          <p:spTgt spid="49197"/>
                                        </p:tgtEl>
                                        <p:attrNameLst>
                                          <p:attrName>style.visibility</p:attrName>
                                        </p:attrNameLst>
                                      </p:cBhvr>
                                      <p:to>
                                        <p:strVal val="visible"/>
                                      </p:to>
                                    </p:set>
                                    <p:animEffect transition="in" filter="wipe(up)">
                                      <p:cBhvr>
                                        <p:cTn id="141" dur="500"/>
                                        <p:tgtEl>
                                          <p:spTgt spid="49197"/>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4" fill="hold" grpId="0" nodeType="clickEffect">
                                  <p:stCondLst>
                                    <p:cond delay="0"/>
                                  </p:stCondLst>
                                  <p:childTnLst>
                                    <p:set>
                                      <p:cBhvr>
                                        <p:cTn id="145" dur="1" fill="hold">
                                          <p:stCondLst>
                                            <p:cond delay="0"/>
                                          </p:stCondLst>
                                        </p:cTn>
                                        <p:tgtEl>
                                          <p:spTgt spid="49217"/>
                                        </p:tgtEl>
                                        <p:attrNameLst>
                                          <p:attrName>style.visibility</p:attrName>
                                        </p:attrNameLst>
                                      </p:cBhvr>
                                      <p:to>
                                        <p:strVal val="visible"/>
                                      </p:to>
                                    </p:set>
                                    <p:animEffect transition="in" filter="wipe(down)">
                                      <p:cBhvr>
                                        <p:cTn id="146" dur="500"/>
                                        <p:tgtEl>
                                          <p:spTgt spid="49217"/>
                                        </p:tgtEl>
                                      </p:cBhvr>
                                    </p:animEffect>
                                  </p:childTnLst>
                                </p:cTn>
                              </p:par>
                            </p:childTnLst>
                          </p:cTn>
                        </p:par>
                      </p:childTnLst>
                    </p:cTn>
                  </p:par>
                  <p:par>
                    <p:cTn id="147" fill="hold">
                      <p:stCondLst>
                        <p:cond delay="indefinite"/>
                      </p:stCondLst>
                      <p:childTnLst>
                        <p:par>
                          <p:cTn id="148" fill="hold">
                            <p:stCondLst>
                              <p:cond delay="0"/>
                            </p:stCondLst>
                            <p:childTnLst>
                              <p:par>
                                <p:cTn id="149" presetID="22" presetClass="entr" presetSubtype="4" fill="hold" grpId="0" nodeType="clickEffect">
                                  <p:stCondLst>
                                    <p:cond delay="0"/>
                                  </p:stCondLst>
                                  <p:childTnLst>
                                    <p:set>
                                      <p:cBhvr>
                                        <p:cTn id="150" dur="1" fill="hold">
                                          <p:stCondLst>
                                            <p:cond delay="0"/>
                                          </p:stCondLst>
                                        </p:cTn>
                                        <p:tgtEl>
                                          <p:spTgt spid="49222"/>
                                        </p:tgtEl>
                                        <p:attrNameLst>
                                          <p:attrName>style.visibility</p:attrName>
                                        </p:attrNameLst>
                                      </p:cBhvr>
                                      <p:to>
                                        <p:strVal val="visible"/>
                                      </p:to>
                                    </p:set>
                                    <p:animEffect transition="in" filter="wipe(down)">
                                      <p:cBhvr>
                                        <p:cTn id="151" dur="500"/>
                                        <p:tgtEl>
                                          <p:spTgt spid="49222"/>
                                        </p:tgtEl>
                                      </p:cBhvr>
                                    </p:animEffect>
                                  </p:childTnLst>
                                </p:cTn>
                              </p:par>
                            </p:childTnLst>
                          </p:cTn>
                        </p:par>
                      </p:childTnLst>
                    </p:cTn>
                  </p:par>
                  <p:par>
                    <p:cTn id="152" fill="hold">
                      <p:stCondLst>
                        <p:cond delay="indefinite"/>
                      </p:stCondLst>
                      <p:childTnLst>
                        <p:par>
                          <p:cTn id="153" fill="hold">
                            <p:stCondLst>
                              <p:cond delay="0"/>
                            </p:stCondLst>
                            <p:childTnLst>
                              <p:par>
                                <p:cTn id="154" presetID="22" presetClass="entr" presetSubtype="1" fill="hold" grpId="0" nodeType="clickEffect">
                                  <p:stCondLst>
                                    <p:cond delay="0"/>
                                  </p:stCondLst>
                                  <p:childTnLst>
                                    <p:set>
                                      <p:cBhvr>
                                        <p:cTn id="155" dur="1" fill="hold">
                                          <p:stCondLst>
                                            <p:cond delay="0"/>
                                          </p:stCondLst>
                                        </p:cTn>
                                        <p:tgtEl>
                                          <p:spTgt spid="49196"/>
                                        </p:tgtEl>
                                        <p:attrNameLst>
                                          <p:attrName>style.visibility</p:attrName>
                                        </p:attrNameLst>
                                      </p:cBhvr>
                                      <p:to>
                                        <p:strVal val="visible"/>
                                      </p:to>
                                    </p:set>
                                    <p:animEffect transition="in" filter="wipe(up)">
                                      <p:cBhvr>
                                        <p:cTn id="156" dur="500"/>
                                        <p:tgtEl>
                                          <p:spTgt spid="49196"/>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4" fill="hold" grpId="0" nodeType="clickEffect">
                                  <p:stCondLst>
                                    <p:cond delay="0"/>
                                  </p:stCondLst>
                                  <p:childTnLst>
                                    <p:set>
                                      <p:cBhvr>
                                        <p:cTn id="160" dur="1" fill="hold">
                                          <p:stCondLst>
                                            <p:cond delay="0"/>
                                          </p:stCondLst>
                                        </p:cTn>
                                        <p:tgtEl>
                                          <p:spTgt spid="49218"/>
                                        </p:tgtEl>
                                        <p:attrNameLst>
                                          <p:attrName>style.visibility</p:attrName>
                                        </p:attrNameLst>
                                      </p:cBhvr>
                                      <p:to>
                                        <p:strVal val="visible"/>
                                      </p:to>
                                    </p:set>
                                    <p:animEffect transition="in" filter="wipe(down)">
                                      <p:cBhvr>
                                        <p:cTn id="161" dur="500"/>
                                        <p:tgtEl>
                                          <p:spTgt spid="49218"/>
                                        </p:tgtEl>
                                      </p:cBhvr>
                                    </p:animEffect>
                                  </p:childTnLst>
                                </p:cTn>
                              </p:par>
                            </p:childTnLst>
                          </p:cTn>
                        </p:par>
                      </p:childTnLst>
                    </p:cTn>
                  </p:par>
                  <p:par>
                    <p:cTn id="162" fill="hold">
                      <p:stCondLst>
                        <p:cond delay="indefinite"/>
                      </p:stCondLst>
                      <p:childTnLst>
                        <p:par>
                          <p:cTn id="163" fill="hold">
                            <p:stCondLst>
                              <p:cond delay="0"/>
                            </p:stCondLst>
                            <p:childTnLst>
                              <p:par>
                                <p:cTn id="164" presetID="22" presetClass="entr" presetSubtype="4" fill="hold" grpId="0" nodeType="clickEffect">
                                  <p:stCondLst>
                                    <p:cond delay="0"/>
                                  </p:stCondLst>
                                  <p:childTnLst>
                                    <p:set>
                                      <p:cBhvr>
                                        <p:cTn id="165" dur="1" fill="hold">
                                          <p:stCondLst>
                                            <p:cond delay="0"/>
                                          </p:stCondLst>
                                        </p:cTn>
                                        <p:tgtEl>
                                          <p:spTgt spid="49223"/>
                                        </p:tgtEl>
                                        <p:attrNameLst>
                                          <p:attrName>style.visibility</p:attrName>
                                        </p:attrNameLst>
                                      </p:cBhvr>
                                      <p:to>
                                        <p:strVal val="visible"/>
                                      </p:to>
                                    </p:set>
                                    <p:animEffect transition="in" filter="wipe(down)">
                                      <p:cBhvr>
                                        <p:cTn id="166" dur="500"/>
                                        <p:tgtEl>
                                          <p:spTgt spid="49223"/>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1" fill="hold" grpId="0" nodeType="clickEffect">
                                  <p:stCondLst>
                                    <p:cond delay="0"/>
                                  </p:stCondLst>
                                  <p:childTnLst>
                                    <p:set>
                                      <p:cBhvr>
                                        <p:cTn id="170" dur="1" fill="hold">
                                          <p:stCondLst>
                                            <p:cond delay="0"/>
                                          </p:stCondLst>
                                        </p:cTn>
                                        <p:tgtEl>
                                          <p:spTgt spid="49194"/>
                                        </p:tgtEl>
                                        <p:attrNameLst>
                                          <p:attrName>style.visibility</p:attrName>
                                        </p:attrNameLst>
                                      </p:cBhvr>
                                      <p:to>
                                        <p:strVal val="visible"/>
                                      </p:to>
                                    </p:set>
                                    <p:animEffect transition="in" filter="wipe(up)">
                                      <p:cBhvr>
                                        <p:cTn id="171" dur="500"/>
                                        <p:tgtEl>
                                          <p:spTgt spid="49194"/>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4" fill="hold" grpId="0" nodeType="clickEffect">
                                  <p:stCondLst>
                                    <p:cond delay="0"/>
                                  </p:stCondLst>
                                  <p:childTnLst>
                                    <p:set>
                                      <p:cBhvr>
                                        <p:cTn id="175" dur="1" fill="hold">
                                          <p:stCondLst>
                                            <p:cond delay="0"/>
                                          </p:stCondLst>
                                        </p:cTn>
                                        <p:tgtEl>
                                          <p:spTgt spid="49219"/>
                                        </p:tgtEl>
                                        <p:attrNameLst>
                                          <p:attrName>style.visibility</p:attrName>
                                        </p:attrNameLst>
                                      </p:cBhvr>
                                      <p:to>
                                        <p:strVal val="visible"/>
                                      </p:to>
                                    </p:set>
                                    <p:animEffect transition="in" filter="wipe(down)">
                                      <p:cBhvr>
                                        <p:cTn id="176" dur="500"/>
                                        <p:tgtEl>
                                          <p:spTgt spid="49219"/>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4" fill="hold" grpId="0" nodeType="clickEffect">
                                  <p:stCondLst>
                                    <p:cond delay="0"/>
                                  </p:stCondLst>
                                  <p:childTnLst>
                                    <p:set>
                                      <p:cBhvr>
                                        <p:cTn id="180" dur="1" fill="hold">
                                          <p:stCondLst>
                                            <p:cond delay="0"/>
                                          </p:stCondLst>
                                        </p:cTn>
                                        <p:tgtEl>
                                          <p:spTgt spid="49224"/>
                                        </p:tgtEl>
                                        <p:attrNameLst>
                                          <p:attrName>style.visibility</p:attrName>
                                        </p:attrNameLst>
                                      </p:cBhvr>
                                      <p:to>
                                        <p:strVal val="visible"/>
                                      </p:to>
                                    </p:set>
                                    <p:animEffect transition="in" filter="wipe(down)">
                                      <p:cBhvr>
                                        <p:cTn id="181" dur="500"/>
                                        <p:tgtEl>
                                          <p:spTgt spid="49224"/>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1" fill="hold" grpId="0" nodeType="clickEffect">
                                  <p:stCondLst>
                                    <p:cond delay="0"/>
                                  </p:stCondLst>
                                  <p:childTnLst>
                                    <p:set>
                                      <p:cBhvr>
                                        <p:cTn id="185" dur="1" fill="hold">
                                          <p:stCondLst>
                                            <p:cond delay="0"/>
                                          </p:stCondLst>
                                        </p:cTn>
                                        <p:tgtEl>
                                          <p:spTgt spid="49192"/>
                                        </p:tgtEl>
                                        <p:attrNameLst>
                                          <p:attrName>style.visibility</p:attrName>
                                        </p:attrNameLst>
                                      </p:cBhvr>
                                      <p:to>
                                        <p:strVal val="visible"/>
                                      </p:to>
                                    </p:set>
                                    <p:animEffect transition="in" filter="wipe(up)">
                                      <p:cBhvr>
                                        <p:cTn id="186" dur="500"/>
                                        <p:tgtEl>
                                          <p:spTgt spid="49192"/>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ntr" presetSubtype="4" fill="hold" grpId="0" nodeType="clickEffect">
                                  <p:stCondLst>
                                    <p:cond delay="0"/>
                                  </p:stCondLst>
                                  <p:childTnLst>
                                    <p:set>
                                      <p:cBhvr>
                                        <p:cTn id="190" dur="1" fill="hold">
                                          <p:stCondLst>
                                            <p:cond delay="0"/>
                                          </p:stCondLst>
                                        </p:cTn>
                                        <p:tgtEl>
                                          <p:spTgt spid="49220"/>
                                        </p:tgtEl>
                                        <p:attrNameLst>
                                          <p:attrName>style.visibility</p:attrName>
                                        </p:attrNameLst>
                                      </p:cBhvr>
                                      <p:to>
                                        <p:strVal val="visible"/>
                                      </p:to>
                                    </p:set>
                                    <p:animEffect transition="in" filter="wipe(down)">
                                      <p:cBhvr>
                                        <p:cTn id="191" dur="500"/>
                                        <p:tgtEl>
                                          <p:spTgt spid="49220"/>
                                        </p:tgtEl>
                                      </p:cBhvr>
                                    </p:animEffect>
                                  </p:childTnLst>
                                </p:cTn>
                              </p:par>
                            </p:childTnLst>
                          </p:cTn>
                        </p:par>
                      </p:childTnLst>
                    </p:cTn>
                  </p:par>
                  <p:par>
                    <p:cTn id="192" fill="hold">
                      <p:stCondLst>
                        <p:cond delay="indefinite"/>
                      </p:stCondLst>
                      <p:childTnLst>
                        <p:par>
                          <p:cTn id="193" fill="hold">
                            <p:stCondLst>
                              <p:cond delay="0"/>
                            </p:stCondLst>
                            <p:childTnLst>
                              <p:par>
                                <p:cTn id="194" presetID="22" presetClass="entr" presetSubtype="4" fill="hold" grpId="0" nodeType="clickEffect">
                                  <p:stCondLst>
                                    <p:cond delay="0"/>
                                  </p:stCondLst>
                                  <p:childTnLst>
                                    <p:set>
                                      <p:cBhvr>
                                        <p:cTn id="195" dur="1" fill="hold">
                                          <p:stCondLst>
                                            <p:cond delay="0"/>
                                          </p:stCondLst>
                                        </p:cTn>
                                        <p:tgtEl>
                                          <p:spTgt spid="49225"/>
                                        </p:tgtEl>
                                        <p:attrNameLst>
                                          <p:attrName>style.visibility</p:attrName>
                                        </p:attrNameLst>
                                      </p:cBhvr>
                                      <p:to>
                                        <p:strVal val="visible"/>
                                      </p:to>
                                    </p:set>
                                    <p:animEffect transition="in" filter="wipe(down)">
                                      <p:cBhvr>
                                        <p:cTn id="196" dur="500"/>
                                        <p:tgtEl>
                                          <p:spTgt spid="49225"/>
                                        </p:tgtEl>
                                      </p:cBhvr>
                                    </p:animEffect>
                                  </p:childTnLst>
                                </p:cTn>
                              </p:par>
                            </p:childTnLst>
                          </p:cTn>
                        </p:par>
                      </p:childTnLst>
                    </p:cTn>
                  </p:par>
                  <p:par>
                    <p:cTn id="197" fill="hold">
                      <p:stCondLst>
                        <p:cond delay="indefinite"/>
                      </p:stCondLst>
                      <p:childTnLst>
                        <p:par>
                          <p:cTn id="198" fill="hold">
                            <p:stCondLst>
                              <p:cond delay="0"/>
                            </p:stCondLst>
                            <p:childTnLst>
                              <p:par>
                                <p:cTn id="199" presetID="22" presetClass="entr" presetSubtype="8" fill="hold" grpId="0" nodeType="clickEffect">
                                  <p:stCondLst>
                                    <p:cond delay="0"/>
                                  </p:stCondLst>
                                  <p:childTnLst>
                                    <p:set>
                                      <p:cBhvr>
                                        <p:cTn id="200" dur="1" fill="hold">
                                          <p:stCondLst>
                                            <p:cond delay="0"/>
                                          </p:stCondLst>
                                        </p:cTn>
                                        <p:tgtEl>
                                          <p:spTgt spid="49257"/>
                                        </p:tgtEl>
                                        <p:attrNameLst>
                                          <p:attrName>style.visibility</p:attrName>
                                        </p:attrNameLst>
                                      </p:cBhvr>
                                      <p:to>
                                        <p:strVal val="visible"/>
                                      </p:to>
                                    </p:set>
                                    <p:animEffect transition="in" filter="wipe(left)">
                                      <p:cBhvr>
                                        <p:cTn id="201" dur="500"/>
                                        <p:tgtEl>
                                          <p:spTgt spid="49257"/>
                                        </p:tgtEl>
                                      </p:cBhvr>
                                    </p:animEffect>
                                  </p:childTnLst>
                                </p:cTn>
                              </p:par>
                            </p:childTnLst>
                          </p:cTn>
                        </p:par>
                      </p:childTnLst>
                    </p:cTn>
                  </p:par>
                  <p:par>
                    <p:cTn id="202" fill="hold">
                      <p:stCondLst>
                        <p:cond delay="indefinite"/>
                      </p:stCondLst>
                      <p:childTnLst>
                        <p:par>
                          <p:cTn id="203" fill="hold">
                            <p:stCondLst>
                              <p:cond delay="0"/>
                            </p:stCondLst>
                            <p:childTnLst>
                              <p:par>
                                <p:cTn id="204" presetID="22" presetClass="entr" presetSubtype="4" fill="hold" grpId="0" nodeType="clickEffect">
                                  <p:stCondLst>
                                    <p:cond delay="0"/>
                                  </p:stCondLst>
                                  <p:childTnLst>
                                    <p:set>
                                      <p:cBhvr>
                                        <p:cTn id="205" dur="1" fill="hold">
                                          <p:stCondLst>
                                            <p:cond delay="0"/>
                                          </p:stCondLst>
                                        </p:cTn>
                                        <p:tgtEl>
                                          <p:spTgt spid="49258"/>
                                        </p:tgtEl>
                                        <p:attrNameLst>
                                          <p:attrName>style.visibility</p:attrName>
                                        </p:attrNameLst>
                                      </p:cBhvr>
                                      <p:to>
                                        <p:strVal val="visible"/>
                                      </p:to>
                                    </p:set>
                                    <p:animEffect transition="in" filter="wipe(down)">
                                      <p:cBhvr>
                                        <p:cTn id="206" dur="500"/>
                                        <p:tgtEl>
                                          <p:spTgt spid="49258"/>
                                        </p:tgtEl>
                                      </p:cBhvr>
                                    </p:animEffect>
                                  </p:childTnLst>
                                </p:cTn>
                              </p:par>
                            </p:childTnLst>
                          </p:cTn>
                        </p:par>
                      </p:childTnLst>
                    </p:cTn>
                  </p:par>
                  <p:par>
                    <p:cTn id="207" fill="hold">
                      <p:stCondLst>
                        <p:cond delay="indefinite"/>
                      </p:stCondLst>
                      <p:childTnLst>
                        <p:par>
                          <p:cTn id="208" fill="hold">
                            <p:stCondLst>
                              <p:cond delay="0"/>
                            </p:stCondLst>
                            <p:childTnLst>
                              <p:par>
                                <p:cTn id="209" presetID="22" presetClass="entr" presetSubtype="4" fill="hold" grpId="0" nodeType="clickEffect">
                                  <p:stCondLst>
                                    <p:cond delay="0"/>
                                  </p:stCondLst>
                                  <p:childTnLst>
                                    <p:set>
                                      <p:cBhvr>
                                        <p:cTn id="210" dur="1" fill="hold">
                                          <p:stCondLst>
                                            <p:cond delay="0"/>
                                          </p:stCondLst>
                                        </p:cTn>
                                        <p:tgtEl>
                                          <p:spTgt spid="49259"/>
                                        </p:tgtEl>
                                        <p:attrNameLst>
                                          <p:attrName>style.visibility</p:attrName>
                                        </p:attrNameLst>
                                      </p:cBhvr>
                                      <p:to>
                                        <p:strVal val="visible"/>
                                      </p:to>
                                    </p:set>
                                    <p:animEffect transition="in" filter="wipe(down)">
                                      <p:cBhvr>
                                        <p:cTn id="211" dur="500"/>
                                        <p:tgtEl>
                                          <p:spTgt spid="49259"/>
                                        </p:tgtEl>
                                      </p:cBhvr>
                                    </p:animEffect>
                                  </p:childTnLst>
                                </p:cTn>
                              </p:par>
                            </p:childTnLst>
                          </p:cTn>
                        </p:par>
                      </p:childTnLst>
                    </p:cTn>
                  </p:par>
                  <p:par>
                    <p:cTn id="212" fill="hold">
                      <p:stCondLst>
                        <p:cond delay="indefinite"/>
                      </p:stCondLst>
                      <p:childTnLst>
                        <p:par>
                          <p:cTn id="213" fill="hold">
                            <p:stCondLst>
                              <p:cond delay="0"/>
                            </p:stCondLst>
                            <p:childTnLst>
                              <p:par>
                                <p:cTn id="214" presetID="22" presetClass="entr" presetSubtype="4" fill="hold" grpId="0" nodeType="clickEffect">
                                  <p:stCondLst>
                                    <p:cond delay="0"/>
                                  </p:stCondLst>
                                  <p:childTnLst>
                                    <p:set>
                                      <p:cBhvr>
                                        <p:cTn id="215" dur="1" fill="hold">
                                          <p:stCondLst>
                                            <p:cond delay="0"/>
                                          </p:stCondLst>
                                        </p:cTn>
                                        <p:tgtEl>
                                          <p:spTgt spid="49260"/>
                                        </p:tgtEl>
                                        <p:attrNameLst>
                                          <p:attrName>style.visibility</p:attrName>
                                        </p:attrNameLst>
                                      </p:cBhvr>
                                      <p:to>
                                        <p:strVal val="visible"/>
                                      </p:to>
                                    </p:set>
                                    <p:animEffect transition="in" filter="wipe(down)">
                                      <p:cBhvr>
                                        <p:cTn id="216" dur="500"/>
                                        <p:tgtEl>
                                          <p:spTgt spid="49260"/>
                                        </p:tgtEl>
                                      </p:cBhvr>
                                    </p:animEffect>
                                  </p:childTnLst>
                                </p:cTn>
                              </p:par>
                            </p:childTnLst>
                          </p:cTn>
                        </p:par>
                      </p:childTnLst>
                    </p:cTn>
                  </p:par>
                  <p:par>
                    <p:cTn id="217" fill="hold">
                      <p:stCondLst>
                        <p:cond delay="indefinite"/>
                      </p:stCondLst>
                      <p:childTnLst>
                        <p:par>
                          <p:cTn id="218" fill="hold">
                            <p:stCondLst>
                              <p:cond delay="0"/>
                            </p:stCondLst>
                            <p:childTnLst>
                              <p:par>
                                <p:cTn id="219" presetID="22" presetClass="entr" presetSubtype="8" fill="hold" nodeType="clickEffect">
                                  <p:stCondLst>
                                    <p:cond delay="0"/>
                                  </p:stCondLst>
                                  <p:childTnLst>
                                    <p:set>
                                      <p:cBhvr>
                                        <p:cTn id="220" dur="1" fill="hold">
                                          <p:stCondLst>
                                            <p:cond delay="0"/>
                                          </p:stCondLst>
                                        </p:cTn>
                                        <p:tgtEl>
                                          <p:spTgt spid="4"/>
                                        </p:tgtEl>
                                        <p:attrNameLst>
                                          <p:attrName>style.visibility</p:attrName>
                                        </p:attrNameLst>
                                      </p:cBhvr>
                                      <p:to>
                                        <p:strVal val="visible"/>
                                      </p:to>
                                    </p:set>
                                    <p:animEffect transition="in" filter="wipe(left)">
                                      <p:cBhvr>
                                        <p:cTn id="221" dur="500"/>
                                        <p:tgtEl>
                                          <p:spTgt spid="4"/>
                                        </p:tgtEl>
                                      </p:cBhvr>
                                    </p:animEffect>
                                  </p:childTnLst>
                                </p:cTn>
                              </p:par>
                            </p:childTnLst>
                          </p:cTn>
                        </p:par>
                      </p:childTnLst>
                    </p:cTn>
                  </p:par>
                  <p:par>
                    <p:cTn id="222" fill="hold">
                      <p:stCondLst>
                        <p:cond delay="indefinite"/>
                      </p:stCondLst>
                      <p:childTnLst>
                        <p:par>
                          <p:cTn id="223" fill="hold">
                            <p:stCondLst>
                              <p:cond delay="0"/>
                            </p:stCondLst>
                            <p:childTnLst>
                              <p:par>
                                <p:cTn id="224" presetID="22" presetClass="entr" presetSubtype="4" fill="hold" grpId="0" nodeType="clickEffect">
                                  <p:stCondLst>
                                    <p:cond delay="0"/>
                                  </p:stCondLst>
                                  <p:childTnLst>
                                    <p:set>
                                      <p:cBhvr>
                                        <p:cTn id="225" dur="1" fill="hold">
                                          <p:stCondLst>
                                            <p:cond delay="0"/>
                                          </p:stCondLst>
                                        </p:cTn>
                                        <p:tgtEl>
                                          <p:spTgt spid="49261"/>
                                        </p:tgtEl>
                                        <p:attrNameLst>
                                          <p:attrName>style.visibility</p:attrName>
                                        </p:attrNameLst>
                                      </p:cBhvr>
                                      <p:to>
                                        <p:strVal val="visible"/>
                                      </p:to>
                                    </p:set>
                                    <p:animEffect transition="in" filter="wipe(down)">
                                      <p:cBhvr>
                                        <p:cTn id="226" dur="500"/>
                                        <p:tgtEl>
                                          <p:spTgt spid="49261"/>
                                        </p:tgtEl>
                                      </p:cBhvr>
                                    </p:animEffect>
                                  </p:childTnLst>
                                </p:cTn>
                              </p:par>
                            </p:childTnLst>
                          </p:cTn>
                        </p:par>
                      </p:childTnLst>
                    </p:cTn>
                  </p:par>
                  <p:par>
                    <p:cTn id="227" fill="hold">
                      <p:stCondLst>
                        <p:cond delay="indefinite"/>
                      </p:stCondLst>
                      <p:childTnLst>
                        <p:par>
                          <p:cTn id="228" fill="hold">
                            <p:stCondLst>
                              <p:cond delay="0"/>
                            </p:stCondLst>
                            <p:childTnLst>
                              <p:par>
                                <p:cTn id="229" presetID="22" presetClass="entr" presetSubtype="4" fill="hold" grpId="0" nodeType="clickEffect">
                                  <p:stCondLst>
                                    <p:cond delay="0"/>
                                  </p:stCondLst>
                                  <p:childTnLst>
                                    <p:set>
                                      <p:cBhvr>
                                        <p:cTn id="230" dur="1" fill="hold">
                                          <p:stCondLst>
                                            <p:cond delay="0"/>
                                          </p:stCondLst>
                                        </p:cTn>
                                        <p:tgtEl>
                                          <p:spTgt spid="49262"/>
                                        </p:tgtEl>
                                        <p:attrNameLst>
                                          <p:attrName>style.visibility</p:attrName>
                                        </p:attrNameLst>
                                      </p:cBhvr>
                                      <p:to>
                                        <p:strVal val="visible"/>
                                      </p:to>
                                    </p:set>
                                    <p:animEffect transition="in" filter="wipe(down)">
                                      <p:cBhvr>
                                        <p:cTn id="231" dur="500"/>
                                        <p:tgtEl>
                                          <p:spTgt spid="49262"/>
                                        </p:tgtEl>
                                      </p:cBhvr>
                                    </p:animEffect>
                                  </p:childTnLst>
                                </p:cTn>
                              </p:par>
                            </p:childTnLst>
                          </p:cTn>
                        </p:par>
                      </p:childTnLst>
                    </p:cTn>
                  </p:par>
                  <p:par>
                    <p:cTn id="232" fill="hold">
                      <p:stCondLst>
                        <p:cond delay="indefinite"/>
                      </p:stCondLst>
                      <p:childTnLst>
                        <p:par>
                          <p:cTn id="233" fill="hold">
                            <p:stCondLst>
                              <p:cond delay="0"/>
                            </p:stCondLst>
                            <p:childTnLst>
                              <p:par>
                                <p:cTn id="234" presetID="22" presetClass="entr" presetSubtype="4" fill="hold" grpId="0" nodeType="clickEffect">
                                  <p:stCondLst>
                                    <p:cond delay="0"/>
                                  </p:stCondLst>
                                  <p:childTnLst>
                                    <p:set>
                                      <p:cBhvr>
                                        <p:cTn id="235" dur="1" fill="hold">
                                          <p:stCondLst>
                                            <p:cond delay="0"/>
                                          </p:stCondLst>
                                        </p:cTn>
                                        <p:tgtEl>
                                          <p:spTgt spid="49263"/>
                                        </p:tgtEl>
                                        <p:attrNameLst>
                                          <p:attrName>style.visibility</p:attrName>
                                        </p:attrNameLst>
                                      </p:cBhvr>
                                      <p:to>
                                        <p:strVal val="visible"/>
                                      </p:to>
                                    </p:set>
                                    <p:animEffect transition="in" filter="wipe(down)">
                                      <p:cBhvr>
                                        <p:cTn id="236" dur="500"/>
                                        <p:tgtEl>
                                          <p:spTgt spid="49263"/>
                                        </p:tgtEl>
                                      </p:cBhvr>
                                    </p:animEffect>
                                  </p:childTnLst>
                                </p:cTn>
                              </p:par>
                            </p:childTnLst>
                          </p:cTn>
                        </p:par>
                      </p:childTnLst>
                    </p:cTn>
                  </p:par>
                  <p:par>
                    <p:cTn id="237" fill="hold">
                      <p:stCondLst>
                        <p:cond delay="indefinite"/>
                      </p:stCondLst>
                      <p:childTnLst>
                        <p:par>
                          <p:cTn id="238" fill="hold">
                            <p:stCondLst>
                              <p:cond delay="0"/>
                            </p:stCondLst>
                            <p:childTnLst>
                              <p:par>
                                <p:cTn id="239" presetID="22" presetClass="entr" presetSubtype="4" fill="hold" grpId="0" nodeType="clickEffect">
                                  <p:stCondLst>
                                    <p:cond delay="0"/>
                                  </p:stCondLst>
                                  <p:childTnLst>
                                    <p:set>
                                      <p:cBhvr>
                                        <p:cTn id="240" dur="1" fill="hold">
                                          <p:stCondLst>
                                            <p:cond delay="0"/>
                                          </p:stCondLst>
                                        </p:cTn>
                                        <p:tgtEl>
                                          <p:spTgt spid="49264"/>
                                        </p:tgtEl>
                                        <p:attrNameLst>
                                          <p:attrName>style.visibility</p:attrName>
                                        </p:attrNameLst>
                                      </p:cBhvr>
                                      <p:to>
                                        <p:strVal val="visible"/>
                                      </p:to>
                                    </p:set>
                                    <p:animEffect transition="in" filter="wipe(down)">
                                      <p:cBhvr>
                                        <p:cTn id="241" dur="500"/>
                                        <p:tgtEl>
                                          <p:spTgt spid="49264"/>
                                        </p:tgtEl>
                                      </p:cBhvr>
                                    </p:animEffect>
                                  </p:childTnLst>
                                </p:cTn>
                              </p:par>
                            </p:childTnLst>
                          </p:cTn>
                        </p:par>
                      </p:childTnLst>
                    </p:cTn>
                  </p:par>
                  <p:par>
                    <p:cTn id="242" fill="hold">
                      <p:stCondLst>
                        <p:cond delay="indefinite"/>
                      </p:stCondLst>
                      <p:childTnLst>
                        <p:par>
                          <p:cTn id="243" fill="hold">
                            <p:stCondLst>
                              <p:cond delay="0"/>
                            </p:stCondLst>
                            <p:childTnLst>
                              <p:par>
                                <p:cTn id="244" presetID="22" presetClass="entr" presetSubtype="4" fill="hold" grpId="0" nodeType="clickEffect">
                                  <p:stCondLst>
                                    <p:cond delay="0"/>
                                  </p:stCondLst>
                                  <p:childTnLst>
                                    <p:set>
                                      <p:cBhvr>
                                        <p:cTn id="245" dur="1" fill="hold">
                                          <p:stCondLst>
                                            <p:cond delay="0"/>
                                          </p:stCondLst>
                                        </p:cTn>
                                        <p:tgtEl>
                                          <p:spTgt spid="49265"/>
                                        </p:tgtEl>
                                        <p:attrNameLst>
                                          <p:attrName>style.visibility</p:attrName>
                                        </p:attrNameLst>
                                      </p:cBhvr>
                                      <p:to>
                                        <p:strVal val="visible"/>
                                      </p:to>
                                    </p:set>
                                    <p:animEffect transition="in" filter="wipe(down)">
                                      <p:cBhvr>
                                        <p:cTn id="246" dur="500"/>
                                        <p:tgtEl>
                                          <p:spTgt spid="49265"/>
                                        </p:tgtEl>
                                      </p:cBhvr>
                                    </p:animEffect>
                                  </p:childTnLst>
                                </p:cTn>
                              </p:par>
                            </p:childTnLst>
                          </p:cTn>
                        </p:par>
                      </p:childTnLst>
                    </p:cTn>
                  </p:par>
                  <p:par>
                    <p:cTn id="247" fill="hold">
                      <p:stCondLst>
                        <p:cond delay="indefinite"/>
                      </p:stCondLst>
                      <p:childTnLst>
                        <p:par>
                          <p:cTn id="248" fill="hold">
                            <p:stCondLst>
                              <p:cond delay="0"/>
                            </p:stCondLst>
                            <p:childTnLst>
                              <p:par>
                                <p:cTn id="249" presetID="22" presetClass="entr" presetSubtype="4" fill="hold" grpId="0" nodeType="clickEffect">
                                  <p:stCondLst>
                                    <p:cond delay="0"/>
                                  </p:stCondLst>
                                  <p:childTnLst>
                                    <p:set>
                                      <p:cBhvr>
                                        <p:cTn id="250" dur="1" fill="hold">
                                          <p:stCondLst>
                                            <p:cond delay="0"/>
                                          </p:stCondLst>
                                        </p:cTn>
                                        <p:tgtEl>
                                          <p:spTgt spid="49266"/>
                                        </p:tgtEl>
                                        <p:attrNameLst>
                                          <p:attrName>style.visibility</p:attrName>
                                        </p:attrNameLst>
                                      </p:cBhvr>
                                      <p:to>
                                        <p:strVal val="visible"/>
                                      </p:to>
                                    </p:set>
                                    <p:animEffect transition="in" filter="wipe(down)">
                                      <p:cBhvr>
                                        <p:cTn id="251" dur="500"/>
                                        <p:tgtEl>
                                          <p:spTgt spid="49266"/>
                                        </p:tgtEl>
                                      </p:cBhvr>
                                    </p:animEffect>
                                  </p:childTnLst>
                                </p:cTn>
                              </p:par>
                            </p:childTnLst>
                          </p:cTn>
                        </p:par>
                      </p:childTnLst>
                    </p:cTn>
                  </p:par>
                  <p:par>
                    <p:cTn id="252" fill="hold">
                      <p:stCondLst>
                        <p:cond delay="indefinite"/>
                      </p:stCondLst>
                      <p:childTnLst>
                        <p:par>
                          <p:cTn id="253" fill="hold">
                            <p:stCondLst>
                              <p:cond delay="0"/>
                            </p:stCondLst>
                            <p:childTnLst>
                              <p:par>
                                <p:cTn id="254" presetID="22" presetClass="entr" presetSubtype="4" fill="hold" grpId="0" nodeType="clickEffect">
                                  <p:stCondLst>
                                    <p:cond delay="0"/>
                                  </p:stCondLst>
                                  <p:childTnLst>
                                    <p:set>
                                      <p:cBhvr>
                                        <p:cTn id="255" dur="1" fill="hold">
                                          <p:stCondLst>
                                            <p:cond delay="0"/>
                                          </p:stCondLst>
                                        </p:cTn>
                                        <p:tgtEl>
                                          <p:spTgt spid="49267"/>
                                        </p:tgtEl>
                                        <p:attrNameLst>
                                          <p:attrName>style.visibility</p:attrName>
                                        </p:attrNameLst>
                                      </p:cBhvr>
                                      <p:to>
                                        <p:strVal val="visible"/>
                                      </p:to>
                                    </p:set>
                                    <p:animEffect transition="in" filter="wipe(down)">
                                      <p:cBhvr>
                                        <p:cTn id="256" dur="500"/>
                                        <p:tgtEl>
                                          <p:spTgt spid="49267"/>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8" fill="hold" grpId="0" nodeType="clickEffect">
                                  <p:stCondLst>
                                    <p:cond delay="0"/>
                                  </p:stCondLst>
                                  <p:childTnLst>
                                    <p:set>
                                      <p:cBhvr>
                                        <p:cTn id="260" dur="1" fill="hold">
                                          <p:stCondLst>
                                            <p:cond delay="0"/>
                                          </p:stCondLst>
                                        </p:cTn>
                                        <p:tgtEl>
                                          <p:spTgt spid="49268"/>
                                        </p:tgtEl>
                                        <p:attrNameLst>
                                          <p:attrName>style.visibility</p:attrName>
                                        </p:attrNameLst>
                                      </p:cBhvr>
                                      <p:to>
                                        <p:strVal val="visible"/>
                                      </p:to>
                                    </p:set>
                                    <p:animEffect transition="in" filter="wipe(left)">
                                      <p:cBhvr>
                                        <p:cTn id="261" dur="500"/>
                                        <p:tgtEl>
                                          <p:spTgt spid="49268"/>
                                        </p:tgtEl>
                                      </p:cBhvr>
                                    </p:animEffect>
                                  </p:childTnLst>
                                </p:cTn>
                              </p:par>
                            </p:childTnLst>
                          </p:cTn>
                        </p:par>
                      </p:childTnLst>
                    </p:cTn>
                  </p:par>
                  <p:par>
                    <p:cTn id="262" fill="hold">
                      <p:stCondLst>
                        <p:cond delay="indefinite"/>
                      </p:stCondLst>
                      <p:childTnLst>
                        <p:par>
                          <p:cTn id="263" fill="hold">
                            <p:stCondLst>
                              <p:cond delay="0"/>
                            </p:stCondLst>
                            <p:childTnLst>
                              <p:par>
                                <p:cTn id="264" presetID="22" presetClass="entr" presetSubtype="4" fill="hold" grpId="0" nodeType="clickEffect">
                                  <p:stCondLst>
                                    <p:cond delay="0"/>
                                  </p:stCondLst>
                                  <p:childTnLst>
                                    <p:set>
                                      <p:cBhvr>
                                        <p:cTn id="265" dur="1" fill="hold">
                                          <p:stCondLst>
                                            <p:cond delay="0"/>
                                          </p:stCondLst>
                                        </p:cTn>
                                        <p:tgtEl>
                                          <p:spTgt spid="49269"/>
                                        </p:tgtEl>
                                        <p:attrNameLst>
                                          <p:attrName>style.visibility</p:attrName>
                                        </p:attrNameLst>
                                      </p:cBhvr>
                                      <p:to>
                                        <p:strVal val="visible"/>
                                      </p:to>
                                    </p:set>
                                    <p:animEffect transition="in" filter="wipe(down)">
                                      <p:cBhvr>
                                        <p:cTn id="266" dur="500"/>
                                        <p:tgtEl>
                                          <p:spTgt spid="49269"/>
                                        </p:tgtEl>
                                      </p:cBhvr>
                                    </p:animEffect>
                                  </p:childTnLst>
                                </p:cTn>
                              </p:par>
                            </p:childTnLst>
                          </p:cTn>
                        </p:par>
                      </p:childTnLst>
                    </p:cTn>
                  </p:par>
                  <p:par>
                    <p:cTn id="267" fill="hold">
                      <p:stCondLst>
                        <p:cond delay="indefinite"/>
                      </p:stCondLst>
                      <p:childTnLst>
                        <p:par>
                          <p:cTn id="268" fill="hold">
                            <p:stCondLst>
                              <p:cond delay="0"/>
                            </p:stCondLst>
                            <p:childTnLst>
                              <p:par>
                                <p:cTn id="269" presetID="22" presetClass="entr" presetSubtype="4" fill="hold" grpId="0" nodeType="clickEffect">
                                  <p:stCondLst>
                                    <p:cond delay="0"/>
                                  </p:stCondLst>
                                  <p:childTnLst>
                                    <p:set>
                                      <p:cBhvr>
                                        <p:cTn id="270" dur="1" fill="hold">
                                          <p:stCondLst>
                                            <p:cond delay="0"/>
                                          </p:stCondLst>
                                        </p:cTn>
                                        <p:tgtEl>
                                          <p:spTgt spid="49270"/>
                                        </p:tgtEl>
                                        <p:attrNameLst>
                                          <p:attrName>style.visibility</p:attrName>
                                        </p:attrNameLst>
                                      </p:cBhvr>
                                      <p:to>
                                        <p:strVal val="visible"/>
                                      </p:to>
                                    </p:set>
                                    <p:animEffect transition="in" filter="wipe(down)">
                                      <p:cBhvr>
                                        <p:cTn id="271" dur="500"/>
                                        <p:tgtEl>
                                          <p:spTgt spid="49270"/>
                                        </p:tgtEl>
                                      </p:cBhvr>
                                    </p:animEffect>
                                  </p:childTnLst>
                                </p:cTn>
                              </p:par>
                            </p:childTnLst>
                          </p:cTn>
                        </p:par>
                      </p:childTnLst>
                    </p:cTn>
                  </p:par>
                  <p:par>
                    <p:cTn id="272" fill="hold">
                      <p:stCondLst>
                        <p:cond delay="indefinite"/>
                      </p:stCondLst>
                      <p:childTnLst>
                        <p:par>
                          <p:cTn id="273" fill="hold">
                            <p:stCondLst>
                              <p:cond delay="0"/>
                            </p:stCondLst>
                            <p:childTnLst>
                              <p:par>
                                <p:cTn id="274" presetID="22" presetClass="entr" presetSubtype="8" fill="hold" grpId="0" nodeType="clickEffect">
                                  <p:stCondLst>
                                    <p:cond delay="0"/>
                                  </p:stCondLst>
                                  <p:childTnLst>
                                    <p:set>
                                      <p:cBhvr>
                                        <p:cTn id="275" dur="1" fill="hold">
                                          <p:stCondLst>
                                            <p:cond delay="0"/>
                                          </p:stCondLst>
                                        </p:cTn>
                                        <p:tgtEl>
                                          <p:spTgt spid="49271"/>
                                        </p:tgtEl>
                                        <p:attrNameLst>
                                          <p:attrName>style.visibility</p:attrName>
                                        </p:attrNameLst>
                                      </p:cBhvr>
                                      <p:to>
                                        <p:strVal val="visible"/>
                                      </p:to>
                                    </p:set>
                                    <p:animEffect transition="in" filter="wipe(left)">
                                      <p:cBhvr>
                                        <p:cTn id="276" dur="500"/>
                                        <p:tgtEl>
                                          <p:spTgt spid="49271"/>
                                        </p:tgtEl>
                                      </p:cBhvr>
                                    </p:animEffect>
                                  </p:childTnLst>
                                </p:cTn>
                              </p:par>
                            </p:childTnLst>
                          </p:cTn>
                        </p:par>
                      </p:childTnLst>
                    </p:cTn>
                  </p:par>
                  <p:par>
                    <p:cTn id="277" fill="hold">
                      <p:stCondLst>
                        <p:cond delay="indefinite"/>
                      </p:stCondLst>
                      <p:childTnLst>
                        <p:par>
                          <p:cTn id="278" fill="hold">
                            <p:stCondLst>
                              <p:cond delay="0"/>
                            </p:stCondLst>
                            <p:childTnLst>
                              <p:par>
                                <p:cTn id="279" presetID="22" presetClass="entr" presetSubtype="4" fill="hold" grpId="0" nodeType="clickEffect">
                                  <p:stCondLst>
                                    <p:cond delay="0"/>
                                  </p:stCondLst>
                                  <p:childTnLst>
                                    <p:set>
                                      <p:cBhvr>
                                        <p:cTn id="280" dur="1" fill="hold">
                                          <p:stCondLst>
                                            <p:cond delay="0"/>
                                          </p:stCondLst>
                                        </p:cTn>
                                        <p:tgtEl>
                                          <p:spTgt spid="49272"/>
                                        </p:tgtEl>
                                        <p:attrNameLst>
                                          <p:attrName>style.visibility</p:attrName>
                                        </p:attrNameLst>
                                      </p:cBhvr>
                                      <p:to>
                                        <p:strVal val="visible"/>
                                      </p:to>
                                    </p:set>
                                    <p:animEffect transition="in" filter="wipe(down)">
                                      <p:cBhvr>
                                        <p:cTn id="281" dur="500"/>
                                        <p:tgtEl>
                                          <p:spTgt spid="49272"/>
                                        </p:tgtEl>
                                      </p:cBhvr>
                                    </p:animEffect>
                                  </p:childTnLst>
                                </p:cTn>
                              </p:par>
                            </p:childTnLst>
                          </p:cTn>
                        </p:par>
                      </p:childTnLst>
                    </p:cTn>
                  </p:par>
                  <p:par>
                    <p:cTn id="282" fill="hold">
                      <p:stCondLst>
                        <p:cond delay="indefinite"/>
                      </p:stCondLst>
                      <p:childTnLst>
                        <p:par>
                          <p:cTn id="283" fill="hold">
                            <p:stCondLst>
                              <p:cond delay="0"/>
                            </p:stCondLst>
                            <p:childTnLst>
                              <p:par>
                                <p:cTn id="284" presetID="22" presetClass="entr" presetSubtype="4" fill="hold" grpId="0" nodeType="clickEffect">
                                  <p:stCondLst>
                                    <p:cond delay="0"/>
                                  </p:stCondLst>
                                  <p:childTnLst>
                                    <p:set>
                                      <p:cBhvr>
                                        <p:cTn id="285" dur="1" fill="hold">
                                          <p:stCondLst>
                                            <p:cond delay="0"/>
                                          </p:stCondLst>
                                        </p:cTn>
                                        <p:tgtEl>
                                          <p:spTgt spid="49273"/>
                                        </p:tgtEl>
                                        <p:attrNameLst>
                                          <p:attrName>style.visibility</p:attrName>
                                        </p:attrNameLst>
                                      </p:cBhvr>
                                      <p:to>
                                        <p:strVal val="visible"/>
                                      </p:to>
                                    </p:set>
                                    <p:animEffect transition="in" filter="wipe(down)">
                                      <p:cBhvr>
                                        <p:cTn id="286" dur="500"/>
                                        <p:tgtEl>
                                          <p:spTgt spid="49273"/>
                                        </p:tgtEl>
                                      </p:cBhvr>
                                    </p:animEffect>
                                  </p:childTnLst>
                                </p:cTn>
                              </p:par>
                            </p:childTnLst>
                          </p:cTn>
                        </p:par>
                      </p:childTnLst>
                    </p:cTn>
                  </p:par>
                  <p:par>
                    <p:cTn id="287" fill="hold">
                      <p:stCondLst>
                        <p:cond delay="indefinite"/>
                      </p:stCondLst>
                      <p:childTnLst>
                        <p:par>
                          <p:cTn id="288" fill="hold">
                            <p:stCondLst>
                              <p:cond delay="0"/>
                            </p:stCondLst>
                            <p:childTnLst>
                              <p:par>
                                <p:cTn id="289" presetID="22" presetClass="entr" presetSubtype="4" fill="hold" grpId="0" nodeType="clickEffect">
                                  <p:stCondLst>
                                    <p:cond delay="0"/>
                                  </p:stCondLst>
                                  <p:childTnLst>
                                    <p:set>
                                      <p:cBhvr>
                                        <p:cTn id="290" dur="1" fill="hold">
                                          <p:stCondLst>
                                            <p:cond delay="0"/>
                                          </p:stCondLst>
                                        </p:cTn>
                                        <p:tgtEl>
                                          <p:spTgt spid="49274"/>
                                        </p:tgtEl>
                                        <p:attrNameLst>
                                          <p:attrName>style.visibility</p:attrName>
                                        </p:attrNameLst>
                                      </p:cBhvr>
                                      <p:to>
                                        <p:strVal val="visible"/>
                                      </p:to>
                                    </p:set>
                                    <p:animEffect transition="in" filter="wipe(down)">
                                      <p:cBhvr>
                                        <p:cTn id="291" dur="500"/>
                                        <p:tgtEl>
                                          <p:spTgt spid="49274"/>
                                        </p:tgtEl>
                                      </p:cBhvr>
                                    </p:animEffect>
                                  </p:childTnLst>
                                </p:cTn>
                              </p:par>
                            </p:childTnLst>
                          </p:cTn>
                        </p:par>
                      </p:childTnLst>
                    </p:cTn>
                  </p:par>
                  <p:par>
                    <p:cTn id="292" fill="hold">
                      <p:stCondLst>
                        <p:cond delay="indefinite"/>
                      </p:stCondLst>
                      <p:childTnLst>
                        <p:par>
                          <p:cTn id="293" fill="hold">
                            <p:stCondLst>
                              <p:cond delay="0"/>
                            </p:stCondLst>
                            <p:childTnLst>
                              <p:par>
                                <p:cTn id="294" presetID="22" presetClass="entr" presetSubtype="4" fill="hold" grpId="0" nodeType="clickEffect">
                                  <p:stCondLst>
                                    <p:cond delay="0"/>
                                  </p:stCondLst>
                                  <p:childTnLst>
                                    <p:set>
                                      <p:cBhvr>
                                        <p:cTn id="295" dur="1" fill="hold">
                                          <p:stCondLst>
                                            <p:cond delay="0"/>
                                          </p:stCondLst>
                                        </p:cTn>
                                        <p:tgtEl>
                                          <p:spTgt spid="49275"/>
                                        </p:tgtEl>
                                        <p:attrNameLst>
                                          <p:attrName>style.visibility</p:attrName>
                                        </p:attrNameLst>
                                      </p:cBhvr>
                                      <p:to>
                                        <p:strVal val="visible"/>
                                      </p:to>
                                    </p:set>
                                    <p:animEffect transition="in" filter="wipe(down)">
                                      <p:cBhvr>
                                        <p:cTn id="296" dur="500"/>
                                        <p:tgtEl>
                                          <p:spTgt spid="49275"/>
                                        </p:tgtEl>
                                      </p:cBhvr>
                                    </p:animEffect>
                                  </p:childTnLst>
                                </p:cTn>
                              </p:par>
                            </p:childTnLst>
                          </p:cTn>
                        </p:par>
                      </p:childTnLst>
                    </p:cTn>
                  </p:par>
                  <p:par>
                    <p:cTn id="297" fill="hold">
                      <p:stCondLst>
                        <p:cond delay="indefinite"/>
                      </p:stCondLst>
                      <p:childTnLst>
                        <p:par>
                          <p:cTn id="298" fill="hold">
                            <p:stCondLst>
                              <p:cond delay="0"/>
                            </p:stCondLst>
                            <p:childTnLst>
                              <p:par>
                                <p:cTn id="299" presetID="22" presetClass="entr" presetSubtype="8" fill="hold" grpId="0" nodeType="clickEffect">
                                  <p:stCondLst>
                                    <p:cond delay="0"/>
                                  </p:stCondLst>
                                  <p:childTnLst>
                                    <p:set>
                                      <p:cBhvr>
                                        <p:cTn id="300" dur="1" fill="hold">
                                          <p:stCondLst>
                                            <p:cond delay="0"/>
                                          </p:stCondLst>
                                        </p:cTn>
                                        <p:tgtEl>
                                          <p:spTgt spid="49276"/>
                                        </p:tgtEl>
                                        <p:attrNameLst>
                                          <p:attrName>style.visibility</p:attrName>
                                        </p:attrNameLst>
                                      </p:cBhvr>
                                      <p:to>
                                        <p:strVal val="visible"/>
                                      </p:to>
                                    </p:set>
                                    <p:animEffect transition="in" filter="wipe(left)">
                                      <p:cBhvr>
                                        <p:cTn id="301" dur="500"/>
                                        <p:tgtEl>
                                          <p:spTgt spid="49276"/>
                                        </p:tgtEl>
                                      </p:cBhvr>
                                    </p:animEffect>
                                  </p:childTnLst>
                                </p:cTn>
                              </p:par>
                            </p:childTnLst>
                          </p:cTn>
                        </p:par>
                      </p:childTnLst>
                    </p:cTn>
                  </p:par>
                  <p:par>
                    <p:cTn id="302" fill="hold">
                      <p:stCondLst>
                        <p:cond delay="indefinite"/>
                      </p:stCondLst>
                      <p:childTnLst>
                        <p:par>
                          <p:cTn id="303" fill="hold">
                            <p:stCondLst>
                              <p:cond delay="0"/>
                            </p:stCondLst>
                            <p:childTnLst>
                              <p:par>
                                <p:cTn id="304" presetID="22" presetClass="entr" presetSubtype="4" fill="hold" grpId="0" nodeType="clickEffect">
                                  <p:stCondLst>
                                    <p:cond delay="0"/>
                                  </p:stCondLst>
                                  <p:childTnLst>
                                    <p:set>
                                      <p:cBhvr>
                                        <p:cTn id="305" dur="1" fill="hold">
                                          <p:stCondLst>
                                            <p:cond delay="0"/>
                                          </p:stCondLst>
                                        </p:cTn>
                                        <p:tgtEl>
                                          <p:spTgt spid="49277"/>
                                        </p:tgtEl>
                                        <p:attrNameLst>
                                          <p:attrName>style.visibility</p:attrName>
                                        </p:attrNameLst>
                                      </p:cBhvr>
                                      <p:to>
                                        <p:strVal val="visible"/>
                                      </p:to>
                                    </p:set>
                                    <p:animEffect transition="in" filter="wipe(down)">
                                      <p:cBhvr>
                                        <p:cTn id="306" dur="500"/>
                                        <p:tgtEl>
                                          <p:spTgt spid="49277"/>
                                        </p:tgtEl>
                                      </p:cBhvr>
                                    </p:animEffect>
                                  </p:childTnLst>
                                </p:cTn>
                              </p:par>
                            </p:childTnLst>
                          </p:cTn>
                        </p:par>
                      </p:childTnLst>
                    </p:cTn>
                  </p:par>
                  <p:par>
                    <p:cTn id="307" fill="hold">
                      <p:stCondLst>
                        <p:cond delay="indefinite"/>
                      </p:stCondLst>
                      <p:childTnLst>
                        <p:par>
                          <p:cTn id="308" fill="hold">
                            <p:stCondLst>
                              <p:cond delay="0"/>
                            </p:stCondLst>
                            <p:childTnLst>
                              <p:par>
                                <p:cTn id="309" presetID="22" presetClass="entr" presetSubtype="4" fill="hold" grpId="0" nodeType="clickEffect">
                                  <p:stCondLst>
                                    <p:cond delay="0"/>
                                  </p:stCondLst>
                                  <p:childTnLst>
                                    <p:set>
                                      <p:cBhvr>
                                        <p:cTn id="310" dur="1" fill="hold">
                                          <p:stCondLst>
                                            <p:cond delay="0"/>
                                          </p:stCondLst>
                                        </p:cTn>
                                        <p:tgtEl>
                                          <p:spTgt spid="49278"/>
                                        </p:tgtEl>
                                        <p:attrNameLst>
                                          <p:attrName>style.visibility</p:attrName>
                                        </p:attrNameLst>
                                      </p:cBhvr>
                                      <p:to>
                                        <p:strVal val="visible"/>
                                      </p:to>
                                    </p:set>
                                    <p:animEffect transition="in" filter="wipe(down)">
                                      <p:cBhvr>
                                        <p:cTn id="311" dur="500"/>
                                        <p:tgtEl>
                                          <p:spTgt spid="49278"/>
                                        </p:tgtEl>
                                      </p:cBhvr>
                                    </p:animEffect>
                                  </p:childTnLst>
                                </p:cTn>
                              </p:par>
                            </p:childTnLst>
                          </p:cTn>
                        </p:par>
                      </p:childTnLst>
                    </p:cTn>
                  </p:par>
                  <p:par>
                    <p:cTn id="312" fill="hold">
                      <p:stCondLst>
                        <p:cond delay="indefinite"/>
                      </p:stCondLst>
                      <p:childTnLst>
                        <p:par>
                          <p:cTn id="313" fill="hold">
                            <p:stCondLst>
                              <p:cond delay="0"/>
                            </p:stCondLst>
                            <p:childTnLst>
                              <p:par>
                                <p:cTn id="314" presetID="22" presetClass="entr" presetSubtype="4" fill="hold" grpId="0" nodeType="clickEffect">
                                  <p:stCondLst>
                                    <p:cond delay="0"/>
                                  </p:stCondLst>
                                  <p:childTnLst>
                                    <p:set>
                                      <p:cBhvr>
                                        <p:cTn id="315" dur="1" fill="hold">
                                          <p:stCondLst>
                                            <p:cond delay="0"/>
                                          </p:stCondLst>
                                        </p:cTn>
                                        <p:tgtEl>
                                          <p:spTgt spid="49279"/>
                                        </p:tgtEl>
                                        <p:attrNameLst>
                                          <p:attrName>style.visibility</p:attrName>
                                        </p:attrNameLst>
                                      </p:cBhvr>
                                      <p:to>
                                        <p:strVal val="visible"/>
                                      </p:to>
                                    </p:set>
                                    <p:animEffect transition="in" filter="wipe(down)">
                                      <p:cBhvr>
                                        <p:cTn id="316" dur="500"/>
                                        <p:tgtEl>
                                          <p:spTgt spid="49279"/>
                                        </p:tgtEl>
                                      </p:cBhvr>
                                    </p:animEffect>
                                  </p:childTnLst>
                                </p:cTn>
                              </p:par>
                            </p:childTnLst>
                          </p:cTn>
                        </p:par>
                      </p:childTnLst>
                    </p:cTn>
                  </p:par>
                  <p:par>
                    <p:cTn id="317" fill="hold">
                      <p:stCondLst>
                        <p:cond delay="indefinite"/>
                      </p:stCondLst>
                      <p:childTnLst>
                        <p:par>
                          <p:cTn id="318" fill="hold">
                            <p:stCondLst>
                              <p:cond delay="0"/>
                            </p:stCondLst>
                            <p:childTnLst>
                              <p:par>
                                <p:cTn id="319" presetID="22" presetClass="entr" presetSubtype="4" fill="hold" grpId="0" nodeType="clickEffect">
                                  <p:stCondLst>
                                    <p:cond delay="0"/>
                                  </p:stCondLst>
                                  <p:childTnLst>
                                    <p:set>
                                      <p:cBhvr>
                                        <p:cTn id="320" dur="1" fill="hold">
                                          <p:stCondLst>
                                            <p:cond delay="0"/>
                                          </p:stCondLst>
                                        </p:cTn>
                                        <p:tgtEl>
                                          <p:spTgt spid="49280"/>
                                        </p:tgtEl>
                                        <p:attrNameLst>
                                          <p:attrName>style.visibility</p:attrName>
                                        </p:attrNameLst>
                                      </p:cBhvr>
                                      <p:to>
                                        <p:strVal val="visible"/>
                                      </p:to>
                                    </p:set>
                                    <p:animEffect transition="in" filter="wipe(down)">
                                      <p:cBhvr>
                                        <p:cTn id="321" dur="500"/>
                                        <p:tgtEl>
                                          <p:spTgt spid="49280"/>
                                        </p:tgtEl>
                                      </p:cBhvr>
                                    </p:animEffect>
                                  </p:childTnLst>
                                </p:cTn>
                              </p:par>
                            </p:childTnLst>
                          </p:cTn>
                        </p:par>
                      </p:childTnLst>
                    </p:cTn>
                  </p:par>
                  <p:par>
                    <p:cTn id="322" fill="hold">
                      <p:stCondLst>
                        <p:cond delay="indefinite"/>
                      </p:stCondLst>
                      <p:childTnLst>
                        <p:par>
                          <p:cTn id="323" fill="hold">
                            <p:stCondLst>
                              <p:cond delay="0"/>
                            </p:stCondLst>
                            <p:childTnLst>
                              <p:par>
                                <p:cTn id="324" presetID="22" presetClass="entr" presetSubtype="8" fill="hold" grpId="0" nodeType="clickEffect">
                                  <p:stCondLst>
                                    <p:cond delay="0"/>
                                  </p:stCondLst>
                                  <p:childTnLst>
                                    <p:set>
                                      <p:cBhvr>
                                        <p:cTn id="325" dur="1" fill="hold">
                                          <p:stCondLst>
                                            <p:cond delay="0"/>
                                          </p:stCondLst>
                                        </p:cTn>
                                        <p:tgtEl>
                                          <p:spTgt spid="49281"/>
                                        </p:tgtEl>
                                        <p:attrNameLst>
                                          <p:attrName>style.visibility</p:attrName>
                                        </p:attrNameLst>
                                      </p:cBhvr>
                                      <p:to>
                                        <p:strVal val="visible"/>
                                      </p:to>
                                    </p:set>
                                    <p:animEffect transition="in" filter="wipe(left)">
                                      <p:cBhvr>
                                        <p:cTn id="326" dur="500"/>
                                        <p:tgtEl>
                                          <p:spTgt spid="49281"/>
                                        </p:tgtEl>
                                      </p:cBhvr>
                                    </p:animEffect>
                                  </p:childTnLst>
                                </p:cTn>
                              </p:par>
                            </p:childTnLst>
                          </p:cTn>
                        </p:par>
                      </p:childTnLst>
                    </p:cTn>
                  </p:par>
                  <p:par>
                    <p:cTn id="327" fill="hold">
                      <p:stCondLst>
                        <p:cond delay="indefinite"/>
                      </p:stCondLst>
                      <p:childTnLst>
                        <p:par>
                          <p:cTn id="328" fill="hold">
                            <p:stCondLst>
                              <p:cond delay="0"/>
                            </p:stCondLst>
                            <p:childTnLst>
                              <p:par>
                                <p:cTn id="329" presetID="22" presetClass="entr" presetSubtype="4" fill="hold" grpId="0" nodeType="clickEffect">
                                  <p:stCondLst>
                                    <p:cond delay="0"/>
                                  </p:stCondLst>
                                  <p:childTnLst>
                                    <p:set>
                                      <p:cBhvr>
                                        <p:cTn id="330" dur="1" fill="hold">
                                          <p:stCondLst>
                                            <p:cond delay="0"/>
                                          </p:stCondLst>
                                        </p:cTn>
                                        <p:tgtEl>
                                          <p:spTgt spid="49282"/>
                                        </p:tgtEl>
                                        <p:attrNameLst>
                                          <p:attrName>style.visibility</p:attrName>
                                        </p:attrNameLst>
                                      </p:cBhvr>
                                      <p:to>
                                        <p:strVal val="visible"/>
                                      </p:to>
                                    </p:set>
                                    <p:animEffect transition="in" filter="wipe(down)">
                                      <p:cBhvr>
                                        <p:cTn id="331" dur="500"/>
                                        <p:tgtEl>
                                          <p:spTgt spid="49282"/>
                                        </p:tgtEl>
                                      </p:cBhvr>
                                    </p:animEffect>
                                  </p:childTnLst>
                                </p:cTn>
                              </p:par>
                            </p:childTnLst>
                          </p:cTn>
                        </p:par>
                      </p:childTnLst>
                    </p:cTn>
                  </p:par>
                  <p:par>
                    <p:cTn id="332" fill="hold">
                      <p:stCondLst>
                        <p:cond delay="indefinite"/>
                      </p:stCondLst>
                      <p:childTnLst>
                        <p:par>
                          <p:cTn id="333" fill="hold">
                            <p:stCondLst>
                              <p:cond delay="0"/>
                            </p:stCondLst>
                            <p:childTnLst>
                              <p:par>
                                <p:cTn id="334" presetID="22" presetClass="entr" presetSubtype="4" fill="hold" grpId="0" nodeType="clickEffect">
                                  <p:stCondLst>
                                    <p:cond delay="0"/>
                                  </p:stCondLst>
                                  <p:childTnLst>
                                    <p:set>
                                      <p:cBhvr>
                                        <p:cTn id="335" dur="1" fill="hold">
                                          <p:stCondLst>
                                            <p:cond delay="0"/>
                                          </p:stCondLst>
                                        </p:cTn>
                                        <p:tgtEl>
                                          <p:spTgt spid="49283"/>
                                        </p:tgtEl>
                                        <p:attrNameLst>
                                          <p:attrName>style.visibility</p:attrName>
                                        </p:attrNameLst>
                                      </p:cBhvr>
                                      <p:to>
                                        <p:strVal val="visible"/>
                                      </p:to>
                                    </p:set>
                                    <p:animEffect transition="in" filter="wipe(down)">
                                      <p:cBhvr>
                                        <p:cTn id="336" dur="500"/>
                                        <p:tgtEl>
                                          <p:spTgt spid="49283"/>
                                        </p:tgtEl>
                                      </p:cBhvr>
                                    </p:animEffect>
                                  </p:childTnLst>
                                </p:cTn>
                              </p:par>
                            </p:childTnLst>
                          </p:cTn>
                        </p:par>
                      </p:childTnLst>
                    </p:cTn>
                  </p:par>
                  <p:par>
                    <p:cTn id="337" fill="hold">
                      <p:stCondLst>
                        <p:cond delay="indefinite"/>
                      </p:stCondLst>
                      <p:childTnLst>
                        <p:par>
                          <p:cTn id="338" fill="hold">
                            <p:stCondLst>
                              <p:cond delay="0"/>
                            </p:stCondLst>
                            <p:childTnLst>
                              <p:par>
                                <p:cTn id="339" presetID="22" presetClass="entr" presetSubtype="4" fill="hold" grpId="0" nodeType="clickEffect">
                                  <p:stCondLst>
                                    <p:cond delay="0"/>
                                  </p:stCondLst>
                                  <p:childTnLst>
                                    <p:set>
                                      <p:cBhvr>
                                        <p:cTn id="340" dur="1" fill="hold">
                                          <p:stCondLst>
                                            <p:cond delay="0"/>
                                          </p:stCondLst>
                                        </p:cTn>
                                        <p:tgtEl>
                                          <p:spTgt spid="49284"/>
                                        </p:tgtEl>
                                        <p:attrNameLst>
                                          <p:attrName>style.visibility</p:attrName>
                                        </p:attrNameLst>
                                      </p:cBhvr>
                                      <p:to>
                                        <p:strVal val="visible"/>
                                      </p:to>
                                    </p:set>
                                    <p:animEffect transition="in" filter="wipe(down)">
                                      <p:cBhvr>
                                        <p:cTn id="341" dur="500"/>
                                        <p:tgtEl>
                                          <p:spTgt spid="49284"/>
                                        </p:tgtEl>
                                      </p:cBhvr>
                                    </p:animEffect>
                                  </p:childTnLst>
                                </p:cTn>
                              </p:par>
                            </p:childTnLst>
                          </p:cTn>
                        </p:par>
                      </p:childTnLst>
                    </p:cTn>
                  </p:par>
                  <p:par>
                    <p:cTn id="342" fill="hold">
                      <p:stCondLst>
                        <p:cond delay="indefinite"/>
                      </p:stCondLst>
                      <p:childTnLst>
                        <p:par>
                          <p:cTn id="343" fill="hold">
                            <p:stCondLst>
                              <p:cond delay="0"/>
                            </p:stCondLst>
                            <p:childTnLst>
                              <p:par>
                                <p:cTn id="344" presetID="22" presetClass="entr" presetSubtype="4" fill="hold" grpId="0" nodeType="clickEffect">
                                  <p:stCondLst>
                                    <p:cond delay="0"/>
                                  </p:stCondLst>
                                  <p:childTnLst>
                                    <p:set>
                                      <p:cBhvr>
                                        <p:cTn id="345" dur="1" fill="hold">
                                          <p:stCondLst>
                                            <p:cond delay="0"/>
                                          </p:stCondLst>
                                        </p:cTn>
                                        <p:tgtEl>
                                          <p:spTgt spid="49285"/>
                                        </p:tgtEl>
                                        <p:attrNameLst>
                                          <p:attrName>style.visibility</p:attrName>
                                        </p:attrNameLst>
                                      </p:cBhvr>
                                      <p:to>
                                        <p:strVal val="visible"/>
                                      </p:to>
                                    </p:set>
                                    <p:animEffect transition="in" filter="wipe(down)">
                                      <p:cBhvr>
                                        <p:cTn id="346" dur="500"/>
                                        <p:tgtEl>
                                          <p:spTgt spid="49285"/>
                                        </p:tgtEl>
                                      </p:cBhvr>
                                    </p:animEffect>
                                  </p:childTnLst>
                                </p:cTn>
                              </p:par>
                            </p:childTnLst>
                          </p:cTn>
                        </p:par>
                      </p:childTnLst>
                    </p:cTn>
                  </p:par>
                  <p:par>
                    <p:cTn id="347" fill="hold">
                      <p:stCondLst>
                        <p:cond delay="indefinite"/>
                      </p:stCondLst>
                      <p:childTnLst>
                        <p:par>
                          <p:cTn id="348" fill="hold">
                            <p:stCondLst>
                              <p:cond delay="0"/>
                            </p:stCondLst>
                            <p:childTnLst>
                              <p:par>
                                <p:cTn id="349" presetID="22" presetClass="entr" presetSubtype="8" fill="hold" grpId="0" nodeType="clickEffect">
                                  <p:stCondLst>
                                    <p:cond delay="0"/>
                                  </p:stCondLst>
                                  <p:childTnLst>
                                    <p:set>
                                      <p:cBhvr>
                                        <p:cTn id="350" dur="1" fill="hold">
                                          <p:stCondLst>
                                            <p:cond delay="0"/>
                                          </p:stCondLst>
                                        </p:cTn>
                                        <p:tgtEl>
                                          <p:spTgt spid="49287"/>
                                        </p:tgtEl>
                                        <p:attrNameLst>
                                          <p:attrName>style.visibility</p:attrName>
                                        </p:attrNameLst>
                                      </p:cBhvr>
                                      <p:to>
                                        <p:strVal val="visible"/>
                                      </p:to>
                                    </p:set>
                                    <p:animEffect transition="in" filter="wipe(left)">
                                      <p:cBhvr>
                                        <p:cTn id="351" dur="500"/>
                                        <p:tgtEl>
                                          <p:spTgt spid="49287"/>
                                        </p:tgtEl>
                                      </p:cBhvr>
                                    </p:animEffect>
                                  </p:childTnLst>
                                </p:cTn>
                              </p:par>
                            </p:childTnLst>
                          </p:cTn>
                        </p:par>
                      </p:childTnLst>
                    </p:cTn>
                  </p:par>
                  <p:par>
                    <p:cTn id="352" fill="hold">
                      <p:stCondLst>
                        <p:cond delay="indefinite"/>
                      </p:stCondLst>
                      <p:childTnLst>
                        <p:par>
                          <p:cTn id="353" fill="hold">
                            <p:stCondLst>
                              <p:cond delay="0"/>
                            </p:stCondLst>
                            <p:childTnLst>
                              <p:par>
                                <p:cTn id="354" presetID="22" presetClass="entr" presetSubtype="4" fill="hold" grpId="0" nodeType="clickEffect">
                                  <p:stCondLst>
                                    <p:cond delay="0"/>
                                  </p:stCondLst>
                                  <p:childTnLst>
                                    <p:set>
                                      <p:cBhvr>
                                        <p:cTn id="355" dur="1" fill="hold">
                                          <p:stCondLst>
                                            <p:cond delay="0"/>
                                          </p:stCondLst>
                                        </p:cTn>
                                        <p:tgtEl>
                                          <p:spTgt spid="49288"/>
                                        </p:tgtEl>
                                        <p:attrNameLst>
                                          <p:attrName>style.visibility</p:attrName>
                                        </p:attrNameLst>
                                      </p:cBhvr>
                                      <p:to>
                                        <p:strVal val="visible"/>
                                      </p:to>
                                    </p:set>
                                    <p:animEffect transition="in" filter="wipe(down)">
                                      <p:cBhvr>
                                        <p:cTn id="356" dur="500"/>
                                        <p:tgtEl>
                                          <p:spTgt spid="49288"/>
                                        </p:tgtEl>
                                      </p:cBhvr>
                                    </p:animEffect>
                                  </p:childTnLst>
                                </p:cTn>
                              </p:par>
                            </p:childTnLst>
                          </p:cTn>
                        </p:par>
                      </p:childTnLst>
                    </p:cTn>
                  </p:par>
                  <p:par>
                    <p:cTn id="357" fill="hold">
                      <p:stCondLst>
                        <p:cond delay="indefinite"/>
                      </p:stCondLst>
                      <p:childTnLst>
                        <p:par>
                          <p:cTn id="358" fill="hold">
                            <p:stCondLst>
                              <p:cond delay="0"/>
                            </p:stCondLst>
                            <p:childTnLst>
                              <p:par>
                                <p:cTn id="359" presetID="22" presetClass="entr" presetSubtype="4" fill="hold" grpId="0" nodeType="clickEffect">
                                  <p:stCondLst>
                                    <p:cond delay="0"/>
                                  </p:stCondLst>
                                  <p:childTnLst>
                                    <p:set>
                                      <p:cBhvr>
                                        <p:cTn id="360" dur="1" fill="hold">
                                          <p:stCondLst>
                                            <p:cond delay="0"/>
                                          </p:stCondLst>
                                        </p:cTn>
                                        <p:tgtEl>
                                          <p:spTgt spid="49289"/>
                                        </p:tgtEl>
                                        <p:attrNameLst>
                                          <p:attrName>style.visibility</p:attrName>
                                        </p:attrNameLst>
                                      </p:cBhvr>
                                      <p:to>
                                        <p:strVal val="visible"/>
                                      </p:to>
                                    </p:set>
                                    <p:animEffect transition="in" filter="wipe(down)">
                                      <p:cBhvr>
                                        <p:cTn id="361" dur="500"/>
                                        <p:tgtEl>
                                          <p:spTgt spid="49289"/>
                                        </p:tgtEl>
                                      </p:cBhvr>
                                    </p:animEffect>
                                  </p:childTnLst>
                                </p:cTn>
                              </p:par>
                            </p:childTnLst>
                          </p:cTn>
                        </p:par>
                      </p:childTnLst>
                    </p:cTn>
                  </p:par>
                  <p:par>
                    <p:cTn id="362" fill="hold">
                      <p:stCondLst>
                        <p:cond delay="indefinite"/>
                      </p:stCondLst>
                      <p:childTnLst>
                        <p:par>
                          <p:cTn id="363" fill="hold">
                            <p:stCondLst>
                              <p:cond delay="0"/>
                            </p:stCondLst>
                            <p:childTnLst>
                              <p:par>
                                <p:cTn id="364" presetID="22" presetClass="entr" presetSubtype="4" fill="hold" grpId="0" nodeType="clickEffect">
                                  <p:stCondLst>
                                    <p:cond delay="0"/>
                                  </p:stCondLst>
                                  <p:childTnLst>
                                    <p:set>
                                      <p:cBhvr>
                                        <p:cTn id="365" dur="1" fill="hold">
                                          <p:stCondLst>
                                            <p:cond delay="0"/>
                                          </p:stCondLst>
                                        </p:cTn>
                                        <p:tgtEl>
                                          <p:spTgt spid="49290"/>
                                        </p:tgtEl>
                                        <p:attrNameLst>
                                          <p:attrName>style.visibility</p:attrName>
                                        </p:attrNameLst>
                                      </p:cBhvr>
                                      <p:to>
                                        <p:strVal val="visible"/>
                                      </p:to>
                                    </p:set>
                                    <p:animEffect transition="in" filter="wipe(down)">
                                      <p:cBhvr>
                                        <p:cTn id="366" dur="500"/>
                                        <p:tgtEl>
                                          <p:spTgt spid="49290"/>
                                        </p:tgtEl>
                                      </p:cBhvr>
                                    </p:animEffect>
                                  </p:childTnLst>
                                </p:cTn>
                              </p:par>
                            </p:childTnLst>
                          </p:cTn>
                        </p:par>
                      </p:childTnLst>
                    </p:cTn>
                  </p:par>
                  <p:par>
                    <p:cTn id="367" fill="hold">
                      <p:stCondLst>
                        <p:cond delay="indefinite"/>
                      </p:stCondLst>
                      <p:childTnLst>
                        <p:par>
                          <p:cTn id="368" fill="hold">
                            <p:stCondLst>
                              <p:cond delay="0"/>
                            </p:stCondLst>
                            <p:childTnLst>
                              <p:par>
                                <p:cTn id="369" presetID="22" presetClass="entr" presetSubtype="4" fill="hold" grpId="0" nodeType="clickEffect">
                                  <p:stCondLst>
                                    <p:cond delay="0"/>
                                  </p:stCondLst>
                                  <p:childTnLst>
                                    <p:set>
                                      <p:cBhvr>
                                        <p:cTn id="370" dur="1" fill="hold">
                                          <p:stCondLst>
                                            <p:cond delay="0"/>
                                          </p:stCondLst>
                                        </p:cTn>
                                        <p:tgtEl>
                                          <p:spTgt spid="49291"/>
                                        </p:tgtEl>
                                        <p:attrNameLst>
                                          <p:attrName>style.visibility</p:attrName>
                                        </p:attrNameLst>
                                      </p:cBhvr>
                                      <p:to>
                                        <p:strVal val="visible"/>
                                      </p:to>
                                    </p:set>
                                    <p:animEffect transition="in" filter="wipe(down)">
                                      <p:cBhvr>
                                        <p:cTn id="371" dur="500"/>
                                        <p:tgtEl>
                                          <p:spTgt spid="49291"/>
                                        </p:tgtEl>
                                      </p:cBhvr>
                                    </p:animEffect>
                                  </p:childTnLst>
                                </p:cTn>
                              </p:par>
                            </p:childTnLst>
                          </p:cTn>
                        </p:par>
                      </p:childTnLst>
                    </p:cTn>
                  </p:par>
                  <p:par>
                    <p:cTn id="372" fill="hold">
                      <p:stCondLst>
                        <p:cond delay="indefinite"/>
                      </p:stCondLst>
                      <p:childTnLst>
                        <p:par>
                          <p:cTn id="373" fill="hold">
                            <p:stCondLst>
                              <p:cond delay="0"/>
                            </p:stCondLst>
                            <p:childTnLst>
                              <p:par>
                                <p:cTn id="374" presetID="22" presetClass="entr" presetSubtype="8" fill="hold" grpId="0" nodeType="clickEffect">
                                  <p:stCondLst>
                                    <p:cond delay="0"/>
                                  </p:stCondLst>
                                  <p:childTnLst>
                                    <p:set>
                                      <p:cBhvr>
                                        <p:cTn id="375" dur="1" fill="hold">
                                          <p:stCondLst>
                                            <p:cond delay="0"/>
                                          </p:stCondLst>
                                        </p:cTn>
                                        <p:tgtEl>
                                          <p:spTgt spid="49292"/>
                                        </p:tgtEl>
                                        <p:attrNameLst>
                                          <p:attrName>style.visibility</p:attrName>
                                        </p:attrNameLst>
                                      </p:cBhvr>
                                      <p:to>
                                        <p:strVal val="visible"/>
                                      </p:to>
                                    </p:set>
                                    <p:animEffect transition="in" filter="wipe(left)">
                                      <p:cBhvr>
                                        <p:cTn id="376" dur="500"/>
                                        <p:tgtEl>
                                          <p:spTgt spid="49292"/>
                                        </p:tgtEl>
                                      </p:cBhvr>
                                    </p:animEffect>
                                  </p:childTnLst>
                                </p:cTn>
                              </p:par>
                            </p:childTnLst>
                          </p:cTn>
                        </p:par>
                      </p:childTnLst>
                    </p:cTn>
                  </p:par>
                  <p:par>
                    <p:cTn id="377" fill="hold">
                      <p:stCondLst>
                        <p:cond delay="indefinite"/>
                      </p:stCondLst>
                      <p:childTnLst>
                        <p:par>
                          <p:cTn id="378" fill="hold">
                            <p:stCondLst>
                              <p:cond delay="0"/>
                            </p:stCondLst>
                            <p:childTnLst>
                              <p:par>
                                <p:cTn id="379" presetID="22" presetClass="entr" presetSubtype="4" fill="hold" grpId="0" nodeType="clickEffect">
                                  <p:stCondLst>
                                    <p:cond delay="0"/>
                                  </p:stCondLst>
                                  <p:childTnLst>
                                    <p:set>
                                      <p:cBhvr>
                                        <p:cTn id="380" dur="1" fill="hold">
                                          <p:stCondLst>
                                            <p:cond delay="0"/>
                                          </p:stCondLst>
                                        </p:cTn>
                                        <p:tgtEl>
                                          <p:spTgt spid="49293"/>
                                        </p:tgtEl>
                                        <p:attrNameLst>
                                          <p:attrName>style.visibility</p:attrName>
                                        </p:attrNameLst>
                                      </p:cBhvr>
                                      <p:to>
                                        <p:strVal val="visible"/>
                                      </p:to>
                                    </p:set>
                                    <p:animEffect transition="in" filter="wipe(down)">
                                      <p:cBhvr>
                                        <p:cTn id="381" dur="500"/>
                                        <p:tgtEl>
                                          <p:spTgt spid="49293"/>
                                        </p:tgtEl>
                                      </p:cBhvr>
                                    </p:animEffect>
                                  </p:childTnLst>
                                </p:cTn>
                              </p:par>
                            </p:childTnLst>
                          </p:cTn>
                        </p:par>
                      </p:childTnLst>
                    </p:cTn>
                  </p:par>
                  <p:par>
                    <p:cTn id="382" fill="hold">
                      <p:stCondLst>
                        <p:cond delay="indefinite"/>
                      </p:stCondLst>
                      <p:childTnLst>
                        <p:par>
                          <p:cTn id="383" fill="hold">
                            <p:stCondLst>
                              <p:cond delay="0"/>
                            </p:stCondLst>
                            <p:childTnLst>
                              <p:par>
                                <p:cTn id="384" presetID="22" presetClass="entr" presetSubtype="4" fill="hold" grpId="0" nodeType="clickEffect">
                                  <p:stCondLst>
                                    <p:cond delay="0"/>
                                  </p:stCondLst>
                                  <p:childTnLst>
                                    <p:set>
                                      <p:cBhvr>
                                        <p:cTn id="385" dur="1" fill="hold">
                                          <p:stCondLst>
                                            <p:cond delay="0"/>
                                          </p:stCondLst>
                                        </p:cTn>
                                        <p:tgtEl>
                                          <p:spTgt spid="49294"/>
                                        </p:tgtEl>
                                        <p:attrNameLst>
                                          <p:attrName>style.visibility</p:attrName>
                                        </p:attrNameLst>
                                      </p:cBhvr>
                                      <p:to>
                                        <p:strVal val="visible"/>
                                      </p:to>
                                    </p:set>
                                    <p:animEffect transition="in" filter="wipe(down)">
                                      <p:cBhvr>
                                        <p:cTn id="386" dur="500"/>
                                        <p:tgtEl>
                                          <p:spTgt spid="49294"/>
                                        </p:tgtEl>
                                      </p:cBhvr>
                                    </p:animEffect>
                                  </p:childTnLst>
                                </p:cTn>
                              </p:par>
                            </p:childTnLst>
                          </p:cTn>
                        </p:par>
                      </p:childTnLst>
                    </p:cTn>
                  </p:par>
                  <p:par>
                    <p:cTn id="387" fill="hold">
                      <p:stCondLst>
                        <p:cond delay="indefinite"/>
                      </p:stCondLst>
                      <p:childTnLst>
                        <p:par>
                          <p:cTn id="388" fill="hold">
                            <p:stCondLst>
                              <p:cond delay="0"/>
                            </p:stCondLst>
                            <p:childTnLst>
                              <p:par>
                                <p:cTn id="389" presetID="22" presetClass="entr" presetSubtype="4" fill="hold" grpId="0" nodeType="clickEffect">
                                  <p:stCondLst>
                                    <p:cond delay="0"/>
                                  </p:stCondLst>
                                  <p:childTnLst>
                                    <p:set>
                                      <p:cBhvr>
                                        <p:cTn id="390" dur="1" fill="hold">
                                          <p:stCondLst>
                                            <p:cond delay="0"/>
                                          </p:stCondLst>
                                        </p:cTn>
                                        <p:tgtEl>
                                          <p:spTgt spid="49295"/>
                                        </p:tgtEl>
                                        <p:attrNameLst>
                                          <p:attrName>style.visibility</p:attrName>
                                        </p:attrNameLst>
                                      </p:cBhvr>
                                      <p:to>
                                        <p:strVal val="visible"/>
                                      </p:to>
                                    </p:set>
                                    <p:animEffect transition="in" filter="wipe(down)">
                                      <p:cBhvr>
                                        <p:cTn id="391" dur="500"/>
                                        <p:tgtEl>
                                          <p:spTgt spid="49295"/>
                                        </p:tgtEl>
                                      </p:cBhvr>
                                    </p:animEffect>
                                  </p:childTnLst>
                                </p:cTn>
                              </p:par>
                            </p:childTnLst>
                          </p:cTn>
                        </p:par>
                      </p:childTnLst>
                    </p:cTn>
                  </p:par>
                  <p:par>
                    <p:cTn id="392" fill="hold">
                      <p:stCondLst>
                        <p:cond delay="indefinite"/>
                      </p:stCondLst>
                      <p:childTnLst>
                        <p:par>
                          <p:cTn id="393" fill="hold">
                            <p:stCondLst>
                              <p:cond delay="0"/>
                            </p:stCondLst>
                            <p:childTnLst>
                              <p:par>
                                <p:cTn id="394" presetID="22" presetClass="entr" presetSubtype="4" fill="hold" grpId="0" nodeType="clickEffect">
                                  <p:stCondLst>
                                    <p:cond delay="0"/>
                                  </p:stCondLst>
                                  <p:childTnLst>
                                    <p:set>
                                      <p:cBhvr>
                                        <p:cTn id="395" dur="1" fill="hold">
                                          <p:stCondLst>
                                            <p:cond delay="0"/>
                                          </p:stCondLst>
                                        </p:cTn>
                                        <p:tgtEl>
                                          <p:spTgt spid="49296"/>
                                        </p:tgtEl>
                                        <p:attrNameLst>
                                          <p:attrName>style.visibility</p:attrName>
                                        </p:attrNameLst>
                                      </p:cBhvr>
                                      <p:to>
                                        <p:strVal val="visible"/>
                                      </p:to>
                                    </p:set>
                                    <p:animEffect transition="in" filter="wipe(down)">
                                      <p:cBhvr>
                                        <p:cTn id="396" dur="500"/>
                                        <p:tgtEl>
                                          <p:spTgt spid="49296"/>
                                        </p:tgtEl>
                                      </p:cBhvr>
                                    </p:animEffect>
                                  </p:childTnLst>
                                </p:cTn>
                              </p:par>
                            </p:childTnLst>
                          </p:cTn>
                        </p:par>
                      </p:childTnLst>
                    </p:cTn>
                  </p:par>
                  <p:par>
                    <p:cTn id="397" fill="hold">
                      <p:stCondLst>
                        <p:cond delay="indefinite"/>
                      </p:stCondLst>
                      <p:childTnLst>
                        <p:par>
                          <p:cTn id="398" fill="hold">
                            <p:stCondLst>
                              <p:cond delay="0"/>
                            </p:stCondLst>
                            <p:childTnLst>
                              <p:par>
                                <p:cTn id="399" presetID="22" presetClass="entr" presetSubtype="8" fill="hold" grpId="0" nodeType="clickEffect">
                                  <p:stCondLst>
                                    <p:cond delay="0"/>
                                  </p:stCondLst>
                                  <p:childTnLst>
                                    <p:set>
                                      <p:cBhvr>
                                        <p:cTn id="400" dur="1" fill="hold">
                                          <p:stCondLst>
                                            <p:cond delay="0"/>
                                          </p:stCondLst>
                                        </p:cTn>
                                        <p:tgtEl>
                                          <p:spTgt spid="49297"/>
                                        </p:tgtEl>
                                        <p:attrNameLst>
                                          <p:attrName>style.visibility</p:attrName>
                                        </p:attrNameLst>
                                      </p:cBhvr>
                                      <p:to>
                                        <p:strVal val="visible"/>
                                      </p:to>
                                    </p:set>
                                    <p:animEffect transition="in" filter="wipe(left)">
                                      <p:cBhvr>
                                        <p:cTn id="401" dur="500"/>
                                        <p:tgtEl>
                                          <p:spTgt spid="49297"/>
                                        </p:tgtEl>
                                      </p:cBhvr>
                                    </p:animEffect>
                                  </p:childTnLst>
                                </p:cTn>
                              </p:par>
                            </p:childTnLst>
                          </p:cTn>
                        </p:par>
                      </p:childTnLst>
                    </p:cTn>
                  </p:par>
                  <p:par>
                    <p:cTn id="402" fill="hold">
                      <p:stCondLst>
                        <p:cond delay="indefinite"/>
                      </p:stCondLst>
                      <p:childTnLst>
                        <p:par>
                          <p:cTn id="403" fill="hold">
                            <p:stCondLst>
                              <p:cond delay="0"/>
                            </p:stCondLst>
                            <p:childTnLst>
                              <p:par>
                                <p:cTn id="404" presetID="22" presetClass="entr" presetSubtype="4" fill="hold" grpId="0" nodeType="clickEffect">
                                  <p:stCondLst>
                                    <p:cond delay="0"/>
                                  </p:stCondLst>
                                  <p:childTnLst>
                                    <p:set>
                                      <p:cBhvr>
                                        <p:cTn id="405" dur="1" fill="hold">
                                          <p:stCondLst>
                                            <p:cond delay="0"/>
                                          </p:stCondLst>
                                        </p:cTn>
                                        <p:tgtEl>
                                          <p:spTgt spid="49298"/>
                                        </p:tgtEl>
                                        <p:attrNameLst>
                                          <p:attrName>style.visibility</p:attrName>
                                        </p:attrNameLst>
                                      </p:cBhvr>
                                      <p:to>
                                        <p:strVal val="visible"/>
                                      </p:to>
                                    </p:set>
                                    <p:animEffect transition="in" filter="wipe(down)">
                                      <p:cBhvr>
                                        <p:cTn id="406" dur="500"/>
                                        <p:tgtEl>
                                          <p:spTgt spid="49298"/>
                                        </p:tgtEl>
                                      </p:cBhvr>
                                    </p:animEffect>
                                  </p:childTnLst>
                                </p:cTn>
                              </p:par>
                            </p:childTnLst>
                          </p:cTn>
                        </p:par>
                      </p:childTnLst>
                    </p:cTn>
                  </p:par>
                  <p:par>
                    <p:cTn id="407" fill="hold">
                      <p:stCondLst>
                        <p:cond delay="indefinite"/>
                      </p:stCondLst>
                      <p:childTnLst>
                        <p:par>
                          <p:cTn id="408" fill="hold">
                            <p:stCondLst>
                              <p:cond delay="0"/>
                            </p:stCondLst>
                            <p:childTnLst>
                              <p:par>
                                <p:cTn id="409" presetID="22" presetClass="entr" presetSubtype="4" fill="hold" grpId="0" nodeType="clickEffect">
                                  <p:stCondLst>
                                    <p:cond delay="0"/>
                                  </p:stCondLst>
                                  <p:childTnLst>
                                    <p:set>
                                      <p:cBhvr>
                                        <p:cTn id="410" dur="1" fill="hold">
                                          <p:stCondLst>
                                            <p:cond delay="0"/>
                                          </p:stCondLst>
                                        </p:cTn>
                                        <p:tgtEl>
                                          <p:spTgt spid="49299"/>
                                        </p:tgtEl>
                                        <p:attrNameLst>
                                          <p:attrName>style.visibility</p:attrName>
                                        </p:attrNameLst>
                                      </p:cBhvr>
                                      <p:to>
                                        <p:strVal val="visible"/>
                                      </p:to>
                                    </p:set>
                                    <p:animEffect transition="in" filter="wipe(down)">
                                      <p:cBhvr>
                                        <p:cTn id="411" dur="500"/>
                                        <p:tgtEl>
                                          <p:spTgt spid="49299"/>
                                        </p:tgtEl>
                                      </p:cBhvr>
                                    </p:animEffect>
                                  </p:childTnLst>
                                </p:cTn>
                              </p:par>
                            </p:childTnLst>
                          </p:cTn>
                        </p:par>
                      </p:childTnLst>
                    </p:cTn>
                  </p:par>
                  <p:par>
                    <p:cTn id="412" fill="hold">
                      <p:stCondLst>
                        <p:cond delay="indefinite"/>
                      </p:stCondLst>
                      <p:childTnLst>
                        <p:par>
                          <p:cTn id="413" fill="hold">
                            <p:stCondLst>
                              <p:cond delay="0"/>
                            </p:stCondLst>
                            <p:childTnLst>
                              <p:par>
                                <p:cTn id="414" presetID="22" presetClass="entr" presetSubtype="8" fill="hold" grpId="0" nodeType="clickEffect">
                                  <p:stCondLst>
                                    <p:cond delay="0"/>
                                  </p:stCondLst>
                                  <p:childTnLst>
                                    <p:set>
                                      <p:cBhvr>
                                        <p:cTn id="415" dur="1" fill="hold">
                                          <p:stCondLst>
                                            <p:cond delay="0"/>
                                          </p:stCondLst>
                                        </p:cTn>
                                        <p:tgtEl>
                                          <p:spTgt spid="49300"/>
                                        </p:tgtEl>
                                        <p:attrNameLst>
                                          <p:attrName>style.visibility</p:attrName>
                                        </p:attrNameLst>
                                      </p:cBhvr>
                                      <p:to>
                                        <p:strVal val="visible"/>
                                      </p:to>
                                    </p:set>
                                    <p:animEffect transition="in" filter="wipe(left)">
                                      <p:cBhvr>
                                        <p:cTn id="416" dur="500"/>
                                        <p:tgtEl>
                                          <p:spTgt spid="49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7" grpId="0" animBg="1"/>
      <p:bldP spid="49158" grpId="0"/>
      <p:bldP spid="49159" grpId="0"/>
      <p:bldP spid="49164" grpId="0" animBg="1"/>
      <p:bldP spid="49184" grpId="0" animBg="1"/>
      <p:bldP spid="49185" grpId="0" animBg="1"/>
      <p:bldP spid="49186" grpId="0" animBg="1"/>
      <p:bldP spid="49187" grpId="0" animBg="1"/>
      <p:bldP spid="49188" grpId="0" animBg="1"/>
      <p:bldP spid="49189" grpId="0"/>
      <p:bldP spid="49190" grpId="0"/>
      <p:bldP spid="49191" grpId="0" animBg="1"/>
      <p:bldP spid="49192" grpId="0" animBg="1"/>
      <p:bldP spid="49193" grpId="0" animBg="1"/>
      <p:bldP spid="49194" grpId="0" animBg="1"/>
      <p:bldP spid="49195" grpId="0" animBg="1"/>
      <p:bldP spid="49196" grpId="0" animBg="1"/>
      <p:bldP spid="49197" grpId="0" animBg="1"/>
      <p:bldP spid="49212" grpId="0"/>
      <p:bldP spid="49213" grpId="0" animBg="1"/>
      <p:bldP spid="49214" grpId="0"/>
      <p:bldP spid="49215" grpId="0" animBg="1"/>
      <p:bldP spid="49216" grpId="0" animBg="1"/>
      <p:bldP spid="49217" grpId="0" animBg="1"/>
      <p:bldP spid="49218" grpId="0" animBg="1"/>
      <p:bldP spid="49219" grpId="0" animBg="1"/>
      <p:bldP spid="49220" grpId="0" animBg="1"/>
      <p:bldP spid="49221" grpId="0"/>
      <p:bldP spid="49222" grpId="0"/>
      <p:bldP spid="49223" grpId="0"/>
      <p:bldP spid="49224" grpId="0"/>
      <p:bldP spid="49225" grpId="0"/>
      <p:bldP spid="49257" grpId="0" animBg="1"/>
      <p:bldP spid="49258" grpId="0" animBg="1"/>
      <p:bldP spid="49259" grpId="0"/>
      <p:bldP spid="49260" grpId="0" animBg="1"/>
      <p:bldP spid="49261" grpId="0" animBg="1"/>
      <p:bldP spid="49262" grpId="0" animBg="1"/>
      <p:bldP spid="49263" grpId="0" animBg="1"/>
      <p:bldP spid="49264" grpId="0" animBg="1"/>
      <p:bldP spid="49265" grpId="0" animBg="1"/>
      <p:bldP spid="49266" grpId="0" animBg="1"/>
      <p:bldP spid="49267" grpId="0" animBg="1"/>
      <p:bldP spid="49268" grpId="0" animBg="1"/>
      <p:bldP spid="49269" grpId="0" animBg="1"/>
      <p:bldP spid="49270" grpId="0"/>
      <p:bldP spid="49271" grpId="0" animBg="1"/>
      <p:bldP spid="49272" grpId="0" animBg="1"/>
      <p:bldP spid="49273" grpId="0" animBg="1"/>
      <p:bldP spid="49274" grpId="0"/>
      <p:bldP spid="49275" grpId="0"/>
      <p:bldP spid="49276" grpId="0" animBg="1"/>
      <p:bldP spid="49277" grpId="0" animBg="1"/>
      <p:bldP spid="49278" grpId="0" animBg="1"/>
      <p:bldP spid="49279" grpId="0"/>
      <p:bldP spid="49280" grpId="0"/>
      <p:bldP spid="49281" grpId="0" animBg="1"/>
      <p:bldP spid="49282" grpId="0" animBg="1"/>
      <p:bldP spid="49283" grpId="0" animBg="1"/>
      <p:bldP spid="49284" grpId="0"/>
      <p:bldP spid="49285" grpId="0"/>
      <p:bldP spid="49287" grpId="0" animBg="1"/>
      <p:bldP spid="49288" grpId="0" animBg="1"/>
      <p:bldP spid="49289" grpId="0"/>
      <p:bldP spid="49290" grpId="0" animBg="1"/>
      <p:bldP spid="49291" grpId="0"/>
      <p:bldP spid="49292" grpId="0" animBg="1"/>
      <p:bldP spid="49293" grpId="0" animBg="1"/>
      <p:bldP spid="49294" grpId="0"/>
      <p:bldP spid="49295" grpId="0" animBg="1"/>
      <p:bldP spid="49296" grpId="0"/>
      <p:bldP spid="49297" grpId="0" animBg="1"/>
      <p:bldP spid="49298" grpId="0" animBg="1"/>
      <p:bldP spid="49299" grpId="0"/>
      <p:bldP spid="49300" grpId="0" animBg="1"/>
      <p:bldP spid="49301" grpId="0" animBg="1"/>
      <p:bldP spid="49302" grpId="0" animBg="1"/>
      <p:bldP spid="49303" grpId="0" animBg="1"/>
      <p:bldP spid="4930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8" name="Line 4"/>
          <p:cNvSpPr>
            <a:spLocks noChangeShapeType="1"/>
          </p:cNvSpPr>
          <p:nvPr/>
        </p:nvSpPr>
        <p:spPr bwMode="auto">
          <a:xfrm>
            <a:off x="660400" y="4330700"/>
            <a:ext cx="5959475" cy="0"/>
          </a:xfrm>
          <a:prstGeom prst="line">
            <a:avLst/>
          </a:prstGeom>
          <a:noFill/>
          <a:ln w="12700">
            <a:solidFill>
              <a:srgbClr val="00FFFF"/>
            </a:solidFill>
            <a:round/>
          </a:ln>
        </p:spPr>
        <p:txBody>
          <a:bodyPr/>
          <a:lstStyle/>
          <a:p>
            <a:endParaRPr lang="en-IN"/>
          </a:p>
        </p:txBody>
      </p:sp>
      <p:sp>
        <p:nvSpPr>
          <p:cNvPr id="67589" name="Text Box 5"/>
          <p:cNvSpPr txBox="1">
            <a:spLocks noChangeArrowheads="1"/>
          </p:cNvSpPr>
          <p:nvPr/>
        </p:nvSpPr>
        <p:spPr bwMode="auto">
          <a:xfrm>
            <a:off x="414338" y="4159250"/>
            <a:ext cx="423862" cy="304800"/>
          </a:xfrm>
          <a:prstGeom prst="rect">
            <a:avLst/>
          </a:prstGeom>
          <a:noFill/>
          <a:ln w="9525">
            <a:noFill/>
            <a:miter lim="800000"/>
          </a:ln>
        </p:spPr>
        <p:txBody>
          <a:bodyPr>
            <a:spAutoFit/>
          </a:bodyPr>
          <a:lstStyle/>
          <a:p>
            <a:pPr>
              <a:spcBef>
                <a:spcPct val="50000"/>
              </a:spcBef>
            </a:pPr>
            <a:r>
              <a:rPr lang="en-US" sz="1400" b="1"/>
              <a:t>X</a:t>
            </a:r>
            <a:endParaRPr lang="en-US" sz="1400" b="1"/>
          </a:p>
        </p:txBody>
      </p:sp>
      <p:sp>
        <p:nvSpPr>
          <p:cNvPr id="67590" name="Text Box 6"/>
          <p:cNvSpPr txBox="1">
            <a:spLocks noChangeArrowheads="1"/>
          </p:cNvSpPr>
          <p:nvPr/>
        </p:nvSpPr>
        <p:spPr bwMode="auto">
          <a:xfrm>
            <a:off x="6623050" y="4178300"/>
            <a:ext cx="277813" cy="304800"/>
          </a:xfrm>
          <a:prstGeom prst="rect">
            <a:avLst/>
          </a:prstGeom>
          <a:noFill/>
          <a:ln w="9525">
            <a:noFill/>
            <a:miter lim="800000"/>
          </a:ln>
        </p:spPr>
        <p:txBody>
          <a:bodyPr>
            <a:spAutoFit/>
          </a:bodyPr>
          <a:lstStyle/>
          <a:p>
            <a:pPr>
              <a:spcBef>
                <a:spcPct val="50000"/>
              </a:spcBef>
            </a:pPr>
            <a:r>
              <a:rPr lang="en-US" sz="1400" b="1"/>
              <a:t>Y</a:t>
            </a:r>
            <a:endParaRPr lang="en-US" sz="1400" b="1"/>
          </a:p>
        </p:txBody>
      </p:sp>
      <p:sp>
        <p:nvSpPr>
          <p:cNvPr id="67591" name="AutoShape 7"/>
          <p:cNvSpPr>
            <a:spLocks noChangeArrowheads="1"/>
          </p:cNvSpPr>
          <p:nvPr/>
        </p:nvSpPr>
        <p:spPr bwMode="auto">
          <a:xfrm rot="1800000">
            <a:off x="1282700" y="1727200"/>
            <a:ext cx="2476500" cy="2152650"/>
          </a:xfrm>
          <a:prstGeom prst="hexagon">
            <a:avLst>
              <a:gd name="adj" fmla="val 28761"/>
              <a:gd name="vf" fmla="val 115470"/>
            </a:avLst>
          </a:prstGeom>
          <a:solidFill>
            <a:schemeClr val="accent1">
              <a:alpha val="0"/>
            </a:schemeClr>
          </a:solidFill>
          <a:ln w="9525">
            <a:solidFill>
              <a:schemeClr val="tx1"/>
            </a:solidFill>
            <a:miter lim="800000"/>
          </a:ln>
        </p:spPr>
        <p:txBody>
          <a:bodyPr wrap="none" anchor="ctr"/>
          <a:lstStyle/>
          <a:p>
            <a:endParaRPr lang="en-IN"/>
          </a:p>
        </p:txBody>
      </p:sp>
      <p:sp>
        <p:nvSpPr>
          <p:cNvPr id="67592" name="Oval 8"/>
          <p:cNvSpPr>
            <a:spLocks noChangeArrowheads="1"/>
          </p:cNvSpPr>
          <p:nvPr/>
        </p:nvSpPr>
        <p:spPr bwMode="auto">
          <a:xfrm>
            <a:off x="1905000" y="2171700"/>
            <a:ext cx="1257300" cy="1282700"/>
          </a:xfrm>
          <a:prstGeom prst="ellipse">
            <a:avLst/>
          </a:prstGeom>
          <a:solidFill>
            <a:schemeClr val="accent1">
              <a:alpha val="0"/>
            </a:schemeClr>
          </a:solidFill>
          <a:ln w="9525">
            <a:solidFill>
              <a:schemeClr val="tx1"/>
            </a:solidFill>
            <a:round/>
          </a:ln>
        </p:spPr>
        <p:txBody>
          <a:bodyPr wrap="none" anchor="ctr"/>
          <a:lstStyle/>
          <a:p>
            <a:endParaRPr lang="en-IN"/>
          </a:p>
        </p:txBody>
      </p:sp>
      <p:sp>
        <p:nvSpPr>
          <p:cNvPr id="67593" name="Line 9"/>
          <p:cNvSpPr>
            <a:spLocks noChangeShapeType="1"/>
          </p:cNvSpPr>
          <p:nvPr/>
        </p:nvSpPr>
        <p:spPr bwMode="auto">
          <a:xfrm>
            <a:off x="1435100" y="3429000"/>
            <a:ext cx="0" cy="2781300"/>
          </a:xfrm>
          <a:prstGeom prst="line">
            <a:avLst/>
          </a:prstGeom>
          <a:noFill/>
          <a:ln w="9525">
            <a:solidFill>
              <a:schemeClr val="bg2"/>
            </a:solidFill>
            <a:round/>
          </a:ln>
        </p:spPr>
        <p:txBody>
          <a:bodyPr/>
          <a:lstStyle/>
          <a:p>
            <a:endParaRPr lang="en-IN"/>
          </a:p>
        </p:txBody>
      </p:sp>
      <p:sp>
        <p:nvSpPr>
          <p:cNvPr id="67595" name="Line 11"/>
          <p:cNvSpPr>
            <a:spLocks noChangeShapeType="1"/>
          </p:cNvSpPr>
          <p:nvPr/>
        </p:nvSpPr>
        <p:spPr bwMode="auto">
          <a:xfrm>
            <a:off x="3594100" y="3454400"/>
            <a:ext cx="0" cy="2781300"/>
          </a:xfrm>
          <a:prstGeom prst="line">
            <a:avLst/>
          </a:prstGeom>
          <a:noFill/>
          <a:ln w="9525">
            <a:solidFill>
              <a:schemeClr val="bg2"/>
            </a:solidFill>
            <a:round/>
          </a:ln>
        </p:spPr>
        <p:txBody>
          <a:bodyPr/>
          <a:lstStyle/>
          <a:p>
            <a:endParaRPr lang="en-IN"/>
          </a:p>
        </p:txBody>
      </p:sp>
      <p:sp>
        <p:nvSpPr>
          <p:cNvPr id="67596" name="Line 12"/>
          <p:cNvSpPr>
            <a:spLocks noChangeShapeType="1"/>
          </p:cNvSpPr>
          <p:nvPr/>
        </p:nvSpPr>
        <p:spPr bwMode="auto">
          <a:xfrm>
            <a:off x="2514600" y="1549400"/>
            <a:ext cx="0" cy="4660900"/>
          </a:xfrm>
          <a:prstGeom prst="line">
            <a:avLst/>
          </a:prstGeom>
          <a:noFill/>
          <a:ln w="9525">
            <a:solidFill>
              <a:schemeClr val="bg2"/>
            </a:solidFill>
            <a:round/>
          </a:ln>
        </p:spPr>
        <p:txBody>
          <a:bodyPr/>
          <a:lstStyle/>
          <a:p>
            <a:endParaRPr lang="en-IN"/>
          </a:p>
        </p:txBody>
      </p:sp>
      <p:sp>
        <p:nvSpPr>
          <p:cNvPr id="9226" name="Line 13"/>
          <p:cNvSpPr>
            <a:spLocks noChangeShapeType="1"/>
          </p:cNvSpPr>
          <p:nvPr/>
        </p:nvSpPr>
        <p:spPr bwMode="auto">
          <a:xfrm>
            <a:off x="1435100" y="5207000"/>
            <a:ext cx="2159000" cy="0"/>
          </a:xfrm>
          <a:prstGeom prst="line">
            <a:avLst/>
          </a:prstGeom>
          <a:noFill/>
          <a:ln w="9525">
            <a:solidFill>
              <a:schemeClr val="tx1"/>
            </a:solidFill>
            <a:round/>
          </a:ln>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588"/>
                                        </p:tgtEl>
                                        <p:attrNameLst>
                                          <p:attrName>style.visibility</p:attrName>
                                        </p:attrNameLst>
                                      </p:cBhvr>
                                      <p:to>
                                        <p:strVal val="visible"/>
                                      </p:to>
                                    </p:set>
                                    <p:animEffect transition="in" filter="wipe(left)">
                                      <p:cBhvr>
                                        <p:cTn id="7" dur="500"/>
                                        <p:tgtEl>
                                          <p:spTgt spid="67588"/>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67589"/>
                                        </p:tgtEl>
                                        <p:attrNameLst>
                                          <p:attrName>style.visibility</p:attrName>
                                        </p:attrNameLst>
                                      </p:cBhvr>
                                      <p:to>
                                        <p:strVal val="visible"/>
                                      </p:to>
                                    </p:set>
                                    <p:anim calcmode="lin" valueType="num">
                                      <p:cBhvr>
                                        <p:cTn id="12" dur="500" fill="hold"/>
                                        <p:tgtEl>
                                          <p:spTgt spid="67589"/>
                                        </p:tgtEl>
                                        <p:attrNameLst>
                                          <p:attrName>ppt_w</p:attrName>
                                        </p:attrNameLst>
                                      </p:cBhvr>
                                      <p:tavLst>
                                        <p:tav tm="0">
                                          <p:val>
                                            <p:fltVal val="0"/>
                                          </p:val>
                                        </p:tav>
                                        <p:tav tm="100000">
                                          <p:val>
                                            <p:strVal val="#ppt_w"/>
                                          </p:val>
                                        </p:tav>
                                      </p:tavLst>
                                    </p:anim>
                                    <p:anim calcmode="lin" valueType="num">
                                      <p:cBhvr>
                                        <p:cTn id="13" dur="500" fill="hold"/>
                                        <p:tgtEl>
                                          <p:spTgt spid="67589"/>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67590"/>
                                        </p:tgtEl>
                                        <p:attrNameLst>
                                          <p:attrName>style.visibility</p:attrName>
                                        </p:attrNameLst>
                                      </p:cBhvr>
                                      <p:to>
                                        <p:strVal val="visible"/>
                                      </p:to>
                                    </p:set>
                                    <p:anim calcmode="lin" valueType="num">
                                      <p:cBhvr>
                                        <p:cTn id="18" dur="500" fill="hold"/>
                                        <p:tgtEl>
                                          <p:spTgt spid="67590"/>
                                        </p:tgtEl>
                                        <p:attrNameLst>
                                          <p:attrName>ppt_w</p:attrName>
                                        </p:attrNameLst>
                                      </p:cBhvr>
                                      <p:tavLst>
                                        <p:tav tm="0">
                                          <p:val>
                                            <p:fltVal val="0"/>
                                          </p:val>
                                        </p:tav>
                                        <p:tav tm="100000">
                                          <p:val>
                                            <p:strVal val="#ppt_w"/>
                                          </p:val>
                                        </p:tav>
                                      </p:tavLst>
                                    </p:anim>
                                    <p:anim calcmode="lin" valueType="num">
                                      <p:cBhvr>
                                        <p:cTn id="19" dur="500" fill="hold"/>
                                        <p:tgtEl>
                                          <p:spTgt spid="67590"/>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iterate type="lt">
                                    <p:tmPct val="5000"/>
                                  </p:iterate>
                                  <p:childTnLst>
                                    <p:set>
                                      <p:cBhvr>
                                        <p:cTn id="23" dur="1" fill="hold">
                                          <p:stCondLst>
                                            <p:cond delay="0"/>
                                          </p:stCondLst>
                                        </p:cTn>
                                        <p:tgtEl>
                                          <p:spTgt spid="67591"/>
                                        </p:tgtEl>
                                        <p:attrNameLst>
                                          <p:attrName>style.visibility</p:attrName>
                                        </p:attrNameLst>
                                      </p:cBhvr>
                                      <p:to>
                                        <p:strVal val="visible"/>
                                      </p:to>
                                    </p:set>
                                    <p:anim calcmode="lin" valueType="num">
                                      <p:cBhvr>
                                        <p:cTn id="24" dur="1000" fill="hold"/>
                                        <p:tgtEl>
                                          <p:spTgt spid="67591"/>
                                        </p:tgtEl>
                                        <p:attrNameLst>
                                          <p:attrName>ppt_w</p:attrName>
                                        </p:attrNameLst>
                                      </p:cBhvr>
                                      <p:tavLst>
                                        <p:tav tm="0">
                                          <p:val>
                                            <p:fltVal val="0"/>
                                          </p:val>
                                        </p:tav>
                                        <p:tav tm="100000">
                                          <p:val>
                                            <p:strVal val="#ppt_w"/>
                                          </p:val>
                                        </p:tav>
                                      </p:tavLst>
                                    </p:anim>
                                    <p:anim calcmode="lin" valueType="num">
                                      <p:cBhvr>
                                        <p:cTn id="25" dur="1000" fill="hold"/>
                                        <p:tgtEl>
                                          <p:spTgt spid="67591"/>
                                        </p:tgtEl>
                                        <p:attrNameLst>
                                          <p:attrName>ppt_h</p:attrName>
                                        </p:attrNameLst>
                                      </p:cBhvr>
                                      <p:tavLst>
                                        <p:tav tm="0">
                                          <p:val>
                                            <p:fltVal val="0"/>
                                          </p:val>
                                        </p:tav>
                                        <p:tav tm="100000">
                                          <p:val>
                                            <p:strVal val="#ppt_h"/>
                                          </p:val>
                                        </p:tav>
                                      </p:tavLst>
                                    </p:anim>
                                    <p:anim calcmode="lin" valueType="num">
                                      <p:cBhvr>
                                        <p:cTn id="26" dur="1000" fill="hold"/>
                                        <p:tgtEl>
                                          <p:spTgt spid="67591"/>
                                        </p:tgtEl>
                                        <p:attrNameLst>
                                          <p:attrName>style.rotation</p:attrName>
                                        </p:attrNameLst>
                                      </p:cBhvr>
                                      <p:tavLst>
                                        <p:tav tm="0">
                                          <p:val>
                                            <p:fltVal val="90"/>
                                          </p:val>
                                        </p:tav>
                                        <p:tav tm="100000">
                                          <p:val>
                                            <p:fltVal val="0"/>
                                          </p:val>
                                        </p:tav>
                                      </p:tavLst>
                                    </p:anim>
                                    <p:animEffect transition="in" filter="fade">
                                      <p:cBhvr>
                                        <p:cTn id="27" dur="1000"/>
                                        <p:tgtEl>
                                          <p:spTgt spid="67591"/>
                                        </p:tgtEl>
                                      </p:cBhvr>
                                    </p:animEffect>
                                  </p:childTnLst>
                                </p:cTn>
                              </p:par>
                              <p:par>
                                <p:cTn id="28" presetID="31" presetClass="entr" presetSubtype="0" fill="hold" grpId="0" nodeType="withEffect">
                                  <p:stCondLst>
                                    <p:cond delay="0"/>
                                  </p:stCondLst>
                                  <p:iterate type="lt">
                                    <p:tmPct val="5000"/>
                                  </p:iterate>
                                  <p:childTnLst>
                                    <p:set>
                                      <p:cBhvr>
                                        <p:cTn id="29" dur="1" fill="hold">
                                          <p:stCondLst>
                                            <p:cond delay="0"/>
                                          </p:stCondLst>
                                        </p:cTn>
                                        <p:tgtEl>
                                          <p:spTgt spid="67592"/>
                                        </p:tgtEl>
                                        <p:attrNameLst>
                                          <p:attrName>style.visibility</p:attrName>
                                        </p:attrNameLst>
                                      </p:cBhvr>
                                      <p:to>
                                        <p:strVal val="visible"/>
                                      </p:to>
                                    </p:set>
                                    <p:anim calcmode="lin" valueType="num">
                                      <p:cBhvr>
                                        <p:cTn id="30" dur="1000" fill="hold"/>
                                        <p:tgtEl>
                                          <p:spTgt spid="67592"/>
                                        </p:tgtEl>
                                        <p:attrNameLst>
                                          <p:attrName>ppt_w</p:attrName>
                                        </p:attrNameLst>
                                      </p:cBhvr>
                                      <p:tavLst>
                                        <p:tav tm="0">
                                          <p:val>
                                            <p:fltVal val="0"/>
                                          </p:val>
                                        </p:tav>
                                        <p:tav tm="100000">
                                          <p:val>
                                            <p:strVal val="#ppt_w"/>
                                          </p:val>
                                        </p:tav>
                                      </p:tavLst>
                                    </p:anim>
                                    <p:anim calcmode="lin" valueType="num">
                                      <p:cBhvr>
                                        <p:cTn id="31" dur="1000" fill="hold"/>
                                        <p:tgtEl>
                                          <p:spTgt spid="67592"/>
                                        </p:tgtEl>
                                        <p:attrNameLst>
                                          <p:attrName>ppt_h</p:attrName>
                                        </p:attrNameLst>
                                      </p:cBhvr>
                                      <p:tavLst>
                                        <p:tav tm="0">
                                          <p:val>
                                            <p:fltVal val="0"/>
                                          </p:val>
                                        </p:tav>
                                        <p:tav tm="100000">
                                          <p:val>
                                            <p:strVal val="#ppt_h"/>
                                          </p:val>
                                        </p:tav>
                                      </p:tavLst>
                                    </p:anim>
                                    <p:anim calcmode="lin" valueType="num">
                                      <p:cBhvr>
                                        <p:cTn id="32" dur="1000" fill="hold"/>
                                        <p:tgtEl>
                                          <p:spTgt spid="67592"/>
                                        </p:tgtEl>
                                        <p:attrNameLst>
                                          <p:attrName>style.rotation</p:attrName>
                                        </p:attrNameLst>
                                      </p:cBhvr>
                                      <p:tavLst>
                                        <p:tav tm="0">
                                          <p:val>
                                            <p:fltVal val="90"/>
                                          </p:val>
                                        </p:tav>
                                        <p:tav tm="100000">
                                          <p:val>
                                            <p:fltVal val="0"/>
                                          </p:val>
                                        </p:tav>
                                      </p:tavLst>
                                    </p:anim>
                                    <p:animEffect transition="in" filter="fade">
                                      <p:cBhvr>
                                        <p:cTn id="33" dur="1000"/>
                                        <p:tgtEl>
                                          <p:spTgt spid="67592"/>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67593"/>
                                        </p:tgtEl>
                                        <p:attrNameLst>
                                          <p:attrName>style.visibility</p:attrName>
                                        </p:attrNameLst>
                                      </p:cBhvr>
                                      <p:to>
                                        <p:strVal val="visible"/>
                                      </p:to>
                                    </p:set>
                                    <p:animEffect transition="in" filter="wipe(up)">
                                      <p:cBhvr>
                                        <p:cTn id="38" dur="500"/>
                                        <p:tgtEl>
                                          <p:spTgt spid="67593"/>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67595"/>
                                        </p:tgtEl>
                                        <p:attrNameLst>
                                          <p:attrName>style.visibility</p:attrName>
                                        </p:attrNameLst>
                                      </p:cBhvr>
                                      <p:to>
                                        <p:strVal val="visible"/>
                                      </p:to>
                                    </p:set>
                                    <p:animEffect transition="in" filter="wipe(up)">
                                      <p:cBhvr>
                                        <p:cTn id="43" dur="500"/>
                                        <p:tgtEl>
                                          <p:spTgt spid="6759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67596"/>
                                        </p:tgtEl>
                                        <p:attrNameLst>
                                          <p:attrName>style.visibility</p:attrName>
                                        </p:attrNameLst>
                                      </p:cBhvr>
                                      <p:to>
                                        <p:strVal val="visible"/>
                                      </p:to>
                                    </p:set>
                                    <p:animEffect transition="in" filter="wipe(up)">
                                      <p:cBhvr>
                                        <p:cTn id="48" dur="500"/>
                                        <p:tgtEl>
                                          <p:spTgt spid="67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8" grpId="0" animBg="1"/>
      <p:bldP spid="67589" grpId="0"/>
      <p:bldP spid="67590" grpId="0"/>
      <p:bldP spid="67591" grpId="0" animBg="1"/>
      <p:bldP spid="67592" grpId="0" animBg="1"/>
      <p:bldP spid="67593" grpId="0" animBg="1"/>
      <p:bldP spid="67595" grpId="0" animBg="1"/>
      <p:bldP spid="6759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2411413" y="6202363"/>
            <a:ext cx="4318000" cy="0"/>
          </a:xfrm>
          <a:prstGeom prst="line">
            <a:avLst/>
          </a:prstGeom>
          <a:noFill/>
          <a:ln w="12700">
            <a:solidFill>
              <a:schemeClr val="tx1"/>
            </a:solidFill>
            <a:round/>
          </a:ln>
        </p:spPr>
        <p:txBody>
          <a:bodyPr/>
          <a:lstStyle/>
          <a:p>
            <a:endParaRPr lang="en-IN"/>
          </a:p>
        </p:txBody>
      </p:sp>
      <p:sp>
        <p:nvSpPr>
          <p:cNvPr id="22533" name="Line 5"/>
          <p:cNvSpPr>
            <a:spLocks noChangeShapeType="1"/>
          </p:cNvSpPr>
          <p:nvPr/>
        </p:nvSpPr>
        <p:spPr bwMode="auto">
          <a:xfrm flipV="1">
            <a:off x="4572000" y="4275138"/>
            <a:ext cx="0" cy="1897062"/>
          </a:xfrm>
          <a:prstGeom prst="line">
            <a:avLst/>
          </a:prstGeom>
          <a:noFill/>
          <a:ln w="9525">
            <a:solidFill>
              <a:schemeClr val="tx1"/>
            </a:solidFill>
            <a:round/>
          </a:ln>
        </p:spPr>
        <p:txBody>
          <a:bodyPr/>
          <a:lstStyle/>
          <a:p>
            <a:endParaRPr lang="en-IN"/>
          </a:p>
        </p:txBody>
      </p:sp>
      <p:sp>
        <p:nvSpPr>
          <p:cNvPr id="22534" name="Line 6"/>
          <p:cNvSpPr>
            <a:spLocks noChangeShapeType="1"/>
          </p:cNvSpPr>
          <p:nvPr/>
        </p:nvSpPr>
        <p:spPr bwMode="auto">
          <a:xfrm flipH="1" flipV="1">
            <a:off x="2411413" y="6275388"/>
            <a:ext cx="0" cy="215900"/>
          </a:xfrm>
          <a:prstGeom prst="line">
            <a:avLst/>
          </a:prstGeom>
          <a:noFill/>
          <a:ln w="9525">
            <a:solidFill>
              <a:schemeClr val="tx1"/>
            </a:solidFill>
            <a:round/>
          </a:ln>
        </p:spPr>
        <p:txBody>
          <a:bodyPr/>
          <a:lstStyle/>
          <a:p>
            <a:endParaRPr lang="en-IN"/>
          </a:p>
        </p:txBody>
      </p:sp>
      <p:sp>
        <p:nvSpPr>
          <p:cNvPr id="22535" name="Line 7"/>
          <p:cNvSpPr>
            <a:spLocks noChangeShapeType="1"/>
          </p:cNvSpPr>
          <p:nvPr/>
        </p:nvSpPr>
        <p:spPr bwMode="auto">
          <a:xfrm flipH="1" flipV="1">
            <a:off x="6732588" y="6237288"/>
            <a:ext cx="0" cy="215900"/>
          </a:xfrm>
          <a:prstGeom prst="line">
            <a:avLst/>
          </a:prstGeom>
          <a:noFill/>
          <a:ln w="9525">
            <a:solidFill>
              <a:schemeClr val="tx1"/>
            </a:solidFill>
            <a:round/>
          </a:ln>
        </p:spPr>
        <p:txBody>
          <a:bodyPr/>
          <a:lstStyle/>
          <a:p>
            <a:endParaRPr lang="en-IN"/>
          </a:p>
        </p:txBody>
      </p:sp>
      <p:sp>
        <p:nvSpPr>
          <p:cNvPr id="22537" name="Line 9"/>
          <p:cNvSpPr>
            <a:spLocks noChangeShapeType="1"/>
          </p:cNvSpPr>
          <p:nvPr/>
        </p:nvSpPr>
        <p:spPr bwMode="auto">
          <a:xfrm flipV="1">
            <a:off x="2411413" y="6453188"/>
            <a:ext cx="4321175" cy="0"/>
          </a:xfrm>
          <a:prstGeom prst="line">
            <a:avLst/>
          </a:prstGeom>
          <a:noFill/>
          <a:ln w="9525">
            <a:solidFill>
              <a:schemeClr val="tx1"/>
            </a:solidFill>
            <a:round/>
            <a:headEnd type="triangle" w="med" len="med"/>
            <a:tailEnd type="triangle" w="med" len="med"/>
          </a:ln>
        </p:spPr>
        <p:txBody>
          <a:bodyPr/>
          <a:lstStyle/>
          <a:p>
            <a:endParaRPr lang="en-IN"/>
          </a:p>
        </p:txBody>
      </p:sp>
      <p:sp>
        <p:nvSpPr>
          <p:cNvPr id="22538" name="Text Box 10"/>
          <p:cNvSpPr txBox="1">
            <a:spLocks noChangeArrowheads="1"/>
          </p:cNvSpPr>
          <p:nvPr/>
        </p:nvSpPr>
        <p:spPr bwMode="auto">
          <a:xfrm>
            <a:off x="4500563" y="6491288"/>
            <a:ext cx="865187" cy="366712"/>
          </a:xfrm>
          <a:prstGeom prst="rect">
            <a:avLst/>
          </a:prstGeom>
          <a:noFill/>
          <a:ln w="9525">
            <a:noFill/>
            <a:miter lim="800000"/>
          </a:ln>
        </p:spPr>
        <p:txBody>
          <a:bodyPr>
            <a:spAutoFit/>
          </a:bodyPr>
          <a:lstStyle/>
          <a:p>
            <a:pPr>
              <a:spcBef>
                <a:spcPct val="50000"/>
              </a:spcBef>
            </a:pPr>
            <a:r>
              <a:rPr lang="en-US"/>
              <a:t>7.5m</a:t>
            </a:r>
            <a:endParaRPr lang="en-SG"/>
          </a:p>
        </p:txBody>
      </p:sp>
      <p:sp>
        <p:nvSpPr>
          <p:cNvPr id="22539" name="Text Box 11"/>
          <p:cNvSpPr txBox="1">
            <a:spLocks noChangeArrowheads="1"/>
          </p:cNvSpPr>
          <p:nvPr/>
        </p:nvSpPr>
        <p:spPr bwMode="auto">
          <a:xfrm>
            <a:off x="1979613" y="6275388"/>
            <a:ext cx="360362" cy="366712"/>
          </a:xfrm>
          <a:prstGeom prst="rect">
            <a:avLst/>
          </a:prstGeom>
          <a:noFill/>
          <a:ln w="9525">
            <a:noFill/>
            <a:miter lim="800000"/>
          </a:ln>
        </p:spPr>
        <p:txBody>
          <a:bodyPr>
            <a:spAutoFit/>
          </a:bodyPr>
          <a:lstStyle/>
          <a:p>
            <a:pPr>
              <a:spcBef>
                <a:spcPct val="50000"/>
              </a:spcBef>
            </a:pPr>
            <a:r>
              <a:rPr lang="en-US"/>
              <a:t>A</a:t>
            </a:r>
            <a:endParaRPr lang="en-SG"/>
          </a:p>
        </p:txBody>
      </p:sp>
      <p:sp>
        <p:nvSpPr>
          <p:cNvPr id="22540" name="Text Box 12"/>
          <p:cNvSpPr txBox="1">
            <a:spLocks noChangeArrowheads="1"/>
          </p:cNvSpPr>
          <p:nvPr/>
        </p:nvSpPr>
        <p:spPr bwMode="auto">
          <a:xfrm>
            <a:off x="6877050" y="6165850"/>
            <a:ext cx="360363" cy="366713"/>
          </a:xfrm>
          <a:prstGeom prst="rect">
            <a:avLst/>
          </a:prstGeom>
          <a:noFill/>
          <a:ln w="9525">
            <a:noFill/>
            <a:miter lim="800000"/>
          </a:ln>
        </p:spPr>
        <p:txBody>
          <a:bodyPr>
            <a:spAutoFit/>
          </a:bodyPr>
          <a:lstStyle/>
          <a:p>
            <a:pPr>
              <a:spcBef>
                <a:spcPct val="50000"/>
              </a:spcBef>
            </a:pPr>
            <a:r>
              <a:rPr lang="en-US"/>
              <a:t>B</a:t>
            </a:r>
            <a:endParaRPr lang="en-SG"/>
          </a:p>
        </p:txBody>
      </p:sp>
      <p:sp>
        <p:nvSpPr>
          <p:cNvPr id="12298" name="Text Box 13"/>
          <p:cNvSpPr txBox="1">
            <a:spLocks noChangeArrowheads="1"/>
          </p:cNvSpPr>
          <p:nvPr/>
        </p:nvSpPr>
        <p:spPr bwMode="auto">
          <a:xfrm>
            <a:off x="457200" y="100013"/>
            <a:ext cx="7488238" cy="304800"/>
          </a:xfrm>
          <a:prstGeom prst="rect">
            <a:avLst/>
          </a:prstGeom>
          <a:noFill/>
          <a:ln w="9525">
            <a:noFill/>
            <a:miter lim="800000"/>
          </a:ln>
        </p:spPr>
        <p:txBody>
          <a:bodyPr>
            <a:spAutoFit/>
          </a:bodyPr>
          <a:lstStyle/>
          <a:p>
            <a:pPr>
              <a:spcBef>
                <a:spcPct val="50000"/>
              </a:spcBef>
            </a:pPr>
            <a:r>
              <a:rPr lang="en-US" sz="1400"/>
              <a:t>Draw a parabola by tangent method given base 7.5m and axis 4.5m</a:t>
            </a:r>
            <a:endParaRPr lang="en-SG" sz="1400"/>
          </a:p>
        </p:txBody>
      </p:sp>
      <p:sp>
        <p:nvSpPr>
          <p:cNvPr id="22542" name="Line 14"/>
          <p:cNvSpPr>
            <a:spLocks noChangeShapeType="1"/>
          </p:cNvSpPr>
          <p:nvPr/>
        </p:nvSpPr>
        <p:spPr bwMode="auto">
          <a:xfrm flipV="1">
            <a:off x="4572000" y="2060575"/>
            <a:ext cx="0" cy="2214563"/>
          </a:xfrm>
          <a:prstGeom prst="line">
            <a:avLst/>
          </a:prstGeom>
          <a:noFill/>
          <a:ln w="9525">
            <a:solidFill>
              <a:schemeClr val="tx1"/>
            </a:solidFill>
            <a:round/>
          </a:ln>
        </p:spPr>
        <p:txBody>
          <a:bodyPr/>
          <a:lstStyle/>
          <a:p>
            <a:endParaRPr lang="en-IN"/>
          </a:p>
        </p:txBody>
      </p:sp>
      <p:sp>
        <p:nvSpPr>
          <p:cNvPr id="22543" name="Line 15"/>
          <p:cNvSpPr>
            <a:spLocks noChangeShapeType="1"/>
          </p:cNvSpPr>
          <p:nvPr/>
        </p:nvSpPr>
        <p:spPr bwMode="auto">
          <a:xfrm flipV="1">
            <a:off x="2411413" y="2060575"/>
            <a:ext cx="2160587" cy="4105275"/>
          </a:xfrm>
          <a:prstGeom prst="line">
            <a:avLst/>
          </a:prstGeom>
          <a:noFill/>
          <a:ln w="9525">
            <a:solidFill>
              <a:schemeClr val="tx1"/>
            </a:solidFill>
            <a:round/>
          </a:ln>
        </p:spPr>
        <p:txBody>
          <a:bodyPr/>
          <a:lstStyle/>
          <a:p>
            <a:endParaRPr lang="en-IN"/>
          </a:p>
        </p:txBody>
      </p:sp>
      <p:sp>
        <p:nvSpPr>
          <p:cNvPr id="22544" name="Line 16"/>
          <p:cNvSpPr>
            <a:spLocks noChangeShapeType="1"/>
          </p:cNvSpPr>
          <p:nvPr/>
        </p:nvSpPr>
        <p:spPr bwMode="auto">
          <a:xfrm flipH="1" flipV="1">
            <a:off x="4572000" y="2060575"/>
            <a:ext cx="2089150" cy="4103688"/>
          </a:xfrm>
          <a:prstGeom prst="line">
            <a:avLst/>
          </a:prstGeom>
          <a:noFill/>
          <a:ln w="9525">
            <a:solidFill>
              <a:schemeClr val="tx1"/>
            </a:solidFill>
            <a:round/>
          </a:ln>
        </p:spPr>
        <p:txBody>
          <a:bodyPr/>
          <a:lstStyle/>
          <a:p>
            <a:endParaRPr lang="en-IN"/>
          </a:p>
        </p:txBody>
      </p:sp>
      <p:sp>
        <p:nvSpPr>
          <p:cNvPr id="22545" name="Line 17"/>
          <p:cNvSpPr>
            <a:spLocks noChangeShapeType="1"/>
          </p:cNvSpPr>
          <p:nvPr/>
        </p:nvSpPr>
        <p:spPr bwMode="auto">
          <a:xfrm>
            <a:off x="4572000" y="4275138"/>
            <a:ext cx="3384550" cy="0"/>
          </a:xfrm>
          <a:prstGeom prst="line">
            <a:avLst/>
          </a:prstGeom>
          <a:noFill/>
          <a:ln w="9525">
            <a:solidFill>
              <a:srgbClr val="FF0000"/>
            </a:solidFill>
            <a:round/>
          </a:ln>
        </p:spPr>
        <p:txBody>
          <a:bodyPr/>
          <a:lstStyle/>
          <a:p>
            <a:endParaRPr lang="en-IN"/>
          </a:p>
        </p:txBody>
      </p:sp>
      <p:sp>
        <p:nvSpPr>
          <p:cNvPr id="22546" name="Line 18"/>
          <p:cNvSpPr>
            <a:spLocks noChangeShapeType="1"/>
          </p:cNvSpPr>
          <p:nvPr/>
        </p:nvSpPr>
        <p:spPr bwMode="auto">
          <a:xfrm>
            <a:off x="6732588" y="6165850"/>
            <a:ext cx="1368425" cy="0"/>
          </a:xfrm>
          <a:prstGeom prst="line">
            <a:avLst/>
          </a:prstGeom>
          <a:noFill/>
          <a:ln w="9525">
            <a:solidFill>
              <a:srgbClr val="FF0000"/>
            </a:solidFill>
            <a:round/>
          </a:ln>
        </p:spPr>
        <p:txBody>
          <a:bodyPr/>
          <a:lstStyle/>
          <a:p>
            <a:endParaRPr lang="en-IN"/>
          </a:p>
        </p:txBody>
      </p:sp>
      <p:sp>
        <p:nvSpPr>
          <p:cNvPr id="22547" name="Line 19"/>
          <p:cNvSpPr>
            <a:spLocks noChangeShapeType="1"/>
          </p:cNvSpPr>
          <p:nvPr/>
        </p:nvSpPr>
        <p:spPr bwMode="auto">
          <a:xfrm>
            <a:off x="7667625" y="4298950"/>
            <a:ext cx="0" cy="1866900"/>
          </a:xfrm>
          <a:prstGeom prst="line">
            <a:avLst/>
          </a:prstGeom>
          <a:noFill/>
          <a:ln w="9525">
            <a:solidFill>
              <a:srgbClr val="FF0000"/>
            </a:solidFill>
            <a:round/>
            <a:headEnd type="triangle" w="med" len="med"/>
            <a:tailEnd type="triangle" w="med" len="med"/>
          </a:ln>
        </p:spPr>
        <p:txBody>
          <a:bodyPr/>
          <a:lstStyle/>
          <a:p>
            <a:endParaRPr lang="en-IN"/>
          </a:p>
        </p:txBody>
      </p:sp>
      <p:sp>
        <p:nvSpPr>
          <p:cNvPr id="22548" name="Text Box 20"/>
          <p:cNvSpPr txBox="1">
            <a:spLocks noChangeArrowheads="1"/>
          </p:cNvSpPr>
          <p:nvPr/>
        </p:nvSpPr>
        <p:spPr bwMode="auto">
          <a:xfrm>
            <a:off x="7596188" y="4941888"/>
            <a:ext cx="865187" cy="366712"/>
          </a:xfrm>
          <a:prstGeom prst="rect">
            <a:avLst/>
          </a:prstGeom>
          <a:noFill/>
          <a:ln w="9525">
            <a:noFill/>
            <a:miter lim="800000"/>
          </a:ln>
        </p:spPr>
        <p:txBody>
          <a:bodyPr>
            <a:spAutoFit/>
          </a:bodyPr>
          <a:lstStyle/>
          <a:p>
            <a:pPr>
              <a:spcBef>
                <a:spcPct val="50000"/>
              </a:spcBef>
            </a:pPr>
            <a:r>
              <a:rPr lang="en-US">
                <a:solidFill>
                  <a:srgbClr val="FF0000"/>
                </a:solidFill>
              </a:rPr>
              <a:t>4.5m</a:t>
            </a:r>
            <a:endParaRPr lang="en-SG">
              <a:solidFill>
                <a:srgbClr val="FF0000"/>
              </a:solidFill>
            </a:endParaRPr>
          </a:p>
        </p:txBody>
      </p:sp>
      <p:sp>
        <p:nvSpPr>
          <p:cNvPr id="22549" name="Line 21"/>
          <p:cNvSpPr>
            <a:spLocks noChangeShapeType="1"/>
          </p:cNvSpPr>
          <p:nvPr/>
        </p:nvSpPr>
        <p:spPr bwMode="auto">
          <a:xfrm flipH="1" flipV="1">
            <a:off x="1439863" y="1492250"/>
            <a:ext cx="936625" cy="4679950"/>
          </a:xfrm>
          <a:prstGeom prst="line">
            <a:avLst/>
          </a:prstGeom>
          <a:noFill/>
          <a:ln w="9525">
            <a:solidFill>
              <a:srgbClr val="0000FF"/>
            </a:solidFill>
            <a:round/>
          </a:ln>
        </p:spPr>
        <p:txBody>
          <a:bodyPr/>
          <a:lstStyle/>
          <a:p>
            <a:endParaRPr lang="en-IN"/>
          </a:p>
        </p:txBody>
      </p:sp>
      <p:sp>
        <p:nvSpPr>
          <p:cNvPr id="22551" name="Line 23"/>
          <p:cNvSpPr>
            <a:spLocks noChangeShapeType="1"/>
          </p:cNvSpPr>
          <p:nvPr/>
        </p:nvSpPr>
        <p:spPr bwMode="auto">
          <a:xfrm flipV="1">
            <a:off x="2124075" y="5589588"/>
            <a:ext cx="215900" cy="71437"/>
          </a:xfrm>
          <a:prstGeom prst="line">
            <a:avLst/>
          </a:prstGeom>
          <a:noFill/>
          <a:ln w="9525">
            <a:solidFill>
              <a:schemeClr val="accent2"/>
            </a:solidFill>
            <a:round/>
          </a:ln>
        </p:spPr>
        <p:txBody>
          <a:bodyPr/>
          <a:lstStyle/>
          <a:p>
            <a:endParaRPr lang="en-IN"/>
          </a:p>
        </p:txBody>
      </p:sp>
      <p:sp>
        <p:nvSpPr>
          <p:cNvPr id="22552" name="Line 24"/>
          <p:cNvSpPr>
            <a:spLocks noChangeShapeType="1"/>
          </p:cNvSpPr>
          <p:nvPr/>
        </p:nvSpPr>
        <p:spPr bwMode="auto">
          <a:xfrm flipV="1">
            <a:off x="1979613" y="4868863"/>
            <a:ext cx="215900" cy="73025"/>
          </a:xfrm>
          <a:prstGeom prst="line">
            <a:avLst/>
          </a:prstGeom>
          <a:noFill/>
          <a:ln w="9525">
            <a:solidFill>
              <a:srgbClr val="333399"/>
            </a:solidFill>
            <a:round/>
          </a:ln>
        </p:spPr>
        <p:txBody>
          <a:bodyPr/>
          <a:lstStyle/>
          <a:p>
            <a:endParaRPr lang="en-IN"/>
          </a:p>
        </p:txBody>
      </p:sp>
      <p:sp>
        <p:nvSpPr>
          <p:cNvPr id="22553" name="Line 25"/>
          <p:cNvSpPr>
            <a:spLocks noChangeShapeType="1"/>
          </p:cNvSpPr>
          <p:nvPr/>
        </p:nvSpPr>
        <p:spPr bwMode="auto">
          <a:xfrm flipV="1">
            <a:off x="1835150" y="4149725"/>
            <a:ext cx="215900" cy="73025"/>
          </a:xfrm>
          <a:prstGeom prst="line">
            <a:avLst/>
          </a:prstGeom>
          <a:noFill/>
          <a:ln w="9525">
            <a:solidFill>
              <a:srgbClr val="333399"/>
            </a:solidFill>
            <a:round/>
          </a:ln>
        </p:spPr>
        <p:txBody>
          <a:bodyPr/>
          <a:lstStyle/>
          <a:p>
            <a:endParaRPr lang="en-IN"/>
          </a:p>
        </p:txBody>
      </p:sp>
      <p:sp>
        <p:nvSpPr>
          <p:cNvPr id="22554" name="Line 26"/>
          <p:cNvSpPr>
            <a:spLocks noChangeShapeType="1"/>
          </p:cNvSpPr>
          <p:nvPr/>
        </p:nvSpPr>
        <p:spPr bwMode="auto">
          <a:xfrm flipV="1">
            <a:off x="1692275" y="3392488"/>
            <a:ext cx="215900" cy="73025"/>
          </a:xfrm>
          <a:prstGeom prst="line">
            <a:avLst/>
          </a:prstGeom>
          <a:noFill/>
          <a:ln w="9525">
            <a:solidFill>
              <a:srgbClr val="333399"/>
            </a:solidFill>
            <a:round/>
          </a:ln>
        </p:spPr>
        <p:txBody>
          <a:bodyPr/>
          <a:lstStyle/>
          <a:p>
            <a:endParaRPr lang="en-IN"/>
          </a:p>
        </p:txBody>
      </p:sp>
      <p:sp>
        <p:nvSpPr>
          <p:cNvPr id="22555" name="Line 27"/>
          <p:cNvSpPr>
            <a:spLocks noChangeShapeType="1"/>
          </p:cNvSpPr>
          <p:nvPr/>
        </p:nvSpPr>
        <p:spPr bwMode="auto">
          <a:xfrm flipV="1">
            <a:off x="1547813" y="2708275"/>
            <a:ext cx="215900" cy="73025"/>
          </a:xfrm>
          <a:prstGeom prst="line">
            <a:avLst/>
          </a:prstGeom>
          <a:noFill/>
          <a:ln w="9525">
            <a:solidFill>
              <a:srgbClr val="333399"/>
            </a:solidFill>
            <a:round/>
          </a:ln>
        </p:spPr>
        <p:txBody>
          <a:bodyPr/>
          <a:lstStyle/>
          <a:p>
            <a:endParaRPr lang="en-IN"/>
          </a:p>
        </p:txBody>
      </p:sp>
      <p:sp>
        <p:nvSpPr>
          <p:cNvPr id="22556" name="Line 28"/>
          <p:cNvSpPr>
            <a:spLocks noChangeShapeType="1"/>
          </p:cNvSpPr>
          <p:nvPr/>
        </p:nvSpPr>
        <p:spPr bwMode="auto">
          <a:xfrm flipV="1">
            <a:off x="1403350" y="1916113"/>
            <a:ext cx="215900" cy="73025"/>
          </a:xfrm>
          <a:prstGeom prst="line">
            <a:avLst/>
          </a:prstGeom>
          <a:noFill/>
          <a:ln w="9525">
            <a:solidFill>
              <a:srgbClr val="333399"/>
            </a:solidFill>
            <a:round/>
          </a:ln>
        </p:spPr>
        <p:txBody>
          <a:bodyPr/>
          <a:lstStyle/>
          <a:p>
            <a:endParaRPr lang="en-IN"/>
          </a:p>
        </p:txBody>
      </p:sp>
      <p:sp>
        <p:nvSpPr>
          <p:cNvPr id="22557" name="Line 29"/>
          <p:cNvSpPr>
            <a:spLocks noChangeShapeType="1"/>
          </p:cNvSpPr>
          <p:nvPr/>
        </p:nvSpPr>
        <p:spPr bwMode="auto">
          <a:xfrm>
            <a:off x="1476375" y="1954213"/>
            <a:ext cx="3095625" cy="144462"/>
          </a:xfrm>
          <a:prstGeom prst="line">
            <a:avLst/>
          </a:prstGeom>
          <a:noFill/>
          <a:ln w="9525">
            <a:solidFill>
              <a:schemeClr val="accent2"/>
            </a:solidFill>
            <a:round/>
          </a:ln>
        </p:spPr>
        <p:txBody>
          <a:bodyPr/>
          <a:lstStyle/>
          <a:p>
            <a:endParaRPr lang="en-IN"/>
          </a:p>
        </p:txBody>
      </p:sp>
      <p:sp>
        <p:nvSpPr>
          <p:cNvPr id="22558" name="Line 30"/>
          <p:cNvSpPr>
            <a:spLocks noChangeShapeType="1"/>
          </p:cNvSpPr>
          <p:nvPr/>
        </p:nvSpPr>
        <p:spPr bwMode="auto">
          <a:xfrm>
            <a:off x="1652588" y="2749550"/>
            <a:ext cx="2484437" cy="144463"/>
          </a:xfrm>
          <a:prstGeom prst="line">
            <a:avLst/>
          </a:prstGeom>
          <a:noFill/>
          <a:ln w="9525">
            <a:solidFill>
              <a:schemeClr val="accent2"/>
            </a:solidFill>
            <a:round/>
          </a:ln>
        </p:spPr>
        <p:txBody>
          <a:bodyPr/>
          <a:lstStyle/>
          <a:p>
            <a:endParaRPr lang="en-IN"/>
          </a:p>
        </p:txBody>
      </p:sp>
      <p:sp>
        <p:nvSpPr>
          <p:cNvPr id="22559" name="Line 31"/>
          <p:cNvSpPr>
            <a:spLocks noChangeShapeType="1"/>
          </p:cNvSpPr>
          <p:nvPr/>
        </p:nvSpPr>
        <p:spPr bwMode="auto">
          <a:xfrm>
            <a:off x="1797050" y="3429000"/>
            <a:ext cx="1992313" cy="114300"/>
          </a:xfrm>
          <a:prstGeom prst="line">
            <a:avLst/>
          </a:prstGeom>
          <a:noFill/>
          <a:ln w="9525">
            <a:solidFill>
              <a:schemeClr val="accent2"/>
            </a:solidFill>
            <a:round/>
          </a:ln>
        </p:spPr>
        <p:txBody>
          <a:bodyPr/>
          <a:lstStyle/>
          <a:p>
            <a:endParaRPr lang="en-IN"/>
          </a:p>
        </p:txBody>
      </p:sp>
      <p:sp>
        <p:nvSpPr>
          <p:cNvPr id="22560" name="Line 32"/>
          <p:cNvSpPr>
            <a:spLocks noChangeShapeType="1"/>
          </p:cNvSpPr>
          <p:nvPr/>
        </p:nvSpPr>
        <p:spPr bwMode="auto">
          <a:xfrm>
            <a:off x="1941513" y="4194175"/>
            <a:ext cx="1463675" cy="80963"/>
          </a:xfrm>
          <a:prstGeom prst="line">
            <a:avLst/>
          </a:prstGeom>
          <a:noFill/>
          <a:ln w="9525">
            <a:solidFill>
              <a:schemeClr val="accent2"/>
            </a:solidFill>
            <a:round/>
          </a:ln>
        </p:spPr>
        <p:txBody>
          <a:bodyPr/>
          <a:lstStyle/>
          <a:p>
            <a:endParaRPr lang="en-IN"/>
          </a:p>
        </p:txBody>
      </p:sp>
      <p:sp>
        <p:nvSpPr>
          <p:cNvPr id="22561" name="Line 33"/>
          <p:cNvSpPr>
            <a:spLocks noChangeShapeType="1"/>
          </p:cNvSpPr>
          <p:nvPr/>
        </p:nvSpPr>
        <p:spPr bwMode="auto">
          <a:xfrm>
            <a:off x="2081213" y="4900613"/>
            <a:ext cx="966787" cy="41275"/>
          </a:xfrm>
          <a:prstGeom prst="line">
            <a:avLst/>
          </a:prstGeom>
          <a:noFill/>
          <a:ln w="9525">
            <a:solidFill>
              <a:schemeClr val="accent2"/>
            </a:solidFill>
            <a:round/>
          </a:ln>
        </p:spPr>
        <p:txBody>
          <a:bodyPr/>
          <a:lstStyle/>
          <a:p>
            <a:endParaRPr lang="en-IN"/>
          </a:p>
        </p:txBody>
      </p:sp>
      <p:sp>
        <p:nvSpPr>
          <p:cNvPr id="22562" name="Line 34"/>
          <p:cNvSpPr>
            <a:spLocks noChangeShapeType="1"/>
          </p:cNvSpPr>
          <p:nvPr/>
        </p:nvSpPr>
        <p:spPr bwMode="auto">
          <a:xfrm flipV="1">
            <a:off x="2225675" y="5589588"/>
            <a:ext cx="476250" cy="30162"/>
          </a:xfrm>
          <a:prstGeom prst="line">
            <a:avLst/>
          </a:prstGeom>
          <a:noFill/>
          <a:ln w="9525">
            <a:solidFill>
              <a:schemeClr val="accent2"/>
            </a:solidFill>
            <a:round/>
          </a:ln>
        </p:spPr>
        <p:txBody>
          <a:bodyPr/>
          <a:lstStyle/>
          <a:p>
            <a:endParaRPr lang="en-IN"/>
          </a:p>
        </p:txBody>
      </p:sp>
      <p:sp>
        <p:nvSpPr>
          <p:cNvPr id="22564" name="Line 36"/>
          <p:cNvSpPr>
            <a:spLocks noChangeShapeType="1"/>
          </p:cNvSpPr>
          <p:nvPr/>
        </p:nvSpPr>
        <p:spPr bwMode="auto">
          <a:xfrm>
            <a:off x="4140200" y="2900363"/>
            <a:ext cx="863600" cy="0"/>
          </a:xfrm>
          <a:prstGeom prst="line">
            <a:avLst/>
          </a:prstGeom>
          <a:noFill/>
          <a:ln w="9525">
            <a:solidFill>
              <a:srgbClr val="C0C0C0"/>
            </a:solidFill>
            <a:round/>
          </a:ln>
        </p:spPr>
        <p:txBody>
          <a:bodyPr/>
          <a:lstStyle/>
          <a:p>
            <a:endParaRPr lang="en-IN"/>
          </a:p>
        </p:txBody>
      </p:sp>
      <p:sp>
        <p:nvSpPr>
          <p:cNvPr id="22565" name="Line 37"/>
          <p:cNvSpPr>
            <a:spLocks noChangeShapeType="1"/>
          </p:cNvSpPr>
          <p:nvPr/>
        </p:nvSpPr>
        <p:spPr bwMode="auto">
          <a:xfrm>
            <a:off x="3789363" y="3543300"/>
            <a:ext cx="1576387" cy="0"/>
          </a:xfrm>
          <a:prstGeom prst="line">
            <a:avLst/>
          </a:prstGeom>
          <a:noFill/>
          <a:ln w="9525">
            <a:solidFill>
              <a:srgbClr val="C0C0C0"/>
            </a:solidFill>
            <a:round/>
          </a:ln>
        </p:spPr>
        <p:txBody>
          <a:bodyPr/>
          <a:lstStyle/>
          <a:p>
            <a:endParaRPr lang="en-IN"/>
          </a:p>
        </p:txBody>
      </p:sp>
      <p:sp>
        <p:nvSpPr>
          <p:cNvPr id="22566" name="Line 38"/>
          <p:cNvSpPr>
            <a:spLocks noChangeShapeType="1"/>
          </p:cNvSpPr>
          <p:nvPr/>
        </p:nvSpPr>
        <p:spPr bwMode="auto">
          <a:xfrm>
            <a:off x="3424238" y="4275138"/>
            <a:ext cx="2271712" cy="0"/>
          </a:xfrm>
          <a:prstGeom prst="line">
            <a:avLst/>
          </a:prstGeom>
          <a:noFill/>
          <a:ln w="9525">
            <a:solidFill>
              <a:srgbClr val="C0C0C0"/>
            </a:solidFill>
            <a:round/>
          </a:ln>
        </p:spPr>
        <p:txBody>
          <a:bodyPr/>
          <a:lstStyle/>
          <a:p>
            <a:endParaRPr lang="en-IN"/>
          </a:p>
        </p:txBody>
      </p:sp>
      <p:sp>
        <p:nvSpPr>
          <p:cNvPr id="22567" name="Line 39"/>
          <p:cNvSpPr>
            <a:spLocks noChangeShapeType="1"/>
          </p:cNvSpPr>
          <p:nvPr/>
        </p:nvSpPr>
        <p:spPr bwMode="auto">
          <a:xfrm>
            <a:off x="3094038" y="4941888"/>
            <a:ext cx="2935287" cy="0"/>
          </a:xfrm>
          <a:prstGeom prst="line">
            <a:avLst/>
          </a:prstGeom>
          <a:noFill/>
          <a:ln w="9525">
            <a:solidFill>
              <a:srgbClr val="C0C0C0"/>
            </a:solidFill>
            <a:round/>
          </a:ln>
        </p:spPr>
        <p:txBody>
          <a:bodyPr/>
          <a:lstStyle/>
          <a:p>
            <a:endParaRPr lang="en-IN"/>
          </a:p>
        </p:txBody>
      </p:sp>
      <p:sp>
        <p:nvSpPr>
          <p:cNvPr id="22568" name="Line 40"/>
          <p:cNvSpPr>
            <a:spLocks noChangeShapeType="1"/>
          </p:cNvSpPr>
          <p:nvPr/>
        </p:nvSpPr>
        <p:spPr bwMode="auto">
          <a:xfrm>
            <a:off x="2681288" y="5589588"/>
            <a:ext cx="3738562" cy="0"/>
          </a:xfrm>
          <a:prstGeom prst="line">
            <a:avLst/>
          </a:prstGeom>
          <a:noFill/>
          <a:ln w="9525">
            <a:solidFill>
              <a:srgbClr val="C0C0C0"/>
            </a:solidFill>
            <a:round/>
          </a:ln>
        </p:spPr>
        <p:txBody>
          <a:bodyPr/>
          <a:lstStyle/>
          <a:p>
            <a:endParaRPr lang="en-IN"/>
          </a:p>
        </p:txBody>
      </p:sp>
      <p:sp>
        <p:nvSpPr>
          <p:cNvPr id="12324" name="Text Box 41"/>
          <p:cNvSpPr txBox="1">
            <a:spLocks noChangeArrowheads="1"/>
          </p:cNvSpPr>
          <p:nvPr/>
        </p:nvSpPr>
        <p:spPr bwMode="auto">
          <a:xfrm>
            <a:off x="457200" y="5589588"/>
            <a:ext cx="295275" cy="274637"/>
          </a:xfrm>
          <a:prstGeom prst="rect">
            <a:avLst/>
          </a:prstGeom>
          <a:noFill/>
          <a:ln w="9525">
            <a:noFill/>
            <a:miter lim="800000"/>
          </a:ln>
        </p:spPr>
        <p:txBody>
          <a:bodyPr>
            <a:spAutoFit/>
          </a:bodyPr>
          <a:lstStyle/>
          <a:p>
            <a:pPr>
              <a:spcBef>
                <a:spcPct val="50000"/>
              </a:spcBef>
            </a:pPr>
            <a:endParaRPr lang="en-SG" sz="1200"/>
          </a:p>
        </p:txBody>
      </p:sp>
      <p:sp>
        <p:nvSpPr>
          <p:cNvPr id="22570" name="Text Box 42"/>
          <p:cNvSpPr txBox="1">
            <a:spLocks noChangeArrowheads="1"/>
          </p:cNvSpPr>
          <p:nvPr/>
        </p:nvSpPr>
        <p:spPr bwMode="auto">
          <a:xfrm>
            <a:off x="2513013" y="5345113"/>
            <a:ext cx="290512" cy="274637"/>
          </a:xfrm>
          <a:prstGeom prst="rect">
            <a:avLst/>
          </a:prstGeom>
          <a:noFill/>
          <a:ln w="9525">
            <a:noFill/>
            <a:miter lim="800000"/>
          </a:ln>
        </p:spPr>
        <p:txBody>
          <a:bodyPr>
            <a:spAutoFit/>
          </a:bodyPr>
          <a:lstStyle/>
          <a:p>
            <a:pPr>
              <a:spcBef>
                <a:spcPct val="50000"/>
              </a:spcBef>
            </a:pPr>
            <a:r>
              <a:rPr lang="en-US" sz="1200"/>
              <a:t>1</a:t>
            </a:r>
            <a:endParaRPr lang="en-SG" sz="1200"/>
          </a:p>
        </p:txBody>
      </p:sp>
      <p:sp>
        <p:nvSpPr>
          <p:cNvPr id="22576" name="Text Box 48"/>
          <p:cNvSpPr txBox="1">
            <a:spLocks noChangeArrowheads="1"/>
          </p:cNvSpPr>
          <p:nvPr/>
        </p:nvSpPr>
        <p:spPr bwMode="auto">
          <a:xfrm>
            <a:off x="2803525" y="4730750"/>
            <a:ext cx="290513" cy="274638"/>
          </a:xfrm>
          <a:prstGeom prst="rect">
            <a:avLst/>
          </a:prstGeom>
          <a:noFill/>
          <a:ln w="9525">
            <a:noFill/>
            <a:miter lim="800000"/>
          </a:ln>
        </p:spPr>
        <p:txBody>
          <a:bodyPr>
            <a:spAutoFit/>
          </a:bodyPr>
          <a:lstStyle/>
          <a:p>
            <a:pPr>
              <a:spcBef>
                <a:spcPct val="50000"/>
              </a:spcBef>
            </a:pPr>
            <a:r>
              <a:rPr lang="en-US" sz="1200"/>
              <a:t>2</a:t>
            </a:r>
            <a:endParaRPr lang="en-SG" sz="1200"/>
          </a:p>
        </p:txBody>
      </p:sp>
      <p:sp>
        <p:nvSpPr>
          <p:cNvPr id="22577" name="Text Box 49"/>
          <p:cNvSpPr txBox="1">
            <a:spLocks noChangeArrowheads="1"/>
          </p:cNvSpPr>
          <p:nvPr/>
        </p:nvSpPr>
        <p:spPr bwMode="auto">
          <a:xfrm>
            <a:off x="3259138" y="4011613"/>
            <a:ext cx="290512" cy="274637"/>
          </a:xfrm>
          <a:prstGeom prst="rect">
            <a:avLst/>
          </a:prstGeom>
          <a:noFill/>
          <a:ln w="9525">
            <a:noFill/>
            <a:miter lim="800000"/>
          </a:ln>
        </p:spPr>
        <p:txBody>
          <a:bodyPr>
            <a:spAutoFit/>
          </a:bodyPr>
          <a:lstStyle/>
          <a:p>
            <a:pPr>
              <a:spcBef>
                <a:spcPct val="50000"/>
              </a:spcBef>
            </a:pPr>
            <a:r>
              <a:rPr lang="en-US" sz="1200"/>
              <a:t>3</a:t>
            </a:r>
            <a:endParaRPr lang="en-SG" sz="1200"/>
          </a:p>
        </p:txBody>
      </p:sp>
      <p:sp>
        <p:nvSpPr>
          <p:cNvPr id="22578" name="Text Box 50"/>
          <p:cNvSpPr txBox="1">
            <a:spLocks noChangeArrowheads="1"/>
          </p:cNvSpPr>
          <p:nvPr/>
        </p:nvSpPr>
        <p:spPr bwMode="auto">
          <a:xfrm>
            <a:off x="3643313" y="3290888"/>
            <a:ext cx="290512" cy="274637"/>
          </a:xfrm>
          <a:prstGeom prst="rect">
            <a:avLst/>
          </a:prstGeom>
          <a:noFill/>
          <a:ln w="9525">
            <a:noFill/>
            <a:miter lim="800000"/>
          </a:ln>
        </p:spPr>
        <p:txBody>
          <a:bodyPr>
            <a:spAutoFit/>
          </a:bodyPr>
          <a:lstStyle/>
          <a:p>
            <a:pPr>
              <a:spcBef>
                <a:spcPct val="50000"/>
              </a:spcBef>
            </a:pPr>
            <a:r>
              <a:rPr lang="en-US" sz="1200"/>
              <a:t>4</a:t>
            </a:r>
            <a:endParaRPr lang="en-SG" sz="1200"/>
          </a:p>
        </p:txBody>
      </p:sp>
      <p:sp>
        <p:nvSpPr>
          <p:cNvPr id="22579" name="Text Box 51"/>
          <p:cNvSpPr txBox="1">
            <a:spLocks noChangeArrowheads="1"/>
          </p:cNvSpPr>
          <p:nvPr/>
        </p:nvSpPr>
        <p:spPr bwMode="auto">
          <a:xfrm>
            <a:off x="3990975" y="2643188"/>
            <a:ext cx="290513" cy="274637"/>
          </a:xfrm>
          <a:prstGeom prst="rect">
            <a:avLst/>
          </a:prstGeom>
          <a:noFill/>
          <a:ln w="9525">
            <a:noFill/>
            <a:miter lim="800000"/>
          </a:ln>
        </p:spPr>
        <p:txBody>
          <a:bodyPr>
            <a:spAutoFit/>
          </a:bodyPr>
          <a:lstStyle/>
          <a:p>
            <a:pPr>
              <a:spcBef>
                <a:spcPct val="50000"/>
              </a:spcBef>
            </a:pPr>
            <a:r>
              <a:rPr lang="en-US" sz="1200"/>
              <a:t>5</a:t>
            </a:r>
            <a:endParaRPr lang="en-SG" sz="1200"/>
          </a:p>
        </p:txBody>
      </p:sp>
      <p:sp>
        <p:nvSpPr>
          <p:cNvPr id="22580" name="Text Box 52"/>
          <p:cNvSpPr txBox="1">
            <a:spLocks noChangeArrowheads="1"/>
          </p:cNvSpPr>
          <p:nvPr/>
        </p:nvSpPr>
        <p:spPr bwMode="auto">
          <a:xfrm>
            <a:off x="4425950" y="1824038"/>
            <a:ext cx="290513" cy="274637"/>
          </a:xfrm>
          <a:prstGeom prst="rect">
            <a:avLst/>
          </a:prstGeom>
          <a:noFill/>
          <a:ln w="9525">
            <a:noFill/>
            <a:miter lim="800000"/>
          </a:ln>
        </p:spPr>
        <p:txBody>
          <a:bodyPr>
            <a:spAutoFit/>
          </a:bodyPr>
          <a:lstStyle/>
          <a:p>
            <a:pPr>
              <a:spcBef>
                <a:spcPct val="50000"/>
              </a:spcBef>
            </a:pPr>
            <a:r>
              <a:rPr lang="en-US" sz="1200"/>
              <a:t>6</a:t>
            </a:r>
            <a:endParaRPr lang="en-SG" sz="1200"/>
          </a:p>
        </p:txBody>
      </p:sp>
      <p:sp>
        <p:nvSpPr>
          <p:cNvPr id="22581" name="Text Box 53"/>
          <p:cNvSpPr txBox="1">
            <a:spLocks noChangeArrowheads="1"/>
          </p:cNvSpPr>
          <p:nvPr/>
        </p:nvSpPr>
        <p:spPr bwMode="auto">
          <a:xfrm>
            <a:off x="4935538" y="2749550"/>
            <a:ext cx="361950" cy="274638"/>
          </a:xfrm>
          <a:prstGeom prst="rect">
            <a:avLst/>
          </a:prstGeom>
          <a:noFill/>
          <a:ln w="9525">
            <a:noFill/>
            <a:miter lim="800000"/>
          </a:ln>
        </p:spPr>
        <p:txBody>
          <a:bodyPr>
            <a:spAutoFit/>
          </a:bodyPr>
          <a:lstStyle/>
          <a:p>
            <a:pPr>
              <a:spcBef>
                <a:spcPct val="50000"/>
              </a:spcBef>
            </a:pPr>
            <a:r>
              <a:rPr lang="en-US" sz="1200"/>
              <a:t>1’</a:t>
            </a:r>
            <a:endParaRPr lang="en-SG" sz="1200"/>
          </a:p>
        </p:txBody>
      </p:sp>
      <p:sp>
        <p:nvSpPr>
          <p:cNvPr id="22582" name="Text Box 54"/>
          <p:cNvSpPr txBox="1">
            <a:spLocks noChangeArrowheads="1"/>
          </p:cNvSpPr>
          <p:nvPr/>
        </p:nvSpPr>
        <p:spPr bwMode="auto">
          <a:xfrm>
            <a:off x="5297488" y="3405188"/>
            <a:ext cx="361950" cy="274637"/>
          </a:xfrm>
          <a:prstGeom prst="rect">
            <a:avLst/>
          </a:prstGeom>
          <a:noFill/>
          <a:ln w="9525">
            <a:noFill/>
            <a:miter lim="800000"/>
          </a:ln>
        </p:spPr>
        <p:txBody>
          <a:bodyPr>
            <a:spAutoFit/>
          </a:bodyPr>
          <a:lstStyle/>
          <a:p>
            <a:pPr>
              <a:spcBef>
                <a:spcPct val="50000"/>
              </a:spcBef>
            </a:pPr>
            <a:r>
              <a:rPr lang="en-US" sz="1200"/>
              <a:t>2’</a:t>
            </a:r>
            <a:endParaRPr lang="en-SG" sz="1200"/>
          </a:p>
        </p:txBody>
      </p:sp>
      <p:sp>
        <p:nvSpPr>
          <p:cNvPr id="22583" name="Text Box 55"/>
          <p:cNvSpPr txBox="1">
            <a:spLocks noChangeArrowheads="1"/>
          </p:cNvSpPr>
          <p:nvPr/>
        </p:nvSpPr>
        <p:spPr bwMode="auto">
          <a:xfrm>
            <a:off x="5622925" y="4056063"/>
            <a:ext cx="361950" cy="274637"/>
          </a:xfrm>
          <a:prstGeom prst="rect">
            <a:avLst/>
          </a:prstGeom>
          <a:noFill/>
          <a:ln w="9525">
            <a:noFill/>
            <a:miter lim="800000"/>
          </a:ln>
        </p:spPr>
        <p:txBody>
          <a:bodyPr>
            <a:spAutoFit/>
          </a:bodyPr>
          <a:lstStyle/>
          <a:p>
            <a:pPr>
              <a:spcBef>
                <a:spcPct val="50000"/>
              </a:spcBef>
            </a:pPr>
            <a:r>
              <a:rPr lang="en-US" sz="1200"/>
              <a:t>3’</a:t>
            </a:r>
            <a:endParaRPr lang="en-SG" sz="1200"/>
          </a:p>
        </p:txBody>
      </p:sp>
      <p:sp>
        <p:nvSpPr>
          <p:cNvPr id="22584" name="Text Box 56"/>
          <p:cNvSpPr txBox="1">
            <a:spLocks noChangeArrowheads="1"/>
          </p:cNvSpPr>
          <p:nvPr/>
        </p:nvSpPr>
        <p:spPr bwMode="auto">
          <a:xfrm>
            <a:off x="5984875" y="4762500"/>
            <a:ext cx="361950" cy="274638"/>
          </a:xfrm>
          <a:prstGeom prst="rect">
            <a:avLst/>
          </a:prstGeom>
          <a:noFill/>
          <a:ln w="9525">
            <a:noFill/>
            <a:miter lim="800000"/>
          </a:ln>
        </p:spPr>
        <p:txBody>
          <a:bodyPr>
            <a:spAutoFit/>
          </a:bodyPr>
          <a:lstStyle/>
          <a:p>
            <a:pPr>
              <a:spcBef>
                <a:spcPct val="50000"/>
              </a:spcBef>
            </a:pPr>
            <a:r>
              <a:rPr lang="en-US" sz="1200"/>
              <a:t>4’</a:t>
            </a:r>
            <a:endParaRPr lang="en-SG" sz="1200"/>
          </a:p>
        </p:txBody>
      </p:sp>
      <p:sp>
        <p:nvSpPr>
          <p:cNvPr id="22585" name="Text Box 57"/>
          <p:cNvSpPr txBox="1">
            <a:spLocks noChangeArrowheads="1"/>
          </p:cNvSpPr>
          <p:nvPr/>
        </p:nvSpPr>
        <p:spPr bwMode="auto">
          <a:xfrm>
            <a:off x="6370638" y="5481638"/>
            <a:ext cx="361950" cy="274637"/>
          </a:xfrm>
          <a:prstGeom prst="rect">
            <a:avLst/>
          </a:prstGeom>
          <a:noFill/>
          <a:ln w="9525">
            <a:noFill/>
            <a:miter lim="800000"/>
          </a:ln>
        </p:spPr>
        <p:txBody>
          <a:bodyPr>
            <a:spAutoFit/>
          </a:bodyPr>
          <a:lstStyle/>
          <a:p>
            <a:pPr>
              <a:spcBef>
                <a:spcPct val="50000"/>
              </a:spcBef>
            </a:pPr>
            <a:r>
              <a:rPr lang="en-US" sz="1200"/>
              <a:t>5’</a:t>
            </a:r>
            <a:endParaRPr lang="en-SG" sz="1200"/>
          </a:p>
        </p:txBody>
      </p:sp>
      <p:sp>
        <p:nvSpPr>
          <p:cNvPr id="22586" name="Text Box 58"/>
          <p:cNvSpPr txBox="1">
            <a:spLocks noChangeArrowheads="1"/>
          </p:cNvSpPr>
          <p:nvPr/>
        </p:nvSpPr>
        <p:spPr bwMode="auto">
          <a:xfrm>
            <a:off x="6661150" y="5927725"/>
            <a:ext cx="361950" cy="274638"/>
          </a:xfrm>
          <a:prstGeom prst="rect">
            <a:avLst/>
          </a:prstGeom>
          <a:noFill/>
          <a:ln w="9525">
            <a:noFill/>
            <a:miter lim="800000"/>
          </a:ln>
        </p:spPr>
        <p:txBody>
          <a:bodyPr>
            <a:spAutoFit/>
          </a:bodyPr>
          <a:lstStyle/>
          <a:p>
            <a:pPr>
              <a:spcBef>
                <a:spcPct val="50000"/>
              </a:spcBef>
            </a:pPr>
            <a:r>
              <a:rPr lang="en-US" sz="1200"/>
              <a:t>6’</a:t>
            </a:r>
            <a:endParaRPr lang="en-SG" sz="1200"/>
          </a:p>
        </p:txBody>
      </p:sp>
      <p:sp>
        <p:nvSpPr>
          <p:cNvPr id="22588" name="Line 60"/>
          <p:cNvSpPr>
            <a:spLocks noChangeShapeType="1"/>
          </p:cNvSpPr>
          <p:nvPr/>
        </p:nvSpPr>
        <p:spPr bwMode="auto">
          <a:xfrm flipV="1">
            <a:off x="2701925" y="2894013"/>
            <a:ext cx="2298700" cy="2695575"/>
          </a:xfrm>
          <a:prstGeom prst="line">
            <a:avLst/>
          </a:prstGeom>
          <a:noFill/>
          <a:ln w="9525">
            <a:solidFill>
              <a:schemeClr val="accent2"/>
            </a:solidFill>
            <a:round/>
          </a:ln>
        </p:spPr>
        <p:txBody>
          <a:bodyPr/>
          <a:lstStyle/>
          <a:p>
            <a:endParaRPr lang="en-IN"/>
          </a:p>
        </p:txBody>
      </p:sp>
      <p:sp>
        <p:nvSpPr>
          <p:cNvPr id="22589" name="Line 61"/>
          <p:cNvSpPr>
            <a:spLocks noChangeShapeType="1"/>
          </p:cNvSpPr>
          <p:nvPr/>
        </p:nvSpPr>
        <p:spPr bwMode="auto">
          <a:xfrm flipV="1">
            <a:off x="3048000" y="3543300"/>
            <a:ext cx="2249488" cy="1398588"/>
          </a:xfrm>
          <a:prstGeom prst="line">
            <a:avLst/>
          </a:prstGeom>
          <a:noFill/>
          <a:ln w="9525">
            <a:solidFill>
              <a:schemeClr val="accent2"/>
            </a:solidFill>
            <a:round/>
          </a:ln>
        </p:spPr>
        <p:txBody>
          <a:bodyPr/>
          <a:lstStyle/>
          <a:p>
            <a:endParaRPr lang="en-IN"/>
          </a:p>
        </p:txBody>
      </p:sp>
      <p:sp>
        <p:nvSpPr>
          <p:cNvPr id="22590" name="Line 62"/>
          <p:cNvSpPr>
            <a:spLocks noChangeShapeType="1"/>
          </p:cNvSpPr>
          <p:nvPr/>
        </p:nvSpPr>
        <p:spPr bwMode="auto">
          <a:xfrm flipV="1">
            <a:off x="3417888" y="4275138"/>
            <a:ext cx="2278062" cy="0"/>
          </a:xfrm>
          <a:prstGeom prst="line">
            <a:avLst/>
          </a:prstGeom>
          <a:noFill/>
          <a:ln w="9525">
            <a:solidFill>
              <a:schemeClr val="accent2"/>
            </a:solidFill>
            <a:round/>
          </a:ln>
        </p:spPr>
        <p:txBody>
          <a:bodyPr/>
          <a:lstStyle/>
          <a:p>
            <a:endParaRPr lang="en-IN"/>
          </a:p>
        </p:txBody>
      </p:sp>
      <p:sp>
        <p:nvSpPr>
          <p:cNvPr id="22591" name="Line 63"/>
          <p:cNvSpPr>
            <a:spLocks noChangeShapeType="1"/>
          </p:cNvSpPr>
          <p:nvPr/>
        </p:nvSpPr>
        <p:spPr bwMode="auto">
          <a:xfrm>
            <a:off x="3795713" y="3543300"/>
            <a:ext cx="2233612" cy="1398588"/>
          </a:xfrm>
          <a:prstGeom prst="line">
            <a:avLst/>
          </a:prstGeom>
          <a:noFill/>
          <a:ln w="9525">
            <a:solidFill>
              <a:schemeClr val="accent2"/>
            </a:solidFill>
            <a:round/>
          </a:ln>
        </p:spPr>
        <p:txBody>
          <a:bodyPr/>
          <a:lstStyle/>
          <a:p>
            <a:endParaRPr lang="en-IN"/>
          </a:p>
        </p:txBody>
      </p:sp>
      <p:sp>
        <p:nvSpPr>
          <p:cNvPr id="22592" name="Line 64"/>
          <p:cNvSpPr>
            <a:spLocks noChangeShapeType="1"/>
          </p:cNvSpPr>
          <p:nvPr/>
        </p:nvSpPr>
        <p:spPr bwMode="auto">
          <a:xfrm>
            <a:off x="4137025" y="2900363"/>
            <a:ext cx="2282825" cy="2770187"/>
          </a:xfrm>
          <a:prstGeom prst="line">
            <a:avLst/>
          </a:prstGeom>
          <a:noFill/>
          <a:ln w="9525">
            <a:solidFill>
              <a:schemeClr val="accent2"/>
            </a:solidFill>
            <a:round/>
          </a:ln>
        </p:spPr>
        <p:txBody>
          <a:bodyPr/>
          <a:lstStyle/>
          <a:p>
            <a:endParaRPr lang="en-IN"/>
          </a:p>
        </p:txBody>
      </p:sp>
      <p:sp>
        <p:nvSpPr>
          <p:cNvPr id="22593" name="Arc 65"/>
          <p:cNvSpPr/>
          <p:nvPr/>
        </p:nvSpPr>
        <p:spPr bwMode="auto">
          <a:xfrm rot="16463443" flipV="1">
            <a:off x="3792538" y="5006975"/>
            <a:ext cx="2160588" cy="744537"/>
          </a:xfrm>
          <a:custGeom>
            <a:avLst/>
            <a:gdLst>
              <a:gd name="T0" fmla="*/ 1992942 w 21600"/>
              <a:gd name="T1" fmla="*/ 0 h 8341"/>
              <a:gd name="T2" fmla="*/ 2160588 w 21600"/>
              <a:gd name="T3" fmla="*/ 744537 h 8341"/>
              <a:gd name="T4" fmla="*/ 0 w 21600"/>
              <a:gd name="T5" fmla="*/ 744537 h 8341"/>
              <a:gd name="T6" fmla="*/ 0 60000 65536"/>
              <a:gd name="T7" fmla="*/ 0 60000 65536"/>
              <a:gd name="T8" fmla="*/ 0 60000 65536"/>
              <a:gd name="T9" fmla="*/ 0 w 21600"/>
              <a:gd name="T10" fmla="*/ 0 h 8341"/>
              <a:gd name="T11" fmla="*/ 21600 w 21600"/>
              <a:gd name="T12" fmla="*/ 8341 h 8341"/>
            </a:gdLst>
            <a:ahLst/>
            <a:cxnLst>
              <a:cxn ang="T6">
                <a:pos x="T0" y="T1"/>
              </a:cxn>
              <a:cxn ang="T7">
                <a:pos x="T2" y="T3"/>
              </a:cxn>
              <a:cxn ang="T8">
                <a:pos x="T4" y="T5"/>
              </a:cxn>
            </a:cxnLst>
            <a:rect l="T9" t="T10" r="T11" b="T12"/>
            <a:pathLst>
              <a:path w="21600" h="8341" fill="none" extrusionOk="0">
                <a:moveTo>
                  <a:pt x="19924" y="-1"/>
                </a:moveTo>
                <a:cubicBezTo>
                  <a:pt x="21030" y="2641"/>
                  <a:pt x="21600" y="5477"/>
                  <a:pt x="21600" y="8341"/>
                </a:cubicBezTo>
              </a:path>
              <a:path w="21600" h="8341" stroke="0" extrusionOk="0">
                <a:moveTo>
                  <a:pt x="19924" y="-1"/>
                </a:moveTo>
                <a:cubicBezTo>
                  <a:pt x="21030" y="2641"/>
                  <a:pt x="21600" y="5477"/>
                  <a:pt x="21600" y="8341"/>
                </a:cubicBezTo>
                <a:lnTo>
                  <a:pt x="0" y="8341"/>
                </a:lnTo>
                <a:close/>
              </a:path>
            </a:pathLst>
          </a:custGeom>
          <a:noFill/>
          <a:ln w="19050">
            <a:solidFill>
              <a:schemeClr val="tx1"/>
            </a:solidFill>
            <a:round/>
          </a:ln>
        </p:spPr>
        <p:txBody>
          <a:bodyPr rot="10800000" vert="eaVert" wrap="none" anchor="ctr"/>
          <a:lstStyle/>
          <a:p>
            <a:pPr algn="ctr"/>
            <a:endParaRPr lang="en-SG"/>
          </a:p>
        </p:txBody>
      </p:sp>
      <p:sp>
        <p:nvSpPr>
          <p:cNvPr id="22594" name="Arc 66"/>
          <p:cNvSpPr/>
          <p:nvPr/>
        </p:nvSpPr>
        <p:spPr bwMode="auto">
          <a:xfrm rot="14037452" flipV="1">
            <a:off x="3565525" y="4692650"/>
            <a:ext cx="2160588" cy="992188"/>
          </a:xfrm>
          <a:custGeom>
            <a:avLst/>
            <a:gdLst>
              <a:gd name="T0" fmla="*/ 1851604 w 21600"/>
              <a:gd name="T1" fmla="*/ 0 h 11132"/>
              <a:gd name="T2" fmla="*/ 2160588 w 21600"/>
              <a:gd name="T3" fmla="*/ 992188 h 11132"/>
              <a:gd name="T4" fmla="*/ 0 w 21600"/>
              <a:gd name="T5" fmla="*/ 992188 h 11132"/>
              <a:gd name="T6" fmla="*/ 0 60000 65536"/>
              <a:gd name="T7" fmla="*/ 0 60000 65536"/>
              <a:gd name="T8" fmla="*/ 0 60000 65536"/>
              <a:gd name="T9" fmla="*/ 0 w 21600"/>
              <a:gd name="T10" fmla="*/ 0 h 11132"/>
              <a:gd name="T11" fmla="*/ 21600 w 21600"/>
              <a:gd name="T12" fmla="*/ 11132 h 11132"/>
            </a:gdLst>
            <a:ahLst/>
            <a:cxnLst>
              <a:cxn ang="T6">
                <a:pos x="T0" y="T1"/>
              </a:cxn>
              <a:cxn ang="T7">
                <a:pos x="T2" y="T3"/>
              </a:cxn>
              <a:cxn ang="T8">
                <a:pos x="T4" y="T5"/>
              </a:cxn>
            </a:cxnLst>
            <a:rect l="T9" t="T10" r="T11" b="T12"/>
            <a:pathLst>
              <a:path w="21600" h="11132" fill="none" extrusionOk="0">
                <a:moveTo>
                  <a:pt x="18510" y="0"/>
                </a:moveTo>
                <a:cubicBezTo>
                  <a:pt x="20532" y="3361"/>
                  <a:pt x="21600" y="7209"/>
                  <a:pt x="21600" y="11132"/>
                </a:cubicBezTo>
              </a:path>
              <a:path w="21600" h="11132" stroke="0" extrusionOk="0">
                <a:moveTo>
                  <a:pt x="18510" y="0"/>
                </a:moveTo>
                <a:cubicBezTo>
                  <a:pt x="20532" y="3361"/>
                  <a:pt x="21600" y="7209"/>
                  <a:pt x="21600" y="11132"/>
                </a:cubicBezTo>
                <a:lnTo>
                  <a:pt x="0" y="11132"/>
                </a:lnTo>
                <a:close/>
              </a:path>
            </a:pathLst>
          </a:custGeom>
          <a:noFill/>
          <a:ln w="19050">
            <a:solidFill>
              <a:schemeClr val="tx1"/>
            </a:solidFill>
            <a:round/>
          </a:ln>
        </p:spPr>
        <p:txBody>
          <a:bodyPr rot="10800000" vert="eaVert" wrap="none" anchor="ctr"/>
          <a:lstStyle/>
          <a:p>
            <a:pPr algn="ctr"/>
            <a:endParaRPr lang="en-SG"/>
          </a:p>
        </p:txBody>
      </p:sp>
      <p:sp>
        <p:nvSpPr>
          <p:cNvPr id="22595" name="Arc 67"/>
          <p:cNvSpPr/>
          <p:nvPr/>
        </p:nvSpPr>
        <p:spPr bwMode="auto">
          <a:xfrm rot="9744455" flipH="1" flipV="1">
            <a:off x="4579938" y="4500563"/>
            <a:ext cx="1524000" cy="1957387"/>
          </a:xfrm>
          <a:custGeom>
            <a:avLst/>
            <a:gdLst>
              <a:gd name="T0" fmla="*/ 988069 w 19843"/>
              <a:gd name="T1" fmla="*/ 0 h 17351"/>
              <a:gd name="T2" fmla="*/ 1524000 w 19843"/>
              <a:gd name="T3" fmla="*/ 994769 h 17351"/>
              <a:gd name="T4" fmla="*/ 0 w 19843"/>
              <a:gd name="T5" fmla="*/ 1957387 h 17351"/>
              <a:gd name="T6" fmla="*/ 0 60000 65536"/>
              <a:gd name="T7" fmla="*/ 0 60000 65536"/>
              <a:gd name="T8" fmla="*/ 0 60000 65536"/>
              <a:gd name="T9" fmla="*/ 0 w 19843"/>
              <a:gd name="T10" fmla="*/ 0 h 17351"/>
              <a:gd name="T11" fmla="*/ 19843 w 19843"/>
              <a:gd name="T12" fmla="*/ 17351 h 17351"/>
            </a:gdLst>
            <a:ahLst/>
            <a:cxnLst>
              <a:cxn ang="T6">
                <a:pos x="T0" y="T1"/>
              </a:cxn>
              <a:cxn ang="T7">
                <a:pos x="T2" y="T3"/>
              </a:cxn>
              <a:cxn ang="T8">
                <a:pos x="T4" y="T5"/>
              </a:cxn>
            </a:cxnLst>
            <a:rect l="T9" t="T10" r="T11" b="T12"/>
            <a:pathLst>
              <a:path w="19843" h="17351" fill="none" extrusionOk="0">
                <a:moveTo>
                  <a:pt x="12864" y="0"/>
                </a:moveTo>
                <a:cubicBezTo>
                  <a:pt x="15928" y="2271"/>
                  <a:pt x="18336" y="5314"/>
                  <a:pt x="19843" y="8817"/>
                </a:cubicBezTo>
              </a:path>
              <a:path w="19843" h="17351" stroke="0" extrusionOk="0">
                <a:moveTo>
                  <a:pt x="12864" y="0"/>
                </a:moveTo>
                <a:cubicBezTo>
                  <a:pt x="15928" y="2271"/>
                  <a:pt x="18336" y="5314"/>
                  <a:pt x="19843" y="8817"/>
                </a:cubicBezTo>
                <a:lnTo>
                  <a:pt x="0" y="17351"/>
                </a:lnTo>
                <a:close/>
              </a:path>
            </a:pathLst>
          </a:custGeom>
          <a:noFill/>
          <a:ln w="19050">
            <a:solidFill>
              <a:schemeClr val="tx1"/>
            </a:solidFill>
            <a:round/>
          </a:ln>
        </p:spPr>
        <p:txBody>
          <a:bodyPr wrap="none" anchor="ctr"/>
          <a:lstStyle/>
          <a:p>
            <a:endParaRPr lang="en-IN"/>
          </a:p>
        </p:txBody>
      </p:sp>
      <p:sp>
        <p:nvSpPr>
          <p:cNvPr id="22596" name="Arc 68"/>
          <p:cNvSpPr/>
          <p:nvPr/>
        </p:nvSpPr>
        <p:spPr bwMode="auto">
          <a:xfrm rot="4142358" flipH="1" flipV="1">
            <a:off x="3379788" y="4373563"/>
            <a:ext cx="1477962" cy="1674812"/>
          </a:xfrm>
          <a:custGeom>
            <a:avLst/>
            <a:gdLst>
              <a:gd name="T0" fmla="*/ 1204800 w 19240"/>
              <a:gd name="T1" fmla="*/ 0 h 14851"/>
              <a:gd name="T2" fmla="*/ 1477962 w 19240"/>
              <a:gd name="T3" fmla="*/ 567593 h 14851"/>
              <a:gd name="T4" fmla="*/ 0 w 19240"/>
              <a:gd name="T5" fmla="*/ 1674812 h 14851"/>
              <a:gd name="T6" fmla="*/ 0 60000 65536"/>
              <a:gd name="T7" fmla="*/ 0 60000 65536"/>
              <a:gd name="T8" fmla="*/ 0 60000 65536"/>
              <a:gd name="T9" fmla="*/ 0 w 19240"/>
              <a:gd name="T10" fmla="*/ 0 h 14851"/>
              <a:gd name="T11" fmla="*/ 19240 w 19240"/>
              <a:gd name="T12" fmla="*/ 14851 h 14851"/>
            </a:gdLst>
            <a:ahLst/>
            <a:cxnLst>
              <a:cxn ang="T6">
                <a:pos x="T0" y="T1"/>
              </a:cxn>
              <a:cxn ang="T7">
                <a:pos x="T2" y="T3"/>
              </a:cxn>
              <a:cxn ang="T8">
                <a:pos x="T4" y="T5"/>
              </a:cxn>
            </a:cxnLst>
            <a:rect l="T9" t="T10" r="T11" b="T12"/>
            <a:pathLst>
              <a:path w="19240" h="14851" fill="none" extrusionOk="0">
                <a:moveTo>
                  <a:pt x="15684" y="-1"/>
                </a:moveTo>
                <a:cubicBezTo>
                  <a:pt x="17103" y="1498"/>
                  <a:pt x="18301" y="3193"/>
                  <a:pt x="19239" y="5033"/>
                </a:cubicBezTo>
              </a:path>
              <a:path w="19240" h="14851" stroke="0" extrusionOk="0">
                <a:moveTo>
                  <a:pt x="15684" y="-1"/>
                </a:moveTo>
                <a:cubicBezTo>
                  <a:pt x="17103" y="1498"/>
                  <a:pt x="18301" y="3193"/>
                  <a:pt x="19239" y="5033"/>
                </a:cubicBezTo>
                <a:lnTo>
                  <a:pt x="0" y="14851"/>
                </a:lnTo>
                <a:close/>
              </a:path>
            </a:pathLst>
          </a:custGeom>
          <a:noFill/>
          <a:ln w="19050">
            <a:solidFill>
              <a:schemeClr val="tx1"/>
            </a:solidFill>
            <a:round/>
          </a:ln>
        </p:spPr>
        <p:txBody>
          <a:bodyPr wrap="none" anchor="ctr"/>
          <a:lstStyle/>
          <a:p>
            <a:endParaRPr lang="en-IN"/>
          </a:p>
        </p:txBody>
      </p:sp>
      <p:sp>
        <p:nvSpPr>
          <p:cNvPr id="22597" name="Arc 69"/>
          <p:cNvSpPr/>
          <p:nvPr/>
        </p:nvSpPr>
        <p:spPr bwMode="auto">
          <a:xfrm rot="9175421" flipH="1" flipV="1">
            <a:off x="5724525" y="5314950"/>
            <a:ext cx="720725" cy="1090613"/>
          </a:xfrm>
          <a:custGeom>
            <a:avLst/>
            <a:gdLst>
              <a:gd name="T0" fmla="*/ 613584 w 21600"/>
              <a:gd name="T1" fmla="*/ 0 h 11332"/>
              <a:gd name="T2" fmla="*/ 720725 w 21600"/>
              <a:gd name="T3" fmla="*/ 1090613 h 11332"/>
              <a:gd name="T4" fmla="*/ 0 w 21600"/>
              <a:gd name="T5" fmla="*/ 1090613 h 11332"/>
              <a:gd name="T6" fmla="*/ 0 60000 65536"/>
              <a:gd name="T7" fmla="*/ 0 60000 65536"/>
              <a:gd name="T8" fmla="*/ 0 60000 65536"/>
              <a:gd name="T9" fmla="*/ 0 w 21600"/>
              <a:gd name="T10" fmla="*/ 0 h 11332"/>
              <a:gd name="T11" fmla="*/ 21600 w 21600"/>
              <a:gd name="T12" fmla="*/ 11332 h 11332"/>
            </a:gdLst>
            <a:ahLst/>
            <a:cxnLst>
              <a:cxn ang="T6">
                <a:pos x="T0" y="T1"/>
              </a:cxn>
              <a:cxn ang="T7">
                <a:pos x="T2" y="T3"/>
              </a:cxn>
              <a:cxn ang="T8">
                <a:pos x="T4" y="T5"/>
              </a:cxn>
            </a:cxnLst>
            <a:rect l="T9" t="T10" r="T11" b="T12"/>
            <a:pathLst>
              <a:path w="21600" h="11332" fill="none" extrusionOk="0">
                <a:moveTo>
                  <a:pt x="18388" y="0"/>
                </a:moveTo>
                <a:cubicBezTo>
                  <a:pt x="20488" y="3407"/>
                  <a:pt x="21600" y="7330"/>
                  <a:pt x="21600" y="11332"/>
                </a:cubicBezTo>
              </a:path>
              <a:path w="21600" h="11332" stroke="0" extrusionOk="0">
                <a:moveTo>
                  <a:pt x="18388" y="0"/>
                </a:moveTo>
                <a:cubicBezTo>
                  <a:pt x="20488" y="3407"/>
                  <a:pt x="21600" y="7330"/>
                  <a:pt x="21600" y="11332"/>
                </a:cubicBezTo>
                <a:lnTo>
                  <a:pt x="0" y="11332"/>
                </a:lnTo>
                <a:close/>
              </a:path>
            </a:pathLst>
          </a:custGeom>
          <a:noFill/>
          <a:ln w="19050">
            <a:solidFill>
              <a:schemeClr val="tx1"/>
            </a:solidFill>
            <a:round/>
          </a:ln>
        </p:spPr>
        <p:txBody>
          <a:bodyPr wrap="none" anchor="ctr"/>
          <a:lstStyle/>
          <a:p>
            <a:endParaRPr lang="en-IN"/>
          </a:p>
        </p:txBody>
      </p:sp>
      <p:sp>
        <p:nvSpPr>
          <p:cNvPr id="22598" name="Arc 70"/>
          <p:cNvSpPr/>
          <p:nvPr/>
        </p:nvSpPr>
        <p:spPr bwMode="auto">
          <a:xfrm rot="2380926" flipH="1" flipV="1">
            <a:off x="2671763" y="5127625"/>
            <a:ext cx="720725" cy="1331913"/>
          </a:xfrm>
          <a:custGeom>
            <a:avLst/>
            <a:gdLst>
              <a:gd name="T0" fmla="*/ 613584 w 21600"/>
              <a:gd name="T1" fmla="*/ 0 h 13841"/>
              <a:gd name="T2" fmla="*/ 715853 w 21600"/>
              <a:gd name="T3" fmla="*/ 1331913 h 13841"/>
              <a:gd name="T4" fmla="*/ 0 w 21600"/>
              <a:gd name="T5" fmla="*/ 1090473 h 13841"/>
              <a:gd name="T6" fmla="*/ 0 60000 65536"/>
              <a:gd name="T7" fmla="*/ 0 60000 65536"/>
              <a:gd name="T8" fmla="*/ 0 60000 65536"/>
              <a:gd name="T9" fmla="*/ 0 w 21600"/>
              <a:gd name="T10" fmla="*/ 0 h 13841"/>
              <a:gd name="T11" fmla="*/ 21600 w 21600"/>
              <a:gd name="T12" fmla="*/ 13841 h 13841"/>
            </a:gdLst>
            <a:ahLst/>
            <a:cxnLst>
              <a:cxn ang="T6">
                <a:pos x="T0" y="T1"/>
              </a:cxn>
              <a:cxn ang="T7">
                <a:pos x="T2" y="T3"/>
              </a:cxn>
              <a:cxn ang="T8">
                <a:pos x="T4" y="T5"/>
              </a:cxn>
            </a:cxnLst>
            <a:rect l="T9" t="T10" r="T11" b="T12"/>
            <a:pathLst>
              <a:path w="21600" h="13841" fill="none" extrusionOk="0">
                <a:moveTo>
                  <a:pt x="18388" y="0"/>
                </a:moveTo>
                <a:cubicBezTo>
                  <a:pt x="20488" y="3407"/>
                  <a:pt x="21600" y="7330"/>
                  <a:pt x="21600" y="11332"/>
                </a:cubicBezTo>
                <a:cubicBezTo>
                  <a:pt x="21600" y="12170"/>
                  <a:pt x="21551" y="13008"/>
                  <a:pt x="21453" y="13840"/>
                </a:cubicBezTo>
              </a:path>
              <a:path w="21600" h="13841" stroke="0" extrusionOk="0">
                <a:moveTo>
                  <a:pt x="18388" y="0"/>
                </a:moveTo>
                <a:cubicBezTo>
                  <a:pt x="20488" y="3407"/>
                  <a:pt x="21600" y="7330"/>
                  <a:pt x="21600" y="11332"/>
                </a:cubicBezTo>
                <a:cubicBezTo>
                  <a:pt x="21600" y="12170"/>
                  <a:pt x="21551" y="13008"/>
                  <a:pt x="21453" y="13840"/>
                </a:cubicBezTo>
                <a:lnTo>
                  <a:pt x="0" y="11332"/>
                </a:lnTo>
                <a:close/>
              </a:path>
            </a:pathLst>
          </a:custGeom>
          <a:noFill/>
          <a:ln w="19050">
            <a:solidFill>
              <a:schemeClr val="tx1"/>
            </a:solidFill>
            <a:round/>
          </a:ln>
        </p:spPr>
        <p:txBody>
          <a:bodyPr wrap="none" anchor="ctr"/>
          <a:lstStyle/>
          <a:p>
            <a:endParaRPr lang="en-IN"/>
          </a:p>
        </p:txBody>
      </p:sp>
      <p:sp>
        <p:nvSpPr>
          <p:cNvPr id="22599" name="Text Box 71"/>
          <p:cNvSpPr txBox="1">
            <a:spLocks noChangeArrowheads="1"/>
          </p:cNvSpPr>
          <p:nvPr/>
        </p:nvSpPr>
        <p:spPr bwMode="auto">
          <a:xfrm>
            <a:off x="4425950" y="6124575"/>
            <a:ext cx="360363" cy="366713"/>
          </a:xfrm>
          <a:prstGeom prst="rect">
            <a:avLst/>
          </a:prstGeom>
          <a:noFill/>
          <a:ln w="9525">
            <a:noFill/>
            <a:miter lim="800000"/>
          </a:ln>
        </p:spPr>
        <p:txBody>
          <a:bodyPr>
            <a:spAutoFit/>
          </a:bodyPr>
          <a:lstStyle/>
          <a:p>
            <a:pPr>
              <a:spcBef>
                <a:spcPct val="50000"/>
              </a:spcBef>
            </a:pPr>
            <a:r>
              <a:rPr lang="en-US"/>
              <a:t>E</a:t>
            </a:r>
            <a:endParaRPr lang="en-SG"/>
          </a:p>
        </p:txBody>
      </p:sp>
      <p:sp>
        <p:nvSpPr>
          <p:cNvPr id="22600" name="Text Box 72"/>
          <p:cNvSpPr txBox="1">
            <a:spLocks noChangeArrowheads="1"/>
          </p:cNvSpPr>
          <p:nvPr/>
        </p:nvSpPr>
        <p:spPr bwMode="auto">
          <a:xfrm>
            <a:off x="4281488" y="3932238"/>
            <a:ext cx="360362" cy="366712"/>
          </a:xfrm>
          <a:prstGeom prst="rect">
            <a:avLst/>
          </a:prstGeom>
          <a:noFill/>
          <a:ln w="9525">
            <a:noFill/>
            <a:miter lim="800000"/>
          </a:ln>
        </p:spPr>
        <p:txBody>
          <a:bodyPr>
            <a:spAutoFit/>
          </a:bodyPr>
          <a:lstStyle/>
          <a:p>
            <a:pPr>
              <a:spcBef>
                <a:spcPct val="50000"/>
              </a:spcBef>
            </a:pPr>
            <a:r>
              <a:rPr lang="en-US"/>
              <a:t>F</a:t>
            </a:r>
            <a:endParaRPr lang="en-SG"/>
          </a:p>
        </p:txBody>
      </p:sp>
      <p:sp>
        <p:nvSpPr>
          <p:cNvPr id="22601" name="Text Box 73"/>
          <p:cNvSpPr txBox="1">
            <a:spLocks noChangeArrowheads="1"/>
          </p:cNvSpPr>
          <p:nvPr/>
        </p:nvSpPr>
        <p:spPr bwMode="auto">
          <a:xfrm>
            <a:off x="4398963" y="1622425"/>
            <a:ext cx="360362" cy="366713"/>
          </a:xfrm>
          <a:prstGeom prst="rect">
            <a:avLst/>
          </a:prstGeom>
          <a:noFill/>
          <a:ln w="9525">
            <a:noFill/>
            <a:miter lim="800000"/>
          </a:ln>
        </p:spPr>
        <p:txBody>
          <a:bodyPr>
            <a:spAutoFit/>
          </a:bodyPr>
          <a:lstStyle/>
          <a:p>
            <a:pPr>
              <a:spcBef>
                <a:spcPct val="50000"/>
              </a:spcBef>
            </a:pPr>
            <a:r>
              <a:rPr lang="en-US"/>
              <a:t>O</a:t>
            </a:r>
            <a:endParaRPr lang="en-SG"/>
          </a:p>
        </p:txBody>
      </p:sp>
      <p:sp>
        <p:nvSpPr>
          <p:cNvPr id="12351" name="Text Box 74"/>
          <p:cNvSpPr txBox="1">
            <a:spLocks noChangeArrowheads="1"/>
          </p:cNvSpPr>
          <p:nvPr/>
        </p:nvSpPr>
        <p:spPr bwMode="auto">
          <a:xfrm>
            <a:off x="755650" y="396875"/>
            <a:ext cx="7488238" cy="304800"/>
          </a:xfrm>
          <a:prstGeom prst="rect">
            <a:avLst/>
          </a:prstGeom>
          <a:noFill/>
          <a:ln w="9525">
            <a:noFill/>
            <a:miter lim="800000"/>
          </a:ln>
        </p:spPr>
        <p:txBody>
          <a:bodyPr>
            <a:spAutoFit/>
          </a:bodyPr>
          <a:lstStyle/>
          <a:p>
            <a:pPr algn="r">
              <a:spcBef>
                <a:spcPct val="50000"/>
              </a:spcBef>
            </a:pPr>
            <a:r>
              <a:rPr lang="en-US" sz="1400"/>
              <a:t>Take scale 1cm = 0.5m</a:t>
            </a:r>
            <a:endParaRPr lang="en-SG" sz="1400"/>
          </a:p>
        </p:txBody>
      </p:sp>
      <p:sp>
        <p:nvSpPr>
          <p:cNvPr id="22603" name="Line 75"/>
          <p:cNvSpPr>
            <a:spLocks noChangeShapeType="1"/>
          </p:cNvSpPr>
          <p:nvPr/>
        </p:nvSpPr>
        <p:spPr bwMode="auto">
          <a:xfrm>
            <a:off x="4678363" y="2098675"/>
            <a:ext cx="3384550" cy="0"/>
          </a:xfrm>
          <a:prstGeom prst="line">
            <a:avLst/>
          </a:prstGeom>
          <a:noFill/>
          <a:ln w="9525">
            <a:solidFill>
              <a:srgbClr val="FF0000"/>
            </a:solidFill>
            <a:round/>
          </a:ln>
        </p:spPr>
        <p:txBody>
          <a:bodyPr/>
          <a:lstStyle/>
          <a:p>
            <a:endParaRPr lang="en-IN"/>
          </a:p>
        </p:txBody>
      </p:sp>
      <p:sp>
        <p:nvSpPr>
          <p:cNvPr id="22604" name="Line 76"/>
          <p:cNvSpPr>
            <a:spLocks noChangeShapeType="1"/>
          </p:cNvSpPr>
          <p:nvPr/>
        </p:nvSpPr>
        <p:spPr bwMode="auto">
          <a:xfrm>
            <a:off x="7667625" y="2098675"/>
            <a:ext cx="0" cy="2124075"/>
          </a:xfrm>
          <a:prstGeom prst="line">
            <a:avLst/>
          </a:prstGeom>
          <a:noFill/>
          <a:ln w="9525">
            <a:solidFill>
              <a:srgbClr val="FF0000"/>
            </a:solidFill>
            <a:round/>
            <a:headEnd type="triangle" w="med" len="med"/>
            <a:tailEnd type="triangle" w="med" len="med"/>
          </a:ln>
        </p:spPr>
        <p:txBody>
          <a:bodyPr/>
          <a:lstStyle/>
          <a:p>
            <a:endParaRPr lang="en-IN"/>
          </a:p>
        </p:txBody>
      </p:sp>
      <p:sp>
        <p:nvSpPr>
          <p:cNvPr id="22605" name="Text Box 77"/>
          <p:cNvSpPr txBox="1">
            <a:spLocks noChangeArrowheads="1"/>
          </p:cNvSpPr>
          <p:nvPr/>
        </p:nvSpPr>
        <p:spPr bwMode="auto">
          <a:xfrm>
            <a:off x="7596188" y="3038475"/>
            <a:ext cx="865187" cy="366713"/>
          </a:xfrm>
          <a:prstGeom prst="rect">
            <a:avLst/>
          </a:prstGeom>
          <a:noFill/>
          <a:ln w="9525">
            <a:noFill/>
            <a:miter lim="800000"/>
          </a:ln>
        </p:spPr>
        <p:txBody>
          <a:bodyPr>
            <a:spAutoFit/>
          </a:bodyPr>
          <a:lstStyle/>
          <a:p>
            <a:pPr>
              <a:spcBef>
                <a:spcPct val="50000"/>
              </a:spcBef>
            </a:pPr>
            <a:r>
              <a:rPr lang="en-US">
                <a:solidFill>
                  <a:srgbClr val="FF0000"/>
                </a:solidFill>
              </a:rPr>
              <a:t>4.5m</a:t>
            </a:r>
            <a:endParaRPr lang="en-SG">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532"/>
                                        </p:tgtEl>
                                        <p:attrNameLst>
                                          <p:attrName>style.visibility</p:attrName>
                                        </p:attrNameLst>
                                      </p:cBhvr>
                                      <p:to>
                                        <p:strVal val="visible"/>
                                      </p:to>
                                    </p:set>
                                    <p:animEffect transition="in" filter="wipe(left)">
                                      <p:cBhvr>
                                        <p:cTn id="7" dur="500"/>
                                        <p:tgtEl>
                                          <p:spTgt spid="2253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2539"/>
                                        </p:tgtEl>
                                        <p:attrNameLst>
                                          <p:attrName>style.visibility</p:attrName>
                                        </p:attrNameLst>
                                      </p:cBhvr>
                                      <p:to>
                                        <p:strVal val="visible"/>
                                      </p:to>
                                    </p:set>
                                    <p:anim calcmode="lin" valueType="num">
                                      <p:cBhvr additive="base">
                                        <p:cTn id="12" dur="500" fill="hold"/>
                                        <p:tgtEl>
                                          <p:spTgt spid="22539"/>
                                        </p:tgtEl>
                                        <p:attrNameLst>
                                          <p:attrName>ppt_x</p:attrName>
                                        </p:attrNameLst>
                                      </p:cBhvr>
                                      <p:tavLst>
                                        <p:tav tm="0">
                                          <p:val>
                                            <p:strVal val="#ppt_x"/>
                                          </p:val>
                                        </p:tav>
                                        <p:tav tm="100000">
                                          <p:val>
                                            <p:strVal val="#ppt_x"/>
                                          </p:val>
                                        </p:tav>
                                      </p:tavLst>
                                    </p:anim>
                                    <p:anim calcmode="lin" valueType="num">
                                      <p:cBhvr additive="base">
                                        <p:cTn id="13" dur="500" fill="hold"/>
                                        <p:tgtEl>
                                          <p:spTgt spid="2253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2540"/>
                                        </p:tgtEl>
                                        <p:attrNameLst>
                                          <p:attrName>style.visibility</p:attrName>
                                        </p:attrNameLst>
                                      </p:cBhvr>
                                      <p:to>
                                        <p:strVal val="visible"/>
                                      </p:to>
                                    </p:set>
                                    <p:anim calcmode="lin" valueType="num">
                                      <p:cBhvr additive="base">
                                        <p:cTn id="18" dur="500" fill="hold"/>
                                        <p:tgtEl>
                                          <p:spTgt spid="22540"/>
                                        </p:tgtEl>
                                        <p:attrNameLst>
                                          <p:attrName>ppt_x</p:attrName>
                                        </p:attrNameLst>
                                      </p:cBhvr>
                                      <p:tavLst>
                                        <p:tav tm="0">
                                          <p:val>
                                            <p:strVal val="#ppt_x"/>
                                          </p:val>
                                        </p:tav>
                                        <p:tav tm="100000">
                                          <p:val>
                                            <p:strVal val="#ppt_x"/>
                                          </p:val>
                                        </p:tav>
                                      </p:tavLst>
                                    </p:anim>
                                    <p:anim calcmode="lin" valueType="num">
                                      <p:cBhvr additive="base">
                                        <p:cTn id="19" dur="500" fill="hold"/>
                                        <p:tgtEl>
                                          <p:spTgt spid="22540"/>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22534"/>
                                        </p:tgtEl>
                                        <p:attrNameLst>
                                          <p:attrName>style.visibility</p:attrName>
                                        </p:attrNameLst>
                                      </p:cBhvr>
                                      <p:to>
                                        <p:strVal val="visible"/>
                                      </p:to>
                                    </p:set>
                                    <p:animEffect transition="in" filter="wipe(down)">
                                      <p:cBhvr>
                                        <p:cTn id="24" dur="500"/>
                                        <p:tgtEl>
                                          <p:spTgt spid="22534"/>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2535"/>
                                        </p:tgtEl>
                                        <p:attrNameLst>
                                          <p:attrName>style.visibility</p:attrName>
                                        </p:attrNameLst>
                                      </p:cBhvr>
                                      <p:to>
                                        <p:strVal val="visible"/>
                                      </p:to>
                                    </p:set>
                                    <p:anim calcmode="lin" valueType="num">
                                      <p:cBhvr additive="base">
                                        <p:cTn id="29" dur="500" fill="hold"/>
                                        <p:tgtEl>
                                          <p:spTgt spid="22535"/>
                                        </p:tgtEl>
                                        <p:attrNameLst>
                                          <p:attrName>ppt_x</p:attrName>
                                        </p:attrNameLst>
                                      </p:cBhvr>
                                      <p:tavLst>
                                        <p:tav tm="0">
                                          <p:val>
                                            <p:strVal val="#ppt_x"/>
                                          </p:val>
                                        </p:tav>
                                        <p:tav tm="100000">
                                          <p:val>
                                            <p:strVal val="#ppt_x"/>
                                          </p:val>
                                        </p:tav>
                                      </p:tavLst>
                                    </p:anim>
                                    <p:anim calcmode="lin" valueType="num">
                                      <p:cBhvr additive="base">
                                        <p:cTn id="30" dur="500" fill="hold"/>
                                        <p:tgtEl>
                                          <p:spTgt spid="22535"/>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 presetClass="entr" presetSubtype="16" fill="hold" grpId="0" nodeType="clickEffect">
                                  <p:stCondLst>
                                    <p:cond delay="0"/>
                                  </p:stCondLst>
                                  <p:childTnLst>
                                    <p:set>
                                      <p:cBhvr>
                                        <p:cTn id="34" dur="1" fill="hold">
                                          <p:stCondLst>
                                            <p:cond delay="0"/>
                                          </p:stCondLst>
                                        </p:cTn>
                                        <p:tgtEl>
                                          <p:spTgt spid="22537"/>
                                        </p:tgtEl>
                                        <p:attrNameLst>
                                          <p:attrName>style.visibility</p:attrName>
                                        </p:attrNameLst>
                                      </p:cBhvr>
                                      <p:to>
                                        <p:strVal val="visible"/>
                                      </p:to>
                                    </p:set>
                                    <p:animEffect transition="in" filter="box(in)">
                                      <p:cBhvr>
                                        <p:cTn id="35" dur="500"/>
                                        <p:tgtEl>
                                          <p:spTgt spid="22537"/>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22538"/>
                                        </p:tgtEl>
                                        <p:attrNameLst>
                                          <p:attrName>style.visibility</p:attrName>
                                        </p:attrNameLst>
                                      </p:cBhvr>
                                      <p:to>
                                        <p:strVal val="visible"/>
                                      </p:to>
                                    </p:set>
                                    <p:anim calcmode="lin" valueType="num">
                                      <p:cBhvr additive="base">
                                        <p:cTn id="40" dur="500" fill="hold"/>
                                        <p:tgtEl>
                                          <p:spTgt spid="22538"/>
                                        </p:tgtEl>
                                        <p:attrNameLst>
                                          <p:attrName>ppt_x</p:attrName>
                                        </p:attrNameLst>
                                      </p:cBhvr>
                                      <p:tavLst>
                                        <p:tav tm="0">
                                          <p:val>
                                            <p:strVal val="#ppt_x"/>
                                          </p:val>
                                        </p:tav>
                                        <p:tav tm="100000">
                                          <p:val>
                                            <p:strVal val="#ppt_x"/>
                                          </p:val>
                                        </p:tav>
                                      </p:tavLst>
                                    </p:anim>
                                    <p:anim calcmode="lin" valueType="num">
                                      <p:cBhvr additive="base">
                                        <p:cTn id="41" dur="500" fill="hold"/>
                                        <p:tgtEl>
                                          <p:spTgt spid="22538"/>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22545"/>
                                        </p:tgtEl>
                                        <p:attrNameLst>
                                          <p:attrName>style.visibility</p:attrName>
                                        </p:attrNameLst>
                                      </p:cBhvr>
                                      <p:to>
                                        <p:strVal val="visible"/>
                                      </p:to>
                                    </p:set>
                                    <p:animEffect transition="in" filter="wipe(left)">
                                      <p:cBhvr>
                                        <p:cTn id="46" dur="500"/>
                                        <p:tgtEl>
                                          <p:spTgt spid="22545"/>
                                        </p:tgtEl>
                                      </p:cBhvr>
                                    </p:animEffect>
                                  </p:childTnLst>
                                </p:cTn>
                              </p:par>
                            </p:childTnLst>
                          </p:cTn>
                        </p:par>
                      </p:childTnLst>
                    </p:cTn>
                  </p:par>
                  <p:par>
                    <p:cTn id="47" fill="hold">
                      <p:stCondLst>
                        <p:cond delay="indefinite"/>
                      </p:stCondLst>
                      <p:childTnLst>
                        <p:par>
                          <p:cTn id="48" fill="hold">
                            <p:stCondLst>
                              <p:cond delay="0"/>
                            </p:stCondLst>
                            <p:childTnLst>
                              <p:par>
                                <p:cTn id="49" presetID="4" presetClass="entr" presetSubtype="16" fill="hold" grpId="0" nodeType="clickEffect">
                                  <p:stCondLst>
                                    <p:cond delay="0"/>
                                  </p:stCondLst>
                                  <p:childTnLst>
                                    <p:set>
                                      <p:cBhvr>
                                        <p:cTn id="50" dur="1" fill="hold">
                                          <p:stCondLst>
                                            <p:cond delay="0"/>
                                          </p:stCondLst>
                                        </p:cTn>
                                        <p:tgtEl>
                                          <p:spTgt spid="22533"/>
                                        </p:tgtEl>
                                        <p:attrNameLst>
                                          <p:attrName>style.visibility</p:attrName>
                                        </p:attrNameLst>
                                      </p:cBhvr>
                                      <p:to>
                                        <p:strVal val="visible"/>
                                      </p:to>
                                    </p:set>
                                    <p:animEffect transition="in" filter="box(in)">
                                      <p:cBhvr>
                                        <p:cTn id="51" dur="500"/>
                                        <p:tgtEl>
                                          <p:spTgt spid="22533"/>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22599"/>
                                        </p:tgtEl>
                                        <p:attrNameLst>
                                          <p:attrName>style.visibility</p:attrName>
                                        </p:attrNameLst>
                                      </p:cBhvr>
                                      <p:to>
                                        <p:strVal val="visible"/>
                                      </p:to>
                                    </p:set>
                                    <p:anim calcmode="lin" valueType="num">
                                      <p:cBhvr additive="base">
                                        <p:cTn id="56" dur="500" fill="hold"/>
                                        <p:tgtEl>
                                          <p:spTgt spid="22599"/>
                                        </p:tgtEl>
                                        <p:attrNameLst>
                                          <p:attrName>ppt_x</p:attrName>
                                        </p:attrNameLst>
                                      </p:cBhvr>
                                      <p:tavLst>
                                        <p:tav tm="0">
                                          <p:val>
                                            <p:strVal val="#ppt_x"/>
                                          </p:val>
                                        </p:tav>
                                        <p:tav tm="100000">
                                          <p:val>
                                            <p:strVal val="#ppt_x"/>
                                          </p:val>
                                        </p:tav>
                                      </p:tavLst>
                                    </p:anim>
                                    <p:anim calcmode="lin" valueType="num">
                                      <p:cBhvr additive="base">
                                        <p:cTn id="57" dur="500" fill="hold"/>
                                        <p:tgtEl>
                                          <p:spTgt spid="22599"/>
                                        </p:tgtEl>
                                        <p:attrNameLst>
                                          <p:attrName>ppt_y</p:attrName>
                                        </p:attrNameLst>
                                      </p:cBhvr>
                                      <p:tavLst>
                                        <p:tav tm="0">
                                          <p:val>
                                            <p:strVal val="1+#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grpId="0" nodeType="clickEffect">
                                  <p:stCondLst>
                                    <p:cond delay="0"/>
                                  </p:stCondLst>
                                  <p:childTnLst>
                                    <p:set>
                                      <p:cBhvr>
                                        <p:cTn id="61" dur="1" fill="hold">
                                          <p:stCondLst>
                                            <p:cond delay="0"/>
                                          </p:stCondLst>
                                        </p:cTn>
                                        <p:tgtEl>
                                          <p:spTgt spid="22600"/>
                                        </p:tgtEl>
                                        <p:attrNameLst>
                                          <p:attrName>style.visibility</p:attrName>
                                        </p:attrNameLst>
                                      </p:cBhvr>
                                      <p:to>
                                        <p:strVal val="visible"/>
                                      </p:to>
                                    </p:set>
                                    <p:anim calcmode="lin" valueType="num">
                                      <p:cBhvr additive="base">
                                        <p:cTn id="62" dur="500" fill="hold"/>
                                        <p:tgtEl>
                                          <p:spTgt spid="22600"/>
                                        </p:tgtEl>
                                        <p:attrNameLst>
                                          <p:attrName>ppt_x</p:attrName>
                                        </p:attrNameLst>
                                      </p:cBhvr>
                                      <p:tavLst>
                                        <p:tav tm="0">
                                          <p:val>
                                            <p:strVal val="#ppt_x"/>
                                          </p:val>
                                        </p:tav>
                                        <p:tav tm="100000">
                                          <p:val>
                                            <p:strVal val="#ppt_x"/>
                                          </p:val>
                                        </p:tav>
                                      </p:tavLst>
                                    </p:anim>
                                    <p:anim calcmode="lin" valueType="num">
                                      <p:cBhvr additive="base">
                                        <p:cTn id="63" dur="500" fill="hold"/>
                                        <p:tgtEl>
                                          <p:spTgt spid="22600"/>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2546"/>
                                        </p:tgtEl>
                                        <p:attrNameLst>
                                          <p:attrName>style.visibility</p:attrName>
                                        </p:attrNameLst>
                                      </p:cBhvr>
                                      <p:to>
                                        <p:strVal val="visible"/>
                                      </p:to>
                                    </p:set>
                                    <p:animEffect transition="in" filter="wipe(left)">
                                      <p:cBhvr>
                                        <p:cTn id="68" dur="500"/>
                                        <p:tgtEl>
                                          <p:spTgt spid="22546"/>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grpId="0" nodeType="clickEffect">
                                  <p:stCondLst>
                                    <p:cond delay="0"/>
                                  </p:stCondLst>
                                  <p:childTnLst>
                                    <p:set>
                                      <p:cBhvr>
                                        <p:cTn id="72" dur="1" fill="hold">
                                          <p:stCondLst>
                                            <p:cond delay="0"/>
                                          </p:stCondLst>
                                        </p:cTn>
                                        <p:tgtEl>
                                          <p:spTgt spid="22547"/>
                                        </p:tgtEl>
                                        <p:attrNameLst>
                                          <p:attrName>style.visibility</p:attrName>
                                        </p:attrNameLst>
                                      </p:cBhvr>
                                      <p:to>
                                        <p:strVal val="visible"/>
                                      </p:to>
                                    </p:set>
                                    <p:animEffect transition="in" filter="wipe(down)">
                                      <p:cBhvr>
                                        <p:cTn id="73" dur="500"/>
                                        <p:tgtEl>
                                          <p:spTgt spid="22547"/>
                                        </p:tgtEl>
                                      </p:cBhvr>
                                    </p:animEffect>
                                  </p:childTnLst>
                                </p:cTn>
                              </p:par>
                            </p:childTnLst>
                          </p:cTn>
                        </p:par>
                      </p:childTnLst>
                    </p:cTn>
                  </p:par>
                  <p:par>
                    <p:cTn id="74" fill="hold">
                      <p:stCondLst>
                        <p:cond delay="indefinite"/>
                      </p:stCondLst>
                      <p:childTnLst>
                        <p:par>
                          <p:cTn id="75" fill="hold">
                            <p:stCondLst>
                              <p:cond delay="0"/>
                            </p:stCondLst>
                            <p:childTnLst>
                              <p:par>
                                <p:cTn id="76" presetID="20" presetClass="entr" presetSubtype="0" fill="hold" grpId="0" nodeType="clickEffect">
                                  <p:stCondLst>
                                    <p:cond delay="0"/>
                                  </p:stCondLst>
                                  <p:childTnLst>
                                    <p:set>
                                      <p:cBhvr>
                                        <p:cTn id="77" dur="1" fill="hold">
                                          <p:stCondLst>
                                            <p:cond delay="0"/>
                                          </p:stCondLst>
                                        </p:cTn>
                                        <p:tgtEl>
                                          <p:spTgt spid="22548"/>
                                        </p:tgtEl>
                                        <p:attrNameLst>
                                          <p:attrName>style.visibility</p:attrName>
                                        </p:attrNameLst>
                                      </p:cBhvr>
                                      <p:to>
                                        <p:strVal val="visible"/>
                                      </p:to>
                                    </p:set>
                                    <p:animEffect transition="in" filter="wedge">
                                      <p:cBhvr>
                                        <p:cTn id="78" dur="500"/>
                                        <p:tgtEl>
                                          <p:spTgt spid="2254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22542"/>
                                        </p:tgtEl>
                                        <p:attrNameLst>
                                          <p:attrName>style.visibility</p:attrName>
                                        </p:attrNameLst>
                                      </p:cBhvr>
                                      <p:to>
                                        <p:strVal val="visible"/>
                                      </p:to>
                                    </p:set>
                                    <p:animEffect transition="in" filter="wipe(down)">
                                      <p:cBhvr>
                                        <p:cTn id="83" dur="500"/>
                                        <p:tgtEl>
                                          <p:spTgt spid="22542"/>
                                        </p:tgtEl>
                                      </p:cBhvr>
                                    </p:animEffect>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grpId="0" nodeType="clickEffect">
                                  <p:stCondLst>
                                    <p:cond delay="0"/>
                                  </p:stCondLst>
                                  <p:childTnLst>
                                    <p:set>
                                      <p:cBhvr>
                                        <p:cTn id="87" dur="1" fill="hold">
                                          <p:stCondLst>
                                            <p:cond delay="0"/>
                                          </p:stCondLst>
                                        </p:cTn>
                                        <p:tgtEl>
                                          <p:spTgt spid="22601"/>
                                        </p:tgtEl>
                                        <p:attrNameLst>
                                          <p:attrName>style.visibility</p:attrName>
                                        </p:attrNameLst>
                                      </p:cBhvr>
                                      <p:to>
                                        <p:strVal val="visible"/>
                                      </p:to>
                                    </p:set>
                                    <p:anim calcmode="lin" valueType="num">
                                      <p:cBhvr additive="base">
                                        <p:cTn id="88" dur="500" fill="hold"/>
                                        <p:tgtEl>
                                          <p:spTgt spid="22601"/>
                                        </p:tgtEl>
                                        <p:attrNameLst>
                                          <p:attrName>ppt_x</p:attrName>
                                        </p:attrNameLst>
                                      </p:cBhvr>
                                      <p:tavLst>
                                        <p:tav tm="0">
                                          <p:val>
                                            <p:strVal val="#ppt_x"/>
                                          </p:val>
                                        </p:tav>
                                        <p:tav tm="100000">
                                          <p:val>
                                            <p:strVal val="#ppt_x"/>
                                          </p:val>
                                        </p:tav>
                                      </p:tavLst>
                                    </p:anim>
                                    <p:anim calcmode="lin" valueType="num">
                                      <p:cBhvr additive="base">
                                        <p:cTn id="89" dur="500" fill="hold"/>
                                        <p:tgtEl>
                                          <p:spTgt spid="22601"/>
                                        </p:tgtEl>
                                        <p:attrNameLst>
                                          <p:attrName>ppt_y</p:attrName>
                                        </p:attrNameLst>
                                      </p:cBhvr>
                                      <p:tavLst>
                                        <p:tav tm="0">
                                          <p:val>
                                            <p:strVal val="1+#ppt_h/2"/>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childTnLst>
                                    <p:set>
                                      <p:cBhvr>
                                        <p:cTn id="93" dur="1" fill="hold">
                                          <p:stCondLst>
                                            <p:cond delay="0"/>
                                          </p:stCondLst>
                                        </p:cTn>
                                        <p:tgtEl>
                                          <p:spTgt spid="22603"/>
                                        </p:tgtEl>
                                        <p:attrNameLst>
                                          <p:attrName>style.visibility</p:attrName>
                                        </p:attrNameLst>
                                      </p:cBhvr>
                                      <p:to>
                                        <p:strVal val="visible"/>
                                      </p:to>
                                    </p:set>
                                    <p:animEffect transition="in" filter="wipe(left)">
                                      <p:cBhvr>
                                        <p:cTn id="94" dur="500"/>
                                        <p:tgtEl>
                                          <p:spTgt spid="22603"/>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4" fill="hold" grpId="0" nodeType="clickEffect">
                                  <p:stCondLst>
                                    <p:cond delay="0"/>
                                  </p:stCondLst>
                                  <p:childTnLst>
                                    <p:set>
                                      <p:cBhvr>
                                        <p:cTn id="98" dur="1" fill="hold">
                                          <p:stCondLst>
                                            <p:cond delay="0"/>
                                          </p:stCondLst>
                                        </p:cTn>
                                        <p:tgtEl>
                                          <p:spTgt spid="22604"/>
                                        </p:tgtEl>
                                        <p:attrNameLst>
                                          <p:attrName>style.visibility</p:attrName>
                                        </p:attrNameLst>
                                      </p:cBhvr>
                                      <p:to>
                                        <p:strVal val="visible"/>
                                      </p:to>
                                    </p:set>
                                    <p:animEffect transition="in" filter="wipe(down)">
                                      <p:cBhvr>
                                        <p:cTn id="99" dur="500"/>
                                        <p:tgtEl>
                                          <p:spTgt spid="22604"/>
                                        </p:tgtEl>
                                      </p:cBhvr>
                                    </p:animEffect>
                                  </p:childTnLst>
                                </p:cTn>
                              </p:par>
                            </p:childTnLst>
                          </p:cTn>
                        </p:par>
                      </p:childTnLst>
                    </p:cTn>
                  </p:par>
                  <p:par>
                    <p:cTn id="100" fill="hold">
                      <p:stCondLst>
                        <p:cond delay="indefinite"/>
                      </p:stCondLst>
                      <p:childTnLst>
                        <p:par>
                          <p:cTn id="101" fill="hold">
                            <p:stCondLst>
                              <p:cond delay="0"/>
                            </p:stCondLst>
                            <p:childTnLst>
                              <p:par>
                                <p:cTn id="102" presetID="20" presetClass="entr" presetSubtype="0" fill="hold" grpId="0" nodeType="clickEffect">
                                  <p:stCondLst>
                                    <p:cond delay="0"/>
                                  </p:stCondLst>
                                  <p:childTnLst>
                                    <p:set>
                                      <p:cBhvr>
                                        <p:cTn id="103" dur="1" fill="hold">
                                          <p:stCondLst>
                                            <p:cond delay="0"/>
                                          </p:stCondLst>
                                        </p:cTn>
                                        <p:tgtEl>
                                          <p:spTgt spid="22605"/>
                                        </p:tgtEl>
                                        <p:attrNameLst>
                                          <p:attrName>style.visibility</p:attrName>
                                        </p:attrNameLst>
                                      </p:cBhvr>
                                      <p:to>
                                        <p:strVal val="visible"/>
                                      </p:to>
                                    </p:set>
                                    <p:animEffect transition="in" filter="wedge">
                                      <p:cBhvr>
                                        <p:cTn id="104" dur="500"/>
                                        <p:tgtEl>
                                          <p:spTgt spid="22605"/>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grpId="0" nodeType="clickEffect">
                                  <p:stCondLst>
                                    <p:cond delay="0"/>
                                  </p:stCondLst>
                                  <p:childTnLst>
                                    <p:set>
                                      <p:cBhvr>
                                        <p:cTn id="108" dur="1" fill="hold">
                                          <p:stCondLst>
                                            <p:cond delay="0"/>
                                          </p:stCondLst>
                                        </p:cTn>
                                        <p:tgtEl>
                                          <p:spTgt spid="22543"/>
                                        </p:tgtEl>
                                        <p:attrNameLst>
                                          <p:attrName>style.visibility</p:attrName>
                                        </p:attrNameLst>
                                      </p:cBhvr>
                                      <p:to>
                                        <p:strVal val="visible"/>
                                      </p:to>
                                    </p:set>
                                    <p:animEffect transition="in" filter="wipe(down)">
                                      <p:cBhvr>
                                        <p:cTn id="109" dur="1000"/>
                                        <p:tgtEl>
                                          <p:spTgt spid="22543"/>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grpId="0" nodeType="clickEffect">
                                  <p:stCondLst>
                                    <p:cond delay="0"/>
                                  </p:stCondLst>
                                  <p:childTnLst>
                                    <p:set>
                                      <p:cBhvr>
                                        <p:cTn id="113" dur="1" fill="hold">
                                          <p:stCondLst>
                                            <p:cond delay="0"/>
                                          </p:stCondLst>
                                        </p:cTn>
                                        <p:tgtEl>
                                          <p:spTgt spid="22544"/>
                                        </p:tgtEl>
                                        <p:attrNameLst>
                                          <p:attrName>style.visibility</p:attrName>
                                        </p:attrNameLst>
                                      </p:cBhvr>
                                      <p:to>
                                        <p:strVal val="visible"/>
                                      </p:to>
                                    </p:set>
                                    <p:animEffect transition="in" filter="wipe(down)">
                                      <p:cBhvr>
                                        <p:cTn id="114" dur="500"/>
                                        <p:tgtEl>
                                          <p:spTgt spid="22544"/>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22549"/>
                                        </p:tgtEl>
                                        <p:attrNameLst>
                                          <p:attrName>style.visibility</p:attrName>
                                        </p:attrNameLst>
                                      </p:cBhvr>
                                      <p:to>
                                        <p:strVal val="visible"/>
                                      </p:to>
                                    </p:set>
                                    <p:animEffect transition="in" filter="wipe(down)">
                                      <p:cBhvr>
                                        <p:cTn id="119" dur="500"/>
                                        <p:tgtEl>
                                          <p:spTgt spid="22549"/>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4" fill="hold" grpId="0" nodeType="clickEffect">
                                  <p:stCondLst>
                                    <p:cond delay="0"/>
                                  </p:stCondLst>
                                  <p:childTnLst>
                                    <p:set>
                                      <p:cBhvr>
                                        <p:cTn id="123" dur="1" fill="hold">
                                          <p:stCondLst>
                                            <p:cond delay="0"/>
                                          </p:stCondLst>
                                        </p:cTn>
                                        <p:tgtEl>
                                          <p:spTgt spid="22551"/>
                                        </p:tgtEl>
                                        <p:attrNameLst>
                                          <p:attrName>style.visibility</p:attrName>
                                        </p:attrNameLst>
                                      </p:cBhvr>
                                      <p:to>
                                        <p:strVal val="visible"/>
                                      </p:to>
                                    </p:set>
                                    <p:animEffect transition="in" filter="wipe(down)">
                                      <p:cBhvr>
                                        <p:cTn id="124" dur="500"/>
                                        <p:tgtEl>
                                          <p:spTgt spid="22551"/>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4" fill="hold" grpId="0" nodeType="clickEffect">
                                  <p:stCondLst>
                                    <p:cond delay="0"/>
                                  </p:stCondLst>
                                  <p:childTnLst>
                                    <p:set>
                                      <p:cBhvr>
                                        <p:cTn id="128" dur="1" fill="hold">
                                          <p:stCondLst>
                                            <p:cond delay="0"/>
                                          </p:stCondLst>
                                        </p:cTn>
                                        <p:tgtEl>
                                          <p:spTgt spid="22552"/>
                                        </p:tgtEl>
                                        <p:attrNameLst>
                                          <p:attrName>style.visibility</p:attrName>
                                        </p:attrNameLst>
                                      </p:cBhvr>
                                      <p:to>
                                        <p:strVal val="visible"/>
                                      </p:to>
                                    </p:set>
                                    <p:animEffect transition="in" filter="wipe(down)">
                                      <p:cBhvr>
                                        <p:cTn id="129" dur="500"/>
                                        <p:tgtEl>
                                          <p:spTgt spid="22552"/>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4" fill="hold" grpId="0" nodeType="clickEffect">
                                  <p:stCondLst>
                                    <p:cond delay="0"/>
                                  </p:stCondLst>
                                  <p:childTnLst>
                                    <p:set>
                                      <p:cBhvr>
                                        <p:cTn id="133" dur="1" fill="hold">
                                          <p:stCondLst>
                                            <p:cond delay="0"/>
                                          </p:stCondLst>
                                        </p:cTn>
                                        <p:tgtEl>
                                          <p:spTgt spid="22553"/>
                                        </p:tgtEl>
                                        <p:attrNameLst>
                                          <p:attrName>style.visibility</p:attrName>
                                        </p:attrNameLst>
                                      </p:cBhvr>
                                      <p:to>
                                        <p:strVal val="visible"/>
                                      </p:to>
                                    </p:set>
                                    <p:animEffect transition="in" filter="wipe(down)">
                                      <p:cBhvr>
                                        <p:cTn id="134" dur="500"/>
                                        <p:tgtEl>
                                          <p:spTgt spid="22553"/>
                                        </p:tgtEl>
                                      </p:cBhvr>
                                    </p:animEffect>
                                  </p:childTnLst>
                                </p:cTn>
                              </p:par>
                            </p:childTnLst>
                          </p:cTn>
                        </p:par>
                      </p:childTnLst>
                    </p:cTn>
                  </p:par>
                  <p:par>
                    <p:cTn id="135" fill="hold">
                      <p:stCondLst>
                        <p:cond delay="indefinite"/>
                      </p:stCondLst>
                      <p:childTnLst>
                        <p:par>
                          <p:cTn id="136" fill="hold">
                            <p:stCondLst>
                              <p:cond delay="0"/>
                            </p:stCondLst>
                            <p:childTnLst>
                              <p:par>
                                <p:cTn id="137" presetID="22" presetClass="entr" presetSubtype="4" fill="hold" grpId="0" nodeType="clickEffect">
                                  <p:stCondLst>
                                    <p:cond delay="0"/>
                                  </p:stCondLst>
                                  <p:childTnLst>
                                    <p:set>
                                      <p:cBhvr>
                                        <p:cTn id="138" dur="1" fill="hold">
                                          <p:stCondLst>
                                            <p:cond delay="0"/>
                                          </p:stCondLst>
                                        </p:cTn>
                                        <p:tgtEl>
                                          <p:spTgt spid="22554"/>
                                        </p:tgtEl>
                                        <p:attrNameLst>
                                          <p:attrName>style.visibility</p:attrName>
                                        </p:attrNameLst>
                                      </p:cBhvr>
                                      <p:to>
                                        <p:strVal val="visible"/>
                                      </p:to>
                                    </p:set>
                                    <p:animEffect transition="in" filter="wipe(down)">
                                      <p:cBhvr>
                                        <p:cTn id="139" dur="500"/>
                                        <p:tgtEl>
                                          <p:spTgt spid="22554"/>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ntr" presetSubtype="4" fill="hold" grpId="0" nodeType="clickEffect">
                                  <p:stCondLst>
                                    <p:cond delay="0"/>
                                  </p:stCondLst>
                                  <p:childTnLst>
                                    <p:set>
                                      <p:cBhvr>
                                        <p:cTn id="143" dur="1" fill="hold">
                                          <p:stCondLst>
                                            <p:cond delay="0"/>
                                          </p:stCondLst>
                                        </p:cTn>
                                        <p:tgtEl>
                                          <p:spTgt spid="22555"/>
                                        </p:tgtEl>
                                        <p:attrNameLst>
                                          <p:attrName>style.visibility</p:attrName>
                                        </p:attrNameLst>
                                      </p:cBhvr>
                                      <p:to>
                                        <p:strVal val="visible"/>
                                      </p:to>
                                    </p:set>
                                    <p:animEffect transition="in" filter="wipe(down)">
                                      <p:cBhvr>
                                        <p:cTn id="144" dur="500"/>
                                        <p:tgtEl>
                                          <p:spTgt spid="22555"/>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4" fill="hold" grpId="0" nodeType="clickEffect">
                                  <p:stCondLst>
                                    <p:cond delay="0"/>
                                  </p:stCondLst>
                                  <p:childTnLst>
                                    <p:set>
                                      <p:cBhvr>
                                        <p:cTn id="148" dur="1" fill="hold">
                                          <p:stCondLst>
                                            <p:cond delay="0"/>
                                          </p:stCondLst>
                                        </p:cTn>
                                        <p:tgtEl>
                                          <p:spTgt spid="22556"/>
                                        </p:tgtEl>
                                        <p:attrNameLst>
                                          <p:attrName>style.visibility</p:attrName>
                                        </p:attrNameLst>
                                      </p:cBhvr>
                                      <p:to>
                                        <p:strVal val="visible"/>
                                      </p:to>
                                    </p:set>
                                    <p:animEffect transition="in" filter="wipe(down)">
                                      <p:cBhvr>
                                        <p:cTn id="149" dur="500"/>
                                        <p:tgtEl>
                                          <p:spTgt spid="22556"/>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8" fill="hold" grpId="0" nodeType="clickEffect">
                                  <p:stCondLst>
                                    <p:cond delay="0"/>
                                  </p:stCondLst>
                                  <p:childTnLst>
                                    <p:set>
                                      <p:cBhvr>
                                        <p:cTn id="153" dur="1" fill="hold">
                                          <p:stCondLst>
                                            <p:cond delay="0"/>
                                          </p:stCondLst>
                                        </p:cTn>
                                        <p:tgtEl>
                                          <p:spTgt spid="22557"/>
                                        </p:tgtEl>
                                        <p:attrNameLst>
                                          <p:attrName>style.visibility</p:attrName>
                                        </p:attrNameLst>
                                      </p:cBhvr>
                                      <p:to>
                                        <p:strVal val="visible"/>
                                      </p:to>
                                    </p:set>
                                    <p:animEffect transition="in" filter="wipe(left)">
                                      <p:cBhvr>
                                        <p:cTn id="154" dur="500"/>
                                        <p:tgtEl>
                                          <p:spTgt spid="22557"/>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ntr" presetSubtype="8" fill="hold" grpId="0" nodeType="clickEffect">
                                  <p:stCondLst>
                                    <p:cond delay="0"/>
                                  </p:stCondLst>
                                  <p:childTnLst>
                                    <p:set>
                                      <p:cBhvr>
                                        <p:cTn id="158" dur="1" fill="hold">
                                          <p:stCondLst>
                                            <p:cond delay="0"/>
                                          </p:stCondLst>
                                        </p:cTn>
                                        <p:tgtEl>
                                          <p:spTgt spid="22558"/>
                                        </p:tgtEl>
                                        <p:attrNameLst>
                                          <p:attrName>style.visibility</p:attrName>
                                        </p:attrNameLst>
                                      </p:cBhvr>
                                      <p:to>
                                        <p:strVal val="visible"/>
                                      </p:to>
                                    </p:set>
                                    <p:animEffect transition="in" filter="wipe(left)">
                                      <p:cBhvr>
                                        <p:cTn id="159" dur="500"/>
                                        <p:tgtEl>
                                          <p:spTgt spid="22558"/>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8" fill="hold" grpId="0" nodeType="clickEffect">
                                  <p:stCondLst>
                                    <p:cond delay="0"/>
                                  </p:stCondLst>
                                  <p:childTnLst>
                                    <p:set>
                                      <p:cBhvr>
                                        <p:cTn id="163" dur="1" fill="hold">
                                          <p:stCondLst>
                                            <p:cond delay="0"/>
                                          </p:stCondLst>
                                        </p:cTn>
                                        <p:tgtEl>
                                          <p:spTgt spid="22559"/>
                                        </p:tgtEl>
                                        <p:attrNameLst>
                                          <p:attrName>style.visibility</p:attrName>
                                        </p:attrNameLst>
                                      </p:cBhvr>
                                      <p:to>
                                        <p:strVal val="visible"/>
                                      </p:to>
                                    </p:set>
                                    <p:animEffect transition="in" filter="wipe(left)">
                                      <p:cBhvr>
                                        <p:cTn id="164" dur="500"/>
                                        <p:tgtEl>
                                          <p:spTgt spid="22559"/>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grpId="0" nodeType="clickEffect">
                                  <p:stCondLst>
                                    <p:cond delay="0"/>
                                  </p:stCondLst>
                                  <p:childTnLst>
                                    <p:set>
                                      <p:cBhvr>
                                        <p:cTn id="168" dur="1" fill="hold">
                                          <p:stCondLst>
                                            <p:cond delay="0"/>
                                          </p:stCondLst>
                                        </p:cTn>
                                        <p:tgtEl>
                                          <p:spTgt spid="22560"/>
                                        </p:tgtEl>
                                        <p:attrNameLst>
                                          <p:attrName>style.visibility</p:attrName>
                                        </p:attrNameLst>
                                      </p:cBhvr>
                                      <p:to>
                                        <p:strVal val="visible"/>
                                      </p:to>
                                    </p:set>
                                    <p:animEffect transition="in" filter="wipe(left)">
                                      <p:cBhvr>
                                        <p:cTn id="169" dur="500"/>
                                        <p:tgtEl>
                                          <p:spTgt spid="22560"/>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8" fill="hold" grpId="0" nodeType="clickEffect">
                                  <p:stCondLst>
                                    <p:cond delay="0"/>
                                  </p:stCondLst>
                                  <p:childTnLst>
                                    <p:set>
                                      <p:cBhvr>
                                        <p:cTn id="173" dur="1" fill="hold">
                                          <p:stCondLst>
                                            <p:cond delay="0"/>
                                          </p:stCondLst>
                                        </p:cTn>
                                        <p:tgtEl>
                                          <p:spTgt spid="22561"/>
                                        </p:tgtEl>
                                        <p:attrNameLst>
                                          <p:attrName>style.visibility</p:attrName>
                                        </p:attrNameLst>
                                      </p:cBhvr>
                                      <p:to>
                                        <p:strVal val="visible"/>
                                      </p:to>
                                    </p:set>
                                    <p:animEffect transition="in" filter="wipe(left)">
                                      <p:cBhvr>
                                        <p:cTn id="174" dur="500"/>
                                        <p:tgtEl>
                                          <p:spTgt spid="22561"/>
                                        </p:tgtEl>
                                      </p:cBhvr>
                                    </p:animEffec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grpId="0" nodeType="clickEffect">
                                  <p:stCondLst>
                                    <p:cond delay="0"/>
                                  </p:stCondLst>
                                  <p:childTnLst>
                                    <p:set>
                                      <p:cBhvr>
                                        <p:cTn id="178" dur="1" fill="hold">
                                          <p:stCondLst>
                                            <p:cond delay="0"/>
                                          </p:stCondLst>
                                        </p:cTn>
                                        <p:tgtEl>
                                          <p:spTgt spid="22562"/>
                                        </p:tgtEl>
                                        <p:attrNameLst>
                                          <p:attrName>style.visibility</p:attrName>
                                        </p:attrNameLst>
                                      </p:cBhvr>
                                      <p:to>
                                        <p:strVal val="visible"/>
                                      </p:to>
                                    </p:set>
                                    <p:animEffect transition="in" filter="wipe(left)">
                                      <p:cBhvr>
                                        <p:cTn id="179" dur="500"/>
                                        <p:tgtEl>
                                          <p:spTgt spid="22562"/>
                                        </p:tgtEl>
                                      </p:cBhvr>
                                    </p:animEffect>
                                  </p:childTnLst>
                                </p:cTn>
                              </p:par>
                            </p:childTnLst>
                          </p:cTn>
                        </p:par>
                      </p:childTnLst>
                    </p:cTn>
                  </p:par>
                  <p:par>
                    <p:cTn id="180" fill="hold">
                      <p:stCondLst>
                        <p:cond delay="indefinite"/>
                      </p:stCondLst>
                      <p:childTnLst>
                        <p:par>
                          <p:cTn id="181" fill="hold">
                            <p:stCondLst>
                              <p:cond delay="0"/>
                            </p:stCondLst>
                            <p:childTnLst>
                              <p:par>
                                <p:cTn id="182" presetID="22" presetClass="entr" presetSubtype="8" fill="hold" grpId="0" nodeType="clickEffect">
                                  <p:stCondLst>
                                    <p:cond delay="0"/>
                                  </p:stCondLst>
                                  <p:childTnLst>
                                    <p:set>
                                      <p:cBhvr>
                                        <p:cTn id="183" dur="1" fill="hold">
                                          <p:stCondLst>
                                            <p:cond delay="0"/>
                                          </p:stCondLst>
                                        </p:cTn>
                                        <p:tgtEl>
                                          <p:spTgt spid="22568"/>
                                        </p:tgtEl>
                                        <p:attrNameLst>
                                          <p:attrName>style.visibility</p:attrName>
                                        </p:attrNameLst>
                                      </p:cBhvr>
                                      <p:to>
                                        <p:strVal val="visible"/>
                                      </p:to>
                                    </p:set>
                                    <p:animEffect transition="in" filter="wipe(left)">
                                      <p:cBhvr>
                                        <p:cTn id="184" dur="500"/>
                                        <p:tgtEl>
                                          <p:spTgt spid="22568"/>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8" fill="hold" grpId="0" nodeType="clickEffect">
                                  <p:stCondLst>
                                    <p:cond delay="0"/>
                                  </p:stCondLst>
                                  <p:childTnLst>
                                    <p:set>
                                      <p:cBhvr>
                                        <p:cTn id="188" dur="1" fill="hold">
                                          <p:stCondLst>
                                            <p:cond delay="0"/>
                                          </p:stCondLst>
                                        </p:cTn>
                                        <p:tgtEl>
                                          <p:spTgt spid="22567"/>
                                        </p:tgtEl>
                                        <p:attrNameLst>
                                          <p:attrName>style.visibility</p:attrName>
                                        </p:attrNameLst>
                                      </p:cBhvr>
                                      <p:to>
                                        <p:strVal val="visible"/>
                                      </p:to>
                                    </p:set>
                                    <p:animEffect transition="in" filter="wipe(left)">
                                      <p:cBhvr>
                                        <p:cTn id="189" dur="500"/>
                                        <p:tgtEl>
                                          <p:spTgt spid="22567"/>
                                        </p:tgtEl>
                                      </p:cBhvr>
                                    </p:animEffect>
                                  </p:childTnLst>
                                </p:cTn>
                              </p:par>
                            </p:childTnLst>
                          </p:cTn>
                        </p:par>
                      </p:childTnLst>
                    </p:cTn>
                  </p:par>
                  <p:par>
                    <p:cTn id="190" fill="hold">
                      <p:stCondLst>
                        <p:cond delay="indefinite"/>
                      </p:stCondLst>
                      <p:childTnLst>
                        <p:par>
                          <p:cTn id="191" fill="hold">
                            <p:stCondLst>
                              <p:cond delay="0"/>
                            </p:stCondLst>
                            <p:childTnLst>
                              <p:par>
                                <p:cTn id="192" presetID="22" presetClass="entr" presetSubtype="8" fill="hold" grpId="0" nodeType="clickEffect">
                                  <p:stCondLst>
                                    <p:cond delay="0"/>
                                  </p:stCondLst>
                                  <p:childTnLst>
                                    <p:set>
                                      <p:cBhvr>
                                        <p:cTn id="193" dur="1" fill="hold">
                                          <p:stCondLst>
                                            <p:cond delay="0"/>
                                          </p:stCondLst>
                                        </p:cTn>
                                        <p:tgtEl>
                                          <p:spTgt spid="22566"/>
                                        </p:tgtEl>
                                        <p:attrNameLst>
                                          <p:attrName>style.visibility</p:attrName>
                                        </p:attrNameLst>
                                      </p:cBhvr>
                                      <p:to>
                                        <p:strVal val="visible"/>
                                      </p:to>
                                    </p:set>
                                    <p:animEffect transition="in" filter="wipe(left)">
                                      <p:cBhvr>
                                        <p:cTn id="194" dur="500"/>
                                        <p:tgtEl>
                                          <p:spTgt spid="22566"/>
                                        </p:tgtEl>
                                      </p:cBhvr>
                                    </p:animEffect>
                                  </p:childTnLst>
                                </p:cTn>
                              </p:par>
                            </p:childTnLst>
                          </p:cTn>
                        </p:par>
                      </p:childTnLst>
                    </p:cTn>
                  </p:par>
                  <p:par>
                    <p:cTn id="195" fill="hold">
                      <p:stCondLst>
                        <p:cond delay="indefinite"/>
                      </p:stCondLst>
                      <p:childTnLst>
                        <p:par>
                          <p:cTn id="196" fill="hold">
                            <p:stCondLst>
                              <p:cond delay="0"/>
                            </p:stCondLst>
                            <p:childTnLst>
                              <p:par>
                                <p:cTn id="197" presetID="22" presetClass="entr" presetSubtype="8" fill="hold" grpId="0" nodeType="clickEffect">
                                  <p:stCondLst>
                                    <p:cond delay="0"/>
                                  </p:stCondLst>
                                  <p:childTnLst>
                                    <p:set>
                                      <p:cBhvr>
                                        <p:cTn id="198" dur="1" fill="hold">
                                          <p:stCondLst>
                                            <p:cond delay="0"/>
                                          </p:stCondLst>
                                        </p:cTn>
                                        <p:tgtEl>
                                          <p:spTgt spid="22565"/>
                                        </p:tgtEl>
                                        <p:attrNameLst>
                                          <p:attrName>style.visibility</p:attrName>
                                        </p:attrNameLst>
                                      </p:cBhvr>
                                      <p:to>
                                        <p:strVal val="visible"/>
                                      </p:to>
                                    </p:set>
                                    <p:animEffect transition="in" filter="wipe(left)">
                                      <p:cBhvr>
                                        <p:cTn id="199" dur="500"/>
                                        <p:tgtEl>
                                          <p:spTgt spid="22565"/>
                                        </p:tgtEl>
                                      </p:cBhvr>
                                    </p:animEffect>
                                  </p:childTnLst>
                                </p:cTn>
                              </p:par>
                            </p:childTnLst>
                          </p:cTn>
                        </p:par>
                      </p:childTnLst>
                    </p:cTn>
                  </p:par>
                  <p:par>
                    <p:cTn id="200" fill="hold">
                      <p:stCondLst>
                        <p:cond delay="indefinite"/>
                      </p:stCondLst>
                      <p:childTnLst>
                        <p:par>
                          <p:cTn id="201" fill="hold">
                            <p:stCondLst>
                              <p:cond delay="0"/>
                            </p:stCondLst>
                            <p:childTnLst>
                              <p:par>
                                <p:cTn id="202" presetID="22" presetClass="entr" presetSubtype="8" fill="hold" grpId="0" nodeType="clickEffect">
                                  <p:stCondLst>
                                    <p:cond delay="0"/>
                                  </p:stCondLst>
                                  <p:childTnLst>
                                    <p:set>
                                      <p:cBhvr>
                                        <p:cTn id="203" dur="1" fill="hold">
                                          <p:stCondLst>
                                            <p:cond delay="0"/>
                                          </p:stCondLst>
                                        </p:cTn>
                                        <p:tgtEl>
                                          <p:spTgt spid="22564"/>
                                        </p:tgtEl>
                                        <p:attrNameLst>
                                          <p:attrName>style.visibility</p:attrName>
                                        </p:attrNameLst>
                                      </p:cBhvr>
                                      <p:to>
                                        <p:strVal val="visible"/>
                                      </p:to>
                                    </p:set>
                                    <p:animEffect transition="in" filter="wipe(left)">
                                      <p:cBhvr>
                                        <p:cTn id="204" dur="500"/>
                                        <p:tgtEl>
                                          <p:spTgt spid="22564"/>
                                        </p:tgtEl>
                                      </p:cBhvr>
                                    </p:animEffect>
                                  </p:childTnLst>
                                </p:cTn>
                              </p:par>
                            </p:childTnLst>
                          </p:cTn>
                        </p:par>
                      </p:childTnLst>
                    </p:cTn>
                  </p:par>
                  <p:par>
                    <p:cTn id="205" fill="hold">
                      <p:stCondLst>
                        <p:cond delay="indefinite"/>
                      </p:stCondLst>
                      <p:childTnLst>
                        <p:par>
                          <p:cTn id="206" fill="hold">
                            <p:stCondLst>
                              <p:cond delay="0"/>
                            </p:stCondLst>
                            <p:childTnLst>
                              <p:par>
                                <p:cTn id="207" presetID="22" presetClass="entr" presetSubtype="4" fill="hold" grpId="0" nodeType="clickEffect">
                                  <p:stCondLst>
                                    <p:cond delay="0"/>
                                  </p:stCondLst>
                                  <p:childTnLst>
                                    <p:set>
                                      <p:cBhvr>
                                        <p:cTn id="208" dur="1" fill="hold">
                                          <p:stCondLst>
                                            <p:cond delay="0"/>
                                          </p:stCondLst>
                                        </p:cTn>
                                        <p:tgtEl>
                                          <p:spTgt spid="22570"/>
                                        </p:tgtEl>
                                        <p:attrNameLst>
                                          <p:attrName>style.visibility</p:attrName>
                                        </p:attrNameLst>
                                      </p:cBhvr>
                                      <p:to>
                                        <p:strVal val="visible"/>
                                      </p:to>
                                    </p:set>
                                    <p:animEffect transition="in" filter="wipe(down)">
                                      <p:cBhvr>
                                        <p:cTn id="209" dur="500"/>
                                        <p:tgtEl>
                                          <p:spTgt spid="22570"/>
                                        </p:tgtEl>
                                      </p:cBhvr>
                                    </p:animEffect>
                                  </p:childTnLst>
                                </p:cTn>
                              </p:par>
                            </p:childTnLst>
                          </p:cTn>
                        </p:par>
                      </p:childTnLst>
                    </p:cTn>
                  </p:par>
                  <p:par>
                    <p:cTn id="210" fill="hold">
                      <p:stCondLst>
                        <p:cond delay="indefinite"/>
                      </p:stCondLst>
                      <p:childTnLst>
                        <p:par>
                          <p:cTn id="211" fill="hold">
                            <p:stCondLst>
                              <p:cond delay="0"/>
                            </p:stCondLst>
                            <p:childTnLst>
                              <p:par>
                                <p:cTn id="212" presetID="22" presetClass="entr" presetSubtype="4" fill="hold" grpId="0" nodeType="clickEffect">
                                  <p:stCondLst>
                                    <p:cond delay="0"/>
                                  </p:stCondLst>
                                  <p:childTnLst>
                                    <p:set>
                                      <p:cBhvr>
                                        <p:cTn id="213" dur="1" fill="hold">
                                          <p:stCondLst>
                                            <p:cond delay="0"/>
                                          </p:stCondLst>
                                        </p:cTn>
                                        <p:tgtEl>
                                          <p:spTgt spid="22576"/>
                                        </p:tgtEl>
                                        <p:attrNameLst>
                                          <p:attrName>style.visibility</p:attrName>
                                        </p:attrNameLst>
                                      </p:cBhvr>
                                      <p:to>
                                        <p:strVal val="visible"/>
                                      </p:to>
                                    </p:set>
                                    <p:animEffect transition="in" filter="wipe(down)">
                                      <p:cBhvr>
                                        <p:cTn id="214" dur="500"/>
                                        <p:tgtEl>
                                          <p:spTgt spid="22576"/>
                                        </p:tgtEl>
                                      </p:cBhvr>
                                    </p:animEffect>
                                  </p:childTnLst>
                                </p:cTn>
                              </p:par>
                            </p:childTnLst>
                          </p:cTn>
                        </p:par>
                      </p:childTnLst>
                    </p:cTn>
                  </p:par>
                  <p:par>
                    <p:cTn id="215" fill="hold">
                      <p:stCondLst>
                        <p:cond delay="indefinite"/>
                      </p:stCondLst>
                      <p:childTnLst>
                        <p:par>
                          <p:cTn id="216" fill="hold">
                            <p:stCondLst>
                              <p:cond delay="0"/>
                            </p:stCondLst>
                            <p:childTnLst>
                              <p:par>
                                <p:cTn id="217" presetID="22" presetClass="entr" presetSubtype="4" fill="hold" grpId="0" nodeType="clickEffect">
                                  <p:stCondLst>
                                    <p:cond delay="0"/>
                                  </p:stCondLst>
                                  <p:childTnLst>
                                    <p:set>
                                      <p:cBhvr>
                                        <p:cTn id="218" dur="1" fill="hold">
                                          <p:stCondLst>
                                            <p:cond delay="0"/>
                                          </p:stCondLst>
                                        </p:cTn>
                                        <p:tgtEl>
                                          <p:spTgt spid="22577"/>
                                        </p:tgtEl>
                                        <p:attrNameLst>
                                          <p:attrName>style.visibility</p:attrName>
                                        </p:attrNameLst>
                                      </p:cBhvr>
                                      <p:to>
                                        <p:strVal val="visible"/>
                                      </p:to>
                                    </p:set>
                                    <p:animEffect transition="in" filter="wipe(down)">
                                      <p:cBhvr>
                                        <p:cTn id="219" dur="500"/>
                                        <p:tgtEl>
                                          <p:spTgt spid="22577"/>
                                        </p:tgtEl>
                                      </p:cBhvr>
                                    </p:animEffect>
                                  </p:childTnLst>
                                </p:cTn>
                              </p:par>
                            </p:childTnLst>
                          </p:cTn>
                        </p:par>
                      </p:childTnLst>
                    </p:cTn>
                  </p:par>
                  <p:par>
                    <p:cTn id="220" fill="hold">
                      <p:stCondLst>
                        <p:cond delay="indefinite"/>
                      </p:stCondLst>
                      <p:childTnLst>
                        <p:par>
                          <p:cTn id="221" fill="hold">
                            <p:stCondLst>
                              <p:cond delay="0"/>
                            </p:stCondLst>
                            <p:childTnLst>
                              <p:par>
                                <p:cTn id="222" presetID="22" presetClass="entr" presetSubtype="4" fill="hold" grpId="0" nodeType="clickEffect">
                                  <p:stCondLst>
                                    <p:cond delay="0"/>
                                  </p:stCondLst>
                                  <p:childTnLst>
                                    <p:set>
                                      <p:cBhvr>
                                        <p:cTn id="223" dur="1" fill="hold">
                                          <p:stCondLst>
                                            <p:cond delay="0"/>
                                          </p:stCondLst>
                                        </p:cTn>
                                        <p:tgtEl>
                                          <p:spTgt spid="22578"/>
                                        </p:tgtEl>
                                        <p:attrNameLst>
                                          <p:attrName>style.visibility</p:attrName>
                                        </p:attrNameLst>
                                      </p:cBhvr>
                                      <p:to>
                                        <p:strVal val="visible"/>
                                      </p:to>
                                    </p:set>
                                    <p:animEffect transition="in" filter="wipe(down)">
                                      <p:cBhvr>
                                        <p:cTn id="224" dur="500"/>
                                        <p:tgtEl>
                                          <p:spTgt spid="22578"/>
                                        </p:tgtEl>
                                      </p:cBhvr>
                                    </p:animEffect>
                                  </p:childTnLst>
                                </p:cTn>
                              </p:par>
                            </p:childTnLst>
                          </p:cTn>
                        </p:par>
                      </p:childTnLst>
                    </p:cTn>
                  </p:par>
                  <p:par>
                    <p:cTn id="225" fill="hold">
                      <p:stCondLst>
                        <p:cond delay="indefinite"/>
                      </p:stCondLst>
                      <p:childTnLst>
                        <p:par>
                          <p:cTn id="226" fill="hold">
                            <p:stCondLst>
                              <p:cond delay="0"/>
                            </p:stCondLst>
                            <p:childTnLst>
                              <p:par>
                                <p:cTn id="227" presetID="22" presetClass="entr" presetSubtype="4" fill="hold" grpId="0" nodeType="clickEffect">
                                  <p:stCondLst>
                                    <p:cond delay="0"/>
                                  </p:stCondLst>
                                  <p:childTnLst>
                                    <p:set>
                                      <p:cBhvr>
                                        <p:cTn id="228" dur="1" fill="hold">
                                          <p:stCondLst>
                                            <p:cond delay="0"/>
                                          </p:stCondLst>
                                        </p:cTn>
                                        <p:tgtEl>
                                          <p:spTgt spid="22579"/>
                                        </p:tgtEl>
                                        <p:attrNameLst>
                                          <p:attrName>style.visibility</p:attrName>
                                        </p:attrNameLst>
                                      </p:cBhvr>
                                      <p:to>
                                        <p:strVal val="visible"/>
                                      </p:to>
                                    </p:set>
                                    <p:animEffect transition="in" filter="wipe(down)">
                                      <p:cBhvr>
                                        <p:cTn id="229" dur="500"/>
                                        <p:tgtEl>
                                          <p:spTgt spid="22579"/>
                                        </p:tgtEl>
                                      </p:cBhvr>
                                    </p:animEffect>
                                  </p:childTnLst>
                                </p:cTn>
                              </p:par>
                            </p:childTnLst>
                          </p:cTn>
                        </p:par>
                      </p:childTnLst>
                    </p:cTn>
                  </p:par>
                  <p:par>
                    <p:cTn id="230" fill="hold">
                      <p:stCondLst>
                        <p:cond delay="indefinite"/>
                      </p:stCondLst>
                      <p:childTnLst>
                        <p:par>
                          <p:cTn id="231" fill="hold">
                            <p:stCondLst>
                              <p:cond delay="0"/>
                            </p:stCondLst>
                            <p:childTnLst>
                              <p:par>
                                <p:cTn id="232" presetID="22" presetClass="entr" presetSubtype="4" fill="hold" grpId="0" nodeType="clickEffect">
                                  <p:stCondLst>
                                    <p:cond delay="0"/>
                                  </p:stCondLst>
                                  <p:childTnLst>
                                    <p:set>
                                      <p:cBhvr>
                                        <p:cTn id="233" dur="1" fill="hold">
                                          <p:stCondLst>
                                            <p:cond delay="0"/>
                                          </p:stCondLst>
                                        </p:cTn>
                                        <p:tgtEl>
                                          <p:spTgt spid="22580"/>
                                        </p:tgtEl>
                                        <p:attrNameLst>
                                          <p:attrName>style.visibility</p:attrName>
                                        </p:attrNameLst>
                                      </p:cBhvr>
                                      <p:to>
                                        <p:strVal val="visible"/>
                                      </p:to>
                                    </p:set>
                                    <p:animEffect transition="in" filter="wipe(down)">
                                      <p:cBhvr>
                                        <p:cTn id="234" dur="500"/>
                                        <p:tgtEl>
                                          <p:spTgt spid="22580"/>
                                        </p:tgtEl>
                                      </p:cBhvr>
                                    </p:animEffect>
                                  </p:childTnLst>
                                </p:cTn>
                              </p:par>
                            </p:childTnLst>
                          </p:cTn>
                        </p:par>
                      </p:childTnLst>
                    </p:cTn>
                  </p:par>
                  <p:par>
                    <p:cTn id="235" fill="hold">
                      <p:stCondLst>
                        <p:cond delay="indefinite"/>
                      </p:stCondLst>
                      <p:childTnLst>
                        <p:par>
                          <p:cTn id="236" fill="hold">
                            <p:stCondLst>
                              <p:cond delay="0"/>
                            </p:stCondLst>
                            <p:childTnLst>
                              <p:par>
                                <p:cTn id="237" presetID="22" presetClass="entr" presetSubtype="4" fill="hold" grpId="0" nodeType="clickEffect">
                                  <p:stCondLst>
                                    <p:cond delay="0"/>
                                  </p:stCondLst>
                                  <p:childTnLst>
                                    <p:set>
                                      <p:cBhvr>
                                        <p:cTn id="238" dur="1" fill="hold">
                                          <p:stCondLst>
                                            <p:cond delay="0"/>
                                          </p:stCondLst>
                                        </p:cTn>
                                        <p:tgtEl>
                                          <p:spTgt spid="22581"/>
                                        </p:tgtEl>
                                        <p:attrNameLst>
                                          <p:attrName>style.visibility</p:attrName>
                                        </p:attrNameLst>
                                      </p:cBhvr>
                                      <p:to>
                                        <p:strVal val="visible"/>
                                      </p:to>
                                    </p:set>
                                    <p:animEffect transition="in" filter="wipe(down)">
                                      <p:cBhvr>
                                        <p:cTn id="239" dur="500"/>
                                        <p:tgtEl>
                                          <p:spTgt spid="22581"/>
                                        </p:tgtEl>
                                      </p:cBhvr>
                                    </p:animEffect>
                                  </p:childTnLst>
                                </p:cTn>
                              </p:par>
                            </p:childTnLst>
                          </p:cTn>
                        </p:par>
                      </p:childTnLst>
                    </p:cTn>
                  </p:par>
                  <p:par>
                    <p:cTn id="240" fill="hold">
                      <p:stCondLst>
                        <p:cond delay="indefinite"/>
                      </p:stCondLst>
                      <p:childTnLst>
                        <p:par>
                          <p:cTn id="241" fill="hold">
                            <p:stCondLst>
                              <p:cond delay="0"/>
                            </p:stCondLst>
                            <p:childTnLst>
                              <p:par>
                                <p:cTn id="242" presetID="22" presetClass="entr" presetSubtype="4" fill="hold" grpId="0" nodeType="clickEffect">
                                  <p:stCondLst>
                                    <p:cond delay="0"/>
                                  </p:stCondLst>
                                  <p:childTnLst>
                                    <p:set>
                                      <p:cBhvr>
                                        <p:cTn id="243" dur="1" fill="hold">
                                          <p:stCondLst>
                                            <p:cond delay="0"/>
                                          </p:stCondLst>
                                        </p:cTn>
                                        <p:tgtEl>
                                          <p:spTgt spid="22582"/>
                                        </p:tgtEl>
                                        <p:attrNameLst>
                                          <p:attrName>style.visibility</p:attrName>
                                        </p:attrNameLst>
                                      </p:cBhvr>
                                      <p:to>
                                        <p:strVal val="visible"/>
                                      </p:to>
                                    </p:set>
                                    <p:animEffect transition="in" filter="wipe(down)">
                                      <p:cBhvr>
                                        <p:cTn id="244" dur="500"/>
                                        <p:tgtEl>
                                          <p:spTgt spid="22582"/>
                                        </p:tgtEl>
                                      </p:cBhvr>
                                    </p:animEffect>
                                  </p:childTnLst>
                                </p:cTn>
                              </p:par>
                            </p:childTnLst>
                          </p:cTn>
                        </p:par>
                      </p:childTnLst>
                    </p:cTn>
                  </p:par>
                  <p:par>
                    <p:cTn id="245" fill="hold">
                      <p:stCondLst>
                        <p:cond delay="indefinite"/>
                      </p:stCondLst>
                      <p:childTnLst>
                        <p:par>
                          <p:cTn id="246" fill="hold">
                            <p:stCondLst>
                              <p:cond delay="0"/>
                            </p:stCondLst>
                            <p:childTnLst>
                              <p:par>
                                <p:cTn id="247" presetID="22" presetClass="entr" presetSubtype="4" fill="hold" grpId="0" nodeType="clickEffect">
                                  <p:stCondLst>
                                    <p:cond delay="0"/>
                                  </p:stCondLst>
                                  <p:childTnLst>
                                    <p:set>
                                      <p:cBhvr>
                                        <p:cTn id="248" dur="1" fill="hold">
                                          <p:stCondLst>
                                            <p:cond delay="0"/>
                                          </p:stCondLst>
                                        </p:cTn>
                                        <p:tgtEl>
                                          <p:spTgt spid="22583"/>
                                        </p:tgtEl>
                                        <p:attrNameLst>
                                          <p:attrName>style.visibility</p:attrName>
                                        </p:attrNameLst>
                                      </p:cBhvr>
                                      <p:to>
                                        <p:strVal val="visible"/>
                                      </p:to>
                                    </p:set>
                                    <p:animEffect transition="in" filter="wipe(down)">
                                      <p:cBhvr>
                                        <p:cTn id="249" dur="500"/>
                                        <p:tgtEl>
                                          <p:spTgt spid="22583"/>
                                        </p:tgtEl>
                                      </p:cBhvr>
                                    </p:animEffect>
                                  </p:childTnLst>
                                </p:cTn>
                              </p:par>
                            </p:childTnLst>
                          </p:cTn>
                        </p:par>
                      </p:childTnLst>
                    </p:cTn>
                  </p:par>
                  <p:par>
                    <p:cTn id="250" fill="hold">
                      <p:stCondLst>
                        <p:cond delay="indefinite"/>
                      </p:stCondLst>
                      <p:childTnLst>
                        <p:par>
                          <p:cTn id="251" fill="hold">
                            <p:stCondLst>
                              <p:cond delay="0"/>
                            </p:stCondLst>
                            <p:childTnLst>
                              <p:par>
                                <p:cTn id="252" presetID="22" presetClass="entr" presetSubtype="4" fill="hold" grpId="0" nodeType="clickEffect">
                                  <p:stCondLst>
                                    <p:cond delay="0"/>
                                  </p:stCondLst>
                                  <p:childTnLst>
                                    <p:set>
                                      <p:cBhvr>
                                        <p:cTn id="253" dur="1" fill="hold">
                                          <p:stCondLst>
                                            <p:cond delay="0"/>
                                          </p:stCondLst>
                                        </p:cTn>
                                        <p:tgtEl>
                                          <p:spTgt spid="22584"/>
                                        </p:tgtEl>
                                        <p:attrNameLst>
                                          <p:attrName>style.visibility</p:attrName>
                                        </p:attrNameLst>
                                      </p:cBhvr>
                                      <p:to>
                                        <p:strVal val="visible"/>
                                      </p:to>
                                    </p:set>
                                    <p:animEffect transition="in" filter="wipe(down)">
                                      <p:cBhvr>
                                        <p:cTn id="254" dur="500"/>
                                        <p:tgtEl>
                                          <p:spTgt spid="22584"/>
                                        </p:tgtEl>
                                      </p:cBhvr>
                                    </p:animEffect>
                                  </p:childTnLst>
                                </p:cTn>
                              </p:par>
                            </p:childTnLst>
                          </p:cTn>
                        </p:par>
                      </p:childTnLst>
                    </p:cTn>
                  </p:par>
                  <p:par>
                    <p:cTn id="255" fill="hold">
                      <p:stCondLst>
                        <p:cond delay="indefinite"/>
                      </p:stCondLst>
                      <p:childTnLst>
                        <p:par>
                          <p:cTn id="256" fill="hold">
                            <p:stCondLst>
                              <p:cond delay="0"/>
                            </p:stCondLst>
                            <p:childTnLst>
                              <p:par>
                                <p:cTn id="257" presetID="22" presetClass="entr" presetSubtype="4" fill="hold" grpId="0" nodeType="clickEffect">
                                  <p:stCondLst>
                                    <p:cond delay="0"/>
                                  </p:stCondLst>
                                  <p:childTnLst>
                                    <p:set>
                                      <p:cBhvr>
                                        <p:cTn id="258" dur="1" fill="hold">
                                          <p:stCondLst>
                                            <p:cond delay="0"/>
                                          </p:stCondLst>
                                        </p:cTn>
                                        <p:tgtEl>
                                          <p:spTgt spid="22585"/>
                                        </p:tgtEl>
                                        <p:attrNameLst>
                                          <p:attrName>style.visibility</p:attrName>
                                        </p:attrNameLst>
                                      </p:cBhvr>
                                      <p:to>
                                        <p:strVal val="visible"/>
                                      </p:to>
                                    </p:set>
                                    <p:animEffect transition="in" filter="wipe(down)">
                                      <p:cBhvr>
                                        <p:cTn id="259" dur="500"/>
                                        <p:tgtEl>
                                          <p:spTgt spid="22585"/>
                                        </p:tgtEl>
                                      </p:cBhvr>
                                    </p:animEffect>
                                  </p:childTnLst>
                                </p:cTn>
                              </p:par>
                            </p:childTnLst>
                          </p:cTn>
                        </p:par>
                      </p:childTnLst>
                    </p:cTn>
                  </p:par>
                  <p:par>
                    <p:cTn id="260" fill="hold">
                      <p:stCondLst>
                        <p:cond delay="indefinite"/>
                      </p:stCondLst>
                      <p:childTnLst>
                        <p:par>
                          <p:cTn id="261" fill="hold">
                            <p:stCondLst>
                              <p:cond delay="0"/>
                            </p:stCondLst>
                            <p:childTnLst>
                              <p:par>
                                <p:cTn id="262" presetID="22" presetClass="entr" presetSubtype="4" fill="hold" grpId="0" nodeType="clickEffect">
                                  <p:stCondLst>
                                    <p:cond delay="0"/>
                                  </p:stCondLst>
                                  <p:childTnLst>
                                    <p:set>
                                      <p:cBhvr>
                                        <p:cTn id="263" dur="1" fill="hold">
                                          <p:stCondLst>
                                            <p:cond delay="0"/>
                                          </p:stCondLst>
                                        </p:cTn>
                                        <p:tgtEl>
                                          <p:spTgt spid="22586"/>
                                        </p:tgtEl>
                                        <p:attrNameLst>
                                          <p:attrName>style.visibility</p:attrName>
                                        </p:attrNameLst>
                                      </p:cBhvr>
                                      <p:to>
                                        <p:strVal val="visible"/>
                                      </p:to>
                                    </p:set>
                                    <p:animEffect transition="in" filter="wipe(down)">
                                      <p:cBhvr>
                                        <p:cTn id="264" dur="500"/>
                                        <p:tgtEl>
                                          <p:spTgt spid="22586"/>
                                        </p:tgtEl>
                                      </p:cBhvr>
                                    </p:animEffect>
                                  </p:childTnLst>
                                </p:cTn>
                              </p:par>
                            </p:childTnLst>
                          </p:cTn>
                        </p:par>
                      </p:childTnLst>
                    </p:cTn>
                  </p:par>
                  <p:par>
                    <p:cTn id="265" fill="hold">
                      <p:stCondLst>
                        <p:cond delay="indefinite"/>
                      </p:stCondLst>
                      <p:childTnLst>
                        <p:par>
                          <p:cTn id="266" fill="hold">
                            <p:stCondLst>
                              <p:cond delay="0"/>
                            </p:stCondLst>
                            <p:childTnLst>
                              <p:par>
                                <p:cTn id="267" presetID="22" presetClass="entr" presetSubtype="8" fill="hold" grpId="0" nodeType="clickEffect">
                                  <p:stCondLst>
                                    <p:cond delay="0"/>
                                  </p:stCondLst>
                                  <p:childTnLst>
                                    <p:set>
                                      <p:cBhvr>
                                        <p:cTn id="268" dur="1" fill="hold">
                                          <p:stCondLst>
                                            <p:cond delay="0"/>
                                          </p:stCondLst>
                                        </p:cTn>
                                        <p:tgtEl>
                                          <p:spTgt spid="22588"/>
                                        </p:tgtEl>
                                        <p:attrNameLst>
                                          <p:attrName>style.visibility</p:attrName>
                                        </p:attrNameLst>
                                      </p:cBhvr>
                                      <p:to>
                                        <p:strVal val="visible"/>
                                      </p:to>
                                    </p:set>
                                    <p:animEffect transition="in" filter="wipe(left)">
                                      <p:cBhvr>
                                        <p:cTn id="269" dur="500"/>
                                        <p:tgtEl>
                                          <p:spTgt spid="22588"/>
                                        </p:tgtEl>
                                      </p:cBhvr>
                                    </p:animEffect>
                                  </p:childTnLst>
                                </p:cTn>
                              </p:par>
                            </p:childTnLst>
                          </p:cTn>
                        </p:par>
                      </p:childTnLst>
                    </p:cTn>
                  </p:par>
                  <p:par>
                    <p:cTn id="270" fill="hold">
                      <p:stCondLst>
                        <p:cond delay="indefinite"/>
                      </p:stCondLst>
                      <p:childTnLst>
                        <p:par>
                          <p:cTn id="271" fill="hold">
                            <p:stCondLst>
                              <p:cond delay="0"/>
                            </p:stCondLst>
                            <p:childTnLst>
                              <p:par>
                                <p:cTn id="272" presetID="22" presetClass="entr" presetSubtype="8" fill="hold" grpId="0" nodeType="clickEffect">
                                  <p:stCondLst>
                                    <p:cond delay="0"/>
                                  </p:stCondLst>
                                  <p:childTnLst>
                                    <p:set>
                                      <p:cBhvr>
                                        <p:cTn id="273" dur="1" fill="hold">
                                          <p:stCondLst>
                                            <p:cond delay="0"/>
                                          </p:stCondLst>
                                        </p:cTn>
                                        <p:tgtEl>
                                          <p:spTgt spid="22589"/>
                                        </p:tgtEl>
                                        <p:attrNameLst>
                                          <p:attrName>style.visibility</p:attrName>
                                        </p:attrNameLst>
                                      </p:cBhvr>
                                      <p:to>
                                        <p:strVal val="visible"/>
                                      </p:to>
                                    </p:set>
                                    <p:animEffect transition="in" filter="wipe(left)">
                                      <p:cBhvr>
                                        <p:cTn id="274" dur="500"/>
                                        <p:tgtEl>
                                          <p:spTgt spid="22589"/>
                                        </p:tgtEl>
                                      </p:cBhvr>
                                    </p:animEffect>
                                  </p:childTnLst>
                                </p:cTn>
                              </p:par>
                            </p:childTnLst>
                          </p:cTn>
                        </p:par>
                      </p:childTnLst>
                    </p:cTn>
                  </p:par>
                  <p:par>
                    <p:cTn id="275" fill="hold">
                      <p:stCondLst>
                        <p:cond delay="indefinite"/>
                      </p:stCondLst>
                      <p:childTnLst>
                        <p:par>
                          <p:cTn id="276" fill="hold">
                            <p:stCondLst>
                              <p:cond delay="0"/>
                            </p:stCondLst>
                            <p:childTnLst>
                              <p:par>
                                <p:cTn id="277" presetID="22" presetClass="entr" presetSubtype="8" fill="hold" grpId="0" nodeType="clickEffect">
                                  <p:stCondLst>
                                    <p:cond delay="0"/>
                                  </p:stCondLst>
                                  <p:childTnLst>
                                    <p:set>
                                      <p:cBhvr>
                                        <p:cTn id="278" dur="1" fill="hold">
                                          <p:stCondLst>
                                            <p:cond delay="0"/>
                                          </p:stCondLst>
                                        </p:cTn>
                                        <p:tgtEl>
                                          <p:spTgt spid="22590"/>
                                        </p:tgtEl>
                                        <p:attrNameLst>
                                          <p:attrName>style.visibility</p:attrName>
                                        </p:attrNameLst>
                                      </p:cBhvr>
                                      <p:to>
                                        <p:strVal val="visible"/>
                                      </p:to>
                                    </p:set>
                                    <p:animEffect transition="in" filter="wipe(left)">
                                      <p:cBhvr>
                                        <p:cTn id="279" dur="500"/>
                                        <p:tgtEl>
                                          <p:spTgt spid="22590"/>
                                        </p:tgtEl>
                                      </p:cBhvr>
                                    </p:animEffect>
                                  </p:childTnLst>
                                </p:cTn>
                              </p:par>
                            </p:childTnLst>
                          </p:cTn>
                        </p:par>
                      </p:childTnLst>
                    </p:cTn>
                  </p:par>
                  <p:par>
                    <p:cTn id="280" fill="hold">
                      <p:stCondLst>
                        <p:cond delay="indefinite"/>
                      </p:stCondLst>
                      <p:childTnLst>
                        <p:par>
                          <p:cTn id="281" fill="hold">
                            <p:stCondLst>
                              <p:cond delay="0"/>
                            </p:stCondLst>
                            <p:childTnLst>
                              <p:par>
                                <p:cTn id="282" presetID="22" presetClass="entr" presetSubtype="8" fill="hold" grpId="0" nodeType="clickEffect">
                                  <p:stCondLst>
                                    <p:cond delay="0"/>
                                  </p:stCondLst>
                                  <p:childTnLst>
                                    <p:set>
                                      <p:cBhvr>
                                        <p:cTn id="283" dur="1" fill="hold">
                                          <p:stCondLst>
                                            <p:cond delay="0"/>
                                          </p:stCondLst>
                                        </p:cTn>
                                        <p:tgtEl>
                                          <p:spTgt spid="22591"/>
                                        </p:tgtEl>
                                        <p:attrNameLst>
                                          <p:attrName>style.visibility</p:attrName>
                                        </p:attrNameLst>
                                      </p:cBhvr>
                                      <p:to>
                                        <p:strVal val="visible"/>
                                      </p:to>
                                    </p:set>
                                    <p:animEffect transition="in" filter="wipe(left)">
                                      <p:cBhvr>
                                        <p:cTn id="284" dur="500"/>
                                        <p:tgtEl>
                                          <p:spTgt spid="22591"/>
                                        </p:tgtEl>
                                      </p:cBhvr>
                                    </p:animEffect>
                                  </p:childTnLst>
                                </p:cTn>
                              </p:par>
                            </p:childTnLst>
                          </p:cTn>
                        </p:par>
                      </p:childTnLst>
                    </p:cTn>
                  </p:par>
                  <p:par>
                    <p:cTn id="285" fill="hold">
                      <p:stCondLst>
                        <p:cond delay="indefinite"/>
                      </p:stCondLst>
                      <p:childTnLst>
                        <p:par>
                          <p:cTn id="286" fill="hold">
                            <p:stCondLst>
                              <p:cond delay="0"/>
                            </p:stCondLst>
                            <p:childTnLst>
                              <p:par>
                                <p:cTn id="287" presetID="22" presetClass="entr" presetSubtype="8" fill="hold" grpId="0" nodeType="clickEffect">
                                  <p:stCondLst>
                                    <p:cond delay="0"/>
                                  </p:stCondLst>
                                  <p:childTnLst>
                                    <p:set>
                                      <p:cBhvr>
                                        <p:cTn id="288" dur="1" fill="hold">
                                          <p:stCondLst>
                                            <p:cond delay="0"/>
                                          </p:stCondLst>
                                        </p:cTn>
                                        <p:tgtEl>
                                          <p:spTgt spid="22592"/>
                                        </p:tgtEl>
                                        <p:attrNameLst>
                                          <p:attrName>style.visibility</p:attrName>
                                        </p:attrNameLst>
                                      </p:cBhvr>
                                      <p:to>
                                        <p:strVal val="visible"/>
                                      </p:to>
                                    </p:set>
                                    <p:animEffect transition="in" filter="wipe(left)">
                                      <p:cBhvr>
                                        <p:cTn id="289" dur="500"/>
                                        <p:tgtEl>
                                          <p:spTgt spid="22592"/>
                                        </p:tgtEl>
                                      </p:cBhvr>
                                    </p:animEffect>
                                  </p:childTnLst>
                                </p:cTn>
                              </p:par>
                            </p:childTnLst>
                          </p:cTn>
                        </p:par>
                      </p:childTnLst>
                    </p:cTn>
                  </p:par>
                  <p:par>
                    <p:cTn id="290" fill="hold">
                      <p:stCondLst>
                        <p:cond delay="indefinite"/>
                      </p:stCondLst>
                      <p:childTnLst>
                        <p:par>
                          <p:cTn id="291" fill="hold">
                            <p:stCondLst>
                              <p:cond delay="0"/>
                            </p:stCondLst>
                            <p:childTnLst>
                              <p:par>
                                <p:cTn id="292" presetID="22" presetClass="entr" presetSubtype="4" fill="hold" grpId="0" nodeType="clickEffect">
                                  <p:stCondLst>
                                    <p:cond delay="0"/>
                                  </p:stCondLst>
                                  <p:childTnLst>
                                    <p:set>
                                      <p:cBhvr>
                                        <p:cTn id="293" dur="1" fill="hold">
                                          <p:stCondLst>
                                            <p:cond delay="0"/>
                                          </p:stCondLst>
                                        </p:cTn>
                                        <p:tgtEl>
                                          <p:spTgt spid="22598"/>
                                        </p:tgtEl>
                                        <p:attrNameLst>
                                          <p:attrName>style.visibility</p:attrName>
                                        </p:attrNameLst>
                                      </p:cBhvr>
                                      <p:to>
                                        <p:strVal val="visible"/>
                                      </p:to>
                                    </p:set>
                                    <p:animEffect transition="in" filter="wipe(down)">
                                      <p:cBhvr>
                                        <p:cTn id="294" dur="500"/>
                                        <p:tgtEl>
                                          <p:spTgt spid="22598"/>
                                        </p:tgtEl>
                                      </p:cBhvr>
                                    </p:animEffect>
                                  </p:childTnLst>
                                </p:cTn>
                              </p:par>
                            </p:childTnLst>
                          </p:cTn>
                        </p:par>
                      </p:childTnLst>
                    </p:cTn>
                  </p:par>
                  <p:par>
                    <p:cTn id="295" fill="hold">
                      <p:stCondLst>
                        <p:cond delay="indefinite"/>
                      </p:stCondLst>
                      <p:childTnLst>
                        <p:par>
                          <p:cTn id="296" fill="hold">
                            <p:stCondLst>
                              <p:cond delay="0"/>
                            </p:stCondLst>
                            <p:childTnLst>
                              <p:par>
                                <p:cTn id="297" presetID="22" presetClass="entr" presetSubtype="4" fill="hold" grpId="0" nodeType="clickEffect">
                                  <p:stCondLst>
                                    <p:cond delay="0"/>
                                  </p:stCondLst>
                                  <p:childTnLst>
                                    <p:set>
                                      <p:cBhvr>
                                        <p:cTn id="298" dur="1" fill="hold">
                                          <p:stCondLst>
                                            <p:cond delay="0"/>
                                          </p:stCondLst>
                                        </p:cTn>
                                        <p:tgtEl>
                                          <p:spTgt spid="22596"/>
                                        </p:tgtEl>
                                        <p:attrNameLst>
                                          <p:attrName>style.visibility</p:attrName>
                                        </p:attrNameLst>
                                      </p:cBhvr>
                                      <p:to>
                                        <p:strVal val="visible"/>
                                      </p:to>
                                    </p:set>
                                    <p:animEffect transition="in" filter="wipe(down)">
                                      <p:cBhvr>
                                        <p:cTn id="299" dur="500"/>
                                        <p:tgtEl>
                                          <p:spTgt spid="22596"/>
                                        </p:tgtEl>
                                      </p:cBhvr>
                                    </p:animEffect>
                                  </p:childTnLst>
                                </p:cTn>
                              </p:par>
                            </p:childTnLst>
                          </p:cTn>
                        </p:par>
                      </p:childTnLst>
                    </p:cTn>
                  </p:par>
                  <p:par>
                    <p:cTn id="300" fill="hold">
                      <p:stCondLst>
                        <p:cond delay="indefinite"/>
                      </p:stCondLst>
                      <p:childTnLst>
                        <p:par>
                          <p:cTn id="301" fill="hold">
                            <p:stCondLst>
                              <p:cond delay="0"/>
                            </p:stCondLst>
                            <p:childTnLst>
                              <p:par>
                                <p:cTn id="302" presetID="22" presetClass="entr" presetSubtype="4" fill="hold" grpId="0" nodeType="clickEffect">
                                  <p:stCondLst>
                                    <p:cond delay="0"/>
                                  </p:stCondLst>
                                  <p:childTnLst>
                                    <p:set>
                                      <p:cBhvr>
                                        <p:cTn id="303" dur="1" fill="hold">
                                          <p:stCondLst>
                                            <p:cond delay="0"/>
                                          </p:stCondLst>
                                        </p:cTn>
                                        <p:tgtEl>
                                          <p:spTgt spid="22594"/>
                                        </p:tgtEl>
                                        <p:attrNameLst>
                                          <p:attrName>style.visibility</p:attrName>
                                        </p:attrNameLst>
                                      </p:cBhvr>
                                      <p:to>
                                        <p:strVal val="visible"/>
                                      </p:to>
                                    </p:set>
                                    <p:animEffect transition="in" filter="wipe(down)">
                                      <p:cBhvr>
                                        <p:cTn id="304" dur="500"/>
                                        <p:tgtEl>
                                          <p:spTgt spid="22594"/>
                                        </p:tgtEl>
                                      </p:cBhvr>
                                    </p:animEffect>
                                  </p:childTnLst>
                                </p:cTn>
                              </p:par>
                            </p:childTnLst>
                          </p:cTn>
                        </p:par>
                      </p:childTnLst>
                    </p:cTn>
                  </p:par>
                  <p:par>
                    <p:cTn id="305" fill="hold">
                      <p:stCondLst>
                        <p:cond delay="indefinite"/>
                      </p:stCondLst>
                      <p:childTnLst>
                        <p:par>
                          <p:cTn id="306" fill="hold">
                            <p:stCondLst>
                              <p:cond delay="0"/>
                            </p:stCondLst>
                            <p:childTnLst>
                              <p:par>
                                <p:cTn id="307" presetID="22" presetClass="entr" presetSubtype="8" fill="hold" grpId="0" nodeType="clickEffect">
                                  <p:stCondLst>
                                    <p:cond delay="0"/>
                                  </p:stCondLst>
                                  <p:childTnLst>
                                    <p:set>
                                      <p:cBhvr>
                                        <p:cTn id="308" dur="1" fill="hold">
                                          <p:stCondLst>
                                            <p:cond delay="0"/>
                                          </p:stCondLst>
                                        </p:cTn>
                                        <p:tgtEl>
                                          <p:spTgt spid="22593"/>
                                        </p:tgtEl>
                                        <p:attrNameLst>
                                          <p:attrName>style.visibility</p:attrName>
                                        </p:attrNameLst>
                                      </p:cBhvr>
                                      <p:to>
                                        <p:strVal val="visible"/>
                                      </p:to>
                                    </p:set>
                                    <p:animEffect transition="in" filter="wipe(left)">
                                      <p:cBhvr>
                                        <p:cTn id="309" dur="500"/>
                                        <p:tgtEl>
                                          <p:spTgt spid="22593"/>
                                        </p:tgtEl>
                                      </p:cBhvr>
                                    </p:animEffect>
                                  </p:childTnLst>
                                </p:cTn>
                              </p:par>
                            </p:childTnLst>
                          </p:cTn>
                        </p:par>
                      </p:childTnLst>
                    </p:cTn>
                  </p:par>
                  <p:par>
                    <p:cTn id="310" fill="hold">
                      <p:stCondLst>
                        <p:cond delay="indefinite"/>
                      </p:stCondLst>
                      <p:childTnLst>
                        <p:par>
                          <p:cTn id="311" fill="hold">
                            <p:stCondLst>
                              <p:cond delay="0"/>
                            </p:stCondLst>
                            <p:childTnLst>
                              <p:par>
                                <p:cTn id="312" presetID="22" presetClass="entr" presetSubtype="1" fill="hold" grpId="0" nodeType="clickEffect">
                                  <p:stCondLst>
                                    <p:cond delay="0"/>
                                  </p:stCondLst>
                                  <p:childTnLst>
                                    <p:set>
                                      <p:cBhvr>
                                        <p:cTn id="313" dur="1" fill="hold">
                                          <p:stCondLst>
                                            <p:cond delay="0"/>
                                          </p:stCondLst>
                                        </p:cTn>
                                        <p:tgtEl>
                                          <p:spTgt spid="22595"/>
                                        </p:tgtEl>
                                        <p:attrNameLst>
                                          <p:attrName>style.visibility</p:attrName>
                                        </p:attrNameLst>
                                      </p:cBhvr>
                                      <p:to>
                                        <p:strVal val="visible"/>
                                      </p:to>
                                    </p:set>
                                    <p:animEffect transition="in" filter="wipe(up)">
                                      <p:cBhvr>
                                        <p:cTn id="314" dur="500"/>
                                        <p:tgtEl>
                                          <p:spTgt spid="22595"/>
                                        </p:tgtEl>
                                      </p:cBhvr>
                                    </p:animEffect>
                                  </p:childTnLst>
                                </p:cTn>
                              </p:par>
                            </p:childTnLst>
                          </p:cTn>
                        </p:par>
                      </p:childTnLst>
                    </p:cTn>
                  </p:par>
                  <p:par>
                    <p:cTn id="315" fill="hold">
                      <p:stCondLst>
                        <p:cond delay="indefinite"/>
                      </p:stCondLst>
                      <p:childTnLst>
                        <p:par>
                          <p:cTn id="316" fill="hold">
                            <p:stCondLst>
                              <p:cond delay="0"/>
                            </p:stCondLst>
                            <p:childTnLst>
                              <p:par>
                                <p:cTn id="317" presetID="22" presetClass="entr" presetSubtype="1" fill="hold" grpId="0" nodeType="clickEffect">
                                  <p:stCondLst>
                                    <p:cond delay="0"/>
                                  </p:stCondLst>
                                  <p:childTnLst>
                                    <p:set>
                                      <p:cBhvr>
                                        <p:cTn id="318" dur="1" fill="hold">
                                          <p:stCondLst>
                                            <p:cond delay="0"/>
                                          </p:stCondLst>
                                        </p:cTn>
                                        <p:tgtEl>
                                          <p:spTgt spid="22597"/>
                                        </p:tgtEl>
                                        <p:attrNameLst>
                                          <p:attrName>style.visibility</p:attrName>
                                        </p:attrNameLst>
                                      </p:cBhvr>
                                      <p:to>
                                        <p:strVal val="visible"/>
                                      </p:to>
                                    </p:set>
                                    <p:animEffect transition="in" filter="wipe(up)">
                                      <p:cBhvr>
                                        <p:cTn id="319" dur="500"/>
                                        <p:tgtEl>
                                          <p:spTgt spid="22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2" grpId="0" animBg="1"/>
      <p:bldP spid="22533" grpId="0" animBg="1"/>
      <p:bldP spid="22534" grpId="0" animBg="1"/>
      <p:bldP spid="22535" grpId="0" animBg="1"/>
      <p:bldP spid="22537" grpId="0" animBg="1"/>
      <p:bldP spid="22538" grpId="0"/>
      <p:bldP spid="22539" grpId="0"/>
      <p:bldP spid="22540" grpId="0"/>
      <p:bldP spid="22542" grpId="0" animBg="1"/>
      <p:bldP spid="22543" grpId="0" animBg="1"/>
      <p:bldP spid="22544" grpId="0" animBg="1"/>
      <p:bldP spid="22545" grpId="0" animBg="1"/>
      <p:bldP spid="22546" grpId="0" animBg="1"/>
      <p:bldP spid="22547" grpId="0" animBg="1"/>
      <p:bldP spid="22548" grpId="0"/>
      <p:bldP spid="22549" grpId="0" animBg="1"/>
      <p:bldP spid="22551" grpId="0" animBg="1"/>
      <p:bldP spid="22552" grpId="0" animBg="1"/>
      <p:bldP spid="22553" grpId="0" animBg="1"/>
      <p:bldP spid="22554" grpId="0" animBg="1"/>
      <p:bldP spid="22555" grpId="0" animBg="1"/>
      <p:bldP spid="22556" grpId="0" animBg="1"/>
      <p:bldP spid="22557" grpId="0" animBg="1"/>
      <p:bldP spid="22558" grpId="0" animBg="1"/>
      <p:bldP spid="22559" grpId="0" animBg="1"/>
      <p:bldP spid="22560" grpId="0" animBg="1"/>
      <p:bldP spid="22561" grpId="0" animBg="1"/>
      <p:bldP spid="22562" grpId="0" animBg="1"/>
      <p:bldP spid="22564" grpId="0" animBg="1"/>
      <p:bldP spid="22565" grpId="0" animBg="1"/>
      <p:bldP spid="22566" grpId="0" animBg="1"/>
      <p:bldP spid="22567" grpId="0" animBg="1"/>
      <p:bldP spid="22568" grpId="0" animBg="1"/>
      <p:bldP spid="22570" grpId="0"/>
      <p:bldP spid="22576" grpId="0"/>
      <p:bldP spid="22577" grpId="0"/>
      <p:bldP spid="22578" grpId="0"/>
      <p:bldP spid="22579" grpId="0"/>
      <p:bldP spid="22580" grpId="0"/>
      <p:bldP spid="22581" grpId="0"/>
      <p:bldP spid="22582" grpId="0"/>
      <p:bldP spid="22583" grpId="0"/>
      <p:bldP spid="22584" grpId="0"/>
      <p:bldP spid="22585" grpId="0"/>
      <p:bldP spid="22586" grpId="0"/>
      <p:bldP spid="22588" grpId="0" animBg="1"/>
      <p:bldP spid="22589" grpId="0" animBg="1"/>
      <p:bldP spid="22590" grpId="0" animBg="1"/>
      <p:bldP spid="22591" grpId="0" animBg="1"/>
      <p:bldP spid="22592" grpId="0" animBg="1"/>
      <p:bldP spid="22593" grpId="0" animBg="1"/>
      <p:bldP spid="22594" grpId="0" animBg="1"/>
      <p:bldP spid="22595" grpId="0" animBg="1"/>
      <p:bldP spid="22596" grpId="0" animBg="1"/>
      <p:bldP spid="22597" grpId="0" animBg="1"/>
      <p:bldP spid="22598" grpId="0" animBg="1"/>
      <p:bldP spid="22599" grpId="0"/>
      <p:bldP spid="22600" grpId="0"/>
      <p:bldP spid="22601" grpId="0"/>
      <p:bldP spid="22603" grpId="0" animBg="1"/>
      <p:bldP spid="22604" grpId="0" animBg="1"/>
      <p:bldP spid="2260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4"/>
          <p:cNvSpPr txBox="1">
            <a:spLocks noChangeArrowheads="1"/>
          </p:cNvSpPr>
          <p:nvPr/>
        </p:nvSpPr>
        <p:spPr bwMode="auto">
          <a:xfrm>
            <a:off x="368300" y="266700"/>
            <a:ext cx="8534400" cy="336550"/>
          </a:xfrm>
          <a:prstGeom prst="rect">
            <a:avLst/>
          </a:prstGeom>
          <a:noFill/>
          <a:ln w="9525">
            <a:noFill/>
            <a:miter lim="800000"/>
          </a:ln>
        </p:spPr>
        <p:txBody>
          <a:bodyPr>
            <a:spAutoFit/>
          </a:bodyPr>
          <a:lstStyle/>
          <a:p>
            <a:pPr>
              <a:spcBef>
                <a:spcPct val="50000"/>
              </a:spcBef>
            </a:pPr>
            <a:endParaRPr lang="en-US" sz="1600" b="1"/>
          </a:p>
        </p:txBody>
      </p:sp>
      <p:sp>
        <p:nvSpPr>
          <p:cNvPr id="10243" name="Text Box 5"/>
          <p:cNvSpPr txBox="1">
            <a:spLocks noChangeArrowheads="1"/>
          </p:cNvSpPr>
          <p:nvPr/>
        </p:nvSpPr>
        <p:spPr bwMode="auto">
          <a:xfrm>
            <a:off x="368300" y="266700"/>
            <a:ext cx="8331200" cy="825500"/>
          </a:xfrm>
          <a:prstGeom prst="rect">
            <a:avLst/>
          </a:prstGeom>
          <a:noFill/>
          <a:ln w="9525">
            <a:noFill/>
            <a:miter lim="800000"/>
          </a:ln>
        </p:spPr>
        <p:txBody>
          <a:bodyPr>
            <a:spAutoFit/>
          </a:bodyPr>
          <a:lstStyle/>
          <a:p>
            <a:pPr>
              <a:spcBef>
                <a:spcPct val="50000"/>
              </a:spcBef>
            </a:pPr>
            <a:r>
              <a:rPr lang="en-US" sz="1600" b="1"/>
              <a:t>Q12.7: Draw the projections of a regular hexagon of 25mm sides, having one of its side in the H.P. and inclined at 60 to the V.P. and its surface making an angle of 45</a:t>
            </a:r>
            <a:r>
              <a:rPr lang="en-US" sz="1600" b="1">
                <a:cs typeface="Arial" panose="02080604020202020204" pitchFamily="34" charset="0"/>
              </a:rPr>
              <a:t>º with the H.P.</a:t>
            </a:r>
            <a:endParaRPr lang="en-US" sz="1600" b="1">
              <a:cs typeface="Arial" panose="02080604020202020204" pitchFamily="34" charset="0"/>
            </a:endParaRPr>
          </a:p>
        </p:txBody>
      </p:sp>
      <p:sp>
        <p:nvSpPr>
          <p:cNvPr id="48134" name="AutoShape 6"/>
          <p:cNvSpPr>
            <a:spLocks noChangeArrowheads="1"/>
          </p:cNvSpPr>
          <p:nvPr/>
        </p:nvSpPr>
        <p:spPr bwMode="auto">
          <a:xfrm rot="5400000">
            <a:off x="2013744" y="4187031"/>
            <a:ext cx="1066800" cy="922338"/>
          </a:xfrm>
          <a:prstGeom prst="hexagon">
            <a:avLst>
              <a:gd name="adj" fmla="val 28916"/>
              <a:gd name="vf" fmla="val 115470"/>
            </a:avLst>
          </a:prstGeom>
          <a:solidFill>
            <a:schemeClr val="accent1">
              <a:alpha val="0"/>
            </a:schemeClr>
          </a:solidFill>
          <a:ln w="28575">
            <a:solidFill>
              <a:schemeClr val="tx1"/>
            </a:solidFill>
            <a:miter lim="800000"/>
          </a:ln>
        </p:spPr>
        <p:txBody>
          <a:bodyPr rot="10800000" vert="eaVert" wrap="none" anchor="ctr"/>
          <a:lstStyle/>
          <a:p>
            <a:pPr algn="ctr"/>
            <a:endParaRPr lang="en-US" sz="1400"/>
          </a:p>
        </p:txBody>
      </p:sp>
      <p:sp>
        <p:nvSpPr>
          <p:cNvPr id="48135" name="Line 7"/>
          <p:cNvSpPr>
            <a:spLocks noChangeShapeType="1"/>
          </p:cNvSpPr>
          <p:nvPr/>
        </p:nvSpPr>
        <p:spPr bwMode="auto">
          <a:xfrm flipV="1">
            <a:off x="1120775" y="3962400"/>
            <a:ext cx="7108825" cy="11113"/>
          </a:xfrm>
          <a:prstGeom prst="line">
            <a:avLst/>
          </a:prstGeom>
          <a:noFill/>
          <a:ln w="9525">
            <a:solidFill>
              <a:schemeClr val="tx1"/>
            </a:solidFill>
            <a:round/>
          </a:ln>
        </p:spPr>
        <p:txBody>
          <a:bodyPr/>
          <a:lstStyle/>
          <a:p>
            <a:endParaRPr lang="en-IN"/>
          </a:p>
        </p:txBody>
      </p:sp>
      <p:sp>
        <p:nvSpPr>
          <p:cNvPr id="48136" name="Line 8"/>
          <p:cNvSpPr>
            <a:spLocks noChangeShapeType="1"/>
          </p:cNvSpPr>
          <p:nvPr/>
        </p:nvSpPr>
        <p:spPr bwMode="auto">
          <a:xfrm flipV="1">
            <a:off x="2085975" y="3810000"/>
            <a:ext cx="0" cy="609600"/>
          </a:xfrm>
          <a:prstGeom prst="line">
            <a:avLst/>
          </a:prstGeom>
          <a:noFill/>
          <a:ln w="9525">
            <a:solidFill>
              <a:schemeClr val="folHlink"/>
            </a:solidFill>
            <a:round/>
          </a:ln>
        </p:spPr>
        <p:txBody>
          <a:bodyPr/>
          <a:lstStyle/>
          <a:p>
            <a:endParaRPr lang="en-IN"/>
          </a:p>
        </p:txBody>
      </p:sp>
      <p:sp>
        <p:nvSpPr>
          <p:cNvPr id="48137" name="Line 9"/>
          <p:cNvSpPr>
            <a:spLocks noChangeShapeType="1"/>
          </p:cNvSpPr>
          <p:nvPr/>
        </p:nvSpPr>
        <p:spPr bwMode="auto">
          <a:xfrm flipV="1">
            <a:off x="3000375" y="3810000"/>
            <a:ext cx="0" cy="685800"/>
          </a:xfrm>
          <a:prstGeom prst="line">
            <a:avLst/>
          </a:prstGeom>
          <a:noFill/>
          <a:ln w="9525">
            <a:solidFill>
              <a:schemeClr val="folHlink"/>
            </a:solidFill>
            <a:round/>
          </a:ln>
        </p:spPr>
        <p:txBody>
          <a:bodyPr/>
          <a:lstStyle/>
          <a:p>
            <a:endParaRPr lang="en-IN"/>
          </a:p>
        </p:txBody>
      </p:sp>
      <p:sp>
        <p:nvSpPr>
          <p:cNvPr id="48138" name="Line 10"/>
          <p:cNvSpPr>
            <a:spLocks noChangeShapeType="1"/>
          </p:cNvSpPr>
          <p:nvPr/>
        </p:nvSpPr>
        <p:spPr bwMode="auto">
          <a:xfrm flipV="1">
            <a:off x="2543175" y="3810000"/>
            <a:ext cx="0" cy="381000"/>
          </a:xfrm>
          <a:prstGeom prst="line">
            <a:avLst/>
          </a:prstGeom>
          <a:noFill/>
          <a:ln w="9525">
            <a:solidFill>
              <a:schemeClr val="folHlink"/>
            </a:solidFill>
            <a:round/>
          </a:ln>
        </p:spPr>
        <p:txBody>
          <a:bodyPr/>
          <a:lstStyle/>
          <a:p>
            <a:endParaRPr lang="en-IN"/>
          </a:p>
        </p:txBody>
      </p:sp>
      <p:sp>
        <p:nvSpPr>
          <p:cNvPr id="48139" name="Line 11"/>
          <p:cNvSpPr>
            <a:spLocks noChangeShapeType="1"/>
          </p:cNvSpPr>
          <p:nvPr/>
        </p:nvSpPr>
        <p:spPr bwMode="auto">
          <a:xfrm>
            <a:off x="2085975" y="3962400"/>
            <a:ext cx="914400" cy="0"/>
          </a:xfrm>
          <a:prstGeom prst="line">
            <a:avLst/>
          </a:prstGeom>
          <a:noFill/>
          <a:ln w="28575">
            <a:solidFill>
              <a:schemeClr val="tx1"/>
            </a:solidFill>
            <a:round/>
          </a:ln>
        </p:spPr>
        <p:txBody>
          <a:bodyPr/>
          <a:lstStyle/>
          <a:p>
            <a:endParaRPr lang="en-IN"/>
          </a:p>
        </p:txBody>
      </p:sp>
      <p:sp>
        <p:nvSpPr>
          <p:cNvPr id="48140" name="Line 12"/>
          <p:cNvSpPr>
            <a:spLocks noChangeShapeType="1"/>
          </p:cNvSpPr>
          <p:nvPr/>
        </p:nvSpPr>
        <p:spPr bwMode="auto">
          <a:xfrm rot="-2700000">
            <a:off x="4298950" y="3648075"/>
            <a:ext cx="914400" cy="1588"/>
          </a:xfrm>
          <a:prstGeom prst="line">
            <a:avLst/>
          </a:prstGeom>
          <a:noFill/>
          <a:ln w="28575">
            <a:solidFill>
              <a:schemeClr val="tx1"/>
            </a:solidFill>
            <a:round/>
          </a:ln>
        </p:spPr>
        <p:txBody>
          <a:bodyPr/>
          <a:lstStyle/>
          <a:p>
            <a:endParaRPr lang="en-IN"/>
          </a:p>
        </p:txBody>
      </p:sp>
      <p:sp>
        <p:nvSpPr>
          <p:cNvPr id="48141" name="Line 13"/>
          <p:cNvSpPr>
            <a:spLocks noChangeShapeType="1"/>
          </p:cNvSpPr>
          <p:nvPr/>
        </p:nvSpPr>
        <p:spPr bwMode="auto">
          <a:xfrm>
            <a:off x="5070475" y="3276600"/>
            <a:ext cx="0" cy="1905000"/>
          </a:xfrm>
          <a:prstGeom prst="line">
            <a:avLst/>
          </a:prstGeom>
          <a:noFill/>
          <a:ln w="9525">
            <a:solidFill>
              <a:schemeClr val="folHlink"/>
            </a:solidFill>
            <a:round/>
          </a:ln>
        </p:spPr>
        <p:txBody>
          <a:bodyPr/>
          <a:lstStyle/>
          <a:p>
            <a:endParaRPr lang="en-IN"/>
          </a:p>
        </p:txBody>
      </p:sp>
      <p:sp>
        <p:nvSpPr>
          <p:cNvPr id="48142" name="Line 14"/>
          <p:cNvSpPr>
            <a:spLocks noChangeShapeType="1"/>
          </p:cNvSpPr>
          <p:nvPr/>
        </p:nvSpPr>
        <p:spPr bwMode="auto">
          <a:xfrm>
            <a:off x="4765675" y="3581400"/>
            <a:ext cx="0" cy="1600200"/>
          </a:xfrm>
          <a:prstGeom prst="line">
            <a:avLst/>
          </a:prstGeom>
          <a:noFill/>
          <a:ln w="9525">
            <a:solidFill>
              <a:schemeClr val="folHlink"/>
            </a:solidFill>
            <a:round/>
          </a:ln>
        </p:spPr>
        <p:txBody>
          <a:bodyPr/>
          <a:lstStyle/>
          <a:p>
            <a:endParaRPr lang="en-IN"/>
          </a:p>
        </p:txBody>
      </p:sp>
      <p:sp>
        <p:nvSpPr>
          <p:cNvPr id="48143" name="Line 15"/>
          <p:cNvSpPr>
            <a:spLocks noChangeShapeType="1"/>
          </p:cNvSpPr>
          <p:nvPr/>
        </p:nvSpPr>
        <p:spPr bwMode="auto">
          <a:xfrm>
            <a:off x="4451350" y="3962400"/>
            <a:ext cx="0" cy="1219200"/>
          </a:xfrm>
          <a:prstGeom prst="line">
            <a:avLst/>
          </a:prstGeom>
          <a:noFill/>
          <a:ln w="9525">
            <a:solidFill>
              <a:schemeClr val="folHlink"/>
            </a:solidFill>
            <a:round/>
          </a:ln>
        </p:spPr>
        <p:txBody>
          <a:bodyPr/>
          <a:lstStyle/>
          <a:p>
            <a:endParaRPr lang="en-IN"/>
          </a:p>
        </p:txBody>
      </p:sp>
      <p:sp>
        <p:nvSpPr>
          <p:cNvPr id="48144" name="Line 16"/>
          <p:cNvSpPr>
            <a:spLocks noChangeShapeType="1"/>
          </p:cNvSpPr>
          <p:nvPr/>
        </p:nvSpPr>
        <p:spPr bwMode="auto">
          <a:xfrm>
            <a:off x="2543175" y="4114800"/>
            <a:ext cx="2316163" cy="0"/>
          </a:xfrm>
          <a:prstGeom prst="line">
            <a:avLst/>
          </a:prstGeom>
          <a:noFill/>
          <a:ln w="9525">
            <a:solidFill>
              <a:schemeClr val="folHlink"/>
            </a:solidFill>
            <a:round/>
          </a:ln>
        </p:spPr>
        <p:txBody>
          <a:bodyPr/>
          <a:lstStyle/>
          <a:p>
            <a:endParaRPr lang="en-IN"/>
          </a:p>
        </p:txBody>
      </p:sp>
      <p:sp>
        <p:nvSpPr>
          <p:cNvPr id="48145" name="Line 17"/>
          <p:cNvSpPr>
            <a:spLocks noChangeShapeType="1"/>
          </p:cNvSpPr>
          <p:nvPr/>
        </p:nvSpPr>
        <p:spPr bwMode="auto">
          <a:xfrm>
            <a:off x="2124075" y="4381500"/>
            <a:ext cx="2946400" cy="0"/>
          </a:xfrm>
          <a:prstGeom prst="line">
            <a:avLst/>
          </a:prstGeom>
          <a:noFill/>
          <a:ln w="9525">
            <a:solidFill>
              <a:schemeClr val="folHlink"/>
            </a:solidFill>
            <a:round/>
          </a:ln>
        </p:spPr>
        <p:txBody>
          <a:bodyPr/>
          <a:lstStyle/>
          <a:p>
            <a:endParaRPr lang="en-IN"/>
          </a:p>
        </p:txBody>
      </p:sp>
      <p:sp>
        <p:nvSpPr>
          <p:cNvPr id="48146" name="Line 18"/>
          <p:cNvSpPr>
            <a:spLocks noChangeShapeType="1"/>
          </p:cNvSpPr>
          <p:nvPr/>
        </p:nvSpPr>
        <p:spPr bwMode="auto">
          <a:xfrm>
            <a:off x="2085975" y="4895850"/>
            <a:ext cx="2984500" cy="0"/>
          </a:xfrm>
          <a:prstGeom prst="line">
            <a:avLst/>
          </a:prstGeom>
          <a:noFill/>
          <a:ln w="9525">
            <a:solidFill>
              <a:schemeClr val="folHlink"/>
            </a:solidFill>
            <a:round/>
          </a:ln>
        </p:spPr>
        <p:txBody>
          <a:bodyPr/>
          <a:lstStyle/>
          <a:p>
            <a:endParaRPr lang="en-IN"/>
          </a:p>
        </p:txBody>
      </p:sp>
      <p:sp>
        <p:nvSpPr>
          <p:cNvPr id="48147" name="Line 19"/>
          <p:cNvSpPr>
            <a:spLocks noChangeShapeType="1"/>
          </p:cNvSpPr>
          <p:nvPr/>
        </p:nvSpPr>
        <p:spPr bwMode="auto">
          <a:xfrm>
            <a:off x="2543175" y="5181600"/>
            <a:ext cx="2298700" cy="0"/>
          </a:xfrm>
          <a:prstGeom prst="line">
            <a:avLst/>
          </a:prstGeom>
          <a:noFill/>
          <a:ln w="9525">
            <a:solidFill>
              <a:schemeClr val="folHlink"/>
            </a:solidFill>
            <a:round/>
          </a:ln>
        </p:spPr>
        <p:txBody>
          <a:bodyPr/>
          <a:lstStyle/>
          <a:p>
            <a:endParaRPr lang="en-IN"/>
          </a:p>
        </p:txBody>
      </p:sp>
      <p:sp>
        <p:nvSpPr>
          <p:cNvPr id="48148" name="AutoShape 20"/>
          <p:cNvSpPr>
            <a:spLocks noChangeArrowheads="1"/>
          </p:cNvSpPr>
          <p:nvPr/>
        </p:nvSpPr>
        <p:spPr bwMode="auto">
          <a:xfrm rot="5400000">
            <a:off x="4232275" y="4343400"/>
            <a:ext cx="1066800" cy="609600"/>
          </a:xfrm>
          <a:prstGeom prst="hexagon">
            <a:avLst>
              <a:gd name="adj" fmla="val 43750"/>
              <a:gd name="vf" fmla="val 115470"/>
            </a:avLst>
          </a:prstGeom>
          <a:solidFill>
            <a:schemeClr val="accent1">
              <a:alpha val="0"/>
            </a:schemeClr>
          </a:solidFill>
          <a:ln w="28575">
            <a:solidFill>
              <a:schemeClr val="tx1"/>
            </a:solidFill>
            <a:miter lim="800000"/>
          </a:ln>
        </p:spPr>
        <p:txBody>
          <a:bodyPr wrap="none" anchor="ctr"/>
          <a:lstStyle/>
          <a:p>
            <a:endParaRPr lang="en-IN"/>
          </a:p>
        </p:txBody>
      </p:sp>
      <p:sp>
        <p:nvSpPr>
          <p:cNvPr id="48150" name="Line 22"/>
          <p:cNvSpPr>
            <a:spLocks noChangeShapeType="1"/>
          </p:cNvSpPr>
          <p:nvPr/>
        </p:nvSpPr>
        <p:spPr bwMode="auto">
          <a:xfrm flipV="1">
            <a:off x="5984875" y="3744913"/>
            <a:ext cx="0" cy="990600"/>
          </a:xfrm>
          <a:prstGeom prst="line">
            <a:avLst/>
          </a:prstGeom>
          <a:noFill/>
          <a:ln w="9525">
            <a:solidFill>
              <a:schemeClr val="folHlink"/>
            </a:solidFill>
            <a:round/>
          </a:ln>
        </p:spPr>
        <p:txBody>
          <a:bodyPr/>
          <a:lstStyle/>
          <a:p>
            <a:endParaRPr lang="en-IN"/>
          </a:p>
        </p:txBody>
      </p:sp>
      <p:sp>
        <p:nvSpPr>
          <p:cNvPr id="48153" name="Line 25"/>
          <p:cNvSpPr>
            <a:spLocks noChangeShapeType="1"/>
          </p:cNvSpPr>
          <p:nvPr/>
        </p:nvSpPr>
        <p:spPr bwMode="auto">
          <a:xfrm flipV="1">
            <a:off x="6118225" y="3352800"/>
            <a:ext cx="0" cy="1047750"/>
          </a:xfrm>
          <a:prstGeom prst="line">
            <a:avLst/>
          </a:prstGeom>
          <a:noFill/>
          <a:ln w="9525">
            <a:solidFill>
              <a:schemeClr val="folHlink"/>
            </a:solidFill>
            <a:round/>
          </a:ln>
        </p:spPr>
        <p:txBody>
          <a:bodyPr/>
          <a:lstStyle/>
          <a:p>
            <a:endParaRPr lang="en-IN"/>
          </a:p>
        </p:txBody>
      </p:sp>
      <p:sp>
        <p:nvSpPr>
          <p:cNvPr id="48154" name="Line 26"/>
          <p:cNvSpPr>
            <a:spLocks noChangeShapeType="1"/>
          </p:cNvSpPr>
          <p:nvPr/>
        </p:nvSpPr>
        <p:spPr bwMode="auto">
          <a:xfrm>
            <a:off x="5070475" y="3352800"/>
            <a:ext cx="1751013" cy="0"/>
          </a:xfrm>
          <a:prstGeom prst="line">
            <a:avLst/>
          </a:prstGeom>
          <a:noFill/>
          <a:ln w="9525">
            <a:solidFill>
              <a:schemeClr val="folHlink"/>
            </a:solidFill>
            <a:round/>
          </a:ln>
        </p:spPr>
        <p:txBody>
          <a:bodyPr/>
          <a:lstStyle/>
          <a:p>
            <a:endParaRPr lang="en-IN"/>
          </a:p>
        </p:txBody>
      </p:sp>
      <p:sp>
        <p:nvSpPr>
          <p:cNvPr id="48155" name="Line 27"/>
          <p:cNvSpPr>
            <a:spLocks noChangeShapeType="1"/>
          </p:cNvSpPr>
          <p:nvPr/>
        </p:nvSpPr>
        <p:spPr bwMode="auto">
          <a:xfrm>
            <a:off x="4765675" y="3657600"/>
            <a:ext cx="2117725" cy="0"/>
          </a:xfrm>
          <a:prstGeom prst="line">
            <a:avLst/>
          </a:prstGeom>
          <a:noFill/>
          <a:ln w="9525">
            <a:solidFill>
              <a:schemeClr val="folHlink"/>
            </a:solidFill>
            <a:round/>
          </a:ln>
        </p:spPr>
        <p:txBody>
          <a:bodyPr/>
          <a:lstStyle/>
          <a:p>
            <a:endParaRPr lang="en-IN"/>
          </a:p>
        </p:txBody>
      </p:sp>
      <p:sp>
        <p:nvSpPr>
          <p:cNvPr id="48157" name="Text Box 29"/>
          <p:cNvSpPr txBox="1">
            <a:spLocks noChangeArrowheads="1"/>
          </p:cNvSpPr>
          <p:nvPr/>
        </p:nvSpPr>
        <p:spPr bwMode="auto">
          <a:xfrm>
            <a:off x="817563" y="3836988"/>
            <a:ext cx="303212" cy="304800"/>
          </a:xfrm>
          <a:prstGeom prst="rect">
            <a:avLst/>
          </a:prstGeom>
          <a:noFill/>
          <a:ln w="9525">
            <a:noFill/>
            <a:miter lim="800000"/>
          </a:ln>
        </p:spPr>
        <p:txBody>
          <a:bodyPr wrap="none">
            <a:spAutoFit/>
          </a:bodyPr>
          <a:lstStyle/>
          <a:p>
            <a:r>
              <a:rPr lang="en-US" sz="1400"/>
              <a:t>X</a:t>
            </a:r>
            <a:endParaRPr lang="en-US" sz="1400"/>
          </a:p>
        </p:txBody>
      </p:sp>
      <p:sp>
        <p:nvSpPr>
          <p:cNvPr id="48158" name="Text Box 30"/>
          <p:cNvSpPr txBox="1">
            <a:spLocks noChangeArrowheads="1"/>
          </p:cNvSpPr>
          <p:nvPr/>
        </p:nvSpPr>
        <p:spPr bwMode="auto">
          <a:xfrm>
            <a:off x="8166100" y="3800475"/>
            <a:ext cx="303213" cy="304800"/>
          </a:xfrm>
          <a:prstGeom prst="rect">
            <a:avLst/>
          </a:prstGeom>
          <a:noFill/>
          <a:ln w="9525">
            <a:noFill/>
            <a:miter lim="800000"/>
          </a:ln>
        </p:spPr>
        <p:txBody>
          <a:bodyPr wrap="none">
            <a:spAutoFit/>
          </a:bodyPr>
          <a:lstStyle/>
          <a:p>
            <a:r>
              <a:rPr lang="en-US" sz="1400"/>
              <a:t>Y</a:t>
            </a:r>
            <a:endParaRPr lang="en-US" sz="1400"/>
          </a:p>
        </p:txBody>
      </p:sp>
      <p:grpSp>
        <p:nvGrpSpPr>
          <p:cNvPr id="2" name="Group 31"/>
          <p:cNvGrpSpPr/>
          <p:nvPr/>
        </p:nvGrpSpPr>
        <p:grpSpPr bwMode="auto">
          <a:xfrm>
            <a:off x="1841500" y="3957638"/>
            <a:ext cx="1397000" cy="1452562"/>
            <a:chOff x="2630" y="861"/>
            <a:chExt cx="880" cy="915"/>
          </a:xfrm>
        </p:grpSpPr>
        <p:sp>
          <p:nvSpPr>
            <p:cNvPr id="10325" name="Text Box 32"/>
            <p:cNvSpPr txBox="1">
              <a:spLocks noChangeArrowheads="1"/>
            </p:cNvSpPr>
            <p:nvPr/>
          </p:nvSpPr>
          <p:spPr bwMode="auto">
            <a:xfrm>
              <a:off x="2630" y="1015"/>
              <a:ext cx="178" cy="192"/>
            </a:xfrm>
            <a:prstGeom prst="rect">
              <a:avLst/>
            </a:prstGeom>
            <a:noFill/>
            <a:ln w="9525">
              <a:noFill/>
              <a:miter lim="800000"/>
            </a:ln>
          </p:spPr>
          <p:txBody>
            <a:bodyPr wrap="none">
              <a:spAutoFit/>
            </a:bodyPr>
            <a:lstStyle/>
            <a:p>
              <a:r>
                <a:rPr lang="en-US" sz="1400"/>
                <a:t>a</a:t>
              </a:r>
              <a:endParaRPr lang="en-US" sz="1400"/>
            </a:p>
          </p:txBody>
        </p:sp>
        <p:sp>
          <p:nvSpPr>
            <p:cNvPr id="10326" name="Text Box 33"/>
            <p:cNvSpPr txBox="1">
              <a:spLocks noChangeArrowheads="1"/>
            </p:cNvSpPr>
            <p:nvPr/>
          </p:nvSpPr>
          <p:spPr bwMode="auto">
            <a:xfrm>
              <a:off x="2654" y="1399"/>
              <a:ext cx="178" cy="192"/>
            </a:xfrm>
            <a:prstGeom prst="rect">
              <a:avLst/>
            </a:prstGeom>
            <a:noFill/>
            <a:ln w="9525">
              <a:noFill/>
              <a:miter lim="800000"/>
            </a:ln>
          </p:spPr>
          <p:txBody>
            <a:bodyPr wrap="none">
              <a:spAutoFit/>
            </a:bodyPr>
            <a:lstStyle/>
            <a:p>
              <a:r>
                <a:rPr lang="en-US" sz="1400"/>
                <a:t>b</a:t>
              </a:r>
              <a:endParaRPr lang="en-US" sz="1400"/>
            </a:p>
          </p:txBody>
        </p:sp>
        <p:sp>
          <p:nvSpPr>
            <p:cNvPr id="10327" name="Text Box 34"/>
            <p:cNvSpPr txBox="1">
              <a:spLocks noChangeArrowheads="1"/>
            </p:cNvSpPr>
            <p:nvPr/>
          </p:nvSpPr>
          <p:spPr bwMode="auto">
            <a:xfrm>
              <a:off x="3014" y="1584"/>
              <a:ext cx="172" cy="192"/>
            </a:xfrm>
            <a:prstGeom prst="rect">
              <a:avLst/>
            </a:prstGeom>
            <a:noFill/>
            <a:ln w="9525">
              <a:noFill/>
              <a:miter lim="800000"/>
            </a:ln>
          </p:spPr>
          <p:txBody>
            <a:bodyPr wrap="none">
              <a:spAutoFit/>
            </a:bodyPr>
            <a:lstStyle/>
            <a:p>
              <a:r>
                <a:rPr lang="en-US" sz="1400"/>
                <a:t>c</a:t>
              </a:r>
              <a:endParaRPr lang="en-US" sz="1400"/>
            </a:p>
          </p:txBody>
        </p:sp>
        <p:sp>
          <p:nvSpPr>
            <p:cNvPr id="10328" name="Text Box 35"/>
            <p:cNvSpPr txBox="1">
              <a:spLocks noChangeArrowheads="1"/>
            </p:cNvSpPr>
            <p:nvPr/>
          </p:nvSpPr>
          <p:spPr bwMode="auto">
            <a:xfrm>
              <a:off x="3312" y="1392"/>
              <a:ext cx="178" cy="192"/>
            </a:xfrm>
            <a:prstGeom prst="rect">
              <a:avLst/>
            </a:prstGeom>
            <a:noFill/>
            <a:ln w="9525">
              <a:noFill/>
              <a:miter lim="800000"/>
            </a:ln>
          </p:spPr>
          <p:txBody>
            <a:bodyPr wrap="none">
              <a:spAutoFit/>
            </a:bodyPr>
            <a:lstStyle/>
            <a:p>
              <a:r>
                <a:rPr lang="en-US" sz="1400"/>
                <a:t>d</a:t>
              </a:r>
              <a:endParaRPr lang="en-US" sz="1400"/>
            </a:p>
          </p:txBody>
        </p:sp>
        <p:sp>
          <p:nvSpPr>
            <p:cNvPr id="10329" name="Text Box 36"/>
            <p:cNvSpPr txBox="1">
              <a:spLocks noChangeArrowheads="1"/>
            </p:cNvSpPr>
            <p:nvPr/>
          </p:nvSpPr>
          <p:spPr bwMode="auto">
            <a:xfrm>
              <a:off x="3332" y="1015"/>
              <a:ext cx="178" cy="192"/>
            </a:xfrm>
            <a:prstGeom prst="rect">
              <a:avLst/>
            </a:prstGeom>
            <a:noFill/>
            <a:ln w="9525">
              <a:noFill/>
              <a:miter lim="800000"/>
            </a:ln>
          </p:spPr>
          <p:txBody>
            <a:bodyPr wrap="none">
              <a:spAutoFit/>
            </a:bodyPr>
            <a:lstStyle/>
            <a:p>
              <a:r>
                <a:rPr lang="en-US" sz="1400"/>
                <a:t>e</a:t>
              </a:r>
              <a:endParaRPr lang="en-US" sz="1400"/>
            </a:p>
          </p:txBody>
        </p:sp>
        <p:sp>
          <p:nvSpPr>
            <p:cNvPr id="10330" name="Text Box 37"/>
            <p:cNvSpPr txBox="1">
              <a:spLocks noChangeArrowheads="1"/>
            </p:cNvSpPr>
            <p:nvPr/>
          </p:nvSpPr>
          <p:spPr bwMode="auto">
            <a:xfrm>
              <a:off x="2918" y="861"/>
              <a:ext cx="143" cy="173"/>
            </a:xfrm>
            <a:prstGeom prst="rect">
              <a:avLst/>
            </a:prstGeom>
            <a:noFill/>
            <a:ln w="9525">
              <a:noFill/>
              <a:miter lim="800000"/>
            </a:ln>
          </p:spPr>
          <p:txBody>
            <a:bodyPr wrap="none">
              <a:spAutoFit/>
            </a:bodyPr>
            <a:lstStyle/>
            <a:p>
              <a:r>
                <a:rPr lang="en-US" sz="1200"/>
                <a:t>f</a:t>
              </a:r>
              <a:endParaRPr lang="en-US" sz="1200"/>
            </a:p>
          </p:txBody>
        </p:sp>
      </p:grpSp>
      <p:grpSp>
        <p:nvGrpSpPr>
          <p:cNvPr id="3" name="Group 42"/>
          <p:cNvGrpSpPr/>
          <p:nvPr/>
        </p:nvGrpSpPr>
        <p:grpSpPr bwMode="auto">
          <a:xfrm>
            <a:off x="1838325" y="3714750"/>
            <a:ext cx="1358900" cy="304800"/>
            <a:chOff x="2592" y="432"/>
            <a:chExt cx="856" cy="192"/>
          </a:xfrm>
        </p:grpSpPr>
        <p:sp>
          <p:nvSpPr>
            <p:cNvPr id="10319" name="Text Box 43"/>
            <p:cNvSpPr txBox="1">
              <a:spLocks noChangeArrowheads="1"/>
            </p:cNvSpPr>
            <p:nvPr/>
          </p:nvSpPr>
          <p:spPr bwMode="auto">
            <a:xfrm>
              <a:off x="3006" y="438"/>
              <a:ext cx="164" cy="173"/>
            </a:xfrm>
            <a:prstGeom prst="rect">
              <a:avLst/>
            </a:prstGeom>
            <a:noFill/>
            <a:ln w="9525">
              <a:noFill/>
              <a:miter lim="800000"/>
            </a:ln>
          </p:spPr>
          <p:txBody>
            <a:bodyPr wrap="none">
              <a:spAutoFit/>
            </a:bodyPr>
            <a:lstStyle/>
            <a:p>
              <a:r>
                <a:rPr lang="en-US" sz="1200"/>
                <a:t>f’</a:t>
              </a:r>
              <a:endParaRPr lang="en-US" sz="1200"/>
            </a:p>
          </p:txBody>
        </p:sp>
        <p:sp>
          <p:nvSpPr>
            <p:cNvPr id="10320" name="Text Box 44"/>
            <p:cNvSpPr txBox="1">
              <a:spLocks noChangeArrowheads="1"/>
            </p:cNvSpPr>
            <p:nvPr/>
          </p:nvSpPr>
          <p:spPr bwMode="auto">
            <a:xfrm>
              <a:off x="3258" y="444"/>
              <a:ext cx="190" cy="173"/>
            </a:xfrm>
            <a:prstGeom prst="rect">
              <a:avLst/>
            </a:prstGeom>
            <a:noFill/>
            <a:ln w="9525">
              <a:noFill/>
              <a:miter lim="800000"/>
            </a:ln>
          </p:spPr>
          <p:txBody>
            <a:bodyPr wrap="none">
              <a:spAutoFit/>
            </a:bodyPr>
            <a:lstStyle/>
            <a:p>
              <a:r>
                <a:rPr lang="en-US" sz="1200"/>
                <a:t>e’</a:t>
              </a:r>
              <a:endParaRPr lang="en-US" sz="1200"/>
            </a:p>
          </p:txBody>
        </p:sp>
        <p:sp>
          <p:nvSpPr>
            <p:cNvPr id="10321" name="Text Box 45"/>
            <p:cNvSpPr txBox="1">
              <a:spLocks noChangeArrowheads="1"/>
            </p:cNvSpPr>
            <p:nvPr/>
          </p:nvSpPr>
          <p:spPr bwMode="auto">
            <a:xfrm>
              <a:off x="3192" y="451"/>
              <a:ext cx="190" cy="173"/>
            </a:xfrm>
            <a:prstGeom prst="rect">
              <a:avLst/>
            </a:prstGeom>
            <a:noFill/>
            <a:ln w="9525">
              <a:noFill/>
              <a:miter lim="800000"/>
            </a:ln>
          </p:spPr>
          <p:txBody>
            <a:bodyPr wrap="none">
              <a:spAutoFit/>
            </a:bodyPr>
            <a:lstStyle/>
            <a:p>
              <a:r>
                <a:rPr lang="en-US" sz="1200"/>
                <a:t>d’</a:t>
              </a:r>
              <a:endParaRPr lang="en-US" sz="1200"/>
            </a:p>
          </p:txBody>
        </p:sp>
        <p:sp>
          <p:nvSpPr>
            <p:cNvPr id="10322" name="Text Box 46"/>
            <p:cNvSpPr txBox="1">
              <a:spLocks noChangeArrowheads="1"/>
            </p:cNvSpPr>
            <p:nvPr/>
          </p:nvSpPr>
          <p:spPr bwMode="auto">
            <a:xfrm>
              <a:off x="2928" y="438"/>
              <a:ext cx="185" cy="173"/>
            </a:xfrm>
            <a:prstGeom prst="rect">
              <a:avLst/>
            </a:prstGeom>
            <a:noFill/>
            <a:ln w="9525">
              <a:noFill/>
              <a:miter lim="800000"/>
            </a:ln>
          </p:spPr>
          <p:txBody>
            <a:bodyPr wrap="none">
              <a:spAutoFit/>
            </a:bodyPr>
            <a:lstStyle/>
            <a:p>
              <a:r>
                <a:rPr lang="en-US" sz="1200"/>
                <a:t>c’</a:t>
              </a:r>
              <a:endParaRPr lang="en-US" sz="1200"/>
            </a:p>
          </p:txBody>
        </p:sp>
        <p:sp>
          <p:nvSpPr>
            <p:cNvPr id="10323" name="Text Box 47"/>
            <p:cNvSpPr txBox="1">
              <a:spLocks noChangeArrowheads="1"/>
            </p:cNvSpPr>
            <p:nvPr/>
          </p:nvSpPr>
          <p:spPr bwMode="auto">
            <a:xfrm>
              <a:off x="2670" y="432"/>
              <a:ext cx="190" cy="173"/>
            </a:xfrm>
            <a:prstGeom prst="rect">
              <a:avLst/>
            </a:prstGeom>
            <a:noFill/>
            <a:ln w="9525">
              <a:noFill/>
              <a:miter lim="800000"/>
            </a:ln>
          </p:spPr>
          <p:txBody>
            <a:bodyPr wrap="none">
              <a:spAutoFit/>
            </a:bodyPr>
            <a:lstStyle/>
            <a:p>
              <a:r>
                <a:rPr lang="en-US" sz="1200"/>
                <a:t>b’</a:t>
              </a:r>
              <a:endParaRPr lang="en-US" sz="1200"/>
            </a:p>
          </p:txBody>
        </p:sp>
        <p:sp>
          <p:nvSpPr>
            <p:cNvPr id="10324" name="Text Box 48"/>
            <p:cNvSpPr txBox="1">
              <a:spLocks noChangeArrowheads="1"/>
            </p:cNvSpPr>
            <p:nvPr/>
          </p:nvSpPr>
          <p:spPr bwMode="auto">
            <a:xfrm>
              <a:off x="2592" y="432"/>
              <a:ext cx="203" cy="173"/>
            </a:xfrm>
            <a:prstGeom prst="rect">
              <a:avLst/>
            </a:prstGeom>
            <a:noFill/>
            <a:ln w="9525">
              <a:noFill/>
              <a:miter lim="800000"/>
            </a:ln>
          </p:spPr>
          <p:txBody>
            <a:bodyPr>
              <a:spAutoFit/>
            </a:bodyPr>
            <a:lstStyle/>
            <a:p>
              <a:r>
                <a:rPr lang="en-US" sz="1200"/>
                <a:t>a’</a:t>
              </a:r>
              <a:endParaRPr lang="en-US" sz="1200"/>
            </a:p>
          </p:txBody>
        </p:sp>
      </p:grpSp>
      <p:grpSp>
        <p:nvGrpSpPr>
          <p:cNvPr id="4" name="Group 49"/>
          <p:cNvGrpSpPr/>
          <p:nvPr/>
        </p:nvGrpSpPr>
        <p:grpSpPr bwMode="auto">
          <a:xfrm rot="-2633105">
            <a:off x="3994150" y="3409950"/>
            <a:ext cx="1358900" cy="304800"/>
            <a:chOff x="2592" y="432"/>
            <a:chExt cx="856" cy="192"/>
          </a:xfrm>
        </p:grpSpPr>
        <p:sp>
          <p:nvSpPr>
            <p:cNvPr id="10313" name="Text Box 50"/>
            <p:cNvSpPr txBox="1">
              <a:spLocks noChangeArrowheads="1"/>
            </p:cNvSpPr>
            <p:nvPr/>
          </p:nvSpPr>
          <p:spPr bwMode="auto">
            <a:xfrm>
              <a:off x="3006" y="438"/>
              <a:ext cx="164" cy="173"/>
            </a:xfrm>
            <a:prstGeom prst="rect">
              <a:avLst/>
            </a:prstGeom>
            <a:noFill/>
            <a:ln w="9525">
              <a:noFill/>
              <a:miter lim="800000"/>
            </a:ln>
          </p:spPr>
          <p:txBody>
            <a:bodyPr wrap="none">
              <a:spAutoFit/>
            </a:bodyPr>
            <a:lstStyle/>
            <a:p>
              <a:r>
                <a:rPr lang="en-US" sz="1200"/>
                <a:t>f’</a:t>
              </a:r>
              <a:endParaRPr lang="en-US" sz="1200"/>
            </a:p>
          </p:txBody>
        </p:sp>
        <p:sp>
          <p:nvSpPr>
            <p:cNvPr id="10314" name="Text Box 51"/>
            <p:cNvSpPr txBox="1">
              <a:spLocks noChangeArrowheads="1"/>
            </p:cNvSpPr>
            <p:nvPr/>
          </p:nvSpPr>
          <p:spPr bwMode="auto">
            <a:xfrm>
              <a:off x="3258" y="444"/>
              <a:ext cx="190" cy="173"/>
            </a:xfrm>
            <a:prstGeom prst="rect">
              <a:avLst/>
            </a:prstGeom>
            <a:noFill/>
            <a:ln w="9525">
              <a:noFill/>
              <a:miter lim="800000"/>
            </a:ln>
          </p:spPr>
          <p:txBody>
            <a:bodyPr wrap="none">
              <a:spAutoFit/>
            </a:bodyPr>
            <a:lstStyle/>
            <a:p>
              <a:r>
                <a:rPr lang="en-US" sz="1200"/>
                <a:t>e’</a:t>
              </a:r>
              <a:endParaRPr lang="en-US" sz="1200"/>
            </a:p>
          </p:txBody>
        </p:sp>
        <p:sp>
          <p:nvSpPr>
            <p:cNvPr id="10315" name="Text Box 52"/>
            <p:cNvSpPr txBox="1">
              <a:spLocks noChangeArrowheads="1"/>
            </p:cNvSpPr>
            <p:nvPr/>
          </p:nvSpPr>
          <p:spPr bwMode="auto">
            <a:xfrm>
              <a:off x="3192" y="451"/>
              <a:ext cx="190" cy="173"/>
            </a:xfrm>
            <a:prstGeom prst="rect">
              <a:avLst/>
            </a:prstGeom>
            <a:noFill/>
            <a:ln w="9525">
              <a:noFill/>
              <a:miter lim="800000"/>
            </a:ln>
          </p:spPr>
          <p:txBody>
            <a:bodyPr wrap="none">
              <a:spAutoFit/>
            </a:bodyPr>
            <a:lstStyle/>
            <a:p>
              <a:r>
                <a:rPr lang="en-US" sz="1200"/>
                <a:t>d’</a:t>
              </a:r>
              <a:endParaRPr lang="en-US" sz="1200"/>
            </a:p>
          </p:txBody>
        </p:sp>
        <p:sp>
          <p:nvSpPr>
            <p:cNvPr id="10316" name="Text Box 53"/>
            <p:cNvSpPr txBox="1">
              <a:spLocks noChangeArrowheads="1"/>
            </p:cNvSpPr>
            <p:nvPr/>
          </p:nvSpPr>
          <p:spPr bwMode="auto">
            <a:xfrm>
              <a:off x="2928" y="438"/>
              <a:ext cx="185" cy="173"/>
            </a:xfrm>
            <a:prstGeom prst="rect">
              <a:avLst/>
            </a:prstGeom>
            <a:noFill/>
            <a:ln w="9525">
              <a:noFill/>
              <a:miter lim="800000"/>
            </a:ln>
          </p:spPr>
          <p:txBody>
            <a:bodyPr wrap="none">
              <a:spAutoFit/>
            </a:bodyPr>
            <a:lstStyle/>
            <a:p>
              <a:r>
                <a:rPr lang="en-US" sz="1200"/>
                <a:t>c’</a:t>
              </a:r>
              <a:endParaRPr lang="en-US" sz="1200"/>
            </a:p>
          </p:txBody>
        </p:sp>
        <p:sp>
          <p:nvSpPr>
            <p:cNvPr id="10317" name="Text Box 54"/>
            <p:cNvSpPr txBox="1">
              <a:spLocks noChangeArrowheads="1"/>
            </p:cNvSpPr>
            <p:nvPr/>
          </p:nvSpPr>
          <p:spPr bwMode="auto">
            <a:xfrm>
              <a:off x="2670" y="432"/>
              <a:ext cx="190" cy="173"/>
            </a:xfrm>
            <a:prstGeom prst="rect">
              <a:avLst/>
            </a:prstGeom>
            <a:noFill/>
            <a:ln w="9525">
              <a:noFill/>
              <a:miter lim="800000"/>
            </a:ln>
          </p:spPr>
          <p:txBody>
            <a:bodyPr wrap="none">
              <a:spAutoFit/>
            </a:bodyPr>
            <a:lstStyle/>
            <a:p>
              <a:r>
                <a:rPr lang="en-US" sz="1200"/>
                <a:t>b’</a:t>
              </a:r>
              <a:endParaRPr lang="en-US" sz="1200"/>
            </a:p>
          </p:txBody>
        </p:sp>
        <p:sp>
          <p:nvSpPr>
            <p:cNvPr id="10318" name="Text Box 55"/>
            <p:cNvSpPr txBox="1">
              <a:spLocks noChangeArrowheads="1"/>
            </p:cNvSpPr>
            <p:nvPr/>
          </p:nvSpPr>
          <p:spPr bwMode="auto">
            <a:xfrm>
              <a:off x="2592" y="432"/>
              <a:ext cx="203" cy="173"/>
            </a:xfrm>
            <a:prstGeom prst="rect">
              <a:avLst/>
            </a:prstGeom>
            <a:noFill/>
            <a:ln w="9525">
              <a:noFill/>
              <a:miter lim="800000"/>
            </a:ln>
          </p:spPr>
          <p:txBody>
            <a:bodyPr>
              <a:spAutoFit/>
            </a:bodyPr>
            <a:lstStyle/>
            <a:p>
              <a:r>
                <a:rPr lang="en-US" sz="1200"/>
                <a:t>a’</a:t>
              </a:r>
              <a:endParaRPr lang="en-US" sz="1200"/>
            </a:p>
          </p:txBody>
        </p:sp>
      </p:grpSp>
      <p:grpSp>
        <p:nvGrpSpPr>
          <p:cNvPr id="5" name="Group 56"/>
          <p:cNvGrpSpPr/>
          <p:nvPr/>
        </p:nvGrpSpPr>
        <p:grpSpPr bwMode="auto">
          <a:xfrm>
            <a:off x="4191000" y="3889375"/>
            <a:ext cx="1135063" cy="1495425"/>
            <a:chOff x="3600" y="858"/>
            <a:chExt cx="680" cy="890"/>
          </a:xfrm>
        </p:grpSpPr>
        <p:sp>
          <p:nvSpPr>
            <p:cNvPr id="10307" name="Text Box 57"/>
            <p:cNvSpPr txBox="1">
              <a:spLocks noChangeArrowheads="1"/>
            </p:cNvSpPr>
            <p:nvPr/>
          </p:nvSpPr>
          <p:spPr bwMode="auto">
            <a:xfrm>
              <a:off x="3600" y="1056"/>
              <a:ext cx="205" cy="164"/>
            </a:xfrm>
            <a:prstGeom prst="rect">
              <a:avLst/>
            </a:prstGeom>
            <a:noFill/>
            <a:ln w="9525">
              <a:noFill/>
              <a:miter lim="800000"/>
            </a:ln>
          </p:spPr>
          <p:txBody>
            <a:bodyPr>
              <a:spAutoFit/>
            </a:bodyPr>
            <a:lstStyle/>
            <a:p>
              <a:pPr algn="ctr"/>
              <a:r>
                <a:rPr lang="en-US" sz="1200"/>
                <a:t>a</a:t>
              </a:r>
              <a:r>
                <a:rPr lang="en-US" sz="1200" baseline="-25000"/>
                <a:t>1</a:t>
              </a:r>
              <a:endParaRPr lang="en-US" sz="1200" baseline="-25000"/>
            </a:p>
          </p:txBody>
        </p:sp>
        <p:sp>
          <p:nvSpPr>
            <p:cNvPr id="10308" name="Text Box 58"/>
            <p:cNvSpPr txBox="1">
              <a:spLocks noChangeArrowheads="1"/>
            </p:cNvSpPr>
            <p:nvPr/>
          </p:nvSpPr>
          <p:spPr bwMode="auto">
            <a:xfrm>
              <a:off x="3605" y="1392"/>
              <a:ext cx="195" cy="163"/>
            </a:xfrm>
            <a:prstGeom prst="rect">
              <a:avLst/>
            </a:prstGeom>
            <a:noFill/>
            <a:ln w="9525">
              <a:noFill/>
              <a:miter lim="800000"/>
            </a:ln>
          </p:spPr>
          <p:txBody>
            <a:bodyPr wrap="none">
              <a:spAutoFit/>
            </a:bodyPr>
            <a:lstStyle/>
            <a:p>
              <a:pPr algn="ctr"/>
              <a:r>
                <a:rPr lang="en-US" sz="1200"/>
                <a:t>b</a:t>
              </a:r>
              <a:r>
                <a:rPr lang="en-US" sz="1200" baseline="-25000"/>
                <a:t>1</a:t>
              </a:r>
              <a:endParaRPr lang="en-US" sz="1200" baseline="-25000"/>
            </a:p>
          </p:txBody>
        </p:sp>
        <p:sp>
          <p:nvSpPr>
            <p:cNvPr id="10309" name="Text Box 59"/>
            <p:cNvSpPr txBox="1">
              <a:spLocks noChangeArrowheads="1"/>
            </p:cNvSpPr>
            <p:nvPr/>
          </p:nvSpPr>
          <p:spPr bwMode="auto">
            <a:xfrm>
              <a:off x="3844" y="1584"/>
              <a:ext cx="191" cy="164"/>
            </a:xfrm>
            <a:prstGeom prst="rect">
              <a:avLst/>
            </a:prstGeom>
            <a:noFill/>
            <a:ln w="9525">
              <a:noFill/>
              <a:miter lim="800000"/>
            </a:ln>
          </p:spPr>
          <p:txBody>
            <a:bodyPr>
              <a:spAutoFit/>
            </a:bodyPr>
            <a:lstStyle/>
            <a:p>
              <a:pPr algn="ctr"/>
              <a:r>
                <a:rPr lang="en-US" sz="1200"/>
                <a:t>c</a:t>
              </a:r>
              <a:r>
                <a:rPr lang="en-US" sz="1200" baseline="-25000"/>
                <a:t>1</a:t>
              </a:r>
              <a:endParaRPr lang="en-US" sz="1200" baseline="-25000"/>
            </a:p>
          </p:txBody>
        </p:sp>
        <p:sp>
          <p:nvSpPr>
            <p:cNvPr id="10310" name="Text Box 60"/>
            <p:cNvSpPr txBox="1">
              <a:spLocks noChangeArrowheads="1"/>
            </p:cNvSpPr>
            <p:nvPr/>
          </p:nvSpPr>
          <p:spPr bwMode="auto">
            <a:xfrm>
              <a:off x="4085" y="1392"/>
              <a:ext cx="195" cy="163"/>
            </a:xfrm>
            <a:prstGeom prst="rect">
              <a:avLst/>
            </a:prstGeom>
            <a:noFill/>
            <a:ln w="9525">
              <a:noFill/>
              <a:miter lim="800000"/>
            </a:ln>
          </p:spPr>
          <p:txBody>
            <a:bodyPr>
              <a:spAutoFit/>
            </a:bodyPr>
            <a:lstStyle/>
            <a:p>
              <a:pPr algn="ctr"/>
              <a:r>
                <a:rPr lang="en-US" sz="1200"/>
                <a:t>d</a:t>
              </a:r>
              <a:r>
                <a:rPr lang="en-US" sz="1200" baseline="-25000"/>
                <a:t>1</a:t>
              </a:r>
              <a:endParaRPr lang="en-US" sz="1200" baseline="-25000"/>
            </a:p>
          </p:txBody>
        </p:sp>
        <p:sp>
          <p:nvSpPr>
            <p:cNvPr id="10311" name="Text Box 61"/>
            <p:cNvSpPr txBox="1">
              <a:spLocks noChangeArrowheads="1"/>
            </p:cNvSpPr>
            <p:nvPr/>
          </p:nvSpPr>
          <p:spPr bwMode="auto">
            <a:xfrm>
              <a:off x="4085" y="1056"/>
              <a:ext cx="195" cy="164"/>
            </a:xfrm>
            <a:prstGeom prst="rect">
              <a:avLst/>
            </a:prstGeom>
            <a:noFill/>
            <a:ln w="9525">
              <a:noFill/>
              <a:miter lim="800000"/>
            </a:ln>
          </p:spPr>
          <p:txBody>
            <a:bodyPr wrap="none">
              <a:spAutoFit/>
            </a:bodyPr>
            <a:lstStyle/>
            <a:p>
              <a:pPr algn="ctr"/>
              <a:r>
                <a:rPr lang="en-US" sz="1200"/>
                <a:t>e</a:t>
              </a:r>
              <a:r>
                <a:rPr lang="en-US" sz="1200" baseline="-25000"/>
                <a:t>1</a:t>
              </a:r>
              <a:endParaRPr lang="en-US" sz="1200" baseline="-25000"/>
            </a:p>
          </p:txBody>
        </p:sp>
        <p:sp>
          <p:nvSpPr>
            <p:cNvPr id="10312" name="Text Box 62"/>
            <p:cNvSpPr txBox="1">
              <a:spLocks noChangeArrowheads="1"/>
            </p:cNvSpPr>
            <p:nvPr/>
          </p:nvSpPr>
          <p:spPr bwMode="auto">
            <a:xfrm>
              <a:off x="3916" y="858"/>
              <a:ext cx="170" cy="163"/>
            </a:xfrm>
            <a:prstGeom prst="rect">
              <a:avLst/>
            </a:prstGeom>
            <a:noFill/>
            <a:ln w="9525">
              <a:noFill/>
              <a:miter lim="800000"/>
            </a:ln>
          </p:spPr>
          <p:txBody>
            <a:bodyPr wrap="none">
              <a:spAutoFit/>
            </a:bodyPr>
            <a:lstStyle/>
            <a:p>
              <a:pPr algn="ctr"/>
              <a:r>
                <a:rPr lang="en-US" sz="1200"/>
                <a:t>f</a:t>
              </a:r>
              <a:r>
                <a:rPr lang="en-US" sz="1200" baseline="-25000"/>
                <a:t>1</a:t>
              </a:r>
              <a:endParaRPr lang="en-US" sz="1200" baseline="-25000"/>
            </a:p>
          </p:txBody>
        </p:sp>
      </p:grpSp>
      <p:sp>
        <p:nvSpPr>
          <p:cNvPr id="48149" name="AutoShape 21"/>
          <p:cNvSpPr>
            <a:spLocks noChangeArrowheads="1"/>
          </p:cNvSpPr>
          <p:nvPr/>
        </p:nvSpPr>
        <p:spPr bwMode="auto">
          <a:xfrm rot="3663816" flipH="1" flipV="1">
            <a:off x="5848350" y="4548188"/>
            <a:ext cx="1066800" cy="609600"/>
          </a:xfrm>
          <a:prstGeom prst="hexagon">
            <a:avLst>
              <a:gd name="adj" fmla="val 43750"/>
              <a:gd name="vf" fmla="val 115470"/>
            </a:avLst>
          </a:prstGeom>
          <a:solidFill>
            <a:schemeClr val="accent1">
              <a:alpha val="0"/>
            </a:schemeClr>
          </a:solidFill>
          <a:ln w="28575">
            <a:solidFill>
              <a:schemeClr val="tx1"/>
            </a:solidFill>
            <a:miter lim="800000"/>
          </a:ln>
        </p:spPr>
        <p:txBody>
          <a:bodyPr wrap="none" anchor="ctr"/>
          <a:lstStyle/>
          <a:p>
            <a:endParaRPr lang="en-IN"/>
          </a:p>
        </p:txBody>
      </p:sp>
      <p:grpSp>
        <p:nvGrpSpPr>
          <p:cNvPr id="6" name="Group 70"/>
          <p:cNvGrpSpPr/>
          <p:nvPr/>
        </p:nvGrpSpPr>
        <p:grpSpPr bwMode="auto">
          <a:xfrm rot="3628006">
            <a:off x="5635625" y="4284663"/>
            <a:ext cx="1489075" cy="1190625"/>
            <a:chOff x="4298" y="828"/>
            <a:chExt cx="938" cy="547"/>
          </a:xfrm>
        </p:grpSpPr>
        <p:sp>
          <p:nvSpPr>
            <p:cNvPr id="10301" name="Text Box 71"/>
            <p:cNvSpPr txBox="1">
              <a:spLocks noChangeArrowheads="1"/>
            </p:cNvSpPr>
            <p:nvPr/>
          </p:nvSpPr>
          <p:spPr bwMode="auto">
            <a:xfrm>
              <a:off x="4298" y="960"/>
              <a:ext cx="179" cy="126"/>
            </a:xfrm>
            <a:prstGeom prst="rect">
              <a:avLst/>
            </a:prstGeom>
            <a:noFill/>
            <a:ln w="9525">
              <a:noFill/>
              <a:miter lim="800000"/>
            </a:ln>
          </p:spPr>
          <p:txBody>
            <a:bodyPr wrap="none">
              <a:spAutoFit/>
            </a:bodyPr>
            <a:lstStyle/>
            <a:p>
              <a:pPr algn="ctr"/>
              <a:r>
                <a:rPr lang="en-US" sz="1200"/>
                <a:t>f</a:t>
              </a:r>
              <a:r>
                <a:rPr lang="en-US" sz="1200" baseline="-25000"/>
                <a:t>1</a:t>
              </a:r>
              <a:endParaRPr lang="en-US" sz="1200" baseline="-25000"/>
            </a:p>
          </p:txBody>
        </p:sp>
        <p:sp>
          <p:nvSpPr>
            <p:cNvPr id="10302" name="Text Box 72"/>
            <p:cNvSpPr txBox="1">
              <a:spLocks noChangeArrowheads="1"/>
            </p:cNvSpPr>
            <p:nvPr/>
          </p:nvSpPr>
          <p:spPr bwMode="auto">
            <a:xfrm>
              <a:off x="4464" y="1200"/>
              <a:ext cx="205" cy="126"/>
            </a:xfrm>
            <a:prstGeom prst="rect">
              <a:avLst/>
            </a:prstGeom>
            <a:noFill/>
            <a:ln w="9525">
              <a:noFill/>
              <a:miter lim="800000"/>
            </a:ln>
          </p:spPr>
          <p:txBody>
            <a:bodyPr wrap="none">
              <a:spAutoFit/>
            </a:bodyPr>
            <a:lstStyle/>
            <a:p>
              <a:pPr algn="ctr"/>
              <a:r>
                <a:rPr lang="en-US" sz="1200"/>
                <a:t>a</a:t>
              </a:r>
              <a:r>
                <a:rPr lang="en-US" sz="1200" baseline="-25000"/>
                <a:t>1</a:t>
              </a:r>
              <a:endParaRPr lang="en-US" sz="1200" baseline="-25000"/>
            </a:p>
          </p:txBody>
        </p:sp>
        <p:sp>
          <p:nvSpPr>
            <p:cNvPr id="10303" name="Text Box 73"/>
            <p:cNvSpPr txBox="1">
              <a:spLocks noChangeArrowheads="1"/>
            </p:cNvSpPr>
            <p:nvPr/>
          </p:nvSpPr>
          <p:spPr bwMode="auto">
            <a:xfrm>
              <a:off x="5036" y="959"/>
              <a:ext cx="200" cy="126"/>
            </a:xfrm>
            <a:prstGeom prst="rect">
              <a:avLst/>
            </a:prstGeom>
            <a:noFill/>
            <a:ln w="9525">
              <a:noFill/>
              <a:miter lim="800000"/>
            </a:ln>
          </p:spPr>
          <p:txBody>
            <a:bodyPr>
              <a:spAutoFit/>
            </a:bodyPr>
            <a:lstStyle/>
            <a:p>
              <a:pPr algn="ctr"/>
              <a:r>
                <a:rPr lang="en-US" sz="1200"/>
                <a:t>c</a:t>
              </a:r>
              <a:r>
                <a:rPr lang="en-US" sz="1200" baseline="-25000"/>
                <a:t>1</a:t>
              </a:r>
              <a:endParaRPr lang="en-US" sz="1200" baseline="-25000"/>
            </a:p>
          </p:txBody>
        </p:sp>
        <p:sp>
          <p:nvSpPr>
            <p:cNvPr id="10304" name="Text Box 74"/>
            <p:cNvSpPr txBox="1">
              <a:spLocks noChangeArrowheads="1"/>
            </p:cNvSpPr>
            <p:nvPr/>
          </p:nvSpPr>
          <p:spPr bwMode="auto">
            <a:xfrm>
              <a:off x="4800" y="1249"/>
              <a:ext cx="205" cy="126"/>
            </a:xfrm>
            <a:prstGeom prst="rect">
              <a:avLst/>
            </a:prstGeom>
            <a:noFill/>
            <a:ln w="9525">
              <a:noFill/>
              <a:miter lim="800000"/>
            </a:ln>
          </p:spPr>
          <p:txBody>
            <a:bodyPr wrap="none">
              <a:spAutoFit/>
            </a:bodyPr>
            <a:lstStyle/>
            <a:p>
              <a:pPr algn="ctr"/>
              <a:r>
                <a:rPr lang="en-US" sz="1200"/>
                <a:t>b</a:t>
              </a:r>
              <a:r>
                <a:rPr lang="en-US" sz="1200" baseline="-25000"/>
                <a:t>1</a:t>
              </a:r>
              <a:endParaRPr lang="en-US" sz="1200" baseline="-25000"/>
            </a:p>
          </p:txBody>
        </p:sp>
        <p:sp>
          <p:nvSpPr>
            <p:cNvPr id="10305" name="Text Box 75"/>
            <p:cNvSpPr txBox="1">
              <a:spLocks noChangeArrowheads="1"/>
            </p:cNvSpPr>
            <p:nvPr/>
          </p:nvSpPr>
          <p:spPr bwMode="auto">
            <a:xfrm>
              <a:off x="4799" y="828"/>
              <a:ext cx="205" cy="126"/>
            </a:xfrm>
            <a:prstGeom prst="rect">
              <a:avLst/>
            </a:prstGeom>
            <a:noFill/>
            <a:ln w="9525">
              <a:noFill/>
              <a:miter lim="800000"/>
            </a:ln>
          </p:spPr>
          <p:txBody>
            <a:bodyPr>
              <a:spAutoFit/>
            </a:bodyPr>
            <a:lstStyle/>
            <a:p>
              <a:pPr algn="ctr"/>
              <a:r>
                <a:rPr lang="en-US" sz="1200"/>
                <a:t>d</a:t>
              </a:r>
              <a:r>
                <a:rPr lang="en-US" sz="1200" baseline="-25000"/>
                <a:t>1</a:t>
              </a:r>
              <a:endParaRPr lang="en-US" sz="1200" baseline="-25000"/>
            </a:p>
          </p:txBody>
        </p:sp>
        <p:sp>
          <p:nvSpPr>
            <p:cNvPr id="10306" name="Text Box 76"/>
            <p:cNvSpPr txBox="1">
              <a:spLocks noChangeArrowheads="1"/>
            </p:cNvSpPr>
            <p:nvPr/>
          </p:nvSpPr>
          <p:spPr bwMode="auto">
            <a:xfrm>
              <a:off x="4529" y="828"/>
              <a:ext cx="205" cy="126"/>
            </a:xfrm>
            <a:prstGeom prst="rect">
              <a:avLst/>
            </a:prstGeom>
            <a:noFill/>
            <a:ln w="9525">
              <a:noFill/>
              <a:miter lim="800000"/>
            </a:ln>
          </p:spPr>
          <p:txBody>
            <a:bodyPr wrap="none">
              <a:spAutoFit/>
            </a:bodyPr>
            <a:lstStyle/>
            <a:p>
              <a:pPr algn="ctr"/>
              <a:r>
                <a:rPr lang="en-US" sz="1200"/>
                <a:t>e</a:t>
              </a:r>
              <a:r>
                <a:rPr lang="en-US" sz="1200" baseline="-25000"/>
                <a:t>1</a:t>
              </a:r>
              <a:endParaRPr lang="en-US" sz="1200" baseline="-25000"/>
            </a:p>
          </p:txBody>
        </p:sp>
      </p:grpSp>
      <p:sp>
        <p:nvSpPr>
          <p:cNvPr id="48205" name="Arc 77"/>
          <p:cNvSpPr/>
          <p:nvPr/>
        </p:nvSpPr>
        <p:spPr bwMode="auto">
          <a:xfrm>
            <a:off x="4457700" y="3806825"/>
            <a:ext cx="168275" cy="158750"/>
          </a:xfrm>
          <a:custGeom>
            <a:avLst/>
            <a:gdLst>
              <a:gd name="T0" fmla="*/ 120433 w 21600"/>
              <a:gd name="T1" fmla="*/ 0 h 15086"/>
              <a:gd name="T2" fmla="*/ 168275 w 21600"/>
              <a:gd name="T3" fmla="*/ 158750 h 15086"/>
              <a:gd name="T4" fmla="*/ 0 w 21600"/>
              <a:gd name="T5" fmla="*/ 158750 h 15086"/>
              <a:gd name="T6" fmla="*/ 0 60000 65536"/>
              <a:gd name="T7" fmla="*/ 0 60000 65536"/>
              <a:gd name="T8" fmla="*/ 0 60000 65536"/>
              <a:gd name="T9" fmla="*/ 0 w 21600"/>
              <a:gd name="T10" fmla="*/ 0 h 15086"/>
              <a:gd name="T11" fmla="*/ 21600 w 21600"/>
              <a:gd name="T12" fmla="*/ 15086 h 15086"/>
            </a:gdLst>
            <a:ahLst/>
            <a:cxnLst>
              <a:cxn ang="T6">
                <a:pos x="T0" y="T1"/>
              </a:cxn>
              <a:cxn ang="T7">
                <a:pos x="T2" y="T3"/>
              </a:cxn>
              <a:cxn ang="T8">
                <a:pos x="T4" y="T5"/>
              </a:cxn>
            </a:cxnLst>
            <a:rect l="T9" t="T10" r="T11" b="T12"/>
            <a:pathLst>
              <a:path w="21600" h="15086" fill="none" extrusionOk="0">
                <a:moveTo>
                  <a:pt x="15458" y="0"/>
                </a:moveTo>
                <a:cubicBezTo>
                  <a:pt x="19396" y="4034"/>
                  <a:pt x="21600" y="9448"/>
                  <a:pt x="21600" y="15086"/>
                </a:cubicBezTo>
              </a:path>
              <a:path w="21600" h="15086" stroke="0" extrusionOk="0">
                <a:moveTo>
                  <a:pt x="15458" y="0"/>
                </a:moveTo>
                <a:cubicBezTo>
                  <a:pt x="19396" y="4034"/>
                  <a:pt x="21600" y="9448"/>
                  <a:pt x="21600" y="15086"/>
                </a:cubicBezTo>
                <a:lnTo>
                  <a:pt x="0" y="15086"/>
                </a:lnTo>
                <a:close/>
              </a:path>
            </a:pathLst>
          </a:custGeom>
          <a:noFill/>
          <a:ln w="9525">
            <a:solidFill>
              <a:schemeClr val="tx1"/>
            </a:solidFill>
            <a:round/>
          </a:ln>
        </p:spPr>
        <p:txBody>
          <a:bodyPr wrap="none" anchor="ctr"/>
          <a:lstStyle/>
          <a:p>
            <a:endParaRPr lang="en-IN"/>
          </a:p>
        </p:txBody>
      </p:sp>
      <p:sp>
        <p:nvSpPr>
          <p:cNvPr id="48206" name="Text Box 78"/>
          <p:cNvSpPr txBox="1">
            <a:spLocks noChangeArrowheads="1"/>
          </p:cNvSpPr>
          <p:nvPr/>
        </p:nvSpPr>
        <p:spPr bwMode="auto">
          <a:xfrm>
            <a:off x="4614863" y="3694113"/>
            <a:ext cx="379412" cy="244475"/>
          </a:xfrm>
          <a:prstGeom prst="rect">
            <a:avLst/>
          </a:prstGeom>
          <a:noFill/>
          <a:ln w="9525">
            <a:noFill/>
            <a:miter lim="800000"/>
          </a:ln>
        </p:spPr>
        <p:txBody>
          <a:bodyPr>
            <a:spAutoFit/>
          </a:bodyPr>
          <a:lstStyle/>
          <a:p>
            <a:pPr>
              <a:spcBef>
                <a:spcPct val="50000"/>
              </a:spcBef>
            </a:pPr>
            <a:r>
              <a:rPr lang="en-US" sz="1000"/>
              <a:t>45</a:t>
            </a:r>
            <a:r>
              <a:rPr lang="en-US" sz="1000">
                <a:cs typeface="Arial" panose="02080604020202020204" pitchFamily="34" charset="0"/>
              </a:rPr>
              <a:t>º</a:t>
            </a:r>
            <a:endParaRPr lang="en-US" sz="1000">
              <a:cs typeface="Arial" panose="02080604020202020204" pitchFamily="34" charset="0"/>
            </a:endParaRPr>
          </a:p>
        </p:txBody>
      </p:sp>
      <p:sp>
        <p:nvSpPr>
          <p:cNvPr id="48207" name="Line 79"/>
          <p:cNvSpPr>
            <a:spLocks noChangeShapeType="1"/>
          </p:cNvSpPr>
          <p:nvPr/>
        </p:nvSpPr>
        <p:spPr bwMode="auto">
          <a:xfrm rot="3600000">
            <a:off x="5155406" y="4595019"/>
            <a:ext cx="1449388" cy="0"/>
          </a:xfrm>
          <a:prstGeom prst="line">
            <a:avLst/>
          </a:prstGeom>
          <a:noFill/>
          <a:ln w="9525">
            <a:solidFill>
              <a:schemeClr val="bg2"/>
            </a:solidFill>
            <a:round/>
          </a:ln>
        </p:spPr>
        <p:txBody>
          <a:bodyPr/>
          <a:lstStyle/>
          <a:p>
            <a:endParaRPr lang="en-IN"/>
          </a:p>
        </p:txBody>
      </p:sp>
      <p:sp>
        <p:nvSpPr>
          <p:cNvPr id="48208" name="Arc 80"/>
          <p:cNvSpPr/>
          <p:nvPr/>
        </p:nvSpPr>
        <p:spPr bwMode="auto">
          <a:xfrm rot="2993946">
            <a:off x="5532437" y="3919538"/>
            <a:ext cx="168275" cy="158750"/>
          </a:xfrm>
          <a:custGeom>
            <a:avLst/>
            <a:gdLst>
              <a:gd name="T0" fmla="*/ 120433 w 21600"/>
              <a:gd name="T1" fmla="*/ 0 h 15086"/>
              <a:gd name="T2" fmla="*/ 168275 w 21600"/>
              <a:gd name="T3" fmla="*/ 158750 h 15086"/>
              <a:gd name="T4" fmla="*/ 0 w 21600"/>
              <a:gd name="T5" fmla="*/ 158750 h 15086"/>
              <a:gd name="T6" fmla="*/ 0 60000 65536"/>
              <a:gd name="T7" fmla="*/ 0 60000 65536"/>
              <a:gd name="T8" fmla="*/ 0 60000 65536"/>
              <a:gd name="T9" fmla="*/ 0 w 21600"/>
              <a:gd name="T10" fmla="*/ 0 h 15086"/>
              <a:gd name="T11" fmla="*/ 21600 w 21600"/>
              <a:gd name="T12" fmla="*/ 15086 h 15086"/>
            </a:gdLst>
            <a:ahLst/>
            <a:cxnLst>
              <a:cxn ang="T6">
                <a:pos x="T0" y="T1"/>
              </a:cxn>
              <a:cxn ang="T7">
                <a:pos x="T2" y="T3"/>
              </a:cxn>
              <a:cxn ang="T8">
                <a:pos x="T4" y="T5"/>
              </a:cxn>
            </a:cxnLst>
            <a:rect l="T9" t="T10" r="T11" b="T12"/>
            <a:pathLst>
              <a:path w="21600" h="15086" fill="none" extrusionOk="0">
                <a:moveTo>
                  <a:pt x="15458" y="0"/>
                </a:moveTo>
                <a:cubicBezTo>
                  <a:pt x="19396" y="4034"/>
                  <a:pt x="21600" y="9448"/>
                  <a:pt x="21600" y="15086"/>
                </a:cubicBezTo>
              </a:path>
              <a:path w="21600" h="15086" stroke="0" extrusionOk="0">
                <a:moveTo>
                  <a:pt x="15458" y="0"/>
                </a:moveTo>
                <a:cubicBezTo>
                  <a:pt x="19396" y="4034"/>
                  <a:pt x="21600" y="9448"/>
                  <a:pt x="21600" y="15086"/>
                </a:cubicBezTo>
                <a:lnTo>
                  <a:pt x="0" y="15086"/>
                </a:lnTo>
                <a:close/>
              </a:path>
            </a:pathLst>
          </a:custGeom>
          <a:noFill/>
          <a:ln w="9525">
            <a:solidFill>
              <a:schemeClr val="tx1"/>
            </a:solidFill>
            <a:round/>
          </a:ln>
        </p:spPr>
        <p:txBody>
          <a:bodyPr wrap="none" anchor="ctr"/>
          <a:lstStyle/>
          <a:p>
            <a:endParaRPr lang="en-IN"/>
          </a:p>
        </p:txBody>
      </p:sp>
      <p:sp>
        <p:nvSpPr>
          <p:cNvPr id="48209" name="Text Box 81"/>
          <p:cNvSpPr txBox="1">
            <a:spLocks noChangeArrowheads="1"/>
          </p:cNvSpPr>
          <p:nvPr/>
        </p:nvSpPr>
        <p:spPr bwMode="auto">
          <a:xfrm>
            <a:off x="5592763" y="3957638"/>
            <a:ext cx="379412" cy="244475"/>
          </a:xfrm>
          <a:prstGeom prst="rect">
            <a:avLst/>
          </a:prstGeom>
          <a:noFill/>
          <a:ln w="9525">
            <a:noFill/>
            <a:miter lim="800000"/>
          </a:ln>
        </p:spPr>
        <p:txBody>
          <a:bodyPr>
            <a:spAutoFit/>
          </a:bodyPr>
          <a:lstStyle/>
          <a:p>
            <a:pPr>
              <a:spcBef>
                <a:spcPct val="50000"/>
              </a:spcBef>
            </a:pPr>
            <a:r>
              <a:rPr lang="en-US" sz="1000"/>
              <a:t>60</a:t>
            </a:r>
            <a:r>
              <a:rPr lang="en-US" sz="1000">
                <a:cs typeface="Arial" panose="02080604020202020204" pitchFamily="34" charset="0"/>
              </a:rPr>
              <a:t>º</a:t>
            </a:r>
            <a:endParaRPr lang="en-US" sz="1000">
              <a:cs typeface="Arial" panose="02080604020202020204" pitchFamily="34" charset="0"/>
            </a:endParaRPr>
          </a:p>
        </p:txBody>
      </p:sp>
      <p:sp>
        <p:nvSpPr>
          <p:cNvPr id="48212" name="Line 84"/>
          <p:cNvSpPr>
            <a:spLocks noChangeShapeType="1"/>
          </p:cNvSpPr>
          <p:nvPr/>
        </p:nvSpPr>
        <p:spPr bwMode="auto">
          <a:xfrm flipV="1">
            <a:off x="6242050" y="3352800"/>
            <a:ext cx="0" cy="1878013"/>
          </a:xfrm>
          <a:prstGeom prst="line">
            <a:avLst/>
          </a:prstGeom>
          <a:noFill/>
          <a:ln w="9525">
            <a:solidFill>
              <a:schemeClr val="folHlink"/>
            </a:solidFill>
            <a:round/>
          </a:ln>
        </p:spPr>
        <p:txBody>
          <a:bodyPr/>
          <a:lstStyle/>
          <a:p>
            <a:endParaRPr lang="en-IN"/>
          </a:p>
        </p:txBody>
      </p:sp>
      <p:sp>
        <p:nvSpPr>
          <p:cNvPr id="48213" name="Line 85"/>
          <p:cNvSpPr>
            <a:spLocks noChangeShapeType="1"/>
          </p:cNvSpPr>
          <p:nvPr/>
        </p:nvSpPr>
        <p:spPr bwMode="auto">
          <a:xfrm flipV="1">
            <a:off x="6643688" y="3352800"/>
            <a:ext cx="0" cy="1958975"/>
          </a:xfrm>
          <a:prstGeom prst="line">
            <a:avLst/>
          </a:prstGeom>
          <a:noFill/>
          <a:ln w="9525">
            <a:solidFill>
              <a:schemeClr val="folHlink"/>
            </a:solidFill>
            <a:round/>
          </a:ln>
        </p:spPr>
        <p:txBody>
          <a:bodyPr/>
          <a:lstStyle/>
          <a:p>
            <a:endParaRPr lang="en-IN"/>
          </a:p>
        </p:txBody>
      </p:sp>
      <p:sp>
        <p:nvSpPr>
          <p:cNvPr id="48214" name="Line 86"/>
          <p:cNvSpPr>
            <a:spLocks noChangeShapeType="1"/>
          </p:cNvSpPr>
          <p:nvPr/>
        </p:nvSpPr>
        <p:spPr bwMode="auto">
          <a:xfrm flipV="1">
            <a:off x="6772275" y="3352800"/>
            <a:ext cx="0" cy="1587500"/>
          </a:xfrm>
          <a:prstGeom prst="line">
            <a:avLst/>
          </a:prstGeom>
          <a:noFill/>
          <a:ln w="9525">
            <a:solidFill>
              <a:schemeClr val="folHlink"/>
            </a:solidFill>
            <a:round/>
          </a:ln>
        </p:spPr>
        <p:txBody>
          <a:bodyPr/>
          <a:lstStyle/>
          <a:p>
            <a:endParaRPr lang="en-IN"/>
          </a:p>
        </p:txBody>
      </p:sp>
      <p:sp>
        <p:nvSpPr>
          <p:cNvPr id="48215" name="Line 87"/>
          <p:cNvSpPr>
            <a:spLocks noChangeShapeType="1"/>
          </p:cNvSpPr>
          <p:nvPr/>
        </p:nvSpPr>
        <p:spPr bwMode="auto">
          <a:xfrm flipV="1">
            <a:off x="6513513" y="3352800"/>
            <a:ext cx="0" cy="1116013"/>
          </a:xfrm>
          <a:prstGeom prst="line">
            <a:avLst/>
          </a:prstGeom>
          <a:noFill/>
          <a:ln w="9525">
            <a:solidFill>
              <a:schemeClr val="folHlink"/>
            </a:solidFill>
            <a:round/>
          </a:ln>
        </p:spPr>
        <p:txBody>
          <a:bodyPr/>
          <a:lstStyle/>
          <a:p>
            <a:endParaRPr lang="en-IN"/>
          </a:p>
        </p:txBody>
      </p:sp>
      <p:sp>
        <p:nvSpPr>
          <p:cNvPr id="48216" name="Oval 88"/>
          <p:cNvSpPr>
            <a:spLocks noChangeArrowheads="1"/>
          </p:cNvSpPr>
          <p:nvPr/>
        </p:nvSpPr>
        <p:spPr bwMode="auto">
          <a:xfrm>
            <a:off x="5962650" y="393858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8217" name="Text Box 89"/>
          <p:cNvSpPr txBox="1">
            <a:spLocks noChangeArrowheads="1"/>
          </p:cNvSpPr>
          <p:nvPr/>
        </p:nvSpPr>
        <p:spPr bwMode="auto">
          <a:xfrm>
            <a:off x="5711825" y="3733800"/>
            <a:ext cx="471488" cy="274638"/>
          </a:xfrm>
          <a:prstGeom prst="rect">
            <a:avLst/>
          </a:prstGeom>
          <a:noFill/>
          <a:ln w="9525">
            <a:noFill/>
            <a:miter lim="800000"/>
          </a:ln>
        </p:spPr>
        <p:txBody>
          <a:bodyPr>
            <a:spAutoFit/>
          </a:bodyPr>
          <a:lstStyle/>
          <a:p>
            <a:pPr>
              <a:spcBef>
                <a:spcPct val="50000"/>
              </a:spcBef>
            </a:pPr>
            <a:r>
              <a:rPr lang="en-US" sz="1200"/>
              <a:t>a</a:t>
            </a:r>
            <a:r>
              <a:rPr lang="en-US" sz="1200" baseline="-25000"/>
              <a:t>1</a:t>
            </a:r>
            <a:r>
              <a:rPr lang="en-US" sz="1200"/>
              <a:t>’</a:t>
            </a:r>
            <a:endParaRPr lang="en-US" sz="1200"/>
          </a:p>
        </p:txBody>
      </p:sp>
      <p:sp>
        <p:nvSpPr>
          <p:cNvPr id="48218" name="Text Box 90"/>
          <p:cNvSpPr txBox="1">
            <a:spLocks noChangeArrowheads="1"/>
          </p:cNvSpPr>
          <p:nvPr/>
        </p:nvSpPr>
        <p:spPr bwMode="auto">
          <a:xfrm>
            <a:off x="6194425" y="3927475"/>
            <a:ext cx="471488" cy="274638"/>
          </a:xfrm>
          <a:prstGeom prst="rect">
            <a:avLst/>
          </a:prstGeom>
          <a:noFill/>
          <a:ln w="9525">
            <a:noFill/>
            <a:miter lim="800000"/>
          </a:ln>
        </p:spPr>
        <p:txBody>
          <a:bodyPr>
            <a:spAutoFit/>
          </a:bodyPr>
          <a:lstStyle/>
          <a:p>
            <a:pPr>
              <a:spcBef>
                <a:spcPct val="50000"/>
              </a:spcBef>
            </a:pPr>
            <a:r>
              <a:rPr lang="en-US" sz="1200"/>
              <a:t>b</a:t>
            </a:r>
            <a:r>
              <a:rPr lang="en-US" sz="1200" baseline="-25000"/>
              <a:t>1</a:t>
            </a:r>
            <a:r>
              <a:rPr lang="en-US" sz="1200"/>
              <a:t>’</a:t>
            </a:r>
            <a:endParaRPr lang="en-US" sz="1200"/>
          </a:p>
        </p:txBody>
      </p:sp>
      <p:sp>
        <p:nvSpPr>
          <p:cNvPr id="48219" name="Text Box 91"/>
          <p:cNvSpPr txBox="1">
            <a:spLocks noChangeArrowheads="1"/>
          </p:cNvSpPr>
          <p:nvPr/>
        </p:nvSpPr>
        <p:spPr bwMode="auto">
          <a:xfrm>
            <a:off x="6597650" y="3516313"/>
            <a:ext cx="400050" cy="274637"/>
          </a:xfrm>
          <a:prstGeom prst="rect">
            <a:avLst/>
          </a:prstGeom>
          <a:noFill/>
          <a:ln w="9525">
            <a:noFill/>
            <a:miter lim="800000"/>
          </a:ln>
        </p:spPr>
        <p:txBody>
          <a:bodyPr>
            <a:spAutoFit/>
          </a:bodyPr>
          <a:lstStyle/>
          <a:p>
            <a:pPr>
              <a:spcBef>
                <a:spcPct val="50000"/>
              </a:spcBef>
            </a:pPr>
            <a:r>
              <a:rPr lang="en-US" sz="1200"/>
              <a:t>c</a:t>
            </a:r>
            <a:r>
              <a:rPr lang="en-US" sz="1200" baseline="-25000"/>
              <a:t>1</a:t>
            </a:r>
            <a:r>
              <a:rPr lang="en-US" sz="1200"/>
              <a:t>’</a:t>
            </a:r>
            <a:endParaRPr lang="en-US" sz="1200"/>
          </a:p>
        </p:txBody>
      </p:sp>
      <p:sp>
        <p:nvSpPr>
          <p:cNvPr id="48220" name="Text Box 92"/>
          <p:cNvSpPr txBox="1">
            <a:spLocks noChangeArrowheads="1"/>
          </p:cNvSpPr>
          <p:nvPr/>
        </p:nvSpPr>
        <p:spPr bwMode="auto">
          <a:xfrm>
            <a:off x="6686550" y="3108325"/>
            <a:ext cx="471488" cy="274638"/>
          </a:xfrm>
          <a:prstGeom prst="rect">
            <a:avLst/>
          </a:prstGeom>
          <a:noFill/>
          <a:ln w="9525">
            <a:noFill/>
            <a:miter lim="800000"/>
          </a:ln>
        </p:spPr>
        <p:txBody>
          <a:bodyPr>
            <a:spAutoFit/>
          </a:bodyPr>
          <a:lstStyle/>
          <a:p>
            <a:pPr>
              <a:spcBef>
                <a:spcPct val="50000"/>
              </a:spcBef>
            </a:pPr>
            <a:r>
              <a:rPr lang="en-US" sz="1200"/>
              <a:t>d</a:t>
            </a:r>
            <a:r>
              <a:rPr lang="en-US" sz="1200" baseline="-25000"/>
              <a:t>1</a:t>
            </a:r>
            <a:r>
              <a:rPr lang="en-US" sz="1200"/>
              <a:t>’</a:t>
            </a:r>
            <a:endParaRPr lang="en-US" sz="1200"/>
          </a:p>
        </p:txBody>
      </p:sp>
      <p:sp>
        <p:nvSpPr>
          <p:cNvPr id="48221" name="Text Box 93"/>
          <p:cNvSpPr txBox="1">
            <a:spLocks noChangeArrowheads="1"/>
          </p:cNvSpPr>
          <p:nvPr/>
        </p:nvSpPr>
        <p:spPr bwMode="auto">
          <a:xfrm>
            <a:off x="6280150" y="3071813"/>
            <a:ext cx="471488" cy="274637"/>
          </a:xfrm>
          <a:prstGeom prst="rect">
            <a:avLst/>
          </a:prstGeom>
          <a:noFill/>
          <a:ln w="9525">
            <a:noFill/>
            <a:miter lim="800000"/>
          </a:ln>
        </p:spPr>
        <p:txBody>
          <a:bodyPr>
            <a:spAutoFit/>
          </a:bodyPr>
          <a:lstStyle/>
          <a:p>
            <a:pPr>
              <a:spcBef>
                <a:spcPct val="50000"/>
              </a:spcBef>
            </a:pPr>
            <a:r>
              <a:rPr lang="en-US" sz="1200"/>
              <a:t>e</a:t>
            </a:r>
            <a:r>
              <a:rPr lang="en-US" sz="1200" baseline="-25000"/>
              <a:t>1</a:t>
            </a:r>
            <a:r>
              <a:rPr lang="en-US" sz="1200"/>
              <a:t>’</a:t>
            </a:r>
            <a:endParaRPr lang="en-US" sz="1200"/>
          </a:p>
        </p:txBody>
      </p:sp>
      <p:sp>
        <p:nvSpPr>
          <p:cNvPr id="48222" name="Text Box 94"/>
          <p:cNvSpPr txBox="1">
            <a:spLocks noChangeArrowheads="1"/>
          </p:cNvSpPr>
          <p:nvPr/>
        </p:nvSpPr>
        <p:spPr bwMode="auto">
          <a:xfrm>
            <a:off x="5934075" y="3373438"/>
            <a:ext cx="361950" cy="274637"/>
          </a:xfrm>
          <a:prstGeom prst="rect">
            <a:avLst/>
          </a:prstGeom>
          <a:noFill/>
          <a:ln w="9525">
            <a:noFill/>
            <a:miter lim="800000"/>
          </a:ln>
        </p:spPr>
        <p:txBody>
          <a:bodyPr>
            <a:spAutoFit/>
          </a:bodyPr>
          <a:lstStyle/>
          <a:p>
            <a:pPr>
              <a:spcBef>
                <a:spcPct val="50000"/>
              </a:spcBef>
            </a:pPr>
            <a:r>
              <a:rPr lang="en-US" sz="1200"/>
              <a:t>f</a:t>
            </a:r>
            <a:r>
              <a:rPr lang="en-US" sz="1200" baseline="-25000"/>
              <a:t>1</a:t>
            </a:r>
            <a:r>
              <a:rPr lang="en-US" sz="1200"/>
              <a:t>’</a:t>
            </a:r>
            <a:endParaRPr lang="en-US" sz="1200"/>
          </a:p>
        </p:txBody>
      </p:sp>
      <p:sp>
        <p:nvSpPr>
          <p:cNvPr id="48223" name="Oval 95"/>
          <p:cNvSpPr>
            <a:spLocks noChangeArrowheads="1"/>
          </p:cNvSpPr>
          <p:nvPr/>
        </p:nvSpPr>
        <p:spPr bwMode="auto">
          <a:xfrm>
            <a:off x="6218238" y="394335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48224" name="Oval 96"/>
          <p:cNvSpPr>
            <a:spLocks noChangeArrowheads="1"/>
          </p:cNvSpPr>
          <p:nvPr/>
        </p:nvSpPr>
        <p:spPr bwMode="auto">
          <a:xfrm>
            <a:off x="6619875" y="363378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8225" name="Oval 97"/>
          <p:cNvSpPr>
            <a:spLocks noChangeArrowheads="1"/>
          </p:cNvSpPr>
          <p:nvPr/>
        </p:nvSpPr>
        <p:spPr bwMode="auto">
          <a:xfrm>
            <a:off x="6751638" y="33274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48226" name="Oval 98"/>
          <p:cNvSpPr>
            <a:spLocks noChangeArrowheads="1"/>
          </p:cNvSpPr>
          <p:nvPr/>
        </p:nvSpPr>
        <p:spPr bwMode="auto">
          <a:xfrm>
            <a:off x="6489700" y="332740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48227" name="Oval 99"/>
          <p:cNvSpPr>
            <a:spLocks noChangeArrowheads="1"/>
          </p:cNvSpPr>
          <p:nvPr/>
        </p:nvSpPr>
        <p:spPr bwMode="auto">
          <a:xfrm>
            <a:off x="6094413" y="36337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8228" name="Line 100"/>
          <p:cNvSpPr>
            <a:spLocks noChangeShapeType="1"/>
          </p:cNvSpPr>
          <p:nvPr/>
        </p:nvSpPr>
        <p:spPr bwMode="auto">
          <a:xfrm>
            <a:off x="5984875" y="3962400"/>
            <a:ext cx="257175" cy="3175"/>
          </a:xfrm>
          <a:prstGeom prst="line">
            <a:avLst/>
          </a:prstGeom>
          <a:noFill/>
          <a:ln w="28575">
            <a:solidFill>
              <a:schemeClr val="tx1"/>
            </a:solidFill>
            <a:round/>
          </a:ln>
        </p:spPr>
        <p:txBody>
          <a:bodyPr/>
          <a:lstStyle/>
          <a:p>
            <a:endParaRPr lang="en-IN"/>
          </a:p>
        </p:txBody>
      </p:sp>
      <p:sp>
        <p:nvSpPr>
          <p:cNvPr id="48229" name="Line 101"/>
          <p:cNvSpPr>
            <a:spLocks noChangeShapeType="1"/>
          </p:cNvSpPr>
          <p:nvPr/>
        </p:nvSpPr>
        <p:spPr bwMode="auto">
          <a:xfrm flipV="1">
            <a:off x="5984875" y="3657600"/>
            <a:ext cx="133350" cy="304800"/>
          </a:xfrm>
          <a:prstGeom prst="line">
            <a:avLst/>
          </a:prstGeom>
          <a:noFill/>
          <a:ln w="28575">
            <a:solidFill>
              <a:schemeClr val="tx1"/>
            </a:solidFill>
            <a:round/>
          </a:ln>
        </p:spPr>
        <p:txBody>
          <a:bodyPr/>
          <a:lstStyle/>
          <a:p>
            <a:endParaRPr lang="en-IN"/>
          </a:p>
        </p:txBody>
      </p:sp>
      <p:sp>
        <p:nvSpPr>
          <p:cNvPr id="48230" name="Line 102"/>
          <p:cNvSpPr>
            <a:spLocks noChangeShapeType="1"/>
          </p:cNvSpPr>
          <p:nvPr/>
        </p:nvSpPr>
        <p:spPr bwMode="auto">
          <a:xfrm flipV="1">
            <a:off x="6242050" y="3657600"/>
            <a:ext cx="401638" cy="304800"/>
          </a:xfrm>
          <a:prstGeom prst="line">
            <a:avLst/>
          </a:prstGeom>
          <a:noFill/>
          <a:ln w="28575">
            <a:solidFill>
              <a:schemeClr val="tx1"/>
            </a:solidFill>
            <a:round/>
          </a:ln>
        </p:spPr>
        <p:txBody>
          <a:bodyPr/>
          <a:lstStyle/>
          <a:p>
            <a:endParaRPr lang="en-IN"/>
          </a:p>
        </p:txBody>
      </p:sp>
      <p:sp>
        <p:nvSpPr>
          <p:cNvPr id="48231" name="Line 103"/>
          <p:cNvSpPr>
            <a:spLocks noChangeShapeType="1"/>
          </p:cNvSpPr>
          <p:nvPr/>
        </p:nvSpPr>
        <p:spPr bwMode="auto">
          <a:xfrm flipV="1">
            <a:off x="6115050" y="3349625"/>
            <a:ext cx="395288" cy="304800"/>
          </a:xfrm>
          <a:prstGeom prst="line">
            <a:avLst/>
          </a:prstGeom>
          <a:noFill/>
          <a:ln w="28575">
            <a:solidFill>
              <a:schemeClr val="tx1"/>
            </a:solidFill>
            <a:round/>
          </a:ln>
        </p:spPr>
        <p:txBody>
          <a:bodyPr/>
          <a:lstStyle/>
          <a:p>
            <a:endParaRPr lang="en-IN"/>
          </a:p>
        </p:txBody>
      </p:sp>
      <p:sp>
        <p:nvSpPr>
          <p:cNvPr id="48232" name="Line 104"/>
          <p:cNvSpPr>
            <a:spLocks noChangeShapeType="1"/>
          </p:cNvSpPr>
          <p:nvPr/>
        </p:nvSpPr>
        <p:spPr bwMode="auto">
          <a:xfrm flipV="1">
            <a:off x="6643688" y="3349625"/>
            <a:ext cx="128587" cy="304800"/>
          </a:xfrm>
          <a:prstGeom prst="line">
            <a:avLst/>
          </a:prstGeom>
          <a:noFill/>
          <a:ln w="28575">
            <a:solidFill>
              <a:schemeClr val="tx1"/>
            </a:solidFill>
            <a:round/>
          </a:ln>
        </p:spPr>
        <p:txBody>
          <a:bodyPr/>
          <a:lstStyle/>
          <a:p>
            <a:endParaRPr lang="en-IN"/>
          </a:p>
        </p:txBody>
      </p:sp>
      <p:sp>
        <p:nvSpPr>
          <p:cNvPr id="48233" name="Line 105"/>
          <p:cNvSpPr>
            <a:spLocks noChangeShapeType="1"/>
          </p:cNvSpPr>
          <p:nvPr/>
        </p:nvSpPr>
        <p:spPr bwMode="auto">
          <a:xfrm>
            <a:off x="6513513" y="3346450"/>
            <a:ext cx="257175" cy="3175"/>
          </a:xfrm>
          <a:prstGeom prst="line">
            <a:avLst/>
          </a:prstGeom>
          <a:noFill/>
          <a:ln w="28575">
            <a:solidFill>
              <a:schemeClr val="tx1"/>
            </a:solidFill>
            <a:round/>
          </a:ln>
        </p:spPr>
        <p:txBody>
          <a:bodyPr/>
          <a:lstStyle/>
          <a:p>
            <a:endParaRPr lang="en-IN"/>
          </a:p>
        </p:txBody>
      </p:sp>
      <p:sp>
        <p:nvSpPr>
          <p:cNvPr id="48234" name="Text Box 106"/>
          <p:cNvSpPr txBox="1">
            <a:spLocks noChangeArrowheads="1"/>
          </p:cNvSpPr>
          <p:nvPr/>
        </p:nvSpPr>
        <p:spPr bwMode="auto">
          <a:xfrm>
            <a:off x="2071688" y="2970213"/>
            <a:ext cx="1646237" cy="274637"/>
          </a:xfrm>
          <a:prstGeom prst="rect">
            <a:avLst/>
          </a:prstGeom>
          <a:noFill/>
          <a:ln w="9525">
            <a:noFill/>
            <a:miter lim="800000"/>
          </a:ln>
        </p:spPr>
        <p:txBody>
          <a:bodyPr>
            <a:spAutoFit/>
          </a:bodyPr>
          <a:lstStyle/>
          <a:p>
            <a:pPr>
              <a:spcBef>
                <a:spcPct val="50000"/>
              </a:spcBef>
            </a:pPr>
            <a:r>
              <a:rPr lang="en-US" sz="1200"/>
              <a:t>Plane parallel to HP</a:t>
            </a:r>
            <a:endParaRPr lang="en-US" sz="1200"/>
          </a:p>
        </p:txBody>
      </p:sp>
      <p:sp>
        <p:nvSpPr>
          <p:cNvPr id="48236" name="Text Box 108"/>
          <p:cNvSpPr txBox="1">
            <a:spLocks noChangeArrowheads="1"/>
          </p:cNvSpPr>
          <p:nvPr/>
        </p:nvSpPr>
        <p:spPr bwMode="auto">
          <a:xfrm>
            <a:off x="3729038" y="2085975"/>
            <a:ext cx="1609725" cy="457200"/>
          </a:xfrm>
          <a:prstGeom prst="rect">
            <a:avLst/>
          </a:prstGeom>
          <a:noFill/>
          <a:ln w="9525">
            <a:noFill/>
            <a:miter lim="800000"/>
          </a:ln>
        </p:spPr>
        <p:txBody>
          <a:bodyPr>
            <a:spAutoFit/>
          </a:bodyPr>
          <a:lstStyle/>
          <a:p>
            <a:pPr>
              <a:spcBef>
                <a:spcPct val="50000"/>
              </a:spcBef>
            </a:pPr>
            <a:r>
              <a:rPr lang="en-US" sz="1200"/>
              <a:t>Plane inclined to HP at 45</a:t>
            </a:r>
            <a:r>
              <a:rPr lang="en-US" sz="1200">
                <a:cs typeface="Arial" panose="02080604020202020204" pitchFamily="34" charset="0"/>
              </a:rPr>
              <a:t>°and ┴ to VP</a:t>
            </a:r>
            <a:endParaRPr lang="en-US" sz="1200">
              <a:cs typeface="Arial" panose="02080604020202020204" pitchFamily="34" charset="0"/>
            </a:endParaRPr>
          </a:p>
        </p:txBody>
      </p:sp>
      <p:sp>
        <p:nvSpPr>
          <p:cNvPr id="48237" name="Text Box 109"/>
          <p:cNvSpPr txBox="1">
            <a:spLocks noChangeArrowheads="1"/>
          </p:cNvSpPr>
          <p:nvPr/>
        </p:nvSpPr>
        <p:spPr bwMode="auto">
          <a:xfrm>
            <a:off x="5745163" y="2328863"/>
            <a:ext cx="2105025" cy="457200"/>
          </a:xfrm>
          <a:prstGeom prst="rect">
            <a:avLst/>
          </a:prstGeom>
          <a:noFill/>
          <a:ln w="9525">
            <a:noFill/>
            <a:miter lim="800000"/>
          </a:ln>
        </p:spPr>
        <p:txBody>
          <a:bodyPr>
            <a:spAutoFit/>
          </a:bodyPr>
          <a:lstStyle/>
          <a:p>
            <a:pPr>
              <a:spcBef>
                <a:spcPct val="50000"/>
              </a:spcBef>
            </a:pPr>
            <a:r>
              <a:rPr lang="en-US" sz="1200"/>
              <a:t>Side on the H.P. making 60</a:t>
            </a:r>
            <a:r>
              <a:rPr lang="en-US" sz="1200">
                <a:cs typeface="Arial" panose="02080604020202020204" pitchFamily="34" charset="0"/>
              </a:rPr>
              <a:t>° with the VP.</a:t>
            </a:r>
            <a:endParaRPr lang="en-US" sz="1200">
              <a:cs typeface="Arial" panose="0208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135"/>
                                        </p:tgtEl>
                                        <p:attrNameLst>
                                          <p:attrName>style.visibility</p:attrName>
                                        </p:attrNameLst>
                                      </p:cBhvr>
                                      <p:to>
                                        <p:strVal val="visible"/>
                                      </p:to>
                                    </p:set>
                                    <p:anim calcmode="lin" valueType="num">
                                      <p:cBhvr additive="base">
                                        <p:cTn id="7" dur="500" fill="hold"/>
                                        <p:tgtEl>
                                          <p:spTgt spid="48135"/>
                                        </p:tgtEl>
                                        <p:attrNameLst>
                                          <p:attrName>ppt_x</p:attrName>
                                        </p:attrNameLst>
                                      </p:cBhvr>
                                      <p:tavLst>
                                        <p:tav tm="0">
                                          <p:val>
                                            <p:strVal val="0-#ppt_w/2"/>
                                          </p:val>
                                        </p:tav>
                                        <p:tav tm="100000">
                                          <p:val>
                                            <p:strVal val="#ppt_x"/>
                                          </p:val>
                                        </p:tav>
                                      </p:tavLst>
                                    </p:anim>
                                    <p:anim calcmode="lin" valueType="num">
                                      <p:cBhvr additive="base">
                                        <p:cTn id="8" dur="500" fill="hold"/>
                                        <p:tgtEl>
                                          <p:spTgt spid="4813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8157"/>
                                        </p:tgtEl>
                                        <p:attrNameLst>
                                          <p:attrName>style.visibility</p:attrName>
                                        </p:attrNameLst>
                                      </p:cBhvr>
                                      <p:to>
                                        <p:strVal val="visible"/>
                                      </p:to>
                                    </p:set>
                                    <p:anim calcmode="lin" valueType="num">
                                      <p:cBhvr additive="base">
                                        <p:cTn id="13" dur="500" fill="hold"/>
                                        <p:tgtEl>
                                          <p:spTgt spid="48157"/>
                                        </p:tgtEl>
                                        <p:attrNameLst>
                                          <p:attrName>ppt_x</p:attrName>
                                        </p:attrNameLst>
                                      </p:cBhvr>
                                      <p:tavLst>
                                        <p:tav tm="0">
                                          <p:val>
                                            <p:strVal val="0-#ppt_w/2"/>
                                          </p:val>
                                        </p:tav>
                                        <p:tav tm="100000">
                                          <p:val>
                                            <p:strVal val="#ppt_x"/>
                                          </p:val>
                                        </p:tav>
                                      </p:tavLst>
                                    </p:anim>
                                    <p:anim calcmode="lin" valueType="num">
                                      <p:cBhvr additive="base">
                                        <p:cTn id="14" dur="500" fill="hold"/>
                                        <p:tgtEl>
                                          <p:spTgt spid="4815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8158"/>
                                        </p:tgtEl>
                                        <p:attrNameLst>
                                          <p:attrName>style.visibility</p:attrName>
                                        </p:attrNameLst>
                                      </p:cBhvr>
                                      <p:to>
                                        <p:strVal val="visible"/>
                                      </p:to>
                                    </p:set>
                                    <p:anim calcmode="lin" valueType="num">
                                      <p:cBhvr additive="base">
                                        <p:cTn id="19" dur="500" fill="hold"/>
                                        <p:tgtEl>
                                          <p:spTgt spid="48158"/>
                                        </p:tgtEl>
                                        <p:attrNameLst>
                                          <p:attrName>ppt_x</p:attrName>
                                        </p:attrNameLst>
                                      </p:cBhvr>
                                      <p:tavLst>
                                        <p:tav tm="0">
                                          <p:val>
                                            <p:strVal val="0-#ppt_w/2"/>
                                          </p:val>
                                        </p:tav>
                                        <p:tav tm="100000">
                                          <p:val>
                                            <p:strVal val="#ppt_x"/>
                                          </p:val>
                                        </p:tav>
                                      </p:tavLst>
                                    </p:anim>
                                    <p:anim calcmode="lin" valueType="num">
                                      <p:cBhvr additive="base">
                                        <p:cTn id="20" dur="500" fill="hold"/>
                                        <p:tgtEl>
                                          <p:spTgt spid="4815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48234"/>
                                        </p:tgtEl>
                                        <p:attrNameLst>
                                          <p:attrName>style.visibility</p:attrName>
                                        </p:attrNameLst>
                                      </p:cBhvr>
                                      <p:to>
                                        <p:strVal val="visible"/>
                                      </p:to>
                                    </p:set>
                                    <p:anim calcmode="lin" valueType="num">
                                      <p:cBhvr>
                                        <p:cTn id="25" dur="500" fill="hold"/>
                                        <p:tgtEl>
                                          <p:spTgt spid="48234"/>
                                        </p:tgtEl>
                                        <p:attrNameLst>
                                          <p:attrName>ppt_w</p:attrName>
                                        </p:attrNameLst>
                                      </p:cBhvr>
                                      <p:tavLst>
                                        <p:tav tm="0">
                                          <p:val>
                                            <p:fltVal val="0"/>
                                          </p:val>
                                        </p:tav>
                                        <p:tav tm="100000">
                                          <p:val>
                                            <p:strVal val="#ppt_w"/>
                                          </p:val>
                                        </p:tav>
                                      </p:tavLst>
                                    </p:anim>
                                    <p:anim calcmode="lin" valueType="num">
                                      <p:cBhvr>
                                        <p:cTn id="26" dur="500" fill="hold"/>
                                        <p:tgtEl>
                                          <p:spTgt spid="48234"/>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48134"/>
                                        </p:tgtEl>
                                        <p:attrNameLst>
                                          <p:attrName>style.visibility</p:attrName>
                                        </p:attrNameLst>
                                      </p:cBhvr>
                                      <p:to>
                                        <p:strVal val="visible"/>
                                      </p:to>
                                    </p:set>
                                    <p:anim calcmode="lin" valueType="num">
                                      <p:cBhvr>
                                        <p:cTn id="31" dur="500" fill="hold"/>
                                        <p:tgtEl>
                                          <p:spTgt spid="48134"/>
                                        </p:tgtEl>
                                        <p:attrNameLst>
                                          <p:attrName>ppt_w</p:attrName>
                                        </p:attrNameLst>
                                      </p:cBhvr>
                                      <p:tavLst>
                                        <p:tav tm="0">
                                          <p:val>
                                            <p:fltVal val="0"/>
                                          </p:val>
                                        </p:tav>
                                        <p:tav tm="100000">
                                          <p:val>
                                            <p:strVal val="#ppt_w"/>
                                          </p:val>
                                        </p:tav>
                                      </p:tavLst>
                                    </p:anim>
                                    <p:anim calcmode="lin" valueType="num">
                                      <p:cBhvr>
                                        <p:cTn id="32" dur="500" fill="hold"/>
                                        <p:tgtEl>
                                          <p:spTgt spid="48134"/>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p:cTn id="37" dur="500" fill="hold"/>
                                        <p:tgtEl>
                                          <p:spTgt spid="2"/>
                                        </p:tgtEl>
                                        <p:attrNameLst>
                                          <p:attrName>ppt_w</p:attrName>
                                        </p:attrNameLst>
                                      </p:cBhvr>
                                      <p:tavLst>
                                        <p:tav tm="0">
                                          <p:val>
                                            <p:fltVal val="0"/>
                                          </p:val>
                                        </p:tav>
                                        <p:tav tm="100000">
                                          <p:val>
                                            <p:strVal val="#ppt_w"/>
                                          </p:val>
                                        </p:tav>
                                      </p:tavLst>
                                    </p:anim>
                                    <p:anim calcmode="lin" valueType="num">
                                      <p:cBhvr>
                                        <p:cTn id="3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4" fill="hold" grpId="0" nodeType="clickEffect">
                                  <p:stCondLst>
                                    <p:cond delay="0"/>
                                  </p:stCondLst>
                                  <p:childTnLst>
                                    <p:set>
                                      <p:cBhvr>
                                        <p:cTn id="42" dur="1" fill="hold">
                                          <p:stCondLst>
                                            <p:cond delay="0"/>
                                          </p:stCondLst>
                                        </p:cTn>
                                        <p:tgtEl>
                                          <p:spTgt spid="48136"/>
                                        </p:tgtEl>
                                        <p:attrNameLst>
                                          <p:attrName>style.visibility</p:attrName>
                                        </p:attrNameLst>
                                      </p:cBhvr>
                                      <p:to>
                                        <p:strVal val="visible"/>
                                      </p:to>
                                    </p:set>
                                    <p:anim calcmode="lin" valueType="num">
                                      <p:cBhvr>
                                        <p:cTn id="43" dur="500" fill="hold"/>
                                        <p:tgtEl>
                                          <p:spTgt spid="48136"/>
                                        </p:tgtEl>
                                        <p:attrNameLst>
                                          <p:attrName>ppt_x</p:attrName>
                                        </p:attrNameLst>
                                      </p:cBhvr>
                                      <p:tavLst>
                                        <p:tav tm="0">
                                          <p:val>
                                            <p:strVal val="#ppt_x"/>
                                          </p:val>
                                        </p:tav>
                                        <p:tav tm="100000">
                                          <p:val>
                                            <p:strVal val="#ppt_x"/>
                                          </p:val>
                                        </p:tav>
                                      </p:tavLst>
                                    </p:anim>
                                    <p:anim calcmode="lin" valueType="num">
                                      <p:cBhvr>
                                        <p:cTn id="44" dur="500" fill="hold"/>
                                        <p:tgtEl>
                                          <p:spTgt spid="48136"/>
                                        </p:tgtEl>
                                        <p:attrNameLst>
                                          <p:attrName>ppt_y</p:attrName>
                                        </p:attrNameLst>
                                      </p:cBhvr>
                                      <p:tavLst>
                                        <p:tav tm="0">
                                          <p:val>
                                            <p:strVal val="#ppt_y+#ppt_h/2"/>
                                          </p:val>
                                        </p:tav>
                                        <p:tav tm="100000">
                                          <p:val>
                                            <p:strVal val="#ppt_y"/>
                                          </p:val>
                                        </p:tav>
                                      </p:tavLst>
                                    </p:anim>
                                    <p:anim calcmode="lin" valueType="num">
                                      <p:cBhvr>
                                        <p:cTn id="45" dur="500" fill="hold"/>
                                        <p:tgtEl>
                                          <p:spTgt spid="48136"/>
                                        </p:tgtEl>
                                        <p:attrNameLst>
                                          <p:attrName>ppt_w</p:attrName>
                                        </p:attrNameLst>
                                      </p:cBhvr>
                                      <p:tavLst>
                                        <p:tav tm="0">
                                          <p:val>
                                            <p:strVal val="#ppt_w"/>
                                          </p:val>
                                        </p:tav>
                                        <p:tav tm="100000">
                                          <p:val>
                                            <p:strVal val="#ppt_w"/>
                                          </p:val>
                                        </p:tav>
                                      </p:tavLst>
                                    </p:anim>
                                    <p:anim calcmode="lin" valueType="num">
                                      <p:cBhvr>
                                        <p:cTn id="46" dur="500" fill="hold"/>
                                        <p:tgtEl>
                                          <p:spTgt spid="48136"/>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7" presetClass="entr" presetSubtype="4" fill="hold" grpId="0" nodeType="clickEffect">
                                  <p:stCondLst>
                                    <p:cond delay="0"/>
                                  </p:stCondLst>
                                  <p:childTnLst>
                                    <p:set>
                                      <p:cBhvr>
                                        <p:cTn id="50" dur="1" fill="hold">
                                          <p:stCondLst>
                                            <p:cond delay="0"/>
                                          </p:stCondLst>
                                        </p:cTn>
                                        <p:tgtEl>
                                          <p:spTgt spid="48137"/>
                                        </p:tgtEl>
                                        <p:attrNameLst>
                                          <p:attrName>style.visibility</p:attrName>
                                        </p:attrNameLst>
                                      </p:cBhvr>
                                      <p:to>
                                        <p:strVal val="visible"/>
                                      </p:to>
                                    </p:set>
                                    <p:anim calcmode="lin" valueType="num">
                                      <p:cBhvr>
                                        <p:cTn id="51" dur="500" fill="hold"/>
                                        <p:tgtEl>
                                          <p:spTgt spid="48137"/>
                                        </p:tgtEl>
                                        <p:attrNameLst>
                                          <p:attrName>ppt_x</p:attrName>
                                        </p:attrNameLst>
                                      </p:cBhvr>
                                      <p:tavLst>
                                        <p:tav tm="0">
                                          <p:val>
                                            <p:strVal val="#ppt_x"/>
                                          </p:val>
                                        </p:tav>
                                        <p:tav tm="100000">
                                          <p:val>
                                            <p:strVal val="#ppt_x"/>
                                          </p:val>
                                        </p:tav>
                                      </p:tavLst>
                                    </p:anim>
                                    <p:anim calcmode="lin" valueType="num">
                                      <p:cBhvr>
                                        <p:cTn id="52" dur="500" fill="hold"/>
                                        <p:tgtEl>
                                          <p:spTgt spid="48137"/>
                                        </p:tgtEl>
                                        <p:attrNameLst>
                                          <p:attrName>ppt_y</p:attrName>
                                        </p:attrNameLst>
                                      </p:cBhvr>
                                      <p:tavLst>
                                        <p:tav tm="0">
                                          <p:val>
                                            <p:strVal val="#ppt_y+#ppt_h/2"/>
                                          </p:val>
                                        </p:tav>
                                        <p:tav tm="100000">
                                          <p:val>
                                            <p:strVal val="#ppt_y"/>
                                          </p:val>
                                        </p:tav>
                                      </p:tavLst>
                                    </p:anim>
                                    <p:anim calcmode="lin" valueType="num">
                                      <p:cBhvr>
                                        <p:cTn id="53" dur="500" fill="hold"/>
                                        <p:tgtEl>
                                          <p:spTgt spid="48137"/>
                                        </p:tgtEl>
                                        <p:attrNameLst>
                                          <p:attrName>ppt_w</p:attrName>
                                        </p:attrNameLst>
                                      </p:cBhvr>
                                      <p:tavLst>
                                        <p:tav tm="0">
                                          <p:val>
                                            <p:strVal val="#ppt_w"/>
                                          </p:val>
                                        </p:tav>
                                        <p:tav tm="100000">
                                          <p:val>
                                            <p:strVal val="#ppt_w"/>
                                          </p:val>
                                        </p:tav>
                                      </p:tavLst>
                                    </p:anim>
                                    <p:anim calcmode="lin" valueType="num">
                                      <p:cBhvr>
                                        <p:cTn id="54" dur="500" fill="hold"/>
                                        <p:tgtEl>
                                          <p:spTgt spid="48137"/>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4" fill="hold" grpId="0" nodeType="clickEffect">
                                  <p:stCondLst>
                                    <p:cond delay="0"/>
                                  </p:stCondLst>
                                  <p:childTnLst>
                                    <p:set>
                                      <p:cBhvr>
                                        <p:cTn id="58" dur="1" fill="hold">
                                          <p:stCondLst>
                                            <p:cond delay="0"/>
                                          </p:stCondLst>
                                        </p:cTn>
                                        <p:tgtEl>
                                          <p:spTgt spid="48138"/>
                                        </p:tgtEl>
                                        <p:attrNameLst>
                                          <p:attrName>style.visibility</p:attrName>
                                        </p:attrNameLst>
                                      </p:cBhvr>
                                      <p:to>
                                        <p:strVal val="visible"/>
                                      </p:to>
                                    </p:set>
                                    <p:anim calcmode="lin" valueType="num">
                                      <p:cBhvr>
                                        <p:cTn id="59" dur="500" fill="hold"/>
                                        <p:tgtEl>
                                          <p:spTgt spid="48138"/>
                                        </p:tgtEl>
                                        <p:attrNameLst>
                                          <p:attrName>ppt_x</p:attrName>
                                        </p:attrNameLst>
                                      </p:cBhvr>
                                      <p:tavLst>
                                        <p:tav tm="0">
                                          <p:val>
                                            <p:strVal val="#ppt_x"/>
                                          </p:val>
                                        </p:tav>
                                        <p:tav tm="100000">
                                          <p:val>
                                            <p:strVal val="#ppt_x"/>
                                          </p:val>
                                        </p:tav>
                                      </p:tavLst>
                                    </p:anim>
                                    <p:anim calcmode="lin" valueType="num">
                                      <p:cBhvr>
                                        <p:cTn id="60" dur="500" fill="hold"/>
                                        <p:tgtEl>
                                          <p:spTgt spid="48138"/>
                                        </p:tgtEl>
                                        <p:attrNameLst>
                                          <p:attrName>ppt_y</p:attrName>
                                        </p:attrNameLst>
                                      </p:cBhvr>
                                      <p:tavLst>
                                        <p:tav tm="0">
                                          <p:val>
                                            <p:strVal val="#ppt_y+#ppt_h/2"/>
                                          </p:val>
                                        </p:tav>
                                        <p:tav tm="100000">
                                          <p:val>
                                            <p:strVal val="#ppt_y"/>
                                          </p:val>
                                        </p:tav>
                                      </p:tavLst>
                                    </p:anim>
                                    <p:anim calcmode="lin" valueType="num">
                                      <p:cBhvr>
                                        <p:cTn id="61" dur="500" fill="hold"/>
                                        <p:tgtEl>
                                          <p:spTgt spid="48138"/>
                                        </p:tgtEl>
                                        <p:attrNameLst>
                                          <p:attrName>ppt_w</p:attrName>
                                        </p:attrNameLst>
                                      </p:cBhvr>
                                      <p:tavLst>
                                        <p:tav tm="0">
                                          <p:val>
                                            <p:strVal val="#ppt_w"/>
                                          </p:val>
                                        </p:tav>
                                        <p:tav tm="100000">
                                          <p:val>
                                            <p:strVal val="#ppt_w"/>
                                          </p:val>
                                        </p:tav>
                                      </p:tavLst>
                                    </p:anim>
                                    <p:anim calcmode="lin" valueType="num">
                                      <p:cBhvr>
                                        <p:cTn id="62" dur="500" fill="hold"/>
                                        <p:tgtEl>
                                          <p:spTgt spid="48138"/>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48139"/>
                                        </p:tgtEl>
                                        <p:attrNameLst>
                                          <p:attrName>style.visibility</p:attrName>
                                        </p:attrNameLst>
                                      </p:cBhvr>
                                      <p:to>
                                        <p:strVal val="visible"/>
                                      </p:to>
                                    </p:set>
                                    <p:anim calcmode="lin" valueType="num">
                                      <p:cBhvr additive="base">
                                        <p:cTn id="67" dur="500" fill="hold"/>
                                        <p:tgtEl>
                                          <p:spTgt spid="48139"/>
                                        </p:tgtEl>
                                        <p:attrNameLst>
                                          <p:attrName>ppt_x</p:attrName>
                                        </p:attrNameLst>
                                      </p:cBhvr>
                                      <p:tavLst>
                                        <p:tav tm="0">
                                          <p:val>
                                            <p:strVal val="0-#ppt_w/2"/>
                                          </p:val>
                                        </p:tav>
                                        <p:tav tm="100000">
                                          <p:val>
                                            <p:strVal val="#ppt_x"/>
                                          </p:val>
                                        </p:tav>
                                      </p:tavLst>
                                    </p:anim>
                                    <p:anim calcmode="lin" valueType="num">
                                      <p:cBhvr additive="base">
                                        <p:cTn id="68" dur="500" fill="hold"/>
                                        <p:tgtEl>
                                          <p:spTgt spid="48139"/>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nodeType="clickEffect">
                                  <p:stCondLst>
                                    <p:cond delay="0"/>
                                  </p:stCondLst>
                                  <p:childTnLst>
                                    <p:set>
                                      <p:cBhvr>
                                        <p:cTn id="72" dur="1" fill="hold">
                                          <p:stCondLst>
                                            <p:cond delay="0"/>
                                          </p:stCondLst>
                                        </p:cTn>
                                        <p:tgtEl>
                                          <p:spTgt spid="3"/>
                                        </p:tgtEl>
                                        <p:attrNameLst>
                                          <p:attrName>style.visibility</p:attrName>
                                        </p:attrNameLst>
                                      </p:cBhvr>
                                      <p:to>
                                        <p:strVal val="visible"/>
                                      </p:to>
                                    </p:set>
                                    <p:anim calcmode="lin" valueType="num">
                                      <p:cBhvr>
                                        <p:cTn id="73" dur="500" fill="hold"/>
                                        <p:tgtEl>
                                          <p:spTgt spid="3"/>
                                        </p:tgtEl>
                                        <p:attrNameLst>
                                          <p:attrName>ppt_w</p:attrName>
                                        </p:attrNameLst>
                                      </p:cBhvr>
                                      <p:tavLst>
                                        <p:tav tm="0">
                                          <p:val>
                                            <p:fltVal val="0"/>
                                          </p:val>
                                        </p:tav>
                                        <p:tav tm="100000">
                                          <p:val>
                                            <p:strVal val="#ppt_w"/>
                                          </p:val>
                                        </p:tav>
                                      </p:tavLst>
                                    </p:anim>
                                    <p:anim calcmode="lin" valueType="num">
                                      <p:cBhvr>
                                        <p:cTn id="74"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48236"/>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48140"/>
                                        </p:tgtEl>
                                        <p:attrNameLst>
                                          <p:attrName>style.visibility</p:attrName>
                                        </p:attrNameLst>
                                      </p:cBhvr>
                                      <p:to>
                                        <p:strVal val="visible"/>
                                      </p:to>
                                    </p:set>
                                    <p:anim calcmode="lin" valueType="num">
                                      <p:cBhvr additive="base">
                                        <p:cTn id="83" dur="500" fill="hold"/>
                                        <p:tgtEl>
                                          <p:spTgt spid="48140"/>
                                        </p:tgtEl>
                                        <p:attrNameLst>
                                          <p:attrName>ppt_x</p:attrName>
                                        </p:attrNameLst>
                                      </p:cBhvr>
                                      <p:tavLst>
                                        <p:tav tm="0">
                                          <p:val>
                                            <p:strVal val="0-#ppt_w/2"/>
                                          </p:val>
                                        </p:tav>
                                        <p:tav tm="100000">
                                          <p:val>
                                            <p:strVal val="#ppt_x"/>
                                          </p:val>
                                        </p:tav>
                                      </p:tavLst>
                                    </p:anim>
                                    <p:anim calcmode="lin" valueType="num">
                                      <p:cBhvr additive="base">
                                        <p:cTn id="84" dur="500" fill="hold"/>
                                        <p:tgtEl>
                                          <p:spTgt spid="48140"/>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2" presetClass="entr" presetSubtype="4" fill="hold" grpId="0" nodeType="clickEffect">
                                  <p:stCondLst>
                                    <p:cond delay="0"/>
                                  </p:stCondLst>
                                  <p:childTnLst>
                                    <p:set>
                                      <p:cBhvr>
                                        <p:cTn id="88" dur="1" fill="hold">
                                          <p:stCondLst>
                                            <p:cond delay="0"/>
                                          </p:stCondLst>
                                        </p:cTn>
                                        <p:tgtEl>
                                          <p:spTgt spid="48205"/>
                                        </p:tgtEl>
                                        <p:attrNameLst>
                                          <p:attrName>style.visibility</p:attrName>
                                        </p:attrNameLst>
                                      </p:cBhvr>
                                      <p:to>
                                        <p:strVal val="visible"/>
                                      </p:to>
                                    </p:set>
                                    <p:animEffect transition="in" filter="wipe(down)">
                                      <p:cBhvr>
                                        <p:cTn id="89" dur="500"/>
                                        <p:tgtEl>
                                          <p:spTgt spid="48205"/>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4" fill="hold" grpId="0" nodeType="clickEffect">
                                  <p:stCondLst>
                                    <p:cond delay="0"/>
                                  </p:stCondLst>
                                  <p:childTnLst>
                                    <p:set>
                                      <p:cBhvr>
                                        <p:cTn id="93" dur="1" fill="hold">
                                          <p:stCondLst>
                                            <p:cond delay="0"/>
                                          </p:stCondLst>
                                        </p:cTn>
                                        <p:tgtEl>
                                          <p:spTgt spid="48206"/>
                                        </p:tgtEl>
                                        <p:attrNameLst>
                                          <p:attrName>style.visibility</p:attrName>
                                        </p:attrNameLst>
                                      </p:cBhvr>
                                      <p:to>
                                        <p:strVal val="visible"/>
                                      </p:to>
                                    </p:set>
                                    <p:animEffect transition="in" filter="wipe(down)">
                                      <p:cBhvr>
                                        <p:cTn id="94" dur="500"/>
                                        <p:tgtEl>
                                          <p:spTgt spid="48206"/>
                                        </p:tgtEl>
                                      </p:cBhvr>
                                    </p:animEffect>
                                  </p:childTnLst>
                                </p:cTn>
                              </p:par>
                            </p:childTnLst>
                          </p:cTn>
                        </p:par>
                      </p:childTnLst>
                    </p:cTn>
                  </p:par>
                  <p:par>
                    <p:cTn id="95" fill="hold">
                      <p:stCondLst>
                        <p:cond delay="indefinite"/>
                      </p:stCondLst>
                      <p:childTnLst>
                        <p:par>
                          <p:cTn id="96" fill="hold">
                            <p:stCondLst>
                              <p:cond delay="0"/>
                            </p:stCondLst>
                            <p:childTnLst>
                              <p:par>
                                <p:cTn id="97" presetID="23" presetClass="entr" presetSubtype="16" fill="hold" nodeType="clickEffect">
                                  <p:stCondLst>
                                    <p:cond delay="0"/>
                                  </p:stCondLst>
                                  <p:childTnLst>
                                    <p:set>
                                      <p:cBhvr>
                                        <p:cTn id="98" dur="1" fill="hold">
                                          <p:stCondLst>
                                            <p:cond delay="0"/>
                                          </p:stCondLst>
                                        </p:cTn>
                                        <p:tgtEl>
                                          <p:spTgt spid="4"/>
                                        </p:tgtEl>
                                        <p:attrNameLst>
                                          <p:attrName>style.visibility</p:attrName>
                                        </p:attrNameLst>
                                      </p:cBhvr>
                                      <p:to>
                                        <p:strVal val="visible"/>
                                      </p:to>
                                    </p:set>
                                    <p:anim calcmode="lin" valueType="num">
                                      <p:cBhvr>
                                        <p:cTn id="99" dur="500" fill="hold"/>
                                        <p:tgtEl>
                                          <p:spTgt spid="4"/>
                                        </p:tgtEl>
                                        <p:attrNameLst>
                                          <p:attrName>ppt_w</p:attrName>
                                        </p:attrNameLst>
                                      </p:cBhvr>
                                      <p:tavLst>
                                        <p:tav tm="0">
                                          <p:val>
                                            <p:fltVal val="0"/>
                                          </p:val>
                                        </p:tav>
                                        <p:tav tm="100000">
                                          <p:val>
                                            <p:strVal val="#ppt_w"/>
                                          </p:val>
                                        </p:tav>
                                      </p:tavLst>
                                    </p:anim>
                                    <p:anim calcmode="lin" valueType="num">
                                      <p:cBhvr>
                                        <p:cTn id="10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7" presetClass="entr" presetSubtype="1" fill="hold" grpId="0" nodeType="clickEffect">
                                  <p:stCondLst>
                                    <p:cond delay="0"/>
                                  </p:stCondLst>
                                  <p:childTnLst>
                                    <p:set>
                                      <p:cBhvr>
                                        <p:cTn id="104" dur="1" fill="hold">
                                          <p:stCondLst>
                                            <p:cond delay="0"/>
                                          </p:stCondLst>
                                        </p:cTn>
                                        <p:tgtEl>
                                          <p:spTgt spid="48141"/>
                                        </p:tgtEl>
                                        <p:attrNameLst>
                                          <p:attrName>style.visibility</p:attrName>
                                        </p:attrNameLst>
                                      </p:cBhvr>
                                      <p:to>
                                        <p:strVal val="visible"/>
                                      </p:to>
                                    </p:set>
                                    <p:anim calcmode="lin" valueType="num">
                                      <p:cBhvr>
                                        <p:cTn id="105" dur="500" fill="hold"/>
                                        <p:tgtEl>
                                          <p:spTgt spid="48141"/>
                                        </p:tgtEl>
                                        <p:attrNameLst>
                                          <p:attrName>ppt_x</p:attrName>
                                        </p:attrNameLst>
                                      </p:cBhvr>
                                      <p:tavLst>
                                        <p:tav tm="0">
                                          <p:val>
                                            <p:strVal val="#ppt_x"/>
                                          </p:val>
                                        </p:tav>
                                        <p:tav tm="100000">
                                          <p:val>
                                            <p:strVal val="#ppt_x"/>
                                          </p:val>
                                        </p:tav>
                                      </p:tavLst>
                                    </p:anim>
                                    <p:anim calcmode="lin" valueType="num">
                                      <p:cBhvr>
                                        <p:cTn id="106" dur="500" fill="hold"/>
                                        <p:tgtEl>
                                          <p:spTgt spid="48141"/>
                                        </p:tgtEl>
                                        <p:attrNameLst>
                                          <p:attrName>ppt_y</p:attrName>
                                        </p:attrNameLst>
                                      </p:cBhvr>
                                      <p:tavLst>
                                        <p:tav tm="0">
                                          <p:val>
                                            <p:strVal val="#ppt_y-#ppt_h/2"/>
                                          </p:val>
                                        </p:tav>
                                        <p:tav tm="100000">
                                          <p:val>
                                            <p:strVal val="#ppt_y"/>
                                          </p:val>
                                        </p:tav>
                                      </p:tavLst>
                                    </p:anim>
                                    <p:anim calcmode="lin" valueType="num">
                                      <p:cBhvr>
                                        <p:cTn id="107" dur="500" fill="hold"/>
                                        <p:tgtEl>
                                          <p:spTgt spid="48141"/>
                                        </p:tgtEl>
                                        <p:attrNameLst>
                                          <p:attrName>ppt_w</p:attrName>
                                        </p:attrNameLst>
                                      </p:cBhvr>
                                      <p:tavLst>
                                        <p:tav tm="0">
                                          <p:val>
                                            <p:strVal val="#ppt_w"/>
                                          </p:val>
                                        </p:tav>
                                        <p:tav tm="100000">
                                          <p:val>
                                            <p:strVal val="#ppt_w"/>
                                          </p:val>
                                        </p:tav>
                                      </p:tavLst>
                                    </p:anim>
                                    <p:anim calcmode="lin" valueType="num">
                                      <p:cBhvr>
                                        <p:cTn id="108" dur="500" fill="hold"/>
                                        <p:tgtEl>
                                          <p:spTgt spid="48141"/>
                                        </p:tgtEl>
                                        <p:attrNameLst>
                                          <p:attrName>ppt_h</p:attrName>
                                        </p:attrNameLst>
                                      </p:cBhvr>
                                      <p:tavLst>
                                        <p:tav tm="0">
                                          <p:val>
                                            <p:fltVal val="0"/>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17" presetClass="entr" presetSubtype="1" fill="hold" grpId="0" nodeType="clickEffect">
                                  <p:stCondLst>
                                    <p:cond delay="0"/>
                                  </p:stCondLst>
                                  <p:childTnLst>
                                    <p:set>
                                      <p:cBhvr>
                                        <p:cTn id="112" dur="1" fill="hold">
                                          <p:stCondLst>
                                            <p:cond delay="0"/>
                                          </p:stCondLst>
                                        </p:cTn>
                                        <p:tgtEl>
                                          <p:spTgt spid="48142"/>
                                        </p:tgtEl>
                                        <p:attrNameLst>
                                          <p:attrName>style.visibility</p:attrName>
                                        </p:attrNameLst>
                                      </p:cBhvr>
                                      <p:to>
                                        <p:strVal val="visible"/>
                                      </p:to>
                                    </p:set>
                                    <p:anim calcmode="lin" valueType="num">
                                      <p:cBhvr>
                                        <p:cTn id="113" dur="500" fill="hold"/>
                                        <p:tgtEl>
                                          <p:spTgt spid="48142"/>
                                        </p:tgtEl>
                                        <p:attrNameLst>
                                          <p:attrName>ppt_x</p:attrName>
                                        </p:attrNameLst>
                                      </p:cBhvr>
                                      <p:tavLst>
                                        <p:tav tm="0">
                                          <p:val>
                                            <p:strVal val="#ppt_x"/>
                                          </p:val>
                                        </p:tav>
                                        <p:tav tm="100000">
                                          <p:val>
                                            <p:strVal val="#ppt_x"/>
                                          </p:val>
                                        </p:tav>
                                      </p:tavLst>
                                    </p:anim>
                                    <p:anim calcmode="lin" valueType="num">
                                      <p:cBhvr>
                                        <p:cTn id="114" dur="500" fill="hold"/>
                                        <p:tgtEl>
                                          <p:spTgt spid="48142"/>
                                        </p:tgtEl>
                                        <p:attrNameLst>
                                          <p:attrName>ppt_y</p:attrName>
                                        </p:attrNameLst>
                                      </p:cBhvr>
                                      <p:tavLst>
                                        <p:tav tm="0">
                                          <p:val>
                                            <p:strVal val="#ppt_y-#ppt_h/2"/>
                                          </p:val>
                                        </p:tav>
                                        <p:tav tm="100000">
                                          <p:val>
                                            <p:strVal val="#ppt_y"/>
                                          </p:val>
                                        </p:tav>
                                      </p:tavLst>
                                    </p:anim>
                                    <p:anim calcmode="lin" valueType="num">
                                      <p:cBhvr>
                                        <p:cTn id="115" dur="500" fill="hold"/>
                                        <p:tgtEl>
                                          <p:spTgt spid="48142"/>
                                        </p:tgtEl>
                                        <p:attrNameLst>
                                          <p:attrName>ppt_w</p:attrName>
                                        </p:attrNameLst>
                                      </p:cBhvr>
                                      <p:tavLst>
                                        <p:tav tm="0">
                                          <p:val>
                                            <p:strVal val="#ppt_w"/>
                                          </p:val>
                                        </p:tav>
                                        <p:tav tm="100000">
                                          <p:val>
                                            <p:strVal val="#ppt_w"/>
                                          </p:val>
                                        </p:tav>
                                      </p:tavLst>
                                    </p:anim>
                                    <p:anim calcmode="lin" valueType="num">
                                      <p:cBhvr>
                                        <p:cTn id="116" dur="500" fill="hold"/>
                                        <p:tgtEl>
                                          <p:spTgt spid="48142"/>
                                        </p:tgtEl>
                                        <p:attrNameLst>
                                          <p:attrName>ppt_h</p:attrName>
                                        </p:attrNameLst>
                                      </p:cBhvr>
                                      <p:tavLst>
                                        <p:tav tm="0">
                                          <p:val>
                                            <p:fltVal val="0"/>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17" presetClass="entr" presetSubtype="1" fill="hold" grpId="0" nodeType="clickEffect">
                                  <p:stCondLst>
                                    <p:cond delay="0"/>
                                  </p:stCondLst>
                                  <p:childTnLst>
                                    <p:set>
                                      <p:cBhvr>
                                        <p:cTn id="120" dur="1" fill="hold">
                                          <p:stCondLst>
                                            <p:cond delay="0"/>
                                          </p:stCondLst>
                                        </p:cTn>
                                        <p:tgtEl>
                                          <p:spTgt spid="48143"/>
                                        </p:tgtEl>
                                        <p:attrNameLst>
                                          <p:attrName>style.visibility</p:attrName>
                                        </p:attrNameLst>
                                      </p:cBhvr>
                                      <p:to>
                                        <p:strVal val="visible"/>
                                      </p:to>
                                    </p:set>
                                    <p:anim calcmode="lin" valueType="num">
                                      <p:cBhvr>
                                        <p:cTn id="121" dur="500" fill="hold"/>
                                        <p:tgtEl>
                                          <p:spTgt spid="48143"/>
                                        </p:tgtEl>
                                        <p:attrNameLst>
                                          <p:attrName>ppt_x</p:attrName>
                                        </p:attrNameLst>
                                      </p:cBhvr>
                                      <p:tavLst>
                                        <p:tav tm="0">
                                          <p:val>
                                            <p:strVal val="#ppt_x"/>
                                          </p:val>
                                        </p:tav>
                                        <p:tav tm="100000">
                                          <p:val>
                                            <p:strVal val="#ppt_x"/>
                                          </p:val>
                                        </p:tav>
                                      </p:tavLst>
                                    </p:anim>
                                    <p:anim calcmode="lin" valueType="num">
                                      <p:cBhvr>
                                        <p:cTn id="122" dur="500" fill="hold"/>
                                        <p:tgtEl>
                                          <p:spTgt spid="48143"/>
                                        </p:tgtEl>
                                        <p:attrNameLst>
                                          <p:attrName>ppt_y</p:attrName>
                                        </p:attrNameLst>
                                      </p:cBhvr>
                                      <p:tavLst>
                                        <p:tav tm="0">
                                          <p:val>
                                            <p:strVal val="#ppt_y-#ppt_h/2"/>
                                          </p:val>
                                        </p:tav>
                                        <p:tav tm="100000">
                                          <p:val>
                                            <p:strVal val="#ppt_y"/>
                                          </p:val>
                                        </p:tav>
                                      </p:tavLst>
                                    </p:anim>
                                    <p:anim calcmode="lin" valueType="num">
                                      <p:cBhvr>
                                        <p:cTn id="123" dur="500" fill="hold"/>
                                        <p:tgtEl>
                                          <p:spTgt spid="48143"/>
                                        </p:tgtEl>
                                        <p:attrNameLst>
                                          <p:attrName>ppt_w</p:attrName>
                                        </p:attrNameLst>
                                      </p:cBhvr>
                                      <p:tavLst>
                                        <p:tav tm="0">
                                          <p:val>
                                            <p:strVal val="#ppt_w"/>
                                          </p:val>
                                        </p:tav>
                                        <p:tav tm="100000">
                                          <p:val>
                                            <p:strVal val="#ppt_w"/>
                                          </p:val>
                                        </p:tav>
                                      </p:tavLst>
                                    </p:anim>
                                    <p:anim calcmode="lin" valueType="num">
                                      <p:cBhvr>
                                        <p:cTn id="124" dur="500" fill="hold"/>
                                        <p:tgtEl>
                                          <p:spTgt spid="48143"/>
                                        </p:tgtEl>
                                        <p:attrNameLst>
                                          <p:attrName>ppt_h</p:attrName>
                                        </p:attrNameLst>
                                      </p:cBhvr>
                                      <p:tavLst>
                                        <p:tav tm="0">
                                          <p:val>
                                            <p:fltVal val="0"/>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grpId="0" nodeType="clickEffect">
                                  <p:stCondLst>
                                    <p:cond delay="0"/>
                                  </p:stCondLst>
                                  <p:childTnLst>
                                    <p:set>
                                      <p:cBhvr>
                                        <p:cTn id="128" dur="1" fill="hold">
                                          <p:stCondLst>
                                            <p:cond delay="0"/>
                                          </p:stCondLst>
                                        </p:cTn>
                                        <p:tgtEl>
                                          <p:spTgt spid="48144"/>
                                        </p:tgtEl>
                                        <p:attrNameLst>
                                          <p:attrName>style.visibility</p:attrName>
                                        </p:attrNameLst>
                                      </p:cBhvr>
                                      <p:to>
                                        <p:strVal val="visible"/>
                                      </p:to>
                                    </p:set>
                                    <p:anim calcmode="lin" valueType="num">
                                      <p:cBhvr additive="base">
                                        <p:cTn id="129" dur="500" fill="hold"/>
                                        <p:tgtEl>
                                          <p:spTgt spid="48144"/>
                                        </p:tgtEl>
                                        <p:attrNameLst>
                                          <p:attrName>ppt_x</p:attrName>
                                        </p:attrNameLst>
                                      </p:cBhvr>
                                      <p:tavLst>
                                        <p:tav tm="0">
                                          <p:val>
                                            <p:strVal val="0-#ppt_w/2"/>
                                          </p:val>
                                        </p:tav>
                                        <p:tav tm="100000">
                                          <p:val>
                                            <p:strVal val="#ppt_x"/>
                                          </p:val>
                                        </p:tav>
                                      </p:tavLst>
                                    </p:anim>
                                    <p:anim calcmode="lin" valueType="num">
                                      <p:cBhvr additive="base">
                                        <p:cTn id="130" dur="500" fill="hold"/>
                                        <p:tgtEl>
                                          <p:spTgt spid="48144"/>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48145"/>
                                        </p:tgtEl>
                                        <p:attrNameLst>
                                          <p:attrName>style.visibility</p:attrName>
                                        </p:attrNameLst>
                                      </p:cBhvr>
                                      <p:to>
                                        <p:strVal val="visible"/>
                                      </p:to>
                                    </p:set>
                                    <p:anim calcmode="lin" valueType="num">
                                      <p:cBhvr additive="base">
                                        <p:cTn id="135" dur="500" fill="hold"/>
                                        <p:tgtEl>
                                          <p:spTgt spid="48145"/>
                                        </p:tgtEl>
                                        <p:attrNameLst>
                                          <p:attrName>ppt_x</p:attrName>
                                        </p:attrNameLst>
                                      </p:cBhvr>
                                      <p:tavLst>
                                        <p:tav tm="0">
                                          <p:val>
                                            <p:strVal val="0-#ppt_w/2"/>
                                          </p:val>
                                        </p:tav>
                                        <p:tav tm="100000">
                                          <p:val>
                                            <p:strVal val="#ppt_x"/>
                                          </p:val>
                                        </p:tav>
                                      </p:tavLst>
                                    </p:anim>
                                    <p:anim calcmode="lin" valueType="num">
                                      <p:cBhvr additive="base">
                                        <p:cTn id="136" dur="500" fill="hold"/>
                                        <p:tgtEl>
                                          <p:spTgt spid="48145"/>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grpId="0" nodeType="clickEffect">
                                  <p:stCondLst>
                                    <p:cond delay="0"/>
                                  </p:stCondLst>
                                  <p:childTnLst>
                                    <p:set>
                                      <p:cBhvr>
                                        <p:cTn id="140" dur="1" fill="hold">
                                          <p:stCondLst>
                                            <p:cond delay="0"/>
                                          </p:stCondLst>
                                        </p:cTn>
                                        <p:tgtEl>
                                          <p:spTgt spid="48146"/>
                                        </p:tgtEl>
                                        <p:attrNameLst>
                                          <p:attrName>style.visibility</p:attrName>
                                        </p:attrNameLst>
                                      </p:cBhvr>
                                      <p:to>
                                        <p:strVal val="visible"/>
                                      </p:to>
                                    </p:set>
                                    <p:anim calcmode="lin" valueType="num">
                                      <p:cBhvr additive="base">
                                        <p:cTn id="141" dur="500" fill="hold"/>
                                        <p:tgtEl>
                                          <p:spTgt spid="48146"/>
                                        </p:tgtEl>
                                        <p:attrNameLst>
                                          <p:attrName>ppt_x</p:attrName>
                                        </p:attrNameLst>
                                      </p:cBhvr>
                                      <p:tavLst>
                                        <p:tav tm="0">
                                          <p:val>
                                            <p:strVal val="0-#ppt_w/2"/>
                                          </p:val>
                                        </p:tav>
                                        <p:tav tm="100000">
                                          <p:val>
                                            <p:strVal val="#ppt_x"/>
                                          </p:val>
                                        </p:tav>
                                      </p:tavLst>
                                    </p:anim>
                                    <p:anim calcmode="lin" valueType="num">
                                      <p:cBhvr additive="base">
                                        <p:cTn id="142" dur="500" fill="hold"/>
                                        <p:tgtEl>
                                          <p:spTgt spid="48146"/>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grpId="0" nodeType="clickEffect">
                                  <p:stCondLst>
                                    <p:cond delay="0"/>
                                  </p:stCondLst>
                                  <p:childTnLst>
                                    <p:set>
                                      <p:cBhvr>
                                        <p:cTn id="146" dur="1" fill="hold">
                                          <p:stCondLst>
                                            <p:cond delay="0"/>
                                          </p:stCondLst>
                                        </p:cTn>
                                        <p:tgtEl>
                                          <p:spTgt spid="48147"/>
                                        </p:tgtEl>
                                        <p:attrNameLst>
                                          <p:attrName>style.visibility</p:attrName>
                                        </p:attrNameLst>
                                      </p:cBhvr>
                                      <p:to>
                                        <p:strVal val="visible"/>
                                      </p:to>
                                    </p:set>
                                    <p:anim calcmode="lin" valueType="num">
                                      <p:cBhvr additive="base">
                                        <p:cTn id="147" dur="500" fill="hold"/>
                                        <p:tgtEl>
                                          <p:spTgt spid="48147"/>
                                        </p:tgtEl>
                                        <p:attrNameLst>
                                          <p:attrName>ppt_x</p:attrName>
                                        </p:attrNameLst>
                                      </p:cBhvr>
                                      <p:tavLst>
                                        <p:tav tm="0">
                                          <p:val>
                                            <p:strVal val="0-#ppt_w/2"/>
                                          </p:val>
                                        </p:tav>
                                        <p:tav tm="100000">
                                          <p:val>
                                            <p:strVal val="#ppt_x"/>
                                          </p:val>
                                        </p:tav>
                                      </p:tavLst>
                                    </p:anim>
                                    <p:anim calcmode="lin" valueType="num">
                                      <p:cBhvr additive="base">
                                        <p:cTn id="148" dur="500" fill="hold"/>
                                        <p:tgtEl>
                                          <p:spTgt spid="48147"/>
                                        </p:tgtEl>
                                        <p:attrNameLst>
                                          <p:attrName>ppt_y</p:attrName>
                                        </p:attrNameLst>
                                      </p:cBhvr>
                                      <p:tavLst>
                                        <p:tav tm="0">
                                          <p:val>
                                            <p:strVal val="#ppt_y"/>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3" presetClass="entr" presetSubtype="16" fill="hold" grpId="0" nodeType="clickEffect">
                                  <p:stCondLst>
                                    <p:cond delay="0"/>
                                  </p:stCondLst>
                                  <p:childTnLst>
                                    <p:set>
                                      <p:cBhvr>
                                        <p:cTn id="152" dur="1" fill="hold">
                                          <p:stCondLst>
                                            <p:cond delay="0"/>
                                          </p:stCondLst>
                                        </p:cTn>
                                        <p:tgtEl>
                                          <p:spTgt spid="48148"/>
                                        </p:tgtEl>
                                        <p:attrNameLst>
                                          <p:attrName>style.visibility</p:attrName>
                                        </p:attrNameLst>
                                      </p:cBhvr>
                                      <p:to>
                                        <p:strVal val="visible"/>
                                      </p:to>
                                    </p:set>
                                    <p:anim calcmode="lin" valueType="num">
                                      <p:cBhvr>
                                        <p:cTn id="153" dur="500" fill="hold"/>
                                        <p:tgtEl>
                                          <p:spTgt spid="48148"/>
                                        </p:tgtEl>
                                        <p:attrNameLst>
                                          <p:attrName>ppt_w</p:attrName>
                                        </p:attrNameLst>
                                      </p:cBhvr>
                                      <p:tavLst>
                                        <p:tav tm="0">
                                          <p:val>
                                            <p:fltVal val="0"/>
                                          </p:val>
                                        </p:tav>
                                        <p:tav tm="100000">
                                          <p:val>
                                            <p:strVal val="#ppt_w"/>
                                          </p:val>
                                        </p:tav>
                                      </p:tavLst>
                                    </p:anim>
                                    <p:anim calcmode="lin" valueType="num">
                                      <p:cBhvr>
                                        <p:cTn id="154" dur="500" fill="hold"/>
                                        <p:tgtEl>
                                          <p:spTgt spid="48148"/>
                                        </p:tgtEl>
                                        <p:attrNameLst>
                                          <p:attrName>ppt_h</p:attrName>
                                        </p:attrNameLst>
                                      </p:cBhvr>
                                      <p:tavLst>
                                        <p:tav tm="0">
                                          <p:val>
                                            <p:fltVal val="0"/>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23" presetClass="entr" presetSubtype="16" fill="hold" nodeType="clickEffect">
                                  <p:stCondLst>
                                    <p:cond delay="0"/>
                                  </p:stCondLst>
                                  <p:childTnLst>
                                    <p:set>
                                      <p:cBhvr>
                                        <p:cTn id="158" dur="1" fill="hold">
                                          <p:stCondLst>
                                            <p:cond delay="0"/>
                                          </p:stCondLst>
                                        </p:cTn>
                                        <p:tgtEl>
                                          <p:spTgt spid="5"/>
                                        </p:tgtEl>
                                        <p:attrNameLst>
                                          <p:attrName>style.visibility</p:attrName>
                                        </p:attrNameLst>
                                      </p:cBhvr>
                                      <p:to>
                                        <p:strVal val="visible"/>
                                      </p:to>
                                    </p:set>
                                    <p:anim calcmode="lin" valueType="num">
                                      <p:cBhvr>
                                        <p:cTn id="159" dur="500" fill="hold"/>
                                        <p:tgtEl>
                                          <p:spTgt spid="5"/>
                                        </p:tgtEl>
                                        <p:attrNameLst>
                                          <p:attrName>ppt_w</p:attrName>
                                        </p:attrNameLst>
                                      </p:cBhvr>
                                      <p:tavLst>
                                        <p:tav tm="0">
                                          <p:val>
                                            <p:fltVal val="0"/>
                                          </p:val>
                                        </p:tav>
                                        <p:tav tm="100000">
                                          <p:val>
                                            <p:strVal val="#ppt_w"/>
                                          </p:val>
                                        </p:tav>
                                      </p:tavLst>
                                    </p:anim>
                                    <p:anim calcmode="lin" valueType="num">
                                      <p:cBhvr>
                                        <p:cTn id="16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61" fill="hold">
                      <p:stCondLst>
                        <p:cond delay="indefinite"/>
                      </p:stCondLst>
                      <p:childTnLst>
                        <p:par>
                          <p:cTn id="162" fill="hold">
                            <p:stCondLst>
                              <p:cond delay="0"/>
                            </p:stCondLst>
                            <p:childTnLst>
                              <p:par>
                                <p:cTn id="163" presetID="3" presetClass="entr" presetSubtype="10" fill="hold" grpId="0" nodeType="clickEffect">
                                  <p:stCondLst>
                                    <p:cond delay="0"/>
                                  </p:stCondLst>
                                  <p:childTnLst>
                                    <p:set>
                                      <p:cBhvr>
                                        <p:cTn id="164" dur="1" fill="hold">
                                          <p:stCondLst>
                                            <p:cond delay="0"/>
                                          </p:stCondLst>
                                        </p:cTn>
                                        <p:tgtEl>
                                          <p:spTgt spid="48237"/>
                                        </p:tgtEl>
                                        <p:attrNameLst>
                                          <p:attrName>style.visibility</p:attrName>
                                        </p:attrNameLst>
                                      </p:cBhvr>
                                      <p:to>
                                        <p:strVal val="visible"/>
                                      </p:to>
                                    </p:set>
                                    <p:animEffect transition="in" filter="blinds(horizontal)">
                                      <p:cBhvr>
                                        <p:cTn id="165" dur="500"/>
                                        <p:tgtEl>
                                          <p:spTgt spid="48237"/>
                                        </p:tgtEl>
                                      </p:cBhvr>
                                    </p:animEffect>
                                  </p:childTnLst>
                                </p:cTn>
                              </p:par>
                            </p:childTnLst>
                          </p:cTn>
                        </p:par>
                      </p:childTnLst>
                    </p:cTn>
                  </p:par>
                  <p:par>
                    <p:cTn id="166" fill="hold">
                      <p:stCondLst>
                        <p:cond delay="indefinite"/>
                      </p:stCondLst>
                      <p:childTnLst>
                        <p:par>
                          <p:cTn id="167" fill="hold">
                            <p:stCondLst>
                              <p:cond delay="0"/>
                            </p:stCondLst>
                            <p:childTnLst>
                              <p:par>
                                <p:cTn id="168" presetID="22" presetClass="entr" presetSubtype="1" fill="hold" grpId="0" nodeType="clickEffect">
                                  <p:stCondLst>
                                    <p:cond delay="0"/>
                                  </p:stCondLst>
                                  <p:childTnLst>
                                    <p:set>
                                      <p:cBhvr>
                                        <p:cTn id="169" dur="1" fill="hold">
                                          <p:stCondLst>
                                            <p:cond delay="0"/>
                                          </p:stCondLst>
                                        </p:cTn>
                                        <p:tgtEl>
                                          <p:spTgt spid="48207"/>
                                        </p:tgtEl>
                                        <p:attrNameLst>
                                          <p:attrName>style.visibility</p:attrName>
                                        </p:attrNameLst>
                                      </p:cBhvr>
                                      <p:to>
                                        <p:strVal val="visible"/>
                                      </p:to>
                                    </p:set>
                                    <p:animEffect transition="in" filter="wipe(up)">
                                      <p:cBhvr>
                                        <p:cTn id="170" dur="500"/>
                                        <p:tgtEl>
                                          <p:spTgt spid="48207"/>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4" fill="hold" grpId="0" nodeType="clickEffect">
                                  <p:stCondLst>
                                    <p:cond delay="0"/>
                                  </p:stCondLst>
                                  <p:childTnLst>
                                    <p:set>
                                      <p:cBhvr>
                                        <p:cTn id="174" dur="1" fill="hold">
                                          <p:stCondLst>
                                            <p:cond delay="0"/>
                                          </p:stCondLst>
                                        </p:cTn>
                                        <p:tgtEl>
                                          <p:spTgt spid="48208"/>
                                        </p:tgtEl>
                                        <p:attrNameLst>
                                          <p:attrName>style.visibility</p:attrName>
                                        </p:attrNameLst>
                                      </p:cBhvr>
                                      <p:to>
                                        <p:strVal val="visible"/>
                                      </p:to>
                                    </p:set>
                                    <p:animEffect transition="in" filter="wipe(down)">
                                      <p:cBhvr>
                                        <p:cTn id="175" dur="500"/>
                                        <p:tgtEl>
                                          <p:spTgt spid="48208"/>
                                        </p:tgtEl>
                                      </p:cBhvr>
                                    </p:animEffect>
                                  </p:childTnLst>
                                </p:cTn>
                              </p:par>
                            </p:childTnLst>
                          </p:cTn>
                        </p:par>
                      </p:childTnLst>
                    </p:cTn>
                  </p:par>
                  <p:par>
                    <p:cTn id="176" fill="hold">
                      <p:stCondLst>
                        <p:cond delay="indefinite"/>
                      </p:stCondLst>
                      <p:childTnLst>
                        <p:par>
                          <p:cTn id="177" fill="hold">
                            <p:stCondLst>
                              <p:cond delay="0"/>
                            </p:stCondLst>
                            <p:childTnLst>
                              <p:par>
                                <p:cTn id="178" presetID="22" presetClass="entr" presetSubtype="4" fill="hold" grpId="0" nodeType="clickEffect">
                                  <p:stCondLst>
                                    <p:cond delay="0"/>
                                  </p:stCondLst>
                                  <p:childTnLst>
                                    <p:set>
                                      <p:cBhvr>
                                        <p:cTn id="179" dur="1" fill="hold">
                                          <p:stCondLst>
                                            <p:cond delay="0"/>
                                          </p:stCondLst>
                                        </p:cTn>
                                        <p:tgtEl>
                                          <p:spTgt spid="48209"/>
                                        </p:tgtEl>
                                        <p:attrNameLst>
                                          <p:attrName>style.visibility</p:attrName>
                                        </p:attrNameLst>
                                      </p:cBhvr>
                                      <p:to>
                                        <p:strVal val="visible"/>
                                      </p:to>
                                    </p:set>
                                    <p:animEffect transition="in" filter="wipe(down)">
                                      <p:cBhvr>
                                        <p:cTn id="180" dur="500"/>
                                        <p:tgtEl>
                                          <p:spTgt spid="48209"/>
                                        </p:tgtEl>
                                      </p:cBhvr>
                                    </p:animEffect>
                                  </p:childTnLst>
                                </p:cTn>
                              </p:par>
                            </p:childTnLst>
                          </p:cTn>
                        </p:par>
                      </p:childTnLst>
                    </p:cTn>
                  </p:par>
                  <p:par>
                    <p:cTn id="181" fill="hold">
                      <p:stCondLst>
                        <p:cond delay="indefinite"/>
                      </p:stCondLst>
                      <p:childTnLst>
                        <p:par>
                          <p:cTn id="182" fill="hold">
                            <p:stCondLst>
                              <p:cond delay="0"/>
                            </p:stCondLst>
                            <p:childTnLst>
                              <p:par>
                                <p:cTn id="183" presetID="22" presetClass="entr" presetSubtype="8" fill="hold" grpId="0" nodeType="clickEffect">
                                  <p:stCondLst>
                                    <p:cond delay="0"/>
                                  </p:stCondLst>
                                  <p:childTnLst>
                                    <p:set>
                                      <p:cBhvr>
                                        <p:cTn id="184" dur="1" fill="hold">
                                          <p:stCondLst>
                                            <p:cond delay="0"/>
                                          </p:stCondLst>
                                        </p:cTn>
                                        <p:tgtEl>
                                          <p:spTgt spid="48149"/>
                                        </p:tgtEl>
                                        <p:attrNameLst>
                                          <p:attrName>style.visibility</p:attrName>
                                        </p:attrNameLst>
                                      </p:cBhvr>
                                      <p:to>
                                        <p:strVal val="visible"/>
                                      </p:to>
                                    </p:set>
                                    <p:animEffect transition="in" filter="wipe(left)">
                                      <p:cBhvr>
                                        <p:cTn id="185" dur="500"/>
                                        <p:tgtEl>
                                          <p:spTgt spid="48149"/>
                                        </p:tgtEl>
                                      </p:cBhvr>
                                    </p:animEffect>
                                  </p:childTnLst>
                                </p:cTn>
                              </p:par>
                            </p:childTnLst>
                          </p:cTn>
                        </p:par>
                      </p:childTnLst>
                    </p:cTn>
                  </p:par>
                  <p:par>
                    <p:cTn id="186" fill="hold">
                      <p:stCondLst>
                        <p:cond delay="indefinite"/>
                      </p:stCondLst>
                      <p:childTnLst>
                        <p:par>
                          <p:cTn id="187" fill="hold">
                            <p:stCondLst>
                              <p:cond delay="0"/>
                            </p:stCondLst>
                            <p:childTnLst>
                              <p:par>
                                <p:cTn id="188" presetID="3" presetClass="entr" presetSubtype="10" fill="hold" nodeType="clickEffect">
                                  <p:stCondLst>
                                    <p:cond delay="0"/>
                                  </p:stCondLst>
                                  <p:childTnLst>
                                    <p:set>
                                      <p:cBhvr>
                                        <p:cTn id="189" dur="1" fill="hold">
                                          <p:stCondLst>
                                            <p:cond delay="0"/>
                                          </p:stCondLst>
                                        </p:cTn>
                                        <p:tgtEl>
                                          <p:spTgt spid="6"/>
                                        </p:tgtEl>
                                        <p:attrNameLst>
                                          <p:attrName>style.visibility</p:attrName>
                                        </p:attrNameLst>
                                      </p:cBhvr>
                                      <p:to>
                                        <p:strVal val="visible"/>
                                      </p:to>
                                    </p:set>
                                    <p:animEffect transition="in" filter="blinds(horizontal)">
                                      <p:cBhvr>
                                        <p:cTn id="190" dur="500"/>
                                        <p:tgtEl>
                                          <p:spTgt spid="6"/>
                                        </p:tgtEl>
                                      </p:cBhvr>
                                    </p:animEffect>
                                  </p:childTnLst>
                                </p:cTn>
                              </p:par>
                            </p:childTnLst>
                          </p:cTn>
                        </p:par>
                      </p:childTnLst>
                    </p:cTn>
                  </p:par>
                  <p:par>
                    <p:cTn id="191" fill="hold">
                      <p:stCondLst>
                        <p:cond delay="indefinite"/>
                      </p:stCondLst>
                      <p:childTnLst>
                        <p:par>
                          <p:cTn id="192" fill="hold">
                            <p:stCondLst>
                              <p:cond delay="0"/>
                            </p:stCondLst>
                            <p:childTnLst>
                              <p:par>
                                <p:cTn id="193" presetID="2" presetClass="entr" presetSubtype="8" fill="hold" grpId="0" nodeType="clickEffect">
                                  <p:stCondLst>
                                    <p:cond delay="0"/>
                                  </p:stCondLst>
                                  <p:childTnLst>
                                    <p:set>
                                      <p:cBhvr>
                                        <p:cTn id="194" dur="1" fill="hold">
                                          <p:stCondLst>
                                            <p:cond delay="0"/>
                                          </p:stCondLst>
                                        </p:cTn>
                                        <p:tgtEl>
                                          <p:spTgt spid="48154"/>
                                        </p:tgtEl>
                                        <p:attrNameLst>
                                          <p:attrName>style.visibility</p:attrName>
                                        </p:attrNameLst>
                                      </p:cBhvr>
                                      <p:to>
                                        <p:strVal val="visible"/>
                                      </p:to>
                                    </p:set>
                                    <p:anim calcmode="lin" valueType="num">
                                      <p:cBhvr additive="base">
                                        <p:cTn id="195" dur="500" fill="hold"/>
                                        <p:tgtEl>
                                          <p:spTgt spid="48154"/>
                                        </p:tgtEl>
                                        <p:attrNameLst>
                                          <p:attrName>ppt_x</p:attrName>
                                        </p:attrNameLst>
                                      </p:cBhvr>
                                      <p:tavLst>
                                        <p:tav tm="0">
                                          <p:val>
                                            <p:strVal val="0-#ppt_w/2"/>
                                          </p:val>
                                        </p:tav>
                                        <p:tav tm="100000">
                                          <p:val>
                                            <p:strVal val="#ppt_x"/>
                                          </p:val>
                                        </p:tav>
                                      </p:tavLst>
                                    </p:anim>
                                    <p:anim calcmode="lin" valueType="num">
                                      <p:cBhvr additive="base">
                                        <p:cTn id="196" dur="500" fill="hold"/>
                                        <p:tgtEl>
                                          <p:spTgt spid="48154"/>
                                        </p:tgtEl>
                                        <p:attrNameLst>
                                          <p:attrName>ppt_y</p:attrName>
                                        </p:attrNameLst>
                                      </p:cBhvr>
                                      <p:tavLst>
                                        <p:tav tm="0">
                                          <p:val>
                                            <p:strVal val="#ppt_y"/>
                                          </p:val>
                                        </p:tav>
                                        <p:tav tm="100000">
                                          <p:val>
                                            <p:strVal val="#ppt_y"/>
                                          </p:val>
                                        </p:tav>
                                      </p:tavLst>
                                    </p:anim>
                                  </p:childTnLst>
                                </p:cTn>
                              </p:par>
                            </p:childTnLst>
                          </p:cTn>
                        </p:par>
                      </p:childTnLst>
                    </p:cTn>
                  </p:par>
                  <p:par>
                    <p:cTn id="197" fill="hold">
                      <p:stCondLst>
                        <p:cond delay="indefinite"/>
                      </p:stCondLst>
                      <p:childTnLst>
                        <p:par>
                          <p:cTn id="198" fill="hold">
                            <p:stCondLst>
                              <p:cond delay="0"/>
                            </p:stCondLst>
                            <p:childTnLst>
                              <p:par>
                                <p:cTn id="199" presetID="2" presetClass="entr" presetSubtype="8" fill="hold" grpId="0" nodeType="clickEffect">
                                  <p:stCondLst>
                                    <p:cond delay="0"/>
                                  </p:stCondLst>
                                  <p:childTnLst>
                                    <p:set>
                                      <p:cBhvr>
                                        <p:cTn id="200" dur="1" fill="hold">
                                          <p:stCondLst>
                                            <p:cond delay="0"/>
                                          </p:stCondLst>
                                        </p:cTn>
                                        <p:tgtEl>
                                          <p:spTgt spid="48155"/>
                                        </p:tgtEl>
                                        <p:attrNameLst>
                                          <p:attrName>style.visibility</p:attrName>
                                        </p:attrNameLst>
                                      </p:cBhvr>
                                      <p:to>
                                        <p:strVal val="visible"/>
                                      </p:to>
                                    </p:set>
                                    <p:anim calcmode="lin" valueType="num">
                                      <p:cBhvr additive="base">
                                        <p:cTn id="201" dur="500" fill="hold"/>
                                        <p:tgtEl>
                                          <p:spTgt spid="48155"/>
                                        </p:tgtEl>
                                        <p:attrNameLst>
                                          <p:attrName>ppt_x</p:attrName>
                                        </p:attrNameLst>
                                      </p:cBhvr>
                                      <p:tavLst>
                                        <p:tav tm="0">
                                          <p:val>
                                            <p:strVal val="0-#ppt_w/2"/>
                                          </p:val>
                                        </p:tav>
                                        <p:tav tm="100000">
                                          <p:val>
                                            <p:strVal val="#ppt_x"/>
                                          </p:val>
                                        </p:tav>
                                      </p:tavLst>
                                    </p:anim>
                                    <p:anim calcmode="lin" valueType="num">
                                      <p:cBhvr additive="base">
                                        <p:cTn id="202" dur="500" fill="hold"/>
                                        <p:tgtEl>
                                          <p:spTgt spid="48155"/>
                                        </p:tgtEl>
                                        <p:attrNameLst>
                                          <p:attrName>ppt_y</p:attrName>
                                        </p:attrNameLst>
                                      </p:cBhvr>
                                      <p:tavLst>
                                        <p:tav tm="0">
                                          <p:val>
                                            <p:strVal val="#ppt_y"/>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17" presetClass="entr" presetSubtype="4" fill="hold" grpId="0" nodeType="clickEffect">
                                  <p:stCondLst>
                                    <p:cond delay="0"/>
                                  </p:stCondLst>
                                  <p:childTnLst>
                                    <p:set>
                                      <p:cBhvr>
                                        <p:cTn id="206" dur="1" fill="hold">
                                          <p:stCondLst>
                                            <p:cond delay="0"/>
                                          </p:stCondLst>
                                        </p:cTn>
                                        <p:tgtEl>
                                          <p:spTgt spid="48150"/>
                                        </p:tgtEl>
                                        <p:attrNameLst>
                                          <p:attrName>style.visibility</p:attrName>
                                        </p:attrNameLst>
                                      </p:cBhvr>
                                      <p:to>
                                        <p:strVal val="visible"/>
                                      </p:to>
                                    </p:set>
                                    <p:anim calcmode="lin" valueType="num">
                                      <p:cBhvr>
                                        <p:cTn id="207" dur="500" fill="hold"/>
                                        <p:tgtEl>
                                          <p:spTgt spid="48150"/>
                                        </p:tgtEl>
                                        <p:attrNameLst>
                                          <p:attrName>ppt_x</p:attrName>
                                        </p:attrNameLst>
                                      </p:cBhvr>
                                      <p:tavLst>
                                        <p:tav tm="0">
                                          <p:val>
                                            <p:strVal val="#ppt_x"/>
                                          </p:val>
                                        </p:tav>
                                        <p:tav tm="100000">
                                          <p:val>
                                            <p:strVal val="#ppt_x"/>
                                          </p:val>
                                        </p:tav>
                                      </p:tavLst>
                                    </p:anim>
                                    <p:anim calcmode="lin" valueType="num">
                                      <p:cBhvr>
                                        <p:cTn id="208" dur="500" fill="hold"/>
                                        <p:tgtEl>
                                          <p:spTgt spid="48150"/>
                                        </p:tgtEl>
                                        <p:attrNameLst>
                                          <p:attrName>ppt_y</p:attrName>
                                        </p:attrNameLst>
                                      </p:cBhvr>
                                      <p:tavLst>
                                        <p:tav tm="0">
                                          <p:val>
                                            <p:strVal val="#ppt_y+#ppt_h/2"/>
                                          </p:val>
                                        </p:tav>
                                        <p:tav tm="100000">
                                          <p:val>
                                            <p:strVal val="#ppt_y"/>
                                          </p:val>
                                        </p:tav>
                                      </p:tavLst>
                                    </p:anim>
                                    <p:anim calcmode="lin" valueType="num">
                                      <p:cBhvr>
                                        <p:cTn id="209" dur="500" fill="hold"/>
                                        <p:tgtEl>
                                          <p:spTgt spid="48150"/>
                                        </p:tgtEl>
                                        <p:attrNameLst>
                                          <p:attrName>ppt_w</p:attrName>
                                        </p:attrNameLst>
                                      </p:cBhvr>
                                      <p:tavLst>
                                        <p:tav tm="0">
                                          <p:val>
                                            <p:strVal val="#ppt_w"/>
                                          </p:val>
                                        </p:tav>
                                        <p:tav tm="100000">
                                          <p:val>
                                            <p:strVal val="#ppt_w"/>
                                          </p:val>
                                        </p:tav>
                                      </p:tavLst>
                                    </p:anim>
                                    <p:anim calcmode="lin" valueType="num">
                                      <p:cBhvr>
                                        <p:cTn id="210" dur="500" fill="hold"/>
                                        <p:tgtEl>
                                          <p:spTgt spid="48150"/>
                                        </p:tgtEl>
                                        <p:attrNameLst>
                                          <p:attrName>ppt_h</p:attrName>
                                        </p:attrNameLst>
                                      </p:cBhvr>
                                      <p:tavLst>
                                        <p:tav tm="0">
                                          <p:val>
                                            <p:fltVal val="0"/>
                                          </p:val>
                                        </p:tav>
                                        <p:tav tm="100000">
                                          <p:val>
                                            <p:strVal val="#ppt_h"/>
                                          </p:val>
                                        </p:tav>
                                      </p:tavLst>
                                    </p:anim>
                                  </p:childTnLst>
                                </p:cTn>
                              </p:par>
                            </p:childTnLst>
                          </p:cTn>
                        </p:par>
                      </p:childTnLst>
                    </p:cTn>
                  </p:par>
                  <p:par>
                    <p:cTn id="211" fill="hold">
                      <p:stCondLst>
                        <p:cond delay="indefinite"/>
                      </p:stCondLst>
                      <p:childTnLst>
                        <p:par>
                          <p:cTn id="212" fill="hold">
                            <p:stCondLst>
                              <p:cond delay="0"/>
                            </p:stCondLst>
                            <p:childTnLst>
                              <p:par>
                                <p:cTn id="213" presetID="17" presetClass="entr" presetSubtype="4" fill="hold" grpId="0" nodeType="clickEffect">
                                  <p:stCondLst>
                                    <p:cond delay="0"/>
                                  </p:stCondLst>
                                  <p:childTnLst>
                                    <p:set>
                                      <p:cBhvr>
                                        <p:cTn id="214" dur="1" fill="hold">
                                          <p:stCondLst>
                                            <p:cond delay="0"/>
                                          </p:stCondLst>
                                        </p:cTn>
                                        <p:tgtEl>
                                          <p:spTgt spid="48153"/>
                                        </p:tgtEl>
                                        <p:attrNameLst>
                                          <p:attrName>style.visibility</p:attrName>
                                        </p:attrNameLst>
                                      </p:cBhvr>
                                      <p:to>
                                        <p:strVal val="visible"/>
                                      </p:to>
                                    </p:set>
                                    <p:anim calcmode="lin" valueType="num">
                                      <p:cBhvr>
                                        <p:cTn id="215" dur="500" fill="hold"/>
                                        <p:tgtEl>
                                          <p:spTgt spid="48153"/>
                                        </p:tgtEl>
                                        <p:attrNameLst>
                                          <p:attrName>ppt_x</p:attrName>
                                        </p:attrNameLst>
                                      </p:cBhvr>
                                      <p:tavLst>
                                        <p:tav tm="0">
                                          <p:val>
                                            <p:strVal val="#ppt_x"/>
                                          </p:val>
                                        </p:tav>
                                        <p:tav tm="100000">
                                          <p:val>
                                            <p:strVal val="#ppt_x"/>
                                          </p:val>
                                        </p:tav>
                                      </p:tavLst>
                                    </p:anim>
                                    <p:anim calcmode="lin" valueType="num">
                                      <p:cBhvr>
                                        <p:cTn id="216" dur="500" fill="hold"/>
                                        <p:tgtEl>
                                          <p:spTgt spid="48153"/>
                                        </p:tgtEl>
                                        <p:attrNameLst>
                                          <p:attrName>ppt_y</p:attrName>
                                        </p:attrNameLst>
                                      </p:cBhvr>
                                      <p:tavLst>
                                        <p:tav tm="0">
                                          <p:val>
                                            <p:strVal val="#ppt_y+#ppt_h/2"/>
                                          </p:val>
                                        </p:tav>
                                        <p:tav tm="100000">
                                          <p:val>
                                            <p:strVal val="#ppt_y"/>
                                          </p:val>
                                        </p:tav>
                                      </p:tavLst>
                                    </p:anim>
                                    <p:anim calcmode="lin" valueType="num">
                                      <p:cBhvr>
                                        <p:cTn id="217" dur="500" fill="hold"/>
                                        <p:tgtEl>
                                          <p:spTgt spid="48153"/>
                                        </p:tgtEl>
                                        <p:attrNameLst>
                                          <p:attrName>ppt_w</p:attrName>
                                        </p:attrNameLst>
                                      </p:cBhvr>
                                      <p:tavLst>
                                        <p:tav tm="0">
                                          <p:val>
                                            <p:strVal val="#ppt_w"/>
                                          </p:val>
                                        </p:tav>
                                        <p:tav tm="100000">
                                          <p:val>
                                            <p:strVal val="#ppt_w"/>
                                          </p:val>
                                        </p:tav>
                                      </p:tavLst>
                                    </p:anim>
                                    <p:anim calcmode="lin" valueType="num">
                                      <p:cBhvr>
                                        <p:cTn id="218" dur="500" fill="hold"/>
                                        <p:tgtEl>
                                          <p:spTgt spid="48153"/>
                                        </p:tgtEl>
                                        <p:attrNameLst>
                                          <p:attrName>ppt_h</p:attrName>
                                        </p:attrNameLst>
                                      </p:cBhvr>
                                      <p:tavLst>
                                        <p:tav tm="0">
                                          <p:val>
                                            <p:fltVal val="0"/>
                                          </p:val>
                                        </p:tav>
                                        <p:tav tm="100000">
                                          <p:val>
                                            <p:strVal val="#ppt_h"/>
                                          </p:val>
                                        </p:tav>
                                      </p:tavLst>
                                    </p:anim>
                                  </p:childTnLst>
                                </p:cTn>
                              </p:par>
                            </p:childTnLst>
                          </p:cTn>
                        </p:par>
                      </p:childTnLst>
                    </p:cTn>
                  </p:par>
                  <p:par>
                    <p:cTn id="219" fill="hold">
                      <p:stCondLst>
                        <p:cond delay="indefinite"/>
                      </p:stCondLst>
                      <p:childTnLst>
                        <p:par>
                          <p:cTn id="220" fill="hold">
                            <p:stCondLst>
                              <p:cond delay="0"/>
                            </p:stCondLst>
                            <p:childTnLst>
                              <p:par>
                                <p:cTn id="221" presetID="17" presetClass="entr" presetSubtype="4" fill="hold" grpId="0" nodeType="clickEffect">
                                  <p:stCondLst>
                                    <p:cond delay="0"/>
                                  </p:stCondLst>
                                  <p:childTnLst>
                                    <p:set>
                                      <p:cBhvr>
                                        <p:cTn id="222" dur="1" fill="hold">
                                          <p:stCondLst>
                                            <p:cond delay="0"/>
                                          </p:stCondLst>
                                        </p:cTn>
                                        <p:tgtEl>
                                          <p:spTgt spid="48212"/>
                                        </p:tgtEl>
                                        <p:attrNameLst>
                                          <p:attrName>style.visibility</p:attrName>
                                        </p:attrNameLst>
                                      </p:cBhvr>
                                      <p:to>
                                        <p:strVal val="visible"/>
                                      </p:to>
                                    </p:set>
                                    <p:anim calcmode="lin" valueType="num">
                                      <p:cBhvr>
                                        <p:cTn id="223" dur="500" fill="hold"/>
                                        <p:tgtEl>
                                          <p:spTgt spid="48212"/>
                                        </p:tgtEl>
                                        <p:attrNameLst>
                                          <p:attrName>ppt_x</p:attrName>
                                        </p:attrNameLst>
                                      </p:cBhvr>
                                      <p:tavLst>
                                        <p:tav tm="0">
                                          <p:val>
                                            <p:strVal val="#ppt_x"/>
                                          </p:val>
                                        </p:tav>
                                        <p:tav tm="100000">
                                          <p:val>
                                            <p:strVal val="#ppt_x"/>
                                          </p:val>
                                        </p:tav>
                                      </p:tavLst>
                                    </p:anim>
                                    <p:anim calcmode="lin" valueType="num">
                                      <p:cBhvr>
                                        <p:cTn id="224" dur="500" fill="hold"/>
                                        <p:tgtEl>
                                          <p:spTgt spid="48212"/>
                                        </p:tgtEl>
                                        <p:attrNameLst>
                                          <p:attrName>ppt_y</p:attrName>
                                        </p:attrNameLst>
                                      </p:cBhvr>
                                      <p:tavLst>
                                        <p:tav tm="0">
                                          <p:val>
                                            <p:strVal val="#ppt_y+#ppt_h/2"/>
                                          </p:val>
                                        </p:tav>
                                        <p:tav tm="100000">
                                          <p:val>
                                            <p:strVal val="#ppt_y"/>
                                          </p:val>
                                        </p:tav>
                                      </p:tavLst>
                                    </p:anim>
                                    <p:anim calcmode="lin" valueType="num">
                                      <p:cBhvr>
                                        <p:cTn id="225" dur="500" fill="hold"/>
                                        <p:tgtEl>
                                          <p:spTgt spid="48212"/>
                                        </p:tgtEl>
                                        <p:attrNameLst>
                                          <p:attrName>ppt_w</p:attrName>
                                        </p:attrNameLst>
                                      </p:cBhvr>
                                      <p:tavLst>
                                        <p:tav tm="0">
                                          <p:val>
                                            <p:strVal val="#ppt_w"/>
                                          </p:val>
                                        </p:tav>
                                        <p:tav tm="100000">
                                          <p:val>
                                            <p:strVal val="#ppt_w"/>
                                          </p:val>
                                        </p:tav>
                                      </p:tavLst>
                                    </p:anim>
                                    <p:anim calcmode="lin" valueType="num">
                                      <p:cBhvr>
                                        <p:cTn id="226" dur="500" fill="hold"/>
                                        <p:tgtEl>
                                          <p:spTgt spid="48212"/>
                                        </p:tgtEl>
                                        <p:attrNameLst>
                                          <p:attrName>ppt_h</p:attrName>
                                        </p:attrNameLst>
                                      </p:cBhvr>
                                      <p:tavLst>
                                        <p:tav tm="0">
                                          <p:val>
                                            <p:fltVal val="0"/>
                                          </p:val>
                                        </p:tav>
                                        <p:tav tm="100000">
                                          <p:val>
                                            <p:strVal val="#ppt_h"/>
                                          </p:val>
                                        </p:tav>
                                      </p:tavLst>
                                    </p:anim>
                                  </p:childTnLst>
                                </p:cTn>
                              </p:par>
                            </p:childTnLst>
                          </p:cTn>
                        </p:par>
                      </p:childTnLst>
                    </p:cTn>
                  </p:par>
                  <p:par>
                    <p:cTn id="227" fill="hold">
                      <p:stCondLst>
                        <p:cond delay="indefinite"/>
                      </p:stCondLst>
                      <p:childTnLst>
                        <p:par>
                          <p:cTn id="228" fill="hold">
                            <p:stCondLst>
                              <p:cond delay="0"/>
                            </p:stCondLst>
                            <p:childTnLst>
                              <p:par>
                                <p:cTn id="229" presetID="17" presetClass="entr" presetSubtype="4" fill="hold" grpId="0" nodeType="clickEffect">
                                  <p:stCondLst>
                                    <p:cond delay="0"/>
                                  </p:stCondLst>
                                  <p:childTnLst>
                                    <p:set>
                                      <p:cBhvr>
                                        <p:cTn id="230" dur="1" fill="hold">
                                          <p:stCondLst>
                                            <p:cond delay="0"/>
                                          </p:stCondLst>
                                        </p:cTn>
                                        <p:tgtEl>
                                          <p:spTgt spid="48213"/>
                                        </p:tgtEl>
                                        <p:attrNameLst>
                                          <p:attrName>style.visibility</p:attrName>
                                        </p:attrNameLst>
                                      </p:cBhvr>
                                      <p:to>
                                        <p:strVal val="visible"/>
                                      </p:to>
                                    </p:set>
                                    <p:anim calcmode="lin" valueType="num">
                                      <p:cBhvr>
                                        <p:cTn id="231" dur="500" fill="hold"/>
                                        <p:tgtEl>
                                          <p:spTgt spid="48213"/>
                                        </p:tgtEl>
                                        <p:attrNameLst>
                                          <p:attrName>ppt_x</p:attrName>
                                        </p:attrNameLst>
                                      </p:cBhvr>
                                      <p:tavLst>
                                        <p:tav tm="0">
                                          <p:val>
                                            <p:strVal val="#ppt_x"/>
                                          </p:val>
                                        </p:tav>
                                        <p:tav tm="100000">
                                          <p:val>
                                            <p:strVal val="#ppt_x"/>
                                          </p:val>
                                        </p:tav>
                                      </p:tavLst>
                                    </p:anim>
                                    <p:anim calcmode="lin" valueType="num">
                                      <p:cBhvr>
                                        <p:cTn id="232" dur="500" fill="hold"/>
                                        <p:tgtEl>
                                          <p:spTgt spid="48213"/>
                                        </p:tgtEl>
                                        <p:attrNameLst>
                                          <p:attrName>ppt_y</p:attrName>
                                        </p:attrNameLst>
                                      </p:cBhvr>
                                      <p:tavLst>
                                        <p:tav tm="0">
                                          <p:val>
                                            <p:strVal val="#ppt_y+#ppt_h/2"/>
                                          </p:val>
                                        </p:tav>
                                        <p:tav tm="100000">
                                          <p:val>
                                            <p:strVal val="#ppt_y"/>
                                          </p:val>
                                        </p:tav>
                                      </p:tavLst>
                                    </p:anim>
                                    <p:anim calcmode="lin" valueType="num">
                                      <p:cBhvr>
                                        <p:cTn id="233" dur="500" fill="hold"/>
                                        <p:tgtEl>
                                          <p:spTgt spid="48213"/>
                                        </p:tgtEl>
                                        <p:attrNameLst>
                                          <p:attrName>ppt_w</p:attrName>
                                        </p:attrNameLst>
                                      </p:cBhvr>
                                      <p:tavLst>
                                        <p:tav tm="0">
                                          <p:val>
                                            <p:strVal val="#ppt_w"/>
                                          </p:val>
                                        </p:tav>
                                        <p:tav tm="100000">
                                          <p:val>
                                            <p:strVal val="#ppt_w"/>
                                          </p:val>
                                        </p:tav>
                                      </p:tavLst>
                                    </p:anim>
                                    <p:anim calcmode="lin" valueType="num">
                                      <p:cBhvr>
                                        <p:cTn id="234" dur="500" fill="hold"/>
                                        <p:tgtEl>
                                          <p:spTgt spid="48213"/>
                                        </p:tgtEl>
                                        <p:attrNameLst>
                                          <p:attrName>ppt_h</p:attrName>
                                        </p:attrNameLst>
                                      </p:cBhvr>
                                      <p:tavLst>
                                        <p:tav tm="0">
                                          <p:val>
                                            <p:fltVal val="0"/>
                                          </p:val>
                                        </p:tav>
                                        <p:tav tm="100000">
                                          <p:val>
                                            <p:strVal val="#ppt_h"/>
                                          </p:val>
                                        </p:tav>
                                      </p:tavLst>
                                    </p:anim>
                                  </p:childTnLst>
                                </p:cTn>
                              </p:par>
                            </p:childTnLst>
                          </p:cTn>
                        </p:par>
                      </p:childTnLst>
                    </p:cTn>
                  </p:par>
                  <p:par>
                    <p:cTn id="235" fill="hold">
                      <p:stCondLst>
                        <p:cond delay="indefinite"/>
                      </p:stCondLst>
                      <p:childTnLst>
                        <p:par>
                          <p:cTn id="236" fill="hold">
                            <p:stCondLst>
                              <p:cond delay="0"/>
                            </p:stCondLst>
                            <p:childTnLst>
                              <p:par>
                                <p:cTn id="237" presetID="17" presetClass="entr" presetSubtype="4" fill="hold" grpId="0" nodeType="clickEffect">
                                  <p:stCondLst>
                                    <p:cond delay="0"/>
                                  </p:stCondLst>
                                  <p:childTnLst>
                                    <p:set>
                                      <p:cBhvr>
                                        <p:cTn id="238" dur="1" fill="hold">
                                          <p:stCondLst>
                                            <p:cond delay="0"/>
                                          </p:stCondLst>
                                        </p:cTn>
                                        <p:tgtEl>
                                          <p:spTgt spid="48214"/>
                                        </p:tgtEl>
                                        <p:attrNameLst>
                                          <p:attrName>style.visibility</p:attrName>
                                        </p:attrNameLst>
                                      </p:cBhvr>
                                      <p:to>
                                        <p:strVal val="visible"/>
                                      </p:to>
                                    </p:set>
                                    <p:anim calcmode="lin" valueType="num">
                                      <p:cBhvr>
                                        <p:cTn id="239" dur="500" fill="hold"/>
                                        <p:tgtEl>
                                          <p:spTgt spid="48214"/>
                                        </p:tgtEl>
                                        <p:attrNameLst>
                                          <p:attrName>ppt_x</p:attrName>
                                        </p:attrNameLst>
                                      </p:cBhvr>
                                      <p:tavLst>
                                        <p:tav tm="0">
                                          <p:val>
                                            <p:strVal val="#ppt_x"/>
                                          </p:val>
                                        </p:tav>
                                        <p:tav tm="100000">
                                          <p:val>
                                            <p:strVal val="#ppt_x"/>
                                          </p:val>
                                        </p:tav>
                                      </p:tavLst>
                                    </p:anim>
                                    <p:anim calcmode="lin" valueType="num">
                                      <p:cBhvr>
                                        <p:cTn id="240" dur="500" fill="hold"/>
                                        <p:tgtEl>
                                          <p:spTgt spid="48214"/>
                                        </p:tgtEl>
                                        <p:attrNameLst>
                                          <p:attrName>ppt_y</p:attrName>
                                        </p:attrNameLst>
                                      </p:cBhvr>
                                      <p:tavLst>
                                        <p:tav tm="0">
                                          <p:val>
                                            <p:strVal val="#ppt_y+#ppt_h/2"/>
                                          </p:val>
                                        </p:tav>
                                        <p:tav tm="100000">
                                          <p:val>
                                            <p:strVal val="#ppt_y"/>
                                          </p:val>
                                        </p:tav>
                                      </p:tavLst>
                                    </p:anim>
                                    <p:anim calcmode="lin" valueType="num">
                                      <p:cBhvr>
                                        <p:cTn id="241" dur="500" fill="hold"/>
                                        <p:tgtEl>
                                          <p:spTgt spid="48214"/>
                                        </p:tgtEl>
                                        <p:attrNameLst>
                                          <p:attrName>ppt_w</p:attrName>
                                        </p:attrNameLst>
                                      </p:cBhvr>
                                      <p:tavLst>
                                        <p:tav tm="0">
                                          <p:val>
                                            <p:strVal val="#ppt_w"/>
                                          </p:val>
                                        </p:tav>
                                        <p:tav tm="100000">
                                          <p:val>
                                            <p:strVal val="#ppt_w"/>
                                          </p:val>
                                        </p:tav>
                                      </p:tavLst>
                                    </p:anim>
                                    <p:anim calcmode="lin" valueType="num">
                                      <p:cBhvr>
                                        <p:cTn id="242" dur="500" fill="hold"/>
                                        <p:tgtEl>
                                          <p:spTgt spid="48214"/>
                                        </p:tgtEl>
                                        <p:attrNameLst>
                                          <p:attrName>ppt_h</p:attrName>
                                        </p:attrNameLst>
                                      </p:cBhvr>
                                      <p:tavLst>
                                        <p:tav tm="0">
                                          <p:val>
                                            <p:fltVal val="0"/>
                                          </p:val>
                                        </p:tav>
                                        <p:tav tm="100000">
                                          <p:val>
                                            <p:strVal val="#ppt_h"/>
                                          </p:val>
                                        </p:tav>
                                      </p:tavLst>
                                    </p:anim>
                                  </p:childTnLst>
                                </p:cTn>
                              </p:par>
                            </p:childTnLst>
                          </p:cTn>
                        </p:par>
                      </p:childTnLst>
                    </p:cTn>
                  </p:par>
                  <p:par>
                    <p:cTn id="243" fill="hold">
                      <p:stCondLst>
                        <p:cond delay="indefinite"/>
                      </p:stCondLst>
                      <p:childTnLst>
                        <p:par>
                          <p:cTn id="244" fill="hold">
                            <p:stCondLst>
                              <p:cond delay="0"/>
                            </p:stCondLst>
                            <p:childTnLst>
                              <p:par>
                                <p:cTn id="245" presetID="17" presetClass="entr" presetSubtype="4" fill="hold" grpId="0" nodeType="clickEffect">
                                  <p:stCondLst>
                                    <p:cond delay="0"/>
                                  </p:stCondLst>
                                  <p:childTnLst>
                                    <p:set>
                                      <p:cBhvr>
                                        <p:cTn id="246" dur="1" fill="hold">
                                          <p:stCondLst>
                                            <p:cond delay="0"/>
                                          </p:stCondLst>
                                        </p:cTn>
                                        <p:tgtEl>
                                          <p:spTgt spid="48215"/>
                                        </p:tgtEl>
                                        <p:attrNameLst>
                                          <p:attrName>style.visibility</p:attrName>
                                        </p:attrNameLst>
                                      </p:cBhvr>
                                      <p:to>
                                        <p:strVal val="visible"/>
                                      </p:to>
                                    </p:set>
                                    <p:anim calcmode="lin" valueType="num">
                                      <p:cBhvr>
                                        <p:cTn id="247" dur="500" fill="hold"/>
                                        <p:tgtEl>
                                          <p:spTgt spid="48215"/>
                                        </p:tgtEl>
                                        <p:attrNameLst>
                                          <p:attrName>ppt_x</p:attrName>
                                        </p:attrNameLst>
                                      </p:cBhvr>
                                      <p:tavLst>
                                        <p:tav tm="0">
                                          <p:val>
                                            <p:strVal val="#ppt_x"/>
                                          </p:val>
                                        </p:tav>
                                        <p:tav tm="100000">
                                          <p:val>
                                            <p:strVal val="#ppt_x"/>
                                          </p:val>
                                        </p:tav>
                                      </p:tavLst>
                                    </p:anim>
                                    <p:anim calcmode="lin" valueType="num">
                                      <p:cBhvr>
                                        <p:cTn id="248" dur="500" fill="hold"/>
                                        <p:tgtEl>
                                          <p:spTgt spid="48215"/>
                                        </p:tgtEl>
                                        <p:attrNameLst>
                                          <p:attrName>ppt_y</p:attrName>
                                        </p:attrNameLst>
                                      </p:cBhvr>
                                      <p:tavLst>
                                        <p:tav tm="0">
                                          <p:val>
                                            <p:strVal val="#ppt_y+#ppt_h/2"/>
                                          </p:val>
                                        </p:tav>
                                        <p:tav tm="100000">
                                          <p:val>
                                            <p:strVal val="#ppt_y"/>
                                          </p:val>
                                        </p:tav>
                                      </p:tavLst>
                                    </p:anim>
                                    <p:anim calcmode="lin" valueType="num">
                                      <p:cBhvr>
                                        <p:cTn id="249" dur="500" fill="hold"/>
                                        <p:tgtEl>
                                          <p:spTgt spid="48215"/>
                                        </p:tgtEl>
                                        <p:attrNameLst>
                                          <p:attrName>ppt_w</p:attrName>
                                        </p:attrNameLst>
                                      </p:cBhvr>
                                      <p:tavLst>
                                        <p:tav tm="0">
                                          <p:val>
                                            <p:strVal val="#ppt_w"/>
                                          </p:val>
                                        </p:tav>
                                        <p:tav tm="100000">
                                          <p:val>
                                            <p:strVal val="#ppt_w"/>
                                          </p:val>
                                        </p:tav>
                                      </p:tavLst>
                                    </p:anim>
                                    <p:anim calcmode="lin" valueType="num">
                                      <p:cBhvr>
                                        <p:cTn id="250" dur="500" fill="hold"/>
                                        <p:tgtEl>
                                          <p:spTgt spid="48215"/>
                                        </p:tgtEl>
                                        <p:attrNameLst>
                                          <p:attrName>ppt_h</p:attrName>
                                        </p:attrNameLst>
                                      </p:cBhvr>
                                      <p:tavLst>
                                        <p:tav tm="0">
                                          <p:val>
                                            <p:fltVal val="0"/>
                                          </p:val>
                                        </p:tav>
                                        <p:tav tm="100000">
                                          <p:val>
                                            <p:strVal val="#ppt_h"/>
                                          </p:val>
                                        </p:tav>
                                      </p:tavLst>
                                    </p:anim>
                                  </p:childTnLst>
                                </p:cTn>
                              </p:par>
                            </p:childTnLst>
                          </p:cTn>
                        </p:par>
                      </p:childTnLst>
                    </p:cTn>
                  </p:par>
                  <p:par>
                    <p:cTn id="251" fill="hold">
                      <p:stCondLst>
                        <p:cond delay="indefinite"/>
                      </p:stCondLst>
                      <p:childTnLst>
                        <p:par>
                          <p:cTn id="252" fill="hold">
                            <p:stCondLst>
                              <p:cond delay="0"/>
                            </p:stCondLst>
                            <p:childTnLst>
                              <p:par>
                                <p:cTn id="253" presetID="22" presetClass="entr" presetSubtype="4" fill="hold" grpId="0" nodeType="clickEffect">
                                  <p:stCondLst>
                                    <p:cond delay="0"/>
                                  </p:stCondLst>
                                  <p:childTnLst>
                                    <p:set>
                                      <p:cBhvr>
                                        <p:cTn id="254" dur="1" fill="hold">
                                          <p:stCondLst>
                                            <p:cond delay="0"/>
                                          </p:stCondLst>
                                        </p:cTn>
                                        <p:tgtEl>
                                          <p:spTgt spid="48216"/>
                                        </p:tgtEl>
                                        <p:attrNameLst>
                                          <p:attrName>style.visibility</p:attrName>
                                        </p:attrNameLst>
                                      </p:cBhvr>
                                      <p:to>
                                        <p:strVal val="visible"/>
                                      </p:to>
                                    </p:set>
                                    <p:animEffect transition="in" filter="wipe(down)">
                                      <p:cBhvr>
                                        <p:cTn id="255" dur="500"/>
                                        <p:tgtEl>
                                          <p:spTgt spid="48216"/>
                                        </p:tgtEl>
                                      </p:cBhvr>
                                    </p:animEffect>
                                  </p:childTnLst>
                                </p:cTn>
                              </p:par>
                            </p:childTnLst>
                          </p:cTn>
                        </p:par>
                      </p:childTnLst>
                    </p:cTn>
                  </p:par>
                  <p:par>
                    <p:cTn id="256" fill="hold">
                      <p:stCondLst>
                        <p:cond delay="indefinite"/>
                      </p:stCondLst>
                      <p:childTnLst>
                        <p:par>
                          <p:cTn id="257" fill="hold">
                            <p:stCondLst>
                              <p:cond delay="0"/>
                            </p:stCondLst>
                            <p:childTnLst>
                              <p:par>
                                <p:cTn id="258" presetID="3" presetClass="entr" presetSubtype="10" fill="hold" grpId="0" nodeType="clickEffect">
                                  <p:stCondLst>
                                    <p:cond delay="0"/>
                                  </p:stCondLst>
                                  <p:childTnLst>
                                    <p:set>
                                      <p:cBhvr>
                                        <p:cTn id="259" dur="1" fill="hold">
                                          <p:stCondLst>
                                            <p:cond delay="0"/>
                                          </p:stCondLst>
                                        </p:cTn>
                                        <p:tgtEl>
                                          <p:spTgt spid="48217"/>
                                        </p:tgtEl>
                                        <p:attrNameLst>
                                          <p:attrName>style.visibility</p:attrName>
                                        </p:attrNameLst>
                                      </p:cBhvr>
                                      <p:to>
                                        <p:strVal val="visible"/>
                                      </p:to>
                                    </p:set>
                                    <p:animEffect transition="in" filter="blinds(horizontal)">
                                      <p:cBhvr>
                                        <p:cTn id="260" dur="500"/>
                                        <p:tgtEl>
                                          <p:spTgt spid="48217"/>
                                        </p:tgtEl>
                                      </p:cBhvr>
                                    </p:animEffect>
                                  </p:childTnLst>
                                </p:cTn>
                              </p:par>
                            </p:childTnLst>
                          </p:cTn>
                        </p:par>
                      </p:childTnLst>
                    </p:cTn>
                  </p:par>
                  <p:par>
                    <p:cTn id="261" fill="hold">
                      <p:stCondLst>
                        <p:cond delay="indefinite"/>
                      </p:stCondLst>
                      <p:childTnLst>
                        <p:par>
                          <p:cTn id="262" fill="hold">
                            <p:stCondLst>
                              <p:cond delay="0"/>
                            </p:stCondLst>
                            <p:childTnLst>
                              <p:par>
                                <p:cTn id="263" presetID="22" presetClass="entr" presetSubtype="4" fill="hold" grpId="0" nodeType="clickEffect">
                                  <p:stCondLst>
                                    <p:cond delay="0"/>
                                  </p:stCondLst>
                                  <p:childTnLst>
                                    <p:set>
                                      <p:cBhvr>
                                        <p:cTn id="264" dur="1" fill="hold">
                                          <p:stCondLst>
                                            <p:cond delay="0"/>
                                          </p:stCondLst>
                                        </p:cTn>
                                        <p:tgtEl>
                                          <p:spTgt spid="48223"/>
                                        </p:tgtEl>
                                        <p:attrNameLst>
                                          <p:attrName>style.visibility</p:attrName>
                                        </p:attrNameLst>
                                      </p:cBhvr>
                                      <p:to>
                                        <p:strVal val="visible"/>
                                      </p:to>
                                    </p:set>
                                    <p:animEffect transition="in" filter="wipe(down)">
                                      <p:cBhvr>
                                        <p:cTn id="265" dur="500"/>
                                        <p:tgtEl>
                                          <p:spTgt spid="48223"/>
                                        </p:tgtEl>
                                      </p:cBhvr>
                                    </p:animEffect>
                                  </p:childTnLst>
                                </p:cTn>
                              </p:par>
                            </p:childTnLst>
                          </p:cTn>
                        </p:par>
                      </p:childTnLst>
                    </p:cTn>
                  </p:par>
                  <p:par>
                    <p:cTn id="266" fill="hold">
                      <p:stCondLst>
                        <p:cond delay="indefinite"/>
                      </p:stCondLst>
                      <p:childTnLst>
                        <p:par>
                          <p:cTn id="267" fill="hold">
                            <p:stCondLst>
                              <p:cond delay="0"/>
                            </p:stCondLst>
                            <p:childTnLst>
                              <p:par>
                                <p:cTn id="268" presetID="3" presetClass="entr" presetSubtype="10" fill="hold" grpId="0" nodeType="clickEffect">
                                  <p:stCondLst>
                                    <p:cond delay="0"/>
                                  </p:stCondLst>
                                  <p:childTnLst>
                                    <p:set>
                                      <p:cBhvr>
                                        <p:cTn id="269" dur="1" fill="hold">
                                          <p:stCondLst>
                                            <p:cond delay="0"/>
                                          </p:stCondLst>
                                        </p:cTn>
                                        <p:tgtEl>
                                          <p:spTgt spid="48218"/>
                                        </p:tgtEl>
                                        <p:attrNameLst>
                                          <p:attrName>style.visibility</p:attrName>
                                        </p:attrNameLst>
                                      </p:cBhvr>
                                      <p:to>
                                        <p:strVal val="visible"/>
                                      </p:to>
                                    </p:set>
                                    <p:animEffect transition="in" filter="blinds(horizontal)">
                                      <p:cBhvr>
                                        <p:cTn id="270" dur="500"/>
                                        <p:tgtEl>
                                          <p:spTgt spid="48218"/>
                                        </p:tgtEl>
                                      </p:cBhvr>
                                    </p:animEffect>
                                  </p:childTnLst>
                                </p:cTn>
                              </p:par>
                            </p:childTnLst>
                          </p:cTn>
                        </p:par>
                      </p:childTnLst>
                    </p:cTn>
                  </p:par>
                  <p:par>
                    <p:cTn id="271" fill="hold">
                      <p:stCondLst>
                        <p:cond delay="indefinite"/>
                      </p:stCondLst>
                      <p:childTnLst>
                        <p:par>
                          <p:cTn id="272" fill="hold">
                            <p:stCondLst>
                              <p:cond delay="0"/>
                            </p:stCondLst>
                            <p:childTnLst>
                              <p:par>
                                <p:cTn id="273" presetID="22" presetClass="entr" presetSubtype="4" fill="hold" grpId="0" nodeType="clickEffect">
                                  <p:stCondLst>
                                    <p:cond delay="0"/>
                                  </p:stCondLst>
                                  <p:childTnLst>
                                    <p:set>
                                      <p:cBhvr>
                                        <p:cTn id="274" dur="1" fill="hold">
                                          <p:stCondLst>
                                            <p:cond delay="0"/>
                                          </p:stCondLst>
                                        </p:cTn>
                                        <p:tgtEl>
                                          <p:spTgt spid="48224"/>
                                        </p:tgtEl>
                                        <p:attrNameLst>
                                          <p:attrName>style.visibility</p:attrName>
                                        </p:attrNameLst>
                                      </p:cBhvr>
                                      <p:to>
                                        <p:strVal val="visible"/>
                                      </p:to>
                                    </p:set>
                                    <p:animEffect transition="in" filter="wipe(down)">
                                      <p:cBhvr>
                                        <p:cTn id="275" dur="500"/>
                                        <p:tgtEl>
                                          <p:spTgt spid="48224"/>
                                        </p:tgtEl>
                                      </p:cBhvr>
                                    </p:animEffect>
                                  </p:childTnLst>
                                </p:cTn>
                              </p:par>
                            </p:childTnLst>
                          </p:cTn>
                        </p:par>
                      </p:childTnLst>
                    </p:cTn>
                  </p:par>
                  <p:par>
                    <p:cTn id="276" fill="hold">
                      <p:stCondLst>
                        <p:cond delay="indefinite"/>
                      </p:stCondLst>
                      <p:childTnLst>
                        <p:par>
                          <p:cTn id="277" fill="hold">
                            <p:stCondLst>
                              <p:cond delay="0"/>
                            </p:stCondLst>
                            <p:childTnLst>
                              <p:par>
                                <p:cTn id="278" presetID="3" presetClass="entr" presetSubtype="10" fill="hold" grpId="0" nodeType="clickEffect">
                                  <p:stCondLst>
                                    <p:cond delay="0"/>
                                  </p:stCondLst>
                                  <p:childTnLst>
                                    <p:set>
                                      <p:cBhvr>
                                        <p:cTn id="279" dur="1" fill="hold">
                                          <p:stCondLst>
                                            <p:cond delay="0"/>
                                          </p:stCondLst>
                                        </p:cTn>
                                        <p:tgtEl>
                                          <p:spTgt spid="48219"/>
                                        </p:tgtEl>
                                        <p:attrNameLst>
                                          <p:attrName>style.visibility</p:attrName>
                                        </p:attrNameLst>
                                      </p:cBhvr>
                                      <p:to>
                                        <p:strVal val="visible"/>
                                      </p:to>
                                    </p:set>
                                    <p:animEffect transition="in" filter="blinds(horizontal)">
                                      <p:cBhvr>
                                        <p:cTn id="280" dur="500"/>
                                        <p:tgtEl>
                                          <p:spTgt spid="48219"/>
                                        </p:tgtEl>
                                      </p:cBhvr>
                                    </p:animEffect>
                                  </p:childTnLst>
                                </p:cTn>
                              </p:par>
                            </p:childTnLst>
                          </p:cTn>
                        </p:par>
                      </p:childTnLst>
                    </p:cTn>
                  </p:par>
                  <p:par>
                    <p:cTn id="281" fill="hold">
                      <p:stCondLst>
                        <p:cond delay="indefinite"/>
                      </p:stCondLst>
                      <p:childTnLst>
                        <p:par>
                          <p:cTn id="282" fill="hold">
                            <p:stCondLst>
                              <p:cond delay="0"/>
                            </p:stCondLst>
                            <p:childTnLst>
                              <p:par>
                                <p:cTn id="283" presetID="22" presetClass="entr" presetSubtype="4" fill="hold" grpId="0" nodeType="clickEffect">
                                  <p:stCondLst>
                                    <p:cond delay="0"/>
                                  </p:stCondLst>
                                  <p:childTnLst>
                                    <p:set>
                                      <p:cBhvr>
                                        <p:cTn id="284" dur="1" fill="hold">
                                          <p:stCondLst>
                                            <p:cond delay="0"/>
                                          </p:stCondLst>
                                        </p:cTn>
                                        <p:tgtEl>
                                          <p:spTgt spid="48225"/>
                                        </p:tgtEl>
                                        <p:attrNameLst>
                                          <p:attrName>style.visibility</p:attrName>
                                        </p:attrNameLst>
                                      </p:cBhvr>
                                      <p:to>
                                        <p:strVal val="visible"/>
                                      </p:to>
                                    </p:set>
                                    <p:animEffect transition="in" filter="wipe(down)">
                                      <p:cBhvr>
                                        <p:cTn id="285" dur="500"/>
                                        <p:tgtEl>
                                          <p:spTgt spid="48225"/>
                                        </p:tgtEl>
                                      </p:cBhvr>
                                    </p:animEffect>
                                  </p:childTnLst>
                                </p:cTn>
                              </p:par>
                            </p:childTnLst>
                          </p:cTn>
                        </p:par>
                      </p:childTnLst>
                    </p:cTn>
                  </p:par>
                  <p:par>
                    <p:cTn id="286" fill="hold">
                      <p:stCondLst>
                        <p:cond delay="indefinite"/>
                      </p:stCondLst>
                      <p:childTnLst>
                        <p:par>
                          <p:cTn id="287" fill="hold">
                            <p:stCondLst>
                              <p:cond delay="0"/>
                            </p:stCondLst>
                            <p:childTnLst>
                              <p:par>
                                <p:cTn id="288" presetID="3" presetClass="entr" presetSubtype="10" fill="hold" grpId="0" nodeType="clickEffect">
                                  <p:stCondLst>
                                    <p:cond delay="0"/>
                                  </p:stCondLst>
                                  <p:childTnLst>
                                    <p:set>
                                      <p:cBhvr>
                                        <p:cTn id="289" dur="1" fill="hold">
                                          <p:stCondLst>
                                            <p:cond delay="0"/>
                                          </p:stCondLst>
                                        </p:cTn>
                                        <p:tgtEl>
                                          <p:spTgt spid="48220"/>
                                        </p:tgtEl>
                                        <p:attrNameLst>
                                          <p:attrName>style.visibility</p:attrName>
                                        </p:attrNameLst>
                                      </p:cBhvr>
                                      <p:to>
                                        <p:strVal val="visible"/>
                                      </p:to>
                                    </p:set>
                                    <p:animEffect transition="in" filter="blinds(horizontal)">
                                      <p:cBhvr>
                                        <p:cTn id="290" dur="500"/>
                                        <p:tgtEl>
                                          <p:spTgt spid="48220"/>
                                        </p:tgtEl>
                                      </p:cBhvr>
                                    </p:animEffect>
                                  </p:childTnLst>
                                </p:cTn>
                              </p:par>
                            </p:childTnLst>
                          </p:cTn>
                        </p:par>
                      </p:childTnLst>
                    </p:cTn>
                  </p:par>
                  <p:par>
                    <p:cTn id="291" fill="hold">
                      <p:stCondLst>
                        <p:cond delay="indefinite"/>
                      </p:stCondLst>
                      <p:childTnLst>
                        <p:par>
                          <p:cTn id="292" fill="hold">
                            <p:stCondLst>
                              <p:cond delay="0"/>
                            </p:stCondLst>
                            <p:childTnLst>
                              <p:par>
                                <p:cTn id="293" presetID="22" presetClass="entr" presetSubtype="4" fill="hold" grpId="0" nodeType="clickEffect">
                                  <p:stCondLst>
                                    <p:cond delay="0"/>
                                  </p:stCondLst>
                                  <p:childTnLst>
                                    <p:set>
                                      <p:cBhvr>
                                        <p:cTn id="294" dur="1" fill="hold">
                                          <p:stCondLst>
                                            <p:cond delay="0"/>
                                          </p:stCondLst>
                                        </p:cTn>
                                        <p:tgtEl>
                                          <p:spTgt spid="48226"/>
                                        </p:tgtEl>
                                        <p:attrNameLst>
                                          <p:attrName>style.visibility</p:attrName>
                                        </p:attrNameLst>
                                      </p:cBhvr>
                                      <p:to>
                                        <p:strVal val="visible"/>
                                      </p:to>
                                    </p:set>
                                    <p:animEffect transition="in" filter="wipe(down)">
                                      <p:cBhvr>
                                        <p:cTn id="295" dur="500"/>
                                        <p:tgtEl>
                                          <p:spTgt spid="48226"/>
                                        </p:tgtEl>
                                      </p:cBhvr>
                                    </p:animEffect>
                                  </p:childTnLst>
                                </p:cTn>
                              </p:par>
                            </p:childTnLst>
                          </p:cTn>
                        </p:par>
                      </p:childTnLst>
                    </p:cTn>
                  </p:par>
                  <p:par>
                    <p:cTn id="296" fill="hold">
                      <p:stCondLst>
                        <p:cond delay="indefinite"/>
                      </p:stCondLst>
                      <p:childTnLst>
                        <p:par>
                          <p:cTn id="297" fill="hold">
                            <p:stCondLst>
                              <p:cond delay="0"/>
                            </p:stCondLst>
                            <p:childTnLst>
                              <p:par>
                                <p:cTn id="298" presetID="3" presetClass="entr" presetSubtype="10" fill="hold" grpId="0" nodeType="clickEffect">
                                  <p:stCondLst>
                                    <p:cond delay="0"/>
                                  </p:stCondLst>
                                  <p:childTnLst>
                                    <p:set>
                                      <p:cBhvr>
                                        <p:cTn id="299" dur="1" fill="hold">
                                          <p:stCondLst>
                                            <p:cond delay="0"/>
                                          </p:stCondLst>
                                        </p:cTn>
                                        <p:tgtEl>
                                          <p:spTgt spid="48221"/>
                                        </p:tgtEl>
                                        <p:attrNameLst>
                                          <p:attrName>style.visibility</p:attrName>
                                        </p:attrNameLst>
                                      </p:cBhvr>
                                      <p:to>
                                        <p:strVal val="visible"/>
                                      </p:to>
                                    </p:set>
                                    <p:animEffect transition="in" filter="blinds(horizontal)">
                                      <p:cBhvr>
                                        <p:cTn id="300" dur="500"/>
                                        <p:tgtEl>
                                          <p:spTgt spid="48221"/>
                                        </p:tgtEl>
                                      </p:cBhvr>
                                    </p:animEffect>
                                  </p:childTnLst>
                                </p:cTn>
                              </p:par>
                            </p:childTnLst>
                          </p:cTn>
                        </p:par>
                      </p:childTnLst>
                    </p:cTn>
                  </p:par>
                  <p:par>
                    <p:cTn id="301" fill="hold">
                      <p:stCondLst>
                        <p:cond delay="indefinite"/>
                      </p:stCondLst>
                      <p:childTnLst>
                        <p:par>
                          <p:cTn id="302" fill="hold">
                            <p:stCondLst>
                              <p:cond delay="0"/>
                            </p:stCondLst>
                            <p:childTnLst>
                              <p:par>
                                <p:cTn id="303" presetID="22" presetClass="entr" presetSubtype="4" fill="hold" grpId="0" nodeType="clickEffect">
                                  <p:stCondLst>
                                    <p:cond delay="0"/>
                                  </p:stCondLst>
                                  <p:childTnLst>
                                    <p:set>
                                      <p:cBhvr>
                                        <p:cTn id="304" dur="1" fill="hold">
                                          <p:stCondLst>
                                            <p:cond delay="0"/>
                                          </p:stCondLst>
                                        </p:cTn>
                                        <p:tgtEl>
                                          <p:spTgt spid="48227"/>
                                        </p:tgtEl>
                                        <p:attrNameLst>
                                          <p:attrName>style.visibility</p:attrName>
                                        </p:attrNameLst>
                                      </p:cBhvr>
                                      <p:to>
                                        <p:strVal val="visible"/>
                                      </p:to>
                                    </p:set>
                                    <p:animEffect transition="in" filter="wipe(down)">
                                      <p:cBhvr>
                                        <p:cTn id="305" dur="500"/>
                                        <p:tgtEl>
                                          <p:spTgt spid="48227"/>
                                        </p:tgtEl>
                                      </p:cBhvr>
                                    </p:animEffect>
                                  </p:childTnLst>
                                </p:cTn>
                              </p:par>
                            </p:childTnLst>
                          </p:cTn>
                        </p:par>
                      </p:childTnLst>
                    </p:cTn>
                  </p:par>
                  <p:par>
                    <p:cTn id="306" fill="hold">
                      <p:stCondLst>
                        <p:cond delay="indefinite"/>
                      </p:stCondLst>
                      <p:childTnLst>
                        <p:par>
                          <p:cTn id="307" fill="hold">
                            <p:stCondLst>
                              <p:cond delay="0"/>
                            </p:stCondLst>
                            <p:childTnLst>
                              <p:par>
                                <p:cTn id="308" presetID="3" presetClass="entr" presetSubtype="10" fill="hold" grpId="0" nodeType="clickEffect">
                                  <p:stCondLst>
                                    <p:cond delay="0"/>
                                  </p:stCondLst>
                                  <p:childTnLst>
                                    <p:set>
                                      <p:cBhvr>
                                        <p:cTn id="309" dur="1" fill="hold">
                                          <p:stCondLst>
                                            <p:cond delay="0"/>
                                          </p:stCondLst>
                                        </p:cTn>
                                        <p:tgtEl>
                                          <p:spTgt spid="48222"/>
                                        </p:tgtEl>
                                        <p:attrNameLst>
                                          <p:attrName>style.visibility</p:attrName>
                                        </p:attrNameLst>
                                      </p:cBhvr>
                                      <p:to>
                                        <p:strVal val="visible"/>
                                      </p:to>
                                    </p:set>
                                    <p:animEffect transition="in" filter="blinds(horizontal)">
                                      <p:cBhvr>
                                        <p:cTn id="310" dur="500"/>
                                        <p:tgtEl>
                                          <p:spTgt spid="48222"/>
                                        </p:tgtEl>
                                      </p:cBhvr>
                                    </p:animEffect>
                                  </p:childTnLst>
                                </p:cTn>
                              </p:par>
                            </p:childTnLst>
                          </p:cTn>
                        </p:par>
                      </p:childTnLst>
                    </p:cTn>
                  </p:par>
                  <p:par>
                    <p:cTn id="311" fill="hold">
                      <p:stCondLst>
                        <p:cond delay="indefinite"/>
                      </p:stCondLst>
                      <p:childTnLst>
                        <p:par>
                          <p:cTn id="312" fill="hold">
                            <p:stCondLst>
                              <p:cond delay="0"/>
                            </p:stCondLst>
                            <p:childTnLst>
                              <p:par>
                                <p:cTn id="313" presetID="22" presetClass="entr" presetSubtype="8" fill="hold" grpId="0" nodeType="clickEffect">
                                  <p:stCondLst>
                                    <p:cond delay="0"/>
                                  </p:stCondLst>
                                  <p:childTnLst>
                                    <p:set>
                                      <p:cBhvr>
                                        <p:cTn id="314" dur="1" fill="hold">
                                          <p:stCondLst>
                                            <p:cond delay="0"/>
                                          </p:stCondLst>
                                        </p:cTn>
                                        <p:tgtEl>
                                          <p:spTgt spid="48228"/>
                                        </p:tgtEl>
                                        <p:attrNameLst>
                                          <p:attrName>style.visibility</p:attrName>
                                        </p:attrNameLst>
                                      </p:cBhvr>
                                      <p:to>
                                        <p:strVal val="visible"/>
                                      </p:to>
                                    </p:set>
                                    <p:animEffect transition="in" filter="wipe(left)">
                                      <p:cBhvr>
                                        <p:cTn id="315" dur="500"/>
                                        <p:tgtEl>
                                          <p:spTgt spid="48228"/>
                                        </p:tgtEl>
                                      </p:cBhvr>
                                    </p:animEffect>
                                  </p:childTnLst>
                                </p:cTn>
                              </p:par>
                            </p:childTnLst>
                          </p:cTn>
                        </p:par>
                      </p:childTnLst>
                    </p:cTn>
                  </p:par>
                  <p:par>
                    <p:cTn id="316" fill="hold">
                      <p:stCondLst>
                        <p:cond delay="indefinite"/>
                      </p:stCondLst>
                      <p:childTnLst>
                        <p:par>
                          <p:cTn id="317" fill="hold">
                            <p:stCondLst>
                              <p:cond delay="0"/>
                            </p:stCondLst>
                            <p:childTnLst>
                              <p:par>
                                <p:cTn id="318" presetID="22" presetClass="entr" presetSubtype="4" fill="hold" grpId="0" nodeType="clickEffect">
                                  <p:stCondLst>
                                    <p:cond delay="0"/>
                                  </p:stCondLst>
                                  <p:childTnLst>
                                    <p:set>
                                      <p:cBhvr>
                                        <p:cTn id="319" dur="1" fill="hold">
                                          <p:stCondLst>
                                            <p:cond delay="0"/>
                                          </p:stCondLst>
                                        </p:cTn>
                                        <p:tgtEl>
                                          <p:spTgt spid="48229"/>
                                        </p:tgtEl>
                                        <p:attrNameLst>
                                          <p:attrName>style.visibility</p:attrName>
                                        </p:attrNameLst>
                                      </p:cBhvr>
                                      <p:to>
                                        <p:strVal val="visible"/>
                                      </p:to>
                                    </p:set>
                                    <p:animEffect transition="in" filter="wipe(down)">
                                      <p:cBhvr>
                                        <p:cTn id="320" dur="500"/>
                                        <p:tgtEl>
                                          <p:spTgt spid="48229"/>
                                        </p:tgtEl>
                                      </p:cBhvr>
                                    </p:animEffect>
                                  </p:childTnLst>
                                </p:cTn>
                              </p:par>
                            </p:childTnLst>
                          </p:cTn>
                        </p:par>
                      </p:childTnLst>
                    </p:cTn>
                  </p:par>
                  <p:par>
                    <p:cTn id="321" fill="hold">
                      <p:stCondLst>
                        <p:cond delay="indefinite"/>
                      </p:stCondLst>
                      <p:childTnLst>
                        <p:par>
                          <p:cTn id="322" fill="hold">
                            <p:stCondLst>
                              <p:cond delay="0"/>
                            </p:stCondLst>
                            <p:childTnLst>
                              <p:par>
                                <p:cTn id="323" presetID="22" presetClass="entr" presetSubtype="4" fill="hold" grpId="0" nodeType="clickEffect">
                                  <p:stCondLst>
                                    <p:cond delay="0"/>
                                  </p:stCondLst>
                                  <p:childTnLst>
                                    <p:set>
                                      <p:cBhvr>
                                        <p:cTn id="324" dur="1" fill="hold">
                                          <p:stCondLst>
                                            <p:cond delay="0"/>
                                          </p:stCondLst>
                                        </p:cTn>
                                        <p:tgtEl>
                                          <p:spTgt spid="48230"/>
                                        </p:tgtEl>
                                        <p:attrNameLst>
                                          <p:attrName>style.visibility</p:attrName>
                                        </p:attrNameLst>
                                      </p:cBhvr>
                                      <p:to>
                                        <p:strVal val="visible"/>
                                      </p:to>
                                    </p:set>
                                    <p:animEffect transition="in" filter="wipe(down)">
                                      <p:cBhvr>
                                        <p:cTn id="325" dur="500"/>
                                        <p:tgtEl>
                                          <p:spTgt spid="48230"/>
                                        </p:tgtEl>
                                      </p:cBhvr>
                                    </p:animEffect>
                                  </p:childTnLst>
                                </p:cTn>
                              </p:par>
                            </p:childTnLst>
                          </p:cTn>
                        </p:par>
                      </p:childTnLst>
                    </p:cTn>
                  </p:par>
                  <p:par>
                    <p:cTn id="326" fill="hold">
                      <p:stCondLst>
                        <p:cond delay="indefinite"/>
                      </p:stCondLst>
                      <p:childTnLst>
                        <p:par>
                          <p:cTn id="327" fill="hold">
                            <p:stCondLst>
                              <p:cond delay="0"/>
                            </p:stCondLst>
                            <p:childTnLst>
                              <p:par>
                                <p:cTn id="328" presetID="22" presetClass="entr" presetSubtype="4" fill="hold" grpId="0" nodeType="clickEffect">
                                  <p:stCondLst>
                                    <p:cond delay="0"/>
                                  </p:stCondLst>
                                  <p:childTnLst>
                                    <p:set>
                                      <p:cBhvr>
                                        <p:cTn id="329" dur="1" fill="hold">
                                          <p:stCondLst>
                                            <p:cond delay="0"/>
                                          </p:stCondLst>
                                        </p:cTn>
                                        <p:tgtEl>
                                          <p:spTgt spid="48231"/>
                                        </p:tgtEl>
                                        <p:attrNameLst>
                                          <p:attrName>style.visibility</p:attrName>
                                        </p:attrNameLst>
                                      </p:cBhvr>
                                      <p:to>
                                        <p:strVal val="visible"/>
                                      </p:to>
                                    </p:set>
                                    <p:animEffect transition="in" filter="wipe(down)">
                                      <p:cBhvr>
                                        <p:cTn id="330" dur="500"/>
                                        <p:tgtEl>
                                          <p:spTgt spid="48231"/>
                                        </p:tgtEl>
                                      </p:cBhvr>
                                    </p:animEffect>
                                  </p:childTnLst>
                                </p:cTn>
                              </p:par>
                            </p:childTnLst>
                          </p:cTn>
                        </p:par>
                      </p:childTnLst>
                    </p:cTn>
                  </p:par>
                  <p:par>
                    <p:cTn id="331" fill="hold">
                      <p:stCondLst>
                        <p:cond delay="indefinite"/>
                      </p:stCondLst>
                      <p:childTnLst>
                        <p:par>
                          <p:cTn id="332" fill="hold">
                            <p:stCondLst>
                              <p:cond delay="0"/>
                            </p:stCondLst>
                            <p:childTnLst>
                              <p:par>
                                <p:cTn id="333" presetID="22" presetClass="entr" presetSubtype="4" fill="hold" grpId="0" nodeType="clickEffect">
                                  <p:stCondLst>
                                    <p:cond delay="0"/>
                                  </p:stCondLst>
                                  <p:childTnLst>
                                    <p:set>
                                      <p:cBhvr>
                                        <p:cTn id="334" dur="1" fill="hold">
                                          <p:stCondLst>
                                            <p:cond delay="0"/>
                                          </p:stCondLst>
                                        </p:cTn>
                                        <p:tgtEl>
                                          <p:spTgt spid="48232"/>
                                        </p:tgtEl>
                                        <p:attrNameLst>
                                          <p:attrName>style.visibility</p:attrName>
                                        </p:attrNameLst>
                                      </p:cBhvr>
                                      <p:to>
                                        <p:strVal val="visible"/>
                                      </p:to>
                                    </p:set>
                                    <p:animEffect transition="in" filter="wipe(down)">
                                      <p:cBhvr>
                                        <p:cTn id="335" dur="500"/>
                                        <p:tgtEl>
                                          <p:spTgt spid="48232"/>
                                        </p:tgtEl>
                                      </p:cBhvr>
                                    </p:animEffect>
                                  </p:childTnLst>
                                </p:cTn>
                              </p:par>
                            </p:childTnLst>
                          </p:cTn>
                        </p:par>
                      </p:childTnLst>
                    </p:cTn>
                  </p:par>
                  <p:par>
                    <p:cTn id="336" fill="hold">
                      <p:stCondLst>
                        <p:cond delay="indefinite"/>
                      </p:stCondLst>
                      <p:childTnLst>
                        <p:par>
                          <p:cTn id="337" fill="hold">
                            <p:stCondLst>
                              <p:cond delay="0"/>
                            </p:stCondLst>
                            <p:childTnLst>
                              <p:par>
                                <p:cTn id="338" presetID="22" presetClass="entr" presetSubtype="8" fill="hold" grpId="0" nodeType="clickEffect">
                                  <p:stCondLst>
                                    <p:cond delay="0"/>
                                  </p:stCondLst>
                                  <p:childTnLst>
                                    <p:set>
                                      <p:cBhvr>
                                        <p:cTn id="339" dur="1" fill="hold">
                                          <p:stCondLst>
                                            <p:cond delay="0"/>
                                          </p:stCondLst>
                                        </p:cTn>
                                        <p:tgtEl>
                                          <p:spTgt spid="48233"/>
                                        </p:tgtEl>
                                        <p:attrNameLst>
                                          <p:attrName>style.visibility</p:attrName>
                                        </p:attrNameLst>
                                      </p:cBhvr>
                                      <p:to>
                                        <p:strVal val="visible"/>
                                      </p:to>
                                    </p:set>
                                    <p:animEffect transition="in" filter="wipe(left)">
                                      <p:cBhvr>
                                        <p:cTn id="340" dur="500"/>
                                        <p:tgtEl>
                                          <p:spTgt spid="48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4" grpId="0" animBg="1" autoUpdateAnimBg="0"/>
      <p:bldP spid="48135" grpId="0" animBg="1"/>
      <p:bldP spid="48136" grpId="0" animBg="1"/>
      <p:bldP spid="48137" grpId="0" animBg="1"/>
      <p:bldP spid="48138" grpId="0" animBg="1"/>
      <p:bldP spid="48139" grpId="0" animBg="1"/>
      <p:bldP spid="48140" grpId="0" animBg="1"/>
      <p:bldP spid="48141" grpId="0" animBg="1"/>
      <p:bldP spid="48142" grpId="0" animBg="1"/>
      <p:bldP spid="48143" grpId="0" animBg="1"/>
      <p:bldP spid="48144" grpId="0" animBg="1"/>
      <p:bldP spid="48145" grpId="0" animBg="1"/>
      <p:bldP spid="48146" grpId="0" animBg="1"/>
      <p:bldP spid="48147" grpId="0" animBg="1"/>
      <p:bldP spid="48148" grpId="0" animBg="1"/>
      <p:bldP spid="48150" grpId="0" animBg="1"/>
      <p:bldP spid="48153" grpId="0" animBg="1"/>
      <p:bldP spid="48154" grpId="0" animBg="1"/>
      <p:bldP spid="48155" grpId="0" animBg="1"/>
      <p:bldP spid="48157" grpId="0" autoUpdateAnimBg="0"/>
      <p:bldP spid="48158" grpId="0" autoUpdateAnimBg="0"/>
      <p:bldP spid="48149" grpId="0" animBg="1"/>
      <p:bldP spid="48205" grpId="0" animBg="1"/>
      <p:bldP spid="48206" grpId="0"/>
      <p:bldP spid="48207" grpId="0" animBg="1"/>
      <p:bldP spid="48208" grpId="0" animBg="1"/>
      <p:bldP spid="48209" grpId="0"/>
      <p:bldP spid="48212" grpId="0" animBg="1"/>
      <p:bldP spid="48213" grpId="0" animBg="1"/>
      <p:bldP spid="48214" grpId="0" animBg="1"/>
      <p:bldP spid="48215" grpId="0" animBg="1"/>
      <p:bldP spid="48216" grpId="0" animBg="1"/>
      <p:bldP spid="48217" grpId="0"/>
      <p:bldP spid="48218" grpId="0"/>
      <p:bldP spid="48219" grpId="0"/>
      <p:bldP spid="48220" grpId="0"/>
      <p:bldP spid="48221" grpId="0"/>
      <p:bldP spid="48222" grpId="0"/>
      <p:bldP spid="48223" grpId="0" animBg="1"/>
      <p:bldP spid="48224" grpId="0" animBg="1"/>
      <p:bldP spid="48225" grpId="0" animBg="1"/>
      <p:bldP spid="48226" grpId="0" animBg="1"/>
      <p:bldP spid="48227" grpId="0" animBg="1"/>
      <p:bldP spid="48228" grpId="0" animBg="1"/>
      <p:bldP spid="48229" grpId="0" animBg="1"/>
      <p:bldP spid="48230" grpId="0" animBg="1"/>
      <p:bldP spid="48231" grpId="0" animBg="1"/>
      <p:bldP spid="48232" grpId="0" animBg="1"/>
      <p:bldP spid="48233" grpId="0" animBg="1"/>
      <p:bldP spid="48234" grpId="0"/>
      <p:bldP spid="48236" grpId="0"/>
      <p:bldP spid="48237"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4"/>
          <p:cNvSpPr txBox="1">
            <a:spLocks noChangeArrowheads="1"/>
          </p:cNvSpPr>
          <p:nvPr/>
        </p:nvSpPr>
        <p:spPr bwMode="auto">
          <a:xfrm>
            <a:off x="0" y="0"/>
            <a:ext cx="9144000" cy="825500"/>
          </a:xfrm>
          <a:prstGeom prst="rect">
            <a:avLst/>
          </a:prstGeom>
          <a:solidFill>
            <a:srgbClr val="00FFFF"/>
          </a:solidFill>
          <a:ln w="9525">
            <a:noFill/>
            <a:miter lim="800000"/>
          </a:ln>
        </p:spPr>
        <p:txBody>
          <a:bodyPr>
            <a:spAutoFit/>
          </a:bodyPr>
          <a:lstStyle/>
          <a:p>
            <a:pPr>
              <a:spcBef>
                <a:spcPct val="50000"/>
              </a:spcBef>
            </a:pPr>
            <a:r>
              <a:rPr lang="en-US" sz="1600" b="1"/>
              <a:t>Q12.6: A square ABCD of 50 mm side has its corner A in the H.P., its diagonal AC inclined at 30</a:t>
            </a:r>
            <a:r>
              <a:rPr lang="en-US" sz="1600" b="1">
                <a:cs typeface="Arial" panose="02080604020202020204" pitchFamily="34" charset="0"/>
              </a:rPr>
              <a:t>º to the H.P. and the diagonal BD inclined at 45º to the V.P. and parallel to the H.P. Draw its projections.</a:t>
            </a:r>
            <a:endParaRPr lang="en-US" sz="1600" b="1">
              <a:cs typeface="Arial" panose="02080604020202020204" pitchFamily="34" charset="0"/>
            </a:endParaRPr>
          </a:p>
        </p:txBody>
      </p:sp>
      <p:sp>
        <p:nvSpPr>
          <p:cNvPr id="51205" name="Text Box 5"/>
          <p:cNvSpPr txBox="1">
            <a:spLocks noChangeArrowheads="1"/>
          </p:cNvSpPr>
          <p:nvPr/>
        </p:nvSpPr>
        <p:spPr bwMode="auto">
          <a:xfrm>
            <a:off x="211138" y="3346450"/>
            <a:ext cx="423862" cy="304800"/>
          </a:xfrm>
          <a:prstGeom prst="rect">
            <a:avLst/>
          </a:prstGeom>
          <a:noFill/>
          <a:ln w="9525">
            <a:noFill/>
            <a:miter lim="800000"/>
          </a:ln>
        </p:spPr>
        <p:txBody>
          <a:bodyPr>
            <a:spAutoFit/>
          </a:bodyPr>
          <a:lstStyle/>
          <a:p>
            <a:pPr>
              <a:spcBef>
                <a:spcPct val="50000"/>
              </a:spcBef>
            </a:pPr>
            <a:r>
              <a:rPr lang="en-US" sz="1400" b="1"/>
              <a:t>X</a:t>
            </a:r>
            <a:endParaRPr lang="en-US" sz="1400" b="1"/>
          </a:p>
        </p:txBody>
      </p:sp>
      <p:sp>
        <p:nvSpPr>
          <p:cNvPr id="51206" name="Line 6"/>
          <p:cNvSpPr>
            <a:spLocks noChangeShapeType="1"/>
          </p:cNvSpPr>
          <p:nvPr/>
        </p:nvSpPr>
        <p:spPr bwMode="auto">
          <a:xfrm flipV="1">
            <a:off x="492125" y="3522663"/>
            <a:ext cx="7627938" cy="0"/>
          </a:xfrm>
          <a:prstGeom prst="line">
            <a:avLst/>
          </a:prstGeom>
          <a:noFill/>
          <a:ln w="12700">
            <a:solidFill>
              <a:srgbClr val="00FFFF"/>
            </a:solidFill>
            <a:round/>
          </a:ln>
        </p:spPr>
        <p:txBody>
          <a:bodyPr/>
          <a:lstStyle/>
          <a:p>
            <a:endParaRPr lang="en-IN"/>
          </a:p>
        </p:txBody>
      </p:sp>
      <p:sp>
        <p:nvSpPr>
          <p:cNvPr id="51207" name="Text Box 7"/>
          <p:cNvSpPr txBox="1">
            <a:spLocks noChangeArrowheads="1"/>
          </p:cNvSpPr>
          <p:nvPr/>
        </p:nvSpPr>
        <p:spPr bwMode="auto">
          <a:xfrm>
            <a:off x="8532813" y="3365500"/>
            <a:ext cx="277812" cy="304800"/>
          </a:xfrm>
          <a:prstGeom prst="rect">
            <a:avLst/>
          </a:prstGeom>
          <a:noFill/>
          <a:ln w="9525">
            <a:noFill/>
            <a:miter lim="800000"/>
          </a:ln>
        </p:spPr>
        <p:txBody>
          <a:bodyPr>
            <a:spAutoFit/>
          </a:bodyPr>
          <a:lstStyle/>
          <a:p>
            <a:pPr>
              <a:spcBef>
                <a:spcPct val="50000"/>
              </a:spcBef>
            </a:pPr>
            <a:r>
              <a:rPr lang="en-US" sz="1400" b="1"/>
              <a:t>Y</a:t>
            </a:r>
            <a:endParaRPr lang="en-US" sz="1400" b="1"/>
          </a:p>
        </p:txBody>
      </p:sp>
      <p:sp>
        <p:nvSpPr>
          <p:cNvPr id="51208" name="AutoShape 8"/>
          <p:cNvSpPr>
            <a:spLocks noChangeArrowheads="1"/>
          </p:cNvSpPr>
          <p:nvPr/>
        </p:nvSpPr>
        <p:spPr bwMode="auto">
          <a:xfrm>
            <a:off x="1008063" y="3949700"/>
            <a:ext cx="1828800" cy="1828800"/>
          </a:xfrm>
          <a:prstGeom prst="diamond">
            <a:avLst/>
          </a:prstGeom>
          <a:solidFill>
            <a:schemeClr val="accent1">
              <a:alpha val="0"/>
            </a:schemeClr>
          </a:solidFill>
          <a:ln w="22225">
            <a:solidFill>
              <a:schemeClr val="tx1"/>
            </a:solidFill>
            <a:miter lim="800000"/>
          </a:ln>
        </p:spPr>
        <p:txBody>
          <a:bodyPr wrap="none" anchor="ctr"/>
          <a:lstStyle/>
          <a:p>
            <a:endParaRPr lang="en-IN"/>
          </a:p>
        </p:txBody>
      </p:sp>
      <p:sp>
        <p:nvSpPr>
          <p:cNvPr id="51209" name="Text Box 9"/>
          <p:cNvSpPr txBox="1">
            <a:spLocks noChangeArrowheads="1"/>
          </p:cNvSpPr>
          <p:nvPr/>
        </p:nvSpPr>
        <p:spPr bwMode="auto">
          <a:xfrm>
            <a:off x="635000" y="4714875"/>
            <a:ext cx="373063"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51210" name="Text Box 10"/>
          <p:cNvSpPr txBox="1">
            <a:spLocks noChangeArrowheads="1"/>
          </p:cNvSpPr>
          <p:nvPr/>
        </p:nvSpPr>
        <p:spPr bwMode="auto">
          <a:xfrm>
            <a:off x="1900238" y="3743325"/>
            <a:ext cx="373062"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51211" name="Text Box 11"/>
          <p:cNvSpPr txBox="1">
            <a:spLocks noChangeArrowheads="1"/>
          </p:cNvSpPr>
          <p:nvPr/>
        </p:nvSpPr>
        <p:spPr bwMode="auto">
          <a:xfrm>
            <a:off x="2836863" y="4714875"/>
            <a:ext cx="373062" cy="304800"/>
          </a:xfrm>
          <a:prstGeom prst="rect">
            <a:avLst/>
          </a:prstGeom>
          <a:noFill/>
          <a:ln w="9525">
            <a:noFill/>
            <a:miter lim="800000"/>
          </a:ln>
        </p:spPr>
        <p:txBody>
          <a:bodyPr>
            <a:spAutoFit/>
          </a:bodyPr>
          <a:lstStyle/>
          <a:p>
            <a:pPr>
              <a:spcBef>
                <a:spcPct val="50000"/>
              </a:spcBef>
            </a:pPr>
            <a:r>
              <a:rPr lang="en-US" sz="1400"/>
              <a:t>c</a:t>
            </a:r>
            <a:endParaRPr lang="en-US" sz="1400"/>
          </a:p>
        </p:txBody>
      </p:sp>
      <p:sp>
        <p:nvSpPr>
          <p:cNvPr id="51213" name="Text Box 13"/>
          <p:cNvSpPr txBox="1">
            <a:spLocks noChangeArrowheads="1"/>
          </p:cNvSpPr>
          <p:nvPr/>
        </p:nvSpPr>
        <p:spPr bwMode="auto">
          <a:xfrm>
            <a:off x="1714500" y="5740400"/>
            <a:ext cx="373063" cy="304800"/>
          </a:xfrm>
          <a:prstGeom prst="rect">
            <a:avLst/>
          </a:prstGeom>
          <a:noFill/>
          <a:ln w="9525">
            <a:noFill/>
            <a:miter lim="800000"/>
          </a:ln>
        </p:spPr>
        <p:txBody>
          <a:bodyPr>
            <a:spAutoFit/>
          </a:bodyPr>
          <a:lstStyle/>
          <a:p>
            <a:pPr>
              <a:spcBef>
                <a:spcPct val="50000"/>
              </a:spcBef>
            </a:pPr>
            <a:r>
              <a:rPr lang="en-US" sz="1400"/>
              <a:t>d</a:t>
            </a:r>
            <a:endParaRPr lang="en-US" sz="1400"/>
          </a:p>
        </p:txBody>
      </p:sp>
      <p:sp>
        <p:nvSpPr>
          <p:cNvPr id="51214" name="Line 14"/>
          <p:cNvSpPr>
            <a:spLocks noChangeShapeType="1"/>
          </p:cNvSpPr>
          <p:nvPr/>
        </p:nvSpPr>
        <p:spPr bwMode="auto">
          <a:xfrm flipV="1">
            <a:off x="635000" y="3516313"/>
            <a:ext cx="1725613" cy="1716087"/>
          </a:xfrm>
          <a:prstGeom prst="line">
            <a:avLst/>
          </a:prstGeom>
          <a:noFill/>
          <a:ln w="9525">
            <a:solidFill>
              <a:schemeClr val="bg2"/>
            </a:solidFill>
            <a:round/>
          </a:ln>
        </p:spPr>
        <p:txBody>
          <a:bodyPr/>
          <a:lstStyle/>
          <a:p>
            <a:endParaRPr lang="en-IN"/>
          </a:p>
        </p:txBody>
      </p:sp>
      <p:sp>
        <p:nvSpPr>
          <p:cNvPr id="51215" name="Arc 15"/>
          <p:cNvSpPr/>
          <p:nvPr/>
        </p:nvSpPr>
        <p:spPr bwMode="auto">
          <a:xfrm rot="16427706" flipH="1">
            <a:off x="2116137" y="3527426"/>
            <a:ext cx="161925" cy="152400"/>
          </a:xfrm>
          <a:custGeom>
            <a:avLst/>
            <a:gdLst>
              <a:gd name="T0" fmla="*/ 0 w 18811"/>
              <a:gd name="T1" fmla="*/ 0 h 21600"/>
              <a:gd name="T2" fmla="*/ 161925 w 18811"/>
              <a:gd name="T3" fmla="*/ 77491 h 21600"/>
              <a:gd name="T4" fmla="*/ 0 w 18811"/>
              <a:gd name="T5" fmla="*/ 152400 h 21600"/>
              <a:gd name="T6" fmla="*/ 0 60000 65536"/>
              <a:gd name="T7" fmla="*/ 0 60000 65536"/>
              <a:gd name="T8" fmla="*/ 0 60000 65536"/>
              <a:gd name="T9" fmla="*/ 0 w 18811"/>
              <a:gd name="T10" fmla="*/ 0 h 21600"/>
              <a:gd name="T11" fmla="*/ 18811 w 18811"/>
              <a:gd name="T12" fmla="*/ 21600 h 21600"/>
            </a:gdLst>
            <a:ahLst/>
            <a:cxnLst>
              <a:cxn ang="T6">
                <a:pos x="T0" y="T1"/>
              </a:cxn>
              <a:cxn ang="T7">
                <a:pos x="T2" y="T3"/>
              </a:cxn>
              <a:cxn ang="T8">
                <a:pos x="T4" y="T5"/>
              </a:cxn>
            </a:cxnLst>
            <a:rect l="T9" t="T10" r="T11" b="T12"/>
            <a:pathLst>
              <a:path w="18811" h="21600" fill="none" extrusionOk="0">
                <a:moveTo>
                  <a:pt x="-1" y="0"/>
                </a:moveTo>
                <a:cubicBezTo>
                  <a:pt x="7792" y="0"/>
                  <a:pt x="14980" y="4197"/>
                  <a:pt x="18810" y="10983"/>
                </a:cubicBezTo>
              </a:path>
              <a:path w="18811" h="21600" stroke="0" extrusionOk="0">
                <a:moveTo>
                  <a:pt x="-1" y="0"/>
                </a:moveTo>
                <a:cubicBezTo>
                  <a:pt x="7792" y="0"/>
                  <a:pt x="14980" y="4197"/>
                  <a:pt x="18810" y="10983"/>
                </a:cubicBezTo>
                <a:lnTo>
                  <a:pt x="0" y="21600"/>
                </a:lnTo>
                <a:close/>
              </a:path>
            </a:pathLst>
          </a:custGeom>
          <a:noFill/>
          <a:ln w="9525">
            <a:solidFill>
              <a:schemeClr val="tx1"/>
            </a:solidFill>
            <a:round/>
          </a:ln>
        </p:spPr>
        <p:txBody>
          <a:bodyPr wrap="none" anchor="ctr"/>
          <a:lstStyle/>
          <a:p>
            <a:endParaRPr lang="en-IN"/>
          </a:p>
        </p:txBody>
      </p:sp>
      <p:sp>
        <p:nvSpPr>
          <p:cNvPr id="51216" name="Text Box 16"/>
          <p:cNvSpPr txBox="1">
            <a:spLocks noChangeArrowheads="1"/>
          </p:cNvSpPr>
          <p:nvPr/>
        </p:nvSpPr>
        <p:spPr bwMode="auto">
          <a:xfrm>
            <a:off x="1465263" y="3590925"/>
            <a:ext cx="498475" cy="304800"/>
          </a:xfrm>
          <a:prstGeom prst="rect">
            <a:avLst/>
          </a:prstGeom>
          <a:noFill/>
          <a:ln w="9525">
            <a:noFill/>
            <a:miter lim="800000"/>
          </a:ln>
        </p:spPr>
        <p:txBody>
          <a:bodyPr>
            <a:spAutoFit/>
          </a:bodyPr>
          <a:lstStyle/>
          <a:p>
            <a:pPr>
              <a:spcBef>
                <a:spcPct val="50000"/>
              </a:spcBef>
            </a:pPr>
            <a:r>
              <a:rPr lang="en-US" sz="1400"/>
              <a:t>45</a:t>
            </a:r>
            <a:r>
              <a:rPr lang="en-US" sz="1400">
                <a:cs typeface="Arial" panose="02080604020202020204" pitchFamily="34" charset="0"/>
              </a:rPr>
              <a:t>º</a:t>
            </a:r>
            <a:endParaRPr lang="en-US" sz="1400">
              <a:cs typeface="Arial" panose="02080604020202020204" pitchFamily="34" charset="0"/>
            </a:endParaRPr>
          </a:p>
        </p:txBody>
      </p:sp>
      <p:sp>
        <p:nvSpPr>
          <p:cNvPr id="51217" name="Line 17"/>
          <p:cNvSpPr>
            <a:spLocks noChangeShapeType="1"/>
          </p:cNvSpPr>
          <p:nvPr/>
        </p:nvSpPr>
        <p:spPr bwMode="auto">
          <a:xfrm flipV="1">
            <a:off x="1008063" y="3516313"/>
            <a:ext cx="0" cy="1338262"/>
          </a:xfrm>
          <a:prstGeom prst="line">
            <a:avLst/>
          </a:prstGeom>
          <a:noFill/>
          <a:ln w="9525">
            <a:solidFill>
              <a:schemeClr val="bg2"/>
            </a:solidFill>
            <a:round/>
          </a:ln>
        </p:spPr>
        <p:txBody>
          <a:bodyPr/>
          <a:lstStyle/>
          <a:p>
            <a:endParaRPr lang="en-IN"/>
          </a:p>
        </p:txBody>
      </p:sp>
      <p:sp>
        <p:nvSpPr>
          <p:cNvPr id="51218" name="Line 18"/>
          <p:cNvSpPr>
            <a:spLocks noChangeShapeType="1"/>
          </p:cNvSpPr>
          <p:nvPr/>
        </p:nvSpPr>
        <p:spPr bwMode="auto">
          <a:xfrm flipV="1">
            <a:off x="2836863" y="3516313"/>
            <a:ext cx="0" cy="1338262"/>
          </a:xfrm>
          <a:prstGeom prst="line">
            <a:avLst/>
          </a:prstGeom>
          <a:noFill/>
          <a:ln w="9525">
            <a:solidFill>
              <a:schemeClr val="bg2"/>
            </a:solidFill>
            <a:round/>
          </a:ln>
        </p:spPr>
        <p:txBody>
          <a:bodyPr/>
          <a:lstStyle/>
          <a:p>
            <a:endParaRPr lang="en-IN"/>
          </a:p>
        </p:txBody>
      </p:sp>
      <p:sp>
        <p:nvSpPr>
          <p:cNvPr id="51219" name="Line 19"/>
          <p:cNvSpPr>
            <a:spLocks noChangeShapeType="1"/>
          </p:cNvSpPr>
          <p:nvPr/>
        </p:nvSpPr>
        <p:spPr bwMode="auto">
          <a:xfrm flipV="1">
            <a:off x="1922463" y="3511550"/>
            <a:ext cx="0" cy="2254250"/>
          </a:xfrm>
          <a:prstGeom prst="line">
            <a:avLst/>
          </a:prstGeom>
          <a:noFill/>
          <a:ln w="9525">
            <a:solidFill>
              <a:schemeClr val="bg2"/>
            </a:solidFill>
            <a:round/>
          </a:ln>
        </p:spPr>
        <p:txBody>
          <a:bodyPr/>
          <a:lstStyle/>
          <a:p>
            <a:endParaRPr lang="en-IN"/>
          </a:p>
        </p:txBody>
      </p:sp>
      <p:sp>
        <p:nvSpPr>
          <p:cNvPr id="51220" name="Line 20"/>
          <p:cNvSpPr>
            <a:spLocks noChangeShapeType="1"/>
          </p:cNvSpPr>
          <p:nvPr/>
        </p:nvSpPr>
        <p:spPr bwMode="auto">
          <a:xfrm flipH="1">
            <a:off x="1662113" y="5740400"/>
            <a:ext cx="301625" cy="304800"/>
          </a:xfrm>
          <a:prstGeom prst="line">
            <a:avLst/>
          </a:prstGeom>
          <a:noFill/>
          <a:ln w="9525">
            <a:solidFill>
              <a:schemeClr val="bg2"/>
            </a:solidFill>
            <a:round/>
          </a:ln>
        </p:spPr>
        <p:txBody>
          <a:bodyPr/>
          <a:lstStyle/>
          <a:p>
            <a:endParaRPr lang="en-IN"/>
          </a:p>
        </p:txBody>
      </p:sp>
      <p:sp>
        <p:nvSpPr>
          <p:cNvPr id="51221" name="Line 21"/>
          <p:cNvSpPr>
            <a:spLocks noChangeShapeType="1"/>
          </p:cNvSpPr>
          <p:nvPr/>
        </p:nvSpPr>
        <p:spPr bwMode="auto">
          <a:xfrm rot="2700000">
            <a:off x="639762" y="5507038"/>
            <a:ext cx="1304925" cy="0"/>
          </a:xfrm>
          <a:prstGeom prst="line">
            <a:avLst/>
          </a:prstGeom>
          <a:noFill/>
          <a:ln w="9525">
            <a:solidFill>
              <a:schemeClr val="tx1"/>
            </a:solidFill>
            <a:round/>
            <a:headEnd type="triangle" w="med" len="med"/>
            <a:tailEnd type="triangle" w="med" len="med"/>
          </a:ln>
        </p:spPr>
        <p:txBody>
          <a:bodyPr/>
          <a:lstStyle/>
          <a:p>
            <a:endParaRPr lang="en-IN"/>
          </a:p>
        </p:txBody>
      </p:sp>
      <p:sp>
        <p:nvSpPr>
          <p:cNvPr id="51222" name="Text Box 22"/>
          <p:cNvSpPr txBox="1">
            <a:spLocks noChangeArrowheads="1"/>
          </p:cNvSpPr>
          <p:nvPr/>
        </p:nvSpPr>
        <p:spPr bwMode="auto">
          <a:xfrm rot="2654166">
            <a:off x="884238" y="5403850"/>
            <a:ext cx="581025" cy="336550"/>
          </a:xfrm>
          <a:prstGeom prst="rect">
            <a:avLst/>
          </a:prstGeom>
          <a:noFill/>
          <a:ln w="9525">
            <a:noFill/>
            <a:miter lim="800000"/>
          </a:ln>
        </p:spPr>
        <p:txBody>
          <a:bodyPr>
            <a:spAutoFit/>
          </a:bodyPr>
          <a:lstStyle/>
          <a:p>
            <a:pPr>
              <a:spcBef>
                <a:spcPct val="50000"/>
              </a:spcBef>
            </a:pPr>
            <a:r>
              <a:rPr lang="en-US" sz="1600"/>
              <a:t>50</a:t>
            </a:r>
            <a:endParaRPr lang="en-US" sz="1600"/>
          </a:p>
        </p:txBody>
      </p:sp>
      <p:sp>
        <p:nvSpPr>
          <p:cNvPr id="51223" name="Line 23"/>
          <p:cNvSpPr>
            <a:spLocks noChangeShapeType="1"/>
          </p:cNvSpPr>
          <p:nvPr/>
        </p:nvSpPr>
        <p:spPr bwMode="auto">
          <a:xfrm>
            <a:off x="1008063" y="3516313"/>
            <a:ext cx="1828800" cy="6350"/>
          </a:xfrm>
          <a:prstGeom prst="line">
            <a:avLst/>
          </a:prstGeom>
          <a:noFill/>
          <a:ln w="22225">
            <a:solidFill>
              <a:schemeClr val="tx1"/>
            </a:solidFill>
            <a:round/>
          </a:ln>
        </p:spPr>
        <p:txBody>
          <a:bodyPr/>
          <a:lstStyle/>
          <a:p>
            <a:endParaRPr lang="en-IN"/>
          </a:p>
        </p:txBody>
      </p:sp>
      <p:sp>
        <p:nvSpPr>
          <p:cNvPr id="51224" name="Oval 24"/>
          <p:cNvSpPr>
            <a:spLocks noChangeArrowheads="1"/>
          </p:cNvSpPr>
          <p:nvPr/>
        </p:nvSpPr>
        <p:spPr bwMode="auto">
          <a:xfrm>
            <a:off x="984250" y="34988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51225" name="Text Box 25"/>
          <p:cNvSpPr txBox="1">
            <a:spLocks noChangeArrowheads="1"/>
          </p:cNvSpPr>
          <p:nvPr/>
        </p:nvSpPr>
        <p:spPr bwMode="auto">
          <a:xfrm>
            <a:off x="863600" y="3251200"/>
            <a:ext cx="381000" cy="304800"/>
          </a:xfrm>
          <a:prstGeom prst="rect">
            <a:avLst/>
          </a:prstGeom>
          <a:noFill/>
          <a:ln w="9525">
            <a:noFill/>
            <a:miter lim="800000"/>
          </a:ln>
        </p:spPr>
        <p:txBody>
          <a:bodyPr>
            <a:spAutoFit/>
          </a:bodyPr>
          <a:lstStyle/>
          <a:p>
            <a:r>
              <a:rPr lang="en-US" sz="1400"/>
              <a:t>a’</a:t>
            </a:r>
            <a:endParaRPr lang="en-US"/>
          </a:p>
        </p:txBody>
      </p:sp>
      <p:sp>
        <p:nvSpPr>
          <p:cNvPr id="51226" name="Oval 26"/>
          <p:cNvSpPr>
            <a:spLocks noChangeArrowheads="1"/>
          </p:cNvSpPr>
          <p:nvPr/>
        </p:nvSpPr>
        <p:spPr bwMode="auto">
          <a:xfrm>
            <a:off x="1900238" y="34925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51227" name="Text Box 27"/>
          <p:cNvSpPr txBox="1">
            <a:spLocks noChangeArrowheads="1"/>
          </p:cNvSpPr>
          <p:nvPr/>
        </p:nvSpPr>
        <p:spPr bwMode="auto">
          <a:xfrm>
            <a:off x="1770063" y="3019425"/>
            <a:ext cx="381000" cy="517525"/>
          </a:xfrm>
          <a:prstGeom prst="rect">
            <a:avLst/>
          </a:prstGeom>
          <a:noFill/>
          <a:ln w="9525">
            <a:noFill/>
            <a:miter lim="800000"/>
          </a:ln>
        </p:spPr>
        <p:txBody>
          <a:bodyPr>
            <a:spAutoFit/>
          </a:bodyPr>
          <a:lstStyle/>
          <a:p>
            <a:pPr>
              <a:spcBef>
                <a:spcPct val="50000"/>
              </a:spcBef>
            </a:pPr>
            <a:r>
              <a:rPr lang="en-US" sz="1400"/>
              <a:t>b’d’</a:t>
            </a:r>
            <a:endParaRPr lang="en-US" sz="1400"/>
          </a:p>
        </p:txBody>
      </p:sp>
      <p:sp>
        <p:nvSpPr>
          <p:cNvPr id="51228" name="Oval 28"/>
          <p:cNvSpPr>
            <a:spLocks noChangeArrowheads="1"/>
          </p:cNvSpPr>
          <p:nvPr/>
        </p:nvSpPr>
        <p:spPr bwMode="auto">
          <a:xfrm>
            <a:off x="2813050" y="350043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51229" name="Text Box 29"/>
          <p:cNvSpPr txBox="1">
            <a:spLocks noChangeArrowheads="1"/>
          </p:cNvSpPr>
          <p:nvPr/>
        </p:nvSpPr>
        <p:spPr bwMode="auto">
          <a:xfrm>
            <a:off x="2679700" y="3254375"/>
            <a:ext cx="381000" cy="304800"/>
          </a:xfrm>
          <a:prstGeom prst="rect">
            <a:avLst/>
          </a:prstGeom>
          <a:noFill/>
          <a:ln w="9525">
            <a:noFill/>
            <a:miter lim="800000"/>
          </a:ln>
        </p:spPr>
        <p:txBody>
          <a:bodyPr>
            <a:spAutoFit/>
          </a:bodyPr>
          <a:lstStyle/>
          <a:p>
            <a:r>
              <a:rPr lang="en-US" sz="1400"/>
              <a:t>c’</a:t>
            </a:r>
            <a:endParaRPr lang="en-US"/>
          </a:p>
        </p:txBody>
      </p:sp>
      <p:grpSp>
        <p:nvGrpSpPr>
          <p:cNvPr id="2" name="Group 44"/>
          <p:cNvGrpSpPr/>
          <p:nvPr/>
        </p:nvGrpSpPr>
        <p:grpSpPr bwMode="auto">
          <a:xfrm rot="-1813079">
            <a:off x="3209925" y="2540000"/>
            <a:ext cx="2201863" cy="539750"/>
            <a:chOff x="2388" y="2237"/>
            <a:chExt cx="1387" cy="340"/>
          </a:xfrm>
        </p:grpSpPr>
        <p:sp>
          <p:nvSpPr>
            <p:cNvPr id="11352" name="Line 37"/>
            <p:cNvSpPr>
              <a:spLocks noChangeShapeType="1"/>
            </p:cNvSpPr>
            <p:nvPr/>
          </p:nvSpPr>
          <p:spPr bwMode="auto">
            <a:xfrm>
              <a:off x="2449" y="2550"/>
              <a:ext cx="1152" cy="4"/>
            </a:xfrm>
            <a:prstGeom prst="line">
              <a:avLst/>
            </a:prstGeom>
            <a:noFill/>
            <a:ln w="22225">
              <a:solidFill>
                <a:schemeClr val="tx1"/>
              </a:solidFill>
              <a:round/>
            </a:ln>
          </p:spPr>
          <p:txBody>
            <a:bodyPr/>
            <a:lstStyle/>
            <a:p>
              <a:endParaRPr lang="en-IN"/>
            </a:p>
          </p:txBody>
        </p:sp>
        <p:sp>
          <p:nvSpPr>
            <p:cNvPr id="11353" name="Oval 38"/>
            <p:cNvSpPr>
              <a:spLocks noChangeArrowheads="1"/>
            </p:cNvSpPr>
            <p:nvPr/>
          </p:nvSpPr>
          <p:spPr bwMode="auto">
            <a:xfrm>
              <a:off x="2434" y="2539"/>
              <a:ext cx="29" cy="29"/>
            </a:xfrm>
            <a:prstGeom prst="ellipse">
              <a:avLst/>
            </a:prstGeom>
            <a:solidFill>
              <a:srgbClr val="FFFF00"/>
            </a:solidFill>
            <a:ln w="9525">
              <a:solidFill>
                <a:schemeClr val="tx1"/>
              </a:solidFill>
              <a:round/>
            </a:ln>
          </p:spPr>
          <p:txBody>
            <a:bodyPr wrap="none" anchor="ctr"/>
            <a:lstStyle/>
            <a:p>
              <a:endParaRPr lang="en-IN"/>
            </a:p>
          </p:txBody>
        </p:sp>
        <p:sp>
          <p:nvSpPr>
            <p:cNvPr id="11354" name="Text Box 39"/>
            <p:cNvSpPr txBox="1">
              <a:spLocks noChangeArrowheads="1"/>
            </p:cNvSpPr>
            <p:nvPr/>
          </p:nvSpPr>
          <p:spPr bwMode="auto">
            <a:xfrm rot="1800000">
              <a:off x="2388" y="2383"/>
              <a:ext cx="240" cy="192"/>
            </a:xfrm>
            <a:prstGeom prst="rect">
              <a:avLst/>
            </a:prstGeom>
            <a:noFill/>
            <a:ln w="9525">
              <a:noFill/>
              <a:miter lim="800000"/>
            </a:ln>
          </p:spPr>
          <p:txBody>
            <a:bodyPr>
              <a:spAutoFit/>
            </a:bodyPr>
            <a:lstStyle/>
            <a:p>
              <a:r>
                <a:rPr lang="en-US" sz="1400"/>
                <a:t>a’</a:t>
              </a:r>
              <a:endParaRPr lang="en-US"/>
            </a:p>
          </p:txBody>
        </p:sp>
        <p:sp>
          <p:nvSpPr>
            <p:cNvPr id="11355" name="Oval 40"/>
            <p:cNvSpPr>
              <a:spLocks noChangeArrowheads="1"/>
            </p:cNvSpPr>
            <p:nvPr/>
          </p:nvSpPr>
          <p:spPr bwMode="auto">
            <a:xfrm>
              <a:off x="3011" y="2535"/>
              <a:ext cx="29" cy="29"/>
            </a:xfrm>
            <a:prstGeom prst="ellipse">
              <a:avLst/>
            </a:prstGeom>
            <a:solidFill>
              <a:srgbClr val="FFFF00"/>
            </a:solidFill>
            <a:ln w="9525">
              <a:solidFill>
                <a:schemeClr val="tx1"/>
              </a:solidFill>
              <a:round/>
            </a:ln>
          </p:spPr>
          <p:txBody>
            <a:bodyPr wrap="none" anchor="ctr"/>
            <a:lstStyle/>
            <a:p>
              <a:endParaRPr lang="en-IN"/>
            </a:p>
          </p:txBody>
        </p:sp>
        <p:sp>
          <p:nvSpPr>
            <p:cNvPr id="11356" name="Text Box 41"/>
            <p:cNvSpPr txBox="1">
              <a:spLocks noChangeArrowheads="1"/>
            </p:cNvSpPr>
            <p:nvPr/>
          </p:nvSpPr>
          <p:spPr bwMode="auto">
            <a:xfrm rot="1800000">
              <a:off x="2986" y="2237"/>
              <a:ext cx="240" cy="326"/>
            </a:xfrm>
            <a:prstGeom prst="rect">
              <a:avLst/>
            </a:prstGeom>
            <a:noFill/>
            <a:ln w="9525">
              <a:noFill/>
              <a:miter lim="800000"/>
            </a:ln>
          </p:spPr>
          <p:txBody>
            <a:bodyPr>
              <a:spAutoFit/>
            </a:bodyPr>
            <a:lstStyle/>
            <a:p>
              <a:pPr>
                <a:spcBef>
                  <a:spcPct val="50000"/>
                </a:spcBef>
              </a:pPr>
              <a:r>
                <a:rPr lang="en-US" sz="1400"/>
                <a:t>b’d’</a:t>
              </a:r>
              <a:endParaRPr lang="en-US" sz="1400"/>
            </a:p>
          </p:txBody>
        </p:sp>
        <p:sp>
          <p:nvSpPr>
            <p:cNvPr id="11357" name="Oval 42"/>
            <p:cNvSpPr>
              <a:spLocks noChangeArrowheads="1"/>
            </p:cNvSpPr>
            <p:nvPr/>
          </p:nvSpPr>
          <p:spPr bwMode="auto">
            <a:xfrm>
              <a:off x="3586" y="2540"/>
              <a:ext cx="29" cy="29"/>
            </a:xfrm>
            <a:prstGeom prst="ellipse">
              <a:avLst/>
            </a:prstGeom>
            <a:solidFill>
              <a:srgbClr val="FFFF00"/>
            </a:solidFill>
            <a:ln w="9525">
              <a:solidFill>
                <a:schemeClr val="tx1"/>
              </a:solidFill>
              <a:round/>
            </a:ln>
          </p:spPr>
          <p:txBody>
            <a:bodyPr wrap="none" anchor="ctr"/>
            <a:lstStyle/>
            <a:p>
              <a:endParaRPr lang="en-IN"/>
            </a:p>
          </p:txBody>
        </p:sp>
        <p:sp>
          <p:nvSpPr>
            <p:cNvPr id="11358" name="Text Box 43"/>
            <p:cNvSpPr txBox="1">
              <a:spLocks noChangeArrowheads="1"/>
            </p:cNvSpPr>
            <p:nvPr/>
          </p:nvSpPr>
          <p:spPr bwMode="auto">
            <a:xfrm rot="1800000">
              <a:off x="3535" y="2385"/>
              <a:ext cx="240" cy="192"/>
            </a:xfrm>
            <a:prstGeom prst="rect">
              <a:avLst/>
            </a:prstGeom>
            <a:noFill/>
            <a:ln w="9525">
              <a:noFill/>
              <a:miter lim="800000"/>
            </a:ln>
          </p:spPr>
          <p:txBody>
            <a:bodyPr>
              <a:spAutoFit/>
            </a:bodyPr>
            <a:lstStyle/>
            <a:p>
              <a:r>
                <a:rPr lang="en-US" sz="1400"/>
                <a:t>c’</a:t>
              </a:r>
              <a:endParaRPr lang="en-US"/>
            </a:p>
          </p:txBody>
        </p:sp>
      </p:grpSp>
      <p:sp>
        <p:nvSpPr>
          <p:cNvPr id="51247" name="Text Box 47"/>
          <p:cNvSpPr txBox="1">
            <a:spLocks noChangeArrowheads="1"/>
          </p:cNvSpPr>
          <p:nvPr/>
        </p:nvSpPr>
        <p:spPr bwMode="auto">
          <a:xfrm>
            <a:off x="3986213" y="3240088"/>
            <a:ext cx="498475" cy="304800"/>
          </a:xfrm>
          <a:prstGeom prst="rect">
            <a:avLst/>
          </a:prstGeom>
          <a:noFill/>
          <a:ln w="9525">
            <a:noFill/>
            <a:miter lim="800000"/>
          </a:ln>
        </p:spPr>
        <p:txBody>
          <a:bodyPr>
            <a:spAutoFit/>
          </a:bodyPr>
          <a:lstStyle/>
          <a:p>
            <a:pPr>
              <a:spcBef>
                <a:spcPct val="50000"/>
              </a:spcBef>
            </a:pPr>
            <a:r>
              <a:rPr lang="en-US" sz="1400"/>
              <a:t>30</a:t>
            </a:r>
            <a:r>
              <a:rPr lang="en-US" sz="1400">
                <a:cs typeface="Arial" panose="02080604020202020204" pitchFamily="34" charset="0"/>
              </a:rPr>
              <a:t>º</a:t>
            </a:r>
            <a:endParaRPr lang="en-US" sz="1400">
              <a:cs typeface="Arial" panose="02080604020202020204" pitchFamily="34" charset="0"/>
            </a:endParaRPr>
          </a:p>
        </p:txBody>
      </p:sp>
      <p:sp>
        <p:nvSpPr>
          <p:cNvPr id="51248" name="Line 48"/>
          <p:cNvSpPr>
            <a:spLocks noChangeShapeType="1"/>
          </p:cNvSpPr>
          <p:nvPr/>
        </p:nvSpPr>
        <p:spPr bwMode="auto">
          <a:xfrm flipV="1">
            <a:off x="3562350" y="3505200"/>
            <a:ext cx="0" cy="1449388"/>
          </a:xfrm>
          <a:prstGeom prst="line">
            <a:avLst/>
          </a:prstGeom>
          <a:noFill/>
          <a:ln w="9525">
            <a:solidFill>
              <a:schemeClr val="bg2"/>
            </a:solidFill>
            <a:round/>
          </a:ln>
        </p:spPr>
        <p:txBody>
          <a:bodyPr/>
          <a:lstStyle/>
          <a:p>
            <a:endParaRPr lang="en-IN"/>
          </a:p>
        </p:txBody>
      </p:sp>
      <p:sp>
        <p:nvSpPr>
          <p:cNvPr id="51249" name="Line 49"/>
          <p:cNvSpPr>
            <a:spLocks noChangeShapeType="1"/>
          </p:cNvSpPr>
          <p:nvPr/>
        </p:nvSpPr>
        <p:spPr bwMode="auto">
          <a:xfrm flipV="1">
            <a:off x="4348163" y="3043238"/>
            <a:ext cx="0" cy="2747962"/>
          </a:xfrm>
          <a:prstGeom prst="line">
            <a:avLst/>
          </a:prstGeom>
          <a:noFill/>
          <a:ln w="9525">
            <a:solidFill>
              <a:schemeClr val="bg2"/>
            </a:solidFill>
            <a:round/>
          </a:ln>
        </p:spPr>
        <p:txBody>
          <a:bodyPr/>
          <a:lstStyle/>
          <a:p>
            <a:endParaRPr lang="en-IN"/>
          </a:p>
        </p:txBody>
      </p:sp>
      <p:sp>
        <p:nvSpPr>
          <p:cNvPr id="51250" name="Line 50"/>
          <p:cNvSpPr>
            <a:spLocks noChangeShapeType="1"/>
          </p:cNvSpPr>
          <p:nvPr/>
        </p:nvSpPr>
        <p:spPr bwMode="auto">
          <a:xfrm flipV="1">
            <a:off x="5141913" y="2595563"/>
            <a:ext cx="0" cy="2424112"/>
          </a:xfrm>
          <a:prstGeom prst="line">
            <a:avLst/>
          </a:prstGeom>
          <a:noFill/>
          <a:ln w="9525">
            <a:solidFill>
              <a:schemeClr val="bg2"/>
            </a:solidFill>
            <a:round/>
          </a:ln>
        </p:spPr>
        <p:txBody>
          <a:bodyPr/>
          <a:lstStyle/>
          <a:p>
            <a:endParaRPr lang="en-IN"/>
          </a:p>
        </p:txBody>
      </p:sp>
      <p:sp>
        <p:nvSpPr>
          <p:cNvPr id="51251" name="Line 51"/>
          <p:cNvSpPr>
            <a:spLocks noChangeShapeType="1"/>
          </p:cNvSpPr>
          <p:nvPr/>
        </p:nvSpPr>
        <p:spPr bwMode="auto">
          <a:xfrm>
            <a:off x="1008063" y="4854575"/>
            <a:ext cx="4254500" cy="0"/>
          </a:xfrm>
          <a:prstGeom prst="line">
            <a:avLst/>
          </a:prstGeom>
          <a:noFill/>
          <a:ln w="9525">
            <a:solidFill>
              <a:schemeClr val="bg2"/>
            </a:solidFill>
            <a:round/>
          </a:ln>
        </p:spPr>
        <p:txBody>
          <a:bodyPr/>
          <a:lstStyle/>
          <a:p>
            <a:endParaRPr lang="en-IN"/>
          </a:p>
        </p:txBody>
      </p:sp>
      <p:sp>
        <p:nvSpPr>
          <p:cNvPr id="51252" name="Oval 52"/>
          <p:cNvSpPr>
            <a:spLocks noChangeArrowheads="1"/>
          </p:cNvSpPr>
          <p:nvPr/>
        </p:nvSpPr>
        <p:spPr bwMode="auto">
          <a:xfrm>
            <a:off x="3541713" y="48275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51253" name="Oval 53"/>
          <p:cNvSpPr>
            <a:spLocks noChangeArrowheads="1"/>
          </p:cNvSpPr>
          <p:nvPr/>
        </p:nvSpPr>
        <p:spPr bwMode="auto">
          <a:xfrm>
            <a:off x="5122863" y="483076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51254" name="Text Box 54"/>
          <p:cNvSpPr txBox="1">
            <a:spLocks noChangeArrowheads="1"/>
          </p:cNvSpPr>
          <p:nvPr/>
        </p:nvSpPr>
        <p:spPr bwMode="auto">
          <a:xfrm>
            <a:off x="3241675" y="4702175"/>
            <a:ext cx="384175" cy="304800"/>
          </a:xfrm>
          <a:prstGeom prst="rect">
            <a:avLst/>
          </a:prstGeom>
          <a:noFill/>
          <a:ln w="9525">
            <a:noFill/>
            <a:miter lim="800000"/>
          </a:ln>
        </p:spPr>
        <p:txBody>
          <a:bodyPr>
            <a:spAutoFit/>
          </a:bodyPr>
          <a:lstStyle/>
          <a:p>
            <a:pPr>
              <a:spcBef>
                <a:spcPct val="50000"/>
              </a:spcBef>
            </a:pPr>
            <a:r>
              <a:rPr lang="en-US" sz="1400"/>
              <a:t>a</a:t>
            </a:r>
            <a:r>
              <a:rPr lang="en-US" sz="1400" baseline="-25000"/>
              <a:t>1</a:t>
            </a:r>
            <a:endParaRPr lang="en-US" sz="1400"/>
          </a:p>
        </p:txBody>
      </p:sp>
      <p:sp>
        <p:nvSpPr>
          <p:cNvPr id="51255" name="Text Box 55"/>
          <p:cNvSpPr txBox="1">
            <a:spLocks noChangeArrowheads="1"/>
          </p:cNvSpPr>
          <p:nvPr/>
        </p:nvSpPr>
        <p:spPr bwMode="auto">
          <a:xfrm>
            <a:off x="5116513" y="4649788"/>
            <a:ext cx="384175" cy="304800"/>
          </a:xfrm>
          <a:prstGeom prst="rect">
            <a:avLst/>
          </a:prstGeom>
          <a:noFill/>
          <a:ln w="9525">
            <a:noFill/>
            <a:miter lim="800000"/>
          </a:ln>
        </p:spPr>
        <p:txBody>
          <a:bodyPr>
            <a:spAutoFit/>
          </a:bodyPr>
          <a:lstStyle/>
          <a:p>
            <a:pPr>
              <a:spcBef>
                <a:spcPct val="50000"/>
              </a:spcBef>
            </a:pPr>
            <a:r>
              <a:rPr lang="en-US" sz="1400"/>
              <a:t>c</a:t>
            </a:r>
            <a:r>
              <a:rPr lang="en-US" sz="1400" baseline="-25000"/>
              <a:t>1</a:t>
            </a:r>
            <a:endParaRPr lang="en-US" sz="1400"/>
          </a:p>
        </p:txBody>
      </p:sp>
      <p:sp>
        <p:nvSpPr>
          <p:cNvPr id="51256" name="Line 56"/>
          <p:cNvSpPr>
            <a:spLocks noChangeShapeType="1"/>
          </p:cNvSpPr>
          <p:nvPr/>
        </p:nvSpPr>
        <p:spPr bwMode="auto">
          <a:xfrm>
            <a:off x="1919288" y="3952875"/>
            <a:ext cx="2565400" cy="0"/>
          </a:xfrm>
          <a:prstGeom prst="line">
            <a:avLst/>
          </a:prstGeom>
          <a:noFill/>
          <a:ln w="9525">
            <a:solidFill>
              <a:schemeClr val="bg2"/>
            </a:solidFill>
            <a:round/>
          </a:ln>
        </p:spPr>
        <p:txBody>
          <a:bodyPr/>
          <a:lstStyle/>
          <a:p>
            <a:endParaRPr lang="en-IN"/>
          </a:p>
        </p:txBody>
      </p:sp>
      <p:sp>
        <p:nvSpPr>
          <p:cNvPr id="51257" name="Line 57"/>
          <p:cNvSpPr>
            <a:spLocks noChangeShapeType="1"/>
          </p:cNvSpPr>
          <p:nvPr/>
        </p:nvSpPr>
        <p:spPr bwMode="auto">
          <a:xfrm>
            <a:off x="1927225" y="5768975"/>
            <a:ext cx="2565400" cy="0"/>
          </a:xfrm>
          <a:prstGeom prst="line">
            <a:avLst/>
          </a:prstGeom>
          <a:noFill/>
          <a:ln w="9525">
            <a:solidFill>
              <a:schemeClr val="bg2"/>
            </a:solidFill>
            <a:round/>
          </a:ln>
        </p:spPr>
        <p:txBody>
          <a:bodyPr/>
          <a:lstStyle/>
          <a:p>
            <a:endParaRPr lang="en-IN"/>
          </a:p>
        </p:txBody>
      </p:sp>
      <p:sp>
        <p:nvSpPr>
          <p:cNvPr id="51258" name="Oval 58"/>
          <p:cNvSpPr>
            <a:spLocks noChangeArrowheads="1"/>
          </p:cNvSpPr>
          <p:nvPr/>
        </p:nvSpPr>
        <p:spPr bwMode="auto">
          <a:xfrm>
            <a:off x="4324350" y="392588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51259" name="Text Box 59"/>
          <p:cNvSpPr txBox="1">
            <a:spLocks noChangeArrowheads="1"/>
          </p:cNvSpPr>
          <p:nvPr/>
        </p:nvSpPr>
        <p:spPr bwMode="auto">
          <a:xfrm>
            <a:off x="4216400" y="3652838"/>
            <a:ext cx="384175" cy="304800"/>
          </a:xfrm>
          <a:prstGeom prst="rect">
            <a:avLst/>
          </a:prstGeom>
          <a:noFill/>
          <a:ln w="9525">
            <a:noFill/>
            <a:miter lim="800000"/>
          </a:ln>
        </p:spPr>
        <p:txBody>
          <a:bodyPr>
            <a:spAutoFit/>
          </a:bodyPr>
          <a:lstStyle/>
          <a:p>
            <a:pPr>
              <a:spcBef>
                <a:spcPct val="50000"/>
              </a:spcBef>
            </a:pPr>
            <a:r>
              <a:rPr lang="en-US" sz="1400"/>
              <a:t>b</a:t>
            </a:r>
            <a:r>
              <a:rPr lang="en-US" sz="1400" baseline="-25000"/>
              <a:t>1</a:t>
            </a:r>
            <a:endParaRPr lang="en-US" sz="1400"/>
          </a:p>
        </p:txBody>
      </p:sp>
      <p:sp>
        <p:nvSpPr>
          <p:cNvPr id="51260" name="Oval 60"/>
          <p:cNvSpPr>
            <a:spLocks noChangeArrowheads="1"/>
          </p:cNvSpPr>
          <p:nvPr/>
        </p:nvSpPr>
        <p:spPr bwMode="auto">
          <a:xfrm>
            <a:off x="4321175" y="57451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51261" name="Text Box 61"/>
          <p:cNvSpPr txBox="1">
            <a:spLocks noChangeArrowheads="1"/>
          </p:cNvSpPr>
          <p:nvPr/>
        </p:nvSpPr>
        <p:spPr bwMode="auto">
          <a:xfrm>
            <a:off x="4208463" y="5740400"/>
            <a:ext cx="384175" cy="304800"/>
          </a:xfrm>
          <a:prstGeom prst="rect">
            <a:avLst/>
          </a:prstGeom>
          <a:noFill/>
          <a:ln w="9525">
            <a:noFill/>
            <a:miter lim="800000"/>
          </a:ln>
        </p:spPr>
        <p:txBody>
          <a:bodyPr>
            <a:spAutoFit/>
          </a:bodyPr>
          <a:lstStyle/>
          <a:p>
            <a:pPr>
              <a:spcBef>
                <a:spcPct val="50000"/>
              </a:spcBef>
            </a:pPr>
            <a:r>
              <a:rPr lang="en-US" sz="1400"/>
              <a:t>d</a:t>
            </a:r>
            <a:r>
              <a:rPr lang="en-US" sz="1400" baseline="-25000"/>
              <a:t>1</a:t>
            </a:r>
            <a:endParaRPr lang="en-US" sz="1400"/>
          </a:p>
        </p:txBody>
      </p:sp>
      <p:sp>
        <p:nvSpPr>
          <p:cNvPr id="51262" name="AutoShape 62"/>
          <p:cNvSpPr>
            <a:spLocks noChangeArrowheads="1"/>
          </p:cNvSpPr>
          <p:nvPr/>
        </p:nvSpPr>
        <p:spPr bwMode="auto">
          <a:xfrm>
            <a:off x="3563938" y="3946525"/>
            <a:ext cx="1577975" cy="1816100"/>
          </a:xfrm>
          <a:prstGeom prst="diamond">
            <a:avLst/>
          </a:prstGeom>
          <a:solidFill>
            <a:schemeClr val="accent1">
              <a:alpha val="0"/>
            </a:schemeClr>
          </a:solidFill>
          <a:ln w="22225">
            <a:solidFill>
              <a:schemeClr val="tx1"/>
            </a:solidFill>
            <a:miter lim="800000"/>
          </a:ln>
        </p:spPr>
        <p:txBody>
          <a:bodyPr wrap="none" anchor="ctr"/>
          <a:lstStyle/>
          <a:p>
            <a:endParaRPr lang="en-IN"/>
          </a:p>
        </p:txBody>
      </p:sp>
      <p:sp>
        <p:nvSpPr>
          <p:cNvPr id="51263" name="Line 63"/>
          <p:cNvSpPr>
            <a:spLocks noChangeShapeType="1"/>
          </p:cNvSpPr>
          <p:nvPr/>
        </p:nvSpPr>
        <p:spPr bwMode="auto">
          <a:xfrm rot="5400000" flipV="1">
            <a:off x="5571332" y="3520281"/>
            <a:ext cx="2228850" cy="2211387"/>
          </a:xfrm>
          <a:prstGeom prst="line">
            <a:avLst/>
          </a:prstGeom>
          <a:noFill/>
          <a:ln w="9525">
            <a:solidFill>
              <a:schemeClr val="bg2"/>
            </a:solidFill>
            <a:round/>
          </a:ln>
        </p:spPr>
        <p:txBody>
          <a:bodyPr/>
          <a:lstStyle/>
          <a:p>
            <a:endParaRPr lang="en-IN"/>
          </a:p>
        </p:txBody>
      </p:sp>
      <p:sp>
        <p:nvSpPr>
          <p:cNvPr id="51264" name="Arc 64"/>
          <p:cNvSpPr/>
          <p:nvPr/>
        </p:nvSpPr>
        <p:spPr bwMode="auto">
          <a:xfrm rot="8733638" flipH="1">
            <a:off x="5692775" y="3492500"/>
            <a:ext cx="161925" cy="152400"/>
          </a:xfrm>
          <a:custGeom>
            <a:avLst/>
            <a:gdLst>
              <a:gd name="T0" fmla="*/ 0 w 18811"/>
              <a:gd name="T1" fmla="*/ 0 h 21600"/>
              <a:gd name="T2" fmla="*/ 161925 w 18811"/>
              <a:gd name="T3" fmla="*/ 77491 h 21600"/>
              <a:gd name="T4" fmla="*/ 0 w 18811"/>
              <a:gd name="T5" fmla="*/ 152400 h 21600"/>
              <a:gd name="T6" fmla="*/ 0 60000 65536"/>
              <a:gd name="T7" fmla="*/ 0 60000 65536"/>
              <a:gd name="T8" fmla="*/ 0 60000 65536"/>
              <a:gd name="T9" fmla="*/ 0 w 18811"/>
              <a:gd name="T10" fmla="*/ 0 h 21600"/>
              <a:gd name="T11" fmla="*/ 18811 w 18811"/>
              <a:gd name="T12" fmla="*/ 21600 h 21600"/>
            </a:gdLst>
            <a:ahLst/>
            <a:cxnLst>
              <a:cxn ang="T6">
                <a:pos x="T0" y="T1"/>
              </a:cxn>
              <a:cxn ang="T7">
                <a:pos x="T2" y="T3"/>
              </a:cxn>
              <a:cxn ang="T8">
                <a:pos x="T4" y="T5"/>
              </a:cxn>
            </a:cxnLst>
            <a:rect l="T9" t="T10" r="T11" b="T12"/>
            <a:pathLst>
              <a:path w="18811" h="21600" fill="none" extrusionOk="0">
                <a:moveTo>
                  <a:pt x="-1" y="0"/>
                </a:moveTo>
                <a:cubicBezTo>
                  <a:pt x="7792" y="0"/>
                  <a:pt x="14980" y="4197"/>
                  <a:pt x="18810" y="10983"/>
                </a:cubicBezTo>
              </a:path>
              <a:path w="18811" h="21600" stroke="0" extrusionOk="0">
                <a:moveTo>
                  <a:pt x="-1" y="0"/>
                </a:moveTo>
                <a:cubicBezTo>
                  <a:pt x="7792" y="0"/>
                  <a:pt x="14980" y="4197"/>
                  <a:pt x="18810" y="10983"/>
                </a:cubicBezTo>
                <a:lnTo>
                  <a:pt x="0" y="21600"/>
                </a:lnTo>
                <a:close/>
              </a:path>
            </a:pathLst>
          </a:custGeom>
          <a:noFill/>
          <a:ln w="9525">
            <a:solidFill>
              <a:schemeClr val="tx1"/>
            </a:solidFill>
            <a:round/>
          </a:ln>
        </p:spPr>
        <p:txBody>
          <a:bodyPr wrap="none" anchor="ctr"/>
          <a:lstStyle/>
          <a:p>
            <a:endParaRPr lang="en-IN"/>
          </a:p>
        </p:txBody>
      </p:sp>
      <p:sp>
        <p:nvSpPr>
          <p:cNvPr id="51265" name="Text Box 65"/>
          <p:cNvSpPr txBox="1">
            <a:spLocks noChangeArrowheads="1"/>
          </p:cNvSpPr>
          <p:nvPr/>
        </p:nvSpPr>
        <p:spPr bwMode="auto">
          <a:xfrm>
            <a:off x="5730875" y="3508375"/>
            <a:ext cx="498475" cy="304800"/>
          </a:xfrm>
          <a:prstGeom prst="rect">
            <a:avLst/>
          </a:prstGeom>
          <a:noFill/>
          <a:ln w="9525">
            <a:noFill/>
            <a:miter lim="800000"/>
          </a:ln>
        </p:spPr>
        <p:txBody>
          <a:bodyPr>
            <a:spAutoFit/>
          </a:bodyPr>
          <a:lstStyle/>
          <a:p>
            <a:pPr>
              <a:spcBef>
                <a:spcPct val="50000"/>
              </a:spcBef>
            </a:pPr>
            <a:r>
              <a:rPr lang="en-US" sz="1400"/>
              <a:t>45</a:t>
            </a:r>
            <a:r>
              <a:rPr lang="en-US" sz="1400">
                <a:cs typeface="Arial" panose="02080604020202020204" pitchFamily="34" charset="0"/>
              </a:rPr>
              <a:t>º</a:t>
            </a:r>
            <a:endParaRPr lang="en-US" sz="1400">
              <a:cs typeface="Arial" panose="02080604020202020204" pitchFamily="34" charset="0"/>
            </a:endParaRPr>
          </a:p>
        </p:txBody>
      </p:sp>
      <p:grpSp>
        <p:nvGrpSpPr>
          <p:cNvPr id="3" name="Group 75"/>
          <p:cNvGrpSpPr/>
          <p:nvPr/>
        </p:nvGrpSpPr>
        <p:grpSpPr bwMode="auto">
          <a:xfrm rot="-2688871">
            <a:off x="5664200" y="3427413"/>
            <a:ext cx="2179638" cy="2471737"/>
            <a:chOff x="3949" y="436"/>
            <a:chExt cx="1373" cy="1557"/>
          </a:xfrm>
        </p:grpSpPr>
        <p:sp>
          <p:nvSpPr>
            <p:cNvPr id="11343" name="Oval 66"/>
            <p:cNvSpPr>
              <a:spLocks noChangeArrowheads="1"/>
            </p:cNvSpPr>
            <p:nvPr/>
          </p:nvSpPr>
          <p:spPr bwMode="auto">
            <a:xfrm>
              <a:off x="4113" y="1201"/>
              <a:ext cx="29" cy="29"/>
            </a:xfrm>
            <a:prstGeom prst="ellipse">
              <a:avLst/>
            </a:prstGeom>
            <a:solidFill>
              <a:srgbClr val="FFFF00"/>
            </a:solidFill>
            <a:ln w="9525">
              <a:solidFill>
                <a:schemeClr val="tx1"/>
              </a:solidFill>
              <a:round/>
            </a:ln>
          </p:spPr>
          <p:txBody>
            <a:bodyPr wrap="none" anchor="ctr"/>
            <a:lstStyle/>
            <a:p>
              <a:endParaRPr lang="en-IN"/>
            </a:p>
          </p:txBody>
        </p:sp>
        <p:sp>
          <p:nvSpPr>
            <p:cNvPr id="11344" name="Oval 67"/>
            <p:cNvSpPr>
              <a:spLocks noChangeArrowheads="1"/>
            </p:cNvSpPr>
            <p:nvPr/>
          </p:nvSpPr>
          <p:spPr bwMode="auto">
            <a:xfrm>
              <a:off x="5109" y="1203"/>
              <a:ext cx="29" cy="29"/>
            </a:xfrm>
            <a:prstGeom prst="ellipse">
              <a:avLst/>
            </a:prstGeom>
            <a:solidFill>
              <a:srgbClr val="FFFF00"/>
            </a:solidFill>
            <a:ln w="9525">
              <a:solidFill>
                <a:schemeClr val="tx1"/>
              </a:solidFill>
              <a:round/>
            </a:ln>
          </p:spPr>
          <p:txBody>
            <a:bodyPr wrap="none" anchor="ctr"/>
            <a:lstStyle/>
            <a:p>
              <a:endParaRPr lang="en-IN"/>
            </a:p>
          </p:txBody>
        </p:sp>
        <p:sp>
          <p:nvSpPr>
            <p:cNvPr id="11345" name="Text Box 68"/>
            <p:cNvSpPr txBox="1">
              <a:spLocks noChangeArrowheads="1"/>
            </p:cNvSpPr>
            <p:nvPr/>
          </p:nvSpPr>
          <p:spPr bwMode="auto">
            <a:xfrm rot="2700000">
              <a:off x="3924" y="1122"/>
              <a:ext cx="242" cy="192"/>
            </a:xfrm>
            <a:prstGeom prst="rect">
              <a:avLst/>
            </a:prstGeom>
            <a:noFill/>
            <a:ln w="9525">
              <a:noFill/>
              <a:miter lim="800000"/>
            </a:ln>
          </p:spPr>
          <p:txBody>
            <a:bodyPr>
              <a:spAutoFit/>
            </a:bodyPr>
            <a:lstStyle/>
            <a:p>
              <a:pPr>
                <a:spcBef>
                  <a:spcPct val="50000"/>
                </a:spcBef>
              </a:pPr>
              <a:r>
                <a:rPr lang="en-US" sz="1400"/>
                <a:t>a</a:t>
              </a:r>
              <a:r>
                <a:rPr lang="en-US" sz="1400" baseline="-25000"/>
                <a:t>1</a:t>
              </a:r>
              <a:endParaRPr lang="en-US" sz="1400"/>
            </a:p>
          </p:txBody>
        </p:sp>
        <p:sp>
          <p:nvSpPr>
            <p:cNvPr id="11346" name="Text Box 69"/>
            <p:cNvSpPr txBox="1">
              <a:spLocks noChangeArrowheads="1"/>
            </p:cNvSpPr>
            <p:nvPr/>
          </p:nvSpPr>
          <p:spPr bwMode="auto">
            <a:xfrm rot="2700000">
              <a:off x="5105" y="1086"/>
              <a:ext cx="242" cy="192"/>
            </a:xfrm>
            <a:prstGeom prst="rect">
              <a:avLst/>
            </a:prstGeom>
            <a:noFill/>
            <a:ln w="9525">
              <a:noFill/>
              <a:miter lim="800000"/>
            </a:ln>
          </p:spPr>
          <p:txBody>
            <a:bodyPr>
              <a:spAutoFit/>
            </a:bodyPr>
            <a:lstStyle/>
            <a:p>
              <a:pPr>
                <a:spcBef>
                  <a:spcPct val="50000"/>
                </a:spcBef>
              </a:pPr>
              <a:r>
                <a:rPr lang="en-US" sz="1400"/>
                <a:t>c</a:t>
              </a:r>
              <a:r>
                <a:rPr lang="en-US" sz="1400" baseline="-25000"/>
                <a:t>1</a:t>
              </a:r>
              <a:endParaRPr lang="en-US" sz="1400"/>
            </a:p>
          </p:txBody>
        </p:sp>
        <p:sp>
          <p:nvSpPr>
            <p:cNvPr id="11347" name="Oval 70"/>
            <p:cNvSpPr>
              <a:spLocks noChangeArrowheads="1"/>
            </p:cNvSpPr>
            <p:nvPr/>
          </p:nvSpPr>
          <p:spPr bwMode="auto">
            <a:xfrm>
              <a:off x="4606" y="633"/>
              <a:ext cx="29" cy="29"/>
            </a:xfrm>
            <a:prstGeom prst="ellipse">
              <a:avLst/>
            </a:prstGeom>
            <a:solidFill>
              <a:srgbClr val="FFFF00"/>
            </a:solidFill>
            <a:ln w="9525">
              <a:solidFill>
                <a:schemeClr val="tx1"/>
              </a:solidFill>
              <a:round/>
            </a:ln>
          </p:spPr>
          <p:txBody>
            <a:bodyPr wrap="none" anchor="ctr"/>
            <a:lstStyle/>
            <a:p>
              <a:endParaRPr lang="en-IN"/>
            </a:p>
          </p:txBody>
        </p:sp>
        <p:sp>
          <p:nvSpPr>
            <p:cNvPr id="11348" name="Text Box 71"/>
            <p:cNvSpPr txBox="1">
              <a:spLocks noChangeArrowheads="1"/>
            </p:cNvSpPr>
            <p:nvPr/>
          </p:nvSpPr>
          <p:spPr bwMode="auto">
            <a:xfrm rot="2700000">
              <a:off x="4538" y="461"/>
              <a:ext cx="242" cy="192"/>
            </a:xfrm>
            <a:prstGeom prst="rect">
              <a:avLst/>
            </a:prstGeom>
            <a:noFill/>
            <a:ln w="9525">
              <a:noFill/>
              <a:miter lim="800000"/>
            </a:ln>
          </p:spPr>
          <p:txBody>
            <a:bodyPr>
              <a:spAutoFit/>
            </a:bodyPr>
            <a:lstStyle/>
            <a:p>
              <a:pPr>
                <a:spcBef>
                  <a:spcPct val="50000"/>
                </a:spcBef>
              </a:pPr>
              <a:r>
                <a:rPr lang="en-US" sz="1400"/>
                <a:t>b</a:t>
              </a:r>
              <a:r>
                <a:rPr lang="en-US" sz="1400" baseline="-25000"/>
                <a:t>1</a:t>
              </a:r>
              <a:endParaRPr lang="en-US" sz="1400"/>
            </a:p>
          </p:txBody>
        </p:sp>
        <p:sp>
          <p:nvSpPr>
            <p:cNvPr id="11349" name="Oval 72"/>
            <p:cNvSpPr>
              <a:spLocks noChangeArrowheads="1"/>
            </p:cNvSpPr>
            <p:nvPr/>
          </p:nvSpPr>
          <p:spPr bwMode="auto">
            <a:xfrm>
              <a:off x="4604" y="1779"/>
              <a:ext cx="29" cy="29"/>
            </a:xfrm>
            <a:prstGeom prst="ellipse">
              <a:avLst/>
            </a:prstGeom>
            <a:solidFill>
              <a:srgbClr val="FFFF00"/>
            </a:solidFill>
            <a:ln w="9525">
              <a:solidFill>
                <a:schemeClr val="tx1"/>
              </a:solidFill>
              <a:round/>
            </a:ln>
          </p:spPr>
          <p:txBody>
            <a:bodyPr wrap="none" anchor="ctr"/>
            <a:lstStyle/>
            <a:p>
              <a:endParaRPr lang="en-IN"/>
            </a:p>
          </p:txBody>
        </p:sp>
        <p:sp>
          <p:nvSpPr>
            <p:cNvPr id="11350" name="Text Box 73"/>
            <p:cNvSpPr txBox="1">
              <a:spLocks noChangeArrowheads="1"/>
            </p:cNvSpPr>
            <p:nvPr/>
          </p:nvSpPr>
          <p:spPr bwMode="auto">
            <a:xfrm rot="2700000">
              <a:off x="4533" y="1776"/>
              <a:ext cx="242" cy="192"/>
            </a:xfrm>
            <a:prstGeom prst="rect">
              <a:avLst/>
            </a:prstGeom>
            <a:noFill/>
            <a:ln w="9525">
              <a:noFill/>
              <a:miter lim="800000"/>
            </a:ln>
          </p:spPr>
          <p:txBody>
            <a:bodyPr>
              <a:spAutoFit/>
            </a:bodyPr>
            <a:lstStyle/>
            <a:p>
              <a:pPr>
                <a:spcBef>
                  <a:spcPct val="50000"/>
                </a:spcBef>
              </a:pPr>
              <a:r>
                <a:rPr lang="en-US" sz="1400"/>
                <a:t>d</a:t>
              </a:r>
              <a:r>
                <a:rPr lang="en-US" sz="1400" baseline="-25000"/>
                <a:t>1</a:t>
              </a:r>
              <a:endParaRPr lang="en-US" sz="1400"/>
            </a:p>
          </p:txBody>
        </p:sp>
        <p:sp>
          <p:nvSpPr>
            <p:cNvPr id="11351" name="AutoShape 74"/>
            <p:cNvSpPr>
              <a:spLocks noChangeArrowheads="1"/>
            </p:cNvSpPr>
            <p:nvPr/>
          </p:nvSpPr>
          <p:spPr bwMode="auto">
            <a:xfrm>
              <a:off x="4127" y="646"/>
              <a:ext cx="994" cy="1144"/>
            </a:xfrm>
            <a:prstGeom prst="diamond">
              <a:avLst/>
            </a:prstGeom>
            <a:solidFill>
              <a:schemeClr val="accent1">
                <a:alpha val="0"/>
              </a:schemeClr>
            </a:solidFill>
            <a:ln w="22225">
              <a:solidFill>
                <a:schemeClr val="tx1"/>
              </a:solidFill>
              <a:miter lim="800000"/>
            </a:ln>
          </p:spPr>
          <p:txBody>
            <a:bodyPr wrap="none" anchor="ctr"/>
            <a:lstStyle/>
            <a:p>
              <a:endParaRPr lang="en-IN"/>
            </a:p>
          </p:txBody>
        </p:sp>
      </p:grpSp>
      <p:sp>
        <p:nvSpPr>
          <p:cNvPr id="51276" name="Line 76"/>
          <p:cNvSpPr>
            <a:spLocks noChangeShapeType="1"/>
          </p:cNvSpPr>
          <p:nvPr/>
        </p:nvSpPr>
        <p:spPr bwMode="auto">
          <a:xfrm flipV="1">
            <a:off x="6102350" y="2701925"/>
            <a:ext cx="0" cy="1338263"/>
          </a:xfrm>
          <a:prstGeom prst="line">
            <a:avLst/>
          </a:prstGeom>
          <a:noFill/>
          <a:ln w="9525">
            <a:solidFill>
              <a:schemeClr val="bg2"/>
            </a:solidFill>
            <a:round/>
          </a:ln>
        </p:spPr>
        <p:txBody>
          <a:bodyPr/>
          <a:lstStyle/>
          <a:p>
            <a:endParaRPr lang="en-IN"/>
          </a:p>
        </p:txBody>
      </p:sp>
      <p:sp>
        <p:nvSpPr>
          <p:cNvPr id="51277" name="Line 77"/>
          <p:cNvSpPr>
            <a:spLocks noChangeShapeType="1"/>
          </p:cNvSpPr>
          <p:nvPr/>
        </p:nvSpPr>
        <p:spPr bwMode="auto">
          <a:xfrm flipV="1">
            <a:off x="6186488" y="3519488"/>
            <a:ext cx="0" cy="1714500"/>
          </a:xfrm>
          <a:prstGeom prst="line">
            <a:avLst/>
          </a:prstGeom>
          <a:noFill/>
          <a:ln w="9525">
            <a:solidFill>
              <a:schemeClr val="bg2"/>
            </a:solidFill>
            <a:round/>
          </a:ln>
        </p:spPr>
        <p:txBody>
          <a:bodyPr/>
          <a:lstStyle/>
          <a:p>
            <a:endParaRPr lang="en-IN"/>
          </a:p>
        </p:txBody>
      </p:sp>
      <p:sp>
        <p:nvSpPr>
          <p:cNvPr id="51278" name="Line 78"/>
          <p:cNvSpPr>
            <a:spLocks noChangeShapeType="1"/>
          </p:cNvSpPr>
          <p:nvPr/>
        </p:nvSpPr>
        <p:spPr bwMode="auto">
          <a:xfrm flipV="1">
            <a:off x="7305675" y="2482850"/>
            <a:ext cx="0" cy="1639888"/>
          </a:xfrm>
          <a:prstGeom prst="line">
            <a:avLst/>
          </a:prstGeom>
          <a:noFill/>
          <a:ln w="9525">
            <a:solidFill>
              <a:schemeClr val="bg2"/>
            </a:solidFill>
            <a:round/>
          </a:ln>
        </p:spPr>
        <p:txBody>
          <a:bodyPr/>
          <a:lstStyle/>
          <a:p>
            <a:endParaRPr lang="en-IN"/>
          </a:p>
        </p:txBody>
      </p:sp>
      <p:sp>
        <p:nvSpPr>
          <p:cNvPr id="51279" name="Line 79"/>
          <p:cNvSpPr>
            <a:spLocks noChangeShapeType="1"/>
          </p:cNvSpPr>
          <p:nvPr/>
        </p:nvSpPr>
        <p:spPr bwMode="auto">
          <a:xfrm flipV="1">
            <a:off x="7386638" y="3025775"/>
            <a:ext cx="0" cy="2308225"/>
          </a:xfrm>
          <a:prstGeom prst="line">
            <a:avLst/>
          </a:prstGeom>
          <a:noFill/>
          <a:ln w="9525">
            <a:solidFill>
              <a:schemeClr val="bg2"/>
            </a:solidFill>
            <a:round/>
          </a:ln>
        </p:spPr>
        <p:txBody>
          <a:bodyPr/>
          <a:lstStyle/>
          <a:p>
            <a:endParaRPr lang="en-IN"/>
          </a:p>
        </p:txBody>
      </p:sp>
      <p:sp>
        <p:nvSpPr>
          <p:cNvPr id="51280" name="Line 80"/>
          <p:cNvSpPr>
            <a:spLocks noChangeShapeType="1"/>
          </p:cNvSpPr>
          <p:nvPr/>
        </p:nvSpPr>
        <p:spPr bwMode="auto">
          <a:xfrm>
            <a:off x="5141913" y="2605088"/>
            <a:ext cx="2220912" cy="0"/>
          </a:xfrm>
          <a:prstGeom prst="line">
            <a:avLst/>
          </a:prstGeom>
          <a:noFill/>
          <a:ln w="9525">
            <a:solidFill>
              <a:schemeClr val="bg2"/>
            </a:solidFill>
            <a:round/>
          </a:ln>
        </p:spPr>
        <p:txBody>
          <a:bodyPr/>
          <a:lstStyle/>
          <a:p>
            <a:endParaRPr lang="en-IN"/>
          </a:p>
        </p:txBody>
      </p:sp>
      <p:sp>
        <p:nvSpPr>
          <p:cNvPr id="51281" name="Line 81"/>
          <p:cNvSpPr>
            <a:spLocks noChangeShapeType="1"/>
          </p:cNvSpPr>
          <p:nvPr/>
        </p:nvSpPr>
        <p:spPr bwMode="auto">
          <a:xfrm>
            <a:off x="4344988" y="3049588"/>
            <a:ext cx="3190875" cy="0"/>
          </a:xfrm>
          <a:prstGeom prst="line">
            <a:avLst/>
          </a:prstGeom>
          <a:noFill/>
          <a:ln w="9525">
            <a:solidFill>
              <a:schemeClr val="bg2"/>
            </a:solidFill>
            <a:round/>
          </a:ln>
        </p:spPr>
        <p:txBody>
          <a:bodyPr/>
          <a:lstStyle/>
          <a:p>
            <a:endParaRPr lang="en-IN"/>
          </a:p>
        </p:txBody>
      </p:sp>
      <p:sp>
        <p:nvSpPr>
          <p:cNvPr id="51282" name="Line 82"/>
          <p:cNvSpPr>
            <a:spLocks noChangeShapeType="1"/>
          </p:cNvSpPr>
          <p:nvPr/>
        </p:nvSpPr>
        <p:spPr bwMode="auto">
          <a:xfrm>
            <a:off x="3546475" y="3519488"/>
            <a:ext cx="2740025" cy="0"/>
          </a:xfrm>
          <a:prstGeom prst="line">
            <a:avLst/>
          </a:prstGeom>
          <a:noFill/>
          <a:ln w="9525">
            <a:solidFill>
              <a:schemeClr val="bg2"/>
            </a:solidFill>
            <a:round/>
          </a:ln>
        </p:spPr>
        <p:txBody>
          <a:bodyPr/>
          <a:lstStyle/>
          <a:p>
            <a:endParaRPr lang="en-IN"/>
          </a:p>
        </p:txBody>
      </p:sp>
      <p:sp>
        <p:nvSpPr>
          <p:cNvPr id="51283" name="Oval 83"/>
          <p:cNvSpPr>
            <a:spLocks noChangeArrowheads="1"/>
          </p:cNvSpPr>
          <p:nvPr/>
        </p:nvSpPr>
        <p:spPr bwMode="auto">
          <a:xfrm>
            <a:off x="6169025" y="350043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51285" name="Oval 85"/>
          <p:cNvSpPr>
            <a:spLocks noChangeArrowheads="1"/>
          </p:cNvSpPr>
          <p:nvPr/>
        </p:nvSpPr>
        <p:spPr bwMode="auto">
          <a:xfrm>
            <a:off x="6081713" y="303212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51286" name="Text Box 86"/>
          <p:cNvSpPr txBox="1">
            <a:spLocks noChangeArrowheads="1"/>
          </p:cNvSpPr>
          <p:nvPr/>
        </p:nvSpPr>
        <p:spPr bwMode="auto">
          <a:xfrm>
            <a:off x="5811838" y="2867025"/>
            <a:ext cx="468312" cy="304800"/>
          </a:xfrm>
          <a:prstGeom prst="rect">
            <a:avLst/>
          </a:prstGeom>
          <a:noFill/>
          <a:ln w="9525">
            <a:noFill/>
            <a:miter lim="800000"/>
          </a:ln>
        </p:spPr>
        <p:txBody>
          <a:bodyPr>
            <a:spAutoFit/>
          </a:bodyPr>
          <a:lstStyle/>
          <a:p>
            <a:pPr>
              <a:spcBef>
                <a:spcPct val="50000"/>
              </a:spcBef>
            </a:pPr>
            <a:r>
              <a:rPr lang="en-US" sz="1400"/>
              <a:t>b</a:t>
            </a:r>
            <a:r>
              <a:rPr lang="en-US" sz="1400" baseline="-25000"/>
              <a:t>1</a:t>
            </a:r>
            <a:r>
              <a:rPr lang="en-US" sz="1400"/>
              <a:t>’</a:t>
            </a:r>
            <a:endParaRPr lang="en-US" sz="1400"/>
          </a:p>
        </p:txBody>
      </p:sp>
      <p:sp>
        <p:nvSpPr>
          <p:cNvPr id="51287" name="Oval 87"/>
          <p:cNvSpPr>
            <a:spLocks noChangeArrowheads="1"/>
          </p:cNvSpPr>
          <p:nvPr/>
        </p:nvSpPr>
        <p:spPr bwMode="auto">
          <a:xfrm>
            <a:off x="7281863" y="258127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51288" name="Text Box 88"/>
          <p:cNvSpPr txBox="1">
            <a:spLocks noChangeArrowheads="1"/>
          </p:cNvSpPr>
          <p:nvPr/>
        </p:nvSpPr>
        <p:spPr bwMode="auto">
          <a:xfrm>
            <a:off x="7046913" y="2276475"/>
            <a:ext cx="468312" cy="304800"/>
          </a:xfrm>
          <a:prstGeom prst="rect">
            <a:avLst/>
          </a:prstGeom>
          <a:noFill/>
          <a:ln w="9525">
            <a:noFill/>
            <a:miter lim="800000"/>
          </a:ln>
        </p:spPr>
        <p:txBody>
          <a:bodyPr>
            <a:spAutoFit/>
          </a:bodyPr>
          <a:lstStyle/>
          <a:p>
            <a:pPr>
              <a:spcBef>
                <a:spcPct val="50000"/>
              </a:spcBef>
            </a:pPr>
            <a:r>
              <a:rPr lang="en-US" sz="1400"/>
              <a:t>c</a:t>
            </a:r>
            <a:r>
              <a:rPr lang="en-US" sz="1400" baseline="-25000"/>
              <a:t>1</a:t>
            </a:r>
            <a:r>
              <a:rPr lang="en-US" sz="1400"/>
              <a:t>’</a:t>
            </a:r>
            <a:endParaRPr lang="en-US" sz="1400"/>
          </a:p>
        </p:txBody>
      </p:sp>
      <p:sp>
        <p:nvSpPr>
          <p:cNvPr id="51289" name="Oval 89"/>
          <p:cNvSpPr>
            <a:spLocks noChangeArrowheads="1"/>
          </p:cNvSpPr>
          <p:nvPr/>
        </p:nvSpPr>
        <p:spPr bwMode="auto">
          <a:xfrm>
            <a:off x="7362825" y="3032125"/>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51290" name="Text Box 90"/>
          <p:cNvSpPr txBox="1">
            <a:spLocks noChangeArrowheads="1"/>
          </p:cNvSpPr>
          <p:nvPr/>
        </p:nvSpPr>
        <p:spPr bwMode="auto">
          <a:xfrm>
            <a:off x="7359650" y="2890838"/>
            <a:ext cx="468313" cy="304800"/>
          </a:xfrm>
          <a:prstGeom prst="rect">
            <a:avLst/>
          </a:prstGeom>
          <a:noFill/>
          <a:ln w="9525">
            <a:noFill/>
            <a:miter lim="800000"/>
          </a:ln>
        </p:spPr>
        <p:txBody>
          <a:bodyPr>
            <a:spAutoFit/>
          </a:bodyPr>
          <a:lstStyle/>
          <a:p>
            <a:pPr>
              <a:spcBef>
                <a:spcPct val="50000"/>
              </a:spcBef>
            </a:pPr>
            <a:r>
              <a:rPr lang="en-US" sz="1400"/>
              <a:t>d</a:t>
            </a:r>
            <a:r>
              <a:rPr lang="en-US" sz="1400" baseline="-25000"/>
              <a:t>1</a:t>
            </a:r>
            <a:r>
              <a:rPr lang="en-US" sz="1400"/>
              <a:t>’</a:t>
            </a:r>
            <a:endParaRPr lang="en-US" sz="1400"/>
          </a:p>
        </p:txBody>
      </p:sp>
      <p:sp>
        <p:nvSpPr>
          <p:cNvPr id="51291" name="Line 91"/>
          <p:cNvSpPr>
            <a:spLocks noChangeShapeType="1"/>
          </p:cNvSpPr>
          <p:nvPr/>
        </p:nvSpPr>
        <p:spPr bwMode="auto">
          <a:xfrm flipH="1" flipV="1">
            <a:off x="6102350" y="3049588"/>
            <a:ext cx="84138" cy="473075"/>
          </a:xfrm>
          <a:prstGeom prst="line">
            <a:avLst/>
          </a:prstGeom>
          <a:noFill/>
          <a:ln w="22225">
            <a:solidFill>
              <a:schemeClr val="tx1"/>
            </a:solidFill>
            <a:round/>
          </a:ln>
        </p:spPr>
        <p:txBody>
          <a:bodyPr/>
          <a:lstStyle/>
          <a:p>
            <a:endParaRPr lang="en-IN"/>
          </a:p>
        </p:txBody>
      </p:sp>
      <p:sp>
        <p:nvSpPr>
          <p:cNvPr id="51292" name="Line 92"/>
          <p:cNvSpPr>
            <a:spLocks noChangeShapeType="1"/>
          </p:cNvSpPr>
          <p:nvPr/>
        </p:nvSpPr>
        <p:spPr bwMode="auto">
          <a:xfrm flipV="1">
            <a:off x="6102350" y="2605088"/>
            <a:ext cx="1203325" cy="450850"/>
          </a:xfrm>
          <a:prstGeom prst="line">
            <a:avLst/>
          </a:prstGeom>
          <a:noFill/>
          <a:ln w="22225">
            <a:solidFill>
              <a:schemeClr val="tx1"/>
            </a:solidFill>
            <a:round/>
          </a:ln>
        </p:spPr>
        <p:txBody>
          <a:bodyPr/>
          <a:lstStyle/>
          <a:p>
            <a:endParaRPr lang="en-IN"/>
          </a:p>
        </p:txBody>
      </p:sp>
      <p:sp>
        <p:nvSpPr>
          <p:cNvPr id="51293" name="Line 93"/>
          <p:cNvSpPr>
            <a:spLocks noChangeShapeType="1"/>
          </p:cNvSpPr>
          <p:nvPr/>
        </p:nvSpPr>
        <p:spPr bwMode="auto">
          <a:xfrm flipH="1" flipV="1">
            <a:off x="7305675" y="2605088"/>
            <a:ext cx="84138" cy="454025"/>
          </a:xfrm>
          <a:prstGeom prst="line">
            <a:avLst/>
          </a:prstGeom>
          <a:noFill/>
          <a:ln w="22225">
            <a:solidFill>
              <a:schemeClr val="tx1"/>
            </a:solidFill>
            <a:round/>
          </a:ln>
        </p:spPr>
        <p:txBody>
          <a:bodyPr/>
          <a:lstStyle/>
          <a:p>
            <a:endParaRPr lang="en-IN"/>
          </a:p>
        </p:txBody>
      </p:sp>
      <p:sp>
        <p:nvSpPr>
          <p:cNvPr id="51294" name="Line 94"/>
          <p:cNvSpPr>
            <a:spLocks noChangeShapeType="1"/>
          </p:cNvSpPr>
          <p:nvPr/>
        </p:nvSpPr>
        <p:spPr bwMode="auto">
          <a:xfrm flipV="1">
            <a:off x="6189663" y="3065463"/>
            <a:ext cx="1203325" cy="450850"/>
          </a:xfrm>
          <a:prstGeom prst="line">
            <a:avLst/>
          </a:prstGeom>
          <a:noFill/>
          <a:ln w="22225">
            <a:solidFill>
              <a:schemeClr val="tx1"/>
            </a:solidFill>
            <a:round/>
          </a:ln>
        </p:spPr>
        <p:txBody>
          <a:bodyPr/>
          <a:lstStyle/>
          <a:p>
            <a:endParaRPr lang="en-IN"/>
          </a:p>
        </p:txBody>
      </p:sp>
      <p:sp>
        <p:nvSpPr>
          <p:cNvPr id="51295" name="Text Box 95"/>
          <p:cNvSpPr txBox="1">
            <a:spLocks noChangeArrowheads="1"/>
          </p:cNvSpPr>
          <p:nvPr/>
        </p:nvSpPr>
        <p:spPr bwMode="auto">
          <a:xfrm>
            <a:off x="211138" y="1143000"/>
            <a:ext cx="2849562" cy="1314450"/>
          </a:xfrm>
          <a:prstGeom prst="rect">
            <a:avLst/>
          </a:prstGeom>
          <a:solidFill>
            <a:srgbClr val="FFCC00"/>
          </a:solidFill>
          <a:ln w="9525">
            <a:noFill/>
            <a:miter lim="800000"/>
          </a:ln>
        </p:spPr>
        <p:txBody>
          <a:bodyPr>
            <a:spAutoFit/>
          </a:bodyPr>
          <a:lstStyle/>
          <a:p>
            <a:pPr>
              <a:spcBef>
                <a:spcPct val="50000"/>
              </a:spcBef>
            </a:pPr>
            <a:r>
              <a:rPr lang="en-US" sz="1600" b="1">
                <a:solidFill>
                  <a:schemeClr val="accent2"/>
                </a:solidFill>
              </a:rPr>
              <a:t>Keep AC parallel to the H.P. &amp; BD perpendicular to V.P. (considering inclination of AC as inclination of the plane)</a:t>
            </a:r>
            <a:endParaRPr lang="en-US" sz="1600" b="1">
              <a:solidFill>
                <a:schemeClr val="accent2"/>
              </a:solidFill>
            </a:endParaRPr>
          </a:p>
        </p:txBody>
      </p:sp>
      <p:sp>
        <p:nvSpPr>
          <p:cNvPr id="51296" name="Text Box 96"/>
          <p:cNvSpPr txBox="1">
            <a:spLocks noChangeArrowheads="1"/>
          </p:cNvSpPr>
          <p:nvPr/>
        </p:nvSpPr>
        <p:spPr bwMode="auto">
          <a:xfrm>
            <a:off x="3232150" y="1143000"/>
            <a:ext cx="2849563" cy="825500"/>
          </a:xfrm>
          <a:prstGeom prst="rect">
            <a:avLst/>
          </a:prstGeom>
          <a:solidFill>
            <a:srgbClr val="FFCC00"/>
          </a:solidFill>
          <a:ln w="9525">
            <a:noFill/>
            <a:miter lim="800000"/>
          </a:ln>
        </p:spPr>
        <p:txBody>
          <a:bodyPr>
            <a:spAutoFit/>
          </a:bodyPr>
          <a:lstStyle/>
          <a:p>
            <a:pPr>
              <a:spcBef>
                <a:spcPct val="50000"/>
              </a:spcBef>
            </a:pPr>
            <a:r>
              <a:rPr lang="en-US" sz="1600" b="1">
                <a:solidFill>
                  <a:schemeClr val="accent2"/>
                </a:solidFill>
              </a:rPr>
              <a:t>Incline AC at 30</a:t>
            </a:r>
            <a:r>
              <a:rPr lang="en-US" sz="1600" b="1">
                <a:solidFill>
                  <a:schemeClr val="accent2"/>
                </a:solidFill>
                <a:cs typeface="Arial" panose="02080604020202020204" pitchFamily="34" charset="0"/>
              </a:rPr>
              <a:t>º to the H.P. i.e. incline the edge view (FV) at 30º to the HP</a:t>
            </a:r>
            <a:endParaRPr lang="en-US" sz="1600" b="1">
              <a:solidFill>
                <a:schemeClr val="accent2"/>
              </a:solidFill>
              <a:cs typeface="Arial" panose="02080604020202020204" pitchFamily="34" charset="0"/>
            </a:endParaRPr>
          </a:p>
        </p:txBody>
      </p:sp>
      <p:sp>
        <p:nvSpPr>
          <p:cNvPr id="51297" name="Text Box 97"/>
          <p:cNvSpPr txBox="1">
            <a:spLocks noChangeArrowheads="1"/>
          </p:cNvSpPr>
          <p:nvPr/>
        </p:nvSpPr>
        <p:spPr bwMode="auto">
          <a:xfrm>
            <a:off x="6127750" y="1295400"/>
            <a:ext cx="2849563" cy="336550"/>
          </a:xfrm>
          <a:prstGeom prst="rect">
            <a:avLst/>
          </a:prstGeom>
          <a:solidFill>
            <a:srgbClr val="FFCC00"/>
          </a:solidFill>
          <a:ln w="9525">
            <a:noFill/>
            <a:miter lim="800000"/>
          </a:ln>
        </p:spPr>
        <p:txBody>
          <a:bodyPr>
            <a:spAutoFit/>
          </a:bodyPr>
          <a:lstStyle/>
          <a:p>
            <a:pPr>
              <a:spcBef>
                <a:spcPct val="50000"/>
              </a:spcBef>
            </a:pPr>
            <a:r>
              <a:rPr lang="en-US" sz="1600" b="1">
                <a:solidFill>
                  <a:schemeClr val="accent2"/>
                </a:solidFill>
              </a:rPr>
              <a:t>Incline BD at 45</a:t>
            </a:r>
            <a:r>
              <a:rPr lang="en-US" sz="1600" b="1">
                <a:solidFill>
                  <a:schemeClr val="accent2"/>
                </a:solidFill>
                <a:cs typeface="Arial" panose="02080604020202020204" pitchFamily="34" charset="0"/>
              </a:rPr>
              <a:t>º to the V.P.</a:t>
            </a:r>
            <a:endParaRPr lang="en-US" sz="1600" b="1">
              <a:solidFill>
                <a:schemeClr val="accent2"/>
              </a:solidFill>
              <a:cs typeface="Arial" panose="02080604020202020204" pitchFamily="34" charset="0"/>
            </a:endParaRPr>
          </a:p>
        </p:txBody>
      </p:sp>
      <p:sp>
        <p:nvSpPr>
          <p:cNvPr id="51298" name="Text Box 98"/>
          <p:cNvSpPr txBox="1">
            <a:spLocks noChangeArrowheads="1"/>
          </p:cNvSpPr>
          <p:nvPr/>
        </p:nvSpPr>
        <p:spPr bwMode="auto">
          <a:xfrm>
            <a:off x="6081713" y="3492500"/>
            <a:ext cx="468312" cy="304800"/>
          </a:xfrm>
          <a:prstGeom prst="rect">
            <a:avLst/>
          </a:prstGeom>
          <a:noFill/>
          <a:ln w="9525">
            <a:noFill/>
            <a:miter lim="800000"/>
          </a:ln>
        </p:spPr>
        <p:txBody>
          <a:bodyPr>
            <a:spAutoFit/>
          </a:bodyPr>
          <a:lstStyle/>
          <a:p>
            <a:pPr>
              <a:spcBef>
                <a:spcPct val="50000"/>
              </a:spcBef>
            </a:pPr>
            <a:r>
              <a:rPr lang="en-US" sz="1400"/>
              <a:t>a</a:t>
            </a:r>
            <a:r>
              <a:rPr lang="en-US" sz="1400" baseline="-25000"/>
              <a:t>1</a:t>
            </a:r>
            <a:r>
              <a:rPr lang="en-US" sz="1400"/>
              <a:t>’</a:t>
            </a:r>
            <a:endParaRPr lang="en-US" sz="1400"/>
          </a:p>
        </p:txBody>
      </p:sp>
      <p:sp>
        <p:nvSpPr>
          <p:cNvPr id="51299" name="Line 99"/>
          <p:cNvSpPr>
            <a:spLocks noChangeShapeType="1"/>
          </p:cNvSpPr>
          <p:nvPr/>
        </p:nvSpPr>
        <p:spPr bwMode="auto">
          <a:xfrm rot="19800000" flipV="1">
            <a:off x="3411538" y="2984500"/>
            <a:ext cx="2076450" cy="9525"/>
          </a:xfrm>
          <a:prstGeom prst="line">
            <a:avLst/>
          </a:prstGeom>
          <a:noFill/>
          <a:ln w="9525">
            <a:solidFill>
              <a:srgbClr val="00FFFF"/>
            </a:solidFill>
            <a:round/>
          </a:ln>
        </p:spPr>
        <p:txBody>
          <a:bodyPr/>
          <a:lstStyle/>
          <a:p>
            <a:endParaRPr lang="en-IN"/>
          </a:p>
        </p:txBody>
      </p:sp>
      <p:sp>
        <p:nvSpPr>
          <p:cNvPr id="51300" name="Arc 100"/>
          <p:cNvSpPr/>
          <p:nvPr/>
        </p:nvSpPr>
        <p:spPr bwMode="auto">
          <a:xfrm>
            <a:off x="3708400" y="3382963"/>
            <a:ext cx="161925" cy="139700"/>
          </a:xfrm>
          <a:custGeom>
            <a:avLst/>
            <a:gdLst>
              <a:gd name="T0" fmla="*/ 93377 w 21600"/>
              <a:gd name="T1" fmla="*/ 0 h 17646"/>
              <a:gd name="T2" fmla="*/ 161925 w 21600"/>
              <a:gd name="T3" fmla="*/ 139700 h 17646"/>
              <a:gd name="T4" fmla="*/ 0 w 21600"/>
              <a:gd name="T5" fmla="*/ 139700 h 17646"/>
              <a:gd name="T6" fmla="*/ 0 60000 65536"/>
              <a:gd name="T7" fmla="*/ 0 60000 65536"/>
              <a:gd name="T8" fmla="*/ 0 60000 65536"/>
              <a:gd name="T9" fmla="*/ 0 w 21600"/>
              <a:gd name="T10" fmla="*/ 0 h 17646"/>
              <a:gd name="T11" fmla="*/ 21600 w 21600"/>
              <a:gd name="T12" fmla="*/ 17646 h 17646"/>
            </a:gdLst>
            <a:ahLst/>
            <a:cxnLst>
              <a:cxn ang="T6">
                <a:pos x="T0" y="T1"/>
              </a:cxn>
              <a:cxn ang="T7">
                <a:pos x="T2" y="T3"/>
              </a:cxn>
              <a:cxn ang="T8">
                <a:pos x="T4" y="T5"/>
              </a:cxn>
            </a:cxnLst>
            <a:rect l="T9" t="T10" r="T11" b="T12"/>
            <a:pathLst>
              <a:path w="21600" h="17646" fill="none" extrusionOk="0">
                <a:moveTo>
                  <a:pt x="12456" y="-1"/>
                </a:moveTo>
                <a:cubicBezTo>
                  <a:pt x="18190" y="4046"/>
                  <a:pt x="21600" y="10627"/>
                  <a:pt x="21600" y="17646"/>
                </a:cubicBezTo>
              </a:path>
              <a:path w="21600" h="17646" stroke="0" extrusionOk="0">
                <a:moveTo>
                  <a:pt x="12456" y="-1"/>
                </a:moveTo>
                <a:cubicBezTo>
                  <a:pt x="18190" y="4046"/>
                  <a:pt x="21600" y="10627"/>
                  <a:pt x="21600" y="17646"/>
                </a:cubicBezTo>
                <a:lnTo>
                  <a:pt x="0" y="17646"/>
                </a:lnTo>
                <a:close/>
              </a:path>
            </a:pathLst>
          </a:custGeom>
          <a:noFill/>
          <a:ln w="9525">
            <a:solidFill>
              <a:schemeClr val="tx1"/>
            </a:solidFill>
            <a:round/>
          </a:ln>
        </p:spPr>
        <p:txBody>
          <a:bodyPr wrap="none" anchor="ctr"/>
          <a:lstStyle/>
          <a:p>
            <a:endParaRPr lang="en-IN"/>
          </a:p>
        </p:txBody>
      </p:sp>
      <p:sp>
        <p:nvSpPr>
          <p:cNvPr id="51301" name="Line 101"/>
          <p:cNvSpPr>
            <a:spLocks noChangeShapeType="1"/>
          </p:cNvSpPr>
          <p:nvPr/>
        </p:nvSpPr>
        <p:spPr bwMode="auto">
          <a:xfrm flipH="1">
            <a:off x="1008063" y="3949700"/>
            <a:ext cx="914400" cy="904875"/>
          </a:xfrm>
          <a:prstGeom prst="line">
            <a:avLst/>
          </a:prstGeom>
          <a:noFill/>
          <a:ln w="9525">
            <a:solidFill>
              <a:schemeClr val="tx1"/>
            </a:solidFill>
            <a:round/>
          </a:ln>
        </p:spPr>
        <p:txBody>
          <a:bodyPr/>
          <a:lstStyle/>
          <a:p>
            <a:endParaRPr lang="en-IN"/>
          </a:p>
        </p:txBody>
      </p:sp>
      <p:sp>
        <p:nvSpPr>
          <p:cNvPr id="51302" name="Line 102"/>
          <p:cNvSpPr>
            <a:spLocks noChangeShapeType="1"/>
          </p:cNvSpPr>
          <p:nvPr/>
        </p:nvSpPr>
        <p:spPr bwMode="auto">
          <a:xfrm flipH="1">
            <a:off x="1919288" y="3946525"/>
            <a:ext cx="3175" cy="2212975"/>
          </a:xfrm>
          <a:prstGeom prst="line">
            <a:avLst/>
          </a:prstGeom>
          <a:noFill/>
          <a:ln w="9525">
            <a:solidFill>
              <a:schemeClr val="bg2"/>
            </a:solidFill>
            <a:round/>
          </a:ln>
        </p:spPr>
        <p:txBody>
          <a:bodyPr/>
          <a:lstStyle/>
          <a:p>
            <a:endParaRPr lang="en-IN"/>
          </a:p>
        </p:txBody>
      </p:sp>
      <p:sp>
        <p:nvSpPr>
          <p:cNvPr id="51303" name="Line 103"/>
          <p:cNvSpPr>
            <a:spLocks noChangeShapeType="1"/>
          </p:cNvSpPr>
          <p:nvPr/>
        </p:nvSpPr>
        <p:spPr bwMode="auto">
          <a:xfrm rot="5400000" flipH="1">
            <a:off x="2114550" y="3746500"/>
            <a:ext cx="3175" cy="2212975"/>
          </a:xfrm>
          <a:prstGeom prst="line">
            <a:avLst/>
          </a:prstGeom>
          <a:noFill/>
          <a:ln w="9525">
            <a:solidFill>
              <a:schemeClr val="bg2"/>
            </a:solidFill>
            <a:round/>
          </a:ln>
        </p:spPr>
        <p:txBody>
          <a:bodyPr/>
          <a:lstStyle/>
          <a:p>
            <a:endParaRPr lang="en-IN"/>
          </a:p>
        </p:txBody>
      </p:sp>
      <p:sp>
        <p:nvSpPr>
          <p:cNvPr id="51304" name="Oval 104"/>
          <p:cNvSpPr>
            <a:spLocks noChangeArrowheads="1"/>
          </p:cNvSpPr>
          <p:nvPr/>
        </p:nvSpPr>
        <p:spPr bwMode="auto">
          <a:xfrm>
            <a:off x="1900238" y="48275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51305" name="Oval 105"/>
          <p:cNvSpPr>
            <a:spLocks noChangeArrowheads="1"/>
          </p:cNvSpPr>
          <p:nvPr/>
        </p:nvSpPr>
        <p:spPr bwMode="auto">
          <a:xfrm>
            <a:off x="1004888" y="3957638"/>
            <a:ext cx="1828800" cy="1816100"/>
          </a:xfrm>
          <a:prstGeom prst="ellipse">
            <a:avLst/>
          </a:prstGeom>
          <a:solidFill>
            <a:schemeClr val="accent1">
              <a:alpha val="0"/>
            </a:schemeClr>
          </a:solidFill>
          <a:ln w="9525">
            <a:solidFill>
              <a:srgbClr val="C0C0C0"/>
            </a:solidFill>
            <a:round/>
          </a:ln>
        </p:spPr>
        <p:txBody>
          <a:bodyPr wrap="none" anchor="ctr"/>
          <a:lstStyle/>
          <a:p>
            <a:endParaRPr lang="en-IN"/>
          </a:p>
        </p:txBody>
      </p:sp>
      <p:sp>
        <p:nvSpPr>
          <p:cNvPr id="51306" name="Line 106"/>
          <p:cNvSpPr>
            <a:spLocks noChangeShapeType="1"/>
          </p:cNvSpPr>
          <p:nvPr/>
        </p:nvSpPr>
        <p:spPr bwMode="auto">
          <a:xfrm>
            <a:off x="4344988" y="3949700"/>
            <a:ext cx="0" cy="1819275"/>
          </a:xfrm>
          <a:prstGeom prst="line">
            <a:avLst/>
          </a:prstGeom>
          <a:noFill/>
          <a:ln w="9525">
            <a:solidFill>
              <a:srgbClr val="FF0000"/>
            </a:solidFill>
            <a:round/>
          </a:ln>
        </p:spPr>
        <p:txBody>
          <a:bodyPr/>
          <a:lstStyle/>
          <a:p>
            <a:endParaRPr lang="en-IN"/>
          </a:p>
        </p:txBody>
      </p:sp>
      <p:sp>
        <p:nvSpPr>
          <p:cNvPr id="51307" name="Line 107"/>
          <p:cNvSpPr>
            <a:spLocks noChangeShapeType="1"/>
          </p:cNvSpPr>
          <p:nvPr/>
        </p:nvSpPr>
        <p:spPr bwMode="auto">
          <a:xfrm>
            <a:off x="6102350" y="4040188"/>
            <a:ext cx="1284288" cy="1293812"/>
          </a:xfrm>
          <a:prstGeom prst="line">
            <a:avLst/>
          </a:prstGeom>
          <a:noFill/>
          <a:ln w="9525">
            <a:solidFill>
              <a:srgbClr val="FF0000"/>
            </a:solidFill>
            <a:round/>
          </a:ln>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1205"/>
                                        </p:tgtEl>
                                        <p:attrNameLst>
                                          <p:attrName>style.visibility</p:attrName>
                                        </p:attrNameLst>
                                      </p:cBhvr>
                                      <p:to>
                                        <p:strVal val="visible"/>
                                      </p:to>
                                    </p:set>
                                    <p:anim calcmode="lin" valueType="num">
                                      <p:cBhvr>
                                        <p:cTn id="7" dur="500" fill="hold"/>
                                        <p:tgtEl>
                                          <p:spTgt spid="51205"/>
                                        </p:tgtEl>
                                        <p:attrNameLst>
                                          <p:attrName>ppt_w</p:attrName>
                                        </p:attrNameLst>
                                      </p:cBhvr>
                                      <p:tavLst>
                                        <p:tav tm="0">
                                          <p:val>
                                            <p:fltVal val="0"/>
                                          </p:val>
                                        </p:tav>
                                        <p:tav tm="100000">
                                          <p:val>
                                            <p:strVal val="#ppt_w"/>
                                          </p:val>
                                        </p:tav>
                                      </p:tavLst>
                                    </p:anim>
                                    <p:anim calcmode="lin" valueType="num">
                                      <p:cBhvr>
                                        <p:cTn id="8" dur="500" fill="hold"/>
                                        <p:tgtEl>
                                          <p:spTgt spid="5120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51206"/>
                                        </p:tgtEl>
                                        <p:attrNameLst>
                                          <p:attrName>style.visibility</p:attrName>
                                        </p:attrNameLst>
                                      </p:cBhvr>
                                      <p:to>
                                        <p:strVal val="visible"/>
                                      </p:to>
                                    </p:set>
                                    <p:animEffect transition="in" filter="wipe(left)">
                                      <p:cBhvr>
                                        <p:cTn id="13" dur="500"/>
                                        <p:tgtEl>
                                          <p:spTgt spid="51206"/>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51207"/>
                                        </p:tgtEl>
                                        <p:attrNameLst>
                                          <p:attrName>style.visibility</p:attrName>
                                        </p:attrNameLst>
                                      </p:cBhvr>
                                      <p:to>
                                        <p:strVal val="visible"/>
                                      </p:to>
                                    </p:set>
                                    <p:anim calcmode="lin" valueType="num">
                                      <p:cBhvr>
                                        <p:cTn id="18" dur="500" fill="hold"/>
                                        <p:tgtEl>
                                          <p:spTgt spid="51207"/>
                                        </p:tgtEl>
                                        <p:attrNameLst>
                                          <p:attrName>ppt_w</p:attrName>
                                        </p:attrNameLst>
                                      </p:cBhvr>
                                      <p:tavLst>
                                        <p:tav tm="0">
                                          <p:val>
                                            <p:fltVal val="0"/>
                                          </p:val>
                                        </p:tav>
                                        <p:tav tm="100000">
                                          <p:val>
                                            <p:strVal val="#ppt_w"/>
                                          </p:val>
                                        </p:tav>
                                      </p:tavLst>
                                    </p:anim>
                                    <p:anim calcmode="lin" valueType="num">
                                      <p:cBhvr>
                                        <p:cTn id="19" dur="500" fill="hold"/>
                                        <p:tgtEl>
                                          <p:spTgt spid="51207"/>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51295"/>
                                        </p:tgtEl>
                                        <p:attrNameLst>
                                          <p:attrName>style.visibility</p:attrName>
                                        </p:attrNameLst>
                                      </p:cBhvr>
                                      <p:to>
                                        <p:strVal val="visible"/>
                                      </p:to>
                                    </p:set>
                                    <p:anim calcmode="lin" valueType="num">
                                      <p:cBhvr>
                                        <p:cTn id="24" dur="500" fill="hold"/>
                                        <p:tgtEl>
                                          <p:spTgt spid="51295"/>
                                        </p:tgtEl>
                                        <p:attrNameLst>
                                          <p:attrName>ppt_w</p:attrName>
                                        </p:attrNameLst>
                                      </p:cBhvr>
                                      <p:tavLst>
                                        <p:tav tm="0">
                                          <p:val>
                                            <p:fltVal val="0"/>
                                          </p:val>
                                        </p:tav>
                                        <p:tav tm="100000">
                                          <p:val>
                                            <p:strVal val="#ppt_w"/>
                                          </p:val>
                                        </p:tav>
                                      </p:tavLst>
                                    </p:anim>
                                    <p:anim calcmode="lin" valueType="num">
                                      <p:cBhvr>
                                        <p:cTn id="25" dur="500" fill="hold"/>
                                        <p:tgtEl>
                                          <p:spTgt spid="51295"/>
                                        </p:tgtEl>
                                        <p:attrNameLst>
                                          <p:attrName>ppt_h</p:attrName>
                                        </p:attrNameLst>
                                      </p:cBhvr>
                                      <p:tavLst>
                                        <p:tav tm="0">
                                          <p:val>
                                            <p:fltVal val="0"/>
                                          </p:val>
                                        </p:tav>
                                        <p:tav tm="100000">
                                          <p:val>
                                            <p:strVal val="#ppt_h"/>
                                          </p:val>
                                        </p:tav>
                                      </p:tavLst>
                                    </p:anim>
                                    <p:animEffect transition="in" filter="fade">
                                      <p:cBhvr>
                                        <p:cTn id="26" dur="500"/>
                                        <p:tgtEl>
                                          <p:spTgt spid="5129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51214"/>
                                        </p:tgtEl>
                                        <p:attrNameLst>
                                          <p:attrName>style.visibility</p:attrName>
                                        </p:attrNameLst>
                                      </p:cBhvr>
                                      <p:to>
                                        <p:strVal val="visible"/>
                                      </p:to>
                                    </p:set>
                                    <p:animEffect transition="in" filter="wipe(up)">
                                      <p:cBhvr>
                                        <p:cTn id="31" dur="500"/>
                                        <p:tgtEl>
                                          <p:spTgt spid="51214"/>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51215"/>
                                        </p:tgtEl>
                                        <p:attrNameLst>
                                          <p:attrName>style.visibility</p:attrName>
                                        </p:attrNameLst>
                                      </p:cBhvr>
                                      <p:to>
                                        <p:strVal val="visible"/>
                                      </p:to>
                                    </p:set>
                                    <p:animEffect transition="in" filter="wipe(down)">
                                      <p:cBhvr>
                                        <p:cTn id="36" dur="500"/>
                                        <p:tgtEl>
                                          <p:spTgt spid="5121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51216"/>
                                        </p:tgtEl>
                                        <p:attrNameLst>
                                          <p:attrName>style.visibility</p:attrName>
                                        </p:attrNameLst>
                                      </p:cBhvr>
                                      <p:to>
                                        <p:strVal val="visible"/>
                                      </p:to>
                                    </p:set>
                                    <p:animEffect transition="in" filter="wipe(down)">
                                      <p:cBhvr>
                                        <p:cTn id="41" dur="500"/>
                                        <p:tgtEl>
                                          <p:spTgt spid="51216"/>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51301"/>
                                        </p:tgtEl>
                                        <p:attrNameLst>
                                          <p:attrName>style.visibility</p:attrName>
                                        </p:attrNameLst>
                                      </p:cBhvr>
                                      <p:to>
                                        <p:strVal val="visible"/>
                                      </p:to>
                                    </p:set>
                                    <p:animEffect transition="in" filter="wipe(up)">
                                      <p:cBhvr>
                                        <p:cTn id="46" dur="500"/>
                                        <p:tgtEl>
                                          <p:spTgt spid="5130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51303"/>
                                        </p:tgtEl>
                                        <p:attrNameLst>
                                          <p:attrName>style.visibility</p:attrName>
                                        </p:attrNameLst>
                                      </p:cBhvr>
                                      <p:to>
                                        <p:strVal val="visible"/>
                                      </p:to>
                                    </p:set>
                                    <p:animEffect transition="in" filter="wipe(left)">
                                      <p:cBhvr>
                                        <p:cTn id="51" dur="500"/>
                                        <p:tgtEl>
                                          <p:spTgt spid="5130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51302"/>
                                        </p:tgtEl>
                                        <p:attrNameLst>
                                          <p:attrName>style.visibility</p:attrName>
                                        </p:attrNameLst>
                                      </p:cBhvr>
                                      <p:to>
                                        <p:strVal val="visible"/>
                                      </p:to>
                                    </p:set>
                                    <p:animEffect transition="in" filter="wipe(up)">
                                      <p:cBhvr>
                                        <p:cTn id="56" dur="500"/>
                                        <p:tgtEl>
                                          <p:spTgt spid="51302"/>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51304"/>
                                        </p:tgtEl>
                                        <p:attrNameLst>
                                          <p:attrName>style.visibility</p:attrName>
                                        </p:attrNameLst>
                                      </p:cBhvr>
                                      <p:to>
                                        <p:strVal val="visible"/>
                                      </p:to>
                                    </p:set>
                                    <p:anim calcmode="lin" valueType="num">
                                      <p:cBhvr additive="base">
                                        <p:cTn id="61" dur="500" fill="hold"/>
                                        <p:tgtEl>
                                          <p:spTgt spid="51304"/>
                                        </p:tgtEl>
                                        <p:attrNameLst>
                                          <p:attrName>ppt_x</p:attrName>
                                        </p:attrNameLst>
                                      </p:cBhvr>
                                      <p:tavLst>
                                        <p:tav tm="0">
                                          <p:val>
                                            <p:strVal val="#ppt_x"/>
                                          </p:val>
                                        </p:tav>
                                        <p:tav tm="100000">
                                          <p:val>
                                            <p:strVal val="#ppt_x"/>
                                          </p:val>
                                        </p:tav>
                                      </p:tavLst>
                                    </p:anim>
                                    <p:anim calcmode="lin" valueType="num">
                                      <p:cBhvr additive="base">
                                        <p:cTn id="62" dur="500" fill="hold"/>
                                        <p:tgtEl>
                                          <p:spTgt spid="51304"/>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1" presetClass="entr" presetSubtype="4" fill="hold" grpId="0" nodeType="clickEffect">
                                  <p:stCondLst>
                                    <p:cond delay="0"/>
                                  </p:stCondLst>
                                  <p:childTnLst>
                                    <p:set>
                                      <p:cBhvr>
                                        <p:cTn id="66" dur="1" fill="hold">
                                          <p:stCondLst>
                                            <p:cond delay="0"/>
                                          </p:stCondLst>
                                        </p:cTn>
                                        <p:tgtEl>
                                          <p:spTgt spid="51305"/>
                                        </p:tgtEl>
                                        <p:attrNameLst>
                                          <p:attrName>style.visibility</p:attrName>
                                        </p:attrNameLst>
                                      </p:cBhvr>
                                      <p:to>
                                        <p:strVal val="visible"/>
                                      </p:to>
                                    </p:set>
                                    <p:animEffect transition="in" filter="wheel(4)">
                                      <p:cBhvr>
                                        <p:cTn id="67" dur="2000"/>
                                        <p:tgtEl>
                                          <p:spTgt spid="51305"/>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1" fill="hold" grpId="0" nodeType="clickEffect">
                                  <p:stCondLst>
                                    <p:cond delay="0"/>
                                  </p:stCondLst>
                                  <p:childTnLst>
                                    <p:set>
                                      <p:cBhvr>
                                        <p:cTn id="71" dur="1" fill="hold">
                                          <p:stCondLst>
                                            <p:cond delay="0"/>
                                          </p:stCondLst>
                                        </p:cTn>
                                        <p:tgtEl>
                                          <p:spTgt spid="51208"/>
                                        </p:tgtEl>
                                        <p:attrNameLst>
                                          <p:attrName>style.visibility</p:attrName>
                                        </p:attrNameLst>
                                      </p:cBhvr>
                                      <p:to>
                                        <p:strVal val="visible"/>
                                      </p:to>
                                    </p:set>
                                    <p:animEffect transition="in" filter="wipe(up)">
                                      <p:cBhvr>
                                        <p:cTn id="72" dur="2000"/>
                                        <p:tgtEl>
                                          <p:spTgt spid="51208"/>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51209"/>
                                        </p:tgtEl>
                                        <p:attrNameLst>
                                          <p:attrName>style.visibility</p:attrName>
                                        </p:attrNameLst>
                                      </p:cBhvr>
                                      <p:to>
                                        <p:strVal val="visible"/>
                                      </p:to>
                                    </p:set>
                                    <p:animEffect transition="in" filter="wipe(down)">
                                      <p:cBhvr>
                                        <p:cTn id="77" dur="500"/>
                                        <p:tgtEl>
                                          <p:spTgt spid="51209"/>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4" fill="hold" grpId="0" nodeType="clickEffect">
                                  <p:stCondLst>
                                    <p:cond delay="0"/>
                                  </p:stCondLst>
                                  <p:childTnLst>
                                    <p:set>
                                      <p:cBhvr>
                                        <p:cTn id="81" dur="1" fill="hold">
                                          <p:stCondLst>
                                            <p:cond delay="0"/>
                                          </p:stCondLst>
                                        </p:cTn>
                                        <p:tgtEl>
                                          <p:spTgt spid="51210"/>
                                        </p:tgtEl>
                                        <p:attrNameLst>
                                          <p:attrName>style.visibility</p:attrName>
                                        </p:attrNameLst>
                                      </p:cBhvr>
                                      <p:to>
                                        <p:strVal val="visible"/>
                                      </p:to>
                                    </p:set>
                                    <p:animEffect transition="in" filter="wipe(down)">
                                      <p:cBhvr>
                                        <p:cTn id="82" dur="500"/>
                                        <p:tgtEl>
                                          <p:spTgt spid="5121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51211"/>
                                        </p:tgtEl>
                                        <p:attrNameLst>
                                          <p:attrName>style.visibility</p:attrName>
                                        </p:attrNameLst>
                                      </p:cBhvr>
                                      <p:to>
                                        <p:strVal val="visible"/>
                                      </p:to>
                                    </p:set>
                                    <p:animEffect transition="in" filter="wipe(down)">
                                      <p:cBhvr>
                                        <p:cTn id="87" dur="500"/>
                                        <p:tgtEl>
                                          <p:spTgt spid="51211"/>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grpId="0" nodeType="clickEffect">
                                  <p:stCondLst>
                                    <p:cond delay="0"/>
                                  </p:stCondLst>
                                  <p:childTnLst>
                                    <p:set>
                                      <p:cBhvr>
                                        <p:cTn id="91" dur="1" fill="hold">
                                          <p:stCondLst>
                                            <p:cond delay="0"/>
                                          </p:stCondLst>
                                        </p:cTn>
                                        <p:tgtEl>
                                          <p:spTgt spid="51213"/>
                                        </p:tgtEl>
                                        <p:attrNameLst>
                                          <p:attrName>style.visibility</p:attrName>
                                        </p:attrNameLst>
                                      </p:cBhvr>
                                      <p:to>
                                        <p:strVal val="visible"/>
                                      </p:to>
                                    </p:set>
                                    <p:animEffect transition="in" filter="wipe(down)">
                                      <p:cBhvr>
                                        <p:cTn id="92" dur="500"/>
                                        <p:tgtEl>
                                          <p:spTgt spid="51213"/>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51220"/>
                                        </p:tgtEl>
                                        <p:attrNameLst>
                                          <p:attrName>style.visibility</p:attrName>
                                        </p:attrNameLst>
                                      </p:cBhvr>
                                      <p:to>
                                        <p:strVal val="visible"/>
                                      </p:to>
                                    </p:set>
                                    <p:animEffect transition="in" filter="wipe(up)">
                                      <p:cBhvr>
                                        <p:cTn id="97" dur="500"/>
                                        <p:tgtEl>
                                          <p:spTgt spid="51220"/>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grpId="0" nodeType="clickEffect">
                                  <p:stCondLst>
                                    <p:cond delay="0"/>
                                  </p:stCondLst>
                                  <p:childTnLst>
                                    <p:set>
                                      <p:cBhvr>
                                        <p:cTn id="101" dur="1" fill="hold">
                                          <p:stCondLst>
                                            <p:cond delay="0"/>
                                          </p:stCondLst>
                                        </p:cTn>
                                        <p:tgtEl>
                                          <p:spTgt spid="51221"/>
                                        </p:tgtEl>
                                        <p:attrNameLst>
                                          <p:attrName>style.visibility</p:attrName>
                                        </p:attrNameLst>
                                      </p:cBhvr>
                                      <p:to>
                                        <p:strVal val="visible"/>
                                      </p:to>
                                    </p:set>
                                    <p:animEffect transition="in" filter="wipe(down)">
                                      <p:cBhvr>
                                        <p:cTn id="102" dur="500"/>
                                        <p:tgtEl>
                                          <p:spTgt spid="51221"/>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grpId="0" nodeType="clickEffect">
                                  <p:stCondLst>
                                    <p:cond delay="0"/>
                                  </p:stCondLst>
                                  <p:childTnLst>
                                    <p:set>
                                      <p:cBhvr>
                                        <p:cTn id="106" dur="1" fill="hold">
                                          <p:stCondLst>
                                            <p:cond delay="0"/>
                                          </p:stCondLst>
                                        </p:cTn>
                                        <p:tgtEl>
                                          <p:spTgt spid="51222"/>
                                        </p:tgtEl>
                                        <p:attrNameLst>
                                          <p:attrName>style.visibility</p:attrName>
                                        </p:attrNameLst>
                                      </p:cBhvr>
                                      <p:to>
                                        <p:strVal val="visible"/>
                                      </p:to>
                                    </p:set>
                                    <p:animEffect transition="in" filter="wipe(down)">
                                      <p:cBhvr>
                                        <p:cTn id="107" dur="500"/>
                                        <p:tgtEl>
                                          <p:spTgt spid="51222"/>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4" fill="hold" grpId="0" nodeType="clickEffect">
                                  <p:stCondLst>
                                    <p:cond delay="0"/>
                                  </p:stCondLst>
                                  <p:childTnLst>
                                    <p:set>
                                      <p:cBhvr>
                                        <p:cTn id="111" dur="1" fill="hold">
                                          <p:stCondLst>
                                            <p:cond delay="0"/>
                                          </p:stCondLst>
                                        </p:cTn>
                                        <p:tgtEl>
                                          <p:spTgt spid="51217"/>
                                        </p:tgtEl>
                                        <p:attrNameLst>
                                          <p:attrName>style.visibility</p:attrName>
                                        </p:attrNameLst>
                                      </p:cBhvr>
                                      <p:to>
                                        <p:strVal val="visible"/>
                                      </p:to>
                                    </p:set>
                                    <p:animEffect transition="in" filter="wipe(down)">
                                      <p:cBhvr>
                                        <p:cTn id="112" dur="500"/>
                                        <p:tgtEl>
                                          <p:spTgt spid="51217"/>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51219"/>
                                        </p:tgtEl>
                                        <p:attrNameLst>
                                          <p:attrName>style.visibility</p:attrName>
                                        </p:attrNameLst>
                                      </p:cBhvr>
                                      <p:to>
                                        <p:strVal val="visible"/>
                                      </p:to>
                                    </p:set>
                                    <p:animEffect transition="in" filter="wipe(down)">
                                      <p:cBhvr>
                                        <p:cTn id="117" dur="500"/>
                                        <p:tgtEl>
                                          <p:spTgt spid="51219"/>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4" fill="hold" grpId="0" nodeType="clickEffect">
                                  <p:stCondLst>
                                    <p:cond delay="0"/>
                                  </p:stCondLst>
                                  <p:childTnLst>
                                    <p:set>
                                      <p:cBhvr>
                                        <p:cTn id="121" dur="1" fill="hold">
                                          <p:stCondLst>
                                            <p:cond delay="0"/>
                                          </p:stCondLst>
                                        </p:cTn>
                                        <p:tgtEl>
                                          <p:spTgt spid="51218"/>
                                        </p:tgtEl>
                                        <p:attrNameLst>
                                          <p:attrName>style.visibility</p:attrName>
                                        </p:attrNameLst>
                                      </p:cBhvr>
                                      <p:to>
                                        <p:strVal val="visible"/>
                                      </p:to>
                                    </p:set>
                                    <p:animEffect transition="in" filter="wipe(down)">
                                      <p:cBhvr>
                                        <p:cTn id="122" dur="500"/>
                                        <p:tgtEl>
                                          <p:spTgt spid="51218"/>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51223"/>
                                        </p:tgtEl>
                                        <p:attrNameLst>
                                          <p:attrName>style.visibility</p:attrName>
                                        </p:attrNameLst>
                                      </p:cBhvr>
                                      <p:to>
                                        <p:strVal val="visible"/>
                                      </p:to>
                                    </p:set>
                                    <p:animEffect transition="in" filter="wipe(left)">
                                      <p:cBhvr>
                                        <p:cTn id="127" dur="500"/>
                                        <p:tgtEl>
                                          <p:spTgt spid="51223"/>
                                        </p:tgtEl>
                                      </p:cBhvr>
                                    </p:animEffect>
                                  </p:childTnLst>
                                </p:cTn>
                              </p:par>
                            </p:childTnLst>
                          </p:cTn>
                        </p:par>
                      </p:childTnLst>
                    </p:cTn>
                  </p:par>
                  <p:par>
                    <p:cTn id="128" fill="hold">
                      <p:stCondLst>
                        <p:cond delay="indefinite"/>
                      </p:stCondLst>
                      <p:childTnLst>
                        <p:par>
                          <p:cTn id="129" fill="hold">
                            <p:stCondLst>
                              <p:cond delay="0"/>
                            </p:stCondLst>
                            <p:childTnLst>
                              <p:par>
                                <p:cTn id="130" presetID="22" presetClass="entr" presetSubtype="4" fill="hold" grpId="0" nodeType="clickEffect">
                                  <p:stCondLst>
                                    <p:cond delay="0"/>
                                  </p:stCondLst>
                                  <p:childTnLst>
                                    <p:set>
                                      <p:cBhvr>
                                        <p:cTn id="131" dur="1" fill="hold">
                                          <p:stCondLst>
                                            <p:cond delay="0"/>
                                          </p:stCondLst>
                                        </p:cTn>
                                        <p:tgtEl>
                                          <p:spTgt spid="51224"/>
                                        </p:tgtEl>
                                        <p:attrNameLst>
                                          <p:attrName>style.visibility</p:attrName>
                                        </p:attrNameLst>
                                      </p:cBhvr>
                                      <p:to>
                                        <p:strVal val="visible"/>
                                      </p:to>
                                    </p:set>
                                    <p:animEffect transition="in" filter="wipe(down)">
                                      <p:cBhvr>
                                        <p:cTn id="132" dur="500"/>
                                        <p:tgtEl>
                                          <p:spTgt spid="51224"/>
                                        </p:tgtEl>
                                      </p:cBhvr>
                                    </p:animEffect>
                                  </p:childTnLst>
                                </p:cTn>
                              </p:par>
                            </p:childTnLst>
                          </p:cTn>
                        </p:par>
                      </p:childTnLst>
                    </p:cTn>
                  </p:par>
                  <p:par>
                    <p:cTn id="133" fill="hold">
                      <p:stCondLst>
                        <p:cond delay="indefinite"/>
                      </p:stCondLst>
                      <p:childTnLst>
                        <p:par>
                          <p:cTn id="134" fill="hold">
                            <p:stCondLst>
                              <p:cond delay="0"/>
                            </p:stCondLst>
                            <p:childTnLst>
                              <p:par>
                                <p:cTn id="135" presetID="22" presetClass="entr" presetSubtype="4" fill="hold" grpId="0" nodeType="clickEffect">
                                  <p:stCondLst>
                                    <p:cond delay="0"/>
                                  </p:stCondLst>
                                  <p:childTnLst>
                                    <p:set>
                                      <p:cBhvr>
                                        <p:cTn id="136" dur="1" fill="hold">
                                          <p:stCondLst>
                                            <p:cond delay="0"/>
                                          </p:stCondLst>
                                        </p:cTn>
                                        <p:tgtEl>
                                          <p:spTgt spid="51225"/>
                                        </p:tgtEl>
                                        <p:attrNameLst>
                                          <p:attrName>style.visibility</p:attrName>
                                        </p:attrNameLst>
                                      </p:cBhvr>
                                      <p:to>
                                        <p:strVal val="visible"/>
                                      </p:to>
                                    </p:set>
                                    <p:animEffect transition="in" filter="wipe(down)">
                                      <p:cBhvr>
                                        <p:cTn id="137" dur="500"/>
                                        <p:tgtEl>
                                          <p:spTgt spid="51225"/>
                                        </p:tgtEl>
                                      </p:cBhvr>
                                    </p:animEffect>
                                  </p:childTnLst>
                                </p:cTn>
                              </p:par>
                            </p:childTnLst>
                          </p:cTn>
                        </p:par>
                      </p:childTnLst>
                    </p:cTn>
                  </p:par>
                  <p:par>
                    <p:cTn id="138" fill="hold">
                      <p:stCondLst>
                        <p:cond delay="indefinite"/>
                      </p:stCondLst>
                      <p:childTnLst>
                        <p:par>
                          <p:cTn id="139" fill="hold">
                            <p:stCondLst>
                              <p:cond delay="0"/>
                            </p:stCondLst>
                            <p:childTnLst>
                              <p:par>
                                <p:cTn id="140" presetID="22" presetClass="entr" presetSubtype="4" fill="hold" grpId="0" nodeType="clickEffect">
                                  <p:stCondLst>
                                    <p:cond delay="0"/>
                                  </p:stCondLst>
                                  <p:childTnLst>
                                    <p:set>
                                      <p:cBhvr>
                                        <p:cTn id="141" dur="1" fill="hold">
                                          <p:stCondLst>
                                            <p:cond delay="0"/>
                                          </p:stCondLst>
                                        </p:cTn>
                                        <p:tgtEl>
                                          <p:spTgt spid="51226"/>
                                        </p:tgtEl>
                                        <p:attrNameLst>
                                          <p:attrName>style.visibility</p:attrName>
                                        </p:attrNameLst>
                                      </p:cBhvr>
                                      <p:to>
                                        <p:strVal val="visible"/>
                                      </p:to>
                                    </p:set>
                                    <p:animEffect transition="in" filter="wipe(down)">
                                      <p:cBhvr>
                                        <p:cTn id="142" dur="500"/>
                                        <p:tgtEl>
                                          <p:spTgt spid="51226"/>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4" fill="hold" grpId="0" nodeType="clickEffect">
                                  <p:stCondLst>
                                    <p:cond delay="0"/>
                                  </p:stCondLst>
                                  <p:childTnLst>
                                    <p:set>
                                      <p:cBhvr>
                                        <p:cTn id="146" dur="1" fill="hold">
                                          <p:stCondLst>
                                            <p:cond delay="0"/>
                                          </p:stCondLst>
                                        </p:cTn>
                                        <p:tgtEl>
                                          <p:spTgt spid="51227"/>
                                        </p:tgtEl>
                                        <p:attrNameLst>
                                          <p:attrName>style.visibility</p:attrName>
                                        </p:attrNameLst>
                                      </p:cBhvr>
                                      <p:to>
                                        <p:strVal val="visible"/>
                                      </p:to>
                                    </p:set>
                                    <p:animEffect transition="in" filter="wipe(down)">
                                      <p:cBhvr>
                                        <p:cTn id="147" dur="500"/>
                                        <p:tgtEl>
                                          <p:spTgt spid="51227"/>
                                        </p:tgtEl>
                                      </p:cBhvr>
                                    </p:animEffect>
                                  </p:childTnLst>
                                </p:cTn>
                              </p:par>
                            </p:childTnLst>
                          </p:cTn>
                        </p:par>
                      </p:childTnLst>
                    </p:cTn>
                  </p:par>
                  <p:par>
                    <p:cTn id="148" fill="hold">
                      <p:stCondLst>
                        <p:cond delay="indefinite"/>
                      </p:stCondLst>
                      <p:childTnLst>
                        <p:par>
                          <p:cTn id="149" fill="hold">
                            <p:stCondLst>
                              <p:cond delay="0"/>
                            </p:stCondLst>
                            <p:childTnLst>
                              <p:par>
                                <p:cTn id="150" presetID="22" presetClass="entr" presetSubtype="4" fill="hold" grpId="0" nodeType="clickEffect">
                                  <p:stCondLst>
                                    <p:cond delay="0"/>
                                  </p:stCondLst>
                                  <p:childTnLst>
                                    <p:set>
                                      <p:cBhvr>
                                        <p:cTn id="151" dur="1" fill="hold">
                                          <p:stCondLst>
                                            <p:cond delay="0"/>
                                          </p:stCondLst>
                                        </p:cTn>
                                        <p:tgtEl>
                                          <p:spTgt spid="51228"/>
                                        </p:tgtEl>
                                        <p:attrNameLst>
                                          <p:attrName>style.visibility</p:attrName>
                                        </p:attrNameLst>
                                      </p:cBhvr>
                                      <p:to>
                                        <p:strVal val="visible"/>
                                      </p:to>
                                    </p:set>
                                    <p:animEffect transition="in" filter="wipe(down)">
                                      <p:cBhvr>
                                        <p:cTn id="152" dur="500"/>
                                        <p:tgtEl>
                                          <p:spTgt spid="51228"/>
                                        </p:tgtEl>
                                      </p:cBhvr>
                                    </p:animEffect>
                                  </p:childTnLst>
                                </p:cTn>
                              </p:par>
                            </p:childTnLst>
                          </p:cTn>
                        </p:par>
                      </p:childTnLst>
                    </p:cTn>
                  </p:par>
                  <p:par>
                    <p:cTn id="153" fill="hold">
                      <p:stCondLst>
                        <p:cond delay="indefinite"/>
                      </p:stCondLst>
                      <p:childTnLst>
                        <p:par>
                          <p:cTn id="154" fill="hold">
                            <p:stCondLst>
                              <p:cond delay="0"/>
                            </p:stCondLst>
                            <p:childTnLst>
                              <p:par>
                                <p:cTn id="155" presetID="22" presetClass="entr" presetSubtype="4" fill="hold" grpId="0" nodeType="clickEffect">
                                  <p:stCondLst>
                                    <p:cond delay="0"/>
                                  </p:stCondLst>
                                  <p:childTnLst>
                                    <p:set>
                                      <p:cBhvr>
                                        <p:cTn id="156" dur="1" fill="hold">
                                          <p:stCondLst>
                                            <p:cond delay="0"/>
                                          </p:stCondLst>
                                        </p:cTn>
                                        <p:tgtEl>
                                          <p:spTgt spid="51229"/>
                                        </p:tgtEl>
                                        <p:attrNameLst>
                                          <p:attrName>style.visibility</p:attrName>
                                        </p:attrNameLst>
                                      </p:cBhvr>
                                      <p:to>
                                        <p:strVal val="visible"/>
                                      </p:to>
                                    </p:set>
                                    <p:animEffect transition="in" filter="wipe(down)">
                                      <p:cBhvr>
                                        <p:cTn id="157" dur="500"/>
                                        <p:tgtEl>
                                          <p:spTgt spid="51229"/>
                                        </p:tgtEl>
                                      </p:cBhvr>
                                    </p:animEffect>
                                  </p:childTnLst>
                                </p:cTn>
                              </p:par>
                            </p:childTnLst>
                          </p:cTn>
                        </p:par>
                      </p:childTnLst>
                    </p:cTn>
                  </p:par>
                  <p:par>
                    <p:cTn id="158" fill="hold">
                      <p:stCondLst>
                        <p:cond delay="indefinite"/>
                      </p:stCondLst>
                      <p:childTnLst>
                        <p:par>
                          <p:cTn id="159" fill="hold">
                            <p:stCondLst>
                              <p:cond delay="0"/>
                            </p:stCondLst>
                            <p:childTnLst>
                              <p:par>
                                <p:cTn id="160" presetID="45" presetClass="entr" presetSubtype="0" fill="hold" grpId="0" nodeType="clickEffect">
                                  <p:stCondLst>
                                    <p:cond delay="0"/>
                                  </p:stCondLst>
                                  <p:iterate type="lt">
                                    <p:tmPct val="10000"/>
                                  </p:iterate>
                                  <p:childTnLst>
                                    <p:set>
                                      <p:cBhvr>
                                        <p:cTn id="161" dur="1" fill="hold">
                                          <p:stCondLst>
                                            <p:cond delay="0"/>
                                          </p:stCondLst>
                                        </p:cTn>
                                        <p:tgtEl>
                                          <p:spTgt spid="51296"/>
                                        </p:tgtEl>
                                        <p:attrNameLst>
                                          <p:attrName>style.visibility</p:attrName>
                                        </p:attrNameLst>
                                      </p:cBhvr>
                                      <p:to>
                                        <p:strVal val="visible"/>
                                      </p:to>
                                    </p:set>
                                    <p:animEffect transition="in" filter="fade">
                                      <p:cBhvr>
                                        <p:cTn id="162" dur="2000"/>
                                        <p:tgtEl>
                                          <p:spTgt spid="51296"/>
                                        </p:tgtEl>
                                      </p:cBhvr>
                                    </p:animEffect>
                                    <p:anim calcmode="lin" valueType="num">
                                      <p:cBhvr>
                                        <p:cTn id="163" dur="2000" fill="hold"/>
                                        <p:tgtEl>
                                          <p:spTgt spid="51296"/>
                                        </p:tgtEl>
                                        <p:attrNameLst>
                                          <p:attrName>ppt_w</p:attrName>
                                        </p:attrNameLst>
                                      </p:cBhvr>
                                      <p:tavLst>
                                        <p:tav tm="0" fmla="#ppt_w*sin(2.5*pi*$)">
                                          <p:val>
                                            <p:fltVal val="0"/>
                                          </p:val>
                                        </p:tav>
                                        <p:tav tm="100000">
                                          <p:val>
                                            <p:fltVal val="1"/>
                                          </p:val>
                                        </p:tav>
                                      </p:tavLst>
                                    </p:anim>
                                    <p:anim calcmode="lin" valueType="num">
                                      <p:cBhvr>
                                        <p:cTn id="164" dur="2000" fill="hold"/>
                                        <p:tgtEl>
                                          <p:spTgt spid="51296"/>
                                        </p:tgtEl>
                                        <p:attrNameLst>
                                          <p:attrName>ppt_h</p:attrName>
                                        </p:attrNameLst>
                                      </p:cBhvr>
                                      <p:tavLst>
                                        <p:tav tm="0">
                                          <p:val>
                                            <p:strVal val="#ppt_h"/>
                                          </p:val>
                                        </p:tav>
                                        <p:tav tm="100000">
                                          <p:val>
                                            <p:strVal val="#ppt_h"/>
                                          </p:val>
                                        </p:tav>
                                      </p:tavLst>
                                    </p:anim>
                                  </p:childTnLst>
                                </p:cTn>
                              </p:par>
                            </p:childTnLst>
                          </p:cTn>
                        </p:par>
                      </p:childTnLst>
                    </p:cTn>
                  </p:par>
                  <p:par>
                    <p:cTn id="165" fill="hold">
                      <p:stCondLst>
                        <p:cond delay="indefinite"/>
                      </p:stCondLst>
                      <p:childTnLst>
                        <p:par>
                          <p:cTn id="166" fill="hold">
                            <p:stCondLst>
                              <p:cond delay="0"/>
                            </p:stCondLst>
                            <p:childTnLst>
                              <p:par>
                                <p:cTn id="167" presetID="22" presetClass="entr" presetSubtype="4" fill="hold" grpId="0" nodeType="clickEffect">
                                  <p:stCondLst>
                                    <p:cond delay="0"/>
                                  </p:stCondLst>
                                  <p:childTnLst>
                                    <p:set>
                                      <p:cBhvr>
                                        <p:cTn id="168" dur="1" fill="hold">
                                          <p:stCondLst>
                                            <p:cond delay="0"/>
                                          </p:stCondLst>
                                        </p:cTn>
                                        <p:tgtEl>
                                          <p:spTgt spid="51299"/>
                                        </p:tgtEl>
                                        <p:attrNameLst>
                                          <p:attrName>style.visibility</p:attrName>
                                        </p:attrNameLst>
                                      </p:cBhvr>
                                      <p:to>
                                        <p:strVal val="visible"/>
                                      </p:to>
                                    </p:set>
                                    <p:animEffect transition="in" filter="wipe(down)">
                                      <p:cBhvr>
                                        <p:cTn id="169" dur="500"/>
                                        <p:tgtEl>
                                          <p:spTgt spid="51299"/>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4" fill="hold" grpId="0" nodeType="clickEffect">
                                  <p:stCondLst>
                                    <p:cond delay="0"/>
                                  </p:stCondLst>
                                  <p:childTnLst>
                                    <p:set>
                                      <p:cBhvr>
                                        <p:cTn id="173" dur="1" fill="hold">
                                          <p:stCondLst>
                                            <p:cond delay="0"/>
                                          </p:stCondLst>
                                        </p:cTn>
                                        <p:tgtEl>
                                          <p:spTgt spid="51300"/>
                                        </p:tgtEl>
                                        <p:attrNameLst>
                                          <p:attrName>style.visibility</p:attrName>
                                        </p:attrNameLst>
                                      </p:cBhvr>
                                      <p:to>
                                        <p:strVal val="visible"/>
                                      </p:to>
                                    </p:set>
                                    <p:animEffect transition="in" filter="wipe(down)">
                                      <p:cBhvr>
                                        <p:cTn id="174" dur="500"/>
                                        <p:tgtEl>
                                          <p:spTgt spid="51300"/>
                                        </p:tgtEl>
                                      </p:cBhvr>
                                    </p:animEffect>
                                  </p:childTnLst>
                                </p:cTn>
                              </p:par>
                            </p:childTnLst>
                          </p:cTn>
                        </p:par>
                      </p:childTnLst>
                    </p:cTn>
                  </p:par>
                  <p:par>
                    <p:cTn id="175" fill="hold">
                      <p:stCondLst>
                        <p:cond delay="indefinite"/>
                      </p:stCondLst>
                      <p:childTnLst>
                        <p:par>
                          <p:cTn id="176" fill="hold">
                            <p:stCondLst>
                              <p:cond delay="0"/>
                            </p:stCondLst>
                            <p:childTnLst>
                              <p:par>
                                <p:cTn id="177" presetID="22" presetClass="entr" presetSubtype="4" fill="hold" grpId="0" nodeType="clickEffect">
                                  <p:stCondLst>
                                    <p:cond delay="0"/>
                                  </p:stCondLst>
                                  <p:childTnLst>
                                    <p:set>
                                      <p:cBhvr>
                                        <p:cTn id="178" dur="1" fill="hold">
                                          <p:stCondLst>
                                            <p:cond delay="0"/>
                                          </p:stCondLst>
                                        </p:cTn>
                                        <p:tgtEl>
                                          <p:spTgt spid="51247"/>
                                        </p:tgtEl>
                                        <p:attrNameLst>
                                          <p:attrName>style.visibility</p:attrName>
                                        </p:attrNameLst>
                                      </p:cBhvr>
                                      <p:to>
                                        <p:strVal val="visible"/>
                                      </p:to>
                                    </p:set>
                                    <p:animEffect transition="in" filter="wipe(down)">
                                      <p:cBhvr>
                                        <p:cTn id="179" dur="500"/>
                                        <p:tgtEl>
                                          <p:spTgt spid="51247"/>
                                        </p:tgtEl>
                                      </p:cBhvr>
                                    </p:animEffect>
                                  </p:childTnLst>
                                </p:cTn>
                              </p:par>
                            </p:childTnLst>
                          </p:cTn>
                        </p:par>
                      </p:childTnLst>
                    </p:cTn>
                  </p:par>
                  <p:par>
                    <p:cTn id="180" fill="hold">
                      <p:stCondLst>
                        <p:cond delay="indefinite"/>
                      </p:stCondLst>
                      <p:childTnLst>
                        <p:par>
                          <p:cTn id="181" fill="hold">
                            <p:stCondLst>
                              <p:cond delay="0"/>
                            </p:stCondLst>
                            <p:childTnLst>
                              <p:par>
                                <p:cTn id="182" presetID="31" presetClass="entr" presetSubtype="0" fill="hold" nodeType="clickEffect">
                                  <p:stCondLst>
                                    <p:cond delay="0"/>
                                  </p:stCondLst>
                                  <p:iterate type="lt">
                                    <p:tmPct val="5000"/>
                                  </p:iterate>
                                  <p:childTnLst>
                                    <p:set>
                                      <p:cBhvr>
                                        <p:cTn id="183" dur="1" fill="hold">
                                          <p:stCondLst>
                                            <p:cond delay="0"/>
                                          </p:stCondLst>
                                        </p:cTn>
                                        <p:tgtEl>
                                          <p:spTgt spid="2"/>
                                        </p:tgtEl>
                                        <p:attrNameLst>
                                          <p:attrName>style.visibility</p:attrName>
                                        </p:attrNameLst>
                                      </p:cBhvr>
                                      <p:to>
                                        <p:strVal val="visible"/>
                                      </p:to>
                                    </p:set>
                                    <p:anim calcmode="lin" valueType="num">
                                      <p:cBhvr>
                                        <p:cTn id="184" dur="1000" fill="hold"/>
                                        <p:tgtEl>
                                          <p:spTgt spid="2"/>
                                        </p:tgtEl>
                                        <p:attrNameLst>
                                          <p:attrName>ppt_w</p:attrName>
                                        </p:attrNameLst>
                                      </p:cBhvr>
                                      <p:tavLst>
                                        <p:tav tm="0">
                                          <p:val>
                                            <p:fltVal val="0"/>
                                          </p:val>
                                        </p:tav>
                                        <p:tav tm="100000">
                                          <p:val>
                                            <p:strVal val="#ppt_w"/>
                                          </p:val>
                                        </p:tav>
                                      </p:tavLst>
                                    </p:anim>
                                    <p:anim calcmode="lin" valueType="num">
                                      <p:cBhvr>
                                        <p:cTn id="185" dur="1000" fill="hold"/>
                                        <p:tgtEl>
                                          <p:spTgt spid="2"/>
                                        </p:tgtEl>
                                        <p:attrNameLst>
                                          <p:attrName>ppt_h</p:attrName>
                                        </p:attrNameLst>
                                      </p:cBhvr>
                                      <p:tavLst>
                                        <p:tav tm="0">
                                          <p:val>
                                            <p:fltVal val="0"/>
                                          </p:val>
                                        </p:tav>
                                        <p:tav tm="100000">
                                          <p:val>
                                            <p:strVal val="#ppt_h"/>
                                          </p:val>
                                        </p:tav>
                                      </p:tavLst>
                                    </p:anim>
                                    <p:anim calcmode="lin" valueType="num">
                                      <p:cBhvr>
                                        <p:cTn id="186" dur="1000" fill="hold"/>
                                        <p:tgtEl>
                                          <p:spTgt spid="2"/>
                                        </p:tgtEl>
                                        <p:attrNameLst>
                                          <p:attrName>style.rotation</p:attrName>
                                        </p:attrNameLst>
                                      </p:cBhvr>
                                      <p:tavLst>
                                        <p:tav tm="0">
                                          <p:val>
                                            <p:fltVal val="90"/>
                                          </p:val>
                                        </p:tav>
                                        <p:tav tm="100000">
                                          <p:val>
                                            <p:fltVal val="0"/>
                                          </p:val>
                                        </p:tav>
                                      </p:tavLst>
                                    </p:anim>
                                    <p:animEffect transition="in" filter="fade">
                                      <p:cBhvr>
                                        <p:cTn id="187" dur="1000"/>
                                        <p:tgtEl>
                                          <p:spTgt spid="2"/>
                                        </p:tgtEl>
                                      </p:cBhvr>
                                    </p:animEffect>
                                  </p:childTnLst>
                                </p:cTn>
                              </p:par>
                            </p:childTnLst>
                          </p:cTn>
                        </p:par>
                      </p:childTnLst>
                    </p:cTn>
                  </p:par>
                  <p:par>
                    <p:cTn id="188" fill="hold">
                      <p:stCondLst>
                        <p:cond delay="indefinite"/>
                      </p:stCondLst>
                      <p:childTnLst>
                        <p:par>
                          <p:cTn id="189" fill="hold">
                            <p:stCondLst>
                              <p:cond delay="0"/>
                            </p:stCondLst>
                            <p:childTnLst>
                              <p:par>
                                <p:cTn id="190" presetID="22" presetClass="entr" presetSubtype="1" fill="hold" grpId="0" nodeType="clickEffect">
                                  <p:stCondLst>
                                    <p:cond delay="0"/>
                                  </p:stCondLst>
                                  <p:childTnLst>
                                    <p:set>
                                      <p:cBhvr>
                                        <p:cTn id="191" dur="1" fill="hold">
                                          <p:stCondLst>
                                            <p:cond delay="0"/>
                                          </p:stCondLst>
                                        </p:cTn>
                                        <p:tgtEl>
                                          <p:spTgt spid="51248"/>
                                        </p:tgtEl>
                                        <p:attrNameLst>
                                          <p:attrName>style.visibility</p:attrName>
                                        </p:attrNameLst>
                                      </p:cBhvr>
                                      <p:to>
                                        <p:strVal val="visible"/>
                                      </p:to>
                                    </p:set>
                                    <p:animEffect transition="in" filter="wipe(up)">
                                      <p:cBhvr>
                                        <p:cTn id="192" dur="500"/>
                                        <p:tgtEl>
                                          <p:spTgt spid="51248"/>
                                        </p:tgtEl>
                                      </p:cBhvr>
                                    </p:animEffect>
                                  </p:childTnLst>
                                </p:cTn>
                              </p:par>
                            </p:childTnLst>
                          </p:cTn>
                        </p:par>
                      </p:childTnLst>
                    </p:cTn>
                  </p:par>
                  <p:par>
                    <p:cTn id="193" fill="hold">
                      <p:stCondLst>
                        <p:cond delay="indefinite"/>
                      </p:stCondLst>
                      <p:childTnLst>
                        <p:par>
                          <p:cTn id="194" fill="hold">
                            <p:stCondLst>
                              <p:cond delay="0"/>
                            </p:stCondLst>
                            <p:childTnLst>
                              <p:par>
                                <p:cTn id="195" presetID="22" presetClass="entr" presetSubtype="1" fill="hold" grpId="0" nodeType="clickEffect">
                                  <p:stCondLst>
                                    <p:cond delay="0"/>
                                  </p:stCondLst>
                                  <p:childTnLst>
                                    <p:set>
                                      <p:cBhvr>
                                        <p:cTn id="196" dur="1" fill="hold">
                                          <p:stCondLst>
                                            <p:cond delay="0"/>
                                          </p:stCondLst>
                                        </p:cTn>
                                        <p:tgtEl>
                                          <p:spTgt spid="51249"/>
                                        </p:tgtEl>
                                        <p:attrNameLst>
                                          <p:attrName>style.visibility</p:attrName>
                                        </p:attrNameLst>
                                      </p:cBhvr>
                                      <p:to>
                                        <p:strVal val="visible"/>
                                      </p:to>
                                    </p:set>
                                    <p:animEffect transition="in" filter="wipe(up)">
                                      <p:cBhvr>
                                        <p:cTn id="197" dur="500"/>
                                        <p:tgtEl>
                                          <p:spTgt spid="51249"/>
                                        </p:tgtEl>
                                      </p:cBhvr>
                                    </p:animEffect>
                                  </p:childTnLst>
                                </p:cTn>
                              </p:par>
                            </p:childTnLst>
                          </p:cTn>
                        </p:par>
                      </p:childTnLst>
                    </p:cTn>
                  </p:par>
                  <p:par>
                    <p:cTn id="198" fill="hold">
                      <p:stCondLst>
                        <p:cond delay="indefinite"/>
                      </p:stCondLst>
                      <p:childTnLst>
                        <p:par>
                          <p:cTn id="199" fill="hold">
                            <p:stCondLst>
                              <p:cond delay="0"/>
                            </p:stCondLst>
                            <p:childTnLst>
                              <p:par>
                                <p:cTn id="200" presetID="22" presetClass="entr" presetSubtype="1" fill="hold" grpId="0" nodeType="clickEffect">
                                  <p:stCondLst>
                                    <p:cond delay="0"/>
                                  </p:stCondLst>
                                  <p:childTnLst>
                                    <p:set>
                                      <p:cBhvr>
                                        <p:cTn id="201" dur="1" fill="hold">
                                          <p:stCondLst>
                                            <p:cond delay="0"/>
                                          </p:stCondLst>
                                        </p:cTn>
                                        <p:tgtEl>
                                          <p:spTgt spid="51250"/>
                                        </p:tgtEl>
                                        <p:attrNameLst>
                                          <p:attrName>style.visibility</p:attrName>
                                        </p:attrNameLst>
                                      </p:cBhvr>
                                      <p:to>
                                        <p:strVal val="visible"/>
                                      </p:to>
                                    </p:set>
                                    <p:animEffect transition="in" filter="wipe(up)">
                                      <p:cBhvr>
                                        <p:cTn id="202" dur="500"/>
                                        <p:tgtEl>
                                          <p:spTgt spid="51250"/>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ntr" presetSubtype="8" fill="hold" grpId="0" nodeType="clickEffect">
                                  <p:stCondLst>
                                    <p:cond delay="0"/>
                                  </p:stCondLst>
                                  <p:childTnLst>
                                    <p:set>
                                      <p:cBhvr>
                                        <p:cTn id="206" dur="1" fill="hold">
                                          <p:stCondLst>
                                            <p:cond delay="0"/>
                                          </p:stCondLst>
                                        </p:cTn>
                                        <p:tgtEl>
                                          <p:spTgt spid="51251"/>
                                        </p:tgtEl>
                                        <p:attrNameLst>
                                          <p:attrName>style.visibility</p:attrName>
                                        </p:attrNameLst>
                                      </p:cBhvr>
                                      <p:to>
                                        <p:strVal val="visible"/>
                                      </p:to>
                                    </p:set>
                                    <p:animEffect transition="in" filter="wipe(left)">
                                      <p:cBhvr>
                                        <p:cTn id="207" dur="500"/>
                                        <p:tgtEl>
                                          <p:spTgt spid="51251"/>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4" fill="hold" grpId="0" nodeType="clickEffect">
                                  <p:stCondLst>
                                    <p:cond delay="0"/>
                                  </p:stCondLst>
                                  <p:childTnLst>
                                    <p:set>
                                      <p:cBhvr>
                                        <p:cTn id="211" dur="1" fill="hold">
                                          <p:stCondLst>
                                            <p:cond delay="0"/>
                                          </p:stCondLst>
                                        </p:cTn>
                                        <p:tgtEl>
                                          <p:spTgt spid="51252"/>
                                        </p:tgtEl>
                                        <p:attrNameLst>
                                          <p:attrName>style.visibility</p:attrName>
                                        </p:attrNameLst>
                                      </p:cBhvr>
                                      <p:to>
                                        <p:strVal val="visible"/>
                                      </p:to>
                                    </p:set>
                                    <p:animEffect transition="in" filter="wipe(down)">
                                      <p:cBhvr>
                                        <p:cTn id="212" dur="500"/>
                                        <p:tgtEl>
                                          <p:spTgt spid="51252"/>
                                        </p:tgtEl>
                                      </p:cBhvr>
                                    </p:animEffect>
                                  </p:childTnLst>
                                </p:cTn>
                              </p:par>
                            </p:childTnLst>
                          </p:cTn>
                        </p:par>
                      </p:childTnLst>
                    </p:cTn>
                  </p:par>
                  <p:par>
                    <p:cTn id="213" fill="hold">
                      <p:stCondLst>
                        <p:cond delay="indefinite"/>
                      </p:stCondLst>
                      <p:childTnLst>
                        <p:par>
                          <p:cTn id="214" fill="hold">
                            <p:stCondLst>
                              <p:cond delay="0"/>
                            </p:stCondLst>
                            <p:childTnLst>
                              <p:par>
                                <p:cTn id="215" presetID="22" presetClass="entr" presetSubtype="4" fill="hold" grpId="0" nodeType="clickEffect">
                                  <p:stCondLst>
                                    <p:cond delay="0"/>
                                  </p:stCondLst>
                                  <p:childTnLst>
                                    <p:set>
                                      <p:cBhvr>
                                        <p:cTn id="216" dur="1" fill="hold">
                                          <p:stCondLst>
                                            <p:cond delay="0"/>
                                          </p:stCondLst>
                                        </p:cTn>
                                        <p:tgtEl>
                                          <p:spTgt spid="51253"/>
                                        </p:tgtEl>
                                        <p:attrNameLst>
                                          <p:attrName>style.visibility</p:attrName>
                                        </p:attrNameLst>
                                      </p:cBhvr>
                                      <p:to>
                                        <p:strVal val="visible"/>
                                      </p:to>
                                    </p:set>
                                    <p:animEffect transition="in" filter="wipe(down)">
                                      <p:cBhvr>
                                        <p:cTn id="217" dur="500"/>
                                        <p:tgtEl>
                                          <p:spTgt spid="51253"/>
                                        </p:tgtEl>
                                      </p:cBhvr>
                                    </p:animEffect>
                                  </p:childTnLst>
                                </p:cTn>
                              </p:par>
                            </p:childTnLst>
                          </p:cTn>
                        </p:par>
                      </p:childTnLst>
                    </p:cTn>
                  </p:par>
                  <p:par>
                    <p:cTn id="218" fill="hold">
                      <p:stCondLst>
                        <p:cond delay="indefinite"/>
                      </p:stCondLst>
                      <p:childTnLst>
                        <p:par>
                          <p:cTn id="219" fill="hold">
                            <p:stCondLst>
                              <p:cond delay="0"/>
                            </p:stCondLst>
                            <p:childTnLst>
                              <p:par>
                                <p:cTn id="220" presetID="22" presetClass="entr" presetSubtype="4" fill="hold" grpId="0" nodeType="clickEffect">
                                  <p:stCondLst>
                                    <p:cond delay="0"/>
                                  </p:stCondLst>
                                  <p:childTnLst>
                                    <p:set>
                                      <p:cBhvr>
                                        <p:cTn id="221" dur="1" fill="hold">
                                          <p:stCondLst>
                                            <p:cond delay="0"/>
                                          </p:stCondLst>
                                        </p:cTn>
                                        <p:tgtEl>
                                          <p:spTgt spid="51254"/>
                                        </p:tgtEl>
                                        <p:attrNameLst>
                                          <p:attrName>style.visibility</p:attrName>
                                        </p:attrNameLst>
                                      </p:cBhvr>
                                      <p:to>
                                        <p:strVal val="visible"/>
                                      </p:to>
                                    </p:set>
                                    <p:animEffect transition="in" filter="wipe(down)">
                                      <p:cBhvr>
                                        <p:cTn id="222" dur="500"/>
                                        <p:tgtEl>
                                          <p:spTgt spid="51254"/>
                                        </p:tgtEl>
                                      </p:cBhvr>
                                    </p:animEffect>
                                  </p:childTnLst>
                                </p:cTn>
                              </p:par>
                              <p:par>
                                <p:cTn id="223" presetID="22" presetClass="entr" presetSubtype="4" fill="hold" grpId="0" nodeType="withEffect">
                                  <p:stCondLst>
                                    <p:cond delay="0"/>
                                  </p:stCondLst>
                                  <p:childTnLst>
                                    <p:set>
                                      <p:cBhvr>
                                        <p:cTn id="224" dur="1" fill="hold">
                                          <p:stCondLst>
                                            <p:cond delay="0"/>
                                          </p:stCondLst>
                                        </p:cTn>
                                        <p:tgtEl>
                                          <p:spTgt spid="51255"/>
                                        </p:tgtEl>
                                        <p:attrNameLst>
                                          <p:attrName>style.visibility</p:attrName>
                                        </p:attrNameLst>
                                      </p:cBhvr>
                                      <p:to>
                                        <p:strVal val="visible"/>
                                      </p:to>
                                    </p:set>
                                    <p:animEffect transition="in" filter="wipe(down)">
                                      <p:cBhvr>
                                        <p:cTn id="225" dur="500"/>
                                        <p:tgtEl>
                                          <p:spTgt spid="51255"/>
                                        </p:tgtEl>
                                      </p:cBhvr>
                                    </p:animEffect>
                                  </p:childTnLst>
                                </p:cTn>
                              </p:par>
                            </p:childTnLst>
                          </p:cTn>
                        </p:par>
                      </p:childTnLst>
                    </p:cTn>
                  </p:par>
                  <p:par>
                    <p:cTn id="226" fill="hold">
                      <p:stCondLst>
                        <p:cond delay="indefinite"/>
                      </p:stCondLst>
                      <p:childTnLst>
                        <p:par>
                          <p:cTn id="227" fill="hold">
                            <p:stCondLst>
                              <p:cond delay="0"/>
                            </p:stCondLst>
                            <p:childTnLst>
                              <p:par>
                                <p:cTn id="228" presetID="22" presetClass="entr" presetSubtype="8" fill="hold" grpId="0" nodeType="clickEffect">
                                  <p:stCondLst>
                                    <p:cond delay="0"/>
                                  </p:stCondLst>
                                  <p:childTnLst>
                                    <p:set>
                                      <p:cBhvr>
                                        <p:cTn id="229" dur="1" fill="hold">
                                          <p:stCondLst>
                                            <p:cond delay="0"/>
                                          </p:stCondLst>
                                        </p:cTn>
                                        <p:tgtEl>
                                          <p:spTgt spid="51256"/>
                                        </p:tgtEl>
                                        <p:attrNameLst>
                                          <p:attrName>style.visibility</p:attrName>
                                        </p:attrNameLst>
                                      </p:cBhvr>
                                      <p:to>
                                        <p:strVal val="visible"/>
                                      </p:to>
                                    </p:set>
                                    <p:animEffect transition="in" filter="wipe(left)">
                                      <p:cBhvr>
                                        <p:cTn id="230" dur="500"/>
                                        <p:tgtEl>
                                          <p:spTgt spid="51256"/>
                                        </p:tgtEl>
                                      </p:cBhvr>
                                    </p:animEffect>
                                  </p:childTnLst>
                                </p:cTn>
                              </p:par>
                            </p:childTnLst>
                          </p:cTn>
                        </p:par>
                      </p:childTnLst>
                    </p:cTn>
                  </p:par>
                  <p:par>
                    <p:cTn id="231" fill="hold">
                      <p:stCondLst>
                        <p:cond delay="indefinite"/>
                      </p:stCondLst>
                      <p:childTnLst>
                        <p:par>
                          <p:cTn id="232" fill="hold">
                            <p:stCondLst>
                              <p:cond delay="0"/>
                            </p:stCondLst>
                            <p:childTnLst>
                              <p:par>
                                <p:cTn id="233" presetID="22" presetClass="entr" presetSubtype="8" fill="hold" grpId="0" nodeType="clickEffect">
                                  <p:stCondLst>
                                    <p:cond delay="0"/>
                                  </p:stCondLst>
                                  <p:childTnLst>
                                    <p:set>
                                      <p:cBhvr>
                                        <p:cTn id="234" dur="1" fill="hold">
                                          <p:stCondLst>
                                            <p:cond delay="0"/>
                                          </p:stCondLst>
                                        </p:cTn>
                                        <p:tgtEl>
                                          <p:spTgt spid="51257"/>
                                        </p:tgtEl>
                                        <p:attrNameLst>
                                          <p:attrName>style.visibility</p:attrName>
                                        </p:attrNameLst>
                                      </p:cBhvr>
                                      <p:to>
                                        <p:strVal val="visible"/>
                                      </p:to>
                                    </p:set>
                                    <p:animEffect transition="in" filter="wipe(left)">
                                      <p:cBhvr>
                                        <p:cTn id="235" dur="500"/>
                                        <p:tgtEl>
                                          <p:spTgt spid="51257"/>
                                        </p:tgtEl>
                                      </p:cBhvr>
                                    </p:animEffect>
                                  </p:childTnLst>
                                </p:cTn>
                              </p:par>
                            </p:childTnLst>
                          </p:cTn>
                        </p:par>
                      </p:childTnLst>
                    </p:cTn>
                  </p:par>
                  <p:par>
                    <p:cTn id="236" fill="hold">
                      <p:stCondLst>
                        <p:cond delay="indefinite"/>
                      </p:stCondLst>
                      <p:childTnLst>
                        <p:par>
                          <p:cTn id="237" fill="hold">
                            <p:stCondLst>
                              <p:cond delay="0"/>
                            </p:stCondLst>
                            <p:childTnLst>
                              <p:par>
                                <p:cTn id="238" presetID="22" presetClass="entr" presetSubtype="4" fill="hold" grpId="0" nodeType="clickEffect">
                                  <p:stCondLst>
                                    <p:cond delay="0"/>
                                  </p:stCondLst>
                                  <p:childTnLst>
                                    <p:set>
                                      <p:cBhvr>
                                        <p:cTn id="239" dur="1" fill="hold">
                                          <p:stCondLst>
                                            <p:cond delay="0"/>
                                          </p:stCondLst>
                                        </p:cTn>
                                        <p:tgtEl>
                                          <p:spTgt spid="51258"/>
                                        </p:tgtEl>
                                        <p:attrNameLst>
                                          <p:attrName>style.visibility</p:attrName>
                                        </p:attrNameLst>
                                      </p:cBhvr>
                                      <p:to>
                                        <p:strVal val="visible"/>
                                      </p:to>
                                    </p:set>
                                    <p:animEffect transition="in" filter="wipe(down)">
                                      <p:cBhvr>
                                        <p:cTn id="240" dur="500"/>
                                        <p:tgtEl>
                                          <p:spTgt spid="51258"/>
                                        </p:tgtEl>
                                      </p:cBhvr>
                                    </p:animEffect>
                                  </p:childTnLst>
                                </p:cTn>
                              </p:par>
                              <p:par>
                                <p:cTn id="241" presetID="22" presetClass="entr" presetSubtype="4" fill="hold" grpId="0" nodeType="withEffect">
                                  <p:stCondLst>
                                    <p:cond delay="0"/>
                                  </p:stCondLst>
                                  <p:childTnLst>
                                    <p:set>
                                      <p:cBhvr>
                                        <p:cTn id="242" dur="1" fill="hold">
                                          <p:stCondLst>
                                            <p:cond delay="0"/>
                                          </p:stCondLst>
                                        </p:cTn>
                                        <p:tgtEl>
                                          <p:spTgt spid="51259"/>
                                        </p:tgtEl>
                                        <p:attrNameLst>
                                          <p:attrName>style.visibility</p:attrName>
                                        </p:attrNameLst>
                                      </p:cBhvr>
                                      <p:to>
                                        <p:strVal val="visible"/>
                                      </p:to>
                                    </p:set>
                                    <p:animEffect transition="in" filter="wipe(down)">
                                      <p:cBhvr>
                                        <p:cTn id="243" dur="500"/>
                                        <p:tgtEl>
                                          <p:spTgt spid="51259"/>
                                        </p:tgtEl>
                                      </p:cBhvr>
                                    </p:animEffect>
                                  </p:childTnLst>
                                </p:cTn>
                              </p:par>
                            </p:childTnLst>
                          </p:cTn>
                        </p:par>
                      </p:childTnLst>
                    </p:cTn>
                  </p:par>
                  <p:par>
                    <p:cTn id="244" fill="hold">
                      <p:stCondLst>
                        <p:cond delay="indefinite"/>
                      </p:stCondLst>
                      <p:childTnLst>
                        <p:par>
                          <p:cTn id="245" fill="hold">
                            <p:stCondLst>
                              <p:cond delay="0"/>
                            </p:stCondLst>
                            <p:childTnLst>
                              <p:par>
                                <p:cTn id="246" presetID="22" presetClass="entr" presetSubtype="4" fill="hold" grpId="0" nodeType="clickEffect">
                                  <p:stCondLst>
                                    <p:cond delay="0"/>
                                  </p:stCondLst>
                                  <p:childTnLst>
                                    <p:set>
                                      <p:cBhvr>
                                        <p:cTn id="247" dur="1" fill="hold">
                                          <p:stCondLst>
                                            <p:cond delay="0"/>
                                          </p:stCondLst>
                                        </p:cTn>
                                        <p:tgtEl>
                                          <p:spTgt spid="51260"/>
                                        </p:tgtEl>
                                        <p:attrNameLst>
                                          <p:attrName>style.visibility</p:attrName>
                                        </p:attrNameLst>
                                      </p:cBhvr>
                                      <p:to>
                                        <p:strVal val="visible"/>
                                      </p:to>
                                    </p:set>
                                    <p:animEffect transition="in" filter="wipe(down)">
                                      <p:cBhvr>
                                        <p:cTn id="248" dur="500"/>
                                        <p:tgtEl>
                                          <p:spTgt spid="51260"/>
                                        </p:tgtEl>
                                      </p:cBhvr>
                                    </p:animEffect>
                                  </p:childTnLst>
                                </p:cTn>
                              </p:par>
                              <p:par>
                                <p:cTn id="249" presetID="22" presetClass="entr" presetSubtype="4" fill="hold" grpId="0" nodeType="withEffect">
                                  <p:stCondLst>
                                    <p:cond delay="0"/>
                                  </p:stCondLst>
                                  <p:childTnLst>
                                    <p:set>
                                      <p:cBhvr>
                                        <p:cTn id="250" dur="1" fill="hold">
                                          <p:stCondLst>
                                            <p:cond delay="0"/>
                                          </p:stCondLst>
                                        </p:cTn>
                                        <p:tgtEl>
                                          <p:spTgt spid="51261"/>
                                        </p:tgtEl>
                                        <p:attrNameLst>
                                          <p:attrName>style.visibility</p:attrName>
                                        </p:attrNameLst>
                                      </p:cBhvr>
                                      <p:to>
                                        <p:strVal val="visible"/>
                                      </p:to>
                                    </p:set>
                                    <p:animEffect transition="in" filter="wipe(down)">
                                      <p:cBhvr>
                                        <p:cTn id="251" dur="500"/>
                                        <p:tgtEl>
                                          <p:spTgt spid="51261"/>
                                        </p:tgtEl>
                                      </p:cBhvr>
                                    </p:animEffect>
                                  </p:childTnLst>
                                </p:cTn>
                              </p:par>
                            </p:childTnLst>
                          </p:cTn>
                        </p:par>
                      </p:childTnLst>
                    </p:cTn>
                  </p:par>
                  <p:par>
                    <p:cTn id="252" fill="hold">
                      <p:stCondLst>
                        <p:cond delay="indefinite"/>
                      </p:stCondLst>
                      <p:childTnLst>
                        <p:par>
                          <p:cTn id="253" fill="hold">
                            <p:stCondLst>
                              <p:cond delay="0"/>
                            </p:stCondLst>
                            <p:childTnLst>
                              <p:par>
                                <p:cTn id="254" presetID="22" presetClass="entr" presetSubtype="8" fill="hold" grpId="0" nodeType="clickEffect">
                                  <p:stCondLst>
                                    <p:cond delay="0"/>
                                  </p:stCondLst>
                                  <p:childTnLst>
                                    <p:set>
                                      <p:cBhvr>
                                        <p:cTn id="255" dur="1" fill="hold">
                                          <p:stCondLst>
                                            <p:cond delay="0"/>
                                          </p:stCondLst>
                                        </p:cTn>
                                        <p:tgtEl>
                                          <p:spTgt spid="51262"/>
                                        </p:tgtEl>
                                        <p:attrNameLst>
                                          <p:attrName>style.visibility</p:attrName>
                                        </p:attrNameLst>
                                      </p:cBhvr>
                                      <p:to>
                                        <p:strVal val="visible"/>
                                      </p:to>
                                    </p:set>
                                    <p:animEffect transition="in" filter="wipe(left)">
                                      <p:cBhvr>
                                        <p:cTn id="256" dur="3000"/>
                                        <p:tgtEl>
                                          <p:spTgt spid="51262"/>
                                        </p:tgtEl>
                                      </p:cBhvr>
                                    </p:animEffect>
                                  </p:childTnLst>
                                </p:cTn>
                              </p:par>
                            </p:childTnLst>
                          </p:cTn>
                        </p:par>
                      </p:childTnLst>
                    </p:cTn>
                  </p:par>
                  <p:par>
                    <p:cTn id="257" fill="hold">
                      <p:stCondLst>
                        <p:cond delay="indefinite"/>
                      </p:stCondLst>
                      <p:childTnLst>
                        <p:par>
                          <p:cTn id="258" fill="hold">
                            <p:stCondLst>
                              <p:cond delay="0"/>
                            </p:stCondLst>
                            <p:childTnLst>
                              <p:par>
                                <p:cTn id="259" presetID="45" presetClass="entr" presetSubtype="0" fill="hold" grpId="0" nodeType="clickEffect">
                                  <p:stCondLst>
                                    <p:cond delay="0"/>
                                  </p:stCondLst>
                                  <p:iterate type="lt">
                                    <p:tmPct val="10000"/>
                                  </p:iterate>
                                  <p:childTnLst>
                                    <p:set>
                                      <p:cBhvr>
                                        <p:cTn id="260" dur="1" fill="hold">
                                          <p:stCondLst>
                                            <p:cond delay="0"/>
                                          </p:stCondLst>
                                        </p:cTn>
                                        <p:tgtEl>
                                          <p:spTgt spid="51297"/>
                                        </p:tgtEl>
                                        <p:attrNameLst>
                                          <p:attrName>style.visibility</p:attrName>
                                        </p:attrNameLst>
                                      </p:cBhvr>
                                      <p:to>
                                        <p:strVal val="visible"/>
                                      </p:to>
                                    </p:set>
                                    <p:animEffect transition="in" filter="fade">
                                      <p:cBhvr>
                                        <p:cTn id="261" dur="2000"/>
                                        <p:tgtEl>
                                          <p:spTgt spid="51297"/>
                                        </p:tgtEl>
                                      </p:cBhvr>
                                    </p:animEffect>
                                    <p:anim calcmode="lin" valueType="num">
                                      <p:cBhvr>
                                        <p:cTn id="262" dur="2000" fill="hold"/>
                                        <p:tgtEl>
                                          <p:spTgt spid="51297"/>
                                        </p:tgtEl>
                                        <p:attrNameLst>
                                          <p:attrName>ppt_w</p:attrName>
                                        </p:attrNameLst>
                                      </p:cBhvr>
                                      <p:tavLst>
                                        <p:tav tm="0" fmla="#ppt_w*sin(2.5*pi*$)">
                                          <p:val>
                                            <p:fltVal val="0"/>
                                          </p:val>
                                        </p:tav>
                                        <p:tav tm="100000">
                                          <p:val>
                                            <p:fltVal val="1"/>
                                          </p:val>
                                        </p:tav>
                                      </p:tavLst>
                                    </p:anim>
                                    <p:anim calcmode="lin" valueType="num">
                                      <p:cBhvr>
                                        <p:cTn id="263" dur="2000" fill="hold"/>
                                        <p:tgtEl>
                                          <p:spTgt spid="51297"/>
                                        </p:tgtEl>
                                        <p:attrNameLst>
                                          <p:attrName>ppt_h</p:attrName>
                                        </p:attrNameLst>
                                      </p:cBhvr>
                                      <p:tavLst>
                                        <p:tav tm="0">
                                          <p:val>
                                            <p:strVal val="#ppt_h"/>
                                          </p:val>
                                        </p:tav>
                                        <p:tav tm="100000">
                                          <p:val>
                                            <p:strVal val="#ppt_h"/>
                                          </p:val>
                                        </p:tav>
                                      </p:tavLst>
                                    </p:anim>
                                  </p:childTnLst>
                                </p:cTn>
                              </p:par>
                            </p:childTnLst>
                          </p:cTn>
                        </p:par>
                      </p:childTnLst>
                    </p:cTn>
                  </p:par>
                  <p:par>
                    <p:cTn id="264" fill="hold">
                      <p:stCondLst>
                        <p:cond delay="indefinite"/>
                      </p:stCondLst>
                      <p:childTnLst>
                        <p:par>
                          <p:cTn id="265" fill="hold">
                            <p:stCondLst>
                              <p:cond delay="0"/>
                            </p:stCondLst>
                            <p:childTnLst>
                              <p:par>
                                <p:cTn id="266" presetID="22" presetClass="entr" presetSubtype="1" fill="hold" grpId="0" nodeType="clickEffect">
                                  <p:stCondLst>
                                    <p:cond delay="0"/>
                                  </p:stCondLst>
                                  <p:childTnLst>
                                    <p:set>
                                      <p:cBhvr>
                                        <p:cTn id="267" dur="1" fill="hold">
                                          <p:stCondLst>
                                            <p:cond delay="0"/>
                                          </p:stCondLst>
                                        </p:cTn>
                                        <p:tgtEl>
                                          <p:spTgt spid="51263"/>
                                        </p:tgtEl>
                                        <p:attrNameLst>
                                          <p:attrName>style.visibility</p:attrName>
                                        </p:attrNameLst>
                                      </p:cBhvr>
                                      <p:to>
                                        <p:strVal val="visible"/>
                                      </p:to>
                                    </p:set>
                                    <p:animEffect transition="in" filter="wipe(up)">
                                      <p:cBhvr>
                                        <p:cTn id="268" dur="500"/>
                                        <p:tgtEl>
                                          <p:spTgt spid="51263"/>
                                        </p:tgtEl>
                                      </p:cBhvr>
                                    </p:animEffect>
                                  </p:childTnLst>
                                </p:cTn>
                              </p:par>
                            </p:childTnLst>
                          </p:cTn>
                        </p:par>
                      </p:childTnLst>
                    </p:cTn>
                  </p:par>
                  <p:par>
                    <p:cTn id="269" fill="hold">
                      <p:stCondLst>
                        <p:cond delay="indefinite"/>
                      </p:stCondLst>
                      <p:childTnLst>
                        <p:par>
                          <p:cTn id="270" fill="hold">
                            <p:stCondLst>
                              <p:cond delay="0"/>
                            </p:stCondLst>
                            <p:childTnLst>
                              <p:par>
                                <p:cTn id="271" presetID="22" presetClass="entr" presetSubtype="4" fill="hold" grpId="0" nodeType="clickEffect">
                                  <p:stCondLst>
                                    <p:cond delay="0"/>
                                  </p:stCondLst>
                                  <p:childTnLst>
                                    <p:set>
                                      <p:cBhvr>
                                        <p:cTn id="272" dur="1" fill="hold">
                                          <p:stCondLst>
                                            <p:cond delay="0"/>
                                          </p:stCondLst>
                                        </p:cTn>
                                        <p:tgtEl>
                                          <p:spTgt spid="51264"/>
                                        </p:tgtEl>
                                        <p:attrNameLst>
                                          <p:attrName>style.visibility</p:attrName>
                                        </p:attrNameLst>
                                      </p:cBhvr>
                                      <p:to>
                                        <p:strVal val="visible"/>
                                      </p:to>
                                    </p:set>
                                    <p:animEffect transition="in" filter="wipe(down)">
                                      <p:cBhvr>
                                        <p:cTn id="273" dur="500"/>
                                        <p:tgtEl>
                                          <p:spTgt spid="51264"/>
                                        </p:tgtEl>
                                      </p:cBhvr>
                                    </p:animEffect>
                                  </p:childTnLst>
                                </p:cTn>
                              </p:par>
                            </p:childTnLst>
                          </p:cTn>
                        </p:par>
                      </p:childTnLst>
                    </p:cTn>
                  </p:par>
                  <p:par>
                    <p:cTn id="274" fill="hold">
                      <p:stCondLst>
                        <p:cond delay="indefinite"/>
                      </p:stCondLst>
                      <p:childTnLst>
                        <p:par>
                          <p:cTn id="275" fill="hold">
                            <p:stCondLst>
                              <p:cond delay="0"/>
                            </p:stCondLst>
                            <p:childTnLst>
                              <p:par>
                                <p:cTn id="276" presetID="22" presetClass="entr" presetSubtype="4" fill="hold" grpId="0" nodeType="clickEffect">
                                  <p:stCondLst>
                                    <p:cond delay="0"/>
                                  </p:stCondLst>
                                  <p:childTnLst>
                                    <p:set>
                                      <p:cBhvr>
                                        <p:cTn id="277" dur="1" fill="hold">
                                          <p:stCondLst>
                                            <p:cond delay="0"/>
                                          </p:stCondLst>
                                        </p:cTn>
                                        <p:tgtEl>
                                          <p:spTgt spid="51265"/>
                                        </p:tgtEl>
                                        <p:attrNameLst>
                                          <p:attrName>style.visibility</p:attrName>
                                        </p:attrNameLst>
                                      </p:cBhvr>
                                      <p:to>
                                        <p:strVal val="visible"/>
                                      </p:to>
                                    </p:set>
                                    <p:animEffect transition="in" filter="wipe(down)">
                                      <p:cBhvr>
                                        <p:cTn id="278" dur="500"/>
                                        <p:tgtEl>
                                          <p:spTgt spid="51265"/>
                                        </p:tgtEl>
                                      </p:cBhvr>
                                    </p:animEffect>
                                  </p:childTnLst>
                                </p:cTn>
                              </p:par>
                            </p:childTnLst>
                          </p:cTn>
                        </p:par>
                      </p:childTnLst>
                    </p:cTn>
                  </p:par>
                  <p:par>
                    <p:cTn id="279" fill="hold">
                      <p:stCondLst>
                        <p:cond delay="indefinite"/>
                      </p:stCondLst>
                      <p:childTnLst>
                        <p:par>
                          <p:cTn id="280" fill="hold">
                            <p:stCondLst>
                              <p:cond delay="0"/>
                            </p:stCondLst>
                            <p:childTnLst>
                              <p:par>
                                <p:cTn id="281" presetID="22" presetClass="entr" presetSubtype="4" fill="hold" grpId="0" nodeType="clickEffect">
                                  <p:stCondLst>
                                    <p:cond delay="0"/>
                                  </p:stCondLst>
                                  <p:childTnLst>
                                    <p:set>
                                      <p:cBhvr>
                                        <p:cTn id="282" dur="1" fill="hold">
                                          <p:stCondLst>
                                            <p:cond delay="0"/>
                                          </p:stCondLst>
                                        </p:cTn>
                                        <p:tgtEl>
                                          <p:spTgt spid="51306"/>
                                        </p:tgtEl>
                                        <p:attrNameLst>
                                          <p:attrName>style.visibility</p:attrName>
                                        </p:attrNameLst>
                                      </p:cBhvr>
                                      <p:to>
                                        <p:strVal val="visible"/>
                                      </p:to>
                                    </p:set>
                                    <p:animEffect transition="in" filter="wipe(down)">
                                      <p:cBhvr>
                                        <p:cTn id="283" dur="500"/>
                                        <p:tgtEl>
                                          <p:spTgt spid="51306"/>
                                        </p:tgtEl>
                                      </p:cBhvr>
                                    </p:animEffect>
                                  </p:childTnLst>
                                </p:cTn>
                              </p:par>
                            </p:childTnLst>
                          </p:cTn>
                        </p:par>
                      </p:childTnLst>
                    </p:cTn>
                  </p:par>
                  <p:par>
                    <p:cTn id="284" fill="hold">
                      <p:stCondLst>
                        <p:cond delay="indefinite"/>
                      </p:stCondLst>
                      <p:childTnLst>
                        <p:par>
                          <p:cTn id="285" fill="hold">
                            <p:stCondLst>
                              <p:cond delay="0"/>
                            </p:stCondLst>
                            <p:childTnLst>
                              <p:par>
                                <p:cTn id="286" presetID="63" presetClass="path" presetSubtype="0" accel="50000" decel="50000" fill="hold" grpId="1" nodeType="clickEffect">
                                  <p:stCondLst>
                                    <p:cond delay="0"/>
                                  </p:stCondLst>
                                  <p:childTnLst>
                                    <p:animMotion origin="layout" path="M -3.61111E-6 -4.81481E-6 L 0.25764 -0.03078 " pathEditMode="relative" rAng="0" ptsTypes="AA">
                                      <p:cBhvr>
                                        <p:cTn id="287" dur="2000" fill="hold"/>
                                        <p:tgtEl>
                                          <p:spTgt spid="51306"/>
                                        </p:tgtEl>
                                        <p:attrNameLst>
                                          <p:attrName>ppt_x</p:attrName>
                                          <p:attrName>ppt_y</p:attrName>
                                        </p:attrNameLst>
                                      </p:cBhvr>
                                      <p:rCtr x="129" y="-16"/>
                                    </p:animMotion>
                                  </p:childTnLst>
                                </p:cTn>
                              </p:par>
                            </p:childTnLst>
                          </p:cTn>
                        </p:par>
                      </p:childTnLst>
                    </p:cTn>
                  </p:par>
                  <p:par>
                    <p:cTn id="288" fill="hold">
                      <p:stCondLst>
                        <p:cond delay="indefinite"/>
                      </p:stCondLst>
                      <p:childTnLst>
                        <p:par>
                          <p:cTn id="289" fill="hold">
                            <p:stCondLst>
                              <p:cond delay="0"/>
                            </p:stCondLst>
                            <p:childTnLst>
                              <p:par>
                                <p:cTn id="290" presetID="31" presetClass="entr" presetSubtype="0" fill="hold" grpId="0" nodeType="clickEffect">
                                  <p:stCondLst>
                                    <p:cond delay="0"/>
                                  </p:stCondLst>
                                  <p:iterate type="lt">
                                    <p:tmPct val="5000"/>
                                  </p:iterate>
                                  <p:childTnLst>
                                    <p:set>
                                      <p:cBhvr>
                                        <p:cTn id="291" dur="1" fill="hold">
                                          <p:stCondLst>
                                            <p:cond delay="0"/>
                                          </p:stCondLst>
                                        </p:cTn>
                                        <p:tgtEl>
                                          <p:spTgt spid="51307"/>
                                        </p:tgtEl>
                                        <p:attrNameLst>
                                          <p:attrName>style.visibility</p:attrName>
                                        </p:attrNameLst>
                                      </p:cBhvr>
                                      <p:to>
                                        <p:strVal val="visible"/>
                                      </p:to>
                                    </p:set>
                                    <p:anim calcmode="lin" valueType="num">
                                      <p:cBhvr>
                                        <p:cTn id="292" dur="1000" fill="hold"/>
                                        <p:tgtEl>
                                          <p:spTgt spid="51307"/>
                                        </p:tgtEl>
                                        <p:attrNameLst>
                                          <p:attrName>ppt_w</p:attrName>
                                        </p:attrNameLst>
                                      </p:cBhvr>
                                      <p:tavLst>
                                        <p:tav tm="0">
                                          <p:val>
                                            <p:fltVal val="0"/>
                                          </p:val>
                                        </p:tav>
                                        <p:tav tm="100000">
                                          <p:val>
                                            <p:strVal val="#ppt_w"/>
                                          </p:val>
                                        </p:tav>
                                      </p:tavLst>
                                    </p:anim>
                                    <p:anim calcmode="lin" valueType="num">
                                      <p:cBhvr>
                                        <p:cTn id="293" dur="1000" fill="hold"/>
                                        <p:tgtEl>
                                          <p:spTgt spid="51307"/>
                                        </p:tgtEl>
                                        <p:attrNameLst>
                                          <p:attrName>ppt_h</p:attrName>
                                        </p:attrNameLst>
                                      </p:cBhvr>
                                      <p:tavLst>
                                        <p:tav tm="0">
                                          <p:val>
                                            <p:fltVal val="0"/>
                                          </p:val>
                                        </p:tav>
                                        <p:tav tm="100000">
                                          <p:val>
                                            <p:strVal val="#ppt_h"/>
                                          </p:val>
                                        </p:tav>
                                      </p:tavLst>
                                    </p:anim>
                                    <p:anim calcmode="lin" valueType="num">
                                      <p:cBhvr>
                                        <p:cTn id="294" dur="1000" fill="hold"/>
                                        <p:tgtEl>
                                          <p:spTgt spid="51307"/>
                                        </p:tgtEl>
                                        <p:attrNameLst>
                                          <p:attrName>style.rotation</p:attrName>
                                        </p:attrNameLst>
                                      </p:cBhvr>
                                      <p:tavLst>
                                        <p:tav tm="0">
                                          <p:val>
                                            <p:fltVal val="90"/>
                                          </p:val>
                                        </p:tav>
                                        <p:tav tm="100000">
                                          <p:val>
                                            <p:fltVal val="0"/>
                                          </p:val>
                                        </p:tav>
                                      </p:tavLst>
                                    </p:anim>
                                    <p:animEffect transition="in" filter="fade">
                                      <p:cBhvr>
                                        <p:cTn id="295" dur="1000"/>
                                        <p:tgtEl>
                                          <p:spTgt spid="51307"/>
                                        </p:tgtEl>
                                      </p:cBhvr>
                                    </p:animEffect>
                                  </p:childTnLst>
                                </p:cTn>
                              </p:par>
                            </p:childTnLst>
                          </p:cTn>
                        </p:par>
                      </p:childTnLst>
                    </p:cTn>
                  </p:par>
                  <p:par>
                    <p:cTn id="296" fill="hold">
                      <p:stCondLst>
                        <p:cond delay="indefinite"/>
                      </p:stCondLst>
                      <p:childTnLst>
                        <p:par>
                          <p:cTn id="297" fill="hold">
                            <p:stCondLst>
                              <p:cond delay="0"/>
                            </p:stCondLst>
                            <p:childTnLst>
                              <p:par>
                                <p:cTn id="298" presetID="22" presetClass="exit" presetSubtype="4" fill="hold" grpId="2" nodeType="clickEffect">
                                  <p:stCondLst>
                                    <p:cond delay="0"/>
                                  </p:stCondLst>
                                  <p:childTnLst>
                                    <p:animEffect transition="out" filter="wipe(down)">
                                      <p:cBhvr>
                                        <p:cTn id="299" dur="500"/>
                                        <p:tgtEl>
                                          <p:spTgt spid="51306"/>
                                        </p:tgtEl>
                                      </p:cBhvr>
                                    </p:animEffect>
                                    <p:set>
                                      <p:cBhvr>
                                        <p:cTn id="300" dur="1" fill="hold">
                                          <p:stCondLst>
                                            <p:cond delay="499"/>
                                          </p:stCondLst>
                                        </p:cTn>
                                        <p:tgtEl>
                                          <p:spTgt spid="51306"/>
                                        </p:tgtEl>
                                        <p:attrNameLst>
                                          <p:attrName>style.visibility</p:attrName>
                                        </p:attrNameLst>
                                      </p:cBhvr>
                                      <p:to>
                                        <p:strVal val="hidden"/>
                                      </p:to>
                                    </p:set>
                                  </p:childTnLst>
                                </p:cTn>
                              </p:par>
                            </p:childTnLst>
                          </p:cTn>
                        </p:par>
                      </p:childTnLst>
                    </p:cTn>
                  </p:par>
                  <p:par>
                    <p:cTn id="301" fill="hold">
                      <p:stCondLst>
                        <p:cond delay="indefinite"/>
                      </p:stCondLst>
                      <p:childTnLst>
                        <p:par>
                          <p:cTn id="302" fill="hold">
                            <p:stCondLst>
                              <p:cond delay="0"/>
                            </p:stCondLst>
                            <p:childTnLst>
                              <p:par>
                                <p:cTn id="303" presetID="22" presetClass="entr" presetSubtype="8" fill="hold" nodeType="clickEffect">
                                  <p:stCondLst>
                                    <p:cond delay="0"/>
                                  </p:stCondLst>
                                  <p:childTnLst>
                                    <p:set>
                                      <p:cBhvr>
                                        <p:cTn id="304" dur="1" fill="hold">
                                          <p:stCondLst>
                                            <p:cond delay="0"/>
                                          </p:stCondLst>
                                        </p:cTn>
                                        <p:tgtEl>
                                          <p:spTgt spid="3"/>
                                        </p:tgtEl>
                                        <p:attrNameLst>
                                          <p:attrName>style.visibility</p:attrName>
                                        </p:attrNameLst>
                                      </p:cBhvr>
                                      <p:to>
                                        <p:strVal val="visible"/>
                                      </p:to>
                                    </p:set>
                                    <p:animEffect transition="in" filter="wipe(left)">
                                      <p:cBhvr>
                                        <p:cTn id="305" dur="2000"/>
                                        <p:tgtEl>
                                          <p:spTgt spid="3"/>
                                        </p:tgtEl>
                                      </p:cBhvr>
                                    </p:animEffect>
                                  </p:childTnLst>
                                </p:cTn>
                              </p:par>
                            </p:childTnLst>
                          </p:cTn>
                        </p:par>
                      </p:childTnLst>
                    </p:cTn>
                  </p:par>
                  <p:par>
                    <p:cTn id="306" fill="hold">
                      <p:stCondLst>
                        <p:cond delay="indefinite"/>
                      </p:stCondLst>
                      <p:childTnLst>
                        <p:par>
                          <p:cTn id="307" fill="hold">
                            <p:stCondLst>
                              <p:cond delay="0"/>
                            </p:stCondLst>
                            <p:childTnLst>
                              <p:par>
                                <p:cTn id="308" presetID="22" presetClass="exit" presetSubtype="4" fill="hold" grpId="1" nodeType="clickEffect">
                                  <p:stCondLst>
                                    <p:cond delay="0"/>
                                  </p:stCondLst>
                                  <p:iterate type="lt">
                                    <p:tmPct val="0"/>
                                  </p:iterate>
                                  <p:childTnLst>
                                    <p:animEffect transition="out" filter="wipe(down)">
                                      <p:cBhvr>
                                        <p:cTn id="309" dur="500"/>
                                        <p:tgtEl>
                                          <p:spTgt spid="51307"/>
                                        </p:tgtEl>
                                      </p:cBhvr>
                                    </p:animEffect>
                                    <p:set>
                                      <p:cBhvr>
                                        <p:cTn id="310" dur="1" fill="hold">
                                          <p:stCondLst>
                                            <p:cond delay="499"/>
                                          </p:stCondLst>
                                        </p:cTn>
                                        <p:tgtEl>
                                          <p:spTgt spid="51307"/>
                                        </p:tgtEl>
                                        <p:attrNameLst>
                                          <p:attrName>style.visibility</p:attrName>
                                        </p:attrNameLst>
                                      </p:cBhvr>
                                      <p:to>
                                        <p:strVal val="hidden"/>
                                      </p:to>
                                    </p:set>
                                  </p:childTnLst>
                                </p:cTn>
                              </p:par>
                            </p:childTnLst>
                          </p:cTn>
                        </p:par>
                      </p:childTnLst>
                    </p:cTn>
                  </p:par>
                  <p:par>
                    <p:cTn id="311" fill="hold">
                      <p:stCondLst>
                        <p:cond delay="indefinite"/>
                      </p:stCondLst>
                      <p:childTnLst>
                        <p:par>
                          <p:cTn id="312" fill="hold">
                            <p:stCondLst>
                              <p:cond delay="0"/>
                            </p:stCondLst>
                            <p:childTnLst>
                              <p:par>
                                <p:cTn id="313" presetID="22" presetClass="entr" presetSubtype="4" fill="hold" grpId="0" nodeType="clickEffect">
                                  <p:stCondLst>
                                    <p:cond delay="0"/>
                                  </p:stCondLst>
                                  <p:childTnLst>
                                    <p:set>
                                      <p:cBhvr>
                                        <p:cTn id="314" dur="1" fill="hold">
                                          <p:stCondLst>
                                            <p:cond delay="0"/>
                                          </p:stCondLst>
                                        </p:cTn>
                                        <p:tgtEl>
                                          <p:spTgt spid="51276"/>
                                        </p:tgtEl>
                                        <p:attrNameLst>
                                          <p:attrName>style.visibility</p:attrName>
                                        </p:attrNameLst>
                                      </p:cBhvr>
                                      <p:to>
                                        <p:strVal val="visible"/>
                                      </p:to>
                                    </p:set>
                                    <p:animEffect transition="in" filter="wipe(down)">
                                      <p:cBhvr>
                                        <p:cTn id="315" dur="500"/>
                                        <p:tgtEl>
                                          <p:spTgt spid="51276"/>
                                        </p:tgtEl>
                                      </p:cBhvr>
                                    </p:animEffect>
                                  </p:childTnLst>
                                </p:cTn>
                              </p:par>
                            </p:childTnLst>
                          </p:cTn>
                        </p:par>
                      </p:childTnLst>
                    </p:cTn>
                  </p:par>
                  <p:par>
                    <p:cTn id="316" fill="hold">
                      <p:stCondLst>
                        <p:cond delay="indefinite"/>
                      </p:stCondLst>
                      <p:childTnLst>
                        <p:par>
                          <p:cTn id="317" fill="hold">
                            <p:stCondLst>
                              <p:cond delay="0"/>
                            </p:stCondLst>
                            <p:childTnLst>
                              <p:par>
                                <p:cTn id="318" presetID="22" presetClass="entr" presetSubtype="4" fill="hold" grpId="0" nodeType="clickEffect">
                                  <p:stCondLst>
                                    <p:cond delay="0"/>
                                  </p:stCondLst>
                                  <p:childTnLst>
                                    <p:set>
                                      <p:cBhvr>
                                        <p:cTn id="319" dur="1" fill="hold">
                                          <p:stCondLst>
                                            <p:cond delay="0"/>
                                          </p:stCondLst>
                                        </p:cTn>
                                        <p:tgtEl>
                                          <p:spTgt spid="51277"/>
                                        </p:tgtEl>
                                        <p:attrNameLst>
                                          <p:attrName>style.visibility</p:attrName>
                                        </p:attrNameLst>
                                      </p:cBhvr>
                                      <p:to>
                                        <p:strVal val="visible"/>
                                      </p:to>
                                    </p:set>
                                    <p:animEffect transition="in" filter="wipe(down)">
                                      <p:cBhvr>
                                        <p:cTn id="320" dur="500"/>
                                        <p:tgtEl>
                                          <p:spTgt spid="51277"/>
                                        </p:tgtEl>
                                      </p:cBhvr>
                                    </p:animEffect>
                                  </p:childTnLst>
                                </p:cTn>
                              </p:par>
                            </p:childTnLst>
                          </p:cTn>
                        </p:par>
                      </p:childTnLst>
                    </p:cTn>
                  </p:par>
                  <p:par>
                    <p:cTn id="321" fill="hold">
                      <p:stCondLst>
                        <p:cond delay="indefinite"/>
                      </p:stCondLst>
                      <p:childTnLst>
                        <p:par>
                          <p:cTn id="322" fill="hold">
                            <p:stCondLst>
                              <p:cond delay="0"/>
                            </p:stCondLst>
                            <p:childTnLst>
                              <p:par>
                                <p:cTn id="323" presetID="22" presetClass="entr" presetSubtype="4" fill="hold" grpId="0" nodeType="clickEffect">
                                  <p:stCondLst>
                                    <p:cond delay="0"/>
                                  </p:stCondLst>
                                  <p:childTnLst>
                                    <p:set>
                                      <p:cBhvr>
                                        <p:cTn id="324" dur="1" fill="hold">
                                          <p:stCondLst>
                                            <p:cond delay="0"/>
                                          </p:stCondLst>
                                        </p:cTn>
                                        <p:tgtEl>
                                          <p:spTgt spid="51278"/>
                                        </p:tgtEl>
                                        <p:attrNameLst>
                                          <p:attrName>style.visibility</p:attrName>
                                        </p:attrNameLst>
                                      </p:cBhvr>
                                      <p:to>
                                        <p:strVal val="visible"/>
                                      </p:to>
                                    </p:set>
                                    <p:animEffect transition="in" filter="wipe(down)">
                                      <p:cBhvr>
                                        <p:cTn id="325" dur="500"/>
                                        <p:tgtEl>
                                          <p:spTgt spid="51278"/>
                                        </p:tgtEl>
                                      </p:cBhvr>
                                    </p:animEffect>
                                  </p:childTnLst>
                                </p:cTn>
                              </p:par>
                            </p:childTnLst>
                          </p:cTn>
                        </p:par>
                      </p:childTnLst>
                    </p:cTn>
                  </p:par>
                  <p:par>
                    <p:cTn id="326" fill="hold">
                      <p:stCondLst>
                        <p:cond delay="indefinite"/>
                      </p:stCondLst>
                      <p:childTnLst>
                        <p:par>
                          <p:cTn id="327" fill="hold">
                            <p:stCondLst>
                              <p:cond delay="0"/>
                            </p:stCondLst>
                            <p:childTnLst>
                              <p:par>
                                <p:cTn id="328" presetID="22" presetClass="entr" presetSubtype="4" fill="hold" grpId="0" nodeType="clickEffect">
                                  <p:stCondLst>
                                    <p:cond delay="0"/>
                                  </p:stCondLst>
                                  <p:childTnLst>
                                    <p:set>
                                      <p:cBhvr>
                                        <p:cTn id="329" dur="1" fill="hold">
                                          <p:stCondLst>
                                            <p:cond delay="0"/>
                                          </p:stCondLst>
                                        </p:cTn>
                                        <p:tgtEl>
                                          <p:spTgt spid="51279"/>
                                        </p:tgtEl>
                                        <p:attrNameLst>
                                          <p:attrName>style.visibility</p:attrName>
                                        </p:attrNameLst>
                                      </p:cBhvr>
                                      <p:to>
                                        <p:strVal val="visible"/>
                                      </p:to>
                                    </p:set>
                                    <p:animEffect transition="in" filter="wipe(down)">
                                      <p:cBhvr>
                                        <p:cTn id="330" dur="500"/>
                                        <p:tgtEl>
                                          <p:spTgt spid="51279"/>
                                        </p:tgtEl>
                                      </p:cBhvr>
                                    </p:animEffect>
                                  </p:childTnLst>
                                </p:cTn>
                              </p:par>
                            </p:childTnLst>
                          </p:cTn>
                        </p:par>
                      </p:childTnLst>
                    </p:cTn>
                  </p:par>
                  <p:par>
                    <p:cTn id="331" fill="hold">
                      <p:stCondLst>
                        <p:cond delay="indefinite"/>
                      </p:stCondLst>
                      <p:childTnLst>
                        <p:par>
                          <p:cTn id="332" fill="hold">
                            <p:stCondLst>
                              <p:cond delay="0"/>
                            </p:stCondLst>
                            <p:childTnLst>
                              <p:par>
                                <p:cTn id="333" presetID="22" presetClass="entr" presetSubtype="8" fill="hold" grpId="0" nodeType="clickEffect">
                                  <p:stCondLst>
                                    <p:cond delay="0"/>
                                  </p:stCondLst>
                                  <p:childTnLst>
                                    <p:set>
                                      <p:cBhvr>
                                        <p:cTn id="334" dur="1" fill="hold">
                                          <p:stCondLst>
                                            <p:cond delay="0"/>
                                          </p:stCondLst>
                                        </p:cTn>
                                        <p:tgtEl>
                                          <p:spTgt spid="51280"/>
                                        </p:tgtEl>
                                        <p:attrNameLst>
                                          <p:attrName>style.visibility</p:attrName>
                                        </p:attrNameLst>
                                      </p:cBhvr>
                                      <p:to>
                                        <p:strVal val="visible"/>
                                      </p:to>
                                    </p:set>
                                    <p:animEffect transition="in" filter="wipe(left)">
                                      <p:cBhvr>
                                        <p:cTn id="335" dur="500"/>
                                        <p:tgtEl>
                                          <p:spTgt spid="51280"/>
                                        </p:tgtEl>
                                      </p:cBhvr>
                                    </p:animEffect>
                                  </p:childTnLst>
                                </p:cTn>
                              </p:par>
                            </p:childTnLst>
                          </p:cTn>
                        </p:par>
                      </p:childTnLst>
                    </p:cTn>
                  </p:par>
                  <p:par>
                    <p:cTn id="336" fill="hold">
                      <p:stCondLst>
                        <p:cond delay="indefinite"/>
                      </p:stCondLst>
                      <p:childTnLst>
                        <p:par>
                          <p:cTn id="337" fill="hold">
                            <p:stCondLst>
                              <p:cond delay="0"/>
                            </p:stCondLst>
                            <p:childTnLst>
                              <p:par>
                                <p:cTn id="338" presetID="22" presetClass="entr" presetSubtype="8" fill="hold" grpId="0" nodeType="clickEffect">
                                  <p:stCondLst>
                                    <p:cond delay="0"/>
                                  </p:stCondLst>
                                  <p:childTnLst>
                                    <p:set>
                                      <p:cBhvr>
                                        <p:cTn id="339" dur="1" fill="hold">
                                          <p:stCondLst>
                                            <p:cond delay="0"/>
                                          </p:stCondLst>
                                        </p:cTn>
                                        <p:tgtEl>
                                          <p:spTgt spid="51281"/>
                                        </p:tgtEl>
                                        <p:attrNameLst>
                                          <p:attrName>style.visibility</p:attrName>
                                        </p:attrNameLst>
                                      </p:cBhvr>
                                      <p:to>
                                        <p:strVal val="visible"/>
                                      </p:to>
                                    </p:set>
                                    <p:animEffect transition="in" filter="wipe(left)">
                                      <p:cBhvr>
                                        <p:cTn id="340" dur="500"/>
                                        <p:tgtEl>
                                          <p:spTgt spid="51281"/>
                                        </p:tgtEl>
                                      </p:cBhvr>
                                    </p:animEffect>
                                  </p:childTnLst>
                                </p:cTn>
                              </p:par>
                            </p:childTnLst>
                          </p:cTn>
                        </p:par>
                      </p:childTnLst>
                    </p:cTn>
                  </p:par>
                  <p:par>
                    <p:cTn id="341" fill="hold">
                      <p:stCondLst>
                        <p:cond delay="indefinite"/>
                      </p:stCondLst>
                      <p:childTnLst>
                        <p:par>
                          <p:cTn id="342" fill="hold">
                            <p:stCondLst>
                              <p:cond delay="0"/>
                            </p:stCondLst>
                            <p:childTnLst>
                              <p:par>
                                <p:cTn id="343" presetID="22" presetClass="entr" presetSubtype="8" fill="hold" grpId="0" nodeType="clickEffect">
                                  <p:stCondLst>
                                    <p:cond delay="0"/>
                                  </p:stCondLst>
                                  <p:childTnLst>
                                    <p:set>
                                      <p:cBhvr>
                                        <p:cTn id="344" dur="1" fill="hold">
                                          <p:stCondLst>
                                            <p:cond delay="0"/>
                                          </p:stCondLst>
                                        </p:cTn>
                                        <p:tgtEl>
                                          <p:spTgt spid="51282"/>
                                        </p:tgtEl>
                                        <p:attrNameLst>
                                          <p:attrName>style.visibility</p:attrName>
                                        </p:attrNameLst>
                                      </p:cBhvr>
                                      <p:to>
                                        <p:strVal val="visible"/>
                                      </p:to>
                                    </p:set>
                                    <p:animEffect transition="in" filter="wipe(left)">
                                      <p:cBhvr>
                                        <p:cTn id="345" dur="500"/>
                                        <p:tgtEl>
                                          <p:spTgt spid="51282"/>
                                        </p:tgtEl>
                                      </p:cBhvr>
                                    </p:animEffect>
                                  </p:childTnLst>
                                </p:cTn>
                              </p:par>
                            </p:childTnLst>
                          </p:cTn>
                        </p:par>
                      </p:childTnLst>
                    </p:cTn>
                  </p:par>
                  <p:par>
                    <p:cTn id="346" fill="hold">
                      <p:stCondLst>
                        <p:cond delay="indefinite"/>
                      </p:stCondLst>
                      <p:childTnLst>
                        <p:par>
                          <p:cTn id="347" fill="hold">
                            <p:stCondLst>
                              <p:cond delay="0"/>
                            </p:stCondLst>
                            <p:childTnLst>
                              <p:par>
                                <p:cTn id="348" presetID="22" presetClass="entr" presetSubtype="4" fill="hold" grpId="0" nodeType="clickEffect">
                                  <p:stCondLst>
                                    <p:cond delay="0"/>
                                  </p:stCondLst>
                                  <p:childTnLst>
                                    <p:set>
                                      <p:cBhvr>
                                        <p:cTn id="349" dur="1" fill="hold">
                                          <p:stCondLst>
                                            <p:cond delay="0"/>
                                          </p:stCondLst>
                                        </p:cTn>
                                        <p:tgtEl>
                                          <p:spTgt spid="51283"/>
                                        </p:tgtEl>
                                        <p:attrNameLst>
                                          <p:attrName>style.visibility</p:attrName>
                                        </p:attrNameLst>
                                      </p:cBhvr>
                                      <p:to>
                                        <p:strVal val="visible"/>
                                      </p:to>
                                    </p:set>
                                    <p:animEffect transition="in" filter="wipe(down)">
                                      <p:cBhvr>
                                        <p:cTn id="350" dur="500"/>
                                        <p:tgtEl>
                                          <p:spTgt spid="51283"/>
                                        </p:tgtEl>
                                      </p:cBhvr>
                                    </p:animEffect>
                                  </p:childTnLst>
                                </p:cTn>
                              </p:par>
                            </p:childTnLst>
                          </p:cTn>
                        </p:par>
                      </p:childTnLst>
                    </p:cTn>
                  </p:par>
                  <p:par>
                    <p:cTn id="351" fill="hold">
                      <p:stCondLst>
                        <p:cond delay="indefinite"/>
                      </p:stCondLst>
                      <p:childTnLst>
                        <p:par>
                          <p:cTn id="352" fill="hold">
                            <p:stCondLst>
                              <p:cond delay="0"/>
                            </p:stCondLst>
                            <p:childTnLst>
                              <p:par>
                                <p:cTn id="353" presetID="22" presetClass="entr" presetSubtype="4" fill="hold" grpId="0" nodeType="clickEffect">
                                  <p:stCondLst>
                                    <p:cond delay="0"/>
                                  </p:stCondLst>
                                  <p:childTnLst>
                                    <p:set>
                                      <p:cBhvr>
                                        <p:cTn id="354" dur="1" fill="hold">
                                          <p:stCondLst>
                                            <p:cond delay="0"/>
                                          </p:stCondLst>
                                        </p:cTn>
                                        <p:tgtEl>
                                          <p:spTgt spid="51298"/>
                                        </p:tgtEl>
                                        <p:attrNameLst>
                                          <p:attrName>style.visibility</p:attrName>
                                        </p:attrNameLst>
                                      </p:cBhvr>
                                      <p:to>
                                        <p:strVal val="visible"/>
                                      </p:to>
                                    </p:set>
                                    <p:animEffect transition="in" filter="wipe(down)">
                                      <p:cBhvr>
                                        <p:cTn id="355" dur="500"/>
                                        <p:tgtEl>
                                          <p:spTgt spid="51298"/>
                                        </p:tgtEl>
                                      </p:cBhvr>
                                    </p:animEffect>
                                  </p:childTnLst>
                                </p:cTn>
                              </p:par>
                            </p:childTnLst>
                          </p:cTn>
                        </p:par>
                      </p:childTnLst>
                    </p:cTn>
                  </p:par>
                  <p:par>
                    <p:cTn id="356" fill="hold">
                      <p:stCondLst>
                        <p:cond delay="indefinite"/>
                      </p:stCondLst>
                      <p:childTnLst>
                        <p:par>
                          <p:cTn id="357" fill="hold">
                            <p:stCondLst>
                              <p:cond delay="0"/>
                            </p:stCondLst>
                            <p:childTnLst>
                              <p:par>
                                <p:cTn id="358" presetID="22" presetClass="entr" presetSubtype="4" fill="hold" grpId="0" nodeType="clickEffect">
                                  <p:stCondLst>
                                    <p:cond delay="0"/>
                                  </p:stCondLst>
                                  <p:childTnLst>
                                    <p:set>
                                      <p:cBhvr>
                                        <p:cTn id="359" dur="1" fill="hold">
                                          <p:stCondLst>
                                            <p:cond delay="0"/>
                                          </p:stCondLst>
                                        </p:cTn>
                                        <p:tgtEl>
                                          <p:spTgt spid="51285"/>
                                        </p:tgtEl>
                                        <p:attrNameLst>
                                          <p:attrName>style.visibility</p:attrName>
                                        </p:attrNameLst>
                                      </p:cBhvr>
                                      <p:to>
                                        <p:strVal val="visible"/>
                                      </p:to>
                                    </p:set>
                                    <p:animEffect transition="in" filter="wipe(down)">
                                      <p:cBhvr>
                                        <p:cTn id="360" dur="500"/>
                                        <p:tgtEl>
                                          <p:spTgt spid="51285"/>
                                        </p:tgtEl>
                                      </p:cBhvr>
                                    </p:animEffect>
                                  </p:childTnLst>
                                </p:cTn>
                              </p:par>
                            </p:childTnLst>
                          </p:cTn>
                        </p:par>
                      </p:childTnLst>
                    </p:cTn>
                  </p:par>
                  <p:par>
                    <p:cTn id="361" fill="hold">
                      <p:stCondLst>
                        <p:cond delay="indefinite"/>
                      </p:stCondLst>
                      <p:childTnLst>
                        <p:par>
                          <p:cTn id="362" fill="hold">
                            <p:stCondLst>
                              <p:cond delay="0"/>
                            </p:stCondLst>
                            <p:childTnLst>
                              <p:par>
                                <p:cTn id="363" presetID="22" presetClass="entr" presetSubtype="4" fill="hold" grpId="0" nodeType="clickEffect">
                                  <p:stCondLst>
                                    <p:cond delay="0"/>
                                  </p:stCondLst>
                                  <p:childTnLst>
                                    <p:set>
                                      <p:cBhvr>
                                        <p:cTn id="364" dur="1" fill="hold">
                                          <p:stCondLst>
                                            <p:cond delay="0"/>
                                          </p:stCondLst>
                                        </p:cTn>
                                        <p:tgtEl>
                                          <p:spTgt spid="51286"/>
                                        </p:tgtEl>
                                        <p:attrNameLst>
                                          <p:attrName>style.visibility</p:attrName>
                                        </p:attrNameLst>
                                      </p:cBhvr>
                                      <p:to>
                                        <p:strVal val="visible"/>
                                      </p:to>
                                    </p:set>
                                    <p:animEffect transition="in" filter="wipe(down)">
                                      <p:cBhvr>
                                        <p:cTn id="365" dur="500"/>
                                        <p:tgtEl>
                                          <p:spTgt spid="51286"/>
                                        </p:tgtEl>
                                      </p:cBhvr>
                                    </p:animEffect>
                                  </p:childTnLst>
                                </p:cTn>
                              </p:par>
                            </p:childTnLst>
                          </p:cTn>
                        </p:par>
                      </p:childTnLst>
                    </p:cTn>
                  </p:par>
                  <p:par>
                    <p:cTn id="366" fill="hold">
                      <p:stCondLst>
                        <p:cond delay="indefinite"/>
                      </p:stCondLst>
                      <p:childTnLst>
                        <p:par>
                          <p:cTn id="367" fill="hold">
                            <p:stCondLst>
                              <p:cond delay="0"/>
                            </p:stCondLst>
                            <p:childTnLst>
                              <p:par>
                                <p:cTn id="368" presetID="22" presetClass="entr" presetSubtype="4" fill="hold" grpId="0" nodeType="clickEffect">
                                  <p:stCondLst>
                                    <p:cond delay="0"/>
                                  </p:stCondLst>
                                  <p:childTnLst>
                                    <p:set>
                                      <p:cBhvr>
                                        <p:cTn id="369" dur="1" fill="hold">
                                          <p:stCondLst>
                                            <p:cond delay="0"/>
                                          </p:stCondLst>
                                        </p:cTn>
                                        <p:tgtEl>
                                          <p:spTgt spid="51287"/>
                                        </p:tgtEl>
                                        <p:attrNameLst>
                                          <p:attrName>style.visibility</p:attrName>
                                        </p:attrNameLst>
                                      </p:cBhvr>
                                      <p:to>
                                        <p:strVal val="visible"/>
                                      </p:to>
                                    </p:set>
                                    <p:animEffect transition="in" filter="wipe(down)">
                                      <p:cBhvr>
                                        <p:cTn id="370" dur="500"/>
                                        <p:tgtEl>
                                          <p:spTgt spid="51287"/>
                                        </p:tgtEl>
                                      </p:cBhvr>
                                    </p:animEffect>
                                  </p:childTnLst>
                                </p:cTn>
                              </p:par>
                            </p:childTnLst>
                          </p:cTn>
                        </p:par>
                      </p:childTnLst>
                    </p:cTn>
                  </p:par>
                  <p:par>
                    <p:cTn id="371" fill="hold">
                      <p:stCondLst>
                        <p:cond delay="indefinite"/>
                      </p:stCondLst>
                      <p:childTnLst>
                        <p:par>
                          <p:cTn id="372" fill="hold">
                            <p:stCondLst>
                              <p:cond delay="0"/>
                            </p:stCondLst>
                            <p:childTnLst>
                              <p:par>
                                <p:cTn id="373" presetID="22" presetClass="entr" presetSubtype="4" fill="hold" grpId="0" nodeType="clickEffect">
                                  <p:stCondLst>
                                    <p:cond delay="0"/>
                                  </p:stCondLst>
                                  <p:childTnLst>
                                    <p:set>
                                      <p:cBhvr>
                                        <p:cTn id="374" dur="1" fill="hold">
                                          <p:stCondLst>
                                            <p:cond delay="0"/>
                                          </p:stCondLst>
                                        </p:cTn>
                                        <p:tgtEl>
                                          <p:spTgt spid="51288"/>
                                        </p:tgtEl>
                                        <p:attrNameLst>
                                          <p:attrName>style.visibility</p:attrName>
                                        </p:attrNameLst>
                                      </p:cBhvr>
                                      <p:to>
                                        <p:strVal val="visible"/>
                                      </p:to>
                                    </p:set>
                                    <p:animEffect transition="in" filter="wipe(down)">
                                      <p:cBhvr>
                                        <p:cTn id="375" dur="500"/>
                                        <p:tgtEl>
                                          <p:spTgt spid="51288"/>
                                        </p:tgtEl>
                                      </p:cBhvr>
                                    </p:animEffect>
                                  </p:childTnLst>
                                </p:cTn>
                              </p:par>
                            </p:childTnLst>
                          </p:cTn>
                        </p:par>
                      </p:childTnLst>
                    </p:cTn>
                  </p:par>
                  <p:par>
                    <p:cTn id="376" fill="hold">
                      <p:stCondLst>
                        <p:cond delay="indefinite"/>
                      </p:stCondLst>
                      <p:childTnLst>
                        <p:par>
                          <p:cTn id="377" fill="hold">
                            <p:stCondLst>
                              <p:cond delay="0"/>
                            </p:stCondLst>
                            <p:childTnLst>
                              <p:par>
                                <p:cTn id="378" presetID="22" presetClass="entr" presetSubtype="4" fill="hold" grpId="0" nodeType="clickEffect">
                                  <p:stCondLst>
                                    <p:cond delay="0"/>
                                  </p:stCondLst>
                                  <p:childTnLst>
                                    <p:set>
                                      <p:cBhvr>
                                        <p:cTn id="379" dur="1" fill="hold">
                                          <p:stCondLst>
                                            <p:cond delay="0"/>
                                          </p:stCondLst>
                                        </p:cTn>
                                        <p:tgtEl>
                                          <p:spTgt spid="51289"/>
                                        </p:tgtEl>
                                        <p:attrNameLst>
                                          <p:attrName>style.visibility</p:attrName>
                                        </p:attrNameLst>
                                      </p:cBhvr>
                                      <p:to>
                                        <p:strVal val="visible"/>
                                      </p:to>
                                    </p:set>
                                    <p:animEffect transition="in" filter="wipe(down)">
                                      <p:cBhvr>
                                        <p:cTn id="380" dur="500"/>
                                        <p:tgtEl>
                                          <p:spTgt spid="51289"/>
                                        </p:tgtEl>
                                      </p:cBhvr>
                                    </p:animEffect>
                                  </p:childTnLst>
                                </p:cTn>
                              </p:par>
                            </p:childTnLst>
                          </p:cTn>
                        </p:par>
                      </p:childTnLst>
                    </p:cTn>
                  </p:par>
                  <p:par>
                    <p:cTn id="381" fill="hold">
                      <p:stCondLst>
                        <p:cond delay="indefinite"/>
                      </p:stCondLst>
                      <p:childTnLst>
                        <p:par>
                          <p:cTn id="382" fill="hold">
                            <p:stCondLst>
                              <p:cond delay="0"/>
                            </p:stCondLst>
                            <p:childTnLst>
                              <p:par>
                                <p:cTn id="383" presetID="22" presetClass="entr" presetSubtype="4" fill="hold" grpId="0" nodeType="clickEffect">
                                  <p:stCondLst>
                                    <p:cond delay="0"/>
                                  </p:stCondLst>
                                  <p:childTnLst>
                                    <p:set>
                                      <p:cBhvr>
                                        <p:cTn id="384" dur="1" fill="hold">
                                          <p:stCondLst>
                                            <p:cond delay="0"/>
                                          </p:stCondLst>
                                        </p:cTn>
                                        <p:tgtEl>
                                          <p:spTgt spid="51290"/>
                                        </p:tgtEl>
                                        <p:attrNameLst>
                                          <p:attrName>style.visibility</p:attrName>
                                        </p:attrNameLst>
                                      </p:cBhvr>
                                      <p:to>
                                        <p:strVal val="visible"/>
                                      </p:to>
                                    </p:set>
                                    <p:animEffect transition="in" filter="wipe(down)">
                                      <p:cBhvr>
                                        <p:cTn id="385" dur="500"/>
                                        <p:tgtEl>
                                          <p:spTgt spid="51290"/>
                                        </p:tgtEl>
                                      </p:cBhvr>
                                    </p:animEffect>
                                  </p:childTnLst>
                                </p:cTn>
                              </p:par>
                            </p:childTnLst>
                          </p:cTn>
                        </p:par>
                      </p:childTnLst>
                    </p:cTn>
                  </p:par>
                  <p:par>
                    <p:cTn id="386" fill="hold">
                      <p:stCondLst>
                        <p:cond delay="indefinite"/>
                      </p:stCondLst>
                      <p:childTnLst>
                        <p:par>
                          <p:cTn id="387" fill="hold">
                            <p:stCondLst>
                              <p:cond delay="0"/>
                            </p:stCondLst>
                            <p:childTnLst>
                              <p:par>
                                <p:cTn id="388" presetID="22" presetClass="entr" presetSubtype="4" fill="hold" grpId="0" nodeType="clickEffect">
                                  <p:stCondLst>
                                    <p:cond delay="0"/>
                                  </p:stCondLst>
                                  <p:childTnLst>
                                    <p:set>
                                      <p:cBhvr>
                                        <p:cTn id="389" dur="1" fill="hold">
                                          <p:stCondLst>
                                            <p:cond delay="0"/>
                                          </p:stCondLst>
                                        </p:cTn>
                                        <p:tgtEl>
                                          <p:spTgt spid="51291"/>
                                        </p:tgtEl>
                                        <p:attrNameLst>
                                          <p:attrName>style.visibility</p:attrName>
                                        </p:attrNameLst>
                                      </p:cBhvr>
                                      <p:to>
                                        <p:strVal val="visible"/>
                                      </p:to>
                                    </p:set>
                                    <p:animEffect transition="in" filter="wipe(down)">
                                      <p:cBhvr>
                                        <p:cTn id="390" dur="500"/>
                                        <p:tgtEl>
                                          <p:spTgt spid="51291"/>
                                        </p:tgtEl>
                                      </p:cBhvr>
                                    </p:animEffect>
                                  </p:childTnLst>
                                </p:cTn>
                              </p:par>
                            </p:childTnLst>
                          </p:cTn>
                        </p:par>
                      </p:childTnLst>
                    </p:cTn>
                  </p:par>
                  <p:par>
                    <p:cTn id="391" fill="hold">
                      <p:stCondLst>
                        <p:cond delay="indefinite"/>
                      </p:stCondLst>
                      <p:childTnLst>
                        <p:par>
                          <p:cTn id="392" fill="hold">
                            <p:stCondLst>
                              <p:cond delay="0"/>
                            </p:stCondLst>
                            <p:childTnLst>
                              <p:par>
                                <p:cTn id="393" presetID="22" presetClass="entr" presetSubtype="4" fill="hold" grpId="0" nodeType="clickEffect">
                                  <p:stCondLst>
                                    <p:cond delay="0"/>
                                  </p:stCondLst>
                                  <p:childTnLst>
                                    <p:set>
                                      <p:cBhvr>
                                        <p:cTn id="394" dur="1" fill="hold">
                                          <p:stCondLst>
                                            <p:cond delay="0"/>
                                          </p:stCondLst>
                                        </p:cTn>
                                        <p:tgtEl>
                                          <p:spTgt spid="51292"/>
                                        </p:tgtEl>
                                        <p:attrNameLst>
                                          <p:attrName>style.visibility</p:attrName>
                                        </p:attrNameLst>
                                      </p:cBhvr>
                                      <p:to>
                                        <p:strVal val="visible"/>
                                      </p:to>
                                    </p:set>
                                    <p:animEffect transition="in" filter="wipe(down)">
                                      <p:cBhvr>
                                        <p:cTn id="395" dur="500"/>
                                        <p:tgtEl>
                                          <p:spTgt spid="51292"/>
                                        </p:tgtEl>
                                      </p:cBhvr>
                                    </p:animEffect>
                                  </p:childTnLst>
                                </p:cTn>
                              </p:par>
                            </p:childTnLst>
                          </p:cTn>
                        </p:par>
                      </p:childTnLst>
                    </p:cTn>
                  </p:par>
                  <p:par>
                    <p:cTn id="396" fill="hold">
                      <p:stCondLst>
                        <p:cond delay="indefinite"/>
                      </p:stCondLst>
                      <p:childTnLst>
                        <p:par>
                          <p:cTn id="397" fill="hold">
                            <p:stCondLst>
                              <p:cond delay="0"/>
                            </p:stCondLst>
                            <p:childTnLst>
                              <p:par>
                                <p:cTn id="398" presetID="22" presetClass="entr" presetSubtype="1" fill="hold" grpId="0" nodeType="clickEffect">
                                  <p:stCondLst>
                                    <p:cond delay="0"/>
                                  </p:stCondLst>
                                  <p:childTnLst>
                                    <p:set>
                                      <p:cBhvr>
                                        <p:cTn id="399" dur="1" fill="hold">
                                          <p:stCondLst>
                                            <p:cond delay="0"/>
                                          </p:stCondLst>
                                        </p:cTn>
                                        <p:tgtEl>
                                          <p:spTgt spid="51293"/>
                                        </p:tgtEl>
                                        <p:attrNameLst>
                                          <p:attrName>style.visibility</p:attrName>
                                        </p:attrNameLst>
                                      </p:cBhvr>
                                      <p:to>
                                        <p:strVal val="visible"/>
                                      </p:to>
                                    </p:set>
                                    <p:animEffect transition="in" filter="wipe(up)">
                                      <p:cBhvr>
                                        <p:cTn id="400" dur="500"/>
                                        <p:tgtEl>
                                          <p:spTgt spid="51293"/>
                                        </p:tgtEl>
                                      </p:cBhvr>
                                    </p:animEffect>
                                  </p:childTnLst>
                                </p:cTn>
                              </p:par>
                            </p:childTnLst>
                          </p:cTn>
                        </p:par>
                      </p:childTnLst>
                    </p:cTn>
                  </p:par>
                  <p:par>
                    <p:cTn id="401" fill="hold">
                      <p:stCondLst>
                        <p:cond delay="indefinite"/>
                      </p:stCondLst>
                      <p:childTnLst>
                        <p:par>
                          <p:cTn id="402" fill="hold">
                            <p:stCondLst>
                              <p:cond delay="0"/>
                            </p:stCondLst>
                            <p:childTnLst>
                              <p:par>
                                <p:cTn id="403" presetID="22" presetClass="entr" presetSubtype="1" fill="hold" grpId="0" nodeType="clickEffect">
                                  <p:stCondLst>
                                    <p:cond delay="0"/>
                                  </p:stCondLst>
                                  <p:childTnLst>
                                    <p:set>
                                      <p:cBhvr>
                                        <p:cTn id="404" dur="1" fill="hold">
                                          <p:stCondLst>
                                            <p:cond delay="0"/>
                                          </p:stCondLst>
                                        </p:cTn>
                                        <p:tgtEl>
                                          <p:spTgt spid="51294"/>
                                        </p:tgtEl>
                                        <p:attrNameLst>
                                          <p:attrName>style.visibility</p:attrName>
                                        </p:attrNameLst>
                                      </p:cBhvr>
                                      <p:to>
                                        <p:strVal val="visible"/>
                                      </p:to>
                                    </p:set>
                                    <p:animEffect transition="in" filter="wipe(up)">
                                      <p:cBhvr>
                                        <p:cTn id="405" dur="500"/>
                                        <p:tgtEl>
                                          <p:spTgt spid="51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5" grpId="0"/>
      <p:bldP spid="51206" grpId="0" animBg="1"/>
      <p:bldP spid="51207" grpId="0"/>
      <p:bldP spid="51208" grpId="0" animBg="1"/>
      <p:bldP spid="51209" grpId="0"/>
      <p:bldP spid="51210" grpId="0"/>
      <p:bldP spid="51211" grpId="0"/>
      <p:bldP spid="51213" grpId="0"/>
      <p:bldP spid="51214" grpId="0" animBg="1"/>
      <p:bldP spid="51215" grpId="0" animBg="1"/>
      <p:bldP spid="51216" grpId="0"/>
      <p:bldP spid="51217" grpId="0" animBg="1"/>
      <p:bldP spid="51218" grpId="0" animBg="1"/>
      <p:bldP spid="51219" grpId="0" animBg="1"/>
      <p:bldP spid="51220" grpId="0" animBg="1"/>
      <p:bldP spid="51221" grpId="0" animBg="1"/>
      <p:bldP spid="51222" grpId="0"/>
      <p:bldP spid="51223" grpId="0" animBg="1"/>
      <p:bldP spid="51224" grpId="0" animBg="1"/>
      <p:bldP spid="51225" grpId="0"/>
      <p:bldP spid="51226" grpId="0" animBg="1"/>
      <p:bldP spid="51227" grpId="0"/>
      <p:bldP spid="51228" grpId="0" animBg="1"/>
      <p:bldP spid="51229" grpId="0"/>
      <p:bldP spid="51247" grpId="0"/>
      <p:bldP spid="51248" grpId="0" animBg="1"/>
      <p:bldP spid="51249" grpId="0" animBg="1"/>
      <p:bldP spid="51250" grpId="0" animBg="1"/>
      <p:bldP spid="51251" grpId="0" animBg="1"/>
      <p:bldP spid="51252" grpId="0" animBg="1"/>
      <p:bldP spid="51253" grpId="0" animBg="1"/>
      <p:bldP spid="51254" grpId="0"/>
      <p:bldP spid="51255" grpId="0"/>
      <p:bldP spid="51256" grpId="0" animBg="1"/>
      <p:bldP spid="51257" grpId="0" animBg="1"/>
      <p:bldP spid="51258" grpId="0" animBg="1"/>
      <p:bldP spid="51259" grpId="0"/>
      <p:bldP spid="51260" grpId="0" animBg="1"/>
      <p:bldP spid="51261" grpId="0"/>
      <p:bldP spid="51262" grpId="0" animBg="1"/>
      <p:bldP spid="51263" grpId="0" animBg="1"/>
      <p:bldP spid="51264" grpId="0" animBg="1"/>
      <p:bldP spid="51265" grpId="0"/>
      <p:bldP spid="51276" grpId="0" animBg="1"/>
      <p:bldP spid="51277" grpId="0" animBg="1"/>
      <p:bldP spid="51278" grpId="0" animBg="1"/>
      <p:bldP spid="51279" grpId="0" animBg="1"/>
      <p:bldP spid="51280" grpId="0" animBg="1"/>
      <p:bldP spid="51281" grpId="0" animBg="1"/>
      <p:bldP spid="51282" grpId="0" animBg="1"/>
      <p:bldP spid="51283" grpId="0" animBg="1"/>
      <p:bldP spid="51285" grpId="0" animBg="1"/>
      <p:bldP spid="51286" grpId="0"/>
      <p:bldP spid="51287" grpId="0" animBg="1"/>
      <p:bldP spid="51288" grpId="0"/>
      <p:bldP spid="51289" grpId="0" animBg="1"/>
      <p:bldP spid="51290" grpId="0"/>
      <p:bldP spid="51291" grpId="0" animBg="1"/>
      <p:bldP spid="51292" grpId="0" animBg="1"/>
      <p:bldP spid="51293" grpId="0" animBg="1"/>
      <p:bldP spid="51294" grpId="0" animBg="1"/>
      <p:bldP spid="51295" grpId="0" animBg="1"/>
      <p:bldP spid="51296" grpId="0" animBg="1"/>
      <p:bldP spid="51297" grpId="0" animBg="1"/>
      <p:bldP spid="51298" grpId="0"/>
      <p:bldP spid="51299" grpId="0" animBg="1"/>
      <p:bldP spid="51300" grpId="0" animBg="1"/>
      <p:bldP spid="51301" grpId="0" animBg="1"/>
      <p:bldP spid="51302" grpId="0" animBg="1"/>
      <p:bldP spid="51303" grpId="0" animBg="1"/>
      <p:bldP spid="51304" grpId="0" animBg="1"/>
      <p:bldP spid="51305" grpId="0" animBg="1"/>
      <p:bldP spid="51306" grpId="0" animBg="1"/>
      <p:bldP spid="51306" grpId="1" animBg="1"/>
      <p:bldP spid="51306" grpId="2" animBg="1"/>
      <p:bldP spid="51307" grpId="0" animBg="1"/>
      <p:bldP spid="51307" grpId="1"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0" y="0"/>
            <a:ext cx="9144000" cy="825500"/>
          </a:xfrm>
          <a:prstGeom prst="rect">
            <a:avLst/>
          </a:prstGeom>
          <a:solidFill>
            <a:srgbClr val="00FFFF"/>
          </a:solidFill>
          <a:ln w="9525">
            <a:noFill/>
            <a:miter lim="800000"/>
          </a:ln>
        </p:spPr>
        <p:txBody>
          <a:bodyPr>
            <a:spAutoFit/>
          </a:bodyPr>
          <a:lstStyle/>
          <a:p>
            <a:pPr>
              <a:spcBef>
                <a:spcPct val="50000"/>
              </a:spcBef>
            </a:pPr>
            <a:r>
              <a:rPr lang="en-US" sz="1600" b="1"/>
              <a:t>Q4: Draw projections of a rhombus having diagonals 125 mm and 50 mm long, the smaller diagonal of which is parallel to both the principal planes, while the other is inclined at 30</a:t>
            </a:r>
            <a:r>
              <a:rPr lang="en-US" sz="1600" b="1">
                <a:cs typeface="Arial" panose="02080604020202020204" pitchFamily="34" charset="0"/>
              </a:rPr>
              <a:t>º to the H.P.</a:t>
            </a:r>
            <a:endParaRPr lang="en-US" sz="1600" b="1">
              <a:cs typeface="Arial" panose="02080604020202020204" pitchFamily="34" charset="0"/>
            </a:endParaRPr>
          </a:p>
        </p:txBody>
      </p:sp>
      <p:sp>
        <p:nvSpPr>
          <p:cNvPr id="65539" name="Text Box 3"/>
          <p:cNvSpPr txBox="1">
            <a:spLocks noChangeArrowheads="1"/>
          </p:cNvSpPr>
          <p:nvPr/>
        </p:nvSpPr>
        <p:spPr bwMode="auto">
          <a:xfrm>
            <a:off x="211138" y="3346450"/>
            <a:ext cx="423862" cy="304800"/>
          </a:xfrm>
          <a:prstGeom prst="rect">
            <a:avLst/>
          </a:prstGeom>
          <a:noFill/>
          <a:ln w="9525">
            <a:noFill/>
            <a:miter lim="800000"/>
          </a:ln>
        </p:spPr>
        <p:txBody>
          <a:bodyPr>
            <a:spAutoFit/>
          </a:bodyPr>
          <a:lstStyle/>
          <a:p>
            <a:pPr>
              <a:spcBef>
                <a:spcPct val="50000"/>
              </a:spcBef>
            </a:pPr>
            <a:r>
              <a:rPr lang="en-US" sz="1400" b="1"/>
              <a:t>X</a:t>
            </a:r>
            <a:endParaRPr lang="en-US" sz="1400" b="1"/>
          </a:p>
        </p:txBody>
      </p:sp>
      <p:sp>
        <p:nvSpPr>
          <p:cNvPr id="65540" name="Line 4"/>
          <p:cNvSpPr>
            <a:spLocks noChangeShapeType="1"/>
          </p:cNvSpPr>
          <p:nvPr/>
        </p:nvSpPr>
        <p:spPr bwMode="auto">
          <a:xfrm flipV="1">
            <a:off x="492125" y="3522663"/>
            <a:ext cx="7627938" cy="0"/>
          </a:xfrm>
          <a:prstGeom prst="line">
            <a:avLst/>
          </a:prstGeom>
          <a:noFill/>
          <a:ln w="12700">
            <a:solidFill>
              <a:srgbClr val="00FFFF"/>
            </a:solidFill>
            <a:round/>
          </a:ln>
        </p:spPr>
        <p:txBody>
          <a:bodyPr/>
          <a:lstStyle/>
          <a:p>
            <a:endParaRPr lang="en-IN"/>
          </a:p>
        </p:txBody>
      </p:sp>
      <p:sp>
        <p:nvSpPr>
          <p:cNvPr id="65541" name="Text Box 5"/>
          <p:cNvSpPr txBox="1">
            <a:spLocks noChangeArrowheads="1"/>
          </p:cNvSpPr>
          <p:nvPr/>
        </p:nvSpPr>
        <p:spPr bwMode="auto">
          <a:xfrm>
            <a:off x="8532813" y="3365500"/>
            <a:ext cx="277812" cy="304800"/>
          </a:xfrm>
          <a:prstGeom prst="rect">
            <a:avLst/>
          </a:prstGeom>
          <a:noFill/>
          <a:ln w="9525">
            <a:noFill/>
            <a:miter lim="800000"/>
          </a:ln>
        </p:spPr>
        <p:txBody>
          <a:bodyPr>
            <a:spAutoFit/>
          </a:bodyPr>
          <a:lstStyle/>
          <a:p>
            <a:pPr>
              <a:spcBef>
                <a:spcPct val="50000"/>
              </a:spcBef>
            </a:pPr>
            <a:r>
              <a:rPr lang="en-US" sz="1400" b="1"/>
              <a:t>Y</a:t>
            </a:r>
            <a:endParaRPr lang="en-US" sz="1400" b="1"/>
          </a:p>
        </p:txBody>
      </p:sp>
      <p:sp>
        <p:nvSpPr>
          <p:cNvPr id="65542" name="AutoShape 6"/>
          <p:cNvSpPr>
            <a:spLocks noChangeArrowheads="1"/>
          </p:cNvSpPr>
          <p:nvPr/>
        </p:nvSpPr>
        <p:spPr bwMode="auto">
          <a:xfrm>
            <a:off x="1011238" y="4406900"/>
            <a:ext cx="2249487" cy="895350"/>
          </a:xfrm>
          <a:prstGeom prst="diamond">
            <a:avLst/>
          </a:prstGeom>
          <a:solidFill>
            <a:schemeClr val="accent1">
              <a:alpha val="0"/>
            </a:schemeClr>
          </a:solidFill>
          <a:ln w="22225">
            <a:solidFill>
              <a:schemeClr val="tx1"/>
            </a:solidFill>
            <a:miter lim="800000"/>
          </a:ln>
        </p:spPr>
        <p:txBody>
          <a:bodyPr wrap="none" anchor="ctr"/>
          <a:lstStyle/>
          <a:p>
            <a:endParaRPr lang="en-IN"/>
          </a:p>
        </p:txBody>
      </p:sp>
      <p:sp>
        <p:nvSpPr>
          <p:cNvPr id="65543" name="Text Box 7"/>
          <p:cNvSpPr txBox="1">
            <a:spLocks noChangeArrowheads="1"/>
          </p:cNvSpPr>
          <p:nvPr/>
        </p:nvSpPr>
        <p:spPr bwMode="auto">
          <a:xfrm>
            <a:off x="635000" y="4714875"/>
            <a:ext cx="373063"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65544" name="Text Box 8"/>
          <p:cNvSpPr txBox="1">
            <a:spLocks noChangeArrowheads="1"/>
          </p:cNvSpPr>
          <p:nvPr/>
        </p:nvSpPr>
        <p:spPr bwMode="auto">
          <a:xfrm>
            <a:off x="1900238" y="4144963"/>
            <a:ext cx="373062"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65545" name="Text Box 9"/>
          <p:cNvSpPr txBox="1">
            <a:spLocks noChangeArrowheads="1"/>
          </p:cNvSpPr>
          <p:nvPr/>
        </p:nvSpPr>
        <p:spPr bwMode="auto">
          <a:xfrm>
            <a:off x="3257550" y="4714875"/>
            <a:ext cx="373063" cy="304800"/>
          </a:xfrm>
          <a:prstGeom prst="rect">
            <a:avLst/>
          </a:prstGeom>
          <a:noFill/>
          <a:ln w="9525">
            <a:noFill/>
            <a:miter lim="800000"/>
          </a:ln>
        </p:spPr>
        <p:txBody>
          <a:bodyPr>
            <a:spAutoFit/>
          </a:bodyPr>
          <a:lstStyle/>
          <a:p>
            <a:pPr>
              <a:spcBef>
                <a:spcPct val="50000"/>
              </a:spcBef>
            </a:pPr>
            <a:r>
              <a:rPr lang="en-US" sz="1400"/>
              <a:t>c</a:t>
            </a:r>
            <a:endParaRPr lang="en-US" sz="1400"/>
          </a:p>
        </p:txBody>
      </p:sp>
      <p:sp>
        <p:nvSpPr>
          <p:cNvPr id="65546" name="Text Box 10"/>
          <p:cNvSpPr txBox="1">
            <a:spLocks noChangeArrowheads="1"/>
          </p:cNvSpPr>
          <p:nvPr/>
        </p:nvSpPr>
        <p:spPr bwMode="auto">
          <a:xfrm>
            <a:off x="1998663" y="5243513"/>
            <a:ext cx="295275" cy="304800"/>
          </a:xfrm>
          <a:prstGeom prst="rect">
            <a:avLst/>
          </a:prstGeom>
          <a:noFill/>
          <a:ln w="9525">
            <a:noFill/>
            <a:miter lim="800000"/>
          </a:ln>
        </p:spPr>
        <p:txBody>
          <a:bodyPr>
            <a:spAutoFit/>
          </a:bodyPr>
          <a:lstStyle/>
          <a:p>
            <a:pPr>
              <a:spcBef>
                <a:spcPct val="50000"/>
              </a:spcBef>
            </a:pPr>
            <a:r>
              <a:rPr lang="en-US" sz="1400"/>
              <a:t>d</a:t>
            </a:r>
            <a:endParaRPr lang="en-US" sz="1400"/>
          </a:p>
        </p:txBody>
      </p:sp>
      <p:sp>
        <p:nvSpPr>
          <p:cNvPr id="65550" name="Line 14"/>
          <p:cNvSpPr>
            <a:spLocks noChangeShapeType="1"/>
          </p:cNvSpPr>
          <p:nvPr/>
        </p:nvSpPr>
        <p:spPr bwMode="auto">
          <a:xfrm flipV="1">
            <a:off x="1014413" y="3516313"/>
            <a:ext cx="0" cy="1338262"/>
          </a:xfrm>
          <a:prstGeom prst="line">
            <a:avLst/>
          </a:prstGeom>
          <a:noFill/>
          <a:ln w="9525">
            <a:solidFill>
              <a:schemeClr val="bg2"/>
            </a:solidFill>
            <a:round/>
          </a:ln>
        </p:spPr>
        <p:txBody>
          <a:bodyPr/>
          <a:lstStyle/>
          <a:p>
            <a:endParaRPr lang="en-IN"/>
          </a:p>
        </p:txBody>
      </p:sp>
      <p:sp>
        <p:nvSpPr>
          <p:cNvPr id="65551" name="Line 15"/>
          <p:cNvSpPr>
            <a:spLocks noChangeShapeType="1"/>
          </p:cNvSpPr>
          <p:nvPr/>
        </p:nvSpPr>
        <p:spPr bwMode="auto">
          <a:xfrm flipV="1">
            <a:off x="3248025" y="3516313"/>
            <a:ext cx="0" cy="1338262"/>
          </a:xfrm>
          <a:prstGeom prst="line">
            <a:avLst/>
          </a:prstGeom>
          <a:noFill/>
          <a:ln w="9525">
            <a:solidFill>
              <a:schemeClr val="bg2"/>
            </a:solidFill>
            <a:round/>
          </a:ln>
        </p:spPr>
        <p:txBody>
          <a:bodyPr/>
          <a:lstStyle/>
          <a:p>
            <a:endParaRPr lang="en-IN"/>
          </a:p>
        </p:txBody>
      </p:sp>
      <p:sp>
        <p:nvSpPr>
          <p:cNvPr id="65552" name="Line 16"/>
          <p:cNvSpPr>
            <a:spLocks noChangeShapeType="1"/>
          </p:cNvSpPr>
          <p:nvPr/>
        </p:nvSpPr>
        <p:spPr bwMode="auto">
          <a:xfrm flipV="1">
            <a:off x="2135188" y="3532188"/>
            <a:ext cx="0" cy="1774825"/>
          </a:xfrm>
          <a:prstGeom prst="line">
            <a:avLst/>
          </a:prstGeom>
          <a:noFill/>
          <a:ln w="9525">
            <a:solidFill>
              <a:schemeClr val="bg2"/>
            </a:solidFill>
            <a:round/>
          </a:ln>
        </p:spPr>
        <p:txBody>
          <a:bodyPr/>
          <a:lstStyle/>
          <a:p>
            <a:endParaRPr lang="en-IN"/>
          </a:p>
        </p:txBody>
      </p:sp>
      <p:sp>
        <p:nvSpPr>
          <p:cNvPr id="65555" name="Text Box 19"/>
          <p:cNvSpPr txBox="1">
            <a:spLocks noChangeArrowheads="1"/>
          </p:cNvSpPr>
          <p:nvPr/>
        </p:nvSpPr>
        <p:spPr bwMode="auto">
          <a:xfrm>
            <a:off x="1900238" y="3670300"/>
            <a:ext cx="581025" cy="336550"/>
          </a:xfrm>
          <a:prstGeom prst="rect">
            <a:avLst/>
          </a:prstGeom>
          <a:noFill/>
          <a:ln w="9525">
            <a:noFill/>
            <a:miter lim="800000"/>
          </a:ln>
        </p:spPr>
        <p:txBody>
          <a:bodyPr>
            <a:spAutoFit/>
          </a:bodyPr>
          <a:lstStyle/>
          <a:p>
            <a:pPr>
              <a:spcBef>
                <a:spcPct val="50000"/>
              </a:spcBef>
            </a:pPr>
            <a:r>
              <a:rPr lang="en-US" sz="1600"/>
              <a:t>125</a:t>
            </a:r>
            <a:endParaRPr lang="en-US" sz="1600"/>
          </a:p>
        </p:txBody>
      </p:sp>
      <p:sp>
        <p:nvSpPr>
          <p:cNvPr id="65556" name="Line 20"/>
          <p:cNvSpPr>
            <a:spLocks noChangeShapeType="1"/>
          </p:cNvSpPr>
          <p:nvPr/>
        </p:nvSpPr>
        <p:spPr bwMode="auto">
          <a:xfrm>
            <a:off x="1008063" y="3516313"/>
            <a:ext cx="2249487" cy="6350"/>
          </a:xfrm>
          <a:prstGeom prst="line">
            <a:avLst/>
          </a:prstGeom>
          <a:noFill/>
          <a:ln w="22225">
            <a:solidFill>
              <a:schemeClr val="tx1"/>
            </a:solidFill>
            <a:round/>
          </a:ln>
        </p:spPr>
        <p:txBody>
          <a:bodyPr/>
          <a:lstStyle/>
          <a:p>
            <a:endParaRPr lang="en-IN"/>
          </a:p>
        </p:txBody>
      </p:sp>
      <p:sp>
        <p:nvSpPr>
          <p:cNvPr id="65557" name="Oval 21"/>
          <p:cNvSpPr>
            <a:spLocks noChangeArrowheads="1"/>
          </p:cNvSpPr>
          <p:nvPr/>
        </p:nvSpPr>
        <p:spPr bwMode="auto">
          <a:xfrm>
            <a:off x="992188" y="349885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5558" name="Text Box 22"/>
          <p:cNvSpPr txBox="1">
            <a:spLocks noChangeArrowheads="1"/>
          </p:cNvSpPr>
          <p:nvPr/>
        </p:nvSpPr>
        <p:spPr bwMode="auto">
          <a:xfrm>
            <a:off x="863600" y="3251200"/>
            <a:ext cx="381000" cy="304800"/>
          </a:xfrm>
          <a:prstGeom prst="rect">
            <a:avLst/>
          </a:prstGeom>
          <a:noFill/>
          <a:ln w="9525">
            <a:noFill/>
            <a:miter lim="800000"/>
          </a:ln>
        </p:spPr>
        <p:txBody>
          <a:bodyPr>
            <a:spAutoFit/>
          </a:bodyPr>
          <a:lstStyle/>
          <a:p>
            <a:r>
              <a:rPr lang="en-US" sz="1400"/>
              <a:t>a’</a:t>
            </a:r>
            <a:endParaRPr lang="en-US"/>
          </a:p>
        </p:txBody>
      </p:sp>
      <p:sp>
        <p:nvSpPr>
          <p:cNvPr id="65559" name="Oval 23"/>
          <p:cNvSpPr>
            <a:spLocks noChangeArrowheads="1"/>
          </p:cNvSpPr>
          <p:nvPr/>
        </p:nvSpPr>
        <p:spPr bwMode="auto">
          <a:xfrm>
            <a:off x="2111375" y="350043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65560" name="Text Box 24"/>
          <p:cNvSpPr txBox="1">
            <a:spLocks noChangeArrowheads="1"/>
          </p:cNvSpPr>
          <p:nvPr/>
        </p:nvSpPr>
        <p:spPr bwMode="auto">
          <a:xfrm>
            <a:off x="1944688" y="2936875"/>
            <a:ext cx="381000" cy="517525"/>
          </a:xfrm>
          <a:prstGeom prst="rect">
            <a:avLst/>
          </a:prstGeom>
          <a:noFill/>
          <a:ln w="9525">
            <a:noFill/>
            <a:miter lim="800000"/>
          </a:ln>
        </p:spPr>
        <p:txBody>
          <a:bodyPr>
            <a:spAutoFit/>
          </a:bodyPr>
          <a:lstStyle/>
          <a:p>
            <a:pPr>
              <a:spcBef>
                <a:spcPct val="50000"/>
              </a:spcBef>
            </a:pPr>
            <a:r>
              <a:rPr lang="en-US" sz="1400"/>
              <a:t>b’d’</a:t>
            </a:r>
            <a:endParaRPr lang="en-US" sz="1400"/>
          </a:p>
        </p:txBody>
      </p:sp>
      <p:sp>
        <p:nvSpPr>
          <p:cNvPr id="65561" name="Oval 25"/>
          <p:cNvSpPr>
            <a:spLocks noChangeArrowheads="1"/>
          </p:cNvSpPr>
          <p:nvPr/>
        </p:nvSpPr>
        <p:spPr bwMode="auto">
          <a:xfrm>
            <a:off x="3221038" y="349567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5562" name="Text Box 26"/>
          <p:cNvSpPr txBox="1">
            <a:spLocks noChangeArrowheads="1"/>
          </p:cNvSpPr>
          <p:nvPr/>
        </p:nvSpPr>
        <p:spPr bwMode="auto">
          <a:xfrm>
            <a:off x="3076575" y="3225800"/>
            <a:ext cx="381000" cy="304800"/>
          </a:xfrm>
          <a:prstGeom prst="rect">
            <a:avLst/>
          </a:prstGeom>
          <a:noFill/>
          <a:ln w="9525">
            <a:noFill/>
            <a:miter lim="800000"/>
          </a:ln>
        </p:spPr>
        <p:txBody>
          <a:bodyPr>
            <a:spAutoFit/>
          </a:bodyPr>
          <a:lstStyle/>
          <a:p>
            <a:r>
              <a:rPr lang="en-US" sz="1400"/>
              <a:t>c’</a:t>
            </a:r>
            <a:endParaRPr lang="en-US"/>
          </a:p>
        </p:txBody>
      </p:sp>
      <p:sp>
        <p:nvSpPr>
          <p:cNvPr id="65577" name="Line 41"/>
          <p:cNvSpPr>
            <a:spLocks noChangeShapeType="1"/>
          </p:cNvSpPr>
          <p:nvPr/>
        </p:nvSpPr>
        <p:spPr bwMode="auto">
          <a:xfrm>
            <a:off x="992188" y="4854575"/>
            <a:ext cx="4927600" cy="0"/>
          </a:xfrm>
          <a:prstGeom prst="line">
            <a:avLst/>
          </a:prstGeom>
          <a:noFill/>
          <a:ln w="9525">
            <a:solidFill>
              <a:schemeClr val="bg2"/>
            </a:solidFill>
            <a:round/>
          </a:ln>
        </p:spPr>
        <p:txBody>
          <a:bodyPr/>
          <a:lstStyle/>
          <a:p>
            <a:endParaRPr lang="en-IN"/>
          </a:p>
        </p:txBody>
      </p:sp>
      <p:sp>
        <p:nvSpPr>
          <p:cNvPr id="65582" name="Line 46"/>
          <p:cNvSpPr>
            <a:spLocks noChangeShapeType="1"/>
          </p:cNvSpPr>
          <p:nvPr/>
        </p:nvSpPr>
        <p:spPr bwMode="auto">
          <a:xfrm>
            <a:off x="2146300" y="4406900"/>
            <a:ext cx="2809875" cy="0"/>
          </a:xfrm>
          <a:prstGeom prst="line">
            <a:avLst/>
          </a:prstGeom>
          <a:noFill/>
          <a:ln w="9525">
            <a:solidFill>
              <a:schemeClr val="bg2"/>
            </a:solidFill>
            <a:round/>
          </a:ln>
        </p:spPr>
        <p:txBody>
          <a:bodyPr/>
          <a:lstStyle/>
          <a:p>
            <a:endParaRPr lang="en-IN"/>
          </a:p>
        </p:txBody>
      </p:sp>
      <p:sp>
        <p:nvSpPr>
          <p:cNvPr id="65583" name="Line 47"/>
          <p:cNvSpPr>
            <a:spLocks noChangeShapeType="1"/>
          </p:cNvSpPr>
          <p:nvPr/>
        </p:nvSpPr>
        <p:spPr bwMode="auto">
          <a:xfrm>
            <a:off x="2157413" y="5307013"/>
            <a:ext cx="2798762" cy="0"/>
          </a:xfrm>
          <a:prstGeom prst="line">
            <a:avLst/>
          </a:prstGeom>
          <a:noFill/>
          <a:ln w="9525">
            <a:solidFill>
              <a:schemeClr val="bg2"/>
            </a:solidFill>
            <a:round/>
          </a:ln>
        </p:spPr>
        <p:txBody>
          <a:bodyPr/>
          <a:lstStyle/>
          <a:p>
            <a:endParaRPr lang="en-IN"/>
          </a:p>
        </p:txBody>
      </p:sp>
      <p:sp>
        <p:nvSpPr>
          <p:cNvPr id="65620" name="Text Box 84"/>
          <p:cNvSpPr txBox="1">
            <a:spLocks noChangeArrowheads="1"/>
          </p:cNvSpPr>
          <p:nvPr/>
        </p:nvSpPr>
        <p:spPr bwMode="auto">
          <a:xfrm>
            <a:off x="211138" y="1143000"/>
            <a:ext cx="2849562" cy="1314450"/>
          </a:xfrm>
          <a:prstGeom prst="rect">
            <a:avLst/>
          </a:prstGeom>
          <a:solidFill>
            <a:srgbClr val="FFCC00"/>
          </a:solidFill>
          <a:ln w="9525">
            <a:noFill/>
            <a:miter lim="800000"/>
          </a:ln>
        </p:spPr>
        <p:txBody>
          <a:bodyPr>
            <a:spAutoFit/>
          </a:bodyPr>
          <a:lstStyle/>
          <a:p>
            <a:pPr>
              <a:spcBef>
                <a:spcPct val="50000"/>
              </a:spcBef>
            </a:pPr>
            <a:r>
              <a:rPr lang="en-US" sz="1600" b="1">
                <a:solidFill>
                  <a:schemeClr val="accent2"/>
                </a:solidFill>
              </a:rPr>
              <a:t>Keep AC parallel to the H.P. &amp; BD perpendicular to V.P. (considering inclination of AC as inclination of the plane)</a:t>
            </a:r>
            <a:endParaRPr lang="en-US" sz="1600" b="1">
              <a:solidFill>
                <a:schemeClr val="accent2"/>
              </a:solidFill>
            </a:endParaRPr>
          </a:p>
        </p:txBody>
      </p:sp>
      <p:sp>
        <p:nvSpPr>
          <p:cNvPr id="65621" name="Text Box 85"/>
          <p:cNvSpPr txBox="1">
            <a:spLocks noChangeArrowheads="1"/>
          </p:cNvSpPr>
          <p:nvPr/>
        </p:nvSpPr>
        <p:spPr bwMode="auto">
          <a:xfrm>
            <a:off x="3232150" y="1143000"/>
            <a:ext cx="2849563" cy="336550"/>
          </a:xfrm>
          <a:prstGeom prst="rect">
            <a:avLst/>
          </a:prstGeom>
          <a:solidFill>
            <a:srgbClr val="FFCC00"/>
          </a:solidFill>
          <a:ln w="9525">
            <a:noFill/>
            <a:miter lim="800000"/>
          </a:ln>
        </p:spPr>
        <p:txBody>
          <a:bodyPr>
            <a:spAutoFit/>
          </a:bodyPr>
          <a:lstStyle/>
          <a:p>
            <a:pPr>
              <a:spcBef>
                <a:spcPct val="50000"/>
              </a:spcBef>
            </a:pPr>
            <a:r>
              <a:rPr lang="en-US" sz="1600" b="1">
                <a:solidFill>
                  <a:schemeClr val="accent2"/>
                </a:solidFill>
              </a:rPr>
              <a:t>Incline AC at 30</a:t>
            </a:r>
            <a:r>
              <a:rPr lang="en-US" sz="1600" b="1">
                <a:solidFill>
                  <a:schemeClr val="accent2"/>
                </a:solidFill>
                <a:cs typeface="Arial" panose="02080604020202020204" pitchFamily="34" charset="0"/>
              </a:rPr>
              <a:t>º to the H.P.</a:t>
            </a:r>
            <a:endParaRPr lang="en-US" sz="1600" b="1">
              <a:solidFill>
                <a:schemeClr val="accent2"/>
              </a:solidFill>
              <a:cs typeface="Arial" panose="02080604020202020204" pitchFamily="34" charset="0"/>
            </a:endParaRPr>
          </a:p>
        </p:txBody>
      </p:sp>
      <p:sp>
        <p:nvSpPr>
          <p:cNvPr id="65622" name="Text Box 86"/>
          <p:cNvSpPr txBox="1">
            <a:spLocks noChangeArrowheads="1"/>
          </p:cNvSpPr>
          <p:nvPr/>
        </p:nvSpPr>
        <p:spPr bwMode="auto">
          <a:xfrm>
            <a:off x="6149975" y="1208088"/>
            <a:ext cx="2849563" cy="336550"/>
          </a:xfrm>
          <a:prstGeom prst="rect">
            <a:avLst/>
          </a:prstGeom>
          <a:solidFill>
            <a:srgbClr val="FFCC00"/>
          </a:solidFill>
          <a:ln w="9525">
            <a:noFill/>
            <a:miter lim="800000"/>
          </a:ln>
        </p:spPr>
        <p:txBody>
          <a:bodyPr>
            <a:spAutoFit/>
          </a:bodyPr>
          <a:lstStyle/>
          <a:p>
            <a:pPr>
              <a:spcBef>
                <a:spcPct val="50000"/>
              </a:spcBef>
            </a:pPr>
            <a:r>
              <a:rPr lang="en-US" sz="1600" b="1">
                <a:solidFill>
                  <a:schemeClr val="accent2"/>
                </a:solidFill>
              </a:rPr>
              <a:t>Make BD parallel to XY</a:t>
            </a:r>
            <a:endParaRPr lang="en-US" sz="1600" b="1">
              <a:solidFill>
                <a:schemeClr val="accent2"/>
              </a:solidFill>
              <a:cs typeface="Arial" panose="02080604020202020204" pitchFamily="34" charset="0"/>
            </a:endParaRPr>
          </a:p>
        </p:txBody>
      </p:sp>
      <p:sp>
        <p:nvSpPr>
          <p:cNvPr id="65624" name="Line 88"/>
          <p:cNvSpPr>
            <a:spLocks noChangeShapeType="1"/>
          </p:cNvSpPr>
          <p:nvPr/>
        </p:nvSpPr>
        <p:spPr bwMode="auto">
          <a:xfrm>
            <a:off x="1008063" y="3925888"/>
            <a:ext cx="2233612" cy="0"/>
          </a:xfrm>
          <a:prstGeom prst="line">
            <a:avLst/>
          </a:prstGeom>
          <a:noFill/>
          <a:ln w="9525">
            <a:solidFill>
              <a:schemeClr val="tx1"/>
            </a:solidFill>
            <a:round/>
            <a:headEnd type="triangle" w="med" len="med"/>
            <a:tailEnd type="triangle" w="med" len="med"/>
          </a:ln>
        </p:spPr>
        <p:txBody>
          <a:bodyPr/>
          <a:lstStyle/>
          <a:p>
            <a:endParaRPr lang="en-IN"/>
          </a:p>
        </p:txBody>
      </p:sp>
      <p:grpSp>
        <p:nvGrpSpPr>
          <p:cNvPr id="2" name="Group 97"/>
          <p:cNvGrpSpPr/>
          <p:nvPr/>
        </p:nvGrpSpPr>
        <p:grpSpPr bwMode="auto">
          <a:xfrm rot="-1803453">
            <a:off x="3492500" y="2362200"/>
            <a:ext cx="2657475" cy="619125"/>
            <a:chOff x="2391" y="1642"/>
            <a:chExt cx="1674" cy="390"/>
          </a:xfrm>
        </p:grpSpPr>
        <p:sp>
          <p:nvSpPr>
            <p:cNvPr id="12361" name="Line 89"/>
            <p:cNvSpPr>
              <a:spLocks noChangeShapeType="1"/>
            </p:cNvSpPr>
            <p:nvPr/>
          </p:nvSpPr>
          <p:spPr bwMode="auto">
            <a:xfrm>
              <a:off x="2450" y="2007"/>
              <a:ext cx="1417" cy="4"/>
            </a:xfrm>
            <a:prstGeom prst="line">
              <a:avLst/>
            </a:prstGeom>
            <a:noFill/>
            <a:ln w="22225">
              <a:solidFill>
                <a:schemeClr val="tx1"/>
              </a:solidFill>
              <a:round/>
            </a:ln>
          </p:spPr>
          <p:txBody>
            <a:bodyPr/>
            <a:lstStyle/>
            <a:p>
              <a:endParaRPr lang="en-IN"/>
            </a:p>
          </p:txBody>
        </p:sp>
        <p:sp>
          <p:nvSpPr>
            <p:cNvPr id="12362" name="Oval 90"/>
            <p:cNvSpPr>
              <a:spLocks noChangeArrowheads="1"/>
            </p:cNvSpPr>
            <p:nvPr/>
          </p:nvSpPr>
          <p:spPr bwMode="auto">
            <a:xfrm>
              <a:off x="2440" y="1996"/>
              <a:ext cx="29" cy="29"/>
            </a:xfrm>
            <a:prstGeom prst="ellipse">
              <a:avLst/>
            </a:prstGeom>
            <a:solidFill>
              <a:srgbClr val="FFFF00"/>
            </a:solidFill>
            <a:ln w="9525">
              <a:solidFill>
                <a:schemeClr val="tx1"/>
              </a:solidFill>
              <a:round/>
            </a:ln>
          </p:spPr>
          <p:txBody>
            <a:bodyPr wrap="none" anchor="ctr"/>
            <a:lstStyle/>
            <a:p>
              <a:endParaRPr lang="en-IN"/>
            </a:p>
          </p:txBody>
        </p:sp>
        <p:sp>
          <p:nvSpPr>
            <p:cNvPr id="12363" name="Text Box 91"/>
            <p:cNvSpPr txBox="1">
              <a:spLocks noChangeArrowheads="1"/>
            </p:cNvSpPr>
            <p:nvPr/>
          </p:nvSpPr>
          <p:spPr bwMode="auto">
            <a:xfrm rot="1800000">
              <a:off x="2391" y="1840"/>
              <a:ext cx="240" cy="192"/>
            </a:xfrm>
            <a:prstGeom prst="rect">
              <a:avLst/>
            </a:prstGeom>
            <a:noFill/>
            <a:ln w="9525">
              <a:noFill/>
              <a:miter lim="800000"/>
            </a:ln>
          </p:spPr>
          <p:txBody>
            <a:bodyPr>
              <a:spAutoFit/>
            </a:bodyPr>
            <a:lstStyle/>
            <a:p>
              <a:r>
                <a:rPr lang="en-US" sz="1400"/>
                <a:t>a’</a:t>
              </a:r>
              <a:endParaRPr lang="en-US"/>
            </a:p>
          </p:txBody>
        </p:sp>
        <p:sp>
          <p:nvSpPr>
            <p:cNvPr id="12364" name="Oval 92"/>
            <p:cNvSpPr>
              <a:spLocks noChangeArrowheads="1"/>
            </p:cNvSpPr>
            <p:nvPr/>
          </p:nvSpPr>
          <p:spPr bwMode="auto">
            <a:xfrm>
              <a:off x="3145" y="1997"/>
              <a:ext cx="29" cy="29"/>
            </a:xfrm>
            <a:prstGeom prst="ellipse">
              <a:avLst/>
            </a:prstGeom>
            <a:solidFill>
              <a:srgbClr val="FFFF00"/>
            </a:solidFill>
            <a:ln w="9525">
              <a:solidFill>
                <a:schemeClr val="tx1"/>
              </a:solidFill>
              <a:round/>
            </a:ln>
          </p:spPr>
          <p:txBody>
            <a:bodyPr wrap="none" anchor="ctr"/>
            <a:lstStyle/>
            <a:p>
              <a:endParaRPr lang="en-IN"/>
            </a:p>
          </p:txBody>
        </p:sp>
        <p:sp>
          <p:nvSpPr>
            <p:cNvPr id="12365" name="Text Box 93"/>
            <p:cNvSpPr txBox="1">
              <a:spLocks noChangeArrowheads="1"/>
            </p:cNvSpPr>
            <p:nvPr/>
          </p:nvSpPr>
          <p:spPr bwMode="auto">
            <a:xfrm rot="1800000">
              <a:off x="3144" y="1642"/>
              <a:ext cx="240" cy="326"/>
            </a:xfrm>
            <a:prstGeom prst="rect">
              <a:avLst/>
            </a:prstGeom>
            <a:noFill/>
            <a:ln w="9525">
              <a:noFill/>
              <a:miter lim="800000"/>
            </a:ln>
          </p:spPr>
          <p:txBody>
            <a:bodyPr>
              <a:spAutoFit/>
            </a:bodyPr>
            <a:lstStyle/>
            <a:p>
              <a:pPr>
                <a:spcBef>
                  <a:spcPct val="50000"/>
                </a:spcBef>
              </a:pPr>
              <a:r>
                <a:rPr lang="en-US" sz="1400"/>
                <a:t>b’d’</a:t>
              </a:r>
              <a:endParaRPr lang="en-US" sz="1400"/>
            </a:p>
          </p:txBody>
        </p:sp>
        <p:sp>
          <p:nvSpPr>
            <p:cNvPr id="12366" name="Oval 94"/>
            <p:cNvSpPr>
              <a:spLocks noChangeArrowheads="1"/>
            </p:cNvSpPr>
            <p:nvPr/>
          </p:nvSpPr>
          <p:spPr bwMode="auto">
            <a:xfrm>
              <a:off x="3844" y="1994"/>
              <a:ext cx="29" cy="29"/>
            </a:xfrm>
            <a:prstGeom prst="ellipse">
              <a:avLst/>
            </a:prstGeom>
            <a:solidFill>
              <a:srgbClr val="FFFF00"/>
            </a:solidFill>
            <a:ln w="9525">
              <a:solidFill>
                <a:schemeClr val="tx1"/>
              </a:solidFill>
              <a:round/>
            </a:ln>
          </p:spPr>
          <p:txBody>
            <a:bodyPr wrap="none" anchor="ctr"/>
            <a:lstStyle/>
            <a:p>
              <a:endParaRPr lang="en-IN"/>
            </a:p>
          </p:txBody>
        </p:sp>
        <p:sp>
          <p:nvSpPr>
            <p:cNvPr id="12367" name="Text Box 95"/>
            <p:cNvSpPr txBox="1">
              <a:spLocks noChangeArrowheads="1"/>
            </p:cNvSpPr>
            <p:nvPr/>
          </p:nvSpPr>
          <p:spPr bwMode="auto">
            <a:xfrm rot="1800000">
              <a:off x="3825" y="1824"/>
              <a:ext cx="240" cy="192"/>
            </a:xfrm>
            <a:prstGeom prst="rect">
              <a:avLst/>
            </a:prstGeom>
            <a:noFill/>
            <a:ln w="9525">
              <a:noFill/>
              <a:miter lim="800000"/>
            </a:ln>
          </p:spPr>
          <p:txBody>
            <a:bodyPr>
              <a:spAutoFit/>
            </a:bodyPr>
            <a:lstStyle/>
            <a:p>
              <a:r>
                <a:rPr lang="en-US" sz="1400"/>
                <a:t>c’</a:t>
              </a:r>
              <a:endParaRPr lang="en-US"/>
            </a:p>
          </p:txBody>
        </p:sp>
      </p:grpSp>
      <p:sp>
        <p:nvSpPr>
          <p:cNvPr id="65634" name="Text Box 98"/>
          <p:cNvSpPr txBox="1">
            <a:spLocks noChangeArrowheads="1"/>
          </p:cNvSpPr>
          <p:nvPr/>
        </p:nvSpPr>
        <p:spPr bwMode="auto">
          <a:xfrm>
            <a:off x="4322763" y="3254375"/>
            <a:ext cx="498475" cy="304800"/>
          </a:xfrm>
          <a:prstGeom prst="rect">
            <a:avLst/>
          </a:prstGeom>
          <a:noFill/>
          <a:ln w="9525">
            <a:noFill/>
            <a:miter lim="800000"/>
          </a:ln>
        </p:spPr>
        <p:txBody>
          <a:bodyPr>
            <a:spAutoFit/>
          </a:bodyPr>
          <a:lstStyle/>
          <a:p>
            <a:pPr>
              <a:spcBef>
                <a:spcPct val="50000"/>
              </a:spcBef>
            </a:pPr>
            <a:r>
              <a:rPr lang="en-US" sz="1400"/>
              <a:t>30</a:t>
            </a:r>
            <a:r>
              <a:rPr lang="en-US" sz="1400">
                <a:cs typeface="Arial" panose="02080604020202020204" pitchFamily="34" charset="0"/>
              </a:rPr>
              <a:t>º</a:t>
            </a:r>
            <a:endParaRPr lang="en-US" sz="1400">
              <a:cs typeface="Arial" panose="02080604020202020204" pitchFamily="34" charset="0"/>
            </a:endParaRPr>
          </a:p>
        </p:txBody>
      </p:sp>
      <p:sp>
        <p:nvSpPr>
          <p:cNvPr id="65635" name="Arc 99"/>
          <p:cNvSpPr/>
          <p:nvPr/>
        </p:nvSpPr>
        <p:spPr bwMode="auto">
          <a:xfrm rot="5627706" flipH="1">
            <a:off x="4111625" y="3357563"/>
            <a:ext cx="161925" cy="152400"/>
          </a:xfrm>
          <a:custGeom>
            <a:avLst/>
            <a:gdLst>
              <a:gd name="T0" fmla="*/ 0 w 18811"/>
              <a:gd name="T1" fmla="*/ 0 h 21600"/>
              <a:gd name="T2" fmla="*/ 161925 w 18811"/>
              <a:gd name="T3" fmla="*/ 77491 h 21600"/>
              <a:gd name="T4" fmla="*/ 0 w 18811"/>
              <a:gd name="T5" fmla="*/ 152400 h 21600"/>
              <a:gd name="T6" fmla="*/ 0 60000 65536"/>
              <a:gd name="T7" fmla="*/ 0 60000 65536"/>
              <a:gd name="T8" fmla="*/ 0 60000 65536"/>
              <a:gd name="T9" fmla="*/ 0 w 18811"/>
              <a:gd name="T10" fmla="*/ 0 h 21600"/>
              <a:gd name="T11" fmla="*/ 18811 w 18811"/>
              <a:gd name="T12" fmla="*/ 21600 h 21600"/>
            </a:gdLst>
            <a:ahLst/>
            <a:cxnLst>
              <a:cxn ang="T6">
                <a:pos x="T0" y="T1"/>
              </a:cxn>
              <a:cxn ang="T7">
                <a:pos x="T2" y="T3"/>
              </a:cxn>
              <a:cxn ang="T8">
                <a:pos x="T4" y="T5"/>
              </a:cxn>
            </a:cxnLst>
            <a:rect l="T9" t="T10" r="T11" b="T12"/>
            <a:pathLst>
              <a:path w="18811" h="21600" fill="none" extrusionOk="0">
                <a:moveTo>
                  <a:pt x="-1" y="0"/>
                </a:moveTo>
                <a:cubicBezTo>
                  <a:pt x="7792" y="0"/>
                  <a:pt x="14980" y="4197"/>
                  <a:pt x="18810" y="10983"/>
                </a:cubicBezTo>
              </a:path>
              <a:path w="18811" h="21600" stroke="0" extrusionOk="0">
                <a:moveTo>
                  <a:pt x="-1" y="0"/>
                </a:moveTo>
                <a:cubicBezTo>
                  <a:pt x="7792" y="0"/>
                  <a:pt x="14980" y="4197"/>
                  <a:pt x="18810" y="10983"/>
                </a:cubicBezTo>
                <a:lnTo>
                  <a:pt x="0" y="21600"/>
                </a:lnTo>
                <a:close/>
              </a:path>
            </a:pathLst>
          </a:custGeom>
          <a:noFill/>
          <a:ln w="9525">
            <a:solidFill>
              <a:schemeClr val="bg2"/>
            </a:solidFill>
            <a:round/>
          </a:ln>
        </p:spPr>
        <p:txBody>
          <a:bodyPr wrap="none" anchor="ctr"/>
          <a:lstStyle/>
          <a:p>
            <a:endParaRPr lang="en-IN"/>
          </a:p>
        </p:txBody>
      </p:sp>
      <p:sp>
        <p:nvSpPr>
          <p:cNvPr id="65636" name="Line 100"/>
          <p:cNvSpPr>
            <a:spLocks noChangeShapeType="1"/>
          </p:cNvSpPr>
          <p:nvPr/>
        </p:nvSpPr>
        <p:spPr bwMode="auto">
          <a:xfrm>
            <a:off x="3889375" y="3522663"/>
            <a:ext cx="0" cy="1416050"/>
          </a:xfrm>
          <a:prstGeom prst="line">
            <a:avLst/>
          </a:prstGeom>
          <a:noFill/>
          <a:ln w="9525">
            <a:solidFill>
              <a:schemeClr val="bg2"/>
            </a:solidFill>
            <a:round/>
          </a:ln>
        </p:spPr>
        <p:txBody>
          <a:bodyPr/>
          <a:lstStyle/>
          <a:p>
            <a:endParaRPr lang="en-IN"/>
          </a:p>
        </p:txBody>
      </p:sp>
      <p:sp>
        <p:nvSpPr>
          <p:cNvPr id="65637" name="Line 101"/>
          <p:cNvSpPr>
            <a:spLocks noChangeShapeType="1"/>
          </p:cNvSpPr>
          <p:nvPr/>
        </p:nvSpPr>
        <p:spPr bwMode="auto">
          <a:xfrm>
            <a:off x="4864100" y="2967038"/>
            <a:ext cx="0" cy="2452687"/>
          </a:xfrm>
          <a:prstGeom prst="line">
            <a:avLst/>
          </a:prstGeom>
          <a:noFill/>
          <a:ln w="9525">
            <a:solidFill>
              <a:schemeClr val="bg2"/>
            </a:solidFill>
            <a:round/>
          </a:ln>
        </p:spPr>
        <p:txBody>
          <a:bodyPr/>
          <a:lstStyle/>
          <a:p>
            <a:endParaRPr lang="en-IN"/>
          </a:p>
        </p:txBody>
      </p:sp>
      <p:sp>
        <p:nvSpPr>
          <p:cNvPr id="65638" name="Line 102"/>
          <p:cNvSpPr>
            <a:spLocks noChangeShapeType="1"/>
          </p:cNvSpPr>
          <p:nvPr/>
        </p:nvSpPr>
        <p:spPr bwMode="auto">
          <a:xfrm>
            <a:off x="5824538" y="2408238"/>
            <a:ext cx="0" cy="2611437"/>
          </a:xfrm>
          <a:prstGeom prst="line">
            <a:avLst/>
          </a:prstGeom>
          <a:noFill/>
          <a:ln w="9525">
            <a:solidFill>
              <a:schemeClr val="bg2"/>
            </a:solidFill>
            <a:round/>
          </a:ln>
        </p:spPr>
        <p:txBody>
          <a:bodyPr/>
          <a:lstStyle/>
          <a:p>
            <a:endParaRPr lang="en-IN"/>
          </a:p>
        </p:txBody>
      </p:sp>
      <p:sp>
        <p:nvSpPr>
          <p:cNvPr id="65639" name="AutoShape 103"/>
          <p:cNvSpPr>
            <a:spLocks noChangeArrowheads="1"/>
          </p:cNvSpPr>
          <p:nvPr/>
        </p:nvSpPr>
        <p:spPr bwMode="auto">
          <a:xfrm>
            <a:off x="3895725" y="4406900"/>
            <a:ext cx="1928813" cy="895350"/>
          </a:xfrm>
          <a:prstGeom prst="diamond">
            <a:avLst/>
          </a:prstGeom>
          <a:solidFill>
            <a:schemeClr val="accent1">
              <a:alpha val="0"/>
            </a:schemeClr>
          </a:solidFill>
          <a:ln w="22225">
            <a:solidFill>
              <a:schemeClr val="tx1"/>
            </a:solidFill>
            <a:miter lim="800000"/>
          </a:ln>
        </p:spPr>
        <p:txBody>
          <a:bodyPr wrap="none" anchor="ctr"/>
          <a:lstStyle/>
          <a:p>
            <a:endParaRPr lang="en-IN"/>
          </a:p>
        </p:txBody>
      </p:sp>
      <p:sp>
        <p:nvSpPr>
          <p:cNvPr id="65640" name="Oval 104"/>
          <p:cNvSpPr>
            <a:spLocks noChangeArrowheads="1"/>
          </p:cNvSpPr>
          <p:nvPr/>
        </p:nvSpPr>
        <p:spPr bwMode="auto">
          <a:xfrm>
            <a:off x="3868738" y="483076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5641" name="Oval 105"/>
          <p:cNvSpPr>
            <a:spLocks noChangeArrowheads="1"/>
          </p:cNvSpPr>
          <p:nvPr/>
        </p:nvSpPr>
        <p:spPr bwMode="auto">
          <a:xfrm>
            <a:off x="4840288" y="437515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5642" name="Text Box 106"/>
          <p:cNvSpPr txBox="1">
            <a:spLocks noChangeArrowheads="1"/>
          </p:cNvSpPr>
          <p:nvPr/>
        </p:nvSpPr>
        <p:spPr bwMode="auto">
          <a:xfrm>
            <a:off x="3549650" y="4633913"/>
            <a:ext cx="373063" cy="304800"/>
          </a:xfrm>
          <a:prstGeom prst="rect">
            <a:avLst/>
          </a:prstGeom>
          <a:noFill/>
          <a:ln w="9525">
            <a:noFill/>
            <a:miter lim="800000"/>
          </a:ln>
        </p:spPr>
        <p:txBody>
          <a:bodyPr>
            <a:spAutoFit/>
          </a:bodyPr>
          <a:lstStyle/>
          <a:p>
            <a:pPr>
              <a:spcBef>
                <a:spcPct val="50000"/>
              </a:spcBef>
            </a:pPr>
            <a:r>
              <a:rPr lang="en-US" sz="1400"/>
              <a:t>a</a:t>
            </a:r>
            <a:r>
              <a:rPr lang="en-US" sz="1400" baseline="-25000"/>
              <a:t>1</a:t>
            </a:r>
            <a:endParaRPr lang="en-US" sz="1400" baseline="-25000"/>
          </a:p>
        </p:txBody>
      </p:sp>
      <p:sp>
        <p:nvSpPr>
          <p:cNvPr id="65643" name="Text Box 107"/>
          <p:cNvSpPr txBox="1">
            <a:spLocks noChangeArrowheads="1"/>
          </p:cNvSpPr>
          <p:nvPr/>
        </p:nvSpPr>
        <p:spPr bwMode="auto">
          <a:xfrm>
            <a:off x="4676775" y="4070350"/>
            <a:ext cx="373063" cy="304800"/>
          </a:xfrm>
          <a:prstGeom prst="rect">
            <a:avLst/>
          </a:prstGeom>
          <a:noFill/>
          <a:ln w="9525">
            <a:noFill/>
            <a:miter lim="800000"/>
          </a:ln>
        </p:spPr>
        <p:txBody>
          <a:bodyPr>
            <a:spAutoFit/>
          </a:bodyPr>
          <a:lstStyle/>
          <a:p>
            <a:pPr>
              <a:spcBef>
                <a:spcPct val="50000"/>
              </a:spcBef>
            </a:pPr>
            <a:r>
              <a:rPr lang="en-US" sz="1400"/>
              <a:t>b</a:t>
            </a:r>
            <a:r>
              <a:rPr lang="en-US" sz="1400" baseline="-25000"/>
              <a:t>1</a:t>
            </a:r>
            <a:endParaRPr lang="en-US" sz="1400" baseline="-25000"/>
          </a:p>
        </p:txBody>
      </p:sp>
      <p:sp>
        <p:nvSpPr>
          <p:cNvPr id="65644" name="Text Box 108"/>
          <p:cNvSpPr txBox="1">
            <a:spLocks noChangeArrowheads="1"/>
          </p:cNvSpPr>
          <p:nvPr/>
        </p:nvSpPr>
        <p:spPr bwMode="auto">
          <a:xfrm>
            <a:off x="5776913" y="4481513"/>
            <a:ext cx="373062" cy="304800"/>
          </a:xfrm>
          <a:prstGeom prst="rect">
            <a:avLst/>
          </a:prstGeom>
          <a:noFill/>
          <a:ln w="9525">
            <a:noFill/>
            <a:miter lim="800000"/>
          </a:ln>
        </p:spPr>
        <p:txBody>
          <a:bodyPr>
            <a:spAutoFit/>
          </a:bodyPr>
          <a:lstStyle/>
          <a:p>
            <a:pPr>
              <a:spcBef>
                <a:spcPct val="50000"/>
              </a:spcBef>
            </a:pPr>
            <a:r>
              <a:rPr lang="en-US" sz="1400"/>
              <a:t>c</a:t>
            </a:r>
            <a:r>
              <a:rPr lang="en-US" sz="1400" baseline="-25000"/>
              <a:t>1</a:t>
            </a:r>
            <a:endParaRPr lang="en-US" sz="1400" baseline="-25000"/>
          </a:p>
        </p:txBody>
      </p:sp>
      <p:sp>
        <p:nvSpPr>
          <p:cNvPr id="65645" name="Oval 109"/>
          <p:cNvSpPr>
            <a:spLocks noChangeArrowheads="1"/>
          </p:cNvSpPr>
          <p:nvPr/>
        </p:nvSpPr>
        <p:spPr bwMode="auto">
          <a:xfrm>
            <a:off x="5800725" y="48307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65646" name="Text Box 110"/>
          <p:cNvSpPr txBox="1">
            <a:spLocks noChangeArrowheads="1"/>
          </p:cNvSpPr>
          <p:nvPr/>
        </p:nvSpPr>
        <p:spPr bwMode="auto">
          <a:xfrm>
            <a:off x="4700588" y="5419725"/>
            <a:ext cx="373062" cy="304800"/>
          </a:xfrm>
          <a:prstGeom prst="rect">
            <a:avLst/>
          </a:prstGeom>
          <a:noFill/>
          <a:ln w="9525">
            <a:noFill/>
            <a:miter lim="800000"/>
          </a:ln>
        </p:spPr>
        <p:txBody>
          <a:bodyPr>
            <a:spAutoFit/>
          </a:bodyPr>
          <a:lstStyle/>
          <a:p>
            <a:pPr>
              <a:spcBef>
                <a:spcPct val="50000"/>
              </a:spcBef>
            </a:pPr>
            <a:r>
              <a:rPr lang="en-US" sz="1400"/>
              <a:t>d</a:t>
            </a:r>
            <a:r>
              <a:rPr lang="en-US" sz="1400" baseline="-25000"/>
              <a:t>1</a:t>
            </a:r>
            <a:endParaRPr lang="en-US" sz="1400" baseline="-25000"/>
          </a:p>
        </p:txBody>
      </p:sp>
      <p:sp>
        <p:nvSpPr>
          <p:cNvPr id="65647" name="Oval 111"/>
          <p:cNvSpPr>
            <a:spLocks noChangeArrowheads="1"/>
          </p:cNvSpPr>
          <p:nvPr/>
        </p:nvSpPr>
        <p:spPr bwMode="auto">
          <a:xfrm>
            <a:off x="4840288" y="5278438"/>
            <a:ext cx="46037" cy="46037"/>
          </a:xfrm>
          <a:prstGeom prst="ellipse">
            <a:avLst/>
          </a:prstGeom>
          <a:solidFill>
            <a:srgbClr val="FFFF00"/>
          </a:solidFill>
          <a:ln w="9525">
            <a:solidFill>
              <a:schemeClr val="tx1"/>
            </a:solidFill>
            <a:round/>
          </a:ln>
        </p:spPr>
        <p:txBody>
          <a:bodyPr wrap="none" anchor="ctr"/>
          <a:lstStyle/>
          <a:p>
            <a:endParaRPr lang="en-IN"/>
          </a:p>
        </p:txBody>
      </p:sp>
      <p:grpSp>
        <p:nvGrpSpPr>
          <p:cNvPr id="3" name="Group 121"/>
          <p:cNvGrpSpPr/>
          <p:nvPr/>
        </p:nvGrpSpPr>
        <p:grpSpPr bwMode="auto">
          <a:xfrm>
            <a:off x="5986463" y="4187825"/>
            <a:ext cx="2614612" cy="1662113"/>
            <a:chOff x="3771" y="2638"/>
            <a:chExt cx="1647" cy="1047"/>
          </a:xfrm>
        </p:grpSpPr>
        <p:sp>
          <p:nvSpPr>
            <p:cNvPr id="12352" name="AutoShape 112"/>
            <p:cNvSpPr>
              <a:spLocks noChangeArrowheads="1"/>
            </p:cNvSpPr>
            <p:nvPr/>
          </p:nvSpPr>
          <p:spPr bwMode="auto">
            <a:xfrm>
              <a:off x="3997" y="2872"/>
              <a:ext cx="1215" cy="564"/>
            </a:xfrm>
            <a:prstGeom prst="diamond">
              <a:avLst/>
            </a:prstGeom>
            <a:solidFill>
              <a:schemeClr val="accent1">
                <a:alpha val="0"/>
              </a:schemeClr>
            </a:solidFill>
            <a:ln w="22225">
              <a:solidFill>
                <a:schemeClr val="tx1"/>
              </a:solidFill>
              <a:miter lim="800000"/>
            </a:ln>
          </p:spPr>
          <p:txBody>
            <a:bodyPr wrap="none" anchor="ctr"/>
            <a:lstStyle/>
            <a:p>
              <a:endParaRPr lang="en-IN"/>
            </a:p>
          </p:txBody>
        </p:sp>
        <p:sp>
          <p:nvSpPr>
            <p:cNvPr id="12353" name="Oval 113"/>
            <p:cNvSpPr>
              <a:spLocks noChangeArrowheads="1"/>
            </p:cNvSpPr>
            <p:nvPr/>
          </p:nvSpPr>
          <p:spPr bwMode="auto">
            <a:xfrm>
              <a:off x="3980" y="3139"/>
              <a:ext cx="29" cy="29"/>
            </a:xfrm>
            <a:prstGeom prst="ellipse">
              <a:avLst/>
            </a:prstGeom>
            <a:solidFill>
              <a:srgbClr val="FFFF00"/>
            </a:solidFill>
            <a:ln w="9525">
              <a:solidFill>
                <a:schemeClr val="tx1"/>
              </a:solidFill>
              <a:round/>
            </a:ln>
          </p:spPr>
          <p:txBody>
            <a:bodyPr wrap="none" anchor="ctr"/>
            <a:lstStyle/>
            <a:p>
              <a:endParaRPr lang="en-IN"/>
            </a:p>
          </p:txBody>
        </p:sp>
        <p:sp>
          <p:nvSpPr>
            <p:cNvPr id="12354" name="Oval 114"/>
            <p:cNvSpPr>
              <a:spLocks noChangeArrowheads="1"/>
            </p:cNvSpPr>
            <p:nvPr/>
          </p:nvSpPr>
          <p:spPr bwMode="auto">
            <a:xfrm>
              <a:off x="4592" y="2852"/>
              <a:ext cx="29" cy="29"/>
            </a:xfrm>
            <a:prstGeom prst="ellipse">
              <a:avLst/>
            </a:prstGeom>
            <a:solidFill>
              <a:srgbClr val="FFFF00"/>
            </a:solidFill>
            <a:ln w="9525">
              <a:solidFill>
                <a:schemeClr val="tx1"/>
              </a:solidFill>
              <a:round/>
            </a:ln>
          </p:spPr>
          <p:txBody>
            <a:bodyPr wrap="none" anchor="ctr"/>
            <a:lstStyle/>
            <a:p>
              <a:endParaRPr lang="en-IN"/>
            </a:p>
          </p:txBody>
        </p:sp>
        <p:sp>
          <p:nvSpPr>
            <p:cNvPr id="12355" name="Text Box 115"/>
            <p:cNvSpPr txBox="1">
              <a:spLocks noChangeArrowheads="1"/>
            </p:cNvSpPr>
            <p:nvPr/>
          </p:nvSpPr>
          <p:spPr bwMode="auto">
            <a:xfrm rot="-5400000">
              <a:off x="3749" y="3043"/>
              <a:ext cx="235" cy="192"/>
            </a:xfrm>
            <a:prstGeom prst="rect">
              <a:avLst/>
            </a:prstGeom>
            <a:noFill/>
            <a:ln w="9525">
              <a:noFill/>
              <a:miter lim="800000"/>
            </a:ln>
          </p:spPr>
          <p:txBody>
            <a:bodyPr>
              <a:spAutoFit/>
            </a:bodyPr>
            <a:lstStyle/>
            <a:p>
              <a:pPr>
                <a:spcBef>
                  <a:spcPct val="50000"/>
                </a:spcBef>
              </a:pPr>
              <a:r>
                <a:rPr lang="en-US" sz="1400"/>
                <a:t>a</a:t>
              </a:r>
              <a:r>
                <a:rPr lang="en-US" sz="1400" baseline="-25000"/>
                <a:t>1</a:t>
              </a:r>
              <a:endParaRPr lang="en-US" sz="1400" baseline="-25000"/>
            </a:p>
          </p:txBody>
        </p:sp>
        <p:sp>
          <p:nvSpPr>
            <p:cNvPr id="12356" name="Text Box 116"/>
            <p:cNvSpPr txBox="1">
              <a:spLocks noChangeArrowheads="1"/>
            </p:cNvSpPr>
            <p:nvPr/>
          </p:nvSpPr>
          <p:spPr bwMode="auto">
            <a:xfrm rot="-5400000">
              <a:off x="4489" y="2660"/>
              <a:ext cx="235" cy="192"/>
            </a:xfrm>
            <a:prstGeom prst="rect">
              <a:avLst/>
            </a:prstGeom>
            <a:noFill/>
            <a:ln w="9525">
              <a:noFill/>
              <a:miter lim="800000"/>
            </a:ln>
          </p:spPr>
          <p:txBody>
            <a:bodyPr>
              <a:spAutoFit/>
            </a:bodyPr>
            <a:lstStyle/>
            <a:p>
              <a:pPr>
                <a:spcBef>
                  <a:spcPct val="50000"/>
                </a:spcBef>
              </a:pPr>
              <a:r>
                <a:rPr lang="en-US" sz="1400"/>
                <a:t>b</a:t>
              </a:r>
              <a:r>
                <a:rPr lang="en-US" sz="1400" baseline="-25000"/>
                <a:t>1</a:t>
              </a:r>
              <a:endParaRPr lang="en-US" sz="1400" baseline="-25000"/>
            </a:p>
          </p:txBody>
        </p:sp>
        <p:sp>
          <p:nvSpPr>
            <p:cNvPr id="12357" name="Text Box 117"/>
            <p:cNvSpPr txBox="1">
              <a:spLocks noChangeArrowheads="1"/>
            </p:cNvSpPr>
            <p:nvPr/>
          </p:nvSpPr>
          <p:spPr bwMode="auto">
            <a:xfrm rot="-5400000">
              <a:off x="5204" y="3015"/>
              <a:ext cx="235" cy="192"/>
            </a:xfrm>
            <a:prstGeom prst="rect">
              <a:avLst/>
            </a:prstGeom>
            <a:noFill/>
            <a:ln w="9525">
              <a:noFill/>
              <a:miter lim="800000"/>
            </a:ln>
          </p:spPr>
          <p:txBody>
            <a:bodyPr>
              <a:spAutoFit/>
            </a:bodyPr>
            <a:lstStyle/>
            <a:p>
              <a:pPr>
                <a:spcBef>
                  <a:spcPct val="50000"/>
                </a:spcBef>
              </a:pPr>
              <a:r>
                <a:rPr lang="en-US" sz="1400"/>
                <a:t>c</a:t>
              </a:r>
              <a:r>
                <a:rPr lang="en-US" sz="1400" baseline="-25000"/>
                <a:t>1</a:t>
              </a:r>
              <a:endParaRPr lang="en-US" sz="1400" baseline="-25000"/>
            </a:p>
          </p:txBody>
        </p:sp>
        <p:sp>
          <p:nvSpPr>
            <p:cNvPr id="12358" name="Oval 118"/>
            <p:cNvSpPr>
              <a:spLocks noChangeArrowheads="1"/>
            </p:cNvSpPr>
            <p:nvPr/>
          </p:nvSpPr>
          <p:spPr bwMode="auto">
            <a:xfrm>
              <a:off x="5197" y="3139"/>
              <a:ext cx="29" cy="29"/>
            </a:xfrm>
            <a:prstGeom prst="ellipse">
              <a:avLst/>
            </a:prstGeom>
            <a:solidFill>
              <a:srgbClr val="FFFF00"/>
            </a:solidFill>
            <a:ln w="9525">
              <a:solidFill>
                <a:schemeClr val="tx1"/>
              </a:solidFill>
              <a:round/>
            </a:ln>
          </p:spPr>
          <p:txBody>
            <a:bodyPr wrap="none" anchor="ctr"/>
            <a:lstStyle/>
            <a:p>
              <a:endParaRPr lang="en-IN"/>
            </a:p>
          </p:txBody>
        </p:sp>
        <p:sp>
          <p:nvSpPr>
            <p:cNvPr id="12359" name="Text Box 119"/>
            <p:cNvSpPr txBox="1">
              <a:spLocks noChangeArrowheads="1"/>
            </p:cNvSpPr>
            <p:nvPr/>
          </p:nvSpPr>
          <p:spPr bwMode="auto">
            <a:xfrm rot="-5400000">
              <a:off x="4408" y="3472"/>
              <a:ext cx="235" cy="192"/>
            </a:xfrm>
            <a:prstGeom prst="rect">
              <a:avLst/>
            </a:prstGeom>
            <a:noFill/>
            <a:ln w="9525">
              <a:noFill/>
              <a:miter lim="800000"/>
            </a:ln>
          </p:spPr>
          <p:txBody>
            <a:bodyPr>
              <a:spAutoFit/>
            </a:bodyPr>
            <a:lstStyle/>
            <a:p>
              <a:pPr>
                <a:spcBef>
                  <a:spcPct val="50000"/>
                </a:spcBef>
              </a:pPr>
              <a:r>
                <a:rPr lang="en-US" sz="1400"/>
                <a:t>d</a:t>
              </a:r>
              <a:r>
                <a:rPr lang="en-US" sz="1400" baseline="-25000"/>
                <a:t>1</a:t>
              </a:r>
              <a:endParaRPr lang="en-US" sz="1400" baseline="-25000"/>
            </a:p>
          </p:txBody>
        </p:sp>
        <p:sp>
          <p:nvSpPr>
            <p:cNvPr id="12360" name="Oval 120"/>
            <p:cNvSpPr>
              <a:spLocks noChangeArrowheads="1"/>
            </p:cNvSpPr>
            <p:nvPr/>
          </p:nvSpPr>
          <p:spPr bwMode="auto">
            <a:xfrm>
              <a:off x="4592" y="3421"/>
              <a:ext cx="29" cy="29"/>
            </a:xfrm>
            <a:prstGeom prst="ellipse">
              <a:avLst/>
            </a:prstGeom>
            <a:solidFill>
              <a:srgbClr val="FFFF00"/>
            </a:solidFill>
            <a:ln w="9525">
              <a:solidFill>
                <a:schemeClr val="tx1"/>
              </a:solidFill>
              <a:round/>
            </a:ln>
          </p:spPr>
          <p:txBody>
            <a:bodyPr wrap="none" anchor="ctr"/>
            <a:lstStyle/>
            <a:p>
              <a:endParaRPr lang="en-IN"/>
            </a:p>
          </p:txBody>
        </p:sp>
      </p:grpSp>
      <p:sp>
        <p:nvSpPr>
          <p:cNvPr id="65658" name="Line 122"/>
          <p:cNvSpPr>
            <a:spLocks noChangeShapeType="1"/>
          </p:cNvSpPr>
          <p:nvPr/>
        </p:nvSpPr>
        <p:spPr bwMode="auto">
          <a:xfrm>
            <a:off x="6854825" y="2857500"/>
            <a:ext cx="0" cy="2182813"/>
          </a:xfrm>
          <a:prstGeom prst="line">
            <a:avLst/>
          </a:prstGeom>
          <a:noFill/>
          <a:ln w="9525">
            <a:solidFill>
              <a:schemeClr val="bg2"/>
            </a:solidFill>
            <a:round/>
          </a:ln>
        </p:spPr>
        <p:txBody>
          <a:bodyPr/>
          <a:lstStyle/>
          <a:p>
            <a:endParaRPr lang="en-IN"/>
          </a:p>
        </p:txBody>
      </p:sp>
      <p:sp>
        <p:nvSpPr>
          <p:cNvPr id="65659" name="Line 123"/>
          <p:cNvSpPr>
            <a:spLocks noChangeShapeType="1"/>
          </p:cNvSpPr>
          <p:nvPr/>
        </p:nvSpPr>
        <p:spPr bwMode="auto">
          <a:xfrm>
            <a:off x="7307263" y="2339975"/>
            <a:ext cx="0" cy="3681413"/>
          </a:xfrm>
          <a:prstGeom prst="line">
            <a:avLst/>
          </a:prstGeom>
          <a:noFill/>
          <a:ln w="9525">
            <a:solidFill>
              <a:schemeClr val="bg2"/>
            </a:solidFill>
            <a:round/>
          </a:ln>
        </p:spPr>
        <p:txBody>
          <a:bodyPr/>
          <a:lstStyle/>
          <a:p>
            <a:endParaRPr lang="en-IN"/>
          </a:p>
        </p:txBody>
      </p:sp>
      <p:sp>
        <p:nvSpPr>
          <p:cNvPr id="65660" name="Line 124"/>
          <p:cNvSpPr>
            <a:spLocks noChangeShapeType="1"/>
          </p:cNvSpPr>
          <p:nvPr/>
        </p:nvSpPr>
        <p:spPr bwMode="auto">
          <a:xfrm>
            <a:off x="7754938" y="2762250"/>
            <a:ext cx="7937" cy="2276475"/>
          </a:xfrm>
          <a:prstGeom prst="line">
            <a:avLst/>
          </a:prstGeom>
          <a:noFill/>
          <a:ln w="9525">
            <a:solidFill>
              <a:schemeClr val="bg2"/>
            </a:solidFill>
            <a:round/>
          </a:ln>
        </p:spPr>
        <p:txBody>
          <a:bodyPr/>
          <a:lstStyle/>
          <a:p>
            <a:endParaRPr lang="en-IN"/>
          </a:p>
        </p:txBody>
      </p:sp>
      <p:sp>
        <p:nvSpPr>
          <p:cNvPr id="65661" name="Line 125"/>
          <p:cNvSpPr>
            <a:spLocks noChangeShapeType="1"/>
          </p:cNvSpPr>
          <p:nvPr/>
        </p:nvSpPr>
        <p:spPr bwMode="auto">
          <a:xfrm>
            <a:off x="5824538" y="2408238"/>
            <a:ext cx="1504950" cy="0"/>
          </a:xfrm>
          <a:prstGeom prst="line">
            <a:avLst/>
          </a:prstGeom>
          <a:noFill/>
          <a:ln w="9525">
            <a:solidFill>
              <a:schemeClr val="bg2"/>
            </a:solidFill>
            <a:round/>
          </a:ln>
        </p:spPr>
        <p:txBody>
          <a:bodyPr/>
          <a:lstStyle/>
          <a:p>
            <a:endParaRPr lang="en-IN"/>
          </a:p>
        </p:txBody>
      </p:sp>
      <p:sp>
        <p:nvSpPr>
          <p:cNvPr id="65662" name="Line 126"/>
          <p:cNvSpPr>
            <a:spLocks noChangeShapeType="1"/>
          </p:cNvSpPr>
          <p:nvPr/>
        </p:nvSpPr>
        <p:spPr bwMode="auto">
          <a:xfrm>
            <a:off x="4864100" y="2965450"/>
            <a:ext cx="2921000" cy="0"/>
          </a:xfrm>
          <a:prstGeom prst="line">
            <a:avLst/>
          </a:prstGeom>
          <a:noFill/>
          <a:ln w="9525">
            <a:solidFill>
              <a:schemeClr val="bg2"/>
            </a:solidFill>
            <a:round/>
          </a:ln>
        </p:spPr>
        <p:txBody>
          <a:bodyPr/>
          <a:lstStyle/>
          <a:p>
            <a:endParaRPr lang="en-IN"/>
          </a:p>
        </p:txBody>
      </p:sp>
      <p:sp>
        <p:nvSpPr>
          <p:cNvPr id="65663" name="Line 127"/>
          <p:cNvSpPr>
            <a:spLocks noChangeShapeType="1"/>
          </p:cNvSpPr>
          <p:nvPr/>
        </p:nvSpPr>
        <p:spPr bwMode="auto">
          <a:xfrm flipV="1">
            <a:off x="3895725" y="3522663"/>
            <a:ext cx="3665538" cy="0"/>
          </a:xfrm>
          <a:prstGeom prst="line">
            <a:avLst/>
          </a:prstGeom>
          <a:noFill/>
          <a:ln w="9525">
            <a:solidFill>
              <a:schemeClr val="bg2"/>
            </a:solidFill>
            <a:round/>
          </a:ln>
        </p:spPr>
        <p:txBody>
          <a:bodyPr/>
          <a:lstStyle/>
          <a:p>
            <a:endParaRPr lang="en-IN"/>
          </a:p>
        </p:txBody>
      </p:sp>
      <p:sp>
        <p:nvSpPr>
          <p:cNvPr id="65664" name="Oval 128"/>
          <p:cNvSpPr>
            <a:spLocks noChangeArrowheads="1"/>
          </p:cNvSpPr>
          <p:nvPr/>
        </p:nvSpPr>
        <p:spPr bwMode="auto">
          <a:xfrm>
            <a:off x="7283450" y="3482975"/>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65665" name="Text Box 129"/>
          <p:cNvSpPr txBox="1">
            <a:spLocks noChangeArrowheads="1"/>
          </p:cNvSpPr>
          <p:nvPr/>
        </p:nvSpPr>
        <p:spPr bwMode="auto">
          <a:xfrm>
            <a:off x="7167563" y="3449638"/>
            <a:ext cx="420687" cy="304800"/>
          </a:xfrm>
          <a:prstGeom prst="rect">
            <a:avLst/>
          </a:prstGeom>
          <a:noFill/>
          <a:ln w="9525">
            <a:noFill/>
            <a:miter lim="800000"/>
          </a:ln>
        </p:spPr>
        <p:txBody>
          <a:bodyPr>
            <a:spAutoFit/>
          </a:bodyPr>
          <a:lstStyle/>
          <a:p>
            <a:r>
              <a:rPr lang="en-US" sz="1400"/>
              <a:t>a</a:t>
            </a:r>
            <a:r>
              <a:rPr lang="en-US" sz="1400" baseline="-25000"/>
              <a:t>1</a:t>
            </a:r>
            <a:r>
              <a:rPr lang="en-US" sz="1400"/>
              <a:t>’</a:t>
            </a:r>
            <a:endParaRPr lang="en-US"/>
          </a:p>
        </p:txBody>
      </p:sp>
      <p:sp>
        <p:nvSpPr>
          <p:cNvPr id="65666" name="Oval 130"/>
          <p:cNvSpPr>
            <a:spLocks noChangeArrowheads="1"/>
          </p:cNvSpPr>
          <p:nvPr/>
        </p:nvSpPr>
        <p:spPr bwMode="auto">
          <a:xfrm>
            <a:off x="7731125" y="2943225"/>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65667" name="Text Box 131"/>
          <p:cNvSpPr txBox="1">
            <a:spLocks noChangeArrowheads="1"/>
          </p:cNvSpPr>
          <p:nvPr/>
        </p:nvSpPr>
        <p:spPr bwMode="auto">
          <a:xfrm>
            <a:off x="7731125" y="2813050"/>
            <a:ext cx="420688" cy="304800"/>
          </a:xfrm>
          <a:prstGeom prst="rect">
            <a:avLst/>
          </a:prstGeom>
          <a:noFill/>
          <a:ln w="9525">
            <a:noFill/>
            <a:miter lim="800000"/>
          </a:ln>
        </p:spPr>
        <p:txBody>
          <a:bodyPr>
            <a:spAutoFit/>
          </a:bodyPr>
          <a:lstStyle/>
          <a:p>
            <a:r>
              <a:rPr lang="en-US" sz="1400"/>
              <a:t>b</a:t>
            </a:r>
            <a:r>
              <a:rPr lang="en-US" sz="1400" baseline="-25000"/>
              <a:t>1</a:t>
            </a:r>
            <a:r>
              <a:rPr lang="en-US" sz="1400"/>
              <a:t>’</a:t>
            </a:r>
            <a:endParaRPr lang="en-US"/>
          </a:p>
        </p:txBody>
      </p:sp>
      <p:sp>
        <p:nvSpPr>
          <p:cNvPr id="65668" name="Oval 132"/>
          <p:cNvSpPr>
            <a:spLocks noChangeArrowheads="1"/>
          </p:cNvSpPr>
          <p:nvPr/>
        </p:nvSpPr>
        <p:spPr bwMode="auto">
          <a:xfrm>
            <a:off x="7283450" y="23812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65669" name="Text Box 133"/>
          <p:cNvSpPr txBox="1">
            <a:spLocks noChangeArrowheads="1"/>
          </p:cNvSpPr>
          <p:nvPr/>
        </p:nvSpPr>
        <p:spPr bwMode="auto">
          <a:xfrm>
            <a:off x="7143750" y="2122488"/>
            <a:ext cx="420688" cy="304800"/>
          </a:xfrm>
          <a:prstGeom prst="rect">
            <a:avLst/>
          </a:prstGeom>
          <a:noFill/>
          <a:ln w="9525">
            <a:noFill/>
            <a:miter lim="800000"/>
          </a:ln>
        </p:spPr>
        <p:txBody>
          <a:bodyPr>
            <a:spAutoFit/>
          </a:bodyPr>
          <a:lstStyle/>
          <a:p>
            <a:r>
              <a:rPr lang="en-US" sz="1400"/>
              <a:t>c</a:t>
            </a:r>
            <a:r>
              <a:rPr lang="en-US" sz="1400" baseline="-25000"/>
              <a:t>1</a:t>
            </a:r>
            <a:r>
              <a:rPr lang="en-US" sz="1400"/>
              <a:t>’</a:t>
            </a:r>
            <a:endParaRPr lang="en-US"/>
          </a:p>
        </p:txBody>
      </p:sp>
      <p:sp>
        <p:nvSpPr>
          <p:cNvPr id="65670" name="Oval 134"/>
          <p:cNvSpPr>
            <a:spLocks noChangeArrowheads="1"/>
          </p:cNvSpPr>
          <p:nvPr/>
        </p:nvSpPr>
        <p:spPr bwMode="auto">
          <a:xfrm>
            <a:off x="6831013" y="295751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5671" name="Text Box 135"/>
          <p:cNvSpPr txBox="1">
            <a:spLocks noChangeArrowheads="1"/>
          </p:cNvSpPr>
          <p:nvPr/>
        </p:nvSpPr>
        <p:spPr bwMode="auto">
          <a:xfrm>
            <a:off x="6570663" y="2790825"/>
            <a:ext cx="420687" cy="304800"/>
          </a:xfrm>
          <a:prstGeom prst="rect">
            <a:avLst/>
          </a:prstGeom>
          <a:noFill/>
          <a:ln w="9525">
            <a:noFill/>
            <a:miter lim="800000"/>
          </a:ln>
        </p:spPr>
        <p:txBody>
          <a:bodyPr>
            <a:spAutoFit/>
          </a:bodyPr>
          <a:lstStyle/>
          <a:p>
            <a:r>
              <a:rPr lang="en-US" sz="1400"/>
              <a:t>d</a:t>
            </a:r>
            <a:r>
              <a:rPr lang="en-US" sz="1400" baseline="-25000"/>
              <a:t>1</a:t>
            </a:r>
            <a:r>
              <a:rPr lang="en-US" sz="1400"/>
              <a:t>’</a:t>
            </a:r>
            <a:endParaRPr lang="en-US"/>
          </a:p>
        </p:txBody>
      </p:sp>
      <p:sp>
        <p:nvSpPr>
          <p:cNvPr id="65672" name="AutoShape 136"/>
          <p:cNvSpPr>
            <a:spLocks noChangeArrowheads="1"/>
          </p:cNvSpPr>
          <p:nvPr/>
        </p:nvSpPr>
        <p:spPr bwMode="auto">
          <a:xfrm>
            <a:off x="6854825" y="2408238"/>
            <a:ext cx="896938" cy="1114425"/>
          </a:xfrm>
          <a:prstGeom prst="diamond">
            <a:avLst/>
          </a:prstGeom>
          <a:solidFill>
            <a:schemeClr val="accent1">
              <a:alpha val="0"/>
            </a:schemeClr>
          </a:solidFill>
          <a:ln w="22225">
            <a:solidFill>
              <a:schemeClr val="tx1"/>
            </a:solidFill>
            <a:miter lim="800000"/>
          </a:ln>
        </p:spPr>
        <p:txBody>
          <a:bodyPr wrap="none" anchor="ctr"/>
          <a:lstStyle/>
          <a:p>
            <a:endParaRPr lang="en-IN"/>
          </a:p>
        </p:txBody>
      </p:sp>
      <p:sp>
        <p:nvSpPr>
          <p:cNvPr id="65673" name="Line 137"/>
          <p:cNvSpPr>
            <a:spLocks noChangeShapeType="1"/>
          </p:cNvSpPr>
          <p:nvPr/>
        </p:nvSpPr>
        <p:spPr bwMode="auto">
          <a:xfrm flipH="1">
            <a:off x="492125" y="4406900"/>
            <a:ext cx="1643063" cy="0"/>
          </a:xfrm>
          <a:prstGeom prst="line">
            <a:avLst/>
          </a:prstGeom>
          <a:noFill/>
          <a:ln w="9525">
            <a:solidFill>
              <a:schemeClr val="bg2"/>
            </a:solidFill>
            <a:round/>
          </a:ln>
        </p:spPr>
        <p:txBody>
          <a:bodyPr/>
          <a:lstStyle/>
          <a:p>
            <a:endParaRPr lang="en-IN"/>
          </a:p>
        </p:txBody>
      </p:sp>
      <p:sp>
        <p:nvSpPr>
          <p:cNvPr id="65674" name="Line 138"/>
          <p:cNvSpPr>
            <a:spLocks noChangeShapeType="1"/>
          </p:cNvSpPr>
          <p:nvPr/>
        </p:nvSpPr>
        <p:spPr bwMode="auto">
          <a:xfrm flipH="1">
            <a:off x="492125" y="5302250"/>
            <a:ext cx="1643063" cy="0"/>
          </a:xfrm>
          <a:prstGeom prst="line">
            <a:avLst/>
          </a:prstGeom>
          <a:noFill/>
          <a:ln w="9525">
            <a:solidFill>
              <a:schemeClr val="bg2"/>
            </a:solidFill>
            <a:round/>
          </a:ln>
        </p:spPr>
        <p:txBody>
          <a:bodyPr/>
          <a:lstStyle/>
          <a:p>
            <a:endParaRPr lang="en-IN"/>
          </a:p>
        </p:txBody>
      </p:sp>
      <p:sp>
        <p:nvSpPr>
          <p:cNvPr id="65675" name="Line 139"/>
          <p:cNvSpPr>
            <a:spLocks noChangeShapeType="1"/>
          </p:cNvSpPr>
          <p:nvPr/>
        </p:nvSpPr>
        <p:spPr bwMode="auto">
          <a:xfrm>
            <a:off x="561975" y="4406900"/>
            <a:ext cx="0" cy="895350"/>
          </a:xfrm>
          <a:prstGeom prst="line">
            <a:avLst/>
          </a:prstGeom>
          <a:noFill/>
          <a:ln w="9525">
            <a:solidFill>
              <a:schemeClr val="tx1"/>
            </a:solidFill>
            <a:round/>
            <a:headEnd type="triangle" w="med" len="med"/>
            <a:tailEnd type="triangle" w="med" len="med"/>
          </a:ln>
        </p:spPr>
        <p:txBody>
          <a:bodyPr/>
          <a:lstStyle/>
          <a:p>
            <a:endParaRPr lang="en-IN"/>
          </a:p>
        </p:txBody>
      </p:sp>
      <p:sp>
        <p:nvSpPr>
          <p:cNvPr id="65676" name="Text Box 140"/>
          <p:cNvSpPr txBox="1">
            <a:spLocks noChangeArrowheads="1"/>
          </p:cNvSpPr>
          <p:nvPr/>
        </p:nvSpPr>
        <p:spPr bwMode="auto">
          <a:xfrm rot="-5400000">
            <a:off x="176212" y="4633913"/>
            <a:ext cx="581025" cy="336550"/>
          </a:xfrm>
          <a:prstGeom prst="rect">
            <a:avLst/>
          </a:prstGeom>
          <a:noFill/>
          <a:ln w="9525">
            <a:noFill/>
            <a:miter lim="800000"/>
          </a:ln>
        </p:spPr>
        <p:txBody>
          <a:bodyPr>
            <a:spAutoFit/>
          </a:bodyPr>
          <a:lstStyle/>
          <a:p>
            <a:pPr>
              <a:spcBef>
                <a:spcPct val="50000"/>
              </a:spcBef>
            </a:pPr>
            <a:r>
              <a:rPr lang="en-US" sz="1600"/>
              <a:t>50</a:t>
            </a:r>
            <a:endParaRPr lang="en-US" sz="16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 calcmode="lin" valueType="num">
                                      <p:cBhvr>
                                        <p:cTn id="7" dur="500" fill="hold"/>
                                        <p:tgtEl>
                                          <p:spTgt spid="65539"/>
                                        </p:tgtEl>
                                        <p:attrNameLst>
                                          <p:attrName>ppt_w</p:attrName>
                                        </p:attrNameLst>
                                      </p:cBhvr>
                                      <p:tavLst>
                                        <p:tav tm="0">
                                          <p:val>
                                            <p:fltVal val="0"/>
                                          </p:val>
                                        </p:tav>
                                        <p:tav tm="100000">
                                          <p:val>
                                            <p:strVal val="#ppt_w"/>
                                          </p:val>
                                        </p:tav>
                                      </p:tavLst>
                                    </p:anim>
                                    <p:anim calcmode="lin" valueType="num">
                                      <p:cBhvr>
                                        <p:cTn id="8" dur="500" fill="hold"/>
                                        <p:tgtEl>
                                          <p:spTgt spid="65539"/>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65540"/>
                                        </p:tgtEl>
                                        <p:attrNameLst>
                                          <p:attrName>style.visibility</p:attrName>
                                        </p:attrNameLst>
                                      </p:cBhvr>
                                      <p:to>
                                        <p:strVal val="visible"/>
                                      </p:to>
                                    </p:set>
                                    <p:animEffect transition="in" filter="wipe(left)">
                                      <p:cBhvr>
                                        <p:cTn id="13" dur="500"/>
                                        <p:tgtEl>
                                          <p:spTgt spid="65540"/>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65541"/>
                                        </p:tgtEl>
                                        <p:attrNameLst>
                                          <p:attrName>style.visibility</p:attrName>
                                        </p:attrNameLst>
                                      </p:cBhvr>
                                      <p:to>
                                        <p:strVal val="visible"/>
                                      </p:to>
                                    </p:set>
                                    <p:anim calcmode="lin" valueType="num">
                                      <p:cBhvr>
                                        <p:cTn id="18" dur="500" fill="hold"/>
                                        <p:tgtEl>
                                          <p:spTgt spid="65541"/>
                                        </p:tgtEl>
                                        <p:attrNameLst>
                                          <p:attrName>ppt_w</p:attrName>
                                        </p:attrNameLst>
                                      </p:cBhvr>
                                      <p:tavLst>
                                        <p:tav tm="0">
                                          <p:val>
                                            <p:fltVal val="0"/>
                                          </p:val>
                                        </p:tav>
                                        <p:tav tm="100000">
                                          <p:val>
                                            <p:strVal val="#ppt_w"/>
                                          </p:val>
                                        </p:tav>
                                      </p:tavLst>
                                    </p:anim>
                                    <p:anim calcmode="lin" valueType="num">
                                      <p:cBhvr>
                                        <p:cTn id="19" dur="500" fill="hold"/>
                                        <p:tgtEl>
                                          <p:spTgt spid="65541"/>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5620"/>
                                        </p:tgtEl>
                                        <p:attrNameLst>
                                          <p:attrName>style.visibility</p:attrName>
                                        </p:attrNameLst>
                                      </p:cBhvr>
                                      <p:to>
                                        <p:strVal val="visible"/>
                                      </p:to>
                                    </p:set>
                                    <p:anim calcmode="lin" valueType="num">
                                      <p:cBhvr>
                                        <p:cTn id="24" dur="500" fill="hold"/>
                                        <p:tgtEl>
                                          <p:spTgt spid="65620"/>
                                        </p:tgtEl>
                                        <p:attrNameLst>
                                          <p:attrName>ppt_w</p:attrName>
                                        </p:attrNameLst>
                                      </p:cBhvr>
                                      <p:tavLst>
                                        <p:tav tm="0">
                                          <p:val>
                                            <p:fltVal val="0"/>
                                          </p:val>
                                        </p:tav>
                                        <p:tav tm="100000">
                                          <p:val>
                                            <p:strVal val="#ppt_w"/>
                                          </p:val>
                                        </p:tav>
                                      </p:tavLst>
                                    </p:anim>
                                    <p:anim calcmode="lin" valueType="num">
                                      <p:cBhvr>
                                        <p:cTn id="25" dur="500" fill="hold"/>
                                        <p:tgtEl>
                                          <p:spTgt spid="65620"/>
                                        </p:tgtEl>
                                        <p:attrNameLst>
                                          <p:attrName>ppt_h</p:attrName>
                                        </p:attrNameLst>
                                      </p:cBhvr>
                                      <p:tavLst>
                                        <p:tav tm="0">
                                          <p:val>
                                            <p:fltVal val="0"/>
                                          </p:val>
                                        </p:tav>
                                        <p:tav tm="100000">
                                          <p:val>
                                            <p:strVal val="#ppt_h"/>
                                          </p:val>
                                        </p:tav>
                                      </p:tavLst>
                                    </p:anim>
                                    <p:animEffect transition="in" filter="fade">
                                      <p:cBhvr>
                                        <p:cTn id="26" dur="500"/>
                                        <p:tgtEl>
                                          <p:spTgt spid="65620"/>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65542"/>
                                        </p:tgtEl>
                                        <p:attrNameLst>
                                          <p:attrName>style.visibility</p:attrName>
                                        </p:attrNameLst>
                                      </p:cBhvr>
                                      <p:to>
                                        <p:strVal val="visible"/>
                                      </p:to>
                                    </p:set>
                                    <p:animEffect transition="in" filter="wipe(up)">
                                      <p:cBhvr>
                                        <p:cTn id="31" dur="500"/>
                                        <p:tgtEl>
                                          <p:spTgt spid="6554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65543"/>
                                        </p:tgtEl>
                                        <p:attrNameLst>
                                          <p:attrName>style.visibility</p:attrName>
                                        </p:attrNameLst>
                                      </p:cBhvr>
                                      <p:to>
                                        <p:strVal val="visible"/>
                                      </p:to>
                                    </p:set>
                                    <p:animEffect transition="in" filter="wipe(down)">
                                      <p:cBhvr>
                                        <p:cTn id="36" dur="500"/>
                                        <p:tgtEl>
                                          <p:spTgt spid="6554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65544"/>
                                        </p:tgtEl>
                                        <p:attrNameLst>
                                          <p:attrName>style.visibility</p:attrName>
                                        </p:attrNameLst>
                                      </p:cBhvr>
                                      <p:to>
                                        <p:strVal val="visible"/>
                                      </p:to>
                                    </p:set>
                                    <p:animEffect transition="in" filter="wipe(down)">
                                      <p:cBhvr>
                                        <p:cTn id="41" dur="500"/>
                                        <p:tgtEl>
                                          <p:spTgt spid="65544"/>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65545"/>
                                        </p:tgtEl>
                                        <p:attrNameLst>
                                          <p:attrName>style.visibility</p:attrName>
                                        </p:attrNameLst>
                                      </p:cBhvr>
                                      <p:to>
                                        <p:strVal val="visible"/>
                                      </p:to>
                                    </p:set>
                                    <p:animEffect transition="in" filter="wipe(down)">
                                      <p:cBhvr>
                                        <p:cTn id="46" dur="500"/>
                                        <p:tgtEl>
                                          <p:spTgt spid="65545"/>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65546"/>
                                        </p:tgtEl>
                                        <p:attrNameLst>
                                          <p:attrName>style.visibility</p:attrName>
                                        </p:attrNameLst>
                                      </p:cBhvr>
                                      <p:to>
                                        <p:strVal val="visible"/>
                                      </p:to>
                                    </p:set>
                                    <p:animEffect transition="in" filter="wipe(down)">
                                      <p:cBhvr>
                                        <p:cTn id="51" dur="500"/>
                                        <p:tgtEl>
                                          <p:spTgt spid="6554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65550"/>
                                        </p:tgtEl>
                                        <p:attrNameLst>
                                          <p:attrName>style.visibility</p:attrName>
                                        </p:attrNameLst>
                                      </p:cBhvr>
                                      <p:to>
                                        <p:strVal val="visible"/>
                                      </p:to>
                                    </p:set>
                                    <p:animEffect transition="in" filter="wipe(down)">
                                      <p:cBhvr>
                                        <p:cTn id="56" dur="500"/>
                                        <p:tgtEl>
                                          <p:spTgt spid="6555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grpId="0" nodeType="clickEffect">
                                  <p:stCondLst>
                                    <p:cond delay="0"/>
                                  </p:stCondLst>
                                  <p:childTnLst>
                                    <p:set>
                                      <p:cBhvr>
                                        <p:cTn id="60" dur="1" fill="hold">
                                          <p:stCondLst>
                                            <p:cond delay="0"/>
                                          </p:stCondLst>
                                        </p:cTn>
                                        <p:tgtEl>
                                          <p:spTgt spid="65552"/>
                                        </p:tgtEl>
                                        <p:attrNameLst>
                                          <p:attrName>style.visibility</p:attrName>
                                        </p:attrNameLst>
                                      </p:cBhvr>
                                      <p:to>
                                        <p:strVal val="visible"/>
                                      </p:to>
                                    </p:set>
                                    <p:animEffect transition="in" filter="wipe(down)">
                                      <p:cBhvr>
                                        <p:cTn id="61" dur="500"/>
                                        <p:tgtEl>
                                          <p:spTgt spid="65552"/>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4" fill="hold" grpId="0" nodeType="clickEffect">
                                  <p:stCondLst>
                                    <p:cond delay="0"/>
                                  </p:stCondLst>
                                  <p:childTnLst>
                                    <p:set>
                                      <p:cBhvr>
                                        <p:cTn id="65" dur="1" fill="hold">
                                          <p:stCondLst>
                                            <p:cond delay="0"/>
                                          </p:stCondLst>
                                        </p:cTn>
                                        <p:tgtEl>
                                          <p:spTgt spid="65551"/>
                                        </p:tgtEl>
                                        <p:attrNameLst>
                                          <p:attrName>style.visibility</p:attrName>
                                        </p:attrNameLst>
                                      </p:cBhvr>
                                      <p:to>
                                        <p:strVal val="visible"/>
                                      </p:to>
                                    </p:set>
                                    <p:animEffect transition="in" filter="wipe(down)">
                                      <p:cBhvr>
                                        <p:cTn id="66" dur="500"/>
                                        <p:tgtEl>
                                          <p:spTgt spid="65551"/>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65556"/>
                                        </p:tgtEl>
                                        <p:attrNameLst>
                                          <p:attrName>style.visibility</p:attrName>
                                        </p:attrNameLst>
                                      </p:cBhvr>
                                      <p:to>
                                        <p:strVal val="visible"/>
                                      </p:to>
                                    </p:set>
                                    <p:animEffect transition="in" filter="wipe(left)">
                                      <p:cBhvr>
                                        <p:cTn id="71" dur="500"/>
                                        <p:tgtEl>
                                          <p:spTgt spid="65556"/>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65557"/>
                                        </p:tgtEl>
                                        <p:attrNameLst>
                                          <p:attrName>style.visibility</p:attrName>
                                        </p:attrNameLst>
                                      </p:cBhvr>
                                      <p:to>
                                        <p:strVal val="visible"/>
                                      </p:to>
                                    </p:set>
                                    <p:animEffect transition="in" filter="wipe(down)">
                                      <p:cBhvr>
                                        <p:cTn id="76" dur="500"/>
                                        <p:tgtEl>
                                          <p:spTgt spid="65557"/>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grpId="0" nodeType="clickEffect">
                                  <p:stCondLst>
                                    <p:cond delay="0"/>
                                  </p:stCondLst>
                                  <p:childTnLst>
                                    <p:set>
                                      <p:cBhvr>
                                        <p:cTn id="80" dur="1" fill="hold">
                                          <p:stCondLst>
                                            <p:cond delay="0"/>
                                          </p:stCondLst>
                                        </p:cTn>
                                        <p:tgtEl>
                                          <p:spTgt spid="65558"/>
                                        </p:tgtEl>
                                        <p:attrNameLst>
                                          <p:attrName>style.visibility</p:attrName>
                                        </p:attrNameLst>
                                      </p:cBhvr>
                                      <p:to>
                                        <p:strVal val="visible"/>
                                      </p:to>
                                    </p:set>
                                    <p:animEffect transition="in" filter="wipe(down)">
                                      <p:cBhvr>
                                        <p:cTn id="81" dur="500"/>
                                        <p:tgtEl>
                                          <p:spTgt spid="65558"/>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65559"/>
                                        </p:tgtEl>
                                        <p:attrNameLst>
                                          <p:attrName>style.visibility</p:attrName>
                                        </p:attrNameLst>
                                      </p:cBhvr>
                                      <p:to>
                                        <p:strVal val="visible"/>
                                      </p:to>
                                    </p:set>
                                    <p:animEffect transition="in" filter="wipe(down)">
                                      <p:cBhvr>
                                        <p:cTn id="86" dur="500"/>
                                        <p:tgtEl>
                                          <p:spTgt spid="65559"/>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65560"/>
                                        </p:tgtEl>
                                        <p:attrNameLst>
                                          <p:attrName>style.visibility</p:attrName>
                                        </p:attrNameLst>
                                      </p:cBhvr>
                                      <p:to>
                                        <p:strVal val="visible"/>
                                      </p:to>
                                    </p:set>
                                    <p:animEffect transition="in" filter="wipe(down)">
                                      <p:cBhvr>
                                        <p:cTn id="91" dur="500"/>
                                        <p:tgtEl>
                                          <p:spTgt spid="65560"/>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4" fill="hold" grpId="0" nodeType="clickEffect">
                                  <p:stCondLst>
                                    <p:cond delay="0"/>
                                  </p:stCondLst>
                                  <p:childTnLst>
                                    <p:set>
                                      <p:cBhvr>
                                        <p:cTn id="95" dur="1" fill="hold">
                                          <p:stCondLst>
                                            <p:cond delay="0"/>
                                          </p:stCondLst>
                                        </p:cTn>
                                        <p:tgtEl>
                                          <p:spTgt spid="65561"/>
                                        </p:tgtEl>
                                        <p:attrNameLst>
                                          <p:attrName>style.visibility</p:attrName>
                                        </p:attrNameLst>
                                      </p:cBhvr>
                                      <p:to>
                                        <p:strVal val="visible"/>
                                      </p:to>
                                    </p:set>
                                    <p:animEffect transition="in" filter="wipe(down)">
                                      <p:cBhvr>
                                        <p:cTn id="96" dur="500"/>
                                        <p:tgtEl>
                                          <p:spTgt spid="65561"/>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65562"/>
                                        </p:tgtEl>
                                        <p:attrNameLst>
                                          <p:attrName>style.visibility</p:attrName>
                                        </p:attrNameLst>
                                      </p:cBhvr>
                                      <p:to>
                                        <p:strVal val="visible"/>
                                      </p:to>
                                    </p:set>
                                    <p:animEffect transition="in" filter="wipe(down)">
                                      <p:cBhvr>
                                        <p:cTn id="101" dur="500"/>
                                        <p:tgtEl>
                                          <p:spTgt spid="65562"/>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grpId="0" nodeType="clickEffect">
                                  <p:stCondLst>
                                    <p:cond delay="0"/>
                                  </p:stCondLst>
                                  <p:childTnLst>
                                    <p:set>
                                      <p:cBhvr>
                                        <p:cTn id="105" dur="1" fill="hold">
                                          <p:stCondLst>
                                            <p:cond delay="0"/>
                                          </p:stCondLst>
                                        </p:cTn>
                                        <p:tgtEl>
                                          <p:spTgt spid="65624"/>
                                        </p:tgtEl>
                                        <p:attrNameLst>
                                          <p:attrName>style.visibility</p:attrName>
                                        </p:attrNameLst>
                                      </p:cBhvr>
                                      <p:to>
                                        <p:strVal val="visible"/>
                                      </p:to>
                                    </p:set>
                                    <p:animEffect transition="in" filter="wipe(left)">
                                      <p:cBhvr>
                                        <p:cTn id="106" dur="500"/>
                                        <p:tgtEl>
                                          <p:spTgt spid="65624"/>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grpId="0" nodeType="clickEffect">
                                  <p:stCondLst>
                                    <p:cond delay="0"/>
                                  </p:stCondLst>
                                  <p:childTnLst>
                                    <p:set>
                                      <p:cBhvr>
                                        <p:cTn id="110" dur="1" fill="hold">
                                          <p:stCondLst>
                                            <p:cond delay="0"/>
                                          </p:stCondLst>
                                        </p:cTn>
                                        <p:tgtEl>
                                          <p:spTgt spid="65555"/>
                                        </p:tgtEl>
                                        <p:attrNameLst>
                                          <p:attrName>style.visibility</p:attrName>
                                        </p:attrNameLst>
                                      </p:cBhvr>
                                      <p:to>
                                        <p:strVal val="visible"/>
                                      </p:to>
                                    </p:set>
                                    <p:animEffect transition="in" filter="wipe(down)">
                                      <p:cBhvr>
                                        <p:cTn id="111" dur="500"/>
                                        <p:tgtEl>
                                          <p:spTgt spid="65555"/>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2" fill="hold" grpId="0" nodeType="clickEffect">
                                  <p:stCondLst>
                                    <p:cond delay="0"/>
                                  </p:stCondLst>
                                  <p:childTnLst>
                                    <p:set>
                                      <p:cBhvr>
                                        <p:cTn id="115" dur="1" fill="hold">
                                          <p:stCondLst>
                                            <p:cond delay="0"/>
                                          </p:stCondLst>
                                        </p:cTn>
                                        <p:tgtEl>
                                          <p:spTgt spid="65673"/>
                                        </p:tgtEl>
                                        <p:attrNameLst>
                                          <p:attrName>style.visibility</p:attrName>
                                        </p:attrNameLst>
                                      </p:cBhvr>
                                      <p:to>
                                        <p:strVal val="visible"/>
                                      </p:to>
                                    </p:set>
                                    <p:animEffect transition="in" filter="wipe(right)">
                                      <p:cBhvr>
                                        <p:cTn id="116" dur="500"/>
                                        <p:tgtEl>
                                          <p:spTgt spid="65673"/>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2" fill="hold" grpId="0" nodeType="clickEffect">
                                  <p:stCondLst>
                                    <p:cond delay="0"/>
                                  </p:stCondLst>
                                  <p:childTnLst>
                                    <p:set>
                                      <p:cBhvr>
                                        <p:cTn id="120" dur="1" fill="hold">
                                          <p:stCondLst>
                                            <p:cond delay="0"/>
                                          </p:stCondLst>
                                        </p:cTn>
                                        <p:tgtEl>
                                          <p:spTgt spid="65674"/>
                                        </p:tgtEl>
                                        <p:attrNameLst>
                                          <p:attrName>style.visibility</p:attrName>
                                        </p:attrNameLst>
                                      </p:cBhvr>
                                      <p:to>
                                        <p:strVal val="visible"/>
                                      </p:to>
                                    </p:set>
                                    <p:animEffect transition="in" filter="wipe(right)">
                                      <p:cBhvr>
                                        <p:cTn id="121" dur="500"/>
                                        <p:tgtEl>
                                          <p:spTgt spid="65674"/>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4" fill="hold" grpId="0" nodeType="clickEffect">
                                  <p:stCondLst>
                                    <p:cond delay="0"/>
                                  </p:stCondLst>
                                  <p:childTnLst>
                                    <p:set>
                                      <p:cBhvr>
                                        <p:cTn id="125" dur="1" fill="hold">
                                          <p:stCondLst>
                                            <p:cond delay="0"/>
                                          </p:stCondLst>
                                        </p:cTn>
                                        <p:tgtEl>
                                          <p:spTgt spid="65675"/>
                                        </p:tgtEl>
                                        <p:attrNameLst>
                                          <p:attrName>style.visibility</p:attrName>
                                        </p:attrNameLst>
                                      </p:cBhvr>
                                      <p:to>
                                        <p:strVal val="visible"/>
                                      </p:to>
                                    </p:set>
                                    <p:animEffect transition="in" filter="wipe(down)">
                                      <p:cBhvr>
                                        <p:cTn id="126" dur="500"/>
                                        <p:tgtEl>
                                          <p:spTgt spid="65675"/>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4" fill="hold" grpId="0" nodeType="clickEffect">
                                  <p:stCondLst>
                                    <p:cond delay="0"/>
                                  </p:stCondLst>
                                  <p:childTnLst>
                                    <p:set>
                                      <p:cBhvr>
                                        <p:cTn id="130" dur="1" fill="hold">
                                          <p:stCondLst>
                                            <p:cond delay="0"/>
                                          </p:stCondLst>
                                        </p:cTn>
                                        <p:tgtEl>
                                          <p:spTgt spid="65676"/>
                                        </p:tgtEl>
                                        <p:attrNameLst>
                                          <p:attrName>style.visibility</p:attrName>
                                        </p:attrNameLst>
                                      </p:cBhvr>
                                      <p:to>
                                        <p:strVal val="visible"/>
                                      </p:to>
                                    </p:set>
                                    <p:animEffect transition="in" filter="wipe(down)">
                                      <p:cBhvr>
                                        <p:cTn id="131" dur="500"/>
                                        <p:tgtEl>
                                          <p:spTgt spid="65676"/>
                                        </p:tgtEl>
                                      </p:cBhvr>
                                    </p:animEffect>
                                  </p:childTnLst>
                                </p:cTn>
                              </p:par>
                            </p:childTnLst>
                          </p:cTn>
                        </p:par>
                      </p:childTnLst>
                    </p:cTn>
                  </p:par>
                  <p:par>
                    <p:cTn id="132" fill="hold">
                      <p:stCondLst>
                        <p:cond delay="indefinite"/>
                      </p:stCondLst>
                      <p:childTnLst>
                        <p:par>
                          <p:cTn id="133" fill="hold">
                            <p:stCondLst>
                              <p:cond delay="0"/>
                            </p:stCondLst>
                            <p:childTnLst>
                              <p:par>
                                <p:cTn id="134" presetID="53" presetClass="entr" presetSubtype="16" fill="hold" grpId="0" nodeType="clickEffect">
                                  <p:stCondLst>
                                    <p:cond delay="0"/>
                                  </p:stCondLst>
                                  <p:iterate type="lt">
                                    <p:tmPct val="0"/>
                                  </p:iterate>
                                  <p:childTnLst>
                                    <p:set>
                                      <p:cBhvr>
                                        <p:cTn id="135" dur="1" fill="hold">
                                          <p:stCondLst>
                                            <p:cond delay="0"/>
                                          </p:stCondLst>
                                        </p:cTn>
                                        <p:tgtEl>
                                          <p:spTgt spid="65621"/>
                                        </p:tgtEl>
                                        <p:attrNameLst>
                                          <p:attrName>style.visibility</p:attrName>
                                        </p:attrNameLst>
                                      </p:cBhvr>
                                      <p:to>
                                        <p:strVal val="visible"/>
                                      </p:to>
                                    </p:set>
                                    <p:anim calcmode="lin" valueType="num">
                                      <p:cBhvr>
                                        <p:cTn id="136" dur="1000" fill="hold"/>
                                        <p:tgtEl>
                                          <p:spTgt spid="65621"/>
                                        </p:tgtEl>
                                        <p:attrNameLst>
                                          <p:attrName>ppt_w</p:attrName>
                                        </p:attrNameLst>
                                      </p:cBhvr>
                                      <p:tavLst>
                                        <p:tav tm="0">
                                          <p:val>
                                            <p:fltVal val="0"/>
                                          </p:val>
                                        </p:tav>
                                        <p:tav tm="100000">
                                          <p:val>
                                            <p:strVal val="#ppt_w"/>
                                          </p:val>
                                        </p:tav>
                                      </p:tavLst>
                                    </p:anim>
                                    <p:anim calcmode="lin" valueType="num">
                                      <p:cBhvr>
                                        <p:cTn id="137" dur="1000" fill="hold"/>
                                        <p:tgtEl>
                                          <p:spTgt spid="65621"/>
                                        </p:tgtEl>
                                        <p:attrNameLst>
                                          <p:attrName>ppt_h</p:attrName>
                                        </p:attrNameLst>
                                      </p:cBhvr>
                                      <p:tavLst>
                                        <p:tav tm="0">
                                          <p:val>
                                            <p:fltVal val="0"/>
                                          </p:val>
                                        </p:tav>
                                        <p:tav tm="100000">
                                          <p:val>
                                            <p:strVal val="#ppt_h"/>
                                          </p:val>
                                        </p:tav>
                                      </p:tavLst>
                                    </p:anim>
                                    <p:animEffect transition="in" filter="fade">
                                      <p:cBhvr>
                                        <p:cTn id="138" dur="1000"/>
                                        <p:tgtEl>
                                          <p:spTgt spid="65621"/>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ntr" presetSubtype="4" fill="hold" grpId="0" nodeType="clickEffect">
                                  <p:stCondLst>
                                    <p:cond delay="0"/>
                                  </p:stCondLst>
                                  <p:childTnLst>
                                    <p:set>
                                      <p:cBhvr>
                                        <p:cTn id="142" dur="1" fill="hold">
                                          <p:stCondLst>
                                            <p:cond delay="0"/>
                                          </p:stCondLst>
                                        </p:cTn>
                                        <p:tgtEl>
                                          <p:spTgt spid="65635"/>
                                        </p:tgtEl>
                                        <p:attrNameLst>
                                          <p:attrName>style.visibility</p:attrName>
                                        </p:attrNameLst>
                                      </p:cBhvr>
                                      <p:to>
                                        <p:strVal val="visible"/>
                                      </p:to>
                                    </p:set>
                                    <p:animEffect transition="in" filter="wipe(down)">
                                      <p:cBhvr>
                                        <p:cTn id="143" dur="500"/>
                                        <p:tgtEl>
                                          <p:spTgt spid="65635"/>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4" fill="hold" grpId="0" nodeType="clickEffect">
                                  <p:stCondLst>
                                    <p:cond delay="0"/>
                                  </p:stCondLst>
                                  <p:childTnLst>
                                    <p:set>
                                      <p:cBhvr>
                                        <p:cTn id="147" dur="1" fill="hold">
                                          <p:stCondLst>
                                            <p:cond delay="0"/>
                                          </p:stCondLst>
                                        </p:cTn>
                                        <p:tgtEl>
                                          <p:spTgt spid="65634"/>
                                        </p:tgtEl>
                                        <p:attrNameLst>
                                          <p:attrName>style.visibility</p:attrName>
                                        </p:attrNameLst>
                                      </p:cBhvr>
                                      <p:to>
                                        <p:strVal val="visible"/>
                                      </p:to>
                                    </p:set>
                                    <p:animEffect transition="in" filter="wipe(down)">
                                      <p:cBhvr>
                                        <p:cTn id="148" dur="500"/>
                                        <p:tgtEl>
                                          <p:spTgt spid="65634"/>
                                        </p:tgtEl>
                                      </p:cBhvr>
                                    </p:animEffect>
                                  </p:childTnLst>
                                </p:cTn>
                              </p:par>
                            </p:childTnLst>
                          </p:cTn>
                        </p:par>
                      </p:childTnLst>
                    </p:cTn>
                  </p:par>
                  <p:par>
                    <p:cTn id="149" fill="hold">
                      <p:stCondLst>
                        <p:cond delay="indefinite"/>
                      </p:stCondLst>
                      <p:childTnLst>
                        <p:par>
                          <p:cTn id="150" fill="hold">
                            <p:stCondLst>
                              <p:cond delay="0"/>
                            </p:stCondLst>
                            <p:childTnLst>
                              <p:par>
                                <p:cTn id="151" presetID="31" presetClass="entr" presetSubtype="0" fill="hold" nodeType="clickEffect">
                                  <p:stCondLst>
                                    <p:cond delay="0"/>
                                  </p:stCondLst>
                                  <p:iterate type="lt">
                                    <p:tmPct val="5000"/>
                                  </p:iterate>
                                  <p:childTnLst>
                                    <p:set>
                                      <p:cBhvr>
                                        <p:cTn id="152" dur="1" fill="hold">
                                          <p:stCondLst>
                                            <p:cond delay="0"/>
                                          </p:stCondLst>
                                        </p:cTn>
                                        <p:tgtEl>
                                          <p:spTgt spid="2"/>
                                        </p:tgtEl>
                                        <p:attrNameLst>
                                          <p:attrName>style.visibility</p:attrName>
                                        </p:attrNameLst>
                                      </p:cBhvr>
                                      <p:to>
                                        <p:strVal val="visible"/>
                                      </p:to>
                                    </p:set>
                                    <p:anim calcmode="lin" valueType="num">
                                      <p:cBhvr>
                                        <p:cTn id="153" dur="1000" fill="hold"/>
                                        <p:tgtEl>
                                          <p:spTgt spid="2"/>
                                        </p:tgtEl>
                                        <p:attrNameLst>
                                          <p:attrName>ppt_w</p:attrName>
                                        </p:attrNameLst>
                                      </p:cBhvr>
                                      <p:tavLst>
                                        <p:tav tm="0">
                                          <p:val>
                                            <p:fltVal val="0"/>
                                          </p:val>
                                        </p:tav>
                                        <p:tav tm="100000">
                                          <p:val>
                                            <p:strVal val="#ppt_w"/>
                                          </p:val>
                                        </p:tav>
                                      </p:tavLst>
                                    </p:anim>
                                    <p:anim calcmode="lin" valueType="num">
                                      <p:cBhvr>
                                        <p:cTn id="154" dur="1000" fill="hold"/>
                                        <p:tgtEl>
                                          <p:spTgt spid="2"/>
                                        </p:tgtEl>
                                        <p:attrNameLst>
                                          <p:attrName>ppt_h</p:attrName>
                                        </p:attrNameLst>
                                      </p:cBhvr>
                                      <p:tavLst>
                                        <p:tav tm="0">
                                          <p:val>
                                            <p:fltVal val="0"/>
                                          </p:val>
                                        </p:tav>
                                        <p:tav tm="100000">
                                          <p:val>
                                            <p:strVal val="#ppt_h"/>
                                          </p:val>
                                        </p:tav>
                                      </p:tavLst>
                                    </p:anim>
                                    <p:anim calcmode="lin" valueType="num">
                                      <p:cBhvr>
                                        <p:cTn id="155" dur="1000" fill="hold"/>
                                        <p:tgtEl>
                                          <p:spTgt spid="2"/>
                                        </p:tgtEl>
                                        <p:attrNameLst>
                                          <p:attrName>style.rotation</p:attrName>
                                        </p:attrNameLst>
                                      </p:cBhvr>
                                      <p:tavLst>
                                        <p:tav tm="0">
                                          <p:val>
                                            <p:fltVal val="90"/>
                                          </p:val>
                                        </p:tav>
                                        <p:tav tm="100000">
                                          <p:val>
                                            <p:fltVal val="0"/>
                                          </p:val>
                                        </p:tav>
                                      </p:tavLst>
                                    </p:anim>
                                    <p:animEffect transition="in" filter="fade">
                                      <p:cBhvr>
                                        <p:cTn id="156" dur="1000"/>
                                        <p:tgtEl>
                                          <p:spTgt spid="2"/>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8" fill="hold" grpId="0" nodeType="clickEffect">
                                  <p:stCondLst>
                                    <p:cond delay="0"/>
                                  </p:stCondLst>
                                  <p:childTnLst>
                                    <p:set>
                                      <p:cBhvr>
                                        <p:cTn id="160" dur="1" fill="hold">
                                          <p:stCondLst>
                                            <p:cond delay="0"/>
                                          </p:stCondLst>
                                        </p:cTn>
                                        <p:tgtEl>
                                          <p:spTgt spid="65577"/>
                                        </p:tgtEl>
                                        <p:attrNameLst>
                                          <p:attrName>style.visibility</p:attrName>
                                        </p:attrNameLst>
                                      </p:cBhvr>
                                      <p:to>
                                        <p:strVal val="visible"/>
                                      </p:to>
                                    </p:set>
                                    <p:animEffect transition="in" filter="wipe(left)">
                                      <p:cBhvr>
                                        <p:cTn id="161" dur="500"/>
                                        <p:tgtEl>
                                          <p:spTgt spid="65577"/>
                                        </p:tgtEl>
                                      </p:cBhvr>
                                    </p:animEffect>
                                  </p:childTnLst>
                                </p:cTn>
                              </p:par>
                            </p:childTnLst>
                          </p:cTn>
                        </p:par>
                      </p:childTnLst>
                    </p:cTn>
                  </p:par>
                  <p:par>
                    <p:cTn id="162" fill="hold">
                      <p:stCondLst>
                        <p:cond delay="indefinite"/>
                      </p:stCondLst>
                      <p:childTnLst>
                        <p:par>
                          <p:cTn id="163" fill="hold">
                            <p:stCondLst>
                              <p:cond delay="0"/>
                            </p:stCondLst>
                            <p:childTnLst>
                              <p:par>
                                <p:cTn id="164" presetID="22" presetClass="entr" presetSubtype="8" fill="hold" grpId="0" nodeType="clickEffect">
                                  <p:stCondLst>
                                    <p:cond delay="0"/>
                                  </p:stCondLst>
                                  <p:childTnLst>
                                    <p:set>
                                      <p:cBhvr>
                                        <p:cTn id="165" dur="1" fill="hold">
                                          <p:stCondLst>
                                            <p:cond delay="0"/>
                                          </p:stCondLst>
                                        </p:cTn>
                                        <p:tgtEl>
                                          <p:spTgt spid="65582"/>
                                        </p:tgtEl>
                                        <p:attrNameLst>
                                          <p:attrName>style.visibility</p:attrName>
                                        </p:attrNameLst>
                                      </p:cBhvr>
                                      <p:to>
                                        <p:strVal val="visible"/>
                                      </p:to>
                                    </p:set>
                                    <p:animEffect transition="in" filter="wipe(left)">
                                      <p:cBhvr>
                                        <p:cTn id="166" dur="500"/>
                                        <p:tgtEl>
                                          <p:spTgt spid="65582"/>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8" fill="hold" grpId="0" nodeType="clickEffect">
                                  <p:stCondLst>
                                    <p:cond delay="0"/>
                                  </p:stCondLst>
                                  <p:childTnLst>
                                    <p:set>
                                      <p:cBhvr>
                                        <p:cTn id="170" dur="1" fill="hold">
                                          <p:stCondLst>
                                            <p:cond delay="0"/>
                                          </p:stCondLst>
                                        </p:cTn>
                                        <p:tgtEl>
                                          <p:spTgt spid="65583"/>
                                        </p:tgtEl>
                                        <p:attrNameLst>
                                          <p:attrName>style.visibility</p:attrName>
                                        </p:attrNameLst>
                                      </p:cBhvr>
                                      <p:to>
                                        <p:strVal val="visible"/>
                                      </p:to>
                                    </p:set>
                                    <p:animEffect transition="in" filter="wipe(left)">
                                      <p:cBhvr>
                                        <p:cTn id="171" dur="500"/>
                                        <p:tgtEl>
                                          <p:spTgt spid="65583"/>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1" fill="hold" grpId="0" nodeType="clickEffect">
                                  <p:stCondLst>
                                    <p:cond delay="0"/>
                                  </p:stCondLst>
                                  <p:childTnLst>
                                    <p:set>
                                      <p:cBhvr>
                                        <p:cTn id="175" dur="1" fill="hold">
                                          <p:stCondLst>
                                            <p:cond delay="0"/>
                                          </p:stCondLst>
                                        </p:cTn>
                                        <p:tgtEl>
                                          <p:spTgt spid="65636"/>
                                        </p:tgtEl>
                                        <p:attrNameLst>
                                          <p:attrName>style.visibility</p:attrName>
                                        </p:attrNameLst>
                                      </p:cBhvr>
                                      <p:to>
                                        <p:strVal val="visible"/>
                                      </p:to>
                                    </p:set>
                                    <p:animEffect transition="in" filter="wipe(up)">
                                      <p:cBhvr>
                                        <p:cTn id="176" dur="500"/>
                                        <p:tgtEl>
                                          <p:spTgt spid="65636"/>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1" fill="hold" grpId="0" nodeType="clickEffect">
                                  <p:stCondLst>
                                    <p:cond delay="0"/>
                                  </p:stCondLst>
                                  <p:childTnLst>
                                    <p:set>
                                      <p:cBhvr>
                                        <p:cTn id="180" dur="1" fill="hold">
                                          <p:stCondLst>
                                            <p:cond delay="0"/>
                                          </p:stCondLst>
                                        </p:cTn>
                                        <p:tgtEl>
                                          <p:spTgt spid="65637"/>
                                        </p:tgtEl>
                                        <p:attrNameLst>
                                          <p:attrName>style.visibility</p:attrName>
                                        </p:attrNameLst>
                                      </p:cBhvr>
                                      <p:to>
                                        <p:strVal val="visible"/>
                                      </p:to>
                                    </p:set>
                                    <p:animEffect transition="in" filter="wipe(up)">
                                      <p:cBhvr>
                                        <p:cTn id="181" dur="500"/>
                                        <p:tgtEl>
                                          <p:spTgt spid="65637"/>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1" fill="hold" grpId="0" nodeType="clickEffect">
                                  <p:stCondLst>
                                    <p:cond delay="0"/>
                                  </p:stCondLst>
                                  <p:childTnLst>
                                    <p:set>
                                      <p:cBhvr>
                                        <p:cTn id="185" dur="1" fill="hold">
                                          <p:stCondLst>
                                            <p:cond delay="0"/>
                                          </p:stCondLst>
                                        </p:cTn>
                                        <p:tgtEl>
                                          <p:spTgt spid="65638"/>
                                        </p:tgtEl>
                                        <p:attrNameLst>
                                          <p:attrName>style.visibility</p:attrName>
                                        </p:attrNameLst>
                                      </p:cBhvr>
                                      <p:to>
                                        <p:strVal val="visible"/>
                                      </p:to>
                                    </p:set>
                                    <p:animEffect transition="in" filter="wipe(up)">
                                      <p:cBhvr>
                                        <p:cTn id="186" dur="500"/>
                                        <p:tgtEl>
                                          <p:spTgt spid="65638"/>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ntr" presetSubtype="4" fill="hold" grpId="0" nodeType="clickEffect">
                                  <p:stCondLst>
                                    <p:cond delay="0"/>
                                  </p:stCondLst>
                                  <p:childTnLst>
                                    <p:set>
                                      <p:cBhvr>
                                        <p:cTn id="190" dur="1" fill="hold">
                                          <p:stCondLst>
                                            <p:cond delay="0"/>
                                          </p:stCondLst>
                                        </p:cTn>
                                        <p:tgtEl>
                                          <p:spTgt spid="65640"/>
                                        </p:tgtEl>
                                        <p:attrNameLst>
                                          <p:attrName>style.visibility</p:attrName>
                                        </p:attrNameLst>
                                      </p:cBhvr>
                                      <p:to>
                                        <p:strVal val="visible"/>
                                      </p:to>
                                    </p:set>
                                    <p:animEffect transition="in" filter="wipe(down)">
                                      <p:cBhvr>
                                        <p:cTn id="191" dur="500"/>
                                        <p:tgtEl>
                                          <p:spTgt spid="65640"/>
                                        </p:tgtEl>
                                      </p:cBhvr>
                                    </p:animEffect>
                                  </p:childTnLst>
                                </p:cTn>
                              </p:par>
                              <p:par>
                                <p:cTn id="192" presetID="22" presetClass="entr" presetSubtype="4" fill="hold" grpId="0" nodeType="withEffect">
                                  <p:stCondLst>
                                    <p:cond delay="0"/>
                                  </p:stCondLst>
                                  <p:childTnLst>
                                    <p:set>
                                      <p:cBhvr>
                                        <p:cTn id="193" dur="1" fill="hold">
                                          <p:stCondLst>
                                            <p:cond delay="0"/>
                                          </p:stCondLst>
                                        </p:cTn>
                                        <p:tgtEl>
                                          <p:spTgt spid="65642"/>
                                        </p:tgtEl>
                                        <p:attrNameLst>
                                          <p:attrName>style.visibility</p:attrName>
                                        </p:attrNameLst>
                                      </p:cBhvr>
                                      <p:to>
                                        <p:strVal val="visible"/>
                                      </p:to>
                                    </p:set>
                                    <p:animEffect transition="in" filter="wipe(down)">
                                      <p:cBhvr>
                                        <p:cTn id="194" dur="500"/>
                                        <p:tgtEl>
                                          <p:spTgt spid="65642"/>
                                        </p:tgtEl>
                                      </p:cBhvr>
                                    </p:animEffect>
                                  </p:childTnLst>
                                </p:cTn>
                              </p:par>
                              <p:par>
                                <p:cTn id="195" presetID="22" presetClass="entr" presetSubtype="4" fill="hold" grpId="0" nodeType="withEffect">
                                  <p:stCondLst>
                                    <p:cond delay="0"/>
                                  </p:stCondLst>
                                  <p:childTnLst>
                                    <p:set>
                                      <p:cBhvr>
                                        <p:cTn id="196" dur="1" fill="hold">
                                          <p:stCondLst>
                                            <p:cond delay="0"/>
                                          </p:stCondLst>
                                        </p:cTn>
                                        <p:tgtEl>
                                          <p:spTgt spid="65641"/>
                                        </p:tgtEl>
                                        <p:attrNameLst>
                                          <p:attrName>style.visibility</p:attrName>
                                        </p:attrNameLst>
                                      </p:cBhvr>
                                      <p:to>
                                        <p:strVal val="visible"/>
                                      </p:to>
                                    </p:set>
                                    <p:animEffect transition="in" filter="wipe(down)">
                                      <p:cBhvr>
                                        <p:cTn id="197" dur="500"/>
                                        <p:tgtEl>
                                          <p:spTgt spid="65641"/>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65643"/>
                                        </p:tgtEl>
                                        <p:attrNameLst>
                                          <p:attrName>style.visibility</p:attrName>
                                        </p:attrNameLst>
                                      </p:cBhvr>
                                      <p:to>
                                        <p:strVal val="visible"/>
                                      </p:to>
                                    </p:set>
                                    <p:animEffect transition="in" filter="wipe(down)">
                                      <p:cBhvr>
                                        <p:cTn id="200" dur="500"/>
                                        <p:tgtEl>
                                          <p:spTgt spid="65643"/>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65645"/>
                                        </p:tgtEl>
                                        <p:attrNameLst>
                                          <p:attrName>style.visibility</p:attrName>
                                        </p:attrNameLst>
                                      </p:cBhvr>
                                      <p:to>
                                        <p:strVal val="visible"/>
                                      </p:to>
                                    </p:set>
                                    <p:animEffect transition="in" filter="wipe(down)">
                                      <p:cBhvr>
                                        <p:cTn id="203" dur="500"/>
                                        <p:tgtEl>
                                          <p:spTgt spid="65645"/>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65644"/>
                                        </p:tgtEl>
                                        <p:attrNameLst>
                                          <p:attrName>style.visibility</p:attrName>
                                        </p:attrNameLst>
                                      </p:cBhvr>
                                      <p:to>
                                        <p:strVal val="visible"/>
                                      </p:to>
                                    </p:set>
                                    <p:animEffect transition="in" filter="wipe(down)">
                                      <p:cBhvr>
                                        <p:cTn id="206" dur="500"/>
                                        <p:tgtEl>
                                          <p:spTgt spid="65644"/>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65647"/>
                                        </p:tgtEl>
                                        <p:attrNameLst>
                                          <p:attrName>style.visibility</p:attrName>
                                        </p:attrNameLst>
                                      </p:cBhvr>
                                      <p:to>
                                        <p:strVal val="visible"/>
                                      </p:to>
                                    </p:set>
                                    <p:animEffect transition="in" filter="wipe(down)">
                                      <p:cBhvr>
                                        <p:cTn id="209" dur="500"/>
                                        <p:tgtEl>
                                          <p:spTgt spid="65647"/>
                                        </p:tgtEl>
                                      </p:cBhvr>
                                    </p:animEffect>
                                  </p:childTnLst>
                                </p:cTn>
                              </p:par>
                              <p:par>
                                <p:cTn id="210" presetID="22" presetClass="entr" presetSubtype="4" fill="hold" grpId="0" nodeType="withEffect">
                                  <p:stCondLst>
                                    <p:cond delay="0"/>
                                  </p:stCondLst>
                                  <p:childTnLst>
                                    <p:set>
                                      <p:cBhvr>
                                        <p:cTn id="211" dur="1" fill="hold">
                                          <p:stCondLst>
                                            <p:cond delay="0"/>
                                          </p:stCondLst>
                                        </p:cTn>
                                        <p:tgtEl>
                                          <p:spTgt spid="65646"/>
                                        </p:tgtEl>
                                        <p:attrNameLst>
                                          <p:attrName>style.visibility</p:attrName>
                                        </p:attrNameLst>
                                      </p:cBhvr>
                                      <p:to>
                                        <p:strVal val="visible"/>
                                      </p:to>
                                    </p:set>
                                    <p:animEffect transition="in" filter="wipe(down)">
                                      <p:cBhvr>
                                        <p:cTn id="212" dur="500"/>
                                        <p:tgtEl>
                                          <p:spTgt spid="65646"/>
                                        </p:tgtEl>
                                      </p:cBhvr>
                                    </p:animEffect>
                                  </p:childTnLst>
                                </p:cTn>
                              </p:par>
                            </p:childTnLst>
                          </p:cTn>
                        </p:par>
                      </p:childTnLst>
                    </p:cTn>
                  </p:par>
                  <p:par>
                    <p:cTn id="213" fill="hold">
                      <p:stCondLst>
                        <p:cond delay="indefinite"/>
                      </p:stCondLst>
                      <p:childTnLst>
                        <p:par>
                          <p:cTn id="214" fill="hold">
                            <p:stCondLst>
                              <p:cond delay="0"/>
                            </p:stCondLst>
                            <p:childTnLst>
                              <p:par>
                                <p:cTn id="215" presetID="22" presetClass="entr" presetSubtype="1" fill="hold" grpId="0" nodeType="clickEffect">
                                  <p:stCondLst>
                                    <p:cond delay="0"/>
                                  </p:stCondLst>
                                  <p:childTnLst>
                                    <p:set>
                                      <p:cBhvr>
                                        <p:cTn id="216" dur="1" fill="hold">
                                          <p:stCondLst>
                                            <p:cond delay="0"/>
                                          </p:stCondLst>
                                        </p:cTn>
                                        <p:tgtEl>
                                          <p:spTgt spid="65639"/>
                                        </p:tgtEl>
                                        <p:attrNameLst>
                                          <p:attrName>style.visibility</p:attrName>
                                        </p:attrNameLst>
                                      </p:cBhvr>
                                      <p:to>
                                        <p:strVal val="visible"/>
                                      </p:to>
                                    </p:set>
                                    <p:animEffect transition="in" filter="wipe(up)">
                                      <p:cBhvr>
                                        <p:cTn id="217" dur="500"/>
                                        <p:tgtEl>
                                          <p:spTgt spid="65639"/>
                                        </p:tgtEl>
                                      </p:cBhvr>
                                    </p:animEffect>
                                  </p:childTnLst>
                                </p:cTn>
                              </p:par>
                            </p:childTnLst>
                          </p:cTn>
                        </p:par>
                      </p:childTnLst>
                    </p:cTn>
                  </p:par>
                  <p:par>
                    <p:cTn id="218" fill="hold">
                      <p:stCondLst>
                        <p:cond delay="indefinite"/>
                      </p:stCondLst>
                      <p:childTnLst>
                        <p:par>
                          <p:cTn id="219" fill="hold">
                            <p:stCondLst>
                              <p:cond delay="0"/>
                            </p:stCondLst>
                            <p:childTnLst>
                              <p:par>
                                <p:cTn id="220" presetID="31" presetClass="entr" presetSubtype="0" fill="hold" grpId="0" nodeType="clickEffect">
                                  <p:stCondLst>
                                    <p:cond delay="0"/>
                                  </p:stCondLst>
                                  <p:iterate type="lt">
                                    <p:tmPct val="5000"/>
                                  </p:iterate>
                                  <p:childTnLst>
                                    <p:set>
                                      <p:cBhvr>
                                        <p:cTn id="221" dur="1" fill="hold">
                                          <p:stCondLst>
                                            <p:cond delay="0"/>
                                          </p:stCondLst>
                                        </p:cTn>
                                        <p:tgtEl>
                                          <p:spTgt spid="65622"/>
                                        </p:tgtEl>
                                        <p:attrNameLst>
                                          <p:attrName>style.visibility</p:attrName>
                                        </p:attrNameLst>
                                      </p:cBhvr>
                                      <p:to>
                                        <p:strVal val="visible"/>
                                      </p:to>
                                    </p:set>
                                    <p:anim calcmode="lin" valueType="num">
                                      <p:cBhvr>
                                        <p:cTn id="222" dur="1000" fill="hold"/>
                                        <p:tgtEl>
                                          <p:spTgt spid="65622"/>
                                        </p:tgtEl>
                                        <p:attrNameLst>
                                          <p:attrName>ppt_w</p:attrName>
                                        </p:attrNameLst>
                                      </p:cBhvr>
                                      <p:tavLst>
                                        <p:tav tm="0">
                                          <p:val>
                                            <p:fltVal val="0"/>
                                          </p:val>
                                        </p:tav>
                                        <p:tav tm="100000">
                                          <p:val>
                                            <p:strVal val="#ppt_w"/>
                                          </p:val>
                                        </p:tav>
                                      </p:tavLst>
                                    </p:anim>
                                    <p:anim calcmode="lin" valueType="num">
                                      <p:cBhvr>
                                        <p:cTn id="223" dur="1000" fill="hold"/>
                                        <p:tgtEl>
                                          <p:spTgt spid="65622"/>
                                        </p:tgtEl>
                                        <p:attrNameLst>
                                          <p:attrName>ppt_h</p:attrName>
                                        </p:attrNameLst>
                                      </p:cBhvr>
                                      <p:tavLst>
                                        <p:tav tm="0">
                                          <p:val>
                                            <p:fltVal val="0"/>
                                          </p:val>
                                        </p:tav>
                                        <p:tav tm="100000">
                                          <p:val>
                                            <p:strVal val="#ppt_h"/>
                                          </p:val>
                                        </p:tav>
                                      </p:tavLst>
                                    </p:anim>
                                    <p:anim calcmode="lin" valueType="num">
                                      <p:cBhvr>
                                        <p:cTn id="224" dur="1000" fill="hold"/>
                                        <p:tgtEl>
                                          <p:spTgt spid="65622"/>
                                        </p:tgtEl>
                                        <p:attrNameLst>
                                          <p:attrName>style.rotation</p:attrName>
                                        </p:attrNameLst>
                                      </p:cBhvr>
                                      <p:tavLst>
                                        <p:tav tm="0">
                                          <p:val>
                                            <p:fltVal val="90"/>
                                          </p:val>
                                        </p:tav>
                                        <p:tav tm="100000">
                                          <p:val>
                                            <p:fltVal val="0"/>
                                          </p:val>
                                        </p:tav>
                                      </p:tavLst>
                                    </p:anim>
                                    <p:animEffect transition="in" filter="fade">
                                      <p:cBhvr>
                                        <p:cTn id="225" dur="1000"/>
                                        <p:tgtEl>
                                          <p:spTgt spid="65622"/>
                                        </p:tgtEl>
                                      </p:cBhvr>
                                    </p:animEffect>
                                  </p:childTnLst>
                                </p:cTn>
                              </p:par>
                            </p:childTnLst>
                          </p:cTn>
                        </p:par>
                      </p:childTnLst>
                    </p:cTn>
                  </p:par>
                  <p:par>
                    <p:cTn id="226" fill="hold">
                      <p:stCondLst>
                        <p:cond delay="indefinite"/>
                      </p:stCondLst>
                      <p:childTnLst>
                        <p:par>
                          <p:cTn id="227" fill="hold">
                            <p:stCondLst>
                              <p:cond delay="0"/>
                            </p:stCondLst>
                            <p:childTnLst>
                              <p:par>
                                <p:cTn id="228" presetID="29" presetClass="entr" presetSubtype="0" fill="hold" nodeType="clickEffect">
                                  <p:stCondLst>
                                    <p:cond delay="0"/>
                                  </p:stCondLst>
                                  <p:childTnLst>
                                    <p:set>
                                      <p:cBhvr>
                                        <p:cTn id="229" dur="1" fill="hold">
                                          <p:stCondLst>
                                            <p:cond delay="0"/>
                                          </p:stCondLst>
                                        </p:cTn>
                                        <p:tgtEl>
                                          <p:spTgt spid="3"/>
                                        </p:tgtEl>
                                        <p:attrNameLst>
                                          <p:attrName>style.visibility</p:attrName>
                                        </p:attrNameLst>
                                      </p:cBhvr>
                                      <p:to>
                                        <p:strVal val="visible"/>
                                      </p:to>
                                    </p:set>
                                    <p:anim calcmode="lin" valueType="num">
                                      <p:cBhvr>
                                        <p:cTn id="230" dur="1000" fill="hold"/>
                                        <p:tgtEl>
                                          <p:spTgt spid="3"/>
                                        </p:tgtEl>
                                        <p:attrNameLst>
                                          <p:attrName>ppt_x</p:attrName>
                                        </p:attrNameLst>
                                      </p:cBhvr>
                                      <p:tavLst>
                                        <p:tav tm="0">
                                          <p:val>
                                            <p:strVal val="#ppt_x-.2"/>
                                          </p:val>
                                        </p:tav>
                                        <p:tav tm="100000">
                                          <p:val>
                                            <p:strVal val="#ppt_x"/>
                                          </p:val>
                                        </p:tav>
                                      </p:tavLst>
                                    </p:anim>
                                    <p:anim calcmode="lin" valueType="num">
                                      <p:cBhvr>
                                        <p:cTn id="231"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232" dur="1000"/>
                                        <p:tgtEl>
                                          <p:spTgt spid="3"/>
                                        </p:tgtEl>
                                      </p:cBhvr>
                                    </p:animEffect>
                                  </p:childTnLst>
                                </p:cTn>
                              </p:par>
                            </p:childTnLst>
                          </p:cTn>
                        </p:par>
                      </p:childTnLst>
                    </p:cTn>
                  </p:par>
                  <p:par>
                    <p:cTn id="233" fill="hold">
                      <p:stCondLst>
                        <p:cond delay="indefinite"/>
                      </p:stCondLst>
                      <p:childTnLst>
                        <p:par>
                          <p:cTn id="234" fill="hold">
                            <p:stCondLst>
                              <p:cond delay="0"/>
                            </p:stCondLst>
                            <p:childTnLst>
                              <p:par>
                                <p:cTn id="235" presetID="8" presetClass="emph" presetSubtype="0" fill="hold" nodeType="clickEffect">
                                  <p:stCondLst>
                                    <p:cond delay="0"/>
                                  </p:stCondLst>
                                  <p:childTnLst>
                                    <p:animRot by="5400000">
                                      <p:cBhvr>
                                        <p:cTn id="236" dur="2000" fill="hold"/>
                                        <p:tgtEl>
                                          <p:spTgt spid="3"/>
                                        </p:tgtEl>
                                        <p:attrNameLst>
                                          <p:attrName>r</p:attrName>
                                        </p:attrNameLst>
                                      </p:cBhvr>
                                    </p:animRot>
                                  </p:childTnLst>
                                </p:cTn>
                              </p:par>
                            </p:childTnLst>
                          </p:cTn>
                        </p:par>
                      </p:childTnLst>
                    </p:cTn>
                  </p:par>
                  <p:par>
                    <p:cTn id="237" fill="hold">
                      <p:stCondLst>
                        <p:cond delay="indefinite"/>
                      </p:stCondLst>
                      <p:childTnLst>
                        <p:par>
                          <p:cTn id="238" fill="hold">
                            <p:stCondLst>
                              <p:cond delay="0"/>
                            </p:stCondLst>
                            <p:childTnLst>
                              <p:par>
                                <p:cTn id="239" presetID="22" presetClass="entr" presetSubtype="4" fill="hold" grpId="0" nodeType="clickEffect">
                                  <p:stCondLst>
                                    <p:cond delay="0"/>
                                  </p:stCondLst>
                                  <p:childTnLst>
                                    <p:set>
                                      <p:cBhvr>
                                        <p:cTn id="240" dur="1" fill="hold">
                                          <p:stCondLst>
                                            <p:cond delay="0"/>
                                          </p:stCondLst>
                                        </p:cTn>
                                        <p:tgtEl>
                                          <p:spTgt spid="65658"/>
                                        </p:tgtEl>
                                        <p:attrNameLst>
                                          <p:attrName>style.visibility</p:attrName>
                                        </p:attrNameLst>
                                      </p:cBhvr>
                                      <p:to>
                                        <p:strVal val="visible"/>
                                      </p:to>
                                    </p:set>
                                    <p:animEffect transition="in" filter="wipe(down)">
                                      <p:cBhvr>
                                        <p:cTn id="241" dur="500"/>
                                        <p:tgtEl>
                                          <p:spTgt spid="65658"/>
                                        </p:tgtEl>
                                      </p:cBhvr>
                                    </p:animEffect>
                                  </p:childTnLst>
                                </p:cTn>
                              </p:par>
                            </p:childTnLst>
                          </p:cTn>
                        </p:par>
                      </p:childTnLst>
                    </p:cTn>
                  </p:par>
                  <p:par>
                    <p:cTn id="242" fill="hold">
                      <p:stCondLst>
                        <p:cond delay="indefinite"/>
                      </p:stCondLst>
                      <p:childTnLst>
                        <p:par>
                          <p:cTn id="243" fill="hold">
                            <p:stCondLst>
                              <p:cond delay="0"/>
                            </p:stCondLst>
                            <p:childTnLst>
                              <p:par>
                                <p:cTn id="244" presetID="22" presetClass="entr" presetSubtype="4" fill="hold" grpId="0" nodeType="clickEffect">
                                  <p:stCondLst>
                                    <p:cond delay="0"/>
                                  </p:stCondLst>
                                  <p:childTnLst>
                                    <p:set>
                                      <p:cBhvr>
                                        <p:cTn id="245" dur="1" fill="hold">
                                          <p:stCondLst>
                                            <p:cond delay="0"/>
                                          </p:stCondLst>
                                        </p:cTn>
                                        <p:tgtEl>
                                          <p:spTgt spid="65659"/>
                                        </p:tgtEl>
                                        <p:attrNameLst>
                                          <p:attrName>style.visibility</p:attrName>
                                        </p:attrNameLst>
                                      </p:cBhvr>
                                      <p:to>
                                        <p:strVal val="visible"/>
                                      </p:to>
                                    </p:set>
                                    <p:animEffect transition="in" filter="wipe(down)">
                                      <p:cBhvr>
                                        <p:cTn id="246" dur="500"/>
                                        <p:tgtEl>
                                          <p:spTgt spid="65659"/>
                                        </p:tgtEl>
                                      </p:cBhvr>
                                    </p:animEffect>
                                  </p:childTnLst>
                                </p:cTn>
                              </p:par>
                            </p:childTnLst>
                          </p:cTn>
                        </p:par>
                      </p:childTnLst>
                    </p:cTn>
                  </p:par>
                  <p:par>
                    <p:cTn id="247" fill="hold">
                      <p:stCondLst>
                        <p:cond delay="indefinite"/>
                      </p:stCondLst>
                      <p:childTnLst>
                        <p:par>
                          <p:cTn id="248" fill="hold">
                            <p:stCondLst>
                              <p:cond delay="0"/>
                            </p:stCondLst>
                            <p:childTnLst>
                              <p:par>
                                <p:cTn id="249" presetID="22" presetClass="entr" presetSubtype="4" fill="hold" grpId="0" nodeType="clickEffect">
                                  <p:stCondLst>
                                    <p:cond delay="0"/>
                                  </p:stCondLst>
                                  <p:childTnLst>
                                    <p:set>
                                      <p:cBhvr>
                                        <p:cTn id="250" dur="1" fill="hold">
                                          <p:stCondLst>
                                            <p:cond delay="0"/>
                                          </p:stCondLst>
                                        </p:cTn>
                                        <p:tgtEl>
                                          <p:spTgt spid="65660"/>
                                        </p:tgtEl>
                                        <p:attrNameLst>
                                          <p:attrName>style.visibility</p:attrName>
                                        </p:attrNameLst>
                                      </p:cBhvr>
                                      <p:to>
                                        <p:strVal val="visible"/>
                                      </p:to>
                                    </p:set>
                                    <p:animEffect transition="in" filter="wipe(down)">
                                      <p:cBhvr>
                                        <p:cTn id="251" dur="500"/>
                                        <p:tgtEl>
                                          <p:spTgt spid="65660"/>
                                        </p:tgtEl>
                                      </p:cBhvr>
                                    </p:animEffect>
                                  </p:childTnLst>
                                </p:cTn>
                              </p:par>
                            </p:childTnLst>
                          </p:cTn>
                        </p:par>
                      </p:childTnLst>
                    </p:cTn>
                  </p:par>
                  <p:par>
                    <p:cTn id="252" fill="hold">
                      <p:stCondLst>
                        <p:cond delay="indefinite"/>
                      </p:stCondLst>
                      <p:childTnLst>
                        <p:par>
                          <p:cTn id="253" fill="hold">
                            <p:stCondLst>
                              <p:cond delay="0"/>
                            </p:stCondLst>
                            <p:childTnLst>
                              <p:par>
                                <p:cTn id="254" presetID="22" presetClass="entr" presetSubtype="8" fill="hold" grpId="0" nodeType="clickEffect">
                                  <p:stCondLst>
                                    <p:cond delay="0"/>
                                  </p:stCondLst>
                                  <p:childTnLst>
                                    <p:set>
                                      <p:cBhvr>
                                        <p:cTn id="255" dur="1" fill="hold">
                                          <p:stCondLst>
                                            <p:cond delay="0"/>
                                          </p:stCondLst>
                                        </p:cTn>
                                        <p:tgtEl>
                                          <p:spTgt spid="65661"/>
                                        </p:tgtEl>
                                        <p:attrNameLst>
                                          <p:attrName>style.visibility</p:attrName>
                                        </p:attrNameLst>
                                      </p:cBhvr>
                                      <p:to>
                                        <p:strVal val="visible"/>
                                      </p:to>
                                    </p:set>
                                    <p:animEffect transition="in" filter="wipe(left)">
                                      <p:cBhvr>
                                        <p:cTn id="256" dur="500"/>
                                        <p:tgtEl>
                                          <p:spTgt spid="65661"/>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8" fill="hold" grpId="0" nodeType="clickEffect">
                                  <p:stCondLst>
                                    <p:cond delay="0"/>
                                  </p:stCondLst>
                                  <p:childTnLst>
                                    <p:set>
                                      <p:cBhvr>
                                        <p:cTn id="260" dur="1" fill="hold">
                                          <p:stCondLst>
                                            <p:cond delay="0"/>
                                          </p:stCondLst>
                                        </p:cTn>
                                        <p:tgtEl>
                                          <p:spTgt spid="65662"/>
                                        </p:tgtEl>
                                        <p:attrNameLst>
                                          <p:attrName>style.visibility</p:attrName>
                                        </p:attrNameLst>
                                      </p:cBhvr>
                                      <p:to>
                                        <p:strVal val="visible"/>
                                      </p:to>
                                    </p:set>
                                    <p:animEffect transition="in" filter="wipe(left)">
                                      <p:cBhvr>
                                        <p:cTn id="261" dur="500"/>
                                        <p:tgtEl>
                                          <p:spTgt spid="65662"/>
                                        </p:tgtEl>
                                      </p:cBhvr>
                                    </p:animEffect>
                                  </p:childTnLst>
                                </p:cTn>
                              </p:par>
                            </p:childTnLst>
                          </p:cTn>
                        </p:par>
                      </p:childTnLst>
                    </p:cTn>
                  </p:par>
                  <p:par>
                    <p:cTn id="262" fill="hold">
                      <p:stCondLst>
                        <p:cond delay="indefinite"/>
                      </p:stCondLst>
                      <p:childTnLst>
                        <p:par>
                          <p:cTn id="263" fill="hold">
                            <p:stCondLst>
                              <p:cond delay="0"/>
                            </p:stCondLst>
                            <p:childTnLst>
                              <p:par>
                                <p:cTn id="264" presetID="22" presetClass="entr" presetSubtype="8" fill="hold" grpId="0" nodeType="clickEffect">
                                  <p:stCondLst>
                                    <p:cond delay="0"/>
                                  </p:stCondLst>
                                  <p:childTnLst>
                                    <p:set>
                                      <p:cBhvr>
                                        <p:cTn id="265" dur="1" fill="hold">
                                          <p:stCondLst>
                                            <p:cond delay="0"/>
                                          </p:stCondLst>
                                        </p:cTn>
                                        <p:tgtEl>
                                          <p:spTgt spid="65663"/>
                                        </p:tgtEl>
                                        <p:attrNameLst>
                                          <p:attrName>style.visibility</p:attrName>
                                        </p:attrNameLst>
                                      </p:cBhvr>
                                      <p:to>
                                        <p:strVal val="visible"/>
                                      </p:to>
                                    </p:set>
                                    <p:animEffect transition="in" filter="wipe(left)">
                                      <p:cBhvr>
                                        <p:cTn id="266" dur="500"/>
                                        <p:tgtEl>
                                          <p:spTgt spid="65663"/>
                                        </p:tgtEl>
                                      </p:cBhvr>
                                    </p:animEffect>
                                  </p:childTnLst>
                                </p:cTn>
                              </p:par>
                              <p:par>
                                <p:cTn id="267" presetID="22" presetClass="entr" presetSubtype="4" fill="hold" grpId="0" nodeType="withEffect">
                                  <p:stCondLst>
                                    <p:cond delay="0"/>
                                  </p:stCondLst>
                                  <p:childTnLst>
                                    <p:set>
                                      <p:cBhvr>
                                        <p:cTn id="268" dur="1" fill="hold">
                                          <p:stCondLst>
                                            <p:cond delay="0"/>
                                          </p:stCondLst>
                                        </p:cTn>
                                        <p:tgtEl>
                                          <p:spTgt spid="65664"/>
                                        </p:tgtEl>
                                        <p:attrNameLst>
                                          <p:attrName>style.visibility</p:attrName>
                                        </p:attrNameLst>
                                      </p:cBhvr>
                                      <p:to>
                                        <p:strVal val="visible"/>
                                      </p:to>
                                    </p:set>
                                    <p:animEffect transition="in" filter="wipe(down)">
                                      <p:cBhvr>
                                        <p:cTn id="269" dur="500"/>
                                        <p:tgtEl>
                                          <p:spTgt spid="65664"/>
                                        </p:tgtEl>
                                      </p:cBhvr>
                                    </p:animEffect>
                                  </p:childTnLst>
                                </p:cTn>
                              </p:par>
                            </p:childTnLst>
                          </p:cTn>
                        </p:par>
                      </p:childTnLst>
                    </p:cTn>
                  </p:par>
                  <p:par>
                    <p:cTn id="270" fill="hold">
                      <p:stCondLst>
                        <p:cond delay="indefinite"/>
                      </p:stCondLst>
                      <p:childTnLst>
                        <p:par>
                          <p:cTn id="271" fill="hold">
                            <p:stCondLst>
                              <p:cond delay="0"/>
                            </p:stCondLst>
                            <p:childTnLst>
                              <p:par>
                                <p:cTn id="272" presetID="22" presetClass="entr" presetSubtype="4" fill="hold" grpId="0" nodeType="clickEffect">
                                  <p:stCondLst>
                                    <p:cond delay="0"/>
                                  </p:stCondLst>
                                  <p:childTnLst>
                                    <p:set>
                                      <p:cBhvr>
                                        <p:cTn id="273" dur="1" fill="hold">
                                          <p:stCondLst>
                                            <p:cond delay="0"/>
                                          </p:stCondLst>
                                        </p:cTn>
                                        <p:tgtEl>
                                          <p:spTgt spid="65665"/>
                                        </p:tgtEl>
                                        <p:attrNameLst>
                                          <p:attrName>style.visibility</p:attrName>
                                        </p:attrNameLst>
                                      </p:cBhvr>
                                      <p:to>
                                        <p:strVal val="visible"/>
                                      </p:to>
                                    </p:set>
                                    <p:animEffect transition="in" filter="wipe(down)">
                                      <p:cBhvr>
                                        <p:cTn id="274" dur="500"/>
                                        <p:tgtEl>
                                          <p:spTgt spid="65665"/>
                                        </p:tgtEl>
                                      </p:cBhvr>
                                    </p:animEffect>
                                  </p:childTnLst>
                                </p:cTn>
                              </p:par>
                              <p:par>
                                <p:cTn id="275" presetID="22" presetClass="entr" presetSubtype="4" fill="hold" grpId="0" nodeType="withEffect">
                                  <p:stCondLst>
                                    <p:cond delay="0"/>
                                  </p:stCondLst>
                                  <p:childTnLst>
                                    <p:set>
                                      <p:cBhvr>
                                        <p:cTn id="276" dur="1" fill="hold">
                                          <p:stCondLst>
                                            <p:cond delay="0"/>
                                          </p:stCondLst>
                                        </p:cTn>
                                        <p:tgtEl>
                                          <p:spTgt spid="65666"/>
                                        </p:tgtEl>
                                        <p:attrNameLst>
                                          <p:attrName>style.visibility</p:attrName>
                                        </p:attrNameLst>
                                      </p:cBhvr>
                                      <p:to>
                                        <p:strVal val="visible"/>
                                      </p:to>
                                    </p:set>
                                    <p:animEffect transition="in" filter="wipe(down)">
                                      <p:cBhvr>
                                        <p:cTn id="277" dur="500"/>
                                        <p:tgtEl>
                                          <p:spTgt spid="65666"/>
                                        </p:tgtEl>
                                      </p:cBhvr>
                                    </p:animEffect>
                                  </p:childTnLst>
                                </p:cTn>
                              </p:par>
                            </p:childTnLst>
                          </p:cTn>
                        </p:par>
                      </p:childTnLst>
                    </p:cTn>
                  </p:par>
                  <p:par>
                    <p:cTn id="278" fill="hold">
                      <p:stCondLst>
                        <p:cond delay="indefinite"/>
                      </p:stCondLst>
                      <p:childTnLst>
                        <p:par>
                          <p:cTn id="279" fill="hold">
                            <p:stCondLst>
                              <p:cond delay="0"/>
                            </p:stCondLst>
                            <p:childTnLst>
                              <p:par>
                                <p:cTn id="280" presetID="22" presetClass="entr" presetSubtype="4" fill="hold" grpId="0" nodeType="clickEffect">
                                  <p:stCondLst>
                                    <p:cond delay="0"/>
                                  </p:stCondLst>
                                  <p:childTnLst>
                                    <p:set>
                                      <p:cBhvr>
                                        <p:cTn id="281" dur="1" fill="hold">
                                          <p:stCondLst>
                                            <p:cond delay="0"/>
                                          </p:stCondLst>
                                        </p:cTn>
                                        <p:tgtEl>
                                          <p:spTgt spid="65667"/>
                                        </p:tgtEl>
                                        <p:attrNameLst>
                                          <p:attrName>style.visibility</p:attrName>
                                        </p:attrNameLst>
                                      </p:cBhvr>
                                      <p:to>
                                        <p:strVal val="visible"/>
                                      </p:to>
                                    </p:set>
                                    <p:animEffect transition="in" filter="wipe(down)">
                                      <p:cBhvr>
                                        <p:cTn id="282" dur="500"/>
                                        <p:tgtEl>
                                          <p:spTgt spid="65667"/>
                                        </p:tgtEl>
                                      </p:cBhvr>
                                    </p:animEffect>
                                  </p:childTnLst>
                                </p:cTn>
                              </p:par>
                              <p:par>
                                <p:cTn id="283" presetID="22" presetClass="entr" presetSubtype="4" fill="hold" grpId="0" nodeType="withEffect">
                                  <p:stCondLst>
                                    <p:cond delay="0"/>
                                  </p:stCondLst>
                                  <p:childTnLst>
                                    <p:set>
                                      <p:cBhvr>
                                        <p:cTn id="284" dur="1" fill="hold">
                                          <p:stCondLst>
                                            <p:cond delay="0"/>
                                          </p:stCondLst>
                                        </p:cTn>
                                        <p:tgtEl>
                                          <p:spTgt spid="65668"/>
                                        </p:tgtEl>
                                        <p:attrNameLst>
                                          <p:attrName>style.visibility</p:attrName>
                                        </p:attrNameLst>
                                      </p:cBhvr>
                                      <p:to>
                                        <p:strVal val="visible"/>
                                      </p:to>
                                    </p:set>
                                    <p:animEffect transition="in" filter="wipe(down)">
                                      <p:cBhvr>
                                        <p:cTn id="285" dur="500"/>
                                        <p:tgtEl>
                                          <p:spTgt spid="65668"/>
                                        </p:tgtEl>
                                      </p:cBhvr>
                                    </p:animEffect>
                                  </p:childTnLst>
                                </p:cTn>
                              </p:par>
                            </p:childTnLst>
                          </p:cTn>
                        </p:par>
                      </p:childTnLst>
                    </p:cTn>
                  </p:par>
                  <p:par>
                    <p:cTn id="286" fill="hold">
                      <p:stCondLst>
                        <p:cond delay="indefinite"/>
                      </p:stCondLst>
                      <p:childTnLst>
                        <p:par>
                          <p:cTn id="287" fill="hold">
                            <p:stCondLst>
                              <p:cond delay="0"/>
                            </p:stCondLst>
                            <p:childTnLst>
                              <p:par>
                                <p:cTn id="288" presetID="22" presetClass="entr" presetSubtype="4" fill="hold" grpId="0" nodeType="clickEffect">
                                  <p:stCondLst>
                                    <p:cond delay="0"/>
                                  </p:stCondLst>
                                  <p:childTnLst>
                                    <p:set>
                                      <p:cBhvr>
                                        <p:cTn id="289" dur="1" fill="hold">
                                          <p:stCondLst>
                                            <p:cond delay="0"/>
                                          </p:stCondLst>
                                        </p:cTn>
                                        <p:tgtEl>
                                          <p:spTgt spid="65669"/>
                                        </p:tgtEl>
                                        <p:attrNameLst>
                                          <p:attrName>style.visibility</p:attrName>
                                        </p:attrNameLst>
                                      </p:cBhvr>
                                      <p:to>
                                        <p:strVal val="visible"/>
                                      </p:to>
                                    </p:set>
                                    <p:animEffect transition="in" filter="wipe(down)">
                                      <p:cBhvr>
                                        <p:cTn id="290" dur="500"/>
                                        <p:tgtEl>
                                          <p:spTgt spid="65669"/>
                                        </p:tgtEl>
                                      </p:cBhvr>
                                    </p:animEffect>
                                  </p:childTnLst>
                                </p:cTn>
                              </p:par>
                              <p:par>
                                <p:cTn id="291" presetID="22" presetClass="entr" presetSubtype="4" fill="hold" grpId="0" nodeType="withEffect">
                                  <p:stCondLst>
                                    <p:cond delay="0"/>
                                  </p:stCondLst>
                                  <p:childTnLst>
                                    <p:set>
                                      <p:cBhvr>
                                        <p:cTn id="292" dur="1" fill="hold">
                                          <p:stCondLst>
                                            <p:cond delay="0"/>
                                          </p:stCondLst>
                                        </p:cTn>
                                        <p:tgtEl>
                                          <p:spTgt spid="65670"/>
                                        </p:tgtEl>
                                        <p:attrNameLst>
                                          <p:attrName>style.visibility</p:attrName>
                                        </p:attrNameLst>
                                      </p:cBhvr>
                                      <p:to>
                                        <p:strVal val="visible"/>
                                      </p:to>
                                    </p:set>
                                    <p:animEffect transition="in" filter="wipe(down)">
                                      <p:cBhvr>
                                        <p:cTn id="293" dur="500"/>
                                        <p:tgtEl>
                                          <p:spTgt spid="65670"/>
                                        </p:tgtEl>
                                      </p:cBhvr>
                                    </p:animEffect>
                                  </p:childTnLst>
                                </p:cTn>
                              </p:par>
                            </p:childTnLst>
                          </p:cTn>
                        </p:par>
                      </p:childTnLst>
                    </p:cTn>
                  </p:par>
                  <p:par>
                    <p:cTn id="294" fill="hold">
                      <p:stCondLst>
                        <p:cond delay="indefinite"/>
                      </p:stCondLst>
                      <p:childTnLst>
                        <p:par>
                          <p:cTn id="295" fill="hold">
                            <p:stCondLst>
                              <p:cond delay="0"/>
                            </p:stCondLst>
                            <p:childTnLst>
                              <p:par>
                                <p:cTn id="296" presetID="22" presetClass="entr" presetSubtype="4" fill="hold" grpId="0" nodeType="clickEffect">
                                  <p:stCondLst>
                                    <p:cond delay="0"/>
                                  </p:stCondLst>
                                  <p:childTnLst>
                                    <p:set>
                                      <p:cBhvr>
                                        <p:cTn id="297" dur="1" fill="hold">
                                          <p:stCondLst>
                                            <p:cond delay="0"/>
                                          </p:stCondLst>
                                        </p:cTn>
                                        <p:tgtEl>
                                          <p:spTgt spid="65671"/>
                                        </p:tgtEl>
                                        <p:attrNameLst>
                                          <p:attrName>style.visibility</p:attrName>
                                        </p:attrNameLst>
                                      </p:cBhvr>
                                      <p:to>
                                        <p:strVal val="visible"/>
                                      </p:to>
                                    </p:set>
                                    <p:animEffect transition="in" filter="wipe(down)">
                                      <p:cBhvr>
                                        <p:cTn id="298" dur="500"/>
                                        <p:tgtEl>
                                          <p:spTgt spid="65671"/>
                                        </p:tgtEl>
                                      </p:cBhvr>
                                    </p:animEffect>
                                  </p:childTnLst>
                                </p:cTn>
                              </p:par>
                            </p:childTnLst>
                          </p:cTn>
                        </p:par>
                      </p:childTnLst>
                    </p:cTn>
                  </p:par>
                  <p:par>
                    <p:cTn id="299" fill="hold">
                      <p:stCondLst>
                        <p:cond delay="indefinite"/>
                      </p:stCondLst>
                      <p:childTnLst>
                        <p:par>
                          <p:cTn id="300" fill="hold">
                            <p:stCondLst>
                              <p:cond delay="0"/>
                            </p:stCondLst>
                            <p:childTnLst>
                              <p:par>
                                <p:cTn id="301" presetID="22" presetClass="entr" presetSubtype="4" fill="hold" grpId="0" nodeType="clickEffect">
                                  <p:stCondLst>
                                    <p:cond delay="0"/>
                                  </p:stCondLst>
                                  <p:childTnLst>
                                    <p:set>
                                      <p:cBhvr>
                                        <p:cTn id="302" dur="1" fill="hold">
                                          <p:stCondLst>
                                            <p:cond delay="0"/>
                                          </p:stCondLst>
                                        </p:cTn>
                                        <p:tgtEl>
                                          <p:spTgt spid="65672"/>
                                        </p:tgtEl>
                                        <p:attrNameLst>
                                          <p:attrName>style.visibility</p:attrName>
                                        </p:attrNameLst>
                                      </p:cBhvr>
                                      <p:to>
                                        <p:strVal val="visible"/>
                                      </p:to>
                                    </p:set>
                                    <p:animEffect transition="in" filter="wipe(down)">
                                      <p:cBhvr>
                                        <p:cTn id="303" dur="500"/>
                                        <p:tgtEl>
                                          <p:spTgt spid="656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p:bldP spid="65540" grpId="0" animBg="1"/>
      <p:bldP spid="65541" grpId="0"/>
      <p:bldP spid="65542" grpId="0" animBg="1"/>
      <p:bldP spid="65543" grpId="0"/>
      <p:bldP spid="65544" grpId="0"/>
      <p:bldP spid="65545" grpId="0"/>
      <p:bldP spid="65546" grpId="0"/>
      <p:bldP spid="65550" grpId="0" animBg="1"/>
      <p:bldP spid="65551" grpId="0" animBg="1"/>
      <p:bldP spid="65552" grpId="0" animBg="1"/>
      <p:bldP spid="65555" grpId="0"/>
      <p:bldP spid="65556" grpId="0" animBg="1"/>
      <p:bldP spid="65557" grpId="0" animBg="1"/>
      <p:bldP spid="65558" grpId="0"/>
      <p:bldP spid="65559" grpId="0" animBg="1"/>
      <p:bldP spid="65560" grpId="0"/>
      <p:bldP spid="65561" grpId="0" animBg="1"/>
      <p:bldP spid="65562" grpId="0"/>
      <p:bldP spid="65577" grpId="0" animBg="1"/>
      <p:bldP spid="65582" grpId="0" animBg="1"/>
      <p:bldP spid="65583" grpId="0" animBg="1"/>
      <p:bldP spid="65620" grpId="0" animBg="1"/>
      <p:bldP spid="65621" grpId="0" animBg="1"/>
      <p:bldP spid="65622" grpId="0" animBg="1"/>
      <p:bldP spid="65624" grpId="0" animBg="1"/>
      <p:bldP spid="65634" grpId="0"/>
      <p:bldP spid="65635" grpId="0" animBg="1"/>
      <p:bldP spid="65636" grpId="0" animBg="1"/>
      <p:bldP spid="65637" grpId="0" animBg="1"/>
      <p:bldP spid="65638" grpId="0" animBg="1"/>
      <p:bldP spid="65639" grpId="0" animBg="1"/>
      <p:bldP spid="65640" grpId="0" animBg="1"/>
      <p:bldP spid="65641" grpId="0" animBg="1"/>
      <p:bldP spid="65642" grpId="0"/>
      <p:bldP spid="65643" grpId="0"/>
      <p:bldP spid="65644" grpId="0"/>
      <p:bldP spid="65645" grpId="0" animBg="1"/>
      <p:bldP spid="65646" grpId="0"/>
      <p:bldP spid="65647" grpId="0" animBg="1"/>
      <p:bldP spid="65658" grpId="0" animBg="1"/>
      <p:bldP spid="65659" grpId="0" animBg="1"/>
      <p:bldP spid="65660" grpId="0" animBg="1"/>
      <p:bldP spid="65661" grpId="0" animBg="1"/>
      <p:bldP spid="65662" grpId="0" animBg="1"/>
      <p:bldP spid="65663" grpId="0" animBg="1"/>
      <p:bldP spid="65664" grpId="0" animBg="1"/>
      <p:bldP spid="65665" grpId="0"/>
      <p:bldP spid="65666" grpId="0" animBg="1"/>
      <p:bldP spid="65667" grpId="0"/>
      <p:bldP spid="65668" grpId="0" animBg="1"/>
      <p:bldP spid="65669" grpId="0"/>
      <p:bldP spid="65670" grpId="0" animBg="1"/>
      <p:bldP spid="65671" grpId="0"/>
      <p:bldP spid="65672" grpId="0" animBg="1"/>
      <p:bldP spid="65673" grpId="0" animBg="1"/>
      <p:bldP spid="65674" grpId="0" animBg="1"/>
      <p:bldP spid="65675" grpId="0" animBg="1"/>
      <p:bldP spid="6567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AutoShape 2"/>
          <p:cNvSpPr>
            <a:spLocks noChangeArrowheads="1"/>
          </p:cNvSpPr>
          <p:nvPr/>
        </p:nvSpPr>
        <p:spPr bwMode="auto">
          <a:xfrm>
            <a:off x="2066925" y="4352925"/>
            <a:ext cx="1714500" cy="1485900"/>
          </a:xfrm>
          <a:prstGeom prst="hexagon">
            <a:avLst>
              <a:gd name="adj" fmla="val 28846"/>
              <a:gd name="vf" fmla="val 115470"/>
            </a:avLst>
          </a:prstGeom>
          <a:solidFill>
            <a:schemeClr val="bg1"/>
          </a:solidFill>
          <a:ln w="22225">
            <a:solidFill>
              <a:schemeClr val="tx1"/>
            </a:solidFill>
            <a:miter lim="800000"/>
          </a:ln>
        </p:spPr>
        <p:txBody>
          <a:bodyPr wrap="none" anchor="ctr"/>
          <a:lstStyle/>
          <a:p>
            <a:endParaRPr lang="en-IN"/>
          </a:p>
        </p:txBody>
      </p:sp>
      <p:sp>
        <p:nvSpPr>
          <p:cNvPr id="45059" name="Line 3"/>
          <p:cNvSpPr>
            <a:spLocks noChangeShapeType="1"/>
          </p:cNvSpPr>
          <p:nvPr/>
        </p:nvSpPr>
        <p:spPr bwMode="auto">
          <a:xfrm flipV="1">
            <a:off x="2066925" y="3860800"/>
            <a:ext cx="0" cy="1204913"/>
          </a:xfrm>
          <a:prstGeom prst="line">
            <a:avLst/>
          </a:prstGeom>
          <a:noFill/>
          <a:ln w="3175">
            <a:solidFill>
              <a:schemeClr val="tx1"/>
            </a:solidFill>
            <a:round/>
            <a:tailEnd type="triangle" w="med" len="med"/>
          </a:ln>
        </p:spPr>
        <p:txBody>
          <a:bodyPr/>
          <a:lstStyle/>
          <a:p>
            <a:endParaRPr lang="en-IN"/>
          </a:p>
        </p:txBody>
      </p:sp>
      <p:sp>
        <p:nvSpPr>
          <p:cNvPr id="45060" name="Line 4"/>
          <p:cNvSpPr>
            <a:spLocks noChangeShapeType="1"/>
          </p:cNvSpPr>
          <p:nvPr/>
        </p:nvSpPr>
        <p:spPr bwMode="auto">
          <a:xfrm flipV="1">
            <a:off x="2511425" y="3860800"/>
            <a:ext cx="0" cy="1978025"/>
          </a:xfrm>
          <a:prstGeom prst="line">
            <a:avLst/>
          </a:prstGeom>
          <a:noFill/>
          <a:ln w="3175">
            <a:solidFill>
              <a:schemeClr val="tx1"/>
            </a:solidFill>
            <a:round/>
            <a:tailEnd type="triangle" w="med" len="med"/>
          </a:ln>
        </p:spPr>
        <p:txBody>
          <a:bodyPr/>
          <a:lstStyle/>
          <a:p>
            <a:endParaRPr lang="en-IN"/>
          </a:p>
        </p:txBody>
      </p:sp>
      <p:sp>
        <p:nvSpPr>
          <p:cNvPr id="45061" name="Line 5"/>
          <p:cNvSpPr>
            <a:spLocks noChangeShapeType="1"/>
          </p:cNvSpPr>
          <p:nvPr/>
        </p:nvSpPr>
        <p:spPr bwMode="auto">
          <a:xfrm flipV="1">
            <a:off x="3352800" y="3860800"/>
            <a:ext cx="0" cy="1978025"/>
          </a:xfrm>
          <a:prstGeom prst="line">
            <a:avLst/>
          </a:prstGeom>
          <a:noFill/>
          <a:ln w="3175">
            <a:solidFill>
              <a:schemeClr val="tx1"/>
            </a:solidFill>
            <a:round/>
            <a:tailEnd type="triangle" w="med" len="med"/>
          </a:ln>
        </p:spPr>
        <p:txBody>
          <a:bodyPr/>
          <a:lstStyle/>
          <a:p>
            <a:endParaRPr lang="en-IN"/>
          </a:p>
        </p:txBody>
      </p:sp>
      <p:sp>
        <p:nvSpPr>
          <p:cNvPr id="45062" name="Line 6"/>
          <p:cNvSpPr>
            <a:spLocks noChangeShapeType="1"/>
          </p:cNvSpPr>
          <p:nvPr/>
        </p:nvSpPr>
        <p:spPr bwMode="auto">
          <a:xfrm flipV="1">
            <a:off x="3781425" y="3875088"/>
            <a:ext cx="0" cy="1190625"/>
          </a:xfrm>
          <a:prstGeom prst="line">
            <a:avLst/>
          </a:prstGeom>
          <a:noFill/>
          <a:ln w="3175">
            <a:solidFill>
              <a:schemeClr val="tx1"/>
            </a:solidFill>
            <a:round/>
            <a:tailEnd type="triangle" w="med" len="med"/>
          </a:ln>
        </p:spPr>
        <p:txBody>
          <a:bodyPr/>
          <a:lstStyle/>
          <a:p>
            <a:endParaRPr lang="en-IN"/>
          </a:p>
        </p:txBody>
      </p:sp>
      <p:sp>
        <p:nvSpPr>
          <p:cNvPr id="45063" name="Line 7"/>
          <p:cNvSpPr>
            <a:spLocks noChangeShapeType="1"/>
          </p:cNvSpPr>
          <p:nvPr/>
        </p:nvSpPr>
        <p:spPr bwMode="auto">
          <a:xfrm>
            <a:off x="2066925" y="3875088"/>
            <a:ext cx="1714500" cy="0"/>
          </a:xfrm>
          <a:prstGeom prst="line">
            <a:avLst/>
          </a:prstGeom>
          <a:noFill/>
          <a:ln w="22225">
            <a:solidFill>
              <a:schemeClr val="tx1"/>
            </a:solidFill>
            <a:round/>
          </a:ln>
        </p:spPr>
        <p:txBody>
          <a:bodyPr/>
          <a:lstStyle/>
          <a:p>
            <a:endParaRPr lang="en-IN"/>
          </a:p>
        </p:txBody>
      </p:sp>
      <p:sp>
        <p:nvSpPr>
          <p:cNvPr id="45064" name="Text Box 8"/>
          <p:cNvSpPr txBox="1">
            <a:spLocks noChangeArrowheads="1"/>
          </p:cNvSpPr>
          <p:nvPr/>
        </p:nvSpPr>
        <p:spPr bwMode="auto">
          <a:xfrm>
            <a:off x="1863725" y="4957763"/>
            <a:ext cx="406400" cy="214312"/>
          </a:xfrm>
          <a:prstGeom prst="rect">
            <a:avLst/>
          </a:prstGeom>
          <a:noFill/>
          <a:ln w="9525">
            <a:noFill/>
            <a:miter lim="800000"/>
          </a:ln>
        </p:spPr>
        <p:txBody>
          <a:bodyPr>
            <a:spAutoFit/>
          </a:bodyPr>
          <a:lstStyle/>
          <a:p>
            <a:pPr>
              <a:spcBef>
                <a:spcPct val="50000"/>
              </a:spcBef>
            </a:pPr>
            <a:r>
              <a:rPr lang="en-US" sz="800"/>
              <a:t>a</a:t>
            </a:r>
            <a:endParaRPr lang="en-US" sz="800"/>
          </a:p>
        </p:txBody>
      </p:sp>
      <p:sp>
        <p:nvSpPr>
          <p:cNvPr id="45065" name="Text Box 9"/>
          <p:cNvSpPr txBox="1">
            <a:spLocks noChangeArrowheads="1"/>
          </p:cNvSpPr>
          <p:nvPr/>
        </p:nvSpPr>
        <p:spPr bwMode="auto">
          <a:xfrm>
            <a:off x="2270125" y="5730875"/>
            <a:ext cx="342900" cy="214313"/>
          </a:xfrm>
          <a:prstGeom prst="rect">
            <a:avLst/>
          </a:prstGeom>
          <a:noFill/>
          <a:ln w="9525">
            <a:noFill/>
            <a:miter lim="800000"/>
          </a:ln>
        </p:spPr>
        <p:txBody>
          <a:bodyPr>
            <a:spAutoFit/>
          </a:bodyPr>
          <a:lstStyle/>
          <a:p>
            <a:pPr>
              <a:spcBef>
                <a:spcPct val="50000"/>
              </a:spcBef>
            </a:pPr>
            <a:r>
              <a:rPr lang="en-US" sz="800"/>
              <a:t>b</a:t>
            </a:r>
            <a:endParaRPr lang="en-US" sz="800"/>
          </a:p>
        </p:txBody>
      </p:sp>
      <p:sp>
        <p:nvSpPr>
          <p:cNvPr id="45066" name="Text Box 10"/>
          <p:cNvSpPr txBox="1">
            <a:spLocks noChangeArrowheads="1"/>
          </p:cNvSpPr>
          <p:nvPr/>
        </p:nvSpPr>
        <p:spPr bwMode="auto">
          <a:xfrm>
            <a:off x="3276600" y="5730875"/>
            <a:ext cx="304800" cy="214313"/>
          </a:xfrm>
          <a:prstGeom prst="rect">
            <a:avLst/>
          </a:prstGeom>
          <a:noFill/>
          <a:ln w="9525">
            <a:noFill/>
            <a:miter lim="800000"/>
          </a:ln>
        </p:spPr>
        <p:txBody>
          <a:bodyPr>
            <a:spAutoFit/>
          </a:bodyPr>
          <a:lstStyle/>
          <a:p>
            <a:pPr>
              <a:spcBef>
                <a:spcPct val="50000"/>
              </a:spcBef>
            </a:pPr>
            <a:r>
              <a:rPr lang="en-US" sz="800"/>
              <a:t>c</a:t>
            </a:r>
            <a:endParaRPr lang="en-US" sz="800"/>
          </a:p>
        </p:txBody>
      </p:sp>
      <p:sp>
        <p:nvSpPr>
          <p:cNvPr id="45067" name="Text Box 11"/>
          <p:cNvSpPr txBox="1">
            <a:spLocks noChangeArrowheads="1"/>
          </p:cNvSpPr>
          <p:nvPr/>
        </p:nvSpPr>
        <p:spPr bwMode="auto">
          <a:xfrm>
            <a:off x="3781425" y="4957763"/>
            <a:ext cx="228600" cy="214312"/>
          </a:xfrm>
          <a:prstGeom prst="rect">
            <a:avLst/>
          </a:prstGeom>
          <a:noFill/>
          <a:ln w="9525">
            <a:noFill/>
            <a:miter lim="800000"/>
          </a:ln>
        </p:spPr>
        <p:txBody>
          <a:bodyPr>
            <a:spAutoFit/>
          </a:bodyPr>
          <a:lstStyle/>
          <a:p>
            <a:pPr>
              <a:spcBef>
                <a:spcPct val="50000"/>
              </a:spcBef>
            </a:pPr>
            <a:r>
              <a:rPr lang="en-US" sz="800"/>
              <a:t>d</a:t>
            </a:r>
            <a:endParaRPr lang="en-US" sz="800"/>
          </a:p>
        </p:txBody>
      </p:sp>
      <p:sp>
        <p:nvSpPr>
          <p:cNvPr id="45068" name="Text Box 12"/>
          <p:cNvSpPr txBox="1">
            <a:spLocks noChangeArrowheads="1"/>
          </p:cNvSpPr>
          <p:nvPr/>
        </p:nvSpPr>
        <p:spPr bwMode="auto">
          <a:xfrm>
            <a:off x="3289300" y="4244975"/>
            <a:ext cx="292100" cy="214313"/>
          </a:xfrm>
          <a:prstGeom prst="rect">
            <a:avLst/>
          </a:prstGeom>
          <a:noFill/>
          <a:ln w="9525">
            <a:noFill/>
            <a:miter lim="800000"/>
          </a:ln>
        </p:spPr>
        <p:txBody>
          <a:bodyPr>
            <a:spAutoFit/>
          </a:bodyPr>
          <a:lstStyle/>
          <a:p>
            <a:pPr>
              <a:spcBef>
                <a:spcPct val="50000"/>
              </a:spcBef>
            </a:pPr>
            <a:r>
              <a:rPr lang="en-US" sz="800"/>
              <a:t>e</a:t>
            </a:r>
            <a:endParaRPr lang="en-US" sz="800"/>
          </a:p>
        </p:txBody>
      </p:sp>
      <p:sp>
        <p:nvSpPr>
          <p:cNvPr id="45069" name="Text Box 13"/>
          <p:cNvSpPr txBox="1">
            <a:spLocks noChangeArrowheads="1"/>
          </p:cNvSpPr>
          <p:nvPr/>
        </p:nvSpPr>
        <p:spPr bwMode="auto">
          <a:xfrm>
            <a:off x="2276475" y="4244975"/>
            <a:ext cx="234950" cy="214313"/>
          </a:xfrm>
          <a:prstGeom prst="rect">
            <a:avLst/>
          </a:prstGeom>
          <a:noFill/>
          <a:ln w="9525">
            <a:noFill/>
            <a:miter lim="800000"/>
          </a:ln>
        </p:spPr>
        <p:txBody>
          <a:bodyPr>
            <a:spAutoFit/>
          </a:bodyPr>
          <a:lstStyle/>
          <a:p>
            <a:pPr>
              <a:spcBef>
                <a:spcPct val="50000"/>
              </a:spcBef>
            </a:pPr>
            <a:r>
              <a:rPr lang="en-US" sz="800"/>
              <a:t>f</a:t>
            </a:r>
            <a:endParaRPr lang="en-US" sz="800"/>
          </a:p>
        </p:txBody>
      </p:sp>
      <p:sp>
        <p:nvSpPr>
          <p:cNvPr id="45070" name="Text Box 14"/>
          <p:cNvSpPr txBox="1">
            <a:spLocks noChangeArrowheads="1"/>
          </p:cNvSpPr>
          <p:nvPr/>
        </p:nvSpPr>
        <p:spPr bwMode="auto">
          <a:xfrm>
            <a:off x="1933575" y="3646488"/>
            <a:ext cx="266700" cy="214312"/>
          </a:xfrm>
          <a:prstGeom prst="rect">
            <a:avLst/>
          </a:prstGeom>
          <a:noFill/>
          <a:ln w="9525">
            <a:noFill/>
            <a:miter lim="800000"/>
          </a:ln>
        </p:spPr>
        <p:txBody>
          <a:bodyPr>
            <a:spAutoFit/>
          </a:bodyPr>
          <a:lstStyle/>
          <a:p>
            <a:pPr>
              <a:spcBef>
                <a:spcPct val="50000"/>
              </a:spcBef>
            </a:pPr>
            <a:r>
              <a:rPr lang="en-US" sz="800"/>
              <a:t>a’</a:t>
            </a:r>
            <a:endParaRPr lang="en-US" sz="800"/>
          </a:p>
        </p:txBody>
      </p:sp>
      <p:sp>
        <p:nvSpPr>
          <p:cNvPr id="45071" name="Text Box 15"/>
          <p:cNvSpPr txBox="1">
            <a:spLocks noChangeArrowheads="1"/>
          </p:cNvSpPr>
          <p:nvPr/>
        </p:nvSpPr>
        <p:spPr bwMode="auto">
          <a:xfrm>
            <a:off x="2352675" y="3538538"/>
            <a:ext cx="317500" cy="336550"/>
          </a:xfrm>
          <a:prstGeom prst="rect">
            <a:avLst/>
          </a:prstGeom>
          <a:noFill/>
          <a:ln w="9525">
            <a:noFill/>
            <a:miter lim="800000"/>
          </a:ln>
        </p:spPr>
        <p:txBody>
          <a:bodyPr>
            <a:spAutoFit/>
          </a:bodyPr>
          <a:lstStyle/>
          <a:p>
            <a:pPr>
              <a:spcBef>
                <a:spcPct val="50000"/>
              </a:spcBef>
            </a:pPr>
            <a:r>
              <a:rPr lang="en-US" sz="800"/>
              <a:t>b’ f’</a:t>
            </a:r>
            <a:endParaRPr lang="en-US" sz="800"/>
          </a:p>
        </p:txBody>
      </p:sp>
      <p:sp>
        <p:nvSpPr>
          <p:cNvPr id="45072" name="Text Box 16"/>
          <p:cNvSpPr txBox="1">
            <a:spLocks noChangeArrowheads="1"/>
          </p:cNvSpPr>
          <p:nvPr/>
        </p:nvSpPr>
        <p:spPr bwMode="auto">
          <a:xfrm>
            <a:off x="3219450" y="3538538"/>
            <a:ext cx="266700" cy="336550"/>
          </a:xfrm>
          <a:prstGeom prst="rect">
            <a:avLst/>
          </a:prstGeom>
          <a:noFill/>
          <a:ln w="9525">
            <a:noFill/>
            <a:miter lim="800000"/>
          </a:ln>
        </p:spPr>
        <p:txBody>
          <a:bodyPr>
            <a:spAutoFit/>
          </a:bodyPr>
          <a:lstStyle/>
          <a:p>
            <a:pPr>
              <a:spcBef>
                <a:spcPct val="50000"/>
              </a:spcBef>
            </a:pPr>
            <a:r>
              <a:rPr lang="en-US" sz="800"/>
              <a:t>c’ e’</a:t>
            </a:r>
            <a:endParaRPr lang="en-US" sz="800"/>
          </a:p>
        </p:txBody>
      </p:sp>
      <p:sp>
        <p:nvSpPr>
          <p:cNvPr id="45073" name="Text Box 17"/>
          <p:cNvSpPr txBox="1">
            <a:spLocks noChangeArrowheads="1"/>
          </p:cNvSpPr>
          <p:nvPr/>
        </p:nvSpPr>
        <p:spPr bwMode="auto">
          <a:xfrm>
            <a:off x="3622675" y="3660775"/>
            <a:ext cx="317500" cy="214313"/>
          </a:xfrm>
          <a:prstGeom prst="rect">
            <a:avLst/>
          </a:prstGeom>
          <a:noFill/>
          <a:ln w="9525">
            <a:noFill/>
            <a:miter lim="800000"/>
          </a:ln>
        </p:spPr>
        <p:txBody>
          <a:bodyPr>
            <a:spAutoFit/>
          </a:bodyPr>
          <a:lstStyle/>
          <a:p>
            <a:pPr>
              <a:spcBef>
                <a:spcPct val="50000"/>
              </a:spcBef>
            </a:pPr>
            <a:r>
              <a:rPr lang="en-US" sz="800"/>
              <a:t>d’</a:t>
            </a:r>
            <a:endParaRPr lang="en-US" sz="800"/>
          </a:p>
        </p:txBody>
      </p:sp>
      <p:sp>
        <p:nvSpPr>
          <p:cNvPr id="45074" name="Line 18"/>
          <p:cNvSpPr>
            <a:spLocks noChangeShapeType="1"/>
          </p:cNvSpPr>
          <p:nvPr/>
        </p:nvSpPr>
        <p:spPr bwMode="auto">
          <a:xfrm flipV="1">
            <a:off x="4564063" y="2546350"/>
            <a:ext cx="1314450" cy="1328738"/>
          </a:xfrm>
          <a:prstGeom prst="line">
            <a:avLst/>
          </a:prstGeom>
          <a:noFill/>
          <a:ln w="22225">
            <a:solidFill>
              <a:schemeClr val="tx1"/>
            </a:solidFill>
            <a:round/>
          </a:ln>
        </p:spPr>
        <p:txBody>
          <a:bodyPr/>
          <a:lstStyle/>
          <a:p>
            <a:endParaRPr lang="en-IN"/>
          </a:p>
        </p:txBody>
      </p:sp>
      <p:sp>
        <p:nvSpPr>
          <p:cNvPr id="45075" name="Text Box 19"/>
          <p:cNvSpPr txBox="1">
            <a:spLocks noChangeArrowheads="1"/>
          </p:cNvSpPr>
          <p:nvPr/>
        </p:nvSpPr>
        <p:spPr bwMode="auto">
          <a:xfrm rot="-2855975">
            <a:off x="4322763" y="3563938"/>
            <a:ext cx="266700" cy="215900"/>
          </a:xfrm>
          <a:prstGeom prst="rect">
            <a:avLst/>
          </a:prstGeom>
          <a:noFill/>
          <a:ln w="9525">
            <a:noFill/>
            <a:miter lim="800000"/>
          </a:ln>
        </p:spPr>
        <p:txBody>
          <a:bodyPr>
            <a:spAutoFit/>
          </a:bodyPr>
          <a:lstStyle/>
          <a:p>
            <a:pPr>
              <a:spcBef>
                <a:spcPct val="50000"/>
              </a:spcBef>
            </a:pPr>
            <a:r>
              <a:rPr lang="en-US" sz="800"/>
              <a:t>a’</a:t>
            </a:r>
            <a:endParaRPr lang="en-US" sz="800"/>
          </a:p>
        </p:txBody>
      </p:sp>
      <p:sp>
        <p:nvSpPr>
          <p:cNvPr id="45076" name="Text Box 20"/>
          <p:cNvSpPr txBox="1">
            <a:spLocks noChangeArrowheads="1"/>
          </p:cNvSpPr>
          <p:nvPr/>
        </p:nvSpPr>
        <p:spPr bwMode="auto">
          <a:xfrm rot="-2519143">
            <a:off x="4648200" y="3275013"/>
            <a:ext cx="339725" cy="336550"/>
          </a:xfrm>
          <a:prstGeom prst="rect">
            <a:avLst/>
          </a:prstGeom>
          <a:noFill/>
          <a:ln w="9525">
            <a:noFill/>
            <a:miter lim="800000"/>
          </a:ln>
        </p:spPr>
        <p:txBody>
          <a:bodyPr>
            <a:spAutoFit/>
          </a:bodyPr>
          <a:lstStyle/>
          <a:p>
            <a:pPr>
              <a:spcBef>
                <a:spcPct val="50000"/>
              </a:spcBef>
            </a:pPr>
            <a:r>
              <a:rPr lang="en-US" sz="800"/>
              <a:t>b’ f’</a:t>
            </a:r>
            <a:endParaRPr lang="en-US" sz="800"/>
          </a:p>
        </p:txBody>
      </p:sp>
      <p:sp>
        <p:nvSpPr>
          <p:cNvPr id="45077" name="Text Box 21"/>
          <p:cNvSpPr txBox="1">
            <a:spLocks noChangeArrowheads="1"/>
          </p:cNvSpPr>
          <p:nvPr/>
        </p:nvSpPr>
        <p:spPr bwMode="auto">
          <a:xfrm rot="-2625665">
            <a:off x="5302250" y="2584450"/>
            <a:ext cx="346075" cy="336550"/>
          </a:xfrm>
          <a:prstGeom prst="rect">
            <a:avLst/>
          </a:prstGeom>
          <a:noFill/>
          <a:ln w="9525">
            <a:noFill/>
            <a:miter lim="800000"/>
          </a:ln>
        </p:spPr>
        <p:txBody>
          <a:bodyPr>
            <a:spAutoFit/>
          </a:bodyPr>
          <a:lstStyle/>
          <a:p>
            <a:pPr>
              <a:spcBef>
                <a:spcPct val="50000"/>
              </a:spcBef>
            </a:pPr>
            <a:r>
              <a:rPr lang="en-US" sz="800"/>
              <a:t>c’ e’</a:t>
            </a:r>
            <a:endParaRPr lang="en-US" sz="800"/>
          </a:p>
        </p:txBody>
      </p:sp>
      <p:sp>
        <p:nvSpPr>
          <p:cNvPr id="45078" name="Text Box 22"/>
          <p:cNvSpPr txBox="1">
            <a:spLocks noChangeArrowheads="1"/>
          </p:cNvSpPr>
          <p:nvPr/>
        </p:nvSpPr>
        <p:spPr bwMode="auto">
          <a:xfrm rot="-2495856">
            <a:off x="5686425" y="2314575"/>
            <a:ext cx="295275" cy="214313"/>
          </a:xfrm>
          <a:prstGeom prst="rect">
            <a:avLst/>
          </a:prstGeom>
          <a:noFill/>
          <a:ln w="9525">
            <a:noFill/>
            <a:miter lim="800000"/>
          </a:ln>
        </p:spPr>
        <p:txBody>
          <a:bodyPr>
            <a:spAutoFit/>
          </a:bodyPr>
          <a:lstStyle/>
          <a:p>
            <a:pPr>
              <a:spcBef>
                <a:spcPct val="50000"/>
              </a:spcBef>
            </a:pPr>
            <a:r>
              <a:rPr lang="en-US" sz="800"/>
              <a:t>d’</a:t>
            </a:r>
            <a:endParaRPr lang="en-US" sz="800"/>
          </a:p>
        </p:txBody>
      </p:sp>
      <p:sp>
        <p:nvSpPr>
          <p:cNvPr id="45079" name="Oval 23"/>
          <p:cNvSpPr>
            <a:spLocks noChangeArrowheads="1"/>
          </p:cNvSpPr>
          <p:nvPr/>
        </p:nvSpPr>
        <p:spPr bwMode="auto">
          <a:xfrm>
            <a:off x="4862513" y="3521075"/>
            <a:ext cx="46037" cy="46038"/>
          </a:xfrm>
          <a:prstGeom prst="ellipse">
            <a:avLst/>
          </a:prstGeom>
          <a:solidFill>
            <a:srgbClr val="FFFF00"/>
          </a:solidFill>
          <a:ln w="6350" algn="ctr">
            <a:solidFill>
              <a:schemeClr val="tx1"/>
            </a:solidFill>
            <a:round/>
          </a:ln>
        </p:spPr>
        <p:txBody>
          <a:bodyPr wrap="none" anchor="ctr"/>
          <a:lstStyle/>
          <a:p>
            <a:endParaRPr lang="en-IN"/>
          </a:p>
        </p:txBody>
      </p:sp>
      <p:sp>
        <p:nvSpPr>
          <p:cNvPr id="45080" name="Oval 24"/>
          <p:cNvSpPr>
            <a:spLocks noChangeArrowheads="1"/>
          </p:cNvSpPr>
          <p:nvPr/>
        </p:nvSpPr>
        <p:spPr bwMode="auto">
          <a:xfrm>
            <a:off x="5508625" y="2874963"/>
            <a:ext cx="46038" cy="46037"/>
          </a:xfrm>
          <a:prstGeom prst="ellipse">
            <a:avLst/>
          </a:prstGeom>
          <a:solidFill>
            <a:srgbClr val="FFFF00"/>
          </a:solidFill>
          <a:ln w="6350">
            <a:solidFill>
              <a:schemeClr val="tx1"/>
            </a:solidFill>
            <a:round/>
          </a:ln>
        </p:spPr>
        <p:txBody>
          <a:bodyPr wrap="none" anchor="ctr"/>
          <a:lstStyle/>
          <a:p>
            <a:endParaRPr lang="en-IN"/>
          </a:p>
        </p:txBody>
      </p:sp>
      <p:sp>
        <p:nvSpPr>
          <p:cNvPr id="45081" name="AutoShape 25"/>
          <p:cNvSpPr>
            <a:spLocks noChangeArrowheads="1"/>
          </p:cNvSpPr>
          <p:nvPr/>
        </p:nvSpPr>
        <p:spPr bwMode="auto">
          <a:xfrm>
            <a:off x="4564063" y="4352925"/>
            <a:ext cx="1303337" cy="1485900"/>
          </a:xfrm>
          <a:prstGeom prst="hexagon">
            <a:avLst>
              <a:gd name="adj" fmla="val 25000"/>
              <a:gd name="vf" fmla="val 115470"/>
            </a:avLst>
          </a:prstGeom>
          <a:solidFill>
            <a:schemeClr val="bg1"/>
          </a:solidFill>
          <a:ln w="22225">
            <a:solidFill>
              <a:schemeClr val="tx1"/>
            </a:solidFill>
            <a:miter lim="800000"/>
          </a:ln>
        </p:spPr>
        <p:txBody>
          <a:bodyPr wrap="none" anchor="ctr"/>
          <a:lstStyle/>
          <a:p>
            <a:endParaRPr lang="en-IN"/>
          </a:p>
        </p:txBody>
      </p:sp>
      <p:sp>
        <p:nvSpPr>
          <p:cNvPr id="45082" name="Line 26"/>
          <p:cNvSpPr>
            <a:spLocks noChangeShapeType="1"/>
          </p:cNvSpPr>
          <p:nvPr/>
        </p:nvSpPr>
        <p:spPr bwMode="auto">
          <a:xfrm flipV="1">
            <a:off x="4883150" y="3557588"/>
            <a:ext cx="0" cy="795337"/>
          </a:xfrm>
          <a:prstGeom prst="line">
            <a:avLst/>
          </a:prstGeom>
          <a:noFill/>
          <a:ln w="9525">
            <a:solidFill>
              <a:schemeClr val="hlink"/>
            </a:solidFill>
            <a:round/>
          </a:ln>
        </p:spPr>
        <p:txBody>
          <a:bodyPr/>
          <a:lstStyle/>
          <a:p>
            <a:endParaRPr lang="en-IN"/>
          </a:p>
        </p:txBody>
      </p:sp>
      <p:sp>
        <p:nvSpPr>
          <p:cNvPr id="45083" name="Line 27"/>
          <p:cNvSpPr>
            <a:spLocks noChangeShapeType="1"/>
          </p:cNvSpPr>
          <p:nvPr/>
        </p:nvSpPr>
        <p:spPr bwMode="auto">
          <a:xfrm flipV="1">
            <a:off x="5532438" y="2890838"/>
            <a:ext cx="0" cy="1481137"/>
          </a:xfrm>
          <a:prstGeom prst="line">
            <a:avLst/>
          </a:prstGeom>
          <a:noFill/>
          <a:ln w="9525">
            <a:solidFill>
              <a:schemeClr val="tx1"/>
            </a:solidFill>
            <a:round/>
          </a:ln>
        </p:spPr>
        <p:txBody>
          <a:bodyPr/>
          <a:lstStyle/>
          <a:p>
            <a:endParaRPr lang="en-IN"/>
          </a:p>
        </p:txBody>
      </p:sp>
      <p:sp>
        <p:nvSpPr>
          <p:cNvPr id="45084" name="Line 28"/>
          <p:cNvSpPr>
            <a:spLocks noChangeShapeType="1"/>
          </p:cNvSpPr>
          <p:nvPr/>
        </p:nvSpPr>
        <p:spPr bwMode="auto">
          <a:xfrm flipV="1">
            <a:off x="5878513" y="2546350"/>
            <a:ext cx="0" cy="2533650"/>
          </a:xfrm>
          <a:prstGeom prst="line">
            <a:avLst/>
          </a:prstGeom>
          <a:noFill/>
          <a:ln w="9525">
            <a:solidFill>
              <a:schemeClr val="tx1"/>
            </a:solidFill>
            <a:round/>
          </a:ln>
        </p:spPr>
        <p:txBody>
          <a:bodyPr/>
          <a:lstStyle/>
          <a:p>
            <a:endParaRPr lang="en-IN"/>
          </a:p>
        </p:txBody>
      </p:sp>
      <p:sp>
        <p:nvSpPr>
          <p:cNvPr id="45085" name="Line 29"/>
          <p:cNvSpPr>
            <a:spLocks noChangeShapeType="1"/>
          </p:cNvSpPr>
          <p:nvPr/>
        </p:nvSpPr>
        <p:spPr bwMode="auto">
          <a:xfrm>
            <a:off x="4572000" y="3889375"/>
            <a:ext cx="0" cy="1190625"/>
          </a:xfrm>
          <a:prstGeom prst="line">
            <a:avLst/>
          </a:prstGeom>
          <a:noFill/>
          <a:ln w="9525">
            <a:solidFill>
              <a:srgbClr val="FF0066"/>
            </a:solidFill>
            <a:round/>
          </a:ln>
        </p:spPr>
        <p:txBody>
          <a:bodyPr/>
          <a:lstStyle/>
          <a:p>
            <a:endParaRPr lang="en-IN"/>
          </a:p>
        </p:txBody>
      </p:sp>
      <p:sp>
        <p:nvSpPr>
          <p:cNvPr id="45086" name="Arc 30"/>
          <p:cNvSpPr/>
          <p:nvPr/>
        </p:nvSpPr>
        <p:spPr bwMode="auto">
          <a:xfrm rot="637180">
            <a:off x="4692650" y="3738563"/>
            <a:ext cx="114300" cy="114300"/>
          </a:xfrm>
          <a:custGeom>
            <a:avLst/>
            <a:gdLst>
              <a:gd name="T0" fmla="*/ 0 w 21582"/>
              <a:gd name="T1" fmla="*/ 0 h 21600"/>
              <a:gd name="T2" fmla="*/ 114300 w 21582"/>
              <a:gd name="T3" fmla="*/ 109585 h 21600"/>
              <a:gd name="T4" fmla="*/ 0 w 21582"/>
              <a:gd name="T5" fmla="*/ 114300 h 21600"/>
              <a:gd name="T6" fmla="*/ 0 60000 65536"/>
              <a:gd name="T7" fmla="*/ 0 60000 65536"/>
              <a:gd name="T8" fmla="*/ 0 60000 65536"/>
              <a:gd name="T9" fmla="*/ 0 w 21582"/>
              <a:gd name="T10" fmla="*/ 0 h 21600"/>
              <a:gd name="T11" fmla="*/ 21582 w 21582"/>
              <a:gd name="T12" fmla="*/ 21600 h 21600"/>
            </a:gdLst>
            <a:ahLst/>
            <a:cxnLst>
              <a:cxn ang="T6">
                <a:pos x="T0" y="T1"/>
              </a:cxn>
              <a:cxn ang="T7">
                <a:pos x="T2" y="T3"/>
              </a:cxn>
              <a:cxn ang="T8">
                <a:pos x="T4" y="T5"/>
              </a:cxn>
            </a:cxnLst>
            <a:rect l="T9" t="T10" r="T11" b="T12"/>
            <a:pathLst>
              <a:path w="21582" h="21600" fill="none" extrusionOk="0">
                <a:moveTo>
                  <a:pt x="-1" y="0"/>
                </a:moveTo>
                <a:cubicBezTo>
                  <a:pt x="11582" y="0"/>
                  <a:pt x="21103" y="9136"/>
                  <a:pt x="21581" y="20709"/>
                </a:cubicBezTo>
              </a:path>
              <a:path w="21582" h="21600" stroke="0" extrusionOk="0">
                <a:moveTo>
                  <a:pt x="-1" y="0"/>
                </a:moveTo>
                <a:cubicBezTo>
                  <a:pt x="11582" y="0"/>
                  <a:pt x="21103" y="9136"/>
                  <a:pt x="21581" y="20709"/>
                </a:cubicBezTo>
                <a:lnTo>
                  <a:pt x="0" y="21600"/>
                </a:lnTo>
                <a:close/>
              </a:path>
            </a:pathLst>
          </a:custGeom>
          <a:noFill/>
          <a:ln w="9525">
            <a:solidFill>
              <a:schemeClr val="tx1"/>
            </a:solidFill>
            <a:round/>
          </a:ln>
        </p:spPr>
        <p:txBody>
          <a:bodyPr wrap="none" anchor="ctr"/>
          <a:lstStyle/>
          <a:p>
            <a:endParaRPr lang="en-IN"/>
          </a:p>
        </p:txBody>
      </p:sp>
      <p:sp>
        <p:nvSpPr>
          <p:cNvPr id="45087" name="Text Box 31"/>
          <p:cNvSpPr txBox="1">
            <a:spLocks noChangeArrowheads="1"/>
          </p:cNvSpPr>
          <p:nvPr/>
        </p:nvSpPr>
        <p:spPr bwMode="auto">
          <a:xfrm>
            <a:off x="4840288" y="3659188"/>
            <a:ext cx="384175" cy="214312"/>
          </a:xfrm>
          <a:prstGeom prst="rect">
            <a:avLst/>
          </a:prstGeom>
          <a:noFill/>
          <a:ln w="9525">
            <a:noFill/>
            <a:miter lim="800000"/>
          </a:ln>
        </p:spPr>
        <p:txBody>
          <a:bodyPr>
            <a:spAutoFit/>
          </a:bodyPr>
          <a:lstStyle/>
          <a:p>
            <a:pPr>
              <a:spcBef>
                <a:spcPct val="50000"/>
              </a:spcBef>
            </a:pPr>
            <a:r>
              <a:rPr lang="en-US" sz="800"/>
              <a:t>45</a:t>
            </a:r>
            <a:r>
              <a:rPr lang="en-US" sz="800">
                <a:cs typeface="Arial" panose="02080604020202020204" pitchFamily="34" charset="0"/>
              </a:rPr>
              <a:t>°</a:t>
            </a:r>
            <a:endParaRPr lang="en-US" sz="800">
              <a:cs typeface="Arial" panose="02080604020202020204" pitchFamily="34" charset="0"/>
            </a:endParaRPr>
          </a:p>
        </p:txBody>
      </p:sp>
      <p:sp>
        <p:nvSpPr>
          <p:cNvPr id="45088" name="Line 32"/>
          <p:cNvSpPr>
            <a:spLocks noChangeShapeType="1"/>
          </p:cNvSpPr>
          <p:nvPr/>
        </p:nvSpPr>
        <p:spPr bwMode="auto">
          <a:xfrm>
            <a:off x="2074863" y="5080000"/>
            <a:ext cx="2497137" cy="0"/>
          </a:xfrm>
          <a:prstGeom prst="line">
            <a:avLst/>
          </a:prstGeom>
          <a:noFill/>
          <a:ln w="9525">
            <a:solidFill>
              <a:srgbClr val="FF0066"/>
            </a:solidFill>
            <a:round/>
          </a:ln>
        </p:spPr>
        <p:txBody>
          <a:bodyPr/>
          <a:lstStyle/>
          <a:p>
            <a:endParaRPr lang="en-IN"/>
          </a:p>
        </p:txBody>
      </p:sp>
      <p:sp>
        <p:nvSpPr>
          <p:cNvPr id="45089" name="Text Box 33"/>
          <p:cNvSpPr txBox="1">
            <a:spLocks noChangeArrowheads="1"/>
          </p:cNvSpPr>
          <p:nvPr/>
        </p:nvSpPr>
        <p:spPr bwMode="auto">
          <a:xfrm>
            <a:off x="4379913" y="5041900"/>
            <a:ext cx="306387" cy="214313"/>
          </a:xfrm>
          <a:prstGeom prst="rect">
            <a:avLst/>
          </a:prstGeom>
          <a:noFill/>
          <a:ln w="9525">
            <a:noFill/>
            <a:miter lim="800000"/>
          </a:ln>
        </p:spPr>
        <p:txBody>
          <a:bodyPr>
            <a:spAutoFit/>
          </a:bodyPr>
          <a:lstStyle/>
          <a:p>
            <a:pPr>
              <a:spcBef>
                <a:spcPct val="50000"/>
              </a:spcBef>
            </a:pPr>
            <a:r>
              <a:rPr lang="en-US" sz="800"/>
              <a:t>a</a:t>
            </a:r>
            <a:r>
              <a:rPr lang="en-US" sz="800" baseline="-25000"/>
              <a:t>1</a:t>
            </a:r>
            <a:endParaRPr lang="en-US" sz="800" baseline="-25000"/>
          </a:p>
        </p:txBody>
      </p:sp>
      <p:sp>
        <p:nvSpPr>
          <p:cNvPr id="45090" name="Line 34"/>
          <p:cNvSpPr>
            <a:spLocks noChangeShapeType="1"/>
          </p:cNvSpPr>
          <p:nvPr/>
        </p:nvSpPr>
        <p:spPr bwMode="auto">
          <a:xfrm>
            <a:off x="2498725" y="4351338"/>
            <a:ext cx="2381250" cy="0"/>
          </a:xfrm>
          <a:prstGeom prst="line">
            <a:avLst/>
          </a:prstGeom>
          <a:noFill/>
          <a:ln w="9525">
            <a:solidFill>
              <a:schemeClr val="hlink"/>
            </a:solidFill>
            <a:round/>
          </a:ln>
        </p:spPr>
        <p:txBody>
          <a:bodyPr/>
          <a:lstStyle/>
          <a:p>
            <a:endParaRPr lang="en-IN"/>
          </a:p>
        </p:txBody>
      </p:sp>
      <p:sp>
        <p:nvSpPr>
          <p:cNvPr id="45091" name="Text Box 35"/>
          <p:cNvSpPr txBox="1">
            <a:spLocks noChangeArrowheads="1"/>
          </p:cNvSpPr>
          <p:nvPr/>
        </p:nvSpPr>
        <p:spPr bwMode="auto">
          <a:xfrm>
            <a:off x="4687888" y="4159250"/>
            <a:ext cx="306387" cy="214313"/>
          </a:xfrm>
          <a:prstGeom prst="rect">
            <a:avLst/>
          </a:prstGeom>
          <a:noFill/>
          <a:ln w="9525">
            <a:noFill/>
            <a:miter lim="800000"/>
          </a:ln>
        </p:spPr>
        <p:txBody>
          <a:bodyPr>
            <a:spAutoFit/>
          </a:bodyPr>
          <a:lstStyle/>
          <a:p>
            <a:pPr>
              <a:spcBef>
                <a:spcPct val="50000"/>
              </a:spcBef>
            </a:pPr>
            <a:r>
              <a:rPr lang="en-US" sz="800"/>
              <a:t>f</a:t>
            </a:r>
            <a:r>
              <a:rPr lang="en-US" sz="800" baseline="-25000"/>
              <a:t>1</a:t>
            </a:r>
            <a:endParaRPr lang="en-US" sz="800" baseline="-25000"/>
          </a:p>
        </p:txBody>
      </p:sp>
      <p:sp>
        <p:nvSpPr>
          <p:cNvPr id="45092" name="Line 36"/>
          <p:cNvSpPr>
            <a:spLocks noChangeShapeType="1"/>
          </p:cNvSpPr>
          <p:nvPr/>
        </p:nvSpPr>
        <p:spPr bwMode="auto">
          <a:xfrm>
            <a:off x="3343275" y="4351338"/>
            <a:ext cx="2189163" cy="0"/>
          </a:xfrm>
          <a:prstGeom prst="line">
            <a:avLst/>
          </a:prstGeom>
          <a:noFill/>
          <a:ln w="9525">
            <a:solidFill>
              <a:schemeClr val="tx1"/>
            </a:solidFill>
            <a:round/>
          </a:ln>
        </p:spPr>
        <p:txBody>
          <a:bodyPr/>
          <a:lstStyle/>
          <a:p>
            <a:endParaRPr lang="en-IN"/>
          </a:p>
        </p:txBody>
      </p:sp>
      <p:sp>
        <p:nvSpPr>
          <p:cNvPr id="45093" name="Text Box 37"/>
          <p:cNvSpPr txBox="1">
            <a:spLocks noChangeArrowheads="1"/>
          </p:cNvSpPr>
          <p:nvPr/>
        </p:nvSpPr>
        <p:spPr bwMode="auto">
          <a:xfrm>
            <a:off x="5302250" y="4159250"/>
            <a:ext cx="306388" cy="214313"/>
          </a:xfrm>
          <a:prstGeom prst="rect">
            <a:avLst/>
          </a:prstGeom>
          <a:noFill/>
          <a:ln w="9525">
            <a:noFill/>
            <a:miter lim="800000"/>
          </a:ln>
        </p:spPr>
        <p:txBody>
          <a:bodyPr>
            <a:spAutoFit/>
          </a:bodyPr>
          <a:lstStyle/>
          <a:p>
            <a:pPr>
              <a:spcBef>
                <a:spcPct val="50000"/>
              </a:spcBef>
            </a:pPr>
            <a:r>
              <a:rPr lang="en-US" sz="800"/>
              <a:t>e</a:t>
            </a:r>
            <a:r>
              <a:rPr lang="en-US" sz="800" baseline="-25000"/>
              <a:t>1</a:t>
            </a:r>
            <a:endParaRPr lang="en-US" sz="800" baseline="-25000"/>
          </a:p>
        </p:txBody>
      </p:sp>
      <p:sp>
        <p:nvSpPr>
          <p:cNvPr id="45094" name="Line 38"/>
          <p:cNvSpPr>
            <a:spLocks noChangeShapeType="1"/>
          </p:cNvSpPr>
          <p:nvPr/>
        </p:nvSpPr>
        <p:spPr bwMode="auto">
          <a:xfrm>
            <a:off x="3765550" y="5080000"/>
            <a:ext cx="2112963" cy="0"/>
          </a:xfrm>
          <a:prstGeom prst="line">
            <a:avLst/>
          </a:prstGeom>
          <a:noFill/>
          <a:ln w="9525">
            <a:solidFill>
              <a:schemeClr val="tx1"/>
            </a:solidFill>
            <a:round/>
          </a:ln>
        </p:spPr>
        <p:txBody>
          <a:bodyPr/>
          <a:lstStyle/>
          <a:p>
            <a:endParaRPr lang="en-IN"/>
          </a:p>
        </p:txBody>
      </p:sp>
      <p:sp>
        <p:nvSpPr>
          <p:cNvPr id="45095" name="Text Box 39"/>
          <p:cNvSpPr txBox="1">
            <a:spLocks noChangeArrowheads="1"/>
          </p:cNvSpPr>
          <p:nvPr/>
        </p:nvSpPr>
        <p:spPr bwMode="auto">
          <a:xfrm>
            <a:off x="5800725" y="4965700"/>
            <a:ext cx="384175" cy="214313"/>
          </a:xfrm>
          <a:prstGeom prst="rect">
            <a:avLst/>
          </a:prstGeom>
          <a:noFill/>
          <a:ln w="9525">
            <a:noFill/>
            <a:miter lim="800000"/>
          </a:ln>
        </p:spPr>
        <p:txBody>
          <a:bodyPr>
            <a:spAutoFit/>
          </a:bodyPr>
          <a:lstStyle/>
          <a:p>
            <a:pPr>
              <a:spcBef>
                <a:spcPct val="50000"/>
              </a:spcBef>
            </a:pPr>
            <a:r>
              <a:rPr lang="en-US" sz="800"/>
              <a:t>d</a:t>
            </a:r>
            <a:r>
              <a:rPr lang="en-US" sz="800" baseline="-25000"/>
              <a:t>1</a:t>
            </a:r>
            <a:endParaRPr lang="en-US" sz="800" baseline="-25000"/>
          </a:p>
        </p:txBody>
      </p:sp>
      <p:sp>
        <p:nvSpPr>
          <p:cNvPr id="45096" name="Line 40"/>
          <p:cNvSpPr>
            <a:spLocks noChangeShapeType="1"/>
          </p:cNvSpPr>
          <p:nvPr/>
        </p:nvSpPr>
        <p:spPr bwMode="auto">
          <a:xfrm>
            <a:off x="2498725" y="5848350"/>
            <a:ext cx="2381250" cy="0"/>
          </a:xfrm>
          <a:prstGeom prst="line">
            <a:avLst/>
          </a:prstGeom>
          <a:noFill/>
          <a:ln w="9525">
            <a:solidFill>
              <a:schemeClr val="tx1"/>
            </a:solidFill>
            <a:round/>
          </a:ln>
        </p:spPr>
        <p:txBody>
          <a:bodyPr/>
          <a:lstStyle/>
          <a:p>
            <a:endParaRPr lang="en-IN"/>
          </a:p>
        </p:txBody>
      </p:sp>
      <p:sp>
        <p:nvSpPr>
          <p:cNvPr id="45097" name="Line 41"/>
          <p:cNvSpPr>
            <a:spLocks noChangeShapeType="1"/>
          </p:cNvSpPr>
          <p:nvPr/>
        </p:nvSpPr>
        <p:spPr bwMode="auto">
          <a:xfrm>
            <a:off x="4886325" y="3538538"/>
            <a:ext cx="0" cy="2303462"/>
          </a:xfrm>
          <a:prstGeom prst="line">
            <a:avLst/>
          </a:prstGeom>
          <a:noFill/>
          <a:ln w="6350">
            <a:solidFill>
              <a:schemeClr val="tx1"/>
            </a:solidFill>
            <a:round/>
          </a:ln>
        </p:spPr>
        <p:txBody>
          <a:bodyPr wrap="none" anchor="ctr"/>
          <a:lstStyle/>
          <a:p>
            <a:endParaRPr lang="en-IN"/>
          </a:p>
        </p:txBody>
      </p:sp>
      <p:sp>
        <p:nvSpPr>
          <p:cNvPr id="45098" name="Text Box 42"/>
          <p:cNvSpPr txBox="1">
            <a:spLocks noChangeArrowheads="1"/>
          </p:cNvSpPr>
          <p:nvPr/>
        </p:nvSpPr>
        <p:spPr bwMode="auto">
          <a:xfrm>
            <a:off x="4725988" y="5810250"/>
            <a:ext cx="307975" cy="214313"/>
          </a:xfrm>
          <a:prstGeom prst="rect">
            <a:avLst/>
          </a:prstGeom>
          <a:noFill/>
          <a:ln w="9525">
            <a:noFill/>
            <a:miter lim="800000"/>
          </a:ln>
        </p:spPr>
        <p:txBody>
          <a:bodyPr>
            <a:spAutoFit/>
          </a:bodyPr>
          <a:lstStyle/>
          <a:p>
            <a:pPr>
              <a:spcBef>
                <a:spcPct val="50000"/>
              </a:spcBef>
            </a:pPr>
            <a:r>
              <a:rPr lang="en-US" sz="800"/>
              <a:t>b</a:t>
            </a:r>
            <a:r>
              <a:rPr lang="en-US" sz="800" baseline="-25000"/>
              <a:t>1</a:t>
            </a:r>
            <a:endParaRPr lang="en-US" sz="800" baseline="-25000"/>
          </a:p>
        </p:txBody>
      </p:sp>
      <p:sp>
        <p:nvSpPr>
          <p:cNvPr id="45099" name="Line 43"/>
          <p:cNvSpPr>
            <a:spLocks noChangeShapeType="1"/>
          </p:cNvSpPr>
          <p:nvPr/>
        </p:nvSpPr>
        <p:spPr bwMode="auto">
          <a:xfrm>
            <a:off x="3343275" y="5848350"/>
            <a:ext cx="2189163" cy="0"/>
          </a:xfrm>
          <a:prstGeom prst="line">
            <a:avLst/>
          </a:prstGeom>
          <a:noFill/>
          <a:ln w="9525">
            <a:solidFill>
              <a:schemeClr val="tx1"/>
            </a:solidFill>
            <a:round/>
          </a:ln>
        </p:spPr>
        <p:txBody>
          <a:bodyPr/>
          <a:lstStyle/>
          <a:p>
            <a:endParaRPr lang="en-IN"/>
          </a:p>
        </p:txBody>
      </p:sp>
      <p:sp>
        <p:nvSpPr>
          <p:cNvPr id="45100" name="Line 44"/>
          <p:cNvSpPr>
            <a:spLocks noChangeShapeType="1"/>
          </p:cNvSpPr>
          <p:nvPr/>
        </p:nvSpPr>
        <p:spPr bwMode="auto">
          <a:xfrm>
            <a:off x="5532438" y="2890838"/>
            <a:ext cx="0" cy="2957512"/>
          </a:xfrm>
          <a:prstGeom prst="line">
            <a:avLst/>
          </a:prstGeom>
          <a:noFill/>
          <a:ln w="9525">
            <a:solidFill>
              <a:schemeClr val="tx1"/>
            </a:solidFill>
            <a:round/>
          </a:ln>
        </p:spPr>
        <p:txBody>
          <a:bodyPr/>
          <a:lstStyle/>
          <a:p>
            <a:endParaRPr lang="en-IN"/>
          </a:p>
        </p:txBody>
      </p:sp>
      <p:sp>
        <p:nvSpPr>
          <p:cNvPr id="45101" name="Text Box 45"/>
          <p:cNvSpPr txBox="1">
            <a:spLocks noChangeArrowheads="1"/>
          </p:cNvSpPr>
          <p:nvPr/>
        </p:nvSpPr>
        <p:spPr bwMode="auto">
          <a:xfrm>
            <a:off x="5416550" y="5810250"/>
            <a:ext cx="346075" cy="214313"/>
          </a:xfrm>
          <a:prstGeom prst="rect">
            <a:avLst/>
          </a:prstGeom>
          <a:noFill/>
          <a:ln w="9525">
            <a:noFill/>
            <a:miter lim="800000"/>
          </a:ln>
        </p:spPr>
        <p:txBody>
          <a:bodyPr>
            <a:spAutoFit/>
          </a:bodyPr>
          <a:lstStyle/>
          <a:p>
            <a:pPr>
              <a:spcBef>
                <a:spcPct val="50000"/>
              </a:spcBef>
            </a:pPr>
            <a:r>
              <a:rPr lang="en-US" sz="800"/>
              <a:t>c</a:t>
            </a:r>
            <a:r>
              <a:rPr lang="en-US" sz="800" baseline="-25000"/>
              <a:t>1</a:t>
            </a:r>
            <a:endParaRPr lang="en-US" sz="800" baseline="-25000"/>
          </a:p>
        </p:txBody>
      </p:sp>
      <p:sp>
        <p:nvSpPr>
          <p:cNvPr id="45102" name="Line 46"/>
          <p:cNvSpPr>
            <a:spLocks noChangeShapeType="1"/>
          </p:cNvSpPr>
          <p:nvPr/>
        </p:nvSpPr>
        <p:spPr bwMode="auto">
          <a:xfrm>
            <a:off x="7011988" y="3851275"/>
            <a:ext cx="1114425" cy="1843088"/>
          </a:xfrm>
          <a:prstGeom prst="line">
            <a:avLst/>
          </a:prstGeom>
          <a:noFill/>
          <a:ln w="3175">
            <a:solidFill>
              <a:schemeClr val="hlink"/>
            </a:solidFill>
            <a:round/>
          </a:ln>
        </p:spPr>
        <p:txBody>
          <a:bodyPr/>
          <a:lstStyle/>
          <a:p>
            <a:endParaRPr lang="en-IN"/>
          </a:p>
        </p:txBody>
      </p:sp>
      <p:sp>
        <p:nvSpPr>
          <p:cNvPr id="45103" name="Arc 47"/>
          <p:cNvSpPr/>
          <p:nvPr/>
        </p:nvSpPr>
        <p:spPr bwMode="auto">
          <a:xfrm rot="5400000">
            <a:off x="7028657" y="3839369"/>
            <a:ext cx="165100" cy="192087"/>
          </a:xfrm>
          <a:custGeom>
            <a:avLst/>
            <a:gdLst>
              <a:gd name="T0" fmla="*/ 0 w 18650"/>
              <a:gd name="T1" fmla="*/ 0 h 21600"/>
              <a:gd name="T2" fmla="*/ 165100 w 18650"/>
              <a:gd name="T3" fmla="*/ 95190 h 21600"/>
              <a:gd name="T4" fmla="*/ 0 w 18650"/>
              <a:gd name="T5" fmla="*/ 192087 h 21600"/>
              <a:gd name="T6" fmla="*/ 0 60000 65536"/>
              <a:gd name="T7" fmla="*/ 0 60000 65536"/>
              <a:gd name="T8" fmla="*/ 0 60000 65536"/>
              <a:gd name="T9" fmla="*/ 0 w 18650"/>
              <a:gd name="T10" fmla="*/ 0 h 21600"/>
              <a:gd name="T11" fmla="*/ 18650 w 18650"/>
              <a:gd name="T12" fmla="*/ 21600 h 21600"/>
            </a:gdLst>
            <a:ahLst/>
            <a:cxnLst>
              <a:cxn ang="T6">
                <a:pos x="T0" y="T1"/>
              </a:cxn>
              <a:cxn ang="T7">
                <a:pos x="T2" y="T3"/>
              </a:cxn>
              <a:cxn ang="T8">
                <a:pos x="T4" y="T5"/>
              </a:cxn>
            </a:cxnLst>
            <a:rect l="T9" t="T10" r="T11" b="T12"/>
            <a:pathLst>
              <a:path w="18650" h="21600" fill="none" extrusionOk="0">
                <a:moveTo>
                  <a:pt x="-1" y="0"/>
                </a:moveTo>
                <a:cubicBezTo>
                  <a:pt x="7677" y="0"/>
                  <a:pt x="14777" y="4075"/>
                  <a:pt x="18650" y="10703"/>
                </a:cubicBezTo>
              </a:path>
              <a:path w="18650" h="21600" stroke="0" extrusionOk="0">
                <a:moveTo>
                  <a:pt x="-1" y="0"/>
                </a:moveTo>
                <a:cubicBezTo>
                  <a:pt x="7677" y="0"/>
                  <a:pt x="14777" y="4075"/>
                  <a:pt x="18650" y="10703"/>
                </a:cubicBezTo>
                <a:lnTo>
                  <a:pt x="0" y="21600"/>
                </a:lnTo>
                <a:close/>
              </a:path>
            </a:pathLst>
          </a:custGeom>
          <a:noFill/>
          <a:ln w="9525">
            <a:solidFill>
              <a:schemeClr val="hlink"/>
            </a:solidFill>
            <a:round/>
          </a:ln>
        </p:spPr>
        <p:txBody>
          <a:bodyPr wrap="none" anchor="ctr"/>
          <a:lstStyle/>
          <a:p>
            <a:endParaRPr lang="en-IN"/>
          </a:p>
        </p:txBody>
      </p:sp>
      <p:sp>
        <p:nvSpPr>
          <p:cNvPr id="45104" name="Text Box 48"/>
          <p:cNvSpPr txBox="1">
            <a:spLocks noChangeArrowheads="1"/>
          </p:cNvSpPr>
          <p:nvPr/>
        </p:nvSpPr>
        <p:spPr bwMode="auto">
          <a:xfrm>
            <a:off x="7089775" y="3889375"/>
            <a:ext cx="344488" cy="214313"/>
          </a:xfrm>
          <a:prstGeom prst="rect">
            <a:avLst/>
          </a:prstGeom>
          <a:noFill/>
          <a:ln w="9525">
            <a:noFill/>
            <a:miter lim="800000"/>
          </a:ln>
        </p:spPr>
        <p:txBody>
          <a:bodyPr>
            <a:spAutoFit/>
          </a:bodyPr>
          <a:lstStyle/>
          <a:p>
            <a:pPr>
              <a:spcBef>
                <a:spcPct val="50000"/>
              </a:spcBef>
            </a:pPr>
            <a:r>
              <a:rPr lang="en-US" sz="800">
                <a:solidFill>
                  <a:schemeClr val="hlink"/>
                </a:solidFill>
              </a:rPr>
              <a:t>60° </a:t>
            </a:r>
            <a:endParaRPr lang="en-US" sz="800">
              <a:solidFill>
                <a:schemeClr val="hlink"/>
              </a:solidFill>
            </a:endParaRPr>
          </a:p>
        </p:txBody>
      </p:sp>
      <p:sp>
        <p:nvSpPr>
          <p:cNvPr id="45105" name="AutoShape 49"/>
          <p:cNvSpPr>
            <a:spLocks noChangeArrowheads="1"/>
          </p:cNvSpPr>
          <p:nvPr/>
        </p:nvSpPr>
        <p:spPr bwMode="auto">
          <a:xfrm rot="3534906">
            <a:off x="6949281" y="4067969"/>
            <a:ext cx="1303338" cy="1485900"/>
          </a:xfrm>
          <a:prstGeom prst="hexagon">
            <a:avLst>
              <a:gd name="adj" fmla="val 25000"/>
              <a:gd name="vf" fmla="val 115470"/>
            </a:avLst>
          </a:prstGeom>
          <a:gradFill rotWithShape="1">
            <a:gsLst>
              <a:gs pos="0">
                <a:schemeClr val="bg1">
                  <a:alpha val="0"/>
                </a:schemeClr>
              </a:gs>
              <a:gs pos="100000">
                <a:schemeClr val="bg1">
                  <a:gamma/>
                  <a:shade val="46275"/>
                  <a:invGamma/>
                  <a:alpha val="0"/>
                </a:schemeClr>
              </a:gs>
            </a:gsLst>
            <a:lin ang="5400000" scaled="1"/>
          </a:gradFill>
          <a:ln w="22225">
            <a:solidFill>
              <a:schemeClr val="tx1"/>
            </a:solidFill>
            <a:miter lim="800000"/>
          </a:ln>
          <a:effectLst/>
        </p:spPr>
        <p:txBody>
          <a:bodyPr wrap="none" anchor="ctr"/>
          <a:lstStyle/>
          <a:p>
            <a:pPr>
              <a:defRPr/>
            </a:pPr>
            <a:endParaRPr lang="en-IN"/>
          </a:p>
        </p:txBody>
      </p:sp>
      <p:sp>
        <p:nvSpPr>
          <p:cNvPr id="45106" name="Text Box 50"/>
          <p:cNvSpPr txBox="1">
            <a:spLocks noChangeArrowheads="1"/>
          </p:cNvSpPr>
          <p:nvPr/>
        </p:nvSpPr>
        <p:spPr bwMode="auto">
          <a:xfrm>
            <a:off x="7050088" y="4119563"/>
            <a:ext cx="306387" cy="214312"/>
          </a:xfrm>
          <a:prstGeom prst="rect">
            <a:avLst/>
          </a:prstGeom>
          <a:noFill/>
          <a:ln w="9525">
            <a:noFill/>
            <a:miter lim="800000"/>
          </a:ln>
        </p:spPr>
        <p:txBody>
          <a:bodyPr>
            <a:spAutoFit/>
          </a:bodyPr>
          <a:lstStyle/>
          <a:p>
            <a:pPr>
              <a:spcBef>
                <a:spcPct val="50000"/>
              </a:spcBef>
            </a:pPr>
            <a:r>
              <a:rPr lang="en-US" sz="800"/>
              <a:t>a</a:t>
            </a:r>
            <a:r>
              <a:rPr lang="en-US" sz="800" baseline="-25000"/>
              <a:t>1</a:t>
            </a:r>
            <a:endParaRPr lang="en-US" sz="800" baseline="-25000"/>
          </a:p>
        </p:txBody>
      </p:sp>
      <p:sp>
        <p:nvSpPr>
          <p:cNvPr id="45107" name="Text Box 51"/>
          <p:cNvSpPr txBox="1">
            <a:spLocks noChangeArrowheads="1"/>
          </p:cNvSpPr>
          <p:nvPr/>
        </p:nvSpPr>
        <p:spPr bwMode="auto">
          <a:xfrm>
            <a:off x="6578600" y="4695825"/>
            <a:ext cx="382588" cy="398463"/>
          </a:xfrm>
          <a:prstGeom prst="rect">
            <a:avLst/>
          </a:prstGeom>
          <a:noFill/>
          <a:ln w="9525">
            <a:noFill/>
            <a:miter lim="800000"/>
          </a:ln>
        </p:spPr>
        <p:txBody>
          <a:bodyPr>
            <a:spAutoFit/>
          </a:bodyPr>
          <a:lstStyle/>
          <a:p>
            <a:pPr>
              <a:spcBef>
                <a:spcPct val="50000"/>
              </a:spcBef>
            </a:pPr>
            <a:r>
              <a:rPr lang="en-US" sz="800"/>
              <a:t>b</a:t>
            </a:r>
            <a:r>
              <a:rPr lang="en-US" sz="800" baseline="-25000"/>
              <a:t>1</a:t>
            </a:r>
            <a:endParaRPr lang="en-US" sz="800" baseline="-25000"/>
          </a:p>
          <a:p>
            <a:pPr>
              <a:spcBef>
                <a:spcPct val="50000"/>
              </a:spcBef>
            </a:pPr>
            <a:endParaRPr lang="en-US" sz="800"/>
          </a:p>
        </p:txBody>
      </p:sp>
      <p:sp>
        <p:nvSpPr>
          <p:cNvPr id="45108" name="Text Box 52"/>
          <p:cNvSpPr txBox="1">
            <a:spLocks noChangeArrowheads="1"/>
          </p:cNvSpPr>
          <p:nvPr/>
        </p:nvSpPr>
        <p:spPr bwMode="auto">
          <a:xfrm>
            <a:off x="6973888" y="5426075"/>
            <a:ext cx="269875" cy="398463"/>
          </a:xfrm>
          <a:prstGeom prst="rect">
            <a:avLst/>
          </a:prstGeom>
          <a:noFill/>
          <a:ln w="9525">
            <a:noFill/>
            <a:miter lim="800000"/>
          </a:ln>
        </p:spPr>
        <p:txBody>
          <a:bodyPr>
            <a:spAutoFit/>
          </a:bodyPr>
          <a:lstStyle/>
          <a:p>
            <a:pPr>
              <a:spcBef>
                <a:spcPct val="50000"/>
              </a:spcBef>
            </a:pPr>
            <a:r>
              <a:rPr lang="en-US" sz="800"/>
              <a:t>c</a:t>
            </a:r>
            <a:r>
              <a:rPr lang="en-US" sz="800" baseline="-25000"/>
              <a:t>1</a:t>
            </a:r>
            <a:endParaRPr lang="en-US" sz="800" baseline="-25000"/>
          </a:p>
          <a:p>
            <a:pPr>
              <a:spcBef>
                <a:spcPct val="50000"/>
              </a:spcBef>
            </a:pPr>
            <a:endParaRPr lang="en-US" sz="800"/>
          </a:p>
        </p:txBody>
      </p:sp>
      <p:sp>
        <p:nvSpPr>
          <p:cNvPr id="45109" name="Text Box 53"/>
          <p:cNvSpPr txBox="1">
            <a:spLocks noChangeArrowheads="1"/>
          </p:cNvSpPr>
          <p:nvPr/>
        </p:nvSpPr>
        <p:spPr bwMode="auto">
          <a:xfrm>
            <a:off x="7742238" y="5349875"/>
            <a:ext cx="306387" cy="398463"/>
          </a:xfrm>
          <a:prstGeom prst="rect">
            <a:avLst/>
          </a:prstGeom>
          <a:noFill/>
          <a:ln w="9525">
            <a:noFill/>
            <a:miter lim="800000"/>
          </a:ln>
        </p:spPr>
        <p:txBody>
          <a:bodyPr>
            <a:spAutoFit/>
          </a:bodyPr>
          <a:lstStyle/>
          <a:p>
            <a:pPr>
              <a:spcBef>
                <a:spcPct val="50000"/>
              </a:spcBef>
            </a:pPr>
            <a:r>
              <a:rPr lang="en-US" sz="800"/>
              <a:t>d</a:t>
            </a:r>
            <a:r>
              <a:rPr lang="en-US" sz="800" baseline="-25000"/>
              <a:t>1</a:t>
            </a:r>
            <a:endParaRPr lang="en-US" sz="800" baseline="-25000"/>
          </a:p>
          <a:p>
            <a:pPr>
              <a:spcBef>
                <a:spcPct val="50000"/>
              </a:spcBef>
            </a:pPr>
            <a:endParaRPr lang="en-US" sz="800"/>
          </a:p>
        </p:txBody>
      </p:sp>
      <p:sp>
        <p:nvSpPr>
          <p:cNvPr id="45110" name="Text Box 54"/>
          <p:cNvSpPr txBox="1">
            <a:spLocks noChangeArrowheads="1"/>
          </p:cNvSpPr>
          <p:nvPr/>
        </p:nvSpPr>
        <p:spPr bwMode="auto">
          <a:xfrm>
            <a:off x="8318500" y="4543425"/>
            <a:ext cx="307975" cy="214313"/>
          </a:xfrm>
          <a:prstGeom prst="rect">
            <a:avLst/>
          </a:prstGeom>
          <a:noFill/>
          <a:ln w="9525">
            <a:noFill/>
            <a:miter lim="800000"/>
          </a:ln>
        </p:spPr>
        <p:txBody>
          <a:bodyPr>
            <a:spAutoFit/>
          </a:bodyPr>
          <a:lstStyle/>
          <a:p>
            <a:pPr>
              <a:spcBef>
                <a:spcPct val="50000"/>
              </a:spcBef>
            </a:pPr>
            <a:r>
              <a:rPr lang="en-US" sz="800"/>
              <a:t>e</a:t>
            </a:r>
            <a:r>
              <a:rPr lang="en-US" sz="800" baseline="-25000"/>
              <a:t>1</a:t>
            </a:r>
            <a:endParaRPr lang="en-US" sz="800" baseline="-25000"/>
          </a:p>
        </p:txBody>
      </p:sp>
      <p:sp>
        <p:nvSpPr>
          <p:cNvPr id="45111" name="Text Box 55"/>
          <p:cNvSpPr txBox="1">
            <a:spLocks noChangeArrowheads="1"/>
          </p:cNvSpPr>
          <p:nvPr/>
        </p:nvSpPr>
        <p:spPr bwMode="auto">
          <a:xfrm>
            <a:off x="7934325" y="3967163"/>
            <a:ext cx="284163" cy="214312"/>
          </a:xfrm>
          <a:prstGeom prst="rect">
            <a:avLst/>
          </a:prstGeom>
          <a:noFill/>
          <a:ln w="9525">
            <a:noFill/>
            <a:miter lim="800000"/>
          </a:ln>
        </p:spPr>
        <p:txBody>
          <a:bodyPr>
            <a:spAutoFit/>
          </a:bodyPr>
          <a:lstStyle/>
          <a:p>
            <a:pPr>
              <a:spcBef>
                <a:spcPct val="50000"/>
              </a:spcBef>
            </a:pPr>
            <a:r>
              <a:rPr lang="en-US" sz="800"/>
              <a:t>f</a:t>
            </a:r>
            <a:r>
              <a:rPr lang="en-US" sz="800" baseline="-25000"/>
              <a:t>1</a:t>
            </a:r>
            <a:endParaRPr lang="en-US" sz="800" baseline="-25000"/>
          </a:p>
        </p:txBody>
      </p:sp>
      <p:sp>
        <p:nvSpPr>
          <p:cNvPr id="45112" name="Line 56"/>
          <p:cNvSpPr>
            <a:spLocks noChangeShapeType="1"/>
          </p:cNvSpPr>
          <p:nvPr/>
        </p:nvSpPr>
        <p:spPr bwMode="auto">
          <a:xfrm flipV="1">
            <a:off x="7248525" y="3873500"/>
            <a:ext cx="0" cy="393700"/>
          </a:xfrm>
          <a:prstGeom prst="line">
            <a:avLst/>
          </a:prstGeom>
          <a:noFill/>
          <a:ln w="3175">
            <a:solidFill>
              <a:schemeClr val="tx1"/>
            </a:solidFill>
            <a:round/>
          </a:ln>
        </p:spPr>
        <p:txBody>
          <a:bodyPr/>
          <a:lstStyle/>
          <a:p>
            <a:endParaRPr lang="en-IN"/>
          </a:p>
        </p:txBody>
      </p:sp>
      <p:sp>
        <p:nvSpPr>
          <p:cNvPr id="45113" name="Line 57"/>
          <p:cNvSpPr>
            <a:spLocks noChangeShapeType="1"/>
          </p:cNvSpPr>
          <p:nvPr/>
        </p:nvSpPr>
        <p:spPr bwMode="auto">
          <a:xfrm flipH="1" flipV="1">
            <a:off x="6784975" y="3576638"/>
            <a:ext cx="0" cy="1323975"/>
          </a:xfrm>
          <a:prstGeom prst="line">
            <a:avLst/>
          </a:prstGeom>
          <a:noFill/>
          <a:ln w="3175">
            <a:solidFill>
              <a:schemeClr val="tx1"/>
            </a:solidFill>
            <a:round/>
          </a:ln>
        </p:spPr>
        <p:txBody>
          <a:bodyPr/>
          <a:lstStyle/>
          <a:p>
            <a:endParaRPr lang="en-IN"/>
          </a:p>
        </p:txBody>
      </p:sp>
      <p:sp>
        <p:nvSpPr>
          <p:cNvPr id="45114" name="Line 58"/>
          <p:cNvSpPr>
            <a:spLocks noChangeShapeType="1"/>
          </p:cNvSpPr>
          <p:nvPr/>
        </p:nvSpPr>
        <p:spPr bwMode="auto">
          <a:xfrm flipV="1">
            <a:off x="7116763" y="2890838"/>
            <a:ext cx="0" cy="2571750"/>
          </a:xfrm>
          <a:prstGeom prst="line">
            <a:avLst/>
          </a:prstGeom>
          <a:noFill/>
          <a:ln w="9525">
            <a:solidFill>
              <a:schemeClr val="tx1"/>
            </a:solidFill>
            <a:round/>
          </a:ln>
        </p:spPr>
        <p:txBody>
          <a:bodyPr/>
          <a:lstStyle/>
          <a:p>
            <a:endParaRPr lang="en-IN"/>
          </a:p>
        </p:txBody>
      </p:sp>
      <p:sp>
        <p:nvSpPr>
          <p:cNvPr id="45115" name="Line 59"/>
          <p:cNvSpPr>
            <a:spLocks noChangeShapeType="1"/>
          </p:cNvSpPr>
          <p:nvPr/>
        </p:nvSpPr>
        <p:spPr bwMode="auto">
          <a:xfrm flipV="1">
            <a:off x="7934325" y="2546350"/>
            <a:ext cx="0" cy="2803525"/>
          </a:xfrm>
          <a:prstGeom prst="line">
            <a:avLst/>
          </a:prstGeom>
          <a:noFill/>
          <a:ln w="9525">
            <a:solidFill>
              <a:schemeClr val="tx1"/>
            </a:solidFill>
            <a:round/>
          </a:ln>
        </p:spPr>
        <p:txBody>
          <a:bodyPr/>
          <a:lstStyle/>
          <a:p>
            <a:endParaRPr lang="en-IN"/>
          </a:p>
        </p:txBody>
      </p:sp>
      <p:sp>
        <p:nvSpPr>
          <p:cNvPr id="45116" name="Line 60"/>
          <p:cNvSpPr>
            <a:spLocks noChangeShapeType="1"/>
          </p:cNvSpPr>
          <p:nvPr/>
        </p:nvSpPr>
        <p:spPr bwMode="auto">
          <a:xfrm flipV="1">
            <a:off x="8405813" y="2895600"/>
            <a:ext cx="0" cy="1804988"/>
          </a:xfrm>
          <a:prstGeom prst="line">
            <a:avLst/>
          </a:prstGeom>
          <a:noFill/>
          <a:ln w="9525">
            <a:solidFill>
              <a:schemeClr val="tx1"/>
            </a:solidFill>
            <a:round/>
          </a:ln>
        </p:spPr>
        <p:txBody>
          <a:bodyPr/>
          <a:lstStyle/>
          <a:p>
            <a:endParaRPr lang="en-IN"/>
          </a:p>
        </p:txBody>
      </p:sp>
      <p:sp>
        <p:nvSpPr>
          <p:cNvPr id="45117" name="Line 61"/>
          <p:cNvSpPr>
            <a:spLocks noChangeShapeType="1"/>
          </p:cNvSpPr>
          <p:nvPr/>
        </p:nvSpPr>
        <p:spPr bwMode="auto">
          <a:xfrm flipV="1">
            <a:off x="8056563" y="3560763"/>
            <a:ext cx="0" cy="582612"/>
          </a:xfrm>
          <a:prstGeom prst="line">
            <a:avLst/>
          </a:prstGeom>
          <a:noFill/>
          <a:ln w="9525">
            <a:solidFill>
              <a:schemeClr val="tx1"/>
            </a:solidFill>
            <a:round/>
          </a:ln>
        </p:spPr>
        <p:txBody>
          <a:bodyPr/>
          <a:lstStyle/>
          <a:p>
            <a:endParaRPr lang="en-IN"/>
          </a:p>
        </p:txBody>
      </p:sp>
      <p:sp>
        <p:nvSpPr>
          <p:cNvPr id="45118" name="Line 62"/>
          <p:cNvSpPr>
            <a:spLocks noChangeShapeType="1"/>
          </p:cNvSpPr>
          <p:nvPr/>
        </p:nvSpPr>
        <p:spPr bwMode="auto">
          <a:xfrm>
            <a:off x="4886325" y="3544888"/>
            <a:ext cx="3184525" cy="0"/>
          </a:xfrm>
          <a:prstGeom prst="line">
            <a:avLst/>
          </a:prstGeom>
          <a:noFill/>
          <a:ln w="9525">
            <a:solidFill>
              <a:schemeClr val="tx1"/>
            </a:solidFill>
            <a:round/>
          </a:ln>
        </p:spPr>
        <p:txBody>
          <a:bodyPr/>
          <a:lstStyle/>
          <a:p>
            <a:endParaRPr lang="en-IN"/>
          </a:p>
        </p:txBody>
      </p:sp>
      <p:sp>
        <p:nvSpPr>
          <p:cNvPr id="45119" name="Line 63"/>
          <p:cNvSpPr>
            <a:spLocks noChangeShapeType="1"/>
          </p:cNvSpPr>
          <p:nvPr/>
        </p:nvSpPr>
        <p:spPr bwMode="auto">
          <a:xfrm>
            <a:off x="5518150" y="2908300"/>
            <a:ext cx="2873375" cy="0"/>
          </a:xfrm>
          <a:prstGeom prst="line">
            <a:avLst/>
          </a:prstGeom>
          <a:noFill/>
          <a:ln w="9525">
            <a:solidFill>
              <a:schemeClr val="tx1"/>
            </a:solidFill>
            <a:round/>
          </a:ln>
        </p:spPr>
        <p:txBody>
          <a:bodyPr/>
          <a:lstStyle/>
          <a:p>
            <a:endParaRPr lang="en-IN"/>
          </a:p>
        </p:txBody>
      </p:sp>
      <p:sp>
        <p:nvSpPr>
          <p:cNvPr id="45120" name="Line 64"/>
          <p:cNvSpPr>
            <a:spLocks noChangeShapeType="1"/>
          </p:cNvSpPr>
          <p:nvPr/>
        </p:nvSpPr>
        <p:spPr bwMode="auto">
          <a:xfrm>
            <a:off x="5867400" y="2546350"/>
            <a:ext cx="2066925" cy="0"/>
          </a:xfrm>
          <a:prstGeom prst="line">
            <a:avLst/>
          </a:prstGeom>
          <a:noFill/>
          <a:ln w="9525">
            <a:solidFill>
              <a:schemeClr val="tx1"/>
            </a:solidFill>
            <a:round/>
          </a:ln>
        </p:spPr>
        <p:txBody>
          <a:bodyPr/>
          <a:lstStyle/>
          <a:p>
            <a:endParaRPr lang="en-IN"/>
          </a:p>
        </p:txBody>
      </p:sp>
      <p:sp>
        <p:nvSpPr>
          <p:cNvPr id="45121" name="Oval 65"/>
          <p:cNvSpPr>
            <a:spLocks noChangeArrowheads="1"/>
          </p:cNvSpPr>
          <p:nvPr/>
        </p:nvSpPr>
        <p:spPr bwMode="auto">
          <a:xfrm>
            <a:off x="7243763" y="3851275"/>
            <a:ext cx="26987" cy="26988"/>
          </a:xfrm>
          <a:prstGeom prst="ellipse">
            <a:avLst/>
          </a:prstGeom>
          <a:solidFill>
            <a:srgbClr val="FF0000"/>
          </a:solidFill>
          <a:ln w="9525">
            <a:solidFill>
              <a:schemeClr val="tx1"/>
            </a:solidFill>
            <a:round/>
          </a:ln>
        </p:spPr>
        <p:txBody>
          <a:bodyPr wrap="none" anchor="ctr"/>
          <a:lstStyle/>
          <a:p>
            <a:endParaRPr lang="en-IN"/>
          </a:p>
        </p:txBody>
      </p:sp>
      <p:sp>
        <p:nvSpPr>
          <p:cNvPr id="45122" name="Oval 66"/>
          <p:cNvSpPr>
            <a:spLocks noChangeArrowheads="1"/>
          </p:cNvSpPr>
          <p:nvPr/>
        </p:nvSpPr>
        <p:spPr bwMode="auto">
          <a:xfrm>
            <a:off x="6770688" y="3549650"/>
            <a:ext cx="26987" cy="26988"/>
          </a:xfrm>
          <a:prstGeom prst="ellipse">
            <a:avLst/>
          </a:prstGeom>
          <a:solidFill>
            <a:srgbClr val="FF0000"/>
          </a:solidFill>
          <a:ln w="9525">
            <a:solidFill>
              <a:schemeClr val="tx1"/>
            </a:solidFill>
            <a:round/>
          </a:ln>
        </p:spPr>
        <p:txBody>
          <a:bodyPr wrap="none" anchor="ctr"/>
          <a:lstStyle/>
          <a:p>
            <a:endParaRPr lang="en-IN"/>
          </a:p>
        </p:txBody>
      </p:sp>
      <p:sp>
        <p:nvSpPr>
          <p:cNvPr id="45123" name="Oval 67"/>
          <p:cNvSpPr>
            <a:spLocks noChangeArrowheads="1"/>
          </p:cNvSpPr>
          <p:nvPr/>
        </p:nvSpPr>
        <p:spPr bwMode="auto">
          <a:xfrm>
            <a:off x="7102475" y="2890838"/>
            <a:ext cx="26988" cy="26987"/>
          </a:xfrm>
          <a:prstGeom prst="ellipse">
            <a:avLst/>
          </a:prstGeom>
          <a:solidFill>
            <a:srgbClr val="FF0000"/>
          </a:solidFill>
          <a:ln w="9525">
            <a:solidFill>
              <a:schemeClr val="tx1"/>
            </a:solidFill>
            <a:round/>
          </a:ln>
        </p:spPr>
        <p:txBody>
          <a:bodyPr wrap="none" anchor="ctr"/>
          <a:lstStyle/>
          <a:p>
            <a:endParaRPr lang="en-IN"/>
          </a:p>
        </p:txBody>
      </p:sp>
      <p:sp>
        <p:nvSpPr>
          <p:cNvPr id="45124" name="Oval 68"/>
          <p:cNvSpPr>
            <a:spLocks noChangeArrowheads="1"/>
          </p:cNvSpPr>
          <p:nvPr/>
        </p:nvSpPr>
        <p:spPr bwMode="auto">
          <a:xfrm>
            <a:off x="7913688" y="2532063"/>
            <a:ext cx="26987" cy="26987"/>
          </a:xfrm>
          <a:prstGeom prst="ellipse">
            <a:avLst/>
          </a:prstGeom>
          <a:solidFill>
            <a:srgbClr val="FF0000"/>
          </a:solidFill>
          <a:ln w="9525">
            <a:solidFill>
              <a:schemeClr val="tx1"/>
            </a:solidFill>
            <a:round/>
          </a:ln>
        </p:spPr>
        <p:txBody>
          <a:bodyPr wrap="none" anchor="ctr"/>
          <a:lstStyle/>
          <a:p>
            <a:endParaRPr lang="en-IN"/>
          </a:p>
        </p:txBody>
      </p:sp>
      <p:sp>
        <p:nvSpPr>
          <p:cNvPr id="45125" name="Oval 69"/>
          <p:cNvSpPr>
            <a:spLocks noChangeArrowheads="1"/>
          </p:cNvSpPr>
          <p:nvPr/>
        </p:nvSpPr>
        <p:spPr bwMode="auto">
          <a:xfrm>
            <a:off x="8391525" y="2906713"/>
            <a:ext cx="26988" cy="26987"/>
          </a:xfrm>
          <a:prstGeom prst="ellipse">
            <a:avLst/>
          </a:prstGeom>
          <a:solidFill>
            <a:srgbClr val="FF0000"/>
          </a:solidFill>
          <a:ln w="9525">
            <a:solidFill>
              <a:schemeClr val="tx1"/>
            </a:solidFill>
            <a:round/>
          </a:ln>
        </p:spPr>
        <p:txBody>
          <a:bodyPr wrap="none" anchor="ctr"/>
          <a:lstStyle/>
          <a:p>
            <a:endParaRPr lang="en-IN"/>
          </a:p>
        </p:txBody>
      </p:sp>
      <p:sp>
        <p:nvSpPr>
          <p:cNvPr id="45126" name="Oval 70"/>
          <p:cNvSpPr>
            <a:spLocks noChangeArrowheads="1"/>
          </p:cNvSpPr>
          <p:nvPr/>
        </p:nvSpPr>
        <p:spPr bwMode="auto">
          <a:xfrm>
            <a:off x="8042275" y="3549650"/>
            <a:ext cx="26988" cy="26988"/>
          </a:xfrm>
          <a:prstGeom prst="ellipse">
            <a:avLst/>
          </a:prstGeom>
          <a:solidFill>
            <a:srgbClr val="FF0000"/>
          </a:solidFill>
          <a:ln w="9525">
            <a:solidFill>
              <a:schemeClr val="tx1"/>
            </a:solidFill>
            <a:round/>
          </a:ln>
        </p:spPr>
        <p:txBody>
          <a:bodyPr wrap="none" anchor="ctr"/>
          <a:lstStyle/>
          <a:p>
            <a:endParaRPr lang="en-IN"/>
          </a:p>
        </p:txBody>
      </p:sp>
      <p:sp>
        <p:nvSpPr>
          <p:cNvPr id="45127" name="Text Box 71"/>
          <p:cNvSpPr txBox="1">
            <a:spLocks noChangeArrowheads="1"/>
          </p:cNvSpPr>
          <p:nvPr/>
        </p:nvSpPr>
        <p:spPr bwMode="auto">
          <a:xfrm>
            <a:off x="7129463" y="3659188"/>
            <a:ext cx="330200" cy="214312"/>
          </a:xfrm>
          <a:prstGeom prst="rect">
            <a:avLst/>
          </a:prstGeom>
          <a:noFill/>
          <a:ln w="9525">
            <a:noFill/>
            <a:miter lim="800000"/>
          </a:ln>
        </p:spPr>
        <p:txBody>
          <a:bodyPr>
            <a:spAutoFit/>
          </a:bodyPr>
          <a:lstStyle/>
          <a:p>
            <a:pPr>
              <a:spcBef>
                <a:spcPct val="50000"/>
              </a:spcBef>
            </a:pPr>
            <a:r>
              <a:rPr lang="en-US" sz="800"/>
              <a:t>a</a:t>
            </a:r>
            <a:r>
              <a:rPr lang="en-US" sz="800" baseline="-25000"/>
              <a:t>1</a:t>
            </a:r>
            <a:r>
              <a:rPr lang="en-US" sz="800"/>
              <a:t>’</a:t>
            </a:r>
            <a:endParaRPr lang="en-US" sz="800"/>
          </a:p>
        </p:txBody>
      </p:sp>
      <p:sp>
        <p:nvSpPr>
          <p:cNvPr id="45128" name="Text Box 72"/>
          <p:cNvSpPr txBox="1">
            <a:spLocks noChangeArrowheads="1"/>
          </p:cNvSpPr>
          <p:nvPr/>
        </p:nvSpPr>
        <p:spPr bwMode="auto">
          <a:xfrm>
            <a:off x="6578600" y="3362325"/>
            <a:ext cx="312738" cy="214313"/>
          </a:xfrm>
          <a:prstGeom prst="rect">
            <a:avLst/>
          </a:prstGeom>
          <a:noFill/>
          <a:ln w="9525">
            <a:noFill/>
            <a:miter lim="800000"/>
          </a:ln>
        </p:spPr>
        <p:txBody>
          <a:bodyPr>
            <a:spAutoFit/>
          </a:bodyPr>
          <a:lstStyle/>
          <a:p>
            <a:pPr>
              <a:spcBef>
                <a:spcPct val="50000"/>
              </a:spcBef>
            </a:pPr>
            <a:r>
              <a:rPr lang="en-US" sz="800"/>
              <a:t>b</a:t>
            </a:r>
            <a:r>
              <a:rPr lang="en-US" sz="800" baseline="-25000"/>
              <a:t>1</a:t>
            </a:r>
            <a:r>
              <a:rPr lang="en-US" sz="800"/>
              <a:t>’</a:t>
            </a:r>
            <a:endParaRPr lang="en-US" sz="800" baseline="-25000"/>
          </a:p>
        </p:txBody>
      </p:sp>
      <p:sp>
        <p:nvSpPr>
          <p:cNvPr id="45129" name="Text Box 73"/>
          <p:cNvSpPr txBox="1">
            <a:spLocks noChangeArrowheads="1"/>
          </p:cNvSpPr>
          <p:nvPr/>
        </p:nvSpPr>
        <p:spPr bwMode="auto">
          <a:xfrm>
            <a:off x="6875463" y="2690813"/>
            <a:ext cx="331787" cy="398462"/>
          </a:xfrm>
          <a:prstGeom prst="rect">
            <a:avLst/>
          </a:prstGeom>
          <a:noFill/>
          <a:ln w="9525">
            <a:noFill/>
            <a:miter lim="800000"/>
          </a:ln>
        </p:spPr>
        <p:txBody>
          <a:bodyPr>
            <a:spAutoFit/>
          </a:bodyPr>
          <a:lstStyle/>
          <a:p>
            <a:pPr>
              <a:spcBef>
                <a:spcPct val="50000"/>
              </a:spcBef>
            </a:pPr>
            <a:r>
              <a:rPr lang="en-US" sz="800"/>
              <a:t>c</a:t>
            </a:r>
            <a:r>
              <a:rPr lang="en-US" sz="800" baseline="-25000"/>
              <a:t>1</a:t>
            </a:r>
            <a:r>
              <a:rPr lang="en-US" sz="800"/>
              <a:t>’</a:t>
            </a:r>
            <a:endParaRPr lang="en-US" sz="800" baseline="-25000"/>
          </a:p>
          <a:p>
            <a:pPr>
              <a:spcBef>
                <a:spcPct val="50000"/>
              </a:spcBef>
            </a:pPr>
            <a:endParaRPr lang="en-US" sz="800"/>
          </a:p>
        </p:txBody>
      </p:sp>
      <p:sp>
        <p:nvSpPr>
          <p:cNvPr id="45130" name="Text Box 74"/>
          <p:cNvSpPr txBox="1">
            <a:spLocks noChangeArrowheads="1"/>
          </p:cNvSpPr>
          <p:nvPr/>
        </p:nvSpPr>
        <p:spPr bwMode="auto">
          <a:xfrm>
            <a:off x="7913688" y="2406650"/>
            <a:ext cx="304800" cy="582613"/>
          </a:xfrm>
          <a:prstGeom prst="rect">
            <a:avLst/>
          </a:prstGeom>
          <a:noFill/>
          <a:ln w="9525">
            <a:noFill/>
            <a:miter lim="800000"/>
          </a:ln>
        </p:spPr>
        <p:txBody>
          <a:bodyPr>
            <a:spAutoFit/>
          </a:bodyPr>
          <a:lstStyle/>
          <a:p>
            <a:pPr>
              <a:spcBef>
                <a:spcPct val="50000"/>
              </a:spcBef>
            </a:pPr>
            <a:r>
              <a:rPr lang="en-US" sz="800"/>
              <a:t>d</a:t>
            </a:r>
            <a:r>
              <a:rPr lang="en-US" sz="800" baseline="-25000"/>
              <a:t>1</a:t>
            </a:r>
            <a:r>
              <a:rPr lang="en-US" sz="800"/>
              <a:t>’</a:t>
            </a:r>
            <a:endParaRPr lang="en-US" sz="800" baseline="-25000"/>
          </a:p>
          <a:p>
            <a:pPr>
              <a:spcBef>
                <a:spcPct val="50000"/>
              </a:spcBef>
            </a:pPr>
            <a:endParaRPr lang="en-US" sz="800"/>
          </a:p>
          <a:p>
            <a:pPr>
              <a:spcBef>
                <a:spcPct val="50000"/>
              </a:spcBef>
            </a:pPr>
            <a:endParaRPr lang="en-US" sz="800"/>
          </a:p>
        </p:txBody>
      </p:sp>
      <p:sp>
        <p:nvSpPr>
          <p:cNvPr id="45131" name="Text Box 75"/>
          <p:cNvSpPr txBox="1">
            <a:spLocks noChangeArrowheads="1"/>
          </p:cNvSpPr>
          <p:nvPr/>
        </p:nvSpPr>
        <p:spPr bwMode="auto">
          <a:xfrm>
            <a:off x="8343900" y="2774950"/>
            <a:ext cx="317500" cy="214313"/>
          </a:xfrm>
          <a:prstGeom prst="rect">
            <a:avLst/>
          </a:prstGeom>
          <a:noFill/>
          <a:ln w="9525">
            <a:noFill/>
            <a:miter lim="800000"/>
          </a:ln>
        </p:spPr>
        <p:txBody>
          <a:bodyPr>
            <a:spAutoFit/>
          </a:bodyPr>
          <a:lstStyle/>
          <a:p>
            <a:pPr>
              <a:spcBef>
                <a:spcPct val="50000"/>
              </a:spcBef>
            </a:pPr>
            <a:r>
              <a:rPr lang="en-US" sz="800"/>
              <a:t>e</a:t>
            </a:r>
            <a:r>
              <a:rPr lang="en-US" sz="800" baseline="-25000"/>
              <a:t>1</a:t>
            </a:r>
            <a:r>
              <a:rPr lang="en-US" sz="800"/>
              <a:t>’</a:t>
            </a:r>
            <a:endParaRPr lang="en-US" sz="800" baseline="-25000"/>
          </a:p>
        </p:txBody>
      </p:sp>
      <p:sp>
        <p:nvSpPr>
          <p:cNvPr id="45132" name="Text Box 76"/>
          <p:cNvSpPr txBox="1">
            <a:spLocks noChangeArrowheads="1"/>
          </p:cNvSpPr>
          <p:nvPr/>
        </p:nvSpPr>
        <p:spPr bwMode="auto">
          <a:xfrm>
            <a:off x="8048625" y="3468688"/>
            <a:ext cx="407988" cy="214312"/>
          </a:xfrm>
          <a:prstGeom prst="rect">
            <a:avLst/>
          </a:prstGeom>
          <a:noFill/>
          <a:ln w="9525">
            <a:noFill/>
            <a:miter lim="800000"/>
          </a:ln>
        </p:spPr>
        <p:txBody>
          <a:bodyPr>
            <a:spAutoFit/>
          </a:bodyPr>
          <a:lstStyle/>
          <a:p>
            <a:pPr>
              <a:spcBef>
                <a:spcPct val="50000"/>
              </a:spcBef>
            </a:pPr>
            <a:r>
              <a:rPr lang="en-US" sz="800"/>
              <a:t>f</a:t>
            </a:r>
            <a:r>
              <a:rPr lang="en-US" sz="800" baseline="-25000"/>
              <a:t>1</a:t>
            </a:r>
            <a:r>
              <a:rPr lang="en-US" sz="800"/>
              <a:t>’</a:t>
            </a:r>
            <a:endParaRPr lang="en-US" sz="800" baseline="-25000"/>
          </a:p>
        </p:txBody>
      </p:sp>
      <p:sp>
        <p:nvSpPr>
          <p:cNvPr id="45133" name="Line 77"/>
          <p:cNvSpPr>
            <a:spLocks noChangeShapeType="1"/>
          </p:cNvSpPr>
          <p:nvPr/>
        </p:nvSpPr>
        <p:spPr bwMode="auto">
          <a:xfrm flipH="1" flipV="1">
            <a:off x="6781800" y="3576638"/>
            <a:ext cx="461963" cy="284162"/>
          </a:xfrm>
          <a:prstGeom prst="line">
            <a:avLst/>
          </a:prstGeom>
          <a:noFill/>
          <a:ln w="22225">
            <a:solidFill>
              <a:schemeClr val="tx1"/>
            </a:solidFill>
            <a:round/>
          </a:ln>
        </p:spPr>
        <p:txBody>
          <a:bodyPr/>
          <a:lstStyle/>
          <a:p>
            <a:endParaRPr lang="en-IN"/>
          </a:p>
        </p:txBody>
      </p:sp>
      <p:sp>
        <p:nvSpPr>
          <p:cNvPr id="45134" name="Line 78"/>
          <p:cNvSpPr>
            <a:spLocks noChangeShapeType="1"/>
          </p:cNvSpPr>
          <p:nvPr/>
        </p:nvSpPr>
        <p:spPr bwMode="auto">
          <a:xfrm flipV="1">
            <a:off x="6784975" y="2909888"/>
            <a:ext cx="331788" cy="650875"/>
          </a:xfrm>
          <a:prstGeom prst="line">
            <a:avLst/>
          </a:prstGeom>
          <a:noFill/>
          <a:ln w="22225">
            <a:solidFill>
              <a:schemeClr val="tx1"/>
            </a:solidFill>
            <a:round/>
          </a:ln>
        </p:spPr>
        <p:txBody>
          <a:bodyPr/>
          <a:lstStyle/>
          <a:p>
            <a:endParaRPr lang="en-IN"/>
          </a:p>
        </p:txBody>
      </p:sp>
      <p:sp>
        <p:nvSpPr>
          <p:cNvPr id="45135" name="Line 79"/>
          <p:cNvSpPr>
            <a:spLocks noChangeShapeType="1"/>
          </p:cNvSpPr>
          <p:nvPr/>
        </p:nvSpPr>
        <p:spPr bwMode="auto">
          <a:xfrm flipV="1">
            <a:off x="7116763" y="2546350"/>
            <a:ext cx="817562" cy="363538"/>
          </a:xfrm>
          <a:prstGeom prst="line">
            <a:avLst/>
          </a:prstGeom>
          <a:noFill/>
          <a:ln w="22225">
            <a:solidFill>
              <a:schemeClr val="tx1"/>
            </a:solidFill>
            <a:round/>
          </a:ln>
        </p:spPr>
        <p:txBody>
          <a:bodyPr/>
          <a:lstStyle/>
          <a:p>
            <a:endParaRPr lang="en-IN"/>
          </a:p>
        </p:txBody>
      </p:sp>
      <p:sp>
        <p:nvSpPr>
          <p:cNvPr id="45136" name="Line 80"/>
          <p:cNvSpPr>
            <a:spLocks noChangeShapeType="1"/>
          </p:cNvSpPr>
          <p:nvPr/>
        </p:nvSpPr>
        <p:spPr bwMode="auto">
          <a:xfrm>
            <a:off x="7940675" y="2546350"/>
            <a:ext cx="465138" cy="371475"/>
          </a:xfrm>
          <a:prstGeom prst="line">
            <a:avLst/>
          </a:prstGeom>
          <a:noFill/>
          <a:ln w="22225">
            <a:solidFill>
              <a:schemeClr val="tx1"/>
            </a:solidFill>
            <a:round/>
          </a:ln>
        </p:spPr>
        <p:txBody>
          <a:bodyPr/>
          <a:lstStyle/>
          <a:p>
            <a:endParaRPr lang="en-IN"/>
          </a:p>
        </p:txBody>
      </p:sp>
      <p:sp>
        <p:nvSpPr>
          <p:cNvPr id="45137" name="Line 81"/>
          <p:cNvSpPr>
            <a:spLocks noChangeShapeType="1"/>
          </p:cNvSpPr>
          <p:nvPr/>
        </p:nvSpPr>
        <p:spPr bwMode="auto">
          <a:xfrm flipH="1">
            <a:off x="8042275" y="2917825"/>
            <a:ext cx="363538" cy="658813"/>
          </a:xfrm>
          <a:prstGeom prst="line">
            <a:avLst/>
          </a:prstGeom>
          <a:noFill/>
          <a:ln w="22225">
            <a:solidFill>
              <a:schemeClr val="tx1"/>
            </a:solidFill>
            <a:round/>
          </a:ln>
        </p:spPr>
        <p:txBody>
          <a:bodyPr/>
          <a:lstStyle/>
          <a:p>
            <a:endParaRPr lang="en-IN"/>
          </a:p>
        </p:txBody>
      </p:sp>
      <p:sp>
        <p:nvSpPr>
          <p:cNvPr id="45138" name="Line 82"/>
          <p:cNvSpPr>
            <a:spLocks noChangeShapeType="1"/>
          </p:cNvSpPr>
          <p:nvPr/>
        </p:nvSpPr>
        <p:spPr bwMode="auto">
          <a:xfrm flipH="1">
            <a:off x="7248525" y="3586163"/>
            <a:ext cx="800100" cy="287337"/>
          </a:xfrm>
          <a:prstGeom prst="line">
            <a:avLst/>
          </a:prstGeom>
          <a:noFill/>
          <a:ln w="22225">
            <a:solidFill>
              <a:schemeClr val="tx1"/>
            </a:solidFill>
            <a:round/>
          </a:ln>
        </p:spPr>
        <p:txBody>
          <a:bodyPr/>
          <a:lstStyle/>
          <a:p>
            <a:endParaRPr lang="en-IN"/>
          </a:p>
        </p:txBody>
      </p:sp>
      <p:sp>
        <p:nvSpPr>
          <p:cNvPr id="13395" name="Text Box 83"/>
          <p:cNvSpPr txBox="1">
            <a:spLocks noChangeArrowheads="1"/>
          </p:cNvSpPr>
          <p:nvPr/>
        </p:nvSpPr>
        <p:spPr bwMode="auto">
          <a:xfrm>
            <a:off x="190500" y="296863"/>
            <a:ext cx="8839200" cy="835025"/>
          </a:xfrm>
          <a:prstGeom prst="rect">
            <a:avLst/>
          </a:prstGeom>
          <a:solidFill>
            <a:srgbClr val="00FFFF"/>
          </a:solidFill>
          <a:ln w="9525">
            <a:solidFill>
              <a:schemeClr val="tx1"/>
            </a:solidFill>
            <a:miter lim="800000"/>
          </a:ln>
        </p:spPr>
        <p:txBody>
          <a:bodyPr>
            <a:spAutoFit/>
          </a:bodyPr>
          <a:lstStyle/>
          <a:p>
            <a:pPr>
              <a:spcBef>
                <a:spcPct val="50000"/>
              </a:spcBef>
            </a:pPr>
            <a:r>
              <a:rPr lang="en-US" sz="1600" b="1"/>
              <a:t>Q 2:A regular hexagon of 40mm side has a corner in the HP. Its surface inclined at45</a:t>
            </a:r>
            <a:r>
              <a:rPr lang="en-US" sz="1600" b="1">
                <a:cs typeface="Arial" panose="02080604020202020204" pitchFamily="34" charset="0"/>
              </a:rPr>
              <a:t>° to the HP</a:t>
            </a:r>
            <a:r>
              <a:rPr lang="en-US" sz="1600" b="1"/>
              <a:t> and the top view of the diagonal through the corner which is in the HP makes an angle of 60° with the VP. Draw its projections.</a:t>
            </a:r>
            <a:endParaRPr lang="en-US" sz="1600" b="1"/>
          </a:p>
        </p:txBody>
      </p:sp>
      <p:sp>
        <p:nvSpPr>
          <p:cNvPr id="45140" name="Text Box 84"/>
          <p:cNvSpPr txBox="1">
            <a:spLocks noChangeArrowheads="1"/>
          </p:cNvSpPr>
          <p:nvPr/>
        </p:nvSpPr>
        <p:spPr bwMode="auto">
          <a:xfrm>
            <a:off x="1933575" y="2060575"/>
            <a:ext cx="1831975" cy="274638"/>
          </a:xfrm>
          <a:prstGeom prst="rect">
            <a:avLst/>
          </a:prstGeom>
          <a:noFill/>
          <a:ln w="9525">
            <a:noFill/>
            <a:miter lim="800000"/>
          </a:ln>
        </p:spPr>
        <p:txBody>
          <a:bodyPr>
            <a:spAutoFit/>
          </a:bodyPr>
          <a:lstStyle/>
          <a:p>
            <a:pPr>
              <a:spcBef>
                <a:spcPct val="50000"/>
              </a:spcBef>
            </a:pPr>
            <a:r>
              <a:rPr lang="en-US" sz="1200"/>
              <a:t>Plane parallel to HP</a:t>
            </a:r>
            <a:endParaRPr lang="en-US" sz="1200"/>
          </a:p>
        </p:txBody>
      </p:sp>
      <p:sp>
        <p:nvSpPr>
          <p:cNvPr id="45141" name="Text Box 85"/>
          <p:cNvSpPr txBox="1">
            <a:spLocks noChangeArrowheads="1"/>
          </p:cNvSpPr>
          <p:nvPr/>
        </p:nvSpPr>
        <p:spPr bwMode="auto">
          <a:xfrm>
            <a:off x="4564063" y="1857375"/>
            <a:ext cx="1609725" cy="457200"/>
          </a:xfrm>
          <a:prstGeom prst="rect">
            <a:avLst/>
          </a:prstGeom>
          <a:noFill/>
          <a:ln w="9525">
            <a:noFill/>
            <a:miter lim="800000"/>
          </a:ln>
        </p:spPr>
        <p:txBody>
          <a:bodyPr>
            <a:spAutoFit/>
          </a:bodyPr>
          <a:lstStyle/>
          <a:p>
            <a:pPr>
              <a:spcBef>
                <a:spcPct val="50000"/>
              </a:spcBef>
            </a:pPr>
            <a:r>
              <a:rPr lang="en-US" sz="1200"/>
              <a:t>Plane inclined to HP at 45</a:t>
            </a:r>
            <a:r>
              <a:rPr lang="en-US" sz="1200">
                <a:cs typeface="Arial" panose="02080604020202020204" pitchFamily="34" charset="0"/>
              </a:rPr>
              <a:t>°and ┴ to VP</a:t>
            </a:r>
            <a:endParaRPr lang="en-US" sz="1200">
              <a:cs typeface="Arial" panose="02080604020202020204" pitchFamily="34" charset="0"/>
            </a:endParaRPr>
          </a:p>
        </p:txBody>
      </p:sp>
      <p:sp>
        <p:nvSpPr>
          <p:cNvPr id="45142" name="Text Box 86"/>
          <p:cNvSpPr txBox="1">
            <a:spLocks noChangeArrowheads="1"/>
          </p:cNvSpPr>
          <p:nvPr/>
        </p:nvSpPr>
        <p:spPr bwMode="auto">
          <a:xfrm>
            <a:off x="6646863" y="1625600"/>
            <a:ext cx="2105025" cy="457200"/>
          </a:xfrm>
          <a:prstGeom prst="rect">
            <a:avLst/>
          </a:prstGeom>
          <a:noFill/>
          <a:ln w="9525">
            <a:noFill/>
            <a:miter lim="800000"/>
          </a:ln>
        </p:spPr>
        <p:txBody>
          <a:bodyPr>
            <a:spAutoFit/>
          </a:bodyPr>
          <a:lstStyle/>
          <a:p>
            <a:pPr>
              <a:spcBef>
                <a:spcPct val="50000"/>
              </a:spcBef>
            </a:pPr>
            <a:r>
              <a:rPr lang="en-US" sz="1200"/>
              <a:t>Top view of the diagonal making 60</a:t>
            </a:r>
            <a:r>
              <a:rPr lang="en-US" sz="1200">
                <a:cs typeface="Arial" panose="02080604020202020204" pitchFamily="34" charset="0"/>
              </a:rPr>
              <a:t>° with the VP.</a:t>
            </a:r>
            <a:endParaRPr lang="en-US" sz="1200">
              <a:cs typeface="Arial" panose="02080604020202020204" pitchFamily="34" charset="0"/>
            </a:endParaRPr>
          </a:p>
        </p:txBody>
      </p:sp>
      <p:sp>
        <p:nvSpPr>
          <p:cNvPr id="45143" name="Line 87"/>
          <p:cNvSpPr>
            <a:spLocks noChangeShapeType="1"/>
          </p:cNvSpPr>
          <p:nvPr/>
        </p:nvSpPr>
        <p:spPr bwMode="auto">
          <a:xfrm flipV="1">
            <a:off x="1457325" y="3863975"/>
            <a:ext cx="7572375" cy="15875"/>
          </a:xfrm>
          <a:prstGeom prst="line">
            <a:avLst/>
          </a:prstGeom>
          <a:noFill/>
          <a:ln w="12700">
            <a:solidFill>
              <a:schemeClr val="hlink"/>
            </a:solidFill>
            <a:round/>
          </a:ln>
        </p:spPr>
        <p:txBody>
          <a:bodyPr/>
          <a:lstStyle/>
          <a:p>
            <a:endParaRPr lang="en-IN"/>
          </a:p>
        </p:txBody>
      </p:sp>
      <p:sp>
        <p:nvSpPr>
          <p:cNvPr id="45144" name="Text Box 88"/>
          <p:cNvSpPr txBox="1">
            <a:spLocks noChangeArrowheads="1"/>
          </p:cNvSpPr>
          <p:nvPr/>
        </p:nvSpPr>
        <p:spPr bwMode="auto">
          <a:xfrm>
            <a:off x="8751888" y="3586163"/>
            <a:ext cx="277812" cy="304800"/>
          </a:xfrm>
          <a:prstGeom prst="rect">
            <a:avLst/>
          </a:prstGeom>
          <a:noFill/>
          <a:ln w="9525">
            <a:noFill/>
            <a:miter lim="800000"/>
          </a:ln>
        </p:spPr>
        <p:txBody>
          <a:bodyPr>
            <a:spAutoFit/>
          </a:bodyPr>
          <a:lstStyle/>
          <a:p>
            <a:pPr>
              <a:spcBef>
                <a:spcPct val="50000"/>
              </a:spcBef>
            </a:pPr>
            <a:r>
              <a:rPr lang="en-US" sz="1400"/>
              <a:t>Y</a:t>
            </a:r>
            <a:endParaRPr lang="en-US" sz="1400"/>
          </a:p>
        </p:txBody>
      </p:sp>
      <p:sp>
        <p:nvSpPr>
          <p:cNvPr id="45145" name="Text Box 89"/>
          <p:cNvSpPr txBox="1">
            <a:spLocks noChangeArrowheads="1"/>
          </p:cNvSpPr>
          <p:nvPr/>
        </p:nvSpPr>
        <p:spPr bwMode="auto">
          <a:xfrm>
            <a:off x="1023938" y="3733800"/>
            <a:ext cx="423862" cy="304800"/>
          </a:xfrm>
          <a:prstGeom prst="rect">
            <a:avLst/>
          </a:prstGeom>
          <a:noFill/>
          <a:ln w="9525">
            <a:noFill/>
            <a:miter lim="800000"/>
          </a:ln>
        </p:spPr>
        <p:txBody>
          <a:bodyPr>
            <a:spAutoFit/>
          </a:bodyPr>
          <a:lstStyle/>
          <a:p>
            <a:pPr>
              <a:spcBef>
                <a:spcPct val="50000"/>
              </a:spcBef>
            </a:pPr>
            <a:r>
              <a:rPr lang="en-US" sz="1400"/>
              <a:t>X</a:t>
            </a:r>
            <a:endParaRPr lang="en-US" sz="14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5143"/>
                                        </p:tgtEl>
                                        <p:attrNameLst>
                                          <p:attrName>style.visibility</p:attrName>
                                        </p:attrNameLst>
                                      </p:cBhvr>
                                      <p:to>
                                        <p:strVal val="visible"/>
                                      </p:to>
                                    </p:set>
                                    <p:animEffect transition="in" filter="wipe(left)">
                                      <p:cBhvr>
                                        <p:cTn id="7" dur="500"/>
                                        <p:tgtEl>
                                          <p:spTgt spid="45143"/>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45145"/>
                                        </p:tgtEl>
                                        <p:attrNameLst>
                                          <p:attrName>style.visibility</p:attrName>
                                        </p:attrNameLst>
                                      </p:cBhvr>
                                      <p:to>
                                        <p:strVal val="visible"/>
                                      </p:to>
                                    </p:set>
                                    <p:anim calcmode="lin" valueType="num">
                                      <p:cBhvr>
                                        <p:cTn id="12" dur="500" fill="hold"/>
                                        <p:tgtEl>
                                          <p:spTgt spid="45145"/>
                                        </p:tgtEl>
                                        <p:attrNameLst>
                                          <p:attrName>ppt_w</p:attrName>
                                        </p:attrNameLst>
                                      </p:cBhvr>
                                      <p:tavLst>
                                        <p:tav tm="0">
                                          <p:val>
                                            <p:fltVal val="0"/>
                                          </p:val>
                                        </p:tav>
                                        <p:tav tm="100000">
                                          <p:val>
                                            <p:strVal val="#ppt_w"/>
                                          </p:val>
                                        </p:tav>
                                      </p:tavLst>
                                    </p:anim>
                                    <p:anim calcmode="lin" valueType="num">
                                      <p:cBhvr>
                                        <p:cTn id="13" dur="500" fill="hold"/>
                                        <p:tgtEl>
                                          <p:spTgt spid="45145"/>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45144"/>
                                        </p:tgtEl>
                                        <p:attrNameLst>
                                          <p:attrName>style.visibility</p:attrName>
                                        </p:attrNameLst>
                                      </p:cBhvr>
                                      <p:to>
                                        <p:strVal val="visible"/>
                                      </p:to>
                                    </p:set>
                                    <p:anim calcmode="lin" valueType="num">
                                      <p:cBhvr>
                                        <p:cTn id="18" dur="500" fill="hold"/>
                                        <p:tgtEl>
                                          <p:spTgt spid="45144"/>
                                        </p:tgtEl>
                                        <p:attrNameLst>
                                          <p:attrName>ppt_w</p:attrName>
                                        </p:attrNameLst>
                                      </p:cBhvr>
                                      <p:tavLst>
                                        <p:tav tm="0">
                                          <p:val>
                                            <p:fltVal val="0"/>
                                          </p:val>
                                        </p:tav>
                                        <p:tav tm="100000">
                                          <p:val>
                                            <p:strVal val="#ppt_w"/>
                                          </p:val>
                                        </p:tav>
                                      </p:tavLst>
                                    </p:anim>
                                    <p:anim calcmode="lin" valueType="num">
                                      <p:cBhvr>
                                        <p:cTn id="19" dur="500" fill="hold"/>
                                        <p:tgtEl>
                                          <p:spTgt spid="45144"/>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45140"/>
                                        </p:tgtEl>
                                        <p:attrNameLst>
                                          <p:attrName>style.visibility</p:attrName>
                                        </p:attrNameLst>
                                      </p:cBhvr>
                                      <p:to>
                                        <p:strVal val="visible"/>
                                      </p:to>
                                    </p:set>
                                    <p:anim calcmode="lin" valueType="num">
                                      <p:cBhvr>
                                        <p:cTn id="24" dur="500" fill="hold"/>
                                        <p:tgtEl>
                                          <p:spTgt spid="45140"/>
                                        </p:tgtEl>
                                        <p:attrNameLst>
                                          <p:attrName>ppt_w</p:attrName>
                                        </p:attrNameLst>
                                      </p:cBhvr>
                                      <p:tavLst>
                                        <p:tav tm="0">
                                          <p:val>
                                            <p:fltVal val="0"/>
                                          </p:val>
                                        </p:tav>
                                        <p:tav tm="100000">
                                          <p:val>
                                            <p:strVal val="#ppt_w"/>
                                          </p:val>
                                        </p:tav>
                                      </p:tavLst>
                                    </p:anim>
                                    <p:anim calcmode="lin" valueType="num">
                                      <p:cBhvr>
                                        <p:cTn id="25" dur="500" fill="hold"/>
                                        <p:tgtEl>
                                          <p:spTgt spid="45140"/>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45058"/>
                                        </p:tgtEl>
                                        <p:attrNameLst>
                                          <p:attrName>style.visibility</p:attrName>
                                        </p:attrNameLst>
                                      </p:cBhvr>
                                      <p:to>
                                        <p:strVal val="visible"/>
                                      </p:to>
                                    </p:set>
                                    <p:animEffect transition="in" filter="wipe(left)">
                                      <p:cBhvr>
                                        <p:cTn id="30" dur="2000"/>
                                        <p:tgtEl>
                                          <p:spTgt spid="45058"/>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5064"/>
                                        </p:tgtEl>
                                        <p:attrNameLst>
                                          <p:attrName>style.visibility</p:attrName>
                                        </p:attrNameLst>
                                      </p:cBhvr>
                                      <p:to>
                                        <p:strVal val="visible"/>
                                      </p:to>
                                    </p:set>
                                    <p:anim calcmode="lin" valueType="num">
                                      <p:cBhvr additive="base">
                                        <p:cTn id="35" dur="500" fill="hold"/>
                                        <p:tgtEl>
                                          <p:spTgt spid="45064"/>
                                        </p:tgtEl>
                                        <p:attrNameLst>
                                          <p:attrName>ppt_x</p:attrName>
                                        </p:attrNameLst>
                                      </p:cBhvr>
                                      <p:tavLst>
                                        <p:tav tm="0">
                                          <p:val>
                                            <p:strVal val="#ppt_x"/>
                                          </p:val>
                                        </p:tav>
                                        <p:tav tm="100000">
                                          <p:val>
                                            <p:strVal val="#ppt_x"/>
                                          </p:val>
                                        </p:tav>
                                      </p:tavLst>
                                    </p:anim>
                                    <p:anim calcmode="lin" valueType="num">
                                      <p:cBhvr additive="base">
                                        <p:cTn id="36" dur="500" fill="hold"/>
                                        <p:tgtEl>
                                          <p:spTgt spid="4506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5065"/>
                                        </p:tgtEl>
                                        <p:attrNameLst>
                                          <p:attrName>style.visibility</p:attrName>
                                        </p:attrNameLst>
                                      </p:cBhvr>
                                      <p:to>
                                        <p:strVal val="visible"/>
                                      </p:to>
                                    </p:set>
                                    <p:anim calcmode="lin" valueType="num">
                                      <p:cBhvr additive="base">
                                        <p:cTn id="39" dur="500" fill="hold"/>
                                        <p:tgtEl>
                                          <p:spTgt spid="45065"/>
                                        </p:tgtEl>
                                        <p:attrNameLst>
                                          <p:attrName>ppt_x</p:attrName>
                                        </p:attrNameLst>
                                      </p:cBhvr>
                                      <p:tavLst>
                                        <p:tav tm="0">
                                          <p:val>
                                            <p:strVal val="#ppt_x"/>
                                          </p:val>
                                        </p:tav>
                                        <p:tav tm="100000">
                                          <p:val>
                                            <p:strVal val="#ppt_x"/>
                                          </p:val>
                                        </p:tav>
                                      </p:tavLst>
                                    </p:anim>
                                    <p:anim calcmode="lin" valueType="num">
                                      <p:cBhvr additive="base">
                                        <p:cTn id="40" dur="500" fill="hold"/>
                                        <p:tgtEl>
                                          <p:spTgt spid="4506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5066"/>
                                        </p:tgtEl>
                                        <p:attrNameLst>
                                          <p:attrName>style.visibility</p:attrName>
                                        </p:attrNameLst>
                                      </p:cBhvr>
                                      <p:to>
                                        <p:strVal val="visible"/>
                                      </p:to>
                                    </p:set>
                                    <p:anim calcmode="lin" valueType="num">
                                      <p:cBhvr additive="base">
                                        <p:cTn id="43" dur="500" fill="hold"/>
                                        <p:tgtEl>
                                          <p:spTgt spid="45066"/>
                                        </p:tgtEl>
                                        <p:attrNameLst>
                                          <p:attrName>ppt_x</p:attrName>
                                        </p:attrNameLst>
                                      </p:cBhvr>
                                      <p:tavLst>
                                        <p:tav tm="0">
                                          <p:val>
                                            <p:strVal val="#ppt_x"/>
                                          </p:val>
                                        </p:tav>
                                        <p:tav tm="100000">
                                          <p:val>
                                            <p:strVal val="#ppt_x"/>
                                          </p:val>
                                        </p:tav>
                                      </p:tavLst>
                                    </p:anim>
                                    <p:anim calcmode="lin" valueType="num">
                                      <p:cBhvr additive="base">
                                        <p:cTn id="44" dur="500" fill="hold"/>
                                        <p:tgtEl>
                                          <p:spTgt spid="4506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5067"/>
                                        </p:tgtEl>
                                        <p:attrNameLst>
                                          <p:attrName>style.visibility</p:attrName>
                                        </p:attrNameLst>
                                      </p:cBhvr>
                                      <p:to>
                                        <p:strVal val="visible"/>
                                      </p:to>
                                    </p:set>
                                    <p:anim calcmode="lin" valueType="num">
                                      <p:cBhvr additive="base">
                                        <p:cTn id="47" dur="500" fill="hold"/>
                                        <p:tgtEl>
                                          <p:spTgt spid="45067"/>
                                        </p:tgtEl>
                                        <p:attrNameLst>
                                          <p:attrName>ppt_x</p:attrName>
                                        </p:attrNameLst>
                                      </p:cBhvr>
                                      <p:tavLst>
                                        <p:tav tm="0">
                                          <p:val>
                                            <p:strVal val="#ppt_x"/>
                                          </p:val>
                                        </p:tav>
                                        <p:tav tm="100000">
                                          <p:val>
                                            <p:strVal val="#ppt_x"/>
                                          </p:val>
                                        </p:tav>
                                      </p:tavLst>
                                    </p:anim>
                                    <p:anim calcmode="lin" valueType="num">
                                      <p:cBhvr additive="base">
                                        <p:cTn id="48" dur="500" fill="hold"/>
                                        <p:tgtEl>
                                          <p:spTgt spid="4506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5068"/>
                                        </p:tgtEl>
                                        <p:attrNameLst>
                                          <p:attrName>style.visibility</p:attrName>
                                        </p:attrNameLst>
                                      </p:cBhvr>
                                      <p:to>
                                        <p:strVal val="visible"/>
                                      </p:to>
                                    </p:set>
                                    <p:anim calcmode="lin" valueType="num">
                                      <p:cBhvr additive="base">
                                        <p:cTn id="51" dur="500" fill="hold"/>
                                        <p:tgtEl>
                                          <p:spTgt spid="45068"/>
                                        </p:tgtEl>
                                        <p:attrNameLst>
                                          <p:attrName>ppt_x</p:attrName>
                                        </p:attrNameLst>
                                      </p:cBhvr>
                                      <p:tavLst>
                                        <p:tav tm="0">
                                          <p:val>
                                            <p:strVal val="#ppt_x"/>
                                          </p:val>
                                        </p:tav>
                                        <p:tav tm="100000">
                                          <p:val>
                                            <p:strVal val="#ppt_x"/>
                                          </p:val>
                                        </p:tav>
                                      </p:tavLst>
                                    </p:anim>
                                    <p:anim calcmode="lin" valueType="num">
                                      <p:cBhvr additive="base">
                                        <p:cTn id="52" dur="500" fill="hold"/>
                                        <p:tgtEl>
                                          <p:spTgt spid="4506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45069"/>
                                        </p:tgtEl>
                                        <p:attrNameLst>
                                          <p:attrName>style.visibility</p:attrName>
                                        </p:attrNameLst>
                                      </p:cBhvr>
                                      <p:to>
                                        <p:strVal val="visible"/>
                                      </p:to>
                                    </p:set>
                                    <p:anim calcmode="lin" valueType="num">
                                      <p:cBhvr additive="base">
                                        <p:cTn id="55" dur="500" fill="hold"/>
                                        <p:tgtEl>
                                          <p:spTgt spid="45069"/>
                                        </p:tgtEl>
                                        <p:attrNameLst>
                                          <p:attrName>ppt_x</p:attrName>
                                        </p:attrNameLst>
                                      </p:cBhvr>
                                      <p:tavLst>
                                        <p:tav tm="0">
                                          <p:val>
                                            <p:strVal val="#ppt_x"/>
                                          </p:val>
                                        </p:tav>
                                        <p:tav tm="100000">
                                          <p:val>
                                            <p:strVal val="#ppt_x"/>
                                          </p:val>
                                        </p:tav>
                                      </p:tavLst>
                                    </p:anim>
                                    <p:anim calcmode="lin" valueType="num">
                                      <p:cBhvr additive="base">
                                        <p:cTn id="56" dur="500" fill="hold"/>
                                        <p:tgtEl>
                                          <p:spTgt spid="4506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grpId="0" nodeType="clickEffect">
                                  <p:stCondLst>
                                    <p:cond delay="0"/>
                                  </p:stCondLst>
                                  <p:childTnLst>
                                    <p:set>
                                      <p:cBhvr>
                                        <p:cTn id="60" dur="1" fill="hold">
                                          <p:stCondLst>
                                            <p:cond delay="0"/>
                                          </p:stCondLst>
                                        </p:cTn>
                                        <p:tgtEl>
                                          <p:spTgt spid="45059"/>
                                        </p:tgtEl>
                                        <p:attrNameLst>
                                          <p:attrName>style.visibility</p:attrName>
                                        </p:attrNameLst>
                                      </p:cBhvr>
                                      <p:to>
                                        <p:strVal val="visible"/>
                                      </p:to>
                                    </p:set>
                                    <p:animEffect transition="in" filter="wipe(down)">
                                      <p:cBhvr>
                                        <p:cTn id="61" dur="500"/>
                                        <p:tgtEl>
                                          <p:spTgt spid="4505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45060"/>
                                        </p:tgtEl>
                                        <p:attrNameLst>
                                          <p:attrName>style.visibility</p:attrName>
                                        </p:attrNameLst>
                                      </p:cBhvr>
                                      <p:to>
                                        <p:strVal val="visible"/>
                                      </p:to>
                                    </p:set>
                                    <p:animEffect transition="in" filter="wipe(down)">
                                      <p:cBhvr>
                                        <p:cTn id="64" dur="500"/>
                                        <p:tgtEl>
                                          <p:spTgt spid="45060"/>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45061"/>
                                        </p:tgtEl>
                                        <p:attrNameLst>
                                          <p:attrName>style.visibility</p:attrName>
                                        </p:attrNameLst>
                                      </p:cBhvr>
                                      <p:to>
                                        <p:strVal val="visible"/>
                                      </p:to>
                                    </p:set>
                                    <p:animEffect transition="in" filter="wipe(down)">
                                      <p:cBhvr>
                                        <p:cTn id="67" dur="500"/>
                                        <p:tgtEl>
                                          <p:spTgt spid="45061"/>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45062"/>
                                        </p:tgtEl>
                                        <p:attrNameLst>
                                          <p:attrName>style.visibility</p:attrName>
                                        </p:attrNameLst>
                                      </p:cBhvr>
                                      <p:to>
                                        <p:strVal val="visible"/>
                                      </p:to>
                                    </p:set>
                                    <p:animEffect transition="in" filter="wipe(down)">
                                      <p:cBhvr>
                                        <p:cTn id="70" dur="500"/>
                                        <p:tgtEl>
                                          <p:spTgt spid="45062"/>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grpId="0" nodeType="clickEffect">
                                  <p:stCondLst>
                                    <p:cond delay="0"/>
                                  </p:stCondLst>
                                  <p:childTnLst>
                                    <p:set>
                                      <p:cBhvr>
                                        <p:cTn id="74" dur="1" fill="hold">
                                          <p:stCondLst>
                                            <p:cond delay="0"/>
                                          </p:stCondLst>
                                        </p:cTn>
                                        <p:tgtEl>
                                          <p:spTgt spid="45070"/>
                                        </p:tgtEl>
                                        <p:attrNameLst>
                                          <p:attrName>style.visibility</p:attrName>
                                        </p:attrNameLst>
                                      </p:cBhvr>
                                      <p:to>
                                        <p:strVal val="visible"/>
                                      </p:to>
                                    </p:set>
                                    <p:anim calcmode="lin" valueType="num">
                                      <p:cBhvr additive="base">
                                        <p:cTn id="75" dur="500" fill="hold"/>
                                        <p:tgtEl>
                                          <p:spTgt spid="45070"/>
                                        </p:tgtEl>
                                        <p:attrNameLst>
                                          <p:attrName>ppt_x</p:attrName>
                                        </p:attrNameLst>
                                      </p:cBhvr>
                                      <p:tavLst>
                                        <p:tav tm="0">
                                          <p:val>
                                            <p:strVal val="#ppt_x"/>
                                          </p:val>
                                        </p:tav>
                                        <p:tav tm="100000">
                                          <p:val>
                                            <p:strVal val="#ppt_x"/>
                                          </p:val>
                                        </p:tav>
                                      </p:tavLst>
                                    </p:anim>
                                    <p:anim calcmode="lin" valueType="num">
                                      <p:cBhvr additive="base">
                                        <p:cTn id="76" dur="500" fill="hold"/>
                                        <p:tgtEl>
                                          <p:spTgt spid="45070"/>
                                        </p:tgtEl>
                                        <p:attrNameLst>
                                          <p:attrName>ppt_y</p:attrName>
                                        </p:attrNameLst>
                                      </p:cBhvr>
                                      <p:tavLst>
                                        <p:tav tm="0">
                                          <p:val>
                                            <p:strVal val="0-#ppt_h/2"/>
                                          </p:val>
                                        </p:tav>
                                        <p:tav tm="100000">
                                          <p:val>
                                            <p:strVal val="#ppt_y"/>
                                          </p:val>
                                        </p:tav>
                                      </p:tavLst>
                                    </p:anim>
                                  </p:childTnLst>
                                </p:cTn>
                              </p:par>
                            </p:childTnLst>
                          </p:cTn>
                        </p:par>
                        <p:par>
                          <p:cTn id="77" fill="hold">
                            <p:stCondLst>
                              <p:cond delay="500"/>
                            </p:stCondLst>
                            <p:childTnLst>
                              <p:par>
                                <p:cTn id="78" presetID="2" presetClass="entr" presetSubtype="1" fill="hold" grpId="0" nodeType="afterEffect">
                                  <p:stCondLst>
                                    <p:cond delay="0"/>
                                  </p:stCondLst>
                                  <p:childTnLst>
                                    <p:set>
                                      <p:cBhvr>
                                        <p:cTn id="79" dur="1" fill="hold">
                                          <p:stCondLst>
                                            <p:cond delay="0"/>
                                          </p:stCondLst>
                                        </p:cTn>
                                        <p:tgtEl>
                                          <p:spTgt spid="45071"/>
                                        </p:tgtEl>
                                        <p:attrNameLst>
                                          <p:attrName>style.visibility</p:attrName>
                                        </p:attrNameLst>
                                      </p:cBhvr>
                                      <p:to>
                                        <p:strVal val="visible"/>
                                      </p:to>
                                    </p:set>
                                    <p:anim calcmode="lin" valueType="num">
                                      <p:cBhvr additive="base">
                                        <p:cTn id="80" dur="500" fill="hold"/>
                                        <p:tgtEl>
                                          <p:spTgt spid="45071"/>
                                        </p:tgtEl>
                                        <p:attrNameLst>
                                          <p:attrName>ppt_x</p:attrName>
                                        </p:attrNameLst>
                                      </p:cBhvr>
                                      <p:tavLst>
                                        <p:tav tm="0">
                                          <p:val>
                                            <p:strVal val="#ppt_x"/>
                                          </p:val>
                                        </p:tav>
                                        <p:tav tm="100000">
                                          <p:val>
                                            <p:strVal val="#ppt_x"/>
                                          </p:val>
                                        </p:tav>
                                      </p:tavLst>
                                    </p:anim>
                                    <p:anim calcmode="lin" valueType="num">
                                      <p:cBhvr additive="base">
                                        <p:cTn id="81" dur="500" fill="hold"/>
                                        <p:tgtEl>
                                          <p:spTgt spid="45071"/>
                                        </p:tgtEl>
                                        <p:attrNameLst>
                                          <p:attrName>ppt_y</p:attrName>
                                        </p:attrNameLst>
                                      </p:cBhvr>
                                      <p:tavLst>
                                        <p:tav tm="0">
                                          <p:val>
                                            <p:strVal val="0-#ppt_h/2"/>
                                          </p:val>
                                        </p:tav>
                                        <p:tav tm="100000">
                                          <p:val>
                                            <p:strVal val="#ppt_y"/>
                                          </p:val>
                                        </p:tav>
                                      </p:tavLst>
                                    </p:anim>
                                  </p:childTnLst>
                                </p:cTn>
                              </p:par>
                            </p:childTnLst>
                          </p:cTn>
                        </p:par>
                        <p:par>
                          <p:cTn id="82" fill="hold">
                            <p:stCondLst>
                              <p:cond delay="1000"/>
                            </p:stCondLst>
                            <p:childTnLst>
                              <p:par>
                                <p:cTn id="83" presetID="2" presetClass="entr" presetSubtype="1" fill="hold" grpId="0" nodeType="afterEffect">
                                  <p:stCondLst>
                                    <p:cond delay="0"/>
                                  </p:stCondLst>
                                  <p:childTnLst>
                                    <p:set>
                                      <p:cBhvr>
                                        <p:cTn id="84" dur="1" fill="hold">
                                          <p:stCondLst>
                                            <p:cond delay="0"/>
                                          </p:stCondLst>
                                        </p:cTn>
                                        <p:tgtEl>
                                          <p:spTgt spid="45072"/>
                                        </p:tgtEl>
                                        <p:attrNameLst>
                                          <p:attrName>style.visibility</p:attrName>
                                        </p:attrNameLst>
                                      </p:cBhvr>
                                      <p:to>
                                        <p:strVal val="visible"/>
                                      </p:to>
                                    </p:set>
                                    <p:anim calcmode="lin" valueType="num">
                                      <p:cBhvr additive="base">
                                        <p:cTn id="85" dur="500" fill="hold"/>
                                        <p:tgtEl>
                                          <p:spTgt spid="45072"/>
                                        </p:tgtEl>
                                        <p:attrNameLst>
                                          <p:attrName>ppt_x</p:attrName>
                                        </p:attrNameLst>
                                      </p:cBhvr>
                                      <p:tavLst>
                                        <p:tav tm="0">
                                          <p:val>
                                            <p:strVal val="#ppt_x"/>
                                          </p:val>
                                        </p:tav>
                                        <p:tav tm="100000">
                                          <p:val>
                                            <p:strVal val="#ppt_x"/>
                                          </p:val>
                                        </p:tav>
                                      </p:tavLst>
                                    </p:anim>
                                    <p:anim calcmode="lin" valueType="num">
                                      <p:cBhvr additive="base">
                                        <p:cTn id="86" dur="500" fill="hold"/>
                                        <p:tgtEl>
                                          <p:spTgt spid="45072"/>
                                        </p:tgtEl>
                                        <p:attrNameLst>
                                          <p:attrName>ppt_y</p:attrName>
                                        </p:attrNameLst>
                                      </p:cBhvr>
                                      <p:tavLst>
                                        <p:tav tm="0">
                                          <p:val>
                                            <p:strVal val="0-#ppt_h/2"/>
                                          </p:val>
                                        </p:tav>
                                        <p:tav tm="100000">
                                          <p:val>
                                            <p:strVal val="#ppt_y"/>
                                          </p:val>
                                        </p:tav>
                                      </p:tavLst>
                                    </p:anim>
                                  </p:childTnLst>
                                </p:cTn>
                              </p:par>
                              <p:par>
                                <p:cTn id="87" presetID="2" presetClass="entr" presetSubtype="1" fill="hold" grpId="0" nodeType="withEffect">
                                  <p:stCondLst>
                                    <p:cond delay="0"/>
                                  </p:stCondLst>
                                  <p:childTnLst>
                                    <p:set>
                                      <p:cBhvr>
                                        <p:cTn id="88" dur="1" fill="hold">
                                          <p:stCondLst>
                                            <p:cond delay="0"/>
                                          </p:stCondLst>
                                        </p:cTn>
                                        <p:tgtEl>
                                          <p:spTgt spid="45073"/>
                                        </p:tgtEl>
                                        <p:attrNameLst>
                                          <p:attrName>style.visibility</p:attrName>
                                        </p:attrNameLst>
                                      </p:cBhvr>
                                      <p:to>
                                        <p:strVal val="visible"/>
                                      </p:to>
                                    </p:set>
                                    <p:anim calcmode="lin" valueType="num">
                                      <p:cBhvr additive="base">
                                        <p:cTn id="89" dur="500" fill="hold"/>
                                        <p:tgtEl>
                                          <p:spTgt spid="45073"/>
                                        </p:tgtEl>
                                        <p:attrNameLst>
                                          <p:attrName>ppt_x</p:attrName>
                                        </p:attrNameLst>
                                      </p:cBhvr>
                                      <p:tavLst>
                                        <p:tav tm="0">
                                          <p:val>
                                            <p:strVal val="#ppt_x"/>
                                          </p:val>
                                        </p:tav>
                                        <p:tav tm="100000">
                                          <p:val>
                                            <p:strVal val="#ppt_x"/>
                                          </p:val>
                                        </p:tav>
                                      </p:tavLst>
                                    </p:anim>
                                    <p:anim calcmode="lin" valueType="num">
                                      <p:cBhvr additive="base">
                                        <p:cTn id="90" dur="500" fill="hold"/>
                                        <p:tgtEl>
                                          <p:spTgt spid="45073"/>
                                        </p:tgtEl>
                                        <p:attrNameLst>
                                          <p:attrName>ppt_y</p:attrName>
                                        </p:attrNameLst>
                                      </p:cBhvr>
                                      <p:tavLst>
                                        <p:tav tm="0">
                                          <p:val>
                                            <p:strVal val="0-#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45063"/>
                                        </p:tgtEl>
                                        <p:attrNameLst>
                                          <p:attrName>style.visibility</p:attrName>
                                        </p:attrNameLst>
                                      </p:cBhvr>
                                      <p:to>
                                        <p:strVal val="visible"/>
                                      </p:to>
                                    </p:set>
                                    <p:animEffect transition="in" filter="wipe(left)">
                                      <p:cBhvr>
                                        <p:cTn id="95" dur="500"/>
                                        <p:tgtEl>
                                          <p:spTgt spid="45063"/>
                                        </p:tgtEl>
                                      </p:cBhvr>
                                    </p:animEffect>
                                  </p:childTnLst>
                                </p:cTn>
                              </p:par>
                            </p:childTnLst>
                          </p:cTn>
                        </p:par>
                      </p:childTnLst>
                    </p:cTn>
                  </p:par>
                  <p:par>
                    <p:cTn id="96" fill="hold">
                      <p:stCondLst>
                        <p:cond delay="indefinite"/>
                      </p:stCondLst>
                      <p:childTnLst>
                        <p:par>
                          <p:cTn id="97" fill="hold">
                            <p:stCondLst>
                              <p:cond delay="0"/>
                            </p:stCondLst>
                            <p:childTnLst>
                              <p:par>
                                <p:cTn id="98" presetID="17" presetClass="entr" presetSubtype="4" fill="hold" grpId="0" nodeType="clickEffect">
                                  <p:stCondLst>
                                    <p:cond delay="0"/>
                                  </p:stCondLst>
                                  <p:childTnLst>
                                    <p:set>
                                      <p:cBhvr>
                                        <p:cTn id="99" dur="1" fill="hold">
                                          <p:stCondLst>
                                            <p:cond delay="0"/>
                                          </p:stCondLst>
                                        </p:cTn>
                                        <p:tgtEl>
                                          <p:spTgt spid="45074"/>
                                        </p:tgtEl>
                                        <p:attrNameLst>
                                          <p:attrName>style.visibility</p:attrName>
                                        </p:attrNameLst>
                                      </p:cBhvr>
                                      <p:to>
                                        <p:strVal val="visible"/>
                                      </p:to>
                                    </p:set>
                                    <p:anim calcmode="lin" valueType="num">
                                      <p:cBhvr>
                                        <p:cTn id="100" dur="500" fill="hold"/>
                                        <p:tgtEl>
                                          <p:spTgt spid="45074"/>
                                        </p:tgtEl>
                                        <p:attrNameLst>
                                          <p:attrName>ppt_x</p:attrName>
                                        </p:attrNameLst>
                                      </p:cBhvr>
                                      <p:tavLst>
                                        <p:tav tm="0">
                                          <p:val>
                                            <p:strVal val="#ppt_x"/>
                                          </p:val>
                                        </p:tav>
                                        <p:tav tm="100000">
                                          <p:val>
                                            <p:strVal val="#ppt_x"/>
                                          </p:val>
                                        </p:tav>
                                      </p:tavLst>
                                    </p:anim>
                                    <p:anim calcmode="lin" valueType="num">
                                      <p:cBhvr>
                                        <p:cTn id="101" dur="500" fill="hold"/>
                                        <p:tgtEl>
                                          <p:spTgt spid="45074"/>
                                        </p:tgtEl>
                                        <p:attrNameLst>
                                          <p:attrName>ppt_y</p:attrName>
                                        </p:attrNameLst>
                                      </p:cBhvr>
                                      <p:tavLst>
                                        <p:tav tm="0">
                                          <p:val>
                                            <p:strVal val="#ppt_y+#ppt_h/2"/>
                                          </p:val>
                                        </p:tav>
                                        <p:tav tm="100000">
                                          <p:val>
                                            <p:strVal val="#ppt_y"/>
                                          </p:val>
                                        </p:tav>
                                      </p:tavLst>
                                    </p:anim>
                                    <p:anim calcmode="lin" valueType="num">
                                      <p:cBhvr>
                                        <p:cTn id="102" dur="500" fill="hold"/>
                                        <p:tgtEl>
                                          <p:spTgt spid="45074"/>
                                        </p:tgtEl>
                                        <p:attrNameLst>
                                          <p:attrName>ppt_w</p:attrName>
                                        </p:attrNameLst>
                                      </p:cBhvr>
                                      <p:tavLst>
                                        <p:tav tm="0">
                                          <p:val>
                                            <p:strVal val="#ppt_w"/>
                                          </p:val>
                                        </p:tav>
                                        <p:tav tm="100000">
                                          <p:val>
                                            <p:strVal val="#ppt_w"/>
                                          </p:val>
                                        </p:tav>
                                      </p:tavLst>
                                    </p:anim>
                                    <p:anim calcmode="lin" valueType="num">
                                      <p:cBhvr>
                                        <p:cTn id="103" dur="500" fill="hold"/>
                                        <p:tgtEl>
                                          <p:spTgt spid="45074"/>
                                        </p:tgtEl>
                                        <p:attrNameLst>
                                          <p:attrName>ppt_h</p:attrName>
                                        </p:attrNameLst>
                                      </p:cBhvr>
                                      <p:tavLst>
                                        <p:tav tm="0">
                                          <p:val>
                                            <p:fltVal val="0"/>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45141"/>
                                        </p:tgtEl>
                                        <p:attrNameLst>
                                          <p:attrName>style.visibility</p:attrName>
                                        </p:attrNameLst>
                                      </p:cBhvr>
                                      <p:to>
                                        <p:strVal val="visible"/>
                                      </p:to>
                                    </p:set>
                                  </p:childTnLst>
                                </p:cTn>
                              </p:par>
                            </p:childTnLst>
                          </p:cTn>
                        </p:par>
                      </p:childTnLst>
                    </p:cTn>
                  </p:par>
                  <p:par>
                    <p:cTn id="108" fill="hold">
                      <p:stCondLst>
                        <p:cond delay="indefinite"/>
                      </p:stCondLst>
                      <p:childTnLst>
                        <p:par>
                          <p:cTn id="109" fill="hold">
                            <p:stCondLst>
                              <p:cond delay="0"/>
                            </p:stCondLst>
                            <p:childTnLst>
                              <p:par>
                                <p:cTn id="110" presetID="31" presetClass="entr" presetSubtype="0" fill="hold" grpId="0" nodeType="clickEffect">
                                  <p:stCondLst>
                                    <p:cond delay="0"/>
                                  </p:stCondLst>
                                  <p:iterate type="lt">
                                    <p:tmPct val="5000"/>
                                  </p:iterate>
                                  <p:childTnLst>
                                    <p:set>
                                      <p:cBhvr>
                                        <p:cTn id="111" dur="1" fill="hold">
                                          <p:stCondLst>
                                            <p:cond delay="0"/>
                                          </p:stCondLst>
                                        </p:cTn>
                                        <p:tgtEl>
                                          <p:spTgt spid="45079"/>
                                        </p:tgtEl>
                                        <p:attrNameLst>
                                          <p:attrName>style.visibility</p:attrName>
                                        </p:attrNameLst>
                                      </p:cBhvr>
                                      <p:to>
                                        <p:strVal val="visible"/>
                                      </p:to>
                                    </p:set>
                                    <p:anim calcmode="lin" valueType="num">
                                      <p:cBhvr>
                                        <p:cTn id="112" dur="1000" fill="hold"/>
                                        <p:tgtEl>
                                          <p:spTgt spid="45079"/>
                                        </p:tgtEl>
                                        <p:attrNameLst>
                                          <p:attrName>ppt_w</p:attrName>
                                        </p:attrNameLst>
                                      </p:cBhvr>
                                      <p:tavLst>
                                        <p:tav tm="0">
                                          <p:val>
                                            <p:fltVal val="0"/>
                                          </p:val>
                                        </p:tav>
                                        <p:tav tm="100000">
                                          <p:val>
                                            <p:strVal val="#ppt_w"/>
                                          </p:val>
                                        </p:tav>
                                      </p:tavLst>
                                    </p:anim>
                                    <p:anim calcmode="lin" valueType="num">
                                      <p:cBhvr>
                                        <p:cTn id="113" dur="1000" fill="hold"/>
                                        <p:tgtEl>
                                          <p:spTgt spid="45079"/>
                                        </p:tgtEl>
                                        <p:attrNameLst>
                                          <p:attrName>ppt_h</p:attrName>
                                        </p:attrNameLst>
                                      </p:cBhvr>
                                      <p:tavLst>
                                        <p:tav tm="0">
                                          <p:val>
                                            <p:fltVal val="0"/>
                                          </p:val>
                                        </p:tav>
                                        <p:tav tm="100000">
                                          <p:val>
                                            <p:strVal val="#ppt_h"/>
                                          </p:val>
                                        </p:tav>
                                      </p:tavLst>
                                    </p:anim>
                                    <p:anim calcmode="lin" valueType="num">
                                      <p:cBhvr>
                                        <p:cTn id="114" dur="1000" fill="hold"/>
                                        <p:tgtEl>
                                          <p:spTgt spid="45079"/>
                                        </p:tgtEl>
                                        <p:attrNameLst>
                                          <p:attrName>style.rotation</p:attrName>
                                        </p:attrNameLst>
                                      </p:cBhvr>
                                      <p:tavLst>
                                        <p:tav tm="0">
                                          <p:val>
                                            <p:fltVal val="90"/>
                                          </p:val>
                                        </p:tav>
                                        <p:tav tm="100000">
                                          <p:val>
                                            <p:fltVal val="0"/>
                                          </p:val>
                                        </p:tav>
                                      </p:tavLst>
                                    </p:anim>
                                    <p:animEffect transition="in" filter="fade">
                                      <p:cBhvr>
                                        <p:cTn id="115" dur="1000"/>
                                        <p:tgtEl>
                                          <p:spTgt spid="45079"/>
                                        </p:tgtEl>
                                      </p:cBhvr>
                                    </p:animEffect>
                                  </p:childTnLst>
                                </p:cTn>
                              </p:par>
                            </p:childTnLst>
                          </p:cTn>
                        </p:par>
                      </p:childTnLst>
                    </p:cTn>
                  </p:par>
                  <p:par>
                    <p:cTn id="116" fill="hold">
                      <p:stCondLst>
                        <p:cond delay="indefinite"/>
                      </p:stCondLst>
                      <p:childTnLst>
                        <p:par>
                          <p:cTn id="117" fill="hold">
                            <p:stCondLst>
                              <p:cond delay="0"/>
                            </p:stCondLst>
                            <p:childTnLst>
                              <p:par>
                                <p:cTn id="118" presetID="2" presetClass="entr" presetSubtype="4" fill="hold" grpId="0" nodeType="clickEffect">
                                  <p:stCondLst>
                                    <p:cond delay="0"/>
                                  </p:stCondLst>
                                  <p:childTnLst>
                                    <p:set>
                                      <p:cBhvr>
                                        <p:cTn id="119" dur="1" fill="hold">
                                          <p:stCondLst>
                                            <p:cond delay="0"/>
                                          </p:stCondLst>
                                        </p:cTn>
                                        <p:tgtEl>
                                          <p:spTgt spid="45080"/>
                                        </p:tgtEl>
                                        <p:attrNameLst>
                                          <p:attrName>style.visibility</p:attrName>
                                        </p:attrNameLst>
                                      </p:cBhvr>
                                      <p:to>
                                        <p:strVal val="visible"/>
                                      </p:to>
                                    </p:set>
                                    <p:anim calcmode="lin" valueType="num">
                                      <p:cBhvr additive="base">
                                        <p:cTn id="120" dur="500" fill="hold"/>
                                        <p:tgtEl>
                                          <p:spTgt spid="45080"/>
                                        </p:tgtEl>
                                        <p:attrNameLst>
                                          <p:attrName>ppt_x</p:attrName>
                                        </p:attrNameLst>
                                      </p:cBhvr>
                                      <p:tavLst>
                                        <p:tav tm="0">
                                          <p:val>
                                            <p:strVal val="#ppt_x"/>
                                          </p:val>
                                        </p:tav>
                                        <p:tav tm="100000">
                                          <p:val>
                                            <p:strVal val="#ppt_x"/>
                                          </p:val>
                                        </p:tav>
                                      </p:tavLst>
                                    </p:anim>
                                    <p:anim calcmode="lin" valueType="num">
                                      <p:cBhvr additive="base">
                                        <p:cTn id="121" dur="500" fill="hold"/>
                                        <p:tgtEl>
                                          <p:spTgt spid="45080"/>
                                        </p:tgtEl>
                                        <p:attrNameLst>
                                          <p:attrName>ppt_y</p:attrName>
                                        </p:attrNameLst>
                                      </p:cBhvr>
                                      <p:tavLst>
                                        <p:tav tm="0">
                                          <p:val>
                                            <p:strVal val="1+#ppt_h/2"/>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22" presetClass="entr" presetSubtype="4" fill="hold" grpId="0" nodeType="clickEffect">
                                  <p:stCondLst>
                                    <p:cond delay="0"/>
                                  </p:stCondLst>
                                  <p:childTnLst>
                                    <p:set>
                                      <p:cBhvr>
                                        <p:cTn id="125" dur="1" fill="hold">
                                          <p:stCondLst>
                                            <p:cond delay="0"/>
                                          </p:stCondLst>
                                        </p:cTn>
                                        <p:tgtEl>
                                          <p:spTgt spid="45086"/>
                                        </p:tgtEl>
                                        <p:attrNameLst>
                                          <p:attrName>style.visibility</p:attrName>
                                        </p:attrNameLst>
                                      </p:cBhvr>
                                      <p:to>
                                        <p:strVal val="visible"/>
                                      </p:to>
                                    </p:set>
                                    <p:animEffect transition="in" filter="wipe(down)">
                                      <p:cBhvr>
                                        <p:cTn id="126" dur="500"/>
                                        <p:tgtEl>
                                          <p:spTgt spid="45086"/>
                                        </p:tgtEl>
                                      </p:cBhvr>
                                    </p:animEffect>
                                  </p:childTnLst>
                                </p:cTn>
                              </p:par>
                            </p:childTnLst>
                          </p:cTn>
                        </p:par>
                      </p:childTnLst>
                    </p:cTn>
                  </p:par>
                  <p:par>
                    <p:cTn id="127" fill="hold">
                      <p:stCondLst>
                        <p:cond delay="indefinite"/>
                      </p:stCondLst>
                      <p:childTnLst>
                        <p:par>
                          <p:cTn id="128" fill="hold">
                            <p:stCondLst>
                              <p:cond delay="0"/>
                            </p:stCondLst>
                            <p:childTnLst>
                              <p:par>
                                <p:cTn id="129" presetID="2" presetClass="entr" presetSubtype="3" fill="hold" grpId="0" nodeType="clickEffect">
                                  <p:stCondLst>
                                    <p:cond delay="0"/>
                                  </p:stCondLst>
                                  <p:childTnLst>
                                    <p:set>
                                      <p:cBhvr>
                                        <p:cTn id="130" dur="1" fill="hold">
                                          <p:stCondLst>
                                            <p:cond delay="0"/>
                                          </p:stCondLst>
                                        </p:cTn>
                                        <p:tgtEl>
                                          <p:spTgt spid="45087"/>
                                        </p:tgtEl>
                                        <p:attrNameLst>
                                          <p:attrName>style.visibility</p:attrName>
                                        </p:attrNameLst>
                                      </p:cBhvr>
                                      <p:to>
                                        <p:strVal val="visible"/>
                                      </p:to>
                                    </p:set>
                                    <p:anim calcmode="lin" valueType="num">
                                      <p:cBhvr additive="base">
                                        <p:cTn id="131" dur="500" fill="hold"/>
                                        <p:tgtEl>
                                          <p:spTgt spid="45087"/>
                                        </p:tgtEl>
                                        <p:attrNameLst>
                                          <p:attrName>ppt_x</p:attrName>
                                        </p:attrNameLst>
                                      </p:cBhvr>
                                      <p:tavLst>
                                        <p:tav tm="0">
                                          <p:val>
                                            <p:strVal val="1+#ppt_w/2"/>
                                          </p:val>
                                        </p:tav>
                                        <p:tav tm="100000">
                                          <p:val>
                                            <p:strVal val="#ppt_x"/>
                                          </p:val>
                                        </p:tav>
                                      </p:tavLst>
                                    </p:anim>
                                    <p:anim calcmode="lin" valueType="num">
                                      <p:cBhvr additive="base">
                                        <p:cTn id="132" dur="500" fill="hold"/>
                                        <p:tgtEl>
                                          <p:spTgt spid="45087"/>
                                        </p:tgtEl>
                                        <p:attrNameLst>
                                          <p:attrName>ppt_y</p:attrName>
                                        </p:attrNameLst>
                                      </p:cBhvr>
                                      <p:tavLst>
                                        <p:tav tm="0">
                                          <p:val>
                                            <p:strVal val="0-#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9" fill="hold" grpId="0" nodeType="clickEffect">
                                  <p:stCondLst>
                                    <p:cond delay="0"/>
                                  </p:stCondLst>
                                  <p:childTnLst>
                                    <p:set>
                                      <p:cBhvr>
                                        <p:cTn id="136" dur="1" fill="hold">
                                          <p:stCondLst>
                                            <p:cond delay="0"/>
                                          </p:stCondLst>
                                        </p:cTn>
                                        <p:tgtEl>
                                          <p:spTgt spid="45075"/>
                                        </p:tgtEl>
                                        <p:attrNameLst>
                                          <p:attrName>style.visibility</p:attrName>
                                        </p:attrNameLst>
                                      </p:cBhvr>
                                      <p:to>
                                        <p:strVal val="visible"/>
                                      </p:to>
                                    </p:set>
                                    <p:anim calcmode="lin" valueType="num">
                                      <p:cBhvr additive="base">
                                        <p:cTn id="137" dur="500" fill="hold"/>
                                        <p:tgtEl>
                                          <p:spTgt spid="45075"/>
                                        </p:tgtEl>
                                        <p:attrNameLst>
                                          <p:attrName>ppt_x</p:attrName>
                                        </p:attrNameLst>
                                      </p:cBhvr>
                                      <p:tavLst>
                                        <p:tav tm="0">
                                          <p:val>
                                            <p:strVal val="0-#ppt_w/2"/>
                                          </p:val>
                                        </p:tav>
                                        <p:tav tm="100000">
                                          <p:val>
                                            <p:strVal val="#ppt_x"/>
                                          </p:val>
                                        </p:tav>
                                      </p:tavLst>
                                    </p:anim>
                                    <p:anim calcmode="lin" valueType="num">
                                      <p:cBhvr additive="base">
                                        <p:cTn id="138" dur="500" fill="hold"/>
                                        <p:tgtEl>
                                          <p:spTgt spid="45075"/>
                                        </p:tgtEl>
                                        <p:attrNameLst>
                                          <p:attrName>ppt_y</p:attrName>
                                        </p:attrNameLst>
                                      </p:cBhvr>
                                      <p:tavLst>
                                        <p:tav tm="0">
                                          <p:val>
                                            <p:strVal val="0-#ppt_h/2"/>
                                          </p:val>
                                        </p:tav>
                                        <p:tav tm="100000">
                                          <p:val>
                                            <p:strVal val="#ppt_y"/>
                                          </p:val>
                                        </p:tav>
                                      </p:tavLst>
                                    </p:anim>
                                  </p:childTnLst>
                                </p:cTn>
                              </p:par>
                              <p:par>
                                <p:cTn id="139" presetID="2" presetClass="entr" presetSubtype="9" fill="hold" grpId="0" nodeType="withEffect">
                                  <p:stCondLst>
                                    <p:cond delay="0"/>
                                  </p:stCondLst>
                                  <p:childTnLst>
                                    <p:set>
                                      <p:cBhvr>
                                        <p:cTn id="140" dur="1" fill="hold">
                                          <p:stCondLst>
                                            <p:cond delay="0"/>
                                          </p:stCondLst>
                                        </p:cTn>
                                        <p:tgtEl>
                                          <p:spTgt spid="45076"/>
                                        </p:tgtEl>
                                        <p:attrNameLst>
                                          <p:attrName>style.visibility</p:attrName>
                                        </p:attrNameLst>
                                      </p:cBhvr>
                                      <p:to>
                                        <p:strVal val="visible"/>
                                      </p:to>
                                    </p:set>
                                    <p:anim calcmode="lin" valueType="num">
                                      <p:cBhvr additive="base">
                                        <p:cTn id="141" dur="500" fill="hold"/>
                                        <p:tgtEl>
                                          <p:spTgt spid="45076"/>
                                        </p:tgtEl>
                                        <p:attrNameLst>
                                          <p:attrName>ppt_x</p:attrName>
                                        </p:attrNameLst>
                                      </p:cBhvr>
                                      <p:tavLst>
                                        <p:tav tm="0">
                                          <p:val>
                                            <p:strVal val="0-#ppt_w/2"/>
                                          </p:val>
                                        </p:tav>
                                        <p:tav tm="100000">
                                          <p:val>
                                            <p:strVal val="#ppt_x"/>
                                          </p:val>
                                        </p:tav>
                                      </p:tavLst>
                                    </p:anim>
                                    <p:anim calcmode="lin" valueType="num">
                                      <p:cBhvr additive="base">
                                        <p:cTn id="142" dur="500" fill="hold"/>
                                        <p:tgtEl>
                                          <p:spTgt spid="45076"/>
                                        </p:tgtEl>
                                        <p:attrNameLst>
                                          <p:attrName>ppt_y</p:attrName>
                                        </p:attrNameLst>
                                      </p:cBhvr>
                                      <p:tavLst>
                                        <p:tav tm="0">
                                          <p:val>
                                            <p:strVal val="0-#ppt_h/2"/>
                                          </p:val>
                                        </p:tav>
                                        <p:tav tm="100000">
                                          <p:val>
                                            <p:strVal val="#ppt_y"/>
                                          </p:val>
                                        </p:tav>
                                      </p:tavLst>
                                    </p:anim>
                                  </p:childTnLst>
                                </p:cTn>
                              </p:par>
                              <p:par>
                                <p:cTn id="143" presetID="2" presetClass="entr" presetSubtype="9" fill="hold" nodeType="withEffect">
                                  <p:stCondLst>
                                    <p:cond delay="0"/>
                                  </p:stCondLst>
                                  <p:childTnLst>
                                    <p:set>
                                      <p:cBhvr>
                                        <p:cTn id="144" dur="1" fill="hold">
                                          <p:stCondLst>
                                            <p:cond delay="0"/>
                                          </p:stCondLst>
                                        </p:cTn>
                                        <p:tgtEl>
                                          <p:spTgt spid="45077">
                                            <p:txEl>
                                              <p:pRg st="0" end="0"/>
                                            </p:txEl>
                                          </p:spTgt>
                                        </p:tgtEl>
                                        <p:attrNameLst>
                                          <p:attrName>style.visibility</p:attrName>
                                        </p:attrNameLst>
                                      </p:cBhvr>
                                      <p:to>
                                        <p:strVal val="visible"/>
                                      </p:to>
                                    </p:set>
                                    <p:anim calcmode="lin" valueType="num">
                                      <p:cBhvr additive="base">
                                        <p:cTn id="145" dur="500" fill="hold"/>
                                        <p:tgtEl>
                                          <p:spTgt spid="45077">
                                            <p:txEl>
                                              <p:pRg st="0" end="0"/>
                                            </p:txEl>
                                          </p:spTgt>
                                        </p:tgtEl>
                                        <p:attrNameLst>
                                          <p:attrName>ppt_x</p:attrName>
                                        </p:attrNameLst>
                                      </p:cBhvr>
                                      <p:tavLst>
                                        <p:tav tm="0">
                                          <p:val>
                                            <p:strVal val="0-#ppt_w/2"/>
                                          </p:val>
                                        </p:tav>
                                        <p:tav tm="100000">
                                          <p:val>
                                            <p:strVal val="#ppt_x"/>
                                          </p:val>
                                        </p:tav>
                                      </p:tavLst>
                                    </p:anim>
                                    <p:anim calcmode="lin" valueType="num">
                                      <p:cBhvr additive="base">
                                        <p:cTn id="146" dur="500" fill="hold"/>
                                        <p:tgtEl>
                                          <p:spTgt spid="45077">
                                            <p:txEl>
                                              <p:pRg st="0" end="0"/>
                                            </p:txEl>
                                          </p:spTgt>
                                        </p:tgtEl>
                                        <p:attrNameLst>
                                          <p:attrName>ppt_y</p:attrName>
                                        </p:attrNameLst>
                                      </p:cBhvr>
                                      <p:tavLst>
                                        <p:tav tm="0">
                                          <p:val>
                                            <p:strVal val="0-#ppt_h/2"/>
                                          </p:val>
                                        </p:tav>
                                        <p:tav tm="100000">
                                          <p:val>
                                            <p:strVal val="#ppt_y"/>
                                          </p:val>
                                        </p:tav>
                                      </p:tavLst>
                                    </p:anim>
                                  </p:childTnLst>
                                </p:cTn>
                              </p:par>
                              <p:par>
                                <p:cTn id="147" presetID="2" presetClass="entr" presetSubtype="9" fill="hold" grpId="0" nodeType="withEffect">
                                  <p:stCondLst>
                                    <p:cond delay="0"/>
                                  </p:stCondLst>
                                  <p:childTnLst>
                                    <p:set>
                                      <p:cBhvr>
                                        <p:cTn id="148" dur="1" fill="hold">
                                          <p:stCondLst>
                                            <p:cond delay="0"/>
                                          </p:stCondLst>
                                        </p:cTn>
                                        <p:tgtEl>
                                          <p:spTgt spid="45078"/>
                                        </p:tgtEl>
                                        <p:attrNameLst>
                                          <p:attrName>style.visibility</p:attrName>
                                        </p:attrNameLst>
                                      </p:cBhvr>
                                      <p:to>
                                        <p:strVal val="visible"/>
                                      </p:to>
                                    </p:set>
                                    <p:anim calcmode="lin" valueType="num">
                                      <p:cBhvr additive="base">
                                        <p:cTn id="149" dur="500" fill="hold"/>
                                        <p:tgtEl>
                                          <p:spTgt spid="45078"/>
                                        </p:tgtEl>
                                        <p:attrNameLst>
                                          <p:attrName>ppt_x</p:attrName>
                                        </p:attrNameLst>
                                      </p:cBhvr>
                                      <p:tavLst>
                                        <p:tav tm="0">
                                          <p:val>
                                            <p:strVal val="0-#ppt_w/2"/>
                                          </p:val>
                                        </p:tav>
                                        <p:tav tm="100000">
                                          <p:val>
                                            <p:strVal val="#ppt_x"/>
                                          </p:val>
                                        </p:tav>
                                      </p:tavLst>
                                    </p:anim>
                                    <p:anim calcmode="lin" valueType="num">
                                      <p:cBhvr additive="base">
                                        <p:cTn id="150" dur="500" fill="hold"/>
                                        <p:tgtEl>
                                          <p:spTgt spid="45078"/>
                                        </p:tgtEl>
                                        <p:attrNameLst>
                                          <p:attrName>ppt_y</p:attrName>
                                        </p:attrNameLst>
                                      </p:cBhvr>
                                      <p:tavLst>
                                        <p:tav tm="0">
                                          <p:val>
                                            <p:strVal val="0-#ppt_h/2"/>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2" presetClass="entr" presetSubtype="8" fill="hold" grpId="0" nodeType="clickEffect">
                                  <p:stCondLst>
                                    <p:cond delay="0"/>
                                  </p:stCondLst>
                                  <p:childTnLst>
                                    <p:set>
                                      <p:cBhvr>
                                        <p:cTn id="154" dur="1" fill="hold">
                                          <p:stCondLst>
                                            <p:cond delay="0"/>
                                          </p:stCondLst>
                                        </p:cTn>
                                        <p:tgtEl>
                                          <p:spTgt spid="45088"/>
                                        </p:tgtEl>
                                        <p:attrNameLst>
                                          <p:attrName>style.visibility</p:attrName>
                                        </p:attrNameLst>
                                      </p:cBhvr>
                                      <p:to>
                                        <p:strVal val="visible"/>
                                      </p:to>
                                    </p:set>
                                    <p:animEffect transition="in" filter="wipe(left)">
                                      <p:cBhvr>
                                        <p:cTn id="155" dur="500"/>
                                        <p:tgtEl>
                                          <p:spTgt spid="45088"/>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1" fill="hold" grpId="0" nodeType="clickEffect">
                                  <p:stCondLst>
                                    <p:cond delay="0"/>
                                  </p:stCondLst>
                                  <p:childTnLst>
                                    <p:set>
                                      <p:cBhvr>
                                        <p:cTn id="159" dur="1" fill="hold">
                                          <p:stCondLst>
                                            <p:cond delay="0"/>
                                          </p:stCondLst>
                                        </p:cTn>
                                        <p:tgtEl>
                                          <p:spTgt spid="45085"/>
                                        </p:tgtEl>
                                        <p:attrNameLst>
                                          <p:attrName>style.visibility</p:attrName>
                                        </p:attrNameLst>
                                      </p:cBhvr>
                                      <p:to>
                                        <p:strVal val="visible"/>
                                      </p:to>
                                    </p:set>
                                    <p:animEffect transition="in" filter="wipe(up)">
                                      <p:cBhvr>
                                        <p:cTn id="160" dur="500"/>
                                        <p:tgtEl>
                                          <p:spTgt spid="45085"/>
                                        </p:tgtEl>
                                      </p:cBhvr>
                                    </p:animEffect>
                                  </p:childTnLst>
                                </p:cTn>
                              </p:par>
                            </p:childTnLst>
                          </p:cTn>
                        </p:par>
                      </p:childTnLst>
                    </p:cTn>
                  </p:par>
                  <p:par>
                    <p:cTn id="161" fill="hold">
                      <p:stCondLst>
                        <p:cond delay="indefinite"/>
                      </p:stCondLst>
                      <p:childTnLst>
                        <p:par>
                          <p:cTn id="162" fill="hold">
                            <p:stCondLst>
                              <p:cond delay="0"/>
                            </p:stCondLst>
                            <p:childTnLst>
                              <p:par>
                                <p:cTn id="163" presetID="1" presetClass="entr" presetSubtype="0" fill="hold" nodeType="clickEffect">
                                  <p:stCondLst>
                                    <p:cond delay="0"/>
                                  </p:stCondLst>
                                  <p:childTnLst>
                                    <p:set>
                                      <p:cBhvr>
                                        <p:cTn id="164" dur="1" fill="hold">
                                          <p:stCondLst>
                                            <p:cond delay="0"/>
                                          </p:stCondLst>
                                        </p:cTn>
                                        <p:tgtEl>
                                          <p:spTgt spid="45089">
                                            <p:txEl>
                                              <p:pRg st="0" end="0"/>
                                            </p:txEl>
                                          </p:spTgt>
                                        </p:tgtEl>
                                        <p:attrNameLst>
                                          <p:attrName>style.visibility</p:attrName>
                                        </p:attrNameLst>
                                      </p:cBhvr>
                                      <p:to>
                                        <p:strVal val="visible"/>
                                      </p:to>
                                    </p:se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grpId="0" nodeType="clickEffect">
                                  <p:stCondLst>
                                    <p:cond delay="0"/>
                                  </p:stCondLst>
                                  <p:childTnLst>
                                    <p:set>
                                      <p:cBhvr>
                                        <p:cTn id="168" dur="1" fill="hold">
                                          <p:stCondLst>
                                            <p:cond delay="0"/>
                                          </p:stCondLst>
                                        </p:cTn>
                                        <p:tgtEl>
                                          <p:spTgt spid="45090"/>
                                        </p:tgtEl>
                                        <p:attrNameLst>
                                          <p:attrName>style.visibility</p:attrName>
                                        </p:attrNameLst>
                                      </p:cBhvr>
                                      <p:to>
                                        <p:strVal val="visible"/>
                                      </p:to>
                                    </p:set>
                                    <p:animEffect transition="in" filter="wipe(left)">
                                      <p:cBhvr>
                                        <p:cTn id="169" dur="500"/>
                                        <p:tgtEl>
                                          <p:spTgt spid="45090"/>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1" fill="hold" grpId="0" nodeType="clickEffect">
                                  <p:stCondLst>
                                    <p:cond delay="0"/>
                                  </p:stCondLst>
                                  <p:childTnLst>
                                    <p:set>
                                      <p:cBhvr>
                                        <p:cTn id="173" dur="1" fill="hold">
                                          <p:stCondLst>
                                            <p:cond delay="0"/>
                                          </p:stCondLst>
                                        </p:cTn>
                                        <p:tgtEl>
                                          <p:spTgt spid="45082"/>
                                        </p:tgtEl>
                                        <p:attrNameLst>
                                          <p:attrName>style.visibility</p:attrName>
                                        </p:attrNameLst>
                                      </p:cBhvr>
                                      <p:to>
                                        <p:strVal val="visible"/>
                                      </p:to>
                                    </p:set>
                                    <p:animEffect transition="in" filter="wipe(up)">
                                      <p:cBhvr>
                                        <p:cTn id="174" dur="500"/>
                                        <p:tgtEl>
                                          <p:spTgt spid="45082"/>
                                        </p:tgtEl>
                                      </p:cBhvr>
                                    </p:animEffec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45091"/>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8" fill="hold" grpId="0" nodeType="clickEffect">
                                  <p:stCondLst>
                                    <p:cond delay="0"/>
                                  </p:stCondLst>
                                  <p:childTnLst>
                                    <p:set>
                                      <p:cBhvr>
                                        <p:cTn id="182" dur="1" fill="hold">
                                          <p:stCondLst>
                                            <p:cond delay="0"/>
                                          </p:stCondLst>
                                        </p:cTn>
                                        <p:tgtEl>
                                          <p:spTgt spid="45092"/>
                                        </p:tgtEl>
                                        <p:attrNameLst>
                                          <p:attrName>style.visibility</p:attrName>
                                        </p:attrNameLst>
                                      </p:cBhvr>
                                      <p:to>
                                        <p:strVal val="visible"/>
                                      </p:to>
                                    </p:set>
                                    <p:animEffect transition="in" filter="wipe(left)">
                                      <p:cBhvr>
                                        <p:cTn id="183" dur="500"/>
                                        <p:tgtEl>
                                          <p:spTgt spid="45092"/>
                                        </p:tgtEl>
                                      </p:cBhvr>
                                    </p:animEffect>
                                  </p:childTnLst>
                                </p:cTn>
                              </p:par>
                            </p:childTnLst>
                          </p:cTn>
                        </p:par>
                      </p:childTnLst>
                    </p:cTn>
                  </p:par>
                  <p:par>
                    <p:cTn id="184" fill="hold">
                      <p:stCondLst>
                        <p:cond delay="indefinite"/>
                      </p:stCondLst>
                      <p:childTnLst>
                        <p:par>
                          <p:cTn id="185" fill="hold">
                            <p:stCondLst>
                              <p:cond delay="0"/>
                            </p:stCondLst>
                            <p:childTnLst>
                              <p:par>
                                <p:cTn id="186" presetID="22" presetClass="entr" presetSubtype="1" fill="hold" grpId="0" nodeType="clickEffect">
                                  <p:stCondLst>
                                    <p:cond delay="0"/>
                                  </p:stCondLst>
                                  <p:childTnLst>
                                    <p:set>
                                      <p:cBhvr>
                                        <p:cTn id="187" dur="1" fill="hold">
                                          <p:stCondLst>
                                            <p:cond delay="0"/>
                                          </p:stCondLst>
                                        </p:cTn>
                                        <p:tgtEl>
                                          <p:spTgt spid="45083"/>
                                        </p:tgtEl>
                                        <p:attrNameLst>
                                          <p:attrName>style.visibility</p:attrName>
                                        </p:attrNameLst>
                                      </p:cBhvr>
                                      <p:to>
                                        <p:strVal val="visible"/>
                                      </p:to>
                                    </p:set>
                                    <p:animEffect transition="in" filter="wipe(up)">
                                      <p:cBhvr>
                                        <p:cTn id="188" dur="500"/>
                                        <p:tgtEl>
                                          <p:spTgt spid="45083"/>
                                        </p:tgtEl>
                                      </p:cBhvr>
                                    </p:animEffect>
                                  </p:childTnLst>
                                </p:cTn>
                              </p:par>
                            </p:childTnLst>
                          </p:cTn>
                        </p:par>
                      </p:childTnLst>
                    </p:cTn>
                  </p:par>
                  <p:par>
                    <p:cTn id="189" fill="hold">
                      <p:stCondLst>
                        <p:cond delay="indefinite"/>
                      </p:stCondLst>
                      <p:childTnLst>
                        <p:par>
                          <p:cTn id="190" fill="hold">
                            <p:stCondLst>
                              <p:cond delay="0"/>
                            </p:stCondLst>
                            <p:childTnLst>
                              <p:par>
                                <p:cTn id="191" presetID="1" presetClass="entr" presetSubtype="0" fill="hold" grpId="0" nodeType="clickEffect">
                                  <p:stCondLst>
                                    <p:cond delay="0"/>
                                  </p:stCondLst>
                                  <p:childTnLst>
                                    <p:set>
                                      <p:cBhvr>
                                        <p:cTn id="192" dur="1" fill="hold">
                                          <p:stCondLst>
                                            <p:cond delay="0"/>
                                          </p:stCondLst>
                                        </p:cTn>
                                        <p:tgtEl>
                                          <p:spTgt spid="45093"/>
                                        </p:tgtEl>
                                        <p:attrNameLst>
                                          <p:attrName>style.visibility</p:attrName>
                                        </p:attrNameLst>
                                      </p:cBhvr>
                                      <p:to>
                                        <p:strVal val="visible"/>
                                      </p:to>
                                    </p:set>
                                  </p:childTnLst>
                                </p:cTn>
                              </p:par>
                            </p:childTnLst>
                          </p:cTn>
                        </p:par>
                      </p:childTnLst>
                    </p:cTn>
                  </p:par>
                  <p:par>
                    <p:cTn id="193" fill="hold">
                      <p:stCondLst>
                        <p:cond delay="indefinite"/>
                      </p:stCondLst>
                      <p:childTnLst>
                        <p:par>
                          <p:cTn id="194" fill="hold">
                            <p:stCondLst>
                              <p:cond delay="0"/>
                            </p:stCondLst>
                            <p:childTnLst>
                              <p:par>
                                <p:cTn id="195" presetID="22" presetClass="entr" presetSubtype="8" fill="hold" grpId="0" nodeType="clickEffect">
                                  <p:stCondLst>
                                    <p:cond delay="0"/>
                                  </p:stCondLst>
                                  <p:childTnLst>
                                    <p:set>
                                      <p:cBhvr>
                                        <p:cTn id="196" dur="1" fill="hold">
                                          <p:stCondLst>
                                            <p:cond delay="0"/>
                                          </p:stCondLst>
                                        </p:cTn>
                                        <p:tgtEl>
                                          <p:spTgt spid="45094"/>
                                        </p:tgtEl>
                                        <p:attrNameLst>
                                          <p:attrName>style.visibility</p:attrName>
                                        </p:attrNameLst>
                                      </p:cBhvr>
                                      <p:to>
                                        <p:strVal val="visible"/>
                                      </p:to>
                                    </p:set>
                                    <p:animEffect transition="in" filter="wipe(left)">
                                      <p:cBhvr>
                                        <p:cTn id="197" dur="500"/>
                                        <p:tgtEl>
                                          <p:spTgt spid="45094"/>
                                        </p:tgtEl>
                                      </p:cBhvr>
                                    </p:animEffect>
                                  </p:childTnLst>
                                </p:cTn>
                              </p:par>
                            </p:childTnLst>
                          </p:cTn>
                        </p:par>
                      </p:childTnLst>
                    </p:cTn>
                  </p:par>
                  <p:par>
                    <p:cTn id="198" fill="hold">
                      <p:stCondLst>
                        <p:cond delay="indefinite"/>
                      </p:stCondLst>
                      <p:childTnLst>
                        <p:par>
                          <p:cTn id="199" fill="hold">
                            <p:stCondLst>
                              <p:cond delay="0"/>
                            </p:stCondLst>
                            <p:childTnLst>
                              <p:par>
                                <p:cTn id="200" presetID="22" presetClass="entr" presetSubtype="1" fill="hold" grpId="0" nodeType="clickEffect">
                                  <p:stCondLst>
                                    <p:cond delay="0"/>
                                  </p:stCondLst>
                                  <p:childTnLst>
                                    <p:set>
                                      <p:cBhvr>
                                        <p:cTn id="201" dur="1" fill="hold">
                                          <p:stCondLst>
                                            <p:cond delay="0"/>
                                          </p:stCondLst>
                                        </p:cTn>
                                        <p:tgtEl>
                                          <p:spTgt spid="45084"/>
                                        </p:tgtEl>
                                        <p:attrNameLst>
                                          <p:attrName>style.visibility</p:attrName>
                                        </p:attrNameLst>
                                      </p:cBhvr>
                                      <p:to>
                                        <p:strVal val="visible"/>
                                      </p:to>
                                    </p:set>
                                    <p:animEffect transition="in" filter="wipe(up)">
                                      <p:cBhvr>
                                        <p:cTn id="202" dur="500"/>
                                        <p:tgtEl>
                                          <p:spTgt spid="45084"/>
                                        </p:tgtEl>
                                      </p:cBhvr>
                                    </p:animEffect>
                                  </p:childTnLst>
                                </p:cTn>
                              </p:par>
                            </p:childTnLst>
                          </p:cTn>
                        </p:par>
                      </p:childTnLst>
                    </p:cTn>
                  </p:par>
                  <p:par>
                    <p:cTn id="203" fill="hold">
                      <p:stCondLst>
                        <p:cond delay="indefinite"/>
                      </p:stCondLst>
                      <p:childTnLst>
                        <p:par>
                          <p:cTn id="204" fill="hold">
                            <p:stCondLst>
                              <p:cond delay="0"/>
                            </p:stCondLst>
                            <p:childTnLst>
                              <p:par>
                                <p:cTn id="205" presetID="1" presetClass="entr" presetSubtype="0" fill="hold" grpId="0" nodeType="clickEffect">
                                  <p:stCondLst>
                                    <p:cond delay="0"/>
                                  </p:stCondLst>
                                  <p:childTnLst>
                                    <p:set>
                                      <p:cBhvr>
                                        <p:cTn id="206" dur="1" fill="hold">
                                          <p:stCondLst>
                                            <p:cond delay="0"/>
                                          </p:stCondLst>
                                        </p:cTn>
                                        <p:tgtEl>
                                          <p:spTgt spid="45095"/>
                                        </p:tgtEl>
                                        <p:attrNameLst>
                                          <p:attrName>style.visibility</p:attrName>
                                        </p:attrNameLst>
                                      </p:cBhvr>
                                      <p:to>
                                        <p:strVal val="visible"/>
                                      </p:to>
                                    </p:set>
                                  </p:childTnLst>
                                </p:cTn>
                              </p:par>
                            </p:childTnLst>
                          </p:cTn>
                        </p:par>
                      </p:childTnLst>
                    </p:cTn>
                  </p:par>
                  <p:par>
                    <p:cTn id="207" fill="hold">
                      <p:stCondLst>
                        <p:cond delay="indefinite"/>
                      </p:stCondLst>
                      <p:childTnLst>
                        <p:par>
                          <p:cTn id="208" fill="hold">
                            <p:stCondLst>
                              <p:cond delay="0"/>
                            </p:stCondLst>
                            <p:childTnLst>
                              <p:par>
                                <p:cTn id="209" presetID="22" presetClass="entr" presetSubtype="8" fill="hold" grpId="0" nodeType="clickEffect">
                                  <p:stCondLst>
                                    <p:cond delay="0"/>
                                  </p:stCondLst>
                                  <p:childTnLst>
                                    <p:set>
                                      <p:cBhvr>
                                        <p:cTn id="210" dur="1" fill="hold">
                                          <p:stCondLst>
                                            <p:cond delay="0"/>
                                          </p:stCondLst>
                                        </p:cTn>
                                        <p:tgtEl>
                                          <p:spTgt spid="45096"/>
                                        </p:tgtEl>
                                        <p:attrNameLst>
                                          <p:attrName>style.visibility</p:attrName>
                                        </p:attrNameLst>
                                      </p:cBhvr>
                                      <p:to>
                                        <p:strVal val="visible"/>
                                      </p:to>
                                    </p:set>
                                    <p:animEffect transition="in" filter="wipe(left)">
                                      <p:cBhvr>
                                        <p:cTn id="211" dur="500"/>
                                        <p:tgtEl>
                                          <p:spTgt spid="45096"/>
                                        </p:tgtEl>
                                      </p:cBhvr>
                                    </p:animEffect>
                                  </p:childTnLst>
                                </p:cTn>
                              </p:par>
                            </p:childTnLst>
                          </p:cTn>
                        </p:par>
                      </p:childTnLst>
                    </p:cTn>
                  </p:par>
                  <p:par>
                    <p:cTn id="212" fill="hold">
                      <p:stCondLst>
                        <p:cond delay="indefinite"/>
                      </p:stCondLst>
                      <p:childTnLst>
                        <p:par>
                          <p:cTn id="213" fill="hold">
                            <p:stCondLst>
                              <p:cond delay="0"/>
                            </p:stCondLst>
                            <p:childTnLst>
                              <p:par>
                                <p:cTn id="214" presetID="22" presetClass="entr" presetSubtype="1" fill="hold" grpId="0" nodeType="clickEffect">
                                  <p:stCondLst>
                                    <p:cond delay="0"/>
                                  </p:stCondLst>
                                  <p:childTnLst>
                                    <p:set>
                                      <p:cBhvr>
                                        <p:cTn id="215" dur="1" fill="hold">
                                          <p:stCondLst>
                                            <p:cond delay="0"/>
                                          </p:stCondLst>
                                        </p:cTn>
                                        <p:tgtEl>
                                          <p:spTgt spid="45097"/>
                                        </p:tgtEl>
                                        <p:attrNameLst>
                                          <p:attrName>style.visibility</p:attrName>
                                        </p:attrNameLst>
                                      </p:cBhvr>
                                      <p:to>
                                        <p:strVal val="visible"/>
                                      </p:to>
                                    </p:set>
                                    <p:animEffect transition="in" filter="wipe(up)">
                                      <p:cBhvr>
                                        <p:cTn id="216" dur="500"/>
                                        <p:tgtEl>
                                          <p:spTgt spid="45097"/>
                                        </p:tgtEl>
                                      </p:cBhvr>
                                    </p:animEffect>
                                  </p:childTnLst>
                                </p:cTn>
                              </p:par>
                            </p:childTnLst>
                          </p:cTn>
                        </p:par>
                      </p:childTnLst>
                    </p:cTn>
                  </p:par>
                  <p:par>
                    <p:cTn id="217" fill="hold">
                      <p:stCondLst>
                        <p:cond delay="indefinite"/>
                      </p:stCondLst>
                      <p:childTnLst>
                        <p:par>
                          <p:cTn id="218" fill="hold">
                            <p:stCondLst>
                              <p:cond delay="0"/>
                            </p:stCondLst>
                            <p:childTnLst>
                              <p:par>
                                <p:cTn id="219" presetID="1" presetClass="entr" presetSubtype="0" fill="hold" grpId="0" nodeType="clickEffect">
                                  <p:stCondLst>
                                    <p:cond delay="0"/>
                                  </p:stCondLst>
                                  <p:childTnLst>
                                    <p:set>
                                      <p:cBhvr>
                                        <p:cTn id="220" dur="1" fill="hold">
                                          <p:stCondLst>
                                            <p:cond delay="0"/>
                                          </p:stCondLst>
                                        </p:cTn>
                                        <p:tgtEl>
                                          <p:spTgt spid="45098"/>
                                        </p:tgtEl>
                                        <p:attrNameLst>
                                          <p:attrName>style.visibility</p:attrName>
                                        </p:attrNameLst>
                                      </p:cBhvr>
                                      <p:to>
                                        <p:strVal val="visible"/>
                                      </p:to>
                                    </p:set>
                                  </p:childTnLst>
                                </p:cTn>
                              </p:par>
                            </p:childTnLst>
                          </p:cTn>
                        </p:par>
                      </p:childTnLst>
                    </p:cTn>
                  </p:par>
                  <p:par>
                    <p:cTn id="221" fill="hold">
                      <p:stCondLst>
                        <p:cond delay="indefinite"/>
                      </p:stCondLst>
                      <p:childTnLst>
                        <p:par>
                          <p:cTn id="222" fill="hold">
                            <p:stCondLst>
                              <p:cond delay="0"/>
                            </p:stCondLst>
                            <p:childTnLst>
                              <p:par>
                                <p:cTn id="223" presetID="22" presetClass="entr" presetSubtype="8" fill="hold" grpId="0" nodeType="clickEffect">
                                  <p:stCondLst>
                                    <p:cond delay="0"/>
                                  </p:stCondLst>
                                  <p:childTnLst>
                                    <p:set>
                                      <p:cBhvr>
                                        <p:cTn id="224" dur="1" fill="hold">
                                          <p:stCondLst>
                                            <p:cond delay="0"/>
                                          </p:stCondLst>
                                        </p:cTn>
                                        <p:tgtEl>
                                          <p:spTgt spid="45099"/>
                                        </p:tgtEl>
                                        <p:attrNameLst>
                                          <p:attrName>style.visibility</p:attrName>
                                        </p:attrNameLst>
                                      </p:cBhvr>
                                      <p:to>
                                        <p:strVal val="visible"/>
                                      </p:to>
                                    </p:set>
                                    <p:animEffect transition="in" filter="wipe(left)">
                                      <p:cBhvr>
                                        <p:cTn id="225" dur="500"/>
                                        <p:tgtEl>
                                          <p:spTgt spid="45099"/>
                                        </p:tgtEl>
                                      </p:cBhvr>
                                    </p:animEffect>
                                  </p:childTnLst>
                                </p:cTn>
                              </p:par>
                            </p:childTnLst>
                          </p:cTn>
                        </p:par>
                      </p:childTnLst>
                    </p:cTn>
                  </p:par>
                  <p:par>
                    <p:cTn id="226" fill="hold">
                      <p:stCondLst>
                        <p:cond delay="indefinite"/>
                      </p:stCondLst>
                      <p:childTnLst>
                        <p:par>
                          <p:cTn id="227" fill="hold">
                            <p:stCondLst>
                              <p:cond delay="0"/>
                            </p:stCondLst>
                            <p:childTnLst>
                              <p:par>
                                <p:cTn id="228" presetID="22" presetClass="entr" presetSubtype="1" fill="hold" grpId="0" nodeType="clickEffect">
                                  <p:stCondLst>
                                    <p:cond delay="0"/>
                                  </p:stCondLst>
                                  <p:childTnLst>
                                    <p:set>
                                      <p:cBhvr>
                                        <p:cTn id="229" dur="1" fill="hold">
                                          <p:stCondLst>
                                            <p:cond delay="0"/>
                                          </p:stCondLst>
                                        </p:cTn>
                                        <p:tgtEl>
                                          <p:spTgt spid="45100"/>
                                        </p:tgtEl>
                                        <p:attrNameLst>
                                          <p:attrName>style.visibility</p:attrName>
                                        </p:attrNameLst>
                                      </p:cBhvr>
                                      <p:to>
                                        <p:strVal val="visible"/>
                                      </p:to>
                                    </p:set>
                                    <p:animEffect transition="in" filter="wipe(up)">
                                      <p:cBhvr>
                                        <p:cTn id="230" dur="500"/>
                                        <p:tgtEl>
                                          <p:spTgt spid="45100"/>
                                        </p:tgtEl>
                                      </p:cBhvr>
                                    </p:animEffect>
                                  </p:childTnLst>
                                </p:cTn>
                              </p:par>
                            </p:childTnLst>
                          </p:cTn>
                        </p:par>
                      </p:childTnLst>
                    </p:cTn>
                  </p:par>
                  <p:par>
                    <p:cTn id="231" fill="hold">
                      <p:stCondLst>
                        <p:cond delay="indefinite"/>
                      </p:stCondLst>
                      <p:childTnLst>
                        <p:par>
                          <p:cTn id="232" fill="hold">
                            <p:stCondLst>
                              <p:cond delay="0"/>
                            </p:stCondLst>
                            <p:childTnLst>
                              <p:par>
                                <p:cTn id="233" presetID="1" presetClass="entr" presetSubtype="0" fill="hold" grpId="0" nodeType="clickEffect">
                                  <p:stCondLst>
                                    <p:cond delay="0"/>
                                  </p:stCondLst>
                                  <p:childTnLst>
                                    <p:set>
                                      <p:cBhvr>
                                        <p:cTn id="234" dur="1" fill="hold">
                                          <p:stCondLst>
                                            <p:cond delay="0"/>
                                          </p:stCondLst>
                                        </p:cTn>
                                        <p:tgtEl>
                                          <p:spTgt spid="45101"/>
                                        </p:tgtEl>
                                        <p:attrNameLst>
                                          <p:attrName>style.visibility</p:attrName>
                                        </p:attrNameLst>
                                      </p:cBhvr>
                                      <p:to>
                                        <p:strVal val="visible"/>
                                      </p:to>
                                    </p:set>
                                  </p:childTnLst>
                                </p:cTn>
                              </p:par>
                            </p:childTnLst>
                          </p:cTn>
                        </p:par>
                      </p:childTnLst>
                    </p:cTn>
                  </p:par>
                  <p:par>
                    <p:cTn id="235" fill="hold">
                      <p:stCondLst>
                        <p:cond delay="indefinite"/>
                      </p:stCondLst>
                      <p:childTnLst>
                        <p:par>
                          <p:cTn id="236" fill="hold">
                            <p:stCondLst>
                              <p:cond delay="0"/>
                            </p:stCondLst>
                            <p:childTnLst>
                              <p:par>
                                <p:cTn id="237" presetID="22" presetClass="entr" presetSubtype="8" fill="hold" grpId="0" nodeType="clickEffect">
                                  <p:stCondLst>
                                    <p:cond delay="0"/>
                                  </p:stCondLst>
                                  <p:childTnLst>
                                    <p:set>
                                      <p:cBhvr>
                                        <p:cTn id="238" dur="1" fill="hold">
                                          <p:stCondLst>
                                            <p:cond delay="0"/>
                                          </p:stCondLst>
                                        </p:cTn>
                                        <p:tgtEl>
                                          <p:spTgt spid="45081"/>
                                        </p:tgtEl>
                                        <p:attrNameLst>
                                          <p:attrName>style.visibility</p:attrName>
                                        </p:attrNameLst>
                                      </p:cBhvr>
                                      <p:to>
                                        <p:strVal val="visible"/>
                                      </p:to>
                                    </p:set>
                                    <p:animEffect transition="in" filter="wipe(left)">
                                      <p:cBhvr>
                                        <p:cTn id="239" dur="2000"/>
                                        <p:tgtEl>
                                          <p:spTgt spid="45081"/>
                                        </p:tgtEl>
                                      </p:cBhvr>
                                    </p:animEffect>
                                  </p:childTnLst>
                                </p:cTn>
                              </p:par>
                            </p:childTnLst>
                          </p:cTn>
                        </p:par>
                      </p:childTnLst>
                    </p:cTn>
                  </p:par>
                  <p:par>
                    <p:cTn id="240" fill="hold">
                      <p:stCondLst>
                        <p:cond delay="indefinite"/>
                      </p:stCondLst>
                      <p:childTnLst>
                        <p:par>
                          <p:cTn id="241" fill="hold">
                            <p:stCondLst>
                              <p:cond delay="0"/>
                            </p:stCondLst>
                            <p:childTnLst>
                              <p:par>
                                <p:cTn id="242" presetID="3" presetClass="entr" presetSubtype="10" fill="hold" grpId="0" nodeType="clickEffect">
                                  <p:stCondLst>
                                    <p:cond delay="0"/>
                                  </p:stCondLst>
                                  <p:childTnLst>
                                    <p:set>
                                      <p:cBhvr>
                                        <p:cTn id="243" dur="1" fill="hold">
                                          <p:stCondLst>
                                            <p:cond delay="0"/>
                                          </p:stCondLst>
                                        </p:cTn>
                                        <p:tgtEl>
                                          <p:spTgt spid="45142"/>
                                        </p:tgtEl>
                                        <p:attrNameLst>
                                          <p:attrName>style.visibility</p:attrName>
                                        </p:attrNameLst>
                                      </p:cBhvr>
                                      <p:to>
                                        <p:strVal val="visible"/>
                                      </p:to>
                                    </p:set>
                                    <p:animEffect transition="in" filter="blinds(horizontal)">
                                      <p:cBhvr>
                                        <p:cTn id="244" dur="500"/>
                                        <p:tgtEl>
                                          <p:spTgt spid="45142"/>
                                        </p:tgtEl>
                                      </p:cBhvr>
                                    </p:animEffect>
                                  </p:childTnLst>
                                </p:cTn>
                              </p:par>
                            </p:childTnLst>
                          </p:cTn>
                        </p:par>
                      </p:childTnLst>
                    </p:cTn>
                  </p:par>
                  <p:par>
                    <p:cTn id="245" fill="hold">
                      <p:stCondLst>
                        <p:cond delay="indefinite"/>
                      </p:stCondLst>
                      <p:childTnLst>
                        <p:par>
                          <p:cTn id="246" fill="hold">
                            <p:stCondLst>
                              <p:cond delay="0"/>
                            </p:stCondLst>
                            <p:childTnLst>
                              <p:par>
                                <p:cTn id="247" presetID="22" presetClass="entr" presetSubtype="8" fill="hold" grpId="0" nodeType="clickEffect">
                                  <p:stCondLst>
                                    <p:cond delay="0"/>
                                  </p:stCondLst>
                                  <p:childTnLst>
                                    <p:set>
                                      <p:cBhvr>
                                        <p:cTn id="248" dur="1" fill="hold">
                                          <p:stCondLst>
                                            <p:cond delay="0"/>
                                          </p:stCondLst>
                                        </p:cTn>
                                        <p:tgtEl>
                                          <p:spTgt spid="45102"/>
                                        </p:tgtEl>
                                        <p:attrNameLst>
                                          <p:attrName>style.visibility</p:attrName>
                                        </p:attrNameLst>
                                      </p:cBhvr>
                                      <p:to>
                                        <p:strVal val="visible"/>
                                      </p:to>
                                    </p:set>
                                    <p:animEffect transition="in" filter="wipe(left)">
                                      <p:cBhvr>
                                        <p:cTn id="249" dur="500"/>
                                        <p:tgtEl>
                                          <p:spTgt spid="45102"/>
                                        </p:tgtEl>
                                      </p:cBhvr>
                                    </p:animEffect>
                                  </p:childTnLst>
                                </p:cTn>
                              </p:par>
                            </p:childTnLst>
                          </p:cTn>
                        </p:par>
                      </p:childTnLst>
                    </p:cTn>
                  </p:par>
                  <p:par>
                    <p:cTn id="250" fill="hold">
                      <p:stCondLst>
                        <p:cond delay="indefinite"/>
                      </p:stCondLst>
                      <p:childTnLst>
                        <p:par>
                          <p:cTn id="251" fill="hold">
                            <p:stCondLst>
                              <p:cond delay="0"/>
                            </p:stCondLst>
                            <p:childTnLst>
                              <p:par>
                                <p:cTn id="252" presetID="22" presetClass="entr" presetSubtype="1" fill="hold" grpId="0" nodeType="clickEffect">
                                  <p:stCondLst>
                                    <p:cond delay="0"/>
                                  </p:stCondLst>
                                  <p:childTnLst>
                                    <p:set>
                                      <p:cBhvr>
                                        <p:cTn id="253" dur="1" fill="hold">
                                          <p:stCondLst>
                                            <p:cond delay="0"/>
                                          </p:stCondLst>
                                        </p:cTn>
                                        <p:tgtEl>
                                          <p:spTgt spid="45103"/>
                                        </p:tgtEl>
                                        <p:attrNameLst>
                                          <p:attrName>style.visibility</p:attrName>
                                        </p:attrNameLst>
                                      </p:cBhvr>
                                      <p:to>
                                        <p:strVal val="visible"/>
                                      </p:to>
                                    </p:set>
                                    <p:animEffect transition="in" filter="wipe(up)">
                                      <p:cBhvr>
                                        <p:cTn id="254" dur="500"/>
                                        <p:tgtEl>
                                          <p:spTgt spid="45103"/>
                                        </p:tgtEl>
                                      </p:cBhvr>
                                    </p:animEffect>
                                  </p:childTnLst>
                                </p:cTn>
                              </p:par>
                            </p:childTnLst>
                          </p:cTn>
                        </p:par>
                      </p:childTnLst>
                    </p:cTn>
                  </p:par>
                  <p:par>
                    <p:cTn id="255" fill="hold">
                      <p:stCondLst>
                        <p:cond delay="indefinite"/>
                      </p:stCondLst>
                      <p:childTnLst>
                        <p:par>
                          <p:cTn id="256" fill="hold">
                            <p:stCondLst>
                              <p:cond delay="0"/>
                            </p:stCondLst>
                            <p:childTnLst>
                              <p:par>
                                <p:cTn id="257" presetID="1" presetClass="entr" presetSubtype="0" fill="hold" grpId="0" nodeType="clickEffect">
                                  <p:stCondLst>
                                    <p:cond delay="0"/>
                                  </p:stCondLst>
                                  <p:childTnLst>
                                    <p:set>
                                      <p:cBhvr>
                                        <p:cTn id="258" dur="1" fill="hold">
                                          <p:stCondLst>
                                            <p:cond delay="0"/>
                                          </p:stCondLst>
                                        </p:cTn>
                                        <p:tgtEl>
                                          <p:spTgt spid="45104"/>
                                        </p:tgtEl>
                                        <p:attrNameLst>
                                          <p:attrName>style.visibility</p:attrName>
                                        </p:attrNameLst>
                                      </p:cBhvr>
                                      <p:to>
                                        <p:strVal val="visible"/>
                                      </p:to>
                                    </p:set>
                                  </p:childTnLst>
                                </p:cTn>
                              </p:par>
                            </p:childTnLst>
                          </p:cTn>
                        </p:par>
                      </p:childTnLst>
                    </p:cTn>
                  </p:par>
                  <p:par>
                    <p:cTn id="259" fill="hold">
                      <p:stCondLst>
                        <p:cond delay="indefinite"/>
                      </p:stCondLst>
                      <p:childTnLst>
                        <p:par>
                          <p:cTn id="260" fill="hold">
                            <p:stCondLst>
                              <p:cond delay="0"/>
                            </p:stCondLst>
                            <p:childTnLst>
                              <p:par>
                                <p:cTn id="261" presetID="22" presetClass="entr" presetSubtype="8" fill="hold" grpId="0" nodeType="clickEffect">
                                  <p:stCondLst>
                                    <p:cond delay="0"/>
                                  </p:stCondLst>
                                  <p:childTnLst>
                                    <p:set>
                                      <p:cBhvr>
                                        <p:cTn id="262" dur="1" fill="hold">
                                          <p:stCondLst>
                                            <p:cond delay="0"/>
                                          </p:stCondLst>
                                        </p:cTn>
                                        <p:tgtEl>
                                          <p:spTgt spid="45105"/>
                                        </p:tgtEl>
                                        <p:attrNameLst>
                                          <p:attrName>style.visibility</p:attrName>
                                        </p:attrNameLst>
                                      </p:cBhvr>
                                      <p:to>
                                        <p:strVal val="visible"/>
                                      </p:to>
                                    </p:set>
                                    <p:animEffect transition="in" filter="wipe(left)">
                                      <p:cBhvr>
                                        <p:cTn id="263" dur="2000"/>
                                        <p:tgtEl>
                                          <p:spTgt spid="45105"/>
                                        </p:tgtEl>
                                      </p:cBhvr>
                                    </p:animEffect>
                                  </p:childTnLst>
                                </p:cTn>
                              </p:par>
                            </p:childTnLst>
                          </p:cTn>
                        </p:par>
                      </p:childTnLst>
                    </p:cTn>
                  </p:par>
                  <p:par>
                    <p:cTn id="264" fill="hold">
                      <p:stCondLst>
                        <p:cond delay="indefinite"/>
                      </p:stCondLst>
                      <p:childTnLst>
                        <p:par>
                          <p:cTn id="265" fill="hold">
                            <p:stCondLst>
                              <p:cond delay="0"/>
                            </p:stCondLst>
                            <p:childTnLst>
                              <p:par>
                                <p:cTn id="266" presetID="1" presetClass="entr" presetSubtype="0" fill="hold" grpId="0" nodeType="clickEffect">
                                  <p:stCondLst>
                                    <p:cond delay="0"/>
                                  </p:stCondLst>
                                  <p:childTnLst>
                                    <p:set>
                                      <p:cBhvr>
                                        <p:cTn id="267" dur="1" fill="hold">
                                          <p:stCondLst>
                                            <p:cond delay="0"/>
                                          </p:stCondLst>
                                        </p:cTn>
                                        <p:tgtEl>
                                          <p:spTgt spid="45106"/>
                                        </p:tgtEl>
                                        <p:attrNameLst>
                                          <p:attrName>style.visibility</p:attrName>
                                        </p:attrNameLst>
                                      </p:cBhvr>
                                      <p:to>
                                        <p:strVal val="visible"/>
                                      </p:to>
                                    </p:set>
                                  </p:childTnLst>
                                </p:cTn>
                              </p:par>
                              <p:par>
                                <p:cTn id="268" presetID="1" presetClass="entr" presetSubtype="0" fill="hold" grpId="0" nodeType="withEffect">
                                  <p:stCondLst>
                                    <p:cond delay="0"/>
                                  </p:stCondLst>
                                  <p:childTnLst>
                                    <p:set>
                                      <p:cBhvr>
                                        <p:cTn id="269" dur="1" fill="hold">
                                          <p:stCondLst>
                                            <p:cond delay="0"/>
                                          </p:stCondLst>
                                        </p:cTn>
                                        <p:tgtEl>
                                          <p:spTgt spid="45107"/>
                                        </p:tgtEl>
                                        <p:attrNameLst>
                                          <p:attrName>style.visibility</p:attrName>
                                        </p:attrNameLst>
                                      </p:cBhvr>
                                      <p:to>
                                        <p:strVal val="visible"/>
                                      </p:to>
                                    </p:set>
                                  </p:childTnLst>
                                </p:cTn>
                              </p:par>
                              <p:par>
                                <p:cTn id="270" presetID="1" presetClass="entr" presetSubtype="0" fill="hold" grpId="0" nodeType="withEffect">
                                  <p:stCondLst>
                                    <p:cond delay="0"/>
                                  </p:stCondLst>
                                  <p:childTnLst>
                                    <p:set>
                                      <p:cBhvr>
                                        <p:cTn id="271" dur="1" fill="hold">
                                          <p:stCondLst>
                                            <p:cond delay="0"/>
                                          </p:stCondLst>
                                        </p:cTn>
                                        <p:tgtEl>
                                          <p:spTgt spid="45108"/>
                                        </p:tgtEl>
                                        <p:attrNameLst>
                                          <p:attrName>style.visibility</p:attrName>
                                        </p:attrNameLst>
                                      </p:cBhvr>
                                      <p:to>
                                        <p:strVal val="visible"/>
                                      </p:to>
                                    </p:set>
                                  </p:childTnLst>
                                </p:cTn>
                              </p:par>
                              <p:par>
                                <p:cTn id="272" presetID="1" presetClass="entr" presetSubtype="0" fill="hold" grpId="0" nodeType="withEffect">
                                  <p:stCondLst>
                                    <p:cond delay="0"/>
                                  </p:stCondLst>
                                  <p:childTnLst>
                                    <p:set>
                                      <p:cBhvr>
                                        <p:cTn id="273" dur="1" fill="hold">
                                          <p:stCondLst>
                                            <p:cond delay="0"/>
                                          </p:stCondLst>
                                        </p:cTn>
                                        <p:tgtEl>
                                          <p:spTgt spid="45109"/>
                                        </p:tgtEl>
                                        <p:attrNameLst>
                                          <p:attrName>style.visibility</p:attrName>
                                        </p:attrNameLst>
                                      </p:cBhvr>
                                      <p:to>
                                        <p:strVal val="visible"/>
                                      </p:to>
                                    </p:set>
                                  </p:childTnLst>
                                </p:cTn>
                              </p:par>
                              <p:par>
                                <p:cTn id="274" presetID="1" presetClass="entr" presetSubtype="0" fill="hold" grpId="0" nodeType="withEffect">
                                  <p:stCondLst>
                                    <p:cond delay="0"/>
                                  </p:stCondLst>
                                  <p:childTnLst>
                                    <p:set>
                                      <p:cBhvr>
                                        <p:cTn id="275" dur="1" fill="hold">
                                          <p:stCondLst>
                                            <p:cond delay="0"/>
                                          </p:stCondLst>
                                        </p:cTn>
                                        <p:tgtEl>
                                          <p:spTgt spid="45110"/>
                                        </p:tgtEl>
                                        <p:attrNameLst>
                                          <p:attrName>style.visibility</p:attrName>
                                        </p:attrNameLst>
                                      </p:cBhvr>
                                      <p:to>
                                        <p:strVal val="visible"/>
                                      </p:to>
                                    </p:set>
                                  </p:childTnLst>
                                </p:cTn>
                              </p:par>
                              <p:par>
                                <p:cTn id="276" presetID="1" presetClass="entr" presetSubtype="0" fill="hold" grpId="0" nodeType="withEffect">
                                  <p:stCondLst>
                                    <p:cond delay="0"/>
                                  </p:stCondLst>
                                  <p:childTnLst>
                                    <p:set>
                                      <p:cBhvr>
                                        <p:cTn id="277" dur="1" fill="hold">
                                          <p:stCondLst>
                                            <p:cond delay="0"/>
                                          </p:stCondLst>
                                        </p:cTn>
                                        <p:tgtEl>
                                          <p:spTgt spid="45111"/>
                                        </p:tgtEl>
                                        <p:attrNameLst>
                                          <p:attrName>style.visibility</p:attrName>
                                        </p:attrNameLst>
                                      </p:cBhvr>
                                      <p:to>
                                        <p:strVal val="visible"/>
                                      </p:to>
                                    </p:set>
                                  </p:childTnLst>
                                </p:cTn>
                              </p:par>
                            </p:childTnLst>
                          </p:cTn>
                        </p:par>
                      </p:childTnLst>
                    </p:cTn>
                  </p:par>
                  <p:par>
                    <p:cTn id="278" fill="hold">
                      <p:stCondLst>
                        <p:cond delay="indefinite"/>
                      </p:stCondLst>
                      <p:childTnLst>
                        <p:par>
                          <p:cTn id="279" fill="hold">
                            <p:stCondLst>
                              <p:cond delay="0"/>
                            </p:stCondLst>
                            <p:childTnLst>
                              <p:par>
                                <p:cTn id="280" presetID="22" presetClass="entr" presetSubtype="4" fill="hold" grpId="0" nodeType="clickEffect">
                                  <p:stCondLst>
                                    <p:cond delay="0"/>
                                  </p:stCondLst>
                                  <p:childTnLst>
                                    <p:set>
                                      <p:cBhvr>
                                        <p:cTn id="281" dur="1" fill="hold">
                                          <p:stCondLst>
                                            <p:cond delay="0"/>
                                          </p:stCondLst>
                                        </p:cTn>
                                        <p:tgtEl>
                                          <p:spTgt spid="45112"/>
                                        </p:tgtEl>
                                        <p:attrNameLst>
                                          <p:attrName>style.visibility</p:attrName>
                                        </p:attrNameLst>
                                      </p:cBhvr>
                                      <p:to>
                                        <p:strVal val="visible"/>
                                      </p:to>
                                    </p:set>
                                    <p:animEffect transition="in" filter="wipe(down)">
                                      <p:cBhvr>
                                        <p:cTn id="282" dur="500"/>
                                        <p:tgtEl>
                                          <p:spTgt spid="45112"/>
                                        </p:tgtEl>
                                      </p:cBhvr>
                                    </p:animEffect>
                                  </p:childTnLst>
                                </p:cTn>
                              </p:par>
                            </p:childTnLst>
                          </p:cTn>
                        </p:par>
                      </p:childTnLst>
                    </p:cTn>
                  </p:par>
                  <p:par>
                    <p:cTn id="283" fill="hold">
                      <p:stCondLst>
                        <p:cond delay="indefinite"/>
                      </p:stCondLst>
                      <p:childTnLst>
                        <p:par>
                          <p:cTn id="284" fill="hold">
                            <p:stCondLst>
                              <p:cond delay="0"/>
                            </p:stCondLst>
                            <p:childTnLst>
                              <p:par>
                                <p:cTn id="285" presetID="22" presetClass="entr" presetSubtype="4" fill="hold" grpId="0" nodeType="clickEffect">
                                  <p:stCondLst>
                                    <p:cond delay="0"/>
                                  </p:stCondLst>
                                  <p:childTnLst>
                                    <p:set>
                                      <p:cBhvr>
                                        <p:cTn id="286" dur="1" fill="hold">
                                          <p:stCondLst>
                                            <p:cond delay="0"/>
                                          </p:stCondLst>
                                        </p:cTn>
                                        <p:tgtEl>
                                          <p:spTgt spid="45113"/>
                                        </p:tgtEl>
                                        <p:attrNameLst>
                                          <p:attrName>style.visibility</p:attrName>
                                        </p:attrNameLst>
                                      </p:cBhvr>
                                      <p:to>
                                        <p:strVal val="visible"/>
                                      </p:to>
                                    </p:set>
                                    <p:animEffect transition="in" filter="wipe(down)">
                                      <p:cBhvr>
                                        <p:cTn id="287" dur="500"/>
                                        <p:tgtEl>
                                          <p:spTgt spid="45113"/>
                                        </p:tgtEl>
                                      </p:cBhvr>
                                    </p:animEffect>
                                  </p:childTnLst>
                                </p:cTn>
                              </p:par>
                            </p:childTnLst>
                          </p:cTn>
                        </p:par>
                      </p:childTnLst>
                    </p:cTn>
                  </p:par>
                  <p:par>
                    <p:cTn id="288" fill="hold">
                      <p:stCondLst>
                        <p:cond delay="indefinite"/>
                      </p:stCondLst>
                      <p:childTnLst>
                        <p:par>
                          <p:cTn id="289" fill="hold">
                            <p:stCondLst>
                              <p:cond delay="0"/>
                            </p:stCondLst>
                            <p:childTnLst>
                              <p:par>
                                <p:cTn id="290" presetID="22" presetClass="entr" presetSubtype="4" fill="hold" grpId="0" nodeType="clickEffect">
                                  <p:stCondLst>
                                    <p:cond delay="0"/>
                                  </p:stCondLst>
                                  <p:childTnLst>
                                    <p:set>
                                      <p:cBhvr>
                                        <p:cTn id="291" dur="1" fill="hold">
                                          <p:stCondLst>
                                            <p:cond delay="0"/>
                                          </p:stCondLst>
                                        </p:cTn>
                                        <p:tgtEl>
                                          <p:spTgt spid="45114"/>
                                        </p:tgtEl>
                                        <p:attrNameLst>
                                          <p:attrName>style.visibility</p:attrName>
                                        </p:attrNameLst>
                                      </p:cBhvr>
                                      <p:to>
                                        <p:strVal val="visible"/>
                                      </p:to>
                                    </p:set>
                                    <p:animEffect transition="in" filter="wipe(down)">
                                      <p:cBhvr>
                                        <p:cTn id="292" dur="500"/>
                                        <p:tgtEl>
                                          <p:spTgt spid="45114"/>
                                        </p:tgtEl>
                                      </p:cBhvr>
                                    </p:animEffect>
                                  </p:childTnLst>
                                </p:cTn>
                              </p:par>
                            </p:childTnLst>
                          </p:cTn>
                        </p:par>
                      </p:childTnLst>
                    </p:cTn>
                  </p:par>
                  <p:par>
                    <p:cTn id="293" fill="hold">
                      <p:stCondLst>
                        <p:cond delay="indefinite"/>
                      </p:stCondLst>
                      <p:childTnLst>
                        <p:par>
                          <p:cTn id="294" fill="hold">
                            <p:stCondLst>
                              <p:cond delay="0"/>
                            </p:stCondLst>
                            <p:childTnLst>
                              <p:par>
                                <p:cTn id="295" presetID="22" presetClass="entr" presetSubtype="4" fill="hold" grpId="0" nodeType="clickEffect">
                                  <p:stCondLst>
                                    <p:cond delay="0"/>
                                  </p:stCondLst>
                                  <p:childTnLst>
                                    <p:set>
                                      <p:cBhvr>
                                        <p:cTn id="296" dur="1" fill="hold">
                                          <p:stCondLst>
                                            <p:cond delay="0"/>
                                          </p:stCondLst>
                                        </p:cTn>
                                        <p:tgtEl>
                                          <p:spTgt spid="45115"/>
                                        </p:tgtEl>
                                        <p:attrNameLst>
                                          <p:attrName>style.visibility</p:attrName>
                                        </p:attrNameLst>
                                      </p:cBhvr>
                                      <p:to>
                                        <p:strVal val="visible"/>
                                      </p:to>
                                    </p:set>
                                    <p:animEffect transition="in" filter="wipe(down)">
                                      <p:cBhvr>
                                        <p:cTn id="297" dur="500"/>
                                        <p:tgtEl>
                                          <p:spTgt spid="45115"/>
                                        </p:tgtEl>
                                      </p:cBhvr>
                                    </p:animEffect>
                                  </p:childTnLst>
                                </p:cTn>
                              </p:par>
                            </p:childTnLst>
                          </p:cTn>
                        </p:par>
                      </p:childTnLst>
                    </p:cTn>
                  </p:par>
                  <p:par>
                    <p:cTn id="298" fill="hold">
                      <p:stCondLst>
                        <p:cond delay="indefinite"/>
                      </p:stCondLst>
                      <p:childTnLst>
                        <p:par>
                          <p:cTn id="299" fill="hold">
                            <p:stCondLst>
                              <p:cond delay="0"/>
                            </p:stCondLst>
                            <p:childTnLst>
                              <p:par>
                                <p:cTn id="300" presetID="22" presetClass="entr" presetSubtype="4" fill="hold" grpId="0" nodeType="clickEffect">
                                  <p:stCondLst>
                                    <p:cond delay="0"/>
                                  </p:stCondLst>
                                  <p:childTnLst>
                                    <p:set>
                                      <p:cBhvr>
                                        <p:cTn id="301" dur="1" fill="hold">
                                          <p:stCondLst>
                                            <p:cond delay="0"/>
                                          </p:stCondLst>
                                        </p:cTn>
                                        <p:tgtEl>
                                          <p:spTgt spid="45116"/>
                                        </p:tgtEl>
                                        <p:attrNameLst>
                                          <p:attrName>style.visibility</p:attrName>
                                        </p:attrNameLst>
                                      </p:cBhvr>
                                      <p:to>
                                        <p:strVal val="visible"/>
                                      </p:to>
                                    </p:set>
                                    <p:animEffect transition="in" filter="wipe(down)">
                                      <p:cBhvr>
                                        <p:cTn id="302" dur="500"/>
                                        <p:tgtEl>
                                          <p:spTgt spid="45116"/>
                                        </p:tgtEl>
                                      </p:cBhvr>
                                    </p:animEffect>
                                  </p:childTnLst>
                                </p:cTn>
                              </p:par>
                            </p:childTnLst>
                          </p:cTn>
                        </p:par>
                      </p:childTnLst>
                    </p:cTn>
                  </p:par>
                  <p:par>
                    <p:cTn id="303" fill="hold">
                      <p:stCondLst>
                        <p:cond delay="indefinite"/>
                      </p:stCondLst>
                      <p:childTnLst>
                        <p:par>
                          <p:cTn id="304" fill="hold">
                            <p:stCondLst>
                              <p:cond delay="0"/>
                            </p:stCondLst>
                            <p:childTnLst>
                              <p:par>
                                <p:cTn id="305" presetID="22" presetClass="entr" presetSubtype="4" fill="hold" grpId="0" nodeType="clickEffect">
                                  <p:stCondLst>
                                    <p:cond delay="0"/>
                                  </p:stCondLst>
                                  <p:childTnLst>
                                    <p:set>
                                      <p:cBhvr>
                                        <p:cTn id="306" dur="1" fill="hold">
                                          <p:stCondLst>
                                            <p:cond delay="0"/>
                                          </p:stCondLst>
                                        </p:cTn>
                                        <p:tgtEl>
                                          <p:spTgt spid="45117"/>
                                        </p:tgtEl>
                                        <p:attrNameLst>
                                          <p:attrName>style.visibility</p:attrName>
                                        </p:attrNameLst>
                                      </p:cBhvr>
                                      <p:to>
                                        <p:strVal val="visible"/>
                                      </p:to>
                                    </p:set>
                                    <p:animEffect transition="in" filter="wipe(down)">
                                      <p:cBhvr>
                                        <p:cTn id="307" dur="500"/>
                                        <p:tgtEl>
                                          <p:spTgt spid="45117"/>
                                        </p:tgtEl>
                                      </p:cBhvr>
                                    </p:animEffect>
                                  </p:childTnLst>
                                </p:cTn>
                              </p:par>
                            </p:childTnLst>
                          </p:cTn>
                        </p:par>
                      </p:childTnLst>
                    </p:cTn>
                  </p:par>
                  <p:par>
                    <p:cTn id="308" fill="hold">
                      <p:stCondLst>
                        <p:cond delay="indefinite"/>
                      </p:stCondLst>
                      <p:childTnLst>
                        <p:par>
                          <p:cTn id="309" fill="hold">
                            <p:stCondLst>
                              <p:cond delay="0"/>
                            </p:stCondLst>
                            <p:childTnLst>
                              <p:par>
                                <p:cTn id="310" presetID="22" presetClass="entr" presetSubtype="8" fill="hold" grpId="0" nodeType="clickEffect">
                                  <p:stCondLst>
                                    <p:cond delay="0"/>
                                  </p:stCondLst>
                                  <p:childTnLst>
                                    <p:set>
                                      <p:cBhvr>
                                        <p:cTn id="311" dur="1" fill="hold">
                                          <p:stCondLst>
                                            <p:cond delay="0"/>
                                          </p:stCondLst>
                                        </p:cTn>
                                        <p:tgtEl>
                                          <p:spTgt spid="45118"/>
                                        </p:tgtEl>
                                        <p:attrNameLst>
                                          <p:attrName>style.visibility</p:attrName>
                                        </p:attrNameLst>
                                      </p:cBhvr>
                                      <p:to>
                                        <p:strVal val="visible"/>
                                      </p:to>
                                    </p:set>
                                    <p:animEffect transition="in" filter="wipe(left)">
                                      <p:cBhvr>
                                        <p:cTn id="312" dur="500"/>
                                        <p:tgtEl>
                                          <p:spTgt spid="45118"/>
                                        </p:tgtEl>
                                      </p:cBhvr>
                                    </p:animEffect>
                                  </p:childTnLst>
                                </p:cTn>
                              </p:par>
                              <p:par>
                                <p:cTn id="313" presetID="22" presetClass="entr" presetSubtype="8" fill="hold" grpId="0" nodeType="withEffect">
                                  <p:stCondLst>
                                    <p:cond delay="0"/>
                                  </p:stCondLst>
                                  <p:childTnLst>
                                    <p:set>
                                      <p:cBhvr>
                                        <p:cTn id="314" dur="1" fill="hold">
                                          <p:stCondLst>
                                            <p:cond delay="0"/>
                                          </p:stCondLst>
                                        </p:cTn>
                                        <p:tgtEl>
                                          <p:spTgt spid="45119"/>
                                        </p:tgtEl>
                                        <p:attrNameLst>
                                          <p:attrName>style.visibility</p:attrName>
                                        </p:attrNameLst>
                                      </p:cBhvr>
                                      <p:to>
                                        <p:strVal val="visible"/>
                                      </p:to>
                                    </p:set>
                                    <p:animEffect transition="in" filter="wipe(left)">
                                      <p:cBhvr>
                                        <p:cTn id="315" dur="500"/>
                                        <p:tgtEl>
                                          <p:spTgt spid="45119"/>
                                        </p:tgtEl>
                                      </p:cBhvr>
                                    </p:animEffect>
                                  </p:childTnLst>
                                </p:cTn>
                              </p:par>
                              <p:par>
                                <p:cTn id="316" presetID="22" presetClass="entr" presetSubtype="8" fill="hold" grpId="0" nodeType="withEffect">
                                  <p:stCondLst>
                                    <p:cond delay="0"/>
                                  </p:stCondLst>
                                  <p:childTnLst>
                                    <p:set>
                                      <p:cBhvr>
                                        <p:cTn id="317" dur="1" fill="hold">
                                          <p:stCondLst>
                                            <p:cond delay="0"/>
                                          </p:stCondLst>
                                        </p:cTn>
                                        <p:tgtEl>
                                          <p:spTgt spid="45120"/>
                                        </p:tgtEl>
                                        <p:attrNameLst>
                                          <p:attrName>style.visibility</p:attrName>
                                        </p:attrNameLst>
                                      </p:cBhvr>
                                      <p:to>
                                        <p:strVal val="visible"/>
                                      </p:to>
                                    </p:set>
                                    <p:animEffect transition="in" filter="wipe(left)">
                                      <p:cBhvr>
                                        <p:cTn id="318" dur="500"/>
                                        <p:tgtEl>
                                          <p:spTgt spid="45120"/>
                                        </p:tgtEl>
                                      </p:cBhvr>
                                    </p:animEffect>
                                  </p:childTnLst>
                                </p:cTn>
                              </p:par>
                            </p:childTnLst>
                          </p:cTn>
                        </p:par>
                      </p:childTnLst>
                    </p:cTn>
                  </p:par>
                  <p:par>
                    <p:cTn id="319" fill="hold">
                      <p:stCondLst>
                        <p:cond delay="indefinite"/>
                      </p:stCondLst>
                      <p:childTnLst>
                        <p:par>
                          <p:cTn id="320" fill="hold">
                            <p:stCondLst>
                              <p:cond delay="0"/>
                            </p:stCondLst>
                            <p:childTnLst>
                              <p:par>
                                <p:cTn id="321" presetID="23" presetClass="entr" presetSubtype="16" fill="hold" grpId="0" nodeType="clickEffect">
                                  <p:stCondLst>
                                    <p:cond delay="0"/>
                                  </p:stCondLst>
                                  <p:childTnLst>
                                    <p:set>
                                      <p:cBhvr>
                                        <p:cTn id="322" dur="1" fill="hold">
                                          <p:stCondLst>
                                            <p:cond delay="0"/>
                                          </p:stCondLst>
                                        </p:cTn>
                                        <p:tgtEl>
                                          <p:spTgt spid="45121"/>
                                        </p:tgtEl>
                                        <p:attrNameLst>
                                          <p:attrName>style.visibility</p:attrName>
                                        </p:attrNameLst>
                                      </p:cBhvr>
                                      <p:to>
                                        <p:strVal val="visible"/>
                                      </p:to>
                                    </p:set>
                                    <p:anim calcmode="lin" valueType="num">
                                      <p:cBhvr>
                                        <p:cTn id="323" dur="500" fill="hold"/>
                                        <p:tgtEl>
                                          <p:spTgt spid="45121"/>
                                        </p:tgtEl>
                                        <p:attrNameLst>
                                          <p:attrName>ppt_w</p:attrName>
                                        </p:attrNameLst>
                                      </p:cBhvr>
                                      <p:tavLst>
                                        <p:tav tm="0">
                                          <p:val>
                                            <p:fltVal val="0"/>
                                          </p:val>
                                        </p:tav>
                                        <p:tav tm="100000">
                                          <p:val>
                                            <p:strVal val="#ppt_w"/>
                                          </p:val>
                                        </p:tav>
                                      </p:tavLst>
                                    </p:anim>
                                    <p:anim calcmode="lin" valueType="num">
                                      <p:cBhvr>
                                        <p:cTn id="324" dur="500" fill="hold"/>
                                        <p:tgtEl>
                                          <p:spTgt spid="45121"/>
                                        </p:tgtEl>
                                        <p:attrNameLst>
                                          <p:attrName>ppt_h</p:attrName>
                                        </p:attrNameLst>
                                      </p:cBhvr>
                                      <p:tavLst>
                                        <p:tav tm="0">
                                          <p:val>
                                            <p:fltVal val="0"/>
                                          </p:val>
                                        </p:tav>
                                        <p:tav tm="100000">
                                          <p:val>
                                            <p:strVal val="#ppt_h"/>
                                          </p:val>
                                        </p:tav>
                                      </p:tavLst>
                                    </p:anim>
                                  </p:childTnLst>
                                </p:cTn>
                              </p:par>
                              <p:par>
                                <p:cTn id="325" presetID="23" presetClass="entr" presetSubtype="16" fill="hold" grpId="0" nodeType="withEffect">
                                  <p:stCondLst>
                                    <p:cond delay="0"/>
                                  </p:stCondLst>
                                  <p:childTnLst>
                                    <p:set>
                                      <p:cBhvr>
                                        <p:cTn id="326" dur="1" fill="hold">
                                          <p:stCondLst>
                                            <p:cond delay="0"/>
                                          </p:stCondLst>
                                        </p:cTn>
                                        <p:tgtEl>
                                          <p:spTgt spid="45122"/>
                                        </p:tgtEl>
                                        <p:attrNameLst>
                                          <p:attrName>style.visibility</p:attrName>
                                        </p:attrNameLst>
                                      </p:cBhvr>
                                      <p:to>
                                        <p:strVal val="visible"/>
                                      </p:to>
                                    </p:set>
                                    <p:anim calcmode="lin" valueType="num">
                                      <p:cBhvr>
                                        <p:cTn id="327" dur="500" fill="hold"/>
                                        <p:tgtEl>
                                          <p:spTgt spid="45122"/>
                                        </p:tgtEl>
                                        <p:attrNameLst>
                                          <p:attrName>ppt_w</p:attrName>
                                        </p:attrNameLst>
                                      </p:cBhvr>
                                      <p:tavLst>
                                        <p:tav tm="0">
                                          <p:val>
                                            <p:fltVal val="0"/>
                                          </p:val>
                                        </p:tav>
                                        <p:tav tm="100000">
                                          <p:val>
                                            <p:strVal val="#ppt_w"/>
                                          </p:val>
                                        </p:tav>
                                      </p:tavLst>
                                    </p:anim>
                                    <p:anim calcmode="lin" valueType="num">
                                      <p:cBhvr>
                                        <p:cTn id="328" dur="500" fill="hold"/>
                                        <p:tgtEl>
                                          <p:spTgt spid="45122"/>
                                        </p:tgtEl>
                                        <p:attrNameLst>
                                          <p:attrName>ppt_h</p:attrName>
                                        </p:attrNameLst>
                                      </p:cBhvr>
                                      <p:tavLst>
                                        <p:tav tm="0">
                                          <p:val>
                                            <p:fltVal val="0"/>
                                          </p:val>
                                        </p:tav>
                                        <p:tav tm="100000">
                                          <p:val>
                                            <p:strVal val="#ppt_h"/>
                                          </p:val>
                                        </p:tav>
                                      </p:tavLst>
                                    </p:anim>
                                  </p:childTnLst>
                                </p:cTn>
                              </p:par>
                              <p:par>
                                <p:cTn id="329" presetID="23" presetClass="entr" presetSubtype="16" fill="hold" grpId="0" nodeType="withEffect">
                                  <p:stCondLst>
                                    <p:cond delay="0"/>
                                  </p:stCondLst>
                                  <p:childTnLst>
                                    <p:set>
                                      <p:cBhvr>
                                        <p:cTn id="330" dur="1" fill="hold">
                                          <p:stCondLst>
                                            <p:cond delay="0"/>
                                          </p:stCondLst>
                                        </p:cTn>
                                        <p:tgtEl>
                                          <p:spTgt spid="45123"/>
                                        </p:tgtEl>
                                        <p:attrNameLst>
                                          <p:attrName>style.visibility</p:attrName>
                                        </p:attrNameLst>
                                      </p:cBhvr>
                                      <p:to>
                                        <p:strVal val="visible"/>
                                      </p:to>
                                    </p:set>
                                    <p:anim calcmode="lin" valueType="num">
                                      <p:cBhvr>
                                        <p:cTn id="331" dur="500" fill="hold"/>
                                        <p:tgtEl>
                                          <p:spTgt spid="45123"/>
                                        </p:tgtEl>
                                        <p:attrNameLst>
                                          <p:attrName>ppt_w</p:attrName>
                                        </p:attrNameLst>
                                      </p:cBhvr>
                                      <p:tavLst>
                                        <p:tav tm="0">
                                          <p:val>
                                            <p:fltVal val="0"/>
                                          </p:val>
                                        </p:tav>
                                        <p:tav tm="100000">
                                          <p:val>
                                            <p:strVal val="#ppt_w"/>
                                          </p:val>
                                        </p:tav>
                                      </p:tavLst>
                                    </p:anim>
                                    <p:anim calcmode="lin" valueType="num">
                                      <p:cBhvr>
                                        <p:cTn id="332" dur="500" fill="hold"/>
                                        <p:tgtEl>
                                          <p:spTgt spid="45123"/>
                                        </p:tgtEl>
                                        <p:attrNameLst>
                                          <p:attrName>ppt_h</p:attrName>
                                        </p:attrNameLst>
                                      </p:cBhvr>
                                      <p:tavLst>
                                        <p:tav tm="0">
                                          <p:val>
                                            <p:fltVal val="0"/>
                                          </p:val>
                                        </p:tav>
                                        <p:tav tm="100000">
                                          <p:val>
                                            <p:strVal val="#ppt_h"/>
                                          </p:val>
                                        </p:tav>
                                      </p:tavLst>
                                    </p:anim>
                                  </p:childTnLst>
                                </p:cTn>
                              </p:par>
                              <p:par>
                                <p:cTn id="333" presetID="23" presetClass="entr" presetSubtype="16" fill="hold" grpId="0" nodeType="withEffect">
                                  <p:stCondLst>
                                    <p:cond delay="0"/>
                                  </p:stCondLst>
                                  <p:childTnLst>
                                    <p:set>
                                      <p:cBhvr>
                                        <p:cTn id="334" dur="1" fill="hold">
                                          <p:stCondLst>
                                            <p:cond delay="0"/>
                                          </p:stCondLst>
                                        </p:cTn>
                                        <p:tgtEl>
                                          <p:spTgt spid="45124"/>
                                        </p:tgtEl>
                                        <p:attrNameLst>
                                          <p:attrName>style.visibility</p:attrName>
                                        </p:attrNameLst>
                                      </p:cBhvr>
                                      <p:to>
                                        <p:strVal val="visible"/>
                                      </p:to>
                                    </p:set>
                                    <p:anim calcmode="lin" valueType="num">
                                      <p:cBhvr>
                                        <p:cTn id="335" dur="500" fill="hold"/>
                                        <p:tgtEl>
                                          <p:spTgt spid="45124"/>
                                        </p:tgtEl>
                                        <p:attrNameLst>
                                          <p:attrName>ppt_w</p:attrName>
                                        </p:attrNameLst>
                                      </p:cBhvr>
                                      <p:tavLst>
                                        <p:tav tm="0">
                                          <p:val>
                                            <p:fltVal val="0"/>
                                          </p:val>
                                        </p:tav>
                                        <p:tav tm="100000">
                                          <p:val>
                                            <p:strVal val="#ppt_w"/>
                                          </p:val>
                                        </p:tav>
                                      </p:tavLst>
                                    </p:anim>
                                    <p:anim calcmode="lin" valueType="num">
                                      <p:cBhvr>
                                        <p:cTn id="336" dur="500" fill="hold"/>
                                        <p:tgtEl>
                                          <p:spTgt spid="45124"/>
                                        </p:tgtEl>
                                        <p:attrNameLst>
                                          <p:attrName>ppt_h</p:attrName>
                                        </p:attrNameLst>
                                      </p:cBhvr>
                                      <p:tavLst>
                                        <p:tav tm="0">
                                          <p:val>
                                            <p:fltVal val="0"/>
                                          </p:val>
                                        </p:tav>
                                        <p:tav tm="100000">
                                          <p:val>
                                            <p:strVal val="#ppt_h"/>
                                          </p:val>
                                        </p:tav>
                                      </p:tavLst>
                                    </p:anim>
                                  </p:childTnLst>
                                </p:cTn>
                              </p:par>
                              <p:par>
                                <p:cTn id="337" presetID="23" presetClass="entr" presetSubtype="16" fill="hold" grpId="0" nodeType="withEffect">
                                  <p:stCondLst>
                                    <p:cond delay="0"/>
                                  </p:stCondLst>
                                  <p:childTnLst>
                                    <p:set>
                                      <p:cBhvr>
                                        <p:cTn id="338" dur="1" fill="hold">
                                          <p:stCondLst>
                                            <p:cond delay="0"/>
                                          </p:stCondLst>
                                        </p:cTn>
                                        <p:tgtEl>
                                          <p:spTgt spid="45125"/>
                                        </p:tgtEl>
                                        <p:attrNameLst>
                                          <p:attrName>style.visibility</p:attrName>
                                        </p:attrNameLst>
                                      </p:cBhvr>
                                      <p:to>
                                        <p:strVal val="visible"/>
                                      </p:to>
                                    </p:set>
                                    <p:anim calcmode="lin" valueType="num">
                                      <p:cBhvr>
                                        <p:cTn id="339" dur="500" fill="hold"/>
                                        <p:tgtEl>
                                          <p:spTgt spid="45125"/>
                                        </p:tgtEl>
                                        <p:attrNameLst>
                                          <p:attrName>ppt_w</p:attrName>
                                        </p:attrNameLst>
                                      </p:cBhvr>
                                      <p:tavLst>
                                        <p:tav tm="0">
                                          <p:val>
                                            <p:fltVal val="0"/>
                                          </p:val>
                                        </p:tav>
                                        <p:tav tm="100000">
                                          <p:val>
                                            <p:strVal val="#ppt_w"/>
                                          </p:val>
                                        </p:tav>
                                      </p:tavLst>
                                    </p:anim>
                                    <p:anim calcmode="lin" valueType="num">
                                      <p:cBhvr>
                                        <p:cTn id="340" dur="500" fill="hold"/>
                                        <p:tgtEl>
                                          <p:spTgt spid="45125"/>
                                        </p:tgtEl>
                                        <p:attrNameLst>
                                          <p:attrName>ppt_h</p:attrName>
                                        </p:attrNameLst>
                                      </p:cBhvr>
                                      <p:tavLst>
                                        <p:tav tm="0">
                                          <p:val>
                                            <p:fltVal val="0"/>
                                          </p:val>
                                        </p:tav>
                                        <p:tav tm="100000">
                                          <p:val>
                                            <p:strVal val="#ppt_h"/>
                                          </p:val>
                                        </p:tav>
                                      </p:tavLst>
                                    </p:anim>
                                  </p:childTnLst>
                                </p:cTn>
                              </p:par>
                              <p:par>
                                <p:cTn id="341" presetID="23" presetClass="entr" presetSubtype="16" fill="hold" grpId="0" nodeType="withEffect">
                                  <p:stCondLst>
                                    <p:cond delay="0"/>
                                  </p:stCondLst>
                                  <p:childTnLst>
                                    <p:set>
                                      <p:cBhvr>
                                        <p:cTn id="342" dur="1" fill="hold">
                                          <p:stCondLst>
                                            <p:cond delay="0"/>
                                          </p:stCondLst>
                                        </p:cTn>
                                        <p:tgtEl>
                                          <p:spTgt spid="45126"/>
                                        </p:tgtEl>
                                        <p:attrNameLst>
                                          <p:attrName>style.visibility</p:attrName>
                                        </p:attrNameLst>
                                      </p:cBhvr>
                                      <p:to>
                                        <p:strVal val="visible"/>
                                      </p:to>
                                    </p:set>
                                    <p:anim calcmode="lin" valueType="num">
                                      <p:cBhvr>
                                        <p:cTn id="343" dur="500" fill="hold"/>
                                        <p:tgtEl>
                                          <p:spTgt spid="45126"/>
                                        </p:tgtEl>
                                        <p:attrNameLst>
                                          <p:attrName>ppt_w</p:attrName>
                                        </p:attrNameLst>
                                      </p:cBhvr>
                                      <p:tavLst>
                                        <p:tav tm="0">
                                          <p:val>
                                            <p:fltVal val="0"/>
                                          </p:val>
                                        </p:tav>
                                        <p:tav tm="100000">
                                          <p:val>
                                            <p:strVal val="#ppt_w"/>
                                          </p:val>
                                        </p:tav>
                                      </p:tavLst>
                                    </p:anim>
                                    <p:anim calcmode="lin" valueType="num">
                                      <p:cBhvr>
                                        <p:cTn id="344" dur="500" fill="hold"/>
                                        <p:tgtEl>
                                          <p:spTgt spid="45126"/>
                                        </p:tgtEl>
                                        <p:attrNameLst>
                                          <p:attrName>ppt_h</p:attrName>
                                        </p:attrNameLst>
                                      </p:cBhvr>
                                      <p:tavLst>
                                        <p:tav tm="0">
                                          <p:val>
                                            <p:fltVal val="0"/>
                                          </p:val>
                                        </p:tav>
                                        <p:tav tm="100000">
                                          <p:val>
                                            <p:strVal val="#ppt_h"/>
                                          </p:val>
                                        </p:tav>
                                      </p:tavLst>
                                    </p:anim>
                                  </p:childTnLst>
                                </p:cTn>
                              </p:par>
                            </p:childTnLst>
                          </p:cTn>
                        </p:par>
                      </p:childTnLst>
                    </p:cTn>
                  </p:par>
                  <p:par>
                    <p:cTn id="345" fill="hold">
                      <p:stCondLst>
                        <p:cond delay="indefinite"/>
                      </p:stCondLst>
                      <p:childTnLst>
                        <p:par>
                          <p:cTn id="346" fill="hold">
                            <p:stCondLst>
                              <p:cond delay="0"/>
                            </p:stCondLst>
                            <p:childTnLst>
                              <p:par>
                                <p:cTn id="347" presetID="23" presetClass="entr" presetSubtype="16" fill="hold" grpId="0" nodeType="clickEffect">
                                  <p:stCondLst>
                                    <p:cond delay="0"/>
                                  </p:stCondLst>
                                  <p:childTnLst>
                                    <p:set>
                                      <p:cBhvr>
                                        <p:cTn id="348" dur="1" fill="hold">
                                          <p:stCondLst>
                                            <p:cond delay="0"/>
                                          </p:stCondLst>
                                        </p:cTn>
                                        <p:tgtEl>
                                          <p:spTgt spid="45127"/>
                                        </p:tgtEl>
                                        <p:attrNameLst>
                                          <p:attrName>style.visibility</p:attrName>
                                        </p:attrNameLst>
                                      </p:cBhvr>
                                      <p:to>
                                        <p:strVal val="visible"/>
                                      </p:to>
                                    </p:set>
                                    <p:anim calcmode="lin" valueType="num">
                                      <p:cBhvr>
                                        <p:cTn id="349" dur="500" fill="hold"/>
                                        <p:tgtEl>
                                          <p:spTgt spid="45127"/>
                                        </p:tgtEl>
                                        <p:attrNameLst>
                                          <p:attrName>ppt_w</p:attrName>
                                        </p:attrNameLst>
                                      </p:cBhvr>
                                      <p:tavLst>
                                        <p:tav tm="0">
                                          <p:val>
                                            <p:fltVal val="0"/>
                                          </p:val>
                                        </p:tav>
                                        <p:tav tm="100000">
                                          <p:val>
                                            <p:strVal val="#ppt_w"/>
                                          </p:val>
                                        </p:tav>
                                      </p:tavLst>
                                    </p:anim>
                                    <p:anim calcmode="lin" valueType="num">
                                      <p:cBhvr>
                                        <p:cTn id="350" dur="500" fill="hold"/>
                                        <p:tgtEl>
                                          <p:spTgt spid="45127"/>
                                        </p:tgtEl>
                                        <p:attrNameLst>
                                          <p:attrName>ppt_h</p:attrName>
                                        </p:attrNameLst>
                                      </p:cBhvr>
                                      <p:tavLst>
                                        <p:tav tm="0">
                                          <p:val>
                                            <p:fltVal val="0"/>
                                          </p:val>
                                        </p:tav>
                                        <p:tav tm="100000">
                                          <p:val>
                                            <p:strVal val="#ppt_h"/>
                                          </p:val>
                                        </p:tav>
                                      </p:tavLst>
                                    </p:anim>
                                  </p:childTnLst>
                                </p:cTn>
                              </p:par>
                              <p:par>
                                <p:cTn id="351" presetID="23" presetClass="entr" presetSubtype="16" fill="hold" grpId="0" nodeType="withEffect">
                                  <p:stCondLst>
                                    <p:cond delay="0"/>
                                  </p:stCondLst>
                                  <p:childTnLst>
                                    <p:set>
                                      <p:cBhvr>
                                        <p:cTn id="352" dur="1" fill="hold">
                                          <p:stCondLst>
                                            <p:cond delay="0"/>
                                          </p:stCondLst>
                                        </p:cTn>
                                        <p:tgtEl>
                                          <p:spTgt spid="45128"/>
                                        </p:tgtEl>
                                        <p:attrNameLst>
                                          <p:attrName>style.visibility</p:attrName>
                                        </p:attrNameLst>
                                      </p:cBhvr>
                                      <p:to>
                                        <p:strVal val="visible"/>
                                      </p:to>
                                    </p:set>
                                    <p:anim calcmode="lin" valueType="num">
                                      <p:cBhvr>
                                        <p:cTn id="353" dur="500" fill="hold"/>
                                        <p:tgtEl>
                                          <p:spTgt spid="45128"/>
                                        </p:tgtEl>
                                        <p:attrNameLst>
                                          <p:attrName>ppt_w</p:attrName>
                                        </p:attrNameLst>
                                      </p:cBhvr>
                                      <p:tavLst>
                                        <p:tav tm="0">
                                          <p:val>
                                            <p:fltVal val="0"/>
                                          </p:val>
                                        </p:tav>
                                        <p:tav tm="100000">
                                          <p:val>
                                            <p:strVal val="#ppt_w"/>
                                          </p:val>
                                        </p:tav>
                                      </p:tavLst>
                                    </p:anim>
                                    <p:anim calcmode="lin" valueType="num">
                                      <p:cBhvr>
                                        <p:cTn id="354" dur="500" fill="hold"/>
                                        <p:tgtEl>
                                          <p:spTgt spid="45128"/>
                                        </p:tgtEl>
                                        <p:attrNameLst>
                                          <p:attrName>ppt_h</p:attrName>
                                        </p:attrNameLst>
                                      </p:cBhvr>
                                      <p:tavLst>
                                        <p:tav tm="0">
                                          <p:val>
                                            <p:fltVal val="0"/>
                                          </p:val>
                                        </p:tav>
                                        <p:tav tm="100000">
                                          <p:val>
                                            <p:strVal val="#ppt_h"/>
                                          </p:val>
                                        </p:tav>
                                      </p:tavLst>
                                    </p:anim>
                                  </p:childTnLst>
                                </p:cTn>
                              </p:par>
                              <p:par>
                                <p:cTn id="355" presetID="23" presetClass="entr" presetSubtype="16" fill="hold" grpId="0" nodeType="withEffect">
                                  <p:stCondLst>
                                    <p:cond delay="0"/>
                                  </p:stCondLst>
                                  <p:childTnLst>
                                    <p:set>
                                      <p:cBhvr>
                                        <p:cTn id="356" dur="1" fill="hold">
                                          <p:stCondLst>
                                            <p:cond delay="0"/>
                                          </p:stCondLst>
                                        </p:cTn>
                                        <p:tgtEl>
                                          <p:spTgt spid="45129"/>
                                        </p:tgtEl>
                                        <p:attrNameLst>
                                          <p:attrName>style.visibility</p:attrName>
                                        </p:attrNameLst>
                                      </p:cBhvr>
                                      <p:to>
                                        <p:strVal val="visible"/>
                                      </p:to>
                                    </p:set>
                                    <p:anim calcmode="lin" valueType="num">
                                      <p:cBhvr>
                                        <p:cTn id="357" dur="500" fill="hold"/>
                                        <p:tgtEl>
                                          <p:spTgt spid="45129"/>
                                        </p:tgtEl>
                                        <p:attrNameLst>
                                          <p:attrName>ppt_w</p:attrName>
                                        </p:attrNameLst>
                                      </p:cBhvr>
                                      <p:tavLst>
                                        <p:tav tm="0">
                                          <p:val>
                                            <p:fltVal val="0"/>
                                          </p:val>
                                        </p:tav>
                                        <p:tav tm="100000">
                                          <p:val>
                                            <p:strVal val="#ppt_w"/>
                                          </p:val>
                                        </p:tav>
                                      </p:tavLst>
                                    </p:anim>
                                    <p:anim calcmode="lin" valueType="num">
                                      <p:cBhvr>
                                        <p:cTn id="358" dur="500" fill="hold"/>
                                        <p:tgtEl>
                                          <p:spTgt spid="45129"/>
                                        </p:tgtEl>
                                        <p:attrNameLst>
                                          <p:attrName>ppt_h</p:attrName>
                                        </p:attrNameLst>
                                      </p:cBhvr>
                                      <p:tavLst>
                                        <p:tav tm="0">
                                          <p:val>
                                            <p:fltVal val="0"/>
                                          </p:val>
                                        </p:tav>
                                        <p:tav tm="100000">
                                          <p:val>
                                            <p:strVal val="#ppt_h"/>
                                          </p:val>
                                        </p:tav>
                                      </p:tavLst>
                                    </p:anim>
                                  </p:childTnLst>
                                </p:cTn>
                              </p:par>
                              <p:par>
                                <p:cTn id="359" presetID="23" presetClass="entr" presetSubtype="16" fill="hold" grpId="0" nodeType="withEffect">
                                  <p:stCondLst>
                                    <p:cond delay="0"/>
                                  </p:stCondLst>
                                  <p:childTnLst>
                                    <p:set>
                                      <p:cBhvr>
                                        <p:cTn id="360" dur="1" fill="hold">
                                          <p:stCondLst>
                                            <p:cond delay="0"/>
                                          </p:stCondLst>
                                        </p:cTn>
                                        <p:tgtEl>
                                          <p:spTgt spid="45130"/>
                                        </p:tgtEl>
                                        <p:attrNameLst>
                                          <p:attrName>style.visibility</p:attrName>
                                        </p:attrNameLst>
                                      </p:cBhvr>
                                      <p:to>
                                        <p:strVal val="visible"/>
                                      </p:to>
                                    </p:set>
                                    <p:anim calcmode="lin" valueType="num">
                                      <p:cBhvr>
                                        <p:cTn id="361" dur="500" fill="hold"/>
                                        <p:tgtEl>
                                          <p:spTgt spid="45130"/>
                                        </p:tgtEl>
                                        <p:attrNameLst>
                                          <p:attrName>ppt_w</p:attrName>
                                        </p:attrNameLst>
                                      </p:cBhvr>
                                      <p:tavLst>
                                        <p:tav tm="0">
                                          <p:val>
                                            <p:fltVal val="0"/>
                                          </p:val>
                                        </p:tav>
                                        <p:tav tm="100000">
                                          <p:val>
                                            <p:strVal val="#ppt_w"/>
                                          </p:val>
                                        </p:tav>
                                      </p:tavLst>
                                    </p:anim>
                                    <p:anim calcmode="lin" valueType="num">
                                      <p:cBhvr>
                                        <p:cTn id="362" dur="500" fill="hold"/>
                                        <p:tgtEl>
                                          <p:spTgt spid="45130"/>
                                        </p:tgtEl>
                                        <p:attrNameLst>
                                          <p:attrName>ppt_h</p:attrName>
                                        </p:attrNameLst>
                                      </p:cBhvr>
                                      <p:tavLst>
                                        <p:tav tm="0">
                                          <p:val>
                                            <p:fltVal val="0"/>
                                          </p:val>
                                        </p:tav>
                                        <p:tav tm="100000">
                                          <p:val>
                                            <p:strVal val="#ppt_h"/>
                                          </p:val>
                                        </p:tav>
                                      </p:tavLst>
                                    </p:anim>
                                  </p:childTnLst>
                                </p:cTn>
                              </p:par>
                              <p:par>
                                <p:cTn id="363" presetID="23" presetClass="entr" presetSubtype="16" fill="hold" grpId="0" nodeType="withEffect">
                                  <p:stCondLst>
                                    <p:cond delay="0"/>
                                  </p:stCondLst>
                                  <p:childTnLst>
                                    <p:set>
                                      <p:cBhvr>
                                        <p:cTn id="364" dur="1" fill="hold">
                                          <p:stCondLst>
                                            <p:cond delay="0"/>
                                          </p:stCondLst>
                                        </p:cTn>
                                        <p:tgtEl>
                                          <p:spTgt spid="45131"/>
                                        </p:tgtEl>
                                        <p:attrNameLst>
                                          <p:attrName>style.visibility</p:attrName>
                                        </p:attrNameLst>
                                      </p:cBhvr>
                                      <p:to>
                                        <p:strVal val="visible"/>
                                      </p:to>
                                    </p:set>
                                    <p:anim calcmode="lin" valueType="num">
                                      <p:cBhvr>
                                        <p:cTn id="365" dur="500" fill="hold"/>
                                        <p:tgtEl>
                                          <p:spTgt spid="45131"/>
                                        </p:tgtEl>
                                        <p:attrNameLst>
                                          <p:attrName>ppt_w</p:attrName>
                                        </p:attrNameLst>
                                      </p:cBhvr>
                                      <p:tavLst>
                                        <p:tav tm="0">
                                          <p:val>
                                            <p:fltVal val="0"/>
                                          </p:val>
                                        </p:tav>
                                        <p:tav tm="100000">
                                          <p:val>
                                            <p:strVal val="#ppt_w"/>
                                          </p:val>
                                        </p:tav>
                                      </p:tavLst>
                                    </p:anim>
                                    <p:anim calcmode="lin" valueType="num">
                                      <p:cBhvr>
                                        <p:cTn id="366" dur="500" fill="hold"/>
                                        <p:tgtEl>
                                          <p:spTgt spid="45131"/>
                                        </p:tgtEl>
                                        <p:attrNameLst>
                                          <p:attrName>ppt_h</p:attrName>
                                        </p:attrNameLst>
                                      </p:cBhvr>
                                      <p:tavLst>
                                        <p:tav tm="0">
                                          <p:val>
                                            <p:fltVal val="0"/>
                                          </p:val>
                                        </p:tav>
                                        <p:tav tm="100000">
                                          <p:val>
                                            <p:strVal val="#ppt_h"/>
                                          </p:val>
                                        </p:tav>
                                      </p:tavLst>
                                    </p:anim>
                                  </p:childTnLst>
                                </p:cTn>
                              </p:par>
                              <p:par>
                                <p:cTn id="367" presetID="23" presetClass="entr" presetSubtype="16" fill="hold" grpId="0" nodeType="withEffect">
                                  <p:stCondLst>
                                    <p:cond delay="0"/>
                                  </p:stCondLst>
                                  <p:childTnLst>
                                    <p:set>
                                      <p:cBhvr>
                                        <p:cTn id="368" dur="1" fill="hold">
                                          <p:stCondLst>
                                            <p:cond delay="0"/>
                                          </p:stCondLst>
                                        </p:cTn>
                                        <p:tgtEl>
                                          <p:spTgt spid="45132"/>
                                        </p:tgtEl>
                                        <p:attrNameLst>
                                          <p:attrName>style.visibility</p:attrName>
                                        </p:attrNameLst>
                                      </p:cBhvr>
                                      <p:to>
                                        <p:strVal val="visible"/>
                                      </p:to>
                                    </p:set>
                                    <p:anim calcmode="lin" valueType="num">
                                      <p:cBhvr>
                                        <p:cTn id="369" dur="500" fill="hold"/>
                                        <p:tgtEl>
                                          <p:spTgt spid="45132"/>
                                        </p:tgtEl>
                                        <p:attrNameLst>
                                          <p:attrName>ppt_w</p:attrName>
                                        </p:attrNameLst>
                                      </p:cBhvr>
                                      <p:tavLst>
                                        <p:tav tm="0">
                                          <p:val>
                                            <p:fltVal val="0"/>
                                          </p:val>
                                        </p:tav>
                                        <p:tav tm="100000">
                                          <p:val>
                                            <p:strVal val="#ppt_w"/>
                                          </p:val>
                                        </p:tav>
                                      </p:tavLst>
                                    </p:anim>
                                    <p:anim calcmode="lin" valueType="num">
                                      <p:cBhvr>
                                        <p:cTn id="370" dur="500" fill="hold"/>
                                        <p:tgtEl>
                                          <p:spTgt spid="45132"/>
                                        </p:tgtEl>
                                        <p:attrNameLst>
                                          <p:attrName>ppt_h</p:attrName>
                                        </p:attrNameLst>
                                      </p:cBhvr>
                                      <p:tavLst>
                                        <p:tav tm="0">
                                          <p:val>
                                            <p:fltVal val="0"/>
                                          </p:val>
                                        </p:tav>
                                        <p:tav tm="100000">
                                          <p:val>
                                            <p:strVal val="#ppt_h"/>
                                          </p:val>
                                        </p:tav>
                                      </p:tavLst>
                                    </p:anim>
                                  </p:childTnLst>
                                </p:cTn>
                              </p:par>
                            </p:childTnLst>
                          </p:cTn>
                        </p:par>
                      </p:childTnLst>
                    </p:cTn>
                  </p:par>
                  <p:par>
                    <p:cTn id="371" fill="hold">
                      <p:stCondLst>
                        <p:cond delay="indefinite"/>
                      </p:stCondLst>
                      <p:childTnLst>
                        <p:par>
                          <p:cTn id="372" fill="hold">
                            <p:stCondLst>
                              <p:cond delay="0"/>
                            </p:stCondLst>
                            <p:childTnLst>
                              <p:par>
                                <p:cTn id="373" presetID="22" presetClass="entr" presetSubtype="4" fill="hold" grpId="0" nodeType="clickEffect">
                                  <p:stCondLst>
                                    <p:cond delay="0"/>
                                  </p:stCondLst>
                                  <p:childTnLst>
                                    <p:set>
                                      <p:cBhvr>
                                        <p:cTn id="374" dur="1" fill="hold">
                                          <p:stCondLst>
                                            <p:cond delay="0"/>
                                          </p:stCondLst>
                                        </p:cTn>
                                        <p:tgtEl>
                                          <p:spTgt spid="45133"/>
                                        </p:tgtEl>
                                        <p:attrNameLst>
                                          <p:attrName>style.visibility</p:attrName>
                                        </p:attrNameLst>
                                      </p:cBhvr>
                                      <p:to>
                                        <p:strVal val="visible"/>
                                      </p:to>
                                    </p:set>
                                    <p:animEffect transition="in" filter="wipe(down)">
                                      <p:cBhvr>
                                        <p:cTn id="375" dur="500"/>
                                        <p:tgtEl>
                                          <p:spTgt spid="45133"/>
                                        </p:tgtEl>
                                      </p:cBhvr>
                                    </p:animEffect>
                                  </p:childTnLst>
                                </p:cTn>
                              </p:par>
                            </p:childTnLst>
                          </p:cTn>
                        </p:par>
                      </p:childTnLst>
                    </p:cTn>
                  </p:par>
                  <p:par>
                    <p:cTn id="376" fill="hold">
                      <p:stCondLst>
                        <p:cond delay="indefinite"/>
                      </p:stCondLst>
                      <p:childTnLst>
                        <p:par>
                          <p:cTn id="377" fill="hold">
                            <p:stCondLst>
                              <p:cond delay="0"/>
                            </p:stCondLst>
                            <p:childTnLst>
                              <p:par>
                                <p:cTn id="378" presetID="22" presetClass="entr" presetSubtype="4" fill="hold" grpId="0" nodeType="clickEffect">
                                  <p:stCondLst>
                                    <p:cond delay="0"/>
                                  </p:stCondLst>
                                  <p:childTnLst>
                                    <p:set>
                                      <p:cBhvr>
                                        <p:cTn id="379" dur="1" fill="hold">
                                          <p:stCondLst>
                                            <p:cond delay="0"/>
                                          </p:stCondLst>
                                        </p:cTn>
                                        <p:tgtEl>
                                          <p:spTgt spid="45134"/>
                                        </p:tgtEl>
                                        <p:attrNameLst>
                                          <p:attrName>style.visibility</p:attrName>
                                        </p:attrNameLst>
                                      </p:cBhvr>
                                      <p:to>
                                        <p:strVal val="visible"/>
                                      </p:to>
                                    </p:set>
                                    <p:animEffect transition="in" filter="wipe(down)">
                                      <p:cBhvr>
                                        <p:cTn id="380" dur="500"/>
                                        <p:tgtEl>
                                          <p:spTgt spid="45134"/>
                                        </p:tgtEl>
                                      </p:cBhvr>
                                    </p:animEffect>
                                  </p:childTnLst>
                                </p:cTn>
                              </p:par>
                            </p:childTnLst>
                          </p:cTn>
                        </p:par>
                      </p:childTnLst>
                    </p:cTn>
                  </p:par>
                  <p:par>
                    <p:cTn id="381" fill="hold">
                      <p:stCondLst>
                        <p:cond delay="indefinite"/>
                      </p:stCondLst>
                      <p:childTnLst>
                        <p:par>
                          <p:cTn id="382" fill="hold">
                            <p:stCondLst>
                              <p:cond delay="0"/>
                            </p:stCondLst>
                            <p:childTnLst>
                              <p:par>
                                <p:cTn id="383" presetID="22" presetClass="entr" presetSubtype="4" fill="hold" grpId="0" nodeType="clickEffect">
                                  <p:stCondLst>
                                    <p:cond delay="0"/>
                                  </p:stCondLst>
                                  <p:childTnLst>
                                    <p:set>
                                      <p:cBhvr>
                                        <p:cTn id="384" dur="1" fill="hold">
                                          <p:stCondLst>
                                            <p:cond delay="0"/>
                                          </p:stCondLst>
                                        </p:cTn>
                                        <p:tgtEl>
                                          <p:spTgt spid="45135"/>
                                        </p:tgtEl>
                                        <p:attrNameLst>
                                          <p:attrName>style.visibility</p:attrName>
                                        </p:attrNameLst>
                                      </p:cBhvr>
                                      <p:to>
                                        <p:strVal val="visible"/>
                                      </p:to>
                                    </p:set>
                                    <p:animEffect transition="in" filter="wipe(down)">
                                      <p:cBhvr>
                                        <p:cTn id="385" dur="500"/>
                                        <p:tgtEl>
                                          <p:spTgt spid="45135"/>
                                        </p:tgtEl>
                                      </p:cBhvr>
                                    </p:animEffect>
                                  </p:childTnLst>
                                </p:cTn>
                              </p:par>
                            </p:childTnLst>
                          </p:cTn>
                        </p:par>
                      </p:childTnLst>
                    </p:cTn>
                  </p:par>
                  <p:par>
                    <p:cTn id="386" fill="hold">
                      <p:stCondLst>
                        <p:cond delay="indefinite"/>
                      </p:stCondLst>
                      <p:childTnLst>
                        <p:par>
                          <p:cTn id="387" fill="hold">
                            <p:stCondLst>
                              <p:cond delay="0"/>
                            </p:stCondLst>
                            <p:childTnLst>
                              <p:par>
                                <p:cTn id="388" presetID="22" presetClass="entr" presetSubtype="1" fill="hold" grpId="0" nodeType="clickEffect">
                                  <p:stCondLst>
                                    <p:cond delay="0"/>
                                  </p:stCondLst>
                                  <p:childTnLst>
                                    <p:set>
                                      <p:cBhvr>
                                        <p:cTn id="389" dur="1" fill="hold">
                                          <p:stCondLst>
                                            <p:cond delay="0"/>
                                          </p:stCondLst>
                                        </p:cTn>
                                        <p:tgtEl>
                                          <p:spTgt spid="45136"/>
                                        </p:tgtEl>
                                        <p:attrNameLst>
                                          <p:attrName>style.visibility</p:attrName>
                                        </p:attrNameLst>
                                      </p:cBhvr>
                                      <p:to>
                                        <p:strVal val="visible"/>
                                      </p:to>
                                    </p:set>
                                    <p:animEffect transition="in" filter="wipe(up)">
                                      <p:cBhvr>
                                        <p:cTn id="390" dur="500"/>
                                        <p:tgtEl>
                                          <p:spTgt spid="45136"/>
                                        </p:tgtEl>
                                      </p:cBhvr>
                                    </p:animEffect>
                                  </p:childTnLst>
                                </p:cTn>
                              </p:par>
                            </p:childTnLst>
                          </p:cTn>
                        </p:par>
                      </p:childTnLst>
                    </p:cTn>
                  </p:par>
                  <p:par>
                    <p:cTn id="391" fill="hold">
                      <p:stCondLst>
                        <p:cond delay="indefinite"/>
                      </p:stCondLst>
                      <p:childTnLst>
                        <p:par>
                          <p:cTn id="392" fill="hold">
                            <p:stCondLst>
                              <p:cond delay="0"/>
                            </p:stCondLst>
                            <p:childTnLst>
                              <p:par>
                                <p:cTn id="393" presetID="22" presetClass="entr" presetSubtype="1" fill="hold" grpId="0" nodeType="clickEffect">
                                  <p:stCondLst>
                                    <p:cond delay="0"/>
                                  </p:stCondLst>
                                  <p:childTnLst>
                                    <p:set>
                                      <p:cBhvr>
                                        <p:cTn id="394" dur="1" fill="hold">
                                          <p:stCondLst>
                                            <p:cond delay="0"/>
                                          </p:stCondLst>
                                        </p:cTn>
                                        <p:tgtEl>
                                          <p:spTgt spid="45137"/>
                                        </p:tgtEl>
                                        <p:attrNameLst>
                                          <p:attrName>style.visibility</p:attrName>
                                        </p:attrNameLst>
                                      </p:cBhvr>
                                      <p:to>
                                        <p:strVal val="visible"/>
                                      </p:to>
                                    </p:set>
                                    <p:animEffect transition="in" filter="wipe(up)">
                                      <p:cBhvr>
                                        <p:cTn id="395" dur="500"/>
                                        <p:tgtEl>
                                          <p:spTgt spid="45137"/>
                                        </p:tgtEl>
                                      </p:cBhvr>
                                    </p:animEffect>
                                  </p:childTnLst>
                                </p:cTn>
                              </p:par>
                            </p:childTnLst>
                          </p:cTn>
                        </p:par>
                      </p:childTnLst>
                    </p:cTn>
                  </p:par>
                  <p:par>
                    <p:cTn id="396" fill="hold">
                      <p:stCondLst>
                        <p:cond delay="indefinite"/>
                      </p:stCondLst>
                      <p:childTnLst>
                        <p:par>
                          <p:cTn id="397" fill="hold">
                            <p:stCondLst>
                              <p:cond delay="0"/>
                            </p:stCondLst>
                            <p:childTnLst>
                              <p:par>
                                <p:cTn id="398" presetID="22" presetClass="entr" presetSubtype="1" fill="hold" grpId="0" nodeType="clickEffect">
                                  <p:stCondLst>
                                    <p:cond delay="0"/>
                                  </p:stCondLst>
                                  <p:childTnLst>
                                    <p:set>
                                      <p:cBhvr>
                                        <p:cTn id="399" dur="1" fill="hold">
                                          <p:stCondLst>
                                            <p:cond delay="0"/>
                                          </p:stCondLst>
                                        </p:cTn>
                                        <p:tgtEl>
                                          <p:spTgt spid="45138"/>
                                        </p:tgtEl>
                                        <p:attrNameLst>
                                          <p:attrName>style.visibility</p:attrName>
                                        </p:attrNameLst>
                                      </p:cBhvr>
                                      <p:to>
                                        <p:strVal val="visible"/>
                                      </p:to>
                                    </p:set>
                                    <p:animEffect transition="in" filter="wipe(up)">
                                      <p:cBhvr>
                                        <p:cTn id="400" dur="1000"/>
                                        <p:tgtEl>
                                          <p:spTgt spid="45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8" grpId="0" animBg="1"/>
      <p:bldP spid="45059" grpId="0" animBg="1"/>
      <p:bldP spid="45060" grpId="0" animBg="1"/>
      <p:bldP spid="45061" grpId="0" animBg="1"/>
      <p:bldP spid="45062" grpId="0" animBg="1"/>
      <p:bldP spid="45063" grpId="0" animBg="1"/>
      <p:bldP spid="45064" grpId="0"/>
      <p:bldP spid="45065" grpId="0"/>
      <p:bldP spid="45066" grpId="0"/>
      <p:bldP spid="45067" grpId="0"/>
      <p:bldP spid="45068" grpId="0"/>
      <p:bldP spid="45069" grpId="0"/>
      <p:bldP spid="45070" grpId="0"/>
      <p:bldP spid="45071" grpId="0"/>
      <p:bldP spid="45072" grpId="0"/>
      <p:bldP spid="45073" grpId="0"/>
      <p:bldP spid="45074" grpId="0" animBg="1"/>
      <p:bldP spid="45075" grpId="0"/>
      <p:bldP spid="45076" grpId="0"/>
      <p:bldP spid="45078" grpId="0"/>
      <p:bldP spid="45079" grpId="0" animBg="1"/>
      <p:bldP spid="45080" grpId="0" animBg="1"/>
      <p:bldP spid="45081" grpId="0" animBg="1"/>
      <p:bldP spid="45082" grpId="0" animBg="1"/>
      <p:bldP spid="45083" grpId="0" animBg="1"/>
      <p:bldP spid="45084" grpId="0" animBg="1"/>
      <p:bldP spid="45085" grpId="0" animBg="1"/>
      <p:bldP spid="45086" grpId="0" animBg="1"/>
      <p:bldP spid="45087" grpId="0"/>
      <p:bldP spid="45088" grpId="0" animBg="1"/>
      <p:bldP spid="45090" grpId="0" animBg="1"/>
      <p:bldP spid="45091" grpId="0"/>
      <p:bldP spid="45092" grpId="0" animBg="1"/>
      <p:bldP spid="45093" grpId="0"/>
      <p:bldP spid="45094" grpId="0" animBg="1"/>
      <p:bldP spid="45095" grpId="0"/>
      <p:bldP spid="45096" grpId="0" animBg="1"/>
      <p:bldP spid="45097" grpId="0" animBg="1"/>
      <p:bldP spid="45098" grpId="0"/>
      <p:bldP spid="45099" grpId="0" animBg="1"/>
      <p:bldP spid="45100" grpId="0" animBg="1"/>
      <p:bldP spid="45101" grpId="0"/>
      <p:bldP spid="45102" grpId="0" animBg="1"/>
      <p:bldP spid="45103" grpId="0" animBg="1"/>
      <p:bldP spid="45104" grpId="0"/>
      <p:bldP spid="45105" grpId="0" animBg="1"/>
      <p:bldP spid="45106" grpId="0"/>
      <p:bldP spid="45107" grpId="0"/>
      <p:bldP spid="45108" grpId="0"/>
      <p:bldP spid="45109" grpId="0"/>
      <p:bldP spid="45110" grpId="0"/>
      <p:bldP spid="45111" grpId="0"/>
      <p:bldP spid="45112" grpId="0" animBg="1"/>
      <p:bldP spid="45113" grpId="0" animBg="1"/>
      <p:bldP spid="45114" grpId="0" animBg="1"/>
      <p:bldP spid="45115" grpId="0" animBg="1"/>
      <p:bldP spid="45116" grpId="0" animBg="1"/>
      <p:bldP spid="45117" grpId="0" animBg="1"/>
      <p:bldP spid="45118" grpId="0" animBg="1"/>
      <p:bldP spid="45119" grpId="0" animBg="1"/>
      <p:bldP spid="45120" grpId="0" animBg="1"/>
      <p:bldP spid="45121" grpId="0" animBg="1"/>
      <p:bldP spid="45122" grpId="0" animBg="1"/>
      <p:bldP spid="45123" grpId="0" animBg="1"/>
      <p:bldP spid="45124" grpId="0" animBg="1"/>
      <p:bldP spid="45125" grpId="0" animBg="1"/>
      <p:bldP spid="45126" grpId="0" animBg="1"/>
      <p:bldP spid="45127" grpId="0"/>
      <p:bldP spid="45128" grpId="0"/>
      <p:bldP spid="45129" grpId="0"/>
      <p:bldP spid="45130" grpId="0"/>
      <p:bldP spid="45131" grpId="0"/>
      <p:bldP spid="45132" grpId="0"/>
      <p:bldP spid="45133" grpId="0" animBg="1"/>
      <p:bldP spid="45134" grpId="0" animBg="1"/>
      <p:bldP spid="45135" grpId="0" animBg="1"/>
      <p:bldP spid="45136" grpId="0" animBg="1"/>
      <p:bldP spid="45137" grpId="0" animBg="1"/>
      <p:bldP spid="45138" grpId="0" animBg="1"/>
      <p:bldP spid="45140" grpId="0"/>
      <p:bldP spid="45141" grpId="0"/>
      <p:bldP spid="45142" grpId="0"/>
      <p:bldP spid="45143" grpId="0" animBg="1"/>
      <p:bldP spid="45144" grpId="0"/>
      <p:bldP spid="4514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2"/>
          <p:cNvSpPr txBox="1">
            <a:spLocks noChangeArrowheads="1"/>
          </p:cNvSpPr>
          <p:nvPr/>
        </p:nvSpPr>
        <p:spPr bwMode="auto">
          <a:xfrm>
            <a:off x="0" y="228600"/>
            <a:ext cx="9144000" cy="581025"/>
          </a:xfrm>
          <a:prstGeom prst="rect">
            <a:avLst/>
          </a:prstGeom>
          <a:noFill/>
          <a:ln w="9525">
            <a:noFill/>
            <a:miter lim="800000"/>
          </a:ln>
        </p:spPr>
        <p:txBody>
          <a:bodyPr>
            <a:spAutoFit/>
          </a:bodyPr>
          <a:lstStyle/>
          <a:p>
            <a:pPr>
              <a:spcBef>
                <a:spcPct val="50000"/>
              </a:spcBef>
            </a:pPr>
            <a:r>
              <a:rPr lang="en-US" sz="1600" b="1"/>
              <a:t>Q7:A semicircular plate of 80mm diameter has its straight edge in the VP and inclined at 45 to HP.The surface of the plate makes an angle of 30 with the VP. Draw its projections.</a:t>
            </a:r>
            <a:endParaRPr lang="en-US" sz="1600" b="1"/>
          </a:p>
        </p:txBody>
      </p:sp>
      <p:sp>
        <p:nvSpPr>
          <p:cNvPr id="44035" name="Line 3"/>
          <p:cNvSpPr>
            <a:spLocks noChangeShapeType="1"/>
          </p:cNvSpPr>
          <p:nvPr/>
        </p:nvSpPr>
        <p:spPr bwMode="auto">
          <a:xfrm flipV="1">
            <a:off x="733425" y="4330700"/>
            <a:ext cx="7572375" cy="15875"/>
          </a:xfrm>
          <a:prstGeom prst="line">
            <a:avLst/>
          </a:prstGeom>
          <a:noFill/>
          <a:ln w="6350">
            <a:solidFill>
              <a:schemeClr val="hlink"/>
            </a:solidFill>
            <a:round/>
          </a:ln>
        </p:spPr>
        <p:txBody>
          <a:bodyPr/>
          <a:lstStyle/>
          <a:p>
            <a:endParaRPr lang="en-IN"/>
          </a:p>
        </p:txBody>
      </p:sp>
      <p:sp>
        <p:nvSpPr>
          <p:cNvPr id="44036" name="Text Box 4"/>
          <p:cNvSpPr txBox="1">
            <a:spLocks noChangeArrowheads="1"/>
          </p:cNvSpPr>
          <p:nvPr/>
        </p:nvSpPr>
        <p:spPr bwMode="auto">
          <a:xfrm>
            <a:off x="414338" y="4191000"/>
            <a:ext cx="423862" cy="304800"/>
          </a:xfrm>
          <a:prstGeom prst="rect">
            <a:avLst/>
          </a:prstGeom>
          <a:noFill/>
          <a:ln w="9525">
            <a:noFill/>
            <a:miter lim="800000"/>
          </a:ln>
        </p:spPr>
        <p:txBody>
          <a:bodyPr>
            <a:spAutoFit/>
          </a:bodyPr>
          <a:lstStyle/>
          <a:p>
            <a:pPr>
              <a:spcBef>
                <a:spcPct val="50000"/>
              </a:spcBef>
            </a:pPr>
            <a:r>
              <a:rPr lang="en-US" sz="1400" b="1"/>
              <a:t>X</a:t>
            </a:r>
            <a:endParaRPr lang="en-US" sz="1400" b="1"/>
          </a:p>
        </p:txBody>
      </p:sp>
      <p:sp>
        <p:nvSpPr>
          <p:cNvPr id="44037" name="Text Box 5"/>
          <p:cNvSpPr txBox="1">
            <a:spLocks noChangeArrowheads="1"/>
          </p:cNvSpPr>
          <p:nvPr/>
        </p:nvSpPr>
        <p:spPr bwMode="auto">
          <a:xfrm>
            <a:off x="8458200" y="4191000"/>
            <a:ext cx="277813" cy="304800"/>
          </a:xfrm>
          <a:prstGeom prst="rect">
            <a:avLst/>
          </a:prstGeom>
          <a:noFill/>
          <a:ln w="9525">
            <a:noFill/>
            <a:miter lim="800000"/>
          </a:ln>
        </p:spPr>
        <p:txBody>
          <a:bodyPr>
            <a:spAutoFit/>
          </a:bodyPr>
          <a:lstStyle/>
          <a:p>
            <a:pPr>
              <a:spcBef>
                <a:spcPct val="50000"/>
              </a:spcBef>
            </a:pPr>
            <a:r>
              <a:rPr lang="en-US" sz="1400" b="1"/>
              <a:t>Y</a:t>
            </a:r>
            <a:endParaRPr lang="en-US" sz="1400" b="1"/>
          </a:p>
        </p:txBody>
      </p:sp>
      <p:sp>
        <p:nvSpPr>
          <p:cNvPr id="44038" name="Line 6"/>
          <p:cNvSpPr>
            <a:spLocks noChangeShapeType="1"/>
          </p:cNvSpPr>
          <p:nvPr/>
        </p:nvSpPr>
        <p:spPr bwMode="auto">
          <a:xfrm>
            <a:off x="1828800" y="1905000"/>
            <a:ext cx="0" cy="2157413"/>
          </a:xfrm>
          <a:prstGeom prst="line">
            <a:avLst/>
          </a:prstGeom>
          <a:noFill/>
          <a:ln w="22225">
            <a:solidFill>
              <a:schemeClr val="tx1"/>
            </a:solidFill>
            <a:round/>
          </a:ln>
        </p:spPr>
        <p:txBody>
          <a:bodyPr/>
          <a:lstStyle/>
          <a:p>
            <a:endParaRPr lang="en-IN"/>
          </a:p>
        </p:txBody>
      </p:sp>
      <p:sp>
        <p:nvSpPr>
          <p:cNvPr id="44039" name="Arc 7"/>
          <p:cNvSpPr/>
          <p:nvPr/>
        </p:nvSpPr>
        <p:spPr bwMode="auto">
          <a:xfrm>
            <a:off x="1825625" y="1906588"/>
            <a:ext cx="1077913" cy="2157412"/>
          </a:xfrm>
          <a:custGeom>
            <a:avLst/>
            <a:gdLst>
              <a:gd name="T0" fmla="*/ 145 w 22226"/>
              <a:gd name="T1" fmla="*/ 449 h 43200"/>
              <a:gd name="T2" fmla="*/ 0 w 22226"/>
              <a:gd name="T3" fmla="*/ 2156963 h 43200"/>
              <a:gd name="T4" fmla="*/ 30360 w 22226"/>
              <a:gd name="T5" fmla="*/ 1078706 h 43200"/>
              <a:gd name="T6" fmla="*/ 0 60000 65536"/>
              <a:gd name="T7" fmla="*/ 0 60000 65536"/>
              <a:gd name="T8" fmla="*/ 0 60000 65536"/>
              <a:gd name="T9" fmla="*/ 0 w 22226"/>
              <a:gd name="T10" fmla="*/ 0 h 43200"/>
              <a:gd name="T11" fmla="*/ 22226 w 22226"/>
              <a:gd name="T12" fmla="*/ 43200 h 43200"/>
            </a:gdLst>
            <a:ahLst/>
            <a:cxnLst>
              <a:cxn ang="T6">
                <a:pos x="T0" y="T1"/>
              </a:cxn>
              <a:cxn ang="T7">
                <a:pos x="T2" y="T3"/>
              </a:cxn>
              <a:cxn ang="T8">
                <a:pos x="T4" y="T5"/>
              </a:cxn>
            </a:cxnLst>
            <a:rect l="T9" t="T10" r="T11" b="T12"/>
            <a:pathLst>
              <a:path w="22226" h="43200" fill="none" extrusionOk="0">
                <a:moveTo>
                  <a:pt x="2" y="8"/>
                </a:moveTo>
                <a:cubicBezTo>
                  <a:pt x="210" y="2"/>
                  <a:pt x="418" y="-1"/>
                  <a:pt x="626" y="0"/>
                </a:cubicBezTo>
                <a:cubicBezTo>
                  <a:pt x="12555" y="0"/>
                  <a:pt x="22226" y="9670"/>
                  <a:pt x="22226" y="21600"/>
                </a:cubicBezTo>
                <a:cubicBezTo>
                  <a:pt x="22226" y="33529"/>
                  <a:pt x="12555" y="43200"/>
                  <a:pt x="626" y="43200"/>
                </a:cubicBezTo>
                <a:cubicBezTo>
                  <a:pt x="417" y="43200"/>
                  <a:pt x="208" y="43196"/>
                  <a:pt x="0" y="43190"/>
                </a:cubicBezTo>
              </a:path>
              <a:path w="22226" h="43200" stroke="0" extrusionOk="0">
                <a:moveTo>
                  <a:pt x="2" y="8"/>
                </a:moveTo>
                <a:cubicBezTo>
                  <a:pt x="210" y="2"/>
                  <a:pt x="418" y="-1"/>
                  <a:pt x="626" y="0"/>
                </a:cubicBezTo>
                <a:cubicBezTo>
                  <a:pt x="12555" y="0"/>
                  <a:pt x="22226" y="9670"/>
                  <a:pt x="22226" y="21600"/>
                </a:cubicBezTo>
                <a:cubicBezTo>
                  <a:pt x="22226" y="33529"/>
                  <a:pt x="12555" y="43200"/>
                  <a:pt x="626" y="43200"/>
                </a:cubicBezTo>
                <a:cubicBezTo>
                  <a:pt x="417" y="43200"/>
                  <a:pt x="208" y="43196"/>
                  <a:pt x="0" y="43190"/>
                </a:cubicBezTo>
                <a:lnTo>
                  <a:pt x="626" y="21600"/>
                </a:lnTo>
                <a:close/>
              </a:path>
            </a:pathLst>
          </a:custGeom>
          <a:noFill/>
          <a:ln w="22225">
            <a:solidFill>
              <a:schemeClr val="tx1"/>
            </a:solidFill>
            <a:round/>
          </a:ln>
        </p:spPr>
        <p:txBody>
          <a:bodyPr wrap="none" anchor="ctr"/>
          <a:lstStyle/>
          <a:p>
            <a:endParaRPr lang="en-IN"/>
          </a:p>
        </p:txBody>
      </p:sp>
      <p:grpSp>
        <p:nvGrpSpPr>
          <p:cNvPr id="2" name="Group 8"/>
          <p:cNvGrpSpPr/>
          <p:nvPr/>
        </p:nvGrpSpPr>
        <p:grpSpPr bwMode="auto">
          <a:xfrm>
            <a:off x="1751013" y="1990725"/>
            <a:ext cx="1147762" cy="1998663"/>
            <a:chOff x="2402" y="956"/>
            <a:chExt cx="723" cy="1259"/>
          </a:xfrm>
        </p:grpSpPr>
        <p:sp>
          <p:nvSpPr>
            <p:cNvPr id="14453" name="Line 9"/>
            <p:cNvSpPr>
              <a:spLocks noChangeShapeType="1"/>
            </p:cNvSpPr>
            <p:nvPr/>
          </p:nvSpPr>
          <p:spPr bwMode="auto">
            <a:xfrm>
              <a:off x="2446" y="1582"/>
              <a:ext cx="679" cy="0"/>
            </a:xfrm>
            <a:prstGeom prst="line">
              <a:avLst/>
            </a:prstGeom>
            <a:noFill/>
            <a:ln w="9525">
              <a:solidFill>
                <a:schemeClr val="folHlink"/>
              </a:solidFill>
              <a:round/>
            </a:ln>
          </p:spPr>
          <p:txBody>
            <a:bodyPr/>
            <a:lstStyle/>
            <a:p>
              <a:endParaRPr lang="en-IN"/>
            </a:p>
          </p:txBody>
        </p:sp>
        <p:sp>
          <p:nvSpPr>
            <p:cNvPr id="14454" name="Line 10"/>
            <p:cNvSpPr>
              <a:spLocks noChangeShapeType="1"/>
            </p:cNvSpPr>
            <p:nvPr/>
          </p:nvSpPr>
          <p:spPr bwMode="auto">
            <a:xfrm rot="-1800000">
              <a:off x="2402" y="1413"/>
              <a:ext cx="679" cy="0"/>
            </a:xfrm>
            <a:prstGeom prst="line">
              <a:avLst/>
            </a:prstGeom>
            <a:noFill/>
            <a:ln w="9525">
              <a:solidFill>
                <a:schemeClr val="folHlink"/>
              </a:solidFill>
              <a:round/>
            </a:ln>
          </p:spPr>
          <p:txBody>
            <a:bodyPr/>
            <a:lstStyle/>
            <a:p>
              <a:endParaRPr lang="en-IN"/>
            </a:p>
          </p:txBody>
        </p:sp>
        <p:sp>
          <p:nvSpPr>
            <p:cNvPr id="14455" name="Line 11"/>
            <p:cNvSpPr>
              <a:spLocks noChangeShapeType="1"/>
            </p:cNvSpPr>
            <p:nvPr/>
          </p:nvSpPr>
          <p:spPr bwMode="auto">
            <a:xfrm rot="-3600000">
              <a:off x="2278" y="1292"/>
              <a:ext cx="672" cy="0"/>
            </a:xfrm>
            <a:prstGeom prst="line">
              <a:avLst/>
            </a:prstGeom>
            <a:noFill/>
            <a:ln w="9525">
              <a:solidFill>
                <a:schemeClr val="folHlink"/>
              </a:solidFill>
              <a:round/>
            </a:ln>
          </p:spPr>
          <p:txBody>
            <a:bodyPr/>
            <a:lstStyle/>
            <a:p>
              <a:endParaRPr lang="en-IN"/>
            </a:p>
          </p:txBody>
        </p:sp>
        <p:sp>
          <p:nvSpPr>
            <p:cNvPr id="14456" name="Line 12"/>
            <p:cNvSpPr>
              <a:spLocks noChangeShapeType="1"/>
            </p:cNvSpPr>
            <p:nvPr/>
          </p:nvSpPr>
          <p:spPr bwMode="auto">
            <a:xfrm rot="1800000">
              <a:off x="2402" y="1751"/>
              <a:ext cx="679" cy="0"/>
            </a:xfrm>
            <a:prstGeom prst="line">
              <a:avLst/>
            </a:prstGeom>
            <a:noFill/>
            <a:ln w="9525">
              <a:solidFill>
                <a:schemeClr val="folHlink"/>
              </a:solidFill>
              <a:round/>
            </a:ln>
          </p:spPr>
          <p:txBody>
            <a:bodyPr/>
            <a:lstStyle/>
            <a:p>
              <a:endParaRPr lang="en-IN"/>
            </a:p>
          </p:txBody>
        </p:sp>
        <p:sp>
          <p:nvSpPr>
            <p:cNvPr id="14457" name="Line 13"/>
            <p:cNvSpPr>
              <a:spLocks noChangeShapeType="1"/>
            </p:cNvSpPr>
            <p:nvPr/>
          </p:nvSpPr>
          <p:spPr bwMode="auto">
            <a:xfrm rot="3600000">
              <a:off x="2276" y="1876"/>
              <a:ext cx="679" cy="0"/>
            </a:xfrm>
            <a:prstGeom prst="line">
              <a:avLst/>
            </a:prstGeom>
            <a:noFill/>
            <a:ln w="9525">
              <a:solidFill>
                <a:schemeClr val="folHlink"/>
              </a:solidFill>
              <a:round/>
            </a:ln>
          </p:spPr>
          <p:txBody>
            <a:bodyPr/>
            <a:lstStyle/>
            <a:p>
              <a:endParaRPr lang="en-IN"/>
            </a:p>
          </p:txBody>
        </p:sp>
      </p:grpSp>
      <p:sp>
        <p:nvSpPr>
          <p:cNvPr id="44046" name="Text Box 14"/>
          <p:cNvSpPr txBox="1">
            <a:spLocks noChangeArrowheads="1"/>
          </p:cNvSpPr>
          <p:nvPr/>
        </p:nvSpPr>
        <p:spPr bwMode="auto">
          <a:xfrm>
            <a:off x="1641475" y="1601788"/>
            <a:ext cx="373063" cy="304800"/>
          </a:xfrm>
          <a:prstGeom prst="rect">
            <a:avLst/>
          </a:prstGeom>
          <a:noFill/>
          <a:ln w="9525">
            <a:noFill/>
            <a:miter lim="800000"/>
          </a:ln>
        </p:spPr>
        <p:txBody>
          <a:bodyPr>
            <a:spAutoFit/>
          </a:bodyPr>
          <a:lstStyle/>
          <a:p>
            <a:pPr>
              <a:spcBef>
                <a:spcPct val="50000"/>
              </a:spcBef>
            </a:pPr>
            <a:r>
              <a:rPr lang="en-US" sz="1400"/>
              <a:t>1’</a:t>
            </a:r>
            <a:endParaRPr lang="en-US" sz="1400"/>
          </a:p>
        </p:txBody>
      </p:sp>
      <p:sp>
        <p:nvSpPr>
          <p:cNvPr id="44047" name="Text Box 15"/>
          <p:cNvSpPr txBox="1">
            <a:spLocks noChangeArrowheads="1"/>
          </p:cNvSpPr>
          <p:nvPr/>
        </p:nvSpPr>
        <p:spPr bwMode="auto">
          <a:xfrm>
            <a:off x="2270125" y="1800225"/>
            <a:ext cx="373063" cy="304800"/>
          </a:xfrm>
          <a:prstGeom prst="rect">
            <a:avLst/>
          </a:prstGeom>
          <a:noFill/>
          <a:ln w="9525">
            <a:noFill/>
            <a:miter lim="800000"/>
          </a:ln>
        </p:spPr>
        <p:txBody>
          <a:bodyPr>
            <a:spAutoFit/>
          </a:bodyPr>
          <a:lstStyle/>
          <a:p>
            <a:pPr>
              <a:spcBef>
                <a:spcPct val="50000"/>
              </a:spcBef>
            </a:pPr>
            <a:r>
              <a:rPr lang="en-US" sz="1400"/>
              <a:t>2’</a:t>
            </a:r>
            <a:endParaRPr lang="en-US" sz="1400"/>
          </a:p>
        </p:txBody>
      </p:sp>
      <p:sp>
        <p:nvSpPr>
          <p:cNvPr id="44048" name="Text Box 16"/>
          <p:cNvSpPr txBox="1">
            <a:spLocks noChangeArrowheads="1"/>
          </p:cNvSpPr>
          <p:nvPr/>
        </p:nvSpPr>
        <p:spPr bwMode="auto">
          <a:xfrm>
            <a:off x="2679700" y="2216150"/>
            <a:ext cx="373063" cy="304800"/>
          </a:xfrm>
          <a:prstGeom prst="rect">
            <a:avLst/>
          </a:prstGeom>
          <a:noFill/>
          <a:ln w="9525">
            <a:noFill/>
            <a:miter lim="800000"/>
          </a:ln>
        </p:spPr>
        <p:txBody>
          <a:bodyPr>
            <a:spAutoFit/>
          </a:bodyPr>
          <a:lstStyle/>
          <a:p>
            <a:pPr>
              <a:spcBef>
                <a:spcPct val="50000"/>
              </a:spcBef>
            </a:pPr>
            <a:r>
              <a:rPr lang="en-US" sz="1400"/>
              <a:t>3’</a:t>
            </a:r>
            <a:endParaRPr lang="en-US" sz="1400"/>
          </a:p>
        </p:txBody>
      </p:sp>
      <p:sp>
        <p:nvSpPr>
          <p:cNvPr id="44049" name="Text Box 17"/>
          <p:cNvSpPr txBox="1">
            <a:spLocks noChangeArrowheads="1"/>
          </p:cNvSpPr>
          <p:nvPr/>
        </p:nvSpPr>
        <p:spPr bwMode="auto">
          <a:xfrm>
            <a:off x="2828925" y="2797175"/>
            <a:ext cx="373063" cy="304800"/>
          </a:xfrm>
          <a:prstGeom prst="rect">
            <a:avLst/>
          </a:prstGeom>
          <a:noFill/>
          <a:ln w="9525">
            <a:noFill/>
            <a:miter lim="800000"/>
          </a:ln>
        </p:spPr>
        <p:txBody>
          <a:bodyPr>
            <a:spAutoFit/>
          </a:bodyPr>
          <a:lstStyle/>
          <a:p>
            <a:pPr>
              <a:spcBef>
                <a:spcPct val="50000"/>
              </a:spcBef>
            </a:pPr>
            <a:r>
              <a:rPr lang="en-US" sz="1400"/>
              <a:t>4’</a:t>
            </a:r>
            <a:endParaRPr lang="en-US" sz="1400"/>
          </a:p>
        </p:txBody>
      </p:sp>
      <p:sp>
        <p:nvSpPr>
          <p:cNvPr id="44050" name="Text Box 18"/>
          <p:cNvSpPr txBox="1">
            <a:spLocks noChangeArrowheads="1"/>
          </p:cNvSpPr>
          <p:nvPr/>
        </p:nvSpPr>
        <p:spPr bwMode="auto">
          <a:xfrm>
            <a:off x="2679700" y="3429000"/>
            <a:ext cx="373063" cy="304800"/>
          </a:xfrm>
          <a:prstGeom prst="rect">
            <a:avLst/>
          </a:prstGeom>
          <a:noFill/>
          <a:ln w="9525">
            <a:noFill/>
            <a:miter lim="800000"/>
          </a:ln>
        </p:spPr>
        <p:txBody>
          <a:bodyPr>
            <a:spAutoFit/>
          </a:bodyPr>
          <a:lstStyle/>
          <a:p>
            <a:pPr>
              <a:spcBef>
                <a:spcPct val="50000"/>
              </a:spcBef>
            </a:pPr>
            <a:r>
              <a:rPr lang="en-US" sz="1400"/>
              <a:t>5’</a:t>
            </a:r>
            <a:endParaRPr lang="en-US" sz="1400"/>
          </a:p>
        </p:txBody>
      </p:sp>
      <p:sp>
        <p:nvSpPr>
          <p:cNvPr id="44051" name="Text Box 19"/>
          <p:cNvSpPr txBox="1">
            <a:spLocks noChangeArrowheads="1"/>
          </p:cNvSpPr>
          <p:nvPr/>
        </p:nvSpPr>
        <p:spPr bwMode="auto">
          <a:xfrm>
            <a:off x="2270125" y="3836988"/>
            <a:ext cx="373063" cy="304800"/>
          </a:xfrm>
          <a:prstGeom prst="rect">
            <a:avLst/>
          </a:prstGeom>
          <a:noFill/>
          <a:ln w="9525">
            <a:noFill/>
            <a:miter lim="800000"/>
          </a:ln>
        </p:spPr>
        <p:txBody>
          <a:bodyPr>
            <a:spAutoFit/>
          </a:bodyPr>
          <a:lstStyle/>
          <a:p>
            <a:pPr>
              <a:spcBef>
                <a:spcPct val="50000"/>
              </a:spcBef>
            </a:pPr>
            <a:r>
              <a:rPr lang="en-US" sz="1400"/>
              <a:t>6’</a:t>
            </a:r>
            <a:endParaRPr lang="en-US" sz="1400"/>
          </a:p>
        </p:txBody>
      </p:sp>
      <p:sp>
        <p:nvSpPr>
          <p:cNvPr id="44052" name="Text Box 20"/>
          <p:cNvSpPr txBox="1">
            <a:spLocks noChangeArrowheads="1"/>
          </p:cNvSpPr>
          <p:nvPr/>
        </p:nvSpPr>
        <p:spPr bwMode="auto">
          <a:xfrm>
            <a:off x="1633538" y="4025900"/>
            <a:ext cx="373062" cy="304800"/>
          </a:xfrm>
          <a:prstGeom prst="rect">
            <a:avLst/>
          </a:prstGeom>
          <a:noFill/>
          <a:ln w="9525">
            <a:noFill/>
            <a:miter lim="800000"/>
          </a:ln>
        </p:spPr>
        <p:txBody>
          <a:bodyPr>
            <a:spAutoFit/>
          </a:bodyPr>
          <a:lstStyle/>
          <a:p>
            <a:pPr>
              <a:spcBef>
                <a:spcPct val="50000"/>
              </a:spcBef>
            </a:pPr>
            <a:r>
              <a:rPr lang="en-US" sz="1400"/>
              <a:t>7’</a:t>
            </a:r>
            <a:endParaRPr lang="en-US" sz="1400"/>
          </a:p>
        </p:txBody>
      </p:sp>
      <p:sp>
        <p:nvSpPr>
          <p:cNvPr id="44053" name="Line 21"/>
          <p:cNvSpPr>
            <a:spLocks noChangeShapeType="1"/>
          </p:cNvSpPr>
          <p:nvPr/>
        </p:nvSpPr>
        <p:spPr bwMode="auto">
          <a:xfrm>
            <a:off x="1828800" y="4062413"/>
            <a:ext cx="0" cy="284162"/>
          </a:xfrm>
          <a:prstGeom prst="line">
            <a:avLst/>
          </a:prstGeom>
          <a:noFill/>
          <a:ln w="9525">
            <a:solidFill>
              <a:srgbClr val="969696"/>
            </a:solidFill>
            <a:round/>
          </a:ln>
        </p:spPr>
        <p:txBody>
          <a:bodyPr/>
          <a:lstStyle/>
          <a:p>
            <a:endParaRPr lang="en-IN"/>
          </a:p>
        </p:txBody>
      </p:sp>
      <p:sp>
        <p:nvSpPr>
          <p:cNvPr id="44054" name="Line 22"/>
          <p:cNvSpPr>
            <a:spLocks noChangeShapeType="1"/>
          </p:cNvSpPr>
          <p:nvPr/>
        </p:nvSpPr>
        <p:spPr bwMode="auto">
          <a:xfrm>
            <a:off x="2368550" y="2047875"/>
            <a:ext cx="0" cy="2298700"/>
          </a:xfrm>
          <a:prstGeom prst="line">
            <a:avLst/>
          </a:prstGeom>
          <a:noFill/>
          <a:ln w="9525">
            <a:solidFill>
              <a:schemeClr val="bg2"/>
            </a:solidFill>
            <a:round/>
          </a:ln>
        </p:spPr>
        <p:txBody>
          <a:bodyPr/>
          <a:lstStyle/>
          <a:p>
            <a:endParaRPr lang="en-IN"/>
          </a:p>
        </p:txBody>
      </p:sp>
      <p:sp>
        <p:nvSpPr>
          <p:cNvPr id="44055" name="Line 23"/>
          <p:cNvSpPr>
            <a:spLocks noChangeShapeType="1"/>
          </p:cNvSpPr>
          <p:nvPr/>
        </p:nvSpPr>
        <p:spPr bwMode="auto">
          <a:xfrm>
            <a:off x="2762250" y="2443163"/>
            <a:ext cx="0" cy="1903412"/>
          </a:xfrm>
          <a:prstGeom prst="line">
            <a:avLst/>
          </a:prstGeom>
          <a:noFill/>
          <a:ln w="9525">
            <a:solidFill>
              <a:schemeClr val="bg2"/>
            </a:solidFill>
            <a:round/>
          </a:ln>
        </p:spPr>
        <p:txBody>
          <a:bodyPr/>
          <a:lstStyle/>
          <a:p>
            <a:endParaRPr lang="en-IN"/>
          </a:p>
        </p:txBody>
      </p:sp>
      <p:sp>
        <p:nvSpPr>
          <p:cNvPr id="44056" name="Line 24"/>
          <p:cNvSpPr>
            <a:spLocks noChangeShapeType="1"/>
          </p:cNvSpPr>
          <p:nvPr/>
        </p:nvSpPr>
        <p:spPr bwMode="auto">
          <a:xfrm>
            <a:off x="2903538" y="2984500"/>
            <a:ext cx="0" cy="1362075"/>
          </a:xfrm>
          <a:prstGeom prst="line">
            <a:avLst/>
          </a:prstGeom>
          <a:noFill/>
          <a:ln w="9525">
            <a:solidFill>
              <a:schemeClr val="bg2"/>
            </a:solidFill>
            <a:round/>
          </a:ln>
        </p:spPr>
        <p:txBody>
          <a:bodyPr/>
          <a:lstStyle/>
          <a:p>
            <a:endParaRPr lang="en-IN"/>
          </a:p>
        </p:txBody>
      </p:sp>
      <p:sp>
        <p:nvSpPr>
          <p:cNvPr id="44057" name="Line 25"/>
          <p:cNvSpPr>
            <a:spLocks noChangeShapeType="1"/>
          </p:cNvSpPr>
          <p:nvPr/>
        </p:nvSpPr>
        <p:spPr bwMode="auto">
          <a:xfrm>
            <a:off x="1828800" y="4346575"/>
            <a:ext cx="1074738" cy="0"/>
          </a:xfrm>
          <a:prstGeom prst="line">
            <a:avLst/>
          </a:prstGeom>
          <a:noFill/>
          <a:ln w="22225">
            <a:solidFill>
              <a:schemeClr val="tx1"/>
            </a:solidFill>
            <a:round/>
          </a:ln>
        </p:spPr>
        <p:txBody>
          <a:bodyPr/>
          <a:lstStyle/>
          <a:p>
            <a:endParaRPr lang="en-IN"/>
          </a:p>
        </p:txBody>
      </p:sp>
      <p:sp>
        <p:nvSpPr>
          <p:cNvPr id="44058" name="Text Box 26"/>
          <p:cNvSpPr txBox="1">
            <a:spLocks noChangeArrowheads="1"/>
          </p:cNvSpPr>
          <p:nvPr/>
        </p:nvSpPr>
        <p:spPr bwMode="auto">
          <a:xfrm>
            <a:off x="1641475" y="4314825"/>
            <a:ext cx="263525" cy="517525"/>
          </a:xfrm>
          <a:prstGeom prst="rect">
            <a:avLst/>
          </a:prstGeom>
          <a:noFill/>
          <a:ln w="9525">
            <a:noFill/>
            <a:miter lim="800000"/>
          </a:ln>
        </p:spPr>
        <p:txBody>
          <a:bodyPr>
            <a:spAutoFit/>
          </a:bodyPr>
          <a:lstStyle/>
          <a:p>
            <a:pPr>
              <a:spcBef>
                <a:spcPct val="50000"/>
              </a:spcBef>
            </a:pPr>
            <a:r>
              <a:rPr lang="en-US" sz="1400"/>
              <a:t>17</a:t>
            </a:r>
            <a:endParaRPr lang="en-US" sz="1400"/>
          </a:p>
        </p:txBody>
      </p:sp>
      <p:sp>
        <p:nvSpPr>
          <p:cNvPr id="44059" name="Text Box 27"/>
          <p:cNvSpPr txBox="1">
            <a:spLocks noChangeArrowheads="1"/>
          </p:cNvSpPr>
          <p:nvPr/>
        </p:nvSpPr>
        <p:spPr bwMode="auto">
          <a:xfrm>
            <a:off x="2219325" y="4330700"/>
            <a:ext cx="298450" cy="517525"/>
          </a:xfrm>
          <a:prstGeom prst="rect">
            <a:avLst/>
          </a:prstGeom>
          <a:noFill/>
          <a:ln w="9525">
            <a:noFill/>
            <a:miter lim="800000"/>
          </a:ln>
        </p:spPr>
        <p:txBody>
          <a:bodyPr>
            <a:spAutoFit/>
          </a:bodyPr>
          <a:lstStyle/>
          <a:p>
            <a:pPr>
              <a:spcBef>
                <a:spcPct val="50000"/>
              </a:spcBef>
            </a:pPr>
            <a:r>
              <a:rPr lang="en-US" sz="1400"/>
              <a:t>26</a:t>
            </a:r>
            <a:endParaRPr lang="en-US" sz="1400"/>
          </a:p>
        </p:txBody>
      </p:sp>
      <p:sp>
        <p:nvSpPr>
          <p:cNvPr id="44060" name="Text Box 28"/>
          <p:cNvSpPr txBox="1">
            <a:spLocks noChangeArrowheads="1"/>
          </p:cNvSpPr>
          <p:nvPr/>
        </p:nvSpPr>
        <p:spPr bwMode="auto">
          <a:xfrm>
            <a:off x="2589213" y="4302125"/>
            <a:ext cx="280987" cy="517525"/>
          </a:xfrm>
          <a:prstGeom prst="rect">
            <a:avLst/>
          </a:prstGeom>
          <a:noFill/>
          <a:ln w="9525">
            <a:noFill/>
            <a:miter lim="800000"/>
          </a:ln>
        </p:spPr>
        <p:txBody>
          <a:bodyPr>
            <a:spAutoFit/>
          </a:bodyPr>
          <a:lstStyle/>
          <a:p>
            <a:pPr>
              <a:spcBef>
                <a:spcPct val="50000"/>
              </a:spcBef>
            </a:pPr>
            <a:r>
              <a:rPr lang="en-US" sz="1400"/>
              <a:t>35</a:t>
            </a:r>
            <a:endParaRPr lang="en-US" sz="1400"/>
          </a:p>
        </p:txBody>
      </p:sp>
      <p:sp>
        <p:nvSpPr>
          <p:cNvPr id="44061" name="Text Box 29"/>
          <p:cNvSpPr txBox="1">
            <a:spLocks noChangeArrowheads="1"/>
          </p:cNvSpPr>
          <p:nvPr/>
        </p:nvSpPr>
        <p:spPr bwMode="auto">
          <a:xfrm>
            <a:off x="2828925" y="4343400"/>
            <a:ext cx="263525" cy="304800"/>
          </a:xfrm>
          <a:prstGeom prst="rect">
            <a:avLst/>
          </a:prstGeom>
          <a:noFill/>
          <a:ln w="9525">
            <a:noFill/>
            <a:miter lim="800000"/>
          </a:ln>
        </p:spPr>
        <p:txBody>
          <a:bodyPr>
            <a:spAutoFit/>
          </a:bodyPr>
          <a:lstStyle/>
          <a:p>
            <a:pPr>
              <a:spcBef>
                <a:spcPct val="50000"/>
              </a:spcBef>
            </a:pPr>
            <a:r>
              <a:rPr lang="en-US" sz="1400"/>
              <a:t>4</a:t>
            </a:r>
            <a:endParaRPr lang="en-US" sz="1400"/>
          </a:p>
        </p:txBody>
      </p:sp>
      <p:sp>
        <p:nvSpPr>
          <p:cNvPr id="44062" name="Line 30"/>
          <p:cNvSpPr>
            <a:spLocks noChangeShapeType="1"/>
          </p:cNvSpPr>
          <p:nvPr/>
        </p:nvSpPr>
        <p:spPr bwMode="auto">
          <a:xfrm rot="1800000">
            <a:off x="3384550" y="4608513"/>
            <a:ext cx="1074738" cy="0"/>
          </a:xfrm>
          <a:prstGeom prst="line">
            <a:avLst/>
          </a:prstGeom>
          <a:noFill/>
          <a:ln w="22225">
            <a:solidFill>
              <a:schemeClr val="tx1"/>
            </a:solidFill>
            <a:round/>
          </a:ln>
        </p:spPr>
        <p:txBody>
          <a:bodyPr/>
          <a:lstStyle/>
          <a:p>
            <a:endParaRPr lang="en-IN"/>
          </a:p>
        </p:txBody>
      </p:sp>
      <p:sp>
        <p:nvSpPr>
          <p:cNvPr id="44063" name="Arc 31"/>
          <p:cNvSpPr/>
          <p:nvPr/>
        </p:nvSpPr>
        <p:spPr bwMode="auto">
          <a:xfrm rot="3229029">
            <a:off x="3740150" y="4310063"/>
            <a:ext cx="220663" cy="204787"/>
          </a:xfrm>
          <a:custGeom>
            <a:avLst/>
            <a:gdLst>
              <a:gd name="T0" fmla="*/ 97623 w 21600"/>
              <a:gd name="T1" fmla="*/ 0 h 19371"/>
              <a:gd name="T2" fmla="*/ 220663 w 21600"/>
              <a:gd name="T3" fmla="*/ 204787 h 19371"/>
              <a:gd name="T4" fmla="*/ 0 w 21600"/>
              <a:gd name="T5" fmla="*/ 204787 h 19371"/>
              <a:gd name="T6" fmla="*/ 0 60000 65536"/>
              <a:gd name="T7" fmla="*/ 0 60000 65536"/>
              <a:gd name="T8" fmla="*/ 0 60000 65536"/>
              <a:gd name="T9" fmla="*/ 0 w 21600"/>
              <a:gd name="T10" fmla="*/ 0 h 19371"/>
              <a:gd name="T11" fmla="*/ 21600 w 21600"/>
              <a:gd name="T12" fmla="*/ 19371 h 19371"/>
            </a:gdLst>
            <a:ahLst/>
            <a:cxnLst>
              <a:cxn ang="T6">
                <a:pos x="T0" y="T1"/>
              </a:cxn>
              <a:cxn ang="T7">
                <a:pos x="T2" y="T3"/>
              </a:cxn>
              <a:cxn ang="T8">
                <a:pos x="T4" y="T5"/>
              </a:cxn>
            </a:cxnLst>
            <a:rect l="T9" t="T10" r="T11" b="T12"/>
            <a:pathLst>
              <a:path w="21600" h="19371" fill="none" extrusionOk="0">
                <a:moveTo>
                  <a:pt x="9556" y="-1"/>
                </a:moveTo>
                <a:cubicBezTo>
                  <a:pt x="16930" y="3637"/>
                  <a:pt x="21600" y="11147"/>
                  <a:pt x="21600" y="19371"/>
                </a:cubicBezTo>
              </a:path>
              <a:path w="21600" h="19371" stroke="0" extrusionOk="0">
                <a:moveTo>
                  <a:pt x="9556" y="-1"/>
                </a:moveTo>
                <a:cubicBezTo>
                  <a:pt x="16930" y="3637"/>
                  <a:pt x="21600" y="11147"/>
                  <a:pt x="21600" y="19371"/>
                </a:cubicBezTo>
                <a:lnTo>
                  <a:pt x="0" y="19371"/>
                </a:lnTo>
                <a:close/>
              </a:path>
            </a:pathLst>
          </a:custGeom>
          <a:noFill/>
          <a:ln w="9525">
            <a:solidFill>
              <a:schemeClr val="tx1"/>
            </a:solidFill>
            <a:round/>
          </a:ln>
        </p:spPr>
        <p:txBody>
          <a:bodyPr wrap="none" anchor="ctr"/>
          <a:lstStyle/>
          <a:p>
            <a:endParaRPr lang="en-IN"/>
          </a:p>
        </p:txBody>
      </p:sp>
      <p:sp>
        <p:nvSpPr>
          <p:cNvPr id="44064" name="Text Box 32"/>
          <p:cNvSpPr txBox="1">
            <a:spLocks noChangeArrowheads="1"/>
          </p:cNvSpPr>
          <p:nvPr/>
        </p:nvSpPr>
        <p:spPr bwMode="auto">
          <a:xfrm>
            <a:off x="3973513" y="4278313"/>
            <a:ext cx="498475" cy="304800"/>
          </a:xfrm>
          <a:prstGeom prst="rect">
            <a:avLst/>
          </a:prstGeom>
          <a:noFill/>
          <a:ln w="9525">
            <a:noFill/>
            <a:miter lim="800000"/>
          </a:ln>
        </p:spPr>
        <p:txBody>
          <a:bodyPr>
            <a:spAutoFit/>
          </a:bodyPr>
          <a:lstStyle/>
          <a:p>
            <a:pPr>
              <a:spcBef>
                <a:spcPct val="50000"/>
              </a:spcBef>
            </a:pPr>
            <a:r>
              <a:rPr lang="en-US" sz="1400"/>
              <a:t>30</a:t>
            </a:r>
            <a:r>
              <a:rPr lang="en-US" sz="1400">
                <a:cs typeface="Arial" panose="02080604020202020204" pitchFamily="34" charset="0"/>
              </a:rPr>
              <a:t>º</a:t>
            </a:r>
            <a:endParaRPr lang="en-US" sz="1400">
              <a:cs typeface="Arial" panose="02080604020202020204" pitchFamily="34" charset="0"/>
            </a:endParaRPr>
          </a:p>
        </p:txBody>
      </p:sp>
      <p:grpSp>
        <p:nvGrpSpPr>
          <p:cNvPr id="3" name="Group 33"/>
          <p:cNvGrpSpPr/>
          <p:nvPr/>
        </p:nvGrpSpPr>
        <p:grpSpPr bwMode="auto">
          <a:xfrm rot="1962845">
            <a:off x="3136900" y="4643438"/>
            <a:ext cx="1397000" cy="517525"/>
            <a:chOff x="1200" y="3130"/>
            <a:chExt cx="880" cy="326"/>
          </a:xfrm>
        </p:grpSpPr>
        <p:sp>
          <p:nvSpPr>
            <p:cNvPr id="14449" name="Text Box 34"/>
            <p:cNvSpPr txBox="1">
              <a:spLocks noChangeArrowheads="1"/>
            </p:cNvSpPr>
            <p:nvPr/>
          </p:nvSpPr>
          <p:spPr bwMode="auto">
            <a:xfrm>
              <a:off x="1200" y="3130"/>
              <a:ext cx="166" cy="326"/>
            </a:xfrm>
            <a:prstGeom prst="rect">
              <a:avLst/>
            </a:prstGeom>
            <a:noFill/>
            <a:ln w="9525">
              <a:noFill/>
              <a:miter lim="800000"/>
            </a:ln>
          </p:spPr>
          <p:txBody>
            <a:bodyPr>
              <a:spAutoFit/>
            </a:bodyPr>
            <a:lstStyle/>
            <a:p>
              <a:pPr>
                <a:spcBef>
                  <a:spcPct val="50000"/>
                </a:spcBef>
              </a:pPr>
              <a:r>
                <a:rPr lang="en-US" sz="1400"/>
                <a:t>17</a:t>
              </a:r>
              <a:endParaRPr lang="en-US" sz="1400"/>
            </a:p>
          </p:txBody>
        </p:sp>
        <p:sp>
          <p:nvSpPr>
            <p:cNvPr id="14450" name="Text Box 35"/>
            <p:cNvSpPr txBox="1">
              <a:spLocks noChangeArrowheads="1"/>
            </p:cNvSpPr>
            <p:nvPr/>
          </p:nvSpPr>
          <p:spPr bwMode="auto">
            <a:xfrm>
              <a:off x="1477" y="3130"/>
              <a:ext cx="188" cy="326"/>
            </a:xfrm>
            <a:prstGeom prst="rect">
              <a:avLst/>
            </a:prstGeom>
            <a:noFill/>
            <a:ln w="9525">
              <a:noFill/>
              <a:miter lim="800000"/>
            </a:ln>
          </p:spPr>
          <p:txBody>
            <a:bodyPr>
              <a:spAutoFit/>
            </a:bodyPr>
            <a:lstStyle/>
            <a:p>
              <a:pPr>
                <a:spcBef>
                  <a:spcPct val="50000"/>
                </a:spcBef>
              </a:pPr>
              <a:r>
                <a:rPr lang="en-US" sz="1400"/>
                <a:t>26</a:t>
              </a:r>
              <a:endParaRPr lang="en-US" sz="1400"/>
            </a:p>
          </p:txBody>
        </p:sp>
        <p:sp>
          <p:nvSpPr>
            <p:cNvPr id="14451" name="Text Box 36"/>
            <p:cNvSpPr txBox="1">
              <a:spLocks noChangeArrowheads="1"/>
            </p:cNvSpPr>
            <p:nvPr/>
          </p:nvSpPr>
          <p:spPr bwMode="auto">
            <a:xfrm>
              <a:off x="1737" y="3130"/>
              <a:ext cx="177" cy="326"/>
            </a:xfrm>
            <a:prstGeom prst="rect">
              <a:avLst/>
            </a:prstGeom>
            <a:noFill/>
            <a:ln w="9525">
              <a:noFill/>
              <a:miter lim="800000"/>
            </a:ln>
          </p:spPr>
          <p:txBody>
            <a:bodyPr>
              <a:spAutoFit/>
            </a:bodyPr>
            <a:lstStyle/>
            <a:p>
              <a:pPr>
                <a:spcBef>
                  <a:spcPct val="50000"/>
                </a:spcBef>
              </a:pPr>
              <a:r>
                <a:rPr lang="en-US" sz="1400"/>
                <a:t>35</a:t>
              </a:r>
              <a:endParaRPr lang="en-US" sz="1400"/>
            </a:p>
          </p:txBody>
        </p:sp>
        <p:sp>
          <p:nvSpPr>
            <p:cNvPr id="14452" name="Text Box 37"/>
            <p:cNvSpPr txBox="1">
              <a:spLocks noChangeArrowheads="1"/>
            </p:cNvSpPr>
            <p:nvPr/>
          </p:nvSpPr>
          <p:spPr bwMode="auto">
            <a:xfrm>
              <a:off x="1914" y="3175"/>
              <a:ext cx="166" cy="192"/>
            </a:xfrm>
            <a:prstGeom prst="rect">
              <a:avLst/>
            </a:prstGeom>
            <a:noFill/>
            <a:ln w="9525">
              <a:noFill/>
              <a:miter lim="800000"/>
            </a:ln>
          </p:spPr>
          <p:txBody>
            <a:bodyPr>
              <a:spAutoFit/>
            </a:bodyPr>
            <a:lstStyle/>
            <a:p>
              <a:pPr>
                <a:spcBef>
                  <a:spcPct val="50000"/>
                </a:spcBef>
              </a:pPr>
              <a:r>
                <a:rPr lang="en-US" sz="1400"/>
                <a:t>4</a:t>
              </a:r>
              <a:endParaRPr lang="en-US" sz="1400"/>
            </a:p>
          </p:txBody>
        </p:sp>
      </p:grpSp>
      <p:sp>
        <p:nvSpPr>
          <p:cNvPr id="44070" name="Line 38"/>
          <p:cNvSpPr>
            <a:spLocks noChangeShapeType="1"/>
          </p:cNvSpPr>
          <p:nvPr/>
        </p:nvSpPr>
        <p:spPr bwMode="auto">
          <a:xfrm flipH="1">
            <a:off x="3467100" y="1887538"/>
            <a:ext cx="12700" cy="2455862"/>
          </a:xfrm>
          <a:prstGeom prst="line">
            <a:avLst/>
          </a:prstGeom>
          <a:noFill/>
          <a:ln w="9525">
            <a:solidFill>
              <a:schemeClr val="bg2"/>
            </a:solidFill>
            <a:round/>
          </a:ln>
        </p:spPr>
        <p:txBody>
          <a:bodyPr/>
          <a:lstStyle/>
          <a:p>
            <a:endParaRPr lang="en-IN"/>
          </a:p>
        </p:txBody>
      </p:sp>
      <p:sp>
        <p:nvSpPr>
          <p:cNvPr id="44071" name="Line 39"/>
          <p:cNvSpPr>
            <a:spLocks noChangeShapeType="1"/>
          </p:cNvSpPr>
          <p:nvPr/>
        </p:nvSpPr>
        <p:spPr bwMode="auto">
          <a:xfrm flipH="1">
            <a:off x="3932238" y="1943100"/>
            <a:ext cx="9525" cy="2671763"/>
          </a:xfrm>
          <a:prstGeom prst="line">
            <a:avLst/>
          </a:prstGeom>
          <a:noFill/>
          <a:ln w="9525">
            <a:solidFill>
              <a:schemeClr val="bg2"/>
            </a:solidFill>
            <a:round/>
          </a:ln>
        </p:spPr>
        <p:txBody>
          <a:bodyPr/>
          <a:lstStyle/>
          <a:p>
            <a:endParaRPr lang="en-IN"/>
          </a:p>
        </p:txBody>
      </p:sp>
      <p:sp>
        <p:nvSpPr>
          <p:cNvPr id="44072" name="Line 40"/>
          <p:cNvSpPr>
            <a:spLocks noChangeShapeType="1"/>
          </p:cNvSpPr>
          <p:nvPr/>
        </p:nvSpPr>
        <p:spPr bwMode="auto">
          <a:xfrm>
            <a:off x="4275138" y="2355850"/>
            <a:ext cx="0" cy="2457450"/>
          </a:xfrm>
          <a:prstGeom prst="line">
            <a:avLst/>
          </a:prstGeom>
          <a:noFill/>
          <a:ln w="9525">
            <a:solidFill>
              <a:schemeClr val="bg2"/>
            </a:solidFill>
            <a:round/>
          </a:ln>
        </p:spPr>
        <p:txBody>
          <a:bodyPr/>
          <a:lstStyle/>
          <a:p>
            <a:endParaRPr lang="en-IN"/>
          </a:p>
        </p:txBody>
      </p:sp>
      <p:sp>
        <p:nvSpPr>
          <p:cNvPr id="44073" name="Line 41"/>
          <p:cNvSpPr>
            <a:spLocks noChangeShapeType="1"/>
          </p:cNvSpPr>
          <p:nvPr/>
        </p:nvSpPr>
        <p:spPr bwMode="auto">
          <a:xfrm>
            <a:off x="4384675" y="2984500"/>
            <a:ext cx="0" cy="1890713"/>
          </a:xfrm>
          <a:prstGeom prst="line">
            <a:avLst/>
          </a:prstGeom>
          <a:noFill/>
          <a:ln w="9525">
            <a:solidFill>
              <a:schemeClr val="bg2"/>
            </a:solidFill>
            <a:round/>
          </a:ln>
        </p:spPr>
        <p:txBody>
          <a:bodyPr/>
          <a:lstStyle/>
          <a:p>
            <a:endParaRPr lang="en-IN"/>
          </a:p>
        </p:txBody>
      </p:sp>
      <p:sp>
        <p:nvSpPr>
          <p:cNvPr id="44074" name="Line 42"/>
          <p:cNvSpPr>
            <a:spLocks noChangeShapeType="1"/>
          </p:cNvSpPr>
          <p:nvPr/>
        </p:nvSpPr>
        <p:spPr bwMode="auto">
          <a:xfrm flipV="1">
            <a:off x="1828800" y="1905000"/>
            <a:ext cx="1628775" cy="1588"/>
          </a:xfrm>
          <a:prstGeom prst="line">
            <a:avLst/>
          </a:prstGeom>
          <a:noFill/>
          <a:ln w="9525">
            <a:solidFill>
              <a:schemeClr val="bg2"/>
            </a:solidFill>
            <a:round/>
          </a:ln>
        </p:spPr>
        <p:txBody>
          <a:bodyPr/>
          <a:lstStyle/>
          <a:p>
            <a:endParaRPr lang="en-IN"/>
          </a:p>
        </p:txBody>
      </p:sp>
      <p:sp>
        <p:nvSpPr>
          <p:cNvPr id="44075" name="Line 43"/>
          <p:cNvSpPr>
            <a:spLocks noChangeShapeType="1"/>
          </p:cNvSpPr>
          <p:nvPr/>
        </p:nvSpPr>
        <p:spPr bwMode="auto">
          <a:xfrm flipV="1">
            <a:off x="2368550" y="2044700"/>
            <a:ext cx="1628775" cy="1588"/>
          </a:xfrm>
          <a:prstGeom prst="line">
            <a:avLst/>
          </a:prstGeom>
          <a:noFill/>
          <a:ln w="9525">
            <a:solidFill>
              <a:schemeClr val="bg2"/>
            </a:solidFill>
            <a:round/>
          </a:ln>
        </p:spPr>
        <p:txBody>
          <a:bodyPr/>
          <a:lstStyle/>
          <a:p>
            <a:endParaRPr lang="en-IN"/>
          </a:p>
        </p:txBody>
      </p:sp>
      <p:sp>
        <p:nvSpPr>
          <p:cNvPr id="44076" name="Line 44"/>
          <p:cNvSpPr>
            <a:spLocks noChangeShapeType="1"/>
          </p:cNvSpPr>
          <p:nvPr/>
        </p:nvSpPr>
        <p:spPr bwMode="auto">
          <a:xfrm flipV="1">
            <a:off x="2759075" y="2441575"/>
            <a:ext cx="1628775" cy="1588"/>
          </a:xfrm>
          <a:prstGeom prst="line">
            <a:avLst/>
          </a:prstGeom>
          <a:noFill/>
          <a:ln w="9525">
            <a:solidFill>
              <a:schemeClr val="bg2"/>
            </a:solidFill>
            <a:round/>
          </a:ln>
        </p:spPr>
        <p:txBody>
          <a:bodyPr/>
          <a:lstStyle/>
          <a:p>
            <a:endParaRPr lang="en-IN"/>
          </a:p>
        </p:txBody>
      </p:sp>
      <p:sp>
        <p:nvSpPr>
          <p:cNvPr id="44077" name="Line 45"/>
          <p:cNvSpPr>
            <a:spLocks noChangeShapeType="1"/>
          </p:cNvSpPr>
          <p:nvPr/>
        </p:nvSpPr>
        <p:spPr bwMode="auto">
          <a:xfrm flipV="1">
            <a:off x="2905125" y="2982913"/>
            <a:ext cx="1628775" cy="1587"/>
          </a:xfrm>
          <a:prstGeom prst="line">
            <a:avLst/>
          </a:prstGeom>
          <a:noFill/>
          <a:ln w="9525">
            <a:solidFill>
              <a:schemeClr val="bg2"/>
            </a:solidFill>
            <a:round/>
          </a:ln>
        </p:spPr>
        <p:txBody>
          <a:bodyPr/>
          <a:lstStyle/>
          <a:p>
            <a:endParaRPr lang="en-IN"/>
          </a:p>
        </p:txBody>
      </p:sp>
      <p:sp>
        <p:nvSpPr>
          <p:cNvPr id="44078" name="Line 46"/>
          <p:cNvSpPr>
            <a:spLocks noChangeShapeType="1"/>
          </p:cNvSpPr>
          <p:nvPr/>
        </p:nvSpPr>
        <p:spPr bwMode="auto">
          <a:xfrm flipV="1">
            <a:off x="2765425" y="3521075"/>
            <a:ext cx="1628775" cy="1588"/>
          </a:xfrm>
          <a:prstGeom prst="line">
            <a:avLst/>
          </a:prstGeom>
          <a:noFill/>
          <a:ln w="9525">
            <a:solidFill>
              <a:schemeClr val="bg2"/>
            </a:solidFill>
            <a:round/>
          </a:ln>
        </p:spPr>
        <p:txBody>
          <a:bodyPr/>
          <a:lstStyle/>
          <a:p>
            <a:endParaRPr lang="en-IN"/>
          </a:p>
        </p:txBody>
      </p:sp>
      <p:sp>
        <p:nvSpPr>
          <p:cNvPr id="44079" name="Line 47"/>
          <p:cNvSpPr>
            <a:spLocks noChangeShapeType="1"/>
          </p:cNvSpPr>
          <p:nvPr/>
        </p:nvSpPr>
        <p:spPr bwMode="auto">
          <a:xfrm flipV="1">
            <a:off x="2371725" y="3925888"/>
            <a:ext cx="1628775" cy="1587"/>
          </a:xfrm>
          <a:prstGeom prst="line">
            <a:avLst/>
          </a:prstGeom>
          <a:noFill/>
          <a:ln w="9525">
            <a:solidFill>
              <a:schemeClr val="bg2"/>
            </a:solidFill>
            <a:round/>
          </a:ln>
        </p:spPr>
        <p:txBody>
          <a:bodyPr/>
          <a:lstStyle/>
          <a:p>
            <a:endParaRPr lang="en-IN"/>
          </a:p>
        </p:txBody>
      </p:sp>
      <p:sp>
        <p:nvSpPr>
          <p:cNvPr id="44080" name="Line 48"/>
          <p:cNvSpPr>
            <a:spLocks noChangeShapeType="1"/>
          </p:cNvSpPr>
          <p:nvPr/>
        </p:nvSpPr>
        <p:spPr bwMode="auto">
          <a:xfrm flipV="1">
            <a:off x="1828800" y="4060825"/>
            <a:ext cx="1628775" cy="1588"/>
          </a:xfrm>
          <a:prstGeom prst="line">
            <a:avLst/>
          </a:prstGeom>
          <a:noFill/>
          <a:ln w="9525">
            <a:solidFill>
              <a:schemeClr val="bg2"/>
            </a:solidFill>
            <a:round/>
          </a:ln>
        </p:spPr>
        <p:txBody>
          <a:bodyPr/>
          <a:lstStyle/>
          <a:p>
            <a:endParaRPr lang="en-IN"/>
          </a:p>
        </p:txBody>
      </p:sp>
      <p:sp>
        <p:nvSpPr>
          <p:cNvPr id="44081" name="Arc 49"/>
          <p:cNvSpPr/>
          <p:nvPr/>
        </p:nvSpPr>
        <p:spPr bwMode="auto">
          <a:xfrm>
            <a:off x="3467100" y="1905000"/>
            <a:ext cx="936625" cy="2155825"/>
          </a:xfrm>
          <a:custGeom>
            <a:avLst/>
            <a:gdLst>
              <a:gd name="T0" fmla="*/ 9911 w 21831"/>
              <a:gd name="T1" fmla="*/ 0 h 43200"/>
              <a:gd name="T2" fmla="*/ 0 w 21831"/>
              <a:gd name="T3" fmla="*/ 2155775 h 43200"/>
              <a:gd name="T4" fmla="*/ 9911 w 21831"/>
              <a:gd name="T5" fmla="*/ 1077913 h 43200"/>
              <a:gd name="T6" fmla="*/ 0 60000 65536"/>
              <a:gd name="T7" fmla="*/ 0 60000 65536"/>
              <a:gd name="T8" fmla="*/ 0 60000 65536"/>
              <a:gd name="T9" fmla="*/ 0 w 21831"/>
              <a:gd name="T10" fmla="*/ 0 h 43200"/>
              <a:gd name="T11" fmla="*/ 21831 w 21831"/>
              <a:gd name="T12" fmla="*/ 43200 h 43200"/>
            </a:gdLst>
            <a:ahLst/>
            <a:cxnLst>
              <a:cxn ang="T6">
                <a:pos x="T0" y="T1"/>
              </a:cxn>
              <a:cxn ang="T7">
                <a:pos x="T2" y="T3"/>
              </a:cxn>
              <a:cxn ang="T8">
                <a:pos x="T4" y="T5"/>
              </a:cxn>
            </a:cxnLst>
            <a:rect l="T9" t="T10" r="T11" b="T12"/>
            <a:pathLst>
              <a:path w="21831" h="43200" fill="none" extrusionOk="0">
                <a:moveTo>
                  <a:pt x="230" y="0"/>
                </a:moveTo>
                <a:cubicBezTo>
                  <a:pt x="12160" y="0"/>
                  <a:pt x="21831" y="9670"/>
                  <a:pt x="21831" y="21600"/>
                </a:cubicBezTo>
                <a:cubicBezTo>
                  <a:pt x="21831" y="33529"/>
                  <a:pt x="12160" y="43200"/>
                  <a:pt x="231" y="43200"/>
                </a:cubicBezTo>
                <a:cubicBezTo>
                  <a:pt x="153" y="43200"/>
                  <a:pt x="76" y="43199"/>
                  <a:pt x="0" y="43198"/>
                </a:cubicBezTo>
              </a:path>
              <a:path w="21831" h="43200" stroke="0" extrusionOk="0">
                <a:moveTo>
                  <a:pt x="230" y="0"/>
                </a:moveTo>
                <a:cubicBezTo>
                  <a:pt x="12160" y="0"/>
                  <a:pt x="21831" y="9670"/>
                  <a:pt x="21831" y="21600"/>
                </a:cubicBezTo>
                <a:cubicBezTo>
                  <a:pt x="21831" y="33529"/>
                  <a:pt x="12160" y="43200"/>
                  <a:pt x="231" y="43200"/>
                </a:cubicBezTo>
                <a:cubicBezTo>
                  <a:pt x="153" y="43200"/>
                  <a:pt x="76" y="43199"/>
                  <a:pt x="0" y="43198"/>
                </a:cubicBezTo>
                <a:lnTo>
                  <a:pt x="231" y="21600"/>
                </a:lnTo>
                <a:close/>
              </a:path>
            </a:pathLst>
          </a:custGeom>
          <a:noFill/>
          <a:ln w="22225">
            <a:solidFill>
              <a:schemeClr val="tx1"/>
            </a:solidFill>
            <a:round/>
          </a:ln>
        </p:spPr>
        <p:txBody>
          <a:bodyPr wrap="none" anchor="ctr"/>
          <a:lstStyle/>
          <a:p>
            <a:endParaRPr lang="en-IN"/>
          </a:p>
        </p:txBody>
      </p:sp>
      <p:sp>
        <p:nvSpPr>
          <p:cNvPr id="44082" name="Line 50"/>
          <p:cNvSpPr>
            <a:spLocks noChangeShapeType="1"/>
          </p:cNvSpPr>
          <p:nvPr/>
        </p:nvSpPr>
        <p:spPr bwMode="auto">
          <a:xfrm>
            <a:off x="3479800" y="1911350"/>
            <a:ext cx="0" cy="2157413"/>
          </a:xfrm>
          <a:prstGeom prst="line">
            <a:avLst/>
          </a:prstGeom>
          <a:noFill/>
          <a:ln w="22225">
            <a:solidFill>
              <a:schemeClr val="tx1"/>
            </a:solidFill>
            <a:round/>
          </a:ln>
        </p:spPr>
        <p:txBody>
          <a:bodyPr/>
          <a:lstStyle/>
          <a:p>
            <a:endParaRPr lang="en-IN"/>
          </a:p>
        </p:txBody>
      </p:sp>
      <p:sp>
        <p:nvSpPr>
          <p:cNvPr id="44083" name="Oval 51"/>
          <p:cNvSpPr>
            <a:spLocks noChangeArrowheads="1"/>
          </p:cNvSpPr>
          <p:nvPr/>
        </p:nvSpPr>
        <p:spPr bwMode="auto">
          <a:xfrm>
            <a:off x="3929063" y="203835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44084" name="Oval 52"/>
          <p:cNvSpPr>
            <a:spLocks noChangeArrowheads="1"/>
          </p:cNvSpPr>
          <p:nvPr/>
        </p:nvSpPr>
        <p:spPr bwMode="auto">
          <a:xfrm>
            <a:off x="4260850" y="24193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44085" name="Oval 53"/>
          <p:cNvSpPr>
            <a:spLocks noChangeArrowheads="1"/>
          </p:cNvSpPr>
          <p:nvPr/>
        </p:nvSpPr>
        <p:spPr bwMode="auto">
          <a:xfrm>
            <a:off x="4379913" y="29606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4086" name="Oval 54"/>
          <p:cNvSpPr>
            <a:spLocks noChangeArrowheads="1"/>
          </p:cNvSpPr>
          <p:nvPr/>
        </p:nvSpPr>
        <p:spPr bwMode="auto">
          <a:xfrm>
            <a:off x="4264025" y="34988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44087" name="Oval 55"/>
          <p:cNvSpPr>
            <a:spLocks noChangeArrowheads="1"/>
          </p:cNvSpPr>
          <p:nvPr/>
        </p:nvSpPr>
        <p:spPr bwMode="auto">
          <a:xfrm>
            <a:off x="3921125" y="38909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44088" name="Oval 56"/>
          <p:cNvSpPr>
            <a:spLocks noChangeArrowheads="1"/>
          </p:cNvSpPr>
          <p:nvPr/>
        </p:nvSpPr>
        <p:spPr bwMode="auto">
          <a:xfrm>
            <a:off x="3455988" y="18875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4089" name="Oval 57"/>
          <p:cNvSpPr>
            <a:spLocks noChangeArrowheads="1"/>
          </p:cNvSpPr>
          <p:nvPr/>
        </p:nvSpPr>
        <p:spPr bwMode="auto">
          <a:xfrm>
            <a:off x="3455988" y="40401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4090" name="Text Box 58"/>
          <p:cNvSpPr txBox="1">
            <a:spLocks noChangeArrowheads="1"/>
          </p:cNvSpPr>
          <p:nvPr/>
        </p:nvSpPr>
        <p:spPr bwMode="auto">
          <a:xfrm>
            <a:off x="3287713" y="1582738"/>
            <a:ext cx="654050" cy="304800"/>
          </a:xfrm>
          <a:prstGeom prst="rect">
            <a:avLst/>
          </a:prstGeom>
          <a:noFill/>
          <a:ln w="9525">
            <a:noFill/>
            <a:miter lim="800000"/>
          </a:ln>
        </p:spPr>
        <p:txBody>
          <a:bodyPr>
            <a:spAutoFit/>
          </a:bodyPr>
          <a:lstStyle/>
          <a:p>
            <a:pPr>
              <a:spcBef>
                <a:spcPct val="50000"/>
              </a:spcBef>
            </a:pPr>
            <a:r>
              <a:rPr lang="en-US" sz="1400"/>
              <a:t>1</a:t>
            </a:r>
            <a:r>
              <a:rPr lang="en-US" sz="1400" baseline="-25000"/>
              <a:t>1</a:t>
            </a:r>
            <a:r>
              <a:rPr lang="en-US" sz="1400"/>
              <a:t>’</a:t>
            </a:r>
            <a:endParaRPr lang="en-US" sz="1400"/>
          </a:p>
        </p:txBody>
      </p:sp>
      <p:sp>
        <p:nvSpPr>
          <p:cNvPr id="44091" name="Text Box 59"/>
          <p:cNvSpPr txBox="1">
            <a:spLocks noChangeArrowheads="1"/>
          </p:cNvSpPr>
          <p:nvPr/>
        </p:nvSpPr>
        <p:spPr bwMode="auto">
          <a:xfrm>
            <a:off x="3881438" y="1800225"/>
            <a:ext cx="654050" cy="304800"/>
          </a:xfrm>
          <a:prstGeom prst="rect">
            <a:avLst/>
          </a:prstGeom>
          <a:noFill/>
          <a:ln w="9525">
            <a:noFill/>
            <a:miter lim="800000"/>
          </a:ln>
        </p:spPr>
        <p:txBody>
          <a:bodyPr>
            <a:spAutoFit/>
          </a:bodyPr>
          <a:lstStyle/>
          <a:p>
            <a:pPr>
              <a:spcBef>
                <a:spcPct val="50000"/>
              </a:spcBef>
            </a:pPr>
            <a:r>
              <a:rPr lang="en-US" sz="1400"/>
              <a:t>2</a:t>
            </a:r>
            <a:r>
              <a:rPr lang="en-US" sz="1400" baseline="-25000"/>
              <a:t>1</a:t>
            </a:r>
            <a:r>
              <a:rPr lang="en-US" sz="1400"/>
              <a:t>’</a:t>
            </a:r>
            <a:endParaRPr lang="en-US" sz="1400"/>
          </a:p>
        </p:txBody>
      </p:sp>
      <p:sp>
        <p:nvSpPr>
          <p:cNvPr id="44092" name="Text Box 60"/>
          <p:cNvSpPr txBox="1">
            <a:spLocks noChangeArrowheads="1"/>
          </p:cNvSpPr>
          <p:nvPr/>
        </p:nvSpPr>
        <p:spPr bwMode="auto">
          <a:xfrm>
            <a:off x="4284663" y="2252663"/>
            <a:ext cx="654050" cy="304800"/>
          </a:xfrm>
          <a:prstGeom prst="rect">
            <a:avLst/>
          </a:prstGeom>
          <a:noFill/>
          <a:ln w="9525">
            <a:noFill/>
            <a:miter lim="800000"/>
          </a:ln>
        </p:spPr>
        <p:txBody>
          <a:bodyPr>
            <a:spAutoFit/>
          </a:bodyPr>
          <a:lstStyle/>
          <a:p>
            <a:pPr>
              <a:spcBef>
                <a:spcPct val="50000"/>
              </a:spcBef>
            </a:pPr>
            <a:r>
              <a:rPr lang="en-US" sz="1400"/>
              <a:t>3</a:t>
            </a:r>
            <a:r>
              <a:rPr lang="en-US" sz="1400" baseline="-25000"/>
              <a:t>1</a:t>
            </a:r>
            <a:r>
              <a:rPr lang="en-US" sz="1400"/>
              <a:t>’</a:t>
            </a:r>
            <a:endParaRPr lang="en-US" sz="1400"/>
          </a:p>
        </p:txBody>
      </p:sp>
      <p:sp>
        <p:nvSpPr>
          <p:cNvPr id="44093" name="Text Box 61"/>
          <p:cNvSpPr txBox="1">
            <a:spLocks noChangeArrowheads="1"/>
          </p:cNvSpPr>
          <p:nvPr/>
        </p:nvSpPr>
        <p:spPr bwMode="auto">
          <a:xfrm>
            <a:off x="4403725" y="2854325"/>
            <a:ext cx="654050" cy="304800"/>
          </a:xfrm>
          <a:prstGeom prst="rect">
            <a:avLst/>
          </a:prstGeom>
          <a:noFill/>
          <a:ln w="9525">
            <a:noFill/>
            <a:miter lim="800000"/>
          </a:ln>
        </p:spPr>
        <p:txBody>
          <a:bodyPr>
            <a:spAutoFit/>
          </a:bodyPr>
          <a:lstStyle/>
          <a:p>
            <a:pPr>
              <a:spcBef>
                <a:spcPct val="50000"/>
              </a:spcBef>
            </a:pPr>
            <a:r>
              <a:rPr lang="en-US" sz="1400"/>
              <a:t>4</a:t>
            </a:r>
            <a:r>
              <a:rPr lang="en-US" sz="1400" baseline="-25000"/>
              <a:t>1</a:t>
            </a:r>
            <a:r>
              <a:rPr lang="en-US" sz="1400"/>
              <a:t>’</a:t>
            </a:r>
            <a:endParaRPr lang="en-US" sz="1400"/>
          </a:p>
        </p:txBody>
      </p:sp>
      <p:sp>
        <p:nvSpPr>
          <p:cNvPr id="44094" name="Text Box 62"/>
          <p:cNvSpPr txBox="1">
            <a:spLocks noChangeArrowheads="1"/>
          </p:cNvSpPr>
          <p:nvPr/>
        </p:nvSpPr>
        <p:spPr bwMode="auto">
          <a:xfrm>
            <a:off x="4284663" y="3392488"/>
            <a:ext cx="654050" cy="304800"/>
          </a:xfrm>
          <a:prstGeom prst="rect">
            <a:avLst/>
          </a:prstGeom>
          <a:noFill/>
          <a:ln w="9525">
            <a:noFill/>
            <a:miter lim="800000"/>
          </a:ln>
        </p:spPr>
        <p:txBody>
          <a:bodyPr>
            <a:spAutoFit/>
          </a:bodyPr>
          <a:lstStyle/>
          <a:p>
            <a:pPr>
              <a:spcBef>
                <a:spcPct val="50000"/>
              </a:spcBef>
            </a:pPr>
            <a:r>
              <a:rPr lang="en-US" sz="1400"/>
              <a:t>5</a:t>
            </a:r>
            <a:r>
              <a:rPr lang="en-US" sz="1400" baseline="-25000"/>
              <a:t>1</a:t>
            </a:r>
            <a:r>
              <a:rPr lang="en-US" sz="1400"/>
              <a:t>’</a:t>
            </a:r>
            <a:endParaRPr lang="en-US" sz="1400"/>
          </a:p>
        </p:txBody>
      </p:sp>
      <p:sp>
        <p:nvSpPr>
          <p:cNvPr id="44095" name="Text Box 63"/>
          <p:cNvSpPr txBox="1">
            <a:spLocks noChangeArrowheads="1"/>
          </p:cNvSpPr>
          <p:nvPr/>
        </p:nvSpPr>
        <p:spPr bwMode="auto">
          <a:xfrm>
            <a:off x="3937000" y="3836988"/>
            <a:ext cx="654050" cy="304800"/>
          </a:xfrm>
          <a:prstGeom prst="rect">
            <a:avLst/>
          </a:prstGeom>
          <a:noFill/>
          <a:ln w="9525">
            <a:noFill/>
            <a:miter lim="800000"/>
          </a:ln>
        </p:spPr>
        <p:txBody>
          <a:bodyPr>
            <a:spAutoFit/>
          </a:bodyPr>
          <a:lstStyle/>
          <a:p>
            <a:pPr>
              <a:spcBef>
                <a:spcPct val="50000"/>
              </a:spcBef>
            </a:pPr>
            <a:r>
              <a:rPr lang="en-US" sz="1400"/>
              <a:t>6</a:t>
            </a:r>
            <a:r>
              <a:rPr lang="en-US" sz="1400" baseline="-25000"/>
              <a:t>1</a:t>
            </a:r>
            <a:r>
              <a:rPr lang="en-US" sz="1400"/>
              <a:t>’</a:t>
            </a:r>
            <a:endParaRPr lang="en-US" sz="1400"/>
          </a:p>
        </p:txBody>
      </p:sp>
      <p:sp>
        <p:nvSpPr>
          <p:cNvPr id="44096" name="Text Box 64"/>
          <p:cNvSpPr txBox="1">
            <a:spLocks noChangeArrowheads="1"/>
          </p:cNvSpPr>
          <p:nvPr/>
        </p:nvSpPr>
        <p:spPr bwMode="auto">
          <a:xfrm>
            <a:off x="3128963" y="3908425"/>
            <a:ext cx="654050" cy="304800"/>
          </a:xfrm>
          <a:prstGeom prst="rect">
            <a:avLst/>
          </a:prstGeom>
          <a:noFill/>
          <a:ln w="9525">
            <a:noFill/>
            <a:miter lim="800000"/>
          </a:ln>
        </p:spPr>
        <p:txBody>
          <a:bodyPr>
            <a:spAutoFit/>
          </a:bodyPr>
          <a:lstStyle/>
          <a:p>
            <a:pPr>
              <a:spcBef>
                <a:spcPct val="50000"/>
              </a:spcBef>
            </a:pPr>
            <a:r>
              <a:rPr lang="en-US" sz="1400"/>
              <a:t>7</a:t>
            </a:r>
            <a:r>
              <a:rPr lang="en-US" sz="1400" baseline="-25000"/>
              <a:t>1</a:t>
            </a:r>
            <a:r>
              <a:rPr lang="en-US" sz="1400"/>
              <a:t>’</a:t>
            </a:r>
            <a:endParaRPr lang="en-US" sz="1400"/>
          </a:p>
        </p:txBody>
      </p:sp>
      <p:grpSp>
        <p:nvGrpSpPr>
          <p:cNvPr id="4" name="Group 65"/>
          <p:cNvGrpSpPr/>
          <p:nvPr/>
        </p:nvGrpSpPr>
        <p:grpSpPr bwMode="auto">
          <a:xfrm rot="2705447">
            <a:off x="6365875" y="1495425"/>
            <a:ext cx="1928813" cy="2760663"/>
            <a:chOff x="3045" y="1093"/>
            <a:chExt cx="1215" cy="1739"/>
          </a:xfrm>
        </p:grpSpPr>
        <p:sp>
          <p:nvSpPr>
            <p:cNvPr id="14432" name="Line 66"/>
            <p:cNvSpPr>
              <a:spLocks noChangeShapeType="1"/>
            </p:cNvSpPr>
            <p:nvPr/>
          </p:nvSpPr>
          <p:spPr bwMode="auto">
            <a:xfrm flipH="1">
              <a:off x="3258" y="1285"/>
              <a:ext cx="8" cy="1547"/>
            </a:xfrm>
            <a:prstGeom prst="line">
              <a:avLst/>
            </a:prstGeom>
            <a:noFill/>
            <a:ln w="9525">
              <a:solidFill>
                <a:schemeClr val="bg2"/>
              </a:solidFill>
              <a:round/>
            </a:ln>
          </p:spPr>
          <p:txBody>
            <a:bodyPr/>
            <a:lstStyle/>
            <a:p>
              <a:endParaRPr lang="en-IN"/>
            </a:p>
          </p:txBody>
        </p:sp>
        <p:sp>
          <p:nvSpPr>
            <p:cNvPr id="14433" name="Arc 67"/>
            <p:cNvSpPr/>
            <p:nvPr/>
          </p:nvSpPr>
          <p:spPr bwMode="auto">
            <a:xfrm>
              <a:off x="3258" y="1296"/>
              <a:ext cx="590" cy="1358"/>
            </a:xfrm>
            <a:custGeom>
              <a:avLst/>
              <a:gdLst>
                <a:gd name="T0" fmla="*/ 6 w 21831"/>
                <a:gd name="T1" fmla="*/ 0 h 43200"/>
                <a:gd name="T2" fmla="*/ 0 w 21831"/>
                <a:gd name="T3" fmla="*/ 1358 h 43200"/>
                <a:gd name="T4" fmla="*/ 6 w 21831"/>
                <a:gd name="T5" fmla="*/ 679 h 43200"/>
                <a:gd name="T6" fmla="*/ 0 60000 65536"/>
                <a:gd name="T7" fmla="*/ 0 60000 65536"/>
                <a:gd name="T8" fmla="*/ 0 60000 65536"/>
                <a:gd name="T9" fmla="*/ 0 w 21831"/>
                <a:gd name="T10" fmla="*/ 0 h 43200"/>
                <a:gd name="T11" fmla="*/ 21831 w 21831"/>
                <a:gd name="T12" fmla="*/ 43200 h 43200"/>
              </a:gdLst>
              <a:ahLst/>
              <a:cxnLst>
                <a:cxn ang="T6">
                  <a:pos x="T0" y="T1"/>
                </a:cxn>
                <a:cxn ang="T7">
                  <a:pos x="T2" y="T3"/>
                </a:cxn>
                <a:cxn ang="T8">
                  <a:pos x="T4" y="T5"/>
                </a:cxn>
              </a:cxnLst>
              <a:rect l="T9" t="T10" r="T11" b="T12"/>
              <a:pathLst>
                <a:path w="21831" h="43200" fill="none" extrusionOk="0">
                  <a:moveTo>
                    <a:pt x="230" y="0"/>
                  </a:moveTo>
                  <a:cubicBezTo>
                    <a:pt x="12160" y="0"/>
                    <a:pt x="21831" y="9670"/>
                    <a:pt x="21831" y="21600"/>
                  </a:cubicBezTo>
                  <a:cubicBezTo>
                    <a:pt x="21831" y="33529"/>
                    <a:pt x="12160" y="43200"/>
                    <a:pt x="231" y="43200"/>
                  </a:cubicBezTo>
                  <a:cubicBezTo>
                    <a:pt x="153" y="43200"/>
                    <a:pt x="76" y="43199"/>
                    <a:pt x="0" y="43198"/>
                  </a:cubicBezTo>
                </a:path>
                <a:path w="21831" h="43200" stroke="0" extrusionOk="0">
                  <a:moveTo>
                    <a:pt x="230" y="0"/>
                  </a:moveTo>
                  <a:cubicBezTo>
                    <a:pt x="12160" y="0"/>
                    <a:pt x="21831" y="9670"/>
                    <a:pt x="21831" y="21600"/>
                  </a:cubicBezTo>
                  <a:cubicBezTo>
                    <a:pt x="21831" y="33529"/>
                    <a:pt x="12160" y="43200"/>
                    <a:pt x="231" y="43200"/>
                  </a:cubicBezTo>
                  <a:cubicBezTo>
                    <a:pt x="153" y="43200"/>
                    <a:pt x="76" y="43199"/>
                    <a:pt x="0" y="43198"/>
                  </a:cubicBezTo>
                  <a:lnTo>
                    <a:pt x="231" y="21600"/>
                  </a:lnTo>
                  <a:close/>
                </a:path>
              </a:pathLst>
            </a:custGeom>
            <a:noFill/>
            <a:ln w="22225">
              <a:solidFill>
                <a:schemeClr val="tx1"/>
              </a:solidFill>
              <a:round/>
            </a:ln>
          </p:spPr>
          <p:txBody>
            <a:bodyPr wrap="none" anchor="ctr"/>
            <a:lstStyle/>
            <a:p>
              <a:endParaRPr lang="en-IN"/>
            </a:p>
          </p:txBody>
        </p:sp>
        <p:sp>
          <p:nvSpPr>
            <p:cNvPr id="14434" name="Line 68"/>
            <p:cNvSpPr>
              <a:spLocks noChangeShapeType="1"/>
            </p:cNvSpPr>
            <p:nvPr/>
          </p:nvSpPr>
          <p:spPr bwMode="auto">
            <a:xfrm>
              <a:off x="3266" y="1300"/>
              <a:ext cx="0" cy="1359"/>
            </a:xfrm>
            <a:prstGeom prst="line">
              <a:avLst/>
            </a:prstGeom>
            <a:noFill/>
            <a:ln w="22225">
              <a:solidFill>
                <a:schemeClr val="tx1"/>
              </a:solidFill>
              <a:round/>
            </a:ln>
          </p:spPr>
          <p:txBody>
            <a:bodyPr/>
            <a:lstStyle/>
            <a:p>
              <a:endParaRPr lang="en-IN"/>
            </a:p>
          </p:txBody>
        </p:sp>
        <p:sp>
          <p:nvSpPr>
            <p:cNvPr id="14435" name="Oval 69"/>
            <p:cNvSpPr>
              <a:spLocks noChangeArrowheads="1"/>
            </p:cNvSpPr>
            <p:nvPr/>
          </p:nvSpPr>
          <p:spPr bwMode="auto">
            <a:xfrm>
              <a:off x="3549" y="1380"/>
              <a:ext cx="29" cy="29"/>
            </a:xfrm>
            <a:prstGeom prst="ellipse">
              <a:avLst/>
            </a:prstGeom>
            <a:solidFill>
              <a:srgbClr val="FFFF00"/>
            </a:solidFill>
            <a:ln w="9525">
              <a:solidFill>
                <a:schemeClr val="tx1"/>
              </a:solidFill>
              <a:round/>
            </a:ln>
          </p:spPr>
          <p:txBody>
            <a:bodyPr wrap="none" anchor="ctr"/>
            <a:lstStyle/>
            <a:p>
              <a:endParaRPr lang="en-IN"/>
            </a:p>
          </p:txBody>
        </p:sp>
        <p:sp>
          <p:nvSpPr>
            <p:cNvPr id="14436" name="Oval 70"/>
            <p:cNvSpPr>
              <a:spLocks noChangeArrowheads="1"/>
            </p:cNvSpPr>
            <p:nvPr/>
          </p:nvSpPr>
          <p:spPr bwMode="auto">
            <a:xfrm>
              <a:off x="3758" y="1620"/>
              <a:ext cx="29" cy="29"/>
            </a:xfrm>
            <a:prstGeom prst="ellipse">
              <a:avLst/>
            </a:prstGeom>
            <a:solidFill>
              <a:srgbClr val="FFFF00"/>
            </a:solidFill>
            <a:ln w="9525">
              <a:solidFill>
                <a:schemeClr val="tx1"/>
              </a:solidFill>
              <a:round/>
            </a:ln>
          </p:spPr>
          <p:txBody>
            <a:bodyPr wrap="none" anchor="ctr"/>
            <a:lstStyle/>
            <a:p>
              <a:endParaRPr lang="en-IN"/>
            </a:p>
          </p:txBody>
        </p:sp>
        <p:sp>
          <p:nvSpPr>
            <p:cNvPr id="14437" name="Oval 71"/>
            <p:cNvSpPr>
              <a:spLocks noChangeArrowheads="1"/>
            </p:cNvSpPr>
            <p:nvPr/>
          </p:nvSpPr>
          <p:spPr bwMode="auto">
            <a:xfrm>
              <a:off x="3833" y="1961"/>
              <a:ext cx="29" cy="29"/>
            </a:xfrm>
            <a:prstGeom prst="ellipse">
              <a:avLst/>
            </a:prstGeom>
            <a:solidFill>
              <a:srgbClr val="FFFF00"/>
            </a:solidFill>
            <a:ln w="9525">
              <a:solidFill>
                <a:schemeClr val="tx1"/>
              </a:solidFill>
              <a:round/>
            </a:ln>
          </p:spPr>
          <p:txBody>
            <a:bodyPr wrap="none" anchor="ctr"/>
            <a:lstStyle/>
            <a:p>
              <a:endParaRPr lang="en-IN"/>
            </a:p>
          </p:txBody>
        </p:sp>
        <p:sp>
          <p:nvSpPr>
            <p:cNvPr id="14438" name="Oval 72"/>
            <p:cNvSpPr>
              <a:spLocks noChangeArrowheads="1"/>
            </p:cNvSpPr>
            <p:nvPr/>
          </p:nvSpPr>
          <p:spPr bwMode="auto">
            <a:xfrm>
              <a:off x="3760" y="2300"/>
              <a:ext cx="29" cy="29"/>
            </a:xfrm>
            <a:prstGeom prst="ellipse">
              <a:avLst/>
            </a:prstGeom>
            <a:solidFill>
              <a:srgbClr val="FFFF00"/>
            </a:solidFill>
            <a:ln w="9525">
              <a:solidFill>
                <a:schemeClr val="tx1"/>
              </a:solidFill>
              <a:round/>
            </a:ln>
          </p:spPr>
          <p:txBody>
            <a:bodyPr wrap="none" anchor="ctr"/>
            <a:lstStyle/>
            <a:p>
              <a:endParaRPr lang="en-IN"/>
            </a:p>
          </p:txBody>
        </p:sp>
        <p:sp>
          <p:nvSpPr>
            <p:cNvPr id="14439" name="Oval 73"/>
            <p:cNvSpPr>
              <a:spLocks noChangeArrowheads="1"/>
            </p:cNvSpPr>
            <p:nvPr/>
          </p:nvSpPr>
          <p:spPr bwMode="auto">
            <a:xfrm>
              <a:off x="3544" y="2547"/>
              <a:ext cx="29" cy="29"/>
            </a:xfrm>
            <a:prstGeom prst="ellipse">
              <a:avLst/>
            </a:prstGeom>
            <a:solidFill>
              <a:srgbClr val="FFFF00"/>
            </a:solidFill>
            <a:ln w="9525">
              <a:solidFill>
                <a:schemeClr val="tx1"/>
              </a:solidFill>
              <a:round/>
            </a:ln>
          </p:spPr>
          <p:txBody>
            <a:bodyPr wrap="none" anchor="ctr"/>
            <a:lstStyle/>
            <a:p>
              <a:endParaRPr lang="en-IN"/>
            </a:p>
          </p:txBody>
        </p:sp>
        <p:sp>
          <p:nvSpPr>
            <p:cNvPr id="14440" name="Oval 74"/>
            <p:cNvSpPr>
              <a:spLocks noChangeArrowheads="1"/>
            </p:cNvSpPr>
            <p:nvPr/>
          </p:nvSpPr>
          <p:spPr bwMode="auto">
            <a:xfrm>
              <a:off x="3251" y="1285"/>
              <a:ext cx="29" cy="29"/>
            </a:xfrm>
            <a:prstGeom prst="ellipse">
              <a:avLst/>
            </a:prstGeom>
            <a:solidFill>
              <a:srgbClr val="FFFF00"/>
            </a:solidFill>
            <a:ln w="9525">
              <a:solidFill>
                <a:schemeClr val="tx1"/>
              </a:solidFill>
              <a:round/>
            </a:ln>
          </p:spPr>
          <p:txBody>
            <a:bodyPr wrap="none" anchor="ctr"/>
            <a:lstStyle/>
            <a:p>
              <a:endParaRPr lang="en-IN"/>
            </a:p>
          </p:txBody>
        </p:sp>
        <p:sp>
          <p:nvSpPr>
            <p:cNvPr id="14441" name="Oval 75"/>
            <p:cNvSpPr>
              <a:spLocks noChangeArrowheads="1"/>
            </p:cNvSpPr>
            <p:nvPr/>
          </p:nvSpPr>
          <p:spPr bwMode="auto">
            <a:xfrm>
              <a:off x="3251" y="2641"/>
              <a:ext cx="29" cy="29"/>
            </a:xfrm>
            <a:prstGeom prst="ellipse">
              <a:avLst/>
            </a:prstGeom>
            <a:solidFill>
              <a:srgbClr val="FFFF00"/>
            </a:solidFill>
            <a:ln w="9525">
              <a:solidFill>
                <a:schemeClr val="tx1"/>
              </a:solidFill>
              <a:round/>
            </a:ln>
          </p:spPr>
          <p:txBody>
            <a:bodyPr wrap="none" anchor="ctr"/>
            <a:lstStyle/>
            <a:p>
              <a:endParaRPr lang="en-IN"/>
            </a:p>
          </p:txBody>
        </p:sp>
        <p:sp>
          <p:nvSpPr>
            <p:cNvPr id="14442" name="Text Box 76"/>
            <p:cNvSpPr txBox="1">
              <a:spLocks noChangeArrowheads="1"/>
            </p:cNvSpPr>
            <p:nvPr/>
          </p:nvSpPr>
          <p:spPr bwMode="auto">
            <a:xfrm>
              <a:off x="3145" y="1093"/>
              <a:ext cx="412" cy="192"/>
            </a:xfrm>
            <a:prstGeom prst="rect">
              <a:avLst/>
            </a:prstGeom>
            <a:noFill/>
            <a:ln w="9525">
              <a:noFill/>
              <a:miter lim="800000"/>
            </a:ln>
          </p:spPr>
          <p:txBody>
            <a:bodyPr>
              <a:spAutoFit/>
            </a:bodyPr>
            <a:lstStyle/>
            <a:p>
              <a:pPr>
                <a:spcBef>
                  <a:spcPct val="50000"/>
                </a:spcBef>
              </a:pPr>
              <a:r>
                <a:rPr lang="en-US" sz="1400"/>
                <a:t>1</a:t>
              </a:r>
              <a:r>
                <a:rPr lang="en-US" sz="1400" baseline="-25000"/>
                <a:t>1</a:t>
              </a:r>
              <a:r>
                <a:rPr lang="en-US" sz="1400"/>
                <a:t>’</a:t>
              </a:r>
              <a:endParaRPr lang="en-US" sz="1400"/>
            </a:p>
          </p:txBody>
        </p:sp>
        <p:sp>
          <p:nvSpPr>
            <p:cNvPr id="14443" name="Text Box 77"/>
            <p:cNvSpPr txBox="1">
              <a:spLocks noChangeArrowheads="1"/>
            </p:cNvSpPr>
            <p:nvPr/>
          </p:nvSpPr>
          <p:spPr bwMode="auto">
            <a:xfrm>
              <a:off x="3519" y="1230"/>
              <a:ext cx="412" cy="192"/>
            </a:xfrm>
            <a:prstGeom prst="rect">
              <a:avLst/>
            </a:prstGeom>
            <a:noFill/>
            <a:ln w="9525">
              <a:noFill/>
              <a:miter lim="800000"/>
            </a:ln>
          </p:spPr>
          <p:txBody>
            <a:bodyPr>
              <a:spAutoFit/>
            </a:bodyPr>
            <a:lstStyle/>
            <a:p>
              <a:pPr>
                <a:spcBef>
                  <a:spcPct val="50000"/>
                </a:spcBef>
              </a:pPr>
              <a:r>
                <a:rPr lang="en-US" sz="1400"/>
                <a:t>2</a:t>
              </a:r>
              <a:r>
                <a:rPr lang="en-US" sz="1400" baseline="-25000"/>
                <a:t>1</a:t>
              </a:r>
              <a:r>
                <a:rPr lang="en-US" sz="1400"/>
                <a:t>’</a:t>
              </a:r>
              <a:endParaRPr lang="en-US" sz="1400"/>
            </a:p>
          </p:txBody>
        </p:sp>
        <p:sp>
          <p:nvSpPr>
            <p:cNvPr id="14444" name="Text Box 78"/>
            <p:cNvSpPr txBox="1">
              <a:spLocks noChangeArrowheads="1"/>
            </p:cNvSpPr>
            <p:nvPr/>
          </p:nvSpPr>
          <p:spPr bwMode="auto">
            <a:xfrm>
              <a:off x="3773" y="1515"/>
              <a:ext cx="412" cy="192"/>
            </a:xfrm>
            <a:prstGeom prst="rect">
              <a:avLst/>
            </a:prstGeom>
            <a:noFill/>
            <a:ln w="9525">
              <a:noFill/>
              <a:miter lim="800000"/>
            </a:ln>
          </p:spPr>
          <p:txBody>
            <a:bodyPr>
              <a:spAutoFit/>
            </a:bodyPr>
            <a:lstStyle/>
            <a:p>
              <a:pPr>
                <a:spcBef>
                  <a:spcPct val="50000"/>
                </a:spcBef>
              </a:pPr>
              <a:r>
                <a:rPr lang="en-US" sz="1400"/>
                <a:t>3</a:t>
              </a:r>
              <a:r>
                <a:rPr lang="en-US" sz="1400" baseline="-25000"/>
                <a:t>1</a:t>
              </a:r>
              <a:r>
                <a:rPr lang="en-US" sz="1400"/>
                <a:t>’</a:t>
              </a:r>
              <a:endParaRPr lang="en-US" sz="1400"/>
            </a:p>
          </p:txBody>
        </p:sp>
        <p:sp>
          <p:nvSpPr>
            <p:cNvPr id="14445" name="Text Box 79"/>
            <p:cNvSpPr txBox="1">
              <a:spLocks noChangeArrowheads="1"/>
            </p:cNvSpPr>
            <p:nvPr/>
          </p:nvSpPr>
          <p:spPr bwMode="auto">
            <a:xfrm>
              <a:off x="3848" y="1894"/>
              <a:ext cx="412" cy="192"/>
            </a:xfrm>
            <a:prstGeom prst="rect">
              <a:avLst/>
            </a:prstGeom>
            <a:noFill/>
            <a:ln w="9525">
              <a:noFill/>
              <a:miter lim="800000"/>
            </a:ln>
          </p:spPr>
          <p:txBody>
            <a:bodyPr>
              <a:spAutoFit/>
            </a:bodyPr>
            <a:lstStyle/>
            <a:p>
              <a:pPr>
                <a:spcBef>
                  <a:spcPct val="50000"/>
                </a:spcBef>
              </a:pPr>
              <a:r>
                <a:rPr lang="en-US" sz="1400"/>
                <a:t>4</a:t>
              </a:r>
              <a:r>
                <a:rPr lang="en-US" sz="1400" baseline="-25000"/>
                <a:t>1</a:t>
              </a:r>
              <a:r>
                <a:rPr lang="en-US" sz="1400"/>
                <a:t>’</a:t>
              </a:r>
              <a:endParaRPr lang="en-US" sz="1400"/>
            </a:p>
          </p:txBody>
        </p:sp>
        <p:sp>
          <p:nvSpPr>
            <p:cNvPr id="14446" name="Text Box 80"/>
            <p:cNvSpPr txBox="1">
              <a:spLocks noChangeArrowheads="1"/>
            </p:cNvSpPr>
            <p:nvPr/>
          </p:nvSpPr>
          <p:spPr bwMode="auto">
            <a:xfrm>
              <a:off x="3773" y="2233"/>
              <a:ext cx="412" cy="192"/>
            </a:xfrm>
            <a:prstGeom prst="rect">
              <a:avLst/>
            </a:prstGeom>
            <a:noFill/>
            <a:ln w="9525">
              <a:noFill/>
              <a:miter lim="800000"/>
            </a:ln>
          </p:spPr>
          <p:txBody>
            <a:bodyPr>
              <a:spAutoFit/>
            </a:bodyPr>
            <a:lstStyle/>
            <a:p>
              <a:pPr>
                <a:spcBef>
                  <a:spcPct val="50000"/>
                </a:spcBef>
              </a:pPr>
              <a:r>
                <a:rPr lang="en-US" sz="1400"/>
                <a:t>5</a:t>
              </a:r>
              <a:r>
                <a:rPr lang="en-US" sz="1400" baseline="-25000"/>
                <a:t>1</a:t>
              </a:r>
              <a:r>
                <a:rPr lang="en-US" sz="1400"/>
                <a:t>’</a:t>
              </a:r>
              <a:endParaRPr lang="en-US" sz="1400"/>
            </a:p>
          </p:txBody>
        </p:sp>
        <p:sp>
          <p:nvSpPr>
            <p:cNvPr id="14447" name="Text Box 81"/>
            <p:cNvSpPr txBox="1">
              <a:spLocks noChangeArrowheads="1"/>
            </p:cNvSpPr>
            <p:nvPr/>
          </p:nvSpPr>
          <p:spPr bwMode="auto">
            <a:xfrm>
              <a:off x="3554" y="2513"/>
              <a:ext cx="412" cy="192"/>
            </a:xfrm>
            <a:prstGeom prst="rect">
              <a:avLst/>
            </a:prstGeom>
            <a:noFill/>
            <a:ln w="9525">
              <a:noFill/>
              <a:miter lim="800000"/>
            </a:ln>
          </p:spPr>
          <p:txBody>
            <a:bodyPr>
              <a:spAutoFit/>
            </a:bodyPr>
            <a:lstStyle/>
            <a:p>
              <a:pPr>
                <a:spcBef>
                  <a:spcPct val="50000"/>
                </a:spcBef>
              </a:pPr>
              <a:r>
                <a:rPr lang="en-US" sz="1400"/>
                <a:t>6</a:t>
              </a:r>
              <a:r>
                <a:rPr lang="en-US" sz="1400" baseline="-25000"/>
                <a:t>1</a:t>
              </a:r>
              <a:r>
                <a:rPr lang="en-US" sz="1400"/>
                <a:t>’</a:t>
              </a:r>
              <a:endParaRPr lang="en-US" sz="1400"/>
            </a:p>
          </p:txBody>
        </p:sp>
        <p:sp>
          <p:nvSpPr>
            <p:cNvPr id="14448" name="Text Box 82"/>
            <p:cNvSpPr txBox="1">
              <a:spLocks noChangeArrowheads="1"/>
            </p:cNvSpPr>
            <p:nvPr/>
          </p:nvSpPr>
          <p:spPr bwMode="auto">
            <a:xfrm>
              <a:off x="3045" y="2558"/>
              <a:ext cx="412" cy="192"/>
            </a:xfrm>
            <a:prstGeom prst="rect">
              <a:avLst/>
            </a:prstGeom>
            <a:noFill/>
            <a:ln w="9525">
              <a:noFill/>
              <a:miter lim="800000"/>
            </a:ln>
          </p:spPr>
          <p:txBody>
            <a:bodyPr>
              <a:spAutoFit/>
            </a:bodyPr>
            <a:lstStyle/>
            <a:p>
              <a:pPr>
                <a:spcBef>
                  <a:spcPct val="50000"/>
                </a:spcBef>
              </a:pPr>
              <a:r>
                <a:rPr lang="en-US" sz="1400"/>
                <a:t>7</a:t>
              </a:r>
              <a:r>
                <a:rPr lang="en-US" sz="1400" baseline="-25000"/>
                <a:t>1</a:t>
              </a:r>
              <a:r>
                <a:rPr lang="en-US" sz="1400"/>
                <a:t>’</a:t>
              </a:r>
              <a:endParaRPr lang="en-US" sz="1400"/>
            </a:p>
          </p:txBody>
        </p:sp>
      </p:grpSp>
      <p:sp>
        <p:nvSpPr>
          <p:cNvPr id="44115" name="Line 83"/>
          <p:cNvSpPr>
            <a:spLocks noChangeShapeType="1"/>
          </p:cNvSpPr>
          <p:nvPr/>
        </p:nvSpPr>
        <p:spPr bwMode="auto">
          <a:xfrm flipH="1">
            <a:off x="4976813" y="1673225"/>
            <a:ext cx="2687637" cy="2673350"/>
          </a:xfrm>
          <a:prstGeom prst="line">
            <a:avLst/>
          </a:prstGeom>
          <a:noFill/>
          <a:ln w="9525">
            <a:solidFill>
              <a:schemeClr val="tx1"/>
            </a:solidFill>
            <a:round/>
          </a:ln>
        </p:spPr>
        <p:txBody>
          <a:bodyPr/>
          <a:lstStyle/>
          <a:p>
            <a:endParaRPr lang="en-IN"/>
          </a:p>
        </p:txBody>
      </p:sp>
      <p:sp>
        <p:nvSpPr>
          <p:cNvPr id="44116" name="Arc 84"/>
          <p:cNvSpPr/>
          <p:nvPr/>
        </p:nvSpPr>
        <p:spPr bwMode="auto">
          <a:xfrm>
            <a:off x="5100638" y="4132263"/>
            <a:ext cx="220662" cy="204787"/>
          </a:xfrm>
          <a:custGeom>
            <a:avLst/>
            <a:gdLst>
              <a:gd name="T0" fmla="*/ 97623 w 21600"/>
              <a:gd name="T1" fmla="*/ 0 h 19371"/>
              <a:gd name="T2" fmla="*/ 220662 w 21600"/>
              <a:gd name="T3" fmla="*/ 204787 h 19371"/>
              <a:gd name="T4" fmla="*/ 0 w 21600"/>
              <a:gd name="T5" fmla="*/ 204787 h 19371"/>
              <a:gd name="T6" fmla="*/ 0 60000 65536"/>
              <a:gd name="T7" fmla="*/ 0 60000 65536"/>
              <a:gd name="T8" fmla="*/ 0 60000 65536"/>
              <a:gd name="T9" fmla="*/ 0 w 21600"/>
              <a:gd name="T10" fmla="*/ 0 h 19371"/>
              <a:gd name="T11" fmla="*/ 21600 w 21600"/>
              <a:gd name="T12" fmla="*/ 19371 h 19371"/>
            </a:gdLst>
            <a:ahLst/>
            <a:cxnLst>
              <a:cxn ang="T6">
                <a:pos x="T0" y="T1"/>
              </a:cxn>
              <a:cxn ang="T7">
                <a:pos x="T2" y="T3"/>
              </a:cxn>
              <a:cxn ang="T8">
                <a:pos x="T4" y="T5"/>
              </a:cxn>
            </a:cxnLst>
            <a:rect l="T9" t="T10" r="T11" b="T12"/>
            <a:pathLst>
              <a:path w="21600" h="19371" fill="none" extrusionOk="0">
                <a:moveTo>
                  <a:pt x="9556" y="-1"/>
                </a:moveTo>
                <a:cubicBezTo>
                  <a:pt x="16930" y="3637"/>
                  <a:pt x="21600" y="11147"/>
                  <a:pt x="21600" y="19371"/>
                </a:cubicBezTo>
              </a:path>
              <a:path w="21600" h="19371" stroke="0" extrusionOk="0">
                <a:moveTo>
                  <a:pt x="9556" y="-1"/>
                </a:moveTo>
                <a:cubicBezTo>
                  <a:pt x="16930" y="3637"/>
                  <a:pt x="21600" y="11147"/>
                  <a:pt x="21600" y="19371"/>
                </a:cubicBezTo>
                <a:lnTo>
                  <a:pt x="0" y="19371"/>
                </a:lnTo>
                <a:close/>
              </a:path>
            </a:pathLst>
          </a:custGeom>
          <a:noFill/>
          <a:ln w="9525">
            <a:solidFill>
              <a:schemeClr val="tx1"/>
            </a:solidFill>
            <a:round/>
          </a:ln>
        </p:spPr>
        <p:txBody>
          <a:bodyPr wrap="none" anchor="ctr"/>
          <a:lstStyle/>
          <a:p>
            <a:endParaRPr lang="en-IN"/>
          </a:p>
        </p:txBody>
      </p:sp>
      <p:sp>
        <p:nvSpPr>
          <p:cNvPr id="44117" name="Text Box 85"/>
          <p:cNvSpPr txBox="1">
            <a:spLocks noChangeArrowheads="1"/>
          </p:cNvSpPr>
          <p:nvPr/>
        </p:nvSpPr>
        <p:spPr bwMode="auto">
          <a:xfrm>
            <a:off x="5219700" y="4025900"/>
            <a:ext cx="498475" cy="304800"/>
          </a:xfrm>
          <a:prstGeom prst="rect">
            <a:avLst/>
          </a:prstGeom>
          <a:noFill/>
          <a:ln w="9525">
            <a:noFill/>
            <a:miter lim="800000"/>
          </a:ln>
        </p:spPr>
        <p:txBody>
          <a:bodyPr>
            <a:spAutoFit/>
          </a:bodyPr>
          <a:lstStyle/>
          <a:p>
            <a:pPr>
              <a:spcBef>
                <a:spcPct val="50000"/>
              </a:spcBef>
            </a:pPr>
            <a:r>
              <a:rPr lang="en-US" sz="1400"/>
              <a:t>45</a:t>
            </a:r>
            <a:r>
              <a:rPr lang="en-US" sz="1400">
                <a:cs typeface="Arial" panose="02080604020202020204" pitchFamily="34" charset="0"/>
              </a:rPr>
              <a:t>º</a:t>
            </a:r>
            <a:endParaRPr lang="en-US" sz="1400">
              <a:cs typeface="Arial" panose="02080604020202020204" pitchFamily="34" charset="0"/>
            </a:endParaRPr>
          </a:p>
        </p:txBody>
      </p:sp>
      <p:sp>
        <p:nvSpPr>
          <p:cNvPr id="44118" name="Line 86"/>
          <p:cNvSpPr>
            <a:spLocks noChangeShapeType="1"/>
          </p:cNvSpPr>
          <p:nvPr/>
        </p:nvSpPr>
        <p:spPr bwMode="auto">
          <a:xfrm>
            <a:off x="6126163" y="3240088"/>
            <a:ext cx="0" cy="1090612"/>
          </a:xfrm>
          <a:prstGeom prst="line">
            <a:avLst/>
          </a:prstGeom>
          <a:noFill/>
          <a:ln w="9525">
            <a:solidFill>
              <a:schemeClr val="bg2"/>
            </a:solidFill>
            <a:round/>
          </a:ln>
        </p:spPr>
        <p:txBody>
          <a:bodyPr/>
          <a:lstStyle/>
          <a:p>
            <a:endParaRPr lang="en-IN"/>
          </a:p>
        </p:txBody>
      </p:sp>
      <p:sp>
        <p:nvSpPr>
          <p:cNvPr id="44119" name="Line 87"/>
          <p:cNvSpPr>
            <a:spLocks noChangeShapeType="1"/>
          </p:cNvSpPr>
          <p:nvPr/>
        </p:nvSpPr>
        <p:spPr bwMode="auto">
          <a:xfrm>
            <a:off x="6545263" y="3436938"/>
            <a:ext cx="0" cy="1276350"/>
          </a:xfrm>
          <a:prstGeom prst="line">
            <a:avLst/>
          </a:prstGeom>
          <a:noFill/>
          <a:ln w="9525">
            <a:solidFill>
              <a:schemeClr val="bg2"/>
            </a:solidFill>
            <a:round/>
          </a:ln>
        </p:spPr>
        <p:txBody>
          <a:bodyPr/>
          <a:lstStyle/>
          <a:p>
            <a:endParaRPr lang="en-IN"/>
          </a:p>
        </p:txBody>
      </p:sp>
      <p:sp>
        <p:nvSpPr>
          <p:cNvPr id="44120" name="Line 88"/>
          <p:cNvSpPr>
            <a:spLocks noChangeShapeType="1"/>
          </p:cNvSpPr>
          <p:nvPr/>
        </p:nvSpPr>
        <p:spPr bwMode="auto">
          <a:xfrm>
            <a:off x="7065963" y="3405188"/>
            <a:ext cx="0" cy="1449387"/>
          </a:xfrm>
          <a:prstGeom prst="line">
            <a:avLst/>
          </a:prstGeom>
          <a:noFill/>
          <a:ln w="9525">
            <a:solidFill>
              <a:schemeClr val="bg2"/>
            </a:solidFill>
            <a:round/>
          </a:ln>
        </p:spPr>
        <p:txBody>
          <a:bodyPr/>
          <a:lstStyle/>
          <a:p>
            <a:endParaRPr lang="en-IN"/>
          </a:p>
        </p:txBody>
      </p:sp>
      <p:sp>
        <p:nvSpPr>
          <p:cNvPr id="44121" name="Line 89"/>
          <p:cNvSpPr>
            <a:spLocks noChangeShapeType="1"/>
          </p:cNvSpPr>
          <p:nvPr/>
        </p:nvSpPr>
        <p:spPr bwMode="auto">
          <a:xfrm>
            <a:off x="7531100" y="3108325"/>
            <a:ext cx="0" cy="1792288"/>
          </a:xfrm>
          <a:prstGeom prst="line">
            <a:avLst/>
          </a:prstGeom>
          <a:noFill/>
          <a:ln w="9525">
            <a:solidFill>
              <a:schemeClr val="bg2"/>
            </a:solidFill>
            <a:round/>
          </a:ln>
        </p:spPr>
        <p:txBody>
          <a:bodyPr/>
          <a:lstStyle/>
          <a:p>
            <a:endParaRPr lang="en-IN"/>
          </a:p>
        </p:txBody>
      </p:sp>
      <p:sp>
        <p:nvSpPr>
          <p:cNvPr id="44122" name="Line 90"/>
          <p:cNvSpPr>
            <a:spLocks noChangeShapeType="1"/>
          </p:cNvSpPr>
          <p:nvPr/>
        </p:nvSpPr>
        <p:spPr bwMode="auto">
          <a:xfrm>
            <a:off x="7832725" y="2643188"/>
            <a:ext cx="0" cy="2176462"/>
          </a:xfrm>
          <a:prstGeom prst="line">
            <a:avLst/>
          </a:prstGeom>
          <a:noFill/>
          <a:ln w="9525">
            <a:solidFill>
              <a:schemeClr val="bg2"/>
            </a:solidFill>
            <a:round/>
          </a:ln>
        </p:spPr>
        <p:txBody>
          <a:bodyPr/>
          <a:lstStyle/>
          <a:p>
            <a:endParaRPr lang="en-IN"/>
          </a:p>
        </p:txBody>
      </p:sp>
      <p:sp>
        <p:nvSpPr>
          <p:cNvPr id="44123" name="Line 91"/>
          <p:cNvSpPr>
            <a:spLocks noChangeShapeType="1"/>
          </p:cNvSpPr>
          <p:nvPr/>
        </p:nvSpPr>
        <p:spPr bwMode="auto">
          <a:xfrm>
            <a:off x="7866063" y="2135188"/>
            <a:ext cx="0" cy="2614612"/>
          </a:xfrm>
          <a:prstGeom prst="line">
            <a:avLst/>
          </a:prstGeom>
          <a:noFill/>
          <a:ln w="9525">
            <a:solidFill>
              <a:schemeClr val="bg2"/>
            </a:solidFill>
            <a:round/>
          </a:ln>
        </p:spPr>
        <p:txBody>
          <a:bodyPr/>
          <a:lstStyle/>
          <a:p>
            <a:endParaRPr lang="en-IN"/>
          </a:p>
        </p:txBody>
      </p:sp>
      <p:sp>
        <p:nvSpPr>
          <p:cNvPr id="44124" name="Line 92"/>
          <p:cNvSpPr>
            <a:spLocks noChangeShapeType="1"/>
          </p:cNvSpPr>
          <p:nvPr/>
        </p:nvSpPr>
        <p:spPr bwMode="auto">
          <a:xfrm>
            <a:off x="7639050" y="1690688"/>
            <a:ext cx="0" cy="2646362"/>
          </a:xfrm>
          <a:prstGeom prst="line">
            <a:avLst/>
          </a:prstGeom>
          <a:noFill/>
          <a:ln w="9525">
            <a:solidFill>
              <a:schemeClr val="bg2"/>
            </a:solidFill>
            <a:round/>
          </a:ln>
        </p:spPr>
        <p:txBody>
          <a:bodyPr/>
          <a:lstStyle/>
          <a:p>
            <a:endParaRPr lang="en-IN"/>
          </a:p>
        </p:txBody>
      </p:sp>
      <p:sp>
        <p:nvSpPr>
          <p:cNvPr id="44125" name="Line 93"/>
          <p:cNvSpPr>
            <a:spLocks noChangeShapeType="1"/>
          </p:cNvSpPr>
          <p:nvPr/>
        </p:nvSpPr>
        <p:spPr bwMode="auto">
          <a:xfrm>
            <a:off x="3932238" y="4608513"/>
            <a:ext cx="3968750" cy="0"/>
          </a:xfrm>
          <a:prstGeom prst="line">
            <a:avLst/>
          </a:prstGeom>
          <a:noFill/>
          <a:ln w="9525">
            <a:solidFill>
              <a:schemeClr val="bg2"/>
            </a:solidFill>
            <a:round/>
          </a:ln>
        </p:spPr>
        <p:txBody>
          <a:bodyPr/>
          <a:lstStyle/>
          <a:p>
            <a:endParaRPr lang="en-IN"/>
          </a:p>
        </p:txBody>
      </p:sp>
      <p:sp>
        <p:nvSpPr>
          <p:cNvPr id="44126" name="Line 94"/>
          <p:cNvSpPr>
            <a:spLocks noChangeShapeType="1"/>
          </p:cNvSpPr>
          <p:nvPr/>
        </p:nvSpPr>
        <p:spPr bwMode="auto">
          <a:xfrm>
            <a:off x="4273550" y="4814888"/>
            <a:ext cx="3833813" cy="0"/>
          </a:xfrm>
          <a:prstGeom prst="line">
            <a:avLst/>
          </a:prstGeom>
          <a:noFill/>
          <a:ln w="9525">
            <a:solidFill>
              <a:schemeClr val="bg2"/>
            </a:solidFill>
            <a:round/>
          </a:ln>
        </p:spPr>
        <p:txBody>
          <a:bodyPr/>
          <a:lstStyle/>
          <a:p>
            <a:endParaRPr lang="en-IN"/>
          </a:p>
        </p:txBody>
      </p:sp>
      <p:sp>
        <p:nvSpPr>
          <p:cNvPr id="44127" name="Line 95"/>
          <p:cNvSpPr>
            <a:spLocks noChangeShapeType="1"/>
          </p:cNvSpPr>
          <p:nvPr/>
        </p:nvSpPr>
        <p:spPr bwMode="auto">
          <a:xfrm>
            <a:off x="4387850" y="4875213"/>
            <a:ext cx="3833813" cy="0"/>
          </a:xfrm>
          <a:prstGeom prst="line">
            <a:avLst/>
          </a:prstGeom>
          <a:noFill/>
          <a:ln w="9525">
            <a:solidFill>
              <a:schemeClr val="bg2"/>
            </a:solidFill>
            <a:round/>
          </a:ln>
        </p:spPr>
        <p:txBody>
          <a:bodyPr/>
          <a:lstStyle/>
          <a:p>
            <a:endParaRPr lang="en-IN"/>
          </a:p>
        </p:txBody>
      </p:sp>
      <p:sp>
        <p:nvSpPr>
          <p:cNvPr id="44128" name="Arc 96"/>
          <p:cNvSpPr/>
          <p:nvPr/>
        </p:nvSpPr>
        <p:spPr bwMode="auto">
          <a:xfrm rot="6650625">
            <a:off x="6673057" y="3574256"/>
            <a:ext cx="696912" cy="1762125"/>
          </a:xfrm>
          <a:custGeom>
            <a:avLst/>
            <a:gdLst>
              <a:gd name="T0" fmla="*/ 0 w 38044"/>
              <a:gd name="T1" fmla="*/ 348298 h 38425"/>
              <a:gd name="T2" fmla="*/ 549356 w 38044"/>
              <a:gd name="T3" fmla="*/ 1762125 h 38425"/>
              <a:gd name="T4" fmla="*/ 301231 w 38044"/>
              <a:gd name="T5" fmla="*/ 990550 h 38425"/>
              <a:gd name="T6" fmla="*/ 0 60000 65536"/>
              <a:gd name="T7" fmla="*/ 0 60000 65536"/>
              <a:gd name="T8" fmla="*/ 0 60000 65536"/>
              <a:gd name="T9" fmla="*/ 0 w 38044"/>
              <a:gd name="T10" fmla="*/ 0 h 38425"/>
              <a:gd name="T11" fmla="*/ 38044 w 38044"/>
              <a:gd name="T12" fmla="*/ 38425 h 38425"/>
            </a:gdLst>
            <a:ahLst/>
            <a:cxnLst>
              <a:cxn ang="T6">
                <a:pos x="T0" y="T1"/>
              </a:cxn>
              <a:cxn ang="T7">
                <a:pos x="T2" y="T3"/>
              </a:cxn>
              <a:cxn ang="T8">
                <a:pos x="T4" y="T5"/>
              </a:cxn>
            </a:cxnLst>
            <a:rect l="T9" t="T10" r="T11" b="T12"/>
            <a:pathLst>
              <a:path w="38044" h="38425" fill="none" extrusionOk="0">
                <a:moveTo>
                  <a:pt x="-1" y="7594"/>
                </a:moveTo>
                <a:cubicBezTo>
                  <a:pt x="4103" y="2776"/>
                  <a:pt x="10114" y="-1"/>
                  <a:pt x="16444" y="0"/>
                </a:cubicBezTo>
                <a:cubicBezTo>
                  <a:pt x="28373" y="0"/>
                  <a:pt x="38044" y="9670"/>
                  <a:pt x="38044" y="21600"/>
                </a:cubicBezTo>
                <a:cubicBezTo>
                  <a:pt x="38044" y="28138"/>
                  <a:pt x="35082" y="34325"/>
                  <a:pt x="29989" y="38425"/>
                </a:cubicBezTo>
              </a:path>
              <a:path w="38044" h="38425" stroke="0" extrusionOk="0">
                <a:moveTo>
                  <a:pt x="-1" y="7594"/>
                </a:moveTo>
                <a:cubicBezTo>
                  <a:pt x="4103" y="2776"/>
                  <a:pt x="10114" y="-1"/>
                  <a:pt x="16444" y="0"/>
                </a:cubicBezTo>
                <a:cubicBezTo>
                  <a:pt x="28373" y="0"/>
                  <a:pt x="38044" y="9670"/>
                  <a:pt x="38044" y="21600"/>
                </a:cubicBezTo>
                <a:cubicBezTo>
                  <a:pt x="38044" y="28138"/>
                  <a:pt x="35082" y="34325"/>
                  <a:pt x="29989" y="38425"/>
                </a:cubicBezTo>
                <a:lnTo>
                  <a:pt x="16444" y="21600"/>
                </a:lnTo>
                <a:close/>
              </a:path>
            </a:pathLst>
          </a:custGeom>
          <a:noFill/>
          <a:ln w="22225">
            <a:solidFill>
              <a:schemeClr val="tx1"/>
            </a:solidFill>
            <a:round/>
          </a:ln>
        </p:spPr>
        <p:txBody>
          <a:bodyPr wrap="none" anchor="ctr"/>
          <a:lstStyle/>
          <a:p>
            <a:endParaRPr lang="en-IN"/>
          </a:p>
        </p:txBody>
      </p:sp>
      <p:sp>
        <p:nvSpPr>
          <p:cNvPr id="44129" name="Line 97"/>
          <p:cNvSpPr>
            <a:spLocks noChangeShapeType="1"/>
          </p:cNvSpPr>
          <p:nvPr/>
        </p:nvSpPr>
        <p:spPr bwMode="auto">
          <a:xfrm>
            <a:off x="6126163" y="4330700"/>
            <a:ext cx="1512887" cy="0"/>
          </a:xfrm>
          <a:prstGeom prst="line">
            <a:avLst/>
          </a:prstGeom>
          <a:noFill/>
          <a:ln w="22225">
            <a:solidFill>
              <a:schemeClr val="tx1"/>
            </a:solidFill>
            <a:round/>
          </a:ln>
        </p:spPr>
        <p:txBody>
          <a:bodyPr/>
          <a:lstStyle/>
          <a:p>
            <a:endParaRPr lang="en-IN"/>
          </a:p>
        </p:txBody>
      </p:sp>
      <p:sp>
        <p:nvSpPr>
          <p:cNvPr id="44130" name="Oval 98"/>
          <p:cNvSpPr>
            <a:spLocks noChangeArrowheads="1"/>
          </p:cNvSpPr>
          <p:nvPr/>
        </p:nvSpPr>
        <p:spPr bwMode="auto">
          <a:xfrm>
            <a:off x="7618413" y="4313238"/>
            <a:ext cx="46037" cy="46037"/>
          </a:xfrm>
          <a:prstGeom prst="ellipse">
            <a:avLst/>
          </a:prstGeom>
          <a:solidFill>
            <a:srgbClr val="FFFF99"/>
          </a:solidFill>
          <a:ln w="9525">
            <a:solidFill>
              <a:schemeClr val="tx1"/>
            </a:solidFill>
            <a:round/>
          </a:ln>
        </p:spPr>
        <p:txBody>
          <a:bodyPr wrap="none" anchor="ctr"/>
          <a:lstStyle/>
          <a:p>
            <a:endParaRPr lang="en-IN"/>
          </a:p>
        </p:txBody>
      </p:sp>
      <p:sp>
        <p:nvSpPr>
          <p:cNvPr id="44131" name="Oval 99"/>
          <p:cNvSpPr>
            <a:spLocks noChangeArrowheads="1"/>
          </p:cNvSpPr>
          <p:nvPr/>
        </p:nvSpPr>
        <p:spPr bwMode="auto">
          <a:xfrm>
            <a:off x="7842250" y="4583113"/>
            <a:ext cx="46038" cy="46037"/>
          </a:xfrm>
          <a:prstGeom prst="ellipse">
            <a:avLst/>
          </a:prstGeom>
          <a:solidFill>
            <a:srgbClr val="FFFF99"/>
          </a:solidFill>
          <a:ln w="9525">
            <a:solidFill>
              <a:schemeClr val="tx1"/>
            </a:solidFill>
            <a:round/>
          </a:ln>
        </p:spPr>
        <p:txBody>
          <a:bodyPr wrap="none" anchor="ctr"/>
          <a:lstStyle/>
          <a:p>
            <a:endParaRPr lang="en-IN"/>
          </a:p>
        </p:txBody>
      </p:sp>
      <p:sp>
        <p:nvSpPr>
          <p:cNvPr id="44132" name="Oval 100"/>
          <p:cNvSpPr>
            <a:spLocks noChangeArrowheads="1"/>
          </p:cNvSpPr>
          <p:nvPr/>
        </p:nvSpPr>
        <p:spPr bwMode="auto">
          <a:xfrm>
            <a:off x="7808913" y="4786313"/>
            <a:ext cx="46037" cy="46037"/>
          </a:xfrm>
          <a:prstGeom prst="ellipse">
            <a:avLst/>
          </a:prstGeom>
          <a:solidFill>
            <a:srgbClr val="FFFF99"/>
          </a:solidFill>
          <a:ln w="9525">
            <a:solidFill>
              <a:schemeClr val="tx1"/>
            </a:solidFill>
            <a:round/>
          </a:ln>
        </p:spPr>
        <p:txBody>
          <a:bodyPr wrap="none" anchor="ctr"/>
          <a:lstStyle/>
          <a:p>
            <a:endParaRPr lang="en-IN"/>
          </a:p>
        </p:txBody>
      </p:sp>
      <p:sp>
        <p:nvSpPr>
          <p:cNvPr id="44133" name="Oval 101"/>
          <p:cNvSpPr>
            <a:spLocks noChangeArrowheads="1"/>
          </p:cNvSpPr>
          <p:nvPr/>
        </p:nvSpPr>
        <p:spPr bwMode="auto">
          <a:xfrm>
            <a:off x="7507288" y="4854575"/>
            <a:ext cx="46037" cy="46038"/>
          </a:xfrm>
          <a:prstGeom prst="ellipse">
            <a:avLst/>
          </a:prstGeom>
          <a:solidFill>
            <a:srgbClr val="FFFF99"/>
          </a:solidFill>
          <a:ln w="9525">
            <a:solidFill>
              <a:schemeClr val="tx1"/>
            </a:solidFill>
            <a:round/>
          </a:ln>
        </p:spPr>
        <p:txBody>
          <a:bodyPr wrap="none" anchor="ctr"/>
          <a:lstStyle/>
          <a:p>
            <a:endParaRPr lang="en-IN"/>
          </a:p>
        </p:txBody>
      </p:sp>
      <p:sp>
        <p:nvSpPr>
          <p:cNvPr id="44134" name="Oval 102"/>
          <p:cNvSpPr>
            <a:spLocks noChangeArrowheads="1"/>
          </p:cNvSpPr>
          <p:nvPr/>
        </p:nvSpPr>
        <p:spPr bwMode="auto">
          <a:xfrm>
            <a:off x="7042150" y="4802188"/>
            <a:ext cx="46038" cy="46037"/>
          </a:xfrm>
          <a:prstGeom prst="ellipse">
            <a:avLst/>
          </a:prstGeom>
          <a:solidFill>
            <a:srgbClr val="FFFF99"/>
          </a:solidFill>
          <a:ln w="9525">
            <a:solidFill>
              <a:schemeClr val="tx1"/>
            </a:solidFill>
            <a:round/>
          </a:ln>
        </p:spPr>
        <p:txBody>
          <a:bodyPr wrap="none" anchor="ctr"/>
          <a:lstStyle/>
          <a:p>
            <a:endParaRPr lang="en-IN"/>
          </a:p>
        </p:txBody>
      </p:sp>
      <p:sp>
        <p:nvSpPr>
          <p:cNvPr id="44135" name="Oval 103"/>
          <p:cNvSpPr>
            <a:spLocks noChangeArrowheads="1"/>
          </p:cNvSpPr>
          <p:nvPr/>
        </p:nvSpPr>
        <p:spPr bwMode="auto">
          <a:xfrm>
            <a:off x="6521450" y="4584700"/>
            <a:ext cx="46038" cy="46038"/>
          </a:xfrm>
          <a:prstGeom prst="ellipse">
            <a:avLst/>
          </a:prstGeom>
          <a:solidFill>
            <a:srgbClr val="FFFF99"/>
          </a:solidFill>
          <a:ln w="9525">
            <a:solidFill>
              <a:schemeClr val="tx1"/>
            </a:solidFill>
            <a:round/>
          </a:ln>
        </p:spPr>
        <p:txBody>
          <a:bodyPr wrap="none" anchor="ctr"/>
          <a:lstStyle/>
          <a:p>
            <a:endParaRPr lang="en-IN"/>
          </a:p>
        </p:txBody>
      </p:sp>
      <p:sp>
        <p:nvSpPr>
          <p:cNvPr id="44136" name="Oval 104"/>
          <p:cNvSpPr>
            <a:spLocks noChangeArrowheads="1"/>
          </p:cNvSpPr>
          <p:nvPr/>
        </p:nvSpPr>
        <p:spPr bwMode="auto">
          <a:xfrm>
            <a:off x="6116638" y="4319588"/>
            <a:ext cx="46037" cy="46037"/>
          </a:xfrm>
          <a:prstGeom prst="ellipse">
            <a:avLst/>
          </a:prstGeom>
          <a:solidFill>
            <a:srgbClr val="FFFF99"/>
          </a:solidFill>
          <a:ln w="9525">
            <a:solidFill>
              <a:schemeClr val="tx1"/>
            </a:solidFill>
            <a:round/>
          </a:ln>
        </p:spPr>
        <p:txBody>
          <a:bodyPr wrap="none" anchor="ctr"/>
          <a:lstStyle/>
          <a:p>
            <a:endParaRPr lang="en-IN"/>
          </a:p>
        </p:txBody>
      </p:sp>
      <p:sp>
        <p:nvSpPr>
          <p:cNvPr id="44137" name="Oval 105"/>
          <p:cNvSpPr>
            <a:spLocks noChangeArrowheads="1"/>
          </p:cNvSpPr>
          <p:nvPr/>
        </p:nvSpPr>
        <p:spPr bwMode="auto">
          <a:xfrm>
            <a:off x="3905250" y="45910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44138" name="Oval 106"/>
          <p:cNvSpPr>
            <a:spLocks noChangeArrowheads="1"/>
          </p:cNvSpPr>
          <p:nvPr/>
        </p:nvSpPr>
        <p:spPr bwMode="auto">
          <a:xfrm>
            <a:off x="4249738" y="478631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44139" name="Oval 107"/>
          <p:cNvSpPr>
            <a:spLocks noChangeArrowheads="1"/>
          </p:cNvSpPr>
          <p:nvPr/>
        </p:nvSpPr>
        <p:spPr bwMode="auto">
          <a:xfrm>
            <a:off x="4356100" y="4854575"/>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44140" name="Text Box 108"/>
          <p:cNvSpPr txBox="1">
            <a:spLocks noChangeArrowheads="1"/>
          </p:cNvSpPr>
          <p:nvPr/>
        </p:nvSpPr>
        <p:spPr bwMode="auto">
          <a:xfrm>
            <a:off x="7569200" y="4075113"/>
            <a:ext cx="490538" cy="244475"/>
          </a:xfrm>
          <a:prstGeom prst="rect">
            <a:avLst/>
          </a:prstGeom>
          <a:noFill/>
          <a:ln w="9525">
            <a:noFill/>
            <a:miter lim="800000"/>
          </a:ln>
        </p:spPr>
        <p:txBody>
          <a:bodyPr>
            <a:spAutoFit/>
          </a:bodyPr>
          <a:lstStyle/>
          <a:p>
            <a:pPr>
              <a:spcBef>
                <a:spcPct val="50000"/>
              </a:spcBef>
            </a:pPr>
            <a:r>
              <a:rPr lang="en-US" sz="1000" b="1"/>
              <a:t>1</a:t>
            </a:r>
            <a:r>
              <a:rPr lang="en-US" sz="1000" b="1" baseline="-25000"/>
              <a:t>1</a:t>
            </a:r>
            <a:endParaRPr lang="en-US" sz="1000" b="1"/>
          </a:p>
        </p:txBody>
      </p:sp>
      <p:sp>
        <p:nvSpPr>
          <p:cNvPr id="44141" name="Text Box 109"/>
          <p:cNvSpPr txBox="1">
            <a:spLocks noChangeArrowheads="1"/>
          </p:cNvSpPr>
          <p:nvPr/>
        </p:nvSpPr>
        <p:spPr bwMode="auto">
          <a:xfrm>
            <a:off x="7815263" y="4495800"/>
            <a:ext cx="490537" cy="244475"/>
          </a:xfrm>
          <a:prstGeom prst="rect">
            <a:avLst/>
          </a:prstGeom>
          <a:noFill/>
          <a:ln w="9525">
            <a:noFill/>
            <a:miter lim="800000"/>
          </a:ln>
        </p:spPr>
        <p:txBody>
          <a:bodyPr>
            <a:spAutoFit/>
          </a:bodyPr>
          <a:lstStyle/>
          <a:p>
            <a:pPr>
              <a:spcBef>
                <a:spcPct val="50000"/>
              </a:spcBef>
            </a:pPr>
            <a:r>
              <a:rPr lang="en-US" sz="1000" b="1"/>
              <a:t>2</a:t>
            </a:r>
            <a:r>
              <a:rPr lang="en-US" sz="1000" b="1" baseline="-25000"/>
              <a:t>1</a:t>
            </a:r>
            <a:endParaRPr lang="en-US" sz="1000" b="1"/>
          </a:p>
        </p:txBody>
      </p:sp>
      <p:sp>
        <p:nvSpPr>
          <p:cNvPr id="44142" name="Text Box 110"/>
          <p:cNvSpPr txBox="1">
            <a:spLocks noChangeArrowheads="1"/>
          </p:cNvSpPr>
          <p:nvPr/>
        </p:nvSpPr>
        <p:spPr bwMode="auto">
          <a:xfrm>
            <a:off x="7767638" y="4778375"/>
            <a:ext cx="490537" cy="244475"/>
          </a:xfrm>
          <a:prstGeom prst="rect">
            <a:avLst/>
          </a:prstGeom>
          <a:noFill/>
          <a:ln w="9525">
            <a:noFill/>
            <a:miter lim="800000"/>
          </a:ln>
        </p:spPr>
        <p:txBody>
          <a:bodyPr>
            <a:spAutoFit/>
          </a:bodyPr>
          <a:lstStyle/>
          <a:p>
            <a:pPr>
              <a:spcBef>
                <a:spcPct val="50000"/>
              </a:spcBef>
            </a:pPr>
            <a:r>
              <a:rPr lang="en-US" sz="1000" b="1"/>
              <a:t>3</a:t>
            </a:r>
            <a:r>
              <a:rPr lang="en-US" sz="1000" b="1" baseline="-25000"/>
              <a:t>1</a:t>
            </a:r>
            <a:endParaRPr lang="en-US" sz="1000" b="1"/>
          </a:p>
        </p:txBody>
      </p:sp>
      <p:sp>
        <p:nvSpPr>
          <p:cNvPr id="44143" name="Text Box 111"/>
          <p:cNvSpPr txBox="1">
            <a:spLocks noChangeArrowheads="1"/>
          </p:cNvSpPr>
          <p:nvPr/>
        </p:nvSpPr>
        <p:spPr bwMode="auto">
          <a:xfrm>
            <a:off x="7435850" y="4900613"/>
            <a:ext cx="493713" cy="244475"/>
          </a:xfrm>
          <a:prstGeom prst="rect">
            <a:avLst/>
          </a:prstGeom>
          <a:noFill/>
          <a:ln w="9525">
            <a:noFill/>
            <a:miter lim="800000"/>
          </a:ln>
        </p:spPr>
        <p:txBody>
          <a:bodyPr>
            <a:spAutoFit/>
          </a:bodyPr>
          <a:lstStyle/>
          <a:p>
            <a:pPr>
              <a:spcBef>
                <a:spcPct val="50000"/>
              </a:spcBef>
            </a:pPr>
            <a:r>
              <a:rPr lang="en-US" sz="1000" b="1"/>
              <a:t>4</a:t>
            </a:r>
            <a:r>
              <a:rPr lang="en-US" sz="1000" b="1" baseline="-25000"/>
              <a:t>1</a:t>
            </a:r>
            <a:endParaRPr lang="en-US" sz="1000" b="1"/>
          </a:p>
        </p:txBody>
      </p:sp>
      <p:sp>
        <p:nvSpPr>
          <p:cNvPr id="44144" name="Text Box 112"/>
          <p:cNvSpPr txBox="1">
            <a:spLocks noChangeArrowheads="1"/>
          </p:cNvSpPr>
          <p:nvPr/>
        </p:nvSpPr>
        <p:spPr bwMode="auto">
          <a:xfrm>
            <a:off x="6945313" y="4848225"/>
            <a:ext cx="490537" cy="244475"/>
          </a:xfrm>
          <a:prstGeom prst="rect">
            <a:avLst/>
          </a:prstGeom>
          <a:noFill/>
          <a:ln w="9525">
            <a:noFill/>
            <a:miter lim="800000"/>
          </a:ln>
        </p:spPr>
        <p:txBody>
          <a:bodyPr>
            <a:spAutoFit/>
          </a:bodyPr>
          <a:lstStyle/>
          <a:p>
            <a:pPr>
              <a:spcBef>
                <a:spcPct val="50000"/>
              </a:spcBef>
            </a:pPr>
            <a:r>
              <a:rPr lang="en-US" sz="1000" b="1"/>
              <a:t>5</a:t>
            </a:r>
            <a:r>
              <a:rPr lang="en-US" sz="1000" b="1" baseline="-25000"/>
              <a:t>1</a:t>
            </a:r>
            <a:endParaRPr lang="en-US" sz="1000" b="1"/>
          </a:p>
        </p:txBody>
      </p:sp>
      <p:sp>
        <p:nvSpPr>
          <p:cNvPr id="44145" name="Text Box 113"/>
          <p:cNvSpPr txBox="1">
            <a:spLocks noChangeArrowheads="1"/>
          </p:cNvSpPr>
          <p:nvPr/>
        </p:nvSpPr>
        <p:spPr bwMode="auto">
          <a:xfrm>
            <a:off x="6370638" y="4603750"/>
            <a:ext cx="490537" cy="244475"/>
          </a:xfrm>
          <a:prstGeom prst="rect">
            <a:avLst/>
          </a:prstGeom>
          <a:noFill/>
          <a:ln w="9525">
            <a:noFill/>
            <a:miter lim="800000"/>
          </a:ln>
        </p:spPr>
        <p:txBody>
          <a:bodyPr>
            <a:spAutoFit/>
          </a:bodyPr>
          <a:lstStyle/>
          <a:p>
            <a:pPr>
              <a:spcBef>
                <a:spcPct val="50000"/>
              </a:spcBef>
            </a:pPr>
            <a:r>
              <a:rPr lang="en-US" sz="1000" b="1"/>
              <a:t>6</a:t>
            </a:r>
            <a:r>
              <a:rPr lang="en-US" sz="1000" b="1" baseline="-25000"/>
              <a:t>1</a:t>
            </a:r>
            <a:endParaRPr lang="en-US" sz="1000" b="1"/>
          </a:p>
        </p:txBody>
      </p:sp>
      <p:sp>
        <p:nvSpPr>
          <p:cNvPr id="44146" name="Text Box 114"/>
          <p:cNvSpPr txBox="1">
            <a:spLocks noChangeArrowheads="1"/>
          </p:cNvSpPr>
          <p:nvPr/>
        </p:nvSpPr>
        <p:spPr bwMode="auto">
          <a:xfrm>
            <a:off x="5880100" y="4090988"/>
            <a:ext cx="490538" cy="244475"/>
          </a:xfrm>
          <a:prstGeom prst="rect">
            <a:avLst/>
          </a:prstGeom>
          <a:noFill/>
          <a:ln w="9525">
            <a:noFill/>
            <a:miter lim="800000"/>
          </a:ln>
        </p:spPr>
        <p:txBody>
          <a:bodyPr>
            <a:spAutoFit/>
          </a:bodyPr>
          <a:lstStyle/>
          <a:p>
            <a:pPr>
              <a:spcBef>
                <a:spcPct val="50000"/>
              </a:spcBef>
            </a:pPr>
            <a:r>
              <a:rPr lang="en-US" sz="1000" b="1"/>
              <a:t>7</a:t>
            </a:r>
            <a:r>
              <a:rPr lang="en-US" sz="1000" b="1" baseline="-25000"/>
              <a:t>1</a:t>
            </a:r>
            <a:endParaRPr lang="en-US" sz="1000" b="1"/>
          </a:p>
        </p:txBody>
      </p:sp>
      <p:sp>
        <p:nvSpPr>
          <p:cNvPr id="44147" name="Line 115"/>
          <p:cNvSpPr>
            <a:spLocks noChangeShapeType="1"/>
          </p:cNvSpPr>
          <p:nvPr/>
        </p:nvSpPr>
        <p:spPr bwMode="auto">
          <a:xfrm flipH="1">
            <a:off x="1276350" y="4060825"/>
            <a:ext cx="474663" cy="0"/>
          </a:xfrm>
          <a:prstGeom prst="line">
            <a:avLst/>
          </a:prstGeom>
          <a:noFill/>
          <a:ln w="9525">
            <a:solidFill>
              <a:schemeClr val="tx1"/>
            </a:solidFill>
            <a:round/>
          </a:ln>
        </p:spPr>
        <p:txBody>
          <a:bodyPr/>
          <a:lstStyle/>
          <a:p>
            <a:endParaRPr lang="en-IN"/>
          </a:p>
        </p:txBody>
      </p:sp>
      <p:sp>
        <p:nvSpPr>
          <p:cNvPr id="44150" name="Line 118"/>
          <p:cNvSpPr>
            <a:spLocks noChangeShapeType="1"/>
          </p:cNvSpPr>
          <p:nvPr/>
        </p:nvSpPr>
        <p:spPr bwMode="auto">
          <a:xfrm flipH="1">
            <a:off x="1276350" y="1887538"/>
            <a:ext cx="474663" cy="0"/>
          </a:xfrm>
          <a:prstGeom prst="line">
            <a:avLst/>
          </a:prstGeom>
          <a:noFill/>
          <a:ln w="9525">
            <a:solidFill>
              <a:schemeClr val="tx1"/>
            </a:solidFill>
            <a:round/>
          </a:ln>
        </p:spPr>
        <p:txBody>
          <a:bodyPr/>
          <a:lstStyle/>
          <a:p>
            <a:endParaRPr lang="en-IN"/>
          </a:p>
        </p:txBody>
      </p:sp>
      <p:sp>
        <p:nvSpPr>
          <p:cNvPr id="44151" name="Line 119"/>
          <p:cNvSpPr>
            <a:spLocks noChangeShapeType="1"/>
          </p:cNvSpPr>
          <p:nvPr/>
        </p:nvSpPr>
        <p:spPr bwMode="auto">
          <a:xfrm>
            <a:off x="1419225" y="1887538"/>
            <a:ext cx="0" cy="2181225"/>
          </a:xfrm>
          <a:prstGeom prst="line">
            <a:avLst/>
          </a:prstGeom>
          <a:noFill/>
          <a:ln w="9525">
            <a:solidFill>
              <a:schemeClr val="tx1"/>
            </a:solidFill>
            <a:round/>
            <a:headEnd type="triangle" w="med" len="med"/>
            <a:tailEnd type="triangle" w="med" len="med"/>
          </a:ln>
        </p:spPr>
        <p:txBody>
          <a:bodyPr/>
          <a:lstStyle/>
          <a:p>
            <a:endParaRPr lang="en-IN"/>
          </a:p>
        </p:txBody>
      </p:sp>
      <p:sp>
        <p:nvSpPr>
          <p:cNvPr id="44152" name="Text Box 120"/>
          <p:cNvSpPr txBox="1">
            <a:spLocks noChangeArrowheads="1"/>
          </p:cNvSpPr>
          <p:nvPr/>
        </p:nvSpPr>
        <p:spPr bwMode="auto">
          <a:xfrm rot="-5400000">
            <a:off x="921543" y="2882107"/>
            <a:ext cx="709613" cy="336550"/>
          </a:xfrm>
          <a:prstGeom prst="rect">
            <a:avLst/>
          </a:prstGeom>
          <a:noFill/>
          <a:ln w="9525">
            <a:noFill/>
            <a:miter lim="800000"/>
          </a:ln>
        </p:spPr>
        <p:txBody>
          <a:bodyPr>
            <a:spAutoFit/>
          </a:bodyPr>
          <a:lstStyle/>
          <a:p>
            <a:pPr>
              <a:spcBef>
                <a:spcPct val="50000"/>
              </a:spcBef>
            </a:pPr>
            <a:r>
              <a:rPr lang="en-US" sz="1600">
                <a:cs typeface="Arial" panose="02080604020202020204" pitchFamily="34" charset="0"/>
              </a:rPr>
              <a:t>Ø 80</a:t>
            </a:r>
            <a:endParaRPr lang="en-US" sz="1600">
              <a:cs typeface="Arial" panose="02080604020202020204" pitchFamily="34" charset="0"/>
            </a:endParaRPr>
          </a:p>
        </p:txBody>
      </p:sp>
      <p:sp>
        <p:nvSpPr>
          <p:cNvPr id="44153" name="Text Box 121"/>
          <p:cNvSpPr txBox="1">
            <a:spLocks noChangeArrowheads="1"/>
          </p:cNvSpPr>
          <p:nvPr/>
        </p:nvSpPr>
        <p:spPr bwMode="auto">
          <a:xfrm>
            <a:off x="835025" y="1066800"/>
            <a:ext cx="1831975" cy="457200"/>
          </a:xfrm>
          <a:prstGeom prst="rect">
            <a:avLst/>
          </a:prstGeom>
          <a:noFill/>
          <a:ln w="9525">
            <a:noFill/>
            <a:miter lim="800000"/>
          </a:ln>
        </p:spPr>
        <p:txBody>
          <a:bodyPr>
            <a:spAutoFit/>
          </a:bodyPr>
          <a:lstStyle/>
          <a:p>
            <a:pPr>
              <a:spcBef>
                <a:spcPct val="50000"/>
              </a:spcBef>
            </a:pPr>
            <a:r>
              <a:rPr lang="en-US" sz="1200" b="1">
                <a:solidFill>
                  <a:srgbClr val="00FF00"/>
                </a:solidFill>
              </a:rPr>
              <a:t>Plane in the V.P. with straight edge </a:t>
            </a:r>
            <a:r>
              <a:rPr lang="en-US" sz="1200" b="1">
                <a:solidFill>
                  <a:srgbClr val="00FF00"/>
                </a:solidFill>
                <a:cs typeface="Arial" panose="02080604020202020204" pitchFamily="34" charset="0"/>
              </a:rPr>
              <a:t>┴ to H.P</a:t>
            </a:r>
            <a:endParaRPr lang="en-US" sz="1200" b="1">
              <a:solidFill>
                <a:srgbClr val="00FF00"/>
              </a:solidFill>
              <a:cs typeface="Arial" panose="02080604020202020204" pitchFamily="34" charset="0"/>
            </a:endParaRPr>
          </a:p>
        </p:txBody>
      </p:sp>
      <p:sp>
        <p:nvSpPr>
          <p:cNvPr id="44154" name="Text Box 122"/>
          <p:cNvSpPr txBox="1">
            <a:spLocks noChangeArrowheads="1"/>
          </p:cNvSpPr>
          <p:nvPr/>
        </p:nvSpPr>
        <p:spPr bwMode="auto">
          <a:xfrm>
            <a:off x="2905125" y="884238"/>
            <a:ext cx="2416175" cy="639762"/>
          </a:xfrm>
          <a:prstGeom prst="rect">
            <a:avLst/>
          </a:prstGeom>
          <a:noFill/>
          <a:ln w="9525">
            <a:noFill/>
            <a:miter lim="800000"/>
          </a:ln>
        </p:spPr>
        <p:txBody>
          <a:bodyPr>
            <a:spAutoFit/>
          </a:bodyPr>
          <a:lstStyle/>
          <a:p>
            <a:pPr>
              <a:spcBef>
                <a:spcPct val="50000"/>
              </a:spcBef>
            </a:pPr>
            <a:r>
              <a:rPr lang="en-US" sz="1200" b="1">
                <a:solidFill>
                  <a:srgbClr val="00FF00"/>
                </a:solidFill>
              </a:rPr>
              <a:t>Plane inclined at 30</a:t>
            </a:r>
            <a:r>
              <a:rPr lang="en-US" sz="1200" b="1">
                <a:solidFill>
                  <a:srgbClr val="00FF00"/>
                </a:solidFill>
                <a:cs typeface="Arial" panose="02080604020202020204" pitchFamily="34" charset="0"/>
              </a:rPr>
              <a:t>º </a:t>
            </a:r>
            <a:r>
              <a:rPr lang="en-US" sz="1200" b="1">
                <a:solidFill>
                  <a:srgbClr val="00FF00"/>
                </a:solidFill>
              </a:rPr>
              <a:t>to the V.P. and straight edge in the H.P.</a:t>
            </a:r>
            <a:endParaRPr lang="en-US" sz="1200" b="1">
              <a:solidFill>
                <a:srgbClr val="00FF00"/>
              </a:solidFill>
              <a:cs typeface="Arial" panose="02080604020202020204" pitchFamily="34" charset="0"/>
            </a:endParaRPr>
          </a:p>
        </p:txBody>
      </p:sp>
      <p:sp>
        <p:nvSpPr>
          <p:cNvPr id="44155" name="Text Box 123"/>
          <p:cNvSpPr txBox="1">
            <a:spLocks noChangeArrowheads="1"/>
          </p:cNvSpPr>
          <p:nvPr/>
        </p:nvSpPr>
        <p:spPr bwMode="auto">
          <a:xfrm>
            <a:off x="5795963" y="1038225"/>
            <a:ext cx="2105025" cy="457200"/>
          </a:xfrm>
          <a:prstGeom prst="rect">
            <a:avLst/>
          </a:prstGeom>
          <a:noFill/>
          <a:ln w="9525">
            <a:noFill/>
            <a:miter lim="800000"/>
          </a:ln>
        </p:spPr>
        <p:txBody>
          <a:bodyPr>
            <a:spAutoFit/>
          </a:bodyPr>
          <a:lstStyle/>
          <a:p>
            <a:pPr>
              <a:spcBef>
                <a:spcPct val="50000"/>
              </a:spcBef>
            </a:pPr>
            <a:r>
              <a:rPr lang="en-US" sz="1200" b="1">
                <a:solidFill>
                  <a:srgbClr val="00FF00"/>
                </a:solidFill>
              </a:rPr>
              <a:t>St.edge in V.P</a:t>
            </a:r>
            <a:r>
              <a:rPr lang="en-US" sz="1200" b="1">
                <a:solidFill>
                  <a:srgbClr val="00FF00"/>
                </a:solidFill>
                <a:cs typeface="Arial" panose="02080604020202020204" pitchFamily="34" charset="0"/>
              </a:rPr>
              <a:t>. and inclined at 45º to the H.P.</a:t>
            </a:r>
            <a:endParaRPr lang="en-US" sz="1200" b="1">
              <a:solidFill>
                <a:srgbClr val="00FF00"/>
              </a:solidFill>
              <a:cs typeface="Arial" panose="02080604020202020204" pitchFamily="34" charset="0"/>
            </a:endParaRPr>
          </a:p>
        </p:txBody>
      </p:sp>
      <p:sp>
        <p:nvSpPr>
          <p:cNvPr id="5" name="Text Box 4"/>
          <p:cNvSpPr txBox="1"/>
          <p:nvPr/>
        </p:nvSpPr>
        <p:spPr>
          <a:xfrm>
            <a:off x="697865" y="5664200"/>
            <a:ext cx="7524115" cy="922020"/>
          </a:xfrm>
          <a:prstGeom prst="rect">
            <a:avLst/>
          </a:prstGeom>
          <a:noFill/>
        </p:spPr>
        <p:txBody>
          <a:bodyPr wrap="square" rtlCol="0" anchor="t">
            <a:spAutoFit/>
          </a:bodyPr>
          <a:p>
            <a:r>
              <a:rPr lang="en-US"/>
              <a:t>A semicircular plate of 80mm diameter has its straight edge in the VP and inclined at 45 to HP. The surface of the plate makes an angle of 30 with the VP. Draw its projections.</a:t>
            </a: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4035"/>
                                        </p:tgtEl>
                                        <p:attrNameLst>
                                          <p:attrName>style.visibility</p:attrName>
                                        </p:attrNameLst>
                                      </p:cBhvr>
                                      <p:to>
                                        <p:strVal val="visible"/>
                                      </p:to>
                                    </p:set>
                                    <p:animEffect transition="in" filter="wipe(left)">
                                      <p:cBhvr>
                                        <p:cTn id="7" dur="500"/>
                                        <p:tgtEl>
                                          <p:spTgt spid="44035"/>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44036"/>
                                        </p:tgtEl>
                                        <p:attrNameLst>
                                          <p:attrName>style.visibility</p:attrName>
                                        </p:attrNameLst>
                                      </p:cBhvr>
                                      <p:to>
                                        <p:strVal val="visible"/>
                                      </p:to>
                                    </p:set>
                                    <p:anim calcmode="lin" valueType="num">
                                      <p:cBhvr>
                                        <p:cTn id="12" dur="500" fill="hold"/>
                                        <p:tgtEl>
                                          <p:spTgt spid="44036"/>
                                        </p:tgtEl>
                                        <p:attrNameLst>
                                          <p:attrName>ppt_w</p:attrName>
                                        </p:attrNameLst>
                                      </p:cBhvr>
                                      <p:tavLst>
                                        <p:tav tm="0">
                                          <p:val>
                                            <p:fltVal val="0"/>
                                          </p:val>
                                        </p:tav>
                                        <p:tav tm="100000">
                                          <p:val>
                                            <p:strVal val="#ppt_w"/>
                                          </p:val>
                                        </p:tav>
                                      </p:tavLst>
                                    </p:anim>
                                    <p:anim calcmode="lin" valueType="num">
                                      <p:cBhvr>
                                        <p:cTn id="13" dur="500" fill="hold"/>
                                        <p:tgtEl>
                                          <p:spTgt spid="44036"/>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44037"/>
                                        </p:tgtEl>
                                        <p:attrNameLst>
                                          <p:attrName>style.visibility</p:attrName>
                                        </p:attrNameLst>
                                      </p:cBhvr>
                                      <p:to>
                                        <p:strVal val="visible"/>
                                      </p:to>
                                    </p:set>
                                    <p:anim calcmode="lin" valueType="num">
                                      <p:cBhvr>
                                        <p:cTn id="18" dur="500" fill="hold"/>
                                        <p:tgtEl>
                                          <p:spTgt spid="44037"/>
                                        </p:tgtEl>
                                        <p:attrNameLst>
                                          <p:attrName>ppt_w</p:attrName>
                                        </p:attrNameLst>
                                      </p:cBhvr>
                                      <p:tavLst>
                                        <p:tav tm="0">
                                          <p:val>
                                            <p:fltVal val="0"/>
                                          </p:val>
                                        </p:tav>
                                        <p:tav tm="100000">
                                          <p:val>
                                            <p:strVal val="#ppt_w"/>
                                          </p:val>
                                        </p:tav>
                                      </p:tavLst>
                                    </p:anim>
                                    <p:anim calcmode="lin" valueType="num">
                                      <p:cBhvr>
                                        <p:cTn id="19" dur="500" fill="hold"/>
                                        <p:tgtEl>
                                          <p:spTgt spid="44037"/>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44153"/>
                                        </p:tgtEl>
                                        <p:attrNameLst>
                                          <p:attrName>style.visibility</p:attrName>
                                        </p:attrNameLst>
                                      </p:cBhvr>
                                      <p:to>
                                        <p:strVal val="visible"/>
                                      </p:to>
                                    </p:set>
                                    <p:anim calcmode="lin" valueType="num">
                                      <p:cBhvr>
                                        <p:cTn id="24" dur="500" fill="hold"/>
                                        <p:tgtEl>
                                          <p:spTgt spid="44153"/>
                                        </p:tgtEl>
                                        <p:attrNameLst>
                                          <p:attrName>ppt_w</p:attrName>
                                        </p:attrNameLst>
                                      </p:cBhvr>
                                      <p:tavLst>
                                        <p:tav tm="0">
                                          <p:val>
                                            <p:fltVal val="0"/>
                                          </p:val>
                                        </p:tav>
                                        <p:tav tm="100000">
                                          <p:val>
                                            <p:strVal val="#ppt_w"/>
                                          </p:val>
                                        </p:tav>
                                      </p:tavLst>
                                    </p:anim>
                                    <p:anim calcmode="lin" valueType="num">
                                      <p:cBhvr>
                                        <p:cTn id="25" dur="500" fill="hold"/>
                                        <p:tgtEl>
                                          <p:spTgt spid="44153"/>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44038"/>
                                        </p:tgtEl>
                                        <p:attrNameLst>
                                          <p:attrName>style.visibility</p:attrName>
                                        </p:attrNameLst>
                                      </p:cBhvr>
                                      <p:to>
                                        <p:strVal val="visible"/>
                                      </p:to>
                                    </p:set>
                                    <p:animEffect transition="in" filter="wipe(down)">
                                      <p:cBhvr>
                                        <p:cTn id="30" dur="500"/>
                                        <p:tgtEl>
                                          <p:spTgt spid="4403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44039"/>
                                        </p:tgtEl>
                                        <p:attrNameLst>
                                          <p:attrName>style.visibility</p:attrName>
                                        </p:attrNameLst>
                                      </p:cBhvr>
                                      <p:to>
                                        <p:strVal val="visible"/>
                                      </p:to>
                                    </p:set>
                                    <p:animEffect transition="in" filter="wipe(down)">
                                      <p:cBhvr>
                                        <p:cTn id="33" dur="500"/>
                                        <p:tgtEl>
                                          <p:spTgt spid="44039"/>
                                        </p:tgtEl>
                                      </p:cBhvr>
                                    </p:animEffect>
                                  </p:childTnLst>
                                </p:cTn>
                              </p:par>
                            </p:childTnLst>
                          </p:cTn>
                        </p:par>
                      </p:childTnLst>
                    </p:cTn>
                  </p:par>
                  <p:par>
                    <p:cTn id="34" fill="hold">
                      <p:stCondLst>
                        <p:cond delay="indefinite"/>
                      </p:stCondLst>
                      <p:childTnLst>
                        <p:par>
                          <p:cTn id="35" fill="hold">
                            <p:stCondLst>
                              <p:cond delay="0"/>
                            </p:stCondLst>
                            <p:childTnLst>
                              <p:par>
                                <p:cTn id="36" presetID="23" presetClass="entr" presetSubtype="16" fill="hold" nodeType="clickEffect">
                                  <p:stCondLst>
                                    <p:cond delay="0"/>
                                  </p:stCondLst>
                                  <p:childTnLst>
                                    <p:set>
                                      <p:cBhvr>
                                        <p:cTn id="37" dur="1" fill="hold">
                                          <p:stCondLst>
                                            <p:cond delay="0"/>
                                          </p:stCondLst>
                                        </p:cTn>
                                        <p:tgtEl>
                                          <p:spTgt spid="2"/>
                                        </p:tgtEl>
                                        <p:attrNameLst>
                                          <p:attrName>style.visibility</p:attrName>
                                        </p:attrNameLst>
                                      </p:cBhvr>
                                      <p:to>
                                        <p:strVal val="visible"/>
                                      </p:to>
                                    </p:set>
                                    <p:anim calcmode="lin" valueType="num">
                                      <p:cBhvr>
                                        <p:cTn id="38" dur="500" fill="hold"/>
                                        <p:tgtEl>
                                          <p:spTgt spid="2"/>
                                        </p:tgtEl>
                                        <p:attrNameLst>
                                          <p:attrName>ppt_w</p:attrName>
                                        </p:attrNameLst>
                                      </p:cBhvr>
                                      <p:tavLst>
                                        <p:tav tm="0">
                                          <p:val>
                                            <p:fltVal val="0"/>
                                          </p:val>
                                        </p:tav>
                                        <p:tav tm="100000">
                                          <p:val>
                                            <p:strVal val="#ppt_w"/>
                                          </p:val>
                                        </p:tav>
                                      </p:tavLst>
                                    </p:anim>
                                    <p:anim calcmode="lin" valueType="num">
                                      <p:cBhvr>
                                        <p:cTn id="39"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44046"/>
                                        </p:tgtEl>
                                        <p:attrNameLst>
                                          <p:attrName>style.visibility</p:attrName>
                                        </p:attrNameLst>
                                      </p:cBhvr>
                                      <p:to>
                                        <p:strVal val="visible"/>
                                      </p:to>
                                    </p:set>
                                    <p:animEffect transition="in" filter="wipe(down)">
                                      <p:cBhvr>
                                        <p:cTn id="44" dur="500"/>
                                        <p:tgtEl>
                                          <p:spTgt spid="44046"/>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4047"/>
                                        </p:tgtEl>
                                        <p:attrNameLst>
                                          <p:attrName>style.visibility</p:attrName>
                                        </p:attrNameLst>
                                      </p:cBhvr>
                                      <p:to>
                                        <p:strVal val="visible"/>
                                      </p:to>
                                    </p:set>
                                    <p:animEffect transition="in" filter="wipe(down)">
                                      <p:cBhvr>
                                        <p:cTn id="47" dur="500"/>
                                        <p:tgtEl>
                                          <p:spTgt spid="44047"/>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4048"/>
                                        </p:tgtEl>
                                        <p:attrNameLst>
                                          <p:attrName>style.visibility</p:attrName>
                                        </p:attrNameLst>
                                      </p:cBhvr>
                                      <p:to>
                                        <p:strVal val="visible"/>
                                      </p:to>
                                    </p:set>
                                    <p:animEffect transition="in" filter="wipe(down)">
                                      <p:cBhvr>
                                        <p:cTn id="50" dur="500"/>
                                        <p:tgtEl>
                                          <p:spTgt spid="44048"/>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44049"/>
                                        </p:tgtEl>
                                        <p:attrNameLst>
                                          <p:attrName>style.visibility</p:attrName>
                                        </p:attrNameLst>
                                      </p:cBhvr>
                                      <p:to>
                                        <p:strVal val="visible"/>
                                      </p:to>
                                    </p:set>
                                    <p:animEffect transition="in" filter="wipe(down)">
                                      <p:cBhvr>
                                        <p:cTn id="53" dur="500"/>
                                        <p:tgtEl>
                                          <p:spTgt spid="44049"/>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44050"/>
                                        </p:tgtEl>
                                        <p:attrNameLst>
                                          <p:attrName>style.visibility</p:attrName>
                                        </p:attrNameLst>
                                      </p:cBhvr>
                                      <p:to>
                                        <p:strVal val="visible"/>
                                      </p:to>
                                    </p:set>
                                    <p:animEffect transition="in" filter="wipe(down)">
                                      <p:cBhvr>
                                        <p:cTn id="56" dur="500"/>
                                        <p:tgtEl>
                                          <p:spTgt spid="44050"/>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44051"/>
                                        </p:tgtEl>
                                        <p:attrNameLst>
                                          <p:attrName>style.visibility</p:attrName>
                                        </p:attrNameLst>
                                      </p:cBhvr>
                                      <p:to>
                                        <p:strVal val="visible"/>
                                      </p:to>
                                    </p:set>
                                    <p:animEffect transition="in" filter="wipe(down)">
                                      <p:cBhvr>
                                        <p:cTn id="59" dur="500"/>
                                        <p:tgtEl>
                                          <p:spTgt spid="44051"/>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44052"/>
                                        </p:tgtEl>
                                        <p:attrNameLst>
                                          <p:attrName>style.visibility</p:attrName>
                                        </p:attrNameLst>
                                      </p:cBhvr>
                                      <p:to>
                                        <p:strVal val="visible"/>
                                      </p:to>
                                    </p:set>
                                    <p:animEffect transition="in" filter="wipe(down)">
                                      <p:cBhvr>
                                        <p:cTn id="62" dur="500"/>
                                        <p:tgtEl>
                                          <p:spTgt spid="44052"/>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0" nodeType="clickEffect">
                                  <p:stCondLst>
                                    <p:cond delay="0"/>
                                  </p:stCondLst>
                                  <p:childTnLst>
                                    <p:set>
                                      <p:cBhvr>
                                        <p:cTn id="66" dur="1" fill="hold">
                                          <p:stCondLst>
                                            <p:cond delay="0"/>
                                          </p:stCondLst>
                                        </p:cTn>
                                        <p:tgtEl>
                                          <p:spTgt spid="44053"/>
                                        </p:tgtEl>
                                        <p:attrNameLst>
                                          <p:attrName>style.visibility</p:attrName>
                                        </p:attrNameLst>
                                      </p:cBhvr>
                                      <p:to>
                                        <p:strVal val="visible"/>
                                      </p:to>
                                    </p:set>
                                    <p:animEffect transition="in" filter="wipe(up)">
                                      <p:cBhvr>
                                        <p:cTn id="67" dur="500"/>
                                        <p:tgtEl>
                                          <p:spTgt spid="44053"/>
                                        </p:tgtEl>
                                      </p:cBhvr>
                                    </p:animEffect>
                                  </p:childTnLst>
                                </p:cTn>
                              </p:par>
                              <p:par>
                                <p:cTn id="68" presetID="22" presetClass="entr" presetSubtype="1" fill="hold" grpId="0" nodeType="withEffect">
                                  <p:stCondLst>
                                    <p:cond delay="0"/>
                                  </p:stCondLst>
                                  <p:childTnLst>
                                    <p:set>
                                      <p:cBhvr>
                                        <p:cTn id="69" dur="1" fill="hold">
                                          <p:stCondLst>
                                            <p:cond delay="0"/>
                                          </p:stCondLst>
                                        </p:cTn>
                                        <p:tgtEl>
                                          <p:spTgt spid="44054"/>
                                        </p:tgtEl>
                                        <p:attrNameLst>
                                          <p:attrName>style.visibility</p:attrName>
                                        </p:attrNameLst>
                                      </p:cBhvr>
                                      <p:to>
                                        <p:strVal val="visible"/>
                                      </p:to>
                                    </p:set>
                                    <p:animEffect transition="in" filter="wipe(up)">
                                      <p:cBhvr>
                                        <p:cTn id="70" dur="500"/>
                                        <p:tgtEl>
                                          <p:spTgt spid="44054"/>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44056"/>
                                        </p:tgtEl>
                                        <p:attrNameLst>
                                          <p:attrName>style.visibility</p:attrName>
                                        </p:attrNameLst>
                                      </p:cBhvr>
                                      <p:to>
                                        <p:strVal val="visible"/>
                                      </p:to>
                                    </p:set>
                                    <p:animEffect transition="in" filter="wipe(up)">
                                      <p:cBhvr>
                                        <p:cTn id="73" dur="500"/>
                                        <p:tgtEl>
                                          <p:spTgt spid="44056"/>
                                        </p:tgtEl>
                                      </p:cBhvr>
                                    </p:animEffect>
                                  </p:childTnLst>
                                </p:cTn>
                              </p:par>
                              <p:par>
                                <p:cTn id="74" presetID="22" presetClass="entr" presetSubtype="1" fill="hold" grpId="0" nodeType="withEffect">
                                  <p:stCondLst>
                                    <p:cond delay="0"/>
                                  </p:stCondLst>
                                  <p:childTnLst>
                                    <p:set>
                                      <p:cBhvr>
                                        <p:cTn id="75" dur="1" fill="hold">
                                          <p:stCondLst>
                                            <p:cond delay="0"/>
                                          </p:stCondLst>
                                        </p:cTn>
                                        <p:tgtEl>
                                          <p:spTgt spid="44055"/>
                                        </p:tgtEl>
                                        <p:attrNameLst>
                                          <p:attrName>style.visibility</p:attrName>
                                        </p:attrNameLst>
                                      </p:cBhvr>
                                      <p:to>
                                        <p:strVal val="visible"/>
                                      </p:to>
                                    </p:set>
                                    <p:animEffect transition="in" filter="wipe(up)">
                                      <p:cBhvr>
                                        <p:cTn id="76" dur="500"/>
                                        <p:tgtEl>
                                          <p:spTgt spid="44055"/>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44057"/>
                                        </p:tgtEl>
                                        <p:attrNameLst>
                                          <p:attrName>style.visibility</p:attrName>
                                        </p:attrNameLst>
                                      </p:cBhvr>
                                      <p:to>
                                        <p:strVal val="visible"/>
                                      </p:to>
                                    </p:set>
                                    <p:animEffect transition="in" filter="wipe(left)">
                                      <p:cBhvr>
                                        <p:cTn id="81" dur="500"/>
                                        <p:tgtEl>
                                          <p:spTgt spid="44057"/>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44058"/>
                                        </p:tgtEl>
                                        <p:attrNameLst>
                                          <p:attrName>style.visibility</p:attrName>
                                        </p:attrNameLst>
                                      </p:cBhvr>
                                      <p:to>
                                        <p:strVal val="visible"/>
                                      </p:to>
                                    </p:set>
                                    <p:animEffect transition="in" filter="wipe(down)">
                                      <p:cBhvr>
                                        <p:cTn id="86" dur="500"/>
                                        <p:tgtEl>
                                          <p:spTgt spid="44058"/>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44059"/>
                                        </p:tgtEl>
                                        <p:attrNameLst>
                                          <p:attrName>style.visibility</p:attrName>
                                        </p:attrNameLst>
                                      </p:cBhvr>
                                      <p:to>
                                        <p:strVal val="visible"/>
                                      </p:to>
                                    </p:set>
                                    <p:animEffect transition="in" filter="wipe(down)">
                                      <p:cBhvr>
                                        <p:cTn id="89" dur="500"/>
                                        <p:tgtEl>
                                          <p:spTgt spid="44059"/>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44060"/>
                                        </p:tgtEl>
                                        <p:attrNameLst>
                                          <p:attrName>style.visibility</p:attrName>
                                        </p:attrNameLst>
                                      </p:cBhvr>
                                      <p:to>
                                        <p:strVal val="visible"/>
                                      </p:to>
                                    </p:set>
                                    <p:animEffect transition="in" filter="wipe(down)">
                                      <p:cBhvr>
                                        <p:cTn id="92" dur="500"/>
                                        <p:tgtEl>
                                          <p:spTgt spid="44060"/>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44061"/>
                                        </p:tgtEl>
                                        <p:attrNameLst>
                                          <p:attrName>style.visibility</p:attrName>
                                        </p:attrNameLst>
                                      </p:cBhvr>
                                      <p:to>
                                        <p:strVal val="visible"/>
                                      </p:to>
                                    </p:set>
                                    <p:animEffect transition="in" filter="wipe(down)">
                                      <p:cBhvr>
                                        <p:cTn id="95" dur="500"/>
                                        <p:tgtEl>
                                          <p:spTgt spid="44061"/>
                                        </p:tgtEl>
                                      </p:cBhvr>
                                    </p:animEffec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44154"/>
                                        </p:tgtEl>
                                        <p:attrNameLst>
                                          <p:attrName>style.visibility</p:attrName>
                                        </p:attrNameLst>
                                      </p:cBhvr>
                                      <p:to>
                                        <p:strVal val="visible"/>
                                      </p:to>
                                    </p:se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grpId="0" nodeType="clickEffect">
                                  <p:stCondLst>
                                    <p:cond delay="0"/>
                                  </p:stCondLst>
                                  <p:childTnLst>
                                    <p:set>
                                      <p:cBhvr>
                                        <p:cTn id="103" dur="1" fill="hold">
                                          <p:stCondLst>
                                            <p:cond delay="0"/>
                                          </p:stCondLst>
                                        </p:cTn>
                                        <p:tgtEl>
                                          <p:spTgt spid="44062"/>
                                        </p:tgtEl>
                                        <p:attrNameLst>
                                          <p:attrName>style.visibility</p:attrName>
                                        </p:attrNameLst>
                                      </p:cBhvr>
                                      <p:to>
                                        <p:strVal val="visible"/>
                                      </p:to>
                                    </p:set>
                                    <p:animEffect transition="in" filter="wipe(left)">
                                      <p:cBhvr>
                                        <p:cTn id="104" dur="500"/>
                                        <p:tgtEl>
                                          <p:spTgt spid="44062"/>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grpId="0" nodeType="clickEffect">
                                  <p:stCondLst>
                                    <p:cond delay="0"/>
                                  </p:stCondLst>
                                  <p:childTnLst>
                                    <p:set>
                                      <p:cBhvr>
                                        <p:cTn id="108" dur="1" fill="hold">
                                          <p:stCondLst>
                                            <p:cond delay="0"/>
                                          </p:stCondLst>
                                        </p:cTn>
                                        <p:tgtEl>
                                          <p:spTgt spid="44063"/>
                                        </p:tgtEl>
                                        <p:attrNameLst>
                                          <p:attrName>style.visibility</p:attrName>
                                        </p:attrNameLst>
                                      </p:cBhvr>
                                      <p:to>
                                        <p:strVal val="visible"/>
                                      </p:to>
                                    </p:set>
                                    <p:animEffect transition="in" filter="wipe(down)">
                                      <p:cBhvr>
                                        <p:cTn id="109" dur="500"/>
                                        <p:tgtEl>
                                          <p:spTgt spid="44063"/>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grpId="0" nodeType="clickEffect">
                                  <p:stCondLst>
                                    <p:cond delay="0"/>
                                  </p:stCondLst>
                                  <p:childTnLst>
                                    <p:set>
                                      <p:cBhvr>
                                        <p:cTn id="113" dur="1" fill="hold">
                                          <p:stCondLst>
                                            <p:cond delay="0"/>
                                          </p:stCondLst>
                                        </p:cTn>
                                        <p:tgtEl>
                                          <p:spTgt spid="44064"/>
                                        </p:tgtEl>
                                        <p:attrNameLst>
                                          <p:attrName>style.visibility</p:attrName>
                                        </p:attrNameLst>
                                      </p:cBhvr>
                                      <p:to>
                                        <p:strVal val="visible"/>
                                      </p:to>
                                    </p:set>
                                    <p:animEffect transition="in" filter="wipe(down)">
                                      <p:cBhvr>
                                        <p:cTn id="114" dur="500"/>
                                        <p:tgtEl>
                                          <p:spTgt spid="44064"/>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44137"/>
                                        </p:tgtEl>
                                        <p:attrNameLst>
                                          <p:attrName>style.visibility</p:attrName>
                                        </p:attrNameLst>
                                      </p:cBhvr>
                                      <p:to>
                                        <p:strVal val="visible"/>
                                      </p:to>
                                    </p:set>
                                    <p:animEffect transition="in" filter="wipe(down)">
                                      <p:cBhvr>
                                        <p:cTn id="119" dur="500"/>
                                        <p:tgtEl>
                                          <p:spTgt spid="44137"/>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44138"/>
                                        </p:tgtEl>
                                        <p:attrNameLst>
                                          <p:attrName>style.visibility</p:attrName>
                                        </p:attrNameLst>
                                      </p:cBhvr>
                                      <p:to>
                                        <p:strVal val="visible"/>
                                      </p:to>
                                    </p:set>
                                    <p:animEffect transition="in" filter="wipe(down)">
                                      <p:cBhvr>
                                        <p:cTn id="122" dur="500"/>
                                        <p:tgtEl>
                                          <p:spTgt spid="44138"/>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44139"/>
                                        </p:tgtEl>
                                        <p:attrNameLst>
                                          <p:attrName>style.visibility</p:attrName>
                                        </p:attrNameLst>
                                      </p:cBhvr>
                                      <p:to>
                                        <p:strVal val="visible"/>
                                      </p:to>
                                    </p:set>
                                    <p:animEffect transition="in" filter="wipe(down)">
                                      <p:cBhvr>
                                        <p:cTn id="125" dur="500"/>
                                        <p:tgtEl>
                                          <p:spTgt spid="44139"/>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4" fill="hold" nodeType="clickEffect">
                                  <p:stCondLst>
                                    <p:cond delay="0"/>
                                  </p:stCondLst>
                                  <p:childTnLst>
                                    <p:set>
                                      <p:cBhvr>
                                        <p:cTn id="129" dur="1" fill="hold">
                                          <p:stCondLst>
                                            <p:cond delay="0"/>
                                          </p:stCondLst>
                                        </p:cTn>
                                        <p:tgtEl>
                                          <p:spTgt spid="3"/>
                                        </p:tgtEl>
                                        <p:attrNameLst>
                                          <p:attrName>style.visibility</p:attrName>
                                        </p:attrNameLst>
                                      </p:cBhvr>
                                      <p:to>
                                        <p:strVal val="visible"/>
                                      </p:to>
                                    </p:set>
                                    <p:animEffect transition="in" filter="wipe(down)">
                                      <p:cBhvr>
                                        <p:cTn id="130" dur="500"/>
                                        <p:tgtEl>
                                          <p:spTgt spid="3"/>
                                        </p:tgtEl>
                                      </p:cBhvr>
                                    </p:animEffect>
                                  </p:childTnLst>
                                </p:cTn>
                              </p:par>
                            </p:childTnLst>
                          </p:cTn>
                        </p:par>
                      </p:childTnLst>
                    </p:cTn>
                  </p:par>
                  <p:par>
                    <p:cTn id="131" fill="hold">
                      <p:stCondLst>
                        <p:cond delay="indefinite"/>
                      </p:stCondLst>
                      <p:childTnLst>
                        <p:par>
                          <p:cTn id="132" fill="hold">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44070"/>
                                        </p:tgtEl>
                                        <p:attrNameLst>
                                          <p:attrName>style.visibility</p:attrName>
                                        </p:attrNameLst>
                                      </p:cBhvr>
                                      <p:to>
                                        <p:strVal val="visible"/>
                                      </p:to>
                                    </p:set>
                                    <p:animEffect transition="in" filter="wipe(down)">
                                      <p:cBhvr>
                                        <p:cTn id="135" dur="500"/>
                                        <p:tgtEl>
                                          <p:spTgt spid="44070"/>
                                        </p:tgtEl>
                                      </p:cBhvr>
                                    </p:animEffect>
                                  </p:childTnLst>
                                </p:cTn>
                              </p:par>
                              <p:par>
                                <p:cTn id="136" presetID="22" presetClass="entr" presetSubtype="4" fill="hold" grpId="0" nodeType="withEffect">
                                  <p:stCondLst>
                                    <p:cond delay="0"/>
                                  </p:stCondLst>
                                  <p:childTnLst>
                                    <p:set>
                                      <p:cBhvr>
                                        <p:cTn id="137" dur="1" fill="hold">
                                          <p:stCondLst>
                                            <p:cond delay="0"/>
                                          </p:stCondLst>
                                        </p:cTn>
                                        <p:tgtEl>
                                          <p:spTgt spid="44071"/>
                                        </p:tgtEl>
                                        <p:attrNameLst>
                                          <p:attrName>style.visibility</p:attrName>
                                        </p:attrNameLst>
                                      </p:cBhvr>
                                      <p:to>
                                        <p:strVal val="visible"/>
                                      </p:to>
                                    </p:set>
                                    <p:animEffect transition="in" filter="wipe(down)">
                                      <p:cBhvr>
                                        <p:cTn id="138" dur="500"/>
                                        <p:tgtEl>
                                          <p:spTgt spid="44071"/>
                                        </p:tgtEl>
                                      </p:cBhvr>
                                    </p:animEffect>
                                  </p:childTnLst>
                                </p:cTn>
                              </p:par>
                              <p:par>
                                <p:cTn id="139" presetID="22" presetClass="entr" presetSubtype="4" fill="hold" grpId="0" nodeType="withEffect">
                                  <p:stCondLst>
                                    <p:cond delay="0"/>
                                  </p:stCondLst>
                                  <p:childTnLst>
                                    <p:set>
                                      <p:cBhvr>
                                        <p:cTn id="140" dur="1" fill="hold">
                                          <p:stCondLst>
                                            <p:cond delay="0"/>
                                          </p:stCondLst>
                                        </p:cTn>
                                        <p:tgtEl>
                                          <p:spTgt spid="44072"/>
                                        </p:tgtEl>
                                        <p:attrNameLst>
                                          <p:attrName>style.visibility</p:attrName>
                                        </p:attrNameLst>
                                      </p:cBhvr>
                                      <p:to>
                                        <p:strVal val="visible"/>
                                      </p:to>
                                    </p:set>
                                    <p:animEffect transition="in" filter="wipe(down)">
                                      <p:cBhvr>
                                        <p:cTn id="141" dur="500"/>
                                        <p:tgtEl>
                                          <p:spTgt spid="44072"/>
                                        </p:tgtEl>
                                      </p:cBhvr>
                                    </p:animEffect>
                                  </p:childTnLst>
                                </p:cTn>
                              </p:par>
                              <p:par>
                                <p:cTn id="142" presetID="22" presetClass="entr" presetSubtype="4" fill="hold" grpId="0" nodeType="withEffect">
                                  <p:stCondLst>
                                    <p:cond delay="0"/>
                                  </p:stCondLst>
                                  <p:childTnLst>
                                    <p:set>
                                      <p:cBhvr>
                                        <p:cTn id="143" dur="1" fill="hold">
                                          <p:stCondLst>
                                            <p:cond delay="0"/>
                                          </p:stCondLst>
                                        </p:cTn>
                                        <p:tgtEl>
                                          <p:spTgt spid="44073"/>
                                        </p:tgtEl>
                                        <p:attrNameLst>
                                          <p:attrName>style.visibility</p:attrName>
                                        </p:attrNameLst>
                                      </p:cBhvr>
                                      <p:to>
                                        <p:strVal val="visible"/>
                                      </p:to>
                                    </p:set>
                                    <p:animEffect transition="in" filter="wipe(down)">
                                      <p:cBhvr>
                                        <p:cTn id="144" dur="500"/>
                                        <p:tgtEl>
                                          <p:spTgt spid="44073"/>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grpId="0" nodeType="clickEffect">
                                  <p:stCondLst>
                                    <p:cond delay="0"/>
                                  </p:stCondLst>
                                  <p:childTnLst>
                                    <p:set>
                                      <p:cBhvr>
                                        <p:cTn id="148" dur="1" fill="hold">
                                          <p:stCondLst>
                                            <p:cond delay="0"/>
                                          </p:stCondLst>
                                        </p:cTn>
                                        <p:tgtEl>
                                          <p:spTgt spid="44074"/>
                                        </p:tgtEl>
                                        <p:attrNameLst>
                                          <p:attrName>style.visibility</p:attrName>
                                        </p:attrNameLst>
                                      </p:cBhvr>
                                      <p:to>
                                        <p:strVal val="visible"/>
                                      </p:to>
                                    </p:set>
                                    <p:animEffect transition="in" filter="wipe(left)">
                                      <p:cBhvr>
                                        <p:cTn id="149" dur="500"/>
                                        <p:tgtEl>
                                          <p:spTgt spid="44074"/>
                                        </p:tgtEl>
                                      </p:cBhvr>
                                    </p:animEffect>
                                  </p:childTnLst>
                                </p:cTn>
                              </p:par>
                              <p:par>
                                <p:cTn id="150" presetID="22" presetClass="entr" presetSubtype="8" fill="hold" grpId="0" nodeType="withEffect">
                                  <p:stCondLst>
                                    <p:cond delay="0"/>
                                  </p:stCondLst>
                                  <p:childTnLst>
                                    <p:set>
                                      <p:cBhvr>
                                        <p:cTn id="151" dur="1" fill="hold">
                                          <p:stCondLst>
                                            <p:cond delay="0"/>
                                          </p:stCondLst>
                                        </p:cTn>
                                        <p:tgtEl>
                                          <p:spTgt spid="44075"/>
                                        </p:tgtEl>
                                        <p:attrNameLst>
                                          <p:attrName>style.visibility</p:attrName>
                                        </p:attrNameLst>
                                      </p:cBhvr>
                                      <p:to>
                                        <p:strVal val="visible"/>
                                      </p:to>
                                    </p:set>
                                    <p:animEffect transition="in" filter="wipe(left)">
                                      <p:cBhvr>
                                        <p:cTn id="152" dur="500"/>
                                        <p:tgtEl>
                                          <p:spTgt spid="44075"/>
                                        </p:tgtEl>
                                      </p:cBhvr>
                                    </p:animEffect>
                                  </p:childTnLst>
                                </p:cTn>
                              </p:par>
                              <p:par>
                                <p:cTn id="153" presetID="22" presetClass="entr" presetSubtype="8" fill="hold" grpId="0" nodeType="withEffect">
                                  <p:stCondLst>
                                    <p:cond delay="0"/>
                                  </p:stCondLst>
                                  <p:childTnLst>
                                    <p:set>
                                      <p:cBhvr>
                                        <p:cTn id="154" dur="1" fill="hold">
                                          <p:stCondLst>
                                            <p:cond delay="0"/>
                                          </p:stCondLst>
                                        </p:cTn>
                                        <p:tgtEl>
                                          <p:spTgt spid="44076"/>
                                        </p:tgtEl>
                                        <p:attrNameLst>
                                          <p:attrName>style.visibility</p:attrName>
                                        </p:attrNameLst>
                                      </p:cBhvr>
                                      <p:to>
                                        <p:strVal val="visible"/>
                                      </p:to>
                                    </p:set>
                                    <p:animEffect transition="in" filter="wipe(left)">
                                      <p:cBhvr>
                                        <p:cTn id="155" dur="500"/>
                                        <p:tgtEl>
                                          <p:spTgt spid="44076"/>
                                        </p:tgtEl>
                                      </p:cBhvr>
                                    </p:animEffect>
                                  </p:childTnLst>
                                </p:cTn>
                              </p:par>
                              <p:par>
                                <p:cTn id="156" presetID="22" presetClass="entr" presetSubtype="8" fill="hold" grpId="0" nodeType="withEffect">
                                  <p:stCondLst>
                                    <p:cond delay="0"/>
                                  </p:stCondLst>
                                  <p:childTnLst>
                                    <p:set>
                                      <p:cBhvr>
                                        <p:cTn id="157" dur="1" fill="hold">
                                          <p:stCondLst>
                                            <p:cond delay="0"/>
                                          </p:stCondLst>
                                        </p:cTn>
                                        <p:tgtEl>
                                          <p:spTgt spid="44077"/>
                                        </p:tgtEl>
                                        <p:attrNameLst>
                                          <p:attrName>style.visibility</p:attrName>
                                        </p:attrNameLst>
                                      </p:cBhvr>
                                      <p:to>
                                        <p:strVal val="visible"/>
                                      </p:to>
                                    </p:set>
                                    <p:animEffect transition="in" filter="wipe(left)">
                                      <p:cBhvr>
                                        <p:cTn id="158" dur="500"/>
                                        <p:tgtEl>
                                          <p:spTgt spid="44077"/>
                                        </p:tgtEl>
                                      </p:cBhvr>
                                    </p:animEffect>
                                  </p:childTnLst>
                                </p:cTn>
                              </p:par>
                              <p:par>
                                <p:cTn id="159" presetID="22" presetClass="entr" presetSubtype="8" fill="hold" grpId="0" nodeType="withEffect">
                                  <p:stCondLst>
                                    <p:cond delay="0"/>
                                  </p:stCondLst>
                                  <p:childTnLst>
                                    <p:set>
                                      <p:cBhvr>
                                        <p:cTn id="160" dur="1" fill="hold">
                                          <p:stCondLst>
                                            <p:cond delay="0"/>
                                          </p:stCondLst>
                                        </p:cTn>
                                        <p:tgtEl>
                                          <p:spTgt spid="44078"/>
                                        </p:tgtEl>
                                        <p:attrNameLst>
                                          <p:attrName>style.visibility</p:attrName>
                                        </p:attrNameLst>
                                      </p:cBhvr>
                                      <p:to>
                                        <p:strVal val="visible"/>
                                      </p:to>
                                    </p:set>
                                    <p:animEffect transition="in" filter="wipe(left)">
                                      <p:cBhvr>
                                        <p:cTn id="161" dur="500"/>
                                        <p:tgtEl>
                                          <p:spTgt spid="44078"/>
                                        </p:tgtEl>
                                      </p:cBhvr>
                                    </p:animEffect>
                                  </p:childTnLst>
                                </p:cTn>
                              </p:par>
                              <p:par>
                                <p:cTn id="162" presetID="22" presetClass="entr" presetSubtype="8" fill="hold" grpId="0" nodeType="withEffect">
                                  <p:stCondLst>
                                    <p:cond delay="0"/>
                                  </p:stCondLst>
                                  <p:childTnLst>
                                    <p:set>
                                      <p:cBhvr>
                                        <p:cTn id="163" dur="1" fill="hold">
                                          <p:stCondLst>
                                            <p:cond delay="0"/>
                                          </p:stCondLst>
                                        </p:cTn>
                                        <p:tgtEl>
                                          <p:spTgt spid="44079"/>
                                        </p:tgtEl>
                                        <p:attrNameLst>
                                          <p:attrName>style.visibility</p:attrName>
                                        </p:attrNameLst>
                                      </p:cBhvr>
                                      <p:to>
                                        <p:strVal val="visible"/>
                                      </p:to>
                                    </p:set>
                                    <p:animEffect transition="in" filter="wipe(left)">
                                      <p:cBhvr>
                                        <p:cTn id="164" dur="500"/>
                                        <p:tgtEl>
                                          <p:spTgt spid="44079"/>
                                        </p:tgtEl>
                                      </p:cBhvr>
                                    </p:animEffect>
                                  </p:childTnLst>
                                </p:cTn>
                              </p:par>
                              <p:par>
                                <p:cTn id="165" presetID="22" presetClass="entr" presetSubtype="8" fill="hold" grpId="0" nodeType="withEffect">
                                  <p:stCondLst>
                                    <p:cond delay="0"/>
                                  </p:stCondLst>
                                  <p:childTnLst>
                                    <p:set>
                                      <p:cBhvr>
                                        <p:cTn id="166" dur="1" fill="hold">
                                          <p:stCondLst>
                                            <p:cond delay="0"/>
                                          </p:stCondLst>
                                        </p:cTn>
                                        <p:tgtEl>
                                          <p:spTgt spid="44080"/>
                                        </p:tgtEl>
                                        <p:attrNameLst>
                                          <p:attrName>style.visibility</p:attrName>
                                        </p:attrNameLst>
                                      </p:cBhvr>
                                      <p:to>
                                        <p:strVal val="visible"/>
                                      </p:to>
                                    </p:set>
                                    <p:animEffect transition="in" filter="wipe(left)">
                                      <p:cBhvr>
                                        <p:cTn id="167" dur="500"/>
                                        <p:tgtEl>
                                          <p:spTgt spid="44080"/>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ntr" presetSubtype="4" fill="hold" grpId="0" nodeType="clickEffect">
                                  <p:stCondLst>
                                    <p:cond delay="0"/>
                                  </p:stCondLst>
                                  <p:childTnLst>
                                    <p:set>
                                      <p:cBhvr>
                                        <p:cTn id="171" dur="1" fill="hold">
                                          <p:stCondLst>
                                            <p:cond delay="0"/>
                                          </p:stCondLst>
                                        </p:cTn>
                                        <p:tgtEl>
                                          <p:spTgt spid="44083"/>
                                        </p:tgtEl>
                                        <p:attrNameLst>
                                          <p:attrName>style.visibility</p:attrName>
                                        </p:attrNameLst>
                                      </p:cBhvr>
                                      <p:to>
                                        <p:strVal val="visible"/>
                                      </p:to>
                                    </p:set>
                                    <p:animEffect transition="in" filter="wipe(down)">
                                      <p:cBhvr>
                                        <p:cTn id="172" dur="500"/>
                                        <p:tgtEl>
                                          <p:spTgt spid="44083"/>
                                        </p:tgtEl>
                                      </p:cBhvr>
                                    </p:animEffect>
                                  </p:childTnLst>
                                </p:cTn>
                              </p:par>
                              <p:par>
                                <p:cTn id="173" presetID="22" presetClass="entr" presetSubtype="4" fill="hold" grpId="0" nodeType="withEffect">
                                  <p:stCondLst>
                                    <p:cond delay="0"/>
                                  </p:stCondLst>
                                  <p:childTnLst>
                                    <p:set>
                                      <p:cBhvr>
                                        <p:cTn id="174" dur="1" fill="hold">
                                          <p:stCondLst>
                                            <p:cond delay="0"/>
                                          </p:stCondLst>
                                        </p:cTn>
                                        <p:tgtEl>
                                          <p:spTgt spid="44089"/>
                                        </p:tgtEl>
                                        <p:attrNameLst>
                                          <p:attrName>style.visibility</p:attrName>
                                        </p:attrNameLst>
                                      </p:cBhvr>
                                      <p:to>
                                        <p:strVal val="visible"/>
                                      </p:to>
                                    </p:set>
                                    <p:animEffect transition="in" filter="wipe(down)">
                                      <p:cBhvr>
                                        <p:cTn id="175" dur="500"/>
                                        <p:tgtEl>
                                          <p:spTgt spid="44089"/>
                                        </p:tgtEl>
                                      </p:cBhvr>
                                    </p:animEffect>
                                  </p:childTnLst>
                                </p:cTn>
                              </p:par>
                              <p:par>
                                <p:cTn id="176" presetID="22" presetClass="entr" presetSubtype="4" fill="hold" grpId="0" nodeType="withEffect">
                                  <p:stCondLst>
                                    <p:cond delay="0"/>
                                  </p:stCondLst>
                                  <p:childTnLst>
                                    <p:set>
                                      <p:cBhvr>
                                        <p:cTn id="177" dur="1" fill="hold">
                                          <p:stCondLst>
                                            <p:cond delay="0"/>
                                          </p:stCondLst>
                                        </p:cTn>
                                        <p:tgtEl>
                                          <p:spTgt spid="44088"/>
                                        </p:tgtEl>
                                        <p:attrNameLst>
                                          <p:attrName>style.visibility</p:attrName>
                                        </p:attrNameLst>
                                      </p:cBhvr>
                                      <p:to>
                                        <p:strVal val="visible"/>
                                      </p:to>
                                    </p:set>
                                    <p:animEffect transition="in" filter="wipe(down)">
                                      <p:cBhvr>
                                        <p:cTn id="178" dur="500"/>
                                        <p:tgtEl>
                                          <p:spTgt spid="44088"/>
                                        </p:tgtEl>
                                      </p:cBhvr>
                                    </p:animEffect>
                                  </p:childTnLst>
                                </p:cTn>
                              </p:par>
                              <p:par>
                                <p:cTn id="179" presetID="22" presetClass="entr" presetSubtype="4" fill="hold" grpId="0" nodeType="withEffect">
                                  <p:stCondLst>
                                    <p:cond delay="0"/>
                                  </p:stCondLst>
                                  <p:childTnLst>
                                    <p:set>
                                      <p:cBhvr>
                                        <p:cTn id="180" dur="1" fill="hold">
                                          <p:stCondLst>
                                            <p:cond delay="0"/>
                                          </p:stCondLst>
                                        </p:cTn>
                                        <p:tgtEl>
                                          <p:spTgt spid="44084"/>
                                        </p:tgtEl>
                                        <p:attrNameLst>
                                          <p:attrName>style.visibility</p:attrName>
                                        </p:attrNameLst>
                                      </p:cBhvr>
                                      <p:to>
                                        <p:strVal val="visible"/>
                                      </p:to>
                                    </p:set>
                                    <p:animEffect transition="in" filter="wipe(down)">
                                      <p:cBhvr>
                                        <p:cTn id="181" dur="500"/>
                                        <p:tgtEl>
                                          <p:spTgt spid="44084"/>
                                        </p:tgtEl>
                                      </p:cBhvr>
                                    </p:animEffect>
                                  </p:childTnLst>
                                </p:cTn>
                              </p:par>
                              <p:par>
                                <p:cTn id="182" presetID="22" presetClass="entr" presetSubtype="4" fill="hold" grpId="0" nodeType="withEffect">
                                  <p:stCondLst>
                                    <p:cond delay="0"/>
                                  </p:stCondLst>
                                  <p:childTnLst>
                                    <p:set>
                                      <p:cBhvr>
                                        <p:cTn id="183" dur="1" fill="hold">
                                          <p:stCondLst>
                                            <p:cond delay="0"/>
                                          </p:stCondLst>
                                        </p:cTn>
                                        <p:tgtEl>
                                          <p:spTgt spid="44085"/>
                                        </p:tgtEl>
                                        <p:attrNameLst>
                                          <p:attrName>style.visibility</p:attrName>
                                        </p:attrNameLst>
                                      </p:cBhvr>
                                      <p:to>
                                        <p:strVal val="visible"/>
                                      </p:to>
                                    </p:set>
                                    <p:animEffect transition="in" filter="wipe(down)">
                                      <p:cBhvr>
                                        <p:cTn id="184" dur="500"/>
                                        <p:tgtEl>
                                          <p:spTgt spid="44085"/>
                                        </p:tgtEl>
                                      </p:cBhvr>
                                    </p:animEffect>
                                  </p:childTnLst>
                                </p:cTn>
                              </p:par>
                              <p:par>
                                <p:cTn id="185" presetID="22" presetClass="entr" presetSubtype="4" fill="hold" grpId="0" nodeType="withEffect">
                                  <p:stCondLst>
                                    <p:cond delay="0"/>
                                  </p:stCondLst>
                                  <p:childTnLst>
                                    <p:set>
                                      <p:cBhvr>
                                        <p:cTn id="186" dur="1" fill="hold">
                                          <p:stCondLst>
                                            <p:cond delay="0"/>
                                          </p:stCondLst>
                                        </p:cTn>
                                        <p:tgtEl>
                                          <p:spTgt spid="44086"/>
                                        </p:tgtEl>
                                        <p:attrNameLst>
                                          <p:attrName>style.visibility</p:attrName>
                                        </p:attrNameLst>
                                      </p:cBhvr>
                                      <p:to>
                                        <p:strVal val="visible"/>
                                      </p:to>
                                    </p:set>
                                    <p:animEffect transition="in" filter="wipe(down)">
                                      <p:cBhvr>
                                        <p:cTn id="187" dur="500"/>
                                        <p:tgtEl>
                                          <p:spTgt spid="44086"/>
                                        </p:tgtEl>
                                      </p:cBhvr>
                                    </p:animEffect>
                                  </p:childTnLst>
                                </p:cTn>
                              </p:par>
                              <p:par>
                                <p:cTn id="188" presetID="22" presetClass="entr" presetSubtype="4" fill="hold" grpId="0" nodeType="withEffect">
                                  <p:stCondLst>
                                    <p:cond delay="0"/>
                                  </p:stCondLst>
                                  <p:childTnLst>
                                    <p:set>
                                      <p:cBhvr>
                                        <p:cTn id="189" dur="1" fill="hold">
                                          <p:stCondLst>
                                            <p:cond delay="0"/>
                                          </p:stCondLst>
                                        </p:cTn>
                                        <p:tgtEl>
                                          <p:spTgt spid="44087"/>
                                        </p:tgtEl>
                                        <p:attrNameLst>
                                          <p:attrName>style.visibility</p:attrName>
                                        </p:attrNameLst>
                                      </p:cBhvr>
                                      <p:to>
                                        <p:strVal val="visible"/>
                                      </p:to>
                                    </p:set>
                                    <p:animEffect transition="in" filter="wipe(down)">
                                      <p:cBhvr>
                                        <p:cTn id="190" dur="500"/>
                                        <p:tgtEl>
                                          <p:spTgt spid="44087"/>
                                        </p:tgtEl>
                                      </p:cBhvr>
                                    </p:animEffect>
                                  </p:childTnLst>
                                </p:cTn>
                              </p:par>
                            </p:childTnLst>
                          </p:cTn>
                        </p:par>
                      </p:childTnLst>
                    </p:cTn>
                  </p:par>
                  <p:par>
                    <p:cTn id="191" fill="hold">
                      <p:stCondLst>
                        <p:cond delay="indefinite"/>
                      </p:stCondLst>
                      <p:childTnLst>
                        <p:par>
                          <p:cTn id="192" fill="hold">
                            <p:stCondLst>
                              <p:cond delay="0"/>
                            </p:stCondLst>
                            <p:childTnLst>
                              <p:par>
                                <p:cTn id="193" presetID="22" presetClass="entr" presetSubtype="4" fill="hold" grpId="0" nodeType="clickEffect">
                                  <p:stCondLst>
                                    <p:cond delay="0"/>
                                  </p:stCondLst>
                                  <p:childTnLst>
                                    <p:set>
                                      <p:cBhvr>
                                        <p:cTn id="194" dur="1" fill="hold">
                                          <p:stCondLst>
                                            <p:cond delay="0"/>
                                          </p:stCondLst>
                                        </p:cTn>
                                        <p:tgtEl>
                                          <p:spTgt spid="44090"/>
                                        </p:tgtEl>
                                        <p:attrNameLst>
                                          <p:attrName>style.visibility</p:attrName>
                                        </p:attrNameLst>
                                      </p:cBhvr>
                                      <p:to>
                                        <p:strVal val="visible"/>
                                      </p:to>
                                    </p:set>
                                    <p:animEffect transition="in" filter="wipe(down)">
                                      <p:cBhvr>
                                        <p:cTn id="195" dur="500"/>
                                        <p:tgtEl>
                                          <p:spTgt spid="44090"/>
                                        </p:tgtEl>
                                      </p:cBhvr>
                                    </p:animEffect>
                                  </p:childTnLst>
                                </p:cTn>
                              </p:par>
                            </p:childTnLst>
                          </p:cTn>
                        </p:par>
                      </p:childTnLst>
                    </p:cTn>
                  </p:par>
                  <p:par>
                    <p:cTn id="196" fill="hold">
                      <p:stCondLst>
                        <p:cond delay="indefinite"/>
                      </p:stCondLst>
                      <p:childTnLst>
                        <p:par>
                          <p:cTn id="197" fill="hold">
                            <p:stCondLst>
                              <p:cond delay="0"/>
                            </p:stCondLst>
                            <p:childTnLst>
                              <p:par>
                                <p:cTn id="198" presetID="22" presetClass="entr" presetSubtype="4" fill="hold" grpId="0" nodeType="clickEffect">
                                  <p:stCondLst>
                                    <p:cond delay="0"/>
                                  </p:stCondLst>
                                  <p:childTnLst>
                                    <p:set>
                                      <p:cBhvr>
                                        <p:cTn id="199" dur="1" fill="hold">
                                          <p:stCondLst>
                                            <p:cond delay="0"/>
                                          </p:stCondLst>
                                        </p:cTn>
                                        <p:tgtEl>
                                          <p:spTgt spid="44091"/>
                                        </p:tgtEl>
                                        <p:attrNameLst>
                                          <p:attrName>style.visibility</p:attrName>
                                        </p:attrNameLst>
                                      </p:cBhvr>
                                      <p:to>
                                        <p:strVal val="visible"/>
                                      </p:to>
                                    </p:set>
                                    <p:animEffect transition="in" filter="wipe(down)">
                                      <p:cBhvr>
                                        <p:cTn id="200" dur="500"/>
                                        <p:tgtEl>
                                          <p:spTgt spid="44091"/>
                                        </p:tgtEl>
                                      </p:cBhvr>
                                    </p:animEffect>
                                  </p:childTnLst>
                                </p:cTn>
                              </p:par>
                            </p:childTnLst>
                          </p:cTn>
                        </p:par>
                      </p:childTnLst>
                    </p:cTn>
                  </p:par>
                  <p:par>
                    <p:cTn id="201" fill="hold">
                      <p:stCondLst>
                        <p:cond delay="indefinite"/>
                      </p:stCondLst>
                      <p:childTnLst>
                        <p:par>
                          <p:cTn id="202" fill="hold">
                            <p:stCondLst>
                              <p:cond delay="0"/>
                            </p:stCondLst>
                            <p:childTnLst>
                              <p:par>
                                <p:cTn id="203" presetID="22" presetClass="entr" presetSubtype="4" fill="hold" grpId="0" nodeType="clickEffect">
                                  <p:stCondLst>
                                    <p:cond delay="0"/>
                                  </p:stCondLst>
                                  <p:childTnLst>
                                    <p:set>
                                      <p:cBhvr>
                                        <p:cTn id="204" dur="1" fill="hold">
                                          <p:stCondLst>
                                            <p:cond delay="0"/>
                                          </p:stCondLst>
                                        </p:cTn>
                                        <p:tgtEl>
                                          <p:spTgt spid="44092"/>
                                        </p:tgtEl>
                                        <p:attrNameLst>
                                          <p:attrName>style.visibility</p:attrName>
                                        </p:attrNameLst>
                                      </p:cBhvr>
                                      <p:to>
                                        <p:strVal val="visible"/>
                                      </p:to>
                                    </p:set>
                                    <p:animEffect transition="in" filter="wipe(down)">
                                      <p:cBhvr>
                                        <p:cTn id="205" dur="500"/>
                                        <p:tgtEl>
                                          <p:spTgt spid="44092"/>
                                        </p:tgtEl>
                                      </p:cBhvr>
                                    </p:animEffect>
                                  </p:childTnLst>
                                </p:cTn>
                              </p:par>
                              <p:par>
                                <p:cTn id="206" presetID="22" presetClass="entr" presetSubtype="4" fill="hold" grpId="0" nodeType="withEffect">
                                  <p:stCondLst>
                                    <p:cond delay="0"/>
                                  </p:stCondLst>
                                  <p:childTnLst>
                                    <p:set>
                                      <p:cBhvr>
                                        <p:cTn id="207" dur="1" fill="hold">
                                          <p:stCondLst>
                                            <p:cond delay="0"/>
                                          </p:stCondLst>
                                        </p:cTn>
                                        <p:tgtEl>
                                          <p:spTgt spid="44093"/>
                                        </p:tgtEl>
                                        <p:attrNameLst>
                                          <p:attrName>style.visibility</p:attrName>
                                        </p:attrNameLst>
                                      </p:cBhvr>
                                      <p:to>
                                        <p:strVal val="visible"/>
                                      </p:to>
                                    </p:set>
                                    <p:animEffect transition="in" filter="wipe(down)">
                                      <p:cBhvr>
                                        <p:cTn id="208" dur="500"/>
                                        <p:tgtEl>
                                          <p:spTgt spid="44093"/>
                                        </p:tgtEl>
                                      </p:cBhvr>
                                    </p:animEffect>
                                  </p:childTnLst>
                                </p:cTn>
                              </p:par>
                              <p:par>
                                <p:cTn id="209" presetID="22" presetClass="entr" presetSubtype="4" fill="hold" grpId="0" nodeType="withEffect">
                                  <p:stCondLst>
                                    <p:cond delay="0"/>
                                  </p:stCondLst>
                                  <p:childTnLst>
                                    <p:set>
                                      <p:cBhvr>
                                        <p:cTn id="210" dur="1" fill="hold">
                                          <p:stCondLst>
                                            <p:cond delay="0"/>
                                          </p:stCondLst>
                                        </p:cTn>
                                        <p:tgtEl>
                                          <p:spTgt spid="44094"/>
                                        </p:tgtEl>
                                        <p:attrNameLst>
                                          <p:attrName>style.visibility</p:attrName>
                                        </p:attrNameLst>
                                      </p:cBhvr>
                                      <p:to>
                                        <p:strVal val="visible"/>
                                      </p:to>
                                    </p:set>
                                    <p:animEffect transition="in" filter="wipe(down)">
                                      <p:cBhvr>
                                        <p:cTn id="211" dur="500"/>
                                        <p:tgtEl>
                                          <p:spTgt spid="44094"/>
                                        </p:tgtEl>
                                      </p:cBhvr>
                                    </p:animEffect>
                                  </p:childTnLst>
                                </p:cTn>
                              </p:par>
                              <p:par>
                                <p:cTn id="212" presetID="22" presetClass="entr" presetSubtype="4" fill="hold" grpId="0" nodeType="withEffect">
                                  <p:stCondLst>
                                    <p:cond delay="0"/>
                                  </p:stCondLst>
                                  <p:childTnLst>
                                    <p:set>
                                      <p:cBhvr>
                                        <p:cTn id="213" dur="1" fill="hold">
                                          <p:stCondLst>
                                            <p:cond delay="0"/>
                                          </p:stCondLst>
                                        </p:cTn>
                                        <p:tgtEl>
                                          <p:spTgt spid="44095"/>
                                        </p:tgtEl>
                                        <p:attrNameLst>
                                          <p:attrName>style.visibility</p:attrName>
                                        </p:attrNameLst>
                                      </p:cBhvr>
                                      <p:to>
                                        <p:strVal val="visible"/>
                                      </p:to>
                                    </p:set>
                                    <p:animEffect transition="in" filter="wipe(down)">
                                      <p:cBhvr>
                                        <p:cTn id="214" dur="500"/>
                                        <p:tgtEl>
                                          <p:spTgt spid="44095"/>
                                        </p:tgtEl>
                                      </p:cBhvr>
                                    </p:animEffect>
                                  </p:childTnLst>
                                </p:cTn>
                              </p:par>
                              <p:par>
                                <p:cTn id="215" presetID="22" presetClass="entr" presetSubtype="4" fill="hold" grpId="0" nodeType="withEffect">
                                  <p:stCondLst>
                                    <p:cond delay="0"/>
                                  </p:stCondLst>
                                  <p:childTnLst>
                                    <p:set>
                                      <p:cBhvr>
                                        <p:cTn id="216" dur="1" fill="hold">
                                          <p:stCondLst>
                                            <p:cond delay="0"/>
                                          </p:stCondLst>
                                        </p:cTn>
                                        <p:tgtEl>
                                          <p:spTgt spid="44096"/>
                                        </p:tgtEl>
                                        <p:attrNameLst>
                                          <p:attrName>style.visibility</p:attrName>
                                        </p:attrNameLst>
                                      </p:cBhvr>
                                      <p:to>
                                        <p:strVal val="visible"/>
                                      </p:to>
                                    </p:set>
                                    <p:animEffect transition="in" filter="wipe(down)">
                                      <p:cBhvr>
                                        <p:cTn id="217" dur="500"/>
                                        <p:tgtEl>
                                          <p:spTgt spid="44096"/>
                                        </p:tgtEl>
                                      </p:cBhvr>
                                    </p:animEffect>
                                  </p:childTnLst>
                                </p:cTn>
                              </p:par>
                            </p:childTnLst>
                          </p:cTn>
                        </p:par>
                      </p:childTnLst>
                    </p:cTn>
                  </p:par>
                  <p:par>
                    <p:cTn id="218" fill="hold">
                      <p:stCondLst>
                        <p:cond delay="indefinite"/>
                      </p:stCondLst>
                      <p:childTnLst>
                        <p:par>
                          <p:cTn id="219" fill="hold">
                            <p:stCondLst>
                              <p:cond delay="0"/>
                            </p:stCondLst>
                            <p:childTnLst>
                              <p:par>
                                <p:cTn id="220" presetID="22" presetClass="entr" presetSubtype="4" fill="hold" grpId="0" nodeType="clickEffect">
                                  <p:stCondLst>
                                    <p:cond delay="0"/>
                                  </p:stCondLst>
                                  <p:childTnLst>
                                    <p:set>
                                      <p:cBhvr>
                                        <p:cTn id="221" dur="1" fill="hold">
                                          <p:stCondLst>
                                            <p:cond delay="0"/>
                                          </p:stCondLst>
                                        </p:cTn>
                                        <p:tgtEl>
                                          <p:spTgt spid="44082"/>
                                        </p:tgtEl>
                                        <p:attrNameLst>
                                          <p:attrName>style.visibility</p:attrName>
                                        </p:attrNameLst>
                                      </p:cBhvr>
                                      <p:to>
                                        <p:strVal val="visible"/>
                                      </p:to>
                                    </p:set>
                                    <p:animEffect transition="in" filter="wipe(down)">
                                      <p:cBhvr>
                                        <p:cTn id="222" dur="500"/>
                                        <p:tgtEl>
                                          <p:spTgt spid="44082"/>
                                        </p:tgtEl>
                                      </p:cBhvr>
                                    </p:animEffect>
                                  </p:childTnLst>
                                </p:cTn>
                              </p:par>
                            </p:childTnLst>
                          </p:cTn>
                        </p:par>
                      </p:childTnLst>
                    </p:cTn>
                  </p:par>
                  <p:par>
                    <p:cTn id="223" fill="hold">
                      <p:stCondLst>
                        <p:cond delay="indefinite"/>
                      </p:stCondLst>
                      <p:childTnLst>
                        <p:par>
                          <p:cTn id="224" fill="hold">
                            <p:stCondLst>
                              <p:cond delay="0"/>
                            </p:stCondLst>
                            <p:childTnLst>
                              <p:par>
                                <p:cTn id="225" presetID="22" presetClass="entr" presetSubtype="4" fill="hold" grpId="0" nodeType="clickEffect">
                                  <p:stCondLst>
                                    <p:cond delay="0"/>
                                  </p:stCondLst>
                                  <p:childTnLst>
                                    <p:set>
                                      <p:cBhvr>
                                        <p:cTn id="226" dur="1" fill="hold">
                                          <p:stCondLst>
                                            <p:cond delay="0"/>
                                          </p:stCondLst>
                                        </p:cTn>
                                        <p:tgtEl>
                                          <p:spTgt spid="44081"/>
                                        </p:tgtEl>
                                        <p:attrNameLst>
                                          <p:attrName>style.visibility</p:attrName>
                                        </p:attrNameLst>
                                      </p:cBhvr>
                                      <p:to>
                                        <p:strVal val="visible"/>
                                      </p:to>
                                    </p:set>
                                    <p:animEffect transition="in" filter="wipe(down)">
                                      <p:cBhvr>
                                        <p:cTn id="227" dur="500"/>
                                        <p:tgtEl>
                                          <p:spTgt spid="44081"/>
                                        </p:tgtEl>
                                      </p:cBhvr>
                                    </p:animEffect>
                                  </p:childTnLst>
                                </p:cTn>
                              </p:par>
                            </p:childTnLst>
                          </p:cTn>
                        </p:par>
                      </p:childTnLst>
                    </p:cTn>
                  </p:par>
                  <p:par>
                    <p:cTn id="228" fill="hold">
                      <p:stCondLst>
                        <p:cond delay="indefinite"/>
                      </p:stCondLst>
                      <p:childTnLst>
                        <p:par>
                          <p:cTn id="229" fill="hold">
                            <p:stCondLst>
                              <p:cond delay="0"/>
                            </p:stCondLst>
                            <p:childTnLst>
                              <p:par>
                                <p:cTn id="230" presetID="3" presetClass="entr" presetSubtype="10" fill="hold" grpId="0" nodeType="clickEffect">
                                  <p:stCondLst>
                                    <p:cond delay="0"/>
                                  </p:stCondLst>
                                  <p:childTnLst>
                                    <p:set>
                                      <p:cBhvr>
                                        <p:cTn id="231" dur="1" fill="hold">
                                          <p:stCondLst>
                                            <p:cond delay="0"/>
                                          </p:stCondLst>
                                        </p:cTn>
                                        <p:tgtEl>
                                          <p:spTgt spid="44155"/>
                                        </p:tgtEl>
                                        <p:attrNameLst>
                                          <p:attrName>style.visibility</p:attrName>
                                        </p:attrNameLst>
                                      </p:cBhvr>
                                      <p:to>
                                        <p:strVal val="visible"/>
                                      </p:to>
                                    </p:set>
                                    <p:animEffect transition="in" filter="blinds(horizontal)">
                                      <p:cBhvr>
                                        <p:cTn id="232" dur="500"/>
                                        <p:tgtEl>
                                          <p:spTgt spid="44155"/>
                                        </p:tgtEl>
                                      </p:cBhvr>
                                    </p:animEffect>
                                  </p:childTnLst>
                                </p:cTn>
                              </p:par>
                            </p:childTnLst>
                          </p:cTn>
                        </p:par>
                      </p:childTnLst>
                    </p:cTn>
                  </p:par>
                  <p:par>
                    <p:cTn id="233" fill="hold">
                      <p:stCondLst>
                        <p:cond delay="indefinite"/>
                      </p:stCondLst>
                      <p:childTnLst>
                        <p:par>
                          <p:cTn id="234" fill="hold">
                            <p:stCondLst>
                              <p:cond delay="0"/>
                            </p:stCondLst>
                            <p:childTnLst>
                              <p:par>
                                <p:cTn id="235" presetID="22" presetClass="entr" presetSubtype="4" fill="hold" grpId="0" nodeType="clickEffect">
                                  <p:stCondLst>
                                    <p:cond delay="0"/>
                                  </p:stCondLst>
                                  <p:childTnLst>
                                    <p:set>
                                      <p:cBhvr>
                                        <p:cTn id="236" dur="1" fill="hold">
                                          <p:stCondLst>
                                            <p:cond delay="0"/>
                                          </p:stCondLst>
                                        </p:cTn>
                                        <p:tgtEl>
                                          <p:spTgt spid="44115"/>
                                        </p:tgtEl>
                                        <p:attrNameLst>
                                          <p:attrName>style.visibility</p:attrName>
                                        </p:attrNameLst>
                                      </p:cBhvr>
                                      <p:to>
                                        <p:strVal val="visible"/>
                                      </p:to>
                                    </p:set>
                                    <p:animEffect transition="in" filter="wipe(down)">
                                      <p:cBhvr>
                                        <p:cTn id="237" dur="500"/>
                                        <p:tgtEl>
                                          <p:spTgt spid="44115"/>
                                        </p:tgtEl>
                                      </p:cBhvr>
                                    </p:animEffect>
                                  </p:childTnLst>
                                </p:cTn>
                              </p:par>
                            </p:childTnLst>
                          </p:cTn>
                        </p:par>
                      </p:childTnLst>
                    </p:cTn>
                  </p:par>
                  <p:par>
                    <p:cTn id="238" fill="hold">
                      <p:stCondLst>
                        <p:cond delay="indefinite"/>
                      </p:stCondLst>
                      <p:childTnLst>
                        <p:par>
                          <p:cTn id="239" fill="hold">
                            <p:stCondLst>
                              <p:cond delay="0"/>
                            </p:stCondLst>
                            <p:childTnLst>
                              <p:par>
                                <p:cTn id="240" presetID="22" presetClass="entr" presetSubtype="4" fill="hold" grpId="0" nodeType="clickEffect">
                                  <p:stCondLst>
                                    <p:cond delay="0"/>
                                  </p:stCondLst>
                                  <p:childTnLst>
                                    <p:set>
                                      <p:cBhvr>
                                        <p:cTn id="241" dur="1" fill="hold">
                                          <p:stCondLst>
                                            <p:cond delay="0"/>
                                          </p:stCondLst>
                                        </p:cTn>
                                        <p:tgtEl>
                                          <p:spTgt spid="44117"/>
                                        </p:tgtEl>
                                        <p:attrNameLst>
                                          <p:attrName>style.visibility</p:attrName>
                                        </p:attrNameLst>
                                      </p:cBhvr>
                                      <p:to>
                                        <p:strVal val="visible"/>
                                      </p:to>
                                    </p:set>
                                    <p:animEffect transition="in" filter="wipe(down)">
                                      <p:cBhvr>
                                        <p:cTn id="242" dur="500"/>
                                        <p:tgtEl>
                                          <p:spTgt spid="44117"/>
                                        </p:tgtEl>
                                      </p:cBhvr>
                                    </p:animEffect>
                                  </p:childTnLst>
                                </p:cTn>
                              </p:par>
                            </p:childTnLst>
                          </p:cTn>
                        </p:par>
                      </p:childTnLst>
                    </p:cTn>
                  </p:par>
                  <p:par>
                    <p:cTn id="243" fill="hold">
                      <p:stCondLst>
                        <p:cond delay="indefinite"/>
                      </p:stCondLst>
                      <p:childTnLst>
                        <p:par>
                          <p:cTn id="244" fill="hold">
                            <p:stCondLst>
                              <p:cond delay="0"/>
                            </p:stCondLst>
                            <p:childTnLst>
                              <p:par>
                                <p:cTn id="245" presetID="22" presetClass="entr" presetSubtype="4" fill="hold" grpId="0" nodeType="clickEffect">
                                  <p:stCondLst>
                                    <p:cond delay="0"/>
                                  </p:stCondLst>
                                  <p:childTnLst>
                                    <p:set>
                                      <p:cBhvr>
                                        <p:cTn id="246" dur="1" fill="hold">
                                          <p:stCondLst>
                                            <p:cond delay="0"/>
                                          </p:stCondLst>
                                        </p:cTn>
                                        <p:tgtEl>
                                          <p:spTgt spid="44116"/>
                                        </p:tgtEl>
                                        <p:attrNameLst>
                                          <p:attrName>style.visibility</p:attrName>
                                        </p:attrNameLst>
                                      </p:cBhvr>
                                      <p:to>
                                        <p:strVal val="visible"/>
                                      </p:to>
                                    </p:set>
                                    <p:animEffect transition="in" filter="wipe(down)">
                                      <p:cBhvr>
                                        <p:cTn id="247" dur="500"/>
                                        <p:tgtEl>
                                          <p:spTgt spid="44116"/>
                                        </p:tgtEl>
                                      </p:cBhvr>
                                    </p:animEffect>
                                  </p:childTnLst>
                                </p:cTn>
                              </p:par>
                            </p:childTnLst>
                          </p:cTn>
                        </p:par>
                      </p:childTnLst>
                    </p:cTn>
                  </p:par>
                  <p:par>
                    <p:cTn id="248" fill="hold">
                      <p:stCondLst>
                        <p:cond delay="indefinite"/>
                      </p:stCondLst>
                      <p:childTnLst>
                        <p:par>
                          <p:cTn id="249" fill="hold">
                            <p:stCondLst>
                              <p:cond delay="0"/>
                            </p:stCondLst>
                            <p:childTnLst>
                              <p:par>
                                <p:cTn id="250" presetID="22" presetClass="entr" presetSubtype="4" fill="hold" nodeType="clickEffect">
                                  <p:stCondLst>
                                    <p:cond delay="0"/>
                                  </p:stCondLst>
                                  <p:childTnLst>
                                    <p:set>
                                      <p:cBhvr>
                                        <p:cTn id="251" dur="1" fill="hold">
                                          <p:stCondLst>
                                            <p:cond delay="0"/>
                                          </p:stCondLst>
                                        </p:cTn>
                                        <p:tgtEl>
                                          <p:spTgt spid="4"/>
                                        </p:tgtEl>
                                        <p:attrNameLst>
                                          <p:attrName>style.visibility</p:attrName>
                                        </p:attrNameLst>
                                      </p:cBhvr>
                                      <p:to>
                                        <p:strVal val="visible"/>
                                      </p:to>
                                    </p:set>
                                    <p:animEffect transition="in" filter="wipe(down)">
                                      <p:cBhvr>
                                        <p:cTn id="252" dur="500"/>
                                        <p:tgtEl>
                                          <p:spTgt spid="4"/>
                                        </p:tgtEl>
                                      </p:cBhvr>
                                    </p:animEffect>
                                  </p:childTnLst>
                                </p:cTn>
                              </p:par>
                            </p:childTnLst>
                          </p:cTn>
                        </p:par>
                      </p:childTnLst>
                    </p:cTn>
                  </p:par>
                  <p:par>
                    <p:cTn id="253" fill="hold">
                      <p:stCondLst>
                        <p:cond delay="indefinite"/>
                      </p:stCondLst>
                      <p:childTnLst>
                        <p:par>
                          <p:cTn id="254" fill="hold">
                            <p:stCondLst>
                              <p:cond delay="0"/>
                            </p:stCondLst>
                            <p:childTnLst>
                              <p:par>
                                <p:cTn id="255" presetID="22" presetClass="entr" presetSubtype="1" fill="hold" grpId="0" nodeType="clickEffect">
                                  <p:stCondLst>
                                    <p:cond delay="0"/>
                                  </p:stCondLst>
                                  <p:childTnLst>
                                    <p:set>
                                      <p:cBhvr>
                                        <p:cTn id="256" dur="1" fill="hold">
                                          <p:stCondLst>
                                            <p:cond delay="0"/>
                                          </p:stCondLst>
                                        </p:cTn>
                                        <p:tgtEl>
                                          <p:spTgt spid="44118"/>
                                        </p:tgtEl>
                                        <p:attrNameLst>
                                          <p:attrName>style.visibility</p:attrName>
                                        </p:attrNameLst>
                                      </p:cBhvr>
                                      <p:to>
                                        <p:strVal val="visible"/>
                                      </p:to>
                                    </p:set>
                                    <p:animEffect transition="in" filter="wipe(up)">
                                      <p:cBhvr>
                                        <p:cTn id="257" dur="500"/>
                                        <p:tgtEl>
                                          <p:spTgt spid="44118"/>
                                        </p:tgtEl>
                                      </p:cBhvr>
                                    </p:animEffect>
                                  </p:childTnLst>
                                </p:cTn>
                              </p:par>
                              <p:par>
                                <p:cTn id="258" presetID="22" presetClass="entr" presetSubtype="1" fill="hold" grpId="0" nodeType="withEffect">
                                  <p:stCondLst>
                                    <p:cond delay="0"/>
                                  </p:stCondLst>
                                  <p:childTnLst>
                                    <p:set>
                                      <p:cBhvr>
                                        <p:cTn id="259" dur="1" fill="hold">
                                          <p:stCondLst>
                                            <p:cond delay="0"/>
                                          </p:stCondLst>
                                        </p:cTn>
                                        <p:tgtEl>
                                          <p:spTgt spid="44119"/>
                                        </p:tgtEl>
                                        <p:attrNameLst>
                                          <p:attrName>style.visibility</p:attrName>
                                        </p:attrNameLst>
                                      </p:cBhvr>
                                      <p:to>
                                        <p:strVal val="visible"/>
                                      </p:to>
                                    </p:set>
                                    <p:animEffect transition="in" filter="wipe(up)">
                                      <p:cBhvr>
                                        <p:cTn id="260" dur="500"/>
                                        <p:tgtEl>
                                          <p:spTgt spid="44119"/>
                                        </p:tgtEl>
                                      </p:cBhvr>
                                    </p:animEffect>
                                  </p:childTnLst>
                                </p:cTn>
                              </p:par>
                              <p:par>
                                <p:cTn id="261" presetID="22" presetClass="entr" presetSubtype="1" fill="hold" grpId="0" nodeType="withEffect">
                                  <p:stCondLst>
                                    <p:cond delay="0"/>
                                  </p:stCondLst>
                                  <p:childTnLst>
                                    <p:set>
                                      <p:cBhvr>
                                        <p:cTn id="262" dur="1" fill="hold">
                                          <p:stCondLst>
                                            <p:cond delay="0"/>
                                          </p:stCondLst>
                                        </p:cTn>
                                        <p:tgtEl>
                                          <p:spTgt spid="44120"/>
                                        </p:tgtEl>
                                        <p:attrNameLst>
                                          <p:attrName>style.visibility</p:attrName>
                                        </p:attrNameLst>
                                      </p:cBhvr>
                                      <p:to>
                                        <p:strVal val="visible"/>
                                      </p:to>
                                    </p:set>
                                    <p:animEffect transition="in" filter="wipe(up)">
                                      <p:cBhvr>
                                        <p:cTn id="263" dur="500"/>
                                        <p:tgtEl>
                                          <p:spTgt spid="44120"/>
                                        </p:tgtEl>
                                      </p:cBhvr>
                                    </p:animEffect>
                                  </p:childTnLst>
                                </p:cTn>
                              </p:par>
                              <p:par>
                                <p:cTn id="264" presetID="22" presetClass="entr" presetSubtype="1" fill="hold" grpId="0" nodeType="withEffect">
                                  <p:stCondLst>
                                    <p:cond delay="0"/>
                                  </p:stCondLst>
                                  <p:childTnLst>
                                    <p:set>
                                      <p:cBhvr>
                                        <p:cTn id="265" dur="1" fill="hold">
                                          <p:stCondLst>
                                            <p:cond delay="0"/>
                                          </p:stCondLst>
                                        </p:cTn>
                                        <p:tgtEl>
                                          <p:spTgt spid="44121"/>
                                        </p:tgtEl>
                                        <p:attrNameLst>
                                          <p:attrName>style.visibility</p:attrName>
                                        </p:attrNameLst>
                                      </p:cBhvr>
                                      <p:to>
                                        <p:strVal val="visible"/>
                                      </p:to>
                                    </p:set>
                                    <p:animEffect transition="in" filter="wipe(up)">
                                      <p:cBhvr>
                                        <p:cTn id="266" dur="500"/>
                                        <p:tgtEl>
                                          <p:spTgt spid="44121"/>
                                        </p:tgtEl>
                                      </p:cBhvr>
                                    </p:animEffect>
                                  </p:childTnLst>
                                </p:cTn>
                              </p:par>
                              <p:par>
                                <p:cTn id="267" presetID="22" presetClass="entr" presetSubtype="1" fill="hold" grpId="0" nodeType="withEffect">
                                  <p:stCondLst>
                                    <p:cond delay="0"/>
                                  </p:stCondLst>
                                  <p:childTnLst>
                                    <p:set>
                                      <p:cBhvr>
                                        <p:cTn id="268" dur="1" fill="hold">
                                          <p:stCondLst>
                                            <p:cond delay="0"/>
                                          </p:stCondLst>
                                        </p:cTn>
                                        <p:tgtEl>
                                          <p:spTgt spid="44122"/>
                                        </p:tgtEl>
                                        <p:attrNameLst>
                                          <p:attrName>style.visibility</p:attrName>
                                        </p:attrNameLst>
                                      </p:cBhvr>
                                      <p:to>
                                        <p:strVal val="visible"/>
                                      </p:to>
                                    </p:set>
                                    <p:animEffect transition="in" filter="wipe(up)">
                                      <p:cBhvr>
                                        <p:cTn id="269" dur="500"/>
                                        <p:tgtEl>
                                          <p:spTgt spid="44122"/>
                                        </p:tgtEl>
                                      </p:cBhvr>
                                    </p:animEffect>
                                  </p:childTnLst>
                                </p:cTn>
                              </p:par>
                              <p:par>
                                <p:cTn id="270" presetID="22" presetClass="entr" presetSubtype="1" fill="hold" grpId="0" nodeType="withEffect">
                                  <p:stCondLst>
                                    <p:cond delay="0"/>
                                  </p:stCondLst>
                                  <p:childTnLst>
                                    <p:set>
                                      <p:cBhvr>
                                        <p:cTn id="271" dur="1" fill="hold">
                                          <p:stCondLst>
                                            <p:cond delay="0"/>
                                          </p:stCondLst>
                                        </p:cTn>
                                        <p:tgtEl>
                                          <p:spTgt spid="44123"/>
                                        </p:tgtEl>
                                        <p:attrNameLst>
                                          <p:attrName>style.visibility</p:attrName>
                                        </p:attrNameLst>
                                      </p:cBhvr>
                                      <p:to>
                                        <p:strVal val="visible"/>
                                      </p:to>
                                    </p:set>
                                    <p:animEffect transition="in" filter="wipe(up)">
                                      <p:cBhvr>
                                        <p:cTn id="272" dur="500"/>
                                        <p:tgtEl>
                                          <p:spTgt spid="44123"/>
                                        </p:tgtEl>
                                      </p:cBhvr>
                                    </p:animEffect>
                                  </p:childTnLst>
                                </p:cTn>
                              </p:par>
                              <p:par>
                                <p:cTn id="273" presetID="22" presetClass="entr" presetSubtype="1" fill="hold" grpId="0" nodeType="withEffect">
                                  <p:stCondLst>
                                    <p:cond delay="0"/>
                                  </p:stCondLst>
                                  <p:childTnLst>
                                    <p:set>
                                      <p:cBhvr>
                                        <p:cTn id="274" dur="1" fill="hold">
                                          <p:stCondLst>
                                            <p:cond delay="0"/>
                                          </p:stCondLst>
                                        </p:cTn>
                                        <p:tgtEl>
                                          <p:spTgt spid="44124"/>
                                        </p:tgtEl>
                                        <p:attrNameLst>
                                          <p:attrName>style.visibility</p:attrName>
                                        </p:attrNameLst>
                                      </p:cBhvr>
                                      <p:to>
                                        <p:strVal val="visible"/>
                                      </p:to>
                                    </p:set>
                                    <p:animEffect transition="in" filter="wipe(up)">
                                      <p:cBhvr>
                                        <p:cTn id="275" dur="500"/>
                                        <p:tgtEl>
                                          <p:spTgt spid="44124"/>
                                        </p:tgtEl>
                                      </p:cBhvr>
                                    </p:animEffect>
                                  </p:childTnLst>
                                </p:cTn>
                              </p:par>
                            </p:childTnLst>
                          </p:cTn>
                        </p:par>
                      </p:childTnLst>
                    </p:cTn>
                  </p:par>
                  <p:par>
                    <p:cTn id="276" fill="hold">
                      <p:stCondLst>
                        <p:cond delay="indefinite"/>
                      </p:stCondLst>
                      <p:childTnLst>
                        <p:par>
                          <p:cTn id="277" fill="hold">
                            <p:stCondLst>
                              <p:cond delay="0"/>
                            </p:stCondLst>
                            <p:childTnLst>
                              <p:par>
                                <p:cTn id="278" presetID="22" presetClass="entr" presetSubtype="8" fill="hold" grpId="0" nodeType="clickEffect">
                                  <p:stCondLst>
                                    <p:cond delay="0"/>
                                  </p:stCondLst>
                                  <p:childTnLst>
                                    <p:set>
                                      <p:cBhvr>
                                        <p:cTn id="279" dur="1" fill="hold">
                                          <p:stCondLst>
                                            <p:cond delay="0"/>
                                          </p:stCondLst>
                                        </p:cTn>
                                        <p:tgtEl>
                                          <p:spTgt spid="44125"/>
                                        </p:tgtEl>
                                        <p:attrNameLst>
                                          <p:attrName>style.visibility</p:attrName>
                                        </p:attrNameLst>
                                      </p:cBhvr>
                                      <p:to>
                                        <p:strVal val="visible"/>
                                      </p:to>
                                    </p:set>
                                    <p:animEffect transition="in" filter="wipe(left)">
                                      <p:cBhvr>
                                        <p:cTn id="280" dur="500"/>
                                        <p:tgtEl>
                                          <p:spTgt spid="44125"/>
                                        </p:tgtEl>
                                      </p:cBhvr>
                                    </p:animEffect>
                                  </p:childTnLst>
                                </p:cTn>
                              </p:par>
                              <p:par>
                                <p:cTn id="281" presetID="22" presetClass="entr" presetSubtype="8" fill="hold" grpId="0" nodeType="withEffect">
                                  <p:stCondLst>
                                    <p:cond delay="0"/>
                                  </p:stCondLst>
                                  <p:childTnLst>
                                    <p:set>
                                      <p:cBhvr>
                                        <p:cTn id="282" dur="1" fill="hold">
                                          <p:stCondLst>
                                            <p:cond delay="0"/>
                                          </p:stCondLst>
                                        </p:cTn>
                                        <p:tgtEl>
                                          <p:spTgt spid="44126"/>
                                        </p:tgtEl>
                                        <p:attrNameLst>
                                          <p:attrName>style.visibility</p:attrName>
                                        </p:attrNameLst>
                                      </p:cBhvr>
                                      <p:to>
                                        <p:strVal val="visible"/>
                                      </p:to>
                                    </p:set>
                                    <p:animEffect transition="in" filter="wipe(left)">
                                      <p:cBhvr>
                                        <p:cTn id="283" dur="500"/>
                                        <p:tgtEl>
                                          <p:spTgt spid="44126"/>
                                        </p:tgtEl>
                                      </p:cBhvr>
                                    </p:animEffect>
                                  </p:childTnLst>
                                </p:cTn>
                              </p:par>
                              <p:par>
                                <p:cTn id="284" presetID="22" presetClass="entr" presetSubtype="8" fill="hold" grpId="0" nodeType="withEffect">
                                  <p:stCondLst>
                                    <p:cond delay="0"/>
                                  </p:stCondLst>
                                  <p:childTnLst>
                                    <p:set>
                                      <p:cBhvr>
                                        <p:cTn id="285" dur="1" fill="hold">
                                          <p:stCondLst>
                                            <p:cond delay="0"/>
                                          </p:stCondLst>
                                        </p:cTn>
                                        <p:tgtEl>
                                          <p:spTgt spid="44127"/>
                                        </p:tgtEl>
                                        <p:attrNameLst>
                                          <p:attrName>style.visibility</p:attrName>
                                        </p:attrNameLst>
                                      </p:cBhvr>
                                      <p:to>
                                        <p:strVal val="visible"/>
                                      </p:to>
                                    </p:set>
                                    <p:animEffect transition="in" filter="wipe(left)">
                                      <p:cBhvr>
                                        <p:cTn id="286" dur="500"/>
                                        <p:tgtEl>
                                          <p:spTgt spid="44127"/>
                                        </p:tgtEl>
                                      </p:cBhvr>
                                    </p:animEffect>
                                  </p:childTnLst>
                                </p:cTn>
                              </p:par>
                            </p:childTnLst>
                          </p:cTn>
                        </p:par>
                      </p:childTnLst>
                    </p:cTn>
                  </p:par>
                  <p:par>
                    <p:cTn id="287" fill="hold">
                      <p:stCondLst>
                        <p:cond delay="indefinite"/>
                      </p:stCondLst>
                      <p:childTnLst>
                        <p:par>
                          <p:cTn id="288" fill="hold">
                            <p:stCondLst>
                              <p:cond delay="0"/>
                            </p:stCondLst>
                            <p:childTnLst>
                              <p:par>
                                <p:cTn id="289" presetID="22" presetClass="entr" presetSubtype="4" fill="hold" grpId="0" nodeType="clickEffect">
                                  <p:stCondLst>
                                    <p:cond delay="0"/>
                                  </p:stCondLst>
                                  <p:childTnLst>
                                    <p:set>
                                      <p:cBhvr>
                                        <p:cTn id="290" dur="1" fill="hold">
                                          <p:stCondLst>
                                            <p:cond delay="0"/>
                                          </p:stCondLst>
                                        </p:cTn>
                                        <p:tgtEl>
                                          <p:spTgt spid="44130"/>
                                        </p:tgtEl>
                                        <p:attrNameLst>
                                          <p:attrName>style.visibility</p:attrName>
                                        </p:attrNameLst>
                                      </p:cBhvr>
                                      <p:to>
                                        <p:strVal val="visible"/>
                                      </p:to>
                                    </p:set>
                                    <p:animEffect transition="in" filter="wipe(down)">
                                      <p:cBhvr>
                                        <p:cTn id="291" dur="500"/>
                                        <p:tgtEl>
                                          <p:spTgt spid="44130"/>
                                        </p:tgtEl>
                                      </p:cBhvr>
                                    </p:animEffect>
                                  </p:childTnLst>
                                </p:cTn>
                              </p:par>
                            </p:childTnLst>
                          </p:cTn>
                        </p:par>
                      </p:childTnLst>
                    </p:cTn>
                  </p:par>
                  <p:par>
                    <p:cTn id="292" fill="hold">
                      <p:stCondLst>
                        <p:cond delay="indefinite"/>
                      </p:stCondLst>
                      <p:childTnLst>
                        <p:par>
                          <p:cTn id="293" fill="hold">
                            <p:stCondLst>
                              <p:cond delay="0"/>
                            </p:stCondLst>
                            <p:childTnLst>
                              <p:par>
                                <p:cTn id="294" presetID="22" presetClass="entr" presetSubtype="4" fill="hold" grpId="0" nodeType="clickEffect">
                                  <p:stCondLst>
                                    <p:cond delay="0"/>
                                  </p:stCondLst>
                                  <p:childTnLst>
                                    <p:set>
                                      <p:cBhvr>
                                        <p:cTn id="295" dur="1" fill="hold">
                                          <p:stCondLst>
                                            <p:cond delay="0"/>
                                          </p:stCondLst>
                                        </p:cTn>
                                        <p:tgtEl>
                                          <p:spTgt spid="44140"/>
                                        </p:tgtEl>
                                        <p:attrNameLst>
                                          <p:attrName>style.visibility</p:attrName>
                                        </p:attrNameLst>
                                      </p:cBhvr>
                                      <p:to>
                                        <p:strVal val="visible"/>
                                      </p:to>
                                    </p:set>
                                    <p:animEffect transition="in" filter="wipe(down)">
                                      <p:cBhvr>
                                        <p:cTn id="296" dur="500"/>
                                        <p:tgtEl>
                                          <p:spTgt spid="44140"/>
                                        </p:tgtEl>
                                      </p:cBhvr>
                                    </p:animEffect>
                                  </p:childTnLst>
                                </p:cTn>
                              </p:par>
                            </p:childTnLst>
                          </p:cTn>
                        </p:par>
                      </p:childTnLst>
                    </p:cTn>
                  </p:par>
                  <p:par>
                    <p:cTn id="297" fill="hold">
                      <p:stCondLst>
                        <p:cond delay="indefinite"/>
                      </p:stCondLst>
                      <p:childTnLst>
                        <p:par>
                          <p:cTn id="298" fill="hold">
                            <p:stCondLst>
                              <p:cond delay="0"/>
                            </p:stCondLst>
                            <p:childTnLst>
                              <p:par>
                                <p:cTn id="299" presetID="22" presetClass="entr" presetSubtype="4" fill="hold" grpId="0" nodeType="clickEffect">
                                  <p:stCondLst>
                                    <p:cond delay="0"/>
                                  </p:stCondLst>
                                  <p:childTnLst>
                                    <p:set>
                                      <p:cBhvr>
                                        <p:cTn id="300" dur="1" fill="hold">
                                          <p:stCondLst>
                                            <p:cond delay="0"/>
                                          </p:stCondLst>
                                        </p:cTn>
                                        <p:tgtEl>
                                          <p:spTgt spid="44131"/>
                                        </p:tgtEl>
                                        <p:attrNameLst>
                                          <p:attrName>style.visibility</p:attrName>
                                        </p:attrNameLst>
                                      </p:cBhvr>
                                      <p:to>
                                        <p:strVal val="visible"/>
                                      </p:to>
                                    </p:set>
                                    <p:animEffect transition="in" filter="wipe(down)">
                                      <p:cBhvr>
                                        <p:cTn id="301" dur="500"/>
                                        <p:tgtEl>
                                          <p:spTgt spid="44131"/>
                                        </p:tgtEl>
                                      </p:cBhvr>
                                    </p:animEffect>
                                  </p:childTnLst>
                                </p:cTn>
                              </p:par>
                            </p:childTnLst>
                          </p:cTn>
                        </p:par>
                      </p:childTnLst>
                    </p:cTn>
                  </p:par>
                  <p:par>
                    <p:cTn id="302" fill="hold">
                      <p:stCondLst>
                        <p:cond delay="indefinite"/>
                      </p:stCondLst>
                      <p:childTnLst>
                        <p:par>
                          <p:cTn id="303" fill="hold">
                            <p:stCondLst>
                              <p:cond delay="0"/>
                            </p:stCondLst>
                            <p:childTnLst>
                              <p:par>
                                <p:cTn id="304" presetID="22" presetClass="entr" presetSubtype="4" fill="hold" grpId="0" nodeType="clickEffect">
                                  <p:stCondLst>
                                    <p:cond delay="0"/>
                                  </p:stCondLst>
                                  <p:childTnLst>
                                    <p:set>
                                      <p:cBhvr>
                                        <p:cTn id="305" dur="1" fill="hold">
                                          <p:stCondLst>
                                            <p:cond delay="0"/>
                                          </p:stCondLst>
                                        </p:cTn>
                                        <p:tgtEl>
                                          <p:spTgt spid="44141"/>
                                        </p:tgtEl>
                                        <p:attrNameLst>
                                          <p:attrName>style.visibility</p:attrName>
                                        </p:attrNameLst>
                                      </p:cBhvr>
                                      <p:to>
                                        <p:strVal val="visible"/>
                                      </p:to>
                                    </p:set>
                                    <p:animEffect transition="in" filter="wipe(down)">
                                      <p:cBhvr>
                                        <p:cTn id="306" dur="500"/>
                                        <p:tgtEl>
                                          <p:spTgt spid="44141"/>
                                        </p:tgtEl>
                                      </p:cBhvr>
                                    </p:animEffect>
                                  </p:childTnLst>
                                </p:cTn>
                              </p:par>
                            </p:childTnLst>
                          </p:cTn>
                        </p:par>
                      </p:childTnLst>
                    </p:cTn>
                  </p:par>
                  <p:par>
                    <p:cTn id="307" fill="hold">
                      <p:stCondLst>
                        <p:cond delay="indefinite"/>
                      </p:stCondLst>
                      <p:childTnLst>
                        <p:par>
                          <p:cTn id="308" fill="hold">
                            <p:stCondLst>
                              <p:cond delay="0"/>
                            </p:stCondLst>
                            <p:childTnLst>
                              <p:par>
                                <p:cTn id="309" presetID="22" presetClass="entr" presetSubtype="4" fill="hold" grpId="0" nodeType="clickEffect">
                                  <p:stCondLst>
                                    <p:cond delay="0"/>
                                  </p:stCondLst>
                                  <p:childTnLst>
                                    <p:set>
                                      <p:cBhvr>
                                        <p:cTn id="310" dur="1" fill="hold">
                                          <p:stCondLst>
                                            <p:cond delay="0"/>
                                          </p:stCondLst>
                                        </p:cTn>
                                        <p:tgtEl>
                                          <p:spTgt spid="44132"/>
                                        </p:tgtEl>
                                        <p:attrNameLst>
                                          <p:attrName>style.visibility</p:attrName>
                                        </p:attrNameLst>
                                      </p:cBhvr>
                                      <p:to>
                                        <p:strVal val="visible"/>
                                      </p:to>
                                    </p:set>
                                    <p:animEffect transition="in" filter="wipe(down)">
                                      <p:cBhvr>
                                        <p:cTn id="311" dur="500"/>
                                        <p:tgtEl>
                                          <p:spTgt spid="44132"/>
                                        </p:tgtEl>
                                      </p:cBhvr>
                                    </p:animEffect>
                                  </p:childTnLst>
                                </p:cTn>
                              </p:par>
                            </p:childTnLst>
                          </p:cTn>
                        </p:par>
                      </p:childTnLst>
                    </p:cTn>
                  </p:par>
                  <p:par>
                    <p:cTn id="312" fill="hold">
                      <p:stCondLst>
                        <p:cond delay="indefinite"/>
                      </p:stCondLst>
                      <p:childTnLst>
                        <p:par>
                          <p:cTn id="313" fill="hold">
                            <p:stCondLst>
                              <p:cond delay="0"/>
                            </p:stCondLst>
                            <p:childTnLst>
                              <p:par>
                                <p:cTn id="314" presetID="22" presetClass="entr" presetSubtype="4" fill="hold" grpId="0" nodeType="clickEffect">
                                  <p:stCondLst>
                                    <p:cond delay="0"/>
                                  </p:stCondLst>
                                  <p:childTnLst>
                                    <p:set>
                                      <p:cBhvr>
                                        <p:cTn id="315" dur="1" fill="hold">
                                          <p:stCondLst>
                                            <p:cond delay="0"/>
                                          </p:stCondLst>
                                        </p:cTn>
                                        <p:tgtEl>
                                          <p:spTgt spid="44142"/>
                                        </p:tgtEl>
                                        <p:attrNameLst>
                                          <p:attrName>style.visibility</p:attrName>
                                        </p:attrNameLst>
                                      </p:cBhvr>
                                      <p:to>
                                        <p:strVal val="visible"/>
                                      </p:to>
                                    </p:set>
                                    <p:animEffect transition="in" filter="wipe(down)">
                                      <p:cBhvr>
                                        <p:cTn id="316" dur="500"/>
                                        <p:tgtEl>
                                          <p:spTgt spid="44142"/>
                                        </p:tgtEl>
                                      </p:cBhvr>
                                    </p:animEffect>
                                  </p:childTnLst>
                                </p:cTn>
                              </p:par>
                            </p:childTnLst>
                          </p:cTn>
                        </p:par>
                      </p:childTnLst>
                    </p:cTn>
                  </p:par>
                  <p:par>
                    <p:cTn id="317" fill="hold">
                      <p:stCondLst>
                        <p:cond delay="indefinite"/>
                      </p:stCondLst>
                      <p:childTnLst>
                        <p:par>
                          <p:cTn id="318" fill="hold">
                            <p:stCondLst>
                              <p:cond delay="0"/>
                            </p:stCondLst>
                            <p:childTnLst>
                              <p:par>
                                <p:cTn id="319" presetID="22" presetClass="entr" presetSubtype="4" fill="hold" grpId="0" nodeType="clickEffect">
                                  <p:stCondLst>
                                    <p:cond delay="0"/>
                                  </p:stCondLst>
                                  <p:childTnLst>
                                    <p:set>
                                      <p:cBhvr>
                                        <p:cTn id="320" dur="1" fill="hold">
                                          <p:stCondLst>
                                            <p:cond delay="0"/>
                                          </p:stCondLst>
                                        </p:cTn>
                                        <p:tgtEl>
                                          <p:spTgt spid="44133"/>
                                        </p:tgtEl>
                                        <p:attrNameLst>
                                          <p:attrName>style.visibility</p:attrName>
                                        </p:attrNameLst>
                                      </p:cBhvr>
                                      <p:to>
                                        <p:strVal val="visible"/>
                                      </p:to>
                                    </p:set>
                                    <p:animEffect transition="in" filter="wipe(down)">
                                      <p:cBhvr>
                                        <p:cTn id="321" dur="500"/>
                                        <p:tgtEl>
                                          <p:spTgt spid="44133"/>
                                        </p:tgtEl>
                                      </p:cBhvr>
                                    </p:animEffect>
                                  </p:childTnLst>
                                </p:cTn>
                              </p:par>
                            </p:childTnLst>
                          </p:cTn>
                        </p:par>
                      </p:childTnLst>
                    </p:cTn>
                  </p:par>
                  <p:par>
                    <p:cTn id="322" fill="hold">
                      <p:stCondLst>
                        <p:cond delay="indefinite"/>
                      </p:stCondLst>
                      <p:childTnLst>
                        <p:par>
                          <p:cTn id="323" fill="hold">
                            <p:stCondLst>
                              <p:cond delay="0"/>
                            </p:stCondLst>
                            <p:childTnLst>
                              <p:par>
                                <p:cTn id="324" presetID="22" presetClass="entr" presetSubtype="4" fill="hold" grpId="0" nodeType="clickEffect">
                                  <p:stCondLst>
                                    <p:cond delay="0"/>
                                  </p:stCondLst>
                                  <p:childTnLst>
                                    <p:set>
                                      <p:cBhvr>
                                        <p:cTn id="325" dur="1" fill="hold">
                                          <p:stCondLst>
                                            <p:cond delay="0"/>
                                          </p:stCondLst>
                                        </p:cTn>
                                        <p:tgtEl>
                                          <p:spTgt spid="44143"/>
                                        </p:tgtEl>
                                        <p:attrNameLst>
                                          <p:attrName>style.visibility</p:attrName>
                                        </p:attrNameLst>
                                      </p:cBhvr>
                                      <p:to>
                                        <p:strVal val="visible"/>
                                      </p:to>
                                    </p:set>
                                    <p:animEffect transition="in" filter="wipe(down)">
                                      <p:cBhvr>
                                        <p:cTn id="326" dur="500"/>
                                        <p:tgtEl>
                                          <p:spTgt spid="44143"/>
                                        </p:tgtEl>
                                      </p:cBhvr>
                                    </p:animEffect>
                                  </p:childTnLst>
                                </p:cTn>
                              </p:par>
                            </p:childTnLst>
                          </p:cTn>
                        </p:par>
                      </p:childTnLst>
                    </p:cTn>
                  </p:par>
                  <p:par>
                    <p:cTn id="327" fill="hold">
                      <p:stCondLst>
                        <p:cond delay="indefinite"/>
                      </p:stCondLst>
                      <p:childTnLst>
                        <p:par>
                          <p:cTn id="328" fill="hold">
                            <p:stCondLst>
                              <p:cond delay="0"/>
                            </p:stCondLst>
                            <p:childTnLst>
                              <p:par>
                                <p:cTn id="329" presetID="22" presetClass="entr" presetSubtype="4" fill="hold" grpId="0" nodeType="clickEffect">
                                  <p:stCondLst>
                                    <p:cond delay="0"/>
                                  </p:stCondLst>
                                  <p:childTnLst>
                                    <p:set>
                                      <p:cBhvr>
                                        <p:cTn id="330" dur="1" fill="hold">
                                          <p:stCondLst>
                                            <p:cond delay="0"/>
                                          </p:stCondLst>
                                        </p:cTn>
                                        <p:tgtEl>
                                          <p:spTgt spid="44134"/>
                                        </p:tgtEl>
                                        <p:attrNameLst>
                                          <p:attrName>style.visibility</p:attrName>
                                        </p:attrNameLst>
                                      </p:cBhvr>
                                      <p:to>
                                        <p:strVal val="visible"/>
                                      </p:to>
                                    </p:set>
                                    <p:animEffect transition="in" filter="wipe(down)">
                                      <p:cBhvr>
                                        <p:cTn id="331" dur="500"/>
                                        <p:tgtEl>
                                          <p:spTgt spid="44134"/>
                                        </p:tgtEl>
                                      </p:cBhvr>
                                    </p:animEffect>
                                  </p:childTnLst>
                                </p:cTn>
                              </p:par>
                            </p:childTnLst>
                          </p:cTn>
                        </p:par>
                      </p:childTnLst>
                    </p:cTn>
                  </p:par>
                  <p:par>
                    <p:cTn id="332" fill="hold">
                      <p:stCondLst>
                        <p:cond delay="indefinite"/>
                      </p:stCondLst>
                      <p:childTnLst>
                        <p:par>
                          <p:cTn id="333" fill="hold">
                            <p:stCondLst>
                              <p:cond delay="0"/>
                            </p:stCondLst>
                            <p:childTnLst>
                              <p:par>
                                <p:cTn id="334" presetID="22" presetClass="entr" presetSubtype="4" fill="hold" grpId="0" nodeType="clickEffect">
                                  <p:stCondLst>
                                    <p:cond delay="0"/>
                                  </p:stCondLst>
                                  <p:childTnLst>
                                    <p:set>
                                      <p:cBhvr>
                                        <p:cTn id="335" dur="1" fill="hold">
                                          <p:stCondLst>
                                            <p:cond delay="0"/>
                                          </p:stCondLst>
                                        </p:cTn>
                                        <p:tgtEl>
                                          <p:spTgt spid="44144"/>
                                        </p:tgtEl>
                                        <p:attrNameLst>
                                          <p:attrName>style.visibility</p:attrName>
                                        </p:attrNameLst>
                                      </p:cBhvr>
                                      <p:to>
                                        <p:strVal val="visible"/>
                                      </p:to>
                                    </p:set>
                                    <p:animEffect transition="in" filter="wipe(down)">
                                      <p:cBhvr>
                                        <p:cTn id="336" dur="500"/>
                                        <p:tgtEl>
                                          <p:spTgt spid="44144"/>
                                        </p:tgtEl>
                                      </p:cBhvr>
                                    </p:animEffect>
                                  </p:childTnLst>
                                </p:cTn>
                              </p:par>
                            </p:childTnLst>
                          </p:cTn>
                        </p:par>
                      </p:childTnLst>
                    </p:cTn>
                  </p:par>
                  <p:par>
                    <p:cTn id="337" fill="hold">
                      <p:stCondLst>
                        <p:cond delay="indefinite"/>
                      </p:stCondLst>
                      <p:childTnLst>
                        <p:par>
                          <p:cTn id="338" fill="hold">
                            <p:stCondLst>
                              <p:cond delay="0"/>
                            </p:stCondLst>
                            <p:childTnLst>
                              <p:par>
                                <p:cTn id="339" presetID="22" presetClass="entr" presetSubtype="4" fill="hold" grpId="0" nodeType="clickEffect">
                                  <p:stCondLst>
                                    <p:cond delay="0"/>
                                  </p:stCondLst>
                                  <p:childTnLst>
                                    <p:set>
                                      <p:cBhvr>
                                        <p:cTn id="340" dur="1" fill="hold">
                                          <p:stCondLst>
                                            <p:cond delay="0"/>
                                          </p:stCondLst>
                                        </p:cTn>
                                        <p:tgtEl>
                                          <p:spTgt spid="44135"/>
                                        </p:tgtEl>
                                        <p:attrNameLst>
                                          <p:attrName>style.visibility</p:attrName>
                                        </p:attrNameLst>
                                      </p:cBhvr>
                                      <p:to>
                                        <p:strVal val="visible"/>
                                      </p:to>
                                    </p:set>
                                    <p:animEffect transition="in" filter="wipe(down)">
                                      <p:cBhvr>
                                        <p:cTn id="341" dur="500"/>
                                        <p:tgtEl>
                                          <p:spTgt spid="44135"/>
                                        </p:tgtEl>
                                      </p:cBhvr>
                                    </p:animEffect>
                                  </p:childTnLst>
                                </p:cTn>
                              </p:par>
                            </p:childTnLst>
                          </p:cTn>
                        </p:par>
                      </p:childTnLst>
                    </p:cTn>
                  </p:par>
                  <p:par>
                    <p:cTn id="342" fill="hold">
                      <p:stCondLst>
                        <p:cond delay="indefinite"/>
                      </p:stCondLst>
                      <p:childTnLst>
                        <p:par>
                          <p:cTn id="343" fill="hold">
                            <p:stCondLst>
                              <p:cond delay="0"/>
                            </p:stCondLst>
                            <p:childTnLst>
                              <p:par>
                                <p:cTn id="344" presetID="22" presetClass="entr" presetSubtype="4" fill="hold" grpId="0" nodeType="clickEffect">
                                  <p:stCondLst>
                                    <p:cond delay="0"/>
                                  </p:stCondLst>
                                  <p:childTnLst>
                                    <p:set>
                                      <p:cBhvr>
                                        <p:cTn id="345" dur="1" fill="hold">
                                          <p:stCondLst>
                                            <p:cond delay="0"/>
                                          </p:stCondLst>
                                        </p:cTn>
                                        <p:tgtEl>
                                          <p:spTgt spid="44145"/>
                                        </p:tgtEl>
                                        <p:attrNameLst>
                                          <p:attrName>style.visibility</p:attrName>
                                        </p:attrNameLst>
                                      </p:cBhvr>
                                      <p:to>
                                        <p:strVal val="visible"/>
                                      </p:to>
                                    </p:set>
                                    <p:animEffect transition="in" filter="wipe(down)">
                                      <p:cBhvr>
                                        <p:cTn id="346" dur="500"/>
                                        <p:tgtEl>
                                          <p:spTgt spid="44145"/>
                                        </p:tgtEl>
                                      </p:cBhvr>
                                    </p:animEffect>
                                  </p:childTnLst>
                                </p:cTn>
                              </p:par>
                            </p:childTnLst>
                          </p:cTn>
                        </p:par>
                      </p:childTnLst>
                    </p:cTn>
                  </p:par>
                  <p:par>
                    <p:cTn id="347" fill="hold">
                      <p:stCondLst>
                        <p:cond delay="indefinite"/>
                      </p:stCondLst>
                      <p:childTnLst>
                        <p:par>
                          <p:cTn id="348" fill="hold">
                            <p:stCondLst>
                              <p:cond delay="0"/>
                            </p:stCondLst>
                            <p:childTnLst>
                              <p:par>
                                <p:cTn id="349" presetID="22" presetClass="entr" presetSubtype="4" fill="hold" grpId="0" nodeType="clickEffect">
                                  <p:stCondLst>
                                    <p:cond delay="0"/>
                                  </p:stCondLst>
                                  <p:childTnLst>
                                    <p:set>
                                      <p:cBhvr>
                                        <p:cTn id="350" dur="1" fill="hold">
                                          <p:stCondLst>
                                            <p:cond delay="0"/>
                                          </p:stCondLst>
                                        </p:cTn>
                                        <p:tgtEl>
                                          <p:spTgt spid="44136"/>
                                        </p:tgtEl>
                                        <p:attrNameLst>
                                          <p:attrName>style.visibility</p:attrName>
                                        </p:attrNameLst>
                                      </p:cBhvr>
                                      <p:to>
                                        <p:strVal val="visible"/>
                                      </p:to>
                                    </p:set>
                                    <p:animEffect transition="in" filter="wipe(down)">
                                      <p:cBhvr>
                                        <p:cTn id="351" dur="500"/>
                                        <p:tgtEl>
                                          <p:spTgt spid="44136"/>
                                        </p:tgtEl>
                                      </p:cBhvr>
                                    </p:animEffect>
                                  </p:childTnLst>
                                </p:cTn>
                              </p:par>
                            </p:childTnLst>
                          </p:cTn>
                        </p:par>
                      </p:childTnLst>
                    </p:cTn>
                  </p:par>
                  <p:par>
                    <p:cTn id="352" fill="hold">
                      <p:stCondLst>
                        <p:cond delay="indefinite"/>
                      </p:stCondLst>
                      <p:childTnLst>
                        <p:par>
                          <p:cTn id="353" fill="hold">
                            <p:stCondLst>
                              <p:cond delay="0"/>
                            </p:stCondLst>
                            <p:childTnLst>
                              <p:par>
                                <p:cTn id="354" presetID="22" presetClass="entr" presetSubtype="4" fill="hold" grpId="0" nodeType="clickEffect">
                                  <p:stCondLst>
                                    <p:cond delay="0"/>
                                  </p:stCondLst>
                                  <p:childTnLst>
                                    <p:set>
                                      <p:cBhvr>
                                        <p:cTn id="355" dur="1" fill="hold">
                                          <p:stCondLst>
                                            <p:cond delay="0"/>
                                          </p:stCondLst>
                                        </p:cTn>
                                        <p:tgtEl>
                                          <p:spTgt spid="44146"/>
                                        </p:tgtEl>
                                        <p:attrNameLst>
                                          <p:attrName>style.visibility</p:attrName>
                                        </p:attrNameLst>
                                      </p:cBhvr>
                                      <p:to>
                                        <p:strVal val="visible"/>
                                      </p:to>
                                    </p:set>
                                    <p:animEffect transition="in" filter="wipe(down)">
                                      <p:cBhvr>
                                        <p:cTn id="356" dur="500"/>
                                        <p:tgtEl>
                                          <p:spTgt spid="44146"/>
                                        </p:tgtEl>
                                      </p:cBhvr>
                                    </p:animEffect>
                                  </p:childTnLst>
                                </p:cTn>
                              </p:par>
                              <p:par>
                                <p:cTn id="357" presetID="22" presetClass="entr" presetSubtype="8" fill="hold" grpId="0" nodeType="withEffect">
                                  <p:stCondLst>
                                    <p:cond delay="0"/>
                                  </p:stCondLst>
                                  <p:childTnLst>
                                    <p:set>
                                      <p:cBhvr>
                                        <p:cTn id="358" dur="1" fill="hold">
                                          <p:stCondLst>
                                            <p:cond delay="0"/>
                                          </p:stCondLst>
                                        </p:cTn>
                                        <p:tgtEl>
                                          <p:spTgt spid="44129"/>
                                        </p:tgtEl>
                                        <p:attrNameLst>
                                          <p:attrName>style.visibility</p:attrName>
                                        </p:attrNameLst>
                                      </p:cBhvr>
                                      <p:to>
                                        <p:strVal val="visible"/>
                                      </p:to>
                                    </p:set>
                                    <p:animEffect transition="in" filter="wipe(left)">
                                      <p:cBhvr>
                                        <p:cTn id="359" dur="500"/>
                                        <p:tgtEl>
                                          <p:spTgt spid="44129"/>
                                        </p:tgtEl>
                                      </p:cBhvr>
                                    </p:animEffect>
                                  </p:childTnLst>
                                </p:cTn>
                              </p:par>
                            </p:childTnLst>
                          </p:cTn>
                        </p:par>
                      </p:childTnLst>
                    </p:cTn>
                  </p:par>
                  <p:par>
                    <p:cTn id="360" fill="hold">
                      <p:stCondLst>
                        <p:cond delay="indefinite"/>
                      </p:stCondLst>
                      <p:childTnLst>
                        <p:par>
                          <p:cTn id="361" fill="hold">
                            <p:stCondLst>
                              <p:cond delay="0"/>
                            </p:stCondLst>
                            <p:childTnLst>
                              <p:par>
                                <p:cTn id="362" presetID="22" presetClass="entr" presetSubtype="8" fill="hold" grpId="0" nodeType="clickEffect">
                                  <p:stCondLst>
                                    <p:cond delay="0"/>
                                  </p:stCondLst>
                                  <p:childTnLst>
                                    <p:set>
                                      <p:cBhvr>
                                        <p:cTn id="363" dur="1" fill="hold">
                                          <p:stCondLst>
                                            <p:cond delay="0"/>
                                          </p:stCondLst>
                                        </p:cTn>
                                        <p:tgtEl>
                                          <p:spTgt spid="44128"/>
                                        </p:tgtEl>
                                        <p:attrNameLst>
                                          <p:attrName>style.visibility</p:attrName>
                                        </p:attrNameLst>
                                      </p:cBhvr>
                                      <p:to>
                                        <p:strVal val="visible"/>
                                      </p:to>
                                    </p:set>
                                    <p:animEffect transition="in" filter="wipe(left)">
                                      <p:cBhvr>
                                        <p:cTn id="364" dur="500"/>
                                        <p:tgtEl>
                                          <p:spTgt spid="44128"/>
                                        </p:tgtEl>
                                      </p:cBhvr>
                                    </p:animEffect>
                                  </p:childTnLst>
                                </p:cTn>
                              </p:par>
                            </p:childTnLst>
                          </p:cTn>
                        </p:par>
                      </p:childTnLst>
                    </p:cTn>
                  </p:par>
                  <p:par>
                    <p:cTn id="365" fill="hold">
                      <p:stCondLst>
                        <p:cond delay="indefinite"/>
                      </p:stCondLst>
                      <p:childTnLst>
                        <p:par>
                          <p:cTn id="366" fill="hold">
                            <p:stCondLst>
                              <p:cond delay="0"/>
                            </p:stCondLst>
                            <p:childTnLst>
                              <p:par>
                                <p:cTn id="367" presetID="22" presetClass="entr" presetSubtype="2" fill="hold" grpId="0" nodeType="clickEffect">
                                  <p:stCondLst>
                                    <p:cond delay="0"/>
                                  </p:stCondLst>
                                  <p:childTnLst>
                                    <p:set>
                                      <p:cBhvr>
                                        <p:cTn id="368" dur="1" fill="hold">
                                          <p:stCondLst>
                                            <p:cond delay="0"/>
                                          </p:stCondLst>
                                        </p:cTn>
                                        <p:tgtEl>
                                          <p:spTgt spid="44147"/>
                                        </p:tgtEl>
                                        <p:attrNameLst>
                                          <p:attrName>style.visibility</p:attrName>
                                        </p:attrNameLst>
                                      </p:cBhvr>
                                      <p:to>
                                        <p:strVal val="visible"/>
                                      </p:to>
                                    </p:set>
                                    <p:animEffect transition="in" filter="wipe(right)">
                                      <p:cBhvr>
                                        <p:cTn id="369" dur="500"/>
                                        <p:tgtEl>
                                          <p:spTgt spid="44147"/>
                                        </p:tgtEl>
                                      </p:cBhvr>
                                    </p:animEffect>
                                  </p:childTnLst>
                                </p:cTn>
                              </p:par>
                            </p:childTnLst>
                          </p:cTn>
                        </p:par>
                      </p:childTnLst>
                    </p:cTn>
                  </p:par>
                  <p:par>
                    <p:cTn id="370" fill="hold">
                      <p:stCondLst>
                        <p:cond delay="indefinite"/>
                      </p:stCondLst>
                      <p:childTnLst>
                        <p:par>
                          <p:cTn id="371" fill="hold">
                            <p:stCondLst>
                              <p:cond delay="0"/>
                            </p:stCondLst>
                            <p:childTnLst>
                              <p:par>
                                <p:cTn id="372" presetID="22" presetClass="entr" presetSubtype="2" fill="hold" grpId="0" nodeType="clickEffect">
                                  <p:stCondLst>
                                    <p:cond delay="0"/>
                                  </p:stCondLst>
                                  <p:childTnLst>
                                    <p:set>
                                      <p:cBhvr>
                                        <p:cTn id="373" dur="1" fill="hold">
                                          <p:stCondLst>
                                            <p:cond delay="0"/>
                                          </p:stCondLst>
                                        </p:cTn>
                                        <p:tgtEl>
                                          <p:spTgt spid="44150"/>
                                        </p:tgtEl>
                                        <p:attrNameLst>
                                          <p:attrName>style.visibility</p:attrName>
                                        </p:attrNameLst>
                                      </p:cBhvr>
                                      <p:to>
                                        <p:strVal val="visible"/>
                                      </p:to>
                                    </p:set>
                                    <p:animEffect transition="in" filter="wipe(right)">
                                      <p:cBhvr>
                                        <p:cTn id="374" dur="500"/>
                                        <p:tgtEl>
                                          <p:spTgt spid="44150"/>
                                        </p:tgtEl>
                                      </p:cBhvr>
                                    </p:animEffect>
                                  </p:childTnLst>
                                </p:cTn>
                              </p:par>
                            </p:childTnLst>
                          </p:cTn>
                        </p:par>
                      </p:childTnLst>
                    </p:cTn>
                  </p:par>
                  <p:par>
                    <p:cTn id="375" fill="hold">
                      <p:stCondLst>
                        <p:cond delay="indefinite"/>
                      </p:stCondLst>
                      <p:childTnLst>
                        <p:par>
                          <p:cTn id="376" fill="hold">
                            <p:stCondLst>
                              <p:cond delay="0"/>
                            </p:stCondLst>
                            <p:childTnLst>
                              <p:par>
                                <p:cTn id="377" presetID="22" presetClass="entr" presetSubtype="4" fill="hold" grpId="0" nodeType="clickEffect">
                                  <p:stCondLst>
                                    <p:cond delay="0"/>
                                  </p:stCondLst>
                                  <p:childTnLst>
                                    <p:set>
                                      <p:cBhvr>
                                        <p:cTn id="378" dur="1" fill="hold">
                                          <p:stCondLst>
                                            <p:cond delay="0"/>
                                          </p:stCondLst>
                                        </p:cTn>
                                        <p:tgtEl>
                                          <p:spTgt spid="44151"/>
                                        </p:tgtEl>
                                        <p:attrNameLst>
                                          <p:attrName>style.visibility</p:attrName>
                                        </p:attrNameLst>
                                      </p:cBhvr>
                                      <p:to>
                                        <p:strVal val="visible"/>
                                      </p:to>
                                    </p:set>
                                    <p:animEffect transition="in" filter="wipe(down)">
                                      <p:cBhvr>
                                        <p:cTn id="379" dur="500"/>
                                        <p:tgtEl>
                                          <p:spTgt spid="44151"/>
                                        </p:tgtEl>
                                      </p:cBhvr>
                                    </p:animEffect>
                                  </p:childTnLst>
                                </p:cTn>
                              </p:par>
                            </p:childTnLst>
                          </p:cTn>
                        </p:par>
                      </p:childTnLst>
                    </p:cTn>
                  </p:par>
                  <p:par>
                    <p:cTn id="380" fill="hold">
                      <p:stCondLst>
                        <p:cond delay="indefinite"/>
                      </p:stCondLst>
                      <p:childTnLst>
                        <p:par>
                          <p:cTn id="381" fill="hold">
                            <p:stCondLst>
                              <p:cond delay="0"/>
                            </p:stCondLst>
                            <p:childTnLst>
                              <p:par>
                                <p:cTn id="382" presetID="22" presetClass="entr" presetSubtype="4" fill="hold" grpId="0" nodeType="clickEffect">
                                  <p:stCondLst>
                                    <p:cond delay="0"/>
                                  </p:stCondLst>
                                  <p:childTnLst>
                                    <p:set>
                                      <p:cBhvr>
                                        <p:cTn id="383" dur="1" fill="hold">
                                          <p:stCondLst>
                                            <p:cond delay="0"/>
                                          </p:stCondLst>
                                        </p:cTn>
                                        <p:tgtEl>
                                          <p:spTgt spid="44152"/>
                                        </p:tgtEl>
                                        <p:attrNameLst>
                                          <p:attrName>style.visibility</p:attrName>
                                        </p:attrNameLst>
                                      </p:cBhvr>
                                      <p:to>
                                        <p:strVal val="visible"/>
                                      </p:to>
                                    </p:set>
                                    <p:animEffect transition="in" filter="wipe(down)">
                                      <p:cBhvr>
                                        <p:cTn id="384" dur="500"/>
                                        <p:tgtEl>
                                          <p:spTgt spid="44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5" grpId="0" animBg="1"/>
      <p:bldP spid="44036" grpId="0"/>
      <p:bldP spid="44037" grpId="0"/>
      <p:bldP spid="44038" grpId="0" animBg="1"/>
      <p:bldP spid="44039" grpId="0" animBg="1"/>
      <p:bldP spid="44046" grpId="0"/>
      <p:bldP spid="44047" grpId="0"/>
      <p:bldP spid="44048" grpId="0"/>
      <p:bldP spid="44049" grpId="0"/>
      <p:bldP spid="44050" grpId="0"/>
      <p:bldP spid="44051" grpId="0"/>
      <p:bldP spid="44052" grpId="0"/>
      <p:bldP spid="44053" grpId="0" animBg="1"/>
      <p:bldP spid="44054" grpId="0" animBg="1"/>
      <p:bldP spid="44055" grpId="0" animBg="1"/>
      <p:bldP spid="44056" grpId="0" animBg="1"/>
      <p:bldP spid="44057" grpId="0" animBg="1"/>
      <p:bldP spid="44058" grpId="0"/>
      <p:bldP spid="44059" grpId="0"/>
      <p:bldP spid="44060" grpId="0"/>
      <p:bldP spid="44061" grpId="0"/>
      <p:bldP spid="44062" grpId="0" animBg="1"/>
      <p:bldP spid="44063" grpId="0" animBg="1"/>
      <p:bldP spid="44064" grpId="0"/>
      <p:bldP spid="44070" grpId="0" animBg="1"/>
      <p:bldP spid="44071" grpId="0" animBg="1"/>
      <p:bldP spid="44072" grpId="0" animBg="1"/>
      <p:bldP spid="44073" grpId="0" animBg="1"/>
      <p:bldP spid="44074" grpId="0" animBg="1"/>
      <p:bldP spid="44075" grpId="0" animBg="1"/>
      <p:bldP spid="44076" grpId="0" animBg="1"/>
      <p:bldP spid="44077" grpId="0" animBg="1"/>
      <p:bldP spid="44078" grpId="0" animBg="1"/>
      <p:bldP spid="44079" grpId="0" animBg="1"/>
      <p:bldP spid="44080" grpId="0" animBg="1"/>
      <p:bldP spid="44081" grpId="0" animBg="1"/>
      <p:bldP spid="44082" grpId="0" animBg="1"/>
      <p:bldP spid="44083" grpId="0" animBg="1"/>
      <p:bldP spid="44084" grpId="0" animBg="1"/>
      <p:bldP spid="44085" grpId="0" animBg="1"/>
      <p:bldP spid="44086" grpId="0" animBg="1"/>
      <p:bldP spid="44087" grpId="0" animBg="1"/>
      <p:bldP spid="44088" grpId="0" animBg="1"/>
      <p:bldP spid="44089" grpId="0" animBg="1"/>
      <p:bldP spid="44090" grpId="0"/>
      <p:bldP spid="44091" grpId="0"/>
      <p:bldP spid="44092" grpId="0"/>
      <p:bldP spid="44093" grpId="0"/>
      <p:bldP spid="44094" grpId="0"/>
      <p:bldP spid="44095" grpId="0"/>
      <p:bldP spid="44096" grpId="0"/>
      <p:bldP spid="44115" grpId="0" animBg="1"/>
      <p:bldP spid="44116" grpId="0" animBg="1"/>
      <p:bldP spid="44117" grpId="0"/>
      <p:bldP spid="44118" grpId="0" animBg="1"/>
      <p:bldP spid="44119" grpId="0" animBg="1"/>
      <p:bldP spid="44120" grpId="0" animBg="1"/>
      <p:bldP spid="44121" grpId="0" animBg="1"/>
      <p:bldP spid="44122" grpId="0" animBg="1"/>
      <p:bldP spid="44123" grpId="0" animBg="1"/>
      <p:bldP spid="44124" grpId="0" animBg="1"/>
      <p:bldP spid="44125" grpId="0" animBg="1"/>
      <p:bldP spid="44126" grpId="0" animBg="1"/>
      <p:bldP spid="44127" grpId="0" animBg="1"/>
      <p:bldP spid="44128" grpId="0" animBg="1"/>
      <p:bldP spid="44129" grpId="0" animBg="1"/>
      <p:bldP spid="44130" grpId="0" animBg="1"/>
      <p:bldP spid="44131" grpId="0" animBg="1"/>
      <p:bldP spid="44132" grpId="0" animBg="1"/>
      <p:bldP spid="44133" grpId="0" animBg="1"/>
      <p:bldP spid="44134" grpId="0" animBg="1"/>
      <p:bldP spid="44135" grpId="0" animBg="1"/>
      <p:bldP spid="44136" grpId="0" animBg="1"/>
      <p:bldP spid="44137" grpId="0" animBg="1"/>
      <p:bldP spid="44138" grpId="0" animBg="1"/>
      <p:bldP spid="44139" grpId="0" animBg="1"/>
      <p:bldP spid="44140" grpId="0"/>
      <p:bldP spid="44141" grpId="0"/>
      <p:bldP spid="44142" grpId="0"/>
      <p:bldP spid="44143" grpId="0"/>
      <p:bldP spid="44144" grpId="0"/>
      <p:bldP spid="44145" grpId="0"/>
      <p:bldP spid="44146" grpId="0"/>
      <p:bldP spid="44147" grpId="0" animBg="1"/>
      <p:bldP spid="44150" grpId="0" animBg="1"/>
      <p:bldP spid="44151" grpId="0" animBg="1"/>
      <p:bldP spid="44152" grpId="0"/>
      <p:bldP spid="44153" grpId="0"/>
      <p:bldP spid="44154" grpId="0"/>
      <p:bldP spid="44155"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2"/>
          <p:cNvSpPr txBox="1">
            <a:spLocks noChangeArrowheads="1"/>
          </p:cNvSpPr>
          <p:nvPr/>
        </p:nvSpPr>
        <p:spPr bwMode="auto">
          <a:xfrm>
            <a:off x="0" y="0"/>
            <a:ext cx="9144000" cy="825500"/>
          </a:xfrm>
          <a:prstGeom prst="rect">
            <a:avLst/>
          </a:prstGeom>
          <a:solidFill>
            <a:srgbClr val="00FFFF"/>
          </a:solidFill>
          <a:ln w="9525">
            <a:noFill/>
            <a:miter lim="800000"/>
          </a:ln>
        </p:spPr>
        <p:txBody>
          <a:bodyPr>
            <a:spAutoFit/>
          </a:bodyPr>
          <a:lstStyle/>
          <a:p>
            <a:pPr>
              <a:spcBef>
                <a:spcPct val="50000"/>
              </a:spcBef>
            </a:pPr>
            <a:r>
              <a:rPr lang="en-US" sz="1600" b="1"/>
              <a:t>Q12.10: A thin rectangular plate of sides 60 mm X 30 mm has its shorter side in the V.P. and inclined at 30</a:t>
            </a:r>
            <a:r>
              <a:rPr lang="en-US" sz="1600" b="1">
                <a:cs typeface="Arial" panose="02080604020202020204" pitchFamily="34" charset="0"/>
              </a:rPr>
              <a:t>º to the H.P. Project its top view if its front view is a square of 30 mm long sides</a:t>
            </a:r>
            <a:endParaRPr lang="en-US" sz="1600" b="1">
              <a:cs typeface="Arial" panose="02080604020202020204" pitchFamily="34" charset="0"/>
            </a:endParaRPr>
          </a:p>
        </p:txBody>
      </p:sp>
      <p:sp>
        <p:nvSpPr>
          <p:cNvPr id="62467" name="Text Box 3"/>
          <p:cNvSpPr txBox="1">
            <a:spLocks noChangeArrowheads="1"/>
          </p:cNvSpPr>
          <p:nvPr/>
        </p:nvSpPr>
        <p:spPr bwMode="auto">
          <a:xfrm>
            <a:off x="233363" y="4176713"/>
            <a:ext cx="423862" cy="304800"/>
          </a:xfrm>
          <a:prstGeom prst="rect">
            <a:avLst/>
          </a:prstGeom>
          <a:noFill/>
          <a:ln w="9525">
            <a:noFill/>
            <a:miter lim="800000"/>
          </a:ln>
        </p:spPr>
        <p:txBody>
          <a:bodyPr>
            <a:spAutoFit/>
          </a:bodyPr>
          <a:lstStyle/>
          <a:p>
            <a:pPr>
              <a:spcBef>
                <a:spcPct val="50000"/>
              </a:spcBef>
            </a:pPr>
            <a:r>
              <a:rPr lang="en-US" sz="1400" b="1"/>
              <a:t>X</a:t>
            </a:r>
            <a:endParaRPr lang="en-US" sz="1400" b="1"/>
          </a:p>
        </p:txBody>
      </p:sp>
      <p:sp>
        <p:nvSpPr>
          <p:cNvPr id="62468" name="Line 4"/>
          <p:cNvSpPr>
            <a:spLocks noChangeShapeType="1"/>
          </p:cNvSpPr>
          <p:nvPr/>
        </p:nvSpPr>
        <p:spPr bwMode="auto">
          <a:xfrm flipV="1">
            <a:off x="514350" y="4352925"/>
            <a:ext cx="7627938" cy="0"/>
          </a:xfrm>
          <a:prstGeom prst="line">
            <a:avLst/>
          </a:prstGeom>
          <a:noFill/>
          <a:ln w="12700">
            <a:solidFill>
              <a:srgbClr val="00FFFF"/>
            </a:solidFill>
            <a:round/>
          </a:ln>
        </p:spPr>
        <p:txBody>
          <a:bodyPr/>
          <a:lstStyle/>
          <a:p>
            <a:endParaRPr lang="en-IN"/>
          </a:p>
        </p:txBody>
      </p:sp>
      <p:sp>
        <p:nvSpPr>
          <p:cNvPr id="62469" name="Text Box 5"/>
          <p:cNvSpPr txBox="1">
            <a:spLocks noChangeArrowheads="1"/>
          </p:cNvSpPr>
          <p:nvPr/>
        </p:nvSpPr>
        <p:spPr bwMode="auto">
          <a:xfrm>
            <a:off x="8555038" y="4195763"/>
            <a:ext cx="277812" cy="304800"/>
          </a:xfrm>
          <a:prstGeom prst="rect">
            <a:avLst/>
          </a:prstGeom>
          <a:noFill/>
          <a:ln w="9525">
            <a:noFill/>
            <a:miter lim="800000"/>
          </a:ln>
        </p:spPr>
        <p:txBody>
          <a:bodyPr>
            <a:spAutoFit/>
          </a:bodyPr>
          <a:lstStyle/>
          <a:p>
            <a:pPr>
              <a:spcBef>
                <a:spcPct val="50000"/>
              </a:spcBef>
            </a:pPr>
            <a:r>
              <a:rPr lang="en-US" sz="1400" b="1"/>
              <a:t>Y</a:t>
            </a:r>
            <a:endParaRPr lang="en-US" sz="1400" b="1"/>
          </a:p>
        </p:txBody>
      </p:sp>
      <p:sp>
        <p:nvSpPr>
          <p:cNvPr id="62471" name="Text Box 7"/>
          <p:cNvSpPr txBox="1">
            <a:spLocks noChangeArrowheads="1"/>
          </p:cNvSpPr>
          <p:nvPr/>
        </p:nvSpPr>
        <p:spPr bwMode="auto">
          <a:xfrm>
            <a:off x="881063" y="4467225"/>
            <a:ext cx="339725" cy="517525"/>
          </a:xfrm>
          <a:prstGeom prst="rect">
            <a:avLst/>
          </a:prstGeom>
          <a:noFill/>
          <a:ln w="9525">
            <a:noFill/>
            <a:miter lim="800000"/>
          </a:ln>
        </p:spPr>
        <p:txBody>
          <a:bodyPr>
            <a:spAutoFit/>
          </a:bodyPr>
          <a:lstStyle/>
          <a:p>
            <a:pPr>
              <a:spcBef>
                <a:spcPct val="50000"/>
              </a:spcBef>
            </a:pPr>
            <a:r>
              <a:rPr lang="en-US" sz="1400"/>
              <a:t>a b</a:t>
            </a:r>
            <a:endParaRPr lang="en-US" sz="1400"/>
          </a:p>
        </p:txBody>
      </p:sp>
      <p:sp>
        <p:nvSpPr>
          <p:cNvPr id="62481" name="Line 17"/>
          <p:cNvSpPr>
            <a:spLocks noChangeShapeType="1"/>
          </p:cNvSpPr>
          <p:nvPr/>
        </p:nvSpPr>
        <p:spPr bwMode="auto">
          <a:xfrm rot="2700000" flipH="1">
            <a:off x="663575" y="3932238"/>
            <a:ext cx="301625" cy="304800"/>
          </a:xfrm>
          <a:prstGeom prst="line">
            <a:avLst/>
          </a:prstGeom>
          <a:noFill/>
          <a:ln w="9525">
            <a:solidFill>
              <a:schemeClr val="bg2"/>
            </a:solidFill>
            <a:round/>
          </a:ln>
        </p:spPr>
        <p:txBody>
          <a:bodyPr/>
          <a:lstStyle/>
          <a:p>
            <a:endParaRPr lang="en-IN"/>
          </a:p>
        </p:txBody>
      </p:sp>
      <p:sp>
        <p:nvSpPr>
          <p:cNvPr id="62482" name="Line 18"/>
          <p:cNvSpPr>
            <a:spLocks noChangeShapeType="1"/>
          </p:cNvSpPr>
          <p:nvPr/>
        </p:nvSpPr>
        <p:spPr bwMode="auto">
          <a:xfrm rot="5400000">
            <a:off x="140493" y="3545682"/>
            <a:ext cx="1077913" cy="0"/>
          </a:xfrm>
          <a:prstGeom prst="line">
            <a:avLst/>
          </a:prstGeom>
          <a:noFill/>
          <a:ln w="9525">
            <a:solidFill>
              <a:schemeClr val="tx1"/>
            </a:solidFill>
            <a:round/>
            <a:headEnd type="triangle" w="med" len="med"/>
            <a:tailEnd type="triangle" w="med" len="med"/>
          </a:ln>
        </p:spPr>
        <p:txBody>
          <a:bodyPr/>
          <a:lstStyle/>
          <a:p>
            <a:endParaRPr lang="en-IN"/>
          </a:p>
        </p:txBody>
      </p:sp>
      <p:sp>
        <p:nvSpPr>
          <p:cNvPr id="62483" name="Text Box 19"/>
          <p:cNvSpPr txBox="1">
            <a:spLocks noChangeArrowheads="1"/>
          </p:cNvSpPr>
          <p:nvPr/>
        </p:nvSpPr>
        <p:spPr bwMode="auto">
          <a:xfrm rot="-5400000">
            <a:off x="262731" y="3396457"/>
            <a:ext cx="503237" cy="336550"/>
          </a:xfrm>
          <a:prstGeom prst="rect">
            <a:avLst/>
          </a:prstGeom>
          <a:noFill/>
          <a:ln w="9525">
            <a:noFill/>
            <a:miter lim="800000"/>
          </a:ln>
        </p:spPr>
        <p:txBody>
          <a:bodyPr>
            <a:spAutoFit/>
          </a:bodyPr>
          <a:lstStyle/>
          <a:p>
            <a:pPr>
              <a:spcBef>
                <a:spcPct val="50000"/>
              </a:spcBef>
            </a:pPr>
            <a:r>
              <a:rPr lang="en-US" sz="1600"/>
              <a:t>30</a:t>
            </a:r>
            <a:endParaRPr lang="en-US" sz="1600"/>
          </a:p>
        </p:txBody>
      </p:sp>
      <p:sp>
        <p:nvSpPr>
          <p:cNvPr id="62486" name="Text Box 22"/>
          <p:cNvSpPr txBox="1">
            <a:spLocks noChangeArrowheads="1"/>
          </p:cNvSpPr>
          <p:nvPr/>
        </p:nvSpPr>
        <p:spPr bwMode="auto">
          <a:xfrm>
            <a:off x="804863" y="4025900"/>
            <a:ext cx="381000" cy="304800"/>
          </a:xfrm>
          <a:prstGeom prst="rect">
            <a:avLst/>
          </a:prstGeom>
          <a:noFill/>
          <a:ln w="9525">
            <a:noFill/>
            <a:miter lim="800000"/>
          </a:ln>
        </p:spPr>
        <p:txBody>
          <a:bodyPr>
            <a:spAutoFit/>
          </a:bodyPr>
          <a:lstStyle/>
          <a:p>
            <a:r>
              <a:rPr lang="en-US" sz="1400"/>
              <a:t>a’</a:t>
            </a:r>
            <a:endParaRPr lang="en-US"/>
          </a:p>
        </p:txBody>
      </p:sp>
      <p:sp>
        <p:nvSpPr>
          <p:cNvPr id="62488" name="Text Box 24"/>
          <p:cNvSpPr txBox="1">
            <a:spLocks noChangeArrowheads="1"/>
          </p:cNvSpPr>
          <p:nvPr/>
        </p:nvSpPr>
        <p:spPr bwMode="auto">
          <a:xfrm>
            <a:off x="804863" y="2774950"/>
            <a:ext cx="381000"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62490" name="Text Box 26"/>
          <p:cNvSpPr txBox="1">
            <a:spLocks noChangeArrowheads="1"/>
          </p:cNvSpPr>
          <p:nvPr/>
        </p:nvSpPr>
        <p:spPr bwMode="auto">
          <a:xfrm>
            <a:off x="3149600" y="2725738"/>
            <a:ext cx="381000" cy="304800"/>
          </a:xfrm>
          <a:prstGeom prst="rect">
            <a:avLst/>
          </a:prstGeom>
          <a:noFill/>
          <a:ln w="9525">
            <a:noFill/>
            <a:miter lim="800000"/>
          </a:ln>
        </p:spPr>
        <p:txBody>
          <a:bodyPr>
            <a:spAutoFit/>
          </a:bodyPr>
          <a:lstStyle/>
          <a:p>
            <a:r>
              <a:rPr lang="en-US" sz="1400"/>
              <a:t>c’</a:t>
            </a:r>
            <a:endParaRPr lang="en-US"/>
          </a:p>
        </p:txBody>
      </p:sp>
      <p:sp>
        <p:nvSpPr>
          <p:cNvPr id="62548" name="Text Box 84"/>
          <p:cNvSpPr txBox="1">
            <a:spLocks noChangeArrowheads="1"/>
          </p:cNvSpPr>
          <p:nvPr/>
        </p:nvSpPr>
        <p:spPr bwMode="auto">
          <a:xfrm>
            <a:off x="233363" y="907415"/>
            <a:ext cx="2849562" cy="1599565"/>
          </a:xfrm>
          <a:prstGeom prst="rect">
            <a:avLst/>
          </a:prstGeom>
          <a:solidFill>
            <a:srgbClr val="FFCC00"/>
          </a:solidFill>
          <a:ln w="9525">
            <a:noFill/>
            <a:miter lim="800000"/>
          </a:ln>
        </p:spPr>
        <p:txBody>
          <a:bodyPr wrap="square">
            <a:spAutoFit/>
          </a:bodyPr>
          <a:lstStyle/>
          <a:p>
            <a:pPr>
              <a:spcBef>
                <a:spcPct val="50000"/>
              </a:spcBef>
            </a:pPr>
            <a:r>
              <a:rPr lang="en-US" sz="1400" b="1">
                <a:solidFill>
                  <a:schemeClr val="accent2"/>
                </a:solidFill>
              </a:rPr>
              <a:t>A rectangle can be seen as a square in the F.V. only when its surface is inclined to VP. So for the first view keep the plane // to VP &amp; shorter edge </a:t>
            </a:r>
            <a:r>
              <a:rPr lang="en-US" sz="1400" b="1">
                <a:solidFill>
                  <a:schemeClr val="accent2"/>
                </a:solidFill>
                <a:cs typeface="Arial" panose="02080604020202020204" pitchFamily="34" charset="0"/>
              </a:rPr>
              <a:t>┴ to HP</a:t>
            </a:r>
            <a:endParaRPr lang="en-US" sz="1400" b="1">
              <a:solidFill>
                <a:schemeClr val="accent2"/>
              </a:solidFill>
              <a:cs typeface="Arial" panose="02080604020202020204" pitchFamily="34" charset="0"/>
            </a:endParaRPr>
          </a:p>
        </p:txBody>
      </p:sp>
      <p:sp>
        <p:nvSpPr>
          <p:cNvPr id="62549" name="Text Box 85"/>
          <p:cNvSpPr txBox="1">
            <a:spLocks noChangeArrowheads="1"/>
          </p:cNvSpPr>
          <p:nvPr/>
        </p:nvSpPr>
        <p:spPr bwMode="auto">
          <a:xfrm>
            <a:off x="3232150" y="1143000"/>
            <a:ext cx="2849563" cy="583565"/>
          </a:xfrm>
          <a:prstGeom prst="rect">
            <a:avLst/>
          </a:prstGeom>
          <a:solidFill>
            <a:srgbClr val="FFCC00"/>
          </a:solidFill>
          <a:ln w="9525">
            <a:noFill/>
            <a:miter lim="800000"/>
          </a:ln>
        </p:spPr>
        <p:txBody>
          <a:bodyPr wrap="square">
            <a:spAutoFit/>
          </a:bodyPr>
          <a:lstStyle/>
          <a:p>
            <a:pPr>
              <a:spcBef>
                <a:spcPct val="50000"/>
              </a:spcBef>
            </a:pPr>
            <a:r>
              <a:rPr lang="en-US" sz="1600" b="1">
                <a:solidFill>
                  <a:schemeClr val="accent2"/>
                </a:solidFill>
              </a:rPr>
              <a:t>F</a:t>
            </a:r>
            <a:r>
              <a:rPr lang="en-US" sz="1600" b="1">
                <a:solidFill>
                  <a:schemeClr val="accent2"/>
                </a:solidFill>
                <a:cs typeface="Arial" panose="02080604020202020204" pitchFamily="34" charset="0"/>
              </a:rPr>
              <a:t>.V. (square) is drawn first</a:t>
            </a:r>
            <a:endParaRPr lang="en-US" sz="1600" b="1">
              <a:solidFill>
                <a:schemeClr val="accent2"/>
              </a:solidFill>
              <a:cs typeface="Arial" panose="02080604020202020204" pitchFamily="34" charset="0"/>
            </a:endParaRPr>
          </a:p>
        </p:txBody>
      </p:sp>
      <p:sp>
        <p:nvSpPr>
          <p:cNvPr id="62550" name="Text Box 86"/>
          <p:cNvSpPr txBox="1">
            <a:spLocks noChangeArrowheads="1"/>
          </p:cNvSpPr>
          <p:nvPr/>
        </p:nvSpPr>
        <p:spPr bwMode="auto">
          <a:xfrm>
            <a:off x="6292850" y="1143000"/>
            <a:ext cx="2849563" cy="581025"/>
          </a:xfrm>
          <a:prstGeom prst="rect">
            <a:avLst/>
          </a:prstGeom>
          <a:solidFill>
            <a:srgbClr val="FFCC00"/>
          </a:solidFill>
          <a:ln w="9525">
            <a:noFill/>
            <a:miter lim="800000"/>
          </a:ln>
        </p:spPr>
        <p:txBody>
          <a:bodyPr>
            <a:spAutoFit/>
          </a:bodyPr>
          <a:lstStyle/>
          <a:p>
            <a:pPr>
              <a:spcBef>
                <a:spcPct val="50000"/>
              </a:spcBef>
            </a:pPr>
            <a:r>
              <a:rPr lang="en-US" sz="1600" b="1">
                <a:solidFill>
                  <a:schemeClr val="accent2"/>
                </a:solidFill>
              </a:rPr>
              <a:t>Incline a</a:t>
            </a:r>
            <a:r>
              <a:rPr lang="en-US" sz="1600" b="1" baseline="-25000">
                <a:solidFill>
                  <a:schemeClr val="accent2"/>
                </a:solidFill>
              </a:rPr>
              <a:t>1</a:t>
            </a:r>
            <a:r>
              <a:rPr lang="en-US" sz="1600" b="1">
                <a:solidFill>
                  <a:schemeClr val="accent2"/>
                </a:solidFill>
              </a:rPr>
              <a:t>’b</a:t>
            </a:r>
            <a:r>
              <a:rPr lang="en-US" sz="1600" b="1" baseline="-25000">
                <a:solidFill>
                  <a:schemeClr val="accent2"/>
                </a:solidFill>
              </a:rPr>
              <a:t>1</a:t>
            </a:r>
            <a:r>
              <a:rPr lang="en-US" sz="1600" b="1">
                <a:solidFill>
                  <a:schemeClr val="accent2"/>
                </a:solidFill>
              </a:rPr>
              <a:t>’ at 30</a:t>
            </a:r>
            <a:r>
              <a:rPr lang="en-US" sz="1600" b="1">
                <a:solidFill>
                  <a:schemeClr val="accent2"/>
                </a:solidFill>
                <a:cs typeface="Arial" panose="02080604020202020204" pitchFamily="34" charset="0"/>
              </a:rPr>
              <a:t>º to the H.P.</a:t>
            </a:r>
            <a:endParaRPr lang="en-US" sz="1600" b="1">
              <a:solidFill>
                <a:schemeClr val="accent2"/>
              </a:solidFill>
              <a:cs typeface="Arial" panose="02080604020202020204" pitchFamily="34" charset="0"/>
            </a:endParaRPr>
          </a:p>
        </p:txBody>
      </p:sp>
      <p:sp>
        <p:nvSpPr>
          <p:cNvPr id="62552" name="Rectangle 88"/>
          <p:cNvSpPr>
            <a:spLocks noChangeArrowheads="1"/>
          </p:cNvSpPr>
          <p:nvPr/>
        </p:nvSpPr>
        <p:spPr bwMode="auto">
          <a:xfrm>
            <a:off x="1033463" y="3006725"/>
            <a:ext cx="2157412" cy="1077913"/>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62553" name="Text Box 89"/>
          <p:cNvSpPr txBox="1">
            <a:spLocks noChangeArrowheads="1"/>
          </p:cNvSpPr>
          <p:nvPr/>
        </p:nvSpPr>
        <p:spPr bwMode="auto">
          <a:xfrm>
            <a:off x="3187700" y="4017963"/>
            <a:ext cx="381000" cy="304800"/>
          </a:xfrm>
          <a:prstGeom prst="rect">
            <a:avLst/>
          </a:prstGeom>
          <a:noFill/>
          <a:ln w="9525">
            <a:noFill/>
            <a:miter lim="800000"/>
          </a:ln>
        </p:spPr>
        <p:txBody>
          <a:bodyPr>
            <a:spAutoFit/>
          </a:bodyPr>
          <a:lstStyle/>
          <a:p>
            <a:r>
              <a:rPr lang="en-US" sz="1400"/>
              <a:t>d’</a:t>
            </a:r>
            <a:endParaRPr lang="en-US"/>
          </a:p>
        </p:txBody>
      </p:sp>
      <p:sp>
        <p:nvSpPr>
          <p:cNvPr id="62554" name="Line 90"/>
          <p:cNvSpPr>
            <a:spLocks noChangeShapeType="1"/>
          </p:cNvSpPr>
          <p:nvPr/>
        </p:nvSpPr>
        <p:spPr bwMode="auto">
          <a:xfrm rot="2700000" flipH="1">
            <a:off x="663575" y="2854325"/>
            <a:ext cx="301625" cy="304800"/>
          </a:xfrm>
          <a:prstGeom prst="line">
            <a:avLst/>
          </a:prstGeom>
          <a:noFill/>
          <a:ln w="9525">
            <a:solidFill>
              <a:schemeClr val="bg2"/>
            </a:solidFill>
            <a:round/>
          </a:ln>
        </p:spPr>
        <p:txBody>
          <a:bodyPr/>
          <a:lstStyle/>
          <a:p>
            <a:endParaRPr lang="en-IN"/>
          </a:p>
        </p:txBody>
      </p:sp>
      <p:sp>
        <p:nvSpPr>
          <p:cNvPr id="62556" name="Line 92"/>
          <p:cNvSpPr>
            <a:spLocks noChangeShapeType="1"/>
          </p:cNvSpPr>
          <p:nvPr/>
        </p:nvSpPr>
        <p:spPr bwMode="auto">
          <a:xfrm rot="8100000" flipH="1">
            <a:off x="882650" y="2630488"/>
            <a:ext cx="301625" cy="304800"/>
          </a:xfrm>
          <a:prstGeom prst="line">
            <a:avLst/>
          </a:prstGeom>
          <a:noFill/>
          <a:ln w="9525">
            <a:solidFill>
              <a:schemeClr val="bg2"/>
            </a:solidFill>
            <a:round/>
          </a:ln>
        </p:spPr>
        <p:txBody>
          <a:bodyPr/>
          <a:lstStyle/>
          <a:p>
            <a:endParaRPr lang="en-IN"/>
          </a:p>
        </p:txBody>
      </p:sp>
      <p:sp>
        <p:nvSpPr>
          <p:cNvPr id="62557" name="Line 93"/>
          <p:cNvSpPr>
            <a:spLocks noChangeShapeType="1"/>
          </p:cNvSpPr>
          <p:nvPr/>
        </p:nvSpPr>
        <p:spPr bwMode="auto">
          <a:xfrm rot="8100000" flipH="1">
            <a:off x="3036887" y="2624138"/>
            <a:ext cx="301625" cy="304800"/>
          </a:xfrm>
          <a:prstGeom prst="line">
            <a:avLst/>
          </a:prstGeom>
          <a:noFill/>
          <a:ln w="9525">
            <a:solidFill>
              <a:schemeClr val="bg2"/>
            </a:solidFill>
            <a:round/>
          </a:ln>
        </p:spPr>
        <p:txBody>
          <a:bodyPr/>
          <a:lstStyle/>
          <a:p>
            <a:endParaRPr lang="en-IN"/>
          </a:p>
        </p:txBody>
      </p:sp>
      <p:sp>
        <p:nvSpPr>
          <p:cNvPr id="62558" name="Line 94"/>
          <p:cNvSpPr>
            <a:spLocks noChangeShapeType="1"/>
          </p:cNvSpPr>
          <p:nvPr/>
        </p:nvSpPr>
        <p:spPr bwMode="auto">
          <a:xfrm>
            <a:off x="1030288" y="2635250"/>
            <a:ext cx="2157412" cy="0"/>
          </a:xfrm>
          <a:prstGeom prst="line">
            <a:avLst/>
          </a:prstGeom>
          <a:noFill/>
          <a:ln w="9525">
            <a:solidFill>
              <a:schemeClr val="tx1"/>
            </a:solidFill>
            <a:round/>
            <a:headEnd type="triangle" w="med" len="med"/>
            <a:tailEnd type="triangle" w="med" len="med"/>
          </a:ln>
        </p:spPr>
        <p:txBody>
          <a:bodyPr/>
          <a:lstStyle/>
          <a:p>
            <a:endParaRPr lang="en-IN"/>
          </a:p>
        </p:txBody>
      </p:sp>
      <p:sp>
        <p:nvSpPr>
          <p:cNvPr id="62559" name="Text Box 95"/>
          <p:cNvSpPr txBox="1">
            <a:spLocks noChangeArrowheads="1"/>
          </p:cNvSpPr>
          <p:nvPr/>
        </p:nvSpPr>
        <p:spPr bwMode="auto">
          <a:xfrm>
            <a:off x="1922463" y="2327275"/>
            <a:ext cx="503237" cy="336550"/>
          </a:xfrm>
          <a:prstGeom prst="rect">
            <a:avLst/>
          </a:prstGeom>
          <a:noFill/>
          <a:ln w="9525">
            <a:noFill/>
            <a:miter lim="800000"/>
          </a:ln>
        </p:spPr>
        <p:txBody>
          <a:bodyPr>
            <a:spAutoFit/>
          </a:bodyPr>
          <a:lstStyle/>
          <a:p>
            <a:pPr>
              <a:spcBef>
                <a:spcPct val="50000"/>
              </a:spcBef>
            </a:pPr>
            <a:r>
              <a:rPr lang="en-US" sz="1600"/>
              <a:t>60</a:t>
            </a:r>
            <a:endParaRPr lang="en-US" sz="1600"/>
          </a:p>
        </p:txBody>
      </p:sp>
      <p:sp>
        <p:nvSpPr>
          <p:cNvPr id="62561" name="Line 97"/>
          <p:cNvSpPr>
            <a:spLocks noChangeShapeType="1"/>
          </p:cNvSpPr>
          <p:nvPr/>
        </p:nvSpPr>
        <p:spPr bwMode="auto">
          <a:xfrm>
            <a:off x="1030288" y="4084638"/>
            <a:ext cx="0" cy="268287"/>
          </a:xfrm>
          <a:prstGeom prst="line">
            <a:avLst/>
          </a:prstGeom>
          <a:noFill/>
          <a:ln w="9525">
            <a:solidFill>
              <a:schemeClr val="bg2"/>
            </a:solidFill>
            <a:round/>
          </a:ln>
        </p:spPr>
        <p:txBody>
          <a:bodyPr/>
          <a:lstStyle/>
          <a:p>
            <a:endParaRPr lang="en-IN"/>
          </a:p>
        </p:txBody>
      </p:sp>
      <p:sp>
        <p:nvSpPr>
          <p:cNvPr id="62562" name="Line 98"/>
          <p:cNvSpPr>
            <a:spLocks noChangeShapeType="1"/>
          </p:cNvSpPr>
          <p:nvPr/>
        </p:nvSpPr>
        <p:spPr bwMode="auto">
          <a:xfrm>
            <a:off x="3187700" y="4084638"/>
            <a:ext cx="0" cy="268287"/>
          </a:xfrm>
          <a:prstGeom prst="line">
            <a:avLst/>
          </a:prstGeom>
          <a:noFill/>
          <a:ln w="9525">
            <a:solidFill>
              <a:schemeClr val="bg2"/>
            </a:solidFill>
            <a:round/>
          </a:ln>
        </p:spPr>
        <p:txBody>
          <a:bodyPr/>
          <a:lstStyle/>
          <a:p>
            <a:endParaRPr lang="en-IN"/>
          </a:p>
        </p:txBody>
      </p:sp>
      <p:sp>
        <p:nvSpPr>
          <p:cNvPr id="62563" name="Line 99"/>
          <p:cNvSpPr>
            <a:spLocks noChangeShapeType="1"/>
          </p:cNvSpPr>
          <p:nvPr/>
        </p:nvSpPr>
        <p:spPr bwMode="auto">
          <a:xfrm>
            <a:off x="1030288" y="4352925"/>
            <a:ext cx="2157412" cy="0"/>
          </a:xfrm>
          <a:prstGeom prst="line">
            <a:avLst/>
          </a:prstGeom>
          <a:noFill/>
          <a:ln w="22225">
            <a:solidFill>
              <a:schemeClr val="tx1"/>
            </a:solidFill>
            <a:round/>
          </a:ln>
        </p:spPr>
        <p:txBody>
          <a:bodyPr/>
          <a:lstStyle/>
          <a:p>
            <a:endParaRPr lang="en-IN"/>
          </a:p>
        </p:txBody>
      </p:sp>
      <p:sp>
        <p:nvSpPr>
          <p:cNvPr id="62564" name="Text Box 100"/>
          <p:cNvSpPr txBox="1">
            <a:spLocks noChangeArrowheads="1"/>
          </p:cNvSpPr>
          <p:nvPr/>
        </p:nvSpPr>
        <p:spPr bwMode="auto">
          <a:xfrm>
            <a:off x="3000375" y="4376738"/>
            <a:ext cx="339725" cy="517525"/>
          </a:xfrm>
          <a:prstGeom prst="rect">
            <a:avLst/>
          </a:prstGeom>
          <a:noFill/>
          <a:ln w="9525">
            <a:noFill/>
            <a:miter lim="800000"/>
          </a:ln>
        </p:spPr>
        <p:txBody>
          <a:bodyPr>
            <a:spAutoFit/>
          </a:bodyPr>
          <a:lstStyle/>
          <a:p>
            <a:pPr>
              <a:spcBef>
                <a:spcPct val="50000"/>
              </a:spcBef>
            </a:pPr>
            <a:r>
              <a:rPr lang="en-US" sz="1400"/>
              <a:t>c d</a:t>
            </a:r>
            <a:endParaRPr lang="en-US" sz="1400"/>
          </a:p>
        </p:txBody>
      </p:sp>
      <p:sp>
        <p:nvSpPr>
          <p:cNvPr id="62565" name="Oval 101"/>
          <p:cNvSpPr>
            <a:spLocks noChangeArrowheads="1"/>
          </p:cNvSpPr>
          <p:nvPr/>
        </p:nvSpPr>
        <p:spPr bwMode="auto">
          <a:xfrm>
            <a:off x="996950" y="43227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62566" name="Oval 102"/>
          <p:cNvSpPr>
            <a:spLocks noChangeArrowheads="1"/>
          </p:cNvSpPr>
          <p:nvPr/>
        </p:nvSpPr>
        <p:spPr bwMode="auto">
          <a:xfrm>
            <a:off x="3167063" y="43307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2567" name="Rectangle 103"/>
          <p:cNvSpPr>
            <a:spLocks noChangeArrowheads="1"/>
          </p:cNvSpPr>
          <p:nvPr/>
        </p:nvSpPr>
        <p:spPr bwMode="auto">
          <a:xfrm>
            <a:off x="4237038" y="3006725"/>
            <a:ext cx="1077912" cy="1077913"/>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62568" name="Line 104"/>
          <p:cNvSpPr>
            <a:spLocks noChangeShapeType="1"/>
          </p:cNvSpPr>
          <p:nvPr/>
        </p:nvSpPr>
        <p:spPr bwMode="auto">
          <a:xfrm>
            <a:off x="3190875" y="3006725"/>
            <a:ext cx="1111250" cy="0"/>
          </a:xfrm>
          <a:prstGeom prst="line">
            <a:avLst/>
          </a:prstGeom>
          <a:noFill/>
          <a:ln w="9525">
            <a:solidFill>
              <a:schemeClr val="bg2"/>
            </a:solidFill>
            <a:round/>
          </a:ln>
        </p:spPr>
        <p:txBody>
          <a:bodyPr/>
          <a:lstStyle/>
          <a:p>
            <a:endParaRPr lang="en-IN"/>
          </a:p>
        </p:txBody>
      </p:sp>
      <p:sp>
        <p:nvSpPr>
          <p:cNvPr id="62569" name="Line 105"/>
          <p:cNvSpPr>
            <a:spLocks noChangeShapeType="1"/>
          </p:cNvSpPr>
          <p:nvPr/>
        </p:nvSpPr>
        <p:spPr bwMode="auto">
          <a:xfrm>
            <a:off x="3187700" y="4084638"/>
            <a:ext cx="1111250" cy="0"/>
          </a:xfrm>
          <a:prstGeom prst="line">
            <a:avLst/>
          </a:prstGeom>
          <a:noFill/>
          <a:ln w="9525">
            <a:solidFill>
              <a:schemeClr val="bg2"/>
            </a:solidFill>
            <a:round/>
          </a:ln>
        </p:spPr>
        <p:txBody>
          <a:bodyPr/>
          <a:lstStyle/>
          <a:p>
            <a:endParaRPr lang="en-IN"/>
          </a:p>
        </p:txBody>
      </p:sp>
      <p:sp>
        <p:nvSpPr>
          <p:cNvPr id="62570" name="Line 106"/>
          <p:cNvSpPr>
            <a:spLocks noChangeShapeType="1"/>
          </p:cNvSpPr>
          <p:nvPr/>
        </p:nvSpPr>
        <p:spPr bwMode="auto">
          <a:xfrm>
            <a:off x="4237038" y="4079875"/>
            <a:ext cx="0" cy="268288"/>
          </a:xfrm>
          <a:prstGeom prst="line">
            <a:avLst/>
          </a:prstGeom>
          <a:noFill/>
          <a:ln w="9525">
            <a:solidFill>
              <a:schemeClr val="bg2"/>
            </a:solidFill>
            <a:round/>
          </a:ln>
        </p:spPr>
        <p:txBody>
          <a:bodyPr/>
          <a:lstStyle/>
          <a:p>
            <a:endParaRPr lang="en-IN"/>
          </a:p>
        </p:txBody>
      </p:sp>
      <p:sp>
        <p:nvSpPr>
          <p:cNvPr id="62571" name="Line 107"/>
          <p:cNvSpPr>
            <a:spLocks noChangeShapeType="1"/>
          </p:cNvSpPr>
          <p:nvPr/>
        </p:nvSpPr>
        <p:spPr bwMode="auto">
          <a:xfrm>
            <a:off x="5314950" y="4079875"/>
            <a:ext cx="0" cy="2452688"/>
          </a:xfrm>
          <a:prstGeom prst="line">
            <a:avLst/>
          </a:prstGeom>
          <a:noFill/>
          <a:ln w="9525">
            <a:solidFill>
              <a:schemeClr val="bg2"/>
            </a:solidFill>
            <a:round/>
          </a:ln>
        </p:spPr>
        <p:txBody>
          <a:bodyPr/>
          <a:lstStyle/>
          <a:p>
            <a:endParaRPr lang="en-IN"/>
          </a:p>
        </p:txBody>
      </p:sp>
      <p:sp>
        <p:nvSpPr>
          <p:cNvPr id="62572" name="Arc 108"/>
          <p:cNvSpPr/>
          <p:nvPr/>
        </p:nvSpPr>
        <p:spPr bwMode="auto">
          <a:xfrm rot="5400000">
            <a:off x="3899694" y="4685507"/>
            <a:ext cx="1971675" cy="1296987"/>
          </a:xfrm>
          <a:custGeom>
            <a:avLst/>
            <a:gdLst>
              <a:gd name="T0" fmla="*/ 1723942 w 19738"/>
              <a:gd name="T1" fmla="*/ 0 h 12989"/>
              <a:gd name="T2" fmla="*/ 1971675 w 19738"/>
              <a:gd name="T3" fmla="*/ 421079 h 12989"/>
              <a:gd name="T4" fmla="*/ 0 w 19738"/>
              <a:gd name="T5" fmla="*/ 1296987 h 12989"/>
              <a:gd name="T6" fmla="*/ 0 60000 65536"/>
              <a:gd name="T7" fmla="*/ 0 60000 65536"/>
              <a:gd name="T8" fmla="*/ 0 60000 65536"/>
              <a:gd name="T9" fmla="*/ 0 w 19738"/>
              <a:gd name="T10" fmla="*/ 0 h 12989"/>
              <a:gd name="T11" fmla="*/ 19738 w 19738"/>
              <a:gd name="T12" fmla="*/ 12989 h 12989"/>
            </a:gdLst>
            <a:ahLst/>
            <a:cxnLst>
              <a:cxn ang="T6">
                <a:pos x="T0" y="T1"/>
              </a:cxn>
              <a:cxn ang="T7">
                <a:pos x="T2" y="T3"/>
              </a:cxn>
              <a:cxn ang="T8">
                <a:pos x="T4" y="T5"/>
              </a:cxn>
            </a:cxnLst>
            <a:rect l="T9" t="T10" r="T11" b="T12"/>
            <a:pathLst>
              <a:path w="19738" h="12989" fill="none" extrusionOk="0">
                <a:moveTo>
                  <a:pt x="17258" y="-1"/>
                </a:moveTo>
                <a:cubicBezTo>
                  <a:pt x="18241" y="1307"/>
                  <a:pt x="19074" y="2721"/>
                  <a:pt x="19738" y="4216"/>
                </a:cubicBezTo>
              </a:path>
              <a:path w="19738" h="12989" stroke="0" extrusionOk="0">
                <a:moveTo>
                  <a:pt x="17258" y="-1"/>
                </a:moveTo>
                <a:cubicBezTo>
                  <a:pt x="18241" y="1307"/>
                  <a:pt x="19074" y="2721"/>
                  <a:pt x="19738" y="4216"/>
                </a:cubicBezTo>
                <a:lnTo>
                  <a:pt x="0" y="12989"/>
                </a:lnTo>
                <a:close/>
              </a:path>
            </a:pathLst>
          </a:custGeom>
          <a:noFill/>
          <a:ln w="9525">
            <a:solidFill>
              <a:srgbClr val="FF0000"/>
            </a:solidFill>
            <a:round/>
          </a:ln>
        </p:spPr>
        <p:txBody>
          <a:bodyPr wrap="none" anchor="ctr"/>
          <a:lstStyle/>
          <a:p>
            <a:endParaRPr lang="en-IN"/>
          </a:p>
        </p:txBody>
      </p:sp>
      <p:sp>
        <p:nvSpPr>
          <p:cNvPr id="62573" name="Line 109"/>
          <p:cNvSpPr>
            <a:spLocks noChangeShapeType="1"/>
          </p:cNvSpPr>
          <p:nvPr/>
        </p:nvSpPr>
        <p:spPr bwMode="auto">
          <a:xfrm rot="3600000">
            <a:off x="3699669" y="5283994"/>
            <a:ext cx="2157412" cy="0"/>
          </a:xfrm>
          <a:prstGeom prst="line">
            <a:avLst/>
          </a:prstGeom>
          <a:noFill/>
          <a:ln w="22225">
            <a:solidFill>
              <a:schemeClr val="tx1"/>
            </a:solidFill>
            <a:round/>
          </a:ln>
        </p:spPr>
        <p:txBody>
          <a:bodyPr/>
          <a:lstStyle/>
          <a:p>
            <a:endParaRPr lang="en-IN"/>
          </a:p>
        </p:txBody>
      </p:sp>
      <p:sp>
        <p:nvSpPr>
          <p:cNvPr id="62574" name="Text Box 110"/>
          <p:cNvSpPr txBox="1">
            <a:spLocks noChangeArrowheads="1"/>
          </p:cNvSpPr>
          <p:nvPr/>
        </p:nvSpPr>
        <p:spPr bwMode="auto">
          <a:xfrm>
            <a:off x="4067175" y="4467225"/>
            <a:ext cx="339725" cy="517525"/>
          </a:xfrm>
          <a:prstGeom prst="rect">
            <a:avLst/>
          </a:prstGeom>
          <a:noFill/>
          <a:ln w="9525">
            <a:noFill/>
            <a:miter lim="800000"/>
          </a:ln>
        </p:spPr>
        <p:txBody>
          <a:bodyPr>
            <a:spAutoFit/>
          </a:bodyPr>
          <a:lstStyle/>
          <a:p>
            <a:pPr>
              <a:spcBef>
                <a:spcPct val="50000"/>
              </a:spcBef>
            </a:pPr>
            <a:r>
              <a:rPr lang="en-US" sz="1400"/>
              <a:t>a b</a:t>
            </a:r>
            <a:endParaRPr lang="en-US" sz="1400"/>
          </a:p>
        </p:txBody>
      </p:sp>
      <p:sp>
        <p:nvSpPr>
          <p:cNvPr id="62575" name="Text Box 111"/>
          <p:cNvSpPr txBox="1">
            <a:spLocks noChangeArrowheads="1"/>
          </p:cNvSpPr>
          <p:nvPr/>
        </p:nvSpPr>
        <p:spPr bwMode="auto">
          <a:xfrm>
            <a:off x="5183188" y="6142038"/>
            <a:ext cx="339725" cy="517525"/>
          </a:xfrm>
          <a:prstGeom prst="rect">
            <a:avLst/>
          </a:prstGeom>
          <a:noFill/>
          <a:ln w="9525">
            <a:noFill/>
            <a:miter lim="800000"/>
          </a:ln>
        </p:spPr>
        <p:txBody>
          <a:bodyPr>
            <a:spAutoFit/>
          </a:bodyPr>
          <a:lstStyle/>
          <a:p>
            <a:pPr>
              <a:spcBef>
                <a:spcPct val="50000"/>
              </a:spcBef>
            </a:pPr>
            <a:r>
              <a:rPr lang="en-US" sz="1400"/>
              <a:t>c d</a:t>
            </a:r>
            <a:endParaRPr lang="en-US" sz="1400"/>
          </a:p>
        </p:txBody>
      </p:sp>
      <p:sp>
        <p:nvSpPr>
          <p:cNvPr id="62576" name="Text Box 112"/>
          <p:cNvSpPr txBox="1">
            <a:spLocks noChangeArrowheads="1"/>
          </p:cNvSpPr>
          <p:nvPr/>
        </p:nvSpPr>
        <p:spPr bwMode="auto">
          <a:xfrm>
            <a:off x="3919538" y="4027488"/>
            <a:ext cx="525462" cy="304800"/>
          </a:xfrm>
          <a:prstGeom prst="rect">
            <a:avLst/>
          </a:prstGeom>
          <a:noFill/>
          <a:ln w="9525">
            <a:noFill/>
            <a:miter lim="800000"/>
          </a:ln>
        </p:spPr>
        <p:txBody>
          <a:bodyPr>
            <a:spAutoFit/>
          </a:bodyPr>
          <a:lstStyle/>
          <a:p>
            <a:r>
              <a:rPr lang="en-US" sz="1400"/>
              <a:t>a</a:t>
            </a:r>
            <a:r>
              <a:rPr lang="en-US" sz="1400" baseline="-25000"/>
              <a:t>1</a:t>
            </a:r>
            <a:r>
              <a:rPr lang="en-US" sz="1400"/>
              <a:t>’</a:t>
            </a:r>
            <a:endParaRPr lang="en-US"/>
          </a:p>
        </p:txBody>
      </p:sp>
      <p:sp>
        <p:nvSpPr>
          <p:cNvPr id="62577" name="Text Box 113"/>
          <p:cNvSpPr txBox="1">
            <a:spLocks noChangeArrowheads="1"/>
          </p:cNvSpPr>
          <p:nvPr/>
        </p:nvSpPr>
        <p:spPr bwMode="auto">
          <a:xfrm>
            <a:off x="3973513" y="2701925"/>
            <a:ext cx="525462" cy="304800"/>
          </a:xfrm>
          <a:prstGeom prst="rect">
            <a:avLst/>
          </a:prstGeom>
          <a:noFill/>
          <a:ln w="9525">
            <a:noFill/>
            <a:miter lim="800000"/>
          </a:ln>
        </p:spPr>
        <p:txBody>
          <a:bodyPr>
            <a:spAutoFit/>
          </a:bodyPr>
          <a:lstStyle/>
          <a:p>
            <a:r>
              <a:rPr lang="en-US" sz="1400"/>
              <a:t>b</a:t>
            </a:r>
            <a:r>
              <a:rPr lang="en-US" sz="1400" baseline="-25000"/>
              <a:t>1</a:t>
            </a:r>
            <a:r>
              <a:rPr lang="en-US" sz="1400"/>
              <a:t>’</a:t>
            </a:r>
            <a:endParaRPr lang="en-US"/>
          </a:p>
        </p:txBody>
      </p:sp>
      <p:sp>
        <p:nvSpPr>
          <p:cNvPr id="62578" name="Text Box 114"/>
          <p:cNvSpPr txBox="1">
            <a:spLocks noChangeArrowheads="1"/>
          </p:cNvSpPr>
          <p:nvPr/>
        </p:nvSpPr>
        <p:spPr bwMode="auto">
          <a:xfrm>
            <a:off x="5259388" y="2701925"/>
            <a:ext cx="525462" cy="304800"/>
          </a:xfrm>
          <a:prstGeom prst="rect">
            <a:avLst/>
          </a:prstGeom>
          <a:noFill/>
          <a:ln w="9525">
            <a:noFill/>
            <a:miter lim="800000"/>
          </a:ln>
        </p:spPr>
        <p:txBody>
          <a:bodyPr>
            <a:spAutoFit/>
          </a:bodyPr>
          <a:lstStyle/>
          <a:p>
            <a:r>
              <a:rPr lang="en-US" sz="1400"/>
              <a:t>c</a:t>
            </a:r>
            <a:r>
              <a:rPr lang="en-US" sz="1400" baseline="-25000"/>
              <a:t>1</a:t>
            </a:r>
            <a:r>
              <a:rPr lang="en-US" sz="1400"/>
              <a:t>’</a:t>
            </a:r>
            <a:endParaRPr lang="en-US"/>
          </a:p>
        </p:txBody>
      </p:sp>
      <p:sp>
        <p:nvSpPr>
          <p:cNvPr id="62579" name="Text Box 115"/>
          <p:cNvSpPr txBox="1">
            <a:spLocks noChangeArrowheads="1"/>
          </p:cNvSpPr>
          <p:nvPr/>
        </p:nvSpPr>
        <p:spPr bwMode="auto">
          <a:xfrm>
            <a:off x="5270500" y="4017963"/>
            <a:ext cx="525463" cy="304800"/>
          </a:xfrm>
          <a:prstGeom prst="rect">
            <a:avLst/>
          </a:prstGeom>
          <a:noFill/>
          <a:ln w="9525">
            <a:noFill/>
            <a:miter lim="800000"/>
          </a:ln>
        </p:spPr>
        <p:txBody>
          <a:bodyPr>
            <a:spAutoFit/>
          </a:bodyPr>
          <a:lstStyle/>
          <a:p>
            <a:r>
              <a:rPr lang="en-US" sz="1400"/>
              <a:t>d</a:t>
            </a:r>
            <a:r>
              <a:rPr lang="en-US" sz="1400" baseline="-25000"/>
              <a:t>1</a:t>
            </a:r>
            <a:r>
              <a:rPr lang="en-US" sz="1400"/>
              <a:t>’</a:t>
            </a:r>
            <a:endParaRPr lang="en-US"/>
          </a:p>
        </p:txBody>
      </p:sp>
      <p:sp>
        <p:nvSpPr>
          <p:cNvPr id="62580" name="Line 116"/>
          <p:cNvSpPr>
            <a:spLocks noChangeShapeType="1"/>
          </p:cNvSpPr>
          <p:nvPr/>
        </p:nvSpPr>
        <p:spPr bwMode="auto">
          <a:xfrm rot="1800000" flipH="1">
            <a:off x="5792788" y="3867150"/>
            <a:ext cx="1925637" cy="0"/>
          </a:xfrm>
          <a:prstGeom prst="line">
            <a:avLst/>
          </a:prstGeom>
          <a:noFill/>
          <a:ln w="9525">
            <a:solidFill>
              <a:schemeClr val="bg2"/>
            </a:solidFill>
            <a:round/>
          </a:ln>
        </p:spPr>
        <p:txBody>
          <a:bodyPr/>
          <a:lstStyle/>
          <a:p>
            <a:endParaRPr lang="en-IN"/>
          </a:p>
        </p:txBody>
      </p:sp>
      <p:sp>
        <p:nvSpPr>
          <p:cNvPr id="62588" name="Arc 124"/>
          <p:cNvSpPr/>
          <p:nvPr/>
        </p:nvSpPr>
        <p:spPr bwMode="auto">
          <a:xfrm rot="-6734941">
            <a:off x="7209632" y="4188619"/>
            <a:ext cx="139700" cy="147637"/>
          </a:xfrm>
          <a:custGeom>
            <a:avLst/>
            <a:gdLst>
              <a:gd name="T0" fmla="*/ 0 w 21497"/>
              <a:gd name="T1" fmla="*/ 0 h 21600"/>
              <a:gd name="T2" fmla="*/ 139700 w 21497"/>
              <a:gd name="T3" fmla="*/ 133229 h 21600"/>
              <a:gd name="T4" fmla="*/ 0 w 21497"/>
              <a:gd name="T5" fmla="*/ 147637 h 21600"/>
              <a:gd name="T6" fmla="*/ 0 60000 65536"/>
              <a:gd name="T7" fmla="*/ 0 60000 65536"/>
              <a:gd name="T8" fmla="*/ 0 60000 65536"/>
              <a:gd name="T9" fmla="*/ 0 w 21497"/>
              <a:gd name="T10" fmla="*/ 0 h 21600"/>
              <a:gd name="T11" fmla="*/ 21497 w 21497"/>
              <a:gd name="T12" fmla="*/ 21600 h 21600"/>
            </a:gdLst>
            <a:ahLst/>
            <a:cxnLst>
              <a:cxn ang="T6">
                <a:pos x="T0" y="T1"/>
              </a:cxn>
              <a:cxn ang="T7">
                <a:pos x="T2" y="T3"/>
              </a:cxn>
              <a:cxn ang="T8">
                <a:pos x="T4" y="T5"/>
              </a:cxn>
            </a:cxnLst>
            <a:rect l="T9" t="T10" r="T11" b="T12"/>
            <a:pathLst>
              <a:path w="21497" h="21600" fill="none" extrusionOk="0">
                <a:moveTo>
                  <a:pt x="-1" y="0"/>
                </a:moveTo>
                <a:cubicBezTo>
                  <a:pt x="11112" y="0"/>
                  <a:pt x="20412" y="8432"/>
                  <a:pt x="21496" y="19492"/>
                </a:cubicBezTo>
              </a:path>
              <a:path w="21497" h="21600" stroke="0" extrusionOk="0">
                <a:moveTo>
                  <a:pt x="-1" y="0"/>
                </a:moveTo>
                <a:cubicBezTo>
                  <a:pt x="11112" y="0"/>
                  <a:pt x="20412" y="8432"/>
                  <a:pt x="21496" y="19492"/>
                </a:cubicBezTo>
                <a:lnTo>
                  <a:pt x="0" y="21600"/>
                </a:lnTo>
                <a:close/>
              </a:path>
            </a:pathLst>
          </a:custGeom>
          <a:noFill/>
          <a:ln w="9525">
            <a:solidFill>
              <a:schemeClr val="tx1"/>
            </a:solidFill>
            <a:round/>
          </a:ln>
        </p:spPr>
        <p:txBody>
          <a:bodyPr wrap="none" anchor="ctr"/>
          <a:lstStyle/>
          <a:p>
            <a:endParaRPr lang="en-IN"/>
          </a:p>
        </p:txBody>
      </p:sp>
      <p:sp>
        <p:nvSpPr>
          <p:cNvPr id="62589" name="Text Box 125"/>
          <p:cNvSpPr txBox="1">
            <a:spLocks noChangeArrowheads="1"/>
          </p:cNvSpPr>
          <p:nvPr/>
        </p:nvSpPr>
        <p:spPr bwMode="auto">
          <a:xfrm>
            <a:off x="6854825" y="4064000"/>
            <a:ext cx="498475" cy="304800"/>
          </a:xfrm>
          <a:prstGeom prst="rect">
            <a:avLst/>
          </a:prstGeom>
          <a:noFill/>
          <a:ln w="9525">
            <a:noFill/>
            <a:miter lim="800000"/>
          </a:ln>
        </p:spPr>
        <p:txBody>
          <a:bodyPr>
            <a:spAutoFit/>
          </a:bodyPr>
          <a:lstStyle/>
          <a:p>
            <a:pPr>
              <a:spcBef>
                <a:spcPct val="50000"/>
              </a:spcBef>
            </a:pPr>
            <a:r>
              <a:rPr lang="en-US" sz="1400"/>
              <a:t>30</a:t>
            </a:r>
            <a:r>
              <a:rPr lang="en-US" sz="1400">
                <a:cs typeface="Arial" panose="02080604020202020204" pitchFamily="34" charset="0"/>
              </a:rPr>
              <a:t>º</a:t>
            </a:r>
            <a:endParaRPr lang="en-US" sz="1400">
              <a:cs typeface="Arial" panose="02080604020202020204" pitchFamily="34" charset="0"/>
            </a:endParaRPr>
          </a:p>
        </p:txBody>
      </p:sp>
      <p:grpSp>
        <p:nvGrpSpPr>
          <p:cNvPr id="2" name="Group 134"/>
          <p:cNvGrpSpPr/>
          <p:nvPr/>
        </p:nvGrpSpPr>
        <p:grpSpPr bwMode="auto">
          <a:xfrm rot="-3563862">
            <a:off x="5890419" y="2201069"/>
            <a:ext cx="1655763" cy="1851025"/>
            <a:chOff x="3901" y="1219"/>
            <a:chExt cx="1043" cy="1166"/>
          </a:xfrm>
        </p:grpSpPr>
        <p:sp>
          <p:nvSpPr>
            <p:cNvPr id="15425" name="Rectangle 127"/>
            <p:cNvSpPr>
              <a:spLocks noChangeArrowheads="1"/>
            </p:cNvSpPr>
            <p:nvPr/>
          </p:nvSpPr>
          <p:spPr bwMode="auto">
            <a:xfrm>
              <a:off x="4031" y="1481"/>
              <a:ext cx="679" cy="679"/>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15426" name="Line 128"/>
            <p:cNvSpPr>
              <a:spLocks noChangeShapeType="1"/>
            </p:cNvSpPr>
            <p:nvPr/>
          </p:nvSpPr>
          <p:spPr bwMode="auto">
            <a:xfrm>
              <a:off x="4031" y="2157"/>
              <a:ext cx="0" cy="169"/>
            </a:xfrm>
            <a:prstGeom prst="line">
              <a:avLst/>
            </a:prstGeom>
            <a:noFill/>
            <a:ln w="9525">
              <a:solidFill>
                <a:schemeClr val="bg2"/>
              </a:solidFill>
              <a:round/>
            </a:ln>
          </p:spPr>
          <p:txBody>
            <a:bodyPr/>
            <a:lstStyle/>
            <a:p>
              <a:endParaRPr lang="en-IN"/>
            </a:p>
          </p:txBody>
        </p:sp>
        <p:sp>
          <p:nvSpPr>
            <p:cNvPr id="15427" name="Text Box 129"/>
            <p:cNvSpPr txBox="1">
              <a:spLocks noChangeArrowheads="1"/>
            </p:cNvSpPr>
            <p:nvPr/>
          </p:nvSpPr>
          <p:spPr bwMode="auto">
            <a:xfrm rot="3600000">
              <a:off x="3831" y="2124"/>
              <a:ext cx="331" cy="192"/>
            </a:xfrm>
            <a:prstGeom prst="rect">
              <a:avLst/>
            </a:prstGeom>
            <a:noFill/>
            <a:ln w="9525">
              <a:noFill/>
              <a:miter lim="800000"/>
            </a:ln>
          </p:spPr>
          <p:txBody>
            <a:bodyPr>
              <a:spAutoFit/>
            </a:bodyPr>
            <a:lstStyle/>
            <a:p>
              <a:r>
                <a:rPr lang="en-US" sz="1400"/>
                <a:t>a</a:t>
              </a:r>
              <a:r>
                <a:rPr lang="en-US" sz="1400" baseline="-25000"/>
                <a:t>1</a:t>
              </a:r>
              <a:r>
                <a:rPr lang="en-US" sz="1400"/>
                <a:t>’</a:t>
              </a:r>
              <a:endParaRPr lang="en-US"/>
            </a:p>
          </p:txBody>
        </p:sp>
        <p:sp>
          <p:nvSpPr>
            <p:cNvPr id="15428" name="Text Box 130"/>
            <p:cNvSpPr txBox="1">
              <a:spLocks noChangeArrowheads="1"/>
            </p:cNvSpPr>
            <p:nvPr/>
          </p:nvSpPr>
          <p:spPr bwMode="auto">
            <a:xfrm rot="3600000">
              <a:off x="3865" y="1289"/>
              <a:ext cx="331" cy="192"/>
            </a:xfrm>
            <a:prstGeom prst="rect">
              <a:avLst/>
            </a:prstGeom>
            <a:noFill/>
            <a:ln w="9525">
              <a:noFill/>
              <a:miter lim="800000"/>
            </a:ln>
          </p:spPr>
          <p:txBody>
            <a:bodyPr>
              <a:spAutoFit/>
            </a:bodyPr>
            <a:lstStyle/>
            <a:p>
              <a:r>
                <a:rPr lang="en-US" sz="1400"/>
                <a:t>b</a:t>
              </a:r>
              <a:r>
                <a:rPr lang="en-US" sz="1400" baseline="-25000"/>
                <a:t>1</a:t>
              </a:r>
              <a:r>
                <a:rPr lang="en-US" sz="1400"/>
                <a:t>’</a:t>
              </a:r>
              <a:endParaRPr lang="en-US"/>
            </a:p>
          </p:txBody>
        </p:sp>
        <p:sp>
          <p:nvSpPr>
            <p:cNvPr id="15429" name="Text Box 131"/>
            <p:cNvSpPr txBox="1">
              <a:spLocks noChangeArrowheads="1"/>
            </p:cNvSpPr>
            <p:nvPr/>
          </p:nvSpPr>
          <p:spPr bwMode="auto">
            <a:xfrm rot="3600000">
              <a:off x="4675" y="1289"/>
              <a:ext cx="331" cy="192"/>
            </a:xfrm>
            <a:prstGeom prst="rect">
              <a:avLst/>
            </a:prstGeom>
            <a:noFill/>
            <a:ln w="9525">
              <a:noFill/>
              <a:miter lim="800000"/>
            </a:ln>
          </p:spPr>
          <p:txBody>
            <a:bodyPr>
              <a:spAutoFit/>
            </a:bodyPr>
            <a:lstStyle/>
            <a:p>
              <a:r>
                <a:rPr lang="en-US" sz="1400"/>
                <a:t>c</a:t>
              </a:r>
              <a:r>
                <a:rPr lang="en-US" sz="1400" baseline="-25000"/>
                <a:t>1</a:t>
              </a:r>
              <a:r>
                <a:rPr lang="en-US" sz="1400"/>
                <a:t>’</a:t>
              </a:r>
              <a:endParaRPr lang="en-US"/>
            </a:p>
          </p:txBody>
        </p:sp>
        <p:sp>
          <p:nvSpPr>
            <p:cNvPr id="15430" name="Text Box 132"/>
            <p:cNvSpPr txBox="1">
              <a:spLocks noChangeArrowheads="1"/>
            </p:cNvSpPr>
            <p:nvPr/>
          </p:nvSpPr>
          <p:spPr bwMode="auto">
            <a:xfrm rot="3600000">
              <a:off x="4682" y="2118"/>
              <a:ext cx="331" cy="192"/>
            </a:xfrm>
            <a:prstGeom prst="rect">
              <a:avLst/>
            </a:prstGeom>
            <a:noFill/>
            <a:ln w="9525">
              <a:noFill/>
              <a:miter lim="800000"/>
            </a:ln>
          </p:spPr>
          <p:txBody>
            <a:bodyPr>
              <a:spAutoFit/>
            </a:bodyPr>
            <a:lstStyle/>
            <a:p>
              <a:r>
                <a:rPr lang="en-US" sz="1400"/>
                <a:t>d</a:t>
              </a:r>
              <a:r>
                <a:rPr lang="en-US" sz="1400" baseline="-25000"/>
                <a:t>1</a:t>
              </a:r>
              <a:r>
                <a:rPr lang="en-US" sz="1400"/>
                <a:t>’</a:t>
              </a:r>
              <a:endParaRPr lang="en-US"/>
            </a:p>
          </p:txBody>
        </p:sp>
      </p:grpSp>
      <p:sp>
        <p:nvSpPr>
          <p:cNvPr id="62599" name="Line 135"/>
          <p:cNvSpPr>
            <a:spLocks noChangeShapeType="1"/>
          </p:cNvSpPr>
          <p:nvPr/>
        </p:nvSpPr>
        <p:spPr bwMode="auto">
          <a:xfrm>
            <a:off x="5962650" y="3400425"/>
            <a:ext cx="0" cy="1104900"/>
          </a:xfrm>
          <a:prstGeom prst="line">
            <a:avLst/>
          </a:prstGeom>
          <a:noFill/>
          <a:ln w="9525">
            <a:solidFill>
              <a:schemeClr val="bg2"/>
            </a:solidFill>
            <a:round/>
          </a:ln>
        </p:spPr>
        <p:txBody>
          <a:bodyPr/>
          <a:lstStyle/>
          <a:p>
            <a:endParaRPr lang="en-IN"/>
          </a:p>
        </p:txBody>
      </p:sp>
      <p:sp>
        <p:nvSpPr>
          <p:cNvPr id="62600" name="Line 136"/>
          <p:cNvSpPr>
            <a:spLocks noChangeShapeType="1"/>
          </p:cNvSpPr>
          <p:nvPr/>
        </p:nvSpPr>
        <p:spPr bwMode="auto">
          <a:xfrm>
            <a:off x="6511925" y="2482850"/>
            <a:ext cx="0" cy="3867150"/>
          </a:xfrm>
          <a:prstGeom prst="line">
            <a:avLst/>
          </a:prstGeom>
          <a:noFill/>
          <a:ln w="9525">
            <a:solidFill>
              <a:schemeClr val="bg2"/>
            </a:solidFill>
            <a:round/>
          </a:ln>
        </p:spPr>
        <p:txBody>
          <a:bodyPr/>
          <a:lstStyle/>
          <a:p>
            <a:endParaRPr lang="en-IN"/>
          </a:p>
        </p:txBody>
      </p:sp>
      <p:sp>
        <p:nvSpPr>
          <p:cNvPr id="62601" name="Line 137"/>
          <p:cNvSpPr>
            <a:spLocks noChangeShapeType="1"/>
          </p:cNvSpPr>
          <p:nvPr/>
        </p:nvSpPr>
        <p:spPr bwMode="auto">
          <a:xfrm>
            <a:off x="7432675" y="3025775"/>
            <a:ext cx="0" cy="3336925"/>
          </a:xfrm>
          <a:prstGeom prst="line">
            <a:avLst/>
          </a:prstGeom>
          <a:noFill/>
          <a:ln w="9525">
            <a:solidFill>
              <a:schemeClr val="bg2"/>
            </a:solidFill>
            <a:round/>
          </a:ln>
        </p:spPr>
        <p:txBody>
          <a:bodyPr/>
          <a:lstStyle/>
          <a:p>
            <a:endParaRPr lang="en-IN"/>
          </a:p>
        </p:txBody>
      </p:sp>
      <p:sp>
        <p:nvSpPr>
          <p:cNvPr id="62602" name="Line 138"/>
          <p:cNvSpPr>
            <a:spLocks noChangeShapeType="1"/>
          </p:cNvSpPr>
          <p:nvPr/>
        </p:nvSpPr>
        <p:spPr bwMode="auto">
          <a:xfrm>
            <a:off x="6889750" y="3948113"/>
            <a:ext cx="0" cy="474662"/>
          </a:xfrm>
          <a:prstGeom prst="line">
            <a:avLst/>
          </a:prstGeom>
          <a:noFill/>
          <a:ln w="9525">
            <a:solidFill>
              <a:schemeClr val="bg2"/>
            </a:solidFill>
            <a:round/>
          </a:ln>
        </p:spPr>
        <p:txBody>
          <a:bodyPr/>
          <a:lstStyle/>
          <a:p>
            <a:endParaRPr lang="en-IN"/>
          </a:p>
        </p:txBody>
      </p:sp>
      <p:sp>
        <p:nvSpPr>
          <p:cNvPr id="62603" name="Line 139"/>
          <p:cNvSpPr>
            <a:spLocks noChangeShapeType="1"/>
          </p:cNvSpPr>
          <p:nvPr/>
        </p:nvSpPr>
        <p:spPr bwMode="auto">
          <a:xfrm>
            <a:off x="5314950" y="6210300"/>
            <a:ext cx="2266950" cy="0"/>
          </a:xfrm>
          <a:prstGeom prst="line">
            <a:avLst/>
          </a:prstGeom>
          <a:noFill/>
          <a:ln w="9525">
            <a:solidFill>
              <a:schemeClr val="bg2"/>
            </a:solidFill>
            <a:round/>
          </a:ln>
        </p:spPr>
        <p:txBody>
          <a:bodyPr/>
          <a:lstStyle/>
          <a:p>
            <a:endParaRPr lang="en-IN"/>
          </a:p>
        </p:txBody>
      </p:sp>
      <p:sp>
        <p:nvSpPr>
          <p:cNvPr id="62604" name="Oval 140"/>
          <p:cNvSpPr>
            <a:spLocks noChangeArrowheads="1"/>
          </p:cNvSpPr>
          <p:nvPr/>
        </p:nvSpPr>
        <p:spPr bwMode="auto">
          <a:xfrm>
            <a:off x="5938838" y="43322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2605" name="Oval 141"/>
          <p:cNvSpPr>
            <a:spLocks noChangeArrowheads="1"/>
          </p:cNvSpPr>
          <p:nvPr/>
        </p:nvSpPr>
        <p:spPr bwMode="auto">
          <a:xfrm>
            <a:off x="6865938" y="43307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2606" name="Oval 142"/>
          <p:cNvSpPr>
            <a:spLocks noChangeArrowheads="1"/>
          </p:cNvSpPr>
          <p:nvPr/>
        </p:nvSpPr>
        <p:spPr bwMode="auto">
          <a:xfrm>
            <a:off x="6492875" y="618648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62607" name="Oval 143"/>
          <p:cNvSpPr>
            <a:spLocks noChangeArrowheads="1"/>
          </p:cNvSpPr>
          <p:nvPr/>
        </p:nvSpPr>
        <p:spPr bwMode="auto">
          <a:xfrm>
            <a:off x="7408863" y="61864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2608" name="Text Box 144"/>
          <p:cNvSpPr txBox="1">
            <a:spLocks noChangeArrowheads="1"/>
          </p:cNvSpPr>
          <p:nvPr/>
        </p:nvSpPr>
        <p:spPr bwMode="auto">
          <a:xfrm>
            <a:off x="6591300" y="4043363"/>
            <a:ext cx="525463" cy="304800"/>
          </a:xfrm>
          <a:prstGeom prst="rect">
            <a:avLst/>
          </a:prstGeom>
          <a:noFill/>
          <a:ln w="9525">
            <a:noFill/>
            <a:miter lim="800000"/>
          </a:ln>
        </p:spPr>
        <p:txBody>
          <a:bodyPr>
            <a:spAutoFit/>
          </a:bodyPr>
          <a:lstStyle/>
          <a:p>
            <a:r>
              <a:rPr lang="en-US" sz="1400"/>
              <a:t>a</a:t>
            </a:r>
            <a:r>
              <a:rPr lang="en-US" sz="1400" baseline="-25000"/>
              <a:t>1</a:t>
            </a:r>
            <a:endParaRPr lang="en-US"/>
          </a:p>
        </p:txBody>
      </p:sp>
      <p:sp>
        <p:nvSpPr>
          <p:cNvPr id="62609" name="Text Box 145"/>
          <p:cNvSpPr txBox="1">
            <a:spLocks noChangeArrowheads="1"/>
          </p:cNvSpPr>
          <p:nvPr/>
        </p:nvSpPr>
        <p:spPr bwMode="auto">
          <a:xfrm>
            <a:off x="5695950" y="4043363"/>
            <a:ext cx="525463" cy="304800"/>
          </a:xfrm>
          <a:prstGeom prst="rect">
            <a:avLst/>
          </a:prstGeom>
          <a:noFill/>
          <a:ln w="9525">
            <a:noFill/>
            <a:miter lim="800000"/>
          </a:ln>
        </p:spPr>
        <p:txBody>
          <a:bodyPr>
            <a:spAutoFit/>
          </a:bodyPr>
          <a:lstStyle/>
          <a:p>
            <a:r>
              <a:rPr lang="en-US" sz="1400"/>
              <a:t>b</a:t>
            </a:r>
            <a:r>
              <a:rPr lang="en-US" sz="1400" baseline="-25000"/>
              <a:t>1</a:t>
            </a:r>
            <a:endParaRPr lang="en-US"/>
          </a:p>
        </p:txBody>
      </p:sp>
      <p:sp>
        <p:nvSpPr>
          <p:cNvPr id="62610" name="Text Box 146"/>
          <p:cNvSpPr txBox="1">
            <a:spLocks noChangeArrowheads="1"/>
          </p:cNvSpPr>
          <p:nvPr/>
        </p:nvSpPr>
        <p:spPr bwMode="auto">
          <a:xfrm>
            <a:off x="6292850" y="6142038"/>
            <a:ext cx="525463" cy="304800"/>
          </a:xfrm>
          <a:prstGeom prst="rect">
            <a:avLst/>
          </a:prstGeom>
          <a:noFill/>
          <a:ln w="9525">
            <a:noFill/>
            <a:miter lim="800000"/>
          </a:ln>
        </p:spPr>
        <p:txBody>
          <a:bodyPr>
            <a:spAutoFit/>
          </a:bodyPr>
          <a:lstStyle/>
          <a:p>
            <a:r>
              <a:rPr lang="en-US" sz="1400"/>
              <a:t>c</a:t>
            </a:r>
            <a:r>
              <a:rPr lang="en-US" sz="1400" baseline="-25000"/>
              <a:t>1</a:t>
            </a:r>
            <a:endParaRPr lang="en-US"/>
          </a:p>
        </p:txBody>
      </p:sp>
      <p:sp>
        <p:nvSpPr>
          <p:cNvPr id="62611" name="Text Box 147"/>
          <p:cNvSpPr txBox="1">
            <a:spLocks noChangeArrowheads="1"/>
          </p:cNvSpPr>
          <p:nvPr/>
        </p:nvSpPr>
        <p:spPr bwMode="auto">
          <a:xfrm>
            <a:off x="7408863" y="6142038"/>
            <a:ext cx="525462" cy="304800"/>
          </a:xfrm>
          <a:prstGeom prst="rect">
            <a:avLst/>
          </a:prstGeom>
          <a:noFill/>
          <a:ln w="9525">
            <a:noFill/>
            <a:miter lim="800000"/>
          </a:ln>
        </p:spPr>
        <p:txBody>
          <a:bodyPr>
            <a:spAutoFit/>
          </a:bodyPr>
          <a:lstStyle/>
          <a:p>
            <a:r>
              <a:rPr lang="en-US" sz="1400"/>
              <a:t>d</a:t>
            </a:r>
            <a:r>
              <a:rPr lang="en-US" sz="1400" baseline="-25000"/>
              <a:t>1</a:t>
            </a:r>
            <a:endParaRPr lang="en-US"/>
          </a:p>
        </p:txBody>
      </p:sp>
      <p:sp>
        <p:nvSpPr>
          <p:cNvPr id="62613" name="Line 149"/>
          <p:cNvSpPr>
            <a:spLocks noChangeShapeType="1"/>
          </p:cNvSpPr>
          <p:nvPr/>
        </p:nvSpPr>
        <p:spPr bwMode="auto">
          <a:xfrm flipH="1">
            <a:off x="5957888" y="4352925"/>
            <a:ext cx="927100" cy="0"/>
          </a:xfrm>
          <a:prstGeom prst="line">
            <a:avLst/>
          </a:prstGeom>
          <a:noFill/>
          <a:ln w="22225">
            <a:solidFill>
              <a:schemeClr val="tx1"/>
            </a:solidFill>
            <a:round/>
          </a:ln>
        </p:spPr>
        <p:txBody>
          <a:bodyPr/>
          <a:lstStyle/>
          <a:p>
            <a:endParaRPr lang="en-IN"/>
          </a:p>
        </p:txBody>
      </p:sp>
      <p:sp>
        <p:nvSpPr>
          <p:cNvPr id="62614" name="Line 150"/>
          <p:cNvSpPr>
            <a:spLocks noChangeShapeType="1"/>
          </p:cNvSpPr>
          <p:nvPr/>
        </p:nvSpPr>
        <p:spPr bwMode="auto">
          <a:xfrm>
            <a:off x="5957888" y="4352925"/>
            <a:ext cx="554037" cy="1857375"/>
          </a:xfrm>
          <a:prstGeom prst="line">
            <a:avLst/>
          </a:prstGeom>
          <a:noFill/>
          <a:ln w="22225">
            <a:solidFill>
              <a:schemeClr val="tx1"/>
            </a:solidFill>
            <a:round/>
          </a:ln>
        </p:spPr>
        <p:txBody>
          <a:bodyPr/>
          <a:lstStyle/>
          <a:p>
            <a:endParaRPr lang="en-IN"/>
          </a:p>
        </p:txBody>
      </p:sp>
      <p:sp>
        <p:nvSpPr>
          <p:cNvPr id="62615" name="Line 151"/>
          <p:cNvSpPr>
            <a:spLocks noChangeShapeType="1"/>
          </p:cNvSpPr>
          <p:nvPr/>
        </p:nvSpPr>
        <p:spPr bwMode="auto">
          <a:xfrm flipH="1">
            <a:off x="6505575" y="6210300"/>
            <a:ext cx="927100" cy="0"/>
          </a:xfrm>
          <a:prstGeom prst="line">
            <a:avLst/>
          </a:prstGeom>
          <a:noFill/>
          <a:ln w="22225">
            <a:solidFill>
              <a:schemeClr val="tx1"/>
            </a:solidFill>
            <a:round/>
          </a:ln>
        </p:spPr>
        <p:txBody>
          <a:bodyPr/>
          <a:lstStyle/>
          <a:p>
            <a:endParaRPr lang="en-IN"/>
          </a:p>
        </p:txBody>
      </p:sp>
      <p:sp>
        <p:nvSpPr>
          <p:cNvPr id="62616" name="Line 152"/>
          <p:cNvSpPr>
            <a:spLocks noChangeShapeType="1"/>
          </p:cNvSpPr>
          <p:nvPr/>
        </p:nvSpPr>
        <p:spPr bwMode="auto">
          <a:xfrm>
            <a:off x="6878638" y="4352925"/>
            <a:ext cx="554037" cy="1857375"/>
          </a:xfrm>
          <a:prstGeom prst="line">
            <a:avLst/>
          </a:prstGeom>
          <a:noFill/>
          <a:ln w="22225">
            <a:solidFill>
              <a:schemeClr val="tx1"/>
            </a:solidFill>
            <a:round/>
          </a:ln>
        </p:spPr>
        <p:txBody>
          <a:bodyPr/>
          <a:lstStyle/>
          <a:p>
            <a:endParaRPr lang="en-IN"/>
          </a:p>
        </p:txBody>
      </p:sp>
      <p:sp>
        <p:nvSpPr>
          <p:cNvPr id="62617" name="Oval 153"/>
          <p:cNvSpPr>
            <a:spLocks noChangeArrowheads="1"/>
          </p:cNvSpPr>
          <p:nvPr/>
        </p:nvSpPr>
        <p:spPr bwMode="auto">
          <a:xfrm>
            <a:off x="4213225" y="4329113"/>
            <a:ext cx="46038" cy="46037"/>
          </a:xfrm>
          <a:prstGeom prst="ellipse">
            <a:avLst/>
          </a:prstGeom>
          <a:solidFill>
            <a:srgbClr val="FF0000"/>
          </a:solidFill>
          <a:ln w="9525">
            <a:solidFill>
              <a:schemeClr val="tx1"/>
            </a:solidFill>
            <a:round/>
          </a:ln>
        </p:spPr>
        <p:txBody>
          <a:bodyPr wrap="none" anchor="ctr"/>
          <a:lstStyle/>
          <a:p>
            <a:endParaRPr lang="en-IN"/>
          </a:p>
        </p:txBody>
      </p:sp>
      <p:sp>
        <p:nvSpPr>
          <p:cNvPr id="62618" name="Text Box 154"/>
          <p:cNvSpPr txBox="1">
            <a:spLocks noChangeArrowheads="1"/>
          </p:cNvSpPr>
          <p:nvPr/>
        </p:nvSpPr>
        <p:spPr bwMode="auto">
          <a:xfrm rot="3546657">
            <a:off x="4680744" y="4983957"/>
            <a:ext cx="503237" cy="336550"/>
          </a:xfrm>
          <a:prstGeom prst="rect">
            <a:avLst/>
          </a:prstGeom>
          <a:noFill/>
          <a:ln w="9525">
            <a:noFill/>
            <a:miter lim="800000"/>
          </a:ln>
        </p:spPr>
        <p:txBody>
          <a:bodyPr>
            <a:spAutoFit/>
          </a:bodyPr>
          <a:lstStyle/>
          <a:p>
            <a:pPr>
              <a:spcBef>
                <a:spcPct val="50000"/>
              </a:spcBef>
            </a:pPr>
            <a:r>
              <a:rPr lang="en-US" sz="1600"/>
              <a:t>60</a:t>
            </a:r>
            <a:endParaRPr lang="en-US" sz="16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62468"/>
                                        </p:tgtEl>
                                        <p:attrNameLst>
                                          <p:attrName>style.visibility</p:attrName>
                                        </p:attrNameLst>
                                      </p:cBhvr>
                                      <p:to>
                                        <p:strVal val="visible"/>
                                      </p:to>
                                    </p:set>
                                    <p:animEffect transition="in" filter="wipe(left)">
                                      <p:cBhvr>
                                        <p:cTn id="13" dur="500"/>
                                        <p:tgtEl>
                                          <p:spTgt spid="62468"/>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62469"/>
                                        </p:tgtEl>
                                        <p:attrNameLst>
                                          <p:attrName>style.visibility</p:attrName>
                                        </p:attrNameLst>
                                      </p:cBhvr>
                                      <p:to>
                                        <p:strVal val="visible"/>
                                      </p:to>
                                    </p:set>
                                    <p:anim calcmode="lin" valueType="num">
                                      <p:cBhvr>
                                        <p:cTn id="18" dur="500" fill="hold"/>
                                        <p:tgtEl>
                                          <p:spTgt spid="62469"/>
                                        </p:tgtEl>
                                        <p:attrNameLst>
                                          <p:attrName>ppt_w</p:attrName>
                                        </p:attrNameLst>
                                      </p:cBhvr>
                                      <p:tavLst>
                                        <p:tav tm="0">
                                          <p:val>
                                            <p:fltVal val="0"/>
                                          </p:val>
                                        </p:tav>
                                        <p:tav tm="100000">
                                          <p:val>
                                            <p:strVal val="#ppt_w"/>
                                          </p:val>
                                        </p:tav>
                                      </p:tavLst>
                                    </p:anim>
                                    <p:anim calcmode="lin" valueType="num">
                                      <p:cBhvr>
                                        <p:cTn id="19" dur="500" fill="hold"/>
                                        <p:tgtEl>
                                          <p:spTgt spid="62469"/>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2548"/>
                                        </p:tgtEl>
                                        <p:attrNameLst>
                                          <p:attrName>style.visibility</p:attrName>
                                        </p:attrNameLst>
                                      </p:cBhvr>
                                      <p:to>
                                        <p:strVal val="visible"/>
                                      </p:to>
                                    </p:set>
                                    <p:anim calcmode="lin" valueType="num">
                                      <p:cBhvr>
                                        <p:cTn id="24" dur="500" fill="hold"/>
                                        <p:tgtEl>
                                          <p:spTgt spid="62548"/>
                                        </p:tgtEl>
                                        <p:attrNameLst>
                                          <p:attrName>ppt_w</p:attrName>
                                        </p:attrNameLst>
                                      </p:cBhvr>
                                      <p:tavLst>
                                        <p:tav tm="0">
                                          <p:val>
                                            <p:fltVal val="0"/>
                                          </p:val>
                                        </p:tav>
                                        <p:tav tm="100000">
                                          <p:val>
                                            <p:strVal val="#ppt_w"/>
                                          </p:val>
                                        </p:tav>
                                      </p:tavLst>
                                    </p:anim>
                                    <p:anim calcmode="lin" valueType="num">
                                      <p:cBhvr>
                                        <p:cTn id="25" dur="500" fill="hold"/>
                                        <p:tgtEl>
                                          <p:spTgt spid="62548"/>
                                        </p:tgtEl>
                                        <p:attrNameLst>
                                          <p:attrName>ppt_h</p:attrName>
                                        </p:attrNameLst>
                                      </p:cBhvr>
                                      <p:tavLst>
                                        <p:tav tm="0">
                                          <p:val>
                                            <p:fltVal val="0"/>
                                          </p:val>
                                        </p:tav>
                                        <p:tav tm="100000">
                                          <p:val>
                                            <p:strVal val="#ppt_h"/>
                                          </p:val>
                                        </p:tav>
                                      </p:tavLst>
                                    </p:anim>
                                    <p:animEffect transition="in" filter="fade">
                                      <p:cBhvr>
                                        <p:cTn id="26" dur="500"/>
                                        <p:tgtEl>
                                          <p:spTgt spid="6254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62552"/>
                                        </p:tgtEl>
                                        <p:attrNameLst>
                                          <p:attrName>style.visibility</p:attrName>
                                        </p:attrNameLst>
                                      </p:cBhvr>
                                      <p:to>
                                        <p:strVal val="visible"/>
                                      </p:to>
                                    </p:set>
                                    <p:animEffect transition="in" filter="wipe(left)">
                                      <p:cBhvr>
                                        <p:cTn id="31" dur="500"/>
                                        <p:tgtEl>
                                          <p:spTgt spid="6255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62486"/>
                                        </p:tgtEl>
                                        <p:attrNameLst>
                                          <p:attrName>style.visibility</p:attrName>
                                        </p:attrNameLst>
                                      </p:cBhvr>
                                      <p:to>
                                        <p:strVal val="visible"/>
                                      </p:to>
                                    </p:set>
                                    <p:animEffect transition="in" filter="wipe(down)">
                                      <p:cBhvr>
                                        <p:cTn id="36" dur="500"/>
                                        <p:tgtEl>
                                          <p:spTgt spid="6248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62488"/>
                                        </p:tgtEl>
                                        <p:attrNameLst>
                                          <p:attrName>style.visibility</p:attrName>
                                        </p:attrNameLst>
                                      </p:cBhvr>
                                      <p:to>
                                        <p:strVal val="visible"/>
                                      </p:to>
                                    </p:set>
                                    <p:animEffect transition="in" filter="wipe(down)">
                                      <p:cBhvr>
                                        <p:cTn id="41" dur="500"/>
                                        <p:tgtEl>
                                          <p:spTgt spid="62488"/>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62490"/>
                                        </p:tgtEl>
                                        <p:attrNameLst>
                                          <p:attrName>style.visibility</p:attrName>
                                        </p:attrNameLst>
                                      </p:cBhvr>
                                      <p:to>
                                        <p:strVal val="visible"/>
                                      </p:to>
                                    </p:set>
                                    <p:animEffect transition="in" filter="wipe(down)">
                                      <p:cBhvr>
                                        <p:cTn id="46" dur="500"/>
                                        <p:tgtEl>
                                          <p:spTgt spid="6249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62553"/>
                                        </p:tgtEl>
                                        <p:attrNameLst>
                                          <p:attrName>style.visibility</p:attrName>
                                        </p:attrNameLst>
                                      </p:cBhvr>
                                      <p:to>
                                        <p:strVal val="visible"/>
                                      </p:to>
                                    </p:set>
                                    <p:animEffect transition="in" filter="wipe(down)">
                                      <p:cBhvr>
                                        <p:cTn id="51" dur="500"/>
                                        <p:tgtEl>
                                          <p:spTgt spid="6255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62481"/>
                                        </p:tgtEl>
                                        <p:attrNameLst>
                                          <p:attrName>style.visibility</p:attrName>
                                        </p:attrNameLst>
                                      </p:cBhvr>
                                      <p:to>
                                        <p:strVal val="visible"/>
                                      </p:to>
                                    </p:set>
                                    <p:animEffect transition="in" filter="wipe(up)">
                                      <p:cBhvr>
                                        <p:cTn id="56" dur="500"/>
                                        <p:tgtEl>
                                          <p:spTgt spid="62481"/>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1" fill="hold" grpId="0" nodeType="clickEffect">
                                  <p:stCondLst>
                                    <p:cond delay="0"/>
                                  </p:stCondLst>
                                  <p:childTnLst>
                                    <p:set>
                                      <p:cBhvr>
                                        <p:cTn id="60" dur="1" fill="hold">
                                          <p:stCondLst>
                                            <p:cond delay="0"/>
                                          </p:stCondLst>
                                        </p:cTn>
                                        <p:tgtEl>
                                          <p:spTgt spid="62554"/>
                                        </p:tgtEl>
                                        <p:attrNameLst>
                                          <p:attrName>style.visibility</p:attrName>
                                        </p:attrNameLst>
                                      </p:cBhvr>
                                      <p:to>
                                        <p:strVal val="visible"/>
                                      </p:to>
                                    </p:set>
                                    <p:animEffect transition="in" filter="wipe(up)">
                                      <p:cBhvr>
                                        <p:cTn id="61" dur="500"/>
                                        <p:tgtEl>
                                          <p:spTgt spid="62554"/>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4" fill="hold" grpId="0" nodeType="clickEffect">
                                  <p:stCondLst>
                                    <p:cond delay="0"/>
                                  </p:stCondLst>
                                  <p:childTnLst>
                                    <p:set>
                                      <p:cBhvr>
                                        <p:cTn id="65" dur="1" fill="hold">
                                          <p:stCondLst>
                                            <p:cond delay="0"/>
                                          </p:stCondLst>
                                        </p:cTn>
                                        <p:tgtEl>
                                          <p:spTgt spid="62482"/>
                                        </p:tgtEl>
                                        <p:attrNameLst>
                                          <p:attrName>style.visibility</p:attrName>
                                        </p:attrNameLst>
                                      </p:cBhvr>
                                      <p:to>
                                        <p:strVal val="visible"/>
                                      </p:to>
                                    </p:set>
                                    <p:animEffect transition="in" filter="wipe(down)">
                                      <p:cBhvr>
                                        <p:cTn id="66" dur="500"/>
                                        <p:tgtEl>
                                          <p:spTgt spid="62482"/>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62483"/>
                                        </p:tgtEl>
                                        <p:attrNameLst>
                                          <p:attrName>style.visibility</p:attrName>
                                        </p:attrNameLst>
                                      </p:cBhvr>
                                      <p:to>
                                        <p:strVal val="visible"/>
                                      </p:to>
                                    </p:set>
                                    <p:animEffect transition="in" filter="wipe(down)">
                                      <p:cBhvr>
                                        <p:cTn id="71" dur="500"/>
                                        <p:tgtEl>
                                          <p:spTgt spid="62483"/>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62556"/>
                                        </p:tgtEl>
                                        <p:attrNameLst>
                                          <p:attrName>style.visibility</p:attrName>
                                        </p:attrNameLst>
                                      </p:cBhvr>
                                      <p:to>
                                        <p:strVal val="visible"/>
                                      </p:to>
                                    </p:set>
                                    <p:animEffect transition="in" filter="wipe(down)">
                                      <p:cBhvr>
                                        <p:cTn id="76" dur="500"/>
                                        <p:tgtEl>
                                          <p:spTgt spid="62556"/>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grpId="0" nodeType="clickEffect">
                                  <p:stCondLst>
                                    <p:cond delay="0"/>
                                  </p:stCondLst>
                                  <p:childTnLst>
                                    <p:set>
                                      <p:cBhvr>
                                        <p:cTn id="80" dur="1" fill="hold">
                                          <p:stCondLst>
                                            <p:cond delay="0"/>
                                          </p:stCondLst>
                                        </p:cTn>
                                        <p:tgtEl>
                                          <p:spTgt spid="62557"/>
                                        </p:tgtEl>
                                        <p:attrNameLst>
                                          <p:attrName>style.visibility</p:attrName>
                                        </p:attrNameLst>
                                      </p:cBhvr>
                                      <p:to>
                                        <p:strVal val="visible"/>
                                      </p:to>
                                    </p:set>
                                    <p:animEffect transition="in" filter="wipe(down)">
                                      <p:cBhvr>
                                        <p:cTn id="81" dur="500"/>
                                        <p:tgtEl>
                                          <p:spTgt spid="62557"/>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62558"/>
                                        </p:tgtEl>
                                        <p:attrNameLst>
                                          <p:attrName>style.visibility</p:attrName>
                                        </p:attrNameLst>
                                      </p:cBhvr>
                                      <p:to>
                                        <p:strVal val="visible"/>
                                      </p:to>
                                    </p:set>
                                    <p:animEffect transition="in" filter="wipe(down)">
                                      <p:cBhvr>
                                        <p:cTn id="86" dur="500"/>
                                        <p:tgtEl>
                                          <p:spTgt spid="62558"/>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62559"/>
                                        </p:tgtEl>
                                        <p:attrNameLst>
                                          <p:attrName>style.visibility</p:attrName>
                                        </p:attrNameLst>
                                      </p:cBhvr>
                                      <p:to>
                                        <p:strVal val="visible"/>
                                      </p:to>
                                    </p:set>
                                    <p:animEffect transition="in" filter="wipe(down)">
                                      <p:cBhvr>
                                        <p:cTn id="91" dur="500"/>
                                        <p:tgtEl>
                                          <p:spTgt spid="62559"/>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1" fill="hold" grpId="0" nodeType="clickEffect">
                                  <p:stCondLst>
                                    <p:cond delay="0"/>
                                  </p:stCondLst>
                                  <p:childTnLst>
                                    <p:set>
                                      <p:cBhvr>
                                        <p:cTn id="95" dur="1" fill="hold">
                                          <p:stCondLst>
                                            <p:cond delay="0"/>
                                          </p:stCondLst>
                                        </p:cTn>
                                        <p:tgtEl>
                                          <p:spTgt spid="62561"/>
                                        </p:tgtEl>
                                        <p:attrNameLst>
                                          <p:attrName>style.visibility</p:attrName>
                                        </p:attrNameLst>
                                      </p:cBhvr>
                                      <p:to>
                                        <p:strVal val="visible"/>
                                      </p:to>
                                    </p:set>
                                    <p:animEffect transition="in" filter="wipe(up)">
                                      <p:cBhvr>
                                        <p:cTn id="96" dur="500"/>
                                        <p:tgtEl>
                                          <p:spTgt spid="62561"/>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62562"/>
                                        </p:tgtEl>
                                        <p:attrNameLst>
                                          <p:attrName>style.visibility</p:attrName>
                                        </p:attrNameLst>
                                      </p:cBhvr>
                                      <p:to>
                                        <p:strVal val="visible"/>
                                      </p:to>
                                    </p:set>
                                    <p:animEffect transition="in" filter="wipe(up)">
                                      <p:cBhvr>
                                        <p:cTn id="101" dur="500"/>
                                        <p:tgtEl>
                                          <p:spTgt spid="62562"/>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grpId="0" nodeType="clickEffect">
                                  <p:stCondLst>
                                    <p:cond delay="0"/>
                                  </p:stCondLst>
                                  <p:childTnLst>
                                    <p:set>
                                      <p:cBhvr>
                                        <p:cTn id="105" dur="1" fill="hold">
                                          <p:stCondLst>
                                            <p:cond delay="0"/>
                                          </p:stCondLst>
                                        </p:cTn>
                                        <p:tgtEl>
                                          <p:spTgt spid="62563"/>
                                        </p:tgtEl>
                                        <p:attrNameLst>
                                          <p:attrName>style.visibility</p:attrName>
                                        </p:attrNameLst>
                                      </p:cBhvr>
                                      <p:to>
                                        <p:strVal val="visible"/>
                                      </p:to>
                                    </p:set>
                                    <p:animEffect transition="in" filter="wipe(left)">
                                      <p:cBhvr>
                                        <p:cTn id="106" dur="500"/>
                                        <p:tgtEl>
                                          <p:spTgt spid="62563"/>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grpId="0" nodeType="clickEffect">
                                  <p:stCondLst>
                                    <p:cond delay="0"/>
                                  </p:stCondLst>
                                  <p:childTnLst>
                                    <p:set>
                                      <p:cBhvr>
                                        <p:cTn id="110" dur="1" fill="hold">
                                          <p:stCondLst>
                                            <p:cond delay="0"/>
                                          </p:stCondLst>
                                        </p:cTn>
                                        <p:tgtEl>
                                          <p:spTgt spid="62565"/>
                                        </p:tgtEl>
                                        <p:attrNameLst>
                                          <p:attrName>style.visibility</p:attrName>
                                        </p:attrNameLst>
                                      </p:cBhvr>
                                      <p:to>
                                        <p:strVal val="visible"/>
                                      </p:to>
                                    </p:set>
                                    <p:animEffect transition="in" filter="wipe(down)">
                                      <p:cBhvr>
                                        <p:cTn id="111" dur="500"/>
                                        <p:tgtEl>
                                          <p:spTgt spid="62565"/>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4" fill="hold" grpId="0" nodeType="clickEffect">
                                  <p:stCondLst>
                                    <p:cond delay="0"/>
                                  </p:stCondLst>
                                  <p:childTnLst>
                                    <p:set>
                                      <p:cBhvr>
                                        <p:cTn id="115" dur="1" fill="hold">
                                          <p:stCondLst>
                                            <p:cond delay="0"/>
                                          </p:stCondLst>
                                        </p:cTn>
                                        <p:tgtEl>
                                          <p:spTgt spid="62471"/>
                                        </p:tgtEl>
                                        <p:attrNameLst>
                                          <p:attrName>style.visibility</p:attrName>
                                        </p:attrNameLst>
                                      </p:cBhvr>
                                      <p:to>
                                        <p:strVal val="visible"/>
                                      </p:to>
                                    </p:set>
                                    <p:animEffect transition="in" filter="wipe(down)">
                                      <p:cBhvr>
                                        <p:cTn id="116" dur="500"/>
                                        <p:tgtEl>
                                          <p:spTgt spid="62471"/>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4" fill="hold" grpId="0" nodeType="clickEffect">
                                  <p:stCondLst>
                                    <p:cond delay="0"/>
                                  </p:stCondLst>
                                  <p:childTnLst>
                                    <p:set>
                                      <p:cBhvr>
                                        <p:cTn id="120" dur="1" fill="hold">
                                          <p:stCondLst>
                                            <p:cond delay="0"/>
                                          </p:stCondLst>
                                        </p:cTn>
                                        <p:tgtEl>
                                          <p:spTgt spid="62566"/>
                                        </p:tgtEl>
                                        <p:attrNameLst>
                                          <p:attrName>style.visibility</p:attrName>
                                        </p:attrNameLst>
                                      </p:cBhvr>
                                      <p:to>
                                        <p:strVal val="visible"/>
                                      </p:to>
                                    </p:set>
                                    <p:animEffect transition="in" filter="wipe(down)">
                                      <p:cBhvr>
                                        <p:cTn id="121" dur="500"/>
                                        <p:tgtEl>
                                          <p:spTgt spid="62566"/>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4" fill="hold" grpId="0" nodeType="clickEffect">
                                  <p:stCondLst>
                                    <p:cond delay="0"/>
                                  </p:stCondLst>
                                  <p:childTnLst>
                                    <p:set>
                                      <p:cBhvr>
                                        <p:cTn id="125" dur="1" fill="hold">
                                          <p:stCondLst>
                                            <p:cond delay="0"/>
                                          </p:stCondLst>
                                        </p:cTn>
                                        <p:tgtEl>
                                          <p:spTgt spid="62564"/>
                                        </p:tgtEl>
                                        <p:attrNameLst>
                                          <p:attrName>style.visibility</p:attrName>
                                        </p:attrNameLst>
                                      </p:cBhvr>
                                      <p:to>
                                        <p:strVal val="visible"/>
                                      </p:to>
                                    </p:set>
                                    <p:animEffect transition="in" filter="wipe(down)">
                                      <p:cBhvr>
                                        <p:cTn id="126" dur="500"/>
                                        <p:tgtEl>
                                          <p:spTgt spid="62564"/>
                                        </p:tgtEl>
                                      </p:cBhvr>
                                    </p:animEffect>
                                  </p:childTnLst>
                                </p:cTn>
                              </p:par>
                            </p:childTnLst>
                          </p:cTn>
                        </p:par>
                      </p:childTnLst>
                    </p:cTn>
                  </p:par>
                  <p:par>
                    <p:cTn id="127" fill="hold">
                      <p:stCondLst>
                        <p:cond delay="indefinite"/>
                      </p:stCondLst>
                      <p:childTnLst>
                        <p:par>
                          <p:cTn id="128" fill="hold">
                            <p:stCondLst>
                              <p:cond delay="0"/>
                            </p:stCondLst>
                            <p:childTnLst>
                              <p:par>
                                <p:cTn id="129" presetID="45" presetClass="entr" presetSubtype="0" fill="hold" grpId="0" nodeType="clickEffect">
                                  <p:stCondLst>
                                    <p:cond delay="0"/>
                                  </p:stCondLst>
                                  <p:iterate type="lt">
                                    <p:tmPct val="10000"/>
                                  </p:iterate>
                                  <p:childTnLst>
                                    <p:set>
                                      <p:cBhvr>
                                        <p:cTn id="130" dur="1" fill="hold">
                                          <p:stCondLst>
                                            <p:cond delay="0"/>
                                          </p:stCondLst>
                                        </p:cTn>
                                        <p:tgtEl>
                                          <p:spTgt spid="62549"/>
                                        </p:tgtEl>
                                        <p:attrNameLst>
                                          <p:attrName>style.visibility</p:attrName>
                                        </p:attrNameLst>
                                      </p:cBhvr>
                                      <p:to>
                                        <p:strVal val="visible"/>
                                      </p:to>
                                    </p:set>
                                    <p:animEffect transition="in" filter="fade">
                                      <p:cBhvr>
                                        <p:cTn id="131" dur="2000"/>
                                        <p:tgtEl>
                                          <p:spTgt spid="62549"/>
                                        </p:tgtEl>
                                      </p:cBhvr>
                                    </p:animEffect>
                                    <p:anim calcmode="lin" valueType="num">
                                      <p:cBhvr>
                                        <p:cTn id="132" dur="2000" fill="hold"/>
                                        <p:tgtEl>
                                          <p:spTgt spid="62549"/>
                                        </p:tgtEl>
                                        <p:attrNameLst>
                                          <p:attrName>ppt_w</p:attrName>
                                        </p:attrNameLst>
                                      </p:cBhvr>
                                      <p:tavLst>
                                        <p:tav tm="0" fmla="#ppt_w*sin(2.5*pi*$)">
                                          <p:val>
                                            <p:fltVal val="0"/>
                                          </p:val>
                                        </p:tav>
                                        <p:tav tm="100000">
                                          <p:val>
                                            <p:fltVal val="1"/>
                                          </p:val>
                                        </p:tav>
                                      </p:tavLst>
                                    </p:anim>
                                    <p:anim calcmode="lin" valueType="num">
                                      <p:cBhvr>
                                        <p:cTn id="133" dur="2000" fill="hold"/>
                                        <p:tgtEl>
                                          <p:spTgt spid="62549"/>
                                        </p:tgtEl>
                                        <p:attrNameLst>
                                          <p:attrName>ppt_h</p:attrName>
                                        </p:attrNameLst>
                                      </p:cBhvr>
                                      <p:tavLst>
                                        <p:tav tm="0">
                                          <p:val>
                                            <p:strVal val="#ppt_h"/>
                                          </p:val>
                                        </p:tav>
                                        <p:tav tm="100000">
                                          <p:val>
                                            <p:strVal val="#ppt_h"/>
                                          </p:val>
                                        </p:tav>
                                      </p:tavLst>
                                    </p:anim>
                                  </p:childTnLst>
                                </p:cTn>
                              </p:par>
                            </p:childTnLst>
                          </p:cTn>
                        </p:par>
                      </p:childTnLst>
                    </p:cTn>
                  </p:par>
                  <p:par>
                    <p:cTn id="134" fill="hold">
                      <p:stCondLst>
                        <p:cond delay="indefinite"/>
                      </p:stCondLst>
                      <p:childTnLst>
                        <p:par>
                          <p:cTn id="135" fill="hold">
                            <p:stCondLst>
                              <p:cond delay="0"/>
                            </p:stCondLst>
                            <p:childTnLst>
                              <p:par>
                                <p:cTn id="136" presetID="22" presetClass="entr" presetSubtype="8" fill="hold" grpId="0" nodeType="clickEffect">
                                  <p:stCondLst>
                                    <p:cond delay="0"/>
                                  </p:stCondLst>
                                  <p:childTnLst>
                                    <p:set>
                                      <p:cBhvr>
                                        <p:cTn id="137" dur="1" fill="hold">
                                          <p:stCondLst>
                                            <p:cond delay="0"/>
                                          </p:stCondLst>
                                        </p:cTn>
                                        <p:tgtEl>
                                          <p:spTgt spid="62568"/>
                                        </p:tgtEl>
                                        <p:attrNameLst>
                                          <p:attrName>style.visibility</p:attrName>
                                        </p:attrNameLst>
                                      </p:cBhvr>
                                      <p:to>
                                        <p:strVal val="visible"/>
                                      </p:to>
                                    </p:set>
                                    <p:animEffect transition="in" filter="wipe(left)">
                                      <p:cBhvr>
                                        <p:cTn id="138" dur="500"/>
                                        <p:tgtEl>
                                          <p:spTgt spid="62568"/>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ntr" presetSubtype="8" fill="hold" grpId="0" nodeType="clickEffect">
                                  <p:stCondLst>
                                    <p:cond delay="0"/>
                                  </p:stCondLst>
                                  <p:childTnLst>
                                    <p:set>
                                      <p:cBhvr>
                                        <p:cTn id="142" dur="1" fill="hold">
                                          <p:stCondLst>
                                            <p:cond delay="0"/>
                                          </p:stCondLst>
                                        </p:cTn>
                                        <p:tgtEl>
                                          <p:spTgt spid="62569"/>
                                        </p:tgtEl>
                                        <p:attrNameLst>
                                          <p:attrName>style.visibility</p:attrName>
                                        </p:attrNameLst>
                                      </p:cBhvr>
                                      <p:to>
                                        <p:strVal val="visible"/>
                                      </p:to>
                                    </p:set>
                                    <p:animEffect transition="in" filter="wipe(left)">
                                      <p:cBhvr>
                                        <p:cTn id="143" dur="500"/>
                                        <p:tgtEl>
                                          <p:spTgt spid="62569"/>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8" fill="hold" grpId="0" nodeType="clickEffect">
                                  <p:stCondLst>
                                    <p:cond delay="0"/>
                                  </p:stCondLst>
                                  <p:childTnLst>
                                    <p:set>
                                      <p:cBhvr>
                                        <p:cTn id="147" dur="1" fill="hold">
                                          <p:stCondLst>
                                            <p:cond delay="0"/>
                                          </p:stCondLst>
                                        </p:cTn>
                                        <p:tgtEl>
                                          <p:spTgt spid="62567"/>
                                        </p:tgtEl>
                                        <p:attrNameLst>
                                          <p:attrName>style.visibility</p:attrName>
                                        </p:attrNameLst>
                                      </p:cBhvr>
                                      <p:to>
                                        <p:strVal val="visible"/>
                                      </p:to>
                                    </p:set>
                                    <p:animEffect transition="in" filter="wipe(left)">
                                      <p:cBhvr>
                                        <p:cTn id="148" dur="2000"/>
                                        <p:tgtEl>
                                          <p:spTgt spid="62567"/>
                                        </p:tgtEl>
                                      </p:cBhvr>
                                    </p:animEffect>
                                  </p:childTnLst>
                                </p:cTn>
                              </p:par>
                            </p:childTnLst>
                          </p:cTn>
                        </p:par>
                      </p:childTnLst>
                    </p:cTn>
                  </p:par>
                  <p:par>
                    <p:cTn id="149" fill="hold">
                      <p:stCondLst>
                        <p:cond delay="indefinite"/>
                      </p:stCondLst>
                      <p:childTnLst>
                        <p:par>
                          <p:cTn id="150" fill="hold">
                            <p:stCondLst>
                              <p:cond delay="0"/>
                            </p:stCondLst>
                            <p:childTnLst>
                              <p:par>
                                <p:cTn id="151" presetID="22" presetClass="entr" presetSubtype="4" fill="hold" grpId="0" nodeType="clickEffect">
                                  <p:stCondLst>
                                    <p:cond delay="0"/>
                                  </p:stCondLst>
                                  <p:childTnLst>
                                    <p:set>
                                      <p:cBhvr>
                                        <p:cTn id="152" dur="1" fill="hold">
                                          <p:stCondLst>
                                            <p:cond delay="0"/>
                                          </p:stCondLst>
                                        </p:cTn>
                                        <p:tgtEl>
                                          <p:spTgt spid="62576"/>
                                        </p:tgtEl>
                                        <p:attrNameLst>
                                          <p:attrName>style.visibility</p:attrName>
                                        </p:attrNameLst>
                                      </p:cBhvr>
                                      <p:to>
                                        <p:strVal val="visible"/>
                                      </p:to>
                                    </p:set>
                                    <p:animEffect transition="in" filter="wipe(down)">
                                      <p:cBhvr>
                                        <p:cTn id="153" dur="500"/>
                                        <p:tgtEl>
                                          <p:spTgt spid="62576"/>
                                        </p:tgtEl>
                                      </p:cBhvr>
                                    </p:animEffect>
                                  </p:childTnLst>
                                </p:cTn>
                              </p:par>
                            </p:childTnLst>
                          </p:cTn>
                        </p:par>
                      </p:childTnLst>
                    </p:cTn>
                  </p:par>
                  <p:par>
                    <p:cTn id="154" fill="hold">
                      <p:stCondLst>
                        <p:cond delay="indefinite"/>
                      </p:stCondLst>
                      <p:childTnLst>
                        <p:par>
                          <p:cTn id="155" fill="hold">
                            <p:stCondLst>
                              <p:cond delay="0"/>
                            </p:stCondLst>
                            <p:childTnLst>
                              <p:par>
                                <p:cTn id="156" presetID="22" presetClass="entr" presetSubtype="4" fill="hold" grpId="0" nodeType="clickEffect">
                                  <p:stCondLst>
                                    <p:cond delay="0"/>
                                  </p:stCondLst>
                                  <p:childTnLst>
                                    <p:set>
                                      <p:cBhvr>
                                        <p:cTn id="157" dur="1" fill="hold">
                                          <p:stCondLst>
                                            <p:cond delay="0"/>
                                          </p:stCondLst>
                                        </p:cTn>
                                        <p:tgtEl>
                                          <p:spTgt spid="62577"/>
                                        </p:tgtEl>
                                        <p:attrNameLst>
                                          <p:attrName>style.visibility</p:attrName>
                                        </p:attrNameLst>
                                      </p:cBhvr>
                                      <p:to>
                                        <p:strVal val="visible"/>
                                      </p:to>
                                    </p:set>
                                    <p:animEffect transition="in" filter="wipe(down)">
                                      <p:cBhvr>
                                        <p:cTn id="158" dur="500"/>
                                        <p:tgtEl>
                                          <p:spTgt spid="62577"/>
                                        </p:tgtEl>
                                      </p:cBhvr>
                                    </p:animEffect>
                                  </p:childTnLst>
                                </p:cTn>
                              </p:par>
                            </p:childTnLst>
                          </p:cTn>
                        </p:par>
                      </p:childTnLst>
                    </p:cTn>
                  </p:par>
                  <p:par>
                    <p:cTn id="159" fill="hold">
                      <p:stCondLst>
                        <p:cond delay="indefinite"/>
                      </p:stCondLst>
                      <p:childTnLst>
                        <p:par>
                          <p:cTn id="160" fill="hold">
                            <p:stCondLst>
                              <p:cond delay="0"/>
                            </p:stCondLst>
                            <p:childTnLst>
                              <p:par>
                                <p:cTn id="161" presetID="22" presetClass="entr" presetSubtype="4" fill="hold" grpId="0" nodeType="clickEffect">
                                  <p:stCondLst>
                                    <p:cond delay="0"/>
                                  </p:stCondLst>
                                  <p:childTnLst>
                                    <p:set>
                                      <p:cBhvr>
                                        <p:cTn id="162" dur="1" fill="hold">
                                          <p:stCondLst>
                                            <p:cond delay="0"/>
                                          </p:stCondLst>
                                        </p:cTn>
                                        <p:tgtEl>
                                          <p:spTgt spid="62578"/>
                                        </p:tgtEl>
                                        <p:attrNameLst>
                                          <p:attrName>style.visibility</p:attrName>
                                        </p:attrNameLst>
                                      </p:cBhvr>
                                      <p:to>
                                        <p:strVal val="visible"/>
                                      </p:to>
                                    </p:set>
                                    <p:animEffect transition="in" filter="wipe(down)">
                                      <p:cBhvr>
                                        <p:cTn id="163" dur="500"/>
                                        <p:tgtEl>
                                          <p:spTgt spid="62578"/>
                                        </p:tgtEl>
                                      </p:cBhvr>
                                    </p:animEffect>
                                  </p:childTnLst>
                                </p:cTn>
                              </p:par>
                            </p:childTnLst>
                          </p:cTn>
                        </p:par>
                      </p:childTnLst>
                    </p:cTn>
                  </p:par>
                  <p:par>
                    <p:cTn id="164" fill="hold">
                      <p:stCondLst>
                        <p:cond delay="indefinite"/>
                      </p:stCondLst>
                      <p:childTnLst>
                        <p:par>
                          <p:cTn id="165" fill="hold">
                            <p:stCondLst>
                              <p:cond delay="0"/>
                            </p:stCondLst>
                            <p:childTnLst>
                              <p:par>
                                <p:cTn id="166" presetID="22" presetClass="entr" presetSubtype="4" fill="hold" grpId="0" nodeType="clickEffect">
                                  <p:stCondLst>
                                    <p:cond delay="0"/>
                                  </p:stCondLst>
                                  <p:childTnLst>
                                    <p:set>
                                      <p:cBhvr>
                                        <p:cTn id="167" dur="1" fill="hold">
                                          <p:stCondLst>
                                            <p:cond delay="0"/>
                                          </p:stCondLst>
                                        </p:cTn>
                                        <p:tgtEl>
                                          <p:spTgt spid="62579"/>
                                        </p:tgtEl>
                                        <p:attrNameLst>
                                          <p:attrName>style.visibility</p:attrName>
                                        </p:attrNameLst>
                                      </p:cBhvr>
                                      <p:to>
                                        <p:strVal val="visible"/>
                                      </p:to>
                                    </p:set>
                                    <p:animEffect transition="in" filter="wipe(down)">
                                      <p:cBhvr>
                                        <p:cTn id="168" dur="500"/>
                                        <p:tgtEl>
                                          <p:spTgt spid="62579"/>
                                        </p:tgtEl>
                                      </p:cBhvr>
                                    </p:animEffect>
                                  </p:childTnLst>
                                </p:cTn>
                              </p:par>
                            </p:childTnLst>
                          </p:cTn>
                        </p:par>
                      </p:childTnLst>
                    </p:cTn>
                  </p:par>
                  <p:par>
                    <p:cTn id="169" fill="hold">
                      <p:stCondLst>
                        <p:cond delay="indefinite"/>
                      </p:stCondLst>
                      <p:childTnLst>
                        <p:par>
                          <p:cTn id="170" fill="hold">
                            <p:stCondLst>
                              <p:cond delay="0"/>
                            </p:stCondLst>
                            <p:childTnLst>
                              <p:par>
                                <p:cTn id="171" presetID="22" presetClass="entr" presetSubtype="1" fill="hold" grpId="0" nodeType="clickEffect">
                                  <p:stCondLst>
                                    <p:cond delay="0"/>
                                  </p:stCondLst>
                                  <p:childTnLst>
                                    <p:set>
                                      <p:cBhvr>
                                        <p:cTn id="172" dur="1" fill="hold">
                                          <p:stCondLst>
                                            <p:cond delay="0"/>
                                          </p:stCondLst>
                                        </p:cTn>
                                        <p:tgtEl>
                                          <p:spTgt spid="62570"/>
                                        </p:tgtEl>
                                        <p:attrNameLst>
                                          <p:attrName>style.visibility</p:attrName>
                                        </p:attrNameLst>
                                      </p:cBhvr>
                                      <p:to>
                                        <p:strVal val="visible"/>
                                      </p:to>
                                    </p:set>
                                    <p:animEffect transition="in" filter="wipe(up)">
                                      <p:cBhvr>
                                        <p:cTn id="173" dur="500"/>
                                        <p:tgtEl>
                                          <p:spTgt spid="62570"/>
                                        </p:tgtEl>
                                      </p:cBhvr>
                                    </p:animEffect>
                                  </p:childTnLst>
                                </p:cTn>
                              </p:par>
                            </p:childTnLst>
                          </p:cTn>
                        </p:par>
                      </p:childTnLst>
                    </p:cTn>
                  </p:par>
                  <p:par>
                    <p:cTn id="174" fill="hold">
                      <p:stCondLst>
                        <p:cond delay="indefinite"/>
                      </p:stCondLst>
                      <p:childTnLst>
                        <p:par>
                          <p:cTn id="175" fill="hold">
                            <p:stCondLst>
                              <p:cond delay="0"/>
                            </p:stCondLst>
                            <p:childTnLst>
                              <p:par>
                                <p:cTn id="176" presetID="22" presetClass="entr" presetSubtype="1" fill="hold" grpId="0" nodeType="clickEffect">
                                  <p:stCondLst>
                                    <p:cond delay="0"/>
                                  </p:stCondLst>
                                  <p:childTnLst>
                                    <p:set>
                                      <p:cBhvr>
                                        <p:cTn id="177" dur="1" fill="hold">
                                          <p:stCondLst>
                                            <p:cond delay="0"/>
                                          </p:stCondLst>
                                        </p:cTn>
                                        <p:tgtEl>
                                          <p:spTgt spid="62571"/>
                                        </p:tgtEl>
                                        <p:attrNameLst>
                                          <p:attrName>style.visibility</p:attrName>
                                        </p:attrNameLst>
                                      </p:cBhvr>
                                      <p:to>
                                        <p:strVal val="visible"/>
                                      </p:to>
                                    </p:set>
                                    <p:animEffect transition="in" filter="wipe(up)">
                                      <p:cBhvr>
                                        <p:cTn id="178" dur="500"/>
                                        <p:tgtEl>
                                          <p:spTgt spid="62571"/>
                                        </p:tgtEl>
                                      </p:cBhvr>
                                    </p:animEffect>
                                  </p:childTnLst>
                                </p:cTn>
                              </p:par>
                            </p:childTnLst>
                          </p:cTn>
                        </p:par>
                      </p:childTnLst>
                    </p:cTn>
                  </p:par>
                  <p:par>
                    <p:cTn id="179" fill="hold">
                      <p:stCondLst>
                        <p:cond delay="indefinite"/>
                      </p:stCondLst>
                      <p:childTnLst>
                        <p:par>
                          <p:cTn id="180" fill="hold">
                            <p:stCondLst>
                              <p:cond delay="0"/>
                            </p:stCondLst>
                            <p:childTnLst>
                              <p:par>
                                <p:cTn id="181" presetID="22" presetClass="entr" presetSubtype="4" fill="hold" grpId="0" nodeType="clickEffect">
                                  <p:stCondLst>
                                    <p:cond delay="0"/>
                                  </p:stCondLst>
                                  <p:childTnLst>
                                    <p:set>
                                      <p:cBhvr>
                                        <p:cTn id="182" dur="1" fill="hold">
                                          <p:stCondLst>
                                            <p:cond delay="0"/>
                                          </p:stCondLst>
                                        </p:cTn>
                                        <p:tgtEl>
                                          <p:spTgt spid="62617"/>
                                        </p:tgtEl>
                                        <p:attrNameLst>
                                          <p:attrName>style.visibility</p:attrName>
                                        </p:attrNameLst>
                                      </p:cBhvr>
                                      <p:to>
                                        <p:strVal val="visible"/>
                                      </p:to>
                                    </p:set>
                                    <p:animEffect transition="in" filter="wipe(down)">
                                      <p:cBhvr>
                                        <p:cTn id="183" dur="500"/>
                                        <p:tgtEl>
                                          <p:spTgt spid="62617"/>
                                        </p:tgtEl>
                                      </p:cBhvr>
                                    </p:animEffect>
                                  </p:childTnLst>
                                </p:cTn>
                              </p:par>
                            </p:childTnLst>
                          </p:cTn>
                        </p:par>
                      </p:childTnLst>
                    </p:cTn>
                  </p:par>
                  <p:par>
                    <p:cTn id="184" fill="hold">
                      <p:stCondLst>
                        <p:cond delay="indefinite"/>
                      </p:stCondLst>
                      <p:childTnLst>
                        <p:par>
                          <p:cTn id="185" fill="hold">
                            <p:stCondLst>
                              <p:cond delay="0"/>
                            </p:stCondLst>
                            <p:childTnLst>
                              <p:par>
                                <p:cTn id="186" presetID="22" presetClass="entr" presetSubtype="4" fill="hold" grpId="0" nodeType="clickEffect">
                                  <p:stCondLst>
                                    <p:cond delay="0"/>
                                  </p:stCondLst>
                                  <p:childTnLst>
                                    <p:set>
                                      <p:cBhvr>
                                        <p:cTn id="187" dur="1" fill="hold">
                                          <p:stCondLst>
                                            <p:cond delay="0"/>
                                          </p:stCondLst>
                                        </p:cTn>
                                        <p:tgtEl>
                                          <p:spTgt spid="62572"/>
                                        </p:tgtEl>
                                        <p:attrNameLst>
                                          <p:attrName>style.visibility</p:attrName>
                                        </p:attrNameLst>
                                      </p:cBhvr>
                                      <p:to>
                                        <p:strVal val="visible"/>
                                      </p:to>
                                    </p:set>
                                    <p:animEffect transition="in" filter="wipe(down)">
                                      <p:cBhvr>
                                        <p:cTn id="188" dur="500"/>
                                        <p:tgtEl>
                                          <p:spTgt spid="62572"/>
                                        </p:tgtEl>
                                      </p:cBhvr>
                                    </p:animEffect>
                                  </p:childTnLst>
                                </p:cTn>
                              </p:par>
                            </p:childTnLst>
                          </p:cTn>
                        </p:par>
                      </p:childTnLst>
                    </p:cTn>
                  </p:par>
                  <p:par>
                    <p:cTn id="189" fill="hold">
                      <p:stCondLst>
                        <p:cond delay="indefinite"/>
                      </p:stCondLst>
                      <p:childTnLst>
                        <p:par>
                          <p:cTn id="190" fill="hold">
                            <p:stCondLst>
                              <p:cond delay="0"/>
                            </p:stCondLst>
                            <p:childTnLst>
                              <p:par>
                                <p:cTn id="191" presetID="22" presetClass="entr" presetSubtype="8" fill="hold" grpId="0" nodeType="clickEffect">
                                  <p:stCondLst>
                                    <p:cond delay="0"/>
                                  </p:stCondLst>
                                  <p:childTnLst>
                                    <p:set>
                                      <p:cBhvr>
                                        <p:cTn id="192" dur="1" fill="hold">
                                          <p:stCondLst>
                                            <p:cond delay="0"/>
                                          </p:stCondLst>
                                        </p:cTn>
                                        <p:tgtEl>
                                          <p:spTgt spid="62573"/>
                                        </p:tgtEl>
                                        <p:attrNameLst>
                                          <p:attrName>style.visibility</p:attrName>
                                        </p:attrNameLst>
                                      </p:cBhvr>
                                      <p:to>
                                        <p:strVal val="visible"/>
                                      </p:to>
                                    </p:set>
                                    <p:animEffect transition="in" filter="wipe(left)">
                                      <p:cBhvr>
                                        <p:cTn id="193" dur="500"/>
                                        <p:tgtEl>
                                          <p:spTgt spid="62573"/>
                                        </p:tgtEl>
                                      </p:cBhvr>
                                    </p:animEffect>
                                  </p:childTnLst>
                                </p:cTn>
                              </p:par>
                            </p:childTnLst>
                          </p:cTn>
                        </p:par>
                      </p:childTnLst>
                    </p:cTn>
                  </p:par>
                  <p:par>
                    <p:cTn id="194" fill="hold">
                      <p:stCondLst>
                        <p:cond delay="indefinite"/>
                      </p:stCondLst>
                      <p:childTnLst>
                        <p:par>
                          <p:cTn id="195" fill="hold">
                            <p:stCondLst>
                              <p:cond delay="0"/>
                            </p:stCondLst>
                            <p:childTnLst>
                              <p:par>
                                <p:cTn id="196" presetID="22" presetClass="entr" presetSubtype="4" fill="hold" grpId="0" nodeType="clickEffect">
                                  <p:stCondLst>
                                    <p:cond delay="0"/>
                                  </p:stCondLst>
                                  <p:childTnLst>
                                    <p:set>
                                      <p:cBhvr>
                                        <p:cTn id="197" dur="1" fill="hold">
                                          <p:stCondLst>
                                            <p:cond delay="0"/>
                                          </p:stCondLst>
                                        </p:cTn>
                                        <p:tgtEl>
                                          <p:spTgt spid="62618"/>
                                        </p:tgtEl>
                                        <p:attrNameLst>
                                          <p:attrName>style.visibility</p:attrName>
                                        </p:attrNameLst>
                                      </p:cBhvr>
                                      <p:to>
                                        <p:strVal val="visible"/>
                                      </p:to>
                                    </p:set>
                                    <p:animEffect transition="in" filter="wipe(down)">
                                      <p:cBhvr>
                                        <p:cTn id="198" dur="500"/>
                                        <p:tgtEl>
                                          <p:spTgt spid="62618"/>
                                        </p:tgtEl>
                                      </p:cBhvr>
                                    </p:animEffect>
                                  </p:childTnLst>
                                </p:cTn>
                              </p:par>
                            </p:childTnLst>
                          </p:cTn>
                        </p:par>
                      </p:childTnLst>
                    </p:cTn>
                  </p:par>
                  <p:par>
                    <p:cTn id="199" fill="hold">
                      <p:stCondLst>
                        <p:cond delay="indefinite"/>
                      </p:stCondLst>
                      <p:childTnLst>
                        <p:par>
                          <p:cTn id="200" fill="hold">
                            <p:stCondLst>
                              <p:cond delay="0"/>
                            </p:stCondLst>
                            <p:childTnLst>
                              <p:par>
                                <p:cTn id="201" presetID="22" presetClass="entr" presetSubtype="4" fill="hold" grpId="0" nodeType="clickEffect">
                                  <p:stCondLst>
                                    <p:cond delay="0"/>
                                  </p:stCondLst>
                                  <p:childTnLst>
                                    <p:set>
                                      <p:cBhvr>
                                        <p:cTn id="202" dur="1" fill="hold">
                                          <p:stCondLst>
                                            <p:cond delay="0"/>
                                          </p:stCondLst>
                                        </p:cTn>
                                        <p:tgtEl>
                                          <p:spTgt spid="62574"/>
                                        </p:tgtEl>
                                        <p:attrNameLst>
                                          <p:attrName>style.visibility</p:attrName>
                                        </p:attrNameLst>
                                      </p:cBhvr>
                                      <p:to>
                                        <p:strVal val="visible"/>
                                      </p:to>
                                    </p:set>
                                    <p:animEffect transition="in" filter="wipe(down)">
                                      <p:cBhvr>
                                        <p:cTn id="203" dur="500"/>
                                        <p:tgtEl>
                                          <p:spTgt spid="62574"/>
                                        </p:tgtEl>
                                      </p:cBhvr>
                                    </p:animEffect>
                                  </p:childTnLst>
                                </p:cTn>
                              </p:par>
                            </p:childTnLst>
                          </p:cTn>
                        </p:par>
                      </p:childTnLst>
                    </p:cTn>
                  </p:par>
                  <p:par>
                    <p:cTn id="204" fill="hold">
                      <p:stCondLst>
                        <p:cond delay="indefinite"/>
                      </p:stCondLst>
                      <p:childTnLst>
                        <p:par>
                          <p:cTn id="205" fill="hold">
                            <p:stCondLst>
                              <p:cond delay="0"/>
                            </p:stCondLst>
                            <p:childTnLst>
                              <p:par>
                                <p:cTn id="206" presetID="22" presetClass="entr" presetSubtype="4" fill="hold" grpId="0" nodeType="clickEffect">
                                  <p:stCondLst>
                                    <p:cond delay="0"/>
                                  </p:stCondLst>
                                  <p:childTnLst>
                                    <p:set>
                                      <p:cBhvr>
                                        <p:cTn id="207" dur="1" fill="hold">
                                          <p:stCondLst>
                                            <p:cond delay="0"/>
                                          </p:stCondLst>
                                        </p:cTn>
                                        <p:tgtEl>
                                          <p:spTgt spid="62575"/>
                                        </p:tgtEl>
                                        <p:attrNameLst>
                                          <p:attrName>style.visibility</p:attrName>
                                        </p:attrNameLst>
                                      </p:cBhvr>
                                      <p:to>
                                        <p:strVal val="visible"/>
                                      </p:to>
                                    </p:set>
                                    <p:animEffect transition="in" filter="wipe(down)">
                                      <p:cBhvr>
                                        <p:cTn id="208" dur="500"/>
                                        <p:tgtEl>
                                          <p:spTgt spid="62575"/>
                                        </p:tgtEl>
                                      </p:cBhvr>
                                    </p:animEffect>
                                  </p:childTnLst>
                                </p:cTn>
                              </p:par>
                            </p:childTnLst>
                          </p:cTn>
                        </p:par>
                      </p:childTnLst>
                    </p:cTn>
                  </p:par>
                  <p:par>
                    <p:cTn id="209" fill="hold">
                      <p:stCondLst>
                        <p:cond delay="indefinite"/>
                      </p:stCondLst>
                      <p:childTnLst>
                        <p:par>
                          <p:cTn id="210" fill="hold">
                            <p:stCondLst>
                              <p:cond delay="0"/>
                            </p:stCondLst>
                            <p:childTnLst>
                              <p:par>
                                <p:cTn id="211" presetID="45" presetClass="entr" presetSubtype="0" fill="hold" grpId="0" nodeType="clickEffect">
                                  <p:stCondLst>
                                    <p:cond delay="0"/>
                                  </p:stCondLst>
                                  <p:iterate type="lt">
                                    <p:tmPct val="10000"/>
                                  </p:iterate>
                                  <p:childTnLst>
                                    <p:set>
                                      <p:cBhvr>
                                        <p:cTn id="212" dur="1" fill="hold">
                                          <p:stCondLst>
                                            <p:cond delay="0"/>
                                          </p:stCondLst>
                                        </p:cTn>
                                        <p:tgtEl>
                                          <p:spTgt spid="62550"/>
                                        </p:tgtEl>
                                        <p:attrNameLst>
                                          <p:attrName>style.visibility</p:attrName>
                                        </p:attrNameLst>
                                      </p:cBhvr>
                                      <p:to>
                                        <p:strVal val="visible"/>
                                      </p:to>
                                    </p:set>
                                    <p:animEffect transition="in" filter="fade">
                                      <p:cBhvr>
                                        <p:cTn id="213" dur="2000"/>
                                        <p:tgtEl>
                                          <p:spTgt spid="62550"/>
                                        </p:tgtEl>
                                      </p:cBhvr>
                                    </p:animEffect>
                                    <p:anim calcmode="lin" valueType="num">
                                      <p:cBhvr>
                                        <p:cTn id="214" dur="2000" fill="hold"/>
                                        <p:tgtEl>
                                          <p:spTgt spid="62550"/>
                                        </p:tgtEl>
                                        <p:attrNameLst>
                                          <p:attrName>ppt_w</p:attrName>
                                        </p:attrNameLst>
                                      </p:cBhvr>
                                      <p:tavLst>
                                        <p:tav tm="0" fmla="#ppt_w*sin(2.5*pi*$)">
                                          <p:val>
                                            <p:fltVal val="0"/>
                                          </p:val>
                                        </p:tav>
                                        <p:tav tm="100000">
                                          <p:val>
                                            <p:fltVal val="1"/>
                                          </p:val>
                                        </p:tav>
                                      </p:tavLst>
                                    </p:anim>
                                    <p:anim calcmode="lin" valueType="num">
                                      <p:cBhvr>
                                        <p:cTn id="215" dur="2000" fill="hold"/>
                                        <p:tgtEl>
                                          <p:spTgt spid="62550"/>
                                        </p:tgtEl>
                                        <p:attrNameLst>
                                          <p:attrName>ppt_h</p:attrName>
                                        </p:attrNameLst>
                                      </p:cBhvr>
                                      <p:tavLst>
                                        <p:tav tm="0">
                                          <p:val>
                                            <p:strVal val="#ppt_h"/>
                                          </p:val>
                                        </p:tav>
                                        <p:tav tm="100000">
                                          <p:val>
                                            <p:strVal val="#ppt_h"/>
                                          </p:val>
                                        </p:tav>
                                      </p:tavLst>
                                    </p:anim>
                                  </p:childTnLst>
                                </p:cTn>
                              </p:par>
                            </p:childTnLst>
                          </p:cTn>
                        </p:par>
                      </p:childTnLst>
                    </p:cTn>
                  </p:par>
                  <p:par>
                    <p:cTn id="216" fill="hold">
                      <p:stCondLst>
                        <p:cond delay="indefinite"/>
                      </p:stCondLst>
                      <p:childTnLst>
                        <p:par>
                          <p:cTn id="217" fill="hold">
                            <p:stCondLst>
                              <p:cond delay="0"/>
                            </p:stCondLst>
                            <p:childTnLst>
                              <p:par>
                                <p:cTn id="218" presetID="22" presetClass="entr" presetSubtype="4" fill="hold" grpId="0" nodeType="clickEffect">
                                  <p:stCondLst>
                                    <p:cond delay="0"/>
                                  </p:stCondLst>
                                  <p:childTnLst>
                                    <p:set>
                                      <p:cBhvr>
                                        <p:cTn id="219" dur="1" fill="hold">
                                          <p:stCondLst>
                                            <p:cond delay="0"/>
                                          </p:stCondLst>
                                        </p:cTn>
                                        <p:tgtEl>
                                          <p:spTgt spid="62580"/>
                                        </p:tgtEl>
                                        <p:attrNameLst>
                                          <p:attrName>style.visibility</p:attrName>
                                        </p:attrNameLst>
                                      </p:cBhvr>
                                      <p:to>
                                        <p:strVal val="visible"/>
                                      </p:to>
                                    </p:set>
                                    <p:animEffect transition="in" filter="wipe(down)">
                                      <p:cBhvr>
                                        <p:cTn id="220" dur="500"/>
                                        <p:tgtEl>
                                          <p:spTgt spid="62580"/>
                                        </p:tgtEl>
                                      </p:cBhvr>
                                    </p:animEffect>
                                  </p:childTnLst>
                                </p:cTn>
                              </p:par>
                            </p:childTnLst>
                          </p:cTn>
                        </p:par>
                      </p:childTnLst>
                    </p:cTn>
                  </p:par>
                  <p:par>
                    <p:cTn id="221" fill="hold">
                      <p:stCondLst>
                        <p:cond delay="indefinite"/>
                      </p:stCondLst>
                      <p:childTnLst>
                        <p:par>
                          <p:cTn id="222" fill="hold">
                            <p:stCondLst>
                              <p:cond delay="0"/>
                            </p:stCondLst>
                            <p:childTnLst>
                              <p:par>
                                <p:cTn id="223" presetID="22" presetClass="entr" presetSubtype="4" fill="hold" grpId="0" nodeType="clickEffect">
                                  <p:stCondLst>
                                    <p:cond delay="0"/>
                                  </p:stCondLst>
                                  <p:childTnLst>
                                    <p:set>
                                      <p:cBhvr>
                                        <p:cTn id="224" dur="1" fill="hold">
                                          <p:stCondLst>
                                            <p:cond delay="0"/>
                                          </p:stCondLst>
                                        </p:cTn>
                                        <p:tgtEl>
                                          <p:spTgt spid="62588"/>
                                        </p:tgtEl>
                                        <p:attrNameLst>
                                          <p:attrName>style.visibility</p:attrName>
                                        </p:attrNameLst>
                                      </p:cBhvr>
                                      <p:to>
                                        <p:strVal val="visible"/>
                                      </p:to>
                                    </p:set>
                                    <p:animEffect transition="in" filter="wipe(down)">
                                      <p:cBhvr>
                                        <p:cTn id="225" dur="500"/>
                                        <p:tgtEl>
                                          <p:spTgt spid="62588"/>
                                        </p:tgtEl>
                                      </p:cBhvr>
                                    </p:animEffect>
                                  </p:childTnLst>
                                </p:cTn>
                              </p:par>
                            </p:childTnLst>
                          </p:cTn>
                        </p:par>
                      </p:childTnLst>
                    </p:cTn>
                  </p:par>
                  <p:par>
                    <p:cTn id="226" fill="hold">
                      <p:stCondLst>
                        <p:cond delay="indefinite"/>
                      </p:stCondLst>
                      <p:childTnLst>
                        <p:par>
                          <p:cTn id="227" fill="hold">
                            <p:stCondLst>
                              <p:cond delay="0"/>
                            </p:stCondLst>
                            <p:childTnLst>
                              <p:par>
                                <p:cTn id="228" presetID="22" presetClass="entr" presetSubtype="4" fill="hold" grpId="0" nodeType="clickEffect">
                                  <p:stCondLst>
                                    <p:cond delay="0"/>
                                  </p:stCondLst>
                                  <p:childTnLst>
                                    <p:set>
                                      <p:cBhvr>
                                        <p:cTn id="229" dur="1" fill="hold">
                                          <p:stCondLst>
                                            <p:cond delay="0"/>
                                          </p:stCondLst>
                                        </p:cTn>
                                        <p:tgtEl>
                                          <p:spTgt spid="62589"/>
                                        </p:tgtEl>
                                        <p:attrNameLst>
                                          <p:attrName>style.visibility</p:attrName>
                                        </p:attrNameLst>
                                      </p:cBhvr>
                                      <p:to>
                                        <p:strVal val="visible"/>
                                      </p:to>
                                    </p:set>
                                    <p:animEffect transition="in" filter="wipe(down)">
                                      <p:cBhvr>
                                        <p:cTn id="230" dur="500"/>
                                        <p:tgtEl>
                                          <p:spTgt spid="62589"/>
                                        </p:tgtEl>
                                      </p:cBhvr>
                                    </p:animEffect>
                                  </p:childTnLst>
                                </p:cTn>
                              </p:par>
                            </p:childTnLst>
                          </p:cTn>
                        </p:par>
                      </p:childTnLst>
                    </p:cTn>
                  </p:par>
                  <p:par>
                    <p:cTn id="231" fill="hold">
                      <p:stCondLst>
                        <p:cond delay="indefinite"/>
                      </p:stCondLst>
                      <p:childTnLst>
                        <p:par>
                          <p:cTn id="232" fill="hold">
                            <p:stCondLst>
                              <p:cond delay="0"/>
                            </p:stCondLst>
                            <p:childTnLst>
                              <p:par>
                                <p:cTn id="233" presetID="22" presetClass="entr" presetSubtype="4" fill="hold" nodeType="clickEffect">
                                  <p:stCondLst>
                                    <p:cond delay="0"/>
                                  </p:stCondLst>
                                  <p:childTnLst>
                                    <p:set>
                                      <p:cBhvr>
                                        <p:cTn id="234" dur="1" fill="hold">
                                          <p:stCondLst>
                                            <p:cond delay="0"/>
                                          </p:stCondLst>
                                        </p:cTn>
                                        <p:tgtEl>
                                          <p:spTgt spid="2"/>
                                        </p:tgtEl>
                                        <p:attrNameLst>
                                          <p:attrName>style.visibility</p:attrName>
                                        </p:attrNameLst>
                                      </p:cBhvr>
                                      <p:to>
                                        <p:strVal val="visible"/>
                                      </p:to>
                                    </p:set>
                                    <p:animEffect transition="in" filter="wipe(down)">
                                      <p:cBhvr>
                                        <p:cTn id="235" dur="2000"/>
                                        <p:tgtEl>
                                          <p:spTgt spid="2"/>
                                        </p:tgtEl>
                                      </p:cBhvr>
                                    </p:animEffect>
                                  </p:childTnLst>
                                </p:cTn>
                              </p:par>
                            </p:childTnLst>
                          </p:cTn>
                        </p:par>
                      </p:childTnLst>
                    </p:cTn>
                  </p:par>
                  <p:par>
                    <p:cTn id="236" fill="hold">
                      <p:stCondLst>
                        <p:cond delay="indefinite"/>
                      </p:stCondLst>
                      <p:childTnLst>
                        <p:par>
                          <p:cTn id="237" fill="hold">
                            <p:stCondLst>
                              <p:cond delay="0"/>
                            </p:stCondLst>
                            <p:childTnLst>
                              <p:par>
                                <p:cTn id="238" presetID="22" presetClass="entr" presetSubtype="1" fill="hold" grpId="0" nodeType="clickEffect">
                                  <p:stCondLst>
                                    <p:cond delay="0"/>
                                  </p:stCondLst>
                                  <p:childTnLst>
                                    <p:set>
                                      <p:cBhvr>
                                        <p:cTn id="239" dur="1" fill="hold">
                                          <p:stCondLst>
                                            <p:cond delay="0"/>
                                          </p:stCondLst>
                                        </p:cTn>
                                        <p:tgtEl>
                                          <p:spTgt spid="62599"/>
                                        </p:tgtEl>
                                        <p:attrNameLst>
                                          <p:attrName>style.visibility</p:attrName>
                                        </p:attrNameLst>
                                      </p:cBhvr>
                                      <p:to>
                                        <p:strVal val="visible"/>
                                      </p:to>
                                    </p:set>
                                    <p:animEffect transition="in" filter="wipe(up)">
                                      <p:cBhvr>
                                        <p:cTn id="240" dur="500"/>
                                        <p:tgtEl>
                                          <p:spTgt spid="62599"/>
                                        </p:tgtEl>
                                      </p:cBhvr>
                                    </p:animEffect>
                                  </p:childTnLst>
                                </p:cTn>
                              </p:par>
                            </p:childTnLst>
                          </p:cTn>
                        </p:par>
                      </p:childTnLst>
                    </p:cTn>
                  </p:par>
                  <p:par>
                    <p:cTn id="241" fill="hold">
                      <p:stCondLst>
                        <p:cond delay="indefinite"/>
                      </p:stCondLst>
                      <p:childTnLst>
                        <p:par>
                          <p:cTn id="242" fill="hold">
                            <p:stCondLst>
                              <p:cond delay="0"/>
                            </p:stCondLst>
                            <p:childTnLst>
                              <p:par>
                                <p:cTn id="243" presetID="22" presetClass="entr" presetSubtype="1" fill="hold" grpId="0" nodeType="clickEffect">
                                  <p:stCondLst>
                                    <p:cond delay="0"/>
                                  </p:stCondLst>
                                  <p:childTnLst>
                                    <p:set>
                                      <p:cBhvr>
                                        <p:cTn id="244" dur="1" fill="hold">
                                          <p:stCondLst>
                                            <p:cond delay="0"/>
                                          </p:stCondLst>
                                        </p:cTn>
                                        <p:tgtEl>
                                          <p:spTgt spid="62600"/>
                                        </p:tgtEl>
                                        <p:attrNameLst>
                                          <p:attrName>style.visibility</p:attrName>
                                        </p:attrNameLst>
                                      </p:cBhvr>
                                      <p:to>
                                        <p:strVal val="visible"/>
                                      </p:to>
                                    </p:set>
                                    <p:animEffect transition="in" filter="wipe(up)">
                                      <p:cBhvr>
                                        <p:cTn id="245" dur="500"/>
                                        <p:tgtEl>
                                          <p:spTgt spid="62600"/>
                                        </p:tgtEl>
                                      </p:cBhvr>
                                    </p:animEffect>
                                  </p:childTnLst>
                                </p:cTn>
                              </p:par>
                            </p:childTnLst>
                          </p:cTn>
                        </p:par>
                      </p:childTnLst>
                    </p:cTn>
                  </p:par>
                  <p:par>
                    <p:cTn id="246" fill="hold">
                      <p:stCondLst>
                        <p:cond delay="indefinite"/>
                      </p:stCondLst>
                      <p:childTnLst>
                        <p:par>
                          <p:cTn id="247" fill="hold">
                            <p:stCondLst>
                              <p:cond delay="0"/>
                            </p:stCondLst>
                            <p:childTnLst>
                              <p:par>
                                <p:cTn id="248" presetID="22" presetClass="entr" presetSubtype="1" fill="hold" grpId="0" nodeType="clickEffect">
                                  <p:stCondLst>
                                    <p:cond delay="0"/>
                                  </p:stCondLst>
                                  <p:childTnLst>
                                    <p:set>
                                      <p:cBhvr>
                                        <p:cTn id="249" dur="1" fill="hold">
                                          <p:stCondLst>
                                            <p:cond delay="0"/>
                                          </p:stCondLst>
                                        </p:cTn>
                                        <p:tgtEl>
                                          <p:spTgt spid="62601"/>
                                        </p:tgtEl>
                                        <p:attrNameLst>
                                          <p:attrName>style.visibility</p:attrName>
                                        </p:attrNameLst>
                                      </p:cBhvr>
                                      <p:to>
                                        <p:strVal val="visible"/>
                                      </p:to>
                                    </p:set>
                                    <p:animEffect transition="in" filter="wipe(up)">
                                      <p:cBhvr>
                                        <p:cTn id="250" dur="500"/>
                                        <p:tgtEl>
                                          <p:spTgt spid="62601"/>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ntr" presetSubtype="1" fill="hold" grpId="0" nodeType="clickEffect">
                                  <p:stCondLst>
                                    <p:cond delay="0"/>
                                  </p:stCondLst>
                                  <p:childTnLst>
                                    <p:set>
                                      <p:cBhvr>
                                        <p:cTn id="254" dur="1" fill="hold">
                                          <p:stCondLst>
                                            <p:cond delay="0"/>
                                          </p:stCondLst>
                                        </p:cTn>
                                        <p:tgtEl>
                                          <p:spTgt spid="62602"/>
                                        </p:tgtEl>
                                        <p:attrNameLst>
                                          <p:attrName>style.visibility</p:attrName>
                                        </p:attrNameLst>
                                      </p:cBhvr>
                                      <p:to>
                                        <p:strVal val="visible"/>
                                      </p:to>
                                    </p:set>
                                    <p:animEffect transition="in" filter="wipe(up)">
                                      <p:cBhvr>
                                        <p:cTn id="255" dur="500"/>
                                        <p:tgtEl>
                                          <p:spTgt spid="62602"/>
                                        </p:tgtEl>
                                      </p:cBhvr>
                                    </p:animEffect>
                                  </p:childTnLst>
                                </p:cTn>
                              </p:par>
                            </p:childTnLst>
                          </p:cTn>
                        </p:par>
                      </p:childTnLst>
                    </p:cTn>
                  </p:par>
                  <p:par>
                    <p:cTn id="256" fill="hold">
                      <p:stCondLst>
                        <p:cond delay="indefinite"/>
                      </p:stCondLst>
                      <p:childTnLst>
                        <p:par>
                          <p:cTn id="257" fill="hold">
                            <p:stCondLst>
                              <p:cond delay="0"/>
                            </p:stCondLst>
                            <p:childTnLst>
                              <p:par>
                                <p:cTn id="258" presetID="22" presetClass="entr" presetSubtype="8" fill="hold" grpId="0" nodeType="clickEffect">
                                  <p:stCondLst>
                                    <p:cond delay="0"/>
                                  </p:stCondLst>
                                  <p:childTnLst>
                                    <p:set>
                                      <p:cBhvr>
                                        <p:cTn id="259" dur="1" fill="hold">
                                          <p:stCondLst>
                                            <p:cond delay="0"/>
                                          </p:stCondLst>
                                        </p:cTn>
                                        <p:tgtEl>
                                          <p:spTgt spid="62603"/>
                                        </p:tgtEl>
                                        <p:attrNameLst>
                                          <p:attrName>style.visibility</p:attrName>
                                        </p:attrNameLst>
                                      </p:cBhvr>
                                      <p:to>
                                        <p:strVal val="visible"/>
                                      </p:to>
                                    </p:set>
                                    <p:animEffect transition="in" filter="wipe(left)">
                                      <p:cBhvr>
                                        <p:cTn id="260" dur="500"/>
                                        <p:tgtEl>
                                          <p:spTgt spid="62603"/>
                                        </p:tgtEl>
                                      </p:cBhvr>
                                    </p:animEffect>
                                  </p:childTnLst>
                                </p:cTn>
                              </p:par>
                            </p:childTnLst>
                          </p:cTn>
                        </p:par>
                      </p:childTnLst>
                    </p:cTn>
                  </p:par>
                  <p:par>
                    <p:cTn id="261" fill="hold">
                      <p:stCondLst>
                        <p:cond delay="indefinite"/>
                      </p:stCondLst>
                      <p:childTnLst>
                        <p:par>
                          <p:cTn id="262" fill="hold">
                            <p:stCondLst>
                              <p:cond delay="0"/>
                            </p:stCondLst>
                            <p:childTnLst>
                              <p:par>
                                <p:cTn id="263" presetID="22" presetClass="entr" presetSubtype="4" fill="hold" grpId="0" nodeType="clickEffect">
                                  <p:stCondLst>
                                    <p:cond delay="0"/>
                                  </p:stCondLst>
                                  <p:childTnLst>
                                    <p:set>
                                      <p:cBhvr>
                                        <p:cTn id="264" dur="1" fill="hold">
                                          <p:stCondLst>
                                            <p:cond delay="0"/>
                                          </p:stCondLst>
                                        </p:cTn>
                                        <p:tgtEl>
                                          <p:spTgt spid="62605"/>
                                        </p:tgtEl>
                                        <p:attrNameLst>
                                          <p:attrName>style.visibility</p:attrName>
                                        </p:attrNameLst>
                                      </p:cBhvr>
                                      <p:to>
                                        <p:strVal val="visible"/>
                                      </p:to>
                                    </p:set>
                                    <p:animEffect transition="in" filter="wipe(down)">
                                      <p:cBhvr>
                                        <p:cTn id="265" dur="500"/>
                                        <p:tgtEl>
                                          <p:spTgt spid="62605"/>
                                        </p:tgtEl>
                                      </p:cBhvr>
                                    </p:animEffect>
                                  </p:childTnLst>
                                </p:cTn>
                              </p:par>
                            </p:childTnLst>
                          </p:cTn>
                        </p:par>
                      </p:childTnLst>
                    </p:cTn>
                  </p:par>
                  <p:par>
                    <p:cTn id="266" fill="hold">
                      <p:stCondLst>
                        <p:cond delay="indefinite"/>
                      </p:stCondLst>
                      <p:childTnLst>
                        <p:par>
                          <p:cTn id="267" fill="hold">
                            <p:stCondLst>
                              <p:cond delay="0"/>
                            </p:stCondLst>
                            <p:childTnLst>
                              <p:par>
                                <p:cTn id="268" presetID="22" presetClass="entr" presetSubtype="4" fill="hold" grpId="0" nodeType="clickEffect">
                                  <p:stCondLst>
                                    <p:cond delay="0"/>
                                  </p:stCondLst>
                                  <p:childTnLst>
                                    <p:set>
                                      <p:cBhvr>
                                        <p:cTn id="269" dur="1" fill="hold">
                                          <p:stCondLst>
                                            <p:cond delay="0"/>
                                          </p:stCondLst>
                                        </p:cTn>
                                        <p:tgtEl>
                                          <p:spTgt spid="62608"/>
                                        </p:tgtEl>
                                        <p:attrNameLst>
                                          <p:attrName>style.visibility</p:attrName>
                                        </p:attrNameLst>
                                      </p:cBhvr>
                                      <p:to>
                                        <p:strVal val="visible"/>
                                      </p:to>
                                    </p:set>
                                    <p:animEffect transition="in" filter="wipe(down)">
                                      <p:cBhvr>
                                        <p:cTn id="270" dur="500"/>
                                        <p:tgtEl>
                                          <p:spTgt spid="62608"/>
                                        </p:tgtEl>
                                      </p:cBhvr>
                                    </p:animEffect>
                                  </p:childTnLst>
                                </p:cTn>
                              </p:par>
                            </p:childTnLst>
                          </p:cTn>
                        </p:par>
                      </p:childTnLst>
                    </p:cTn>
                  </p:par>
                  <p:par>
                    <p:cTn id="271" fill="hold">
                      <p:stCondLst>
                        <p:cond delay="indefinite"/>
                      </p:stCondLst>
                      <p:childTnLst>
                        <p:par>
                          <p:cTn id="272" fill="hold">
                            <p:stCondLst>
                              <p:cond delay="0"/>
                            </p:stCondLst>
                            <p:childTnLst>
                              <p:par>
                                <p:cTn id="273" presetID="22" presetClass="entr" presetSubtype="4" fill="hold" grpId="0" nodeType="clickEffect">
                                  <p:stCondLst>
                                    <p:cond delay="0"/>
                                  </p:stCondLst>
                                  <p:childTnLst>
                                    <p:set>
                                      <p:cBhvr>
                                        <p:cTn id="274" dur="1" fill="hold">
                                          <p:stCondLst>
                                            <p:cond delay="0"/>
                                          </p:stCondLst>
                                        </p:cTn>
                                        <p:tgtEl>
                                          <p:spTgt spid="62604"/>
                                        </p:tgtEl>
                                        <p:attrNameLst>
                                          <p:attrName>style.visibility</p:attrName>
                                        </p:attrNameLst>
                                      </p:cBhvr>
                                      <p:to>
                                        <p:strVal val="visible"/>
                                      </p:to>
                                    </p:set>
                                    <p:animEffect transition="in" filter="wipe(down)">
                                      <p:cBhvr>
                                        <p:cTn id="275" dur="500"/>
                                        <p:tgtEl>
                                          <p:spTgt spid="62604"/>
                                        </p:tgtEl>
                                      </p:cBhvr>
                                    </p:animEffect>
                                  </p:childTnLst>
                                </p:cTn>
                              </p:par>
                            </p:childTnLst>
                          </p:cTn>
                        </p:par>
                      </p:childTnLst>
                    </p:cTn>
                  </p:par>
                  <p:par>
                    <p:cTn id="276" fill="hold">
                      <p:stCondLst>
                        <p:cond delay="indefinite"/>
                      </p:stCondLst>
                      <p:childTnLst>
                        <p:par>
                          <p:cTn id="277" fill="hold">
                            <p:stCondLst>
                              <p:cond delay="0"/>
                            </p:stCondLst>
                            <p:childTnLst>
                              <p:par>
                                <p:cTn id="278" presetID="22" presetClass="entr" presetSubtype="4" fill="hold" grpId="0" nodeType="clickEffect">
                                  <p:stCondLst>
                                    <p:cond delay="0"/>
                                  </p:stCondLst>
                                  <p:childTnLst>
                                    <p:set>
                                      <p:cBhvr>
                                        <p:cTn id="279" dur="1" fill="hold">
                                          <p:stCondLst>
                                            <p:cond delay="0"/>
                                          </p:stCondLst>
                                        </p:cTn>
                                        <p:tgtEl>
                                          <p:spTgt spid="62609"/>
                                        </p:tgtEl>
                                        <p:attrNameLst>
                                          <p:attrName>style.visibility</p:attrName>
                                        </p:attrNameLst>
                                      </p:cBhvr>
                                      <p:to>
                                        <p:strVal val="visible"/>
                                      </p:to>
                                    </p:set>
                                    <p:animEffect transition="in" filter="wipe(down)">
                                      <p:cBhvr>
                                        <p:cTn id="280" dur="500"/>
                                        <p:tgtEl>
                                          <p:spTgt spid="62609"/>
                                        </p:tgtEl>
                                      </p:cBhvr>
                                    </p:animEffect>
                                  </p:childTnLst>
                                </p:cTn>
                              </p:par>
                            </p:childTnLst>
                          </p:cTn>
                        </p:par>
                      </p:childTnLst>
                    </p:cTn>
                  </p:par>
                  <p:par>
                    <p:cTn id="281" fill="hold">
                      <p:stCondLst>
                        <p:cond delay="indefinite"/>
                      </p:stCondLst>
                      <p:childTnLst>
                        <p:par>
                          <p:cTn id="282" fill="hold">
                            <p:stCondLst>
                              <p:cond delay="0"/>
                            </p:stCondLst>
                            <p:childTnLst>
                              <p:par>
                                <p:cTn id="283" presetID="22" presetClass="entr" presetSubtype="4" fill="hold" grpId="0" nodeType="clickEffect">
                                  <p:stCondLst>
                                    <p:cond delay="0"/>
                                  </p:stCondLst>
                                  <p:childTnLst>
                                    <p:set>
                                      <p:cBhvr>
                                        <p:cTn id="284" dur="1" fill="hold">
                                          <p:stCondLst>
                                            <p:cond delay="0"/>
                                          </p:stCondLst>
                                        </p:cTn>
                                        <p:tgtEl>
                                          <p:spTgt spid="62606"/>
                                        </p:tgtEl>
                                        <p:attrNameLst>
                                          <p:attrName>style.visibility</p:attrName>
                                        </p:attrNameLst>
                                      </p:cBhvr>
                                      <p:to>
                                        <p:strVal val="visible"/>
                                      </p:to>
                                    </p:set>
                                    <p:animEffect transition="in" filter="wipe(down)">
                                      <p:cBhvr>
                                        <p:cTn id="285" dur="500"/>
                                        <p:tgtEl>
                                          <p:spTgt spid="62606"/>
                                        </p:tgtEl>
                                      </p:cBhvr>
                                    </p:animEffect>
                                  </p:childTnLst>
                                </p:cTn>
                              </p:par>
                            </p:childTnLst>
                          </p:cTn>
                        </p:par>
                      </p:childTnLst>
                    </p:cTn>
                  </p:par>
                  <p:par>
                    <p:cTn id="286" fill="hold">
                      <p:stCondLst>
                        <p:cond delay="indefinite"/>
                      </p:stCondLst>
                      <p:childTnLst>
                        <p:par>
                          <p:cTn id="287" fill="hold">
                            <p:stCondLst>
                              <p:cond delay="0"/>
                            </p:stCondLst>
                            <p:childTnLst>
                              <p:par>
                                <p:cTn id="288" presetID="22" presetClass="entr" presetSubtype="4" fill="hold" grpId="0" nodeType="clickEffect">
                                  <p:stCondLst>
                                    <p:cond delay="0"/>
                                  </p:stCondLst>
                                  <p:childTnLst>
                                    <p:set>
                                      <p:cBhvr>
                                        <p:cTn id="289" dur="1" fill="hold">
                                          <p:stCondLst>
                                            <p:cond delay="0"/>
                                          </p:stCondLst>
                                        </p:cTn>
                                        <p:tgtEl>
                                          <p:spTgt spid="62610"/>
                                        </p:tgtEl>
                                        <p:attrNameLst>
                                          <p:attrName>style.visibility</p:attrName>
                                        </p:attrNameLst>
                                      </p:cBhvr>
                                      <p:to>
                                        <p:strVal val="visible"/>
                                      </p:to>
                                    </p:set>
                                    <p:animEffect transition="in" filter="wipe(down)">
                                      <p:cBhvr>
                                        <p:cTn id="290" dur="500"/>
                                        <p:tgtEl>
                                          <p:spTgt spid="62610"/>
                                        </p:tgtEl>
                                      </p:cBhvr>
                                    </p:animEffect>
                                  </p:childTnLst>
                                </p:cTn>
                              </p:par>
                            </p:childTnLst>
                          </p:cTn>
                        </p:par>
                      </p:childTnLst>
                    </p:cTn>
                  </p:par>
                  <p:par>
                    <p:cTn id="291" fill="hold">
                      <p:stCondLst>
                        <p:cond delay="indefinite"/>
                      </p:stCondLst>
                      <p:childTnLst>
                        <p:par>
                          <p:cTn id="292" fill="hold">
                            <p:stCondLst>
                              <p:cond delay="0"/>
                            </p:stCondLst>
                            <p:childTnLst>
                              <p:par>
                                <p:cTn id="293" presetID="22" presetClass="entr" presetSubtype="4" fill="hold" grpId="0" nodeType="clickEffect">
                                  <p:stCondLst>
                                    <p:cond delay="0"/>
                                  </p:stCondLst>
                                  <p:childTnLst>
                                    <p:set>
                                      <p:cBhvr>
                                        <p:cTn id="294" dur="1" fill="hold">
                                          <p:stCondLst>
                                            <p:cond delay="0"/>
                                          </p:stCondLst>
                                        </p:cTn>
                                        <p:tgtEl>
                                          <p:spTgt spid="62607"/>
                                        </p:tgtEl>
                                        <p:attrNameLst>
                                          <p:attrName>style.visibility</p:attrName>
                                        </p:attrNameLst>
                                      </p:cBhvr>
                                      <p:to>
                                        <p:strVal val="visible"/>
                                      </p:to>
                                    </p:set>
                                    <p:animEffect transition="in" filter="wipe(down)">
                                      <p:cBhvr>
                                        <p:cTn id="295" dur="500"/>
                                        <p:tgtEl>
                                          <p:spTgt spid="62607"/>
                                        </p:tgtEl>
                                      </p:cBhvr>
                                    </p:animEffect>
                                  </p:childTnLst>
                                </p:cTn>
                              </p:par>
                            </p:childTnLst>
                          </p:cTn>
                        </p:par>
                      </p:childTnLst>
                    </p:cTn>
                  </p:par>
                  <p:par>
                    <p:cTn id="296" fill="hold">
                      <p:stCondLst>
                        <p:cond delay="indefinite"/>
                      </p:stCondLst>
                      <p:childTnLst>
                        <p:par>
                          <p:cTn id="297" fill="hold">
                            <p:stCondLst>
                              <p:cond delay="0"/>
                            </p:stCondLst>
                            <p:childTnLst>
                              <p:par>
                                <p:cTn id="298" presetID="22" presetClass="entr" presetSubtype="4" fill="hold" grpId="0" nodeType="clickEffect">
                                  <p:stCondLst>
                                    <p:cond delay="0"/>
                                  </p:stCondLst>
                                  <p:childTnLst>
                                    <p:set>
                                      <p:cBhvr>
                                        <p:cTn id="299" dur="1" fill="hold">
                                          <p:stCondLst>
                                            <p:cond delay="0"/>
                                          </p:stCondLst>
                                        </p:cTn>
                                        <p:tgtEl>
                                          <p:spTgt spid="62611"/>
                                        </p:tgtEl>
                                        <p:attrNameLst>
                                          <p:attrName>style.visibility</p:attrName>
                                        </p:attrNameLst>
                                      </p:cBhvr>
                                      <p:to>
                                        <p:strVal val="visible"/>
                                      </p:to>
                                    </p:set>
                                    <p:animEffect transition="in" filter="wipe(down)">
                                      <p:cBhvr>
                                        <p:cTn id="300" dur="500"/>
                                        <p:tgtEl>
                                          <p:spTgt spid="62611"/>
                                        </p:tgtEl>
                                      </p:cBhvr>
                                    </p:animEffect>
                                  </p:childTnLst>
                                </p:cTn>
                              </p:par>
                            </p:childTnLst>
                          </p:cTn>
                        </p:par>
                      </p:childTnLst>
                    </p:cTn>
                  </p:par>
                  <p:par>
                    <p:cTn id="301" fill="hold">
                      <p:stCondLst>
                        <p:cond delay="indefinite"/>
                      </p:stCondLst>
                      <p:childTnLst>
                        <p:par>
                          <p:cTn id="302" fill="hold">
                            <p:stCondLst>
                              <p:cond delay="0"/>
                            </p:stCondLst>
                            <p:childTnLst>
                              <p:par>
                                <p:cTn id="303" presetID="22" presetClass="entr" presetSubtype="8" fill="hold" grpId="0" nodeType="clickEffect">
                                  <p:stCondLst>
                                    <p:cond delay="0"/>
                                  </p:stCondLst>
                                  <p:childTnLst>
                                    <p:set>
                                      <p:cBhvr>
                                        <p:cTn id="304" dur="1" fill="hold">
                                          <p:stCondLst>
                                            <p:cond delay="0"/>
                                          </p:stCondLst>
                                        </p:cTn>
                                        <p:tgtEl>
                                          <p:spTgt spid="62613"/>
                                        </p:tgtEl>
                                        <p:attrNameLst>
                                          <p:attrName>style.visibility</p:attrName>
                                        </p:attrNameLst>
                                      </p:cBhvr>
                                      <p:to>
                                        <p:strVal val="visible"/>
                                      </p:to>
                                    </p:set>
                                    <p:animEffect transition="in" filter="wipe(left)">
                                      <p:cBhvr>
                                        <p:cTn id="305" dur="500"/>
                                        <p:tgtEl>
                                          <p:spTgt spid="62613"/>
                                        </p:tgtEl>
                                      </p:cBhvr>
                                    </p:animEffect>
                                  </p:childTnLst>
                                </p:cTn>
                              </p:par>
                            </p:childTnLst>
                          </p:cTn>
                        </p:par>
                      </p:childTnLst>
                    </p:cTn>
                  </p:par>
                  <p:par>
                    <p:cTn id="306" fill="hold">
                      <p:stCondLst>
                        <p:cond delay="indefinite"/>
                      </p:stCondLst>
                      <p:childTnLst>
                        <p:par>
                          <p:cTn id="307" fill="hold">
                            <p:stCondLst>
                              <p:cond delay="0"/>
                            </p:stCondLst>
                            <p:childTnLst>
                              <p:par>
                                <p:cTn id="308" presetID="22" presetClass="entr" presetSubtype="1" fill="hold" grpId="0" nodeType="clickEffect">
                                  <p:stCondLst>
                                    <p:cond delay="0"/>
                                  </p:stCondLst>
                                  <p:childTnLst>
                                    <p:set>
                                      <p:cBhvr>
                                        <p:cTn id="309" dur="1" fill="hold">
                                          <p:stCondLst>
                                            <p:cond delay="0"/>
                                          </p:stCondLst>
                                        </p:cTn>
                                        <p:tgtEl>
                                          <p:spTgt spid="62614"/>
                                        </p:tgtEl>
                                        <p:attrNameLst>
                                          <p:attrName>style.visibility</p:attrName>
                                        </p:attrNameLst>
                                      </p:cBhvr>
                                      <p:to>
                                        <p:strVal val="visible"/>
                                      </p:to>
                                    </p:set>
                                    <p:animEffect transition="in" filter="wipe(up)">
                                      <p:cBhvr>
                                        <p:cTn id="310" dur="500"/>
                                        <p:tgtEl>
                                          <p:spTgt spid="62614"/>
                                        </p:tgtEl>
                                      </p:cBhvr>
                                    </p:animEffect>
                                  </p:childTnLst>
                                </p:cTn>
                              </p:par>
                            </p:childTnLst>
                          </p:cTn>
                        </p:par>
                      </p:childTnLst>
                    </p:cTn>
                  </p:par>
                  <p:par>
                    <p:cTn id="311" fill="hold">
                      <p:stCondLst>
                        <p:cond delay="indefinite"/>
                      </p:stCondLst>
                      <p:childTnLst>
                        <p:par>
                          <p:cTn id="312" fill="hold">
                            <p:stCondLst>
                              <p:cond delay="0"/>
                            </p:stCondLst>
                            <p:childTnLst>
                              <p:par>
                                <p:cTn id="313" presetID="22" presetClass="entr" presetSubtype="8" fill="hold" grpId="0" nodeType="clickEffect">
                                  <p:stCondLst>
                                    <p:cond delay="0"/>
                                  </p:stCondLst>
                                  <p:childTnLst>
                                    <p:set>
                                      <p:cBhvr>
                                        <p:cTn id="314" dur="1" fill="hold">
                                          <p:stCondLst>
                                            <p:cond delay="0"/>
                                          </p:stCondLst>
                                        </p:cTn>
                                        <p:tgtEl>
                                          <p:spTgt spid="62615"/>
                                        </p:tgtEl>
                                        <p:attrNameLst>
                                          <p:attrName>style.visibility</p:attrName>
                                        </p:attrNameLst>
                                      </p:cBhvr>
                                      <p:to>
                                        <p:strVal val="visible"/>
                                      </p:to>
                                    </p:set>
                                    <p:animEffect transition="in" filter="wipe(left)">
                                      <p:cBhvr>
                                        <p:cTn id="315" dur="500"/>
                                        <p:tgtEl>
                                          <p:spTgt spid="62615"/>
                                        </p:tgtEl>
                                      </p:cBhvr>
                                    </p:animEffect>
                                  </p:childTnLst>
                                </p:cTn>
                              </p:par>
                            </p:childTnLst>
                          </p:cTn>
                        </p:par>
                      </p:childTnLst>
                    </p:cTn>
                  </p:par>
                  <p:par>
                    <p:cTn id="316" fill="hold">
                      <p:stCondLst>
                        <p:cond delay="indefinite"/>
                      </p:stCondLst>
                      <p:childTnLst>
                        <p:par>
                          <p:cTn id="317" fill="hold">
                            <p:stCondLst>
                              <p:cond delay="0"/>
                            </p:stCondLst>
                            <p:childTnLst>
                              <p:par>
                                <p:cTn id="318" presetID="22" presetClass="entr" presetSubtype="1" fill="hold" grpId="0" nodeType="clickEffect">
                                  <p:stCondLst>
                                    <p:cond delay="0"/>
                                  </p:stCondLst>
                                  <p:childTnLst>
                                    <p:set>
                                      <p:cBhvr>
                                        <p:cTn id="319" dur="1" fill="hold">
                                          <p:stCondLst>
                                            <p:cond delay="0"/>
                                          </p:stCondLst>
                                        </p:cTn>
                                        <p:tgtEl>
                                          <p:spTgt spid="62616"/>
                                        </p:tgtEl>
                                        <p:attrNameLst>
                                          <p:attrName>style.visibility</p:attrName>
                                        </p:attrNameLst>
                                      </p:cBhvr>
                                      <p:to>
                                        <p:strVal val="visible"/>
                                      </p:to>
                                    </p:set>
                                    <p:animEffect transition="in" filter="wipe(up)">
                                      <p:cBhvr>
                                        <p:cTn id="320" dur="500"/>
                                        <p:tgtEl>
                                          <p:spTgt spid="62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p:bldP spid="62468" grpId="0" animBg="1"/>
      <p:bldP spid="62469" grpId="0"/>
      <p:bldP spid="62471" grpId="0"/>
      <p:bldP spid="62481" grpId="0" animBg="1"/>
      <p:bldP spid="62482" grpId="0" animBg="1"/>
      <p:bldP spid="62483" grpId="0"/>
      <p:bldP spid="62486" grpId="0"/>
      <p:bldP spid="62488" grpId="0"/>
      <p:bldP spid="62490" grpId="0"/>
      <p:bldP spid="62548" grpId="0" bldLvl="0" animBg="1"/>
      <p:bldP spid="62549" grpId="0" bldLvl="0" animBg="1"/>
      <p:bldP spid="62550" grpId="0" animBg="1"/>
      <p:bldP spid="62552" grpId="0" animBg="1"/>
      <p:bldP spid="62553" grpId="0"/>
      <p:bldP spid="62554" grpId="0" animBg="1"/>
      <p:bldP spid="62556" grpId="0" animBg="1"/>
      <p:bldP spid="62557" grpId="0" animBg="1"/>
      <p:bldP spid="62558" grpId="0" animBg="1"/>
      <p:bldP spid="62559" grpId="0"/>
      <p:bldP spid="62561" grpId="0" animBg="1"/>
      <p:bldP spid="62562" grpId="0" animBg="1"/>
      <p:bldP spid="62563" grpId="0" animBg="1"/>
      <p:bldP spid="62564" grpId="0"/>
      <p:bldP spid="62565" grpId="0" animBg="1"/>
      <p:bldP spid="62566" grpId="0" animBg="1"/>
      <p:bldP spid="62567" grpId="0" animBg="1"/>
      <p:bldP spid="62568" grpId="0" animBg="1"/>
      <p:bldP spid="62569" grpId="0" animBg="1"/>
      <p:bldP spid="62570" grpId="0" animBg="1"/>
      <p:bldP spid="62571" grpId="0" animBg="1"/>
      <p:bldP spid="62572" grpId="0" animBg="1"/>
      <p:bldP spid="62573" grpId="0" animBg="1"/>
      <p:bldP spid="62574" grpId="0"/>
      <p:bldP spid="62575" grpId="0"/>
      <p:bldP spid="62576" grpId="0"/>
      <p:bldP spid="62577" grpId="0"/>
      <p:bldP spid="62578" grpId="0"/>
      <p:bldP spid="62579" grpId="0"/>
      <p:bldP spid="62580" grpId="0" animBg="1"/>
      <p:bldP spid="62588" grpId="0" animBg="1"/>
      <p:bldP spid="62589" grpId="0"/>
      <p:bldP spid="62599" grpId="0" animBg="1"/>
      <p:bldP spid="62600" grpId="0" animBg="1"/>
      <p:bldP spid="62601" grpId="0" animBg="1"/>
      <p:bldP spid="62602" grpId="0" animBg="1"/>
      <p:bldP spid="62603" grpId="0" animBg="1"/>
      <p:bldP spid="62604" grpId="0" animBg="1"/>
      <p:bldP spid="62605" grpId="0" animBg="1"/>
      <p:bldP spid="62606" grpId="0" animBg="1"/>
      <p:bldP spid="62607" grpId="0" animBg="1"/>
      <p:bldP spid="62608" grpId="0"/>
      <p:bldP spid="62609" grpId="0"/>
      <p:bldP spid="62610" grpId="0"/>
      <p:bldP spid="62611" grpId="0"/>
      <p:bldP spid="62613" grpId="0" animBg="1"/>
      <p:bldP spid="62614" grpId="0" animBg="1"/>
      <p:bldP spid="62615" grpId="0" animBg="1"/>
      <p:bldP spid="62616" grpId="0" animBg="1"/>
      <p:bldP spid="62617" grpId="0" animBg="1"/>
      <p:bldP spid="62618"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4"/>
          <p:cNvSpPr txBox="1">
            <a:spLocks noChangeArrowheads="1"/>
          </p:cNvSpPr>
          <p:nvPr/>
        </p:nvSpPr>
        <p:spPr bwMode="auto">
          <a:xfrm>
            <a:off x="0" y="0"/>
            <a:ext cx="9144000" cy="825500"/>
          </a:xfrm>
          <a:prstGeom prst="rect">
            <a:avLst/>
          </a:prstGeom>
          <a:solidFill>
            <a:srgbClr val="00FFFF"/>
          </a:solidFill>
          <a:ln w="9525">
            <a:noFill/>
            <a:miter lim="800000"/>
          </a:ln>
        </p:spPr>
        <p:txBody>
          <a:bodyPr>
            <a:spAutoFit/>
          </a:bodyPr>
          <a:lstStyle/>
          <a:p>
            <a:pPr>
              <a:spcBef>
                <a:spcPct val="50000"/>
              </a:spcBef>
            </a:pPr>
            <a:r>
              <a:rPr lang="en-US" sz="1600" b="1"/>
              <a:t>Q12.11: A circular plate of negligible thickness and 50 mm diameter appears as an ellipse in the front view, having its major axis 50 mm long and minor axis 30 mm long. Draw its top view when the major axis of the ellipse is horizontal.</a:t>
            </a:r>
            <a:endParaRPr lang="en-US" sz="1600" b="1">
              <a:cs typeface="Arial" panose="02080604020202020204" pitchFamily="34" charset="0"/>
            </a:endParaRPr>
          </a:p>
        </p:txBody>
      </p:sp>
      <p:sp>
        <p:nvSpPr>
          <p:cNvPr id="63493" name="Text Box 5"/>
          <p:cNvSpPr txBox="1">
            <a:spLocks noChangeArrowheads="1"/>
          </p:cNvSpPr>
          <p:nvPr/>
        </p:nvSpPr>
        <p:spPr bwMode="auto">
          <a:xfrm>
            <a:off x="0" y="990600"/>
            <a:ext cx="2849563" cy="1155700"/>
          </a:xfrm>
          <a:prstGeom prst="rect">
            <a:avLst/>
          </a:prstGeom>
          <a:solidFill>
            <a:srgbClr val="FFCC00"/>
          </a:solidFill>
          <a:ln w="9525">
            <a:noFill/>
            <a:miter lim="800000"/>
          </a:ln>
        </p:spPr>
        <p:txBody>
          <a:bodyPr>
            <a:spAutoFit/>
          </a:bodyPr>
          <a:lstStyle/>
          <a:p>
            <a:pPr>
              <a:spcBef>
                <a:spcPct val="50000"/>
              </a:spcBef>
            </a:pPr>
            <a:r>
              <a:rPr lang="en-US" sz="1400" b="1">
                <a:solidFill>
                  <a:schemeClr val="accent2"/>
                </a:solidFill>
              </a:rPr>
              <a:t>A circle can be seen as a ellipse in the F.V. only when its surface is inclined to VP. So for the first view keep the plane // to VP.</a:t>
            </a:r>
            <a:endParaRPr lang="en-US" sz="1400" b="1">
              <a:solidFill>
                <a:schemeClr val="accent2"/>
              </a:solidFill>
              <a:cs typeface="Arial" panose="02080604020202020204" pitchFamily="34" charset="0"/>
            </a:endParaRPr>
          </a:p>
        </p:txBody>
      </p:sp>
      <p:sp>
        <p:nvSpPr>
          <p:cNvPr id="63494" name="Line 6"/>
          <p:cNvSpPr>
            <a:spLocks noChangeShapeType="1"/>
          </p:cNvSpPr>
          <p:nvPr/>
        </p:nvSpPr>
        <p:spPr bwMode="auto">
          <a:xfrm>
            <a:off x="373063" y="4970463"/>
            <a:ext cx="8096250" cy="0"/>
          </a:xfrm>
          <a:prstGeom prst="line">
            <a:avLst/>
          </a:prstGeom>
          <a:noFill/>
          <a:ln w="12700">
            <a:solidFill>
              <a:srgbClr val="00FFFF"/>
            </a:solidFill>
            <a:round/>
          </a:ln>
        </p:spPr>
        <p:txBody>
          <a:bodyPr/>
          <a:lstStyle/>
          <a:p>
            <a:endParaRPr lang="en-IN"/>
          </a:p>
        </p:txBody>
      </p:sp>
      <p:sp>
        <p:nvSpPr>
          <p:cNvPr id="63495" name="Text Box 7"/>
          <p:cNvSpPr txBox="1">
            <a:spLocks noChangeArrowheads="1"/>
          </p:cNvSpPr>
          <p:nvPr/>
        </p:nvSpPr>
        <p:spPr bwMode="auto">
          <a:xfrm>
            <a:off x="127000" y="4799013"/>
            <a:ext cx="423863" cy="304800"/>
          </a:xfrm>
          <a:prstGeom prst="rect">
            <a:avLst/>
          </a:prstGeom>
          <a:noFill/>
          <a:ln w="9525">
            <a:noFill/>
            <a:miter lim="800000"/>
          </a:ln>
        </p:spPr>
        <p:txBody>
          <a:bodyPr>
            <a:spAutoFit/>
          </a:bodyPr>
          <a:lstStyle/>
          <a:p>
            <a:pPr>
              <a:spcBef>
                <a:spcPct val="50000"/>
              </a:spcBef>
            </a:pPr>
            <a:r>
              <a:rPr lang="en-US" sz="1400" b="1"/>
              <a:t>X</a:t>
            </a:r>
            <a:endParaRPr lang="en-US" sz="1400" b="1"/>
          </a:p>
        </p:txBody>
      </p:sp>
      <p:sp>
        <p:nvSpPr>
          <p:cNvPr id="63496" name="Text Box 8"/>
          <p:cNvSpPr txBox="1">
            <a:spLocks noChangeArrowheads="1"/>
          </p:cNvSpPr>
          <p:nvPr/>
        </p:nvSpPr>
        <p:spPr bwMode="auto">
          <a:xfrm>
            <a:off x="8469313" y="4795838"/>
            <a:ext cx="277812" cy="304800"/>
          </a:xfrm>
          <a:prstGeom prst="rect">
            <a:avLst/>
          </a:prstGeom>
          <a:noFill/>
          <a:ln w="9525">
            <a:noFill/>
            <a:miter lim="800000"/>
          </a:ln>
        </p:spPr>
        <p:txBody>
          <a:bodyPr>
            <a:spAutoFit/>
          </a:bodyPr>
          <a:lstStyle/>
          <a:p>
            <a:pPr>
              <a:spcBef>
                <a:spcPct val="50000"/>
              </a:spcBef>
            </a:pPr>
            <a:r>
              <a:rPr lang="en-US" sz="1400" b="1"/>
              <a:t>Y</a:t>
            </a:r>
            <a:endParaRPr lang="en-US" sz="1400" b="1"/>
          </a:p>
        </p:txBody>
      </p:sp>
      <p:grpSp>
        <p:nvGrpSpPr>
          <p:cNvPr id="2" name="Group 9"/>
          <p:cNvGrpSpPr/>
          <p:nvPr/>
        </p:nvGrpSpPr>
        <p:grpSpPr bwMode="auto">
          <a:xfrm>
            <a:off x="1020763" y="2967038"/>
            <a:ext cx="1828800" cy="1828800"/>
            <a:chOff x="876" y="1224"/>
            <a:chExt cx="1152" cy="1152"/>
          </a:xfrm>
        </p:grpSpPr>
        <p:sp>
          <p:nvSpPr>
            <p:cNvPr id="16559" name="AutoShape 10"/>
            <p:cNvSpPr>
              <a:spLocks noChangeArrowheads="1"/>
            </p:cNvSpPr>
            <p:nvPr/>
          </p:nvSpPr>
          <p:spPr bwMode="auto">
            <a:xfrm>
              <a:off x="876" y="1224"/>
              <a:ext cx="1152" cy="1152"/>
            </a:xfrm>
            <a:prstGeom prst="flowChartOr">
              <a:avLst/>
            </a:prstGeom>
            <a:solidFill>
              <a:schemeClr val="accent1">
                <a:alpha val="0"/>
              </a:schemeClr>
            </a:solidFill>
            <a:ln w="22225">
              <a:solidFill>
                <a:schemeClr val="tx1"/>
              </a:solidFill>
              <a:round/>
            </a:ln>
          </p:spPr>
          <p:txBody>
            <a:bodyPr wrap="none" anchor="ctr"/>
            <a:lstStyle/>
            <a:p>
              <a:endParaRPr lang="en-IN"/>
            </a:p>
          </p:txBody>
        </p:sp>
        <p:sp>
          <p:nvSpPr>
            <p:cNvPr id="16560" name="AutoShape 11"/>
            <p:cNvSpPr>
              <a:spLocks noChangeArrowheads="1"/>
            </p:cNvSpPr>
            <p:nvPr/>
          </p:nvSpPr>
          <p:spPr bwMode="auto">
            <a:xfrm rot="1800000">
              <a:off x="876" y="1224"/>
              <a:ext cx="1152" cy="1152"/>
            </a:xfrm>
            <a:prstGeom prst="flowChartOr">
              <a:avLst/>
            </a:prstGeom>
            <a:solidFill>
              <a:schemeClr val="accent1">
                <a:alpha val="0"/>
              </a:schemeClr>
            </a:solidFill>
            <a:ln w="22225">
              <a:solidFill>
                <a:schemeClr val="tx1"/>
              </a:solidFill>
              <a:round/>
            </a:ln>
          </p:spPr>
          <p:txBody>
            <a:bodyPr wrap="none" anchor="ctr"/>
            <a:lstStyle/>
            <a:p>
              <a:endParaRPr lang="en-IN"/>
            </a:p>
          </p:txBody>
        </p:sp>
        <p:sp>
          <p:nvSpPr>
            <p:cNvPr id="16561" name="AutoShape 12"/>
            <p:cNvSpPr>
              <a:spLocks noChangeArrowheads="1"/>
            </p:cNvSpPr>
            <p:nvPr/>
          </p:nvSpPr>
          <p:spPr bwMode="auto">
            <a:xfrm rot="3600000">
              <a:off x="876" y="1224"/>
              <a:ext cx="1152" cy="1152"/>
            </a:xfrm>
            <a:prstGeom prst="flowChartOr">
              <a:avLst/>
            </a:prstGeom>
            <a:solidFill>
              <a:schemeClr val="accent1">
                <a:alpha val="0"/>
              </a:schemeClr>
            </a:solidFill>
            <a:ln w="22225">
              <a:solidFill>
                <a:schemeClr val="tx1"/>
              </a:solidFill>
              <a:round/>
            </a:ln>
          </p:spPr>
          <p:txBody>
            <a:bodyPr wrap="none" anchor="ctr"/>
            <a:lstStyle/>
            <a:p>
              <a:endParaRPr lang="en-IN"/>
            </a:p>
          </p:txBody>
        </p:sp>
      </p:grpSp>
      <p:sp>
        <p:nvSpPr>
          <p:cNvPr id="63501" name="Oval 13"/>
          <p:cNvSpPr>
            <a:spLocks noChangeArrowheads="1"/>
          </p:cNvSpPr>
          <p:nvPr/>
        </p:nvSpPr>
        <p:spPr bwMode="auto">
          <a:xfrm>
            <a:off x="1020763" y="2967038"/>
            <a:ext cx="1828800" cy="1828800"/>
          </a:xfrm>
          <a:prstGeom prst="ellipse">
            <a:avLst/>
          </a:prstGeom>
          <a:solidFill>
            <a:schemeClr val="bg1">
              <a:alpha val="61176"/>
            </a:schemeClr>
          </a:solidFill>
          <a:ln w="9525">
            <a:solidFill>
              <a:schemeClr val="tx1"/>
            </a:solidFill>
            <a:round/>
          </a:ln>
        </p:spPr>
        <p:txBody>
          <a:bodyPr wrap="none" anchor="ctr"/>
          <a:lstStyle/>
          <a:p>
            <a:endParaRPr lang="en-IN"/>
          </a:p>
        </p:txBody>
      </p:sp>
      <p:grpSp>
        <p:nvGrpSpPr>
          <p:cNvPr id="3" name="Group 14"/>
          <p:cNvGrpSpPr/>
          <p:nvPr/>
        </p:nvGrpSpPr>
        <p:grpSpPr bwMode="auto">
          <a:xfrm>
            <a:off x="638175" y="2706688"/>
            <a:ext cx="2586038" cy="2451100"/>
            <a:chOff x="2819" y="828"/>
            <a:chExt cx="1629" cy="1544"/>
          </a:xfrm>
        </p:grpSpPr>
        <p:sp>
          <p:nvSpPr>
            <p:cNvPr id="16547" name="Text Box 15"/>
            <p:cNvSpPr txBox="1">
              <a:spLocks noChangeArrowheads="1"/>
            </p:cNvSpPr>
            <p:nvPr/>
          </p:nvSpPr>
          <p:spPr bwMode="auto">
            <a:xfrm>
              <a:off x="2819" y="1504"/>
              <a:ext cx="240" cy="192"/>
            </a:xfrm>
            <a:prstGeom prst="rect">
              <a:avLst/>
            </a:prstGeom>
            <a:noFill/>
            <a:ln w="9525">
              <a:noFill/>
              <a:miter lim="800000"/>
            </a:ln>
          </p:spPr>
          <p:txBody>
            <a:bodyPr>
              <a:spAutoFit/>
            </a:bodyPr>
            <a:lstStyle/>
            <a:p>
              <a:pPr>
                <a:spcBef>
                  <a:spcPct val="50000"/>
                </a:spcBef>
              </a:pPr>
              <a:r>
                <a:rPr lang="en-US" sz="1400" b="1"/>
                <a:t>1’</a:t>
              </a:r>
              <a:endParaRPr lang="en-US" sz="1400" b="1"/>
            </a:p>
          </p:txBody>
        </p:sp>
        <p:sp>
          <p:nvSpPr>
            <p:cNvPr id="16548" name="Text Box 16"/>
            <p:cNvSpPr txBox="1">
              <a:spLocks noChangeArrowheads="1"/>
            </p:cNvSpPr>
            <p:nvPr/>
          </p:nvSpPr>
          <p:spPr bwMode="auto">
            <a:xfrm>
              <a:off x="2935" y="1136"/>
              <a:ext cx="240" cy="192"/>
            </a:xfrm>
            <a:prstGeom prst="rect">
              <a:avLst/>
            </a:prstGeom>
            <a:noFill/>
            <a:ln w="9525">
              <a:noFill/>
              <a:miter lim="800000"/>
            </a:ln>
          </p:spPr>
          <p:txBody>
            <a:bodyPr>
              <a:spAutoFit/>
            </a:bodyPr>
            <a:lstStyle/>
            <a:p>
              <a:pPr>
                <a:spcBef>
                  <a:spcPct val="50000"/>
                </a:spcBef>
              </a:pPr>
              <a:r>
                <a:rPr lang="en-US" sz="1400" b="1"/>
                <a:t>2’</a:t>
              </a:r>
              <a:endParaRPr lang="en-US" sz="1400" b="1"/>
            </a:p>
          </p:txBody>
        </p:sp>
        <p:sp>
          <p:nvSpPr>
            <p:cNvPr id="16549" name="Text Box 17"/>
            <p:cNvSpPr txBox="1">
              <a:spLocks noChangeArrowheads="1"/>
            </p:cNvSpPr>
            <p:nvPr/>
          </p:nvSpPr>
          <p:spPr bwMode="auto">
            <a:xfrm>
              <a:off x="3151" y="916"/>
              <a:ext cx="240" cy="192"/>
            </a:xfrm>
            <a:prstGeom prst="rect">
              <a:avLst/>
            </a:prstGeom>
            <a:noFill/>
            <a:ln w="9525">
              <a:noFill/>
              <a:miter lim="800000"/>
            </a:ln>
          </p:spPr>
          <p:txBody>
            <a:bodyPr>
              <a:spAutoFit/>
            </a:bodyPr>
            <a:lstStyle/>
            <a:p>
              <a:pPr>
                <a:spcBef>
                  <a:spcPct val="50000"/>
                </a:spcBef>
              </a:pPr>
              <a:r>
                <a:rPr lang="en-US" sz="1400" b="1"/>
                <a:t>3’</a:t>
              </a:r>
              <a:endParaRPr lang="en-US" sz="1400" b="1"/>
            </a:p>
          </p:txBody>
        </p:sp>
        <p:sp>
          <p:nvSpPr>
            <p:cNvPr id="16550" name="Text Box 18"/>
            <p:cNvSpPr txBox="1">
              <a:spLocks noChangeArrowheads="1"/>
            </p:cNvSpPr>
            <p:nvPr/>
          </p:nvSpPr>
          <p:spPr bwMode="auto">
            <a:xfrm>
              <a:off x="3512" y="828"/>
              <a:ext cx="240" cy="192"/>
            </a:xfrm>
            <a:prstGeom prst="rect">
              <a:avLst/>
            </a:prstGeom>
            <a:noFill/>
            <a:ln w="9525">
              <a:noFill/>
              <a:miter lim="800000"/>
            </a:ln>
          </p:spPr>
          <p:txBody>
            <a:bodyPr>
              <a:spAutoFit/>
            </a:bodyPr>
            <a:lstStyle/>
            <a:p>
              <a:pPr>
                <a:spcBef>
                  <a:spcPct val="50000"/>
                </a:spcBef>
              </a:pPr>
              <a:r>
                <a:rPr lang="en-US" sz="1400" b="1"/>
                <a:t>4’</a:t>
              </a:r>
              <a:endParaRPr lang="en-US" sz="1400" b="1"/>
            </a:p>
          </p:txBody>
        </p:sp>
        <p:sp>
          <p:nvSpPr>
            <p:cNvPr id="16551" name="Text Box 19"/>
            <p:cNvSpPr txBox="1">
              <a:spLocks noChangeArrowheads="1"/>
            </p:cNvSpPr>
            <p:nvPr/>
          </p:nvSpPr>
          <p:spPr bwMode="auto">
            <a:xfrm>
              <a:off x="3848" y="924"/>
              <a:ext cx="240" cy="192"/>
            </a:xfrm>
            <a:prstGeom prst="rect">
              <a:avLst/>
            </a:prstGeom>
            <a:noFill/>
            <a:ln w="9525">
              <a:noFill/>
              <a:miter lim="800000"/>
            </a:ln>
          </p:spPr>
          <p:txBody>
            <a:bodyPr>
              <a:spAutoFit/>
            </a:bodyPr>
            <a:lstStyle/>
            <a:p>
              <a:pPr>
                <a:spcBef>
                  <a:spcPct val="50000"/>
                </a:spcBef>
              </a:pPr>
              <a:r>
                <a:rPr lang="en-US" sz="1400" b="1"/>
                <a:t>5’</a:t>
              </a:r>
              <a:endParaRPr lang="en-US" sz="1400" b="1"/>
            </a:p>
          </p:txBody>
        </p:sp>
        <p:sp>
          <p:nvSpPr>
            <p:cNvPr id="16552" name="Text Box 20"/>
            <p:cNvSpPr txBox="1">
              <a:spLocks noChangeArrowheads="1"/>
            </p:cNvSpPr>
            <p:nvPr/>
          </p:nvSpPr>
          <p:spPr bwMode="auto">
            <a:xfrm>
              <a:off x="4088" y="1136"/>
              <a:ext cx="240" cy="192"/>
            </a:xfrm>
            <a:prstGeom prst="rect">
              <a:avLst/>
            </a:prstGeom>
            <a:noFill/>
            <a:ln w="9525">
              <a:noFill/>
              <a:miter lim="800000"/>
            </a:ln>
          </p:spPr>
          <p:txBody>
            <a:bodyPr>
              <a:spAutoFit/>
            </a:bodyPr>
            <a:lstStyle/>
            <a:p>
              <a:pPr>
                <a:spcBef>
                  <a:spcPct val="50000"/>
                </a:spcBef>
              </a:pPr>
              <a:r>
                <a:rPr lang="en-US" sz="1400" b="1"/>
                <a:t>6’</a:t>
              </a:r>
              <a:endParaRPr lang="en-US" sz="1400" b="1"/>
            </a:p>
          </p:txBody>
        </p:sp>
        <p:sp>
          <p:nvSpPr>
            <p:cNvPr id="16553" name="Text Box 21"/>
            <p:cNvSpPr txBox="1">
              <a:spLocks noChangeArrowheads="1"/>
            </p:cNvSpPr>
            <p:nvPr/>
          </p:nvSpPr>
          <p:spPr bwMode="auto">
            <a:xfrm>
              <a:off x="4208" y="1504"/>
              <a:ext cx="240" cy="192"/>
            </a:xfrm>
            <a:prstGeom prst="rect">
              <a:avLst/>
            </a:prstGeom>
            <a:noFill/>
            <a:ln w="9525">
              <a:noFill/>
              <a:miter lim="800000"/>
            </a:ln>
          </p:spPr>
          <p:txBody>
            <a:bodyPr>
              <a:spAutoFit/>
            </a:bodyPr>
            <a:lstStyle/>
            <a:p>
              <a:pPr>
                <a:spcBef>
                  <a:spcPct val="50000"/>
                </a:spcBef>
              </a:pPr>
              <a:r>
                <a:rPr lang="en-US" sz="1400" b="1"/>
                <a:t>7’</a:t>
              </a:r>
              <a:endParaRPr lang="en-US" sz="1400" b="1"/>
            </a:p>
          </p:txBody>
        </p:sp>
        <p:sp>
          <p:nvSpPr>
            <p:cNvPr id="16554" name="Text Box 22"/>
            <p:cNvSpPr txBox="1">
              <a:spLocks noChangeArrowheads="1"/>
            </p:cNvSpPr>
            <p:nvPr/>
          </p:nvSpPr>
          <p:spPr bwMode="auto">
            <a:xfrm>
              <a:off x="4104" y="1792"/>
              <a:ext cx="240" cy="192"/>
            </a:xfrm>
            <a:prstGeom prst="rect">
              <a:avLst/>
            </a:prstGeom>
            <a:noFill/>
            <a:ln w="9525">
              <a:noFill/>
              <a:miter lim="800000"/>
            </a:ln>
          </p:spPr>
          <p:txBody>
            <a:bodyPr>
              <a:spAutoFit/>
            </a:bodyPr>
            <a:lstStyle/>
            <a:p>
              <a:pPr>
                <a:spcBef>
                  <a:spcPct val="50000"/>
                </a:spcBef>
              </a:pPr>
              <a:r>
                <a:rPr lang="en-US" sz="1400" b="1"/>
                <a:t>8’</a:t>
              </a:r>
              <a:endParaRPr lang="en-US" sz="1400" b="1"/>
            </a:p>
          </p:txBody>
        </p:sp>
        <p:sp>
          <p:nvSpPr>
            <p:cNvPr id="16555" name="Text Box 23"/>
            <p:cNvSpPr txBox="1">
              <a:spLocks noChangeArrowheads="1"/>
            </p:cNvSpPr>
            <p:nvPr/>
          </p:nvSpPr>
          <p:spPr bwMode="auto">
            <a:xfrm>
              <a:off x="3912" y="2064"/>
              <a:ext cx="240" cy="192"/>
            </a:xfrm>
            <a:prstGeom prst="rect">
              <a:avLst/>
            </a:prstGeom>
            <a:noFill/>
            <a:ln w="9525">
              <a:noFill/>
              <a:miter lim="800000"/>
            </a:ln>
          </p:spPr>
          <p:txBody>
            <a:bodyPr>
              <a:spAutoFit/>
            </a:bodyPr>
            <a:lstStyle/>
            <a:p>
              <a:pPr>
                <a:spcBef>
                  <a:spcPct val="50000"/>
                </a:spcBef>
              </a:pPr>
              <a:r>
                <a:rPr lang="en-US" sz="1400" b="1"/>
                <a:t>9’</a:t>
              </a:r>
              <a:endParaRPr lang="en-US" sz="1400" b="1"/>
            </a:p>
          </p:txBody>
        </p:sp>
        <p:sp>
          <p:nvSpPr>
            <p:cNvPr id="16556" name="Text Box 24"/>
            <p:cNvSpPr txBox="1">
              <a:spLocks noChangeArrowheads="1"/>
            </p:cNvSpPr>
            <p:nvPr/>
          </p:nvSpPr>
          <p:spPr bwMode="auto">
            <a:xfrm>
              <a:off x="3512" y="2180"/>
              <a:ext cx="336" cy="192"/>
            </a:xfrm>
            <a:prstGeom prst="rect">
              <a:avLst/>
            </a:prstGeom>
            <a:noFill/>
            <a:ln w="9525">
              <a:noFill/>
              <a:miter lim="800000"/>
            </a:ln>
          </p:spPr>
          <p:txBody>
            <a:bodyPr>
              <a:spAutoFit/>
            </a:bodyPr>
            <a:lstStyle/>
            <a:p>
              <a:pPr>
                <a:spcBef>
                  <a:spcPct val="50000"/>
                </a:spcBef>
              </a:pPr>
              <a:r>
                <a:rPr lang="en-US" sz="1400" b="1"/>
                <a:t>10’</a:t>
              </a:r>
              <a:endParaRPr lang="en-US" sz="1400" b="1"/>
            </a:p>
          </p:txBody>
        </p:sp>
        <p:sp>
          <p:nvSpPr>
            <p:cNvPr id="16557" name="Text Box 25"/>
            <p:cNvSpPr txBox="1">
              <a:spLocks noChangeArrowheads="1"/>
            </p:cNvSpPr>
            <p:nvPr/>
          </p:nvSpPr>
          <p:spPr bwMode="auto">
            <a:xfrm>
              <a:off x="3175" y="2064"/>
              <a:ext cx="336" cy="192"/>
            </a:xfrm>
            <a:prstGeom prst="rect">
              <a:avLst/>
            </a:prstGeom>
            <a:noFill/>
            <a:ln w="9525">
              <a:noFill/>
              <a:miter lim="800000"/>
            </a:ln>
          </p:spPr>
          <p:txBody>
            <a:bodyPr>
              <a:spAutoFit/>
            </a:bodyPr>
            <a:lstStyle/>
            <a:p>
              <a:pPr>
                <a:spcBef>
                  <a:spcPct val="50000"/>
                </a:spcBef>
              </a:pPr>
              <a:r>
                <a:rPr lang="en-US" sz="1400" b="1"/>
                <a:t>11’</a:t>
              </a:r>
              <a:endParaRPr lang="en-US" sz="1400" b="1"/>
            </a:p>
          </p:txBody>
        </p:sp>
        <p:sp>
          <p:nvSpPr>
            <p:cNvPr id="16558" name="Text Box 26"/>
            <p:cNvSpPr txBox="1">
              <a:spLocks noChangeArrowheads="1"/>
            </p:cNvSpPr>
            <p:nvPr/>
          </p:nvSpPr>
          <p:spPr bwMode="auto">
            <a:xfrm>
              <a:off x="2891" y="1792"/>
              <a:ext cx="336" cy="192"/>
            </a:xfrm>
            <a:prstGeom prst="rect">
              <a:avLst/>
            </a:prstGeom>
            <a:noFill/>
            <a:ln w="9525">
              <a:noFill/>
              <a:miter lim="800000"/>
            </a:ln>
          </p:spPr>
          <p:txBody>
            <a:bodyPr>
              <a:spAutoFit/>
            </a:bodyPr>
            <a:lstStyle/>
            <a:p>
              <a:pPr>
                <a:spcBef>
                  <a:spcPct val="50000"/>
                </a:spcBef>
              </a:pPr>
              <a:r>
                <a:rPr lang="en-US" sz="1400" b="1"/>
                <a:t>12’</a:t>
              </a:r>
              <a:endParaRPr lang="en-US" sz="1400" b="1"/>
            </a:p>
          </p:txBody>
        </p:sp>
      </p:grpSp>
      <p:sp>
        <p:nvSpPr>
          <p:cNvPr id="63517" name="Line 29"/>
          <p:cNvSpPr>
            <a:spLocks noChangeShapeType="1"/>
          </p:cNvSpPr>
          <p:nvPr/>
        </p:nvSpPr>
        <p:spPr bwMode="auto">
          <a:xfrm>
            <a:off x="1022350" y="5694363"/>
            <a:ext cx="1830388" cy="0"/>
          </a:xfrm>
          <a:prstGeom prst="line">
            <a:avLst/>
          </a:prstGeom>
          <a:noFill/>
          <a:ln w="22225">
            <a:solidFill>
              <a:schemeClr val="tx1"/>
            </a:solidFill>
            <a:round/>
          </a:ln>
        </p:spPr>
        <p:txBody>
          <a:bodyPr/>
          <a:lstStyle/>
          <a:p>
            <a:endParaRPr lang="en-IN"/>
          </a:p>
        </p:txBody>
      </p:sp>
      <p:sp>
        <p:nvSpPr>
          <p:cNvPr id="63522" name="Line 34"/>
          <p:cNvSpPr>
            <a:spLocks noChangeShapeType="1"/>
          </p:cNvSpPr>
          <p:nvPr/>
        </p:nvSpPr>
        <p:spPr bwMode="auto">
          <a:xfrm>
            <a:off x="1019175" y="3879850"/>
            <a:ext cx="1588" cy="1817688"/>
          </a:xfrm>
          <a:prstGeom prst="line">
            <a:avLst/>
          </a:prstGeom>
          <a:noFill/>
          <a:ln w="9525">
            <a:solidFill>
              <a:schemeClr val="bg2"/>
            </a:solidFill>
            <a:round/>
          </a:ln>
        </p:spPr>
        <p:txBody>
          <a:bodyPr/>
          <a:lstStyle/>
          <a:p>
            <a:endParaRPr lang="en-IN"/>
          </a:p>
        </p:txBody>
      </p:sp>
      <p:sp>
        <p:nvSpPr>
          <p:cNvPr id="63523" name="Line 35"/>
          <p:cNvSpPr>
            <a:spLocks noChangeShapeType="1"/>
          </p:cNvSpPr>
          <p:nvPr/>
        </p:nvSpPr>
        <p:spPr bwMode="auto">
          <a:xfrm>
            <a:off x="2851150" y="3889375"/>
            <a:ext cx="1588" cy="1817688"/>
          </a:xfrm>
          <a:prstGeom prst="line">
            <a:avLst/>
          </a:prstGeom>
          <a:noFill/>
          <a:ln w="9525">
            <a:solidFill>
              <a:schemeClr val="bg2"/>
            </a:solidFill>
            <a:round/>
          </a:ln>
        </p:spPr>
        <p:txBody>
          <a:bodyPr/>
          <a:lstStyle/>
          <a:p>
            <a:endParaRPr lang="en-IN"/>
          </a:p>
        </p:txBody>
      </p:sp>
      <p:sp>
        <p:nvSpPr>
          <p:cNvPr id="63524" name="Line 36"/>
          <p:cNvSpPr>
            <a:spLocks noChangeShapeType="1"/>
          </p:cNvSpPr>
          <p:nvPr/>
        </p:nvSpPr>
        <p:spPr bwMode="auto">
          <a:xfrm>
            <a:off x="1139825" y="3427413"/>
            <a:ext cx="0" cy="2266950"/>
          </a:xfrm>
          <a:prstGeom prst="line">
            <a:avLst/>
          </a:prstGeom>
          <a:noFill/>
          <a:ln w="9525">
            <a:solidFill>
              <a:schemeClr val="bg2"/>
            </a:solidFill>
            <a:round/>
          </a:ln>
        </p:spPr>
        <p:txBody>
          <a:bodyPr/>
          <a:lstStyle/>
          <a:p>
            <a:endParaRPr lang="en-IN"/>
          </a:p>
        </p:txBody>
      </p:sp>
      <p:sp>
        <p:nvSpPr>
          <p:cNvPr id="63525" name="Line 37"/>
          <p:cNvSpPr>
            <a:spLocks noChangeShapeType="1"/>
          </p:cNvSpPr>
          <p:nvPr/>
        </p:nvSpPr>
        <p:spPr bwMode="auto">
          <a:xfrm>
            <a:off x="2720975" y="3427413"/>
            <a:ext cx="0" cy="2266950"/>
          </a:xfrm>
          <a:prstGeom prst="line">
            <a:avLst/>
          </a:prstGeom>
          <a:noFill/>
          <a:ln w="9525">
            <a:solidFill>
              <a:schemeClr val="bg2"/>
            </a:solidFill>
            <a:round/>
          </a:ln>
        </p:spPr>
        <p:txBody>
          <a:bodyPr/>
          <a:lstStyle/>
          <a:p>
            <a:endParaRPr lang="en-IN"/>
          </a:p>
        </p:txBody>
      </p:sp>
      <p:sp>
        <p:nvSpPr>
          <p:cNvPr id="63526" name="Line 38"/>
          <p:cNvSpPr>
            <a:spLocks noChangeShapeType="1"/>
          </p:cNvSpPr>
          <p:nvPr/>
        </p:nvSpPr>
        <p:spPr bwMode="auto">
          <a:xfrm>
            <a:off x="1476375" y="3094038"/>
            <a:ext cx="0" cy="2600325"/>
          </a:xfrm>
          <a:prstGeom prst="line">
            <a:avLst/>
          </a:prstGeom>
          <a:noFill/>
          <a:ln w="9525">
            <a:solidFill>
              <a:schemeClr val="bg2"/>
            </a:solidFill>
            <a:round/>
          </a:ln>
        </p:spPr>
        <p:txBody>
          <a:bodyPr/>
          <a:lstStyle/>
          <a:p>
            <a:endParaRPr lang="en-IN"/>
          </a:p>
        </p:txBody>
      </p:sp>
      <p:sp>
        <p:nvSpPr>
          <p:cNvPr id="63527" name="Line 39"/>
          <p:cNvSpPr>
            <a:spLocks noChangeShapeType="1"/>
          </p:cNvSpPr>
          <p:nvPr/>
        </p:nvSpPr>
        <p:spPr bwMode="auto">
          <a:xfrm>
            <a:off x="2392363" y="3090863"/>
            <a:ext cx="0" cy="2600325"/>
          </a:xfrm>
          <a:prstGeom prst="line">
            <a:avLst/>
          </a:prstGeom>
          <a:noFill/>
          <a:ln w="9525">
            <a:solidFill>
              <a:schemeClr val="bg2"/>
            </a:solidFill>
            <a:round/>
          </a:ln>
        </p:spPr>
        <p:txBody>
          <a:bodyPr/>
          <a:lstStyle/>
          <a:p>
            <a:endParaRPr lang="en-IN"/>
          </a:p>
        </p:txBody>
      </p:sp>
      <p:sp>
        <p:nvSpPr>
          <p:cNvPr id="63528" name="Line 40"/>
          <p:cNvSpPr>
            <a:spLocks noChangeShapeType="1"/>
          </p:cNvSpPr>
          <p:nvPr/>
        </p:nvSpPr>
        <p:spPr bwMode="auto">
          <a:xfrm>
            <a:off x="1933575" y="2959100"/>
            <a:ext cx="0" cy="2735263"/>
          </a:xfrm>
          <a:prstGeom prst="line">
            <a:avLst/>
          </a:prstGeom>
          <a:noFill/>
          <a:ln w="9525">
            <a:solidFill>
              <a:schemeClr val="bg2"/>
            </a:solidFill>
            <a:round/>
          </a:ln>
        </p:spPr>
        <p:txBody>
          <a:bodyPr/>
          <a:lstStyle/>
          <a:p>
            <a:endParaRPr lang="en-IN"/>
          </a:p>
        </p:txBody>
      </p:sp>
      <p:sp>
        <p:nvSpPr>
          <p:cNvPr id="63529" name="Text Box 41"/>
          <p:cNvSpPr txBox="1">
            <a:spLocks noChangeArrowheads="1"/>
          </p:cNvSpPr>
          <p:nvPr/>
        </p:nvSpPr>
        <p:spPr bwMode="auto">
          <a:xfrm>
            <a:off x="755650" y="5707063"/>
            <a:ext cx="266700" cy="274637"/>
          </a:xfrm>
          <a:prstGeom prst="rect">
            <a:avLst/>
          </a:prstGeom>
          <a:noFill/>
          <a:ln w="9525">
            <a:noFill/>
            <a:miter lim="800000"/>
          </a:ln>
        </p:spPr>
        <p:txBody>
          <a:bodyPr>
            <a:spAutoFit/>
          </a:bodyPr>
          <a:lstStyle/>
          <a:p>
            <a:pPr>
              <a:spcBef>
                <a:spcPct val="50000"/>
              </a:spcBef>
            </a:pPr>
            <a:r>
              <a:rPr lang="en-US" sz="1200"/>
              <a:t>1</a:t>
            </a:r>
            <a:endParaRPr lang="en-US" sz="1200"/>
          </a:p>
        </p:txBody>
      </p:sp>
      <p:sp>
        <p:nvSpPr>
          <p:cNvPr id="63530" name="Oval 42"/>
          <p:cNvSpPr>
            <a:spLocks noChangeArrowheads="1"/>
          </p:cNvSpPr>
          <p:nvPr/>
        </p:nvSpPr>
        <p:spPr bwMode="auto">
          <a:xfrm>
            <a:off x="995363" y="567055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531" name="Text Box 43"/>
          <p:cNvSpPr txBox="1">
            <a:spLocks noChangeArrowheads="1"/>
          </p:cNvSpPr>
          <p:nvPr/>
        </p:nvSpPr>
        <p:spPr bwMode="auto">
          <a:xfrm>
            <a:off x="995363" y="5716588"/>
            <a:ext cx="388937" cy="457200"/>
          </a:xfrm>
          <a:prstGeom prst="rect">
            <a:avLst/>
          </a:prstGeom>
          <a:noFill/>
          <a:ln w="9525">
            <a:noFill/>
            <a:miter lim="800000"/>
          </a:ln>
        </p:spPr>
        <p:txBody>
          <a:bodyPr>
            <a:spAutoFit/>
          </a:bodyPr>
          <a:lstStyle/>
          <a:p>
            <a:pPr>
              <a:spcBef>
                <a:spcPct val="50000"/>
              </a:spcBef>
            </a:pPr>
            <a:r>
              <a:rPr lang="en-US" sz="1200"/>
              <a:t>2, 12</a:t>
            </a:r>
            <a:endParaRPr lang="en-US" sz="1200"/>
          </a:p>
        </p:txBody>
      </p:sp>
      <p:sp>
        <p:nvSpPr>
          <p:cNvPr id="63532" name="Oval 44"/>
          <p:cNvSpPr>
            <a:spLocks noChangeArrowheads="1"/>
          </p:cNvSpPr>
          <p:nvPr/>
        </p:nvSpPr>
        <p:spPr bwMode="auto">
          <a:xfrm>
            <a:off x="1119188" y="566896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3533" name="Oval 45"/>
          <p:cNvSpPr>
            <a:spLocks noChangeArrowheads="1"/>
          </p:cNvSpPr>
          <p:nvPr/>
        </p:nvSpPr>
        <p:spPr bwMode="auto">
          <a:xfrm>
            <a:off x="1452563" y="56657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3534" name="Oval 46"/>
          <p:cNvSpPr>
            <a:spLocks noChangeArrowheads="1"/>
          </p:cNvSpPr>
          <p:nvPr/>
        </p:nvSpPr>
        <p:spPr bwMode="auto">
          <a:xfrm>
            <a:off x="1909763" y="567372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535" name="Oval 47"/>
          <p:cNvSpPr>
            <a:spLocks noChangeArrowheads="1"/>
          </p:cNvSpPr>
          <p:nvPr/>
        </p:nvSpPr>
        <p:spPr bwMode="auto">
          <a:xfrm>
            <a:off x="2373313" y="567372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536" name="Oval 48"/>
          <p:cNvSpPr>
            <a:spLocks noChangeArrowheads="1"/>
          </p:cNvSpPr>
          <p:nvPr/>
        </p:nvSpPr>
        <p:spPr bwMode="auto">
          <a:xfrm>
            <a:off x="2697163" y="567055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537" name="Oval 49"/>
          <p:cNvSpPr>
            <a:spLocks noChangeArrowheads="1"/>
          </p:cNvSpPr>
          <p:nvPr/>
        </p:nvSpPr>
        <p:spPr bwMode="auto">
          <a:xfrm>
            <a:off x="2828925" y="56689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63538" name="Text Box 50"/>
          <p:cNvSpPr txBox="1">
            <a:spLocks noChangeArrowheads="1"/>
          </p:cNvSpPr>
          <p:nvPr/>
        </p:nvSpPr>
        <p:spPr bwMode="auto">
          <a:xfrm>
            <a:off x="1303338" y="5719763"/>
            <a:ext cx="388937" cy="457200"/>
          </a:xfrm>
          <a:prstGeom prst="rect">
            <a:avLst/>
          </a:prstGeom>
          <a:noFill/>
          <a:ln w="9525">
            <a:noFill/>
            <a:miter lim="800000"/>
          </a:ln>
        </p:spPr>
        <p:txBody>
          <a:bodyPr>
            <a:spAutoFit/>
          </a:bodyPr>
          <a:lstStyle/>
          <a:p>
            <a:pPr>
              <a:spcBef>
                <a:spcPct val="50000"/>
              </a:spcBef>
            </a:pPr>
            <a:r>
              <a:rPr lang="en-US" sz="1200"/>
              <a:t>3, 11</a:t>
            </a:r>
            <a:endParaRPr lang="en-US" sz="1200"/>
          </a:p>
        </p:txBody>
      </p:sp>
      <p:sp>
        <p:nvSpPr>
          <p:cNvPr id="63539" name="Text Box 51"/>
          <p:cNvSpPr txBox="1">
            <a:spLocks noChangeArrowheads="1"/>
          </p:cNvSpPr>
          <p:nvPr/>
        </p:nvSpPr>
        <p:spPr bwMode="auto">
          <a:xfrm>
            <a:off x="1730375" y="5719763"/>
            <a:ext cx="388938" cy="457200"/>
          </a:xfrm>
          <a:prstGeom prst="rect">
            <a:avLst/>
          </a:prstGeom>
          <a:noFill/>
          <a:ln w="9525">
            <a:noFill/>
            <a:miter lim="800000"/>
          </a:ln>
        </p:spPr>
        <p:txBody>
          <a:bodyPr>
            <a:spAutoFit/>
          </a:bodyPr>
          <a:lstStyle/>
          <a:p>
            <a:pPr>
              <a:spcBef>
                <a:spcPct val="50000"/>
              </a:spcBef>
            </a:pPr>
            <a:r>
              <a:rPr lang="en-US" sz="1200"/>
              <a:t>4, 10</a:t>
            </a:r>
            <a:endParaRPr lang="en-US" sz="1200"/>
          </a:p>
        </p:txBody>
      </p:sp>
      <p:sp>
        <p:nvSpPr>
          <p:cNvPr id="63540" name="Text Box 52"/>
          <p:cNvSpPr txBox="1">
            <a:spLocks noChangeArrowheads="1"/>
          </p:cNvSpPr>
          <p:nvPr/>
        </p:nvSpPr>
        <p:spPr bwMode="auto">
          <a:xfrm>
            <a:off x="2178050" y="5719763"/>
            <a:ext cx="311150" cy="457200"/>
          </a:xfrm>
          <a:prstGeom prst="rect">
            <a:avLst/>
          </a:prstGeom>
          <a:noFill/>
          <a:ln w="9525">
            <a:noFill/>
            <a:miter lim="800000"/>
          </a:ln>
        </p:spPr>
        <p:txBody>
          <a:bodyPr>
            <a:spAutoFit/>
          </a:bodyPr>
          <a:lstStyle/>
          <a:p>
            <a:pPr>
              <a:spcBef>
                <a:spcPct val="50000"/>
              </a:spcBef>
            </a:pPr>
            <a:r>
              <a:rPr lang="en-US" sz="1200"/>
              <a:t>5, 9</a:t>
            </a:r>
            <a:endParaRPr lang="en-US" sz="1200"/>
          </a:p>
        </p:txBody>
      </p:sp>
      <p:sp>
        <p:nvSpPr>
          <p:cNvPr id="63541" name="Text Box 53"/>
          <p:cNvSpPr txBox="1">
            <a:spLocks noChangeArrowheads="1"/>
          </p:cNvSpPr>
          <p:nvPr/>
        </p:nvSpPr>
        <p:spPr bwMode="auto">
          <a:xfrm>
            <a:off x="2540000" y="5691188"/>
            <a:ext cx="311150" cy="457200"/>
          </a:xfrm>
          <a:prstGeom prst="rect">
            <a:avLst/>
          </a:prstGeom>
          <a:noFill/>
          <a:ln w="9525">
            <a:noFill/>
            <a:miter lim="800000"/>
          </a:ln>
        </p:spPr>
        <p:txBody>
          <a:bodyPr>
            <a:spAutoFit/>
          </a:bodyPr>
          <a:lstStyle/>
          <a:p>
            <a:pPr>
              <a:spcBef>
                <a:spcPct val="50000"/>
              </a:spcBef>
            </a:pPr>
            <a:r>
              <a:rPr lang="en-US" sz="1200"/>
              <a:t>6, 8</a:t>
            </a:r>
            <a:endParaRPr lang="en-US" sz="1200"/>
          </a:p>
        </p:txBody>
      </p:sp>
      <p:sp>
        <p:nvSpPr>
          <p:cNvPr id="63542" name="Text Box 54"/>
          <p:cNvSpPr txBox="1">
            <a:spLocks noChangeArrowheads="1"/>
          </p:cNvSpPr>
          <p:nvPr/>
        </p:nvSpPr>
        <p:spPr bwMode="auto">
          <a:xfrm>
            <a:off x="2792413" y="5694363"/>
            <a:ext cx="266700" cy="274637"/>
          </a:xfrm>
          <a:prstGeom prst="rect">
            <a:avLst/>
          </a:prstGeom>
          <a:noFill/>
          <a:ln w="9525">
            <a:noFill/>
            <a:miter lim="800000"/>
          </a:ln>
        </p:spPr>
        <p:txBody>
          <a:bodyPr>
            <a:spAutoFit/>
          </a:bodyPr>
          <a:lstStyle/>
          <a:p>
            <a:pPr>
              <a:spcBef>
                <a:spcPct val="50000"/>
              </a:spcBef>
            </a:pPr>
            <a:r>
              <a:rPr lang="en-US" sz="1200"/>
              <a:t>7</a:t>
            </a:r>
            <a:endParaRPr lang="en-US" sz="1200"/>
          </a:p>
        </p:txBody>
      </p:sp>
      <p:grpSp>
        <p:nvGrpSpPr>
          <p:cNvPr id="4" name="Group 55"/>
          <p:cNvGrpSpPr/>
          <p:nvPr/>
        </p:nvGrpSpPr>
        <p:grpSpPr bwMode="auto">
          <a:xfrm rot="3271937">
            <a:off x="2562225" y="5783263"/>
            <a:ext cx="2301875" cy="517525"/>
            <a:chOff x="2574" y="3134"/>
            <a:chExt cx="1450" cy="314"/>
          </a:xfrm>
        </p:grpSpPr>
        <p:sp>
          <p:nvSpPr>
            <p:cNvPr id="16532" name="Line 56"/>
            <p:cNvSpPr>
              <a:spLocks noChangeShapeType="1"/>
            </p:cNvSpPr>
            <p:nvPr/>
          </p:nvSpPr>
          <p:spPr bwMode="auto">
            <a:xfrm>
              <a:off x="2745" y="3152"/>
              <a:ext cx="1153" cy="0"/>
            </a:xfrm>
            <a:prstGeom prst="line">
              <a:avLst/>
            </a:prstGeom>
            <a:noFill/>
            <a:ln w="22225">
              <a:solidFill>
                <a:schemeClr val="tx1"/>
              </a:solidFill>
              <a:round/>
            </a:ln>
          </p:spPr>
          <p:txBody>
            <a:bodyPr/>
            <a:lstStyle/>
            <a:p>
              <a:endParaRPr lang="en-IN"/>
            </a:p>
          </p:txBody>
        </p:sp>
        <p:sp>
          <p:nvSpPr>
            <p:cNvPr id="16533" name="Text Box 57"/>
            <p:cNvSpPr txBox="1">
              <a:spLocks noChangeArrowheads="1"/>
            </p:cNvSpPr>
            <p:nvPr/>
          </p:nvSpPr>
          <p:spPr bwMode="auto">
            <a:xfrm>
              <a:off x="2574" y="3159"/>
              <a:ext cx="168" cy="167"/>
            </a:xfrm>
            <a:prstGeom prst="rect">
              <a:avLst/>
            </a:prstGeom>
            <a:noFill/>
            <a:ln w="9525">
              <a:noFill/>
              <a:miter lim="800000"/>
            </a:ln>
          </p:spPr>
          <p:txBody>
            <a:bodyPr>
              <a:spAutoFit/>
            </a:bodyPr>
            <a:lstStyle/>
            <a:p>
              <a:pPr>
                <a:spcBef>
                  <a:spcPct val="50000"/>
                </a:spcBef>
              </a:pPr>
              <a:r>
                <a:rPr lang="en-US" sz="1200"/>
                <a:t>1</a:t>
              </a:r>
              <a:endParaRPr lang="en-US" sz="1200"/>
            </a:p>
          </p:txBody>
        </p:sp>
        <p:sp>
          <p:nvSpPr>
            <p:cNvPr id="16534" name="Oval 58"/>
            <p:cNvSpPr>
              <a:spLocks noChangeArrowheads="1"/>
            </p:cNvSpPr>
            <p:nvPr/>
          </p:nvSpPr>
          <p:spPr bwMode="auto">
            <a:xfrm>
              <a:off x="2728" y="3137"/>
              <a:ext cx="29" cy="29"/>
            </a:xfrm>
            <a:prstGeom prst="ellipse">
              <a:avLst/>
            </a:prstGeom>
            <a:solidFill>
              <a:srgbClr val="FFFF00"/>
            </a:solidFill>
            <a:ln w="9525">
              <a:solidFill>
                <a:schemeClr val="tx1"/>
              </a:solidFill>
              <a:round/>
            </a:ln>
          </p:spPr>
          <p:txBody>
            <a:bodyPr wrap="none" anchor="ctr"/>
            <a:lstStyle/>
            <a:p>
              <a:endParaRPr lang="en-IN"/>
            </a:p>
          </p:txBody>
        </p:sp>
        <p:sp>
          <p:nvSpPr>
            <p:cNvPr id="16535" name="Text Box 59"/>
            <p:cNvSpPr txBox="1">
              <a:spLocks noChangeArrowheads="1"/>
            </p:cNvSpPr>
            <p:nvPr/>
          </p:nvSpPr>
          <p:spPr bwMode="auto">
            <a:xfrm>
              <a:off x="2727" y="3167"/>
              <a:ext cx="245" cy="277"/>
            </a:xfrm>
            <a:prstGeom prst="rect">
              <a:avLst/>
            </a:prstGeom>
            <a:noFill/>
            <a:ln w="9525">
              <a:noFill/>
              <a:miter lim="800000"/>
            </a:ln>
          </p:spPr>
          <p:txBody>
            <a:bodyPr>
              <a:spAutoFit/>
            </a:bodyPr>
            <a:lstStyle/>
            <a:p>
              <a:pPr>
                <a:spcBef>
                  <a:spcPct val="50000"/>
                </a:spcBef>
              </a:pPr>
              <a:r>
                <a:rPr lang="en-US" sz="1200"/>
                <a:t>2, 12</a:t>
              </a:r>
              <a:endParaRPr lang="en-US" sz="1200"/>
            </a:p>
          </p:txBody>
        </p:sp>
        <p:sp>
          <p:nvSpPr>
            <p:cNvPr id="16536" name="Oval 60"/>
            <p:cNvSpPr>
              <a:spLocks noChangeArrowheads="1"/>
            </p:cNvSpPr>
            <p:nvPr/>
          </p:nvSpPr>
          <p:spPr bwMode="auto">
            <a:xfrm>
              <a:off x="2806" y="3136"/>
              <a:ext cx="29" cy="29"/>
            </a:xfrm>
            <a:prstGeom prst="ellipse">
              <a:avLst/>
            </a:prstGeom>
            <a:solidFill>
              <a:srgbClr val="FFFF00"/>
            </a:solidFill>
            <a:ln w="9525">
              <a:solidFill>
                <a:schemeClr val="tx1"/>
              </a:solidFill>
              <a:round/>
            </a:ln>
          </p:spPr>
          <p:txBody>
            <a:bodyPr wrap="none" anchor="ctr"/>
            <a:lstStyle/>
            <a:p>
              <a:endParaRPr lang="en-IN"/>
            </a:p>
          </p:txBody>
        </p:sp>
        <p:sp>
          <p:nvSpPr>
            <p:cNvPr id="16537" name="Oval 61"/>
            <p:cNvSpPr>
              <a:spLocks noChangeArrowheads="1"/>
            </p:cNvSpPr>
            <p:nvPr/>
          </p:nvSpPr>
          <p:spPr bwMode="auto">
            <a:xfrm>
              <a:off x="3016" y="3134"/>
              <a:ext cx="29" cy="29"/>
            </a:xfrm>
            <a:prstGeom prst="ellipse">
              <a:avLst/>
            </a:prstGeom>
            <a:solidFill>
              <a:srgbClr val="FFFF00"/>
            </a:solidFill>
            <a:ln w="9525">
              <a:solidFill>
                <a:schemeClr val="tx1"/>
              </a:solidFill>
              <a:round/>
            </a:ln>
          </p:spPr>
          <p:txBody>
            <a:bodyPr wrap="none" anchor="ctr"/>
            <a:lstStyle/>
            <a:p>
              <a:endParaRPr lang="en-IN"/>
            </a:p>
          </p:txBody>
        </p:sp>
        <p:sp>
          <p:nvSpPr>
            <p:cNvPr id="16538" name="Oval 62"/>
            <p:cNvSpPr>
              <a:spLocks noChangeArrowheads="1"/>
            </p:cNvSpPr>
            <p:nvPr/>
          </p:nvSpPr>
          <p:spPr bwMode="auto">
            <a:xfrm>
              <a:off x="3304" y="3139"/>
              <a:ext cx="29" cy="29"/>
            </a:xfrm>
            <a:prstGeom prst="ellipse">
              <a:avLst/>
            </a:prstGeom>
            <a:solidFill>
              <a:srgbClr val="FFFF00"/>
            </a:solidFill>
            <a:ln w="9525">
              <a:solidFill>
                <a:schemeClr val="tx1"/>
              </a:solidFill>
              <a:round/>
            </a:ln>
          </p:spPr>
          <p:txBody>
            <a:bodyPr wrap="none" anchor="ctr"/>
            <a:lstStyle/>
            <a:p>
              <a:endParaRPr lang="en-IN"/>
            </a:p>
          </p:txBody>
        </p:sp>
        <p:sp>
          <p:nvSpPr>
            <p:cNvPr id="16539" name="Oval 63"/>
            <p:cNvSpPr>
              <a:spLocks noChangeArrowheads="1"/>
            </p:cNvSpPr>
            <p:nvPr/>
          </p:nvSpPr>
          <p:spPr bwMode="auto">
            <a:xfrm>
              <a:off x="3596" y="3139"/>
              <a:ext cx="29" cy="29"/>
            </a:xfrm>
            <a:prstGeom prst="ellipse">
              <a:avLst/>
            </a:prstGeom>
            <a:solidFill>
              <a:srgbClr val="FFFF00"/>
            </a:solidFill>
            <a:ln w="9525">
              <a:solidFill>
                <a:schemeClr val="tx1"/>
              </a:solidFill>
              <a:round/>
            </a:ln>
          </p:spPr>
          <p:txBody>
            <a:bodyPr wrap="none" anchor="ctr"/>
            <a:lstStyle/>
            <a:p>
              <a:endParaRPr lang="en-IN"/>
            </a:p>
          </p:txBody>
        </p:sp>
        <p:sp>
          <p:nvSpPr>
            <p:cNvPr id="16540" name="Oval 64"/>
            <p:cNvSpPr>
              <a:spLocks noChangeArrowheads="1"/>
            </p:cNvSpPr>
            <p:nvPr/>
          </p:nvSpPr>
          <p:spPr bwMode="auto">
            <a:xfrm>
              <a:off x="3800" y="3137"/>
              <a:ext cx="29" cy="29"/>
            </a:xfrm>
            <a:prstGeom prst="ellipse">
              <a:avLst/>
            </a:prstGeom>
            <a:solidFill>
              <a:srgbClr val="FFFF00"/>
            </a:solidFill>
            <a:ln w="9525">
              <a:solidFill>
                <a:schemeClr val="tx1"/>
              </a:solidFill>
              <a:round/>
            </a:ln>
          </p:spPr>
          <p:txBody>
            <a:bodyPr wrap="none" anchor="ctr"/>
            <a:lstStyle/>
            <a:p>
              <a:endParaRPr lang="en-IN"/>
            </a:p>
          </p:txBody>
        </p:sp>
        <p:sp>
          <p:nvSpPr>
            <p:cNvPr id="16541" name="Oval 65"/>
            <p:cNvSpPr>
              <a:spLocks noChangeArrowheads="1"/>
            </p:cNvSpPr>
            <p:nvPr/>
          </p:nvSpPr>
          <p:spPr bwMode="auto">
            <a:xfrm>
              <a:off x="3883" y="3136"/>
              <a:ext cx="29" cy="29"/>
            </a:xfrm>
            <a:prstGeom prst="ellipse">
              <a:avLst/>
            </a:prstGeom>
            <a:solidFill>
              <a:srgbClr val="FFFF00"/>
            </a:solidFill>
            <a:ln w="9525">
              <a:solidFill>
                <a:schemeClr val="tx1"/>
              </a:solidFill>
              <a:round/>
            </a:ln>
          </p:spPr>
          <p:txBody>
            <a:bodyPr wrap="none" anchor="ctr"/>
            <a:lstStyle/>
            <a:p>
              <a:endParaRPr lang="en-IN"/>
            </a:p>
          </p:txBody>
        </p:sp>
        <p:sp>
          <p:nvSpPr>
            <p:cNvPr id="16542" name="Text Box 66"/>
            <p:cNvSpPr txBox="1">
              <a:spLocks noChangeArrowheads="1"/>
            </p:cNvSpPr>
            <p:nvPr/>
          </p:nvSpPr>
          <p:spPr bwMode="auto">
            <a:xfrm>
              <a:off x="2919" y="3171"/>
              <a:ext cx="245" cy="277"/>
            </a:xfrm>
            <a:prstGeom prst="rect">
              <a:avLst/>
            </a:prstGeom>
            <a:noFill/>
            <a:ln w="9525">
              <a:noFill/>
              <a:miter lim="800000"/>
            </a:ln>
          </p:spPr>
          <p:txBody>
            <a:bodyPr>
              <a:spAutoFit/>
            </a:bodyPr>
            <a:lstStyle/>
            <a:p>
              <a:pPr>
                <a:spcBef>
                  <a:spcPct val="50000"/>
                </a:spcBef>
              </a:pPr>
              <a:r>
                <a:rPr lang="en-US" sz="1200"/>
                <a:t>3, 11</a:t>
              </a:r>
              <a:endParaRPr lang="en-US" sz="1200"/>
            </a:p>
          </p:txBody>
        </p:sp>
        <p:sp>
          <p:nvSpPr>
            <p:cNvPr id="16543" name="Text Box 67"/>
            <p:cNvSpPr txBox="1">
              <a:spLocks noChangeArrowheads="1"/>
            </p:cNvSpPr>
            <p:nvPr/>
          </p:nvSpPr>
          <p:spPr bwMode="auto">
            <a:xfrm>
              <a:off x="3186" y="3169"/>
              <a:ext cx="246" cy="277"/>
            </a:xfrm>
            <a:prstGeom prst="rect">
              <a:avLst/>
            </a:prstGeom>
            <a:noFill/>
            <a:ln w="9525">
              <a:noFill/>
              <a:miter lim="800000"/>
            </a:ln>
          </p:spPr>
          <p:txBody>
            <a:bodyPr>
              <a:spAutoFit/>
            </a:bodyPr>
            <a:lstStyle/>
            <a:p>
              <a:pPr>
                <a:spcBef>
                  <a:spcPct val="50000"/>
                </a:spcBef>
              </a:pPr>
              <a:r>
                <a:rPr lang="en-US" sz="1200"/>
                <a:t>4, 10</a:t>
              </a:r>
              <a:endParaRPr lang="en-US" sz="1200"/>
            </a:p>
          </p:txBody>
        </p:sp>
        <p:sp>
          <p:nvSpPr>
            <p:cNvPr id="16544" name="Text Box 68"/>
            <p:cNvSpPr txBox="1">
              <a:spLocks noChangeArrowheads="1"/>
            </p:cNvSpPr>
            <p:nvPr/>
          </p:nvSpPr>
          <p:spPr bwMode="auto">
            <a:xfrm>
              <a:off x="3469" y="3169"/>
              <a:ext cx="196" cy="277"/>
            </a:xfrm>
            <a:prstGeom prst="rect">
              <a:avLst/>
            </a:prstGeom>
            <a:noFill/>
            <a:ln w="9525">
              <a:noFill/>
              <a:miter lim="800000"/>
            </a:ln>
          </p:spPr>
          <p:txBody>
            <a:bodyPr>
              <a:spAutoFit/>
            </a:bodyPr>
            <a:lstStyle/>
            <a:p>
              <a:pPr>
                <a:spcBef>
                  <a:spcPct val="50000"/>
                </a:spcBef>
              </a:pPr>
              <a:r>
                <a:rPr lang="en-US" sz="1200"/>
                <a:t>5, 9</a:t>
              </a:r>
              <a:endParaRPr lang="en-US" sz="1200"/>
            </a:p>
          </p:txBody>
        </p:sp>
        <p:sp>
          <p:nvSpPr>
            <p:cNvPr id="16545" name="Text Box 69"/>
            <p:cNvSpPr txBox="1">
              <a:spLocks noChangeArrowheads="1"/>
            </p:cNvSpPr>
            <p:nvPr/>
          </p:nvSpPr>
          <p:spPr bwMode="auto">
            <a:xfrm>
              <a:off x="3698" y="3151"/>
              <a:ext cx="196" cy="278"/>
            </a:xfrm>
            <a:prstGeom prst="rect">
              <a:avLst/>
            </a:prstGeom>
            <a:noFill/>
            <a:ln w="9525">
              <a:noFill/>
              <a:miter lim="800000"/>
            </a:ln>
          </p:spPr>
          <p:txBody>
            <a:bodyPr>
              <a:spAutoFit/>
            </a:bodyPr>
            <a:lstStyle/>
            <a:p>
              <a:pPr>
                <a:spcBef>
                  <a:spcPct val="50000"/>
                </a:spcBef>
              </a:pPr>
              <a:r>
                <a:rPr lang="en-US" sz="1200"/>
                <a:t>6, 8</a:t>
              </a:r>
              <a:endParaRPr lang="en-US" sz="1200"/>
            </a:p>
          </p:txBody>
        </p:sp>
        <p:sp>
          <p:nvSpPr>
            <p:cNvPr id="16546" name="Text Box 70"/>
            <p:cNvSpPr txBox="1">
              <a:spLocks noChangeArrowheads="1"/>
            </p:cNvSpPr>
            <p:nvPr/>
          </p:nvSpPr>
          <p:spPr bwMode="auto">
            <a:xfrm>
              <a:off x="3856" y="3152"/>
              <a:ext cx="168" cy="167"/>
            </a:xfrm>
            <a:prstGeom prst="rect">
              <a:avLst/>
            </a:prstGeom>
            <a:noFill/>
            <a:ln w="9525">
              <a:noFill/>
              <a:miter lim="800000"/>
            </a:ln>
          </p:spPr>
          <p:txBody>
            <a:bodyPr>
              <a:spAutoFit/>
            </a:bodyPr>
            <a:lstStyle/>
            <a:p>
              <a:pPr>
                <a:spcBef>
                  <a:spcPct val="50000"/>
                </a:spcBef>
              </a:pPr>
              <a:r>
                <a:rPr lang="en-US" sz="1200"/>
                <a:t>7</a:t>
              </a:r>
              <a:endParaRPr lang="en-US" sz="1200"/>
            </a:p>
          </p:txBody>
        </p:sp>
      </p:grpSp>
      <p:sp>
        <p:nvSpPr>
          <p:cNvPr id="63566" name="Line 78"/>
          <p:cNvSpPr>
            <a:spLocks noChangeShapeType="1"/>
          </p:cNvSpPr>
          <p:nvPr/>
        </p:nvSpPr>
        <p:spPr bwMode="auto">
          <a:xfrm flipV="1">
            <a:off x="3382963" y="3779838"/>
            <a:ext cx="0" cy="1406525"/>
          </a:xfrm>
          <a:prstGeom prst="line">
            <a:avLst/>
          </a:prstGeom>
          <a:noFill/>
          <a:ln w="9525">
            <a:solidFill>
              <a:schemeClr val="bg2"/>
            </a:solidFill>
            <a:round/>
          </a:ln>
        </p:spPr>
        <p:txBody>
          <a:bodyPr/>
          <a:lstStyle/>
          <a:p>
            <a:endParaRPr lang="en-IN"/>
          </a:p>
        </p:txBody>
      </p:sp>
      <p:sp>
        <p:nvSpPr>
          <p:cNvPr id="63570" name="Line 82"/>
          <p:cNvSpPr>
            <a:spLocks noChangeShapeType="1"/>
          </p:cNvSpPr>
          <p:nvPr/>
        </p:nvSpPr>
        <p:spPr bwMode="auto">
          <a:xfrm flipV="1">
            <a:off x="1933575" y="2959100"/>
            <a:ext cx="2159000" cy="1588"/>
          </a:xfrm>
          <a:prstGeom prst="line">
            <a:avLst/>
          </a:prstGeom>
          <a:noFill/>
          <a:ln w="9525">
            <a:solidFill>
              <a:schemeClr val="bg2"/>
            </a:solidFill>
            <a:round/>
          </a:ln>
        </p:spPr>
        <p:txBody>
          <a:bodyPr/>
          <a:lstStyle/>
          <a:p>
            <a:endParaRPr lang="en-IN"/>
          </a:p>
        </p:txBody>
      </p:sp>
      <p:sp>
        <p:nvSpPr>
          <p:cNvPr id="63573" name="Line 85"/>
          <p:cNvSpPr>
            <a:spLocks noChangeShapeType="1"/>
          </p:cNvSpPr>
          <p:nvPr/>
        </p:nvSpPr>
        <p:spPr bwMode="auto">
          <a:xfrm>
            <a:off x="1482725" y="3094038"/>
            <a:ext cx="3089275" cy="0"/>
          </a:xfrm>
          <a:prstGeom prst="line">
            <a:avLst/>
          </a:prstGeom>
          <a:noFill/>
          <a:ln w="9525">
            <a:solidFill>
              <a:schemeClr val="bg2"/>
            </a:solidFill>
            <a:round/>
          </a:ln>
        </p:spPr>
        <p:txBody>
          <a:bodyPr/>
          <a:lstStyle/>
          <a:p>
            <a:endParaRPr lang="en-IN"/>
          </a:p>
        </p:txBody>
      </p:sp>
      <p:sp>
        <p:nvSpPr>
          <p:cNvPr id="63578" name="Line 90"/>
          <p:cNvSpPr>
            <a:spLocks noChangeShapeType="1"/>
          </p:cNvSpPr>
          <p:nvPr/>
        </p:nvSpPr>
        <p:spPr bwMode="auto">
          <a:xfrm>
            <a:off x="1146175" y="3427413"/>
            <a:ext cx="3438525" cy="0"/>
          </a:xfrm>
          <a:prstGeom prst="line">
            <a:avLst/>
          </a:prstGeom>
          <a:noFill/>
          <a:ln w="9525">
            <a:solidFill>
              <a:schemeClr val="bg2"/>
            </a:solidFill>
            <a:round/>
          </a:ln>
        </p:spPr>
        <p:txBody>
          <a:bodyPr/>
          <a:lstStyle/>
          <a:p>
            <a:endParaRPr lang="en-IN"/>
          </a:p>
        </p:txBody>
      </p:sp>
      <p:sp>
        <p:nvSpPr>
          <p:cNvPr id="63583" name="Line 95"/>
          <p:cNvSpPr>
            <a:spLocks noChangeShapeType="1"/>
          </p:cNvSpPr>
          <p:nvPr/>
        </p:nvSpPr>
        <p:spPr bwMode="auto">
          <a:xfrm flipV="1">
            <a:off x="1017588" y="3875088"/>
            <a:ext cx="3709987" cy="4762"/>
          </a:xfrm>
          <a:prstGeom prst="line">
            <a:avLst/>
          </a:prstGeom>
          <a:noFill/>
          <a:ln w="9525">
            <a:solidFill>
              <a:schemeClr val="bg2"/>
            </a:solidFill>
            <a:round/>
          </a:ln>
        </p:spPr>
        <p:txBody>
          <a:bodyPr/>
          <a:lstStyle/>
          <a:p>
            <a:endParaRPr lang="en-IN"/>
          </a:p>
        </p:txBody>
      </p:sp>
      <p:sp>
        <p:nvSpPr>
          <p:cNvPr id="63588" name="Line 100"/>
          <p:cNvSpPr>
            <a:spLocks noChangeShapeType="1"/>
          </p:cNvSpPr>
          <p:nvPr/>
        </p:nvSpPr>
        <p:spPr bwMode="auto">
          <a:xfrm>
            <a:off x="1139825" y="4341813"/>
            <a:ext cx="3517900" cy="0"/>
          </a:xfrm>
          <a:prstGeom prst="line">
            <a:avLst/>
          </a:prstGeom>
          <a:noFill/>
          <a:ln w="9525">
            <a:solidFill>
              <a:schemeClr val="bg2"/>
            </a:solidFill>
            <a:round/>
          </a:ln>
        </p:spPr>
        <p:txBody>
          <a:bodyPr/>
          <a:lstStyle/>
          <a:p>
            <a:endParaRPr lang="en-IN"/>
          </a:p>
        </p:txBody>
      </p:sp>
      <p:sp>
        <p:nvSpPr>
          <p:cNvPr id="63593" name="Line 105"/>
          <p:cNvSpPr>
            <a:spLocks noChangeShapeType="1"/>
          </p:cNvSpPr>
          <p:nvPr/>
        </p:nvSpPr>
        <p:spPr bwMode="auto">
          <a:xfrm>
            <a:off x="1476375" y="4668838"/>
            <a:ext cx="3108325" cy="0"/>
          </a:xfrm>
          <a:prstGeom prst="line">
            <a:avLst/>
          </a:prstGeom>
          <a:noFill/>
          <a:ln w="9525">
            <a:solidFill>
              <a:schemeClr val="bg2"/>
            </a:solidFill>
            <a:round/>
          </a:ln>
        </p:spPr>
        <p:txBody>
          <a:bodyPr/>
          <a:lstStyle/>
          <a:p>
            <a:endParaRPr lang="en-IN"/>
          </a:p>
        </p:txBody>
      </p:sp>
      <p:sp>
        <p:nvSpPr>
          <p:cNvPr id="63598" name="Line 110"/>
          <p:cNvSpPr>
            <a:spLocks noChangeShapeType="1"/>
          </p:cNvSpPr>
          <p:nvPr/>
        </p:nvSpPr>
        <p:spPr bwMode="auto">
          <a:xfrm>
            <a:off x="1930400" y="4795838"/>
            <a:ext cx="2324100" cy="0"/>
          </a:xfrm>
          <a:prstGeom prst="line">
            <a:avLst/>
          </a:prstGeom>
          <a:noFill/>
          <a:ln w="9525">
            <a:solidFill>
              <a:schemeClr val="bg2"/>
            </a:solidFill>
            <a:round/>
          </a:ln>
        </p:spPr>
        <p:txBody>
          <a:bodyPr/>
          <a:lstStyle/>
          <a:p>
            <a:endParaRPr lang="en-IN"/>
          </a:p>
        </p:txBody>
      </p:sp>
      <p:sp>
        <p:nvSpPr>
          <p:cNvPr id="63602" name="Line 114"/>
          <p:cNvSpPr>
            <a:spLocks noChangeShapeType="1"/>
          </p:cNvSpPr>
          <p:nvPr/>
        </p:nvSpPr>
        <p:spPr bwMode="auto">
          <a:xfrm flipV="1">
            <a:off x="1012825" y="2195513"/>
            <a:ext cx="3175" cy="1679575"/>
          </a:xfrm>
          <a:prstGeom prst="line">
            <a:avLst/>
          </a:prstGeom>
          <a:noFill/>
          <a:ln w="9525">
            <a:solidFill>
              <a:schemeClr val="bg2"/>
            </a:solidFill>
            <a:round/>
          </a:ln>
        </p:spPr>
        <p:txBody>
          <a:bodyPr/>
          <a:lstStyle/>
          <a:p>
            <a:endParaRPr lang="en-IN"/>
          </a:p>
        </p:txBody>
      </p:sp>
      <p:sp>
        <p:nvSpPr>
          <p:cNvPr id="63603" name="Line 115"/>
          <p:cNvSpPr>
            <a:spLocks noChangeShapeType="1"/>
          </p:cNvSpPr>
          <p:nvPr/>
        </p:nvSpPr>
        <p:spPr bwMode="auto">
          <a:xfrm flipV="1">
            <a:off x="2851150" y="2200275"/>
            <a:ext cx="3175" cy="1679575"/>
          </a:xfrm>
          <a:prstGeom prst="line">
            <a:avLst/>
          </a:prstGeom>
          <a:noFill/>
          <a:ln w="9525">
            <a:solidFill>
              <a:schemeClr val="bg2"/>
            </a:solidFill>
            <a:round/>
          </a:ln>
        </p:spPr>
        <p:txBody>
          <a:bodyPr/>
          <a:lstStyle/>
          <a:p>
            <a:endParaRPr lang="en-IN"/>
          </a:p>
        </p:txBody>
      </p:sp>
      <p:sp>
        <p:nvSpPr>
          <p:cNvPr id="63604" name="Line 116"/>
          <p:cNvSpPr>
            <a:spLocks noChangeShapeType="1"/>
          </p:cNvSpPr>
          <p:nvPr/>
        </p:nvSpPr>
        <p:spPr bwMode="auto">
          <a:xfrm>
            <a:off x="1012825" y="2706688"/>
            <a:ext cx="1836738" cy="0"/>
          </a:xfrm>
          <a:prstGeom prst="line">
            <a:avLst/>
          </a:prstGeom>
          <a:noFill/>
          <a:ln w="9525">
            <a:solidFill>
              <a:schemeClr val="tx1"/>
            </a:solidFill>
            <a:round/>
            <a:headEnd type="triangle" w="med" len="med"/>
            <a:tailEnd type="triangle" w="med" len="med"/>
          </a:ln>
        </p:spPr>
        <p:txBody>
          <a:bodyPr/>
          <a:lstStyle/>
          <a:p>
            <a:endParaRPr lang="en-IN"/>
          </a:p>
        </p:txBody>
      </p:sp>
      <p:sp>
        <p:nvSpPr>
          <p:cNvPr id="63605" name="Text Box 117"/>
          <p:cNvSpPr txBox="1">
            <a:spLocks noChangeArrowheads="1"/>
          </p:cNvSpPr>
          <p:nvPr/>
        </p:nvSpPr>
        <p:spPr bwMode="auto">
          <a:xfrm>
            <a:off x="1595438" y="2403475"/>
            <a:ext cx="719137" cy="366713"/>
          </a:xfrm>
          <a:prstGeom prst="rect">
            <a:avLst/>
          </a:prstGeom>
          <a:noFill/>
          <a:ln w="9525">
            <a:noFill/>
            <a:miter lim="800000"/>
          </a:ln>
        </p:spPr>
        <p:txBody>
          <a:bodyPr>
            <a:spAutoFit/>
          </a:bodyPr>
          <a:lstStyle/>
          <a:p>
            <a:pPr>
              <a:spcBef>
                <a:spcPct val="50000"/>
              </a:spcBef>
            </a:pPr>
            <a:r>
              <a:rPr lang="en-US"/>
              <a:t>50 </a:t>
            </a:r>
            <a:r>
              <a:rPr lang="en-US">
                <a:cs typeface="Arial" panose="02080604020202020204" pitchFamily="34" charset="0"/>
              </a:rPr>
              <a:t>Ø</a:t>
            </a:r>
            <a:endParaRPr lang="en-US">
              <a:cs typeface="Arial" panose="02080604020202020204" pitchFamily="34" charset="0"/>
            </a:endParaRPr>
          </a:p>
        </p:txBody>
      </p:sp>
      <p:sp>
        <p:nvSpPr>
          <p:cNvPr id="63606" name="Line 118"/>
          <p:cNvSpPr>
            <a:spLocks noChangeShapeType="1"/>
          </p:cNvSpPr>
          <p:nvPr/>
        </p:nvSpPr>
        <p:spPr bwMode="auto">
          <a:xfrm>
            <a:off x="3378200" y="4970463"/>
            <a:ext cx="0" cy="1887537"/>
          </a:xfrm>
          <a:prstGeom prst="line">
            <a:avLst/>
          </a:prstGeom>
          <a:noFill/>
          <a:ln w="9525">
            <a:solidFill>
              <a:schemeClr val="bg2"/>
            </a:solidFill>
            <a:round/>
          </a:ln>
        </p:spPr>
        <p:txBody>
          <a:bodyPr/>
          <a:lstStyle/>
          <a:p>
            <a:endParaRPr lang="en-IN"/>
          </a:p>
        </p:txBody>
      </p:sp>
      <p:sp>
        <p:nvSpPr>
          <p:cNvPr id="63607" name="Line 119"/>
          <p:cNvSpPr>
            <a:spLocks noChangeShapeType="1"/>
          </p:cNvSpPr>
          <p:nvPr/>
        </p:nvSpPr>
        <p:spPr bwMode="auto">
          <a:xfrm>
            <a:off x="4456113" y="4973638"/>
            <a:ext cx="0" cy="1887537"/>
          </a:xfrm>
          <a:prstGeom prst="line">
            <a:avLst/>
          </a:prstGeom>
          <a:noFill/>
          <a:ln w="9525">
            <a:solidFill>
              <a:schemeClr val="bg2"/>
            </a:solidFill>
            <a:round/>
          </a:ln>
        </p:spPr>
        <p:txBody>
          <a:bodyPr/>
          <a:lstStyle/>
          <a:p>
            <a:endParaRPr lang="en-IN"/>
          </a:p>
        </p:txBody>
      </p:sp>
      <p:sp>
        <p:nvSpPr>
          <p:cNvPr id="63608" name="Line 120"/>
          <p:cNvSpPr>
            <a:spLocks noChangeShapeType="1"/>
          </p:cNvSpPr>
          <p:nvPr/>
        </p:nvSpPr>
        <p:spPr bwMode="auto">
          <a:xfrm>
            <a:off x="3378200" y="5084763"/>
            <a:ext cx="1077913" cy="0"/>
          </a:xfrm>
          <a:prstGeom prst="line">
            <a:avLst/>
          </a:prstGeom>
          <a:noFill/>
          <a:ln w="9525">
            <a:solidFill>
              <a:schemeClr val="tx1"/>
            </a:solidFill>
            <a:round/>
            <a:headEnd type="triangle" w="med" len="med"/>
            <a:tailEnd type="triangle" w="med" len="med"/>
          </a:ln>
        </p:spPr>
        <p:txBody>
          <a:bodyPr/>
          <a:lstStyle/>
          <a:p>
            <a:endParaRPr lang="en-IN"/>
          </a:p>
        </p:txBody>
      </p:sp>
      <p:sp>
        <p:nvSpPr>
          <p:cNvPr id="63610" name="Text Box 122"/>
          <p:cNvSpPr txBox="1">
            <a:spLocks noChangeArrowheads="1"/>
          </p:cNvSpPr>
          <p:nvPr/>
        </p:nvSpPr>
        <p:spPr bwMode="auto">
          <a:xfrm>
            <a:off x="3232150" y="1143000"/>
            <a:ext cx="2849563" cy="825500"/>
          </a:xfrm>
          <a:prstGeom prst="rect">
            <a:avLst/>
          </a:prstGeom>
          <a:solidFill>
            <a:srgbClr val="FFCC00"/>
          </a:solidFill>
          <a:ln w="9525">
            <a:noFill/>
            <a:miter lim="800000"/>
          </a:ln>
        </p:spPr>
        <p:txBody>
          <a:bodyPr>
            <a:spAutoFit/>
          </a:bodyPr>
          <a:lstStyle/>
          <a:p>
            <a:pPr>
              <a:spcBef>
                <a:spcPct val="50000"/>
              </a:spcBef>
            </a:pPr>
            <a:r>
              <a:rPr lang="en-US" sz="1600" b="1">
                <a:solidFill>
                  <a:schemeClr val="accent2"/>
                </a:solidFill>
              </a:rPr>
              <a:t>Incline the T.V. till the distance between the end projectors is 30 mm</a:t>
            </a:r>
            <a:endParaRPr lang="en-US" sz="1600" b="1">
              <a:solidFill>
                <a:schemeClr val="accent2"/>
              </a:solidFill>
              <a:cs typeface="Arial" panose="02080604020202020204" pitchFamily="34" charset="0"/>
            </a:endParaRPr>
          </a:p>
        </p:txBody>
      </p:sp>
      <p:sp>
        <p:nvSpPr>
          <p:cNvPr id="63611" name="Text Box 123"/>
          <p:cNvSpPr txBox="1">
            <a:spLocks noChangeArrowheads="1"/>
          </p:cNvSpPr>
          <p:nvPr/>
        </p:nvSpPr>
        <p:spPr bwMode="auto">
          <a:xfrm>
            <a:off x="3721100" y="5032375"/>
            <a:ext cx="630238" cy="366713"/>
          </a:xfrm>
          <a:prstGeom prst="rect">
            <a:avLst/>
          </a:prstGeom>
          <a:noFill/>
          <a:ln w="9525">
            <a:noFill/>
            <a:miter lim="800000"/>
          </a:ln>
        </p:spPr>
        <p:txBody>
          <a:bodyPr>
            <a:spAutoFit/>
          </a:bodyPr>
          <a:lstStyle/>
          <a:p>
            <a:pPr>
              <a:spcBef>
                <a:spcPct val="50000"/>
              </a:spcBef>
            </a:pPr>
            <a:r>
              <a:rPr lang="en-US"/>
              <a:t>30 </a:t>
            </a:r>
            <a:endParaRPr lang="en-US">
              <a:cs typeface="Arial" panose="02080604020202020204" pitchFamily="34" charset="0"/>
            </a:endParaRPr>
          </a:p>
        </p:txBody>
      </p:sp>
      <p:sp>
        <p:nvSpPr>
          <p:cNvPr id="63612" name="Line 124"/>
          <p:cNvSpPr>
            <a:spLocks noChangeShapeType="1"/>
          </p:cNvSpPr>
          <p:nvPr/>
        </p:nvSpPr>
        <p:spPr bwMode="auto">
          <a:xfrm flipV="1">
            <a:off x="3455988" y="3343275"/>
            <a:ext cx="0" cy="1941513"/>
          </a:xfrm>
          <a:prstGeom prst="line">
            <a:avLst/>
          </a:prstGeom>
          <a:noFill/>
          <a:ln w="9525">
            <a:solidFill>
              <a:schemeClr val="bg2"/>
            </a:solidFill>
            <a:round/>
          </a:ln>
        </p:spPr>
        <p:txBody>
          <a:bodyPr/>
          <a:lstStyle/>
          <a:p>
            <a:endParaRPr lang="en-IN"/>
          </a:p>
        </p:txBody>
      </p:sp>
      <p:sp>
        <p:nvSpPr>
          <p:cNvPr id="63613" name="Line 125"/>
          <p:cNvSpPr>
            <a:spLocks noChangeShapeType="1"/>
          </p:cNvSpPr>
          <p:nvPr/>
        </p:nvSpPr>
        <p:spPr bwMode="auto">
          <a:xfrm flipV="1">
            <a:off x="3659188" y="3011488"/>
            <a:ext cx="0" cy="2547937"/>
          </a:xfrm>
          <a:prstGeom prst="line">
            <a:avLst/>
          </a:prstGeom>
          <a:noFill/>
          <a:ln w="9525">
            <a:solidFill>
              <a:schemeClr val="bg2"/>
            </a:solidFill>
            <a:round/>
          </a:ln>
        </p:spPr>
        <p:txBody>
          <a:bodyPr/>
          <a:lstStyle/>
          <a:p>
            <a:endParaRPr lang="en-IN"/>
          </a:p>
        </p:txBody>
      </p:sp>
      <p:sp>
        <p:nvSpPr>
          <p:cNvPr id="63614" name="Line 126"/>
          <p:cNvSpPr>
            <a:spLocks noChangeShapeType="1"/>
          </p:cNvSpPr>
          <p:nvPr/>
        </p:nvSpPr>
        <p:spPr bwMode="auto">
          <a:xfrm flipV="1">
            <a:off x="3914775" y="2949575"/>
            <a:ext cx="0" cy="2986088"/>
          </a:xfrm>
          <a:prstGeom prst="line">
            <a:avLst/>
          </a:prstGeom>
          <a:noFill/>
          <a:ln w="9525">
            <a:solidFill>
              <a:schemeClr val="bg2"/>
            </a:solidFill>
            <a:round/>
          </a:ln>
        </p:spPr>
        <p:txBody>
          <a:bodyPr/>
          <a:lstStyle/>
          <a:p>
            <a:endParaRPr lang="en-IN"/>
          </a:p>
        </p:txBody>
      </p:sp>
      <p:sp>
        <p:nvSpPr>
          <p:cNvPr id="63615" name="Line 127"/>
          <p:cNvSpPr>
            <a:spLocks noChangeShapeType="1"/>
          </p:cNvSpPr>
          <p:nvPr/>
        </p:nvSpPr>
        <p:spPr bwMode="auto">
          <a:xfrm flipV="1">
            <a:off x="4179888" y="3011488"/>
            <a:ext cx="0" cy="3297237"/>
          </a:xfrm>
          <a:prstGeom prst="line">
            <a:avLst/>
          </a:prstGeom>
          <a:noFill/>
          <a:ln w="9525">
            <a:solidFill>
              <a:schemeClr val="bg2"/>
            </a:solidFill>
            <a:round/>
          </a:ln>
        </p:spPr>
        <p:txBody>
          <a:bodyPr/>
          <a:lstStyle/>
          <a:p>
            <a:endParaRPr lang="en-IN"/>
          </a:p>
        </p:txBody>
      </p:sp>
      <p:sp>
        <p:nvSpPr>
          <p:cNvPr id="63617" name="Line 129"/>
          <p:cNvSpPr>
            <a:spLocks noChangeShapeType="1"/>
          </p:cNvSpPr>
          <p:nvPr/>
        </p:nvSpPr>
        <p:spPr bwMode="auto">
          <a:xfrm flipV="1">
            <a:off x="4373563" y="3343275"/>
            <a:ext cx="0" cy="3230563"/>
          </a:xfrm>
          <a:prstGeom prst="line">
            <a:avLst/>
          </a:prstGeom>
          <a:noFill/>
          <a:ln w="9525">
            <a:solidFill>
              <a:schemeClr val="bg2"/>
            </a:solidFill>
            <a:round/>
          </a:ln>
        </p:spPr>
        <p:txBody>
          <a:bodyPr/>
          <a:lstStyle/>
          <a:p>
            <a:endParaRPr lang="en-IN"/>
          </a:p>
        </p:txBody>
      </p:sp>
      <p:sp>
        <p:nvSpPr>
          <p:cNvPr id="63618" name="Line 130"/>
          <p:cNvSpPr>
            <a:spLocks noChangeShapeType="1"/>
          </p:cNvSpPr>
          <p:nvPr/>
        </p:nvSpPr>
        <p:spPr bwMode="auto">
          <a:xfrm flipV="1">
            <a:off x="4452938" y="3779838"/>
            <a:ext cx="0" cy="2903537"/>
          </a:xfrm>
          <a:prstGeom prst="line">
            <a:avLst/>
          </a:prstGeom>
          <a:noFill/>
          <a:ln w="9525">
            <a:solidFill>
              <a:schemeClr val="bg2"/>
            </a:solidFill>
            <a:round/>
          </a:ln>
        </p:spPr>
        <p:txBody>
          <a:bodyPr/>
          <a:lstStyle/>
          <a:p>
            <a:endParaRPr lang="en-IN"/>
          </a:p>
        </p:txBody>
      </p:sp>
      <p:sp>
        <p:nvSpPr>
          <p:cNvPr id="63619" name="Oval 131"/>
          <p:cNvSpPr>
            <a:spLocks noChangeArrowheads="1"/>
          </p:cNvSpPr>
          <p:nvPr/>
        </p:nvSpPr>
        <p:spPr bwMode="auto">
          <a:xfrm>
            <a:off x="3354388" y="38481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621" name="Oval 133"/>
          <p:cNvSpPr>
            <a:spLocks noChangeArrowheads="1"/>
          </p:cNvSpPr>
          <p:nvPr/>
        </p:nvSpPr>
        <p:spPr bwMode="auto">
          <a:xfrm>
            <a:off x="3427413" y="34036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622" name="Oval 134"/>
          <p:cNvSpPr>
            <a:spLocks noChangeArrowheads="1"/>
          </p:cNvSpPr>
          <p:nvPr/>
        </p:nvSpPr>
        <p:spPr bwMode="auto">
          <a:xfrm>
            <a:off x="3630613" y="30686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3623" name="Oval 135"/>
          <p:cNvSpPr>
            <a:spLocks noChangeArrowheads="1"/>
          </p:cNvSpPr>
          <p:nvPr/>
        </p:nvSpPr>
        <p:spPr bwMode="auto">
          <a:xfrm>
            <a:off x="3890963" y="29352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3624" name="Oval 136"/>
          <p:cNvSpPr>
            <a:spLocks noChangeArrowheads="1"/>
          </p:cNvSpPr>
          <p:nvPr/>
        </p:nvSpPr>
        <p:spPr bwMode="auto">
          <a:xfrm>
            <a:off x="4156075" y="3070225"/>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63625" name="Oval 137"/>
          <p:cNvSpPr>
            <a:spLocks noChangeArrowheads="1"/>
          </p:cNvSpPr>
          <p:nvPr/>
        </p:nvSpPr>
        <p:spPr bwMode="auto">
          <a:xfrm>
            <a:off x="4348163" y="34036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626" name="Oval 138"/>
          <p:cNvSpPr>
            <a:spLocks noChangeArrowheads="1"/>
          </p:cNvSpPr>
          <p:nvPr/>
        </p:nvSpPr>
        <p:spPr bwMode="auto">
          <a:xfrm>
            <a:off x="4429125" y="385603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63627" name="Oval 139"/>
          <p:cNvSpPr>
            <a:spLocks noChangeArrowheads="1"/>
          </p:cNvSpPr>
          <p:nvPr/>
        </p:nvSpPr>
        <p:spPr bwMode="auto">
          <a:xfrm>
            <a:off x="4349750" y="431800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63628" name="Oval 140"/>
          <p:cNvSpPr>
            <a:spLocks noChangeArrowheads="1"/>
          </p:cNvSpPr>
          <p:nvPr/>
        </p:nvSpPr>
        <p:spPr bwMode="auto">
          <a:xfrm>
            <a:off x="4156075" y="4657725"/>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63629" name="Oval 141"/>
          <p:cNvSpPr>
            <a:spLocks noChangeArrowheads="1"/>
          </p:cNvSpPr>
          <p:nvPr/>
        </p:nvSpPr>
        <p:spPr bwMode="auto">
          <a:xfrm>
            <a:off x="3925888" y="635952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630" name="Oval 142"/>
          <p:cNvSpPr>
            <a:spLocks noChangeArrowheads="1"/>
          </p:cNvSpPr>
          <p:nvPr/>
        </p:nvSpPr>
        <p:spPr bwMode="auto">
          <a:xfrm>
            <a:off x="3633788" y="464502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631" name="Oval 143"/>
          <p:cNvSpPr>
            <a:spLocks noChangeArrowheads="1"/>
          </p:cNvSpPr>
          <p:nvPr/>
        </p:nvSpPr>
        <p:spPr bwMode="auto">
          <a:xfrm>
            <a:off x="3430588" y="43180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632" name="Oval 144"/>
          <p:cNvSpPr>
            <a:spLocks noChangeArrowheads="1"/>
          </p:cNvSpPr>
          <p:nvPr/>
        </p:nvSpPr>
        <p:spPr bwMode="auto">
          <a:xfrm>
            <a:off x="3890963" y="477202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633" name="Oval 145"/>
          <p:cNvSpPr>
            <a:spLocks noChangeArrowheads="1"/>
          </p:cNvSpPr>
          <p:nvPr/>
        </p:nvSpPr>
        <p:spPr bwMode="auto">
          <a:xfrm>
            <a:off x="3378200" y="2959100"/>
            <a:ext cx="1074738" cy="1836738"/>
          </a:xfrm>
          <a:prstGeom prst="ellipse">
            <a:avLst/>
          </a:prstGeom>
          <a:solidFill>
            <a:schemeClr val="accent1">
              <a:alpha val="0"/>
            </a:schemeClr>
          </a:solidFill>
          <a:ln w="22225">
            <a:solidFill>
              <a:schemeClr val="tx1"/>
            </a:solidFill>
            <a:round/>
          </a:ln>
        </p:spPr>
        <p:txBody>
          <a:bodyPr wrap="none" anchor="ctr"/>
          <a:lstStyle/>
          <a:p>
            <a:endParaRPr lang="en-IN"/>
          </a:p>
        </p:txBody>
      </p:sp>
      <p:sp>
        <p:nvSpPr>
          <p:cNvPr id="63647" name="Text Box 159"/>
          <p:cNvSpPr txBox="1">
            <a:spLocks noChangeArrowheads="1"/>
          </p:cNvSpPr>
          <p:nvPr/>
        </p:nvSpPr>
        <p:spPr bwMode="auto">
          <a:xfrm>
            <a:off x="3063875" y="3667125"/>
            <a:ext cx="431800" cy="304800"/>
          </a:xfrm>
          <a:prstGeom prst="rect">
            <a:avLst/>
          </a:prstGeom>
          <a:noFill/>
          <a:ln w="9525">
            <a:noFill/>
            <a:miter lim="800000"/>
          </a:ln>
        </p:spPr>
        <p:txBody>
          <a:bodyPr>
            <a:spAutoFit/>
          </a:bodyPr>
          <a:lstStyle/>
          <a:p>
            <a:r>
              <a:rPr lang="en-US" sz="1400"/>
              <a:t>1</a:t>
            </a:r>
            <a:r>
              <a:rPr lang="en-US" sz="1400" baseline="-25000"/>
              <a:t>1</a:t>
            </a:r>
            <a:r>
              <a:rPr lang="en-US" sz="1400"/>
              <a:t>’</a:t>
            </a:r>
            <a:endParaRPr lang="en-US"/>
          </a:p>
        </p:txBody>
      </p:sp>
      <p:sp>
        <p:nvSpPr>
          <p:cNvPr id="63648" name="Text Box 160"/>
          <p:cNvSpPr txBox="1">
            <a:spLocks noChangeArrowheads="1"/>
          </p:cNvSpPr>
          <p:nvPr/>
        </p:nvSpPr>
        <p:spPr bwMode="auto">
          <a:xfrm>
            <a:off x="3138488" y="3197225"/>
            <a:ext cx="431800" cy="304800"/>
          </a:xfrm>
          <a:prstGeom prst="rect">
            <a:avLst/>
          </a:prstGeom>
          <a:noFill/>
          <a:ln w="9525">
            <a:noFill/>
            <a:miter lim="800000"/>
          </a:ln>
        </p:spPr>
        <p:txBody>
          <a:bodyPr>
            <a:spAutoFit/>
          </a:bodyPr>
          <a:lstStyle/>
          <a:p>
            <a:r>
              <a:rPr lang="en-US" sz="1400"/>
              <a:t>2</a:t>
            </a:r>
            <a:r>
              <a:rPr lang="en-US" sz="1400" baseline="-25000"/>
              <a:t>1</a:t>
            </a:r>
            <a:r>
              <a:rPr lang="en-US" sz="1400"/>
              <a:t>’</a:t>
            </a:r>
            <a:endParaRPr lang="en-US"/>
          </a:p>
        </p:txBody>
      </p:sp>
      <p:sp>
        <p:nvSpPr>
          <p:cNvPr id="63649" name="Text Box 161"/>
          <p:cNvSpPr txBox="1">
            <a:spLocks noChangeArrowheads="1"/>
          </p:cNvSpPr>
          <p:nvPr/>
        </p:nvSpPr>
        <p:spPr bwMode="auto">
          <a:xfrm>
            <a:off x="3354388" y="2822575"/>
            <a:ext cx="431800" cy="304800"/>
          </a:xfrm>
          <a:prstGeom prst="rect">
            <a:avLst/>
          </a:prstGeom>
          <a:noFill/>
          <a:ln w="9525">
            <a:noFill/>
            <a:miter lim="800000"/>
          </a:ln>
        </p:spPr>
        <p:txBody>
          <a:bodyPr>
            <a:spAutoFit/>
          </a:bodyPr>
          <a:lstStyle/>
          <a:p>
            <a:r>
              <a:rPr lang="en-US" sz="1400"/>
              <a:t>3</a:t>
            </a:r>
            <a:r>
              <a:rPr lang="en-US" sz="1400" baseline="-25000"/>
              <a:t>1</a:t>
            </a:r>
            <a:r>
              <a:rPr lang="en-US" sz="1400"/>
              <a:t>’</a:t>
            </a:r>
            <a:endParaRPr lang="en-US"/>
          </a:p>
        </p:txBody>
      </p:sp>
      <p:sp>
        <p:nvSpPr>
          <p:cNvPr id="63650" name="Text Box 162"/>
          <p:cNvSpPr txBox="1">
            <a:spLocks noChangeArrowheads="1"/>
          </p:cNvSpPr>
          <p:nvPr/>
        </p:nvSpPr>
        <p:spPr bwMode="auto">
          <a:xfrm>
            <a:off x="3733800" y="2655888"/>
            <a:ext cx="431800" cy="304800"/>
          </a:xfrm>
          <a:prstGeom prst="rect">
            <a:avLst/>
          </a:prstGeom>
          <a:noFill/>
          <a:ln w="9525">
            <a:noFill/>
            <a:miter lim="800000"/>
          </a:ln>
        </p:spPr>
        <p:txBody>
          <a:bodyPr>
            <a:spAutoFit/>
          </a:bodyPr>
          <a:lstStyle/>
          <a:p>
            <a:r>
              <a:rPr lang="en-US" sz="1400"/>
              <a:t>4</a:t>
            </a:r>
            <a:r>
              <a:rPr lang="en-US" sz="1400" baseline="-25000"/>
              <a:t>1</a:t>
            </a:r>
            <a:r>
              <a:rPr lang="en-US" sz="1400"/>
              <a:t>’</a:t>
            </a:r>
            <a:endParaRPr lang="en-US"/>
          </a:p>
        </p:txBody>
      </p:sp>
      <p:sp>
        <p:nvSpPr>
          <p:cNvPr id="63651" name="Text Box 163"/>
          <p:cNvSpPr txBox="1">
            <a:spLocks noChangeArrowheads="1"/>
          </p:cNvSpPr>
          <p:nvPr/>
        </p:nvSpPr>
        <p:spPr bwMode="auto">
          <a:xfrm>
            <a:off x="4092575" y="2859088"/>
            <a:ext cx="431800" cy="304800"/>
          </a:xfrm>
          <a:prstGeom prst="rect">
            <a:avLst/>
          </a:prstGeom>
          <a:noFill/>
          <a:ln w="9525">
            <a:noFill/>
            <a:miter lim="800000"/>
          </a:ln>
        </p:spPr>
        <p:txBody>
          <a:bodyPr>
            <a:spAutoFit/>
          </a:bodyPr>
          <a:lstStyle/>
          <a:p>
            <a:r>
              <a:rPr lang="en-US" sz="1400"/>
              <a:t>5</a:t>
            </a:r>
            <a:r>
              <a:rPr lang="en-US" sz="1400" baseline="-25000"/>
              <a:t>1</a:t>
            </a:r>
            <a:r>
              <a:rPr lang="en-US" sz="1400"/>
              <a:t>’</a:t>
            </a:r>
            <a:endParaRPr lang="en-US"/>
          </a:p>
        </p:txBody>
      </p:sp>
      <p:sp>
        <p:nvSpPr>
          <p:cNvPr id="63652" name="Text Box 164"/>
          <p:cNvSpPr txBox="1">
            <a:spLocks noChangeArrowheads="1"/>
          </p:cNvSpPr>
          <p:nvPr/>
        </p:nvSpPr>
        <p:spPr bwMode="auto">
          <a:xfrm>
            <a:off x="4295775" y="3197225"/>
            <a:ext cx="431800" cy="304800"/>
          </a:xfrm>
          <a:prstGeom prst="rect">
            <a:avLst/>
          </a:prstGeom>
          <a:noFill/>
          <a:ln w="9525">
            <a:noFill/>
            <a:miter lim="800000"/>
          </a:ln>
        </p:spPr>
        <p:txBody>
          <a:bodyPr>
            <a:spAutoFit/>
          </a:bodyPr>
          <a:lstStyle/>
          <a:p>
            <a:r>
              <a:rPr lang="en-US" sz="1400"/>
              <a:t>6</a:t>
            </a:r>
            <a:r>
              <a:rPr lang="en-US" sz="1400" baseline="-25000"/>
              <a:t>1</a:t>
            </a:r>
            <a:r>
              <a:rPr lang="en-US" sz="1400"/>
              <a:t>’</a:t>
            </a:r>
            <a:endParaRPr lang="en-US"/>
          </a:p>
        </p:txBody>
      </p:sp>
      <p:sp>
        <p:nvSpPr>
          <p:cNvPr id="63653" name="Text Box 165"/>
          <p:cNvSpPr txBox="1">
            <a:spLocks noChangeArrowheads="1"/>
          </p:cNvSpPr>
          <p:nvPr/>
        </p:nvSpPr>
        <p:spPr bwMode="auto">
          <a:xfrm>
            <a:off x="4400550" y="3649663"/>
            <a:ext cx="431800" cy="304800"/>
          </a:xfrm>
          <a:prstGeom prst="rect">
            <a:avLst/>
          </a:prstGeom>
          <a:noFill/>
          <a:ln w="9525">
            <a:noFill/>
            <a:miter lim="800000"/>
          </a:ln>
        </p:spPr>
        <p:txBody>
          <a:bodyPr>
            <a:spAutoFit/>
          </a:bodyPr>
          <a:lstStyle/>
          <a:p>
            <a:r>
              <a:rPr lang="en-US" sz="1400"/>
              <a:t>7</a:t>
            </a:r>
            <a:r>
              <a:rPr lang="en-US" sz="1400" baseline="-25000"/>
              <a:t>1</a:t>
            </a:r>
            <a:r>
              <a:rPr lang="en-US" sz="1400"/>
              <a:t>’</a:t>
            </a:r>
            <a:endParaRPr lang="en-US"/>
          </a:p>
        </p:txBody>
      </p:sp>
      <p:sp>
        <p:nvSpPr>
          <p:cNvPr id="63654" name="Text Box 166"/>
          <p:cNvSpPr txBox="1">
            <a:spLocks noChangeArrowheads="1"/>
          </p:cNvSpPr>
          <p:nvPr/>
        </p:nvSpPr>
        <p:spPr bwMode="auto">
          <a:xfrm>
            <a:off x="4337050" y="4189413"/>
            <a:ext cx="431800" cy="304800"/>
          </a:xfrm>
          <a:prstGeom prst="rect">
            <a:avLst/>
          </a:prstGeom>
          <a:noFill/>
          <a:ln w="9525">
            <a:noFill/>
            <a:miter lim="800000"/>
          </a:ln>
        </p:spPr>
        <p:txBody>
          <a:bodyPr>
            <a:spAutoFit/>
          </a:bodyPr>
          <a:lstStyle/>
          <a:p>
            <a:r>
              <a:rPr lang="en-US" sz="1400"/>
              <a:t>8</a:t>
            </a:r>
            <a:r>
              <a:rPr lang="en-US" sz="1400" baseline="-25000"/>
              <a:t>1</a:t>
            </a:r>
            <a:r>
              <a:rPr lang="en-US" sz="1400"/>
              <a:t>’</a:t>
            </a:r>
            <a:endParaRPr lang="en-US"/>
          </a:p>
        </p:txBody>
      </p:sp>
      <p:sp>
        <p:nvSpPr>
          <p:cNvPr id="63655" name="Text Box 167"/>
          <p:cNvSpPr txBox="1">
            <a:spLocks noChangeArrowheads="1"/>
          </p:cNvSpPr>
          <p:nvPr/>
        </p:nvSpPr>
        <p:spPr bwMode="auto">
          <a:xfrm>
            <a:off x="4152900" y="4505325"/>
            <a:ext cx="431800" cy="304800"/>
          </a:xfrm>
          <a:prstGeom prst="rect">
            <a:avLst/>
          </a:prstGeom>
          <a:noFill/>
          <a:ln w="9525">
            <a:noFill/>
            <a:miter lim="800000"/>
          </a:ln>
        </p:spPr>
        <p:txBody>
          <a:bodyPr>
            <a:spAutoFit/>
          </a:bodyPr>
          <a:lstStyle/>
          <a:p>
            <a:r>
              <a:rPr lang="en-US" sz="1400"/>
              <a:t>9</a:t>
            </a:r>
            <a:r>
              <a:rPr lang="en-US" sz="1400" baseline="-25000"/>
              <a:t>1</a:t>
            </a:r>
            <a:r>
              <a:rPr lang="en-US" sz="1400"/>
              <a:t>’</a:t>
            </a:r>
            <a:endParaRPr lang="en-US"/>
          </a:p>
        </p:txBody>
      </p:sp>
      <p:sp>
        <p:nvSpPr>
          <p:cNvPr id="63656" name="Text Box 168"/>
          <p:cNvSpPr txBox="1">
            <a:spLocks noChangeArrowheads="1"/>
          </p:cNvSpPr>
          <p:nvPr/>
        </p:nvSpPr>
        <p:spPr bwMode="auto">
          <a:xfrm>
            <a:off x="3727450" y="4741863"/>
            <a:ext cx="527050" cy="304800"/>
          </a:xfrm>
          <a:prstGeom prst="rect">
            <a:avLst/>
          </a:prstGeom>
          <a:noFill/>
          <a:ln w="9525">
            <a:noFill/>
            <a:miter lim="800000"/>
          </a:ln>
        </p:spPr>
        <p:txBody>
          <a:bodyPr>
            <a:spAutoFit/>
          </a:bodyPr>
          <a:lstStyle/>
          <a:p>
            <a:r>
              <a:rPr lang="en-US" sz="1400"/>
              <a:t>10</a:t>
            </a:r>
            <a:r>
              <a:rPr lang="en-US" sz="1400" baseline="-25000"/>
              <a:t>1</a:t>
            </a:r>
            <a:r>
              <a:rPr lang="en-US" sz="1400"/>
              <a:t>’</a:t>
            </a:r>
            <a:endParaRPr lang="en-US"/>
          </a:p>
        </p:txBody>
      </p:sp>
      <p:sp>
        <p:nvSpPr>
          <p:cNvPr id="63657" name="Text Box 169"/>
          <p:cNvSpPr txBox="1">
            <a:spLocks noChangeArrowheads="1"/>
          </p:cNvSpPr>
          <p:nvPr/>
        </p:nvSpPr>
        <p:spPr bwMode="auto">
          <a:xfrm>
            <a:off x="3181350" y="4516438"/>
            <a:ext cx="527050" cy="304800"/>
          </a:xfrm>
          <a:prstGeom prst="rect">
            <a:avLst/>
          </a:prstGeom>
          <a:noFill/>
          <a:ln w="9525">
            <a:noFill/>
            <a:miter lim="800000"/>
          </a:ln>
        </p:spPr>
        <p:txBody>
          <a:bodyPr>
            <a:spAutoFit/>
          </a:bodyPr>
          <a:lstStyle/>
          <a:p>
            <a:r>
              <a:rPr lang="en-US" sz="1400"/>
              <a:t>11</a:t>
            </a:r>
            <a:r>
              <a:rPr lang="en-US" sz="1400" baseline="-25000"/>
              <a:t>1</a:t>
            </a:r>
            <a:r>
              <a:rPr lang="en-US" sz="1400"/>
              <a:t>’</a:t>
            </a:r>
            <a:endParaRPr lang="en-US"/>
          </a:p>
        </p:txBody>
      </p:sp>
      <p:sp>
        <p:nvSpPr>
          <p:cNvPr id="63658" name="Text Box 170"/>
          <p:cNvSpPr txBox="1">
            <a:spLocks noChangeArrowheads="1"/>
          </p:cNvSpPr>
          <p:nvPr/>
        </p:nvSpPr>
        <p:spPr bwMode="auto">
          <a:xfrm>
            <a:off x="3003550" y="4167188"/>
            <a:ext cx="527050" cy="304800"/>
          </a:xfrm>
          <a:prstGeom prst="rect">
            <a:avLst/>
          </a:prstGeom>
          <a:noFill/>
          <a:ln w="9525">
            <a:noFill/>
            <a:miter lim="800000"/>
          </a:ln>
        </p:spPr>
        <p:txBody>
          <a:bodyPr>
            <a:spAutoFit/>
          </a:bodyPr>
          <a:lstStyle/>
          <a:p>
            <a:r>
              <a:rPr lang="en-US" sz="1400"/>
              <a:t>12</a:t>
            </a:r>
            <a:r>
              <a:rPr lang="en-US" sz="1400" baseline="-25000"/>
              <a:t>1</a:t>
            </a:r>
            <a:r>
              <a:rPr lang="en-US" sz="1400"/>
              <a:t>’</a:t>
            </a:r>
            <a:endParaRPr lang="en-US"/>
          </a:p>
        </p:txBody>
      </p:sp>
      <p:grpSp>
        <p:nvGrpSpPr>
          <p:cNvPr id="5" name="Group 197"/>
          <p:cNvGrpSpPr/>
          <p:nvPr/>
        </p:nvGrpSpPr>
        <p:grpSpPr bwMode="auto">
          <a:xfrm>
            <a:off x="5516563" y="2667000"/>
            <a:ext cx="1654175" cy="2709863"/>
            <a:chOff x="3356" y="1400"/>
            <a:chExt cx="1042" cy="1707"/>
          </a:xfrm>
        </p:grpSpPr>
        <p:sp>
          <p:nvSpPr>
            <p:cNvPr id="16507" name="Oval 171"/>
            <p:cNvSpPr>
              <a:spLocks noChangeArrowheads="1"/>
            </p:cNvSpPr>
            <p:nvPr/>
          </p:nvSpPr>
          <p:spPr bwMode="auto">
            <a:xfrm>
              <a:off x="3507" y="2232"/>
              <a:ext cx="29" cy="29"/>
            </a:xfrm>
            <a:prstGeom prst="ellipse">
              <a:avLst/>
            </a:prstGeom>
            <a:solidFill>
              <a:srgbClr val="FFFF00"/>
            </a:solidFill>
            <a:ln w="9525">
              <a:solidFill>
                <a:schemeClr val="tx1"/>
              </a:solidFill>
              <a:round/>
            </a:ln>
          </p:spPr>
          <p:txBody>
            <a:bodyPr wrap="none" anchor="ctr"/>
            <a:lstStyle/>
            <a:p>
              <a:endParaRPr lang="en-IN"/>
            </a:p>
          </p:txBody>
        </p:sp>
        <p:sp>
          <p:nvSpPr>
            <p:cNvPr id="16508" name="Oval 172"/>
            <p:cNvSpPr>
              <a:spLocks noChangeArrowheads="1"/>
            </p:cNvSpPr>
            <p:nvPr/>
          </p:nvSpPr>
          <p:spPr bwMode="auto">
            <a:xfrm>
              <a:off x="3553" y="1952"/>
              <a:ext cx="29" cy="29"/>
            </a:xfrm>
            <a:prstGeom prst="ellipse">
              <a:avLst/>
            </a:prstGeom>
            <a:solidFill>
              <a:srgbClr val="FFFF00"/>
            </a:solidFill>
            <a:ln w="9525">
              <a:solidFill>
                <a:schemeClr val="tx1"/>
              </a:solidFill>
              <a:round/>
            </a:ln>
          </p:spPr>
          <p:txBody>
            <a:bodyPr wrap="none" anchor="ctr"/>
            <a:lstStyle/>
            <a:p>
              <a:endParaRPr lang="en-IN"/>
            </a:p>
          </p:txBody>
        </p:sp>
        <p:sp>
          <p:nvSpPr>
            <p:cNvPr id="16509" name="Oval 173"/>
            <p:cNvSpPr>
              <a:spLocks noChangeArrowheads="1"/>
            </p:cNvSpPr>
            <p:nvPr/>
          </p:nvSpPr>
          <p:spPr bwMode="auto">
            <a:xfrm>
              <a:off x="3681" y="1741"/>
              <a:ext cx="29" cy="29"/>
            </a:xfrm>
            <a:prstGeom prst="ellipse">
              <a:avLst/>
            </a:prstGeom>
            <a:solidFill>
              <a:srgbClr val="FFFF00"/>
            </a:solidFill>
            <a:ln w="9525">
              <a:solidFill>
                <a:schemeClr val="tx1"/>
              </a:solidFill>
              <a:round/>
            </a:ln>
          </p:spPr>
          <p:txBody>
            <a:bodyPr wrap="none" anchor="ctr"/>
            <a:lstStyle/>
            <a:p>
              <a:endParaRPr lang="en-IN"/>
            </a:p>
          </p:txBody>
        </p:sp>
        <p:sp>
          <p:nvSpPr>
            <p:cNvPr id="16510" name="Oval 174"/>
            <p:cNvSpPr>
              <a:spLocks noChangeArrowheads="1"/>
            </p:cNvSpPr>
            <p:nvPr/>
          </p:nvSpPr>
          <p:spPr bwMode="auto">
            <a:xfrm>
              <a:off x="3845" y="1657"/>
              <a:ext cx="29" cy="29"/>
            </a:xfrm>
            <a:prstGeom prst="ellipse">
              <a:avLst/>
            </a:prstGeom>
            <a:solidFill>
              <a:srgbClr val="FFFF00"/>
            </a:solidFill>
            <a:ln w="9525">
              <a:solidFill>
                <a:schemeClr val="tx1"/>
              </a:solidFill>
              <a:round/>
            </a:ln>
          </p:spPr>
          <p:txBody>
            <a:bodyPr wrap="none" anchor="ctr"/>
            <a:lstStyle/>
            <a:p>
              <a:endParaRPr lang="en-IN"/>
            </a:p>
          </p:txBody>
        </p:sp>
        <p:sp>
          <p:nvSpPr>
            <p:cNvPr id="16511" name="Oval 175"/>
            <p:cNvSpPr>
              <a:spLocks noChangeArrowheads="1"/>
            </p:cNvSpPr>
            <p:nvPr/>
          </p:nvSpPr>
          <p:spPr bwMode="auto">
            <a:xfrm>
              <a:off x="4012" y="1742"/>
              <a:ext cx="29" cy="29"/>
            </a:xfrm>
            <a:prstGeom prst="ellipse">
              <a:avLst/>
            </a:prstGeom>
            <a:solidFill>
              <a:srgbClr val="FFFF00"/>
            </a:solidFill>
            <a:ln w="9525">
              <a:solidFill>
                <a:schemeClr val="tx1"/>
              </a:solidFill>
              <a:round/>
            </a:ln>
          </p:spPr>
          <p:txBody>
            <a:bodyPr wrap="none" anchor="ctr"/>
            <a:lstStyle/>
            <a:p>
              <a:endParaRPr lang="en-IN"/>
            </a:p>
          </p:txBody>
        </p:sp>
        <p:sp>
          <p:nvSpPr>
            <p:cNvPr id="16512" name="Oval 176"/>
            <p:cNvSpPr>
              <a:spLocks noChangeArrowheads="1"/>
            </p:cNvSpPr>
            <p:nvPr/>
          </p:nvSpPr>
          <p:spPr bwMode="auto">
            <a:xfrm>
              <a:off x="4133" y="1952"/>
              <a:ext cx="29" cy="29"/>
            </a:xfrm>
            <a:prstGeom prst="ellipse">
              <a:avLst/>
            </a:prstGeom>
            <a:solidFill>
              <a:srgbClr val="FFFF00"/>
            </a:solidFill>
            <a:ln w="9525">
              <a:solidFill>
                <a:schemeClr val="tx1"/>
              </a:solidFill>
              <a:round/>
            </a:ln>
          </p:spPr>
          <p:txBody>
            <a:bodyPr wrap="none" anchor="ctr"/>
            <a:lstStyle/>
            <a:p>
              <a:endParaRPr lang="en-IN"/>
            </a:p>
          </p:txBody>
        </p:sp>
        <p:sp>
          <p:nvSpPr>
            <p:cNvPr id="16513" name="Oval 177"/>
            <p:cNvSpPr>
              <a:spLocks noChangeArrowheads="1"/>
            </p:cNvSpPr>
            <p:nvPr/>
          </p:nvSpPr>
          <p:spPr bwMode="auto">
            <a:xfrm>
              <a:off x="4184" y="2237"/>
              <a:ext cx="29" cy="29"/>
            </a:xfrm>
            <a:prstGeom prst="ellipse">
              <a:avLst/>
            </a:prstGeom>
            <a:solidFill>
              <a:srgbClr val="FFFF00"/>
            </a:solidFill>
            <a:ln w="9525">
              <a:solidFill>
                <a:schemeClr val="tx1"/>
              </a:solidFill>
              <a:round/>
            </a:ln>
          </p:spPr>
          <p:txBody>
            <a:bodyPr wrap="none" anchor="ctr"/>
            <a:lstStyle/>
            <a:p>
              <a:endParaRPr lang="en-IN"/>
            </a:p>
          </p:txBody>
        </p:sp>
        <p:sp>
          <p:nvSpPr>
            <p:cNvPr id="16514" name="Oval 178"/>
            <p:cNvSpPr>
              <a:spLocks noChangeArrowheads="1"/>
            </p:cNvSpPr>
            <p:nvPr/>
          </p:nvSpPr>
          <p:spPr bwMode="auto">
            <a:xfrm>
              <a:off x="4134" y="2528"/>
              <a:ext cx="29" cy="29"/>
            </a:xfrm>
            <a:prstGeom prst="ellipse">
              <a:avLst/>
            </a:prstGeom>
            <a:solidFill>
              <a:srgbClr val="FFFF00"/>
            </a:solidFill>
            <a:ln w="9525">
              <a:solidFill>
                <a:schemeClr val="tx1"/>
              </a:solidFill>
              <a:round/>
            </a:ln>
          </p:spPr>
          <p:txBody>
            <a:bodyPr wrap="none" anchor="ctr"/>
            <a:lstStyle/>
            <a:p>
              <a:endParaRPr lang="en-IN"/>
            </a:p>
          </p:txBody>
        </p:sp>
        <p:sp>
          <p:nvSpPr>
            <p:cNvPr id="16515" name="Oval 179"/>
            <p:cNvSpPr>
              <a:spLocks noChangeArrowheads="1"/>
            </p:cNvSpPr>
            <p:nvPr/>
          </p:nvSpPr>
          <p:spPr bwMode="auto">
            <a:xfrm>
              <a:off x="4012" y="2742"/>
              <a:ext cx="29" cy="29"/>
            </a:xfrm>
            <a:prstGeom prst="ellipse">
              <a:avLst/>
            </a:prstGeom>
            <a:solidFill>
              <a:srgbClr val="FFFF00"/>
            </a:solidFill>
            <a:ln w="9525">
              <a:solidFill>
                <a:schemeClr val="tx1"/>
              </a:solidFill>
              <a:round/>
            </a:ln>
          </p:spPr>
          <p:txBody>
            <a:bodyPr wrap="none" anchor="ctr"/>
            <a:lstStyle/>
            <a:p>
              <a:endParaRPr lang="en-IN"/>
            </a:p>
          </p:txBody>
        </p:sp>
        <p:sp>
          <p:nvSpPr>
            <p:cNvPr id="16516" name="Oval 180"/>
            <p:cNvSpPr>
              <a:spLocks noChangeArrowheads="1"/>
            </p:cNvSpPr>
            <p:nvPr/>
          </p:nvSpPr>
          <p:spPr bwMode="auto">
            <a:xfrm>
              <a:off x="3683" y="2734"/>
              <a:ext cx="29" cy="29"/>
            </a:xfrm>
            <a:prstGeom prst="ellipse">
              <a:avLst/>
            </a:prstGeom>
            <a:solidFill>
              <a:srgbClr val="FFFF00"/>
            </a:solidFill>
            <a:ln w="9525">
              <a:solidFill>
                <a:schemeClr val="tx1"/>
              </a:solidFill>
              <a:round/>
            </a:ln>
          </p:spPr>
          <p:txBody>
            <a:bodyPr wrap="none" anchor="ctr"/>
            <a:lstStyle/>
            <a:p>
              <a:endParaRPr lang="en-IN"/>
            </a:p>
          </p:txBody>
        </p:sp>
        <p:sp>
          <p:nvSpPr>
            <p:cNvPr id="16517" name="Oval 181"/>
            <p:cNvSpPr>
              <a:spLocks noChangeArrowheads="1"/>
            </p:cNvSpPr>
            <p:nvPr/>
          </p:nvSpPr>
          <p:spPr bwMode="auto">
            <a:xfrm>
              <a:off x="3555" y="2528"/>
              <a:ext cx="29" cy="29"/>
            </a:xfrm>
            <a:prstGeom prst="ellipse">
              <a:avLst/>
            </a:prstGeom>
            <a:solidFill>
              <a:srgbClr val="FFFF00"/>
            </a:solidFill>
            <a:ln w="9525">
              <a:solidFill>
                <a:schemeClr val="tx1"/>
              </a:solidFill>
              <a:round/>
            </a:ln>
          </p:spPr>
          <p:txBody>
            <a:bodyPr wrap="none" anchor="ctr"/>
            <a:lstStyle/>
            <a:p>
              <a:endParaRPr lang="en-IN"/>
            </a:p>
          </p:txBody>
        </p:sp>
        <p:sp>
          <p:nvSpPr>
            <p:cNvPr id="16518" name="Oval 182"/>
            <p:cNvSpPr>
              <a:spLocks noChangeArrowheads="1"/>
            </p:cNvSpPr>
            <p:nvPr/>
          </p:nvSpPr>
          <p:spPr bwMode="auto">
            <a:xfrm>
              <a:off x="3845" y="2814"/>
              <a:ext cx="29" cy="29"/>
            </a:xfrm>
            <a:prstGeom prst="ellipse">
              <a:avLst/>
            </a:prstGeom>
            <a:solidFill>
              <a:srgbClr val="FFFF00"/>
            </a:solidFill>
            <a:ln w="9525">
              <a:solidFill>
                <a:schemeClr val="tx1"/>
              </a:solidFill>
              <a:round/>
            </a:ln>
          </p:spPr>
          <p:txBody>
            <a:bodyPr wrap="none" anchor="ctr"/>
            <a:lstStyle/>
            <a:p>
              <a:endParaRPr lang="en-IN"/>
            </a:p>
          </p:txBody>
        </p:sp>
        <p:sp>
          <p:nvSpPr>
            <p:cNvPr id="16519" name="Oval 183"/>
            <p:cNvSpPr>
              <a:spLocks noChangeArrowheads="1"/>
            </p:cNvSpPr>
            <p:nvPr/>
          </p:nvSpPr>
          <p:spPr bwMode="auto">
            <a:xfrm>
              <a:off x="3522" y="1672"/>
              <a:ext cx="677" cy="1157"/>
            </a:xfrm>
            <a:prstGeom prst="ellipse">
              <a:avLst/>
            </a:prstGeom>
            <a:solidFill>
              <a:schemeClr val="accent1">
                <a:alpha val="0"/>
              </a:schemeClr>
            </a:solidFill>
            <a:ln w="22225">
              <a:solidFill>
                <a:schemeClr val="tx1"/>
              </a:solidFill>
              <a:round/>
            </a:ln>
          </p:spPr>
          <p:txBody>
            <a:bodyPr wrap="none" anchor="ctr"/>
            <a:lstStyle/>
            <a:p>
              <a:endParaRPr lang="en-IN"/>
            </a:p>
          </p:txBody>
        </p:sp>
        <p:sp>
          <p:nvSpPr>
            <p:cNvPr id="16520" name="Text Box 184"/>
            <p:cNvSpPr txBox="1">
              <a:spLocks noChangeArrowheads="1"/>
            </p:cNvSpPr>
            <p:nvPr/>
          </p:nvSpPr>
          <p:spPr bwMode="auto">
            <a:xfrm rot="-5400000">
              <a:off x="3324" y="2118"/>
              <a:ext cx="272" cy="192"/>
            </a:xfrm>
            <a:prstGeom prst="rect">
              <a:avLst/>
            </a:prstGeom>
            <a:noFill/>
            <a:ln w="9525">
              <a:noFill/>
              <a:miter lim="800000"/>
            </a:ln>
          </p:spPr>
          <p:txBody>
            <a:bodyPr>
              <a:spAutoFit/>
            </a:bodyPr>
            <a:lstStyle/>
            <a:p>
              <a:r>
                <a:rPr lang="en-US" sz="1400"/>
                <a:t>1</a:t>
              </a:r>
              <a:r>
                <a:rPr lang="en-US" sz="1400" baseline="-25000"/>
                <a:t>1</a:t>
              </a:r>
              <a:r>
                <a:rPr lang="en-US" sz="1400"/>
                <a:t>’</a:t>
              </a:r>
              <a:endParaRPr lang="en-US"/>
            </a:p>
          </p:txBody>
        </p:sp>
        <p:sp>
          <p:nvSpPr>
            <p:cNvPr id="16521" name="Text Box 185"/>
            <p:cNvSpPr txBox="1">
              <a:spLocks noChangeArrowheads="1"/>
            </p:cNvSpPr>
            <p:nvPr/>
          </p:nvSpPr>
          <p:spPr bwMode="auto">
            <a:xfrm rot="-5400000">
              <a:off x="3341" y="1822"/>
              <a:ext cx="272" cy="192"/>
            </a:xfrm>
            <a:prstGeom prst="rect">
              <a:avLst/>
            </a:prstGeom>
            <a:noFill/>
            <a:ln w="9525">
              <a:noFill/>
              <a:miter lim="800000"/>
            </a:ln>
          </p:spPr>
          <p:txBody>
            <a:bodyPr>
              <a:spAutoFit/>
            </a:bodyPr>
            <a:lstStyle/>
            <a:p>
              <a:r>
                <a:rPr lang="en-US" sz="1400"/>
                <a:t>2</a:t>
              </a:r>
              <a:r>
                <a:rPr lang="en-US" sz="1400" baseline="-25000"/>
                <a:t>1</a:t>
              </a:r>
              <a:r>
                <a:rPr lang="en-US" sz="1400"/>
                <a:t>’</a:t>
              </a:r>
              <a:endParaRPr lang="en-US"/>
            </a:p>
          </p:txBody>
        </p:sp>
        <p:sp>
          <p:nvSpPr>
            <p:cNvPr id="16522" name="Text Box 186"/>
            <p:cNvSpPr txBox="1">
              <a:spLocks noChangeArrowheads="1"/>
            </p:cNvSpPr>
            <p:nvPr/>
          </p:nvSpPr>
          <p:spPr bwMode="auto">
            <a:xfrm rot="-5400000">
              <a:off x="3507" y="1586"/>
              <a:ext cx="272" cy="192"/>
            </a:xfrm>
            <a:prstGeom prst="rect">
              <a:avLst/>
            </a:prstGeom>
            <a:noFill/>
            <a:ln w="9525">
              <a:noFill/>
              <a:miter lim="800000"/>
            </a:ln>
          </p:spPr>
          <p:txBody>
            <a:bodyPr>
              <a:spAutoFit/>
            </a:bodyPr>
            <a:lstStyle/>
            <a:p>
              <a:r>
                <a:rPr lang="en-US" sz="1400"/>
                <a:t>3</a:t>
              </a:r>
              <a:r>
                <a:rPr lang="en-US" sz="1400" baseline="-25000"/>
                <a:t>1</a:t>
              </a:r>
              <a:r>
                <a:rPr lang="en-US" sz="1400"/>
                <a:t>’</a:t>
              </a:r>
              <a:endParaRPr lang="en-US"/>
            </a:p>
          </p:txBody>
        </p:sp>
        <p:sp>
          <p:nvSpPr>
            <p:cNvPr id="16523" name="Text Box 187"/>
            <p:cNvSpPr txBox="1">
              <a:spLocks noChangeArrowheads="1"/>
            </p:cNvSpPr>
            <p:nvPr/>
          </p:nvSpPr>
          <p:spPr bwMode="auto">
            <a:xfrm rot="-5400000">
              <a:off x="3709" y="1440"/>
              <a:ext cx="272" cy="192"/>
            </a:xfrm>
            <a:prstGeom prst="rect">
              <a:avLst/>
            </a:prstGeom>
            <a:noFill/>
            <a:ln w="9525">
              <a:noFill/>
              <a:miter lim="800000"/>
            </a:ln>
          </p:spPr>
          <p:txBody>
            <a:bodyPr>
              <a:spAutoFit/>
            </a:bodyPr>
            <a:lstStyle/>
            <a:p>
              <a:r>
                <a:rPr lang="en-US" sz="1400"/>
                <a:t>4</a:t>
              </a:r>
              <a:r>
                <a:rPr lang="en-US" sz="1400" baseline="-25000"/>
                <a:t>1</a:t>
              </a:r>
              <a:r>
                <a:rPr lang="en-US" sz="1400"/>
                <a:t>’</a:t>
              </a:r>
              <a:endParaRPr lang="en-US"/>
            </a:p>
          </p:txBody>
        </p:sp>
        <p:sp>
          <p:nvSpPr>
            <p:cNvPr id="16524" name="Text Box 188"/>
            <p:cNvSpPr txBox="1">
              <a:spLocks noChangeArrowheads="1"/>
            </p:cNvSpPr>
            <p:nvPr/>
          </p:nvSpPr>
          <p:spPr bwMode="auto">
            <a:xfrm rot="-5400000">
              <a:off x="3972" y="1554"/>
              <a:ext cx="272" cy="192"/>
            </a:xfrm>
            <a:prstGeom prst="rect">
              <a:avLst/>
            </a:prstGeom>
            <a:noFill/>
            <a:ln w="9525">
              <a:noFill/>
              <a:miter lim="800000"/>
            </a:ln>
          </p:spPr>
          <p:txBody>
            <a:bodyPr>
              <a:spAutoFit/>
            </a:bodyPr>
            <a:lstStyle/>
            <a:p>
              <a:r>
                <a:rPr lang="en-US" sz="1400"/>
                <a:t>5</a:t>
              </a:r>
              <a:r>
                <a:rPr lang="en-US" sz="1400" baseline="-25000"/>
                <a:t>1</a:t>
              </a:r>
              <a:r>
                <a:rPr lang="en-US" sz="1400"/>
                <a:t>’</a:t>
              </a:r>
              <a:endParaRPr lang="en-US"/>
            </a:p>
          </p:txBody>
        </p:sp>
        <p:sp>
          <p:nvSpPr>
            <p:cNvPr id="16525" name="Text Box 189"/>
            <p:cNvSpPr txBox="1">
              <a:spLocks noChangeArrowheads="1"/>
            </p:cNvSpPr>
            <p:nvPr/>
          </p:nvSpPr>
          <p:spPr bwMode="auto">
            <a:xfrm rot="-5400000">
              <a:off x="4100" y="1822"/>
              <a:ext cx="272" cy="192"/>
            </a:xfrm>
            <a:prstGeom prst="rect">
              <a:avLst/>
            </a:prstGeom>
            <a:noFill/>
            <a:ln w="9525">
              <a:noFill/>
              <a:miter lim="800000"/>
            </a:ln>
          </p:spPr>
          <p:txBody>
            <a:bodyPr>
              <a:spAutoFit/>
            </a:bodyPr>
            <a:lstStyle/>
            <a:p>
              <a:r>
                <a:rPr lang="en-US" sz="1400"/>
                <a:t>6</a:t>
              </a:r>
              <a:r>
                <a:rPr lang="en-US" sz="1400" baseline="-25000"/>
                <a:t>1</a:t>
              </a:r>
              <a:r>
                <a:rPr lang="en-US" sz="1400"/>
                <a:t>’</a:t>
              </a:r>
              <a:endParaRPr lang="en-US"/>
            </a:p>
          </p:txBody>
        </p:sp>
        <p:sp>
          <p:nvSpPr>
            <p:cNvPr id="16526" name="Text Box 190"/>
            <p:cNvSpPr txBox="1">
              <a:spLocks noChangeArrowheads="1"/>
            </p:cNvSpPr>
            <p:nvPr/>
          </p:nvSpPr>
          <p:spPr bwMode="auto">
            <a:xfrm rot="-5400000">
              <a:off x="4166" y="2107"/>
              <a:ext cx="272" cy="192"/>
            </a:xfrm>
            <a:prstGeom prst="rect">
              <a:avLst/>
            </a:prstGeom>
            <a:noFill/>
            <a:ln w="9525">
              <a:noFill/>
              <a:miter lim="800000"/>
            </a:ln>
          </p:spPr>
          <p:txBody>
            <a:bodyPr>
              <a:spAutoFit/>
            </a:bodyPr>
            <a:lstStyle/>
            <a:p>
              <a:r>
                <a:rPr lang="en-US" sz="1400"/>
                <a:t>7</a:t>
              </a:r>
              <a:r>
                <a:rPr lang="en-US" sz="1400" baseline="-25000"/>
                <a:t>1</a:t>
              </a:r>
              <a:r>
                <a:rPr lang="en-US" sz="1400"/>
                <a:t>’</a:t>
              </a:r>
              <a:endParaRPr lang="en-US"/>
            </a:p>
          </p:txBody>
        </p:sp>
        <p:sp>
          <p:nvSpPr>
            <p:cNvPr id="16527" name="Text Box 191"/>
            <p:cNvSpPr txBox="1">
              <a:spLocks noChangeArrowheads="1"/>
            </p:cNvSpPr>
            <p:nvPr/>
          </p:nvSpPr>
          <p:spPr bwMode="auto">
            <a:xfrm rot="-5400000">
              <a:off x="4126" y="2447"/>
              <a:ext cx="272" cy="192"/>
            </a:xfrm>
            <a:prstGeom prst="rect">
              <a:avLst/>
            </a:prstGeom>
            <a:noFill/>
            <a:ln w="9525">
              <a:noFill/>
              <a:miter lim="800000"/>
            </a:ln>
          </p:spPr>
          <p:txBody>
            <a:bodyPr>
              <a:spAutoFit/>
            </a:bodyPr>
            <a:lstStyle/>
            <a:p>
              <a:r>
                <a:rPr lang="en-US" sz="1400"/>
                <a:t>8</a:t>
              </a:r>
              <a:r>
                <a:rPr lang="en-US" sz="1400" baseline="-25000"/>
                <a:t>1</a:t>
              </a:r>
              <a:r>
                <a:rPr lang="en-US" sz="1400"/>
                <a:t>’</a:t>
              </a:r>
              <a:endParaRPr lang="en-US"/>
            </a:p>
          </p:txBody>
        </p:sp>
        <p:sp>
          <p:nvSpPr>
            <p:cNvPr id="16528" name="Text Box 192"/>
            <p:cNvSpPr txBox="1">
              <a:spLocks noChangeArrowheads="1"/>
            </p:cNvSpPr>
            <p:nvPr/>
          </p:nvSpPr>
          <p:spPr bwMode="auto">
            <a:xfrm rot="-5400000">
              <a:off x="3974" y="2731"/>
              <a:ext cx="272" cy="192"/>
            </a:xfrm>
            <a:prstGeom prst="rect">
              <a:avLst/>
            </a:prstGeom>
            <a:noFill/>
            <a:ln w="9525">
              <a:noFill/>
              <a:miter lim="800000"/>
            </a:ln>
          </p:spPr>
          <p:txBody>
            <a:bodyPr>
              <a:spAutoFit/>
            </a:bodyPr>
            <a:lstStyle/>
            <a:p>
              <a:r>
                <a:rPr lang="en-US" sz="1400"/>
                <a:t>9</a:t>
              </a:r>
              <a:r>
                <a:rPr lang="en-US" sz="1400" baseline="-25000"/>
                <a:t>1</a:t>
              </a:r>
              <a:r>
                <a:rPr lang="en-US" sz="1400"/>
                <a:t>’</a:t>
              </a:r>
              <a:endParaRPr lang="en-US"/>
            </a:p>
          </p:txBody>
        </p:sp>
        <p:sp>
          <p:nvSpPr>
            <p:cNvPr id="16529" name="Text Box 193"/>
            <p:cNvSpPr txBox="1">
              <a:spLocks noChangeArrowheads="1"/>
            </p:cNvSpPr>
            <p:nvPr/>
          </p:nvSpPr>
          <p:spPr bwMode="auto">
            <a:xfrm rot="-5400000">
              <a:off x="3687" y="2845"/>
              <a:ext cx="332" cy="192"/>
            </a:xfrm>
            <a:prstGeom prst="rect">
              <a:avLst/>
            </a:prstGeom>
            <a:noFill/>
            <a:ln w="9525">
              <a:noFill/>
              <a:miter lim="800000"/>
            </a:ln>
          </p:spPr>
          <p:txBody>
            <a:bodyPr>
              <a:spAutoFit/>
            </a:bodyPr>
            <a:lstStyle/>
            <a:p>
              <a:r>
                <a:rPr lang="en-US" sz="1400"/>
                <a:t>10</a:t>
              </a:r>
              <a:r>
                <a:rPr lang="en-US" sz="1400" baseline="-25000"/>
                <a:t>1</a:t>
              </a:r>
              <a:r>
                <a:rPr lang="en-US" sz="1400"/>
                <a:t>’</a:t>
              </a:r>
              <a:endParaRPr lang="en-US"/>
            </a:p>
          </p:txBody>
        </p:sp>
        <p:sp>
          <p:nvSpPr>
            <p:cNvPr id="16530" name="Text Box 194"/>
            <p:cNvSpPr txBox="1">
              <a:spLocks noChangeArrowheads="1"/>
            </p:cNvSpPr>
            <p:nvPr/>
          </p:nvSpPr>
          <p:spPr bwMode="auto">
            <a:xfrm rot="-5400000">
              <a:off x="3448" y="2727"/>
              <a:ext cx="332" cy="192"/>
            </a:xfrm>
            <a:prstGeom prst="rect">
              <a:avLst/>
            </a:prstGeom>
            <a:noFill/>
            <a:ln w="9525">
              <a:noFill/>
              <a:miter lim="800000"/>
            </a:ln>
          </p:spPr>
          <p:txBody>
            <a:bodyPr>
              <a:spAutoFit/>
            </a:bodyPr>
            <a:lstStyle/>
            <a:p>
              <a:r>
                <a:rPr lang="en-US" sz="1400"/>
                <a:t>11</a:t>
              </a:r>
              <a:r>
                <a:rPr lang="en-US" sz="1400" baseline="-25000"/>
                <a:t>1</a:t>
              </a:r>
              <a:r>
                <a:rPr lang="en-US" sz="1400"/>
                <a:t>’</a:t>
              </a:r>
              <a:endParaRPr lang="en-US"/>
            </a:p>
          </p:txBody>
        </p:sp>
        <p:sp>
          <p:nvSpPr>
            <p:cNvPr id="16531" name="Text Box 195"/>
            <p:cNvSpPr txBox="1">
              <a:spLocks noChangeArrowheads="1"/>
            </p:cNvSpPr>
            <p:nvPr/>
          </p:nvSpPr>
          <p:spPr bwMode="auto">
            <a:xfrm rot="-5400000">
              <a:off x="3286" y="2433"/>
              <a:ext cx="332" cy="192"/>
            </a:xfrm>
            <a:prstGeom prst="rect">
              <a:avLst/>
            </a:prstGeom>
            <a:noFill/>
            <a:ln w="9525">
              <a:noFill/>
              <a:miter lim="800000"/>
            </a:ln>
          </p:spPr>
          <p:txBody>
            <a:bodyPr>
              <a:spAutoFit/>
            </a:bodyPr>
            <a:lstStyle/>
            <a:p>
              <a:r>
                <a:rPr lang="en-US" sz="1400"/>
                <a:t>12</a:t>
              </a:r>
              <a:r>
                <a:rPr lang="en-US" sz="1400" baseline="-25000"/>
                <a:t>1</a:t>
              </a:r>
              <a:r>
                <a:rPr lang="en-US" sz="1400"/>
                <a:t>’</a:t>
              </a:r>
              <a:endParaRPr lang="en-US"/>
            </a:p>
          </p:txBody>
        </p:sp>
      </p:grpSp>
      <p:sp>
        <p:nvSpPr>
          <p:cNvPr id="63684" name="Text Box 196"/>
          <p:cNvSpPr txBox="1">
            <a:spLocks noChangeArrowheads="1"/>
          </p:cNvSpPr>
          <p:nvPr/>
        </p:nvSpPr>
        <p:spPr bwMode="auto">
          <a:xfrm>
            <a:off x="6292850" y="1143000"/>
            <a:ext cx="2849563" cy="825500"/>
          </a:xfrm>
          <a:prstGeom prst="rect">
            <a:avLst/>
          </a:prstGeom>
          <a:solidFill>
            <a:srgbClr val="FFCC00"/>
          </a:solidFill>
          <a:ln w="9525">
            <a:noFill/>
            <a:miter lim="800000"/>
          </a:ln>
        </p:spPr>
        <p:txBody>
          <a:bodyPr>
            <a:spAutoFit/>
          </a:bodyPr>
          <a:lstStyle/>
          <a:p>
            <a:pPr>
              <a:spcBef>
                <a:spcPct val="50000"/>
              </a:spcBef>
            </a:pPr>
            <a:r>
              <a:rPr lang="en-US" sz="1600" b="1">
                <a:solidFill>
                  <a:schemeClr val="accent2"/>
                </a:solidFill>
              </a:rPr>
              <a:t>Incline the F.V. till the major axis becomes horizontal</a:t>
            </a:r>
            <a:endParaRPr lang="en-US" sz="1600" b="1">
              <a:solidFill>
                <a:schemeClr val="accent2"/>
              </a:solidFill>
              <a:cs typeface="Arial" panose="02080604020202020204" pitchFamily="34" charset="0"/>
            </a:endParaRPr>
          </a:p>
        </p:txBody>
      </p:sp>
      <p:sp>
        <p:nvSpPr>
          <p:cNvPr id="63686" name="Line 198"/>
          <p:cNvSpPr>
            <a:spLocks noChangeShapeType="1"/>
          </p:cNvSpPr>
          <p:nvPr/>
        </p:nvSpPr>
        <p:spPr bwMode="auto">
          <a:xfrm>
            <a:off x="5429250" y="3990975"/>
            <a:ext cx="0" cy="1966913"/>
          </a:xfrm>
          <a:prstGeom prst="line">
            <a:avLst/>
          </a:prstGeom>
          <a:noFill/>
          <a:ln w="9525">
            <a:solidFill>
              <a:schemeClr val="bg2"/>
            </a:solidFill>
            <a:round/>
          </a:ln>
        </p:spPr>
        <p:txBody>
          <a:bodyPr/>
          <a:lstStyle/>
          <a:p>
            <a:endParaRPr lang="en-IN"/>
          </a:p>
        </p:txBody>
      </p:sp>
      <p:sp>
        <p:nvSpPr>
          <p:cNvPr id="63688" name="Line 200"/>
          <p:cNvSpPr>
            <a:spLocks noChangeShapeType="1"/>
          </p:cNvSpPr>
          <p:nvPr/>
        </p:nvSpPr>
        <p:spPr bwMode="auto">
          <a:xfrm>
            <a:off x="5553075" y="3735388"/>
            <a:ext cx="0" cy="2624137"/>
          </a:xfrm>
          <a:prstGeom prst="line">
            <a:avLst/>
          </a:prstGeom>
          <a:noFill/>
          <a:ln w="9525">
            <a:solidFill>
              <a:schemeClr val="bg2"/>
            </a:solidFill>
            <a:round/>
          </a:ln>
        </p:spPr>
        <p:txBody>
          <a:bodyPr/>
          <a:lstStyle/>
          <a:p>
            <a:endParaRPr lang="en-IN"/>
          </a:p>
        </p:txBody>
      </p:sp>
      <p:sp>
        <p:nvSpPr>
          <p:cNvPr id="63689" name="Line 201"/>
          <p:cNvSpPr>
            <a:spLocks noChangeShapeType="1"/>
          </p:cNvSpPr>
          <p:nvPr/>
        </p:nvSpPr>
        <p:spPr bwMode="auto">
          <a:xfrm>
            <a:off x="5880100" y="3538538"/>
            <a:ext cx="0" cy="3059112"/>
          </a:xfrm>
          <a:prstGeom prst="line">
            <a:avLst/>
          </a:prstGeom>
          <a:noFill/>
          <a:ln w="9525">
            <a:solidFill>
              <a:schemeClr val="bg2"/>
            </a:solidFill>
            <a:round/>
          </a:ln>
        </p:spPr>
        <p:txBody>
          <a:bodyPr/>
          <a:lstStyle/>
          <a:p>
            <a:endParaRPr lang="en-IN"/>
          </a:p>
        </p:txBody>
      </p:sp>
      <p:sp>
        <p:nvSpPr>
          <p:cNvPr id="63690" name="Line 202"/>
          <p:cNvSpPr>
            <a:spLocks noChangeShapeType="1"/>
          </p:cNvSpPr>
          <p:nvPr/>
        </p:nvSpPr>
        <p:spPr bwMode="auto">
          <a:xfrm>
            <a:off x="6354763" y="3452813"/>
            <a:ext cx="0" cy="3251200"/>
          </a:xfrm>
          <a:prstGeom prst="line">
            <a:avLst/>
          </a:prstGeom>
          <a:noFill/>
          <a:ln w="9525">
            <a:solidFill>
              <a:schemeClr val="bg2"/>
            </a:solidFill>
            <a:round/>
          </a:ln>
        </p:spPr>
        <p:txBody>
          <a:bodyPr/>
          <a:lstStyle/>
          <a:p>
            <a:endParaRPr lang="en-IN"/>
          </a:p>
        </p:txBody>
      </p:sp>
      <p:sp>
        <p:nvSpPr>
          <p:cNvPr id="63691" name="Line 203"/>
          <p:cNvSpPr>
            <a:spLocks noChangeShapeType="1"/>
          </p:cNvSpPr>
          <p:nvPr/>
        </p:nvSpPr>
        <p:spPr bwMode="auto">
          <a:xfrm>
            <a:off x="6794500" y="3525838"/>
            <a:ext cx="0" cy="3071812"/>
          </a:xfrm>
          <a:prstGeom prst="line">
            <a:avLst/>
          </a:prstGeom>
          <a:noFill/>
          <a:ln w="9525">
            <a:solidFill>
              <a:schemeClr val="bg2"/>
            </a:solidFill>
            <a:round/>
          </a:ln>
        </p:spPr>
        <p:txBody>
          <a:bodyPr/>
          <a:lstStyle/>
          <a:p>
            <a:endParaRPr lang="en-IN"/>
          </a:p>
        </p:txBody>
      </p:sp>
      <p:sp>
        <p:nvSpPr>
          <p:cNvPr id="63692" name="Line 204"/>
          <p:cNvSpPr>
            <a:spLocks noChangeShapeType="1"/>
          </p:cNvSpPr>
          <p:nvPr/>
        </p:nvSpPr>
        <p:spPr bwMode="auto">
          <a:xfrm>
            <a:off x="7129463" y="3725863"/>
            <a:ext cx="0" cy="2633662"/>
          </a:xfrm>
          <a:prstGeom prst="line">
            <a:avLst/>
          </a:prstGeom>
          <a:noFill/>
          <a:ln w="9525">
            <a:solidFill>
              <a:schemeClr val="bg2"/>
            </a:solidFill>
            <a:round/>
          </a:ln>
        </p:spPr>
        <p:txBody>
          <a:bodyPr/>
          <a:lstStyle/>
          <a:p>
            <a:endParaRPr lang="en-IN"/>
          </a:p>
        </p:txBody>
      </p:sp>
      <p:sp>
        <p:nvSpPr>
          <p:cNvPr id="63693" name="Line 205"/>
          <p:cNvSpPr>
            <a:spLocks noChangeShapeType="1"/>
          </p:cNvSpPr>
          <p:nvPr/>
        </p:nvSpPr>
        <p:spPr bwMode="auto">
          <a:xfrm>
            <a:off x="7267575" y="3995738"/>
            <a:ext cx="0" cy="1985962"/>
          </a:xfrm>
          <a:prstGeom prst="line">
            <a:avLst/>
          </a:prstGeom>
          <a:noFill/>
          <a:ln w="9525">
            <a:solidFill>
              <a:schemeClr val="bg2"/>
            </a:solidFill>
            <a:round/>
          </a:ln>
        </p:spPr>
        <p:txBody>
          <a:bodyPr/>
          <a:lstStyle/>
          <a:p>
            <a:endParaRPr lang="en-IN"/>
          </a:p>
        </p:txBody>
      </p:sp>
      <p:sp>
        <p:nvSpPr>
          <p:cNvPr id="63694" name="Line 206"/>
          <p:cNvSpPr>
            <a:spLocks noChangeShapeType="1"/>
          </p:cNvSpPr>
          <p:nvPr/>
        </p:nvSpPr>
        <p:spPr bwMode="auto">
          <a:xfrm>
            <a:off x="3378200" y="5186363"/>
            <a:ext cx="3244850" cy="0"/>
          </a:xfrm>
          <a:prstGeom prst="line">
            <a:avLst/>
          </a:prstGeom>
          <a:noFill/>
          <a:ln w="9525">
            <a:solidFill>
              <a:schemeClr val="bg2"/>
            </a:solidFill>
            <a:round/>
          </a:ln>
        </p:spPr>
        <p:txBody>
          <a:bodyPr/>
          <a:lstStyle/>
          <a:p>
            <a:endParaRPr lang="en-IN"/>
          </a:p>
        </p:txBody>
      </p:sp>
      <p:sp>
        <p:nvSpPr>
          <p:cNvPr id="63695" name="Line 207"/>
          <p:cNvSpPr>
            <a:spLocks noChangeShapeType="1"/>
          </p:cNvSpPr>
          <p:nvPr/>
        </p:nvSpPr>
        <p:spPr bwMode="auto">
          <a:xfrm flipV="1">
            <a:off x="3459163" y="5280025"/>
            <a:ext cx="3697287" cy="0"/>
          </a:xfrm>
          <a:prstGeom prst="line">
            <a:avLst/>
          </a:prstGeom>
          <a:noFill/>
          <a:ln w="9525">
            <a:solidFill>
              <a:schemeClr val="bg2"/>
            </a:solidFill>
            <a:round/>
          </a:ln>
        </p:spPr>
        <p:txBody>
          <a:bodyPr/>
          <a:lstStyle/>
          <a:p>
            <a:endParaRPr lang="en-IN"/>
          </a:p>
        </p:txBody>
      </p:sp>
      <p:sp>
        <p:nvSpPr>
          <p:cNvPr id="63696" name="Line 208"/>
          <p:cNvSpPr>
            <a:spLocks noChangeShapeType="1"/>
          </p:cNvSpPr>
          <p:nvPr/>
        </p:nvSpPr>
        <p:spPr bwMode="auto">
          <a:xfrm>
            <a:off x="3659188" y="5557838"/>
            <a:ext cx="3495675" cy="1587"/>
          </a:xfrm>
          <a:prstGeom prst="line">
            <a:avLst/>
          </a:prstGeom>
          <a:noFill/>
          <a:ln w="9525">
            <a:solidFill>
              <a:schemeClr val="bg2"/>
            </a:solidFill>
            <a:round/>
          </a:ln>
        </p:spPr>
        <p:txBody>
          <a:bodyPr/>
          <a:lstStyle/>
          <a:p>
            <a:endParaRPr lang="en-IN"/>
          </a:p>
        </p:txBody>
      </p:sp>
      <p:sp>
        <p:nvSpPr>
          <p:cNvPr id="63697" name="Line 209"/>
          <p:cNvSpPr>
            <a:spLocks noChangeShapeType="1"/>
          </p:cNvSpPr>
          <p:nvPr/>
        </p:nvSpPr>
        <p:spPr bwMode="auto">
          <a:xfrm>
            <a:off x="3913188" y="5935663"/>
            <a:ext cx="3376612" cy="0"/>
          </a:xfrm>
          <a:prstGeom prst="line">
            <a:avLst/>
          </a:prstGeom>
          <a:noFill/>
          <a:ln w="9525">
            <a:solidFill>
              <a:schemeClr val="bg2"/>
            </a:solidFill>
            <a:round/>
          </a:ln>
        </p:spPr>
        <p:txBody>
          <a:bodyPr/>
          <a:lstStyle/>
          <a:p>
            <a:endParaRPr lang="en-IN"/>
          </a:p>
        </p:txBody>
      </p:sp>
      <p:sp>
        <p:nvSpPr>
          <p:cNvPr id="63698" name="Line 210"/>
          <p:cNvSpPr>
            <a:spLocks noChangeShapeType="1"/>
          </p:cNvSpPr>
          <p:nvPr/>
        </p:nvSpPr>
        <p:spPr bwMode="auto">
          <a:xfrm>
            <a:off x="4179888" y="6308725"/>
            <a:ext cx="3079750" cy="0"/>
          </a:xfrm>
          <a:prstGeom prst="line">
            <a:avLst/>
          </a:prstGeom>
          <a:noFill/>
          <a:ln w="9525">
            <a:solidFill>
              <a:schemeClr val="bg2"/>
            </a:solidFill>
            <a:round/>
          </a:ln>
        </p:spPr>
        <p:txBody>
          <a:bodyPr/>
          <a:lstStyle/>
          <a:p>
            <a:endParaRPr lang="en-IN"/>
          </a:p>
        </p:txBody>
      </p:sp>
      <p:sp>
        <p:nvSpPr>
          <p:cNvPr id="63699" name="Line 211"/>
          <p:cNvSpPr>
            <a:spLocks noChangeShapeType="1"/>
          </p:cNvSpPr>
          <p:nvPr/>
        </p:nvSpPr>
        <p:spPr bwMode="auto">
          <a:xfrm>
            <a:off x="4373563" y="6572250"/>
            <a:ext cx="3079750" cy="0"/>
          </a:xfrm>
          <a:prstGeom prst="line">
            <a:avLst/>
          </a:prstGeom>
          <a:noFill/>
          <a:ln w="9525">
            <a:solidFill>
              <a:schemeClr val="bg2"/>
            </a:solidFill>
            <a:round/>
          </a:ln>
        </p:spPr>
        <p:txBody>
          <a:bodyPr/>
          <a:lstStyle/>
          <a:p>
            <a:endParaRPr lang="en-IN"/>
          </a:p>
        </p:txBody>
      </p:sp>
      <p:sp>
        <p:nvSpPr>
          <p:cNvPr id="63700" name="Line 212"/>
          <p:cNvSpPr>
            <a:spLocks noChangeShapeType="1"/>
          </p:cNvSpPr>
          <p:nvPr/>
        </p:nvSpPr>
        <p:spPr bwMode="auto">
          <a:xfrm>
            <a:off x="4459288" y="6681788"/>
            <a:ext cx="3079750" cy="0"/>
          </a:xfrm>
          <a:prstGeom prst="line">
            <a:avLst/>
          </a:prstGeom>
          <a:noFill/>
          <a:ln w="9525">
            <a:solidFill>
              <a:schemeClr val="bg2"/>
            </a:solidFill>
            <a:round/>
          </a:ln>
        </p:spPr>
        <p:txBody>
          <a:bodyPr/>
          <a:lstStyle/>
          <a:p>
            <a:endParaRPr lang="en-IN"/>
          </a:p>
        </p:txBody>
      </p:sp>
      <p:sp>
        <p:nvSpPr>
          <p:cNvPr id="63701" name="Oval 213"/>
          <p:cNvSpPr>
            <a:spLocks noChangeArrowheads="1"/>
          </p:cNvSpPr>
          <p:nvPr/>
        </p:nvSpPr>
        <p:spPr bwMode="auto">
          <a:xfrm>
            <a:off x="6321425" y="51625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63702" name="Oval 214"/>
          <p:cNvSpPr>
            <a:spLocks noChangeArrowheads="1"/>
          </p:cNvSpPr>
          <p:nvPr/>
        </p:nvSpPr>
        <p:spPr bwMode="auto">
          <a:xfrm>
            <a:off x="6770688" y="52403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3703" name="Oval 215"/>
          <p:cNvSpPr>
            <a:spLocks noChangeArrowheads="1"/>
          </p:cNvSpPr>
          <p:nvPr/>
        </p:nvSpPr>
        <p:spPr bwMode="auto">
          <a:xfrm>
            <a:off x="7110413" y="551338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3704" name="Oval 216"/>
          <p:cNvSpPr>
            <a:spLocks noChangeArrowheads="1"/>
          </p:cNvSpPr>
          <p:nvPr/>
        </p:nvSpPr>
        <p:spPr bwMode="auto">
          <a:xfrm>
            <a:off x="7243763" y="591185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705" name="Oval 217"/>
          <p:cNvSpPr>
            <a:spLocks noChangeArrowheads="1"/>
          </p:cNvSpPr>
          <p:nvPr/>
        </p:nvSpPr>
        <p:spPr bwMode="auto">
          <a:xfrm>
            <a:off x="7129463" y="628967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706" name="Oval 218"/>
          <p:cNvSpPr>
            <a:spLocks noChangeArrowheads="1"/>
          </p:cNvSpPr>
          <p:nvPr/>
        </p:nvSpPr>
        <p:spPr bwMode="auto">
          <a:xfrm>
            <a:off x="6770688" y="655161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3707" name="Oval 219"/>
          <p:cNvSpPr>
            <a:spLocks noChangeArrowheads="1"/>
          </p:cNvSpPr>
          <p:nvPr/>
        </p:nvSpPr>
        <p:spPr bwMode="auto">
          <a:xfrm>
            <a:off x="6345238" y="665956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3708" name="Oval 220"/>
          <p:cNvSpPr>
            <a:spLocks noChangeArrowheads="1"/>
          </p:cNvSpPr>
          <p:nvPr/>
        </p:nvSpPr>
        <p:spPr bwMode="auto">
          <a:xfrm>
            <a:off x="5861050" y="6548438"/>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63709" name="Oval 221"/>
          <p:cNvSpPr>
            <a:spLocks noChangeArrowheads="1"/>
          </p:cNvSpPr>
          <p:nvPr/>
        </p:nvSpPr>
        <p:spPr bwMode="auto">
          <a:xfrm>
            <a:off x="5529263" y="628967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710" name="Oval 222"/>
          <p:cNvSpPr>
            <a:spLocks noChangeArrowheads="1"/>
          </p:cNvSpPr>
          <p:nvPr/>
        </p:nvSpPr>
        <p:spPr bwMode="auto">
          <a:xfrm>
            <a:off x="5407025" y="59118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63711" name="Oval 223"/>
          <p:cNvSpPr>
            <a:spLocks noChangeArrowheads="1"/>
          </p:cNvSpPr>
          <p:nvPr/>
        </p:nvSpPr>
        <p:spPr bwMode="auto">
          <a:xfrm>
            <a:off x="5534025" y="553561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63712" name="Oval 224"/>
          <p:cNvSpPr>
            <a:spLocks noChangeArrowheads="1"/>
          </p:cNvSpPr>
          <p:nvPr/>
        </p:nvSpPr>
        <p:spPr bwMode="auto">
          <a:xfrm>
            <a:off x="5856288" y="52578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3713" name="Oval 225"/>
          <p:cNvSpPr>
            <a:spLocks noChangeArrowheads="1"/>
          </p:cNvSpPr>
          <p:nvPr/>
        </p:nvSpPr>
        <p:spPr bwMode="auto">
          <a:xfrm>
            <a:off x="5429250" y="5180013"/>
            <a:ext cx="1838325" cy="1501775"/>
          </a:xfrm>
          <a:prstGeom prst="ellipse">
            <a:avLst/>
          </a:prstGeom>
          <a:solidFill>
            <a:schemeClr val="accent1">
              <a:alpha val="0"/>
            </a:schemeClr>
          </a:solidFill>
          <a:ln w="22225">
            <a:solidFill>
              <a:schemeClr val="tx1"/>
            </a:solidFill>
            <a:round/>
          </a:ln>
        </p:spPr>
        <p:txBody>
          <a:bodyPr wrap="none" anchor="ctr"/>
          <a:lstStyle/>
          <a:p>
            <a:endParaRPr lang="en-IN"/>
          </a:p>
        </p:txBody>
      </p:sp>
      <p:sp>
        <p:nvSpPr>
          <p:cNvPr id="63714" name="Text Box 226"/>
          <p:cNvSpPr txBox="1">
            <a:spLocks noChangeArrowheads="1"/>
          </p:cNvSpPr>
          <p:nvPr/>
        </p:nvSpPr>
        <p:spPr bwMode="auto">
          <a:xfrm>
            <a:off x="6208713" y="4891088"/>
            <a:ext cx="527050" cy="304800"/>
          </a:xfrm>
          <a:prstGeom prst="rect">
            <a:avLst/>
          </a:prstGeom>
          <a:noFill/>
          <a:ln w="9525">
            <a:noFill/>
            <a:miter lim="800000"/>
          </a:ln>
        </p:spPr>
        <p:txBody>
          <a:bodyPr>
            <a:spAutoFit/>
          </a:bodyPr>
          <a:lstStyle/>
          <a:p>
            <a:r>
              <a:rPr lang="en-US" sz="1400"/>
              <a:t>1</a:t>
            </a:r>
            <a:r>
              <a:rPr lang="en-US" sz="1400" baseline="-25000"/>
              <a:t>1</a:t>
            </a:r>
            <a:r>
              <a:rPr lang="en-US" sz="1400"/>
              <a:t>’</a:t>
            </a:r>
            <a:endParaRPr lang="en-US"/>
          </a:p>
        </p:txBody>
      </p:sp>
      <p:sp>
        <p:nvSpPr>
          <p:cNvPr id="63715" name="Text Box 227"/>
          <p:cNvSpPr txBox="1">
            <a:spLocks noChangeArrowheads="1"/>
          </p:cNvSpPr>
          <p:nvPr/>
        </p:nvSpPr>
        <p:spPr bwMode="auto">
          <a:xfrm>
            <a:off x="6716713" y="5022850"/>
            <a:ext cx="527050" cy="304800"/>
          </a:xfrm>
          <a:prstGeom prst="rect">
            <a:avLst/>
          </a:prstGeom>
          <a:noFill/>
          <a:ln w="9525">
            <a:noFill/>
            <a:miter lim="800000"/>
          </a:ln>
        </p:spPr>
        <p:txBody>
          <a:bodyPr>
            <a:spAutoFit/>
          </a:bodyPr>
          <a:lstStyle/>
          <a:p>
            <a:r>
              <a:rPr lang="en-US" sz="1400"/>
              <a:t>2</a:t>
            </a:r>
            <a:r>
              <a:rPr lang="en-US" sz="1400" baseline="-25000"/>
              <a:t>1</a:t>
            </a:r>
            <a:r>
              <a:rPr lang="en-US" sz="1400"/>
              <a:t>’</a:t>
            </a:r>
            <a:endParaRPr lang="en-US"/>
          </a:p>
        </p:txBody>
      </p:sp>
      <p:sp>
        <p:nvSpPr>
          <p:cNvPr id="63716" name="Text Box 228"/>
          <p:cNvSpPr txBox="1">
            <a:spLocks noChangeArrowheads="1"/>
          </p:cNvSpPr>
          <p:nvPr/>
        </p:nvSpPr>
        <p:spPr bwMode="auto">
          <a:xfrm>
            <a:off x="7086600" y="5360988"/>
            <a:ext cx="527050" cy="304800"/>
          </a:xfrm>
          <a:prstGeom prst="rect">
            <a:avLst/>
          </a:prstGeom>
          <a:noFill/>
          <a:ln w="9525">
            <a:noFill/>
            <a:miter lim="800000"/>
          </a:ln>
        </p:spPr>
        <p:txBody>
          <a:bodyPr>
            <a:spAutoFit/>
          </a:bodyPr>
          <a:lstStyle/>
          <a:p>
            <a:r>
              <a:rPr lang="en-US" sz="1400"/>
              <a:t>3</a:t>
            </a:r>
            <a:r>
              <a:rPr lang="en-US" sz="1400" baseline="-25000"/>
              <a:t>1</a:t>
            </a:r>
            <a:r>
              <a:rPr lang="en-US" sz="1400"/>
              <a:t>’</a:t>
            </a:r>
            <a:endParaRPr lang="en-US"/>
          </a:p>
        </p:txBody>
      </p:sp>
      <p:sp>
        <p:nvSpPr>
          <p:cNvPr id="63717" name="Text Box 229"/>
          <p:cNvSpPr txBox="1">
            <a:spLocks noChangeArrowheads="1"/>
          </p:cNvSpPr>
          <p:nvPr/>
        </p:nvSpPr>
        <p:spPr bwMode="auto">
          <a:xfrm>
            <a:off x="7204075" y="5759450"/>
            <a:ext cx="527050" cy="304800"/>
          </a:xfrm>
          <a:prstGeom prst="rect">
            <a:avLst/>
          </a:prstGeom>
          <a:noFill/>
          <a:ln w="9525">
            <a:noFill/>
            <a:miter lim="800000"/>
          </a:ln>
        </p:spPr>
        <p:txBody>
          <a:bodyPr>
            <a:spAutoFit/>
          </a:bodyPr>
          <a:lstStyle/>
          <a:p>
            <a:r>
              <a:rPr lang="en-US" sz="1400"/>
              <a:t>4</a:t>
            </a:r>
            <a:r>
              <a:rPr lang="en-US" sz="1400" baseline="-25000"/>
              <a:t>1</a:t>
            </a:r>
            <a:r>
              <a:rPr lang="en-US" sz="1400"/>
              <a:t>’</a:t>
            </a:r>
            <a:endParaRPr lang="en-US"/>
          </a:p>
        </p:txBody>
      </p:sp>
      <p:sp>
        <p:nvSpPr>
          <p:cNvPr id="63718" name="Text Box 230"/>
          <p:cNvSpPr txBox="1">
            <a:spLocks noChangeArrowheads="1"/>
          </p:cNvSpPr>
          <p:nvPr/>
        </p:nvSpPr>
        <p:spPr bwMode="auto">
          <a:xfrm>
            <a:off x="7086600" y="6183313"/>
            <a:ext cx="527050" cy="304800"/>
          </a:xfrm>
          <a:prstGeom prst="rect">
            <a:avLst/>
          </a:prstGeom>
          <a:noFill/>
          <a:ln w="9525">
            <a:noFill/>
            <a:miter lim="800000"/>
          </a:ln>
        </p:spPr>
        <p:txBody>
          <a:bodyPr>
            <a:spAutoFit/>
          </a:bodyPr>
          <a:lstStyle/>
          <a:p>
            <a:r>
              <a:rPr lang="en-US" sz="1400"/>
              <a:t>5</a:t>
            </a:r>
            <a:r>
              <a:rPr lang="en-US" sz="1400" baseline="-25000"/>
              <a:t>1</a:t>
            </a:r>
            <a:r>
              <a:rPr lang="en-US" sz="1400"/>
              <a:t>’</a:t>
            </a:r>
            <a:endParaRPr lang="en-US"/>
          </a:p>
        </p:txBody>
      </p:sp>
      <p:sp>
        <p:nvSpPr>
          <p:cNvPr id="63719" name="Text Box 231"/>
          <p:cNvSpPr txBox="1">
            <a:spLocks noChangeArrowheads="1"/>
          </p:cNvSpPr>
          <p:nvPr/>
        </p:nvSpPr>
        <p:spPr bwMode="auto">
          <a:xfrm>
            <a:off x="6732588" y="6507163"/>
            <a:ext cx="527050" cy="304800"/>
          </a:xfrm>
          <a:prstGeom prst="rect">
            <a:avLst/>
          </a:prstGeom>
          <a:noFill/>
          <a:ln w="9525">
            <a:noFill/>
            <a:miter lim="800000"/>
          </a:ln>
        </p:spPr>
        <p:txBody>
          <a:bodyPr>
            <a:spAutoFit/>
          </a:bodyPr>
          <a:lstStyle/>
          <a:p>
            <a:r>
              <a:rPr lang="en-US" sz="1400"/>
              <a:t>6</a:t>
            </a:r>
            <a:r>
              <a:rPr lang="en-US" sz="1400" baseline="-25000"/>
              <a:t>1</a:t>
            </a:r>
            <a:r>
              <a:rPr lang="en-US" sz="1400"/>
              <a:t>’</a:t>
            </a:r>
            <a:endParaRPr lang="en-US"/>
          </a:p>
        </p:txBody>
      </p:sp>
      <p:sp>
        <p:nvSpPr>
          <p:cNvPr id="63720" name="Text Box 232"/>
          <p:cNvSpPr txBox="1">
            <a:spLocks noChangeArrowheads="1"/>
          </p:cNvSpPr>
          <p:nvPr/>
        </p:nvSpPr>
        <p:spPr bwMode="auto">
          <a:xfrm>
            <a:off x="6170613" y="6659563"/>
            <a:ext cx="527050" cy="304800"/>
          </a:xfrm>
          <a:prstGeom prst="rect">
            <a:avLst/>
          </a:prstGeom>
          <a:noFill/>
          <a:ln w="9525">
            <a:noFill/>
            <a:miter lim="800000"/>
          </a:ln>
        </p:spPr>
        <p:txBody>
          <a:bodyPr>
            <a:spAutoFit/>
          </a:bodyPr>
          <a:lstStyle/>
          <a:p>
            <a:r>
              <a:rPr lang="en-US" sz="1400"/>
              <a:t>7</a:t>
            </a:r>
            <a:r>
              <a:rPr lang="en-US" sz="1400" baseline="-25000"/>
              <a:t>1</a:t>
            </a:r>
            <a:r>
              <a:rPr lang="en-US" sz="1400"/>
              <a:t>’</a:t>
            </a:r>
            <a:endParaRPr lang="en-US"/>
          </a:p>
        </p:txBody>
      </p:sp>
      <p:sp>
        <p:nvSpPr>
          <p:cNvPr id="63721" name="Text Box 233"/>
          <p:cNvSpPr txBox="1">
            <a:spLocks noChangeArrowheads="1"/>
          </p:cNvSpPr>
          <p:nvPr/>
        </p:nvSpPr>
        <p:spPr bwMode="auto">
          <a:xfrm>
            <a:off x="5575300" y="6505575"/>
            <a:ext cx="527050" cy="304800"/>
          </a:xfrm>
          <a:prstGeom prst="rect">
            <a:avLst/>
          </a:prstGeom>
          <a:noFill/>
          <a:ln w="9525">
            <a:noFill/>
            <a:miter lim="800000"/>
          </a:ln>
        </p:spPr>
        <p:txBody>
          <a:bodyPr>
            <a:spAutoFit/>
          </a:bodyPr>
          <a:lstStyle/>
          <a:p>
            <a:r>
              <a:rPr lang="en-US" sz="1400"/>
              <a:t>8</a:t>
            </a:r>
            <a:r>
              <a:rPr lang="en-US" sz="1400" baseline="-25000"/>
              <a:t>1</a:t>
            </a:r>
            <a:r>
              <a:rPr lang="en-US" sz="1400"/>
              <a:t>’</a:t>
            </a:r>
            <a:endParaRPr lang="en-US"/>
          </a:p>
        </p:txBody>
      </p:sp>
      <p:sp>
        <p:nvSpPr>
          <p:cNvPr id="63722" name="Text Box 234"/>
          <p:cNvSpPr txBox="1">
            <a:spLocks noChangeArrowheads="1"/>
          </p:cNvSpPr>
          <p:nvPr/>
        </p:nvSpPr>
        <p:spPr bwMode="auto">
          <a:xfrm>
            <a:off x="5218113" y="6248400"/>
            <a:ext cx="527050" cy="304800"/>
          </a:xfrm>
          <a:prstGeom prst="rect">
            <a:avLst/>
          </a:prstGeom>
          <a:noFill/>
          <a:ln w="9525">
            <a:noFill/>
            <a:miter lim="800000"/>
          </a:ln>
        </p:spPr>
        <p:txBody>
          <a:bodyPr>
            <a:spAutoFit/>
          </a:bodyPr>
          <a:lstStyle/>
          <a:p>
            <a:r>
              <a:rPr lang="en-US" sz="1400"/>
              <a:t>9</a:t>
            </a:r>
            <a:r>
              <a:rPr lang="en-US" sz="1400" baseline="-25000"/>
              <a:t>1</a:t>
            </a:r>
            <a:r>
              <a:rPr lang="en-US" sz="1400"/>
              <a:t>’</a:t>
            </a:r>
            <a:endParaRPr lang="en-US"/>
          </a:p>
        </p:txBody>
      </p:sp>
      <p:sp>
        <p:nvSpPr>
          <p:cNvPr id="63723" name="Text Box 235"/>
          <p:cNvSpPr txBox="1">
            <a:spLocks noChangeArrowheads="1"/>
          </p:cNvSpPr>
          <p:nvPr/>
        </p:nvSpPr>
        <p:spPr bwMode="auto">
          <a:xfrm>
            <a:off x="5002213" y="5829300"/>
            <a:ext cx="527050" cy="304800"/>
          </a:xfrm>
          <a:prstGeom prst="rect">
            <a:avLst/>
          </a:prstGeom>
          <a:noFill/>
          <a:ln w="9525">
            <a:noFill/>
            <a:miter lim="800000"/>
          </a:ln>
        </p:spPr>
        <p:txBody>
          <a:bodyPr>
            <a:spAutoFit/>
          </a:bodyPr>
          <a:lstStyle/>
          <a:p>
            <a:r>
              <a:rPr lang="en-US" sz="1400"/>
              <a:t>10</a:t>
            </a:r>
            <a:r>
              <a:rPr lang="en-US" sz="1400" baseline="-25000"/>
              <a:t>1</a:t>
            </a:r>
            <a:r>
              <a:rPr lang="en-US" sz="1400"/>
              <a:t>’</a:t>
            </a:r>
            <a:endParaRPr lang="en-US"/>
          </a:p>
        </p:txBody>
      </p:sp>
      <p:sp>
        <p:nvSpPr>
          <p:cNvPr id="63724" name="Text Box 236"/>
          <p:cNvSpPr txBox="1">
            <a:spLocks noChangeArrowheads="1"/>
          </p:cNvSpPr>
          <p:nvPr/>
        </p:nvSpPr>
        <p:spPr bwMode="auto">
          <a:xfrm>
            <a:off x="5053013" y="5454650"/>
            <a:ext cx="527050" cy="304800"/>
          </a:xfrm>
          <a:prstGeom prst="rect">
            <a:avLst/>
          </a:prstGeom>
          <a:noFill/>
          <a:ln w="9525">
            <a:noFill/>
            <a:miter lim="800000"/>
          </a:ln>
        </p:spPr>
        <p:txBody>
          <a:bodyPr>
            <a:spAutoFit/>
          </a:bodyPr>
          <a:lstStyle/>
          <a:p>
            <a:r>
              <a:rPr lang="en-US" sz="1400"/>
              <a:t>11</a:t>
            </a:r>
            <a:r>
              <a:rPr lang="en-US" sz="1400" baseline="-25000"/>
              <a:t>1</a:t>
            </a:r>
            <a:r>
              <a:rPr lang="en-US" sz="1400"/>
              <a:t>’</a:t>
            </a:r>
            <a:endParaRPr lang="en-US"/>
          </a:p>
        </p:txBody>
      </p:sp>
      <p:sp>
        <p:nvSpPr>
          <p:cNvPr id="63725" name="Text Box 237"/>
          <p:cNvSpPr txBox="1">
            <a:spLocks noChangeArrowheads="1"/>
          </p:cNvSpPr>
          <p:nvPr/>
        </p:nvSpPr>
        <p:spPr bwMode="auto">
          <a:xfrm>
            <a:off x="5516563" y="4979988"/>
            <a:ext cx="527050" cy="304800"/>
          </a:xfrm>
          <a:prstGeom prst="rect">
            <a:avLst/>
          </a:prstGeom>
          <a:noFill/>
          <a:ln w="9525">
            <a:noFill/>
            <a:miter lim="800000"/>
          </a:ln>
        </p:spPr>
        <p:txBody>
          <a:bodyPr>
            <a:spAutoFit/>
          </a:bodyPr>
          <a:lstStyle/>
          <a:p>
            <a:r>
              <a:rPr lang="en-US" sz="1400"/>
              <a:t>12</a:t>
            </a:r>
            <a:r>
              <a:rPr lang="en-US" sz="1400" baseline="-25000"/>
              <a:t>1</a:t>
            </a:r>
            <a:r>
              <a:rPr lang="en-US" sz="1400"/>
              <a:t>’</a:t>
            </a: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3493"/>
                                        </p:tgtEl>
                                        <p:attrNameLst>
                                          <p:attrName>style.visibility</p:attrName>
                                        </p:attrNameLst>
                                      </p:cBhvr>
                                      <p:to>
                                        <p:strVal val="visible"/>
                                      </p:to>
                                    </p:set>
                                    <p:anim calcmode="lin" valueType="num">
                                      <p:cBhvr>
                                        <p:cTn id="7" dur="500" fill="hold"/>
                                        <p:tgtEl>
                                          <p:spTgt spid="63493"/>
                                        </p:tgtEl>
                                        <p:attrNameLst>
                                          <p:attrName>ppt_w</p:attrName>
                                        </p:attrNameLst>
                                      </p:cBhvr>
                                      <p:tavLst>
                                        <p:tav tm="0">
                                          <p:val>
                                            <p:fltVal val="0"/>
                                          </p:val>
                                        </p:tav>
                                        <p:tav tm="100000">
                                          <p:val>
                                            <p:strVal val="#ppt_w"/>
                                          </p:val>
                                        </p:tav>
                                      </p:tavLst>
                                    </p:anim>
                                    <p:anim calcmode="lin" valueType="num">
                                      <p:cBhvr>
                                        <p:cTn id="8" dur="500" fill="hold"/>
                                        <p:tgtEl>
                                          <p:spTgt spid="63493"/>
                                        </p:tgtEl>
                                        <p:attrNameLst>
                                          <p:attrName>ppt_h</p:attrName>
                                        </p:attrNameLst>
                                      </p:cBhvr>
                                      <p:tavLst>
                                        <p:tav tm="0">
                                          <p:val>
                                            <p:fltVal val="0"/>
                                          </p:val>
                                        </p:tav>
                                        <p:tav tm="100000">
                                          <p:val>
                                            <p:strVal val="#ppt_h"/>
                                          </p:val>
                                        </p:tav>
                                      </p:tavLst>
                                    </p:anim>
                                    <p:animEffect transition="in" filter="fade">
                                      <p:cBhvr>
                                        <p:cTn id="9" dur="500"/>
                                        <p:tgtEl>
                                          <p:spTgt spid="6349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63494"/>
                                        </p:tgtEl>
                                        <p:attrNameLst>
                                          <p:attrName>style.visibility</p:attrName>
                                        </p:attrNameLst>
                                      </p:cBhvr>
                                      <p:to>
                                        <p:strVal val="visible"/>
                                      </p:to>
                                    </p:set>
                                    <p:animEffect transition="in" filter="wipe(left)">
                                      <p:cBhvr>
                                        <p:cTn id="14" dur="500"/>
                                        <p:tgtEl>
                                          <p:spTgt spid="6349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3495"/>
                                        </p:tgtEl>
                                        <p:attrNameLst>
                                          <p:attrName>style.visibility</p:attrName>
                                        </p:attrNameLst>
                                      </p:cBhvr>
                                      <p:to>
                                        <p:strVal val="visible"/>
                                      </p:to>
                                    </p:set>
                                    <p:anim calcmode="lin" valueType="num">
                                      <p:cBhvr>
                                        <p:cTn id="19" dur="500" fill="hold"/>
                                        <p:tgtEl>
                                          <p:spTgt spid="63495"/>
                                        </p:tgtEl>
                                        <p:attrNameLst>
                                          <p:attrName>ppt_w</p:attrName>
                                        </p:attrNameLst>
                                      </p:cBhvr>
                                      <p:tavLst>
                                        <p:tav tm="0">
                                          <p:val>
                                            <p:fltVal val="0"/>
                                          </p:val>
                                        </p:tav>
                                        <p:tav tm="100000">
                                          <p:val>
                                            <p:strVal val="#ppt_w"/>
                                          </p:val>
                                        </p:tav>
                                      </p:tavLst>
                                    </p:anim>
                                    <p:anim calcmode="lin" valueType="num">
                                      <p:cBhvr>
                                        <p:cTn id="20" dur="500" fill="hold"/>
                                        <p:tgtEl>
                                          <p:spTgt spid="63495"/>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3496"/>
                                        </p:tgtEl>
                                        <p:attrNameLst>
                                          <p:attrName>style.visibility</p:attrName>
                                        </p:attrNameLst>
                                      </p:cBhvr>
                                      <p:to>
                                        <p:strVal val="visible"/>
                                      </p:to>
                                    </p:set>
                                    <p:anim calcmode="lin" valueType="num">
                                      <p:cBhvr>
                                        <p:cTn id="25" dur="500" fill="hold"/>
                                        <p:tgtEl>
                                          <p:spTgt spid="63496"/>
                                        </p:tgtEl>
                                        <p:attrNameLst>
                                          <p:attrName>ppt_w</p:attrName>
                                        </p:attrNameLst>
                                      </p:cBhvr>
                                      <p:tavLst>
                                        <p:tav tm="0">
                                          <p:val>
                                            <p:fltVal val="0"/>
                                          </p:val>
                                        </p:tav>
                                        <p:tav tm="100000">
                                          <p:val>
                                            <p:strVal val="#ppt_w"/>
                                          </p:val>
                                        </p:tav>
                                      </p:tavLst>
                                    </p:anim>
                                    <p:anim calcmode="lin" valueType="num">
                                      <p:cBhvr>
                                        <p:cTn id="26" dur="500" fill="hold"/>
                                        <p:tgtEl>
                                          <p:spTgt spid="63496"/>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1000" fill="hold"/>
                                        <p:tgtEl>
                                          <p:spTgt spid="2"/>
                                        </p:tgtEl>
                                        <p:attrNameLst>
                                          <p:attrName>ppt_w</p:attrName>
                                        </p:attrNameLst>
                                      </p:cBhvr>
                                      <p:tavLst>
                                        <p:tav tm="0">
                                          <p:val>
                                            <p:fltVal val="0"/>
                                          </p:val>
                                        </p:tav>
                                        <p:tav tm="100000">
                                          <p:val>
                                            <p:strVal val="#ppt_w"/>
                                          </p:val>
                                        </p:tav>
                                      </p:tavLst>
                                    </p:anim>
                                    <p:anim calcmode="lin" valueType="num">
                                      <p:cBhvr>
                                        <p:cTn id="32" dur="1000" fill="hold"/>
                                        <p:tgtEl>
                                          <p:spTgt spid="2"/>
                                        </p:tgtEl>
                                        <p:attrNameLst>
                                          <p:attrName>ppt_h</p:attrName>
                                        </p:attrNameLst>
                                      </p:cBhvr>
                                      <p:tavLst>
                                        <p:tav tm="0">
                                          <p:val>
                                            <p:fltVal val="0"/>
                                          </p:val>
                                        </p:tav>
                                        <p:tav tm="100000">
                                          <p:val>
                                            <p:strVal val="#ppt_h"/>
                                          </p:val>
                                        </p:tav>
                                      </p:tavLst>
                                    </p:anim>
                                    <p:animEffect transition="in" filter="fade">
                                      <p:cBhvr>
                                        <p:cTn id="33" dur="1000"/>
                                        <p:tgtEl>
                                          <p:spTgt spid="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63501"/>
                                        </p:tgtEl>
                                        <p:attrNameLst>
                                          <p:attrName>style.visibility</p:attrName>
                                        </p:attrNameLst>
                                      </p:cBhvr>
                                      <p:to>
                                        <p:strVal val="visible"/>
                                      </p:to>
                                    </p:set>
                                    <p:anim calcmode="lin" valueType="num">
                                      <p:cBhvr>
                                        <p:cTn id="36" dur="1000" fill="hold"/>
                                        <p:tgtEl>
                                          <p:spTgt spid="63501"/>
                                        </p:tgtEl>
                                        <p:attrNameLst>
                                          <p:attrName>ppt_w</p:attrName>
                                        </p:attrNameLst>
                                      </p:cBhvr>
                                      <p:tavLst>
                                        <p:tav tm="0">
                                          <p:val>
                                            <p:fltVal val="0"/>
                                          </p:val>
                                        </p:tav>
                                        <p:tav tm="100000">
                                          <p:val>
                                            <p:strVal val="#ppt_w"/>
                                          </p:val>
                                        </p:tav>
                                      </p:tavLst>
                                    </p:anim>
                                    <p:anim calcmode="lin" valueType="num">
                                      <p:cBhvr>
                                        <p:cTn id="37" dur="1000" fill="hold"/>
                                        <p:tgtEl>
                                          <p:spTgt spid="63501"/>
                                        </p:tgtEl>
                                        <p:attrNameLst>
                                          <p:attrName>ppt_h</p:attrName>
                                        </p:attrNameLst>
                                      </p:cBhvr>
                                      <p:tavLst>
                                        <p:tav tm="0">
                                          <p:val>
                                            <p:fltVal val="0"/>
                                          </p:val>
                                        </p:tav>
                                        <p:tav tm="100000">
                                          <p:val>
                                            <p:strVal val="#ppt_h"/>
                                          </p:val>
                                        </p:tav>
                                      </p:tavLst>
                                    </p:anim>
                                    <p:animEffect transition="in" filter="fade">
                                      <p:cBhvr>
                                        <p:cTn id="38" dur="1000"/>
                                        <p:tgtEl>
                                          <p:spTgt spid="63501"/>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2000" fill="hold"/>
                                        <p:tgtEl>
                                          <p:spTgt spid="3"/>
                                        </p:tgtEl>
                                        <p:attrNameLst>
                                          <p:attrName>ppt_w</p:attrName>
                                        </p:attrNameLst>
                                      </p:cBhvr>
                                      <p:tavLst>
                                        <p:tav tm="0">
                                          <p:val>
                                            <p:fltVal val="0"/>
                                          </p:val>
                                        </p:tav>
                                        <p:tav tm="100000">
                                          <p:val>
                                            <p:strVal val="#ppt_w"/>
                                          </p:val>
                                        </p:tav>
                                      </p:tavLst>
                                    </p:anim>
                                    <p:anim calcmode="lin" valueType="num">
                                      <p:cBhvr>
                                        <p:cTn id="44" dur="2000" fill="hold"/>
                                        <p:tgtEl>
                                          <p:spTgt spid="3"/>
                                        </p:tgtEl>
                                        <p:attrNameLst>
                                          <p:attrName>ppt_h</p:attrName>
                                        </p:attrNameLst>
                                      </p:cBhvr>
                                      <p:tavLst>
                                        <p:tav tm="0">
                                          <p:val>
                                            <p:fltVal val="0"/>
                                          </p:val>
                                        </p:tav>
                                        <p:tav tm="100000">
                                          <p:val>
                                            <p:strVal val="#ppt_h"/>
                                          </p:val>
                                        </p:tav>
                                      </p:tavLst>
                                    </p:anim>
                                    <p:animEffect transition="in" filter="fade">
                                      <p:cBhvr>
                                        <p:cTn id="45" dur="2000"/>
                                        <p:tgtEl>
                                          <p:spTgt spid="3"/>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63602"/>
                                        </p:tgtEl>
                                        <p:attrNameLst>
                                          <p:attrName>style.visibility</p:attrName>
                                        </p:attrNameLst>
                                      </p:cBhvr>
                                      <p:to>
                                        <p:strVal val="visible"/>
                                      </p:to>
                                    </p:set>
                                    <p:animEffect transition="in" filter="wipe(down)">
                                      <p:cBhvr>
                                        <p:cTn id="50" dur="500"/>
                                        <p:tgtEl>
                                          <p:spTgt spid="63602"/>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63603"/>
                                        </p:tgtEl>
                                        <p:attrNameLst>
                                          <p:attrName>style.visibility</p:attrName>
                                        </p:attrNameLst>
                                      </p:cBhvr>
                                      <p:to>
                                        <p:strVal val="visible"/>
                                      </p:to>
                                    </p:set>
                                    <p:animEffect transition="in" filter="wipe(down)">
                                      <p:cBhvr>
                                        <p:cTn id="55" dur="500"/>
                                        <p:tgtEl>
                                          <p:spTgt spid="63603"/>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63604"/>
                                        </p:tgtEl>
                                        <p:attrNameLst>
                                          <p:attrName>style.visibility</p:attrName>
                                        </p:attrNameLst>
                                      </p:cBhvr>
                                      <p:to>
                                        <p:strVal val="visible"/>
                                      </p:to>
                                    </p:set>
                                    <p:animEffect transition="in" filter="wipe(left)">
                                      <p:cBhvr>
                                        <p:cTn id="60" dur="500"/>
                                        <p:tgtEl>
                                          <p:spTgt spid="63604"/>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63605"/>
                                        </p:tgtEl>
                                        <p:attrNameLst>
                                          <p:attrName>style.visibility</p:attrName>
                                        </p:attrNameLst>
                                      </p:cBhvr>
                                      <p:to>
                                        <p:strVal val="visible"/>
                                      </p:to>
                                    </p:set>
                                    <p:animEffect transition="in" filter="wipe(down)">
                                      <p:cBhvr>
                                        <p:cTn id="63" dur="500"/>
                                        <p:tgtEl>
                                          <p:spTgt spid="6360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63517"/>
                                        </p:tgtEl>
                                        <p:attrNameLst>
                                          <p:attrName>style.visibility</p:attrName>
                                        </p:attrNameLst>
                                      </p:cBhvr>
                                      <p:to>
                                        <p:strVal val="visible"/>
                                      </p:to>
                                    </p:set>
                                    <p:animEffect transition="in" filter="wipe(left)">
                                      <p:cBhvr>
                                        <p:cTn id="68" dur="500"/>
                                        <p:tgtEl>
                                          <p:spTgt spid="63517"/>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grpId="0" nodeType="clickEffect">
                                  <p:stCondLst>
                                    <p:cond delay="0"/>
                                  </p:stCondLst>
                                  <p:childTnLst>
                                    <p:set>
                                      <p:cBhvr>
                                        <p:cTn id="72" dur="1" fill="hold">
                                          <p:stCondLst>
                                            <p:cond delay="0"/>
                                          </p:stCondLst>
                                        </p:cTn>
                                        <p:tgtEl>
                                          <p:spTgt spid="63522"/>
                                        </p:tgtEl>
                                        <p:attrNameLst>
                                          <p:attrName>style.visibility</p:attrName>
                                        </p:attrNameLst>
                                      </p:cBhvr>
                                      <p:to>
                                        <p:strVal val="visible"/>
                                      </p:to>
                                    </p:set>
                                    <p:animEffect transition="in" filter="wipe(up)">
                                      <p:cBhvr>
                                        <p:cTn id="73" dur="500"/>
                                        <p:tgtEl>
                                          <p:spTgt spid="63522"/>
                                        </p:tgtEl>
                                      </p:cBhvr>
                                    </p:animEffect>
                                  </p:childTnLst>
                                </p:cTn>
                              </p:par>
                              <p:par>
                                <p:cTn id="74" presetID="22" presetClass="entr" presetSubtype="1" fill="hold" grpId="0" nodeType="withEffect">
                                  <p:stCondLst>
                                    <p:cond delay="0"/>
                                  </p:stCondLst>
                                  <p:childTnLst>
                                    <p:set>
                                      <p:cBhvr>
                                        <p:cTn id="75" dur="1" fill="hold">
                                          <p:stCondLst>
                                            <p:cond delay="0"/>
                                          </p:stCondLst>
                                        </p:cTn>
                                        <p:tgtEl>
                                          <p:spTgt spid="63524"/>
                                        </p:tgtEl>
                                        <p:attrNameLst>
                                          <p:attrName>style.visibility</p:attrName>
                                        </p:attrNameLst>
                                      </p:cBhvr>
                                      <p:to>
                                        <p:strVal val="visible"/>
                                      </p:to>
                                    </p:set>
                                    <p:animEffect transition="in" filter="wipe(up)">
                                      <p:cBhvr>
                                        <p:cTn id="76" dur="500"/>
                                        <p:tgtEl>
                                          <p:spTgt spid="63524"/>
                                        </p:tgtEl>
                                      </p:cBhvr>
                                    </p:animEffect>
                                  </p:childTnLst>
                                </p:cTn>
                              </p:par>
                              <p:par>
                                <p:cTn id="77" presetID="22" presetClass="entr" presetSubtype="1" fill="hold" grpId="0" nodeType="withEffect">
                                  <p:stCondLst>
                                    <p:cond delay="0"/>
                                  </p:stCondLst>
                                  <p:childTnLst>
                                    <p:set>
                                      <p:cBhvr>
                                        <p:cTn id="78" dur="1" fill="hold">
                                          <p:stCondLst>
                                            <p:cond delay="0"/>
                                          </p:stCondLst>
                                        </p:cTn>
                                        <p:tgtEl>
                                          <p:spTgt spid="63526"/>
                                        </p:tgtEl>
                                        <p:attrNameLst>
                                          <p:attrName>style.visibility</p:attrName>
                                        </p:attrNameLst>
                                      </p:cBhvr>
                                      <p:to>
                                        <p:strVal val="visible"/>
                                      </p:to>
                                    </p:set>
                                    <p:animEffect transition="in" filter="wipe(up)">
                                      <p:cBhvr>
                                        <p:cTn id="79" dur="500"/>
                                        <p:tgtEl>
                                          <p:spTgt spid="63526"/>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63528"/>
                                        </p:tgtEl>
                                        <p:attrNameLst>
                                          <p:attrName>style.visibility</p:attrName>
                                        </p:attrNameLst>
                                      </p:cBhvr>
                                      <p:to>
                                        <p:strVal val="visible"/>
                                      </p:to>
                                    </p:set>
                                    <p:animEffect transition="in" filter="wipe(up)">
                                      <p:cBhvr>
                                        <p:cTn id="82" dur="500"/>
                                        <p:tgtEl>
                                          <p:spTgt spid="63528"/>
                                        </p:tgtEl>
                                      </p:cBhvr>
                                    </p:animEffect>
                                  </p:childTnLst>
                                </p:cTn>
                              </p:par>
                              <p:par>
                                <p:cTn id="83" presetID="22" presetClass="entr" presetSubtype="1" fill="hold" grpId="0" nodeType="withEffect">
                                  <p:stCondLst>
                                    <p:cond delay="0"/>
                                  </p:stCondLst>
                                  <p:childTnLst>
                                    <p:set>
                                      <p:cBhvr>
                                        <p:cTn id="84" dur="1" fill="hold">
                                          <p:stCondLst>
                                            <p:cond delay="0"/>
                                          </p:stCondLst>
                                        </p:cTn>
                                        <p:tgtEl>
                                          <p:spTgt spid="63527"/>
                                        </p:tgtEl>
                                        <p:attrNameLst>
                                          <p:attrName>style.visibility</p:attrName>
                                        </p:attrNameLst>
                                      </p:cBhvr>
                                      <p:to>
                                        <p:strVal val="visible"/>
                                      </p:to>
                                    </p:set>
                                    <p:animEffect transition="in" filter="wipe(up)">
                                      <p:cBhvr>
                                        <p:cTn id="85" dur="500"/>
                                        <p:tgtEl>
                                          <p:spTgt spid="63527"/>
                                        </p:tgtEl>
                                      </p:cBhvr>
                                    </p:animEffect>
                                  </p:childTnLst>
                                </p:cTn>
                              </p:par>
                              <p:par>
                                <p:cTn id="86" presetID="22" presetClass="entr" presetSubtype="1" fill="hold" grpId="0" nodeType="withEffect">
                                  <p:stCondLst>
                                    <p:cond delay="0"/>
                                  </p:stCondLst>
                                  <p:childTnLst>
                                    <p:set>
                                      <p:cBhvr>
                                        <p:cTn id="87" dur="1" fill="hold">
                                          <p:stCondLst>
                                            <p:cond delay="0"/>
                                          </p:stCondLst>
                                        </p:cTn>
                                        <p:tgtEl>
                                          <p:spTgt spid="63525"/>
                                        </p:tgtEl>
                                        <p:attrNameLst>
                                          <p:attrName>style.visibility</p:attrName>
                                        </p:attrNameLst>
                                      </p:cBhvr>
                                      <p:to>
                                        <p:strVal val="visible"/>
                                      </p:to>
                                    </p:set>
                                    <p:animEffect transition="in" filter="wipe(up)">
                                      <p:cBhvr>
                                        <p:cTn id="88" dur="500"/>
                                        <p:tgtEl>
                                          <p:spTgt spid="63525"/>
                                        </p:tgtEl>
                                      </p:cBhvr>
                                    </p:animEffect>
                                  </p:childTnLst>
                                </p:cTn>
                              </p:par>
                              <p:par>
                                <p:cTn id="89" presetID="22" presetClass="entr" presetSubtype="1" fill="hold" grpId="0" nodeType="withEffect">
                                  <p:stCondLst>
                                    <p:cond delay="0"/>
                                  </p:stCondLst>
                                  <p:childTnLst>
                                    <p:set>
                                      <p:cBhvr>
                                        <p:cTn id="90" dur="1" fill="hold">
                                          <p:stCondLst>
                                            <p:cond delay="0"/>
                                          </p:stCondLst>
                                        </p:cTn>
                                        <p:tgtEl>
                                          <p:spTgt spid="63523"/>
                                        </p:tgtEl>
                                        <p:attrNameLst>
                                          <p:attrName>style.visibility</p:attrName>
                                        </p:attrNameLst>
                                      </p:cBhvr>
                                      <p:to>
                                        <p:strVal val="visible"/>
                                      </p:to>
                                    </p:set>
                                    <p:animEffect transition="in" filter="wipe(up)">
                                      <p:cBhvr>
                                        <p:cTn id="91" dur="500"/>
                                        <p:tgtEl>
                                          <p:spTgt spid="63523"/>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4" fill="hold" grpId="0" nodeType="clickEffect">
                                  <p:stCondLst>
                                    <p:cond delay="0"/>
                                  </p:stCondLst>
                                  <p:childTnLst>
                                    <p:set>
                                      <p:cBhvr>
                                        <p:cTn id="95" dur="1" fill="hold">
                                          <p:stCondLst>
                                            <p:cond delay="0"/>
                                          </p:stCondLst>
                                        </p:cTn>
                                        <p:tgtEl>
                                          <p:spTgt spid="63530"/>
                                        </p:tgtEl>
                                        <p:attrNameLst>
                                          <p:attrName>style.visibility</p:attrName>
                                        </p:attrNameLst>
                                      </p:cBhvr>
                                      <p:to>
                                        <p:strVal val="visible"/>
                                      </p:to>
                                    </p:set>
                                    <p:animEffect transition="in" filter="wipe(down)">
                                      <p:cBhvr>
                                        <p:cTn id="96" dur="500"/>
                                        <p:tgtEl>
                                          <p:spTgt spid="63530"/>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63532"/>
                                        </p:tgtEl>
                                        <p:attrNameLst>
                                          <p:attrName>style.visibility</p:attrName>
                                        </p:attrNameLst>
                                      </p:cBhvr>
                                      <p:to>
                                        <p:strVal val="visible"/>
                                      </p:to>
                                    </p:set>
                                    <p:animEffect transition="in" filter="wipe(down)">
                                      <p:cBhvr>
                                        <p:cTn id="99" dur="500"/>
                                        <p:tgtEl>
                                          <p:spTgt spid="63532"/>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63533"/>
                                        </p:tgtEl>
                                        <p:attrNameLst>
                                          <p:attrName>style.visibility</p:attrName>
                                        </p:attrNameLst>
                                      </p:cBhvr>
                                      <p:to>
                                        <p:strVal val="visible"/>
                                      </p:to>
                                    </p:set>
                                    <p:animEffect transition="in" filter="wipe(down)">
                                      <p:cBhvr>
                                        <p:cTn id="102" dur="500"/>
                                        <p:tgtEl>
                                          <p:spTgt spid="63533"/>
                                        </p:tgtEl>
                                      </p:cBhvr>
                                    </p:animEffect>
                                  </p:childTnLst>
                                </p:cTn>
                              </p:par>
                              <p:par>
                                <p:cTn id="103" presetID="22" presetClass="entr" presetSubtype="4" fill="hold" grpId="0" nodeType="withEffect">
                                  <p:stCondLst>
                                    <p:cond delay="0"/>
                                  </p:stCondLst>
                                  <p:childTnLst>
                                    <p:set>
                                      <p:cBhvr>
                                        <p:cTn id="104" dur="1" fill="hold">
                                          <p:stCondLst>
                                            <p:cond delay="0"/>
                                          </p:stCondLst>
                                        </p:cTn>
                                        <p:tgtEl>
                                          <p:spTgt spid="63534"/>
                                        </p:tgtEl>
                                        <p:attrNameLst>
                                          <p:attrName>style.visibility</p:attrName>
                                        </p:attrNameLst>
                                      </p:cBhvr>
                                      <p:to>
                                        <p:strVal val="visible"/>
                                      </p:to>
                                    </p:set>
                                    <p:animEffect transition="in" filter="wipe(down)">
                                      <p:cBhvr>
                                        <p:cTn id="105" dur="500"/>
                                        <p:tgtEl>
                                          <p:spTgt spid="63534"/>
                                        </p:tgtEl>
                                      </p:cBhvr>
                                    </p:animEffect>
                                  </p:childTnLst>
                                </p:cTn>
                              </p:par>
                              <p:par>
                                <p:cTn id="106" presetID="22" presetClass="entr" presetSubtype="4" fill="hold" grpId="0" nodeType="withEffect">
                                  <p:stCondLst>
                                    <p:cond delay="0"/>
                                  </p:stCondLst>
                                  <p:childTnLst>
                                    <p:set>
                                      <p:cBhvr>
                                        <p:cTn id="107" dur="1" fill="hold">
                                          <p:stCondLst>
                                            <p:cond delay="0"/>
                                          </p:stCondLst>
                                        </p:cTn>
                                        <p:tgtEl>
                                          <p:spTgt spid="63535"/>
                                        </p:tgtEl>
                                        <p:attrNameLst>
                                          <p:attrName>style.visibility</p:attrName>
                                        </p:attrNameLst>
                                      </p:cBhvr>
                                      <p:to>
                                        <p:strVal val="visible"/>
                                      </p:to>
                                    </p:set>
                                    <p:animEffect transition="in" filter="wipe(down)">
                                      <p:cBhvr>
                                        <p:cTn id="108" dur="500"/>
                                        <p:tgtEl>
                                          <p:spTgt spid="63535"/>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63536"/>
                                        </p:tgtEl>
                                        <p:attrNameLst>
                                          <p:attrName>style.visibility</p:attrName>
                                        </p:attrNameLst>
                                      </p:cBhvr>
                                      <p:to>
                                        <p:strVal val="visible"/>
                                      </p:to>
                                    </p:set>
                                    <p:animEffect transition="in" filter="wipe(down)">
                                      <p:cBhvr>
                                        <p:cTn id="111" dur="500"/>
                                        <p:tgtEl>
                                          <p:spTgt spid="63536"/>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63537"/>
                                        </p:tgtEl>
                                        <p:attrNameLst>
                                          <p:attrName>style.visibility</p:attrName>
                                        </p:attrNameLst>
                                      </p:cBhvr>
                                      <p:to>
                                        <p:strVal val="visible"/>
                                      </p:to>
                                    </p:set>
                                    <p:animEffect transition="in" filter="wipe(down)">
                                      <p:cBhvr>
                                        <p:cTn id="114" dur="500"/>
                                        <p:tgtEl>
                                          <p:spTgt spid="63537"/>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63529"/>
                                        </p:tgtEl>
                                        <p:attrNameLst>
                                          <p:attrName>style.visibility</p:attrName>
                                        </p:attrNameLst>
                                      </p:cBhvr>
                                      <p:to>
                                        <p:strVal val="visible"/>
                                      </p:to>
                                    </p:set>
                                    <p:animEffect transition="in" filter="wipe(down)">
                                      <p:cBhvr>
                                        <p:cTn id="119" dur="500"/>
                                        <p:tgtEl>
                                          <p:spTgt spid="63529"/>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63531"/>
                                        </p:tgtEl>
                                        <p:attrNameLst>
                                          <p:attrName>style.visibility</p:attrName>
                                        </p:attrNameLst>
                                      </p:cBhvr>
                                      <p:to>
                                        <p:strVal val="visible"/>
                                      </p:to>
                                    </p:set>
                                    <p:animEffect transition="in" filter="wipe(down)">
                                      <p:cBhvr>
                                        <p:cTn id="122" dur="500"/>
                                        <p:tgtEl>
                                          <p:spTgt spid="63531"/>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63538"/>
                                        </p:tgtEl>
                                        <p:attrNameLst>
                                          <p:attrName>style.visibility</p:attrName>
                                        </p:attrNameLst>
                                      </p:cBhvr>
                                      <p:to>
                                        <p:strVal val="visible"/>
                                      </p:to>
                                    </p:set>
                                    <p:animEffect transition="in" filter="wipe(down)">
                                      <p:cBhvr>
                                        <p:cTn id="125" dur="500"/>
                                        <p:tgtEl>
                                          <p:spTgt spid="63538"/>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63539"/>
                                        </p:tgtEl>
                                        <p:attrNameLst>
                                          <p:attrName>style.visibility</p:attrName>
                                        </p:attrNameLst>
                                      </p:cBhvr>
                                      <p:to>
                                        <p:strVal val="visible"/>
                                      </p:to>
                                    </p:set>
                                    <p:animEffect transition="in" filter="wipe(down)">
                                      <p:cBhvr>
                                        <p:cTn id="128" dur="500"/>
                                        <p:tgtEl>
                                          <p:spTgt spid="63539"/>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63540"/>
                                        </p:tgtEl>
                                        <p:attrNameLst>
                                          <p:attrName>style.visibility</p:attrName>
                                        </p:attrNameLst>
                                      </p:cBhvr>
                                      <p:to>
                                        <p:strVal val="visible"/>
                                      </p:to>
                                    </p:set>
                                    <p:animEffect transition="in" filter="wipe(down)">
                                      <p:cBhvr>
                                        <p:cTn id="131" dur="500"/>
                                        <p:tgtEl>
                                          <p:spTgt spid="63540"/>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63541"/>
                                        </p:tgtEl>
                                        <p:attrNameLst>
                                          <p:attrName>style.visibility</p:attrName>
                                        </p:attrNameLst>
                                      </p:cBhvr>
                                      <p:to>
                                        <p:strVal val="visible"/>
                                      </p:to>
                                    </p:set>
                                    <p:animEffect transition="in" filter="wipe(down)">
                                      <p:cBhvr>
                                        <p:cTn id="134" dur="500"/>
                                        <p:tgtEl>
                                          <p:spTgt spid="63541"/>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63542"/>
                                        </p:tgtEl>
                                        <p:attrNameLst>
                                          <p:attrName>style.visibility</p:attrName>
                                        </p:attrNameLst>
                                      </p:cBhvr>
                                      <p:to>
                                        <p:strVal val="visible"/>
                                      </p:to>
                                    </p:set>
                                    <p:animEffect transition="in" filter="wipe(down)">
                                      <p:cBhvr>
                                        <p:cTn id="137" dur="500"/>
                                        <p:tgtEl>
                                          <p:spTgt spid="63542"/>
                                        </p:tgtEl>
                                      </p:cBhvr>
                                    </p:animEffect>
                                  </p:childTnLst>
                                </p:cTn>
                              </p:par>
                            </p:childTnLst>
                          </p:cTn>
                        </p:par>
                      </p:childTnLst>
                    </p:cTn>
                  </p:par>
                  <p:par>
                    <p:cTn id="138" fill="hold">
                      <p:stCondLst>
                        <p:cond delay="indefinite"/>
                      </p:stCondLst>
                      <p:childTnLst>
                        <p:par>
                          <p:cTn id="139" fill="hold">
                            <p:stCondLst>
                              <p:cond delay="0"/>
                            </p:stCondLst>
                            <p:childTnLst>
                              <p:par>
                                <p:cTn id="140" presetID="53" presetClass="entr" presetSubtype="16" fill="hold" grpId="0" nodeType="clickEffect">
                                  <p:stCondLst>
                                    <p:cond delay="0"/>
                                  </p:stCondLst>
                                  <p:childTnLst>
                                    <p:set>
                                      <p:cBhvr>
                                        <p:cTn id="141" dur="1" fill="hold">
                                          <p:stCondLst>
                                            <p:cond delay="0"/>
                                          </p:stCondLst>
                                        </p:cTn>
                                        <p:tgtEl>
                                          <p:spTgt spid="63610"/>
                                        </p:tgtEl>
                                        <p:attrNameLst>
                                          <p:attrName>style.visibility</p:attrName>
                                        </p:attrNameLst>
                                      </p:cBhvr>
                                      <p:to>
                                        <p:strVal val="visible"/>
                                      </p:to>
                                    </p:set>
                                    <p:anim calcmode="lin" valueType="num">
                                      <p:cBhvr>
                                        <p:cTn id="142" dur="2000" fill="hold"/>
                                        <p:tgtEl>
                                          <p:spTgt spid="63610"/>
                                        </p:tgtEl>
                                        <p:attrNameLst>
                                          <p:attrName>ppt_w</p:attrName>
                                        </p:attrNameLst>
                                      </p:cBhvr>
                                      <p:tavLst>
                                        <p:tav tm="0">
                                          <p:val>
                                            <p:fltVal val="0"/>
                                          </p:val>
                                        </p:tav>
                                        <p:tav tm="100000">
                                          <p:val>
                                            <p:strVal val="#ppt_w"/>
                                          </p:val>
                                        </p:tav>
                                      </p:tavLst>
                                    </p:anim>
                                    <p:anim calcmode="lin" valueType="num">
                                      <p:cBhvr>
                                        <p:cTn id="143" dur="2000" fill="hold"/>
                                        <p:tgtEl>
                                          <p:spTgt spid="63610"/>
                                        </p:tgtEl>
                                        <p:attrNameLst>
                                          <p:attrName>ppt_h</p:attrName>
                                        </p:attrNameLst>
                                      </p:cBhvr>
                                      <p:tavLst>
                                        <p:tav tm="0">
                                          <p:val>
                                            <p:fltVal val="0"/>
                                          </p:val>
                                        </p:tav>
                                        <p:tav tm="100000">
                                          <p:val>
                                            <p:strVal val="#ppt_h"/>
                                          </p:val>
                                        </p:tav>
                                      </p:tavLst>
                                    </p:anim>
                                    <p:animEffect transition="in" filter="fade">
                                      <p:cBhvr>
                                        <p:cTn id="144" dur="2000"/>
                                        <p:tgtEl>
                                          <p:spTgt spid="63610"/>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1" fill="hold" grpId="0" nodeType="clickEffect">
                                  <p:stCondLst>
                                    <p:cond delay="0"/>
                                  </p:stCondLst>
                                  <p:childTnLst>
                                    <p:set>
                                      <p:cBhvr>
                                        <p:cTn id="148" dur="1" fill="hold">
                                          <p:stCondLst>
                                            <p:cond delay="0"/>
                                          </p:stCondLst>
                                        </p:cTn>
                                        <p:tgtEl>
                                          <p:spTgt spid="63606"/>
                                        </p:tgtEl>
                                        <p:attrNameLst>
                                          <p:attrName>style.visibility</p:attrName>
                                        </p:attrNameLst>
                                      </p:cBhvr>
                                      <p:to>
                                        <p:strVal val="visible"/>
                                      </p:to>
                                    </p:set>
                                    <p:animEffect transition="in" filter="wipe(up)">
                                      <p:cBhvr>
                                        <p:cTn id="149" dur="500"/>
                                        <p:tgtEl>
                                          <p:spTgt spid="63606"/>
                                        </p:tgtEl>
                                      </p:cBhvr>
                                    </p:animEffect>
                                  </p:childTnLst>
                                </p:cTn>
                              </p:par>
                            </p:childTnLst>
                          </p:cTn>
                        </p:par>
                      </p:childTnLst>
                    </p:cTn>
                  </p:par>
                  <p:par>
                    <p:cTn id="150" fill="hold">
                      <p:stCondLst>
                        <p:cond delay="indefinite"/>
                      </p:stCondLst>
                      <p:childTnLst>
                        <p:par>
                          <p:cTn id="151" fill="hold">
                            <p:stCondLst>
                              <p:cond delay="0"/>
                            </p:stCondLst>
                            <p:childTnLst>
                              <p:par>
                                <p:cTn id="152" presetID="1" presetClass="entr" presetSubtype="0" fill="hold" grpId="0" nodeType="clickEffect">
                                  <p:stCondLst>
                                    <p:cond delay="0"/>
                                  </p:stCondLst>
                                  <p:childTnLst>
                                    <p:set>
                                      <p:cBhvr>
                                        <p:cTn id="153" dur="1" fill="hold">
                                          <p:stCondLst>
                                            <p:cond delay="0"/>
                                          </p:stCondLst>
                                        </p:cTn>
                                        <p:tgtEl>
                                          <p:spTgt spid="63608"/>
                                        </p:tgtEl>
                                        <p:attrNameLst>
                                          <p:attrName>style.visibility</p:attrName>
                                        </p:attrNameLst>
                                      </p:cBhvr>
                                      <p:to>
                                        <p:strVal val="visible"/>
                                      </p:to>
                                    </p:set>
                                  </p:childTnLst>
                                </p:cTn>
                              </p:par>
                              <p:par>
                                <p:cTn id="154" presetID="22" presetClass="entr" presetSubtype="4" fill="hold" grpId="0" nodeType="withEffect">
                                  <p:stCondLst>
                                    <p:cond delay="0"/>
                                  </p:stCondLst>
                                  <p:childTnLst>
                                    <p:set>
                                      <p:cBhvr>
                                        <p:cTn id="155" dur="1" fill="hold">
                                          <p:stCondLst>
                                            <p:cond delay="0"/>
                                          </p:stCondLst>
                                        </p:cTn>
                                        <p:tgtEl>
                                          <p:spTgt spid="63611"/>
                                        </p:tgtEl>
                                        <p:attrNameLst>
                                          <p:attrName>style.visibility</p:attrName>
                                        </p:attrNameLst>
                                      </p:cBhvr>
                                      <p:to>
                                        <p:strVal val="visible"/>
                                      </p:to>
                                    </p:set>
                                    <p:animEffect transition="in" filter="wipe(down)">
                                      <p:cBhvr>
                                        <p:cTn id="156" dur="500"/>
                                        <p:tgtEl>
                                          <p:spTgt spid="63611"/>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1" fill="hold" grpId="0" nodeType="clickEffect">
                                  <p:stCondLst>
                                    <p:cond delay="0"/>
                                  </p:stCondLst>
                                  <p:childTnLst>
                                    <p:set>
                                      <p:cBhvr>
                                        <p:cTn id="160" dur="1" fill="hold">
                                          <p:stCondLst>
                                            <p:cond delay="0"/>
                                          </p:stCondLst>
                                        </p:cTn>
                                        <p:tgtEl>
                                          <p:spTgt spid="63607"/>
                                        </p:tgtEl>
                                        <p:attrNameLst>
                                          <p:attrName>style.visibility</p:attrName>
                                        </p:attrNameLst>
                                      </p:cBhvr>
                                      <p:to>
                                        <p:strVal val="visible"/>
                                      </p:to>
                                    </p:set>
                                    <p:animEffect transition="in" filter="wipe(up)">
                                      <p:cBhvr>
                                        <p:cTn id="161" dur="500"/>
                                        <p:tgtEl>
                                          <p:spTgt spid="63607"/>
                                        </p:tgtEl>
                                      </p:cBhvr>
                                    </p:animEffect>
                                  </p:childTnLst>
                                </p:cTn>
                              </p:par>
                            </p:childTnLst>
                          </p:cTn>
                        </p:par>
                      </p:childTnLst>
                    </p:cTn>
                  </p:par>
                  <p:par>
                    <p:cTn id="162" fill="hold">
                      <p:stCondLst>
                        <p:cond delay="indefinite"/>
                      </p:stCondLst>
                      <p:childTnLst>
                        <p:par>
                          <p:cTn id="163" fill="hold">
                            <p:stCondLst>
                              <p:cond delay="0"/>
                            </p:stCondLst>
                            <p:childTnLst>
                              <p:par>
                                <p:cTn id="164" presetID="22" presetClass="entr" presetSubtype="8" fill="hold" nodeType="clickEffect">
                                  <p:stCondLst>
                                    <p:cond delay="0"/>
                                  </p:stCondLst>
                                  <p:childTnLst>
                                    <p:set>
                                      <p:cBhvr>
                                        <p:cTn id="165" dur="1" fill="hold">
                                          <p:stCondLst>
                                            <p:cond delay="0"/>
                                          </p:stCondLst>
                                        </p:cTn>
                                        <p:tgtEl>
                                          <p:spTgt spid="4"/>
                                        </p:tgtEl>
                                        <p:attrNameLst>
                                          <p:attrName>style.visibility</p:attrName>
                                        </p:attrNameLst>
                                      </p:cBhvr>
                                      <p:to>
                                        <p:strVal val="visible"/>
                                      </p:to>
                                    </p:set>
                                    <p:animEffect transition="in" filter="wipe(left)">
                                      <p:cBhvr>
                                        <p:cTn id="166" dur="500"/>
                                        <p:tgtEl>
                                          <p:spTgt spid="4"/>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4" fill="hold" grpId="0" nodeType="clickEffect">
                                  <p:stCondLst>
                                    <p:cond delay="0"/>
                                  </p:stCondLst>
                                  <p:childTnLst>
                                    <p:set>
                                      <p:cBhvr>
                                        <p:cTn id="170" dur="1" fill="hold">
                                          <p:stCondLst>
                                            <p:cond delay="0"/>
                                          </p:stCondLst>
                                        </p:cTn>
                                        <p:tgtEl>
                                          <p:spTgt spid="63566"/>
                                        </p:tgtEl>
                                        <p:attrNameLst>
                                          <p:attrName>style.visibility</p:attrName>
                                        </p:attrNameLst>
                                      </p:cBhvr>
                                      <p:to>
                                        <p:strVal val="visible"/>
                                      </p:to>
                                    </p:set>
                                    <p:animEffect transition="in" filter="wipe(down)">
                                      <p:cBhvr>
                                        <p:cTn id="171" dur="500"/>
                                        <p:tgtEl>
                                          <p:spTgt spid="63566"/>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4" fill="hold" grpId="0" nodeType="clickEffect">
                                  <p:stCondLst>
                                    <p:cond delay="0"/>
                                  </p:stCondLst>
                                  <p:childTnLst>
                                    <p:set>
                                      <p:cBhvr>
                                        <p:cTn id="175" dur="1" fill="hold">
                                          <p:stCondLst>
                                            <p:cond delay="0"/>
                                          </p:stCondLst>
                                        </p:cTn>
                                        <p:tgtEl>
                                          <p:spTgt spid="63612"/>
                                        </p:tgtEl>
                                        <p:attrNameLst>
                                          <p:attrName>style.visibility</p:attrName>
                                        </p:attrNameLst>
                                      </p:cBhvr>
                                      <p:to>
                                        <p:strVal val="visible"/>
                                      </p:to>
                                    </p:set>
                                    <p:animEffect transition="in" filter="wipe(down)">
                                      <p:cBhvr>
                                        <p:cTn id="176" dur="500"/>
                                        <p:tgtEl>
                                          <p:spTgt spid="63612"/>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4" fill="hold" grpId="0" nodeType="clickEffect">
                                  <p:stCondLst>
                                    <p:cond delay="0"/>
                                  </p:stCondLst>
                                  <p:childTnLst>
                                    <p:set>
                                      <p:cBhvr>
                                        <p:cTn id="180" dur="1" fill="hold">
                                          <p:stCondLst>
                                            <p:cond delay="0"/>
                                          </p:stCondLst>
                                        </p:cTn>
                                        <p:tgtEl>
                                          <p:spTgt spid="63613"/>
                                        </p:tgtEl>
                                        <p:attrNameLst>
                                          <p:attrName>style.visibility</p:attrName>
                                        </p:attrNameLst>
                                      </p:cBhvr>
                                      <p:to>
                                        <p:strVal val="visible"/>
                                      </p:to>
                                    </p:set>
                                    <p:animEffect transition="in" filter="wipe(down)">
                                      <p:cBhvr>
                                        <p:cTn id="181" dur="500"/>
                                        <p:tgtEl>
                                          <p:spTgt spid="63613"/>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4" fill="hold" grpId="0" nodeType="clickEffect">
                                  <p:stCondLst>
                                    <p:cond delay="0"/>
                                  </p:stCondLst>
                                  <p:childTnLst>
                                    <p:set>
                                      <p:cBhvr>
                                        <p:cTn id="185" dur="1" fill="hold">
                                          <p:stCondLst>
                                            <p:cond delay="0"/>
                                          </p:stCondLst>
                                        </p:cTn>
                                        <p:tgtEl>
                                          <p:spTgt spid="63614"/>
                                        </p:tgtEl>
                                        <p:attrNameLst>
                                          <p:attrName>style.visibility</p:attrName>
                                        </p:attrNameLst>
                                      </p:cBhvr>
                                      <p:to>
                                        <p:strVal val="visible"/>
                                      </p:to>
                                    </p:set>
                                    <p:animEffect transition="in" filter="wipe(down)">
                                      <p:cBhvr>
                                        <p:cTn id="186" dur="500"/>
                                        <p:tgtEl>
                                          <p:spTgt spid="63614"/>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ntr" presetSubtype="4" fill="hold" grpId="0" nodeType="clickEffect">
                                  <p:stCondLst>
                                    <p:cond delay="0"/>
                                  </p:stCondLst>
                                  <p:childTnLst>
                                    <p:set>
                                      <p:cBhvr>
                                        <p:cTn id="190" dur="1" fill="hold">
                                          <p:stCondLst>
                                            <p:cond delay="0"/>
                                          </p:stCondLst>
                                        </p:cTn>
                                        <p:tgtEl>
                                          <p:spTgt spid="63615"/>
                                        </p:tgtEl>
                                        <p:attrNameLst>
                                          <p:attrName>style.visibility</p:attrName>
                                        </p:attrNameLst>
                                      </p:cBhvr>
                                      <p:to>
                                        <p:strVal val="visible"/>
                                      </p:to>
                                    </p:set>
                                    <p:animEffect transition="in" filter="wipe(down)">
                                      <p:cBhvr>
                                        <p:cTn id="191" dur="500"/>
                                        <p:tgtEl>
                                          <p:spTgt spid="63615"/>
                                        </p:tgtEl>
                                      </p:cBhvr>
                                    </p:animEffect>
                                  </p:childTnLst>
                                </p:cTn>
                              </p:par>
                            </p:childTnLst>
                          </p:cTn>
                        </p:par>
                      </p:childTnLst>
                    </p:cTn>
                  </p:par>
                  <p:par>
                    <p:cTn id="192" fill="hold">
                      <p:stCondLst>
                        <p:cond delay="indefinite"/>
                      </p:stCondLst>
                      <p:childTnLst>
                        <p:par>
                          <p:cTn id="193" fill="hold">
                            <p:stCondLst>
                              <p:cond delay="0"/>
                            </p:stCondLst>
                            <p:childTnLst>
                              <p:par>
                                <p:cTn id="194" presetID="22" presetClass="entr" presetSubtype="4" fill="hold" grpId="0" nodeType="clickEffect">
                                  <p:stCondLst>
                                    <p:cond delay="0"/>
                                  </p:stCondLst>
                                  <p:childTnLst>
                                    <p:set>
                                      <p:cBhvr>
                                        <p:cTn id="195" dur="1" fill="hold">
                                          <p:stCondLst>
                                            <p:cond delay="0"/>
                                          </p:stCondLst>
                                        </p:cTn>
                                        <p:tgtEl>
                                          <p:spTgt spid="63617"/>
                                        </p:tgtEl>
                                        <p:attrNameLst>
                                          <p:attrName>style.visibility</p:attrName>
                                        </p:attrNameLst>
                                      </p:cBhvr>
                                      <p:to>
                                        <p:strVal val="visible"/>
                                      </p:to>
                                    </p:set>
                                    <p:animEffect transition="in" filter="wipe(down)">
                                      <p:cBhvr>
                                        <p:cTn id="196" dur="500"/>
                                        <p:tgtEl>
                                          <p:spTgt spid="63617"/>
                                        </p:tgtEl>
                                      </p:cBhvr>
                                    </p:animEffect>
                                  </p:childTnLst>
                                </p:cTn>
                              </p:par>
                            </p:childTnLst>
                          </p:cTn>
                        </p:par>
                      </p:childTnLst>
                    </p:cTn>
                  </p:par>
                  <p:par>
                    <p:cTn id="197" fill="hold">
                      <p:stCondLst>
                        <p:cond delay="indefinite"/>
                      </p:stCondLst>
                      <p:childTnLst>
                        <p:par>
                          <p:cTn id="198" fill="hold">
                            <p:stCondLst>
                              <p:cond delay="0"/>
                            </p:stCondLst>
                            <p:childTnLst>
                              <p:par>
                                <p:cTn id="199" presetID="22" presetClass="entr" presetSubtype="4" fill="hold" grpId="0" nodeType="clickEffect">
                                  <p:stCondLst>
                                    <p:cond delay="0"/>
                                  </p:stCondLst>
                                  <p:childTnLst>
                                    <p:set>
                                      <p:cBhvr>
                                        <p:cTn id="200" dur="1" fill="hold">
                                          <p:stCondLst>
                                            <p:cond delay="0"/>
                                          </p:stCondLst>
                                        </p:cTn>
                                        <p:tgtEl>
                                          <p:spTgt spid="63618"/>
                                        </p:tgtEl>
                                        <p:attrNameLst>
                                          <p:attrName>style.visibility</p:attrName>
                                        </p:attrNameLst>
                                      </p:cBhvr>
                                      <p:to>
                                        <p:strVal val="visible"/>
                                      </p:to>
                                    </p:set>
                                    <p:animEffect transition="in" filter="wipe(down)">
                                      <p:cBhvr>
                                        <p:cTn id="201" dur="500"/>
                                        <p:tgtEl>
                                          <p:spTgt spid="63618"/>
                                        </p:tgtEl>
                                      </p:cBhvr>
                                    </p:animEffect>
                                  </p:childTnLst>
                                </p:cTn>
                              </p:par>
                            </p:childTnLst>
                          </p:cTn>
                        </p:par>
                      </p:childTnLst>
                    </p:cTn>
                  </p:par>
                  <p:par>
                    <p:cTn id="202" fill="hold">
                      <p:stCondLst>
                        <p:cond delay="indefinite"/>
                      </p:stCondLst>
                      <p:childTnLst>
                        <p:par>
                          <p:cTn id="203" fill="hold">
                            <p:stCondLst>
                              <p:cond delay="0"/>
                            </p:stCondLst>
                            <p:childTnLst>
                              <p:par>
                                <p:cTn id="204" presetID="22" presetClass="entr" presetSubtype="8" fill="hold" grpId="0" nodeType="clickEffect">
                                  <p:stCondLst>
                                    <p:cond delay="0"/>
                                  </p:stCondLst>
                                  <p:childTnLst>
                                    <p:set>
                                      <p:cBhvr>
                                        <p:cTn id="205" dur="1" fill="hold">
                                          <p:stCondLst>
                                            <p:cond delay="0"/>
                                          </p:stCondLst>
                                        </p:cTn>
                                        <p:tgtEl>
                                          <p:spTgt spid="63570"/>
                                        </p:tgtEl>
                                        <p:attrNameLst>
                                          <p:attrName>style.visibility</p:attrName>
                                        </p:attrNameLst>
                                      </p:cBhvr>
                                      <p:to>
                                        <p:strVal val="visible"/>
                                      </p:to>
                                    </p:set>
                                    <p:animEffect transition="in" filter="wipe(left)">
                                      <p:cBhvr>
                                        <p:cTn id="206" dur="500"/>
                                        <p:tgtEl>
                                          <p:spTgt spid="63570"/>
                                        </p:tgtEl>
                                      </p:cBhvr>
                                    </p:animEffect>
                                  </p:childTnLst>
                                </p:cTn>
                              </p:par>
                            </p:childTnLst>
                          </p:cTn>
                        </p:par>
                      </p:childTnLst>
                    </p:cTn>
                  </p:par>
                  <p:par>
                    <p:cTn id="207" fill="hold">
                      <p:stCondLst>
                        <p:cond delay="indefinite"/>
                      </p:stCondLst>
                      <p:childTnLst>
                        <p:par>
                          <p:cTn id="208" fill="hold">
                            <p:stCondLst>
                              <p:cond delay="0"/>
                            </p:stCondLst>
                            <p:childTnLst>
                              <p:par>
                                <p:cTn id="209" presetID="22" presetClass="entr" presetSubtype="8" fill="hold" grpId="0" nodeType="clickEffect">
                                  <p:stCondLst>
                                    <p:cond delay="0"/>
                                  </p:stCondLst>
                                  <p:childTnLst>
                                    <p:set>
                                      <p:cBhvr>
                                        <p:cTn id="210" dur="1" fill="hold">
                                          <p:stCondLst>
                                            <p:cond delay="0"/>
                                          </p:stCondLst>
                                        </p:cTn>
                                        <p:tgtEl>
                                          <p:spTgt spid="63573"/>
                                        </p:tgtEl>
                                        <p:attrNameLst>
                                          <p:attrName>style.visibility</p:attrName>
                                        </p:attrNameLst>
                                      </p:cBhvr>
                                      <p:to>
                                        <p:strVal val="visible"/>
                                      </p:to>
                                    </p:set>
                                    <p:animEffect transition="in" filter="wipe(left)">
                                      <p:cBhvr>
                                        <p:cTn id="211" dur="500"/>
                                        <p:tgtEl>
                                          <p:spTgt spid="63573"/>
                                        </p:tgtEl>
                                      </p:cBhvr>
                                    </p:animEffect>
                                  </p:childTnLst>
                                </p:cTn>
                              </p:par>
                            </p:childTnLst>
                          </p:cTn>
                        </p:par>
                      </p:childTnLst>
                    </p:cTn>
                  </p:par>
                  <p:par>
                    <p:cTn id="212" fill="hold">
                      <p:stCondLst>
                        <p:cond delay="indefinite"/>
                      </p:stCondLst>
                      <p:childTnLst>
                        <p:par>
                          <p:cTn id="213" fill="hold">
                            <p:stCondLst>
                              <p:cond delay="0"/>
                            </p:stCondLst>
                            <p:childTnLst>
                              <p:par>
                                <p:cTn id="214" presetID="22" presetClass="entr" presetSubtype="8" fill="hold" grpId="0" nodeType="clickEffect">
                                  <p:stCondLst>
                                    <p:cond delay="0"/>
                                  </p:stCondLst>
                                  <p:childTnLst>
                                    <p:set>
                                      <p:cBhvr>
                                        <p:cTn id="215" dur="1" fill="hold">
                                          <p:stCondLst>
                                            <p:cond delay="0"/>
                                          </p:stCondLst>
                                        </p:cTn>
                                        <p:tgtEl>
                                          <p:spTgt spid="63578"/>
                                        </p:tgtEl>
                                        <p:attrNameLst>
                                          <p:attrName>style.visibility</p:attrName>
                                        </p:attrNameLst>
                                      </p:cBhvr>
                                      <p:to>
                                        <p:strVal val="visible"/>
                                      </p:to>
                                    </p:set>
                                    <p:animEffect transition="in" filter="wipe(left)">
                                      <p:cBhvr>
                                        <p:cTn id="216" dur="500"/>
                                        <p:tgtEl>
                                          <p:spTgt spid="63578"/>
                                        </p:tgtEl>
                                      </p:cBhvr>
                                    </p:animEffect>
                                  </p:childTnLst>
                                </p:cTn>
                              </p:par>
                            </p:childTnLst>
                          </p:cTn>
                        </p:par>
                      </p:childTnLst>
                    </p:cTn>
                  </p:par>
                  <p:par>
                    <p:cTn id="217" fill="hold">
                      <p:stCondLst>
                        <p:cond delay="indefinite"/>
                      </p:stCondLst>
                      <p:childTnLst>
                        <p:par>
                          <p:cTn id="218" fill="hold">
                            <p:stCondLst>
                              <p:cond delay="0"/>
                            </p:stCondLst>
                            <p:childTnLst>
                              <p:par>
                                <p:cTn id="219" presetID="22" presetClass="entr" presetSubtype="8" fill="hold" grpId="0" nodeType="clickEffect">
                                  <p:stCondLst>
                                    <p:cond delay="0"/>
                                  </p:stCondLst>
                                  <p:childTnLst>
                                    <p:set>
                                      <p:cBhvr>
                                        <p:cTn id="220" dur="1" fill="hold">
                                          <p:stCondLst>
                                            <p:cond delay="0"/>
                                          </p:stCondLst>
                                        </p:cTn>
                                        <p:tgtEl>
                                          <p:spTgt spid="63583"/>
                                        </p:tgtEl>
                                        <p:attrNameLst>
                                          <p:attrName>style.visibility</p:attrName>
                                        </p:attrNameLst>
                                      </p:cBhvr>
                                      <p:to>
                                        <p:strVal val="visible"/>
                                      </p:to>
                                    </p:set>
                                    <p:animEffect transition="in" filter="wipe(left)">
                                      <p:cBhvr>
                                        <p:cTn id="221" dur="500"/>
                                        <p:tgtEl>
                                          <p:spTgt spid="63583"/>
                                        </p:tgtEl>
                                      </p:cBhvr>
                                    </p:animEffect>
                                  </p:childTnLst>
                                </p:cTn>
                              </p:par>
                            </p:childTnLst>
                          </p:cTn>
                        </p:par>
                      </p:childTnLst>
                    </p:cTn>
                  </p:par>
                  <p:par>
                    <p:cTn id="222" fill="hold">
                      <p:stCondLst>
                        <p:cond delay="indefinite"/>
                      </p:stCondLst>
                      <p:childTnLst>
                        <p:par>
                          <p:cTn id="223" fill="hold">
                            <p:stCondLst>
                              <p:cond delay="0"/>
                            </p:stCondLst>
                            <p:childTnLst>
                              <p:par>
                                <p:cTn id="224" presetID="22" presetClass="entr" presetSubtype="8" fill="hold" grpId="0" nodeType="clickEffect">
                                  <p:stCondLst>
                                    <p:cond delay="0"/>
                                  </p:stCondLst>
                                  <p:childTnLst>
                                    <p:set>
                                      <p:cBhvr>
                                        <p:cTn id="225" dur="1" fill="hold">
                                          <p:stCondLst>
                                            <p:cond delay="0"/>
                                          </p:stCondLst>
                                        </p:cTn>
                                        <p:tgtEl>
                                          <p:spTgt spid="63588"/>
                                        </p:tgtEl>
                                        <p:attrNameLst>
                                          <p:attrName>style.visibility</p:attrName>
                                        </p:attrNameLst>
                                      </p:cBhvr>
                                      <p:to>
                                        <p:strVal val="visible"/>
                                      </p:to>
                                    </p:set>
                                    <p:animEffect transition="in" filter="wipe(left)">
                                      <p:cBhvr>
                                        <p:cTn id="226" dur="500"/>
                                        <p:tgtEl>
                                          <p:spTgt spid="63588"/>
                                        </p:tgtEl>
                                      </p:cBhvr>
                                    </p:animEffect>
                                  </p:childTnLst>
                                </p:cTn>
                              </p:par>
                            </p:childTnLst>
                          </p:cTn>
                        </p:par>
                      </p:childTnLst>
                    </p:cTn>
                  </p:par>
                  <p:par>
                    <p:cTn id="227" fill="hold">
                      <p:stCondLst>
                        <p:cond delay="indefinite"/>
                      </p:stCondLst>
                      <p:childTnLst>
                        <p:par>
                          <p:cTn id="228" fill="hold">
                            <p:stCondLst>
                              <p:cond delay="0"/>
                            </p:stCondLst>
                            <p:childTnLst>
                              <p:par>
                                <p:cTn id="229" presetID="22" presetClass="entr" presetSubtype="8" fill="hold" grpId="0" nodeType="clickEffect">
                                  <p:stCondLst>
                                    <p:cond delay="0"/>
                                  </p:stCondLst>
                                  <p:childTnLst>
                                    <p:set>
                                      <p:cBhvr>
                                        <p:cTn id="230" dur="1" fill="hold">
                                          <p:stCondLst>
                                            <p:cond delay="0"/>
                                          </p:stCondLst>
                                        </p:cTn>
                                        <p:tgtEl>
                                          <p:spTgt spid="63593"/>
                                        </p:tgtEl>
                                        <p:attrNameLst>
                                          <p:attrName>style.visibility</p:attrName>
                                        </p:attrNameLst>
                                      </p:cBhvr>
                                      <p:to>
                                        <p:strVal val="visible"/>
                                      </p:to>
                                    </p:set>
                                    <p:animEffect transition="in" filter="wipe(left)">
                                      <p:cBhvr>
                                        <p:cTn id="231" dur="500"/>
                                        <p:tgtEl>
                                          <p:spTgt spid="63593"/>
                                        </p:tgtEl>
                                      </p:cBhvr>
                                    </p:animEffect>
                                  </p:childTnLst>
                                </p:cTn>
                              </p:par>
                            </p:childTnLst>
                          </p:cTn>
                        </p:par>
                      </p:childTnLst>
                    </p:cTn>
                  </p:par>
                  <p:par>
                    <p:cTn id="232" fill="hold">
                      <p:stCondLst>
                        <p:cond delay="indefinite"/>
                      </p:stCondLst>
                      <p:childTnLst>
                        <p:par>
                          <p:cTn id="233" fill="hold">
                            <p:stCondLst>
                              <p:cond delay="0"/>
                            </p:stCondLst>
                            <p:childTnLst>
                              <p:par>
                                <p:cTn id="234" presetID="22" presetClass="entr" presetSubtype="8" fill="hold" grpId="0" nodeType="clickEffect">
                                  <p:stCondLst>
                                    <p:cond delay="0"/>
                                  </p:stCondLst>
                                  <p:childTnLst>
                                    <p:set>
                                      <p:cBhvr>
                                        <p:cTn id="235" dur="1" fill="hold">
                                          <p:stCondLst>
                                            <p:cond delay="0"/>
                                          </p:stCondLst>
                                        </p:cTn>
                                        <p:tgtEl>
                                          <p:spTgt spid="63598"/>
                                        </p:tgtEl>
                                        <p:attrNameLst>
                                          <p:attrName>style.visibility</p:attrName>
                                        </p:attrNameLst>
                                      </p:cBhvr>
                                      <p:to>
                                        <p:strVal val="visible"/>
                                      </p:to>
                                    </p:set>
                                    <p:animEffect transition="in" filter="wipe(left)">
                                      <p:cBhvr>
                                        <p:cTn id="236" dur="500"/>
                                        <p:tgtEl>
                                          <p:spTgt spid="63598"/>
                                        </p:tgtEl>
                                      </p:cBhvr>
                                    </p:animEffect>
                                  </p:childTnLst>
                                </p:cTn>
                              </p:par>
                              <p:par>
                                <p:cTn id="237" presetID="22" presetClass="entr" presetSubtype="4" fill="hold" grpId="0" nodeType="withEffect">
                                  <p:stCondLst>
                                    <p:cond delay="0"/>
                                  </p:stCondLst>
                                  <p:childTnLst>
                                    <p:set>
                                      <p:cBhvr>
                                        <p:cTn id="238" dur="1" fill="hold">
                                          <p:stCondLst>
                                            <p:cond delay="0"/>
                                          </p:stCondLst>
                                        </p:cTn>
                                        <p:tgtEl>
                                          <p:spTgt spid="63619"/>
                                        </p:tgtEl>
                                        <p:attrNameLst>
                                          <p:attrName>style.visibility</p:attrName>
                                        </p:attrNameLst>
                                      </p:cBhvr>
                                      <p:to>
                                        <p:strVal val="visible"/>
                                      </p:to>
                                    </p:set>
                                    <p:animEffect transition="in" filter="wipe(down)">
                                      <p:cBhvr>
                                        <p:cTn id="239" dur="500"/>
                                        <p:tgtEl>
                                          <p:spTgt spid="63619"/>
                                        </p:tgtEl>
                                      </p:cBhvr>
                                    </p:animEffect>
                                  </p:childTnLst>
                                </p:cTn>
                              </p:par>
                              <p:par>
                                <p:cTn id="240" presetID="22" presetClass="entr" presetSubtype="4" fill="hold" grpId="0" nodeType="withEffect">
                                  <p:stCondLst>
                                    <p:cond delay="0"/>
                                  </p:stCondLst>
                                  <p:childTnLst>
                                    <p:set>
                                      <p:cBhvr>
                                        <p:cTn id="241" dur="1" fill="hold">
                                          <p:stCondLst>
                                            <p:cond delay="0"/>
                                          </p:stCondLst>
                                        </p:cTn>
                                        <p:tgtEl>
                                          <p:spTgt spid="63621"/>
                                        </p:tgtEl>
                                        <p:attrNameLst>
                                          <p:attrName>style.visibility</p:attrName>
                                        </p:attrNameLst>
                                      </p:cBhvr>
                                      <p:to>
                                        <p:strVal val="visible"/>
                                      </p:to>
                                    </p:set>
                                    <p:animEffect transition="in" filter="wipe(down)">
                                      <p:cBhvr>
                                        <p:cTn id="242" dur="500"/>
                                        <p:tgtEl>
                                          <p:spTgt spid="63621"/>
                                        </p:tgtEl>
                                      </p:cBhvr>
                                    </p:animEffect>
                                  </p:childTnLst>
                                </p:cTn>
                              </p:par>
                              <p:par>
                                <p:cTn id="243" presetID="22" presetClass="entr" presetSubtype="4" fill="hold" grpId="0" nodeType="withEffect">
                                  <p:stCondLst>
                                    <p:cond delay="0"/>
                                  </p:stCondLst>
                                  <p:childTnLst>
                                    <p:set>
                                      <p:cBhvr>
                                        <p:cTn id="244" dur="1" fill="hold">
                                          <p:stCondLst>
                                            <p:cond delay="0"/>
                                          </p:stCondLst>
                                        </p:cTn>
                                        <p:tgtEl>
                                          <p:spTgt spid="63622"/>
                                        </p:tgtEl>
                                        <p:attrNameLst>
                                          <p:attrName>style.visibility</p:attrName>
                                        </p:attrNameLst>
                                      </p:cBhvr>
                                      <p:to>
                                        <p:strVal val="visible"/>
                                      </p:to>
                                    </p:set>
                                    <p:animEffect transition="in" filter="wipe(down)">
                                      <p:cBhvr>
                                        <p:cTn id="245" dur="500"/>
                                        <p:tgtEl>
                                          <p:spTgt spid="63622"/>
                                        </p:tgtEl>
                                      </p:cBhvr>
                                    </p:animEffect>
                                  </p:childTnLst>
                                </p:cTn>
                              </p:par>
                              <p:par>
                                <p:cTn id="246" presetID="22" presetClass="entr" presetSubtype="4" fill="hold" grpId="0" nodeType="withEffect">
                                  <p:stCondLst>
                                    <p:cond delay="0"/>
                                  </p:stCondLst>
                                  <p:childTnLst>
                                    <p:set>
                                      <p:cBhvr>
                                        <p:cTn id="247" dur="1" fill="hold">
                                          <p:stCondLst>
                                            <p:cond delay="0"/>
                                          </p:stCondLst>
                                        </p:cTn>
                                        <p:tgtEl>
                                          <p:spTgt spid="63623"/>
                                        </p:tgtEl>
                                        <p:attrNameLst>
                                          <p:attrName>style.visibility</p:attrName>
                                        </p:attrNameLst>
                                      </p:cBhvr>
                                      <p:to>
                                        <p:strVal val="visible"/>
                                      </p:to>
                                    </p:set>
                                    <p:animEffect transition="in" filter="wipe(down)">
                                      <p:cBhvr>
                                        <p:cTn id="248" dur="500"/>
                                        <p:tgtEl>
                                          <p:spTgt spid="63623"/>
                                        </p:tgtEl>
                                      </p:cBhvr>
                                    </p:animEffect>
                                  </p:childTnLst>
                                </p:cTn>
                              </p:par>
                              <p:par>
                                <p:cTn id="249" presetID="22" presetClass="entr" presetSubtype="4" fill="hold" grpId="0" nodeType="withEffect">
                                  <p:stCondLst>
                                    <p:cond delay="0"/>
                                  </p:stCondLst>
                                  <p:childTnLst>
                                    <p:set>
                                      <p:cBhvr>
                                        <p:cTn id="250" dur="1" fill="hold">
                                          <p:stCondLst>
                                            <p:cond delay="0"/>
                                          </p:stCondLst>
                                        </p:cTn>
                                        <p:tgtEl>
                                          <p:spTgt spid="63624"/>
                                        </p:tgtEl>
                                        <p:attrNameLst>
                                          <p:attrName>style.visibility</p:attrName>
                                        </p:attrNameLst>
                                      </p:cBhvr>
                                      <p:to>
                                        <p:strVal val="visible"/>
                                      </p:to>
                                    </p:set>
                                    <p:animEffect transition="in" filter="wipe(down)">
                                      <p:cBhvr>
                                        <p:cTn id="251" dur="500"/>
                                        <p:tgtEl>
                                          <p:spTgt spid="63624"/>
                                        </p:tgtEl>
                                      </p:cBhvr>
                                    </p:animEffect>
                                  </p:childTnLst>
                                </p:cTn>
                              </p:par>
                              <p:par>
                                <p:cTn id="252" presetID="22" presetClass="entr" presetSubtype="4" fill="hold" grpId="0" nodeType="withEffect">
                                  <p:stCondLst>
                                    <p:cond delay="0"/>
                                  </p:stCondLst>
                                  <p:childTnLst>
                                    <p:set>
                                      <p:cBhvr>
                                        <p:cTn id="253" dur="1" fill="hold">
                                          <p:stCondLst>
                                            <p:cond delay="0"/>
                                          </p:stCondLst>
                                        </p:cTn>
                                        <p:tgtEl>
                                          <p:spTgt spid="63625"/>
                                        </p:tgtEl>
                                        <p:attrNameLst>
                                          <p:attrName>style.visibility</p:attrName>
                                        </p:attrNameLst>
                                      </p:cBhvr>
                                      <p:to>
                                        <p:strVal val="visible"/>
                                      </p:to>
                                    </p:set>
                                    <p:animEffect transition="in" filter="wipe(down)">
                                      <p:cBhvr>
                                        <p:cTn id="254" dur="500"/>
                                        <p:tgtEl>
                                          <p:spTgt spid="63625"/>
                                        </p:tgtEl>
                                      </p:cBhvr>
                                    </p:animEffect>
                                  </p:childTnLst>
                                </p:cTn>
                              </p:par>
                              <p:par>
                                <p:cTn id="255" presetID="22" presetClass="entr" presetSubtype="4" fill="hold" grpId="0" nodeType="withEffect">
                                  <p:stCondLst>
                                    <p:cond delay="0"/>
                                  </p:stCondLst>
                                  <p:childTnLst>
                                    <p:set>
                                      <p:cBhvr>
                                        <p:cTn id="256" dur="1" fill="hold">
                                          <p:stCondLst>
                                            <p:cond delay="0"/>
                                          </p:stCondLst>
                                        </p:cTn>
                                        <p:tgtEl>
                                          <p:spTgt spid="63626"/>
                                        </p:tgtEl>
                                        <p:attrNameLst>
                                          <p:attrName>style.visibility</p:attrName>
                                        </p:attrNameLst>
                                      </p:cBhvr>
                                      <p:to>
                                        <p:strVal val="visible"/>
                                      </p:to>
                                    </p:set>
                                    <p:animEffect transition="in" filter="wipe(down)">
                                      <p:cBhvr>
                                        <p:cTn id="257" dur="500"/>
                                        <p:tgtEl>
                                          <p:spTgt spid="63626"/>
                                        </p:tgtEl>
                                      </p:cBhvr>
                                    </p:animEffect>
                                  </p:childTnLst>
                                </p:cTn>
                              </p:par>
                              <p:par>
                                <p:cTn id="258" presetID="22" presetClass="entr" presetSubtype="4" fill="hold" grpId="0" nodeType="withEffect">
                                  <p:stCondLst>
                                    <p:cond delay="0"/>
                                  </p:stCondLst>
                                  <p:childTnLst>
                                    <p:set>
                                      <p:cBhvr>
                                        <p:cTn id="259" dur="1" fill="hold">
                                          <p:stCondLst>
                                            <p:cond delay="0"/>
                                          </p:stCondLst>
                                        </p:cTn>
                                        <p:tgtEl>
                                          <p:spTgt spid="63627"/>
                                        </p:tgtEl>
                                        <p:attrNameLst>
                                          <p:attrName>style.visibility</p:attrName>
                                        </p:attrNameLst>
                                      </p:cBhvr>
                                      <p:to>
                                        <p:strVal val="visible"/>
                                      </p:to>
                                    </p:set>
                                    <p:animEffect transition="in" filter="wipe(down)">
                                      <p:cBhvr>
                                        <p:cTn id="260" dur="500"/>
                                        <p:tgtEl>
                                          <p:spTgt spid="63627"/>
                                        </p:tgtEl>
                                      </p:cBhvr>
                                    </p:animEffect>
                                  </p:childTnLst>
                                </p:cTn>
                              </p:par>
                              <p:par>
                                <p:cTn id="261" presetID="22" presetClass="entr" presetSubtype="4" fill="hold" grpId="0" nodeType="withEffect">
                                  <p:stCondLst>
                                    <p:cond delay="0"/>
                                  </p:stCondLst>
                                  <p:childTnLst>
                                    <p:set>
                                      <p:cBhvr>
                                        <p:cTn id="262" dur="1" fill="hold">
                                          <p:stCondLst>
                                            <p:cond delay="0"/>
                                          </p:stCondLst>
                                        </p:cTn>
                                        <p:tgtEl>
                                          <p:spTgt spid="63628"/>
                                        </p:tgtEl>
                                        <p:attrNameLst>
                                          <p:attrName>style.visibility</p:attrName>
                                        </p:attrNameLst>
                                      </p:cBhvr>
                                      <p:to>
                                        <p:strVal val="visible"/>
                                      </p:to>
                                    </p:set>
                                    <p:animEffect transition="in" filter="wipe(down)">
                                      <p:cBhvr>
                                        <p:cTn id="263" dur="500"/>
                                        <p:tgtEl>
                                          <p:spTgt spid="63628"/>
                                        </p:tgtEl>
                                      </p:cBhvr>
                                    </p:animEffect>
                                  </p:childTnLst>
                                </p:cTn>
                              </p:par>
                              <p:par>
                                <p:cTn id="264" presetID="22" presetClass="entr" presetSubtype="4" fill="hold" grpId="0" nodeType="withEffect">
                                  <p:stCondLst>
                                    <p:cond delay="0"/>
                                  </p:stCondLst>
                                  <p:childTnLst>
                                    <p:set>
                                      <p:cBhvr>
                                        <p:cTn id="265" dur="1" fill="hold">
                                          <p:stCondLst>
                                            <p:cond delay="0"/>
                                          </p:stCondLst>
                                        </p:cTn>
                                        <p:tgtEl>
                                          <p:spTgt spid="63629"/>
                                        </p:tgtEl>
                                        <p:attrNameLst>
                                          <p:attrName>style.visibility</p:attrName>
                                        </p:attrNameLst>
                                      </p:cBhvr>
                                      <p:to>
                                        <p:strVal val="visible"/>
                                      </p:to>
                                    </p:set>
                                    <p:animEffect transition="in" filter="wipe(down)">
                                      <p:cBhvr>
                                        <p:cTn id="266" dur="500"/>
                                        <p:tgtEl>
                                          <p:spTgt spid="63629"/>
                                        </p:tgtEl>
                                      </p:cBhvr>
                                    </p:animEffect>
                                  </p:childTnLst>
                                </p:cTn>
                              </p:par>
                              <p:par>
                                <p:cTn id="267" presetID="22" presetClass="entr" presetSubtype="4" fill="hold" grpId="0" nodeType="withEffect">
                                  <p:stCondLst>
                                    <p:cond delay="0"/>
                                  </p:stCondLst>
                                  <p:childTnLst>
                                    <p:set>
                                      <p:cBhvr>
                                        <p:cTn id="268" dur="1" fill="hold">
                                          <p:stCondLst>
                                            <p:cond delay="0"/>
                                          </p:stCondLst>
                                        </p:cTn>
                                        <p:tgtEl>
                                          <p:spTgt spid="63630"/>
                                        </p:tgtEl>
                                        <p:attrNameLst>
                                          <p:attrName>style.visibility</p:attrName>
                                        </p:attrNameLst>
                                      </p:cBhvr>
                                      <p:to>
                                        <p:strVal val="visible"/>
                                      </p:to>
                                    </p:set>
                                    <p:animEffect transition="in" filter="wipe(down)">
                                      <p:cBhvr>
                                        <p:cTn id="269" dur="500"/>
                                        <p:tgtEl>
                                          <p:spTgt spid="63630"/>
                                        </p:tgtEl>
                                      </p:cBhvr>
                                    </p:animEffect>
                                  </p:childTnLst>
                                </p:cTn>
                              </p:par>
                              <p:par>
                                <p:cTn id="270" presetID="22" presetClass="entr" presetSubtype="4" fill="hold" grpId="0" nodeType="withEffect">
                                  <p:stCondLst>
                                    <p:cond delay="0"/>
                                  </p:stCondLst>
                                  <p:childTnLst>
                                    <p:set>
                                      <p:cBhvr>
                                        <p:cTn id="271" dur="1" fill="hold">
                                          <p:stCondLst>
                                            <p:cond delay="0"/>
                                          </p:stCondLst>
                                        </p:cTn>
                                        <p:tgtEl>
                                          <p:spTgt spid="63631"/>
                                        </p:tgtEl>
                                        <p:attrNameLst>
                                          <p:attrName>style.visibility</p:attrName>
                                        </p:attrNameLst>
                                      </p:cBhvr>
                                      <p:to>
                                        <p:strVal val="visible"/>
                                      </p:to>
                                    </p:set>
                                    <p:animEffect transition="in" filter="wipe(down)">
                                      <p:cBhvr>
                                        <p:cTn id="272" dur="500"/>
                                        <p:tgtEl>
                                          <p:spTgt spid="63631"/>
                                        </p:tgtEl>
                                      </p:cBhvr>
                                    </p:animEffect>
                                  </p:childTnLst>
                                </p:cTn>
                              </p:par>
                              <p:par>
                                <p:cTn id="273" presetID="22" presetClass="entr" presetSubtype="4" fill="hold" grpId="0" nodeType="withEffect">
                                  <p:stCondLst>
                                    <p:cond delay="0"/>
                                  </p:stCondLst>
                                  <p:childTnLst>
                                    <p:set>
                                      <p:cBhvr>
                                        <p:cTn id="274" dur="1" fill="hold">
                                          <p:stCondLst>
                                            <p:cond delay="0"/>
                                          </p:stCondLst>
                                        </p:cTn>
                                        <p:tgtEl>
                                          <p:spTgt spid="63632"/>
                                        </p:tgtEl>
                                        <p:attrNameLst>
                                          <p:attrName>style.visibility</p:attrName>
                                        </p:attrNameLst>
                                      </p:cBhvr>
                                      <p:to>
                                        <p:strVal val="visible"/>
                                      </p:to>
                                    </p:set>
                                    <p:animEffect transition="in" filter="wipe(down)">
                                      <p:cBhvr>
                                        <p:cTn id="275" dur="500"/>
                                        <p:tgtEl>
                                          <p:spTgt spid="63632"/>
                                        </p:tgtEl>
                                      </p:cBhvr>
                                    </p:animEffect>
                                  </p:childTnLst>
                                </p:cTn>
                              </p:par>
                            </p:childTnLst>
                          </p:cTn>
                        </p:par>
                      </p:childTnLst>
                    </p:cTn>
                  </p:par>
                  <p:par>
                    <p:cTn id="276" fill="hold">
                      <p:stCondLst>
                        <p:cond delay="indefinite"/>
                      </p:stCondLst>
                      <p:childTnLst>
                        <p:par>
                          <p:cTn id="277" fill="hold">
                            <p:stCondLst>
                              <p:cond delay="0"/>
                            </p:stCondLst>
                            <p:childTnLst>
                              <p:par>
                                <p:cTn id="278" presetID="22" presetClass="entr" presetSubtype="8" fill="hold" grpId="0" nodeType="clickEffect">
                                  <p:stCondLst>
                                    <p:cond delay="0"/>
                                  </p:stCondLst>
                                  <p:childTnLst>
                                    <p:set>
                                      <p:cBhvr>
                                        <p:cTn id="279" dur="1" fill="hold">
                                          <p:stCondLst>
                                            <p:cond delay="0"/>
                                          </p:stCondLst>
                                        </p:cTn>
                                        <p:tgtEl>
                                          <p:spTgt spid="63633"/>
                                        </p:tgtEl>
                                        <p:attrNameLst>
                                          <p:attrName>style.visibility</p:attrName>
                                        </p:attrNameLst>
                                      </p:cBhvr>
                                      <p:to>
                                        <p:strVal val="visible"/>
                                      </p:to>
                                    </p:set>
                                    <p:animEffect transition="in" filter="wipe(left)">
                                      <p:cBhvr>
                                        <p:cTn id="280" dur="1000"/>
                                        <p:tgtEl>
                                          <p:spTgt spid="63633"/>
                                        </p:tgtEl>
                                      </p:cBhvr>
                                    </p:animEffect>
                                  </p:childTnLst>
                                </p:cTn>
                              </p:par>
                            </p:childTnLst>
                          </p:cTn>
                        </p:par>
                      </p:childTnLst>
                    </p:cTn>
                  </p:par>
                  <p:par>
                    <p:cTn id="281" fill="hold">
                      <p:stCondLst>
                        <p:cond delay="indefinite"/>
                      </p:stCondLst>
                      <p:childTnLst>
                        <p:par>
                          <p:cTn id="282" fill="hold">
                            <p:stCondLst>
                              <p:cond delay="0"/>
                            </p:stCondLst>
                            <p:childTnLst>
                              <p:par>
                                <p:cTn id="283" presetID="22" presetClass="entr" presetSubtype="4" fill="hold" grpId="0" nodeType="clickEffect">
                                  <p:stCondLst>
                                    <p:cond delay="0"/>
                                  </p:stCondLst>
                                  <p:childTnLst>
                                    <p:set>
                                      <p:cBhvr>
                                        <p:cTn id="284" dur="1" fill="hold">
                                          <p:stCondLst>
                                            <p:cond delay="0"/>
                                          </p:stCondLst>
                                        </p:cTn>
                                        <p:tgtEl>
                                          <p:spTgt spid="63647"/>
                                        </p:tgtEl>
                                        <p:attrNameLst>
                                          <p:attrName>style.visibility</p:attrName>
                                        </p:attrNameLst>
                                      </p:cBhvr>
                                      <p:to>
                                        <p:strVal val="visible"/>
                                      </p:to>
                                    </p:set>
                                    <p:animEffect transition="in" filter="wipe(down)">
                                      <p:cBhvr>
                                        <p:cTn id="285" dur="500"/>
                                        <p:tgtEl>
                                          <p:spTgt spid="63647"/>
                                        </p:tgtEl>
                                      </p:cBhvr>
                                    </p:animEffect>
                                  </p:childTnLst>
                                </p:cTn>
                              </p:par>
                              <p:par>
                                <p:cTn id="286" presetID="22" presetClass="entr" presetSubtype="4" fill="hold" grpId="0" nodeType="withEffect">
                                  <p:stCondLst>
                                    <p:cond delay="0"/>
                                  </p:stCondLst>
                                  <p:childTnLst>
                                    <p:set>
                                      <p:cBhvr>
                                        <p:cTn id="287" dur="1" fill="hold">
                                          <p:stCondLst>
                                            <p:cond delay="0"/>
                                          </p:stCondLst>
                                        </p:cTn>
                                        <p:tgtEl>
                                          <p:spTgt spid="63648"/>
                                        </p:tgtEl>
                                        <p:attrNameLst>
                                          <p:attrName>style.visibility</p:attrName>
                                        </p:attrNameLst>
                                      </p:cBhvr>
                                      <p:to>
                                        <p:strVal val="visible"/>
                                      </p:to>
                                    </p:set>
                                    <p:animEffect transition="in" filter="wipe(down)">
                                      <p:cBhvr>
                                        <p:cTn id="288" dur="500"/>
                                        <p:tgtEl>
                                          <p:spTgt spid="63648"/>
                                        </p:tgtEl>
                                      </p:cBhvr>
                                    </p:animEffect>
                                  </p:childTnLst>
                                </p:cTn>
                              </p:par>
                              <p:par>
                                <p:cTn id="289" presetID="22" presetClass="entr" presetSubtype="4" fill="hold" grpId="0" nodeType="withEffect">
                                  <p:stCondLst>
                                    <p:cond delay="0"/>
                                  </p:stCondLst>
                                  <p:childTnLst>
                                    <p:set>
                                      <p:cBhvr>
                                        <p:cTn id="290" dur="1" fill="hold">
                                          <p:stCondLst>
                                            <p:cond delay="0"/>
                                          </p:stCondLst>
                                        </p:cTn>
                                        <p:tgtEl>
                                          <p:spTgt spid="63649"/>
                                        </p:tgtEl>
                                        <p:attrNameLst>
                                          <p:attrName>style.visibility</p:attrName>
                                        </p:attrNameLst>
                                      </p:cBhvr>
                                      <p:to>
                                        <p:strVal val="visible"/>
                                      </p:to>
                                    </p:set>
                                    <p:animEffect transition="in" filter="wipe(down)">
                                      <p:cBhvr>
                                        <p:cTn id="291" dur="500"/>
                                        <p:tgtEl>
                                          <p:spTgt spid="63649"/>
                                        </p:tgtEl>
                                      </p:cBhvr>
                                    </p:animEffect>
                                  </p:childTnLst>
                                </p:cTn>
                              </p:par>
                              <p:par>
                                <p:cTn id="292" presetID="22" presetClass="entr" presetSubtype="4" fill="hold" grpId="0" nodeType="withEffect">
                                  <p:stCondLst>
                                    <p:cond delay="0"/>
                                  </p:stCondLst>
                                  <p:childTnLst>
                                    <p:set>
                                      <p:cBhvr>
                                        <p:cTn id="293" dur="1" fill="hold">
                                          <p:stCondLst>
                                            <p:cond delay="0"/>
                                          </p:stCondLst>
                                        </p:cTn>
                                        <p:tgtEl>
                                          <p:spTgt spid="63650"/>
                                        </p:tgtEl>
                                        <p:attrNameLst>
                                          <p:attrName>style.visibility</p:attrName>
                                        </p:attrNameLst>
                                      </p:cBhvr>
                                      <p:to>
                                        <p:strVal val="visible"/>
                                      </p:to>
                                    </p:set>
                                    <p:animEffect transition="in" filter="wipe(down)">
                                      <p:cBhvr>
                                        <p:cTn id="294" dur="500"/>
                                        <p:tgtEl>
                                          <p:spTgt spid="63650"/>
                                        </p:tgtEl>
                                      </p:cBhvr>
                                    </p:animEffect>
                                  </p:childTnLst>
                                </p:cTn>
                              </p:par>
                              <p:par>
                                <p:cTn id="295" presetID="22" presetClass="entr" presetSubtype="4" fill="hold" grpId="0" nodeType="withEffect">
                                  <p:stCondLst>
                                    <p:cond delay="0"/>
                                  </p:stCondLst>
                                  <p:childTnLst>
                                    <p:set>
                                      <p:cBhvr>
                                        <p:cTn id="296" dur="1" fill="hold">
                                          <p:stCondLst>
                                            <p:cond delay="0"/>
                                          </p:stCondLst>
                                        </p:cTn>
                                        <p:tgtEl>
                                          <p:spTgt spid="63651"/>
                                        </p:tgtEl>
                                        <p:attrNameLst>
                                          <p:attrName>style.visibility</p:attrName>
                                        </p:attrNameLst>
                                      </p:cBhvr>
                                      <p:to>
                                        <p:strVal val="visible"/>
                                      </p:to>
                                    </p:set>
                                    <p:animEffect transition="in" filter="wipe(down)">
                                      <p:cBhvr>
                                        <p:cTn id="297" dur="500"/>
                                        <p:tgtEl>
                                          <p:spTgt spid="63651"/>
                                        </p:tgtEl>
                                      </p:cBhvr>
                                    </p:animEffect>
                                  </p:childTnLst>
                                </p:cTn>
                              </p:par>
                              <p:par>
                                <p:cTn id="298" presetID="22" presetClass="entr" presetSubtype="4" fill="hold" grpId="0" nodeType="withEffect">
                                  <p:stCondLst>
                                    <p:cond delay="0"/>
                                  </p:stCondLst>
                                  <p:childTnLst>
                                    <p:set>
                                      <p:cBhvr>
                                        <p:cTn id="299" dur="1" fill="hold">
                                          <p:stCondLst>
                                            <p:cond delay="0"/>
                                          </p:stCondLst>
                                        </p:cTn>
                                        <p:tgtEl>
                                          <p:spTgt spid="63652"/>
                                        </p:tgtEl>
                                        <p:attrNameLst>
                                          <p:attrName>style.visibility</p:attrName>
                                        </p:attrNameLst>
                                      </p:cBhvr>
                                      <p:to>
                                        <p:strVal val="visible"/>
                                      </p:to>
                                    </p:set>
                                    <p:animEffect transition="in" filter="wipe(down)">
                                      <p:cBhvr>
                                        <p:cTn id="300" dur="500"/>
                                        <p:tgtEl>
                                          <p:spTgt spid="63652"/>
                                        </p:tgtEl>
                                      </p:cBhvr>
                                    </p:animEffect>
                                  </p:childTnLst>
                                </p:cTn>
                              </p:par>
                              <p:par>
                                <p:cTn id="301" presetID="22" presetClass="entr" presetSubtype="4" fill="hold" grpId="0" nodeType="withEffect">
                                  <p:stCondLst>
                                    <p:cond delay="0"/>
                                  </p:stCondLst>
                                  <p:childTnLst>
                                    <p:set>
                                      <p:cBhvr>
                                        <p:cTn id="302" dur="1" fill="hold">
                                          <p:stCondLst>
                                            <p:cond delay="0"/>
                                          </p:stCondLst>
                                        </p:cTn>
                                        <p:tgtEl>
                                          <p:spTgt spid="63653"/>
                                        </p:tgtEl>
                                        <p:attrNameLst>
                                          <p:attrName>style.visibility</p:attrName>
                                        </p:attrNameLst>
                                      </p:cBhvr>
                                      <p:to>
                                        <p:strVal val="visible"/>
                                      </p:to>
                                    </p:set>
                                    <p:animEffect transition="in" filter="wipe(down)">
                                      <p:cBhvr>
                                        <p:cTn id="303" dur="500"/>
                                        <p:tgtEl>
                                          <p:spTgt spid="63653"/>
                                        </p:tgtEl>
                                      </p:cBhvr>
                                    </p:animEffect>
                                  </p:childTnLst>
                                </p:cTn>
                              </p:par>
                              <p:par>
                                <p:cTn id="304" presetID="22" presetClass="entr" presetSubtype="4" fill="hold" grpId="0" nodeType="withEffect">
                                  <p:stCondLst>
                                    <p:cond delay="0"/>
                                  </p:stCondLst>
                                  <p:childTnLst>
                                    <p:set>
                                      <p:cBhvr>
                                        <p:cTn id="305" dur="1" fill="hold">
                                          <p:stCondLst>
                                            <p:cond delay="0"/>
                                          </p:stCondLst>
                                        </p:cTn>
                                        <p:tgtEl>
                                          <p:spTgt spid="63654"/>
                                        </p:tgtEl>
                                        <p:attrNameLst>
                                          <p:attrName>style.visibility</p:attrName>
                                        </p:attrNameLst>
                                      </p:cBhvr>
                                      <p:to>
                                        <p:strVal val="visible"/>
                                      </p:to>
                                    </p:set>
                                    <p:animEffect transition="in" filter="wipe(down)">
                                      <p:cBhvr>
                                        <p:cTn id="306" dur="500"/>
                                        <p:tgtEl>
                                          <p:spTgt spid="63654"/>
                                        </p:tgtEl>
                                      </p:cBhvr>
                                    </p:animEffect>
                                  </p:childTnLst>
                                </p:cTn>
                              </p:par>
                              <p:par>
                                <p:cTn id="307" presetID="22" presetClass="entr" presetSubtype="4" fill="hold" grpId="0" nodeType="withEffect">
                                  <p:stCondLst>
                                    <p:cond delay="0"/>
                                  </p:stCondLst>
                                  <p:childTnLst>
                                    <p:set>
                                      <p:cBhvr>
                                        <p:cTn id="308" dur="1" fill="hold">
                                          <p:stCondLst>
                                            <p:cond delay="0"/>
                                          </p:stCondLst>
                                        </p:cTn>
                                        <p:tgtEl>
                                          <p:spTgt spid="63655"/>
                                        </p:tgtEl>
                                        <p:attrNameLst>
                                          <p:attrName>style.visibility</p:attrName>
                                        </p:attrNameLst>
                                      </p:cBhvr>
                                      <p:to>
                                        <p:strVal val="visible"/>
                                      </p:to>
                                    </p:set>
                                    <p:animEffect transition="in" filter="wipe(down)">
                                      <p:cBhvr>
                                        <p:cTn id="309" dur="500"/>
                                        <p:tgtEl>
                                          <p:spTgt spid="63655"/>
                                        </p:tgtEl>
                                      </p:cBhvr>
                                    </p:animEffect>
                                  </p:childTnLst>
                                </p:cTn>
                              </p:par>
                              <p:par>
                                <p:cTn id="310" presetID="22" presetClass="entr" presetSubtype="4" fill="hold" grpId="0" nodeType="withEffect">
                                  <p:stCondLst>
                                    <p:cond delay="0"/>
                                  </p:stCondLst>
                                  <p:childTnLst>
                                    <p:set>
                                      <p:cBhvr>
                                        <p:cTn id="311" dur="1" fill="hold">
                                          <p:stCondLst>
                                            <p:cond delay="0"/>
                                          </p:stCondLst>
                                        </p:cTn>
                                        <p:tgtEl>
                                          <p:spTgt spid="63656"/>
                                        </p:tgtEl>
                                        <p:attrNameLst>
                                          <p:attrName>style.visibility</p:attrName>
                                        </p:attrNameLst>
                                      </p:cBhvr>
                                      <p:to>
                                        <p:strVal val="visible"/>
                                      </p:to>
                                    </p:set>
                                    <p:animEffect transition="in" filter="wipe(down)">
                                      <p:cBhvr>
                                        <p:cTn id="312" dur="500"/>
                                        <p:tgtEl>
                                          <p:spTgt spid="63656"/>
                                        </p:tgtEl>
                                      </p:cBhvr>
                                    </p:animEffect>
                                  </p:childTnLst>
                                </p:cTn>
                              </p:par>
                              <p:par>
                                <p:cTn id="313" presetID="22" presetClass="entr" presetSubtype="4" fill="hold" grpId="0" nodeType="withEffect">
                                  <p:stCondLst>
                                    <p:cond delay="0"/>
                                  </p:stCondLst>
                                  <p:childTnLst>
                                    <p:set>
                                      <p:cBhvr>
                                        <p:cTn id="314" dur="1" fill="hold">
                                          <p:stCondLst>
                                            <p:cond delay="0"/>
                                          </p:stCondLst>
                                        </p:cTn>
                                        <p:tgtEl>
                                          <p:spTgt spid="63657"/>
                                        </p:tgtEl>
                                        <p:attrNameLst>
                                          <p:attrName>style.visibility</p:attrName>
                                        </p:attrNameLst>
                                      </p:cBhvr>
                                      <p:to>
                                        <p:strVal val="visible"/>
                                      </p:to>
                                    </p:set>
                                    <p:animEffect transition="in" filter="wipe(down)">
                                      <p:cBhvr>
                                        <p:cTn id="315" dur="500"/>
                                        <p:tgtEl>
                                          <p:spTgt spid="63657"/>
                                        </p:tgtEl>
                                      </p:cBhvr>
                                    </p:animEffect>
                                  </p:childTnLst>
                                </p:cTn>
                              </p:par>
                              <p:par>
                                <p:cTn id="316" presetID="22" presetClass="entr" presetSubtype="4" fill="hold" grpId="0" nodeType="withEffect">
                                  <p:stCondLst>
                                    <p:cond delay="0"/>
                                  </p:stCondLst>
                                  <p:childTnLst>
                                    <p:set>
                                      <p:cBhvr>
                                        <p:cTn id="317" dur="1" fill="hold">
                                          <p:stCondLst>
                                            <p:cond delay="0"/>
                                          </p:stCondLst>
                                        </p:cTn>
                                        <p:tgtEl>
                                          <p:spTgt spid="63658"/>
                                        </p:tgtEl>
                                        <p:attrNameLst>
                                          <p:attrName>style.visibility</p:attrName>
                                        </p:attrNameLst>
                                      </p:cBhvr>
                                      <p:to>
                                        <p:strVal val="visible"/>
                                      </p:to>
                                    </p:set>
                                    <p:animEffect transition="in" filter="wipe(down)">
                                      <p:cBhvr>
                                        <p:cTn id="318" dur="500"/>
                                        <p:tgtEl>
                                          <p:spTgt spid="63658"/>
                                        </p:tgtEl>
                                      </p:cBhvr>
                                    </p:animEffect>
                                  </p:childTnLst>
                                </p:cTn>
                              </p:par>
                            </p:childTnLst>
                          </p:cTn>
                        </p:par>
                      </p:childTnLst>
                    </p:cTn>
                  </p:par>
                  <p:par>
                    <p:cTn id="319" fill="hold">
                      <p:stCondLst>
                        <p:cond delay="indefinite"/>
                      </p:stCondLst>
                      <p:childTnLst>
                        <p:par>
                          <p:cTn id="320" fill="hold">
                            <p:stCondLst>
                              <p:cond delay="0"/>
                            </p:stCondLst>
                            <p:childTnLst>
                              <p:par>
                                <p:cTn id="321" presetID="53" presetClass="entr" presetSubtype="16" fill="hold" grpId="0" nodeType="clickEffect">
                                  <p:stCondLst>
                                    <p:cond delay="0"/>
                                  </p:stCondLst>
                                  <p:iterate type="lt">
                                    <p:tmPct val="0"/>
                                  </p:iterate>
                                  <p:childTnLst>
                                    <p:set>
                                      <p:cBhvr>
                                        <p:cTn id="322" dur="1" fill="hold">
                                          <p:stCondLst>
                                            <p:cond delay="0"/>
                                          </p:stCondLst>
                                        </p:cTn>
                                        <p:tgtEl>
                                          <p:spTgt spid="63684"/>
                                        </p:tgtEl>
                                        <p:attrNameLst>
                                          <p:attrName>style.visibility</p:attrName>
                                        </p:attrNameLst>
                                      </p:cBhvr>
                                      <p:to>
                                        <p:strVal val="visible"/>
                                      </p:to>
                                    </p:set>
                                    <p:anim calcmode="lin" valueType="num">
                                      <p:cBhvr>
                                        <p:cTn id="323" dur="1000" fill="hold"/>
                                        <p:tgtEl>
                                          <p:spTgt spid="63684"/>
                                        </p:tgtEl>
                                        <p:attrNameLst>
                                          <p:attrName>ppt_w</p:attrName>
                                        </p:attrNameLst>
                                      </p:cBhvr>
                                      <p:tavLst>
                                        <p:tav tm="0">
                                          <p:val>
                                            <p:fltVal val="0"/>
                                          </p:val>
                                        </p:tav>
                                        <p:tav tm="100000">
                                          <p:val>
                                            <p:strVal val="#ppt_w"/>
                                          </p:val>
                                        </p:tav>
                                      </p:tavLst>
                                    </p:anim>
                                    <p:anim calcmode="lin" valueType="num">
                                      <p:cBhvr>
                                        <p:cTn id="324" dur="1000" fill="hold"/>
                                        <p:tgtEl>
                                          <p:spTgt spid="63684"/>
                                        </p:tgtEl>
                                        <p:attrNameLst>
                                          <p:attrName>ppt_h</p:attrName>
                                        </p:attrNameLst>
                                      </p:cBhvr>
                                      <p:tavLst>
                                        <p:tav tm="0">
                                          <p:val>
                                            <p:fltVal val="0"/>
                                          </p:val>
                                        </p:tav>
                                        <p:tav tm="100000">
                                          <p:val>
                                            <p:strVal val="#ppt_h"/>
                                          </p:val>
                                        </p:tav>
                                      </p:tavLst>
                                    </p:anim>
                                    <p:animEffect transition="in" filter="fade">
                                      <p:cBhvr>
                                        <p:cTn id="325" dur="1000"/>
                                        <p:tgtEl>
                                          <p:spTgt spid="63684"/>
                                        </p:tgtEl>
                                      </p:cBhvr>
                                    </p:animEffect>
                                  </p:childTnLst>
                                </p:cTn>
                              </p:par>
                            </p:childTnLst>
                          </p:cTn>
                        </p:par>
                      </p:childTnLst>
                    </p:cTn>
                  </p:par>
                  <p:par>
                    <p:cTn id="326" fill="hold">
                      <p:stCondLst>
                        <p:cond delay="indefinite"/>
                      </p:stCondLst>
                      <p:childTnLst>
                        <p:par>
                          <p:cTn id="327" fill="hold">
                            <p:stCondLst>
                              <p:cond delay="0"/>
                            </p:stCondLst>
                            <p:childTnLst>
                              <p:par>
                                <p:cTn id="328" presetID="3" presetClass="entr" presetSubtype="5" fill="hold" nodeType="clickEffect">
                                  <p:stCondLst>
                                    <p:cond delay="0"/>
                                  </p:stCondLst>
                                  <p:iterate type="lt">
                                    <p:tmPct val="0"/>
                                  </p:iterate>
                                  <p:childTnLst>
                                    <p:set>
                                      <p:cBhvr>
                                        <p:cTn id="329" dur="1" fill="hold">
                                          <p:stCondLst>
                                            <p:cond delay="0"/>
                                          </p:stCondLst>
                                        </p:cTn>
                                        <p:tgtEl>
                                          <p:spTgt spid="5"/>
                                        </p:tgtEl>
                                        <p:attrNameLst>
                                          <p:attrName>style.visibility</p:attrName>
                                        </p:attrNameLst>
                                      </p:cBhvr>
                                      <p:to>
                                        <p:strVal val="visible"/>
                                      </p:to>
                                    </p:set>
                                    <p:animEffect transition="in" filter="blinds(vertical)">
                                      <p:cBhvr>
                                        <p:cTn id="330" dur="500"/>
                                        <p:tgtEl>
                                          <p:spTgt spid="5"/>
                                        </p:tgtEl>
                                      </p:cBhvr>
                                    </p:animEffect>
                                  </p:childTnLst>
                                </p:cTn>
                              </p:par>
                            </p:childTnLst>
                          </p:cTn>
                        </p:par>
                      </p:childTnLst>
                    </p:cTn>
                  </p:par>
                  <p:par>
                    <p:cTn id="331" fill="hold">
                      <p:stCondLst>
                        <p:cond delay="indefinite"/>
                      </p:stCondLst>
                      <p:childTnLst>
                        <p:par>
                          <p:cTn id="332" fill="hold">
                            <p:stCondLst>
                              <p:cond delay="0"/>
                            </p:stCondLst>
                            <p:childTnLst>
                              <p:par>
                                <p:cTn id="333" presetID="8" presetClass="emph" presetSubtype="0" fill="hold" nodeType="clickEffect">
                                  <p:stCondLst>
                                    <p:cond delay="0"/>
                                  </p:stCondLst>
                                  <p:iterate type="lt">
                                    <p:tmPct val="0"/>
                                  </p:iterate>
                                  <p:childTnLst>
                                    <p:animRot by="5400000">
                                      <p:cBhvr>
                                        <p:cTn id="334" dur="2000" fill="hold"/>
                                        <p:tgtEl>
                                          <p:spTgt spid="5"/>
                                        </p:tgtEl>
                                        <p:attrNameLst>
                                          <p:attrName>r</p:attrName>
                                        </p:attrNameLst>
                                      </p:cBhvr>
                                    </p:animRot>
                                  </p:childTnLst>
                                </p:cTn>
                              </p:par>
                            </p:childTnLst>
                          </p:cTn>
                        </p:par>
                      </p:childTnLst>
                    </p:cTn>
                  </p:par>
                  <p:par>
                    <p:cTn id="335" fill="hold">
                      <p:stCondLst>
                        <p:cond delay="indefinite"/>
                      </p:stCondLst>
                      <p:childTnLst>
                        <p:par>
                          <p:cTn id="336" fill="hold">
                            <p:stCondLst>
                              <p:cond delay="0"/>
                            </p:stCondLst>
                            <p:childTnLst>
                              <p:par>
                                <p:cTn id="337" presetID="22" presetClass="entr" presetSubtype="1" fill="hold" grpId="0" nodeType="clickEffect">
                                  <p:stCondLst>
                                    <p:cond delay="0"/>
                                  </p:stCondLst>
                                  <p:childTnLst>
                                    <p:set>
                                      <p:cBhvr>
                                        <p:cTn id="338" dur="1" fill="hold">
                                          <p:stCondLst>
                                            <p:cond delay="0"/>
                                          </p:stCondLst>
                                        </p:cTn>
                                        <p:tgtEl>
                                          <p:spTgt spid="63686"/>
                                        </p:tgtEl>
                                        <p:attrNameLst>
                                          <p:attrName>style.visibility</p:attrName>
                                        </p:attrNameLst>
                                      </p:cBhvr>
                                      <p:to>
                                        <p:strVal val="visible"/>
                                      </p:to>
                                    </p:set>
                                    <p:animEffect transition="in" filter="wipe(up)">
                                      <p:cBhvr>
                                        <p:cTn id="339" dur="500"/>
                                        <p:tgtEl>
                                          <p:spTgt spid="63686"/>
                                        </p:tgtEl>
                                      </p:cBhvr>
                                    </p:animEffect>
                                  </p:childTnLst>
                                </p:cTn>
                              </p:par>
                              <p:par>
                                <p:cTn id="340" presetID="22" presetClass="entr" presetSubtype="1" fill="hold" grpId="0" nodeType="withEffect">
                                  <p:stCondLst>
                                    <p:cond delay="0"/>
                                  </p:stCondLst>
                                  <p:childTnLst>
                                    <p:set>
                                      <p:cBhvr>
                                        <p:cTn id="341" dur="1" fill="hold">
                                          <p:stCondLst>
                                            <p:cond delay="0"/>
                                          </p:stCondLst>
                                        </p:cTn>
                                        <p:tgtEl>
                                          <p:spTgt spid="63688"/>
                                        </p:tgtEl>
                                        <p:attrNameLst>
                                          <p:attrName>style.visibility</p:attrName>
                                        </p:attrNameLst>
                                      </p:cBhvr>
                                      <p:to>
                                        <p:strVal val="visible"/>
                                      </p:to>
                                    </p:set>
                                    <p:animEffect transition="in" filter="wipe(up)">
                                      <p:cBhvr>
                                        <p:cTn id="342" dur="500"/>
                                        <p:tgtEl>
                                          <p:spTgt spid="63688"/>
                                        </p:tgtEl>
                                      </p:cBhvr>
                                    </p:animEffect>
                                  </p:childTnLst>
                                </p:cTn>
                              </p:par>
                              <p:par>
                                <p:cTn id="343" presetID="22" presetClass="entr" presetSubtype="1" fill="hold" grpId="0" nodeType="withEffect">
                                  <p:stCondLst>
                                    <p:cond delay="0"/>
                                  </p:stCondLst>
                                  <p:childTnLst>
                                    <p:set>
                                      <p:cBhvr>
                                        <p:cTn id="344" dur="1" fill="hold">
                                          <p:stCondLst>
                                            <p:cond delay="0"/>
                                          </p:stCondLst>
                                        </p:cTn>
                                        <p:tgtEl>
                                          <p:spTgt spid="63689"/>
                                        </p:tgtEl>
                                        <p:attrNameLst>
                                          <p:attrName>style.visibility</p:attrName>
                                        </p:attrNameLst>
                                      </p:cBhvr>
                                      <p:to>
                                        <p:strVal val="visible"/>
                                      </p:to>
                                    </p:set>
                                    <p:animEffect transition="in" filter="wipe(up)">
                                      <p:cBhvr>
                                        <p:cTn id="345" dur="500"/>
                                        <p:tgtEl>
                                          <p:spTgt spid="63689"/>
                                        </p:tgtEl>
                                      </p:cBhvr>
                                    </p:animEffect>
                                  </p:childTnLst>
                                </p:cTn>
                              </p:par>
                              <p:par>
                                <p:cTn id="346" presetID="22" presetClass="entr" presetSubtype="1" fill="hold" grpId="0" nodeType="withEffect">
                                  <p:stCondLst>
                                    <p:cond delay="0"/>
                                  </p:stCondLst>
                                  <p:childTnLst>
                                    <p:set>
                                      <p:cBhvr>
                                        <p:cTn id="347" dur="1" fill="hold">
                                          <p:stCondLst>
                                            <p:cond delay="0"/>
                                          </p:stCondLst>
                                        </p:cTn>
                                        <p:tgtEl>
                                          <p:spTgt spid="63690"/>
                                        </p:tgtEl>
                                        <p:attrNameLst>
                                          <p:attrName>style.visibility</p:attrName>
                                        </p:attrNameLst>
                                      </p:cBhvr>
                                      <p:to>
                                        <p:strVal val="visible"/>
                                      </p:to>
                                    </p:set>
                                    <p:animEffect transition="in" filter="wipe(up)">
                                      <p:cBhvr>
                                        <p:cTn id="348" dur="500"/>
                                        <p:tgtEl>
                                          <p:spTgt spid="63690"/>
                                        </p:tgtEl>
                                      </p:cBhvr>
                                    </p:animEffect>
                                  </p:childTnLst>
                                </p:cTn>
                              </p:par>
                              <p:par>
                                <p:cTn id="349" presetID="22" presetClass="entr" presetSubtype="1" fill="hold" grpId="0" nodeType="withEffect">
                                  <p:stCondLst>
                                    <p:cond delay="0"/>
                                  </p:stCondLst>
                                  <p:childTnLst>
                                    <p:set>
                                      <p:cBhvr>
                                        <p:cTn id="350" dur="1" fill="hold">
                                          <p:stCondLst>
                                            <p:cond delay="0"/>
                                          </p:stCondLst>
                                        </p:cTn>
                                        <p:tgtEl>
                                          <p:spTgt spid="63691"/>
                                        </p:tgtEl>
                                        <p:attrNameLst>
                                          <p:attrName>style.visibility</p:attrName>
                                        </p:attrNameLst>
                                      </p:cBhvr>
                                      <p:to>
                                        <p:strVal val="visible"/>
                                      </p:to>
                                    </p:set>
                                    <p:animEffect transition="in" filter="wipe(up)">
                                      <p:cBhvr>
                                        <p:cTn id="351" dur="500"/>
                                        <p:tgtEl>
                                          <p:spTgt spid="63691"/>
                                        </p:tgtEl>
                                      </p:cBhvr>
                                    </p:animEffect>
                                  </p:childTnLst>
                                </p:cTn>
                              </p:par>
                              <p:par>
                                <p:cTn id="352" presetID="22" presetClass="entr" presetSubtype="1" fill="hold" grpId="0" nodeType="withEffect">
                                  <p:stCondLst>
                                    <p:cond delay="0"/>
                                  </p:stCondLst>
                                  <p:childTnLst>
                                    <p:set>
                                      <p:cBhvr>
                                        <p:cTn id="353" dur="1" fill="hold">
                                          <p:stCondLst>
                                            <p:cond delay="0"/>
                                          </p:stCondLst>
                                        </p:cTn>
                                        <p:tgtEl>
                                          <p:spTgt spid="63692"/>
                                        </p:tgtEl>
                                        <p:attrNameLst>
                                          <p:attrName>style.visibility</p:attrName>
                                        </p:attrNameLst>
                                      </p:cBhvr>
                                      <p:to>
                                        <p:strVal val="visible"/>
                                      </p:to>
                                    </p:set>
                                    <p:animEffect transition="in" filter="wipe(up)">
                                      <p:cBhvr>
                                        <p:cTn id="354" dur="500"/>
                                        <p:tgtEl>
                                          <p:spTgt spid="63692"/>
                                        </p:tgtEl>
                                      </p:cBhvr>
                                    </p:animEffect>
                                  </p:childTnLst>
                                </p:cTn>
                              </p:par>
                              <p:par>
                                <p:cTn id="355" presetID="22" presetClass="entr" presetSubtype="1" fill="hold" grpId="0" nodeType="withEffect">
                                  <p:stCondLst>
                                    <p:cond delay="0"/>
                                  </p:stCondLst>
                                  <p:childTnLst>
                                    <p:set>
                                      <p:cBhvr>
                                        <p:cTn id="356" dur="1" fill="hold">
                                          <p:stCondLst>
                                            <p:cond delay="0"/>
                                          </p:stCondLst>
                                        </p:cTn>
                                        <p:tgtEl>
                                          <p:spTgt spid="63693"/>
                                        </p:tgtEl>
                                        <p:attrNameLst>
                                          <p:attrName>style.visibility</p:attrName>
                                        </p:attrNameLst>
                                      </p:cBhvr>
                                      <p:to>
                                        <p:strVal val="visible"/>
                                      </p:to>
                                    </p:set>
                                    <p:animEffect transition="in" filter="wipe(up)">
                                      <p:cBhvr>
                                        <p:cTn id="357" dur="500"/>
                                        <p:tgtEl>
                                          <p:spTgt spid="63693"/>
                                        </p:tgtEl>
                                      </p:cBhvr>
                                    </p:animEffect>
                                  </p:childTnLst>
                                </p:cTn>
                              </p:par>
                            </p:childTnLst>
                          </p:cTn>
                        </p:par>
                      </p:childTnLst>
                    </p:cTn>
                  </p:par>
                  <p:par>
                    <p:cTn id="358" fill="hold">
                      <p:stCondLst>
                        <p:cond delay="indefinite"/>
                      </p:stCondLst>
                      <p:childTnLst>
                        <p:par>
                          <p:cTn id="359" fill="hold">
                            <p:stCondLst>
                              <p:cond delay="0"/>
                            </p:stCondLst>
                            <p:childTnLst>
                              <p:par>
                                <p:cTn id="360" presetID="22" presetClass="entr" presetSubtype="8" fill="hold" grpId="0" nodeType="clickEffect">
                                  <p:stCondLst>
                                    <p:cond delay="0"/>
                                  </p:stCondLst>
                                  <p:childTnLst>
                                    <p:set>
                                      <p:cBhvr>
                                        <p:cTn id="361" dur="1" fill="hold">
                                          <p:stCondLst>
                                            <p:cond delay="0"/>
                                          </p:stCondLst>
                                        </p:cTn>
                                        <p:tgtEl>
                                          <p:spTgt spid="63694"/>
                                        </p:tgtEl>
                                        <p:attrNameLst>
                                          <p:attrName>style.visibility</p:attrName>
                                        </p:attrNameLst>
                                      </p:cBhvr>
                                      <p:to>
                                        <p:strVal val="visible"/>
                                      </p:to>
                                    </p:set>
                                    <p:animEffect transition="in" filter="wipe(left)">
                                      <p:cBhvr>
                                        <p:cTn id="362" dur="500"/>
                                        <p:tgtEl>
                                          <p:spTgt spid="63694"/>
                                        </p:tgtEl>
                                      </p:cBhvr>
                                    </p:animEffect>
                                  </p:childTnLst>
                                </p:cTn>
                              </p:par>
                            </p:childTnLst>
                          </p:cTn>
                        </p:par>
                      </p:childTnLst>
                    </p:cTn>
                  </p:par>
                  <p:par>
                    <p:cTn id="363" fill="hold">
                      <p:stCondLst>
                        <p:cond delay="indefinite"/>
                      </p:stCondLst>
                      <p:childTnLst>
                        <p:par>
                          <p:cTn id="364" fill="hold">
                            <p:stCondLst>
                              <p:cond delay="0"/>
                            </p:stCondLst>
                            <p:childTnLst>
                              <p:par>
                                <p:cTn id="365" presetID="22" presetClass="entr" presetSubtype="8" fill="hold" grpId="0" nodeType="clickEffect">
                                  <p:stCondLst>
                                    <p:cond delay="0"/>
                                  </p:stCondLst>
                                  <p:childTnLst>
                                    <p:set>
                                      <p:cBhvr>
                                        <p:cTn id="366" dur="1" fill="hold">
                                          <p:stCondLst>
                                            <p:cond delay="0"/>
                                          </p:stCondLst>
                                        </p:cTn>
                                        <p:tgtEl>
                                          <p:spTgt spid="63695"/>
                                        </p:tgtEl>
                                        <p:attrNameLst>
                                          <p:attrName>style.visibility</p:attrName>
                                        </p:attrNameLst>
                                      </p:cBhvr>
                                      <p:to>
                                        <p:strVal val="visible"/>
                                      </p:to>
                                    </p:set>
                                    <p:animEffect transition="in" filter="wipe(left)">
                                      <p:cBhvr>
                                        <p:cTn id="367" dur="500"/>
                                        <p:tgtEl>
                                          <p:spTgt spid="63695"/>
                                        </p:tgtEl>
                                      </p:cBhvr>
                                    </p:animEffect>
                                  </p:childTnLst>
                                </p:cTn>
                              </p:par>
                            </p:childTnLst>
                          </p:cTn>
                        </p:par>
                      </p:childTnLst>
                    </p:cTn>
                  </p:par>
                  <p:par>
                    <p:cTn id="368" fill="hold">
                      <p:stCondLst>
                        <p:cond delay="indefinite"/>
                      </p:stCondLst>
                      <p:childTnLst>
                        <p:par>
                          <p:cTn id="369" fill="hold">
                            <p:stCondLst>
                              <p:cond delay="0"/>
                            </p:stCondLst>
                            <p:childTnLst>
                              <p:par>
                                <p:cTn id="370" presetID="22" presetClass="entr" presetSubtype="8" fill="hold" grpId="0" nodeType="clickEffect">
                                  <p:stCondLst>
                                    <p:cond delay="0"/>
                                  </p:stCondLst>
                                  <p:childTnLst>
                                    <p:set>
                                      <p:cBhvr>
                                        <p:cTn id="371" dur="1" fill="hold">
                                          <p:stCondLst>
                                            <p:cond delay="0"/>
                                          </p:stCondLst>
                                        </p:cTn>
                                        <p:tgtEl>
                                          <p:spTgt spid="63696"/>
                                        </p:tgtEl>
                                        <p:attrNameLst>
                                          <p:attrName>style.visibility</p:attrName>
                                        </p:attrNameLst>
                                      </p:cBhvr>
                                      <p:to>
                                        <p:strVal val="visible"/>
                                      </p:to>
                                    </p:set>
                                    <p:animEffect transition="in" filter="wipe(left)">
                                      <p:cBhvr>
                                        <p:cTn id="372" dur="500"/>
                                        <p:tgtEl>
                                          <p:spTgt spid="63696"/>
                                        </p:tgtEl>
                                      </p:cBhvr>
                                    </p:animEffect>
                                  </p:childTnLst>
                                </p:cTn>
                              </p:par>
                            </p:childTnLst>
                          </p:cTn>
                        </p:par>
                      </p:childTnLst>
                    </p:cTn>
                  </p:par>
                  <p:par>
                    <p:cTn id="373" fill="hold">
                      <p:stCondLst>
                        <p:cond delay="indefinite"/>
                      </p:stCondLst>
                      <p:childTnLst>
                        <p:par>
                          <p:cTn id="374" fill="hold">
                            <p:stCondLst>
                              <p:cond delay="0"/>
                            </p:stCondLst>
                            <p:childTnLst>
                              <p:par>
                                <p:cTn id="375" presetID="22" presetClass="entr" presetSubtype="8" fill="hold" grpId="0" nodeType="clickEffect">
                                  <p:stCondLst>
                                    <p:cond delay="0"/>
                                  </p:stCondLst>
                                  <p:childTnLst>
                                    <p:set>
                                      <p:cBhvr>
                                        <p:cTn id="376" dur="1" fill="hold">
                                          <p:stCondLst>
                                            <p:cond delay="0"/>
                                          </p:stCondLst>
                                        </p:cTn>
                                        <p:tgtEl>
                                          <p:spTgt spid="63697"/>
                                        </p:tgtEl>
                                        <p:attrNameLst>
                                          <p:attrName>style.visibility</p:attrName>
                                        </p:attrNameLst>
                                      </p:cBhvr>
                                      <p:to>
                                        <p:strVal val="visible"/>
                                      </p:to>
                                    </p:set>
                                    <p:animEffect transition="in" filter="wipe(left)">
                                      <p:cBhvr>
                                        <p:cTn id="377" dur="500"/>
                                        <p:tgtEl>
                                          <p:spTgt spid="63697"/>
                                        </p:tgtEl>
                                      </p:cBhvr>
                                    </p:animEffect>
                                  </p:childTnLst>
                                </p:cTn>
                              </p:par>
                            </p:childTnLst>
                          </p:cTn>
                        </p:par>
                      </p:childTnLst>
                    </p:cTn>
                  </p:par>
                  <p:par>
                    <p:cTn id="378" fill="hold">
                      <p:stCondLst>
                        <p:cond delay="indefinite"/>
                      </p:stCondLst>
                      <p:childTnLst>
                        <p:par>
                          <p:cTn id="379" fill="hold">
                            <p:stCondLst>
                              <p:cond delay="0"/>
                            </p:stCondLst>
                            <p:childTnLst>
                              <p:par>
                                <p:cTn id="380" presetID="22" presetClass="entr" presetSubtype="8" fill="hold" grpId="0" nodeType="clickEffect">
                                  <p:stCondLst>
                                    <p:cond delay="0"/>
                                  </p:stCondLst>
                                  <p:childTnLst>
                                    <p:set>
                                      <p:cBhvr>
                                        <p:cTn id="381" dur="1" fill="hold">
                                          <p:stCondLst>
                                            <p:cond delay="0"/>
                                          </p:stCondLst>
                                        </p:cTn>
                                        <p:tgtEl>
                                          <p:spTgt spid="63698"/>
                                        </p:tgtEl>
                                        <p:attrNameLst>
                                          <p:attrName>style.visibility</p:attrName>
                                        </p:attrNameLst>
                                      </p:cBhvr>
                                      <p:to>
                                        <p:strVal val="visible"/>
                                      </p:to>
                                    </p:set>
                                    <p:animEffect transition="in" filter="wipe(left)">
                                      <p:cBhvr>
                                        <p:cTn id="382" dur="500"/>
                                        <p:tgtEl>
                                          <p:spTgt spid="63698"/>
                                        </p:tgtEl>
                                      </p:cBhvr>
                                    </p:animEffect>
                                  </p:childTnLst>
                                </p:cTn>
                              </p:par>
                            </p:childTnLst>
                          </p:cTn>
                        </p:par>
                      </p:childTnLst>
                    </p:cTn>
                  </p:par>
                  <p:par>
                    <p:cTn id="383" fill="hold">
                      <p:stCondLst>
                        <p:cond delay="indefinite"/>
                      </p:stCondLst>
                      <p:childTnLst>
                        <p:par>
                          <p:cTn id="384" fill="hold">
                            <p:stCondLst>
                              <p:cond delay="0"/>
                            </p:stCondLst>
                            <p:childTnLst>
                              <p:par>
                                <p:cTn id="385" presetID="22" presetClass="entr" presetSubtype="8" fill="hold" grpId="0" nodeType="clickEffect">
                                  <p:stCondLst>
                                    <p:cond delay="0"/>
                                  </p:stCondLst>
                                  <p:childTnLst>
                                    <p:set>
                                      <p:cBhvr>
                                        <p:cTn id="386" dur="1" fill="hold">
                                          <p:stCondLst>
                                            <p:cond delay="0"/>
                                          </p:stCondLst>
                                        </p:cTn>
                                        <p:tgtEl>
                                          <p:spTgt spid="63699"/>
                                        </p:tgtEl>
                                        <p:attrNameLst>
                                          <p:attrName>style.visibility</p:attrName>
                                        </p:attrNameLst>
                                      </p:cBhvr>
                                      <p:to>
                                        <p:strVal val="visible"/>
                                      </p:to>
                                    </p:set>
                                    <p:animEffect transition="in" filter="wipe(left)">
                                      <p:cBhvr>
                                        <p:cTn id="387" dur="500"/>
                                        <p:tgtEl>
                                          <p:spTgt spid="63699"/>
                                        </p:tgtEl>
                                      </p:cBhvr>
                                    </p:animEffect>
                                  </p:childTnLst>
                                </p:cTn>
                              </p:par>
                            </p:childTnLst>
                          </p:cTn>
                        </p:par>
                      </p:childTnLst>
                    </p:cTn>
                  </p:par>
                  <p:par>
                    <p:cTn id="388" fill="hold">
                      <p:stCondLst>
                        <p:cond delay="indefinite"/>
                      </p:stCondLst>
                      <p:childTnLst>
                        <p:par>
                          <p:cTn id="389" fill="hold">
                            <p:stCondLst>
                              <p:cond delay="0"/>
                            </p:stCondLst>
                            <p:childTnLst>
                              <p:par>
                                <p:cTn id="390" presetID="22" presetClass="entr" presetSubtype="8" fill="hold" grpId="0" nodeType="clickEffect">
                                  <p:stCondLst>
                                    <p:cond delay="0"/>
                                  </p:stCondLst>
                                  <p:childTnLst>
                                    <p:set>
                                      <p:cBhvr>
                                        <p:cTn id="391" dur="1" fill="hold">
                                          <p:stCondLst>
                                            <p:cond delay="0"/>
                                          </p:stCondLst>
                                        </p:cTn>
                                        <p:tgtEl>
                                          <p:spTgt spid="63700"/>
                                        </p:tgtEl>
                                        <p:attrNameLst>
                                          <p:attrName>style.visibility</p:attrName>
                                        </p:attrNameLst>
                                      </p:cBhvr>
                                      <p:to>
                                        <p:strVal val="visible"/>
                                      </p:to>
                                    </p:set>
                                    <p:animEffect transition="in" filter="wipe(left)">
                                      <p:cBhvr>
                                        <p:cTn id="392" dur="500"/>
                                        <p:tgtEl>
                                          <p:spTgt spid="63700"/>
                                        </p:tgtEl>
                                      </p:cBhvr>
                                    </p:animEffect>
                                  </p:childTnLst>
                                </p:cTn>
                              </p:par>
                            </p:childTnLst>
                          </p:cTn>
                        </p:par>
                      </p:childTnLst>
                    </p:cTn>
                  </p:par>
                  <p:par>
                    <p:cTn id="393" fill="hold">
                      <p:stCondLst>
                        <p:cond delay="indefinite"/>
                      </p:stCondLst>
                      <p:childTnLst>
                        <p:par>
                          <p:cTn id="394" fill="hold">
                            <p:stCondLst>
                              <p:cond delay="0"/>
                            </p:stCondLst>
                            <p:childTnLst>
                              <p:par>
                                <p:cTn id="395" presetID="22" presetClass="entr" presetSubtype="4" fill="hold" grpId="0" nodeType="clickEffect">
                                  <p:stCondLst>
                                    <p:cond delay="0"/>
                                  </p:stCondLst>
                                  <p:childTnLst>
                                    <p:set>
                                      <p:cBhvr>
                                        <p:cTn id="396" dur="1" fill="hold">
                                          <p:stCondLst>
                                            <p:cond delay="0"/>
                                          </p:stCondLst>
                                        </p:cTn>
                                        <p:tgtEl>
                                          <p:spTgt spid="63701"/>
                                        </p:tgtEl>
                                        <p:attrNameLst>
                                          <p:attrName>style.visibility</p:attrName>
                                        </p:attrNameLst>
                                      </p:cBhvr>
                                      <p:to>
                                        <p:strVal val="visible"/>
                                      </p:to>
                                    </p:set>
                                    <p:animEffect transition="in" filter="wipe(down)">
                                      <p:cBhvr>
                                        <p:cTn id="397" dur="500"/>
                                        <p:tgtEl>
                                          <p:spTgt spid="63701"/>
                                        </p:tgtEl>
                                      </p:cBhvr>
                                    </p:animEffect>
                                  </p:childTnLst>
                                </p:cTn>
                              </p:par>
                              <p:par>
                                <p:cTn id="398" presetID="22" presetClass="entr" presetSubtype="4" fill="hold" grpId="0" nodeType="withEffect">
                                  <p:stCondLst>
                                    <p:cond delay="0"/>
                                  </p:stCondLst>
                                  <p:childTnLst>
                                    <p:set>
                                      <p:cBhvr>
                                        <p:cTn id="399" dur="1" fill="hold">
                                          <p:stCondLst>
                                            <p:cond delay="0"/>
                                          </p:stCondLst>
                                        </p:cTn>
                                        <p:tgtEl>
                                          <p:spTgt spid="63702"/>
                                        </p:tgtEl>
                                        <p:attrNameLst>
                                          <p:attrName>style.visibility</p:attrName>
                                        </p:attrNameLst>
                                      </p:cBhvr>
                                      <p:to>
                                        <p:strVal val="visible"/>
                                      </p:to>
                                    </p:set>
                                    <p:animEffect transition="in" filter="wipe(down)">
                                      <p:cBhvr>
                                        <p:cTn id="400" dur="500"/>
                                        <p:tgtEl>
                                          <p:spTgt spid="63702"/>
                                        </p:tgtEl>
                                      </p:cBhvr>
                                    </p:animEffect>
                                  </p:childTnLst>
                                </p:cTn>
                              </p:par>
                              <p:par>
                                <p:cTn id="401" presetID="22" presetClass="entr" presetSubtype="4" fill="hold" grpId="0" nodeType="withEffect">
                                  <p:stCondLst>
                                    <p:cond delay="0"/>
                                  </p:stCondLst>
                                  <p:childTnLst>
                                    <p:set>
                                      <p:cBhvr>
                                        <p:cTn id="402" dur="1" fill="hold">
                                          <p:stCondLst>
                                            <p:cond delay="0"/>
                                          </p:stCondLst>
                                        </p:cTn>
                                        <p:tgtEl>
                                          <p:spTgt spid="63703"/>
                                        </p:tgtEl>
                                        <p:attrNameLst>
                                          <p:attrName>style.visibility</p:attrName>
                                        </p:attrNameLst>
                                      </p:cBhvr>
                                      <p:to>
                                        <p:strVal val="visible"/>
                                      </p:to>
                                    </p:set>
                                    <p:animEffect transition="in" filter="wipe(down)">
                                      <p:cBhvr>
                                        <p:cTn id="403" dur="500"/>
                                        <p:tgtEl>
                                          <p:spTgt spid="63703"/>
                                        </p:tgtEl>
                                      </p:cBhvr>
                                    </p:animEffect>
                                  </p:childTnLst>
                                </p:cTn>
                              </p:par>
                              <p:par>
                                <p:cTn id="404" presetID="22" presetClass="entr" presetSubtype="4" fill="hold" grpId="0" nodeType="withEffect">
                                  <p:stCondLst>
                                    <p:cond delay="0"/>
                                  </p:stCondLst>
                                  <p:childTnLst>
                                    <p:set>
                                      <p:cBhvr>
                                        <p:cTn id="405" dur="1" fill="hold">
                                          <p:stCondLst>
                                            <p:cond delay="0"/>
                                          </p:stCondLst>
                                        </p:cTn>
                                        <p:tgtEl>
                                          <p:spTgt spid="63704"/>
                                        </p:tgtEl>
                                        <p:attrNameLst>
                                          <p:attrName>style.visibility</p:attrName>
                                        </p:attrNameLst>
                                      </p:cBhvr>
                                      <p:to>
                                        <p:strVal val="visible"/>
                                      </p:to>
                                    </p:set>
                                    <p:animEffect transition="in" filter="wipe(down)">
                                      <p:cBhvr>
                                        <p:cTn id="406" dur="500"/>
                                        <p:tgtEl>
                                          <p:spTgt spid="63704"/>
                                        </p:tgtEl>
                                      </p:cBhvr>
                                    </p:animEffect>
                                  </p:childTnLst>
                                </p:cTn>
                              </p:par>
                              <p:par>
                                <p:cTn id="407" presetID="22" presetClass="entr" presetSubtype="4" fill="hold" grpId="0" nodeType="withEffect">
                                  <p:stCondLst>
                                    <p:cond delay="0"/>
                                  </p:stCondLst>
                                  <p:childTnLst>
                                    <p:set>
                                      <p:cBhvr>
                                        <p:cTn id="408" dur="1" fill="hold">
                                          <p:stCondLst>
                                            <p:cond delay="0"/>
                                          </p:stCondLst>
                                        </p:cTn>
                                        <p:tgtEl>
                                          <p:spTgt spid="63705"/>
                                        </p:tgtEl>
                                        <p:attrNameLst>
                                          <p:attrName>style.visibility</p:attrName>
                                        </p:attrNameLst>
                                      </p:cBhvr>
                                      <p:to>
                                        <p:strVal val="visible"/>
                                      </p:to>
                                    </p:set>
                                    <p:animEffect transition="in" filter="wipe(down)">
                                      <p:cBhvr>
                                        <p:cTn id="409" dur="500"/>
                                        <p:tgtEl>
                                          <p:spTgt spid="63705"/>
                                        </p:tgtEl>
                                      </p:cBhvr>
                                    </p:animEffect>
                                  </p:childTnLst>
                                </p:cTn>
                              </p:par>
                              <p:par>
                                <p:cTn id="410" presetID="22" presetClass="entr" presetSubtype="4" fill="hold" grpId="0" nodeType="withEffect">
                                  <p:stCondLst>
                                    <p:cond delay="0"/>
                                  </p:stCondLst>
                                  <p:childTnLst>
                                    <p:set>
                                      <p:cBhvr>
                                        <p:cTn id="411" dur="1" fill="hold">
                                          <p:stCondLst>
                                            <p:cond delay="0"/>
                                          </p:stCondLst>
                                        </p:cTn>
                                        <p:tgtEl>
                                          <p:spTgt spid="63706"/>
                                        </p:tgtEl>
                                        <p:attrNameLst>
                                          <p:attrName>style.visibility</p:attrName>
                                        </p:attrNameLst>
                                      </p:cBhvr>
                                      <p:to>
                                        <p:strVal val="visible"/>
                                      </p:to>
                                    </p:set>
                                    <p:animEffect transition="in" filter="wipe(down)">
                                      <p:cBhvr>
                                        <p:cTn id="412" dur="500"/>
                                        <p:tgtEl>
                                          <p:spTgt spid="63706"/>
                                        </p:tgtEl>
                                      </p:cBhvr>
                                    </p:animEffect>
                                  </p:childTnLst>
                                </p:cTn>
                              </p:par>
                              <p:par>
                                <p:cTn id="413" presetID="22" presetClass="entr" presetSubtype="4" fill="hold" grpId="0" nodeType="withEffect">
                                  <p:stCondLst>
                                    <p:cond delay="0"/>
                                  </p:stCondLst>
                                  <p:childTnLst>
                                    <p:set>
                                      <p:cBhvr>
                                        <p:cTn id="414" dur="1" fill="hold">
                                          <p:stCondLst>
                                            <p:cond delay="0"/>
                                          </p:stCondLst>
                                        </p:cTn>
                                        <p:tgtEl>
                                          <p:spTgt spid="63707"/>
                                        </p:tgtEl>
                                        <p:attrNameLst>
                                          <p:attrName>style.visibility</p:attrName>
                                        </p:attrNameLst>
                                      </p:cBhvr>
                                      <p:to>
                                        <p:strVal val="visible"/>
                                      </p:to>
                                    </p:set>
                                    <p:animEffect transition="in" filter="wipe(down)">
                                      <p:cBhvr>
                                        <p:cTn id="415" dur="500"/>
                                        <p:tgtEl>
                                          <p:spTgt spid="63707"/>
                                        </p:tgtEl>
                                      </p:cBhvr>
                                    </p:animEffect>
                                  </p:childTnLst>
                                </p:cTn>
                              </p:par>
                              <p:par>
                                <p:cTn id="416" presetID="22" presetClass="entr" presetSubtype="4" fill="hold" grpId="0" nodeType="withEffect">
                                  <p:stCondLst>
                                    <p:cond delay="0"/>
                                  </p:stCondLst>
                                  <p:childTnLst>
                                    <p:set>
                                      <p:cBhvr>
                                        <p:cTn id="417" dur="1" fill="hold">
                                          <p:stCondLst>
                                            <p:cond delay="0"/>
                                          </p:stCondLst>
                                        </p:cTn>
                                        <p:tgtEl>
                                          <p:spTgt spid="63708"/>
                                        </p:tgtEl>
                                        <p:attrNameLst>
                                          <p:attrName>style.visibility</p:attrName>
                                        </p:attrNameLst>
                                      </p:cBhvr>
                                      <p:to>
                                        <p:strVal val="visible"/>
                                      </p:to>
                                    </p:set>
                                    <p:animEffect transition="in" filter="wipe(down)">
                                      <p:cBhvr>
                                        <p:cTn id="418" dur="500"/>
                                        <p:tgtEl>
                                          <p:spTgt spid="63708"/>
                                        </p:tgtEl>
                                      </p:cBhvr>
                                    </p:animEffect>
                                  </p:childTnLst>
                                </p:cTn>
                              </p:par>
                              <p:par>
                                <p:cTn id="419" presetID="22" presetClass="entr" presetSubtype="4" fill="hold" grpId="0" nodeType="withEffect">
                                  <p:stCondLst>
                                    <p:cond delay="0"/>
                                  </p:stCondLst>
                                  <p:childTnLst>
                                    <p:set>
                                      <p:cBhvr>
                                        <p:cTn id="420" dur="1" fill="hold">
                                          <p:stCondLst>
                                            <p:cond delay="0"/>
                                          </p:stCondLst>
                                        </p:cTn>
                                        <p:tgtEl>
                                          <p:spTgt spid="63709"/>
                                        </p:tgtEl>
                                        <p:attrNameLst>
                                          <p:attrName>style.visibility</p:attrName>
                                        </p:attrNameLst>
                                      </p:cBhvr>
                                      <p:to>
                                        <p:strVal val="visible"/>
                                      </p:to>
                                    </p:set>
                                    <p:animEffect transition="in" filter="wipe(down)">
                                      <p:cBhvr>
                                        <p:cTn id="421" dur="500"/>
                                        <p:tgtEl>
                                          <p:spTgt spid="63709"/>
                                        </p:tgtEl>
                                      </p:cBhvr>
                                    </p:animEffect>
                                  </p:childTnLst>
                                </p:cTn>
                              </p:par>
                              <p:par>
                                <p:cTn id="422" presetID="22" presetClass="entr" presetSubtype="4" fill="hold" grpId="0" nodeType="withEffect">
                                  <p:stCondLst>
                                    <p:cond delay="0"/>
                                  </p:stCondLst>
                                  <p:childTnLst>
                                    <p:set>
                                      <p:cBhvr>
                                        <p:cTn id="423" dur="1" fill="hold">
                                          <p:stCondLst>
                                            <p:cond delay="0"/>
                                          </p:stCondLst>
                                        </p:cTn>
                                        <p:tgtEl>
                                          <p:spTgt spid="63710"/>
                                        </p:tgtEl>
                                        <p:attrNameLst>
                                          <p:attrName>style.visibility</p:attrName>
                                        </p:attrNameLst>
                                      </p:cBhvr>
                                      <p:to>
                                        <p:strVal val="visible"/>
                                      </p:to>
                                    </p:set>
                                    <p:animEffect transition="in" filter="wipe(down)">
                                      <p:cBhvr>
                                        <p:cTn id="424" dur="500"/>
                                        <p:tgtEl>
                                          <p:spTgt spid="63710"/>
                                        </p:tgtEl>
                                      </p:cBhvr>
                                    </p:animEffect>
                                  </p:childTnLst>
                                </p:cTn>
                              </p:par>
                              <p:par>
                                <p:cTn id="425" presetID="22" presetClass="entr" presetSubtype="4" fill="hold" grpId="0" nodeType="withEffect">
                                  <p:stCondLst>
                                    <p:cond delay="0"/>
                                  </p:stCondLst>
                                  <p:childTnLst>
                                    <p:set>
                                      <p:cBhvr>
                                        <p:cTn id="426" dur="1" fill="hold">
                                          <p:stCondLst>
                                            <p:cond delay="0"/>
                                          </p:stCondLst>
                                        </p:cTn>
                                        <p:tgtEl>
                                          <p:spTgt spid="63711"/>
                                        </p:tgtEl>
                                        <p:attrNameLst>
                                          <p:attrName>style.visibility</p:attrName>
                                        </p:attrNameLst>
                                      </p:cBhvr>
                                      <p:to>
                                        <p:strVal val="visible"/>
                                      </p:to>
                                    </p:set>
                                    <p:animEffect transition="in" filter="wipe(down)">
                                      <p:cBhvr>
                                        <p:cTn id="427" dur="500"/>
                                        <p:tgtEl>
                                          <p:spTgt spid="63711"/>
                                        </p:tgtEl>
                                      </p:cBhvr>
                                    </p:animEffect>
                                  </p:childTnLst>
                                </p:cTn>
                              </p:par>
                              <p:par>
                                <p:cTn id="428" presetID="22" presetClass="entr" presetSubtype="4" fill="hold" grpId="0" nodeType="withEffect">
                                  <p:stCondLst>
                                    <p:cond delay="0"/>
                                  </p:stCondLst>
                                  <p:childTnLst>
                                    <p:set>
                                      <p:cBhvr>
                                        <p:cTn id="429" dur="1" fill="hold">
                                          <p:stCondLst>
                                            <p:cond delay="0"/>
                                          </p:stCondLst>
                                        </p:cTn>
                                        <p:tgtEl>
                                          <p:spTgt spid="63712"/>
                                        </p:tgtEl>
                                        <p:attrNameLst>
                                          <p:attrName>style.visibility</p:attrName>
                                        </p:attrNameLst>
                                      </p:cBhvr>
                                      <p:to>
                                        <p:strVal val="visible"/>
                                      </p:to>
                                    </p:set>
                                    <p:animEffect transition="in" filter="wipe(down)">
                                      <p:cBhvr>
                                        <p:cTn id="430" dur="500"/>
                                        <p:tgtEl>
                                          <p:spTgt spid="63712"/>
                                        </p:tgtEl>
                                      </p:cBhvr>
                                    </p:animEffect>
                                  </p:childTnLst>
                                </p:cTn>
                              </p:par>
                            </p:childTnLst>
                          </p:cTn>
                        </p:par>
                      </p:childTnLst>
                    </p:cTn>
                  </p:par>
                  <p:par>
                    <p:cTn id="431" fill="hold">
                      <p:stCondLst>
                        <p:cond delay="indefinite"/>
                      </p:stCondLst>
                      <p:childTnLst>
                        <p:par>
                          <p:cTn id="432" fill="hold">
                            <p:stCondLst>
                              <p:cond delay="0"/>
                            </p:stCondLst>
                            <p:childTnLst>
                              <p:par>
                                <p:cTn id="433" presetID="22" presetClass="entr" presetSubtype="4" fill="hold" grpId="0" nodeType="clickEffect">
                                  <p:stCondLst>
                                    <p:cond delay="0"/>
                                  </p:stCondLst>
                                  <p:childTnLst>
                                    <p:set>
                                      <p:cBhvr>
                                        <p:cTn id="434" dur="1" fill="hold">
                                          <p:stCondLst>
                                            <p:cond delay="0"/>
                                          </p:stCondLst>
                                        </p:cTn>
                                        <p:tgtEl>
                                          <p:spTgt spid="63714"/>
                                        </p:tgtEl>
                                        <p:attrNameLst>
                                          <p:attrName>style.visibility</p:attrName>
                                        </p:attrNameLst>
                                      </p:cBhvr>
                                      <p:to>
                                        <p:strVal val="visible"/>
                                      </p:to>
                                    </p:set>
                                    <p:animEffect transition="in" filter="wipe(down)">
                                      <p:cBhvr>
                                        <p:cTn id="435" dur="500"/>
                                        <p:tgtEl>
                                          <p:spTgt spid="63714"/>
                                        </p:tgtEl>
                                      </p:cBhvr>
                                    </p:animEffect>
                                  </p:childTnLst>
                                </p:cTn>
                              </p:par>
                              <p:par>
                                <p:cTn id="436" presetID="22" presetClass="entr" presetSubtype="4" fill="hold" grpId="0" nodeType="withEffect">
                                  <p:stCondLst>
                                    <p:cond delay="0"/>
                                  </p:stCondLst>
                                  <p:childTnLst>
                                    <p:set>
                                      <p:cBhvr>
                                        <p:cTn id="437" dur="1" fill="hold">
                                          <p:stCondLst>
                                            <p:cond delay="0"/>
                                          </p:stCondLst>
                                        </p:cTn>
                                        <p:tgtEl>
                                          <p:spTgt spid="63715"/>
                                        </p:tgtEl>
                                        <p:attrNameLst>
                                          <p:attrName>style.visibility</p:attrName>
                                        </p:attrNameLst>
                                      </p:cBhvr>
                                      <p:to>
                                        <p:strVal val="visible"/>
                                      </p:to>
                                    </p:set>
                                    <p:animEffect transition="in" filter="wipe(down)">
                                      <p:cBhvr>
                                        <p:cTn id="438" dur="500"/>
                                        <p:tgtEl>
                                          <p:spTgt spid="63715"/>
                                        </p:tgtEl>
                                      </p:cBhvr>
                                    </p:animEffect>
                                  </p:childTnLst>
                                </p:cTn>
                              </p:par>
                              <p:par>
                                <p:cTn id="439" presetID="22" presetClass="entr" presetSubtype="4" fill="hold" grpId="0" nodeType="withEffect">
                                  <p:stCondLst>
                                    <p:cond delay="0"/>
                                  </p:stCondLst>
                                  <p:childTnLst>
                                    <p:set>
                                      <p:cBhvr>
                                        <p:cTn id="440" dur="1" fill="hold">
                                          <p:stCondLst>
                                            <p:cond delay="0"/>
                                          </p:stCondLst>
                                        </p:cTn>
                                        <p:tgtEl>
                                          <p:spTgt spid="63716"/>
                                        </p:tgtEl>
                                        <p:attrNameLst>
                                          <p:attrName>style.visibility</p:attrName>
                                        </p:attrNameLst>
                                      </p:cBhvr>
                                      <p:to>
                                        <p:strVal val="visible"/>
                                      </p:to>
                                    </p:set>
                                    <p:animEffect transition="in" filter="wipe(down)">
                                      <p:cBhvr>
                                        <p:cTn id="441" dur="500"/>
                                        <p:tgtEl>
                                          <p:spTgt spid="63716"/>
                                        </p:tgtEl>
                                      </p:cBhvr>
                                    </p:animEffect>
                                  </p:childTnLst>
                                </p:cTn>
                              </p:par>
                              <p:par>
                                <p:cTn id="442" presetID="22" presetClass="entr" presetSubtype="4" fill="hold" grpId="0" nodeType="withEffect">
                                  <p:stCondLst>
                                    <p:cond delay="0"/>
                                  </p:stCondLst>
                                  <p:childTnLst>
                                    <p:set>
                                      <p:cBhvr>
                                        <p:cTn id="443" dur="1" fill="hold">
                                          <p:stCondLst>
                                            <p:cond delay="0"/>
                                          </p:stCondLst>
                                        </p:cTn>
                                        <p:tgtEl>
                                          <p:spTgt spid="63717"/>
                                        </p:tgtEl>
                                        <p:attrNameLst>
                                          <p:attrName>style.visibility</p:attrName>
                                        </p:attrNameLst>
                                      </p:cBhvr>
                                      <p:to>
                                        <p:strVal val="visible"/>
                                      </p:to>
                                    </p:set>
                                    <p:animEffect transition="in" filter="wipe(down)">
                                      <p:cBhvr>
                                        <p:cTn id="444" dur="500"/>
                                        <p:tgtEl>
                                          <p:spTgt spid="63717"/>
                                        </p:tgtEl>
                                      </p:cBhvr>
                                    </p:animEffect>
                                  </p:childTnLst>
                                </p:cTn>
                              </p:par>
                              <p:par>
                                <p:cTn id="445" presetID="22" presetClass="entr" presetSubtype="4" fill="hold" grpId="0" nodeType="withEffect">
                                  <p:stCondLst>
                                    <p:cond delay="0"/>
                                  </p:stCondLst>
                                  <p:childTnLst>
                                    <p:set>
                                      <p:cBhvr>
                                        <p:cTn id="446" dur="1" fill="hold">
                                          <p:stCondLst>
                                            <p:cond delay="0"/>
                                          </p:stCondLst>
                                        </p:cTn>
                                        <p:tgtEl>
                                          <p:spTgt spid="63718"/>
                                        </p:tgtEl>
                                        <p:attrNameLst>
                                          <p:attrName>style.visibility</p:attrName>
                                        </p:attrNameLst>
                                      </p:cBhvr>
                                      <p:to>
                                        <p:strVal val="visible"/>
                                      </p:to>
                                    </p:set>
                                    <p:animEffect transition="in" filter="wipe(down)">
                                      <p:cBhvr>
                                        <p:cTn id="447" dur="500"/>
                                        <p:tgtEl>
                                          <p:spTgt spid="63718"/>
                                        </p:tgtEl>
                                      </p:cBhvr>
                                    </p:animEffect>
                                  </p:childTnLst>
                                </p:cTn>
                              </p:par>
                              <p:par>
                                <p:cTn id="448" presetID="22" presetClass="entr" presetSubtype="4" fill="hold" grpId="0" nodeType="withEffect">
                                  <p:stCondLst>
                                    <p:cond delay="0"/>
                                  </p:stCondLst>
                                  <p:childTnLst>
                                    <p:set>
                                      <p:cBhvr>
                                        <p:cTn id="449" dur="1" fill="hold">
                                          <p:stCondLst>
                                            <p:cond delay="0"/>
                                          </p:stCondLst>
                                        </p:cTn>
                                        <p:tgtEl>
                                          <p:spTgt spid="63719"/>
                                        </p:tgtEl>
                                        <p:attrNameLst>
                                          <p:attrName>style.visibility</p:attrName>
                                        </p:attrNameLst>
                                      </p:cBhvr>
                                      <p:to>
                                        <p:strVal val="visible"/>
                                      </p:to>
                                    </p:set>
                                    <p:animEffect transition="in" filter="wipe(down)">
                                      <p:cBhvr>
                                        <p:cTn id="450" dur="500"/>
                                        <p:tgtEl>
                                          <p:spTgt spid="63719"/>
                                        </p:tgtEl>
                                      </p:cBhvr>
                                    </p:animEffect>
                                  </p:childTnLst>
                                </p:cTn>
                              </p:par>
                              <p:par>
                                <p:cTn id="451" presetID="22" presetClass="entr" presetSubtype="4" fill="hold" grpId="0" nodeType="withEffect">
                                  <p:stCondLst>
                                    <p:cond delay="0"/>
                                  </p:stCondLst>
                                  <p:childTnLst>
                                    <p:set>
                                      <p:cBhvr>
                                        <p:cTn id="452" dur="1" fill="hold">
                                          <p:stCondLst>
                                            <p:cond delay="0"/>
                                          </p:stCondLst>
                                        </p:cTn>
                                        <p:tgtEl>
                                          <p:spTgt spid="63720"/>
                                        </p:tgtEl>
                                        <p:attrNameLst>
                                          <p:attrName>style.visibility</p:attrName>
                                        </p:attrNameLst>
                                      </p:cBhvr>
                                      <p:to>
                                        <p:strVal val="visible"/>
                                      </p:to>
                                    </p:set>
                                    <p:animEffect transition="in" filter="wipe(down)">
                                      <p:cBhvr>
                                        <p:cTn id="453" dur="500"/>
                                        <p:tgtEl>
                                          <p:spTgt spid="63720"/>
                                        </p:tgtEl>
                                      </p:cBhvr>
                                    </p:animEffect>
                                  </p:childTnLst>
                                </p:cTn>
                              </p:par>
                              <p:par>
                                <p:cTn id="454" presetID="22" presetClass="entr" presetSubtype="4" fill="hold" grpId="0" nodeType="withEffect">
                                  <p:stCondLst>
                                    <p:cond delay="0"/>
                                  </p:stCondLst>
                                  <p:childTnLst>
                                    <p:set>
                                      <p:cBhvr>
                                        <p:cTn id="455" dur="1" fill="hold">
                                          <p:stCondLst>
                                            <p:cond delay="0"/>
                                          </p:stCondLst>
                                        </p:cTn>
                                        <p:tgtEl>
                                          <p:spTgt spid="63721"/>
                                        </p:tgtEl>
                                        <p:attrNameLst>
                                          <p:attrName>style.visibility</p:attrName>
                                        </p:attrNameLst>
                                      </p:cBhvr>
                                      <p:to>
                                        <p:strVal val="visible"/>
                                      </p:to>
                                    </p:set>
                                    <p:animEffect transition="in" filter="wipe(down)">
                                      <p:cBhvr>
                                        <p:cTn id="456" dur="500"/>
                                        <p:tgtEl>
                                          <p:spTgt spid="63721"/>
                                        </p:tgtEl>
                                      </p:cBhvr>
                                    </p:animEffect>
                                  </p:childTnLst>
                                </p:cTn>
                              </p:par>
                              <p:par>
                                <p:cTn id="457" presetID="22" presetClass="entr" presetSubtype="4" fill="hold" grpId="0" nodeType="withEffect">
                                  <p:stCondLst>
                                    <p:cond delay="0"/>
                                  </p:stCondLst>
                                  <p:childTnLst>
                                    <p:set>
                                      <p:cBhvr>
                                        <p:cTn id="458" dur="1" fill="hold">
                                          <p:stCondLst>
                                            <p:cond delay="0"/>
                                          </p:stCondLst>
                                        </p:cTn>
                                        <p:tgtEl>
                                          <p:spTgt spid="63722"/>
                                        </p:tgtEl>
                                        <p:attrNameLst>
                                          <p:attrName>style.visibility</p:attrName>
                                        </p:attrNameLst>
                                      </p:cBhvr>
                                      <p:to>
                                        <p:strVal val="visible"/>
                                      </p:to>
                                    </p:set>
                                    <p:animEffect transition="in" filter="wipe(down)">
                                      <p:cBhvr>
                                        <p:cTn id="459" dur="500"/>
                                        <p:tgtEl>
                                          <p:spTgt spid="63722"/>
                                        </p:tgtEl>
                                      </p:cBhvr>
                                    </p:animEffect>
                                  </p:childTnLst>
                                </p:cTn>
                              </p:par>
                              <p:par>
                                <p:cTn id="460" presetID="22" presetClass="entr" presetSubtype="4" fill="hold" grpId="0" nodeType="withEffect">
                                  <p:stCondLst>
                                    <p:cond delay="0"/>
                                  </p:stCondLst>
                                  <p:childTnLst>
                                    <p:set>
                                      <p:cBhvr>
                                        <p:cTn id="461" dur="1" fill="hold">
                                          <p:stCondLst>
                                            <p:cond delay="0"/>
                                          </p:stCondLst>
                                        </p:cTn>
                                        <p:tgtEl>
                                          <p:spTgt spid="63723"/>
                                        </p:tgtEl>
                                        <p:attrNameLst>
                                          <p:attrName>style.visibility</p:attrName>
                                        </p:attrNameLst>
                                      </p:cBhvr>
                                      <p:to>
                                        <p:strVal val="visible"/>
                                      </p:to>
                                    </p:set>
                                    <p:animEffect transition="in" filter="wipe(down)">
                                      <p:cBhvr>
                                        <p:cTn id="462" dur="500"/>
                                        <p:tgtEl>
                                          <p:spTgt spid="63723"/>
                                        </p:tgtEl>
                                      </p:cBhvr>
                                    </p:animEffect>
                                  </p:childTnLst>
                                </p:cTn>
                              </p:par>
                              <p:par>
                                <p:cTn id="463" presetID="22" presetClass="entr" presetSubtype="4" fill="hold" grpId="0" nodeType="withEffect">
                                  <p:stCondLst>
                                    <p:cond delay="0"/>
                                  </p:stCondLst>
                                  <p:childTnLst>
                                    <p:set>
                                      <p:cBhvr>
                                        <p:cTn id="464" dur="1" fill="hold">
                                          <p:stCondLst>
                                            <p:cond delay="0"/>
                                          </p:stCondLst>
                                        </p:cTn>
                                        <p:tgtEl>
                                          <p:spTgt spid="63724"/>
                                        </p:tgtEl>
                                        <p:attrNameLst>
                                          <p:attrName>style.visibility</p:attrName>
                                        </p:attrNameLst>
                                      </p:cBhvr>
                                      <p:to>
                                        <p:strVal val="visible"/>
                                      </p:to>
                                    </p:set>
                                    <p:animEffect transition="in" filter="wipe(down)">
                                      <p:cBhvr>
                                        <p:cTn id="465" dur="500"/>
                                        <p:tgtEl>
                                          <p:spTgt spid="63724"/>
                                        </p:tgtEl>
                                      </p:cBhvr>
                                    </p:animEffect>
                                  </p:childTnLst>
                                </p:cTn>
                              </p:par>
                              <p:par>
                                <p:cTn id="466" presetID="22" presetClass="entr" presetSubtype="4" fill="hold" grpId="0" nodeType="withEffect">
                                  <p:stCondLst>
                                    <p:cond delay="0"/>
                                  </p:stCondLst>
                                  <p:childTnLst>
                                    <p:set>
                                      <p:cBhvr>
                                        <p:cTn id="467" dur="1" fill="hold">
                                          <p:stCondLst>
                                            <p:cond delay="0"/>
                                          </p:stCondLst>
                                        </p:cTn>
                                        <p:tgtEl>
                                          <p:spTgt spid="63725"/>
                                        </p:tgtEl>
                                        <p:attrNameLst>
                                          <p:attrName>style.visibility</p:attrName>
                                        </p:attrNameLst>
                                      </p:cBhvr>
                                      <p:to>
                                        <p:strVal val="visible"/>
                                      </p:to>
                                    </p:set>
                                    <p:animEffect transition="in" filter="wipe(down)">
                                      <p:cBhvr>
                                        <p:cTn id="468" dur="500"/>
                                        <p:tgtEl>
                                          <p:spTgt spid="63725"/>
                                        </p:tgtEl>
                                      </p:cBhvr>
                                    </p:animEffect>
                                  </p:childTnLst>
                                </p:cTn>
                              </p:par>
                            </p:childTnLst>
                          </p:cTn>
                        </p:par>
                      </p:childTnLst>
                    </p:cTn>
                  </p:par>
                  <p:par>
                    <p:cTn id="469" fill="hold">
                      <p:stCondLst>
                        <p:cond delay="indefinite"/>
                      </p:stCondLst>
                      <p:childTnLst>
                        <p:par>
                          <p:cTn id="470" fill="hold">
                            <p:stCondLst>
                              <p:cond delay="0"/>
                            </p:stCondLst>
                            <p:childTnLst>
                              <p:par>
                                <p:cTn id="471" presetID="22" presetClass="entr" presetSubtype="8" fill="hold" grpId="0" nodeType="clickEffect">
                                  <p:stCondLst>
                                    <p:cond delay="0"/>
                                  </p:stCondLst>
                                  <p:childTnLst>
                                    <p:set>
                                      <p:cBhvr>
                                        <p:cTn id="472" dur="1" fill="hold">
                                          <p:stCondLst>
                                            <p:cond delay="0"/>
                                          </p:stCondLst>
                                        </p:cTn>
                                        <p:tgtEl>
                                          <p:spTgt spid="63713"/>
                                        </p:tgtEl>
                                        <p:attrNameLst>
                                          <p:attrName>style.visibility</p:attrName>
                                        </p:attrNameLst>
                                      </p:cBhvr>
                                      <p:to>
                                        <p:strVal val="visible"/>
                                      </p:to>
                                    </p:set>
                                    <p:animEffect transition="in" filter="wipe(left)">
                                      <p:cBhvr>
                                        <p:cTn id="473" dur="500"/>
                                        <p:tgtEl>
                                          <p:spTgt spid="63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3" grpId="0" animBg="1"/>
      <p:bldP spid="63494" grpId="0" animBg="1"/>
      <p:bldP spid="63495" grpId="0"/>
      <p:bldP spid="63496" grpId="0"/>
      <p:bldP spid="63501" grpId="0" animBg="1"/>
      <p:bldP spid="63517" grpId="0" animBg="1"/>
      <p:bldP spid="63522" grpId="0" animBg="1"/>
      <p:bldP spid="63523" grpId="0" animBg="1"/>
      <p:bldP spid="63524" grpId="0" animBg="1"/>
      <p:bldP spid="63525" grpId="0" animBg="1"/>
      <p:bldP spid="63526" grpId="0" animBg="1"/>
      <p:bldP spid="63527" grpId="0" animBg="1"/>
      <p:bldP spid="63528" grpId="0" animBg="1"/>
      <p:bldP spid="63529" grpId="0"/>
      <p:bldP spid="63530" grpId="0" animBg="1"/>
      <p:bldP spid="63531" grpId="0"/>
      <p:bldP spid="63532" grpId="0" animBg="1"/>
      <p:bldP spid="63533" grpId="0" animBg="1"/>
      <p:bldP spid="63534" grpId="0" animBg="1"/>
      <p:bldP spid="63535" grpId="0" animBg="1"/>
      <p:bldP spid="63536" grpId="0" animBg="1"/>
      <p:bldP spid="63537" grpId="0" animBg="1"/>
      <p:bldP spid="63538" grpId="0"/>
      <p:bldP spid="63539" grpId="0"/>
      <p:bldP spid="63540" grpId="0"/>
      <p:bldP spid="63541" grpId="0"/>
      <p:bldP spid="63542" grpId="0"/>
      <p:bldP spid="63566" grpId="0" animBg="1"/>
      <p:bldP spid="63570" grpId="0" animBg="1"/>
      <p:bldP spid="63573" grpId="0" animBg="1"/>
      <p:bldP spid="63578" grpId="0" animBg="1"/>
      <p:bldP spid="63583" grpId="0" animBg="1"/>
      <p:bldP spid="63588" grpId="0" animBg="1"/>
      <p:bldP spid="63593" grpId="0" animBg="1"/>
      <p:bldP spid="63598" grpId="0" animBg="1"/>
      <p:bldP spid="63602" grpId="0" animBg="1"/>
      <p:bldP spid="63603" grpId="0" animBg="1"/>
      <p:bldP spid="63604" grpId="0" animBg="1"/>
      <p:bldP spid="63605" grpId="0"/>
      <p:bldP spid="63606" grpId="0" animBg="1"/>
      <p:bldP spid="63607" grpId="0" animBg="1"/>
      <p:bldP spid="63608" grpId="0" animBg="1"/>
      <p:bldP spid="63610" grpId="0" animBg="1"/>
      <p:bldP spid="63611" grpId="0"/>
      <p:bldP spid="63612" grpId="0" animBg="1"/>
      <p:bldP spid="63613" grpId="0" animBg="1"/>
      <p:bldP spid="63614" grpId="0" animBg="1"/>
      <p:bldP spid="63615" grpId="0" animBg="1"/>
      <p:bldP spid="63617" grpId="0" animBg="1"/>
      <p:bldP spid="63618" grpId="0" animBg="1"/>
      <p:bldP spid="63619" grpId="0" animBg="1"/>
      <p:bldP spid="63621" grpId="0" animBg="1"/>
      <p:bldP spid="63622" grpId="0" animBg="1"/>
      <p:bldP spid="63623" grpId="0" animBg="1"/>
      <p:bldP spid="63624" grpId="0" animBg="1"/>
      <p:bldP spid="63625" grpId="0" animBg="1"/>
      <p:bldP spid="63626" grpId="0" animBg="1"/>
      <p:bldP spid="63627" grpId="0" animBg="1"/>
      <p:bldP spid="63628" grpId="0" animBg="1"/>
      <p:bldP spid="63629" grpId="0" animBg="1"/>
      <p:bldP spid="63630" grpId="0" animBg="1"/>
      <p:bldP spid="63631" grpId="0" animBg="1"/>
      <p:bldP spid="63632" grpId="0" animBg="1"/>
      <p:bldP spid="63633" grpId="0" animBg="1"/>
      <p:bldP spid="63647" grpId="0"/>
      <p:bldP spid="63648" grpId="0"/>
      <p:bldP spid="63649" grpId="0"/>
      <p:bldP spid="63650" grpId="0"/>
      <p:bldP spid="63651" grpId="0"/>
      <p:bldP spid="63652" grpId="0"/>
      <p:bldP spid="63653" grpId="0"/>
      <p:bldP spid="63654" grpId="0"/>
      <p:bldP spid="63655" grpId="0"/>
      <p:bldP spid="63656" grpId="0"/>
      <p:bldP spid="63657" grpId="0"/>
      <p:bldP spid="63658" grpId="0"/>
      <p:bldP spid="63684" grpId="0" animBg="1"/>
      <p:bldP spid="63686" grpId="0" animBg="1"/>
      <p:bldP spid="63688" grpId="0" animBg="1"/>
      <p:bldP spid="63689" grpId="0" animBg="1"/>
      <p:bldP spid="63690" grpId="0" animBg="1"/>
      <p:bldP spid="63691" grpId="0" animBg="1"/>
      <p:bldP spid="63692" grpId="0" animBg="1"/>
      <p:bldP spid="63693" grpId="0" animBg="1"/>
      <p:bldP spid="63694" grpId="0" animBg="1"/>
      <p:bldP spid="63695" grpId="0" animBg="1"/>
      <p:bldP spid="63696" grpId="0" animBg="1"/>
      <p:bldP spid="63697" grpId="0" animBg="1"/>
      <p:bldP spid="63698" grpId="0" animBg="1"/>
      <p:bldP spid="63699" grpId="0" animBg="1"/>
      <p:bldP spid="63700" grpId="0" animBg="1"/>
      <p:bldP spid="63701" grpId="0" animBg="1"/>
      <p:bldP spid="63702" grpId="0" animBg="1"/>
      <p:bldP spid="63703" grpId="0" animBg="1"/>
      <p:bldP spid="63704" grpId="0" animBg="1"/>
      <p:bldP spid="63705" grpId="0" animBg="1"/>
      <p:bldP spid="63706" grpId="0" animBg="1"/>
      <p:bldP spid="63707" grpId="0" animBg="1"/>
      <p:bldP spid="63708" grpId="0" animBg="1"/>
      <p:bldP spid="63709" grpId="0" animBg="1"/>
      <p:bldP spid="63710" grpId="0" animBg="1"/>
      <p:bldP spid="63711" grpId="0" animBg="1"/>
      <p:bldP spid="63712" grpId="0" animBg="1"/>
      <p:bldP spid="63713" grpId="0" animBg="1"/>
      <p:bldP spid="63714" grpId="0"/>
      <p:bldP spid="63715" grpId="0"/>
      <p:bldP spid="63716" grpId="0"/>
      <p:bldP spid="63717" grpId="0"/>
      <p:bldP spid="63718" grpId="0"/>
      <p:bldP spid="63719" grpId="0"/>
      <p:bldP spid="63720" grpId="0"/>
      <p:bldP spid="63721" grpId="0"/>
      <p:bldP spid="63722" grpId="0"/>
      <p:bldP spid="63723" grpId="0"/>
      <p:bldP spid="63724" grpId="0"/>
      <p:bldP spid="6372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2" name="Line 4"/>
          <p:cNvSpPr>
            <a:spLocks noChangeShapeType="1"/>
          </p:cNvSpPr>
          <p:nvPr/>
        </p:nvSpPr>
        <p:spPr bwMode="auto">
          <a:xfrm>
            <a:off x="304800" y="4343400"/>
            <a:ext cx="7162800" cy="0"/>
          </a:xfrm>
          <a:prstGeom prst="line">
            <a:avLst/>
          </a:prstGeom>
          <a:noFill/>
          <a:ln w="9525">
            <a:solidFill>
              <a:srgbClr val="333333"/>
            </a:solidFill>
            <a:round/>
          </a:ln>
        </p:spPr>
        <p:txBody>
          <a:bodyPr/>
          <a:lstStyle/>
          <a:p>
            <a:endParaRPr lang="en-IN"/>
          </a:p>
        </p:txBody>
      </p:sp>
      <p:sp>
        <p:nvSpPr>
          <p:cNvPr id="43013" name="AutoShape 5"/>
          <p:cNvSpPr>
            <a:spLocks noChangeArrowheads="1"/>
          </p:cNvSpPr>
          <p:nvPr/>
        </p:nvSpPr>
        <p:spPr bwMode="auto">
          <a:xfrm rot="5400000">
            <a:off x="1181100" y="2552700"/>
            <a:ext cx="1143000" cy="1676400"/>
          </a:xfrm>
          <a:prstGeom prst="triangle">
            <a:avLst>
              <a:gd name="adj" fmla="val 50000"/>
            </a:avLst>
          </a:prstGeom>
          <a:solidFill>
            <a:schemeClr val="accent1">
              <a:alpha val="0"/>
            </a:schemeClr>
          </a:solidFill>
          <a:ln w="22225">
            <a:solidFill>
              <a:schemeClr val="tx1"/>
            </a:solidFill>
            <a:miter lim="800000"/>
          </a:ln>
        </p:spPr>
        <p:txBody>
          <a:bodyPr wrap="none" anchor="ctr"/>
          <a:lstStyle/>
          <a:p>
            <a:endParaRPr lang="en-IN"/>
          </a:p>
        </p:txBody>
      </p:sp>
      <p:sp>
        <p:nvSpPr>
          <p:cNvPr id="43014" name="Text Box 6"/>
          <p:cNvSpPr txBox="1">
            <a:spLocks noChangeArrowheads="1"/>
          </p:cNvSpPr>
          <p:nvPr/>
        </p:nvSpPr>
        <p:spPr bwMode="auto">
          <a:xfrm>
            <a:off x="609600" y="2514600"/>
            <a:ext cx="533400" cy="366713"/>
          </a:xfrm>
          <a:prstGeom prst="rect">
            <a:avLst/>
          </a:prstGeom>
          <a:noFill/>
          <a:ln w="9525">
            <a:noFill/>
            <a:miter lim="800000"/>
          </a:ln>
        </p:spPr>
        <p:txBody>
          <a:bodyPr>
            <a:spAutoFit/>
          </a:bodyPr>
          <a:lstStyle/>
          <a:p>
            <a:pPr>
              <a:spcBef>
                <a:spcPct val="50000"/>
              </a:spcBef>
            </a:pPr>
            <a:r>
              <a:rPr lang="en-US"/>
              <a:t>a’</a:t>
            </a:r>
            <a:endParaRPr lang="en-US"/>
          </a:p>
        </p:txBody>
      </p:sp>
      <p:sp>
        <p:nvSpPr>
          <p:cNvPr id="43015" name="Text Box 7"/>
          <p:cNvSpPr txBox="1">
            <a:spLocks noChangeArrowheads="1"/>
          </p:cNvSpPr>
          <p:nvPr/>
        </p:nvSpPr>
        <p:spPr bwMode="auto">
          <a:xfrm>
            <a:off x="533400" y="3810000"/>
            <a:ext cx="533400" cy="366713"/>
          </a:xfrm>
          <a:prstGeom prst="rect">
            <a:avLst/>
          </a:prstGeom>
          <a:noFill/>
          <a:ln w="9525">
            <a:noFill/>
            <a:miter lim="800000"/>
          </a:ln>
        </p:spPr>
        <p:txBody>
          <a:bodyPr>
            <a:spAutoFit/>
          </a:bodyPr>
          <a:lstStyle/>
          <a:p>
            <a:pPr>
              <a:spcBef>
                <a:spcPct val="50000"/>
              </a:spcBef>
            </a:pPr>
            <a:r>
              <a:rPr lang="en-US"/>
              <a:t>b’</a:t>
            </a:r>
            <a:endParaRPr lang="en-US"/>
          </a:p>
        </p:txBody>
      </p:sp>
      <p:sp>
        <p:nvSpPr>
          <p:cNvPr id="43016" name="Text Box 8"/>
          <p:cNvSpPr txBox="1">
            <a:spLocks noChangeArrowheads="1"/>
          </p:cNvSpPr>
          <p:nvPr/>
        </p:nvSpPr>
        <p:spPr bwMode="auto">
          <a:xfrm>
            <a:off x="2743200" y="3048000"/>
            <a:ext cx="533400" cy="366713"/>
          </a:xfrm>
          <a:prstGeom prst="rect">
            <a:avLst/>
          </a:prstGeom>
          <a:noFill/>
          <a:ln w="9525">
            <a:noFill/>
            <a:miter lim="800000"/>
          </a:ln>
        </p:spPr>
        <p:txBody>
          <a:bodyPr>
            <a:spAutoFit/>
          </a:bodyPr>
          <a:lstStyle/>
          <a:p>
            <a:pPr>
              <a:spcBef>
                <a:spcPct val="50000"/>
              </a:spcBef>
            </a:pPr>
            <a:r>
              <a:rPr lang="en-US"/>
              <a:t>c’</a:t>
            </a:r>
            <a:endParaRPr lang="en-US"/>
          </a:p>
        </p:txBody>
      </p:sp>
      <p:sp>
        <p:nvSpPr>
          <p:cNvPr id="43017" name="Line 9"/>
          <p:cNvSpPr>
            <a:spLocks noChangeShapeType="1"/>
          </p:cNvSpPr>
          <p:nvPr/>
        </p:nvSpPr>
        <p:spPr bwMode="auto">
          <a:xfrm>
            <a:off x="914400" y="4343400"/>
            <a:ext cx="1676400" cy="0"/>
          </a:xfrm>
          <a:prstGeom prst="line">
            <a:avLst/>
          </a:prstGeom>
          <a:noFill/>
          <a:ln w="22225">
            <a:solidFill>
              <a:schemeClr val="tx1"/>
            </a:solidFill>
            <a:round/>
          </a:ln>
        </p:spPr>
        <p:txBody>
          <a:bodyPr/>
          <a:lstStyle/>
          <a:p>
            <a:endParaRPr lang="en-IN"/>
          </a:p>
        </p:txBody>
      </p:sp>
      <p:sp>
        <p:nvSpPr>
          <p:cNvPr id="43018" name="Line 10"/>
          <p:cNvSpPr>
            <a:spLocks noChangeShapeType="1"/>
          </p:cNvSpPr>
          <p:nvPr/>
        </p:nvSpPr>
        <p:spPr bwMode="auto">
          <a:xfrm>
            <a:off x="914400" y="3962400"/>
            <a:ext cx="0" cy="381000"/>
          </a:xfrm>
          <a:prstGeom prst="line">
            <a:avLst/>
          </a:prstGeom>
          <a:noFill/>
          <a:ln w="9525">
            <a:solidFill>
              <a:schemeClr val="tx1"/>
            </a:solidFill>
            <a:round/>
          </a:ln>
        </p:spPr>
        <p:txBody>
          <a:bodyPr/>
          <a:lstStyle/>
          <a:p>
            <a:endParaRPr lang="en-IN"/>
          </a:p>
        </p:txBody>
      </p:sp>
      <p:sp>
        <p:nvSpPr>
          <p:cNvPr id="43019" name="Line 11"/>
          <p:cNvSpPr>
            <a:spLocks noChangeShapeType="1"/>
          </p:cNvSpPr>
          <p:nvPr/>
        </p:nvSpPr>
        <p:spPr bwMode="auto">
          <a:xfrm>
            <a:off x="2590800" y="3429000"/>
            <a:ext cx="0" cy="914400"/>
          </a:xfrm>
          <a:prstGeom prst="line">
            <a:avLst/>
          </a:prstGeom>
          <a:noFill/>
          <a:ln w="9525">
            <a:solidFill>
              <a:schemeClr val="tx1"/>
            </a:solidFill>
            <a:round/>
          </a:ln>
        </p:spPr>
        <p:txBody>
          <a:bodyPr/>
          <a:lstStyle/>
          <a:p>
            <a:endParaRPr lang="en-IN"/>
          </a:p>
        </p:txBody>
      </p:sp>
      <p:sp>
        <p:nvSpPr>
          <p:cNvPr id="43020" name="Text Box 12"/>
          <p:cNvSpPr txBox="1">
            <a:spLocks noChangeArrowheads="1"/>
          </p:cNvSpPr>
          <p:nvPr/>
        </p:nvSpPr>
        <p:spPr bwMode="auto">
          <a:xfrm>
            <a:off x="419100" y="4373563"/>
            <a:ext cx="533400" cy="366712"/>
          </a:xfrm>
          <a:prstGeom prst="rect">
            <a:avLst/>
          </a:prstGeom>
          <a:noFill/>
          <a:ln w="9525">
            <a:noFill/>
            <a:miter lim="800000"/>
          </a:ln>
        </p:spPr>
        <p:txBody>
          <a:bodyPr>
            <a:spAutoFit/>
          </a:bodyPr>
          <a:lstStyle/>
          <a:p>
            <a:pPr>
              <a:spcBef>
                <a:spcPct val="50000"/>
              </a:spcBef>
            </a:pPr>
            <a:r>
              <a:rPr lang="en-US"/>
              <a:t>a.b</a:t>
            </a:r>
            <a:endParaRPr lang="en-US"/>
          </a:p>
        </p:txBody>
      </p:sp>
      <p:sp>
        <p:nvSpPr>
          <p:cNvPr id="43021" name="Text Box 13"/>
          <p:cNvSpPr txBox="1">
            <a:spLocks noChangeArrowheads="1"/>
          </p:cNvSpPr>
          <p:nvPr/>
        </p:nvSpPr>
        <p:spPr bwMode="auto">
          <a:xfrm>
            <a:off x="2590800" y="4343400"/>
            <a:ext cx="533400" cy="366713"/>
          </a:xfrm>
          <a:prstGeom prst="rect">
            <a:avLst/>
          </a:prstGeom>
          <a:noFill/>
          <a:ln w="9525">
            <a:noFill/>
            <a:miter lim="800000"/>
          </a:ln>
        </p:spPr>
        <p:txBody>
          <a:bodyPr>
            <a:spAutoFit/>
          </a:bodyPr>
          <a:lstStyle/>
          <a:p>
            <a:pPr>
              <a:spcBef>
                <a:spcPct val="50000"/>
              </a:spcBef>
            </a:pPr>
            <a:r>
              <a:rPr lang="en-US"/>
              <a:t>c</a:t>
            </a:r>
            <a:endParaRPr lang="en-US"/>
          </a:p>
        </p:txBody>
      </p:sp>
      <p:sp>
        <p:nvSpPr>
          <p:cNvPr id="43022" name="Line 14"/>
          <p:cNvSpPr>
            <a:spLocks noChangeShapeType="1"/>
          </p:cNvSpPr>
          <p:nvPr/>
        </p:nvSpPr>
        <p:spPr bwMode="auto">
          <a:xfrm>
            <a:off x="914400" y="2819400"/>
            <a:ext cx="2514600" cy="0"/>
          </a:xfrm>
          <a:prstGeom prst="line">
            <a:avLst/>
          </a:prstGeom>
          <a:noFill/>
          <a:ln w="9525">
            <a:solidFill>
              <a:schemeClr val="tx1"/>
            </a:solidFill>
            <a:round/>
          </a:ln>
        </p:spPr>
        <p:txBody>
          <a:bodyPr/>
          <a:lstStyle/>
          <a:p>
            <a:endParaRPr lang="en-IN"/>
          </a:p>
        </p:txBody>
      </p:sp>
      <p:sp>
        <p:nvSpPr>
          <p:cNvPr id="43023" name="Line 15"/>
          <p:cNvSpPr>
            <a:spLocks noChangeShapeType="1"/>
          </p:cNvSpPr>
          <p:nvPr/>
        </p:nvSpPr>
        <p:spPr bwMode="auto">
          <a:xfrm>
            <a:off x="914400" y="3962400"/>
            <a:ext cx="2514600" cy="0"/>
          </a:xfrm>
          <a:prstGeom prst="line">
            <a:avLst/>
          </a:prstGeom>
          <a:noFill/>
          <a:ln w="9525">
            <a:solidFill>
              <a:schemeClr val="tx1"/>
            </a:solidFill>
            <a:round/>
          </a:ln>
        </p:spPr>
        <p:txBody>
          <a:bodyPr/>
          <a:lstStyle/>
          <a:p>
            <a:endParaRPr lang="en-IN"/>
          </a:p>
        </p:txBody>
      </p:sp>
      <p:sp>
        <p:nvSpPr>
          <p:cNvPr id="43024" name="AutoShape 16"/>
          <p:cNvSpPr>
            <a:spLocks noChangeArrowheads="1"/>
          </p:cNvSpPr>
          <p:nvPr/>
        </p:nvSpPr>
        <p:spPr bwMode="auto">
          <a:xfrm rot="5400000">
            <a:off x="3367087" y="2881313"/>
            <a:ext cx="1133475" cy="1009650"/>
          </a:xfrm>
          <a:prstGeom prst="triangle">
            <a:avLst>
              <a:gd name="adj" fmla="val 50000"/>
            </a:avLst>
          </a:prstGeom>
          <a:solidFill>
            <a:schemeClr val="accent1">
              <a:alpha val="0"/>
            </a:schemeClr>
          </a:solidFill>
          <a:ln w="22225">
            <a:solidFill>
              <a:schemeClr val="tx1"/>
            </a:solidFill>
            <a:miter lim="800000"/>
          </a:ln>
        </p:spPr>
        <p:txBody>
          <a:bodyPr wrap="none" anchor="ctr"/>
          <a:lstStyle/>
          <a:p>
            <a:endParaRPr lang="en-IN"/>
          </a:p>
        </p:txBody>
      </p:sp>
      <p:sp>
        <p:nvSpPr>
          <p:cNvPr id="43025" name="Line 17"/>
          <p:cNvSpPr>
            <a:spLocks noChangeShapeType="1"/>
          </p:cNvSpPr>
          <p:nvPr/>
        </p:nvSpPr>
        <p:spPr bwMode="auto">
          <a:xfrm>
            <a:off x="2590800" y="3381375"/>
            <a:ext cx="1905000" cy="0"/>
          </a:xfrm>
          <a:prstGeom prst="line">
            <a:avLst/>
          </a:prstGeom>
          <a:noFill/>
          <a:ln w="9525">
            <a:solidFill>
              <a:schemeClr val="tx1"/>
            </a:solidFill>
            <a:round/>
          </a:ln>
        </p:spPr>
        <p:txBody>
          <a:bodyPr/>
          <a:lstStyle/>
          <a:p>
            <a:endParaRPr lang="en-IN"/>
          </a:p>
        </p:txBody>
      </p:sp>
      <p:sp>
        <p:nvSpPr>
          <p:cNvPr id="43026" name="Line 18"/>
          <p:cNvSpPr>
            <a:spLocks noChangeShapeType="1"/>
          </p:cNvSpPr>
          <p:nvPr/>
        </p:nvSpPr>
        <p:spPr bwMode="auto">
          <a:xfrm>
            <a:off x="3429000" y="3962400"/>
            <a:ext cx="0" cy="381000"/>
          </a:xfrm>
          <a:prstGeom prst="line">
            <a:avLst/>
          </a:prstGeom>
          <a:noFill/>
          <a:ln w="9525">
            <a:solidFill>
              <a:schemeClr val="tx1"/>
            </a:solidFill>
            <a:round/>
          </a:ln>
        </p:spPr>
        <p:txBody>
          <a:bodyPr/>
          <a:lstStyle/>
          <a:p>
            <a:endParaRPr lang="en-IN"/>
          </a:p>
        </p:txBody>
      </p:sp>
      <p:sp>
        <p:nvSpPr>
          <p:cNvPr id="43027" name="Line 19"/>
          <p:cNvSpPr>
            <a:spLocks noChangeShapeType="1"/>
          </p:cNvSpPr>
          <p:nvPr/>
        </p:nvSpPr>
        <p:spPr bwMode="auto">
          <a:xfrm>
            <a:off x="4438650" y="3381375"/>
            <a:ext cx="0" cy="2333625"/>
          </a:xfrm>
          <a:prstGeom prst="line">
            <a:avLst/>
          </a:prstGeom>
          <a:noFill/>
          <a:ln w="9525">
            <a:solidFill>
              <a:schemeClr val="tx1"/>
            </a:solidFill>
            <a:round/>
          </a:ln>
        </p:spPr>
        <p:txBody>
          <a:bodyPr/>
          <a:lstStyle/>
          <a:p>
            <a:endParaRPr lang="en-IN"/>
          </a:p>
        </p:txBody>
      </p:sp>
      <p:sp>
        <p:nvSpPr>
          <p:cNvPr id="43028" name="Line 20"/>
          <p:cNvSpPr>
            <a:spLocks noChangeShapeType="1"/>
          </p:cNvSpPr>
          <p:nvPr/>
        </p:nvSpPr>
        <p:spPr bwMode="auto">
          <a:xfrm rot="3180000">
            <a:off x="3090863" y="5019675"/>
            <a:ext cx="1676400" cy="0"/>
          </a:xfrm>
          <a:prstGeom prst="line">
            <a:avLst/>
          </a:prstGeom>
          <a:noFill/>
          <a:ln w="22225">
            <a:solidFill>
              <a:schemeClr val="tx1"/>
            </a:solidFill>
            <a:round/>
          </a:ln>
        </p:spPr>
        <p:txBody>
          <a:bodyPr/>
          <a:lstStyle/>
          <a:p>
            <a:endParaRPr lang="en-IN"/>
          </a:p>
        </p:txBody>
      </p:sp>
      <p:sp>
        <p:nvSpPr>
          <p:cNvPr id="43029" name="Line 21"/>
          <p:cNvSpPr>
            <a:spLocks noChangeShapeType="1"/>
          </p:cNvSpPr>
          <p:nvPr/>
        </p:nvSpPr>
        <p:spPr bwMode="auto">
          <a:xfrm flipH="1">
            <a:off x="419100" y="2819400"/>
            <a:ext cx="381000" cy="0"/>
          </a:xfrm>
          <a:prstGeom prst="line">
            <a:avLst/>
          </a:prstGeom>
          <a:noFill/>
          <a:ln w="9525">
            <a:solidFill>
              <a:schemeClr val="tx1"/>
            </a:solidFill>
            <a:round/>
          </a:ln>
        </p:spPr>
        <p:txBody>
          <a:bodyPr/>
          <a:lstStyle/>
          <a:p>
            <a:endParaRPr lang="en-IN"/>
          </a:p>
        </p:txBody>
      </p:sp>
      <p:sp>
        <p:nvSpPr>
          <p:cNvPr id="43030" name="Line 22"/>
          <p:cNvSpPr>
            <a:spLocks noChangeShapeType="1"/>
          </p:cNvSpPr>
          <p:nvPr/>
        </p:nvSpPr>
        <p:spPr bwMode="auto">
          <a:xfrm flipH="1">
            <a:off x="419100" y="3952875"/>
            <a:ext cx="381000" cy="0"/>
          </a:xfrm>
          <a:prstGeom prst="line">
            <a:avLst/>
          </a:prstGeom>
          <a:noFill/>
          <a:ln w="9525">
            <a:solidFill>
              <a:schemeClr val="tx1"/>
            </a:solidFill>
            <a:round/>
          </a:ln>
        </p:spPr>
        <p:txBody>
          <a:bodyPr/>
          <a:lstStyle/>
          <a:p>
            <a:endParaRPr lang="en-IN"/>
          </a:p>
        </p:txBody>
      </p:sp>
      <p:sp>
        <p:nvSpPr>
          <p:cNvPr id="43031" name="Line 23"/>
          <p:cNvSpPr>
            <a:spLocks noChangeShapeType="1"/>
          </p:cNvSpPr>
          <p:nvPr/>
        </p:nvSpPr>
        <p:spPr bwMode="auto">
          <a:xfrm>
            <a:off x="533400" y="2819400"/>
            <a:ext cx="0" cy="1133475"/>
          </a:xfrm>
          <a:prstGeom prst="line">
            <a:avLst/>
          </a:prstGeom>
          <a:noFill/>
          <a:ln w="9525">
            <a:solidFill>
              <a:schemeClr val="tx1"/>
            </a:solidFill>
            <a:round/>
            <a:headEnd type="triangle" w="med" len="med"/>
            <a:tailEnd type="triangle" w="med" len="med"/>
          </a:ln>
        </p:spPr>
        <p:txBody>
          <a:bodyPr/>
          <a:lstStyle/>
          <a:p>
            <a:endParaRPr lang="en-IN"/>
          </a:p>
        </p:txBody>
      </p:sp>
      <p:sp>
        <p:nvSpPr>
          <p:cNvPr id="43032" name="Text Box 24"/>
          <p:cNvSpPr txBox="1">
            <a:spLocks noChangeArrowheads="1"/>
          </p:cNvSpPr>
          <p:nvPr/>
        </p:nvSpPr>
        <p:spPr bwMode="auto">
          <a:xfrm rot="-5400000">
            <a:off x="180975" y="3276600"/>
            <a:ext cx="552450" cy="304800"/>
          </a:xfrm>
          <a:prstGeom prst="rect">
            <a:avLst/>
          </a:prstGeom>
          <a:noFill/>
          <a:ln w="9525">
            <a:noFill/>
            <a:miter lim="800000"/>
          </a:ln>
        </p:spPr>
        <p:txBody>
          <a:bodyPr>
            <a:spAutoFit/>
          </a:bodyPr>
          <a:lstStyle/>
          <a:p>
            <a:pPr>
              <a:spcBef>
                <a:spcPct val="50000"/>
              </a:spcBef>
            </a:pPr>
            <a:r>
              <a:rPr lang="en-US" sz="1400"/>
              <a:t>50</a:t>
            </a:r>
            <a:endParaRPr lang="en-US" sz="1400"/>
          </a:p>
        </p:txBody>
      </p:sp>
      <p:sp>
        <p:nvSpPr>
          <p:cNvPr id="43033" name="Line 25"/>
          <p:cNvSpPr>
            <a:spLocks noChangeShapeType="1"/>
          </p:cNvSpPr>
          <p:nvPr/>
        </p:nvSpPr>
        <p:spPr bwMode="auto">
          <a:xfrm>
            <a:off x="914400" y="4373563"/>
            <a:ext cx="0" cy="366712"/>
          </a:xfrm>
          <a:prstGeom prst="line">
            <a:avLst/>
          </a:prstGeom>
          <a:noFill/>
          <a:ln w="9525">
            <a:solidFill>
              <a:schemeClr val="tx1"/>
            </a:solidFill>
            <a:round/>
          </a:ln>
        </p:spPr>
        <p:txBody>
          <a:bodyPr/>
          <a:lstStyle/>
          <a:p>
            <a:endParaRPr lang="en-IN"/>
          </a:p>
        </p:txBody>
      </p:sp>
      <p:sp>
        <p:nvSpPr>
          <p:cNvPr id="43034" name="Line 26"/>
          <p:cNvSpPr>
            <a:spLocks noChangeShapeType="1"/>
          </p:cNvSpPr>
          <p:nvPr/>
        </p:nvSpPr>
        <p:spPr bwMode="auto">
          <a:xfrm>
            <a:off x="2590800" y="4392613"/>
            <a:ext cx="0" cy="366712"/>
          </a:xfrm>
          <a:prstGeom prst="line">
            <a:avLst/>
          </a:prstGeom>
          <a:noFill/>
          <a:ln w="9525">
            <a:solidFill>
              <a:schemeClr val="tx1"/>
            </a:solidFill>
            <a:round/>
          </a:ln>
        </p:spPr>
        <p:txBody>
          <a:bodyPr/>
          <a:lstStyle/>
          <a:p>
            <a:endParaRPr lang="en-IN"/>
          </a:p>
        </p:txBody>
      </p:sp>
      <p:sp>
        <p:nvSpPr>
          <p:cNvPr id="43035" name="Line 27"/>
          <p:cNvSpPr>
            <a:spLocks noChangeShapeType="1"/>
          </p:cNvSpPr>
          <p:nvPr/>
        </p:nvSpPr>
        <p:spPr bwMode="auto">
          <a:xfrm>
            <a:off x="914400" y="4591050"/>
            <a:ext cx="1676400" cy="0"/>
          </a:xfrm>
          <a:prstGeom prst="line">
            <a:avLst/>
          </a:prstGeom>
          <a:noFill/>
          <a:ln w="9525">
            <a:solidFill>
              <a:schemeClr val="tx1"/>
            </a:solidFill>
            <a:round/>
            <a:headEnd type="triangle" w="med" len="med"/>
            <a:tailEnd type="triangle" w="med" len="med"/>
          </a:ln>
        </p:spPr>
        <p:txBody>
          <a:bodyPr/>
          <a:lstStyle/>
          <a:p>
            <a:endParaRPr lang="en-IN"/>
          </a:p>
        </p:txBody>
      </p:sp>
      <p:sp>
        <p:nvSpPr>
          <p:cNvPr id="43036" name="Text Box 28"/>
          <p:cNvSpPr txBox="1">
            <a:spLocks noChangeArrowheads="1"/>
          </p:cNvSpPr>
          <p:nvPr/>
        </p:nvSpPr>
        <p:spPr bwMode="auto">
          <a:xfrm>
            <a:off x="1485900" y="4343400"/>
            <a:ext cx="533400" cy="304800"/>
          </a:xfrm>
          <a:prstGeom prst="rect">
            <a:avLst/>
          </a:prstGeom>
          <a:noFill/>
          <a:ln w="9525">
            <a:noFill/>
            <a:miter lim="800000"/>
          </a:ln>
        </p:spPr>
        <p:txBody>
          <a:bodyPr>
            <a:spAutoFit/>
          </a:bodyPr>
          <a:lstStyle/>
          <a:p>
            <a:pPr>
              <a:spcBef>
                <a:spcPct val="50000"/>
              </a:spcBef>
            </a:pPr>
            <a:r>
              <a:rPr lang="en-US" sz="1400"/>
              <a:t>70</a:t>
            </a:r>
            <a:endParaRPr lang="en-US" sz="1400"/>
          </a:p>
        </p:txBody>
      </p:sp>
      <p:sp>
        <p:nvSpPr>
          <p:cNvPr id="43037" name="Text Box 29"/>
          <p:cNvSpPr txBox="1">
            <a:spLocks noChangeArrowheads="1"/>
          </p:cNvSpPr>
          <p:nvPr/>
        </p:nvSpPr>
        <p:spPr bwMode="auto">
          <a:xfrm>
            <a:off x="3009900" y="4341813"/>
            <a:ext cx="533400" cy="366712"/>
          </a:xfrm>
          <a:prstGeom prst="rect">
            <a:avLst/>
          </a:prstGeom>
          <a:noFill/>
          <a:ln w="9525">
            <a:noFill/>
            <a:miter lim="800000"/>
          </a:ln>
        </p:spPr>
        <p:txBody>
          <a:bodyPr>
            <a:spAutoFit/>
          </a:bodyPr>
          <a:lstStyle/>
          <a:p>
            <a:pPr>
              <a:spcBef>
                <a:spcPct val="50000"/>
              </a:spcBef>
            </a:pPr>
            <a:r>
              <a:rPr lang="en-US"/>
              <a:t>a.b</a:t>
            </a:r>
            <a:endParaRPr lang="en-US"/>
          </a:p>
        </p:txBody>
      </p:sp>
      <p:sp>
        <p:nvSpPr>
          <p:cNvPr id="43038" name="Text Box 30"/>
          <p:cNvSpPr txBox="1">
            <a:spLocks noChangeArrowheads="1"/>
          </p:cNvSpPr>
          <p:nvPr/>
        </p:nvSpPr>
        <p:spPr bwMode="auto">
          <a:xfrm>
            <a:off x="4171950" y="5586413"/>
            <a:ext cx="533400" cy="366712"/>
          </a:xfrm>
          <a:prstGeom prst="rect">
            <a:avLst/>
          </a:prstGeom>
          <a:noFill/>
          <a:ln w="9525">
            <a:noFill/>
            <a:miter lim="800000"/>
          </a:ln>
        </p:spPr>
        <p:txBody>
          <a:bodyPr>
            <a:spAutoFit/>
          </a:bodyPr>
          <a:lstStyle/>
          <a:p>
            <a:pPr>
              <a:spcBef>
                <a:spcPct val="50000"/>
              </a:spcBef>
            </a:pPr>
            <a:r>
              <a:rPr lang="en-US"/>
              <a:t>c</a:t>
            </a:r>
            <a:endParaRPr lang="en-US"/>
          </a:p>
        </p:txBody>
      </p:sp>
      <p:sp>
        <p:nvSpPr>
          <p:cNvPr id="43039" name="Text Box 31"/>
          <p:cNvSpPr txBox="1">
            <a:spLocks noChangeArrowheads="1"/>
          </p:cNvSpPr>
          <p:nvPr/>
        </p:nvSpPr>
        <p:spPr bwMode="auto">
          <a:xfrm>
            <a:off x="3124200" y="2452688"/>
            <a:ext cx="533400" cy="366712"/>
          </a:xfrm>
          <a:prstGeom prst="rect">
            <a:avLst/>
          </a:prstGeom>
          <a:noFill/>
          <a:ln w="9525">
            <a:noFill/>
            <a:miter lim="800000"/>
          </a:ln>
        </p:spPr>
        <p:txBody>
          <a:bodyPr>
            <a:spAutoFit/>
          </a:bodyPr>
          <a:lstStyle/>
          <a:p>
            <a:pPr>
              <a:spcBef>
                <a:spcPct val="50000"/>
              </a:spcBef>
            </a:pPr>
            <a:r>
              <a:rPr lang="en-US"/>
              <a:t>a</a:t>
            </a:r>
            <a:r>
              <a:rPr lang="en-US" baseline="-25000"/>
              <a:t>1</a:t>
            </a:r>
            <a:r>
              <a:rPr lang="en-US"/>
              <a:t>’</a:t>
            </a:r>
            <a:endParaRPr lang="en-US"/>
          </a:p>
        </p:txBody>
      </p:sp>
      <p:sp>
        <p:nvSpPr>
          <p:cNvPr id="43040" name="Text Box 32"/>
          <p:cNvSpPr txBox="1">
            <a:spLocks noChangeArrowheads="1"/>
          </p:cNvSpPr>
          <p:nvPr/>
        </p:nvSpPr>
        <p:spPr bwMode="auto">
          <a:xfrm>
            <a:off x="3124200" y="3952875"/>
            <a:ext cx="533400" cy="366713"/>
          </a:xfrm>
          <a:prstGeom prst="rect">
            <a:avLst/>
          </a:prstGeom>
          <a:noFill/>
          <a:ln w="9525">
            <a:noFill/>
            <a:miter lim="800000"/>
          </a:ln>
        </p:spPr>
        <p:txBody>
          <a:bodyPr>
            <a:spAutoFit/>
          </a:bodyPr>
          <a:lstStyle/>
          <a:p>
            <a:pPr>
              <a:spcBef>
                <a:spcPct val="50000"/>
              </a:spcBef>
            </a:pPr>
            <a:r>
              <a:rPr lang="en-US"/>
              <a:t>b</a:t>
            </a:r>
            <a:r>
              <a:rPr lang="en-US" baseline="-25000"/>
              <a:t>1</a:t>
            </a:r>
            <a:r>
              <a:rPr lang="en-US"/>
              <a:t>’</a:t>
            </a:r>
            <a:endParaRPr lang="en-US"/>
          </a:p>
        </p:txBody>
      </p:sp>
      <p:sp>
        <p:nvSpPr>
          <p:cNvPr id="43041" name="Text Box 33"/>
          <p:cNvSpPr txBox="1">
            <a:spLocks noChangeArrowheads="1"/>
          </p:cNvSpPr>
          <p:nvPr/>
        </p:nvSpPr>
        <p:spPr bwMode="auto">
          <a:xfrm>
            <a:off x="4438650" y="3152775"/>
            <a:ext cx="533400" cy="366713"/>
          </a:xfrm>
          <a:prstGeom prst="rect">
            <a:avLst/>
          </a:prstGeom>
          <a:noFill/>
          <a:ln w="9525">
            <a:noFill/>
            <a:miter lim="800000"/>
          </a:ln>
        </p:spPr>
        <p:txBody>
          <a:bodyPr>
            <a:spAutoFit/>
          </a:bodyPr>
          <a:lstStyle/>
          <a:p>
            <a:pPr>
              <a:spcBef>
                <a:spcPct val="50000"/>
              </a:spcBef>
            </a:pPr>
            <a:r>
              <a:rPr lang="en-US"/>
              <a:t>c</a:t>
            </a:r>
            <a:r>
              <a:rPr lang="en-US" baseline="-25000"/>
              <a:t>1</a:t>
            </a:r>
            <a:r>
              <a:rPr lang="en-US"/>
              <a:t>’</a:t>
            </a:r>
            <a:endParaRPr lang="en-US"/>
          </a:p>
        </p:txBody>
      </p:sp>
      <p:sp>
        <p:nvSpPr>
          <p:cNvPr id="43042" name="Line 34"/>
          <p:cNvSpPr>
            <a:spLocks noChangeShapeType="1"/>
          </p:cNvSpPr>
          <p:nvPr/>
        </p:nvSpPr>
        <p:spPr bwMode="auto">
          <a:xfrm rot="2700000" flipH="1">
            <a:off x="5153025" y="3629025"/>
            <a:ext cx="2028825" cy="0"/>
          </a:xfrm>
          <a:prstGeom prst="line">
            <a:avLst/>
          </a:prstGeom>
          <a:noFill/>
          <a:ln w="9525">
            <a:solidFill>
              <a:schemeClr val="tx1"/>
            </a:solidFill>
            <a:round/>
          </a:ln>
        </p:spPr>
        <p:txBody>
          <a:bodyPr/>
          <a:lstStyle/>
          <a:p>
            <a:endParaRPr lang="en-IN"/>
          </a:p>
        </p:txBody>
      </p:sp>
      <p:sp>
        <p:nvSpPr>
          <p:cNvPr id="43044" name="Arc 36"/>
          <p:cNvSpPr/>
          <p:nvPr/>
        </p:nvSpPr>
        <p:spPr bwMode="auto">
          <a:xfrm rot="-6052031">
            <a:off x="6565107" y="4063206"/>
            <a:ext cx="265112" cy="295275"/>
          </a:xfrm>
          <a:custGeom>
            <a:avLst/>
            <a:gdLst>
              <a:gd name="T0" fmla="*/ 0 w 16649"/>
              <a:gd name="T1" fmla="*/ 0 h 21600"/>
              <a:gd name="T2" fmla="*/ 265112 w 16649"/>
              <a:gd name="T3" fmla="*/ 107160 h 21600"/>
              <a:gd name="T4" fmla="*/ 0 w 16649"/>
              <a:gd name="T5" fmla="*/ 295275 h 21600"/>
              <a:gd name="T6" fmla="*/ 0 60000 65536"/>
              <a:gd name="T7" fmla="*/ 0 60000 65536"/>
              <a:gd name="T8" fmla="*/ 0 60000 65536"/>
              <a:gd name="T9" fmla="*/ 0 w 16649"/>
              <a:gd name="T10" fmla="*/ 0 h 21600"/>
              <a:gd name="T11" fmla="*/ 16649 w 16649"/>
              <a:gd name="T12" fmla="*/ 21600 h 21600"/>
            </a:gdLst>
            <a:ahLst/>
            <a:cxnLst>
              <a:cxn ang="T6">
                <a:pos x="T0" y="T1"/>
              </a:cxn>
              <a:cxn ang="T7">
                <a:pos x="T2" y="T3"/>
              </a:cxn>
              <a:cxn ang="T8">
                <a:pos x="T4" y="T5"/>
              </a:cxn>
            </a:cxnLst>
            <a:rect l="T9" t="T10" r="T11" b="T12"/>
            <a:pathLst>
              <a:path w="16649" h="21600" fill="none" extrusionOk="0">
                <a:moveTo>
                  <a:pt x="-1" y="0"/>
                </a:moveTo>
                <a:cubicBezTo>
                  <a:pt x="6440" y="0"/>
                  <a:pt x="12545" y="2874"/>
                  <a:pt x="16649" y="7838"/>
                </a:cubicBezTo>
              </a:path>
              <a:path w="16649" h="21600" stroke="0" extrusionOk="0">
                <a:moveTo>
                  <a:pt x="-1" y="0"/>
                </a:moveTo>
                <a:cubicBezTo>
                  <a:pt x="6440" y="0"/>
                  <a:pt x="12545" y="2874"/>
                  <a:pt x="16649" y="7838"/>
                </a:cubicBezTo>
                <a:lnTo>
                  <a:pt x="0" y="21600"/>
                </a:lnTo>
                <a:close/>
              </a:path>
            </a:pathLst>
          </a:custGeom>
          <a:noFill/>
          <a:ln w="9525">
            <a:solidFill>
              <a:schemeClr val="tx1"/>
            </a:solidFill>
            <a:round/>
          </a:ln>
        </p:spPr>
        <p:txBody>
          <a:bodyPr wrap="none" anchor="ctr"/>
          <a:lstStyle/>
          <a:p>
            <a:endParaRPr lang="en-IN"/>
          </a:p>
        </p:txBody>
      </p:sp>
      <p:grpSp>
        <p:nvGrpSpPr>
          <p:cNvPr id="2" name="Group 42"/>
          <p:cNvGrpSpPr/>
          <p:nvPr/>
        </p:nvGrpSpPr>
        <p:grpSpPr bwMode="auto">
          <a:xfrm rot="-2727686">
            <a:off x="5512594" y="2083594"/>
            <a:ext cx="1847850" cy="1890712"/>
            <a:chOff x="3696" y="810"/>
            <a:chExt cx="1164" cy="1191"/>
          </a:xfrm>
        </p:grpSpPr>
        <p:sp>
          <p:nvSpPr>
            <p:cNvPr id="17454" name="AutoShape 37"/>
            <p:cNvSpPr>
              <a:spLocks noChangeArrowheads="1"/>
            </p:cNvSpPr>
            <p:nvPr/>
          </p:nvSpPr>
          <p:spPr bwMode="auto">
            <a:xfrm rot="5400000">
              <a:off x="3849" y="1080"/>
              <a:ext cx="714" cy="636"/>
            </a:xfrm>
            <a:prstGeom prst="triangle">
              <a:avLst>
                <a:gd name="adj" fmla="val 50000"/>
              </a:avLst>
            </a:prstGeom>
            <a:solidFill>
              <a:schemeClr val="accent1">
                <a:alpha val="0"/>
              </a:schemeClr>
            </a:solidFill>
            <a:ln w="22225">
              <a:solidFill>
                <a:schemeClr val="tx1"/>
              </a:solidFill>
              <a:miter lim="800000"/>
            </a:ln>
          </p:spPr>
          <p:txBody>
            <a:bodyPr wrap="none" anchor="ctr"/>
            <a:lstStyle/>
            <a:p>
              <a:endParaRPr lang="en-IN"/>
            </a:p>
          </p:txBody>
        </p:sp>
        <p:sp>
          <p:nvSpPr>
            <p:cNvPr id="17455" name="Line 38"/>
            <p:cNvSpPr>
              <a:spLocks noChangeShapeType="1"/>
            </p:cNvSpPr>
            <p:nvPr/>
          </p:nvSpPr>
          <p:spPr bwMode="auto">
            <a:xfrm>
              <a:off x="3888" y="1761"/>
              <a:ext cx="0" cy="240"/>
            </a:xfrm>
            <a:prstGeom prst="line">
              <a:avLst/>
            </a:prstGeom>
            <a:noFill/>
            <a:ln w="9525">
              <a:solidFill>
                <a:schemeClr val="tx1"/>
              </a:solidFill>
              <a:round/>
            </a:ln>
          </p:spPr>
          <p:txBody>
            <a:bodyPr/>
            <a:lstStyle/>
            <a:p>
              <a:endParaRPr lang="en-IN"/>
            </a:p>
          </p:txBody>
        </p:sp>
        <p:sp>
          <p:nvSpPr>
            <p:cNvPr id="17456" name="Text Box 39"/>
            <p:cNvSpPr txBox="1">
              <a:spLocks noChangeArrowheads="1"/>
            </p:cNvSpPr>
            <p:nvPr/>
          </p:nvSpPr>
          <p:spPr bwMode="auto">
            <a:xfrm>
              <a:off x="3696" y="810"/>
              <a:ext cx="336" cy="231"/>
            </a:xfrm>
            <a:prstGeom prst="rect">
              <a:avLst/>
            </a:prstGeom>
            <a:noFill/>
            <a:ln w="9525">
              <a:noFill/>
              <a:miter lim="800000"/>
            </a:ln>
          </p:spPr>
          <p:txBody>
            <a:bodyPr>
              <a:spAutoFit/>
            </a:bodyPr>
            <a:lstStyle/>
            <a:p>
              <a:pPr>
                <a:spcBef>
                  <a:spcPct val="50000"/>
                </a:spcBef>
              </a:pPr>
              <a:r>
                <a:rPr lang="en-US"/>
                <a:t>a</a:t>
              </a:r>
              <a:r>
                <a:rPr lang="en-US" baseline="-25000"/>
                <a:t>1</a:t>
              </a:r>
              <a:r>
                <a:rPr lang="en-US"/>
                <a:t>’</a:t>
              </a:r>
              <a:endParaRPr lang="en-US"/>
            </a:p>
          </p:txBody>
        </p:sp>
        <p:sp>
          <p:nvSpPr>
            <p:cNvPr id="17457" name="Text Box 40"/>
            <p:cNvSpPr txBox="1">
              <a:spLocks noChangeArrowheads="1"/>
            </p:cNvSpPr>
            <p:nvPr/>
          </p:nvSpPr>
          <p:spPr bwMode="auto">
            <a:xfrm>
              <a:off x="3696" y="1755"/>
              <a:ext cx="336" cy="231"/>
            </a:xfrm>
            <a:prstGeom prst="rect">
              <a:avLst/>
            </a:prstGeom>
            <a:noFill/>
            <a:ln w="9525">
              <a:noFill/>
              <a:miter lim="800000"/>
            </a:ln>
          </p:spPr>
          <p:txBody>
            <a:bodyPr>
              <a:spAutoFit/>
            </a:bodyPr>
            <a:lstStyle/>
            <a:p>
              <a:pPr>
                <a:spcBef>
                  <a:spcPct val="50000"/>
                </a:spcBef>
              </a:pPr>
              <a:r>
                <a:rPr lang="en-US"/>
                <a:t>b</a:t>
              </a:r>
              <a:r>
                <a:rPr lang="en-US" baseline="-25000"/>
                <a:t>1</a:t>
              </a:r>
              <a:r>
                <a:rPr lang="en-US"/>
                <a:t>’</a:t>
              </a:r>
              <a:endParaRPr lang="en-US"/>
            </a:p>
          </p:txBody>
        </p:sp>
        <p:sp>
          <p:nvSpPr>
            <p:cNvPr id="17458" name="Text Box 41"/>
            <p:cNvSpPr txBox="1">
              <a:spLocks noChangeArrowheads="1"/>
            </p:cNvSpPr>
            <p:nvPr/>
          </p:nvSpPr>
          <p:spPr bwMode="auto">
            <a:xfrm>
              <a:off x="4524" y="1251"/>
              <a:ext cx="336" cy="231"/>
            </a:xfrm>
            <a:prstGeom prst="rect">
              <a:avLst/>
            </a:prstGeom>
            <a:noFill/>
            <a:ln w="9525">
              <a:noFill/>
              <a:miter lim="800000"/>
            </a:ln>
          </p:spPr>
          <p:txBody>
            <a:bodyPr>
              <a:spAutoFit/>
            </a:bodyPr>
            <a:lstStyle/>
            <a:p>
              <a:pPr>
                <a:spcBef>
                  <a:spcPct val="50000"/>
                </a:spcBef>
              </a:pPr>
              <a:r>
                <a:rPr lang="en-US"/>
                <a:t>c</a:t>
              </a:r>
              <a:r>
                <a:rPr lang="en-US" baseline="-25000"/>
                <a:t>1</a:t>
              </a:r>
              <a:r>
                <a:rPr lang="en-US"/>
                <a:t>’</a:t>
              </a:r>
              <a:endParaRPr lang="en-US"/>
            </a:p>
          </p:txBody>
        </p:sp>
      </p:grpSp>
      <p:sp>
        <p:nvSpPr>
          <p:cNvPr id="43051" name="Line 43"/>
          <p:cNvSpPr>
            <a:spLocks noChangeShapeType="1"/>
          </p:cNvSpPr>
          <p:nvPr/>
        </p:nvSpPr>
        <p:spPr bwMode="auto">
          <a:xfrm>
            <a:off x="5583238" y="3062288"/>
            <a:ext cx="0" cy="1279525"/>
          </a:xfrm>
          <a:prstGeom prst="line">
            <a:avLst/>
          </a:prstGeom>
          <a:noFill/>
          <a:ln w="9525">
            <a:solidFill>
              <a:schemeClr val="tx1"/>
            </a:solidFill>
            <a:round/>
          </a:ln>
        </p:spPr>
        <p:txBody>
          <a:bodyPr/>
          <a:lstStyle/>
          <a:p>
            <a:endParaRPr lang="en-IN"/>
          </a:p>
        </p:txBody>
      </p:sp>
      <p:sp>
        <p:nvSpPr>
          <p:cNvPr id="43052" name="Line 44"/>
          <p:cNvSpPr>
            <a:spLocks noChangeShapeType="1"/>
          </p:cNvSpPr>
          <p:nvPr/>
        </p:nvSpPr>
        <p:spPr bwMode="auto">
          <a:xfrm>
            <a:off x="6396038" y="3859213"/>
            <a:ext cx="0" cy="484187"/>
          </a:xfrm>
          <a:prstGeom prst="line">
            <a:avLst/>
          </a:prstGeom>
          <a:noFill/>
          <a:ln w="9525">
            <a:solidFill>
              <a:schemeClr val="tx1"/>
            </a:solidFill>
            <a:round/>
          </a:ln>
        </p:spPr>
        <p:txBody>
          <a:bodyPr/>
          <a:lstStyle/>
          <a:p>
            <a:endParaRPr lang="en-IN"/>
          </a:p>
        </p:txBody>
      </p:sp>
      <p:sp>
        <p:nvSpPr>
          <p:cNvPr id="43053" name="Line 45"/>
          <p:cNvSpPr>
            <a:spLocks noChangeShapeType="1"/>
          </p:cNvSpPr>
          <p:nvPr/>
        </p:nvSpPr>
        <p:spPr bwMode="auto">
          <a:xfrm>
            <a:off x="6702425" y="2738438"/>
            <a:ext cx="0" cy="3028950"/>
          </a:xfrm>
          <a:prstGeom prst="line">
            <a:avLst/>
          </a:prstGeom>
          <a:noFill/>
          <a:ln w="9525">
            <a:solidFill>
              <a:schemeClr val="tx1"/>
            </a:solidFill>
            <a:round/>
          </a:ln>
        </p:spPr>
        <p:txBody>
          <a:bodyPr/>
          <a:lstStyle/>
          <a:p>
            <a:endParaRPr lang="en-IN"/>
          </a:p>
        </p:txBody>
      </p:sp>
      <p:sp>
        <p:nvSpPr>
          <p:cNvPr id="43054" name="Line 46"/>
          <p:cNvSpPr>
            <a:spLocks noChangeShapeType="1"/>
          </p:cNvSpPr>
          <p:nvPr/>
        </p:nvSpPr>
        <p:spPr bwMode="auto">
          <a:xfrm>
            <a:off x="4424363" y="5673725"/>
            <a:ext cx="2406650" cy="0"/>
          </a:xfrm>
          <a:prstGeom prst="line">
            <a:avLst/>
          </a:prstGeom>
          <a:noFill/>
          <a:ln w="9525">
            <a:solidFill>
              <a:schemeClr val="tx1"/>
            </a:solidFill>
            <a:round/>
          </a:ln>
        </p:spPr>
        <p:txBody>
          <a:bodyPr/>
          <a:lstStyle/>
          <a:p>
            <a:endParaRPr lang="en-IN"/>
          </a:p>
        </p:txBody>
      </p:sp>
      <p:sp>
        <p:nvSpPr>
          <p:cNvPr id="43055" name="Text Box 47"/>
          <p:cNvSpPr txBox="1">
            <a:spLocks noChangeArrowheads="1"/>
          </p:cNvSpPr>
          <p:nvPr/>
        </p:nvSpPr>
        <p:spPr bwMode="auto">
          <a:xfrm>
            <a:off x="5119688" y="4319588"/>
            <a:ext cx="533400" cy="366712"/>
          </a:xfrm>
          <a:prstGeom prst="rect">
            <a:avLst/>
          </a:prstGeom>
          <a:noFill/>
          <a:ln w="9525">
            <a:noFill/>
            <a:miter lim="800000"/>
          </a:ln>
        </p:spPr>
        <p:txBody>
          <a:bodyPr>
            <a:spAutoFit/>
          </a:bodyPr>
          <a:lstStyle/>
          <a:p>
            <a:pPr>
              <a:spcBef>
                <a:spcPct val="50000"/>
              </a:spcBef>
            </a:pPr>
            <a:r>
              <a:rPr lang="en-US"/>
              <a:t>a</a:t>
            </a:r>
            <a:r>
              <a:rPr lang="en-US" baseline="-25000"/>
              <a:t>1</a:t>
            </a:r>
            <a:endParaRPr lang="en-US"/>
          </a:p>
        </p:txBody>
      </p:sp>
      <p:sp>
        <p:nvSpPr>
          <p:cNvPr id="43056" name="Line 48"/>
          <p:cNvSpPr>
            <a:spLocks noChangeShapeType="1"/>
          </p:cNvSpPr>
          <p:nvPr/>
        </p:nvSpPr>
        <p:spPr bwMode="auto">
          <a:xfrm>
            <a:off x="5583238" y="4343400"/>
            <a:ext cx="1119187" cy="1330325"/>
          </a:xfrm>
          <a:prstGeom prst="line">
            <a:avLst/>
          </a:prstGeom>
          <a:noFill/>
          <a:ln w="22225">
            <a:solidFill>
              <a:schemeClr val="tx1"/>
            </a:solidFill>
            <a:round/>
          </a:ln>
        </p:spPr>
        <p:txBody>
          <a:bodyPr/>
          <a:lstStyle/>
          <a:p>
            <a:endParaRPr lang="en-IN"/>
          </a:p>
        </p:txBody>
      </p:sp>
      <p:sp>
        <p:nvSpPr>
          <p:cNvPr id="43057" name="Line 49"/>
          <p:cNvSpPr>
            <a:spLocks noChangeShapeType="1"/>
          </p:cNvSpPr>
          <p:nvPr/>
        </p:nvSpPr>
        <p:spPr bwMode="auto">
          <a:xfrm>
            <a:off x="6396038" y="4343400"/>
            <a:ext cx="306387" cy="1330325"/>
          </a:xfrm>
          <a:prstGeom prst="line">
            <a:avLst/>
          </a:prstGeom>
          <a:noFill/>
          <a:ln w="22225">
            <a:solidFill>
              <a:schemeClr val="tx1"/>
            </a:solidFill>
            <a:round/>
          </a:ln>
        </p:spPr>
        <p:txBody>
          <a:bodyPr/>
          <a:lstStyle/>
          <a:p>
            <a:endParaRPr lang="en-IN"/>
          </a:p>
        </p:txBody>
      </p:sp>
      <p:sp>
        <p:nvSpPr>
          <p:cNvPr id="43058" name="Line 50"/>
          <p:cNvSpPr>
            <a:spLocks noChangeShapeType="1"/>
          </p:cNvSpPr>
          <p:nvPr/>
        </p:nvSpPr>
        <p:spPr bwMode="auto">
          <a:xfrm flipV="1">
            <a:off x="5583238" y="4341813"/>
            <a:ext cx="812800" cy="1587"/>
          </a:xfrm>
          <a:prstGeom prst="line">
            <a:avLst/>
          </a:prstGeom>
          <a:noFill/>
          <a:ln w="22225">
            <a:solidFill>
              <a:schemeClr val="tx1"/>
            </a:solidFill>
            <a:round/>
          </a:ln>
        </p:spPr>
        <p:txBody>
          <a:bodyPr/>
          <a:lstStyle/>
          <a:p>
            <a:endParaRPr lang="en-IN"/>
          </a:p>
        </p:txBody>
      </p:sp>
      <p:sp>
        <p:nvSpPr>
          <p:cNvPr id="43059" name="Text Box 51"/>
          <p:cNvSpPr txBox="1">
            <a:spLocks noChangeArrowheads="1"/>
          </p:cNvSpPr>
          <p:nvPr/>
        </p:nvSpPr>
        <p:spPr bwMode="auto">
          <a:xfrm>
            <a:off x="6365875" y="4281488"/>
            <a:ext cx="533400" cy="366712"/>
          </a:xfrm>
          <a:prstGeom prst="rect">
            <a:avLst/>
          </a:prstGeom>
          <a:noFill/>
          <a:ln w="9525">
            <a:noFill/>
            <a:miter lim="800000"/>
          </a:ln>
        </p:spPr>
        <p:txBody>
          <a:bodyPr>
            <a:spAutoFit/>
          </a:bodyPr>
          <a:lstStyle/>
          <a:p>
            <a:pPr>
              <a:spcBef>
                <a:spcPct val="50000"/>
              </a:spcBef>
            </a:pPr>
            <a:r>
              <a:rPr lang="en-US"/>
              <a:t>b</a:t>
            </a:r>
            <a:r>
              <a:rPr lang="en-US" baseline="-25000"/>
              <a:t>1</a:t>
            </a:r>
            <a:endParaRPr lang="en-US"/>
          </a:p>
        </p:txBody>
      </p:sp>
      <p:sp>
        <p:nvSpPr>
          <p:cNvPr id="43060" name="Text Box 52"/>
          <p:cNvSpPr txBox="1">
            <a:spLocks noChangeArrowheads="1"/>
          </p:cNvSpPr>
          <p:nvPr/>
        </p:nvSpPr>
        <p:spPr bwMode="auto">
          <a:xfrm>
            <a:off x="6934200" y="5586413"/>
            <a:ext cx="533400" cy="366712"/>
          </a:xfrm>
          <a:prstGeom prst="rect">
            <a:avLst/>
          </a:prstGeom>
          <a:noFill/>
          <a:ln w="9525">
            <a:noFill/>
            <a:miter lim="800000"/>
          </a:ln>
        </p:spPr>
        <p:txBody>
          <a:bodyPr>
            <a:spAutoFit/>
          </a:bodyPr>
          <a:lstStyle/>
          <a:p>
            <a:pPr>
              <a:spcBef>
                <a:spcPct val="50000"/>
              </a:spcBef>
            </a:pPr>
            <a:r>
              <a:rPr lang="en-US"/>
              <a:t>c</a:t>
            </a:r>
            <a:r>
              <a:rPr lang="en-US" baseline="-25000"/>
              <a:t>1</a:t>
            </a:r>
            <a:endParaRPr lang="en-US"/>
          </a:p>
        </p:txBody>
      </p:sp>
      <p:sp>
        <p:nvSpPr>
          <p:cNvPr id="43061" name="Text Box 53"/>
          <p:cNvSpPr txBox="1">
            <a:spLocks noChangeArrowheads="1"/>
          </p:cNvSpPr>
          <p:nvPr/>
        </p:nvSpPr>
        <p:spPr bwMode="auto">
          <a:xfrm>
            <a:off x="6259513" y="4067175"/>
            <a:ext cx="407987" cy="274638"/>
          </a:xfrm>
          <a:prstGeom prst="rect">
            <a:avLst/>
          </a:prstGeom>
          <a:noFill/>
          <a:ln w="9525">
            <a:noFill/>
            <a:miter lim="800000"/>
          </a:ln>
        </p:spPr>
        <p:txBody>
          <a:bodyPr wrap="none">
            <a:spAutoFit/>
          </a:bodyPr>
          <a:lstStyle/>
          <a:p>
            <a:r>
              <a:rPr lang="en-US" sz="1200"/>
              <a:t>45</a:t>
            </a:r>
            <a:r>
              <a:rPr lang="en-US" sz="1200">
                <a:cs typeface="Arial" panose="02080604020202020204" pitchFamily="34" charset="0"/>
              </a:rPr>
              <a:t>º</a:t>
            </a:r>
            <a:endParaRPr lang="en-US" sz="1200" baseline="30000">
              <a:cs typeface="Arial" panose="0208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wipe(left)">
                                      <p:cBhvr>
                                        <p:cTn id="7" dur="500"/>
                                        <p:tgtEl>
                                          <p:spTgt spid="430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3013"/>
                                        </p:tgtEl>
                                        <p:attrNameLst>
                                          <p:attrName>style.visibility</p:attrName>
                                        </p:attrNameLst>
                                      </p:cBhvr>
                                      <p:to>
                                        <p:strVal val="visible"/>
                                      </p:to>
                                    </p:set>
                                    <p:animEffect transition="in" filter="wipe(left)">
                                      <p:cBhvr>
                                        <p:cTn id="12" dur="500"/>
                                        <p:tgtEl>
                                          <p:spTgt spid="430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43029"/>
                                        </p:tgtEl>
                                        <p:attrNameLst>
                                          <p:attrName>style.visibility</p:attrName>
                                        </p:attrNameLst>
                                      </p:cBhvr>
                                      <p:to>
                                        <p:strVal val="visible"/>
                                      </p:to>
                                    </p:set>
                                    <p:animEffect transition="in" filter="wipe(right)">
                                      <p:cBhvr>
                                        <p:cTn id="17" dur="500"/>
                                        <p:tgtEl>
                                          <p:spTgt spid="4302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43030"/>
                                        </p:tgtEl>
                                        <p:attrNameLst>
                                          <p:attrName>style.visibility</p:attrName>
                                        </p:attrNameLst>
                                      </p:cBhvr>
                                      <p:to>
                                        <p:strVal val="visible"/>
                                      </p:to>
                                    </p:set>
                                    <p:animEffect transition="in" filter="wipe(right)">
                                      <p:cBhvr>
                                        <p:cTn id="22" dur="500"/>
                                        <p:tgtEl>
                                          <p:spTgt spid="4303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43031"/>
                                        </p:tgtEl>
                                        <p:attrNameLst>
                                          <p:attrName>style.visibility</p:attrName>
                                        </p:attrNameLst>
                                      </p:cBhvr>
                                      <p:to>
                                        <p:strVal val="visible"/>
                                      </p:to>
                                    </p:set>
                                    <p:animEffect transition="in" filter="wipe(down)">
                                      <p:cBhvr>
                                        <p:cTn id="27" dur="500"/>
                                        <p:tgtEl>
                                          <p:spTgt spid="430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3032"/>
                                        </p:tgtEl>
                                        <p:attrNameLst>
                                          <p:attrName>style.visibility</p:attrName>
                                        </p:attrNameLst>
                                      </p:cBhvr>
                                      <p:to>
                                        <p:strVal val="visible"/>
                                      </p:to>
                                    </p:set>
                                    <p:animEffect transition="in" filter="wipe(down)">
                                      <p:cBhvr>
                                        <p:cTn id="32" dur="500"/>
                                        <p:tgtEl>
                                          <p:spTgt spid="4303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43018"/>
                                        </p:tgtEl>
                                        <p:attrNameLst>
                                          <p:attrName>style.visibility</p:attrName>
                                        </p:attrNameLst>
                                      </p:cBhvr>
                                      <p:to>
                                        <p:strVal val="visible"/>
                                      </p:to>
                                    </p:set>
                                    <p:animEffect transition="in" filter="wipe(up)">
                                      <p:cBhvr>
                                        <p:cTn id="37" dur="500"/>
                                        <p:tgtEl>
                                          <p:spTgt spid="43018"/>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childTnLst>
                                    <p:set>
                                      <p:cBhvr>
                                        <p:cTn id="41" dur="1" fill="hold">
                                          <p:stCondLst>
                                            <p:cond delay="0"/>
                                          </p:stCondLst>
                                        </p:cTn>
                                        <p:tgtEl>
                                          <p:spTgt spid="43019"/>
                                        </p:tgtEl>
                                        <p:attrNameLst>
                                          <p:attrName>style.visibility</p:attrName>
                                        </p:attrNameLst>
                                      </p:cBhvr>
                                      <p:to>
                                        <p:strVal val="visible"/>
                                      </p:to>
                                    </p:set>
                                    <p:animEffect transition="in" filter="wipe(up)">
                                      <p:cBhvr>
                                        <p:cTn id="42" dur="500"/>
                                        <p:tgtEl>
                                          <p:spTgt spid="4301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43033"/>
                                        </p:tgtEl>
                                        <p:attrNameLst>
                                          <p:attrName>style.visibility</p:attrName>
                                        </p:attrNameLst>
                                      </p:cBhvr>
                                      <p:to>
                                        <p:strVal val="visible"/>
                                      </p:to>
                                    </p:set>
                                    <p:animEffect transition="in" filter="wipe(up)">
                                      <p:cBhvr>
                                        <p:cTn id="47" dur="500"/>
                                        <p:tgtEl>
                                          <p:spTgt spid="43033"/>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grpId="0" nodeType="clickEffect">
                                  <p:stCondLst>
                                    <p:cond delay="0"/>
                                  </p:stCondLst>
                                  <p:childTnLst>
                                    <p:set>
                                      <p:cBhvr>
                                        <p:cTn id="51" dur="1" fill="hold">
                                          <p:stCondLst>
                                            <p:cond delay="0"/>
                                          </p:stCondLst>
                                        </p:cTn>
                                        <p:tgtEl>
                                          <p:spTgt spid="43034"/>
                                        </p:tgtEl>
                                        <p:attrNameLst>
                                          <p:attrName>style.visibility</p:attrName>
                                        </p:attrNameLst>
                                      </p:cBhvr>
                                      <p:to>
                                        <p:strVal val="visible"/>
                                      </p:to>
                                    </p:set>
                                    <p:animEffect transition="in" filter="wipe(up)">
                                      <p:cBhvr>
                                        <p:cTn id="52" dur="500"/>
                                        <p:tgtEl>
                                          <p:spTgt spid="4303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43035"/>
                                        </p:tgtEl>
                                        <p:attrNameLst>
                                          <p:attrName>style.visibility</p:attrName>
                                        </p:attrNameLst>
                                      </p:cBhvr>
                                      <p:to>
                                        <p:strVal val="visible"/>
                                      </p:to>
                                    </p:set>
                                    <p:animEffect transition="in" filter="wipe(left)">
                                      <p:cBhvr>
                                        <p:cTn id="57" dur="500"/>
                                        <p:tgtEl>
                                          <p:spTgt spid="43035"/>
                                        </p:tgtEl>
                                      </p:cBhvr>
                                    </p:animEffect>
                                  </p:childTnLst>
                                </p:cTn>
                              </p:par>
                            </p:childTnLst>
                          </p:cTn>
                        </p:par>
                        <p:par>
                          <p:cTn id="58" fill="hold">
                            <p:stCondLst>
                              <p:cond delay="500"/>
                            </p:stCondLst>
                            <p:childTnLst>
                              <p:par>
                                <p:cTn id="59" presetID="22" presetClass="entr" presetSubtype="4" fill="hold" grpId="0" nodeType="afterEffect">
                                  <p:stCondLst>
                                    <p:cond delay="0"/>
                                  </p:stCondLst>
                                  <p:childTnLst>
                                    <p:set>
                                      <p:cBhvr>
                                        <p:cTn id="60" dur="1" fill="hold">
                                          <p:stCondLst>
                                            <p:cond delay="0"/>
                                          </p:stCondLst>
                                        </p:cTn>
                                        <p:tgtEl>
                                          <p:spTgt spid="43036"/>
                                        </p:tgtEl>
                                        <p:attrNameLst>
                                          <p:attrName>style.visibility</p:attrName>
                                        </p:attrNameLst>
                                      </p:cBhvr>
                                      <p:to>
                                        <p:strVal val="visible"/>
                                      </p:to>
                                    </p:set>
                                    <p:animEffect transition="in" filter="wipe(down)">
                                      <p:cBhvr>
                                        <p:cTn id="61" dur="500"/>
                                        <p:tgtEl>
                                          <p:spTgt spid="43036"/>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4" fill="hold" grpId="0" nodeType="clickEffect">
                                  <p:stCondLst>
                                    <p:cond delay="0"/>
                                  </p:stCondLst>
                                  <p:childTnLst>
                                    <p:set>
                                      <p:cBhvr>
                                        <p:cTn id="65" dur="1" fill="hold">
                                          <p:stCondLst>
                                            <p:cond delay="0"/>
                                          </p:stCondLst>
                                        </p:cTn>
                                        <p:tgtEl>
                                          <p:spTgt spid="43014"/>
                                        </p:tgtEl>
                                        <p:attrNameLst>
                                          <p:attrName>style.visibility</p:attrName>
                                        </p:attrNameLst>
                                      </p:cBhvr>
                                      <p:to>
                                        <p:strVal val="visible"/>
                                      </p:to>
                                    </p:set>
                                    <p:animEffect transition="in" filter="wipe(down)">
                                      <p:cBhvr>
                                        <p:cTn id="66" dur="500"/>
                                        <p:tgtEl>
                                          <p:spTgt spid="43014"/>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43015"/>
                                        </p:tgtEl>
                                        <p:attrNameLst>
                                          <p:attrName>style.visibility</p:attrName>
                                        </p:attrNameLst>
                                      </p:cBhvr>
                                      <p:to>
                                        <p:strVal val="visible"/>
                                      </p:to>
                                    </p:set>
                                    <p:animEffect transition="in" filter="wipe(down)">
                                      <p:cBhvr>
                                        <p:cTn id="71" dur="500"/>
                                        <p:tgtEl>
                                          <p:spTgt spid="43015"/>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43016"/>
                                        </p:tgtEl>
                                        <p:attrNameLst>
                                          <p:attrName>style.visibility</p:attrName>
                                        </p:attrNameLst>
                                      </p:cBhvr>
                                      <p:to>
                                        <p:strVal val="visible"/>
                                      </p:to>
                                    </p:set>
                                    <p:animEffect transition="in" filter="wipe(down)">
                                      <p:cBhvr>
                                        <p:cTn id="76" dur="500"/>
                                        <p:tgtEl>
                                          <p:spTgt spid="43016"/>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43017"/>
                                        </p:tgtEl>
                                        <p:attrNameLst>
                                          <p:attrName>style.visibility</p:attrName>
                                        </p:attrNameLst>
                                      </p:cBhvr>
                                      <p:to>
                                        <p:strVal val="visible"/>
                                      </p:to>
                                    </p:set>
                                    <p:animEffect transition="in" filter="wipe(left)">
                                      <p:cBhvr>
                                        <p:cTn id="81" dur="500"/>
                                        <p:tgtEl>
                                          <p:spTgt spid="43017"/>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43020"/>
                                        </p:tgtEl>
                                        <p:attrNameLst>
                                          <p:attrName>style.visibility</p:attrName>
                                        </p:attrNameLst>
                                      </p:cBhvr>
                                      <p:to>
                                        <p:strVal val="visible"/>
                                      </p:to>
                                    </p:set>
                                    <p:animEffect transition="in" filter="wipe(down)">
                                      <p:cBhvr>
                                        <p:cTn id="86" dur="500"/>
                                        <p:tgtEl>
                                          <p:spTgt spid="43020"/>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43021"/>
                                        </p:tgtEl>
                                        <p:attrNameLst>
                                          <p:attrName>style.visibility</p:attrName>
                                        </p:attrNameLst>
                                      </p:cBhvr>
                                      <p:to>
                                        <p:strVal val="visible"/>
                                      </p:to>
                                    </p:set>
                                    <p:animEffect transition="in" filter="wipe(down)">
                                      <p:cBhvr>
                                        <p:cTn id="91" dur="500"/>
                                        <p:tgtEl>
                                          <p:spTgt spid="43021"/>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grpId="0" nodeType="clickEffect">
                                  <p:stCondLst>
                                    <p:cond delay="0"/>
                                  </p:stCondLst>
                                  <p:childTnLst>
                                    <p:set>
                                      <p:cBhvr>
                                        <p:cTn id="95" dur="1" fill="hold">
                                          <p:stCondLst>
                                            <p:cond delay="0"/>
                                          </p:stCondLst>
                                        </p:cTn>
                                        <p:tgtEl>
                                          <p:spTgt spid="43022"/>
                                        </p:tgtEl>
                                        <p:attrNameLst>
                                          <p:attrName>style.visibility</p:attrName>
                                        </p:attrNameLst>
                                      </p:cBhvr>
                                      <p:to>
                                        <p:strVal val="visible"/>
                                      </p:to>
                                    </p:set>
                                    <p:animEffect transition="in" filter="wipe(left)">
                                      <p:cBhvr>
                                        <p:cTn id="96" dur="500"/>
                                        <p:tgtEl>
                                          <p:spTgt spid="4302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grpId="0" nodeType="clickEffect">
                                  <p:stCondLst>
                                    <p:cond delay="0"/>
                                  </p:stCondLst>
                                  <p:childTnLst>
                                    <p:set>
                                      <p:cBhvr>
                                        <p:cTn id="100" dur="1" fill="hold">
                                          <p:stCondLst>
                                            <p:cond delay="0"/>
                                          </p:stCondLst>
                                        </p:cTn>
                                        <p:tgtEl>
                                          <p:spTgt spid="43023"/>
                                        </p:tgtEl>
                                        <p:attrNameLst>
                                          <p:attrName>style.visibility</p:attrName>
                                        </p:attrNameLst>
                                      </p:cBhvr>
                                      <p:to>
                                        <p:strVal val="visible"/>
                                      </p:to>
                                    </p:set>
                                    <p:animEffect transition="in" filter="wipe(left)">
                                      <p:cBhvr>
                                        <p:cTn id="101" dur="500"/>
                                        <p:tgtEl>
                                          <p:spTgt spid="43023"/>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grpId="0" nodeType="clickEffect">
                                  <p:stCondLst>
                                    <p:cond delay="0"/>
                                  </p:stCondLst>
                                  <p:childTnLst>
                                    <p:set>
                                      <p:cBhvr>
                                        <p:cTn id="105" dur="1" fill="hold">
                                          <p:stCondLst>
                                            <p:cond delay="0"/>
                                          </p:stCondLst>
                                        </p:cTn>
                                        <p:tgtEl>
                                          <p:spTgt spid="43024"/>
                                        </p:tgtEl>
                                        <p:attrNameLst>
                                          <p:attrName>style.visibility</p:attrName>
                                        </p:attrNameLst>
                                      </p:cBhvr>
                                      <p:to>
                                        <p:strVal val="visible"/>
                                      </p:to>
                                    </p:set>
                                    <p:animEffect transition="in" filter="wipe(left)">
                                      <p:cBhvr>
                                        <p:cTn id="106" dur="500"/>
                                        <p:tgtEl>
                                          <p:spTgt spid="43024"/>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8" fill="hold" grpId="0" nodeType="clickEffect">
                                  <p:stCondLst>
                                    <p:cond delay="0"/>
                                  </p:stCondLst>
                                  <p:childTnLst>
                                    <p:set>
                                      <p:cBhvr>
                                        <p:cTn id="110" dur="1" fill="hold">
                                          <p:stCondLst>
                                            <p:cond delay="0"/>
                                          </p:stCondLst>
                                        </p:cTn>
                                        <p:tgtEl>
                                          <p:spTgt spid="43025"/>
                                        </p:tgtEl>
                                        <p:attrNameLst>
                                          <p:attrName>style.visibility</p:attrName>
                                        </p:attrNameLst>
                                      </p:cBhvr>
                                      <p:to>
                                        <p:strVal val="visible"/>
                                      </p:to>
                                    </p:set>
                                    <p:animEffect transition="in" filter="wipe(left)">
                                      <p:cBhvr>
                                        <p:cTn id="111" dur="500"/>
                                        <p:tgtEl>
                                          <p:spTgt spid="43025"/>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1" fill="hold" grpId="0" nodeType="clickEffect">
                                  <p:stCondLst>
                                    <p:cond delay="0"/>
                                  </p:stCondLst>
                                  <p:childTnLst>
                                    <p:set>
                                      <p:cBhvr>
                                        <p:cTn id="115" dur="1" fill="hold">
                                          <p:stCondLst>
                                            <p:cond delay="0"/>
                                          </p:stCondLst>
                                        </p:cTn>
                                        <p:tgtEl>
                                          <p:spTgt spid="43026"/>
                                        </p:tgtEl>
                                        <p:attrNameLst>
                                          <p:attrName>style.visibility</p:attrName>
                                        </p:attrNameLst>
                                      </p:cBhvr>
                                      <p:to>
                                        <p:strVal val="visible"/>
                                      </p:to>
                                    </p:set>
                                    <p:animEffect transition="in" filter="wipe(up)">
                                      <p:cBhvr>
                                        <p:cTn id="116" dur="500"/>
                                        <p:tgtEl>
                                          <p:spTgt spid="43026"/>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1" fill="hold" grpId="0" nodeType="clickEffect">
                                  <p:stCondLst>
                                    <p:cond delay="0"/>
                                  </p:stCondLst>
                                  <p:childTnLst>
                                    <p:set>
                                      <p:cBhvr>
                                        <p:cTn id="120" dur="1" fill="hold">
                                          <p:stCondLst>
                                            <p:cond delay="0"/>
                                          </p:stCondLst>
                                        </p:cTn>
                                        <p:tgtEl>
                                          <p:spTgt spid="43027"/>
                                        </p:tgtEl>
                                        <p:attrNameLst>
                                          <p:attrName>style.visibility</p:attrName>
                                        </p:attrNameLst>
                                      </p:cBhvr>
                                      <p:to>
                                        <p:strVal val="visible"/>
                                      </p:to>
                                    </p:set>
                                    <p:animEffect transition="in" filter="wipe(up)">
                                      <p:cBhvr>
                                        <p:cTn id="121" dur="500"/>
                                        <p:tgtEl>
                                          <p:spTgt spid="43027"/>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grpId="0" nodeType="clickEffect">
                                  <p:stCondLst>
                                    <p:cond delay="0"/>
                                  </p:stCondLst>
                                  <p:childTnLst>
                                    <p:set>
                                      <p:cBhvr>
                                        <p:cTn id="125" dur="1" fill="hold">
                                          <p:stCondLst>
                                            <p:cond delay="0"/>
                                          </p:stCondLst>
                                        </p:cTn>
                                        <p:tgtEl>
                                          <p:spTgt spid="43028"/>
                                        </p:tgtEl>
                                        <p:attrNameLst>
                                          <p:attrName>style.visibility</p:attrName>
                                        </p:attrNameLst>
                                      </p:cBhvr>
                                      <p:to>
                                        <p:strVal val="visible"/>
                                      </p:to>
                                    </p:set>
                                    <p:animEffect transition="in" filter="wipe(left)">
                                      <p:cBhvr>
                                        <p:cTn id="126" dur="500"/>
                                        <p:tgtEl>
                                          <p:spTgt spid="43028"/>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4" fill="hold" grpId="0" nodeType="clickEffect">
                                  <p:stCondLst>
                                    <p:cond delay="0"/>
                                  </p:stCondLst>
                                  <p:childTnLst>
                                    <p:set>
                                      <p:cBhvr>
                                        <p:cTn id="130" dur="1" fill="hold">
                                          <p:stCondLst>
                                            <p:cond delay="0"/>
                                          </p:stCondLst>
                                        </p:cTn>
                                        <p:tgtEl>
                                          <p:spTgt spid="43037"/>
                                        </p:tgtEl>
                                        <p:attrNameLst>
                                          <p:attrName>style.visibility</p:attrName>
                                        </p:attrNameLst>
                                      </p:cBhvr>
                                      <p:to>
                                        <p:strVal val="visible"/>
                                      </p:to>
                                    </p:set>
                                    <p:animEffect transition="in" filter="wipe(down)">
                                      <p:cBhvr>
                                        <p:cTn id="131" dur="500"/>
                                        <p:tgtEl>
                                          <p:spTgt spid="43037"/>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4" fill="hold" grpId="0" nodeType="clickEffect">
                                  <p:stCondLst>
                                    <p:cond delay="0"/>
                                  </p:stCondLst>
                                  <p:childTnLst>
                                    <p:set>
                                      <p:cBhvr>
                                        <p:cTn id="135" dur="1" fill="hold">
                                          <p:stCondLst>
                                            <p:cond delay="0"/>
                                          </p:stCondLst>
                                        </p:cTn>
                                        <p:tgtEl>
                                          <p:spTgt spid="43038"/>
                                        </p:tgtEl>
                                        <p:attrNameLst>
                                          <p:attrName>style.visibility</p:attrName>
                                        </p:attrNameLst>
                                      </p:cBhvr>
                                      <p:to>
                                        <p:strVal val="visible"/>
                                      </p:to>
                                    </p:set>
                                    <p:animEffect transition="in" filter="wipe(down)">
                                      <p:cBhvr>
                                        <p:cTn id="136" dur="500"/>
                                        <p:tgtEl>
                                          <p:spTgt spid="43038"/>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4" fill="hold" grpId="0" nodeType="clickEffect">
                                  <p:stCondLst>
                                    <p:cond delay="0"/>
                                  </p:stCondLst>
                                  <p:childTnLst>
                                    <p:set>
                                      <p:cBhvr>
                                        <p:cTn id="140" dur="1" fill="hold">
                                          <p:stCondLst>
                                            <p:cond delay="0"/>
                                          </p:stCondLst>
                                        </p:cTn>
                                        <p:tgtEl>
                                          <p:spTgt spid="43039"/>
                                        </p:tgtEl>
                                        <p:attrNameLst>
                                          <p:attrName>style.visibility</p:attrName>
                                        </p:attrNameLst>
                                      </p:cBhvr>
                                      <p:to>
                                        <p:strVal val="visible"/>
                                      </p:to>
                                    </p:set>
                                    <p:animEffect transition="in" filter="wipe(down)">
                                      <p:cBhvr>
                                        <p:cTn id="141" dur="500"/>
                                        <p:tgtEl>
                                          <p:spTgt spid="43039"/>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4" fill="hold" grpId="0" nodeType="clickEffect">
                                  <p:stCondLst>
                                    <p:cond delay="0"/>
                                  </p:stCondLst>
                                  <p:childTnLst>
                                    <p:set>
                                      <p:cBhvr>
                                        <p:cTn id="145" dur="1" fill="hold">
                                          <p:stCondLst>
                                            <p:cond delay="0"/>
                                          </p:stCondLst>
                                        </p:cTn>
                                        <p:tgtEl>
                                          <p:spTgt spid="43040"/>
                                        </p:tgtEl>
                                        <p:attrNameLst>
                                          <p:attrName>style.visibility</p:attrName>
                                        </p:attrNameLst>
                                      </p:cBhvr>
                                      <p:to>
                                        <p:strVal val="visible"/>
                                      </p:to>
                                    </p:set>
                                    <p:animEffect transition="in" filter="wipe(down)">
                                      <p:cBhvr>
                                        <p:cTn id="146" dur="500"/>
                                        <p:tgtEl>
                                          <p:spTgt spid="43040"/>
                                        </p:tgtEl>
                                      </p:cBhvr>
                                    </p:animEffect>
                                  </p:childTnLst>
                                </p:cTn>
                              </p:par>
                            </p:childTnLst>
                          </p:cTn>
                        </p:par>
                      </p:childTnLst>
                    </p:cTn>
                  </p:par>
                  <p:par>
                    <p:cTn id="147" fill="hold">
                      <p:stCondLst>
                        <p:cond delay="indefinite"/>
                      </p:stCondLst>
                      <p:childTnLst>
                        <p:par>
                          <p:cTn id="148" fill="hold">
                            <p:stCondLst>
                              <p:cond delay="0"/>
                            </p:stCondLst>
                            <p:childTnLst>
                              <p:par>
                                <p:cTn id="149" presetID="22" presetClass="entr" presetSubtype="4" fill="hold" grpId="0" nodeType="clickEffect">
                                  <p:stCondLst>
                                    <p:cond delay="0"/>
                                  </p:stCondLst>
                                  <p:childTnLst>
                                    <p:set>
                                      <p:cBhvr>
                                        <p:cTn id="150" dur="1" fill="hold">
                                          <p:stCondLst>
                                            <p:cond delay="0"/>
                                          </p:stCondLst>
                                        </p:cTn>
                                        <p:tgtEl>
                                          <p:spTgt spid="43041"/>
                                        </p:tgtEl>
                                        <p:attrNameLst>
                                          <p:attrName>style.visibility</p:attrName>
                                        </p:attrNameLst>
                                      </p:cBhvr>
                                      <p:to>
                                        <p:strVal val="visible"/>
                                      </p:to>
                                    </p:set>
                                    <p:animEffect transition="in" filter="wipe(down)">
                                      <p:cBhvr>
                                        <p:cTn id="151" dur="500"/>
                                        <p:tgtEl>
                                          <p:spTgt spid="43041"/>
                                        </p:tgtEl>
                                      </p:cBhvr>
                                    </p:animEffect>
                                  </p:childTnLst>
                                </p:cTn>
                              </p:par>
                            </p:childTnLst>
                          </p:cTn>
                        </p:par>
                      </p:childTnLst>
                    </p:cTn>
                  </p:par>
                  <p:par>
                    <p:cTn id="152" fill="hold">
                      <p:stCondLst>
                        <p:cond delay="indefinite"/>
                      </p:stCondLst>
                      <p:childTnLst>
                        <p:par>
                          <p:cTn id="153" fill="hold">
                            <p:stCondLst>
                              <p:cond delay="0"/>
                            </p:stCondLst>
                            <p:childTnLst>
                              <p:par>
                                <p:cTn id="154" presetID="22" presetClass="entr" presetSubtype="4" fill="hold" grpId="0" nodeType="clickEffect">
                                  <p:stCondLst>
                                    <p:cond delay="0"/>
                                  </p:stCondLst>
                                  <p:childTnLst>
                                    <p:set>
                                      <p:cBhvr>
                                        <p:cTn id="155" dur="1" fill="hold">
                                          <p:stCondLst>
                                            <p:cond delay="0"/>
                                          </p:stCondLst>
                                        </p:cTn>
                                        <p:tgtEl>
                                          <p:spTgt spid="43042"/>
                                        </p:tgtEl>
                                        <p:attrNameLst>
                                          <p:attrName>style.visibility</p:attrName>
                                        </p:attrNameLst>
                                      </p:cBhvr>
                                      <p:to>
                                        <p:strVal val="visible"/>
                                      </p:to>
                                    </p:set>
                                    <p:animEffect transition="in" filter="wipe(down)">
                                      <p:cBhvr>
                                        <p:cTn id="156" dur="500"/>
                                        <p:tgtEl>
                                          <p:spTgt spid="43042"/>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4" fill="hold" grpId="0" nodeType="clickEffect">
                                  <p:stCondLst>
                                    <p:cond delay="0"/>
                                  </p:stCondLst>
                                  <p:childTnLst>
                                    <p:set>
                                      <p:cBhvr>
                                        <p:cTn id="160" dur="1" fill="hold">
                                          <p:stCondLst>
                                            <p:cond delay="0"/>
                                          </p:stCondLst>
                                        </p:cTn>
                                        <p:tgtEl>
                                          <p:spTgt spid="43044"/>
                                        </p:tgtEl>
                                        <p:attrNameLst>
                                          <p:attrName>style.visibility</p:attrName>
                                        </p:attrNameLst>
                                      </p:cBhvr>
                                      <p:to>
                                        <p:strVal val="visible"/>
                                      </p:to>
                                    </p:set>
                                    <p:animEffect transition="in" filter="wipe(down)">
                                      <p:cBhvr>
                                        <p:cTn id="161" dur="500"/>
                                        <p:tgtEl>
                                          <p:spTgt spid="43044"/>
                                        </p:tgtEl>
                                      </p:cBhvr>
                                    </p:animEffect>
                                  </p:childTnLst>
                                </p:cTn>
                              </p:par>
                            </p:childTnLst>
                          </p:cTn>
                        </p:par>
                      </p:childTnLst>
                    </p:cTn>
                  </p:par>
                  <p:par>
                    <p:cTn id="162" fill="hold">
                      <p:stCondLst>
                        <p:cond delay="indefinite"/>
                      </p:stCondLst>
                      <p:childTnLst>
                        <p:par>
                          <p:cTn id="163" fill="hold">
                            <p:stCondLst>
                              <p:cond delay="0"/>
                            </p:stCondLst>
                            <p:childTnLst>
                              <p:par>
                                <p:cTn id="164" presetID="17" presetClass="entr" presetSubtype="10" fill="hold" grpId="0" nodeType="clickEffect">
                                  <p:stCondLst>
                                    <p:cond delay="0"/>
                                  </p:stCondLst>
                                  <p:childTnLst>
                                    <p:set>
                                      <p:cBhvr>
                                        <p:cTn id="165" dur="1" fill="hold">
                                          <p:stCondLst>
                                            <p:cond delay="0"/>
                                          </p:stCondLst>
                                        </p:cTn>
                                        <p:tgtEl>
                                          <p:spTgt spid="43061"/>
                                        </p:tgtEl>
                                        <p:attrNameLst>
                                          <p:attrName>style.visibility</p:attrName>
                                        </p:attrNameLst>
                                      </p:cBhvr>
                                      <p:to>
                                        <p:strVal val="visible"/>
                                      </p:to>
                                    </p:set>
                                    <p:anim calcmode="lin" valueType="num">
                                      <p:cBhvr>
                                        <p:cTn id="166" dur="500" fill="hold"/>
                                        <p:tgtEl>
                                          <p:spTgt spid="43061"/>
                                        </p:tgtEl>
                                        <p:attrNameLst>
                                          <p:attrName>ppt_w</p:attrName>
                                        </p:attrNameLst>
                                      </p:cBhvr>
                                      <p:tavLst>
                                        <p:tav tm="0">
                                          <p:val>
                                            <p:fltVal val="0"/>
                                          </p:val>
                                        </p:tav>
                                        <p:tav tm="100000">
                                          <p:val>
                                            <p:strVal val="#ppt_w"/>
                                          </p:val>
                                        </p:tav>
                                      </p:tavLst>
                                    </p:anim>
                                    <p:anim calcmode="lin" valueType="num">
                                      <p:cBhvr>
                                        <p:cTn id="167" dur="500" fill="hold"/>
                                        <p:tgtEl>
                                          <p:spTgt spid="43061"/>
                                        </p:tgtEl>
                                        <p:attrNameLst>
                                          <p:attrName>ppt_h</p:attrName>
                                        </p:attrNameLst>
                                      </p:cBhvr>
                                      <p:tavLst>
                                        <p:tav tm="0">
                                          <p:val>
                                            <p:strVal val="#ppt_h"/>
                                          </p:val>
                                        </p:tav>
                                        <p:tav tm="100000">
                                          <p:val>
                                            <p:strVal val="#ppt_h"/>
                                          </p:val>
                                        </p:tav>
                                      </p:tavLst>
                                    </p:anim>
                                  </p:childTnLst>
                                </p:cTn>
                              </p:par>
                            </p:childTnLst>
                          </p:cTn>
                        </p:par>
                      </p:childTnLst>
                    </p:cTn>
                  </p:par>
                  <p:par>
                    <p:cTn id="168" fill="hold">
                      <p:stCondLst>
                        <p:cond delay="indefinite"/>
                      </p:stCondLst>
                      <p:childTnLst>
                        <p:par>
                          <p:cTn id="169" fill="hold">
                            <p:stCondLst>
                              <p:cond delay="0"/>
                            </p:stCondLst>
                            <p:childTnLst>
                              <p:par>
                                <p:cTn id="170" presetID="22" presetClass="entr" presetSubtype="8" fill="hold" nodeType="clickEffect">
                                  <p:stCondLst>
                                    <p:cond delay="0"/>
                                  </p:stCondLst>
                                  <p:childTnLst>
                                    <p:set>
                                      <p:cBhvr>
                                        <p:cTn id="171" dur="1" fill="hold">
                                          <p:stCondLst>
                                            <p:cond delay="0"/>
                                          </p:stCondLst>
                                        </p:cTn>
                                        <p:tgtEl>
                                          <p:spTgt spid="2"/>
                                        </p:tgtEl>
                                        <p:attrNameLst>
                                          <p:attrName>style.visibility</p:attrName>
                                        </p:attrNameLst>
                                      </p:cBhvr>
                                      <p:to>
                                        <p:strVal val="visible"/>
                                      </p:to>
                                    </p:set>
                                    <p:animEffect transition="in" filter="wipe(left)">
                                      <p:cBhvr>
                                        <p:cTn id="172" dur="500"/>
                                        <p:tgtEl>
                                          <p:spTgt spid="2"/>
                                        </p:tgtEl>
                                      </p:cBhvr>
                                    </p:animEffect>
                                  </p:childTnLst>
                                </p:cTn>
                              </p:par>
                            </p:childTnLst>
                          </p:cTn>
                        </p:par>
                      </p:childTnLst>
                    </p:cTn>
                  </p:par>
                  <p:par>
                    <p:cTn id="173" fill="hold">
                      <p:stCondLst>
                        <p:cond delay="indefinite"/>
                      </p:stCondLst>
                      <p:childTnLst>
                        <p:par>
                          <p:cTn id="174" fill="hold">
                            <p:stCondLst>
                              <p:cond delay="0"/>
                            </p:stCondLst>
                            <p:childTnLst>
                              <p:par>
                                <p:cTn id="175" presetID="22" presetClass="entr" presetSubtype="1" fill="hold" grpId="0" nodeType="clickEffect">
                                  <p:stCondLst>
                                    <p:cond delay="0"/>
                                  </p:stCondLst>
                                  <p:childTnLst>
                                    <p:set>
                                      <p:cBhvr>
                                        <p:cTn id="176" dur="1" fill="hold">
                                          <p:stCondLst>
                                            <p:cond delay="0"/>
                                          </p:stCondLst>
                                        </p:cTn>
                                        <p:tgtEl>
                                          <p:spTgt spid="43051"/>
                                        </p:tgtEl>
                                        <p:attrNameLst>
                                          <p:attrName>style.visibility</p:attrName>
                                        </p:attrNameLst>
                                      </p:cBhvr>
                                      <p:to>
                                        <p:strVal val="visible"/>
                                      </p:to>
                                    </p:set>
                                    <p:animEffect transition="in" filter="wipe(up)">
                                      <p:cBhvr>
                                        <p:cTn id="177" dur="500"/>
                                        <p:tgtEl>
                                          <p:spTgt spid="43051"/>
                                        </p:tgtEl>
                                      </p:cBhvr>
                                    </p:animEffect>
                                  </p:childTnLst>
                                </p:cTn>
                              </p:par>
                            </p:childTnLst>
                          </p:cTn>
                        </p:par>
                      </p:childTnLst>
                    </p:cTn>
                  </p:par>
                  <p:par>
                    <p:cTn id="178" fill="hold">
                      <p:stCondLst>
                        <p:cond delay="indefinite"/>
                      </p:stCondLst>
                      <p:childTnLst>
                        <p:par>
                          <p:cTn id="179" fill="hold">
                            <p:stCondLst>
                              <p:cond delay="0"/>
                            </p:stCondLst>
                            <p:childTnLst>
                              <p:par>
                                <p:cTn id="180" presetID="22" presetClass="entr" presetSubtype="1" fill="hold" grpId="0" nodeType="clickEffect">
                                  <p:stCondLst>
                                    <p:cond delay="0"/>
                                  </p:stCondLst>
                                  <p:childTnLst>
                                    <p:set>
                                      <p:cBhvr>
                                        <p:cTn id="181" dur="1" fill="hold">
                                          <p:stCondLst>
                                            <p:cond delay="0"/>
                                          </p:stCondLst>
                                        </p:cTn>
                                        <p:tgtEl>
                                          <p:spTgt spid="43052"/>
                                        </p:tgtEl>
                                        <p:attrNameLst>
                                          <p:attrName>style.visibility</p:attrName>
                                        </p:attrNameLst>
                                      </p:cBhvr>
                                      <p:to>
                                        <p:strVal val="visible"/>
                                      </p:to>
                                    </p:set>
                                    <p:animEffect transition="in" filter="wipe(up)">
                                      <p:cBhvr>
                                        <p:cTn id="182" dur="500"/>
                                        <p:tgtEl>
                                          <p:spTgt spid="43052"/>
                                        </p:tgtEl>
                                      </p:cBhvr>
                                    </p:animEffect>
                                  </p:childTnLst>
                                </p:cTn>
                              </p:par>
                            </p:childTnLst>
                          </p:cTn>
                        </p:par>
                      </p:childTnLst>
                    </p:cTn>
                  </p:par>
                  <p:par>
                    <p:cTn id="183" fill="hold">
                      <p:stCondLst>
                        <p:cond delay="indefinite"/>
                      </p:stCondLst>
                      <p:childTnLst>
                        <p:par>
                          <p:cTn id="184" fill="hold">
                            <p:stCondLst>
                              <p:cond delay="0"/>
                            </p:stCondLst>
                            <p:childTnLst>
                              <p:par>
                                <p:cTn id="185" presetID="22" presetClass="entr" presetSubtype="1" fill="hold" grpId="0" nodeType="clickEffect">
                                  <p:stCondLst>
                                    <p:cond delay="0"/>
                                  </p:stCondLst>
                                  <p:childTnLst>
                                    <p:set>
                                      <p:cBhvr>
                                        <p:cTn id="186" dur="1" fill="hold">
                                          <p:stCondLst>
                                            <p:cond delay="0"/>
                                          </p:stCondLst>
                                        </p:cTn>
                                        <p:tgtEl>
                                          <p:spTgt spid="43053"/>
                                        </p:tgtEl>
                                        <p:attrNameLst>
                                          <p:attrName>style.visibility</p:attrName>
                                        </p:attrNameLst>
                                      </p:cBhvr>
                                      <p:to>
                                        <p:strVal val="visible"/>
                                      </p:to>
                                    </p:set>
                                    <p:animEffect transition="in" filter="wipe(up)">
                                      <p:cBhvr>
                                        <p:cTn id="187" dur="500"/>
                                        <p:tgtEl>
                                          <p:spTgt spid="43053"/>
                                        </p:tgtEl>
                                      </p:cBhvr>
                                    </p:animEffect>
                                  </p:childTnLst>
                                </p:cTn>
                              </p:par>
                            </p:childTnLst>
                          </p:cTn>
                        </p:par>
                      </p:childTnLst>
                    </p:cTn>
                  </p:par>
                  <p:par>
                    <p:cTn id="188" fill="hold">
                      <p:stCondLst>
                        <p:cond delay="indefinite"/>
                      </p:stCondLst>
                      <p:childTnLst>
                        <p:par>
                          <p:cTn id="189" fill="hold">
                            <p:stCondLst>
                              <p:cond delay="0"/>
                            </p:stCondLst>
                            <p:childTnLst>
                              <p:par>
                                <p:cTn id="190" presetID="22" presetClass="entr" presetSubtype="8" fill="hold" grpId="0" nodeType="clickEffect">
                                  <p:stCondLst>
                                    <p:cond delay="0"/>
                                  </p:stCondLst>
                                  <p:childTnLst>
                                    <p:set>
                                      <p:cBhvr>
                                        <p:cTn id="191" dur="1" fill="hold">
                                          <p:stCondLst>
                                            <p:cond delay="0"/>
                                          </p:stCondLst>
                                        </p:cTn>
                                        <p:tgtEl>
                                          <p:spTgt spid="43054"/>
                                        </p:tgtEl>
                                        <p:attrNameLst>
                                          <p:attrName>style.visibility</p:attrName>
                                        </p:attrNameLst>
                                      </p:cBhvr>
                                      <p:to>
                                        <p:strVal val="visible"/>
                                      </p:to>
                                    </p:set>
                                    <p:animEffect transition="in" filter="wipe(left)">
                                      <p:cBhvr>
                                        <p:cTn id="192" dur="500"/>
                                        <p:tgtEl>
                                          <p:spTgt spid="43054"/>
                                        </p:tgtEl>
                                      </p:cBhvr>
                                    </p:animEffect>
                                  </p:childTnLst>
                                </p:cTn>
                              </p:par>
                            </p:childTnLst>
                          </p:cTn>
                        </p:par>
                      </p:childTnLst>
                    </p:cTn>
                  </p:par>
                  <p:par>
                    <p:cTn id="193" fill="hold">
                      <p:stCondLst>
                        <p:cond delay="indefinite"/>
                      </p:stCondLst>
                      <p:childTnLst>
                        <p:par>
                          <p:cTn id="194" fill="hold">
                            <p:stCondLst>
                              <p:cond delay="0"/>
                            </p:stCondLst>
                            <p:childTnLst>
                              <p:par>
                                <p:cTn id="195" presetID="22" presetClass="entr" presetSubtype="4" fill="hold" grpId="0" nodeType="clickEffect">
                                  <p:stCondLst>
                                    <p:cond delay="0"/>
                                  </p:stCondLst>
                                  <p:childTnLst>
                                    <p:set>
                                      <p:cBhvr>
                                        <p:cTn id="196" dur="1" fill="hold">
                                          <p:stCondLst>
                                            <p:cond delay="0"/>
                                          </p:stCondLst>
                                        </p:cTn>
                                        <p:tgtEl>
                                          <p:spTgt spid="43055"/>
                                        </p:tgtEl>
                                        <p:attrNameLst>
                                          <p:attrName>style.visibility</p:attrName>
                                        </p:attrNameLst>
                                      </p:cBhvr>
                                      <p:to>
                                        <p:strVal val="visible"/>
                                      </p:to>
                                    </p:set>
                                    <p:animEffect transition="in" filter="wipe(down)">
                                      <p:cBhvr>
                                        <p:cTn id="197" dur="500"/>
                                        <p:tgtEl>
                                          <p:spTgt spid="43055"/>
                                        </p:tgtEl>
                                      </p:cBhvr>
                                    </p:animEffect>
                                  </p:childTnLst>
                                </p:cTn>
                              </p:par>
                            </p:childTnLst>
                          </p:cTn>
                        </p:par>
                      </p:childTnLst>
                    </p:cTn>
                  </p:par>
                  <p:par>
                    <p:cTn id="198" fill="hold">
                      <p:stCondLst>
                        <p:cond delay="indefinite"/>
                      </p:stCondLst>
                      <p:childTnLst>
                        <p:par>
                          <p:cTn id="199" fill="hold">
                            <p:stCondLst>
                              <p:cond delay="0"/>
                            </p:stCondLst>
                            <p:childTnLst>
                              <p:par>
                                <p:cTn id="200" presetID="22" presetClass="entr" presetSubtype="4" fill="hold" grpId="0" nodeType="clickEffect">
                                  <p:stCondLst>
                                    <p:cond delay="0"/>
                                  </p:stCondLst>
                                  <p:childTnLst>
                                    <p:set>
                                      <p:cBhvr>
                                        <p:cTn id="201" dur="1" fill="hold">
                                          <p:stCondLst>
                                            <p:cond delay="0"/>
                                          </p:stCondLst>
                                        </p:cTn>
                                        <p:tgtEl>
                                          <p:spTgt spid="43059"/>
                                        </p:tgtEl>
                                        <p:attrNameLst>
                                          <p:attrName>style.visibility</p:attrName>
                                        </p:attrNameLst>
                                      </p:cBhvr>
                                      <p:to>
                                        <p:strVal val="visible"/>
                                      </p:to>
                                    </p:set>
                                    <p:animEffect transition="in" filter="wipe(down)">
                                      <p:cBhvr>
                                        <p:cTn id="202" dur="500"/>
                                        <p:tgtEl>
                                          <p:spTgt spid="43059"/>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ntr" presetSubtype="4" fill="hold" grpId="0" nodeType="clickEffect">
                                  <p:stCondLst>
                                    <p:cond delay="0"/>
                                  </p:stCondLst>
                                  <p:childTnLst>
                                    <p:set>
                                      <p:cBhvr>
                                        <p:cTn id="206" dur="1" fill="hold">
                                          <p:stCondLst>
                                            <p:cond delay="0"/>
                                          </p:stCondLst>
                                        </p:cTn>
                                        <p:tgtEl>
                                          <p:spTgt spid="43060"/>
                                        </p:tgtEl>
                                        <p:attrNameLst>
                                          <p:attrName>style.visibility</p:attrName>
                                        </p:attrNameLst>
                                      </p:cBhvr>
                                      <p:to>
                                        <p:strVal val="visible"/>
                                      </p:to>
                                    </p:set>
                                    <p:animEffect transition="in" filter="wipe(down)">
                                      <p:cBhvr>
                                        <p:cTn id="207" dur="500"/>
                                        <p:tgtEl>
                                          <p:spTgt spid="43060"/>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1" fill="hold" grpId="0" nodeType="clickEffect">
                                  <p:stCondLst>
                                    <p:cond delay="0"/>
                                  </p:stCondLst>
                                  <p:childTnLst>
                                    <p:set>
                                      <p:cBhvr>
                                        <p:cTn id="211" dur="1" fill="hold">
                                          <p:stCondLst>
                                            <p:cond delay="0"/>
                                          </p:stCondLst>
                                        </p:cTn>
                                        <p:tgtEl>
                                          <p:spTgt spid="43056"/>
                                        </p:tgtEl>
                                        <p:attrNameLst>
                                          <p:attrName>style.visibility</p:attrName>
                                        </p:attrNameLst>
                                      </p:cBhvr>
                                      <p:to>
                                        <p:strVal val="visible"/>
                                      </p:to>
                                    </p:set>
                                    <p:animEffect transition="in" filter="wipe(up)">
                                      <p:cBhvr>
                                        <p:cTn id="212" dur="500"/>
                                        <p:tgtEl>
                                          <p:spTgt spid="43056"/>
                                        </p:tgtEl>
                                      </p:cBhvr>
                                    </p:animEffect>
                                  </p:childTnLst>
                                </p:cTn>
                              </p:par>
                            </p:childTnLst>
                          </p:cTn>
                        </p:par>
                      </p:childTnLst>
                    </p:cTn>
                  </p:par>
                  <p:par>
                    <p:cTn id="213" fill="hold">
                      <p:stCondLst>
                        <p:cond delay="indefinite"/>
                      </p:stCondLst>
                      <p:childTnLst>
                        <p:par>
                          <p:cTn id="214" fill="hold">
                            <p:stCondLst>
                              <p:cond delay="0"/>
                            </p:stCondLst>
                            <p:childTnLst>
                              <p:par>
                                <p:cTn id="215" presetID="22" presetClass="entr" presetSubtype="1" fill="hold" grpId="0" nodeType="clickEffect">
                                  <p:stCondLst>
                                    <p:cond delay="0"/>
                                  </p:stCondLst>
                                  <p:childTnLst>
                                    <p:set>
                                      <p:cBhvr>
                                        <p:cTn id="216" dur="1" fill="hold">
                                          <p:stCondLst>
                                            <p:cond delay="0"/>
                                          </p:stCondLst>
                                        </p:cTn>
                                        <p:tgtEl>
                                          <p:spTgt spid="43057"/>
                                        </p:tgtEl>
                                        <p:attrNameLst>
                                          <p:attrName>style.visibility</p:attrName>
                                        </p:attrNameLst>
                                      </p:cBhvr>
                                      <p:to>
                                        <p:strVal val="visible"/>
                                      </p:to>
                                    </p:set>
                                    <p:animEffect transition="in" filter="wipe(up)">
                                      <p:cBhvr>
                                        <p:cTn id="217" dur="500"/>
                                        <p:tgtEl>
                                          <p:spTgt spid="43057"/>
                                        </p:tgtEl>
                                      </p:cBhvr>
                                    </p:animEffect>
                                  </p:childTnLst>
                                </p:cTn>
                              </p:par>
                            </p:childTnLst>
                          </p:cTn>
                        </p:par>
                      </p:childTnLst>
                    </p:cTn>
                  </p:par>
                  <p:par>
                    <p:cTn id="218" fill="hold">
                      <p:stCondLst>
                        <p:cond delay="indefinite"/>
                      </p:stCondLst>
                      <p:childTnLst>
                        <p:par>
                          <p:cTn id="219" fill="hold">
                            <p:stCondLst>
                              <p:cond delay="0"/>
                            </p:stCondLst>
                            <p:childTnLst>
                              <p:par>
                                <p:cTn id="220" presetID="22" presetClass="entr" presetSubtype="8" fill="hold" grpId="0" nodeType="clickEffect">
                                  <p:stCondLst>
                                    <p:cond delay="0"/>
                                  </p:stCondLst>
                                  <p:childTnLst>
                                    <p:set>
                                      <p:cBhvr>
                                        <p:cTn id="221" dur="1" fill="hold">
                                          <p:stCondLst>
                                            <p:cond delay="0"/>
                                          </p:stCondLst>
                                        </p:cTn>
                                        <p:tgtEl>
                                          <p:spTgt spid="43058"/>
                                        </p:tgtEl>
                                        <p:attrNameLst>
                                          <p:attrName>style.visibility</p:attrName>
                                        </p:attrNameLst>
                                      </p:cBhvr>
                                      <p:to>
                                        <p:strVal val="visible"/>
                                      </p:to>
                                    </p:set>
                                    <p:animEffect transition="in" filter="wipe(left)">
                                      <p:cBhvr>
                                        <p:cTn id="222" dur="500"/>
                                        <p:tgtEl>
                                          <p:spTgt spid="43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3" grpId="0" animBg="1"/>
      <p:bldP spid="43014" grpId="0"/>
      <p:bldP spid="43015" grpId="0"/>
      <p:bldP spid="43016" grpId="0"/>
      <p:bldP spid="43017" grpId="0" animBg="1"/>
      <p:bldP spid="43018" grpId="0" animBg="1"/>
      <p:bldP spid="43019" grpId="0" animBg="1"/>
      <p:bldP spid="43020" grpId="0"/>
      <p:bldP spid="43021" grpId="0"/>
      <p:bldP spid="43022" grpId="0" animBg="1"/>
      <p:bldP spid="43023" grpId="0" animBg="1"/>
      <p:bldP spid="43024" grpId="0" animBg="1"/>
      <p:bldP spid="43025" grpId="0" animBg="1"/>
      <p:bldP spid="43026" grpId="0" animBg="1"/>
      <p:bldP spid="43027" grpId="0" animBg="1"/>
      <p:bldP spid="43028" grpId="0" animBg="1"/>
      <p:bldP spid="43029" grpId="0" animBg="1"/>
      <p:bldP spid="43030" grpId="0" animBg="1"/>
      <p:bldP spid="43031" grpId="0" animBg="1"/>
      <p:bldP spid="43032" grpId="0"/>
      <p:bldP spid="43033" grpId="0" animBg="1"/>
      <p:bldP spid="43034" grpId="0" animBg="1"/>
      <p:bldP spid="43035" grpId="0" animBg="1"/>
      <p:bldP spid="43036" grpId="0"/>
      <p:bldP spid="43037" grpId="0"/>
      <p:bldP spid="43038" grpId="0"/>
      <p:bldP spid="43039" grpId="0"/>
      <p:bldP spid="43040" grpId="0"/>
      <p:bldP spid="43041" grpId="0"/>
      <p:bldP spid="43042" grpId="0" animBg="1"/>
      <p:bldP spid="43044" grpId="0" animBg="1"/>
      <p:bldP spid="43051" grpId="0" animBg="1"/>
      <p:bldP spid="43052" grpId="0" animBg="1"/>
      <p:bldP spid="43053" grpId="0" animBg="1"/>
      <p:bldP spid="43054" grpId="0" animBg="1"/>
      <p:bldP spid="43055" grpId="0"/>
      <p:bldP spid="43056" grpId="0" animBg="1"/>
      <p:bldP spid="43057" grpId="0" animBg="1"/>
      <p:bldP spid="43058" grpId="0" animBg="1"/>
      <p:bldP spid="43059" grpId="0"/>
      <p:bldP spid="43060" grpId="0"/>
      <p:bldP spid="43061"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Line 2"/>
          <p:cNvSpPr>
            <a:spLocks noChangeShapeType="1"/>
          </p:cNvSpPr>
          <p:nvPr/>
        </p:nvSpPr>
        <p:spPr bwMode="auto">
          <a:xfrm>
            <a:off x="533400" y="4237038"/>
            <a:ext cx="7772400" cy="0"/>
          </a:xfrm>
          <a:prstGeom prst="line">
            <a:avLst/>
          </a:prstGeom>
          <a:noFill/>
          <a:ln w="9525">
            <a:solidFill>
              <a:schemeClr val="tx1"/>
            </a:solidFill>
            <a:round/>
          </a:ln>
        </p:spPr>
        <p:txBody>
          <a:bodyPr/>
          <a:lstStyle/>
          <a:p>
            <a:endParaRPr lang="en-IN"/>
          </a:p>
        </p:txBody>
      </p:sp>
      <p:sp>
        <p:nvSpPr>
          <p:cNvPr id="10243" name="Text Box 3"/>
          <p:cNvSpPr txBox="1">
            <a:spLocks noChangeArrowheads="1"/>
          </p:cNvSpPr>
          <p:nvPr/>
        </p:nvSpPr>
        <p:spPr bwMode="auto">
          <a:xfrm>
            <a:off x="228600" y="4008438"/>
            <a:ext cx="404813" cy="457200"/>
          </a:xfrm>
          <a:prstGeom prst="rect">
            <a:avLst/>
          </a:prstGeom>
          <a:noFill/>
          <a:ln w="9525">
            <a:noFill/>
            <a:miter lim="800000"/>
          </a:ln>
        </p:spPr>
        <p:txBody>
          <a:bodyPr wrap="none">
            <a:spAutoFit/>
          </a:bodyPr>
          <a:lstStyle/>
          <a:p>
            <a:pPr algn="ctr"/>
            <a:r>
              <a:rPr lang="en-US" sz="2400">
                <a:latin typeface="Times New Roman" charset="0"/>
              </a:rPr>
              <a:t>X</a:t>
            </a:r>
            <a:endParaRPr lang="en-US" sz="2400">
              <a:latin typeface="Times New Roman" charset="0"/>
            </a:endParaRPr>
          </a:p>
        </p:txBody>
      </p:sp>
      <p:sp>
        <p:nvSpPr>
          <p:cNvPr id="10244" name="Text Box 4"/>
          <p:cNvSpPr txBox="1">
            <a:spLocks noChangeArrowheads="1"/>
          </p:cNvSpPr>
          <p:nvPr/>
        </p:nvSpPr>
        <p:spPr bwMode="auto">
          <a:xfrm>
            <a:off x="8077200" y="3932238"/>
            <a:ext cx="404813" cy="457200"/>
          </a:xfrm>
          <a:prstGeom prst="rect">
            <a:avLst/>
          </a:prstGeom>
          <a:noFill/>
          <a:ln w="9525">
            <a:noFill/>
            <a:miter lim="800000"/>
          </a:ln>
        </p:spPr>
        <p:txBody>
          <a:bodyPr wrap="none">
            <a:spAutoFit/>
          </a:bodyPr>
          <a:lstStyle/>
          <a:p>
            <a:pPr algn="ctr"/>
            <a:r>
              <a:rPr lang="en-US" sz="2400">
                <a:latin typeface="Times New Roman" charset="0"/>
              </a:rPr>
              <a:t>Y</a:t>
            </a:r>
            <a:endParaRPr lang="en-US" sz="2400">
              <a:latin typeface="Times New Roman" charset="0"/>
            </a:endParaRPr>
          </a:p>
        </p:txBody>
      </p:sp>
      <p:sp>
        <p:nvSpPr>
          <p:cNvPr id="10245" name="Rectangle 5"/>
          <p:cNvSpPr>
            <a:spLocks noChangeArrowheads="1"/>
          </p:cNvSpPr>
          <p:nvPr/>
        </p:nvSpPr>
        <p:spPr bwMode="auto">
          <a:xfrm>
            <a:off x="1219200" y="4694238"/>
            <a:ext cx="2133600" cy="914400"/>
          </a:xfrm>
          <a:prstGeom prst="rect">
            <a:avLst/>
          </a:prstGeom>
          <a:solidFill>
            <a:schemeClr val="accent1"/>
          </a:solidFill>
          <a:ln w="28575">
            <a:solidFill>
              <a:schemeClr val="tx1"/>
            </a:solidFill>
            <a:miter lim="800000"/>
          </a:ln>
        </p:spPr>
        <p:txBody>
          <a:bodyPr wrap="none" anchor="ctr"/>
          <a:lstStyle/>
          <a:p>
            <a:endParaRPr lang="en-IN"/>
          </a:p>
        </p:txBody>
      </p:sp>
      <p:sp>
        <p:nvSpPr>
          <p:cNvPr id="10246" name="Text Box 6"/>
          <p:cNvSpPr txBox="1">
            <a:spLocks noChangeArrowheads="1"/>
          </p:cNvSpPr>
          <p:nvPr/>
        </p:nvSpPr>
        <p:spPr bwMode="auto">
          <a:xfrm>
            <a:off x="838200" y="4465638"/>
            <a:ext cx="319088" cy="457200"/>
          </a:xfrm>
          <a:prstGeom prst="rect">
            <a:avLst/>
          </a:prstGeom>
          <a:noFill/>
          <a:ln w="9525">
            <a:noFill/>
            <a:miter lim="800000"/>
          </a:ln>
        </p:spPr>
        <p:txBody>
          <a:bodyPr wrap="none">
            <a:spAutoFit/>
          </a:bodyPr>
          <a:lstStyle/>
          <a:p>
            <a:pPr algn="ctr"/>
            <a:r>
              <a:rPr lang="en-US" sz="2400">
                <a:latin typeface="Times New Roman" charset="0"/>
              </a:rPr>
              <a:t>a</a:t>
            </a:r>
            <a:endParaRPr lang="en-US" sz="2400">
              <a:latin typeface="Times New Roman" charset="0"/>
            </a:endParaRPr>
          </a:p>
        </p:txBody>
      </p:sp>
      <p:sp>
        <p:nvSpPr>
          <p:cNvPr id="10247" name="Text Box 7"/>
          <p:cNvSpPr txBox="1">
            <a:spLocks noChangeArrowheads="1"/>
          </p:cNvSpPr>
          <p:nvPr/>
        </p:nvSpPr>
        <p:spPr bwMode="auto">
          <a:xfrm>
            <a:off x="762000" y="5456238"/>
            <a:ext cx="685800" cy="457200"/>
          </a:xfrm>
          <a:prstGeom prst="rect">
            <a:avLst/>
          </a:prstGeom>
          <a:noFill/>
          <a:ln w="9525">
            <a:noFill/>
            <a:miter lim="800000"/>
          </a:ln>
        </p:spPr>
        <p:txBody>
          <a:bodyPr>
            <a:spAutoFit/>
          </a:bodyPr>
          <a:lstStyle/>
          <a:p>
            <a:pPr algn="ctr">
              <a:spcBef>
                <a:spcPct val="50000"/>
              </a:spcBef>
            </a:pPr>
            <a:r>
              <a:rPr lang="en-US" sz="2400">
                <a:latin typeface="Times New Roman" charset="0"/>
              </a:rPr>
              <a:t>b</a:t>
            </a:r>
            <a:endParaRPr lang="en-US" sz="2400">
              <a:latin typeface="Times New Roman" charset="0"/>
            </a:endParaRPr>
          </a:p>
        </p:txBody>
      </p:sp>
      <p:sp>
        <p:nvSpPr>
          <p:cNvPr id="10248" name="Text Box 8"/>
          <p:cNvSpPr txBox="1">
            <a:spLocks noChangeArrowheads="1"/>
          </p:cNvSpPr>
          <p:nvPr/>
        </p:nvSpPr>
        <p:spPr bwMode="auto">
          <a:xfrm>
            <a:off x="3276600" y="5380038"/>
            <a:ext cx="533400" cy="457200"/>
          </a:xfrm>
          <a:prstGeom prst="rect">
            <a:avLst/>
          </a:prstGeom>
          <a:noFill/>
          <a:ln w="9525">
            <a:noFill/>
            <a:miter lim="800000"/>
          </a:ln>
        </p:spPr>
        <p:txBody>
          <a:bodyPr>
            <a:spAutoFit/>
          </a:bodyPr>
          <a:lstStyle/>
          <a:p>
            <a:pPr algn="ctr">
              <a:spcBef>
                <a:spcPct val="50000"/>
              </a:spcBef>
            </a:pPr>
            <a:r>
              <a:rPr lang="en-US" sz="2400">
                <a:latin typeface="Times New Roman" charset="0"/>
              </a:rPr>
              <a:t>c</a:t>
            </a:r>
            <a:endParaRPr lang="en-US" sz="2400">
              <a:latin typeface="Times New Roman" charset="0"/>
            </a:endParaRPr>
          </a:p>
        </p:txBody>
      </p:sp>
      <p:sp>
        <p:nvSpPr>
          <p:cNvPr id="10249" name="Text Box 9"/>
          <p:cNvSpPr txBox="1">
            <a:spLocks noChangeArrowheads="1"/>
          </p:cNvSpPr>
          <p:nvPr/>
        </p:nvSpPr>
        <p:spPr bwMode="auto">
          <a:xfrm>
            <a:off x="3352800" y="4541838"/>
            <a:ext cx="336550" cy="457200"/>
          </a:xfrm>
          <a:prstGeom prst="rect">
            <a:avLst/>
          </a:prstGeom>
          <a:noFill/>
          <a:ln w="9525">
            <a:noFill/>
            <a:miter lim="800000"/>
          </a:ln>
        </p:spPr>
        <p:txBody>
          <a:bodyPr wrap="none">
            <a:spAutoFit/>
          </a:bodyPr>
          <a:lstStyle/>
          <a:p>
            <a:pPr algn="ctr"/>
            <a:r>
              <a:rPr lang="en-US" sz="2400">
                <a:latin typeface="Times New Roman" charset="0"/>
              </a:rPr>
              <a:t>d</a:t>
            </a:r>
            <a:endParaRPr lang="en-US" sz="2400">
              <a:latin typeface="Times New Roman" charset="0"/>
            </a:endParaRPr>
          </a:p>
        </p:txBody>
      </p:sp>
      <p:sp>
        <p:nvSpPr>
          <p:cNvPr id="10250" name="Line 10"/>
          <p:cNvSpPr>
            <a:spLocks noChangeShapeType="1"/>
          </p:cNvSpPr>
          <p:nvPr/>
        </p:nvSpPr>
        <p:spPr bwMode="auto">
          <a:xfrm flipV="1">
            <a:off x="1219200" y="3627438"/>
            <a:ext cx="0" cy="1066800"/>
          </a:xfrm>
          <a:prstGeom prst="line">
            <a:avLst/>
          </a:prstGeom>
          <a:noFill/>
          <a:ln w="3175">
            <a:solidFill>
              <a:schemeClr val="folHlink"/>
            </a:solidFill>
            <a:round/>
          </a:ln>
        </p:spPr>
        <p:txBody>
          <a:bodyPr/>
          <a:lstStyle/>
          <a:p>
            <a:endParaRPr lang="en-IN"/>
          </a:p>
        </p:txBody>
      </p:sp>
      <p:sp>
        <p:nvSpPr>
          <p:cNvPr id="10251" name="Line 11"/>
          <p:cNvSpPr>
            <a:spLocks noChangeShapeType="1"/>
          </p:cNvSpPr>
          <p:nvPr/>
        </p:nvSpPr>
        <p:spPr bwMode="auto">
          <a:xfrm flipV="1">
            <a:off x="3352800" y="3627438"/>
            <a:ext cx="0" cy="1066800"/>
          </a:xfrm>
          <a:prstGeom prst="line">
            <a:avLst/>
          </a:prstGeom>
          <a:noFill/>
          <a:ln w="3175">
            <a:solidFill>
              <a:schemeClr val="folHlink"/>
            </a:solidFill>
            <a:round/>
          </a:ln>
        </p:spPr>
        <p:txBody>
          <a:bodyPr/>
          <a:lstStyle/>
          <a:p>
            <a:endParaRPr lang="en-IN"/>
          </a:p>
        </p:txBody>
      </p:sp>
      <p:sp>
        <p:nvSpPr>
          <p:cNvPr id="10252" name="Line 12"/>
          <p:cNvSpPr>
            <a:spLocks noChangeShapeType="1"/>
          </p:cNvSpPr>
          <p:nvPr/>
        </p:nvSpPr>
        <p:spPr bwMode="auto">
          <a:xfrm>
            <a:off x="1219200" y="3733800"/>
            <a:ext cx="2133600" cy="0"/>
          </a:xfrm>
          <a:prstGeom prst="line">
            <a:avLst/>
          </a:prstGeom>
          <a:noFill/>
          <a:ln w="28575">
            <a:solidFill>
              <a:schemeClr val="tx1"/>
            </a:solidFill>
            <a:round/>
          </a:ln>
        </p:spPr>
        <p:txBody>
          <a:bodyPr/>
          <a:lstStyle/>
          <a:p>
            <a:endParaRPr lang="en-IN"/>
          </a:p>
        </p:txBody>
      </p:sp>
      <p:sp>
        <p:nvSpPr>
          <p:cNvPr id="10253" name="Text Box 13"/>
          <p:cNvSpPr txBox="1">
            <a:spLocks noChangeArrowheads="1"/>
          </p:cNvSpPr>
          <p:nvPr/>
        </p:nvSpPr>
        <p:spPr bwMode="auto">
          <a:xfrm>
            <a:off x="3962400" y="3856038"/>
            <a:ext cx="420688" cy="457200"/>
          </a:xfrm>
          <a:prstGeom prst="rect">
            <a:avLst/>
          </a:prstGeom>
          <a:noFill/>
          <a:ln w="9525">
            <a:noFill/>
            <a:miter lim="800000"/>
          </a:ln>
        </p:spPr>
        <p:txBody>
          <a:bodyPr wrap="none">
            <a:spAutoFit/>
          </a:bodyPr>
          <a:lstStyle/>
          <a:p>
            <a:pPr algn="ctr"/>
            <a:r>
              <a:rPr lang="en-US" sz="2400">
                <a:latin typeface="Times New Roman" charset="0"/>
              </a:rPr>
              <a:t>a’</a:t>
            </a:r>
            <a:endParaRPr lang="en-US" sz="2400">
              <a:latin typeface="Times New Roman" charset="0"/>
            </a:endParaRPr>
          </a:p>
        </p:txBody>
      </p:sp>
      <p:sp>
        <p:nvSpPr>
          <p:cNvPr id="10254" name="Text Box 14"/>
          <p:cNvSpPr txBox="1">
            <a:spLocks noChangeArrowheads="1"/>
          </p:cNvSpPr>
          <p:nvPr/>
        </p:nvSpPr>
        <p:spPr bwMode="auto">
          <a:xfrm>
            <a:off x="4210050" y="3703638"/>
            <a:ext cx="438150" cy="457200"/>
          </a:xfrm>
          <a:prstGeom prst="rect">
            <a:avLst/>
          </a:prstGeom>
          <a:noFill/>
          <a:ln w="9525">
            <a:noFill/>
            <a:miter lim="800000"/>
          </a:ln>
        </p:spPr>
        <p:txBody>
          <a:bodyPr wrap="none">
            <a:spAutoFit/>
          </a:bodyPr>
          <a:lstStyle/>
          <a:p>
            <a:pPr algn="ctr"/>
            <a:r>
              <a:rPr lang="en-US" sz="2400">
                <a:latin typeface="Times New Roman" charset="0"/>
              </a:rPr>
              <a:t>b’</a:t>
            </a:r>
            <a:endParaRPr lang="en-US" sz="2400">
              <a:latin typeface="Times New Roman" charset="0"/>
            </a:endParaRPr>
          </a:p>
        </p:txBody>
      </p:sp>
      <p:sp>
        <p:nvSpPr>
          <p:cNvPr id="10255" name="Text Box 15"/>
          <p:cNvSpPr txBox="1">
            <a:spLocks noChangeArrowheads="1"/>
          </p:cNvSpPr>
          <p:nvPr/>
        </p:nvSpPr>
        <p:spPr bwMode="auto">
          <a:xfrm>
            <a:off x="3276600" y="3246438"/>
            <a:ext cx="457200" cy="457200"/>
          </a:xfrm>
          <a:prstGeom prst="rect">
            <a:avLst/>
          </a:prstGeom>
          <a:noFill/>
          <a:ln w="9525">
            <a:noFill/>
            <a:miter lim="800000"/>
          </a:ln>
        </p:spPr>
        <p:txBody>
          <a:bodyPr>
            <a:spAutoFit/>
          </a:bodyPr>
          <a:lstStyle/>
          <a:p>
            <a:pPr algn="ctr">
              <a:spcBef>
                <a:spcPct val="50000"/>
              </a:spcBef>
            </a:pPr>
            <a:r>
              <a:rPr lang="en-US" sz="2400">
                <a:latin typeface="Times New Roman" charset="0"/>
              </a:rPr>
              <a:t>c’</a:t>
            </a:r>
            <a:endParaRPr lang="en-US" sz="2400">
              <a:latin typeface="Times New Roman" charset="0"/>
            </a:endParaRPr>
          </a:p>
        </p:txBody>
      </p:sp>
      <p:sp>
        <p:nvSpPr>
          <p:cNvPr id="10256" name="Text Box 16"/>
          <p:cNvSpPr txBox="1">
            <a:spLocks noChangeArrowheads="1"/>
          </p:cNvSpPr>
          <p:nvPr/>
        </p:nvSpPr>
        <p:spPr bwMode="auto">
          <a:xfrm>
            <a:off x="3429000" y="3246438"/>
            <a:ext cx="685800" cy="457200"/>
          </a:xfrm>
          <a:prstGeom prst="rect">
            <a:avLst/>
          </a:prstGeom>
          <a:noFill/>
          <a:ln w="9525">
            <a:noFill/>
            <a:miter lim="800000"/>
          </a:ln>
        </p:spPr>
        <p:txBody>
          <a:bodyPr>
            <a:spAutoFit/>
          </a:bodyPr>
          <a:lstStyle/>
          <a:p>
            <a:pPr algn="ctr">
              <a:spcBef>
                <a:spcPct val="50000"/>
              </a:spcBef>
            </a:pPr>
            <a:r>
              <a:rPr lang="en-US" sz="2400">
                <a:latin typeface="Times New Roman" charset="0"/>
              </a:rPr>
              <a:t>d’</a:t>
            </a:r>
            <a:endParaRPr lang="en-US" sz="2400">
              <a:latin typeface="Times New Roman" charset="0"/>
            </a:endParaRPr>
          </a:p>
        </p:txBody>
      </p:sp>
      <p:sp>
        <p:nvSpPr>
          <p:cNvPr id="10257" name="Line 17"/>
          <p:cNvSpPr>
            <a:spLocks noChangeShapeType="1"/>
          </p:cNvSpPr>
          <p:nvPr/>
        </p:nvSpPr>
        <p:spPr bwMode="auto">
          <a:xfrm flipV="1">
            <a:off x="4267200" y="3094038"/>
            <a:ext cx="1219200" cy="1143000"/>
          </a:xfrm>
          <a:prstGeom prst="line">
            <a:avLst/>
          </a:prstGeom>
          <a:noFill/>
          <a:ln w="28575">
            <a:solidFill>
              <a:schemeClr val="tx1"/>
            </a:solidFill>
            <a:round/>
          </a:ln>
        </p:spPr>
        <p:txBody>
          <a:bodyPr/>
          <a:lstStyle/>
          <a:p>
            <a:endParaRPr lang="en-IN"/>
          </a:p>
        </p:txBody>
      </p:sp>
      <p:sp>
        <p:nvSpPr>
          <p:cNvPr id="10258" name="Line 18"/>
          <p:cNvSpPr>
            <a:spLocks noChangeShapeType="1"/>
          </p:cNvSpPr>
          <p:nvPr/>
        </p:nvSpPr>
        <p:spPr bwMode="auto">
          <a:xfrm>
            <a:off x="4267200" y="4084638"/>
            <a:ext cx="0" cy="1600200"/>
          </a:xfrm>
          <a:prstGeom prst="line">
            <a:avLst/>
          </a:prstGeom>
          <a:noFill/>
          <a:ln w="3175">
            <a:solidFill>
              <a:schemeClr val="folHlink"/>
            </a:solidFill>
            <a:round/>
          </a:ln>
        </p:spPr>
        <p:txBody>
          <a:bodyPr/>
          <a:lstStyle/>
          <a:p>
            <a:endParaRPr lang="en-IN"/>
          </a:p>
        </p:txBody>
      </p:sp>
      <p:sp>
        <p:nvSpPr>
          <p:cNvPr id="10259" name="Line 19"/>
          <p:cNvSpPr>
            <a:spLocks noChangeShapeType="1"/>
          </p:cNvSpPr>
          <p:nvPr/>
        </p:nvSpPr>
        <p:spPr bwMode="auto">
          <a:xfrm>
            <a:off x="5486400" y="2865438"/>
            <a:ext cx="0" cy="2895600"/>
          </a:xfrm>
          <a:prstGeom prst="line">
            <a:avLst/>
          </a:prstGeom>
          <a:noFill/>
          <a:ln w="3175">
            <a:solidFill>
              <a:schemeClr val="folHlink"/>
            </a:solidFill>
            <a:round/>
          </a:ln>
        </p:spPr>
        <p:txBody>
          <a:bodyPr/>
          <a:lstStyle/>
          <a:p>
            <a:endParaRPr lang="en-IN"/>
          </a:p>
        </p:txBody>
      </p:sp>
      <p:sp>
        <p:nvSpPr>
          <p:cNvPr id="10260" name="Line 20"/>
          <p:cNvSpPr>
            <a:spLocks noChangeShapeType="1"/>
          </p:cNvSpPr>
          <p:nvPr/>
        </p:nvSpPr>
        <p:spPr bwMode="auto">
          <a:xfrm>
            <a:off x="3352800" y="4694238"/>
            <a:ext cx="2362200" cy="0"/>
          </a:xfrm>
          <a:prstGeom prst="line">
            <a:avLst/>
          </a:prstGeom>
          <a:noFill/>
          <a:ln w="3175">
            <a:solidFill>
              <a:schemeClr val="folHlink"/>
            </a:solidFill>
            <a:round/>
          </a:ln>
        </p:spPr>
        <p:txBody>
          <a:bodyPr/>
          <a:lstStyle/>
          <a:p>
            <a:endParaRPr lang="en-IN"/>
          </a:p>
        </p:txBody>
      </p:sp>
      <p:sp>
        <p:nvSpPr>
          <p:cNvPr id="10261" name="Line 21"/>
          <p:cNvSpPr>
            <a:spLocks noChangeShapeType="1"/>
          </p:cNvSpPr>
          <p:nvPr/>
        </p:nvSpPr>
        <p:spPr bwMode="auto">
          <a:xfrm>
            <a:off x="3352800" y="5608638"/>
            <a:ext cx="2362200" cy="0"/>
          </a:xfrm>
          <a:prstGeom prst="line">
            <a:avLst/>
          </a:prstGeom>
          <a:noFill/>
          <a:ln w="3175">
            <a:solidFill>
              <a:schemeClr val="folHlink"/>
            </a:solidFill>
            <a:round/>
          </a:ln>
        </p:spPr>
        <p:txBody>
          <a:bodyPr/>
          <a:lstStyle/>
          <a:p>
            <a:endParaRPr lang="en-IN"/>
          </a:p>
        </p:txBody>
      </p:sp>
      <p:sp>
        <p:nvSpPr>
          <p:cNvPr id="10262" name="Text Box 22"/>
          <p:cNvSpPr txBox="1">
            <a:spLocks noChangeArrowheads="1"/>
          </p:cNvSpPr>
          <p:nvPr/>
        </p:nvSpPr>
        <p:spPr bwMode="auto">
          <a:xfrm>
            <a:off x="3810000" y="4465638"/>
            <a:ext cx="685800" cy="457200"/>
          </a:xfrm>
          <a:prstGeom prst="rect">
            <a:avLst/>
          </a:prstGeom>
          <a:noFill/>
          <a:ln w="9525">
            <a:noFill/>
            <a:miter lim="800000"/>
          </a:ln>
        </p:spPr>
        <p:txBody>
          <a:bodyPr>
            <a:spAutoFit/>
          </a:bodyPr>
          <a:lstStyle/>
          <a:p>
            <a:pPr algn="ctr">
              <a:spcBef>
                <a:spcPct val="50000"/>
              </a:spcBef>
            </a:pPr>
            <a:r>
              <a:rPr lang="en-US" sz="2400">
                <a:latin typeface="Times New Roman" charset="0"/>
              </a:rPr>
              <a:t>a</a:t>
            </a:r>
            <a:r>
              <a:rPr lang="en-US" sz="2400" baseline="-25000">
                <a:latin typeface="Times New Roman" charset="0"/>
              </a:rPr>
              <a:t>1</a:t>
            </a:r>
            <a:endParaRPr lang="en-US" sz="2400" baseline="-25000">
              <a:latin typeface="Times New Roman" charset="0"/>
            </a:endParaRPr>
          </a:p>
        </p:txBody>
      </p:sp>
      <p:sp>
        <p:nvSpPr>
          <p:cNvPr id="10263" name="Text Box 23"/>
          <p:cNvSpPr txBox="1">
            <a:spLocks noChangeArrowheads="1"/>
          </p:cNvSpPr>
          <p:nvPr/>
        </p:nvSpPr>
        <p:spPr bwMode="auto">
          <a:xfrm>
            <a:off x="3987800" y="5456238"/>
            <a:ext cx="438150" cy="457200"/>
          </a:xfrm>
          <a:prstGeom prst="rect">
            <a:avLst/>
          </a:prstGeom>
          <a:noFill/>
          <a:ln w="9525">
            <a:noFill/>
            <a:miter lim="800000"/>
          </a:ln>
        </p:spPr>
        <p:txBody>
          <a:bodyPr wrap="none">
            <a:spAutoFit/>
          </a:bodyPr>
          <a:lstStyle/>
          <a:p>
            <a:pPr algn="ctr"/>
            <a:r>
              <a:rPr lang="en-US" sz="2400">
                <a:latin typeface="Times New Roman" charset="0"/>
              </a:rPr>
              <a:t>b</a:t>
            </a:r>
            <a:r>
              <a:rPr lang="en-US" sz="2400" baseline="-25000">
                <a:latin typeface="Times New Roman" charset="0"/>
              </a:rPr>
              <a:t>1</a:t>
            </a:r>
            <a:endParaRPr lang="en-US" sz="2400" baseline="-25000">
              <a:latin typeface="Times New Roman" charset="0"/>
            </a:endParaRPr>
          </a:p>
        </p:txBody>
      </p:sp>
      <p:sp>
        <p:nvSpPr>
          <p:cNvPr id="10264" name="Text Box 24"/>
          <p:cNvSpPr txBox="1">
            <a:spLocks noChangeArrowheads="1"/>
          </p:cNvSpPr>
          <p:nvPr/>
        </p:nvSpPr>
        <p:spPr bwMode="auto">
          <a:xfrm>
            <a:off x="5334000" y="5456238"/>
            <a:ext cx="609600" cy="457200"/>
          </a:xfrm>
          <a:prstGeom prst="rect">
            <a:avLst/>
          </a:prstGeom>
          <a:noFill/>
          <a:ln w="9525">
            <a:noFill/>
            <a:miter lim="800000"/>
          </a:ln>
        </p:spPr>
        <p:txBody>
          <a:bodyPr>
            <a:spAutoFit/>
          </a:bodyPr>
          <a:lstStyle/>
          <a:p>
            <a:pPr algn="ctr">
              <a:spcBef>
                <a:spcPct val="50000"/>
              </a:spcBef>
            </a:pPr>
            <a:r>
              <a:rPr lang="en-US" sz="2400">
                <a:latin typeface="Times New Roman" charset="0"/>
              </a:rPr>
              <a:t>c</a:t>
            </a:r>
            <a:r>
              <a:rPr lang="en-US" sz="2400" baseline="-25000">
                <a:latin typeface="Times New Roman" charset="0"/>
              </a:rPr>
              <a:t>1</a:t>
            </a:r>
            <a:endParaRPr lang="en-US" sz="2400" baseline="-25000">
              <a:latin typeface="Times New Roman" charset="0"/>
            </a:endParaRPr>
          </a:p>
        </p:txBody>
      </p:sp>
      <p:sp>
        <p:nvSpPr>
          <p:cNvPr id="10265" name="Text Box 25"/>
          <p:cNvSpPr txBox="1">
            <a:spLocks noChangeArrowheads="1"/>
          </p:cNvSpPr>
          <p:nvPr/>
        </p:nvSpPr>
        <p:spPr bwMode="auto">
          <a:xfrm>
            <a:off x="4724400" y="4465638"/>
            <a:ext cx="1828800" cy="457200"/>
          </a:xfrm>
          <a:prstGeom prst="rect">
            <a:avLst/>
          </a:prstGeom>
          <a:noFill/>
          <a:ln w="9525">
            <a:noFill/>
            <a:miter lim="800000"/>
          </a:ln>
        </p:spPr>
        <p:txBody>
          <a:bodyPr>
            <a:spAutoFit/>
          </a:bodyPr>
          <a:lstStyle/>
          <a:p>
            <a:pPr algn="ctr">
              <a:spcBef>
                <a:spcPct val="50000"/>
              </a:spcBef>
            </a:pPr>
            <a:r>
              <a:rPr lang="en-US" sz="2400">
                <a:latin typeface="Times New Roman" charset="0"/>
              </a:rPr>
              <a:t>d</a:t>
            </a:r>
            <a:r>
              <a:rPr lang="en-US" sz="2400" baseline="-25000">
                <a:latin typeface="Times New Roman" charset="0"/>
              </a:rPr>
              <a:t>1</a:t>
            </a:r>
            <a:endParaRPr lang="en-US" sz="2400" baseline="-25000">
              <a:latin typeface="Times New Roman" charset="0"/>
            </a:endParaRPr>
          </a:p>
        </p:txBody>
      </p:sp>
      <p:sp>
        <p:nvSpPr>
          <p:cNvPr id="10266" name="Rectangle 26"/>
          <p:cNvSpPr>
            <a:spLocks noChangeArrowheads="1"/>
          </p:cNvSpPr>
          <p:nvPr/>
        </p:nvSpPr>
        <p:spPr bwMode="auto">
          <a:xfrm>
            <a:off x="4267200" y="4694238"/>
            <a:ext cx="1219200" cy="914400"/>
          </a:xfrm>
          <a:prstGeom prst="rect">
            <a:avLst/>
          </a:prstGeom>
          <a:solidFill>
            <a:schemeClr val="accent1"/>
          </a:solidFill>
          <a:ln w="28575">
            <a:solidFill>
              <a:schemeClr val="tx1"/>
            </a:solidFill>
            <a:miter lim="800000"/>
          </a:ln>
        </p:spPr>
        <p:txBody>
          <a:bodyPr wrap="none" anchor="ctr"/>
          <a:lstStyle/>
          <a:p>
            <a:endParaRPr lang="en-IN"/>
          </a:p>
        </p:txBody>
      </p:sp>
      <p:sp>
        <p:nvSpPr>
          <p:cNvPr id="10267" name="Text Box 27"/>
          <p:cNvSpPr txBox="1">
            <a:spLocks noChangeArrowheads="1"/>
          </p:cNvSpPr>
          <p:nvPr/>
        </p:nvSpPr>
        <p:spPr bwMode="auto">
          <a:xfrm rot="2853562">
            <a:off x="6578600" y="4364038"/>
            <a:ext cx="473075" cy="457200"/>
          </a:xfrm>
          <a:prstGeom prst="rect">
            <a:avLst/>
          </a:prstGeom>
          <a:noFill/>
          <a:ln w="9525">
            <a:noFill/>
            <a:miter lim="800000"/>
          </a:ln>
        </p:spPr>
        <p:txBody>
          <a:bodyPr>
            <a:spAutoFit/>
          </a:bodyPr>
          <a:lstStyle/>
          <a:p>
            <a:pPr algn="ctr">
              <a:spcBef>
                <a:spcPct val="50000"/>
              </a:spcBef>
            </a:pPr>
            <a:r>
              <a:rPr lang="en-US" sz="2400">
                <a:latin typeface="Times New Roman" charset="0"/>
              </a:rPr>
              <a:t>a</a:t>
            </a:r>
            <a:r>
              <a:rPr lang="en-US" sz="2400" baseline="-25000">
                <a:latin typeface="Times New Roman" charset="0"/>
              </a:rPr>
              <a:t>1</a:t>
            </a:r>
            <a:endParaRPr lang="en-US" sz="2400" baseline="-25000">
              <a:latin typeface="Times New Roman" charset="0"/>
            </a:endParaRPr>
          </a:p>
        </p:txBody>
      </p:sp>
      <p:sp>
        <p:nvSpPr>
          <p:cNvPr id="10268" name="Text Box 28"/>
          <p:cNvSpPr txBox="1">
            <a:spLocks noChangeArrowheads="1"/>
          </p:cNvSpPr>
          <p:nvPr/>
        </p:nvSpPr>
        <p:spPr bwMode="auto">
          <a:xfrm rot="2853562">
            <a:off x="5946775" y="5041900"/>
            <a:ext cx="438150" cy="457200"/>
          </a:xfrm>
          <a:prstGeom prst="rect">
            <a:avLst/>
          </a:prstGeom>
          <a:noFill/>
          <a:ln w="9525">
            <a:noFill/>
            <a:miter lim="800000"/>
          </a:ln>
        </p:spPr>
        <p:txBody>
          <a:bodyPr>
            <a:spAutoFit/>
          </a:bodyPr>
          <a:lstStyle/>
          <a:p>
            <a:pPr algn="ctr"/>
            <a:r>
              <a:rPr lang="en-US" sz="2400">
                <a:latin typeface="Times New Roman" charset="0"/>
              </a:rPr>
              <a:t>b</a:t>
            </a:r>
            <a:r>
              <a:rPr lang="en-US" sz="2400" baseline="-25000">
                <a:latin typeface="Times New Roman" charset="0"/>
              </a:rPr>
              <a:t>1</a:t>
            </a:r>
            <a:endParaRPr lang="en-US" sz="2400" baseline="-25000">
              <a:latin typeface="Times New Roman" charset="0"/>
            </a:endParaRPr>
          </a:p>
        </p:txBody>
      </p:sp>
      <p:sp>
        <p:nvSpPr>
          <p:cNvPr id="10269" name="Text Box 29"/>
          <p:cNvSpPr txBox="1">
            <a:spLocks noChangeArrowheads="1"/>
          </p:cNvSpPr>
          <p:nvPr/>
        </p:nvSpPr>
        <p:spPr bwMode="auto">
          <a:xfrm rot="2853562">
            <a:off x="6796088" y="6096000"/>
            <a:ext cx="609600" cy="457200"/>
          </a:xfrm>
          <a:prstGeom prst="rect">
            <a:avLst/>
          </a:prstGeom>
          <a:noFill/>
          <a:ln w="9525">
            <a:noFill/>
            <a:miter lim="800000"/>
          </a:ln>
        </p:spPr>
        <p:txBody>
          <a:bodyPr>
            <a:spAutoFit/>
          </a:bodyPr>
          <a:lstStyle/>
          <a:p>
            <a:pPr algn="ctr">
              <a:spcBef>
                <a:spcPct val="50000"/>
              </a:spcBef>
            </a:pPr>
            <a:r>
              <a:rPr lang="en-US" sz="2400">
                <a:latin typeface="Times New Roman" charset="0"/>
              </a:rPr>
              <a:t>c</a:t>
            </a:r>
            <a:r>
              <a:rPr lang="en-US" sz="2400" baseline="-25000">
                <a:latin typeface="Times New Roman" charset="0"/>
              </a:rPr>
              <a:t>1</a:t>
            </a:r>
            <a:endParaRPr lang="en-US" sz="2400" baseline="-25000">
              <a:latin typeface="Times New Roman" charset="0"/>
            </a:endParaRPr>
          </a:p>
        </p:txBody>
      </p:sp>
      <p:sp>
        <p:nvSpPr>
          <p:cNvPr id="10270" name="Text Box 30"/>
          <p:cNvSpPr txBox="1">
            <a:spLocks noChangeArrowheads="1"/>
          </p:cNvSpPr>
          <p:nvPr/>
        </p:nvSpPr>
        <p:spPr bwMode="auto">
          <a:xfrm rot="2853562">
            <a:off x="7624762" y="5440363"/>
            <a:ext cx="504825" cy="457200"/>
          </a:xfrm>
          <a:prstGeom prst="rect">
            <a:avLst/>
          </a:prstGeom>
          <a:noFill/>
          <a:ln w="9525">
            <a:noFill/>
            <a:miter lim="800000"/>
          </a:ln>
        </p:spPr>
        <p:txBody>
          <a:bodyPr>
            <a:spAutoFit/>
          </a:bodyPr>
          <a:lstStyle/>
          <a:p>
            <a:pPr algn="ctr">
              <a:spcBef>
                <a:spcPct val="50000"/>
              </a:spcBef>
            </a:pPr>
            <a:r>
              <a:rPr lang="en-US" sz="2400">
                <a:latin typeface="Times New Roman" charset="0"/>
              </a:rPr>
              <a:t>d</a:t>
            </a:r>
            <a:r>
              <a:rPr lang="en-US" sz="2400" baseline="-25000">
                <a:latin typeface="Times New Roman" charset="0"/>
              </a:rPr>
              <a:t>1</a:t>
            </a:r>
            <a:endParaRPr lang="en-US" sz="2400" baseline="-25000">
              <a:latin typeface="Times New Roman" charset="0"/>
            </a:endParaRPr>
          </a:p>
        </p:txBody>
      </p:sp>
      <p:sp>
        <p:nvSpPr>
          <p:cNvPr id="10271" name="Rectangle 31"/>
          <p:cNvSpPr>
            <a:spLocks noChangeArrowheads="1"/>
          </p:cNvSpPr>
          <p:nvPr/>
        </p:nvSpPr>
        <p:spPr bwMode="auto">
          <a:xfrm rot="2853562">
            <a:off x="6372225" y="4945063"/>
            <a:ext cx="1219200" cy="914400"/>
          </a:xfrm>
          <a:prstGeom prst="rect">
            <a:avLst/>
          </a:prstGeom>
          <a:solidFill>
            <a:schemeClr val="accent1"/>
          </a:solidFill>
          <a:ln w="28575">
            <a:solidFill>
              <a:schemeClr val="tx1"/>
            </a:solidFill>
            <a:miter lim="800000"/>
          </a:ln>
        </p:spPr>
        <p:txBody>
          <a:bodyPr wrap="none" anchor="ctr"/>
          <a:lstStyle/>
          <a:p>
            <a:endParaRPr lang="en-IN"/>
          </a:p>
        </p:txBody>
      </p:sp>
      <p:sp>
        <p:nvSpPr>
          <p:cNvPr id="10272" name="Line 32"/>
          <p:cNvSpPr>
            <a:spLocks noChangeShapeType="1"/>
          </p:cNvSpPr>
          <p:nvPr/>
        </p:nvSpPr>
        <p:spPr bwMode="auto">
          <a:xfrm flipV="1">
            <a:off x="6858000" y="4237038"/>
            <a:ext cx="457200" cy="457200"/>
          </a:xfrm>
          <a:prstGeom prst="line">
            <a:avLst/>
          </a:prstGeom>
          <a:noFill/>
          <a:ln w="3175">
            <a:solidFill>
              <a:schemeClr val="folHlink"/>
            </a:solidFill>
            <a:round/>
          </a:ln>
        </p:spPr>
        <p:txBody>
          <a:bodyPr/>
          <a:lstStyle/>
          <a:p>
            <a:endParaRPr lang="en-IN"/>
          </a:p>
        </p:txBody>
      </p:sp>
      <p:sp>
        <p:nvSpPr>
          <p:cNvPr id="10273" name="Line 33"/>
          <p:cNvSpPr>
            <a:spLocks noChangeShapeType="1"/>
          </p:cNvSpPr>
          <p:nvPr/>
        </p:nvSpPr>
        <p:spPr bwMode="auto">
          <a:xfrm flipV="1">
            <a:off x="6248400" y="2865438"/>
            <a:ext cx="0" cy="2362200"/>
          </a:xfrm>
          <a:prstGeom prst="line">
            <a:avLst/>
          </a:prstGeom>
          <a:noFill/>
          <a:ln w="3175">
            <a:solidFill>
              <a:schemeClr val="folHlink"/>
            </a:solidFill>
            <a:round/>
          </a:ln>
        </p:spPr>
        <p:txBody>
          <a:bodyPr/>
          <a:lstStyle/>
          <a:p>
            <a:endParaRPr lang="en-IN"/>
          </a:p>
        </p:txBody>
      </p:sp>
      <p:sp>
        <p:nvSpPr>
          <p:cNvPr id="10274" name="Line 34"/>
          <p:cNvSpPr>
            <a:spLocks noChangeShapeType="1"/>
          </p:cNvSpPr>
          <p:nvPr/>
        </p:nvSpPr>
        <p:spPr bwMode="auto">
          <a:xfrm flipV="1">
            <a:off x="7086600" y="3094038"/>
            <a:ext cx="0" cy="3048000"/>
          </a:xfrm>
          <a:prstGeom prst="line">
            <a:avLst/>
          </a:prstGeom>
          <a:noFill/>
          <a:ln w="3175">
            <a:solidFill>
              <a:schemeClr val="folHlink"/>
            </a:solidFill>
            <a:round/>
          </a:ln>
        </p:spPr>
        <p:txBody>
          <a:bodyPr/>
          <a:lstStyle/>
          <a:p>
            <a:endParaRPr lang="en-IN"/>
          </a:p>
        </p:txBody>
      </p:sp>
      <p:sp>
        <p:nvSpPr>
          <p:cNvPr id="10275" name="Line 35"/>
          <p:cNvSpPr>
            <a:spLocks noChangeShapeType="1"/>
          </p:cNvSpPr>
          <p:nvPr/>
        </p:nvSpPr>
        <p:spPr bwMode="auto">
          <a:xfrm flipV="1">
            <a:off x="7713663" y="2789238"/>
            <a:ext cx="0" cy="2743200"/>
          </a:xfrm>
          <a:prstGeom prst="line">
            <a:avLst/>
          </a:prstGeom>
          <a:noFill/>
          <a:ln w="3175">
            <a:solidFill>
              <a:schemeClr val="folHlink"/>
            </a:solidFill>
            <a:round/>
          </a:ln>
        </p:spPr>
        <p:txBody>
          <a:bodyPr/>
          <a:lstStyle/>
          <a:p>
            <a:endParaRPr lang="en-IN"/>
          </a:p>
        </p:txBody>
      </p:sp>
      <p:sp>
        <p:nvSpPr>
          <p:cNvPr id="10276" name="Line 36"/>
          <p:cNvSpPr>
            <a:spLocks noChangeShapeType="1"/>
          </p:cNvSpPr>
          <p:nvPr/>
        </p:nvSpPr>
        <p:spPr bwMode="auto">
          <a:xfrm>
            <a:off x="5486400" y="3094038"/>
            <a:ext cx="2590800" cy="0"/>
          </a:xfrm>
          <a:prstGeom prst="line">
            <a:avLst/>
          </a:prstGeom>
          <a:noFill/>
          <a:ln w="3175">
            <a:solidFill>
              <a:schemeClr val="folHlink"/>
            </a:solidFill>
            <a:round/>
          </a:ln>
        </p:spPr>
        <p:txBody>
          <a:bodyPr/>
          <a:lstStyle/>
          <a:p>
            <a:endParaRPr lang="en-IN"/>
          </a:p>
        </p:txBody>
      </p:sp>
      <p:sp>
        <p:nvSpPr>
          <p:cNvPr id="10277" name="Oval 37"/>
          <p:cNvSpPr>
            <a:spLocks noChangeArrowheads="1"/>
          </p:cNvSpPr>
          <p:nvPr/>
        </p:nvSpPr>
        <p:spPr bwMode="auto">
          <a:xfrm>
            <a:off x="6213475" y="42195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78" name="Oval 38"/>
          <p:cNvSpPr>
            <a:spLocks noChangeArrowheads="1"/>
          </p:cNvSpPr>
          <p:nvPr/>
        </p:nvSpPr>
        <p:spPr bwMode="auto">
          <a:xfrm>
            <a:off x="6858000" y="419576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79" name="Oval 39"/>
          <p:cNvSpPr>
            <a:spLocks noChangeArrowheads="1"/>
          </p:cNvSpPr>
          <p:nvPr/>
        </p:nvSpPr>
        <p:spPr bwMode="auto">
          <a:xfrm>
            <a:off x="7051675" y="30591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80" name="Oval 40"/>
          <p:cNvSpPr>
            <a:spLocks noChangeArrowheads="1"/>
          </p:cNvSpPr>
          <p:nvPr/>
        </p:nvSpPr>
        <p:spPr bwMode="auto">
          <a:xfrm>
            <a:off x="7654925" y="30464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81" name="Line 41"/>
          <p:cNvSpPr>
            <a:spLocks noChangeShapeType="1"/>
          </p:cNvSpPr>
          <p:nvPr/>
        </p:nvSpPr>
        <p:spPr bwMode="auto">
          <a:xfrm flipH="1">
            <a:off x="6248400" y="3094038"/>
            <a:ext cx="838200" cy="1143000"/>
          </a:xfrm>
          <a:prstGeom prst="line">
            <a:avLst/>
          </a:prstGeom>
          <a:noFill/>
          <a:ln w="28575">
            <a:solidFill>
              <a:schemeClr val="tx1"/>
            </a:solidFill>
            <a:round/>
          </a:ln>
        </p:spPr>
        <p:txBody>
          <a:bodyPr/>
          <a:lstStyle/>
          <a:p>
            <a:endParaRPr lang="en-IN"/>
          </a:p>
        </p:txBody>
      </p:sp>
      <p:sp>
        <p:nvSpPr>
          <p:cNvPr id="10282" name="Line 42"/>
          <p:cNvSpPr>
            <a:spLocks noChangeShapeType="1"/>
          </p:cNvSpPr>
          <p:nvPr/>
        </p:nvSpPr>
        <p:spPr bwMode="auto">
          <a:xfrm flipH="1">
            <a:off x="6934200" y="3094038"/>
            <a:ext cx="762000" cy="1143000"/>
          </a:xfrm>
          <a:prstGeom prst="line">
            <a:avLst/>
          </a:prstGeom>
          <a:noFill/>
          <a:ln w="28575">
            <a:solidFill>
              <a:schemeClr val="tx1"/>
            </a:solidFill>
            <a:round/>
          </a:ln>
        </p:spPr>
        <p:txBody>
          <a:bodyPr/>
          <a:lstStyle/>
          <a:p>
            <a:endParaRPr lang="en-IN"/>
          </a:p>
        </p:txBody>
      </p:sp>
      <p:sp>
        <p:nvSpPr>
          <p:cNvPr id="10283" name="Line 43"/>
          <p:cNvSpPr>
            <a:spLocks noChangeShapeType="1"/>
          </p:cNvSpPr>
          <p:nvPr/>
        </p:nvSpPr>
        <p:spPr bwMode="auto">
          <a:xfrm>
            <a:off x="6248400" y="4237038"/>
            <a:ext cx="685800" cy="0"/>
          </a:xfrm>
          <a:prstGeom prst="line">
            <a:avLst/>
          </a:prstGeom>
          <a:noFill/>
          <a:ln w="28575">
            <a:solidFill>
              <a:schemeClr val="tx1"/>
            </a:solidFill>
            <a:round/>
          </a:ln>
        </p:spPr>
        <p:txBody>
          <a:bodyPr/>
          <a:lstStyle/>
          <a:p>
            <a:endParaRPr lang="en-IN"/>
          </a:p>
        </p:txBody>
      </p:sp>
      <p:sp>
        <p:nvSpPr>
          <p:cNvPr id="10284" name="Line 44"/>
          <p:cNvSpPr>
            <a:spLocks noChangeShapeType="1"/>
          </p:cNvSpPr>
          <p:nvPr/>
        </p:nvSpPr>
        <p:spPr bwMode="auto">
          <a:xfrm>
            <a:off x="7086600" y="3094038"/>
            <a:ext cx="609600" cy="0"/>
          </a:xfrm>
          <a:prstGeom prst="line">
            <a:avLst/>
          </a:prstGeom>
          <a:noFill/>
          <a:ln w="28575">
            <a:solidFill>
              <a:schemeClr val="tx1"/>
            </a:solidFill>
            <a:round/>
          </a:ln>
        </p:spPr>
        <p:txBody>
          <a:bodyPr/>
          <a:lstStyle/>
          <a:p>
            <a:endParaRPr lang="en-IN"/>
          </a:p>
        </p:txBody>
      </p:sp>
      <p:sp>
        <p:nvSpPr>
          <p:cNvPr id="10285" name="Text Box 45"/>
          <p:cNvSpPr txBox="1">
            <a:spLocks noChangeArrowheads="1"/>
          </p:cNvSpPr>
          <p:nvPr/>
        </p:nvSpPr>
        <p:spPr bwMode="auto">
          <a:xfrm>
            <a:off x="685800" y="3398838"/>
            <a:ext cx="420688" cy="457200"/>
          </a:xfrm>
          <a:prstGeom prst="rect">
            <a:avLst/>
          </a:prstGeom>
          <a:noFill/>
          <a:ln w="9525">
            <a:noFill/>
            <a:miter lim="800000"/>
          </a:ln>
        </p:spPr>
        <p:txBody>
          <a:bodyPr>
            <a:spAutoFit/>
          </a:bodyPr>
          <a:lstStyle/>
          <a:p>
            <a:pPr algn="ctr"/>
            <a:r>
              <a:rPr lang="en-US" sz="2400">
                <a:latin typeface="Times New Roman" charset="0"/>
              </a:rPr>
              <a:t>a’</a:t>
            </a:r>
            <a:endParaRPr lang="en-US" sz="2400">
              <a:latin typeface="Times New Roman" charset="0"/>
            </a:endParaRPr>
          </a:p>
        </p:txBody>
      </p:sp>
      <p:sp>
        <p:nvSpPr>
          <p:cNvPr id="10286" name="Text Box 46"/>
          <p:cNvSpPr txBox="1">
            <a:spLocks noChangeArrowheads="1"/>
          </p:cNvSpPr>
          <p:nvPr/>
        </p:nvSpPr>
        <p:spPr bwMode="auto">
          <a:xfrm>
            <a:off x="933450" y="3398838"/>
            <a:ext cx="438150" cy="457200"/>
          </a:xfrm>
          <a:prstGeom prst="rect">
            <a:avLst/>
          </a:prstGeom>
          <a:noFill/>
          <a:ln w="9525">
            <a:noFill/>
            <a:miter lim="800000"/>
          </a:ln>
        </p:spPr>
        <p:txBody>
          <a:bodyPr wrap="none">
            <a:spAutoFit/>
          </a:bodyPr>
          <a:lstStyle/>
          <a:p>
            <a:pPr algn="ctr"/>
            <a:r>
              <a:rPr lang="en-US" sz="2400">
                <a:latin typeface="Times New Roman" charset="0"/>
              </a:rPr>
              <a:t>b’</a:t>
            </a:r>
            <a:endParaRPr lang="en-US" sz="2400">
              <a:latin typeface="Times New Roman" charset="0"/>
            </a:endParaRPr>
          </a:p>
        </p:txBody>
      </p:sp>
      <p:sp>
        <p:nvSpPr>
          <p:cNvPr id="10287" name="Text Box 47"/>
          <p:cNvSpPr txBox="1">
            <a:spLocks noChangeArrowheads="1"/>
          </p:cNvSpPr>
          <p:nvPr/>
        </p:nvSpPr>
        <p:spPr bwMode="auto">
          <a:xfrm>
            <a:off x="5029200" y="2789238"/>
            <a:ext cx="685800" cy="457200"/>
          </a:xfrm>
          <a:prstGeom prst="rect">
            <a:avLst/>
          </a:prstGeom>
          <a:noFill/>
          <a:ln w="9525">
            <a:noFill/>
            <a:miter lim="800000"/>
          </a:ln>
        </p:spPr>
        <p:txBody>
          <a:bodyPr>
            <a:spAutoFit/>
          </a:bodyPr>
          <a:lstStyle/>
          <a:p>
            <a:pPr algn="ctr">
              <a:spcBef>
                <a:spcPct val="50000"/>
              </a:spcBef>
            </a:pPr>
            <a:r>
              <a:rPr lang="en-US" sz="2400">
                <a:latin typeface="Times New Roman" charset="0"/>
              </a:rPr>
              <a:t>d’</a:t>
            </a:r>
            <a:endParaRPr lang="en-US" sz="2400">
              <a:latin typeface="Times New Roman" charset="0"/>
            </a:endParaRPr>
          </a:p>
        </p:txBody>
      </p:sp>
      <p:sp>
        <p:nvSpPr>
          <p:cNvPr id="10288" name="Text Box 48"/>
          <p:cNvSpPr txBox="1">
            <a:spLocks noChangeArrowheads="1"/>
          </p:cNvSpPr>
          <p:nvPr/>
        </p:nvSpPr>
        <p:spPr bwMode="auto">
          <a:xfrm>
            <a:off x="5410200" y="2789238"/>
            <a:ext cx="457200" cy="457200"/>
          </a:xfrm>
          <a:prstGeom prst="rect">
            <a:avLst/>
          </a:prstGeom>
          <a:noFill/>
          <a:ln w="9525">
            <a:noFill/>
            <a:miter lim="800000"/>
          </a:ln>
        </p:spPr>
        <p:txBody>
          <a:bodyPr>
            <a:spAutoFit/>
          </a:bodyPr>
          <a:lstStyle/>
          <a:p>
            <a:pPr algn="ctr">
              <a:spcBef>
                <a:spcPct val="50000"/>
              </a:spcBef>
            </a:pPr>
            <a:r>
              <a:rPr lang="en-US" sz="2400">
                <a:latin typeface="Times New Roman" charset="0"/>
              </a:rPr>
              <a:t>c’</a:t>
            </a:r>
            <a:endParaRPr lang="en-US" sz="2400">
              <a:latin typeface="Times New Roman" charset="0"/>
            </a:endParaRPr>
          </a:p>
        </p:txBody>
      </p:sp>
      <p:sp>
        <p:nvSpPr>
          <p:cNvPr id="10289" name="Text Box 49"/>
          <p:cNvSpPr txBox="1">
            <a:spLocks noChangeArrowheads="1"/>
          </p:cNvSpPr>
          <p:nvPr/>
        </p:nvSpPr>
        <p:spPr bwMode="auto">
          <a:xfrm>
            <a:off x="6858000" y="2667000"/>
            <a:ext cx="609600" cy="457200"/>
          </a:xfrm>
          <a:prstGeom prst="rect">
            <a:avLst/>
          </a:prstGeom>
          <a:noFill/>
          <a:ln w="9525">
            <a:noFill/>
            <a:miter lim="800000"/>
          </a:ln>
        </p:spPr>
        <p:txBody>
          <a:bodyPr>
            <a:spAutoFit/>
          </a:bodyPr>
          <a:lstStyle/>
          <a:p>
            <a:pPr algn="ctr">
              <a:spcBef>
                <a:spcPct val="50000"/>
              </a:spcBef>
            </a:pPr>
            <a:r>
              <a:rPr lang="en-US" sz="2400">
                <a:latin typeface="Times New Roman" charset="0"/>
              </a:rPr>
              <a:t>c’</a:t>
            </a:r>
            <a:r>
              <a:rPr lang="en-US" sz="2400" baseline="-25000">
                <a:latin typeface="Times New Roman" charset="0"/>
              </a:rPr>
              <a:t>1</a:t>
            </a:r>
            <a:endParaRPr lang="en-US" sz="2400" baseline="-25000">
              <a:latin typeface="Times New Roman" charset="0"/>
            </a:endParaRPr>
          </a:p>
        </p:txBody>
      </p:sp>
      <p:sp>
        <p:nvSpPr>
          <p:cNvPr id="10290" name="Text Box 50"/>
          <p:cNvSpPr txBox="1">
            <a:spLocks noChangeArrowheads="1"/>
          </p:cNvSpPr>
          <p:nvPr/>
        </p:nvSpPr>
        <p:spPr bwMode="auto">
          <a:xfrm>
            <a:off x="7620000" y="2667000"/>
            <a:ext cx="685800" cy="457200"/>
          </a:xfrm>
          <a:prstGeom prst="rect">
            <a:avLst/>
          </a:prstGeom>
          <a:noFill/>
          <a:ln w="9525">
            <a:noFill/>
            <a:miter lim="800000"/>
          </a:ln>
        </p:spPr>
        <p:txBody>
          <a:bodyPr>
            <a:spAutoFit/>
          </a:bodyPr>
          <a:lstStyle/>
          <a:p>
            <a:pPr algn="ctr">
              <a:spcBef>
                <a:spcPct val="50000"/>
              </a:spcBef>
            </a:pPr>
            <a:r>
              <a:rPr lang="en-US" sz="2400">
                <a:latin typeface="Times New Roman" charset="0"/>
              </a:rPr>
              <a:t>d’</a:t>
            </a:r>
            <a:r>
              <a:rPr lang="en-US" sz="2400" baseline="-25000">
                <a:latin typeface="Times New Roman" charset="0"/>
              </a:rPr>
              <a:t>1</a:t>
            </a:r>
            <a:endParaRPr lang="en-US" sz="2400" baseline="-25000">
              <a:latin typeface="Times New Roman" charset="0"/>
            </a:endParaRPr>
          </a:p>
        </p:txBody>
      </p:sp>
      <p:sp>
        <p:nvSpPr>
          <p:cNvPr id="10291" name="Text Box 51"/>
          <p:cNvSpPr txBox="1">
            <a:spLocks noChangeArrowheads="1"/>
          </p:cNvSpPr>
          <p:nvPr/>
        </p:nvSpPr>
        <p:spPr bwMode="auto">
          <a:xfrm>
            <a:off x="5867400" y="3856038"/>
            <a:ext cx="539750" cy="457200"/>
          </a:xfrm>
          <a:prstGeom prst="rect">
            <a:avLst/>
          </a:prstGeom>
          <a:noFill/>
          <a:ln w="9525">
            <a:noFill/>
            <a:miter lim="800000"/>
          </a:ln>
        </p:spPr>
        <p:txBody>
          <a:bodyPr wrap="none">
            <a:spAutoFit/>
          </a:bodyPr>
          <a:lstStyle/>
          <a:p>
            <a:pPr algn="ctr"/>
            <a:r>
              <a:rPr lang="en-US" sz="2400">
                <a:latin typeface="Times New Roman" charset="0"/>
              </a:rPr>
              <a:t>b’</a:t>
            </a:r>
            <a:r>
              <a:rPr lang="en-US" sz="2400" baseline="-25000">
                <a:latin typeface="Times New Roman" charset="0"/>
              </a:rPr>
              <a:t>1</a:t>
            </a:r>
            <a:endParaRPr lang="en-US" sz="2400" baseline="-25000">
              <a:latin typeface="Times New Roman" charset="0"/>
            </a:endParaRPr>
          </a:p>
        </p:txBody>
      </p:sp>
      <p:sp>
        <p:nvSpPr>
          <p:cNvPr id="10292" name="Text Box 52"/>
          <p:cNvSpPr txBox="1">
            <a:spLocks noChangeArrowheads="1"/>
          </p:cNvSpPr>
          <p:nvPr/>
        </p:nvSpPr>
        <p:spPr bwMode="auto">
          <a:xfrm>
            <a:off x="7010400" y="3856038"/>
            <a:ext cx="685800" cy="457200"/>
          </a:xfrm>
          <a:prstGeom prst="rect">
            <a:avLst/>
          </a:prstGeom>
          <a:noFill/>
          <a:ln w="9525">
            <a:noFill/>
            <a:miter lim="800000"/>
          </a:ln>
        </p:spPr>
        <p:txBody>
          <a:bodyPr>
            <a:spAutoFit/>
          </a:bodyPr>
          <a:lstStyle/>
          <a:p>
            <a:pPr algn="ctr"/>
            <a:r>
              <a:rPr lang="en-US" sz="2400">
                <a:latin typeface="Times New Roman" charset="0"/>
              </a:rPr>
              <a:t>a’</a:t>
            </a:r>
            <a:r>
              <a:rPr lang="en-US" sz="2400" baseline="-25000">
                <a:latin typeface="Times New Roman" charset="0"/>
              </a:rPr>
              <a:t>1</a:t>
            </a:r>
            <a:endParaRPr lang="en-US" sz="2400" baseline="-25000">
              <a:latin typeface="Times New Roman" charset="0"/>
            </a:endParaRPr>
          </a:p>
        </p:txBody>
      </p:sp>
      <p:sp>
        <p:nvSpPr>
          <p:cNvPr id="10293" name="Text Box 53"/>
          <p:cNvSpPr txBox="1">
            <a:spLocks noChangeArrowheads="1"/>
          </p:cNvSpPr>
          <p:nvPr/>
        </p:nvSpPr>
        <p:spPr bwMode="auto">
          <a:xfrm>
            <a:off x="4478338" y="3908425"/>
            <a:ext cx="762000" cy="366713"/>
          </a:xfrm>
          <a:prstGeom prst="rect">
            <a:avLst/>
          </a:prstGeom>
          <a:noFill/>
          <a:ln w="9525">
            <a:noFill/>
            <a:miter lim="800000"/>
          </a:ln>
        </p:spPr>
        <p:txBody>
          <a:bodyPr>
            <a:spAutoFit/>
          </a:bodyPr>
          <a:lstStyle/>
          <a:p>
            <a:pPr>
              <a:spcBef>
                <a:spcPct val="50000"/>
              </a:spcBef>
            </a:pPr>
            <a:r>
              <a:rPr lang="en-US">
                <a:latin typeface="Times New Roman" charset="0"/>
              </a:rPr>
              <a:t>45</a:t>
            </a:r>
            <a:r>
              <a:rPr lang="en-US" baseline="30000">
                <a:latin typeface="Times New Roman" charset="0"/>
              </a:rPr>
              <a:t>0</a:t>
            </a:r>
            <a:endParaRPr lang="en-US" baseline="30000">
              <a:latin typeface="Times New Roman" charset="0"/>
            </a:endParaRPr>
          </a:p>
        </p:txBody>
      </p:sp>
      <p:sp>
        <p:nvSpPr>
          <p:cNvPr id="10294" name="Text Box 54"/>
          <p:cNvSpPr txBox="1">
            <a:spLocks noChangeArrowheads="1"/>
          </p:cNvSpPr>
          <p:nvPr/>
        </p:nvSpPr>
        <p:spPr bwMode="auto">
          <a:xfrm>
            <a:off x="6705600" y="4191000"/>
            <a:ext cx="609600" cy="366713"/>
          </a:xfrm>
          <a:prstGeom prst="rect">
            <a:avLst/>
          </a:prstGeom>
          <a:noFill/>
          <a:ln w="9525">
            <a:noFill/>
            <a:miter lim="800000"/>
          </a:ln>
        </p:spPr>
        <p:txBody>
          <a:bodyPr>
            <a:spAutoFit/>
          </a:bodyPr>
          <a:lstStyle/>
          <a:p>
            <a:pPr>
              <a:spcBef>
                <a:spcPct val="50000"/>
              </a:spcBef>
            </a:pPr>
            <a:r>
              <a:rPr lang="en-US">
                <a:latin typeface="Times New Roman" charset="0"/>
              </a:rPr>
              <a:t>30</a:t>
            </a:r>
            <a:r>
              <a:rPr lang="en-US" baseline="30000">
                <a:latin typeface="Times New Roman" charset="0"/>
              </a:rPr>
              <a:t>0</a:t>
            </a:r>
            <a:endParaRPr lang="en-US" baseline="30000">
              <a:latin typeface="Times New Roman" charset="0"/>
            </a:endParaRPr>
          </a:p>
        </p:txBody>
      </p:sp>
      <p:grpSp>
        <p:nvGrpSpPr>
          <p:cNvPr id="2" name="Group 55"/>
          <p:cNvGrpSpPr/>
          <p:nvPr/>
        </p:nvGrpSpPr>
        <p:grpSpPr bwMode="auto">
          <a:xfrm>
            <a:off x="228600" y="228600"/>
            <a:ext cx="3429000" cy="2286000"/>
            <a:chOff x="144" y="144"/>
            <a:chExt cx="2160" cy="1440"/>
          </a:xfrm>
        </p:grpSpPr>
        <p:sp>
          <p:nvSpPr>
            <p:cNvPr id="18502" name="Rectangle 56"/>
            <p:cNvSpPr>
              <a:spLocks noChangeArrowheads="1"/>
            </p:cNvSpPr>
            <p:nvPr/>
          </p:nvSpPr>
          <p:spPr bwMode="auto">
            <a:xfrm>
              <a:off x="144" y="144"/>
              <a:ext cx="2160" cy="1440"/>
            </a:xfrm>
            <a:prstGeom prst="rect">
              <a:avLst/>
            </a:prstGeom>
            <a:solidFill>
              <a:srgbClr val="FFCCFF"/>
            </a:solidFill>
            <a:ln w="9525">
              <a:solidFill>
                <a:schemeClr val="tx1"/>
              </a:solidFill>
              <a:miter lim="800000"/>
            </a:ln>
          </p:spPr>
          <p:txBody>
            <a:bodyPr wrap="none" anchor="ctr"/>
            <a:lstStyle/>
            <a:p>
              <a:endParaRPr lang="en-IN"/>
            </a:p>
          </p:txBody>
        </p:sp>
        <p:sp>
          <p:nvSpPr>
            <p:cNvPr id="18503" name="Text Box 57"/>
            <p:cNvSpPr txBox="1">
              <a:spLocks noChangeArrowheads="1"/>
            </p:cNvSpPr>
            <p:nvPr/>
          </p:nvSpPr>
          <p:spPr bwMode="auto">
            <a:xfrm>
              <a:off x="192" y="204"/>
              <a:ext cx="2016" cy="1269"/>
            </a:xfrm>
            <a:prstGeom prst="rect">
              <a:avLst/>
            </a:prstGeom>
            <a:noFill/>
            <a:ln w="9525">
              <a:noFill/>
              <a:miter lim="800000"/>
            </a:ln>
          </p:spPr>
          <p:txBody>
            <a:bodyPr>
              <a:spAutoFit/>
            </a:bodyPr>
            <a:lstStyle/>
            <a:p>
              <a:pPr algn="just"/>
              <a:r>
                <a:rPr lang="en-US" b="1">
                  <a:solidFill>
                    <a:srgbClr val="CC0066"/>
                  </a:solidFill>
                  <a:latin typeface="Times New Roman" charset="0"/>
                </a:rPr>
                <a:t>Problem 1:</a:t>
              </a:r>
              <a:endParaRPr lang="en-US" b="1">
                <a:solidFill>
                  <a:srgbClr val="CC0066"/>
                </a:solidFill>
                <a:latin typeface="Times New Roman" charset="0"/>
              </a:endParaRPr>
            </a:p>
            <a:p>
              <a:pPr algn="just"/>
              <a:r>
                <a:rPr lang="en-US">
                  <a:latin typeface="Times New Roman" charset="0"/>
                </a:rPr>
                <a:t>Rectangle 30mm and 50mm sides is resting on HP on one small side which is 30</a:t>
              </a:r>
              <a:r>
                <a:rPr lang="en-US" baseline="30000">
                  <a:latin typeface="Times New Roman" charset="0"/>
                </a:rPr>
                <a:t>0 </a:t>
              </a:r>
              <a:r>
                <a:rPr lang="en-US">
                  <a:latin typeface="Times New Roman" charset="0"/>
                </a:rPr>
                <a:t>inclined to VP,while the surface of the plane makes 45</a:t>
              </a:r>
              <a:r>
                <a:rPr lang="en-US" baseline="30000">
                  <a:latin typeface="Times New Roman" charset="0"/>
                </a:rPr>
                <a:t>0</a:t>
              </a:r>
              <a:r>
                <a:rPr lang="en-US">
                  <a:latin typeface="Times New Roman" charset="0"/>
                </a:rPr>
                <a:t> inclination with HP. Draw it’s projections.</a:t>
              </a:r>
              <a:endParaRPr lang="en-US">
                <a:latin typeface="Times New Roman" charset="0"/>
              </a:endParaRPr>
            </a:p>
          </p:txBody>
        </p:sp>
      </p:grpSp>
      <p:grpSp>
        <p:nvGrpSpPr>
          <p:cNvPr id="3" name="Group 58"/>
          <p:cNvGrpSpPr/>
          <p:nvPr/>
        </p:nvGrpSpPr>
        <p:grpSpPr bwMode="auto">
          <a:xfrm>
            <a:off x="3603625" y="228600"/>
            <a:ext cx="5207000" cy="2286000"/>
            <a:chOff x="2270" y="144"/>
            <a:chExt cx="3280" cy="1440"/>
          </a:xfrm>
        </p:grpSpPr>
        <p:sp>
          <p:nvSpPr>
            <p:cNvPr id="18500" name="Rectangle 59"/>
            <p:cNvSpPr>
              <a:spLocks noChangeArrowheads="1"/>
            </p:cNvSpPr>
            <p:nvPr/>
          </p:nvSpPr>
          <p:spPr bwMode="auto">
            <a:xfrm>
              <a:off x="2400" y="144"/>
              <a:ext cx="3120" cy="1440"/>
            </a:xfrm>
            <a:prstGeom prst="rect">
              <a:avLst/>
            </a:prstGeom>
            <a:solidFill>
              <a:srgbClr val="FFFFCC"/>
            </a:solidFill>
            <a:ln w="9525">
              <a:solidFill>
                <a:schemeClr val="tx1"/>
              </a:solidFill>
              <a:miter lim="800000"/>
            </a:ln>
          </p:spPr>
          <p:txBody>
            <a:bodyPr wrap="none" anchor="ctr"/>
            <a:lstStyle/>
            <a:p>
              <a:endParaRPr lang="en-IN"/>
            </a:p>
          </p:txBody>
        </p:sp>
        <p:sp>
          <p:nvSpPr>
            <p:cNvPr id="18501" name="Text Box 60"/>
            <p:cNvSpPr txBox="1">
              <a:spLocks noChangeArrowheads="1"/>
            </p:cNvSpPr>
            <p:nvPr/>
          </p:nvSpPr>
          <p:spPr bwMode="auto">
            <a:xfrm>
              <a:off x="2270" y="192"/>
              <a:ext cx="3280" cy="1269"/>
            </a:xfrm>
            <a:prstGeom prst="rect">
              <a:avLst/>
            </a:prstGeom>
            <a:noFill/>
            <a:ln w="9525">
              <a:noFill/>
              <a:miter lim="800000"/>
            </a:ln>
          </p:spPr>
          <p:txBody>
            <a:bodyPr wrap="none">
              <a:spAutoFit/>
            </a:bodyPr>
            <a:lstStyle/>
            <a:p>
              <a:pPr algn="ctr"/>
              <a:r>
                <a:rPr lang="en-US" b="1">
                  <a:solidFill>
                    <a:schemeClr val="accent2"/>
                  </a:solidFill>
                  <a:latin typeface="Times New Roman" charset="0"/>
                </a:rPr>
                <a:t>Read problem and answer following questions</a:t>
              </a:r>
              <a:endParaRPr lang="en-US" b="1">
                <a:solidFill>
                  <a:schemeClr val="accent2"/>
                </a:solidFill>
                <a:latin typeface="Times New Roman" charset="0"/>
              </a:endParaRPr>
            </a:p>
            <a:p>
              <a:pPr algn="ctr"/>
              <a:r>
                <a:rPr lang="en-US">
                  <a:latin typeface="Times New Roman" charset="0"/>
                </a:rPr>
                <a:t>1. Surface inclined to which plane? -------      HP</a:t>
              </a:r>
              <a:endParaRPr lang="en-US">
                <a:latin typeface="Times New Roman" charset="0"/>
              </a:endParaRPr>
            </a:p>
            <a:p>
              <a:pPr algn="ctr"/>
              <a:r>
                <a:rPr lang="en-US">
                  <a:latin typeface="Times New Roman" charset="0"/>
                </a:rPr>
                <a:t>  2. Assumption for initial position?    ------// to HP</a:t>
              </a:r>
              <a:endParaRPr lang="en-US">
                <a:latin typeface="Times New Roman" charset="0"/>
              </a:endParaRPr>
            </a:p>
            <a:p>
              <a:pPr algn="ctr"/>
              <a:r>
                <a:rPr lang="en-US">
                  <a:latin typeface="Times New Roman" charset="0"/>
                </a:rPr>
                <a:t>  3. So which view will show True shape? ---    TV</a:t>
              </a:r>
              <a:endParaRPr lang="en-US">
                <a:latin typeface="Times New Roman" charset="0"/>
              </a:endParaRPr>
            </a:p>
            <a:p>
              <a:pPr algn="ctr"/>
              <a:r>
                <a:rPr lang="en-US">
                  <a:latin typeface="Times New Roman" charset="0"/>
                </a:rPr>
                <a:t>    4. Which side will be vertical?   ---One small side.</a:t>
              </a:r>
              <a:endParaRPr lang="en-US">
                <a:latin typeface="Times New Roman" charset="0"/>
              </a:endParaRPr>
            </a:p>
            <a:p>
              <a:pPr algn="ctr"/>
              <a:r>
                <a:rPr lang="en-US" b="1">
                  <a:solidFill>
                    <a:srgbClr val="CC0066"/>
                  </a:solidFill>
                  <a:latin typeface="Times New Roman" charset="0"/>
                </a:rPr>
                <a:t>    Hence begin with TV, draw rectangle below X-Y </a:t>
              </a:r>
              <a:endParaRPr lang="en-US" b="1">
                <a:solidFill>
                  <a:srgbClr val="CC0066"/>
                </a:solidFill>
                <a:latin typeface="Times New Roman" charset="0"/>
              </a:endParaRPr>
            </a:p>
            <a:p>
              <a:pPr algn="ctr"/>
              <a:r>
                <a:rPr lang="en-US" b="1">
                  <a:solidFill>
                    <a:srgbClr val="CC0066"/>
                  </a:solidFill>
                  <a:latin typeface="Times New Roman" charset="0"/>
                </a:rPr>
                <a:t>drawing one small side vertical.</a:t>
              </a:r>
              <a:endParaRPr lang="en-US" b="1">
                <a:solidFill>
                  <a:srgbClr val="CC0066"/>
                </a:solidFill>
                <a:latin typeface="Times New Roman" charset="0"/>
              </a:endParaRPr>
            </a:p>
          </p:txBody>
        </p:sp>
      </p:grpSp>
      <p:sp>
        <p:nvSpPr>
          <p:cNvPr id="10301" name="Line 61"/>
          <p:cNvSpPr>
            <a:spLocks noChangeShapeType="1"/>
          </p:cNvSpPr>
          <p:nvPr/>
        </p:nvSpPr>
        <p:spPr bwMode="auto">
          <a:xfrm flipV="1">
            <a:off x="6915150" y="4114800"/>
            <a:ext cx="0" cy="609600"/>
          </a:xfrm>
          <a:prstGeom prst="line">
            <a:avLst/>
          </a:prstGeom>
          <a:noFill/>
          <a:ln w="3175">
            <a:solidFill>
              <a:schemeClr val="folHlink"/>
            </a:solidFill>
            <a:round/>
          </a:ln>
        </p:spPr>
        <p:txBody>
          <a:bodyPr/>
          <a:lstStyle/>
          <a:p>
            <a:endParaRPr lang="en-IN"/>
          </a:p>
        </p:txBody>
      </p:sp>
      <p:sp>
        <p:nvSpPr>
          <p:cNvPr id="10302" name="Text Box 62"/>
          <p:cNvSpPr txBox="1">
            <a:spLocks noChangeArrowheads="1"/>
          </p:cNvSpPr>
          <p:nvPr/>
        </p:nvSpPr>
        <p:spPr bwMode="auto">
          <a:xfrm>
            <a:off x="1447800" y="2590800"/>
            <a:ext cx="1484313" cy="304800"/>
          </a:xfrm>
          <a:prstGeom prst="rect">
            <a:avLst/>
          </a:prstGeom>
          <a:noFill/>
          <a:ln w="9525">
            <a:noFill/>
            <a:miter lim="800000"/>
          </a:ln>
        </p:spPr>
        <p:txBody>
          <a:bodyPr wrap="none">
            <a:spAutoFit/>
          </a:bodyPr>
          <a:lstStyle/>
          <a:p>
            <a:pPr algn="ctr"/>
            <a:r>
              <a:rPr lang="en-US" sz="1400" b="1">
                <a:solidFill>
                  <a:srgbClr val="FF3300"/>
                </a:solidFill>
              </a:rPr>
              <a:t>Surface // to Hp</a:t>
            </a:r>
            <a:endParaRPr lang="en-US" sz="1400" b="1">
              <a:solidFill>
                <a:srgbClr val="FF3300"/>
              </a:solidFill>
            </a:endParaRPr>
          </a:p>
        </p:txBody>
      </p:sp>
      <p:sp>
        <p:nvSpPr>
          <p:cNvPr id="10303" name="Text Box 63"/>
          <p:cNvSpPr txBox="1">
            <a:spLocks noChangeArrowheads="1"/>
          </p:cNvSpPr>
          <p:nvPr/>
        </p:nvSpPr>
        <p:spPr bwMode="auto">
          <a:xfrm>
            <a:off x="3581400" y="2590800"/>
            <a:ext cx="2054225" cy="304800"/>
          </a:xfrm>
          <a:prstGeom prst="rect">
            <a:avLst/>
          </a:prstGeom>
          <a:noFill/>
          <a:ln w="9525">
            <a:noFill/>
            <a:miter lim="800000"/>
          </a:ln>
        </p:spPr>
        <p:txBody>
          <a:bodyPr wrap="none">
            <a:spAutoFit/>
          </a:bodyPr>
          <a:lstStyle/>
          <a:p>
            <a:pPr algn="ctr"/>
            <a:r>
              <a:rPr lang="en-US" sz="1400" b="1">
                <a:solidFill>
                  <a:srgbClr val="FF3300"/>
                </a:solidFill>
              </a:rPr>
              <a:t>Surface inclined to Hp</a:t>
            </a:r>
            <a:endParaRPr lang="en-US" sz="1400" b="1">
              <a:solidFill>
                <a:srgbClr val="FF3300"/>
              </a:solidFill>
            </a:endParaRPr>
          </a:p>
        </p:txBody>
      </p:sp>
      <p:sp>
        <p:nvSpPr>
          <p:cNvPr id="10304" name="Text Box 64"/>
          <p:cNvSpPr txBox="1">
            <a:spLocks noChangeArrowheads="1"/>
          </p:cNvSpPr>
          <p:nvPr/>
        </p:nvSpPr>
        <p:spPr bwMode="auto">
          <a:xfrm>
            <a:off x="7832725" y="4648200"/>
            <a:ext cx="852488" cy="730250"/>
          </a:xfrm>
          <a:prstGeom prst="rect">
            <a:avLst/>
          </a:prstGeom>
          <a:noFill/>
          <a:ln w="9525">
            <a:noFill/>
            <a:miter lim="800000"/>
          </a:ln>
        </p:spPr>
        <p:txBody>
          <a:bodyPr wrap="none">
            <a:spAutoFit/>
          </a:bodyPr>
          <a:lstStyle/>
          <a:p>
            <a:pPr algn="ctr"/>
            <a:r>
              <a:rPr lang="en-US" sz="1400" b="1">
                <a:solidFill>
                  <a:srgbClr val="FF3300"/>
                </a:solidFill>
              </a:rPr>
              <a:t>Side </a:t>
            </a:r>
            <a:endParaRPr lang="en-US" sz="1400" b="1">
              <a:solidFill>
                <a:srgbClr val="FF3300"/>
              </a:solidFill>
            </a:endParaRPr>
          </a:p>
          <a:p>
            <a:pPr algn="ctr"/>
            <a:r>
              <a:rPr lang="en-US" sz="1400" b="1">
                <a:solidFill>
                  <a:srgbClr val="FF3300"/>
                </a:solidFill>
              </a:rPr>
              <a:t>Inclined</a:t>
            </a:r>
            <a:endParaRPr lang="en-US" sz="1400" b="1">
              <a:solidFill>
                <a:srgbClr val="FF3300"/>
              </a:solidFill>
            </a:endParaRPr>
          </a:p>
          <a:p>
            <a:pPr algn="ctr"/>
            <a:r>
              <a:rPr lang="en-US" sz="1400" b="1">
                <a:solidFill>
                  <a:srgbClr val="FF3300"/>
                </a:solidFill>
              </a:rPr>
              <a:t> to Vp</a:t>
            </a:r>
            <a:endParaRPr lang="en-US" sz="1400" b="1">
              <a:solidFill>
                <a:srgbClr val="FF3300"/>
              </a:solidFill>
            </a:endParaRPr>
          </a:p>
        </p:txBody>
      </p:sp>
      <p:grpSp>
        <p:nvGrpSpPr>
          <p:cNvPr id="4" name="Group 65"/>
          <p:cNvGrpSpPr/>
          <p:nvPr/>
        </p:nvGrpSpPr>
        <p:grpSpPr bwMode="auto">
          <a:xfrm>
            <a:off x="8016875" y="46038"/>
            <a:ext cx="1096963" cy="182562"/>
            <a:chOff x="5050" y="29"/>
            <a:chExt cx="691" cy="115"/>
          </a:xfrm>
        </p:grpSpPr>
        <p:sp>
          <p:nvSpPr>
            <p:cNvPr id="18494" name="AutoShape 66">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8495" name="AutoShape 67">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8496" name="AutoShape 68">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8497" name="AutoShape 69">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8498" name="AutoShape 70">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8499" name="AutoShape 71">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8" fill="hold" grpId="0" nodeType="clickEffect">
                                  <p:stCondLst>
                                    <p:cond delay="0"/>
                                  </p:stCondLst>
                                  <p:childTnLst>
                                    <p:set>
                                      <p:cBhvr>
                                        <p:cTn id="18" dur="1" fill="hold">
                                          <p:stCondLst>
                                            <p:cond delay="0"/>
                                          </p:stCondLst>
                                        </p:cTn>
                                        <p:tgtEl>
                                          <p:spTgt spid="10242"/>
                                        </p:tgtEl>
                                        <p:attrNameLst>
                                          <p:attrName>style.visibility</p:attrName>
                                        </p:attrNameLst>
                                      </p:cBhvr>
                                      <p:to>
                                        <p:strVal val="visible"/>
                                      </p:to>
                                    </p:set>
                                    <p:anim calcmode="lin" valueType="num">
                                      <p:cBhvr>
                                        <p:cTn id="19" dur="500" fill="hold"/>
                                        <p:tgtEl>
                                          <p:spTgt spid="10242"/>
                                        </p:tgtEl>
                                        <p:attrNameLst>
                                          <p:attrName>ppt_x</p:attrName>
                                        </p:attrNameLst>
                                      </p:cBhvr>
                                      <p:tavLst>
                                        <p:tav tm="0">
                                          <p:val>
                                            <p:strVal val="#ppt_x-#ppt_w/2"/>
                                          </p:val>
                                        </p:tav>
                                        <p:tav tm="100000">
                                          <p:val>
                                            <p:strVal val="#ppt_x"/>
                                          </p:val>
                                        </p:tav>
                                      </p:tavLst>
                                    </p:anim>
                                    <p:anim calcmode="lin" valueType="num">
                                      <p:cBhvr>
                                        <p:cTn id="20" dur="500" fill="hold"/>
                                        <p:tgtEl>
                                          <p:spTgt spid="10242"/>
                                        </p:tgtEl>
                                        <p:attrNameLst>
                                          <p:attrName>ppt_y</p:attrName>
                                        </p:attrNameLst>
                                      </p:cBhvr>
                                      <p:tavLst>
                                        <p:tav tm="0">
                                          <p:val>
                                            <p:strVal val="#ppt_y"/>
                                          </p:val>
                                        </p:tav>
                                        <p:tav tm="100000">
                                          <p:val>
                                            <p:strVal val="#ppt_y"/>
                                          </p:val>
                                        </p:tav>
                                      </p:tavLst>
                                    </p:anim>
                                    <p:anim calcmode="lin" valueType="num">
                                      <p:cBhvr>
                                        <p:cTn id="21" dur="500" fill="hold"/>
                                        <p:tgtEl>
                                          <p:spTgt spid="10242"/>
                                        </p:tgtEl>
                                        <p:attrNameLst>
                                          <p:attrName>ppt_w</p:attrName>
                                        </p:attrNameLst>
                                      </p:cBhvr>
                                      <p:tavLst>
                                        <p:tav tm="0">
                                          <p:val>
                                            <p:fltVal val="0"/>
                                          </p:val>
                                        </p:tav>
                                        <p:tav tm="100000">
                                          <p:val>
                                            <p:strVal val="#ppt_w"/>
                                          </p:val>
                                        </p:tav>
                                      </p:tavLst>
                                    </p:anim>
                                    <p:anim calcmode="lin" valueType="num">
                                      <p:cBhvr>
                                        <p:cTn id="22" dur="500" fill="hold"/>
                                        <p:tgtEl>
                                          <p:spTgt spid="10242"/>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0243"/>
                                        </p:tgtEl>
                                        <p:attrNameLst>
                                          <p:attrName>style.visibility</p:attrName>
                                        </p:attrNameLst>
                                      </p:cBhvr>
                                      <p:to>
                                        <p:strVal val="visible"/>
                                      </p:to>
                                    </p:set>
                                    <p:anim calcmode="lin" valueType="num">
                                      <p:cBhvr additive="base">
                                        <p:cTn id="27" dur="500" fill="hold"/>
                                        <p:tgtEl>
                                          <p:spTgt spid="10243"/>
                                        </p:tgtEl>
                                        <p:attrNameLst>
                                          <p:attrName>ppt_x</p:attrName>
                                        </p:attrNameLst>
                                      </p:cBhvr>
                                      <p:tavLst>
                                        <p:tav tm="0">
                                          <p:val>
                                            <p:strVal val="0-#ppt_w/2"/>
                                          </p:val>
                                        </p:tav>
                                        <p:tav tm="100000">
                                          <p:val>
                                            <p:strVal val="#ppt_x"/>
                                          </p:val>
                                        </p:tav>
                                      </p:tavLst>
                                    </p:anim>
                                    <p:anim calcmode="lin" valueType="num">
                                      <p:cBhvr additive="base">
                                        <p:cTn id="28" dur="500" fill="hold"/>
                                        <p:tgtEl>
                                          <p:spTgt spid="1024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0244"/>
                                        </p:tgtEl>
                                        <p:attrNameLst>
                                          <p:attrName>style.visibility</p:attrName>
                                        </p:attrNameLst>
                                      </p:cBhvr>
                                      <p:to>
                                        <p:strVal val="visible"/>
                                      </p:to>
                                    </p:set>
                                    <p:anim calcmode="lin" valueType="num">
                                      <p:cBhvr additive="base">
                                        <p:cTn id="33" dur="500" fill="hold"/>
                                        <p:tgtEl>
                                          <p:spTgt spid="10244"/>
                                        </p:tgtEl>
                                        <p:attrNameLst>
                                          <p:attrName>ppt_x</p:attrName>
                                        </p:attrNameLst>
                                      </p:cBhvr>
                                      <p:tavLst>
                                        <p:tav tm="0">
                                          <p:val>
                                            <p:strVal val="0-#ppt_w/2"/>
                                          </p:val>
                                        </p:tav>
                                        <p:tav tm="100000">
                                          <p:val>
                                            <p:strVal val="#ppt_x"/>
                                          </p:val>
                                        </p:tav>
                                      </p:tavLst>
                                    </p:anim>
                                    <p:anim calcmode="lin" valueType="num">
                                      <p:cBhvr additive="base">
                                        <p:cTn id="34" dur="500" fill="hold"/>
                                        <p:tgtEl>
                                          <p:spTgt spid="10244"/>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10245"/>
                                        </p:tgtEl>
                                        <p:attrNameLst>
                                          <p:attrName>style.visibility</p:attrName>
                                        </p:attrNameLst>
                                      </p:cBhvr>
                                      <p:to>
                                        <p:strVal val="visible"/>
                                      </p:to>
                                    </p:set>
                                    <p:anim calcmode="lin" valueType="num">
                                      <p:cBhvr>
                                        <p:cTn id="39" dur="500" fill="hold"/>
                                        <p:tgtEl>
                                          <p:spTgt spid="10245"/>
                                        </p:tgtEl>
                                        <p:attrNameLst>
                                          <p:attrName>ppt_x</p:attrName>
                                        </p:attrNameLst>
                                      </p:cBhvr>
                                      <p:tavLst>
                                        <p:tav tm="0">
                                          <p:val>
                                            <p:strVal val="#ppt_x-#ppt_w/2"/>
                                          </p:val>
                                        </p:tav>
                                        <p:tav tm="100000">
                                          <p:val>
                                            <p:strVal val="#ppt_x"/>
                                          </p:val>
                                        </p:tav>
                                      </p:tavLst>
                                    </p:anim>
                                    <p:anim calcmode="lin" valueType="num">
                                      <p:cBhvr>
                                        <p:cTn id="40" dur="500" fill="hold"/>
                                        <p:tgtEl>
                                          <p:spTgt spid="10245"/>
                                        </p:tgtEl>
                                        <p:attrNameLst>
                                          <p:attrName>ppt_y</p:attrName>
                                        </p:attrNameLst>
                                      </p:cBhvr>
                                      <p:tavLst>
                                        <p:tav tm="0">
                                          <p:val>
                                            <p:strVal val="#ppt_y"/>
                                          </p:val>
                                        </p:tav>
                                        <p:tav tm="100000">
                                          <p:val>
                                            <p:strVal val="#ppt_y"/>
                                          </p:val>
                                        </p:tav>
                                      </p:tavLst>
                                    </p:anim>
                                    <p:anim calcmode="lin" valueType="num">
                                      <p:cBhvr>
                                        <p:cTn id="41" dur="500" fill="hold"/>
                                        <p:tgtEl>
                                          <p:spTgt spid="10245"/>
                                        </p:tgtEl>
                                        <p:attrNameLst>
                                          <p:attrName>ppt_w</p:attrName>
                                        </p:attrNameLst>
                                      </p:cBhvr>
                                      <p:tavLst>
                                        <p:tav tm="0">
                                          <p:val>
                                            <p:fltVal val="0"/>
                                          </p:val>
                                        </p:tav>
                                        <p:tav tm="100000">
                                          <p:val>
                                            <p:strVal val="#ppt_w"/>
                                          </p:val>
                                        </p:tav>
                                      </p:tavLst>
                                    </p:anim>
                                    <p:anim calcmode="lin" valueType="num">
                                      <p:cBhvr>
                                        <p:cTn id="42" dur="500" fill="hold"/>
                                        <p:tgtEl>
                                          <p:spTgt spid="10245"/>
                                        </p:tgtEl>
                                        <p:attrNameLst>
                                          <p:attrName>ppt_h</p:attrName>
                                        </p:attrNameLst>
                                      </p:cBhvr>
                                      <p:tavLst>
                                        <p:tav tm="0">
                                          <p:val>
                                            <p:strVal val="#ppt_h"/>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10246"/>
                                        </p:tgtEl>
                                        <p:attrNameLst>
                                          <p:attrName>style.visibility</p:attrName>
                                        </p:attrNameLst>
                                      </p:cBhvr>
                                      <p:to>
                                        <p:strVal val="visible"/>
                                      </p:to>
                                    </p:set>
                                    <p:anim calcmode="lin" valueType="num">
                                      <p:cBhvr additive="base">
                                        <p:cTn id="47" dur="500" fill="hold"/>
                                        <p:tgtEl>
                                          <p:spTgt spid="10246"/>
                                        </p:tgtEl>
                                        <p:attrNameLst>
                                          <p:attrName>ppt_x</p:attrName>
                                        </p:attrNameLst>
                                      </p:cBhvr>
                                      <p:tavLst>
                                        <p:tav tm="0">
                                          <p:val>
                                            <p:strVal val="0-#ppt_w/2"/>
                                          </p:val>
                                        </p:tav>
                                        <p:tav tm="100000">
                                          <p:val>
                                            <p:strVal val="#ppt_x"/>
                                          </p:val>
                                        </p:tav>
                                      </p:tavLst>
                                    </p:anim>
                                    <p:anim calcmode="lin" valueType="num">
                                      <p:cBhvr additive="base">
                                        <p:cTn id="48" dur="500" fill="hold"/>
                                        <p:tgtEl>
                                          <p:spTgt spid="10246"/>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0247"/>
                                        </p:tgtEl>
                                        <p:attrNameLst>
                                          <p:attrName>style.visibility</p:attrName>
                                        </p:attrNameLst>
                                      </p:cBhvr>
                                      <p:to>
                                        <p:strVal val="visible"/>
                                      </p:to>
                                    </p:set>
                                    <p:anim calcmode="lin" valueType="num">
                                      <p:cBhvr additive="base">
                                        <p:cTn id="53" dur="500" fill="hold"/>
                                        <p:tgtEl>
                                          <p:spTgt spid="10247"/>
                                        </p:tgtEl>
                                        <p:attrNameLst>
                                          <p:attrName>ppt_x</p:attrName>
                                        </p:attrNameLst>
                                      </p:cBhvr>
                                      <p:tavLst>
                                        <p:tav tm="0">
                                          <p:val>
                                            <p:strVal val="0-#ppt_w/2"/>
                                          </p:val>
                                        </p:tav>
                                        <p:tav tm="100000">
                                          <p:val>
                                            <p:strVal val="#ppt_x"/>
                                          </p:val>
                                        </p:tav>
                                      </p:tavLst>
                                    </p:anim>
                                    <p:anim calcmode="lin" valueType="num">
                                      <p:cBhvr additive="base">
                                        <p:cTn id="54" dur="500" fill="hold"/>
                                        <p:tgtEl>
                                          <p:spTgt spid="10247"/>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0248"/>
                                        </p:tgtEl>
                                        <p:attrNameLst>
                                          <p:attrName>style.visibility</p:attrName>
                                        </p:attrNameLst>
                                      </p:cBhvr>
                                      <p:to>
                                        <p:strVal val="visible"/>
                                      </p:to>
                                    </p:set>
                                    <p:anim calcmode="lin" valueType="num">
                                      <p:cBhvr additive="base">
                                        <p:cTn id="59" dur="500" fill="hold"/>
                                        <p:tgtEl>
                                          <p:spTgt spid="10248"/>
                                        </p:tgtEl>
                                        <p:attrNameLst>
                                          <p:attrName>ppt_x</p:attrName>
                                        </p:attrNameLst>
                                      </p:cBhvr>
                                      <p:tavLst>
                                        <p:tav tm="0">
                                          <p:val>
                                            <p:strVal val="0-#ppt_w/2"/>
                                          </p:val>
                                        </p:tav>
                                        <p:tav tm="100000">
                                          <p:val>
                                            <p:strVal val="#ppt_x"/>
                                          </p:val>
                                        </p:tav>
                                      </p:tavLst>
                                    </p:anim>
                                    <p:anim calcmode="lin" valueType="num">
                                      <p:cBhvr additive="base">
                                        <p:cTn id="60" dur="500" fill="hold"/>
                                        <p:tgtEl>
                                          <p:spTgt spid="10248"/>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10249"/>
                                        </p:tgtEl>
                                        <p:attrNameLst>
                                          <p:attrName>style.visibility</p:attrName>
                                        </p:attrNameLst>
                                      </p:cBhvr>
                                      <p:to>
                                        <p:strVal val="visible"/>
                                      </p:to>
                                    </p:set>
                                    <p:anim calcmode="lin" valueType="num">
                                      <p:cBhvr additive="base">
                                        <p:cTn id="65" dur="500" fill="hold"/>
                                        <p:tgtEl>
                                          <p:spTgt spid="10249"/>
                                        </p:tgtEl>
                                        <p:attrNameLst>
                                          <p:attrName>ppt_x</p:attrName>
                                        </p:attrNameLst>
                                      </p:cBhvr>
                                      <p:tavLst>
                                        <p:tav tm="0">
                                          <p:val>
                                            <p:strVal val="0-#ppt_w/2"/>
                                          </p:val>
                                        </p:tav>
                                        <p:tav tm="100000">
                                          <p:val>
                                            <p:strVal val="#ppt_x"/>
                                          </p:val>
                                        </p:tav>
                                      </p:tavLst>
                                    </p:anim>
                                    <p:anim calcmode="lin" valueType="num">
                                      <p:cBhvr additive="base">
                                        <p:cTn id="66" dur="500" fill="hold"/>
                                        <p:tgtEl>
                                          <p:spTgt spid="10249"/>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17" presetClass="entr" presetSubtype="4" fill="hold" grpId="0" nodeType="clickEffect">
                                  <p:stCondLst>
                                    <p:cond delay="0"/>
                                  </p:stCondLst>
                                  <p:childTnLst>
                                    <p:set>
                                      <p:cBhvr>
                                        <p:cTn id="70" dur="1" fill="hold">
                                          <p:stCondLst>
                                            <p:cond delay="0"/>
                                          </p:stCondLst>
                                        </p:cTn>
                                        <p:tgtEl>
                                          <p:spTgt spid="10250"/>
                                        </p:tgtEl>
                                        <p:attrNameLst>
                                          <p:attrName>style.visibility</p:attrName>
                                        </p:attrNameLst>
                                      </p:cBhvr>
                                      <p:to>
                                        <p:strVal val="visible"/>
                                      </p:to>
                                    </p:set>
                                    <p:anim calcmode="lin" valueType="num">
                                      <p:cBhvr>
                                        <p:cTn id="71" dur="500" fill="hold"/>
                                        <p:tgtEl>
                                          <p:spTgt spid="10250"/>
                                        </p:tgtEl>
                                        <p:attrNameLst>
                                          <p:attrName>ppt_x</p:attrName>
                                        </p:attrNameLst>
                                      </p:cBhvr>
                                      <p:tavLst>
                                        <p:tav tm="0">
                                          <p:val>
                                            <p:strVal val="#ppt_x"/>
                                          </p:val>
                                        </p:tav>
                                        <p:tav tm="100000">
                                          <p:val>
                                            <p:strVal val="#ppt_x"/>
                                          </p:val>
                                        </p:tav>
                                      </p:tavLst>
                                    </p:anim>
                                    <p:anim calcmode="lin" valueType="num">
                                      <p:cBhvr>
                                        <p:cTn id="72" dur="500" fill="hold"/>
                                        <p:tgtEl>
                                          <p:spTgt spid="10250"/>
                                        </p:tgtEl>
                                        <p:attrNameLst>
                                          <p:attrName>ppt_y</p:attrName>
                                        </p:attrNameLst>
                                      </p:cBhvr>
                                      <p:tavLst>
                                        <p:tav tm="0">
                                          <p:val>
                                            <p:strVal val="#ppt_y+#ppt_h/2"/>
                                          </p:val>
                                        </p:tav>
                                        <p:tav tm="100000">
                                          <p:val>
                                            <p:strVal val="#ppt_y"/>
                                          </p:val>
                                        </p:tav>
                                      </p:tavLst>
                                    </p:anim>
                                    <p:anim calcmode="lin" valueType="num">
                                      <p:cBhvr>
                                        <p:cTn id="73" dur="500" fill="hold"/>
                                        <p:tgtEl>
                                          <p:spTgt spid="10250"/>
                                        </p:tgtEl>
                                        <p:attrNameLst>
                                          <p:attrName>ppt_w</p:attrName>
                                        </p:attrNameLst>
                                      </p:cBhvr>
                                      <p:tavLst>
                                        <p:tav tm="0">
                                          <p:val>
                                            <p:strVal val="#ppt_w"/>
                                          </p:val>
                                        </p:tav>
                                        <p:tav tm="100000">
                                          <p:val>
                                            <p:strVal val="#ppt_w"/>
                                          </p:val>
                                        </p:tav>
                                      </p:tavLst>
                                    </p:anim>
                                    <p:anim calcmode="lin" valueType="num">
                                      <p:cBhvr>
                                        <p:cTn id="74" dur="500" fill="hold"/>
                                        <p:tgtEl>
                                          <p:spTgt spid="10250"/>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8" fill="hold" grpId="0" nodeType="clickEffect">
                                  <p:stCondLst>
                                    <p:cond delay="0"/>
                                  </p:stCondLst>
                                  <p:childTnLst>
                                    <p:set>
                                      <p:cBhvr>
                                        <p:cTn id="78" dur="1" fill="hold">
                                          <p:stCondLst>
                                            <p:cond delay="0"/>
                                          </p:stCondLst>
                                        </p:cTn>
                                        <p:tgtEl>
                                          <p:spTgt spid="10251"/>
                                        </p:tgtEl>
                                        <p:attrNameLst>
                                          <p:attrName>style.visibility</p:attrName>
                                        </p:attrNameLst>
                                      </p:cBhvr>
                                      <p:to>
                                        <p:strVal val="visible"/>
                                      </p:to>
                                    </p:set>
                                    <p:anim calcmode="lin" valueType="num">
                                      <p:cBhvr>
                                        <p:cTn id="79" dur="500" fill="hold"/>
                                        <p:tgtEl>
                                          <p:spTgt spid="10251"/>
                                        </p:tgtEl>
                                        <p:attrNameLst>
                                          <p:attrName>ppt_x</p:attrName>
                                        </p:attrNameLst>
                                      </p:cBhvr>
                                      <p:tavLst>
                                        <p:tav tm="0">
                                          <p:val>
                                            <p:strVal val="#ppt_x-#ppt_w/2"/>
                                          </p:val>
                                        </p:tav>
                                        <p:tav tm="100000">
                                          <p:val>
                                            <p:strVal val="#ppt_x"/>
                                          </p:val>
                                        </p:tav>
                                      </p:tavLst>
                                    </p:anim>
                                    <p:anim calcmode="lin" valueType="num">
                                      <p:cBhvr>
                                        <p:cTn id="80" dur="500" fill="hold"/>
                                        <p:tgtEl>
                                          <p:spTgt spid="10251"/>
                                        </p:tgtEl>
                                        <p:attrNameLst>
                                          <p:attrName>ppt_y</p:attrName>
                                        </p:attrNameLst>
                                      </p:cBhvr>
                                      <p:tavLst>
                                        <p:tav tm="0">
                                          <p:val>
                                            <p:strVal val="#ppt_y"/>
                                          </p:val>
                                        </p:tav>
                                        <p:tav tm="100000">
                                          <p:val>
                                            <p:strVal val="#ppt_y"/>
                                          </p:val>
                                        </p:tav>
                                      </p:tavLst>
                                    </p:anim>
                                    <p:anim calcmode="lin" valueType="num">
                                      <p:cBhvr>
                                        <p:cTn id="81" dur="500" fill="hold"/>
                                        <p:tgtEl>
                                          <p:spTgt spid="10251"/>
                                        </p:tgtEl>
                                        <p:attrNameLst>
                                          <p:attrName>ppt_w</p:attrName>
                                        </p:attrNameLst>
                                      </p:cBhvr>
                                      <p:tavLst>
                                        <p:tav tm="0">
                                          <p:val>
                                            <p:fltVal val="0"/>
                                          </p:val>
                                        </p:tav>
                                        <p:tav tm="100000">
                                          <p:val>
                                            <p:strVal val="#ppt_w"/>
                                          </p:val>
                                        </p:tav>
                                      </p:tavLst>
                                    </p:anim>
                                    <p:anim calcmode="lin" valueType="num">
                                      <p:cBhvr>
                                        <p:cTn id="82" dur="500" fill="hold"/>
                                        <p:tgtEl>
                                          <p:spTgt spid="10251"/>
                                        </p:tgtEl>
                                        <p:attrNameLst>
                                          <p:attrName>ppt_h</p:attrName>
                                        </p:attrNameLst>
                                      </p:cBhvr>
                                      <p:tavLst>
                                        <p:tav tm="0">
                                          <p:val>
                                            <p:strVal val="#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8" fill="hold" grpId="0" nodeType="clickEffect">
                                  <p:stCondLst>
                                    <p:cond delay="0"/>
                                  </p:stCondLst>
                                  <p:childTnLst>
                                    <p:set>
                                      <p:cBhvr>
                                        <p:cTn id="86" dur="1" fill="hold">
                                          <p:stCondLst>
                                            <p:cond delay="0"/>
                                          </p:stCondLst>
                                        </p:cTn>
                                        <p:tgtEl>
                                          <p:spTgt spid="10252"/>
                                        </p:tgtEl>
                                        <p:attrNameLst>
                                          <p:attrName>style.visibility</p:attrName>
                                        </p:attrNameLst>
                                      </p:cBhvr>
                                      <p:to>
                                        <p:strVal val="visible"/>
                                      </p:to>
                                    </p:set>
                                    <p:anim calcmode="lin" valueType="num">
                                      <p:cBhvr>
                                        <p:cTn id="87" dur="500" fill="hold"/>
                                        <p:tgtEl>
                                          <p:spTgt spid="10252"/>
                                        </p:tgtEl>
                                        <p:attrNameLst>
                                          <p:attrName>ppt_x</p:attrName>
                                        </p:attrNameLst>
                                      </p:cBhvr>
                                      <p:tavLst>
                                        <p:tav tm="0">
                                          <p:val>
                                            <p:strVal val="#ppt_x-#ppt_w/2"/>
                                          </p:val>
                                        </p:tav>
                                        <p:tav tm="100000">
                                          <p:val>
                                            <p:strVal val="#ppt_x"/>
                                          </p:val>
                                        </p:tav>
                                      </p:tavLst>
                                    </p:anim>
                                    <p:anim calcmode="lin" valueType="num">
                                      <p:cBhvr>
                                        <p:cTn id="88" dur="500" fill="hold"/>
                                        <p:tgtEl>
                                          <p:spTgt spid="10252"/>
                                        </p:tgtEl>
                                        <p:attrNameLst>
                                          <p:attrName>ppt_y</p:attrName>
                                        </p:attrNameLst>
                                      </p:cBhvr>
                                      <p:tavLst>
                                        <p:tav tm="0">
                                          <p:val>
                                            <p:strVal val="#ppt_y"/>
                                          </p:val>
                                        </p:tav>
                                        <p:tav tm="100000">
                                          <p:val>
                                            <p:strVal val="#ppt_y"/>
                                          </p:val>
                                        </p:tav>
                                      </p:tavLst>
                                    </p:anim>
                                    <p:anim calcmode="lin" valueType="num">
                                      <p:cBhvr>
                                        <p:cTn id="89" dur="500" fill="hold"/>
                                        <p:tgtEl>
                                          <p:spTgt spid="10252"/>
                                        </p:tgtEl>
                                        <p:attrNameLst>
                                          <p:attrName>ppt_w</p:attrName>
                                        </p:attrNameLst>
                                      </p:cBhvr>
                                      <p:tavLst>
                                        <p:tav tm="0">
                                          <p:val>
                                            <p:fltVal val="0"/>
                                          </p:val>
                                        </p:tav>
                                        <p:tav tm="100000">
                                          <p:val>
                                            <p:strVal val="#ppt_w"/>
                                          </p:val>
                                        </p:tav>
                                      </p:tavLst>
                                    </p:anim>
                                    <p:anim calcmode="lin" valueType="num">
                                      <p:cBhvr>
                                        <p:cTn id="90" dur="500" fill="hold"/>
                                        <p:tgtEl>
                                          <p:spTgt spid="10252"/>
                                        </p:tgtEl>
                                        <p:attrNameLst>
                                          <p:attrName>ppt_h</p:attrName>
                                        </p:attrNameLst>
                                      </p:cBhvr>
                                      <p:tavLst>
                                        <p:tav tm="0">
                                          <p:val>
                                            <p:strVal val="#ppt_h"/>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16" fill="hold" grpId="0" nodeType="clickEffect">
                                  <p:stCondLst>
                                    <p:cond delay="0"/>
                                  </p:stCondLst>
                                  <p:childTnLst>
                                    <p:set>
                                      <p:cBhvr>
                                        <p:cTn id="94" dur="1" fill="hold">
                                          <p:stCondLst>
                                            <p:cond delay="0"/>
                                          </p:stCondLst>
                                        </p:cTn>
                                        <p:tgtEl>
                                          <p:spTgt spid="10302"/>
                                        </p:tgtEl>
                                        <p:attrNameLst>
                                          <p:attrName>style.visibility</p:attrName>
                                        </p:attrNameLst>
                                      </p:cBhvr>
                                      <p:to>
                                        <p:strVal val="visible"/>
                                      </p:to>
                                    </p:set>
                                    <p:anim calcmode="lin" valueType="num">
                                      <p:cBhvr>
                                        <p:cTn id="95" dur="500" fill="hold"/>
                                        <p:tgtEl>
                                          <p:spTgt spid="10302"/>
                                        </p:tgtEl>
                                        <p:attrNameLst>
                                          <p:attrName>ppt_w</p:attrName>
                                        </p:attrNameLst>
                                      </p:cBhvr>
                                      <p:tavLst>
                                        <p:tav tm="0">
                                          <p:val>
                                            <p:fltVal val="0"/>
                                          </p:val>
                                        </p:tav>
                                        <p:tav tm="100000">
                                          <p:val>
                                            <p:strVal val="#ppt_w"/>
                                          </p:val>
                                        </p:tav>
                                      </p:tavLst>
                                    </p:anim>
                                    <p:anim calcmode="lin" valueType="num">
                                      <p:cBhvr>
                                        <p:cTn id="96" dur="500" fill="hold"/>
                                        <p:tgtEl>
                                          <p:spTgt spid="10302"/>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1" fill="hold" grpId="0" nodeType="clickEffect">
                                  <p:stCondLst>
                                    <p:cond delay="0"/>
                                  </p:stCondLst>
                                  <p:childTnLst>
                                    <p:set>
                                      <p:cBhvr>
                                        <p:cTn id="100" dur="1" fill="hold">
                                          <p:stCondLst>
                                            <p:cond delay="0"/>
                                          </p:stCondLst>
                                        </p:cTn>
                                        <p:tgtEl>
                                          <p:spTgt spid="10285"/>
                                        </p:tgtEl>
                                        <p:attrNameLst>
                                          <p:attrName>style.visibility</p:attrName>
                                        </p:attrNameLst>
                                      </p:cBhvr>
                                      <p:to>
                                        <p:strVal val="visible"/>
                                      </p:to>
                                    </p:set>
                                    <p:anim calcmode="lin" valueType="num">
                                      <p:cBhvr additive="base">
                                        <p:cTn id="101" dur="500" fill="hold"/>
                                        <p:tgtEl>
                                          <p:spTgt spid="10285"/>
                                        </p:tgtEl>
                                        <p:attrNameLst>
                                          <p:attrName>ppt_x</p:attrName>
                                        </p:attrNameLst>
                                      </p:cBhvr>
                                      <p:tavLst>
                                        <p:tav tm="0">
                                          <p:val>
                                            <p:strVal val="#ppt_x"/>
                                          </p:val>
                                        </p:tav>
                                        <p:tav tm="100000">
                                          <p:val>
                                            <p:strVal val="#ppt_x"/>
                                          </p:val>
                                        </p:tav>
                                      </p:tavLst>
                                    </p:anim>
                                    <p:anim calcmode="lin" valueType="num">
                                      <p:cBhvr additive="base">
                                        <p:cTn id="102" dur="500" fill="hold"/>
                                        <p:tgtEl>
                                          <p:spTgt spid="10285"/>
                                        </p:tgtEl>
                                        <p:attrNameLst>
                                          <p:attrName>ppt_y</p:attrName>
                                        </p:attrNameLst>
                                      </p:cBhvr>
                                      <p:tavLst>
                                        <p:tav tm="0">
                                          <p:val>
                                            <p:strVal val="0-#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1" fill="hold" grpId="0" nodeType="clickEffect">
                                  <p:stCondLst>
                                    <p:cond delay="0"/>
                                  </p:stCondLst>
                                  <p:childTnLst>
                                    <p:set>
                                      <p:cBhvr>
                                        <p:cTn id="106" dur="1" fill="hold">
                                          <p:stCondLst>
                                            <p:cond delay="0"/>
                                          </p:stCondLst>
                                        </p:cTn>
                                        <p:tgtEl>
                                          <p:spTgt spid="10286"/>
                                        </p:tgtEl>
                                        <p:attrNameLst>
                                          <p:attrName>style.visibility</p:attrName>
                                        </p:attrNameLst>
                                      </p:cBhvr>
                                      <p:to>
                                        <p:strVal val="visible"/>
                                      </p:to>
                                    </p:set>
                                    <p:anim calcmode="lin" valueType="num">
                                      <p:cBhvr additive="base">
                                        <p:cTn id="107" dur="500" fill="hold"/>
                                        <p:tgtEl>
                                          <p:spTgt spid="10286"/>
                                        </p:tgtEl>
                                        <p:attrNameLst>
                                          <p:attrName>ppt_x</p:attrName>
                                        </p:attrNameLst>
                                      </p:cBhvr>
                                      <p:tavLst>
                                        <p:tav tm="0">
                                          <p:val>
                                            <p:strVal val="#ppt_x"/>
                                          </p:val>
                                        </p:tav>
                                        <p:tav tm="100000">
                                          <p:val>
                                            <p:strVal val="#ppt_x"/>
                                          </p:val>
                                        </p:tav>
                                      </p:tavLst>
                                    </p:anim>
                                    <p:anim calcmode="lin" valueType="num">
                                      <p:cBhvr additive="base">
                                        <p:cTn id="108" dur="500" fill="hold"/>
                                        <p:tgtEl>
                                          <p:spTgt spid="10286"/>
                                        </p:tgtEl>
                                        <p:attrNameLst>
                                          <p:attrName>ppt_y</p:attrName>
                                        </p:attrNameLst>
                                      </p:cBhvr>
                                      <p:tavLst>
                                        <p:tav tm="0">
                                          <p:val>
                                            <p:strVal val="0-#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1" fill="hold" grpId="0" nodeType="clickEffect">
                                  <p:stCondLst>
                                    <p:cond delay="0"/>
                                  </p:stCondLst>
                                  <p:childTnLst>
                                    <p:set>
                                      <p:cBhvr>
                                        <p:cTn id="112" dur="1" fill="hold">
                                          <p:stCondLst>
                                            <p:cond delay="0"/>
                                          </p:stCondLst>
                                        </p:cTn>
                                        <p:tgtEl>
                                          <p:spTgt spid="10255"/>
                                        </p:tgtEl>
                                        <p:attrNameLst>
                                          <p:attrName>style.visibility</p:attrName>
                                        </p:attrNameLst>
                                      </p:cBhvr>
                                      <p:to>
                                        <p:strVal val="visible"/>
                                      </p:to>
                                    </p:set>
                                    <p:anim calcmode="lin" valueType="num">
                                      <p:cBhvr additive="base">
                                        <p:cTn id="113" dur="500" fill="hold"/>
                                        <p:tgtEl>
                                          <p:spTgt spid="10255"/>
                                        </p:tgtEl>
                                        <p:attrNameLst>
                                          <p:attrName>ppt_x</p:attrName>
                                        </p:attrNameLst>
                                      </p:cBhvr>
                                      <p:tavLst>
                                        <p:tav tm="0">
                                          <p:val>
                                            <p:strVal val="#ppt_x"/>
                                          </p:val>
                                        </p:tav>
                                        <p:tav tm="100000">
                                          <p:val>
                                            <p:strVal val="#ppt_x"/>
                                          </p:val>
                                        </p:tav>
                                      </p:tavLst>
                                    </p:anim>
                                    <p:anim calcmode="lin" valueType="num">
                                      <p:cBhvr additive="base">
                                        <p:cTn id="114" dur="500" fill="hold"/>
                                        <p:tgtEl>
                                          <p:spTgt spid="10255"/>
                                        </p:tgtEl>
                                        <p:attrNameLst>
                                          <p:attrName>ppt_y</p:attrName>
                                        </p:attrNameLst>
                                      </p:cBhvr>
                                      <p:tavLst>
                                        <p:tav tm="0">
                                          <p:val>
                                            <p:strVal val="0-#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1" fill="hold" grpId="0" nodeType="clickEffect">
                                  <p:stCondLst>
                                    <p:cond delay="0"/>
                                  </p:stCondLst>
                                  <p:childTnLst>
                                    <p:set>
                                      <p:cBhvr>
                                        <p:cTn id="118" dur="1" fill="hold">
                                          <p:stCondLst>
                                            <p:cond delay="0"/>
                                          </p:stCondLst>
                                        </p:cTn>
                                        <p:tgtEl>
                                          <p:spTgt spid="10256"/>
                                        </p:tgtEl>
                                        <p:attrNameLst>
                                          <p:attrName>style.visibility</p:attrName>
                                        </p:attrNameLst>
                                      </p:cBhvr>
                                      <p:to>
                                        <p:strVal val="visible"/>
                                      </p:to>
                                    </p:set>
                                    <p:anim calcmode="lin" valueType="num">
                                      <p:cBhvr additive="base">
                                        <p:cTn id="119" dur="500" fill="hold"/>
                                        <p:tgtEl>
                                          <p:spTgt spid="10256"/>
                                        </p:tgtEl>
                                        <p:attrNameLst>
                                          <p:attrName>ppt_x</p:attrName>
                                        </p:attrNameLst>
                                      </p:cBhvr>
                                      <p:tavLst>
                                        <p:tav tm="0">
                                          <p:val>
                                            <p:strVal val="#ppt_x"/>
                                          </p:val>
                                        </p:tav>
                                        <p:tav tm="100000">
                                          <p:val>
                                            <p:strVal val="#ppt_x"/>
                                          </p:val>
                                        </p:tav>
                                      </p:tavLst>
                                    </p:anim>
                                    <p:anim calcmode="lin" valueType="num">
                                      <p:cBhvr additive="base">
                                        <p:cTn id="120" dur="500" fill="hold"/>
                                        <p:tgtEl>
                                          <p:spTgt spid="10256"/>
                                        </p:tgtEl>
                                        <p:attrNameLst>
                                          <p:attrName>ppt_y</p:attrName>
                                        </p:attrNameLst>
                                      </p:cBhvr>
                                      <p:tavLst>
                                        <p:tav tm="0">
                                          <p:val>
                                            <p:strVal val="0-#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4" fill="hold" grpId="0" nodeType="clickEffect">
                                  <p:stCondLst>
                                    <p:cond delay="0"/>
                                  </p:stCondLst>
                                  <p:childTnLst>
                                    <p:set>
                                      <p:cBhvr>
                                        <p:cTn id="124" dur="1" fill="hold">
                                          <p:stCondLst>
                                            <p:cond delay="0"/>
                                          </p:stCondLst>
                                        </p:cTn>
                                        <p:tgtEl>
                                          <p:spTgt spid="10257"/>
                                        </p:tgtEl>
                                        <p:attrNameLst>
                                          <p:attrName>style.visibility</p:attrName>
                                        </p:attrNameLst>
                                      </p:cBhvr>
                                      <p:to>
                                        <p:strVal val="visible"/>
                                      </p:to>
                                    </p:set>
                                    <p:anim calcmode="lin" valueType="num">
                                      <p:cBhvr>
                                        <p:cTn id="125" dur="500" fill="hold"/>
                                        <p:tgtEl>
                                          <p:spTgt spid="10257"/>
                                        </p:tgtEl>
                                        <p:attrNameLst>
                                          <p:attrName>ppt_x</p:attrName>
                                        </p:attrNameLst>
                                      </p:cBhvr>
                                      <p:tavLst>
                                        <p:tav tm="0">
                                          <p:val>
                                            <p:strVal val="#ppt_x"/>
                                          </p:val>
                                        </p:tav>
                                        <p:tav tm="100000">
                                          <p:val>
                                            <p:strVal val="#ppt_x"/>
                                          </p:val>
                                        </p:tav>
                                      </p:tavLst>
                                    </p:anim>
                                    <p:anim calcmode="lin" valueType="num">
                                      <p:cBhvr>
                                        <p:cTn id="126" dur="500" fill="hold"/>
                                        <p:tgtEl>
                                          <p:spTgt spid="10257"/>
                                        </p:tgtEl>
                                        <p:attrNameLst>
                                          <p:attrName>ppt_y</p:attrName>
                                        </p:attrNameLst>
                                      </p:cBhvr>
                                      <p:tavLst>
                                        <p:tav tm="0">
                                          <p:val>
                                            <p:strVal val="#ppt_y+#ppt_h/2"/>
                                          </p:val>
                                        </p:tav>
                                        <p:tav tm="100000">
                                          <p:val>
                                            <p:strVal val="#ppt_y"/>
                                          </p:val>
                                        </p:tav>
                                      </p:tavLst>
                                    </p:anim>
                                    <p:anim calcmode="lin" valueType="num">
                                      <p:cBhvr>
                                        <p:cTn id="127" dur="500" fill="hold"/>
                                        <p:tgtEl>
                                          <p:spTgt spid="10257"/>
                                        </p:tgtEl>
                                        <p:attrNameLst>
                                          <p:attrName>ppt_w</p:attrName>
                                        </p:attrNameLst>
                                      </p:cBhvr>
                                      <p:tavLst>
                                        <p:tav tm="0">
                                          <p:val>
                                            <p:strVal val="#ppt_w"/>
                                          </p:val>
                                        </p:tav>
                                        <p:tav tm="100000">
                                          <p:val>
                                            <p:strVal val="#ppt_w"/>
                                          </p:val>
                                        </p:tav>
                                      </p:tavLst>
                                    </p:anim>
                                    <p:anim calcmode="lin" valueType="num">
                                      <p:cBhvr>
                                        <p:cTn id="128" dur="500" fill="hold"/>
                                        <p:tgtEl>
                                          <p:spTgt spid="10257"/>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23" presetClass="entr" presetSubtype="16" fill="hold" grpId="0" nodeType="clickEffect">
                                  <p:stCondLst>
                                    <p:cond delay="0"/>
                                  </p:stCondLst>
                                  <p:childTnLst>
                                    <p:set>
                                      <p:cBhvr>
                                        <p:cTn id="132" dur="1" fill="hold">
                                          <p:stCondLst>
                                            <p:cond delay="0"/>
                                          </p:stCondLst>
                                        </p:cTn>
                                        <p:tgtEl>
                                          <p:spTgt spid="10303"/>
                                        </p:tgtEl>
                                        <p:attrNameLst>
                                          <p:attrName>style.visibility</p:attrName>
                                        </p:attrNameLst>
                                      </p:cBhvr>
                                      <p:to>
                                        <p:strVal val="visible"/>
                                      </p:to>
                                    </p:set>
                                    <p:anim calcmode="lin" valueType="num">
                                      <p:cBhvr>
                                        <p:cTn id="133" dur="500" fill="hold"/>
                                        <p:tgtEl>
                                          <p:spTgt spid="10303"/>
                                        </p:tgtEl>
                                        <p:attrNameLst>
                                          <p:attrName>ppt_w</p:attrName>
                                        </p:attrNameLst>
                                      </p:cBhvr>
                                      <p:tavLst>
                                        <p:tav tm="0">
                                          <p:val>
                                            <p:fltVal val="0"/>
                                          </p:val>
                                        </p:tav>
                                        <p:tav tm="100000">
                                          <p:val>
                                            <p:strVal val="#ppt_w"/>
                                          </p:val>
                                        </p:tav>
                                      </p:tavLst>
                                    </p:anim>
                                    <p:anim calcmode="lin" valueType="num">
                                      <p:cBhvr>
                                        <p:cTn id="134" dur="500" fill="hold"/>
                                        <p:tgtEl>
                                          <p:spTgt spid="10303"/>
                                        </p:tgtEl>
                                        <p:attrNameLst>
                                          <p:attrName>ppt_h</p:attrName>
                                        </p:attrNameLst>
                                      </p:cBhvr>
                                      <p:tavLst>
                                        <p:tav tm="0">
                                          <p:val>
                                            <p:fltVal val="0"/>
                                          </p:val>
                                        </p:tav>
                                        <p:tav tm="100000">
                                          <p:val>
                                            <p:strVal val="#ppt_h"/>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8" fill="hold" grpId="0" nodeType="clickEffect">
                                  <p:stCondLst>
                                    <p:cond delay="0"/>
                                  </p:stCondLst>
                                  <p:childTnLst>
                                    <p:set>
                                      <p:cBhvr>
                                        <p:cTn id="138" dur="1" fill="hold">
                                          <p:stCondLst>
                                            <p:cond delay="0"/>
                                          </p:stCondLst>
                                        </p:cTn>
                                        <p:tgtEl>
                                          <p:spTgt spid="10293"/>
                                        </p:tgtEl>
                                        <p:attrNameLst>
                                          <p:attrName>style.visibility</p:attrName>
                                        </p:attrNameLst>
                                      </p:cBhvr>
                                      <p:to>
                                        <p:strVal val="visible"/>
                                      </p:to>
                                    </p:set>
                                    <p:anim calcmode="lin" valueType="num">
                                      <p:cBhvr additive="base">
                                        <p:cTn id="139" dur="500" fill="hold"/>
                                        <p:tgtEl>
                                          <p:spTgt spid="10293"/>
                                        </p:tgtEl>
                                        <p:attrNameLst>
                                          <p:attrName>ppt_x</p:attrName>
                                        </p:attrNameLst>
                                      </p:cBhvr>
                                      <p:tavLst>
                                        <p:tav tm="0">
                                          <p:val>
                                            <p:strVal val="0-#ppt_w/2"/>
                                          </p:val>
                                        </p:tav>
                                        <p:tav tm="100000">
                                          <p:val>
                                            <p:strVal val="#ppt_x"/>
                                          </p:val>
                                        </p:tav>
                                      </p:tavLst>
                                    </p:anim>
                                    <p:anim calcmode="lin" valueType="num">
                                      <p:cBhvr additive="base">
                                        <p:cTn id="140" dur="500" fill="hold"/>
                                        <p:tgtEl>
                                          <p:spTgt spid="10293"/>
                                        </p:tgtEl>
                                        <p:attrNameLst>
                                          <p:attrName>ppt_y</p:attrName>
                                        </p:attrNameLst>
                                      </p:cBhvr>
                                      <p:tavLst>
                                        <p:tav tm="0">
                                          <p:val>
                                            <p:strVal val="#ppt_y"/>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1" fill="hold" grpId="0" nodeType="clickEffect">
                                  <p:stCondLst>
                                    <p:cond delay="0"/>
                                  </p:stCondLst>
                                  <p:childTnLst>
                                    <p:set>
                                      <p:cBhvr>
                                        <p:cTn id="144" dur="1" fill="hold">
                                          <p:stCondLst>
                                            <p:cond delay="0"/>
                                          </p:stCondLst>
                                        </p:cTn>
                                        <p:tgtEl>
                                          <p:spTgt spid="10253"/>
                                        </p:tgtEl>
                                        <p:attrNameLst>
                                          <p:attrName>style.visibility</p:attrName>
                                        </p:attrNameLst>
                                      </p:cBhvr>
                                      <p:to>
                                        <p:strVal val="visible"/>
                                      </p:to>
                                    </p:set>
                                    <p:anim calcmode="lin" valueType="num">
                                      <p:cBhvr additive="base">
                                        <p:cTn id="145" dur="500" fill="hold"/>
                                        <p:tgtEl>
                                          <p:spTgt spid="10253"/>
                                        </p:tgtEl>
                                        <p:attrNameLst>
                                          <p:attrName>ppt_x</p:attrName>
                                        </p:attrNameLst>
                                      </p:cBhvr>
                                      <p:tavLst>
                                        <p:tav tm="0">
                                          <p:val>
                                            <p:strVal val="#ppt_x"/>
                                          </p:val>
                                        </p:tav>
                                        <p:tav tm="100000">
                                          <p:val>
                                            <p:strVal val="#ppt_x"/>
                                          </p:val>
                                        </p:tav>
                                      </p:tavLst>
                                    </p:anim>
                                    <p:anim calcmode="lin" valueType="num">
                                      <p:cBhvr additive="base">
                                        <p:cTn id="146" dur="500" fill="hold"/>
                                        <p:tgtEl>
                                          <p:spTgt spid="10253"/>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1" fill="hold" grpId="0" nodeType="clickEffect">
                                  <p:stCondLst>
                                    <p:cond delay="0"/>
                                  </p:stCondLst>
                                  <p:childTnLst>
                                    <p:set>
                                      <p:cBhvr>
                                        <p:cTn id="150" dur="1" fill="hold">
                                          <p:stCondLst>
                                            <p:cond delay="0"/>
                                          </p:stCondLst>
                                        </p:cTn>
                                        <p:tgtEl>
                                          <p:spTgt spid="10254"/>
                                        </p:tgtEl>
                                        <p:attrNameLst>
                                          <p:attrName>style.visibility</p:attrName>
                                        </p:attrNameLst>
                                      </p:cBhvr>
                                      <p:to>
                                        <p:strVal val="visible"/>
                                      </p:to>
                                    </p:set>
                                    <p:anim calcmode="lin" valueType="num">
                                      <p:cBhvr additive="base">
                                        <p:cTn id="151" dur="500" fill="hold"/>
                                        <p:tgtEl>
                                          <p:spTgt spid="10254"/>
                                        </p:tgtEl>
                                        <p:attrNameLst>
                                          <p:attrName>ppt_x</p:attrName>
                                        </p:attrNameLst>
                                      </p:cBhvr>
                                      <p:tavLst>
                                        <p:tav tm="0">
                                          <p:val>
                                            <p:strVal val="#ppt_x"/>
                                          </p:val>
                                        </p:tav>
                                        <p:tav tm="100000">
                                          <p:val>
                                            <p:strVal val="#ppt_x"/>
                                          </p:val>
                                        </p:tav>
                                      </p:tavLst>
                                    </p:anim>
                                    <p:anim calcmode="lin" valueType="num">
                                      <p:cBhvr additive="base">
                                        <p:cTn id="152" dur="500" fill="hold"/>
                                        <p:tgtEl>
                                          <p:spTgt spid="10254"/>
                                        </p:tgtEl>
                                        <p:attrNameLst>
                                          <p:attrName>ppt_y</p:attrName>
                                        </p:attrNameLst>
                                      </p:cBhvr>
                                      <p:tavLst>
                                        <p:tav tm="0">
                                          <p:val>
                                            <p:strVal val="0-#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1" fill="hold" grpId="0" nodeType="clickEffect">
                                  <p:stCondLst>
                                    <p:cond delay="0"/>
                                  </p:stCondLst>
                                  <p:childTnLst>
                                    <p:set>
                                      <p:cBhvr>
                                        <p:cTn id="156" dur="1" fill="hold">
                                          <p:stCondLst>
                                            <p:cond delay="0"/>
                                          </p:stCondLst>
                                        </p:cTn>
                                        <p:tgtEl>
                                          <p:spTgt spid="10288"/>
                                        </p:tgtEl>
                                        <p:attrNameLst>
                                          <p:attrName>style.visibility</p:attrName>
                                        </p:attrNameLst>
                                      </p:cBhvr>
                                      <p:to>
                                        <p:strVal val="visible"/>
                                      </p:to>
                                    </p:set>
                                    <p:anim calcmode="lin" valueType="num">
                                      <p:cBhvr additive="base">
                                        <p:cTn id="157" dur="500" fill="hold"/>
                                        <p:tgtEl>
                                          <p:spTgt spid="10288"/>
                                        </p:tgtEl>
                                        <p:attrNameLst>
                                          <p:attrName>ppt_x</p:attrName>
                                        </p:attrNameLst>
                                      </p:cBhvr>
                                      <p:tavLst>
                                        <p:tav tm="0">
                                          <p:val>
                                            <p:strVal val="#ppt_x"/>
                                          </p:val>
                                        </p:tav>
                                        <p:tav tm="100000">
                                          <p:val>
                                            <p:strVal val="#ppt_x"/>
                                          </p:val>
                                        </p:tav>
                                      </p:tavLst>
                                    </p:anim>
                                    <p:anim calcmode="lin" valueType="num">
                                      <p:cBhvr additive="base">
                                        <p:cTn id="158" dur="500" fill="hold"/>
                                        <p:tgtEl>
                                          <p:spTgt spid="10288"/>
                                        </p:tgtEl>
                                        <p:attrNameLst>
                                          <p:attrName>ppt_y</p:attrName>
                                        </p:attrNameLst>
                                      </p:cBhvr>
                                      <p:tavLst>
                                        <p:tav tm="0">
                                          <p:val>
                                            <p:strVal val="0-#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1" fill="hold" grpId="0" nodeType="clickEffect">
                                  <p:stCondLst>
                                    <p:cond delay="0"/>
                                  </p:stCondLst>
                                  <p:childTnLst>
                                    <p:set>
                                      <p:cBhvr>
                                        <p:cTn id="162" dur="1" fill="hold">
                                          <p:stCondLst>
                                            <p:cond delay="0"/>
                                          </p:stCondLst>
                                        </p:cTn>
                                        <p:tgtEl>
                                          <p:spTgt spid="10287"/>
                                        </p:tgtEl>
                                        <p:attrNameLst>
                                          <p:attrName>style.visibility</p:attrName>
                                        </p:attrNameLst>
                                      </p:cBhvr>
                                      <p:to>
                                        <p:strVal val="visible"/>
                                      </p:to>
                                    </p:set>
                                    <p:anim calcmode="lin" valueType="num">
                                      <p:cBhvr additive="base">
                                        <p:cTn id="163" dur="500" fill="hold"/>
                                        <p:tgtEl>
                                          <p:spTgt spid="10287"/>
                                        </p:tgtEl>
                                        <p:attrNameLst>
                                          <p:attrName>ppt_x</p:attrName>
                                        </p:attrNameLst>
                                      </p:cBhvr>
                                      <p:tavLst>
                                        <p:tav tm="0">
                                          <p:val>
                                            <p:strVal val="#ppt_x"/>
                                          </p:val>
                                        </p:tav>
                                        <p:tav tm="100000">
                                          <p:val>
                                            <p:strVal val="#ppt_x"/>
                                          </p:val>
                                        </p:tav>
                                      </p:tavLst>
                                    </p:anim>
                                    <p:anim calcmode="lin" valueType="num">
                                      <p:cBhvr additive="base">
                                        <p:cTn id="164" dur="500" fill="hold"/>
                                        <p:tgtEl>
                                          <p:spTgt spid="10287"/>
                                        </p:tgtEl>
                                        <p:attrNameLst>
                                          <p:attrName>ppt_y</p:attrName>
                                        </p:attrNameLst>
                                      </p:cBhvr>
                                      <p:tavLst>
                                        <p:tav tm="0">
                                          <p:val>
                                            <p:strVal val="0-#ppt_h/2"/>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17" presetClass="entr" presetSubtype="1" fill="hold" grpId="0" nodeType="clickEffect">
                                  <p:stCondLst>
                                    <p:cond delay="0"/>
                                  </p:stCondLst>
                                  <p:childTnLst>
                                    <p:set>
                                      <p:cBhvr>
                                        <p:cTn id="168" dur="1" fill="hold">
                                          <p:stCondLst>
                                            <p:cond delay="0"/>
                                          </p:stCondLst>
                                        </p:cTn>
                                        <p:tgtEl>
                                          <p:spTgt spid="10258"/>
                                        </p:tgtEl>
                                        <p:attrNameLst>
                                          <p:attrName>style.visibility</p:attrName>
                                        </p:attrNameLst>
                                      </p:cBhvr>
                                      <p:to>
                                        <p:strVal val="visible"/>
                                      </p:to>
                                    </p:set>
                                    <p:anim calcmode="lin" valueType="num">
                                      <p:cBhvr>
                                        <p:cTn id="169" dur="500" fill="hold"/>
                                        <p:tgtEl>
                                          <p:spTgt spid="10258"/>
                                        </p:tgtEl>
                                        <p:attrNameLst>
                                          <p:attrName>ppt_x</p:attrName>
                                        </p:attrNameLst>
                                      </p:cBhvr>
                                      <p:tavLst>
                                        <p:tav tm="0">
                                          <p:val>
                                            <p:strVal val="#ppt_x"/>
                                          </p:val>
                                        </p:tav>
                                        <p:tav tm="100000">
                                          <p:val>
                                            <p:strVal val="#ppt_x"/>
                                          </p:val>
                                        </p:tav>
                                      </p:tavLst>
                                    </p:anim>
                                    <p:anim calcmode="lin" valueType="num">
                                      <p:cBhvr>
                                        <p:cTn id="170" dur="500" fill="hold"/>
                                        <p:tgtEl>
                                          <p:spTgt spid="10258"/>
                                        </p:tgtEl>
                                        <p:attrNameLst>
                                          <p:attrName>ppt_y</p:attrName>
                                        </p:attrNameLst>
                                      </p:cBhvr>
                                      <p:tavLst>
                                        <p:tav tm="0">
                                          <p:val>
                                            <p:strVal val="#ppt_y-#ppt_h/2"/>
                                          </p:val>
                                        </p:tav>
                                        <p:tav tm="100000">
                                          <p:val>
                                            <p:strVal val="#ppt_y"/>
                                          </p:val>
                                        </p:tav>
                                      </p:tavLst>
                                    </p:anim>
                                    <p:anim calcmode="lin" valueType="num">
                                      <p:cBhvr>
                                        <p:cTn id="171" dur="500" fill="hold"/>
                                        <p:tgtEl>
                                          <p:spTgt spid="10258"/>
                                        </p:tgtEl>
                                        <p:attrNameLst>
                                          <p:attrName>ppt_w</p:attrName>
                                        </p:attrNameLst>
                                      </p:cBhvr>
                                      <p:tavLst>
                                        <p:tav tm="0">
                                          <p:val>
                                            <p:strVal val="#ppt_w"/>
                                          </p:val>
                                        </p:tav>
                                        <p:tav tm="100000">
                                          <p:val>
                                            <p:strVal val="#ppt_w"/>
                                          </p:val>
                                        </p:tav>
                                      </p:tavLst>
                                    </p:anim>
                                    <p:anim calcmode="lin" valueType="num">
                                      <p:cBhvr>
                                        <p:cTn id="172" dur="500" fill="hold"/>
                                        <p:tgtEl>
                                          <p:spTgt spid="10258"/>
                                        </p:tgtEl>
                                        <p:attrNameLst>
                                          <p:attrName>ppt_h</p:attrName>
                                        </p:attrNameLst>
                                      </p:cBhvr>
                                      <p:tavLst>
                                        <p:tav tm="0">
                                          <p:val>
                                            <p:fltVal val="0"/>
                                          </p:val>
                                        </p:tav>
                                        <p:tav tm="100000">
                                          <p:val>
                                            <p:strVal val="#ppt_h"/>
                                          </p:val>
                                        </p:tav>
                                      </p:tavLst>
                                    </p:anim>
                                  </p:childTnLst>
                                </p:cTn>
                              </p:par>
                            </p:childTnLst>
                          </p:cTn>
                        </p:par>
                      </p:childTnLst>
                    </p:cTn>
                  </p:par>
                  <p:par>
                    <p:cTn id="173" fill="hold">
                      <p:stCondLst>
                        <p:cond delay="indefinite"/>
                      </p:stCondLst>
                      <p:childTnLst>
                        <p:par>
                          <p:cTn id="174" fill="hold">
                            <p:stCondLst>
                              <p:cond delay="0"/>
                            </p:stCondLst>
                            <p:childTnLst>
                              <p:par>
                                <p:cTn id="175" presetID="17" presetClass="entr" presetSubtype="1" fill="hold" grpId="0" nodeType="clickEffect">
                                  <p:stCondLst>
                                    <p:cond delay="0"/>
                                  </p:stCondLst>
                                  <p:childTnLst>
                                    <p:set>
                                      <p:cBhvr>
                                        <p:cTn id="176" dur="1" fill="hold">
                                          <p:stCondLst>
                                            <p:cond delay="0"/>
                                          </p:stCondLst>
                                        </p:cTn>
                                        <p:tgtEl>
                                          <p:spTgt spid="10259"/>
                                        </p:tgtEl>
                                        <p:attrNameLst>
                                          <p:attrName>style.visibility</p:attrName>
                                        </p:attrNameLst>
                                      </p:cBhvr>
                                      <p:to>
                                        <p:strVal val="visible"/>
                                      </p:to>
                                    </p:set>
                                    <p:anim calcmode="lin" valueType="num">
                                      <p:cBhvr>
                                        <p:cTn id="177" dur="500" fill="hold"/>
                                        <p:tgtEl>
                                          <p:spTgt spid="10259"/>
                                        </p:tgtEl>
                                        <p:attrNameLst>
                                          <p:attrName>ppt_x</p:attrName>
                                        </p:attrNameLst>
                                      </p:cBhvr>
                                      <p:tavLst>
                                        <p:tav tm="0">
                                          <p:val>
                                            <p:strVal val="#ppt_x"/>
                                          </p:val>
                                        </p:tav>
                                        <p:tav tm="100000">
                                          <p:val>
                                            <p:strVal val="#ppt_x"/>
                                          </p:val>
                                        </p:tav>
                                      </p:tavLst>
                                    </p:anim>
                                    <p:anim calcmode="lin" valueType="num">
                                      <p:cBhvr>
                                        <p:cTn id="178" dur="500" fill="hold"/>
                                        <p:tgtEl>
                                          <p:spTgt spid="10259"/>
                                        </p:tgtEl>
                                        <p:attrNameLst>
                                          <p:attrName>ppt_y</p:attrName>
                                        </p:attrNameLst>
                                      </p:cBhvr>
                                      <p:tavLst>
                                        <p:tav tm="0">
                                          <p:val>
                                            <p:strVal val="#ppt_y-#ppt_h/2"/>
                                          </p:val>
                                        </p:tav>
                                        <p:tav tm="100000">
                                          <p:val>
                                            <p:strVal val="#ppt_y"/>
                                          </p:val>
                                        </p:tav>
                                      </p:tavLst>
                                    </p:anim>
                                    <p:anim calcmode="lin" valueType="num">
                                      <p:cBhvr>
                                        <p:cTn id="179" dur="500" fill="hold"/>
                                        <p:tgtEl>
                                          <p:spTgt spid="10259"/>
                                        </p:tgtEl>
                                        <p:attrNameLst>
                                          <p:attrName>ppt_w</p:attrName>
                                        </p:attrNameLst>
                                      </p:cBhvr>
                                      <p:tavLst>
                                        <p:tav tm="0">
                                          <p:val>
                                            <p:strVal val="#ppt_w"/>
                                          </p:val>
                                        </p:tav>
                                        <p:tav tm="100000">
                                          <p:val>
                                            <p:strVal val="#ppt_w"/>
                                          </p:val>
                                        </p:tav>
                                      </p:tavLst>
                                    </p:anim>
                                    <p:anim calcmode="lin" valueType="num">
                                      <p:cBhvr>
                                        <p:cTn id="180" dur="500" fill="hold"/>
                                        <p:tgtEl>
                                          <p:spTgt spid="10259"/>
                                        </p:tgtEl>
                                        <p:attrNameLst>
                                          <p:attrName>ppt_h</p:attrName>
                                        </p:attrNameLst>
                                      </p:cBhvr>
                                      <p:tavLst>
                                        <p:tav tm="0">
                                          <p:val>
                                            <p:fltVal val="0"/>
                                          </p:val>
                                        </p:tav>
                                        <p:tav tm="100000">
                                          <p:val>
                                            <p:strVal val="#ppt_h"/>
                                          </p:val>
                                        </p:tav>
                                      </p:tavLst>
                                    </p:anim>
                                  </p:childTnLst>
                                </p:cTn>
                              </p:par>
                            </p:childTnLst>
                          </p:cTn>
                        </p:par>
                      </p:childTnLst>
                    </p:cTn>
                  </p:par>
                  <p:par>
                    <p:cTn id="181" fill="hold">
                      <p:stCondLst>
                        <p:cond delay="indefinite"/>
                      </p:stCondLst>
                      <p:childTnLst>
                        <p:par>
                          <p:cTn id="182" fill="hold">
                            <p:stCondLst>
                              <p:cond delay="0"/>
                            </p:stCondLst>
                            <p:childTnLst>
                              <p:par>
                                <p:cTn id="183" presetID="17" presetClass="entr" presetSubtype="8" fill="hold" grpId="0" nodeType="clickEffect">
                                  <p:stCondLst>
                                    <p:cond delay="0"/>
                                  </p:stCondLst>
                                  <p:childTnLst>
                                    <p:set>
                                      <p:cBhvr>
                                        <p:cTn id="184" dur="1" fill="hold">
                                          <p:stCondLst>
                                            <p:cond delay="0"/>
                                          </p:stCondLst>
                                        </p:cTn>
                                        <p:tgtEl>
                                          <p:spTgt spid="10260"/>
                                        </p:tgtEl>
                                        <p:attrNameLst>
                                          <p:attrName>style.visibility</p:attrName>
                                        </p:attrNameLst>
                                      </p:cBhvr>
                                      <p:to>
                                        <p:strVal val="visible"/>
                                      </p:to>
                                    </p:set>
                                    <p:anim calcmode="lin" valueType="num">
                                      <p:cBhvr>
                                        <p:cTn id="185" dur="500" fill="hold"/>
                                        <p:tgtEl>
                                          <p:spTgt spid="10260"/>
                                        </p:tgtEl>
                                        <p:attrNameLst>
                                          <p:attrName>ppt_x</p:attrName>
                                        </p:attrNameLst>
                                      </p:cBhvr>
                                      <p:tavLst>
                                        <p:tav tm="0">
                                          <p:val>
                                            <p:strVal val="#ppt_x-#ppt_w/2"/>
                                          </p:val>
                                        </p:tav>
                                        <p:tav tm="100000">
                                          <p:val>
                                            <p:strVal val="#ppt_x"/>
                                          </p:val>
                                        </p:tav>
                                      </p:tavLst>
                                    </p:anim>
                                    <p:anim calcmode="lin" valueType="num">
                                      <p:cBhvr>
                                        <p:cTn id="186" dur="500" fill="hold"/>
                                        <p:tgtEl>
                                          <p:spTgt spid="10260"/>
                                        </p:tgtEl>
                                        <p:attrNameLst>
                                          <p:attrName>ppt_y</p:attrName>
                                        </p:attrNameLst>
                                      </p:cBhvr>
                                      <p:tavLst>
                                        <p:tav tm="0">
                                          <p:val>
                                            <p:strVal val="#ppt_y"/>
                                          </p:val>
                                        </p:tav>
                                        <p:tav tm="100000">
                                          <p:val>
                                            <p:strVal val="#ppt_y"/>
                                          </p:val>
                                        </p:tav>
                                      </p:tavLst>
                                    </p:anim>
                                    <p:anim calcmode="lin" valueType="num">
                                      <p:cBhvr>
                                        <p:cTn id="187" dur="500" fill="hold"/>
                                        <p:tgtEl>
                                          <p:spTgt spid="10260"/>
                                        </p:tgtEl>
                                        <p:attrNameLst>
                                          <p:attrName>ppt_w</p:attrName>
                                        </p:attrNameLst>
                                      </p:cBhvr>
                                      <p:tavLst>
                                        <p:tav tm="0">
                                          <p:val>
                                            <p:fltVal val="0"/>
                                          </p:val>
                                        </p:tav>
                                        <p:tav tm="100000">
                                          <p:val>
                                            <p:strVal val="#ppt_w"/>
                                          </p:val>
                                        </p:tav>
                                      </p:tavLst>
                                    </p:anim>
                                    <p:anim calcmode="lin" valueType="num">
                                      <p:cBhvr>
                                        <p:cTn id="188" dur="500" fill="hold"/>
                                        <p:tgtEl>
                                          <p:spTgt spid="10260"/>
                                        </p:tgtEl>
                                        <p:attrNameLst>
                                          <p:attrName>ppt_h</p:attrName>
                                        </p:attrNameLst>
                                      </p:cBhvr>
                                      <p:tavLst>
                                        <p:tav tm="0">
                                          <p:val>
                                            <p:strVal val="#ppt_h"/>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17" presetClass="entr" presetSubtype="8" fill="hold" grpId="0" nodeType="clickEffect">
                                  <p:stCondLst>
                                    <p:cond delay="0"/>
                                  </p:stCondLst>
                                  <p:childTnLst>
                                    <p:set>
                                      <p:cBhvr>
                                        <p:cTn id="192" dur="1" fill="hold">
                                          <p:stCondLst>
                                            <p:cond delay="0"/>
                                          </p:stCondLst>
                                        </p:cTn>
                                        <p:tgtEl>
                                          <p:spTgt spid="10261"/>
                                        </p:tgtEl>
                                        <p:attrNameLst>
                                          <p:attrName>style.visibility</p:attrName>
                                        </p:attrNameLst>
                                      </p:cBhvr>
                                      <p:to>
                                        <p:strVal val="visible"/>
                                      </p:to>
                                    </p:set>
                                    <p:anim calcmode="lin" valueType="num">
                                      <p:cBhvr>
                                        <p:cTn id="193" dur="500" fill="hold"/>
                                        <p:tgtEl>
                                          <p:spTgt spid="10261"/>
                                        </p:tgtEl>
                                        <p:attrNameLst>
                                          <p:attrName>ppt_x</p:attrName>
                                        </p:attrNameLst>
                                      </p:cBhvr>
                                      <p:tavLst>
                                        <p:tav tm="0">
                                          <p:val>
                                            <p:strVal val="#ppt_x-#ppt_w/2"/>
                                          </p:val>
                                        </p:tav>
                                        <p:tav tm="100000">
                                          <p:val>
                                            <p:strVal val="#ppt_x"/>
                                          </p:val>
                                        </p:tav>
                                      </p:tavLst>
                                    </p:anim>
                                    <p:anim calcmode="lin" valueType="num">
                                      <p:cBhvr>
                                        <p:cTn id="194" dur="500" fill="hold"/>
                                        <p:tgtEl>
                                          <p:spTgt spid="10261"/>
                                        </p:tgtEl>
                                        <p:attrNameLst>
                                          <p:attrName>ppt_y</p:attrName>
                                        </p:attrNameLst>
                                      </p:cBhvr>
                                      <p:tavLst>
                                        <p:tav tm="0">
                                          <p:val>
                                            <p:strVal val="#ppt_y"/>
                                          </p:val>
                                        </p:tav>
                                        <p:tav tm="100000">
                                          <p:val>
                                            <p:strVal val="#ppt_y"/>
                                          </p:val>
                                        </p:tav>
                                      </p:tavLst>
                                    </p:anim>
                                    <p:anim calcmode="lin" valueType="num">
                                      <p:cBhvr>
                                        <p:cTn id="195" dur="500" fill="hold"/>
                                        <p:tgtEl>
                                          <p:spTgt spid="10261"/>
                                        </p:tgtEl>
                                        <p:attrNameLst>
                                          <p:attrName>ppt_w</p:attrName>
                                        </p:attrNameLst>
                                      </p:cBhvr>
                                      <p:tavLst>
                                        <p:tav tm="0">
                                          <p:val>
                                            <p:fltVal val="0"/>
                                          </p:val>
                                        </p:tav>
                                        <p:tav tm="100000">
                                          <p:val>
                                            <p:strVal val="#ppt_w"/>
                                          </p:val>
                                        </p:tav>
                                      </p:tavLst>
                                    </p:anim>
                                    <p:anim calcmode="lin" valueType="num">
                                      <p:cBhvr>
                                        <p:cTn id="196" dur="500" fill="hold"/>
                                        <p:tgtEl>
                                          <p:spTgt spid="10261"/>
                                        </p:tgtEl>
                                        <p:attrNameLst>
                                          <p:attrName>ppt_h</p:attrName>
                                        </p:attrNameLst>
                                      </p:cBhvr>
                                      <p:tavLst>
                                        <p:tav tm="0">
                                          <p:val>
                                            <p:strVal val="#ppt_h"/>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2" presetClass="entr" presetSubtype="8" fill="hold" grpId="0" nodeType="clickEffect">
                                  <p:stCondLst>
                                    <p:cond delay="0"/>
                                  </p:stCondLst>
                                  <p:childTnLst>
                                    <p:set>
                                      <p:cBhvr>
                                        <p:cTn id="200" dur="1" fill="hold">
                                          <p:stCondLst>
                                            <p:cond delay="0"/>
                                          </p:stCondLst>
                                        </p:cTn>
                                        <p:tgtEl>
                                          <p:spTgt spid="10262"/>
                                        </p:tgtEl>
                                        <p:attrNameLst>
                                          <p:attrName>style.visibility</p:attrName>
                                        </p:attrNameLst>
                                      </p:cBhvr>
                                      <p:to>
                                        <p:strVal val="visible"/>
                                      </p:to>
                                    </p:set>
                                    <p:anim calcmode="lin" valueType="num">
                                      <p:cBhvr additive="base">
                                        <p:cTn id="201" dur="500" fill="hold"/>
                                        <p:tgtEl>
                                          <p:spTgt spid="10262"/>
                                        </p:tgtEl>
                                        <p:attrNameLst>
                                          <p:attrName>ppt_x</p:attrName>
                                        </p:attrNameLst>
                                      </p:cBhvr>
                                      <p:tavLst>
                                        <p:tav tm="0">
                                          <p:val>
                                            <p:strVal val="0-#ppt_w/2"/>
                                          </p:val>
                                        </p:tav>
                                        <p:tav tm="100000">
                                          <p:val>
                                            <p:strVal val="#ppt_x"/>
                                          </p:val>
                                        </p:tav>
                                      </p:tavLst>
                                    </p:anim>
                                    <p:anim calcmode="lin" valueType="num">
                                      <p:cBhvr additive="base">
                                        <p:cTn id="202" dur="500" fill="hold"/>
                                        <p:tgtEl>
                                          <p:spTgt spid="10262"/>
                                        </p:tgtEl>
                                        <p:attrNameLst>
                                          <p:attrName>ppt_y</p:attrName>
                                        </p:attrNameLst>
                                      </p:cBhvr>
                                      <p:tavLst>
                                        <p:tav tm="0">
                                          <p:val>
                                            <p:strVal val="#ppt_y"/>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8" fill="hold" grpId="0" nodeType="clickEffect">
                                  <p:stCondLst>
                                    <p:cond delay="0"/>
                                  </p:stCondLst>
                                  <p:childTnLst>
                                    <p:set>
                                      <p:cBhvr>
                                        <p:cTn id="206" dur="1" fill="hold">
                                          <p:stCondLst>
                                            <p:cond delay="0"/>
                                          </p:stCondLst>
                                        </p:cTn>
                                        <p:tgtEl>
                                          <p:spTgt spid="10263"/>
                                        </p:tgtEl>
                                        <p:attrNameLst>
                                          <p:attrName>style.visibility</p:attrName>
                                        </p:attrNameLst>
                                      </p:cBhvr>
                                      <p:to>
                                        <p:strVal val="visible"/>
                                      </p:to>
                                    </p:set>
                                    <p:anim calcmode="lin" valueType="num">
                                      <p:cBhvr additive="base">
                                        <p:cTn id="207" dur="500" fill="hold"/>
                                        <p:tgtEl>
                                          <p:spTgt spid="10263"/>
                                        </p:tgtEl>
                                        <p:attrNameLst>
                                          <p:attrName>ppt_x</p:attrName>
                                        </p:attrNameLst>
                                      </p:cBhvr>
                                      <p:tavLst>
                                        <p:tav tm="0">
                                          <p:val>
                                            <p:strVal val="0-#ppt_w/2"/>
                                          </p:val>
                                        </p:tav>
                                        <p:tav tm="100000">
                                          <p:val>
                                            <p:strVal val="#ppt_x"/>
                                          </p:val>
                                        </p:tav>
                                      </p:tavLst>
                                    </p:anim>
                                    <p:anim calcmode="lin" valueType="num">
                                      <p:cBhvr additive="base">
                                        <p:cTn id="208" dur="500" fill="hold"/>
                                        <p:tgtEl>
                                          <p:spTgt spid="10263"/>
                                        </p:tgtEl>
                                        <p:attrNameLst>
                                          <p:attrName>ppt_y</p:attrName>
                                        </p:attrNameLst>
                                      </p:cBhvr>
                                      <p:tavLst>
                                        <p:tav tm="0">
                                          <p:val>
                                            <p:strVal val="#ppt_y"/>
                                          </p:val>
                                        </p:tav>
                                        <p:tav tm="100000">
                                          <p:val>
                                            <p:strVal val="#ppt_y"/>
                                          </p:val>
                                        </p:tav>
                                      </p:tavLst>
                                    </p:anim>
                                  </p:childTnLst>
                                </p:cTn>
                              </p:par>
                            </p:childTnLst>
                          </p:cTn>
                        </p:par>
                      </p:childTnLst>
                    </p:cTn>
                  </p:par>
                  <p:par>
                    <p:cTn id="209" fill="hold">
                      <p:stCondLst>
                        <p:cond delay="indefinite"/>
                      </p:stCondLst>
                      <p:childTnLst>
                        <p:par>
                          <p:cTn id="210" fill="hold">
                            <p:stCondLst>
                              <p:cond delay="0"/>
                            </p:stCondLst>
                            <p:childTnLst>
                              <p:par>
                                <p:cTn id="211" presetID="2" presetClass="entr" presetSubtype="8" fill="hold" grpId="0" nodeType="clickEffect">
                                  <p:stCondLst>
                                    <p:cond delay="0"/>
                                  </p:stCondLst>
                                  <p:childTnLst>
                                    <p:set>
                                      <p:cBhvr>
                                        <p:cTn id="212" dur="1" fill="hold">
                                          <p:stCondLst>
                                            <p:cond delay="0"/>
                                          </p:stCondLst>
                                        </p:cTn>
                                        <p:tgtEl>
                                          <p:spTgt spid="10264"/>
                                        </p:tgtEl>
                                        <p:attrNameLst>
                                          <p:attrName>style.visibility</p:attrName>
                                        </p:attrNameLst>
                                      </p:cBhvr>
                                      <p:to>
                                        <p:strVal val="visible"/>
                                      </p:to>
                                    </p:set>
                                    <p:anim calcmode="lin" valueType="num">
                                      <p:cBhvr additive="base">
                                        <p:cTn id="213" dur="500" fill="hold"/>
                                        <p:tgtEl>
                                          <p:spTgt spid="10264"/>
                                        </p:tgtEl>
                                        <p:attrNameLst>
                                          <p:attrName>ppt_x</p:attrName>
                                        </p:attrNameLst>
                                      </p:cBhvr>
                                      <p:tavLst>
                                        <p:tav tm="0">
                                          <p:val>
                                            <p:strVal val="0-#ppt_w/2"/>
                                          </p:val>
                                        </p:tav>
                                        <p:tav tm="100000">
                                          <p:val>
                                            <p:strVal val="#ppt_x"/>
                                          </p:val>
                                        </p:tav>
                                      </p:tavLst>
                                    </p:anim>
                                    <p:anim calcmode="lin" valueType="num">
                                      <p:cBhvr additive="base">
                                        <p:cTn id="214" dur="500" fill="hold"/>
                                        <p:tgtEl>
                                          <p:spTgt spid="10264"/>
                                        </p:tgtEl>
                                        <p:attrNameLst>
                                          <p:attrName>ppt_y</p:attrName>
                                        </p:attrNameLst>
                                      </p:cBhvr>
                                      <p:tavLst>
                                        <p:tav tm="0">
                                          <p:val>
                                            <p:strVal val="#ppt_y"/>
                                          </p:val>
                                        </p:tav>
                                        <p:tav tm="100000">
                                          <p:val>
                                            <p:strVal val="#ppt_y"/>
                                          </p:val>
                                        </p:tav>
                                      </p:tavLst>
                                    </p:anim>
                                  </p:childTnLst>
                                </p:cTn>
                              </p:par>
                            </p:childTnLst>
                          </p:cTn>
                        </p:par>
                      </p:childTnLst>
                    </p:cTn>
                  </p:par>
                  <p:par>
                    <p:cTn id="215" fill="hold">
                      <p:stCondLst>
                        <p:cond delay="indefinite"/>
                      </p:stCondLst>
                      <p:childTnLst>
                        <p:par>
                          <p:cTn id="216" fill="hold">
                            <p:stCondLst>
                              <p:cond delay="0"/>
                            </p:stCondLst>
                            <p:childTnLst>
                              <p:par>
                                <p:cTn id="217" presetID="2" presetClass="entr" presetSubtype="8" fill="hold" grpId="0" nodeType="clickEffect">
                                  <p:stCondLst>
                                    <p:cond delay="0"/>
                                  </p:stCondLst>
                                  <p:childTnLst>
                                    <p:set>
                                      <p:cBhvr>
                                        <p:cTn id="218" dur="1" fill="hold">
                                          <p:stCondLst>
                                            <p:cond delay="0"/>
                                          </p:stCondLst>
                                        </p:cTn>
                                        <p:tgtEl>
                                          <p:spTgt spid="10265"/>
                                        </p:tgtEl>
                                        <p:attrNameLst>
                                          <p:attrName>style.visibility</p:attrName>
                                        </p:attrNameLst>
                                      </p:cBhvr>
                                      <p:to>
                                        <p:strVal val="visible"/>
                                      </p:to>
                                    </p:set>
                                    <p:anim calcmode="lin" valueType="num">
                                      <p:cBhvr additive="base">
                                        <p:cTn id="219" dur="500" fill="hold"/>
                                        <p:tgtEl>
                                          <p:spTgt spid="10265"/>
                                        </p:tgtEl>
                                        <p:attrNameLst>
                                          <p:attrName>ppt_x</p:attrName>
                                        </p:attrNameLst>
                                      </p:cBhvr>
                                      <p:tavLst>
                                        <p:tav tm="0">
                                          <p:val>
                                            <p:strVal val="0-#ppt_w/2"/>
                                          </p:val>
                                        </p:tav>
                                        <p:tav tm="100000">
                                          <p:val>
                                            <p:strVal val="#ppt_x"/>
                                          </p:val>
                                        </p:tav>
                                      </p:tavLst>
                                    </p:anim>
                                    <p:anim calcmode="lin" valueType="num">
                                      <p:cBhvr additive="base">
                                        <p:cTn id="220" dur="500" fill="hold"/>
                                        <p:tgtEl>
                                          <p:spTgt spid="10265"/>
                                        </p:tgtEl>
                                        <p:attrNameLst>
                                          <p:attrName>ppt_y</p:attrName>
                                        </p:attrNameLst>
                                      </p:cBhvr>
                                      <p:tavLst>
                                        <p:tav tm="0">
                                          <p:val>
                                            <p:strVal val="#ppt_y"/>
                                          </p:val>
                                        </p:tav>
                                        <p:tav tm="100000">
                                          <p:val>
                                            <p:strVal val="#ppt_y"/>
                                          </p:val>
                                        </p:tav>
                                      </p:tavLst>
                                    </p:anim>
                                  </p:childTnLst>
                                </p:cTn>
                              </p:par>
                            </p:childTnLst>
                          </p:cTn>
                        </p:par>
                      </p:childTnLst>
                    </p:cTn>
                  </p:par>
                  <p:par>
                    <p:cTn id="221" fill="hold">
                      <p:stCondLst>
                        <p:cond delay="indefinite"/>
                      </p:stCondLst>
                      <p:childTnLst>
                        <p:par>
                          <p:cTn id="222" fill="hold">
                            <p:stCondLst>
                              <p:cond delay="0"/>
                            </p:stCondLst>
                            <p:childTnLst>
                              <p:par>
                                <p:cTn id="223" presetID="17" presetClass="entr" presetSubtype="10" fill="hold" grpId="0" nodeType="clickEffect">
                                  <p:stCondLst>
                                    <p:cond delay="0"/>
                                  </p:stCondLst>
                                  <p:childTnLst>
                                    <p:set>
                                      <p:cBhvr>
                                        <p:cTn id="224" dur="1" fill="hold">
                                          <p:stCondLst>
                                            <p:cond delay="0"/>
                                          </p:stCondLst>
                                        </p:cTn>
                                        <p:tgtEl>
                                          <p:spTgt spid="10266"/>
                                        </p:tgtEl>
                                        <p:attrNameLst>
                                          <p:attrName>style.visibility</p:attrName>
                                        </p:attrNameLst>
                                      </p:cBhvr>
                                      <p:to>
                                        <p:strVal val="visible"/>
                                      </p:to>
                                    </p:set>
                                    <p:anim calcmode="lin" valueType="num">
                                      <p:cBhvr>
                                        <p:cTn id="225" dur="500" fill="hold"/>
                                        <p:tgtEl>
                                          <p:spTgt spid="10266"/>
                                        </p:tgtEl>
                                        <p:attrNameLst>
                                          <p:attrName>ppt_w</p:attrName>
                                        </p:attrNameLst>
                                      </p:cBhvr>
                                      <p:tavLst>
                                        <p:tav tm="0">
                                          <p:val>
                                            <p:fltVal val="0"/>
                                          </p:val>
                                        </p:tav>
                                        <p:tav tm="100000">
                                          <p:val>
                                            <p:strVal val="#ppt_w"/>
                                          </p:val>
                                        </p:tav>
                                      </p:tavLst>
                                    </p:anim>
                                    <p:anim calcmode="lin" valueType="num">
                                      <p:cBhvr>
                                        <p:cTn id="226" dur="500" fill="hold"/>
                                        <p:tgtEl>
                                          <p:spTgt spid="10266"/>
                                        </p:tgtEl>
                                        <p:attrNameLst>
                                          <p:attrName>ppt_h</p:attrName>
                                        </p:attrNameLst>
                                      </p:cBhvr>
                                      <p:tavLst>
                                        <p:tav tm="0">
                                          <p:val>
                                            <p:strVal val="#ppt_h"/>
                                          </p:val>
                                        </p:tav>
                                        <p:tav tm="100000">
                                          <p:val>
                                            <p:strVal val="#ppt_h"/>
                                          </p:val>
                                        </p:tav>
                                      </p:tavLst>
                                    </p:anim>
                                  </p:childTnLst>
                                </p:cTn>
                              </p:par>
                            </p:childTnLst>
                          </p:cTn>
                        </p:par>
                      </p:childTnLst>
                    </p:cTn>
                  </p:par>
                  <p:par>
                    <p:cTn id="227" fill="hold">
                      <p:stCondLst>
                        <p:cond delay="indefinite"/>
                      </p:stCondLst>
                      <p:childTnLst>
                        <p:par>
                          <p:cTn id="228" fill="hold">
                            <p:stCondLst>
                              <p:cond delay="0"/>
                            </p:stCondLst>
                            <p:childTnLst>
                              <p:par>
                                <p:cTn id="229" presetID="2" presetClass="entr" presetSubtype="8" fill="hold" grpId="0" nodeType="clickEffect">
                                  <p:stCondLst>
                                    <p:cond delay="0"/>
                                  </p:stCondLst>
                                  <p:childTnLst>
                                    <p:set>
                                      <p:cBhvr>
                                        <p:cTn id="230" dur="1" fill="hold">
                                          <p:stCondLst>
                                            <p:cond delay="0"/>
                                          </p:stCondLst>
                                        </p:cTn>
                                        <p:tgtEl>
                                          <p:spTgt spid="10272"/>
                                        </p:tgtEl>
                                        <p:attrNameLst>
                                          <p:attrName>style.visibility</p:attrName>
                                        </p:attrNameLst>
                                      </p:cBhvr>
                                      <p:to>
                                        <p:strVal val="visible"/>
                                      </p:to>
                                    </p:set>
                                    <p:anim calcmode="lin" valueType="num">
                                      <p:cBhvr additive="base">
                                        <p:cTn id="231" dur="500" fill="hold"/>
                                        <p:tgtEl>
                                          <p:spTgt spid="10272"/>
                                        </p:tgtEl>
                                        <p:attrNameLst>
                                          <p:attrName>ppt_x</p:attrName>
                                        </p:attrNameLst>
                                      </p:cBhvr>
                                      <p:tavLst>
                                        <p:tav tm="0">
                                          <p:val>
                                            <p:strVal val="0-#ppt_w/2"/>
                                          </p:val>
                                        </p:tav>
                                        <p:tav tm="100000">
                                          <p:val>
                                            <p:strVal val="#ppt_x"/>
                                          </p:val>
                                        </p:tav>
                                      </p:tavLst>
                                    </p:anim>
                                    <p:anim calcmode="lin" valueType="num">
                                      <p:cBhvr additive="base">
                                        <p:cTn id="232" dur="500" fill="hold"/>
                                        <p:tgtEl>
                                          <p:spTgt spid="10272"/>
                                        </p:tgtEl>
                                        <p:attrNameLst>
                                          <p:attrName>ppt_y</p:attrName>
                                        </p:attrNameLst>
                                      </p:cBhvr>
                                      <p:tavLst>
                                        <p:tav tm="0">
                                          <p:val>
                                            <p:strVal val="#ppt_y"/>
                                          </p:val>
                                        </p:tav>
                                        <p:tav tm="100000">
                                          <p:val>
                                            <p:strVal val="#ppt_y"/>
                                          </p:val>
                                        </p:tav>
                                      </p:tavLst>
                                    </p:anim>
                                  </p:childTnLst>
                                </p:cTn>
                              </p:par>
                            </p:childTnLst>
                          </p:cTn>
                        </p:par>
                      </p:childTnLst>
                    </p:cTn>
                  </p:par>
                  <p:par>
                    <p:cTn id="233" fill="hold">
                      <p:stCondLst>
                        <p:cond delay="indefinite"/>
                      </p:stCondLst>
                      <p:childTnLst>
                        <p:par>
                          <p:cTn id="234" fill="hold">
                            <p:stCondLst>
                              <p:cond delay="0"/>
                            </p:stCondLst>
                            <p:childTnLst>
                              <p:par>
                                <p:cTn id="235" presetID="18" presetClass="entr" presetSubtype="3" fill="hold" grpId="0" nodeType="clickEffect">
                                  <p:stCondLst>
                                    <p:cond delay="0"/>
                                  </p:stCondLst>
                                  <p:childTnLst>
                                    <p:set>
                                      <p:cBhvr>
                                        <p:cTn id="236" dur="1" fill="hold">
                                          <p:stCondLst>
                                            <p:cond delay="0"/>
                                          </p:stCondLst>
                                        </p:cTn>
                                        <p:tgtEl>
                                          <p:spTgt spid="10271"/>
                                        </p:tgtEl>
                                        <p:attrNameLst>
                                          <p:attrName>style.visibility</p:attrName>
                                        </p:attrNameLst>
                                      </p:cBhvr>
                                      <p:to>
                                        <p:strVal val="visible"/>
                                      </p:to>
                                    </p:set>
                                    <p:animEffect transition="in" filter="strips(upRight)">
                                      <p:cBhvr>
                                        <p:cTn id="237" dur="500"/>
                                        <p:tgtEl>
                                          <p:spTgt spid="10271"/>
                                        </p:tgtEl>
                                      </p:cBhvr>
                                    </p:animEffect>
                                  </p:childTnLst>
                                </p:cTn>
                              </p:par>
                            </p:childTnLst>
                          </p:cTn>
                        </p:par>
                      </p:childTnLst>
                    </p:cTn>
                  </p:par>
                  <p:par>
                    <p:cTn id="238" fill="hold">
                      <p:stCondLst>
                        <p:cond delay="indefinite"/>
                      </p:stCondLst>
                      <p:childTnLst>
                        <p:par>
                          <p:cTn id="239" fill="hold">
                            <p:stCondLst>
                              <p:cond delay="0"/>
                            </p:stCondLst>
                            <p:childTnLst>
                              <p:par>
                                <p:cTn id="240" presetID="23" presetClass="entr" presetSubtype="16" fill="hold" grpId="0" nodeType="clickEffect">
                                  <p:stCondLst>
                                    <p:cond delay="0"/>
                                  </p:stCondLst>
                                  <p:childTnLst>
                                    <p:set>
                                      <p:cBhvr>
                                        <p:cTn id="241" dur="1" fill="hold">
                                          <p:stCondLst>
                                            <p:cond delay="0"/>
                                          </p:stCondLst>
                                        </p:cTn>
                                        <p:tgtEl>
                                          <p:spTgt spid="10304"/>
                                        </p:tgtEl>
                                        <p:attrNameLst>
                                          <p:attrName>style.visibility</p:attrName>
                                        </p:attrNameLst>
                                      </p:cBhvr>
                                      <p:to>
                                        <p:strVal val="visible"/>
                                      </p:to>
                                    </p:set>
                                    <p:anim calcmode="lin" valueType="num">
                                      <p:cBhvr>
                                        <p:cTn id="242" dur="500" fill="hold"/>
                                        <p:tgtEl>
                                          <p:spTgt spid="10304"/>
                                        </p:tgtEl>
                                        <p:attrNameLst>
                                          <p:attrName>ppt_w</p:attrName>
                                        </p:attrNameLst>
                                      </p:cBhvr>
                                      <p:tavLst>
                                        <p:tav tm="0">
                                          <p:val>
                                            <p:fltVal val="0"/>
                                          </p:val>
                                        </p:tav>
                                        <p:tav tm="100000">
                                          <p:val>
                                            <p:strVal val="#ppt_w"/>
                                          </p:val>
                                        </p:tav>
                                      </p:tavLst>
                                    </p:anim>
                                    <p:anim calcmode="lin" valueType="num">
                                      <p:cBhvr>
                                        <p:cTn id="243" dur="500" fill="hold"/>
                                        <p:tgtEl>
                                          <p:spTgt spid="10304"/>
                                        </p:tgtEl>
                                        <p:attrNameLst>
                                          <p:attrName>ppt_h</p:attrName>
                                        </p:attrNameLst>
                                      </p:cBhvr>
                                      <p:tavLst>
                                        <p:tav tm="0">
                                          <p:val>
                                            <p:fltVal val="0"/>
                                          </p:val>
                                        </p:tav>
                                        <p:tav tm="100000">
                                          <p:val>
                                            <p:strVal val="#ppt_h"/>
                                          </p:val>
                                        </p:tav>
                                      </p:tavLst>
                                    </p:anim>
                                  </p:childTnLst>
                                </p:cTn>
                              </p:par>
                            </p:childTnLst>
                          </p:cTn>
                        </p:par>
                      </p:childTnLst>
                    </p:cTn>
                  </p:par>
                  <p:par>
                    <p:cTn id="244" fill="hold">
                      <p:stCondLst>
                        <p:cond delay="indefinite"/>
                      </p:stCondLst>
                      <p:childTnLst>
                        <p:par>
                          <p:cTn id="245" fill="hold">
                            <p:stCondLst>
                              <p:cond delay="0"/>
                            </p:stCondLst>
                            <p:childTnLst>
                              <p:par>
                                <p:cTn id="246" presetID="2" presetClass="entr" presetSubtype="8" fill="hold" grpId="0" nodeType="clickEffect">
                                  <p:stCondLst>
                                    <p:cond delay="0"/>
                                  </p:stCondLst>
                                  <p:childTnLst>
                                    <p:set>
                                      <p:cBhvr>
                                        <p:cTn id="247" dur="1" fill="hold">
                                          <p:stCondLst>
                                            <p:cond delay="0"/>
                                          </p:stCondLst>
                                        </p:cTn>
                                        <p:tgtEl>
                                          <p:spTgt spid="10294"/>
                                        </p:tgtEl>
                                        <p:attrNameLst>
                                          <p:attrName>style.visibility</p:attrName>
                                        </p:attrNameLst>
                                      </p:cBhvr>
                                      <p:to>
                                        <p:strVal val="visible"/>
                                      </p:to>
                                    </p:set>
                                    <p:anim calcmode="lin" valueType="num">
                                      <p:cBhvr additive="base">
                                        <p:cTn id="248" dur="500" fill="hold"/>
                                        <p:tgtEl>
                                          <p:spTgt spid="10294"/>
                                        </p:tgtEl>
                                        <p:attrNameLst>
                                          <p:attrName>ppt_x</p:attrName>
                                        </p:attrNameLst>
                                      </p:cBhvr>
                                      <p:tavLst>
                                        <p:tav tm="0">
                                          <p:val>
                                            <p:strVal val="0-#ppt_w/2"/>
                                          </p:val>
                                        </p:tav>
                                        <p:tav tm="100000">
                                          <p:val>
                                            <p:strVal val="#ppt_x"/>
                                          </p:val>
                                        </p:tav>
                                      </p:tavLst>
                                    </p:anim>
                                    <p:anim calcmode="lin" valueType="num">
                                      <p:cBhvr additive="base">
                                        <p:cTn id="249" dur="500" fill="hold"/>
                                        <p:tgtEl>
                                          <p:spTgt spid="10294"/>
                                        </p:tgtEl>
                                        <p:attrNameLst>
                                          <p:attrName>ppt_y</p:attrName>
                                        </p:attrNameLst>
                                      </p:cBhvr>
                                      <p:tavLst>
                                        <p:tav tm="0">
                                          <p:val>
                                            <p:strVal val="#ppt_y"/>
                                          </p:val>
                                        </p:tav>
                                        <p:tav tm="100000">
                                          <p:val>
                                            <p:strVal val="#ppt_y"/>
                                          </p:val>
                                        </p:tav>
                                      </p:tavLst>
                                    </p:anim>
                                  </p:childTnLst>
                                </p:cTn>
                              </p:par>
                            </p:childTnLst>
                          </p:cTn>
                        </p:par>
                      </p:childTnLst>
                    </p:cTn>
                  </p:par>
                  <p:par>
                    <p:cTn id="250" fill="hold">
                      <p:stCondLst>
                        <p:cond delay="indefinite"/>
                      </p:stCondLst>
                      <p:childTnLst>
                        <p:par>
                          <p:cTn id="251" fill="hold">
                            <p:stCondLst>
                              <p:cond delay="0"/>
                            </p:stCondLst>
                            <p:childTnLst>
                              <p:par>
                                <p:cTn id="252" presetID="2" presetClass="entr" presetSubtype="8" fill="hold" grpId="0" nodeType="clickEffect">
                                  <p:stCondLst>
                                    <p:cond delay="0"/>
                                  </p:stCondLst>
                                  <p:childTnLst>
                                    <p:set>
                                      <p:cBhvr>
                                        <p:cTn id="253" dur="1" fill="hold">
                                          <p:stCondLst>
                                            <p:cond delay="0"/>
                                          </p:stCondLst>
                                        </p:cTn>
                                        <p:tgtEl>
                                          <p:spTgt spid="10267"/>
                                        </p:tgtEl>
                                        <p:attrNameLst>
                                          <p:attrName>style.visibility</p:attrName>
                                        </p:attrNameLst>
                                      </p:cBhvr>
                                      <p:to>
                                        <p:strVal val="visible"/>
                                      </p:to>
                                    </p:set>
                                    <p:anim calcmode="lin" valueType="num">
                                      <p:cBhvr additive="base">
                                        <p:cTn id="254" dur="500" fill="hold"/>
                                        <p:tgtEl>
                                          <p:spTgt spid="10267"/>
                                        </p:tgtEl>
                                        <p:attrNameLst>
                                          <p:attrName>ppt_x</p:attrName>
                                        </p:attrNameLst>
                                      </p:cBhvr>
                                      <p:tavLst>
                                        <p:tav tm="0">
                                          <p:val>
                                            <p:strVal val="0-#ppt_w/2"/>
                                          </p:val>
                                        </p:tav>
                                        <p:tav tm="100000">
                                          <p:val>
                                            <p:strVal val="#ppt_x"/>
                                          </p:val>
                                        </p:tav>
                                      </p:tavLst>
                                    </p:anim>
                                    <p:anim calcmode="lin" valueType="num">
                                      <p:cBhvr additive="base">
                                        <p:cTn id="255" dur="500" fill="hold"/>
                                        <p:tgtEl>
                                          <p:spTgt spid="10267"/>
                                        </p:tgtEl>
                                        <p:attrNameLst>
                                          <p:attrName>ppt_y</p:attrName>
                                        </p:attrNameLst>
                                      </p:cBhvr>
                                      <p:tavLst>
                                        <p:tav tm="0">
                                          <p:val>
                                            <p:strVal val="#ppt_y"/>
                                          </p:val>
                                        </p:tav>
                                        <p:tav tm="100000">
                                          <p:val>
                                            <p:strVal val="#ppt_y"/>
                                          </p:val>
                                        </p:tav>
                                      </p:tavLst>
                                    </p:anim>
                                  </p:childTnLst>
                                </p:cTn>
                              </p:par>
                            </p:childTnLst>
                          </p:cTn>
                        </p:par>
                      </p:childTnLst>
                    </p:cTn>
                  </p:par>
                  <p:par>
                    <p:cTn id="256" fill="hold">
                      <p:stCondLst>
                        <p:cond delay="indefinite"/>
                      </p:stCondLst>
                      <p:childTnLst>
                        <p:par>
                          <p:cTn id="257" fill="hold">
                            <p:stCondLst>
                              <p:cond delay="0"/>
                            </p:stCondLst>
                            <p:childTnLst>
                              <p:par>
                                <p:cTn id="258" presetID="2" presetClass="entr" presetSubtype="8" fill="hold" grpId="0" nodeType="clickEffect">
                                  <p:stCondLst>
                                    <p:cond delay="0"/>
                                  </p:stCondLst>
                                  <p:childTnLst>
                                    <p:set>
                                      <p:cBhvr>
                                        <p:cTn id="259" dur="1" fill="hold">
                                          <p:stCondLst>
                                            <p:cond delay="0"/>
                                          </p:stCondLst>
                                        </p:cTn>
                                        <p:tgtEl>
                                          <p:spTgt spid="10268"/>
                                        </p:tgtEl>
                                        <p:attrNameLst>
                                          <p:attrName>style.visibility</p:attrName>
                                        </p:attrNameLst>
                                      </p:cBhvr>
                                      <p:to>
                                        <p:strVal val="visible"/>
                                      </p:to>
                                    </p:set>
                                    <p:anim calcmode="lin" valueType="num">
                                      <p:cBhvr additive="base">
                                        <p:cTn id="260" dur="500" fill="hold"/>
                                        <p:tgtEl>
                                          <p:spTgt spid="10268"/>
                                        </p:tgtEl>
                                        <p:attrNameLst>
                                          <p:attrName>ppt_x</p:attrName>
                                        </p:attrNameLst>
                                      </p:cBhvr>
                                      <p:tavLst>
                                        <p:tav tm="0">
                                          <p:val>
                                            <p:strVal val="0-#ppt_w/2"/>
                                          </p:val>
                                        </p:tav>
                                        <p:tav tm="100000">
                                          <p:val>
                                            <p:strVal val="#ppt_x"/>
                                          </p:val>
                                        </p:tav>
                                      </p:tavLst>
                                    </p:anim>
                                    <p:anim calcmode="lin" valueType="num">
                                      <p:cBhvr additive="base">
                                        <p:cTn id="261" dur="500" fill="hold"/>
                                        <p:tgtEl>
                                          <p:spTgt spid="10268"/>
                                        </p:tgtEl>
                                        <p:attrNameLst>
                                          <p:attrName>ppt_y</p:attrName>
                                        </p:attrNameLst>
                                      </p:cBhvr>
                                      <p:tavLst>
                                        <p:tav tm="0">
                                          <p:val>
                                            <p:strVal val="#ppt_y"/>
                                          </p:val>
                                        </p:tav>
                                        <p:tav tm="100000">
                                          <p:val>
                                            <p:strVal val="#ppt_y"/>
                                          </p:val>
                                        </p:tav>
                                      </p:tavLst>
                                    </p:anim>
                                  </p:childTnLst>
                                </p:cTn>
                              </p:par>
                            </p:childTnLst>
                          </p:cTn>
                        </p:par>
                      </p:childTnLst>
                    </p:cTn>
                  </p:par>
                  <p:par>
                    <p:cTn id="262" fill="hold">
                      <p:stCondLst>
                        <p:cond delay="indefinite"/>
                      </p:stCondLst>
                      <p:childTnLst>
                        <p:par>
                          <p:cTn id="263" fill="hold">
                            <p:stCondLst>
                              <p:cond delay="0"/>
                            </p:stCondLst>
                            <p:childTnLst>
                              <p:par>
                                <p:cTn id="264" presetID="2" presetClass="entr" presetSubtype="8" fill="hold" grpId="0" nodeType="clickEffect">
                                  <p:stCondLst>
                                    <p:cond delay="0"/>
                                  </p:stCondLst>
                                  <p:childTnLst>
                                    <p:set>
                                      <p:cBhvr>
                                        <p:cTn id="265" dur="1" fill="hold">
                                          <p:stCondLst>
                                            <p:cond delay="0"/>
                                          </p:stCondLst>
                                        </p:cTn>
                                        <p:tgtEl>
                                          <p:spTgt spid="10269"/>
                                        </p:tgtEl>
                                        <p:attrNameLst>
                                          <p:attrName>style.visibility</p:attrName>
                                        </p:attrNameLst>
                                      </p:cBhvr>
                                      <p:to>
                                        <p:strVal val="visible"/>
                                      </p:to>
                                    </p:set>
                                    <p:anim calcmode="lin" valueType="num">
                                      <p:cBhvr additive="base">
                                        <p:cTn id="266" dur="500" fill="hold"/>
                                        <p:tgtEl>
                                          <p:spTgt spid="10269"/>
                                        </p:tgtEl>
                                        <p:attrNameLst>
                                          <p:attrName>ppt_x</p:attrName>
                                        </p:attrNameLst>
                                      </p:cBhvr>
                                      <p:tavLst>
                                        <p:tav tm="0">
                                          <p:val>
                                            <p:strVal val="0-#ppt_w/2"/>
                                          </p:val>
                                        </p:tav>
                                        <p:tav tm="100000">
                                          <p:val>
                                            <p:strVal val="#ppt_x"/>
                                          </p:val>
                                        </p:tav>
                                      </p:tavLst>
                                    </p:anim>
                                    <p:anim calcmode="lin" valueType="num">
                                      <p:cBhvr additive="base">
                                        <p:cTn id="267" dur="500" fill="hold"/>
                                        <p:tgtEl>
                                          <p:spTgt spid="10269"/>
                                        </p:tgtEl>
                                        <p:attrNameLst>
                                          <p:attrName>ppt_y</p:attrName>
                                        </p:attrNameLst>
                                      </p:cBhvr>
                                      <p:tavLst>
                                        <p:tav tm="0">
                                          <p:val>
                                            <p:strVal val="#ppt_y"/>
                                          </p:val>
                                        </p:tav>
                                        <p:tav tm="100000">
                                          <p:val>
                                            <p:strVal val="#ppt_y"/>
                                          </p:val>
                                        </p:tav>
                                      </p:tavLst>
                                    </p:anim>
                                  </p:childTnLst>
                                </p:cTn>
                              </p:par>
                            </p:childTnLst>
                          </p:cTn>
                        </p:par>
                      </p:childTnLst>
                    </p:cTn>
                  </p:par>
                  <p:par>
                    <p:cTn id="268" fill="hold">
                      <p:stCondLst>
                        <p:cond delay="indefinite"/>
                      </p:stCondLst>
                      <p:childTnLst>
                        <p:par>
                          <p:cTn id="269" fill="hold">
                            <p:stCondLst>
                              <p:cond delay="0"/>
                            </p:stCondLst>
                            <p:childTnLst>
                              <p:par>
                                <p:cTn id="270" presetID="2" presetClass="entr" presetSubtype="8" fill="hold" grpId="0" nodeType="clickEffect">
                                  <p:stCondLst>
                                    <p:cond delay="0"/>
                                  </p:stCondLst>
                                  <p:childTnLst>
                                    <p:set>
                                      <p:cBhvr>
                                        <p:cTn id="271" dur="1" fill="hold">
                                          <p:stCondLst>
                                            <p:cond delay="0"/>
                                          </p:stCondLst>
                                        </p:cTn>
                                        <p:tgtEl>
                                          <p:spTgt spid="10270"/>
                                        </p:tgtEl>
                                        <p:attrNameLst>
                                          <p:attrName>style.visibility</p:attrName>
                                        </p:attrNameLst>
                                      </p:cBhvr>
                                      <p:to>
                                        <p:strVal val="visible"/>
                                      </p:to>
                                    </p:set>
                                    <p:anim calcmode="lin" valueType="num">
                                      <p:cBhvr additive="base">
                                        <p:cTn id="272" dur="500" fill="hold"/>
                                        <p:tgtEl>
                                          <p:spTgt spid="10270"/>
                                        </p:tgtEl>
                                        <p:attrNameLst>
                                          <p:attrName>ppt_x</p:attrName>
                                        </p:attrNameLst>
                                      </p:cBhvr>
                                      <p:tavLst>
                                        <p:tav tm="0">
                                          <p:val>
                                            <p:strVal val="0-#ppt_w/2"/>
                                          </p:val>
                                        </p:tav>
                                        <p:tav tm="100000">
                                          <p:val>
                                            <p:strVal val="#ppt_x"/>
                                          </p:val>
                                        </p:tav>
                                      </p:tavLst>
                                    </p:anim>
                                    <p:anim calcmode="lin" valueType="num">
                                      <p:cBhvr additive="base">
                                        <p:cTn id="273" dur="500" fill="hold"/>
                                        <p:tgtEl>
                                          <p:spTgt spid="10270"/>
                                        </p:tgtEl>
                                        <p:attrNameLst>
                                          <p:attrName>ppt_y</p:attrName>
                                        </p:attrNameLst>
                                      </p:cBhvr>
                                      <p:tavLst>
                                        <p:tav tm="0">
                                          <p:val>
                                            <p:strVal val="#ppt_y"/>
                                          </p:val>
                                        </p:tav>
                                        <p:tav tm="100000">
                                          <p:val>
                                            <p:strVal val="#ppt_y"/>
                                          </p:val>
                                        </p:tav>
                                      </p:tavLst>
                                    </p:anim>
                                  </p:childTnLst>
                                </p:cTn>
                              </p:par>
                            </p:childTnLst>
                          </p:cTn>
                        </p:par>
                      </p:childTnLst>
                    </p:cTn>
                  </p:par>
                  <p:par>
                    <p:cTn id="274" fill="hold">
                      <p:stCondLst>
                        <p:cond delay="indefinite"/>
                      </p:stCondLst>
                      <p:childTnLst>
                        <p:par>
                          <p:cTn id="275" fill="hold">
                            <p:stCondLst>
                              <p:cond delay="0"/>
                            </p:stCondLst>
                            <p:childTnLst>
                              <p:par>
                                <p:cTn id="276" presetID="2" presetClass="entr" presetSubtype="4" fill="hold" grpId="0" nodeType="clickEffect">
                                  <p:stCondLst>
                                    <p:cond delay="0"/>
                                  </p:stCondLst>
                                  <p:childTnLst>
                                    <p:set>
                                      <p:cBhvr>
                                        <p:cTn id="277" dur="1" fill="hold">
                                          <p:stCondLst>
                                            <p:cond delay="0"/>
                                          </p:stCondLst>
                                        </p:cTn>
                                        <p:tgtEl>
                                          <p:spTgt spid="10273"/>
                                        </p:tgtEl>
                                        <p:attrNameLst>
                                          <p:attrName>style.visibility</p:attrName>
                                        </p:attrNameLst>
                                      </p:cBhvr>
                                      <p:to>
                                        <p:strVal val="visible"/>
                                      </p:to>
                                    </p:set>
                                    <p:anim calcmode="lin" valueType="num">
                                      <p:cBhvr additive="base">
                                        <p:cTn id="278" dur="500" fill="hold"/>
                                        <p:tgtEl>
                                          <p:spTgt spid="10273"/>
                                        </p:tgtEl>
                                        <p:attrNameLst>
                                          <p:attrName>ppt_x</p:attrName>
                                        </p:attrNameLst>
                                      </p:cBhvr>
                                      <p:tavLst>
                                        <p:tav tm="0">
                                          <p:val>
                                            <p:strVal val="#ppt_x"/>
                                          </p:val>
                                        </p:tav>
                                        <p:tav tm="100000">
                                          <p:val>
                                            <p:strVal val="#ppt_x"/>
                                          </p:val>
                                        </p:tav>
                                      </p:tavLst>
                                    </p:anim>
                                    <p:anim calcmode="lin" valueType="num">
                                      <p:cBhvr additive="base">
                                        <p:cTn id="279" dur="500" fill="hold"/>
                                        <p:tgtEl>
                                          <p:spTgt spid="10273"/>
                                        </p:tgtEl>
                                        <p:attrNameLst>
                                          <p:attrName>ppt_y</p:attrName>
                                        </p:attrNameLst>
                                      </p:cBhvr>
                                      <p:tavLst>
                                        <p:tav tm="0">
                                          <p:val>
                                            <p:strVal val="1+#ppt_h/2"/>
                                          </p:val>
                                        </p:tav>
                                        <p:tav tm="100000">
                                          <p:val>
                                            <p:strVal val="#ppt_y"/>
                                          </p:val>
                                        </p:tav>
                                      </p:tavLst>
                                    </p:anim>
                                  </p:childTnLst>
                                </p:cTn>
                              </p:par>
                            </p:childTnLst>
                          </p:cTn>
                        </p:par>
                      </p:childTnLst>
                    </p:cTn>
                  </p:par>
                  <p:par>
                    <p:cTn id="280" fill="hold">
                      <p:stCondLst>
                        <p:cond delay="indefinite"/>
                      </p:stCondLst>
                      <p:childTnLst>
                        <p:par>
                          <p:cTn id="281" fill="hold">
                            <p:stCondLst>
                              <p:cond delay="0"/>
                            </p:stCondLst>
                            <p:childTnLst>
                              <p:par>
                                <p:cTn id="282" presetID="2" presetClass="entr" presetSubtype="4" fill="hold" grpId="0" nodeType="clickEffect">
                                  <p:stCondLst>
                                    <p:cond delay="0"/>
                                  </p:stCondLst>
                                  <p:childTnLst>
                                    <p:set>
                                      <p:cBhvr>
                                        <p:cTn id="283" dur="1" fill="hold">
                                          <p:stCondLst>
                                            <p:cond delay="0"/>
                                          </p:stCondLst>
                                        </p:cTn>
                                        <p:tgtEl>
                                          <p:spTgt spid="10274"/>
                                        </p:tgtEl>
                                        <p:attrNameLst>
                                          <p:attrName>style.visibility</p:attrName>
                                        </p:attrNameLst>
                                      </p:cBhvr>
                                      <p:to>
                                        <p:strVal val="visible"/>
                                      </p:to>
                                    </p:set>
                                    <p:anim calcmode="lin" valueType="num">
                                      <p:cBhvr additive="base">
                                        <p:cTn id="284" dur="500" fill="hold"/>
                                        <p:tgtEl>
                                          <p:spTgt spid="10274"/>
                                        </p:tgtEl>
                                        <p:attrNameLst>
                                          <p:attrName>ppt_x</p:attrName>
                                        </p:attrNameLst>
                                      </p:cBhvr>
                                      <p:tavLst>
                                        <p:tav tm="0">
                                          <p:val>
                                            <p:strVal val="#ppt_x"/>
                                          </p:val>
                                        </p:tav>
                                        <p:tav tm="100000">
                                          <p:val>
                                            <p:strVal val="#ppt_x"/>
                                          </p:val>
                                        </p:tav>
                                      </p:tavLst>
                                    </p:anim>
                                    <p:anim calcmode="lin" valueType="num">
                                      <p:cBhvr additive="base">
                                        <p:cTn id="285" dur="500" fill="hold"/>
                                        <p:tgtEl>
                                          <p:spTgt spid="10274"/>
                                        </p:tgtEl>
                                        <p:attrNameLst>
                                          <p:attrName>ppt_y</p:attrName>
                                        </p:attrNameLst>
                                      </p:cBhvr>
                                      <p:tavLst>
                                        <p:tav tm="0">
                                          <p:val>
                                            <p:strVal val="1+#ppt_h/2"/>
                                          </p:val>
                                        </p:tav>
                                        <p:tav tm="100000">
                                          <p:val>
                                            <p:strVal val="#ppt_y"/>
                                          </p:val>
                                        </p:tav>
                                      </p:tavLst>
                                    </p:anim>
                                  </p:childTnLst>
                                </p:cTn>
                              </p:par>
                            </p:childTnLst>
                          </p:cTn>
                        </p:par>
                      </p:childTnLst>
                    </p:cTn>
                  </p:par>
                  <p:par>
                    <p:cTn id="286" fill="hold">
                      <p:stCondLst>
                        <p:cond delay="indefinite"/>
                      </p:stCondLst>
                      <p:childTnLst>
                        <p:par>
                          <p:cTn id="287" fill="hold">
                            <p:stCondLst>
                              <p:cond delay="0"/>
                            </p:stCondLst>
                            <p:childTnLst>
                              <p:par>
                                <p:cTn id="288" presetID="2" presetClass="entr" presetSubtype="8" fill="hold" grpId="0" nodeType="clickEffect">
                                  <p:stCondLst>
                                    <p:cond delay="0"/>
                                  </p:stCondLst>
                                  <p:childTnLst>
                                    <p:set>
                                      <p:cBhvr>
                                        <p:cTn id="289" dur="1" fill="hold">
                                          <p:stCondLst>
                                            <p:cond delay="0"/>
                                          </p:stCondLst>
                                        </p:cTn>
                                        <p:tgtEl>
                                          <p:spTgt spid="10301"/>
                                        </p:tgtEl>
                                        <p:attrNameLst>
                                          <p:attrName>style.visibility</p:attrName>
                                        </p:attrNameLst>
                                      </p:cBhvr>
                                      <p:to>
                                        <p:strVal val="visible"/>
                                      </p:to>
                                    </p:set>
                                    <p:anim calcmode="lin" valueType="num">
                                      <p:cBhvr additive="base">
                                        <p:cTn id="290" dur="500" fill="hold"/>
                                        <p:tgtEl>
                                          <p:spTgt spid="10301"/>
                                        </p:tgtEl>
                                        <p:attrNameLst>
                                          <p:attrName>ppt_x</p:attrName>
                                        </p:attrNameLst>
                                      </p:cBhvr>
                                      <p:tavLst>
                                        <p:tav tm="0">
                                          <p:val>
                                            <p:strVal val="0-#ppt_w/2"/>
                                          </p:val>
                                        </p:tav>
                                        <p:tav tm="100000">
                                          <p:val>
                                            <p:strVal val="#ppt_x"/>
                                          </p:val>
                                        </p:tav>
                                      </p:tavLst>
                                    </p:anim>
                                    <p:anim calcmode="lin" valueType="num">
                                      <p:cBhvr additive="base">
                                        <p:cTn id="291" dur="500" fill="hold"/>
                                        <p:tgtEl>
                                          <p:spTgt spid="10301"/>
                                        </p:tgtEl>
                                        <p:attrNameLst>
                                          <p:attrName>ppt_y</p:attrName>
                                        </p:attrNameLst>
                                      </p:cBhvr>
                                      <p:tavLst>
                                        <p:tav tm="0">
                                          <p:val>
                                            <p:strVal val="#ppt_y"/>
                                          </p:val>
                                        </p:tav>
                                        <p:tav tm="100000">
                                          <p:val>
                                            <p:strVal val="#ppt_y"/>
                                          </p:val>
                                        </p:tav>
                                      </p:tavLst>
                                    </p:anim>
                                  </p:childTnLst>
                                </p:cTn>
                              </p:par>
                            </p:childTnLst>
                          </p:cTn>
                        </p:par>
                      </p:childTnLst>
                    </p:cTn>
                  </p:par>
                  <p:par>
                    <p:cTn id="292" fill="hold">
                      <p:stCondLst>
                        <p:cond delay="indefinite"/>
                      </p:stCondLst>
                      <p:childTnLst>
                        <p:par>
                          <p:cTn id="293" fill="hold">
                            <p:stCondLst>
                              <p:cond delay="0"/>
                            </p:stCondLst>
                            <p:childTnLst>
                              <p:par>
                                <p:cTn id="294" presetID="2" presetClass="entr" presetSubtype="4" fill="hold" grpId="0" nodeType="clickEffect">
                                  <p:stCondLst>
                                    <p:cond delay="0"/>
                                  </p:stCondLst>
                                  <p:childTnLst>
                                    <p:set>
                                      <p:cBhvr>
                                        <p:cTn id="295" dur="1" fill="hold">
                                          <p:stCondLst>
                                            <p:cond delay="0"/>
                                          </p:stCondLst>
                                        </p:cTn>
                                        <p:tgtEl>
                                          <p:spTgt spid="10275"/>
                                        </p:tgtEl>
                                        <p:attrNameLst>
                                          <p:attrName>style.visibility</p:attrName>
                                        </p:attrNameLst>
                                      </p:cBhvr>
                                      <p:to>
                                        <p:strVal val="visible"/>
                                      </p:to>
                                    </p:set>
                                    <p:anim calcmode="lin" valueType="num">
                                      <p:cBhvr additive="base">
                                        <p:cTn id="296" dur="500" fill="hold"/>
                                        <p:tgtEl>
                                          <p:spTgt spid="10275"/>
                                        </p:tgtEl>
                                        <p:attrNameLst>
                                          <p:attrName>ppt_x</p:attrName>
                                        </p:attrNameLst>
                                      </p:cBhvr>
                                      <p:tavLst>
                                        <p:tav tm="0">
                                          <p:val>
                                            <p:strVal val="#ppt_x"/>
                                          </p:val>
                                        </p:tav>
                                        <p:tav tm="100000">
                                          <p:val>
                                            <p:strVal val="#ppt_x"/>
                                          </p:val>
                                        </p:tav>
                                      </p:tavLst>
                                    </p:anim>
                                    <p:anim calcmode="lin" valueType="num">
                                      <p:cBhvr additive="base">
                                        <p:cTn id="297" dur="500" fill="hold"/>
                                        <p:tgtEl>
                                          <p:spTgt spid="10275"/>
                                        </p:tgtEl>
                                        <p:attrNameLst>
                                          <p:attrName>ppt_y</p:attrName>
                                        </p:attrNameLst>
                                      </p:cBhvr>
                                      <p:tavLst>
                                        <p:tav tm="0">
                                          <p:val>
                                            <p:strVal val="1+#ppt_h/2"/>
                                          </p:val>
                                        </p:tav>
                                        <p:tav tm="100000">
                                          <p:val>
                                            <p:strVal val="#ppt_y"/>
                                          </p:val>
                                        </p:tav>
                                      </p:tavLst>
                                    </p:anim>
                                  </p:childTnLst>
                                </p:cTn>
                              </p:par>
                            </p:childTnLst>
                          </p:cTn>
                        </p:par>
                      </p:childTnLst>
                    </p:cTn>
                  </p:par>
                  <p:par>
                    <p:cTn id="298" fill="hold">
                      <p:stCondLst>
                        <p:cond delay="indefinite"/>
                      </p:stCondLst>
                      <p:childTnLst>
                        <p:par>
                          <p:cTn id="299" fill="hold">
                            <p:stCondLst>
                              <p:cond delay="0"/>
                            </p:stCondLst>
                            <p:childTnLst>
                              <p:par>
                                <p:cTn id="300" presetID="2" presetClass="entr" presetSubtype="8" fill="hold" grpId="0" nodeType="clickEffect">
                                  <p:stCondLst>
                                    <p:cond delay="0"/>
                                  </p:stCondLst>
                                  <p:childTnLst>
                                    <p:set>
                                      <p:cBhvr>
                                        <p:cTn id="301" dur="1" fill="hold">
                                          <p:stCondLst>
                                            <p:cond delay="0"/>
                                          </p:stCondLst>
                                        </p:cTn>
                                        <p:tgtEl>
                                          <p:spTgt spid="10276"/>
                                        </p:tgtEl>
                                        <p:attrNameLst>
                                          <p:attrName>style.visibility</p:attrName>
                                        </p:attrNameLst>
                                      </p:cBhvr>
                                      <p:to>
                                        <p:strVal val="visible"/>
                                      </p:to>
                                    </p:set>
                                    <p:anim calcmode="lin" valueType="num">
                                      <p:cBhvr additive="base">
                                        <p:cTn id="302" dur="500" fill="hold"/>
                                        <p:tgtEl>
                                          <p:spTgt spid="10276"/>
                                        </p:tgtEl>
                                        <p:attrNameLst>
                                          <p:attrName>ppt_x</p:attrName>
                                        </p:attrNameLst>
                                      </p:cBhvr>
                                      <p:tavLst>
                                        <p:tav tm="0">
                                          <p:val>
                                            <p:strVal val="0-#ppt_w/2"/>
                                          </p:val>
                                        </p:tav>
                                        <p:tav tm="100000">
                                          <p:val>
                                            <p:strVal val="#ppt_x"/>
                                          </p:val>
                                        </p:tav>
                                      </p:tavLst>
                                    </p:anim>
                                    <p:anim calcmode="lin" valueType="num">
                                      <p:cBhvr additive="base">
                                        <p:cTn id="303" dur="500" fill="hold"/>
                                        <p:tgtEl>
                                          <p:spTgt spid="10276"/>
                                        </p:tgtEl>
                                        <p:attrNameLst>
                                          <p:attrName>ppt_y</p:attrName>
                                        </p:attrNameLst>
                                      </p:cBhvr>
                                      <p:tavLst>
                                        <p:tav tm="0">
                                          <p:val>
                                            <p:strVal val="#ppt_y"/>
                                          </p:val>
                                        </p:tav>
                                        <p:tav tm="100000">
                                          <p:val>
                                            <p:strVal val="#ppt_y"/>
                                          </p:val>
                                        </p:tav>
                                      </p:tavLst>
                                    </p:anim>
                                  </p:childTnLst>
                                </p:cTn>
                              </p:par>
                            </p:childTnLst>
                          </p:cTn>
                        </p:par>
                      </p:childTnLst>
                    </p:cTn>
                  </p:par>
                  <p:par>
                    <p:cTn id="304" fill="hold">
                      <p:stCondLst>
                        <p:cond delay="indefinite"/>
                      </p:stCondLst>
                      <p:childTnLst>
                        <p:par>
                          <p:cTn id="305" fill="hold">
                            <p:stCondLst>
                              <p:cond delay="0"/>
                            </p:stCondLst>
                            <p:childTnLst>
                              <p:par>
                                <p:cTn id="306" presetID="2" presetClass="entr" presetSubtype="8" fill="hold" grpId="0" nodeType="clickEffect">
                                  <p:stCondLst>
                                    <p:cond delay="0"/>
                                  </p:stCondLst>
                                  <p:childTnLst>
                                    <p:set>
                                      <p:cBhvr>
                                        <p:cTn id="307" dur="1" fill="hold">
                                          <p:stCondLst>
                                            <p:cond delay="0"/>
                                          </p:stCondLst>
                                        </p:cTn>
                                        <p:tgtEl>
                                          <p:spTgt spid="10277"/>
                                        </p:tgtEl>
                                        <p:attrNameLst>
                                          <p:attrName>style.visibility</p:attrName>
                                        </p:attrNameLst>
                                      </p:cBhvr>
                                      <p:to>
                                        <p:strVal val="visible"/>
                                      </p:to>
                                    </p:set>
                                    <p:anim calcmode="lin" valueType="num">
                                      <p:cBhvr additive="base">
                                        <p:cTn id="308" dur="500" fill="hold"/>
                                        <p:tgtEl>
                                          <p:spTgt spid="10277"/>
                                        </p:tgtEl>
                                        <p:attrNameLst>
                                          <p:attrName>ppt_x</p:attrName>
                                        </p:attrNameLst>
                                      </p:cBhvr>
                                      <p:tavLst>
                                        <p:tav tm="0">
                                          <p:val>
                                            <p:strVal val="0-#ppt_w/2"/>
                                          </p:val>
                                        </p:tav>
                                        <p:tav tm="100000">
                                          <p:val>
                                            <p:strVal val="#ppt_x"/>
                                          </p:val>
                                        </p:tav>
                                      </p:tavLst>
                                    </p:anim>
                                    <p:anim calcmode="lin" valueType="num">
                                      <p:cBhvr additive="base">
                                        <p:cTn id="309" dur="500" fill="hold"/>
                                        <p:tgtEl>
                                          <p:spTgt spid="10277"/>
                                        </p:tgtEl>
                                        <p:attrNameLst>
                                          <p:attrName>ppt_y</p:attrName>
                                        </p:attrNameLst>
                                      </p:cBhvr>
                                      <p:tavLst>
                                        <p:tav tm="0">
                                          <p:val>
                                            <p:strVal val="#ppt_y"/>
                                          </p:val>
                                        </p:tav>
                                        <p:tav tm="100000">
                                          <p:val>
                                            <p:strVal val="#ppt_y"/>
                                          </p:val>
                                        </p:tav>
                                      </p:tavLst>
                                    </p:anim>
                                  </p:childTnLst>
                                </p:cTn>
                              </p:par>
                            </p:childTnLst>
                          </p:cTn>
                        </p:par>
                      </p:childTnLst>
                    </p:cTn>
                  </p:par>
                  <p:par>
                    <p:cTn id="310" fill="hold">
                      <p:stCondLst>
                        <p:cond delay="indefinite"/>
                      </p:stCondLst>
                      <p:childTnLst>
                        <p:par>
                          <p:cTn id="311" fill="hold">
                            <p:stCondLst>
                              <p:cond delay="0"/>
                            </p:stCondLst>
                            <p:childTnLst>
                              <p:par>
                                <p:cTn id="312" presetID="2" presetClass="entr" presetSubtype="8" fill="hold" grpId="0" nodeType="clickEffect">
                                  <p:stCondLst>
                                    <p:cond delay="0"/>
                                  </p:stCondLst>
                                  <p:childTnLst>
                                    <p:set>
                                      <p:cBhvr>
                                        <p:cTn id="313" dur="1" fill="hold">
                                          <p:stCondLst>
                                            <p:cond delay="0"/>
                                          </p:stCondLst>
                                        </p:cTn>
                                        <p:tgtEl>
                                          <p:spTgt spid="10278"/>
                                        </p:tgtEl>
                                        <p:attrNameLst>
                                          <p:attrName>style.visibility</p:attrName>
                                        </p:attrNameLst>
                                      </p:cBhvr>
                                      <p:to>
                                        <p:strVal val="visible"/>
                                      </p:to>
                                    </p:set>
                                    <p:anim calcmode="lin" valueType="num">
                                      <p:cBhvr additive="base">
                                        <p:cTn id="314" dur="500" fill="hold"/>
                                        <p:tgtEl>
                                          <p:spTgt spid="10278"/>
                                        </p:tgtEl>
                                        <p:attrNameLst>
                                          <p:attrName>ppt_x</p:attrName>
                                        </p:attrNameLst>
                                      </p:cBhvr>
                                      <p:tavLst>
                                        <p:tav tm="0">
                                          <p:val>
                                            <p:strVal val="0-#ppt_w/2"/>
                                          </p:val>
                                        </p:tav>
                                        <p:tav tm="100000">
                                          <p:val>
                                            <p:strVal val="#ppt_x"/>
                                          </p:val>
                                        </p:tav>
                                      </p:tavLst>
                                    </p:anim>
                                    <p:anim calcmode="lin" valueType="num">
                                      <p:cBhvr additive="base">
                                        <p:cTn id="315" dur="500" fill="hold"/>
                                        <p:tgtEl>
                                          <p:spTgt spid="10278"/>
                                        </p:tgtEl>
                                        <p:attrNameLst>
                                          <p:attrName>ppt_y</p:attrName>
                                        </p:attrNameLst>
                                      </p:cBhvr>
                                      <p:tavLst>
                                        <p:tav tm="0">
                                          <p:val>
                                            <p:strVal val="#ppt_y"/>
                                          </p:val>
                                        </p:tav>
                                        <p:tav tm="100000">
                                          <p:val>
                                            <p:strVal val="#ppt_y"/>
                                          </p:val>
                                        </p:tav>
                                      </p:tavLst>
                                    </p:anim>
                                  </p:childTnLst>
                                </p:cTn>
                              </p:par>
                            </p:childTnLst>
                          </p:cTn>
                        </p:par>
                      </p:childTnLst>
                    </p:cTn>
                  </p:par>
                  <p:par>
                    <p:cTn id="316" fill="hold">
                      <p:stCondLst>
                        <p:cond delay="indefinite"/>
                      </p:stCondLst>
                      <p:childTnLst>
                        <p:par>
                          <p:cTn id="317" fill="hold">
                            <p:stCondLst>
                              <p:cond delay="0"/>
                            </p:stCondLst>
                            <p:childTnLst>
                              <p:par>
                                <p:cTn id="318" presetID="2" presetClass="entr" presetSubtype="8" fill="hold" grpId="0" nodeType="clickEffect">
                                  <p:stCondLst>
                                    <p:cond delay="0"/>
                                  </p:stCondLst>
                                  <p:childTnLst>
                                    <p:set>
                                      <p:cBhvr>
                                        <p:cTn id="319" dur="1" fill="hold">
                                          <p:stCondLst>
                                            <p:cond delay="0"/>
                                          </p:stCondLst>
                                        </p:cTn>
                                        <p:tgtEl>
                                          <p:spTgt spid="10279"/>
                                        </p:tgtEl>
                                        <p:attrNameLst>
                                          <p:attrName>style.visibility</p:attrName>
                                        </p:attrNameLst>
                                      </p:cBhvr>
                                      <p:to>
                                        <p:strVal val="visible"/>
                                      </p:to>
                                    </p:set>
                                    <p:anim calcmode="lin" valueType="num">
                                      <p:cBhvr additive="base">
                                        <p:cTn id="320" dur="500" fill="hold"/>
                                        <p:tgtEl>
                                          <p:spTgt spid="10279"/>
                                        </p:tgtEl>
                                        <p:attrNameLst>
                                          <p:attrName>ppt_x</p:attrName>
                                        </p:attrNameLst>
                                      </p:cBhvr>
                                      <p:tavLst>
                                        <p:tav tm="0">
                                          <p:val>
                                            <p:strVal val="0-#ppt_w/2"/>
                                          </p:val>
                                        </p:tav>
                                        <p:tav tm="100000">
                                          <p:val>
                                            <p:strVal val="#ppt_x"/>
                                          </p:val>
                                        </p:tav>
                                      </p:tavLst>
                                    </p:anim>
                                    <p:anim calcmode="lin" valueType="num">
                                      <p:cBhvr additive="base">
                                        <p:cTn id="321" dur="500" fill="hold"/>
                                        <p:tgtEl>
                                          <p:spTgt spid="10279"/>
                                        </p:tgtEl>
                                        <p:attrNameLst>
                                          <p:attrName>ppt_y</p:attrName>
                                        </p:attrNameLst>
                                      </p:cBhvr>
                                      <p:tavLst>
                                        <p:tav tm="0">
                                          <p:val>
                                            <p:strVal val="#ppt_y"/>
                                          </p:val>
                                        </p:tav>
                                        <p:tav tm="100000">
                                          <p:val>
                                            <p:strVal val="#ppt_y"/>
                                          </p:val>
                                        </p:tav>
                                      </p:tavLst>
                                    </p:anim>
                                  </p:childTnLst>
                                </p:cTn>
                              </p:par>
                            </p:childTnLst>
                          </p:cTn>
                        </p:par>
                      </p:childTnLst>
                    </p:cTn>
                  </p:par>
                  <p:par>
                    <p:cTn id="322" fill="hold">
                      <p:stCondLst>
                        <p:cond delay="indefinite"/>
                      </p:stCondLst>
                      <p:childTnLst>
                        <p:par>
                          <p:cTn id="323" fill="hold">
                            <p:stCondLst>
                              <p:cond delay="0"/>
                            </p:stCondLst>
                            <p:childTnLst>
                              <p:par>
                                <p:cTn id="324" presetID="2" presetClass="entr" presetSubtype="8" fill="hold" grpId="0" nodeType="clickEffect">
                                  <p:stCondLst>
                                    <p:cond delay="0"/>
                                  </p:stCondLst>
                                  <p:childTnLst>
                                    <p:set>
                                      <p:cBhvr>
                                        <p:cTn id="325" dur="1" fill="hold">
                                          <p:stCondLst>
                                            <p:cond delay="0"/>
                                          </p:stCondLst>
                                        </p:cTn>
                                        <p:tgtEl>
                                          <p:spTgt spid="10280"/>
                                        </p:tgtEl>
                                        <p:attrNameLst>
                                          <p:attrName>style.visibility</p:attrName>
                                        </p:attrNameLst>
                                      </p:cBhvr>
                                      <p:to>
                                        <p:strVal val="visible"/>
                                      </p:to>
                                    </p:set>
                                    <p:anim calcmode="lin" valueType="num">
                                      <p:cBhvr additive="base">
                                        <p:cTn id="326" dur="500" fill="hold"/>
                                        <p:tgtEl>
                                          <p:spTgt spid="10280"/>
                                        </p:tgtEl>
                                        <p:attrNameLst>
                                          <p:attrName>ppt_x</p:attrName>
                                        </p:attrNameLst>
                                      </p:cBhvr>
                                      <p:tavLst>
                                        <p:tav tm="0">
                                          <p:val>
                                            <p:strVal val="0-#ppt_w/2"/>
                                          </p:val>
                                        </p:tav>
                                        <p:tav tm="100000">
                                          <p:val>
                                            <p:strVal val="#ppt_x"/>
                                          </p:val>
                                        </p:tav>
                                      </p:tavLst>
                                    </p:anim>
                                    <p:anim calcmode="lin" valueType="num">
                                      <p:cBhvr additive="base">
                                        <p:cTn id="327" dur="500" fill="hold"/>
                                        <p:tgtEl>
                                          <p:spTgt spid="10280"/>
                                        </p:tgtEl>
                                        <p:attrNameLst>
                                          <p:attrName>ppt_y</p:attrName>
                                        </p:attrNameLst>
                                      </p:cBhvr>
                                      <p:tavLst>
                                        <p:tav tm="0">
                                          <p:val>
                                            <p:strVal val="#ppt_y"/>
                                          </p:val>
                                        </p:tav>
                                        <p:tav tm="100000">
                                          <p:val>
                                            <p:strVal val="#ppt_y"/>
                                          </p:val>
                                        </p:tav>
                                      </p:tavLst>
                                    </p:anim>
                                  </p:childTnLst>
                                </p:cTn>
                              </p:par>
                            </p:childTnLst>
                          </p:cTn>
                        </p:par>
                      </p:childTnLst>
                    </p:cTn>
                  </p:par>
                  <p:par>
                    <p:cTn id="328" fill="hold">
                      <p:stCondLst>
                        <p:cond delay="indefinite"/>
                      </p:stCondLst>
                      <p:childTnLst>
                        <p:par>
                          <p:cTn id="329" fill="hold">
                            <p:stCondLst>
                              <p:cond delay="0"/>
                            </p:stCondLst>
                            <p:childTnLst>
                              <p:par>
                                <p:cTn id="330" presetID="2" presetClass="entr" presetSubtype="1" fill="hold" grpId="0" nodeType="clickEffect">
                                  <p:stCondLst>
                                    <p:cond delay="0"/>
                                  </p:stCondLst>
                                  <p:childTnLst>
                                    <p:set>
                                      <p:cBhvr>
                                        <p:cTn id="331" dur="1" fill="hold">
                                          <p:stCondLst>
                                            <p:cond delay="0"/>
                                          </p:stCondLst>
                                        </p:cTn>
                                        <p:tgtEl>
                                          <p:spTgt spid="10292"/>
                                        </p:tgtEl>
                                        <p:attrNameLst>
                                          <p:attrName>style.visibility</p:attrName>
                                        </p:attrNameLst>
                                      </p:cBhvr>
                                      <p:to>
                                        <p:strVal val="visible"/>
                                      </p:to>
                                    </p:set>
                                    <p:anim calcmode="lin" valueType="num">
                                      <p:cBhvr additive="base">
                                        <p:cTn id="332" dur="500" fill="hold"/>
                                        <p:tgtEl>
                                          <p:spTgt spid="10292"/>
                                        </p:tgtEl>
                                        <p:attrNameLst>
                                          <p:attrName>ppt_x</p:attrName>
                                        </p:attrNameLst>
                                      </p:cBhvr>
                                      <p:tavLst>
                                        <p:tav tm="0">
                                          <p:val>
                                            <p:strVal val="#ppt_x"/>
                                          </p:val>
                                        </p:tav>
                                        <p:tav tm="100000">
                                          <p:val>
                                            <p:strVal val="#ppt_x"/>
                                          </p:val>
                                        </p:tav>
                                      </p:tavLst>
                                    </p:anim>
                                    <p:anim calcmode="lin" valueType="num">
                                      <p:cBhvr additive="base">
                                        <p:cTn id="333" dur="500" fill="hold"/>
                                        <p:tgtEl>
                                          <p:spTgt spid="10292"/>
                                        </p:tgtEl>
                                        <p:attrNameLst>
                                          <p:attrName>ppt_y</p:attrName>
                                        </p:attrNameLst>
                                      </p:cBhvr>
                                      <p:tavLst>
                                        <p:tav tm="0">
                                          <p:val>
                                            <p:strVal val="0-#ppt_h/2"/>
                                          </p:val>
                                        </p:tav>
                                        <p:tav tm="100000">
                                          <p:val>
                                            <p:strVal val="#ppt_y"/>
                                          </p:val>
                                        </p:tav>
                                      </p:tavLst>
                                    </p:anim>
                                  </p:childTnLst>
                                </p:cTn>
                              </p:par>
                            </p:childTnLst>
                          </p:cTn>
                        </p:par>
                      </p:childTnLst>
                    </p:cTn>
                  </p:par>
                  <p:par>
                    <p:cTn id="334" fill="hold">
                      <p:stCondLst>
                        <p:cond delay="indefinite"/>
                      </p:stCondLst>
                      <p:childTnLst>
                        <p:par>
                          <p:cTn id="335" fill="hold">
                            <p:stCondLst>
                              <p:cond delay="0"/>
                            </p:stCondLst>
                            <p:childTnLst>
                              <p:par>
                                <p:cTn id="336" presetID="2" presetClass="entr" presetSubtype="1" fill="hold" grpId="0" nodeType="clickEffect">
                                  <p:stCondLst>
                                    <p:cond delay="0"/>
                                  </p:stCondLst>
                                  <p:childTnLst>
                                    <p:set>
                                      <p:cBhvr>
                                        <p:cTn id="337" dur="1" fill="hold">
                                          <p:stCondLst>
                                            <p:cond delay="0"/>
                                          </p:stCondLst>
                                        </p:cTn>
                                        <p:tgtEl>
                                          <p:spTgt spid="10291"/>
                                        </p:tgtEl>
                                        <p:attrNameLst>
                                          <p:attrName>style.visibility</p:attrName>
                                        </p:attrNameLst>
                                      </p:cBhvr>
                                      <p:to>
                                        <p:strVal val="visible"/>
                                      </p:to>
                                    </p:set>
                                    <p:anim calcmode="lin" valueType="num">
                                      <p:cBhvr additive="base">
                                        <p:cTn id="338" dur="500" fill="hold"/>
                                        <p:tgtEl>
                                          <p:spTgt spid="10291"/>
                                        </p:tgtEl>
                                        <p:attrNameLst>
                                          <p:attrName>ppt_x</p:attrName>
                                        </p:attrNameLst>
                                      </p:cBhvr>
                                      <p:tavLst>
                                        <p:tav tm="0">
                                          <p:val>
                                            <p:strVal val="#ppt_x"/>
                                          </p:val>
                                        </p:tav>
                                        <p:tav tm="100000">
                                          <p:val>
                                            <p:strVal val="#ppt_x"/>
                                          </p:val>
                                        </p:tav>
                                      </p:tavLst>
                                    </p:anim>
                                    <p:anim calcmode="lin" valueType="num">
                                      <p:cBhvr additive="base">
                                        <p:cTn id="339" dur="500" fill="hold"/>
                                        <p:tgtEl>
                                          <p:spTgt spid="10291"/>
                                        </p:tgtEl>
                                        <p:attrNameLst>
                                          <p:attrName>ppt_y</p:attrName>
                                        </p:attrNameLst>
                                      </p:cBhvr>
                                      <p:tavLst>
                                        <p:tav tm="0">
                                          <p:val>
                                            <p:strVal val="0-#ppt_h/2"/>
                                          </p:val>
                                        </p:tav>
                                        <p:tav tm="100000">
                                          <p:val>
                                            <p:strVal val="#ppt_y"/>
                                          </p:val>
                                        </p:tav>
                                      </p:tavLst>
                                    </p:anim>
                                  </p:childTnLst>
                                </p:cTn>
                              </p:par>
                            </p:childTnLst>
                          </p:cTn>
                        </p:par>
                      </p:childTnLst>
                    </p:cTn>
                  </p:par>
                  <p:par>
                    <p:cTn id="340" fill="hold">
                      <p:stCondLst>
                        <p:cond delay="indefinite"/>
                      </p:stCondLst>
                      <p:childTnLst>
                        <p:par>
                          <p:cTn id="341" fill="hold">
                            <p:stCondLst>
                              <p:cond delay="0"/>
                            </p:stCondLst>
                            <p:childTnLst>
                              <p:par>
                                <p:cTn id="342" presetID="2" presetClass="entr" presetSubtype="1" fill="hold" grpId="0" nodeType="clickEffect">
                                  <p:stCondLst>
                                    <p:cond delay="0"/>
                                  </p:stCondLst>
                                  <p:childTnLst>
                                    <p:set>
                                      <p:cBhvr>
                                        <p:cTn id="343" dur="1" fill="hold">
                                          <p:stCondLst>
                                            <p:cond delay="0"/>
                                          </p:stCondLst>
                                        </p:cTn>
                                        <p:tgtEl>
                                          <p:spTgt spid="10289"/>
                                        </p:tgtEl>
                                        <p:attrNameLst>
                                          <p:attrName>style.visibility</p:attrName>
                                        </p:attrNameLst>
                                      </p:cBhvr>
                                      <p:to>
                                        <p:strVal val="visible"/>
                                      </p:to>
                                    </p:set>
                                    <p:anim calcmode="lin" valueType="num">
                                      <p:cBhvr additive="base">
                                        <p:cTn id="344" dur="500" fill="hold"/>
                                        <p:tgtEl>
                                          <p:spTgt spid="10289"/>
                                        </p:tgtEl>
                                        <p:attrNameLst>
                                          <p:attrName>ppt_x</p:attrName>
                                        </p:attrNameLst>
                                      </p:cBhvr>
                                      <p:tavLst>
                                        <p:tav tm="0">
                                          <p:val>
                                            <p:strVal val="#ppt_x"/>
                                          </p:val>
                                        </p:tav>
                                        <p:tav tm="100000">
                                          <p:val>
                                            <p:strVal val="#ppt_x"/>
                                          </p:val>
                                        </p:tav>
                                      </p:tavLst>
                                    </p:anim>
                                    <p:anim calcmode="lin" valueType="num">
                                      <p:cBhvr additive="base">
                                        <p:cTn id="345" dur="500" fill="hold"/>
                                        <p:tgtEl>
                                          <p:spTgt spid="10289"/>
                                        </p:tgtEl>
                                        <p:attrNameLst>
                                          <p:attrName>ppt_y</p:attrName>
                                        </p:attrNameLst>
                                      </p:cBhvr>
                                      <p:tavLst>
                                        <p:tav tm="0">
                                          <p:val>
                                            <p:strVal val="0-#ppt_h/2"/>
                                          </p:val>
                                        </p:tav>
                                        <p:tav tm="100000">
                                          <p:val>
                                            <p:strVal val="#ppt_y"/>
                                          </p:val>
                                        </p:tav>
                                      </p:tavLst>
                                    </p:anim>
                                  </p:childTnLst>
                                </p:cTn>
                              </p:par>
                            </p:childTnLst>
                          </p:cTn>
                        </p:par>
                      </p:childTnLst>
                    </p:cTn>
                  </p:par>
                  <p:par>
                    <p:cTn id="346" fill="hold">
                      <p:stCondLst>
                        <p:cond delay="indefinite"/>
                      </p:stCondLst>
                      <p:childTnLst>
                        <p:par>
                          <p:cTn id="347" fill="hold">
                            <p:stCondLst>
                              <p:cond delay="0"/>
                            </p:stCondLst>
                            <p:childTnLst>
                              <p:par>
                                <p:cTn id="348" presetID="2" presetClass="entr" presetSubtype="1" fill="hold" grpId="0" nodeType="clickEffect">
                                  <p:stCondLst>
                                    <p:cond delay="0"/>
                                  </p:stCondLst>
                                  <p:childTnLst>
                                    <p:set>
                                      <p:cBhvr>
                                        <p:cTn id="349" dur="1" fill="hold">
                                          <p:stCondLst>
                                            <p:cond delay="0"/>
                                          </p:stCondLst>
                                        </p:cTn>
                                        <p:tgtEl>
                                          <p:spTgt spid="10290"/>
                                        </p:tgtEl>
                                        <p:attrNameLst>
                                          <p:attrName>style.visibility</p:attrName>
                                        </p:attrNameLst>
                                      </p:cBhvr>
                                      <p:to>
                                        <p:strVal val="visible"/>
                                      </p:to>
                                    </p:set>
                                    <p:anim calcmode="lin" valueType="num">
                                      <p:cBhvr additive="base">
                                        <p:cTn id="350" dur="500" fill="hold"/>
                                        <p:tgtEl>
                                          <p:spTgt spid="10290"/>
                                        </p:tgtEl>
                                        <p:attrNameLst>
                                          <p:attrName>ppt_x</p:attrName>
                                        </p:attrNameLst>
                                      </p:cBhvr>
                                      <p:tavLst>
                                        <p:tav tm="0">
                                          <p:val>
                                            <p:strVal val="#ppt_x"/>
                                          </p:val>
                                        </p:tav>
                                        <p:tav tm="100000">
                                          <p:val>
                                            <p:strVal val="#ppt_x"/>
                                          </p:val>
                                        </p:tav>
                                      </p:tavLst>
                                    </p:anim>
                                    <p:anim calcmode="lin" valueType="num">
                                      <p:cBhvr additive="base">
                                        <p:cTn id="351" dur="500" fill="hold"/>
                                        <p:tgtEl>
                                          <p:spTgt spid="10290"/>
                                        </p:tgtEl>
                                        <p:attrNameLst>
                                          <p:attrName>ppt_y</p:attrName>
                                        </p:attrNameLst>
                                      </p:cBhvr>
                                      <p:tavLst>
                                        <p:tav tm="0">
                                          <p:val>
                                            <p:strVal val="0-#ppt_h/2"/>
                                          </p:val>
                                        </p:tav>
                                        <p:tav tm="100000">
                                          <p:val>
                                            <p:strVal val="#ppt_y"/>
                                          </p:val>
                                        </p:tav>
                                      </p:tavLst>
                                    </p:anim>
                                  </p:childTnLst>
                                </p:cTn>
                              </p:par>
                            </p:childTnLst>
                          </p:cTn>
                        </p:par>
                      </p:childTnLst>
                    </p:cTn>
                  </p:par>
                  <p:par>
                    <p:cTn id="352" fill="hold">
                      <p:stCondLst>
                        <p:cond delay="indefinite"/>
                      </p:stCondLst>
                      <p:childTnLst>
                        <p:par>
                          <p:cTn id="353" fill="hold">
                            <p:stCondLst>
                              <p:cond delay="0"/>
                            </p:stCondLst>
                            <p:childTnLst>
                              <p:par>
                                <p:cTn id="354" presetID="2" presetClass="entr" presetSubtype="8" fill="hold" grpId="0" nodeType="clickEffect">
                                  <p:stCondLst>
                                    <p:cond delay="0"/>
                                  </p:stCondLst>
                                  <p:childTnLst>
                                    <p:set>
                                      <p:cBhvr>
                                        <p:cTn id="355" dur="1" fill="hold">
                                          <p:stCondLst>
                                            <p:cond delay="0"/>
                                          </p:stCondLst>
                                        </p:cTn>
                                        <p:tgtEl>
                                          <p:spTgt spid="10281"/>
                                        </p:tgtEl>
                                        <p:attrNameLst>
                                          <p:attrName>style.visibility</p:attrName>
                                        </p:attrNameLst>
                                      </p:cBhvr>
                                      <p:to>
                                        <p:strVal val="visible"/>
                                      </p:to>
                                    </p:set>
                                    <p:anim calcmode="lin" valueType="num">
                                      <p:cBhvr additive="base">
                                        <p:cTn id="356" dur="500" fill="hold"/>
                                        <p:tgtEl>
                                          <p:spTgt spid="10281"/>
                                        </p:tgtEl>
                                        <p:attrNameLst>
                                          <p:attrName>ppt_x</p:attrName>
                                        </p:attrNameLst>
                                      </p:cBhvr>
                                      <p:tavLst>
                                        <p:tav tm="0">
                                          <p:val>
                                            <p:strVal val="0-#ppt_w/2"/>
                                          </p:val>
                                        </p:tav>
                                        <p:tav tm="100000">
                                          <p:val>
                                            <p:strVal val="#ppt_x"/>
                                          </p:val>
                                        </p:tav>
                                      </p:tavLst>
                                    </p:anim>
                                    <p:anim calcmode="lin" valueType="num">
                                      <p:cBhvr additive="base">
                                        <p:cTn id="357" dur="500" fill="hold"/>
                                        <p:tgtEl>
                                          <p:spTgt spid="10281"/>
                                        </p:tgtEl>
                                        <p:attrNameLst>
                                          <p:attrName>ppt_y</p:attrName>
                                        </p:attrNameLst>
                                      </p:cBhvr>
                                      <p:tavLst>
                                        <p:tav tm="0">
                                          <p:val>
                                            <p:strVal val="#ppt_y"/>
                                          </p:val>
                                        </p:tav>
                                        <p:tav tm="100000">
                                          <p:val>
                                            <p:strVal val="#ppt_y"/>
                                          </p:val>
                                        </p:tav>
                                      </p:tavLst>
                                    </p:anim>
                                  </p:childTnLst>
                                </p:cTn>
                              </p:par>
                            </p:childTnLst>
                          </p:cTn>
                        </p:par>
                      </p:childTnLst>
                    </p:cTn>
                  </p:par>
                  <p:par>
                    <p:cTn id="358" fill="hold">
                      <p:stCondLst>
                        <p:cond delay="indefinite"/>
                      </p:stCondLst>
                      <p:childTnLst>
                        <p:par>
                          <p:cTn id="359" fill="hold">
                            <p:stCondLst>
                              <p:cond delay="0"/>
                            </p:stCondLst>
                            <p:childTnLst>
                              <p:par>
                                <p:cTn id="360" presetID="2" presetClass="entr" presetSubtype="2" fill="hold" grpId="0" nodeType="clickEffect">
                                  <p:stCondLst>
                                    <p:cond delay="0"/>
                                  </p:stCondLst>
                                  <p:childTnLst>
                                    <p:set>
                                      <p:cBhvr>
                                        <p:cTn id="361" dur="1" fill="hold">
                                          <p:stCondLst>
                                            <p:cond delay="0"/>
                                          </p:stCondLst>
                                        </p:cTn>
                                        <p:tgtEl>
                                          <p:spTgt spid="10282"/>
                                        </p:tgtEl>
                                        <p:attrNameLst>
                                          <p:attrName>style.visibility</p:attrName>
                                        </p:attrNameLst>
                                      </p:cBhvr>
                                      <p:to>
                                        <p:strVal val="visible"/>
                                      </p:to>
                                    </p:set>
                                    <p:anim calcmode="lin" valueType="num">
                                      <p:cBhvr additive="base">
                                        <p:cTn id="362" dur="500" fill="hold"/>
                                        <p:tgtEl>
                                          <p:spTgt spid="10282"/>
                                        </p:tgtEl>
                                        <p:attrNameLst>
                                          <p:attrName>ppt_x</p:attrName>
                                        </p:attrNameLst>
                                      </p:cBhvr>
                                      <p:tavLst>
                                        <p:tav tm="0">
                                          <p:val>
                                            <p:strVal val="1+#ppt_w/2"/>
                                          </p:val>
                                        </p:tav>
                                        <p:tav tm="100000">
                                          <p:val>
                                            <p:strVal val="#ppt_x"/>
                                          </p:val>
                                        </p:tav>
                                      </p:tavLst>
                                    </p:anim>
                                    <p:anim calcmode="lin" valueType="num">
                                      <p:cBhvr additive="base">
                                        <p:cTn id="363" dur="500" fill="hold"/>
                                        <p:tgtEl>
                                          <p:spTgt spid="10282"/>
                                        </p:tgtEl>
                                        <p:attrNameLst>
                                          <p:attrName>ppt_y</p:attrName>
                                        </p:attrNameLst>
                                      </p:cBhvr>
                                      <p:tavLst>
                                        <p:tav tm="0">
                                          <p:val>
                                            <p:strVal val="#ppt_y"/>
                                          </p:val>
                                        </p:tav>
                                        <p:tav tm="100000">
                                          <p:val>
                                            <p:strVal val="#ppt_y"/>
                                          </p:val>
                                        </p:tav>
                                      </p:tavLst>
                                    </p:anim>
                                  </p:childTnLst>
                                </p:cTn>
                              </p:par>
                            </p:childTnLst>
                          </p:cTn>
                        </p:par>
                      </p:childTnLst>
                    </p:cTn>
                  </p:par>
                  <p:par>
                    <p:cTn id="364" fill="hold">
                      <p:stCondLst>
                        <p:cond delay="indefinite"/>
                      </p:stCondLst>
                      <p:childTnLst>
                        <p:par>
                          <p:cTn id="365" fill="hold">
                            <p:stCondLst>
                              <p:cond delay="0"/>
                            </p:stCondLst>
                            <p:childTnLst>
                              <p:par>
                                <p:cTn id="366" presetID="2" presetClass="entr" presetSubtype="4" fill="hold" grpId="0" nodeType="clickEffect">
                                  <p:stCondLst>
                                    <p:cond delay="0"/>
                                  </p:stCondLst>
                                  <p:childTnLst>
                                    <p:set>
                                      <p:cBhvr>
                                        <p:cTn id="367" dur="1" fill="hold">
                                          <p:stCondLst>
                                            <p:cond delay="0"/>
                                          </p:stCondLst>
                                        </p:cTn>
                                        <p:tgtEl>
                                          <p:spTgt spid="10283"/>
                                        </p:tgtEl>
                                        <p:attrNameLst>
                                          <p:attrName>style.visibility</p:attrName>
                                        </p:attrNameLst>
                                      </p:cBhvr>
                                      <p:to>
                                        <p:strVal val="visible"/>
                                      </p:to>
                                    </p:set>
                                    <p:anim calcmode="lin" valueType="num">
                                      <p:cBhvr additive="base">
                                        <p:cTn id="368" dur="500" fill="hold"/>
                                        <p:tgtEl>
                                          <p:spTgt spid="10283"/>
                                        </p:tgtEl>
                                        <p:attrNameLst>
                                          <p:attrName>ppt_x</p:attrName>
                                        </p:attrNameLst>
                                      </p:cBhvr>
                                      <p:tavLst>
                                        <p:tav tm="0">
                                          <p:val>
                                            <p:strVal val="#ppt_x"/>
                                          </p:val>
                                        </p:tav>
                                        <p:tav tm="100000">
                                          <p:val>
                                            <p:strVal val="#ppt_x"/>
                                          </p:val>
                                        </p:tav>
                                      </p:tavLst>
                                    </p:anim>
                                    <p:anim calcmode="lin" valueType="num">
                                      <p:cBhvr additive="base">
                                        <p:cTn id="369" dur="500" fill="hold"/>
                                        <p:tgtEl>
                                          <p:spTgt spid="10283"/>
                                        </p:tgtEl>
                                        <p:attrNameLst>
                                          <p:attrName>ppt_y</p:attrName>
                                        </p:attrNameLst>
                                      </p:cBhvr>
                                      <p:tavLst>
                                        <p:tav tm="0">
                                          <p:val>
                                            <p:strVal val="1+#ppt_h/2"/>
                                          </p:val>
                                        </p:tav>
                                        <p:tav tm="100000">
                                          <p:val>
                                            <p:strVal val="#ppt_y"/>
                                          </p:val>
                                        </p:tav>
                                      </p:tavLst>
                                    </p:anim>
                                  </p:childTnLst>
                                </p:cTn>
                              </p:par>
                            </p:childTnLst>
                          </p:cTn>
                        </p:par>
                      </p:childTnLst>
                    </p:cTn>
                  </p:par>
                  <p:par>
                    <p:cTn id="370" fill="hold">
                      <p:stCondLst>
                        <p:cond delay="indefinite"/>
                      </p:stCondLst>
                      <p:childTnLst>
                        <p:par>
                          <p:cTn id="371" fill="hold">
                            <p:stCondLst>
                              <p:cond delay="0"/>
                            </p:stCondLst>
                            <p:childTnLst>
                              <p:par>
                                <p:cTn id="372" presetID="2" presetClass="entr" presetSubtype="1" fill="hold" grpId="0" nodeType="clickEffect">
                                  <p:stCondLst>
                                    <p:cond delay="0"/>
                                  </p:stCondLst>
                                  <p:childTnLst>
                                    <p:set>
                                      <p:cBhvr>
                                        <p:cTn id="373" dur="1" fill="hold">
                                          <p:stCondLst>
                                            <p:cond delay="0"/>
                                          </p:stCondLst>
                                        </p:cTn>
                                        <p:tgtEl>
                                          <p:spTgt spid="10284"/>
                                        </p:tgtEl>
                                        <p:attrNameLst>
                                          <p:attrName>style.visibility</p:attrName>
                                        </p:attrNameLst>
                                      </p:cBhvr>
                                      <p:to>
                                        <p:strVal val="visible"/>
                                      </p:to>
                                    </p:set>
                                    <p:anim calcmode="lin" valueType="num">
                                      <p:cBhvr additive="base">
                                        <p:cTn id="374" dur="500" fill="hold"/>
                                        <p:tgtEl>
                                          <p:spTgt spid="10284"/>
                                        </p:tgtEl>
                                        <p:attrNameLst>
                                          <p:attrName>ppt_x</p:attrName>
                                        </p:attrNameLst>
                                      </p:cBhvr>
                                      <p:tavLst>
                                        <p:tav tm="0">
                                          <p:val>
                                            <p:strVal val="#ppt_x"/>
                                          </p:val>
                                        </p:tav>
                                        <p:tav tm="100000">
                                          <p:val>
                                            <p:strVal val="#ppt_x"/>
                                          </p:val>
                                        </p:tav>
                                      </p:tavLst>
                                    </p:anim>
                                    <p:anim calcmode="lin" valueType="num">
                                      <p:cBhvr additive="base">
                                        <p:cTn id="375" dur="500" fill="hold"/>
                                        <p:tgtEl>
                                          <p:spTgt spid="1028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nimBg="1"/>
      <p:bldP spid="10243" grpId="0" autoUpdateAnimBg="0"/>
      <p:bldP spid="10244" grpId="0" autoUpdateAnimBg="0"/>
      <p:bldP spid="10245" grpId="0" animBg="1"/>
      <p:bldP spid="10246" grpId="0" autoUpdateAnimBg="0"/>
      <p:bldP spid="10247" grpId="0" autoUpdateAnimBg="0"/>
      <p:bldP spid="10248" grpId="0" autoUpdateAnimBg="0"/>
      <p:bldP spid="10249" grpId="0" autoUpdateAnimBg="0"/>
      <p:bldP spid="10250" grpId="0" animBg="1"/>
      <p:bldP spid="10251" grpId="0" animBg="1"/>
      <p:bldP spid="10252" grpId="0" animBg="1"/>
      <p:bldP spid="10253" grpId="0" autoUpdateAnimBg="0"/>
      <p:bldP spid="10254" grpId="0" autoUpdateAnimBg="0"/>
      <p:bldP spid="10255" grpId="0" autoUpdateAnimBg="0"/>
      <p:bldP spid="10256" grpId="0" autoUpdateAnimBg="0"/>
      <p:bldP spid="10257" grpId="0" animBg="1"/>
      <p:bldP spid="10258" grpId="0" animBg="1"/>
      <p:bldP spid="10259" grpId="0" animBg="1"/>
      <p:bldP spid="10260" grpId="0" animBg="1"/>
      <p:bldP spid="10261" grpId="0" animBg="1"/>
      <p:bldP spid="10262" grpId="0" autoUpdateAnimBg="0"/>
      <p:bldP spid="10263" grpId="0" autoUpdateAnimBg="0"/>
      <p:bldP spid="10264" grpId="0" autoUpdateAnimBg="0"/>
      <p:bldP spid="10265" grpId="0" autoUpdateAnimBg="0"/>
      <p:bldP spid="10266" grpId="0" animBg="1"/>
      <p:bldP spid="10267" grpId="0" autoUpdateAnimBg="0"/>
      <p:bldP spid="10268" grpId="0" autoUpdateAnimBg="0"/>
      <p:bldP spid="10269" grpId="0" autoUpdateAnimBg="0"/>
      <p:bldP spid="10270" grpId="0" autoUpdateAnimBg="0"/>
      <p:bldP spid="10271" grpId="0" animBg="1"/>
      <p:bldP spid="10272" grpId="0" animBg="1"/>
      <p:bldP spid="10273" grpId="0" animBg="1"/>
      <p:bldP spid="10274" grpId="0" animBg="1"/>
      <p:bldP spid="10275" grpId="0" animBg="1"/>
      <p:bldP spid="10276" grpId="0" animBg="1"/>
      <p:bldP spid="10277" grpId="0" animBg="1"/>
      <p:bldP spid="10278" grpId="0" animBg="1"/>
      <p:bldP spid="10279" grpId="0" animBg="1"/>
      <p:bldP spid="10280" grpId="0" animBg="1"/>
      <p:bldP spid="10281" grpId="0" animBg="1"/>
      <p:bldP spid="10282" grpId="0" animBg="1"/>
      <p:bldP spid="10283" grpId="0" animBg="1"/>
      <p:bldP spid="10284" grpId="0" animBg="1"/>
      <p:bldP spid="10285" grpId="0" autoUpdateAnimBg="0"/>
      <p:bldP spid="10286" grpId="0" autoUpdateAnimBg="0"/>
      <p:bldP spid="10287" grpId="0" autoUpdateAnimBg="0"/>
      <p:bldP spid="10288" grpId="0" autoUpdateAnimBg="0"/>
      <p:bldP spid="10289" grpId="0" autoUpdateAnimBg="0"/>
      <p:bldP spid="10290" grpId="0" autoUpdateAnimBg="0"/>
      <p:bldP spid="10291" grpId="0" autoUpdateAnimBg="0"/>
      <p:bldP spid="10292" grpId="0" autoUpdateAnimBg="0"/>
      <p:bldP spid="10293" grpId="0" autoUpdateAnimBg="0"/>
      <p:bldP spid="10294" grpId="0" autoUpdateAnimBg="0"/>
      <p:bldP spid="10301" grpId="0" animBg="1"/>
      <p:bldP spid="10302" grpId="0" autoUpdateAnimBg="0"/>
      <p:bldP spid="10303" grpId="0" autoUpdateAnimBg="0"/>
      <p:bldP spid="10304" grpId="0"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338138" y="4818063"/>
            <a:ext cx="423862" cy="304800"/>
          </a:xfrm>
          <a:prstGeom prst="rect">
            <a:avLst/>
          </a:prstGeom>
          <a:noFill/>
          <a:ln w="9525">
            <a:noFill/>
            <a:miter lim="800000"/>
          </a:ln>
        </p:spPr>
        <p:txBody>
          <a:bodyPr>
            <a:spAutoFit/>
          </a:bodyPr>
          <a:lstStyle/>
          <a:p>
            <a:pPr>
              <a:spcBef>
                <a:spcPct val="50000"/>
              </a:spcBef>
            </a:pPr>
            <a:r>
              <a:rPr lang="en-US" sz="1400" b="1"/>
              <a:t>X</a:t>
            </a:r>
            <a:endParaRPr lang="en-US" sz="1400" b="1"/>
          </a:p>
        </p:txBody>
      </p:sp>
      <p:sp>
        <p:nvSpPr>
          <p:cNvPr id="66566" name="Text Box 6"/>
          <p:cNvSpPr txBox="1">
            <a:spLocks noChangeArrowheads="1"/>
          </p:cNvSpPr>
          <p:nvPr/>
        </p:nvSpPr>
        <p:spPr bwMode="auto">
          <a:xfrm>
            <a:off x="7072313" y="4818063"/>
            <a:ext cx="277812" cy="304800"/>
          </a:xfrm>
          <a:prstGeom prst="rect">
            <a:avLst/>
          </a:prstGeom>
          <a:noFill/>
          <a:ln w="9525">
            <a:noFill/>
            <a:miter lim="800000"/>
          </a:ln>
        </p:spPr>
        <p:txBody>
          <a:bodyPr>
            <a:spAutoFit/>
          </a:bodyPr>
          <a:lstStyle/>
          <a:p>
            <a:pPr>
              <a:spcBef>
                <a:spcPct val="50000"/>
              </a:spcBef>
            </a:pPr>
            <a:r>
              <a:rPr lang="en-US" sz="1400" b="1"/>
              <a:t>Y</a:t>
            </a:r>
            <a:endParaRPr lang="en-US" sz="1400" b="1"/>
          </a:p>
        </p:txBody>
      </p:sp>
      <p:sp>
        <p:nvSpPr>
          <p:cNvPr id="66574" name="Line 14"/>
          <p:cNvSpPr>
            <a:spLocks noChangeShapeType="1"/>
          </p:cNvSpPr>
          <p:nvPr/>
        </p:nvSpPr>
        <p:spPr bwMode="auto">
          <a:xfrm>
            <a:off x="660400" y="4156075"/>
            <a:ext cx="5959475" cy="0"/>
          </a:xfrm>
          <a:prstGeom prst="line">
            <a:avLst/>
          </a:prstGeom>
          <a:noFill/>
          <a:ln w="12700">
            <a:solidFill>
              <a:srgbClr val="00FFFF"/>
            </a:solidFill>
            <a:round/>
          </a:ln>
        </p:spPr>
        <p:txBody>
          <a:bodyPr/>
          <a:lstStyle/>
          <a:p>
            <a:endParaRPr lang="en-IN"/>
          </a:p>
        </p:txBody>
      </p:sp>
      <p:sp>
        <p:nvSpPr>
          <p:cNvPr id="66575" name="Text Box 15"/>
          <p:cNvSpPr txBox="1">
            <a:spLocks noChangeArrowheads="1"/>
          </p:cNvSpPr>
          <p:nvPr/>
        </p:nvSpPr>
        <p:spPr bwMode="auto">
          <a:xfrm>
            <a:off x="414338" y="4159250"/>
            <a:ext cx="423862" cy="304800"/>
          </a:xfrm>
          <a:prstGeom prst="rect">
            <a:avLst/>
          </a:prstGeom>
          <a:noFill/>
          <a:ln w="9525">
            <a:noFill/>
            <a:miter lim="800000"/>
          </a:ln>
        </p:spPr>
        <p:txBody>
          <a:bodyPr>
            <a:spAutoFit/>
          </a:bodyPr>
          <a:lstStyle/>
          <a:p>
            <a:pPr>
              <a:spcBef>
                <a:spcPct val="50000"/>
              </a:spcBef>
            </a:pPr>
            <a:r>
              <a:rPr lang="en-US" sz="1400" b="1"/>
              <a:t>X</a:t>
            </a:r>
            <a:endParaRPr lang="en-US" sz="1400" b="1"/>
          </a:p>
        </p:txBody>
      </p:sp>
      <p:grpSp>
        <p:nvGrpSpPr>
          <p:cNvPr id="2" name="Group 17"/>
          <p:cNvGrpSpPr/>
          <p:nvPr/>
        </p:nvGrpSpPr>
        <p:grpSpPr bwMode="auto">
          <a:xfrm>
            <a:off x="1308100" y="2327275"/>
            <a:ext cx="1828800" cy="1828800"/>
            <a:chOff x="876" y="1224"/>
            <a:chExt cx="1152" cy="1152"/>
          </a:xfrm>
        </p:grpSpPr>
        <p:sp>
          <p:nvSpPr>
            <p:cNvPr id="19526" name="AutoShape 18"/>
            <p:cNvSpPr>
              <a:spLocks noChangeArrowheads="1"/>
            </p:cNvSpPr>
            <p:nvPr/>
          </p:nvSpPr>
          <p:spPr bwMode="auto">
            <a:xfrm>
              <a:off x="876" y="1224"/>
              <a:ext cx="1152" cy="1152"/>
            </a:xfrm>
            <a:prstGeom prst="flowChartOr">
              <a:avLst/>
            </a:prstGeom>
            <a:solidFill>
              <a:schemeClr val="accent1">
                <a:alpha val="0"/>
              </a:schemeClr>
            </a:solidFill>
            <a:ln w="22225">
              <a:solidFill>
                <a:schemeClr val="tx1"/>
              </a:solidFill>
              <a:round/>
            </a:ln>
          </p:spPr>
          <p:txBody>
            <a:bodyPr wrap="none" anchor="ctr"/>
            <a:lstStyle/>
            <a:p>
              <a:endParaRPr lang="en-IN"/>
            </a:p>
          </p:txBody>
        </p:sp>
        <p:sp>
          <p:nvSpPr>
            <p:cNvPr id="19527" name="AutoShape 19"/>
            <p:cNvSpPr>
              <a:spLocks noChangeArrowheads="1"/>
            </p:cNvSpPr>
            <p:nvPr/>
          </p:nvSpPr>
          <p:spPr bwMode="auto">
            <a:xfrm rot="1800000">
              <a:off x="876" y="1224"/>
              <a:ext cx="1152" cy="1152"/>
            </a:xfrm>
            <a:prstGeom prst="flowChartOr">
              <a:avLst/>
            </a:prstGeom>
            <a:solidFill>
              <a:schemeClr val="accent1">
                <a:alpha val="0"/>
              </a:schemeClr>
            </a:solidFill>
            <a:ln w="22225">
              <a:solidFill>
                <a:schemeClr val="tx1"/>
              </a:solidFill>
              <a:round/>
            </a:ln>
          </p:spPr>
          <p:txBody>
            <a:bodyPr wrap="none" anchor="ctr"/>
            <a:lstStyle/>
            <a:p>
              <a:endParaRPr lang="en-IN"/>
            </a:p>
          </p:txBody>
        </p:sp>
        <p:sp>
          <p:nvSpPr>
            <p:cNvPr id="19528" name="AutoShape 20"/>
            <p:cNvSpPr>
              <a:spLocks noChangeArrowheads="1"/>
            </p:cNvSpPr>
            <p:nvPr/>
          </p:nvSpPr>
          <p:spPr bwMode="auto">
            <a:xfrm rot="3600000">
              <a:off x="876" y="1224"/>
              <a:ext cx="1152" cy="1152"/>
            </a:xfrm>
            <a:prstGeom prst="flowChartOr">
              <a:avLst/>
            </a:prstGeom>
            <a:solidFill>
              <a:schemeClr val="accent1">
                <a:alpha val="0"/>
              </a:schemeClr>
            </a:solidFill>
            <a:ln w="22225">
              <a:solidFill>
                <a:schemeClr val="bg2"/>
              </a:solidFill>
              <a:round/>
            </a:ln>
          </p:spPr>
          <p:txBody>
            <a:bodyPr wrap="none" anchor="ctr"/>
            <a:lstStyle/>
            <a:p>
              <a:endParaRPr lang="en-IN"/>
            </a:p>
          </p:txBody>
        </p:sp>
      </p:grpSp>
      <p:sp>
        <p:nvSpPr>
          <p:cNvPr id="66581" name="Oval 21"/>
          <p:cNvSpPr>
            <a:spLocks noChangeArrowheads="1"/>
          </p:cNvSpPr>
          <p:nvPr/>
        </p:nvSpPr>
        <p:spPr bwMode="auto">
          <a:xfrm>
            <a:off x="1308100" y="2324100"/>
            <a:ext cx="1828800" cy="1828800"/>
          </a:xfrm>
          <a:prstGeom prst="ellipse">
            <a:avLst/>
          </a:prstGeom>
          <a:solidFill>
            <a:schemeClr val="bg1">
              <a:alpha val="61176"/>
            </a:schemeClr>
          </a:solidFill>
          <a:ln w="9525">
            <a:solidFill>
              <a:schemeClr val="bg2"/>
            </a:solidFill>
            <a:round/>
          </a:ln>
        </p:spPr>
        <p:txBody>
          <a:bodyPr wrap="none" anchor="ctr"/>
          <a:lstStyle/>
          <a:p>
            <a:endParaRPr lang="en-IN"/>
          </a:p>
        </p:txBody>
      </p:sp>
      <p:grpSp>
        <p:nvGrpSpPr>
          <p:cNvPr id="3" name="Group 22"/>
          <p:cNvGrpSpPr/>
          <p:nvPr/>
        </p:nvGrpSpPr>
        <p:grpSpPr bwMode="auto">
          <a:xfrm>
            <a:off x="925513" y="2066925"/>
            <a:ext cx="2586037" cy="2451100"/>
            <a:chOff x="2819" y="828"/>
            <a:chExt cx="1629" cy="1544"/>
          </a:xfrm>
        </p:grpSpPr>
        <p:sp>
          <p:nvSpPr>
            <p:cNvPr id="19514" name="Text Box 23"/>
            <p:cNvSpPr txBox="1">
              <a:spLocks noChangeArrowheads="1"/>
            </p:cNvSpPr>
            <p:nvPr/>
          </p:nvSpPr>
          <p:spPr bwMode="auto">
            <a:xfrm>
              <a:off x="2819" y="1504"/>
              <a:ext cx="240" cy="192"/>
            </a:xfrm>
            <a:prstGeom prst="rect">
              <a:avLst/>
            </a:prstGeom>
            <a:noFill/>
            <a:ln w="9525">
              <a:noFill/>
              <a:miter lim="800000"/>
            </a:ln>
          </p:spPr>
          <p:txBody>
            <a:bodyPr>
              <a:spAutoFit/>
            </a:bodyPr>
            <a:lstStyle/>
            <a:p>
              <a:pPr>
                <a:spcBef>
                  <a:spcPct val="50000"/>
                </a:spcBef>
              </a:pPr>
              <a:r>
                <a:rPr lang="en-US" sz="1400" b="1"/>
                <a:t>1’</a:t>
              </a:r>
              <a:endParaRPr lang="en-US" sz="1400" b="1"/>
            </a:p>
          </p:txBody>
        </p:sp>
        <p:sp>
          <p:nvSpPr>
            <p:cNvPr id="19515" name="Text Box 24"/>
            <p:cNvSpPr txBox="1">
              <a:spLocks noChangeArrowheads="1"/>
            </p:cNvSpPr>
            <p:nvPr/>
          </p:nvSpPr>
          <p:spPr bwMode="auto">
            <a:xfrm>
              <a:off x="2935" y="1136"/>
              <a:ext cx="240" cy="192"/>
            </a:xfrm>
            <a:prstGeom prst="rect">
              <a:avLst/>
            </a:prstGeom>
            <a:noFill/>
            <a:ln w="9525">
              <a:noFill/>
              <a:miter lim="800000"/>
            </a:ln>
          </p:spPr>
          <p:txBody>
            <a:bodyPr>
              <a:spAutoFit/>
            </a:bodyPr>
            <a:lstStyle/>
            <a:p>
              <a:pPr>
                <a:spcBef>
                  <a:spcPct val="50000"/>
                </a:spcBef>
              </a:pPr>
              <a:r>
                <a:rPr lang="en-US" sz="1400" b="1"/>
                <a:t>2’</a:t>
              </a:r>
              <a:endParaRPr lang="en-US" sz="1400" b="1"/>
            </a:p>
          </p:txBody>
        </p:sp>
        <p:sp>
          <p:nvSpPr>
            <p:cNvPr id="19516" name="Text Box 25"/>
            <p:cNvSpPr txBox="1">
              <a:spLocks noChangeArrowheads="1"/>
            </p:cNvSpPr>
            <p:nvPr/>
          </p:nvSpPr>
          <p:spPr bwMode="auto">
            <a:xfrm>
              <a:off x="3151" y="916"/>
              <a:ext cx="240" cy="192"/>
            </a:xfrm>
            <a:prstGeom prst="rect">
              <a:avLst/>
            </a:prstGeom>
            <a:noFill/>
            <a:ln w="9525">
              <a:noFill/>
              <a:miter lim="800000"/>
            </a:ln>
          </p:spPr>
          <p:txBody>
            <a:bodyPr>
              <a:spAutoFit/>
            </a:bodyPr>
            <a:lstStyle/>
            <a:p>
              <a:pPr>
                <a:spcBef>
                  <a:spcPct val="50000"/>
                </a:spcBef>
              </a:pPr>
              <a:r>
                <a:rPr lang="en-US" sz="1400" b="1"/>
                <a:t>3’</a:t>
              </a:r>
              <a:endParaRPr lang="en-US" sz="1400" b="1"/>
            </a:p>
          </p:txBody>
        </p:sp>
        <p:sp>
          <p:nvSpPr>
            <p:cNvPr id="19517" name="Text Box 26"/>
            <p:cNvSpPr txBox="1">
              <a:spLocks noChangeArrowheads="1"/>
            </p:cNvSpPr>
            <p:nvPr/>
          </p:nvSpPr>
          <p:spPr bwMode="auto">
            <a:xfrm>
              <a:off x="3512" y="828"/>
              <a:ext cx="240" cy="192"/>
            </a:xfrm>
            <a:prstGeom prst="rect">
              <a:avLst/>
            </a:prstGeom>
            <a:noFill/>
            <a:ln w="9525">
              <a:noFill/>
              <a:miter lim="800000"/>
            </a:ln>
          </p:spPr>
          <p:txBody>
            <a:bodyPr>
              <a:spAutoFit/>
            </a:bodyPr>
            <a:lstStyle/>
            <a:p>
              <a:pPr>
                <a:spcBef>
                  <a:spcPct val="50000"/>
                </a:spcBef>
              </a:pPr>
              <a:r>
                <a:rPr lang="en-US" sz="1400" b="1"/>
                <a:t>4’</a:t>
              </a:r>
              <a:endParaRPr lang="en-US" sz="1400" b="1"/>
            </a:p>
          </p:txBody>
        </p:sp>
        <p:sp>
          <p:nvSpPr>
            <p:cNvPr id="19518" name="Text Box 27"/>
            <p:cNvSpPr txBox="1">
              <a:spLocks noChangeArrowheads="1"/>
            </p:cNvSpPr>
            <p:nvPr/>
          </p:nvSpPr>
          <p:spPr bwMode="auto">
            <a:xfrm>
              <a:off x="3848" y="924"/>
              <a:ext cx="240" cy="192"/>
            </a:xfrm>
            <a:prstGeom prst="rect">
              <a:avLst/>
            </a:prstGeom>
            <a:noFill/>
            <a:ln w="9525">
              <a:noFill/>
              <a:miter lim="800000"/>
            </a:ln>
          </p:spPr>
          <p:txBody>
            <a:bodyPr>
              <a:spAutoFit/>
            </a:bodyPr>
            <a:lstStyle/>
            <a:p>
              <a:pPr>
                <a:spcBef>
                  <a:spcPct val="50000"/>
                </a:spcBef>
              </a:pPr>
              <a:r>
                <a:rPr lang="en-US" sz="1400" b="1"/>
                <a:t>5’</a:t>
              </a:r>
              <a:endParaRPr lang="en-US" sz="1400" b="1"/>
            </a:p>
          </p:txBody>
        </p:sp>
        <p:sp>
          <p:nvSpPr>
            <p:cNvPr id="19519" name="Text Box 28"/>
            <p:cNvSpPr txBox="1">
              <a:spLocks noChangeArrowheads="1"/>
            </p:cNvSpPr>
            <p:nvPr/>
          </p:nvSpPr>
          <p:spPr bwMode="auto">
            <a:xfrm>
              <a:off x="4088" y="1136"/>
              <a:ext cx="240" cy="192"/>
            </a:xfrm>
            <a:prstGeom prst="rect">
              <a:avLst/>
            </a:prstGeom>
            <a:noFill/>
            <a:ln w="9525">
              <a:noFill/>
              <a:miter lim="800000"/>
            </a:ln>
          </p:spPr>
          <p:txBody>
            <a:bodyPr>
              <a:spAutoFit/>
            </a:bodyPr>
            <a:lstStyle/>
            <a:p>
              <a:pPr>
                <a:spcBef>
                  <a:spcPct val="50000"/>
                </a:spcBef>
              </a:pPr>
              <a:r>
                <a:rPr lang="en-US" sz="1400" b="1"/>
                <a:t>6’</a:t>
              </a:r>
              <a:endParaRPr lang="en-US" sz="1400" b="1"/>
            </a:p>
          </p:txBody>
        </p:sp>
        <p:sp>
          <p:nvSpPr>
            <p:cNvPr id="19520" name="Text Box 29"/>
            <p:cNvSpPr txBox="1">
              <a:spLocks noChangeArrowheads="1"/>
            </p:cNvSpPr>
            <p:nvPr/>
          </p:nvSpPr>
          <p:spPr bwMode="auto">
            <a:xfrm>
              <a:off x="4208" y="1504"/>
              <a:ext cx="240" cy="192"/>
            </a:xfrm>
            <a:prstGeom prst="rect">
              <a:avLst/>
            </a:prstGeom>
            <a:noFill/>
            <a:ln w="9525">
              <a:noFill/>
              <a:miter lim="800000"/>
            </a:ln>
          </p:spPr>
          <p:txBody>
            <a:bodyPr>
              <a:spAutoFit/>
            </a:bodyPr>
            <a:lstStyle/>
            <a:p>
              <a:pPr>
                <a:spcBef>
                  <a:spcPct val="50000"/>
                </a:spcBef>
              </a:pPr>
              <a:r>
                <a:rPr lang="en-US" sz="1400" b="1"/>
                <a:t>7’</a:t>
              </a:r>
              <a:endParaRPr lang="en-US" sz="1400" b="1"/>
            </a:p>
          </p:txBody>
        </p:sp>
        <p:sp>
          <p:nvSpPr>
            <p:cNvPr id="19521" name="Text Box 30"/>
            <p:cNvSpPr txBox="1">
              <a:spLocks noChangeArrowheads="1"/>
            </p:cNvSpPr>
            <p:nvPr/>
          </p:nvSpPr>
          <p:spPr bwMode="auto">
            <a:xfrm>
              <a:off x="4104" y="1792"/>
              <a:ext cx="240" cy="192"/>
            </a:xfrm>
            <a:prstGeom prst="rect">
              <a:avLst/>
            </a:prstGeom>
            <a:noFill/>
            <a:ln w="9525">
              <a:noFill/>
              <a:miter lim="800000"/>
            </a:ln>
          </p:spPr>
          <p:txBody>
            <a:bodyPr>
              <a:spAutoFit/>
            </a:bodyPr>
            <a:lstStyle/>
            <a:p>
              <a:pPr>
                <a:spcBef>
                  <a:spcPct val="50000"/>
                </a:spcBef>
              </a:pPr>
              <a:r>
                <a:rPr lang="en-US" sz="1400" b="1"/>
                <a:t>8’</a:t>
              </a:r>
              <a:endParaRPr lang="en-US" sz="1400" b="1"/>
            </a:p>
          </p:txBody>
        </p:sp>
        <p:sp>
          <p:nvSpPr>
            <p:cNvPr id="19522" name="Text Box 31"/>
            <p:cNvSpPr txBox="1">
              <a:spLocks noChangeArrowheads="1"/>
            </p:cNvSpPr>
            <p:nvPr/>
          </p:nvSpPr>
          <p:spPr bwMode="auto">
            <a:xfrm>
              <a:off x="3912" y="2064"/>
              <a:ext cx="240" cy="192"/>
            </a:xfrm>
            <a:prstGeom prst="rect">
              <a:avLst/>
            </a:prstGeom>
            <a:noFill/>
            <a:ln w="9525">
              <a:noFill/>
              <a:miter lim="800000"/>
            </a:ln>
          </p:spPr>
          <p:txBody>
            <a:bodyPr>
              <a:spAutoFit/>
            </a:bodyPr>
            <a:lstStyle/>
            <a:p>
              <a:pPr>
                <a:spcBef>
                  <a:spcPct val="50000"/>
                </a:spcBef>
              </a:pPr>
              <a:r>
                <a:rPr lang="en-US" sz="1400" b="1"/>
                <a:t>9’</a:t>
              </a:r>
              <a:endParaRPr lang="en-US" sz="1400" b="1"/>
            </a:p>
          </p:txBody>
        </p:sp>
        <p:sp>
          <p:nvSpPr>
            <p:cNvPr id="19523" name="Text Box 32"/>
            <p:cNvSpPr txBox="1">
              <a:spLocks noChangeArrowheads="1"/>
            </p:cNvSpPr>
            <p:nvPr/>
          </p:nvSpPr>
          <p:spPr bwMode="auto">
            <a:xfrm>
              <a:off x="3512" y="2180"/>
              <a:ext cx="336" cy="192"/>
            </a:xfrm>
            <a:prstGeom prst="rect">
              <a:avLst/>
            </a:prstGeom>
            <a:noFill/>
            <a:ln w="9525">
              <a:noFill/>
              <a:miter lim="800000"/>
            </a:ln>
          </p:spPr>
          <p:txBody>
            <a:bodyPr>
              <a:spAutoFit/>
            </a:bodyPr>
            <a:lstStyle/>
            <a:p>
              <a:pPr>
                <a:spcBef>
                  <a:spcPct val="50000"/>
                </a:spcBef>
              </a:pPr>
              <a:r>
                <a:rPr lang="en-US" sz="1400" b="1"/>
                <a:t>10’</a:t>
              </a:r>
              <a:endParaRPr lang="en-US" sz="1400" b="1"/>
            </a:p>
          </p:txBody>
        </p:sp>
        <p:sp>
          <p:nvSpPr>
            <p:cNvPr id="19524" name="Text Box 33"/>
            <p:cNvSpPr txBox="1">
              <a:spLocks noChangeArrowheads="1"/>
            </p:cNvSpPr>
            <p:nvPr/>
          </p:nvSpPr>
          <p:spPr bwMode="auto">
            <a:xfrm>
              <a:off x="3175" y="2064"/>
              <a:ext cx="336" cy="192"/>
            </a:xfrm>
            <a:prstGeom prst="rect">
              <a:avLst/>
            </a:prstGeom>
            <a:noFill/>
            <a:ln w="9525">
              <a:noFill/>
              <a:miter lim="800000"/>
            </a:ln>
          </p:spPr>
          <p:txBody>
            <a:bodyPr>
              <a:spAutoFit/>
            </a:bodyPr>
            <a:lstStyle/>
            <a:p>
              <a:pPr>
                <a:spcBef>
                  <a:spcPct val="50000"/>
                </a:spcBef>
              </a:pPr>
              <a:r>
                <a:rPr lang="en-US" sz="1400" b="1"/>
                <a:t>11’</a:t>
              </a:r>
              <a:endParaRPr lang="en-US" sz="1400" b="1"/>
            </a:p>
          </p:txBody>
        </p:sp>
        <p:sp>
          <p:nvSpPr>
            <p:cNvPr id="19525" name="Text Box 34"/>
            <p:cNvSpPr txBox="1">
              <a:spLocks noChangeArrowheads="1"/>
            </p:cNvSpPr>
            <p:nvPr/>
          </p:nvSpPr>
          <p:spPr bwMode="auto">
            <a:xfrm>
              <a:off x="2891" y="1792"/>
              <a:ext cx="336" cy="192"/>
            </a:xfrm>
            <a:prstGeom prst="rect">
              <a:avLst/>
            </a:prstGeom>
            <a:noFill/>
            <a:ln w="9525">
              <a:noFill/>
              <a:miter lim="800000"/>
            </a:ln>
          </p:spPr>
          <p:txBody>
            <a:bodyPr>
              <a:spAutoFit/>
            </a:bodyPr>
            <a:lstStyle/>
            <a:p>
              <a:pPr>
                <a:spcBef>
                  <a:spcPct val="50000"/>
                </a:spcBef>
              </a:pPr>
              <a:r>
                <a:rPr lang="en-US" sz="1400" b="1"/>
                <a:t>12’</a:t>
              </a:r>
              <a:endParaRPr lang="en-US" sz="1400" b="1"/>
            </a:p>
          </p:txBody>
        </p:sp>
      </p:grpSp>
      <p:sp>
        <p:nvSpPr>
          <p:cNvPr id="66604" name="Line 44"/>
          <p:cNvSpPr>
            <a:spLocks noChangeShapeType="1"/>
          </p:cNvSpPr>
          <p:nvPr/>
        </p:nvSpPr>
        <p:spPr bwMode="auto">
          <a:xfrm>
            <a:off x="1427163" y="2787650"/>
            <a:ext cx="0" cy="2266950"/>
          </a:xfrm>
          <a:prstGeom prst="line">
            <a:avLst/>
          </a:prstGeom>
          <a:noFill/>
          <a:ln w="9525">
            <a:solidFill>
              <a:schemeClr val="bg2"/>
            </a:solidFill>
            <a:round/>
          </a:ln>
        </p:spPr>
        <p:txBody>
          <a:bodyPr/>
          <a:lstStyle/>
          <a:p>
            <a:endParaRPr lang="en-IN"/>
          </a:p>
        </p:txBody>
      </p:sp>
      <p:sp>
        <p:nvSpPr>
          <p:cNvPr id="66606" name="Line 46"/>
          <p:cNvSpPr>
            <a:spLocks noChangeShapeType="1"/>
          </p:cNvSpPr>
          <p:nvPr/>
        </p:nvSpPr>
        <p:spPr bwMode="auto">
          <a:xfrm>
            <a:off x="1763713" y="2454275"/>
            <a:ext cx="0" cy="2600325"/>
          </a:xfrm>
          <a:prstGeom prst="line">
            <a:avLst/>
          </a:prstGeom>
          <a:noFill/>
          <a:ln w="9525">
            <a:solidFill>
              <a:schemeClr val="bg2"/>
            </a:solidFill>
            <a:round/>
          </a:ln>
        </p:spPr>
        <p:txBody>
          <a:bodyPr/>
          <a:lstStyle/>
          <a:p>
            <a:endParaRPr lang="en-IN"/>
          </a:p>
        </p:txBody>
      </p:sp>
      <p:sp>
        <p:nvSpPr>
          <p:cNvPr id="66607" name="Line 47"/>
          <p:cNvSpPr>
            <a:spLocks noChangeShapeType="1"/>
          </p:cNvSpPr>
          <p:nvPr/>
        </p:nvSpPr>
        <p:spPr bwMode="auto">
          <a:xfrm>
            <a:off x="2679700" y="2451100"/>
            <a:ext cx="0" cy="2600325"/>
          </a:xfrm>
          <a:prstGeom prst="line">
            <a:avLst/>
          </a:prstGeom>
          <a:noFill/>
          <a:ln w="9525">
            <a:solidFill>
              <a:schemeClr val="bg2"/>
            </a:solidFill>
            <a:round/>
          </a:ln>
        </p:spPr>
        <p:txBody>
          <a:bodyPr/>
          <a:lstStyle/>
          <a:p>
            <a:endParaRPr lang="en-IN"/>
          </a:p>
        </p:txBody>
      </p:sp>
      <p:sp>
        <p:nvSpPr>
          <p:cNvPr id="66608" name="Line 48"/>
          <p:cNvSpPr>
            <a:spLocks noChangeShapeType="1"/>
          </p:cNvSpPr>
          <p:nvPr/>
        </p:nvSpPr>
        <p:spPr bwMode="auto">
          <a:xfrm>
            <a:off x="2220913" y="2319338"/>
            <a:ext cx="0" cy="2735262"/>
          </a:xfrm>
          <a:prstGeom prst="line">
            <a:avLst/>
          </a:prstGeom>
          <a:noFill/>
          <a:ln w="9525">
            <a:solidFill>
              <a:schemeClr val="bg2"/>
            </a:solidFill>
            <a:round/>
          </a:ln>
        </p:spPr>
        <p:txBody>
          <a:bodyPr/>
          <a:lstStyle/>
          <a:p>
            <a:endParaRPr lang="en-IN"/>
          </a:p>
        </p:txBody>
      </p:sp>
      <p:sp>
        <p:nvSpPr>
          <p:cNvPr id="66650" name="Line 90"/>
          <p:cNvSpPr>
            <a:spLocks noChangeShapeType="1"/>
          </p:cNvSpPr>
          <p:nvPr/>
        </p:nvSpPr>
        <p:spPr bwMode="auto">
          <a:xfrm>
            <a:off x="2220913" y="2320925"/>
            <a:ext cx="3179762" cy="0"/>
          </a:xfrm>
          <a:prstGeom prst="line">
            <a:avLst/>
          </a:prstGeom>
          <a:noFill/>
          <a:ln w="9525">
            <a:solidFill>
              <a:schemeClr val="bg2"/>
            </a:solidFill>
            <a:round/>
          </a:ln>
        </p:spPr>
        <p:txBody>
          <a:bodyPr/>
          <a:lstStyle/>
          <a:p>
            <a:endParaRPr lang="en-IN"/>
          </a:p>
        </p:txBody>
      </p:sp>
      <p:sp>
        <p:nvSpPr>
          <p:cNvPr id="66653" name="Line 93"/>
          <p:cNvSpPr>
            <a:spLocks noChangeShapeType="1"/>
          </p:cNvSpPr>
          <p:nvPr/>
        </p:nvSpPr>
        <p:spPr bwMode="auto">
          <a:xfrm>
            <a:off x="1770063" y="2454275"/>
            <a:ext cx="3627437" cy="0"/>
          </a:xfrm>
          <a:prstGeom prst="line">
            <a:avLst/>
          </a:prstGeom>
          <a:noFill/>
          <a:ln w="9525">
            <a:solidFill>
              <a:schemeClr val="bg2"/>
            </a:solidFill>
            <a:round/>
          </a:ln>
        </p:spPr>
        <p:txBody>
          <a:bodyPr/>
          <a:lstStyle/>
          <a:p>
            <a:endParaRPr lang="en-IN"/>
          </a:p>
        </p:txBody>
      </p:sp>
      <p:sp>
        <p:nvSpPr>
          <p:cNvPr id="66658" name="Line 98"/>
          <p:cNvSpPr>
            <a:spLocks noChangeShapeType="1"/>
          </p:cNvSpPr>
          <p:nvPr/>
        </p:nvSpPr>
        <p:spPr bwMode="auto">
          <a:xfrm>
            <a:off x="1433513" y="2787650"/>
            <a:ext cx="3963987" cy="0"/>
          </a:xfrm>
          <a:prstGeom prst="line">
            <a:avLst/>
          </a:prstGeom>
          <a:noFill/>
          <a:ln w="9525">
            <a:solidFill>
              <a:schemeClr val="bg2"/>
            </a:solidFill>
            <a:round/>
          </a:ln>
        </p:spPr>
        <p:txBody>
          <a:bodyPr/>
          <a:lstStyle/>
          <a:p>
            <a:endParaRPr lang="en-IN"/>
          </a:p>
        </p:txBody>
      </p:sp>
      <p:sp>
        <p:nvSpPr>
          <p:cNvPr id="66663" name="Line 103"/>
          <p:cNvSpPr>
            <a:spLocks noChangeShapeType="1"/>
          </p:cNvSpPr>
          <p:nvPr/>
        </p:nvSpPr>
        <p:spPr bwMode="auto">
          <a:xfrm>
            <a:off x="1304925" y="3241675"/>
            <a:ext cx="4092575" cy="0"/>
          </a:xfrm>
          <a:prstGeom prst="line">
            <a:avLst/>
          </a:prstGeom>
          <a:noFill/>
          <a:ln w="9525">
            <a:solidFill>
              <a:schemeClr val="bg2"/>
            </a:solidFill>
            <a:round/>
          </a:ln>
        </p:spPr>
        <p:txBody>
          <a:bodyPr/>
          <a:lstStyle/>
          <a:p>
            <a:endParaRPr lang="en-IN"/>
          </a:p>
        </p:txBody>
      </p:sp>
      <p:sp>
        <p:nvSpPr>
          <p:cNvPr id="66668" name="Line 108"/>
          <p:cNvSpPr>
            <a:spLocks noChangeShapeType="1"/>
          </p:cNvSpPr>
          <p:nvPr/>
        </p:nvSpPr>
        <p:spPr bwMode="auto">
          <a:xfrm>
            <a:off x="1427163" y="3702050"/>
            <a:ext cx="3970337" cy="0"/>
          </a:xfrm>
          <a:prstGeom prst="line">
            <a:avLst/>
          </a:prstGeom>
          <a:noFill/>
          <a:ln w="9525">
            <a:solidFill>
              <a:schemeClr val="bg2"/>
            </a:solidFill>
            <a:round/>
          </a:ln>
        </p:spPr>
        <p:txBody>
          <a:bodyPr/>
          <a:lstStyle/>
          <a:p>
            <a:endParaRPr lang="en-IN"/>
          </a:p>
        </p:txBody>
      </p:sp>
      <p:sp>
        <p:nvSpPr>
          <p:cNvPr id="66673" name="Line 113"/>
          <p:cNvSpPr>
            <a:spLocks noChangeShapeType="1"/>
          </p:cNvSpPr>
          <p:nvPr/>
        </p:nvSpPr>
        <p:spPr bwMode="auto">
          <a:xfrm>
            <a:off x="1763713" y="4029075"/>
            <a:ext cx="3633787" cy="0"/>
          </a:xfrm>
          <a:prstGeom prst="line">
            <a:avLst/>
          </a:prstGeom>
          <a:noFill/>
          <a:ln w="9525">
            <a:solidFill>
              <a:schemeClr val="bg2"/>
            </a:solidFill>
            <a:round/>
          </a:ln>
        </p:spPr>
        <p:txBody>
          <a:bodyPr/>
          <a:lstStyle/>
          <a:p>
            <a:endParaRPr lang="en-IN"/>
          </a:p>
        </p:txBody>
      </p:sp>
      <p:sp>
        <p:nvSpPr>
          <p:cNvPr id="66678" name="Line 118"/>
          <p:cNvSpPr>
            <a:spLocks noChangeShapeType="1"/>
          </p:cNvSpPr>
          <p:nvPr/>
        </p:nvSpPr>
        <p:spPr bwMode="auto">
          <a:xfrm>
            <a:off x="2217738" y="4156075"/>
            <a:ext cx="3179762" cy="0"/>
          </a:xfrm>
          <a:prstGeom prst="line">
            <a:avLst/>
          </a:prstGeom>
          <a:noFill/>
          <a:ln w="9525">
            <a:solidFill>
              <a:schemeClr val="bg2"/>
            </a:solidFill>
            <a:round/>
          </a:ln>
        </p:spPr>
        <p:txBody>
          <a:bodyPr/>
          <a:lstStyle/>
          <a:p>
            <a:endParaRPr lang="en-IN"/>
          </a:p>
        </p:txBody>
      </p:sp>
      <p:sp>
        <p:nvSpPr>
          <p:cNvPr id="66686" name="Line 126"/>
          <p:cNvSpPr>
            <a:spLocks noChangeShapeType="1"/>
          </p:cNvSpPr>
          <p:nvPr/>
        </p:nvSpPr>
        <p:spPr bwMode="auto">
          <a:xfrm>
            <a:off x="5397500" y="2319338"/>
            <a:ext cx="0" cy="1839912"/>
          </a:xfrm>
          <a:prstGeom prst="line">
            <a:avLst/>
          </a:prstGeom>
          <a:noFill/>
          <a:ln w="22225">
            <a:solidFill>
              <a:schemeClr val="bg2"/>
            </a:solidFill>
            <a:round/>
          </a:ln>
        </p:spPr>
        <p:txBody>
          <a:bodyPr/>
          <a:lstStyle/>
          <a:p>
            <a:endParaRPr lang="en-IN"/>
          </a:p>
        </p:txBody>
      </p:sp>
      <p:sp>
        <p:nvSpPr>
          <p:cNvPr id="66687" name="Oval 127"/>
          <p:cNvSpPr>
            <a:spLocks noChangeArrowheads="1"/>
          </p:cNvSpPr>
          <p:nvPr/>
        </p:nvSpPr>
        <p:spPr bwMode="auto">
          <a:xfrm>
            <a:off x="5373688" y="229552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6688" name="Oval 128"/>
          <p:cNvSpPr>
            <a:spLocks noChangeArrowheads="1"/>
          </p:cNvSpPr>
          <p:nvPr/>
        </p:nvSpPr>
        <p:spPr bwMode="auto">
          <a:xfrm>
            <a:off x="5378450" y="24304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66689" name="Oval 129"/>
          <p:cNvSpPr>
            <a:spLocks noChangeArrowheads="1"/>
          </p:cNvSpPr>
          <p:nvPr/>
        </p:nvSpPr>
        <p:spPr bwMode="auto">
          <a:xfrm>
            <a:off x="5373688" y="27638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6690" name="Oval 130"/>
          <p:cNvSpPr>
            <a:spLocks noChangeArrowheads="1"/>
          </p:cNvSpPr>
          <p:nvPr/>
        </p:nvSpPr>
        <p:spPr bwMode="auto">
          <a:xfrm>
            <a:off x="5376863" y="321627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6691" name="Oval 131"/>
          <p:cNvSpPr>
            <a:spLocks noChangeArrowheads="1"/>
          </p:cNvSpPr>
          <p:nvPr/>
        </p:nvSpPr>
        <p:spPr bwMode="auto">
          <a:xfrm>
            <a:off x="5373688" y="3679825"/>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66692" name="Oval 132"/>
          <p:cNvSpPr>
            <a:spLocks noChangeArrowheads="1"/>
          </p:cNvSpPr>
          <p:nvPr/>
        </p:nvSpPr>
        <p:spPr bwMode="auto">
          <a:xfrm>
            <a:off x="5373688" y="400526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6693" name="Oval 133"/>
          <p:cNvSpPr>
            <a:spLocks noChangeArrowheads="1"/>
          </p:cNvSpPr>
          <p:nvPr/>
        </p:nvSpPr>
        <p:spPr bwMode="auto">
          <a:xfrm>
            <a:off x="5376863" y="411321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66707" name="Text Box 147"/>
          <p:cNvSpPr txBox="1">
            <a:spLocks noChangeArrowheads="1"/>
          </p:cNvSpPr>
          <p:nvPr/>
        </p:nvSpPr>
        <p:spPr bwMode="auto">
          <a:xfrm>
            <a:off x="5424488" y="2066925"/>
            <a:ext cx="438150" cy="304800"/>
          </a:xfrm>
          <a:prstGeom prst="rect">
            <a:avLst/>
          </a:prstGeom>
          <a:noFill/>
          <a:ln w="9525">
            <a:noFill/>
            <a:miter lim="800000"/>
          </a:ln>
        </p:spPr>
        <p:txBody>
          <a:bodyPr>
            <a:spAutoFit/>
          </a:bodyPr>
          <a:lstStyle/>
          <a:p>
            <a:pPr>
              <a:spcBef>
                <a:spcPct val="50000"/>
              </a:spcBef>
            </a:pPr>
            <a:r>
              <a:rPr lang="en-US" sz="1400">
                <a:solidFill>
                  <a:schemeClr val="bg2"/>
                </a:solidFill>
              </a:rPr>
              <a:t>4”</a:t>
            </a:r>
            <a:endParaRPr lang="en-US" sz="1400">
              <a:solidFill>
                <a:schemeClr val="bg2"/>
              </a:solidFill>
            </a:endParaRPr>
          </a:p>
        </p:txBody>
      </p:sp>
      <p:sp>
        <p:nvSpPr>
          <p:cNvPr id="66712" name="Text Box 152"/>
          <p:cNvSpPr txBox="1">
            <a:spLocks noChangeArrowheads="1"/>
          </p:cNvSpPr>
          <p:nvPr/>
        </p:nvSpPr>
        <p:spPr bwMode="auto">
          <a:xfrm>
            <a:off x="5397500" y="3854450"/>
            <a:ext cx="685800" cy="304800"/>
          </a:xfrm>
          <a:prstGeom prst="rect">
            <a:avLst/>
          </a:prstGeom>
          <a:noFill/>
          <a:ln w="9525" algn="ctr">
            <a:noFill/>
            <a:miter lim="800000"/>
          </a:ln>
        </p:spPr>
        <p:txBody>
          <a:bodyPr>
            <a:spAutoFit/>
          </a:bodyPr>
          <a:lstStyle/>
          <a:p>
            <a:pPr>
              <a:spcBef>
                <a:spcPct val="50000"/>
              </a:spcBef>
            </a:pPr>
            <a:r>
              <a:rPr lang="en-US" sz="1400">
                <a:solidFill>
                  <a:schemeClr val="bg2"/>
                </a:solidFill>
              </a:rPr>
              <a:t>9”11”</a:t>
            </a:r>
            <a:endParaRPr lang="en-US" sz="1400">
              <a:solidFill>
                <a:schemeClr val="bg2"/>
              </a:solidFill>
            </a:endParaRPr>
          </a:p>
        </p:txBody>
      </p:sp>
      <p:sp>
        <p:nvSpPr>
          <p:cNvPr id="66713" name="Text Box 153"/>
          <p:cNvSpPr txBox="1">
            <a:spLocks noChangeArrowheads="1"/>
          </p:cNvSpPr>
          <p:nvPr/>
        </p:nvSpPr>
        <p:spPr bwMode="auto">
          <a:xfrm>
            <a:off x="5443538" y="4113213"/>
            <a:ext cx="571500" cy="304800"/>
          </a:xfrm>
          <a:prstGeom prst="rect">
            <a:avLst/>
          </a:prstGeom>
          <a:noFill/>
          <a:ln w="9525" algn="ctr">
            <a:noFill/>
            <a:miter lim="800000"/>
          </a:ln>
        </p:spPr>
        <p:txBody>
          <a:bodyPr>
            <a:spAutoFit/>
          </a:bodyPr>
          <a:lstStyle/>
          <a:p>
            <a:pPr>
              <a:spcBef>
                <a:spcPct val="50000"/>
              </a:spcBef>
            </a:pPr>
            <a:r>
              <a:rPr lang="en-US" sz="1400">
                <a:solidFill>
                  <a:schemeClr val="bg2"/>
                </a:solidFill>
              </a:rPr>
              <a:t>10”</a:t>
            </a:r>
            <a:endParaRPr lang="en-US" sz="1400">
              <a:solidFill>
                <a:schemeClr val="bg2"/>
              </a:solidFill>
            </a:endParaRPr>
          </a:p>
        </p:txBody>
      </p:sp>
      <p:sp>
        <p:nvSpPr>
          <p:cNvPr id="66714" name="Text Box 154"/>
          <p:cNvSpPr txBox="1">
            <a:spLocks noChangeArrowheads="1"/>
          </p:cNvSpPr>
          <p:nvPr/>
        </p:nvSpPr>
        <p:spPr bwMode="auto">
          <a:xfrm>
            <a:off x="5424488" y="3573463"/>
            <a:ext cx="685800" cy="304800"/>
          </a:xfrm>
          <a:prstGeom prst="rect">
            <a:avLst/>
          </a:prstGeom>
          <a:noFill/>
          <a:ln w="9525" algn="ctr">
            <a:noFill/>
            <a:miter lim="800000"/>
          </a:ln>
        </p:spPr>
        <p:txBody>
          <a:bodyPr>
            <a:spAutoFit/>
          </a:bodyPr>
          <a:lstStyle/>
          <a:p>
            <a:pPr>
              <a:spcBef>
                <a:spcPct val="50000"/>
              </a:spcBef>
            </a:pPr>
            <a:r>
              <a:rPr lang="en-US" sz="1400">
                <a:solidFill>
                  <a:schemeClr val="bg2"/>
                </a:solidFill>
              </a:rPr>
              <a:t>8”12”</a:t>
            </a:r>
            <a:endParaRPr lang="en-US" sz="1400">
              <a:solidFill>
                <a:schemeClr val="bg2"/>
              </a:solidFill>
            </a:endParaRPr>
          </a:p>
        </p:txBody>
      </p:sp>
      <p:sp>
        <p:nvSpPr>
          <p:cNvPr id="66715" name="Text Box 155"/>
          <p:cNvSpPr txBox="1">
            <a:spLocks noChangeArrowheads="1"/>
          </p:cNvSpPr>
          <p:nvPr/>
        </p:nvSpPr>
        <p:spPr bwMode="auto">
          <a:xfrm>
            <a:off x="5399088" y="3082925"/>
            <a:ext cx="685800" cy="304800"/>
          </a:xfrm>
          <a:prstGeom prst="rect">
            <a:avLst/>
          </a:prstGeom>
          <a:noFill/>
          <a:ln w="9525" algn="ctr">
            <a:noFill/>
            <a:miter lim="800000"/>
          </a:ln>
        </p:spPr>
        <p:txBody>
          <a:bodyPr>
            <a:spAutoFit/>
          </a:bodyPr>
          <a:lstStyle/>
          <a:p>
            <a:pPr>
              <a:spcBef>
                <a:spcPct val="50000"/>
              </a:spcBef>
            </a:pPr>
            <a:r>
              <a:rPr lang="en-US" sz="1400">
                <a:solidFill>
                  <a:schemeClr val="bg2"/>
                </a:solidFill>
              </a:rPr>
              <a:t>7”1”</a:t>
            </a:r>
            <a:endParaRPr lang="en-US" sz="1400">
              <a:solidFill>
                <a:schemeClr val="bg2"/>
              </a:solidFill>
            </a:endParaRPr>
          </a:p>
        </p:txBody>
      </p:sp>
      <p:sp>
        <p:nvSpPr>
          <p:cNvPr id="66716" name="Text Box 156"/>
          <p:cNvSpPr txBox="1">
            <a:spLocks noChangeArrowheads="1"/>
          </p:cNvSpPr>
          <p:nvPr/>
        </p:nvSpPr>
        <p:spPr bwMode="auto">
          <a:xfrm>
            <a:off x="5367338" y="2657475"/>
            <a:ext cx="685800" cy="304800"/>
          </a:xfrm>
          <a:prstGeom prst="rect">
            <a:avLst/>
          </a:prstGeom>
          <a:noFill/>
          <a:ln w="9525" algn="ctr">
            <a:noFill/>
            <a:miter lim="800000"/>
          </a:ln>
        </p:spPr>
        <p:txBody>
          <a:bodyPr>
            <a:spAutoFit/>
          </a:bodyPr>
          <a:lstStyle/>
          <a:p>
            <a:pPr>
              <a:spcBef>
                <a:spcPct val="50000"/>
              </a:spcBef>
            </a:pPr>
            <a:r>
              <a:rPr lang="en-US" sz="1400">
                <a:solidFill>
                  <a:schemeClr val="bg2"/>
                </a:solidFill>
              </a:rPr>
              <a:t>6”2”</a:t>
            </a:r>
            <a:endParaRPr lang="en-US" sz="1400">
              <a:solidFill>
                <a:schemeClr val="bg2"/>
              </a:solidFill>
            </a:endParaRPr>
          </a:p>
        </p:txBody>
      </p:sp>
      <p:sp>
        <p:nvSpPr>
          <p:cNvPr id="66717" name="Text Box 157"/>
          <p:cNvSpPr txBox="1">
            <a:spLocks noChangeArrowheads="1"/>
          </p:cNvSpPr>
          <p:nvPr/>
        </p:nvSpPr>
        <p:spPr bwMode="auto">
          <a:xfrm>
            <a:off x="5367338" y="2371725"/>
            <a:ext cx="685800" cy="304800"/>
          </a:xfrm>
          <a:prstGeom prst="rect">
            <a:avLst/>
          </a:prstGeom>
          <a:noFill/>
          <a:ln w="9525">
            <a:noFill/>
            <a:miter lim="800000"/>
          </a:ln>
        </p:spPr>
        <p:txBody>
          <a:bodyPr>
            <a:spAutoFit/>
          </a:bodyPr>
          <a:lstStyle/>
          <a:p>
            <a:pPr>
              <a:spcBef>
                <a:spcPct val="50000"/>
              </a:spcBef>
            </a:pPr>
            <a:r>
              <a:rPr lang="en-US" sz="1400">
                <a:solidFill>
                  <a:schemeClr val="bg2"/>
                </a:solidFill>
              </a:rPr>
              <a:t>5”3”</a:t>
            </a:r>
            <a:endParaRPr lang="en-US" sz="1400">
              <a:solidFill>
                <a:schemeClr val="bg2"/>
              </a:solidFill>
            </a:endParaRPr>
          </a:p>
        </p:txBody>
      </p:sp>
      <p:grpSp>
        <p:nvGrpSpPr>
          <p:cNvPr id="4" name="Group 190"/>
          <p:cNvGrpSpPr/>
          <p:nvPr/>
        </p:nvGrpSpPr>
        <p:grpSpPr bwMode="auto">
          <a:xfrm rot="-1802537">
            <a:off x="4344988" y="2181225"/>
            <a:ext cx="798512" cy="2193925"/>
            <a:chOff x="3805" y="1334"/>
            <a:chExt cx="503" cy="1382"/>
          </a:xfrm>
        </p:grpSpPr>
        <p:sp>
          <p:nvSpPr>
            <p:cNvPr id="19500" name="Line 175"/>
            <p:cNvSpPr>
              <a:spLocks noChangeShapeType="1"/>
            </p:cNvSpPr>
            <p:nvPr/>
          </p:nvSpPr>
          <p:spPr bwMode="auto">
            <a:xfrm>
              <a:off x="4141" y="1557"/>
              <a:ext cx="0" cy="1159"/>
            </a:xfrm>
            <a:prstGeom prst="line">
              <a:avLst/>
            </a:prstGeom>
            <a:noFill/>
            <a:ln w="22225">
              <a:solidFill>
                <a:schemeClr val="tx1"/>
              </a:solidFill>
              <a:round/>
            </a:ln>
          </p:spPr>
          <p:txBody>
            <a:bodyPr/>
            <a:lstStyle/>
            <a:p>
              <a:endParaRPr lang="en-IN"/>
            </a:p>
          </p:txBody>
        </p:sp>
        <p:sp>
          <p:nvSpPr>
            <p:cNvPr id="19501" name="Oval 176"/>
            <p:cNvSpPr>
              <a:spLocks noChangeArrowheads="1"/>
            </p:cNvSpPr>
            <p:nvPr/>
          </p:nvSpPr>
          <p:spPr bwMode="auto">
            <a:xfrm>
              <a:off x="4126" y="1542"/>
              <a:ext cx="29" cy="29"/>
            </a:xfrm>
            <a:prstGeom prst="ellipse">
              <a:avLst/>
            </a:prstGeom>
            <a:solidFill>
              <a:srgbClr val="FFFF00"/>
            </a:solidFill>
            <a:ln w="9525">
              <a:solidFill>
                <a:schemeClr val="tx1"/>
              </a:solidFill>
              <a:round/>
            </a:ln>
          </p:spPr>
          <p:txBody>
            <a:bodyPr wrap="none" anchor="ctr"/>
            <a:lstStyle/>
            <a:p>
              <a:endParaRPr lang="en-IN"/>
            </a:p>
          </p:txBody>
        </p:sp>
        <p:sp>
          <p:nvSpPr>
            <p:cNvPr id="19502" name="Oval 177"/>
            <p:cNvSpPr>
              <a:spLocks noChangeArrowheads="1"/>
            </p:cNvSpPr>
            <p:nvPr/>
          </p:nvSpPr>
          <p:spPr bwMode="auto">
            <a:xfrm>
              <a:off x="4129" y="1627"/>
              <a:ext cx="29" cy="29"/>
            </a:xfrm>
            <a:prstGeom prst="ellipse">
              <a:avLst/>
            </a:prstGeom>
            <a:solidFill>
              <a:srgbClr val="FFFF00"/>
            </a:solidFill>
            <a:ln w="9525">
              <a:solidFill>
                <a:schemeClr val="tx1"/>
              </a:solidFill>
              <a:round/>
            </a:ln>
          </p:spPr>
          <p:txBody>
            <a:bodyPr wrap="none" anchor="ctr"/>
            <a:lstStyle/>
            <a:p>
              <a:endParaRPr lang="en-IN"/>
            </a:p>
          </p:txBody>
        </p:sp>
        <p:sp>
          <p:nvSpPr>
            <p:cNvPr id="19503" name="Oval 178"/>
            <p:cNvSpPr>
              <a:spLocks noChangeArrowheads="1"/>
            </p:cNvSpPr>
            <p:nvPr/>
          </p:nvSpPr>
          <p:spPr bwMode="auto">
            <a:xfrm>
              <a:off x="4126" y="1837"/>
              <a:ext cx="29" cy="29"/>
            </a:xfrm>
            <a:prstGeom prst="ellipse">
              <a:avLst/>
            </a:prstGeom>
            <a:solidFill>
              <a:srgbClr val="FFFF00"/>
            </a:solidFill>
            <a:ln w="9525">
              <a:solidFill>
                <a:schemeClr val="tx1"/>
              </a:solidFill>
              <a:round/>
            </a:ln>
          </p:spPr>
          <p:txBody>
            <a:bodyPr wrap="none" anchor="ctr"/>
            <a:lstStyle/>
            <a:p>
              <a:endParaRPr lang="en-IN"/>
            </a:p>
          </p:txBody>
        </p:sp>
        <p:sp>
          <p:nvSpPr>
            <p:cNvPr id="19504" name="Oval 179"/>
            <p:cNvSpPr>
              <a:spLocks noChangeArrowheads="1"/>
            </p:cNvSpPr>
            <p:nvPr/>
          </p:nvSpPr>
          <p:spPr bwMode="auto">
            <a:xfrm>
              <a:off x="4128" y="2122"/>
              <a:ext cx="29" cy="29"/>
            </a:xfrm>
            <a:prstGeom prst="ellipse">
              <a:avLst/>
            </a:prstGeom>
            <a:solidFill>
              <a:srgbClr val="FFFF00"/>
            </a:solidFill>
            <a:ln w="9525">
              <a:solidFill>
                <a:schemeClr val="tx1"/>
              </a:solidFill>
              <a:round/>
            </a:ln>
          </p:spPr>
          <p:txBody>
            <a:bodyPr wrap="none" anchor="ctr"/>
            <a:lstStyle/>
            <a:p>
              <a:endParaRPr lang="en-IN"/>
            </a:p>
          </p:txBody>
        </p:sp>
        <p:sp>
          <p:nvSpPr>
            <p:cNvPr id="19505" name="Oval 180"/>
            <p:cNvSpPr>
              <a:spLocks noChangeArrowheads="1"/>
            </p:cNvSpPr>
            <p:nvPr/>
          </p:nvSpPr>
          <p:spPr bwMode="auto">
            <a:xfrm>
              <a:off x="4126" y="2414"/>
              <a:ext cx="29" cy="29"/>
            </a:xfrm>
            <a:prstGeom prst="ellipse">
              <a:avLst/>
            </a:prstGeom>
            <a:solidFill>
              <a:srgbClr val="FFFF00"/>
            </a:solidFill>
            <a:ln w="9525">
              <a:solidFill>
                <a:schemeClr val="tx1"/>
              </a:solidFill>
              <a:round/>
            </a:ln>
          </p:spPr>
          <p:txBody>
            <a:bodyPr wrap="none" anchor="ctr"/>
            <a:lstStyle/>
            <a:p>
              <a:endParaRPr lang="en-IN"/>
            </a:p>
          </p:txBody>
        </p:sp>
        <p:sp>
          <p:nvSpPr>
            <p:cNvPr id="19506" name="Oval 181"/>
            <p:cNvSpPr>
              <a:spLocks noChangeArrowheads="1"/>
            </p:cNvSpPr>
            <p:nvPr/>
          </p:nvSpPr>
          <p:spPr bwMode="auto">
            <a:xfrm>
              <a:off x="4126" y="2619"/>
              <a:ext cx="29" cy="29"/>
            </a:xfrm>
            <a:prstGeom prst="ellipse">
              <a:avLst/>
            </a:prstGeom>
            <a:solidFill>
              <a:srgbClr val="FFFF00"/>
            </a:solidFill>
            <a:ln w="9525">
              <a:solidFill>
                <a:schemeClr val="tx1"/>
              </a:solidFill>
              <a:round/>
            </a:ln>
          </p:spPr>
          <p:txBody>
            <a:bodyPr wrap="none" anchor="ctr"/>
            <a:lstStyle/>
            <a:p>
              <a:endParaRPr lang="en-IN"/>
            </a:p>
          </p:txBody>
        </p:sp>
        <p:sp>
          <p:nvSpPr>
            <p:cNvPr id="19507" name="Oval 182"/>
            <p:cNvSpPr>
              <a:spLocks noChangeArrowheads="1"/>
            </p:cNvSpPr>
            <p:nvPr/>
          </p:nvSpPr>
          <p:spPr bwMode="auto">
            <a:xfrm>
              <a:off x="4128" y="2687"/>
              <a:ext cx="29" cy="29"/>
            </a:xfrm>
            <a:prstGeom prst="ellipse">
              <a:avLst/>
            </a:prstGeom>
            <a:solidFill>
              <a:srgbClr val="FFFF00"/>
            </a:solidFill>
            <a:ln w="9525">
              <a:solidFill>
                <a:schemeClr val="tx1"/>
              </a:solidFill>
              <a:round/>
            </a:ln>
          </p:spPr>
          <p:txBody>
            <a:bodyPr wrap="none" anchor="ctr"/>
            <a:lstStyle/>
            <a:p>
              <a:endParaRPr lang="en-IN"/>
            </a:p>
          </p:txBody>
        </p:sp>
        <p:sp>
          <p:nvSpPr>
            <p:cNvPr id="19508" name="Text Box 183"/>
            <p:cNvSpPr txBox="1">
              <a:spLocks noChangeArrowheads="1"/>
            </p:cNvSpPr>
            <p:nvPr/>
          </p:nvSpPr>
          <p:spPr bwMode="auto">
            <a:xfrm rot="1800000">
              <a:off x="4032" y="1334"/>
              <a:ext cx="276" cy="192"/>
            </a:xfrm>
            <a:prstGeom prst="rect">
              <a:avLst/>
            </a:prstGeom>
            <a:noFill/>
            <a:ln w="9525">
              <a:noFill/>
              <a:miter lim="800000"/>
            </a:ln>
          </p:spPr>
          <p:txBody>
            <a:bodyPr>
              <a:spAutoFit/>
            </a:bodyPr>
            <a:lstStyle/>
            <a:p>
              <a:pPr>
                <a:spcBef>
                  <a:spcPct val="50000"/>
                </a:spcBef>
              </a:pPr>
              <a:r>
                <a:rPr lang="en-US" sz="1400"/>
                <a:t>4”</a:t>
              </a:r>
              <a:endParaRPr lang="en-US" sz="1400"/>
            </a:p>
          </p:txBody>
        </p:sp>
        <p:sp>
          <p:nvSpPr>
            <p:cNvPr id="19509" name="Text Box 184"/>
            <p:cNvSpPr txBox="1">
              <a:spLocks noChangeArrowheads="1"/>
            </p:cNvSpPr>
            <p:nvPr/>
          </p:nvSpPr>
          <p:spPr bwMode="auto">
            <a:xfrm rot="1800000">
              <a:off x="3813" y="2524"/>
              <a:ext cx="432" cy="192"/>
            </a:xfrm>
            <a:prstGeom prst="rect">
              <a:avLst/>
            </a:prstGeom>
            <a:noFill/>
            <a:ln w="9525">
              <a:noFill/>
              <a:miter lim="800000"/>
            </a:ln>
          </p:spPr>
          <p:txBody>
            <a:bodyPr>
              <a:spAutoFit/>
            </a:bodyPr>
            <a:lstStyle/>
            <a:p>
              <a:pPr>
                <a:spcBef>
                  <a:spcPct val="50000"/>
                </a:spcBef>
              </a:pPr>
              <a:r>
                <a:rPr lang="en-US" sz="1400"/>
                <a:t>9”11”</a:t>
              </a:r>
              <a:endParaRPr lang="en-US" sz="1400"/>
            </a:p>
          </p:txBody>
        </p:sp>
        <p:sp>
          <p:nvSpPr>
            <p:cNvPr id="19510" name="Text Box 186"/>
            <p:cNvSpPr txBox="1">
              <a:spLocks noChangeArrowheads="1"/>
            </p:cNvSpPr>
            <p:nvPr/>
          </p:nvSpPr>
          <p:spPr bwMode="auto">
            <a:xfrm rot="1800000">
              <a:off x="3805" y="2279"/>
              <a:ext cx="432" cy="192"/>
            </a:xfrm>
            <a:prstGeom prst="rect">
              <a:avLst/>
            </a:prstGeom>
            <a:noFill/>
            <a:ln w="9525">
              <a:noFill/>
              <a:miter lim="800000"/>
            </a:ln>
          </p:spPr>
          <p:txBody>
            <a:bodyPr>
              <a:spAutoFit/>
            </a:bodyPr>
            <a:lstStyle/>
            <a:p>
              <a:pPr>
                <a:spcBef>
                  <a:spcPct val="50000"/>
                </a:spcBef>
              </a:pPr>
              <a:r>
                <a:rPr lang="en-US" sz="1400"/>
                <a:t>8”12”</a:t>
              </a:r>
              <a:endParaRPr lang="en-US" sz="1400"/>
            </a:p>
          </p:txBody>
        </p:sp>
        <p:sp>
          <p:nvSpPr>
            <p:cNvPr id="19511" name="Text Box 187"/>
            <p:cNvSpPr txBox="1">
              <a:spLocks noChangeArrowheads="1"/>
            </p:cNvSpPr>
            <p:nvPr/>
          </p:nvSpPr>
          <p:spPr bwMode="auto">
            <a:xfrm rot="1800000">
              <a:off x="3822" y="1974"/>
              <a:ext cx="432" cy="192"/>
            </a:xfrm>
            <a:prstGeom prst="rect">
              <a:avLst/>
            </a:prstGeom>
            <a:noFill/>
            <a:ln w="9525">
              <a:noFill/>
              <a:miter lim="800000"/>
            </a:ln>
          </p:spPr>
          <p:txBody>
            <a:bodyPr>
              <a:spAutoFit/>
            </a:bodyPr>
            <a:lstStyle/>
            <a:p>
              <a:pPr>
                <a:spcBef>
                  <a:spcPct val="50000"/>
                </a:spcBef>
              </a:pPr>
              <a:r>
                <a:rPr lang="en-US" sz="1400"/>
                <a:t>7”1”</a:t>
              </a:r>
              <a:endParaRPr lang="en-US" sz="1400"/>
            </a:p>
          </p:txBody>
        </p:sp>
        <p:sp>
          <p:nvSpPr>
            <p:cNvPr id="19512" name="Text Box 188"/>
            <p:cNvSpPr txBox="1">
              <a:spLocks noChangeArrowheads="1"/>
            </p:cNvSpPr>
            <p:nvPr/>
          </p:nvSpPr>
          <p:spPr bwMode="auto">
            <a:xfrm rot="1800000">
              <a:off x="3837" y="1710"/>
              <a:ext cx="432" cy="192"/>
            </a:xfrm>
            <a:prstGeom prst="rect">
              <a:avLst/>
            </a:prstGeom>
            <a:noFill/>
            <a:ln w="9525">
              <a:noFill/>
              <a:miter lim="800000"/>
            </a:ln>
          </p:spPr>
          <p:txBody>
            <a:bodyPr>
              <a:spAutoFit/>
            </a:bodyPr>
            <a:lstStyle/>
            <a:p>
              <a:pPr>
                <a:spcBef>
                  <a:spcPct val="50000"/>
                </a:spcBef>
              </a:pPr>
              <a:r>
                <a:rPr lang="en-US" sz="1400"/>
                <a:t>6”2”</a:t>
              </a:r>
              <a:endParaRPr lang="en-US" sz="1400"/>
            </a:p>
          </p:txBody>
        </p:sp>
        <p:sp>
          <p:nvSpPr>
            <p:cNvPr id="19513" name="Text Box 189"/>
            <p:cNvSpPr txBox="1">
              <a:spLocks noChangeArrowheads="1"/>
            </p:cNvSpPr>
            <p:nvPr/>
          </p:nvSpPr>
          <p:spPr bwMode="auto">
            <a:xfrm rot="1800000">
              <a:off x="3825" y="1526"/>
              <a:ext cx="432" cy="192"/>
            </a:xfrm>
            <a:prstGeom prst="rect">
              <a:avLst/>
            </a:prstGeom>
            <a:noFill/>
            <a:ln w="9525">
              <a:noFill/>
              <a:miter lim="800000"/>
            </a:ln>
          </p:spPr>
          <p:txBody>
            <a:bodyPr>
              <a:spAutoFit/>
            </a:bodyPr>
            <a:lstStyle/>
            <a:p>
              <a:pPr>
                <a:spcBef>
                  <a:spcPct val="50000"/>
                </a:spcBef>
              </a:pPr>
              <a:r>
                <a:rPr lang="en-US" sz="1400"/>
                <a:t>5”3”</a:t>
              </a:r>
              <a:endParaRPr lang="en-US" sz="1400"/>
            </a:p>
          </p:txBody>
        </p:sp>
      </p:grpSp>
      <p:sp>
        <p:nvSpPr>
          <p:cNvPr id="66751" name="Arc 191"/>
          <p:cNvSpPr/>
          <p:nvPr/>
        </p:nvSpPr>
        <p:spPr bwMode="auto">
          <a:xfrm rot="-6073228">
            <a:off x="5207000" y="4024313"/>
            <a:ext cx="115887" cy="122238"/>
          </a:xfrm>
          <a:custGeom>
            <a:avLst/>
            <a:gdLst>
              <a:gd name="T0" fmla="*/ 0 w 21600"/>
              <a:gd name="T1" fmla="*/ 0 h 21600"/>
              <a:gd name="T2" fmla="*/ 115887 w 21600"/>
              <a:gd name="T3" fmla="*/ 122238 h 21600"/>
              <a:gd name="T4" fmla="*/ 0 w 21600"/>
              <a:gd name="T5" fmla="*/ 12223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0000FF"/>
            </a:solidFill>
            <a:round/>
          </a:ln>
        </p:spPr>
        <p:txBody>
          <a:bodyPr wrap="none" anchor="ctr"/>
          <a:lstStyle/>
          <a:p>
            <a:endParaRPr lang="en-IN"/>
          </a:p>
        </p:txBody>
      </p:sp>
      <p:sp>
        <p:nvSpPr>
          <p:cNvPr id="66752" name="Text Box 192"/>
          <p:cNvSpPr txBox="1">
            <a:spLocks noChangeArrowheads="1"/>
          </p:cNvSpPr>
          <p:nvPr/>
        </p:nvSpPr>
        <p:spPr bwMode="auto">
          <a:xfrm>
            <a:off x="4764088" y="3813175"/>
            <a:ext cx="544512" cy="336550"/>
          </a:xfrm>
          <a:prstGeom prst="rect">
            <a:avLst/>
          </a:prstGeom>
          <a:noFill/>
          <a:ln w="9525">
            <a:noFill/>
            <a:miter lim="800000"/>
          </a:ln>
        </p:spPr>
        <p:txBody>
          <a:bodyPr>
            <a:spAutoFit/>
          </a:bodyPr>
          <a:lstStyle/>
          <a:p>
            <a:pPr>
              <a:spcBef>
                <a:spcPct val="50000"/>
              </a:spcBef>
            </a:pPr>
            <a:r>
              <a:rPr lang="en-US" sz="1600">
                <a:solidFill>
                  <a:srgbClr val="0000FF"/>
                </a:solidFill>
              </a:rPr>
              <a:t>60</a:t>
            </a:r>
            <a:r>
              <a:rPr lang="en-US" sz="1600">
                <a:solidFill>
                  <a:srgbClr val="0000FF"/>
                </a:solidFill>
                <a:cs typeface="Arial" panose="02080604020202020204" pitchFamily="34" charset="0"/>
              </a:rPr>
              <a:t>º</a:t>
            </a:r>
            <a:endParaRPr lang="en-US" sz="1600">
              <a:solidFill>
                <a:srgbClr val="0000FF"/>
              </a:solidFill>
              <a:cs typeface="Arial" panose="02080604020202020204" pitchFamily="34" charset="0"/>
            </a:endParaRPr>
          </a:p>
        </p:txBody>
      </p:sp>
      <p:sp>
        <p:nvSpPr>
          <p:cNvPr id="66753" name="Arc 193"/>
          <p:cNvSpPr/>
          <p:nvPr/>
        </p:nvSpPr>
        <p:spPr bwMode="auto">
          <a:xfrm rot="-5400000">
            <a:off x="4025107" y="2786856"/>
            <a:ext cx="1836738" cy="917575"/>
          </a:xfrm>
          <a:custGeom>
            <a:avLst/>
            <a:gdLst>
              <a:gd name="T0" fmla="*/ 1591159 w 21600"/>
              <a:gd name="T1" fmla="*/ 0 h 10790"/>
              <a:gd name="T2" fmla="*/ 1836738 w 21600"/>
              <a:gd name="T3" fmla="*/ 917575 h 10790"/>
              <a:gd name="T4" fmla="*/ 0 w 21600"/>
              <a:gd name="T5" fmla="*/ 917575 h 10790"/>
              <a:gd name="T6" fmla="*/ 0 60000 65536"/>
              <a:gd name="T7" fmla="*/ 0 60000 65536"/>
              <a:gd name="T8" fmla="*/ 0 60000 65536"/>
              <a:gd name="T9" fmla="*/ 0 w 21600"/>
              <a:gd name="T10" fmla="*/ 0 h 10790"/>
              <a:gd name="T11" fmla="*/ 21600 w 21600"/>
              <a:gd name="T12" fmla="*/ 10790 h 10790"/>
            </a:gdLst>
            <a:ahLst/>
            <a:cxnLst>
              <a:cxn ang="T6">
                <a:pos x="T0" y="T1"/>
              </a:cxn>
              <a:cxn ang="T7">
                <a:pos x="T2" y="T3"/>
              </a:cxn>
              <a:cxn ang="T8">
                <a:pos x="T4" y="T5"/>
              </a:cxn>
            </a:cxnLst>
            <a:rect l="T9" t="T10" r="T11" b="T12"/>
            <a:pathLst>
              <a:path w="21600" h="10790" fill="none" extrusionOk="0">
                <a:moveTo>
                  <a:pt x="18711" y="0"/>
                </a:moveTo>
                <a:cubicBezTo>
                  <a:pt x="20604" y="3281"/>
                  <a:pt x="21600" y="7002"/>
                  <a:pt x="21600" y="10790"/>
                </a:cubicBezTo>
              </a:path>
              <a:path w="21600" h="10790" stroke="0" extrusionOk="0">
                <a:moveTo>
                  <a:pt x="18711" y="0"/>
                </a:moveTo>
                <a:cubicBezTo>
                  <a:pt x="20604" y="3281"/>
                  <a:pt x="21600" y="7002"/>
                  <a:pt x="21600" y="10790"/>
                </a:cubicBezTo>
                <a:lnTo>
                  <a:pt x="0" y="10790"/>
                </a:lnTo>
                <a:close/>
              </a:path>
            </a:pathLst>
          </a:custGeom>
          <a:noFill/>
          <a:ln w="9525">
            <a:solidFill>
              <a:schemeClr val="bg2"/>
            </a:solidFill>
            <a:round/>
          </a:ln>
        </p:spPr>
        <p:txBody>
          <a:bodyPr wrap="none" anchor="ctr"/>
          <a:lstStyle/>
          <a:p>
            <a:endParaRPr lang="en-IN"/>
          </a:p>
        </p:txBody>
      </p:sp>
      <p:sp>
        <p:nvSpPr>
          <p:cNvPr id="66754" name="Arc 194"/>
          <p:cNvSpPr/>
          <p:nvPr/>
        </p:nvSpPr>
        <p:spPr bwMode="auto">
          <a:xfrm rot="-5400000">
            <a:off x="4135437" y="2889251"/>
            <a:ext cx="1700213" cy="836612"/>
          </a:xfrm>
          <a:custGeom>
            <a:avLst/>
            <a:gdLst>
              <a:gd name="T0" fmla="*/ 1480760 w 21600"/>
              <a:gd name="T1" fmla="*/ 0 h 10614"/>
              <a:gd name="T2" fmla="*/ 1700213 w 21600"/>
              <a:gd name="T3" fmla="*/ 836612 h 10614"/>
              <a:gd name="T4" fmla="*/ 0 w 21600"/>
              <a:gd name="T5" fmla="*/ 836612 h 10614"/>
              <a:gd name="T6" fmla="*/ 0 60000 65536"/>
              <a:gd name="T7" fmla="*/ 0 60000 65536"/>
              <a:gd name="T8" fmla="*/ 0 60000 65536"/>
              <a:gd name="T9" fmla="*/ 0 w 21600"/>
              <a:gd name="T10" fmla="*/ 0 h 10614"/>
              <a:gd name="T11" fmla="*/ 21600 w 21600"/>
              <a:gd name="T12" fmla="*/ 10614 h 10614"/>
            </a:gdLst>
            <a:ahLst/>
            <a:cxnLst>
              <a:cxn ang="T6">
                <a:pos x="T0" y="T1"/>
              </a:cxn>
              <a:cxn ang="T7">
                <a:pos x="T2" y="T3"/>
              </a:cxn>
              <a:cxn ang="T8">
                <a:pos x="T4" y="T5"/>
              </a:cxn>
            </a:cxnLst>
            <a:rect l="T9" t="T10" r="T11" b="T12"/>
            <a:pathLst>
              <a:path w="21600" h="10614" fill="none" extrusionOk="0">
                <a:moveTo>
                  <a:pt x="18812" y="-1"/>
                </a:moveTo>
                <a:cubicBezTo>
                  <a:pt x="20639" y="3238"/>
                  <a:pt x="21600" y="6894"/>
                  <a:pt x="21600" y="10614"/>
                </a:cubicBezTo>
              </a:path>
              <a:path w="21600" h="10614" stroke="0" extrusionOk="0">
                <a:moveTo>
                  <a:pt x="18812" y="-1"/>
                </a:moveTo>
                <a:cubicBezTo>
                  <a:pt x="20639" y="3238"/>
                  <a:pt x="21600" y="6894"/>
                  <a:pt x="21600" y="10614"/>
                </a:cubicBezTo>
                <a:lnTo>
                  <a:pt x="0" y="10614"/>
                </a:lnTo>
                <a:close/>
              </a:path>
            </a:pathLst>
          </a:custGeom>
          <a:noFill/>
          <a:ln w="9525">
            <a:solidFill>
              <a:schemeClr val="bg2"/>
            </a:solidFill>
            <a:round/>
          </a:ln>
        </p:spPr>
        <p:txBody>
          <a:bodyPr wrap="none" anchor="ctr"/>
          <a:lstStyle/>
          <a:p>
            <a:endParaRPr lang="en-IN"/>
          </a:p>
        </p:txBody>
      </p:sp>
      <p:sp>
        <p:nvSpPr>
          <p:cNvPr id="66755" name="Arc 195"/>
          <p:cNvSpPr/>
          <p:nvPr/>
        </p:nvSpPr>
        <p:spPr bwMode="auto">
          <a:xfrm rot="-5400000">
            <a:off x="4370387" y="3140076"/>
            <a:ext cx="1374775" cy="673100"/>
          </a:xfrm>
          <a:custGeom>
            <a:avLst/>
            <a:gdLst>
              <a:gd name="T0" fmla="*/ 1197900 w 21600"/>
              <a:gd name="T1" fmla="*/ 0 h 10598"/>
              <a:gd name="T2" fmla="*/ 1374775 w 21600"/>
              <a:gd name="T3" fmla="*/ 673100 h 10598"/>
              <a:gd name="T4" fmla="*/ 0 w 21600"/>
              <a:gd name="T5" fmla="*/ 673100 h 10598"/>
              <a:gd name="T6" fmla="*/ 0 60000 65536"/>
              <a:gd name="T7" fmla="*/ 0 60000 65536"/>
              <a:gd name="T8" fmla="*/ 0 60000 65536"/>
              <a:gd name="T9" fmla="*/ 0 w 21600"/>
              <a:gd name="T10" fmla="*/ 0 h 10598"/>
              <a:gd name="T11" fmla="*/ 21600 w 21600"/>
              <a:gd name="T12" fmla="*/ 10598 h 10598"/>
            </a:gdLst>
            <a:ahLst/>
            <a:cxnLst>
              <a:cxn ang="T6">
                <a:pos x="T0" y="T1"/>
              </a:cxn>
              <a:cxn ang="T7">
                <a:pos x="T2" y="T3"/>
              </a:cxn>
              <a:cxn ang="T8">
                <a:pos x="T4" y="T5"/>
              </a:cxn>
            </a:cxnLst>
            <a:rect l="T9" t="T10" r="T11" b="T12"/>
            <a:pathLst>
              <a:path w="21600" h="10598" fill="none" extrusionOk="0">
                <a:moveTo>
                  <a:pt x="18821" y="-1"/>
                </a:moveTo>
                <a:cubicBezTo>
                  <a:pt x="20642" y="3235"/>
                  <a:pt x="21600" y="6885"/>
                  <a:pt x="21600" y="10598"/>
                </a:cubicBezTo>
              </a:path>
              <a:path w="21600" h="10598" stroke="0" extrusionOk="0">
                <a:moveTo>
                  <a:pt x="18821" y="-1"/>
                </a:moveTo>
                <a:cubicBezTo>
                  <a:pt x="20642" y="3235"/>
                  <a:pt x="21600" y="6885"/>
                  <a:pt x="21600" y="10598"/>
                </a:cubicBezTo>
                <a:lnTo>
                  <a:pt x="0" y="10598"/>
                </a:lnTo>
                <a:close/>
              </a:path>
            </a:pathLst>
          </a:custGeom>
          <a:noFill/>
          <a:ln w="9525">
            <a:solidFill>
              <a:schemeClr val="bg2"/>
            </a:solidFill>
            <a:round/>
          </a:ln>
        </p:spPr>
        <p:txBody>
          <a:bodyPr wrap="none" anchor="ctr"/>
          <a:lstStyle/>
          <a:p>
            <a:endParaRPr lang="en-IN"/>
          </a:p>
        </p:txBody>
      </p:sp>
      <p:sp>
        <p:nvSpPr>
          <p:cNvPr id="66756" name="Arc 196"/>
          <p:cNvSpPr/>
          <p:nvPr/>
        </p:nvSpPr>
        <p:spPr bwMode="auto">
          <a:xfrm rot="-5400000">
            <a:off x="4717257" y="3471068"/>
            <a:ext cx="914400" cy="455613"/>
          </a:xfrm>
          <a:custGeom>
            <a:avLst/>
            <a:gdLst>
              <a:gd name="T0" fmla="*/ 792734 w 21600"/>
              <a:gd name="T1" fmla="*/ 0 h 10765"/>
              <a:gd name="T2" fmla="*/ 914400 w 21600"/>
              <a:gd name="T3" fmla="*/ 455613 h 10765"/>
              <a:gd name="T4" fmla="*/ 0 w 21600"/>
              <a:gd name="T5" fmla="*/ 455613 h 10765"/>
              <a:gd name="T6" fmla="*/ 0 60000 65536"/>
              <a:gd name="T7" fmla="*/ 0 60000 65536"/>
              <a:gd name="T8" fmla="*/ 0 60000 65536"/>
              <a:gd name="T9" fmla="*/ 0 w 21600"/>
              <a:gd name="T10" fmla="*/ 0 h 10765"/>
              <a:gd name="T11" fmla="*/ 21600 w 21600"/>
              <a:gd name="T12" fmla="*/ 10765 h 10765"/>
            </a:gdLst>
            <a:ahLst/>
            <a:cxnLst>
              <a:cxn ang="T6">
                <a:pos x="T0" y="T1"/>
              </a:cxn>
              <a:cxn ang="T7">
                <a:pos x="T2" y="T3"/>
              </a:cxn>
              <a:cxn ang="T8">
                <a:pos x="T4" y="T5"/>
              </a:cxn>
            </a:cxnLst>
            <a:rect l="T9" t="T10" r="T11" b="T12"/>
            <a:pathLst>
              <a:path w="21600" h="10765" fill="none" extrusionOk="0">
                <a:moveTo>
                  <a:pt x="18726" y="-1"/>
                </a:moveTo>
                <a:cubicBezTo>
                  <a:pt x="20609" y="3275"/>
                  <a:pt x="21600" y="6987"/>
                  <a:pt x="21600" y="10765"/>
                </a:cubicBezTo>
              </a:path>
              <a:path w="21600" h="10765" stroke="0" extrusionOk="0">
                <a:moveTo>
                  <a:pt x="18726" y="-1"/>
                </a:moveTo>
                <a:cubicBezTo>
                  <a:pt x="20609" y="3275"/>
                  <a:pt x="21600" y="6987"/>
                  <a:pt x="21600" y="10765"/>
                </a:cubicBezTo>
                <a:lnTo>
                  <a:pt x="0" y="10765"/>
                </a:lnTo>
                <a:close/>
              </a:path>
            </a:pathLst>
          </a:custGeom>
          <a:noFill/>
          <a:ln w="9525">
            <a:solidFill>
              <a:schemeClr val="bg2"/>
            </a:solidFill>
            <a:round/>
          </a:ln>
        </p:spPr>
        <p:txBody>
          <a:bodyPr wrap="none" anchor="ctr"/>
          <a:lstStyle/>
          <a:p>
            <a:endParaRPr lang="en-IN"/>
          </a:p>
        </p:txBody>
      </p:sp>
      <p:sp>
        <p:nvSpPr>
          <p:cNvPr id="66758" name="Arc 198"/>
          <p:cNvSpPr/>
          <p:nvPr/>
        </p:nvSpPr>
        <p:spPr bwMode="auto">
          <a:xfrm rot="-5400000">
            <a:off x="5060950" y="3816351"/>
            <a:ext cx="452437" cy="227012"/>
          </a:xfrm>
          <a:custGeom>
            <a:avLst/>
            <a:gdLst>
              <a:gd name="T0" fmla="*/ 390038 w 21600"/>
              <a:gd name="T1" fmla="*/ 0 h 10947"/>
              <a:gd name="T2" fmla="*/ 452437 w 21600"/>
              <a:gd name="T3" fmla="*/ 227012 h 10947"/>
              <a:gd name="T4" fmla="*/ 0 w 21600"/>
              <a:gd name="T5" fmla="*/ 227012 h 10947"/>
              <a:gd name="T6" fmla="*/ 0 60000 65536"/>
              <a:gd name="T7" fmla="*/ 0 60000 65536"/>
              <a:gd name="T8" fmla="*/ 0 60000 65536"/>
              <a:gd name="T9" fmla="*/ 0 w 21600"/>
              <a:gd name="T10" fmla="*/ 0 h 10947"/>
              <a:gd name="T11" fmla="*/ 21600 w 21600"/>
              <a:gd name="T12" fmla="*/ 10947 h 10947"/>
            </a:gdLst>
            <a:ahLst/>
            <a:cxnLst>
              <a:cxn ang="T6">
                <a:pos x="T0" y="T1"/>
              </a:cxn>
              <a:cxn ang="T7">
                <a:pos x="T2" y="T3"/>
              </a:cxn>
              <a:cxn ang="T8">
                <a:pos x="T4" y="T5"/>
              </a:cxn>
            </a:cxnLst>
            <a:rect l="T9" t="T10" r="T11" b="T12"/>
            <a:pathLst>
              <a:path w="21600" h="10947" fill="none" extrusionOk="0">
                <a:moveTo>
                  <a:pt x="18620" y="0"/>
                </a:moveTo>
                <a:cubicBezTo>
                  <a:pt x="20571" y="3318"/>
                  <a:pt x="21600" y="7097"/>
                  <a:pt x="21600" y="10947"/>
                </a:cubicBezTo>
              </a:path>
              <a:path w="21600" h="10947" stroke="0" extrusionOk="0">
                <a:moveTo>
                  <a:pt x="18620" y="0"/>
                </a:moveTo>
                <a:cubicBezTo>
                  <a:pt x="20571" y="3318"/>
                  <a:pt x="21600" y="7097"/>
                  <a:pt x="21600" y="10947"/>
                </a:cubicBezTo>
                <a:lnTo>
                  <a:pt x="0" y="10947"/>
                </a:lnTo>
                <a:close/>
              </a:path>
            </a:pathLst>
          </a:custGeom>
          <a:noFill/>
          <a:ln w="9525">
            <a:solidFill>
              <a:schemeClr val="bg2"/>
            </a:solidFill>
            <a:round/>
          </a:ln>
        </p:spPr>
        <p:txBody>
          <a:bodyPr wrap="none" anchor="ctr"/>
          <a:lstStyle/>
          <a:p>
            <a:endParaRPr lang="en-IN"/>
          </a:p>
        </p:txBody>
      </p:sp>
      <p:sp>
        <p:nvSpPr>
          <p:cNvPr id="66759" name="Line 199"/>
          <p:cNvSpPr>
            <a:spLocks noChangeShapeType="1"/>
          </p:cNvSpPr>
          <p:nvPr/>
        </p:nvSpPr>
        <p:spPr bwMode="auto">
          <a:xfrm flipH="1">
            <a:off x="2220913" y="2555875"/>
            <a:ext cx="2263775" cy="0"/>
          </a:xfrm>
          <a:prstGeom prst="line">
            <a:avLst/>
          </a:prstGeom>
          <a:noFill/>
          <a:ln w="9525">
            <a:solidFill>
              <a:srgbClr val="0000FF"/>
            </a:solidFill>
            <a:round/>
          </a:ln>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6574"/>
                                        </p:tgtEl>
                                        <p:attrNameLst>
                                          <p:attrName>style.visibility</p:attrName>
                                        </p:attrNameLst>
                                      </p:cBhvr>
                                      <p:to>
                                        <p:strVal val="visible"/>
                                      </p:to>
                                    </p:set>
                                    <p:animEffect transition="in" filter="wipe(left)">
                                      <p:cBhvr>
                                        <p:cTn id="7" dur="500"/>
                                        <p:tgtEl>
                                          <p:spTgt spid="66574"/>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66565"/>
                                        </p:tgtEl>
                                        <p:attrNameLst>
                                          <p:attrName>style.visibility</p:attrName>
                                        </p:attrNameLst>
                                      </p:cBhvr>
                                      <p:to>
                                        <p:strVal val="visible"/>
                                      </p:to>
                                    </p:set>
                                    <p:anim calcmode="lin" valueType="num">
                                      <p:cBhvr>
                                        <p:cTn id="12" dur="500" fill="hold"/>
                                        <p:tgtEl>
                                          <p:spTgt spid="66565"/>
                                        </p:tgtEl>
                                        <p:attrNameLst>
                                          <p:attrName>ppt_w</p:attrName>
                                        </p:attrNameLst>
                                      </p:cBhvr>
                                      <p:tavLst>
                                        <p:tav tm="0">
                                          <p:val>
                                            <p:fltVal val="0"/>
                                          </p:val>
                                        </p:tav>
                                        <p:tav tm="100000">
                                          <p:val>
                                            <p:strVal val="#ppt_w"/>
                                          </p:val>
                                        </p:tav>
                                      </p:tavLst>
                                    </p:anim>
                                    <p:anim calcmode="lin" valueType="num">
                                      <p:cBhvr>
                                        <p:cTn id="13" dur="500" fill="hold"/>
                                        <p:tgtEl>
                                          <p:spTgt spid="66565"/>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66566"/>
                                        </p:tgtEl>
                                        <p:attrNameLst>
                                          <p:attrName>style.visibility</p:attrName>
                                        </p:attrNameLst>
                                      </p:cBhvr>
                                      <p:to>
                                        <p:strVal val="visible"/>
                                      </p:to>
                                    </p:set>
                                    <p:anim calcmode="lin" valueType="num">
                                      <p:cBhvr>
                                        <p:cTn id="18" dur="500" fill="hold"/>
                                        <p:tgtEl>
                                          <p:spTgt spid="66566"/>
                                        </p:tgtEl>
                                        <p:attrNameLst>
                                          <p:attrName>ppt_w</p:attrName>
                                        </p:attrNameLst>
                                      </p:cBhvr>
                                      <p:tavLst>
                                        <p:tav tm="0">
                                          <p:val>
                                            <p:fltVal val="0"/>
                                          </p:val>
                                        </p:tav>
                                        <p:tav tm="100000">
                                          <p:val>
                                            <p:strVal val="#ppt_w"/>
                                          </p:val>
                                        </p:tav>
                                      </p:tavLst>
                                    </p:anim>
                                    <p:anim calcmode="lin" valueType="num">
                                      <p:cBhvr>
                                        <p:cTn id="19" dur="500" fill="hold"/>
                                        <p:tgtEl>
                                          <p:spTgt spid="66566"/>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66575"/>
                                        </p:tgtEl>
                                        <p:attrNameLst>
                                          <p:attrName>style.visibility</p:attrName>
                                        </p:attrNameLst>
                                      </p:cBhvr>
                                      <p:to>
                                        <p:strVal val="visible"/>
                                      </p:to>
                                    </p:set>
                                    <p:anim calcmode="lin" valueType="num">
                                      <p:cBhvr>
                                        <p:cTn id="24" dur="500" fill="hold"/>
                                        <p:tgtEl>
                                          <p:spTgt spid="66575"/>
                                        </p:tgtEl>
                                        <p:attrNameLst>
                                          <p:attrName>ppt_w</p:attrName>
                                        </p:attrNameLst>
                                      </p:cBhvr>
                                      <p:tavLst>
                                        <p:tav tm="0">
                                          <p:val>
                                            <p:fltVal val="0"/>
                                          </p:val>
                                        </p:tav>
                                        <p:tav tm="100000">
                                          <p:val>
                                            <p:strVal val="#ppt_w"/>
                                          </p:val>
                                        </p:tav>
                                      </p:tavLst>
                                    </p:anim>
                                    <p:anim calcmode="lin" valueType="num">
                                      <p:cBhvr>
                                        <p:cTn id="25" dur="500" fill="hold"/>
                                        <p:tgtEl>
                                          <p:spTgt spid="66575"/>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1000" fill="hold"/>
                                        <p:tgtEl>
                                          <p:spTgt spid="2"/>
                                        </p:tgtEl>
                                        <p:attrNameLst>
                                          <p:attrName>ppt_w</p:attrName>
                                        </p:attrNameLst>
                                      </p:cBhvr>
                                      <p:tavLst>
                                        <p:tav tm="0">
                                          <p:val>
                                            <p:fltVal val="0"/>
                                          </p:val>
                                        </p:tav>
                                        <p:tav tm="100000">
                                          <p:val>
                                            <p:strVal val="#ppt_w"/>
                                          </p:val>
                                        </p:tav>
                                      </p:tavLst>
                                    </p:anim>
                                    <p:anim calcmode="lin" valueType="num">
                                      <p:cBhvr>
                                        <p:cTn id="31" dur="1000" fill="hold"/>
                                        <p:tgtEl>
                                          <p:spTgt spid="2"/>
                                        </p:tgtEl>
                                        <p:attrNameLst>
                                          <p:attrName>ppt_h</p:attrName>
                                        </p:attrNameLst>
                                      </p:cBhvr>
                                      <p:tavLst>
                                        <p:tav tm="0">
                                          <p:val>
                                            <p:fltVal val="0"/>
                                          </p:val>
                                        </p:tav>
                                        <p:tav tm="100000">
                                          <p:val>
                                            <p:strVal val="#ppt_h"/>
                                          </p:val>
                                        </p:tav>
                                      </p:tavLst>
                                    </p:anim>
                                    <p:animEffect transition="in" filter="fade">
                                      <p:cBhvr>
                                        <p:cTn id="32" dur="1000"/>
                                        <p:tgtEl>
                                          <p:spTgt spid="2"/>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66581"/>
                                        </p:tgtEl>
                                        <p:attrNameLst>
                                          <p:attrName>style.visibility</p:attrName>
                                        </p:attrNameLst>
                                      </p:cBhvr>
                                      <p:to>
                                        <p:strVal val="visible"/>
                                      </p:to>
                                    </p:set>
                                    <p:anim calcmode="lin" valueType="num">
                                      <p:cBhvr>
                                        <p:cTn id="35" dur="1000" fill="hold"/>
                                        <p:tgtEl>
                                          <p:spTgt spid="66581"/>
                                        </p:tgtEl>
                                        <p:attrNameLst>
                                          <p:attrName>ppt_w</p:attrName>
                                        </p:attrNameLst>
                                      </p:cBhvr>
                                      <p:tavLst>
                                        <p:tav tm="0">
                                          <p:val>
                                            <p:fltVal val="0"/>
                                          </p:val>
                                        </p:tav>
                                        <p:tav tm="100000">
                                          <p:val>
                                            <p:strVal val="#ppt_w"/>
                                          </p:val>
                                        </p:tav>
                                      </p:tavLst>
                                    </p:anim>
                                    <p:anim calcmode="lin" valueType="num">
                                      <p:cBhvr>
                                        <p:cTn id="36" dur="1000" fill="hold"/>
                                        <p:tgtEl>
                                          <p:spTgt spid="66581"/>
                                        </p:tgtEl>
                                        <p:attrNameLst>
                                          <p:attrName>ppt_h</p:attrName>
                                        </p:attrNameLst>
                                      </p:cBhvr>
                                      <p:tavLst>
                                        <p:tav tm="0">
                                          <p:val>
                                            <p:fltVal val="0"/>
                                          </p:val>
                                        </p:tav>
                                        <p:tav tm="100000">
                                          <p:val>
                                            <p:strVal val="#ppt_h"/>
                                          </p:val>
                                        </p:tav>
                                      </p:tavLst>
                                    </p:anim>
                                    <p:animEffect transition="in" filter="fade">
                                      <p:cBhvr>
                                        <p:cTn id="37" dur="1000"/>
                                        <p:tgtEl>
                                          <p:spTgt spid="66581"/>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2000" fill="hold"/>
                                        <p:tgtEl>
                                          <p:spTgt spid="3"/>
                                        </p:tgtEl>
                                        <p:attrNameLst>
                                          <p:attrName>ppt_w</p:attrName>
                                        </p:attrNameLst>
                                      </p:cBhvr>
                                      <p:tavLst>
                                        <p:tav tm="0">
                                          <p:val>
                                            <p:fltVal val="0"/>
                                          </p:val>
                                        </p:tav>
                                        <p:tav tm="100000">
                                          <p:val>
                                            <p:strVal val="#ppt_w"/>
                                          </p:val>
                                        </p:tav>
                                      </p:tavLst>
                                    </p:anim>
                                    <p:anim calcmode="lin" valueType="num">
                                      <p:cBhvr>
                                        <p:cTn id="43" dur="2000" fill="hold"/>
                                        <p:tgtEl>
                                          <p:spTgt spid="3"/>
                                        </p:tgtEl>
                                        <p:attrNameLst>
                                          <p:attrName>ppt_h</p:attrName>
                                        </p:attrNameLst>
                                      </p:cBhvr>
                                      <p:tavLst>
                                        <p:tav tm="0">
                                          <p:val>
                                            <p:fltVal val="0"/>
                                          </p:val>
                                        </p:tav>
                                        <p:tav tm="100000">
                                          <p:val>
                                            <p:strVal val="#ppt_h"/>
                                          </p:val>
                                        </p:tav>
                                      </p:tavLst>
                                    </p:anim>
                                    <p:animEffect transition="in" filter="fade">
                                      <p:cBhvr>
                                        <p:cTn id="44" dur="2000"/>
                                        <p:tgtEl>
                                          <p:spTgt spid="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66650"/>
                                        </p:tgtEl>
                                        <p:attrNameLst>
                                          <p:attrName>style.visibility</p:attrName>
                                        </p:attrNameLst>
                                      </p:cBhvr>
                                      <p:to>
                                        <p:strVal val="visible"/>
                                      </p:to>
                                    </p:set>
                                    <p:animEffect transition="in" filter="wipe(left)">
                                      <p:cBhvr>
                                        <p:cTn id="49" dur="500"/>
                                        <p:tgtEl>
                                          <p:spTgt spid="6665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66653"/>
                                        </p:tgtEl>
                                        <p:attrNameLst>
                                          <p:attrName>style.visibility</p:attrName>
                                        </p:attrNameLst>
                                      </p:cBhvr>
                                      <p:to>
                                        <p:strVal val="visible"/>
                                      </p:to>
                                    </p:set>
                                    <p:animEffect transition="in" filter="wipe(left)">
                                      <p:cBhvr>
                                        <p:cTn id="54" dur="500"/>
                                        <p:tgtEl>
                                          <p:spTgt spid="66653"/>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66658"/>
                                        </p:tgtEl>
                                        <p:attrNameLst>
                                          <p:attrName>style.visibility</p:attrName>
                                        </p:attrNameLst>
                                      </p:cBhvr>
                                      <p:to>
                                        <p:strVal val="visible"/>
                                      </p:to>
                                    </p:set>
                                    <p:animEffect transition="in" filter="wipe(left)">
                                      <p:cBhvr>
                                        <p:cTn id="59" dur="500"/>
                                        <p:tgtEl>
                                          <p:spTgt spid="66658"/>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66663"/>
                                        </p:tgtEl>
                                        <p:attrNameLst>
                                          <p:attrName>style.visibility</p:attrName>
                                        </p:attrNameLst>
                                      </p:cBhvr>
                                      <p:to>
                                        <p:strVal val="visible"/>
                                      </p:to>
                                    </p:set>
                                    <p:animEffect transition="in" filter="wipe(left)">
                                      <p:cBhvr>
                                        <p:cTn id="64" dur="500"/>
                                        <p:tgtEl>
                                          <p:spTgt spid="66663"/>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66668"/>
                                        </p:tgtEl>
                                        <p:attrNameLst>
                                          <p:attrName>style.visibility</p:attrName>
                                        </p:attrNameLst>
                                      </p:cBhvr>
                                      <p:to>
                                        <p:strVal val="visible"/>
                                      </p:to>
                                    </p:set>
                                    <p:animEffect transition="in" filter="wipe(left)">
                                      <p:cBhvr>
                                        <p:cTn id="69" dur="500"/>
                                        <p:tgtEl>
                                          <p:spTgt spid="66668"/>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grpId="0" nodeType="clickEffect">
                                  <p:stCondLst>
                                    <p:cond delay="0"/>
                                  </p:stCondLst>
                                  <p:childTnLst>
                                    <p:set>
                                      <p:cBhvr>
                                        <p:cTn id="73" dur="1" fill="hold">
                                          <p:stCondLst>
                                            <p:cond delay="0"/>
                                          </p:stCondLst>
                                        </p:cTn>
                                        <p:tgtEl>
                                          <p:spTgt spid="66673"/>
                                        </p:tgtEl>
                                        <p:attrNameLst>
                                          <p:attrName>style.visibility</p:attrName>
                                        </p:attrNameLst>
                                      </p:cBhvr>
                                      <p:to>
                                        <p:strVal val="visible"/>
                                      </p:to>
                                    </p:set>
                                    <p:animEffect transition="in" filter="wipe(left)">
                                      <p:cBhvr>
                                        <p:cTn id="74" dur="500"/>
                                        <p:tgtEl>
                                          <p:spTgt spid="66673"/>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66678"/>
                                        </p:tgtEl>
                                        <p:attrNameLst>
                                          <p:attrName>style.visibility</p:attrName>
                                        </p:attrNameLst>
                                      </p:cBhvr>
                                      <p:to>
                                        <p:strVal val="visible"/>
                                      </p:to>
                                    </p:set>
                                    <p:animEffect transition="in" filter="wipe(left)">
                                      <p:cBhvr>
                                        <p:cTn id="79" dur="500"/>
                                        <p:tgtEl>
                                          <p:spTgt spid="66678"/>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4" fill="hold" grpId="0" nodeType="clickEffect">
                                  <p:stCondLst>
                                    <p:cond delay="0"/>
                                  </p:stCondLst>
                                  <p:childTnLst>
                                    <p:set>
                                      <p:cBhvr>
                                        <p:cTn id="83" dur="1" fill="hold">
                                          <p:stCondLst>
                                            <p:cond delay="0"/>
                                          </p:stCondLst>
                                        </p:cTn>
                                        <p:tgtEl>
                                          <p:spTgt spid="66686"/>
                                        </p:tgtEl>
                                        <p:attrNameLst>
                                          <p:attrName>style.visibility</p:attrName>
                                        </p:attrNameLst>
                                      </p:cBhvr>
                                      <p:to>
                                        <p:strVal val="visible"/>
                                      </p:to>
                                    </p:set>
                                    <p:animEffect transition="in" filter="wipe(down)">
                                      <p:cBhvr>
                                        <p:cTn id="84" dur="500"/>
                                        <p:tgtEl>
                                          <p:spTgt spid="66686"/>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4" fill="hold" grpId="0" nodeType="clickEffect">
                                  <p:stCondLst>
                                    <p:cond delay="0"/>
                                  </p:stCondLst>
                                  <p:childTnLst>
                                    <p:set>
                                      <p:cBhvr>
                                        <p:cTn id="88" dur="1" fill="hold">
                                          <p:stCondLst>
                                            <p:cond delay="0"/>
                                          </p:stCondLst>
                                        </p:cTn>
                                        <p:tgtEl>
                                          <p:spTgt spid="66687"/>
                                        </p:tgtEl>
                                        <p:attrNameLst>
                                          <p:attrName>style.visibility</p:attrName>
                                        </p:attrNameLst>
                                      </p:cBhvr>
                                      <p:to>
                                        <p:strVal val="visible"/>
                                      </p:to>
                                    </p:set>
                                    <p:animEffect transition="in" filter="wipe(down)">
                                      <p:cBhvr>
                                        <p:cTn id="89" dur="500"/>
                                        <p:tgtEl>
                                          <p:spTgt spid="66687"/>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66688"/>
                                        </p:tgtEl>
                                        <p:attrNameLst>
                                          <p:attrName>style.visibility</p:attrName>
                                        </p:attrNameLst>
                                      </p:cBhvr>
                                      <p:to>
                                        <p:strVal val="visible"/>
                                      </p:to>
                                    </p:set>
                                    <p:animEffect transition="in" filter="wipe(down)">
                                      <p:cBhvr>
                                        <p:cTn id="92" dur="500"/>
                                        <p:tgtEl>
                                          <p:spTgt spid="66688"/>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66689"/>
                                        </p:tgtEl>
                                        <p:attrNameLst>
                                          <p:attrName>style.visibility</p:attrName>
                                        </p:attrNameLst>
                                      </p:cBhvr>
                                      <p:to>
                                        <p:strVal val="visible"/>
                                      </p:to>
                                    </p:set>
                                    <p:animEffect transition="in" filter="wipe(down)">
                                      <p:cBhvr>
                                        <p:cTn id="95" dur="500"/>
                                        <p:tgtEl>
                                          <p:spTgt spid="66689"/>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66690"/>
                                        </p:tgtEl>
                                        <p:attrNameLst>
                                          <p:attrName>style.visibility</p:attrName>
                                        </p:attrNameLst>
                                      </p:cBhvr>
                                      <p:to>
                                        <p:strVal val="visible"/>
                                      </p:to>
                                    </p:set>
                                    <p:animEffect transition="in" filter="wipe(down)">
                                      <p:cBhvr>
                                        <p:cTn id="98" dur="500"/>
                                        <p:tgtEl>
                                          <p:spTgt spid="66690"/>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66691"/>
                                        </p:tgtEl>
                                        <p:attrNameLst>
                                          <p:attrName>style.visibility</p:attrName>
                                        </p:attrNameLst>
                                      </p:cBhvr>
                                      <p:to>
                                        <p:strVal val="visible"/>
                                      </p:to>
                                    </p:set>
                                    <p:animEffect transition="in" filter="wipe(down)">
                                      <p:cBhvr>
                                        <p:cTn id="101" dur="500"/>
                                        <p:tgtEl>
                                          <p:spTgt spid="66691"/>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66692"/>
                                        </p:tgtEl>
                                        <p:attrNameLst>
                                          <p:attrName>style.visibility</p:attrName>
                                        </p:attrNameLst>
                                      </p:cBhvr>
                                      <p:to>
                                        <p:strVal val="visible"/>
                                      </p:to>
                                    </p:set>
                                    <p:animEffect transition="in" filter="wipe(down)">
                                      <p:cBhvr>
                                        <p:cTn id="104" dur="500"/>
                                        <p:tgtEl>
                                          <p:spTgt spid="66692"/>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66693"/>
                                        </p:tgtEl>
                                        <p:attrNameLst>
                                          <p:attrName>style.visibility</p:attrName>
                                        </p:attrNameLst>
                                      </p:cBhvr>
                                      <p:to>
                                        <p:strVal val="visible"/>
                                      </p:to>
                                    </p:set>
                                    <p:animEffect transition="in" filter="wipe(down)">
                                      <p:cBhvr>
                                        <p:cTn id="107" dur="500"/>
                                        <p:tgtEl>
                                          <p:spTgt spid="66693"/>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4" fill="hold" grpId="0" nodeType="clickEffect">
                                  <p:stCondLst>
                                    <p:cond delay="0"/>
                                  </p:stCondLst>
                                  <p:childTnLst>
                                    <p:set>
                                      <p:cBhvr>
                                        <p:cTn id="111" dur="1" fill="hold">
                                          <p:stCondLst>
                                            <p:cond delay="0"/>
                                          </p:stCondLst>
                                        </p:cTn>
                                        <p:tgtEl>
                                          <p:spTgt spid="66707"/>
                                        </p:tgtEl>
                                        <p:attrNameLst>
                                          <p:attrName>style.visibility</p:attrName>
                                        </p:attrNameLst>
                                      </p:cBhvr>
                                      <p:to>
                                        <p:strVal val="visible"/>
                                      </p:to>
                                    </p:set>
                                    <p:animEffect transition="in" filter="wipe(down)">
                                      <p:cBhvr>
                                        <p:cTn id="112" dur="500"/>
                                        <p:tgtEl>
                                          <p:spTgt spid="66707"/>
                                        </p:tgtEl>
                                      </p:cBhvr>
                                    </p:animEffect>
                                  </p:childTnLst>
                                </p:cTn>
                              </p:par>
                              <p:par>
                                <p:cTn id="113" presetID="22" presetClass="entr" presetSubtype="4" fill="hold" grpId="0" nodeType="withEffect">
                                  <p:stCondLst>
                                    <p:cond delay="0"/>
                                  </p:stCondLst>
                                  <p:childTnLst>
                                    <p:set>
                                      <p:cBhvr>
                                        <p:cTn id="114" dur="1" fill="hold">
                                          <p:stCondLst>
                                            <p:cond delay="0"/>
                                          </p:stCondLst>
                                        </p:cTn>
                                        <p:tgtEl>
                                          <p:spTgt spid="66717"/>
                                        </p:tgtEl>
                                        <p:attrNameLst>
                                          <p:attrName>style.visibility</p:attrName>
                                        </p:attrNameLst>
                                      </p:cBhvr>
                                      <p:to>
                                        <p:strVal val="visible"/>
                                      </p:to>
                                    </p:set>
                                    <p:animEffect transition="in" filter="wipe(down)">
                                      <p:cBhvr>
                                        <p:cTn id="115" dur="500"/>
                                        <p:tgtEl>
                                          <p:spTgt spid="66717"/>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66716"/>
                                        </p:tgtEl>
                                        <p:attrNameLst>
                                          <p:attrName>style.visibility</p:attrName>
                                        </p:attrNameLst>
                                      </p:cBhvr>
                                      <p:to>
                                        <p:strVal val="visible"/>
                                      </p:to>
                                    </p:set>
                                    <p:animEffect transition="in" filter="wipe(down)">
                                      <p:cBhvr>
                                        <p:cTn id="118" dur="500"/>
                                        <p:tgtEl>
                                          <p:spTgt spid="66716"/>
                                        </p:tgtEl>
                                      </p:cBhvr>
                                    </p:animEffect>
                                  </p:childTnLst>
                                </p:cTn>
                              </p:par>
                              <p:par>
                                <p:cTn id="119" presetID="22" presetClass="entr" presetSubtype="4" fill="hold" grpId="0" nodeType="withEffect">
                                  <p:stCondLst>
                                    <p:cond delay="0"/>
                                  </p:stCondLst>
                                  <p:childTnLst>
                                    <p:set>
                                      <p:cBhvr>
                                        <p:cTn id="120" dur="1" fill="hold">
                                          <p:stCondLst>
                                            <p:cond delay="0"/>
                                          </p:stCondLst>
                                        </p:cTn>
                                        <p:tgtEl>
                                          <p:spTgt spid="66715"/>
                                        </p:tgtEl>
                                        <p:attrNameLst>
                                          <p:attrName>style.visibility</p:attrName>
                                        </p:attrNameLst>
                                      </p:cBhvr>
                                      <p:to>
                                        <p:strVal val="visible"/>
                                      </p:to>
                                    </p:set>
                                    <p:animEffect transition="in" filter="wipe(down)">
                                      <p:cBhvr>
                                        <p:cTn id="121" dur="500"/>
                                        <p:tgtEl>
                                          <p:spTgt spid="66715"/>
                                        </p:tgtEl>
                                      </p:cBhvr>
                                    </p:animEffect>
                                  </p:childTnLst>
                                </p:cTn>
                              </p:par>
                              <p:par>
                                <p:cTn id="122" presetID="22" presetClass="entr" presetSubtype="4" fill="hold" grpId="0" nodeType="withEffect">
                                  <p:stCondLst>
                                    <p:cond delay="0"/>
                                  </p:stCondLst>
                                  <p:childTnLst>
                                    <p:set>
                                      <p:cBhvr>
                                        <p:cTn id="123" dur="1" fill="hold">
                                          <p:stCondLst>
                                            <p:cond delay="0"/>
                                          </p:stCondLst>
                                        </p:cTn>
                                        <p:tgtEl>
                                          <p:spTgt spid="66714"/>
                                        </p:tgtEl>
                                        <p:attrNameLst>
                                          <p:attrName>style.visibility</p:attrName>
                                        </p:attrNameLst>
                                      </p:cBhvr>
                                      <p:to>
                                        <p:strVal val="visible"/>
                                      </p:to>
                                    </p:set>
                                    <p:animEffect transition="in" filter="wipe(down)">
                                      <p:cBhvr>
                                        <p:cTn id="124" dur="500"/>
                                        <p:tgtEl>
                                          <p:spTgt spid="66714"/>
                                        </p:tgtEl>
                                      </p:cBhvr>
                                    </p:animEffect>
                                  </p:childTnLst>
                                </p:cTn>
                              </p:par>
                              <p:par>
                                <p:cTn id="125" presetID="22" presetClass="entr" presetSubtype="4" fill="hold" grpId="0" nodeType="withEffect">
                                  <p:stCondLst>
                                    <p:cond delay="0"/>
                                  </p:stCondLst>
                                  <p:childTnLst>
                                    <p:set>
                                      <p:cBhvr>
                                        <p:cTn id="126" dur="1" fill="hold">
                                          <p:stCondLst>
                                            <p:cond delay="0"/>
                                          </p:stCondLst>
                                        </p:cTn>
                                        <p:tgtEl>
                                          <p:spTgt spid="66712"/>
                                        </p:tgtEl>
                                        <p:attrNameLst>
                                          <p:attrName>style.visibility</p:attrName>
                                        </p:attrNameLst>
                                      </p:cBhvr>
                                      <p:to>
                                        <p:strVal val="visible"/>
                                      </p:to>
                                    </p:set>
                                    <p:animEffect transition="in" filter="wipe(down)">
                                      <p:cBhvr>
                                        <p:cTn id="127" dur="500"/>
                                        <p:tgtEl>
                                          <p:spTgt spid="66712"/>
                                        </p:tgtEl>
                                      </p:cBhvr>
                                    </p:animEffect>
                                  </p:childTnLst>
                                </p:cTn>
                              </p:par>
                              <p:par>
                                <p:cTn id="128" presetID="22" presetClass="entr" presetSubtype="4" fill="hold" grpId="0" nodeType="withEffect">
                                  <p:stCondLst>
                                    <p:cond delay="0"/>
                                  </p:stCondLst>
                                  <p:childTnLst>
                                    <p:set>
                                      <p:cBhvr>
                                        <p:cTn id="129" dur="1" fill="hold">
                                          <p:stCondLst>
                                            <p:cond delay="0"/>
                                          </p:stCondLst>
                                        </p:cTn>
                                        <p:tgtEl>
                                          <p:spTgt spid="66713"/>
                                        </p:tgtEl>
                                        <p:attrNameLst>
                                          <p:attrName>style.visibility</p:attrName>
                                        </p:attrNameLst>
                                      </p:cBhvr>
                                      <p:to>
                                        <p:strVal val="visible"/>
                                      </p:to>
                                    </p:set>
                                    <p:animEffect transition="in" filter="wipe(down)">
                                      <p:cBhvr>
                                        <p:cTn id="130" dur="500"/>
                                        <p:tgtEl>
                                          <p:spTgt spid="66713"/>
                                        </p:tgtEl>
                                      </p:cBhvr>
                                    </p:animEffect>
                                  </p:childTnLst>
                                </p:cTn>
                              </p:par>
                            </p:childTnLst>
                          </p:cTn>
                        </p:par>
                      </p:childTnLst>
                    </p:cTn>
                  </p:par>
                  <p:par>
                    <p:cTn id="131" fill="hold">
                      <p:stCondLst>
                        <p:cond delay="indefinite"/>
                      </p:stCondLst>
                      <p:childTnLst>
                        <p:par>
                          <p:cTn id="132" fill="hold">
                            <p:stCondLst>
                              <p:cond delay="0"/>
                            </p:stCondLst>
                            <p:childTnLst>
                              <p:par>
                                <p:cTn id="133" presetID="22" presetClass="entr" presetSubtype="2" fill="hold" grpId="0" nodeType="clickEffect">
                                  <p:stCondLst>
                                    <p:cond delay="0"/>
                                  </p:stCondLst>
                                  <p:childTnLst>
                                    <p:set>
                                      <p:cBhvr>
                                        <p:cTn id="134" dur="1" fill="hold">
                                          <p:stCondLst>
                                            <p:cond delay="0"/>
                                          </p:stCondLst>
                                        </p:cTn>
                                        <p:tgtEl>
                                          <p:spTgt spid="66753"/>
                                        </p:tgtEl>
                                        <p:attrNameLst>
                                          <p:attrName>style.visibility</p:attrName>
                                        </p:attrNameLst>
                                      </p:cBhvr>
                                      <p:to>
                                        <p:strVal val="visible"/>
                                      </p:to>
                                    </p:set>
                                    <p:animEffect transition="in" filter="wipe(right)">
                                      <p:cBhvr>
                                        <p:cTn id="135" dur="500"/>
                                        <p:tgtEl>
                                          <p:spTgt spid="66753"/>
                                        </p:tgtEl>
                                      </p:cBhvr>
                                    </p:animEffect>
                                  </p:childTnLst>
                                </p:cTn>
                              </p:par>
                              <p:par>
                                <p:cTn id="136" presetID="22" presetClass="entr" presetSubtype="2" fill="hold" grpId="0" nodeType="withEffect">
                                  <p:stCondLst>
                                    <p:cond delay="0"/>
                                  </p:stCondLst>
                                  <p:childTnLst>
                                    <p:set>
                                      <p:cBhvr>
                                        <p:cTn id="137" dur="1" fill="hold">
                                          <p:stCondLst>
                                            <p:cond delay="0"/>
                                          </p:stCondLst>
                                        </p:cTn>
                                        <p:tgtEl>
                                          <p:spTgt spid="66754"/>
                                        </p:tgtEl>
                                        <p:attrNameLst>
                                          <p:attrName>style.visibility</p:attrName>
                                        </p:attrNameLst>
                                      </p:cBhvr>
                                      <p:to>
                                        <p:strVal val="visible"/>
                                      </p:to>
                                    </p:set>
                                    <p:animEffect transition="in" filter="wipe(right)">
                                      <p:cBhvr>
                                        <p:cTn id="138" dur="500"/>
                                        <p:tgtEl>
                                          <p:spTgt spid="66754"/>
                                        </p:tgtEl>
                                      </p:cBhvr>
                                    </p:animEffect>
                                  </p:childTnLst>
                                </p:cTn>
                              </p:par>
                              <p:par>
                                <p:cTn id="139" presetID="22" presetClass="entr" presetSubtype="2" fill="hold" grpId="0" nodeType="withEffect">
                                  <p:stCondLst>
                                    <p:cond delay="0"/>
                                  </p:stCondLst>
                                  <p:childTnLst>
                                    <p:set>
                                      <p:cBhvr>
                                        <p:cTn id="140" dur="1" fill="hold">
                                          <p:stCondLst>
                                            <p:cond delay="0"/>
                                          </p:stCondLst>
                                        </p:cTn>
                                        <p:tgtEl>
                                          <p:spTgt spid="66755"/>
                                        </p:tgtEl>
                                        <p:attrNameLst>
                                          <p:attrName>style.visibility</p:attrName>
                                        </p:attrNameLst>
                                      </p:cBhvr>
                                      <p:to>
                                        <p:strVal val="visible"/>
                                      </p:to>
                                    </p:set>
                                    <p:animEffect transition="in" filter="wipe(right)">
                                      <p:cBhvr>
                                        <p:cTn id="141" dur="500"/>
                                        <p:tgtEl>
                                          <p:spTgt spid="66755"/>
                                        </p:tgtEl>
                                      </p:cBhvr>
                                    </p:animEffect>
                                  </p:childTnLst>
                                </p:cTn>
                              </p:par>
                              <p:par>
                                <p:cTn id="142" presetID="22" presetClass="entr" presetSubtype="2" fill="hold" grpId="0" nodeType="withEffect">
                                  <p:stCondLst>
                                    <p:cond delay="0"/>
                                  </p:stCondLst>
                                  <p:childTnLst>
                                    <p:set>
                                      <p:cBhvr>
                                        <p:cTn id="143" dur="1" fill="hold">
                                          <p:stCondLst>
                                            <p:cond delay="0"/>
                                          </p:stCondLst>
                                        </p:cTn>
                                        <p:tgtEl>
                                          <p:spTgt spid="66756"/>
                                        </p:tgtEl>
                                        <p:attrNameLst>
                                          <p:attrName>style.visibility</p:attrName>
                                        </p:attrNameLst>
                                      </p:cBhvr>
                                      <p:to>
                                        <p:strVal val="visible"/>
                                      </p:to>
                                    </p:set>
                                    <p:animEffect transition="in" filter="wipe(right)">
                                      <p:cBhvr>
                                        <p:cTn id="144" dur="500"/>
                                        <p:tgtEl>
                                          <p:spTgt spid="66756"/>
                                        </p:tgtEl>
                                      </p:cBhvr>
                                    </p:animEffect>
                                  </p:childTnLst>
                                </p:cTn>
                              </p:par>
                              <p:par>
                                <p:cTn id="145" presetID="22" presetClass="entr" presetSubtype="2" fill="hold" grpId="0" nodeType="withEffect">
                                  <p:stCondLst>
                                    <p:cond delay="0"/>
                                  </p:stCondLst>
                                  <p:childTnLst>
                                    <p:set>
                                      <p:cBhvr>
                                        <p:cTn id="146" dur="1" fill="hold">
                                          <p:stCondLst>
                                            <p:cond delay="0"/>
                                          </p:stCondLst>
                                        </p:cTn>
                                        <p:tgtEl>
                                          <p:spTgt spid="66758"/>
                                        </p:tgtEl>
                                        <p:attrNameLst>
                                          <p:attrName>style.visibility</p:attrName>
                                        </p:attrNameLst>
                                      </p:cBhvr>
                                      <p:to>
                                        <p:strVal val="visible"/>
                                      </p:to>
                                    </p:set>
                                    <p:animEffect transition="in" filter="wipe(right)">
                                      <p:cBhvr>
                                        <p:cTn id="147" dur="500"/>
                                        <p:tgtEl>
                                          <p:spTgt spid="66758"/>
                                        </p:tgtEl>
                                      </p:cBhvr>
                                    </p:animEffect>
                                  </p:childTnLst>
                                </p:cTn>
                              </p:par>
                            </p:childTnLst>
                          </p:cTn>
                        </p:par>
                      </p:childTnLst>
                    </p:cTn>
                  </p:par>
                  <p:par>
                    <p:cTn id="148" fill="hold">
                      <p:stCondLst>
                        <p:cond delay="indefinite"/>
                      </p:stCondLst>
                      <p:childTnLst>
                        <p:par>
                          <p:cTn id="149" fill="hold">
                            <p:stCondLst>
                              <p:cond delay="0"/>
                            </p:stCondLst>
                            <p:childTnLst>
                              <p:par>
                                <p:cTn id="150" presetID="31" presetClass="entr" presetSubtype="0" fill="hold" nodeType="clickEffect">
                                  <p:stCondLst>
                                    <p:cond delay="0"/>
                                  </p:stCondLst>
                                  <p:iterate type="lt">
                                    <p:tmPct val="5000"/>
                                  </p:iterate>
                                  <p:childTnLst>
                                    <p:set>
                                      <p:cBhvr>
                                        <p:cTn id="151" dur="1" fill="hold">
                                          <p:stCondLst>
                                            <p:cond delay="0"/>
                                          </p:stCondLst>
                                        </p:cTn>
                                        <p:tgtEl>
                                          <p:spTgt spid="4"/>
                                        </p:tgtEl>
                                        <p:attrNameLst>
                                          <p:attrName>style.visibility</p:attrName>
                                        </p:attrNameLst>
                                      </p:cBhvr>
                                      <p:to>
                                        <p:strVal val="visible"/>
                                      </p:to>
                                    </p:set>
                                    <p:anim calcmode="lin" valueType="num">
                                      <p:cBhvr>
                                        <p:cTn id="152" dur="1000" fill="hold"/>
                                        <p:tgtEl>
                                          <p:spTgt spid="4"/>
                                        </p:tgtEl>
                                        <p:attrNameLst>
                                          <p:attrName>ppt_w</p:attrName>
                                        </p:attrNameLst>
                                      </p:cBhvr>
                                      <p:tavLst>
                                        <p:tav tm="0">
                                          <p:val>
                                            <p:fltVal val="0"/>
                                          </p:val>
                                        </p:tav>
                                        <p:tav tm="100000">
                                          <p:val>
                                            <p:strVal val="#ppt_w"/>
                                          </p:val>
                                        </p:tav>
                                      </p:tavLst>
                                    </p:anim>
                                    <p:anim calcmode="lin" valueType="num">
                                      <p:cBhvr>
                                        <p:cTn id="153" dur="1000" fill="hold"/>
                                        <p:tgtEl>
                                          <p:spTgt spid="4"/>
                                        </p:tgtEl>
                                        <p:attrNameLst>
                                          <p:attrName>ppt_h</p:attrName>
                                        </p:attrNameLst>
                                      </p:cBhvr>
                                      <p:tavLst>
                                        <p:tav tm="0">
                                          <p:val>
                                            <p:fltVal val="0"/>
                                          </p:val>
                                        </p:tav>
                                        <p:tav tm="100000">
                                          <p:val>
                                            <p:strVal val="#ppt_h"/>
                                          </p:val>
                                        </p:tav>
                                      </p:tavLst>
                                    </p:anim>
                                    <p:anim calcmode="lin" valueType="num">
                                      <p:cBhvr>
                                        <p:cTn id="154" dur="1000" fill="hold"/>
                                        <p:tgtEl>
                                          <p:spTgt spid="4"/>
                                        </p:tgtEl>
                                        <p:attrNameLst>
                                          <p:attrName>style.rotation</p:attrName>
                                        </p:attrNameLst>
                                      </p:cBhvr>
                                      <p:tavLst>
                                        <p:tav tm="0">
                                          <p:val>
                                            <p:fltVal val="90"/>
                                          </p:val>
                                        </p:tav>
                                        <p:tav tm="100000">
                                          <p:val>
                                            <p:fltVal val="0"/>
                                          </p:val>
                                        </p:tav>
                                      </p:tavLst>
                                    </p:anim>
                                    <p:animEffect transition="in" filter="fade">
                                      <p:cBhvr>
                                        <p:cTn id="155" dur="1000"/>
                                        <p:tgtEl>
                                          <p:spTgt spid="4"/>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4" fill="hold" grpId="0" nodeType="clickEffect">
                                  <p:stCondLst>
                                    <p:cond delay="0"/>
                                  </p:stCondLst>
                                  <p:childTnLst>
                                    <p:set>
                                      <p:cBhvr>
                                        <p:cTn id="159" dur="1" fill="hold">
                                          <p:stCondLst>
                                            <p:cond delay="0"/>
                                          </p:stCondLst>
                                        </p:cTn>
                                        <p:tgtEl>
                                          <p:spTgt spid="66751"/>
                                        </p:tgtEl>
                                        <p:attrNameLst>
                                          <p:attrName>style.visibility</p:attrName>
                                        </p:attrNameLst>
                                      </p:cBhvr>
                                      <p:to>
                                        <p:strVal val="visible"/>
                                      </p:to>
                                    </p:set>
                                    <p:animEffect transition="in" filter="wipe(down)">
                                      <p:cBhvr>
                                        <p:cTn id="160" dur="500"/>
                                        <p:tgtEl>
                                          <p:spTgt spid="66751"/>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1" fill="hold" grpId="0" nodeType="clickEffect">
                                  <p:stCondLst>
                                    <p:cond delay="0"/>
                                  </p:stCondLst>
                                  <p:childTnLst>
                                    <p:set>
                                      <p:cBhvr>
                                        <p:cTn id="164" dur="1" fill="hold">
                                          <p:stCondLst>
                                            <p:cond delay="0"/>
                                          </p:stCondLst>
                                        </p:cTn>
                                        <p:tgtEl>
                                          <p:spTgt spid="66604"/>
                                        </p:tgtEl>
                                        <p:attrNameLst>
                                          <p:attrName>style.visibility</p:attrName>
                                        </p:attrNameLst>
                                      </p:cBhvr>
                                      <p:to>
                                        <p:strVal val="visible"/>
                                      </p:to>
                                    </p:set>
                                    <p:animEffect transition="in" filter="wipe(up)">
                                      <p:cBhvr>
                                        <p:cTn id="165" dur="500"/>
                                        <p:tgtEl>
                                          <p:spTgt spid="66604"/>
                                        </p:tgtEl>
                                      </p:cBhvr>
                                    </p:animEffect>
                                  </p:childTnLst>
                                </p:cTn>
                              </p:par>
                            </p:childTnLst>
                          </p:cTn>
                        </p:par>
                      </p:childTnLst>
                    </p:cTn>
                  </p:par>
                  <p:par>
                    <p:cTn id="166" fill="hold">
                      <p:stCondLst>
                        <p:cond delay="indefinite"/>
                      </p:stCondLst>
                      <p:childTnLst>
                        <p:par>
                          <p:cTn id="167" fill="hold">
                            <p:stCondLst>
                              <p:cond delay="0"/>
                            </p:stCondLst>
                            <p:childTnLst>
                              <p:par>
                                <p:cTn id="168" presetID="22" presetClass="entr" presetSubtype="1" fill="hold" grpId="0" nodeType="clickEffect">
                                  <p:stCondLst>
                                    <p:cond delay="0"/>
                                  </p:stCondLst>
                                  <p:childTnLst>
                                    <p:set>
                                      <p:cBhvr>
                                        <p:cTn id="169" dur="1" fill="hold">
                                          <p:stCondLst>
                                            <p:cond delay="0"/>
                                          </p:stCondLst>
                                        </p:cTn>
                                        <p:tgtEl>
                                          <p:spTgt spid="66606"/>
                                        </p:tgtEl>
                                        <p:attrNameLst>
                                          <p:attrName>style.visibility</p:attrName>
                                        </p:attrNameLst>
                                      </p:cBhvr>
                                      <p:to>
                                        <p:strVal val="visible"/>
                                      </p:to>
                                    </p:set>
                                    <p:animEffect transition="in" filter="wipe(up)">
                                      <p:cBhvr>
                                        <p:cTn id="170" dur="500"/>
                                        <p:tgtEl>
                                          <p:spTgt spid="66606"/>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1" fill="hold" grpId="0" nodeType="clickEffect">
                                  <p:stCondLst>
                                    <p:cond delay="0"/>
                                  </p:stCondLst>
                                  <p:childTnLst>
                                    <p:set>
                                      <p:cBhvr>
                                        <p:cTn id="174" dur="1" fill="hold">
                                          <p:stCondLst>
                                            <p:cond delay="0"/>
                                          </p:stCondLst>
                                        </p:cTn>
                                        <p:tgtEl>
                                          <p:spTgt spid="66607"/>
                                        </p:tgtEl>
                                        <p:attrNameLst>
                                          <p:attrName>style.visibility</p:attrName>
                                        </p:attrNameLst>
                                      </p:cBhvr>
                                      <p:to>
                                        <p:strVal val="visible"/>
                                      </p:to>
                                    </p:set>
                                    <p:animEffect transition="in" filter="wipe(up)">
                                      <p:cBhvr>
                                        <p:cTn id="175" dur="500"/>
                                        <p:tgtEl>
                                          <p:spTgt spid="66607"/>
                                        </p:tgtEl>
                                      </p:cBhvr>
                                    </p:animEffect>
                                  </p:childTnLst>
                                </p:cTn>
                              </p:par>
                            </p:childTnLst>
                          </p:cTn>
                        </p:par>
                      </p:childTnLst>
                    </p:cTn>
                  </p:par>
                  <p:par>
                    <p:cTn id="176" fill="hold">
                      <p:stCondLst>
                        <p:cond delay="indefinite"/>
                      </p:stCondLst>
                      <p:childTnLst>
                        <p:par>
                          <p:cTn id="177" fill="hold">
                            <p:stCondLst>
                              <p:cond delay="0"/>
                            </p:stCondLst>
                            <p:childTnLst>
                              <p:par>
                                <p:cTn id="178" presetID="22" presetClass="entr" presetSubtype="1" fill="hold" grpId="0" nodeType="clickEffect">
                                  <p:stCondLst>
                                    <p:cond delay="0"/>
                                  </p:stCondLst>
                                  <p:childTnLst>
                                    <p:set>
                                      <p:cBhvr>
                                        <p:cTn id="179" dur="1" fill="hold">
                                          <p:stCondLst>
                                            <p:cond delay="0"/>
                                          </p:stCondLst>
                                        </p:cTn>
                                        <p:tgtEl>
                                          <p:spTgt spid="66608"/>
                                        </p:tgtEl>
                                        <p:attrNameLst>
                                          <p:attrName>style.visibility</p:attrName>
                                        </p:attrNameLst>
                                      </p:cBhvr>
                                      <p:to>
                                        <p:strVal val="visible"/>
                                      </p:to>
                                    </p:set>
                                    <p:animEffect transition="in" filter="wipe(up)">
                                      <p:cBhvr>
                                        <p:cTn id="180" dur="500"/>
                                        <p:tgtEl>
                                          <p:spTgt spid="66608"/>
                                        </p:tgtEl>
                                      </p:cBhvr>
                                    </p:animEffect>
                                  </p:childTnLst>
                                </p:cTn>
                              </p:par>
                            </p:childTnLst>
                          </p:cTn>
                        </p:par>
                      </p:childTnLst>
                    </p:cTn>
                  </p:par>
                  <p:par>
                    <p:cTn id="181" fill="hold">
                      <p:stCondLst>
                        <p:cond delay="indefinite"/>
                      </p:stCondLst>
                      <p:childTnLst>
                        <p:par>
                          <p:cTn id="182" fill="hold">
                            <p:stCondLst>
                              <p:cond delay="0"/>
                            </p:stCondLst>
                            <p:childTnLst>
                              <p:par>
                                <p:cTn id="183" presetID="22" presetClass="entr" presetSubtype="4" fill="hold" grpId="0" nodeType="clickEffect">
                                  <p:stCondLst>
                                    <p:cond delay="0"/>
                                  </p:stCondLst>
                                  <p:childTnLst>
                                    <p:set>
                                      <p:cBhvr>
                                        <p:cTn id="184" dur="1" fill="hold">
                                          <p:stCondLst>
                                            <p:cond delay="0"/>
                                          </p:stCondLst>
                                        </p:cTn>
                                        <p:tgtEl>
                                          <p:spTgt spid="66752"/>
                                        </p:tgtEl>
                                        <p:attrNameLst>
                                          <p:attrName>style.visibility</p:attrName>
                                        </p:attrNameLst>
                                      </p:cBhvr>
                                      <p:to>
                                        <p:strVal val="visible"/>
                                      </p:to>
                                    </p:set>
                                    <p:animEffect transition="in" filter="wipe(down)">
                                      <p:cBhvr>
                                        <p:cTn id="185" dur="500"/>
                                        <p:tgtEl>
                                          <p:spTgt spid="66752"/>
                                        </p:tgtEl>
                                      </p:cBhvr>
                                    </p:animEffect>
                                  </p:childTnLst>
                                </p:cTn>
                              </p:par>
                            </p:childTnLst>
                          </p:cTn>
                        </p:par>
                      </p:childTnLst>
                    </p:cTn>
                  </p:par>
                  <p:par>
                    <p:cTn id="186" fill="hold">
                      <p:stCondLst>
                        <p:cond delay="indefinite"/>
                      </p:stCondLst>
                      <p:childTnLst>
                        <p:par>
                          <p:cTn id="187" fill="hold">
                            <p:stCondLst>
                              <p:cond delay="0"/>
                            </p:stCondLst>
                            <p:childTnLst>
                              <p:par>
                                <p:cTn id="188" presetID="22" presetClass="entr" presetSubtype="2" fill="hold" grpId="0" nodeType="clickEffect">
                                  <p:stCondLst>
                                    <p:cond delay="0"/>
                                  </p:stCondLst>
                                  <p:childTnLst>
                                    <p:set>
                                      <p:cBhvr>
                                        <p:cTn id="189" dur="1" fill="hold">
                                          <p:stCondLst>
                                            <p:cond delay="0"/>
                                          </p:stCondLst>
                                        </p:cTn>
                                        <p:tgtEl>
                                          <p:spTgt spid="66759"/>
                                        </p:tgtEl>
                                        <p:attrNameLst>
                                          <p:attrName>style.visibility</p:attrName>
                                        </p:attrNameLst>
                                      </p:cBhvr>
                                      <p:to>
                                        <p:strVal val="visible"/>
                                      </p:to>
                                    </p:set>
                                    <p:animEffect transition="in" filter="wipe(right)">
                                      <p:cBhvr>
                                        <p:cTn id="190" dur="500"/>
                                        <p:tgtEl>
                                          <p:spTgt spid="66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p:bldP spid="66566" grpId="0"/>
      <p:bldP spid="66574" grpId="0" animBg="1"/>
      <p:bldP spid="66575" grpId="0"/>
      <p:bldP spid="66581" grpId="0" animBg="1"/>
      <p:bldP spid="66604" grpId="0" animBg="1"/>
      <p:bldP spid="66606" grpId="0" animBg="1"/>
      <p:bldP spid="66607" grpId="0" animBg="1"/>
      <p:bldP spid="66608" grpId="0" animBg="1"/>
      <p:bldP spid="66650" grpId="0" animBg="1"/>
      <p:bldP spid="66653" grpId="0" animBg="1"/>
      <p:bldP spid="66658" grpId="0" animBg="1"/>
      <p:bldP spid="66663" grpId="0" animBg="1"/>
      <p:bldP spid="66668" grpId="0" animBg="1"/>
      <p:bldP spid="66673" grpId="0" animBg="1"/>
      <p:bldP spid="66678" grpId="0" animBg="1"/>
      <p:bldP spid="66686" grpId="0" animBg="1"/>
      <p:bldP spid="66687" grpId="0" animBg="1"/>
      <p:bldP spid="66688" grpId="0" animBg="1"/>
      <p:bldP spid="66689" grpId="0" animBg="1"/>
      <p:bldP spid="66690" grpId="0" animBg="1"/>
      <p:bldP spid="66691" grpId="0" animBg="1"/>
      <p:bldP spid="66692" grpId="0" animBg="1"/>
      <p:bldP spid="66693" grpId="0" animBg="1"/>
      <p:bldP spid="66707" grpId="0"/>
      <p:bldP spid="66712" grpId="0"/>
      <p:bldP spid="66713" grpId="0"/>
      <p:bldP spid="66714" grpId="0"/>
      <p:bldP spid="66715" grpId="0"/>
      <p:bldP spid="66716" grpId="0"/>
      <p:bldP spid="66717" grpId="0"/>
      <p:bldP spid="66751" grpId="0" animBg="1"/>
      <p:bldP spid="66752" grpId="0"/>
      <p:bldP spid="66753" grpId="0" animBg="1"/>
      <p:bldP spid="66754" grpId="0" animBg="1"/>
      <p:bldP spid="66755" grpId="0" animBg="1"/>
      <p:bldP spid="66756" grpId="0" animBg="1"/>
      <p:bldP spid="66758" grpId="0" animBg="1"/>
      <p:bldP spid="6675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Arc 2"/>
          <p:cNvSpPr/>
          <p:nvPr/>
        </p:nvSpPr>
        <p:spPr bwMode="auto">
          <a:xfrm rot="18902664" flipH="1">
            <a:off x="5156200" y="1855788"/>
            <a:ext cx="3178175" cy="3430587"/>
          </a:xfrm>
          <a:custGeom>
            <a:avLst/>
            <a:gdLst>
              <a:gd name="T0" fmla="*/ 0 w 21514"/>
              <a:gd name="T1" fmla="*/ 0 h 21600"/>
              <a:gd name="T2" fmla="*/ 3178175 w 21514"/>
              <a:gd name="T3" fmla="*/ 3123899 h 21600"/>
              <a:gd name="T4" fmla="*/ 0 w 21514"/>
              <a:gd name="T5" fmla="*/ 3430587 h 21600"/>
              <a:gd name="T6" fmla="*/ 0 60000 65536"/>
              <a:gd name="T7" fmla="*/ 0 60000 65536"/>
              <a:gd name="T8" fmla="*/ 0 60000 65536"/>
              <a:gd name="T9" fmla="*/ 0 w 21514"/>
              <a:gd name="T10" fmla="*/ 0 h 21600"/>
              <a:gd name="T11" fmla="*/ 21514 w 21514"/>
              <a:gd name="T12" fmla="*/ 21600 h 21600"/>
            </a:gdLst>
            <a:ahLst/>
            <a:cxnLst>
              <a:cxn ang="T6">
                <a:pos x="T0" y="T1"/>
              </a:cxn>
              <a:cxn ang="T7">
                <a:pos x="T2" y="T3"/>
              </a:cxn>
              <a:cxn ang="T8">
                <a:pos x="T4" y="T5"/>
              </a:cxn>
            </a:cxnLst>
            <a:rect l="T9" t="T10" r="T11" b="T12"/>
            <a:pathLst>
              <a:path w="21514" h="21600" fill="none" extrusionOk="0">
                <a:moveTo>
                  <a:pt x="-1" y="0"/>
                </a:moveTo>
                <a:cubicBezTo>
                  <a:pt x="11181" y="0"/>
                  <a:pt x="20513" y="8532"/>
                  <a:pt x="21513" y="19669"/>
                </a:cubicBezTo>
              </a:path>
              <a:path w="21514" h="21600" stroke="0" extrusionOk="0">
                <a:moveTo>
                  <a:pt x="-1" y="0"/>
                </a:moveTo>
                <a:cubicBezTo>
                  <a:pt x="11181" y="0"/>
                  <a:pt x="20513" y="8532"/>
                  <a:pt x="21513" y="19669"/>
                </a:cubicBezTo>
                <a:lnTo>
                  <a:pt x="0" y="21600"/>
                </a:lnTo>
                <a:close/>
              </a:path>
            </a:pathLst>
          </a:custGeom>
          <a:noFill/>
          <a:ln w="28575">
            <a:solidFill>
              <a:schemeClr val="tx1"/>
            </a:solidFill>
            <a:round/>
          </a:ln>
        </p:spPr>
        <p:txBody>
          <a:bodyPr wrap="none" anchor="ctr"/>
          <a:lstStyle/>
          <a:p>
            <a:endParaRPr lang="en-IN"/>
          </a:p>
        </p:txBody>
      </p:sp>
      <p:sp>
        <p:nvSpPr>
          <p:cNvPr id="14339" name="Line 3"/>
          <p:cNvSpPr>
            <a:spLocks noChangeShapeType="1"/>
          </p:cNvSpPr>
          <p:nvPr/>
        </p:nvSpPr>
        <p:spPr bwMode="auto">
          <a:xfrm>
            <a:off x="4337050" y="1516063"/>
            <a:ext cx="0" cy="3816350"/>
          </a:xfrm>
          <a:prstGeom prst="line">
            <a:avLst/>
          </a:prstGeom>
          <a:noFill/>
          <a:ln w="28575">
            <a:solidFill>
              <a:schemeClr val="tx1"/>
            </a:solidFill>
            <a:round/>
          </a:ln>
        </p:spPr>
        <p:txBody>
          <a:bodyPr/>
          <a:lstStyle/>
          <a:p>
            <a:endParaRPr lang="en-IN"/>
          </a:p>
        </p:txBody>
      </p:sp>
      <p:sp>
        <p:nvSpPr>
          <p:cNvPr id="14340" name="Line 4"/>
          <p:cNvSpPr>
            <a:spLocks noChangeShapeType="1"/>
          </p:cNvSpPr>
          <p:nvPr/>
        </p:nvSpPr>
        <p:spPr bwMode="auto">
          <a:xfrm>
            <a:off x="4337050" y="3424238"/>
            <a:ext cx="2862263" cy="0"/>
          </a:xfrm>
          <a:prstGeom prst="line">
            <a:avLst/>
          </a:prstGeom>
          <a:noFill/>
          <a:ln w="9525">
            <a:solidFill>
              <a:schemeClr val="tx1"/>
            </a:solidFill>
            <a:round/>
          </a:ln>
        </p:spPr>
        <p:txBody>
          <a:bodyPr/>
          <a:lstStyle/>
          <a:p>
            <a:endParaRPr lang="en-IN"/>
          </a:p>
        </p:txBody>
      </p:sp>
      <p:sp>
        <p:nvSpPr>
          <p:cNvPr id="14341" name="Oval 5"/>
          <p:cNvSpPr>
            <a:spLocks noChangeArrowheads="1"/>
          </p:cNvSpPr>
          <p:nvPr/>
        </p:nvSpPr>
        <p:spPr bwMode="auto">
          <a:xfrm>
            <a:off x="5694363" y="3375025"/>
            <a:ext cx="74612" cy="73025"/>
          </a:xfrm>
          <a:prstGeom prst="ellipse">
            <a:avLst/>
          </a:prstGeom>
          <a:solidFill>
            <a:schemeClr val="accent1"/>
          </a:solidFill>
          <a:ln w="9525">
            <a:solidFill>
              <a:schemeClr val="tx1"/>
            </a:solidFill>
            <a:round/>
          </a:ln>
        </p:spPr>
        <p:txBody>
          <a:bodyPr wrap="none" anchor="ctr"/>
          <a:lstStyle/>
          <a:p>
            <a:endParaRPr lang="en-IN"/>
          </a:p>
        </p:txBody>
      </p:sp>
      <p:sp>
        <p:nvSpPr>
          <p:cNvPr id="14342" name="Line 6"/>
          <p:cNvSpPr>
            <a:spLocks noChangeShapeType="1"/>
          </p:cNvSpPr>
          <p:nvPr/>
        </p:nvSpPr>
        <p:spPr bwMode="auto">
          <a:xfrm>
            <a:off x="5921375" y="1736725"/>
            <a:ext cx="0" cy="3522663"/>
          </a:xfrm>
          <a:prstGeom prst="line">
            <a:avLst/>
          </a:prstGeom>
          <a:noFill/>
          <a:ln w="9525">
            <a:solidFill>
              <a:schemeClr val="folHlink"/>
            </a:solidFill>
            <a:round/>
          </a:ln>
        </p:spPr>
        <p:txBody>
          <a:bodyPr/>
          <a:lstStyle/>
          <a:p>
            <a:endParaRPr lang="en-IN"/>
          </a:p>
        </p:txBody>
      </p:sp>
      <p:sp>
        <p:nvSpPr>
          <p:cNvPr id="14343" name="Line 7"/>
          <p:cNvSpPr>
            <a:spLocks noChangeShapeType="1"/>
          </p:cNvSpPr>
          <p:nvPr/>
        </p:nvSpPr>
        <p:spPr bwMode="auto">
          <a:xfrm>
            <a:off x="6070600" y="1725613"/>
            <a:ext cx="0" cy="3519487"/>
          </a:xfrm>
          <a:prstGeom prst="line">
            <a:avLst/>
          </a:prstGeom>
          <a:noFill/>
          <a:ln w="9525">
            <a:solidFill>
              <a:schemeClr val="folHlink"/>
            </a:solidFill>
            <a:round/>
          </a:ln>
        </p:spPr>
        <p:txBody>
          <a:bodyPr/>
          <a:lstStyle/>
          <a:p>
            <a:endParaRPr lang="en-IN"/>
          </a:p>
        </p:txBody>
      </p:sp>
      <p:sp>
        <p:nvSpPr>
          <p:cNvPr id="14344" name="Line 8"/>
          <p:cNvSpPr>
            <a:spLocks noChangeShapeType="1"/>
          </p:cNvSpPr>
          <p:nvPr/>
        </p:nvSpPr>
        <p:spPr bwMode="auto">
          <a:xfrm>
            <a:off x="6221413" y="1712913"/>
            <a:ext cx="0" cy="3521075"/>
          </a:xfrm>
          <a:prstGeom prst="line">
            <a:avLst/>
          </a:prstGeom>
          <a:noFill/>
          <a:ln w="9525">
            <a:solidFill>
              <a:schemeClr val="folHlink"/>
            </a:solidFill>
            <a:round/>
          </a:ln>
        </p:spPr>
        <p:txBody>
          <a:bodyPr/>
          <a:lstStyle/>
          <a:p>
            <a:endParaRPr lang="en-IN"/>
          </a:p>
        </p:txBody>
      </p:sp>
      <p:sp>
        <p:nvSpPr>
          <p:cNvPr id="14345" name="Line 9"/>
          <p:cNvSpPr>
            <a:spLocks noChangeShapeType="1"/>
          </p:cNvSpPr>
          <p:nvPr/>
        </p:nvSpPr>
        <p:spPr bwMode="auto">
          <a:xfrm>
            <a:off x="6373813" y="1298575"/>
            <a:ext cx="0" cy="4179888"/>
          </a:xfrm>
          <a:prstGeom prst="line">
            <a:avLst/>
          </a:prstGeom>
          <a:noFill/>
          <a:ln w="9525">
            <a:solidFill>
              <a:schemeClr val="folHlink"/>
            </a:solidFill>
            <a:round/>
          </a:ln>
        </p:spPr>
        <p:txBody>
          <a:bodyPr/>
          <a:lstStyle/>
          <a:p>
            <a:endParaRPr lang="en-IN"/>
          </a:p>
        </p:txBody>
      </p:sp>
      <p:sp>
        <p:nvSpPr>
          <p:cNvPr id="14346" name="Oval 10"/>
          <p:cNvSpPr>
            <a:spLocks noChangeArrowheads="1"/>
          </p:cNvSpPr>
          <p:nvPr/>
        </p:nvSpPr>
        <p:spPr bwMode="auto">
          <a:xfrm>
            <a:off x="7124700" y="3375025"/>
            <a:ext cx="74613" cy="73025"/>
          </a:xfrm>
          <a:prstGeom prst="ellipse">
            <a:avLst/>
          </a:prstGeom>
          <a:solidFill>
            <a:schemeClr val="accent1"/>
          </a:solidFill>
          <a:ln w="9525">
            <a:solidFill>
              <a:schemeClr val="tx1"/>
            </a:solidFill>
            <a:round/>
          </a:ln>
        </p:spPr>
        <p:txBody>
          <a:bodyPr wrap="none" anchor="ctr"/>
          <a:lstStyle/>
          <a:p>
            <a:endParaRPr lang="en-IN"/>
          </a:p>
        </p:txBody>
      </p:sp>
      <p:grpSp>
        <p:nvGrpSpPr>
          <p:cNvPr id="2" name="Group 11"/>
          <p:cNvGrpSpPr/>
          <p:nvPr/>
        </p:nvGrpSpPr>
        <p:grpSpPr bwMode="auto">
          <a:xfrm>
            <a:off x="4789488" y="3351213"/>
            <a:ext cx="752475" cy="144462"/>
            <a:chOff x="912" y="1016"/>
            <a:chExt cx="480" cy="2344"/>
          </a:xfrm>
        </p:grpSpPr>
        <p:sp>
          <p:nvSpPr>
            <p:cNvPr id="13365" name="Line 12"/>
            <p:cNvSpPr>
              <a:spLocks noChangeShapeType="1"/>
            </p:cNvSpPr>
            <p:nvPr/>
          </p:nvSpPr>
          <p:spPr bwMode="auto">
            <a:xfrm>
              <a:off x="912" y="1056"/>
              <a:ext cx="0" cy="2304"/>
            </a:xfrm>
            <a:prstGeom prst="line">
              <a:avLst/>
            </a:prstGeom>
            <a:noFill/>
            <a:ln w="9525">
              <a:solidFill>
                <a:schemeClr val="folHlink"/>
              </a:solidFill>
              <a:round/>
            </a:ln>
          </p:spPr>
          <p:txBody>
            <a:bodyPr/>
            <a:lstStyle/>
            <a:p>
              <a:endParaRPr lang="en-IN"/>
            </a:p>
          </p:txBody>
        </p:sp>
        <p:sp>
          <p:nvSpPr>
            <p:cNvPr id="13366" name="Line 13"/>
            <p:cNvSpPr>
              <a:spLocks noChangeShapeType="1"/>
            </p:cNvSpPr>
            <p:nvPr/>
          </p:nvSpPr>
          <p:spPr bwMode="auto">
            <a:xfrm>
              <a:off x="1008" y="1048"/>
              <a:ext cx="0" cy="2304"/>
            </a:xfrm>
            <a:prstGeom prst="line">
              <a:avLst/>
            </a:prstGeom>
            <a:noFill/>
            <a:ln w="9525">
              <a:solidFill>
                <a:schemeClr val="folHlink"/>
              </a:solidFill>
              <a:round/>
            </a:ln>
          </p:spPr>
          <p:txBody>
            <a:bodyPr/>
            <a:lstStyle/>
            <a:p>
              <a:endParaRPr lang="en-IN"/>
            </a:p>
          </p:txBody>
        </p:sp>
        <p:sp>
          <p:nvSpPr>
            <p:cNvPr id="13367" name="Line 14"/>
            <p:cNvSpPr>
              <a:spLocks noChangeShapeType="1"/>
            </p:cNvSpPr>
            <p:nvPr/>
          </p:nvSpPr>
          <p:spPr bwMode="auto">
            <a:xfrm>
              <a:off x="1104" y="1040"/>
              <a:ext cx="0" cy="2304"/>
            </a:xfrm>
            <a:prstGeom prst="line">
              <a:avLst/>
            </a:prstGeom>
            <a:noFill/>
            <a:ln w="9525">
              <a:solidFill>
                <a:schemeClr val="folHlink"/>
              </a:solidFill>
              <a:round/>
            </a:ln>
          </p:spPr>
          <p:txBody>
            <a:bodyPr/>
            <a:lstStyle/>
            <a:p>
              <a:endParaRPr lang="en-IN"/>
            </a:p>
          </p:txBody>
        </p:sp>
        <p:sp>
          <p:nvSpPr>
            <p:cNvPr id="13368" name="Line 15"/>
            <p:cNvSpPr>
              <a:spLocks noChangeShapeType="1"/>
            </p:cNvSpPr>
            <p:nvPr/>
          </p:nvSpPr>
          <p:spPr bwMode="auto">
            <a:xfrm>
              <a:off x="1200" y="1032"/>
              <a:ext cx="0" cy="2304"/>
            </a:xfrm>
            <a:prstGeom prst="line">
              <a:avLst/>
            </a:prstGeom>
            <a:noFill/>
            <a:ln w="9525">
              <a:solidFill>
                <a:schemeClr val="folHlink"/>
              </a:solidFill>
              <a:round/>
            </a:ln>
          </p:spPr>
          <p:txBody>
            <a:bodyPr/>
            <a:lstStyle/>
            <a:p>
              <a:endParaRPr lang="en-IN"/>
            </a:p>
          </p:txBody>
        </p:sp>
        <p:sp>
          <p:nvSpPr>
            <p:cNvPr id="13369" name="Line 16"/>
            <p:cNvSpPr>
              <a:spLocks noChangeShapeType="1"/>
            </p:cNvSpPr>
            <p:nvPr/>
          </p:nvSpPr>
          <p:spPr bwMode="auto">
            <a:xfrm>
              <a:off x="1296" y="1024"/>
              <a:ext cx="0" cy="2304"/>
            </a:xfrm>
            <a:prstGeom prst="line">
              <a:avLst/>
            </a:prstGeom>
            <a:noFill/>
            <a:ln w="9525">
              <a:solidFill>
                <a:schemeClr val="folHlink"/>
              </a:solidFill>
              <a:round/>
            </a:ln>
          </p:spPr>
          <p:txBody>
            <a:bodyPr/>
            <a:lstStyle/>
            <a:p>
              <a:endParaRPr lang="en-IN"/>
            </a:p>
          </p:txBody>
        </p:sp>
        <p:sp>
          <p:nvSpPr>
            <p:cNvPr id="13370" name="Line 17"/>
            <p:cNvSpPr>
              <a:spLocks noChangeShapeType="1"/>
            </p:cNvSpPr>
            <p:nvPr/>
          </p:nvSpPr>
          <p:spPr bwMode="auto">
            <a:xfrm>
              <a:off x="1392" y="1016"/>
              <a:ext cx="0" cy="2304"/>
            </a:xfrm>
            <a:prstGeom prst="line">
              <a:avLst/>
            </a:prstGeom>
            <a:noFill/>
            <a:ln w="9525">
              <a:solidFill>
                <a:schemeClr val="folHlink"/>
              </a:solidFill>
              <a:round/>
            </a:ln>
          </p:spPr>
          <p:txBody>
            <a:bodyPr/>
            <a:lstStyle/>
            <a:p>
              <a:endParaRPr lang="en-IN"/>
            </a:p>
          </p:txBody>
        </p:sp>
      </p:grpSp>
      <p:sp>
        <p:nvSpPr>
          <p:cNvPr id="14354" name="Line 18"/>
          <p:cNvSpPr>
            <a:spLocks noChangeShapeType="1"/>
          </p:cNvSpPr>
          <p:nvPr/>
        </p:nvSpPr>
        <p:spPr bwMode="auto">
          <a:xfrm>
            <a:off x="5921375" y="2543175"/>
            <a:ext cx="1203325" cy="881063"/>
          </a:xfrm>
          <a:prstGeom prst="line">
            <a:avLst/>
          </a:prstGeom>
          <a:noFill/>
          <a:ln w="9525">
            <a:solidFill>
              <a:schemeClr val="folHlink"/>
            </a:solidFill>
            <a:round/>
          </a:ln>
        </p:spPr>
        <p:txBody>
          <a:bodyPr/>
          <a:lstStyle/>
          <a:p>
            <a:endParaRPr lang="en-IN"/>
          </a:p>
        </p:txBody>
      </p:sp>
      <p:sp>
        <p:nvSpPr>
          <p:cNvPr id="14355" name="Line 19"/>
          <p:cNvSpPr>
            <a:spLocks noChangeShapeType="1"/>
          </p:cNvSpPr>
          <p:nvPr/>
        </p:nvSpPr>
        <p:spPr bwMode="auto">
          <a:xfrm flipV="1">
            <a:off x="5945188" y="3413125"/>
            <a:ext cx="1206500" cy="877888"/>
          </a:xfrm>
          <a:prstGeom prst="line">
            <a:avLst/>
          </a:prstGeom>
          <a:noFill/>
          <a:ln w="9525">
            <a:solidFill>
              <a:schemeClr val="folHlink"/>
            </a:solidFill>
            <a:round/>
          </a:ln>
        </p:spPr>
        <p:txBody>
          <a:bodyPr/>
          <a:lstStyle/>
          <a:p>
            <a:endParaRPr lang="en-IN"/>
          </a:p>
        </p:txBody>
      </p:sp>
      <p:sp>
        <p:nvSpPr>
          <p:cNvPr id="14356" name="Oval 20"/>
          <p:cNvSpPr>
            <a:spLocks noChangeArrowheads="1"/>
          </p:cNvSpPr>
          <p:nvPr/>
        </p:nvSpPr>
        <p:spPr bwMode="auto">
          <a:xfrm>
            <a:off x="5883275" y="2517775"/>
            <a:ext cx="76200" cy="74613"/>
          </a:xfrm>
          <a:prstGeom prst="ellipse">
            <a:avLst/>
          </a:prstGeom>
          <a:solidFill>
            <a:schemeClr val="accent1"/>
          </a:solidFill>
          <a:ln w="9525">
            <a:solidFill>
              <a:schemeClr val="tx1"/>
            </a:solidFill>
            <a:round/>
          </a:ln>
        </p:spPr>
        <p:txBody>
          <a:bodyPr wrap="none" anchor="ctr"/>
          <a:lstStyle/>
          <a:p>
            <a:endParaRPr lang="en-IN"/>
          </a:p>
        </p:txBody>
      </p:sp>
      <p:sp>
        <p:nvSpPr>
          <p:cNvPr id="14357" name="Oval 21"/>
          <p:cNvSpPr>
            <a:spLocks noChangeArrowheads="1"/>
          </p:cNvSpPr>
          <p:nvPr/>
        </p:nvSpPr>
        <p:spPr bwMode="auto">
          <a:xfrm>
            <a:off x="5883275" y="4254500"/>
            <a:ext cx="76200" cy="73025"/>
          </a:xfrm>
          <a:prstGeom prst="ellipse">
            <a:avLst/>
          </a:prstGeom>
          <a:solidFill>
            <a:schemeClr val="accent1"/>
          </a:solidFill>
          <a:ln w="9525">
            <a:solidFill>
              <a:schemeClr val="tx1"/>
            </a:solidFill>
            <a:round/>
          </a:ln>
        </p:spPr>
        <p:txBody>
          <a:bodyPr wrap="none" anchor="ctr"/>
          <a:lstStyle/>
          <a:p>
            <a:endParaRPr lang="en-IN"/>
          </a:p>
        </p:txBody>
      </p:sp>
      <p:sp>
        <p:nvSpPr>
          <p:cNvPr id="14358" name="Line 22"/>
          <p:cNvSpPr>
            <a:spLocks noChangeShapeType="1"/>
          </p:cNvSpPr>
          <p:nvPr/>
        </p:nvSpPr>
        <p:spPr bwMode="auto">
          <a:xfrm rot="2994175">
            <a:off x="5767387" y="2778126"/>
            <a:ext cx="1685925" cy="0"/>
          </a:xfrm>
          <a:prstGeom prst="line">
            <a:avLst/>
          </a:prstGeom>
          <a:noFill/>
          <a:ln w="9525">
            <a:solidFill>
              <a:schemeClr val="folHlink"/>
            </a:solidFill>
            <a:round/>
          </a:ln>
        </p:spPr>
        <p:txBody>
          <a:bodyPr/>
          <a:lstStyle/>
          <a:p>
            <a:endParaRPr lang="en-IN"/>
          </a:p>
        </p:txBody>
      </p:sp>
      <p:sp>
        <p:nvSpPr>
          <p:cNvPr id="14359" name="Line 23"/>
          <p:cNvSpPr>
            <a:spLocks noChangeShapeType="1"/>
          </p:cNvSpPr>
          <p:nvPr/>
        </p:nvSpPr>
        <p:spPr bwMode="auto">
          <a:xfrm rot="18605825" flipV="1">
            <a:off x="5780881" y="4047332"/>
            <a:ext cx="1685925" cy="1588"/>
          </a:xfrm>
          <a:prstGeom prst="line">
            <a:avLst/>
          </a:prstGeom>
          <a:noFill/>
          <a:ln w="9525">
            <a:solidFill>
              <a:schemeClr val="folHlink"/>
            </a:solidFill>
            <a:round/>
          </a:ln>
        </p:spPr>
        <p:txBody>
          <a:bodyPr/>
          <a:lstStyle/>
          <a:p>
            <a:endParaRPr lang="en-IN"/>
          </a:p>
        </p:txBody>
      </p:sp>
      <p:sp>
        <p:nvSpPr>
          <p:cNvPr id="14360" name="Oval 24"/>
          <p:cNvSpPr>
            <a:spLocks noChangeArrowheads="1"/>
          </p:cNvSpPr>
          <p:nvPr/>
        </p:nvSpPr>
        <p:spPr bwMode="auto">
          <a:xfrm>
            <a:off x="6021388" y="2081213"/>
            <a:ext cx="74612" cy="73025"/>
          </a:xfrm>
          <a:prstGeom prst="ellipse">
            <a:avLst/>
          </a:prstGeom>
          <a:solidFill>
            <a:schemeClr val="accent1"/>
          </a:solidFill>
          <a:ln w="9525">
            <a:solidFill>
              <a:schemeClr val="tx1"/>
            </a:solidFill>
            <a:round/>
          </a:ln>
        </p:spPr>
        <p:txBody>
          <a:bodyPr wrap="none" anchor="ctr"/>
          <a:lstStyle/>
          <a:p>
            <a:endParaRPr lang="en-IN"/>
          </a:p>
        </p:txBody>
      </p:sp>
      <p:sp>
        <p:nvSpPr>
          <p:cNvPr id="14361" name="Oval 25"/>
          <p:cNvSpPr>
            <a:spLocks noChangeArrowheads="1"/>
          </p:cNvSpPr>
          <p:nvPr/>
        </p:nvSpPr>
        <p:spPr bwMode="auto">
          <a:xfrm>
            <a:off x="6007100" y="4695825"/>
            <a:ext cx="74613" cy="73025"/>
          </a:xfrm>
          <a:prstGeom prst="ellipse">
            <a:avLst/>
          </a:prstGeom>
          <a:solidFill>
            <a:schemeClr val="accent1"/>
          </a:solidFill>
          <a:ln w="9525">
            <a:solidFill>
              <a:schemeClr val="tx1"/>
            </a:solidFill>
            <a:round/>
          </a:ln>
        </p:spPr>
        <p:txBody>
          <a:bodyPr wrap="none" anchor="ctr"/>
          <a:lstStyle/>
          <a:p>
            <a:endParaRPr lang="en-IN"/>
          </a:p>
        </p:txBody>
      </p:sp>
      <p:sp>
        <p:nvSpPr>
          <p:cNvPr id="14362" name="Line 26"/>
          <p:cNvSpPr>
            <a:spLocks noChangeShapeType="1"/>
          </p:cNvSpPr>
          <p:nvPr/>
        </p:nvSpPr>
        <p:spPr bwMode="auto">
          <a:xfrm rot="3724731">
            <a:off x="5744369" y="2580482"/>
            <a:ext cx="1906587" cy="0"/>
          </a:xfrm>
          <a:prstGeom prst="line">
            <a:avLst/>
          </a:prstGeom>
          <a:noFill/>
          <a:ln w="9525">
            <a:solidFill>
              <a:schemeClr val="folHlink"/>
            </a:solidFill>
            <a:round/>
          </a:ln>
        </p:spPr>
        <p:txBody>
          <a:bodyPr/>
          <a:lstStyle/>
          <a:p>
            <a:endParaRPr lang="en-IN"/>
          </a:p>
        </p:txBody>
      </p:sp>
      <p:sp>
        <p:nvSpPr>
          <p:cNvPr id="14363" name="Line 27"/>
          <p:cNvSpPr>
            <a:spLocks noChangeShapeType="1"/>
          </p:cNvSpPr>
          <p:nvPr/>
        </p:nvSpPr>
        <p:spPr bwMode="auto">
          <a:xfrm rot="17875269" flipV="1">
            <a:off x="5719763" y="4303713"/>
            <a:ext cx="1908175" cy="3175"/>
          </a:xfrm>
          <a:prstGeom prst="line">
            <a:avLst/>
          </a:prstGeom>
          <a:noFill/>
          <a:ln w="9525">
            <a:solidFill>
              <a:schemeClr val="folHlink"/>
            </a:solidFill>
            <a:round/>
          </a:ln>
        </p:spPr>
        <p:txBody>
          <a:bodyPr/>
          <a:lstStyle/>
          <a:p>
            <a:endParaRPr lang="en-IN"/>
          </a:p>
        </p:txBody>
      </p:sp>
      <p:sp>
        <p:nvSpPr>
          <p:cNvPr id="14364" name="Oval 28"/>
          <p:cNvSpPr>
            <a:spLocks noChangeArrowheads="1"/>
          </p:cNvSpPr>
          <p:nvPr/>
        </p:nvSpPr>
        <p:spPr bwMode="auto">
          <a:xfrm>
            <a:off x="6183313" y="1736725"/>
            <a:ext cx="76200" cy="73025"/>
          </a:xfrm>
          <a:prstGeom prst="ellipse">
            <a:avLst/>
          </a:prstGeom>
          <a:solidFill>
            <a:schemeClr val="accent1"/>
          </a:solidFill>
          <a:ln w="9525">
            <a:solidFill>
              <a:schemeClr val="tx1"/>
            </a:solidFill>
            <a:round/>
          </a:ln>
        </p:spPr>
        <p:txBody>
          <a:bodyPr wrap="none" anchor="ctr"/>
          <a:lstStyle/>
          <a:p>
            <a:endParaRPr lang="en-IN"/>
          </a:p>
        </p:txBody>
      </p:sp>
      <p:sp>
        <p:nvSpPr>
          <p:cNvPr id="14365" name="Oval 29"/>
          <p:cNvSpPr>
            <a:spLocks noChangeArrowheads="1"/>
          </p:cNvSpPr>
          <p:nvPr/>
        </p:nvSpPr>
        <p:spPr bwMode="auto">
          <a:xfrm>
            <a:off x="6183313" y="5099050"/>
            <a:ext cx="76200" cy="73025"/>
          </a:xfrm>
          <a:prstGeom prst="ellipse">
            <a:avLst/>
          </a:prstGeom>
          <a:solidFill>
            <a:schemeClr val="accent1"/>
          </a:solidFill>
          <a:ln w="9525">
            <a:solidFill>
              <a:schemeClr val="tx1"/>
            </a:solidFill>
            <a:round/>
          </a:ln>
        </p:spPr>
        <p:txBody>
          <a:bodyPr wrap="none" anchor="ctr"/>
          <a:lstStyle/>
          <a:p>
            <a:endParaRPr lang="en-IN"/>
          </a:p>
        </p:txBody>
      </p:sp>
      <p:sp>
        <p:nvSpPr>
          <p:cNvPr id="14366" name="Line 30"/>
          <p:cNvSpPr>
            <a:spLocks noChangeShapeType="1"/>
          </p:cNvSpPr>
          <p:nvPr/>
        </p:nvSpPr>
        <p:spPr bwMode="auto">
          <a:xfrm rot="4121906">
            <a:off x="5748337" y="2459038"/>
            <a:ext cx="2054225" cy="0"/>
          </a:xfrm>
          <a:prstGeom prst="line">
            <a:avLst/>
          </a:prstGeom>
          <a:noFill/>
          <a:ln w="9525">
            <a:solidFill>
              <a:schemeClr val="folHlink"/>
            </a:solidFill>
            <a:round/>
          </a:ln>
        </p:spPr>
        <p:txBody>
          <a:bodyPr/>
          <a:lstStyle/>
          <a:p>
            <a:endParaRPr lang="en-IN"/>
          </a:p>
        </p:txBody>
      </p:sp>
      <p:sp>
        <p:nvSpPr>
          <p:cNvPr id="14367" name="Oval 31"/>
          <p:cNvSpPr>
            <a:spLocks noChangeArrowheads="1"/>
          </p:cNvSpPr>
          <p:nvPr/>
        </p:nvSpPr>
        <p:spPr bwMode="auto">
          <a:xfrm>
            <a:off x="6357938" y="1516063"/>
            <a:ext cx="76200" cy="73025"/>
          </a:xfrm>
          <a:prstGeom prst="ellipse">
            <a:avLst/>
          </a:prstGeom>
          <a:solidFill>
            <a:schemeClr val="accent1"/>
          </a:solidFill>
          <a:ln w="9525">
            <a:solidFill>
              <a:schemeClr val="tx1"/>
            </a:solidFill>
            <a:round/>
          </a:ln>
        </p:spPr>
        <p:txBody>
          <a:bodyPr wrap="none" anchor="ctr"/>
          <a:lstStyle/>
          <a:p>
            <a:endParaRPr lang="en-IN"/>
          </a:p>
        </p:txBody>
      </p:sp>
      <p:sp>
        <p:nvSpPr>
          <p:cNvPr id="14368" name="Oval 32"/>
          <p:cNvSpPr>
            <a:spLocks noChangeArrowheads="1"/>
          </p:cNvSpPr>
          <p:nvPr/>
        </p:nvSpPr>
        <p:spPr bwMode="auto">
          <a:xfrm>
            <a:off x="6348413" y="5318125"/>
            <a:ext cx="74612" cy="74613"/>
          </a:xfrm>
          <a:prstGeom prst="ellipse">
            <a:avLst/>
          </a:prstGeom>
          <a:solidFill>
            <a:schemeClr val="accent1"/>
          </a:solidFill>
          <a:ln w="9525">
            <a:solidFill>
              <a:schemeClr val="tx1"/>
            </a:solidFill>
            <a:round/>
          </a:ln>
        </p:spPr>
        <p:txBody>
          <a:bodyPr wrap="none" anchor="ctr"/>
          <a:lstStyle/>
          <a:p>
            <a:endParaRPr lang="en-IN"/>
          </a:p>
        </p:txBody>
      </p:sp>
      <p:sp>
        <p:nvSpPr>
          <p:cNvPr id="14369" name="Line 33"/>
          <p:cNvSpPr>
            <a:spLocks noChangeShapeType="1"/>
          </p:cNvSpPr>
          <p:nvPr/>
        </p:nvSpPr>
        <p:spPr bwMode="auto">
          <a:xfrm rot="17478094" flipV="1">
            <a:off x="5713413" y="4419600"/>
            <a:ext cx="2120900" cy="3175"/>
          </a:xfrm>
          <a:prstGeom prst="line">
            <a:avLst/>
          </a:prstGeom>
          <a:noFill/>
          <a:ln w="9525">
            <a:solidFill>
              <a:schemeClr val="folHlink"/>
            </a:solidFill>
            <a:round/>
          </a:ln>
        </p:spPr>
        <p:txBody>
          <a:bodyPr/>
          <a:lstStyle/>
          <a:p>
            <a:endParaRPr lang="en-IN"/>
          </a:p>
        </p:txBody>
      </p:sp>
      <p:sp>
        <p:nvSpPr>
          <p:cNvPr id="14370" name="Text Box 34"/>
          <p:cNvSpPr txBox="1">
            <a:spLocks noChangeArrowheads="1"/>
          </p:cNvSpPr>
          <p:nvPr/>
        </p:nvSpPr>
        <p:spPr bwMode="auto">
          <a:xfrm>
            <a:off x="4035425" y="1371600"/>
            <a:ext cx="349250" cy="365125"/>
          </a:xfrm>
          <a:prstGeom prst="rect">
            <a:avLst/>
          </a:prstGeom>
          <a:noFill/>
          <a:ln w="9525">
            <a:noFill/>
            <a:miter lim="800000"/>
          </a:ln>
        </p:spPr>
        <p:txBody>
          <a:bodyPr wrap="none">
            <a:spAutoFit/>
          </a:bodyPr>
          <a:lstStyle/>
          <a:p>
            <a:pPr eaLnBrk="0" hangingPunct="0"/>
            <a:r>
              <a:rPr lang="en-US">
                <a:latin typeface="Times New Roman" charset="0"/>
              </a:rPr>
              <a:t>A</a:t>
            </a:r>
            <a:endParaRPr lang="en-US">
              <a:latin typeface="Times New Roman" charset="0"/>
            </a:endParaRPr>
          </a:p>
        </p:txBody>
      </p:sp>
      <p:sp>
        <p:nvSpPr>
          <p:cNvPr id="14371" name="Text Box 35"/>
          <p:cNvSpPr txBox="1">
            <a:spLocks noChangeArrowheads="1"/>
          </p:cNvSpPr>
          <p:nvPr/>
        </p:nvSpPr>
        <p:spPr bwMode="auto">
          <a:xfrm>
            <a:off x="4035425" y="5181600"/>
            <a:ext cx="336550" cy="366713"/>
          </a:xfrm>
          <a:prstGeom prst="rect">
            <a:avLst/>
          </a:prstGeom>
          <a:noFill/>
          <a:ln w="9525">
            <a:noFill/>
            <a:miter lim="800000"/>
          </a:ln>
        </p:spPr>
        <p:txBody>
          <a:bodyPr wrap="none">
            <a:spAutoFit/>
          </a:bodyPr>
          <a:lstStyle/>
          <a:p>
            <a:pPr eaLnBrk="0" hangingPunct="0"/>
            <a:r>
              <a:rPr lang="en-US">
                <a:latin typeface="Times New Roman" charset="0"/>
              </a:rPr>
              <a:t>B</a:t>
            </a:r>
            <a:endParaRPr lang="en-US">
              <a:latin typeface="Times New Roman" charset="0"/>
            </a:endParaRPr>
          </a:p>
        </p:txBody>
      </p:sp>
      <p:sp>
        <p:nvSpPr>
          <p:cNvPr id="14372" name="Text Box 36"/>
          <p:cNvSpPr txBox="1">
            <a:spLocks noChangeArrowheads="1"/>
          </p:cNvSpPr>
          <p:nvPr/>
        </p:nvSpPr>
        <p:spPr bwMode="auto">
          <a:xfrm>
            <a:off x="5421313" y="3036888"/>
            <a:ext cx="347662" cy="365125"/>
          </a:xfrm>
          <a:prstGeom prst="rect">
            <a:avLst/>
          </a:prstGeom>
          <a:noFill/>
          <a:ln w="9525">
            <a:noFill/>
            <a:miter lim="800000"/>
          </a:ln>
        </p:spPr>
        <p:txBody>
          <a:bodyPr wrap="none">
            <a:spAutoFit/>
          </a:bodyPr>
          <a:lstStyle/>
          <a:p>
            <a:pPr eaLnBrk="0" hangingPunct="0"/>
            <a:r>
              <a:rPr lang="en-US" b="1">
                <a:latin typeface="Times New Roman" charset="0"/>
              </a:rPr>
              <a:t>V</a:t>
            </a:r>
            <a:endParaRPr lang="en-US" b="1">
              <a:latin typeface="Times New Roman" charset="0"/>
            </a:endParaRPr>
          </a:p>
        </p:txBody>
      </p:sp>
      <p:sp>
        <p:nvSpPr>
          <p:cNvPr id="14373" name="Text Box 37"/>
          <p:cNvSpPr txBox="1">
            <a:spLocks noChangeArrowheads="1"/>
          </p:cNvSpPr>
          <p:nvPr/>
        </p:nvSpPr>
        <p:spPr bwMode="auto">
          <a:xfrm>
            <a:off x="4419600" y="1116013"/>
            <a:ext cx="1182688" cy="304800"/>
          </a:xfrm>
          <a:prstGeom prst="rect">
            <a:avLst/>
          </a:prstGeom>
          <a:noFill/>
          <a:ln w="9525">
            <a:noFill/>
            <a:miter lim="800000"/>
          </a:ln>
        </p:spPr>
        <p:txBody>
          <a:bodyPr wrap="none">
            <a:spAutoFit/>
          </a:bodyPr>
          <a:lstStyle/>
          <a:p>
            <a:pPr eaLnBrk="0" hangingPunct="0"/>
            <a:r>
              <a:rPr lang="en-US" sz="1400" b="1" u="sng">
                <a:latin typeface="Times New Roman" charset="0"/>
              </a:rPr>
              <a:t>PARABOLA</a:t>
            </a:r>
            <a:endParaRPr lang="en-US" sz="1400" b="1" u="sng">
              <a:latin typeface="Times New Roman" charset="0"/>
            </a:endParaRPr>
          </a:p>
        </p:txBody>
      </p:sp>
      <p:sp>
        <p:nvSpPr>
          <p:cNvPr id="14374" name="Line 38"/>
          <p:cNvSpPr>
            <a:spLocks noChangeShapeType="1"/>
          </p:cNvSpPr>
          <p:nvPr/>
        </p:nvSpPr>
        <p:spPr bwMode="auto">
          <a:xfrm>
            <a:off x="5768975" y="1225550"/>
            <a:ext cx="527050" cy="363538"/>
          </a:xfrm>
          <a:prstGeom prst="line">
            <a:avLst/>
          </a:prstGeom>
          <a:noFill/>
          <a:ln w="9525">
            <a:solidFill>
              <a:schemeClr val="tx1"/>
            </a:solidFill>
            <a:round/>
            <a:tailEnd type="triangle" w="med" len="med"/>
          </a:ln>
        </p:spPr>
        <p:txBody>
          <a:bodyPr/>
          <a:lstStyle/>
          <a:p>
            <a:endParaRPr lang="en-IN"/>
          </a:p>
        </p:txBody>
      </p:sp>
      <p:sp>
        <p:nvSpPr>
          <p:cNvPr id="14375" name="Text Box 39"/>
          <p:cNvSpPr txBox="1">
            <a:spLocks noChangeArrowheads="1"/>
          </p:cNvSpPr>
          <p:nvPr/>
        </p:nvSpPr>
        <p:spPr bwMode="auto">
          <a:xfrm>
            <a:off x="4492625" y="2990850"/>
            <a:ext cx="1052513" cy="338138"/>
          </a:xfrm>
          <a:prstGeom prst="rect">
            <a:avLst/>
          </a:prstGeom>
          <a:noFill/>
          <a:ln w="9525">
            <a:noFill/>
            <a:miter lim="800000"/>
          </a:ln>
        </p:spPr>
        <p:txBody>
          <a:bodyPr wrap="none">
            <a:spAutoFit/>
          </a:bodyPr>
          <a:lstStyle/>
          <a:p>
            <a:pPr eaLnBrk="0" hangingPunct="0"/>
            <a:r>
              <a:rPr lang="en-US" sz="1600" b="1">
                <a:latin typeface="Times New Roman" charset="0"/>
              </a:rPr>
              <a:t>(</a:t>
            </a:r>
            <a:r>
              <a:rPr lang="en-US" sz="1600" i="1">
                <a:latin typeface="Times New Roman" charset="0"/>
              </a:rPr>
              <a:t>VERTEX</a:t>
            </a:r>
            <a:r>
              <a:rPr lang="en-US" sz="1600" b="1">
                <a:latin typeface="Times New Roman" charset="0"/>
              </a:rPr>
              <a:t>)</a:t>
            </a:r>
            <a:endParaRPr lang="en-US" sz="1600" b="1">
              <a:latin typeface="Times New Roman" charset="0"/>
            </a:endParaRPr>
          </a:p>
        </p:txBody>
      </p:sp>
      <p:sp>
        <p:nvSpPr>
          <p:cNvPr id="14376" name="Text Box 40"/>
          <p:cNvSpPr txBox="1">
            <a:spLocks noChangeArrowheads="1"/>
          </p:cNvSpPr>
          <p:nvPr/>
        </p:nvSpPr>
        <p:spPr bwMode="auto">
          <a:xfrm>
            <a:off x="6972300" y="3236913"/>
            <a:ext cx="876300" cy="639762"/>
          </a:xfrm>
          <a:prstGeom prst="rect">
            <a:avLst/>
          </a:prstGeom>
          <a:noFill/>
          <a:ln w="9525">
            <a:noFill/>
            <a:miter lim="800000"/>
          </a:ln>
        </p:spPr>
        <p:txBody>
          <a:bodyPr wrap="none">
            <a:spAutoFit/>
          </a:bodyPr>
          <a:lstStyle/>
          <a:p>
            <a:pPr algn="ctr" eaLnBrk="0" hangingPunct="0"/>
            <a:r>
              <a:rPr lang="en-US" b="1">
                <a:latin typeface="Times New Roman" charset="0"/>
              </a:rPr>
              <a:t>F </a:t>
            </a:r>
            <a:endParaRPr lang="en-US" b="1">
              <a:latin typeface="Times New Roman" charset="0"/>
            </a:endParaRPr>
          </a:p>
          <a:p>
            <a:pPr algn="ctr" eaLnBrk="0" hangingPunct="0"/>
            <a:r>
              <a:rPr lang="en-US" b="1">
                <a:latin typeface="Times New Roman" charset="0"/>
              </a:rPr>
              <a:t>( </a:t>
            </a:r>
            <a:r>
              <a:rPr lang="en-US" i="1">
                <a:latin typeface="Times New Roman" charset="0"/>
              </a:rPr>
              <a:t>focus</a:t>
            </a:r>
            <a:r>
              <a:rPr lang="en-US" b="1">
                <a:latin typeface="Times New Roman" charset="0"/>
              </a:rPr>
              <a:t>)</a:t>
            </a:r>
            <a:endParaRPr lang="en-US" b="1">
              <a:latin typeface="Times New Roman" charset="0"/>
            </a:endParaRPr>
          </a:p>
        </p:txBody>
      </p:sp>
      <p:sp>
        <p:nvSpPr>
          <p:cNvPr id="14377" name="Text Box 41"/>
          <p:cNvSpPr txBox="1">
            <a:spLocks noChangeArrowheads="1"/>
          </p:cNvSpPr>
          <p:nvPr/>
        </p:nvSpPr>
        <p:spPr bwMode="auto">
          <a:xfrm>
            <a:off x="5749925" y="3400425"/>
            <a:ext cx="717550" cy="274638"/>
          </a:xfrm>
          <a:prstGeom prst="rect">
            <a:avLst/>
          </a:prstGeom>
          <a:noFill/>
          <a:ln w="9525">
            <a:noFill/>
            <a:miter lim="800000"/>
          </a:ln>
        </p:spPr>
        <p:txBody>
          <a:bodyPr wrap="none">
            <a:spAutoFit/>
          </a:bodyPr>
          <a:lstStyle/>
          <a:p>
            <a:pPr eaLnBrk="0" hangingPunct="0"/>
            <a:r>
              <a:rPr lang="en-US" sz="1200">
                <a:latin typeface="Times New Roman" charset="0"/>
              </a:rPr>
              <a:t>1  2  3  4</a:t>
            </a:r>
            <a:endParaRPr lang="en-US" sz="1200">
              <a:latin typeface="Times New Roman" charset="0"/>
            </a:endParaRPr>
          </a:p>
        </p:txBody>
      </p:sp>
      <p:sp>
        <p:nvSpPr>
          <p:cNvPr id="13348" name="Text Box 42"/>
          <p:cNvSpPr txBox="1">
            <a:spLocks noChangeArrowheads="1"/>
          </p:cNvSpPr>
          <p:nvPr/>
        </p:nvSpPr>
        <p:spPr bwMode="auto">
          <a:xfrm>
            <a:off x="6267450" y="76200"/>
            <a:ext cx="2720975" cy="579438"/>
          </a:xfrm>
          <a:prstGeom prst="rect">
            <a:avLst/>
          </a:prstGeom>
          <a:noFill/>
          <a:ln w="9525">
            <a:noFill/>
            <a:miter lim="800000"/>
          </a:ln>
        </p:spPr>
        <p:txBody>
          <a:bodyPr wrap="none">
            <a:spAutoFit/>
          </a:bodyPr>
          <a:lstStyle/>
          <a:p>
            <a:pPr algn="ctr" eaLnBrk="0" hangingPunct="0"/>
            <a:r>
              <a:rPr lang="en-US" b="1" u="sng">
                <a:solidFill>
                  <a:srgbClr val="FF0066"/>
                </a:solidFill>
                <a:latin typeface="Times New Roman" charset="0"/>
              </a:rPr>
              <a:t>PARABOLA</a:t>
            </a:r>
            <a:endParaRPr lang="en-US" b="1" u="sng">
              <a:solidFill>
                <a:srgbClr val="FF0066"/>
              </a:solidFill>
              <a:latin typeface="Times New Roman" charset="0"/>
            </a:endParaRPr>
          </a:p>
          <a:p>
            <a:pPr algn="ctr" eaLnBrk="0" hangingPunct="0"/>
            <a:r>
              <a:rPr lang="en-US" sz="1400" b="1" u="sng">
                <a:solidFill>
                  <a:schemeClr val="accent2"/>
                </a:solidFill>
                <a:latin typeface="Times New Roman" charset="0"/>
              </a:rPr>
              <a:t>DIRECTRIX-FOCUS METHOD</a:t>
            </a:r>
            <a:endParaRPr lang="en-US" sz="1400" b="1" u="sng">
              <a:solidFill>
                <a:schemeClr val="accent2"/>
              </a:solidFill>
              <a:latin typeface="Times New Roman" charset="0"/>
            </a:endParaRPr>
          </a:p>
        </p:txBody>
      </p:sp>
      <p:grpSp>
        <p:nvGrpSpPr>
          <p:cNvPr id="3" name="Group 43"/>
          <p:cNvGrpSpPr/>
          <p:nvPr/>
        </p:nvGrpSpPr>
        <p:grpSpPr bwMode="auto">
          <a:xfrm>
            <a:off x="381000" y="1219200"/>
            <a:ext cx="3200400" cy="5270500"/>
            <a:chOff x="240" y="768"/>
            <a:chExt cx="2064" cy="3432"/>
          </a:xfrm>
        </p:grpSpPr>
        <p:sp>
          <p:nvSpPr>
            <p:cNvPr id="13363" name="Rectangle 44"/>
            <p:cNvSpPr>
              <a:spLocks noChangeArrowheads="1"/>
            </p:cNvSpPr>
            <p:nvPr/>
          </p:nvSpPr>
          <p:spPr bwMode="auto">
            <a:xfrm>
              <a:off x="240" y="768"/>
              <a:ext cx="2064" cy="2832"/>
            </a:xfrm>
            <a:prstGeom prst="rect">
              <a:avLst/>
            </a:prstGeom>
            <a:solidFill>
              <a:srgbClr val="66FFFF"/>
            </a:solidFill>
            <a:ln w="9525">
              <a:solidFill>
                <a:schemeClr val="tx1"/>
              </a:solidFill>
              <a:miter lim="800000"/>
            </a:ln>
          </p:spPr>
          <p:txBody>
            <a:bodyPr wrap="none" anchor="ctr"/>
            <a:lstStyle/>
            <a:p>
              <a:endParaRPr lang="en-IN"/>
            </a:p>
          </p:txBody>
        </p:sp>
        <p:sp>
          <p:nvSpPr>
            <p:cNvPr id="13364" name="Rectangle 45"/>
            <p:cNvSpPr>
              <a:spLocks noChangeArrowheads="1"/>
            </p:cNvSpPr>
            <p:nvPr/>
          </p:nvSpPr>
          <p:spPr bwMode="auto">
            <a:xfrm>
              <a:off x="240" y="816"/>
              <a:ext cx="2064" cy="3384"/>
            </a:xfrm>
            <a:prstGeom prst="rect">
              <a:avLst/>
            </a:prstGeom>
            <a:noFill/>
            <a:ln w="9525">
              <a:noFill/>
              <a:miter lim="800000"/>
            </a:ln>
          </p:spPr>
          <p:txBody>
            <a:bodyPr>
              <a:spAutoFit/>
            </a:bodyPr>
            <a:lstStyle/>
            <a:p>
              <a:pPr eaLnBrk="0" hangingPunct="0"/>
              <a:r>
                <a:rPr lang="en-US" sz="1400" b="1">
                  <a:latin typeface="Times New Roman" charset="0"/>
                  <a:cs typeface="Times New Roman" charset="0"/>
                </a:rPr>
                <a:t>SOLUTION STEPS:</a:t>
              </a:r>
              <a:endParaRPr lang="en-US" sz="1400" b="1">
                <a:latin typeface="Times New Roman" charset="0"/>
                <a:cs typeface="Times New Roman" charset="0"/>
              </a:endParaRPr>
            </a:p>
            <a:p>
              <a:pPr eaLnBrk="0" hangingPunct="0"/>
              <a:r>
                <a:rPr lang="en-US" sz="1400">
                  <a:latin typeface="Times New Roman" charset="0"/>
                  <a:cs typeface="Times New Roman" charset="0"/>
                </a:rPr>
                <a:t>1.Locate center of line,  perpendicular to </a:t>
              </a:r>
              <a:endParaRPr lang="en-US" sz="1400">
                <a:latin typeface="Times New Roman" charset="0"/>
                <a:cs typeface="Times New Roman" charset="0"/>
              </a:endParaRPr>
            </a:p>
            <a:p>
              <a:pPr eaLnBrk="0" hangingPunct="0"/>
              <a:r>
                <a:rPr lang="en-US" sz="1400">
                  <a:latin typeface="Times New Roman" charset="0"/>
                  <a:cs typeface="Times New Roman" charset="0"/>
                </a:rPr>
                <a:t>  AB from  point F. This will be initial  </a:t>
              </a:r>
              <a:endParaRPr lang="en-US" sz="1400">
                <a:latin typeface="Times New Roman" charset="0"/>
                <a:cs typeface="Times New Roman" charset="0"/>
              </a:endParaRPr>
            </a:p>
            <a:p>
              <a:pPr eaLnBrk="0" hangingPunct="0"/>
              <a:r>
                <a:rPr lang="en-US" sz="1400">
                  <a:latin typeface="Times New Roman" charset="0"/>
                  <a:cs typeface="Times New Roman" charset="0"/>
                </a:rPr>
                <a:t>  point P and also the vertex.</a:t>
              </a:r>
              <a:endParaRPr lang="en-US" sz="1400">
                <a:latin typeface="Times New Roman" charset="0"/>
                <a:cs typeface="Times New Roman" charset="0"/>
              </a:endParaRPr>
            </a:p>
            <a:p>
              <a:pPr eaLnBrk="0" hangingPunct="0"/>
              <a:r>
                <a:rPr lang="en-US" sz="1400">
                  <a:latin typeface="Times New Roman" charset="0"/>
                  <a:cs typeface="Times New Roman" charset="0"/>
                </a:rPr>
                <a:t>2.Mark 5 mm distance to its right side,  </a:t>
              </a:r>
              <a:endParaRPr lang="en-US" sz="1400">
                <a:latin typeface="Times New Roman" charset="0"/>
                <a:cs typeface="Times New Roman" charset="0"/>
              </a:endParaRPr>
            </a:p>
            <a:p>
              <a:pPr eaLnBrk="0" hangingPunct="0"/>
              <a:r>
                <a:rPr lang="en-US" sz="1400">
                  <a:latin typeface="Times New Roman" charset="0"/>
                  <a:cs typeface="Times New Roman" charset="0"/>
                </a:rPr>
                <a:t>   name those points 1,2,3,4 and from those </a:t>
              </a:r>
              <a:endParaRPr lang="en-US" sz="1400">
                <a:latin typeface="Times New Roman" charset="0"/>
                <a:cs typeface="Times New Roman" charset="0"/>
              </a:endParaRPr>
            </a:p>
            <a:p>
              <a:pPr eaLnBrk="0" hangingPunct="0"/>
              <a:r>
                <a:rPr lang="en-US" sz="1400">
                  <a:latin typeface="Times New Roman" charset="0"/>
                  <a:cs typeface="Times New Roman" charset="0"/>
                </a:rPr>
                <a:t>  draw lines parallel to AB.</a:t>
              </a:r>
              <a:endParaRPr lang="en-US" sz="1400">
                <a:latin typeface="Times New Roman" charset="0"/>
                <a:cs typeface="Times New Roman" charset="0"/>
              </a:endParaRPr>
            </a:p>
            <a:p>
              <a:pPr eaLnBrk="0" hangingPunct="0"/>
              <a:r>
                <a:rPr lang="en-US" sz="1400">
                  <a:latin typeface="Times New Roman" charset="0"/>
                  <a:cs typeface="Times New Roman" charset="0"/>
                </a:rPr>
                <a:t>3.Mark 5 mm distance to its left of P and </a:t>
              </a:r>
              <a:endParaRPr lang="en-US" sz="1400">
                <a:latin typeface="Times New Roman" charset="0"/>
                <a:cs typeface="Times New Roman" charset="0"/>
              </a:endParaRPr>
            </a:p>
            <a:p>
              <a:pPr eaLnBrk="0" hangingPunct="0"/>
              <a:r>
                <a:rPr lang="en-US" sz="1400">
                  <a:latin typeface="Times New Roman" charset="0"/>
                  <a:cs typeface="Times New Roman" charset="0"/>
                </a:rPr>
                <a:t>  name it 1.</a:t>
              </a:r>
              <a:endParaRPr lang="en-US" sz="1400">
                <a:latin typeface="Times New Roman" charset="0"/>
                <a:cs typeface="Times New Roman" charset="0"/>
              </a:endParaRPr>
            </a:p>
            <a:p>
              <a:pPr eaLnBrk="0" hangingPunct="0"/>
              <a:r>
                <a:rPr lang="en-US" sz="1400">
                  <a:latin typeface="Times New Roman" charset="0"/>
                  <a:cs typeface="Times New Roman" charset="0"/>
                </a:rPr>
                <a:t>4.Take O-1 distance as radius and F as</a:t>
              </a:r>
              <a:endParaRPr lang="en-US" sz="1400">
                <a:latin typeface="Times New Roman" charset="0"/>
                <a:cs typeface="Times New Roman" charset="0"/>
              </a:endParaRPr>
            </a:p>
            <a:p>
              <a:pPr eaLnBrk="0" hangingPunct="0"/>
              <a:r>
                <a:rPr lang="en-US" sz="1400">
                  <a:latin typeface="Times New Roman" charset="0"/>
                  <a:cs typeface="Times New Roman" charset="0"/>
                </a:rPr>
                <a:t>   center  draw an arc </a:t>
              </a:r>
              <a:endParaRPr lang="en-US" sz="1400">
                <a:latin typeface="Times New Roman" charset="0"/>
                <a:cs typeface="Times New Roman" charset="0"/>
              </a:endParaRPr>
            </a:p>
            <a:p>
              <a:pPr eaLnBrk="0" hangingPunct="0"/>
              <a:r>
                <a:rPr lang="en-US" sz="1400">
                  <a:latin typeface="Times New Roman" charset="0"/>
                  <a:cs typeface="Times New Roman" charset="0"/>
                </a:rPr>
                <a:t>   cutting first parallel line to  AB. Name </a:t>
              </a:r>
              <a:endParaRPr lang="en-US" sz="1400">
                <a:latin typeface="Times New Roman" charset="0"/>
                <a:cs typeface="Times New Roman" charset="0"/>
              </a:endParaRPr>
            </a:p>
            <a:p>
              <a:pPr eaLnBrk="0" hangingPunct="0"/>
              <a:r>
                <a:rPr lang="en-US" sz="1400">
                  <a:latin typeface="Times New Roman" charset="0"/>
                  <a:cs typeface="Times New Roman" charset="0"/>
                </a:rPr>
                <a:t>   upper point P</a:t>
              </a:r>
              <a:r>
                <a:rPr lang="en-US" sz="1400" baseline="-30000">
                  <a:latin typeface="Times New Roman" charset="0"/>
                  <a:cs typeface="Times New Roman" charset="0"/>
                </a:rPr>
                <a:t>1 </a:t>
              </a:r>
              <a:r>
                <a:rPr lang="en-US" sz="1400">
                  <a:latin typeface="Times New Roman" charset="0"/>
                  <a:cs typeface="Times New Roman" charset="0"/>
                </a:rPr>
                <a:t>and lower point P</a:t>
              </a:r>
              <a:r>
                <a:rPr lang="en-US" sz="1400" baseline="-30000">
                  <a:latin typeface="Times New Roman" charset="0"/>
                  <a:cs typeface="Times New Roman" charset="0"/>
                </a:rPr>
                <a:t>2</a:t>
              </a:r>
              <a:r>
                <a:rPr lang="en-US" sz="1400">
                  <a:latin typeface="Times New Roman" charset="0"/>
                  <a:cs typeface="Times New Roman" charset="0"/>
                </a:rPr>
                <a:t>.   (FP</a:t>
              </a:r>
              <a:r>
                <a:rPr lang="en-US" sz="1400" baseline="-25000">
                  <a:latin typeface="Times New Roman" charset="0"/>
                  <a:cs typeface="Times New Roman" charset="0"/>
                </a:rPr>
                <a:t>1</a:t>
              </a:r>
              <a:r>
                <a:rPr lang="en-US" sz="1400">
                  <a:latin typeface="Times New Roman" charset="0"/>
                  <a:cs typeface="Times New Roman" charset="0"/>
                </a:rPr>
                <a:t>=O1)</a:t>
              </a:r>
              <a:endParaRPr lang="en-US" sz="1400">
                <a:latin typeface="Times New Roman" charset="0"/>
                <a:cs typeface="Times New Roman" charset="0"/>
              </a:endParaRPr>
            </a:p>
            <a:p>
              <a:pPr eaLnBrk="0" hangingPunct="0"/>
              <a:endParaRPr lang="en-US" sz="1400">
                <a:latin typeface="Times New Roman" charset="0"/>
                <a:cs typeface="Times New Roman" charset="0"/>
              </a:endParaRPr>
            </a:p>
            <a:p>
              <a:pPr eaLnBrk="0" hangingPunct="0"/>
              <a:r>
                <a:rPr lang="en-US" sz="1400">
                  <a:latin typeface="Times New Roman" charset="0"/>
                  <a:cs typeface="Times New Roman" charset="0"/>
                </a:rPr>
                <a:t>5.Similarly repeat this process by taking </a:t>
              </a:r>
              <a:endParaRPr lang="en-US" sz="1400">
                <a:latin typeface="Times New Roman" charset="0"/>
                <a:cs typeface="Times New Roman" charset="0"/>
              </a:endParaRPr>
            </a:p>
            <a:p>
              <a:pPr eaLnBrk="0" hangingPunct="0"/>
              <a:r>
                <a:rPr lang="en-US" sz="1400">
                  <a:latin typeface="Times New Roman" charset="0"/>
                  <a:cs typeface="Times New Roman" charset="0"/>
                </a:rPr>
                <a:t>   again 5mm to  right and left and locate </a:t>
              </a:r>
              <a:endParaRPr lang="en-US" sz="1400">
                <a:latin typeface="Times New Roman" charset="0"/>
                <a:cs typeface="Times New Roman" charset="0"/>
              </a:endParaRPr>
            </a:p>
            <a:p>
              <a:pPr eaLnBrk="0" hangingPunct="0"/>
              <a:r>
                <a:rPr lang="en-US" sz="1400">
                  <a:latin typeface="Times New Roman" charset="0"/>
                  <a:cs typeface="Times New Roman" charset="0"/>
                </a:rPr>
                <a:t>   P</a:t>
              </a:r>
              <a:r>
                <a:rPr lang="en-US" sz="1400" baseline="-30000">
                  <a:latin typeface="Times New Roman" charset="0"/>
                  <a:cs typeface="Times New Roman" charset="0"/>
                </a:rPr>
                <a:t>3</a:t>
              </a:r>
              <a:r>
                <a:rPr lang="en-US" sz="1400">
                  <a:latin typeface="Times New Roman" charset="0"/>
                  <a:cs typeface="Times New Roman" charset="0"/>
                </a:rPr>
                <a:t>P</a:t>
              </a:r>
              <a:r>
                <a:rPr lang="en-US" sz="1400" baseline="-30000">
                  <a:latin typeface="Times New Roman" charset="0"/>
                  <a:cs typeface="Times New Roman" charset="0"/>
                </a:rPr>
                <a:t>4</a:t>
              </a:r>
              <a:r>
                <a:rPr lang="en-US" sz="1400">
                  <a:latin typeface="Times New Roman" charset="0"/>
                  <a:cs typeface="Times New Roman" charset="0"/>
                </a:rPr>
                <a:t>.  </a:t>
              </a:r>
              <a:endParaRPr lang="en-US" sz="1400">
                <a:latin typeface="Times New Roman" charset="0"/>
                <a:cs typeface="Times New Roman" charset="0"/>
              </a:endParaRPr>
            </a:p>
            <a:p>
              <a:pPr eaLnBrk="0" hangingPunct="0"/>
              <a:r>
                <a:rPr lang="en-US" sz="1400">
                  <a:latin typeface="Times New Roman" charset="0"/>
                  <a:cs typeface="Times New Roman" charset="0"/>
                </a:rPr>
                <a:t>6.Join all these points in smooth curve. </a:t>
              </a:r>
              <a:endParaRPr lang="en-US" sz="1400">
                <a:latin typeface="Times New Roman" charset="0"/>
                <a:cs typeface="Times New Roman" charset="0"/>
              </a:endParaRPr>
            </a:p>
            <a:p>
              <a:pPr eaLnBrk="0" hangingPunct="0"/>
              <a:endParaRPr lang="en-US" sz="1400" b="1">
                <a:latin typeface="Times New Roman" charset="0"/>
                <a:cs typeface="Times New Roman" charset="0"/>
              </a:endParaRPr>
            </a:p>
            <a:p>
              <a:pPr eaLnBrk="0" hangingPunct="0"/>
              <a:r>
                <a:rPr lang="en-US" sz="1400" b="1">
                  <a:latin typeface="Times New Roman" charset="0"/>
                  <a:cs typeface="Times New Roman" charset="0"/>
                </a:rPr>
                <a:t>  It will be the locus  of  P equidistance </a:t>
              </a:r>
              <a:endParaRPr lang="en-US" sz="1400" b="1">
                <a:latin typeface="Times New Roman" charset="0"/>
                <a:cs typeface="Times New Roman" charset="0"/>
              </a:endParaRPr>
            </a:p>
            <a:p>
              <a:pPr eaLnBrk="0" hangingPunct="0"/>
              <a:r>
                <a:rPr lang="en-US" sz="1400" b="1">
                  <a:latin typeface="Times New Roman" charset="0"/>
                  <a:cs typeface="Times New Roman" charset="0"/>
                </a:rPr>
                <a:t>     from line  AB and fixed point F.</a:t>
              </a:r>
              <a:endParaRPr lang="en-US" sz="1400" b="1">
                <a:latin typeface="Times New Roman" charset="0"/>
                <a:cs typeface="Times New Roman" charset="0"/>
              </a:endParaRPr>
            </a:p>
            <a:p>
              <a:pPr eaLnBrk="0" hangingPunct="0"/>
              <a:endParaRPr lang="en-US" sz="1400" b="1">
                <a:latin typeface="Times New Roman" charset="0"/>
              </a:endParaRPr>
            </a:p>
          </p:txBody>
        </p:sp>
      </p:grpSp>
      <p:grpSp>
        <p:nvGrpSpPr>
          <p:cNvPr id="4" name="Group 46"/>
          <p:cNvGrpSpPr/>
          <p:nvPr/>
        </p:nvGrpSpPr>
        <p:grpSpPr bwMode="auto">
          <a:xfrm>
            <a:off x="381000" y="152400"/>
            <a:ext cx="4905375" cy="762000"/>
            <a:chOff x="240" y="96"/>
            <a:chExt cx="3090" cy="480"/>
          </a:xfrm>
        </p:grpSpPr>
        <p:sp>
          <p:nvSpPr>
            <p:cNvPr id="13361" name="Rectangle 47"/>
            <p:cNvSpPr>
              <a:spLocks noChangeArrowheads="1"/>
            </p:cNvSpPr>
            <p:nvPr/>
          </p:nvSpPr>
          <p:spPr bwMode="auto">
            <a:xfrm>
              <a:off x="240" y="96"/>
              <a:ext cx="3072" cy="480"/>
            </a:xfrm>
            <a:prstGeom prst="rect">
              <a:avLst/>
            </a:prstGeom>
            <a:solidFill>
              <a:schemeClr val="accent1"/>
            </a:solidFill>
            <a:ln w="9525">
              <a:solidFill>
                <a:schemeClr val="tx1"/>
              </a:solidFill>
              <a:miter lim="800000"/>
            </a:ln>
          </p:spPr>
          <p:txBody>
            <a:bodyPr wrap="none" anchor="ctr"/>
            <a:lstStyle/>
            <a:p>
              <a:endParaRPr lang="en-IN"/>
            </a:p>
          </p:txBody>
        </p:sp>
        <p:sp>
          <p:nvSpPr>
            <p:cNvPr id="13362" name="Text Box 48"/>
            <p:cNvSpPr txBox="1">
              <a:spLocks noChangeArrowheads="1"/>
            </p:cNvSpPr>
            <p:nvPr/>
          </p:nvSpPr>
          <p:spPr bwMode="auto">
            <a:xfrm>
              <a:off x="240" y="96"/>
              <a:ext cx="3090" cy="460"/>
            </a:xfrm>
            <a:prstGeom prst="rect">
              <a:avLst/>
            </a:prstGeom>
            <a:noFill/>
            <a:ln w="9525">
              <a:noFill/>
              <a:miter lim="800000"/>
            </a:ln>
          </p:spPr>
          <p:txBody>
            <a:bodyPr wrap="none">
              <a:spAutoFit/>
            </a:bodyPr>
            <a:lstStyle/>
            <a:p>
              <a:pPr eaLnBrk="0" hangingPunct="0"/>
              <a:r>
                <a:rPr lang="en-US" sz="1400" b="1">
                  <a:latin typeface="Times New Roman" charset="0"/>
                </a:rPr>
                <a:t>PROBLEM 9:</a:t>
              </a:r>
              <a:r>
                <a:rPr lang="en-US" sz="1400">
                  <a:latin typeface="Times New Roman" charset="0"/>
                </a:rPr>
                <a:t> Point F is 50 mm from a vertical straight line AB. </a:t>
              </a:r>
              <a:endParaRPr lang="en-US" sz="1400">
                <a:latin typeface="Times New Roman" charset="0"/>
              </a:endParaRPr>
            </a:p>
            <a:p>
              <a:pPr eaLnBrk="0" hangingPunct="0"/>
              <a:r>
                <a:rPr lang="en-US" sz="1400">
                  <a:latin typeface="Times New Roman" charset="0"/>
                </a:rPr>
                <a:t>Draw locus of point P, moving in a plane such that </a:t>
              </a:r>
              <a:endParaRPr lang="en-US" sz="1400">
                <a:latin typeface="Times New Roman" charset="0"/>
              </a:endParaRPr>
            </a:p>
            <a:p>
              <a:pPr eaLnBrk="0" hangingPunct="0"/>
              <a:r>
                <a:rPr lang="en-US" sz="1400">
                  <a:latin typeface="Times New Roman" charset="0"/>
                </a:rPr>
                <a:t>it always remains equidistant from point F and line AB.</a:t>
              </a:r>
              <a:endParaRPr lang="en-US" sz="1400">
                <a:latin typeface="Times New Roman" charset="0"/>
              </a:endParaRPr>
            </a:p>
          </p:txBody>
        </p:sp>
      </p:grpSp>
      <p:grpSp>
        <p:nvGrpSpPr>
          <p:cNvPr id="5" name="Group 49"/>
          <p:cNvGrpSpPr/>
          <p:nvPr/>
        </p:nvGrpSpPr>
        <p:grpSpPr bwMode="auto">
          <a:xfrm>
            <a:off x="8016875" y="6629400"/>
            <a:ext cx="1096963" cy="182563"/>
            <a:chOff x="5050" y="29"/>
            <a:chExt cx="691" cy="115"/>
          </a:xfrm>
        </p:grpSpPr>
        <p:sp>
          <p:nvSpPr>
            <p:cNvPr id="13355" name="AutoShape 50">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3356" name="AutoShape 5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3357" name="AutoShape 5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3358" name="AutoShape 5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3359" name="AutoShape 5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3360" name="AutoShape 5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
        <p:nvSpPr>
          <p:cNvPr id="13352" name="Text Box 56"/>
          <p:cNvSpPr txBox="1">
            <a:spLocks noChangeArrowheads="1"/>
          </p:cNvSpPr>
          <p:nvPr/>
        </p:nvSpPr>
        <p:spPr bwMode="auto">
          <a:xfrm>
            <a:off x="3962400" y="3276600"/>
            <a:ext cx="381000" cy="336550"/>
          </a:xfrm>
          <a:prstGeom prst="rect">
            <a:avLst/>
          </a:prstGeom>
          <a:noFill/>
          <a:ln w="12700">
            <a:noFill/>
            <a:miter lim="800000"/>
          </a:ln>
        </p:spPr>
        <p:txBody>
          <a:bodyPr>
            <a:spAutoFit/>
          </a:bodyPr>
          <a:lstStyle/>
          <a:p>
            <a:pPr eaLnBrk="0" hangingPunct="0">
              <a:spcBef>
                <a:spcPct val="50000"/>
              </a:spcBef>
            </a:pPr>
            <a:r>
              <a:rPr lang="en-US" sz="1600" b="1">
                <a:latin typeface="Tahoma" charset="0"/>
              </a:rPr>
              <a:t>O</a:t>
            </a:r>
            <a:endParaRPr lang="en-US" sz="1600" b="1">
              <a:latin typeface="Tahoma" charset="0"/>
            </a:endParaRPr>
          </a:p>
        </p:txBody>
      </p:sp>
      <p:sp>
        <p:nvSpPr>
          <p:cNvPr id="14393" name="Text Box 57"/>
          <p:cNvSpPr txBox="1">
            <a:spLocks noChangeArrowheads="1"/>
          </p:cNvSpPr>
          <p:nvPr/>
        </p:nvSpPr>
        <p:spPr bwMode="auto">
          <a:xfrm>
            <a:off x="5562600" y="2362200"/>
            <a:ext cx="400050" cy="366713"/>
          </a:xfrm>
          <a:prstGeom prst="rect">
            <a:avLst/>
          </a:prstGeom>
          <a:noFill/>
          <a:ln w="9525">
            <a:noFill/>
            <a:miter lim="800000"/>
          </a:ln>
        </p:spPr>
        <p:txBody>
          <a:bodyPr wrap="none">
            <a:spAutoFit/>
          </a:bodyPr>
          <a:lstStyle/>
          <a:p>
            <a:pPr eaLnBrk="0" hangingPunct="0"/>
            <a:r>
              <a:rPr lang="en-US" b="1">
                <a:latin typeface="Times New Roman" charset="0"/>
              </a:rPr>
              <a:t>P</a:t>
            </a:r>
            <a:r>
              <a:rPr lang="en-US" b="1" baseline="-25000">
                <a:latin typeface="Times New Roman" charset="0"/>
              </a:rPr>
              <a:t>1</a:t>
            </a:r>
            <a:endParaRPr lang="en-US" b="1">
              <a:latin typeface="Times New Roman" charset="0"/>
            </a:endParaRPr>
          </a:p>
        </p:txBody>
      </p:sp>
      <p:sp>
        <p:nvSpPr>
          <p:cNvPr id="14394" name="Text Box 58"/>
          <p:cNvSpPr txBox="1">
            <a:spLocks noChangeArrowheads="1"/>
          </p:cNvSpPr>
          <p:nvPr/>
        </p:nvSpPr>
        <p:spPr bwMode="auto">
          <a:xfrm>
            <a:off x="5486400" y="4114800"/>
            <a:ext cx="400050" cy="366713"/>
          </a:xfrm>
          <a:prstGeom prst="rect">
            <a:avLst/>
          </a:prstGeom>
          <a:noFill/>
          <a:ln w="9525">
            <a:noFill/>
            <a:miter lim="800000"/>
          </a:ln>
        </p:spPr>
        <p:txBody>
          <a:bodyPr wrap="none">
            <a:spAutoFit/>
          </a:bodyPr>
          <a:lstStyle/>
          <a:p>
            <a:pPr eaLnBrk="0" hangingPunct="0"/>
            <a:r>
              <a:rPr lang="en-US" b="1">
                <a:latin typeface="Times New Roman" charset="0"/>
              </a:rPr>
              <a:t>P</a:t>
            </a:r>
            <a:r>
              <a:rPr lang="en-US" b="1" baseline="-25000">
                <a:latin typeface="Times New Roman" charset="0"/>
              </a:rPr>
              <a:t>2</a:t>
            </a:r>
            <a:endParaRPr lang="en-US" b="1">
              <a:latin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100000">
                                          <p:val>
                                            <p:strVal val="#ppt_x"/>
                                          </p:val>
                                        </p:tav>
                                      </p:tavLst>
                                    </p:anim>
                                    <p:anim calcmode="lin" valueType="num">
                                      <p:cBhvr>
                                        <p:cTn id="14" dur="500" fill="hold"/>
                                        <p:tgtEl>
                                          <p:spTgt spid="3"/>
                                        </p:tgtEl>
                                        <p:attrNameLst>
                                          <p:attrName>ppt_y</p:attrName>
                                        </p:attrNameLst>
                                      </p:cBhvr>
                                      <p:tavLst>
                                        <p:tav tm="0">
                                          <p:val>
                                            <p:strVal val="#ppt_y+#ppt_h/2"/>
                                          </p:val>
                                        </p:tav>
                                        <p:tav tm="100000">
                                          <p:val>
                                            <p:strVal val="#ppt_y"/>
                                          </p:val>
                                        </p:tav>
                                      </p:tavLst>
                                    </p:anim>
                                    <p:anim calcmode="lin" valueType="num">
                                      <p:cBhvr>
                                        <p:cTn id="15" dur="500" fill="hold"/>
                                        <p:tgtEl>
                                          <p:spTgt spid="3"/>
                                        </p:tgtEl>
                                        <p:attrNameLst>
                                          <p:attrName>ppt_w</p:attrName>
                                        </p:attrNameLst>
                                      </p:cBhvr>
                                      <p:tavLst>
                                        <p:tav tm="0">
                                          <p:val>
                                            <p:strVal val="#ppt_w"/>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1" fill="hold" grpId="0" nodeType="clickEffect">
                                  <p:stCondLst>
                                    <p:cond delay="0"/>
                                  </p:stCondLst>
                                  <p:childTnLst>
                                    <p:set>
                                      <p:cBhvr>
                                        <p:cTn id="20" dur="1" fill="hold">
                                          <p:stCondLst>
                                            <p:cond delay="0"/>
                                          </p:stCondLst>
                                        </p:cTn>
                                        <p:tgtEl>
                                          <p:spTgt spid="14339"/>
                                        </p:tgtEl>
                                        <p:attrNameLst>
                                          <p:attrName>style.visibility</p:attrName>
                                        </p:attrNameLst>
                                      </p:cBhvr>
                                      <p:to>
                                        <p:strVal val="visible"/>
                                      </p:to>
                                    </p:set>
                                    <p:anim calcmode="lin" valueType="num">
                                      <p:cBhvr>
                                        <p:cTn id="21" dur="500" fill="hold"/>
                                        <p:tgtEl>
                                          <p:spTgt spid="14339"/>
                                        </p:tgtEl>
                                        <p:attrNameLst>
                                          <p:attrName>ppt_x</p:attrName>
                                        </p:attrNameLst>
                                      </p:cBhvr>
                                      <p:tavLst>
                                        <p:tav tm="0">
                                          <p:val>
                                            <p:strVal val="#ppt_x"/>
                                          </p:val>
                                        </p:tav>
                                        <p:tav tm="100000">
                                          <p:val>
                                            <p:strVal val="#ppt_x"/>
                                          </p:val>
                                        </p:tav>
                                      </p:tavLst>
                                    </p:anim>
                                    <p:anim calcmode="lin" valueType="num">
                                      <p:cBhvr>
                                        <p:cTn id="22" dur="500" fill="hold"/>
                                        <p:tgtEl>
                                          <p:spTgt spid="14339"/>
                                        </p:tgtEl>
                                        <p:attrNameLst>
                                          <p:attrName>ppt_y</p:attrName>
                                        </p:attrNameLst>
                                      </p:cBhvr>
                                      <p:tavLst>
                                        <p:tav tm="0">
                                          <p:val>
                                            <p:strVal val="#ppt_y-#ppt_h/2"/>
                                          </p:val>
                                        </p:tav>
                                        <p:tav tm="100000">
                                          <p:val>
                                            <p:strVal val="#ppt_y"/>
                                          </p:val>
                                        </p:tav>
                                      </p:tavLst>
                                    </p:anim>
                                    <p:anim calcmode="lin" valueType="num">
                                      <p:cBhvr>
                                        <p:cTn id="23" dur="500" fill="hold"/>
                                        <p:tgtEl>
                                          <p:spTgt spid="14339"/>
                                        </p:tgtEl>
                                        <p:attrNameLst>
                                          <p:attrName>ppt_w</p:attrName>
                                        </p:attrNameLst>
                                      </p:cBhvr>
                                      <p:tavLst>
                                        <p:tav tm="0">
                                          <p:val>
                                            <p:strVal val="#ppt_w"/>
                                          </p:val>
                                        </p:tav>
                                        <p:tav tm="100000">
                                          <p:val>
                                            <p:strVal val="#ppt_w"/>
                                          </p:val>
                                        </p:tav>
                                      </p:tavLst>
                                    </p:anim>
                                    <p:anim calcmode="lin" valueType="num">
                                      <p:cBhvr>
                                        <p:cTn id="24" dur="500" fill="hold"/>
                                        <p:tgtEl>
                                          <p:spTgt spid="14339"/>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4370"/>
                                        </p:tgtEl>
                                        <p:attrNameLst>
                                          <p:attrName>style.visibility</p:attrName>
                                        </p:attrNameLst>
                                      </p:cBhvr>
                                      <p:to>
                                        <p:strVal val="visible"/>
                                      </p:to>
                                    </p:set>
                                    <p:anim calcmode="lin" valueType="num">
                                      <p:cBhvr additive="base">
                                        <p:cTn id="29" dur="500" fill="hold"/>
                                        <p:tgtEl>
                                          <p:spTgt spid="14370"/>
                                        </p:tgtEl>
                                        <p:attrNameLst>
                                          <p:attrName>ppt_x</p:attrName>
                                        </p:attrNameLst>
                                      </p:cBhvr>
                                      <p:tavLst>
                                        <p:tav tm="0">
                                          <p:val>
                                            <p:strVal val="0-#ppt_w/2"/>
                                          </p:val>
                                        </p:tav>
                                        <p:tav tm="100000">
                                          <p:val>
                                            <p:strVal val="#ppt_x"/>
                                          </p:val>
                                        </p:tav>
                                      </p:tavLst>
                                    </p:anim>
                                    <p:anim calcmode="lin" valueType="num">
                                      <p:cBhvr additive="base">
                                        <p:cTn id="30" dur="500" fill="hold"/>
                                        <p:tgtEl>
                                          <p:spTgt spid="14370"/>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4371"/>
                                        </p:tgtEl>
                                        <p:attrNameLst>
                                          <p:attrName>style.visibility</p:attrName>
                                        </p:attrNameLst>
                                      </p:cBhvr>
                                      <p:to>
                                        <p:strVal val="visible"/>
                                      </p:to>
                                    </p:set>
                                    <p:anim calcmode="lin" valueType="num">
                                      <p:cBhvr additive="base">
                                        <p:cTn id="35" dur="500" fill="hold"/>
                                        <p:tgtEl>
                                          <p:spTgt spid="14371"/>
                                        </p:tgtEl>
                                        <p:attrNameLst>
                                          <p:attrName>ppt_x</p:attrName>
                                        </p:attrNameLst>
                                      </p:cBhvr>
                                      <p:tavLst>
                                        <p:tav tm="0">
                                          <p:val>
                                            <p:strVal val="0-#ppt_w/2"/>
                                          </p:val>
                                        </p:tav>
                                        <p:tav tm="100000">
                                          <p:val>
                                            <p:strVal val="#ppt_x"/>
                                          </p:val>
                                        </p:tav>
                                      </p:tavLst>
                                    </p:anim>
                                    <p:anim calcmode="lin" valueType="num">
                                      <p:cBhvr additive="base">
                                        <p:cTn id="36" dur="500" fill="hold"/>
                                        <p:tgtEl>
                                          <p:spTgt spid="14371"/>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4340"/>
                                        </p:tgtEl>
                                        <p:attrNameLst>
                                          <p:attrName>style.visibility</p:attrName>
                                        </p:attrNameLst>
                                      </p:cBhvr>
                                      <p:to>
                                        <p:strVal val="visible"/>
                                      </p:to>
                                    </p:set>
                                    <p:anim calcmode="lin" valueType="num">
                                      <p:cBhvr additive="base">
                                        <p:cTn id="41" dur="500" fill="hold"/>
                                        <p:tgtEl>
                                          <p:spTgt spid="14340"/>
                                        </p:tgtEl>
                                        <p:attrNameLst>
                                          <p:attrName>ppt_x</p:attrName>
                                        </p:attrNameLst>
                                      </p:cBhvr>
                                      <p:tavLst>
                                        <p:tav tm="0">
                                          <p:val>
                                            <p:strVal val="0-#ppt_w/2"/>
                                          </p:val>
                                        </p:tav>
                                        <p:tav tm="100000">
                                          <p:val>
                                            <p:strVal val="#ppt_x"/>
                                          </p:val>
                                        </p:tav>
                                      </p:tavLst>
                                    </p:anim>
                                    <p:anim calcmode="lin" valueType="num">
                                      <p:cBhvr additive="base">
                                        <p:cTn id="42" dur="500" fill="hold"/>
                                        <p:tgtEl>
                                          <p:spTgt spid="14340"/>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4346"/>
                                        </p:tgtEl>
                                        <p:attrNameLst>
                                          <p:attrName>style.visibility</p:attrName>
                                        </p:attrNameLst>
                                      </p:cBhvr>
                                      <p:to>
                                        <p:strVal val="visible"/>
                                      </p:to>
                                    </p:set>
                                    <p:anim calcmode="lin" valueType="num">
                                      <p:cBhvr additive="base">
                                        <p:cTn id="47" dur="500" fill="hold"/>
                                        <p:tgtEl>
                                          <p:spTgt spid="14346"/>
                                        </p:tgtEl>
                                        <p:attrNameLst>
                                          <p:attrName>ppt_x</p:attrName>
                                        </p:attrNameLst>
                                      </p:cBhvr>
                                      <p:tavLst>
                                        <p:tav tm="0">
                                          <p:val>
                                            <p:strVal val="#ppt_x"/>
                                          </p:val>
                                        </p:tav>
                                        <p:tav tm="100000">
                                          <p:val>
                                            <p:strVal val="#ppt_x"/>
                                          </p:val>
                                        </p:tav>
                                      </p:tavLst>
                                    </p:anim>
                                    <p:anim calcmode="lin" valueType="num">
                                      <p:cBhvr additive="base">
                                        <p:cTn id="48" dur="500" fill="hold"/>
                                        <p:tgtEl>
                                          <p:spTgt spid="14346"/>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8" fill="hold" grpId="0" nodeType="clickEffect">
                                  <p:stCondLst>
                                    <p:cond delay="0"/>
                                  </p:stCondLst>
                                  <p:childTnLst>
                                    <p:set>
                                      <p:cBhvr>
                                        <p:cTn id="52" dur="1" fill="hold">
                                          <p:stCondLst>
                                            <p:cond delay="0"/>
                                          </p:stCondLst>
                                        </p:cTn>
                                        <p:tgtEl>
                                          <p:spTgt spid="14376"/>
                                        </p:tgtEl>
                                        <p:attrNameLst>
                                          <p:attrName>style.visibility</p:attrName>
                                        </p:attrNameLst>
                                      </p:cBhvr>
                                      <p:to>
                                        <p:strVal val="visible"/>
                                      </p:to>
                                    </p:set>
                                    <p:anim calcmode="lin" valueType="num">
                                      <p:cBhvr>
                                        <p:cTn id="53" dur="500" fill="hold"/>
                                        <p:tgtEl>
                                          <p:spTgt spid="14376"/>
                                        </p:tgtEl>
                                        <p:attrNameLst>
                                          <p:attrName>ppt_x</p:attrName>
                                        </p:attrNameLst>
                                      </p:cBhvr>
                                      <p:tavLst>
                                        <p:tav tm="0">
                                          <p:val>
                                            <p:strVal val="#ppt_x-#ppt_w/2"/>
                                          </p:val>
                                        </p:tav>
                                        <p:tav tm="100000">
                                          <p:val>
                                            <p:strVal val="#ppt_x"/>
                                          </p:val>
                                        </p:tav>
                                      </p:tavLst>
                                    </p:anim>
                                    <p:anim calcmode="lin" valueType="num">
                                      <p:cBhvr>
                                        <p:cTn id="54" dur="500" fill="hold"/>
                                        <p:tgtEl>
                                          <p:spTgt spid="14376"/>
                                        </p:tgtEl>
                                        <p:attrNameLst>
                                          <p:attrName>ppt_y</p:attrName>
                                        </p:attrNameLst>
                                      </p:cBhvr>
                                      <p:tavLst>
                                        <p:tav tm="0">
                                          <p:val>
                                            <p:strVal val="#ppt_y"/>
                                          </p:val>
                                        </p:tav>
                                        <p:tav tm="100000">
                                          <p:val>
                                            <p:strVal val="#ppt_y"/>
                                          </p:val>
                                        </p:tav>
                                      </p:tavLst>
                                    </p:anim>
                                    <p:anim calcmode="lin" valueType="num">
                                      <p:cBhvr>
                                        <p:cTn id="55" dur="500" fill="hold"/>
                                        <p:tgtEl>
                                          <p:spTgt spid="14376"/>
                                        </p:tgtEl>
                                        <p:attrNameLst>
                                          <p:attrName>ppt_w</p:attrName>
                                        </p:attrNameLst>
                                      </p:cBhvr>
                                      <p:tavLst>
                                        <p:tav tm="0">
                                          <p:val>
                                            <p:fltVal val="0"/>
                                          </p:val>
                                        </p:tav>
                                        <p:tav tm="100000">
                                          <p:val>
                                            <p:strVal val="#ppt_w"/>
                                          </p:val>
                                        </p:tav>
                                      </p:tavLst>
                                    </p:anim>
                                    <p:anim calcmode="lin" valueType="num">
                                      <p:cBhvr>
                                        <p:cTn id="56" dur="500" fill="hold"/>
                                        <p:tgtEl>
                                          <p:spTgt spid="14376"/>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4341"/>
                                        </p:tgtEl>
                                        <p:attrNameLst>
                                          <p:attrName>style.visibility</p:attrName>
                                        </p:attrNameLst>
                                      </p:cBhvr>
                                      <p:to>
                                        <p:strVal val="visible"/>
                                      </p:to>
                                    </p:set>
                                    <p:anim calcmode="lin" valueType="num">
                                      <p:cBhvr additive="base">
                                        <p:cTn id="61" dur="500" fill="hold"/>
                                        <p:tgtEl>
                                          <p:spTgt spid="14341"/>
                                        </p:tgtEl>
                                        <p:attrNameLst>
                                          <p:attrName>ppt_x</p:attrName>
                                        </p:attrNameLst>
                                      </p:cBhvr>
                                      <p:tavLst>
                                        <p:tav tm="0">
                                          <p:val>
                                            <p:strVal val="#ppt_x"/>
                                          </p:val>
                                        </p:tav>
                                        <p:tav tm="100000">
                                          <p:val>
                                            <p:strVal val="#ppt_x"/>
                                          </p:val>
                                        </p:tav>
                                      </p:tavLst>
                                    </p:anim>
                                    <p:anim calcmode="lin" valueType="num">
                                      <p:cBhvr additive="base">
                                        <p:cTn id="62" dur="500" fill="hold"/>
                                        <p:tgtEl>
                                          <p:spTgt spid="14341"/>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4372"/>
                                        </p:tgtEl>
                                        <p:attrNameLst>
                                          <p:attrName>style.visibility</p:attrName>
                                        </p:attrNameLst>
                                      </p:cBhvr>
                                      <p:to>
                                        <p:strVal val="visible"/>
                                      </p:to>
                                    </p:set>
                                    <p:anim calcmode="lin" valueType="num">
                                      <p:cBhvr additive="base">
                                        <p:cTn id="67" dur="500" fill="hold"/>
                                        <p:tgtEl>
                                          <p:spTgt spid="14372"/>
                                        </p:tgtEl>
                                        <p:attrNameLst>
                                          <p:attrName>ppt_x</p:attrName>
                                        </p:attrNameLst>
                                      </p:cBhvr>
                                      <p:tavLst>
                                        <p:tav tm="0">
                                          <p:val>
                                            <p:strVal val="#ppt_x"/>
                                          </p:val>
                                        </p:tav>
                                        <p:tav tm="100000">
                                          <p:val>
                                            <p:strVal val="#ppt_x"/>
                                          </p:val>
                                        </p:tav>
                                      </p:tavLst>
                                    </p:anim>
                                    <p:anim calcmode="lin" valueType="num">
                                      <p:cBhvr additive="base">
                                        <p:cTn id="68" dur="500" fill="hold"/>
                                        <p:tgtEl>
                                          <p:spTgt spid="14372"/>
                                        </p:tgtEl>
                                        <p:attrNameLst>
                                          <p:attrName>ppt_y</p:attrName>
                                        </p:attrNameLst>
                                      </p:cBhvr>
                                      <p:tavLst>
                                        <p:tav tm="0">
                                          <p:val>
                                            <p:strVal val="0-#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14393"/>
                                        </p:tgtEl>
                                        <p:attrNameLst>
                                          <p:attrName>style.visibility</p:attrName>
                                        </p:attrNameLst>
                                      </p:cBhvr>
                                      <p:to>
                                        <p:strVal val="visible"/>
                                      </p:to>
                                    </p:set>
                                    <p:anim calcmode="lin" valueType="num">
                                      <p:cBhvr additive="base">
                                        <p:cTn id="73" dur="500" fill="hold"/>
                                        <p:tgtEl>
                                          <p:spTgt spid="14393"/>
                                        </p:tgtEl>
                                        <p:attrNameLst>
                                          <p:attrName>ppt_x</p:attrName>
                                        </p:attrNameLst>
                                      </p:cBhvr>
                                      <p:tavLst>
                                        <p:tav tm="0">
                                          <p:val>
                                            <p:strVal val="#ppt_x"/>
                                          </p:val>
                                        </p:tav>
                                        <p:tav tm="100000">
                                          <p:val>
                                            <p:strVal val="#ppt_x"/>
                                          </p:val>
                                        </p:tav>
                                      </p:tavLst>
                                    </p:anim>
                                    <p:anim calcmode="lin" valueType="num">
                                      <p:cBhvr additive="base">
                                        <p:cTn id="74" dur="500" fill="hold"/>
                                        <p:tgtEl>
                                          <p:spTgt spid="14393"/>
                                        </p:tgtEl>
                                        <p:attrNameLst>
                                          <p:attrName>ppt_y</p:attrName>
                                        </p:attrNameLst>
                                      </p:cBhvr>
                                      <p:tavLst>
                                        <p:tav tm="0">
                                          <p:val>
                                            <p:strVal val="0-#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14394"/>
                                        </p:tgtEl>
                                        <p:attrNameLst>
                                          <p:attrName>style.visibility</p:attrName>
                                        </p:attrNameLst>
                                      </p:cBhvr>
                                      <p:to>
                                        <p:strVal val="visible"/>
                                      </p:to>
                                    </p:set>
                                    <p:anim calcmode="lin" valueType="num">
                                      <p:cBhvr additive="base">
                                        <p:cTn id="79" dur="500" fill="hold"/>
                                        <p:tgtEl>
                                          <p:spTgt spid="14394"/>
                                        </p:tgtEl>
                                        <p:attrNameLst>
                                          <p:attrName>ppt_x</p:attrName>
                                        </p:attrNameLst>
                                      </p:cBhvr>
                                      <p:tavLst>
                                        <p:tav tm="0">
                                          <p:val>
                                            <p:strVal val="#ppt_x"/>
                                          </p:val>
                                        </p:tav>
                                        <p:tav tm="100000">
                                          <p:val>
                                            <p:strVal val="#ppt_x"/>
                                          </p:val>
                                        </p:tav>
                                      </p:tavLst>
                                    </p:anim>
                                    <p:anim calcmode="lin" valueType="num">
                                      <p:cBhvr additive="base">
                                        <p:cTn id="80" dur="500" fill="hold"/>
                                        <p:tgtEl>
                                          <p:spTgt spid="14394"/>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17" presetClass="entr" presetSubtype="8" fill="hold" grpId="0" nodeType="clickEffect">
                                  <p:stCondLst>
                                    <p:cond delay="0"/>
                                  </p:stCondLst>
                                  <p:childTnLst>
                                    <p:set>
                                      <p:cBhvr>
                                        <p:cTn id="84" dur="1" fill="hold">
                                          <p:stCondLst>
                                            <p:cond delay="0"/>
                                          </p:stCondLst>
                                        </p:cTn>
                                        <p:tgtEl>
                                          <p:spTgt spid="14375"/>
                                        </p:tgtEl>
                                        <p:attrNameLst>
                                          <p:attrName>style.visibility</p:attrName>
                                        </p:attrNameLst>
                                      </p:cBhvr>
                                      <p:to>
                                        <p:strVal val="visible"/>
                                      </p:to>
                                    </p:set>
                                    <p:anim calcmode="lin" valueType="num">
                                      <p:cBhvr>
                                        <p:cTn id="85" dur="500" fill="hold"/>
                                        <p:tgtEl>
                                          <p:spTgt spid="14375"/>
                                        </p:tgtEl>
                                        <p:attrNameLst>
                                          <p:attrName>ppt_x</p:attrName>
                                        </p:attrNameLst>
                                      </p:cBhvr>
                                      <p:tavLst>
                                        <p:tav tm="0">
                                          <p:val>
                                            <p:strVal val="#ppt_x-#ppt_w/2"/>
                                          </p:val>
                                        </p:tav>
                                        <p:tav tm="100000">
                                          <p:val>
                                            <p:strVal val="#ppt_x"/>
                                          </p:val>
                                        </p:tav>
                                      </p:tavLst>
                                    </p:anim>
                                    <p:anim calcmode="lin" valueType="num">
                                      <p:cBhvr>
                                        <p:cTn id="86" dur="500" fill="hold"/>
                                        <p:tgtEl>
                                          <p:spTgt spid="14375"/>
                                        </p:tgtEl>
                                        <p:attrNameLst>
                                          <p:attrName>ppt_y</p:attrName>
                                        </p:attrNameLst>
                                      </p:cBhvr>
                                      <p:tavLst>
                                        <p:tav tm="0">
                                          <p:val>
                                            <p:strVal val="#ppt_y"/>
                                          </p:val>
                                        </p:tav>
                                        <p:tav tm="100000">
                                          <p:val>
                                            <p:strVal val="#ppt_y"/>
                                          </p:val>
                                        </p:tav>
                                      </p:tavLst>
                                    </p:anim>
                                    <p:anim calcmode="lin" valueType="num">
                                      <p:cBhvr>
                                        <p:cTn id="87" dur="500" fill="hold"/>
                                        <p:tgtEl>
                                          <p:spTgt spid="14375"/>
                                        </p:tgtEl>
                                        <p:attrNameLst>
                                          <p:attrName>ppt_w</p:attrName>
                                        </p:attrNameLst>
                                      </p:cBhvr>
                                      <p:tavLst>
                                        <p:tav tm="0">
                                          <p:val>
                                            <p:fltVal val="0"/>
                                          </p:val>
                                        </p:tav>
                                        <p:tav tm="100000">
                                          <p:val>
                                            <p:strVal val="#ppt_w"/>
                                          </p:val>
                                        </p:tav>
                                      </p:tavLst>
                                    </p:anim>
                                    <p:anim calcmode="lin" valueType="num">
                                      <p:cBhvr>
                                        <p:cTn id="88" dur="500" fill="hold"/>
                                        <p:tgtEl>
                                          <p:spTgt spid="14375"/>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8" fill="hold" grpId="0" nodeType="clickEffect">
                                  <p:stCondLst>
                                    <p:cond delay="0"/>
                                  </p:stCondLst>
                                  <p:childTnLst>
                                    <p:set>
                                      <p:cBhvr>
                                        <p:cTn id="92" dur="1" fill="hold">
                                          <p:stCondLst>
                                            <p:cond delay="0"/>
                                          </p:stCondLst>
                                        </p:cTn>
                                        <p:tgtEl>
                                          <p:spTgt spid="14377"/>
                                        </p:tgtEl>
                                        <p:attrNameLst>
                                          <p:attrName>style.visibility</p:attrName>
                                        </p:attrNameLst>
                                      </p:cBhvr>
                                      <p:to>
                                        <p:strVal val="visible"/>
                                      </p:to>
                                    </p:set>
                                    <p:anim calcmode="lin" valueType="num">
                                      <p:cBhvr>
                                        <p:cTn id="93" dur="500" fill="hold"/>
                                        <p:tgtEl>
                                          <p:spTgt spid="14377"/>
                                        </p:tgtEl>
                                        <p:attrNameLst>
                                          <p:attrName>ppt_x</p:attrName>
                                        </p:attrNameLst>
                                      </p:cBhvr>
                                      <p:tavLst>
                                        <p:tav tm="0">
                                          <p:val>
                                            <p:strVal val="#ppt_x-#ppt_w/2"/>
                                          </p:val>
                                        </p:tav>
                                        <p:tav tm="100000">
                                          <p:val>
                                            <p:strVal val="#ppt_x"/>
                                          </p:val>
                                        </p:tav>
                                      </p:tavLst>
                                    </p:anim>
                                    <p:anim calcmode="lin" valueType="num">
                                      <p:cBhvr>
                                        <p:cTn id="94" dur="500" fill="hold"/>
                                        <p:tgtEl>
                                          <p:spTgt spid="14377"/>
                                        </p:tgtEl>
                                        <p:attrNameLst>
                                          <p:attrName>ppt_y</p:attrName>
                                        </p:attrNameLst>
                                      </p:cBhvr>
                                      <p:tavLst>
                                        <p:tav tm="0">
                                          <p:val>
                                            <p:strVal val="#ppt_y"/>
                                          </p:val>
                                        </p:tav>
                                        <p:tav tm="100000">
                                          <p:val>
                                            <p:strVal val="#ppt_y"/>
                                          </p:val>
                                        </p:tav>
                                      </p:tavLst>
                                    </p:anim>
                                    <p:anim calcmode="lin" valueType="num">
                                      <p:cBhvr>
                                        <p:cTn id="95" dur="500" fill="hold"/>
                                        <p:tgtEl>
                                          <p:spTgt spid="14377"/>
                                        </p:tgtEl>
                                        <p:attrNameLst>
                                          <p:attrName>ppt_w</p:attrName>
                                        </p:attrNameLst>
                                      </p:cBhvr>
                                      <p:tavLst>
                                        <p:tav tm="0">
                                          <p:val>
                                            <p:fltVal val="0"/>
                                          </p:val>
                                        </p:tav>
                                        <p:tav tm="100000">
                                          <p:val>
                                            <p:strVal val="#ppt_w"/>
                                          </p:val>
                                        </p:tav>
                                      </p:tavLst>
                                    </p:anim>
                                    <p:anim calcmode="lin" valueType="num">
                                      <p:cBhvr>
                                        <p:cTn id="96" dur="500" fill="hold"/>
                                        <p:tgtEl>
                                          <p:spTgt spid="14377"/>
                                        </p:tgtEl>
                                        <p:attrNameLst>
                                          <p:attrName>ppt_h</p:attrName>
                                        </p:attrNameLst>
                                      </p:cBhvr>
                                      <p:tavLst>
                                        <p:tav tm="0">
                                          <p:val>
                                            <p:strVal val="#ppt_h"/>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17" presetClass="entr" presetSubtype="1" fill="hold" grpId="0" nodeType="clickEffect">
                                  <p:stCondLst>
                                    <p:cond delay="0"/>
                                  </p:stCondLst>
                                  <p:childTnLst>
                                    <p:set>
                                      <p:cBhvr>
                                        <p:cTn id="100" dur="1" fill="hold">
                                          <p:stCondLst>
                                            <p:cond delay="0"/>
                                          </p:stCondLst>
                                        </p:cTn>
                                        <p:tgtEl>
                                          <p:spTgt spid="14342"/>
                                        </p:tgtEl>
                                        <p:attrNameLst>
                                          <p:attrName>style.visibility</p:attrName>
                                        </p:attrNameLst>
                                      </p:cBhvr>
                                      <p:to>
                                        <p:strVal val="visible"/>
                                      </p:to>
                                    </p:set>
                                    <p:anim calcmode="lin" valueType="num">
                                      <p:cBhvr>
                                        <p:cTn id="101" dur="500" fill="hold"/>
                                        <p:tgtEl>
                                          <p:spTgt spid="14342"/>
                                        </p:tgtEl>
                                        <p:attrNameLst>
                                          <p:attrName>ppt_x</p:attrName>
                                        </p:attrNameLst>
                                      </p:cBhvr>
                                      <p:tavLst>
                                        <p:tav tm="0">
                                          <p:val>
                                            <p:strVal val="#ppt_x"/>
                                          </p:val>
                                        </p:tav>
                                        <p:tav tm="100000">
                                          <p:val>
                                            <p:strVal val="#ppt_x"/>
                                          </p:val>
                                        </p:tav>
                                      </p:tavLst>
                                    </p:anim>
                                    <p:anim calcmode="lin" valueType="num">
                                      <p:cBhvr>
                                        <p:cTn id="102" dur="500" fill="hold"/>
                                        <p:tgtEl>
                                          <p:spTgt spid="14342"/>
                                        </p:tgtEl>
                                        <p:attrNameLst>
                                          <p:attrName>ppt_y</p:attrName>
                                        </p:attrNameLst>
                                      </p:cBhvr>
                                      <p:tavLst>
                                        <p:tav tm="0">
                                          <p:val>
                                            <p:strVal val="#ppt_y-#ppt_h/2"/>
                                          </p:val>
                                        </p:tav>
                                        <p:tav tm="100000">
                                          <p:val>
                                            <p:strVal val="#ppt_y"/>
                                          </p:val>
                                        </p:tav>
                                      </p:tavLst>
                                    </p:anim>
                                    <p:anim calcmode="lin" valueType="num">
                                      <p:cBhvr>
                                        <p:cTn id="103" dur="500" fill="hold"/>
                                        <p:tgtEl>
                                          <p:spTgt spid="14342"/>
                                        </p:tgtEl>
                                        <p:attrNameLst>
                                          <p:attrName>ppt_w</p:attrName>
                                        </p:attrNameLst>
                                      </p:cBhvr>
                                      <p:tavLst>
                                        <p:tav tm="0">
                                          <p:val>
                                            <p:strVal val="#ppt_w"/>
                                          </p:val>
                                        </p:tav>
                                        <p:tav tm="100000">
                                          <p:val>
                                            <p:strVal val="#ppt_w"/>
                                          </p:val>
                                        </p:tav>
                                      </p:tavLst>
                                    </p:anim>
                                    <p:anim calcmode="lin" valueType="num">
                                      <p:cBhvr>
                                        <p:cTn id="104" dur="500" fill="hold"/>
                                        <p:tgtEl>
                                          <p:spTgt spid="14342"/>
                                        </p:tgtEl>
                                        <p:attrNameLst>
                                          <p:attrName>ppt_h</p:attrName>
                                        </p:attrNameLst>
                                      </p:cBhvr>
                                      <p:tavLst>
                                        <p:tav tm="0">
                                          <p:val>
                                            <p:fltVal val="0"/>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17" presetClass="entr" presetSubtype="1" fill="hold" grpId="0" nodeType="clickEffect">
                                  <p:stCondLst>
                                    <p:cond delay="0"/>
                                  </p:stCondLst>
                                  <p:childTnLst>
                                    <p:set>
                                      <p:cBhvr>
                                        <p:cTn id="108" dur="1" fill="hold">
                                          <p:stCondLst>
                                            <p:cond delay="0"/>
                                          </p:stCondLst>
                                        </p:cTn>
                                        <p:tgtEl>
                                          <p:spTgt spid="14343"/>
                                        </p:tgtEl>
                                        <p:attrNameLst>
                                          <p:attrName>style.visibility</p:attrName>
                                        </p:attrNameLst>
                                      </p:cBhvr>
                                      <p:to>
                                        <p:strVal val="visible"/>
                                      </p:to>
                                    </p:set>
                                    <p:anim calcmode="lin" valueType="num">
                                      <p:cBhvr>
                                        <p:cTn id="109" dur="500" fill="hold"/>
                                        <p:tgtEl>
                                          <p:spTgt spid="14343"/>
                                        </p:tgtEl>
                                        <p:attrNameLst>
                                          <p:attrName>ppt_x</p:attrName>
                                        </p:attrNameLst>
                                      </p:cBhvr>
                                      <p:tavLst>
                                        <p:tav tm="0">
                                          <p:val>
                                            <p:strVal val="#ppt_x"/>
                                          </p:val>
                                        </p:tav>
                                        <p:tav tm="100000">
                                          <p:val>
                                            <p:strVal val="#ppt_x"/>
                                          </p:val>
                                        </p:tav>
                                      </p:tavLst>
                                    </p:anim>
                                    <p:anim calcmode="lin" valueType="num">
                                      <p:cBhvr>
                                        <p:cTn id="110" dur="500" fill="hold"/>
                                        <p:tgtEl>
                                          <p:spTgt spid="14343"/>
                                        </p:tgtEl>
                                        <p:attrNameLst>
                                          <p:attrName>ppt_y</p:attrName>
                                        </p:attrNameLst>
                                      </p:cBhvr>
                                      <p:tavLst>
                                        <p:tav tm="0">
                                          <p:val>
                                            <p:strVal val="#ppt_y-#ppt_h/2"/>
                                          </p:val>
                                        </p:tav>
                                        <p:tav tm="100000">
                                          <p:val>
                                            <p:strVal val="#ppt_y"/>
                                          </p:val>
                                        </p:tav>
                                      </p:tavLst>
                                    </p:anim>
                                    <p:anim calcmode="lin" valueType="num">
                                      <p:cBhvr>
                                        <p:cTn id="111" dur="500" fill="hold"/>
                                        <p:tgtEl>
                                          <p:spTgt spid="14343"/>
                                        </p:tgtEl>
                                        <p:attrNameLst>
                                          <p:attrName>ppt_w</p:attrName>
                                        </p:attrNameLst>
                                      </p:cBhvr>
                                      <p:tavLst>
                                        <p:tav tm="0">
                                          <p:val>
                                            <p:strVal val="#ppt_w"/>
                                          </p:val>
                                        </p:tav>
                                        <p:tav tm="100000">
                                          <p:val>
                                            <p:strVal val="#ppt_w"/>
                                          </p:val>
                                        </p:tav>
                                      </p:tavLst>
                                    </p:anim>
                                    <p:anim calcmode="lin" valueType="num">
                                      <p:cBhvr>
                                        <p:cTn id="112" dur="500" fill="hold"/>
                                        <p:tgtEl>
                                          <p:spTgt spid="14343"/>
                                        </p:tgtEl>
                                        <p:attrNameLst>
                                          <p:attrName>ppt_h</p:attrName>
                                        </p:attrNameLst>
                                      </p:cBhvr>
                                      <p:tavLst>
                                        <p:tav tm="0">
                                          <p:val>
                                            <p:fltVal val="0"/>
                                          </p:val>
                                        </p:tav>
                                        <p:tav tm="100000">
                                          <p:val>
                                            <p:strVal val="#ppt_h"/>
                                          </p:val>
                                        </p:tav>
                                      </p:tavLst>
                                    </p:anim>
                                  </p:childTnLst>
                                </p:cTn>
                              </p:par>
                            </p:childTnLst>
                          </p:cTn>
                        </p:par>
                      </p:childTnLst>
                    </p:cTn>
                  </p:par>
                  <p:par>
                    <p:cTn id="113" fill="hold">
                      <p:stCondLst>
                        <p:cond delay="indefinite"/>
                      </p:stCondLst>
                      <p:childTnLst>
                        <p:par>
                          <p:cTn id="114" fill="hold">
                            <p:stCondLst>
                              <p:cond delay="0"/>
                            </p:stCondLst>
                            <p:childTnLst>
                              <p:par>
                                <p:cTn id="115" presetID="17" presetClass="entr" presetSubtype="1" fill="hold" grpId="0" nodeType="clickEffect">
                                  <p:stCondLst>
                                    <p:cond delay="0"/>
                                  </p:stCondLst>
                                  <p:childTnLst>
                                    <p:set>
                                      <p:cBhvr>
                                        <p:cTn id="116" dur="1" fill="hold">
                                          <p:stCondLst>
                                            <p:cond delay="0"/>
                                          </p:stCondLst>
                                        </p:cTn>
                                        <p:tgtEl>
                                          <p:spTgt spid="14344"/>
                                        </p:tgtEl>
                                        <p:attrNameLst>
                                          <p:attrName>style.visibility</p:attrName>
                                        </p:attrNameLst>
                                      </p:cBhvr>
                                      <p:to>
                                        <p:strVal val="visible"/>
                                      </p:to>
                                    </p:set>
                                    <p:anim calcmode="lin" valueType="num">
                                      <p:cBhvr>
                                        <p:cTn id="117" dur="500" fill="hold"/>
                                        <p:tgtEl>
                                          <p:spTgt spid="14344"/>
                                        </p:tgtEl>
                                        <p:attrNameLst>
                                          <p:attrName>ppt_x</p:attrName>
                                        </p:attrNameLst>
                                      </p:cBhvr>
                                      <p:tavLst>
                                        <p:tav tm="0">
                                          <p:val>
                                            <p:strVal val="#ppt_x"/>
                                          </p:val>
                                        </p:tav>
                                        <p:tav tm="100000">
                                          <p:val>
                                            <p:strVal val="#ppt_x"/>
                                          </p:val>
                                        </p:tav>
                                      </p:tavLst>
                                    </p:anim>
                                    <p:anim calcmode="lin" valueType="num">
                                      <p:cBhvr>
                                        <p:cTn id="118" dur="500" fill="hold"/>
                                        <p:tgtEl>
                                          <p:spTgt spid="14344"/>
                                        </p:tgtEl>
                                        <p:attrNameLst>
                                          <p:attrName>ppt_y</p:attrName>
                                        </p:attrNameLst>
                                      </p:cBhvr>
                                      <p:tavLst>
                                        <p:tav tm="0">
                                          <p:val>
                                            <p:strVal val="#ppt_y-#ppt_h/2"/>
                                          </p:val>
                                        </p:tav>
                                        <p:tav tm="100000">
                                          <p:val>
                                            <p:strVal val="#ppt_y"/>
                                          </p:val>
                                        </p:tav>
                                      </p:tavLst>
                                    </p:anim>
                                    <p:anim calcmode="lin" valueType="num">
                                      <p:cBhvr>
                                        <p:cTn id="119" dur="500" fill="hold"/>
                                        <p:tgtEl>
                                          <p:spTgt spid="14344"/>
                                        </p:tgtEl>
                                        <p:attrNameLst>
                                          <p:attrName>ppt_w</p:attrName>
                                        </p:attrNameLst>
                                      </p:cBhvr>
                                      <p:tavLst>
                                        <p:tav tm="0">
                                          <p:val>
                                            <p:strVal val="#ppt_w"/>
                                          </p:val>
                                        </p:tav>
                                        <p:tav tm="100000">
                                          <p:val>
                                            <p:strVal val="#ppt_w"/>
                                          </p:val>
                                        </p:tav>
                                      </p:tavLst>
                                    </p:anim>
                                    <p:anim calcmode="lin" valueType="num">
                                      <p:cBhvr>
                                        <p:cTn id="120" dur="500" fill="hold"/>
                                        <p:tgtEl>
                                          <p:spTgt spid="14344"/>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1" fill="hold" grpId="0" nodeType="clickEffect">
                                  <p:stCondLst>
                                    <p:cond delay="0"/>
                                  </p:stCondLst>
                                  <p:childTnLst>
                                    <p:set>
                                      <p:cBhvr>
                                        <p:cTn id="124" dur="1" fill="hold">
                                          <p:stCondLst>
                                            <p:cond delay="0"/>
                                          </p:stCondLst>
                                        </p:cTn>
                                        <p:tgtEl>
                                          <p:spTgt spid="14345"/>
                                        </p:tgtEl>
                                        <p:attrNameLst>
                                          <p:attrName>style.visibility</p:attrName>
                                        </p:attrNameLst>
                                      </p:cBhvr>
                                      <p:to>
                                        <p:strVal val="visible"/>
                                      </p:to>
                                    </p:set>
                                    <p:anim calcmode="lin" valueType="num">
                                      <p:cBhvr>
                                        <p:cTn id="125" dur="500" fill="hold"/>
                                        <p:tgtEl>
                                          <p:spTgt spid="14345"/>
                                        </p:tgtEl>
                                        <p:attrNameLst>
                                          <p:attrName>ppt_x</p:attrName>
                                        </p:attrNameLst>
                                      </p:cBhvr>
                                      <p:tavLst>
                                        <p:tav tm="0">
                                          <p:val>
                                            <p:strVal val="#ppt_x"/>
                                          </p:val>
                                        </p:tav>
                                        <p:tav tm="100000">
                                          <p:val>
                                            <p:strVal val="#ppt_x"/>
                                          </p:val>
                                        </p:tav>
                                      </p:tavLst>
                                    </p:anim>
                                    <p:anim calcmode="lin" valueType="num">
                                      <p:cBhvr>
                                        <p:cTn id="126" dur="500" fill="hold"/>
                                        <p:tgtEl>
                                          <p:spTgt spid="14345"/>
                                        </p:tgtEl>
                                        <p:attrNameLst>
                                          <p:attrName>ppt_y</p:attrName>
                                        </p:attrNameLst>
                                      </p:cBhvr>
                                      <p:tavLst>
                                        <p:tav tm="0">
                                          <p:val>
                                            <p:strVal val="#ppt_y-#ppt_h/2"/>
                                          </p:val>
                                        </p:tav>
                                        <p:tav tm="100000">
                                          <p:val>
                                            <p:strVal val="#ppt_y"/>
                                          </p:val>
                                        </p:tav>
                                      </p:tavLst>
                                    </p:anim>
                                    <p:anim calcmode="lin" valueType="num">
                                      <p:cBhvr>
                                        <p:cTn id="127" dur="500" fill="hold"/>
                                        <p:tgtEl>
                                          <p:spTgt spid="14345"/>
                                        </p:tgtEl>
                                        <p:attrNameLst>
                                          <p:attrName>ppt_w</p:attrName>
                                        </p:attrNameLst>
                                      </p:cBhvr>
                                      <p:tavLst>
                                        <p:tav tm="0">
                                          <p:val>
                                            <p:strVal val="#ppt_w"/>
                                          </p:val>
                                        </p:tav>
                                        <p:tav tm="100000">
                                          <p:val>
                                            <p:strVal val="#ppt_w"/>
                                          </p:val>
                                        </p:tav>
                                      </p:tavLst>
                                    </p:anim>
                                    <p:anim calcmode="lin" valueType="num">
                                      <p:cBhvr>
                                        <p:cTn id="128" dur="500" fill="hold"/>
                                        <p:tgtEl>
                                          <p:spTgt spid="14345"/>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17" presetClass="entr" presetSubtype="2" fill="hold" nodeType="clickEffect">
                                  <p:stCondLst>
                                    <p:cond delay="0"/>
                                  </p:stCondLst>
                                  <p:childTnLst>
                                    <p:set>
                                      <p:cBhvr>
                                        <p:cTn id="132" dur="1" fill="hold">
                                          <p:stCondLst>
                                            <p:cond delay="0"/>
                                          </p:stCondLst>
                                        </p:cTn>
                                        <p:tgtEl>
                                          <p:spTgt spid="2"/>
                                        </p:tgtEl>
                                        <p:attrNameLst>
                                          <p:attrName>style.visibility</p:attrName>
                                        </p:attrNameLst>
                                      </p:cBhvr>
                                      <p:to>
                                        <p:strVal val="visible"/>
                                      </p:to>
                                    </p:set>
                                    <p:anim calcmode="lin" valueType="num">
                                      <p:cBhvr>
                                        <p:cTn id="133" dur="500" fill="hold"/>
                                        <p:tgtEl>
                                          <p:spTgt spid="2"/>
                                        </p:tgtEl>
                                        <p:attrNameLst>
                                          <p:attrName>ppt_x</p:attrName>
                                        </p:attrNameLst>
                                      </p:cBhvr>
                                      <p:tavLst>
                                        <p:tav tm="0">
                                          <p:val>
                                            <p:strVal val="#ppt_x+#ppt_w/2"/>
                                          </p:val>
                                        </p:tav>
                                        <p:tav tm="100000">
                                          <p:val>
                                            <p:strVal val="#ppt_x"/>
                                          </p:val>
                                        </p:tav>
                                      </p:tavLst>
                                    </p:anim>
                                    <p:anim calcmode="lin" valueType="num">
                                      <p:cBhvr>
                                        <p:cTn id="134" dur="500" fill="hold"/>
                                        <p:tgtEl>
                                          <p:spTgt spid="2"/>
                                        </p:tgtEl>
                                        <p:attrNameLst>
                                          <p:attrName>ppt_y</p:attrName>
                                        </p:attrNameLst>
                                      </p:cBhvr>
                                      <p:tavLst>
                                        <p:tav tm="0">
                                          <p:val>
                                            <p:strVal val="#ppt_y"/>
                                          </p:val>
                                        </p:tav>
                                        <p:tav tm="100000">
                                          <p:val>
                                            <p:strVal val="#ppt_y"/>
                                          </p:val>
                                        </p:tav>
                                      </p:tavLst>
                                    </p:anim>
                                    <p:anim calcmode="lin" valueType="num">
                                      <p:cBhvr>
                                        <p:cTn id="135" dur="500" fill="hold"/>
                                        <p:tgtEl>
                                          <p:spTgt spid="2"/>
                                        </p:tgtEl>
                                        <p:attrNameLst>
                                          <p:attrName>ppt_w</p:attrName>
                                        </p:attrNameLst>
                                      </p:cBhvr>
                                      <p:tavLst>
                                        <p:tav tm="0">
                                          <p:val>
                                            <p:fltVal val="0"/>
                                          </p:val>
                                        </p:tav>
                                        <p:tav tm="100000">
                                          <p:val>
                                            <p:strVal val="#ppt_w"/>
                                          </p:val>
                                        </p:tav>
                                      </p:tavLst>
                                    </p:anim>
                                    <p:anim calcmode="lin" valueType="num">
                                      <p:cBhvr>
                                        <p:cTn id="136"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17" presetClass="entr" presetSubtype="10" fill="hold" grpId="0" nodeType="clickEffect">
                                  <p:stCondLst>
                                    <p:cond delay="0"/>
                                  </p:stCondLst>
                                  <p:childTnLst>
                                    <p:set>
                                      <p:cBhvr>
                                        <p:cTn id="140" dur="1" fill="hold">
                                          <p:stCondLst>
                                            <p:cond delay="0"/>
                                          </p:stCondLst>
                                        </p:cTn>
                                        <p:tgtEl>
                                          <p:spTgt spid="14354"/>
                                        </p:tgtEl>
                                        <p:attrNameLst>
                                          <p:attrName>style.visibility</p:attrName>
                                        </p:attrNameLst>
                                      </p:cBhvr>
                                      <p:to>
                                        <p:strVal val="visible"/>
                                      </p:to>
                                    </p:set>
                                    <p:anim calcmode="lin" valueType="num">
                                      <p:cBhvr>
                                        <p:cTn id="141" dur="500" fill="hold"/>
                                        <p:tgtEl>
                                          <p:spTgt spid="14354"/>
                                        </p:tgtEl>
                                        <p:attrNameLst>
                                          <p:attrName>ppt_w</p:attrName>
                                        </p:attrNameLst>
                                      </p:cBhvr>
                                      <p:tavLst>
                                        <p:tav tm="0">
                                          <p:val>
                                            <p:fltVal val="0"/>
                                          </p:val>
                                        </p:tav>
                                        <p:tav tm="100000">
                                          <p:val>
                                            <p:strVal val="#ppt_w"/>
                                          </p:val>
                                        </p:tav>
                                      </p:tavLst>
                                    </p:anim>
                                    <p:anim calcmode="lin" valueType="num">
                                      <p:cBhvr>
                                        <p:cTn id="142" dur="500" fill="hold"/>
                                        <p:tgtEl>
                                          <p:spTgt spid="14354"/>
                                        </p:tgtEl>
                                        <p:attrNameLst>
                                          <p:attrName>ppt_h</p:attrName>
                                        </p:attrNameLst>
                                      </p:cBhvr>
                                      <p:tavLst>
                                        <p:tav tm="0">
                                          <p:val>
                                            <p:strVal val="#ppt_h"/>
                                          </p:val>
                                        </p:tav>
                                        <p:tav tm="100000">
                                          <p:val>
                                            <p:strVal val="#ppt_h"/>
                                          </p:val>
                                        </p:tav>
                                      </p:tavLst>
                                    </p:anim>
                                  </p:childTnLst>
                                </p:cTn>
                              </p:par>
                            </p:childTnLst>
                          </p:cTn>
                        </p:par>
                      </p:childTnLst>
                    </p:cTn>
                  </p:par>
                  <p:par>
                    <p:cTn id="143" fill="hold">
                      <p:stCondLst>
                        <p:cond delay="indefinite"/>
                      </p:stCondLst>
                      <p:childTnLst>
                        <p:par>
                          <p:cTn id="144" fill="hold">
                            <p:stCondLst>
                              <p:cond delay="0"/>
                            </p:stCondLst>
                            <p:childTnLst>
                              <p:par>
                                <p:cTn id="145" presetID="17" presetClass="entr" presetSubtype="10" fill="hold" grpId="0" nodeType="clickEffect">
                                  <p:stCondLst>
                                    <p:cond delay="0"/>
                                  </p:stCondLst>
                                  <p:childTnLst>
                                    <p:set>
                                      <p:cBhvr>
                                        <p:cTn id="146" dur="1" fill="hold">
                                          <p:stCondLst>
                                            <p:cond delay="0"/>
                                          </p:stCondLst>
                                        </p:cTn>
                                        <p:tgtEl>
                                          <p:spTgt spid="14355"/>
                                        </p:tgtEl>
                                        <p:attrNameLst>
                                          <p:attrName>style.visibility</p:attrName>
                                        </p:attrNameLst>
                                      </p:cBhvr>
                                      <p:to>
                                        <p:strVal val="visible"/>
                                      </p:to>
                                    </p:set>
                                    <p:anim calcmode="lin" valueType="num">
                                      <p:cBhvr>
                                        <p:cTn id="147" dur="500" fill="hold"/>
                                        <p:tgtEl>
                                          <p:spTgt spid="14355"/>
                                        </p:tgtEl>
                                        <p:attrNameLst>
                                          <p:attrName>ppt_w</p:attrName>
                                        </p:attrNameLst>
                                      </p:cBhvr>
                                      <p:tavLst>
                                        <p:tav tm="0">
                                          <p:val>
                                            <p:fltVal val="0"/>
                                          </p:val>
                                        </p:tav>
                                        <p:tav tm="100000">
                                          <p:val>
                                            <p:strVal val="#ppt_w"/>
                                          </p:val>
                                        </p:tav>
                                      </p:tavLst>
                                    </p:anim>
                                    <p:anim calcmode="lin" valueType="num">
                                      <p:cBhvr>
                                        <p:cTn id="148" dur="500" fill="hold"/>
                                        <p:tgtEl>
                                          <p:spTgt spid="14355"/>
                                        </p:tgtEl>
                                        <p:attrNameLst>
                                          <p:attrName>ppt_h</p:attrName>
                                        </p:attrNameLst>
                                      </p:cBhvr>
                                      <p:tavLst>
                                        <p:tav tm="0">
                                          <p:val>
                                            <p:strVal val="#ppt_h"/>
                                          </p:val>
                                        </p:tav>
                                        <p:tav tm="100000">
                                          <p:val>
                                            <p:strVal val="#ppt_h"/>
                                          </p:val>
                                        </p:tav>
                                      </p:tavLst>
                                    </p:anim>
                                  </p:childTnLst>
                                </p:cTn>
                              </p:par>
                            </p:childTnLst>
                          </p:cTn>
                        </p:par>
                      </p:childTnLst>
                    </p:cTn>
                  </p:par>
                  <p:par>
                    <p:cTn id="149" fill="hold">
                      <p:stCondLst>
                        <p:cond delay="indefinite"/>
                      </p:stCondLst>
                      <p:childTnLst>
                        <p:par>
                          <p:cTn id="150" fill="hold">
                            <p:stCondLst>
                              <p:cond delay="0"/>
                            </p:stCondLst>
                            <p:childTnLst>
                              <p:par>
                                <p:cTn id="151" presetID="17" presetClass="entr" presetSubtype="10" fill="hold" grpId="0" nodeType="clickEffect">
                                  <p:stCondLst>
                                    <p:cond delay="0"/>
                                  </p:stCondLst>
                                  <p:childTnLst>
                                    <p:set>
                                      <p:cBhvr>
                                        <p:cTn id="152" dur="1" fill="hold">
                                          <p:stCondLst>
                                            <p:cond delay="0"/>
                                          </p:stCondLst>
                                        </p:cTn>
                                        <p:tgtEl>
                                          <p:spTgt spid="14356"/>
                                        </p:tgtEl>
                                        <p:attrNameLst>
                                          <p:attrName>style.visibility</p:attrName>
                                        </p:attrNameLst>
                                      </p:cBhvr>
                                      <p:to>
                                        <p:strVal val="visible"/>
                                      </p:to>
                                    </p:set>
                                    <p:anim calcmode="lin" valueType="num">
                                      <p:cBhvr>
                                        <p:cTn id="153" dur="500" fill="hold"/>
                                        <p:tgtEl>
                                          <p:spTgt spid="14356"/>
                                        </p:tgtEl>
                                        <p:attrNameLst>
                                          <p:attrName>ppt_w</p:attrName>
                                        </p:attrNameLst>
                                      </p:cBhvr>
                                      <p:tavLst>
                                        <p:tav tm="0">
                                          <p:val>
                                            <p:fltVal val="0"/>
                                          </p:val>
                                        </p:tav>
                                        <p:tav tm="100000">
                                          <p:val>
                                            <p:strVal val="#ppt_w"/>
                                          </p:val>
                                        </p:tav>
                                      </p:tavLst>
                                    </p:anim>
                                    <p:anim calcmode="lin" valueType="num">
                                      <p:cBhvr>
                                        <p:cTn id="154" dur="500" fill="hold"/>
                                        <p:tgtEl>
                                          <p:spTgt spid="14356"/>
                                        </p:tgtEl>
                                        <p:attrNameLst>
                                          <p:attrName>ppt_h</p:attrName>
                                        </p:attrNameLst>
                                      </p:cBhvr>
                                      <p:tavLst>
                                        <p:tav tm="0">
                                          <p:val>
                                            <p:strVal val="#ppt_h"/>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17" presetClass="entr" presetSubtype="10" fill="hold" grpId="0" nodeType="clickEffect">
                                  <p:stCondLst>
                                    <p:cond delay="0"/>
                                  </p:stCondLst>
                                  <p:childTnLst>
                                    <p:set>
                                      <p:cBhvr>
                                        <p:cTn id="158" dur="1" fill="hold">
                                          <p:stCondLst>
                                            <p:cond delay="0"/>
                                          </p:stCondLst>
                                        </p:cTn>
                                        <p:tgtEl>
                                          <p:spTgt spid="14357"/>
                                        </p:tgtEl>
                                        <p:attrNameLst>
                                          <p:attrName>style.visibility</p:attrName>
                                        </p:attrNameLst>
                                      </p:cBhvr>
                                      <p:to>
                                        <p:strVal val="visible"/>
                                      </p:to>
                                    </p:set>
                                    <p:anim calcmode="lin" valueType="num">
                                      <p:cBhvr>
                                        <p:cTn id="159" dur="500" fill="hold"/>
                                        <p:tgtEl>
                                          <p:spTgt spid="14357"/>
                                        </p:tgtEl>
                                        <p:attrNameLst>
                                          <p:attrName>ppt_w</p:attrName>
                                        </p:attrNameLst>
                                      </p:cBhvr>
                                      <p:tavLst>
                                        <p:tav tm="0">
                                          <p:val>
                                            <p:fltVal val="0"/>
                                          </p:val>
                                        </p:tav>
                                        <p:tav tm="100000">
                                          <p:val>
                                            <p:strVal val="#ppt_w"/>
                                          </p:val>
                                        </p:tav>
                                      </p:tavLst>
                                    </p:anim>
                                    <p:anim calcmode="lin" valueType="num">
                                      <p:cBhvr>
                                        <p:cTn id="160" dur="500" fill="hold"/>
                                        <p:tgtEl>
                                          <p:spTgt spid="14357"/>
                                        </p:tgtEl>
                                        <p:attrNameLst>
                                          <p:attrName>ppt_h</p:attrName>
                                        </p:attrNameLst>
                                      </p:cBhvr>
                                      <p:tavLst>
                                        <p:tav tm="0">
                                          <p:val>
                                            <p:strVal val="#ppt_h"/>
                                          </p:val>
                                        </p:tav>
                                        <p:tav tm="100000">
                                          <p:val>
                                            <p:strVal val="#ppt_h"/>
                                          </p:val>
                                        </p:tav>
                                      </p:tavLst>
                                    </p:anim>
                                  </p:childTnLst>
                                </p:cTn>
                              </p:par>
                            </p:childTnLst>
                          </p:cTn>
                        </p:par>
                      </p:childTnLst>
                    </p:cTn>
                  </p:par>
                  <p:par>
                    <p:cTn id="161" fill="hold">
                      <p:stCondLst>
                        <p:cond delay="indefinite"/>
                      </p:stCondLst>
                      <p:childTnLst>
                        <p:par>
                          <p:cTn id="162" fill="hold">
                            <p:stCondLst>
                              <p:cond delay="0"/>
                            </p:stCondLst>
                            <p:childTnLst>
                              <p:par>
                                <p:cTn id="163" presetID="17" presetClass="entr" presetSubtype="10" fill="hold" grpId="0" nodeType="clickEffect">
                                  <p:stCondLst>
                                    <p:cond delay="0"/>
                                  </p:stCondLst>
                                  <p:childTnLst>
                                    <p:set>
                                      <p:cBhvr>
                                        <p:cTn id="164" dur="1" fill="hold">
                                          <p:stCondLst>
                                            <p:cond delay="0"/>
                                          </p:stCondLst>
                                        </p:cTn>
                                        <p:tgtEl>
                                          <p:spTgt spid="14358"/>
                                        </p:tgtEl>
                                        <p:attrNameLst>
                                          <p:attrName>style.visibility</p:attrName>
                                        </p:attrNameLst>
                                      </p:cBhvr>
                                      <p:to>
                                        <p:strVal val="visible"/>
                                      </p:to>
                                    </p:set>
                                    <p:anim calcmode="lin" valueType="num">
                                      <p:cBhvr>
                                        <p:cTn id="165" dur="500" fill="hold"/>
                                        <p:tgtEl>
                                          <p:spTgt spid="14358"/>
                                        </p:tgtEl>
                                        <p:attrNameLst>
                                          <p:attrName>ppt_w</p:attrName>
                                        </p:attrNameLst>
                                      </p:cBhvr>
                                      <p:tavLst>
                                        <p:tav tm="0">
                                          <p:val>
                                            <p:fltVal val="0"/>
                                          </p:val>
                                        </p:tav>
                                        <p:tav tm="100000">
                                          <p:val>
                                            <p:strVal val="#ppt_w"/>
                                          </p:val>
                                        </p:tav>
                                      </p:tavLst>
                                    </p:anim>
                                    <p:anim calcmode="lin" valueType="num">
                                      <p:cBhvr>
                                        <p:cTn id="166" dur="500" fill="hold"/>
                                        <p:tgtEl>
                                          <p:spTgt spid="14358"/>
                                        </p:tgtEl>
                                        <p:attrNameLst>
                                          <p:attrName>ppt_h</p:attrName>
                                        </p:attrNameLst>
                                      </p:cBhvr>
                                      <p:tavLst>
                                        <p:tav tm="0">
                                          <p:val>
                                            <p:strVal val="#ppt_h"/>
                                          </p:val>
                                        </p:tav>
                                        <p:tav tm="100000">
                                          <p:val>
                                            <p:strVal val="#ppt_h"/>
                                          </p:val>
                                        </p:tav>
                                      </p:tavLst>
                                    </p:anim>
                                  </p:childTnLst>
                                </p:cTn>
                              </p:par>
                            </p:childTnLst>
                          </p:cTn>
                        </p:par>
                      </p:childTnLst>
                    </p:cTn>
                  </p:par>
                  <p:par>
                    <p:cTn id="167" fill="hold">
                      <p:stCondLst>
                        <p:cond delay="indefinite"/>
                      </p:stCondLst>
                      <p:childTnLst>
                        <p:par>
                          <p:cTn id="168" fill="hold">
                            <p:stCondLst>
                              <p:cond delay="0"/>
                            </p:stCondLst>
                            <p:childTnLst>
                              <p:par>
                                <p:cTn id="169" presetID="17" presetClass="entr" presetSubtype="10" fill="hold" grpId="0" nodeType="clickEffect">
                                  <p:stCondLst>
                                    <p:cond delay="0"/>
                                  </p:stCondLst>
                                  <p:childTnLst>
                                    <p:set>
                                      <p:cBhvr>
                                        <p:cTn id="170" dur="1" fill="hold">
                                          <p:stCondLst>
                                            <p:cond delay="0"/>
                                          </p:stCondLst>
                                        </p:cTn>
                                        <p:tgtEl>
                                          <p:spTgt spid="14359"/>
                                        </p:tgtEl>
                                        <p:attrNameLst>
                                          <p:attrName>style.visibility</p:attrName>
                                        </p:attrNameLst>
                                      </p:cBhvr>
                                      <p:to>
                                        <p:strVal val="visible"/>
                                      </p:to>
                                    </p:set>
                                    <p:anim calcmode="lin" valueType="num">
                                      <p:cBhvr>
                                        <p:cTn id="171" dur="500" fill="hold"/>
                                        <p:tgtEl>
                                          <p:spTgt spid="14359"/>
                                        </p:tgtEl>
                                        <p:attrNameLst>
                                          <p:attrName>ppt_w</p:attrName>
                                        </p:attrNameLst>
                                      </p:cBhvr>
                                      <p:tavLst>
                                        <p:tav tm="0">
                                          <p:val>
                                            <p:fltVal val="0"/>
                                          </p:val>
                                        </p:tav>
                                        <p:tav tm="100000">
                                          <p:val>
                                            <p:strVal val="#ppt_w"/>
                                          </p:val>
                                        </p:tav>
                                      </p:tavLst>
                                    </p:anim>
                                    <p:anim calcmode="lin" valueType="num">
                                      <p:cBhvr>
                                        <p:cTn id="172" dur="500" fill="hold"/>
                                        <p:tgtEl>
                                          <p:spTgt spid="14359"/>
                                        </p:tgtEl>
                                        <p:attrNameLst>
                                          <p:attrName>ppt_h</p:attrName>
                                        </p:attrNameLst>
                                      </p:cBhvr>
                                      <p:tavLst>
                                        <p:tav tm="0">
                                          <p:val>
                                            <p:strVal val="#ppt_h"/>
                                          </p:val>
                                        </p:tav>
                                        <p:tav tm="100000">
                                          <p:val>
                                            <p:strVal val="#ppt_h"/>
                                          </p:val>
                                        </p:tav>
                                      </p:tavLst>
                                    </p:anim>
                                  </p:childTnLst>
                                </p:cTn>
                              </p:par>
                            </p:childTnLst>
                          </p:cTn>
                        </p:par>
                      </p:childTnLst>
                    </p:cTn>
                  </p:par>
                  <p:par>
                    <p:cTn id="173" fill="hold">
                      <p:stCondLst>
                        <p:cond delay="indefinite"/>
                      </p:stCondLst>
                      <p:childTnLst>
                        <p:par>
                          <p:cTn id="174" fill="hold">
                            <p:stCondLst>
                              <p:cond delay="0"/>
                            </p:stCondLst>
                            <p:childTnLst>
                              <p:par>
                                <p:cTn id="175" presetID="17" presetClass="entr" presetSubtype="10" fill="hold" grpId="0" nodeType="clickEffect">
                                  <p:stCondLst>
                                    <p:cond delay="0"/>
                                  </p:stCondLst>
                                  <p:childTnLst>
                                    <p:set>
                                      <p:cBhvr>
                                        <p:cTn id="176" dur="1" fill="hold">
                                          <p:stCondLst>
                                            <p:cond delay="0"/>
                                          </p:stCondLst>
                                        </p:cTn>
                                        <p:tgtEl>
                                          <p:spTgt spid="14360"/>
                                        </p:tgtEl>
                                        <p:attrNameLst>
                                          <p:attrName>style.visibility</p:attrName>
                                        </p:attrNameLst>
                                      </p:cBhvr>
                                      <p:to>
                                        <p:strVal val="visible"/>
                                      </p:to>
                                    </p:set>
                                    <p:anim calcmode="lin" valueType="num">
                                      <p:cBhvr>
                                        <p:cTn id="177" dur="500" fill="hold"/>
                                        <p:tgtEl>
                                          <p:spTgt spid="14360"/>
                                        </p:tgtEl>
                                        <p:attrNameLst>
                                          <p:attrName>ppt_w</p:attrName>
                                        </p:attrNameLst>
                                      </p:cBhvr>
                                      <p:tavLst>
                                        <p:tav tm="0">
                                          <p:val>
                                            <p:fltVal val="0"/>
                                          </p:val>
                                        </p:tav>
                                        <p:tav tm="100000">
                                          <p:val>
                                            <p:strVal val="#ppt_w"/>
                                          </p:val>
                                        </p:tav>
                                      </p:tavLst>
                                    </p:anim>
                                    <p:anim calcmode="lin" valueType="num">
                                      <p:cBhvr>
                                        <p:cTn id="178" dur="500" fill="hold"/>
                                        <p:tgtEl>
                                          <p:spTgt spid="14360"/>
                                        </p:tgtEl>
                                        <p:attrNameLst>
                                          <p:attrName>ppt_h</p:attrName>
                                        </p:attrNameLst>
                                      </p:cBhvr>
                                      <p:tavLst>
                                        <p:tav tm="0">
                                          <p:val>
                                            <p:strVal val="#ppt_h"/>
                                          </p:val>
                                        </p:tav>
                                        <p:tav tm="100000">
                                          <p:val>
                                            <p:strVal val="#ppt_h"/>
                                          </p:val>
                                        </p:tav>
                                      </p:tavLst>
                                    </p:anim>
                                  </p:childTnLst>
                                </p:cTn>
                              </p:par>
                            </p:childTnLst>
                          </p:cTn>
                        </p:par>
                      </p:childTnLst>
                    </p:cTn>
                  </p:par>
                  <p:par>
                    <p:cTn id="179" fill="hold">
                      <p:stCondLst>
                        <p:cond delay="indefinite"/>
                      </p:stCondLst>
                      <p:childTnLst>
                        <p:par>
                          <p:cTn id="180" fill="hold">
                            <p:stCondLst>
                              <p:cond delay="0"/>
                            </p:stCondLst>
                            <p:childTnLst>
                              <p:par>
                                <p:cTn id="181" presetID="17" presetClass="entr" presetSubtype="10" fill="hold" grpId="0" nodeType="clickEffect">
                                  <p:stCondLst>
                                    <p:cond delay="0"/>
                                  </p:stCondLst>
                                  <p:childTnLst>
                                    <p:set>
                                      <p:cBhvr>
                                        <p:cTn id="182" dur="1" fill="hold">
                                          <p:stCondLst>
                                            <p:cond delay="0"/>
                                          </p:stCondLst>
                                        </p:cTn>
                                        <p:tgtEl>
                                          <p:spTgt spid="14361"/>
                                        </p:tgtEl>
                                        <p:attrNameLst>
                                          <p:attrName>style.visibility</p:attrName>
                                        </p:attrNameLst>
                                      </p:cBhvr>
                                      <p:to>
                                        <p:strVal val="visible"/>
                                      </p:to>
                                    </p:set>
                                    <p:anim calcmode="lin" valueType="num">
                                      <p:cBhvr>
                                        <p:cTn id="183" dur="500" fill="hold"/>
                                        <p:tgtEl>
                                          <p:spTgt spid="14361"/>
                                        </p:tgtEl>
                                        <p:attrNameLst>
                                          <p:attrName>ppt_w</p:attrName>
                                        </p:attrNameLst>
                                      </p:cBhvr>
                                      <p:tavLst>
                                        <p:tav tm="0">
                                          <p:val>
                                            <p:fltVal val="0"/>
                                          </p:val>
                                        </p:tav>
                                        <p:tav tm="100000">
                                          <p:val>
                                            <p:strVal val="#ppt_w"/>
                                          </p:val>
                                        </p:tav>
                                      </p:tavLst>
                                    </p:anim>
                                    <p:anim calcmode="lin" valueType="num">
                                      <p:cBhvr>
                                        <p:cTn id="184" dur="500" fill="hold"/>
                                        <p:tgtEl>
                                          <p:spTgt spid="14361"/>
                                        </p:tgtEl>
                                        <p:attrNameLst>
                                          <p:attrName>ppt_h</p:attrName>
                                        </p:attrNameLst>
                                      </p:cBhvr>
                                      <p:tavLst>
                                        <p:tav tm="0">
                                          <p:val>
                                            <p:strVal val="#ppt_h"/>
                                          </p:val>
                                        </p:tav>
                                        <p:tav tm="100000">
                                          <p:val>
                                            <p:strVal val="#ppt_h"/>
                                          </p:val>
                                        </p:tav>
                                      </p:tavLst>
                                    </p:anim>
                                  </p:childTnLst>
                                </p:cTn>
                              </p:par>
                            </p:childTnLst>
                          </p:cTn>
                        </p:par>
                      </p:childTnLst>
                    </p:cTn>
                  </p:par>
                  <p:par>
                    <p:cTn id="185" fill="hold">
                      <p:stCondLst>
                        <p:cond delay="indefinite"/>
                      </p:stCondLst>
                      <p:childTnLst>
                        <p:par>
                          <p:cTn id="186" fill="hold">
                            <p:stCondLst>
                              <p:cond delay="0"/>
                            </p:stCondLst>
                            <p:childTnLst>
                              <p:par>
                                <p:cTn id="187" presetID="17" presetClass="entr" presetSubtype="10" fill="hold" grpId="0" nodeType="clickEffect">
                                  <p:stCondLst>
                                    <p:cond delay="0"/>
                                  </p:stCondLst>
                                  <p:childTnLst>
                                    <p:set>
                                      <p:cBhvr>
                                        <p:cTn id="188" dur="1" fill="hold">
                                          <p:stCondLst>
                                            <p:cond delay="0"/>
                                          </p:stCondLst>
                                        </p:cTn>
                                        <p:tgtEl>
                                          <p:spTgt spid="14362"/>
                                        </p:tgtEl>
                                        <p:attrNameLst>
                                          <p:attrName>style.visibility</p:attrName>
                                        </p:attrNameLst>
                                      </p:cBhvr>
                                      <p:to>
                                        <p:strVal val="visible"/>
                                      </p:to>
                                    </p:set>
                                    <p:anim calcmode="lin" valueType="num">
                                      <p:cBhvr>
                                        <p:cTn id="189" dur="500" fill="hold"/>
                                        <p:tgtEl>
                                          <p:spTgt spid="14362"/>
                                        </p:tgtEl>
                                        <p:attrNameLst>
                                          <p:attrName>ppt_w</p:attrName>
                                        </p:attrNameLst>
                                      </p:cBhvr>
                                      <p:tavLst>
                                        <p:tav tm="0">
                                          <p:val>
                                            <p:fltVal val="0"/>
                                          </p:val>
                                        </p:tav>
                                        <p:tav tm="100000">
                                          <p:val>
                                            <p:strVal val="#ppt_w"/>
                                          </p:val>
                                        </p:tav>
                                      </p:tavLst>
                                    </p:anim>
                                    <p:anim calcmode="lin" valueType="num">
                                      <p:cBhvr>
                                        <p:cTn id="190" dur="500" fill="hold"/>
                                        <p:tgtEl>
                                          <p:spTgt spid="14362"/>
                                        </p:tgtEl>
                                        <p:attrNameLst>
                                          <p:attrName>ppt_h</p:attrName>
                                        </p:attrNameLst>
                                      </p:cBhvr>
                                      <p:tavLst>
                                        <p:tav tm="0">
                                          <p:val>
                                            <p:strVal val="#ppt_h"/>
                                          </p:val>
                                        </p:tav>
                                        <p:tav tm="100000">
                                          <p:val>
                                            <p:strVal val="#ppt_h"/>
                                          </p:val>
                                        </p:tav>
                                      </p:tavLst>
                                    </p:anim>
                                  </p:childTnLst>
                                </p:cTn>
                              </p:par>
                            </p:childTnLst>
                          </p:cTn>
                        </p:par>
                      </p:childTnLst>
                    </p:cTn>
                  </p:par>
                  <p:par>
                    <p:cTn id="191" fill="hold">
                      <p:stCondLst>
                        <p:cond delay="indefinite"/>
                      </p:stCondLst>
                      <p:childTnLst>
                        <p:par>
                          <p:cTn id="192" fill="hold">
                            <p:stCondLst>
                              <p:cond delay="0"/>
                            </p:stCondLst>
                            <p:childTnLst>
                              <p:par>
                                <p:cTn id="193" presetID="17" presetClass="entr" presetSubtype="10" fill="hold" grpId="0" nodeType="clickEffect">
                                  <p:stCondLst>
                                    <p:cond delay="0"/>
                                  </p:stCondLst>
                                  <p:childTnLst>
                                    <p:set>
                                      <p:cBhvr>
                                        <p:cTn id="194" dur="1" fill="hold">
                                          <p:stCondLst>
                                            <p:cond delay="0"/>
                                          </p:stCondLst>
                                        </p:cTn>
                                        <p:tgtEl>
                                          <p:spTgt spid="14363"/>
                                        </p:tgtEl>
                                        <p:attrNameLst>
                                          <p:attrName>style.visibility</p:attrName>
                                        </p:attrNameLst>
                                      </p:cBhvr>
                                      <p:to>
                                        <p:strVal val="visible"/>
                                      </p:to>
                                    </p:set>
                                    <p:anim calcmode="lin" valueType="num">
                                      <p:cBhvr>
                                        <p:cTn id="195" dur="500" fill="hold"/>
                                        <p:tgtEl>
                                          <p:spTgt spid="14363"/>
                                        </p:tgtEl>
                                        <p:attrNameLst>
                                          <p:attrName>ppt_w</p:attrName>
                                        </p:attrNameLst>
                                      </p:cBhvr>
                                      <p:tavLst>
                                        <p:tav tm="0">
                                          <p:val>
                                            <p:fltVal val="0"/>
                                          </p:val>
                                        </p:tav>
                                        <p:tav tm="100000">
                                          <p:val>
                                            <p:strVal val="#ppt_w"/>
                                          </p:val>
                                        </p:tav>
                                      </p:tavLst>
                                    </p:anim>
                                    <p:anim calcmode="lin" valueType="num">
                                      <p:cBhvr>
                                        <p:cTn id="196" dur="500" fill="hold"/>
                                        <p:tgtEl>
                                          <p:spTgt spid="14363"/>
                                        </p:tgtEl>
                                        <p:attrNameLst>
                                          <p:attrName>ppt_h</p:attrName>
                                        </p:attrNameLst>
                                      </p:cBhvr>
                                      <p:tavLst>
                                        <p:tav tm="0">
                                          <p:val>
                                            <p:strVal val="#ppt_h"/>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17" presetClass="entr" presetSubtype="10" fill="hold" grpId="0" nodeType="clickEffect">
                                  <p:stCondLst>
                                    <p:cond delay="0"/>
                                  </p:stCondLst>
                                  <p:childTnLst>
                                    <p:set>
                                      <p:cBhvr>
                                        <p:cTn id="200" dur="1" fill="hold">
                                          <p:stCondLst>
                                            <p:cond delay="0"/>
                                          </p:stCondLst>
                                        </p:cTn>
                                        <p:tgtEl>
                                          <p:spTgt spid="14364"/>
                                        </p:tgtEl>
                                        <p:attrNameLst>
                                          <p:attrName>style.visibility</p:attrName>
                                        </p:attrNameLst>
                                      </p:cBhvr>
                                      <p:to>
                                        <p:strVal val="visible"/>
                                      </p:to>
                                    </p:set>
                                    <p:anim calcmode="lin" valueType="num">
                                      <p:cBhvr>
                                        <p:cTn id="201" dur="500" fill="hold"/>
                                        <p:tgtEl>
                                          <p:spTgt spid="14364"/>
                                        </p:tgtEl>
                                        <p:attrNameLst>
                                          <p:attrName>ppt_w</p:attrName>
                                        </p:attrNameLst>
                                      </p:cBhvr>
                                      <p:tavLst>
                                        <p:tav tm="0">
                                          <p:val>
                                            <p:fltVal val="0"/>
                                          </p:val>
                                        </p:tav>
                                        <p:tav tm="100000">
                                          <p:val>
                                            <p:strVal val="#ppt_w"/>
                                          </p:val>
                                        </p:tav>
                                      </p:tavLst>
                                    </p:anim>
                                    <p:anim calcmode="lin" valueType="num">
                                      <p:cBhvr>
                                        <p:cTn id="202" dur="500" fill="hold"/>
                                        <p:tgtEl>
                                          <p:spTgt spid="14364"/>
                                        </p:tgtEl>
                                        <p:attrNameLst>
                                          <p:attrName>ppt_h</p:attrName>
                                        </p:attrNameLst>
                                      </p:cBhvr>
                                      <p:tavLst>
                                        <p:tav tm="0">
                                          <p:val>
                                            <p:strVal val="#ppt_h"/>
                                          </p:val>
                                        </p:tav>
                                        <p:tav tm="100000">
                                          <p:val>
                                            <p:strVal val="#ppt_h"/>
                                          </p:val>
                                        </p:tav>
                                      </p:tavLst>
                                    </p:anim>
                                  </p:childTnLst>
                                </p:cTn>
                              </p:par>
                            </p:childTnLst>
                          </p:cTn>
                        </p:par>
                      </p:childTnLst>
                    </p:cTn>
                  </p:par>
                  <p:par>
                    <p:cTn id="203" fill="hold">
                      <p:stCondLst>
                        <p:cond delay="indefinite"/>
                      </p:stCondLst>
                      <p:childTnLst>
                        <p:par>
                          <p:cTn id="204" fill="hold">
                            <p:stCondLst>
                              <p:cond delay="0"/>
                            </p:stCondLst>
                            <p:childTnLst>
                              <p:par>
                                <p:cTn id="205" presetID="17" presetClass="entr" presetSubtype="10" fill="hold" grpId="0" nodeType="clickEffect">
                                  <p:stCondLst>
                                    <p:cond delay="0"/>
                                  </p:stCondLst>
                                  <p:childTnLst>
                                    <p:set>
                                      <p:cBhvr>
                                        <p:cTn id="206" dur="1" fill="hold">
                                          <p:stCondLst>
                                            <p:cond delay="0"/>
                                          </p:stCondLst>
                                        </p:cTn>
                                        <p:tgtEl>
                                          <p:spTgt spid="14365"/>
                                        </p:tgtEl>
                                        <p:attrNameLst>
                                          <p:attrName>style.visibility</p:attrName>
                                        </p:attrNameLst>
                                      </p:cBhvr>
                                      <p:to>
                                        <p:strVal val="visible"/>
                                      </p:to>
                                    </p:set>
                                    <p:anim calcmode="lin" valueType="num">
                                      <p:cBhvr>
                                        <p:cTn id="207" dur="500" fill="hold"/>
                                        <p:tgtEl>
                                          <p:spTgt spid="14365"/>
                                        </p:tgtEl>
                                        <p:attrNameLst>
                                          <p:attrName>ppt_w</p:attrName>
                                        </p:attrNameLst>
                                      </p:cBhvr>
                                      <p:tavLst>
                                        <p:tav tm="0">
                                          <p:val>
                                            <p:fltVal val="0"/>
                                          </p:val>
                                        </p:tav>
                                        <p:tav tm="100000">
                                          <p:val>
                                            <p:strVal val="#ppt_w"/>
                                          </p:val>
                                        </p:tav>
                                      </p:tavLst>
                                    </p:anim>
                                    <p:anim calcmode="lin" valueType="num">
                                      <p:cBhvr>
                                        <p:cTn id="208" dur="500" fill="hold"/>
                                        <p:tgtEl>
                                          <p:spTgt spid="14365"/>
                                        </p:tgtEl>
                                        <p:attrNameLst>
                                          <p:attrName>ppt_h</p:attrName>
                                        </p:attrNameLst>
                                      </p:cBhvr>
                                      <p:tavLst>
                                        <p:tav tm="0">
                                          <p:val>
                                            <p:strVal val="#ppt_h"/>
                                          </p:val>
                                        </p:tav>
                                        <p:tav tm="100000">
                                          <p:val>
                                            <p:strVal val="#ppt_h"/>
                                          </p:val>
                                        </p:tav>
                                      </p:tavLst>
                                    </p:anim>
                                  </p:childTnLst>
                                </p:cTn>
                              </p:par>
                            </p:childTnLst>
                          </p:cTn>
                        </p:par>
                      </p:childTnLst>
                    </p:cTn>
                  </p:par>
                  <p:par>
                    <p:cTn id="209" fill="hold">
                      <p:stCondLst>
                        <p:cond delay="indefinite"/>
                      </p:stCondLst>
                      <p:childTnLst>
                        <p:par>
                          <p:cTn id="210" fill="hold">
                            <p:stCondLst>
                              <p:cond delay="0"/>
                            </p:stCondLst>
                            <p:childTnLst>
                              <p:par>
                                <p:cTn id="211" presetID="17" presetClass="entr" presetSubtype="10" fill="hold" grpId="0" nodeType="clickEffect">
                                  <p:stCondLst>
                                    <p:cond delay="0"/>
                                  </p:stCondLst>
                                  <p:childTnLst>
                                    <p:set>
                                      <p:cBhvr>
                                        <p:cTn id="212" dur="1" fill="hold">
                                          <p:stCondLst>
                                            <p:cond delay="0"/>
                                          </p:stCondLst>
                                        </p:cTn>
                                        <p:tgtEl>
                                          <p:spTgt spid="14366"/>
                                        </p:tgtEl>
                                        <p:attrNameLst>
                                          <p:attrName>style.visibility</p:attrName>
                                        </p:attrNameLst>
                                      </p:cBhvr>
                                      <p:to>
                                        <p:strVal val="visible"/>
                                      </p:to>
                                    </p:set>
                                    <p:anim calcmode="lin" valueType="num">
                                      <p:cBhvr>
                                        <p:cTn id="213" dur="500" fill="hold"/>
                                        <p:tgtEl>
                                          <p:spTgt spid="14366"/>
                                        </p:tgtEl>
                                        <p:attrNameLst>
                                          <p:attrName>ppt_w</p:attrName>
                                        </p:attrNameLst>
                                      </p:cBhvr>
                                      <p:tavLst>
                                        <p:tav tm="0">
                                          <p:val>
                                            <p:fltVal val="0"/>
                                          </p:val>
                                        </p:tav>
                                        <p:tav tm="100000">
                                          <p:val>
                                            <p:strVal val="#ppt_w"/>
                                          </p:val>
                                        </p:tav>
                                      </p:tavLst>
                                    </p:anim>
                                    <p:anim calcmode="lin" valueType="num">
                                      <p:cBhvr>
                                        <p:cTn id="214" dur="500" fill="hold"/>
                                        <p:tgtEl>
                                          <p:spTgt spid="14366"/>
                                        </p:tgtEl>
                                        <p:attrNameLst>
                                          <p:attrName>ppt_h</p:attrName>
                                        </p:attrNameLst>
                                      </p:cBhvr>
                                      <p:tavLst>
                                        <p:tav tm="0">
                                          <p:val>
                                            <p:strVal val="#ppt_h"/>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17" presetClass="entr" presetSubtype="10" fill="hold" grpId="0" nodeType="clickEffect">
                                  <p:stCondLst>
                                    <p:cond delay="0"/>
                                  </p:stCondLst>
                                  <p:childTnLst>
                                    <p:set>
                                      <p:cBhvr>
                                        <p:cTn id="218" dur="1" fill="hold">
                                          <p:stCondLst>
                                            <p:cond delay="0"/>
                                          </p:stCondLst>
                                        </p:cTn>
                                        <p:tgtEl>
                                          <p:spTgt spid="14367"/>
                                        </p:tgtEl>
                                        <p:attrNameLst>
                                          <p:attrName>style.visibility</p:attrName>
                                        </p:attrNameLst>
                                      </p:cBhvr>
                                      <p:to>
                                        <p:strVal val="visible"/>
                                      </p:to>
                                    </p:set>
                                    <p:anim calcmode="lin" valueType="num">
                                      <p:cBhvr>
                                        <p:cTn id="219" dur="500" fill="hold"/>
                                        <p:tgtEl>
                                          <p:spTgt spid="14367"/>
                                        </p:tgtEl>
                                        <p:attrNameLst>
                                          <p:attrName>ppt_w</p:attrName>
                                        </p:attrNameLst>
                                      </p:cBhvr>
                                      <p:tavLst>
                                        <p:tav tm="0">
                                          <p:val>
                                            <p:fltVal val="0"/>
                                          </p:val>
                                        </p:tav>
                                        <p:tav tm="100000">
                                          <p:val>
                                            <p:strVal val="#ppt_w"/>
                                          </p:val>
                                        </p:tav>
                                      </p:tavLst>
                                    </p:anim>
                                    <p:anim calcmode="lin" valueType="num">
                                      <p:cBhvr>
                                        <p:cTn id="220" dur="500" fill="hold"/>
                                        <p:tgtEl>
                                          <p:spTgt spid="14367"/>
                                        </p:tgtEl>
                                        <p:attrNameLst>
                                          <p:attrName>ppt_h</p:attrName>
                                        </p:attrNameLst>
                                      </p:cBhvr>
                                      <p:tavLst>
                                        <p:tav tm="0">
                                          <p:val>
                                            <p:strVal val="#ppt_h"/>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17" presetClass="entr" presetSubtype="10" fill="hold" grpId="0" nodeType="clickEffect">
                                  <p:stCondLst>
                                    <p:cond delay="0"/>
                                  </p:stCondLst>
                                  <p:childTnLst>
                                    <p:set>
                                      <p:cBhvr>
                                        <p:cTn id="224" dur="1" fill="hold">
                                          <p:stCondLst>
                                            <p:cond delay="0"/>
                                          </p:stCondLst>
                                        </p:cTn>
                                        <p:tgtEl>
                                          <p:spTgt spid="14368"/>
                                        </p:tgtEl>
                                        <p:attrNameLst>
                                          <p:attrName>style.visibility</p:attrName>
                                        </p:attrNameLst>
                                      </p:cBhvr>
                                      <p:to>
                                        <p:strVal val="visible"/>
                                      </p:to>
                                    </p:set>
                                    <p:anim calcmode="lin" valueType="num">
                                      <p:cBhvr>
                                        <p:cTn id="225" dur="500" fill="hold"/>
                                        <p:tgtEl>
                                          <p:spTgt spid="14368"/>
                                        </p:tgtEl>
                                        <p:attrNameLst>
                                          <p:attrName>ppt_w</p:attrName>
                                        </p:attrNameLst>
                                      </p:cBhvr>
                                      <p:tavLst>
                                        <p:tav tm="0">
                                          <p:val>
                                            <p:fltVal val="0"/>
                                          </p:val>
                                        </p:tav>
                                        <p:tav tm="100000">
                                          <p:val>
                                            <p:strVal val="#ppt_w"/>
                                          </p:val>
                                        </p:tav>
                                      </p:tavLst>
                                    </p:anim>
                                    <p:anim calcmode="lin" valueType="num">
                                      <p:cBhvr>
                                        <p:cTn id="226" dur="500" fill="hold"/>
                                        <p:tgtEl>
                                          <p:spTgt spid="14368"/>
                                        </p:tgtEl>
                                        <p:attrNameLst>
                                          <p:attrName>ppt_h</p:attrName>
                                        </p:attrNameLst>
                                      </p:cBhvr>
                                      <p:tavLst>
                                        <p:tav tm="0">
                                          <p:val>
                                            <p:strVal val="#ppt_h"/>
                                          </p:val>
                                        </p:tav>
                                        <p:tav tm="100000">
                                          <p:val>
                                            <p:strVal val="#ppt_h"/>
                                          </p:val>
                                        </p:tav>
                                      </p:tavLst>
                                    </p:anim>
                                  </p:childTnLst>
                                </p:cTn>
                              </p:par>
                            </p:childTnLst>
                          </p:cTn>
                        </p:par>
                      </p:childTnLst>
                    </p:cTn>
                  </p:par>
                  <p:par>
                    <p:cTn id="227" fill="hold">
                      <p:stCondLst>
                        <p:cond delay="indefinite"/>
                      </p:stCondLst>
                      <p:childTnLst>
                        <p:par>
                          <p:cTn id="228" fill="hold">
                            <p:stCondLst>
                              <p:cond delay="0"/>
                            </p:stCondLst>
                            <p:childTnLst>
                              <p:par>
                                <p:cTn id="229" presetID="17" presetClass="entr" presetSubtype="10" fill="hold" grpId="0" nodeType="clickEffect">
                                  <p:stCondLst>
                                    <p:cond delay="0"/>
                                  </p:stCondLst>
                                  <p:childTnLst>
                                    <p:set>
                                      <p:cBhvr>
                                        <p:cTn id="230" dur="1" fill="hold">
                                          <p:stCondLst>
                                            <p:cond delay="0"/>
                                          </p:stCondLst>
                                        </p:cTn>
                                        <p:tgtEl>
                                          <p:spTgt spid="14369"/>
                                        </p:tgtEl>
                                        <p:attrNameLst>
                                          <p:attrName>style.visibility</p:attrName>
                                        </p:attrNameLst>
                                      </p:cBhvr>
                                      <p:to>
                                        <p:strVal val="visible"/>
                                      </p:to>
                                    </p:set>
                                    <p:anim calcmode="lin" valueType="num">
                                      <p:cBhvr>
                                        <p:cTn id="231" dur="500" fill="hold"/>
                                        <p:tgtEl>
                                          <p:spTgt spid="14369"/>
                                        </p:tgtEl>
                                        <p:attrNameLst>
                                          <p:attrName>ppt_w</p:attrName>
                                        </p:attrNameLst>
                                      </p:cBhvr>
                                      <p:tavLst>
                                        <p:tav tm="0">
                                          <p:val>
                                            <p:fltVal val="0"/>
                                          </p:val>
                                        </p:tav>
                                        <p:tav tm="100000">
                                          <p:val>
                                            <p:strVal val="#ppt_w"/>
                                          </p:val>
                                        </p:tav>
                                      </p:tavLst>
                                    </p:anim>
                                    <p:anim calcmode="lin" valueType="num">
                                      <p:cBhvr>
                                        <p:cTn id="232" dur="500" fill="hold"/>
                                        <p:tgtEl>
                                          <p:spTgt spid="14369"/>
                                        </p:tgtEl>
                                        <p:attrNameLst>
                                          <p:attrName>ppt_h</p:attrName>
                                        </p:attrNameLst>
                                      </p:cBhvr>
                                      <p:tavLst>
                                        <p:tav tm="0">
                                          <p:val>
                                            <p:strVal val="#ppt_h"/>
                                          </p:val>
                                        </p:tav>
                                        <p:tav tm="100000">
                                          <p:val>
                                            <p:strVal val="#ppt_h"/>
                                          </p:val>
                                        </p:tav>
                                      </p:tavLst>
                                    </p:anim>
                                  </p:childTnLst>
                                </p:cTn>
                              </p:par>
                            </p:childTnLst>
                          </p:cTn>
                        </p:par>
                      </p:childTnLst>
                    </p:cTn>
                  </p:par>
                  <p:par>
                    <p:cTn id="233" fill="hold">
                      <p:stCondLst>
                        <p:cond delay="indefinite"/>
                      </p:stCondLst>
                      <p:childTnLst>
                        <p:par>
                          <p:cTn id="234" fill="hold">
                            <p:stCondLst>
                              <p:cond delay="0"/>
                            </p:stCondLst>
                            <p:childTnLst>
                              <p:par>
                                <p:cTn id="235" presetID="18" presetClass="entr" presetSubtype="12" fill="hold" grpId="0" nodeType="clickEffect">
                                  <p:stCondLst>
                                    <p:cond delay="0"/>
                                  </p:stCondLst>
                                  <p:childTnLst>
                                    <p:set>
                                      <p:cBhvr>
                                        <p:cTn id="236" dur="1" fill="hold">
                                          <p:stCondLst>
                                            <p:cond delay="0"/>
                                          </p:stCondLst>
                                        </p:cTn>
                                        <p:tgtEl>
                                          <p:spTgt spid="14338"/>
                                        </p:tgtEl>
                                        <p:attrNameLst>
                                          <p:attrName>style.visibility</p:attrName>
                                        </p:attrNameLst>
                                      </p:cBhvr>
                                      <p:to>
                                        <p:strVal val="visible"/>
                                      </p:to>
                                    </p:set>
                                    <p:animEffect transition="in" filter="strips(downLeft)">
                                      <p:cBhvr>
                                        <p:cTn id="237" dur="500"/>
                                        <p:tgtEl>
                                          <p:spTgt spid="14338"/>
                                        </p:tgtEl>
                                      </p:cBhvr>
                                    </p:animEffect>
                                  </p:childTnLst>
                                </p:cTn>
                              </p:par>
                            </p:childTnLst>
                          </p:cTn>
                        </p:par>
                      </p:childTnLst>
                    </p:cTn>
                  </p:par>
                  <p:par>
                    <p:cTn id="238" fill="hold">
                      <p:stCondLst>
                        <p:cond delay="indefinite"/>
                      </p:stCondLst>
                      <p:childTnLst>
                        <p:par>
                          <p:cTn id="239" fill="hold">
                            <p:stCondLst>
                              <p:cond delay="0"/>
                            </p:stCondLst>
                            <p:childTnLst>
                              <p:par>
                                <p:cTn id="240" presetID="18" presetClass="entr" presetSubtype="6" fill="hold" grpId="0" nodeType="clickEffect">
                                  <p:stCondLst>
                                    <p:cond delay="0"/>
                                  </p:stCondLst>
                                  <p:childTnLst>
                                    <p:set>
                                      <p:cBhvr>
                                        <p:cTn id="241" dur="1" fill="hold">
                                          <p:stCondLst>
                                            <p:cond delay="0"/>
                                          </p:stCondLst>
                                        </p:cTn>
                                        <p:tgtEl>
                                          <p:spTgt spid="14374"/>
                                        </p:tgtEl>
                                        <p:attrNameLst>
                                          <p:attrName>style.visibility</p:attrName>
                                        </p:attrNameLst>
                                      </p:cBhvr>
                                      <p:to>
                                        <p:strVal val="visible"/>
                                      </p:to>
                                    </p:set>
                                    <p:animEffect transition="in" filter="strips(downRight)">
                                      <p:cBhvr>
                                        <p:cTn id="242" dur="500"/>
                                        <p:tgtEl>
                                          <p:spTgt spid="14374"/>
                                        </p:tgtEl>
                                      </p:cBhvr>
                                    </p:animEffect>
                                  </p:childTnLst>
                                </p:cTn>
                              </p:par>
                            </p:childTnLst>
                          </p:cTn>
                        </p:par>
                      </p:childTnLst>
                    </p:cTn>
                  </p:par>
                  <p:par>
                    <p:cTn id="243" fill="hold">
                      <p:stCondLst>
                        <p:cond delay="indefinite"/>
                      </p:stCondLst>
                      <p:childTnLst>
                        <p:par>
                          <p:cTn id="244" fill="hold">
                            <p:stCondLst>
                              <p:cond delay="0"/>
                            </p:stCondLst>
                            <p:childTnLst>
                              <p:par>
                                <p:cTn id="245" presetID="17" presetClass="entr" presetSubtype="8" fill="hold" grpId="0" nodeType="clickEffect">
                                  <p:stCondLst>
                                    <p:cond delay="0"/>
                                  </p:stCondLst>
                                  <p:childTnLst>
                                    <p:set>
                                      <p:cBhvr>
                                        <p:cTn id="246" dur="1" fill="hold">
                                          <p:stCondLst>
                                            <p:cond delay="0"/>
                                          </p:stCondLst>
                                        </p:cTn>
                                        <p:tgtEl>
                                          <p:spTgt spid="14373"/>
                                        </p:tgtEl>
                                        <p:attrNameLst>
                                          <p:attrName>style.visibility</p:attrName>
                                        </p:attrNameLst>
                                      </p:cBhvr>
                                      <p:to>
                                        <p:strVal val="visible"/>
                                      </p:to>
                                    </p:set>
                                    <p:anim calcmode="lin" valueType="num">
                                      <p:cBhvr>
                                        <p:cTn id="247" dur="500" fill="hold"/>
                                        <p:tgtEl>
                                          <p:spTgt spid="14373"/>
                                        </p:tgtEl>
                                        <p:attrNameLst>
                                          <p:attrName>ppt_x</p:attrName>
                                        </p:attrNameLst>
                                      </p:cBhvr>
                                      <p:tavLst>
                                        <p:tav tm="0">
                                          <p:val>
                                            <p:strVal val="#ppt_x-#ppt_w/2"/>
                                          </p:val>
                                        </p:tav>
                                        <p:tav tm="100000">
                                          <p:val>
                                            <p:strVal val="#ppt_x"/>
                                          </p:val>
                                        </p:tav>
                                      </p:tavLst>
                                    </p:anim>
                                    <p:anim calcmode="lin" valueType="num">
                                      <p:cBhvr>
                                        <p:cTn id="248" dur="500" fill="hold"/>
                                        <p:tgtEl>
                                          <p:spTgt spid="14373"/>
                                        </p:tgtEl>
                                        <p:attrNameLst>
                                          <p:attrName>ppt_y</p:attrName>
                                        </p:attrNameLst>
                                      </p:cBhvr>
                                      <p:tavLst>
                                        <p:tav tm="0">
                                          <p:val>
                                            <p:strVal val="#ppt_y"/>
                                          </p:val>
                                        </p:tav>
                                        <p:tav tm="100000">
                                          <p:val>
                                            <p:strVal val="#ppt_y"/>
                                          </p:val>
                                        </p:tav>
                                      </p:tavLst>
                                    </p:anim>
                                    <p:anim calcmode="lin" valueType="num">
                                      <p:cBhvr>
                                        <p:cTn id="249" dur="500" fill="hold"/>
                                        <p:tgtEl>
                                          <p:spTgt spid="14373"/>
                                        </p:tgtEl>
                                        <p:attrNameLst>
                                          <p:attrName>ppt_w</p:attrName>
                                        </p:attrNameLst>
                                      </p:cBhvr>
                                      <p:tavLst>
                                        <p:tav tm="0">
                                          <p:val>
                                            <p:fltVal val="0"/>
                                          </p:val>
                                        </p:tav>
                                        <p:tav tm="100000">
                                          <p:val>
                                            <p:strVal val="#ppt_w"/>
                                          </p:val>
                                        </p:tav>
                                      </p:tavLst>
                                    </p:anim>
                                    <p:anim calcmode="lin" valueType="num">
                                      <p:cBhvr>
                                        <p:cTn id="250" dur="500" fill="hold"/>
                                        <p:tgtEl>
                                          <p:spTgt spid="1437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8" grpId="0" animBg="1"/>
      <p:bldP spid="14339" grpId="0" animBg="1"/>
      <p:bldP spid="14340" grpId="0" animBg="1"/>
      <p:bldP spid="14341" grpId="0" animBg="1"/>
      <p:bldP spid="14342" grpId="0" animBg="1"/>
      <p:bldP spid="14343" grpId="0" animBg="1"/>
      <p:bldP spid="14344" grpId="0" animBg="1"/>
      <p:bldP spid="14345" grpId="0" animBg="1"/>
      <p:bldP spid="14346" grpId="0" animBg="1"/>
      <p:bldP spid="14354" grpId="0" animBg="1"/>
      <p:bldP spid="14355" grpId="0" animBg="1"/>
      <p:bldP spid="14356" grpId="0" animBg="1"/>
      <p:bldP spid="14357" grpId="0" animBg="1"/>
      <p:bldP spid="14358" grpId="0" animBg="1"/>
      <p:bldP spid="14359" grpId="0" animBg="1"/>
      <p:bldP spid="14360" grpId="0" animBg="1"/>
      <p:bldP spid="14361" grpId="0" animBg="1"/>
      <p:bldP spid="14362" grpId="0" animBg="1"/>
      <p:bldP spid="14363" grpId="0" animBg="1"/>
      <p:bldP spid="14364" grpId="0" animBg="1"/>
      <p:bldP spid="14365" grpId="0" animBg="1"/>
      <p:bldP spid="14366" grpId="0" animBg="1"/>
      <p:bldP spid="14367" grpId="0" animBg="1"/>
      <p:bldP spid="14368" grpId="0" animBg="1"/>
      <p:bldP spid="14369" grpId="0" animBg="1"/>
      <p:bldP spid="14370" grpId="0" autoUpdateAnimBg="0"/>
      <p:bldP spid="14371" grpId="0" autoUpdateAnimBg="0"/>
      <p:bldP spid="14372" grpId="0" autoUpdateAnimBg="0"/>
      <p:bldP spid="14373" grpId="0" autoUpdateAnimBg="0"/>
      <p:bldP spid="14374" grpId="0" animBg="1"/>
      <p:bldP spid="14375" grpId="0" autoUpdateAnimBg="0"/>
      <p:bldP spid="14376" grpId="0" autoUpdateAnimBg="0"/>
      <p:bldP spid="14377" grpId="0" autoUpdateAnimBg="0"/>
      <p:bldP spid="14393" grpId="0" autoUpdateAnimBg="0"/>
      <p:bldP spid="14394" grpId="0"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0" y="152400"/>
            <a:ext cx="3962400" cy="1866900"/>
            <a:chOff x="0" y="96"/>
            <a:chExt cx="2496" cy="1380"/>
          </a:xfrm>
        </p:grpSpPr>
        <p:sp>
          <p:nvSpPr>
            <p:cNvPr id="20548" name="Rectangle 3"/>
            <p:cNvSpPr>
              <a:spLocks noChangeArrowheads="1"/>
            </p:cNvSpPr>
            <p:nvPr/>
          </p:nvSpPr>
          <p:spPr bwMode="auto">
            <a:xfrm>
              <a:off x="0" y="96"/>
              <a:ext cx="2496" cy="1056"/>
            </a:xfrm>
            <a:prstGeom prst="rect">
              <a:avLst/>
            </a:prstGeom>
            <a:solidFill>
              <a:srgbClr val="FFFFCC"/>
            </a:solidFill>
            <a:ln w="9525">
              <a:solidFill>
                <a:schemeClr val="tx1"/>
              </a:solidFill>
              <a:miter lim="800000"/>
            </a:ln>
          </p:spPr>
          <p:txBody>
            <a:bodyPr wrap="none" anchor="ctr"/>
            <a:lstStyle/>
            <a:p>
              <a:endParaRPr lang="en-IN"/>
            </a:p>
          </p:txBody>
        </p:sp>
        <p:sp>
          <p:nvSpPr>
            <p:cNvPr id="20549" name="Text Box 4"/>
            <p:cNvSpPr txBox="1">
              <a:spLocks noChangeArrowheads="1"/>
            </p:cNvSpPr>
            <p:nvPr/>
          </p:nvSpPr>
          <p:spPr bwMode="auto">
            <a:xfrm>
              <a:off x="96" y="143"/>
              <a:ext cx="2391" cy="1333"/>
            </a:xfrm>
            <a:prstGeom prst="rect">
              <a:avLst/>
            </a:prstGeom>
            <a:noFill/>
            <a:ln w="9525">
              <a:noFill/>
              <a:miter lim="800000"/>
            </a:ln>
          </p:spPr>
          <p:txBody>
            <a:bodyPr>
              <a:spAutoFit/>
            </a:bodyPr>
            <a:lstStyle/>
            <a:p>
              <a:r>
                <a:rPr lang="en-US" sz="1600" b="1">
                  <a:solidFill>
                    <a:schemeClr val="accent2"/>
                  </a:solidFill>
                </a:rPr>
                <a:t>Problem 12.9:</a:t>
              </a:r>
              <a:endParaRPr lang="en-US" sz="1600" b="1">
                <a:solidFill>
                  <a:schemeClr val="accent2"/>
                </a:solidFill>
              </a:endParaRPr>
            </a:p>
            <a:p>
              <a:r>
                <a:rPr lang="en-US" sz="1600"/>
                <a:t>A 30</a:t>
              </a:r>
              <a:r>
                <a:rPr lang="en-US" sz="1600" baseline="30000"/>
                <a:t>0</a:t>
              </a:r>
              <a:r>
                <a:rPr lang="en-US" sz="1600"/>
                <a:t> – 60</a:t>
              </a:r>
              <a:r>
                <a:rPr lang="en-US" sz="1600" baseline="30000"/>
                <a:t>0 </a:t>
              </a:r>
              <a:r>
                <a:rPr lang="en-US" sz="1600"/>
                <a:t> set square of longest side</a:t>
              </a:r>
              <a:endParaRPr lang="en-US" sz="1600"/>
            </a:p>
            <a:p>
              <a:r>
                <a:rPr lang="en-US" sz="1600"/>
                <a:t>100 mm long, is in VP and 30</a:t>
              </a:r>
              <a:r>
                <a:rPr lang="en-US" sz="1600" baseline="30000"/>
                <a:t>0 </a:t>
              </a:r>
              <a:r>
                <a:rPr lang="en-US" sz="1600"/>
                <a:t>inclined</a:t>
              </a:r>
              <a:endParaRPr lang="en-US" sz="1600"/>
            </a:p>
            <a:p>
              <a:r>
                <a:rPr lang="en-US" sz="1600"/>
                <a:t>to HP while it’s surface is 45</a:t>
              </a:r>
              <a:r>
                <a:rPr lang="en-US" sz="1600" baseline="30000"/>
                <a:t>0 </a:t>
              </a:r>
              <a:r>
                <a:rPr lang="en-US" sz="1600"/>
                <a:t>inclined </a:t>
              </a:r>
              <a:endParaRPr lang="en-US" sz="1600"/>
            </a:p>
            <a:p>
              <a:r>
                <a:rPr lang="en-US" sz="1600"/>
                <a:t>to VP.Draw it’s projections</a:t>
              </a:r>
              <a:endParaRPr lang="en-US" sz="1600"/>
            </a:p>
            <a:p>
              <a:endParaRPr lang="en-US" sz="1600" b="1"/>
            </a:p>
            <a:p>
              <a:r>
                <a:rPr lang="en-US" sz="1600" b="1"/>
                <a:t>(</a:t>
              </a:r>
              <a:r>
                <a:rPr lang="en-US" sz="1400" b="1"/>
                <a:t>Surface &amp; Side inclinations directly given</a:t>
              </a:r>
              <a:r>
                <a:rPr lang="en-US" sz="1600" b="1"/>
                <a:t>)</a:t>
              </a:r>
              <a:endParaRPr lang="en-US" sz="1600" b="1"/>
            </a:p>
          </p:txBody>
        </p:sp>
      </p:grpSp>
      <p:grpSp>
        <p:nvGrpSpPr>
          <p:cNvPr id="3" name="Group 5"/>
          <p:cNvGrpSpPr/>
          <p:nvPr/>
        </p:nvGrpSpPr>
        <p:grpSpPr bwMode="auto">
          <a:xfrm>
            <a:off x="4267200" y="152400"/>
            <a:ext cx="4876800" cy="1676400"/>
            <a:chOff x="2688" y="96"/>
            <a:chExt cx="3072" cy="1056"/>
          </a:xfrm>
        </p:grpSpPr>
        <p:sp>
          <p:nvSpPr>
            <p:cNvPr id="20546" name="Rectangle 6"/>
            <p:cNvSpPr>
              <a:spLocks noChangeArrowheads="1"/>
            </p:cNvSpPr>
            <p:nvPr/>
          </p:nvSpPr>
          <p:spPr bwMode="auto">
            <a:xfrm>
              <a:off x="2688" y="96"/>
              <a:ext cx="2928" cy="1056"/>
            </a:xfrm>
            <a:prstGeom prst="rect">
              <a:avLst/>
            </a:prstGeom>
            <a:solidFill>
              <a:srgbClr val="FFCCFF"/>
            </a:solidFill>
            <a:ln w="9525">
              <a:solidFill>
                <a:schemeClr val="tx1"/>
              </a:solidFill>
              <a:miter lim="800000"/>
            </a:ln>
          </p:spPr>
          <p:txBody>
            <a:bodyPr wrap="none" anchor="ctr"/>
            <a:lstStyle/>
            <a:p>
              <a:endParaRPr lang="en-IN"/>
            </a:p>
          </p:txBody>
        </p:sp>
        <p:sp>
          <p:nvSpPr>
            <p:cNvPr id="20547" name="Text Box 7"/>
            <p:cNvSpPr txBox="1">
              <a:spLocks noChangeArrowheads="1"/>
            </p:cNvSpPr>
            <p:nvPr/>
          </p:nvSpPr>
          <p:spPr bwMode="auto">
            <a:xfrm>
              <a:off x="2752" y="144"/>
              <a:ext cx="3008" cy="828"/>
            </a:xfrm>
            <a:prstGeom prst="rect">
              <a:avLst/>
            </a:prstGeom>
            <a:noFill/>
            <a:ln w="9525">
              <a:noFill/>
              <a:miter lim="800000"/>
            </a:ln>
          </p:spPr>
          <p:txBody>
            <a:bodyPr>
              <a:spAutoFit/>
            </a:bodyPr>
            <a:lstStyle/>
            <a:p>
              <a:r>
                <a:rPr lang="en-US" sz="1600" u="sng"/>
                <a:t>Read problem and answer following questions</a:t>
              </a:r>
              <a:endParaRPr lang="en-US" sz="1600" u="sng"/>
            </a:p>
            <a:p>
              <a:r>
                <a:rPr lang="en-US" sz="1600"/>
                <a:t>1 .Surface inclined to which plane? -------      VP</a:t>
              </a:r>
              <a:endParaRPr lang="en-US" sz="1600"/>
            </a:p>
            <a:p>
              <a:r>
                <a:rPr lang="en-US" sz="1600"/>
                <a:t>2. Assumption for initial position?    ------// to VP</a:t>
              </a:r>
              <a:endParaRPr lang="en-US" sz="1600"/>
            </a:p>
            <a:p>
              <a:r>
                <a:rPr lang="en-US" sz="1600"/>
                <a:t>3. So which view will show True shape? ---    FV</a:t>
              </a:r>
              <a:endParaRPr lang="en-US" sz="1600"/>
            </a:p>
            <a:p>
              <a:r>
                <a:rPr lang="en-US" sz="1600"/>
                <a:t>4. Which side will be vertical?   ------longest side.</a:t>
              </a:r>
              <a:endParaRPr lang="en-US" sz="1600"/>
            </a:p>
          </p:txBody>
        </p:sp>
      </p:grpSp>
      <p:sp>
        <p:nvSpPr>
          <p:cNvPr id="12296" name="Line 8"/>
          <p:cNvSpPr>
            <a:spLocks noChangeShapeType="1"/>
          </p:cNvSpPr>
          <p:nvPr/>
        </p:nvSpPr>
        <p:spPr bwMode="auto">
          <a:xfrm>
            <a:off x="4491038" y="2701925"/>
            <a:ext cx="0" cy="3000375"/>
          </a:xfrm>
          <a:prstGeom prst="line">
            <a:avLst/>
          </a:prstGeom>
          <a:noFill/>
          <a:ln w="3175">
            <a:solidFill>
              <a:schemeClr val="folHlink"/>
            </a:solidFill>
            <a:round/>
          </a:ln>
        </p:spPr>
        <p:txBody>
          <a:bodyPr/>
          <a:lstStyle/>
          <a:p>
            <a:endParaRPr lang="en-IN"/>
          </a:p>
        </p:txBody>
      </p:sp>
      <p:sp>
        <p:nvSpPr>
          <p:cNvPr id="12297" name="Text Box 9"/>
          <p:cNvSpPr txBox="1">
            <a:spLocks noChangeArrowheads="1"/>
          </p:cNvSpPr>
          <p:nvPr/>
        </p:nvSpPr>
        <p:spPr bwMode="auto">
          <a:xfrm>
            <a:off x="5710238" y="5314950"/>
            <a:ext cx="319087" cy="304800"/>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12298" name="Line 10"/>
          <p:cNvSpPr>
            <a:spLocks noChangeShapeType="1"/>
          </p:cNvSpPr>
          <p:nvPr/>
        </p:nvSpPr>
        <p:spPr bwMode="auto">
          <a:xfrm>
            <a:off x="1295400" y="5046663"/>
            <a:ext cx="6934200" cy="0"/>
          </a:xfrm>
          <a:prstGeom prst="line">
            <a:avLst/>
          </a:prstGeom>
          <a:noFill/>
          <a:ln w="9525">
            <a:solidFill>
              <a:schemeClr val="tx1"/>
            </a:solidFill>
            <a:round/>
          </a:ln>
        </p:spPr>
        <p:txBody>
          <a:bodyPr/>
          <a:lstStyle/>
          <a:p>
            <a:endParaRPr lang="en-IN"/>
          </a:p>
        </p:txBody>
      </p:sp>
      <p:sp>
        <p:nvSpPr>
          <p:cNvPr id="12299" name="Text Box 11"/>
          <p:cNvSpPr txBox="1">
            <a:spLocks noChangeArrowheads="1"/>
          </p:cNvSpPr>
          <p:nvPr/>
        </p:nvSpPr>
        <p:spPr bwMode="auto">
          <a:xfrm>
            <a:off x="990600" y="4800600"/>
            <a:ext cx="404813" cy="457200"/>
          </a:xfrm>
          <a:prstGeom prst="rect">
            <a:avLst/>
          </a:prstGeom>
          <a:noFill/>
          <a:ln w="9525">
            <a:noFill/>
            <a:miter lim="800000"/>
          </a:ln>
        </p:spPr>
        <p:txBody>
          <a:bodyPr wrap="none">
            <a:spAutoFit/>
          </a:bodyPr>
          <a:lstStyle/>
          <a:p>
            <a:r>
              <a:rPr lang="en-US" sz="2400">
                <a:latin typeface="Times New Roman" charset="0"/>
              </a:rPr>
              <a:t>X</a:t>
            </a:r>
            <a:endParaRPr lang="en-US" sz="2400">
              <a:latin typeface="Times New Roman" charset="0"/>
            </a:endParaRPr>
          </a:p>
        </p:txBody>
      </p:sp>
      <p:sp>
        <p:nvSpPr>
          <p:cNvPr id="12300" name="Text Box 12"/>
          <p:cNvSpPr txBox="1">
            <a:spLocks noChangeArrowheads="1"/>
          </p:cNvSpPr>
          <p:nvPr/>
        </p:nvSpPr>
        <p:spPr bwMode="auto">
          <a:xfrm>
            <a:off x="8077200" y="4800600"/>
            <a:ext cx="404813" cy="457200"/>
          </a:xfrm>
          <a:prstGeom prst="rect">
            <a:avLst/>
          </a:prstGeom>
          <a:noFill/>
          <a:ln w="9525">
            <a:noFill/>
            <a:miter lim="800000"/>
          </a:ln>
        </p:spPr>
        <p:txBody>
          <a:bodyPr wrap="none">
            <a:spAutoFit/>
          </a:bodyPr>
          <a:lstStyle/>
          <a:p>
            <a:r>
              <a:rPr lang="en-US" sz="2400">
                <a:latin typeface="Times New Roman" charset="0"/>
              </a:rPr>
              <a:t>Y</a:t>
            </a:r>
            <a:endParaRPr lang="en-US" sz="2400">
              <a:latin typeface="Times New Roman" charset="0"/>
            </a:endParaRPr>
          </a:p>
        </p:txBody>
      </p:sp>
      <p:sp>
        <p:nvSpPr>
          <p:cNvPr id="12301" name="Line 13"/>
          <p:cNvSpPr>
            <a:spLocks noChangeShapeType="1"/>
          </p:cNvSpPr>
          <p:nvPr/>
        </p:nvSpPr>
        <p:spPr bwMode="auto">
          <a:xfrm>
            <a:off x="2984500" y="2889250"/>
            <a:ext cx="0" cy="2719388"/>
          </a:xfrm>
          <a:prstGeom prst="line">
            <a:avLst/>
          </a:prstGeom>
          <a:noFill/>
          <a:ln w="3175">
            <a:solidFill>
              <a:schemeClr val="folHlink"/>
            </a:solidFill>
            <a:round/>
          </a:ln>
        </p:spPr>
        <p:txBody>
          <a:bodyPr/>
          <a:lstStyle/>
          <a:p>
            <a:endParaRPr lang="en-IN"/>
          </a:p>
        </p:txBody>
      </p:sp>
      <p:sp>
        <p:nvSpPr>
          <p:cNvPr id="12302" name="Line 14"/>
          <p:cNvSpPr>
            <a:spLocks noChangeShapeType="1"/>
          </p:cNvSpPr>
          <p:nvPr/>
        </p:nvSpPr>
        <p:spPr bwMode="auto">
          <a:xfrm>
            <a:off x="2116138" y="2701925"/>
            <a:ext cx="23812" cy="2813050"/>
          </a:xfrm>
          <a:prstGeom prst="line">
            <a:avLst/>
          </a:prstGeom>
          <a:noFill/>
          <a:ln w="3175">
            <a:solidFill>
              <a:schemeClr val="folHlink"/>
            </a:solidFill>
            <a:round/>
          </a:ln>
        </p:spPr>
        <p:txBody>
          <a:bodyPr/>
          <a:lstStyle/>
          <a:p>
            <a:endParaRPr lang="en-IN"/>
          </a:p>
        </p:txBody>
      </p:sp>
      <p:sp>
        <p:nvSpPr>
          <p:cNvPr id="12303" name="Line 15"/>
          <p:cNvSpPr>
            <a:spLocks noChangeShapeType="1"/>
          </p:cNvSpPr>
          <p:nvPr/>
        </p:nvSpPr>
        <p:spPr bwMode="auto">
          <a:xfrm>
            <a:off x="2139950" y="5327650"/>
            <a:ext cx="844550" cy="0"/>
          </a:xfrm>
          <a:prstGeom prst="line">
            <a:avLst/>
          </a:prstGeom>
          <a:noFill/>
          <a:ln w="28575">
            <a:solidFill>
              <a:schemeClr val="tx1"/>
            </a:solidFill>
            <a:round/>
          </a:ln>
        </p:spPr>
        <p:txBody>
          <a:bodyPr/>
          <a:lstStyle/>
          <a:p>
            <a:endParaRPr lang="en-IN"/>
          </a:p>
        </p:txBody>
      </p:sp>
      <p:sp>
        <p:nvSpPr>
          <p:cNvPr id="12304" name="Line 16"/>
          <p:cNvSpPr>
            <a:spLocks noChangeShapeType="1"/>
          </p:cNvSpPr>
          <p:nvPr/>
        </p:nvSpPr>
        <p:spPr bwMode="auto">
          <a:xfrm rot="2700000">
            <a:off x="3769520" y="5339556"/>
            <a:ext cx="842962" cy="3175"/>
          </a:xfrm>
          <a:prstGeom prst="line">
            <a:avLst/>
          </a:prstGeom>
          <a:noFill/>
          <a:ln w="28575">
            <a:solidFill>
              <a:schemeClr val="tx1"/>
            </a:solidFill>
            <a:round/>
          </a:ln>
        </p:spPr>
        <p:txBody>
          <a:bodyPr/>
          <a:lstStyle/>
          <a:p>
            <a:endParaRPr lang="en-IN"/>
          </a:p>
        </p:txBody>
      </p:sp>
      <p:sp>
        <p:nvSpPr>
          <p:cNvPr id="12305" name="Line 17"/>
          <p:cNvSpPr>
            <a:spLocks noChangeShapeType="1"/>
          </p:cNvSpPr>
          <p:nvPr/>
        </p:nvSpPr>
        <p:spPr bwMode="auto">
          <a:xfrm flipV="1">
            <a:off x="3892550" y="2701925"/>
            <a:ext cx="0" cy="2532063"/>
          </a:xfrm>
          <a:prstGeom prst="line">
            <a:avLst/>
          </a:prstGeom>
          <a:noFill/>
          <a:ln w="3175">
            <a:solidFill>
              <a:schemeClr val="folHlink"/>
            </a:solidFill>
            <a:round/>
          </a:ln>
        </p:spPr>
        <p:txBody>
          <a:bodyPr/>
          <a:lstStyle/>
          <a:p>
            <a:endParaRPr lang="en-IN"/>
          </a:p>
        </p:txBody>
      </p:sp>
      <p:sp>
        <p:nvSpPr>
          <p:cNvPr id="12306" name="Line 18"/>
          <p:cNvSpPr>
            <a:spLocks noChangeShapeType="1"/>
          </p:cNvSpPr>
          <p:nvPr/>
        </p:nvSpPr>
        <p:spPr bwMode="auto">
          <a:xfrm>
            <a:off x="2139950" y="2701925"/>
            <a:ext cx="2438400" cy="0"/>
          </a:xfrm>
          <a:prstGeom prst="line">
            <a:avLst/>
          </a:prstGeom>
          <a:noFill/>
          <a:ln w="3175">
            <a:solidFill>
              <a:schemeClr val="folHlink"/>
            </a:solidFill>
            <a:round/>
          </a:ln>
        </p:spPr>
        <p:txBody>
          <a:bodyPr/>
          <a:lstStyle/>
          <a:p>
            <a:endParaRPr lang="en-IN"/>
          </a:p>
        </p:txBody>
      </p:sp>
      <p:sp>
        <p:nvSpPr>
          <p:cNvPr id="12307" name="Line 19"/>
          <p:cNvSpPr>
            <a:spLocks noChangeShapeType="1"/>
          </p:cNvSpPr>
          <p:nvPr/>
        </p:nvSpPr>
        <p:spPr bwMode="auto">
          <a:xfrm>
            <a:off x="2139950" y="4857750"/>
            <a:ext cx="2438400" cy="0"/>
          </a:xfrm>
          <a:prstGeom prst="line">
            <a:avLst/>
          </a:prstGeom>
          <a:noFill/>
          <a:ln w="9525">
            <a:solidFill>
              <a:schemeClr val="tx1"/>
            </a:solidFill>
            <a:round/>
          </a:ln>
        </p:spPr>
        <p:txBody>
          <a:bodyPr/>
          <a:lstStyle/>
          <a:p>
            <a:endParaRPr lang="en-IN"/>
          </a:p>
        </p:txBody>
      </p:sp>
      <p:sp>
        <p:nvSpPr>
          <p:cNvPr id="12308" name="Line 20"/>
          <p:cNvSpPr>
            <a:spLocks noChangeShapeType="1"/>
          </p:cNvSpPr>
          <p:nvPr/>
        </p:nvSpPr>
        <p:spPr bwMode="auto">
          <a:xfrm>
            <a:off x="2889250" y="3241675"/>
            <a:ext cx="1689100" cy="0"/>
          </a:xfrm>
          <a:prstGeom prst="line">
            <a:avLst/>
          </a:prstGeom>
          <a:noFill/>
          <a:ln w="3175">
            <a:solidFill>
              <a:schemeClr val="folHlink"/>
            </a:solidFill>
            <a:round/>
          </a:ln>
        </p:spPr>
        <p:txBody>
          <a:bodyPr/>
          <a:lstStyle/>
          <a:p>
            <a:endParaRPr lang="en-IN"/>
          </a:p>
        </p:txBody>
      </p:sp>
      <p:sp>
        <p:nvSpPr>
          <p:cNvPr id="12309" name="Line 21"/>
          <p:cNvSpPr>
            <a:spLocks noChangeShapeType="1"/>
          </p:cNvSpPr>
          <p:nvPr/>
        </p:nvSpPr>
        <p:spPr bwMode="auto">
          <a:xfrm>
            <a:off x="3892550" y="2701925"/>
            <a:ext cx="0" cy="2155825"/>
          </a:xfrm>
          <a:prstGeom prst="line">
            <a:avLst/>
          </a:prstGeom>
          <a:noFill/>
          <a:ln w="28575">
            <a:solidFill>
              <a:schemeClr val="tx1"/>
            </a:solidFill>
            <a:round/>
          </a:ln>
        </p:spPr>
        <p:txBody>
          <a:bodyPr/>
          <a:lstStyle/>
          <a:p>
            <a:endParaRPr lang="en-IN"/>
          </a:p>
        </p:txBody>
      </p:sp>
      <p:sp>
        <p:nvSpPr>
          <p:cNvPr id="12310" name="Line 22"/>
          <p:cNvSpPr>
            <a:spLocks noChangeShapeType="1"/>
          </p:cNvSpPr>
          <p:nvPr/>
        </p:nvSpPr>
        <p:spPr bwMode="auto">
          <a:xfrm flipV="1">
            <a:off x="3892550" y="3263900"/>
            <a:ext cx="561975" cy="1593850"/>
          </a:xfrm>
          <a:prstGeom prst="line">
            <a:avLst/>
          </a:prstGeom>
          <a:noFill/>
          <a:ln w="28575">
            <a:solidFill>
              <a:schemeClr val="tx1"/>
            </a:solidFill>
            <a:round/>
          </a:ln>
        </p:spPr>
        <p:txBody>
          <a:bodyPr/>
          <a:lstStyle/>
          <a:p>
            <a:endParaRPr lang="en-IN"/>
          </a:p>
        </p:txBody>
      </p:sp>
      <p:sp>
        <p:nvSpPr>
          <p:cNvPr id="12311" name="Line 23"/>
          <p:cNvSpPr>
            <a:spLocks noChangeShapeType="1"/>
          </p:cNvSpPr>
          <p:nvPr/>
        </p:nvSpPr>
        <p:spPr bwMode="auto">
          <a:xfrm flipH="1" flipV="1">
            <a:off x="3892550" y="2701925"/>
            <a:ext cx="561975" cy="561975"/>
          </a:xfrm>
          <a:prstGeom prst="line">
            <a:avLst/>
          </a:prstGeom>
          <a:noFill/>
          <a:ln w="28575">
            <a:solidFill>
              <a:schemeClr val="tx1"/>
            </a:solidFill>
            <a:round/>
          </a:ln>
        </p:spPr>
        <p:txBody>
          <a:bodyPr/>
          <a:lstStyle/>
          <a:p>
            <a:endParaRPr lang="en-IN"/>
          </a:p>
        </p:txBody>
      </p:sp>
      <p:grpSp>
        <p:nvGrpSpPr>
          <p:cNvPr id="4" name="Group 24"/>
          <p:cNvGrpSpPr/>
          <p:nvPr/>
        </p:nvGrpSpPr>
        <p:grpSpPr bwMode="auto">
          <a:xfrm rot="-3788652">
            <a:off x="6096794" y="2936081"/>
            <a:ext cx="561975" cy="2157413"/>
            <a:chOff x="1536" y="1152"/>
            <a:chExt cx="288" cy="1104"/>
          </a:xfrm>
        </p:grpSpPr>
        <p:sp>
          <p:nvSpPr>
            <p:cNvPr id="20543" name="Line 25"/>
            <p:cNvSpPr>
              <a:spLocks noChangeShapeType="1"/>
            </p:cNvSpPr>
            <p:nvPr/>
          </p:nvSpPr>
          <p:spPr bwMode="auto">
            <a:xfrm>
              <a:off x="1536" y="1152"/>
              <a:ext cx="0" cy="1104"/>
            </a:xfrm>
            <a:prstGeom prst="line">
              <a:avLst/>
            </a:prstGeom>
            <a:noFill/>
            <a:ln w="28575">
              <a:solidFill>
                <a:schemeClr val="tx1"/>
              </a:solidFill>
              <a:round/>
            </a:ln>
          </p:spPr>
          <p:txBody>
            <a:bodyPr/>
            <a:lstStyle/>
            <a:p>
              <a:endParaRPr lang="en-IN"/>
            </a:p>
          </p:txBody>
        </p:sp>
        <p:sp>
          <p:nvSpPr>
            <p:cNvPr id="20544" name="Line 26"/>
            <p:cNvSpPr>
              <a:spLocks noChangeShapeType="1"/>
            </p:cNvSpPr>
            <p:nvPr/>
          </p:nvSpPr>
          <p:spPr bwMode="auto">
            <a:xfrm flipV="1">
              <a:off x="1536" y="1440"/>
              <a:ext cx="288" cy="816"/>
            </a:xfrm>
            <a:prstGeom prst="line">
              <a:avLst/>
            </a:prstGeom>
            <a:noFill/>
            <a:ln w="28575">
              <a:solidFill>
                <a:schemeClr val="tx1"/>
              </a:solidFill>
              <a:round/>
            </a:ln>
          </p:spPr>
          <p:txBody>
            <a:bodyPr/>
            <a:lstStyle/>
            <a:p>
              <a:endParaRPr lang="en-IN"/>
            </a:p>
          </p:txBody>
        </p:sp>
        <p:sp>
          <p:nvSpPr>
            <p:cNvPr id="20545" name="Line 27"/>
            <p:cNvSpPr>
              <a:spLocks noChangeShapeType="1"/>
            </p:cNvSpPr>
            <p:nvPr/>
          </p:nvSpPr>
          <p:spPr bwMode="auto">
            <a:xfrm flipH="1" flipV="1">
              <a:off x="1536" y="1152"/>
              <a:ext cx="288" cy="288"/>
            </a:xfrm>
            <a:prstGeom prst="line">
              <a:avLst/>
            </a:prstGeom>
            <a:noFill/>
            <a:ln w="28575">
              <a:solidFill>
                <a:schemeClr val="tx1"/>
              </a:solidFill>
              <a:round/>
            </a:ln>
          </p:spPr>
          <p:txBody>
            <a:bodyPr/>
            <a:lstStyle/>
            <a:p>
              <a:endParaRPr lang="en-IN"/>
            </a:p>
          </p:txBody>
        </p:sp>
      </p:grpSp>
      <p:sp>
        <p:nvSpPr>
          <p:cNvPr id="12316" name="Line 28"/>
          <p:cNvSpPr>
            <a:spLocks noChangeShapeType="1"/>
          </p:cNvSpPr>
          <p:nvPr/>
        </p:nvSpPr>
        <p:spPr bwMode="auto">
          <a:xfrm>
            <a:off x="5299075" y="3640138"/>
            <a:ext cx="0" cy="1500187"/>
          </a:xfrm>
          <a:prstGeom prst="line">
            <a:avLst/>
          </a:prstGeom>
          <a:noFill/>
          <a:ln w="3175">
            <a:solidFill>
              <a:schemeClr val="folHlink"/>
            </a:solidFill>
            <a:round/>
          </a:ln>
        </p:spPr>
        <p:txBody>
          <a:bodyPr/>
          <a:lstStyle/>
          <a:p>
            <a:endParaRPr lang="en-IN"/>
          </a:p>
        </p:txBody>
      </p:sp>
      <p:sp>
        <p:nvSpPr>
          <p:cNvPr id="12317" name="Line 29"/>
          <p:cNvSpPr>
            <a:spLocks noChangeShapeType="1"/>
          </p:cNvSpPr>
          <p:nvPr/>
        </p:nvSpPr>
        <p:spPr bwMode="auto">
          <a:xfrm>
            <a:off x="6049963" y="3359150"/>
            <a:ext cx="0" cy="2343150"/>
          </a:xfrm>
          <a:prstGeom prst="line">
            <a:avLst/>
          </a:prstGeom>
          <a:noFill/>
          <a:ln w="3175">
            <a:solidFill>
              <a:schemeClr val="folHlink"/>
            </a:solidFill>
            <a:round/>
          </a:ln>
        </p:spPr>
        <p:txBody>
          <a:bodyPr/>
          <a:lstStyle/>
          <a:p>
            <a:endParaRPr lang="en-IN"/>
          </a:p>
        </p:txBody>
      </p:sp>
      <p:sp>
        <p:nvSpPr>
          <p:cNvPr id="12318" name="Line 30"/>
          <p:cNvSpPr>
            <a:spLocks noChangeShapeType="1"/>
          </p:cNvSpPr>
          <p:nvPr/>
        </p:nvSpPr>
        <p:spPr bwMode="auto">
          <a:xfrm>
            <a:off x="7221538" y="4389438"/>
            <a:ext cx="0" cy="938212"/>
          </a:xfrm>
          <a:prstGeom prst="line">
            <a:avLst/>
          </a:prstGeom>
          <a:noFill/>
          <a:ln w="3175">
            <a:solidFill>
              <a:schemeClr val="folHlink"/>
            </a:solidFill>
            <a:round/>
          </a:ln>
        </p:spPr>
        <p:txBody>
          <a:bodyPr/>
          <a:lstStyle/>
          <a:p>
            <a:endParaRPr lang="en-IN"/>
          </a:p>
        </p:txBody>
      </p:sp>
      <p:sp>
        <p:nvSpPr>
          <p:cNvPr id="12319" name="Line 31"/>
          <p:cNvSpPr>
            <a:spLocks noChangeShapeType="1"/>
          </p:cNvSpPr>
          <p:nvPr/>
        </p:nvSpPr>
        <p:spPr bwMode="auto">
          <a:xfrm>
            <a:off x="5299075" y="5046663"/>
            <a:ext cx="750888" cy="561975"/>
          </a:xfrm>
          <a:prstGeom prst="line">
            <a:avLst/>
          </a:prstGeom>
          <a:noFill/>
          <a:ln w="28575">
            <a:solidFill>
              <a:schemeClr val="tx1"/>
            </a:solidFill>
            <a:round/>
          </a:ln>
        </p:spPr>
        <p:txBody>
          <a:bodyPr/>
          <a:lstStyle/>
          <a:p>
            <a:endParaRPr lang="en-IN"/>
          </a:p>
        </p:txBody>
      </p:sp>
      <p:sp>
        <p:nvSpPr>
          <p:cNvPr id="12320" name="Line 32"/>
          <p:cNvSpPr>
            <a:spLocks noChangeShapeType="1"/>
          </p:cNvSpPr>
          <p:nvPr/>
        </p:nvSpPr>
        <p:spPr bwMode="auto">
          <a:xfrm flipV="1">
            <a:off x="6049963" y="5046663"/>
            <a:ext cx="1219200" cy="561975"/>
          </a:xfrm>
          <a:prstGeom prst="line">
            <a:avLst/>
          </a:prstGeom>
          <a:noFill/>
          <a:ln w="28575">
            <a:solidFill>
              <a:schemeClr val="tx1"/>
            </a:solidFill>
            <a:round/>
          </a:ln>
        </p:spPr>
        <p:txBody>
          <a:bodyPr/>
          <a:lstStyle/>
          <a:p>
            <a:endParaRPr lang="en-IN"/>
          </a:p>
        </p:txBody>
      </p:sp>
      <p:sp>
        <p:nvSpPr>
          <p:cNvPr id="12321" name="Line 33"/>
          <p:cNvSpPr>
            <a:spLocks noChangeShapeType="1"/>
          </p:cNvSpPr>
          <p:nvPr/>
        </p:nvSpPr>
        <p:spPr bwMode="auto">
          <a:xfrm>
            <a:off x="5299075" y="5046663"/>
            <a:ext cx="1970088" cy="0"/>
          </a:xfrm>
          <a:prstGeom prst="line">
            <a:avLst/>
          </a:prstGeom>
          <a:noFill/>
          <a:ln w="28575">
            <a:solidFill>
              <a:schemeClr val="tx1"/>
            </a:solidFill>
            <a:round/>
          </a:ln>
        </p:spPr>
        <p:txBody>
          <a:bodyPr/>
          <a:lstStyle/>
          <a:p>
            <a:endParaRPr lang="en-IN"/>
          </a:p>
        </p:txBody>
      </p:sp>
      <p:sp>
        <p:nvSpPr>
          <p:cNvPr id="12322" name="Line 34"/>
          <p:cNvSpPr>
            <a:spLocks noChangeShapeType="1"/>
          </p:cNvSpPr>
          <p:nvPr/>
        </p:nvSpPr>
        <p:spPr bwMode="auto">
          <a:xfrm>
            <a:off x="2139950" y="2701925"/>
            <a:ext cx="0" cy="2155825"/>
          </a:xfrm>
          <a:prstGeom prst="line">
            <a:avLst/>
          </a:prstGeom>
          <a:noFill/>
          <a:ln w="28575">
            <a:solidFill>
              <a:schemeClr val="tx1"/>
            </a:solidFill>
            <a:round/>
          </a:ln>
        </p:spPr>
        <p:txBody>
          <a:bodyPr/>
          <a:lstStyle/>
          <a:p>
            <a:endParaRPr lang="en-IN"/>
          </a:p>
        </p:txBody>
      </p:sp>
      <p:sp>
        <p:nvSpPr>
          <p:cNvPr id="12323" name="Line 35"/>
          <p:cNvSpPr>
            <a:spLocks noChangeShapeType="1"/>
          </p:cNvSpPr>
          <p:nvPr/>
        </p:nvSpPr>
        <p:spPr bwMode="auto">
          <a:xfrm flipH="1">
            <a:off x="2139950" y="3170238"/>
            <a:ext cx="844550" cy="1687512"/>
          </a:xfrm>
          <a:prstGeom prst="line">
            <a:avLst/>
          </a:prstGeom>
          <a:noFill/>
          <a:ln w="28575">
            <a:solidFill>
              <a:schemeClr val="tx1"/>
            </a:solidFill>
            <a:round/>
          </a:ln>
        </p:spPr>
        <p:txBody>
          <a:bodyPr/>
          <a:lstStyle/>
          <a:p>
            <a:endParaRPr lang="en-IN"/>
          </a:p>
        </p:txBody>
      </p:sp>
      <p:sp>
        <p:nvSpPr>
          <p:cNvPr id="12324" name="Line 36"/>
          <p:cNvSpPr>
            <a:spLocks noChangeShapeType="1"/>
          </p:cNvSpPr>
          <p:nvPr/>
        </p:nvSpPr>
        <p:spPr bwMode="auto">
          <a:xfrm>
            <a:off x="2139950" y="2701925"/>
            <a:ext cx="844550" cy="561975"/>
          </a:xfrm>
          <a:prstGeom prst="line">
            <a:avLst/>
          </a:prstGeom>
          <a:noFill/>
          <a:ln w="28575">
            <a:solidFill>
              <a:schemeClr val="tx1"/>
            </a:solidFill>
            <a:round/>
          </a:ln>
        </p:spPr>
        <p:txBody>
          <a:bodyPr/>
          <a:lstStyle/>
          <a:p>
            <a:endParaRPr lang="en-IN"/>
          </a:p>
        </p:txBody>
      </p:sp>
      <p:sp>
        <p:nvSpPr>
          <p:cNvPr id="12325" name="Line 37"/>
          <p:cNvSpPr>
            <a:spLocks noChangeShapeType="1"/>
          </p:cNvSpPr>
          <p:nvPr/>
        </p:nvSpPr>
        <p:spPr bwMode="auto">
          <a:xfrm>
            <a:off x="6518275" y="4389438"/>
            <a:ext cx="1219200" cy="657225"/>
          </a:xfrm>
          <a:prstGeom prst="line">
            <a:avLst/>
          </a:prstGeom>
          <a:noFill/>
          <a:ln w="9525">
            <a:solidFill>
              <a:schemeClr val="tx1"/>
            </a:solidFill>
            <a:round/>
          </a:ln>
        </p:spPr>
        <p:txBody>
          <a:bodyPr/>
          <a:lstStyle/>
          <a:p>
            <a:endParaRPr lang="en-IN"/>
          </a:p>
        </p:txBody>
      </p:sp>
      <p:sp>
        <p:nvSpPr>
          <p:cNvPr id="12326" name="Text Box 38"/>
          <p:cNvSpPr txBox="1">
            <a:spLocks noChangeArrowheads="1"/>
          </p:cNvSpPr>
          <p:nvPr/>
        </p:nvSpPr>
        <p:spPr bwMode="auto">
          <a:xfrm>
            <a:off x="6799263" y="4764088"/>
            <a:ext cx="563562" cy="274637"/>
          </a:xfrm>
          <a:prstGeom prst="rect">
            <a:avLst/>
          </a:prstGeom>
          <a:noFill/>
          <a:ln w="9525">
            <a:noFill/>
            <a:miter lim="800000"/>
          </a:ln>
        </p:spPr>
        <p:txBody>
          <a:bodyPr>
            <a:spAutoFit/>
          </a:bodyPr>
          <a:lstStyle/>
          <a:p>
            <a:pPr>
              <a:spcBef>
                <a:spcPct val="50000"/>
              </a:spcBef>
            </a:pPr>
            <a:r>
              <a:rPr lang="en-US" sz="1200">
                <a:latin typeface="Times New Roman" charset="0"/>
              </a:rPr>
              <a:t>30</a:t>
            </a:r>
            <a:r>
              <a:rPr lang="en-US" sz="1200" baseline="30000">
                <a:latin typeface="Times New Roman" charset="0"/>
              </a:rPr>
              <a:t>0</a:t>
            </a:r>
            <a:endParaRPr lang="en-US" sz="1200" baseline="30000">
              <a:latin typeface="Times New Roman" charset="0"/>
            </a:endParaRPr>
          </a:p>
        </p:txBody>
      </p:sp>
      <p:sp>
        <p:nvSpPr>
          <p:cNvPr id="12327" name="Text Box 39"/>
          <p:cNvSpPr txBox="1">
            <a:spLocks noChangeArrowheads="1"/>
          </p:cNvSpPr>
          <p:nvPr/>
        </p:nvSpPr>
        <p:spPr bwMode="auto">
          <a:xfrm>
            <a:off x="4044950" y="4999038"/>
            <a:ext cx="503238" cy="274637"/>
          </a:xfrm>
          <a:prstGeom prst="rect">
            <a:avLst/>
          </a:prstGeom>
          <a:noFill/>
          <a:ln w="9525">
            <a:noFill/>
            <a:miter lim="800000"/>
          </a:ln>
        </p:spPr>
        <p:txBody>
          <a:bodyPr>
            <a:spAutoFit/>
          </a:bodyPr>
          <a:lstStyle/>
          <a:p>
            <a:pPr>
              <a:spcBef>
                <a:spcPct val="50000"/>
              </a:spcBef>
            </a:pPr>
            <a:r>
              <a:rPr lang="en-US" sz="1200">
                <a:latin typeface="Times New Roman" charset="0"/>
              </a:rPr>
              <a:t>45</a:t>
            </a:r>
            <a:r>
              <a:rPr lang="en-US" sz="1200" baseline="30000">
                <a:latin typeface="Times New Roman" charset="0"/>
              </a:rPr>
              <a:t>0</a:t>
            </a:r>
            <a:endParaRPr lang="en-US" sz="1200" baseline="30000">
              <a:latin typeface="Times New Roman" charset="0"/>
            </a:endParaRPr>
          </a:p>
        </p:txBody>
      </p:sp>
      <p:sp>
        <p:nvSpPr>
          <p:cNvPr id="12328" name="Arc 40"/>
          <p:cNvSpPr/>
          <p:nvPr/>
        </p:nvSpPr>
        <p:spPr bwMode="auto">
          <a:xfrm rot="11655191" flipH="1">
            <a:off x="6802438" y="4616450"/>
            <a:ext cx="280987" cy="431800"/>
          </a:xfrm>
          <a:custGeom>
            <a:avLst/>
            <a:gdLst>
              <a:gd name="T0" fmla="*/ 88394 w 21600"/>
              <a:gd name="T1" fmla="*/ 431800 h 33134"/>
              <a:gd name="T2" fmla="*/ 114606 w 21600"/>
              <a:gd name="T3" fmla="*/ 0 h 33134"/>
              <a:gd name="T4" fmla="*/ 280987 w 21600"/>
              <a:gd name="T5" fmla="*/ 226834 h 33134"/>
              <a:gd name="T6" fmla="*/ 0 60000 65536"/>
              <a:gd name="T7" fmla="*/ 0 60000 65536"/>
              <a:gd name="T8" fmla="*/ 0 60000 65536"/>
              <a:gd name="T9" fmla="*/ 0 w 21600"/>
              <a:gd name="T10" fmla="*/ 0 h 33134"/>
              <a:gd name="T11" fmla="*/ 21600 w 21600"/>
              <a:gd name="T12" fmla="*/ 33134 h 33134"/>
            </a:gdLst>
            <a:ahLst/>
            <a:cxnLst>
              <a:cxn ang="T6">
                <a:pos x="T0" y="T1"/>
              </a:cxn>
              <a:cxn ang="T7">
                <a:pos x="T2" y="T3"/>
              </a:cxn>
              <a:cxn ang="T8">
                <a:pos x="T4" y="T5"/>
              </a:cxn>
            </a:cxnLst>
            <a:rect l="T9" t="T10" r="T11" b="T12"/>
            <a:pathLst>
              <a:path w="21600" h="33134" fill="none" extrusionOk="0">
                <a:moveTo>
                  <a:pt x="6794" y="33134"/>
                </a:moveTo>
                <a:cubicBezTo>
                  <a:pt x="2458" y="29052"/>
                  <a:pt x="0" y="23361"/>
                  <a:pt x="0" y="17406"/>
                </a:cubicBezTo>
                <a:cubicBezTo>
                  <a:pt x="-1" y="10532"/>
                  <a:pt x="3271" y="4069"/>
                  <a:pt x="8809" y="-1"/>
                </a:cubicBezTo>
              </a:path>
              <a:path w="21600" h="33134" stroke="0" extrusionOk="0">
                <a:moveTo>
                  <a:pt x="6794" y="33134"/>
                </a:moveTo>
                <a:cubicBezTo>
                  <a:pt x="2458" y="29052"/>
                  <a:pt x="0" y="23361"/>
                  <a:pt x="0" y="17406"/>
                </a:cubicBezTo>
                <a:cubicBezTo>
                  <a:pt x="-1" y="10532"/>
                  <a:pt x="3271" y="4069"/>
                  <a:pt x="8809" y="-1"/>
                </a:cubicBezTo>
                <a:lnTo>
                  <a:pt x="21600" y="17406"/>
                </a:lnTo>
                <a:close/>
              </a:path>
            </a:pathLst>
          </a:custGeom>
          <a:noFill/>
          <a:ln w="9525">
            <a:solidFill>
              <a:schemeClr val="tx1"/>
            </a:solidFill>
            <a:round/>
          </a:ln>
        </p:spPr>
        <p:txBody>
          <a:bodyPr wrap="none" anchor="ctr"/>
          <a:lstStyle/>
          <a:p>
            <a:endParaRPr lang="en-IN"/>
          </a:p>
        </p:txBody>
      </p:sp>
      <p:sp>
        <p:nvSpPr>
          <p:cNvPr id="12329" name="Text Box 41"/>
          <p:cNvSpPr txBox="1">
            <a:spLocks noChangeArrowheads="1"/>
          </p:cNvSpPr>
          <p:nvPr/>
        </p:nvSpPr>
        <p:spPr bwMode="auto">
          <a:xfrm>
            <a:off x="3517900" y="2514600"/>
            <a:ext cx="377825"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2330" name="Text Box 42"/>
          <p:cNvSpPr txBox="1">
            <a:spLocks noChangeArrowheads="1"/>
          </p:cNvSpPr>
          <p:nvPr/>
        </p:nvSpPr>
        <p:spPr bwMode="auto">
          <a:xfrm>
            <a:off x="3517900" y="4483100"/>
            <a:ext cx="387350"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2331" name="Text Box 43"/>
          <p:cNvSpPr txBox="1">
            <a:spLocks noChangeArrowheads="1"/>
          </p:cNvSpPr>
          <p:nvPr/>
        </p:nvSpPr>
        <p:spPr bwMode="auto">
          <a:xfrm>
            <a:off x="4360863" y="2982913"/>
            <a:ext cx="412750" cy="33655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12332" name="Line 44"/>
          <p:cNvSpPr>
            <a:spLocks noChangeShapeType="1"/>
          </p:cNvSpPr>
          <p:nvPr/>
        </p:nvSpPr>
        <p:spPr bwMode="auto">
          <a:xfrm>
            <a:off x="4302125" y="5632450"/>
            <a:ext cx="2251075" cy="0"/>
          </a:xfrm>
          <a:prstGeom prst="line">
            <a:avLst/>
          </a:prstGeom>
          <a:noFill/>
          <a:ln w="3175">
            <a:solidFill>
              <a:schemeClr val="folHlink"/>
            </a:solidFill>
            <a:round/>
          </a:ln>
        </p:spPr>
        <p:txBody>
          <a:bodyPr/>
          <a:lstStyle/>
          <a:p>
            <a:endParaRPr lang="en-IN"/>
          </a:p>
        </p:txBody>
      </p:sp>
      <p:sp>
        <p:nvSpPr>
          <p:cNvPr id="12333" name="Text Box 45"/>
          <p:cNvSpPr txBox="1">
            <a:spLocks noChangeArrowheads="1"/>
          </p:cNvSpPr>
          <p:nvPr/>
        </p:nvSpPr>
        <p:spPr bwMode="auto">
          <a:xfrm>
            <a:off x="3611563" y="4857750"/>
            <a:ext cx="263525"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2334" name="Text Box 46"/>
          <p:cNvSpPr txBox="1">
            <a:spLocks noChangeArrowheads="1"/>
          </p:cNvSpPr>
          <p:nvPr/>
        </p:nvSpPr>
        <p:spPr bwMode="auto">
          <a:xfrm>
            <a:off x="2913063" y="5140325"/>
            <a:ext cx="263525" cy="304800"/>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2335" name="Text Box 47"/>
          <p:cNvSpPr txBox="1">
            <a:spLocks noChangeArrowheads="1"/>
          </p:cNvSpPr>
          <p:nvPr/>
        </p:nvSpPr>
        <p:spPr bwMode="auto">
          <a:xfrm>
            <a:off x="1836738" y="2514600"/>
            <a:ext cx="396875" cy="304800"/>
          </a:xfrm>
          <a:prstGeom prst="rect">
            <a:avLst/>
          </a:prstGeom>
          <a:noFill/>
          <a:ln w="9525">
            <a:noFill/>
            <a:miter lim="800000"/>
          </a:ln>
        </p:spPr>
        <p:txBody>
          <a:bodyPr>
            <a:spAutoFit/>
          </a:bodyPr>
          <a:lstStyle/>
          <a:p>
            <a:r>
              <a:rPr lang="en-US" sz="1400">
                <a:latin typeface="Times New Roman" charset="0"/>
              </a:rPr>
              <a:t>a’</a:t>
            </a:r>
            <a:endParaRPr lang="en-US" sz="1400">
              <a:latin typeface="Times New Roman" charset="0"/>
            </a:endParaRPr>
          </a:p>
        </p:txBody>
      </p:sp>
      <p:sp>
        <p:nvSpPr>
          <p:cNvPr id="12336" name="Text Box 48"/>
          <p:cNvSpPr txBox="1">
            <a:spLocks noChangeArrowheads="1"/>
          </p:cNvSpPr>
          <p:nvPr/>
        </p:nvSpPr>
        <p:spPr bwMode="auto">
          <a:xfrm>
            <a:off x="1881188" y="5103813"/>
            <a:ext cx="263525"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2337" name="Text Box 49"/>
          <p:cNvSpPr txBox="1">
            <a:spLocks noChangeArrowheads="1"/>
          </p:cNvSpPr>
          <p:nvPr/>
        </p:nvSpPr>
        <p:spPr bwMode="auto">
          <a:xfrm>
            <a:off x="7127875" y="4999038"/>
            <a:ext cx="406400" cy="304800"/>
          </a:xfrm>
          <a:prstGeom prst="rect">
            <a:avLst/>
          </a:prstGeom>
          <a:noFill/>
          <a:ln w="9525">
            <a:noFill/>
            <a:miter lim="800000"/>
          </a:ln>
        </p:spPr>
        <p:txBody>
          <a:bodyPr>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2338" name="Text Box 50"/>
          <p:cNvSpPr txBox="1">
            <a:spLocks noChangeArrowheads="1"/>
          </p:cNvSpPr>
          <p:nvPr/>
        </p:nvSpPr>
        <p:spPr bwMode="auto">
          <a:xfrm>
            <a:off x="1822450" y="4576763"/>
            <a:ext cx="333375"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2339" name="Text Box 51"/>
          <p:cNvSpPr txBox="1">
            <a:spLocks noChangeArrowheads="1"/>
          </p:cNvSpPr>
          <p:nvPr/>
        </p:nvSpPr>
        <p:spPr bwMode="auto">
          <a:xfrm>
            <a:off x="1905000" y="5280025"/>
            <a:ext cx="273050"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2340" name="Text Box 52"/>
          <p:cNvSpPr txBox="1">
            <a:spLocks noChangeArrowheads="1"/>
          </p:cNvSpPr>
          <p:nvPr/>
        </p:nvSpPr>
        <p:spPr bwMode="auto">
          <a:xfrm>
            <a:off x="5087938" y="4940300"/>
            <a:ext cx="320675"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2341" name="Text Box 53"/>
          <p:cNvSpPr txBox="1">
            <a:spLocks noChangeArrowheads="1"/>
          </p:cNvSpPr>
          <p:nvPr/>
        </p:nvSpPr>
        <p:spPr bwMode="auto">
          <a:xfrm>
            <a:off x="3740150" y="4999038"/>
            <a:ext cx="273050"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2342" name="Text Box 54"/>
          <p:cNvSpPr txBox="1">
            <a:spLocks noChangeArrowheads="1"/>
          </p:cNvSpPr>
          <p:nvPr/>
        </p:nvSpPr>
        <p:spPr bwMode="auto">
          <a:xfrm>
            <a:off x="4248150" y="5505450"/>
            <a:ext cx="263525" cy="304800"/>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2343" name="Text Box 55"/>
          <p:cNvSpPr txBox="1">
            <a:spLocks noChangeArrowheads="1"/>
          </p:cNvSpPr>
          <p:nvPr/>
        </p:nvSpPr>
        <p:spPr bwMode="auto">
          <a:xfrm>
            <a:off x="4954588" y="3616325"/>
            <a:ext cx="379412"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2344" name="Text Box 56"/>
          <p:cNvSpPr txBox="1">
            <a:spLocks noChangeArrowheads="1"/>
          </p:cNvSpPr>
          <p:nvPr/>
        </p:nvSpPr>
        <p:spPr bwMode="auto">
          <a:xfrm>
            <a:off x="7081838" y="4389438"/>
            <a:ext cx="388937"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2345" name="Text Box 57"/>
          <p:cNvSpPr txBox="1">
            <a:spLocks noChangeArrowheads="1"/>
          </p:cNvSpPr>
          <p:nvPr/>
        </p:nvSpPr>
        <p:spPr bwMode="auto">
          <a:xfrm>
            <a:off x="5862638" y="3170238"/>
            <a:ext cx="482600" cy="33655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  </a:t>
            </a:r>
            <a:endParaRPr lang="en-US" sz="1600" baseline="-25000">
              <a:latin typeface="Times New Roman" charset="0"/>
            </a:endParaRPr>
          </a:p>
        </p:txBody>
      </p:sp>
      <p:sp>
        <p:nvSpPr>
          <p:cNvPr id="12346" name="Text Box 58"/>
          <p:cNvSpPr txBox="1">
            <a:spLocks noChangeArrowheads="1"/>
          </p:cNvSpPr>
          <p:nvPr/>
        </p:nvSpPr>
        <p:spPr bwMode="auto">
          <a:xfrm>
            <a:off x="2984500" y="2889250"/>
            <a:ext cx="341313" cy="336550"/>
          </a:xfrm>
          <a:prstGeom prst="rect">
            <a:avLst/>
          </a:prstGeom>
          <a:noFill/>
          <a:ln w="9525">
            <a:noFill/>
            <a:miter lim="800000"/>
          </a:ln>
        </p:spPr>
        <p:txBody>
          <a:bodyPr wrap="none">
            <a:spAutoFit/>
          </a:bodyPr>
          <a:lstStyle/>
          <a:p>
            <a:r>
              <a:rPr lang="en-US" sz="1600">
                <a:latin typeface="Times New Roman" charset="0"/>
              </a:rPr>
              <a:t>c’</a:t>
            </a:r>
            <a:endParaRPr lang="en-US" sz="1600" baseline="-25000">
              <a:latin typeface="Times New Roman" charset="0"/>
            </a:endParaRPr>
          </a:p>
        </p:txBody>
      </p:sp>
      <p:sp>
        <p:nvSpPr>
          <p:cNvPr id="12347" name="Text Box 59"/>
          <p:cNvSpPr txBox="1">
            <a:spLocks noChangeArrowheads="1"/>
          </p:cNvSpPr>
          <p:nvPr/>
        </p:nvSpPr>
        <p:spPr bwMode="auto">
          <a:xfrm>
            <a:off x="4495800" y="1828800"/>
            <a:ext cx="4648200" cy="823913"/>
          </a:xfrm>
          <a:prstGeom prst="rect">
            <a:avLst/>
          </a:prstGeom>
          <a:noFill/>
          <a:ln w="9525">
            <a:noFill/>
            <a:miter lim="800000"/>
          </a:ln>
        </p:spPr>
        <p:txBody>
          <a:bodyPr wrap="none">
            <a:spAutoFit/>
          </a:bodyPr>
          <a:lstStyle/>
          <a:p>
            <a:pPr algn="ctr"/>
            <a:r>
              <a:rPr lang="en-US" sz="1600" b="1" i="1" u="sng"/>
              <a:t>Hence begin with FV, draw triangle above X-Y </a:t>
            </a:r>
            <a:endParaRPr lang="en-US" sz="1600" b="1" i="1" u="sng"/>
          </a:p>
          <a:p>
            <a:pPr algn="ctr"/>
            <a:r>
              <a:rPr lang="en-US" sz="1600" b="1" i="1" u="sng"/>
              <a:t>keeping longest side vertical</a:t>
            </a:r>
            <a:r>
              <a:rPr lang="en-US" b="1" i="1" u="sng">
                <a:latin typeface="Times New Roman" charset="0"/>
              </a:rPr>
              <a:t>.</a:t>
            </a:r>
            <a:endParaRPr lang="en-US" sz="2400" b="1" i="1" u="sng">
              <a:latin typeface="Times New Roman" charset="0"/>
            </a:endParaRPr>
          </a:p>
          <a:p>
            <a:pPr algn="ctr"/>
            <a:endParaRPr lang="en-US" sz="1400">
              <a:latin typeface="Times New Roman" charset="0"/>
            </a:endParaRPr>
          </a:p>
        </p:txBody>
      </p:sp>
      <p:sp>
        <p:nvSpPr>
          <p:cNvPr id="12348" name="Text Box 60"/>
          <p:cNvSpPr txBox="1">
            <a:spLocks noChangeArrowheads="1"/>
          </p:cNvSpPr>
          <p:nvPr/>
        </p:nvSpPr>
        <p:spPr bwMode="auto">
          <a:xfrm>
            <a:off x="1800225" y="5834063"/>
            <a:ext cx="1474788" cy="304800"/>
          </a:xfrm>
          <a:prstGeom prst="rect">
            <a:avLst/>
          </a:prstGeom>
          <a:noFill/>
          <a:ln w="9525">
            <a:noFill/>
            <a:miter lim="800000"/>
          </a:ln>
        </p:spPr>
        <p:txBody>
          <a:bodyPr wrap="none">
            <a:spAutoFit/>
          </a:bodyPr>
          <a:lstStyle/>
          <a:p>
            <a:pPr algn="ctr"/>
            <a:r>
              <a:rPr lang="en-US" sz="1400" b="1">
                <a:solidFill>
                  <a:srgbClr val="FF3300"/>
                </a:solidFill>
              </a:rPr>
              <a:t>Surface // to Vp</a:t>
            </a:r>
            <a:endParaRPr lang="en-US" sz="1400" b="1">
              <a:solidFill>
                <a:srgbClr val="FF3300"/>
              </a:solidFill>
            </a:endParaRPr>
          </a:p>
        </p:txBody>
      </p:sp>
      <p:sp>
        <p:nvSpPr>
          <p:cNvPr id="12349" name="Text Box 61"/>
          <p:cNvSpPr txBox="1">
            <a:spLocks noChangeArrowheads="1"/>
          </p:cNvSpPr>
          <p:nvPr/>
        </p:nvSpPr>
        <p:spPr bwMode="auto">
          <a:xfrm>
            <a:off x="3281363" y="5838825"/>
            <a:ext cx="2044700" cy="304800"/>
          </a:xfrm>
          <a:prstGeom prst="rect">
            <a:avLst/>
          </a:prstGeom>
          <a:noFill/>
          <a:ln w="9525">
            <a:noFill/>
            <a:miter lim="800000"/>
          </a:ln>
        </p:spPr>
        <p:txBody>
          <a:bodyPr wrap="none">
            <a:spAutoFit/>
          </a:bodyPr>
          <a:lstStyle/>
          <a:p>
            <a:pPr algn="ctr"/>
            <a:r>
              <a:rPr lang="en-US" sz="1400" b="1">
                <a:solidFill>
                  <a:srgbClr val="FF3300"/>
                </a:solidFill>
              </a:rPr>
              <a:t>Surface inclined to Vp</a:t>
            </a:r>
            <a:endParaRPr lang="en-US" sz="1400" b="1">
              <a:solidFill>
                <a:srgbClr val="FF3300"/>
              </a:solidFill>
            </a:endParaRPr>
          </a:p>
        </p:txBody>
      </p:sp>
      <p:sp>
        <p:nvSpPr>
          <p:cNvPr id="12350" name="Text Box 62"/>
          <p:cNvSpPr txBox="1">
            <a:spLocks noChangeArrowheads="1"/>
          </p:cNvSpPr>
          <p:nvPr/>
        </p:nvSpPr>
        <p:spPr bwMode="auto">
          <a:xfrm>
            <a:off x="5334000" y="2895600"/>
            <a:ext cx="1757363" cy="304800"/>
          </a:xfrm>
          <a:prstGeom prst="rect">
            <a:avLst/>
          </a:prstGeom>
          <a:noFill/>
          <a:ln w="9525">
            <a:noFill/>
            <a:miter lim="800000"/>
          </a:ln>
        </p:spPr>
        <p:txBody>
          <a:bodyPr wrap="none">
            <a:spAutoFit/>
          </a:bodyPr>
          <a:lstStyle/>
          <a:p>
            <a:pPr algn="ctr"/>
            <a:r>
              <a:rPr lang="en-US" sz="1400" b="1">
                <a:solidFill>
                  <a:srgbClr val="FF3300"/>
                </a:solidFill>
              </a:rPr>
              <a:t>side inclined to Hp</a:t>
            </a:r>
            <a:endParaRPr lang="en-US" sz="1400" b="1">
              <a:solidFill>
                <a:srgbClr val="FF3300"/>
              </a:solidFill>
            </a:endParaRPr>
          </a:p>
        </p:txBody>
      </p:sp>
      <p:grpSp>
        <p:nvGrpSpPr>
          <p:cNvPr id="5" name="Group 63"/>
          <p:cNvGrpSpPr/>
          <p:nvPr/>
        </p:nvGrpSpPr>
        <p:grpSpPr bwMode="auto">
          <a:xfrm>
            <a:off x="8016875" y="46038"/>
            <a:ext cx="1096963" cy="182562"/>
            <a:chOff x="5050" y="29"/>
            <a:chExt cx="691" cy="115"/>
          </a:xfrm>
        </p:grpSpPr>
        <p:sp>
          <p:nvSpPr>
            <p:cNvPr id="20537" name="AutoShape 6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0538" name="AutoShape 6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0539" name="AutoShape 6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0540" name="AutoShape 6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0541" name="AutoShape 6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0542" name="AutoShape 6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iterate type="wd">
                                    <p:tmPct val="100000"/>
                                  </p:iterate>
                                  <p:childTnLst>
                                    <p:set>
                                      <p:cBhvr>
                                        <p:cTn id="18" dur="1" fill="hold">
                                          <p:stCondLst>
                                            <p:cond delay="0"/>
                                          </p:stCondLst>
                                        </p:cTn>
                                        <p:tgtEl>
                                          <p:spTgt spid="12347"/>
                                        </p:tgtEl>
                                        <p:attrNameLst>
                                          <p:attrName>style.visibility</p:attrName>
                                        </p:attrNameLst>
                                      </p:cBhvr>
                                      <p:to>
                                        <p:strVal val="visible"/>
                                      </p:to>
                                    </p:set>
                                    <p:anim calcmode="lin" valueType="num">
                                      <p:cBhvr additive="base">
                                        <p:cTn id="19" dur="300" fill="hold"/>
                                        <p:tgtEl>
                                          <p:spTgt spid="12347"/>
                                        </p:tgtEl>
                                        <p:attrNameLst>
                                          <p:attrName>ppt_x</p:attrName>
                                        </p:attrNameLst>
                                      </p:cBhvr>
                                      <p:tavLst>
                                        <p:tav tm="0">
                                          <p:val>
                                            <p:strVal val="1+#ppt_w/2"/>
                                          </p:val>
                                        </p:tav>
                                        <p:tav tm="100000">
                                          <p:val>
                                            <p:strVal val="#ppt_x"/>
                                          </p:val>
                                        </p:tav>
                                      </p:tavLst>
                                    </p:anim>
                                    <p:anim calcmode="lin" valueType="num">
                                      <p:cBhvr additive="base">
                                        <p:cTn id="20" dur="300" fill="hold"/>
                                        <p:tgtEl>
                                          <p:spTgt spid="1234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2298"/>
                                        </p:tgtEl>
                                        <p:attrNameLst>
                                          <p:attrName>style.visibility</p:attrName>
                                        </p:attrNameLst>
                                      </p:cBhvr>
                                      <p:to>
                                        <p:strVal val="visible"/>
                                      </p:to>
                                    </p:set>
                                    <p:anim calcmode="lin" valueType="num">
                                      <p:cBhvr additive="base">
                                        <p:cTn id="25" dur="500" fill="hold"/>
                                        <p:tgtEl>
                                          <p:spTgt spid="12298"/>
                                        </p:tgtEl>
                                        <p:attrNameLst>
                                          <p:attrName>ppt_x</p:attrName>
                                        </p:attrNameLst>
                                      </p:cBhvr>
                                      <p:tavLst>
                                        <p:tav tm="0">
                                          <p:val>
                                            <p:strVal val="0-#ppt_w/2"/>
                                          </p:val>
                                        </p:tav>
                                        <p:tav tm="100000">
                                          <p:val>
                                            <p:strVal val="#ppt_x"/>
                                          </p:val>
                                        </p:tav>
                                      </p:tavLst>
                                    </p:anim>
                                    <p:anim calcmode="lin" valueType="num">
                                      <p:cBhvr additive="base">
                                        <p:cTn id="26" dur="500" fill="hold"/>
                                        <p:tgtEl>
                                          <p:spTgt spid="12298"/>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2299"/>
                                        </p:tgtEl>
                                        <p:attrNameLst>
                                          <p:attrName>style.visibility</p:attrName>
                                        </p:attrNameLst>
                                      </p:cBhvr>
                                      <p:to>
                                        <p:strVal val="visible"/>
                                      </p:to>
                                    </p:set>
                                    <p:anim calcmode="lin" valueType="num">
                                      <p:cBhvr additive="base">
                                        <p:cTn id="31" dur="500" fill="hold"/>
                                        <p:tgtEl>
                                          <p:spTgt spid="12299"/>
                                        </p:tgtEl>
                                        <p:attrNameLst>
                                          <p:attrName>ppt_x</p:attrName>
                                        </p:attrNameLst>
                                      </p:cBhvr>
                                      <p:tavLst>
                                        <p:tav tm="0">
                                          <p:val>
                                            <p:strVal val="0-#ppt_w/2"/>
                                          </p:val>
                                        </p:tav>
                                        <p:tav tm="100000">
                                          <p:val>
                                            <p:strVal val="#ppt_x"/>
                                          </p:val>
                                        </p:tav>
                                      </p:tavLst>
                                    </p:anim>
                                    <p:anim calcmode="lin" valueType="num">
                                      <p:cBhvr additive="base">
                                        <p:cTn id="32" dur="500" fill="hold"/>
                                        <p:tgtEl>
                                          <p:spTgt spid="12299"/>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1+#ppt_w/2"/>
                                          </p:val>
                                        </p:tav>
                                        <p:tav tm="100000">
                                          <p:val>
                                            <p:strVal val="#ppt_x"/>
                                          </p:val>
                                        </p:tav>
                                      </p:tavLst>
                                    </p:anim>
                                    <p:anim calcmode="lin" valueType="num">
                                      <p:cBhvr additive="base">
                                        <p:cTn id="38" dur="500" fill="hold"/>
                                        <p:tgtEl>
                                          <p:spTgt spid="1230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4" fill="hold" grpId="0" nodeType="clickEffect">
                                  <p:stCondLst>
                                    <p:cond delay="0"/>
                                  </p:stCondLst>
                                  <p:childTnLst>
                                    <p:set>
                                      <p:cBhvr>
                                        <p:cTn id="42" dur="1" fill="hold">
                                          <p:stCondLst>
                                            <p:cond delay="0"/>
                                          </p:stCondLst>
                                        </p:cTn>
                                        <p:tgtEl>
                                          <p:spTgt spid="12322"/>
                                        </p:tgtEl>
                                        <p:attrNameLst>
                                          <p:attrName>style.visibility</p:attrName>
                                        </p:attrNameLst>
                                      </p:cBhvr>
                                      <p:to>
                                        <p:strVal val="visible"/>
                                      </p:to>
                                    </p:set>
                                    <p:anim calcmode="lin" valueType="num">
                                      <p:cBhvr>
                                        <p:cTn id="43" dur="500" fill="hold"/>
                                        <p:tgtEl>
                                          <p:spTgt spid="12322"/>
                                        </p:tgtEl>
                                        <p:attrNameLst>
                                          <p:attrName>ppt_x</p:attrName>
                                        </p:attrNameLst>
                                      </p:cBhvr>
                                      <p:tavLst>
                                        <p:tav tm="0">
                                          <p:val>
                                            <p:strVal val="#ppt_x"/>
                                          </p:val>
                                        </p:tav>
                                        <p:tav tm="100000">
                                          <p:val>
                                            <p:strVal val="#ppt_x"/>
                                          </p:val>
                                        </p:tav>
                                      </p:tavLst>
                                    </p:anim>
                                    <p:anim calcmode="lin" valueType="num">
                                      <p:cBhvr>
                                        <p:cTn id="44" dur="500" fill="hold"/>
                                        <p:tgtEl>
                                          <p:spTgt spid="12322"/>
                                        </p:tgtEl>
                                        <p:attrNameLst>
                                          <p:attrName>ppt_y</p:attrName>
                                        </p:attrNameLst>
                                      </p:cBhvr>
                                      <p:tavLst>
                                        <p:tav tm="0">
                                          <p:val>
                                            <p:strVal val="#ppt_y+#ppt_h/2"/>
                                          </p:val>
                                        </p:tav>
                                        <p:tav tm="100000">
                                          <p:val>
                                            <p:strVal val="#ppt_y"/>
                                          </p:val>
                                        </p:tav>
                                      </p:tavLst>
                                    </p:anim>
                                    <p:anim calcmode="lin" valueType="num">
                                      <p:cBhvr>
                                        <p:cTn id="45" dur="500" fill="hold"/>
                                        <p:tgtEl>
                                          <p:spTgt spid="12322"/>
                                        </p:tgtEl>
                                        <p:attrNameLst>
                                          <p:attrName>ppt_w</p:attrName>
                                        </p:attrNameLst>
                                      </p:cBhvr>
                                      <p:tavLst>
                                        <p:tav tm="0">
                                          <p:val>
                                            <p:strVal val="#ppt_w"/>
                                          </p:val>
                                        </p:tav>
                                        <p:tav tm="100000">
                                          <p:val>
                                            <p:strVal val="#ppt_w"/>
                                          </p:val>
                                        </p:tav>
                                      </p:tavLst>
                                    </p:anim>
                                    <p:anim calcmode="lin" valueType="num">
                                      <p:cBhvr>
                                        <p:cTn id="46" dur="500" fill="hold"/>
                                        <p:tgtEl>
                                          <p:spTgt spid="12322"/>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8" presetClass="entr" presetSubtype="6" fill="hold" grpId="0" nodeType="clickEffect">
                                  <p:stCondLst>
                                    <p:cond delay="0"/>
                                  </p:stCondLst>
                                  <p:childTnLst>
                                    <p:set>
                                      <p:cBhvr>
                                        <p:cTn id="50" dur="1" fill="hold">
                                          <p:stCondLst>
                                            <p:cond delay="0"/>
                                          </p:stCondLst>
                                        </p:cTn>
                                        <p:tgtEl>
                                          <p:spTgt spid="12324"/>
                                        </p:tgtEl>
                                        <p:attrNameLst>
                                          <p:attrName>style.visibility</p:attrName>
                                        </p:attrNameLst>
                                      </p:cBhvr>
                                      <p:to>
                                        <p:strVal val="visible"/>
                                      </p:to>
                                    </p:set>
                                    <p:animEffect transition="in" filter="strips(downRight)">
                                      <p:cBhvr>
                                        <p:cTn id="51" dur="500"/>
                                        <p:tgtEl>
                                          <p:spTgt spid="12324"/>
                                        </p:tgtEl>
                                      </p:cBhvr>
                                    </p:animEffect>
                                  </p:childTnLst>
                                </p:cTn>
                              </p:par>
                            </p:childTnLst>
                          </p:cTn>
                        </p:par>
                      </p:childTnLst>
                    </p:cTn>
                  </p:par>
                  <p:par>
                    <p:cTn id="52" fill="hold">
                      <p:stCondLst>
                        <p:cond delay="indefinite"/>
                      </p:stCondLst>
                      <p:childTnLst>
                        <p:par>
                          <p:cTn id="53" fill="hold">
                            <p:stCondLst>
                              <p:cond delay="0"/>
                            </p:stCondLst>
                            <p:childTnLst>
                              <p:par>
                                <p:cTn id="54" presetID="18" presetClass="entr" presetSubtype="12" fill="hold" grpId="0" nodeType="clickEffect">
                                  <p:stCondLst>
                                    <p:cond delay="0"/>
                                  </p:stCondLst>
                                  <p:childTnLst>
                                    <p:set>
                                      <p:cBhvr>
                                        <p:cTn id="55" dur="1" fill="hold">
                                          <p:stCondLst>
                                            <p:cond delay="0"/>
                                          </p:stCondLst>
                                        </p:cTn>
                                        <p:tgtEl>
                                          <p:spTgt spid="12323"/>
                                        </p:tgtEl>
                                        <p:attrNameLst>
                                          <p:attrName>style.visibility</p:attrName>
                                        </p:attrNameLst>
                                      </p:cBhvr>
                                      <p:to>
                                        <p:strVal val="visible"/>
                                      </p:to>
                                    </p:set>
                                    <p:animEffect transition="in" filter="strips(downLeft)">
                                      <p:cBhvr>
                                        <p:cTn id="56" dur="500"/>
                                        <p:tgtEl>
                                          <p:spTgt spid="12323"/>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12335"/>
                                        </p:tgtEl>
                                        <p:attrNameLst>
                                          <p:attrName>style.visibility</p:attrName>
                                        </p:attrNameLst>
                                      </p:cBhvr>
                                      <p:to>
                                        <p:strVal val="visible"/>
                                      </p:to>
                                    </p:set>
                                    <p:anim calcmode="lin" valueType="num">
                                      <p:cBhvr additive="base">
                                        <p:cTn id="61" dur="500" fill="hold"/>
                                        <p:tgtEl>
                                          <p:spTgt spid="12335"/>
                                        </p:tgtEl>
                                        <p:attrNameLst>
                                          <p:attrName>ppt_x</p:attrName>
                                        </p:attrNameLst>
                                      </p:cBhvr>
                                      <p:tavLst>
                                        <p:tav tm="0">
                                          <p:val>
                                            <p:strVal val="0-#ppt_w/2"/>
                                          </p:val>
                                        </p:tav>
                                        <p:tav tm="100000">
                                          <p:val>
                                            <p:strVal val="#ppt_x"/>
                                          </p:val>
                                        </p:tav>
                                      </p:tavLst>
                                    </p:anim>
                                    <p:anim calcmode="lin" valueType="num">
                                      <p:cBhvr additive="base">
                                        <p:cTn id="62" dur="500" fill="hold"/>
                                        <p:tgtEl>
                                          <p:spTgt spid="12335"/>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2338"/>
                                        </p:tgtEl>
                                        <p:attrNameLst>
                                          <p:attrName>style.visibility</p:attrName>
                                        </p:attrNameLst>
                                      </p:cBhvr>
                                      <p:to>
                                        <p:strVal val="visible"/>
                                      </p:to>
                                    </p:set>
                                    <p:anim calcmode="lin" valueType="num">
                                      <p:cBhvr additive="base">
                                        <p:cTn id="67" dur="500" fill="hold"/>
                                        <p:tgtEl>
                                          <p:spTgt spid="12338"/>
                                        </p:tgtEl>
                                        <p:attrNameLst>
                                          <p:attrName>ppt_x</p:attrName>
                                        </p:attrNameLst>
                                      </p:cBhvr>
                                      <p:tavLst>
                                        <p:tav tm="0">
                                          <p:val>
                                            <p:strVal val="#ppt_x"/>
                                          </p:val>
                                        </p:tav>
                                        <p:tav tm="100000">
                                          <p:val>
                                            <p:strVal val="#ppt_x"/>
                                          </p:val>
                                        </p:tav>
                                      </p:tavLst>
                                    </p:anim>
                                    <p:anim calcmode="lin" valueType="num">
                                      <p:cBhvr additive="base">
                                        <p:cTn id="68" dur="500" fill="hold"/>
                                        <p:tgtEl>
                                          <p:spTgt spid="12338"/>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2346"/>
                                        </p:tgtEl>
                                        <p:attrNameLst>
                                          <p:attrName>style.visibility</p:attrName>
                                        </p:attrNameLst>
                                      </p:cBhvr>
                                      <p:to>
                                        <p:strVal val="visible"/>
                                      </p:to>
                                    </p:set>
                                    <p:anim calcmode="lin" valueType="num">
                                      <p:cBhvr additive="base">
                                        <p:cTn id="73" dur="500" fill="hold"/>
                                        <p:tgtEl>
                                          <p:spTgt spid="12346"/>
                                        </p:tgtEl>
                                        <p:attrNameLst>
                                          <p:attrName>ppt_x</p:attrName>
                                        </p:attrNameLst>
                                      </p:cBhvr>
                                      <p:tavLst>
                                        <p:tav tm="0">
                                          <p:val>
                                            <p:strVal val="0-#ppt_w/2"/>
                                          </p:val>
                                        </p:tav>
                                        <p:tav tm="100000">
                                          <p:val>
                                            <p:strVal val="#ppt_x"/>
                                          </p:val>
                                        </p:tav>
                                      </p:tavLst>
                                    </p:anim>
                                    <p:anim calcmode="lin" valueType="num">
                                      <p:cBhvr additive="base">
                                        <p:cTn id="74" dur="500" fill="hold"/>
                                        <p:tgtEl>
                                          <p:spTgt spid="12346"/>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1" fill="hold" grpId="0" nodeType="clickEffect">
                                  <p:stCondLst>
                                    <p:cond delay="0"/>
                                  </p:stCondLst>
                                  <p:childTnLst>
                                    <p:set>
                                      <p:cBhvr>
                                        <p:cTn id="78" dur="1" fill="hold">
                                          <p:stCondLst>
                                            <p:cond delay="0"/>
                                          </p:stCondLst>
                                        </p:cTn>
                                        <p:tgtEl>
                                          <p:spTgt spid="12302"/>
                                        </p:tgtEl>
                                        <p:attrNameLst>
                                          <p:attrName>style.visibility</p:attrName>
                                        </p:attrNameLst>
                                      </p:cBhvr>
                                      <p:to>
                                        <p:strVal val="visible"/>
                                      </p:to>
                                    </p:set>
                                    <p:anim calcmode="lin" valueType="num">
                                      <p:cBhvr>
                                        <p:cTn id="79" dur="500" fill="hold"/>
                                        <p:tgtEl>
                                          <p:spTgt spid="12302"/>
                                        </p:tgtEl>
                                        <p:attrNameLst>
                                          <p:attrName>ppt_x</p:attrName>
                                        </p:attrNameLst>
                                      </p:cBhvr>
                                      <p:tavLst>
                                        <p:tav tm="0">
                                          <p:val>
                                            <p:strVal val="#ppt_x"/>
                                          </p:val>
                                        </p:tav>
                                        <p:tav tm="100000">
                                          <p:val>
                                            <p:strVal val="#ppt_x"/>
                                          </p:val>
                                        </p:tav>
                                      </p:tavLst>
                                    </p:anim>
                                    <p:anim calcmode="lin" valueType="num">
                                      <p:cBhvr>
                                        <p:cTn id="80" dur="500" fill="hold"/>
                                        <p:tgtEl>
                                          <p:spTgt spid="12302"/>
                                        </p:tgtEl>
                                        <p:attrNameLst>
                                          <p:attrName>ppt_y</p:attrName>
                                        </p:attrNameLst>
                                      </p:cBhvr>
                                      <p:tavLst>
                                        <p:tav tm="0">
                                          <p:val>
                                            <p:strVal val="#ppt_y-#ppt_h/2"/>
                                          </p:val>
                                        </p:tav>
                                        <p:tav tm="100000">
                                          <p:val>
                                            <p:strVal val="#ppt_y"/>
                                          </p:val>
                                        </p:tav>
                                      </p:tavLst>
                                    </p:anim>
                                    <p:anim calcmode="lin" valueType="num">
                                      <p:cBhvr>
                                        <p:cTn id="81" dur="500" fill="hold"/>
                                        <p:tgtEl>
                                          <p:spTgt spid="12302"/>
                                        </p:tgtEl>
                                        <p:attrNameLst>
                                          <p:attrName>ppt_w</p:attrName>
                                        </p:attrNameLst>
                                      </p:cBhvr>
                                      <p:tavLst>
                                        <p:tav tm="0">
                                          <p:val>
                                            <p:strVal val="#ppt_w"/>
                                          </p:val>
                                        </p:tav>
                                        <p:tav tm="100000">
                                          <p:val>
                                            <p:strVal val="#ppt_w"/>
                                          </p:val>
                                        </p:tav>
                                      </p:tavLst>
                                    </p:anim>
                                    <p:anim calcmode="lin" valueType="num">
                                      <p:cBhvr>
                                        <p:cTn id="82" dur="500" fill="hold"/>
                                        <p:tgtEl>
                                          <p:spTgt spid="12302"/>
                                        </p:tgtEl>
                                        <p:attrNameLst>
                                          <p:attrName>ppt_h</p:attrName>
                                        </p:attrNameLst>
                                      </p:cBhvr>
                                      <p:tavLst>
                                        <p:tav tm="0">
                                          <p:val>
                                            <p:fltVal val="0"/>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1" fill="hold" grpId="0" nodeType="clickEffect">
                                  <p:stCondLst>
                                    <p:cond delay="0"/>
                                  </p:stCondLst>
                                  <p:childTnLst>
                                    <p:set>
                                      <p:cBhvr>
                                        <p:cTn id="86" dur="1" fill="hold">
                                          <p:stCondLst>
                                            <p:cond delay="0"/>
                                          </p:stCondLst>
                                        </p:cTn>
                                        <p:tgtEl>
                                          <p:spTgt spid="12301"/>
                                        </p:tgtEl>
                                        <p:attrNameLst>
                                          <p:attrName>style.visibility</p:attrName>
                                        </p:attrNameLst>
                                      </p:cBhvr>
                                      <p:to>
                                        <p:strVal val="visible"/>
                                      </p:to>
                                    </p:set>
                                    <p:anim calcmode="lin" valueType="num">
                                      <p:cBhvr>
                                        <p:cTn id="87" dur="500" fill="hold"/>
                                        <p:tgtEl>
                                          <p:spTgt spid="12301"/>
                                        </p:tgtEl>
                                        <p:attrNameLst>
                                          <p:attrName>ppt_x</p:attrName>
                                        </p:attrNameLst>
                                      </p:cBhvr>
                                      <p:tavLst>
                                        <p:tav tm="0">
                                          <p:val>
                                            <p:strVal val="#ppt_x"/>
                                          </p:val>
                                        </p:tav>
                                        <p:tav tm="100000">
                                          <p:val>
                                            <p:strVal val="#ppt_x"/>
                                          </p:val>
                                        </p:tav>
                                      </p:tavLst>
                                    </p:anim>
                                    <p:anim calcmode="lin" valueType="num">
                                      <p:cBhvr>
                                        <p:cTn id="88" dur="500" fill="hold"/>
                                        <p:tgtEl>
                                          <p:spTgt spid="12301"/>
                                        </p:tgtEl>
                                        <p:attrNameLst>
                                          <p:attrName>ppt_y</p:attrName>
                                        </p:attrNameLst>
                                      </p:cBhvr>
                                      <p:tavLst>
                                        <p:tav tm="0">
                                          <p:val>
                                            <p:strVal val="#ppt_y-#ppt_h/2"/>
                                          </p:val>
                                        </p:tav>
                                        <p:tav tm="100000">
                                          <p:val>
                                            <p:strVal val="#ppt_y"/>
                                          </p:val>
                                        </p:tav>
                                      </p:tavLst>
                                    </p:anim>
                                    <p:anim calcmode="lin" valueType="num">
                                      <p:cBhvr>
                                        <p:cTn id="89" dur="500" fill="hold"/>
                                        <p:tgtEl>
                                          <p:spTgt spid="12301"/>
                                        </p:tgtEl>
                                        <p:attrNameLst>
                                          <p:attrName>ppt_w</p:attrName>
                                        </p:attrNameLst>
                                      </p:cBhvr>
                                      <p:tavLst>
                                        <p:tav tm="0">
                                          <p:val>
                                            <p:strVal val="#ppt_w"/>
                                          </p:val>
                                        </p:tav>
                                        <p:tav tm="100000">
                                          <p:val>
                                            <p:strVal val="#ppt_w"/>
                                          </p:val>
                                        </p:tav>
                                      </p:tavLst>
                                    </p:anim>
                                    <p:anim calcmode="lin" valueType="num">
                                      <p:cBhvr>
                                        <p:cTn id="90" dur="500" fill="hold"/>
                                        <p:tgtEl>
                                          <p:spTgt spid="12301"/>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17" presetClass="entr" presetSubtype="10" fill="hold" grpId="0" nodeType="clickEffect">
                                  <p:stCondLst>
                                    <p:cond delay="0"/>
                                  </p:stCondLst>
                                  <p:childTnLst>
                                    <p:set>
                                      <p:cBhvr>
                                        <p:cTn id="94" dur="1" fill="hold">
                                          <p:stCondLst>
                                            <p:cond delay="0"/>
                                          </p:stCondLst>
                                        </p:cTn>
                                        <p:tgtEl>
                                          <p:spTgt spid="12303"/>
                                        </p:tgtEl>
                                        <p:attrNameLst>
                                          <p:attrName>style.visibility</p:attrName>
                                        </p:attrNameLst>
                                      </p:cBhvr>
                                      <p:to>
                                        <p:strVal val="visible"/>
                                      </p:to>
                                    </p:set>
                                    <p:anim calcmode="lin" valueType="num">
                                      <p:cBhvr>
                                        <p:cTn id="95" dur="500" fill="hold"/>
                                        <p:tgtEl>
                                          <p:spTgt spid="12303"/>
                                        </p:tgtEl>
                                        <p:attrNameLst>
                                          <p:attrName>ppt_w</p:attrName>
                                        </p:attrNameLst>
                                      </p:cBhvr>
                                      <p:tavLst>
                                        <p:tav tm="0">
                                          <p:val>
                                            <p:fltVal val="0"/>
                                          </p:val>
                                        </p:tav>
                                        <p:tav tm="100000">
                                          <p:val>
                                            <p:strVal val="#ppt_w"/>
                                          </p:val>
                                        </p:tav>
                                      </p:tavLst>
                                    </p:anim>
                                    <p:anim calcmode="lin" valueType="num">
                                      <p:cBhvr>
                                        <p:cTn id="96" dur="500" fill="hold"/>
                                        <p:tgtEl>
                                          <p:spTgt spid="12303"/>
                                        </p:tgtEl>
                                        <p:attrNameLst>
                                          <p:attrName>ppt_h</p:attrName>
                                        </p:attrNameLst>
                                      </p:cBhvr>
                                      <p:tavLst>
                                        <p:tav tm="0">
                                          <p:val>
                                            <p:strVal val="#ppt_h"/>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12348"/>
                                        </p:tgtEl>
                                        <p:attrNameLst>
                                          <p:attrName>style.visibility</p:attrName>
                                        </p:attrNameLst>
                                      </p:cBhvr>
                                      <p:to>
                                        <p:strVal val="visible"/>
                                      </p:to>
                                    </p:set>
                                    <p:anim calcmode="lin" valueType="num">
                                      <p:cBhvr additive="base">
                                        <p:cTn id="101" dur="500" fill="hold"/>
                                        <p:tgtEl>
                                          <p:spTgt spid="12348"/>
                                        </p:tgtEl>
                                        <p:attrNameLst>
                                          <p:attrName>ppt_x</p:attrName>
                                        </p:attrNameLst>
                                      </p:cBhvr>
                                      <p:tavLst>
                                        <p:tav tm="0">
                                          <p:val>
                                            <p:strVal val="#ppt_x"/>
                                          </p:val>
                                        </p:tav>
                                        <p:tav tm="100000">
                                          <p:val>
                                            <p:strVal val="#ppt_x"/>
                                          </p:val>
                                        </p:tav>
                                      </p:tavLst>
                                    </p:anim>
                                    <p:anim calcmode="lin" valueType="num">
                                      <p:cBhvr additive="base">
                                        <p:cTn id="102" dur="500" fill="hold"/>
                                        <p:tgtEl>
                                          <p:spTgt spid="12348"/>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12336"/>
                                        </p:tgtEl>
                                        <p:attrNameLst>
                                          <p:attrName>style.visibility</p:attrName>
                                        </p:attrNameLst>
                                      </p:cBhvr>
                                      <p:to>
                                        <p:strVal val="visible"/>
                                      </p:to>
                                    </p:set>
                                    <p:anim calcmode="lin" valueType="num">
                                      <p:cBhvr additive="base">
                                        <p:cTn id="107" dur="500" fill="hold"/>
                                        <p:tgtEl>
                                          <p:spTgt spid="12336"/>
                                        </p:tgtEl>
                                        <p:attrNameLst>
                                          <p:attrName>ppt_x</p:attrName>
                                        </p:attrNameLst>
                                      </p:cBhvr>
                                      <p:tavLst>
                                        <p:tav tm="0">
                                          <p:val>
                                            <p:strVal val="#ppt_x"/>
                                          </p:val>
                                        </p:tav>
                                        <p:tav tm="100000">
                                          <p:val>
                                            <p:strVal val="#ppt_x"/>
                                          </p:val>
                                        </p:tav>
                                      </p:tavLst>
                                    </p:anim>
                                    <p:anim calcmode="lin" valueType="num">
                                      <p:cBhvr additive="base">
                                        <p:cTn id="108" dur="500" fill="hold"/>
                                        <p:tgtEl>
                                          <p:spTgt spid="12336"/>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12339"/>
                                        </p:tgtEl>
                                        <p:attrNameLst>
                                          <p:attrName>style.visibility</p:attrName>
                                        </p:attrNameLst>
                                      </p:cBhvr>
                                      <p:to>
                                        <p:strVal val="visible"/>
                                      </p:to>
                                    </p:set>
                                    <p:anim calcmode="lin" valueType="num">
                                      <p:cBhvr additive="base">
                                        <p:cTn id="113" dur="500" fill="hold"/>
                                        <p:tgtEl>
                                          <p:spTgt spid="12339"/>
                                        </p:tgtEl>
                                        <p:attrNameLst>
                                          <p:attrName>ppt_x</p:attrName>
                                        </p:attrNameLst>
                                      </p:cBhvr>
                                      <p:tavLst>
                                        <p:tav tm="0">
                                          <p:val>
                                            <p:strVal val="#ppt_x"/>
                                          </p:val>
                                        </p:tav>
                                        <p:tav tm="100000">
                                          <p:val>
                                            <p:strVal val="#ppt_x"/>
                                          </p:val>
                                        </p:tav>
                                      </p:tavLst>
                                    </p:anim>
                                    <p:anim calcmode="lin" valueType="num">
                                      <p:cBhvr additive="base">
                                        <p:cTn id="114" dur="500" fill="hold"/>
                                        <p:tgtEl>
                                          <p:spTgt spid="12339"/>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12334"/>
                                        </p:tgtEl>
                                        <p:attrNameLst>
                                          <p:attrName>style.visibility</p:attrName>
                                        </p:attrNameLst>
                                      </p:cBhvr>
                                      <p:to>
                                        <p:strVal val="visible"/>
                                      </p:to>
                                    </p:set>
                                    <p:anim calcmode="lin" valueType="num">
                                      <p:cBhvr additive="base">
                                        <p:cTn id="119" dur="500" fill="hold"/>
                                        <p:tgtEl>
                                          <p:spTgt spid="12334"/>
                                        </p:tgtEl>
                                        <p:attrNameLst>
                                          <p:attrName>ppt_x</p:attrName>
                                        </p:attrNameLst>
                                      </p:cBhvr>
                                      <p:tavLst>
                                        <p:tav tm="0">
                                          <p:val>
                                            <p:strVal val="#ppt_x"/>
                                          </p:val>
                                        </p:tav>
                                        <p:tav tm="100000">
                                          <p:val>
                                            <p:strVal val="#ppt_x"/>
                                          </p:val>
                                        </p:tav>
                                      </p:tavLst>
                                    </p:anim>
                                    <p:anim calcmode="lin" valueType="num">
                                      <p:cBhvr additive="base">
                                        <p:cTn id="120" dur="500" fill="hold"/>
                                        <p:tgtEl>
                                          <p:spTgt spid="12334"/>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8" presetClass="entr" presetSubtype="6" fill="hold" grpId="0" nodeType="clickEffect">
                                  <p:stCondLst>
                                    <p:cond delay="0"/>
                                  </p:stCondLst>
                                  <p:childTnLst>
                                    <p:set>
                                      <p:cBhvr>
                                        <p:cTn id="124" dur="1" fill="hold">
                                          <p:stCondLst>
                                            <p:cond delay="0"/>
                                          </p:stCondLst>
                                        </p:cTn>
                                        <p:tgtEl>
                                          <p:spTgt spid="12304"/>
                                        </p:tgtEl>
                                        <p:attrNameLst>
                                          <p:attrName>style.visibility</p:attrName>
                                        </p:attrNameLst>
                                      </p:cBhvr>
                                      <p:to>
                                        <p:strVal val="visible"/>
                                      </p:to>
                                    </p:set>
                                    <p:animEffect transition="in" filter="strips(downRight)">
                                      <p:cBhvr>
                                        <p:cTn id="125" dur="500"/>
                                        <p:tgtEl>
                                          <p:spTgt spid="12304"/>
                                        </p:tgtEl>
                                      </p:cBhvr>
                                    </p:animEffect>
                                  </p:childTnLst>
                                </p:cTn>
                              </p:par>
                            </p:childTnLst>
                          </p:cTn>
                        </p:par>
                      </p:childTnLst>
                    </p:cTn>
                  </p:par>
                  <p:par>
                    <p:cTn id="126" fill="hold">
                      <p:stCondLst>
                        <p:cond delay="indefinite"/>
                      </p:stCondLst>
                      <p:childTnLst>
                        <p:par>
                          <p:cTn id="127" fill="hold">
                            <p:stCondLst>
                              <p:cond delay="0"/>
                            </p:stCondLst>
                            <p:childTnLst>
                              <p:par>
                                <p:cTn id="128" presetID="2" presetClass="entr" presetSubtype="4" fill="hold" grpId="0" nodeType="clickEffect">
                                  <p:stCondLst>
                                    <p:cond delay="0"/>
                                  </p:stCondLst>
                                  <p:childTnLst>
                                    <p:set>
                                      <p:cBhvr>
                                        <p:cTn id="129" dur="1" fill="hold">
                                          <p:stCondLst>
                                            <p:cond delay="0"/>
                                          </p:stCondLst>
                                        </p:cTn>
                                        <p:tgtEl>
                                          <p:spTgt spid="12349"/>
                                        </p:tgtEl>
                                        <p:attrNameLst>
                                          <p:attrName>style.visibility</p:attrName>
                                        </p:attrNameLst>
                                      </p:cBhvr>
                                      <p:to>
                                        <p:strVal val="visible"/>
                                      </p:to>
                                    </p:set>
                                    <p:anim calcmode="lin" valueType="num">
                                      <p:cBhvr additive="base">
                                        <p:cTn id="130" dur="500" fill="hold"/>
                                        <p:tgtEl>
                                          <p:spTgt spid="12349"/>
                                        </p:tgtEl>
                                        <p:attrNameLst>
                                          <p:attrName>ppt_x</p:attrName>
                                        </p:attrNameLst>
                                      </p:cBhvr>
                                      <p:tavLst>
                                        <p:tav tm="0">
                                          <p:val>
                                            <p:strVal val="#ppt_x"/>
                                          </p:val>
                                        </p:tav>
                                        <p:tav tm="100000">
                                          <p:val>
                                            <p:strVal val="#ppt_x"/>
                                          </p:val>
                                        </p:tav>
                                      </p:tavLst>
                                    </p:anim>
                                    <p:anim calcmode="lin" valueType="num">
                                      <p:cBhvr additive="base">
                                        <p:cTn id="131" dur="500" fill="hold"/>
                                        <p:tgtEl>
                                          <p:spTgt spid="12349"/>
                                        </p:tgtEl>
                                        <p:attrNameLst>
                                          <p:attrName>ppt_y</p:attrName>
                                        </p:attrNameLst>
                                      </p:cBhvr>
                                      <p:tavLst>
                                        <p:tav tm="0">
                                          <p:val>
                                            <p:strVal val="1+#ppt_h/2"/>
                                          </p:val>
                                        </p:tav>
                                        <p:tav tm="100000">
                                          <p:val>
                                            <p:strVal val="#ppt_y"/>
                                          </p:val>
                                        </p:tav>
                                      </p:tavLst>
                                    </p:anim>
                                  </p:childTnLst>
                                </p:cTn>
                              </p:par>
                            </p:childTnLst>
                          </p:cTn>
                        </p:par>
                      </p:childTnLst>
                    </p:cTn>
                  </p:par>
                  <p:par>
                    <p:cTn id="132" fill="hold">
                      <p:stCondLst>
                        <p:cond delay="indefinite"/>
                      </p:stCondLst>
                      <p:childTnLst>
                        <p:par>
                          <p:cTn id="133" fill="hold">
                            <p:stCondLst>
                              <p:cond delay="0"/>
                            </p:stCondLst>
                            <p:childTnLst>
                              <p:par>
                                <p:cTn id="134" presetID="2" presetClass="entr" presetSubtype="4" fill="hold" grpId="0" nodeType="clickEffect">
                                  <p:stCondLst>
                                    <p:cond delay="0"/>
                                  </p:stCondLst>
                                  <p:childTnLst>
                                    <p:set>
                                      <p:cBhvr>
                                        <p:cTn id="135" dur="1" fill="hold">
                                          <p:stCondLst>
                                            <p:cond delay="0"/>
                                          </p:stCondLst>
                                        </p:cTn>
                                        <p:tgtEl>
                                          <p:spTgt spid="12327"/>
                                        </p:tgtEl>
                                        <p:attrNameLst>
                                          <p:attrName>style.visibility</p:attrName>
                                        </p:attrNameLst>
                                      </p:cBhvr>
                                      <p:to>
                                        <p:strVal val="visible"/>
                                      </p:to>
                                    </p:set>
                                    <p:anim calcmode="lin" valueType="num">
                                      <p:cBhvr additive="base">
                                        <p:cTn id="136" dur="500" fill="hold"/>
                                        <p:tgtEl>
                                          <p:spTgt spid="12327"/>
                                        </p:tgtEl>
                                        <p:attrNameLst>
                                          <p:attrName>ppt_x</p:attrName>
                                        </p:attrNameLst>
                                      </p:cBhvr>
                                      <p:tavLst>
                                        <p:tav tm="0">
                                          <p:val>
                                            <p:strVal val="#ppt_x"/>
                                          </p:val>
                                        </p:tav>
                                        <p:tav tm="100000">
                                          <p:val>
                                            <p:strVal val="#ppt_x"/>
                                          </p:val>
                                        </p:tav>
                                      </p:tavLst>
                                    </p:anim>
                                    <p:anim calcmode="lin" valueType="num">
                                      <p:cBhvr additive="base">
                                        <p:cTn id="137" dur="500" fill="hold"/>
                                        <p:tgtEl>
                                          <p:spTgt spid="12327"/>
                                        </p:tgtEl>
                                        <p:attrNameLst>
                                          <p:attrName>ppt_y</p:attrName>
                                        </p:attrNameLst>
                                      </p:cBhvr>
                                      <p:tavLst>
                                        <p:tav tm="0">
                                          <p:val>
                                            <p:strVal val="1+#ppt_h/2"/>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2" presetClass="entr" presetSubtype="4" fill="hold" grpId="0" nodeType="clickEffect">
                                  <p:stCondLst>
                                    <p:cond delay="0"/>
                                  </p:stCondLst>
                                  <p:childTnLst>
                                    <p:set>
                                      <p:cBhvr>
                                        <p:cTn id="141" dur="1" fill="hold">
                                          <p:stCondLst>
                                            <p:cond delay="0"/>
                                          </p:stCondLst>
                                        </p:cTn>
                                        <p:tgtEl>
                                          <p:spTgt spid="12333"/>
                                        </p:tgtEl>
                                        <p:attrNameLst>
                                          <p:attrName>style.visibility</p:attrName>
                                        </p:attrNameLst>
                                      </p:cBhvr>
                                      <p:to>
                                        <p:strVal val="visible"/>
                                      </p:to>
                                    </p:set>
                                    <p:anim calcmode="lin" valueType="num">
                                      <p:cBhvr additive="base">
                                        <p:cTn id="142" dur="500" fill="hold"/>
                                        <p:tgtEl>
                                          <p:spTgt spid="12333"/>
                                        </p:tgtEl>
                                        <p:attrNameLst>
                                          <p:attrName>ppt_x</p:attrName>
                                        </p:attrNameLst>
                                      </p:cBhvr>
                                      <p:tavLst>
                                        <p:tav tm="0">
                                          <p:val>
                                            <p:strVal val="#ppt_x"/>
                                          </p:val>
                                        </p:tav>
                                        <p:tav tm="100000">
                                          <p:val>
                                            <p:strVal val="#ppt_x"/>
                                          </p:val>
                                        </p:tav>
                                      </p:tavLst>
                                    </p:anim>
                                    <p:anim calcmode="lin" valueType="num">
                                      <p:cBhvr additive="base">
                                        <p:cTn id="143" dur="500" fill="hold"/>
                                        <p:tgtEl>
                                          <p:spTgt spid="12333"/>
                                        </p:tgtEl>
                                        <p:attrNameLst>
                                          <p:attrName>ppt_y</p:attrName>
                                        </p:attrNameLst>
                                      </p:cBhvr>
                                      <p:tavLst>
                                        <p:tav tm="0">
                                          <p:val>
                                            <p:strVal val="1+#ppt_h/2"/>
                                          </p:val>
                                        </p:tav>
                                        <p:tav tm="100000">
                                          <p:val>
                                            <p:strVal val="#ppt_y"/>
                                          </p:val>
                                        </p:tav>
                                      </p:tavLst>
                                    </p:anim>
                                  </p:childTnLst>
                                </p:cTn>
                              </p:par>
                            </p:childTnLst>
                          </p:cTn>
                        </p:par>
                      </p:childTnLst>
                    </p:cTn>
                  </p:par>
                  <p:par>
                    <p:cTn id="144" fill="hold">
                      <p:stCondLst>
                        <p:cond delay="indefinite"/>
                      </p:stCondLst>
                      <p:childTnLst>
                        <p:par>
                          <p:cTn id="145" fill="hold">
                            <p:stCondLst>
                              <p:cond delay="0"/>
                            </p:stCondLst>
                            <p:childTnLst>
                              <p:par>
                                <p:cTn id="146" presetID="2" presetClass="entr" presetSubtype="4" fill="hold" grpId="0" nodeType="clickEffect">
                                  <p:stCondLst>
                                    <p:cond delay="0"/>
                                  </p:stCondLst>
                                  <p:childTnLst>
                                    <p:set>
                                      <p:cBhvr>
                                        <p:cTn id="147" dur="1" fill="hold">
                                          <p:stCondLst>
                                            <p:cond delay="0"/>
                                          </p:stCondLst>
                                        </p:cTn>
                                        <p:tgtEl>
                                          <p:spTgt spid="12341"/>
                                        </p:tgtEl>
                                        <p:attrNameLst>
                                          <p:attrName>style.visibility</p:attrName>
                                        </p:attrNameLst>
                                      </p:cBhvr>
                                      <p:to>
                                        <p:strVal val="visible"/>
                                      </p:to>
                                    </p:set>
                                    <p:anim calcmode="lin" valueType="num">
                                      <p:cBhvr additive="base">
                                        <p:cTn id="148" dur="500" fill="hold"/>
                                        <p:tgtEl>
                                          <p:spTgt spid="12341"/>
                                        </p:tgtEl>
                                        <p:attrNameLst>
                                          <p:attrName>ppt_x</p:attrName>
                                        </p:attrNameLst>
                                      </p:cBhvr>
                                      <p:tavLst>
                                        <p:tav tm="0">
                                          <p:val>
                                            <p:strVal val="#ppt_x"/>
                                          </p:val>
                                        </p:tav>
                                        <p:tav tm="100000">
                                          <p:val>
                                            <p:strVal val="#ppt_x"/>
                                          </p:val>
                                        </p:tav>
                                      </p:tavLst>
                                    </p:anim>
                                    <p:anim calcmode="lin" valueType="num">
                                      <p:cBhvr additive="base">
                                        <p:cTn id="149" dur="500" fill="hold"/>
                                        <p:tgtEl>
                                          <p:spTgt spid="12341"/>
                                        </p:tgtEl>
                                        <p:attrNameLst>
                                          <p:attrName>ppt_y</p:attrName>
                                        </p:attrNameLst>
                                      </p:cBhvr>
                                      <p:tavLst>
                                        <p:tav tm="0">
                                          <p:val>
                                            <p:strVal val="1+#ppt_h/2"/>
                                          </p:val>
                                        </p:tav>
                                        <p:tav tm="100000">
                                          <p:val>
                                            <p:strVal val="#ppt_y"/>
                                          </p:val>
                                        </p:tav>
                                      </p:tavLst>
                                    </p:anim>
                                  </p:childTnLst>
                                </p:cTn>
                              </p:par>
                            </p:childTnLst>
                          </p:cTn>
                        </p:par>
                      </p:childTnLst>
                    </p:cTn>
                  </p:par>
                  <p:par>
                    <p:cTn id="150" fill="hold">
                      <p:stCondLst>
                        <p:cond delay="indefinite"/>
                      </p:stCondLst>
                      <p:childTnLst>
                        <p:par>
                          <p:cTn id="151" fill="hold">
                            <p:stCondLst>
                              <p:cond delay="0"/>
                            </p:stCondLst>
                            <p:childTnLst>
                              <p:par>
                                <p:cTn id="152" presetID="2" presetClass="entr" presetSubtype="4" fill="hold" grpId="0" nodeType="clickEffect">
                                  <p:stCondLst>
                                    <p:cond delay="0"/>
                                  </p:stCondLst>
                                  <p:childTnLst>
                                    <p:set>
                                      <p:cBhvr>
                                        <p:cTn id="153" dur="1" fill="hold">
                                          <p:stCondLst>
                                            <p:cond delay="0"/>
                                          </p:stCondLst>
                                        </p:cTn>
                                        <p:tgtEl>
                                          <p:spTgt spid="12342"/>
                                        </p:tgtEl>
                                        <p:attrNameLst>
                                          <p:attrName>style.visibility</p:attrName>
                                        </p:attrNameLst>
                                      </p:cBhvr>
                                      <p:to>
                                        <p:strVal val="visible"/>
                                      </p:to>
                                    </p:set>
                                    <p:anim calcmode="lin" valueType="num">
                                      <p:cBhvr additive="base">
                                        <p:cTn id="154" dur="500" fill="hold"/>
                                        <p:tgtEl>
                                          <p:spTgt spid="12342"/>
                                        </p:tgtEl>
                                        <p:attrNameLst>
                                          <p:attrName>ppt_x</p:attrName>
                                        </p:attrNameLst>
                                      </p:cBhvr>
                                      <p:tavLst>
                                        <p:tav tm="0">
                                          <p:val>
                                            <p:strVal val="#ppt_x"/>
                                          </p:val>
                                        </p:tav>
                                        <p:tav tm="100000">
                                          <p:val>
                                            <p:strVal val="#ppt_x"/>
                                          </p:val>
                                        </p:tav>
                                      </p:tavLst>
                                    </p:anim>
                                    <p:anim calcmode="lin" valueType="num">
                                      <p:cBhvr additive="base">
                                        <p:cTn id="155" dur="500" fill="hold"/>
                                        <p:tgtEl>
                                          <p:spTgt spid="12342"/>
                                        </p:tgtEl>
                                        <p:attrNameLst>
                                          <p:attrName>ppt_y</p:attrName>
                                        </p:attrNameLst>
                                      </p:cBhvr>
                                      <p:tavLst>
                                        <p:tav tm="0">
                                          <p:val>
                                            <p:strVal val="1+#ppt_h/2"/>
                                          </p:val>
                                        </p:tav>
                                        <p:tav tm="100000">
                                          <p:val>
                                            <p:strVal val="#ppt_y"/>
                                          </p:val>
                                        </p:tav>
                                      </p:tavLst>
                                    </p:anim>
                                  </p:childTnLst>
                                </p:cTn>
                              </p:par>
                            </p:childTnLst>
                          </p:cTn>
                        </p:par>
                      </p:childTnLst>
                    </p:cTn>
                  </p:par>
                  <p:par>
                    <p:cTn id="156" fill="hold">
                      <p:stCondLst>
                        <p:cond delay="indefinite"/>
                      </p:stCondLst>
                      <p:childTnLst>
                        <p:par>
                          <p:cTn id="157" fill="hold">
                            <p:stCondLst>
                              <p:cond delay="0"/>
                            </p:stCondLst>
                            <p:childTnLst>
                              <p:par>
                                <p:cTn id="158" presetID="17" presetClass="entr" presetSubtype="4" fill="hold" grpId="0" nodeType="clickEffect">
                                  <p:stCondLst>
                                    <p:cond delay="0"/>
                                  </p:stCondLst>
                                  <p:childTnLst>
                                    <p:set>
                                      <p:cBhvr>
                                        <p:cTn id="159" dur="1" fill="hold">
                                          <p:stCondLst>
                                            <p:cond delay="0"/>
                                          </p:stCondLst>
                                        </p:cTn>
                                        <p:tgtEl>
                                          <p:spTgt spid="12305"/>
                                        </p:tgtEl>
                                        <p:attrNameLst>
                                          <p:attrName>style.visibility</p:attrName>
                                        </p:attrNameLst>
                                      </p:cBhvr>
                                      <p:to>
                                        <p:strVal val="visible"/>
                                      </p:to>
                                    </p:set>
                                    <p:anim calcmode="lin" valueType="num">
                                      <p:cBhvr>
                                        <p:cTn id="160" dur="500" fill="hold"/>
                                        <p:tgtEl>
                                          <p:spTgt spid="12305"/>
                                        </p:tgtEl>
                                        <p:attrNameLst>
                                          <p:attrName>ppt_x</p:attrName>
                                        </p:attrNameLst>
                                      </p:cBhvr>
                                      <p:tavLst>
                                        <p:tav tm="0">
                                          <p:val>
                                            <p:strVal val="#ppt_x"/>
                                          </p:val>
                                        </p:tav>
                                        <p:tav tm="100000">
                                          <p:val>
                                            <p:strVal val="#ppt_x"/>
                                          </p:val>
                                        </p:tav>
                                      </p:tavLst>
                                    </p:anim>
                                    <p:anim calcmode="lin" valueType="num">
                                      <p:cBhvr>
                                        <p:cTn id="161" dur="500" fill="hold"/>
                                        <p:tgtEl>
                                          <p:spTgt spid="12305"/>
                                        </p:tgtEl>
                                        <p:attrNameLst>
                                          <p:attrName>ppt_y</p:attrName>
                                        </p:attrNameLst>
                                      </p:cBhvr>
                                      <p:tavLst>
                                        <p:tav tm="0">
                                          <p:val>
                                            <p:strVal val="#ppt_y+#ppt_h/2"/>
                                          </p:val>
                                        </p:tav>
                                        <p:tav tm="100000">
                                          <p:val>
                                            <p:strVal val="#ppt_y"/>
                                          </p:val>
                                        </p:tav>
                                      </p:tavLst>
                                    </p:anim>
                                    <p:anim calcmode="lin" valueType="num">
                                      <p:cBhvr>
                                        <p:cTn id="162" dur="500" fill="hold"/>
                                        <p:tgtEl>
                                          <p:spTgt spid="12305"/>
                                        </p:tgtEl>
                                        <p:attrNameLst>
                                          <p:attrName>ppt_w</p:attrName>
                                        </p:attrNameLst>
                                      </p:cBhvr>
                                      <p:tavLst>
                                        <p:tav tm="0">
                                          <p:val>
                                            <p:strVal val="#ppt_w"/>
                                          </p:val>
                                        </p:tav>
                                        <p:tav tm="100000">
                                          <p:val>
                                            <p:strVal val="#ppt_w"/>
                                          </p:val>
                                        </p:tav>
                                      </p:tavLst>
                                    </p:anim>
                                    <p:anim calcmode="lin" valueType="num">
                                      <p:cBhvr>
                                        <p:cTn id="163" dur="500" fill="hold"/>
                                        <p:tgtEl>
                                          <p:spTgt spid="12305"/>
                                        </p:tgtEl>
                                        <p:attrNameLst>
                                          <p:attrName>ppt_h</p:attrName>
                                        </p:attrNameLst>
                                      </p:cBhvr>
                                      <p:tavLst>
                                        <p:tav tm="0">
                                          <p:val>
                                            <p:fltVal val="0"/>
                                          </p:val>
                                        </p:tav>
                                        <p:tav tm="100000">
                                          <p:val>
                                            <p:strVal val="#ppt_h"/>
                                          </p:val>
                                        </p:tav>
                                      </p:tavLst>
                                    </p:anim>
                                  </p:childTnLst>
                                </p:cTn>
                              </p:par>
                            </p:childTnLst>
                          </p:cTn>
                        </p:par>
                      </p:childTnLst>
                    </p:cTn>
                  </p:par>
                  <p:par>
                    <p:cTn id="164" fill="hold">
                      <p:stCondLst>
                        <p:cond delay="indefinite"/>
                      </p:stCondLst>
                      <p:childTnLst>
                        <p:par>
                          <p:cTn id="165" fill="hold">
                            <p:stCondLst>
                              <p:cond delay="0"/>
                            </p:stCondLst>
                            <p:childTnLst>
                              <p:par>
                                <p:cTn id="166" presetID="17" presetClass="entr" presetSubtype="4" fill="hold" grpId="0" nodeType="clickEffect">
                                  <p:stCondLst>
                                    <p:cond delay="0"/>
                                  </p:stCondLst>
                                  <p:childTnLst>
                                    <p:set>
                                      <p:cBhvr>
                                        <p:cTn id="167" dur="1" fill="hold">
                                          <p:stCondLst>
                                            <p:cond delay="0"/>
                                          </p:stCondLst>
                                        </p:cTn>
                                        <p:tgtEl>
                                          <p:spTgt spid="12296"/>
                                        </p:tgtEl>
                                        <p:attrNameLst>
                                          <p:attrName>style.visibility</p:attrName>
                                        </p:attrNameLst>
                                      </p:cBhvr>
                                      <p:to>
                                        <p:strVal val="visible"/>
                                      </p:to>
                                    </p:set>
                                    <p:anim calcmode="lin" valueType="num">
                                      <p:cBhvr>
                                        <p:cTn id="168" dur="500" fill="hold"/>
                                        <p:tgtEl>
                                          <p:spTgt spid="12296"/>
                                        </p:tgtEl>
                                        <p:attrNameLst>
                                          <p:attrName>ppt_x</p:attrName>
                                        </p:attrNameLst>
                                      </p:cBhvr>
                                      <p:tavLst>
                                        <p:tav tm="0">
                                          <p:val>
                                            <p:strVal val="#ppt_x"/>
                                          </p:val>
                                        </p:tav>
                                        <p:tav tm="100000">
                                          <p:val>
                                            <p:strVal val="#ppt_x"/>
                                          </p:val>
                                        </p:tav>
                                      </p:tavLst>
                                    </p:anim>
                                    <p:anim calcmode="lin" valueType="num">
                                      <p:cBhvr>
                                        <p:cTn id="169" dur="500" fill="hold"/>
                                        <p:tgtEl>
                                          <p:spTgt spid="12296"/>
                                        </p:tgtEl>
                                        <p:attrNameLst>
                                          <p:attrName>ppt_y</p:attrName>
                                        </p:attrNameLst>
                                      </p:cBhvr>
                                      <p:tavLst>
                                        <p:tav tm="0">
                                          <p:val>
                                            <p:strVal val="#ppt_y+#ppt_h/2"/>
                                          </p:val>
                                        </p:tav>
                                        <p:tav tm="100000">
                                          <p:val>
                                            <p:strVal val="#ppt_y"/>
                                          </p:val>
                                        </p:tav>
                                      </p:tavLst>
                                    </p:anim>
                                    <p:anim calcmode="lin" valueType="num">
                                      <p:cBhvr>
                                        <p:cTn id="170" dur="500" fill="hold"/>
                                        <p:tgtEl>
                                          <p:spTgt spid="12296"/>
                                        </p:tgtEl>
                                        <p:attrNameLst>
                                          <p:attrName>ppt_w</p:attrName>
                                        </p:attrNameLst>
                                      </p:cBhvr>
                                      <p:tavLst>
                                        <p:tav tm="0">
                                          <p:val>
                                            <p:strVal val="#ppt_w"/>
                                          </p:val>
                                        </p:tav>
                                        <p:tav tm="100000">
                                          <p:val>
                                            <p:strVal val="#ppt_w"/>
                                          </p:val>
                                        </p:tav>
                                      </p:tavLst>
                                    </p:anim>
                                    <p:anim calcmode="lin" valueType="num">
                                      <p:cBhvr>
                                        <p:cTn id="171" dur="500" fill="hold"/>
                                        <p:tgtEl>
                                          <p:spTgt spid="12296"/>
                                        </p:tgtEl>
                                        <p:attrNameLst>
                                          <p:attrName>ppt_h</p:attrName>
                                        </p:attrNameLst>
                                      </p:cBhvr>
                                      <p:tavLst>
                                        <p:tav tm="0">
                                          <p:val>
                                            <p:fltVal val="0"/>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2" presetClass="entr" presetSubtype="8" fill="hold" grpId="0" nodeType="clickEffect">
                                  <p:stCondLst>
                                    <p:cond delay="0"/>
                                  </p:stCondLst>
                                  <p:childTnLst>
                                    <p:set>
                                      <p:cBhvr>
                                        <p:cTn id="175" dur="1" fill="hold">
                                          <p:stCondLst>
                                            <p:cond delay="0"/>
                                          </p:stCondLst>
                                        </p:cTn>
                                        <p:tgtEl>
                                          <p:spTgt spid="12306"/>
                                        </p:tgtEl>
                                        <p:attrNameLst>
                                          <p:attrName>style.visibility</p:attrName>
                                        </p:attrNameLst>
                                      </p:cBhvr>
                                      <p:to>
                                        <p:strVal val="visible"/>
                                      </p:to>
                                    </p:set>
                                    <p:anim calcmode="lin" valueType="num">
                                      <p:cBhvr additive="base">
                                        <p:cTn id="176" dur="500" fill="hold"/>
                                        <p:tgtEl>
                                          <p:spTgt spid="12306"/>
                                        </p:tgtEl>
                                        <p:attrNameLst>
                                          <p:attrName>ppt_x</p:attrName>
                                        </p:attrNameLst>
                                      </p:cBhvr>
                                      <p:tavLst>
                                        <p:tav tm="0">
                                          <p:val>
                                            <p:strVal val="0-#ppt_w/2"/>
                                          </p:val>
                                        </p:tav>
                                        <p:tav tm="100000">
                                          <p:val>
                                            <p:strVal val="#ppt_x"/>
                                          </p:val>
                                        </p:tav>
                                      </p:tavLst>
                                    </p:anim>
                                    <p:anim calcmode="lin" valueType="num">
                                      <p:cBhvr additive="base">
                                        <p:cTn id="177" dur="500" fill="hold"/>
                                        <p:tgtEl>
                                          <p:spTgt spid="12306"/>
                                        </p:tgtEl>
                                        <p:attrNameLst>
                                          <p:attrName>ppt_y</p:attrName>
                                        </p:attrNameLst>
                                      </p:cBhvr>
                                      <p:tavLst>
                                        <p:tav tm="0">
                                          <p:val>
                                            <p:strVal val="#ppt_y"/>
                                          </p:val>
                                        </p:tav>
                                        <p:tav tm="100000">
                                          <p:val>
                                            <p:strVal val="#ppt_y"/>
                                          </p:val>
                                        </p:tav>
                                      </p:tavLst>
                                    </p:anim>
                                  </p:childTnLst>
                                </p:cTn>
                              </p:par>
                            </p:childTnLst>
                          </p:cTn>
                        </p:par>
                      </p:childTnLst>
                    </p:cTn>
                  </p:par>
                  <p:par>
                    <p:cTn id="178" fill="hold">
                      <p:stCondLst>
                        <p:cond delay="indefinite"/>
                      </p:stCondLst>
                      <p:childTnLst>
                        <p:par>
                          <p:cTn id="179" fill="hold">
                            <p:stCondLst>
                              <p:cond delay="0"/>
                            </p:stCondLst>
                            <p:childTnLst>
                              <p:par>
                                <p:cTn id="180" presetID="2" presetClass="entr" presetSubtype="8" fill="hold" grpId="0" nodeType="clickEffect">
                                  <p:stCondLst>
                                    <p:cond delay="0"/>
                                  </p:stCondLst>
                                  <p:childTnLst>
                                    <p:set>
                                      <p:cBhvr>
                                        <p:cTn id="181" dur="1" fill="hold">
                                          <p:stCondLst>
                                            <p:cond delay="0"/>
                                          </p:stCondLst>
                                        </p:cTn>
                                        <p:tgtEl>
                                          <p:spTgt spid="12307"/>
                                        </p:tgtEl>
                                        <p:attrNameLst>
                                          <p:attrName>style.visibility</p:attrName>
                                        </p:attrNameLst>
                                      </p:cBhvr>
                                      <p:to>
                                        <p:strVal val="visible"/>
                                      </p:to>
                                    </p:set>
                                    <p:anim calcmode="lin" valueType="num">
                                      <p:cBhvr additive="base">
                                        <p:cTn id="182" dur="500" fill="hold"/>
                                        <p:tgtEl>
                                          <p:spTgt spid="12307"/>
                                        </p:tgtEl>
                                        <p:attrNameLst>
                                          <p:attrName>ppt_x</p:attrName>
                                        </p:attrNameLst>
                                      </p:cBhvr>
                                      <p:tavLst>
                                        <p:tav tm="0">
                                          <p:val>
                                            <p:strVal val="0-#ppt_w/2"/>
                                          </p:val>
                                        </p:tav>
                                        <p:tav tm="100000">
                                          <p:val>
                                            <p:strVal val="#ppt_x"/>
                                          </p:val>
                                        </p:tav>
                                      </p:tavLst>
                                    </p:anim>
                                    <p:anim calcmode="lin" valueType="num">
                                      <p:cBhvr additive="base">
                                        <p:cTn id="183" dur="500" fill="hold"/>
                                        <p:tgtEl>
                                          <p:spTgt spid="12307"/>
                                        </p:tgtEl>
                                        <p:attrNameLst>
                                          <p:attrName>ppt_y</p:attrName>
                                        </p:attrNameLst>
                                      </p:cBhvr>
                                      <p:tavLst>
                                        <p:tav tm="0">
                                          <p:val>
                                            <p:strVal val="#ppt_y"/>
                                          </p:val>
                                        </p:tav>
                                        <p:tav tm="100000">
                                          <p:val>
                                            <p:strVal val="#ppt_y"/>
                                          </p:val>
                                        </p:tav>
                                      </p:tavLst>
                                    </p:anim>
                                  </p:childTnLst>
                                </p:cTn>
                              </p:par>
                            </p:childTnLst>
                          </p:cTn>
                        </p:par>
                      </p:childTnLst>
                    </p:cTn>
                  </p:par>
                  <p:par>
                    <p:cTn id="184" fill="hold">
                      <p:stCondLst>
                        <p:cond delay="indefinite"/>
                      </p:stCondLst>
                      <p:childTnLst>
                        <p:par>
                          <p:cTn id="185" fill="hold">
                            <p:stCondLst>
                              <p:cond delay="0"/>
                            </p:stCondLst>
                            <p:childTnLst>
                              <p:par>
                                <p:cTn id="186" presetID="2" presetClass="entr" presetSubtype="8" fill="hold" grpId="0" nodeType="clickEffect">
                                  <p:stCondLst>
                                    <p:cond delay="0"/>
                                  </p:stCondLst>
                                  <p:childTnLst>
                                    <p:set>
                                      <p:cBhvr>
                                        <p:cTn id="187" dur="1" fill="hold">
                                          <p:stCondLst>
                                            <p:cond delay="0"/>
                                          </p:stCondLst>
                                        </p:cTn>
                                        <p:tgtEl>
                                          <p:spTgt spid="12308"/>
                                        </p:tgtEl>
                                        <p:attrNameLst>
                                          <p:attrName>style.visibility</p:attrName>
                                        </p:attrNameLst>
                                      </p:cBhvr>
                                      <p:to>
                                        <p:strVal val="visible"/>
                                      </p:to>
                                    </p:set>
                                    <p:anim calcmode="lin" valueType="num">
                                      <p:cBhvr additive="base">
                                        <p:cTn id="188" dur="500" fill="hold"/>
                                        <p:tgtEl>
                                          <p:spTgt spid="12308"/>
                                        </p:tgtEl>
                                        <p:attrNameLst>
                                          <p:attrName>ppt_x</p:attrName>
                                        </p:attrNameLst>
                                      </p:cBhvr>
                                      <p:tavLst>
                                        <p:tav tm="0">
                                          <p:val>
                                            <p:strVal val="0-#ppt_w/2"/>
                                          </p:val>
                                        </p:tav>
                                        <p:tav tm="100000">
                                          <p:val>
                                            <p:strVal val="#ppt_x"/>
                                          </p:val>
                                        </p:tav>
                                      </p:tavLst>
                                    </p:anim>
                                    <p:anim calcmode="lin" valueType="num">
                                      <p:cBhvr additive="base">
                                        <p:cTn id="189" dur="500" fill="hold"/>
                                        <p:tgtEl>
                                          <p:spTgt spid="12308"/>
                                        </p:tgtEl>
                                        <p:attrNameLst>
                                          <p:attrName>ppt_y</p:attrName>
                                        </p:attrNameLst>
                                      </p:cBhvr>
                                      <p:tavLst>
                                        <p:tav tm="0">
                                          <p:val>
                                            <p:strVal val="#ppt_y"/>
                                          </p:val>
                                        </p:tav>
                                        <p:tav tm="100000">
                                          <p:val>
                                            <p:strVal val="#ppt_y"/>
                                          </p:val>
                                        </p:tav>
                                      </p:tavLst>
                                    </p:anim>
                                  </p:childTnLst>
                                </p:cTn>
                              </p:par>
                            </p:childTnLst>
                          </p:cTn>
                        </p:par>
                      </p:childTnLst>
                    </p:cTn>
                  </p:par>
                  <p:par>
                    <p:cTn id="190" fill="hold">
                      <p:stCondLst>
                        <p:cond delay="indefinite"/>
                      </p:stCondLst>
                      <p:childTnLst>
                        <p:par>
                          <p:cTn id="191" fill="hold">
                            <p:stCondLst>
                              <p:cond delay="0"/>
                            </p:stCondLst>
                            <p:childTnLst>
                              <p:par>
                                <p:cTn id="192" presetID="17" presetClass="entr" presetSubtype="4" fill="hold" grpId="0" nodeType="clickEffect">
                                  <p:stCondLst>
                                    <p:cond delay="0"/>
                                  </p:stCondLst>
                                  <p:childTnLst>
                                    <p:set>
                                      <p:cBhvr>
                                        <p:cTn id="193" dur="1" fill="hold">
                                          <p:stCondLst>
                                            <p:cond delay="0"/>
                                          </p:stCondLst>
                                        </p:cTn>
                                        <p:tgtEl>
                                          <p:spTgt spid="12309"/>
                                        </p:tgtEl>
                                        <p:attrNameLst>
                                          <p:attrName>style.visibility</p:attrName>
                                        </p:attrNameLst>
                                      </p:cBhvr>
                                      <p:to>
                                        <p:strVal val="visible"/>
                                      </p:to>
                                    </p:set>
                                    <p:anim calcmode="lin" valueType="num">
                                      <p:cBhvr>
                                        <p:cTn id="194" dur="500" fill="hold"/>
                                        <p:tgtEl>
                                          <p:spTgt spid="12309"/>
                                        </p:tgtEl>
                                        <p:attrNameLst>
                                          <p:attrName>ppt_x</p:attrName>
                                        </p:attrNameLst>
                                      </p:cBhvr>
                                      <p:tavLst>
                                        <p:tav tm="0">
                                          <p:val>
                                            <p:strVal val="#ppt_x"/>
                                          </p:val>
                                        </p:tav>
                                        <p:tav tm="100000">
                                          <p:val>
                                            <p:strVal val="#ppt_x"/>
                                          </p:val>
                                        </p:tav>
                                      </p:tavLst>
                                    </p:anim>
                                    <p:anim calcmode="lin" valueType="num">
                                      <p:cBhvr>
                                        <p:cTn id="195" dur="500" fill="hold"/>
                                        <p:tgtEl>
                                          <p:spTgt spid="12309"/>
                                        </p:tgtEl>
                                        <p:attrNameLst>
                                          <p:attrName>ppt_y</p:attrName>
                                        </p:attrNameLst>
                                      </p:cBhvr>
                                      <p:tavLst>
                                        <p:tav tm="0">
                                          <p:val>
                                            <p:strVal val="#ppt_y+#ppt_h/2"/>
                                          </p:val>
                                        </p:tav>
                                        <p:tav tm="100000">
                                          <p:val>
                                            <p:strVal val="#ppt_y"/>
                                          </p:val>
                                        </p:tav>
                                      </p:tavLst>
                                    </p:anim>
                                    <p:anim calcmode="lin" valueType="num">
                                      <p:cBhvr>
                                        <p:cTn id="196" dur="500" fill="hold"/>
                                        <p:tgtEl>
                                          <p:spTgt spid="12309"/>
                                        </p:tgtEl>
                                        <p:attrNameLst>
                                          <p:attrName>ppt_w</p:attrName>
                                        </p:attrNameLst>
                                      </p:cBhvr>
                                      <p:tavLst>
                                        <p:tav tm="0">
                                          <p:val>
                                            <p:strVal val="#ppt_w"/>
                                          </p:val>
                                        </p:tav>
                                        <p:tav tm="100000">
                                          <p:val>
                                            <p:strVal val="#ppt_w"/>
                                          </p:val>
                                        </p:tav>
                                      </p:tavLst>
                                    </p:anim>
                                    <p:anim calcmode="lin" valueType="num">
                                      <p:cBhvr>
                                        <p:cTn id="197" dur="500" fill="hold"/>
                                        <p:tgtEl>
                                          <p:spTgt spid="12309"/>
                                        </p:tgtEl>
                                        <p:attrNameLst>
                                          <p:attrName>ppt_h</p:attrName>
                                        </p:attrNameLst>
                                      </p:cBhvr>
                                      <p:tavLst>
                                        <p:tav tm="0">
                                          <p:val>
                                            <p:fltVal val="0"/>
                                          </p:val>
                                        </p:tav>
                                        <p:tav tm="100000">
                                          <p:val>
                                            <p:strVal val="#ppt_h"/>
                                          </p:val>
                                        </p:tav>
                                      </p:tavLst>
                                    </p:anim>
                                  </p:childTnLst>
                                </p:cTn>
                              </p:par>
                            </p:childTnLst>
                          </p:cTn>
                        </p:par>
                      </p:childTnLst>
                    </p:cTn>
                  </p:par>
                  <p:par>
                    <p:cTn id="198" fill="hold">
                      <p:stCondLst>
                        <p:cond delay="indefinite"/>
                      </p:stCondLst>
                      <p:childTnLst>
                        <p:par>
                          <p:cTn id="199" fill="hold">
                            <p:stCondLst>
                              <p:cond delay="0"/>
                            </p:stCondLst>
                            <p:childTnLst>
                              <p:par>
                                <p:cTn id="200" presetID="18" presetClass="entr" presetSubtype="6" fill="hold" grpId="0" nodeType="clickEffect">
                                  <p:stCondLst>
                                    <p:cond delay="0"/>
                                  </p:stCondLst>
                                  <p:childTnLst>
                                    <p:set>
                                      <p:cBhvr>
                                        <p:cTn id="201" dur="1" fill="hold">
                                          <p:stCondLst>
                                            <p:cond delay="0"/>
                                          </p:stCondLst>
                                        </p:cTn>
                                        <p:tgtEl>
                                          <p:spTgt spid="12311"/>
                                        </p:tgtEl>
                                        <p:attrNameLst>
                                          <p:attrName>style.visibility</p:attrName>
                                        </p:attrNameLst>
                                      </p:cBhvr>
                                      <p:to>
                                        <p:strVal val="visible"/>
                                      </p:to>
                                    </p:set>
                                    <p:animEffect transition="in" filter="strips(downRight)">
                                      <p:cBhvr>
                                        <p:cTn id="202" dur="500"/>
                                        <p:tgtEl>
                                          <p:spTgt spid="12311"/>
                                        </p:tgtEl>
                                      </p:cBhvr>
                                    </p:animEffect>
                                  </p:childTnLst>
                                </p:cTn>
                              </p:par>
                            </p:childTnLst>
                          </p:cTn>
                        </p:par>
                      </p:childTnLst>
                    </p:cTn>
                  </p:par>
                  <p:par>
                    <p:cTn id="203" fill="hold">
                      <p:stCondLst>
                        <p:cond delay="indefinite"/>
                      </p:stCondLst>
                      <p:childTnLst>
                        <p:par>
                          <p:cTn id="204" fill="hold">
                            <p:stCondLst>
                              <p:cond delay="0"/>
                            </p:stCondLst>
                            <p:childTnLst>
                              <p:par>
                                <p:cTn id="205" presetID="18" presetClass="entr" presetSubtype="12" fill="hold" grpId="0" nodeType="clickEffect">
                                  <p:stCondLst>
                                    <p:cond delay="0"/>
                                  </p:stCondLst>
                                  <p:childTnLst>
                                    <p:set>
                                      <p:cBhvr>
                                        <p:cTn id="206" dur="1" fill="hold">
                                          <p:stCondLst>
                                            <p:cond delay="0"/>
                                          </p:stCondLst>
                                        </p:cTn>
                                        <p:tgtEl>
                                          <p:spTgt spid="12310"/>
                                        </p:tgtEl>
                                        <p:attrNameLst>
                                          <p:attrName>style.visibility</p:attrName>
                                        </p:attrNameLst>
                                      </p:cBhvr>
                                      <p:to>
                                        <p:strVal val="visible"/>
                                      </p:to>
                                    </p:set>
                                    <p:animEffect transition="in" filter="strips(downLeft)">
                                      <p:cBhvr>
                                        <p:cTn id="207" dur="500"/>
                                        <p:tgtEl>
                                          <p:spTgt spid="12310"/>
                                        </p:tgtEl>
                                      </p:cBhvr>
                                    </p:animEffect>
                                  </p:childTnLst>
                                </p:cTn>
                              </p:par>
                            </p:childTnLst>
                          </p:cTn>
                        </p:par>
                      </p:childTnLst>
                    </p:cTn>
                  </p:par>
                  <p:par>
                    <p:cTn id="208" fill="hold">
                      <p:stCondLst>
                        <p:cond delay="indefinite"/>
                      </p:stCondLst>
                      <p:childTnLst>
                        <p:par>
                          <p:cTn id="209" fill="hold">
                            <p:stCondLst>
                              <p:cond delay="0"/>
                            </p:stCondLst>
                            <p:childTnLst>
                              <p:par>
                                <p:cTn id="210" presetID="2" presetClass="entr" presetSubtype="8" fill="hold" grpId="0" nodeType="clickEffect">
                                  <p:stCondLst>
                                    <p:cond delay="0"/>
                                  </p:stCondLst>
                                  <p:childTnLst>
                                    <p:set>
                                      <p:cBhvr>
                                        <p:cTn id="211" dur="1" fill="hold">
                                          <p:stCondLst>
                                            <p:cond delay="0"/>
                                          </p:stCondLst>
                                        </p:cTn>
                                        <p:tgtEl>
                                          <p:spTgt spid="12329"/>
                                        </p:tgtEl>
                                        <p:attrNameLst>
                                          <p:attrName>style.visibility</p:attrName>
                                        </p:attrNameLst>
                                      </p:cBhvr>
                                      <p:to>
                                        <p:strVal val="visible"/>
                                      </p:to>
                                    </p:set>
                                    <p:anim calcmode="lin" valueType="num">
                                      <p:cBhvr additive="base">
                                        <p:cTn id="212" dur="500" fill="hold"/>
                                        <p:tgtEl>
                                          <p:spTgt spid="12329"/>
                                        </p:tgtEl>
                                        <p:attrNameLst>
                                          <p:attrName>ppt_x</p:attrName>
                                        </p:attrNameLst>
                                      </p:cBhvr>
                                      <p:tavLst>
                                        <p:tav tm="0">
                                          <p:val>
                                            <p:strVal val="0-#ppt_w/2"/>
                                          </p:val>
                                        </p:tav>
                                        <p:tav tm="100000">
                                          <p:val>
                                            <p:strVal val="#ppt_x"/>
                                          </p:val>
                                        </p:tav>
                                      </p:tavLst>
                                    </p:anim>
                                    <p:anim calcmode="lin" valueType="num">
                                      <p:cBhvr additive="base">
                                        <p:cTn id="213" dur="500" fill="hold"/>
                                        <p:tgtEl>
                                          <p:spTgt spid="12329"/>
                                        </p:tgtEl>
                                        <p:attrNameLst>
                                          <p:attrName>ppt_y</p:attrName>
                                        </p:attrNameLst>
                                      </p:cBhvr>
                                      <p:tavLst>
                                        <p:tav tm="0">
                                          <p:val>
                                            <p:strVal val="#ppt_y"/>
                                          </p:val>
                                        </p:tav>
                                        <p:tav tm="100000">
                                          <p:val>
                                            <p:strVal val="#ppt_y"/>
                                          </p:val>
                                        </p:tav>
                                      </p:tavLst>
                                    </p:anim>
                                  </p:childTnLst>
                                </p:cTn>
                              </p:par>
                            </p:childTnLst>
                          </p:cTn>
                        </p:par>
                      </p:childTnLst>
                    </p:cTn>
                  </p:par>
                  <p:par>
                    <p:cTn id="214" fill="hold">
                      <p:stCondLst>
                        <p:cond delay="indefinite"/>
                      </p:stCondLst>
                      <p:childTnLst>
                        <p:par>
                          <p:cTn id="215" fill="hold">
                            <p:stCondLst>
                              <p:cond delay="0"/>
                            </p:stCondLst>
                            <p:childTnLst>
                              <p:par>
                                <p:cTn id="216" presetID="2" presetClass="entr" presetSubtype="8" fill="hold" grpId="0" nodeType="clickEffect">
                                  <p:stCondLst>
                                    <p:cond delay="0"/>
                                  </p:stCondLst>
                                  <p:childTnLst>
                                    <p:set>
                                      <p:cBhvr>
                                        <p:cTn id="217" dur="1" fill="hold">
                                          <p:stCondLst>
                                            <p:cond delay="0"/>
                                          </p:stCondLst>
                                        </p:cTn>
                                        <p:tgtEl>
                                          <p:spTgt spid="12330"/>
                                        </p:tgtEl>
                                        <p:attrNameLst>
                                          <p:attrName>style.visibility</p:attrName>
                                        </p:attrNameLst>
                                      </p:cBhvr>
                                      <p:to>
                                        <p:strVal val="visible"/>
                                      </p:to>
                                    </p:set>
                                    <p:anim calcmode="lin" valueType="num">
                                      <p:cBhvr additive="base">
                                        <p:cTn id="218" dur="500" fill="hold"/>
                                        <p:tgtEl>
                                          <p:spTgt spid="12330"/>
                                        </p:tgtEl>
                                        <p:attrNameLst>
                                          <p:attrName>ppt_x</p:attrName>
                                        </p:attrNameLst>
                                      </p:cBhvr>
                                      <p:tavLst>
                                        <p:tav tm="0">
                                          <p:val>
                                            <p:strVal val="0-#ppt_w/2"/>
                                          </p:val>
                                        </p:tav>
                                        <p:tav tm="100000">
                                          <p:val>
                                            <p:strVal val="#ppt_x"/>
                                          </p:val>
                                        </p:tav>
                                      </p:tavLst>
                                    </p:anim>
                                    <p:anim calcmode="lin" valueType="num">
                                      <p:cBhvr additive="base">
                                        <p:cTn id="219" dur="500" fill="hold"/>
                                        <p:tgtEl>
                                          <p:spTgt spid="12330"/>
                                        </p:tgtEl>
                                        <p:attrNameLst>
                                          <p:attrName>ppt_y</p:attrName>
                                        </p:attrNameLst>
                                      </p:cBhvr>
                                      <p:tavLst>
                                        <p:tav tm="0">
                                          <p:val>
                                            <p:strVal val="#ppt_y"/>
                                          </p:val>
                                        </p:tav>
                                        <p:tav tm="100000">
                                          <p:val>
                                            <p:strVal val="#ppt_y"/>
                                          </p:val>
                                        </p:tav>
                                      </p:tavLst>
                                    </p:anim>
                                  </p:childTnLst>
                                </p:cTn>
                              </p:par>
                            </p:childTnLst>
                          </p:cTn>
                        </p:par>
                      </p:childTnLst>
                    </p:cTn>
                  </p:par>
                  <p:par>
                    <p:cTn id="220" fill="hold">
                      <p:stCondLst>
                        <p:cond delay="indefinite"/>
                      </p:stCondLst>
                      <p:childTnLst>
                        <p:par>
                          <p:cTn id="221" fill="hold">
                            <p:stCondLst>
                              <p:cond delay="0"/>
                            </p:stCondLst>
                            <p:childTnLst>
                              <p:par>
                                <p:cTn id="222" presetID="2" presetClass="entr" presetSubtype="8" fill="hold" grpId="0" nodeType="clickEffect">
                                  <p:stCondLst>
                                    <p:cond delay="0"/>
                                  </p:stCondLst>
                                  <p:childTnLst>
                                    <p:set>
                                      <p:cBhvr>
                                        <p:cTn id="223" dur="1" fill="hold">
                                          <p:stCondLst>
                                            <p:cond delay="0"/>
                                          </p:stCondLst>
                                        </p:cTn>
                                        <p:tgtEl>
                                          <p:spTgt spid="12331"/>
                                        </p:tgtEl>
                                        <p:attrNameLst>
                                          <p:attrName>style.visibility</p:attrName>
                                        </p:attrNameLst>
                                      </p:cBhvr>
                                      <p:to>
                                        <p:strVal val="visible"/>
                                      </p:to>
                                    </p:set>
                                    <p:anim calcmode="lin" valueType="num">
                                      <p:cBhvr additive="base">
                                        <p:cTn id="224" dur="500" fill="hold"/>
                                        <p:tgtEl>
                                          <p:spTgt spid="12331"/>
                                        </p:tgtEl>
                                        <p:attrNameLst>
                                          <p:attrName>ppt_x</p:attrName>
                                        </p:attrNameLst>
                                      </p:cBhvr>
                                      <p:tavLst>
                                        <p:tav tm="0">
                                          <p:val>
                                            <p:strVal val="0-#ppt_w/2"/>
                                          </p:val>
                                        </p:tav>
                                        <p:tav tm="100000">
                                          <p:val>
                                            <p:strVal val="#ppt_x"/>
                                          </p:val>
                                        </p:tav>
                                      </p:tavLst>
                                    </p:anim>
                                    <p:anim calcmode="lin" valueType="num">
                                      <p:cBhvr additive="base">
                                        <p:cTn id="225" dur="500" fill="hold"/>
                                        <p:tgtEl>
                                          <p:spTgt spid="12331"/>
                                        </p:tgtEl>
                                        <p:attrNameLst>
                                          <p:attrName>ppt_y</p:attrName>
                                        </p:attrNameLst>
                                      </p:cBhvr>
                                      <p:tavLst>
                                        <p:tav tm="0">
                                          <p:val>
                                            <p:strVal val="#ppt_y"/>
                                          </p:val>
                                        </p:tav>
                                        <p:tav tm="100000">
                                          <p:val>
                                            <p:strVal val="#ppt_y"/>
                                          </p:val>
                                        </p:tav>
                                      </p:tavLst>
                                    </p:anim>
                                  </p:childTnLst>
                                </p:cTn>
                              </p:par>
                            </p:childTnLst>
                          </p:cTn>
                        </p:par>
                      </p:childTnLst>
                    </p:cTn>
                  </p:par>
                  <p:par>
                    <p:cTn id="226" fill="hold">
                      <p:stCondLst>
                        <p:cond delay="indefinite"/>
                      </p:stCondLst>
                      <p:childTnLst>
                        <p:par>
                          <p:cTn id="227" fill="hold">
                            <p:stCondLst>
                              <p:cond delay="0"/>
                            </p:stCondLst>
                            <p:childTnLst>
                              <p:par>
                                <p:cTn id="228" presetID="18" presetClass="entr" presetSubtype="9" fill="hold" grpId="0" nodeType="clickEffect">
                                  <p:stCondLst>
                                    <p:cond delay="0"/>
                                  </p:stCondLst>
                                  <p:childTnLst>
                                    <p:set>
                                      <p:cBhvr>
                                        <p:cTn id="229" dur="1" fill="hold">
                                          <p:stCondLst>
                                            <p:cond delay="0"/>
                                          </p:stCondLst>
                                        </p:cTn>
                                        <p:tgtEl>
                                          <p:spTgt spid="12325"/>
                                        </p:tgtEl>
                                        <p:attrNameLst>
                                          <p:attrName>style.visibility</p:attrName>
                                        </p:attrNameLst>
                                      </p:cBhvr>
                                      <p:to>
                                        <p:strVal val="visible"/>
                                      </p:to>
                                    </p:set>
                                    <p:animEffect transition="in" filter="strips(upLeft)">
                                      <p:cBhvr>
                                        <p:cTn id="230" dur="500"/>
                                        <p:tgtEl>
                                          <p:spTgt spid="12325"/>
                                        </p:tgtEl>
                                      </p:cBhvr>
                                    </p:animEffect>
                                  </p:childTnLst>
                                </p:cTn>
                              </p:par>
                            </p:childTnLst>
                          </p:cTn>
                        </p:par>
                      </p:childTnLst>
                    </p:cTn>
                  </p:par>
                  <p:par>
                    <p:cTn id="231" fill="hold">
                      <p:stCondLst>
                        <p:cond delay="indefinite"/>
                      </p:stCondLst>
                      <p:childTnLst>
                        <p:par>
                          <p:cTn id="232" fill="hold">
                            <p:stCondLst>
                              <p:cond delay="0"/>
                            </p:stCondLst>
                            <p:childTnLst>
                              <p:par>
                                <p:cTn id="233" presetID="2" presetClass="entr" presetSubtype="4" fill="hold" grpId="0" nodeType="clickEffect">
                                  <p:stCondLst>
                                    <p:cond delay="0"/>
                                  </p:stCondLst>
                                  <p:childTnLst>
                                    <p:set>
                                      <p:cBhvr>
                                        <p:cTn id="234" dur="1" fill="hold">
                                          <p:stCondLst>
                                            <p:cond delay="0"/>
                                          </p:stCondLst>
                                        </p:cTn>
                                        <p:tgtEl>
                                          <p:spTgt spid="12326"/>
                                        </p:tgtEl>
                                        <p:attrNameLst>
                                          <p:attrName>style.visibility</p:attrName>
                                        </p:attrNameLst>
                                      </p:cBhvr>
                                      <p:to>
                                        <p:strVal val="visible"/>
                                      </p:to>
                                    </p:set>
                                    <p:anim calcmode="lin" valueType="num">
                                      <p:cBhvr additive="base">
                                        <p:cTn id="235" dur="500" fill="hold"/>
                                        <p:tgtEl>
                                          <p:spTgt spid="12326"/>
                                        </p:tgtEl>
                                        <p:attrNameLst>
                                          <p:attrName>ppt_x</p:attrName>
                                        </p:attrNameLst>
                                      </p:cBhvr>
                                      <p:tavLst>
                                        <p:tav tm="0">
                                          <p:val>
                                            <p:strVal val="#ppt_x"/>
                                          </p:val>
                                        </p:tav>
                                        <p:tav tm="100000">
                                          <p:val>
                                            <p:strVal val="#ppt_x"/>
                                          </p:val>
                                        </p:tav>
                                      </p:tavLst>
                                    </p:anim>
                                    <p:anim calcmode="lin" valueType="num">
                                      <p:cBhvr additive="base">
                                        <p:cTn id="236" dur="500" fill="hold"/>
                                        <p:tgtEl>
                                          <p:spTgt spid="12326"/>
                                        </p:tgtEl>
                                        <p:attrNameLst>
                                          <p:attrName>ppt_y</p:attrName>
                                        </p:attrNameLst>
                                      </p:cBhvr>
                                      <p:tavLst>
                                        <p:tav tm="0">
                                          <p:val>
                                            <p:strVal val="1+#ppt_h/2"/>
                                          </p:val>
                                        </p:tav>
                                        <p:tav tm="100000">
                                          <p:val>
                                            <p:strVal val="#ppt_y"/>
                                          </p:val>
                                        </p:tav>
                                      </p:tavLst>
                                    </p:anim>
                                  </p:childTnLst>
                                </p:cTn>
                              </p:par>
                            </p:childTnLst>
                          </p:cTn>
                        </p:par>
                      </p:childTnLst>
                    </p:cTn>
                  </p:par>
                  <p:par>
                    <p:cTn id="237" fill="hold">
                      <p:stCondLst>
                        <p:cond delay="indefinite"/>
                      </p:stCondLst>
                      <p:childTnLst>
                        <p:par>
                          <p:cTn id="238" fill="hold">
                            <p:stCondLst>
                              <p:cond delay="0"/>
                            </p:stCondLst>
                            <p:childTnLst>
                              <p:par>
                                <p:cTn id="239" presetID="18" presetClass="entr" presetSubtype="12" fill="hold" grpId="0" nodeType="clickEffect">
                                  <p:stCondLst>
                                    <p:cond delay="0"/>
                                  </p:stCondLst>
                                  <p:childTnLst>
                                    <p:set>
                                      <p:cBhvr>
                                        <p:cTn id="240" dur="1" fill="hold">
                                          <p:stCondLst>
                                            <p:cond delay="0"/>
                                          </p:stCondLst>
                                        </p:cTn>
                                        <p:tgtEl>
                                          <p:spTgt spid="12328"/>
                                        </p:tgtEl>
                                        <p:attrNameLst>
                                          <p:attrName>style.visibility</p:attrName>
                                        </p:attrNameLst>
                                      </p:cBhvr>
                                      <p:to>
                                        <p:strVal val="visible"/>
                                      </p:to>
                                    </p:set>
                                    <p:animEffect transition="in" filter="strips(downLeft)">
                                      <p:cBhvr>
                                        <p:cTn id="241" dur="500"/>
                                        <p:tgtEl>
                                          <p:spTgt spid="12328"/>
                                        </p:tgtEl>
                                      </p:cBhvr>
                                    </p:animEffect>
                                  </p:childTnLst>
                                </p:cTn>
                              </p:par>
                            </p:childTnLst>
                          </p:cTn>
                        </p:par>
                      </p:childTnLst>
                    </p:cTn>
                  </p:par>
                  <p:par>
                    <p:cTn id="242" fill="hold">
                      <p:stCondLst>
                        <p:cond delay="indefinite"/>
                      </p:stCondLst>
                      <p:childTnLst>
                        <p:par>
                          <p:cTn id="243" fill="hold">
                            <p:stCondLst>
                              <p:cond delay="0"/>
                            </p:stCondLst>
                            <p:childTnLst>
                              <p:par>
                                <p:cTn id="244" presetID="2" presetClass="entr" presetSubtype="8" fill="hold" nodeType="clickEffect">
                                  <p:stCondLst>
                                    <p:cond delay="0"/>
                                  </p:stCondLst>
                                  <p:childTnLst>
                                    <p:set>
                                      <p:cBhvr>
                                        <p:cTn id="245" dur="1" fill="hold">
                                          <p:stCondLst>
                                            <p:cond delay="0"/>
                                          </p:stCondLst>
                                        </p:cTn>
                                        <p:tgtEl>
                                          <p:spTgt spid="4"/>
                                        </p:tgtEl>
                                        <p:attrNameLst>
                                          <p:attrName>style.visibility</p:attrName>
                                        </p:attrNameLst>
                                      </p:cBhvr>
                                      <p:to>
                                        <p:strVal val="visible"/>
                                      </p:to>
                                    </p:set>
                                    <p:anim calcmode="lin" valueType="num">
                                      <p:cBhvr additive="base">
                                        <p:cTn id="246" dur="500" fill="hold"/>
                                        <p:tgtEl>
                                          <p:spTgt spid="4"/>
                                        </p:tgtEl>
                                        <p:attrNameLst>
                                          <p:attrName>ppt_x</p:attrName>
                                        </p:attrNameLst>
                                      </p:cBhvr>
                                      <p:tavLst>
                                        <p:tav tm="0">
                                          <p:val>
                                            <p:strVal val="0-#ppt_w/2"/>
                                          </p:val>
                                        </p:tav>
                                        <p:tav tm="100000">
                                          <p:val>
                                            <p:strVal val="#ppt_x"/>
                                          </p:val>
                                        </p:tav>
                                      </p:tavLst>
                                    </p:anim>
                                    <p:anim calcmode="lin" valueType="num">
                                      <p:cBhvr additive="base">
                                        <p:cTn id="247"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48" fill="hold">
                      <p:stCondLst>
                        <p:cond delay="indefinite"/>
                      </p:stCondLst>
                      <p:childTnLst>
                        <p:par>
                          <p:cTn id="249" fill="hold">
                            <p:stCondLst>
                              <p:cond delay="0"/>
                            </p:stCondLst>
                            <p:childTnLst>
                              <p:par>
                                <p:cTn id="250" presetID="17" presetClass="entr" presetSubtype="8" fill="hold" grpId="0" nodeType="clickEffect">
                                  <p:stCondLst>
                                    <p:cond delay="0"/>
                                  </p:stCondLst>
                                  <p:childTnLst>
                                    <p:set>
                                      <p:cBhvr>
                                        <p:cTn id="251" dur="1" fill="hold">
                                          <p:stCondLst>
                                            <p:cond delay="0"/>
                                          </p:stCondLst>
                                        </p:cTn>
                                        <p:tgtEl>
                                          <p:spTgt spid="12350"/>
                                        </p:tgtEl>
                                        <p:attrNameLst>
                                          <p:attrName>style.visibility</p:attrName>
                                        </p:attrNameLst>
                                      </p:cBhvr>
                                      <p:to>
                                        <p:strVal val="visible"/>
                                      </p:to>
                                    </p:set>
                                    <p:anim calcmode="lin" valueType="num">
                                      <p:cBhvr>
                                        <p:cTn id="252" dur="500" fill="hold"/>
                                        <p:tgtEl>
                                          <p:spTgt spid="12350"/>
                                        </p:tgtEl>
                                        <p:attrNameLst>
                                          <p:attrName>ppt_x</p:attrName>
                                        </p:attrNameLst>
                                      </p:cBhvr>
                                      <p:tavLst>
                                        <p:tav tm="0">
                                          <p:val>
                                            <p:strVal val="#ppt_x-#ppt_w/2"/>
                                          </p:val>
                                        </p:tav>
                                        <p:tav tm="100000">
                                          <p:val>
                                            <p:strVal val="#ppt_x"/>
                                          </p:val>
                                        </p:tav>
                                      </p:tavLst>
                                    </p:anim>
                                    <p:anim calcmode="lin" valueType="num">
                                      <p:cBhvr>
                                        <p:cTn id="253" dur="500" fill="hold"/>
                                        <p:tgtEl>
                                          <p:spTgt spid="12350"/>
                                        </p:tgtEl>
                                        <p:attrNameLst>
                                          <p:attrName>ppt_y</p:attrName>
                                        </p:attrNameLst>
                                      </p:cBhvr>
                                      <p:tavLst>
                                        <p:tav tm="0">
                                          <p:val>
                                            <p:strVal val="#ppt_y"/>
                                          </p:val>
                                        </p:tav>
                                        <p:tav tm="100000">
                                          <p:val>
                                            <p:strVal val="#ppt_y"/>
                                          </p:val>
                                        </p:tav>
                                      </p:tavLst>
                                    </p:anim>
                                    <p:anim calcmode="lin" valueType="num">
                                      <p:cBhvr>
                                        <p:cTn id="254" dur="500" fill="hold"/>
                                        <p:tgtEl>
                                          <p:spTgt spid="12350"/>
                                        </p:tgtEl>
                                        <p:attrNameLst>
                                          <p:attrName>ppt_w</p:attrName>
                                        </p:attrNameLst>
                                      </p:cBhvr>
                                      <p:tavLst>
                                        <p:tav tm="0">
                                          <p:val>
                                            <p:fltVal val="0"/>
                                          </p:val>
                                        </p:tav>
                                        <p:tav tm="100000">
                                          <p:val>
                                            <p:strVal val="#ppt_w"/>
                                          </p:val>
                                        </p:tav>
                                      </p:tavLst>
                                    </p:anim>
                                    <p:anim calcmode="lin" valueType="num">
                                      <p:cBhvr>
                                        <p:cTn id="255" dur="500" fill="hold"/>
                                        <p:tgtEl>
                                          <p:spTgt spid="12350"/>
                                        </p:tgtEl>
                                        <p:attrNameLst>
                                          <p:attrName>ppt_h</p:attrName>
                                        </p:attrNameLst>
                                      </p:cBhvr>
                                      <p:tavLst>
                                        <p:tav tm="0">
                                          <p:val>
                                            <p:strVal val="#ppt_h"/>
                                          </p:val>
                                        </p:tav>
                                        <p:tav tm="100000">
                                          <p:val>
                                            <p:strVal val="#ppt_h"/>
                                          </p:val>
                                        </p:tav>
                                      </p:tavLst>
                                    </p:anim>
                                  </p:childTnLst>
                                </p:cTn>
                              </p:par>
                            </p:childTnLst>
                          </p:cTn>
                        </p:par>
                      </p:childTnLst>
                    </p:cTn>
                  </p:par>
                  <p:par>
                    <p:cTn id="256" fill="hold">
                      <p:stCondLst>
                        <p:cond delay="indefinite"/>
                      </p:stCondLst>
                      <p:childTnLst>
                        <p:par>
                          <p:cTn id="257" fill="hold">
                            <p:stCondLst>
                              <p:cond delay="0"/>
                            </p:stCondLst>
                            <p:childTnLst>
                              <p:par>
                                <p:cTn id="258" presetID="2" presetClass="entr" presetSubtype="8" fill="hold" grpId="0" nodeType="clickEffect">
                                  <p:stCondLst>
                                    <p:cond delay="0"/>
                                  </p:stCondLst>
                                  <p:childTnLst>
                                    <p:set>
                                      <p:cBhvr>
                                        <p:cTn id="259" dur="1" fill="hold">
                                          <p:stCondLst>
                                            <p:cond delay="0"/>
                                          </p:stCondLst>
                                        </p:cTn>
                                        <p:tgtEl>
                                          <p:spTgt spid="12343"/>
                                        </p:tgtEl>
                                        <p:attrNameLst>
                                          <p:attrName>style.visibility</p:attrName>
                                        </p:attrNameLst>
                                      </p:cBhvr>
                                      <p:to>
                                        <p:strVal val="visible"/>
                                      </p:to>
                                    </p:set>
                                    <p:anim calcmode="lin" valueType="num">
                                      <p:cBhvr additive="base">
                                        <p:cTn id="260" dur="500" fill="hold"/>
                                        <p:tgtEl>
                                          <p:spTgt spid="12343"/>
                                        </p:tgtEl>
                                        <p:attrNameLst>
                                          <p:attrName>ppt_x</p:attrName>
                                        </p:attrNameLst>
                                      </p:cBhvr>
                                      <p:tavLst>
                                        <p:tav tm="0">
                                          <p:val>
                                            <p:strVal val="0-#ppt_w/2"/>
                                          </p:val>
                                        </p:tav>
                                        <p:tav tm="100000">
                                          <p:val>
                                            <p:strVal val="#ppt_x"/>
                                          </p:val>
                                        </p:tav>
                                      </p:tavLst>
                                    </p:anim>
                                    <p:anim calcmode="lin" valueType="num">
                                      <p:cBhvr additive="base">
                                        <p:cTn id="261" dur="500" fill="hold"/>
                                        <p:tgtEl>
                                          <p:spTgt spid="12343"/>
                                        </p:tgtEl>
                                        <p:attrNameLst>
                                          <p:attrName>ppt_y</p:attrName>
                                        </p:attrNameLst>
                                      </p:cBhvr>
                                      <p:tavLst>
                                        <p:tav tm="0">
                                          <p:val>
                                            <p:strVal val="#ppt_y"/>
                                          </p:val>
                                        </p:tav>
                                        <p:tav tm="100000">
                                          <p:val>
                                            <p:strVal val="#ppt_y"/>
                                          </p:val>
                                        </p:tav>
                                      </p:tavLst>
                                    </p:anim>
                                  </p:childTnLst>
                                </p:cTn>
                              </p:par>
                            </p:childTnLst>
                          </p:cTn>
                        </p:par>
                      </p:childTnLst>
                    </p:cTn>
                  </p:par>
                  <p:par>
                    <p:cTn id="262" fill="hold">
                      <p:stCondLst>
                        <p:cond delay="indefinite"/>
                      </p:stCondLst>
                      <p:childTnLst>
                        <p:par>
                          <p:cTn id="263" fill="hold">
                            <p:stCondLst>
                              <p:cond delay="0"/>
                            </p:stCondLst>
                            <p:childTnLst>
                              <p:par>
                                <p:cTn id="264" presetID="2" presetClass="entr" presetSubtype="8" fill="hold" grpId="0" nodeType="clickEffect">
                                  <p:stCondLst>
                                    <p:cond delay="0"/>
                                  </p:stCondLst>
                                  <p:childTnLst>
                                    <p:set>
                                      <p:cBhvr>
                                        <p:cTn id="265" dur="1" fill="hold">
                                          <p:stCondLst>
                                            <p:cond delay="0"/>
                                          </p:stCondLst>
                                        </p:cTn>
                                        <p:tgtEl>
                                          <p:spTgt spid="12344"/>
                                        </p:tgtEl>
                                        <p:attrNameLst>
                                          <p:attrName>style.visibility</p:attrName>
                                        </p:attrNameLst>
                                      </p:cBhvr>
                                      <p:to>
                                        <p:strVal val="visible"/>
                                      </p:to>
                                    </p:set>
                                    <p:anim calcmode="lin" valueType="num">
                                      <p:cBhvr additive="base">
                                        <p:cTn id="266" dur="500" fill="hold"/>
                                        <p:tgtEl>
                                          <p:spTgt spid="12344"/>
                                        </p:tgtEl>
                                        <p:attrNameLst>
                                          <p:attrName>ppt_x</p:attrName>
                                        </p:attrNameLst>
                                      </p:cBhvr>
                                      <p:tavLst>
                                        <p:tav tm="0">
                                          <p:val>
                                            <p:strVal val="0-#ppt_w/2"/>
                                          </p:val>
                                        </p:tav>
                                        <p:tav tm="100000">
                                          <p:val>
                                            <p:strVal val="#ppt_x"/>
                                          </p:val>
                                        </p:tav>
                                      </p:tavLst>
                                    </p:anim>
                                    <p:anim calcmode="lin" valueType="num">
                                      <p:cBhvr additive="base">
                                        <p:cTn id="267" dur="500" fill="hold"/>
                                        <p:tgtEl>
                                          <p:spTgt spid="12344"/>
                                        </p:tgtEl>
                                        <p:attrNameLst>
                                          <p:attrName>ppt_y</p:attrName>
                                        </p:attrNameLst>
                                      </p:cBhvr>
                                      <p:tavLst>
                                        <p:tav tm="0">
                                          <p:val>
                                            <p:strVal val="#ppt_y"/>
                                          </p:val>
                                        </p:tav>
                                        <p:tav tm="100000">
                                          <p:val>
                                            <p:strVal val="#ppt_y"/>
                                          </p:val>
                                        </p:tav>
                                      </p:tavLst>
                                    </p:anim>
                                  </p:childTnLst>
                                </p:cTn>
                              </p:par>
                            </p:childTnLst>
                          </p:cTn>
                        </p:par>
                      </p:childTnLst>
                    </p:cTn>
                  </p:par>
                  <p:par>
                    <p:cTn id="268" fill="hold">
                      <p:stCondLst>
                        <p:cond delay="indefinite"/>
                      </p:stCondLst>
                      <p:childTnLst>
                        <p:par>
                          <p:cTn id="269" fill="hold">
                            <p:stCondLst>
                              <p:cond delay="0"/>
                            </p:stCondLst>
                            <p:childTnLst>
                              <p:par>
                                <p:cTn id="270" presetID="17" presetClass="entr" presetSubtype="2" fill="hold" grpId="0" nodeType="clickEffect">
                                  <p:stCondLst>
                                    <p:cond delay="0"/>
                                  </p:stCondLst>
                                  <p:childTnLst>
                                    <p:set>
                                      <p:cBhvr>
                                        <p:cTn id="271" dur="1" fill="hold">
                                          <p:stCondLst>
                                            <p:cond delay="0"/>
                                          </p:stCondLst>
                                        </p:cTn>
                                        <p:tgtEl>
                                          <p:spTgt spid="12345"/>
                                        </p:tgtEl>
                                        <p:attrNameLst>
                                          <p:attrName>style.visibility</p:attrName>
                                        </p:attrNameLst>
                                      </p:cBhvr>
                                      <p:to>
                                        <p:strVal val="visible"/>
                                      </p:to>
                                    </p:set>
                                    <p:anim calcmode="lin" valueType="num">
                                      <p:cBhvr>
                                        <p:cTn id="272" dur="500" fill="hold"/>
                                        <p:tgtEl>
                                          <p:spTgt spid="12345"/>
                                        </p:tgtEl>
                                        <p:attrNameLst>
                                          <p:attrName>ppt_x</p:attrName>
                                        </p:attrNameLst>
                                      </p:cBhvr>
                                      <p:tavLst>
                                        <p:tav tm="0">
                                          <p:val>
                                            <p:strVal val="#ppt_x+#ppt_w/2"/>
                                          </p:val>
                                        </p:tav>
                                        <p:tav tm="100000">
                                          <p:val>
                                            <p:strVal val="#ppt_x"/>
                                          </p:val>
                                        </p:tav>
                                      </p:tavLst>
                                    </p:anim>
                                    <p:anim calcmode="lin" valueType="num">
                                      <p:cBhvr>
                                        <p:cTn id="273" dur="500" fill="hold"/>
                                        <p:tgtEl>
                                          <p:spTgt spid="12345"/>
                                        </p:tgtEl>
                                        <p:attrNameLst>
                                          <p:attrName>ppt_y</p:attrName>
                                        </p:attrNameLst>
                                      </p:cBhvr>
                                      <p:tavLst>
                                        <p:tav tm="0">
                                          <p:val>
                                            <p:strVal val="#ppt_y"/>
                                          </p:val>
                                        </p:tav>
                                        <p:tav tm="100000">
                                          <p:val>
                                            <p:strVal val="#ppt_y"/>
                                          </p:val>
                                        </p:tav>
                                      </p:tavLst>
                                    </p:anim>
                                    <p:anim calcmode="lin" valueType="num">
                                      <p:cBhvr>
                                        <p:cTn id="274" dur="500" fill="hold"/>
                                        <p:tgtEl>
                                          <p:spTgt spid="12345"/>
                                        </p:tgtEl>
                                        <p:attrNameLst>
                                          <p:attrName>ppt_w</p:attrName>
                                        </p:attrNameLst>
                                      </p:cBhvr>
                                      <p:tavLst>
                                        <p:tav tm="0">
                                          <p:val>
                                            <p:fltVal val="0"/>
                                          </p:val>
                                        </p:tav>
                                        <p:tav tm="100000">
                                          <p:val>
                                            <p:strVal val="#ppt_w"/>
                                          </p:val>
                                        </p:tav>
                                      </p:tavLst>
                                    </p:anim>
                                    <p:anim calcmode="lin" valueType="num">
                                      <p:cBhvr>
                                        <p:cTn id="275" dur="500" fill="hold"/>
                                        <p:tgtEl>
                                          <p:spTgt spid="12345"/>
                                        </p:tgtEl>
                                        <p:attrNameLst>
                                          <p:attrName>ppt_h</p:attrName>
                                        </p:attrNameLst>
                                      </p:cBhvr>
                                      <p:tavLst>
                                        <p:tav tm="0">
                                          <p:val>
                                            <p:strVal val="#ppt_h"/>
                                          </p:val>
                                        </p:tav>
                                        <p:tav tm="100000">
                                          <p:val>
                                            <p:strVal val="#ppt_h"/>
                                          </p:val>
                                        </p:tav>
                                      </p:tavLst>
                                    </p:anim>
                                  </p:childTnLst>
                                </p:cTn>
                              </p:par>
                            </p:childTnLst>
                          </p:cTn>
                        </p:par>
                      </p:childTnLst>
                    </p:cTn>
                  </p:par>
                  <p:par>
                    <p:cTn id="276" fill="hold">
                      <p:stCondLst>
                        <p:cond delay="indefinite"/>
                      </p:stCondLst>
                      <p:childTnLst>
                        <p:par>
                          <p:cTn id="277" fill="hold">
                            <p:stCondLst>
                              <p:cond delay="0"/>
                            </p:stCondLst>
                            <p:childTnLst>
                              <p:par>
                                <p:cTn id="278" presetID="17" presetClass="entr" presetSubtype="1" fill="hold" grpId="0" nodeType="clickEffect">
                                  <p:stCondLst>
                                    <p:cond delay="0"/>
                                  </p:stCondLst>
                                  <p:childTnLst>
                                    <p:set>
                                      <p:cBhvr>
                                        <p:cTn id="279" dur="1" fill="hold">
                                          <p:stCondLst>
                                            <p:cond delay="0"/>
                                          </p:stCondLst>
                                        </p:cTn>
                                        <p:tgtEl>
                                          <p:spTgt spid="12316"/>
                                        </p:tgtEl>
                                        <p:attrNameLst>
                                          <p:attrName>style.visibility</p:attrName>
                                        </p:attrNameLst>
                                      </p:cBhvr>
                                      <p:to>
                                        <p:strVal val="visible"/>
                                      </p:to>
                                    </p:set>
                                    <p:anim calcmode="lin" valueType="num">
                                      <p:cBhvr>
                                        <p:cTn id="280" dur="500" fill="hold"/>
                                        <p:tgtEl>
                                          <p:spTgt spid="12316"/>
                                        </p:tgtEl>
                                        <p:attrNameLst>
                                          <p:attrName>ppt_x</p:attrName>
                                        </p:attrNameLst>
                                      </p:cBhvr>
                                      <p:tavLst>
                                        <p:tav tm="0">
                                          <p:val>
                                            <p:strVal val="#ppt_x"/>
                                          </p:val>
                                        </p:tav>
                                        <p:tav tm="100000">
                                          <p:val>
                                            <p:strVal val="#ppt_x"/>
                                          </p:val>
                                        </p:tav>
                                      </p:tavLst>
                                    </p:anim>
                                    <p:anim calcmode="lin" valueType="num">
                                      <p:cBhvr>
                                        <p:cTn id="281" dur="500" fill="hold"/>
                                        <p:tgtEl>
                                          <p:spTgt spid="12316"/>
                                        </p:tgtEl>
                                        <p:attrNameLst>
                                          <p:attrName>ppt_y</p:attrName>
                                        </p:attrNameLst>
                                      </p:cBhvr>
                                      <p:tavLst>
                                        <p:tav tm="0">
                                          <p:val>
                                            <p:strVal val="#ppt_y-#ppt_h/2"/>
                                          </p:val>
                                        </p:tav>
                                        <p:tav tm="100000">
                                          <p:val>
                                            <p:strVal val="#ppt_y"/>
                                          </p:val>
                                        </p:tav>
                                      </p:tavLst>
                                    </p:anim>
                                    <p:anim calcmode="lin" valueType="num">
                                      <p:cBhvr>
                                        <p:cTn id="282" dur="500" fill="hold"/>
                                        <p:tgtEl>
                                          <p:spTgt spid="12316"/>
                                        </p:tgtEl>
                                        <p:attrNameLst>
                                          <p:attrName>ppt_w</p:attrName>
                                        </p:attrNameLst>
                                      </p:cBhvr>
                                      <p:tavLst>
                                        <p:tav tm="0">
                                          <p:val>
                                            <p:strVal val="#ppt_w"/>
                                          </p:val>
                                        </p:tav>
                                        <p:tav tm="100000">
                                          <p:val>
                                            <p:strVal val="#ppt_w"/>
                                          </p:val>
                                        </p:tav>
                                      </p:tavLst>
                                    </p:anim>
                                    <p:anim calcmode="lin" valueType="num">
                                      <p:cBhvr>
                                        <p:cTn id="283" dur="500" fill="hold"/>
                                        <p:tgtEl>
                                          <p:spTgt spid="12316"/>
                                        </p:tgtEl>
                                        <p:attrNameLst>
                                          <p:attrName>ppt_h</p:attrName>
                                        </p:attrNameLst>
                                      </p:cBhvr>
                                      <p:tavLst>
                                        <p:tav tm="0">
                                          <p:val>
                                            <p:fltVal val="0"/>
                                          </p:val>
                                        </p:tav>
                                        <p:tav tm="100000">
                                          <p:val>
                                            <p:strVal val="#ppt_h"/>
                                          </p:val>
                                        </p:tav>
                                      </p:tavLst>
                                    </p:anim>
                                  </p:childTnLst>
                                </p:cTn>
                              </p:par>
                            </p:childTnLst>
                          </p:cTn>
                        </p:par>
                      </p:childTnLst>
                    </p:cTn>
                  </p:par>
                  <p:par>
                    <p:cTn id="284" fill="hold">
                      <p:stCondLst>
                        <p:cond delay="indefinite"/>
                      </p:stCondLst>
                      <p:childTnLst>
                        <p:par>
                          <p:cTn id="285" fill="hold">
                            <p:stCondLst>
                              <p:cond delay="0"/>
                            </p:stCondLst>
                            <p:childTnLst>
                              <p:par>
                                <p:cTn id="286" presetID="17" presetClass="entr" presetSubtype="1" fill="hold" grpId="0" nodeType="clickEffect">
                                  <p:stCondLst>
                                    <p:cond delay="0"/>
                                  </p:stCondLst>
                                  <p:childTnLst>
                                    <p:set>
                                      <p:cBhvr>
                                        <p:cTn id="287" dur="1" fill="hold">
                                          <p:stCondLst>
                                            <p:cond delay="0"/>
                                          </p:stCondLst>
                                        </p:cTn>
                                        <p:tgtEl>
                                          <p:spTgt spid="12317"/>
                                        </p:tgtEl>
                                        <p:attrNameLst>
                                          <p:attrName>style.visibility</p:attrName>
                                        </p:attrNameLst>
                                      </p:cBhvr>
                                      <p:to>
                                        <p:strVal val="visible"/>
                                      </p:to>
                                    </p:set>
                                    <p:anim calcmode="lin" valueType="num">
                                      <p:cBhvr>
                                        <p:cTn id="288" dur="500" fill="hold"/>
                                        <p:tgtEl>
                                          <p:spTgt spid="12317"/>
                                        </p:tgtEl>
                                        <p:attrNameLst>
                                          <p:attrName>ppt_x</p:attrName>
                                        </p:attrNameLst>
                                      </p:cBhvr>
                                      <p:tavLst>
                                        <p:tav tm="0">
                                          <p:val>
                                            <p:strVal val="#ppt_x"/>
                                          </p:val>
                                        </p:tav>
                                        <p:tav tm="100000">
                                          <p:val>
                                            <p:strVal val="#ppt_x"/>
                                          </p:val>
                                        </p:tav>
                                      </p:tavLst>
                                    </p:anim>
                                    <p:anim calcmode="lin" valueType="num">
                                      <p:cBhvr>
                                        <p:cTn id="289" dur="500" fill="hold"/>
                                        <p:tgtEl>
                                          <p:spTgt spid="12317"/>
                                        </p:tgtEl>
                                        <p:attrNameLst>
                                          <p:attrName>ppt_y</p:attrName>
                                        </p:attrNameLst>
                                      </p:cBhvr>
                                      <p:tavLst>
                                        <p:tav tm="0">
                                          <p:val>
                                            <p:strVal val="#ppt_y-#ppt_h/2"/>
                                          </p:val>
                                        </p:tav>
                                        <p:tav tm="100000">
                                          <p:val>
                                            <p:strVal val="#ppt_y"/>
                                          </p:val>
                                        </p:tav>
                                      </p:tavLst>
                                    </p:anim>
                                    <p:anim calcmode="lin" valueType="num">
                                      <p:cBhvr>
                                        <p:cTn id="290" dur="500" fill="hold"/>
                                        <p:tgtEl>
                                          <p:spTgt spid="12317"/>
                                        </p:tgtEl>
                                        <p:attrNameLst>
                                          <p:attrName>ppt_w</p:attrName>
                                        </p:attrNameLst>
                                      </p:cBhvr>
                                      <p:tavLst>
                                        <p:tav tm="0">
                                          <p:val>
                                            <p:strVal val="#ppt_w"/>
                                          </p:val>
                                        </p:tav>
                                        <p:tav tm="100000">
                                          <p:val>
                                            <p:strVal val="#ppt_w"/>
                                          </p:val>
                                        </p:tav>
                                      </p:tavLst>
                                    </p:anim>
                                    <p:anim calcmode="lin" valueType="num">
                                      <p:cBhvr>
                                        <p:cTn id="291" dur="500" fill="hold"/>
                                        <p:tgtEl>
                                          <p:spTgt spid="12317"/>
                                        </p:tgtEl>
                                        <p:attrNameLst>
                                          <p:attrName>ppt_h</p:attrName>
                                        </p:attrNameLst>
                                      </p:cBhvr>
                                      <p:tavLst>
                                        <p:tav tm="0">
                                          <p:val>
                                            <p:fltVal val="0"/>
                                          </p:val>
                                        </p:tav>
                                        <p:tav tm="100000">
                                          <p:val>
                                            <p:strVal val="#ppt_h"/>
                                          </p:val>
                                        </p:tav>
                                      </p:tavLst>
                                    </p:anim>
                                  </p:childTnLst>
                                </p:cTn>
                              </p:par>
                            </p:childTnLst>
                          </p:cTn>
                        </p:par>
                      </p:childTnLst>
                    </p:cTn>
                  </p:par>
                  <p:par>
                    <p:cTn id="292" fill="hold">
                      <p:stCondLst>
                        <p:cond delay="indefinite"/>
                      </p:stCondLst>
                      <p:childTnLst>
                        <p:par>
                          <p:cTn id="293" fill="hold">
                            <p:stCondLst>
                              <p:cond delay="0"/>
                            </p:stCondLst>
                            <p:childTnLst>
                              <p:par>
                                <p:cTn id="294" presetID="17" presetClass="entr" presetSubtype="1" fill="hold" grpId="0" nodeType="clickEffect">
                                  <p:stCondLst>
                                    <p:cond delay="0"/>
                                  </p:stCondLst>
                                  <p:childTnLst>
                                    <p:set>
                                      <p:cBhvr>
                                        <p:cTn id="295" dur="1" fill="hold">
                                          <p:stCondLst>
                                            <p:cond delay="0"/>
                                          </p:stCondLst>
                                        </p:cTn>
                                        <p:tgtEl>
                                          <p:spTgt spid="12318"/>
                                        </p:tgtEl>
                                        <p:attrNameLst>
                                          <p:attrName>style.visibility</p:attrName>
                                        </p:attrNameLst>
                                      </p:cBhvr>
                                      <p:to>
                                        <p:strVal val="visible"/>
                                      </p:to>
                                    </p:set>
                                    <p:anim calcmode="lin" valueType="num">
                                      <p:cBhvr>
                                        <p:cTn id="296" dur="500" fill="hold"/>
                                        <p:tgtEl>
                                          <p:spTgt spid="12318"/>
                                        </p:tgtEl>
                                        <p:attrNameLst>
                                          <p:attrName>ppt_x</p:attrName>
                                        </p:attrNameLst>
                                      </p:cBhvr>
                                      <p:tavLst>
                                        <p:tav tm="0">
                                          <p:val>
                                            <p:strVal val="#ppt_x"/>
                                          </p:val>
                                        </p:tav>
                                        <p:tav tm="100000">
                                          <p:val>
                                            <p:strVal val="#ppt_x"/>
                                          </p:val>
                                        </p:tav>
                                      </p:tavLst>
                                    </p:anim>
                                    <p:anim calcmode="lin" valueType="num">
                                      <p:cBhvr>
                                        <p:cTn id="297" dur="500" fill="hold"/>
                                        <p:tgtEl>
                                          <p:spTgt spid="12318"/>
                                        </p:tgtEl>
                                        <p:attrNameLst>
                                          <p:attrName>ppt_y</p:attrName>
                                        </p:attrNameLst>
                                      </p:cBhvr>
                                      <p:tavLst>
                                        <p:tav tm="0">
                                          <p:val>
                                            <p:strVal val="#ppt_y-#ppt_h/2"/>
                                          </p:val>
                                        </p:tav>
                                        <p:tav tm="100000">
                                          <p:val>
                                            <p:strVal val="#ppt_y"/>
                                          </p:val>
                                        </p:tav>
                                      </p:tavLst>
                                    </p:anim>
                                    <p:anim calcmode="lin" valueType="num">
                                      <p:cBhvr>
                                        <p:cTn id="298" dur="500" fill="hold"/>
                                        <p:tgtEl>
                                          <p:spTgt spid="12318"/>
                                        </p:tgtEl>
                                        <p:attrNameLst>
                                          <p:attrName>ppt_w</p:attrName>
                                        </p:attrNameLst>
                                      </p:cBhvr>
                                      <p:tavLst>
                                        <p:tav tm="0">
                                          <p:val>
                                            <p:strVal val="#ppt_w"/>
                                          </p:val>
                                        </p:tav>
                                        <p:tav tm="100000">
                                          <p:val>
                                            <p:strVal val="#ppt_w"/>
                                          </p:val>
                                        </p:tav>
                                      </p:tavLst>
                                    </p:anim>
                                    <p:anim calcmode="lin" valueType="num">
                                      <p:cBhvr>
                                        <p:cTn id="299" dur="500" fill="hold"/>
                                        <p:tgtEl>
                                          <p:spTgt spid="12318"/>
                                        </p:tgtEl>
                                        <p:attrNameLst>
                                          <p:attrName>ppt_h</p:attrName>
                                        </p:attrNameLst>
                                      </p:cBhvr>
                                      <p:tavLst>
                                        <p:tav tm="0">
                                          <p:val>
                                            <p:fltVal val="0"/>
                                          </p:val>
                                        </p:tav>
                                        <p:tav tm="100000">
                                          <p:val>
                                            <p:strVal val="#ppt_h"/>
                                          </p:val>
                                        </p:tav>
                                      </p:tavLst>
                                    </p:anim>
                                  </p:childTnLst>
                                </p:cTn>
                              </p:par>
                            </p:childTnLst>
                          </p:cTn>
                        </p:par>
                      </p:childTnLst>
                    </p:cTn>
                  </p:par>
                  <p:par>
                    <p:cTn id="300" fill="hold">
                      <p:stCondLst>
                        <p:cond delay="indefinite"/>
                      </p:stCondLst>
                      <p:childTnLst>
                        <p:par>
                          <p:cTn id="301" fill="hold">
                            <p:stCondLst>
                              <p:cond delay="0"/>
                            </p:stCondLst>
                            <p:childTnLst>
                              <p:par>
                                <p:cTn id="302" presetID="17" presetClass="entr" presetSubtype="8" fill="hold" grpId="0" nodeType="clickEffect">
                                  <p:stCondLst>
                                    <p:cond delay="0"/>
                                  </p:stCondLst>
                                  <p:childTnLst>
                                    <p:set>
                                      <p:cBhvr>
                                        <p:cTn id="303" dur="1" fill="hold">
                                          <p:stCondLst>
                                            <p:cond delay="0"/>
                                          </p:stCondLst>
                                        </p:cTn>
                                        <p:tgtEl>
                                          <p:spTgt spid="12332"/>
                                        </p:tgtEl>
                                        <p:attrNameLst>
                                          <p:attrName>style.visibility</p:attrName>
                                        </p:attrNameLst>
                                      </p:cBhvr>
                                      <p:to>
                                        <p:strVal val="visible"/>
                                      </p:to>
                                    </p:set>
                                    <p:anim calcmode="lin" valueType="num">
                                      <p:cBhvr>
                                        <p:cTn id="304" dur="500" fill="hold"/>
                                        <p:tgtEl>
                                          <p:spTgt spid="12332"/>
                                        </p:tgtEl>
                                        <p:attrNameLst>
                                          <p:attrName>ppt_x</p:attrName>
                                        </p:attrNameLst>
                                      </p:cBhvr>
                                      <p:tavLst>
                                        <p:tav tm="0">
                                          <p:val>
                                            <p:strVal val="#ppt_x-#ppt_w/2"/>
                                          </p:val>
                                        </p:tav>
                                        <p:tav tm="100000">
                                          <p:val>
                                            <p:strVal val="#ppt_x"/>
                                          </p:val>
                                        </p:tav>
                                      </p:tavLst>
                                    </p:anim>
                                    <p:anim calcmode="lin" valueType="num">
                                      <p:cBhvr>
                                        <p:cTn id="305" dur="500" fill="hold"/>
                                        <p:tgtEl>
                                          <p:spTgt spid="12332"/>
                                        </p:tgtEl>
                                        <p:attrNameLst>
                                          <p:attrName>ppt_y</p:attrName>
                                        </p:attrNameLst>
                                      </p:cBhvr>
                                      <p:tavLst>
                                        <p:tav tm="0">
                                          <p:val>
                                            <p:strVal val="#ppt_y"/>
                                          </p:val>
                                        </p:tav>
                                        <p:tav tm="100000">
                                          <p:val>
                                            <p:strVal val="#ppt_y"/>
                                          </p:val>
                                        </p:tav>
                                      </p:tavLst>
                                    </p:anim>
                                    <p:anim calcmode="lin" valueType="num">
                                      <p:cBhvr>
                                        <p:cTn id="306" dur="500" fill="hold"/>
                                        <p:tgtEl>
                                          <p:spTgt spid="12332"/>
                                        </p:tgtEl>
                                        <p:attrNameLst>
                                          <p:attrName>ppt_w</p:attrName>
                                        </p:attrNameLst>
                                      </p:cBhvr>
                                      <p:tavLst>
                                        <p:tav tm="0">
                                          <p:val>
                                            <p:fltVal val="0"/>
                                          </p:val>
                                        </p:tav>
                                        <p:tav tm="100000">
                                          <p:val>
                                            <p:strVal val="#ppt_w"/>
                                          </p:val>
                                        </p:tav>
                                      </p:tavLst>
                                    </p:anim>
                                    <p:anim calcmode="lin" valueType="num">
                                      <p:cBhvr>
                                        <p:cTn id="307" dur="500" fill="hold"/>
                                        <p:tgtEl>
                                          <p:spTgt spid="12332"/>
                                        </p:tgtEl>
                                        <p:attrNameLst>
                                          <p:attrName>ppt_h</p:attrName>
                                        </p:attrNameLst>
                                      </p:cBhvr>
                                      <p:tavLst>
                                        <p:tav tm="0">
                                          <p:val>
                                            <p:strVal val="#ppt_h"/>
                                          </p:val>
                                        </p:tav>
                                        <p:tav tm="100000">
                                          <p:val>
                                            <p:strVal val="#ppt_h"/>
                                          </p:val>
                                        </p:tav>
                                      </p:tavLst>
                                    </p:anim>
                                  </p:childTnLst>
                                </p:cTn>
                              </p:par>
                            </p:childTnLst>
                          </p:cTn>
                        </p:par>
                      </p:childTnLst>
                    </p:cTn>
                  </p:par>
                  <p:par>
                    <p:cTn id="308" fill="hold">
                      <p:stCondLst>
                        <p:cond delay="indefinite"/>
                      </p:stCondLst>
                      <p:childTnLst>
                        <p:par>
                          <p:cTn id="309" fill="hold">
                            <p:stCondLst>
                              <p:cond delay="0"/>
                            </p:stCondLst>
                            <p:childTnLst>
                              <p:par>
                                <p:cTn id="310" presetID="2" presetClass="entr" presetSubtype="8" fill="hold" grpId="0" nodeType="clickEffect">
                                  <p:stCondLst>
                                    <p:cond delay="0"/>
                                  </p:stCondLst>
                                  <p:childTnLst>
                                    <p:set>
                                      <p:cBhvr>
                                        <p:cTn id="311" dur="1" fill="hold">
                                          <p:stCondLst>
                                            <p:cond delay="0"/>
                                          </p:stCondLst>
                                        </p:cTn>
                                        <p:tgtEl>
                                          <p:spTgt spid="12340"/>
                                        </p:tgtEl>
                                        <p:attrNameLst>
                                          <p:attrName>style.visibility</p:attrName>
                                        </p:attrNameLst>
                                      </p:cBhvr>
                                      <p:to>
                                        <p:strVal val="visible"/>
                                      </p:to>
                                    </p:set>
                                    <p:anim calcmode="lin" valueType="num">
                                      <p:cBhvr additive="base">
                                        <p:cTn id="312" dur="500" fill="hold"/>
                                        <p:tgtEl>
                                          <p:spTgt spid="12340"/>
                                        </p:tgtEl>
                                        <p:attrNameLst>
                                          <p:attrName>ppt_x</p:attrName>
                                        </p:attrNameLst>
                                      </p:cBhvr>
                                      <p:tavLst>
                                        <p:tav tm="0">
                                          <p:val>
                                            <p:strVal val="0-#ppt_w/2"/>
                                          </p:val>
                                        </p:tav>
                                        <p:tav tm="100000">
                                          <p:val>
                                            <p:strVal val="#ppt_x"/>
                                          </p:val>
                                        </p:tav>
                                      </p:tavLst>
                                    </p:anim>
                                    <p:anim calcmode="lin" valueType="num">
                                      <p:cBhvr additive="base">
                                        <p:cTn id="313" dur="500" fill="hold"/>
                                        <p:tgtEl>
                                          <p:spTgt spid="12340"/>
                                        </p:tgtEl>
                                        <p:attrNameLst>
                                          <p:attrName>ppt_y</p:attrName>
                                        </p:attrNameLst>
                                      </p:cBhvr>
                                      <p:tavLst>
                                        <p:tav tm="0">
                                          <p:val>
                                            <p:strVal val="#ppt_y"/>
                                          </p:val>
                                        </p:tav>
                                        <p:tav tm="100000">
                                          <p:val>
                                            <p:strVal val="#ppt_y"/>
                                          </p:val>
                                        </p:tav>
                                      </p:tavLst>
                                    </p:anim>
                                  </p:childTnLst>
                                </p:cTn>
                              </p:par>
                            </p:childTnLst>
                          </p:cTn>
                        </p:par>
                      </p:childTnLst>
                    </p:cTn>
                  </p:par>
                  <p:par>
                    <p:cTn id="314" fill="hold">
                      <p:stCondLst>
                        <p:cond delay="indefinite"/>
                      </p:stCondLst>
                      <p:childTnLst>
                        <p:par>
                          <p:cTn id="315" fill="hold">
                            <p:stCondLst>
                              <p:cond delay="0"/>
                            </p:stCondLst>
                            <p:childTnLst>
                              <p:par>
                                <p:cTn id="316" presetID="2" presetClass="entr" presetSubtype="4" fill="hold" grpId="0" nodeType="clickEffect">
                                  <p:stCondLst>
                                    <p:cond delay="0"/>
                                  </p:stCondLst>
                                  <p:childTnLst>
                                    <p:set>
                                      <p:cBhvr>
                                        <p:cTn id="317" dur="1" fill="hold">
                                          <p:stCondLst>
                                            <p:cond delay="0"/>
                                          </p:stCondLst>
                                        </p:cTn>
                                        <p:tgtEl>
                                          <p:spTgt spid="12337"/>
                                        </p:tgtEl>
                                        <p:attrNameLst>
                                          <p:attrName>style.visibility</p:attrName>
                                        </p:attrNameLst>
                                      </p:cBhvr>
                                      <p:to>
                                        <p:strVal val="visible"/>
                                      </p:to>
                                    </p:set>
                                    <p:anim calcmode="lin" valueType="num">
                                      <p:cBhvr additive="base">
                                        <p:cTn id="318" dur="500" fill="hold"/>
                                        <p:tgtEl>
                                          <p:spTgt spid="12337"/>
                                        </p:tgtEl>
                                        <p:attrNameLst>
                                          <p:attrName>ppt_x</p:attrName>
                                        </p:attrNameLst>
                                      </p:cBhvr>
                                      <p:tavLst>
                                        <p:tav tm="0">
                                          <p:val>
                                            <p:strVal val="#ppt_x"/>
                                          </p:val>
                                        </p:tav>
                                        <p:tav tm="100000">
                                          <p:val>
                                            <p:strVal val="#ppt_x"/>
                                          </p:val>
                                        </p:tav>
                                      </p:tavLst>
                                    </p:anim>
                                    <p:anim calcmode="lin" valueType="num">
                                      <p:cBhvr additive="base">
                                        <p:cTn id="319" dur="500" fill="hold"/>
                                        <p:tgtEl>
                                          <p:spTgt spid="12337"/>
                                        </p:tgtEl>
                                        <p:attrNameLst>
                                          <p:attrName>ppt_y</p:attrName>
                                        </p:attrNameLst>
                                      </p:cBhvr>
                                      <p:tavLst>
                                        <p:tav tm="0">
                                          <p:val>
                                            <p:strVal val="1+#ppt_h/2"/>
                                          </p:val>
                                        </p:tav>
                                        <p:tav tm="100000">
                                          <p:val>
                                            <p:strVal val="#ppt_y"/>
                                          </p:val>
                                        </p:tav>
                                      </p:tavLst>
                                    </p:anim>
                                  </p:childTnLst>
                                </p:cTn>
                              </p:par>
                            </p:childTnLst>
                          </p:cTn>
                        </p:par>
                      </p:childTnLst>
                    </p:cTn>
                  </p:par>
                  <p:par>
                    <p:cTn id="320" fill="hold">
                      <p:stCondLst>
                        <p:cond delay="indefinite"/>
                      </p:stCondLst>
                      <p:childTnLst>
                        <p:par>
                          <p:cTn id="321" fill="hold">
                            <p:stCondLst>
                              <p:cond delay="0"/>
                            </p:stCondLst>
                            <p:childTnLst>
                              <p:par>
                                <p:cTn id="322" presetID="2" presetClass="entr" presetSubtype="8" fill="hold" grpId="0" nodeType="clickEffect">
                                  <p:stCondLst>
                                    <p:cond delay="0"/>
                                  </p:stCondLst>
                                  <p:childTnLst>
                                    <p:set>
                                      <p:cBhvr>
                                        <p:cTn id="323" dur="1" fill="hold">
                                          <p:stCondLst>
                                            <p:cond delay="0"/>
                                          </p:stCondLst>
                                        </p:cTn>
                                        <p:tgtEl>
                                          <p:spTgt spid="12297"/>
                                        </p:tgtEl>
                                        <p:attrNameLst>
                                          <p:attrName>style.visibility</p:attrName>
                                        </p:attrNameLst>
                                      </p:cBhvr>
                                      <p:to>
                                        <p:strVal val="visible"/>
                                      </p:to>
                                    </p:set>
                                    <p:anim calcmode="lin" valueType="num">
                                      <p:cBhvr additive="base">
                                        <p:cTn id="324" dur="500" fill="hold"/>
                                        <p:tgtEl>
                                          <p:spTgt spid="12297"/>
                                        </p:tgtEl>
                                        <p:attrNameLst>
                                          <p:attrName>ppt_x</p:attrName>
                                        </p:attrNameLst>
                                      </p:cBhvr>
                                      <p:tavLst>
                                        <p:tav tm="0">
                                          <p:val>
                                            <p:strVal val="0-#ppt_w/2"/>
                                          </p:val>
                                        </p:tav>
                                        <p:tav tm="100000">
                                          <p:val>
                                            <p:strVal val="#ppt_x"/>
                                          </p:val>
                                        </p:tav>
                                      </p:tavLst>
                                    </p:anim>
                                    <p:anim calcmode="lin" valueType="num">
                                      <p:cBhvr additive="base">
                                        <p:cTn id="325" dur="500" fill="hold"/>
                                        <p:tgtEl>
                                          <p:spTgt spid="12297"/>
                                        </p:tgtEl>
                                        <p:attrNameLst>
                                          <p:attrName>ppt_y</p:attrName>
                                        </p:attrNameLst>
                                      </p:cBhvr>
                                      <p:tavLst>
                                        <p:tav tm="0">
                                          <p:val>
                                            <p:strVal val="#ppt_y"/>
                                          </p:val>
                                        </p:tav>
                                        <p:tav tm="100000">
                                          <p:val>
                                            <p:strVal val="#ppt_y"/>
                                          </p:val>
                                        </p:tav>
                                      </p:tavLst>
                                    </p:anim>
                                  </p:childTnLst>
                                </p:cTn>
                              </p:par>
                            </p:childTnLst>
                          </p:cTn>
                        </p:par>
                      </p:childTnLst>
                    </p:cTn>
                  </p:par>
                  <p:par>
                    <p:cTn id="326" fill="hold">
                      <p:stCondLst>
                        <p:cond delay="indefinite"/>
                      </p:stCondLst>
                      <p:childTnLst>
                        <p:par>
                          <p:cTn id="327" fill="hold">
                            <p:stCondLst>
                              <p:cond delay="0"/>
                            </p:stCondLst>
                            <p:childTnLst>
                              <p:par>
                                <p:cTn id="328" presetID="18" presetClass="entr" presetSubtype="6" fill="hold" grpId="0" nodeType="clickEffect">
                                  <p:stCondLst>
                                    <p:cond delay="0"/>
                                  </p:stCondLst>
                                  <p:childTnLst>
                                    <p:set>
                                      <p:cBhvr>
                                        <p:cTn id="329" dur="1" fill="hold">
                                          <p:stCondLst>
                                            <p:cond delay="0"/>
                                          </p:stCondLst>
                                        </p:cTn>
                                        <p:tgtEl>
                                          <p:spTgt spid="12319"/>
                                        </p:tgtEl>
                                        <p:attrNameLst>
                                          <p:attrName>style.visibility</p:attrName>
                                        </p:attrNameLst>
                                      </p:cBhvr>
                                      <p:to>
                                        <p:strVal val="visible"/>
                                      </p:to>
                                    </p:set>
                                    <p:animEffect transition="in" filter="strips(downRight)">
                                      <p:cBhvr>
                                        <p:cTn id="330" dur="500"/>
                                        <p:tgtEl>
                                          <p:spTgt spid="12319"/>
                                        </p:tgtEl>
                                      </p:cBhvr>
                                    </p:animEffect>
                                  </p:childTnLst>
                                </p:cTn>
                              </p:par>
                            </p:childTnLst>
                          </p:cTn>
                        </p:par>
                      </p:childTnLst>
                    </p:cTn>
                  </p:par>
                  <p:par>
                    <p:cTn id="331" fill="hold">
                      <p:stCondLst>
                        <p:cond delay="indefinite"/>
                      </p:stCondLst>
                      <p:childTnLst>
                        <p:par>
                          <p:cTn id="332" fill="hold">
                            <p:stCondLst>
                              <p:cond delay="0"/>
                            </p:stCondLst>
                            <p:childTnLst>
                              <p:par>
                                <p:cTn id="333" presetID="18" presetClass="entr" presetSubtype="3" fill="hold" grpId="0" nodeType="clickEffect">
                                  <p:stCondLst>
                                    <p:cond delay="0"/>
                                  </p:stCondLst>
                                  <p:childTnLst>
                                    <p:set>
                                      <p:cBhvr>
                                        <p:cTn id="334" dur="1" fill="hold">
                                          <p:stCondLst>
                                            <p:cond delay="0"/>
                                          </p:stCondLst>
                                        </p:cTn>
                                        <p:tgtEl>
                                          <p:spTgt spid="12320"/>
                                        </p:tgtEl>
                                        <p:attrNameLst>
                                          <p:attrName>style.visibility</p:attrName>
                                        </p:attrNameLst>
                                      </p:cBhvr>
                                      <p:to>
                                        <p:strVal val="visible"/>
                                      </p:to>
                                    </p:set>
                                    <p:animEffect transition="in" filter="strips(upRight)">
                                      <p:cBhvr>
                                        <p:cTn id="335" dur="500"/>
                                        <p:tgtEl>
                                          <p:spTgt spid="12320"/>
                                        </p:tgtEl>
                                      </p:cBhvr>
                                    </p:animEffect>
                                  </p:childTnLst>
                                </p:cTn>
                              </p:par>
                            </p:childTnLst>
                          </p:cTn>
                        </p:par>
                      </p:childTnLst>
                    </p:cTn>
                  </p:par>
                  <p:par>
                    <p:cTn id="336" fill="hold">
                      <p:stCondLst>
                        <p:cond delay="indefinite"/>
                      </p:stCondLst>
                      <p:childTnLst>
                        <p:par>
                          <p:cTn id="337" fill="hold">
                            <p:stCondLst>
                              <p:cond delay="0"/>
                            </p:stCondLst>
                            <p:childTnLst>
                              <p:par>
                                <p:cTn id="338" presetID="17" presetClass="entr" presetSubtype="2" fill="hold" grpId="0" nodeType="clickEffect">
                                  <p:stCondLst>
                                    <p:cond delay="0"/>
                                  </p:stCondLst>
                                  <p:childTnLst>
                                    <p:set>
                                      <p:cBhvr>
                                        <p:cTn id="339" dur="1" fill="hold">
                                          <p:stCondLst>
                                            <p:cond delay="0"/>
                                          </p:stCondLst>
                                        </p:cTn>
                                        <p:tgtEl>
                                          <p:spTgt spid="12321"/>
                                        </p:tgtEl>
                                        <p:attrNameLst>
                                          <p:attrName>style.visibility</p:attrName>
                                        </p:attrNameLst>
                                      </p:cBhvr>
                                      <p:to>
                                        <p:strVal val="visible"/>
                                      </p:to>
                                    </p:set>
                                    <p:anim calcmode="lin" valueType="num">
                                      <p:cBhvr>
                                        <p:cTn id="340" dur="500" fill="hold"/>
                                        <p:tgtEl>
                                          <p:spTgt spid="12321"/>
                                        </p:tgtEl>
                                        <p:attrNameLst>
                                          <p:attrName>ppt_x</p:attrName>
                                        </p:attrNameLst>
                                      </p:cBhvr>
                                      <p:tavLst>
                                        <p:tav tm="0">
                                          <p:val>
                                            <p:strVal val="#ppt_x+#ppt_w/2"/>
                                          </p:val>
                                        </p:tav>
                                        <p:tav tm="100000">
                                          <p:val>
                                            <p:strVal val="#ppt_x"/>
                                          </p:val>
                                        </p:tav>
                                      </p:tavLst>
                                    </p:anim>
                                    <p:anim calcmode="lin" valueType="num">
                                      <p:cBhvr>
                                        <p:cTn id="341" dur="500" fill="hold"/>
                                        <p:tgtEl>
                                          <p:spTgt spid="12321"/>
                                        </p:tgtEl>
                                        <p:attrNameLst>
                                          <p:attrName>ppt_y</p:attrName>
                                        </p:attrNameLst>
                                      </p:cBhvr>
                                      <p:tavLst>
                                        <p:tav tm="0">
                                          <p:val>
                                            <p:strVal val="#ppt_y"/>
                                          </p:val>
                                        </p:tav>
                                        <p:tav tm="100000">
                                          <p:val>
                                            <p:strVal val="#ppt_y"/>
                                          </p:val>
                                        </p:tav>
                                      </p:tavLst>
                                    </p:anim>
                                    <p:anim calcmode="lin" valueType="num">
                                      <p:cBhvr>
                                        <p:cTn id="342" dur="500" fill="hold"/>
                                        <p:tgtEl>
                                          <p:spTgt spid="12321"/>
                                        </p:tgtEl>
                                        <p:attrNameLst>
                                          <p:attrName>ppt_w</p:attrName>
                                        </p:attrNameLst>
                                      </p:cBhvr>
                                      <p:tavLst>
                                        <p:tav tm="0">
                                          <p:val>
                                            <p:fltVal val="0"/>
                                          </p:val>
                                        </p:tav>
                                        <p:tav tm="100000">
                                          <p:val>
                                            <p:strVal val="#ppt_w"/>
                                          </p:val>
                                        </p:tav>
                                      </p:tavLst>
                                    </p:anim>
                                    <p:anim calcmode="lin" valueType="num">
                                      <p:cBhvr>
                                        <p:cTn id="343" dur="500" fill="hold"/>
                                        <p:tgtEl>
                                          <p:spTgt spid="1232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6" grpId="0" animBg="1"/>
      <p:bldP spid="12297" grpId="0" autoUpdateAnimBg="0"/>
      <p:bldP spid="12298" grpId="0" animBg="1"/>
      <p:bldP spid="12299" grpId="0" autoUpdateAnimBg="0"/>
      <p:bldP spid="12300" grpId="0" autoUpdateAnimBg="0"/>
      <p:bldP spid="12301" grpId="0" animBg="1"/>
      <p:bldP spid="12302" grpId="0" animBg="1"/>
      <p:bldP spid="12303" grpId="0" animBg="1"/>
      <p:bldP spid="12304" grpId="0" animBg="1"/>
      <p:bldP spid="12305" grpId="0" animBg="1"/>
      <p:bldP spid="12306" grpId="0" animBg="1"/>
      <p:bldP spid="12307" grpId="0" animBg="1"/>
      <p:bldP spid="12308" grpId="0" animBg="1"/>
      <p:bldP spid="12309" grpId="0" animBg="1"/>
      <p:bldP spid="12310" grpId="0" animBg="1"/>
      <p:bldP spid="12311" grpId="0" animBg="1"/>
      <p:bldP spid="12316" grpId="0" animBg="1"/>
      <p:bldP spid="12317" grpId="0" animBg="1"/>
      <p:bldP spid="12318" grpId="0" animBg="1"/>
      <p:bldP spid="12319" grpId="0" animBg="1"/>
      <p:bldP spid="12320" grpId="0" animBg="1"/>
      <p:bldP spid="12321" grpId="0" animBg="1"/>
      <p:bldP spid="12322" grpId="0" animBg="1"/>
      <p:bldP spid="12323" grpId="0" animBg="1"/>
      <p:bldP spid="12324" grpId="0" animBg="1"/>
      <p:bldP spid="12325" grpId="0" animBg="1"/>
      <p:bldP spid="12326" grpId="0" autoUpdateAnimBg="0"/>
      <p:bldP spid="12327" grpId="0" autoUpdateAnimBg="0"/>
      <p:bldP spid="12328" grpId="0" animBg="1"/>
      <p:bldP spid="12329" grpId="0" autoUpdateAnimBg="0"/>
      <p:bldP spid="12330" grpId="0" autoUpdateAnimBg="0"/>
      <p:bldP spid="12331" grpId="0" autoUpdateAnimBg="0"/>
      <p:bldP spid="12332" grpId="0" animBg="1"/>
      <p:bldP spid="12333" grpId="0" autoUpdateAnimBg="0"/>
      <p:bldP spid="12334" grpId="0" autoUpdateAnimBg="0"/>
      <p:bldP spid="12335" grpId="0" autoUpdateAnimBg="0"/>
      <p:bldP spid="12336" grpId="0" autoUpdateAnimBg="0"/>
      <p:bldP spid="12337" grpId="0" autoUpdateAnimBg="0"/>
      <p:bldP spid="12338" grpId="0" autoUpdateAnimBg="0"/>
      <p:bldP spid="12339" grpId="0" autoUpdateAnimBg="0"/>
      <p:bldP spid="12340" grpId="0" autoUpdateAnimBg="0"/>
      <p:bldP spid="12341" grpId="0" autoUpdateAnimBg="0"/>
      <p:bldP spid="12342" grpId="0" autoUpdateAnimBg="0"/>
      <p:bldP spid="12343" grpId="0" autoUpdateAnimBg="0"/>
      <p:bldP spid="12344" grpId="0" autoUpdateAnimBg="0"/>
      <p:bldP spid="12345" grpId="0" autoUpdateAnimBg="0"/>
      <p:bldP spid="12346" grpId="0" autoUpdateAnimBg="0"/>
      <p:bldP spid="12347" grpId="0" autoUpdateAnimBg="0"/>
      <p:bldP spid="12348" grpId="0" autoUpdateAnimBg="0"/>
      <p:bldP spid="12349" grpId="0" autoUpdateAnimBg="0"/>
      <p:bldP spid="12350" grpId="0"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2"/>
          <p:cNvSpPr txBox="1">
            <a:spLocks noChangeArrowheads="1"/>
          </p:cNvSpPr>
          <p:nvPr/>
        </p:nvSpPr>
        <p:spPr bwMode="auto">
          <a:xfrm>
            <a:off x="3314700" y="5867400"/>
            <a:ext cx="263525" cy="304800"/>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4339" name="Line 3"/>
          <p:cNvSpPr>
            <a:spLocks noChangeShapeType="1"/>
          </p:cNvSpPr>
          <p:nvPr/>
        </p:nvSpPr>
        <p:spPr bwMode="auto">
          <a:xfrm>
            <a:off x="3484563" y="2951163"/>
            <a:ext cx="0" cy="3136900"/>
          </a:xfrm>
          <a:prstGeom prst="line">
            <a:avLst/>
          </a:prstGeom>
          <a:noFill/>
          <a:ln w="3175">
            <a:solidFill>
              <a:schemeClr val="folHlink"/>
            </a:solidFill>
            <a:round/>
          </a:ln>
        </p:spPr>
        <p:txBody>
          <a:bodyPr/>
          <a:lstStyle/>
          <a:p>
            <a:endParaRPr lang="en-IN"/>
          </a:p>
        </p:txBody>
      </p:sp>
      <p:sp>
        <p:nvSpPr>
          <p:cNvPr id="14340" name="Text Box 4"/>
          <p:cNvSpPr txBox="1">
            <a:spLocks noChangeArrowheads="1"/>
          </p:cNvSpPr>
          <p:nvPr/>
        </p:nvSpPr>
        <p:spPr bwMode="auto">
          <a:xfrm>
            <a:off x="4400550" y="5683250"/>
            <a:ext cx="322263" cy="304800"/>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14341" name="Line 5"/>
          <p:cNvSpPr>
            <a:spLocks noChangeShapeType="1"/>
          </p:cNvSpPr>
          <p:nvPr/>
        </p:nvSpPr>
        <p:spPr bwMode="auto">
          <a:xfrm>
            <a:off x="457200" y="5402263"/>
            <a:ext cx="6348413" cy="0"/>
          </a:xfrm>
          <a:prstGeom prst="line">
            <a:avLst/>
          </a:prstGeom>
          <a:noFill/>
          <a:ln w="9525">
            <a:solidFill>
              <a:schemeClr val="tx1"/>
            </a:solidFill>
            <a:round/>
          </a:ln>
        </p:spPr>
        <p:txBody>
          <a:bodyPr/>
          <a:lstStyle/>
          <a:p>
            <a:endParaRPr lang="en-IN"/>
          </a:p>
        </p:txBody>
      </p:sp>
      <p:sp>
        <p:nvSpPr>
          <p:cNvPr id="14342" name="Text Box 6"/>
          <p:cNvSpPr txBox="1">
            <a:spLocks noChangeArrowheads="1"/>
          </p:cNvSpPr>
          <p:nvPr/>
        </p:nvSpPr>
        <p:spPr bwMode="auto">
          <a:xfrm>
            <a:off x="469900" y="4924425"/>
            <a:ext cx="404813" cy="457200"/>
          </a:xfrm>
          <a:prstGeom prst="rect">
            <a:avLst/>
          </a:prstGeom>
          <a:noFill/>
          <a:ln w="9525">
            <a:noFill/>
            <a:miter lim="800000"/>
          </a:ln>
        </p:spPr>
        <p:txBody>
          <a:bodyPr wrap="none">
            <a:spAutoFit/>
          </a:bodyPr>
          <a:lstStyle/>
          <a:p>
            <a:r>
              <a:rPr lang="en-US" sz="2400">
                <a:latin typeface="Times New Roman" charset="0"/>
              </a:rPr>
              <a:t>X</a:t>
            </a:r>
            <a:endParaRPr lang="en-US" sz="2400">
              <a:latin typeface="Times New Roman" charset="0"/>
            </a:endParaRPr>
          </a:p>
        </p:txBody>
      </p:sp>
      <p:sp>
        <p:nvSpPr>
          <p:cNvPr id="14343" name="Text Box 7"/>
          <p:cNvSpPr txBox="1">
            <a:spLocks noChangeArrowheads="1"/>
          </p:cNvSpPr>
          <p:nvPr/>
        </p:nvSpPr>
        <p:spPr bwMode="auto">
          <a:xfrm>
            <a:off x="6415088" y="4911725"/>
            <a:ext cx="404812" cy="457200"/>
          </a:xfrm>
          <a:prstGeom prst="rect">
            <a:avLst/>
          </a:prstGeom>
          <a:noFill/>
          <a:ln w="9525">
            <a:noFill/>
            <a:miter lim="800000"/>
          </a:ln>
        </p:spPr>
        <p:txBody>
          <a:bodyPr wrap="none">
            <a:spAutoFit/>
          </a:bodyPr>
          <a:lstStyle/>
          <a:p>
            <a:r>
              <a:rPr lang="en-US" sz="2400">
                <a:latin typeface="Times New Roman" charset="0"/>
              </a:rPr>
              <a:t>Y</a:t>
            </a:r>
            <a:endParaRPr lang="en-US" sz="2400">
              <a:latin typeface="Times New Roman" charset="0"/>
            </a:endParaRPr>
          </a:p>
        </p:txBody>
      </p:sp>
      <p:sp>
        <p:nvSpPr>
          <p:cNvPr id="14344" name="Line 8"/>
          <p:cNvSpPr>
            <a:spLocks noChangeShapeType="1"/>
          </p:cNvSpPr>
          <p:nvPr/>
        </p:nvSpPr>
        <p:spPr bwMode="auto">
          <a:xfrm>
            <a:off x="2214563" y="3146425"/>
            <a:ext cx="0" cy="2843213"/>
          </a:xfrm>
          <a:prstGeom prst="line">
            <a:avLst/>
          </a:prstGeom>
          <a:noFill/>
          <a:ln w="3175">
            <a:solidFill>
              <a:schemeClr val="folHlink"/>
            </a:solidFill>
            <a:round/>
          </a:ln>
        </p:spPr>
        <p:txBody>
          <a:bodyPr/>
          <a:lstStyle/>
          <a:p>
            <a:endParaRPr lang="en-IN"/>
          </a:p>
        </p:txBody>
      </p:sp>
      <p:sp>
        <p:nvSpPr>
          <p:cNvPr id="14345" name="Line 9"/>
          <p:cNvSpPr>
            <a:spLocks noChangeShapeType="1"/>
          </p:cNvSpPr>
          <p:nvPr/>
        </p:nvSpPr>
        <p:spPr bwMode="auto">
          <a:xfrm>
            <a:off x="1311275" y="2951163"/>
            <a:ext cx="25400" cy="2941637"/>
          </a:xfrm>
          <a:prstGeom prst="line">
            <a:avLst/>
          </a:prstGeom>
          <a:noFill/>
          <a:ln w="3175">
            <a:solidFill>
              <a:schemeClr val="folHlink"/>
            </a:solidFill>
            <a:round/>
          </a:ln>
        </p:spPr>
        <p:txBody>
          <a:bodyPr/>
          <a:lstStyle/>
          <a:p>
            <a:endParaRPr lang="en-IN"/>
          </a:p>
        </p:txBody>
      </p:sp>
      <p:sp>
        <p:nvSpPr>
          <p:cNvPr id="14346" name="Line 10"/>
          <p:cNvSpPr>
            <a:spLocks noChangeShapeType="1"/>
          </p:cNvSpPr>
          <p:nvPr/>
        </p:nvSpPr>
        <p:spPr bwMode="auto">
          <a:xfrm>
            <a:off x="1336675" y="5695950"/>
            <a:ext cx="877888" cy="0"/>
          </a:xfrm>
          <a:prstGeom prst="line">
            <a:avLst/>
          </a:prstGeom>
          <a:noFill/>
          <a:ln w="28575">
            <a:solidFill>
              <a:schemeClr val="tx1"/>
            </a:solidFill>
            <a:round/>
          </a:ln>
        </p:spPr>
        <p:txBody>
          <a:bodyPr/>
          <a:lstStyle/>
          <a:p>
            <a:endParaRPr lang="en-IN"/>
          </a:p>
        </p:txBody>
      </p:sp>
      <p:sp>
        <p:nvSpPr>
          <p:cNvPr id="14347" name="Line 11"/>
          <p:cNvSpPr>
            <a:spLocks noChangeShapeType="1"/>
          </p:cNvSpPr>
          <p:nvPr/>
        </p:nvSpPr>
        <p:spPr bwMode="auto">
          <a:xfrm rot="2700000">
            <a:off x="2797969" y="5695156"/>
            <a:ext cx="882650" cy="1588"/>
          </a:xfrm>
          <a:prstGeom prst="line">
            <a:avLst/>
          </a:prstGeom>
          <a:noFill/>
          <a:ln w="28575">
            <a:solidFill>
              <a:schemeClr val="tx1"/>
            </a:solidFill>
            <a:round/>
          </a:ln>
        </p:spPr>
        <p:txBody>
          <a:bodyPr/>
          <a:lstStyle/>
          <a:p>
            <a:endParaRPr lang="en-IN"/>
          </a:p>
        </p:txBody>
      </p:sp>
      <p:sp>
        <p:nvSpPr>
          <p:cNvPr id="14348" name="Line 12"/>
          <p:cNvSpPr>
            <a:spLocks noChangeShapeType="1"/>
          </p:cNvSpPr>
          <p:nvPr/>
        </p:nvSpPr>
        <p:spPr bwMode="auto">
          <a:xfrm flipV="1">
            <a:off x="2898775" y="2951163"/>
            <a:ext cx="0" cy="2646362"/>
          </a:xfrm>
          <a:prstGeom prst="line">
            <a:avLst/>
          </a:prstGeom>
          <a:noFill/>
          <a:ln w="3175">
            <a:solidFill>
              <a:schemeClr val="folHlink"/>
            </a:solidFill>
            <a:round/>
          </a:ln>
        </p:spPr>
        <p:txBody>
          <a:bodyPr/>
          <a:lstStyle/>
          <a:p>
            <a:endParaRPr lang="en-IN"/>
          </a:p>
        </p:txBody>
      </p:sp>
      <p:sp>
        <p:nvSpPr>
          <p:cNvPr id="14349" name="Line 13"/>
          <p:cNvSpPr>
            <a:spLocks noChangeShapeType="1"/>
          </p:cNvSpPr>
          <p:nvPr/>
        </p:nvSpPr>
        <p:spPr bwMode="auto">
          <a:xfrm>
            <a:off x="1336675" y="2951163"/>
            <a:ext cx="2538413" cy="0"/>
          </a:xfrm>
          <a:prstGeom prst="line">
            <a:avLst/>
          </a:prstGeom>
          <a:noFill/>
          <a:ln w="3175">
            <a:solidFill>
              <a:schemeClr val="folHlink"/>
            </a:solidFill>
            <a:round/>
          </a:ln>
        </p:spPr>
        <p:txBody>
          <a:bodyPr/>
          <a:lstStyle/>
          <a:p>
            <a:endParaRPr lang="en-IN"/>
          </a:p>
        </p:txBody>
      </p:sp>
      <p:sp>
        <p:nvSpPr>
          <p:cNvPr id="14350" name="Line 14"/>
          <p:cNvSpPr>
            <a:spLocks noChangeShapeType="1"/>
          </p:cNvSpPr>
          <p:nvPr/>
        </p:nvSpPr>
        <p:spPr bwMode="auto">
          <a:xfrm>
            <a:off x="1336675" y="5205413"/>
            <a:ext cx="2538413" cy="0"/>
          </a:xfrm>
          <a:prstGeom prst="line">
            <a:avLst/>
          </a:prstGeom>
          <a:noFill/>
          <a:ln w="9525">
            <a:solidFill>
              <a:schemeClr val="tx1"/>
            </a:solidFill>
            <a:round/>
          </a:ln>
        </p:spPr>
        <p:txBody>
          <a:bodyPr/>
          <a:lstStyle/>
          <a:p>
            <a:endParaRPr lang="en-IN"/>
          </a:p>
        </p:txBody>
      </p:sp>
      <p:sp>
        <p:nvSpPr>
          <p:cNvPr id="14351" name="Line 15"/>
          <p:cNvSpPr>
            <a:spLocks noChangeShapeType="1"/>
          </p:cNvSpPr>
          <p:nvPr/>
        </p:nvSpPr>
        <p:spPr bwMode="auto">
          <a:xfrm>
            <a:off x="2117725" y="3514725"/>
            <a:ext cx="1757363" cy="0"/>
          </a:xfrm>
          <a:prstGeom prst="line">
            <a:avLst/>
          </a:prstGeom>
          <a:noFill/>
          <a:ln w="3175">
            <a:solidFill>
              <a:schemeClr val="folHlink"/>
            </a:solidFill>
            <a:round/>
          </a:ln>
        </p:spPr>
        <p:txBody>
          <a:bodyPr/>
          <a:lstStyle/>
          <a:p>
            <a:endParaRPr lang="en-IN"/>
          </a:p>
        </p:txBody>
      </p:sp>
      <p:sp>
        <p:nvSpPr>
          <p:cNvPr id="14352" name="Line 16"/>
          <p:cNvSpPr>
            <a:spLocks noChangeShapeType="1"/>
          </p:cNvSpPr>
          <p:nvPr/>
        </p:nvSpPr>
        <p:spPr bwMode="auto">
          <a:xfrm>
            <a:off x="2898775" y="2951163"/>
            <a:ext cx="0" cy="2254250"/>
          </a:xfrm>
          <a:prstGeom prst="line">
            <a:avLst/>
          </a:prstGeom>
          <a:noFill/>
          <a:ln w="28575">
            <a:solidFill>
              <a:schemeClr val="tx1"/>
            </a:solidFill>
            <a:round/>
          </a:ln>
        </p:spPr>
        <p:txBody>
          <a:bodyPr/>
          <a:lstStyle/>
          <a:p>
            <a:endParaRPr lang="en-IN"/>
          </a:p>
        </p:txBody>
      </p:sp>
      <p:sp>
        <p:nvSpPr>
          <p:cNvPr id="14353" name="Line 17"/>
          <p:cNvSpPr>
            <a:spLocks noChangeShapeType="1"/>
          </p:cNvSpPr>
          <p:nvPr/>
        </p:nvSpPr>
        <p:spPr bwMode="auto">
          <a:xfrm flipV="1">
            <a:off x="2898775" y="3538538"/>
            <a:ext cx="585788" cy="1666875"/>
          </a:xfrm>
          <a:prstGeom prst="line">
            <a:avLst/>
          </a:prstGeom>
          <a:noFill/>
          <a:ln w="28575">
            <a:solidFill>
              <a:schemeClr val="tx1"/>
            </a:solidFill>
            <a:round/>
          </a:ln>
        </p:spPr>
        <p:txBody>
          <a:bodyPr/>
          <a:lstStyle/>
          <a:p>
            <a:endParaRPr lang="en-IN"/>
          </a:p>
        </p:txBody>
      </p:sp>
      <p:sp>
        <p:nvSpPr>
          <p:cNvPr id="14354" name="Line 18"/>
          <p:cNvSpPr>
            <a:spLocks noChangeShapeType="1"/>
          </p:cNvSpPr>
          <p:nvPr/>
        </p:nvSpPr>
        <p:spPr bwMode="auto">
          <a:xfrm flipH="1" flipV="1">
            <a:off x="2898775" y="2951163"/>
            <a:ext cx="585788" cy="587375"/>
          </a:xfrm>
          <a:prstGeom prst="line">
            <a:avLst/>
          </a:prstGeom>
          <a:noFill/>
          <a:ln w="28575">
            <a:solidFill>
              <a:schemeClr val="tx1"/>
            </a:solidFill>
            <a:round/>
          </a:ln>
        </p:spPr>
        <p:txBody>
          <a:bodyPr/>
          <a:lstStyle/>
          <a:p>
            <a:endParaRPr lang="en-IN"/>
          </a:p>
        </p:txBody>
      </p:sp>
      <p:sp>
        <p:nvSpPr>
          <p:cNvPr id="14355" name="Line 19"/>
          <p:cNvSpPr>
            <a:spLocks noChangeShapeType="1"/>
          </p:cNvSpPr>
          <p:nvPr/>
        </p:nvSpPr>
        <p:spPr bwMode="auto">
          <a:xfrm rot="-3788652">
            <a:off x="4961732" y="3461543"/>
            <a:ext cx="0" cy="2246313"/>
          </a:xfrm>
          <a:prstGeom prst="line">
            <a:avLst/>
          </a:prstGeom>
          <a:noFill/>
          <a:ln w="28575">
            <a:solidFill>
              <a:schemeClr val="tx1"/>
            </a:solidFill>
            <a:round/>
          </a:ln>
        </p:spPr>
        <p:txBody>
          <a:bodyPr/>
          <a:lstStyle/>
          <a:p>
            <a:endParaRPr lang="en-IN"/>
          </a:p>
        </p:txBody>
      </p:sp>
      <p:sp>
        <p:nvSpPr>
          <p:cNvPr id="14356" name="Line 20"/>
          <p:cNvSpPr>
            <a:spLocks noChangeShapeType="1"/>
          </p:cNvSpPr>
          <p:nvPr/>
        </p:nvSpPr>
        <p:spPr bwMode="auto">
          <a:xfrm rot="17811348" flipV="1">
            <a:off x="5062538" y="3625850"/>
            <a:ext cx="587375" cy="1660525"/>
          </a:xfrm>
          <a:prstGeom prst="line">
            <a:avLst/>
          </a:prstGeom>
          <a:noFill/>
          <a:ln w="28575">
            <a:solidFill>
              <a:schemeClr val="tx1"/>
            </a:solidFill>
            <a:round/>
          </a:ln>
        </p:spPr>
        <p:txBody>
          <a:bodyPr/>
          <a:lstStyle/>
          <a:p>
            <a:endParaRPr lang="en-IN"/>
          </a:p>
        </p:txBody>
      </p:sp>
      <p:sp>
        <p:nvSpPr>
          <p:cNvPr id="14357" name="Line 21"/>
          <p:cNvSpPr>
            <a:spLocks noChangeShapeType="1"/>
          </p:cNvSpPr>
          <p:nvPr/>
        </p:nvSpPr>
        <p:spPr bwMode="auto">
          <a:xfrm rot="-3788652" flipH="1" flipV="1">
            <a:off x="4060825" y="3652838"/>
            <a:ext cx="588963" cy="585787"/>
          </a:xfrm>
          <a:prstGeom prst="line">
            <a:avLst/>
          </a:prstGeom>
          <a:noFill/>
          <a:ln w="28575">
            <a:solidFill>
              <a:schemeClr val="tx1"/>
            </a:solidFill>
            <a:round/>
          </a:ln>
        </p:spPr>
        <p:txBody>
          <a:bodyPr/>
          <a:lstStyle/>
          <a:p>
            <a:endParaRPr lang="en-IN"/>
          </a:p>
        </p:txBody>
      </p:sp>
      <p:sp>
        <p:nvSpPr>
          <p:cNvPr id="14358" name="Line 22"/>
          <p:cNvSpPr>
            <a:spLocks noChangeShapeType="1"/>
          </p:cNvSpPr>
          <p:nvPr/>
        </p:nvSpPr>
        <p:spPr bwMode="auto">
          <a:xfrm>
            <a:off x="3973513" y="3930650"/>
            <a:ext cx="0" cy="1570038"/>
          </a:xfrm>
          <a:prstGeom prst="line">
            <a:avLst/>
          </a:prstGeom>
          <a:noFill/>
          <a:ln w="3175">
            <a:solidFill>
              <a:schemeClr val="folHlink"/>
            </a:solidFill>
            <a:round/>
          </a:ln>
        </p:spPr>
        <p:txBody>
          <a:bodyPr/>
          <a:lstStyle/>
          <a:p>
            <a:endParaRPr lang="en-IN"/>
          </a:p>
        </p:txBody>
      </p:sp>
      <p:sp>
        <p:nvSpPr>
          <p:cNvPr id="14359" name="Line 23"/>
          <p:cNvSpPr>
            <a:spLocks noChangeShapeType="1"/>
          </p:cNvSpPr>
          <p:nvPr/>
        </p:nvSpPr>
        <p:spPr bwMode="auto">
          <a:xfrm>
            <a:off x="4754563" y="3636963"/>
            <a:ext cx="0" cy="2451100"/>
          </a:xfrm>
          <a:prstGeom prst="line">
            <a:avLst/>
          </a:prstGeom>
          <a:noFill/>
          <a:ln w="3175">
            <a:solidFill>
              <a:schemeClr val="folHlink"/>
            </a:solidFill>
            <a:round/>
          </a:ln>
        </p:spPr>
        <p:txBody>
          <a:bodyPr/>
          <a:lstStyle/>
          <a:p>
            <a:endParaRPr lang="en-IN"/>
          </a:p>
        </p:txBody>
      </p:sp>
      <p:sp>
        <p:nvSpPr>
          <p:cNvPr id="14360" name="Line 24"/>
          <p:cNvSpPr>
            <a:spLocks noChangeShapeType="1"/>
          </p:cNvSpPr>
          <p:nvPr/>
        </p:nvSpPr>
        <p:spPr bwMode="auto">
          <a:xfrm>
            <a:off x="5975350" y="4714875"/>
            <a:ext cx="0" cy="981075"/>
          </a:xfrm>
          <a:prstGeom prst="line">
            <a:avLst/>
          </a:prstGeom>
          <a:noFill/>
          <a:ln w="3175">
            <a:solidFill>
              <a:schemeClr val="folHlink"/>
            </a:solidFill>
            <a:round/>
          </a:ln>
        </p:spPr>
        <p:txBody>
          <a:bodyPr/>
          <a:lstStyle/>
          <a:p>
            <a:endParaRPr lang="en-IN"/>
          </a:p>
        </p:txBody>
      </p:sp>
      <p:sp>
        <p:nvSpPr>
          <p:cNvPr id="14361" name="Line 25"/>
          <p:cNvSpPr>
            <a:spLocks noChangeShapeType="1"/>
          </p:cNvSpPr>
          <p:nvPr/>
        </p:nvSpPr>
        <p:spPr bwMode="auto">
          <a:xfrm>
            <a:off x="3973513" y="5402263"/>
            <a:ext cx="781050" cy="587375"/>
          </a:xfrm>
          <a:prstGeom prst="line">
            <a:avLst/>
          </a:prstGeom>
          <a:noFill/>
          <a:ln w="28575">
            <a:solidFill>
              <a:schemeClr val="tx1"/>
            </a:solidFill>
            <a:round/>
          </a:ln>
        </p:spPr>
        <p:txBody>
          <a:bodyPr/>
          <a:lstStyle/>
          <a:p>
            <a:endParaRPr lang="en-IN"/>
          </a:p>
        </p:txBody>
      </p:sp>
      <p:sp>
        <p:nvSpPr>
          <p:cNvPr id="14362" name="Line 26"/>
          <p:cNvSpPr>
            <a:spLocks noChangeShapeType="1"/>
          </p:cNvSpPr>
          <p:nvPr/>
        </p:nvSpPr>
        <p:spPr bwMode="auto">
          <a:xfrm flipV="1">
            <a:off x="4754563" y="5402263"/>
            <a:ext cx="1270000" cy="587375"/>
          </a:xfrm>
          <a:prstGeom prst="line">
            <a:avLst/>
          </a:prstGeom>
          <a:noFill/>
          <a:ln w="28575">
            <a:solidFill>
              <a:schemeClr val="tx1"/>
            </a:solidFill>
            <a:round/>
          </a:ln>
        </p:spPr>
        <p:txBody>
          <a:bodyPr/>
          <a:lstStyle/>
          <a:p>
            <a:endParaRPr lang="en-IN"/>
          </a:p>
        </p:txBody>
      </p:sp>
      <p:sp>
        <p:nvSpPr>
          <p:cNvPr id="14363" name="Line 27"/>
          <p:cNvSpPr>
            <a:spLocks noChangeShapeType="1"/>
          </p:cNvSpPr>
          <p:nvPr/>
        </p:nvSpPr>
        <p:spPr bwMode="auto">
          <a:xfrm>
            <a:off x="3973513" y="5402263"/>
            <a:ext cx="2051050" cy="0"/>
          </a:xfrm>
          <a:prstGeom prst="line">
            <a:avLst/>
          </a:prstGeom>
          <a:noFill/>
          <a:ln w="28575">
            <a:solidFill>
              <a:schemeClr val="tx1"/>
            </a:solidFill>
            <a:round/>
          </a:ln>
        </p:spPr>
        <p:txBody>
          <a:bodyPr/>
          <a:lstStyle/>
          <a:p>
            <a:endParaRPr lang="en-IN"/>
          </a:p>
        </p:txBody>
      </p:sp>
      <p:sp>
        <p:nvSpPr>
          <p:cNvPr id="14364" name="Line 28"/>
          <p:cNvSpPr>
            <a:spLocks noChangeShapeType="1"/>
          </p:cNvSpPr>
          <p:nvPr/>
        </p:nvSpPr>
        <p:spPr bwMode="auto">
          <a:xfrm>
            <a:off x="1336675" y="2951163"/>
            <a:ext cx="0" cy="2254250"/>
          </a:xfrm>
          <a:prstGeom prst="line">
            <a:avLst/>
          </a:prstGeom>
          <a:noFill/>
          <a:ln w="28575">
            <a:solidFill>
              <a:schemeClr val="tx1"/>
            </a:solidFill>
            <a:round/>
          </a:ln>
        </p:spPr>
        <p:txBody>
          <a:bodyPr/>
          <a:lstStyle/>
          <a:p>
            <a:endParaRPr lang="en-IN"/>
          </a:p>
        </p:txBody>
      </p:sp>
      <p:sp>
        <p:nvSpPr>
          <p:cNvPr id="14365" name="Line 29"/>
          <p:cNvSpPr>
            <a:spLocks noChangeShapeType="1"/>
          </p:cNvSpPr>
          <p:nvPr/>
        </p:nvSpPr>
        <p:spPr bwMode="auto">
          <a:xfrm flipH="1">
            <a:off x="1336675" y="3440113"/>
            <a:ext cx="877888" cy="1765300"/>
          </a:xfrm>
          <a:prstGeom prst="line">
            <a:avLst/>
          </a:prstGeom>
          <a:noFill/>
          <a:ln w="28575">
            <a:solidFill>
              <a:schemeClr val="tx1"/>
            </a:solidFill>
            <a:round/>
          </a:ln>
        </p:spPr>
        <p:txBody>
          <a:bodyPr/>
          <a:lstStyle/>
          <a:p>
            <a:endParaRPr lang="en-IN"/>
          </a:p>
        </p:txBody>
      </p:sp>
      <p:sp>
        <p:nvSpPr>
          <p:cNvPr id="14366" name="Line 30"/>
          <p:cNvSpPr>
            <a:spLocks noChangeShapeType="1"/>
          </p:cNvSpPr>
          <p:nvPr/>
        </p:nvSpPr>
        <p:spPr bwMode="auto">
          <a:xfrm>
            <a:off x="1336675" y="2951163"/>
            <a:ext cx="877888" cy="587375"/>
          </a:xfrm>
          <a:prstGeom prst="line">
            <a:avLst/>
          </a:prstGeom>
          <a:noFill/>
          <a:ln w="28575">
            <a:solidFill>
              <a:schemeClr val="tx1"/>
            </a:solidFill>
            <a:round/>
          </a:ln>
        </p:spPr>
        <p:txBody>
          <a:bodyPr/>
          <a:lstStyle/>
          <a:p>
            <a:endParaRPr lang="en-IN"/>
          </a:p>
        </p:txBody>
      </p:sp>
      <p:sp>
        <p:nvSpPr>
          <p:cNvPr id="14367" name="Text Box 31"/>
          <p:cNvSpPr txBox="1">
            <a:spLocks noChangeArrowheads="1"/>
          </p:cNvSpPr>
          <p:nvPr/>
        </p:nvSpPr>
        <p:spPr bwMode="auto">
          <a:xfrm>
            <a:off x="3057525" y="5353050"/>
            <a:ext cx="525463" cy="276225"/>
          </a:xfrm>
          <a:prstGeom prst="rect">
            <a:avLst/>
          </a:prstGeom>
          <a:noFill/>
          <a:ln w="9525">
            <a:noFill/>
            <a:miter lim="800000"/>
          </a:ln>
        </p:spPr>
        <p:txBody>
          <a:bodyPr>
            <a:spAutoFit/>
          </a:bodyPr>
          <a:lstStyle/>
          <a:p>
            <a:pPr>
              <a:spcBef>
                <a:spcPct val="50000"/>
              </a:spcBef>
            </a:pPr>
            <a:r>
              <a:rPr lang="en-US" sz="1200">
                <a:latin typeface="Times New Roman" charset="0"/>
              </a:rPr>
              <a:t>45</a:t>
            </a:r>
            <a:r>
              <a:rPr lang="en-US" sz="1200" baseline="30000">
                <a:latin typeface="Times New Roman" charset="0"/>
              </a:rPr>
              <a:t>0</a:t>
            </a:r>
            <a:endParaRPr lang="en-US" sz="1200" baseline="30000">
              <a:latin typeface="Times New Roman" charset="0"/>
            </a:endParaRPr>
          </a:p>
        </p:txBody>
      </p:sp>
      <p:sp>
        <p:nvSpPr>
          <p:cNvPr id="14368" name="Text Box 32"/>
          <p:cNvSpPr txBox="1">
            <a:spLocks noChangeArrowheads="1"/>
          </p:cNvSpPr>
          <p:nvPr/>
        </p:nvSpPr>
        <p:spPr bwMode="auto">
          <a:xfrm>
            <a:off x="2508250" y="2754313"/>
            <a:ext cx="377825"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4369" name="Text Box 33"/>
          <p:cNvSpPr txBox="1">
            <a:spLocks noChangeArrowheads="1"/>
          </p:cNvSpPr>
          <p:nvPr/>
        </p:nvSpPr>
        <p:spPr bwMode="auto">
          <a:xfrm>
            <a:off x="2508250" y="4813300"/>
            <a:ext cx="388938"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4370" name="Text Box 34"/>
          <p:cNvSpPr txBox="1">
            <a:spLocks noChangeArrowheads="1"/>
          </p:cNvSpPr>
          <p:nvPr/>
        </p:nvSpPr>
        <p:spPr bwMode="auto">
          <a:xfrm>
            <a:off x="3387725" y="3244850"/>
            <a:ext cx="412750" cy="33655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14371" name="Line 35"/>
          <p:cNvSpPr>
            <a:spLocks noChangeShapeType="1"/>
          </p:cNvSpPr>
          <p:nvPr/>
        </p:nvSpPr>
        <p:spPr bwMode="auto">
          <a:xfrm>
            <a:off x="3216275" y="6015038"/>
            <a:ext cx="2344738" cy="0"/>
          </a:xfrm>
          <a:prstGeom prst="line">
            <a:avLst/>
          </a:prstGeom>
          <a:noFill/>
          <a:ln w="3175">
            <a:solidFill>
              <a:schemeClr val="folHlink"/>
            </a:solidFill>
            <a:round/>
          </a:ln>
        </p:spPr>
        <p:txBody>
          <a:bodyPr/>
          <a:lstStyle/>
          <a:p>
            <a:endParaRPr lang="en-IN"/>
          </a:p>
        </p:txBody>
      </p:sp>
      <p:sp>
        <p:nvSpPr>
          <p:cNvPr id="14372" name="Text Box 36"/>
          <p:cNvSpPr txBox="1">
            <a:spLocks noChangeArrowheads="1"/>
          </p:cNvSpPr>
          <p:nvPr/>
        </p:nvSpPr>
        <p:spPr bwMode="auto">
          <a:xfrm>
            <a:off x="2606675" y="5205413"/>
            <a:ext cx="263525"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4373" name="Text Box 37"/>
          <p:cNvSpPr txBox="1">
            <a:spLocks noChangeArrowheads="1"/>
          </p:cNvSpPr>
          <p:nvPr/>
        </p:nvSpPr>
        <p:spPr bwMode="auto">
          <a:xfrm>
            <a:off x="2141538" y="5502275"/>
            <a:ext cx="263525" cy="304800"/>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4374" name="Text Box 38"/>
          <p:cNvSpPr txBox="1">
            <a:spLocks noChangeArrowheads="1"/>
          </p:cNvSpPr>
          <p:nvPr/>
        </p:nvSpPr>
        <p:spPr bwMode="auto">
          <a:xfrm>
            <a:off x="1020763" y="2754313"/>
            <a:ext cx="412750" cy="304800"/>
          </a:xfrm>
          <a:prstGeom prst="rect">
            <a:avLst/>
          </a:prstGeom>
          <a:noFill/>
          <a:ln w="9525">
            <a:noFill/>
            <a:miter lim="800000"/>
          </a:ln>
        </p:spPr>
        <p:txBody>
          <a:bodyPr>
            <a:spAutoFit/>
          </a:bodyPr>
          <a:lstStyle/>
          <a:p>
            <a:r>
              <a:rPr lang="en-US" sz="1400">
                <a:latin typeface="Times New Roman" charset="0"/>
              </a:rPr>
              <a:t>a’</a:t>
            </a:r>
            <a:endParaRPr lang="en-US" sz="1400">
              <a:latin typeface="Times New Roman" charset="0"/>
            </a:endParaRPr>
          </a:p>
        </p:txBody>
      </p:sp>
      <p:sp>
        <p:nvSpPr>
          <p:cNvPr id="14375" name="Text Box 39"/>
          <p:cNvSpPr txBox="1">
            <a:spLocks noChangeArrowheads="1"/>
          </p:cNvSpPr>
          <p:nvPr/>
        </p:nvSpPr>
        <p:spPr bwMode="auto">
          <a:xfrm>
            <a:off x="1068388" y="5462588"/>
            <a:ext cx="263525"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4376" name="Text Box 40"/>
          <p:cNvSpPr txBox="1">
            <a:spLocks noChangeArrowheads="1"/>
          </p:cNvSpPr>
          <p:nvPr/>
        </p:nvSpPr>
        <p:spPr bwMode="auto">
          <a:xfrm>
            <a:off x="5878513" y="5353050"/>
            <a:ext cx="422275" cy="304800"/>
          </a:xfrm>
          <a:prstGeom prst="rect">
            <a:avLst/>
          </a:prstGeom>
          <a:noFill/>
          <a:ln w="9525">
            <a:noFill/>
            <a:miter lim="800000"/>
          </a:ln>
        </p:spPr>
        <p:txBody>
          <a:bodyPr>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4377" name="Text Box 41"/>
          <p:cNvSpPr txBox="1">
            <a:spLocks noChangeArrowheads="1"/>
          </p:cNvSpPr>
          <p:nvPr/>
        </p:nvSpPr>
        <p:spPr bwMode="auto">
          <a:xfrm>
            <a:off x="1006475" y="4911725"/>
            <a:ext cx="331788"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4378" name="Text Box 42"/>
          <p:cNvSpPr txBox="1">
            <a:spLocks noChangeArrowheads="1"/>
          </p:cNvSpPr>
          <p:nvPr/>
        </p:nvSpPr>
        <p:spPr bwMode="auto">
          <a:xfrm>
            <a:off x="1092200" y="5646738"/>
            <a:ext cx="273050"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4379" name="Text Box 43"/>
          <p:cNvSpPr txBox="1">
            <a:spLocks noChangeArrowheads="1"/>
          </p:cNvSpPr>
          <p:nvPr/>
        </p:nvSpPr>
        <p:spPr bwMode="auto">
          <a:xfrm>
            <a:off x="3752850" y="5291138"/>
            <a:ext cx="322263"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4380" name="Text Box 44"/>
          <p:cNvSpPr txBox="1">
            <a:spLocks noChangeArrowheads="1"/>
          </p:cNvSpPr>
          <p:nvPr/>
        </p:nvSpPr>
        <p:spPr bwMode="auto">
          <a:xfrm>
            <a:off x="2740025" y="5353050"/>
            <a:ext cx="273050"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4381" name="Text Box 45"/>
          <p:cNvSpPr txBox="1">
            <a:spLocks noChangeArrowheads="1"/>
          </p:cNvSpPr>
          <p:nvPr/>
        </p:nvSpPr>
        <p:spPr bwMode="auto">
          <a:xfrm>
            <a:off x="3643313" y="3906838"/>
            <a:ext cx="379412"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4382" name="Text Box 46"/>
          <p:cNvSpPr txBox="1">
            <a:spLocks noChangeArrowheads="1"/>
          </p:cNvSpPr>
          <p:nvPr/>
        </p:nvSpPr>
        <p:spPr bwMode="auto">
          <a:xfrm>
            <a:off x="5829300" y="4714875"/>
            <a:ext cx="388938"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4383" name="Text Box 47"/>
          <p:cNvSpPr txBox="1">
            <a:spLocks noChangeArrowheads="1"/>
          </p:cNvSpPr>
          <p:nvPr/>
        </p:nvSpPr>
        <p:spPr bwMode="auto">
          <a:xfrm>
            <a:off x="4559300" y="3440113"/>
            <a:ext cx="482600" cy="338137"/>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  </a:t>
            </a:r>
            <a:endParaRPr lang="en-US" sz="1600" baseline="-25000">
              <a:latin typeface="Times New Roman" charset="0"/>
            </a:endParaRPr>
          </a:p>
        </p:txBody>
      </p:sp>
      <p:sp>
        <p:nvSpPr>
          <p:cNvPr id="14384" name="Text Box 48"/>
          <p:cNvSpPr txBox="1">
            <a:spLocks noChangeArrowheads="1"/>
          </p:cNvSpPr>
          <p:nvPr/>
        </p:nvSpPr>
        <p:spPr bwMode="auto">
          <a:xfrm>
            <a:off x="2214563" y="3146425"/>
            <a:ext cx="342900" cy="336550"/>
          </a:xfrm>
          <a:prstGeom prst="rect">
            <a:avLst/>
          </a:prstGeom>
          <a:noFill/>
          <a:ln w="9525">
            <a:noFill/>
            <a:miter lim="800000"/>
          </a:ln>
        </p:spPr>
        <p:txBody>
          <a:bodyPr wrap="none">
            <a:spAutoFit/>
          </a:bodyPr>
          <a:lstStyle/>
          <a:p>
            <a:r>
              <a:rPr lang="en-US" sz="1600">
                <a:latin typeface="Times New Roman" charset="0"/>
              </a:rPr>
              <a:t>c’</a:t>
            </a:r>
            <a:endParaRPr lang="en-US" sz="1600" baseline="-25000">
              <a:latin typeface="Times New Roman" charset="0"/>
            </a:endParaRPr>
          </a:p>
        </p:txBody>
      </p:sp>
      <p:sp>
        <p:nvSpPr>
          <p:cNvPr id="14385" name="Line 49"/>
          <p:cNvSpPr>
            <a:spLocks noChangeShapeType="1"/>
          </p:cNvSpPr>
          <p:nvPr/>
        </p:nvSpPr>
        <p:spPr bwMode="auto">
          <a:xfrm>
            <a:off x="3973513" y="4911725"/>
            <a:ext cx="0" cy="490538"/>
          </a:xfrm>
          <a:prstGeom prst="line">
            <a:avLst/>
          </a:prstGeom>
          <a:noFill/>
          <a:ln w="9525">
            <a:solidFill>
              <a:schemeClr val="tx1"/>
            </a:solidFill>
            <a:round/>
            <a:tailEnd type="triangle" w="med" len="med"/>
          </a:ln>
        </p:spPr>
        <p:txBody>
          <a:bodyPr/>
          <a:lstStyle/>
          <a:p>
            <a:endParaRPr lang="en-IN"/>
          </a:p>
        </p:txBody>
      </p:sp>
      <p:sp>
        <p:nvSpPr>
          <p:cNvPr id="14386" name="Line 50"/>
          <p:cNvSpPr>
            <a:spLocks noChangeShapeType="1"/>
          </p:cNvSpPr>
          <p:nvPr/>
        </p:nvSpPr>
        <p:spPr bwMode="auto">
          <a:xfrm>
            <a:off x="3973513" y="4102100"/>
            <a:ext cx="0" cy="490538"/>
          </a:xfrm>
          <a:prstGeom prst="line">
            <a:avLst/>
          </a:prstGeom>
          <a:noFill/>
          <a:ln w="9525">
            <a:solidFill>
              <a:schemeClr val="tx1"/>
            </a:solidFill>
            <a:round/>
            <a:headEnd type="triangle" w="med" len="med"/>
          </a:ln>
        </p:spPr>
        <p:txBody>
          <a:bodyPr/>
          <a:lstStyle/>
          <a:p>
            <a:endParaRPr lang="en-IN"/>
          </a:p>
        </p:txBody>
      </p:sp>
      <p:sp>
        <p:nvSpPr>
          <p:cNvPr id="14387" name="Text Box 51"/>
          <p:cNvSpPr txBox="1">
            <a:spLocks noChangeArrowheads="1"/>
          </p:cNvSpPr>
          <p:nvPr/>
        </p:nvSpPr>
        <p:spPr bwMode="auto">
          <a:xfrm>
            <a:off x="3778250" y="4592638"/>
            <a:ext cx="487363" cy="246062"/>
          </a:xfrm>
          <a:prstGeom prst="rect">
            <a:avLst/>
          </a:prstGeom>
          <a:noFill/>
          <a:ln w="9525">
            <a:noFill/>
            <a:miter lim="800000"/>
          </a:ln>
        </p:spPr>
        <p:txBody>
          <a:bodyPr>
            <a:spAutoFit/>
          </a:bodyPr>
          <a:lstStyle/>
          <a:p>
            <a:pPr>
              <a:spcBef>
                <a:spcPct val="50000"/>
              </a:spcBef>
            </a:pPr>
            <a:r>
              <a:rPr lang="en-US" sz="1000"/>
              <a:t>35</a:t>
            </a:r>
            <a:endParaRPr lang="en-US" sz="1000"/>
          </a:p>
        </p:txBody>
      </p:sp>
      <p:sp>
        <p:nvSpPr>
          <p:cNvPr id="14388" name="Line 52"/>
          <p:cNvSpPr>
            <a:spLocks noChangeShapeType="1"/>
          </p:cNvSpPr>
          <p:nvPr/>
        </p:nvSpPr>
        <p:spPr bwMode="auto">
          <a:xfrm>
            <a:off x="5926138" y="5095875"/>
            <a:ext cx="585787" cy="0"/>
          </a:xfrm>
          <a:prstGeom prst="line">
            <a:avLst/>
          </a:prstGeom>
          <a:noFill/>
          <a:ln w="9525">
            <a:solidFill>
              <a:schemeClr val="tx1"/>
            </a:solidFill>
            <a:round/>
          </a:ln>
        </p:spPr>
        <p:txBody>
          <a:bodyPr/>
          <a:lstStyle/>
          <a:p>
            <a:endParaRPr lang="en-IN"/>
          </a:p>
        </p:txBody>
      </p:sp>
      <p:sp>
        <p:nvSpPr>
          <p:cNvPr id="14389" name="Line 53"/>
          <p:cNvSpPr>
            <a:spLocks noChangeShapeType="1"/>
          </p:cNvSpPr>
          <p:nvPr/>
        </p:nvSpPr>
        <p:spPr bwMode="auto">
          <a:xfrm>
            <a:off x="6316663" y="5376863"/>
            <a:ext cx="0" cy="490537"/>
          </a:xfrm>
          <a:prstGeom prst="line">
            <a:avLst/>
          </a:prstGeom>
          <a:noFill/>
          <a:ln w="9525">
            <a:solidFill>
              <a:schemeClr val="tx1"/>
            </a:solidFill>
            <a:round/>
            <a:headEnd type="triangle" w="med" len="med"/>
          </a:ln>
        </p:spPr>
        <p:txBody>
          <a:bodyPr/>
          <a:lstStyle/>
          <a:p>
            <a:endParaRPr lang="en-IN"/>
          </a:p>
        </p:txBody>
      </p:sp>
      <p:sp>
        <p:nvSpPr>
          <p:cNvPr id="14390" name="Line 54"/>
          <p:cNvSpPr>
            <a:spLocks noChangeShapeType="1"/>
          </p:cNvSpPr>
          <p:nvPr/>
        </p:nvSpPr>
        <p:spPr bwMode="auto">
          <a:xfrm>
            <a:off x="6316663" y="4605338"/>
            <a:ext cx="0" cy="490537"/>
          </a:xfrm>
          <a:prstGeom prst="line">
            <a:avLst/>
          </a:prstGeom>
          <a:noFill/>
          <a:ln w="9525">
            <a:solidFill>
              <a:schemeClr val="tx1"/>
            </a:solidFill>
            <a:round/>
            <a:tailEnd type="triangle" w="med" len="med"/>
          </a:ln>
        </p:spPr>
        <p:txBody>
          <a:bodyPr/>
          <a:lstStyle/>
          <a:p>
            <a:endParaRPr lang="en-IN"/>
          </a:p>
        </p:txBody>
      </p:sp>
      <p:sp>
        <p:nvSpPr>
          <p:cNvPr id="14391" name="Text Box 55"/>
          <p:cNvSpPr txBox="1">
            <a:spLocks noChangeArrowheads="1"/>
          </p:cNvSpPr>
          <p:nvPr/>
        </p:nvSpPr>
        <p:spPr bwMode="auto">
          <a:xfrm>
            <a:off x="6102350" y="5060950"/>
            <a:ext cx="322263" cy="244475"/>
          </a:xfrm>
          <a:prstGeom prst="rect">
            <a:avLst/>
          </a:prstGeom>
          <a:noFill/>
          <a:ln w="9525">
            <a:noFill/>
            <a:miter lim="800000"/>
          </a:ln>
        </p:spPr>
        <p:txBody>
          <a:bodyPr wrap="none">
            <a:spAutoFit/>
          </a:bodyPr>
          <a:lstStyle/>
          <a:p>
            <a:r>
              <a:rPr lang="en-US" sz="1000"/>
              <a:t>10</a:t>
            </a:r>
            <a:endParaRPr lang="en-US" sz="1000"/>
          </a:p>
        </p:txBody>
      </p:sp>
      <p:sp>
        <p:nvSpPr>
          <p:cNvPr id="14392" name="Text Box 56"/>
          <p:cNvSpPr txBox="1">
            <a:spLocks noChangeArrowheads="1"/>
          </p:cNvSpPr>
          <p:nvPr/>
        </p:nvSpPr>
        <p:spPr bwMode="auto">
          <a:xfrm>
            <a:off x="228600" y="76200"/>
            <a:ext cx="3657600" cy="2101850"/>
          </a:xfrm>
          <a:prstGeom prst="rect">
            <a:avLst/>
          </a:prstGeom>
          <a:noFill/>
          <a:ln w="9525">
            <a:noFill/>
            <a:miter lim="800000"/>
          </a:ln>
        </p:spPr>
        <p:txBody>
          <a:bodyPr>
            <a:spAutoFit/>
          </a:bodyPr>
          <a:lstStyle/>
          <a:p>
            <a:r>
              <a:rPr lang="en-US" sz="1600" b="1">
                <a:solidFill>
                  <a:srgbClr val="FF3399"/>
                </a:solidFill>
              </a:rPr>
              <a:t>Problem 3:</a:t>
            </a:r>
            <a:endParaRPr lang="en-US" sz="1600" b="1">
              <a:solidFill>
                <a:srgbClr val="FF3399"/>
              </a:solidFill>
            </a:endParaRPr>
          </a:p>
          <a:p>
            <a:r>
              <a:rPr lang="en-US" sz="1400"/>
              <a:t>A 30</a:t>
            </a:r>
            <a:r>
              <a:rPr lang="en-US" sz="1400" baseline="30000"/>
              <a:t>0</a:t>
            </a:r>
            <a:r>
              <a:rPr lang="en-US" sz="1400"/>
              <a:t> – 60</a:t>
            </a:r>
            <a:r>
              <a:rPr lang="en-US" sz="1400" baseline="30000"/>
              <a:t>0 </a:t>
            </a:r>
            <a:r>
              <a:rPr lang="en-US" sz="1400"/>
              <a:t> set square of longest side</a:t>
            </a:r>
            <a:endParaRPr lang="en-US" sz="1400"/>
          </a:p>
          <a:p>
            <a:r>
              <a:rPr lang="en-US" sz="1400"/>
              <a:t>100 mm long is in VP and it’s surface</a:t>
            </a:r>
            <a:endParaRPr lang="en-US" sz="1400"/>
          </a:p>
          <a:p>
            <a:r>
              <a:rPr lang="en-US" sz="1400"/>
              <a:t>45</a:t>
            </a:r>
            <a:r>
              <a:rPr lang="en-US" sz="1400" baseline="30000"/>
              <a:t>0 </a:t>
            </a:r>
            <a:r>
              <a:rPr lang="en-US" sz="1400"/>
              <a:t> inclined to VP. One end of longest</a:t>
            </a:r>
            <a:endParaRPr lang="en-US" sz="1400"/>
          </a:p>
          <a:p>
            <a:r>
              <a:rPr lang="en-US" sz="1400"/>
              <a:t>side is 10 mm and other end is 35 mm </a:t>
            </a:r>
            <a:endParaRPr lang="en-US" sz="1400"/>
          </a:p>
          <a:p>
            <a:r>
              <a:rPr lang="en-US" sz="1400"/>
              <a:t>above HP. Draw it’s projections</a:t>
            </a:r>
            <a:endParaRPr lang="en-US" sz="1400"/>
          </a:p>
          <a:p>
            <a:endParaRPr lang="en-US" sz="1400" b="1"/>
          </a:p>
          <a:p>
            <a:r>
              <a:rPr lang="en-US" sz="1600" b="1"/>
              <a:t>(Surface inclination directly given.</a:t>
            </a:r>
            <a:endParaRPr lang="en-US" sz="1600" b="1"/>
          </a:p>
          <a:p>
            <a:r>
              <a:rPr lang="en-US" sz="1600" b="1"/>
              <a:t>Side inclination indirectly given</a:t>
            </a:r>
            <a:r>
              <a:rPr lang="en-US" sz="1600"/>
              <a:t>)</a:t>
            </a:r>
            <a:endParaRPr lang="en-US" sz="1600"/>
          </a:p>
        </p:txBody>
      </p:sp>
      <p:sp>
        <p:nvSpPr>
          <p:cNvPr id="14393" name="Text Box 57"/>
          <p:cNvSpPr txBox="1">
            <a:spLocks noChangeArrowheads="1"/>
          </p:cNvSpPr>
          <p:nvPr/>
        </p:nvSpPr>
        <p:spPr bwMode="auto">
          <a:xfrm>
            <a:off x="3886200" y="0"/>
            <a:ext cx="4775200" cy="2078038"/>
          </a:xfrm>
          <a:prstGeom prst="rect">
            <a:avLst/>
          </a:prstGeom>
          <a:noFill/>
          <a:ln w="9525">
            <a:noFill/>
            <a:miter lim="800000"/>
          </a:ln>
        </p:spPr>
        <p:txBody>
          <a:bodyPr>
            <a:spAutoFit/>
          </a:bodyPr>
          <a:lstStyle/>
          <a:p>
            <a:r>
              <a:rPr lang="en-US" sz="1600" u="sng"/>
              <a:t>Read problem and answer following questions</a:t>
            </a:r>
            <a:endParaRPr lang="en-US" sz="1600" u="sng"/>
          </a:p>
          <a:p>
            <a:r>
              <a:rPr lang="en-US" sz="1600"/>
              <a:t>1 .Surface inclined to which plane? -------      VP</a:t>
            </a:r>
            <a:endParaRPr lang="en-US" sz="1600"/>
          </a:p>
          <a:p>
            <a:r>
              <a:rPr lang="en-US" sz="1600"/>
              <a:t>2. Assumption for initial position?    ------// to VP</a:t>
            </a:r>
            <a:endParaRPr lang="en-US" sz="1600"/>
          </a:p>
          <a:p>
            <a:r>
              <a:rPr lang="en-US" sz="1600"/>
              <a:t>3. So which view will show True shape? ---    FV</a:t>
            </a:r>
            <a:endParaRPr lang="en-US" sz="1600"/>
          </a:p>
          <a:p>
            <a:r>
              <a:rPr lang="en-US" sz="1600"/>
              <a:t>4. Which side will be vertical?   ------longest side.</a:t>
            </a:r>
            <a:endParaRPr lang="en-US" sz="1600"/>
          </a:p>
          <a:p>
            <a:pPr algn="ctr"/>
            <a:endParaRPr lang="en-US" sz="1600" b="1" i="1" u="sng"/>
          </a:p>
          <a:p>
            <a:pPr algn="ctr"/>
            <a:r>
              <a:rPr lang="en-US" sz="1600" b="1" i="1" u="sng"/>
              <a:t>Hence begin with FV, draw triangle above X-Y </a:t>
            </a:r>
            <a:endParaRPr lang="en-US" sz="1600" b="1" i="1" u="sng"/>
          </a:p>
          <a:p>
            <a:pPr algn="ctr"/>
            <a:r>
              <a:rPr lang="en-US" sz="1600" b="1" i="1" u="sng"/>
              <a:t>keeping longest side vertical</a:t>
            </a:r>
            <a:r>
              <a:rPr lang="en-US" b="1" i="1" u="sng">
                <a:latin typeface="Times New Roman" charset="0"/>
              </a:rPr>
              <a:t>.</a:t>
            </a:r>
            <a:endParaRPr lang="en-US" sz="2400" b="1" i="1" u="sng">
              <a:latin typeface="Times New Roman" charset="0"/>
            </a:endParaRPr>
          </a:p>
        </p:txBody>
      </p:sp>
      <p:sp>
        <p:nvSpPr>
          <p:cNvPr id="14394" name="Line 58"/>
          <p:cNvSpPr>
            <a:spLocks noChangeShapeType="1"/>
          </p:cNvSpPr>
          <p:nvPr/>
        </p:nvSpPr>
        <p:spPr bwMode="auto">
          <a:xfrm>
            <a:off x="3581400" y="4105275"/>
            <a:ext cx="762000" cy="0"/>
          </a:xfrm>
          <a:prstGeom prst="line">
            <a:avLst/>
          </a:prstGeom>
          <a:noFill/>
          <a:ln w="9525">
            <a:solidFill>
              <a:schemeClr val="folHlink"/>
            </a:solidFill>
            <a:round/>
          </a:ln>
        </p:spPr>
        <p:txBody>
          <a:bodyPr/>
          <a:lstStyle/>
          <a:p>
            <a:endParaRPr lang="en-IN"/>
          </a:p>
        </p:txBody>
      </p:sp>
      <p:sp>
        <p:nvSpPr>
          <p:cNvPr id="14395" name="Oval 59"/>
          <p:cNvSpPr>
            <a:spLocks noChangeArrowheads="1"/>
          </p:cNvSpPr>
          <p:nvPr/>
        </p:nvSpPr>
        <p:spPr bwMode="auto">
          <a:xfrm>
            <a:off x="3962400" y="40497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4396" name="Oval 60"/>
          <p:cNvSpPr>
            <a:spLocks noChangeArrowheads="1"/>
          </p:cNvSpPr>
          <p:nvPr/>
        </p:nvSpPr>
        <p:spPr bwMode="auto">
          <a:xfrm>
            <a:off x="5915025" y="5049838"/>
            <a:ext cx="76200" cy="76200"/>
          </a:xfrm>
          <a:prstGeom prst="ellipse">
            <a:avLst/>
          </a:prstGeom>
          <a:solidFill>
            <a:schemeClr val="accent1"/>
          </a:solidFill>
          <a:ln w="9525">
            <a:solidFill>
              <a:schemeClr val="tx1"/>
            </a:solidFill>
            <a:round/>
          </a:ln>
        </p:spPr>
        <p:txBody>
          <a:bodyPr wrap="none" anchor="ctr"/>
          <a:lstStyle/>
          <a:p>
            <a:pPr algn="ctr"/>
            <a:r>
              <a:rPr lang="en-US" sz="1400"/>
              <a:t>    </a:t>
            </a:r>
            <a:endParaRPr lang="en-US" sz="1400"/>
          </a:p>
        </p:txBody>
      </p:sp>
      <p:sp>
        <p:nvSpPr>
          <p:cNvPr id="14397" name="Text Box 61"/>
          <p:cNvSpPr txBox="1">
            <a:spLocks noChangeArrowheads="1"/>
          </p:cNvSpPr>
          <p:nvPr/>
        </p:nvSpPr>
        <p:spPr bwMode="auto">
          <a:xfrm>
            <a:off x="3951288" y="2362200"/>
            <a:ext cx="5192712" cy="1006475"/>
          </a:xfrm>
          <a:prstGeom prst="rect">
            <a:avLst/>
          </a:prstGeom>
          <a:noFill/>
          <a:ln w="9525">
            <a:noFill/>
            <a:miter lim="800000"/>
          </a:ln>
        </p:spPr>
        <p:txBody>
          <a:bodyPr wrap="none">
            <a:spAutoFit/>
          </a:bodyPr>
          <a:lstStyle/>
          <a:p>
            <a:r>
              <a:rPr lang="en-US" sz="1500" b="1">
                <a:solidFill>
                  <a:srgbClr val="FF3300"/>
                </a:solidFill>
              </a:rPr>
              <a:t>First TWO steps are similar to previous problem.</a:t>
            </a:r>
            <a:endParaRPr lang="en-US" sz="1500" b="1">
              <a:solidFill>
                <a:srgbClr val="FF3300"/>
              </a:solidFill>
            </a:endParaRPr>
          </a:p>
          <a:p>
            <a:r>
              <a:rPr lang="en-US" sz="1500" b="1">
                <a:solidFill>
                  <a:schemeClr val="accent2"/>
                </a:solidFill>
              </a:rPr>
              <a:t>Note the manner in which side inclination is given.</a:t>
            </a:r>
            <a:endParaRPr lang="en-US" sz="1500" b="1">
              <a:solidFill>
                <a:schemeClr val="accent2"/>
              </a:solidFill>
            </a:endParaRPr>
          </a:p>
          <a:p>
            <a:r>
              <a:rPr lang="en-US" sz="1500" b="1">
                <a:solidFill>
                  <a:srgbClr val="FF3300"/>
                </a:solidFill>
              </a:rPr>
              <a:t>End A  35 mm above Hp &amp; End B is 10 mm above Hp.</a:t>
            </a:r>
            <a:endParaRPr lang="en-US" sz="1500" b="1">
              <a:solidFill>
                <a:srgbClr val="FF3300"/>
              </a:solidFill>
            </a:endParaRPr>
          </a:p>
          <a:p>
            <a:r>
              <a:rPr lang="en-US" sz="1500" b="1">
                <a:solidFill>
                  <a:schemeClr val="accent2"/>
                </a:solidFill>
              </a:rPr>
              <a:t>So redraw 2</a:t>
            </a:r>
            <a:r>
              <a:rPr lang="en-US" sz="1500" b="1" baseline="30000">
                <a:solidFill>
                  <a:schemeClr val="accent2"/>
                </a:solidFill>
              </a:rPr>
              <a:t>nd</a:t>
            </a:r>
            <a:r>
              <a:rPr lang="en-US" sz="1500" b="1">
                <a:solidFill>
                  <a:schemeClr val="accent2"/>
                </a:solidFill>
              </a:rPr>
              <a:t> Fv as final Fv placing these ends as said.</a:t>
            </a:r>
            <a:endParaRPr lang="en-US" sz="1500" b="1">
              <a:solidFill>
                <a:schemeClr val="accent2"/>
              </a:solidFill>
            </a:endParaRPr>
          </a:p>
        </p:txBody>
      </p:sp>
      <p:grpSp>
        <p:nvGrpSpPr>
          <p:cNvPr id="2" name="Group 62"/>
          <p:cNvGrpSpPr/>
          <p:nvPr/>
        </p:nvGrpSpPr>
        <p:grpSpPr bwMode="auto">
          <a:xfrm>
            <a:off x="8016875" y="6629400"/>
            <a:ext cx="1096963" cy="182563"/>
            <a:chOff x="5050" y="29"/>
            <a:chExt cx="691" cy="115"/>
          </a:xfrm>
        </p:grpSpPr>
        <p:sp>
          <p:nvSpPr>
            <p:cNvPr id="21567" name="AutoShape 63">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1568" name="AutoShape 64">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1569" name="AutoShape 65">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1570" name="AutoShape 66">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1571" name="AutoShape 67">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1572" name="AutoShape 68">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92"/>
                                        </p:tgtEl>
                                        <p:attrNameLst>
                                          <p:attrName>style.visibility</p:attrName>
                                        </p:attrNameLst>
                                      </p:cBhvr>
                                      <p:to>
                                        <p:strVal val="visible"/>
                                      </p:to>
                                    </p:set>
                                    <p:anim calcmode="lin" valueType="num">
                                      <p:cBhvr additive="base">
                                        <p:cTn id="7" dur="500" fill="hold"/>
                                        <p:tgtEl>
                                          <p:spTgt spid="14392"/>
                                        </p:tgtEl>
                                        <p:attrNameLst>
                                          <p:attrName>ppt_x</p:attrName>
                                        </p:attrNameLst>
                                      </p:cBhvr>
                                      <p:tavLst>
                                        <p:tav tm="0">
                                          <p:val>
                                            <p:strVal val="0-#ppt_w/2"/>
                                          </p:val>
                                        </p:tav>
                                        <p:tav tm="100000">
                                          <p:val>
                                            <p:strVal val="#ppt_x"/>
                                          </p:val>
                                        </p:tav>
                                      </p:tavLst>
                                    </p:anim>
                                    <p:anim calcmode="lin" valueType="num">
                                      <p:cBhvr additive="base">
                                        <p:cTn id="8" dur="500" fill="hold"/>
                                        <p:tgtEl>
                                          <p:spTgt spid="1439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93"/>
                                        </p:tgtEl>
                                        <p:attrNameLst>
                                          <p:attrName>style.visibility</p:attrName>
                                        </p:attrNameLst>
                                      </p:cBhvr>
                                      <p:to>
                                        <p:strVal val="visible"/>
                                      </p:to>
                                    </p:set>
                                    <p:anim calcmode="lin" valueType="num">
                                      <p:cBhvr additive="base">
                                        <p:cTn id="13" dur="500" fill="hold"/>
                                        <p:tgtEl>
                                          <p:spTgt spid="14393"/>
                                        </p:tgtEl>
                                        <p:attrNameLst>
                                          <p:attrName>ppt_x</p:attrName>
                                        </p:attrNameLst>
                                      </p:cBhvr>
                                      <p:tavLst>
                                        <p:tav tm="0">
                                          <p:val>
                                            <p:strVal val="0-#ppt_w/2"/>
                                          </p:val>
                                        </p:tav>
                                        <p:tav tm="100000">
                                          <p:val>
                                            <p:strVal val="#ppt_x"/>
                                          </p:val>
                                        </p:tav>
                                      </p:tavLst>
                                    </p:anim>
                                    <p:anim calcmode="lin" valueType="num">
                                      <p:cBhvr additive="base">
                                        <p:cTn id="14" dur="500" fill="hold"/>
                                        <p:tgtEl>
                                          <p:spTgt spid="1439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14341"/>
                                        </p:tgtEl>
                                        <p:attrNameLst>
                                          <p:attrName>style.visibility</p:attrName>
                                        </p:attrNameLst>
                                      </p:cBhvr>
                                      <p:to>
                                        <p:strVal val="visible"/>
                                      </p:to>
                                    </p:set>
                                    <p:anim calcmode="lin" valueType="num">
                                      <p:cBhvr>
                                        <p:cTn id="19" dur="500" fill="hold"/>
                                        <p:tgtEl>
                                          <p:spTgt spid="14341"/>
                                        </p:tgtEl>
                                        <p:attrNameLst>
                                          <p:attrName>ppt_w</p:attrName>
                                        </p:attrNameLst>
                                      </p:cBhvr>
                                      <p:tavLst>
                                        <p:tav tm="0">
                                          <p:val>
                                            <p:fltVal val="0"/>
                                          </p:val>
                                        </p:tav>
                                        <p:tav tm="100000">
                                          <p:val>
                                            <p:strVal val="#ppt_w"/>
                                          </p:val>
                                        </p:tav>
                                      </p:tavLst>
                                    </p:anim>
                                    <p:anim calcmode="lin" valueType="num">
                                      <p:cBhvr>
                                        <p:cTn id="20" dur="500" fill="hold"/>
                                        <p:tgtEl>
                                          <p:spTgt spid="14341"/>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14342"/>
                                        </p:tgtEl>
                                        <p:attrNameLst>
                                          <p:attrName>style.visibility</p:attrName>
                                        </p:attrNameLst>
                                      </p:cBhvr>
                                      <p:to>
                                        <p:strVal val="visible"/>
                                      </p:to>
                                    </p:set>
                                    <p:anim calcmode="lin" valueType="num">
                                      <p:cBhvr>
                                        <p:cTn id="25" dur="500" fill="hold"/>
                                        <p:tgtEl>
                                          <p:spTgt spid="14342"/>
                                        </p:tgtEl>
                                        <p:attrNameLst>
                                          <p:attrName>ppt_w</p:attrName>
                                        </p:attrNameLst>
                                      </p:cBhvr>
                                      <p:tavLst>
                                        <p:tav tm="0">
                                          <p:val>
                                            <p:fltVal val="0"/>
                                          </p:val>
                                        </p:tav>
                                        <p:tav tm="100000">
                                          <p:val>
                                            <p:strVal val="#ppt_w"/>
                                          </p:val>
                                        </p:tav>
                                      </p:tavLst>
                                    </p:anim>
                                    <p:anim calcmode="lin" valueType="num">
                                      <p:cBhvr>
                                        <p:cTn id="26" dur="500" fill="hold"/>
                                        <p:tgtEl>
                                          <p:spTgt spid="14342"/>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14343"/>
                                        </p:tgtEl>
                                        <p:attrNameLst>
                                          <p:attrName>style.visibility</p:attrName>
                                        </p:attrNameLst>
                                      </p:cBhvr>
                                      <p:to>
                                        <p:strVal val="visible"/>
                                      </p:to>
                                    </p:set>
                                    <p:anim calcmode="lin" valueType="num">
                                      <p:cBhvr>
                                        <p:cTn id="31" dur="500" fill="hold"/>
                                        <p:tgtEl>
                                          <p:spTgt spid="14343"/>
                                        </p:tgtEl>
                                        <p:attrNameLst>
                                          <p:attrName>ppt_w</p:attrName>
                                        </p:attrNameLst>
                                      </p:cBhvr>
                                      <p:tavLst>
                                        <p:tav tm="0">
                                          <p:val>
                                            <p:fltVal val="0"/>
                                          </p:val>
                                        </p:tav>
                                        <p:tav tm="100000">
                                          <p:val>
                                            <p:strVal val="#ppt_w"/>
                                          </p:val>
                                        </p:tav>
                                      </p:tavLst>
                                    </p:anim>
                                    <p:anim calcmode="lin" valueType="num">
                                      <p:cBhvr>
                                        <p:cTn id="32" dur="500" fill="hold"/>
                                        <p:tgtEl>
                                          <p:spTgt spid="14343"/>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14364"/>
                                        </p:tgtEl>
                                        <p:attrNameLst>
                                          <p:attrName>style.visibility</p:attrName>
                                        </p:attrNameLst>
                                      </p:cBhvr>
                                      <p:to>
                                        <p:strVal val="visible"/>
                                      </p:to>
                                    </p:set>
                                    <p:anim calcmode="lin" valueType="num">
                                      <p:cBhvr>
                                        <p:cTn id="37" dur="500" fill="hold"/>
                                        <p:tgtEl>
                                          <p:spTgt spid="14364"/>
                                        </p:tgtEl>
                                        <p:attrNameLst>
                                          <p:attrName>ppt_w</p:attrName>
                                        </p:attrNameLst>
                                      </p:cBhvr>
                                      <p:tavLst>
                                        <p:tav tm="0">
                                          <p:val>
                                            <p:fltVal val="0"/>
                                          </p:val>
                                        </p:tav>
                                        <p:tav tm="100000">
                                          <p:val>
                                            <p:strVal val="#ppt_w"/>
                                          </p:val>
                                        </p:tav>
                                      </p:tavLst>
                                    </p:anim>
                                    <p:anim calcmode="lin" valueType="num">
                                      <p:cBhvr>
                                        <p:cTn id="38" dur="500" fill="hold"/>
                                        <p:tgtEl>
                                          <p:spTgt spid="14364"/>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14365"/>
                                        </p:tgtEl>
                                        <p:attrNameLst>
                                          <p:attrName>style.visibility</p:attrName>
                                        </p:attrNameLst>
                                      </p:cBhvr>
                                      <p:to>
                                        <p:strVal val="visible"/>
                                      </p:to>
                                    </p:set>
                                    <p:anim calcmode="lin" valueType="num">
                                      <p:cBhvr>
                                        <p:cTn id="43" dur="500" fill="hold"/>
                                        <p:tgtEl>
                                          <p:spTgt spid="14365"/>
                                        </p:tgtEl>
                                        <p:attrNameLst>
                                          <p:attrName>ppt_w</p:attrName>
                                        </p:attrNameLst>
                                      </p:cBhvr>
                                      <p:tavLst>
                                        <p:tav tm="0">
                                          <p:val>
                                            <p:fltVal val="0"/>
                                          </p:val>
                                        </p:tav>
                                        <p:tav tm="100000">
                                          <p:val>
                                            <p:strVal val="#ppt_w"/>
                                          </p:val>
                                        </p:tav>
                                      </p:tavLst>
                                    </p:anim>
                                    <p:anim calcmode="lin" valueType="num">
                                      <p:cBhvr>
                                        <p:cTn id="44" dur="500" fill="hold"/>
                                        <p:tgtEl>
                                          <p:spTgt spid="14365"/>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14366"/>
                                        </p:tgtEl>
                                        <p:attrNameLst>
                                          <p:attrName>style.visibility</p:attrName>
                                        </p:attrNameLst>
                                      </p:cBhvr>
                                      <p:to>
                                        <p:strVal val="visible"/>
                                      </p:to>
                                    </p:set>
                                    <p:anim calcmode="lin" valueType="num">
                                      <p:cBhvr>
                                        <p:cTn id="49" dur="500" fill="hold"/>
                                        <p:tgtEl>
                                          <p:spTgt spid="14366"/>
                                        </p:tgtEl>
                                        <p:attrNameLst>
                                          <p:attrName>ppt_w</p:attrName>
                                        </p:attrNameLst>
                                      </p:cBhvr>
                                      <p:tavLst>
                                        <p:tav tm="0">
                                          <p:val>
                                            <p:fltVal val="0"/>
                                          </p:val>
                                        </p:tav>
                                        <p:tav tm="100000">
                                          <p:val>
                                            <p:strVal val="#ppt_w"/>
                                          </p:val>
                                        </p:tav>
                                      </p:tavLst>
                                    </p:anim>
                                    <p:anim calcmode="lin" valueType="num">
                                      <p:cBhvr>
                                        <p:cTn id="50" dur="500" fill="hold"/>
                                        <p:tgtEl>
                                          <p:spTgt spid="14366"/>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grpId="0" nodeType="clickEffect">
                                  <p:stCondLst>
                                    <p:cond delay="0"/>
                                  </p:stCondLst>
                                  <p:childTnLst>
                                    <p:set>
                                      <p:cBhvr>
                                        <p:cTn id="54" dur="1" fill="hold">
                                          <p:stCondLst>
                                            <p:cond delay="0"/>
                                          </p:stCondLst>
                                        </p:cTn>
                                        <p:tgtEl>
                                          <p:spTgt spid="14374"/>
                                        </p:tgtEl>
                                        <p:attrNameLst>
                                          <p:attrName>style.visibility</p:attrName>
                                        </p:attrNameLst>
                                      </p:cBhvr>
                                      <p:to>
                                        <p:strVal val="visible"/>
                                      </p:to>
                                    </p:set>
                                    <p:anim calcmode="lin" valueType="num">
                                      <p:cBhvr>
                                        <p:cTn id="55" dur="500" fill="hold"/>
                                        <p:tgtEl>
                                          <p:spTgt spid="14374"/>
                                        </p:tgtEl>
                                        <p:attrNameLst>
                                          <p:attrName>ppt_w</p:attrName>
                                        </p:attrNameLst>
                                      </p:cBhvr>
                                      <p:tavLst>
                                        <p:tav tm="0">
                                          <p:val>
                                            <p:fltVal val="0"/>
                                          </p:val>
                                        </p:tav>
                                        <p:tav tm="100000">
                                          <p:val>
                                            <p:strVal val="#ppt_w"/>
                                          </p:val>
                                        </p:tav>
                                      </p:tavLst>
                                    </p:anim>
                                    <p:anim calcmode="lin" valueType="num">
                                      <p:cBhvr>
                                        <p:cTn id="56" dur="500" fill="hold"/>
                                        <p:tgtEl>
                                          <p:spTgt spid="14374"/>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3" presetClass="entr" presetSubtype="16" fill="hold" grpId="0" nodeType="clickEffect">
                                  <p:stCondLst>
                                    <p:cond delay="0"/>
                                  </p:stCondLst>
                                  <p:childTnLst>
                                    <p:set>
                                      <p:cBhvr>
                                        <p:cTn id="60" dur="1" fill="hold">
                                          <p:stCondLst>
                                            <p:cond delay="0"/>
                                          </p:stCondLst>
                                        </p:cTn>
                                        <p:tgtEl>
                                          <p:spTgt spid="14377"/>
                                        </p:tgtEl>
                                        <p:attrNameLst>
                                          <p:attrName>style.visibility</p:attrName>
                                        </p:attrNameLst>
                                      </p:cBhvr>
                                      <p:to>
                                        <p:strVal val="visible"/>
                                      </p:to>
                                    </p:set>
                                    <p:anim calcmode="lin" valueType="num">
                                      <p:cBhvr>
                                        <p:cTn id="61" dur="500" fill="hold"/>
                                        <p:tgtEl>
                                          <p:spTgt spid="14377"/>
                                        </p:tgtEl>
                                        <p:attrNameLst>
                                          <p:attrName>ppt_w</p:attrName>
                                        </p:attrNameLst>
                                      </p:cBhvr>
                                      <p:tavLst>
                                        <p:tav tm="0">
                                          <p:val>
                                            <p:fltVal val="0"/>
                                          </p:val>
                                        </p:tav>
                                        <p:tav tm="100000">
                                          <p:val>
                                            <p:strVal val="#ppt_w"/>
                                          </p:val>
                                        </p:tav>
                                      </p:tavLst>
                                    </p:anim>
                                    <p:anim calcmode="lin" valueType="num">
                                      <p:cBhvr>
                                        <p:cTn id="62" dur="500" fill="hold"/>
                                        <p:tgtEl>
                                          <p:spTgt spid="14377"/>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grpId="0" nodeType="clickEffect">
                                  <p:stCondLst>
                                    <p:cond delay="0"/>
                                  </p:stCondLst>
                                  <p:childTnLst>
                                    <p:set>
                                      <p:cBhvr>
                                        <p:cTn id="66" dur="1" fill="hold">
                                          <p:stCondLst>
                                            <p:cond delay="0"/>
                                          </p:stCondLst>
                                        </p:cTn>
                                        <p:tgtEl>
                                          <p:spTgt spid="14384"/>
                                        </p:tgtEl>
                                        <p:attrNameLst>
                                          <p:attrName>style.visibility</p:attrName>
                                        </p:attrNameLst>
                                      </p:cBhvr>
                                      <p:to>
                                        <p:strVal val="visible"/>
                                      </p:to>
                                    </p:set>
                                    <p:anim calcmode="lin" valueType="num">
                                      <p:cBhvr>
                                        <p:cTn id="67" dur="500" fill="hold"/>
                                        <p:tgtEl>
                                          <p:spTgt spid="14384"/>
                                        </p:tgtEl>
                                        <p:attrNameLst>
                                          <p:attrName>ppt_w</p:attrName>
                                        </p:attrNameLst>
                                      </p:cBhvr>
                                      <p:tavLst>
                                        <p:tav tm="0">
                                          <p:val>
                                            <p:fltVal val="0"/>
                                          </p:val>
                                        </p:tav>
                                        <p:tav tm="100000">
                                          <p:val>
                                            <p:strVal val="#ppt_w"/>
                                          </p:val>
                                        </p:tav>
                                      </p:tavLst>
                                    </p:anim>
                                    <p:anim calcmode="lin" valueType="num">
                                      <p:cBhvr>
                                        <p:cTn id="68" dur="500" fill="hold"/>
                                        <p:tgtEl>
                                          <p:spTgt spid="14384"/>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1" fill="hold" grpId="0" nodeType="clickEffect">
                                  <p:stCondLst>
                                    <p:cond delay="0"/>
                                  </p:stCondLst>
                                  <p:childTnLst>
                                    <p:set>
                                      <p:cBhvr>
                                        <p:cTn id="72" dur="1" fill="hold">
                                          <p:stCondLst>
                                            <p:cond delay="0"/>
                                          </p:stCondLst>
                                        </p:cTn>
                                        <p:tgtEl>
                                          <p:spTgt spid="14345"/>
                                        </p:tgtEl>
                                        <p:attrNameLst>
                                          <p:attrName>style.visibility</p:attrName>
                                        </p:attrNameLst>
                                      </p:cBhvr>
                                      <p:to>
                                        <p:strVal val="visible"/>
                                      </p:to>
                                    </p:set>
                                    <p:anim calcmode="lin" valueType="num">
                                      <p:cBhvr>
                                        <p:cTn id="73" dur="500" fill="hold"/>
                                        <p:tgtEl>
                                          <p:spTgt spid="14345"/>
                                        </p:tgtEl>
                                        <p:attrNameLst>
                                          <p:attrName>ppt_x</p:attrName>
                                        </p:attrNameLst>
                                      </p:cBhvr>
                                      <p:tavLst>
                                        <p:tav tm="0">
                                          <p:val>
                                            <p:strVal val="#ppt_x"/>
                                          </p:val>
                                        </p:tav>
                                        <p:tav tm="100000">
                                          <p:val>
                                            <p:strVal val="#ppt_x"/>
                                          </p:val>
                                        </p:tav>
                                      </p:tavLst>
                                    </p:anim>
                                    <p:anim calcmode="lin" valueType="num">
                                      <p:cBhvr>
                                        <p:cTn id="74" dur="500" fill="hold"/>
                                        <p:tgtEl>
                                          <p:spTgt spid="14345"/>
                                        </p:tgtEl>
                                        <p:attrNameLst>
                                          <p:attrName>ppt_y</p:attrName>
                                        </p:attrNameLst>
                                      </p:cBhvr>
                                      <p:tavLst>
                                        <p:tav tm="0">
                                          <p:val>
                                            <p:strVal val="#ppt_y-#ppt_h/2"/>
                                          </p:val>
                                        </p:tav>
                                        <p:tav tm="100000">
                                          <p:val>
                                            <p:strVal val="#ppt_y"/>
                                          </p:val>
                                        </p:tav>
                                      </p:tavLst>
                                    </p:anim>
                                    <p:anim calcmode="lin" valueType="num">
                                      <p:cBhvr>
                                        <p:cTn id="75" dur="500" fill="hold"/>
                                        <p:tgtEl>
                                          <p:spTgt spid="14345"/>
                                        </p:tgtEl>
                                        <p:attrNameLst>
                                          <p:attrName>ppt_w</p:attrName>
                                        </p:attrNameLst>
                                      </p:cBhvr>
                                      <p:tavLst>
                                        <p:tav tm="0">
                                          <p:val>
                                            <p:strVal val="#ppt_w"/>
                                          </p:val>
                                        </p:tav>
                                        <p:tav tm="100000">
                                          <p:val>
                                            <p:strVal val="#ppt_w"/>
                                          </p:val>
                                        </p:tav>
                                      </p:tavLst>
                                    </p:anim>
                                    <p:anim calcmode="lin" valueType="num">
                                      <p:cBhvr>
                                        <p:cTn id="76" dur="500" fill="hold"/>
                                        <p:tgtEl>
                                          <p:spTgt spid="14345"/>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1" fill="hold" grpId="0" nodeType="clickEffect">
                                  <p:stCondLst>
                                    <p:cond delay="0"/>
                                  </p:stCondLst>
                                  <p:childTnLst>
                                    <p:set>
                                      <p:cBhvr>
                                        <p:cTn id="80" dur="1" fill="hold">
                                          <p:stCondLst>
                                            <p:cond delay="0"/>
                                          </p:stCondLst>
                                        </p:cTn>
                                        <p:tgtEl>
                                          <p:spTgt spid="14344"/>
                                        </p:tgtEl>
                                        <p:attrNameLst>
                                          <p:attrName>style.visibility</p:attrName>
                                        </p:attrNameLst>
                                      </p:cBhvr>
                                      <p:to>
                                        <p:strVal val="visible"/>
                                      </p:to>
                                    </p:set>
                                    <p:anim calcmode="lin" valueType="num">
                                      <p:cBhvr>
                                        <p:cTn id="81" dur="500" fill="hold"/>
                                        <p:tgtEl>
                                          <p:spTgt spid="14344"/>
                                        </p:tgtEl>
                                        <p:attrNameLst>
                                          <p:attrName>ppt_x</p:attrName>
                                        </p:attrNameLst>
                                      </p:cBhvr>
                                      <p:tavLst>
                                        <p:tav tm="0">
                                          <p:val>
                                            <p:strVal val="#ppt_x"/>
                                          </p:val>
                                        </p:tav>
                                        <p:tav tm="100000">
                                          <p:val>
                                            <p:strVal val="#ppt_x"/>
                                          </p:val>
                                        </p:tav>
                                      </p:tavLst>
                                    </p:anim>
                                    <p:anim calcmode="lin" valueType="num">
                                      <p:cBhvr>
                                        <p:cTn id="82" dur="500" fill="hold"/>
                                        <p:tgtEl>
                                          <p:spTgt spid="14344"/>
                                        </p:tgtEl>
                                        <p:attrNameLst>
                                          <p:attrName>ppt_y</p:attrName>
                                        </p:attrNameLst>
                                      </p:cBhvr>
                                      <p:tavLst>
                                        <p:tav tm="0">
                                          <p:val>
                                            <p:strVal val="#ppt_y-#ppt_h/2"/>
                                          </p:val>
                                        </p:tav>
                                        <p:tav tm="100000">
                                          <p:val>
                                            <p:strVal val="#ppt_y"/>
                                          </p:val>
                                        </p:tav>
                                      </p:tavLst>
                                    </p:anim>
                                    <p:anim calcmode="lin" valueType="num">
                                      <p:cBhvr>
                                        <p:cTn id="83" dur="500" fill="hold"/>
                                        <p:tgtEl>
                                          <p:spTgt spid="14344"/>
                                        </p:tgtEl>
                                        <p:attrNameLst>
                                          <p:attrName>ppt_w</p:attrName>
                                        </p:attrNameLst>
                                      </p:cBhvr>
                                      <p:tavLst>
                                        <p:tav tm="0">
                                          <p:val>
                                            <p:strVal val="#ppt_w"/>
                                          </p:val>
                                        </p:tav>
                                        <p:tav tm="100000">
                                          <p:val>
                                            <p:strVal val="#ppt_w"/>
                                          </p:val>
                                        </p:tav>
                                      </p:tavLst>
                                    </p:anim>
                                    <p:anim calcmode="lin" valueType="num">
                                      <p:cBhvr>
                                        <p:cTn id="84" dur="500" fill="hold"/>
                                        <p:tgtEl>
                                          <p:spTgt spid="14344"/>
                                        </p:tgtEl>
                                        <p:attrNameLst>
                                          <p:attrName>ppt_h</p:attrName>
                                        </p:attrNameLst>
                                      </p:cBhvr>
                                      <p:tavLst>
                                        <p:tav tm="0">
                                          <p:val>
                                            <p:fltVal val="0"/>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7" presetClass="entr" presetSubtype="8" fill="hold" grpId="0" nodeType="clickEffect">
                                  <p:stCondLst>
                                    <p:cond delay="0"/>
                                  </p:stCondLst>
                                  <p:childTnLst>
                                    <p:set>
                                      <p:cBhvr>
                                        <p:cTn id="88" dur="1" fill="hold">
                                          <p:stCondLst>
                                            <p:cond delay="0"/>
                                          </p:stCondLst>
                                        </p:cTn>
                                        <p:tgtEl>
                                          <p:spTgt spid="14346"/>
                                        </p:tgtEl>
                                        <p:attrNameLst>
                                          <p:attrName>style.visibility</p:attrName>
                                        </p:attrNameLst>
                                      </p:cBhvr>
                                      <p:to>
                                        <p:strVal val="visible"/>
                                      </p:to>
                                    </p:set>
                                    <p:anim calcmode="lin" valueType="num">
                                      <p:cBhvr>
                                        <p:cTn id="89" dur="500" fill="hold"/>
                                        <p:tgtEl>
                                          <p:spTgt spid="14346"/>
                                        </p:tgtEl>
                                        <p:attrNameLst>
                                          <p:attrName>ppt_x</p:attrName>
                                        </p:attrNameLst>
                                      </p:cBhvr>
                                      <p:tavLst>
                                        <p:tav tm="0">
                                          <p:val>
                                            <p:strVal val="#ppt_x-#ppt_w/2"/>
                                          </p:val>
                                        </p:tav>
                                        <p:tav tm="100000">
                                          <p:val>
                                            <p:strVal val="#ppt_x"/>
                                          </p:val>
                                        </p:tav>
                                      </p:tavLst>
                                    </p:anim>
                                    <p:anim calcmode="lin" valueType="num">
                                      <p:cBhvr>
                                        <p:cTn id="90" dur="500" fill="hold"/>
                                        <p:tgtEl>
                                          <p:spTgt spid="14346"/>
                                        </p:tgtEl>
                                        <p:attrNameLst>
                                          <p:attrName>ppt_y</p:attrName>
                                        </p:attrNameLst>
                                      </p:cBhvr>
                                      <p:tavLst>
                                        <p:tav tm="0">
                                          <p:val>
                                            <p:strVal val="#ppt_y"/>
                                          </p:val>
                                        </p:tav>
                                        <p:tav tm="100000">
                                          <p:val>
                                            <p:strVal val="#ppt_y"/>
                                          </p:val>
                                        </p:tav>
                                      </p:tavLst>
                                    </p:anim>
                                    <p:anim calcmode="lin" valueType="num">
                                      <p:cBhvr>
                                        <p:cTn id="91" dur="500" fill="hold"/>
                                        <p:tgtEl>
                                          <p:spTgt spid="14346"/>
                                        </p:tgtEl>
                                        <p:attrNameLst>
                                          <p:attrName>ppt_w</p:attrName>
                                        </p:attrNameLst>
                                      </p:cBhvr>
                                      <p:tavLst>
                                        <p:tav tm="0">
                                          <p:val>
                                            <p:fltVal val="0"/>
                                          </p:val>
                                        </p:tav>
                                        <p:tav tm="100000">
                                          <p:val>
                                            <p:strVal val="#ppt_w"/>
                                          </p:val>
                                        </p:tav>
                                      </p:tavLst>
                                    </p:anim>
                                    <p:anim calcmode="lin" valueType="num">
                                      <p:cBhvr>
                                        <p:cTn id="92" dur="500" fill="hold"/>
                                        <p:tgtEl>
                                          <p:spTgt spid="14346"/>
                                        </p:tgtEl>
                                        <p:attrNameLst>
                                          <p:attrName>ppt_h</p:attrName>
                                        </p:attrNameLst>
                                      </p:cBhvr>
                                      <p:tavLst>
                                        <p:tav tm="0">
                                          <p:val>
                                            <p:strVal val="#ppt_h"/>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23" presetClass="entr" presetSubtype="16" fill="hold" grpId="0" nodeType="clickEffect">
                                  <p:stCondLst>
                                    <p:cond delay="0"/>
                                  </p:stCondLst>
                                  <p:childTnLst>
                                    <p:set>
                                      <p:cBhvr>
                                        <p:cTn id="96" dur="1" fill="hold">
                                          <p:stCondLst>
                                            <p:cond delay="0"/>
                                          </p:stCondLst>
                                        </p:cTn>
                                        <p:tgtEl>
                                          <p:spTgt spid="14375"/>
                                        </p:tgtEl>
                                        <p:attrNameLst>
                                          <p:attrName>style.visibility</p:attrName>
                                        </p:attrNameLst>
                                      </p:cBhvr>
                                      <p:to>
                                        <p:strVal val="visible"/>
                                      </p:to>
                                    </p:set>
                                    <p:anim calcmode="lin" valueType="num">
                                      <p:cBhvr>
                                        <p:cTn id="97" dur="500" fill="hold"/>
                                        <p:tgtEl>
                                          <p:spTgt spid="14375"/>
                                        </p:tgtEl>
                                        <p:attrNameLst>
                                          <p:attrName>ppt_w</p:attrName>
                                        </p:attrNameLst>
                                      </p:cBhvr>
                                      <p:tavLst>
                                        <p:tav tm="0">
                                          <p:val>
                                            <p:fltVal val="0"/>
                                          </p:val>
                                        </p:tav>
                                        <p:tav tm="100000">
                                          <p:val>
                                            <p:strVal val="#ppt_w"/>
                                          </p:val>
                                        </p:tav>
                                      </p:tavLst>
                                    </p:anim>
                                    <p:anim calcmode="lin" valueType="num">
                                      <p:cBhvr>
                                        <p:cTn id="98" dur="500" fill="hold"/>
                                        <p:tgtEl>
                                          <p:spTgt spid="14375"/>
                                        </p:tgtEl>
                                        <p:attrNameLst>
                                          <p:attrName>ppt_h</p:attrName>
                                        </p:attrNameLst>
                                      </p:cBhvr>
                                      <p:tavLst>
                                        <p:tav tm="0">
                                          <p:val>
                                            <p:fltVal val="0"/>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23" presetClass="entr" presetSubtype="16" fill="hold" grpId="0" nodeType="clickEffect">
                                  <p:stCondLst>
                                    <p:cond delay="0"/>
                                  </p:stCondLst>
                                  <p:childTnLst>
                                    <p:set>
                                      <p:cBhvr>
                                        <p:cTn id="102" dur="1" fill="hold">
                                          <p:stCondLst>
                                            <p:cond delay="0"/>
                                          </p:stCondLst>
                                        </p:cTn>
                                        <p:tgtEl>
                                          <p:spTgt spid="14378"/>
                                        </p:tgtEl>
                                        <p:attrNameLst>
                                          <p:attrName>style.visibility</p:attrName>
                                        </p:attrNameLst>
                                      </p:cBhvr>
                                      <p:to>
                                        <p:strVal val="visible"/>
                                      </p:to>
                                    </p:set>
                                    <p:anim calcmode="lin" valueType="num">
                                      <p:cBhvr>
                                        <p:cTn id="103" dur="500" fill="hold"/>
                                        <p:tgtEl>
                                          <p:spTgt spid="14378"/>
                                        </p:tgtEl>
                                        <p:attrNameLst>
                                          <p:attrName>ppt_w</p:attrName>
                                        </p:attrNameLst>
                                      </p:cBhvr>
                                      <p:tavLst>
                                        <p:tav tm="0">
                                          <p:val>
                                            <p:fltVal val="0"/>
                                          </p:val>
                                        </p:tav>
                                        <p:tav tm="100000">
                                          <p:val>
                                            <p:strVal val="#ppt_w"/>
                                          </p:val>
                                        </p:tav>
                                      </p:tavLst>
                                    </p:anim>
                                    <p:anim calcmode="lin" valueType="num">
                                      <p:cBhvr>
                                        <p:cTn id="104" dur="500" fill="hold"/>
                                        <p:tgtEl>
                                          <p:spTgt spid="14378"/>
                                        </p:tgtEl>
                                        <p:attrNameLst>
                                          <p:attrName>ppt_h</p:attrName>
                                        </p:attrNameLst>
                                      </p:cBhvr>
                                      <p:tavLst>
                                        <p:tav tm="0">
                                          <p:val>
                                            <p:fltVal val="0"/>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23" presetClass="entr" presetSubtype="16" fill="hold" grpId="0" nodeType="clickEffect">
                                  <p:stCondLst>
                                    <p:cond delay="0"/>
                                  </p:stCondLst>
                                  <p:childTnLst>
                                    <p:set>
                                      <p:cBhvr>
                                        <p:cTn id="108" dur="1" fill="hold">
                                          <p:stCondLst>
                                            <p:cond delay="0"/>
                                          </p:stCondLst>
                                        </p:cTn>
                                        <p:tgtEl>
                                          <p:spTgt spid="14373"/>
                                        </p:tgtEl>
                                        <p:attrNameLst>
                                          <p:attrName>style.visibility</p:attrName>
                                        </p:attrNameLst>
                                      </p:cBhvr>
                                      <p:to>
                                        <p:strVal val="visible"/>
                                      </p:to>
                                    </p:set>
                                    <p:anim calcmode="lin" valueType="num">
                                      <p:cBhvr>
                                        <p:cTn id="109" dur="500" fill="hold"/>
                                        <p:tgtEl>
                                          <p:spTgt spid="14373"/>
                                        </p:tgtEl>
                                        <p:attrNameLst>
                                          <p:attrName>ppt_w</p:attrName>
                                        </p:attrNameLst>
                                      </p:cBhvr>
                                      <p:tavLst>
                                        <p:tav tm="0">
                                          <p:val>
                                            <p:fltVal val="0"/>
                                          </p:val>
                                        </p:tav>
                                        <p:tav tm="100000">
                                          <p:val>
                                            <p:strVal val="#ppt_w"/>
                                          </p:val>
                                        </p:tav>
                                      </p:tavLst>
                                    </p:anim>
                                    <p:anim calcmode="lin" valueType="num">
                                      <p:cBhvr>
                                        <p:cTn id="110" dur="500" fill="hold"/>
                                        <p:tgtEl>
                                          <p:spTgt spid="14373"/>
                                        </p:tgtEl>
                                        <p:attrNameLst>
                                          <p:attrName>ppt_h</p:attrName>
                                        </p:attrNameLst>
                                      </p:cBhvr>
                                      <p:tavLst>
                                        <p:tav tm="0">
                                          <p:val>
                                            <p:fltVal val="0"/>
                                          </p:val>
                                        </p:tav>
                                        <p:tav tm="100000">
                                          <p:val>
                                            <p:strVal val="#ppt_h"/>
                                          </p:val>
                                        </p:tav>
                                      </p:tavLst>
                                    </p:anim>
                                  </p:childTnLst>
                                </p:cTn>
                              </p:par>
                            </p:childTnLst>
                          </p:cTn>
                        </p:par>
                      </p:childTnLst>
                    </p:cTn>
                  </p:par>
                  <p:par>
                    <p:cTn id="111" fill="hold">
                      <p:stCondLst>
                        <p:cond delay="indefinite"/>
                      </p:stCondLst>
                      <p:childTnLst>
                        <p:par>
                          <p:cTn id="112" fill="hold">
                            <p:stCondLst>
                              <p:cond delay="0"/>
                            </p:stCondLst>
                            <p:childTnLst>
                              <p:par>
                                <p:cTn id="113" presetID="18" presetClass="entr" presetSubtype="6" fill="hold" grpId="0" nodeType="clickEffect">
                                  <p:stCondLst>
                                    <p:cond delay="0"/>
                                  </p:stCondLst>
                                  <p:childTnLst>
                                    <p:set>
                                      <p:cBhvr>
                                        <p:cTn id="114" dur="1" fill="hold">
                                          <p:stCondLst>
                                            <p:cond delay="0"/>
                                          </p:stCondLst>
                                        </p:cTn>
                                        <p:tgtEl>
                                          <p:spTgt spid="14347"/>
                                        </p:tgtEl>
                                        <p:attrNameLst>
                                          <p:attrName>style.visibility</p:attrName>
                                        </p:attrNameLst>
                                      </p:cBhvr>
                                      <p:to>
                                        <p:strVal val="visible"/>
                                      </p:to>
                                    </p:set>
                                    <p:animEffect transition="in" filter="strips(downRight)">
                                      <p:cBhvr>
                                        <p:cTn id="115" dur="500"/>
                                        <p:tgtEl>
                                          <p:spTgt spid="14347"/>
                                        </p:tgtEl>
                                      </p:cBhvr>
                                    </p:animEffect>
                                  </p:childTnLst>
                                </p:cTn>
                              </p:par>
                            </p:childTnLst>
                          </p:cTn>
                        </p:par>
                      </p:childTnLst>
                    </p:cTn>
                  </p:par>
                  <p:par>
                    <p:cTn id="116" fill="hold">
                      <p:stCondLst>
                        <p:cond delay="indefinite"/>
                      </p:stCondLst>
                      <p:childTnLst>
                        <p:par>
                          <p:cTn id="117" fill="hold">
                            <p:stCondLst>
                              <p:cond delay="0"/>
                            </p:stCondLst>
                            <p:childTnLst>
                              <p:par>
                                <p:cTn id="118" presetID="2" presetClass="entr" presetSubtype="8" fill="hold" grpId="0" nodeType="clickEffect">
                                  <p:stCondLst>
                                    <p:cond delay="0"/>
                                  </p:stCondLst>
                                  <p:childTnLst>
                                    <p:set>
                                      <p:cBhvr>
                                        <p:cTn id="119" dur="1" fill="hold">
                                          <p:stCondLst>
                                            <p:cond delay="0"/>
                                          </p:stCondLst>
                                        </p:cTn>
                                        <p:tgtEl>
                                          <p:spTgt spid="14367"/>
                                        </p:tgtEl>
                                        <p:attrNameLst>
                                          <p:attrName>style.visibility</p:attrName>
                                        </p:attrNameLst>
                                      </p:cBhvr>
                                      <p:to>
                                        <p:strVal val="visible"/>
                                      </p:to>
                                    </p:set>
                                    <p:anim calcmode="lin" valueType="num">
                                      <p:cBhvr additive="base">
                                        <p:cTn id="120" dur="500" fill="hold"/>
                                        <p:tgtEl>
                                          <p:spTgt spid="14367"/>
                                        </p:tgtEl>
                                        <p:attrNameLst>
                                          <p:attrName>ppt_x</p:attrName>
                                        </p:attrNameLst>
                                      </p:cBhvr>
                                      <p:tavLst>
                                        <p:tav tm="0">
                                          <p:val>
                                            <p:strVal val="0-#ppt_w/2"/>
                                          </p:val>
                                        </p:tav>
                                        <p:tav tm="100000">
                                          <p:val>
                                            <p:strVal val="#ppt_x"/>
                                          </p:val>
                                        </p:tav>
                                      </p:tavLst>
                                    </p:anim>
                                    <p:anim calcmode="lin" valueType="num">
                                      <p:cBhvr additive="base">
                                        <p:cTn id="121" dur="500" fill="hold"/>
                                        <p:tgtEl>
                                          <p:spTgt spid="14367"/>
                                        </p:tgtEl>
                                        <p:attrNameLst>
                                          <p:attrName>ppt_y</p:attrName>
                                        </p:attrNameLst>
                                      </p:cBhvr>
                                      <p:tavLst>
                                        <p:tav tm="0">
                                          <p:val>
                                            <p:strVal val="#ppt_y"/>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23" presetClass="entr" presetSubtype="16" fill="hold" grpId="0" nodeType="clickEffect">
                                  <p:stCondLst>
                                    <p:cond delay="0"/>
                                  </p:stCondLst>
                                  <p:childTnLst>
                                    <p:set>
                                      <p:cBhvr>
                                        <p:cTn id="125" dur="1" fill="hold">
                                          <p:stCondLst>
                                            <p:cond delay="0"/>
                                          </p:stCondLst>
                                        </p:cTn>
                                        <p:tgtEl>
                                          <p:spTgt spid="14372"/>
                                        </p:tgtEl>
                                        <p:attrNameLst>
                                          <p:attrName>style.visibility</p:attrName>
                                        </p:attrNameLst>
                                      </p:cBhvr>
                                      <p:to>
                                        <p:strVal val="visible"/>
                                      </p:to>
                                    </p:set>
                                    <p:anim calcmode="lin" valueType="num">
                                      <p:cBhvr>
                                        <p:cTn id="126" dur="500" fill="hold"/>
                                        <p:tgtEl>
                                          <p:spTgt spid="14372"/>
                                        </p:tgtEl>
                                        <p:attrNameLst>
                                          <p:attrName>ppt_w</p:attrName>
                                        </p:attrNameLst>
                                      </p:cBhvr>
                                      <p:tavLst>
                                        <p:tav tm="0">
                                          <p:val>
                                            <p:fltVal val="0"/>
                                          </p:val>
                                        </p:tav>
                                        <p:tav tm="100000">
                                          <p:val>
                                            <p:strVal val="#ppt_w"/>
                                          </p:val>
                                        </p:tav>
                                      </p:tavLst>
                                    </p:anim>
                                    <p:anim calcmode="lin" valueType="num">
                                      <p:cBhvr>
                                        <p:cTn id="127" dur="500" fill="hold"/>
                                        <p:tgtEl>
                                          <p:spTgt spid="14372"/>
                                        </p:tgtEl>
                                        <p:attrNameLst>
                                          <p:attrName>ppt_h</p:attrName>
                                        </p:attrNameLst>
                                      </p:cBhvr>
                                      <p:tavLst>
                                        <p:tav tm="0">
                                          <p:val>
                                            <p:fltVal val="0"/>
                                          </p:val>
                                        </p:tav>
                                        <p:tav tm="100000">
                                          <p:val>
                                            <p:strVal val="#ppt_h"/>
                                          </p:val>
                                        </p:tav>
                                      </p:tavLst>
                                    </p:anim>
                                  </p:childTnLst>
                                </p:cTn>
                              </p:par>
                            </p:childTnLst>
                          </p:cTn>
                        </p:par>
                      </p:childTnLst>
                    </p:cTn>
                  </p:par>
                  <p:par>
                    <p:cTn id="128" fill="hold">
                      <p:stCondLst>
                        <p:cond delay="indefinite"/>
                      </p:stCondLst>
                      <p:childTnLst>
                        <p:par>
                          <p:cTn id="129" fill="hold">
                            <p:stCondLst>
                              <p:cond delay="0"/>
                            </p:stCondLst>
                            <p:childTnLst>
                              <p:par>
                                <p:cTn id="130" presetID="23" presetClass="entr" presetSubtype="16" fill="hold" grpId="0" nodeType="clickEffect">
                                  <p:stCondLst>
                                    <p:cond delay="0"/>
                                  </p:stCondLst>
                                  <p:childTnLst>
                                    <p:set>
                                      <p:cBhvr>
                                        <p:cTn id="131" dur="1" fill="hold">
                                          <p:stCondLst>
                                            <p:cond delay="0"/>
                                          </p:stCondLst>
                                        </p:cTn>
                                        <p:tgtEl>
                                          <p:spTgt spid="14380"/>
                                        </p:tgtEl>
                                        <p:attrNameLst>
                                          <p:attrName>style.visibility</p:attrName>
                                        </p:attrNameLst>
                                      </p:cBhvr>
                                      <p:to>
                                        <p:strVal val="visible"/>
                                      </p:to>
                                    </p:set>
                                    <p:anim calcmode="lin" valueType="num">
                                      <p:cBhvr>
                                        <p:cTn id="132" dur="500" fill="hold"/>
                                        <p:tgtEl>
                                          <p:spTgt spid="14380"/>
                                        </p:tgtEl>
                                        <p:attrNameLst>
                                          <p:attrName>ppt_w</p:attrName>
                                        </p:attrNameLst>
                                      </p:cBhvr>
                                      <p:tavLst>
                                        <p:tav tm="0">
                                          <p:val>
                                            <p:fltVal val="0"/>
                                          </p:val>
                                        </p:tav>
                                        <p:tav tm="100000">
                                          <p:val>
                                            <p:strVal val="#ppt_w"/>
                                          </p:val>
                                        </p:tav>
                                      </p:tavLst>
                                    </p:anim>
                                    <p:anim calcmode="lin" valueType="num">
                                      <p:cBhvr>
                                        <p:cTn id="133" dur="500" fill="hold"/>
                                        <p:tgtEl>
                                          <p:spTgt spid="14380"/>
                                        </p:tgtEl>
                                        <p:attrNameLst>
                                          <p:attrName>ppt_h</p:attrName>
                                        </p:attrNameLst>
                                      </p:cBhvr>
                                      <p:tavLst>
                                        <p:tav tm="0">
                                          <p:val>
                                            <p:fltVal val="0"/>
                                          </p:val>
                                        </p:tav>
                                        <p:tav tm="100000">
                                          <p:val>
                                            <p:strVal val="#ppt_h"/>
                                          </p:val>
                                        </p:tav>
                                      </p:tavLst>
                                    </p:anim>
                                  </p:childTnLst>
                                </p:cTn>
                              </p:par>
                            </p:childTnLst>
                          </p:cTn>
                        </p:par>
                      </p:childTnLst>
                    </p:cTn>
                  </p:par>
                  <p:par>
                    <p:cTn id="134" fill="hold">
                      <p:stCondLst>
                        <p:cond delay="indefinite"/>
                      </p:stCondLst>
                      <p:childTnLst>
                        <p:par>
                          <p:cTn id="135" fill="hold">
                            <p:stCondLst>
                              <p:cond delay="0"/>
                            </p:stCondLst>
                            <p:childTnLst>
                              <p:par>
                                <p:cTn id="136" presetID="2" presetClass="entr" presetSubtype="8" fill="hold" grpId="0" nodeType="clickEffect">
                                  <p:stCondLst>
                                    <p:cond delay="0"/>
                                  </p:stCondLst>
                                  <p:childTnLst>
                                    <p:set>
                                      <p:cBhvr>
                                        <p:cTn id="137" dur="1" fill="hold">
                                          <p:stCondLst>
                                            <p:cond delay="0"/>
                                          </p:stCondLst>
                                        </p:cTn>
                                        <p:tgtEl>
                                          <p:spTgt spid="14338"/>
                                        </p:tgtEl>
                                        <p:attrNameLst>
                                          <p:attrName>style.visibility</p:attrName>
                                        </p:attrNameLst>
                                      </p:cBhvr>
                                      <p:to>
                                        <p:strVal val="visible"/>
                                      </p:to>
                                    </p:set>
                                    <p:anim calcmode="lin" valueType="num">
                                      <p:cBhvr additive="base">
                                        <p:cTn id="138" dur="500" fill="hold"/>
                                        <p:tgtEl>
                                          <p:spTgt spid="14338"/>
                                        </p:tgtEl>
                                        <p:attrNameLst>
                                          <p:attrName>ppt_x</p:attrName>
                                        </p:attrNameLst>
                                      </p:cBhvr>
                                      <p:tavLst>
                                        <p:tav tm="0">
                                          <p:val>
                                            <p:strVal val="0-#ppt_w/2"/>
                                          </p:val>
                                        </p:tav>
                                        <p:tav tm="100000">
                                          <p:val>
                                            <p:strVal val="#ppt_x"/>
                                          </p:val>
                                        </p:tav>
                                      </p:tavLst>
                                    </p:anim>
                                    <p:anim calcmode="lin" valueType="num">
                                      <p:cBhvr additive="base">
                                        <p:cTn id="139" dur="500" fill="hold"/>
                                        <p:tgtEl>
                                          <p:spTgt spid="14338"/>
                                        </p:tgtEl>
                                        <p:attrNameLst>
                                          <p:attrName>ppt_y</p:attrName>
                                        </p:attrNameLst>
                                      </p:cBhvr>
                                      <p:tavLst>
                                        <p:tav tm="0">
                                          <p:val>
                                            <p:strVal val="#ppt_y"/>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17" presetClass="entr" presetSubtype="4" fill="hold" grpId="0" nodeType="clickEffect">
                                  <p:stCondLst>
                                    <p:cond delay="0"/>
                                  </p:stCondLst>
                                  <p:childTnLst>
                                    <p:set>
                                      <p:cBhvr>
                                        <p:cTn id="143" dur="1" fill="hold">
                                          <p:stCondLst>
                                            <p:cond delay="0"/>
                                          </p:stCondLst>
                                        </p:cTn>
                                        <p:tgtEl>
                                          <p:spTgt spid="14348"/>
                                        </p:tgtEl>
                                        <p:attrNameLst>
                                          <p:attrName>style.visibility</p:attrName>
                                        </p:attrNameLst>
                                      </p:cBhvr>
                                      <p:to>
                                        <p:strVal val="visible"/>
                                      </p:to>
                                    </p:set>
                                    <p:anim calcmode="lin" valueType="num">
                                      <p:cBhvr>
                                        <p:cTn id="144" dur="500" fill="hold"/>
                                        <p:tgtEl>
                                          <p:spTgt spid="14348"/>
                                        </p:tgtEl>
                                        <p:attrNameLst>
                                          <p:attrName>ppt_x</p:attrName>
                                        </p:attrNameLst>
                                      </p:cBhvr>
                                      <p:tavLst>
                                        <p:tav tm="0">
                                          <p:val>
                                            <p:strVal val="#ppt_x"/>
                                          </p:val>
                                        </p:tav>
                                        <p:tav tm="100000">
                                          <p:val>
                                            <p:strVal val="#ppt_x"/>
                                          </p:val>
                                        </p:tav>
                                      </p:tavLst>
                                    </p:anim>
                                    <p:anim calcmode="lin" valueType="num">
                                      <p:cBhvr>
                                        <p:cTn id="145" dur="500" fill="hold"/>
                                        <p:tgtEl>
                                          <p:spTgt spid="14348"/>
                                        </p:tgtEl>
                                        <p:attrNameLst>
                                          <p:attrName>ppt_y</p:attrName>
                                        </p:attrNameLst>
                                      </p:cBhvr>
                                      <p:tavLst>
                                        <p:tav tm="0">
                                          <p:val>
                                            <p:strVal val="#ppt_y+#ppt_h/2"/>
                                          </p:val>
                                        </p:tav>
                                        <p:tav tm="100000">
                                          <p:val>
                                            <p:strVal val="#ppt_y"/>
                                          </p:val>
                                        </p:tav>
                                      </p:tavLst>
                                    </p:anim>
                                    <p:anim calcmode="lin" valueType="num">
                                      <p:cBhvr>
                                        <p:cTn id="146" dur="500" fill="hold"/>
                                        <p:tgtEl>
                                          <p:spTgt spid="14348"/>
                                        </p:tgtEl>
                                        <p:attrNameLst>
                                          <p:attrName>ppt_w</p:attrName>
                                        </p:attrNameLst>
                                      </p:cBhvr>
                                      <p:tavLst>
                                        <p:tav tm="0">
                                          <p:val>
                                            <p:strVal val="#ppt_w"/>
                                          </p:val>
                                        </p:tav>
                                        <p:tav tm="100000">
                                          <p:val>
                                            <p:strVal val="#ppt_w"/>
                                          </p:val>
                                        </p:tav>
                                      </p:tavLst>
                                    </p:anim>
                                    <p:anim calcmode="lin" valueType="num">
                                      <p:cBhvr>
                                        <p:cTn id="147" dur="500" fill="hold"/>
                                        <p:tgtEl>
                                          <p:spTgt spid="14348"/>
                                        </p:tgtEl>
                                        <p:attrNameLst>
                                          <p:attrName>ppt_h</p:attrName>
                                        </p:attrNameLst>
                                      </p:cBhvr>
                                      <p:tavLst>
                                        <p:tav tm="0">
                                          <p:val>
                                            <p:fltVal val="0"/>
                                          </p:val>
                                        </p:tav>
                                        <p:tav tm="100000">
                                          <p:val>
                                            <p:strVal val="#ppt_h"/>
                                          </p:val>
                                        </p:tav>
                                      </p:tavLst>
                                    </p:anim>
                                  </p:childTnLst>
                                </p:cTn>
                              </p:par>
                            </p:childTnLst>
                          </p:cTn>
                        </p:par>
                      </p:childTnLst>
                    </p:cTn>
                  </p:par>
                  <p:par>
                    <p:cTn id="148" fill="hold">
                      <p:stCondLst>
                        <p:cond delay="indefinite"/>
                      </p:stCondLst>
                      <p:childTnLst>
                        <p:par>
                          <p:cTn id="149" fill="hold">
                            <p:stCondLst>
                              <p:cond delay="0"/>
                            </p:stCondLst>
                            <p:childTnLst>
                              <p:par>
                                <p:cTn id="150" presetID="17" presetClass="entr" presetSubtype="4" fill="hold" grpId="0" nodeType="clickEffect">
                                  <p:stCondLst>
                                    <p:cond delay="0"/>
                                  </p:stCondLst>
                                  <p:childTnLst>
                                    <p:set>
                                      <p:cBhvr>
                                        <p:cTn id="151" dur="1" fill="hold">
                                          <p:stCondLst>
                                            <p:cond delay="0"/>
                                          </p:stCondLst>
                                        </p:cTn>
                                        <p:tgtEl>
                                          <p:spTgt spid="14339"/>
                                        </p:tgtEl>
                                        <p:attrNameLst>
                                          <p:attrName>style.visibility</p:attrName>
                                        </p:attrNameLst>
                                      </p:cBhvr>
                                      <p:to>
                                        <p:strVal val="visible"/>
                                      </p:to>
                                    </p:set>
                                    <p:anim calcmode="lin" valueType="num">
                                      <p:cBhvr>
                                        <p:cTn id="152" dur="500" fill="hold"/>
                                        <p:tgtEl>
                                          <p:spTgt spid="14339"/>
                                        </p:tgtEl>
                                        <p:attrNameLst>
                                          <p:attrName>ppt_x</p:attrName>
                                        </p:attrNameLst>
                                      </p:cBhvr>
                                      <p:tavLst>
                                        <p:tav tm="0">
                                          <p:val>
                                            <p:strVal val="#ppt_x"/>
                                          </p:val>
                                        </p:tav>
                                        <p:tav tm="100000">
                                          <p:val>
                                            <p:strVal val="#ppt_x"/>
                                          </p:val>
                                        </p:tav>
                                      </p:tavLst>
                                    </p:anim>
                                    <p:anim calcmode="lin" valueType="num">
                                      <p:cBhvr>
                                        <p:cTn id="153" dur="500" fill="hold"/>
                                        <p:tgtEl>
                                          <p:spTgt spid="14339"/>
                                        </p:tgtEl>
                                        <p:attrNameLst>
                                          <p:attrName>ppt_y</p:attrName>
                                        </p:attrNameLst>
                                      </p:cBhvr>
                                      <p:tavLst>
                                        <p:tav tm="0">
                                          <p:val>
                                            <p:strVal val="#ppt_y+#ppt_h/2"/>
                                          </p:val>
                                        </p:tav>
                                        <p:tav tm="100000">
                                          <p:val>
                                            <p:strVal val="#ppt_y"/>
                                          </p:val>
                                        </p:tav>
                                      </p:tavLst>
                                    </p:anim>
                                    <p:anim calcmode="lin" valueType="num">
                                      <p:cBhvr>
                                        <p:cTn id="154" dur="500" fill="hold"/>
                                        <p:tgtEl>
                                          <p:spTgt spid="14339"/>
                                        </p:tgtEl>
                                        <p:attrNameLst>
                                          <p:attrName>ppt_w</p:attrName>
                                        </p:attrNameLst>
                                      </p:cBhvr>
                                      <p:tavLst>
                                        <p:tav tm="0">
                                          <p:val>
                                            <p:strVal val="#ppt_w"/>
                                          </p:val>
                                        </p:tav>
                                        <p:tav tm="100000">
                                          <p:val>
                                            <p:strVal val="#ppt_w"/>
                                          </p:val>
                                        </p:tav>
                                      </p:tavLst>
                                    </p:anim>
                                    <p:anim calcmode="lin" valueType="num">
                                      <p:cBhvr>
                                        <p:cTn id="155" dur="500" fill="hold"/>
                                        <p:tgtEl>
                                          <p:spTgt spid="14339"/>
                                        </p:tgtEl>
                                        <p:attrNameLst>
                                          <p:attrName>ppt_h</p:attrName>
                                        </p:attrNameLst>
                                      </p:cBhvr>
                                      <p:tavLst>
                                        <p:tav tm="0">
                                          <p:val>
                                            <p:fltVal val="0"/>
                                          </p:val>
                                        </p:tav>
                                        <p:tav tm="100000">
                                          <p:val>
                                            <p:strVal val="#ppt_h"/>
                                          </p:val>
                                        </p:tav>
                                      </p:tavLst>
                                    </p:anim>
                                  </p:childTnLst>
                                </p:cTn>
                              </p:par>
                            </p:childTnLst>
                          </p:cTn>
                        </p:par>
                      </p:childTnLst>
                    </p:cTn>
                  </p:par>
                  <p:par>
                    <p:cTn id="156" fill="hold">
                      <p:stCondLst>
                        <p:cond delay="indefinite"/>
                      </p:stCondLst>
                      <p:childTnLst>
                        <p:par>
                          <p:cTn id="157" fill="hold">
                            <p:stCondLst>
                              <p:cond delay="0"/>
                            </p:stCondLst>
                            <p:childTnLst>
                              <p:par>
                                <p:cTn id="158" presetID="2" presetClass="entr" presetSubtype="8" fill="hold" grpId="0" nodeType="clickEffect">
                                  <p:stCondLst>
                                    <p:cond delay="0"/>
                                  </p:stCondLst>
                                  <p:childTnLst>
                                    <p:set>
                                      <p:cBhvr>
                                        <p:cTn id="159" dur="1" fill="hold">
                                          <p:stCondLst>
                                            <p:cond delay="0"/>
                                          </p:stCondLst>
                                        </p:cTn>
                                        <p:tgtEl>
                                          <p:spTgt spid="14349"/>
                                        </p:tgtEl>
                                        <p:attrNameLst>
                                          <p:attrName>style.visibility</p:attrName>
                                        </p:attrNameLst>
                                      </p:cBhvr>
                                      <p:to>
                                        <p:strVal val="visible"/>
                                      </p:to>
                                    </p:set>
                                    <p:anim calcmode="lin" valueType="num">
                                      <p:cBhvr additive="base">
                                        <p:cTn id="160" dur="500" fill="hold"/>
                                        <p:tgtEl>
                                          <p:spTgt spid="14349"/>
                                        </p:tgtEl>
                                        <p:attrNameLst>
                                          <p:attrName>ppt_x</p:attrName>
                                        </p:attrNameLst>
                                      </p:cBhvr>
                                      <p:tavLst>
                                        <p:tav tm="0">
                                          <p:val>
                                            <p:strVal val="0-#ppt_w/2"/>
                                          </p:val>
                                        </p:tav>
                                        <p:tav tm="100000">
                                          <p:val>
                                            <p:strVal val="#ppt_x"/>
                                          </p:val>
                                        </p:tav>
                                      </p:tavLst>
                                    </p:anim>
                                    <p:anim calcmode="lin" valueType="num">
                                      <p:cBhvr additive="base">
                                        <p:cTn id="161" dur="500" fill="hold"/>
                                        <p:tgtEl>
                                          <p:spTgt spid="14349"/>
                                        </p:tgtEl>
                                        <p:attrNameLst>
                                          <p:attrName>ppt_y</p:attrName>
                                        </p:attrNameLst>
                                      </p:cBhvr>
                                      <p:tavLst>
                                        <p:tav tm="0">
                                          <p:val>
                                            <p:strVal val="#ppt_y"/>
                                          </p:val>
                                        </p:tav>
                                        <p:tav tm="100000">
                                          <p:val>
                                            <p:strVal val="#ppt_y"/>
                                          </p:val>
                                        </p:tav>
                                      </p:tavLst>
                                    </p:anim>
                                  </p:childTnLst>
                                </p:cTn>
                              </p:par>
                            </p:childTnLst>
                          </p:cTn>
                        </p:par>
                      </p:childTnLst>
                    </p:cTn>
                  </p:par>
                  <p:par>
                    <p:cTn id="162" fill="hold">
                      <p:stCondLst>
                        <p:cond delay="indefinite"/>
                      </p:stCondLst>
                      <p:childTnLst>
                        <p:par>
                          <p:cTn id="163" fill="hold">
                            <p:stCondLst>
                              <p:cond delay="0"/>
                            </p:stCondLst>
                            <p:childTnLst>
                              <p:par>
                                <p:cTn id="164" presetID="2" presetClass="entr" presetSubtype="8" fill="hold" grpId="0" nodeType="clickEffect">
                                  <p:stCondLst>
                                    <p:cond delay="0"/>
                                  </p:stCondLst>
                                  <p:childTnLst>
                                    <p:set>
                                      <p:cBhvr>
                                        <p:cTn id="165" dur="1" fill="hold">
                                          <p:stCondLst>
                                            <p:cond delay="0"/>
                                          </p:stCondLst>
                                        </p:cTn>
                                        <p:tgtEl>
                                          <p:spTgt spid="14350"/>
                                        </p:tgtEl>
                                        <p:attrNameLst>
                                          <p:attrName>style.visibility</p:attrName>
                                        </p:attrNameLst>
                                      </p:cBhvr>
                                      <p:to>
                                        <p:strVal val="visible"/>
                                      </p:to>
                                    </p:set>
                                    <p:anim calcmode="lin" valueType="num">
                                      <p:cBhvr additive="base">
                                        <p:cTn id="166" dur="500" fill="hold"/>
                                        <p:tgtEl>
                                          <p:spTgt spid="14350"/>
                                        </p:tgtEl>
                                        <p:attrNameLst>
                                          <p:attrName>ppt_x</p:attrName>
                                        </p:attrNameLst>
                                      </p:cBhvr>
                                      <p:tavLst>
                                        <p:tav tm="0">
                                          <p:val>
                                            <p:strVal val="0-#ppt_w/2"/>
                                          </p:val>
                                        </p:tav>
                                        <p:tav tm="100000">
                                          <p:val>
                                            <p:strVal val="#ppt_x"/>
                                          </p:val>
                                        </p:tav>
                                      </p:tavLst>
                                    </p:anim>
                                    <p:anim calcmode="lin" valueType="num">
                                      <p:cBhvr additive="base">
                                        <p:cTn id="167" dur="500" fill="hold"/>
                                        <p:tgtEl>
                                          <p:spTgt spid="14350"/>
                                        </p:tgtEl>
                                        <p:attrNameLst>
                                          <p:attrName>ppt_y</p:attrName>
                                        </p:attrNameLst>
                                      </p:cBhvr>
                                      <p:tavLst>
                                        <p:tav tm="0">
                                          <p:val>
                                            <p:strVal val="#ppt_y"/>
                                          </p:val>
                                        </p:tav>
                                        <p:tav tm="100000">
                                          <p:val>
                                            <p:strVal val="#ppt_y"/>
                                          </p:val>
                                        </p:tav>
                                      </p:tavLst>
                                    </p:anim>
                                  </p:childTnLst>
                                </p:cTn>
                              </p:par>
                            </p:childTnLst>
                          </p:cTn>
                        </p:par>
                      </p:childTnLst>
                    </p:cTn>
                  </p:par>
                  <p:par>
                    <p:cTn id="168" fill="hold">
                      <p:stCondLst>
                        <p:cond delay="indefinite"/>
                      </p:stCondLst>
                      <p:childTnLst>
                        <p:par>
                          <p:cTn id="169" fill="hold">
                            <p:stCondLst>
                              <p:cond delay="0"/>
                            </p:stCondLst>
                            <p:childTnLst>
                              <p:par>
                                <p:cTn id="170" presetID="2" presetClass="entr" presetSubtype="8" fill="hold" grpId="0" nodeType="clickEffect">
                                  <p:stCondLst>
                                    <p:cond delay="0"/>
                                  </p:stCondLst>
                                  <p:childTnLst>
                                    <p:set>
                                      <p:cBhvr>
                                        <p:cTn id="171" dur="1" fill="hold">
                                          <p:stCondLst>
                                            <p:cond delay="0"/>
                                          </p:stCondLst>
                                        </p:cTn>
                                        <p:tgtEl>
                                          <p:spTgt spid="14351"/>
                                        </p:tgtEl>
                                        <p:attrNameLst>
                                          <p:attrName>style.visibility</p:attrName>
                                        </p:attrNameLst>
                                      </p:cBhvr>
                                      <p:to>
                                        <p:strVal val="visible"/>
                                      </p:to>
                                    </p:set>
                                    <p:anim calcmode="lin" valueType="num">
                                      <p:cBhvr additive="base">
                                        <p:cTn id="172" dur="500" fill="hold"/>
                                        <p:tgtEl>
                                          <p:spTgt spid="14351"/>
                                        </p:tgtEl>
                                        <p:attrNameLst>
                                          <p:attrName>ppt_x</p:attrName>
                                        </p:attrNameLst>
                                      </p:cBhvr>
                                      <p:tavLst>
                                        <p:tav tm="0">
                                          <p:val>
                                            <p:strVal val="0-#ppt_w/2"/>
                                          </p:val>
                                        </p:tav>
                                        <p:tav tm="100000">
                                          <p:val>
                                            <p:strVal val="#ppt_x"/>
                                          </p:val>
                                        </p:tav>
                                      </p:tavLst>
                                    </p:anim>
                                    <p:anim calcmode="lin" valueType="num">
                                      <p:cBhvr additive="base">
                                        <p:cTn id="173" dur="500" fill="hold"/>
                                        <p:tgtEl>
                                          <p:spTgt spid="14351"/>
                                        </p:tgtEl>
                                        <p:attrNameLst>
                                          <p:attrName>ppt_y</p:attrName>
                                        </p:attrNameLst>
                                      </p:cBhvr>
                                      <p:tavLst>
                                        <p:tav tm="0">
                                          <p:val>
                                            <p:strVal val="#ppt_y"/>
                                          </p:val>
                                        </p:tav>
                                        <p:tav tm="100000">
                                          <p:val>
                                            <p:strVal val="#ppt_y"/>
                                          </p:val>
                                        </p:tav>
                                      </p:tavLst>
                                    </p:anim>
                                  </p:childTnLst>
                                </p:cTn>
                              </p:par>
                            </p:childTnLst>
                          </p:cTn>
                        </p:par>
                      </p:childTnLst>
                    </p:cTn>
                  </p:par>
                  <p:par>
                    <p:cTn id="174" fill="hold">
                      <p:stCondLst>
                        <p:cond delay="indefinite"/>
                      </p:stCondLst>
                      <p:childTnLst>
                        <p:par>
                          <p:cTn id="175" fill="hold">
                            <p:stCondLst>
                              <p:cond delay="0"/>
                            </p:stCondLst>
                            <p:childTnLst>
                              <p:par>
                                <p:cTn id="176" presetID="17" presetClass="entr" presetSubtype="10" fill="hold" grpId="0" nodeType="clickEffect">
                                  <p:stCondLst>
                                    <p:cond delay="0"/>
                                  </p:stCondLst>
                                  <p:childTnLst>
                                    <p:set>
                                      <p:cBhvr>
                                        <p:cTn id="177" dur="1" fill="hold">
                                          <p:stCondLst>
                                            <p:cond delay="0"/>
                                          </p:stCondLst>
                                        </p:cTn>
                                        <p:tgtEl>
                                          <p:spTgt spid="14352"/>
                                        </p:tgtEl>
                                        <p:attrNameLst>
                                          <p:attrName>style.visibility</p:attrName>
                                        </p:attrNameLst>
                                      </p:cBhvr>
                                      <p:to>
                                        <p:strVal val="visible"/>
                                      </p:to>
                                    </p:set>
                                    <p:anim calcmode="lin" valueType="num">
                                      <p:cBhvr>
                                        <p:cTn id="178" dur="500" fill="hold"/>
                                        <p:tgtEl>
                                          <p:spTgt spid="14352"/>
                                        </p:tgtEl>
                                        <p:attrNameLst>
                                          <p:attrName>ppt_w</p:attrName>
                                        </p:attrNameLst>
                                      </p:cBhvr>
                                      <p:tavLst>
                                        <p:tav tm="0">
                                          <p:val>
                                            <p:fltVal val="0"/>
                                          </p:val>
                                        </p:tav>
                                        <p:tav tm="100000">
                                          <p:val>
                                            <p:strVal val="#ppt_w"/>
                                          </p:val>
                                        </p:tav>
                                      </p:tavLst>
                                    </p:anim>
                                    <p:anim calcmode="lin" valueType="num">
                                      <p:cBhvr>
                                        <p:cTn id="179" dur="500" fill="hold"/>
                                        <p:tgtEl>
                                          <p:spTgt spid="14352"/>
                                        </p:tgtEl>
                                        <p:attrNameLst>
                                          <p:attrName>ppt_h</p:attrName>
                                        </p:attrNameLst>
                                      </p:cBhvr>
                                      <p:tavLst>
                                        <p:tav tm="0">
                                          <p:val>
                                            <p:strVal val="#ppt_h"/>
                                          </p:val>
                                        </p:tav>
                                        <p:tav tm="100000">
                                          <p:val>
                                            <p:strVal val="#ppt_h"/>
                                          </p:val>
                                        </p:tav>
                                      </p:tavLst>
                                    </p:anim>
                                  </p:childTnLst>
                                </p:cTn>
                              </p:par>
                            </p:childTnLst>
                          </p:cTn>
                        </p:par>
                      </p:childTnLst>
                    </p:cTn>
                  </p:par>
                  <p:par>
                    <p:cTn id="180" fill="hold">
                      <p:stCondLst>
                        <p:cond delay="indefinite"/>
                      </p:stCondLst>
                      <p:childTnLst>
                        <p:par>
                          <p:cTn id="181" fill="hold">
                            <p:stCondLst>
                              <p:cond delay="0"/>
                            </p:stCondLst>
                            <p:childTnLst>
                              <p:par>
                                <p:cTn id="182" presetID="17" presetClass="entr" presetSubtype="10" fill="hold" grpId="0" nodeType="clickEffect">
                                  <p:stCondLst>
                                    <p:cond delay="0"/>
                                  </p:stCondLst>
                                  <p:childTnLst>
                                    <p:set>
                                      <p:cBhvr>
                                        <p:cTn id="183" dur="1" fill="hold">
                                          <p:stCondLst>
                                            <p:cond delay="0"/>
                                          </p:stCondLst>
                                        </p:cTn>
                                        <p:tgtEl>
                                          <p:spTgt spid="14353"/>
                                        </p:tgtEl>
                                        <p:attrNameLst>
                                          <p:attrName>style.visibility</p:attrName>
                                        </p:attrNameLst>
                                      </p:cBhvr>
                                      <p:to>
                                        <p:strVal val="visible"/>
                                      </p:to>
                                    </p:set>
                                    <p:anim calcmode="lin" valueType="num">
                                      <p:cBhvr>
                                        <p:cTn id="184" dur="500" fill="hold"/>
                                        <p:tgtEl>
                                          <p:spTgt spid="14353"/>
                                        </p:tgtEl>
                                        <p:attrNameLst>
                                          <p:attrName>ppt_w</p:attrName>
                                        </p:attrNameLst>
                                      </p:cBhvr>
                                      <p:tavLst>
                                        <p:tav tm="0">
                                          <p:val>
                                            <p:fltVal val="0"/>
                                          </p:val>
                                        </p:tav>
                                        <p:tav tm="100000">
                                          <p:val>
                                            <p:strVal val="#ppt_w"/>
                                          </p:val>
                                        </p:tav>
                                      </p:tavLst>
                                    </p:anim>
                                    <p:anim calcmode="lin" valueType="num">
                                      <p:cBhvr>
                                        <p:cTn id="185" dur="500" fill="hold"/>
                                        <p:tgtEl>
                                          <p:spTgt spid="14353"/>
                                        </p:tgtEl>
                                        <p:attrNameLst>
                                          <p:attrName>ppt_h</p:attrName>
                                        </p:attrNameLst>
                                      </p:cBhvr>
                                      <p:tavLst>
                                        <p:tav tm="0">
                                          <p:val>
                                            <p:strVal val="#ppt_h"/>
                                          </p:val>
                                        </p:tav>
                                        <p:tav tm="100000">
                                          <p:val>
                                            <p:strVal val="#ppt_h"/>
                                          </p:val>
                                        </p:tav>
                                      </p:tavLst>
                                    </p:anim>
                                  </p:childTnLst>
                                </p:cTn>
                              </p:par>
                            </p:childTnLst>
                          </p:cTn>
                        </p:par>
                      </p:childTnLst>
                    </p:cTn>
                  </p:par>
                  <p:par>
                    <p:cTn id="186" fill="hold">
                      <p:stCondLst>
                        <p:cond delay="indefinite"/>
                      </p:stCondLst>
                      <p:childTnLst>
                        <p:par>
                          <p:cTn id="187" fill="hold">
                            <p:stCondLst>
                              <p:cond delay="0"/>
                            </p:stCondLst>
                            <p:childTnLst>
                              <p:par>
                                <p:cTn id="188" presetID="17" presetClass="entr" presetSubtype="10" fill="hold" grpId="0" nodeType="clickEffect">
                                  <p:stCondLst>
                                    <p:cond delay="0"/>
                                  </p:stCondLst>
                                  <p:childTnLst>
                                    <p:set>
                                      <p:cBhvr>
                                        <p:cTn id="189" dur="1" fill="hold">
                                          <p:stCondLst>
                                            <p:cond delay="0"/>
                                          </p:stCondLst>
                                        </p:cTn>
                                        <p:tgtEl>
                                          <p:spTgt spid="14354"/>
                                        </p:tgtEl>
                                        <p:attrNameLst>
                                          <p:attrName>style.visibility</p:attrName>
                                        </p:attrNameLst>
                                      </p:cBhvr>
                                      <p:to>
                                        <p:strVal val="visible"/>
                                      </p:to>
                                    </p:set>
                                    <p:anim calcmode="lin" valueType="num">
                                      <p:cBhvr>
                                        <p:cTn id="190" dur="500" fill="hold"/>
                                        <p:tgtEl>
                                          <p:spTgt spid="14354"/>
                                        </p:tgtEl>
                                        <p:attrNameLst>
                                          <p:attrName>ppt_w</p:attrName>
                                        </p:attrNameLst>
                                      </p:cBhvr>
                                      <p:tavLst>
                                        <p:tav tm="0">
                                          <p:val>
                                            <p:fltVal val="0"/>
                                          </p:val>
                                        </p:tav>
                                        <p:tav tm="100000">
                                          <p:val>
                                            <p:strVal val="#ppt_w"/>
                                          </p:val>
                                        </p:tav>
                                      </p:tavLst>
                                    </p:anim>
                                    <p:anim calcmode="lin" valueType="num">
                                      <p:cBhvr>
                                        <p:cTn id="191" dur="500" fill="hold"/>
                                        <p:tgtEl>
                                          <p:spTgt spid="14354"/>
                                        </p:tgtEl>
                                        <p:attrNameLst>
                                          <p:attrName>ppt_h</p:attrName>
                                        </p:attrNameLst>
                                      </p:cBhvr>
                                      <p:tavLst>
                                        <p:tav tm="0">
                                          <p:val>
                                            <p:strVal val="#ppt_h"/>
                                          </p:val>
                                        </p:tav>
                                        <p:tav tm="100000">
                                          <p:val>
                                            <p:strVal val="#ppt_h"/>
                                          </p:val>
                                        </p:tav>
                                      </p:tavLst>
                                    </p:anim>
                                  </p:childTnLst>
                                </p:cTn>
                              </p:par>
                            </p:childTnLst>
                          </p:cTn>
                        </p:par>
                      </p:childTnLst>
                    </p:cTn>
                  </p:par>
                  <p:par>
                    <p:cTn id="192" fill="hold">
                      <p:stCondLst>
                        <p:cond delay="indefinite"/>
                      </p:stCondLst>
                      <p:childTnLst>
                        <p:par>
                          <p:cTn id="193" fill="hold">
                            <p:stCondLst>
                              <p:cond delay="0"/>
                            </p:stCondLst>
                            <p:childTnLst>
                              <p:par>
                                <p:cTn id="194" presetID="2" presetClass="entr" presetSubtype="8" fill="hold" grpId="0" nodeType="clickEffect">
                                  <p:stCondLst>
                                    <p:cond delay="0"/>
                                  </p:stCondLst>
                                  <p:childTnLst>
                                    <p:set>
                                      <p:cBhvr>
                                        <p:cTn id="195" dur="1" fill="hold">
                                          <p:stCondLst>
                                            <p:cond delay="0"/>
                                          </p:stCondLst>
                                        </p:cTn>
                                        <p:tgtEl>
                                          <p:spTgt spid="14368"/>
                                        </p:tgtEl>
                                        <p:attrNameLst>
                                          <p:attrName>style.visibility</p:attrName>
                                        </p:attrNameLst>
                                      </p:cBhvr>
                                      <p:to>
                                        <p:strVal val="visible"/>
                                      </p:to>
                                    </p:set>
                                    <p:anim calcmode="lin" valueType="num">
                                      <p:cBhvr additive="base">
                                        <p:cTn id="196" dur="500" fill="hold"/>
                                        <p:tgtEl>
                                          <p:spTgt spid="14368"/>
                                        </p:tgtEl>
                                        <p:attrNameLst>
                                          <p:attrName>ppt_x</p:attrName>
                                        </p:attrNameLst>
                                      </p:cBhvr>
                                      <p:tavLst>
                                        <p:tav tm="0">
                                          <p:val>
                                            <p:strVal val="0-#ppt_w/2"/>
                                          </p:val>
                                        </p:tav>
                                        <p:tav tm="100000">
                                          <p:val>
                                            <p:strVal val="#ppt_x"/>
                                          </p:val>
                                        </p:tav>
                                      </p:tavLst>
                                    </p:anim>
                                    <p:anim calcmode="lin" valueType="num">
                                      <p:cBhvr additive="base">
                                        <p:cTn id="197" dur="500" fill="hold"/>
                                        <p:tgtEl>
                                          <p:spTgt spid="14368"/>
                                        </p:tgtEl>
                                        <p:attrNameLst>
                                          <p:attrName>ppt_y</p:attrName>
                                        </p:attrNameLst>
                                      </p:cBhvr>
                                      <p:tavLst>
                                        <p:tav tm="0">
                                          <p:val>
                                            <p:strVal val="#ppt_y"/>
                                          </p:val>
                                        </p:tav>
                                        <p:tav tm="100000">
                                          <p:val>
                                            <p:strVal val="#ppt_y"/>
                                          </p:val>
                                        </p:tav>
                                      </p:tavLst>
                                    </p:anim>
                                  </p:childTnLst>
                                </p:cTn>
                              </p:par>
                            </p:childTnLst>
                          </p:cTn>
                        </p:par>
                      </p:childTnLst>
                    </p:cTn>
                  </p:par>
                  <p:par>
                    <p:cTn id="198" fill="hold">
                      <p:stCondLst>
                        <p:cond delay="indefinite"/>
                      </p:stCondLst>
                      <p:childTnLst>
                        <p:par>
                          <p:cTn id="199" fill="hold">
                            <p:stCondLst>
                              <p:cond delay="0"/>
                            </p:stCondLst>
                            <p:childTnLst>
                              <p:par>
                                <p:cTn id="200" presetID="2" presetClass="entr" presetSubtype="8" fill="hold" grpId="0" nodeType="clickEffect">
                                  <p:stCondLst>
                                    <p:cond delay="0"/>
                                  </p:stCondLst>
                                  <p:childTnLst>
                                    <p:set>
                                      <p:cBhvr>
                                        <p:cTn id="201" dur="1" fill="hold">
                                          <p:stCondLst>
                                            <p:cond delay="0"/>
                                          </p:stCondLst>
                                        </p:cTn>
                                        <p:tgtEl>
                                          <p:spTgt spid="14369"/>
                                        </p:tgtEl>
                                        <p:attrNameLst>
                                          <p:attrName>style.visibility</p:attrName>
                                        </p:attrNameLst>
                                      </p:cBhvr>
                                      <p:to>
                                        <p:strVal val="visible"/>
                                      </p:to>
                                    </p:set>
                                    <p:anim calcmode="lin" valueType="num">
                                      <p:cBhvr additive="base">
                                        <p:cTn id="202" dur="500" fill="hold"/>
                                        <p:tgtEl>
                                          <p:spTgt spid="14369"/>
                                        </p:tgtEl>
                                        <p:attrNameLst>
                                          <p:attrName>ppt_x</p:attrName>
                                        </p:attrNameLst>
                                      </p:cBhvr>
                                      <p:tavLst>
                                        <p:tav tm="0">
                                          <p:val>
                                            <p:strVal val="0-#ppt_w/2"/>
                                          </p:val>
                                        </p:tav>
                                        <p:tav tm="100000">
                                          <p:val>
                                            <p:strVal val="#ppt_x"/>
                                          </p:val>
                                        </p:tav>
                                      </p:tavLst>
                                    </p:anim>
                                    <p:anim calcmode="lin" valueType="num">
                                      <p:cBhvr additive="base">
                                        <p:cTn id="203" dur="500" fill="hold"/>
                                        <p:tgtEl>
                                          <p:spTgt spid="14369"/>
                                        </p:tgtEl>
                                        <p:attrNameLst>
                                          <p:attrName>ppt_y</p:attrName>
                                        </p:attrNameLst>
                                      </p:cBhvr>
                                      <p:tavLst>
                                        <p:tav tm="0">
                                          <p:val>
                                            <p:strVal val="#ppt_y"/>
                                          </p:val>
                                        </p:tav>
                                        <p:tav tm="100000">
                                          <p:val>
                                            <p:strVal val="#ppt_y"/>
                                          </p:val>
                                        </p:tav>
                                      </p:tavLst>
                                    </p:anim>
                                  </p:childTnLst>
                                </p:cTn>
                              </p:par>
                            </p:childTnLst>
                          </p:cTn>
                        </p:par>
                      </p:childTnLst>
                    </p:cTn>
                  </p:par>
                  <p:par>
                    <p:cTn id="204" fill="hold">
                      <p:stCondLst>
                        <p:cond delay="indefinite"/>
                      </p:stCondLst>
                      <p:childTnLst>
                        <p:par>
                          <p:cTn id="205" fill="hold">
                            <p:stCondLst>
                              <p:cond delay="0"/>
                            </p:stCondLst>
                            <p:childTnLst>
                              <p:par>
                                <p:cTn id="206" presetID="2" presetClass="entr" presetSubtype="8" fill="hold" grpId="0" nodeType="clickEffect">
                                  <p:stCondLst>
                                    <p:cond delay="0"/>
                                  </p:stCondLst>
                                  <p:childTnLst>
                                    <p:set>
                                      <p:cBhvr>
                                        <p:cTn id="207" dur="1" fill="hold">
                                          <p:stCondLst>
                                            <p:cond delay="0"/>
                                          </p:stCondLst>
                                        </p:cTn>
                                        <p:tgtEl>
                                          <p:spTgt spid="14370"/>
                                        </p:tgtEl>
                                        <p:attrNameLst>
                                          <p:attrName>style.visibility</p:attrName>
                                        </p:attrNameLst>
                                      </p:cBhvr>
                                      <p:to>
                                        <p:strVal val="visible"/>
                                      </p:to>
                                    </p:set>
                                    <p:anim calcmode="lin" valueType="num">
                                      <p:cBhvr additive="base">
                                        <p:cTn id="208" dur="500" fill="hold"/>
                                        <p:tgtEl>
                                          <p:spTgt spid="14370"/>
                                        </p:tgtEl>
                                        <p:attrNameLst>
                                          <p:attrName>ppt_x</p:attrName>
                                        </p:attrNameLst>
                                      </p:cBhvr>
                                      <p:tavLst>
                                        <p:tav tm="0">
                                          <p:val>
                                            <p:strVal val="0-#ppt_w/2"/>
                                          </p:val>
                                        </p:tav>
                                        <p:tav tm="100000">
                                          <p:val>
                                            <p:strVal val="#ppt_x"/>
                                          </p:val>
                                        </p:tav>
                                      </p:tavLst>
                                    </p:anim>
                                    <p:anim calcmode="lin" valueType="num">
                                      <p:cBhvr additive="base">
                                        <p:cTn id="209" dur="500" fill="hold"/>
                                        <p:tgtEl>
                                          <p:spTgt spid="14370"/>
                                        </p:tgtEl>
                                        <p:attrNameLst>
                                          <p:attrName>ppt_y</p:attrName>
                                        </p:attrNameLst>
                                      </p:cBhvr>
                                      <p:tavLst>
                                        <p:tav tm="0">
                                          <p:val>
                                            <p:strVal val="#ppt_y"/>
                                          </p:val>
                                        </p:tav>
                                        <p:tav tm="100000">
                                          <p:val>
                                            <p:strVal val="#ppt_y"/>
                                          </p:val>
                                        </p:tav>
                                      </p:tavLst>
                                    </p:anim>
                                  </p:childTnLst>
                                </p:cTn>
                              </p:par>
                            </p:childTnLst>
                          </p:cTn>
                        </p:par>
                      </p:childTnLst>
                    </p:cTn>
                  </p:par>
                  <p:par>
                    <p:cTn id="210" fill="hold">
                      <p:stCondLst>
                        <p:cond delay="indefinite"/>
                      </p:stCondLst>
                      <p:childTnLst>
                        <p:par>
                          <p:cTn id="211" fill="hold">
                            <p:stCondLst>
                              <p:cond delay="0"/>
                            </p:stCondLst>
                            <p:childTnLst>
                              <p:par>
                                <p:cTn id="212" presetID="2" presetClass="entr" presetSubtype="2" fill="hold" grpId="0" nodeType="clickEffect">
                                  <p:stCondLst>
                                    <p:cond delay="0"/>
                                  </p:stCondLst>
                                  <p:childTnLst>
                                    <p:set>
                                      <p:cBhvr>
                                        <p:cTn id="213" dur="1" fill="hold">
                                          <p:stCondLst>
                                            <p:cond delay="0"/>
                                          </p:stCondLst>
                                        </p:cTn>
                                        <p:tgtEl>
                                          <p:spTgt spid="14397"/>
                                        </p:tgtEl>
                                        <p:attrNameLst>
                                          <p:attrName>style.visibility</p:attrName>
                                        </p:attrNameLst>
                                      </p:cBhvr>
                                      <p:to>
                                        <p:strVal val="visible"/>
                                      </p:to>
                                    </p:set>
                                    <p:anim calcmode="lin" valueType="num">
                                      <p:cBhvr additive="base">
                                        <p:cTn id="214" dur="500" fill="hold"/>
                                        <p:tgtEl>
                                          <p:spTgt spid="14397"/>
                                        </p:tgtEl>
                                        <p:attrNameLst>
                                          <p:attrName>ppt_x</p:attrName>
                                        </p:attrNameLst>
                                      </p:cBhvr>
                                      <p:tavLst>
                                        <p:tav tm="0">
                                          <p:val>
                                            <p:strVal val="1+#ppt_w/2"/>
                                          </p:val>
                                        </p:tav>
                                        <p:tav tm="100000">
                                          <p:val>
                                            <p:strVal val="#ppt_x"/>
                                          </p:val>
                                        </p:tav>
                                      </p:tavLst>
                                    </p:anim>
                                    <p:anim calcmode="lin" valueType="num">
                                      <p:cBhvr additive="base">
                                        <p:cTn id="215" dur="500" fill="hold"/>
                                        <p:tgtEl>
                                          <p:spTgt spid="14397"/>
                                        </p:tgtEl>
                                        <p:attrNameLst>
                                          <p:attrName>ppt_y</p:attrName>
                                        </p:attrNameLst>
                                      </p:cBhvr>
                                      <p:tavLst>
                                        <p:tav tm="0">
                                          <p:val>
                                            <p:strVal val="#ppt_y"/>
                                          </p:val>
                                        </p:tav>
                                        <p:tav tm="100000">
                                          <p:val>
                                            <p:strVal val="#ppt_y"/>
                                          </p:val>
                                        </p:tav>
                                      </p:tavLst>
                                    </p:anim>
                                  </p:childTnLst>
                                </p:cTn>
                              </p:par>
                            </p:childTnLst>
                          </p:cTn>
                        </p:par>
                      </p:childTnLst>
                    </p:cTn>
                  </p:par>
                  <p:par>
                    <p:cTn id="216" fill="hold">
                      <p:stCondLst>
                        <p:cond delay="indefinite"/>
                      </p:stCondLst>
                      <p:childTnLst>
                        <p:par>
                          <p:cTn id="217" fill="hold">
                            <p:stCondLst>
                              <p:cond delay="0"/>
                            </p:stCondLst>
                            <p:childTnLst>
                              <p:par>
                                <p:cTn id="218" presetID="2" presetClass="entr" presetSubtype="8" fill="hold" grpId="0" nodeType="clickEffect">
                                  <p:stCondLst>
                                    <p:cond delay="0"/>
                                  </p:stCondLst>
                                  <p:childTnLst>
                                    <p:set>
                                      <p:cBhvr>
                                        <p:cTn id="219" dur="1" fill="hold">
                                          <p:stCondLst>
                                            <p:cond delay="0"/>
                                          </p:stCondLst>
                                        </p:cTn>
                                        <p:tgtEl>
                                          <p:spTgt spid="14394"/>
                                        </p:tgtEl>
                                        <p:attrNameLst>
                                          <p:attrName>style.visibility</p:attrName>
                                        </p:attrNameLst>
                                      </p:cBhvr>
                                      <p:to>
                                        <p:strVal val="visible"/>
                                      </p:to>
                                    </p:set>
                                    <p:anim calcmode="lin" valueType="num">
                                      <p:cBhvr additive="base">
                                        <p:cTn id="220" dur="500" fill="hold"/>
                                        <p:tgtEl>
                                          <p:spTgt spid="14394"/>
                                        </p:tgtEl>
                                        <p:attrNameLst>
                                          <p:attrName>ppt_x</p:attrName>
                                        </p:attrNameLst>
                                      </p:cBhvr>
                                      <p:tavLst>
                                        <p:tav tm="0">
                                          <p:val>
                                            <p:strVal val="0-#ppt_w/2"/>
                                          </p:val>
                                        </p:tav>
                                        <p:tav tm="100000">
                                          <p:val>
                                            <p:strVal val="#ppt_x"/>
                                          </p:val>
                                        </p:tav>
                                      </p:tavLst>
                                    </p:anim>
                                    <p:anim calcmode="lin" valueType="num">
                                      <p:cBhvr additive="base">
                                        <p:cTn id="221" dur="500" fill="hold"/>
                                        <p:tgtEl>
                                          <p:spTgt spid="14394"/>
                                        </p:tgtEl>
                                        <p:attrNameLst>
                                          <p:attrName>ppt_y</p:attrName>
                                        </p:attrNameLst>
                                      </p:cBhvr>
                                      <p:tavLst>
                                        <p:tav tm="0">
                                          <p:val>
                                            <p:strVal val="#ppt_y"/>
                                          </p:val>
                                        </p:tav>
                                        <p:tav tm="100000">
                                          <p:val>
                                            <p:strVal val="#ppt_y"/>
                                          </p:val>
                                        </p:tav>
                                      </p:tavLst>
                                    </p:anim>
                                  </p:childTnLst>
                                </p:cTn>
                              </p:par>
                            </p:childTnLst>
                          </p:cTn>
                        </p:par>
                      </p:childTnLst>
                    </p:cTn>
                  </p:par>
                  <p:par>
                    <p:cTn id="222" fill="hold">
                      <p:stCondLst>
                        <p:cond delay="indefinite"/>
                      </p:stCondLst>
                      <p:childTnLst>
                        <p:par>
                          <p:cTn id="223" fill="hold">
                            <p:stCondLst>
                              <p:cond delay="0"/>
                            </p:stCondLst>
                            <p:childTnLst>
                              <p:par>
                                <p:cTn id="224" presetID="17" presetClass="entr" presetSubtype="10" fill="hold" grpId="0" nodeType="clickEffect">
                                  <p:stCondLst>
                                    <p:cond delay="0"/>
                                  </p:stCondLst>
                                  <p:childTnLst>
                                    <p:set>
                                      <p:cBhvr>
                                        <p:cTn id="225" dur="1" fill="hold">
                                          <p:stCondLst>
                                            <p:cond delay="0"/>
                                          </p:stCondLst>
                                        </p:cTn>
                                        <p:tgtEl>
                                          <p:spTgt spid="14386"/>
                                        </p:tgtEl>
                                        <p:attrNameLst>
                                          <p:attrName>style.visibility</p:attrName>
                                        </p:attrNameLst>
                                      </p:cBhvr>
                                      <p:to>
                                        <p:strVal val="visible"/>
                                      </p:to>
                                    </p:set>
                                    <p:anim calcmode="lin" valueType="num">
                                      <p:cBhvr>
                                        <p:cTn id="226" dur="500" fill="hold"/>
                                        <p:tgtEl>
                                          <p:spTgt spid="14386"/>
                                        </p:tgtEl>
                                        <p:attrNameLst>
                                          <p:attrName>ppt_w</p:attrName>
                                        </p:attrNameLst>
                                      </p:cBhvr>
                                      <p:tavLst>
                                        <p:tav tm="0">
                                          <p:val>
                                            <p:fltVal val="0"/>
                                          </p:val>
                                        </p:tav>
                                        <p:tav tm="100000">
                                          <p:val>
                                            <p:strVal val="#ppt_w"/>
                                          </p:val>
                                        </p:tav>
                                      </p:tavLst>
                                    </p:anim>
                                    <p:anim calcmode="lin" valueType="num">
                                      <p:cBhvr>
                                        <p:cTn id="227" dur="500" fill="hold"/>
                                        <p:tgtEl>
                                          <p:spTgt spid="14386"/>
                                        </p:tgtEl>
                                        <p:attrNameLst>
                                          <p:attrName>ppt_h</p:attrName>
                                        </p:attrNameLst>
                                      </p:cBhvr>
                                      <p:tavLst>
                                        <p:tav tm="0">
                                          <p:val>
                                            <p:strVal val="#ppt_h"/>
                                          </p:val>
                                        </p:tav>
                                        <p:tav tm="100000">
                                          <p:val>
                                            <p:strVal val="#ppt_h"/>
                                          </p:val>
                                        </p:tav>
                                      </p:tavLst>
                                    </p:anim>
                                  </p:childTnLst>
                                </p:cTn>
                              </p:par>
                            </p:childTnLst>
                          </p:cTn>
                        </p:par>
                      </p:childTnLst>
                    </p:cTn>
                  </p:par>
                  <p:par>
                    <p:cTn id="228" fill="hold">
                      <p:stCondLst>
                        <p:cond delay="indefinite"/>
                      </p:stCondLst>
                      <p:childTnLst>
                        <p:par>
                          <p:cTn id="229" fill="hold">
                            <p:stCondLst>
                              <p:cond delay="0"/>
                            </p:stCondLst>
                            <p:childTnLst>
                              <p:par>
                                <p:cTn id="230" presetID="17" presetClass="entr" presetSubtype="10" fill="hold" grpId="0" nodeType="clickEffect">
                                  <p:stCondLst>
                                    <p:cond delay="0"/>
                                  </p:stCondLst>
                                  <p:childTnLst>
                                    <p:set>
                                      <p:cBhvr>
                                        <p:cTn id="231" dur="1" fill="hold">
                                          <p:stCondLst>
                                            <p:cond delay="0"/>
                                          </p:stCondLst>
                                        </p:cTn>
                                        <p:tgtEl>
                                          <p:spTgt spid="14395"/>
                                        </p:tgtEl>
                                        <p:attrNameLst>
                                          <p:attrName>style.visibility</p:attrName>
                                        </p:attrNameLst>
                                      </p:cBhvr>
                                      <p:to>
                                        <p:strVal val="visible"/>
                                      </p:to>
                                    </p:set>
                                    <p:anim calcmode="lin" valueType="num">
                                      <p:cBhvr>
                                        <p:cTn id="232" dur="500" fill="hold"/>
                                        <p:tgtEl>
                                          <p:spTgt spid="14395"/>
                                        </p:tgtEl>
                                        <p:attrNameLst>
                                          <p:attrName>ppt_w</p:attrName>
                                        </p:attrNameLst>
                                      </p:cBhvr>
                                      <p:tavLst>
                                        <p:tav tm="0">
                                          <p:val>
                                            <p:fltVal val="0"/>
                                          </p:val>
                                        </p:tav>
                                        <p:tav tm="100000">
                                          <p:val>
                                            <p:strVal val="#ppt_w"/>
                                          </p:val>
                                        </p:tav>
                                      </p:tavLst>
                                    </p:anim>
                                    <p:anim calcmode="lin" valueType="num">
                                      <p:cBhvr>
                                        <p:cTn id="233" dur="500" fill="hold"/>
                                        <p:tgtEl>
                                          <p:spTgt spid="14395"/>
                                        </p:tgtEl>
                                        <p:attrNameLst>
                                          <p:attrName>ppt_h</p:attrName>
                                        </p:attrNameLst>
                                      </p:cBhvr>
                                      <p:tavLst>
                                        <p:tav tm="0">
                                          <p:val>
                                            <p:strVal val="#ppt_h"/>
                                          </p:val>
                                        </p:tav>
                                        <p:tav tm="100000">
                                          <p:val>
                                            <p:strVal val="#ppt_h"/>
                                          </p:val>
                                        </p:tav>
                                      </p:tavLst>
                                    </p:anim>
                                  </p:childTnLst>
                                </p:cTn>
                              </p:par>
                            </p:childTnLst>
                          </p:cTn>
                        </p:par>
                      </p:childTnLst>
                    </p:cTn>
                  </p:par>
                  <p:par>
                    <p:cTn id="234" fill="hold">
                      <p:stCondLst>
                        <p:cond delay="indefinite"/>
                      </p:stCondLst>
                      <p:childTnLst>
                        <p:par>
                          <p:cTn id="235" fill="hold">
                            <p:stCondLst>
                              <p:cond delay="0"/>
                            </p:stCondLst>
                            <p:childTnLst>
                              <p:par>
                                <p:cTn id="236" presetID="23" presetClass="entr" presetSubtype="16" fill="hold" grpId="0" nodeType="clickEffect">
                                  <p:stCondLst>
                                    <p:cond delay="0"/>
                                  </p:stCondLst>
                                  <p:childTnLst>
                                    <p:set>
                                      <p:cBhvr>
                                        <p:cTn id="237" dur="1" fill="hold">
                                          <p:stCondLst>
                                            <p:cond delay="0"/>
                                          </p:stCondLst>
                                        </p:cTn>
                                        <p:tgtEl>
                                          <p:spTgt spid="14381"/>
                                        </p:tgtEl>
                                        <p:attrNameLst>
                                          <p:attrName>style.visibility</p:attrName>
                                        </p:attrNameLst>
                                      </p:cBhvr>
                                      <p:to>
                                        <p:strVal val="visible"/>
                                      </p:to>
                                    </p:set>
                                    <p:anim calcmode="lin" valueType="num">
                                      <p:cBhvr>
                                        <p:cTn id="238" dur="500" fill="hold"/>
                                        <p:tgtEl>
                                          <p:spTgt spid="14381"/>
                                        </p:tgtEl>
                                        <p:attrNameLst>
                                          <p:attrName>ppt_w</p:attrName>
                                        </p:attrNameLst>
                                      </p:cBhvr>
                                      <p:tavLst>
                                        <p:tav tm="0">
                                          <p:val>
                                            <p:fltVal val="0"/>
                                          </p:val>
                                        </p:tav>
                                        <p:tav tm="100000">
                                          <p:val>
                                            <p:strVal val="#ppt_w"/>
                                          </p:val>
                                        </p:tav>
                                      </p:tavLst>
                                    </p:anim>
                                    <p:anim calcmode="lin" valueType="num">
                                      <p:cBhvr>
                                        <p:cTn id="239" dur="500" fill="hold"/>
                                        <p:tgtEl>
                                          <p:spTgt spid="14381"/>
                                        </p:tgtEl>
                                        <p:attrNameLst>
                                          <p:attrName>ppt_h</p:attrName>
                                        </p:attrNameLst>
                                      </p:cBhvr>
                                      <p:tavLst>
                                        <p:tav tm="0">
                                          <p:val>
                                            <p:fltVal val="0"/>
                                          </p:val>
                                        </p:tav>
                                        <p:tav tm="100000">
                                          <p:val>
                                            <p:strVal val="#ppt_h"/>
                                          </p:val>
                                        </p:tav>
                                      </p:tavLst>
                                    </p:anim>
                                  </p:childTnLst>
                                </p:cTn>
                              </p:par>
                            </p:childTnLst>
                          </p:cTn>
                        </p:par>
                      </p:childTnLst>
                    </p:cTn>
                  </p:par>
                  <p:par>
                    <p:cTn id="240" fill="hold">
                      <p:stCondLst>
                        <p:cond delay="indefinite"/>
                      </p:stCondLst>
                      <p:childTnLst>
                        <p:par>
                          <p:cTn id="241" fill="hold">
                            <p:stCondLst>
                              <p:cond delay="0"/>
                            </p:stCondLst>
                            <p:childTnLst>
                              <p:par>
                                <p:cTn id="242" presetID="17" presetClass="entr" presetSubtype="10" fill="hold" grpId="0" nodeType="clickEffect">
                                  <p:stCondLst>
                                    <p:cond delay="0"/>
                                  </p:stCondLst>
                                  <p:childTnLst>
                                    <p:set>
                                      <p:cBhvr>
                                        <p:cTn id="243" dur="1" fill="hold">
                                          <p:stCondLst>
                                            <p:cond delay="0"/>
                                          </p:stCondLst>
                                        </p:cTn>
                                        <p:tgtEl>
                                          <p:spTgt spid="14385"/>
                                        </p:tgtEl>
                                        <p:attrNameLst>
                                          <p:attrName>style.visibility</p:attrName>
                                        </p:attrNameLst>
                                      </p:cBhvr>
                                      <p:to>
                                        <p:strVal val="visible"/>
                                      </p:to>
                                    </p:set>
                                    <p:anim calcmode="lin" valueType="num">
                                      <p:cBhvr>
                                        <p:cTn id="244" dur="500" fill="hold"/>
                                        <p:tgtEl>
                                          <p:spTgt spid="14385"/>
                                        </p:tgtEl>
                                        <p:attrNameLst>
                                          <p:attrName>ppt_w</p:attrName>
                                        </p:attrNameLst>
                                      </p:cBhvr>
                                      <p:tavLst>
                                        <p:tav tm="0">
                                          <p:val>
                                            <p:fltVal val="0"/>
                                          </p:val>
                                        </p:tav>
                                        <p:tav tm="100000">
                                          <p:val>
                                            <p:strVal val="#ppt_w"/>
                                          </p:val>
                                        </p:tav>
                                      </p:tavLst>
                                    </p:anim>
                                    <p:anim calcmode="lin" valueType="num">
                                      <p:cBhvr>
                                        <p:cTn id="245" dur="500" fill="hold"/>
                                        <p:tgtEl>
                                          <p:spTgt spid="14385"/>
                                        </p:tgtEl>
                                        <p:attrNameLst>
                                          <p:attrName>ppt_h</p:attrName>
                                        </p:attrNameLst>
                                      </p:cBhvr>
                                      <p:tavLst>
                                        <p:tav tm="0">
                                          <p:val>
                                            <p:strVal val="#ppt_h"/>
                                          </p:val>
                                        </p:tav>
                                        <p:tav tm="100000">
                                          <p:val>
                                            <p:strVal val="#ppt_h"/>
                                          </p:val>
                                        </p:tav>
                                      </p:tavLst>
                                    </p:anim>
                                  </p:childTnLst>
                                </p:cTn>
                              </p:par>
                            </p:childTnLst>
                          </p:cTn>
                        </p:par>
                      </p:childTnLst>
                    </p:cTn>
                  </p:par>
                  <p:par>
                    <p:cTn id="246" fill="hold">
                      <p:stCondLst>
                        <p:cond delay="indefinite"/>
                      </p:stCondLst>
                      <p:childTnLst>
                        <p:par>
                          <p:cTn id="247" fill="hold">
                            <p:stCondLst>
                              <p:cond delay="0"/>
                            </p:stCondLst>
                            <p:childTnLst>
                              <p:par>
                                <p:cTn id="248" presetID="2" presetClass="entr" presetSubtype="8" fill="hold" grpId="0" nodeType="clickEffect">
                                  <p:stCondLst>
                                    <p:cond delay="0"/>
                                  </p:stCondLst>
                                  <p:childTnLst>
                                    <p:set>
                                      <p:cBhvr>
                                        <p:cTn id="249" dur="1" fill="hold">
                                          <p:stCondLst>
                                            <p:cond delay="0"/>
                                          </p:stCondLst>
                                        </p:cTn>
                                        <p:tgtEl>
                                          <p:spTgt spid="14387"/>
                                        </p:tgtEl>
                                        <p:attrNameLst>
                                          <p:attrName>style.visibility</p:attrName>
                                        </p:attrNameLst>
                                      </p:cBhvr>
                                      <p:to>
                                        <p:strVal val="visible"/>
                                      </p:to>
                                    </p:set>
                                    <p:anim calcmode="lin" valueType="num">
                                      <p:cBhvr additive="base">
                                        <p:cTn id="250" dur="500" fill="hold"/>
                                        <p:tgtEl>
                                          <p:spTgt spid="14387"/>
                                        </p:tgtEl>
                                        <p:attrNameLst>
                                          <p:attrName>ppt_x</p:attrName>
                                        </p:attrNameLst>
                                      </p:cBhvr>
                                      <p:tavLst>
                                        <p:tav tm="0">
                                          <p:val>
                                            <p:strVal val="0-#ppt_w/2"/>
                                          </p:val>
                                        </p:tav>
                                        <p:tav tm="100000">
                                          <p:val>
                                            <p:strVal val="#ppt_x"/>
                                          </p:val>
                                        </p:tav>
                                      </p:tavLst>
                                    </p:anim>
                                    <p:anim calcmode="lin" valueType="num">
                                      <p:cBhvr additive="base">
                                        <p:cTn id="251" dur="500" fill="hold"/>
                                        <p:tgtEl>
                                          <p:spTgt spid="14387"/>
                                        </p:tgtEl>
                                        <p:attrNameLst>
                                          <p:attrName>ppt_y</p:attrName>
                                        </p:attrNameLst>
                                      </p:cBhvr>
                                      <p:tavLst>
                                        <p:tav tm="0">
                                          <p:val>
                                            <p:strVal val="#ppt_y"/>
                                          </p:val>
                                        </p:tav>
                                        <p:tav tm="100000">
                                          <p:val>
                                            <p:strVal val="#ppt_y"/>
                                          </p:val>
                                        </p:tav>
                                      </p:tavLst>
                                    </p:anim>
                                  </p:childTnLst>
                                </p:cTn>
                              </p:par>
                            </p:childTnLst>
                          </p:cTn>
                        </p:par>
                      </p:childTnLst>
                    </p:cTn>
                  </p:par>
                  <p:par>
                    <p:cTn id="252" fill="hold">
                      <p:stCondLst>
                        <p:cond delay="indefinite"/>
                      </p:stCondLst>
                      <p:childTnLst>
                        <p:par>
                          <p:cTn id="253" fill="hold">
                            <p:stCondLst>
                              <p:cond delay="0"/>
                            </p:stCondLst>
                            <p:childTnLst>
                              <p:par>
                                <p:cTn id="254" presetID="2" presetClass="entr" presetSubtype="8" fill="hold" grpId="0" nodeType="clickEffect">
                                  <p:stCondLst>
                                    <p:cond delay="0"/>
                                  </p:stCondLst>
                                  <p:childTnLst>
                                    <p:set>
                                      <p:cBhvr>
                                        <p:cTn id="255" dur="1" fill="hold">
                                          <p:stCondLst>
                                            <p:cond delay="0"/>
                                          </p:stCondLst>
                                        </p:cTn>
                                        <p:tgtEl>
                                          <p:spTgt spid="14388"/>
                                        </p:tgtEl>
                                        <p:attrNameLst>
                                          <p:attrName>style.visibility</p:attrName>
                                        </p:attrNameLst>
                                      </p:cBhvr>
                                      <p:to>
                                        <p:strVal val="visible"/>
                                      </p:to>
                                    </p:set>
                                    <p:anim calcmode="lin" valueType="num">
                                      <p:cBhvr additive="base">
                                        <p:cTn id="256" dur="500" fill="hold"/>
                                        <p:tgtEl>
                                          <p:spTgt spid="14388"/>
                                        </p:tgtEl>
                                        <p:attrNameLst>
                                          <p:attrName>ppt_x</p:attrName>
                                        </p:attrNameLst>
                                      </p:cBhvr>
                                      <p:tavLst>
                                        <p:tav tm="0">
                                          <p:val>
                                            <p:strVal val="0-#ppt_w/2"/>
                                          </p:val>
                                        </p:tav>
                                        <p:tav tm="100000">
                                          <p:val>
                                            <p:strVal val="#ppt_x"/>
                                          </p:val>
                                        </p:tav>
                                      </p:tavLst>
                                    </p:anim>
                                    <p:anim calcmode="lin" valueType="num">
                                      <p:cBhvr additive="base">
                                        <p:cTn id="257" dur="500" fill="hold"/>
                                        <p:tgtEl>
                                          <p:spTgt spid="14388"/>
                                        </p:tgtEl>
                                        <p:attrNameLst>
                                          <p:attrName>ppt_y</p:attrName>
                                        </p:attrNameLst>
                                      </p:cBhvr>
                                      <p:tavLst>
                                        <p:tav tm="0">
                                          <p:val>
                                            <p:strVal val="#ppt_y"/>
                                          </p:val>
                                        </p:tav>
                                        <p:tav tm="100000">
                                          <p:val>
                                            <p:strVal val="#ppt_y"/>
                                          </p:val>
                                        </p:tav>
                                      </p:tavLst>
                                    </p:anim>
                                  </p:childTnLst>
                                </p:cTn>
                              </p:par>
                            </p:childTnLst>
                          </p:cTn>
                        </p:par>
                      </p:childTnLst>
                    </p:cTn>
                  </p:par>
                  <p:par>
                    <p:cTn id="258" fill="hold">
                      <p:stCondLst>
                        <p:cond delay="indefinite"/>
                      </p:stCondLst>
                      <p:childTnLst>
                        <p:par>
                          <p:cTn id="259" fill="hold">
                            <p:stCondLst>
                              <p:cond delay="0"/>
                            </p:stCondLst>
                            <p:childTnLst>
                              <p:par>
                                <p:cTn id="260" presetID="17" presetClass="entr" presetSubtype="10" fill="hold" grpId="0" nodeType="clickEffect">
                                  <p:stCondLst>
                                    <p:cond delay="0"/>
                                  </p:stCondLst>
                                  <p:childTnLst>
                                    <p:set>
                                      <p:cBhvr>
                                        <p:cTn id="261" dur="1" fill="hold">
                                          <p:stCondLst>
                                            <p:cond delay="0"/>
                                          </p:stCondLst>
                                        </p:cTn>
                                        <p:tgtEl>
                                          <p:spTgt spid="14389"/>
                                        </p:tgtEl>
                                        <p:attrNameLst>
                                          <p:attrName>style.visibility</p:attrName>
                                        </p:attrNameLst>
                                      </p:cBhvr>
                                      <p:to>
                                        <p:strVal val="visible"/>
                                      </p:to>
                                    </p:set>
                                    <p:anim calcmode="lin" valueType="num">
                                      <p:cBhvr>
                                        <p:cTn id="262" dur="500" fill="hold"/>
                                        <p:tgtEl>
                                          <p:spTgt spid="14389"/>
                                        </p:tgtEl>
                                        <p:attrNameLst>
                                          <p:attrName>ppt_w</p:attrName>
                                        </p:attrNameLst>
                                      </p:cBhvr>
                                      <p:tavLst>
                                        <p:tav tm="0">
                                          <p:val>
                                            <p:fltVal val="0"/>
                                          </p:val>
                                        </p:tav>
                                        <p:tav tm="100000">
                                          <p:val>
                                            <p:strVal val="#ppt_w"/>
                                          </p:val>
                                        </p:tav>
                                      </p:tavLst>
                                    </p:anim>
                                    <p:anim calcmode="lin" valueType="num">
                                      <p:cBhvr>
                                        <p:cTn id="263" dur="500" fill="hold"/>
                                        <p:tgtEl>
                                          <p:spTgt spid="14389"/>
                                        </p:tgtEl>
                                        <p:attrNameLst>
                                          <p:attrName>ppt_h</p:attrName>
                                        </p:attrNameLst>
                                      </p:cBhvr>
                                      <p:tavLst>
                                        <p:tav tm="0">
                                          <p:val>
                                            <p:strVal val="#ppt_h"/>
                                          </p:val>
                                        </p:tav>
                                        <p:tav tm="100000">
                                          <p:val>
                                            <p:strVal val="#ppt_h"/>
                                          </p:val>
                                        </p:tav>
                                      </p:tavLst>
                                    </p:anim>
                                  </p:childTnLst>
                                </p:cTn>
                              </p:par>
                            </p:childTnLst>
                          </p:cTn>
                        </p:par>
                      </p:childTnLst>
                    </p:cTn>
                  </p:par>
                  <p:par>
                    <p:cTn id="264" fill="hold">
                      <p:stCondLst>
                        <p:cond delay="indefinite"/>
                      </p:stCondLst>
                      <p:childTnLst>
                        <p:par>
                          <p:cTn id="265" fill="hold">
                            <p:stCondLst>
                              <p:cond delay="0"/>
                            </p:stCondLst>
                            <p:childTnLst>
                              <p:par>
                                <p:cTn id="266" presetID="17" presetClass="entr" presetSubtype="10" fill="hold" grpId="0" nodeType="clickEffect">
                                  <p:stCondLst>
                                    <p:cond delay="0"/>
                                  </p:stCondLst>
                                  <p:childTnLst>
                                    <p:set>
                                      <p:cBhvr>
                                        <p:cTn id="267" dur="1" fill="hold">
                                          <p:stCondLst>
                                            <p:cond delay="0"/>
                                          </p:stCondLst>
                                        </p:cTn>
                                        <p:tgtEl>
                                          <p:spTgt spid="14390"/>
                                        </p:tgtEl>
                                        <p:attrNameLst>
                                          <p:attrName>style.visibility</p:attrName>
                                        </p:attrNameLst>
                                      </p:cBhvr>
                                      <p:to>
                                        <p:strVal val="visible"/>
                                      </p:to>
                                    </p:set>
                                    <p:anim calcmode="lin" valueType="num">
                                      <p:cBhvr>
                                        <p:cTn id="268" dur="500" fill="hold"/>
                                        <p:tgtEl>
                                          <p:spTgt spid="14390"/>
                                        </p:tgtEl>
                                        <p:attrNameLst>
                                          <p:attrName>ppt_w</p:attrName>
                                        </p:attrNameLst>
                                      </p:cBhvr>
                                      <p:tavLst>
                                        <p:tav tm="0">
                                          <p:val>
                                            <p:fltVal val="0"/>
                                          </p:val>
                                        </p:tav>
                                        <p:tav tm="100000">
                                          <p:val>
                                            <p:strVal val="#ppt_w"/>
                                          </p:val>
                                        </p:tav>
                                      </p:tavLst>
                                    </p:anim>
                                    <p:anim calcmode="lin" valueType="num">
                                      <p:cBhvr>
                                        <p:cTn id="269" dur="500" fill="hold"/>
                                        <p:tgtEl>
                                          <p:spTgt spid="14390"/>
                                        </p:tgtEl>
                                        <p:attrNameLst>
                                          <p:attrName>ppt_h</p:attrName>
                                        </p:attrNameLst>
                                      </p:cBhvr>
                                      <p:tavLst>
                                        <p:tav tm="0">
                                          <p:val>
                                            <p:strVal val="#ppt_h"/>
                                          </p:val>
                                        </p:tav>
                                        <p:tav tm="100000">
                                          <p:val>
                                            <p:strVal val="#ppt_h"/>
                                          </p:val>
                                        </p:tav>
                                      </p:tavLst>
                                    </p:anim>
                                  </p:childTnLst>
                                </p:cTn>
                              </p:par>
                            </p:childTnLst>
                          </p:cTn>
                        </p:par>
                      </p:childTnLst>
                    </p:cTn>
                  </p:par>
                  <p:par>
                    <p:cTn id="270" fill="hold">
                      <p:stCondLst>
                        <p:cond delay="indefinite"/>
                      </p:stCondLst>
                      <p:childTnLst>
                        <p:par>
                          <p:cTn id="271" fill="hold">
                            <p:stCondLst>
                              <p:cond delay="0"/>
                            </p:stCondLst>
                            <p:childTnLst>
                              <p:par>
                                <p:cTn id="272" presetID="2" presetClass="entr" presetSubtype="8" fill="hold" grpId="0" nodeType="clickEffect">
                                  <p:stCondLst>
                                    <p:cond delay="0"/>
                                  </p:stCondLst>
                                  <p:childTnLst>
                                    <p:set>
                                      <p:cBhvr>
                                        <p:cTn id="273" dur="1" fill="hold">
                                          <p:stCondLst>
                                            <p:cond delay="0"/>
                                          </p:stCondLst>
                                        </p:cTn>
                                        <p:tgtEl>
                                          <p:spTgt spid="14391"/>
                                        </p:tgtEl>
                                        <p:attrNameLst>
                                          <p:attrName>style.visibility</p:attrName>
                                        </p:attrNameLst>
                                      </p:cBhvr>
                                      <p:to>
                                        <p:strVal val="visible"/>
                                      </p:to>
                                    </p:set>
                                    <p:anim calcmode="lin" valueType="num">
                                      <p:cBhvr additive="base">
                                        <p:cTn id="274" dur="500" fill="hold"/>
                                        <p:tgtEl>
                                          <p:spTgt spid="14391"/>
                                        </p:tgtEl>
                                        <p:attrNameLst>
                                          <p:attrName>ppt_x</p:attrName>
                                        </p:attrNameLst>
                                      </p:cBhvr>
                                      <p:tavLst>
                                        <p:tav tm="0">
                                          <p:val>
                                            <p:strVal val="0-#ppt_w/2"/>
                                          </p:val>
                                        </p:tav>
                                        <p:tav tm="100000">
                                          <p:val>
                                            <p:strVal val="#ppt_x"/>
                                          </p:val>
                                        </p:tav>
                                      </p:tavLst>
                                    </p:anim>
                                    <p:anim calcmode="lin" valueType="num">
                                      <p:cBhvr additive="base">
                                        <p:cTn id="275" dur="500" fill="hold"/>
                                        <p:tgtEl>
                                          <p:spTgt spid="14391"/>
                                        </p:tgtEl>
                                        <p:attrNameLst>
                                          <p:attrName>ppt_y</p:attrName>
                                        </p:attrNameLst>
                                      </p:cBhvr>
                                      <p:tavLst>
                                        <p:tav tm="0">
                                          <p:val>
                                            <p:strVal val="#ppt_y"/>
                                          </p:val>
                                        </p:tav>
                                        <p:tav tm="100000">
                                          <p:val>
                                            <p:strVal val="#ppt_y"/>
                                          </p:val>
                                        </p:tav>
                                      </p:tavLst>
                                    </p:anim>
                                  </p:childTnLst>
                                </p:cTn>
                              </p:par>
                            </p:childTnLst>
                          </p:cTn>
                        </p:par>
                      </p:childTnLst>
                    </p:cTn>
                  </p:par>
                  <p:par>
                    <p:cTn id="276" fill="hold">
                      <p:stCondLst>
                        <p:cond delay="indefinite"/>
                      </p:stCondLst>
                      <p:childTnLst>
                        <p:par>
                          <p:cTn id="277" fill="hold">
                            <p:stCondLst>
                              <p:cond delay="0"/>
                            </p:stCondLst>
                            <p:childTnLst>
                              <p:par>
                                <p:cTn id="278" presetID="2" presetClass="entr" presetSubtype="8" fill="hold" grpId="0" nodeType="clickEffect">
                                  <p:stCondLst>
                                    <p:cond delay="0"/>
                                  </p:stCondLst>
                                  <p:childTnLst>
                                    <p:set>
                                      <p:cBhvr>
                                        <p:cTn id="279" dur="1" fill="hold">
                                          <p:stCondLst>
                                            <p:cond delay="0"/>
                                          </p:stCondLst>
                                        </p:cTn>
                                        <p:tgtEl>
                                          <p:spTgt spid="14396"/>
                                        </p:tgtEl>
                                        <p:attrNameLst>
                                          <p:attrName>style.visibility</p:attrName>
                                        </p:attrNameLst>
                                      </p:cBhvr>
                                      <p:to>
                                        <p:strVal val="visible"/>
                                      </p:to>
                                    </p:set>
                                    <p:anim calcmode="lin" valueType="num">
                                      <p:cBhvr additive="base">
                                        <p:cTn id="280" dur="500" fill="hold"/>
                                        <p:tgtEl>
                                          <p:spTgt spid="14396"/>
                                        </p:tgtEl>
                                        <p:attrNameLst>
                                          <p:attrName>ppt_x</p:attrName>
                                        </p:attrNameLst>
                                      </p:cBhvr>
                                      <p:tavLst>
                                        <p:tav tm="0">
                                          <p:val>
                                            <p:strVal val="0-#ppt_w/2"/>
                                          </p:val>
                                        </p:tav>
                                        <p:tav tm="100000">
                                          <p:val>
                                            <p:strVal val="#ppt_x"/>
                                          </p:val>
                                        </p:tav>
                                      </p:tavLst>
                                    </p:anim>
                                    <p:anim calcmode="lin" valueType="num">
                                      <p:cBhvr additive="base">
                                        <p:cTn id="281" dur="500" fill="hold"/>
                                        <p:tgtEl>
                                          <p:spTgt spid="14396"/>
                                        </p:tgtEl>
                                        <p:attrNameLst>
                                          <p:attrName>ppt_y</p:attrName>
                                        </p:attrNameLst>
                                      </p:cBhvr>
                                      <p:tavLst>
                                        <p:tav tm="0">
                                          <p:val>
                                            <p:strVal val="#ppt_y"/>
                                          </p:val>
                                        </p:tav>
                                        <p:tav tm="100000">
                                          <p:val>
                                            <p:strVal val="#ppt_y"/>
                                          </p:val>
                                        </p:tav>
                                      </p:tavLst>
                                    </p:anim>
                                  </p:childTnLst>
                                </p:cTn>
                              </p:par>
                            </p:childTnLst>
                          </p:cTn>
                        </p:par>
                      </p:childTnLst>
                    </p:cTn>
                  </p:par>
                  <p:par>
                    <p:cTn id="282" fill="hold">
                      <p:stCondLst>
                        <p:cond delay="indefinite"/>
                      </p:stCondLst>
                      <p:childTnLst>
                        <p:par>
                          <p:cTn id="283" fill="hold">
                            <p:stCondLst>
                              <p:cond delay="0"/>
                            </p:stCondLst>
                            <p:childTnLst>
                              <p:par>
                                <p:cTn id="284" presetID="17" presetClass="entr" presetSubtype="10" fill="hold" grpId="0" nodeType="clickEffect">
                                  <p:stCondLst>
                                    <p:cond delay="0"/>
                                  </p:stCondLst>
                                  <p:childTnLst>
                                    <p:set>
                                      <p:cBhvr>
                                        <p:cTn id="285" dur="1" fill="hold">
                                          <p:stCondLst>
                                            <p:cond delay="0"/>
                                          </p:stCondLst>
                                        </p:cTn>
                                        <p:tgtEl>
                                          <p:spTgt spid="14355"/>
                                        </p:tgtEl>
                                        <p:attrNameLst>
                                          <p:attrName>style.visibility</p:attrName>
                                        </p:attrNameLst>
                                      </p:cBhvr>
                                      <p:to>
                                        <p:strVal val="visible"/>
                                      </p:to>
                                    </p:set>
                                    <p:anim calcmode="lin" valueType="num">
                                      <p:cBhvr>
                                        <p:cTn id="286" dur="500" fill="hold"/>
                                        <p:tgtEl>
                                          <p:spTgt spid="14355"/>
                                        </p:tgtEl>
                                        <p:attrNameLst>
                                          <p:attrName>ppt_w</p:attrName>
                                        </p:attrNameLst>
                                      </p:cBhvr>
                                      <p:tavLst>
                                        <p:tav tm="0">
                                          <p:val>
                                            <p:fltVal val="0"/>
                                          </p:val>
                                        </p:tav>
                                        <p:tav tm="100000">
                                          <p:val>
                                            <p:strVal val="#ppt_w"/>
                                          </p:val>
                                        </p:tav>
                                      </p:tavLst>
                                    </p:anim>
                                    <p:anim calcmode="lin" valueType="num">
                                      <p:cBhvr>
                                        <p:cTn id="287" dur="500" fill="hold"/>
                                        <p:tgtEl>
                                          <p:spTgt spid="14355"/>
                                        </p:tgtEl>
                                        <p:attrNameLst>
                                          <p:attrName>ppt_h</p:attrName>
                                        </p:attrNameLst>
                                      </p:cBhvr>
                                      <p:tavLst>
                                        <p:tav tm="0">
                                          <p:val>
                                            <p:strVal val="#ppt_h"/>
                                          </p:val>
                                        </p:tav>
                                        <p:tav tm="100000">
                                          <p:val>
                                            <p:strVal val="#ppt_h"/>
                                          </p:val>
                                        </p:tav>
                                      </p:tavLst>
                                    </p:anim>
                                  </p:childTnLst>
                                </p:cTn>
                              </p:par>
                            </p:childTnLst>
                          </p:cTn>
                        </p:par>
                      </p:childTnLst>
                    </p:cTn>
                  </p:par>
                  <p:par>
                    <p:cTn id="288" fill="hold">
                      <p:stCondLst>
                        <p:cond delay="indefinite"/>
                      </p:stCondLst>
                      <p:childTnLst>
                        <p:par>
                          <p:cTn id="289" fill="hold">
                            <p:stCondLst>
                              <p:cond delay="0"/>
                            </p:stCondLst>
                            <p:childTnLst>
                              <p:par>
                                <p:cTn id="290" presetID="17" presetClass="entr" presetSubtype="10" fill="hold" grpId="0" nodeType="clickEffect">
                                  <p:stCondLst>
                                    <p:cond delay="0"/>
                                  </p:stCondLst>
                                  <p:childTnLst>
                                    <p:set>
                                      <p:cBhvr>
                                        <p:cTn id="291" dur="1" fill="hold">
                                          <p:stCondLst>
                                            <p:cond delay="0"/>
                                          </p:stCondLst>
                                        </p:cTn>
                                        <p:tgtEl>
                                          <p:spTgt spid="14356"/>
                                        </p:tgtEl>
                                        <p:attrNameLst>
                                          <p:attrName>style.visibility</p:attrName>
                                        </p:attrNameLst>
                                      </p:cBhvr>
                                      <p:to>
                                        <p:strVal val="visible"/>
                                      </p:to>
                                    </p:set>
                                    <p:anim calcmode="lin" valueType="num">
                                      <p:cBhvr>
                                        <p:cTn id="292" dur="500" fill="hold"/>
                                        <p:tgtEl>
                                          <p:spTgt spid="14356"/>
                                        </p:tgtEl>
                                        <p:attrNameLst>
                                          <p:attrName>ppt_w</p:attrName>
                                        </p:attrNameLst>
                                      </p:cBhvr>
                                      <p:tavLst>
                                        <p:tav tm="0">
                                          <p:val>
                                            <p:fltVal val="0"/>
                                          </p:val>
                                        </p:tav>
                                        <p:tav tm="100000">
                                          <p:val>
                                            <p:strVal val="#ppt_w"/>
                                          </p:val>
                                        </p:tav>
                                      </p:tavLst>
                                    </p:anim>
                                    <p:anim calcmode="lin" valueType="num">
                                      <p:cBhvr>
                                        <p:cTn id="293" dur="500" fill="hold"/>
                                        <p:tgtEl>
                                          <p:spTgt spid="14356"/>
                                        </p:tgtEl>
                                        <p:attrNameLst>
                                          <p:attrName>ppt_h</p:attrName>
                                        </p:attrNameLst>
                                      </p:cBhvr>
                                      <p:tavLst>
                                        <p:tav tm="0">
                                          <p:val>
                                            <p:strVal val="#ppt_h"/>
                                          </p:val>
                                        </p:tav>
                                        <p:tav tm="100000">
                                          <p:val>
                                            <p:strVal val="#ppt_h"/>
                                          </p:val>
                                        </p:tav>
                                      </p:tavLst>
                                    </p:anim>
                                  </p:childTnLst>
                                </p:cTn>
                              </p:par>
                            </p:childTnLst>
                          </p:cTn>
                        </p:par>
                      </p:childTnLst>
                    </p:cTn>
                  </p:par>
                  <p:par>
                    <p:cTn id="294" fill="hold">
                      <p:stCondLst>
                        <p:cond delay="indefinite"/>
                      </p:stCondLst>
                      <p:childTnLst>
                        <p:par>
                          <p:cTn id="295" fill="hold">
                            <p:stCondLst>
                              <p:cond delay="0"/>
                            </p:stCondLst>
                            <p:childTnLst>
                              <p:par>
                                <p:cTn id="296" presetID="17" presetClass="entr" presetSubtype="10" fill="hold" grpId="0" nodeType="clickEffect">
                                  <p:stCondLst>
                                    <p:cond delay="0"/>
                                  </p:stCondLst>
                                  <p:childTnLst>
                                    <p:set>
                                      <p:cBhvr>
                                        <p:cTn id="297" dur="1" fill="hold">
                                          <p:stCondLst>
                                            <p:cond delay="0"/>
                                          </p:stCondLst>
                                        </p:cTn>
                                        <p:tgtEl>
                                          <p:spTgt spid="14357"/>
                                        </p:tgtEl>
                                        <p:attrNameLst>
                                          <p:attrName>style.visibility</p:attrName>
                                        </p:attrNameLst>
                                      </p:cBhvr>
                                      <p:to>
                                        <p:strVal val="visible"/>
                                      </p:to>
                                    </p:set>
                                    <p:anim calcmode="lin" valueType="num">
                                      <p:cBhvr>
                                        <p:cTn id="298" dur="500" fill="hold"/>
                                        <p:tgtEl>
                                          <p:spTgt spid="14357"/>
                                        </p:tgtEl>
                                        <p:attrNameLst>
                                          <p:attrName>ppt_w</p:attrName>
                                        </p:attrNameLst>
                                      </p:cBhvr>
                                      <p:tavLst>
                                        <p:tav tm="0">
                                          <p:val>
                                            <p:fltVal val="0"/>
                                          </p:val>
                                        </p:tav>
                                        <p:tav tm="100000">
                                          <p:val>
                                            <p:strVal val="#ppt_w"/>
                                          </p:val>
                                        </p:tav>
                                      </p:tavLst>
                                    </p:anim>
                                    <p:anim calcmode="lin" valueType="num">
                                      <p:cBhvr>
                                        <p:cTn id="299" dur="500" fill="hold"/>
                                        <p:tgtEl>
                                          <p:spTgt spid="14357"/>
                                        </p:tgtEl>
                                        <p:attrNameLst>
                                          <p:attrName>ppt_h</p:attrName>
                                        </p:attrNameLst>
                                      </p:cBhvr>
                                      <p:tavLst>
                                        <p:tav tm="0">
                                          <p:val>
                                            <p:strVal val="#ppt_h"/>
                                          </p:val>
                                        </p:tav>
                                        <p:tav tm="100000">
                                          <p:val>
                                            <p:strVal val="#ppt_h"/>
                                          </p:val>
                                        </p:tav>
                                      </p:tavLst>
                                    </p:anim>
                                  </p:childTnLst>
                                </p:cTn>
                              </p:par>
                            </p:childTnLst>
                          </p:cTn>
                        </p:par>
                      </p:childTnLst>
                    </p:cTn>
                  </p:par>
                  <p:par>
                    <p:cTn id="300" fill="hold">
                      <p:stCondLst>
                        <p:cond delay="indefinite"/>
                      </p:stCondLst>
                      <p:childTnLst>
                        <p:par>
                          <p:cTn id="301" fill="hold">
                            <p:stCondLst>
                              <p:cond delay="0"/>
                            </p:stCondLst>
                            <p:childTnLst>
                              <p:par>
                                <p:cTn id="302" presetID="23" presetClass="entr" presetSubtype="16" fill="hold" grpId="0" nodeType="clickEffect">
                                  <p:stCondLst>
                                    <p:cond delay="0"/>
                                  </p:stCondLst>
                                  <p:childTnLst>
                                    <p:set>
                                      <p:cBhvr>
                                        <p:cTn id="303" dur="1" fill="hold">
                                          <p:stCondLst>
                                            <p:cond delay="0"/>
                                          </p:stCondLst>
                                        </p:cTn>
                                        <p:tgtEl>
                                          <p:spTgt spid="14382"/>
                                        </p:tgtEl>
                                        <p:attrNameLst>
                                          <p:attrName>style.visibility</p:attrName>
                                        </p:attrNameLst>
                                      </p:cBhvr>
                                      <p:to>
                                        <p:strVal val="visible"/>
                                      </p:to>
                                    </p:set>
                                    <p:anim calcmode="lin" valueType="num">
                                      <p:cBhvr>
                                        <p:cTn id="304" dur="500" fill="hold"/>
                                        <p:tgtEl>
                                          <p:spTgt spid="14382"/>
                                        </p:tgtEl>
                                        <p:attrNameLst>
                                          <p:attrName>ppt_w</p:attrName>
                                        </p:attrNameLst>
                                      </p:cBhvr>
                                      <p:tavLst>
                                        <p:tav tm="0">
                                          <p:val>
                                            <p:fltVal val="0"/>
                                          </p:val>
                                        </p:tav>
                                        <p:tav tm="100000">
                                          <p:val>
                                            <p:strVal val="#ppt_w"/>
                                          </p:val>
                                        </p:tav>
                                      </p:tavLst>
                                    </p:anim>
                                    <p:anim calcmode="lin" valueType="num">
                                      <p:cBhvr>
                                        <p:cTn id="305" dur="500" fill="hold"/>
                                        <p:tgtEl>
                                          <p:spTgt spid="14382"/>
                                        </p:tgtEl>
                                        <p:attrNameLst>
                                          <p:attrName>ppt_h</p:attrName>
                                        </p:attrNameLst>
                                      </p:cBhvr>
                                      <p:tavLst>
                                        <p:tav tm="0">
                                          <p:val>
                                            <p:fltVal val="0"/>
                                          </p:val>
                                        </p:tav>
                                        <p:tav tm="100000">
                                          <p:val>
                                            <p:strVal val="#ppt_h"/>
                                          </p:val>
                                        </p:tav>
                                      </p:tavLst>
                                    </p:anim>
                                  </p:childTnLst>
                                </p:cTn>
                              </p:par>
                            </p:childTnLst>
                          </p:cTn>
                        </p:par>
                      </p:childTnLst>
                    </p:cTn>
                  </p:par>
                  <p:par>
                    <p:cTn id="306" fill="hold">
                      <p:stCondLst>
                        <p:cond delay="indefinite"/>
                      </p:stCondLst>
                      <p:childTnLst>
                        <p:par>
                          <p:cTn id="307" fill="hold">
                            <p:stCondLst>
                              <p:cond delay="0"/>
                            </p:stCondLst>
                            <p:childTnLst>
                              <p:par>
                                <p:cTn id="308" presetID="23" presetClass="entr" presetSubtype="16" fill="hold" grpId="0" nodeType="clickEffect">
                                  <p:stCondLst>
                                    <p:cond delay="0"/>
                                  </p:stCondLst>
                                  <p:childTnLst>
                                    <p:set>
                                      <p:cBhvr>
                                        <p:cTn id="309" dur="1" fill="hold">
                                          <p:stCondLst>
                                            <p:cond delay="0"/>
                                          </p:stCondLst>
                                        </p:cTn>
                                        <p:tgtEl>
                                          <p:spTgt spid="14383"/>
                                        </p:tgtEl>
                                        <p:attrNameLst>
                                          <p:attrName>style.visibility</p:attrName>
                                        </p:attrNameLst>
                                      </p:cBhvr>
                                      <p:to>
                                        <p:strVal val="visible"/>
                                      </p:to>
                                    </p:set>
                                    <p:anim calcmode="lin" valueType="num">
                                      <p:cBhvr>
                                        <p:cTn id="310" dur="500" fill="hold"/>
                                        <p:tgtEl>
                                          <p:spTgt spid="14383"/>
                                        </p:tgtEl>
                                        <p:attrNameLst>
                                          <p:attrName>ppt_w</p:attrName>
                                        </p:attrNameLst>
                                      </p:cBhvr>
                                      <p:tavLst>
                                        <p:tav tm="0">
                                          <p:val>
                                            <p:fltVal val="0"/>
                                          </p:val>
                                        </p:tav>
                                        <p:tav tm="100000">
                                          <p:val>
                                            <p:strVal val="#ppt_w"/>
                                          </p:val>
                                        </p:tav>
                                      </p:tavLst>
                                    </p:anim>
                                    <p:anim calcmode="lin" valueType="num">
                                      <p:cBhvr>
                                        <p:cTn id="311" dur="500" fill="hold"/>
                                        <p:tgtEl>
                                          <p:spTgt spid="14383"/>
                                        </p:tgtEl>
                                        <p:attrNameLst>
                                          <p:attrName>ppt_h</p:attrName>
                                        </p:attrNameLst>
                                      </p:cBhvr>
                                      <p:tavLst>
                                        <p:tav tm="0">
                                          <p:val>
                                            <p:fltVal val="0"/>
                                          </p:val>
                                        </p:tav>
                                        <p:tav tm="100000">
                                          <p:val>
                                            <p:strVal val="#ppt_h"/>
                                          </p:val>
                                        </p:tav>
                                      </p:tavLst>
                                    </p:anim>
                                  </p:childTnLst>
                                </p:cTn>
                              </p:par>
                            </p:childTnLst>
                          </p:cTn>
                        </p:par>
                      </p:childTnLst>
                    </p:cTn>
                  </p:par>
                  <p:par>
                    <p:cTn id="312" fill="hold">
                      <p:stCondLst>
                        <p:cond delay="indefinite"/>
                      </p:stCondLst>
                      <p:childTnLst>
                        <p:par>
                          <p:cTn id="313" fill="hold">
                            <p:stCondLst>
                              <p:cond delay="0"/>
                            </p:stCondLst>
                            <p:childTnLst>
                              <p:par>
                                <p:cTn id="314" presetID="2" presetClass="entr" presetSubtype="8" fill="hold" grpId="0" nodeType="clickEffect">
                                  <p:stCondLst>
                                    <p:cond delay="0"/>
                                  </p:stCondLst>
                                  <p:childTnLst>
                                    <p:set>
                                      <p:cBhvr>
                                        <p:cTn id="315" dur="1" fill="hold">
                                          <p:stCondLst>
                                            <p:cond delay="0"/>
                                          </p:stCondLst>
                                        </p:cTn>
                                        <p:tgtEl>
                                          <p:spTgt spid="14358"/>
                                        </p:tgtEl>
                                        <p:attrNameLst>
                                          <p:attrName>style.visibility</p:attrName>
                                        </p:attrNameLst>
                                      </p:cBhvr>
                                      <p:to>
                                        <p:strVal val="visible"/>
                                      </p:to>
                                    </p:set>
                                    <p:anim calcmode="lin" valueType="num">
                                      <p:cBhvr additive="base">
                                        <p:cTn id="316" dur="500" fill="hold"/>
                                        <p:tgtEl>
                                          <p:spTgt spid="14358"/>
                                        </p:tgtEl>
                                        <p:attrNameLst>
                                          <p:attrName>ppt_x</p:attrName>
                                        </p:attrNameLst>
                                      </p:cBhvr>
                                      <p:tavLst>
                                        <p:tav tm="0">
                                          <p:val>
                                            <p:strVal val="0-#ppt_w/2"/>
                                          </p:val>
                                        </p:tav>
                                        <p:tav tm="100000">
                                          <p:val>
                                            <p:strVal val="#ppt_x"/>
                                          </p:val>
                                        </p:tav>
                                      </p:tavLst>
                                    </p:anim>
                                    <p:anim calcmode="lin" valueType="num">
                                      <p:cBhvr additive="base">
                                        <p:cTn id="317" dur="500" fill="hold"/>
                                        <p:tgtEl>
                                          <p:spTgt spid="14358"/>
                                        </p:tgtEl>
                                        <p:attrNameLst>
                                          <p:attrName>ppt_y</p:attrName>
                                        </p:attrNameLst>
                                      </p:cBhvr>
                                      <p:tavLst>
                                        <p:tav tm="0">
                                          <p:val>
                                            <p:strVal val="#ppt_y"/>
                                          </p:val>
                                        </p:tav>
                                        <p:tav tm="100000">
                                          <p:val>
                                            <p:strVal val="#ppt_y"/>
                                          </p:val>
                                        </p:tav>
                                      </p:tavLst>
                                    </p:anim>
                                  </p:childTnLst>
                                </p:cTn>
                              </p:par>
                            </p:childTnLst>
                          </p:cTn>
                        </p:par>
                      </p:childTnLst>
                    </p:cTn>
                  </p:par>
                  <p:par>
                    <p:cTn id="318" fill="hold">
                      <p:stCondLst>
                        <p:cond delay="indefinite"/>
                      </p:stCondLst>
                      <p:childTnLst>
                        <p:par>
                          <p:cTn id="319" fill="hold">
                            <p:stCondLst>
                              <p:cond delay="0"/>
                            </p:stCondLst>
                            <p:childTnLst>
                              <p:par>
                                <p:cTn id="320" presetID="17" presetClass="entr" presetSubtype="1" fill="hold" grpId="0" nodeType="clickEffect">
                                  <p:stCondLst>
                                    <p:cond delay="0"/>
                                  </p:stCondLst>
                                  <p:childTnLst>
                                    <p:set>
                                      <p:cBhvr>
                                        <p:cTn id="321" dur="1" fill="hold">
                                          <p:stCondLst>
                                            <p:cond delay="0"/>
                                          </p:stCondLst>
                                        </p:cTn>
                                        <p:tgtEl>
                                          <p:spTgt spid="14359"/>
                                        </p:tgtEl>
                                        <p:attrNameLst>
                                          <p:attrName>style.visibility</p:attrName>
                                        </p:attrNameLst>
                                      </p:cBhvr>
                                      <p:to>
                                        <p:strVal val="visible"/>
                                      </p:to>
                                    </p:set>
                                    <p:anim calcmode="lin" valueType="num">
                                      <p:cBhvr>
                                        <p:cTn id="322" dur="500" fill="hold"/>
                                        <p:tgtEl>
                                          <p:spTgt spid="14359"/>
                                        </p:tgtEl>
                                        <p:attrNameLst>
                                          <p:attrName>ppt_x</p:attrName>
                                        </p:attrNameLst>
                                      </p:cBhvr>
                                      <p:tavLst>
                                        <p:tav tm="0">
                                          <p:val>
                                            <p:strVal val="#ppt_x"/>
                                          </p:val>
                                        </p:tav>
                                        <p:tav tm="100000">
                                          <p:val>
                                            <p:strVal val="#ppt_x"/>
                                          </p:val>
                                        </p:tav>
                                      </p:tavLst>
                                    </p:anim>
                                    <p:anim calcmode="lin" valueType="num">
                                      <p:cBhvr>
                                        <p:cTn id="323" dur="500" fill="hold"/>
                                        <p:tgtEl>
                                          <p:spTgt spid="14359"/>
                                        </p:tgtEl>
                                        <p:attrNameLst>
                                          <p:attrName>ppt_y</p:attrName>
                                        </p:attrNameLst>
                                      </p:cBhvr>
                                      <p:tavLst>
                                        <p:tav tm="0">
                                          <p:val>
                                            <p:strVal val="#ppt_y-#ppt_h/2"/>
                                          </p:val>
                                        </p:tav>
                                        <p:tav tm="100000">
                                          <p:val>
                                            <p:strVal val="#ppt_y"/>
                                          </p:val>
                                        </p:tav>
                                      </p:tavLst>
                                    </p:anim>
                                    <p:anim calcmode="lin" valueType="num">
                                      <p:cBhvr>
                                        <p:cTn id="324" dur="500" fill="hold"/>
                                        <p:tgtEl>
                                          <p:spTgt spid="14359"/>
                                        </p:tgtEl>
                                        <p:attrNameLst>
                                          <p:attrName>ppt_w</p:attrName>
                                        </p:attrNameLst>
                                      </p:cBhvr>
                                      <p:tavLst>
                                        <p:tav tm="0">
                                          <p:val>
                                            <p:strVal val="#ppt_w"/>
                                          </p:val>
                                        </p:tav>
                                        <p:tav tm="100000">
                                          <p:val>
                                            <p:strVal val="#ppt_w"/>
                                          </p:val>
                                        </p:tav>
                                      </p:tavLst>
                                    </p:anim>
                                    <p:anim calcmode="lin" valueType="num">
                                      <p:cBhvr>
                                        <p:cTn id="325" dur="500" fill="hold"/>
                                        <p:tgtEl>
                                          <p:spTgt spid="14359"/>
                                        </p:tgtEl>
                                        <p:attrNameLst>
                                          <p:attrName>ppt_h</p:attrName>
                                        </p:attrNameLst>
                                      </p:cBhvr>
                                      <p:tavLst>
                                        <p:tav tm="0">
                                          <p:val>
                                            <p:fltVal val="0"/>
                                          </p:val>
                                        </p:tav>
                                        <p:tav tm="100000">
                                          <p:val>
                                            <p:strVal val="#ppt_h"/>
                                          </p:val>
                                        </p:tav>
                                      </p:tavLst>
                                    </p:anim>
                                  </p:childTnLst>
                                </p:cTn>
                              </p:par>
                            </p:childTnLst>
                          </p:cTn>
                        </p:par>
                      </p:childTnLst>
                    </p:cTn>
                  </p:par>
                  <p:par>
                    <p:cTn id="326" fill="hold">
                      <p:stCondLst>
                        <p:cond delay="indefinite"/>
                      </p:stCondLst>
                      <p:childTnLst>
                        <p:par>
                          <p:cTn id="327" fill="hold">
                            <p:stCondLst>
                              <p:cond delay="0"/>
                            </p:stCondLst>
                            <p:childTnLst>
                              <p:par>
                                <p:cTn id="328" presetID="17" presetClass="entr" presetSubtype="10" fill="hold" grpId="0" nodeType="clickEffect">
                                  <p:stCondLst>
                                    <p:cond delay="0"/>
                                  </p:stCondLst>
                                  <p:childTnLst>
                                    <p:set>
                                      <p:cBhvr>
                                        <p:cTn id="329" dur="1" fill="hold">
                                          <p:stCondLst>
                                            <p:cond delay="0"/>
                                          </p:stCondLst>
                                        </p:cTn>
                                        <p:tgtEl>
                                          <p:spTgt spid="14360"/>
                                        </p:tgtEl>
                                        <p:attrNameLst>
                                          <p:attrName>style.visibility</p:attrName>
                                        </p:attrNameLst>
                                      </p:cBhvr>
                                      <p:to>
                                        <p:strVal val="visible"/>
                                      </p:to>
                                    </p:set>
                                    <p:anim calcmode="lin" valueType="num">
                                      <p:cBhvr>
                                        <p:cTn id="330" dur="500" fill="hold"/>
                                        <p:tgtEl>
                                          <p:spTgt spid="14360"/>
                                        </p:tgtEl>
                                        <p:attrNameLst>
                                          <p:attrName>ppt_w</p:attrName>
                                        </p:attrNameLst>
                                      </p:cBhvr>
                                      <p:tavLst>
                                        <p:tav tm="0">
                                          <p:val>
                                            <p:fltVal val="0"/>
                                          </p:val>
                                        </p:tav>
                                        <p:tav tm="100000">
                                          <p:val>
                                            <p:strVal val="#ppt_w"/>
                                          </p:val>
                                        </p:tav>
                                      </p:tavLst>
                                    </p:anim>
                                    <p:anim calcmode="lin" valueType="num">
                                      <p:cBhvr>
                                        <p:cTn id="331" dur="500" fill="hold"/>
                                        <p:tgtEl>
                                          <p:spTgt spid="14360"/>
                                        </p:tgtEl>
                                        <p:attrNameLst>
                                          <p:attrName>ppt_h</p:attrName>
                                        </p:attrNameLst>
                                      </p:cBhvr>
                                      <p:tavLst>
                                        <p:tav tm="0">
                                          <p:val>
                                            <p:strVal val="#ppt_h"/>
                                          </p:val>
                                        </p:tav>
                                        <p:tav tm="100000">
                                          <p:val>
                                            <p:strVal val="#ppt_h"/>
                                          </p:val>
                                        </p:tav>
                                      </p:tavLst>
                                    </p:anim>
                                  </p:childTnLst>
                                </p:cTn>
                              </p:par>
                            </p:childTnLst>
                          </p:cTn>
                        </p:par>
                      </p:childTnLst>
                    </p:cTn>
                  </p:par>
                  <p:par>
                    <p:cTn id="332" fill="hold">
                      <p:stCondLst>
                        <p:cond delay="indefinite"/>
                      </p:stCondLst>
                      <p:childTnLst>
                        <p:par>
                          <p:cTn id="333" fill="hold">
                            <p:stCondLst>
                              <p:cond delay="0"/>
                            </p:stCondLst>
                            <p:childTnLst>
                              <p:par>
                                <p:cTn id="334" presetID="2" presetClass="entr" presetSubtype="8" fill="hold" grpId="0" nodeType="clickEffect">
                                  <p:stCondLst>
                                    <p:cond delay="0"/>
                                  </p:stCondLst>
                                  <p:childTnLst>
                                    <p:set>
                                      <p:cBhvr>
                                        <p:cTn id="335" dur="1" fill="hold">
                                          <p:stCondLst>
                                            <p:cond delay="0"/>
                                          </p:stCondLst>
                                        </p:cTn>
                                        <p:tgtEl>
                                          <p:spTgt spid="14371"/>
                                        </p:tgtEl>
                                        <p:attrNameLst>
                                          <p:attrName>style.visibility</p:attrName>
                                        </p:attrNameLst>
                                      </p:cBhvr>
                                      <p:to>
                                        <p:strVal val="visible"/>
                                      </p:to>
                                    </p:set>
                                    <p:anim calcmode="lin" valueType="num">
                                      <p:cBhvr additive="base">
                                        <p:cTn id="336" dur="500" fill="hold"/>
                                        <p:tgtEl>
                                          <p:spTgt spid="14371"/>
                                        </p:tgtEl>
                                        <p:attrNameLst>
                                          <p:attrName>ppt_x</p:attrName>
                                        </p:attrNameLst>
                                      </p:cBhvr>
                                      <p:tavLst>
                                        <p:tav tm="0">
                                          <p:val>
                                            <p:strVal val="0-#ppt_w/2"/>
                                          </p:val>
                                        </p:tav>
                                        <p:tav tm="100000">
                                          <p:val>
                                            <p:strVal val="#ppt_x"/>
                                          </p:val>
                                        </p:tav>
                                      </p:tavLst>
                                    </p:anim>
                                    <p:anim calcmode="lin" valueType="num">
                                      <p:cBhvr additive="base">
                                        <p:cTn id="337" dur="500" fill="hold"/>
                                        <p:tgtEl>
                                          <p:spTgt spid="14371"/>
                                        </p:tgtEl>
                                        <p:attrNameLst>
                                          <p:attrName>ppt_y</p:attrName>
                                        </p:attrNameLst>
                                      </p:cBhvr>
                                      <p:tavLst>
                                        <p:tav tm="0">
                                          <p:val>
                                            <p:strVal val="#ppt_y"/>
                                          </p:val>
                                        </p:tav>
                                        <p:tav tm="100000">
                                          <p:val>
                                            <p:strVal val="#ppt_y"/>
                                          </p:val>
                                        </p:tav>
                                      </p:tavLst>
                                    </p:anim>
                                  </p:childTnLst>
                                </p:cTn>
                              </p:par>
                            </p:childTnLst>
                          </p:cTn>
                        </p:par>
                      </p:childTnLst>
                    </p:cTn>
                  </p:par>
                  <p:par>
                    <p:cTn id="338" fill="hold">
                      <p:stCondLst>
                        <p:cond delay="indefinite"/>
                      </p:stCondLst>
                      <p:childTnLst>
                        <p:par>
                          <p:cTn id="339" fill="hold">
                            <p:stCondLst>
                              <p:cond delay="0"/>
                            </p:stCondLst>
                            <p:childTnLst>
                              <p:par>
                                <p:cTn id="340" presetID="23" presetClass="entr" presetSubtype="16" fill="hold" grpId="0" nodeType="clickEffect">
                                  <p:stCondLst>
                                    <p:cond delay="0"/>
                                  </p:stCondLst>
                                  <p:childTnLst>
                                    <p:set>
                                      <p:cBhvr>
                                        <p:cTn id="341" dur="1" fill="hold">
                                          <p:stCondLst>
                                            <p:cond delay="0"/>
                                          </p:stCondLst>
                                        </p:cTn>
                                        <p:tgtEl>
                                          <p:spTgt spid="14379"/>
                                        </p:tgtEl>
                                        <p:attrNameLst>
                                          <p:attrName>style.visibility</p:attrName>
                                        </p:attrNameLst>
                                      </p:cBhvr>
                                      <p:to>
                                        <p:strVal val="visible"/>
                                      </p:to>
                                    </p:set>
                                    <p:anim calcmode="lin" valueType="num">
                                      <p:cBhvr>
                                        <p:cTn id="342" dur="500" fill="hold"/>
                                        <p:tgtEl>
                                          <p:spTgt spid="14379"/>
                                        </p:tgtEl>
                                        <p:attrNameLst>
                                          <p:attrName>ppt_w</p:attrName>
                                        </p:attrNameLst>
                                      </p:cBhvr>
                                      <p:tavLst>
                                        <p:tav tm="0">
                                          <p:val>
                                            <p:fltVal val="0"/>
                                          </p:val>
                                        </p:tav>
                                        <p:tav tm="100000">
                                          <p:val>
                                            <p:strVal val="#ppt_w"/>
                                          </p:val>
                                        </p:tav>
                                      </p:tavLst>
                                    </p:anim>
                                    <p:anim calcmode="lin" valueType="num">
                                      <p:cBhvr>
                                        <p:cTn id="343" dur="500" fill="hold"/>
                                        <p:tgtEl>
                                          <p:spTgt spid="14379"/>
                                        </p:tgtEl>
                                        <p:attrNameLst>
                                          <p:attrName>ppt_h</p:attrName>
                                        </p:attrNameLst>
                                      </p:cBhvr>
                                      <p:tavLst>
                                        <p:tav tm="0">
                                          <p:val>
                                            <p:fltVal val="0"/>
                                          </p:val>
                                        </p:tav>
                                        <p:tav tm="100000">
                                          <p:val>
                                            <p:strVal val="#ppt_h"/>
                                          </p:val>
                                        </p:tav>
                                      </p:tavLst>
                                    </p:anim>
                                  </p:childTnLst>
                                </p:cTn>
                              </p:par>
                            </p:childTnLst>
                          </p:cTn>
                        </p:par>
                      </p:childTnLst>
                    </p:cTn>
                  </p:par>
                  <p:par>
                    <p:cTn id="344" fill="hold">
                      <p:stCondLst>
                        <p:cond delay="indefinite"/>
                      </p:stCondLst>
                      <p:childTnLst>
                        <p:par>
                          <p:cTn id="345" fill="hold">
                            <p:stCondLst>
                              <p:cond delay="0"/>
                            </p:stCondLst>
                            <p:childTnLst>
                              <p:par>
                                <p:cTn id="346" presetID="23" presetClass="entr" presetSubtype="16" fill="hold" grpId="0" nodeType="clickEffect">
                                  <p:stCondLst>
                                    <p:cond delay="0"/>
                                  </p:stCondLst>
                                  <p:childTnLst>
                                    <p:set>
                                      <p:cBhvr>
                                        <p:cTn id="347" dur="1" fill="hold">
                                          <p:stCondLst>
                                            <p:cond delay="0"/>
                                          </p:stCondLst>
                                        </p:cTn>
                                        <p:tgtEl>
                                          <p:spTgt spid="14376"/>
                                        </p:tgtEl>
                                        <p:attrNameLst>
                                          <p:attrName>style.visibility</p:attrName>
                                        </p:attrNameLst>
                                      </p:cBhvr>
                                      <p:to>
                                        <p:strVal val="visible"/>
                                      </p:to>
                                    </p:set>
                                    <p:anim calcmode="lin" valueType="num">
                                      <p:cBhvr>
                                        <p:cTn id="348" dur="500" fill="hold"/>
                                        <p:tgtEl>
                                          <p:spTgt spid="14376"/>
                                        </p:tgtEl>
                                        <p:attrNameLst>
                                          <p:attrName>ppt_w</p:attrName>
                                        </p:attrNameLst>
                                      </p:cBhvr>
                                      <p:tavLst>
                                        <p:tav tm="0">
                                          <p:val>
                                            <p:fltVal val="0"/>
                                          </p:val>
                                        </p:tav>
                                        <p:tav tm="100000">
                                          <p:val>
                                            <p:strVal val="#ppt_w"/>
                                          </p:val>
                                        </p:tav>
                                      </p:tavLst>
                                    </p:anim>
                                    <p:anim calcmode="lin" valueType="num">
                                      <p:cBhvr>
                                        <p:cTn id="349" dur="500" fill="hold"/>
                                        <p:tgtEl>
                                          <p:spTgt spid="14376"/>
                                        </p:tgtEl>
                                        <p:attrNameLst>
                                          <p:attrName>ppt_h</p:attrName>
                                        </p:attrNameLst>
                                      </p:cBhvr>
                                      <p:tavLst>
                                        <p:tav tm="0">
                                          <p:val>
                                            <p:fltVal val="0"/>
                                          </p:val>
                                        </p:tav>
                                        <p:tav tm="100000">
                                          <p:val>
                                            <p:strVal val="#ppt_h"/>
                                          </p:val>
                                        </p:tav>
                                      </p:tavLst>
                                    </p:anim>
                                  </p:childTnLst>
                                </p:cTn>
                              </p:par>
                            </p:childTnLst>
                          </p:cTn>
                        </p:par>
                      </p:childTnLst>
                    </p:cTn>
                  </p:par>
                  <p:par>
                    <p:cTn id="350" fill="hold">
                      <p:stCondLst>
                        <p:cond delay="indefinite"/>
                      </p:stCondLst>
                      <p:childTnLst>
                        <p:par>
                          <p:cTn id="351" fill="hold">
                            <p:stCondLst>
                              <p:cond delay="0"/>
                            </p:stCondLst>
                            <p:childTnLst>
                              <p:par>
                                <p:cTn id="352" presetID="2" presetClass="entr" presetSubtype="8" fill="hold" grpId="0" nodeType="clickEffect">
                                  <p:stCondLst>
                                    <p:cond delay="0"/>
                                  </p:stCondLst>
                                  <p:childTnLst>
                                    <p:set>
                                      <p:cBhvr>
                                        <p:cTn id="353" dur="1" fill="hold">
                                          <p:stCondLst>
                                            <p:cond delay="0"/>
                                          </p:stCondLst>
                                        </p:cTn>
                                        <p:tgtEl>
                                          <p:spTgt spid="14340"/>
                                        </p:tgtEl>
                                        <p:attrNameLst>
                                          <p:attrName>style.visibility</p:attrName>
                                        </p:attrNameLst>
                                      </p:cBhvr>
                                      <p:to>
                                        <p:strVal val="visible"/>
                                      </p:to>
                                    </p:set>
                                    <p:anim calcmode="lin" valueType="num">
                                      <p:cBhvr additive="base">
                                        <p:cTn id="354" dur="500" fill="hold"/>
                                        <p:tgtEl>
                                          <p:spTgt spid="14340"/>
                                        </p:tgtEl>
                                        <p:attrNameLst>
                                          <p:attrName>ppt_x</p:attrName>
                                        </p:attrNameLst>
                                      </p:cBhvr>
                                      <p:tavLst>
                                        <p:tav tm="0">
                                          <p:val>
                                            <p:strVal val="0-#ppt_w/2"/>
                                          </p:val>
                                        </p:tav>
                                        <p:tav tm="100000">
                                          <p:val>
                                            <p:strVal val="#ppt_x"/>
                                          </p:val>
                                        </p:tav>
                                      </p:tavLst>
                                    </p:anim>
                                    <p:anim calcmode="lin" valueType="num">
                                      <p:cBhvr additive="base">
                                        <p:cTn id="355" dur="500" fill="hold"/>
                                        <p:tgtEl>
                                          <p:spTgt spid="14340"/>
                                        </p:tgtEl>
                                        <p:attrNameLst>
                                          <p:attrName>ppt_y</p:attrName>
                                        </p:attrNameLst>
                                      </p:cBhvr>
                                      <p:tavLst>
                                        <p:tav tm="0">
                                          <p:val>
                                            <p:strVal val="#ppt_y"/>
                                          </p:val>
                                        </p:tav>
                                        <p:tav tm="100000">
                                          <p:val>
                                            <p:strVal val="#ppt_y"/>
                                          </p:val>
                                        </p:tav>
                                      </p:tavLst>
                                    </p:anim>
                                  </p:childTnLst>
                                </p:cTn>
                              </p:par>
                            </p:childTnLst>
                          </p:cTn>
                        </p:par>
                      </p:childTnLst>
                    </p:cTn>
                  </p:par>
                  <p:par>
                    <p:cTn id="356" fill="hold">
                      <p:stCondLst>
                        <p:cond delay="indefinite"/>
                      </p:stCondLst>
                      <p:childTnLst>
                        <p:par>
                          <p:cTn id="357" fill="hold">
                            <p:stCondLst>
                              <p:cond delay="0"/>
                            </p:stCondLst>
                            <p:childTnLst>
                              <p:par>
                                <p:cTn id="358" presetID="2" presetClass="entr" presetSubtype="4" fill="hold" grpId="0" nodeType="clickEffect">
                                  <p:stCondLst>
                                    <p:cond delay="0"/>
                                  </p:stCondLst>
                                  <p:childTnLst>
                                    <p:set>
                                      <p:cBhvr>
                                        <p:cTn id="359" dur="1" fill="hold">
                                          <p:stCondLst>
                                            <p:cond delay="0"/>
                                          </p:stCondLst>
                                        </p:cTn>
                                        <p:tgtEl>
                                          <p:spTgt spid="14361"/>
                                        </p:tgtEl>
                                        <p:attrNameLst>
                                          <p:attrName>style.visibility</p:attrName>
                                        </p:attrNameLst>
                                      </p:cBhvr>
                                      <p:to>
                                        <p:strVal val="visible"/>
                                      </p:to>
                                    </p:set>
                                    <p:anim calcmode="lin" valueType="num">
                                      <p:cBhvr additive="base">
                                        <p:cTn id="360" dur="500" fill="hold"/>
                                        <p:tgtEl>
                                          <p:spTgt spid="14361"/>
                                        </p:tgtEl>
                                        <p:attrNameLst>
                                          <p:attrName>ppt_x</p:attrName>
                                        </p:attrNameLst>
                                      </p:cBhvr>
                                      <p:tavLst>
                                        <p:tav tm="0">
                                          <p:val>
                                            <p:strVal val="#ppt_x"/>
                                          </p:val>
                                        </p:tav>
                                        <p:tav tm="100000">
                                          <p:val>
                                            <p:strVal val="#ppt_x"/>
                                          </p:val>
                                        </p:tav>
                                      </p:tavLst>
                                    </p:anim>
                                    <p:anim calcmode="lin" valueType="num">
                                      <p:cBhvr additive="base">
                                        <p:cTn id="361" dur="500" fill="hold"/>
                                        <p:tgtEl>
                                          <p:spTgt spid="14361"/>
                                        </p:tgtEl>
                                        <p:attrNameLst>
                                          <p:attrName>ppt_y</p:attrName>
                                        </p:attrNameLst>
                                      </p:cBhvr>
                                      <p:tavLst>
                                        <p:tav tm="0">
                                          <p:val>
                                            <p:strVal val="1+#ppt_h/2"/>
                                          </p:val>
                                        </p:tav>
                                        <p:tav tm="100000">
                                          <p:val>
                                            <p:strVal val="#ppt_y"/>
                                          </p:val>
                                        </p:tav>
                                      </p:tavLst>
                                    </p:anim>
                                  </p:childTnLst>
                                </p:cTn>
                              </p:par>
                            </p:childTnLst>
                          </p:cTn>
                        </p:par>
                      </p:childTnLst>
                    </p:cTn>
                  </p:par>
                  <p:par>
                    <p:cTn id="362" fill="hold">
                      <p:stCondLst>
                        <p:cond delay="indefinite"/>
                      </p:stCondLst>
                      <p:childTnLst>
                        <p:par>
                          <p:cTn id="363" fill="hold">
                            <p:stCondLst>
                              <p:cond delay="0"/>
                            </p:stCondLst>
                            <p:childTnLst>
                              <p:par>
                                <p:cTn id="364" presetID="2" presetClass="entr" presetSubtype="4" fill="hold" grpId="0" nodeType="clickEffect">
                                  <p:stCondLst>
                                    <p:cond delay="0"/>
                                  </p:stCondLst>
                                  <p:childTnLst>
                                    <p:set>
                                      <p:cBhvr>
                                        <p:cTn id="365" dur="1" fill="hold">
                                          <p:stCondLst>
                                            <p:cond delay="0"/>
                                          </p:stCondLst>
                                        </p:cTn>
                                        <p:tgtEl>
                                          <p:spTgt spid="14362"/>
                                        </p:tgtEl>
                                        <p:attrNameLst>
                                          <p:attrName>style.visibility</p:attrName>
                                        </p:attrNameLst>
                                      </p:cBhvr>
                                      <p:to>
                                        <p:strVal val="visible"/>
                                      </p:to>
                                    </p:set>
                                    <p:anim calcmode="lin" valueType="num">
                                      <p:cBhvr additive="base">
                                        <p:cTn id="366" dur="500" fill="hold"/>
                                        <p:tgtEl>
                                          <p:spTgt spid="14362"/>
                                        </p:tgtEl>
                                        <p:attrNameLst>
                                          <p:attrName>ppt_x</p:attrName>
                                        </p:attrNameLst>
                                      </p:cBhvr>
                                      <p:tavLst>
                                        <p:tav tm="0">
                                          <p:val>
                                            <p:strVal val="#ppt_x"/>
                                          </p:val>
                                        </p:tav>
                                        <p:tav tm="100000">
                                          <p:val>
                                            <p:strVal val="#ppt_x"/>
                                          </p:val>
                                        </p:tav>
                                      </p:tavLst>
                                    </p:anim>
                                    <p:anim calcmode="lin" valueType="num">
                                      <p:cBhvr additive="base">
                                        <p:cTn id="367" dur="500" fill="hold"/>
                                        <p:tgtEl>
                                          <p:spTgt spid="14362"/>
                                        </p:tgtEl>
                                        <p:attrNameLst>
                                          <p:attrName>ppt_y</p:attrName>
                                        </p:attrNameLst>
                                      </p:cBhvr>
                                      <p:tavLst>
                                        <p:tav tm="0">
                                          <p:val>
                                            <p:strVal val="1+#ppt_h/2"/>
                                          </p:val>
                                        </p:tav>
                                        <p:tav tm="100000">
                                          <p:val>
                                            <p:strVal val="#ppt_y"/>
                                          </p:val>
                                        </p:tav>
                                      </p:tavLst>
                                    </p:anim>
                                  </p:childTnLst>
                                </p:cTn>
                              </p:par>
                            </p:childTnLst>
                          </p:cTn>
                        </p:par>
                      </p:childTnLst>
                    </p:cTn>
                  </p:par>
                  <p:par>
                    <p:cTn id="368" fill="hold">
                      <p:stCondLst>
                        <p:cond delay="indefinite"/>
                      </p:stCondLst>
                      <p:childTnLst>
                        <p:par>
                          <p:cTn id="369" fill="hold">
                            <p:stCondLst>
                              <p:cond delay="0"/>
                            </p:stCondLst>
                            <p:childTnLst>
                              <p:par>
                                <p:cTn id="370" presetID="2" presetClass="entr" presetSubtype="8" fill="hold" grpId="0" nodeType="clickEffect">
                                  <p:stCondLst>
                                    <p:cond delay="0"/>
                                  </p:stCondLst>
                                  <p:childTnLst>
                                    <p:set>
                                      <p:cBhvr>
                                        <p:cTn id="371" dur="1" fill="hold">
                                          <p:stCondLst>
                                            <p:cond delay="0"/>
                                          </p:stCondLst>
                                        </p:cTn>
                                        <p:tgtEl>
                                          <p:spTgt spid="14363"/>
                                        </p:tgtEl>
                                        <p:attrNameLst>
                                          <p:attrName>style.visibility</p:attrName>
                                        </p:attrNameLst>
                                      </p:cBhvr>
                                      <p:to>
                                        <p:strVal val="visible"/>
                                      </p:to>
                                    </p:set>
                                    <p:anim calcmode="lin" valueType="num">
                                      <p:cBhvr additive="base">
                                        <p:cTn id="372" dur="500" fill="hold"/>
                                        <p:tgtEl>
                                          <p:spTgt spid="14363"/>
                                        </p:tgtEl>
                                        <p:attrNameLst>
                                          <p:attrName>ppt_x</p:attrName>
                                        </p:attrNameLst>
                                      </p:cBhvr>
                                      <p:tavLst>
                                        <p:tav tm="0">
                                          <p:val>
                                            <p:strVal val="0-#ppt_w/2"/>
                                          </p:val>
                                        </p:tav>
                                        <p:tav tm="100000">
                                          <p:val>
                                            <p:strVal val="#ppt_x"/>
                                          </p:val>
                                        </p:tav>
                                      </p:tavLst>
                                    </p:anim>
                                    <p:anim calcmode="lin" valueType="num">
                                      <p:cBhvr additive="base">
                                        <p:cTn id="373" dur="500" fill="hold"/>
                                        <p:tgtEl>
                                          <p:spTgt spid="143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8" grpId="0" autoUpdateAnimBg="0"/>
      <p:bldP spid="14339" grpId="0" animBg="1"/>
      <p:bldP spid="14340" grpId="0" autoUpdateAnimBg="0"/>
      <p:bldP spid="14341" grpId="0" animBg="1"/>
      <p:bldP spid="14342" grpId="0" autoUpdateAnimBg="0"/>
      <p:bldP spid="14343" grpId="0" autoUpdateAnimBg="0"/>
      <p:bldP spid="14344" grpId="0" animBg="1"/>
      <p:bldP spid="14345" grpId="0" animBg="1"/>
      <p:bldP spid="14346" grpId="0" animBg="1"/>
      <p:bldP spid="14347" grpId="0" animBg="1"/>
      <p:bldP spid="14348" grpId="0" animBg="1"/>
      <p:bldP spid="14349" grpId="0" animBg="1"/>
      <p:bldP spid="14350" grpId="0" animBg="1"/>
      <p:bldP spid="14351" grpId="0" animBg="1"/>
      <p:bldP spid="14352" grpId="0" animBg="1"/>
      <p:bldP spid="14353" grpId="0" animBg="1"/>
      <p:bldP spid="14354" grpId="0" animBg="1"/>
      <p:bldP spid="14355" grpId="0" animBg="1"/>
      <p:bldP spid="14356" grpId="0" animBg="1"/>
      <p:bldP spid="14357" grpId="0" animBg="1"/>
      <p:bldP spid="14358" grpId="0" animBg="1"/>
      <p:bldP spid="14359" grpId="0" animBg="1"/>
      <p:bldP spid="14360" grpId="0" animBg="1"/>
      <p:bldP spid="14361" grpId="0" animBg="1"/>
      <p:bldP spid="14362" grpId="0" animBg="1"/>
      <p:bldP spid="14363" grpId="0" animBg="1"/>
      <p:bldP spid="14364" grpId="0" animBg="1"/>
      <p:bldP spid="14365" grpId="0" animBg="1"/>
      <p:bldP spid="14366" grpId="0" animBg="1"/>
      <p:bldP spid="14367" grpId="0" autoUpdateAnimBg="0"/>
      <p:bldP spid="14368" grpId="0" autoUpdateAnimBg="0"/>
      <p:bldP spid="14369" grpId="0" autoUpdateAnimBg="0"/>
      <p:bldP spid="14370" grpId="0" autoUpdateAnimBg="0"/>
      <p:bldP spid="14371" grpId="0" animBg="1"/>
      <p:bldP spid="14372" grpId="0" autoUpdateAnimBg="0"/>
      <p:bldP spid="14373" grpId="0" autoUpdateAnimBg="0"/>
      <p:bldP spid="14374" grpId="0" autoUpdateAnimBg="0"/>
      <p:bldP spid="14375" grpId="0" autoUpdateAnimBg="0"/>
      <p:bldP spid="14376" grpId="0" autoUpdateAnimBg="0"/>
      <p:bldP spid="14377" grpId="0" autoUpdateAnimBg="0"/>
      <p:bldP spid="14378" grpId="0" autoUpdateAnimBg="0"/>
      <p:bldP spid="14379" grpId="0" autoUpdateAnimBg="0"/>
      <p:bldP spid="14380" grpId="0" autoUpdateAnimBg="0"/>
      <p:bldP spid="14381" grpId="0" autoUpdateAnimBg="0"/>
      <p:bldP spid="14382" grpId="0" autoUpdateAnimBg="0"/>
      <p:bldP spid="14383" grpId="0" autoUpdateAnimBg="0"/>
      <p:bldP spid="14384" grpId="0" autoUpdateAnimBg="0"/>
      <p:bldP spid="14385" grpId="0" animBg="1"/>
      <p:bldP spid="14386" grpId="0" animBg="1"/>
      <p:bldP spid="14387" grpId="0" autoUpdateAnimBg="0"/>
      <p:bldP spid="14388" grpId="0" animBg="1"/>
      <p:bldP spid="14389" grpId="0" animBg="1"/>
      <p:bldP spid="14390" grpId="0" animBg="1"/>
      <p:bldP spid="14391" grpId="0" autoUpdateAnimBg="0"/>
      <p:bldP spid="14392" grpId="0" autoUpdateAnimBg="0"/>
      <p:bldP spid="14393" grpId="0" autoUpdateAnimBg="0"/>
      <p:bldP spid="14394" grpId="0" animBg="1"/>
      <p:bldP spid="14395" grpId="0" animBg="1"/>
      <p:bldP spid="14396" grpId="0" animBg="1" autoUpdateAnimBg="0"/>
      <p:bldP spid="14397" grpId="0"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2"/>
          <p:cNvSpPr txBox="1">
            <a:spLocks noChangeArrowheads="1"/>
          </p:cNvSpPr>
          <p:nvPr/>
        </p:nvSpPr>
        <p:spPr bwMode="auto">
          <a:xfrm>
            <a:off x="4343400" y="76200"/>
            <a:ext cx="4686300" cy="1863725"/>
          </a:xfrm>
          <a:prstGeom prst="rect">
            <a:avLst/>
          </a:prstGeom>
          <a:noFill/>
          <a:ln w="9525">
            <a:noFill/>
            <a:miter lim="800000"/>
          </a:ln>
        </p:spPr>
        <p:txBody>
          <a:bodyPr wrap="none">
            <a:spAutoFit/>
          </a:bodyPr>
          <a:lstStyle/>
          <a:p>
            <a:r>
              <a:rPr lang="en-US" b="1">
                <a:solidFill>
                  <a:schemeClr val="accent2"/>
                </a:solidFill>
                <a:latin typeface="Times New Roman" charset="0"/>
              </a:rPr>
              <a:t>Read problem and answer following questions</a:t>
            </a:r>
            <a:endParaRPr lang="en-US" b="1">
              <a:solidFill>
                <a:schemeClr val="accent2"/>
              </a:solidFill>
              <a:latin typeface="Times New Roman" charset="0"/>
            </a:endParaRPr>
          </a:p>
          <a:p>
            <a:r>
              <a:rPr lang="en-US" sz="1600">
                <a:latin typeface="Times New Roman" charset="0"/>
              </a:rPr>
              <a:t>1. Surface inclined to which plane? -------      </a:t>
            </a:r>
            <a:r>
              <a:rPr lang="en-US" sz="1600" b="1" i="1">
                <a:latin typeface="Times New Roman" charset="0"/>
              </a:rPr>
              <a:t>HP</a:t>
            </a:r>
            <a:endParaRPr lang="en-US" sz="1600" b="1" i="1">
              <a:latin typeface="Times New Roman" charset="0"/>
            </a:endParaRPr>
          </a:p>
          <a:p>
            <a:r>
              <a:rPr lang="en-US" sz="1600">
                <a:latin typeface="Times New Roman" charset="0"/>
              </a:rPr>
              <a:t>2. Assumption for initial position? ------ </a:t>
            </a:r>
            <a:r>
              <a:rPr lang="en-US" sz="1600" b="1" i="1">
                <a:latin typeface="Times New Roman" charset="0"/>
              </a:rPr>
              <a:t>// to HP</a:t>
            </a:r>
            <a:endParaRPr lang="en-US" sz="1600" b="1" i="1">
              <a:latin typeface="Times New Roman" charset="0"/>
            </a:endParaRPr>
          </a:p>
          <a:p>
            <a:r>
              <a:rPr lang="en-US" sz="1600">
                <a:latin typeface="Times New Roman" charset="0"/>
              </a:rPr>
              <a:t>3. So which view will show True shape? ---   </a:t>
            </a:r>
            <a:r>
              <a:rPr lang="en-US" sz="1600" b="1" i="1">
                <a:latin typeface="Times New Roman" charset="0"/>
              </a:rPr>
              <a:t>TV</a:t>
            </a:r>
            <a:endParaRPr lang="en-US" sz="1600" b="1" i="1">
              <a:latin typeface="Times New Roman" charset="0"/>
            </a:endParaRPr>
          </a:p>
          <a:p>
            <a:r>
              <a:rPr lang="en-US" sz="1600">
                <a:latin typeface="Times New Roman" charset="0"/>
              </a:rPr>
              <a:t>4. Which side will be vertical?   -------- </a:t>
            </a:r>
            <a:r>
              <a:rPr lang="en-US" sz="1600" b="1" i="1">
                <a:latin typeface="Times New Roman" charset="0"/>
              </a:rPr>
              <a:t>any side.</a:t>
            </a:r>
            <a:endParaRPr lang="en-US" sz="1600" b="1" i="1">
              <a:latin typeface="Times New Roman" charset="0"/>
            </a:endParaRPr>
          </a:p>
          <a:p>
            <a:r>
              <a:rPr lang="en-US" sz="1600">
                <a:latin typeface="Times New Roman" charset="0"/>
              </a:rPr>
              <a:t>    </a:t>
            </a:r>
            <a:r>
              <a:rPr lang="en-US" sz="1600" b="1" i="1">
                <a:latin typeface="Times New Roman" charset="0"/>
              </a:rPr>
              <a:t>Hence begin with TV,draw pentagon below </a:t>
            </a:r>
            <a:endParaRPr lang="en-US" sz="1600" b="1" i="1">
              <a:latin typeface="Times New Roman" charset="0"/>
            </a:endParaRPr>
          </a:p>
          <a:p>
            <a:r>
              <a:rPr lang="en-US" sz="1600" b="1" i="1">
                <a:latin typeface="Times New Roman" charset="0"/>
              </a:rPr>
              <a:t>     X-Y line, taking one side vertical</a:t>
            </a:r>
            <a:r>
              <a:rPr lang="en-US" b="1" i="1">
                <a:latin typeface="Times New Roman" charset="0"/>
              </a:rPr>
              <a:t>.</a:t>
            </a:r>
            <a:endParaRPr lang="en-US" sz="2400" b="1" i="1">
              <a:latin typeface="Times New Roman" charset="0"/>
            </a:endParaRPr>
          </a:p>
        </p:txBody>
      </p:sp>
      <p:sp>
        <p:nvSpPr>
          <p:cNvPr id="16387" name="Text Box 3"/>
          <p:cNvSpPr txBox="1">
            <a:spLocks noChangeArrowheads="1"/>
          </p:cNvSpPr>
          <p:nvPr/>
        </p:nvSpPr>
        <p:spPr bwMode="auto">
          <a:xfrm>
            <a:off x="304800" y="76200"/>
            <a:ext cx="3962400" cy="1589088"/>
          </a:xfrm>
          <a:prstGeom prst="rect">
            <a:avLst/>
          </a:prstGeom>
          <a:noFill/>
          <a:ln w="9525">
            <a:noFill/>
            <a:miter lim="800000"/>
          </a:ln>
        </p:spPr>
        <p:txBody>
          <a:bodyPr>
            <a:spAutoFit/>
          </a:bodyPr>
          <a:lstStyle/>
          <a:p>
            <a:r>
              <a:rPr lang="en-US" b="1">
                <a:solidFill>
                  <a:schemeClr val="accent2"/>
                </a:solidFill>
                <a:latin typeface="Times New Roman" charset="0"/>
              </a:rPr>
              <a:t>Problem 4:</a:t>
            </a:r>
            <a:endParaRPr lang="en-US" b="1">
              <a:solidFill>
                <a:schemeClr val="accent2"/>
              </a:solidFill>
              <a:latin typeface="Times New Roman" charset="0"/>
            </a:endParaRPr>
          </a:p>
          <a:p>
            <a:r>
              <a:rPr lang="en-US" sz="1600" b="1">
                <a:solidFill>
                  <a:srgbClr val="FF3300"/>
                </a:solidFill>
                <a:latin typeface="Times New Roman" charset="0"/>
              </a:rPr>
              <a:t>A regular pentagon of 30 mm sides is resting on HP on one of it’s sides with it’s surface 45</a:t>
            </a:r>
            <a:r>
              <a:rPr lang="en-US" sz="1600" b="1" baseline="30000">
                <a:solidFill>
                  <a:srgbClr val="FF3300"/>
                </a:solidFill>
                <a:latin typeface="Times New Roman" charset="0"/>
              </a:rPr>
              <a:t>0  </a:t>
            </a:r>
            <a:r>
              <a:rPr lang="en-US" sz="1600" b="1">
                <a:solidFill>
                  <a:srgbClr val="FF3300"/>
                </a:solidFill>
                <a:latin typeface="Times New Roman" charset="0"/>
              </a:rPr>
              <a:t>inclined to HP.</a:t>
            </a:r>
            <a:endParaRPr lang="en-US" sz="1600" b="1">
              <a:solidFill>
                <a:srgbClr val="FF3300"/>
              </a:solidFill>
              <a:latin typeface="Times New Roman" charset="0"/>
            </a:endParaRPr>
          </a:p>
          <a:p>
            <a:r>
              <a:rPr lang="en-US" sz="1600" b="1">
                <a:solidFill>
                  <a:srgbClr val="FF3300"/>
                </a:solidFill>
                <a:latin typeface="Times New Roman" charset="0"/>
              </a:rPr>
              <a:t>Draw it’s projections when the side in HP makes 30</a:t>
            </a:r>
            <a:r>
              <a:rPr lang="en-US" sz="1600" b="1" baseline="30000">
                <a:solidFill>
                  <a:srgbClr val="FF3300"/>
                </a:solidFill>
                <a:latin typeface="Times New Roman" charset="0"/>
              </a:rPr>
              <a:t>0</a:t>
            </a:r>
            <a:r>
              <a:rPr lang="en-US" sz="1600" b="1">
                <a:solidFill>
                  <a:srgbClr val="FF3300"/>
                </a:solidFill>
                <a:latin typeface="Times New Roman" charset="0"/>
              </a:rPr>
              <a:t> angle with VP</a:t>
            </a:r>
            <a:endParaRPr lang="en-US" sz="1600" b="1">
              <a:solidFill>
                <a:srgbClr val="FF3300"/>
              </a:solidFill>
              <a:latin typeface="Times New Roman" charset="0"/>
            </a:endParaRPr>
          </a:p>
        </p:txBody>
      </p:sp>
      <p:sp>
        <p:nvSpPr>
          <p:cNvPr id="16388" name="Text Box 4"/>
          <p:cNvSpPr txBox="1">
            <a:spLocks noChangeArrowheads="1"/>
          </p:cNvSpPr>
          <p:nvPr/>
        </p:nvSpPr>
        <p:spPr bwMode="auto">
          <a:xfrm>
            <a:off x="1714500" y="3101975"/>
            <a:ext cx="320675"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6389" name="AutoShape 5"/>
          <p:cNvSpPr>
            <a:spLocks noChangeArrowheads="1"/>
          </p:cNvSpPr>
          <p:nvPr/>
        </p:nvSpPr>
        <p:spPr bwMode="auto">
          <a:xfrm rot="5400000">
            <a:off x="1939926" y="3867150"/>
            <a:ext cx="1619250" cy="1539875"/>
          </a:xfrm>
          <a:prstGeom prst="pentagon">
            <a:avLst/>
          </a:prstGeom>
          <a:solidFill>
            <a:schemeClr val="accent1"/>
          </a:solidFill>
          <a:ln w="28575">
            <a:solidFill>
              <a:schemeClr val="tx1"/>
            </a:solidFill>
            <a:miter lim="800000"/>
          </a:ln>
        </p:spPr>
        <p:txBody>
          <a:bodyPr wrap="none" anchor="ctr"/>
          <a:lstStyle/>
          <a:p>
            <a:endParaRPr lang="en-IN"/>
          </a:p>
        </p:txBody>
      </p:sp>
      <p:sp>
        <p:nvSpPr>
          <p:cNvPr id="16390" name="Line 6"/>
          <p:cNvSpPr>
            <a:spLocks noChangeShapeType="1"/>
          </p:cNvSpPr>
          <p:nvPr/>
        </p:nvSpPr>
        <p:spPr bwMode="auto">
          <a:xfrm flipV="1">
            <a:off x="1979613" y="3232150"/>
            <a:ext cx="0" cy="1106488"/>
          </a:xfrm>
          <a:prstGeom prst="line">
            <a:avLst/>
          </a:prstGeom>
          <a:noFill/>
          <a:ln w="3175">
            <a:solidFill>
              <a:srgbClr val="969696"/>
            </a:solidFill>
            <a:round/>
          </a:ln>
        </p:spPr>
        <p:txBody>
          <a:bodyPr/>
          <a:lstStyle/>
          <a:p>
            <a:endParaRPr lang="en-IN"/>
          </a:p>
        </p:txBody>
      </p:sp>
      <p:sp>
        <p:nvSpPr>
          <p:cNvPr id="16391" name="Line 7"/>
          <p:cNvSpPr>
            <a:spLocks noChangeShapeType="1"/>
          </p:cNvSpPr>
          <p:nvPr/>
        </p:nvSpPr>
        <p:spPr bwMode="auto">
          <a:xfrm flipV="1">
            <a:off x="2917825" y="3232150"/>
            <a:ext cx="0" cy="595313"/>
          </a:xfrm>
          <a:prstGeom prst="line">
            <a:avLst/>
          </a:prstGeom>
          <a:noFill/>
          <a:ln w="3175">
            <a:solidFill>
              <a:srgbClr val="969696"/>
            </a:solidFill>
            <a:round/>
          </a:ln>
        </p:spPr>
        <p:txBody>
          <a:bodyPr/>
          <a:lstStyle/>
          <a:p>
            <a:endParaRPr lang="en-IN"/>
          </a:p>
        </p:txBody>
      </p:sp>
      <p:sp>
        <p:nvSpPr>
          <p:cNvPr id="16392" name="Line 8"/>
          <p:cNvSpPr>
            <a:spLocks noChangeShapeType="1"/>
          </p:cNvSpPr>
          <p:nvPr/>
        </p:nvSpPr>
        <p:spPr bwMode="auto">
          <a:xfrm flipV="1">
            <a:off x="3516313" y="3232150"/>
            <a:ext cx="0" cy="1447800"/>
          </a:xfrm>
          <a:prstGeom prst="line">
            <a:avLst/>
          </a:prstGeom>
          <a:noFill/>
          <a:ln w="3175">
            <a:solidFill>
              <a:srgbClr val="969696"/>
            </a:solidFill>
            <a:round/>
          </a:ln>
        </p:spPr>
        <p:txBody>
          <a:bodyPr/>
          <a:lstStyle/>
          <a:p>
            <a:endParaRPr lang="en-IN"/>
          </a:p>
        </p:txBody>
      </p:sp>
      <p:sp>
        <p:nvSpPr>
          <p:cNvPr id="16393" name="Line 9"/>
          <p:cNvSpPr>
            <a:spLocks noChangeShapeType="1"/>
          </p:cNvSpPr>
          <p:nvPr/>
        </p:nvSpPr>
        <p:spPr bwMode="auto">
          <a:xfrm>
            <a:off x="1951038" y="3433763"/>
            <a:ext cx="1584325" cy="0"/>
          </a:xfrm>
          <a:prstGeom prst="line">
            <a:avLst/>
          </a:prstGeom>
          <a:noFill/>
          <a:ln w="28575">
            <a:solidFill>
              <a:schemeClr val="tx1"/>
            </a:solidFill>
            <a:round/>
          </a:ln>
        </p:spPr>
        <p:txBody>
          <a:bodyPr/>
          <a:lstStyle/>
          <a:p>
            <a:endParaRPr lang="en-IN"/>
          </a:p>
        </p:txBody>
      </p:sp>
      <p:sp>
        <p:nvSpPr>
          <p:cNvPr id="16394" name="Line 10"/>
          <p:cNvSpPr>
            <a:spLocks noChangeShapeType="1"/>
          </p:cNvSpPr>
          <p:nvPr/>
        </p:nvSpPr>
        <p:spPr bwMode="auto">
          <a:xfrm rot="-2807395">
            <a:off x="3898107" y="2907506"/>
            <a:ext cx="1447800" cy="1587"/>
          </a:xfrm>
          <a:prstGeom prst="line">
            <a:avLst/>
          </a:prstGeom>
          <a:noFill/>
          <a:ln w="28575">
            <a:solidFill>
              <a:schemeClr val="tx1"/>
            </a:solidFill>
            <a:round/>
          </a:ln>
        </p:spPr>
        <p:txBody>
          <a:bodyPr/>
          <a:lstStyle/>
          <a:p>
            <a:endParaRPr lang="en-IN"/>
          </a:p>
        </p:txBody>
      </p:sp>
      <p:sp>
        <p:nvSpPr>
          <p:cNvPr id="16395" name="Line 11"/>
          <p:cNvSpPr>
            <a:spLocks noChangeShapeType="1"/>
          </p:cNvSpPr>
          <p:nvPr/>
        </p:nvSpPr>
        <p:spPr bwMode="auto">
          <a:xfrm>
            <a:off x="5081588" y="2379663"/>
            <a:ext cx="0" cy="3067050"/>
          </a:xfrm>
          <a:prstGeom prst="line">
            <a:avLst/>
          </a:prstGeom>
          <a:noFill/>
          <a:ln w="3175">
            <a:solidFill>
              <a:srgbClr val="969696"/>
            </a:solidFill>
            <a:round/>
          </a:ln>
        </p:spPr>
        <p:txBody>
          <a:bodyPr/>
          <a:lstStyle/>
          <a:p>
            <a:endParaRPr lang="en-IN"/>
          </a:p>
        </p:txBody>
      </p:sp>
      <p:sp>
        <p:nvSpPr>
          <p:cNvPr id="16396" name="Line 12"/>
          <p:cNvSpPr>
            <a:spLocks noChangeShapeType="1"/>
          </p:cNvSpPr>
          <p:nvPr/>
        </p:nvSpPr>
        <p:spPr bwMode="auto">
          <a:xfrm>
            <a:off x="4751388" y="2720975"/>
            <a:ext cx="0" cy="2725738"/>
          </a:xfrm>
          <a:prstGeom prst="line">
            <a:avLst/>
          </a:prstGeom>
          <a:noFill/>
          <a:ln w="3175">
            <a:solidFill>
              <a:srgbClr val="969696"/>
            </a:solidFill>
            <a:round/>
          </a:ln>
        </p:spPr>
        <p:txBody>
          <a:bodyPr/>
          <a:lstStyle/>
          <a:p>
            <a:endParaRPr lang="en-IN"/>
          </a:p>
        </p:txBody>
      </p:sp>
      <p:sp>
        <p:nvSpPr>
          <p:cNvPr id="16397" name="Line 13"/>
          <p:cNvSpPr>
            <a:spLocks noChangeShapeType="1"/>
          </p:cNvSpPr>
          <p:nvPr/>
        </p:nvSpPr>
        <p:spPr bwMode="auto">
          <a:xfrm>
            <a:off x="4146550" y="3419475"/>
            <a:ext cx="25400" cy="2027238"/>
          </a:xfrm>
          <a:prstGeom prst="line">
            <a:avLst/>
          </a:prstGeom>
          <a:noFill/>
          <a:ln w="3175">
            <a:solidFill>
              <a:srgbClr val="969696"/>
            </a:solidFill>
            <a:round/>
          </a:ln>
        </p:spPr>
        <p:txBody>
          <a:bodyPr/>
          <a:lstStyle/>
          <a:p>
            <a:endParaRPr lang="en-IN"/>
          </a:p>
        </p:txBody>
      </p:sp>
      <p:sp>
        <p:nvSpPr>
          <p:cNvPr id="16398" name="Line 14"/>
          <p:cNvSpPr>
            <a:spLocks noChangeShapeType="1"/>
          </p:cNvSpPr>
          <p:nvPr/>
        </p:nvSpPr>
        <p:spPr bwMode="auto">
          <a:xfrm>
            <a:off x="2746375" y="3827463"/>
            <a:ext cx="2389188" cy="0"/>
          </a:xfrm>
          <a:prstGeom prst="line">
            <a:avLst/>
          </a:prstGeom>
          <a:noFill/>
          <a:ln w="3175">
            <a:solidFill>
              <a:srgbClr val="969696"/>
            </a:solidFill>
            <a:round/>
          </a:ln>
        </p:spPr>
        <p:txBody>
          <a:bodyPr/>
          <a:lstStyle/>
          <a:p>
            <a:endParaRPr lang="en-IN"/>
          </a:p>
        </p:txBody>
      </p:sp>
      <p:sp>
        <p:nvSpPr>
          <p:cNvPr id="16399" name="Line 15"/>
          <p:cNvSpPr>
            <a:spLocks noChangeShapeType="1"/>
          </p:cNvSpPr>
          <p:nvPr/>
        </p:nvSpPr>
        <p:spPr bwMode="auto">
          <a:xfrm>
            <a:off x="1979613" y="4168775"/>
            <a:ext cx="3155950" cy="0"/>
          </a:xfrm>
          <a:prstGeom prst="line">
            <a:avLst/>
          </a:prstGeom>
          <a:noFill/>
          <a:ln w="3175">
            <a:solidFill>
              <a:srgbClr val="969696"/>
            </a:solidFill>
            <a:round/>
          </a:ln>
        </p:spPr>
        <p:txBody>
          <a:bodyPr/>
          <a:lstStyle/>
          <a:p>
            <a:endParaRPr lang="en-IN"/>
          </a:p>
        </p:txBody>
      </p:sp>
      <p:sp>
        <p:nvSpPr>
          <p:cNvPr id="16400" name="Line 16"/>
          <p:cNvSpPr>
            <a:spLocks noChangeShapeType="1"/>
          </p:cNvSpPr>
          <p:nvPr/>
        </p:nvSpPr>
        <p:spPr bwMode="auto">
          <a:xfrm>
            <a:off x="3516313" y="4627563"/>
            <a:ext cx="1619250" cy="0"/>
          </a:xfrm>
          <a:prstGeom prst="line">
            <a:avLst/>
          </a:prstGeom>
          <a:noFill/>
          <a:ln w="3175">
            <a:solidFill>
              <a:srgbClr val="969696"/>
            </a:solidFill>
            <a:round/>
          </a:ln>
        </p:spPr>
        <p:txBody>
          <a:bodyPr/>
          <a:lstStyle/>
          <a:p>
            <a:endParaRPr lang="en-IN"/>
          </a:p>
        </p:txBody>
      </p:sp>
      <p:sp>
        <p:nvSpPr>
          <p:cNvPr id="16401" name="Line 17"/>
          <p:cNvSpPr>
            <a:spLocks noChangeShapeType="1"/>
          </p:cNvSpPr>
          <p:nvPr/>
        </p:nvSpPr>
        <p:spPr bwMode="auto">
          <a:xfrm>
            <a:off x="1979613" y="5105400"/>
            <a:ext cx="3155950" cy="0"/>
          </a:xfrm>
          <a:prstGeom prst="line">
            <a:avLst/>
          </a:prstGeom>
          <a:noFill/>
          <a:ln w="3175">
            <a:solidFill>
              <a:srgbClr val="969696"/>
            </a:solidFill>
            <a:round/>
          </a:ln>
        </p:spPr>
        <p:txBody>
          <a:bodyPr/>
          <a:lstStyle/>
          <a:p>
            <a:endParaRPr lang="en-IN"/>
          </a:p>
        </p:txBody>
      </p:sp>
      <p:sp>
        <p:nvSpPr>
          <p:cNvPr id="16402" name="Line 18"/>
          <p:cNvSpPr>
            <a:spLocks noChangeShapeType="1"/>
          </p:cNvSpPr>
          <p:nvPr/>
        </p:nvSpPr>
        <p:spPr bwMode="auto">
          <a:xfrm>
            <a:off x="2917825" y="5446713"/>
            <a:ext cx="2217738" cy="0"/>
          </a:xfrm>
          <a:prstGeom prst="line">
            <a:avLst/>
          </a:prstGeom>
          <a:noFill/>
          <a:ln w="3175">
            <a:solidFill>
              <a:srgbClr val="969696"/>
            </a:solidFill>
            <a:round/>
          </a:ln>
        </p:spPr>
        <p:txBody>
          <a:bodyPr/>
          <a:lstStyle/>
          <a:p>
            <a:endParaRPr lang="en-IN"/>
          </a:p>
        </p:txBody>
      </p:sp>
      <p:sp>
        <p:nvSpPr>
          <p:cNvPr id="16403" name="AutoShape 19"/>
          <p:cNvSpPr>
            <a:spLocks noChangeArrowheads="1"/>
          </p:cNvSpPr>
          <p:nvPr/>
        </p:nvSpPr>
        <p:spPr bwMode="auto">
          <a:xfrm rot="5400000">
            <a:off x="3802857" y="4125118"/>
            <a:ext cx="1619250" cy="1001713"/>
          </a:xfrm>
          <a:prstGeom prst="pentagon">
            <a:avLst/>
          </a:prstGeom>
          <a:solidFill>
            <a:schemeClr val="accent1"/>
          </a:solidFill>
          <a:ln w="28575">
            <a:solidFill>
              <a:schemeClr val="tx1"/>
            </a:solidFill>
            <a:miter lim="800000"/>
          </a:ln>
        </p:spPr>
        <p:txBody>
          <a:bodyPr wrap="none" anchor="ctr"/>
          <a:lstStyle/>
          <a:p>
            <a:endParaRPr lang="en-IN"/>
          </a:p>
        </p:txBody>
      </p:sp>
      <p:sp>
        <p:nvSpPr>
          <p:cNvPr id="16404" name="AutoShape 20"/>
          <p:cNvSpPr>
            <a:spLocks noChangeArrowheads="1"/>
          </p:cNvSpPr>
          <p:nvPr/>
        </p:nvSpPr>
        <p:spPr bwMode="auto">
          <a:xfrm rot="-9165139">
            <a:off x="5305425" y="3911600"/>
            <a:ext cx="1619250" cy="1003300"/>
          </a:xfrm>
          <a:prstGeom prst="pentagon">
            <a:avLst/>
          </a:prstGeom>
          <a:solidFill>
            <a:schemeClr val="accent1"/>
          </a:solidFill>
          <a:ln w="28575">
            <a:solidFill>
              <a:schemeClr val="tx1"/>
            </a:solidFill>
            <a:miter lim="800000"/>
          </a:ln>
        </p:spPr>
        <p:txBody>
          <a:bodyPr wrap="none" anchor="ctr"/>
          <a:lstStyle/>
          <a:p>
            <a:endParaRPr lang="en-IN"/>
          </a:p>
        </p:txBody>
      </p:sp>
      <p:sp>
        <p:nvSpPr>
          <p:cNvPr id="16405" name="Line 21"/>
          <p:cNvSpPr>
            <a:spLocks noChangeShapeType="1"/>
          </p:cNvSpPr>
          <p:nvPr/>
        </p:nvSpPr>
        <p:spPr bwMode="auto">
          <a:xfrm flipH="1" flipV="1">
            <a:off x="5389563" y="3486150"/>
            <a:ext cx="1365250" cy="682625"/>
          </a:xfrm>
          <a:prstGeom prst="line">
            <a:avLst/>
          </a:prstGeom>
          <a:noFill/>
          <a:ln w="3175">
            <a:solidFill>
              <a:schemeClr val="folHlink"/>
            </a:solidFill>
            <a:round/>
          </a:ln>
        </p:spPr>
        <p:txBody>
          <a:bodyPr/>
          <a:lstStyle/>
          <a:p>
            <a:endParaRPr lang="en-IN"/>
          </a:p>
        </p:txBody>
      </p:sp>
      <p:sp>
        <p:nvSpPr>
          <p:cNvPr id="16406" name="Line 22"/>
          <p:cNvSpPr>
            <a:spLocks noChangeShapeType="1"/>
          </p:cNvSpPr>
          <p:nvPr/>
        </p:nvSpPr>
        <p:spPr bwMode="auto">
          <a:xfrm flipV="1">
            <a:off x="5305425" y="2463800"/>
            <a:ext cx="0" cy="1704975"/>
          </a:xfrm>
          <a:prstGeom prst="line">
            <a:avLst/>
          </a:prstGeom>
          <a:noFill/>
          <a:ln w="3175">
            <a:solidFill>
              <a:srgbClr val="969696"/>
            </a:solidFill>
            <a:round/>
          </a:ln>
        </p:spPr>
        <p:txBody>
          <a:bodyPr/>
          <a:lstStyle/>
          <a:p>
            <a:endParaRPr lang="en-IN"/>
          </a:p>
        </p:txBody>
      </p:sp>
      <p:sp>
        <p:nvSpPr>
          <p:cNvPr id="16407" name="Line 23"/>
          <p:cNvSpPr>
            <a:spLocks noChangeShapeType="1"/>
          </p:cNvSpPr>
          <p:nvPr/>
        </p:nvSpPr>
        <p:spPr bwMode="auto">
          <a:xfrm flipV="1">
            <a:off x="5900738" y="2463800"/>
            <a:ext cx="0" cy="2386013"/>
          </a:xfrm>
          <a:prstGeom prst="line">
            <a:avLst/>
          </a:prstGeom>
          <a:noFill/>
          <a:ln w="3175">
            <a:solidFill>
              <a:srgbClr val="969696"/>
            </a:solidFill>
            <a:round/>
          </a:ln>
        </p:spPr>
        <p:txBody>
          <a:bodyPr/>
          <a:lstStyle/>
          <a:p>
            <a:endParaRPr lang="en-IN"/>
          </a:p>
        </p:txBody>
      </p:sp>
      <p:sp>
        <p:nvSpPr>
          <p:cNvPr id="16408" name="Line 24"/>
          <p:cNvSpPr>
            <a:spLocks noChangeShapeType="1"/>
          </p:cNvSpPr>
          <p:nvPr/>
        </p:nvSpPr>
        <p:spPr bwMode="auto">
          <a:xfrm flipV="1">
            <a:off x="6738938" y="2463800"/>
            <a:ext cx="0" cy="2386013"/>
          </a:xfrm>
          <a:prstGeom prst="line">
            <a:avLst/>
          </a:prstGeom>
          <a:noFill/>
          <a:ln w="3175">
            <a:solidFill>
              <a:srgbClr val="969696"/>
            </a:solidFill>
            <a:round/>
          </a:ln>
        </p:spPr>
        <p:txBody>
          <a:bodyPr/>
          <a:lstStyle/>
          <a:p>
            <a:endParaRPr lang="en-IN"/>
          </a:p>
        </p:txBody>
      </p:sp>
      <p:sp>
        <p:nvSpPr>
          <p:cNvPr id="16409" name="Line 25"/>
          <p:cNvSpPr>
            <a:spLocks noChangeShapeType="1"/>
          </p:cNvSpPr>
          <p:nvPr/>
        </p:nvSpPr>
        <p:spPr bwMode="auto">
          <a:xfrm flipV="1">
            <a:off x="6799263" y="2463800"/>
            <a:ext cx="0" cy="1704975"/>
          </a:xfrm>
          <a:prstGeom prst="line">
            <a:avLst/>
          </a:prstGeom>
          <a:noFill/>
          <a:ln w="3175">
            <a:solidFill>
              <a:srgbClr val="969696"/>
            </a:solidFill>
            <a:round/>
          </a:ln>
        </p:spPr>
        <p:txBody>
          <a:bodyPr/>
          <a:lstStyle/>
          <a:p>
            <a:endParaRPr lang="en-IN"/>
          </a:p>
        </p:txBody>
      </p:sp>
      <p:sp>
        <p:nvSpPr>
          <p:cNvPr id="16410" name="Line 26"/>
          <p:cNvSpPr>
            <a:spLocks noChangeShapeType="1"/>
          </p:cNvSpPr>
          <p:nvPr/>
        </p:nvSpPr>
        <p:spPr bwMode="auto">
          <a:xfrm>
            <a:off x="5021263" y="2463800"/>
            <a:ext cx="1792287" cy="0"/>
          </a:xfrm>
          <a:prstGeom prst="line">
            <a:avLst/>
          </a:prstGeom>
          <a:noFill/>
          <a:ln w="3175">
            <a:solidFill>
              <a:srgbClr val="969696"/>
            </a:solidFill>
            <a:round/>
          </a:ln>
        </p:spPr>
        <p:txBody>
          <a:bodyPr/>
          <a:lstStyle/>
          <a:p>
            <a:endParaRPr lang="en-IN"/>
          </a:p>
        </p:txBody>
      </p:sp>
      <p:sp>
        <p:nvSpPr>
          <p:cNvPr id="16411" name="Line 27"/>
          <p:cNvSpPr>
            <a:spLocks noChangeShapeType="1"/>
          </p:cNvSpPr>
          <p:nvPr/>
        </p:nvSpPr>
        <p:spPr bwMode="auto">
          <a:xfrm>
            <a:off x="4706938" y="2838450"/>
            <a:ext cx="2133600" cy="0"/>
          </a:xfrm>
          <a:prstGeom prst="line">
            <a:avLst/>
          </a:prstGeom>
          <a:noFill/>
          <a:ln w="3175">
            <a:solidFill>
              <a:srgbClr val="969696"/>
            </a:solidFill>
            <a:round/>
          </a:ln>
        </p:spPr>
        <p:txBody>
          <a:bodyPr/>
          <a:lstStyle/>
          <a:p>
            <a:endParaRPr lang="en-IN"/>
          </a:p>
        </p:txBody>
      </p:sp>
      <p:sp>
        <p:nvSpPr>
          <p:cNvPr id="16412" name="Line 28"/>
          <p:cNvSpPr>
            <a:spLocks noChangeShapeType="1"/>
          </p:cNvSpPr>
          <p:nvPr/>
        </p:nvSpPr>
        <p:spPr bwMode="auto">
          <a:xfrm flipH="1">
            <a:off x="5305425" y="2463800"/>
            <a:ext cx="595313" cy="341313"/>
          </a:xfrm>
          <a:prstGeom prst="line">
            <a:avLst/>
          </a:prstGeom>
          <a:noFill/>
          <a:ln w="28575">
            <a:solidFill>
              <a:schemeClr val="tx1"/>
            </a:solidFill>
            <a:round/>
          </a:ln>
        </p:spPr>
        <p:txBody>
          <a:bodyPr/>
          <a:lstStyle/>
          <a:p>
            <a:endParaRPr lang="en-IN"/>
          </a:p>
        </p:txBody>
      </p:sp>
      <p:sp>
        <p:nvSpPr>
          <p:cNvPr id="16413" name="Line 29"/>
          <p:cNvSpPr>
            <a:spLocks noChangeShapeType="1"/>
          </p:cNvSpPr>
          <p:nvPr/>
        </p:nvSpPr>
        <p:spPr bwMode="auto">
          <a:xfrm>
            <a:off x="5340350" y="2782888"/>
            <a:ext cx="596900" cy="681037"/>
          </a:xfrm>
          <a:prstGeom prst="line">
            <a:avLst/>
          </a:prstGeom>
          <a:noFill/>
          <a:ln w="28575">
            <a:solidFill>
              <a:schemeClr val="tx1"/>
            </a:solidFill>
            <a:round/>
          </a:ln>
        </p:spPr>
        <p:txBody>
          <a:bodyPr/>
          <a:lstStyle/>
          <a:p>
            <a:endParaRPr lang="en-IN"/>
          </a:p>
        </p:txBody>
      </p:sp>
      <p:sp>
        <p:nvSpPr>
          <p:cNvPr id="16414" name="Line 30"/>
          <p:cNvSpPr>
            <a:spLocks noChangeShapeType="1"/>
          </p:cNvSpPr>
          <p:nvPr/>
        </p:nvSpPr>
        <p:spPr bwMode="auto">
          <a:xfrm>
            <a:off x="5900738" y="3419475"/>
            <a:ext cx="854075" cy="0"/>
          </a:xfrm>
          <a:prstGeom prst="line">
            <a:avLst/>
          </a:prstGeom>
          <a:noFill/>
          <a:ln w="28575">
            <a:solidFill>
              <a:schemeClr val="tx1"/>
            </a:solidFill>
            <a:round/>
          </a:ln>
        </p:spPr>
        <p:txBody>
          <a:bodyPr/>
          <a:lstStyle/>
          <a:p>
            <a:endParaRPr lang="en-IN"/>
          </a:p>
        </p:txBody>
      </p:sp>
      <p:sp>
        <p:nvSpPr>
          <p:cNvPr id="16415" name="Line 31"/>
          <p:cNvSpPr>
            <a:spLocks noChangeShapeType="1"/>
          </p:cNvSpPr>
          <p:nvPr/>
        </p:nvSpPr>
        <p:spPr bwMode="auto">
          <a:xfrm>
            <a:off x="6711950" y="2827338"/>
            <a:ext cx="84138" cy="681037"/>
          </a:xfrm>
          <a:prstGeom prst="line">
            <a:avLst/>
          </a:prstGeom>
          <a:noFill/>
          <a:ln w="28575">
            <a:solidFill>
              <a:schemeClr val="tx1"/>
            </a:solidFill>
            <a:round/>
          </a:ln>
        </p:spPr>
        <p:txBody>
          <a:bodyPr/>
          <a:lstStyle/>
          <a:p>
            <a:endParaRPr lang="en-IN"/>
          </a:p>
        </p:txBody>
      </p:sp>
      <p:sp>
        <p:nvSpPr>
          <p:cNvPr id="16416" name="Line 32"/>
          <p:cNvSpPr>
            <a:spLocks noChangeShapeType="1"/>
          </p:cNvSpPr>
          <p:nvPr/>
        </p:nvSpPr>
        <p:spPr bwMode="auto">
          <a:xfrm>
            <a:off x="5900738" y="2463800"/>
            <a:ext cx="854075" cy="427038"/>
          </a:xfrm>
          <a:prstGeom prst="line">
            <a:avLst/>
          </a:prstGeom>
          <a:noFill/>
          <a:ln w="28575">
            <a:solidFill>
              <a:schemeClr val="tx1"/>
            </a:solidFill>
            <a:round/>
          </a:ln>
        </p:spPr>
        <p:txBody>
          <a:bodyPr/>
          <a:lstStyle/>
          <a:p>
            <a:endParaRPr lang="en-IN"/>
          </a:p>
        </p:txBody>
      </p:sp>
      <p:sp>
        <p:nvSpPr>
          <p:cNvPr id="16417" name="Text Box 33"/>
          <p:cNvSpPr txBox="1">
            <a:spLocks noChangeArrowheads="1"/>
          </p:cNvSpPr>
          <p:nvPr/>
        </p:nvSpPr>
        <p:spPr bwMode="auto">
          <a:xfrm>
            <a:off x="1501775" y="3101975"/>
            <a:ext cx="331788"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6418" name="Text Box 34"/>
          <p:cNvSpPr txBox="1">
            <a:spLocks noChangeArrowheads="1"/>
          </p:cNvSpPr>
          <p:nvPr/>
        </p:nvSpPr>
        <p:spPr bwMode="auto">
          <a:xfrm>
            <a:off x="3416300" y="3101975"/>
            <a:ext cx="331788" cy="304800"/>
          </a:xfrm>
          <a:prstGeom prst="rect">
            <a:avLst/>
          </a:prstGeom>
          <a:noFill/>
          <a:ln w="9525">
            <a:noFill/>
            <a:miter lim="800000"/>
          </a:ln>
        </p:spPr>
        <p:txBody>
          <a:bodyPr wrap="none">
            <a:spAutoFit/>
          </a:bodyPr>
          <a:lstStyle/>
          <a:p>
            <a:r>
              <a:rPr lang="en-US" sz="1400">
                <a:latin typeface="Times New Roman" charset="0"/>
              </a:rPr>
              <a:t>d’</a:t>
            </a:r>
            <a:endParaRPr lang="en-US" sz="1400" baseline="-25000">
              <a:latin typeface="Times New Roman" charset="0"/>
            </a:endParaRPr>
          </a:p>
        </p:txBody>
      </p:sp>
      <p:sp>
        <p:nvSpPr>
          <p:cNvPr id="16419" name="Text Box 35"/>
          <p:cNvSpPr txBox="1">
            <a:spLocks noChangeArrowheads="1"/>
          </p:cNvSpPr>
          <p:nvPr/>
        </p:nvSpPr>
        <p:spPr bwMode="auto">
          <a:xfrm>
            <a:off x="3735388" y="4908550"/>
            <a:ext cx="330200"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6420" name="Text Box 36"/>
          <p:cNvSpPr txBox="1">
            <a:spLocks noChangeArrowheads="1"/>
          </p:cNvSpPr>
          <p:nvPr/>
        </p:nvSpPr>
        <p:spPr bwMode="auto">
          <a:xfrm>
            <a:off x="3389313" y="4483100"/>
            <a:ext cx="273050" cy="304800"/>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16421" name="Text Box 37"/>
          <p:cNvSpPr txBox="1">
            <a:spLocks noChangeArrowheads="1"/>
          </p:cNvSpPr>
          <p:nvPr/>
        </p:nvSpPr>
        <p:spPr bwMode="auto">
          <a:xfrm>
            <a:off x="4479925" y="5334000"/>
            <a:ext cx="320675" cy="304800"/>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16422" name="Text Box 38"/>
          <p:cNvSpPr txBox="1">
            <a:spLocks noChangeArrowheads="1"/>
          </p:cNvSpPr>
          <p:nvPr/>
        </p:nvSpPr>
        <p:spPr bwMode="auto">
          <a:xfrm>
            <a:off x="1714500" y="3951288"/>
            <a:ext cx="263525" cy="30321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6423" name="Text Box 39"/>
          <p:cNvSpPr txBox="1">
            <a:spLocks noChangeArrowheads="1"/>
          </p:cNvSpPr>
          <p:nvPr/>
        </p:nvSpPr>
        <p:spPr bwMode="auto">
          <a:xfrm>
            <a:off x="2576513" y="3060700"/>
            <a:ext cx="503237" cy="336550"/>
          </a:xfrm>
          <a:prstGeom prst="rect">
            <a:avLst/>
          </a:prstGeom>
          <a:noFill/>
          <a:ln w="9525">
            <a:noFill/>
            <a:miter lim="800000"/>
          </a:ln>
        </p:spPr>
        <p:txBody>
          <a:bodyPr wrap="none">
            <a:spAutoFit/>
          </a:bodyPr>
          <a:lstStyle/>
          <a:p>
            <a:r>
              <a:rPr lang="en-US" sz="1600">
                <a:latin typeface="Times New Roman" charset="0"/>
              </a:rPr>
              <a:t>c’e’</a:t>
            </a:r>
            <a:endParaRPr lang="en-US" sz="1600">
              <a:latin typeface="Times New Roman" charset="0"/>
            </a:endParaRPr>
          </a:p>
        </p:txBody>
      </p:sp>
      <p:sp>
        <p:nvSpPr>
          <p:cNvPr id="16424" name="Text Box 40"/>
          <p:cNvSpPr txBox="1">
            <a:spLocks noChangeArrowheads="1"/>
          </p:cNvSpPr>
          <p:nvPr/>
        </p:nvSpPr>
        <p:spPr bwMode="auto">
          <a:xfrm>
            <a:off x="1701800" y="4908550"/>
            <a:ext cx="274638"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6425" name="Text Box 41"/>
          <p:cNvSpPr txBox="1">
            <a:spLocks noChangeArrowheads="1"/>
          </p:cNvSpPr>
          <p:nvPr/>
        </p:nvSpPr>
        <p:spPr bwMode="auto">
          <a:xfrm>
            <a:off x="2671763" y="5319713"/>
            <a:ext cx="263525" cy="306387"/>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6426" name="Text Box 42"/>
          <p:cNvSpPr txBox="1">
            <a:spLocks noChangeArrowheads="1"/>
          </p:cNvSpPr>
          <p:nvPr/>
        </p:nvSpPr>
        <p:spPr bwMode="auto">
          <a:xfrm>
            <a:off x="5010150" y="4376738"/>
            <a:ext cx="330200" cy="303212"/>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16427" name="Text Box 43"/>
          <p:cNvSpPr txBox="1">
            <a:spLocks noChangeArrowheads="1"/>
          </p:cNvSpPr>
          <p:nvPr/>
        </p:nvSpPr>
        <p:spPr bwMode="auto">
          <a:xfrm>
            <a:off x="6711950" y="3154363"/>
            <a:ext cx="387350" cy="306387"/>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6428" name="Text Box 44"/>
          <p:cNvSpPr txBox="1">
            <a:spLocks noChangeArrowheads="1"/>
          </p:cNvSpPr>
          <p:nvPr/>
        </p:nvSpPr>
        <p:spPr bwMode="auto">
          <a:xfrm>
            <a:off x="3775075" y="3898900"/>
            <a:ext cx="320675"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6429" name="Text Box 45"/>
          <p:cNvSpPr txBox="1">
            <a:spLocks noChangeArrowheads="1"/>
          </p:cNvSpPr>
          <p:nvPr/>
        </p:nvSpPr>
        <p:spPr bwMode="auto">
          <a:xfrm>
            <a:off x="4957763" y="2622550"/>
            <a:ext cx="379412" cy="303213"/>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16430" name="Text Box 46"/>
          <p:cNvSpPr txBox="1">
            <a:spLocks noChangeArrowheads="1"/>
          </p:cNvSpPr>
          <p:nvPr/>
        </p:nvSpPr>
        <p:spPr bwMode="auto">
          <a:xfrm>
            <a:off x="6711950" y="2570163"/>
            <a:ext cx="412750" cy="33655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16431" name="Text Box 47"/>
          <p:cNvSpPr txBox="1">
            <a:spLocks noChangeArrowheads="1"/>
          </p:cNvSpPr>
          <p:nvPr/>
        </p:nvSpPr>
        <p:spPr bwMode="auto">
          <a:xfrm>
            <a:off x="5754688" y="2144713"/>
            <a:ext cx="388937" cy="304800"/>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16432" name="Text Box 48"/>
          <p:cNvSpPr txBox="1">
            <a:spLocks noChangeArrowheads="1"/>
          </p:cNvSpPr>
          <p:nvPr/>
        </p:nvSpPr>
        <p:spPr bwMode="auto">
          <a:xfrm>
            <a:off x="5754688" y="3406775"/>
            <a:ext cx="322262" cy="303213"/>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6433" name="Text Box 49"/>
          <p:cNvSpPr txBox="1">
            <a:spLocks noChangeArrowheads="1"/>
          </p:cNvSpPr>
          <p:nvPr/>
        </p:nvSpPr>
        <p:spPr bwMode="auto">
          <a:xfrm>
            <a:off x="6711950" y="3951288"/>
            <a:ext cx="330200" cy="303212"/>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6434" name="Text Box 50"/>
          <p:cNvSpPr txBox="1">
            <a:spLocks noChangeArrowheads="1"/>
          </p:cNvSpPr>
          <p:nvPr/>
        </p:nvSpPr>
        <p:spPr bwMode="auto">
          <a:xfrm>
            <a:off x="6711950" y="4695825"/>
            <a:ext cx="320675" cy="304800"/>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16435" name="Text Box 51"/>
          <p:cNvSpPr txBox="1">
            <a:spLocks noChangeArrowheads="1"/>
          </p:cNvSpPr>
          <p:nvPr/>
        </p:nvSpPr>
        <p:spPr bwMode="auto">
          <a:xfrm>
            <a:off x="5568950" y="4695825"/>
            <a:ext cx="330200" cy="304800"/>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16436" name="Text Box 52"/>
          <p:cNvSpPr txBox="1">
            <a:spLocks noChangeArrowheads="1"/>
          </p:cNvSpPr>
          <p:nvPr/>
        </p:nvSpPr>
        <p:spPr bwMode="auto">
          <a:xfrm>
            <a:off x="4745038" y="2144713"/>
            <a:ext cx="331787" cy="304800"/>
          </a:xfrm>
          <a:prstGeom prst="rect">
            <a:avLst/>
          </a:prstGeom>
          <a:noFill/>
          <a:ln w="9525">
            <a:noFill/>
            <a:miter lim="800000"/>
          </a:ln>
        </p:spPr>
        <p:txBody>
          <a:bodyPr wrap="none">
            <a:spAutoFit/>
          </a:bodyPr>
          <a:lstStyle/>
          <a:p>
            <a:r>
              <a:rPr lang="en-US" sz="1400">
                <a:latin typeface="Times New Roman" charset="0"/>
              </a:rPr>
              <a:t>d’</a:t>
            </a:r>
            <a:endParaRPr lang="en-US" sz="1400" baseline="-25000">
              <a:latin typeface="Times New Roman" charset="0"/>
            </a:endParaRPr>
          </a:p>
        </p:txBody>
      </p:sp>
      <p:sp>
        <p:nvSpPr>
          <p:cNvPr id="16437" name="Text Box 53"/>
          <p:cNvSpPr txBox="1">
            <a:spLocks noChangeArrowheads="1"/>
          </p:cNvSpPr>
          <p:nvPr/>
        </p:nvSpPr>
        <p:spPr bwMode="auto">
          <a:xfrm>
            <a:off x="3948113" y="2995613"/>
            <a:ext cx="322262"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6438" name="Text Box 54"/>
          <p:cNvSpPr txBox="1">
            <a:spLocks noChangeArrowheads="1"/>
          </p:cNvSpPr>
          <p:nvPr/>
        </p:nvSpPr>
        <p:spPr bwMode="auto">
          <a:xfrm>
            <a:off x="3746500" y="2995613"/>
            <a:ext cx="331788"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6439" name="Text Box 55"/>
          <p:cNvSpPr txBox="1">
            <a:spLocks noChangeArrowheads="1"/>
          </p:cNvSpPr>
          <p:nvPr/>
        </p:nvSpPr>
        <p:spPr bwMode="auto">
          <a:xfrm>
            <a:off x="4267200" y="2463800"/>
            <a:ext cx="501650" cy="336550"/>
          </a:xfrm>
          <a:prstGeom prst="rect">
            <a:avLst/>
          </a:prstGeom>
          <a:noFill/>
          <a:ln w="9525">
            <a:noFill/>
            <a:miter lim="800000"/>
          </a:ln>
        </p:spPr>
        <p:txBody>
          <a:bodyPr wrap="none">
            <a:spAutoFit/>
          </a:bodyPr>
          <a:lstStyle/>
          <a:p>
            <a:r>
              <a:rPr lang="en-US" sz="1600">
                <a:latin typeface="Times New Roman" charset="0"/>
              </a:rPr>
              <a:t>c’e’</a:t>
            </a:r>
            <a:endParaRPr lang="en-US" sz="1600">
              <a:latin typeface="Times New Roman" charset="0"/>
            </a:endParaRPr>
          </a:p>
        </p:txBody>
      </p:sp>
      <p:sp>
        <p:nvSpPr>
          <p:cNvPr id="16440" name="Text Box 56"/>
          <p:cNvSpPr txBox="1">
            <a:spLocks noChangeArrowheads="1"/>
          </p:cNvSpPr>
          <p:nvPr/>
        </p:nvSpPr>
        <p:spPr bwMode="auto">
          <a:xfrm>
            <a:off x="5116513" y="3738563"/>
            <a:ext cx="319087" cy="303212"/>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16441" name="Text Box 57"/>
          <p:cNvSpPr txBox="1">
            <a:spLocks noChangeArrowheads="1"/>
          </p:cNvSpPr>
          <p:nvPr/>
        </p:nvSpPr>
        <p:spPr bwMode="auto">
          <a:xfrm>
            <a:off x="4532313" y="3500438"/>
            <a:ext cx="320675" cy="304800"/>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16442" name="Text Box 58"/>
          <p:cNvSpPr txBox="1">
            <a:spLocks noChangeArrowheads="1"/>
          </p:cNvSpPr>
          <p:nvPr/>
        </p:nvSpPr>
        <p:spPr bwMode="auto">
          <a:xfrm>
            <a:off x="5435600" y="3208338"/>
            <a:ext cx="379413"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6443" name="Line 59"/>
          <p:cNvSpPr>
            <a:spLocks noChangeShapeType="1"/>
          </p:cNvSpPr>
          <p:nvPr/>
        </p:nvSpPr>
        <p:spPr bwMode="auto">
          <a:xfrm>
            <a:off x="1406525" y="3419475"/>
            <a:ext cx="6061075" cy="0"/>
          </a:xfrm>
          <a:prstGeom prst="line">
            <a:avLst/>
          </a:prstGeom>
          <a:noFill/>
          <a:ln w="9525">
            <a:solidFill>
              <a:schemeClr val="tx1"/>
            </a:solidFill>
            <a:round/>
          </a:ln>
        </p:spPr>
        <p:txBody>
          <a:bodyPr/>
          <a:lstStyle/>
          <a:p>
            <a:endParaRPr lang="en-IN"/>
          </a:p>
        </p:txBody>
      </p:sp>
      <p:sp>
        <p:nvSpPr>
          <p:cNvPr id="16444" name="Text Box 60"/>
          <p:cNvSpPr txBox="1">
            <a:spLocks noChangeArrowheads="1"/>
          </p:cNvSpPr>
          <p:nvPr/>
        </p:nvSpPr>
        <p:spPr bwMode="auto">
          <a:xfrm>
            <a:off x="1143000" y="3141663"/>
            <a:ext cx="312738" cy="304800"/>
          </a:xfrm>
          <a:prstGeom prst="rect">
            <a:avLst/>
          </a:prstGeom>
          <a:noFill/>
          <a:ln w="9525">
            <a:noFill/>
            <a:miter lim="800000"/>
          </a:ln>
        </p:spPr>
        <p:txBody>
          <a:bodyPr wrap="none">
            <a:spAutoFit/>
          </a:bodyPr>
          <a:lstStyle/>
          <a:p>
            <a:r>
              <a:rPr lang="en-US" sz="1400">
                <a:latin typeface="Times New Roman" charset="0"/>
              </a:rPr>
              <a:t>X</a:t>
            </a:r>
            <a:endParaRPr lang="en-US" sz="1400">
              <a:latin typeface="Times New Roman" charset="0"/>
            </a:endParaRPr>
          </a:p>
        </p:txBody>
      </p:sp>
      <p:sp>
        <p:nvSpPr>
          <p:cNvPr id="16445" name="Text Box 61"/>
          <p:cNvSpPr txBox="1">
            <a:spLocks noChangeArrowheads="1"/>
          </p:cNvSpPr>
          <p:nvPr/>
        </p:nvSpPr>
        <p:spPr bwMode="auto">
          <a:xfrm>
            <a:off x="7031038" y="3154363"/>
            <a:ext cx="312737" cy="306387"/>
          </a:xfrm>
          <a:prstGeom prst="rect">
            <a:avLst/>
          </a:prstGeom>
          <a:noFill/>
          <a:ln w="9525">
            <a:noFill/>
            <a:miter lim="800000"/>
          </a:ln>
        </p:spPr>
        <p:txBody>
          <a:bodyPr wrap="none">
            <a:spAutoFit/>
          </a:bodyPr>
          <a:lstStyle/>
          <a:p>
            <a:r>
              <a:rPr lang="en-US" sz="1400">
                <a:latin typeface="Times New Roman" charset="0"/>
              </a:rPr>
              <a:t>Y</a:t>
            </a:r>
            <a:endParaRPr lang="en-US" sz="1400">
              <a:latin typeface="Times New Roman" charset="0"/>
            </a:endParaRPr>
          </a:p>
        </p:txBody>
      </p:sp>
      <p:sp>
        <p:nvSpPr>
          <p:cNvPr id="16446" name="Text Box 62"/>
          <p:cNvSpPr txBox="1">
            <a:spLocks noChangeArrowheads="1"/>
          </p:cNvSpPr>
          <p:nvPr/>
        </p:nvSpPr>
        <p:spPr bwMode="auto">
          <a:xfrm>
            <a:off x="4200525" y="3205163"/>
            <a:ext cx="355600" cy="244475"/>
          </a:xfrm>
          <a:prstGeom prst="rect">
            <a:avLst/>
          </a:prstGeom>
          <a:noFill/>
          <a:ln w="9525">
            <a:noFill/>
            <a:miter lim="800000"/>
          </a:ln>
        </p:spPr>
        <p:txBody>
          <a:bodyPr wrap="none">
            <a:spAutoFit/>
          </a:bodyPr>
          <a:lstStyle/>
          <a:p>
            <a:r>
              <a:rPr lang="en-US" sz="1000">
                <a:latin typeface="Times New Roman" charset="0"/>
              </a:rPr>
              <a:t>45</a:t>
            </a:r>
            <a:r>
              <a:rPr lang="en-US" sz="1000" baseline="30000">
                <a:latin typeface="Times New Roman" charset="0"/>
              </a:rPr>
              <a:t>0</a:t>
            </a:r>
            <a:endParaRPr lang="en-US" sz="1000" baseline="30000">
              <a:latin typeface="Times New Roman" charset="0"/>
            </a:endParaRPr>
          </a:p>
        </p:txBody>
      </p:sp>
      <p:sp>
        <p:nvSpPr>
          <p:cNvPr id="16447" name="Text Box 63"/>
          <p:cNvSpPr txBox="1">
            <a:spLocks noChangeArrowheads="1"/>
          </p:cNvSpPr>
          <p:nvPr/>
        </p:nvSpPr>
        <p:spPr bwMode="auto">
          <a:xfrm>
            <a:off x="5981700" y="3508375"/>
            <a:ext cx="355600" cy="244475"/>
          </a:xfrm>
          <a:prstGeom prst="rect">
            <a:avLst/>
          </a:prstGeom>
          <a:noFill/>
          <a:ln w="9525">
            <a:noFill/>
            <a:miter lim="800000"/>
          </a:ln>
        </p:spPr>
        <p:txBody>
          <a:bodyPr wrap="none">
            <a:spAutoFit/>
          </a:bodyPr>
          <a:lstStyle/>
          <a:p>
            <a:r>
              <a:rPr lang="en-US" sz="1000">
                <a:latin typeface="Times New Roman" charset="0"/>
              </a:rPr>
              <a:t>30</a:t>
            </a:r>
            <a:r>
              <a:rPr lang="en-US" sz="1000" baseline="30000">
                <a:latin typeface="Times New Roman" charset="0"/>
              </a:rPr>
              <a:t>0</a:t>
            </a:r>
            <a:endParaRPr lang="en-US" sz="1000" baseline="30000">
              <a:latin typeface="Times New Roman" charset="0"/>
            </a:endParaRPr>
          </a:p>
        </p:txBody>
      </p:sp>
      <p:sp>
        <p:nvSpPr>
          <p:cNvPr id="16448" name="Arc 64"/>
          <p:cNvSpPr/>
          <p:nvPr/>
        </p:nvSpPr>
        <p:spPr bwMode="auto">
          <a:xfrm rot="815633" flipH="1">
            <a:off x="6084888" y="3525838"/>
            <a:ext cx="296862" cy="434975"/>
          </a:xfrm>
          <a:custGeom>
            <a:avLst/>
            <a:gdLst>
              <a:gd name="T0" fmla="*/ 65035 w 21600"/>
              <a:gd name="T1" fmla="*/ 434975 h 27134"/>
              <a:gd name="T2" fmla="*/ 66698 w 21600"/>
              <a:gd name="T3" fmla="*/ 0 h 27134"/>
              <a:gd name="T4" fmla="*/ 296862 w 21600"/>
              <a:gd name="T5" fmla="*/ 218690 h 27134"/>
              <a:gd name="T6" fmla="*/ 0 60000 65536"/>
              <a:gd name="T7" fmla="*/ 0 60000 65536"/>
              <a:gd name="T8" fmla="*/ 0 60000 65536"/>
              <a:gd name="T9" fmla="*/ 0 w 21600"/>
              <a:gd name="T10" fmla="*/ 0 h 27134"/>
              <a:gd name="T11" fmla="*/ 21600 w 21600"/>
              <a:gd name="T12" fmla="*/ 27134 h 27134"/>
            </a:gdLst>
            <a:ahLst/>
            <a:cxnLst>
              <a:cxn ang="T6">
                <a:pos x="T0" y="T1"/>
              </a:cxn>
              <a:cxn ang="T7">
                <a:pos x="T2" y="T3"/>
              </a:cxn>
              <a:cxn ang="T8">
                <a:pos x="T4" y="T5"/>
              </a:cxn>
            </a:cxnLst>
            <a:rect l="T9" t="T10" r="T11" b="T12"/>
            <a:pathLst>
              <a:path w="21600" h="27134" fill="none" extrusionOk="0">
                <a:moveTo>
                  <a:pt x="4732" y="27133"/>
                </a:moveTo>
                <a:cubicBezTo>
                  <a:pt x="1668" y="23304"/>
                  <a:pt x="0" y="18546"/>
                  <a:pt x="0" y="13642"/>
                </a:cubicBezTo>
                <a:cubicBezTo>
                  <a:pt x="-1" y="8671"/>
                  <a:pt x="1714" y="3853"/>
                  <a:pt x="4853" y="0"/>
                </a:cubicBezTo>
              </a:path>
              <a:path w="21600" h="27134" stroke="0" extrusionOk="0">
                <a:moveTo>
                  <a:pt x="4732" y="27133"/>
                </a:moveTo>
                <a:cubicBezTo>
                  <a:pt x="1668" y="23304"/>
                  <a:pt x="0" y="18546"/>
                  <a:pt x="0" y="13642"/>
                </a:cubicBezTo>
                <a:cubicBezTo>
                  <a:pt x="-1" y="8671"/>
                  <a:pt x="1714" y="3853"/>
                  <a:pt x="4853" y="0"/>
                </a:cubicBezTo>
                <a:lnTo>
                  <a:pt x="21600" y="13642"/>
                </a:lnTo>
                <a:close/>
              </a:path>
            </a:pathLst>
          </a:custGeom>
          <a:noFill/>
          <a:ln w="9525">
            <a:solidFill>
              <a:schemeClr val="tx1"/>
            </a:solidFill>
            <a:round/>
          </a:ln>
        </p:spPr>
        <p:txBody>
          <a:bodyPr wrap="none" anchor="ctr"/>
          <a:lstStyle/>
          <a:p>
            <a:endParaRPr lang="en-IN"/>
          </a:p>
        </p:txBody>
      </p:sp>
      <p:sp>
        <p:nvSpPr>
          <p:cNvPr id="16449" name="Text Box 65"/>
          <p:cNvSpPr txBox="1">
            <a:spLocks noChangeArrowheads="1"/>
          </p:cNvSpPr>
          <p:nvPr/>
        </p:nvSpPr>
        <p:spPr bwMode="auto">
          <a:xfrm>
            <a:off x="2789238" y="3525838"/>
            <a:ext cx="319087" cy="274637"/>
          </a:xfrm>
          <a:prstGeom prst="rect">
            <a:avLst/>
          </a:prstGeom>
          <a:noFill/>
          <a:ln w="9525">
            <a:noFill/>
            <a:miter lim="800000"/>
          </a:ln>
        </p:spPr>
        <p:txBody>
          <a:bodyPr>
            <a:spAutoFit/>
          </a:bodyPr>
          <a:lstStyle/>
          <a:p>
            <a:pPr>
              <a:spcBef>
                <a:spcPct val="50000"/>
              </a:spcBef>
            </a:pPr>
            <a:r>
              <a:rPr lang="en-US" sz="1200" b="1"/>
              <a:t>e</a:t>
            </a:r>
            <a:endParaRPr lang="en-US" sz="1200" b="1"/>
          </a:p>
        </p:txBody>
      </p:sp>
      <p:sp>
        <p:nvSpPr>
          <p:cNvPr id="16450" name="Text Box 66"/>
          <p:cNvSpPr txBox="1">
            <a:spLocks noChangeArrowheads="1"/>
          </p:cNvSpPr>
          <p:nvPr/>
        </p:nvSpPr>
        <p:spPr bwMode="auto">
          <a:xfrm>
            <a:off x="457200" y="1676400"/>
            <a:ext cx="3257550" cy="517525"/>
          </a:xfrm>
          <a:prstGeom prst="rect">
            <a:avLst/>
          </a:prstGeom>
          <a:noFill/>
          <a:ln w="9525">
            <a:noFill/>
            <a:miter lim="800000"/>
          </a:ln>
        </p:spPr>
        <p:txBody>
          <a:bodyPr wrap="none">
            <a:spAutoFit/>
          </a:bodyPr>
          <a:lstStyle/>
          <a:p>
            <a:pPr algn="ctr"/>
            <a:r>
              <a:rPr lang="en-US" sz="1400" b="1" i="1">
                <a:solidFill>
                  <a:schemeClr val="accent2"/>
                </a:solidFill>
              </a:rPr>
              <a:t>SURFACE AND SIDE INCLINATIONS</a:t>
            </a:r>
            <a:endParaRPr lang="en-US" sz="1400" b="1" i="1">
              <a:solidFill>
                <a:schemeClr val="accent2"/>
              </a:solidFill>
            </a:endParaRPr>
          </a:p>
          <a:p>
            <a:pPr algn="ctr"/>
            <a:r>
              <a:rPr lang="en-US" sz="1400" b="1" i="1">
                <a:solidFill>
                  <a:schemeClr val="accent2"/>
                </a:solidFill>
              </a:rPr>
              <a:t>ARE DIRECTLY GIVEN.</a:t>
            </a:r>
            <a:endParaRPr lang="en-US" sz="1400" b="1" i="1">
              <a:solidFill>
                <a:schemeClr val="accent2"/>
              </a:solidFill>
            </a:endParaRPr>
          </a:p>
        </p:txBody>
      </p:sp>
      <p:grpSp>
        <p:nvGrpSpPr>
          <p:cNvPr id="2" name="Group 67"/>
          <p:cNvGrpSpPr/>
          <p:nvPr/>
        </p:nvGrpSpPr>
        <p:grpSpPr bwMode="auto">
          <a:xfrm>
            <a:off x="8016875" y="6629400"/>
            <a:ext cx="1096963" cy="182563"/>
            <a:chOff x="5050" y="29"/>
            <a:chExt cx="691" cy="115"/>
          </a:xfrm>
        </p:grpSpPr>
        <p:sp>
          <p:nvSpPr>
            <p:cNvPr id="22596" name="AutoShape 6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2597" name="AutoShape 6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2598" name="AutoShape 7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2599" name="AutoShape 7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2600" name="AutoShape 7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2601" name="AutoShape 7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387"/>
                                        </p:tgtEl>
                                        <p:attrNameLst>
                                          <p:attrName>style.visibility</p:attrName>
                                        </p:attrNameLst>
                                      </p:cBhvr>
                                      <p:to>
                                        <p:strVal val="visible"/>
                                      </p:to>
                                    </p:set>
                                    <p:anim calcmode="lin" valueType="num">
                                      <p:cBhvr additive="base">
                                        <p:cTn id="7" dur="500" fill="hold"/>
                                        <p:tgtEl>
                                          <p:spTgt spid="16387"/>
                                        </p:tgtEl>
                                        <p:attrNameLst>
                                          <p:attrName>ppt_x</p:attrName>
                                        </p:attrNameLst>
                                      </p:cBhvr>
                                      <p:tavLst>
                                        <p:tav tm="0">
                                          <p:val>
                                            <p:strVal val="0-#ppt_w/2"/>
                                          </p:val>
                                        </p:tav>
                                        <p:tav tm="100000">
                                          <p:val>
                                            <p:strVal val="#ppt_x"/>
                                          </p:val>
                                        </p:tav>
                                      </p:tavLst>
                                    </p:anim>
                                    <p:anim calcmode="lin" valueType="num">
                                      <p:cBhvr additive="base">
                                        <p:cTn id="8" dur="500" fill="hold"/>
                                        <p:tgtEl>
                                          <p:spTgt spid="1638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450"/>
                                        </p:tgtEl>
                                        <p:attrNameLst>
                                          <p:attrName>style.visibility</p:attrName>
                                        </p:attrNameLst>
                                      </p:cBhvr>
                                      <p:to>
                                        <p:strVal val="visible"/>
                                      </p:to>
                                    </p:set>
                                    <p:anim calcmode="lin" valueType="num">
                                      <p:cBhvr additive="base">
                                        <p:cTn id="13" dur="500" fill="hold"/>
                                        <p:tgtEl>
                                          <p:spTgt spid="16450"/>
                                        </p:tgtEl>
                                        <p:attrNameLst>
                                          <p:attrName>ppt_x</p:attrName>
                                        </p:attrNameLst>
                                      </p:cBhvr>
                                      <p:tavLst>
                                        <p:tav tm="0">
                                          <p:val>
                                            <p:strVal val="0-#ppt_w/2"/>
                                          </p:val>
                                        </p:tav>
                                        <p:tav tm="100000">
                                          <p:val>
                                            <p:strVal val="#ppt_x"/>
                                          </p:val>
                                        </p:tav>
                                      </p:tavLst>
                                    </p:anim>
                                    <p:anim calcmode="lin" valueType="num">
                                      <p:cBhvr additive="base">
                                        <p:cTn id="14" dur="500" fill="hold"/>
                                        <p:tgtEl>
                                          <p:spTgt spid="1645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386"/>
                                        </p:tgtEl>
                                        <p:attrNameLst>
                                          <p:attrName>style.visibility</p:attrName>
                                        </p:attrNameLst>
                                      </p:cBhvr>
                                      <p:to>
                                        <p:strVal val="visible"/>
                                      </p:to>
                                    </p:set>
                                    <p:anim calcmode="lin" valueType="num">
                                      <p:cBhvr additive="base">
                                        <p:cTn id="19" dur="500" fill="hold"/>
                                        <p:tgtEl>
                                          <p:spTgt spid="16386"/>
                                        </p:tgtEl>
                                        <p:attrNameLst>
                                          <p:attrName>ppt_x</p:attrName>
                                        </p:attrNameLst>
                                      </p:cBhvr>
                                      <p:tavLst>
                                        <p:tav tm="0">
                                          <p:val>
                                            <p:strVal val="1+#ppt_w/2"/>
                                          </p:val>
                                        </p:tav>
                                        <p:tav tm="100000">
                                          <p:val>
                                            <p:strVal val="#ppt_x"/>
                                          </p:val>
                                        </p:tav>
                                      </p:tavLst>
                                    </p:anim>
                                    <p:anim calcmode="lin" valueType="num">
                                      <p:cBhvr additive="base">
                                        <p:cTn id="20" dur="500" fill="hold"/>
                                        <p:tgtEl>
                                          <p:spTgt spid="1638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8" fill="hold" grpId="0" nodeType="clickEffect">
                                  <p:stCondLst>
                                    <p:cond delay="0"/>
                                  </p:stCondLst>
                                  <p:childTnLst>
                                    <p:set>
                                      <p:cBhvr>
                                        <p:cTn id="24" dur="1" fill="hold">
                                          <p:stCondLst>
                                            <p:cond delay="0"/>
                                          </p:stCondLst>
                                        </p:cTn>
                                        <p:tgtEl>
                                          <p:spTgt spid="16443"/>
                                        </p:tgtEl>
                                        <p:attrNameLst>
                                          <p:attrName>style.visibility</p:attrName>
                                        </p:attrNameLst>
                                      </p:cBhvr>
                                      <p:to>
                                        <p:strVal val="visible"/>
                                      </p:to>
                                    </p:set>
                                    <p:anim calcmode="lin" valueType="num">
                                      <p:cBhvr>
                                        <p:cTn id="25" dur="500" fill="hold"/>
                                        <p:tgtEl>
                                          <p:spTgt spid="16443"/>
                                        </p:tgtEl>
                                        <p:attrNameLst>
                                          <p:attrName>ppt_x</p:attrName>
                                        </p:attrNameLst>
                                      </p:cBhvr>
                                      <p:tavLst>
                                        <p:tav tm="0">
                                          <p:val>
                                            <p:strVal val="#ppt_x-#ppt_w/2"/>
                                          </p:val>
                                        </p:tav>
                                        <p:tav tm="100000">
                                          <p:val>
                                            <p:strVal val="#ppt_x"/>
                                          </p:val>
                                        </p:tav>
                                      </p:tavLst>
                                    </p:anim>
                                    <p:anim calcmode="lin" valueType="num">
                                      <p:cBhvr>
                                        <p:cTn id="26" dur="500" fill="hold"/>
                                        <p:tgtEl>
                                          <p:spTgt spid="16443"/>
                                        </p:tgtEl>
                                        <p:attrNameLst>
                                          <p:attrName>ppt_y</p:attrName>
                                        </p:attrNameLst>
                                      </p:cBhvr>
                                      <p:tavLst>
                                        <p:tav tm="0">
                                          <p:val>
                                            <p:strVal val="#ppt_y"/>
                                          </p:val>
                                        </p:tav>
                                        <p:tav tm="100000">
                                          <p:val>
                                            <p:strVal val="#ppt_y"/>
                                          </p:val>
                                        </p:tav>
                                      </p:tavLst>
                                    </p:anim>
                                    <p:anim calcmode="lin" valueType="num">
                                      <p:cBhvr>
                                        <p:cTn id="27" dur="500" fill="hold"/>
                                        <p:tgtEl>
                                          <p:spTgt spid="16443"/>
                                        </p:tgtEl>
                                        <p:attrNameLst>
                                          <p:attrName>ppt_w</p:attrName>
                                        </p:attrNameLst>
                                      </p:cBhvr>
                                      <p:tavLst>
                                        <p:tav tm="0">
                                          <p:val>
                                            <p:fltVal val="0"/>
                                          </p:val>
                                        </p:tav>
                                        <p:tav tm="100000">
                                          <p:val>
                                            <p:strVal val="#ppt_w"/>
                                          </p:val>
                                        </p:tav>
                                      </p:tavLst>
                                    </p:anim>
                                    <p:anim calcmode="lin" valueType="num">
                                      <p:cBhvr>
                                        <p:cTn id="28" dur="500" fill="hold"/>
                                        <p:tgtEl>
                                          <p:spTgt spid="16443"/>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grpId="0" nodeType="clickEffect">
                                  <p:stCondLst>
                                    <p:cond delay="0"/>
                                  </p:stCondLst>
                                  <p:childTnLst>
                                    <p:set>
                                      <p:cBhvr>
                                        <p:cTn id="32" dur="1" fill="hold">
                                          <p:stCondLst>
                                            <p:cond delay="0"/>
                                          </p:stCondLst>
                                        </p:cTn>
                                        <p:tgtEl>
                                          <p:spTgt spid="16444"/>
                                        </p:tgtEl>
                                        <p:attrNameLst>
                                          <p:attrName>style.visibility</p:attrName>
                                        </p:attrNameLst>
                                      </p:cBhvr>
                                      <p:to>
                                        <p:strVal val="visible"/>
                                      </p:to>
                                    </p:set>
                                    <p:anim calcmode="lin" valueType="num">
                                      <p:cBhvr>
                                        <p:cTn id="33" dur="500" fill="hold"/>
                                        <p:tgtEl>
                                          <p:spTgt spid="16444"/>
                                        </p:tgtEl>
                                        <p:attrNameLst>
                                          <p:attrName>ppt_w</p:attrName>
                                        </p:attrNameLst>
                                      </p:cBhvr>
                                      <p:tavLst>
                                        <p:tav tm="0">
                                          <p:val>
                                            <p:fltVal val="0"/>
                                          </p:val>
                                        </p:tav>
                                        <p:tav tm="100000">
                                          <p:val>
                                            <p:strVal val="#ppt_w"/>
                                          </p:val>
                                        </p:tav>
                                      </p:tavLst>
                                    </p:anim>
                                    <p:anim calcmode="lin" valueType="num">
                                      <p:cBhvr>
                                        <p:cTn id="34" dur="500" fill="hold"/>
                                        <p:tgtEl>
                                          <p:spTgt spid="16444"/>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23" presetClass="entr" presetSubtype="16" fill="hold" grpId="0" nodeType="clickEffect">
                                  <p:stCondLst>
                                    <p:cond delay="0"/>
                                  </p:stCondLst>
                                  <p:childTnLst>
                                    <p:set>
                                      <p:cBhvr>
                                        <p:cTn id="38" dur="1" fill="hold">
                                          <p:stCondLst>
                                            <p:cond delay="0"/>
                                          </p:stCondLst>
                                        </p:cTn>
                                        <p:tgtEl>
                                          <p:spTgt spid="16445"/>
                                        </p:tgtEl>
                                        <p:attrNameLst>
                                          <p:attrName>style.visibility</p:attrName>
                                        </p:attrNameLst>
                                      </p:cBhvr>
                                      <p:to>
                                        <p:strVal val="visible"/>
                                      </p:to>
                                    </p:set>
                                    <p:anim calcmode="lin" valueType="num">
                                      <p:cBhvr>
                                        <p:cTn id="39" dur="500" fill="hold"/>
                                        <p:tgtEl>
                                          <p:spTgt spid="16445"/>
                                        </p:tgtEl>
                                        <p:attrNameLst>
                                          <p:attrName>ppt_w</p:attrName>
                                        </p:attrNameLst>
                                      </p:cBhvr>
                                      <p:tavLst>
                                        <p:tav tm="0">
                                          <p:val>
                                            <p:fltVal val="0"/>
                                          </p:val>
                                        </p:tav>
                                        <p:tav tm="100000">
                                          <p:val>
                                            <p:strVal val="#ppt_w"/>
                                          </p:val>
                                        </p:tav>
                                      </p:tavLst>
                                    </p:anim>
                                    <p:anim calcmode="lin" valueType="num">
                                      <p:cBhvr>
                                        <p:cTn id="40" dur="500" fill="hold"/>
                                        <p:tgtEl>
                                          <p:spTgt spid="1644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3" presetClass="entr" presetSubtype="16" fill="hold" grpId="0" nodeType="clickEffect">
                                  <p:stCondLst>
                                    <p:cond delay="0"/>
                                  </p:stCondLst>
                                  <p:childTnLst>
                                    <p:set>
                                      <p:cBhvr>
                                        <p:cTn id="44" dur="1" fill="hold">
                                          <p:stCondLst>
                                            <p:cond delay="0"/>
                                          </p:stCondLst>
                                        </p:cTn>
                                        <p:tgtEl>
                                          <p:spTgt spid="16389"/>
                                        </p:tgtEl>
                                        <p:attrNameLst>
                                          <p:attrName>style.visibility</p:attrName>
                                        </p:attrNameLst>
                                      </p:cBhvr>
                                      <p:to>
                                        <p:strVal val="visible"/>
                                      </p:to>
                                    </p:set>
                                    <p:anim calcmode="lin" valueType="num">
                                      <p:cBhvr>
                                        <p:cTn id="45" dur="500" fill="hold"/>
                                        <p:tgtEl>
                                          <p:spTgt spid="16389"/>
                                        </p:tgtEl>
                                        <p:attrNameLst>
                                          <p:attrName>ppt_w</p:attrName>
                                        </p:attrNameLst>
                                      </p:cBhvr>
                                      <p:tavLst>
                                        <p:tav tm="0">
                                          <p:val>
                                            <p:fltVal val="0"/>
                                          </p:val>
                                        </p:tav>
                                        <p:tav tm="100000">
                                          <p:val>
                                            <p:strVal val="#ppt_w"/>
                                          </p:val>
                                        </p:tav>
                                      </p:tavLst>
                                    </p:anim>
                                    <p:anim calcmode="lin" valueType="num">
                                      <p:cBhvr>
                                        <p:cTn id="46" dur="500" fill="hold"/>
                                        <p:tgtEl>
                                          <p:spTgt spid="16389"/>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16422"/>
                                        </p:tgtEl>
                                        <p:attrNameLst>
                                          <p:attrName>style.visibility</p:attrName>
                                        </p:attrNameLst>
                                      </p:cBhvr>
                                      <p:to>
                                        <p:strVal val="visible"/>
                                      </p:to>
                                    </p:set>
                                    <p:anim calcmode="lin" valueType="num">
                                      <p:cBhvr>
                                        <p:cTn id="51" dur="500" fill="hold"/>
                                        <p:tgtEl>
                                          <p:spTgt spid="16422"/>
                                        </p:tgtEl>
                                        <p:attrNameLst>
                                          <p:attrName>ppt_w</p:attrName>
                                        </p:attrNameLst>
                                      </p:cBhvr>
                                      <p:tavLst>
                                        <p:tav tm="0">
                                          <p:val>
                                            <p:fltVal val="0"/>
                                          </p:val>
                                        </p:tav>
                                        <p:tav tm="100000">
                                          <p:val>
                                            <p:strVal val="#ppt_w"/>
                                          </p:val>
                                        </p:tav>
                                      </p:tavLst>
                                    </p:anim>
                                    <p:anim calcmode="lin" valueType="num">
                                      <p:cBhvr>
                                        <p:cTn id="52" dur="500" fill="hold"/>
                                        <p:tgtEl>
                                          <p:spTgt spid="16422"/>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16424"/>
                                        </p:tgtEl>
                                        <p:attrNameLst>
                                          <p:attrName>style.visibility</p:attrName>
                                        </p:attrNameLst>
                                      </p:cBhvr>
                                      <p:to>
                                        <p:strVal val="visible"/>
                                      </p:to>
                                    </p:set>
                                    <p:anim calcmode="lin" valueType="num">
                                      <p:cBhvr>
                                        <p:cTn id="57" dur="500" fill="hold"/>
                                        <p:tgtEl>
                                          <p:spTgt spid="16424"/>
                                        </p:tgtEl>
                                        <p:attrNameLst>
                                          <p:attrName>ppt_w</p:attrName>
                                        </p:attrNameLst>
                                      </p:cBhvr>
                                      <p:tavLst>
                                        <p:tav tm="0">
                                          <p:val>
                                            <p:fltVal val="0"/>
                                          </p:val>
                                        </p:tav>
                                        <p:tav tm="100000">
                                          <p:val>
                                            <p:strVal val="#ppt_w"/>
                                          </p:val>
                                        </p:tav>
                                      </p:tavLst>
                                    </p:anim>
                                    <p:anim calcmode="lin" valueType="num">
                                      <p:cBhvr>
                                        <p:cTn id="58" dur="500" fill="hold"/>
                                        <p:tgtEl>
                                          <p:spTgt spid="16424"/>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16425"/>
                                        </p:tgtEl>
                                        <p:attrNameLst>
                                          <p:attrName>style.visibility</p:attrName>
                                        </p:attrNameLst>
                                      </p:cBhvr>
                                      <p:to>
                                        <p:strVal val="visible"/>
                                      </p:to>
                                    </p:set>
                                    <p:anim calcmode="lin" valueType="num">
                                      <p:cBhvr>
                                        <p:cTn id="63" dur="500" fill="hold"/>
                                        <p:tgtEl>
                                          <p:spTgt spid="16425"/>
                                        </p:tgtEl>
                                        <p:attrNameLst>
                                          <p:attrName>ppt_w</p:attrName>
                                        </p:attrNameLst>
                                      </p:cBhvr>
                                      <p:tavLst>
                                        <p:tav tm="0">
                                          <p:val>
                                            <p:fltVal val="0"/>
                                          </p:val>
                                        </p:tav>
                                        <p:tav tm="100000">
                                          <p:val>
                                            <p:strVal val="#ppt_w"/>
                                          </p:val>
                                        </p:tav>
                                      </p:tavLst>
                                    </p:anim>
                                    <p:anim calcmode="lin" valueType="num">
                                      <p:cBhvr>
                                        <p:cTn id="64" dur="500" fill="hold"/>
                                        <p:tgtEl>
                                          <p:spTgt spid="16425"/>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16420"/>
                                        </p:tgtEl>
                                        <p:attrNameLst>
                                          <p:attrName>style.visibility</p:attrName>
                                        </p:attrNameLst>
                                      </p:cBhvr>
                                      <p:to>
                                        <p:strVal val="visible"/>
                                      </p:to>
                                    </p:set>
                                    <p:anim calcmode="lin" valueType="num">
                                      <p:cBhvr>
                                        <p:cTn id="69" dur="500" fill="hold"/>
                                        <p:tgtEl>
                                          <p:spTgt spid="16420"/>
                                        </p:tgtEl>
                                        <p:attrNameLst>
                                          <p:attrName>ppt_w</p:attrName>
                                        </p:attrNameLst>
                                      </p:cBhvr>
                                      <p:tavLst>
                                        <p:tav tm="0">
                                          <p:val>
                                            <p:fltVal val="0"/>
                                          </p:val>
                                        </p:tav>
                                        <p:tav tm="100000">
                                          <p:val>
                                            <p:strVal val="#ppt_w"/>
                                          </p:val>
                                        </p:tav>
                                      </p:tavLst>
                                    </p:anim>
                                    <p:anim calcmode="lin" valueType="num">
                                      <p:cBhvr>
                                        <p:cTn id="70" dur="500" fill="hold"/>
                                        <p:tgtEl>
                                          <p:spTgt spid="16420"/>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16" fill="hold" grpId="0" nodeType="clickEffect">
                                  <p:stCondLst>
                                    <p:cond delay="0"/>
                                  </p:stCondLst>
                                  <p:childTnLst>
                                    <p:set>
                                      <p:cBhvr>
                                        <p:cTn id="74" dur="1" fill="hold">
                                          <p:stCondLst>
                                            <p:cond delay="0"/>
                                          </p:stCondLst>
                                        </p:cTn>
                                        <p:tgtEl>
                                          <p:spTgt spid="16449"/>
                                        </p:tgtEl>
                                        <p:attrNameLst>
                                          <p:attrName>style.visibility</p:attrName>
                                        </p:attrNameLst>
                                      </p:cBhvr>
                                      <p:to>
                                        <p:strVal val="visible"/>
                                      </p:to>
                                    </p:set>
                                    <p:anim calcmode="lin" valueType="num">
                                      <p:cBhvr>
                                        <p:cTn id="75" dur="500" fill="hold"/>
                                        <p:tgtEl>
                                          <p:spTgt spid="16449"/>
                                        </p:tgtEl>
                                        <p:attrNameLst>
                                          <p:attrName>ppt_w</p:attrName>
                                        </p:attrNameLst>
                                      </p:cBhvr>
                                      <p:tavLst>
                                        <p:tav tm="0">
                                          <p:val>
                                            <p:fltVal val="0"/>
                                          </p:val>
                                        </p:tav>
                                        <p:tav tm="100000">
                                          <p:val>
                                            <p:strVal val="#ppt_w"/>
                                          </p:val>
                                        </p:tav>
                                      </p:tavLst>
                                    </p:anim>
                                    <p:anim calcmode="lin" valueType="num">
                                      <p:cBhvr>
                                        <p:cTn id="76" dur="500" fill="hold"/>
                                        <p:tgtEl>
                                          <p:spTgt spid="16449"/>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4" fill="hold" grpId="0" nodeType="clickEffect">
                                  <p:stCondLst>
                                    <p:cond delay="0"/>
                                  </p:stCondLst>
                                  <p:childTnLst>
                                    <p:set>
                                      <p:cBhvr>
                                        <p:cTn id="80" dur="1" fill="hold">
                                          <p:stCondLst>
                                            <p:cond delay="0"/>
                                          </p:stCondLst>
                                        </p:cTn>
                                        <p:tgtEl>
                                          <p:spTgt spid="16390"/>
                                        </p:tgtEl>
                                        <p:attrNameLst>
                                          <p:attrName>style.visibility</p:attrName>
                                        </p:attrNameLst>
                                      </p:cBhvr>
                                      <p:to>
                                        <p:strVal val="visible"/>
                                      </p:to>
                                    </p:set>
                                    <p:anim calcmode="lin" valueType="num">
                                      <p:cBhvr>
                                        <p:cTn id="81" dur="500" fill="hold"/>
                                        <p:tgtEl>
                                          <p:spTgt spid="16390"/>
                                        </p:tgtEl>
                                        <p:attrNameLst>
                                          <p:attrName>ppt_x</p:attrName>
                                        </p:attrNameLst>
                                      </p:cBhvr>
                                      <p:tavLst>
                                        <p:tav tm="0">
                                          <p:val>
                                            <p:strVal val="#ppt_x"/>
                                          </p:val>
                                        </p:tav>
                                        <p:tav tm="100000">
                                          <p:val>
                                            <p:strVal val="#ppt_x"/>
                                          </p:val>
                                        </p:tav>
                                      </p:tavLst>
                                    </p:anim>
                                    <p:anim calcmode="lin" valueType="num">
                                      <p:cBhvr>
                                        <p:cTn id="82" dur="500" fill="hold"/>
                                        <p:tgtEl>
                                          <p:spTgt spid="16390"/>
                                        </p:tgtEl>
                                        <p:attrNameLst>
                                          <p:attrName>ppt_y</p:attrName>
                                        </p:attrNameLst>
                                      </p:cBhvr>
                                      <p:tavLst>
                                        <p:tav tm="0">
                                          <p:val>
                                            <p:strVal val="#ppt_y+#ppt_h/2"/>
                                          </p:val>
                                        </p:tav>
                                        <p:tav tm="100000">
                                          <p:val>
                                            <p:strVal val="#ppt_y"/>
                                          </p:val>
                                        </p:tav>
                                      </p:tavLst>
                                    </p:anim>
                                    <p:anim calcmode="lin" valueType="num">
                                      <p:cBhvr>
                                        <p:cTn id="83" dur="500" fill="hold"/>
                                        <p:tgtEl>
                                          <p:spTgt spid="16390"/>
                                        </p:tgtEl>
                                        <p:attrNameLst>
                                          <p:attrName>ppt_w</p:attrName>
                                        </p:attrNameLst>
                                      </p:cBhvr>
                                      <p:tavLst>
                                        <p:tav tm="0">
                                          <p:val>
                                            <p:strVal val="#ppt_w"/>
                                          </p:val>
                                        </p:tav>
                                        <p:tav tm="100000">
                                          <p:val>
                                            <p:strVal val="#ppt_w"/>
                                          </p:val>
                                        </p:tav>
                                      </p:tavLst>
                                    </p:anim>
                                    <p:anim calcmode="lin" valueType="num">
                                      <p:cBhvr>
                                        <p:cTn id="84" dur="500" fill="hold"/>
                                        <p:tgtEl>
                                          <p:spTgt spid="16390"/>
                                        </p:tgtEl>
                                        <p:attrNameLst>
                                          <p:attrName>ppt_h</p:attrName>
                                        </p:attrNameLst>
                                      </p:cBhvr>
                                      <p:tavLst>
                                        <p:tav tm="0">
                                          <p:val>
                                            <p:fltVal val="0"/>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7" presetClass="entr" presetSubtype="4" fill="hold" grpId="0" nodeType="clickEffect">
                                  <p:stCondLst>
                                    <p:cond delay="0"/>
                                  </p:stCondLst>
                                  <p:childTnLst>
                                    <p:set>
                                      <p:cBhvr>
                                        <p:cTn id="88" dur="1" fill="hold">
                                          <p:stCondLst>
                                            <p:cond delay="0"/>
                                          </p:stCondLst>
                                        </p:cTn>
                                        <p:tgtEl>
                                          <p:spTgt spid="16391"/>
                                        </p:tgtEl>
                                        <p:attrNameLst>
                                          <p:attrName>style.visibility</p:attrName>
                                        </p:attrNameLst>
                                      </p:cBhvr>
                                      <p:to>
                                        <p:strVal val="visible"/>
                                      </p:to>
                                    </p:set>
                                    <p:anim calcmode="lin" valueType="num">
                                      <p:cBhvr>
                                        <p:cTn id="89" dur="500" fill="hold"/>
                                        <p:tgtEl>
                                          <p:spTgt spid="16391"/>
                                        </p:tgtEl>
                                        <p:attrNameLst>
                                          <p:attrName>ppt_x</p:attrName>
                                        </p:attrNameLst>
                                      </p:cBhvr>
                                      <p:tavLst>
                                        <p:tav tm="0">
                                          <p:val>
                                            <p:strVal val="#ppt_x"/>
                                          </p:val>
                                        </p:tav>
                                        <p:tav tm="100000">
                                          <p:val>
                                            <p:strVal val="#ppt_x"/>
                                          </p:val>
                                        </p:tav>
                                      </p:tavLst>
                                    </p:anim>
                                    <p:anim calcmode="lin" valueType="num">
                                      <p:cBhvr>
                                        <p:cTn id="90" dur="500" fill="hold"/>
                                        <p:tgtEl>
                                          <p:spTgt spid="16391"/>
                                        </p:tgtEl>
                                        <p:attrNameLst>
                                          <p:attrName>ppt_y</p:attrName>
                                        </p:attrNameLst>
                                      </p:cBhvr>
                                      <p:tavLst>
                                        <p:tav tm="0">
                                          <p:val>
                                            <p:strVal val="#ppt_y+#ppt_h/2"/>
                                          </p:val>
                                        </p:tav>
                                        <p:tav tm="100000">
                                          <p:val>
                                            <p:strVal val="#ppt_y"/>
                                          </p:val>
                                        </p:tav>
                                      </p:tavLst>
                                    </p:anim>
                                    <p:anim calcmode="lin" valueType="num">
                                      <p:cBhvr>
                                        <p:cTn id="91" dur="500" fill="hold"/>
                                        <p:tgtEl>
                                          <p:spTgt spid="16391"/>
                                        </p:tgtEl>
                                        <p:attrNameLst>
                                          <p:attrName>ppt_w</p:attrName>
                                        </p:attrNameLst>
                                      </p:cBhvr>
                                      <p:tavLst>
                                        <p:tav tm="0">
                                          <p:val>
                                            <p:strVal val="#ppt_w"/>
                                          </p:val>
                                        </p:tav>
                                        <p:tav tm="100000">
                                          <p:val>
                                            <p:strVal val="#ppt_w"/>
                                          </p:val>
                                        </p:tav>
                                      </p:tavLst>
                                    </p:anim>
                                    <p:anim calcmode="lin" valueType="num">
                                      <p:cBhvr>
                                        <p:cTn id="92" dur="500" fill="hold"/>
                                        <p:tgtEl>
                                          <p:spTgt spid="16391"/>
                                        </p:tgtEl>
                                        <p:attrNameLst>
                                          <p:attrName>ppt_h</p:attrName>
                                        </p:attrNameLst>
                                      </p:cBhvr>
                                      <p:tavLst>
                                        <p:tav tm="0">
                                          <p:val>
                                            <p:fltVal val="0"/>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17" presetClass="entr" presetSubtype="4" fill="hold" grpId="0" nodeType="clickEffect">
                                  <p:stCondLst>
                                    <p:cond delay="0"/>
                                  </p:stCondLst>
                                  <p:childTnLst>
                                    <p:set>
                                      <p:cBhvr>
                                        <p:cTn id="96" dur="1" fill="hold">
                                          <p:stCondLst>
                                            <p:cond delay="0"/>
                                          </p:stCondLst>
                                        </p:cTn>
                                        <p:tgtEl>
                                          <p:spTgt spid="16392"/>
                                        </p:tgtEl>
                                        <p:attrNameLst>
                                          <p:attrName>style.visibility</p:attrName>
                                        </p:attrNameLst>
                                      </p:cBhvr>
                                      <p:to>
                                        <p:strVal val="visible"/>
                                      </p:to>
                                    </p:set>
                                    <p:anim calcmode="lin" valueType="num">
                                      <p:cBhvr>
                                        <p:cTn id="97" dur="500" fill="hold"/>
                                        <p:tgtEl>
                                          <p:spTgt spid="16392"/>
                                        </p:tgtEl>
                                        <p:attrNameLst>
                                          <p:attrName>ppt_x</p:attrName>
                                        </p:attrNameLst>
                                      </p:cBhvr>
                                      <p:tavLst>
                                        <p:tav tm="0">
                                          <p:val>
                                            <p:strVal val="#ppt_x"/>
                                          </p:val>
                                        </p:tav>
                                        <p:tav tm="100000">
                                          <p:val>
                                            <p:strVal val="#ppt_x"/>
                                          </p:val>
                                        </p:tav>
                                      </p:tavLst>
                                    </p:anim>
                                    <p:anim calcmode="lin" valueType="num">
                                      <p:cBhvr>
                                        <p:cTn id="98" dur="500" fill="hold"/>
                                        <p:tgtEl>
                                          <p:spTgt spid="16392"/>
                                        </p:tgtEl>
                                        <p:attrNameLst>
                                          <p:attrName>ppt_y</p:attrName>
                                        </p:attrNameLst>
                                      </p:cBhvr>
                                      <p:tavLst>
                                        <p:tav tm="0">
                                          <p:val>
                                            <p:strVal val="#ppt_y+#ppt_h/2"/>
                                          </p:val>
                                        </p:tav>
                                        <p:tav tm="100000">
                                          <p:val>
                                            <p:strVal val="#ppt_y"/>
                                          </p:val>
                                        </p:tav>
                                      </p:tavLst>
                                    </p:anim>
                                    <p:anim calcmode="lin" valueType="num">
                                      <p:cBhvr>
                                        <p:cTn id="99" dur="500" fill="hold"/>
                                        <p:tgtEl>
                                          <p:spTgt spid="16392"/>
                                        </p:tgtEl>
                                        <p:attrNameLst>
                                          <p:attrName>ppt_w</p:attrName>
                                        </p:attrNameLst>
                                      </p:cBhvr>
                                      <p:tavLst>
                                        <p:tav tm="0">
                                          <p:val>
                                            <p:strVal val="#ppt_w"/>
                                          </p:val>
                                        </p:tav>
                                        <p:tav tm="100000">
                                          <p:val>
                                            <p:strVal val="#ppt_w"/>
                                          </p:val>
                                        </p:tav>
                                      </p:tavLst>
                                    </p:anim>
                                    <p:anim calcmode="lin" valueType="num">
                                      <p:cBhvr>
                                        <p:cTn id="100" dur="500" fill="hold"/>
                                        <p:tgtEl>
                                          <p:spTgt spid="16392"/>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7" presetClass="entr" presetSubtype="8" fill="hold" grpId="0" nodeType="clickEffect">
                                  <p:stCondLst>
                                    <p:cond delay="0"/>
                                  </p:stCondLst>
                                  <p:childTnLst>
                                    <p:set>
                                      <p:cBhvr>
                                        <p:cTn id="104" dur="1" fill="hold">
                                          <p:stCondLst>
                                            <p:cond delay="0"/>
                                          </p:stCondLst>
                                        </p:cTn>
                                        <p:tgtEl>
                                          <p:spTgt spid="16393"/>
                                        </p:tgtEl>
                                        <p:attrNameLst>
                                          <p:attrName>style.visibility</p:attrName>
                                        </p:attrNameLst>
                                      </p:cBhvr>
                                      <p:to>
                                        <p:strVal val="visible"/>
                                      </p:to>
                                    </p:set>
                                    <p:anim calcmode="lin" valueType="num">
                                      <p:cBhvr>
                                        <p:cTn id="105" dur="500" fill="hold"/>
                                        <p:tgtEl>
                                          <p:spTgt spid="16393"/>
                                        </p:tgtEl>
                                        <p:attrNameLst>
                                          <p:attrName>ppt_x</p:attrName>
                                        </p:attrNameLst>
                                      </p:cBhvr>
                                      <p:tavLst>
                                        <p:tav tm="0">
                                          <p:val>
                                            <p:strVal val="#ppt_x-#ppt_w/2"/>
                                          </p:val>
                                        </p:tav>
                                        <p:tav tm="100000">
                                          <p:val>
                                            <p:strVal val="#ppt_x"/>
                                          </p:val>
                                        </p:tav>
                                      </p:tavLst>
                                    </p:anim>
                                    <p:anim calcmode="lin" valueType="num">
                                      <p:cBhvr>
                                        <p:cTn id="106" dur="500" fill="hold"/>
                                        <p:tgtEl>
                                          <p:spTgt spid="16393"/>
                                        </p:tgtEl>
                                        <p:attrNameLst>
                                          <p:attrName>ppt_y</p:attrName>
                                        </p:attrNameLst>
                                      </p:cBhvr>
                                      <p:tavLst>
                                        <p:tav tm="0">
                                          <p:val>
                                            <p:strVal val="#ppt_y"/>
                                          </p:val>
                                        </p:tav>
                                        <p:tav tm="100000">
                                          <p:val>
                                            <p:strVal val="#ppt_y"/>
                                          </p:val>
                                        </p:tav>
                                      </p:tavLst>
                                    </p:anim>
                                    <p:anim calcmode="lin" valueType="num">
                                      <p:cBhvr>
                                        <p:cTn id="107" dur="500" fill="hold"/>
                                        <p:tgtEl>
                                          <p:spTgt spid="16393"/>
                                        </p:tgtEl>
                                        <p:attrNameLst>
                                          <p:attrName>ppt_w</p:attrName>
                                        </p:attrNameLst>
                                      </p:cBhvr>
                                      <p:tavLst>
                                        <p:tav tm="0">
                                          <p:val>
                                            <p:fltVal val="0"/>
                                          </p:val>
                                        </p:tav>
                                        <p:tav tm="100000">
                                          <p:val>
                                            <p:strVal val="#ppt_w"/>
                                          </p:val>
                                        </p:tav>
                                      </p:tavLst>
                                    </p:anim>
                                    <p:anim calcmode="lin" valueType="num">
                                      <p:cBhvr>
                                        <p:cTn id="108" dur="500" fill="hold"/>
                                        <p:tgtEl>
                                          <p:spTgt spid="16393"/>
                                        </p:tgtEl>
                                        <p:attrNameLst>
                                          <p:attrName>ppt_h</p:attrName>
                                        </p:attrNameLst>
                                      </p:cBhvr>
                                      <p:tavLst>
                                        <p:tav tm="0">
                                          <p:val>
                                            <p:strVal val="#ppt_h"/>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23" presetClass="entr" presetSubtype="16" fill="hold" grpId="0" nodeType="clickEffect">
                                  <p:stCondLst>
                                    <p:cond delay="0"/>
                                  </p:stCondLst>
                                  <p:childTnLst>
                                    <p:set>
                                      <p:cBhvr>
                                        <p:cTn id="112" dur="1" fill="hold">
                                          <p:stCondLst>
                                            <p:cond delay="0"/>
                                          </p:stCondLst>
                                        </p:cTn>
                                        <p:tgtEl>
                                          <p:spTgt spid="16388"/>
                                        </p:tgtEl>
                                        <p:attrNameLst>
                                          <p:attrName>style.visibility</p:attrName>
                                        </p:attrNameLst>
                                      </p:cBhvr>
                                      <p:to>
                                        <p:strVal val="visible"/>
                                      </p:to>
                                    </p:set>
                                    <p:anim calcmode="lin" valueType="num">
                                      <p:cBhvr>
                                        <p:cTn id="113" dur="500" fill="hold"/>
                                        <p:tgtEl>
                                          <p:spTgt spid="16388"/>
                                        </p:tgtEl>
                                        <p:attrNameLst>
                                          <p:attrName>ppt_w</p:attrName>
                                        </p:attrNameLst>
                                      </p:cBhvr>
                                      <p:tavLst>
                                        <p:tav tm="0">
                                          <p:val>
                                            <p:fltVal val="0"/>
                                          </p:val>
                                        </p:tav>
                                        <p:tav tm="100000">
                                          <p:val>
                                            <p:strVal val="#ppt_w"/>
                                          </p:val>
                                        </p:tav>
                                      </p:tavLst>
                                    </p:anim>
                                    <p:anim calcmode="lin" valueType="num">
                                      <p:cBhvr>
                                        <p:cTn id="114" dur="500" fill="hold"/>
                                        <p:tgtEl>
                                          <p:spTgt spid="16388"/>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23" presetClass="entr" presetSubtype="16" fill="hold" grpId="0" nodeType="clickEffect">
                                  <p:stCondLst>
                                    <p:cond delay="0"/>
                                  </p:stCondLst>
                                  <p:childTnLst>
                                    <p:set>
                                      <p:cBhvr>
                                        <p:cTn id="118" dur="1" fill="hold">
                                          <p:stCondLst>
                                            <p:cond delay="0"/>
                                          </p:stCondLst>
                                        </p:cTn>
                                        <p:tgtEl>
                                          <p:spTgt spid="16417"/>
                                        </p:tgtEl>
                                        <p:attrNameLst>
                                          <p:attrName>style.visibility</p:attrName>
                                        </p:attrNameLst>
                                      </p:cBhvr>
                                      <p:to>
                                        <p:strVal val="visible"/>
                                      </p:to>
                                    </p:set>
                                    <p:anim calcmode="lin" valueType="num">
                                      <p:cBhvr>
                                        <p:cTn id="119" dur="500" fill="hold"/>
                                        <p:tgtEl>
                                          <p:spTgt spid="16417"/>
                                        </p:tgtEl>
                                        <p:attrNameLst>
                                          <p:attrName>ppt_w</p:attrName>
                                        </p:attrNameLst>
                                      </p:cBhvr>
                                      <p:tavLst>
                                        <p:tav tm="0">
                                          <p:val>
                                            <p:fltVal val="0"/>
                                          </p:val>
                                        </p:tav>
                                        <p:tav tm="100000">
                                          <p:val>
                                            <p:strVal val="#ppt_w"/>
                                          </p:val>
                                        </p:tav>
                                      </p:tavLst>
                                    </p:anim>
                                    <p:anim calcmode="lin" valueType="num">
                                      <p:cBhvr>
                                        <p:cTn id="120" dur="500" fill="hold"/>
                                        <p:tgtEl>
                                          <p:spTgt spid="16417"/>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23" presetClass="entr" presetSubtype="16" fill="hold" grpId="0" nodeType="clickEffect">
                                  <p:stCondLst>
                                    <p:cond delay="0"/>
                                  </p:stCondLst>
                                  <p:childTnLst>
                                    <p:set>
                                      <p:cBhvr>
                                        <p:cTn id="124" dur="1" fill="hold">
                                          <p:stCondLst>
                                            <p:cond delay="0"/>
                                          </p:stCondLst>
                                        </p:cTn>
                                        <p:tgtEl>
                                          <p:spTgt spid="16423"/>
                                        </p:tgtEl>
                                        <p:attrNameLst>
                                          <p:attrName>style.visibility</p:attrName>
                                        </p:attrNameLst>
                                      </p:cBhvr>
                                      <p:to>
                                        <p:strVal val="visible"/>
                                      </p:to>
                                    </p:set>
                                    <p:anim calcmode="lin" valueType="num">
                                      <p:cBhvr>
                                        <p:cTn id="125" dur="500" fill="hold"/>
                                        <p:tgtEl>
                                          <p:spTgt spid="16423"/>
                                        </p:tgtEl>
                                        <p:attrNameLst>
                                          <p:attrName>ppt_w</p:attrName>
                                        </p:attrNameLst>
                                      </p:cBhvr>
                                      <p:tavLst>
                                        <p:tav tm="0">
                                          <p:val>
                                            <p:fltVal val="0"/>
                                          </p:val>
                                        </p:tav>
                                        <p:tav tm="100000">
                                          <p:val>
                                            <p:strVal val="#ppt_w"/>
                                          </p:val>
                                        </p:tav>
                                      </p:tavLst>
                                    </p:anim>
                                    <p:anim calcmode="lin" valueType="num">
                                      <p:cBhvr>
                                        <p:cTn id="126" dur="500" fill="hold"/>
                                        <p:tgtEl>
                                          <p:spTgt spid="16423"/>
                                        </p:tgtEl>
                                        <p:attrNameLst>
                                          <p:attrName>ppt_h</p:attrName>
                                        </p:attrNameLst>
                                      </p:cBhvr>
                                      <p:tavLst>
                                        <p:tav tm="0">
                                          <p:val>
                                            <p:fltVal val="0"/>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23" presetClass="entr" presetSubtype="16" fill="hold" grpId="0" nodeType="clickEffect">
                                  <p:stCondLst>
                                    <p:cond delay="0"/>
                                  </p:stCondLst>
                                  <p:childTnLst>
                                    <p:set>
                                      <p:cBhvr>
                                        <p:cTn id="130" dur="1" fill="hold">
                                          <p:stCondLst>
                                            <p:cond delay="0"/>
                                          </p:stCondLst>
                                        </p:cTn>
                                        <p:tgtEl>
                                          <p:spTgt spid="16418"/>
                                        </p:tgtEl>
                                        <p:attrNameLst>
                                          <p:attrName>style.visibility</p:attrName>
                                        </p:attrNameLst>
                                      </p:cBhvr>
                                      <p:to>
                                        <p:strVal val="visible"/>
                                      </p:to>
                                    </p:set>
                                    <p:anim calcmode="lin" valueType="num">
                                      <p:cBhvr>
                                        <p:cTn id="131" dur="500" fill="hold"/>
                                        <p:tgtEl>
                                          <p:spTgt spid="16418"/>
                                        </p:tgtEl>
                                        <p:attrNameLst>
                                          <p:attrName>ppt_w</p:attrName>
                                        </p:attrNameLst>
                                      </p:cBhvr>
                                      <p:tavLst>
                                        <p:tav tm="0">
                                          <p:val>
                                            <p:fltVal val="0"/>
                                          </p:val>
                                        </p:tav>
                                        <p:tav tm="100000">
                                          <p:val>
                                            <p:strVal val="#ppt_w"/>
                                          </p:val>
                                        </p:tav>
                                      </p:tavLst>
                                    </p:anim>
                                    <p:anim calcmode="lin" valueType="num">
                                      <p:cBhvr>
                                        <p:cTn id="132" dur="500" fill="hold"/>
                                        <p:tgtEl>
                                          <p:spTgt spid="16418"/>
                                        </p:tgtEl>
                                        <p:attrNameLst>
                                          <p:attrName>ppt_h</p:attrName>
                                        </p:attrNameLst>
                                      </p:cBhvr>
                                      <p:tavLst>
                                        <p:tav tm="0">
                                          <p:val>
                                            <p:fltVal val="0"/>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8" presetClass="entr" presetSubtype="3" fill="hold" grpId="0" nodeType="clickEffect">
                                  <p:stCondLst>
                                    <p:cond delay="0"/>
                                  </p:stCondLst>
                                  <p:childTnLst>
                                    <p:set>
                                      <p:cBhvr>
                                        <p:cTn id="136" dur="1" fill="hold">
                                          <p:stCondLst>
                                            <p:cond delay="0"/>
                                          </p:stCondLst>
                                        </p:cTn>
                                        <p:tgtEl>
                                          <p:spTgt spid="16394"/>
                                        </p:tgtEl>
                                        <p:attrNameLst>
                                          <p:attrName>style.visibility</p:attrName>
                                        </p:attrNameLst>
                                      </p:cBhvr>
                                      <p:to>
                                        <p:strVal val="visible"/>
                                      </p:to>
                                    </p:set>
                                    <p:animEffect transition="in" filter="strips(upRight)">
                                      <p:cBhvr>
                                        <p:cTn id="137" dur="500"/>
                                        <p:tgtEl>
                                          <p:spTgt spid="16394"/>
                                        </p:tgtEl>
                                      </p:cBhvr>
                                    </p:animEffect>
                                  </p:childTnLst>
                                </p:cTn>
                              </p:par>
                            </p:childTnLst>
                          </p:cTn>
                        </p:par>
                      </p:childTnLst>
                    </p:cTn>
                  </p:par>
                  <p:par>
                    <p:cTn id="138" fill="hold">
                      <p:stCondLst>
                        <p:cond delay="indefinite"/>
                      </p:stCondLst>
                      <p:childTnLst>
                        <p:par>
                          <p:cTn id="139" fill="hold">
                            <p:stCondLst>
                              <p:cond delay="0"/>
                            </p:stCondLst>
                            <p:childTnLst>
                              <p:par>
                                <p:cTn id="140" presetID="23" presetClass="entr" presetSubtype="16" fill="hold" grpId="0" nodeType="clickEffect">
                                  <p:stCondLst>
                                    <p:cond delay="0"/>
                                  </p:stCondLst>
                                  <p:childTnLst>
                                    <p:set>
                                      <p:cBhvr>
                                        <p:cTn id="141" dur="1" fill="hold">
                                          <p:stCondLst>
                                            <p:cond delay="0"/>
                                          </p:stCondLst>
                                        </p:cTn>
                                        <p:tgtEl>
                                          <p:spTgt spid="16446"/>
                                        </p:tgtEl>
                                        <p:attrNameLst>
                                          <p:attrName>style.visibility</p:attrName>
                                        </p:attrNameLst>
                                      </p:cBhvr>
                                      <p:to>
                                        <p:strVal val="visible"/>
                                      </p:to>
                                    </p:set>
                                    <p:anim calcmode="lin" valueType="num">
                                      <p:cBhvr>
                                        <p:cTn id="142" dur="500" fill="hold"/>
                                        <p:tgtEl>
                                          <p:spTgt spid="16446"/>
                                        </p:tgtEl>
                                        <p:attrNameLst>
                                          <p:attrName>ppt_w</p:attrName>
                                        </p:attrNameLst>
                                      </p:cBhvr>
                                      <p:tavLst>
                                        <p:tav tm="0">
                                          <p:val>
                                            <p:fltVal val="0"/>
                                          </p:val>
                                        </p:tav>
                                        <p:tav tm="100000">
                                          <p:val>
                                            <p:strVal val="#ppt_w"/>
                                          </p:val>
                                        </p:tav>
                                      </p:tavLst>
                                    </p:anim>
                                    <p:anim calcmode="lin" valueType="num">
                                      <p:cBhvr>
                                        <p:cTn id="143" dur="500" fill="hold"/>
                                        <p:tgtEl>
                                          <p:spTgt spid="16446"/>
                                        </p:tgtEl>
                                        <p:attrNameLst>
                                          <p:attrName>ppt_h</p:attrName>
                                        </p:attrNameLst>
                                      </p:cBhvr>
                                      <p:tavLst>
                                        <p:tav tm="0">
                                          <p:val>
                                            <p:fltVal val="0"/>
                                          </p:val>
                                        </p:tav>
                                        <p:tav tm="100000">
                                          <p:val>
                                            <p:strVal val="#ppt_h"/>
                                          </p:val>
                                        </p:tav>
                                      </p:tavLst>
                                    </p:anim>
                                  </p:childTnLst>
                                </p:cTn>
                              </p:par>
                            </p:childTnLst>
                          </p:cTn>
                        </p:par>
                      </p:childTnLst>
                    </p:cTn>
                  </p:par>
                  <p:par>
                    <p:cTn id="144" fill="hold">
                      <p:stCondLst>
                        <p:cond delay="indefinite"/>
                      </p:stCondLst>
                      <p:childTnLst>
                        <p:par>
                          <p:cTn id="145" fill="hold">
                            <p:stCondLst>
                              <p:cond delay="0"/>
                            </p:stCondLst>
                            <p:childTnLst>
                              <p:par>
                                <p:cTn id="146" presetID="23" presetClass="entr" presetSubtype="16" fill="hold" grpId="0" nodeType="clickEffect">
                                  <p:stCondLst>
                                    <p:cond delay="0"/>
                                  </p:stCondLst>
                                  <p:childTnLst>
                                    <p:set>
                                      <p:cBhvr>
                                        <p:cTn id="147" dur="1" fill="hold">
                                          <p:stCondLst>
                                            <p:cond delay="0"/>
                                          </p:stCondLst>
                                        </p:cTn>
                                        <p:tgtEl>
                                          <p:spTgt spid="16437"/>
                                        </p:tgtEl>
                                        <p:attrNameLst>
                                          <p:attrName>style.visibility</p:attrName>
                                        </p:attrNameLst>
                                      </p:cBhvr>
                                      <p:to>
                                        <p:strVal val="visible"/>
                                      </p:to>
                                    </p:set>
                                    <p:anim calcmode="lin" valueType="num">
                                      <p:cBhvr>
                                        <p:cTn id="148" dur="500" fill="hold"/>
                                        <p:tgtEl>
                                          <p:spTgt spid="16437"/>
                                        </p:tgtEl>
                                        <p:attrNameLst>
                                          <p:attrName>ppt_w</p:attrName>
                                        </p:attrNameLst>
                                      </p:cBhvr>
                                      <p:tavLst>
                                        <p:tav tm="0">
                                          <p:val>
                                            <p:fltVal val="0"/>
                                          </p:val>
                                        </p:tav>
                                        <p:tav tm="100000">
                                          <p:val>
                                            <p:strVal val="#ppt_w"/>
                                          </p:val>
                                        </p:tav>
                                      </p:tavLst>
                                    </p:anim>
                                    <p:anim calcmode="lin" valueType="num">
                                      <p:cBhvr>
                                        <p:cTn id="149" dur="500" fill="hold"/>
                                        <p:tgtEl>
                                          <p:spTgt spid="16437"/>
                                        </p:tgtEl>
                                        <p:attrNameLst>
                                          <p:attrName>ppt_h</p:attrName>
                                        </p:attrNameLst>
                                      </p:cBhvr>
                                      <p:tavLst>
                                        <p:tav tm="0">
                                          <p:val>
                                            <p:fltVal val="0"/>
                                          </p:val>
                                        </p:tav>
                                        <p:tav tm="100000">
                                          <p:val>
                                            <p:strVal val="#ppt_h"/>
                                          </p:val>
                                        </p:tav>
                                      </p:tavLst>
                                    </p:anim>
                                  </p:childTnLst>
                                </p:cTn>
                              </p:par>
                            </p:childTnLst>
                          </p:cTn>
                        </p:par>
                      </p:childTnLst>
                    </p:cTn>
                  </p:par>
                  <p:par>
                    <p:cTn id="150" fill="hold">
                      <p:stCondLst>
                        <p:cond delay="indefinite"/>
                      </p:stCondLst>
                      <p:childTnLst>
                        <p:par>
                          <p:cTn id="151" fill="hold">
                            <p:stCondLst>
                              <p:cond delay="0"/>
                            </p:stCondLst>
                            <p:childTnLst>
                              <p:par>
                                <p:cTn id="152" presetID="23" presetClass="entr" presetSubtype="16" fill="hold" grpId="0" nodeType="clickEffect">
                                  <p:stCondLst>
                                    <p:cond delay="0"/>
                                  </p:stCondLst>
                                  <p:childTnLst>
                                    <p:set>
                                      <p:cBhvr>
                                        <p:cTn id="153" dur="1" fill="hold">
                                          <p:stCondLst>
                                            <p:cond delay="0"/>
                                          </p:stCondLst>
                                        </p:cTn>
                                        <p:tgtEl>
                                          <p:spTgt spid="16438"/>
                                        </p:tgtEl>
                                        <p:attrNameLst>
                                          <p:attrName>style.visibility</p:attrName>
                                        </p:attrNameLst>
                                      </p:cBhvr>
                                      <p:to>
                                        <p:strVal val="visible"/>
                                      </p:to>
                                    </p:set>
                                    <p:anim calcmode="lin" valueType="num">
                                      <p:cBhvr>
                                        <p:cTn id="154" dur="500" fill="hold"/>
                                        <p:tgtEl>
                                          <p:spTgt spid="16438"/>
                                        </p:tgtEl>
                                        <p:attrNameLst>
                                          <p:attrName>ppt_w</p:attrName>
                                        </p:attrNameLst>
                                      </p:cBhvr>
                                      <p:tavLst>
                                        <p:tav tm="0">
                                          <p:val>
                                            <p:fltVal val="0"/>
                                          </p:val>
                                        </p:tav>
                                        <p:tav tm="100000">
                                          <p:val>
                                            <p:strVal val="#ppt_w"/>
                                          </p:val>
                                        </p:tav>
                                      </p:tavLst>
                                    </p:anim>
                                    <p:anim calcmode="lin" valueType="num">
                                      <p:cBhvr>
                                        <p:cTn id="155" dur="500" fill="hold"/>
                                        <p:tgtEl>
                                          <p:spTgt spid="16438"/>
                                        </p:tgtEl>
                                        <p:attrNameLst>
                                          <p:attrName>ppt_h</p:attrName>
                                        </p:attrNameLst>
                                      </p:cBhvr>
                                      <p:tavLst>
                                        <p:tav tm="0">
                                          <p:val>
                                            <p:fltVal val="0"/>
                                          </p:val>
                                        </p:tav>
                                        <p:tav tm="100000">
                                          <p:val>
                                            <p:strVal val="#ppt_h"/>
                                          </p:val>
                                        </p:tav>
                                      </p:tavLst>
                                    </p:anim>
                                  </p:childTnLst>
                                </p:cTn>
                              </p:par>
                            </p:childTnLst>
                          </p:cTn>
                        </p:par>
                      </p:childTnLst>
                    </p:cTn>
                  </p:par>
                  <p:par>
                    <p:cTn id="156" fill="hold">
                      <p:stCondLst>
                        <p:cond delay="indefinite"/>
                      </p:stCondLst>
                      <p:childTnLst>
                        <p:par>
                          <p:cTn id="157" fill="hold">
                            <p:stCondLst>
                              <p:cond delay="0"/>
                            </p:stCondLst>
                            <p:childTnLst>
                              <p:par>
                                <p:cTn id="158" presetID="23" presetClass="entr" presetSubtype="16" fill="hold" grpId="0" nodeType="clickEffect">
                                  <p:stCondLst>
                                    <p:cond delay="0"/>
                                  </p:stCondLst>
                                  <p:childTnLst>
                                    <p:set>
                                      <p:cBhvr>
                                        <p:cTn id="159" dur="1" fill="hold">
                                          <p:stCondLst>
                                            <p:cond delay="0"/>
                                          </p:stCondLst>
                                        </p:cTn>
                                        <p:tgtEl>
                                          <p:spTgt spid="16439"/>
                                        </p:tgtEl>
                                        <p:attrNameLst>
                                          <p:attrName>style.visibility</p:attrName>
                                        </p:attrNameLst>
                                      </p:cBhvr>
                                      <p:to>
                                        <p:strVal val="visible"/>
                                      </p:to>
                                    </p:set>
                                    <p:anim calcmode="lin" valueType="num">
                                      <p:cBhvr>
                                        <p:cTn id="160" dur="500" fill="hold"/>
                                        <p:tgtEl>
                                          <p:spTgt spid="16439"/>
                                        </p:tgtEl>
                                        <p:attrNameLst>
                                          <p:attrName>ppt_w</p:attrName>
                                        </p:attrNameLst>
                                      </p:cBhvr>
                                      <p:tavLst>
                                        <p:tav tm="0">
                                          <p:val>
                                            <p:fltVal val="0"/>
                                          </p:val>
                                        </p:tav>
                                        <p:tav tm="100000">
                                          <p:val>
                                            <p:strVal val="#ppt_w"/>
                                          </p:val>
                                        </p:tav>
                                      </p:tavLst>
                                    </p:anim>
                                    <p:anim calcmode="lin" valueType="num">
                                      <p:cBhvr>
                                        <p:cTn id="161" dur="500" fill="hold"/>
                                        <p:tgtEl>
                                          <p:spTgt spid="16439"/>
                                        </p:tgtEl>
                                        <p:attrNameLst>
                                          <p:attrName>ppt_h</p:attrName>
                                        </p:attrNameLst>
                                      </p:cBhvr>
                                      <p:tavLst>
                                        <p:tav tm="0">
                                          <p:val>
                                            <p:fltVal val="0"/>
                                          </p:val>
                                        </p:tav>
                                        <p:tav tm="100000">
                                          <p:val>
                                            <p:strVal val="#ppt_h"/>
                                          </p:val>
                                        </p:tav>
                                      </p:tavLst>
                                    </p:anim>
                                  </p:childTnLst>
                                </p:cTn>
                              </p:par>
                            </p:childTnLst>
                          </p:cTn>
                        </p:par>
                      </p:childTnLst>
                    </p:cTn>
                  </p:par>
                  <p:par>
                    <p:cTn id="162" fill="hold">
                      <p:stCondLst>
                        <p:cond delay="indefinite"/>
                      </p:stCondLst>
                      <p:childTnLst>
                        <p:par>
                          <p:cTn id="163" fill="hold">
                            <p:stCondLst>
                              <p:cond delay="0"/>
                            </p:stCondLst>
                            <p:childTnLst>
                              <p:par>
                                <p:cTn id="164" presetID="23" presetClass="entr" presetSubtype="16" fill="hold" grpId="0" nodeType="clickEffect">
                                  <p:stCondLst>
                                    <p:cond delay="0"/>
                                  </p:stCondLst>
                                  <p:childTnLst>
                                    <p:set>
                                      <p:cBhvr>
                                        <p:cTn id="165" dur="1" fill="hold">
                                          <p:stCondLst>
                                            <p:cond delay="0"/>
                                          </p:stCondLst>
                                        </p:cTn>
                                        <p:tgtEl>
                                          <p:spTgt spid="16436"/>
                                        </p:tgtEl>
                                        <p:attrNameLst>
                                          <p:attrName>style.visibility</p:attrName>
                                        </p:attrNameLst>
                                      </p:cBhvr>
                                      <p:to>
                                        <p:strVal val="visible"/>
                                      </p:to>
                                    </p:set>
                                    <p:anim calcmode="lin" valueType="num">
                                      <p:cBhvr>
                                        <p:cTn id="166" dur="500" fill="hold"/>
                                        <p:tgtEl>
                                          <p:spTgt spid="16436"/>
                                        </p:tgtEl>
                                        <p:attrNameLst>
                                          <p:attrName>ppt_w</p:attrName>
                                        </p:attrNameLst>
                                      </p:cBhvr>
                                      <p:tavLst>
                                        <p:tav tm="0">
                                          <p:val>
                                            <p:fltVal val="0"/>
                                          </p:val>
                                        </p:tav>
                                        <p:tav tm="100000">
                                          <p:val>
                                            <p:strVal val="#ppt_w"/>
                                          </p:val>
                                        </p:tav>
                                      </p:tavLst>
                                    </p:anim>
                                    <p:anim calcmode="lin" valueType="num">
                                      <p:cBhvr>
                                        <p:cTn id="167" dur="500" fill="hold"/>
                                        <p:tgtEl>
                                          <p:spTgt spid="16436"/>
                                        </p:tgtEl>
                                        <p:attrNameLst>
                                          <p:attrName>ppt_h</p:attrName>
                                        </p:attrNameLst>
                                      </p:cBhvr>
                                      <p:tavLst>
                                        <p:tav tm="0">
                                          <p:val>
                                            <p:fltVal val="0"/>
                                          </p:val>
                                        </p:tav>
                                        <p:tav tm="100000">
                                          <p:val>
                                            <p:strVal val="#ppt_h"/>
                                          </p:val>
                                        </p:tav>
                                      </p:tavLst>
                                    </p:anim>
                                  </p:childTnLst>
                                </p:cTn>
                              </p:par>
                            </p:childTnLst>
                          </p:cTn>
                        </p:par>
                      </p:childTnLst>
                    </p:cTn>
                  </p:par>
                  <p:par>
                    <p:cTn id="168" fill="hold">
                      <p:stCondLst>
                        <p:cond delay="indefinite"/>
                      </p:stCondLst>
                      <p:childTnLst>
                        <p:par>
                          <p:cTn id="169" fill="hold">
                            <p:stCondLst>
                              <p:cond delay="0"/>
                            </p:stCondLst>
                            <p:childTnLst>
                              <p:par>
                                <p:cTn id="170" presetID="17" presetClass="entr" presetSubtype="1" fill="hold" grpId="0" nodeType="clickEffect">
                                  <p:stCondLst>
                                    <p:cond delay="0"/>
                                  </p:stCondLst>
                                  <p:childTnLst>
                                    <p:set>
                                      <p:cBhvr>
                                        <p:cTn id="171" dur="1" fill="hold">
                                          <p:stCondLst>
                                            <p:cond delay="0"/>
                                          </p:stCondLst>
                                        </p:cTn>
                                        <p:tgtEl>
                                          <p:spTgt spid="16397"/>
                                        </p:tgtEl>
                                        <p:attrNameLst>
                                          <p:attrName>style.visibility</p:attrName>
                                        </p:attrNameLst>
                                      </p:cBhvr>
                                      <p:to>
                                        <p:strVal val="visible"/>
                                      </p:to>
                                    </p:set>
                                    <p:anim calcmode="lin" valueType="num">
                                      <p:cBhvr>
                                        <p:cTn id="172" dur="500" fill="hold"/>
                                        <p:tgtEl>
                                          <p:spTgt spid="16397"/>
                                        </p:tgtEl>
                                        <p:attrNameLst>
                                          <p:attrName>ppt_x</p:attrName>
                                        </p:attrNameLst>
                                      </p:cBhvr>
                                      <p:tavLst>
                                        <p:tav tm="0">
                                          <p:val>
                                            <p:strVal val="#ppt_x"/>
                                          </p:val>
                                        </p:tav>
                                        <p:tav tm="100000">
                                          <p:val>
                                            <p:strVal val="#ppt_x"/>
                                          </p:val>
                                        </p:tav>
                                      </p:tavLst>
                                    </p:anim>
                                    <p:anim calcmode="lin" valueType="num">
                                      <p:cBhvr>
                                        <p:cTn id="173" dur="500" fill="hold"/>
                                        <p:tgtEl>
                                          <p:spTgt spid="16397"/>
                                        </p:tgtEl>
                                        <p:attrNameLst>
                                          <p:attrName>ppt_y</p:attrName>
                                        </p:attrNameLst>
                                      </p:cBhvr>
                                      <p:tavLst>
                                        <p:tav tm="0">
                                          <p:val>
                                            <p:strVal val="#ppt_y-#ppt_h/2"/>
                                          </p:val>
                                        </p:tav>
                                        <p:tav tm="100000">
                                          <p:val>
                                            <p:strVal val="#ppt_y"/>
                                          </p:val>
                                        </p:tav>
                                      </p:tavLst>
                                    </p:anim>
                                    <p:anim calcmode="lin" valueType="num">
                                      <p:cBhvr>
                                        <p:cTn id="174" dur="500" fill="hold"/>
                                        <p:tgtEl>
                                          <p:spTgt spid="16397"/>
                                        </p:tgtEl>
                                        <p:attrNameLst>
                                          <p:attrName>ppt_w</p:attrName>
                                        </p:attrNameLst>
                                      </p:cBhvr>
                                      <p:tavLst>
                                        <p:tav tm="0">
                                          <p:val>
                                            <p:strVal val="#ppt_w"/>
                                          </p:val>
                                        </p:tav>
                                        <p:tav tm="100000">
                                          <p:val>
                                            <p:strVal val="#ppt_w"/>
                                          </p:val>
                                        </p:tav>
                                      </p:tavLst>
                                    </p:anim>
                                    <p:anim calcmode="lin" valueType="num">
                                      <p:cBhvr>
                                        <p:cTn id="175" dur="500" fill="hold"/>
                                        <p:tgtEl>
                                          <p:spTgt spid="16397"/>
                                        </p:tgtEl>
                                        <p:attrNameLst>
                                          <p:attrName>ppt_h</p:attrName>
                                        </p:attrNameLst>
                                      </p:cBhvr>
                                      <p:tavLst>
                                        <p:tav tm="0">
                                          <p:val>
                                            <p:fltVal val="0"/>
                                          </p:val>
                                        </p:tav>
                                        <p:tav tm="100000">
                                          <p:val>
                                            <p:strVal val="#ppt_h"/>
                                          </p:val>
                                        </p:tav>
                                      </p:tavLst>
                                    </p:anim>
                                  </p:childTnLst>
                                </p:cTn>
                              </p:par>
                            </p:childTnLst>
                          </p:cTn>
                        </p:par>
                      </p:childTnLst>
                    </p:cTn>
                  </p:par>
                  <p:par>
                    <p:cTn id="176" fill="hold">
                      <p:stCondLst>
                        <p:cond delay="indefinite"/>
                      </p:stCondLst>
                      <p:childTnLst>
                        <p:par>
                          <p:cTn id="177" fill="hold">
                            <p:stCondLst>
                              <p:cond delay="0"/>
                            </p:stCondLst>
                            <p:childTnLst>
                              <p:par>
                                <p:cTn id="178" presetID="17" presetClass="entr" presetSubtype="1" fill="hold" grpId="0" nodeType="clickEffect">
                                  <p:stCondLst>
                                    <p:cond delay="0"/>
                                  </p:stCondLst>
                                  <p:childTnLst>
                                    <p:set>
                                      <p:cBhvr>
                                        <p:cTn id="179" dur="1" fill="hold">
                                          <p:stCondLst>
                                            <p:cond delay="0"/>
                                          </p:stCondLst>
                                        </p:cTn>
                                        <p:tgtEl>
                                          <p:spTgt spid="16396"/>
                                        </p:tgtEl>
                                        <p:attrNameLst>
                                          <p:attrName>style.visibility</p:attrName>
                                        </p:attrNameLst>
                                      </p:cBhvr>
                                      <p:to>
                                        <p:strVal val="visible"/>
                                      </p:to>
                                    </p:set>
                                    <p:anim calcmode="lin" valueType="num">
                                      <p:cBhvr>
                                        <p:cTn id="180" dur="500" fill="hold"/>
                                        <p:tgtEl>
                                          <p:spTgt spid="16396"/>
                                        </p:tgtEl>
                                        <p:attrNameLst>
                                          <p:attrName>ppt_x</p:attrName>
                                        </p:attrNameLst>
                                      </p:cBhvr>
                                      <p:tavLst>
                                        <p:tav tm="0">
                                          <p:val>
                                            <p:strVal val="#ppt_x"/>
                                          </p:val>
                                        </p:tav>
                                        <p:tav tm="100000">
                                          <p:val>
                                            <p:strVal val="#ppt_x"/>
                                          </p:val>
                                        </p:tav>
                                      </p:tavLst>
                                    </p:anim>
                                    <p:anim calcmode="lin" valueType="num">
                                      <p:cBhvr>
                                        <p:cTn id="181" dur="500" fill="hold"/>
                                        <p:tgtEl>
                                          <p:spTgt spid="16396"/>
                                        </p:tgtEl>
                                        <p:attrNameLst>
                                          <p:attrName>ppt_y</p:attrName>
                                        </p:attrNameLst>
                                      </p:cBhvr>
                                      <p:tavLst>
                                        <p:tav tm="0">
                                          <p:val>
                                            <p:strVal val="#ppt_y-#ppt_h/2"/>
                                          </p:val>
                                        </p:tav>
                                        <p:tav tm="100000">
                                          <p:val>
                                            <p:strVal val="#ppt_y"/>
                                          </p:val>
                                        </p:tav>
                                      </p:tavLst>
                                    </p:anim>
                                    <p:anim calcmode="lin" valueType="num">
                                      <p:cBhvr>
                                        <p:cTn id="182" dur="500" fill="hold"/>
                                        <p:tgtEl>
                                          <p:spTgt spid="16396"/>
                                        </p:tgtEl>
                                        <p:attrNameLst>
                                          <p:attrName>ppt_w</p:attrName>
                                        </p:attrNameLst>
                                      </p:cBhvr>
                                      <p:tavLst>
                                        <p:tav tm="0">
                                          <p:val>
                                            <p:strVal val="#ppt_w"/>
                                          </p:val>
                                        </p:tav>
                                        <p:tav tm="100000">
                                          <p:val>
                                            <p:strVal val="#ppt_w"/>
                                          </p:val>
                                        </p:tav>
                                      </p:tavLst>
                                    </p:anim>
                                    <p:anim calcmode="lin" valueType="num">
                                      <p:cBhvr>
                                        <p:cTn id="183" dur="500" fill="hold"/>
                                        <p:tgtEl>
                                          <p:spTgt spid="16396"/>
                                        </p:tgtEl>
                                        <p:attrNameLst>
                                          <p:attrName>ppt_h</p:attrName>
                                        </p:attrNameLst>
                                      </p:cBhvr>
                                      <p:tavLst>
                                        <p:tav tm="0">
                                          <p:val>
                                            <p:fltVal val="0"/>
                                          </p:val>
                                        </p:tav>
                                        <p:tav tm="100000">
                                          <p:val>
                                            <p:strVal val="#ppt_h"/>
                                          </p:val>
                                        </p:tav>
                                      </p:tavLst>
                                    </p:anim>
                                  </p:childTnLst>
                                </p:cTn>
                              </p:par>
                            </p:childTnLst>
                          </p:cTn>
                        </p:par>
                      </p:childTnLst>
                    </p:cTn>
                  </p:par>
                  <p:par>
                    <p:cTn id="184" fill="hold">
                      <p:stCondLst>
                        <p:cond delay="indefinite"/>
                      </p:stCondLst>
                      <p:childTnLst>
                        <p:par>
                          <p:cTn id="185" fill="hold">
                            <p:stCondLst>
                              <p:cond delay="0"/>
                            </p:stCondLst>
                            <p:childTnLst>
                              <p:par>
                                <p:cTn id="186" presetID="17" presetClass="entr" presetSubtype="1" fill="hold" grpId="0" nodeType="clickEffect">
                                  <p:stCondLst>
                                    <p:cond delay="0"/>
                                  </p:stCondLst>
                                  <p:childTnLst>
                                    <p:set>
                                      <p:cBhvr>
                                        <p:cTn id="187" dur="1" fill="hold">
                                          <p:stCondLst>
                                            <p:cond delay="0"/>
                                          </p:stCondLst>
                                        </p:cTn>
                                        <p:tgtEl>
                                          <p:spTgt spid="16395"/>
                                        </p:tgtEl>
                                        <p:attrNameLst>
                                          <p:attrName>style.visibility</p:attrName>
                                        </p:attrNameLst>
                                      </p:cBhvr>
                                      <p:to>
                                        <p:strVal val="visible"/>
                                      </p:to>
                                    </p:set>
                                    <p:anim calcmode="lin" valueType="num">
                                      <p:cBhvr>
                                        <p:cTn id="188" dur="500" fill="hold"/>
                                        <p:tgtEl>
                                          <p:spTgt spid="16395"/>
                                        </p:tgtEl>
                                        <p:attrNameLst>
                                          <p:attrName>ppt_x</p:attrName>
                                        </p:attrNameLst>
                                      </p:cBhvr>
                                      <p:tavLst>
                                        <p:tav tm="0">
                                          <p:val>
                                            <p:strVal val="#ppt_x"/>
                                          </p:val>
                                        </p:tav>
                                        <p:tav tm="100000">
                                          <p:val>
                                            <p:strVal val="#ppt_x"/>
                                          </p:val>
                                        </p:tav>
                                      </p:tavLst>
                                    </p:anim>
                                    <p:anim calcmode="lin" valueType="num">
                                      <p:cBhvr>
                                        <p:cTn id="189" dur="500" fill="hold"/>
                                        <p:tgtEl>
                                          <p:spTgt spid="16395"/>
                                        </p:tgtEl>
                                        <p:attrNameLst>
                                          <p:attrName>ppt_y</p:attrName>
                                        </p:attrNameLst>
                                      </p:cBhvr>
                                      <p:tavLst>
                                        <p:tav tm="0">
                                          <p:val>
                                            <p:strVal val="#ppt_y-#ppt_h/2"/>
                                          </p:val>
                                        </p:tav>
                                        <p:tav tm="100000">
                                          <p:val>
                                            <p:strVal val="#ppt_y"/>
                                          </p:val>
                                        </p:tav>
                                      </p:tavLst>
                                    </p:anim>
                                    <p:anim calcmode="lin" valueType="num">
                                      <p:cBhvr>
                                        <p:cTn id="190" dur="500" fill="hold"/>
                                        <p:tgtEl>
                                          <p:spTgt spid="16395"/>
                                        </p:tgtEl>
                                        <p:attrNameLst>
                                          <p:attrName>ppt_w</p:attrName>
                                        </p:attrNameLst>
                                      </p:cBhvr>
                                      <p:tavLst>
                                        <p:tav tm="0">
                                          <p:val>
                                            <p:strVal val="#ppt_w"/>
                                          </p:val>
                                        </p:tav>
                                        <p:tav tm="100000">
                                          <p:val>
                                            <p:strVal val="#ppt_w"/>
                                          </p:val>
                                        </p:tav>
                                      </p:tavLst>
                                    </p:anim>
                                    <p:anim calcmode="lin" valueType="num">
                                      <p:cBhvr>
                                        <p:cTn id="191" dur="500" fill="hold"/>
                                        <p:tgtEl>
                                          <p:spTgt spid="16395"/>
                                        </p:tgtEl>
                                        <p:attrNameLst>
                                          <p:attrName>ppt_h</p:attrName>
                                        </p:attrNameLst>
                                      </p:cBhvr>
                                      <p:tavLst>
                                        <p:tav tm="0">
                                          <p:val>
                                            <p:fltVal val="0"/>
                                          </p:val>
                                        </p:tav>
                                        <p:tav tm="100000">
                                          <p:val>
                                            <p:strVal val="#ppt_h"/>
                                          </p:val>
                                        </p:tav>
                                      </p:tavLst>
                                    </p:anim>
                                  </p:childTnLst>
                                </p:cTn>
                              </p:par>
                            </p:childTnLst>
                          </p:cTn>
                        </p:par>
                      </p:childTnLst>
                    </p:cTn>
                  </p:par>
                  <p:par>
                    <p:cTn id="192" fill="hold">
                      <p:stCondLst>
                        <p:cond delay="indefinite"/>
                      </p:stCondLst>
                      <p:childTnLst>
                        <p:par>
                          <p:cTn id="193" fill="hold">
                            <p:stCondLst>
                              <p:cond delay="0"/>
                            </p:stCondLst>
                            <p:childTnLst>
                              <p:par>
                                <p:cTn id="194" presetID="17" presetClass="entr" presetSubtype="8" fill="hold" grpId="0" nodeType="clickEffect">
                                  <p:stCondLst>
                                    <p:cond delay="0"/>
                                  </p:stCondLst>
                                  <p:childTnLst>
                                    <p:set>
                                      <p:cBhvr>
                                        <p:cTn id="195" dur="1" fill="hold">
                                          <p:stCondLst>
                                            <p:cond delay="0"/>
                                          </p:stCondLst>
                                        </p:cTn>
                                        <p:tgtEl>
                                          <p:spTgt spid="16398"/>
                                        </p:tgtEl>
                                        <p:attrNameLst>
                                          <p:attrName>style.visibility</p:attrName>
                                        </p:attrNameLst>
                                      </p:cBhvr>
                                      <p:to>
                                        <p:strVal val="visible"/>
                                      </p:to>
                                    </p:set>
                                    <p:anim calcmode="lin" valueType="num">
                                      <p:cBhvr>
                                        <p:cTn id="196" dur="500" fill="hold"/>
                                        <p:tgtEl>
                                          <p:spTgt spid="16398"/>
                                        </p:tgtEl>
                                        <p:attrNameLst>
                                          <p:attrName>ppt_x</p:attrName>
                                        </p:attrNameLst>
                                      </p:cBhvr>
                                      <p:tavLst>
                                        <p:tav tm="0">
                                          <p:val>
                                            <p:strVal val="#ppt_x-#ppt_w/2"/>
                                          </p:val>
                                        </p:tav>
                                        <p:tav tm="100000">
                                          <p:val>
                                            <p:strVal val="#ppt_x"/>
                                          </p:val>
                                        </p:tav>
                                      </p:tavLst>
                                    </p:anim>
                                    <p:anim calcmode="lin" valueType="num">
                                      <p:cBhvr>
                                        <p:cTn id="197" dur="500" fill="hold"/>
                                        <p:tgtEl>
                                          <p:spTgt spid="16398"/>
                                        </p:tgtEl>
                                        <p:attrNameLst>
                                          <p:attrName>ppt_y</p:attrName>
                                        </p:attrNameLst>
                                      </p:cBhvr>
                                      <p:tavLst>
                                        <p:tav tm="0">
                                          <p:val>
                                            <p:strVal val="#ppt_y"/>
                                          </p:val>
                                        </p:tav>
                                        <p:tav tm="100000">
                                          <p:val>
                                            <p:strVal val="#ppt_y"/>
                                          </p:val>
                                        </p:tav>
                                      </p:tavLst>
                                    </p:anim>
                                    <p:anim calcmode="lin" valueType="num">
                                      <p:cBhvr>
                                        <p:cTn id="198" dur="500" fill="hold"/>
                                        <p:tgtEl>
                                          <p:spTgt spid="16398"/>
                                        </p:tgtEl>
                                        <p:attrNameLst>
                                          <p:attrName>ppt_w</p:attrName>
                                        </p:attrNameLst>
                                      </p:cBhvr>
                                      <p:tavLst>
                                        <p:tav tm="0">
                                          <p:val>
                                            <p:fltVal val="0"/>
                                          </p:val>
                                        </p:tav>
                                        <p:tav tm="100000">
                                          <p:val>
                                            <p:strVal val="#ppt_w"/>
                                          </p:val>
                                        </p:tav>
                                      </p:tavLst>
                                    </p:anim>
                                    <p:anim calcmode="lin" valueType="num">
                                      <p:cBhvr>
                                        <p:cTn id="199" dur="500" fill="hold"/>
                                        <p:tgtEl>
                                          <p:spTgt spid="16398"/>
                                        </p:tgtEl>
                                        <p:attrNameLst>
                                          <p:attrName>ppt_h</p:attrName>
                                        </p:attrNameLst>
                                      </p:cBhvr>
                                      <p:tavLst>
                                        <p:tav tm="0">
                                          <p:val>
                                            <p:strVal val="#ppt_h"/>
                                          </p:val>
                                        </p:tav>
                                        <p:tav tm="100000">
                                          <p:val>
                                            <p:strVal val="#ppt_h"/>
                                          </p:val>
                                        </p:tav>
                                      </p:tavLst>
                                    </p:anim>
                                  </p:childTnLst>
                                </p:cTn>
                              </p:par>
                            </p:childTnLst>
                          </p:cTn>
                        </p:par>
                      </p:childTnLst>
                    </p:cTn>
                  </p:par>
                  <p:par>
                    <p:cTn id="200" fill="hold">
                      <p:stCondLst>
                        <p:cond delay="indefinite"/>
                      </p:stCondLst>
                      <p:childTnLst>
                        <p:par>
                          <p:cTn id="201" fill="hold">
                            <p:stCondLst>
                              <p:cond delay="0"/>
                            </p:stCondLst>
                            <p:childTnLst>
                              <p:par>
                                <p:cTn id="202" presetID="17" presetClass="entr" presetSubtype="8" fill="hold" grpId="0" nodeType="clickEffect">
                                  <p:stCondLst>
                                    <p:cond delay="0"/>
                                  </p:stCondLst>
                                  <p:childTnLst>
                                    <p:set>
                                      <p:cBhvr>
                                        <p:cTn id="203" dur="1" fill="hold">
                                          <p:stCondLst>
                                            <p:cond delay="0"/>
                                          </p:stCondLst>
                                        </p:cTn>
                                        <p:tgtEl>
                                          <p:spTgt spid="16399"/>
                                        </p:tgtEl>
                                        <p:attrNameLst>
                                          <p:attrName>style.visibility</p:attrName>
                                        </p:attrNameLst>
                                      </p:cBhvr>
                                      <p:to>
                                        <p:strVal val="visible"/>
                                      </p:to>
                                    </p:set>
                                    <p:anim calcmode="lin" valueType="num">
                                      <p:cBhvr>
                                        <p:cTn id="204" dur="500" fill="hold"/>
                                        <p:tgtEl>
                                          <p:spTgt spid="16399"/>
                                        </p:tgtEl>
                                        <p:attrNameLst>
                                          <p:attrName>ppt_x</p:attrName>
                                        </p:attrNameLst>
                                      </p:cBhvr>
                                      <p:tavLst>
                                        <p:tav tm="0">
                                          <p:val>
                                            <p:strVal val="#ppt_x-#ppt_w/2"/>
                                          </p:val>
                                        </p:tav>
                                        <p:tav tm="100000">
                                          <p:val>
                                            <p:strVal val="#ppt_x"/>
                                          </p:val>
                                        </p:tav>
                                      </p:tavLst>
                                    </p:anim>
                                    <p:anim calcmode="lin" valueType="num">
                                      <p:cBhvr>
                                        <p:cTn id="205" dur="500" fill="hold"/>
                                        <p:tgtEl>
                                          <p:spTgt spid="16399"/>
                                        </p:tgtEl>
                                        <p:attrNameLst>
                                          <p:attrName>ppt_y</p:attrName>
                                        </p:attrNameLst>
                                      </p:cBhvr>
                                      <p:tavLst>
                                        <p:tav tm="0">
                                          <p:val>
                                            <p:strVal val="#ppt_y"/>
                                          </p:val>
                                        </p:tav>
                                        <p:tav tm="100000">
                                          <p:val>
                                            <p:strVal val="#ppt_y"/>
                                          </p:val>
                                        </p:tav>
                                      </p:tavLst>
                                    </p:anim>
                                    <p:anim calcmode="lin" valueType="num">
                                      <p:cBhvr>
                                        <p:cTn id="206" dur="500" fill="hold"/>
                                        <p:tgtEl>
                                          <p:spTgt spid="16399"/>
                                        </p:tgtEl>
                                        <p:attrNameLst>
                                          <p:attrName>ppt_w</p:attrName>
                                        </p:attrNameLst>
                                      </p:cBhvr>
                                      <p:tavLst>
                                        <p:tav tm="0">
                                          <p:val>
                                            <p:fltVal val="0"/>
                                          </p:val>
                                        </p:tav>
                                        <p:tav tm="100000">
                                          <p:val>
                                            <p:strVal val="#ppt_w"/>
                                          </p:val>
                                        </p:tav>
                                      </p:tavLst>
                                    </p:anim>
                                    <p:anim calcmode="lin" valueType="num">
                                      <p:cBhvr>
                                        <p:cTn id="207" dur="500" fill="hold"/>
                                        <p:tgtEl>
                                          <p:spTgt spid="16399"/>
                                        </p:tgtEl>
                                        <p:attrNameLst>
                                          <p:attrName>ppt_h</p:attrName>
                                        </p:attrNameLst>
                                      </p:cBhvr>
                                      <p:tavLst>
                                        <p:tav tm="0">
                                          <p:val>
                                            <p:strVal val="#ppt_h"/>
                                          </p:val>
                                        </p:tav>
                                        <p:tav tm="100000">
                                          <p:val>
                                            <p:strVal val="#ppt_h"/>
                                          </p:val>
                                        </p:tav>
                                      </p:tavLst>
                                    </p:anim>
                                  </p:childTnLst>
                                </p:cTn>
                              </p:par>
                            </p:childTnLst>
                          </p:cTn>
                        </p:par>
                      </p:childTnLst>
                    </p:cTn>
                  </p:par>
                  <p:par>
                    <p:cTn id="208" fill="hold">
                      <p:stCondLst>
                        <p:cond delay="indefinite"/>
                      </p:stCondLst>
                      <p:childTnLst>
                        <p:par>
                          <p:cTn id="209" fill="hold">
                            <p:stCondLst>
                              <p:cond delay="0"/>
                            </p:stCondLst>
                            <p:childTnLst>
                              <p:par>
                                <p:cTn id="210" presetID="17" presetClass="entr" presetSubtype="8" fill="hold" grpId="0" nodeType="clickEffect">
                                  <p:stCondLst>
                                    <p:cond delay="0"/>
                                  </p:stCondLst>
                                  <p:childTnLst>
                                    <p:set>
                                      <p:cBhvr>
                                        <p:cTn id="211" dur="1" fill="hold">
                                          <p:stCondLst>
                                            <p:cond delay="0"/>
                                          </p:stCondLst>
                                        </p:cTn>
                                        <p:tgtEl>
                                          <p:spTgt spid="16400"/>
                                        </p:tgtEl>
                                        <p:attrNameLst>
                                          <p:attrName>style.visibility</p:attrName>
                                        </p:attrNameLst>
                                      </p:cBhvr>
                                      <p:to>
                                        <p:strVal val="visible"/>
                                      </p:to>
                                    </p:set>
                                    <p:anim calcmode="lin" valueType="num">
                                      <p:cBhvr>
                                        <p:cTn id="212" dur="500" fill="hold"/>
                                        <p:tgtEl>
                                          <p:spTgt spid="16400"/>
                                        </p:tgtEl>
                                        <p:attrNameLst>
                                          <p:attrName>ppt_x</p:attrName>
                                        </p:attrNameLst>
                                      </p:cBhvr>
                                      <p:tavLst>
                                        <p:tav tm="0">
                                          <p:val>
                                            <p:strVal val="#ppt_x-#ppt_w/2"/>
                                          </p:val>
                                        </p:tav>
                                        <p:tav tm="100000">
                                          <p:val>
                                            <p:strVal val="#ppt_x"/>
                                          </p:val>
                                        </p:tav>
                                      </p:tavLst>
                                    </p:anim>
                                    <p:anim calcmode="lin" valueType="num">
                                      <p:cBhvr>
                                        <p:cTn id="213" dur="500" fill="hold"/>
                                        <p:tgtEl>
                                          <p:spTgt spid="16400"/>
                                        </p:tgtEl>
                                        <p:attrNameLst>
                                          <p:attrName>ppt_y</p:attrName>
                                        </p:attrNameLst>
                                      </p:cBhvr>
                                      <p:tavLst>
                                        <p:tav tm="0">
                                          <p:val>
                                            <p:strVal val="#ppt_y"/>
                                          </p:val>
                                        </p:tav>
                                        <p:tav tm="100000">
                                          <p:val>
                                            <p:strVal val="#ppt_y"/>
                                          </p:val>
                                        </p:tav>
                                      </p:tavLst>
                                    </p:anim>
                                    <p:anim calcmode="lin" valueType="num">
                                      <p:cBhvr>
                                        <p:cTn id="214" dur="500" fill="hold"/>
                                        <p:tgtEl>
                                          <p:spTgt spid="16400"/>
                                        </p:tgtEl>
                                        <p:attrNameLst>
                                          <p:attrName>ppt_w</p:attrName>
                                        </p:attrNameLst>
                                      </p:cBhvr>
                                      <p:tavLst>
                                        <p:tav tm="0">
                                          <p:val>
                                            <p:fltVal val="0"/>
                                          </p:val>
                                        </p:tav>
                                        <p:tav tm="100000">
                                          <p:val>
                                            <p:strVal val="#ppt_w"/>
                                          </p:val>
                                        </p:tav>
                                      </p:tavLst>
                                    </p:anim>
                                    <p:anim calcmode="lin" valueType="num">
                                      <p:cBhvr>
                                        <p:cTn id="215" dur="500" fill="hold"/>
                                        <p:tgtEl>
                                          <p:spTgt spid="16400"/>
                                        </p:tgtEl>
                                        <p:attrNameLst>
                                          <p:attrName>ppt_h</p:attrName>
                                        </p:attrNameLst>
                                      </p:cBhvr>
                                      <p:tavLst>
                                        <p:tav tm="0">
                                          <p:val>
                                            <p:strVal val="#ppt_h"/>
                                          </p:val>
                                        </p:tav>
                                        <p:tav tm="100000">
                                          <p:val>
                                            <p:strVal val="#ppt_h"/>
                                          </p:val>
                                        </p:tav>
                                      </p:tavLst>
                                    </p:anim>
                                  </p:childTnLst>
                                </p:cTn>
                              </p:par>
                            </p:childTnLst>
                          </p:cTn>
                        </p:par>
                      </p:childTnLst>
                    </p:cTn>
                  </p:par>
                  <p:par>
                    <p:cTn id="216" fill="hold">
                      <p:stCondLst>
                        <p:cond delay="indefinite"/>
                      </p:stCondLst>
                      <p:childTnLst>
                        <p:par>
                          <p:cTn id="217" fill="hold">
                            <p:stCondLst>
                              <p:cond delay="0"/>
                            </p:stCondLst>
                            <p:childTnLst>
                              <p:par>
                                <p:cTn id="218" presetID="17" presetClass="entr" presetSubtype="8" fill="hold" grpId="0" nodeType="clickEffect">
                                  <p:stCondLst>
                                    <p:cond delay="0"/>
                                  </p:stCondLst>
                                  <p:childTnLst>
                                    <p:set>
                                      <p:cBhvr>
                                        <p:cTn id="219" dur="1" fill="hold">
                                          <p:stCondLst>
                                            <p:cond delay="0"/>
                                          </p:stCondLst>
                                        </p:cTn>
                                        <p:tgtEl>
                                          <p:spTgt spid="16401"/>
                                        </p:tgtEl>
                                        <p:attrNameLst>
                                          <p:attrName>style.visibility</p:attrName>
                                        </p:attrNameLst>
                                      </p:cBhvr>
                                      <p:to>
                                        <p:strVal val="visible"/>
                                      </p:to>
                                    </p:set>
                                    <p:anim calcmode="lin" valueType="num">
                                      <p:cBhvr>
                                        <p:cTn id="220" dur="500" fill="hold"/>
                                        <p:tgtEl>
                                          <p:spTgt spid="16401"/>
                                        </p:tgtEl>
                                        <p:attrNameLst>
                                          <p:attrName>ppt_x</p:attrName>
                                        </p:attrNameLst>
                                      </p:cBhvr>
                                      <p:tavLst>
                                        <p:tav tm="0">
                                          <p:val>
                                            <p:strVal val="#ppt_x-#ppt_w/2"/>
                                          </p:val>
                                        </p:tav>
                                        <p:tav tm="100000">
                                          <p:val>
                                            <p:strVal val="#ppt_x"/>
                                          </p:val>
                                        </p:tav>
                                      </p:tavLst>
                                    </p:anim>
                                    <p:anim calcmode="lin" valueType="num">
                                      <p:cBhvr>
                                        <p:cTn id="221" dur="500" fill="hold"/>
                                        <p:tgtEl>
                                          <p:spTgt spid="16401"/>
                                        </p:tgtEl>
                                        <p:attrNameLst>
                                          <p:attrName>ppt_y</p:attrName>
                                        </p:attrNameLst>
                                      </p:cBhvr>
                                      <p:tavLst>
                                        <p:tav tm="0">
                                          <p:val>
                                            <p:strVal val="#ppt_y"/>
                                          </p:val>
                                        </p:tav>
                                        <p:tav tm="100000">
                                          <p:val>
                                            <p:strVal val="#ppt_y"/>
                                          </p:val>
                                        </p:tav>
                                      </p:tavLst>
                                    </p:anim>
                                    <p:anim calcmode="lin" valueType="num">
                                      <p:cBhvr>
                                        <p:cTn id="222" dur="500" fill="hold"/>
                                        <p:tgtEl>
                                          <p:spTgt spid="16401"/>
                                        </p:tgtEl>
                                        <p:attrNameLst>
                                          <p:attrName>ppt_w</p:attrName>
                                        </p:attrNameLst>
                                      </p:cBhvr>
                                      <p:tavLst>
                                        <p:tav tm="0">
                                          <p:val>
                                            <p:fltVal val="0"/>
                                          </p:val>
                                        </p:tav>
                                        <p:tav tm="100000">
                                          <p:val>
                                            <p:strVal val="#ppt_w"/>
                                          </p:val>
                                        </p:tav>
                                      </p:tavLst>
                                    </p:anim>
                                    <p:anim calcmode="lin" valueType="num">
                                      <p:cBhvr>
                                        <p:cTn id="223" dur="500" fill="hold"/>
                                        <p:tgtEl>
                                          <p:spTgt spid="16401"/>
                                        </p:tgtEl>
                                        <p:attrNameLst>
                                          <p:attrName>ppt_h</p:attrName>
                                        </p:attrNameLst>
                                      </p:cBhvr>
                                      <p:tavLst>
                                        <p:tav tm="0">
                                          <p:val>
                                            <p:strVal val="#ppt_h"/>
                                          </p:val>
                                        </p:tav>
                                        <p:tav tm="100000">
                                          <p:val>
                                            <p:strVal val="#ppt_h"/>
                                          </p:val>
                                        </p:tav>
                                      </p:tavLst>
                                    </p:anim>
                                  </p:childTnLst>
                                </p:cTn>
                              </p:par>
                            </p:childTnLst>
                          </p:cTn>
                        </p:par>
                      </p:childTnLst>
                    </p:cTn>
                  </p:par>
                  <p:par>
                    <p:cTn id="224" fill="hold">
                      <p:stCondLst>
                        <p:cond delay="indefinite"/>
                      </p:stCondLst>
                      <p:childTnLst>
                        <p:par>
                          <p:cTn id="225" fill="hold">
                            <p:stCondLst>
                              <p:cond delay="0"/>
                            </p:stCondLst>
                            <p:childTnLst>
                              <p:par>
                                <p:cTn id="226" presetID="17" presetClass="entr" presetSubtype="8" fill="hold" grpId="0" nodeType="clickEffect">
                                  <p:stCondLst>
                                    <p:cond delay="0"/>
                                  </p:stCondLst>
                                  <p:childTnLst>
                                    <p:set>
                                      <p:cBhvr>
                                        <p:cTn id="227" dur="1" fill="hold">
                                          <p:stCondLst>
                                            <p:cond delay="0"/>
                                          </p:stCondLst>
                                        </p:cTn>
                                        <p:tgtEl>
                                          <p:spTgt spid="16402"/>
                                        </p:tgtEl>
                                        <p:attrNameLst>
                                          <p:attrName>style.visibility</p:attrName>
                                        </p:attrNameLst>
                                      </p:cBhvr>
                                      <p:to>
                                        <p:strVal val="visible"/>
                                      </p:to>
                                    </p:set>
                                    <p:anim calcmode="lin" valueType="num">
                                      <p:cBhvr>
                                        <p:cTn id="228" dur="500" fill="hold"/>
                                        <p:tgtEl>
                                          <p:spTgt spid="16402"/>
                                        </p:tgtEl>
                                        <p:attrNameLst>
                                          <p:attrName>ppt_x</p:attrName>
                                        </p:attrNameLst>
                                      </p:cBhvr>
                                      <p:tavLst>
                                        <p:tav tm="0">
                                          <p:val>
                                            <p:strVal val="#ppt_x-#ppt_w/2"/>
                                          </p:val>
                                        </p:tav>
                                        <p:tav tm="100000">
                                          <p:val>
                                            <p:strVal val="#ppt_x"/>
                                          </p:val>
                                        </p:tav>
                                      </p:tavLst>
                                    </p:anim>
                                    <p:anim calcmode="lin" valueType="num">
                                      <p:cBhvr>
                                        <p:cTn id="229" dur="500" fill="hold"/>
                                        <p:tgtEl>
                                          <p:spTgt spid="16402"/>
                                        </p:tgtEl>
                                        <p:attrNameLst>
                                          <p:attrName>ppt_y</p:attrName>
                                        </p:attrNameLst>
                                      </p:cBhvr>
                                      <p:tavLst>
                                        <p:tav tm="0">
                                          <p:val>
                                            <p:strVal val="#ppt_y"/>
                                          </p:val>
                                        </p:tav>
                                        <p:tav tm="100000">
                                          <p:val>
                                            <p:strVal val="#ppt_y"/>
                                          </p:val>
                                        </p:tav>
                                      </p:tavLst>
                                    </p:anim>
                                    <p:anim calcmode="lin" valueType="num">
                                      <p:cBhvr>
                                        <p:cTn id="230" dur="500" fill="hold"/>
                                        <p:tgtEl>
                                          <p:spTgt spid="16402"/>
                                        </p:tgtEl>
                                        <p:attrNameLst>
                                          <p:attrName>ppt_w</p:attrName>
                                        </p:attrNameLst>
                                      </p:cBhvr>
                                      <p:tavLst>
                                        <p:tav tm="0">
                                          <p:val>
                                            <p:fltVal val="0"/>
                                          </p:val>
                                        </p:tav>
                                        <p:tav tm="100000">
                                          <p:val>
                                            <p:strVal val="#ppt_w"/>
                                          </p:val>
                                        </p:tav>
                                      </p:tavLst>
                                    </p:anim>
                                    <p:anim calcmode="lin" valueType="num">
                                      <p:cBhvr>
                                        <p:cTn id="231" dur="500" fill="hold"/>
                                        <p:tgtEl>
                                          <p:spTgt spid="16402"/>
                                        </p:tgtEl>
                                        <p:attrNameLst>
                                          <p:attrName>ppt_h</p:attrName>
                                        </p:attrNameLst>
                                      </p:cBhvr>
                                      <p:tavLst>
                                        <p:tav tm="0">
                                          <p:val>
                                            <p:strVal val="#ppt_h"/>
                                          </p:val>
                                        </p:tav>
                                        <p:tav tm="100000">
                                          <p:val>
                                            <p:strVal val="#ppt_h"/>
                                          </p:val>
                                        </p:tav>
                                      </p:tavLst>
                                    </p:anim>
                                  </p:childTnLst>
                                </p:cTn>
                              </p:par>
                            </p:childTnLst>
                          </p:cTn>
                        </p:par>
                      </p:childTnLst>
                    </p:cTn>
                  </p:par>
                  <p:par>
                    <p:cTn id="232" fill="hold">
                      <p:stCondLst>
                        <p:cond delay="indefinite"/>
                      </p:stCondLst>
                      <p:childTnLst>
                        <p:par>
                          <p:cTn id="233" fill="hold">
                            <p:stCondLst>
                              <p:cond delay="0"/>
                            </p:stCondLst>
                            <p:childTnLst>
                              <p:par>
                                <p:cTn id="234" presetID="23" presetClass="entr" presetSubtype="16" fill="hold" grpId="0" nodeType="clickEffect">
                                  <p:stCondLst>
                                    <p:cond delay="0"/>
                                  </p:stCondLst>
                                  <p:childTnLst>
                                    <p:set>
                                      <p:cBhvr>
                                        <p:cTn id="235" dur="1" fill="hold">
                                          <p:stCondLst>
                                            <p:cond delay="0"/>
                                          </p:stCondLst>
                                        </p:cTn>
                                        <p:tgtEl>
                                          <p:spTgt spid="16403"/>
                                        </p:tgtEl>
                                        <p:attrNameLst>
                                          <p:attrName>style.visibility</p:attrName>
                                        </p:attrNameLst>
                                      </p:cBhvr>
                                      <p:to>
                                        <p:strVal val="visible"/>
                                      </p:to>
                                    </p:set>
                                    <p:anim calcmode="lin" valueType="num">
                                      <p:cBhvr>
                                        <p:cTn id="236" dur="500" fill="hold"/>
                                        <p:tgtEl>
                                          <p:spTgt spid="16403"/>
                                        </p:tgtEl>
                                        <p:attrNameLst>
                                          <p:attrName>ppt_w</p:attrName>
                                        </p:attrNameLst>
                                      </p:cBhvr>
                                      <p:tavLst>
                                        <p:tav tm="0">
                                          <p:val>
                                            <p:fltVal val="0"/>
                                          </p:val>
                                        </p:tav>
                                        <p:tav tm="100000">
                                          <p:val>
                                            <p:strVal val="#ppt_w"/>
                                          </p:val>
                                        </p:tav>
                                      </p:tavLst>
                                    </p:anim>
                                    <p:anim calcmode="lin" valueType="num">
                                      <p:cBhvr>
                                        <p:cTn id="237" dur="500" fill="hold"/>
                                        <p:tgtEl>
                                          <p:spTgt spid="16403"/>
                                        </p:tgtEl>
                                        <p:attrNameLst>
                                          <p:attrName>ppt_h</p:attrName>
                                        </p:attrNameLst>
                                      </p:cBhvr>
                                      <p:tavLst>
                                        <p:tav tm="0">
                                          <p:val>
                                            <p:fltVal val="0"/>
                                          </p:val>
                                        </p:tav>
                                        <p:tav tm="100000">
                                          <p:val>
                                            <p:strVal val="#ppt_h"/>
                                          </p:val>
                                        </p:tav>
                                      </p:tavLst>
                                    </p:anim>
                                  </p:childTnLst>
                                </p:cTn>
                              </p:par>
                            </p:childTnLst>
                          </p:cTn>
                        </p:par>
                      </p:childTnLst>
                    </p:cTn>
                  </p:par>
                  <p:par>
                    <p:cTn id="238" fill="hold">
                      <p:stCondLst>
                        <p:cond delay="indefinite"/>
                      </p:stCondLst>
                      <p:childTnLst>
                        <p:par>
                          <p:cTn id="239" fill="hold">
                            <p:stCondLst>
                              <p:cond delay="0"/>
                            </p:stCondLst>
                            <p:childTnLst>
                              <p:par>
                                <p:cTn id="240" presetID="23" presetClass="entr" presetSubtype="16" fill="hold" grpId="0" nodeType="clickEffect">
                                  <p:stCondLst>
                                    <p:cond delay="0"/>
                                  </p:stCondLst>
                                  <p:childTnLst>
                                    <p:set>
                                      <p:cBhvr>
                                        <p:cTn id="241" dur="1" fill="hold">
                                          <p:stCondLst>
                                            <p:cond delay="0"/>
                                          </p:stCondLst>
                                        </p:cTn>
                                        <p:tgtEl>
                                          <p:spTgt spid="16428"/>
                                        </p:tgtEl>
                                        <p:attrNameLst>
                                          <p:attrName>style.visibility</p:attrName>
                                        </p:attrNameLst>
                                      </p:cBhvr>
                                      <p:to>
                                        <p:strVal val="visible"/>
                                      </p:to>
                                    </p:set>
                                    <p:anim calcmode="lin" valueType="num">
                                      <p:cBhvr>
                                        <p:cTn id="242" dur="500" fill="hold"/>
                                        <p:tgtEl>
                                          <p:spTgt spid="16428"/>
                                        </p:tgtEl>
                                        <p:attrNameLst>
                                          <p:attrName>ppt_w</p:attrName>
                                        </p:attrNameLst>
                                      </p:cBhvr>
                                      <p:tavLst>
                                        <p:tav tm="0">
                                          <p:val>
                                            <p:fltVal val="0"/>
                                          </p:val>
                                        </p:tav>
                                        <p:tav tm="100000">
                                          <p:val>
                                            <p:strVal val="#ppt_w"/>
                                          </p:val>
                                        </p:tav>
                                      </p:tavLst>
                                    </p:anim>
                                    <p:anim calcmode="lin" valueType="num">
                                      <p:cBhvr>
                                        <p:cTn id="243" dur="500" fill="hold"/>
                                        <p:tgtEl>
                                          <p:spTgt spid="16428"/>
                                        </p:tgtEl>
                                        <p:attrNameLst>
                                          <p:attrName>ppt_h</p:attrName>
                                        </p:attrNameLst>
                                      </p:cBhvr>
                                      <p:tavLst>
                                        <p:tav tm="0">
                                          <p:val>
                                            <p:fltVal val="0"/>
                                          </p:val>
                                        </p:tav>
                                        <p:tav tm="100000">
                                          <p:val>
                                            <p:strVal val="#ppt_h"/>
                                          </p:val>
                                        </p:tav>
                                      </p:tavLst>
                                    </p:anim>
                                  </p:childTnLst>
                                </p:cTn>
                              </p:par>
                            </p:childTnLst>
                          </p:cTn>
                        </p:par>
                      </p:childTnLst>
                    </p:cTn>
                  </p:par>
                  <p:par>
                    <p:cTn id="244" fill="hold">
                      <p:stCondLst>
                        <p:cond delay="indefinite"/>
                      </p:stCondLst>
                      <p:childTnLst>
                        <p:par>
                          <p:cTn id="245" fill="hold">
                            <p:stCondLst>
                              <p:cond delay="0"/>
                            </p:stCondLst>
                            <p:childTnLst>
                              <p:par>
                                <p:cTn id="246" presetID="23" presetClass="entr" presetSubtype="16" fill="hold" grpId="0" nodeType="clickEffect">
                                  <p:stCondLst>
                                    <p:cond delay="0"/>
                                  </p:stCondLst>
                                  <p:childTnLst>
                                    <p:set>
                                      <p:cBhvr>
                                        <p:cTn id="247" dur="1" fill="hold">
                                          <p:stCondLst>
                                            <p:cond delay="0"/>
                                          </p:stCondLst>
                                        </p:cTn>
                                        <p:tgtEl>
                                          <p:spTgt spid="16419"/>
                                        </p:tgtEl>
                                        <p:attrNameLst>
                                          <p:attrName>style.visibility</p:attrName>
                                        </p:attrNameLst>
                                      </p:cBhvr>
                                      <p:to>
                                        <p:strVal val="visible"/>
                                      </p:to>
                                    </p:set>
                                    <p:anim calcmode="lin" valueType="num">
                                      <p:cBhvr>
                                        <p:cTn id="248" dur="500" fill="hold"/>
                                        <p:tgtEl>
                                          <p:spTgt spid="16419"/>
                                        </p:tgtEl>
                                        <p:attrNameLst>
                                          <p:attrName>ppt_w</p:attrName>
                                        </p:attrNameLst>
                                      </p:cBhvr>
                                      <p:tavLst>
                                        <p:tav tm="0">
                                          <p:val>
                                            <p:fltVal val="0"/>
                                          </p:val>
                                        </p:tav>
                                        <p:tav tm="100000">
                                          <p:val>
                                            <p:strVal val="#ppt_w"/>
                                          </p:val>
                                        </p:tav>
                                      </p:tavLst>
                                    </p:anim>
                                    <p:anim calcmode="lin" valueType="num">
                                      <p:cBhvr>
                                        <p:cTn id="249" dur="500" fill="hold"/>
                                        <p:tgtEl>
                                          <p:spTgt spid="16419"/>
                                        </p:tgtEl>
                                        <p:attrNameLst>
                                          <p:attrName>ppt_h</p:attrName>
                                        </p:attrNameLst>
                                      </p:cBhvr>
                                      <p:tavLst>
                                        <p:tav tm="0">
                                          <p:val>
                                            <p:fltVal val="0"/>
                                          </p:val>
                                        </p:tav>
                                        <p:tav tm="100000">
                                          <p:val>
                                            <p:strVal val="#ppt_h"/>
                                          </p:val>
                                        </p:tav>
                                      </p:tavLst>
                                    </p:anim>
                                  </p:childTnLst>
                                </p:cTn>
                              </p:par>
                            </p:childTnLst>
                          </p:cTn>
                        </p:par>
                      </p:childTnLst>
                    </p:cTn>
                  </p:par>
                  <p:par>
                    <p:cTn id="250" fill="hold">
                      <p:stCondLst>
                        <p:cond delay="indefinite"/>
                      </p:stCondLst>
                      <p:childTnLst>
                        <p:par>
                          <p:cTn id="251" fill="hold">
                            <p:stCondLst>
                              <p:cond delay="0"/>
                            </p:stCondLst>
                            <p:childTnLst>
                              <p:par>
                                <p:cTn id="252" presetID="23" presetClass="entr" presetSubtype="16" fill="hold" grpId="0" nodeType="clickEffect">
                                  <p:stCondLst>
                                    <p:cond delay="0"/>
                                  </p:stCondLst>
                                  <p:childTnLst>
                                    <p:set>
                                      <p:cBhvr>
                                        <p:cTn id="253" dur="1" fill="hold">
                                          <p:stCondLst>
                                            <p:cond delay="0"/>
                                          </p:stCondLst>
                                        </p:cTn>
                                        <p:tgtEl>
                                          <p:spTgt spid="16421"/>
                                        </p:tgtEl>
                                        <p:attrNameLst>
                                          <p:attrName>style.visibility</p:attrName>
                                        </p:attrNameLst>
                                      </p:cBhvr>
                                      <p:to>
                                        <p:strVal val="visible"/>
                                      </p:to>
                                    </p:set>
                                    <p:anim calcmode="lin" valueType="num">
                                      <p:cBhvr>
                                        <p:cTn id="254" dur="500" fill="hold"/>
                                        <p:tgtEl>
                                          <p:spTgt spid="16421"/>
                                        </p:tgtEl>
                                        <p:attrNameLst>
                                          <p:attrName>ppt_w</p:attrName>
                                        </p:attrNameLst>
                                      </p:cBhvr>
                                      <p:tavLst>
                                        <p:tav tm="0">
                                          <p:val>
                                            <p:fltVal val="0"/>
                                          </p:val>
                                        </p:tav>
                                        <p:tav tm="100000">
                                          <p:val>
                                            <p:strVal val="#ppt_w"/>
                                          </p:val>
                                        </p:tav>
                                      </p:tavLst>
                                    </p:anim>
                                    <p:anim calcmode="lin" valueType="num">
                                      <p:cBhvr>
                                        <p:cTn id="255" dur="500" fill="hold"/>
                                        <p:tgtEl>
                                          <p:spTgt spid="16421"/>
                                        </p:tgtEl>
                                        <p:attrNameLst>
                                          <p:attrName>ppt_h</p:attrName>
                                        </p:attrNameLst>
                                      </p:cBhvr>
                                      <p:tavLst>
                                        <p:tav tm="0">
                                          <p:val>
                                            <p:fltVal val="0"/>
                                          </p:val>
                                        </p:tav>
                                        <p:tav tm="100000">
                                          <p:val>
                                            <p:strVal val="#ppt_h"/>
                                          </p:val>
                                        </p:tav>
                                      </p:tavLst>
                                    </p:anim>
                                  </p:childTnLst>
                                </p:cTn>
                              </p:par>
                            </p:childTnLst>
                          </p:cTn>
                        </p:par>
                      </p:childTnLst>
                    </p:cTn>
                  </p:par>
                  <p:par>
                    <p:cTn id="256" fill="hold">
                      <p:stCondLst>
                        <p:cond delay="indefinite"/>
                      </p:stCondLst>
                      <p:childTnLst>
                        <p:par>
                          <p:cTn id="257" fill="hold">
                            <p:stCondLst>
                              <p:cond delay="0"/>
                            </p:stCondLst>
                            <p:childTnLst>
                              <p:par>
                                <p:cTn id="258" presetID="23" presetClass="entr" presetSubtype="16" fill="hold" grpId="0" nodeType="clickEffect">
                                  <p:stCondLst>
                                    <p:cond delay="0"/>
                                  </p:stCondLst>
                                  <p:childTnLst>
                                    <p:set>
                                      <p:cBhvr>
                                        <p:cTn id="259" dur="1" fill="hold">
                                          <p:stCondLst>
                                            <p:cond delay="0"/>
                                          </p:stCondLst>
                                        </p:cTn>
                                        <p:tgtEl>
                                          <p:spTgt spid="16426"/>
                                        </p:tgtEl>
                                        <p:attrNameLst>
                                          <p:attrName>style.visibility</p:attrName>
                                        </p:attrNameLst>
                                      </p:cBhvr>
                                      <p:to>
                                        <p:strVal val="visible"/>
                                      </p:to>
                                    </p:set>
                                    <p:anim calcmode="lin" valueType="num">
                                      <p:cBhvr>
                                        <p:cTn id="260" dur="500" fill="hold"/>
                                        <p:tgtEl>
                                          <p:spTgt spid="16426"/>
                                        </p:tgtEl>
                                        <p:attrNameLst>
                                          <p:attrName>ppt_w</p:attrName>
                                        </p:attrNameLst>
                                      </p:cBhvr>
                                      <p:tavLst>
                                        <p:tav tm="0">
                                          <p:val>
                                            <p:fltVal val="0"/>
                                          </p:val>
                                        </p:tav>
                                        <p:tav tm="100000">
                                          <p:val>
                                            <p:strVal val="#ppt_w"/>
                                          </p:val>
                                        </p:tav>
                                      </p:tavLst>
                                    </p:anim>
                                    <p:anim calcmode="lin" valueType="num">
                                      <p:cBhvr>
                                        <p:cTn id="261" dur="500" fill="hold"/>
                                        <p:tgtEl>
                                          <p:spTgt spid="16426"/>
                                        </p:tgtEl>
                                        <p:attrNameLst>
                                          <p:attrName>ppt_h</p:attrName>
                                        </p:attrNameLst>
                                      </p:cBhvr>
                                      <p:tavLst>
                                        <p:tav tm="0">
                                          <p:val>
                                            <p:fltVal val="0"/>
                                          </p:val>
                                        </p:tav>
                                        <p:tav tm="100000">
                                          <p:val>
                                            <p:strVal val="#ppt_h"/>
                                          </p:val>
                                        </p:tav>
                                      </p:tavLst>
                                    </p:anim>
                                  </p:childTnLst>
                                </p:cTn>
                              </p:par>
                            </p:childTnLst>
                          </p:cTn>
                        </p:par>
                      </p:childTnLst>
                    </p:cTn>
                  </p:par>
                  <p:par>
                    <p:cTn id="262" fill="hold">
                      <p:stCondLst>
                        <p:cond delay="indefinite"/>
                      </p:stCondLst>
                      <p:childTnLst>
                        <p:par>
                          <p:cTn id="263" fill="hold">
                            <p:stCondLst>
                              <p:cond delay="0"/>
                            </p:stCondLst>
                            <p:childTnLst>
                              <p:par>
                                <p:cTn id="264" presetID="23" presetClass="entr" presetSubtype="16" fill="hold" grpId="0" nodeType="clickEffect">
                                  <p:stCondLst>
                                    <p:cond delay="0"/>
                                  </p:stCondLst>
                                  <p:childTnLst>
                                    <p:set>
                                      <p:cBhvr>
                                        <p:cTn id="265" dur="1" fill="hold">
                                          <p:stCondLst>
                                            <p:cond delay="0"/>
                                          </p:stCondLst>
                                        </p:cTn>
                                        <p:tgtEl>
                                          <p:spTgt spid="16441"/>
                                        </p:tgtEl>
                                        <p:attrNameLst>
                                          <p:attrName>style.visibility</p:attrName>
                                        </p:attrNameLst>
                                      </p:cBhvr>
                                      <p:to>
                                        <p:strVal val="visible"/>
                                      </p:to>
                                    </p:set>
                                    <p:anim calcmode="lin" valueType="num">
                                      <p:cBhvr>
                                        <p:cTn id="266" dur="500" fill="hold"/>
                                        <p:tgtEl>
                                          <p:spTgt spid="16441"/>
                                        </p:tgtEl>
                                        <p:attrNameLst>
                                          <p:attrName>ppt_w</p:attrName>
                                        </p:attrNameLst>
                                      </p:cBhvr>
                                      <p:tavLst>
                                        <p:tav tm="0">
                                          <p:val>
                                            <p:fltVal val="0"/>
                                          </p:val>
                                        </p:tav>
                                        <p:tav tm="100000">
                                          <p:val>
                                            <p:strVal val="#ppt_w"/>
                                          </p:val>
                                        </p:tav>
                                      </p:tavLst>
                                    </p:anim>
                                    <p:anim calcmode="lin" valueType="num">
                                      <p:cBhvr>
                                        <p:cTn id="267" dur="500" fill="hold"/>
                                        <p:tgtEl>
                                          <p:spTgt spid="16441"/>
                                        </p:tgtEl>
                                        <p:attrNameLst>
                                          <p:attrName>ppt_h</p:attrName>
                                        </p:attrNameLst>
                                      </p:cBhvr>
                                      <p:tavLst>
                                        <p:tav tm="0">
                                          <p:val>
                                            <p:fltVal val="0"/>
                                          </p:val>
                                        </p:tav>
                                        <p:tav tm="100000">
                                          <p:val>
                                            <p:strVal val="#ppt_h"/>
                                          </p:val>
                                        </p:tav>
                                      </p:tavLst>
                                    </p:anim>
                                  </p:childTnLst>
                                </p:cTn>
                              </p:par>
                            </p:childTnLst>
                          </p:cTn>
                        </p:par>
                      </p:childTnLst>
                    </p:cTn>
                  </p:par>
                  <p:par>
                    <p:cTn id="268" fill="hold">
                      <p:stCondLst>
                        <p:cond delay="indefinite"/>
                      </p:stCondLst>
                      <p:childTnLst>
                        <p:par>
                          <p:cTn id="269" fill="hold">
                            <p:stCondLst>
                              <p:cond delay="0"/>
                            </p:stCondLst>
                            <p:childTnLst>
                              <p:par>
                                <p:cTn id="270" presetID="18" presetClass="entr" presetSubtype="6" fill="hold" grpId="0" nodeType="clickEffect">
                                  <p:stCondLst>
                                    <p:cond delay="0"/>
                                  </p:stCondLst>
                                  <p:childTnLst>
                                    <p:set>
                                      <p:cBhvr>
                                        <p:cTn id="271" dur="1" fill="hold">
                                          <p:stCondLst>
                                            <p:cond delay="0"/>
                                          </p:stCondLst>
                                        </p:cTn>
                                        <p:tgtEl>
                                          <p:spTgt spid="16405"/>
                                        </p:tgtEl>
                                        <p:attrNameLst>
                                          <p:attrName>style.visibility</p:attrName>
                                        </p:attrNameLst>
                                      </p:cBhvr>
                                      <p:to>
                                        <p:strVal val="visible"/>
                                      </p:to>
                                    </p:set>
                                    <p:animEffect transition="in" filter="strips(downRight)">
                                      <p:cBhvr>
                                        <p:cTn id="272" dur="500"/>
                                        <p:tgtEl>
                                          <p:spTgt spid="16405"/>
                                        </p:tgtEl>
                                      </p:cBhvr>
                                    </p:animEffect>
                                  </p:childTnLst>
                                </p:cTn>
                              </p:par>
                            </p:childTnLst>
                          </p:cTn>
                        </p:par>
                      </p:childTnLst>
                    </p:cTn>
                  </p:par>
                  <p:par>
                    <p:cTn id="273" fill="hold">
                      <p:stCondLst>
                        <p:cond delay="indefinite"/>
                      </p:stCondLst>
                      <p:childTnLst>
                        <p:par>
                          <p:cTn id="274" fill="hold">
                            <p:stCondLst>
                              <p:cond delay="0"/>
                            </p:stCondLst>
                            <p:childTnLst>
                              <p:par>
                                <p:cTn id="275" presetID="23" presetClass="entr" presetSubtype="16" fill="hold" grpId="0" nodeType="clickEffect">
                                  <p:stCondLst>
                                    <p:cond delay="0"/>
                                  </p:stCondLst>
                                  <p:childTnLst>
                                    <p:set>
                                      <p:cBhvr>
                                        <p:cTn id="276" dur="1" fill="hold">
                                          <p:stCondLst>
                                            <p:cond delay="0"/>
                                          </p:stCondLst>
                                        </p:cTn>
                                        <p:tgtEl>
                                          <p:spTgt spid="16448"/>
                                        </p:tgtEl>
                                        <p:attrNameLst>
                                          <p:attrName>style.visibility</p:attrName>
                                        </p:attrNameLst>
                                      </p:cBhvr>
                                      <p:to>
                                        <p:strVal val="visible"/>
                                      </p:to>
                                    </p:set>
                                    <p:anim calcmode="lin" valueType="num">
                                      <p:cBhvr>
                                        <p:cTn id="277" dur="500" fill="hold"/>
                                        <p:tgtEl>
                                          <p:spTgt spid="16448"/>
                                        </p:tgtEl>
                                        <p:attrNameLst>
                                          <p:attrName>ppt_w</p:attrName>
                                        </p:attrNameLst>
                                      </p:cBhvr>
                                      <p:tavLst>
                                        <p:tav tm="0">
                                          <p:val>
                                            <p:fltVal val="0"/>
                                          </p:val>
                                        </p:tav>
                                        <p:tav tm="100000">
                                          <p:val>
                                            <p:strVal val="#ppt_w"/>
                                          </p:val>
                                        </p:tav>
                                      </p:tavLst>
                                    </p:anim>
                                    <p:anim calcmode="lin" valueType="num">
                                      <p:cBhvr>
                                        <p:cTn id="278" dur="500" fill="hold"/>
                                        <p:tgtEl>
                                          <p:spTgt spid="16448"/>
                                        </p:tgtEl>
                                        <p:attrNameLst>
                                          <p:attrName>ppt_h</p:attrName>
                                        </p:attrNameLst>
                                      </p:cBhvr>
                                      <p:tavLst>
                                        <p:tav tm="0">
                                          <p:val>
                                            <p:fltVal val="0"/>
                                          </p:val>
                                        </p:tav>
                                        <p:tav tm="100000">
                                          <p:val>
                                            <p:strVal val="#ppt_h"/>
                                          </p:val>
                                        </p:tav>
                                      </p:tavLst>
                                    </p:anim>
                                  </p:childTnLst>
                                </p:cTn>
                              </p:par>
                            </p:childTnLst>
                          </p:cTn>
                        </p:par>
                      </p:childTnLst>
                    </p:cTn>
                  </p:par>
                  <p:par>
                    <p:cTn id="279" fill="hold">
                      <p:stCondLst>
                        <p:cond delay="indefinite"/>
                      </p:stCondLst>
                      <p:childTnLst>
                        <p:par>
                          <p:cTn id="280" fill="hold">
                            <p:stCondLst>
                              <p:cond delay="0"/>
                            </p:stCondLst>
                            <p:childTnLst>
                              <p:par>
                                <p:cTn id="281" presetID="23" presetClass="entr" presetSubtype="16" fill="hold" grpId="0" nodeType="clickEffect">
                                  <p:stCondLst>
                                    <p:cond delay="0"/>
                                  </p:stCondLst>
                                  <p:childTnLst>
                                    <p:set>
                                      <p:cBhvr>
                                        <p:cTn id="282" dur="1" fill="hold">
                                          <p:stCondLst>
                                            <p:cond delay="0"/>
                                          </p:stCondLst>
                                        </p:cTn>
                                        <p:tgtEl>
                                          <p:spTgt spid="16447"/>
                                        </p:tgtEl>
                                        <p:attrNameLst>
                                          <p:attrName>style.visibility</p:attrName>
                                        </p:attrNameLst>
                                      </p:cBhvr>
                                      <p:to>
                                        <p:strVal val="visible"/>
                                      </p:to>
                                    </p:set>
                                    <p:anim calcmode="lin" valueType="num">
                                      <p:cBhvr>
                                        <p:cTn id="283" dur="500" fill="hold"/>
                                        <p:tgtEl>
                                          <p:spTgt spid="16447"/>
                                        </p:tgtEl>
                                        <p:attrNameLst>
                                          <p:attrName>ppt_w</p:attrName>
                                        </p:attrNameLst>
                                      </p:cBhvr>
                                      <p:tavLst>
                                        <p:tav tm="0">
                                          <p:val>
                                            <p:fltVal val="0"/>
                                          </p:val>
                                        </p:tav>
                                        <p:tav tm="100000">
                                          <p:val>
                                            <p:strVal val="#ppt_w"/>
                                          </p:val>
                                        </p:tav>
                                      </p:tavLst>
                                    </p:anim>
                                    <p:anim calcmode="lin" valueType="num">
                                      <p:cBhvr>
                                        <p:cTn id="284" dur="500" fill="hold"/>
                                        <p:tgtEl>
                                          <p:spTgt spid="16447"/>
                                        </p:tgtEl>
                                        <p:attrNameLst>
                                          <p:attrName>ppt_h</p:attrName>
                                        </p:attrNameLst>
                                      </p:cBhvr>
                                      <p:tavLst>
                                        <p:tav tm="0">
                                          <p:val>
                                            <p:fltVal val="0"/>
                                          </p:val>
                                        </p:tav>
                                        <p:tav tm="100000">
                                          <p:val>
                                            <p:strVal val="#ppt_h"/>
                                          </p:val>
                                        </p:tav>
                                      </p:tavLst>
                                    </p:anim>
                                  </p:childTnLst>
                                </p:cTn>
                              </p:par>
                            </p:childTnLst>
                          </p:cTn>
                        </p:par>
                      </p:childTnLst>
                    </p:cTn>
                  </p:par>
                  <p:par>
                    <p:cTn id="285" fill="hold">
                      <p:stCondLst>
                        <p:cond delay="indefinite"/>
                      </p:stCondLst>
                      <p:childTnLst>
                        <p:par>
                          <p:cTn id="286" fill="hold">
                            <p:stCondLst>
                              <p:cond delay="0"/>
                            </p:stCondLst>
                            <p:childTnLst>
                              <p:par>
                                <p:cTn id="287" presetID="23" presetClass="entr" presetSubtype="16" fill="hold" grpId="0" nodeType="clickEffect">
                                  <p:stCondLst>
                                    <p:cond delay="0"/>
                                  </p:stCondLst>
                                  <p:childTnLst>
                                    <p:set>
                                      <p:cBhvr>
                                        <p:cTn id="288" dur="1" fill="hold">
                                          <p:stCondLst>
                                            <p:cond delay="0"/>
                                          </p:stCondLst>
                                        </p:cTn>
                                        <p:tgtEl>
                                          <p:spTgt spid="16404"/>
                                        </p:tgtEl>
                                        <p:attrNameLst>
                                          <p:attrName>style.visibility</p:attrName>
                                        </p:attrNameLst>
                                      </p:cBhvr>
                                      <p:to>
                                        <p:strVal val="visible"/>
                                      </p:to>
                                    </p:set>
                                    <p:anim calcmode="lin" valueType="num">
                                      <p:cBhvr>
                                        <p:cTn id="289" dur="500" fill="hold"/>
                                        <p:tgtEl>
                                          <p:spTgt spid="16404"/>
                                        </p:tgtEl>
                                        <p:attrNameLst>
                                          <p:attrName>ppt_w</p:attrName>
                                        </p:attrNameLst>
                                      </p:cBhvr>
                                      <p:tavLst>
                                        <p:tav tm="0">
                                          <p:val>
                                            <p:fltVal val="0"/>
                                          </p:val>
                                        </p:tav>
                                        <p:tav tm="100000">
                                          <p:val>
                                            <p:strVal val="#ppt_w"/>
                                          </p:val>
                                        </p:tav>
                                      </p:tavLst>
                                    </p:anim>
                                    <p:anim calcmode="lin" valueType="num">
                                      <p:cBhvr>
                                        <p:cTn id="290" dur="500" fill="hold"/>
                                        <p:tgtEl>
                                          <p:spTgt spid="16404"/>
                                        </p:tgtEl>
                                        <p:attrNameLst>
                                          <p:attrName>ppt_h</p:attrName>
                                        </p:attrNameLst>
                                      </p:cBhvr>
                                      <p:tavLst>
                                        <p:tav tm="0">
                                          <p:val>
                                            <p:fltVal val="0"/>
                                          </p:val>
                                        </p:tav>
                                        <p:tav tm="100000">
                                          <p:val>
                                            <p:strVal val="#ppt_h"/>
                                          </p:val>
                                        </p:tav>
                                      </p:tavLst>
                                    </p:anim>
                                  </p:childTnLst>
                                </p:cTn>
                              </p:par>
                            </p:childTnLst>
                          </p:cTn>
                        </p:par>
                      </p:childTnLst>
                    </p:cTn>
                  </p:par>
                  <p:par>
                    <p:cTn id="291" fill="hold">
                      <p:stCondLst>
                        <p:cond delay="indefinite"/>
                      </p:stCondLst>
                      <p:childTnLst>
                        <p:par>
                          <p:cTn id="292" fill="hold">
                            <p:stCondLst>
                              <p:cond delay="0"/>
                            </p:stCondLst>
                            <p:childTnLst>
                              <p:par>
                                <p:cTn id="293" presetID="23" presetClass="entr" presetSubtype="16" fill="hold" grpId="0" nodeType="clickEffect">
                                  <p:stCondLst>
                                    <p:cond delay="0"/>
                                  </p:stCondLst>
                                  <p:childTnLst>
                                    <p:set>
                                      <p:cBhvr>
                                        <p:cTn id="294" dur="1" fill="hold">
                                          <p:stCondLst>
                                            <p:cond delay="0"/>
                                          </p:stCondLst>
                                        </p:cTn>
                                        <p:tgtEl>
                                          <p:spTgt spid="16432"/>
                                        </p:tgtEl>
                                        <p:attrNameLst>
                                          <p:attrName>style.visibility</p:attrName>
                                        </p:attrNameLst>
                                      </p:cBhvr>
                                      <p:to>
                                        <p:strVal val="visible"/>
                                      </p:to>
                                    </p:set>
                                    <p:anim calcmode="lin" valueType="num">
                                      <p:cBhvr>
                                        <p:cTn id="295" dur="500" fill="hold"/>
                                        <p:tgtEl>
                                          <p:spTgt spid="16432"/>
                                        </p:tgtEl>
                                        <p:attrNameLst>
                                          <p:attrName>ppt_w</p:attrName>
                                        </p:attrNameLst>
                                      </p:cBhvr>
                                      <p:tavLst>
                                        <p:tav tm="0">
                                          <p:val>
                                            <p:fltVal val="0"/>
                                          </p:val>
                                        </p:tav>
                                        <p:tav tm="100000">
                                          <p:val>
                                            <p:strVal val="#ppt_w"/>
                                          </p:val>
                                        </p:tav>
                                      </p:tavLst>
                                    </p:anim>
                                    <p:anim calcmode="lin" valueType="num">
                                      <p:cBhvr>
                                        <p:cTn id="296" dur="500" fill="hold"/>
                                        <p:tgtEl>
                                          <p:spTgt spid="16432"/>
                                        </p:tgtEl>
                                        <p:attrNameLst>
                                          <p:attrName>ppt_h</p:attrName>
                                        </p:attrNameLst>
                                      </p:cBhvr>
                                      <p:tavLst>
                                        <p:tav tm="0">
                                          <p:val>
                                            <p:fltVal val="0"/>
                                          </p:val>
                                        </p:tav>
                                        <p:tav tm="100000">
                                          <p:val>
                                            <p:strVal val="#ppt_h"/>
                                          </p:val>
                                        </p:tav>
                                      </p:tavLst>
                                    </p:anim>
                                  </p:childTnLst>
                                </p:cTn>
                              </p:par>
                            </p:childTnLst>
                          </p:cTn>
                        </p:par>
                      </p:childTnLst>
                    </p:cTn>
                  </p:par>
                  <p:par>
                    <p:cTn id="297" fill="hold">
                      <p:stCondLst>
                        <p:cond delay="indefinite"/>
                      </p:stCondLst>
                      <p:childTnLst>
                        <p:par>
                          <p:cTn id="298" fill="hold">
                            <p:stCondLst>
                              <p:cond delay="0"/>
                            </p:stCondLst>
                            <p:childTnLst>
                              <p:par>
                                <p:cTn id="299" presetID="23" presetClass="entr" presetSubtype="16" fill="hold" grpId="0" nodeType="clickEffect">
                                  <p:stCondLst>
                                    <p:cond delay="0"/>
                                  </p:stCondLst>
                                  <p:childTnLst>
                                    <p:set>
                                      <p:cBhvr>
                                        <p:cTn id="300" dur="1" fill="hold">
                                          <p:stCondLst>
                                            <p:cond delay="0"/>
                                          </p:stCondLst>
                                        </p:cTn>
                                        <p:tgtEl>
                                          <p:spTgt spid="16433"/>
                                        </p:tgtEl>
                                        <p:attrNameLst>
                                          <p:attrName>style.visibility</p:attrName>
                                        </p:attrNameLst>
                                      </p:cBhvr>
                                      <p:to>
                                        <p:strVal val="visible"/>
                                      </p:to>
                                    </p:set>
                                    <p:anim calcmode="lin" valueType="num">
                                      <p:cBhvr>
                                        <p:cTn id="301" dur="500" fill="hold"/>
                                        <p:tgtEl>
                                          <p:spTgt spid="16433"/>
                                        </p:tgtEl>
                                        <p:attrNameLst>
                                          <p:attrName>ppt_w</p:attrName>
                                        </p:attrNameLst>
                                      </p:cBhvr>
                                      <p:tavLst>
                                        <p:tav tm="0">
                                          <p:val>
                                            <p:fltVal val="0"/>
                                          </p:val>
                                        </p:tav>
                                        <p:tav tm="100000">
                                          <p:val>
                                            <p:strVal val="#ppt_w"/>
                                          </p:val>
                                        </p:tav>
                                      </p:tavLst>
                                    </p:anim>
                                    <p:anim calcmode="lin" valueType="num">
                                      <p:cBhvr>
                                        <p:cTn id="302" dur="500" fill="hold"/>
                                        <p:tgtEl>
                                          <p:spTgt spid="16433"/>
                                        </p:tgtEl>
                                        <p:attrNameLst>
                                          <p:attrName>ppt_h</p:attrName>
                                        </p:attrNameLst>
                                      </p:cBhvr>
                                      <p:tavLst>
                                        <p:tav tm="0">
                                          <p:val>
                                            <p:fltVal val="0"/>
                                          </p:val>
                                        </p:tav>
                                        <p:tav tm="100000">
                                          <p:val>
                                            <p:strVal val="#ppt_h"/>
                                          </p:val>
                                        </p:tav>
                                      </p:tavLst>
                                    </p:anim>
                                  </p:childTnLst>
                                </p:cTn>
                              </p:par>
                            </p:childTnLst>
                          </p:cTn>
                        </p:par>
                      </p:childTnLst>
                    </p:cTn>
                  </p:par>
                  <p:par>
                    <p:cTn id="303" fill="hold">
                      <p:stCondLst>
                        <p:cond delay="indefinite"/>
                      </p:stCondLst>
                      <p:childTnLst>
                        <p:par>
                          <p:cTn id="304" fill="hold">
                            <p:stCondLst>
                              <p:cond delay="0"/>
                            </p:stCondLst>
                            <p:childTnLst>
                              <p:par>
                                <p:cTn id="305" presetID="23" presetClass="entr" presetSubtype="16" fill="hold" grpId="0" nodeType="clickEffect">
                                  <p:stCondLst>
                                    <p:cond delay="0"/>
                                  </p:stCondLst>
                                  <p:childTnLst>
                                    <p:set>
                                      <p:cBhvr>
                                        <p:cTn id="306" dur="1" fill="hold">
                                          <p:stCondLst>
                                            <p:cond delay="0"/>
                                          </p:stCondLst>
                                        </p:cTn>
                                        <p:tgtEl>
                                          <p:spTgt spid="16434"/>
                                        </p:tgtEl>
                                        <p:attrNameLst>
                                          <p:attrName>style.visibility</p:attrName>
                                        </p:attrNameLst>
                                      </p:cBhvr>
                                      <p:to>
                                        <p:strVal val="visible"/>
                                      </p:to>
                                    </p:set>
                                    <p:anim calcmode="lin" valueType="num">
                                      <p:cBhvr>
                                        <p:cTn id="307" dur="500" fill="hold"/>
                                        <p:tgtEl>
                                          <p:spTgt spid="16434"/>
                                        </p:tgtEl>
                                        <p:attrNameLst>
                                          <p:attrName>ppt_w</p:attrName>
                                        </p:attrNameLst>
                                      </p:cBhvr>
                                      <p:tavLst>
                                        <p:tav tm="0">
                                          <p:val>
                                            <p:fltVal val="0"/>
                                          </p:val>
                                        </p:tav>
                                        <p:tav tm="100000">
                                          <p:val>
                                            <p:strVal val="#ppt_w"/>
                                          </p:val>
                                        </p:tav>
                                      </p:tavLst>
                                    </p:anim>
                                    <p:anim calcmode="lin" valueType="num">
                                      <p:cBhvr>
                                        <p:cTn id="308" dur="500" fill="hold"/>
                                        <p:tgtEl>
                                          <p:spTgt spid="16434"/>
                                        </p:tgtEl>
                                        <p:attrNameLst>
                                          <p:attrName>ppt_h</p:attrName>
                                        </p:attrNameLst>
                                      </p:cBhvr>
                                      <p:tavLst>
                                        <p:tav tm="0">
                                          <p:val>
                                            <p:fltVal val="0"/>
                                          </p:val>
                                        </p:tav>
                                        <p:tav tm="100000">
                                          <p:val>
                                            <p:strVal val="#ppt_h"/>
                                          </p:val>
                                        </p:tav>
                                      </p:tavLst>
                                    </p:anim>
                                  </p:childTnLst>
                                </p:cTn>
                              </p:par>
                            </p:childTnLst>
                          </p:cTn>
                        </p:par>
                      </p:childTnLst>
                    </p:cTn>
                  </p:par>
                  <p:par>
                    <p:cTn id="309" fill="hold">
                      <p:stCondLst>
                        <p:cond delay="indefinite"/>
                      </p:stCondLst>
                      <p:childTnLst>
                        <p:par>
                          <p:cTn id="310" fill="hold">
                            <p:stCondLst>
                              <p:cond delay="0"/>
                            </p:stCondLst>
                            <p:childTnLst>
                              <p:par>
                                <p:cTn id="311" presetID="23" presetClass="entr" presetSubtype="16" fill="hold" grpId="0" nodeType="clickEffect">
                                  <p:stCondLst>
                                    <p:cond delay="0"/>
                                  </p:stCondLst>
                                  <p:childTnLst>
                                    <p:set>
                                      <p:cBhvr>
                                        <p:cTn id="312" dur="1" fill="hold">
                                          <p:stCondLst>
                                            <p:cond delay="0"/>
                                          </p:stCondLst>
                                        </p:cTn>
                                        <p:tgtEl>
                                          <p:spTgt spid="16435"/>
                                        </p:tgtEl>
                                        <p:attrNameLst>
                                          <p:attrName>style.visibility</p:attrName>
                                        </p:attrNameLst>
                                      </p:cBhvr>
                                      <p:to>
                                        <p:strVal val="visible"/>
                                      </p:to>
                                    </p:set>
                                    <p:anim calcmode="lin" valueType="num">
                                      <p:cBhvr>
                                        <p:cTn id="313" dur="500" fill="hold"/>
                                        <p:tgtEl>
                                          <p:spTgt spid="16435"/>
                                        </p:tgtEl>
                                        <p:attrNameLst>
                                          <p:attrName>ppt_w</p:attrName>
                                        </p:attrNameLst>
                                      </p:cBhvr>
                                      <p:tavLst>
                                        <p:tav tm="0">
                                          <p:val>
                                            <p:fltVal val="0"/>
                                          </p:val>
                                        </p:tav>
                                        <p:tav tm="100000">
                                          <p:val>
                                            <p:strVal val="#ppt_w"/>
                                          </p:val>
                                        </p:tav>
                                      </p:tavLst>
                                    </p:anim>
                                    <p:anim calcmode="lin" valueType="num">
                                      <p:cBhvr>
                                        <p:cTn id="314" dur="500" fill="hold"/>
                                        <p:tgtEl>
                                          <p:spTgt spid="16435"/>
                                        </p:tgtEl>
                                        <p:attrNameLst>
                                          <p:attrName>ppt_h</p:attrName>
                                        </p:attrNameLst>
                                      </p:cBhvr>
                                      <p:tavLst>
                                        <p:tav tm="0">
                                          <p:val>
                                            <p:fltVal val="0"/>
                                          </p:val>
                                        </p:tav>
                                        <p:tav tm="100000">
                                          <p:val>
                                            <p:strVal val="#ppt_h"/>
                                          </p:val>
                                        </p:tav>
                                      </p:tavLst>
                                    </p:anim>
                                  </p:childTnLst>
                                </p:cTn>
                              </p:par>
                            </p:childTnLst>
                          </p:cTn>
                        </p:par>
                      </p:childTnLst>
                    </p:cTn>
                  </p:par>
                  <p:par>
                    <p:cTn id="315" fill="hold">
                      <p:stCondLst>
                        <p:cond delay="indefinite"/>
                      </p:stCondLst>
                      <p:childTnLst>
                        <p:par>
                          <p:cTn id="316" fill="hold">
                            <p:stCondLst>
                              <p:cond delay="0"/>
                            </p:stCondLst>
                            <p:childTnLst>
                              <p:par>
                                <p:cTn id="317" presetID="23" presetClass="entr" presetSubtype="16" fill="hold" grpId="0" nodeType="clickEffect">
                                  <p:stCondLst>
                                    <p:cond delay="0"/>
                                  </p:stCondLst>
                                  <p:childTnLst>
                                    <p:set>
                                      <p:cBhvr>
                                        <p:cTn id="318" dur="1" fill="hold">
                                          <p:stCondLst>
                                            <p:cond delay="0"/>
                                          </p:stCondLst>
                                        </p:cTn>
                                        <p:tgtEl>
                                          <p:spTgt spid="16440"/>
                                        </p:tgtEl>
                                        <p:attrNameLst>
                                          <p:attrName>style.visibility</p:attrName>
                                        </p:attrNameLst>
                                      </p:cBhvr>
                                      <p:to>
                                        <p:strVal val="visible"/>
                                      </p:to>
                                    </p:set>
                                    <p:anim calcmode="lin" valueType="num">
                                      <p:cBhvr>
                                        <p:cTn id="319" dur="500" fill="hold"/>
                                        <p:tgtEl>
                                          <p:spTgt spid="16440"/>
                                        </p:tgtEl>
                                        <p:attrNameLst>
                                          <p:attrName>ppt_w</p:attrName>
                                        </p:attrNameLst>
                                      </p:cBhvr>
                                      <p:tavLst>
                                        <p:tav tm="0">
                                          <p:val>
                                            <p:fltVal val="0"/>
                                          </p:val>
                                        </p:tav>
                                        <p:tav tm="100000">
                                          <p:val>
                                            <p:strVal val="#ppt_w"/>
                                          </p:val>
                                        </p:tav>
                                      </p:tavLst>
                                    </p:anim>
                                    <p:anim calcmode="lin" valueType="num">
                                      <p:cBhvr>
                                        <p:cTn id="320" dur="500" fill="hold"/>
                                        <p:tgtEl>
                                          <p:spTgt spid="16440"/>
                                        </p:tgtEl>
                                        <p:attrNameLst>
                                          <p:attrName>ppt_h</p:attrName>
                                        </p:attrNameLst>
                                      </p:cBhvr>
                                      <p:tavLst>
                                        <p:tav tm="0">
                                          <p:val>
                                            <p:fltVal val="0"/>
                                          </p:val>
                                        </p:tav>
                                        <p:tav tm="100000">
                                          <p:val>
                                            <p:strVal val="#ppt_h"/>
                                          </p:val>
                                        </p:tav>
                                      </p:tavLst>
                                    </p:anim>
                                  </p:childTnLst>
                                </p:cTn>
                              </p:par>
                            </p:childTnLst>
                          </p:cTn>
                        </p:par>
                      </p:childTnLst>
                    </p:cTn>
                  </p:par>
                  <p:par>
                    <p:cTn id="321" fill="hold">
                      <p:stCondLst>
                        <p:cond delay="indefinite"/>
                      </p:stCondLst>
                      <p:childTnLst>
                        <p:par>
                          <p:cTn id="322" fill="hold">
                            <p:stCondLst>
                              <p:cond delay="0"/>
                            </p:stCondLst>
                            <p:childTnLst>
                              <p:par>
                                <p:cTn id="323" presetID="17" presetClass="entr" presetSubtype="4" fill="hold" grpId="0" nodeType="clickEffect">
                                  <p:stCondLst>
                                    <p:cond delay="0"/>
                                  </p:stCondLst>
                                  <p:childTnLst>
                                    <p:set>
                                      <p:cBhvr>
                                        <p:cTn id="324" dur="1" fill="hold">
                                          <p:stCondLst>
                                            <p:cond delay="0"/>
                                          </p:stCondLst>
                                        </p:cTn>
                                        <p:tgtEl>
                                          <p:spTgt spid="16406"/>
                                        </p:tgtEl>
                                        <p:attrNameLst>
                                          <p:attrName>style.visibility</p:attrName>
                                        </p:attrNameLst>
                                      </p:cBhvr>
                                      <p:to>
                                        <p:strVal val="visible"/>
                                      </p:to>
                                    </p:set>
                                    <p:anim calcmode="lin" valueType="num">
                                      <p:cBhvr>
                                        <p:cTn id="325" dur="500" fill="hold"/>
                                        <p:tgtEl>
                                          <p:spTgt spid="16406"/>
                                        </p:tgtEl>
                                        <p:attrNameLst>
                                          <p:attrName>ppt_x</p:attrName>
                                        </p:attrNameLst>
                                      </p:cBhvr>
                                      <p:tavLst>
                                        <p:tav tm="0">
                                          <p:val>
                                            <p:strVal val="#ppt_x"/>
                                          </p:val>
                                        </p:tav>
                                        <p:tav tm="100000">
                                          <p:val>
                                            <p:strVal val="#ppt_x"/>
                                          </p:val>
                                        </p:tav>
                                      </p:tavLst>
                                    </p:anim>
                                    <p:anim calcmode="lin" valueType="num">
                                      <p:cBhvr>
                                        <p:cTn id="326" dur="500" fill="hold"/>
                                        <p:tgtEl>
                                          <p:spTgt spid="16406"/>
                                        </p:tgtEl>
                                        <p:attrNameLst>
                                          <p:attrName>ppt_y</p:attrName>
                                        </p:attrNameLst>
                                      </p:cBhvr>
                                      <p:tavLst>
                                        <p:tav tm="0">
                                          <p:val>
                                            <p:strVal val="#ppt_y+#ppt_h/2"/>
                                          </p:val>
                                        </p:tav>
                                        <p:tav tm="100000">
                                          <p:val>
                                            <p:strVal val="#ppt_y"/>
                                          </p:val>
                                        </p:tav>
                                      </p:tavLst>
                                    </p:anim>
                                    <p:anim calcmode="lin" valueType="num">
                                      <p:cBhvr>
                                        <p:cTn id="327" dur="500" fill="hold"/>
                                        <p:tgtEl>
                                          <p:spTgt spid="16406"/>
                                        </p:tgtEl>
                                        <p:attrNameLst>
                                          <p:attrName>ppt_w</p:attrName>
                                        </p:attrNameLst>
                                      </p:cBhvr>
                                      <p:tavLst>
                                        <p:tav tm="0">
                                          <p:val>
                                            <p:strVal val="#ppt_w"/>
                                          </p:val>
                                        </p:tav>
                                        <p:tav tm="100000">
                                          <p:val>
                                            <p:strVal val="#ppt_w"/>
                                          </p:val>
                                        </p:tav>
                                      </p:tavLst>
                                    </p:anim>
                                    <p:anim calcmode="lin" valueType="num">
                                      <p:cBhvr>
                                        <p:cTn id="328" dur="500" fill="hold"/>
                                        <p:tgtEl>
                                          <p:spTgt spid="16406"/>
                                        </p:tgtEl>
                                        <p:attrNameLst>
                                          <p:attrName>ppt_h</p:attrName>
                                        </p:attrNameLst>
                                      </p:cBhvr>
                                      <p:tavLst>
                                        <p:tav tm="0">
                                          <p:val>
                                            <p:fltVal val="0"/>
                                          </p:val>
                                        </p:tav>
                                        <p:tav tm="100000">
                                          <p:val>
                                            <p:strVal val="#ppt_h"/>
                                          </p:val>
                                        </p:tav>
                                      </p:tavLst>
                                    </p:anim>
                                  </p:childTnLst>
                                </p:cTn>
                              </p:par>
                            </p:childTnLst>
                          </p:cTn>
                        </p:par>
                      </p:childTnLst>
                    </p:cTn>
                  </p:par>
                  <p:par>
                    <p:cTn id="329" fill="hold">
                      <p:stCondLst>
                        <p:cond delay="indefinite"/>
                      </p:stCondLst>
                      <p:childTnLst>
                        <p:par>
                          <p:cTn id="330" fill="hold">
                            <p:stCondLst>
                              <p:cond delay="0"/>
                            </p:stCondLst>
                            <p:childTnLst>
                              <p:par>
                                <p:cTn id="331" presetID="17" presetClass="entr" presetSubtype="4" fill="hold" grpId="0" nodeType="clickEffect">
                                  <p:stCondLst>
                                    <p:cond delay="0"/>
                                  </p:stCondLst>
                                  <p:childTnLst>
                                    <p:set>
                                      <p:cBhvr>
                                        <p:cTn id="332" dur="1" fill="hold">
                                          <p:stCondLst>
                                            <p:cond delay="0"/>
                                          </p:stCondLst>
                                        </p:cTn>
                                        <p:tgtEl>
                                          <p:spTgt spid="16407"/>
                                        </p:tgtEl>
                                        <p:attrNameLst>
                                          <p:attrName>style.visibility</p:attrName>
                                        </p:attrNameLst>
                                      </p:cBhvr>
                                      <p:to>
                                        <p:strVal val="visible"/>
                                      </p:to>
                                    </p:set>
                                    <p:anim calcmode="lin" valueType="num">
                                      <p:cBhvr>
                                        <p:cTn id="333" dur="500" fill="hold"/>
                                        <p:tgtEl>
                                          <p:spTgt spid="16407"/>
                                        </p:tgtEl>
                                        <p:attrNameLst>
                                          <p:attrName>ppt_x</p:attrName>
                                        </p:attrNameLst>
                                      </p:cBhvr>
                                      <p:tavLst>
                                        <p:tav tm="0">
                                          <p:val>
                                            <p:strVal val="#ppt_x"/>
                                          </p:val>
                                        </p:tav>
                                        <p:tav tm="100000">
                                          <p:val>
                                            <p:strVal val="#ppt_x"/>
                                          </p:val>
                                        </p:tav>
                                      </p:tavLst>
                                    </p:anim>
                                    <p:anim calcmode="lin" valueType="num">
                                      <p:cBhvr>
                                        <p:cTn id="334" dur="500" fill="hold"/>
                                        <p:tgtEl>
                                          <p:spTgt spid="16407"/>
                                        </p:tgtEl>
                                        <p:attrNameLst>
                                          <p:attrName>ppt_y</p:attrName>
                                        </p:attrNameLst>
                                      </p:cBhvr>
                                      <p:tavLst>
                                        <p:tav tm="0">
                                          <p:val>
                                            <p:strVal val="#ppt_y+#ppt_h/2"/>
                                          </p:val>
                                        </p:tav>
                                        <p:tav tm="100000">
                                          <p:val>
                                            <p:strVal val="#ppt_y"/>
                                          </p:val>
                                        </p:tav>
                                      </p:tavLst>
                                    </p:anim>
                                    <p:anim calcmode="lin" valueType="num">
                                      <p:cBhvr>
                                        <p:cTn id="335" dur="500" fill="hold"/>
                                        <p:tgtEl>
                                          <p:spTgt spid="16407"/>
                                        </p:tgtEl>
                                        <p:attrNameLst>
                                          <p:attrName>ppt_w</p:attrName>
                                        </p:attrNameLst>
                                      </p:cBhvr>
                                      <p:tavLst>
                                        <p:tav tm="0">
                                          <p:val>
                                            <p:strVal val="#ppt_w"/>
                                          </p:val>
                                        </p:tav>
                                        <p:tav tm="100000">
                                          <p:val>
                                            <p:strVal val="#ppt_w"/>
                                          </p:val>
                                        </p:tav>
                                      </p:tavLst>
                                    </p:anim>
                                    <p:anim calcmode="lin" valueType="num">
                                      <p:cBhvr>
                                        <p:cTn id="336" dur="500" fill="hold"/>
                                        <p:tgtEl>
                                          <p:spTgt spid="16407"/>
                                        </p:tgtEl>
                                        <p:attrNameLst>
                                          <p:attrName>ppt_h</p:attrName>
                                        </p:attrNameLst>
                                      </p:cBhvr>
                                      <p:tavLst>
                                        <p:tav tm="0">
                                          <p:val>
                                            <p:fltVal val="0"/>
                                          </p:val>
                                        </p:tav>
                                        <p:tav tm="100000">
                                          <p:val>
                                            <p:strVal val="#ppt_h"/>
                                          </p:val>
                                        </p:tav>
                                      </p:tavLst>
                                    </p:anim>
                                  </p:childTnLst>
                                </p:cTn>
                              </p:par>
                            </p:childTnLst>
                          </p:cTn>
                        </p:par>
                      </p:childTnLst>
                    </p:cTn>
                  </p:par>
                  <p:par>
                    <p:cTn id="337" fill="hold">
                      <p:stCondLst>
                        <p:cond delay="indefinite"/>
                      </p:stCondLst>
                      <p:childTnLst>
                        <p:par>
                          <p:cTn id="338" fill="hold">
                            <p:stCondLst>
                              <p:cond delay="0"/>
                            </p:stCondLst>
                            <p:childTnLst>
                              <p:par>
                                <p:cTn id="339" presetID="17" presetClass="entr" presetSubtype="4" fill="hold" grpId="0" nodeType="clickEffect">
                                  <p:stCondLst>
                                    <p:cond delay="0"/>
                                  </p:stCondLst>
                                  <p:childTnLst>
                                    <p:set>
                                      <p:cBhvr>
                                        <p:cTn id="340" dur="1" fill="hold">
                                          <p:stCondLst>
                                            <p:cond delay="0"/>
                                          </p:stCondLst>
                                        </p:cTn>
                                        <p:tgtEl>
                                          <p:spTgt spid="16408"/>
                                        </p:tgtEl>
                                        <p:attrNameLst>
                                          <p:attrName>style.visibility</p:attrName>
                                        </p:attrNameLst>
                                      </p:cBhvr>
                                      <p:to>
                                        <p:strVal val="visible"/>
                                      </p:to>
                                    </p:set>
                                    <p:anim calcmode="lin" valueType="num">
                                      <p:cBhvr>
                                        <p:cTn id="341" dur="500" fill="hold"/>
                                        <p:tgtEl>
                                          <p:spTgt spid="16408"/>
                                        </p:tgtEl>
                                        <p:attrNameLst>
                                          <p:attrName>ppt_x</p:attrName>
                                        </p:attrNameLst>
                                      </p:cBhvr>
                                      <p:tavLst>
                                        <p:tav tm="0">
                                          <p:val>
                                            <p:strVal val="#ppt_x"/>
                                          </p:val>
                                        </p:tav>
                                        <p:tav tm="100000">
                                          <p:val>
                                            <p:strVal val="#ppt_x"/>
                                          </p:val>
                                        </p:tav>
                                      </p:tavLst>
                                    </p:anim>
                                    <p:anim calcmode="lin" valueType="num">
                                      <p:cBhvr>
                                        <p:cTn id="342" dur="500" fill="hold"/>
                                        <p:tgtEl>
                                          <p:spTgt spid="16408"/>
                                        </p:tgtEl>
                                        <p:attrNameLst>
                                          <p:attrName>ppt_y</p:attrName>
                                        </p:attrNameLst>
                                      </p:cBhvr>
                                      <p:tavLst>
                                        <p:tav tm="0">
                                          <p:val>
                                            <p:strVal val="#ppt_y+#ppt_h/2"/>
                                          </p:val>
                                        </p:tav>
                                        <p:tav tm="100000">
                                          <p:val>
                                            <p:strVal val="#ppt_y"/>
                                          </p:val>
                                        </p:tav>
                                      </p:tavLst>
                                    </p:anim>
                                    <p:anim calcmode="lin" valueType="num">
                                      <p:cBhvr>
                                        <p:cTn id="343" dur="500" fill="hold"/>
                                        <p:tgtEl>
                                          <p:spTgt spid="16408"/>
                                        </p:tgtEl>
                                        <p:attrNameLst>
                                          <p:attrName>ppt_w</p:attrName>
                                        </p:attrNameLst>
                                      </p:cBhvr>
                                      <p:tavLst>
                                        <p:tav tm="0">
                                          <p:val>
                                            <p:strVal val="#ppt_w"/>
                                          </p:val>
                                        </p:tav>
                                        <p:tav tm="100000">
                                          <p:val>
                                            <p:strVal val="#ppt_w"/>
                                          </p:val>
                                        </p:tav>
                                      </p:tavLst>
                                    </p:anim>
                                    <p:anim calcmode="lin" valueType="num">
                                      <p:cBhvr>
                                        <p:cTn id="344" dur="500" fill="hold"/>
                                        <p:tgtEl>
                                          <p:spTgt spid="16408"/>
                                        </p:tgtEl>
                                        <p:attrNameLst>
                                          <p:attrName>ppt_h</p:attrName>
                                        </p:attrNameLst>
                                      </p:cBhvr>
                                      <p:tavLst>
                                        <p:tav tm="0">
                                          <p:val>
                                            <p:fltVal val="0"/>
                                          </p:val>
                                        </p:tav>
                                        <p:tav tm="100000">
                                          <p:val>
                                            <p:strVal val="#ppt_h"/>
                                          </p:val>
                                        </p:tav>
                                      </p:tavLst>
                                    </p:anim>
                                  </p:childTnLst>
                                </p:cTn>
                              </p:par>
                            </p:childTnLst>
                          </p:cTn>
                        </p:par>
                      </p:childTnLst>
                    </p:cTn>
                  </p:par>
                  <p:par>
                    <p:cTn id="345" fill="hold">
                      <p:stCondLst>
                        <p:cond delay="indefinite"/>
                      </p:stCondLst>
                      <p:childTnLst>
                        <p:par>
                          <p:cTn id="346" fill="hold">
                            <p:stCondLst>
                              <p:cond delay="0"/>
                            </p:stCondLst>
                            <p:childTnLst>
                              <p:par>
                                <p:cTn id="347" presetID="17" presetClass="entr" presetSubtype="4" fill="hold" grpId="0" nodeType="clickEffect">
                                  <p:stCondLst>
                                    <p:cond delay="0"/>
                                  </p:stCondLst>
                                  <p:childTnLst>
                                    <p:set>
                                      <p:cBhvr>
                                        <p:cTn id="348" dur="1" fill="hold">
                                          <p:stCondLst>
                                            <p:cond delay="0"/>
                                          </p:stCondLst>
                                        </p:cTn>
                                        <p:tgtEl>
                                          <p:spTgt spid="16409"/>
                                        </p:tgtEl>
                                        <p:attrNameLst>
                                          <p:attrName>style.visibility</p:attrName>
                                        </p:attrNameLst>
                                      </p:cBhvr>
                                      <p:to>
                                        <p:strVal val="visible"/>
                                      </p:to>
                                    </p:set>
                                    <p:anim calcmode="lin" valueType="num">
                                      <p:cBhvr>
                                        <p:cTn id="349" dur="500" fill="hold"/>
                                        <p:tgtEl>
                                          <p:spTgt spid="16409"/>
                                        </p:tgtEl>
                                        <p:attrNameLst>
                                          <p:attrName>ppt_x</p:attrName>
                                        </p:attrNameLst>
                                      </p:cBhvr>
                                      <p:tavLst>
                                        <p:tav tm="0">
                                          <p:val>
                                            <p:strVal val="#ppt_x"/>
                                          </p:val>
                                        </p:tav>
                                        <p:tav tm="100000">
                                          <p:val>
                                            <p:strVal val="#ppt_x"/>
                                          </p:val>
                                        </p:tav>
                                      </p:tavLst>
                                    </p:anim>
                                    <p:anim calcmode="lin" valueType="num">
                                      <p:cBhvr>
                                        <p:cTn id="350" dur="500" fill="hold"/>
                                        <p:tgtEl>
                                          <p:spTgt spid="16409"/>
                                        </p:tgtEl>
                                        <p:attrNameLst>
                                          <p:attrName>ppt_y</p:attrName>
                                        </p:attrNameLst>
                                      </p:cBhvr>
                                      <p:tavLst>
                                        <p:tav tm="0">
                                          <p:val>
                                            <p:strVal val="#ppt_y+#ppt_h/2"/>
                                          </p:val>
                                        </p:tav>
                                        <p:tav tm="100000">
                                          <p:val>
                                            <p:strVal val="#ppt_y"/>
                                          </p:val>
                                        </p:tav>
                                      </p:tavLst>
                                    </p:anim>
                                    <p:anim calcmode="lin" valueType="num">
                                      <p:cBhvr>
                                        <p:cTn id="351" dur="500" fill="hold"/>
                                        <p:tgtEl>
                                          <p:spTgt spid="16409"/>
                                        </p:tgtEl>
                                        <p:attrNameLst>
                                          <p:attrName>ppt_w</p:attrName>
                                        </p:attrNameLst>
                                      </p:cBhvr>
                                      <p:tavLst>
                                        <p:tav tm="0">
                                          <p:val>
                                            <p:strVal val="#ppt_w"/>
                                          </p:val>
                                        </p:tav>
                                        <p:tav tm="100000">
                                          <p:val>
                                            <p:strVal val="#ppt_w"/>
                                          </p:val>
                                        </p:tav>
                                      </p:tavLst>
                                    </p:anim>
                                    <p:anim calcmode="lin" valueType="num">
                                      <p:cBhvr>
                                        <p:cTn id="352" dur="500" fill="hold"/>
                                        <p:tgtEl>
                                          <p:spTgt spid="16409"/>
                                        </p:tgtEl>
                                        <p:attrNameLst>
                                          <p:attrName>ppt_h</p:attrName>
                                        </p:attrNameLst>
                                      </p:cBhvr>
                                      <p:tavLst>
                                        <p:tav tm="0">
                                          <p:val>
                                            <p:fltVal val="0"/>
                                          </p:val>
                                        </p:tav>
                                        <p:tav tm="100000">
                                          <p:val>
                                            <p:strVal val="#ppt_h"/>
                                          </p:val>
                                        </p:tav>
                                      </p:tavLst>
                                    </p:anim>
                                  </p:childTnLst>
                                </p:cTn>
                              </p:par>
                            </p:childTnLst>
                          </p:cTn>
                        </p:par>
                      </p:childTnLst>
                    </p:cTn>
                  </p:par>
                  <p:par>
                    <p:cTn id="353" fill="hold">
                      <p:stCondLst>
                        <p:cond delay="indefinite"/>
                      </p:stCondLst>
                      <p:childTnLst>
                        <p:par>
                          <p:cTn id="354" fill="hold">
                            <p:stCondLst>
                              <p:cond delay="0"/>
                            </p:stCondLst>
                            <p:childTnLst>
                              <p:par>
                                <p:cTn id="355" presetID="17" presetClass="entr" presetSubtype="8" fill="hold" grpId="0" nodeType="clickEffect">
                                  <p:stCondLst>
                                    <p:cond delay="0"/>
                                  </p:stCondLst>
                                  <p:childTnLst>
                                    <p:set>
                                      <p:cBhvr>
                                        <p:cTn id="356" dur="1" fill="hold">
                                          <p:stCondLst>
                                            <p:cond delay="0"/>
                                          </p:stCondLst>
                                        </p:cTn>
                                        <p:tgtEl>
                                          <p:spTgt spid="16410"/>
                                        </p:tgtEl>
                                        <p:attrNameLst>
                                          <p:attrName>style.visibility</p:attrName>
                                        </p:attrNameLst>
                                      </p:cBhvr>
                                      <p:to>
                                        <p:strVal val="visible"/>
                                      </p:to>
                                    </p:set>
                                    <p:anim calcmode="lin" valueType="num">
                                      <p:cBhvr>
                                        <p:cTn id="357" dur="500" fill="hold"/>
                                        <p:tgtEl>
                                          <p:spTgt spid="16410"/>
                                        </p:tgtEl>
                                        <p:attrNameLst>
                                          <p:attrName>ppt_x</p:attrName>
                                        </p:attrNameLst>
                                      </p:cBhvr>
                                      <p:tavLst>
                                        <p:tav tm="0">
                                          <p:val>
                                            <p:strVal val="#ppt_x-#ppt_w/2"/>
                                          </p:val>
                                        </p:tav>
                                        <p:tav tm="100000">
                                          <p:val>
                                            <p:strVal val="#ppt_x"/>
                                          </p:val>
                                        </p:tav>
                                      </p:tavLst>
                                    </p:anim>
                                    <p:anim calcmode="lin" valueType="num">
                                      <p:cBhvr>
                                        <p:cTn id="358" dur="500" fill="hold"/>
                                        <p:tgtEl>
                                          <p:spTgt spid="16410"/>
                                        </p:tgtEl>
                                        <p:attrNameLst>
                                          <p:attrName>ppt_y</p:attrName>
                                        </p:attrNameLst>
                                      </p:cBhvr>
                                      <p:tavLst>
                                        <p:tav tm="0">
                                          <p:val>
                                            <p:strVal val="#ppt_y"/>
                                          </p:val>
                                        </p:tav>
                                        <p:tav tm="100000">
                                          <p:val>
                                            <p:strVal val="#ppt_y"/>
                                          </p:val>
                                        </p:tav>
                                      </p:tavLst>
                                    </p:anim>
                                    <p:anim calcmode="lin" valueType="num">
                                      <p:cBhvr>
                                        <p:cTn id="359" dur="500" fill="hold"/>
                                        <p:tgtEl>
                                          <p:spTgt spid="16410"/>
                                        </p:tgtEl>
                                        <p:attrNameLst>
                                          <p:attrName>ppt_w</p:attrName>
                                        </p:attrNameLst>
                                      </p:cBhvr>
                                      <p:tavLst>
                                        <p:tav tm="0">
                                          <p:val>
                                            <p:fltVal val="0"/>
                                          </p:val>
                                        </p:tav>
                                        <p:tav tm="100000">
                                          <p:val>
                                            <p:strVal val="#ppt_w"/>
                                          </p:val>
                                        </p:tav>
                                      </p:tavLst>
                                    </p:anim>
                                    <p:anim calcmode="lin" valueType="num">
                                      <p:cBhvr>
                                        <p:cTn id="360" dur="500" fill="hold"/>
                                        <p:tgtEl>
                                          <p:spTgt spid="16410"/>
                                        </p:tgtEl>
                                        <p:attrNameLst>
                                          <p:attrName>ppt_h</p:attrName>
                                        </p:attrNameLst>
                                      </p:cBhvr>
                                      <p:tavLst>
                                        <p:tav tm="0">
                                          <p:val>
                                            <p:strVal val="#ppt_h"/>
                                          </p:val>
                                        </p:tav>
                                        <p:tav tm="100000">
                                          <p:val>
                                            <p:strVal val="#ppt_h"/>
                                          </p:val>
                                        </p:tav>
                                      </p:tavLst>
                                    </p:anim>
                                  </p:childTnLst>
                                </p:cTn>
                              </p:par>
                            </p:childTnLst>
                          </p:cTn>
                        </p:par>
                      </p:childTnLst>
                    </p:cTn>
                  </p:par>
                  <p:par>
                    <p:cTn id="361" fill="hold">
                      <p:stCondLst>
                        <p:cond delay="indefinite"/>
                      </p:stCondLst>
                      <p:childTnLst>
                        <p:par>
                          <p:cTn id="362" fill="hold">
                            <p:stCondLst>
                              <p:cond delay="0"/>
                            </p:stCondLst>
                            <p:childTnLst>
                              <p:par>
                                <p:cTn id="363" presetID="17" presetClass="entr" presetSubtype="8" fill="hold" grpId="0" nodeType="clickEffect">
                                  <p:stCondLst>
                                    <p:cond delay="0"/>
                                  </p:stCondLst>
                                  <p:childTnLst>
                                    <p:set>
                                      <p:cBhvr>
                                        <p:cTn id="364" dur="1" fill="hold">
                                          <p:stCondLst>
                                            <p:cond delay="0"/>
                                          </p:stCondLst>
                                        </p:cTn>
                                        <p:tgtEl>
                                          <p:spTgt spid="16411"/>
                                        </p:tgtEl>
                                        <p:attrNameLst>
                                          <p:attrName>style.visibility</p:attrName>
                                        </p:attrNameLst>
                                      </p:cBhvr>
                                      <p:to>
                                        <p:strVal val="visible"/>
                                      </p:to>
                                    </p:set>
                                    <p:anim calcmode="lin" valueType="num">
                                      <p:cBhvr>
                                        <p:cTn id="365" dur="500" fill="hold"/>
                                        <p:tgtEl>
                                          <p:spTgt spid="16411"/>
                                        </p:tgtEl>
                                        <p:attrNameLst>
                                          <p:attrName>ppt_x</p:attrName>
                                        </p:attrNameLst>
                                      </p:cBhvr>
                                      <p:tavLst>
                                        <p:tav tm="0">
                                          <p:val>
                                            <p:strVal val="#ppt_x-#ppt_w/2"/>
                                          </p:val>
                                        </p:tav>
                                        <p:tav tm="100000">
                                          <p:val>
                                            <p:strVal val="#ppt_x"/>
                                          </p:val>
                                        </p:tav>
                                      </p:tavLst>
                                    </p:anim>
                                    <p:anim calcmode="lin" valueType="num">
                                      <p:cBhvr>
                                        <p:cTn id="366" dur="500" fill="hold"/>
                                        <p:tgtEl>
                                          <p:spTgt spid="16411"/>
                                        </p:tgtEl>
                                        <p:attrNameLst>
                                          <p:attrName>ppt_y</p:attrName>
                                        </p:attrNameLst>
                                      </p:cBhvr>
                                      <p:tavLst>
                                        <p:tav tm="0">
                                          <p:val>
                                            <p:strVal val="#ppt_y"/>
                                          </p:val>
                                        </p:tav>
                                        <p:tav tm="100000">
                                          <p:val>
                                            <p:strVal val="#ppt_y"/>
                                          </p:val>
                                        </p:tav>
                                      </p:tavLst>
                                    </p:anim>
                                    <p:anim calcmode="lin" valueType="num">
                                      <p:cBhvr>
                                        <p:cTn id="367" dur="500" fill="hold"/>
                                        <p:tgtEl>
                                          <p:spTgt spid="16411"/>
                                        </p:tgtEl>
                                        <p:attrNameLst>
                                          <p:attrName>ppt_w</p:attrName>
                                        </p:attrNameLst>
                                      </p:cBhvr>
                                      <p:tavLst>
                                        <p:tav tm="0">
                                          <p:val>
                                            <p:fltVal val="0"/>
                                          </p:val>
                                        </p:tav>
                                        <p:tav tm="100000">
                                          <p:val>
                                            <p:strVal val="#ppt_w"/>
                                          </p:val>
                                        </p:tav>
                                      </p:tavLst>
                                    </p:anim>
                                    <p:anim calcmode="lin" valueType="num">
                                      <p:cBhvr>
                                        <p:cTn id="368" dur="500" fill="hold"/>
                                        <p:tgtEl>
                                          <p:spTgt spid="16411"/>
                                        </p:tgtEl>
                                        <p:attrNameLst>
                                          <p:attrName>ppt_h</p:attrName>
                                        </p:attrNameLst>
                                      </p:cBhvr>
                                      <p:tavLst>
                                        <p:tav tm="0">
                                          <p:val>
                                            <p:strVal val="#ppt_h"/>
                                          </p:val>
                                        </p:tav>
                                        <p:tav tm="100000">
                                          <p:val>
                                            <p:strVal val="#ppt_h"/>
                                          </p:val>
                                        </p:tav>
                                      </p:tavLst>
                                    </p:anim>
                                  </p:childTnLst>
                                </p:cTn>
                              </p:par>
                            </p:childTnLst>
                          </p:cTn>
                        </p:par>
                      </p:childTnLst>
                    </p:cTn>
                  </p:par>
                  <p:par>
                    <p:cTn id="369" fill="hold">
                      <p:stCondLst>
                        <p:cond delay="indefinite"/>
                      </p:stCondLst>
                      <p:childTnLst>
                        <p:par>
                          <p:cTn id="370" fill="hold">
                            <p:stCondLst>
                              <p:cond delay="0"/>
                            </p:stCondLst>
                            <p:childTnLst>
                              <p:par>
                                <p:cTn id="371" presetID="17" presetClass="entr" presetSubtype="8" fill="hold" grpId="0" nodeType="clickEffect">
                                  <p:stCondLst>
                                    <p:cond delay="0"/>
                                  </p:stCondLst>
                                  <p:childTnLst>
                                    <p:set>
                                      <p:cBhvr>
                                        <p:cTn id="372" dur="1" fill="hold">
                                          <p:stCondLst>
                                            <p:cond delay="0"/>
                                          </p:stCondLst>
                                        </p:cTn>
                                        <p:tgtEl>
                                          <p:spTgt spid="16414"/>
                                        </p:tgtEl>
                                        <p:attrNameLst>
                                          <p:attrName>style.visibility</p:attrName>
                                        </p:attrNameLst>
                                      </p:cBhvr>
                                      <p:to>
                                        <p:strVal val="visible"/>
                                      </p:to>
                                    </p:set>
                                    <p:anim calcmode="lin" valueType="num">
                                      <p:cBhvr>
                                        <p:cTn id="373" dur="500" fill="hold"/>
                                        <p:tgtEl>
                                          <p:spTgt spid="16414"/>
                                        </p:tgtEl>
                                        <p:attrNameLst>
                                          <p:attrName>ppt_x</p:attrName>
                                        </p:attrNameLst>
                                      </p:cBhvr>
                                      <p:tavLst>
                                        <p:tav tm="0">
                                          <p:val>
                                            <p:strVal val="#ppt_x-#ppt_w/2"/>
                                          </p:val>
                                        </p:tav>
                                        <p:tav tm="100000">
                                          <p:val>
                                            <p:strVal val="#ppt_x"/>
                                          </p:val>
                                        </p:tav>
                                      </p:tavLst>
                                    </p:anim>
                                    <p:anim calcmode="lin" valueType="num">
                                      <p:cBhvr>
                                        <p:cTn id="374" dur="500" fill="hold"/>
                                        <p:tgtEl>
                                          <p:spTgt spid="16414"/>
                                        </p:tgtEl>
                                        <p:attrNameLst>
                                          <p:attrName>ppt_y</p:attrName>
                                        </p:attrNameLst>
                                      </p:cBhvr>
                                      <p:tavLst>
                                        <p:tav tm="0">
                                          <p:val>
                                            <p:strVal val="#ppt_y"/>
                                          </p:val>
                                        </p:tav>
                                        <p:tav tm="100000">
                                          <p:val>
                                            <p:strVal val="#ppt_y"/>
                                          </p:val>
                                        </p:tav>
                                      </p:tavLst>
                                    </p:anim>
                                    <p:anim calcmode="lin" valueType="num">
                                      <p:cBhvr>
                                        <p:cTn id="375" dur="500" fill="hold"/>
                                        <p:tgtEl>
                                          <p:spTgt spid="16414"/>
                                        </p:tgtEl>
                                        <p:attrNameLst>
                                          <p:attrName>ppt_w</p:attrName>
                                        </p:attrNameLst>
                                      </p:cBhvr>
                                      <p:tavLst>
                                        <p:tav tm="0">
                                          <p:val>
                                            <p:fltVal val="0"/>
                                          </p:val>
                                        </p:tav>
                                        <p:tav tm="100000">
                                          <p:val>
                                            <p:strVal val="#ppt_w"/>
                                          </p:val>
                                        </p:tav>
                                      </p:tavLst>
                                    </p:anim>
                                    <p:anim calcmode="lin" valueType="num">
                                      <p:cBhvr>
                                        <p:cTn id="376" dur="500" fill="hold"/>
                                        <p:tgtEl>
                                          <p:spTgt spid="16414"/>
                                        </p:tgtEl>
                                        <p:attrNameLst>
                                          <p:attrName>ppt_h</p:attrName>
                                        </p:attrNameLst>
                                      </p:cBhvr>
                                      <p:tavLst>
                                        <p:tav tm="0">
                                          <p:val>
                                            <p:strVal val="#ppt_h"/>
                                          </p:val>
                                        </p:tav>
                                        <p:tav tm="100000">
                                          <p:val>
                                            <p:strVal val="#ppt_h"/>
                                          </p:val>
                                        </p:tav>
                                      </p:tavLst>
                                    </p:anim>
                                  </p:childTnLst>
                                </p:cTn>
                              </p:par>
                            </p:childTnLst>
                          </p:cTn>
                        </p:par>
                      </p:childTnLst>
                    </p:cTn>
                  </p:par>
                  <p:par>
                    <p:cTn id="377" fill="hold">
                      <p:stCondLst>
                        <p:cond delay="indefinite"/>
                      </p:stCondLst>
                      <p:childTnLst>
                        <p:par>
                          <p:cTn id="378" fill="hold">
                            <p:stCondLst>
                              <p:cond delay="0"/>
                            </p:stCondLst>
                            <p:childTnLst>
                              <p:par>
                                <p:cTn id="379" presetID="18" presetClass="entr" presetSubtype="9" fill="hold" grpId="0" nodeType="clickEffect">
                                  <p:stCondLst>
                                    <p:cond delay="0"/>
                                  </p:stCondLst>
                                  <p:childTnLst>
                                    <p:set>
                                      <p:cBhvr>
                                        <p:cTn id="380" dur="1" fill="hold">
                                          <p:stCondLst>
                                            <p:cond delay="0"/>
                                          </p:stCondLst>
                                        </p:cTn>
                                        <p:tgtEl>
                                          <p:spTgt spid="16415"/>
                                        </p:tgtEl>
                                        <p:attrNameLst>
                                          <p:attrName>style.visibility</p:attrName>
                                        </p:attrNameLst>
                                      </p:cBhvr>
                                      <p:to>
                                        <p:strVal val="visible"/>
                                      </p:to>
                                    </p:set>
                                    <p:animEffect transition="in" filter="strips(upLeft)">
                                      <p:cBhvr>
                                        <p:cTn id="381" dur="500"/>
                                        <p:tgtEl>
                                          <p:spTgt spid="16415"/>
                                        </p:tgtEl>
                                      </p:cBhvr>
                                    </p:animEffect>
                                  </p:childTnLst>
                                </p:cTn>
                              </p:par>
                            </p:childTnLst>
                          </p:cTn>
                        </p:par>
                      </p:childTnLst>
                    </p:cTn>
                  </p:par>
                  <p:par>
                    <p:cTn id="382" fill="hold">
                      <p:stCondLst>
                        <p:cond delay="indefinite"/>
                      </p:stCondLst>
                      <p:childTnLst>
                        <p:par>
                          <p:cTn id="383" fill="hold">
                            <p:stCondLst>
                              <p:cond delay="0"/>
                            </p:stCondLst>
                            <p:childTnLst>
                              <p:par>
                                <p:cTn id="384" presetID="18" presetClass="entr" presetSubtype="9" fill="hold" grpId="0" nodeType="clickEffect">
                                  <p:stCondLst>
                                    <p:cond delay="0"/>
                                  </p:stCondLst>
                                  <p:childTnLst>
                                    <p:set>
                                      <p:cBhvr>
                                        <p:cTn id="385" dur="1" fill="hold">
                                          <p:stCondLst>
                                            <p:cond delay="0"/>
                                          </p:stCondLst>
                                        </p:cTn>
                                        <p:tgtEl>
                                          <p:spTgt spid="16416"/>
                                        </p:tgtEl>
                                        <p:attrNameLst>
                                          <p:attrName>style.visibility</p:attrName>
                                        </p:attrNameLst>
                                      </p:cBhvr>
                                      <p:to>
                                        <p:strVal val="visible"/>
                                      </p:to>
                                    </p:set>
                                    <p:animEffect transition="in" filter="strips(upLeft)">
                                      <p:cBhvr>
                                        <p:cTn id="386" dur="500"/>
                                        <p:tgtEl>
                                          <p:spTgt spid="16416"/>
                                        </p:tgtEl>
                                      </p:cBhvr>
                                    </p:animEffect>
                                  </p:childTnLst>
                                </p:cTn>
                              </p:par>
                            </p:childTnLst>
                          </p:cTn>
                        </p:par>
                      </p:childTnLst>
                    </p:cTn>
                  </p:par>
                  <p:par>
                    <p:cTn id="387" fill="hold">
                      <p:stCondLst>
                        <p:cond delay="indefinite"/>
                      </p:stCondLst>
                      <p:childTnLst>
                        <p:par>
                          <p:cTn id="388" fill="hold">
                            <p:stCondLst>
                              <p:cond delay="0"/>
                            </p:stCondLst>
                            <p:childTnLst>
                              <p:par>
                                <p:cTn id="389" presetID="18" presetClass="entr" presetSubtype="12" fill="hold" grpId="0" nodeType="clickEffect">
                                  <p:stCondLst>
                                    <p:cond delay="0"/>
                                  </p:stCondLst>
                                  <p:childTnLst>
                                    <p:set>
                                      <p:cBhvr>
                                        <p:cTn id="390" dur="1" fill="hold">
                                          <p:stCondLst>
                                            <p:cond delay="0"/>
                                          </p:stCondLst>
                                        </p:cTn>
                                        <p:tgtEl>
                                          <p:spTgt spid="16412"/>
                                        </p:tgtEl>
                                        <p:attrNameLst>
                                          <p:attrName>style.visibility</p:attrName>
                                        </p:attrNameLst>
                                      </p:cBhvr>
                                      <p:to>
                                        <p:strVal val="visible"/>
                                      </p:to>
                                    </p:set>
                                    <p:animEffect transition="in" filter="strips(downLeft)">
                                      <p:cBhvr>
                                        <p:cTn id="391" dur="500"/>
                                        <p:tgtEl>
                                          <p:spTgt spid="16412"/>
                                        </p:tgtEl>
                                      </p:cBhvr>
                                    </p:animEffect>
                                  </p:childTnLst>
                                </p:cTn>
                              </p:par>
                            </p:childTnLst>
                          </p:cTn>
                        </p:par>
                      </p:childTnLst>
                    </p:cTn>
                  </p:par>
                  <p:par>
                    <p:cTn id="392" fill="hold">
                      <p:stCondLst>
                        <p:cond delay="indefinite"/>
                      </p:stCondLst>
                      <p:childTnLst>
                        <p:par>
                          <p:cTn id="393" fill="hold">
                            <p:stCondLst>
                              <p:cond delay="0"/>
                            </p:stCondLst>
                            <p:childTnLst>
                              <p:par>
                                <p:cTn id="394" presetID="18" presetClass="entr" presetSubtype="6" fill="hold" grpId="0" nodeType="clickEffect">
                                  <p:stCondLst>
                                    <p:cond delay="0"/>
                                  </p:stCondLst>
                                  <p:childTnLst>
                                    <p:set>
                                      <p:cBhvr>
                                        <p:cTn id="395" dur="1" fill="hold">
                                          <p:stCondLst>
                                            <p:cond delay="0"/>
                                          </p:stCondLst>
                                        </p:cTn>
                                        <p:tgtEl>
                                          <p:spTgt spid="16413"/>
                                        </p:tgtEl>
                                        <p:attrNameLst>
                                          <p:attrName>style.visibility</p:attrName>
                                        </p:attrNameLst>
                                      </p:cBhvr>
                                      <p:to>
                                        <p:strVal val="visible"/>
                                      </p:to>
                                    </p:set>
                                    <p:animEffect transition="in" filter="strips(downRight)">
                                      <p:cBhvr>
                                        <p:cTn id="396" dur="500"/>
                                        <p:tgtEl>
                                          <p:spTgt spid="16413"/>
                                        </p:tgtEl>
                                      </p:cBhvr>
                                    </p:animEffect>
                                  </p:childTnLst>
                                </p:cTn>
                              </p:par>
                            </p:childTnLst>
                          </p:cTn>
                        </p:par>
                      </p:childTnLst>
                    </p:cTn>
                  </p:par>
                  <p:par>
                    <p:cTn id="397" fill="hold">
                      <p:stCondLst>
                        <p:cond delay="indefinite"/>
                      </p:stCondLst>
                      <p:childTnLst>
                        <p:par>
                          <p:cTn id="398" fill="hold">
                            <p:stCondLst>
                              <p:cond delay="0"/>
                            </p:stCondLst>
                            <p:childTnLst>
                              <p:par>
                                <p:cTn id="399" presetID="23" presetClass="entr" presetSubtype="16" fill="hold" grpId="0" nodeType="clickEffect">
                                  <p:stCondLst>
                                    <p:cond delay="0"/>
                                  </p:stCondLst>
                                  <p:childTnLst>
                                    <p:set>
                                      <p:cBhvr>
                                        <p:cTn id="400" dur="1" fill="hold">
                                          <p:stCondLst>
                                            <p:cond delay="0"/>
                                          </p:stCondLst>
                                        </p:cTn>
                                        <p:tgtEl>
                                          <p:spTgt spid="16442"/>
                                        </p:tgtEl>
                                        <p:attrNameLst>
                                          <p:attrName>style.visibility</p:attrName>
                                        </p:attrNameLst>
                                      </p:cBhvr>
                                      <p:to>
                                        <p:strVal val="visible"/>
                                      </p:to>
                                    </p:set>
                                    <p:anim calcmode="lin" valueType="num">
                                      <p:cBhvr>
                                        <p:cTn id="401" dur="500" fill="hold"/>
                                        <p:tgtEl>
                                          <p:spTgt spid="16442"/>
                                        </p:tgtEl>
                                        <p:attrNameLst>
                                          <p:attrName>ppt_w</p:attrName>
                                        </p:attrNameLst>
                                      </p:cBhvr>
                                      <p:tavLst>
                                        <p:tav tm="0">
                                          <p:val>
                                            <p:fltVal val="0"/>
                                          </p:val>
                                        </p:tav>
                                        <p:tav tm="100000">
                                          <p:val>
                                            <p:strVal val="#ppt_w"/>
                                          </p:val>
                                        </p:tav>
                                      </p:tavLst>
                                    </p:anim>
                                    <p:anim calcmode="lin" valueType="num">
                                      <p:cBhvr>
                                        <p:cTn id="402" dur="500" fill="hold"/>
                                        <p:tgtEl>
                                          <p:spTgt spid="16442"/>
                                        </p:tgtEl>
                                        <p:attrNameLst>
                                          <p:attrName>ppt_h</p:attrName>
                                        </p:attrNameLst>
                                      </p:cBhvr>
                                      <p:tavLst>
                                        <p:tav tm="0">
                                          <p:val>
                                            <p:fltVal val="0"/>
                                          </p:val>
                                        </p:tav>
                                        <p:tav tm="100000">
                                          <p:val>
                                            <p:strVal val="#ppt_h"/>
                                          </p:val>
                                        </p:tav>
                                      </p:tavLst>
                                    </p:anim>
                                  </p:childTnLst>
                                </p:cTn>
                              </p:par>
                            </p:childTnLst>
                          </p:cTn>
                        </p:par>
                      </p:childTnLst>
                    </p:cTn>
                  </p:par>
                  <p:par>
                    <p:cTn id="403" fill="hold">
                      <p:stCondLst>
                        <p:cond delay="indefinite"/>
                      </p:stCondLst>
                      <p:childTnLst>
                        <p:par>
                          <p:cTn id="404" fill="hold">
                            <p:stCondLst>
                              <p:cond delay="0"/>
                            </p:stCondLst>
                            <p:childTnLst>
                              <p:par>
                                <p:cTn id="405" presetID="23" presetClass="entr" presetSubtype="16" fill="hold" grpId="0" nodeType="clickEffect">
                                  <p:stCondLst>
                                    <p:cond delay="0"/>
                                  </p:stCondLst>
                                  <p:childTnLst>
                                    <p:set>
                                      <p:cBhvr>
                                        <p:cTn id="406" dur="1" fill="hold">
                                          <p:stCondLst>
                                            <p:cond delay="0"/>
                                          </p:stCondLst>
                                        </p:cTn>
                                        <p:tgtEl>
                                          <p:spTgt spid="16427"/>
                                        </p:tgtEl>
                                        <p:attrNameLst>
                                          <p:attrName>style.visibility</p:attrName>
                                        </p:attrNameLst>
                                      </p:cBhvr>
                                      <p:to>
                                        <p:strVal val="visible"/>
                                      </p:to>
                                    </p:set>
                                    <p:anim calcmode="lin" valueType="num">
                                      <p:cBhvr>
                                        <p:cTn id="407" dur="500" fill="hold"/>
                                        <p:tgtEl>
                                          <p:spTgt spid="16427"/>
                                        </p:tgtEl>
                                        <p:attrNameLst>
                                          <p:attrName>ppt_w</p:attrName>
                                        </p:attrNameLst>
                                      </p:cBhvr>
                                      <p:tavLst>
                                        <p:tav tm="0">
                                          <p:val>
                                            <p:fltVal val="0"/>
                                          </p:val>
                                        </p:tav>
                                        <p:tav tm="100000">
                                          <p:val>
                                            <p:strVal val="#ppt_w"/>
                                          </p:val>
                                        </p:tav>
                                      </p:tavLst>
                                    </p:anim>
                                    <p:anim calcmode="lin" valueType="num">
                                      <p:cBhvr>
                                        <p:cTn id="408" dur="500" fill="hold"/>
                                        <p:tgtEl>
                                          <p:spTgt spid="16427"/>
                                        </p:tgtEl>
                                        <p:attrNameLst>
                                          <p:attrName>ppt_h</p:attrName>
                                        </p:attrNameLst>
                                      </p:cBhvr>
                                      <p:tavLst>
                                        <p:tav tm="0">
                                          <p:val>
                                            <p:fltVal val="0"/>
                                          </p:val>
                                        </p:tav>
                                        <p:tav tm="100000">
                                          <p:val>
                                            <p:strVal val="#ppt_h"/>
                                          </p:val>
                                        </p:tav>
                                      </p:tavLst>
                                    </p:anim>
                                  </p:childTnLst>
                                </p:cTn>
                              </p:par>
                            </p:childTnLst>
                          </p:cTn>
                        </p:par>
                      </p:childTnLst>
                    </p:cTn>
                  </p:par>
                  <p:par>
                    <p:cTn id="409" fill="hold">
                      <p:stCondLst>
                        <p:cond delay="indefinite"/>
                      </p:stCondLst>
                      <p:childTnLst>
                        <p:par>
                          <p:cTn id="410" fill="hold">
                            <p:stCondLst>
                              <p:cond delay="0"/>
                            </p:stCondLst>
                            <p:childTnLst>
                              <p:par>
                                <p:cTn id="411" presetID="23" presetClass="entr" presetSubtype="16" fill="hold" grpId="0" nodeType="clickEffect">
                                  <p:stCondLst>
                                    <p:cond delay="0"/>
                                  </p:stCondLst>
                                  <p:childTnLst>
                                    <p:set>
                                      <p:cBhvr>
                                        <p:cTn id="412" dur="1" fill="hold">
                                          <p:stCondLst>
                                            <p:cond delay="0"/>
                                          </p:stCondLst>
                                        </p:cTn>
                                        <p:tgtEl>
                                          <p:spTgt spid="16430"/>
                                        </p:tgtEl>
                                        <p:attrNameLst>
                                          <p:attrName>style.visibility</p:attrName>
                                        </p:attrNameLst>
                                      </p:cBhvr>
                                      <p:to>
                                        <p:strVal val="visible"/>
                                      </p:to>
                                    </p:set>
                                    <p:anim calcmode="lin" valueType="num">
                                      <p:cBhvr>
                                        <p:cTn id="413" dur="500" fill="hold"/>
                                        <p:tgtEl>
                                          <p:spTgt spid="16430"/>
                                        </p:tgtEl>
                                        <p:attrNameLst>
                                          <p:attrName>ppt_w</p:attrName>
                                        </p:attrNameLst>
                                      </p:cBhvr>
                                      <p:tavLst>
                                        <p:tav tm="0">
                                          <p:val>
                                            <p:fltVal val="0"/>
                                          </p:val>
                                        </p:tav>
                                        <p:tav tm="100000">
                                          <p:val>
                                            <p:strVal val="#ppt_w"/>
                                          </p:val>
                                        </p:tav>
                                      </p:tavLst>
                                    </p:anim>
                                    <p:anim calcmode="lin" valueType="num">
                                      <p:cBhvr>
                                        <p:cTn id="414" dur="500" fill="hold"/>
                                        <p:tgtEl>
                                          <p:spTgt spid="16430"/>
                                        </p:tgtEl>
                                        <p:attrNameLst>
                                          <p:attrName>ppt_h</p:attrName>
                                        </p:attrNameLst>
                                      </p:cBhvr>
                                      <p:tavLst>
                                        <p:tav tm="0">
                                          <p:val>
                                            <p:fltVal val="0"/>
                                          </p:val>
                                        </p:tav>
                                        <p:tav tm="100000">
                                          <p:val>
                                            <p:strVal val="#ppt_h"/>
                                          </p:val>
                                        </p:tav>
                                      </p:tavLst>
                                    </p:anim>
                                  </p:childTnLst>
                                </p:cTn>
                              </p:par>
                            </p:childTnLst>
                          </p:cTn>
                        </p:par>
                      </p:childTnLst>
                    </p:cTn>
                  </p:par>
                  <p:par>
                    <p:cTn id="415" fill="hold">
                      <p:stCondLst>
                        <p:cond delay="indefinite"/>
                      </p:stCondLst>
                      <p:childTnLst>
                        <p:par>
                          <p:cTn id="416" fill="hold">
                            <p:stCondLst>
                              <p:cond delay="0"/>
                            </p:stCondLst>
                            <p:childTnLst>
                              <p:par>
                                <p:cTn id="417" presetID="23" presetClass="entr" presetSubtype="16" fill="hold" grpId="0" nodeType="clickEffect">
                                  <p:stCondLst>
                                    <p:cond delay="0"/>
                                  </p:stCondLst>
                                  <p:childTnLst>
                                    <p:set>
                                      <p:cBhvr>
                                        <p:cTn id="418" dur="1" fill="hold">
                                          <p:stCondLst>
                                            <p:cond delay="0"/>
                                          </p:stCondLst>
                                        </p:cTn>
                                        <p:tgtEl>
                                          <p:spTgt spid="16431"/>
                                        </p:tgtEl>
                                        <p:attrNameLst>
                                          <p:attrName>style.visibility</p:attrName>
                                        </p:attrNameLst>
                                      </p:cBhvr>
                                      <p:to>
                                        <p:strVal val="visible"/>
                                      </p:to>
                                    </p:set>
                                    <p:anim calcmode="lin" valueType="num">
                                      <p:cBhvr>
                                        <p:cTn id="419" dur="500" fill="hold"/>
                                        <p:tgtEl>
                                          <p:spTgt spid="16431"/>
                                        </p:tgtEl>
                                        <p:attrNameLst>
                                          <p:attrName>ppt_w</p:attrName>
                                        </p:attrNameLst>
                                      </p:cBhvr>
                                      <p:tavLst>
                                        <p:tav tm="0">
                                          <p:val>
                                            <p:fltVal val="0"/>
                                          </p:val>
                                        </p:tav>
                                        <p:tav tm="100000">
                                          <p:val>
                                            <p:strVal val="#ppt_w"/>
                                          </p:val>
                                        </p:tav>
                                      </p:tavLst>
                                    </p:anim>
                                    <p:anim calcmode="lin" valueType="num">
                                      <p:cBhvr>
                                        <p:cTn id="420" dur="500" fill="hold"/>
                                        <p:tgtEl>
                                          <p:spTgt spid="16431"/>
                                        </p:tgtEl>
                                        <p:attrNameLst>
                                          <p:attrName>ppt_h</p:attrName>
                                        </p:attrNameLst>
                                      </p:cBhvr>
                                      <p:tavLst>
                                        <p:tav tm="0">
                                          <p:val>
                                            <p:fltVal val="0"/>
                                          </p:val>
                                        </p:tav>
                                        <p:tav tm="100000">
                                          <p:val>
                                            <p:strVal val="#ppt_h"/>
                                          </p:val>
                                        </p:tav>
                                      </p:tavLst>
                                    </p:anim>
                                  </p:childTnLst>
                                </p:cTn>
                              </p:par>
                            </p:childTnLst>
                          </p:cTn>
                        </p:par>
                      </p:childTnLst>
                    </p:cTn>
                  </p:par>
                  <p:par>
                    <p:cTn id="421" fill="hold">
                      <p:stCondLst>
                        <p:cond delay="indefinite"/>
                      </p:stCondLst>
                      <p:childTnLst>
                        <p:par>
                          <p:cTn id="422" fill="hold">
                            <p:stCondLst>
                              <p:cond delay="0"/>
                            </p:stCondLst>
                            <p:childTnLst>
                              <p:par>
                                <p:cTn id="423" presetID="23" presetClass="entr" presetSubtype="16" fill="hold" grpId="0" nodeType="clickEffect">
                                  <p:stCondLst>
                                    <p:cond delay="0"/>
                                  </p:stCondLst>
                                  <p:childTnLst>
                                    <p:set>
                                      <p:cBhvr>
                                        <p:cTn id="424" dur="1" fill="hold">
                                          <p:stCondLst>
                                            <p:cond delay="0"/>
                                          </p:stCondLst>
                                        </p:cTn>
                                        <p:tgtEl>
                                          <p:spTgt spid="16429"/>
                                        </p:tgtEl>
                                        <p:attrNameLst>
                                          <p:attrName>style.visibility</p:attrName>
                                        </p:attrNameLst>
                                      </p:cBhvr>
                                      <p:to>
                                        <p:strVal val="visible"/>
                                      </p:to>
                                    </p:set>
                                    <p:anim calcmode="lin" valueType="num">
                                      <p:cBhvr>
                                        <p:cTn id="425" dur="500" fill="hold"/>
                                        <p:tgtEl>
                                          <p:spTgt spid="16429"/>
                                        </p:tgtEl>
                                        <p:attrNameLst>
                                          <p:attrName>ppt_w</p:attrName>
                                        </p:attrNameLst>
                                      </p:cBhvr>
                                      <p:tavLst>
                                        <p:tav tm="0">
                                          <p:val>
                                            <p:fltVal val="0"/>
                                          </p:val>
                                        </p:tav>
                                        <p:tav tm="100000">
                                          <p:val>
                                            <p:strVal val="#ppt_w"/>
                                          </p:val>
                                        </p:tav>
                                      </p:tavLst>
                                    </p:anim>
                                    <p:anim calcmode="lin" valueType="num">
                                      <p:cBhvr>
                                        <p:cTn id="426" dur="500" fill="hold"/>
                                        <p:tgtEl>
                                          <p:spTgt spid="164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6" grpId="0" autoUpdateAnimBg="0"/>
      <p:bldP spid="16387" grpId="0" autoUpdateAnimBg="0"/>
      <p:bldP spid="16388" grpId="0" autoUpdateAnimBg="0"/>
      <p:bldP spid="16389" grpId="0" animBg="1"/>
      <p:bldP spid="16390" grpId="0" animBg="1"/>
      <p:bldP spid="16391" grpId="0" animBg="1"/>
      <p:bldP spid="16392" grpId="0" animBg="1"/>
      <p:bldP spid="16393" grpId="0" animBg="1"/>
      <p:bldP spid="16394" grpId="0" animBg="1"/>
      <p:bldP spid="16395" grpId="0" animBg="1"/>
      <p:bldP spid="16396" grpId="0" animBg="1"/>
      <p:bldP spid="16397" grpId="0" animBg="1"/>
      <p:bldP spid="16398" grpId="0" animBg="1"/>
      <p:bldP spid="16399" grpId="0" animBg="1"/>
      <p:bldP spid="16400" grpId="0" animBg="1"/>
      <p:bldP spid="16401" grpId="0" animBg="1"/>
      <p:bldP spid="16402" grpId="0" animBg="1"/>
      <p:bldP spid="16403" grpId="0" animBg="1"/>
      <p:bldP spid="16404" grpId="0" animBg="1"/>
      <p:bldP spid="16405" grpId="0" animBg="1"/>
      <p:bldP spid="16406" grpId="0" animBg="1"/>
      <p:bldP spid="16407" grpId="0" animBg="1"/>
      <p:bldP spid="16408" grpId="0" animBg="1"/>
      <p:bldP spid="16409" grpId="0" animBg="1"/>
      <p:bldP spid="16410" grpId="0" animBg="1"/>
      <p:bldP spid="16411" grpId="0" animBg="1"/>
      <p:bldP spid="16412" grpId="0" animBg="1"/>
      <p:bldP spid="16413" grpId="0" animBg="1"/>
      <p:bldP spid="16414" grpId="0" animBg="1"/>
      <p:bldP spid="16415" grpId="0" animBg="1"/>
      <p:bldP spid="16416" grpId="0" animBg="1"/>
      <p:bldP spid="16417" grpId="0" autoUpdateAnimBg="0"/>
      <p:bldP spid="16418" grpId="0" autoUpdateAnimBg="0"/>
      <p:bldP spid="16419" grpId="0" autoUpdateAnimBg="0"/>
      <p:bldP spid="16420" grpId="0" autoUpdateAnimBg="0"/>
      <p:bldP spid="16421" grpId="0" autoUpdateAnimBg="0"/>
      <p:bldP spid="16422" grpId="0" autoUpdateAnimBg="0"/>
      <p:bldP spid="16423" grpId="0" autoUpdateAnimBg="0"/>
      <p:bldP spid="16424" grpId="0" autoUpdateAnimBg="0"/>
      <p:bldP spid="16425" grpId="0" autoUpdateAnimBg="0"/>
      <p:bldP spid="16426" grpId="0" autoUpdateAnimBg="0"/>
      <p:bldP spid="16427" grpId="0" autoUpdateAnimBg="0"/>
      <p:bldP spid="16428" grpId="0" autoUpdateAnimBg="0"/>
      <p:bldP spid="16429" grpId="0" autoUpdateAnimBg="0"/>
      <p:bldP spid="16430" grpId="0" autoUpdateAnimBg="0"/>
      <p:bldP spid="16431" grpId="0" autoUpdateAnimBg="0"/>
      <p:bldP spid="16432" grpId="0" autoUpdateAnimBg="0"/>
      <p:bldP spid="16433" grpId="0" autoUpdateAnimBg="0"/>
      <p:bldP spid="16434" grpId="0" autoUpdateAnimBg="0"/>
      <p:bldP spid="16435" grpId="0" autoUpdateAnimBg="0"/>
      <p:bldP spid="16436" grpId="0" autoUpdateAnimBg="0"/>
      <p:bldP spid="16437" grpId="0" autoUpdateAnimBg="0"/>
      <p:bldP spid="16438" grpId="0" autoUpdateAnimBg="0"/>
      <p:bldP spid="16439" grpId="0" autoUpdateAnimBg="0"/>
      <p:bldP spid="16440" grpId="0" autoUpdateAnimBg="0"/>
      <p:bldP spid="16441" grpId="0" autoUpdateAnimBg="0"/>
      <p:bldP spid="16442" grpId="0" autoUpdateAnimBg="0"/>
      <p:bldP spid="16443" grpId="0" animBg="1"/>
      <p:bldP spid="16444" grpId="0" autoUpdateAnimBg="0"/>
      <p:bldP spid="16445" grpId="0" autoUpdateAnimBg="0"/>
      <p:bldP spid="16446" grpId="0" autoUpdateAnimBg="0"/>
      <p:bldP spid="16447" grpId="0" autoUpdateAnimBg="0"/>
      <p:bldP spid="16448" grpId="0" animBg="1"/>
      <p:bldP spid="16449" grpId="0" autoUpdateAnimBg="0"/>
      <p:bldP spid="16450" grpId="0"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2"/>
          <p:cNvSpPr txBox="1">
            <a:spLocks noChangeArrowheads="1"/>
          </p:cNvSpPr>
          <p:nvPr/>
        </p:nvSpPr>
        <p:spPr bwMode="auto">
          <a:xfrm>
            <a:off x="228600" y="228600"/>
            <a:ext cx="3962400" cy="1589088"/>
          </a:xfrm>
          <a:prstGeom prst="rect">
            <a:avLst/>
          </a:prstGeom>
          <a:solidFill>
            <a:srgbClr val="00FFFF"/>
          </a:solidFill>
          <a:ln w="9525">
            <a:noFill/>
            <a:miter lim="800000"/>
          </a:ln>
        </p:spPr>
        <p:txBody>
          <a:bodyPr>
            <a:spAutoFit/>
          </a:bodyPr>
          <a:lstStyle/>
          <a:p>
            <a:r>
              <a:rPr lang="en-US" b="1">
                <a:solidFill>
                  <a:srgbClr val="FF3300"/>
                </a:solidFill>
                <a:latin typeface="Times New Roman" charset="0"/>
              </a:rPr>
              <a:t>Problem 5:</a:t>
            </a:r>
            <a:endParaRPr lang="en-US" b="1">
              <a:solidFill>
                <a:srgbClr val="FF3300"/>
              </a:solidFill>
              <a:latin typeface="Times New Roman" charset="0"/>
            </a:endParaRPr>
          </a:p>
          <a:p>
            <a:r>
              <a:rPr lang="en-US" sz="1600">
                <a:latin typeface="Times New Roman" charset="0"/>
              </a:rPr>
              <a:t>A regular pentagon of 30 mm sides is resting </a:t>
            </a:r>
            <a:endParaRPr lang="en-US" sz="1600">
              <a:latin typeface="Times New Roman" charset="0"/>
            </a:endParaRPr>
          </a:p>
          <a:p>
            <a:r>
              <a:rPr lang="en-US" sz="1600">
                <a:latin typeface="Times New Roman" charset="0"/>
              </a:rPr>
              <a:t>on HP on one of it’s sides while it’s opposite</a:t>
            </a:r>
            <a:endParaRPr lang="en-US" sz="1600">
              <a:latin typeface="Times New Roman" charset="0"/>
            </a:endParaRPr>
          </a:p>
          <a:p>
            <a:r>
              <a:rPr lang="en-US" sz="1600">
                <a:latin typeface="Times New Roman" charset="0"/>
              </a:rPr>
              <a:t>vertex (corner) is 30 mm above HP. </a:t>
            </a:r>
            <a:endParaRPr lang="en-US" sz="1600">
              <a:latin typeface="Times New Roman" charset="0"/>
            </a:endParaRPr>
          </a:p>
          <a:p>
            <a:r>
              <a:rPr lang="en-US" sz="1600">
                <a:latin typeface="Times New Roman" charset="0"/>
              </a:rPr>
              <a:t>Draw projections when side in HP is 30</a:t>
            </a:r>
            <a:r>
              <a:rPr lang="en-US" sz="1600" baseline="30000">
                <a:latin typeface="Times New Roman" charset="0"/>
              </a:rPr>
              <a:t>0</a:t>
            </a:r>
            <a:r>
              <a:rPr lang="en-US" sz="1600">
                <a:latin typeface="Times New Roman" charset="0"/>
              </a:rPr>
              <a:t> inclined to VP.</a:t>
            </a:r>
            <a:endParaRPr lang="en-US" sz="2400">
              <a:latin typeface="Times New Roman" charset="0"/>
            </a:endParaRPr>
          </a:p>
        </p:txBody>
      </p:sp>
      <p:sp>
        <p:nvSpPr>
          <p:cNvPr id="18435" name="Text Box 3"/>
          <p:cNvSpPr txBox="1">
            <a:spLocks noChangeArrowheads="1"/>
          </p:cNvSpPr>
          <p:nvPr/>
        </p:nvSpPr>
        <p:spPr bwMode="auto">
          <a:xfrm>
            <a:off x="4495800" y="228600"/>
            <a:ext cx="4173538" cy="1833563"/>
          </a:xfrm>
          <a:prstGeom prst="rect">
            <a:avLst/>
          </a:prstGeom>
          <a:noFill/>
          <a:ln w="9525">
            <a:noFill/>
            <a:miter lim="800000"/>
          </a:ln>
        </p:spPr>
        <p:txBody>
          <a:bodyPr wrap="none">
            <a:spAutoFit/>
          </a:bodyPr>
          <a:lstStyle/>
          <a:p>
            <a:r>
              <a:rPr lang="en-US" sz="1600">
                <a:latin typeface="Times New Roman" charset="0"/>
              </a:rPr>
              <a:t>Read problem and answer following questions</a:t>
            </a:r>
            <a:endParaRPr lang="en-US" sz="1600">
              <a:latin typeface="Times New Roman" charset="0"/>
            </a:endParaRPr>
          </a:p>
          <a:p>
            <a:r>
              <a:rPr lang="en-US" sz="1600">
                <a:latin typeface="Times New Roman" charset="0"/>
              </a:rPr>
              <a:t>1. Surface inclined to which plane? -------      </a:t>
            </a:r>
            <a:r>
              <a:rPr lang="en-US" sz="1600" b="1" i="1">
                <a:latin typeface="Times New Roman" charset="0"/>
              </a:rPr>
              <a:t>HP</a:t>
            </a:r>
            <a:endParaRPr lang="en-US" sz="1600" b="1" i="1">
              <a:latin typeface="Times New Roman" charset="0"/>
            </a:endParaRPr>
          </a:p>
          <a:p>
            <a:r>
              <a:rPr lang="en-US" sz="1600">
                <a:latin typeface="Times New Roman" charset="0"/>
              </a:rPr>
              <a:t>2. Assumption for initial position? ------ </a:t>
            </a:r>
            <a:r>
              <a:rPr lang="en-US" sz="1600" b="1" i="1">
                <a:latin typeface="Times New Roman" charset="0"/>
              </a:rPr>
              <a:t>// to HP</a:t>
            </a:r>
            <a:endParaRPr lang="en-US" sz="1600" b="1" i="1">
              <a:latin typeface="Times New Roman" charset="0"/>
            </a:endParaRPr>
          </a:p>
          <a:p>
            <a:r>
              <a:rPr lang="en-US" sz="1600">
                <a:latin typeface="Times New Roman" charset="0"/>
              </a:rPr>
              <a:t>3. So which view will show True shape? ---  </a:t>
            </a:r>
            <a:r>
              <a:rPr lang="en-US" sz="1600" b="1" i="1">
                <a:latin typeface="Times New Roman" charset="0"/>
              </a:rPr>
              <a:t>TV</a:t>
            </a:r>
            <a:endParaRPr lang="en-US" sz="1600" b="1" i="1">
              <a:latin typeface="Times New Roman" charset="0"/>
            </a:endParaRPr>
          </a:p>
          <a:p>
            <a:r>
              <a:rPr lang="en-US" sz="1600">
                <a:latin typeface="Times New Roman" charset="0"/>
              </a:rPr>
              <a:t>4. Which side will be vertical?   --------</a:t>
            </a:r>
            <a:r>
              <a:rPr lang="en-US" sz="1600" b="1" i="1">
                <a:latin typeface="Times New Roman" charset="0"/>
              </a:rPr>
              <a:t>any side.</a:t>
            </a:r>
            <a:endParaRPr lang="en-US" sz="1600" b="1" i="1">
              <a:latin typeface="Times New Roman" charset="0"/>
            </a:endParaRPr>
          </a:p>
          <a:p>
            <a:r>
              <a:rPr lang="en-US" sz="1600">
                <a:latin typeface="Times New Roman" charset="0"/>
              </a:rPr>
              <a:t>    </a:t>
            </a:r>
            <a:r>
              <a:rPr lang="en-US" sz="1600" b="1" i="1">
                <a:latin typeface="Times New Roman" charset="0"/>
              </a:rPr>
              <a:t>Hence begin with TV,draw pentagon below </a:t>
            </a:r>
            <a:endParaRPr lang="en-US" sz="1600" b="1" i="1">
              <a:latin typeface="Times New Roman" charset="0"/>
            </a:endParaRPr>
          </a:p>
          <a:p>
            <a:r>
              <a:rPr lang="en-US" sz="1600" b="1" i="1">
                <a:latin typeface="Times New Roman" charset="0"/>
              </a:rPr>
              <a:t>     X-Y line, taking one side vertical</a:t>
            </a:r>
            <a:r>
              <a:rPr lang="en-US" b="1" i="1">
                <a:latin typeface="Times New Roman" charset="0"/>
              </a:rPr>
              <a:t>.</a:t>
            </a:r>
            <a:endParaRPr lang="en-US" sz="2400" b="1" i="1">
              <a:latin typeface="Times New Roman" charset="0"/>
            </a:endParaRPr>
          </a:p>
        </p:txBody>
      </p:sp>
      <p:sp>
        <p:nvSpPr>
          <p:cNvPr id="18436" name="AutoShape 4"/>
          <p:cNvSpPr>
            <a:spLocks noChangeArrowheads="1"/>
          </p:cNvSpPr>
          <p:nvPr/>
        </p:nvSpPr>
        <p:spPr bwMode="auto">
          <a:xfrm rot="5400000">
            <a:off x="3186907" y="4714081"/>
            <a:ext cx="1681162" cy="1558925"/>
          </a:xfrm>
          <a:prstGeom prst="pentagon">
            <a:avLst/>
          </a:prstGeom>
          <a:solidFill>
            <a:schemeClr val="accent1"/>
          </a:solidFill>
          <a:ln w="28575">
            <a:solidFill>
              <a:schemeClr val="tx1"/>
            </a:solidFill>
            <a:miter lim="800000"/>
          </a:ln>
        </p:spPr>
        <p:txBody>
          <a:bodyPr wrap="none" anchor="ctr"/>
          <a:lstStyle/>
          <a:p>
            <a:endParaRPr lang="en-IN"/>
          </a:p>
        </p:txBody>
      </p:sp>
      <p:sp>
        <p:nvSpPr>
          <p:cNvPr id="18437" name="Line 5"/>
          <p:cNvSpPr>
            <a:spLocks noChangeShapeType="1"/>
          </p:cNvSpPr>
          <p:nvPr/>
        </p:nvSpPr>
        <p:spPr bwMode="auto">
          <a:xfrm flipV="1">
            <a:off x="3248025" y="4033838"/>
            <a:ext cx="0" cy="1150937"/>
          </a:xfrm>
          <a:prstGeom prst="line">
            <a:avLst/>
          </a:prstGeom>
          <a:noFill/>
          <a:ln w="3175">
            <a:solidFill>
              <a:schemeClr val="folHlink"/>
            </a:solidFill>
            <a:round/>
          </a:ln>
        </p:spPr>
        <p:txBody>
          <a:bodyPr/>
          <a:lstStyle/>
          <a:p>
            <a:endParaRPr lang="en-IN"/>
          </a:p>
        </p:txBody>
      </p:sp>
      <p:sp>
        <p:nvSpPr>
          <p:cNvPr id="18438" name="Line 6"/>
          <p:cNvSpPr>
            <a:spLocks noChangeShapeType="1"/>
          </p:cNvSpPr>
          <p:nvPr/>
        </p:nvSpPr>
        <p:spPr bwMode="auto">
          <a:xfrm flipV="1">
            <a:off x="4195763" y="4033838"/>
            <a:ext cx="0" cy="619125"/>
          </a:xfrm>
          <a:prstGeom prst="line">
            <a:avLst/>
          </a:prstGeom>
          <a:noFill/>
          <a:ln w="3175">
            <a:solidFill>
              <a:schemeClr val="folHlink"/>
            </a:solidFill>
            <a:round/>
          </a:ln>
        </p:spPr>
        <p:txBody>
          <a:bodyPr/>
          <a:lstStyle/>
          <a:p>
            <a:endParaRPr lang="en-IN"/>
          </a:p>
        </p:txBody>
      </p:sp>
      <p:sp>
        <p:nvSpPr>
          <p:cNvPr id="18439" name="Line 7"/>
          <p:cNvSpPr>
            <a:spLocks noChangeShapeType="1"/>
          </p:cNvSpPr>
          <p:nvPr/>
        </p:nvSpPr>
        <p:spPr bwMode="auto">
          <a:xfrm flipV="1">
            <a:off x="4802188" y="4033838"/>
            <a:ext cx="0" cy="1504950"/>
          </a:xfrm>
          <a:prstGeom prst="line">
            <a:avLst/>
          </a:prstGeom>
          <a:noFill/>
          <a:ln w="3175">
            <a:solidFill>
              <a:schemeClr val="folHlink"/>
            </a:solidFill>
            <a:round/>
          </a:ln>
        </p:spPr>
        <p:txBody>
          <a:bodyPr/>
          <a:lstStyle/>
          <a:p>
            <a:endParaRPr lang="en-IN"/>
          </a:p>
        </p:txBody>
      </p:sp>
      <p:sp>
        <p:nvSpPr>
          <p:cNvPr id="18440" name="Line 8"/>
          <p:cNvSpPr>
            <a:spLocks noChangeShapeType="1"/>
          </p:cNvSpPr>
          <p:nvPr/>
        </p:nvSpPr>
        <p:spPr bwMode="auto">
          <a:xfrm>
            <a:off x="6388100" y="3148013"/>
            <a:ext cx="0" cy="3186112"/>
          </a:xfrm>
          <a:prstGeom prst="line">
            <a:avLst/>
          </a:prstGeom>
          <a:noFill/>
          <a:ln w="3175">
            <a:solidFill>
              <a:schemeClr val="folHlink"/>
            </a:solidFill>
            <a:round/>
          </a:ln>
        </p:spPr>
        <p:txBody>
          <a:bodyPr/>
          <a:lstStyle/>
          <a:p>
            <a:endParaRPr lang="en-IN"/>
          </a:p>
        </p:txBody>
      </p:sp>
      <p:sp>
        <p:nvSpPr>
          <p:cNvPr id="18441" name="Line 9"/>
          <p:cNvSpPr>
            <a:spLocks noChangeShapeType="1"/>
          </p:cNvSpPr>
          <p:nvPr/>
        </p:nvSpPr>
        <p:spPr bwMode="auto">
          <a:xfrm>
            <a:off x="5427663" y="4298950"/>
            <a:ext cx="0" cy="2035175"/>
          </a:xfrm>
          <a:prstGeom prst="line">
            <a:avLst/>
          </a:prstGeom>
          <a:noFill/>
          <a:ln w="3175">
            <a:solidFill>
              <a:schemeClr val="folHlink"/>
            </a:solidFill>
            <a:round/>
          </a:ln>
        </p:spPr>
        <p:txBody>
          <a:bodyPr/>
          <a:lstStyle/>
          <a:p>
            <a:endParaRPr lang="en-IN"/>
          </a:p>
        </p:txBody>
      </p:sp>
      <p:sp>
        <p:nvSpPr>
          <p:cNvPr id="18442" name="Line 10"/>
          <p:cNvSpPr>
            <a:spLocks noChangeShapeType="1"/>
          </p:cNvSpPr>
          <p:nvPr/>
        </p:nvSpPr>
        <p:spPr bwMode="auto">
          <a:xfrm>
            <a:off x="4022725" y="4652963"/>
            <a:ext cx="2420938" cy="0"/>
          </a:xfrm>
          <a:prstGeom prst="line">
            <a:avLst/>
          </a:prstGeom>
          <a:noFill/>
          <a:ln w="3175">
            <a:solidFill>
              <a:schemeClr val="folHlink"/>
            </a:solidFill>
            <a:round/>
          </a:ln>
        </p:spPr>
        <p:txBody>
          <a:bodyPr/>
          <a:lstStyle/>
          <a:p>
            <a:endParaRPr lang="en-IN"/>
          </a:p>
        </p:txBody>
      </p:sp>
      <p:sp>
        <p:nvSpPr>
          <p:cNvPr id="18443" name="Line 11"/>
          <p:cNvSpPr>
            <a:spLocks noChangeShapeType="1"/>
          </p:cNvSpPr>
          <p:nvPr/>
        </p:nvSpPr>
        <p:spPr bwMode="auto">
          <a:xfrm>
            <a:off x="3248025" y="5006975"/>
            <a:ext cx="3195638" cy="0"/>
          </a:xfrm>
          <a:prstGeom prst="line">
            <a:avLst/>
          </a:prstGeom>
          <a:noFill/>
          <a:ln w="3175">
            <a:solidFill>
              <a:schemeClr val="folHlink"/>
            </a:solidFill>
            <a:round/>
          </a:ln>
        </p:spPr>
        <p:txBody>
          <a:bodyPr/>
          <a:lstStyle/>
          <a:p>
            <a:endParaRPr lang="en-IN"/>
          </a:p>
        </p:txBody>
      </p:sp>
      <p:sp>
        <p:nvSpPr>
          <p:cNvPr id="18444" name="Line 12"/>
          <p:cNvSpPr>
            <a:spLocks noChangeShapeType="1"/>
          </p:cNvSpPr>
          <p:nvPr/>
        </p:nvSpPr>
        <p:spPr bwMode="auto">
          <a:xfrm>
            <a:off x="4802188" y="5483225"/>
            <a:ext cx="1641475" cy="0"/>
          </a:xfrm>
          <a:prstGeom prst="line">
            <a:avLst/>
          </a:prstGeom>
          <a:noFill/>
          <a:ln w="3175">
            <a:solidFill>
              <a:schemeClr val="folHlink"/>
            </a:solidFill>
            <a:round/>
          </a:ln>
        </p:spPr>
        <p:txBody>
          <a:bodyPr/>
          <a:lstStyle/>
          <a:p>
            <a:endParaRPr lang="en-IN"/>
          </a:p>
        </p:txBody>
      </p:sp>
      <p:sp>
        <p:nvSpPr>
          <p:cNvPr id="18445" name="Line 13"/>
          <p:cNvSpPr>
            <a:spLocks noChangeShapeType="1"/>
          </p:cNvSpPr>
          <p:nvPr/>
        </p:nvSpPr>
        <p:spPr bwMode="auto">
          <a:xfrm>
            <a:off x="3248025" y="5978525"/>
            <a:ext cx="3195638" cy="0"/>
          </a:xfrm>
          <a:prstGeom prst="line">
            <a:avLst/>
          </a:prstGeom>
          <a:noFill/>
          <a:ln w="3175">
            <a:solidFill>
              <a:schemeClr val="folHlink"/>
            </a:solidFill>
            <a:round/>
          </a:ln>
        </p:spPr>
        <p:txBody>
          <a:bodyPr/>
          <a:lstStyle/>
          <a:p>
            <a:endParaRPr lang="en-IN"/>
          </a:p>
        </p:txBody>
      </p:sp>
      <p:sp>
        <p:nvSpPr>
          <p:cNvPr id="18446" name="Line 14"/>
          <p:cNvSpPr>
            <a:spLocks noChangeShapeType="1"/>
          </p:cNvSpPr>
          <p:nvPr/>
        </p:nvSpPr>
        <p:spPr bwMode="auto">
          <a:xfrm>
            <a:off x="4195763" y="6334125"/>
            <a:ext cx="2247900" cy="0"/>
          </a:xfrm>
          <a:prstGeom prst="line">
            <a:avLst/>
          </a:prstGeom>
          <a:noFill/>
          <a:ln w="3175">
            <a:solidFill>
              <a:schemeClr val="folHlink"/>
            </a:solidFill>
            <a:round/>
          </a:ln>
        </p:spPr>
        <p:txBody>
          <a:bodyPr/>
          <a:lstStyle/>
          <a:p>
            <a:endParaRPr lang="en-IN"/>
          </a:p>
        </p:txBody>
      </p:sp>
      <p:sp>
        <p:nvSpPr>
          <p:cNvPr id="18447" name="AutoShape 15"/>
          <p:cNvSpPr>
            <a:spLocks noChangeArrowheads="1"/>
          </p:cNvSpPr>
          <p:nvPr/>
        </p:nvSpPr>
        <p:spPr bwMode="auto">
          <a:xfrm rot="5400000">
            <a:off x="5072063" y="4973638"/>
            <a:ext cx="1682750" cy="1016000"/>
          </a:xfrm>
          <a:prstGeom prst="pentagon">
            <a:avLst/>
          </a:prstGeom>
          <a:solidFill>
            <a:schemeClr val="accent1"/>
          </a:solidFill>
          <a:ln w="28575">
            <a:solidFill>
              <a:schemeClr val="tx1"/>
            </a:solidFill>
            <a:miter lim="800000"/>
          </a:ln>
        </p:spPr>
        <p:txBody>
          <a:bodyPr wrap="none" anchor="ctr"/>
          <a:lstStyle/>
          <a:p>
            <a:endParaRPr lang="en-IN"/>
          </a:p>
        </p:txBody>
      </p:sp>
      <p:sp>
        <p:nvSpPr>
          <p:cNvPr id="18448" name="Line 16"/>
          <p:cNvSpPr>
            <a:spLocks noChangeShapeType="1"/>
          </p:cNvSpPr>
          <p:nvPr/>
        </p:nvSpPr>
        <p:spPr bwMode="auto">
          <a:xfrm flipH="1" flipV="1">
            <a:off x="6700838" y="4298950"/>
            <a:ext cx="1381125" cy="708025"/>
          </a:xfrm>
          <a:prstGeom prst="line">
            <a:avLst/>
          </a:prstGeom>
          <a:noFill/>
          <a:ln w="3175">
            <a:solidFill>
              <a:schemeClr val="folHlink"/>
            </a:solidFill>
            <a:round/>
          </a:ln>
        </p:spPr>
        <p:txBody>
          <a:bodyPr/>
          <a:lstStyle/>
          <a:p>
            <a:endParaRPr lang="en-IN"/>
          </a:p>
        </p:txBody>
      </p:sp>
      <p:sp>
        <p:nvSpPr>
          <p:cNvPr id="18449" name="Line 17"/>
          <p:cNvSpPr>
            <a:spLocks noChangeShapeType="1"/>
          </p:cNvSpPr>
          <p:nvPr/>
        </p:nvSpPr>
        <p:spPr bwMode="auto">
          <a:xfrm flipV="1">
            <a:off x="6615113" y="3235325"/>
            <a:ext cx="0" cy="1771650"/>
          </a:xfrm>
          <a:prstGeom prst="line">
            <a:avLst/>
          </a:prstGeom>
          <a:noFill/>
          <a:ln w="3175">
            <a:solidFill>
              <a:schemeClr val="folHlink"/>
            </a:solidFill>
            <a:round/>
          </a:ln>
        </p:spPr>
        <p:txBody>
          <a:bodyPr/>
          <a:lstStyle/>
          <a:p>
            <a:endParaRPr lang="en-IN"/>
          </a:p>
        </p:txBody>
      </p:sp>
      <p:sp>
        <p:nvSpPr>
          <p:cNvPr id="18450" name="Line 18"/>
          <p:cNvSpPr>
            <a:spLocks noChangeShapeType="1"/>
          </p:cNvSpPr>
          <p:nvPr/>
        </p:nvSpPr>
        <p:spPr bwMode="auto">
          <a:xfrm flipV="1">
            <a:off x="7219950" y="3235325"/>
            <a:ext cx="0" cy="2481263"/>
          </a:xfrm>
          <a:prstGeom prst="line">
            <a:avLst/>
          </a:prstGeom>
          <a:noFill/>
          <a:ln w="3175">
            <a:solidFill>
              <a:schemeClr val="folHlink"/>
            </a:solidFill>
            <a:round/>
          </a:ln>
        </p:spPr>
        <p:txBody>
          <a:bodyPr/>
          <a:lstStyle/>
          <a:p>
            <a:endParaRPr lang="en-IN"/>
          </a:p>
        </p:txBody>
      </p:sp>
      <p:sp>
        <p:nvSpPr>
          <p:cNvPr id="18451" name="Line 19"/>
          <p:cNvSpPr>
            <a:spLocks noChangeShapeType="1"/>
          </p:cNvSpPr>
          <p:nvPr/>
        </p:nvSpPr>
        <p:spPr bwMode="auto">
          <a:xfrm flipV="1">
            <a:off x="8067675" y="3235325"/>
            <a:ext cx="0" cy="2481263"/>
          </a:xfrm>
          <a:prstGeom prst="line">
            <a:avLst/>
          </a:prstGeom>
          <a:noFill/>
          <a:ln w="3175">
            <a:solidFill>
              <a:schemeClr val="folHlink"/>
            </a:solidFill>
            <a:round/>
          </a:ln>
        </p:spPr>
        <p:txBody>
          <a:bodyPr/>
          <a:lstStyle/>
          <a:p>
            <a:endParaRPr lang="en-IN"/>
          </a:p>
        </p:txBody>
      </p:sp>
      <p:sp>
        <p:nvSpPr>
          <p:cNvPr id="18452" name="Line 20"/>
          <p:cNvSpPr>
            <a:spLocks noChangeShapeType="1"/>
          </p:cNvSpPr>
          <p:nvPr/>
        </p:nvSpPr>
        <p:spPr bwMode="auto">
          <a:xfrm flipV="1">
            <a:off x="8129588" y="3235325"/>
            <a:ext cx="0" cy="1771650"/>
          </a:xfrm>
          <a:prstGeom prst="line">
            <a:avLst/>
          </a:prstGeom>
          <a:noFill/>
          <a:ln w="3175">
            <a:solidFill>
              <a:schemeClr val="folHlink"/>
            </a:solidFill>
            <a:round/>
          </a:ln>
        </p:spPr>
        <p:txBody>
          <a:bodyPr/>
          <a:lstStyle/>
          <a:p>
            <a:endParaRPr lang="en-IN"/>
          </a:p>
        </p:txBody>
      </p:sp>
      <p:sp>
        <p:nvSpPr>
          <p:cNvPr id="18453" name="Line 21"/>
          <p:cNvSpPr>
            <a:spLocks noChangeShapeType="1"/>
          </p:cNvSpPr>
          <p:nvPr/>
        </p:nvSpPr>
        <p:spPr bwMode="auto">
          <a:xfrm>
            <a:off x="6356350" y="3235325"/>
            <a:ext cx="1814513" cy="0"/>
          </a:xfrm>
          <a:prstGeom prst="line">
            <a:avLst/>
          </a:prstGeom>
          <a:noFill/>
          <a:ln w="3175">
            <a:solidFill>
              <a:schemeClr val="folHlink"/>
            </a:solidFill>
            <a:round/>
          </a:ln>
        </p:spPr>
        <p:txBody>
          <a:bodyPr/>
          <a:lstStyle/>
          <a:p>
            <a:endParaRPr lang="en-IN"/>
          </a:p>
        </p:txBody>
      </p:sp>
      <p:sp>
        <p:nvSpPr>
          <p:cNvPr id="18454" name="Line 22"/>
          <p:cNvSpPr>
            <a:spLocks noChangeShapeType="1"/>
          </p:cNvSpPr>
          <p:nvPr/>
        </p:nvSpPr>
        <p:spPr bwMode="auto">
          <a:xfrm>
            <a:off x="6010275" y="3624263"/>
            <a:ext cx="2160588" cy="0"/>
          </a:xfrm>
          <a:prstGeom prst="line">
            <a:avLst/>
          </a:prstGeom>
          <a:noFill/>
          <a:ln w="3175">
            <a:solidFill>
              <a:schemeClr val="folHlink"/>
            </a:solidFill>
            <a:round/>
          </a:ln>
        </p:spPr>
        <p:txBody>
          <a:bodyPr/>
          <a:lstStyle/>
          <a:p>
            <a:endParaRPr lang="en-IN"/>
          </a:p>
        </p:txBody>
      </p:sp>
      <p:sp>
        <p:nvSpPr>
          <p:cNvPr id="18455" name="Oval 23"/>
          <p:cNvSpPr>
            <a:spLocks noChangeArrowheads="1"/>
          </p:cNvSpPr>
          <p:nvPr/>
        </p:nvSpPr>
        <p:spPr bwMode="auto">
          <a:xfrm>
            <a:off x="7177088" y="4210050"/>
            <a:ext cx="84137" cy="88900"/>
          </a:xfrm>
          <a:prstGeom prst="ellipse">
            <a:avLst/>
          </a:prstGeom>
          <a:solidFill>
            <a:schemeClr val="accent1"/>
          </a:solidFill>
          <a:ln w="3175">
            <a:solidFill>
              <a:schemeClr val="tx1"/>
            </a:solidFill>
            <a:round/>
          </a:ln>
        </p:spPr>
        <p:txBody>
          <a:bodyPr wrap="none" anchor="ctr"/>
          <a:lstStyle/>
          <a:p>
            <a:endParaRPr lang="en-IN"/>
          </a:p>
        </p:txBody>
      </p:sp>
      <p:sp>
        <p:nvSpPr>
          <p:cNvPr id="18456" name="Oval 24"/>
          <p:cNvSpPr>
            <a:spLocks noChangeArrowheads="1"/>
          </p:cNvSpPr>
          <p:nvPr/>
        </p:nvSpPr>
        <p:spPr bwMode="auto">
          <a:xfrm>
            <a:off x="8059738" y="4210050"/>
            <a:ext cx="87312" cy="88900"/>
          </a:xfrm>
          <a:prstGeom prst="ellipse">
            <a:avLst/>
          </a:prstGeom>
          <a:solidFill>
            <a:schemeClr val="accent1"/>
          </a:solidFill>
          <a:ln w="3175">
            <a:solidFill>
              <a:schemeClr val="tx1"/>
            </a:solidFill>
            <a:round/>
          </a:ln>
        </p:spPr>
        <p:txBody>
          <a:bodyPr wrap="none" anchor="ctr"/>
          <a:lstStyle/>
          <a:p>
            <a:endParaRPr lang="en-IN"/>
          </a:p>
        </p:txBody>
      </p:sp>
      <p:sp>
        <p:nvSpPr>
          <p:cNvPr id="18457" name="Oval 25"/>
          <p:cNvSpPr>
            <a:spLocks noChangeArrowheads="1"/>
          </p:cNvSpPr>
          <p:nvPr/>
        </p:nvSpPr>
        <p:spPr bwMode="auto">
          <a:xfrm>
            <a:off x="7165975" y="3179763"/>
            <a:ext cx="87313" cy="90487"/>
          </a:xfrm>
          <a:prstGeom prst="ellipse">
            <a:avLst/>
          </a:prstGeom>
          <a:solidFill>
            <a:schemeClr val="accent1"/>
          </a:solidFill>
          <a:ln w="3175">
            <a:solidFill>
              <a:schemeClr val="tx1"/>
            </a:solidFill>
            <a:round/>
          </a:ln>
        </p:spPr>
        <p:txBody>
          <a:bodyPr wrap="none" anchor="ctr"/>
          <a:lstStyle/>
          <a:p>
            <a:endParaRPr lang="en-IN"/>
          </a:p>
        </p:txBody>
      </p:sp>
      <p:sp>
        <p:nvSpPr>
          <p:cNvPr id="18458" name="Oval 26"/>
          <p:cNvSpPr>
            <a:spLocks noChangeArrowheads="1"/>
          </p:cNvSpPr>
          <p:nvPr/>
        </p:nvSpPr>
        <p:spPr bwMode="auto">
          <a:xfrm>
            <a:off x="8016875" y="3590925"/>
            <a:ext cx="90488" cy="88900"/>
          </a:xfrm>
          <a:prstGeom prst="ellipse">
            <a:avLst/>
          </a:prstGeom>
          <a:solidFill>
            <a:schemeClr val="accent1"/>
          </a:solidFill>
          <a:ln w="3175">
            <a:solidFill>
              <a:schemeClr val="tx1"/>
            </a:solidFill>
            <a:round/>
          </a:ln>
        </p:spPr>
        <p:txBody>
          <a:bodyPr wrap="none" anchor="ctr"/>
          <a:lstStyle/>
          <a:p>
            <a:endParaRPr lang="en-IN"/>
          </a:p>
        </p:txBody>
      </p:sp>
      <p:sp>
        <p:nvSpPr>
          <p:cNvPr id="18459" name="Oval 27"/>
          <p:cNvSpPr>
            <a:spLocks noChangeArrowheads="1"/>
          </p:cNvSpPr>
          <p:nvPr/>
        </p:nvSpPr>
        <p:spPr bwMode="auto">
          <a:xfrm>
            <a:off x="6573838" y="3568700"/>
            <a:ext cx="84137" cy="88900"/>
          </a:xfrm>
          <a:prstGeom prst="ellipse">
            <a:avLst/>
          </a:prstGeom>
          <a:solidFill>
            <a:schemeClr val="accent1"/>
          </a:solidFill>
          <a:ln w="3175">
            <a:solidFill>
              <a:schemeClr val="tx1"/>
            </a:solidFill>
            <a:round/>
          </a:ln>
        </p:spPr>
        <p:txBody>
          <a:bodyPr wrap="none" anchor="ctr"/>
          <a:lstStyle/>
          <a:p>
            <a:endParaRPr lang="en-IN"/>
          </a:p>
        </p:txBody>
      </p:sp>
      <p:sp>
        <p:nvSpPr>
          <p:cNvPr id="18460" name="Line 28"/>
          <p:cNvSpPr>
            <a:spLocks noChangeShapeType="1"/>
          </p:cNvSpPr>
          <p:nvPr/>
        </p:nvSpPr>
        <p:spPr bwMode="auto">
          <a:xfrm flipH="1">
            <a:off x="6615113" y="3235325"/>
            <a:ext cx="604837" cy="355600"/>
          </a:xfrm>
          <a:prstGeom prst="line">
            <a:avLst/>
          </a:prstGeom>
          <a:noFill/>
          <a:ln w="28575">
            <a:solidFill>
              <a:schemeClr val="tx1"/>
            </a:solidFill>
            <a:round/>
          </a:ln>
        </p:spPr>
        <p:txBody>
          <a:bodyPr/>
          <a:lstStyle/>
          <a:p>
            <a:endParaRPr lang="en-IN"/>
          </a:p>
        </p:txBody>
      </p:sp>
      <p:sp>
        <p:nvSpPr>
          <p:cNvPr id="18461" name="Line 29"/>
          <p:cNvSpPr>
            <a:spLocks noChangeShapeType="1"/>
          </p:cNvSpPr>
          <p:nvPr/>
        </p:nvSpPr>
        <p:spPr bwMode="auto">
          <a:xfrm>
            <a:off x="6615113" y="3590925"/>
            <a:ext cx="604837" cy="708025"/>
          </a:xfrm>
          <a:prstGeom prst="line">
            <a:avLst/>
          </a:prstGeom>
          <a:noFill/>
          <a:ln w="28575">
            <a:solidFill>
              <a:schemeClr val="tx1"/>
            </a:solidFill>
            <a:round/>
          </a:ln>
        </p:spPr>
        <p:txBody>
          <a:bodyPr/>
          <a:lstStyle/>
          <a:p>
            <a:endParaRPr lang="en-IN"/>
          </a:p>
        </p:txBody>
      </p:sp>
      <p:sp>
        <p:nvSpPr>
          <p:cNvPr id="18462" name="Line 30"/>
          <p:cNvSpPr>
            <a:spLocks noChangeShapeType="1"/>
          </p:cNvSpPr>
          <p:nvPr/>
        </p:nvSpPr>
        <p:spPr bwMode="auto">
          <a:xfrm>
            <a:off x="7219950" y="4298950"/>
            <a:ext cx="862013" cy="0"/>
          </a:xfrm>
          <a:prstGeom prst="line">
            <a:avLst/>
          </a:prstGeom>
          <a:noFill/>
          <a:ln w="28575">
            <a:solidFill>
              <a:schemeClr val="tx1"/>
            </a:solidFill>
            <a:round/>
          </a:ln>
        </p:spPr>
        <p:txBody>
          <a:bodyPr/>
          <a:lstStyle/>
          <a:p>
            <a:endParaRPr lang="en-IN"/>
          </a:p>
        </p:txBody>
      </p:sp>
      <p:sp>
        <p:nvSpPr>
          <p:cNvPr id="18463" name="Line 31"/>
          <p:cNvSpPr>
            <a:spLocks noChangeShapeType="1"/>
          </p:cNvSpPr>
          <p:nvPr/>
        </p:nvSpPr>
        <p:spPr bwMode="auto">
          <a:xfrm>
            <a:off x="8039100" y="3613150"/>
            <a:ext cx="85725" cy="708025"/>
          </a:xfrm>
          <a:prstGeom prst="line">
            <a:avLst/>
          </a:prstGeom>
          <a:noFill/>
          <a:ln w="28575">
            <a:solidFill>
              <a:schemeClr val="tx1"/>
            </a:solidFill>
            <a:round/>
          </a:ln>
        </p:spPr>
        <p:txBody>
          <a:bodyPr/>
          <a:lstStyle/>
          <a:p>
            <a:endParaRPr lang="en-IN"/>
          </a:p>
        </p:txBody>
      </p:sp>
      <p:sp>
        <p:nvSpPr>
          <p:cNvPr id="18464" name="Line 32"/>
          <p:cNvSpPr>
            <a:spLocks noChangeShapeType="1"/>
          </p:cNvSpPr>
          <p:nvPr/>
        </p:nvSpPr>
        <p:spPr bwMode="auto">
          <a:xfrm>
            <a:off x="7219950" y="3235325"/>
            <a:ext cx="862013" cy="444500"/>
          </a:xfrm>
          <a:prstGeom prst="line">
            <a:avLst/>
          </a:prstGeom>
          <a:noFill/>
          <a:ln w="28575">
            <a:solidFill>
              <a:schemeClr val="tx1"/>
            </a:solidFill>
            <a:round/>
          </a:ln>
        </p:spPr>
        <p:txBody>
          <a:bodyPr/>
          <a:lstStyle/>
          <a:p>
            <a:endParaRPr lang="en-IN"/>
          </a:p>
        </p:txBody>
      </p:sp>
      <p:sp>
        <p:nvSpPr>
          <p:cNvPr id="18465" name="Line 33"/>
          <p:cNvSpPr>
            <a:spLocks noChangeShapeType="1"/>
          </p:cNvSpPr>
          <p:nvPr/>
        </p:nvSpPr>
        <p:spPr bwMode="auto">
          <a:xfrm>
            <a:off x="6054725" y="3409950"/>
            <a:ext cx="0" cy="2830513"/>
          </a:xfrm>
          <a:prstGeom prst="line">
            <a:avLst/>
          </a:prstGeom>
          <a:noFill/>
          <a:ln w="3175">
            <a:solidFill>
              <a:schemeClr val="folHlink"/>
            </a:solidFill>
            <a:round/>
          </a:ln>
        </p:spPr>
        <p:txBody>
          <a:bodyPr/>
          <a:lstStyle/>
          <a:p>
            <a:endParaRPr lang="en-IN"/>
          </a:p>
        </p:txBody>
      </p:sp>
      <p:grpSp>
        <p:nvGrpSpPr>
          <p:cNvPr id="2" name="Group 34"/>
          <p:cNvGrpSpPr/>
          <p:nvPr/>
        </p:nvGrpSpPr>
        <p:grpSpPr bwMode="auto">
          <a:xfrm>
            <a:off x="5172075" y="2905125"/>
            <a:ext cx="1473200" cy="1614488"/>
            <a:chOff x="3258" y="1830"/>
            <a:chExt cx="928" cy="1017"/>
          </a:xfrm>
        </p:grpSpPr>
        <p:sp>
          <p:nvSpPr>
            <p:cNvPr id="23644" name="Text Box 35"/>
            <p:cNvSpPr txBox="1">
              <a:spLocks noChangeArrowheads="1"/>
            </p:cNvSpPr>
            <p:nvPr/>
          </p:nvSpPr>
          <p:spPr bwMode="auto">
            <a:xfrm>
              <a:off x="3258" y="2526"/>
              <a:ext cx="237" cy="192"/>
            </a:xfrm>
            <a:prstGeom prst="rect">
              <a:avLst/>
            </a:prstGeom>
            <a:noFill/>
            <a:ln w="9525">
              <a:noFill/>
              <a:miter lim="800000"/>
            </a:ln>
          </p:spPr>
          <p:txBody>
            <a:bodyPr wrap="none">
              <a:spAutoFit/>
            </a:bodyPr>
            <a:lstStyle/>
            <a:p>
              <a:r>
                <a:rPr lang="en-US" sz="1400">
                  <a:latin typeface="Times New Roman" charset="0"/>
                </a:rPr>
                <a:t> b’</a:t>
              </a:r>
              <a:endParaRPr lang="en-US" sz="1400">
                <a:latin typeface="Times New Roman" charset="0"/>
              </a:endParaRPr>
            </a:p>
          </p:txBody>
        </p:sp>
        <p:grpSp>
          <p:nvGrpSpPr>
            <p:cNvPr id="3" name="Group 36"/>
            <p:cNvGrpSpPr/>
            <p:nvPr/>
          </p:nvGrpSpPr>
          <p:grpSpPr bwMode="auto">
            <a:xfrm>
              <a:off x="3306" y="1830"/>
              <a:ext cx="880" cy="1017"/>
              <a:chOff x="3306" y="1830"/>
              <a:chExt cx="880" cy="1017"/>
            </a:xfrm>
          </p:grpSpPr>
          <p:sp>
            <p:nvSpPr>
              <p:cNvPr id="23646" name="Line 37"/>
              <p:cNvSpPr>
                <a:spLocks noChangeShapeType="1"/>
              </p:cNvSpPr>
              <p:nvPr/>
            </p:nvSpPr>
            <p:spPr bwMode="auto">
              <a:xfrm rot="-2807395">
                <a:off x="3258" y="2372"/>
                <a:ext cx="948" cy="1"/>
              </a:xfrm>
              <a:prstGeom prst="line">
                <a:avLst/>
              </a:prstGeom>
              <a:noFill/>
              <a:ln w="28575">
                <a:solidFill>
                  <a:schemeClr val="tx1"/>
                </a:solidFill>
                <a:round/>
              </a:ln>
            </p:spPr>
            <p:txBody>
              <a:bodyPr/>
              <a:lstStyle/>
              <a:p>
                <a:endParaRPr lang="en-IN"/>
              </a:p>
            </p:txBody>
          </p:sp>
          <p:sp>
            <p:nvSpPr>
              <p:cNvPr id="23647" name="Oval 38"/>
              <p:cNvSpPr>
                <a:spLocks noChangeArrowheads="1"/>
              </p:cNvSpPr>
              <p:nvPr/>
            </p:nvSpPr>
            <p:spPr bwMode="auto">
              <a:xfrm>
                <a:off x="3786" y="2262"/>
                <a:ext cx="55" cy="56"/>
              </a:xfrm>
              <a:prstGeom prst="ellipse">
                <a:avLst/>
              </a:prstGeom>
              <a:solidFill>
                <a:schemeClr val="accent1"/>
              </a:solidFill>
              <a:ln w="9525">
                <a:solidFill>
                  <a:schemeClr val="tx1"/>
                </a:solidFill>
                <a:round/>
              </a:ln>
            </p:spPr>
            <p:txBody>
              <a:bodyPr wrap="none" anchor="ctr"/>
              <a:lstStyle/>
              <a:p>
                <a:endParaRPr lang="en-IN"/>
              </a:p>
            </p:txBody>
          </p:sp>
          <p:sp>
            <p:nvSpPr>
              <p:cNvPr id="23648" name="Oval 39"/>
              <p:cNvSpPr>
                <a:spLocks noChangeArrowheads="1"/>
              </p:cNvSpPr>
              <p:nvPr/>
            </p:nvSpPr>
            <p:spPr bwMode="auto">
              <a:xfrm>
                <a:off x="3997" y="2025"/>
                <a:ext cx="54" cy="55"/>
              </a:xfrm>
              <a:prstGeom prst="ellipse">
                <a:avLst/>
              </a:prstGeom>
              <a:solidFill>
                <a:schemeClr val="accent1"/>
              </a:solidFill>
              <a:ln w="9525">
                <a:solidFill>
                  <a:schemeClr val="tx1"/>
                </a:solidFill>
                <a:round/>
              </a:ln>
            </p:spPr>
            <p:txBody>
              <a:bodyPr wrap="none" anchor="ctr"/>
              <a:lstStyle/>
              <a:p>
                <a:endParaRPr lang="en-IN"/>
              </a:p>
            </p:txBody>
          </p:sp>
          <p:sp>
            <p:nvSpPr>
              <p:cNvPr id="23649" name="Oval 40"/>
              <p:cNvSpPr>
                <a:spLocks noChangeArrowheads="1"/>
              </p:cNvSpPr>
              <p:nvPr/>
            </p:nvSpPr>
            <p:spPr bwMode="auto">
              <a:xfrm>
                <a:off x="3399" y="2687"/>
                <a:ext cx="55" cy="55"/>
              </a:xfrm>
              <a:prstGeom prst="ellipse">
                <a:avLst/>
              </a:prstGeom>
              <a:solidFill>
                <a:schemeClr val="accent1"/>
              </a:solidFill>
              <a:ln w="9525">
                <a:solidFill>
                  <a:schemeClr val="tx1"/>
                </a:solidFill>
                <a:round/>
              </a:ln>
            </p:spPr>
            <p:txBody>
              <a:bodyPr wrap="none" anchor="ctr"/>
              <a:lstStyle/>
              <a:p>
                <a:endParaRPr lang="en-IN"/>
              </a:p>
            </p:txBody>
          </p:sp>
          <p:sp>
            <p:nvSpPr>
              <p:cNvPr id="23650" name="Text Box 41"/>
              <p:cNvSpPr txBox="1">
                <a:spLocks noChangeArrowheads="1"/>
              </p:cNvSpPr>
              <p:nvPr/>
            </p:nvSpPr>
            <p:spPr bwMode="auto">
              <a:xfrm>
                <a:off x="3977" y="1830"/>
                <a:ext cx="209" cy="192"/>
              </a:xfrm>
              <a:prstGeom prst="rect">
                <a:avLst/>
              </a:prstGeom>
              <a:noFill/>
              <a:ln w="9525">
                <a:noFill/>
                <a:miter lim="800000"/>
              </a:ln>
            </p:spPr>
            <p:txBody>
              <a:bodyPr wrap="none">
                <a:spAutoFit/>
              </a:bodyPr>
              <a:lstStyle/>
              <a:p>
                <a:r>
                  <a:rPr lang="en-US" sz="1400">
                    <a:latin typeface="Times New Roman" charset="0"/>
                  </a:rPr>
                  <a:t>d’</a:t>
                </a:r>
                <a:endParaRPr lang="en-US" sz="1400" baseline="-25000">
                  <a:latin typeface="Times New Roman" charset="0"/>
                </a:endParaRPr>
              </a:p>
            </p:txBody>
          </p:sp>
          <p:sp>
            <p:nvSpPr>
              <p:cNvPr id="23651" name="Text Box 42"/>
              <p:cNvSpPr txBox="1">
                <a:spLocks noChangeArrowheads="1"/>
              </p:cNvSpPr>
              <p:nvPr/>
            </p:nvSpPr>
            <p:spPr bwMode="auto">
              <a:xfrm>
                <a:off x="3306" y="2427"/>
                <a:ext cx="203" cy="191"/>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3652" name="Text Box 43"/>
              <p:cNvSpPr txBox="1">
                <a:spLocks noChangeArrowheads="1"/>
              </p:cNvSpPr>
              <p:nvPr/>
            </p:nvSpPr>
            <p:spPr bwMode="auto">
              <a:xfrm>
                <a:off x="3672" y="2040"/>
                <a:ext cx="317" cy="211"/>
              </a:xfrm>
              <a:prstGeom prst="rect">
                <a:avLst/>
              </a:prstGeom>
              <a:noFill/>
              <a:ln w="9525">
                <a:noFill/>
                <a:miter lim="800000"/>
              </a:ln>
            </p:spPr>
            <p:txBody>
              <a:bodyPr wrap="none">
                <a:spAutoFit/>
              </a:bodyPr>
              <a:lstStyle/>
              <a:p>
                <a:r>
                  <a:rPr lang="en-US" sz="1600">
                    <a:latin typeface="Times New Roman" charset="0"/>
                  </a:rPr>
                  <a:t>c’e’</a:t>
                </a:r>
                <a:endParaRPr lang="en-US" sz="1600">
                  <a:latin typeface="Times New Roman" charset="0"/>
                </a:endParaRPr>
              </a:p>
            </p:txBody>
          </p:sp>
        </p:grpSp>
      </p:grpSp>
      <p:grpSp>
        <p:nvGrpSpPr>
          <p:cNvPr id="4" name="Group 44"/>
          <p:cNvGrpSpPr/>
          <p:nvPr/>
        </p:nvGrpSpPr>
        <p:grpSpPr bwMode="auto">
          <a:xfrm>
            <a:off x="6424613" y="4335463"/>
            <a:ext cx="1946275" cy="1524000"/>
            <a:chOff x="4176" y="1824"/>
            <a:chExt cx="1137" cy="869"/>
          </a:xfrm>
        </p:grpSpPr>
        <p:sp>
          <p:nvSpPr>
            <p:cNvPr id="23637" name="Text Box 45"/>
            <p:cNvSpPr txBox="1">
              <a:spLocks noChangeArrowheads="1"/>
            </p:cNvSpPr>
            <p:nvPr/>
          </p:nvSpPr>
          <p:spPr bwMode="auto">
            <a:xfrm>
              <a:off x="4465" y="1824"/>
              <a:ext cx="187" cy="174"/>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grpSp>
          <p:nvGrpSpPr>
            <p:cNvPr id="5" name="Group 46"/>
            <p:cNvGrpSpPr/>
            <p:nvPr/>
          </p:nvGrpSpPr>
          <p:grpSpPr bwMode="auto">
            <a:xfrm>
              <a:off x="4176" y="1951"/>
              <a:ext cx="1137" cy="742"/>
              <a:chOff x="4176" y="1951"/>
              <a:chExt cx="1137" cy="742"/>
            </a:xfrm>
          </p:grpSpPr>
          <p:sp>
            <p:nvSpPr>
              <p:cNvPr id="23639" name="AutoShape 47"/>
              <p:cNvSpPr>
                <a:spLocks noChangeArrowheads="1"/>
              </p:cNvSpPr>
              <p:nvPr/>
            </p:nvSpPr>
            <p:spPr bwMode="auto">
              <a:xfrm rot="-9165139">
                <a:off x="4288" y="2055"/>
                <a:ext cx="958" cy="594"/>
              </a:xfrm>
              <a:prstGeom prst="pentagon">
                <a:avLst/>
              </a:prstGeom>
              <a:solidFill>
                <a:schemeClr val="accent1"/>
              </a:solidFill>
              <a:ln w="28575">
                <a:solidFill>
                  <a:schemeClr val="tx1"/>
                </a:solidFill>
                <a:miter lim="800000"/>
              </a:ln>
            </p:spPr>
            <p:txBody>
              <a:bodyPr wrap="none" anchor="ctr"/>
              <a:lstStyle/>
              <a:p>
                <a:endParaRPr lang="en-IN"/>
              </a:p>
            </p:txBody>
          </p:sp>
          <p:sp>
            <p:nvSpPr>
              <p:cNvPr id="23640" name="Text Box 48"/>
              <p:cNvSpPr txBox="1">
                <a:spLocks noChangeArrowheads="1"/>
              </p:cNvSpPr>
              <p:nvPr/>
            </p:nvSpPr>
            <p:spPr bwMode="auto">
              <a:xfrm>
                <a:off x="5120" y="2077"/>
                <a:ext cx="193" cy="174"/>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23641" name="Text Box 49"/>
              <p:cNvSpPr txBox="1">
                <a:spLocks noChangeArrowheads="1"/>
              </p:cNvSpPr>
              <p:nvPr/>
            </p:nvSpPr>
            <p:spPr bwMode="auto">
              <a:xfrm>
                <a:off x="5120" y="2519"/>
                <a:ext cx="188" cy="174"/>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23642" name="Text Box 50"/>
              <p:cNvSpPr txBox="1">
                <a:spLocks noChangeArrowheads="1"/>
              </p:cNvSpPr>
              <p:nvPr/>
            </p:nvSpPr>
            <p:spPr bwMode="auto">
              <a:xfrm>
                <a:off x="4444" y="2519"/>
                <a:ext cx="193" cy="174"/>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23643" name="Text Box 51"/>
              <p:cNvSpPr txBox="1">
                <a:spLocks noChangeArrowheads="1"/>
              </p:cNvSpPr>
              <p:nvPr/>
            </p:nvSpPr>
            <p:spPr bwMode="auto">
              <a:xfrm>
                <a:off x="4176" y="1951"/>
                <a:ext cx="188" cy="174"/>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grpSp>
      </p:grpSp>
      <p:grpSp>
        <p:nvGrpSpPr>
          <p:cNvPr id="6" name="Group 52"/>
          <p:cNvGrpSpPr/>
          <p:nvPr/>
        </p:nvGrpSpPr>
        <p:grpSpPr bwMode="auto">
          <a:xfrm>
            <a:off x="5024438" y="4313238"/>
            <a:ext cx="1622425" cy="2209800"/>
            <a:chOff x="3358" y="1811"/>
            <a:chExt cx="948" cy="1260"/>
          </a:xfrm>
        </p:grpSpPr>
        <p:sp>
          <p:nvSpPr>
            <p:cNvPr id="23632" name="Text Box 53"/>
            <p:cNvSpPr txBox="1">
              <a:spLocks noChangeArrowheads="1"/>
            </p:cNvSpPr>
            <p:nvPr/>
          </p:nvSpPr>
          <p:spPr bwMode="auto">
            <a:xfrm>
              <a:off x="3358" y="2645"/>
              <a:ext cx="193" cy="173"/>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23633" name="Text Box 54"/>
            <p:cNvSpPr txBox="1">
              <a:spLocks noChangeArrowheads="1"/>
            </p:cNvSpPr>
            <p:nvPr/>
          </p:nvSpPr>
          <p:spPr bwMode="auto">
            <a:xfrm>
              <a:off x="3799" y="2897"/>
              <a:ext cx="187" cy="174"/>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23634" name="Text Box 55"/>
            <p:cNvSpPr txBox="1">
              <a:spLocks noChangeArrowheads="1"/>
            </p:cNvSpPr>
            <p:nvPr/>
          </p:nvSpPr>
          <p:spPr bwMode="auto">
            <a:xfrm>
              <a:off x="4113" y="2330"/>
              <a:ext cx="193" cy="173"/>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23635" name="Text Box 56"/>
            <p:cNvSpPr txBox="1">
              <a:spLocks noChangeArrowheads="1"/>
            </p:cNvSpPr>
            <p:nvPr/>
          </p:nvSpPr>
          <p:spPr bwMode="auto">
            <a:xfrm>
              <a:off x="3382" y="2047"/>
              <a:ext cx="188" cy="174"/>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23636" name="Text Box 57"/>
            <p:cNvSpPr txBox="1">
              <a:spLocks noChangeArrowheads="1"/>
            </p:cNvSpPr>
            <p:nvPr/>
          </p:nvSpPr>
          <p:spPr bwMode="auto">
            <a:xfrm>
              <a:off x="3830" y="1811"/>
              <a:ext cx="188" cy="174"/>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grpSp>
      <p:grpSp>
        <p:nvGrpSpPr>
          <p:cNvPr id="7" name="Group 58"/>
          <p:cNvGrpSpPr/>
          <p:nvPr/>
        </p:nvGrpSpPr>
        <p:grpSpPr bwMode="auto">
          <a:xfrm>
            <a:off x="6262688" y="2895600"/>
            <a:ext cx="2190750" cy="1409700"/>
            <a:chOff x="4082" y="1008"/>
            <a:chExt cx="1280" cy="804"/>
          </a:xfrm>
        </p:grpSpPr>
        <p:sp>
          <p:nvSpPr>
            <p:cNvPr id="23627" name="Text Box 59"/>
            <p:cNvSpPr txBox="1">
              <a:spLocks noChangeArrowheads="1"/>
            </p:cNvSpPr>
            <p:nvPr/>
          </p:nvSpPr>
          <p:spPr bwMode="auto">
            <a:xfrm>
              <a:off x="5120" y="1605"/>
              <a:ext cx="228" cy="174"/>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23628" name="Text Box 60"/>
            <p:cNvSpPr txBox="1">
              <a:spLocks noChangeArrowheads="1"/>
            </p:cNvSpPr>
            <p:nvPr/>
          </p:nvSpPr>
          <p:spPr bwMode="auto">
            <a:xfrm>
              <a:off x="4082" y="1291"/>
              <a:ext cx="221" cy="174"/>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23629" name="Text Box 61"/>
            <p:cNvSpPr txBox="1">
              <a:spLocks noChangeArrowheads="1"/>
            </p:cNvSpPr>
            <p:nvPr/>
          </p:nvSpPr>
          <p:spPr bwMode="auto">
            <a:xfrm>
              <a:off x="5120" y="1260"/>
              <a:ext cx="242" cy="191"/>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23630" name="Text Box 62"/>
            <p:cNvSpPr txBox="1">
              <a:spLocks noChangeArrowheads="1"/>
            </p:cNvSpPr>
            <p:nvPr/>
          </p:nvSpPr>
          <p:spPr bwMode="auto">
            <a:xfrm>
              <a:off x="4554" y="1008"/>
              <a:ext cx="227" cy="174"/>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23631" name="Text Box 63"/>
            <p:cNvSpPr txBox="1">
              <a:spLocks noChangeArrowheads="1"/>
            </p:cNvSpPr>
            <p:nvPr/>
          </p:nvSpPr>
          <p:spPr bwMode="auto">
            <a:xfrm>
              <a:off x="4365" y="1638"/>
              <a:ext cx="221" cy="174"/>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grpSp>
      <p:sp>
        <p:nvSpPr>
          <p:cNvPr id="18496" name="Line 64"/>
          <p:cNvSpPr>
            <a:spLocks noChangeShapeType="1"/>
          </p:cNvSpPr>
          <p:nvPr/>
        </p:nvSpPr>
        <p:spPr bwMode="auto">
          <a:xfrm>
            <a:off x="2547938" y="4284663"/>
            <a:ext cx="6138862" cy="0"/>
          </a:xfrm>
          <a:prstGeom prst="line">
            <a:avLst/>
          </a:prstGeom>
          <a:noFill/>
          <a:ln w="9525">
            <a:solidFill>
              <a:schemeClr val="tx1"/>
            </a:solidFill>
            <a:round/>
          </a:ln>
        </p:spPr>
        <p:txBody>
          <a:bodyPr/>
          <a:lstStyle/>
          <a:p>
            <a:endParaRPr lang="en-IN"/>
          </a:p>
        </p:txBody>
      </p:sp>
      <p:sp>
        <p:nvSpPr>
          <p:cNvPr id="18497" name="Text Box 65"/>
          <p:cNvSpPr txBox="1">
            <a:spLocks noChangeArrowheads="1"/>
          </p:cNvSpPr>
          <p:nvPr/>
        </p:nvSpPr>
        <p:spPr bwMode="auto">
          <a:xfrm>
            <a:off x="2398713" y="3938588"/>
            <a:ext cx="312737" cy="304800"/>
          </a:xfrm>
          <a:prstGeom prst="rect">
            <a:avLst/>
          </a:prstGeom>
          <a:noFill/>
          <a:ln w="9525">
            <a:noFill/>
            <a:miter lim="800000"/>
          </a:ln>
        </p:spPr>
        <p:txBody>
          <a:bodyPr wrap="none">
            <a:spAutoFit/>
          </a:bodyPr>
          <a:lstStyle/>
          <a:p>
            <a:r>
              <a:rPr lang="en-US" sz="1400">
                <a:latin typeface="Times New Roman" charset="0"/>
              </a:rPr>
              <a:t>X</a:t>
            </a:r>
            <a:endParaRPr lang="en-US" sz="1400">
              <a:latin typeface="Times New Roman" charset="0"/>
            </a:endParaRPr>
          </a:p>
        </p:txBody>
      </p:sp>
      <p:sp>
        <p:nvSpPr>
          <p:cNvPr id="18498" name="Text Box 66"/>
          <p:cNvSpPr txBox="1">
            <a:spLocks noChangeArrowheads="1"/>
          </p:cNvSpPr>
          <p:nvPr/>
        </p:nvSpPr>
        <p:spPr bwMode="auto">
          <a:xfrm>
            <a:off x="8362950" y="3952875"/>
            <a:ext cx="314325" cy="303213"/>
          </a:xfrm>
          <a:prstGeom prst="rect">
            <a:avLst/>
          </a:prstGeom>
          <a:noFill/>
          <a:ln w="9525">
            <a:noFill/>
            <a:miter lim="800000"/>
          </a:ln>
        </p:spPr>
        <p:txBody>
          <a:bodyPr wrap="none">
            <a:spAutoFit/>
          </a:bodyPr>
          <a:lstStyle/>
          <a:p>
            <a:r>
              <a:rPr lang="en-US" sz="1400">
                <a:latin typeface="Times New Roman" charset="0"/>
              </a:rPr>
              <a:t>Y</a:t>
            </a:r>
            <a:endParaRPr lang="en-US" sz="1400">
              <a:latin typeface="Times New Roman" charset="0"/>
            </a:endParaRPr>
          </a:p>
        </p:txBody>
      </p:sp>
      <p:sp>
        <p:nvSpPr>
          <p:cNvPr id="18499" name="Text Box 67"/>
          <p:cNvSpPr txBox="1">
            <a:spLocks noChangeArrowheads="1"/>
          </p:cNvSpPr>
          <p:nvPr/>
        </p:nvSpPr>
        <p:spPr bwMode="auto">
          <a:xfrm>
            <a:off x="2976563" y="3898900"/>
            <a:ext cx="322262"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8500" name="Line 68"/>
          <p:cNvSpPr>
            <a:spLocks noChangeShapeType="1"/>
          </p:cNvSpPr>
          <p:nvPr/>
        </p:nvSpPr>
        <p:spPr bwMode="auto">
          <a:xfrm>
            <a:off x="3300413" y="4298950"/>
            <a:ext cx="1508125" cy="0"/>
          </a:xfrm>
          <a:prstGeom prst="line">
            <a:avLst/>
          </a:prstGeom>
          <a:noFill/>
          <a:ln w="28575">
            <a:solidFill>
              <a:schemeClr val="tx1"/>
            </a:solidFill>
            <a:round/>
          </a:ln>
        </p:spPr>
        <p:txBody>
          <a:bodyPr/>
          <a:lstStyle/>
          <a:p>
            <a:endParaRPr lang="en-IN"/>
          </a:p>
        </p:txBody>
      </p:sp>
      <p:grpSp>
        <p:nvGrpSpPr>
          <p:cNvPr id="8" name="Group 69"/>
          <p:cNvGrpSpPr/>
          <p:nvPr/>
        </p:nvGrpSpPr>
        <p:grpSpPr bwMode="auto">
          <a:xfrm>
            <a:off x="3219450" y="4251325"/>
            <a:ext cx="1649413" cy="107950"/>
            <a:chOff x="2304" y="1776"/>
            <a:chExt cx="963" cy="61"/>
          </a:xfrm>
        </p:grpSpPr>
        <p:sp>
          <p:nvSpPr>
            <p:cNvPr id="23624" name="Oval 70"/>
            <p:cNvSpPr>
              <a:spLocks noChangeArrowheads="1"/>
            </p:cNvSpPr>
            <p:nvPr/>
          </p:nvSpPr>
          <p:spPr bwMode="auto">
            <a:xfrm>
              <a:off x="3216" y="1776"/>
              <a:ext cx="51" cy="51"/>
            </a:xfrm>
            <a:prstGeom prst="ellipse">
              <a:avLst/>
            </a:prstGeom>
            <a:solidFill>
              <a:schemeClr val="accent1"/>
            </a:solidFill>
            <a:ln w="9525">
              <a:solidFill>
                <a:schemeClr val="tx1"/>
              </a:solidFill>
              <a:round/>
            </a:ln>
          </p:spPr>
          <p:txBody>
            <a:bodyPr wrap="none" anchor="ctr"/>
            <a:lstStyle/>
            <a:p>
              <a:endParaRPr lang="en-IN"/>
            </a:p>
          </p:txBody>
        </p:sp>
        <p:sp>
          <p:nvSpPr>
            <p:cNvPr id="23625" name="Oval 71"/>
            <p:cNvSpPr>
              <a:spLocks noChangeArrowheads="1"/>
            </p:cNvSpPr>
            <p:nvPr/>
          </p:nvSpPr>
          <p:spPr bwMode="auto">
            <a:xfrm>
              <a:off x="2843" y="1782"/>
              <a:ext cx="51" cy="50"/>
            </a:xfrm>
            <a:prstGeom prst="ellipse">
              <a:avLst/>
            </a:prstGeom>
            <a:solidFill>
              <a:schemeClr val="accent1"/>
            </a:solidFill>
            <a:ln w="9525">
              <a:solidFill>
                <a:schemeClr val="tx1"/>
              </a:solidFill>
              <a:round/>
            </a:ln>
          </p:spPr>
          <p:txBody>
            <a:bodyPr wrap="none" anchor="ctr"/>
            <a:lstStyle/>
            <a:p>
              <a:endParaRPr lang="en-IN"/>
            </a:p>
          </p:txBody>
        </p:sp>
        <p:sp>
          <p:nvSpPr>
            <p:cNvPr id="23626" name="Oval 72"/>
            <p:cNvSpPr>
              <a:spLocks noChangeArrowheads="1"/>
            </p:cNvSpPr>
            <p:nvPr/>
          </p:nvSpPr>
          <p:spPr bwMode="auto">
            <a:xfrm>
              <a:off x="2304" y="1787"/>
              <a:ext cx="50" cy="50"/>
            </a:xfrm>
            <a:prstGeom prst="ellipse">
              <a:avLst/>
            </a:prstGeom>
            <a:solidFill>
              <a:schemeClr val="accent1"/>
            </a:solidFill>
            <a:ln w="9525">
              <a:solidFill>
                <a:schemeClr val="tx1"/>
              </a:solidFill>
              <a:round/>
            </a:ln>
          </p:spPr>
          <p:txBody>
            <a:bodyPr wrap="none" anchor="ctr"/>
            <a:lstStyle/>
            <a:p>
              <a:endParaRPr lang="en-IN"/>
            </a:p>
          </p:txBody>
        </p:sp>
      </p:grpSp>
      <p:sp>
        <p:nvSpPr>
          <p:cNvPr id="18505" name="Text Box 73"/>
          <p:cNvSpPr txBox="1">
            <a:spLocks noChangeArrowheads="1"/>
          </p:cNvSpPr>
          <p:nvPr/>
        </p:nvSpPr>
        <p:spPr bwMode="auto">
          <a:xfrm>
            <a:off x="2762250" y="3898900"/>
            <a:ext cx="331788"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8506" name="Text Box 74"/>
          <p:cNvSpPr txBox="1">
            <a:spLocks noChangeArrowheads="1"/>
          </p:cNvSpPr>
          <p:nvPr/>
        </p:nvSpPr>
        <p:spPr bwMode="auto">
          <a:xfrm>
            <a:off x="4700588" y="3898900"/>
            <a:ext cx="331787" cy="304800"/>
          </a:xfrm>
          <a:prstGeom prst="rect">
            <a:avLst/>
          </a:prstGeom>
          <a:noFill/>
          <a:ln w="9525">
            <a:noFill/>
            <a:miter lim="800000"/>
          </a:ln>
        </p:spPr>
        <p:txBody>
          <a:bodyPr wrap="none">
            <a:spAutoFit/>
          </a:bodyPr>
          <a:lstStyle/>
          <a:p>
            <a:r>
              <a:rPr lang="en-US" sz="1400">
                <a:latin typeface="Times New Roman" charset="0"/>
              </a:rPr>
              <a:t>d’</a:t>
            </a:r>
            <a:endParaRPr lang="en-US" sz="1400" baseline="-25000">
              <a:latin typeface="Times New Roman" charset="0"/>
            </a:endParaRPr>
          </a:p>
        </p:txBody>
      </p:sp>
      <p:sp>
        <p:nvSpPr>
          <p:cNvPr id="18507" name="Text Box 75"/>
          <p:cNvSpPr txBox="1">
            <a:spLocks noChangeArrowheads="1"/>
          </p:cNvSpPr>
          <p:nvPr/>
        </p:nvSpPr>
        <p:spPr bwMode="auto">
          <a:xfrm>
            <a:off x="3840163" y="3898900"/>
            <a:ext cx="501650" cy="336550"/>
          </a:xfrm>
          <a:prstGeom prst="rect">
            <a:avLst/>
          </a:prstGeom>
          <a:noFill/>
          <a:ln w="9525">
            <a:noFill/>
            <a:miter lim="800000"/>
          </a:ln>
        </p:spPr>
        <p:txBody>
          <a:bodyPr wrap="none">
            <a:spAutoFit/>
          </a:bodyPr>
          <a:lstStyle/>
          <a:p>
            <a:r>
              <a:rPr lang="en-US" sz="1600">
                <a:latin typeface="Times New Roman" charset="0"/>
              </a:rPr>
              <a:t>c’e’</a:t>
            </a:r>
            <a:endParaRPr lang="en-US" sz="1600">
              <a:latin typeface="Times New Roman" charset="0"/>
            </a:endParaRPr>
          </a:p>
        </p:txBody>
      </p:sp>
      <p:grpSp>
        <p:nvGrpSpPr>
          <p:cNvPr id="9" name="Group 76"/>
          <p:cNvGrpSpPr/>
          <p:nvPr/>
        </p:nvGrpSpPr>
        <p:grpSpPr bwMode="auto">
          <a:xfrm>
            <a:off x="4660900" y="3157538"/>
            <a:ext cx="1724025" cy="1119187"/>
            <a:chOff x="3146" y="1152"/>
            <a:chExt cx="1007" cy="638"/>
          </a:xfrm>
        </p:grpSpPr>
        <p:sp>
          <p:nvSpPr>
            <p:cNvPr id="23620" name="Line 77"/>
            <p:cNvSpPr>
              <a:spLocks noChangeShapeType="1"/>
            </p:cNvSpPr>
            <p:nvPr/>
          </p:nvSpPr>
          <p:spPr bwMode="auto">
            <a:xfrm flipH="1">
              <a:off x="3146" y="1197"/>
              <a:ext cx="1007" cy="0"/>
            </a:xfrm>
            <a:prstGeom prst="line">
              <a:avLst/>
            </a:prstGeom>
            <a:noFill/>
            <a:ln w="9525">
              <a:solidFill>
                <a:schemeClr val="tx1"/>
              </a:solidFill>
              <a:round/>
            </a:ln>
          </p:spPr>
          <p:txBody>
            <a:bodyPr/>
            <a:lstStyle/>
            <a:p>
              <a:endParaRPr lang="en-IN"/>
            </a:p>
          </p:txBody>
        </p:sp>
        <p:sp>
          <p:nvSpPr>
            <p:cNvPr id="23621" name="Line 78"/>
            <p:cNvSpPr>
              <a:spLocks noChangeShapeType="1"/>
            </p:cNvSpPr>
            <p:nvPr/>
          </p:nvSpPr>
          <p:spPr bwMode="auto">
            <a:xfrm>
              <a:off x="3398" y="1491"/>
              <a:ext cx="0" cy="299"/>
            </a:xfrm>
            <a:prstGeom prst="line">
              <a:avLst/>
            </a:prstGeom>
            <a:noFill/>
            <a:ln w="9525">
              <a:solidFill>
                <a:schemeClr val="tx1"/>
              </a:solidFill>
              <a:round/>
              <a:tailEnd type="triangle" w="med" len="med"/>
            </a:ln>
          </p:spPr>
          <p:txBody>
            <a:bodyPr/>
            <a:lstStyle/>
            <a:p>
              <a:endParaRPr lang="en-IN"/>
            </a:p>
          </p:txBody>
        </p:sp>
        <p:sp>
          <p:nvSpPr>
            <p:cNvPr id="23622" name="Line 79"/>
            <p:cNvSpPr>
              <a:spLocks noChangeShapeType="1"/>
            </p:cNvSpPr>
            <p:nvPr/>
          </p:nvSpPr>
          <p:spPr bwMode="auto">
            <a:xfrm flipV="1">
              <a:off x="3408" y="1152"/>
              <a:ext cx="0" cy="189"/>
            </a:xfrm>
            <a:prstGeom prst="line">
              <a:avLst/>
            </a:prstGeom>
            <a:noFill/>
            <a:ln w="9525">
              <a:solidFill>
                <a:schemeClr val="tx1"/>
              </a:solidFill>
              <a:round/>
              <a:tailEnd type="triangle" w="med" len="med"/>
            </a:ln>
          </p:spPr>
          <p:txBody>
            <a:bodyPr/>
            <a:lstStyle/>
            <a:p>
              <a:endParaRPr lang="en-IN"/>
            </a:p>
          </p:txBody>
        </p:sp>
        <p:sp>
          <p:nvSpPr>
            <p:cNvPr id="23623" name="Text Box 80"/>
            <p:cNvSpPr txBox="1">
              <a:spLocks noChangeArrowheads="1"/>
            </p:cNvSpPr>
            <p:nvPr/>
          </p:nvSpPr>
          <p:spPr bwMode="auto">
            <a:xfrm>
              <a:off x="3243" y="1312"/>
              <a:ext cx="223" cy="173"/>
            </a:xfrm>
            <a:prstGeom prst="rect">
              <a:avLst/>
            </a:prstGeom>
            <a:noFill/>
            <a:ln w="9525">
              <a:noFill/>
              <a:miter lim="800000"/>
            </a:ln>
          </p:spPr>
          <p:txBody>
            <a:bodyPr wrap="none">
              <a:spAutoFit/>
            </a:bodyPr>
            <a:lstStyle/>
            <a:p>
              <a:r>
                <a:rPr lang="en-US" sz="1400"/>
                <a:t>30</a:t>
              </a:r>
              <a:endParaRPr lang="en-US" sz="1400"/>
            </a:p>
          </p:txBody>
        </p:sp>
      </p:grpSp>
      <p:grpSp>
        <p:nvGrpSpPr>
          <p:cNvPr id="10" name="Group 81"/>
          <p:cNvGrpSpPr/>
          <p:nvPr/>
        </p:nvGrpSpPr>
        <p:grpSpPr bwMode="auto">
          <a:xfrm>
            <a:off x="2917825" y="4451350"/>
            <a:ext cx="2100263" cy="2060575"/>
            <a:chOff x="2154" y="1887"/>
            <a:chExt cx="1227" cy="1175"/>
          </a:xfrm>
        </p:grpSpPr>
        <p:sp>
          <p:nvSpPr>
            <p:cNvPr id="23615" name="Text Box 82"/>
            <p:cNvSpPr txBox="1">
              <a:spLocks noChangeArrowheads="1"/>
            </p:cNvSpPr>
            <p:nvPr/>
          </p:nvSpPr>
          <p:spPr bwMode="auto">
            <a:xfrm>
              <a:off x="2163" y="2078"/>
              <a:ext cx="154" cy="174"/>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3616" name="Text Box 83"/>
            <p:cNvSpPr txBox="1">
              <a:spLocks noChangeArrowheads="1"/>
            </p:cNvSpPr>
            <p:nvPr/>
          </p:nvSpPr>
          <p:spPr bwMode="auto">
            <a:xfrm>
              <a:off x="2154" y="2645"/>
              <a:ext cx="160" cy="174"/>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3617" name="Text Box 84"/>
            <p:cNvSpPr txBox="1">
              <a:spLocks noChangeArrowheads="1"/>
            </p:cNvSpPr>
            <p:nvPr/>
          </p:nvSpPr>
          <p:spPr bwMode="auto">
            <a:xfrm>
              <a:off x="2729" y="2889"/>
              <a:ext cx="154" cy="173"/>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23618" name="Text Box 85"/>
            <p:cNvSpPr txBox="1">
              <a:spLocks noChangeArrowheads="1"/>
            </p:cNvSpPr>
            <p:nvPr/>
          </p:nvSpPr>
          <p:spPr bwMode="auto">
            <a:xfrm>
              <a:off x="3222" y="2352"/>
              <a:ext cx="159" cy="174"/>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3619" name="Text Box 86"/>
            <p:cNvSpPr txBox="1">
              <a:spLocks noChangeArrowheads="1"/>
            </p:cNvSpPr>
            <p:nvPr/>
          </p:nvSpPr>
          <p:spPr bwMode="auto">
            <a:xfrm>
              <a:off x="2873" y="1887"/>
              <a:ext cx="145" cy="156"/>
            </a:xfrm>
            <a:prstGeom prst="rect">
              <a:avLst/>
            </a:prstGeom>
            <a:noFill/>
            <a:ln w="9525">
              <a:noFill/>
              <a:miter lim="800000"/>
            </a:ln>
          </p:spPr>
          <p:txBody>
            <a:bodyPr>
              <a:spAutoFit/>
            </a:bodyPr>
            <a:lstStyle/>
            <a:p>
              <a:pPr>
                <a:spcBef>
                  <a:spcPct val="50000"/>
                </a:spcBef>
              </a:pPr>
              <a:r>
                <a:rPr lang="en-US" sz="1200" b="1"/>
                <a:t>e</a:t>
              </a:r>
              <a:endParaRPr lang="en-US" sz="1200" b="1"/>
            </a:p>
          </p:txBody>
        </p:sp>
      </p:grpSp>
      <p:grpSp>
        <p:nvGrpSpPr>
          <p:cNvPr id="11" name="Group 87"/>
          <p:cNvGrpSpPr/>
          <p:nvPr/>
        </p:nvGrpSpPr>
        <p:grpSpPr bwMode="auto">
          <a:xfrm>
            <a:off x="7008813" y="4262438"/>
            <a:ext cx="357187" cy="357187"/>
            <a:chOff x="5089" y="616"/>
            <a:chExt cx="208" cy="204"/>
          </a:xfrm>
        </p:grpSpPr>
        <p:sp>
          <p:nvSpPr>
            <p:cNvPr id="23613" name="Text Box 88"/>
            <p:cNvSpPr txBox="1">
              <a:spLocks noChangeArrowheads="1"/>
            </p:cNvSpPr>
            <p:nvPr/>
          </p:nvSpPr>
          <p:spPr bwMode="auto">
            <a:xfrm>
              <a:off x="5089" y="616"/>
              <a:ext cx="208" cy="140"/>
            </a:xfrm>
            <a:prstGeom prst="rect">
              <a:avLst/>
            </a:prstGeom>
            <a:noFill/>
            <a:ln w="9525">
              <a:noFill/>
              <a:miter lim="800000"/>
            </a:ln>
          </p:spPr>
          <p:txBody>
            <a:bodyPr wrap="none">
              <a:spAutoFit/>
            </a:bodyPr>
            <a:lstStyle/>
            <a:p>
              <a:r>
                <a:rPr lang="en-US" sz="1000">
                  <a:latin typeface="Times New Roman" charset="0"/>
                </a:rPr>
                <a:t>30</a:t>
              </a:r>
              <a:r>
                <a:rPr lang="en-US" sz="1000" baseline="30000">
                  <a:latin typeface="Times New Roman" charset="0"/>
                </a:rPr>
                <a:t>0</a:t>
              </a:r>
              <a:endParaRPr lang="en-US" sz="1000" baseline="30000">
                <a:latin typeface="Times New Roman" charset="0"/>
              </a:endParaRPr>
            </a:p>
          </p:txBody>
        </p:sp>
        <p:sp>
          <p:nvSpPr>
            <p:cNvPr id="23614" name="Arc 89"/>
            <p:cNvSpPr/>
            <p:nvPr/>
          </p:nvSpPr>
          <p:spPr bwMode="auto">
            <a:xfrm rot="815633" flipH="1">
              <a:off x="5136" y="624"/>
              <a:ext cx="134" cy="196"/>
            </a:xfrm>
            <a:custGeom>
              <a:avLst/>
              <a:gdLst>
                <a:gd name="T0" fmla="*/ 29 w 21600"/>
                <a:gd name="T1" fmla="*/ 196 h 27134"/>
                <a:gd name="T2" fmla="*/ 30 w 21600"/>
                <a:gd name="T3" fmla="*/ 0 h 27134"/>
                <a:gd name="T4" fmla="*/ 134 w 21600"/>
                <a:gd name="T5" fmla="*/ 99 h 27134"/>
                <a:gd name="T6" fmla="*/ 0 60000 65536"/>
                <a:gd name="T7" fmla="*/ 0 60000 65536"/>
                <a:gd name="T8" fmla="*/ 0 60000 65536"/>
                <a:gd name="T9" fmla="*/ 0 w 21600"/>
                <a:gd name="T10" fmla="*/ 0 h 27134"/>
                <a:gd name="T11" fmla="*/ 21600 w 21600"/>
                <a:gd name="T12" fmla="*/ 27134 h 27134"/>
              </a:gdLst>
              <a:ahLst/>
              <a:cxnLst>
                <a:cxn ang="T6">
                  <a:pos x="T0" y="T1"/>
                </a:cxn>
                <a:cxn ang="T7">
                  <a:pos x="T2" y="T3"/>
                </a:cxn>
                <a:cxn ang="T8">
                  <a:pos x="T4" y="T5"/>
                </a:cxn>
              </a:cxnLst>
              <a:rect l="T9" t="T10" r="T11" b="T12"/>
              <a:pathLst>
                <a:path w="21600" h="27134" fill="none" extrusionOk="0">
                  <a:moveTo>
                    <a:pt x="4732" y="27133"/>
                  </a:moveTo>
                  <a:cubicBezTo>
                    <a:pt x="1668" y="23304"/>
                    <a:pt x="0" y="18546"/>
                    <a:pt x="0" y="13642"/>
                  </a:cubicBezTo>
                  <a:cubicBezTo>
                    <a:pt x="-1" y="8671"/>
                    <a:pt x="1714" y="3853"/>
                    <a:pt x="4853" y="0"/>
                  </a:cubicBezTo>
                </a:path>
                <a:path w="21600" h="27134" stroke="0" extrusionOk="0">
                  <a:moveTo>
                    <a:pt x="4732" y="27133"/>
                  </a:moveTo>
                  <a:cubicBezTo>
                    <a:pt x="1668" y="23304"/>
                    <a:pt x="0" y="18546"/>
                    <a:pt x="0" y="13642"/>
                  </a:cubicBezTo>
                  <a:cubicBezTo>
                    <a:pt x="-1" y="8671"/>
                    <a:pt x="1714" y="3853"/>
                    <a:pt x="4853" y="0"/>
                  </a:cubicBezTo>
                  <a:lnTo>
                    <a:pt x="21600" y="13642"/>
                  </a:lnTo>
                  <a:close/>
                </a:path>
              </a:pathLst>
            </a:custGeom>
            <a:noFill/>
            <a:ln w="9525">
              <a:solidFill>
                <a:schemeClr val="tx1"/>
              </a:solidFill>
              <a:round/>
            </a:ln>
          </p:spPr>
          <p:txBody>
            <a:bodyPr wrap="none" anchor="ctr"/>
            <a:lstStyle/>
            <a:p>
              <a:endParaRPr lang="en-IN"/>
            </a:p>
          </p:txBody>
        </p:sp>
      </p:grpSp>
      <p:sp>
        <p:nvSpPr>
          <p:cNvPr id="18522" name="Text Box 90"/>
          <p:cNvSpPr txBox="1">
            <a:spLocks noChangeArrowheads="1"/>
          </p:cNvSpPr>
          <p:nvPr/>
        </p:nvSpPr>
        <p:spPr bwMode="auto">
          <a:xfrm>
            <a:off x="171450" y="1833563"/>
            <a:ext cx="4056063" cy="517525"/>
          </a:xfrm>
          <a:prstGeom prst="rect">
            <a:avLst/>
          </a:prstGeom>
          <a:noFill/>
          <a:ln w="9525">
            <a:noFill/>
            <a:miter lim="800000"/>
          </a:ln>
        </p:spPr>
        <p:txBody>
          <a:bodyPr wrap="none">
            <a:spAutoFit/>
          </a:bodyPr>
          <a:lstStyle/>
          <a:p>
            <a:pPr algn="ctr"/>
            <a:r>
              <a:rPr lang="en-US" sz="1400" b="1" i="1">
                <a:solidFill>
                  <a:schemeClr val="accent2"/>
                </a:solidFill>
              </a:rPr>
              <a:t>SURFACE  INCLINATION  INDIRECTLY GIVEN</a:t>
            </a:r>
            <a:endParaRPr lang="en-US" sz="1400" b="1" i="1">
              <a:solidFill>
                <a:schemeClr val="accent2"/>
              </a:solidFill>
            </a:endParaRPr>
          </a:p>
          <a:p>
            <a:pPr algn="ctr"/>
            <a:r>
              <a:rPr lang="en-US" sz="1400" b="1" i="1">
                <a:solidFill>
                  <a:schemeClr val="accent2"/>
                </a:solidFill>
              </a:rPr>
              <a:t>SIDE INCLINATION DIRECTLY GIVEN:</a:t>
            </a:r>
            <a:endParaRPr lang="en-US" sz="1400" b="1" i="1">
              <a:solidFill>
                <a:schemeClr val="accent2"/>
              </a:solidFill>
            </a:endParaRPr>
          </a:p>
        </p:txBody>
      </p:sp>
      <p:grpSp>
        <p:nvGrpSpPr>
          <p:cNvPr id="12" name="Group 91"/>
          <p:cNvGrpSpPr/>
          <p:nvPr/>
        </p:nvGrpSpPr>
        <p:grpSpPr bwMode="auto">
          <a:xfrm>
            <a:off x="23813" y="2438400"/>
            <a:ext cx="4929187" cy="1155700"/>
            <a:chOff x="15" y="1536"/>
            <a:chExt cx="3105" cy="728"/>
          </a:xfrm>
        </p:grpSpPr>
        <p:sp>
          <p:nvSpPr>
            <p:cNvPr id="23611" name="Text Box 92"/>
            <p:cNvSpPr txBox="1">
              <a:spLocks noChangeArrowheads="1"/>
            </p:cNvSpPr>
            <p:nvPr/>
          </p:nvSpPr>
          <p:spPr bwMode="auto">
            <a:xfrm>
              <a:off x="15" y="1536"/>
              <a:ext cx="3105" cy="728"/>
            </a:xfrm>
            <a:prstGeom prst="rect">
              <a:avLst/>
            </a:prstGeom>
            <a:noFill/>
            <a:ln w="9525">
              <a:noFill/>
              <a:miter lim="800000"/>
            </a:ln>
          </p:spPr>
          <p:txBody>
            <a:bodyPr wrap="none">
              <a:spAutoFit/>
            </a:bodyPr>
            <a:lstStyle/>
            <a:p>
              <a:pPr algn="ctr"/>
              <a:r>
                <a:rPr lang="en-US" sz="1400">
                  <a:solidFill>
                    <a:srgbClr val="FF3300"/>
                  </a:solidFill>
                </a:rPr>
                <a:t>ONLY CHANGE is </a:t>
              </a:r>
              <a:endParaRPr lang="en-US" sz="1400">
                <a:solidFill>
                  <a:srgbClr val="FF3300"/>
                </a:solidFill>
              </a:endParaRPr>
            </a:p>
            <a:p>
              <a:pPr algn="ctr"/>
              <a:r>
                <a:rPr lang="en-US" sz="1400">
                  <a:solidFill>
                    <a:srgbClr val="FF3300"/>
                  </a:solidFill>
                </a:rPr>
                <a:t>the manner in which surface inclination is described:</a:t>
              </a:r>
              <a:endParaRPr lang="en-US" sz="1400">
                <a:solidFill>
                  <a:srgbClr val="FF3300"/>
                </a:solidFill>
              </a:endParaRPr>
            </a:p>
            <a:p>
              <a:pPr algn="ctr"/>
              <a:r>
                <a:rPr lang="en-US" sz="1400">
                  <a:solidFill>
                    <a:srgbClr val="FF3300"/>
                  </a:solidFill>
                </a:rPr>
                <a:t>One side on Hp &amp; it’s opposite corner 30 mm above Hp.</a:t>
              </a:r>
              <a:endParaRPr lang="en-US" sz="1400">
                <a:solidFill>
                  <a:srgbClr val="FF3300"/>
                </a:solidFill>
              </a:endParaRPr>
            </a:p>
            <a:p>
              <a:pPr algn="ctr"/>
              <a:r>
                <a:rPr lang="en-US" sz="1400">
                  <a:solidFill>
                    <a:srgbClr val="FF3300"/>
                  </a:solidFill>
                </a:rPr>
                <a:t>Hence redraw 1</a:t>
              </a:r>
              <a:r>
                <a:rPr lang="en-US" sz="1400" baseline="30000">
                  <a:solidFill>
                    <a:srgbClr val="FF3300"/>
                  </a:solidFill>
                </a:rPr>
                <a:t>st</a:t>
              </a:r>
              <a:r>
                <a:rPr lang="en-US" sz="1400">
                  <a:solidFill>
                    <a:srgbClr val="FF3300"/>
                  </a:solidFill>
                </a:rPr>
                <a:t> Fv as a 2</a:t>
              </a:r>
              <a:r>
                <a:rPr lang="en-US" sz="1400" baseline="30000">
                  <a:solidFill>
                    <a:srgbClr val="FF3300"/>
                  </a:solidFill>
                </a:rPr>
                <a:t>nd</a:t>
              </a:r>
              <a:r>
                <a:rPr lang="en-US" sz="1400">
                  <a:solidFill>
                    <a:srgbClr val="FF3300"/>
                  </a:solidFill>
                </a:rPr>
                <a:t> Fv making above arrangement.</a:t>
              </a:r>
              <a:endParaRPr lang="en-US" sz="1400">
                <a:solidFill>
                  <a:srgbClr val="FF3300"/>
                </a:solidFill>
              </a:endParaRPr>
            </a:p>
            <a:p>
              <a:pPr algn="ctr"/>
              <a:r>
                <a:rPr lang="en-US" sz="1400">
                  <a:solidFill>
                    <a:srgbClr val="FF3300"/>
                  </a:solidFill>
                </a:rPr>
                <a:t>Keep a’b’ on xy &amp; d’ 30 mm above xy. </a:t>
              </a:r>
              <a:endParaRPr lang="en-US" sz="1400">
                <a:solidFill>
                  <a:srgbClr val="FF3300"/>
                </a:solidFill>
              </a:endParaRPr>
            </a:p>
          </p:txBody>
        </p:sp>
        <p:sp>
          <p:nvSpPr>
            <p:cNvPr id="23612" name="Line 93"/>
            <p:cNvSpPr>
              <a:spLocks noChangeShapeType="1"/>
            </p:cNvSpPr>
            <p:nvPr/>
          </p:nvSpPr>
          <p:spPr bwMode="auto">
            <a:xfrm>
              <a:off x="2544" y="2064"/>
              <a:ext cx="480" cy="192"/>
            </a:xfrm>
            <a:prstGeom prst="line">
              <a:avLst/>
            </a:prstGeom>
            <a:noFill/>
            <a:ln w="9525">
              <a:solidFill>
                <a:schemeClr val="tx1"/>
              </a:solidFill>
              <a:round/>
              <a:tailEnd type="triangle" w="med" len="med"/>
            </a:ln>
          </p:spPr>
          <p:txBody>
            <a:bodyPr wrap="none" anchor="ctr"/>
            <a:lstStyle/>
            <a:p>
              <a:endParaRPr lang="en-IN"/>
            </a:p>
          </p:txBody>
        </p:sp>
      </p:grpSp>
      <p:grpSp>
        <p:nvGrpSpPr>
          <p:cNvPr id="13" name="Group 94"/>
          <p:cNvGrpSpPr/>
          <p:nvPr/>
        </p:nvGrpSpPr>
        <p:grpSpPr bwMode="auto">
          <a:xfrm>
            <a:off x="8016875" y="46038"/>
            <a:ext cx="1096963" cy="182562"/>
            <a:chOff x="5050" y="29"/>
            <a:chExt cx="691" cy="115"/>
          </a:xfrm>
        </p:grpSpPr>
        <p:sp>
          <p:nvSpPr>
            <p:cNvPr id="23605" name="AutoShape 95">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3606" name="AutoShape 96">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3607" name="AutoShape 97">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3608" name="AutoShape 98">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3609" name="AutoShape 99">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3610" name="AutoShape 100">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18434"/>
                                        </p:tgtEl>
                                        <p:attrNameLst>
                                          <p:attrName>style.visibility</p:attrName>
                                        </p:attrNameLst>
                                      </p:cBhvr>
                                      <p:to>
                                        <p:strVal val="visible"/>
                                      </p:to>
                                    </p:set>
                                    <p:anim calcmode="lin" valueType="num">
                                      <p:cBhvr>
                                        <p:cTn id="7" dur="500" fill="hold"/>
                                        <p:tgtEl>
                                          <p:spTgt spid="18434"/>
                                        </p:tgtEl>
                                        <p:attrNameLst>
                                          <p:attrName>ppt_x</p:attrName>
                                        </p:attrNameLst>
                                      </p:cBhvr>
                                      <p:tavLst>
                                        <p:tav tm="0">
                                          <p:val>
                                            <p:strVal val="#ppt_x-#ppt_w/2"/>
                                          </p:val>
                                        </p:tav>
                                        <p:tav tm="100000">
                                          <p:val>
                                            <p:strVal val="#ppt_x"/>
                                          </p:val>
                                        </p:tav>
                                      </p:tavLst>
                                    </p:anim>
                                    <p:anim calcmode="lin" valueType="num">
                                      <p:cBhvr>
                                        <p:cTn id="8" dur="500" fill="hold"/>
                                        <p:tgtEl>
                                          <p:spTgt spid="18434"/>
                                        </p:tgtEl>
                                        <p:attrNameLst>
                                          <p:attrName>ppt_y</p:attrName>
                                        </p:attrNameLst>
                                      </p:cBhvr>
                                      <p:tavLst>
                                        <p:tav tm="0">
                                          <p:val>
                                            <p:strVal val="#ppt_y"/>
                                          </p:val>
                                        </p:tav>
                                        <p:tav tm="100000">
                                          <p:val>
                                            <p:strVal val="#ppt_y"/>
                                          </p:val>
                                        </p:tav>
                                      </p:tavLst>
                                    </p:anim>
                                    <p:anim calcmode="lin" valueType="num">
                                      <p:cBhvr>
                                        <p:cTn id="9" dur="500" fill="hold"/>
                                        <p:tgtEl>
                                          <p:spTgt spid="18434"/>
                                        </p:tgtEl>
                                        <p:attrNameLst>
                                          <p:attrName>ppt_w</p:attrName>
                                        </p:attrNameLst>
                                      </p:cBhvr>
                                      <p:tavLst>
                                        <p:tav tm="0">
                                          <p:val>
                                            <p:fltVal val="0"/>
                                          </p:val>
                                        </p:tav>
                                        <p:tav tm="100000">
                                          <p:val>
                                            <p:strVal val="#ppt_w"/>
                                          </p:val>
                                        </p:tav>
                                      </p:tavLst>
                                    </p:anim>
                                    <p:anim calcmode="lin" valueType="num">
                                      <p:cBhvr>
                                        <p:cTn id="10" dur="500" fill="hold"/>
                                        <p:tgtEl>
                                          <p:spTgt spid="18434"/>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8522"/>
                                        </p:tgtEl>
                                        <p:attrNameLst>
                                          <p:attrName>style.visibility</p:attrName>
                                        </p:attrNameLst>
                                      </p:cBhvr>
                                      <p:to>
                                        <p:strVal val="visible"/>
                                      </p:to>
                                    </p:set>
                                    <p:anim calcmode="lin" valueType="num">
                                      <p:cBhvr additive="base">
                                        <p:cTn id="15" dur="500" fill="hold"/>
                                        <p:tgtEl>
                                          <p:spTgt spid="18522"/>
                                        </p:tgtEl>
                                        <p:attrNameLst>
                                          <p:attrName>ppt_x</p:attrName>
                                        </p:attrNameLst>
                                      </p:cBhvr>
                                      <p:tavLst>
                                        <p:tav tm="0">
                                          <p:val>
                                            <p:strVal val="0-#ppt_w/2"/>
                                          </p:val>
                                        </p:tav>
                                        <p:tav tm="100000">
                                          <p:val>
                                            <p:strVal val="#ppt_x"/>
                                          </p:val>
                                        </p:tav>
                                      </p:tavLst>
                                    </p:anim>
                                    <p:anim calcmode="lin" valueType="num">
                                      <p:cBhvr additive="base">
                                        <p:cTn id="16" dur="500" fill="hold"/>
                                        <p:tgtEl>
                                          <p:spTgt spid="1852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grpId="0" nodeType="clickEffect">
                                  <p:stCondLst>
                                    <p:cond delay="0"/>
                                  </p:stCondLst>
                                  <p:childTnLst>
                                    <p:set>
                                      <p:cBhvr>
                                        <p:cTn id="20" dur="1" fill="hold">
                                          <p:stCondLst>
                                            <p:cond delay="0"/>
                                          </p:stCondLst>
                                        </p:cTn>
                                        <p:tgtEl>
                                          <p:spTgt spid="18435"/>
                                        </p:tgtEl>
                                        <p:attrNameLst>
                                          <p:attrName>style.visibility</p:attrName>
                                        </p:attrNameLst>
                                      </p:cBhvr>
                                      <p:to>
                                        <p:strVal val="visible"/>
                                      </p:to>
                                    </p:set>
                                    <p:anim calcmode="lin" valueType="num">
                                      <p:cBhvr>
                                        <p:cTn id="21" dur="500" fill="hold"/>
                                        <p:tgtEl>
                                          <p:spTgt spid="18435"/>
                                        </p:tgtEl>
                                        <p:attrNameLst>
                                          <p:attrName>ppt_x</p:attrName>
                                        </p:attrNameLst>
                                      </p:cBhvr>
                                      <p:tavLst>
                                        <p:tav tm="0">
                                          <p:val>
                                            <p:strVal val="#ppt_x+#ppt_w/2"/>
                                          </p:val>
                                        </p:tav>
                                        <p:tav tm="100000">
                                          <p:val>
                                            <p:strVal val="#ppt_x"/>
                                          </p:val>
                                        </p:tav>
                                      </p:tavLst>
                                    </p:anim>
                                    <p:anim calcmode="lin" valueType="num">
                                      <p:cBhvr>
                                        <p:cTn id="22" dur="500" fill="hold"/>
                                        <p:tgtEl>
                                          <p:spTgt spid="18435"/>
                                        </p:tgtEl>
                                        <p:attrNameLst>
                                          <p:attrName>ppt_y</p:attrName>
                                        </p:attrNameLst>
                                      </p:cBhvr>
                                      <p:tavLst>
                                        <p:tav tm="0">
                                          <p:val>
                                            <p:strVal val="#ppt_y"/>
                                          </p:val>
                                        </p:tav>
                                        <p:tav tm="100000">
                                          <p:val>
                                            <p:strVal val="#ppt_y"/>
                                          </p:val>
                                        </p:tav>
                                      </p:tavLst>
                                    </p:anim>
                                    <p:anim calcmode="lin" valueType="num">
                                      <p:cBhvr>
                                        <p:cTn id="23" dur="500" fill="hold"/>
                                        <p:tgtEl>
                                          <p:spTgt spid="18435"/>
                                        </p:tgtEl>
                                        <p:attrNameLst>
                                          <p:attrName>ppt_w</p:attrName>
                                        </p:attrNameLst>
                                      </p:cBhvr>
                                      <p:tavLst>
                                        <p:tav tm="0">
                                          <p:val>
                                            <p:fltVal val="0"/>
                                          </p:val>
                                        </p:tav>
                                        <p:tav tm="100000">
                                          <p:val>
                                            <p:strVal val="#ppt_w"/>
                                          </p:val>
                                        </p:tav>
                                      </p:tavLst>
                                    </p:anim>
                                    <p:anim calcmode="lin" valueType="num">
                                      <p:cBhvr>
                                        <p:cTn id="24" dur="500" fill="hold"/>
                                        <p:tgtEl>
                                          <p:spTgt spid="18435"/>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8496"/>
                                        </p:tgtEl>
                                        <p:attrNameLst>
                                          <p:attrName>style.visibility</p:attrName>
                                        </p:attrNameLst>
                                      </p:cBhvr>
                                      <p:to>
                                        <p:strVal val="visible"/>
                                      </p:to>
                                    </p:set>
                                    <p:anim calcmode="lin" valueType="num">
                                      <p:cBhvr additive="base">
                                        <p:cTn id="29" dur="500" fill="hold"/>
                                        <p:tgtEl>
                                          <p:spTgt spid="18496"/>
                                        </p:tgtEl>
                                        <p:attrNameLst>
                                          <p:attrName>ppt_x</p:attrName>
                                        </p:attrNameLst>
                                      </p:cBhvr>
                                      <p:tavLst>
                                        <p:tav tm="0">
                                          <p:val>
                                            <p:strVal val="0-#ppt_w/2"/>
                                          </p:val>
                                        </p:tav>
                                        <p:tav tm="100000">
                                          <p:val>
                                            <p:strVal val="#ppt_x"/>
                                          </p:val>
                                        </p:tav>
                                      </p:tavLst>
                                    </p:anim>
                                    <p:anim calcmode="lin" valueType="num">
                                      <p:cBhvr additive="base">
                                        <p:cTn id="30" dur="500" fill="hold"/>
                                        <p:tgtEl>
                                          <p:spTgt spid="1849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97"/>
                                        </p:tgtEl>
                                        <p:attrNameLst>
                                          <p:attrName>style.visibility</p:attrName>
                                        </p:attrNameLst>
                                      </p:cBhvr>
                                      <p:to>
                                        <p:strVal val="visible"/>
                                      </p:to>
                                    </p:set>
                                    <p:anim calcmode="lin" valueType="num">
                                      <p:cBhvr additive="base">
                                        <p:cTn id="35" dur="500" fill="hold"/>
                                        <p:tgtEl>
                                          <p:spTgt spid="18497"/>
                                        </p:tgtEl>
                                        <p:attrNameLst>
                                          <p:attrName>ppt_x</p:attrName>
                                        </p:attrNameLst>
                                      </p:cBhvr>
                                      <p:tavLst>
                                        <p:tav tm="0">
                                          <p:val>
                                            <p:strVal val="0-#ppt_w/2"/>
                                          </p:val>
                                        </p:tav>
                                        <p:tav tm="100000">
                                          <p:val>
                                            <p:strVal val="#ppt_x"/>
                                          </p:val>
                                        </p:tav>
                                      </p:tavLst>
                                    </p:anim>
                                    <p:anim calcmode="lin" valueType="num">
                                      <p:cBhvr additive="base">
                                        <p:cTn id="36" dur="500" fill="hold"/>
                                        <p:tgtEl>
                                          <p:spTgt spid="18497"/>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8498"/>
                                        </p:tgtEl>
                                        <p:attrNameLst>
                                          <p:attrName>style.visibility</p:attrName>
                                        </p:attrNameLst>
                                      </p:cBhvr>
                                      <p:to>
                                        <p:strVal val="visible"/>
                                      </p:to>
                                    </p:set>
                                    <p:anim calcmode="lin" valueType="num">
                                      <p:cBhvr additive="base">
                                        <p:cTn id="41" dur="500" fill="hold"/>
                                        <p:tgtEl>
                                          <p:spTgt spid="18498"/>
                                        </p:tgtEl>
                                        <p:attrNameLst>
                                          <p:attrName>ppt_x</p:attrName>
                                        </p:attrNameLst>
                                      </p:cBhvr>
                                      <p:tavLst>
                                        <p:tav tm="0">
                                          <p:val>
                                            <p:strVal val="0-#ppt_w/2"/>
                                          </p:val>
                                        </p:tav>
                                        <p:tav tm="100000">
                                          <p:val>
                                            <p:strVal val="#ppt_x"/>
                                          </p:val>
                                        </p:tav>
                                      </p:tavLst>
                                    </p:anim>
                                    <p:anim calcmode="lin" valueType="num">
                                      <p:cBhvr additive="base">
                                        <p:cTn id="42" dur="500" fill="hold"/>
                                        <p:tgtEl>
                                          <p:spTgt spid="1849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18436"/>
                                        </p:tgtEl>
                                        <p:attrNameLst>
                                          <p:attrName>style.visibility</p:attrName>
                                        </p:attrNameLst>
                                      </p:cBhvr>
                                      <p:to>
                                        <p:strVal val="visible"/>
                                      </p:to>
                                    </p:set>
                                    <p:anim calcmode="lin" valueType="num">
                                      <p:cBhvr additive="base">
                                        <p:cTn id="47" dur="500" fill="hold"/>
                                        <p:tgtEl>
                                          <p:spTgt spid="18436"/>
                                        </p:tgtEl>
                                        <p:attrNameLst>
                                          <p:attrName>ppt_x</p:attrName>
                                        </p:attrNameLst>
                                      </p:cBhvr>
                                      <p:tavLst>
                                        <p:tav tm="0">
                                          <p:val>
                                            <p:strVal val="0-#ppt_w/2"/>
                                          </p:val>
                                        </p:tav>
                                        <p:tav tm="100000">
                                          <p:val>
                                            <p:strVal val="#ppt_x"/>
                                          </p:val>
                                        </p:tav>
                                      </p:tavLst>
                                    </p:anim>
                                    <p:anim calcmode="lin" valueType="num">
                                      <p:cBhvr additive="base">
                                        <p:cTn id="48" dur="500" fill="hold"/>
                                        <p:tgtEl>
                                          <p:spTgt spid="18436"/>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10" fill="hold"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p:cTn id="53" dur="500" fill="hold"/>
                                        <p:tgtEl>
                                          <p:spTgt spid="10"/>
                                        </p:tgtEl>
                                        <p:attrNameLst>
                                          <p:attrName>ppt_w</p:attrName>
                                        </p:attrNameLst>
                                      </p:cBhvr>
                                      <p:tavLst>
                                        <p:tav tm="0">
                                          <p:val>
                                            <p:fltVal val="0"/>
                                          </p:val>
                                        </p:tav>
                                        <p:tav tm="100000">
                                          <p:val>
                                            <p:strVal val="#ppt_w"/>
                                          </p:val>
                                        </p:tav>
                                      </p:tavLst>
                                    </p:anim>
                                    <p:anim calcmode="lin" valueType="num">
                                      <p:cBhvr>
                                        <p:cTn id="54"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4" fill="hold" grpId="0" nodeType="clickEffect">
                                  <p:stCondLst>
                                    <p:cond delay="0"/>
                                  </p:stCondLst>
                                  <p:childTnLst>
                                    <p:set>
                                      <p:cBhvr>
                                        <p:cTn id="58" dur="1" fill="hold">
                                          <p:stCondLst>
                                            <p:cond delay="0"/>
                                          </p:stCondLst>
                                        </p:cTn>
                                        <p:tgtEl>
                                          <p:spTgt spid="18437"/>
                                        </p:tgtEl>
                                        <p:attrNameLst>
                                          <p:attrName>style.visibility</p:attrName>
                                        </p:attrNameLst>
                                      </p:cBhvr>
                                      <p:to>
                                        <p:strVal val="visible"/>
                                      </p:to>
                                    </p:set>
                                    <p:anim calcmode="lin" valueType="num">
                                      <p:cBhvr>
                                        <p:cTn id="59" dur="500" fill="hold"/>
                                        <p:tgtEl>
                                          <p:spTgt spid="18437"/>
                                        </p:tgtEl>
                                        <p:attrNameLst>
                                          <p:attrName>ppt_x</p:attrName>
                                        </p:attrNameLst>
                                      </p:cBhvr>
                                      <p:tavLst>
                                        <p:tav tm="0">
                                          <p:val>
                                            <p:strVal val="#ppt_x"/>
                                          </p:val>
                                        </p:tav>
                                        <p:tav tm="100000">
                                          <p:val>
                                            <p:strVal val="#ppt_x"/>
                                          </p:val>
                                        </p:tav>
                                      </p:tavLst>
                                    </p:anim>
                                    <p:anim calcmode="lin" valueType="num">
                                      <p:cBhvr>
                                        <p:cTn id="60" dur="500" fill="hold"/>
                                        <p:tgtEl>
                                          <p:spTgt spid="18437"/>
                                        </p:tgtEl>
                                        <p:attrNameLst>
                                          <p:attrName>ppt_y</p:attrName>
                                        </p:attrNameLst>
                                      </p:cBhvr>
                                      <p:tavLst>
                                        <p:tav tm="0">
                                          <p:val>
                                            <p:strVal val="#ppt_y+#ppt_h/2"/>
                                          </p:val>
                                        </p:tav>
                                        <p:tav tm="100000">
                                          <p:val>
                                            <p:strVal val="#ppt_y"/>
                                          </p:val>
                                        </p:tav>
                                      </p:tavLst>
                                    </p:anim>
                                    <p:anim calcmode="lin" valueType="num">
                                      <p:cBhvr>
                                        <p:cTn id="61" dur="500" fill="hold"/>
                                        <p:tgtEl>
                                          <p:spTgt spid="18437"/>
                                        </p:tgtEl>
                                        <p:attrNameLst>
                                          <p:attrName>ppt_w</p:attrName>
                                        </p:attrNameLst>
                                      </p:cBhvr>
                                      <p:tavLst>
                                        <p:tav tm="0">
                                          <p:val>
                                            <p:strVal val="#ppt_w"/>
                                          </p:val>
                                        </p:tav>
                                        <p:tav tm="100000">
                                          <p:val>
                                            <p:strVal val="#ppt_w"/>
                                          </p:val>
                                        </p:tav>
                                      </p:tavLst>
                                    </p:anim>
                                    <p:anim calcmode="lin" valueType="num">
                                      <p:cBhvr>
                                        <p:cTn id="62" dur="500" fill="hold"/>
                                        <p:tgtEl>
                                          <p:spTgt spid="18437"/>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7" presetClass="entr" presetSubtype="4" fill="hold" grpId="0" nodeType="clickEffect">
                                  <p:stCondLst>
                                    <p:cond delay="0"/>
                                  </p:stCondLst>
                                  <p:childTnLst>
                                    <p:set>
                                      <p:cBhvr>
                                        <p:cTn id="66" dur="1" fill="hold">
                                          <p:stCondLst>
                                            <p:cond delay="0"/>
                                          </p:stCondLst>
                                        </p:cTn>
                                        <p:tgtEl>
                                          <p:spTgt spid="18438"/>
                                        </p:tgtEl>
                                        <p:attrNameLst>
                                          <p:attrName>style.visibility</p:attrName>
                                        </p:attrNameLst>
                                      </p:cBhvr>
                                      <p:to>
                                        <p:strVal val="visible"/>
                                      </p:to>
                                    </p:set>
                                    <p:anim calcmode="lin" valueType="num">
                                      <p:cBhvr>
                                        <p:cTn id="67" dur="500" fill="hold"/>
                                        <p:tgtEl>
                                          <p:spTgt spid="18438"/>
                                        </p:tgtEl>
                                        <p:attrNameLst>
                                          <p:attrName>ppt_x</p:attrName>
                                        </p:attrNameLst>
                                      </p:cBhvr>
                                      <p:tavLst>
                                        <p:tav tm="0">
                                          <p:val>
                                            <p:strVal val="#ppt_x"/>
                                          </p:val>
                                        </p:tav>
                                        <p:tav tm="100000">
                                          <p:val>
                                            <p:strVal val="#ppt_x"/>
                                          </p:val>
                                        </p:tav>
                                      </p:tavLst>
                                    </p:anim>
                                    <p:anim calcmode="lin" valueType="num">
                                      <p:cBhvr>
                                        <p:cTn id="68" dur="500" fill="hold"/>
                                        <p:tgtEl>
                                          <p:spTgt spid="18438"/>
                                        </p:tgtEl>
                                        <p:attrNameLst>
                                          <p:attrName>ppt_y</p:attrName>
                                        </p:attrNameLst>
                                      </p:cBhvr>
                                      <p:tavLst>
                                        <p:tav tm="0">
                                          <p:val>
                                            <p:strVal val="#ppt_y+#ppt_h/2"/>
                                          </p:val>
                                        </p:tav>
                                        <p:tav tm="100000">
                                          <p:val>
                                            <p:strVal val="#ppt_y"/>
                                          </p:val>
                                        </p:tav>
                                      </p:tavLst>
                                    </p:anim>
                                    <p:anim calcmode="lin" valueType="num">
                                      <p:cBhvr>
                                        <p:cTn id="69" dur="500" fill="hold"/>
                                        <p:tgtEl>
                                          <p:spTgt spid="18438"/>
                                        </p:tgtEl>
                                        <p:attrNameLst>
                                          <p:attrName>ppt_w</p:attrName>
                                        </p:attrNameLst>
                                      </p:cBhvr>
                                      <p:tavLst>
                                        <p:tav tm="0">
                                          <p:val>
                                            <p:strVal val="#ppt_w"/>
                                          </p:val>
                                        </p:tav>
                                        <p:tav tm="100000">
                                          <p:val>
                                            <p:strVal val="#ppt_w"/>
                                          </p:val>
                                        </p:tav>
                                      </p:tavLst>
                                    </p:anim>
                                    <p:anim calcmode="lin" valueType="num">
                                      <p:cBhvr>
                                        <p:cTn id="70" dur="500" fill="hold"/>
                                        <p:tgtEl>
                                          <p:spTgt spid="18438"/>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17" presetClass="entr" presetSubtype="4" fill="hold" grpId="0" nodeType="clickEffect">
                                  <p:stCondLst>
                                    <p:cond delay="0"/>
                                  </p:stCondLst>
                                  <p:childTnLst>
                                    <p:set>
                                      <p:cBhvr>
                                        <p:cTn id="74" dur="1" fill="hold">
                                          <p:stCondLst>
                                            <p:cond delay="0"/>
                                          </p:stCondLst>
                                        </p:cTn>
                                        <p:tgtEl>
                                          <p:spTgt spid="18439"/>
                                        </p:tgtEl>
                                        <p:attrNameLst>
                                          <p:attrName>style.visibility</p:attrName>
                                        </p:attrNameLst>
                                      </p:cBhvr>
                                      <p:to>
                                        <p:strVal val="visible"/>
                                      </p:to>
                                    </p:set>
                                    <p:anim calcmode="lin" valueType="num">
                                      <p:cBhvr>
                                        <p:cTn id="75" dur="500" fill="hold"/>
                                        <p:tgtEl>
                                          <p:spTgt spid="18439"/>
                                        </p:tgtEl>
                                        <p:attrNameLst>
                                          <p:attrName>ppt_x</p:attrName>
                                        </p:attrNameLst>
                                      </p:cBhvr>
                                      <p:tavLst>
                                        <p:tav tm="0">
                                          <p:val>
                                            <p:strVal val="#ppt_x"/>
                                          </p:val>
                                        </p:tav>
                                        <p:tav tm="100000">
                                          <p:val>
                                            <p:strVal val="#ppt_x"/>
                                          </p:val>
                                        </p:tav>
                                      </p:tavLst>
                                    </p:anim>
                                    <p:anim calcmode="lin" valueType="num">
                                      <p:cBhvr>
                                        <p:cTn id="76" dur="500" fill="hold"/>
                                        <p:tgtEl>
                                          <p:spTgt spid="18439"/>
                                        </p:tgtEl>
                                        <p:attrNameLst>
                                          <p:attrName>ppt_y</p:attrName>
                                        </p:attrNameLst>
                                      </p:cBhvr>
                                      <p:tavLst>
                                        <p:tav tm="0">
                                          <p:val>
                                            <p:strVal val="#ppt_y+#ppt_h/2"/>
                                          </p:val>
                                        </p:tav>
                                        <p:tav tm="100000">
                                          <p:val>
                                            <p:strVal val="#ppt_y"/>
                                          </p:val>
                                        </p:tav>
                                      </p:tavLst>
                                    </p:anim>
                                    <p:anim calcmode="lin" valueType="num">
                                      <p:cBhvr>
                                        <p:cTn id="77" dur="500" fill="hold"/>
                                        <p:tgtEl>
                                          <p:spTgt spid="18439"/>
                                        </p:tgtEl>
                                        <p:attrNameLst>
                                          <p:attrName>ppt_w</p:attrName>
                                        </p:attrNameLst>
                                      </p:cBhvr>
                                      <p:tavLst>
                                        <p:tav tm="0">
                                          <p:val>
                                            <p:strVal val="#ppt_w"/>
                                          </p:val>
                                        </p:tav>
                                        <p:tav tm="100000">
                                          <p:val>
                                            <p:strVal val="#ppt_w"/>
                                          </p:val>
                                        </p:tav>
                                      </p:tavLst>
                                    </p:anim>
                                    <p:anim calcmode="lin" valueType="num">
                                      <p:cBhvr>
                                        <p:cTn id="78" dur="500" fill="hold"/>
                                        <p:tgtEl>
                                          <p:spTgt spid="18439"/>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18500"/>
                                        </p:tgtEl>
                                        <p:attrNameLst>
                                          <p:attrName>style.visibility</p:attrName>
                                        </p:attrNameLst>
                                      </p:cBhvr>
                                      <p:to>
                                        <p:strVal val="visible"/>
                                      </p:to>
                                    </p:set>
                                    <p:anim calcmode="lin" valueType="num">
                                      <p:cBhvr additive="base">
                                        <p:cTn id="83" dur="500" fill="hold"/>
                                        <p:tgtEl>
                                          <p:spTgt spid="18500"/>
                                        </p:tgtEl>
                                        <p:attrNameLst>
                                          <p:attrName>ppt_x</p:attrName>
                                        </p:attrNameLst>
                                      </p:cBhvr>
                                      <p:tavLst>
                                        <p:tav tm="0">
                                          <p:val>
                                            <p:strVal val="0-#ppt_w/2"/>
                                          </p:val>
                                        </p:tav>
                                        <p:tav tm="100000">
                                          <p:val>
                                            <p:strVal val="#ppt_x"/>
                                          </p:val>
                                        </p:tav>
                                      </p:tavLst>
                                    </p:anim>
                                    <p:anim calcmode="lin" valueType="num">
                                      <p:cBhvr additive="base">
                                        <p:cTn id="84" dur="500" fill="hold"/>
                                        <p:tgtEl>
                                          <p:spTgt spid="18500"/>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8"/>
                                        </p:tgtEl>
                                        <p:attrNameLst>
                                          <p:attrName>style.visibility</p:attrName>
                                        </p:attrNameLst>
                                      </p:cBhvr>
                                      <p:to>
                                        <p:strVal val="visible"/>
                                      </p:to>
                                    </p:set>
                                    <p:anim calcmode="lin" valueType="num">
                                      <p:cBhvr additive="base">
                                        <p:cTn id="89" dur="500" fill="hold"/>
                                        <p:tgtEl>
                                          <p:spTgt spid="8"/>
                                        </p:tgtEl>
                                        <p:attrNameLst>
                                          <p:attrName>ppt_x</p:attrName>
                                        </p:attrNameLst>
                                      </p:cBhvr>
                                      <p:tavLst>
                                        <p:tav tm="0">
                                          <p:val>
                                            <p:strVal val="0-#ppt_w/2"/>
                                          </p:val>
                                        </p:tav>
                                        <p:tav tm="100000">
                                          <p:val>
                                            <p:strVal val="#ppt_x"/>
                                          </p:val>
                                        </p:tav>
                                      </p:tavLst>
                                    </p:anim>
                                    <p:anim calcmode="lin" valueType="num">
                                      <p:cBhvr additive="base">
                                        <p:cTn id="9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grpId="0" nodeType="clickEffect">
                                  <p:stCondLst>
                                    <p:cond delay="0"/>
                                  </p:stCondLst>
                                  <p:childTnLst>
                                    <p:set>
                                      <p:cBhvr>
                                        <p:cTn id="94" dur="1" fill="hold">
                                          <p:stCondLst>
                                            <p:cond delay="0"/>
                                          </p:stCondLst>
                                        </p:cTn>
                                        <p:tgtEl>
                                          <p:spTgt spid="18505"/>
                                        </p:tgtEl>
                                        <p:attrNameLst>
                                          <p:attrName>style.visibility</p:attrName>
                                        </p:attrNameLst>
                                      </p:cBhvr>
                                      <p:to>
                                        <p:strVal val="visible"/>
                                      </p:to>
                                    </p:set>
                                    <p:anim calcmode="lin" valueType="num">
                                      <p:cBhvr additive="base">
                                        <p:cTn id="95" dur="500" fill="hold"/>
                                        <p:tgtEl>
                                          <p:spTgt spid="18505"/>
                                        </p:tgtEl>
                                        <p:attrNameLst>
                                          <p:attrName>ppt_x</p:attrName>
                                        </p:attrNameLst>
                                      </p:cBhvr>
                                      <p:tavLst>
                                        <p:tav tm="0">
                                          <p:val>
                                            <p:strVal val="0-#ppt_w/2"/>
                                          </p:val>
                                        </p:tav>
                                        <p:tav tm="100000">
                                          <p:val>
                                            <p:strVal val="#ppt_x"/>
                                          </p:val>
                                        </p:tav>
                                      </p:tavLst>
                                    </p:anim>
                                    <p:anim calcmode="lin" valueType="num">
                                      <p:cBhvr additive="base">
                                        <p:cTn id="96" dur="500" fill="hold"/>
                                        <p:tgtEl>
                                          <p:spTgt spid="18505"/>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18506"/>
                                        </p:tgtEl>
                                        <p:attrNameLst>
                                          <p:attrName>style.visibility</p:attrName>
                                        </p:attrNameLst>
                                      </p:cBhvr>
                                      <p:to>
                                        <p:strVal val="visible"/>
                                      </p:to>
                                    </p:set>
                                    <p:anim calcmode="lin" valueType="num">
                                      <p:cBhvr additive="base">
                                        <p:cTn id="101" dur="500" fill="hold"/>
                                        <p:tgtEl>
                                          <p:spTgt spid="18506"/>
                                        </p:tgtEl>
                                        <p:attrNameLst>
                                          <p:attrName>ppt_x</p:attrName>
                                        </p:attrNameLst>
                                      </p:cBhvr>
                                      <p:tavLst>
                                        <p:tav tm="0">
                                          <p:val>
                                            <p:strVal val="0-#ppt_w/2"/>
                                          </p:val>
                                        </p:tav>
                                        <p:tav tm="100000">
                                          <p:val>
                                            <p:strVal val="#ppt_x"/>
                                          </p:val>
                                        </p:tav>
                                      </p:tavLst>
                                    </p:anim>
                                    <p:anim calcmode="lin" valueType="num">
                                      <p:cBhvr additive="base">
                                        <p:cTn id="102" dur="500" fill="hold"/>
                                        <p:tgtEl>
                                          <p:spTgt spid="18506"/>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18507"/>
                                        </p:tgtEl>
                                        <p:attrNameLst>
                                          <p:attrName>style.visibility</p:attrName>
                                        </p:attrNameLst>
                                      </p:cBhvr>
                                      <p:to>
                                        <p:strVal val="visible"/>
                                      </p:to>
                                    </p:set>
                                    <p:anim calcmode="lin" valueType="num">
                                      <p:cBhvr additive="base">
                                        <p:cTn id="107" dur="500" fill="hold"/>
                                        <p:tgtEl>
                                          <p:spTgt spid="18507"/>
                                        </p:tgtEl>
                                        <p:attrNameLst>
                                          <p:attrName>ppt_x</p:attrName>
                                        </p:attrNameLst>
                                      </p:cBhvr>
                                      <p:tavLst>
                                        <p:tav tm="0">
                                          <p:val>
                                            <p:strVal val="0-#ppt_w/2"/>
                                          </p:val>
                                        </p:tav>
                                        <p:tav tm="100000">
                                          <p:val>
                                            <p:strVal val="#ppt_x"/>
                                          </p:val>
                                        </p:tav>
                                      </p:tavLst>
                                    </p:anim>
                                    <p:anim calcmode="lin" valueType="num">
                                      <p:cBhvr additive="base">
                                        <p:cTn id="108" dur="500" fill="hold"/>
                                        <p:tgtEl>
                                          <p:spTgt spid="18507"/>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grpId="0" nodeType="clickEffect">
                                  <p:stCondLst>
                                    <p:cond delay="0"/>
                                  </p:stCondLst>
                                  <p:childTnLst>
                                    <p:set>
                                      <p:cBhvr>
                                        <p:cTn id="112" dur="1" fill="hold">
                                          <p:stCondLst>
                                            <p:cond delay="0"/>
                                          </p:stCondLst>
                                        </p:cTn>
                                        <p:tgtEl>
                                          <p:spTgt spid="18499"/>
                                        </p:tgtEl>
                                        <p:attrNameLst>
                                          <p:attrName>style.visibility</p:attrName>
                                        </p:attrNameLst>
                                      </p:cBhvr>
                                      <p:to>
                                        <p:strVal val="visible"/>
                                      </p:to>
                                    </p:set>
                                    <p:anim calcmode="lin" valueType="num">
                                      <p:cBhvr additive="base">
                                        <p:cTn id="113" dur="500" fill="hold"/>
                                        <p:tgtEl>
                                          <p:spTgt spid="18499"/>
                                        </p:tgtEl>
                                        <p:attrNameLst>
                                          <p:attrName>ppt_x</p:attrName>
                                        </p:attrNameLst>
                                      </p:cBhvr>
                                      <p:tavLst>
                                        <p:tav tm="0">
                                          <p:val>
                                            <p:strVal val="0-#ppt_w/2"/>
                                          </p:val>
                                        </p:tav>
                                        <p:tav tm="100000">
                                          <p:val>
                                            <p:strVal val="#ppt_x"/>
                                          </p:val>
                                        </p:tav>
                                      </p:tavLst>
                                    </p:anim>
                                    <p:anim calcmode="lin" valueType="num">
                                      <p:cBhvr additive="base">
                                        <p:cTn id="114" dur="500" fill="hold"/>
                                        <p:tgtEl>
                                          <p:spTgt spid="18499"/>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18" presetClass="entr" presetSubtype="6" fill="hold" nodeType="clickEffect">
                                  <p:stCondLst>
                                    <p:cond delay="0"/>
                                  </p:stCondLst>
                                  <p:childTnLst>
                                    <p:set>
                                      <p:cBhvr>
                                        <p:cTn id="118" dur="1" fill="hold">
                                          <p:stCondLst>
                                            <p:cond delay="0"/>
                                          </p:stCondLst>
                                        </p:cTn>
                                        <p:tgtEl>
                                          <p:spTgt spid="12"/>
                                        </p:tgtEl>
                                        <p:attrNameLst>
                                          <p:attrName>style.visibility</p:attrName>
                                        </p:attrNameLst>
                                      </p:cBhvr>
                                      <p:to>
                                        <p:strVal val="visible"/>
                                      </p:to>
                                    </p:set>
                                    <p:animEffect transition="in" filter="strips(downRight)">
                                      <p:cBhvr>
                                        <p:cTn id="119" dur="500"/>
                                        <p:tgtEl>
                                          <p:spTgt spid="12"/>
                                        </p:tgtEl>
                                      </p:cBhvr>
                                    </p:animEffect>
                                  </p:childTnLst>
                                </p:cTn>
                              </p:par>
                            </p:childTnLst>
                          </p:cTn>
                        </p:par>
                      </p:childTnLst>
                    </p:cTn>
                  </p:par>
                  <p:par>
                    <p:cTn id="120" fill="hold">
                      <p:stCondLst>
                        <p:cond delay="indefinite"/>
                      </p:stCondLst>
                      <p:childTnLst>
                        <p:par>
                          <p:cTn id="121" fill="hold">
                            <p:stCondLst>
                              <p:cond delay="0"/>
                            </p:stCondLst>
                            <p:childTnLst>
                              <p:par>
                                <p:cTn id="122" presetID="2" presetClass="entr" presetSubtype="8" fill="hold" nodeType="clickEffect">
                                  <p:stCondLst>
                                    <p:cond delay="0"/>
                                  </p:stCondLst>
                                  <p:childTnLst>
                                    <p:set>
                                      <p:cBhvr>
                                        <p:cTn id="123" dur="1" fill="hold">
                                          <p:stCondLst>
                                            <p:cond delay="0"/>
                                          </p:stCondLst>
                                        </p:cTn>
                                        <p:tgtEl>
                                          <p:spTgt spid="9"/>
                                        </p:tgtEl>
                                        <p:attrNameLst>
                                          <p:attrName>style.visibility</p:attrName>
                                        </p:attrNameLst>
                                      </p:cBhvr>
                                      <p:to>
                                        <p:strVal val="visible"/>
                                      </p:to>
                                    </p:set>
                                    <p:anim calcmode="lin" valueType="num">
                                      <p:cBhvr additive="base">
                                        <p:cTn id="124" dur="500" fill="hold"/>
                                        <p:tgtEl>
                                          <p:spTgt spid="9"/>
                                        </p:tgtEl>
                                        <p:attrNameLst>
                                          <p:attrName>ppt_x</p:attrName>
                                        </p:attrNameLst>
                                      </p:cBhvr>
                                      <p:tavLst>
                                        <p:tav tm="0">
                                          <p:val>
                                            <p:strVal val="0-#ppt_w/2"/>
                                          </p:val>
                                        </p:tav>
                                        <p:tav tm="100000">
                                          <p:val>
                                            <p:strVal val="#ppt_x"/>
                                          </p:val>
                                        </p:tav>
                                      </p:tavLst>
                                    </p:anim>
                                    <p:anim calcmode="lin" valueType="num">
                                      <p:cBhvr additive="base">
                                        <p:cTn id="125"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18" presetClass="entr" presetSubtype="3" fill="hold" nodeType="clickEffect">
                                  <p:stCondLst>
                                    <p:cond delay="0"/>
                                  </p:stCondLst>
                                  <p:childTnLst>
                                    <p:set>
                                      <p:cBhvr>
                                        <p:cTn id="129" dur="1" fill="hold">
                                          <p:stCondLst>
                                            <p:cond delay="0"/>
                                          </p:stCondLst>
                                        </p:cTn>
                                        <p:tgtEl>
                                          <p:spTgt spid="2"/>
                                        </p:tgtEl>
                                        <p:attrNameLst>
                                          <p:attrName>style.visibility</p:attrName>
                                        </p:attrNameLst>
                                      </p:cBhvr>
                                      <p:to>
                                        <p:strVal val="visible"/>
                                      </p:to>
                                    </p:set>
                                    <p:animEffect transition="in" filter="strips(upRight)">
                                      <p:cBhvr>
                                        <p:cTn id="130" dur="500"/>
                                        <p:tgtEl>
                                          <p:spTgt spid="2"/>
                                        </p:tgtEl>
                                      </p:cBhvr>
                                    </p:animEffect>
                                  </p:childTnLst>
                                </p:cTn>
                              </p:par>
                            </p:childTnLst>
                          </p:cTn>
                        </p:par>
                      </p:childTnLst>
                    </p:cTn>
                  </p:par>
                  <p:par>
                    <p:cTn id="131" fill="hold">
                      <p:stCondLst>
                        <p:cond delay="indefinite"/>
                      </p:stCondLst>
                      <p:childTnLst>
                        <p:par>
                          <p:cTn id="132" fill="hold">
                            <p:stCondLst>
                              <p:cond delay="0"/>
                            </p:stCondLst>
                            <p:childTnLst>
                              <p:par>
                                <p:cTn id="133" presetID="17" presetClass="entr" presetSubtype="1" fill="hold" grpId="0" nodeType="clickEffect">
                                  <p:stCondLst>
                                    <p:cond delay="0"/>
                                  </p:stCondLst>
                                  <p:childTnLst>
                                    <p:set>
                                      <p:cBhvr>
                                        <p:cTn id="134" dur="1" fill="hold">
                                          <p:stCondLst>
                                            <p:cond delay="0"/>
                                          </p:stCondLst>
                                        </p:cTn>
                                        <p:tgtEl>
                                          <p:spTgt spid="18465"/>
                                        </p:tgtEl>
                                        <p:attrNameLst>
                                          <p:attrName>style.visibility</p:attrName>
                                        </p:attrNameLst>
                                      </p:cBhvr>
                                      <p:to>
                                        <p:strVal val="visible"/>
                                      </p:to>
                                    </p:set>
                                    <p:anim calcmode="lin" valueType="num">
                                      <p:cBhvr>
                                        <p:cTn id="135" dur="500" fill="hold"/>
                                        <p:tgtEl>
                                          <p:spTgt spid="18465"/>
                                        </p:tgtEl>
                                        <p:attrNameLst>
                                          <p:attrName>ppt_x</p:attrName>
                                        </p:attrNameLst>
                                      </p:cBhvr>
                                      <p:tavLst>
                                        <p:tav tm="0">
                                          <p:val>
                                            <p:strVal val="#ppt_x"/>
                                          </p:val>
                                        </p:tav>
                                        <p:tav tm="100000">
                                          <p:val>
                                            <p:strVal val="#ppt_x"/>
                                          </p:val>
                                        </p:tav>
                                      </p:tavLst>
                                    </p:anim>
                                    <p:anim calcmode="lin" valueType="num">
                                      <p:cBhvr>
                                        <p:cTn id="136" dur="500" fill="hold"/>
                                        <p:tgtEl>
                                          <p:spTgt spid="18465"/>
                                        </p:tgtEl>
                                        <p:attrNameLst>
                                          <p:attrName>ppt_y</p:attrName>
                                        </p:attrNameLst>
                                      </p:cBhvr>
                                      <p:tavLst>
                                        <p:tav tm="0">
                                          <p:val>
                                            <p:strVal val="#ppt_y-#ppt_h/2"/>
                                          </p:val>
                                        </p:tav>
                                        <p:tav tm="100000">
                                          <p:val>
                                            <p:strVal val="#ppt_y"/>
                                          </p:val>
                                        </p:tav>
                                      </p:tavLst>
                                    </p:anim>
                                    <p:anim calcmode="lin" valueType="num">
                                      <p:cBhvr>
                                        <p:cTn id="137" dur="500" fill="hold"/>
                                        <p:tgtEl>
                                          <p:spTgt spid="18465"/>
                                        </p:tgtEl>
                                        <p:attrNameLst>
                                          <p:attrName>ppt_w</p:attrName>
                                        </p:attrNameLst>
                                      </p:cBhvr>
                                      <p:tavLst>
                                        <p:tav tm="0">
                                          <p:val>
                                            <p:strVal val="#ppt_w"/>
                                          </p:val>
                                        </p:tav>
                                        <p:tav tm="100000">
                                          <p:val>
                                            <p:strVal val="#ppt_w"/>
                                          </p:val>
                                        </p:tav>
                                      </p:tavLst>
                                    </p:anim>
                                    <p:anim calcmode="lin" valueType="num">
                                      <p:cBhvr>
                                        <p:cTn id="138" dur="500" fill="hold"/>
                                        <p:tgtEl>
                                          <p:spTgt spid="18465"/>
                                        </p:tgtEl>
                                        <p:attrNameLst>
                                          <p:attrName>ppt_h</p:attrName>
                                        </p:attrNameLst>
                                      </p:cBhvr>
                                      <p:tavLst>
                                        <p:tav tm="0">
                                          <p:val>
                                            <p:fltVal val="0"/>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1" fill="hold" grpId="0" nodeType="clickEffect">
                                  <p:stCondLst>
                                    <p:cond delay="0"/>
                                  </p:stCondLst>
                                  <p:childTnLst>
                                    <p:set>
                                      <p:cBhvr>
                                        <p:cTn id="142" dur="1" fill="hold">
                                          <p:stCondLst>
                                            <p:cond delay="0"/>
                                          </p:stCondLst>
                                        </p:cTn>
                                        <p:tgtEl>
                                          <p:spTgt spid="18440"/>
                                        </p:tgtEl>
                                        <p:attrNameLst>
                                          <p:attrName>style.visibility</p:attrName>
                                        </p:attrNameLst>
                                      </p:cBhvr>
                                      <p:to>
                                        <p:strVal val="visible"/>
                                      </p:to>
                                    </p:set>
                                    <p:anim calcmode="lin" valueType="num">
                                      <p:cBhvr>
                                        <p:cTn id="143" dur="500" fill="hold"/>
                                        <p:tgtEl>
                                          <p:spTgt spid="18440"/>
                                        </p:tgtEl>
                                        <p:attrNameLst>
                                          <p:attrName>ppt_x</p:attrName>
                                        </p:attrNameLst>
                                      </p:cBhvr>
                                      <p:tavLst>
                                        <p:tav tm="0">
                                          <p:val>
                                            <p:strVal val="#ppt_x"/>
                                          </p:val>
                                        </p:tav>
                                        <p:tav tm="100000">
                                          <p:val>
                                            <p:strVal val="#ppt_x"/>
                                          </p:val>
                                        </p:tav>
                                      </p:tavLst>
                                    </p:anim>
                                    <p:anim calcmode="lin" valueType="num">
                                      <p:cBhvr>
                                        <p:cTn id="144" dur="500" fill="hold"/>
                                        <p:tgtEl>
                                          <p:spTgt spid="18440"/>
                                        </p:tgtEl>
                                        <p:attrNameLst>
                                          <p:attrName>ppt_y</p:attrName>
                                        </p:attrNameLst>
                                      </p:cBhvr>
                                      <p:tavLst>
                                        <p:tav tm="0">
                                          <p:val>
                                            <p:strVal val="#ppt_y-#ppt_h/2"/>
                                          </p:val>
                                        </p:tav>
                                        <p:tav tm="100000">
                                          <p:val>
                                            <p:strVal val="#ppt_y"/>
                                          </p:val>
                                        </p:tav>
                                      </p:tavLst>
                                    </p:anim>
                                    <p:anim calcmode="lin" valueType="num">
                                      <p:cBhvr>
                                        <p:cTn id="145" dur="500" fill="hold"/>
                                        <p:tgtEl>
                                          <p:spTgt spid="18440"/>
                                        </p:tgtEl>
                                        <p:attrNameLst>
                                          <p:attrName>ppt_w</p:attrName>
                                        </p:attrNameLst>
                                      </p:cBhvr>
                                      <p:tavLst>
                                        <p:tav tm="0">
                                          <p:val>
                                            <p:strVal val="#ppt_w"/>
                                          </p:val>
                                        </p:tav>
                                        <p:tav tm="100000">
                                          <p:val>
                                            <p:strVal val="#ppt_w"/>
                                          </p:val>
                                        </p:tav>
                                      </p:tavLst>
                                    </p:anim>
                                    <p:anim calcmode="lin" valueType="num">
                                      <p:cBhvr>
                                        <p:cTn id="146" dur="500" fill="hold"/>
                                        <p:tgtEl>
                                          <p:spTgt spid="18440"/>
                                        </p:tgtEl>
                                        <p:attrNameLst>
                                          <p:attrName>ppt_h</p:attrName>
                                        </p:attrNameLst>
                                      </p:cBhvr>
                                      <p:tavLst>
                                        <p:tav tm="0">
                                          <p:val>
                                            <p:fltVal val="0"/>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17" presetClass="entr" presetSubtype="1" fill="hold" grpId="0" nodeType="clickEffect">
                                  <p:stCondLst>
                                    <p:cond delay="0"/>
                                  </p:stCondLst>
                                  <p:childTnLst>
                                    <p:set>
                                      <p:cBhvr>
                                        <p:cTn id="150" dur="1" fill="hold">
                                          <p:stCondLst>
                                            <p:cond delay="0"/>
                                          </p:stCondLst>
                                        </p:cTn>
                                        <p:tgtEl>
                                          <p:spTgt spid="18441"/>
                                        </p:tgtEl>
                                        <p:attrNameLst>
                                          <p:attrName>style.visibility</p:attrName>
                                        </p:attrNameLst>
                                      </p:cBhvr>
                                      <p:to>
                                        <p:strVal val="visible"/>
                                      </p:to>
                                    </p:set>
                                    <p:anim calcmode="lin" valueType="num">
                                      <p:cBhvr>
                                        <p:cTn id="151" dur="500" fill="hold"/>
                                        <p:tgtEl>
                                          <p:spTgt spid="18441"/>
                                        </p:tgtEl>
                                        <p:attrNameLst>
                                          <p:attrName>ppt_x</p:attrName>
                                        </p:attrNameLst>
                                      </p:cBhvr>
                                      <p:tavLst>
                                        <p:tav tm="0">
                                          <p:val>
                                            <p:strVal val="#ppt_x"/>
                                          </p:val>
                                        </p:tav>
                                        <p:tav tm="100000">
                                          <p:val>
                                            <p:strVal val="#ppt_x"/>
                                          </p:val>
                                        </p:tav>
                                      </p:tavLst>
                                    </p:anim>
                                    <p:anim calcmode="lin" valueType="num">
                                      <p:cBhvr>
                                        <p:cTn id="152" dur="500" fill="hold"/>
                                        <p:tgtEl>
                                          <p:spTgt spid="18441"/>
                                        </p:tgtEl>
                                        <p:attrNameLst>
                                          <p:attrName>ppt_y</p:attrName>
                                        </p:attrNameLst>
                                      </p:cBhvr>
                                      <p:tavLst>
                                        <p:tav tm="0">
                                          <p:val>
                                            <p:strVal val="#ppt_y-#ppt_h/2"/>
                                          </p:val>
                                        </p:tav>
                                        <p:tav tm="100000">
                                          <p:val>
                                            <p:strVal val="#ppt_y"/>
                                          </p:val>
                                        </p:tav>
                                      </p:tavLst>
                                    </p:anim>
                                    <p:anim calcmode="lin" valueType="num">
                                      <p:cBhvr>
                                        <p:cTn id="153" dur="500" fill="hold"/>
                                        <p:tgtEl>
                                          <p:spTgt spid="18441"/>
                                        </p:tgtEl>
                                        <p:attrNameLst>
                                          <p:attrName>ppt_w</p:attrName>
                                        </p:attrNameLst>
                                      </p:cBhvr>
                                      <p:tavLst>
                                        <p:tav tm="0">
                                          <p:val>
                                            <p:strVal val="#ppt_w"/>
                                          </p:val>
                                        </p:tav>
                                        <p:tav tm="100000">
                                          <p:val>
                                            <p:strVal val="#ppt_w"/>
                                          </p:val>
                                        </p:tav>
                                      </p:tavLst>
                                    </p:anim>
                                    <p:anim calcmode="lin" valueType="num">
                                      <p:cBhvr>
                                        <p:cTn id="154" dur="500" fill="hold"/>
                                        <p:tgtEl>
                                          <p:spTgt spid="18441"/>
                                        </p:tgtEl>
                                        <p:attrNameLst>
                                          <p:attrName>ppt_h</p:attrName>
                                        </p:attrNameLst>
                                      </p:cBhvr>
                                      <p:tavLst>
                                        <p:tav tm="0">
                                          <p:val>
                                            <p:fltVal val="0"/>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2" presetClass="entr" presetSubtype="8" fill="hold" grpId="0" nodeType="clickEffect">
                                  <p:stCondLst>
                                    <p:cond delay="0"/>
                                  </p:stCondLst>
                                  <p:childTnLst>
                                    <p:set>
                                      <p:cBhvr>
                                        <p:cTn id="158" dur="1" fill="hold">
                                          <p:stCondLst>
                                            <p:cond delay="0"/>
                                          </p:stCondLst>
                                        </p:cTn>
                                        <p:tgtEl>
                                          <p:spTgt spid="18442"/>
                                        </p:tgtEl>
                                        <p:attrNameLst>
                                          <p:attrName>style.visibility</p:attrName>
                                        </p:attrNameLst>
                                      </p:cBhvr>
                                      <p:to>
                                        <p:strVal val="visible"/>
                                      </p:to>
                                    </p:set>
                                    <p:anim calcmode="lin" valueType="num">
                                      <p:cBhvr additive="base">
                                        <p:cTn id="159" dur="500" fill="hold"/>
                                        <p:tgtEl>
                                          <p:spTgt spid="18442"/>
                                        </p:tgtEl>
                                        <p:attrNameLst>
                                          <p:attrName>ppt_x</p:attrName>
                                        </p:attrNameLst>
                                      </p:cBhvr>
                                      <p:tavLst>
                                        <p:tav tm="0">
                                          <p:val>
                                            <p:strVal val="0-#ppt_w/2"/>
                                          </p:val>
                                        </p:tav>
                                        <p:tav tm="100000">
                                          <p:val>
                                            <p:strVal val="#ppt_x"/>
                                          </p:val>
                                        </p:tav>
                                      </p:tavLst>
                                    </p:anim>
                                    <p:anim calcmode="lin" valueType="num">
                                      <p:cBhvr additive="base">
                                        <p:cTn id="160" dur="500" fill="hold"/>
                                        <p:tgtEl>
                                          <p:spTgt spid="18442"/>
                                        </p:tgtEl>
                                        <p:attrNameLst>
                                          <p:attrName>ppt_y</p:attrName>
                                        </p:attrNameLst>
                                      </p:cBhvr>
                                      <p:tavLst>
                                        <p:tav tm="0">
                                          <p:val>
                                            <p:strVal val="#ppt_y"/>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8" fill="hold" grpId="0" nodeType="clickEffect">
                                  <p:stCondLst>
                                    <p:cond delay="0"/>
                                  </p:stCondLst>
                                  <p:childTnLst>
                                    <p:set>
                                      <p:cBhvr>
                                        <p:cTn id="164" dur="1" fill="hold">
                                          <p:stCondLst>
                                            <p:cond delay="0"/>
                                          </p:stCondLst>
                                        </p:cTn>
                                        <p:tgtEl>
                                          <p:spTgt spid="18443"/>
                                        </p:tgtEl>
                                        <p:attrNameLst>
                                          <p:attrName>style.visibility</p:attrName>
                                        </p:attrNameLst>
                                      </p:cBhvr>
                                      <p:to>
                                        <p:strVal val="visible"/>
                                      </p:to>
                                    </p:set>
                                    <p:anim calcmode="lin" valueType="num">
                                      <p:cBhvr additive="base">
                                        <p:cTn id="165" dur="500" fill="hold"/>
                                        <p:tgtEl>
                                          <p:spTgt spid="18443"/>
                                        </p:tgtEl>
                                        <p:attrNameLst>
                                          <p:attrName>ppt_x</p:attrName>
                                        </p:attrNameLst>
                                      </p:cBhvr>
                                      <p:tavLst>
                                        <p:tav tm="0">
                                          <p:val>
                                            <p:strVal val="0-#ppt_w/2"/>
                                          </p:val>
                                        </p:tav>
                                        <p:tav tm="100000">
                                          <p:val>
                                            <p:strVal val="#ppt_x"/>
                                          </p:val>
                                        </p:tav>
                                      </p:tavLst>
                                    </p:anim>
                                    <p:anim calcmode="lin" valueType="num">
                                      <p:cBhvr additive="base">
                                        <p:cTn id="166" dur="500" fill="hold"/>
                                        <p:tgtEl>
                                          <p:spTgt spid="18443"/>
                                        </p:tgtEl>
                                        <p:attrNameLst>
                                          <p:attrName>ppt_y</p:attrName>
                                        </p:attrNameLst>
                                      </p:cBhvr>
                                      <p:tavLst>
                                        <p:tav tm="0">
                                          <p:val>
                                            <p:strVal val="#ppt_y"/>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8" fill="hold" grpId="0" nodeType="clickEffect">
                                  <p:stCondLst>
                                    <p:cond delay="0"/>
                                  </p:stCondLst>
                                  <p:childTnLst>
                                    <p:set>
                                      <p:cBhvr>
                                        <p:cTn id="170" dur="1" fill="hold">
                                          <p:stCondLst>
                                            <p:cond delay="0"/>
                                          </p:stCondLst>
                                        </p:cTn>
                                        <p:tgtEl>
                                          <p:spTgt spid="18444"/>
                                        </p:tgtEl>
                                        <p:attrNameLst>
                                          <p:attrName>style.visibility</p:attrName>
                                        </p:attrNameLst>
                                      </p:cBhvr>
                                      <p:to>
                                        <p:strVal val="visible"/>
                                      </p:to>
                                    </p:set>
                                    <p:anim calcmode="lin" valueType="num">
                                      <p:cBhvr additive="base">
                                        <p:cTn id="171" dur="500" fill="hold"/>
                                        <p:tgtEl>
                                          <p:spTgt spid="18444"/>
                                        </p:tgtEl>
                                        <p:attrNameLst>
                                          <p:attrName>ppt_x</p:attrName>
                                        </p:attrNameLst>
                                      </p:cBhvr>
                                      <p:tavLst>
                                        <p:tav tm="0">
                                          <p:val>
                                            <p:strVal val="0-#ppt_w/2"/>
                                          </p:val>
                                        </p:tav>
                                        <p:tav tm="100000">
                                          <p:val>
                                            <p:strVal val="#ppt_x"/>
                                          </p:val>
                                        </p:tav>
                                      </p:tavLst>
                                    </p:anim>
                                    <p:anim calcmode="lin" valueType="num">
                                      <p:cBhvr additive="base">
                                        <p:cTn id="172" dur="500" fill="hold"/>
                                        <p:tgtEl>
                                          <p:spTgt spid="18444"/>
                                        </p:tgtEl>
                                        <p:attrNameLst>
                                          <p:attrName>ppt_y</p:attrName>
                                        </p:attrNameLst>
                                      </p:cBhvr>
                                      <p:tavLst>
                                        <p:tav tm="0">
                                          <p:val>
                                            <p:strVal val="#ppt_y"/>
                                          </p:val>
                                        </p:tav>
                                        <p:tav tm="100000">
                                          <p:val>
                                            <p:strVal val="#ppt_y"/>
                                          </p:val>
                                        </p:tav>
                                      </p:tavLst>
                                    </p:anim>
                                  </p:childTnLst>
                                </p:cTn>
                              </p:par>
                            </p:childTnLst>
                          </p:cTn>
                        </p:par>
                      </p:childTnLst>
                    </p:cTn>
                  </p:par>
                  <p:par>
                    <p:cTn id="173" fill="hold">
                      <p:stCondLst>
                        <p:cond delay="indefinite"/>
                      </p:stCondLst>
                      <p:childTnLst>
                        <p:par>
                          <p:cTn id="174" fill="hold">
                            <p:stCondLst>
                              <p:cond delay="0"/>
                            </p:stCondLst>
                            <p:childTnLst>
                              <p:par>
                                <p:cTn id="175" presetID="2" presetClass="entr" presetSubtype="8" fill="hold" grpId="0" nodeType="clickEffect">
                                  <p:stCondLst>
                                    <p:cond delay="0"/>
                                  </p:stCondLst>
                                  <p:childTnLst>
                                    <p:set>
                                      <p:cBhvr>
                                        <p:cTn id="176" dur="1" fill="hold">
                                          <p:stCondLst>
                                            <p:cond delay="0"/>
                                          </p:stCondLst>
                                        </p:cTn>
                                        <p:tgtEl>
                                          <p:spTgt spid="18445"/>
                                        </p:tgtEl>
                                        <p:attrNameLst>
                                          <p:attrName>style.visibility</p:attrName>
                                        </p:attrNameLst>
                                      </p:cBhvr>
                                      <p:to>
                                        <p:strVal val="visible"/>
                                      </p:to>
                                    </p:set>
                                    <p:anim calcmode="lin" valueType="num">
                                      <p:cBhvr additive="base">
                                        <p:cTn id="177" dur="500" fill="hold"/>
                                        <p:tgtEl>
                                          <p:spTgt spid="18445"/>
                                        </p:tgtEl>
                                        <p:attrNameLst>
                                          <p:attrName>ppt_x</p:attrName>
                                        </p:attrNameLst>
                                      </p:cBhvr>
                                      <p:tavLst>
                                        <p:tav tm="0">
                                          <p:val>
                                            <p:strVal val="0-#ppt_w/2"/>
                                          </p:val>
                                        </p:tav>
                                        <p:tav tm="100000">
                                          <p:val>
                                            <p:strVal val="#ppt_x"/>
                                          </p:val>
                                        </p:tav>
                                      </p:tavLst>
                                    </p:anim>
                                    <p:anim calcmode="lin" valueType="num">
                                      <p:cBhvr additive="base">
                                        <p:cTn id="178" dur="500" fill="hold"/>
                                        <p:tgtEl>
                                          <p:spTgt spid="18445"/>
                                        </p:tgtEl>
                                        <p:attrNameLst>
                                          <p:attrName>ppt_y</p:attrName>
                                        </p:attrNameLst>
                                      </p:cBhvr>
                                      <p:tavLst>
                                        <p:tav tm="0">
                                          <p:val>
                                            <p:strVal val="#ppt_y"/>
                                          </p:val>
                                        </p:tav>
                                        <p:tav tm="100000">
                                          <p:val>
                                            <p:strVal val="#ppt_y"/>
                                          </p:val>
                                        </p:tav>
                                      </p:tavLst>
                                    </p:anim>
                                  </p:childTnLst>
                                </p:cTn>
                              </p:par>
                            </p:childTnLst>
                          </p:cTn>
                        </p:par>
                      </p:childTnLst>
                    </p:cTn>
                  </p:par>
                  <p:par>
                    <p:cTn id="179" fill="hold">
                      <p:stCondLst>
                        <p:cond delay="indefinite"/>
                      </p:stCondLst>
                      <p:childTnLst>
                        <p:par>
                          <p:cTn id="180" fill="hold">
                            <p:stCondLst>
                              <p:cond delay="0"/>
                            </p:stCondLst>
                            <p:childTnLst>
                              <p:par>
                                <p:cTn id="181" presetID="2" presetClass="entr" presetSubtype="8" fill="hold" grpId="0" nodeType="clickEffect">
                                  <p:stCondLst>
                                    <p:cond delay="0"/>
                                  </p:stCondLst>
                                  <p:childTnLst>
                                    <p:set>
                                      <p:cBhvr>
                                        <p:cTn id="182" dur="1" fill="hold">
                                          <p:stCondLst>
                                            <p:cond delay="0"/>
                                          </p:stCondLst>
                                        </p:cTn>
                                        <p:tgtEl>
                                          <p:spTgt spid="18446"/>
                                        </p:tgtEl>
                                        <p:attrNameLst>
                                          <p:attrName>style.visibility</p:attrName>
                                        </p:attrNameLst>
                                      </p:cBhvr>
                                      <p:to>
                                        <p:strVal val="visible"/>
                                      </p:to>
                                    </p:set>
                                    <p:anim calcmode="lin" valueType="num">
                                      <p:cBhvr additive="base">
                                        <p:cTn id="183" dur="500" fill="hold"/>
                                        <p:tgtEl>
                                          <p:spTgt spid="18446"/>
                                        </p:tgtEl>
                                        <p:attrNameLst>
                                          <p:attrName>ppt_x</p:attrName>
                                        </p:attrNameLst>
                                      </p:cBhvr>
                                      <p:tavLst>
                                        <p:tav tm="0">
                                          <p:val>
                                            <p:strVal val="0-#ppt_w/2"/>
                                          </p:val>
                                        </p:tav>
                                        <p:tav tm="100000">
                                          <p:val>
                                            <p:strVal val="#ppt_x"/>
                                          </p:val>
                                        </p:tav>
                                      </p:tavLst>
                                    </p:anim>
                                    <p:anim calcmode="lin" valueType="num">
                                      <p:cBhvr additive="base">
                                        <p:cTn id="184" dur="500" fill="hold"/>
                                        <p:tgtEl>
                                          <p:spTgt spid="18446"/>
                                        </p:tgtEl>
                                        <p:attrNameLst>
                                          <p:attrName>ppt_y</p:attrName>
                                        </p:attrNameLst>
                                      </p:cBhvr>
                                      <p:tavLst>
                                        <p:tav tm="0">
                                          <p:val>
                                            <p:strVal val="#ppt_y"/>
                                          </p:val>
                                        </p:tav>
                                        <p:tav tm="100000">
                                          <p:val>
                                            <p:strVal val="#ppt_y"/>
                                          </p:val>
                                        </p:tav>
                                      </p:tavLst>
                                    </p:anim>
                                  </p:childTnLst>
                                </p:cTn>
                              </p:par>
                            </p:childTnLst>
                          </p:cTn>
                        </p:par>
                      </p:childTnLst>
                    </p:cTn>
                  </p:par>
                  <p:par>
                    <p:cTn id="185" fill="hold">
                      <p:stCondLst>
                        <p:cond delay="indefinite"/>
                      </p:stCondLst>
                      <p:childTnLst>
                        <p:par>
                          <p:cTn id="186" fill="hold">
                            <p:stCondLst>
                              <p:cond delay="0"/>
                            </p:stCondLst>
                            <p:childTnLst>
                              <p:par>
                                <p:cTn id="187" presetID="2" presetClass="entr" presetSubtype="8" fill="hold" grpId="0" nodeType="clickEffect">
                                  <p:stCondLst>
                                    <p:cond delay="0"/>
                                  </p:stCondLst>
                                  <p:childTnLst>
                                    <p:set>
                                      <p:cBhvr>
                                        <p:cTn id="188" dur="1" fill="hold">
                                          <p:stCondLst>
                                            <p:cond delay="0"/>
                                          </p:stCondLst>
                                        </p:cTn>
                                        <p:tgtEl>
                                          <p:spTgt spid="18447"/>
                                        </p:tgtEl>
                                        <p:attrNameLst>
                                          <p:attrName>style.visibility</p:attrName>
                                        </p:attrNameLst>
                                      </p:cBhvr>
                                      <p:to>
                                        <p:strVal val="visible"/>
                                      </p:to>
                                    </p:set>
                                    <p:anim calcmode="lin" valueType="num">
                                      <p:cBhvr additive="base">
                                        <p:cTn id="189" dur="500" fill="hold"/>
                                        <p:tgtEl>
                                          <p:spTgt spid="18447"/>
                                        </p:tgtEl>
                                        <p:attrNameLst>
                                          <p:attrName>ppt_x</p:attrName>
                                        </p:attrNameLst>
                                      </p:cBhvr>
                                      <p:tavLst>
                                        <p:tav tm="0">
                                          <p:val>
                                            <p:strVal val="0-#ppt_w/2"/>
                                          </p:val>
                                        </p:tav>
                                        <p:tav tm="100000">
                                          <p:val>
                                            <p:strVal val="#ppt_x"/>
                                          </p:val>
                                        </p:tav>
                                      </p:tavLst>
                                    </p:anim>
                                    <p:anim calcmode="lin" valueType="num">
                                      <p:cBhvr additive="base">
                                        <p:cTn id="190" dur="500" fill="hold"/>
                                        <p:tgtEl>
                                          <p:spTgt spid="18447"/>
                                        </p:tgtEl>
                                        <p:attrNameLst>
                                          <p:attrName>ppt_y</p:attrName>
                                        </p:attrNameLst>
                                      </p:cBhvr>
                                      <p:tavLst>
                                        <p:tav tm="0">
                                          <p:val>
                                            <p:strVal val="#ppt_y"/>
                                          </p:val>
                                        </p:tav>
                                        <p:tav tm="100000">
                                          <p:val>
                                            <p:strVal val="#ppt_y"/>
                                          </p:val>
                                        </p:tav>
                                      </p:tavLst>
                                    </p:anim>
                                  </p:childTnLst>
                                </p:cTn>
                              </p:par>
                            </p:childTnLst>
                          </p:cTn>
                        </p:par>
                      </p:childTnLst>
                    </p:cTn>
                  </p:par>
                  <p:par>
                    <p:cTn id="191" fill="hold">
                      <p:stCondLst>
                        <p:cond delay="indefinite"/>
                      </p:stCondLst>
                      <p:childTnLst>
                        <p:par>
                          <p:cTn id="192" fill="hold">
                            <p:stCondLst>
                              <p:cond delay="0"/>
                            </p:stCondLst>
                            <p:childTnLst>
                              <p:par>
                                <p:cTn id="193" presetID="2" presetClass="entr" presetSubtype="8" fill="hold" nodeType="clickEffect">
                                  <p:stCondLst>
                                    <p:cond delay="0"/>
                                  </p:stCondLst>
                                  <p:childTnLst>
                                    <p:set>
                                      <p:cBhvr>
                                        <p:cTn id="194" dur="1" fill="hold">
                                          <p:stCondLst>
                                            <p:cond delay="0"/>
                                          </p:stCondLst>
                                        </p:cTn>
                                        <p:tgtEl>
                                          <p:spTgt spid="6"/>
                                        </p:tgtEl>
                                        <p:attrNameLst>
                                          <p:attrName>style.visibility</p:attrName>
                                        </p:attrNameLst>
                                      </p:cBhvr>
                                      <p:to>
                                        <p:strVal val="visible"/>
                                      </p:to>
                                    </p:set>
                                    <p:anim calcmode="lin" valueType="num">
                                      <p:cBhvr additive="base">
                                        <p:cTn id="195" dur="500" fill="hold"/>
                                        <p:tgtEl>
                                          <p:spTgt spid="6"/>
                                        </p:tgtEl>
                                        <p:attrNameLst>
                                          <p:attrName>ppt_x</p:attrName>
                                        </p:attrNameLst>
                                      </p:cBhvr>
                                      <p:tavLst>
                                        <p:tav tm="0">
                                          <p:val>
                                            <p:strVal val="0-#ppt_w/2"/>
                                          </p:val>
                                        </p:tav>
                                        <p:tav tm="100000">
                                          <p:val>
                                            <p:strVal val="#ppt_x"/>
                                          </p:val>
                                        </p:tav>
                                      </p:tavLst>
                                    </p:anim>
                                    <p:anim calcmode="lin" valueType="num">
                                      <p:cBhvr additive="base">
                                        <p:cTn id="19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7" fill="hold">
                      <p:stCondLst>
                        <p:cond delay="indefinite"/>
                      </p:stCondLst>
                      <p:childTnLst>
                        <p:par>
                          <p:cTn id="198" fill="hold">
                            <p:stCondLst>
                              <p:cond delay="0"/>
                            </p:stCondLst>
                            <p:childTnLst>
                              <p:par>
                                <p:cTn id="199" presetID="18" presetClass="entr" presetSubtype="6" fill="hold" grpId="0" nodeType="clickEffect">
                                  <p:stCondLst>
                                    <p:cond delay="0"/>
                                  </p:stCondLst>
                                  <p:childTnLst>
                                    <p:set>
                                      <p:cBhvr>
                                        <p:cTn id="200" dur="1" fill="hold">
                                          <p:stCondLst>
                                            <p:cond delay="0"/>
                                          </p:stCondLst>
                                        </p:cTn>
                                        <p:tgtEl>
                                          <p:spTgt spid="18448"/>
                                        </p:tgtEl>
                                        <p:attrNameLst>
                                          <p:attrName>style.visibility</p:attrName>
                                        </p:attrNameLst>
                                      </p:cBhvr>
                                      <p:to>
                                        <p:strVal val="visible"/>
                                      </p:to>
                                    </p:set>
                                    <p:animEffect transition="in" filter="strips(downRight)">
                                      <p:cBhvr>
                                        <p:cTn id="201" dur="500"/>
                                        <p:tgtEl>
                                          <p:spTgt spid="18448"/>
                                        </p:tgtEl>
                                      </p:cBhvr>
                                    </p:animEffect>
                                  </p:childTnLst>
                                </p:cTn>
                              </p:par>
                            </p:childTnLst>
                          </p:cTn>
                        </p:par>
                      </p:childTnLst>
                    </p:cTn>
                  </p:par>
                  <p:par>
                    <p:cTn id="202" fill="hold">
                      <p:stCondLst>
                        <p:cond delay="indefinite"/>
                      </p:stCondLst>
                      <p:childTnLst>
                        <p:par>
                          <p:cTn id="203" fill="hold">
                            <p:stCondLst>
                              <p:cond delay="0"/>
                            </p:stCondLst>
                            <p:childTnLst>
                              <p:par>
                                <p:cTn id="204" presetID="23" presetClass="entr" presetSubtype="16" fill="hold" nodeType="clickEffect">
                                  <p:stCondLst>
                                    <p:cond delay="0"/>
                                  </p:stCondLst>
                                  <p:childTnLst>
                                    <p:set>
                                      <p:cBhvr>
                                        <p:cTn id="205" dur="1" fill="hold">
                                          <p:stCondLst>
                                            <p:cond delay="0"/>
                                          </p:stCondLst>
                                        </p:cTn>
                                        <p:tgtEl>
                                          <p:spTgt spid="11"/>
                                        </p:tgtEl>
                                        <p:attrNameLst>
                                          <p:attrName>style.visibility</p:attrName>
                                        </p:attrNameLst>
                                      </p:cBhvr>
                                      <p:to>
                                        <p:strVal val="visible"/>
                                      </p:to>
                                    </p:set>
                                    <p:anim calcmode="lin" valueType="num">
                                      <p:cBhvr>
                                        <p:cTn id="206" dur="500" fill="hold"/>
                                        <p:tgtEl>
                                          <p:spTgt spid="11"/>
                                        </p:tgtEl>
                                        <p:attrNameLst>
                                          <p:attrName>ppt_w</p:attrName>
                                        </p:attrNameLst>
                                      </p:cBhvr>
                                      <p:tavLst>
                                        <p:tav tm="0">
                                          <p:val>
                                            <p:fltVal val="0"/>
                                          </p:val>
                                        </p:tav>
                                        <p:tav tm="100000">
                                          <p:val>
                                            <p:strVal val="#ppt_w"/>
                                          </p:val>
                                        </p:tav>
                                      </p:tavLst>
                                    </p:anim>
                                    <p:anim calcmode="lin" valueType="num">
                                      <p:cBhvr>
                                        <p:cTn id="207"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208" fill="hold">
                      <p:stCondLst>
                        <p:cond delay="indefinite"/>
                      </p:stCondLst>
                      <p:childTnLst>
                        <p:par>
                          <p:cTn id="209" fill="hold">
                            <p:stCondLst>
                              <p:cond delay="0"/>
                            </p:stCondLst>
                            <p:childTnLst>
                              <p:par>
                                <p:cTn id="210" presetID="23" presetClass="entr" presetSubtype="16" fill="hold" nodeType="clickEffect">
                                  <p:stCondLst>
                                    <p:cond delay="0"/>
                                  </p:stCondLst>
                                  <p:childTnLst>
                                    <p:set>
                                      <p:cBhvr>
                                        <p:cTn id="211" dur="1" fill="hold">
                                          <p:stCondLst>
                                            <p:cond delay="0"/>
                                          </p:stCondLst>
                                        </p:cTn>
                                        <p:tgtEl>
                                          <p:spTgt spid="4"/>
                                        </p:tgtEl>
                                        <p:attrNameLst>
                                          <p:attrName>style.visibility</p:attrName>
                                        </p:attrNameLst>
                                      </p:cBhvr>
                                      <p:to>
                                        <p:strVal val="visible"/>
                                      </p:to>
                                    </p:set>
                                    <p:anim calcmode="lin" valueType="num">
                                      <p:cBhvr>
                                        <p:cTn id="212" dur="500" fill="hold"/>
                                        <p:tgtEl>
                                          <p:spTgt spid="4"/>
                                        </p:tgtEl>
                                        <p:attrNameLst>
                                          <p:attrName>ppt_w</p:attrName>
                                        </p:attrNameLst>
                                      </p:cBhvr>
                                      <p:tavLst>
                                        <p:tav tm="0">
                                          <p:val>
                                            <p:fltVal val="0"/>
                                          </p:val>
                                        </p:tav>
                                        <p:tav tm="100000">
                                          <p:val>
                                            <p:strVal val="#ppt_w"/>
                                          </p:val>
                                        </p:tav>
                                      </p:tavLst>
                                    </p:anim>
                                    <p:anim calcmode="lin" valueType="num">
                                      <p:cBhvr>
                                        <p:cTn id="213"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14" fill="hold">
                      <p:stCondLst>
                        <p:cond delay="indefinite"/>
                      </p:stCondLst>
                      <p:childTnLst>
                        <p:par>
                          <p:cTn id="215" fill="hold">
                            <p:stCondLst>
                              <p:cond delay="0"/>
                            </p:stCondLst>
                            <p:childTnLst>
                              <p:par>
                                <p:cTn id="216" presetID="17" presetClass="entr" presetSubtype="4" fill="hold" grpId="0" nodeType="clickEffect">
                                  <p:stCondLst>
                                    <p:cond delay="0"/>
                                  </p:stCondLst>
                                  <p:childTnLst>
                                    <p:set>
                                      <p:cBhvr>
                                        <p:cTn id="217" dur="1" fill="hold">
                                          <p:stCondLst>
                                            <p:cond delay="0"/>
                                          </p:stCondLst>
                                        </p:cTn>
                                        <p:tgtEl>
                                          <p:spTgt spid="18449"/>
                                        </p:tgtEl>
                                        <p:attrNameLst>
                                          <p:attrName>style.visibility</p:attrName>
                                        </p:attrNameLst>
                                      </p:cBhvr>
                                      <p:to>
                                        <p:strVal val="visible"/>
                                      </p:to>
                                    </p:set>
                                    <p:anim calcmode="lin" valueType="num">
                                      <p:cBhvr>
                                        <p:cTn id="218" dur="500" fill="hold"/>
                                        <p:tgtEl>
                                          <p:spTgt spid="18449"/>
                                        </p:tgtEl>
                                        <p:attrNameLst>
                                          <p:attrName>ppt_x</p:attrName>
                                        </p:attrNameLst>
                                      </p:cBhvr>
                                      <p:tavLst>
                                        <p:tav tm="0">
                                          <p:val>
                                            <p:strVal val="#ppt_x"/>
                                          </p:val>
                                        </p:tav>
                                        <p:tav tm="100000">
                                          <p:val>
                                            <p:strVal val="#ppt_x"/>
                                          </p:val>
                                        </p:tav>
                                      </p:tavLst>
                                    </p:anim>
                                    <p:anim calcmode="lin" valueType="num">
                                      <p:cBhvr>
                                        <p:cTn id="219" dur="500" fill="hold"/>
                                        <p:tgtEl>
                                          <p:spTgt spid="18449"/>
                                        </p:tgtEl>
                                        <p:attrNameLst>
                                          <p:attrName>ppt_y</p:attrName>
                                        </p:attrNameLst>
                                      </p:cBhvr>
                                      <p:tavLst>
                                        <p:tav tm="0">
                                          <p:val>
                                            <p:strVal val="#ppt_y+#ppt_h/2"/>
                                          </p:val>
                                        </p:tav>
                                        <p:tav tm="100000">
                                          <p:val>
                                            <p:strVal val="#ppt_y"/>
                                          </p:val>
                                        </p:tav>
                                      </p:tavLst>
                                    </p:anim>
                                    <p:anim calcmode="lin" valueType="num">
                                      <p:cBhvr>
                                        <p:cTn id="220" dur="500" fill="hold"/>
                                        <p:tgtEl>
                                          <p:spTgt spid="18449"/>
                                        </p:tgtEl>
                                        <p:attrNameLst>
                                          <p:attrName>ppt_w</p:attrName>
                                        </p:attrNameLst>
                                      </p:cBhvr>
                                      <p:tavLst>
                                        <p:tav tm="0">
                                          <p:val>
                                            <p:strVal val="#ppt_w"/>
                                          </p:val>
                                        </p:tav>
                                        <p:tav tm="100000">
                                          <p:val>
                                            <p:strVal val="#ppt_w"/>
                                          </p:val>
                                        </p:tav>
                                      </p:tavLst>
                                    </p:anim>
                                    <p:anim calcmode="lin" valueType="num">
                                      <p:cBhvr>
                                        <p:cTn id="221" dur="500" fill="hold"/>
                                        <p:tgtEl>
                                          <p:spTgt spid="18449"/>
                                        </p:tgtEl>
                                        <p:attrNameLst>
                                          <p:attrName>ppt_h</p:attrName>
                                        </p:attrNameLst>
                                      </p:cBhvr>
                                      <p:tavLst>
                                        <p:tav tm="0">
                                          <p:val>
                                            <p:fltVal val="0"/>
                                          </p:val>
                                        </p:tav>
                                        <p:tav tm="100000">
                                          <p:val>
                                            <p:strVal val="#ppt_h"/>
                                          </p:val>
                                        </p:tav>
                                      </p:tavLst>
                                    </p:anim>
                                  </p:childTnLst>
                                </p:cTn>
                              </p:par>
                            </p:childTnLst>
                          </p:cTn>
                        </p:par>
                      </p:childTnLst>
                    </p:cTn>
                  </p:par>
                  <p:par>
                    <p:cTn id="222" fill="hold">
                      <p:stCondLst>
                        <p:cond delay="indefinite"/>
                      </p:stCondLst>
                      <p:childTnLst>
                        <p:par>
                          <p:cTn id="223" fill="hold">
                            <p:stCondLst>
                              <p:cond delay="0"/>
                            </p:stCondLst>
                            <p:childTnLst>
                              <p:par>
                                <p:cTn id="224" presetID="17" presetClass="entr" presetSubtype="4" fill="hold" grpId="0" nodeType="clickEffect">
                                  <p:stCondLst>
                                    <p:cond delay="0"/>
                                  </p:stCondLst>
                                  <p:childTnLst>
                                    <p:set>
                                      <p:cBhvr>
                                        <p:cTn id="225" dur="1" fill="hold">
                                          <p:stCondLst>
                                            <p:cond delay="0"/>
                                          </p:stCondLst>
                                        </p:cTn>
                                        <p:tgtEl>
                                          <p:spTgt spid="18450"/>
                                        </p:tgtEl>
                                        <p:attrNameLst>
                                          <p:attrName>style.visibility</p:attrName>
                                        </p:attrNameLst>
                                      </p:cBhvr>
                                      <p:to>
                                        <p:strVal val="visible"/>
                                      </p:to>
                                    </p:set>
                                    <p:anim calcmode="lin" valueType="num">
                                      <p:cBhvr>
                                        <p:cTn id="226" dur="500" fill="hold"/>
                                        <p:tgtEl>
                                          <p:spTgt spid="18450"/>
                                        </p:tgtEl>
                                        <p:attrNameLst>
                                          <p:attrName>ppt_x</p:attrName>
                                        </p:attrNameLst>
                                      </p:cBhvr>
                                      <p:tavLst>
                                        <p:tav tm="0">
                                          <p:val>
                                            <p:strVal val="#ppt_x"/>
                                          </p:val>
                                        </p:tav>
                                        <p:tav tm="100000">
                                          <p:val>
                                            <p:strVal val="#ppt_x"/>
                                          </p:val>
                                        </p:tav>
                                      </p:tavLst>
                                    </p:anim>
                                    <p:anim calcmode="lin" valueType="num">
                                      <p:cBhvr>
                                        <p:cTn id="227" dur="500" fill="hold"/>
                                        <p:tgtEl>
                                          <p:spTgt spid="18450"/>
                                        </p:tgtEl>
                                        <p:attrNameLst>
                                          <p:attrName>ppt_y</p:attrName>
                                        </p:attrNameLst>
                                      </p:cBhvr>
                                      <p:tavLst>
                                        <p:tav tm="0">
                                          <p:val>
                                            <p:strVal val="#ppt_y+#ppt_h/2"/>
                                          </p:val>
                                        </p:tav>
                                        <p:tav tm="100000">
                                          <p:val>
                                            <p:strVal val="#ppt_y"/>
                                          </p:val>
                                        </p:tav>
                                      </p:tavLst>
                                    </p:anim>
                                    <p:anim calcmode="lin" valueType="num">
                                      <p:cBhvr>
                                        <p:cTn id="228" dur="500" fill="hold"/>
                                        <p:tgtEl>
                                          <p:spTgt spid="18450"/>
                                        </p:tgtEl>
                                        <p:attrNameLst>
                                          <p:attrName>ppt_w</p:attrName>
                                        </p:attrNameLst>
                                      </p:cBhvr>
                                      <p:tavLst>
                                        <p:tav tm="0">
                                          <p:val>
                                            <p:strVal val="#ppt_w"/>
                                          </p:val>
                                        </p:tav>
                                        <p:tav tm="100000">
                                          <p:val>
                                            <p:strVal val="#ppt_w"/>
                                          </p:val>
                                        </p:tav>
                                      </p:tavLst>
                                    </p:anim>
                                    <p:anim calcmode="lin" valueType="num">
                                      <p:cBhvr>
                                        <p:cTn id="229" dur="500" fill="hold"/>
                                        <p:tgtEl>
                                          <p:spTgt spid="18450"/>
                                        </p:tgtEl>
                                        <p:attrNameLst>
                                          <p:attrName>ppt_h</p:attrName>
                                        </p:attrNameLst>
                                      </p:cBhvr>
                                      <p:tavLst>
                                        <p:tav tm="0">
                                          <p:val>
                                            <p:fltVal val="0"/>
                                          </p:val>
                                        </p:tav>
                                        <p:tav tm="100000">
                                          <p:val>
                                            <p:strVal val="#ppt_h"/>
                                          </p:val>
                                        </p:tav>
                                      </p:tavLst>
                                    </p:anim>
                                  </p:childTnLst>
                                </p:cTn>
                              </p:par>
                            </p:childTnLst>
                          </p:cTn>
                        </p:par>
                      </p:childTnLst>
                    </p:cTn>
                  </p:par>
                  <p:par>
                    <p:cTn id="230" fill="hold">
                      <p:stCondLst>
                        <p:cond delay="indefinite"/>
                      </p:stCondLst>
                      <p:childTnLst>
                        <p:par>
                          <p:cTn id="231" fill="hold">
                            <p:stCondLst>
                              <p:cond delay="0"/>
                            </p:stCondLst>
                            <p:childTnLst>
                              <p:par>
                                <p:cTn id="232" presetID="17" presetClass="entr" presetSubtype="4" fill="hold" grpId="0" nodeType="clickEffect">
                                  <p:stCondLst>
                                    <p:cond delay="0"/>
                                  </p:stCondLst>
                                  <p:childTnLst>
                                    <p:set>
                                      <p:cBhvr>
                                        <p:cTn id="233" dur="1" fill="hold">
                                          <p:stCondLst>
                                            <p:cond delay="0"/>
                                          </p:stCondLst>
                                        </p:cTn>
                                        <p:tgtEl>
                                          <p:spTgt spid="18451"/>
                                        </p:tgtEl>
                                        <p:attrNameLst>
                                          <p:attrName>style.visibility</p:attrName>
                                        </p:attrNameLst>
                                      </p:cBhvr>
                                      <p:to>
                                        <p:strVal val="visible"/>
                                      </p:to>
                                    </p:set>
                                    <p:anim calcmode="lin" valueType="num">
                                      <p:cBhvr>
                                        <p:cTn id="234" dur="500" fill="hold"/>
                                        <p:tgtEl>
                                          <p:spTgt spid="18451"/>
                                        </p:tgtEl>
                                        <p:attrNameLst>
                                          <p:attrName>ppt_x</p:attrName>
                                        </p:attrNameLst>
                                      </p:cBhvr>
                                      <p:tavLst>
                                        <p:tav tm="0">
                                          <p:val>
                                            <p:strVal val="#ppt_x"/>
                                          </p:val>
                                        </p:tav>
                                        <p:tav tm="100000">
                                          <p:val>
                                            <p:strVal val="#ppt_x"/>
                                          </p:val>
                                        </p:tav>
                                      </p:tavLst>
                                    </p:anim>
                                    <p:anim calcmode="lin" valueType="num">
                                      <p:cBhvr>
                                        <p:cTn id="235" dur="500" fill="hold"/>
                                        <p:tgtEl>
                                          <p:spTgt spid="18451"/>
                                        </p:tgtEl>
                                        <p:attrNameLst>
                                          <p:attrName>ppt_y</p:attrName>
                                        </p:attrNameLst>
                                      </p:cBhvr>
                                      <p:tavLst>
                                        <p:tav tm="0">
                                          <p:val>
                                            <p:strVal val="#ppt_y+#ppt_h/2"/>
                                          </p:val>
                                        </p:tav>
                                        <p:tav tm="100000">
                                          <p:val>
                                            <p:strVal val="#ppt_y"/>
                                          </p:val>
                                        </p:tav>
                                      </p:tavLst>
                                    </p:anim>
                                    <p:anim calcmode="lin" valueType="num">
                                      <p:cBhvr>
                                        <p:cTn id="236" dur="500" fill="hold"/>
                                        <p:tgtEl>
                                          <p:spTgt spid="18451"/>
                                        </p:tgtEl>
                                        <p:attrNameLst>
                                          <p:attrName>ppt_w</p:attrName>
                                        </p:attrNameLst>
                                      </p:cBhvr>
                                      <p:tavLst>
                                        <p:tav tm="0">
                                          <p:val>
                                            <p:strVal val="#ppt_w"/>
                                          </p:val>
                                        </p:tav>
                                        <p:tav tm="100000">
                                          <p:val>
                                            <p:strVal val="#ppt_w"/>
                                          </p:val>
                                        </p:tav>
                                      </p:tavLst>
                                    </p:anim>
                                    <p:anim calcmode="lin" valueType="num">
                                      <p:cBhvr>
                                        <p:cTn id="237" dur="500" fill="hold"/>
                                        <p:tgtEl>
                                          <p:spTgt spid="18451"/>
                                        </p:tgtEl>
                                        <p:attrNameLst>
                                          <p:attrName>ppt_h</p:attrName>
                                        </p:attrNameLst>
                                      </p:cBhvr>
                                      <p:tavLst>
                                        <p:tav tm="0">
                                          <p:val>
                                            <p:fltVal val="0"/>
                                          </p:val>
                                        </p:tav>
                                        <p:tav tm="100000">
                                          <p:val>
                                            <p:strVal val="#ppt_h"/>
                                          </p:val>
                                        </p:tav>
                                      </p:tavLst>
                                    </p:anim>
                                  </p:childTnLst>
                                </p:cTn>
                              </p:par>
                            </p:childTnLst>
                          </p:cTn>
                        </p:par>
                      </p:childTnLst>
                    </p:cTn>
                  </p:par>
                  <p:par>
                    <p:cTn id="238" fill="hold">
                      <p:stCondLst>
                        <p:cond delay="indefinite"/>
                      </p:stCondLst>
                      <p:childTnLst>
                        <p:par>
                          <p:cTn id="239" fill="hold">
                            <p:stCondLst>
                              <p:cond delay="0"/>
                            </p:stCondLst>
                            <p:childTnLst>
                              <p:par>
                                <p:cTn id="240" presetID="17" presetClass="entr" presetSubtype="4" fill="hold" grpId="0" nodeType="clickEffect">
                                  <p:stCondLst>
                                    <p:cond delay="0"/>
                                  </p:stCondLst>
                                  <p:childTnLst>
                                    <p:set>
                                      <p:cBhvr>
                                        <p:cTn id="241" dur="1" fill="hold">
                                          <p:stCondLst>
                                            <p:cond delay="0"/>
                                          </p:stCondLst>
                                        </p:cTn>
                                        <p:tgtEl>
                                          <p:spTgt spid="18452"/>
                                        </p:tgtEl>
                                        <p:attrNameLst>
                                          <p:attrName>style.visibility</p:attrName>
                                        </p:attrNameLst>
                                      </p:cBhvr>
                                      <p:to>
                                        <p:strVal val="visible"/>
                                      </p:to>
                                    </p:set>
                                    <p:anim calcmode="lin" valueType="num">
                                      <p:cBhvr>
                                        <p:cTn id="242" dur="500" fill="hold"/>
                                        <p:tgtEl>
                                          <p:spTgt spid="18452"/>
                                        </p:tgtEl>
                                        <p:attrNameLst>
                                          <p:attrName>ppt_x</p:attrName>
                                        </p:attrNameLst>
                                      </p:cBhvr>
                                      <p:tavLst>
                                        <p:tav tm="0">
                                          <p:val>
                                            <p:strVal val="#ppt_x"/>
                                          </p:val>
                                        </p:tav>
                                        <p:tav tm="100000">
                                          <p:val>
                                            <p:strVal val="#ppt_x"/>
                                          </p:val>
                                        </p:tav>
                                      </p:tavLst>
                                    </p:anim>
                                    <p:anim calcmode="lin" valueType="num">
                                      <p:cBhvr>
                                        <p:cTn id="243" dur="500" fill="hold"/>
                                        <p:tgtEl>
                                          <p:spTgt spid="18452"/>
                                        </p:tgtEl>
                                        <p:attrNameLst>
                                          <p:attrName>ppt_y</p:attrName>
                                        </p:attrNameLst>
                                      </p:cBhvr>
                                      <p:tavLst>
                                        <p:tav tm="0">
                                          <p:val>
                                            <p:strVal val="#ppt_y+#ppt_h/2"/>
                                          </p:val>
                                        </p:tav>
                                        <p:tav tm="100000">
                                          <p:val>
                                            <p:strVal val="#ppt_y"/>
                                          </p:val>
                                        </p:tav>
                                      </p:tavLst>
                                    </p:anim>
                                    <p:anim calcmode="lin" valueType="num">
                                      <p:cBhvr>
                                        <p:cTn id="244" dur="500" fill="hold"/>
                                        <p:tgtEl>
                                          <p:spTgt spid="18452"/>
                                        </p:tgtEl>
                                        <p:attrNameLst>
                                          <p:attrName>ppt_w</p:attrName>
                                        </p:attrNameLst>
                                      </p:cBhvr>
                                      <p:tavLst>
                                        <p:tav tm="0">
                                          <p:val>
                                            <p:strVal val="#ppt_w"/>
                                          </p:val>
                                        </p:tav>
                                        <p:tav tm="100000">
                                          <p:val>
                                            <p:strVal val="#ppt_w"/>
                                          </p:val>
                                        </p:tav>
                                      </p:tavLst>
                                    </p:anim>
                                    <p:anim calcmode="lin" valueType="num">
                                      <p:cBhvr>
                                        <p:cTn id="245" dur="500" fill="hold"/>
                                        <p:tgtEl>
                                          <p:spTgt spid="18452"/>
                                        </p:tgtEl>
                                        <p:attrNameLst>
                                          <p:attrName>ppt_h</p:attrName>
                                        </p:attrNameLst>
                                      </p:cBhvr>
                                      <p:tavLst>
                                        <p:tav tm="0">
                                          <p:val>
                                            <p:fltVal val="0"/>
                                          </p:val>
                                        </p:tav>
                                        <p:tav tm="100000">
                                          <p:val>
                                            <p:strVal val="#ppt_h"/>
                                          </p:val>
                                        </p:tav>
                                      </p:tavLst>
                                    </p:anim>
                                  </p:childTnLst>
                                </p:cTn>
                              </p:par>
                            </p:childTnLst>
                          </p:cTn>
                        </p:par>
                      </p:childTnLst>
                    </p:cTn>
                  </p:par>
                  <p:par>
                    <p:cTn id="246" fill="hold">
                      <p:stCondLst>
                        <p:cond delay="indefinite"/>
                      </p:stCondLst>
                      <p:childTnLst>
                        <p:par>
                          <p:cTn id="247" fill="hold">
                            <p:stCondLst>
                              <p:cond delay="0"/>
                            </p:stCondLst>
                            <p:childTnLst>
                              <p:par>
                                <p:cTn id="248" presetID="2" presetClass="entr" presetSubtype="8" fill="hold" grpId="0" nodeType="clickEffect">
                                  <p:stCondLst>
                                    <p:cond delay="0"/>
                                  </p:stCondLst>
                                  <p:childTnLst>
                                    <p:set>
                                      <p:cBhvr>
                                        <p:cTn id="249" dur="1" fill="hold">
                                          <p:stCondLst>
                                            <p:cond delay="0"/>
                                          </p:stCondLst>
                                        </p:cTn>
                                        <p:tgtEl>
                                          <p:spTgt spid="18453"/>
                                        </p:tgtEl>
                                        <p:attrNameLst>
                                          <p:attrName>style.visibility</p:attrName>
                                        </p:attrNameLst>
                                      </p:cBhvr>
                                      <p:to>
                                        <p:strVal val="visible"/>
                                      </p:to>
                                    </p:set>
                                    <p:anim calcmode="lin" valueType="num">
                                      <p:cBhvr additive="base">
                                        <p:cTn id="250" dur="500" fill="hold"/>
                                        <p:tgtEl>
                                          <p:spTgt spid="18453"/>
                                        </p:tgtEl>
                                        <p:attrNameLst>
                                          <p:attrName>ppt_x</p:attrName>
                                        </p:attrNameLst>
                                      </p:cBhvr>
                                      <p:tavLst>
                                        <p:tav tm="0">
                                          <p:val>
                                            <p:strVal val="0-#ppt_w/2"/>
                                          </p:val>
                                        </p:tav>
                                        <p:tav tm="100000">
                                          <p:val>
                                            <p:strVal val="#ppt_x"/>
                                          </p:val>
                                        </p:tav>
                                      </p:tavLst>
                                    </p:anim>
                                    <p:anim calcmode="lin" valueType="num">
                                      <p:cBhvr additive="base">
                                        <p:cTn id="251" dur="500" fill="hold"/>
                                        <p:tgtEl>
                                          <p:spTgt spid="18453"/>
                                        </p:tgtEl>
                                        <p:attrNameLst>
                                          <p:attrName>ppt_y</p:attrName>
                                        </p:attrNameLst>
                                      </p:cBhvr>
                                      <p:tavLst>
                                        <p:tav tm="0">
                                          <p:val>
                                            <p:strVal val="#ppt_y"/>
                                          </p:val>
                                        </p:tav>
                                        <p:tav tm="100000">
                                          <p:val>
                                            <p:strVal val="#ppt_y"/>
                                          </p:val>
                                        </p:tav>
                                      </p:tavLst>
                                    </p:anim>
                                  </p:childTnLst>
                                </p:cTn>
                              </p:par>
                            </p:childTnLst>
                          </p:cTn>
                        </p:par>
                      </p:childTnLst>
                    </p:cTn>
                  </p:par>
                  <p:par>
                    <p:cTn id="252" fill="hold">
                      <p:stCondLst>
                        <p:cond delay="indefinite"/>
                      </p:stCondLst>
                      <p:childTnLst>
                        <p:par>
                          <p:cTn id="253" fill="hold">
                            <p:stCondLst>
                              <p:cond delay="0"/>
                            </p:stCondLst>
                            <p:childTnLst>
                              <p:par>
                                <p:cTn id="254" presetID="2" presetClass="entr" presetSubtype="8" fill="hold" grpId="0" nodeType="clickEffect">
                                  <p:stCondLst>
                                    <p:cond delay="0"/>
                                  </p:stCondLst>
                                  <p:childTnLst>
                                    <p:set>
                                      <p:cBhvr>
                                        <p:cTn id="255" dur="1" fill="hold">
                                          <p:stCondLst>
                                            <p:cond delay="0"/>
                                          </p:stCondLst>
                                        </p:cTn>
                                        <p:tgtEl>
                                          <p:spTgt spid="18454"/>
                                        </p:tgtEl>
                                        <p:attrNameLst>
                                          <p:attrName>style.visibility</p:attrName>
                                        </p:attrNameLst>
                                      </p:cBhvr>
                                      <p:to>
                                        <p:strVal val="visible"/>
                                      </p:to>
                                    </p:set>
                                    <p:anim calcmode="lin" valueType="num">
                                      <p:cBhvr additive="base">
                                        <p:cTn id="256" dur="500" fill="hold"/>
                                        <p:tgtEl>
                                          <p:spTgt spid="18454"/>
                                        </p:tgtEl>
                                        <p:attrNameLst>
                                          <p:attrName>ppt_x</p:attrName>
                                        </p:attrNameLst>
                                      </p:cBhvr>
                                      <p:tavLst>
                                        <p:tav tm="0">
                                          <p:val>
                                            <p:strVal val="0-#ppt_w/2"/>
                                          </p:val>
                                        </p:tav>
                                        <p:tav tm="100000">
                                          <p:val>
                                            <p:strVal val="#ppt_x"/>
                                          </p:val>
                                        </p:tav>
                                      </p:tavLst>
                                    </p:anim>
                                    <p:anim calcmode="lin" valueType="num">
                                      <p:cBhvr additive="base">
                                        <p:cTn id="257" dur="500" fill="hold"/>
                                        <p:tgtEl>
                                          <p:spTgt spid="18454"/>
                                        </p:tgtEl>
                                        <p:attrNameLst>
                                          <p:attrName>ppt_y</p:attrName>
                                        </p:attrNameLst>
                                      </p:cBhvr>
                                      <p:tavLst>
                                        <p:tav tm="0">
                                          <p:val>
                                            <p:strVal val="#ppt_y"/>
                                          </p:val>
                                        </p:tav>
                                        <p:tav tm="100000">
                                          <p:val>
                                            <p:strVal val="#ppt_y"/>
                                          </p:val>
                                        </p:tav>
                                      </p:tavLst>
                                    </p:anim>
                                  </p:childTnLst>
                                </p:cTn>
                              </p:par>
                            </p:childTnLst>
                          </p:cTn>
                        </p:par>
                      </p:childTnLst>
                    </p:cTn>
                  </p:par>
                  <p:par>
                    <p:cTn id="258" fill="hold">
                      <p:stCondLst>
                        <p:cond delay="indefinite"/>
                      </p:stCondLst>
                      <p:childTnLst>
                        <p:par>
                          <p:cTn id="259" fill="hold">
                            <p:stCondLst>
                              <p:cond delay="0"/>
                            </p:stCondLst>
                            <p:childTnLst>
                              <p:par>
                                <p:cTn id="260" presetID="2" presetClass="entr" presetSubtype="8" fill="hold" grpId="0" nodeType="clickEffect">
                                  <p:stCondLst>
                                    <p:cond delay="0"/>
                                  </p:stCondLst>
                                  <p:childTnLst>
                                    <p:set>
                                      <p:cBhvr>
                                        <p:cTn id="261" dur="1" fill="hold">
                                          <p:stCondLst>
                                            <p:cond delay="0"/>
                                          </p:stCondLst>
                                        </p:cTn>
                                        <p:tgtEl>
                                          <p:spTgt spid="18455"/>
                                        </p:tgtEl>
                                        <p:attrNameLst>
                                          <p:attrName>style.visibility</p:attrName>
                                        </p:attrNameLst>
                                      </p:cBhvr>
                                      <p:to>
                                        <p:strVal val="visible"/>
                                      </p:to>
                                    </p:set>
                                    <p:anim calcmode="lin" valueType="num">
                                      <p:cBhvr additive="base">
                                        <p:cTn id="262" dur="500" fill="hold"/>
                                        <p:tgtEl>
                                          <p:spTgt spid="18455"/>
                                        </p:tgtEl>
                                        <p:attrNameLst>
                                          <p:attrName>ppt_x</p:attrName>
                                        </p:attrNameLst>
                                      </p:cBhvr>
                                      <p:tavLst>
                                        <p:tav tm="0">
                                          <p:val>
                                            <p:strVal val="0-#ppt_w/2"/>
                                          </p:val>
                                        </p:tav>
                                        <p:tav tm="100000">
                                          <p:val>
                                            <p:strVal val="#ppt_x"/>
                                          </p:val>
                                        </p:tav>
                                      </p:tavLst>
                                    </p:anim>
                                    <p:anim calcmode="lin" valueType="num">
                                      <p:cBhvr additive="base">
                                        <p:cTn id="263" dur="500" fill="hold"/>
                                        <p:tgtEl>
                                          <p:spTgt spid="18455"/>
                                        </p:tgtEl>
                                        <p:attrNameLst>
                                          <p:attrName>ppt_y</p:attrName>
                                        </p:attrNameLst>
                                      </p:cBhvr>
                                      <p:tavLst>
                                        <p:tav tm="0">
                                          <p:val>
                                            <p:strVal val="#ppt_y"/>
                                          </p:val>
                                        </p:tav>
                                        <p:tav tm="100000">
                                          <p:val>
                                            <p:strVal val="#ppt_y"/>
                                          </p:val>
                                        </p:tav>
                                      </p:tavLst>
                                    </p:anim>
                                  </p:childTnLst>
                                </p:cTn>
                              </p:par>
                            </p:childTnLst>
                          </p:cTn>
                        </p:par>
                      </p:childTnLst>
                    </p:cTn>
                  </p:par>
                  <p:par>
                    <p:cTn id="264" fill="hold">
                      <p:stCondLst>
                        <p:cond delay="indefinite"/>
                      </p:stCondLst>
                      <p:childTnLst>
                        <p:par>
                          <p:cTn id="265" fill="hold">
                            <p:stCondLst>
                              <p:cond delay="0"/>
                            </p:stCondLst>
                            <p:childTnLst>
                              <p:par>
                                <p:cTn id="266" presetID="2" presetClass="entr" presetSubtype="8" fill="hold" grpId="0" nodeType="clickEffect">
                                  <p:stCondLst>
                                    <p:cond delay="0"/>
                                  </p:stCondLst>
                                  <p:childTnLst>
                                    <p:set>
                                      <p:cBhvr>
                                        <p:cTn id="267" dur="1" fill="hold">
                                          <p:stCondLst>
                                            <p:cond delay="0"/>
                                          </p:stCondLst>
                                        </p:cTn>
                                        <p:tgtEl>
                                          <p:spTgt spid="18456"/>
                                        </p:tgtEl>
                                        <p:attrNameLst>
                                          <p:attrName>style.visibility</p:attrName>
                                        </p:attrNameLst>
                                      </p:cBhvr>
                                      <p:to>
                                        <p:strVal val="visible"/>
                                      </p:to>
                                    </p:set>
                                    <p:anim calcmode="lin" valueType="num">
                                      <p:cBhvr additive="base">
                                        <p:cTn id="268" dur="500" fill="hold"/>
                                        <p:tgtEl>
                                          <p:spTgt spid="18456"/>
                                        </p:tgtEl>
                                        <p:attrNameLst>
                                          <p:attrName>ppt_x</p:attrName>
                                        </p:attrNameLst>
                                      </p:cBhvr>
                                      <p:tavLst>
                                        <p:tav tm="0">
                                          <p:val>
                                            <p:strVal val="0-#ppt_w/2"/>
                                          </p:val>
                                        </p:tav>
                                        <p:tav tm="100000">
                                          <p:val>
                                            <p:strVal val="#ppt_x"/>
                                          </p:val>
                                        </p:tav>
                                      </p:tavLst>
                                    </p:anim>
                                    <p:anim calcmode="lin" valueType="num">
                                      <p:cBhvr additive="base">
                                        <p:cTn id="269" dur="500" fill="hold"/>
                                        <p:tgtEl>
                                          <p:spTgt spid="18456"/>
                                        </p:tgtEl>
                                        <p:attrNameLst>
                                          <p:attrName>ppt_y</p:attrName>
                                        </p:attrNameLst>
                                      </p:cBhvr>
                                      <p:tavLst>
                                        <p:tav tm="0">
                                          <p:val>
                                            <p:strVal val="#ppt_y"/>
                                          </p:val>
                                        </p:tav>
                                        <p:tav tm="100000">
                                          <p:val>
                                            <p:strVal val="#ppt_y"/>
                                          </p:val>
                                        </p:tav>
                                      </p:tavLst>
                                    </p:anim>
                                  </p:childTnLst>
                                </p:cTn>
                              </p:par>
                            </p:childTnLst>
                          </p:cTn>
                        </p:par>
                      </p:childTnLst>
                    </p:cTn>
                  </p:par>
                  <p:par>
                    <p:cTn id="270" fill="hold">
                      <p:stCondLst>
                        <p:cond delay="indefinite"/>
                      </p:stCondLst>
                      <p:childTnLst>
                        <p:par>
                          <p:cTn id="271" fill="hold">
                            <p:stCondLst>
                              <p:cond delay="0"/>
                            </p:stCondLst>
                            <p:childTnLst>
                              <p:par>
                                <p:cTn id="272" presetID="2" presetClass="entr" presetSubtype="8" fill="hold" grpId="0" nodeType="clickEffect">
                                  <p:stCondLst>
                                    <p:cond delay="0"/>
                                  </p:stCondLst>
                                  <p:childTnLst>
                                    <p:set>
                                      <p:cBhvr>
                                        <p:cTn id="273" dur="1" fill="hold">
                                          <p:stCondLst>
                                            <p:cond delay="0"/>
                                          </p:stCondLst>
                                        </p:cTn>
                                        <p:tgtEl>
                                          <p:spTgt spid="18457"/>
                                        </p:tgtEl>
                                        <p:attrNameLst>
                                          <p:attrName>style.visibility</p:attrName>
                                        </p:attrNameLst>
                                      </p:cBhvr>
                                      <p:to>
                                        <p:strVal val="visible"/>
                                      </p:to>
                                    </p:set>
                                    <p:anim calcmode="lin" valueType="num">
                                      <p:cBhvr additive="base">
                                        <p:cTn id="274" dur="500" fill="hold"/>
                                        <p:tgtEl>
                                          <p:spTgt spid="18457"/>
                                        </p:tgtEl>
                                        <p:attrNameLst>
                                          <p:attrName>ppt_x</p:attrName>
                                        </p:attrNameLst>
                                      </p:cBhvr>
                                      <p:tavLst>
                                        <p:tav tm="0">
                                          <p:val>
                                            <p:strVal val="0-#ppt_w/2"/>
                                          </p:val>
                                        </p:tav>
                                        <p:tav tm="100000">
                                          <p:val>
                                            <p:strVal val="#ppt_x"/>
                                          </p:val>
                                        </p:tav>
                                      </p:tavLst>
                                    </p:anim>
                                    <p:anim calcmode="lin" valueType="num">
                                      <p:cBhvr additive="base">
                                        <p:cTn id="275" dur="500" fill="hold"/>
                                        <p:tgtEl>
                                          <p:spTgt spid="18457"/>
                                        </p:tgtEl>
                                        <p:attrNameLst>
                                          <p:attrName>ppt_y</p:attrName>
                                        </p:attrNameLst>
                                      </p:cBhvr>
                                      <p:tavLst>
                                        <p:tav tm="0">
                                          <p:val>
                                            <p:strVal val="#ppt_y"/>
                                          </p:val>
                                        </p:tav>
                                        <p:tav tm="100000">
                                          <p:val>
                                            <p:strVal val="#ppt_y"/>
                                          </p:val>
                                        </p:tav>
                                      </p:tavLst>
                                    </p:anim>
                                  </p:childTnLst>
                                </p:cTn>
                              </p:par>
                            </p:childTnLst>
                          </p:cTn>
                        </p:par>
                      </p:childTnLst>
                    </p:cTn>
                  </p:par>
                  <p:par>
                    <p:cTn id="276" fill="hold">
                      <p:stCondLst>
                        <p:cond delay="indefinite"/>
                      </p:stCondLst>
                      <p:childTnLst>
                        <p:par>
                          <p:cTn id="277" fill="hold">
                            <p:stCondLst>
                              <p:cond delay="0"/>
                            </p:stCondLst>
                            <p:childTnLst>
                              <p:par>
                                <p:cTn id="278" presetID="2" presetClass="entr" presetSubtype="8" fill="hold" grpId="0" nodeType="clickEffect">
                                  <p:stCondLst>
                                    <p:cond delay="0"/>
                                  </p:stCondLst>
                                  <p:childTnLst>
                                    <p:set>
                                      <p:cBhvr>
                                        <p:cTn id="279" dur="1" fill="hold">
                                          <p:stCondLst>
                                            <p:cond delay="0"/>
                                          </p:stCondLst>
                                        </p:cTn>
                                        <p:tgtEl>
                                          <p:spTgt spid="18458"/>
                                        </p:tgtEl>
                                        <p:attrNameLst>
                                          <p:attrName>style.visibility</p:attrName>
                                        </p:attrNameLst>
                                      </p:cBhvr>
                                      <p:to>
                                        <p:strVal val="visible"/>
                                      </p:to>
                                    </p:set>
                                    <p:anim calcmode="lin" valueType="num">
                                      <p:cBhvr additive="base">
                                        <p:cTn id="280" dur="500" fill="hold"/>
                                        <p:tgtEl>
                                          <p:spTgt spid="18458"/>
                                        </p:tgtEl>
                                        <p:attrNameLst>
                                          <p:attrName>ppt_x</p:attrName>
                                        </p:attrNameLst>
                                      </p:cBhvr>
                                      <p:tavLst>
                                        <p:tav tm="0">
                                          <p:val>
                                            <p:strVal val="0-#ppt_w/2"/>
                                          </p:val>
                                        </p:tav>
                                        <p:tav tm="100000">
                                          <p:val>
                                            <p:strVal val="#ppt_x"/>
                                          </p:val>
                                        </p:tav>
                                      </p:tavLst>
                                    </p:anim>
                                    <p:anim calcmode="lin" valueType="num">
                                      <p:cBhvr additive="base">
                                        <p:cTn id="281" dur="500" fill="hold"/>
                                        <p:tgtEl>
                                          <p:spTgt spid="18458"/>
                                        </p:tgtEl>
                                        <p:attrNameLst>
                                          <p:attrName>ppt_y</p:attrName>
                                        </p:attrNameLst>
                                      </p:cBhvr>
                                      <p:tavLst>
                                        <p:tav tm="0">
                                          <p:val>
                                            <p:strVal val="#ppt_y"/>
                                          </p:val>
                                        </p:tav>
                                        <p:tav tm="100000">
                                          <p:val>
                                            <p:strVal val="#ppt_y"/>
                                          </p:val>
                                        </p:tav>
                                      </p:tavLst>
                                    </p:anim>
                                  </p:childTnLst>
                                </p:cTn>
                              </p:par>
                            </p:childTnLst>
                          </p:cTn>
                        </p:par>
                      </p:childTnLst>
                    </p:cTn>
                  </p:par>
                  <p:par>
                    <p:cTn id="282" fill="hold">
                      <p:stCondLst>
                        <p:cond delay="indefinite"/>
                      </p:stCondLst>
                      <p:childTnLst>
                        <p:par>
                          <p:cTn id="283" fill="hold">
                            <p:stCondLst>
                              <p:cond delay="0"/>
                            </p:stCondLst>
                            <p:childTnLst>
                              <p:par>
                                <p:cTn id="284" presetID="2" presetClass="entr" presetSubtype="8" fill="hold" grpId="0" nodeType="clickEffect">
                                  <p:stCondLst>
                                    <p:cond delay="0"/>
                                  </p:stCondLst>
                                  <p:childTnLst>
                                    <p:set>
                                      <p:cBhvr>
                                        <p:cTn id="285" dur="1" fill="hold">
                                          <p:stCondLst>
                                            <p:cond delay="0"/>
                                          </p:stCondLst>
                                        </p:cTn>
                                        <p:tgtEl>
                                          <p:spTgt spid="18459"/>
                                        </p:tgtEl>
                                        <p:attrNameLst>
                                          <p:attrName>style.visibility</p:attrName>
                                        </p:attrNameLst>
                                      </p:cBhvr>
                                      <p:to>
                                        <p:strVal val="visible"/>
                                      </p:to>
                                    </p:set>
                                    <p:anim calcmode="lin" valueType="num">
                                      <p:cBhvr additive="base">
                                        <p:cTn id="286" dur="500" fill="hold"/>
                                        <p:tgtEl>
                                          <p:spTgt spid="18459"/>
                                        </p:tgtEl>
                                        <p:attrNameLst>
                                          <p:attrName>ppt_x</p:attrName>
                                        </p:attrNameLst>
                                      </p:cBhvr>
                                      <p:tavLst>
                                        <p:tav tm="0">
                                          <p:val>
                                            <p:strVal val="0-#ppt_w/2"/>
                                          </p:val>
                                        </p:tav>
                                        <p:tav tm="100000">
                                          <p:val>
                                            <p:strVal val="#ppt_x"/>
                                          </p:val>
                                        </p:tav>
                                      </p:tavLst>
                                    </p:anim>
                                    <p:anim calcmode="lin" valueType="num">
                                      <p:cBhvr additive="base">
                                        <p:cTn id="287" dur="500" fill="hold"/>
                                        <p:tgtEl>
                                          <p:spTgt spid="18459"/>
                                        </p:tgtEl>
                                        <p:attrNameLst>
                                          <p:attrName>ppt_y</p:attrName>
                                        </p:attrNameLst>
                                      </p:cBhvr>
                                      <p:tavLst>
                                        <p:tav tm="0">
                                          <p:val>
                                            <p:strVal val="#ppt_y"/>
                                          </p:val>
                                        </p:tav>
                                        <p:tav tm="100000">
                                          <p:val>
                                            <p:strVal val="#ppt_y"/>
                                          </p:val>
                                        </p:tav>
                                      </p:tavLst>
                                    </p:anim>
                                  </p:childTnLst>
                                </p:cTn>
                              </p:par>
                            </p:childTnLst>
                          </p:cTn>
                        </p:par>
                      </p:childTnLst>
                    </p:cTn>
                  </p:par>
                  <p:par>
                    <p:cTn id="288" fill="hold">
                      <p:stCondLst>
                        <p:cond delay="indefinite"/>
                      </p:stCondLst>
                      <p:childTnLst>
                        <p:par>
                          <p:cTn id="289" fill="hold">
                            <p:stCondLst>
                              <p:cond delay="0"/>
                            </p:stCondLst>
                            <p:childTnLst>
                              <p:par>
                                <p:cTn id="290" presetID="2" presetClass="entr" presetSubtype="8" fill="hold" nodeType="clickEffect">
                                  <p:stCondLst>
                                    <p:cond delay="0"/>
                                  </p:stCondLst>
                                  <p:childTnLst>
                                    <p:set>
                                      <p:cBhvr>
                                        <p:cTn id="291" dur="1" fill="hold">
                                          <p:stCondLst>
                                            <p:cond delay="0"/>
                                          </p:stCondLst>
                                        </p:cTn>
                                        <p:tgtEl>
                                          <p:spTgt spid="7"/>
                                        </p:tgtEl>
                                        <p:attrNameLst>
                                          <p:attrName>style.visibility</p:attrName>
                                        </p:attrNameLst>
                                      </p:cBhvr>
                                      <p:to>
                                        <p:strVal val="visible"/>
                                      </p:to>
                                    </p:set>
                                    <p:anim calcmode="lin" valueType="num">
                                      <p:cBhvr additive="base">
                                        <p:cTn id="292" dur="500" fill="hold"/>
                                        <p:tgtEl>
                                          <p:spTgt spid="7"/>
                                        </p:tgtEl>
                                        <p:attrNameLst>
                                          <p:attrName>ppt_x</p:attrName>
                                        </p:attrNameLst>
                                      </p:cBhvr>
                                      <p:tavLst>
                                        <p:tav tm="0">
                                          <p:val>
                                            <p:strVal val="0-#ppt_w/2"/>
                                          </p:val>
                                        </p:tav>
                                        <p:tav tm="100000">
                                          <p:val>
                                            <p:strVal val="#ppt_x"/>
                                          </p:val>
                                        </p:tav>
                                      </p:tavLst>
                                    </p:anim>
                                    <p:anim calcmode="lin" valueType="num">
                                      <p:cBhvr additive="base">
                                        <p:cTn id="29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94" fill="hold">
                      <p:stCondLst>
                        <p:cond delay="indefinite"/>
                      </p:stCondLst>
                      <p:childTnLst>
                        <p:par>
                          <p:cTn id="295" fill="hold">
                            <p:stCondLst>
                              <p:cond delay="0"/>
                            </p:stCondLst>
                            <p:childTnLst>
                              <p:par>
                                <p:cTn id="296" presetID="2" presetClass="entr" presetSubtype="8" fill="hold" grpId="0" nodeType="clickEffect">
                                  <p:stCondLst>
                                    <p:cond delay="0"/>
                                  </p:stCondLst>
                                  <p:childTnLst>
                                    <p:set>
                                      <p:cBhvr>
                                        <p:cTn id="297" dur="1" fill="hold">
                                          <p:stCondLst>
                                            <p:cond delay="0"/>
                                          </p:stCondLst>
                                        </p:cTn>
                                        <p:tgtEl>
                                          <p:spTgt spid="18462"/>
                                        </p:tgtEl>
                                        <p:attrNameLst>
                                          <p:attrName>style.visibility</p:attrName>
                                        </p:attrNameLst>
                                      </p:cBhvr>
                                      <p:to>
                                        <p:strVal val="visible"/>
                                      </p:to>
                                    </p:set>
                                    <p:anim calcmode="lin" valueType="num">
                                      <p:cBhvr additive="base">
                                        <p:cTn id="298" dur="500" fill="hold"/>
                                        <p:tgtEl>
                                          <p:spTgt spid="18462"/>
                                        </p:tgtEl>
                                        <p:attrNameLst>
                                          <p:attrName>ppt_x</p:attrName>
                                        </p:attrNameLst>
                                      </p:cBhvr>
                                      <p:tavLst>
                                        <p:tav tm="0">
                                          <p:val>
                                            <p:strVal val="0-#ppt_w/2"/>
                                          </p:val>
                                        </p:tav>
                                        <p:tav tm="100000">
                                          <p:val>
                                            <p:strVal val="#ppt_x"/>
                                          </p:val>
                                        </p:tav>
                                      </p:tavLst>
                                    </p:anim>
                                    <p:anim calcmode="lin" valueType="num">
                                      <p:cBhvr additive="base">
                                        <p:cTn id="299" dur="500" fill="hold"/>
                                        <p:tgtEl>
                                          <p:spTgt spid="18462"/>
                                        </p:tgtEl>
                                        <p:attrNameLst>
                                          <p:attrName>ppt_y</p:attrName>
                                        </p:attrNameLst>
                                      </p:cBhvr>
                                      <p:tavLst>
                                        <p:tav tm="0">
                                          <p:val>
                                            <p:strVal val="#ppt_y"/>
                                          </p:val>
                                        </p:tav>
                                        <p:tav tm="100000">
                                          <p:val>
                                            <p:strVal val="#ppt_y"/>
                                          </p:val>
                                        </p:tav>
                                      </p:tavLst>
                                    </p:anim>
                                  </p:childTnLst>
                                </p:cTn>
                              </p:par>
                            </p:childTnLst>
                          </p:cTn>
                        </p:par>
                      </p:childTnLst>
                    </p:cTn>
                  </p:par>
                  <p:par>
                    <p:cTn id="300" fill="hold">
                      <p:stCondLst>
                        <p:cond delay="indefinite"/>
                      </p:stCondLst>
                      <p:childTnLst>
                        <p:par>
                          <p:cTn id="301" fill="hold">
                            <p:stCondLst>
                              <p:cond delay="0"/>
                            </p:stCondLst>
                            <p:childTnLst>
                              <p:par>
                                <p:cTn id="302" presetID="23" presetClass="entr" presetSubtype="16" fill="hold" grpId="0" nodeType="clickEffect">
                                  <p:stCondLst>
                                    <p:cond delay="0"/>
                                  </p:stCondLst>
                                  <p:childTnLst>
                                    <p:set>
                                      <p:cBhvr>
                                        <p:cTn id="303" dur="1" fill="hold">
                                          <p:stCondLst>
                                            <p:cond delay="0"/>
                                          </p:stCondLst>
                                        </p:cTn>
                                        <p:tgtEl>
                                          <p:spTgt spid="18463"/>
                                        </p:tgtEl>
                                        <p:attrNameLst>
                                          <p:attrName>style.visibility</p:attrName>
                                        </p:attrNameLst>
                                      </p:cBhvr>
                                      <p:to>
                                        <p:strVal val="visible"/>
                                      </p:to>
                                    </p:set>
                                    <p:anim calcmode="lin" valueType="num">
                                      <p:cBhvr>
                                        <p:cTn id="304" dur="500" fill="hold"/>
                                        <p:tgtEl>
                                          <p:spTgt spid="18463"/>
                                        </p:tgtEl>
                                        <p:attrNameLst>
                                          <p:attrName>ppt_w</p:attrName>
                                        </p:attrNameLst>
                                      </p:cBhvr>
                                      <p:tavLst>
                                        <p:tav tm="0">
                                          <p:val>
                                            <p:fltVal val="0"/>
                                          </p:val>
                                        </p:tav>
                                        <p:tav tm="100000">
                                          <p:val>
                                            <p:strVal val="#ppt_w"/>
                                          </p:val>
                                        </p:tav>
                                      </p:tavLst>
                                    </p:anim>
                                    <p:anim calcmode="lin" valueType="num">
                                      <p:cBhvr>
                                        <p:cTn id="305" dur="500" fill="hold"/>
                                        <p:tgtEl>
                                          <p:spTgt spid="18463"/>
                                        </p:tgtEl>
                                        <p:attrNameLst>
                                          <p:attrName>ppt_h</p:attrName>
                                        </p:attrNameLst>
                                      </p:cBhvr>
                                      <p:tavLst>
                                        <p:tav tm="0">
                                          <p:val>
                                            <p:fltVal val="0"/>
                                          </p:val>
                                        </p:tav>
                                        <p:tav tm="100000">
                                          <p:val>
                                            <p:strVal val="#ppt_h"/>
                                          </p:val>
                                        </p:tav>
                                      </p:tavLst>
                                    </p:anim>
                                  </p:childTnLst>
                                </p:cTn>
                              </p:par>
                            </p:childTnLst>
                          </p:cTn>
                        </p:par>
                      </p:childTnLst>
                    </p:cTn>
                  </p:par>
                  <p:par>
                    <p:cTn id="306" fill="hold">
                      <p:stCondLst>
                        <p:cond delay="indefinite"/>
                      </p:stCondLst>
                      <p:childTnLst>
                        <p:par>
                          <p:cTn id="307" fill="hold">
                            <p:stCondLst>
                              <p:cond delay="0"/>
                            </p:stCondLst>
                            <p:childTnLst>
                              <p:par>
                                <p:cTn id="308" presetID="23" presetClass="entr" presetSubtype="16" fill="hold" grpId="0" nodeType="clickEffect">
                                  <p:stCondLst>
                                    <p:cond delay="0"/>
                                  </p:stCondLst>
                                  <p:childTnLst>
                                    <p:set>
                                      <p:cBhvr>
                                        <p:cTn id="309" dur="1" fill="hold">
                                          <p:stCondLst>
                                            <p:cond delay="0"/>
                                          </p:stCondLst>
                                        </p:cTn>
                                        <p:tgtEl>
                                          <p:spTgt spid="18464"/>
                                        </p:tgtEl>
                                        <p:attrNameLst>
                                          <p:attrName>style.visibility</p:attrName>
                                        </p:attrNameLst>
                                      </p:cBhvr>
                                      <p:to>
                                        <p:strVal val="visible"/>
                                      </p:to>
                                    </p:set>
                                    <p:anim calcmode="lin" valueType="num">
                                      <p:cBhvr>
                                        <p:cTn id="310" dur="500" fill="hold"/>
                                        <p:tgtEl>
                                          <p:spTgt spid="18464"/>
                                        </p:tgtEl>
                                        <p:attrNameLst>
                                          <p:attrName>ppt_w</p:attrName>
                                        </p:attrNameLst>
                                      </p:cBhvr>
                                      <p:tavLst>
                                        <p:tav tm="0">
                                          <p:val>
                                            <p:fltVal val="0"/>
                                          </p:val>
                                        </p:tav>
                                        <p:tav tm="100000">
                                          <p:val>
                                            <p:strVal val="#ppt_w"/>
                                          </p:val>
                                        </p:tav>
                                      </p:tavLst>
                                    </p:anim>
                                    <p:anim calcmode="lin" valueType="num">
                                      <p:cBhvr>
                                        <p:cTn id="311" dur="500" fill="hold"/>
                                        <p:tgtEl>
                                          <p:spTgt spid="18464"/>
                                        </p:tgtEl>
                                        <p:attrNameLst>
                                          <p:attrName>ppt_h</p:attrName>
                                        </p:attrNameLst>
                                      </p:cBhvr>
                                      <p:tavLst>
                                        <p:tav tm="0">
                                          <p:val>
                                            <p:fltVal val="0"/>
                                          </p:val>
                                        </p:tav>
                                        <p:tav tm="100000">
                                          <p:val>
                                            <p:strVal val="#ppt_h"/>
                                          </p:val>
                                        </p:tav>
                                      </p:tavLst>
                                    </p:anim>
                                  </p:childTnLst>
                                </p:cTn>
                              </p:par>
                            </p:childTnLst>
                          </p:cTn>
                        </p:par>
                      </p:childTnLst>
                    </p:cTn>
                  </p:par>
                  <p:par>
                    <p:cTn id="312" fill="hold">
                      <p:stCondLst>
                        <p:cond delay="indefinite"/>
                      </p:stCondLst>
                      <p:childTnLst>
                        <p:par>
                          <p:cTn id="313" fill="hold">
                            <p:stCondLst>
                              <p:cond delay="0"/>
                            </p:stCondLst>
                            <p:childTnLst>
                              <p:par>
                                <p:cTn id="314" presetID="23" presetClass="entr" presetSubtype="16" fill="hold" grpId="0" nodeType="clickEffect">
                                  <p:stCondLst>
                                    <p:cond delay="0"/>
                                  </p:stCondLst>
                                  <p:childTnLst>
                                    <p:set>
                                      <p:cBhvr>
                                        <p:cTn id="315" dur="1" fill="hold">
                                          <p:stCondLst>
                                            <p:cond delay="0"/>
                                          </p:stCondLst>
                                        </p:cTn>
                                        <p:tgtEl>
                                          <p:spTgt spid="18460"/>
                                        </p:tgtEl>
                                        <p:attrNameLst>
                                          <p:attrName>style.visibility</p:attrName>
                                        </p:attrNameLst>
                                      </p:cBhvr>
                                      <p:to>
                                        <p:strVal val="visible"/>
                                      </p:to>
                                    </p:set>
                                    <p:anim calcmode="lin" valueType="num">
                                      <p:cBhvr>
                                        <p:cTn id="316" dur="500" fill="hold"/>
                                        <p:tgtEl>
                                          <p:spTgt spid="18460"/>
                                        </p:tgtEl>
                                        <p:attrNameLst>
                                          <p:attrName>ppt_w</p:attrName>
                                        </p:attrNameLst>
                                      </p:cBhvr>
                                      <p:tavLst>
                                        <p:tav tm="0">
                                          <p:val>
                                            <p:fltVal val="0"/>
                                          </p:val>
                                        </p:tav>
                                        <p:tav tm="100000">
                                          <p:val>
                                            <p:strVal val="#ppt_w"/>
                                          </p:val>
                                        </p:tav>
                                      </p:tavLst>
                                    </p:anim>
                                    <p:anim calcmode="lin" valueType="num">
                                      <p:cBhvr>
                                        <p:cTn id="317" dur="500" fill="hold"/>
                                        <p:tgtEl>
                                          <p:spTgt spid="18460"/>
                                        </p:tgtEl>
                                        <p:attrNameLst>
                                          <p:attrName>ppt_h</p:attrName>
                                        </p:attrNameLst>
                                      </p:cBhvr>
                                      <p:tavLst>
                                        <p:tav tm="0">
                                          <p:val>
                                            <p:fltVal val="0"/>
                                          </p:val>
                                        </p:tav>
                                        <p:tav tm="100000">
                                          <p:val>
                                            <p:strVal val="#ppt_h"/>
                                          </p:val>
                                        </p:tav>
                                      </p:tavLst>
                                    </p:anim>
                                  </p:childTnLst>
                                </p:cTn>
                              </p:par>
                            </p:childTnLst>
                          </p:cTn>
                        </p:par>
                      </p:childTnLst>
                    </p:cTn>
                  </p:par>
                  <p:par>
                    <p:cTn id="318" fill="hold">
                      <p:stCondLst>
                        <p:cond delay="indefinite"/>
                      </p:stCondLst>
                      <p:childTnLst>
                        <p:par>
                          <p:cTn id="319" fill="hold">
                            <p:stCondLst>
                              <p:cond delay="0"/>
                            </p:stCondLst>
                            <p:childTnLst>
                              <p:par>
                                <p:cTn id="320" presetID="23" presetClass="entr" presetSubtype="16" fill="hold" grpId="0" nodeType="clickEffect">
                                  <p:stCondLst>
                                    <p:cond delay="0"/>
                                  </p:stCondLst>
                                  <p:childTnLst>
                                    <p:set>
                                      <p:cBhvr>
                                        <p:cTn id="321" dur="1" fill="hold">
                                          <p:stCondLst>
                                            <p:cond delay="0"/>
                                          </p:stCondLst>
                                        </p:cTn>
                                        <p:tgtEl>
                                          <p:spTgt spid="18461"/>
                                        </p:tgtEl>
                                        <p:attrNameLst>
                                          <p:attrName>style.visibility</p:attrName>
                                        </p:attrNameLst>
                                      </p:cBhvr>
                                      <p:to>
                                        <p:strVal val="visible"/>
                                      </p:to>
                                    </p:set>
                                    <p:anim calcmode="lin" valueType="num">
                                      <p:cBhvr>
                                        <p:cTn id="322" dur="500" fill="hold"/>
                                        <p:tgtEl>
                                          <p:spTgt spid="18461"/>
                                        </p:tgtEl>
                                        <p:attrNameLst>
                                          <p:attrName>ppt_w</p:attrName>
                                        </p:attrNameLst>
                                      </p:cBhvr>
                                      <p:tavLst>
                                        <p:tav tm="0">
                                          <p:val>
                                            <p:fltVal val="0"/>
                                          </p:val>
                                        </p:tav>
                                        <p:tav tm="100000">
                                          <p:val>
                                            <p:strVal val="#ppt_w"/>
                                          </p:val>
                                        </p:tav>
                                      </p:tavLst>
                                    </p:anim>
                                    <p:anim calcmode="lin" valueType="num">
                                      <p:cBhvr>
                                        <p:cTn id="323" dur="500" fill="hold"/>
                                        <p:tgtEl>
                                          <p:spTgt spid="184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nimBg="1" autoUpdateAnimBg="0"/>
      <p:bldP spid="18435" grpId="0" autoUpdateAnimBg="0"/>
      <p:bldP spid="18436" grpId="0" animBg="1"/>
      <p:bldP spid="18437" grpId="0" animBg="1"/>
      <p:bldP spid="18438" grpId="0" animBg="1"/>
      <p:bldP spid="18439" grpId="0" animBg="1"/>
      <p:bldP spid="18440" grpId="0" animBg="1"/>
      <p:bldP spid="18441" grpId="0" animBg="1"/>
      <p:bldP spid="18442" grpId="0" animBg="1"/>
      <p:bldP spid="18443" grpId="0" animBg="1"/>
      <p:bldP spid="18444" grpId="0" animBg="1"/>
      <p:bldP spid="18445" grpId="0" animBg="1"/>
      <p:bldP spid="18446" grpId="0" animBg="1"/>
      <p:bldP spid="18447" grpId="0" animBg="1"/>
      <p:bldP spid="18448" grpId="0" animBg="1"/>
      <p:bldP spid="18449" grpId="0" animBg="1"/>
      <p:bldP spid="18450" grpId="0" animBg="1"/>
      <p:bldP spid="18451" grpId="0" animBg="1"/>
      <p:bldP spid="18452" grpId="0" animBg="1"/>
      <p:bldP spid="18453" grpId="0" animBg="1"/>
      <p:bldP spid="18454" grpId="0" animBg="1"/>
      <p:bldP spid="18455" grpId="0" animBg="1"/>
      <p:bldP spid="18456" grpId="0" animBg="1"/>
      <p:bldP spid="18457" grpId="0" animBg="1"/>
      <p:bldP spid="18458" grpId="0" animBg="1"/>
      <p:bldP spid="18459" grpId="0" animBg="1"/>
      <p:bldP spid="18460" grpId="0" animBg="1"/>
      <p:bldP spid="18461" grpId="0" animBg="1"/>
      <p:bldP spid="18462" grpId="0" animBg="1"/>
      <p:bldP spid="18463" grpId="0" animBg="1"/>
      <p:bldP spid="18464" grpId="0" animBg="1"/>
      <p:bldP spid="18465" grpId="0" animBg="1"/>
      <p:bldP spid="18496" grpId="0" animBg="1"/>
      <p:bldP spid="18497" grpId="0" autoUpdateAnimBg="0"/>
      <p:bldP spid="18498" grpId="0" autoUpdateAnimBg="0"/>
      <p:bldP spid="18499" grpId="0" autoUpdateAnimBg="0"/>
      <p:bldP spid="18500" grpId="0" animBg="1"/>
      <p:bldP spid="18505" grpId="0" autoUpdateAnimBg="0"/>
      <p:bldP spid="18506" grpId="0" autoUpdateAnimBg="0"/>
      <p:bldP spid="18507" grpId="0" autoUpdateAnimBg="0"/>
      <p:bldP spid="18522" grpId="0"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2" name="Line 2"/>
          <p:cNvSpPr>
            <a:spLocks noChangeShapeType="1"/>
          </p:cNvSpPr>
          <p:nvPr/>
        </p:nvSpPr>
        <p:spPr bwMode="auto">
          <a:xfrm>
            <a:off x="3962400" y="1485900"/>
            <a:ext cx="4953000" cy="0"/>
          </a:xfrm>
          <a:prstGeom prst="line">
            <a:avLst/>
          </a:prstGeom>
          <a:noFill/>
          <a:ln w="9525">
            <a:solidFill>
              <a:schemeClr val="tx1"/>
            </a:solidFill>
            <a:round/>
          </a:ln>
        </p:spPr>
        <p:txBody>
          <a:bodyPr/>
          <a:lstStyle/>
          <a:p>
            <a:endParaRPr lang="en-IN"/>
          </a:p>
        </p:txBody>
      </p:sp>
      <p:sp>
        <p:nvSpPr>
          <p:cNvPr id="20483" name="AutoShape 3"/>
          <p:cNvSpPr>
            <a:spLocks noChangeArrowheads="1"/>
          </p:cNvSpPr>
          <p:nvPr/>
        </p:nvSpPr>
        <p:spPr bwMode="auto">
          <a:xfrm>
            <a:off x="4308475" y="1758950"/>
            <a:ext cx="1527175" cy="620713"/>
          </a:xfrm>
          <a:prstGeom prst="diamond">
            <a:avLst/>
          </a:prstGeom>
          <a:solidFill>
            <a:schemeClr val="accent1"/>
          </a:solidFill>
          <a:ln w="19050">
            <a:solidFill>
              <a:schemeClr val="tx1"/>
            </a:solidFill>
            <a:miter lim="800000"/>
          </a:ln>
        </p:spPr>
        <p:txBody>
          <a:bodyPr wrap="none" anchor="ctr"/>
          <a:lstStyle/>
          <a:p>
            <a:endParaRPr lang="en-IN"/>
          </a:p>
        </p:txBody>
      </p:sp>
      <p:sp>
        <p:nvSpPr>
          <p:cNvPr id="20484" name="Line 4"/>
          <p:cNvSpPr>
            <a:spLocks noChangeShapeType="1"/>
          </p:cNvSpPr>
          <p:nvPr/>
        </p:nvSpPr>
        <p:spPr bwMode="auto">
          <a:xfrm flipV="1">
            <a:off x="4308475" y="1346200"/>
            <a:ext cx="0" cy="758825"/>
          </a:xfrm>
          <a:prstGeom prst="line">
            <a:avLst/>
          </a:prstGeom>
          <a:noFill/>
          <a:ln w="3175">
            <a:solidFill>
              <a:schemeClr val="folHlink"/>
            </a:solidFill>
            <a:round/>
          </a:ln>
        </p:spPr>
        <p:txBody>
          <a:bodyPr/>
          <a:lstStyle/>
          <a:p>
            <a:endParaRPr lang="en-IN"/>
          </a:p>
        </p:txBody>
      </p:sp>
      <p:sp>
        <p:nvSpPr>
          <p:cNvPr id="20485" name="Line 5"/>
          <p:cNvSpPr>
            <a:spLocks noChangeShapeType="1"/>
          </p:cNvSpPr>
          <p:nvPr/>
        </p:nvSpPr>
        <p:spPr bwMode="auto">
          <a:xfrm flipV="1">
            <a:off x="5072063" y="1346200"/>
            <a:ext cx="0" cy="482600"/>
          </a:xfrm>
          <a:prstGeom prst="line">
            <a:avLst/>
          </a:prstGeom>
          <a:noFill/>
          <a:ln w="3175">
            <a:solidFill>
              <a:schemeClr val="folHlink"/>
            </a:solidFill>
            <a:round/>
          </a:ln>
        </p:spPr>
        <p:txBody>
          <a:bodyPr/>
          <a:lstStyle/>
          <a:p>
            <a:endParaRPr lang="en-IN"/>
          </a:p>
        </p:txBody>
      </p:sp>
      <p:sp>
        <p:nvSpPr>
          <p:cNvPr id="20486" name="Line 6"/>
          <p:cNvSpPr>
            <a:spLocks noChangeShapeType="1"/>
          </p:cNvSpPr>
          <p:nvPr/>
        </p:nvSpPr>
        <p:spPr bwMode="auto">
          <a:xfrm flipV="1">
            <a:off x="5835650" y="1346200"/>
            <a:ext cx="0" cy="758825"/>
          </a:xfrm>
          <a:prstGeom prst="line">
            <a:avLst/>
          </a:prstGeom>
          <a:noFill/>
          <a:ln w="3175">
            <a:solidFill>
              <a:schemeClr val="folHlink"/>
            </a:solidFill>
            <a:round/>
          </a:ln>
        </p:spPr>
        <p:txBody>
          <a:bodyPr/>
          <a:lstStyle/>
          <a:p>
            <a:endParaRPr lang="en-IN"/>
          </a:p>
        </p:txBody>
      </p:sp>
      <p:sp>
        <p:nvSpPr>
          <p:cNvPr id="20487" name="Line 7"/>
          <p:cNvSpPr>
            <a:spLocks noChangeShapeType="1"/>
          </p:cNvSpPr>
          <p:nvPr/>
        </p:nvSpPr>
        <p:spPr bwMode="auto">
          <a:xfrm>
            <a:off x="4308475" y="1346200"/>
            <a:ext cx="1527175" cy="0"/>
          </a:xfrm>
          <a:prstGeom prst="line">
            <a:avLst/>
          </a:prstGeom>
          <a:noFill/>
          <a:ln w="19050">
            <a:solidFill>
              <a:schemeClr val="tx1"/>
            </a:solidFill>
            <a:round/>
          </a:ln>
        </p:spPr>
        <p:txBody>
          <a:bodyPr/>
          <a:lstStyle/>
          <a:p>
            <a:endParaRPr lang="en-IN"/>
          </a:p>
        </p:txBody>
      </p:sp>
      <p:sp>
        <p:nvSpPr>
          <p:cNvPr id="20488" name="Line 8"/>
          <p:cNvSpPr>
            <a:spLocks noChangeShapeType="1"/>
          </p:cNvSpPr>
          <p:nvPr/>
        </p:nvSpPr>
        <p:spPr bwMode="auto">
          <a:xfrm rot="20700000" flipV="1">
            <a:off x="6035675" y="760413"/>
            <a:ext cx="1327150" cy="550862"/>
          </a:xfrm>
          <a:prstGeom prst="line">
            <a:avLst/>
          </a:prstGeom>
          <a:noFill/>
          <a:ln w="19050">
            <a:solidFill>
              <a:schemeClr val="tx1"/>
            </a:solidFill>
            <a:round/>
          </a:ln>
        </p:spPr>
        <p:txBody>
          <a:bodyPr/>
          <a:lstStyle/>
          <a:p>
            <a:endParaRPr lang="en-IN"/>
          </a:p>
        </p:txBody>
      </p:sp>
      <p:sp>
        <p:nvSpPr>
          <p:cNvPr id="20489" name="Line 9"/>
          <p:cNvSpPr>
            <a:spLocks noChangeShapeType="1"/>
          </p:cNvSpPr>
          <p:nvPr/>
        </p:nvSpPr>
        <p:spPr bwMode="auto">
          <a:xfrm>
            <a:off x="6126163" y="1441450"/>
            <a:ext cx="0" cy="965200"/>
          </a:xfrm>
          <a:prstGeom prst="line">
            <a:avLst/>
          </a:prstGeom>
          <a:noFill/>
          <a:ln w="3175">
            <a:solidFill>
              <a:schemeClr val="folHlink"/>
            </a:solidFill>
            <a:round/>
          </a:ln>
        </p:spPr>
        <p:txBody>
          <a:bodyPr/>
          <a:lstStyle/>
          <a:p>
            <a:endParaRPr lang="en-IN"/>
          </a:p>
        </p:txBody>
      </p:sp>
      <p:sp>
        <p:nvSpPr>
          <p:cNvPr id="20490" name="Line 10"/>
          <p:cNvSpPr>
            <a:spLocks noChangeShapeType="1"/>
          </p:cNvSpPr>
          <p:nvPr/>
        </p:nvSpPr>
        <p:spPr bwMode="auto">
          <a:xfrm>
            <a:off x="7254875" y="554038"/>
            <a:ext cx="0" cy="1860550"/>
          </a:xfrm>
          <a:prstGeom prst="line">
            <a:avLst/>
          </a:prstGeom>
          <a:noFill/>
          <a:ln w="3175">
            <a:solidFill>
              <a:schemeClr val="folHlink"/>
            </a:solidFill>
            <a:round/>
          </a:ln>
        </p:spPr>
        <p:txBody>
          <a:bodyPr/>
          <a:lstStyle/>
          <a:p>
            <a:endParaRPr lang="en-IN"/>
          </a:p>
        </p:txBody>
      </p:sp>
      <p:sp>
        <p:nvSpPr>
          <p:cNvPr id="20491" name="Line 11"/>
          <p:cNvSpPr>
            <a:spLocks noChangeShapeType="1"/>
          </p:cNvSpPr>
          <p:nvPr/>
        </p:nvSpPr>
        <p:spPr bwMode="auto">
          <a:xfrm>
            <a:off x="6681788" y="976313"/>
            <a:ext cx="0" cy="1446212"/>
          </a:xfrm>
          <a:prstGeom prst="line">
            <a:avLst/>
          </a:prstGeom>
          <a:noFill/>
          <a:ln w="3175">
            <a:solidFill>
              <a:schemeClr val="folHlink"/>
            </a:solidFill>
            <a:round/>
          </a:ln>
        </p:spPr>
        <p:txBody>
          <a:bodyPr/>
          <a:lstStyle/>
          <a:p>
            <a:endParaRPr lang="en-IN"/>
          </a:p>
        </p:txBody>
      </p:sp>
      <p:sp>
        <p:nvSpPr>
          <p:cNvPr id="20492" name="Line 12"/>
          <p:cNvSpPr>
            <a:spLocks noChangeShapeType="1"/>
          </p:cNvSpPr>
          <p:nvPr/>
        </p:nvSpPr>
        <p:spPr bwMode="auto">
          <a:xfrm>
            <a:off x="5038725" y="1758950"/>
            <a:ext cx="2257425" cy="0"/>
          </a:xfrm>
          <a:prstGeom prst="line">
            <a:avLst/>
          </a:prstGeom>
          <a:noFill/>
          <a:ln w="3175">
            <a:solidFill>
              <a:schemeClr val="folHlink"/>
            </a:solidFill>
            <a:round/>
          </a:ln>
        </p:spPr>
        <p:txBody>
          <a:bodyPr/>
          <a:lstStyle/>
          <a:p>
            <a:endParaRPr lang="en-IN"/>
          </a:p>
        </p:txBody>
      </p:sp>
      <p:sp>
        <p:nvSpPr>
          <p:cNvPr id="20493" name="Line 13"/>
          <p:cNvSpPr>
            <a:spLocks noChangeShapeType="1"/>
          </p:cNvSpPr>
          <p:nvPr/>
        </p:nvSpPr>
        <p:spPr bwMode="auto">
          <a:xfrm>
            <a:off x="5768975" y="2078038"/>
            <a:ext cx="1527175" cy="0"/>
          </a:xfrm>
          <a:prstGeom prst="line">
            <a:avLst/>
          </a:prstGeom>
          <a:noFill/>
          <a:ln w="3175">
            <a:solidFill>
              <a:schemeClr val="folHlink"/>
            </a:solidFill>
            <a:round/>
          </a:ln>
        </p:spPr>
        <p:txBody>
          <a:bodyPr/>
          <a:lstStyle/>
          <a:p>
            <a:endParaRPr lang="en-IN"/>
          </a:p>
        </p:txBody>
      </p:sp>
      <p:sp>
        <p:nvSpPr>
          <p:cNvPr id="20494" name="Line 14"/>
          <p:cNvSpPr>
            <a:spLocks noChangeShapeType="1"/>
          </p:cNvSpPr>
          <p:nvPr/>
        </p:nvSpPr>
        <p:spPr bwMode="auto">
          <a:xfrm>
            <a:off x="5038725" y="2379663"/>
            <a:ext cx="2257425" cy="0"/>
          </a:xfrm>
          <a:prstGeom prst="line">
            <a:avLst/>
          </a:prstGeom>
          <a:noFill/>
          <a:ln w="3175">
            <a:solidFill>
              <a:schemeClr val="folHlink"/>
            </a:solidFill>
            <a:round/>
          </a:ln>
        </p:spPr>
        <p:txBody>
          <a:bodyPr/>
          <a:lstStyle/>
          <a:p>
            <a:endParaRPr lang="en-IN"/>
          </a:p>
        </p:txBody>
      </p:sp>
      <p:sp>
        <p:nvSpPr>
          <p:cNvPr id="20495" name="AutoShape 15"/>
          <p:cNvSpPr>
            <a:spLocks noChangeArrowheads="1"/>
          </p:cNvSpPr>
          <p:nvPr/>
        </p:nvSpPr>
        <p:spPr bwMode="auto">
          <a:xfrm>
            <a:off x="6118225" y="1768475"/>
            <a:ext cx="1136650" cy="620713"/>
          </a:xfrm>
          <a:prstGeom prst="diamond">
            <a:avLst/>
          </a:prstGeom>
          <a:solidFill>
            <a:schemeClr val="accent1"/>
          </a:solidFill>
          <a:ln w="19050">
            <a:solidFill>
              <a:schemeClr val="tx1"/>
            </a:solidFill>
            <a:miter lim="800000"/>
          </a:ln>
        </p:spPr>
        <p:txBody>
          <a:bodyPr wrap="none" anchor="ctr"/>
          <a:lstStyle/>
          <a:p>
            <a:endParaRPr lang="en-IN"/>
          </a:p>
        </p:txBody>
      </p:sp>
      <p:sp>
        <p:nvSpPr>
          <p:cNvPr id="20496" name="AutoShape 16"/>
          <p:cNvSpPr>
            <a:spLocks noChangeArrowheads="1"/>
          </p:cNvSpPr>
          <p:nvPr/>
        </p:nvSpPr>
        <p:spPr bwMode="auto">
          <a:xfrm rot="1927039">
            <a:off x="7494588" y="1630363"/>
            <a:ext cx="1136650" cy="620712"/>
          </a:xfrm>
          <a:prstGeom prst="diamond">
            <a:avLst/>
          </a:prstGeom>
          <a:solidFill>
            <a:schemeClr val="accent1"/>
          </a:solidFill>
          <a:ln w="19050">
            <a:solidFill>
              <a:schemeClr val="tx1"/>
            </a:solidFill>
            <a:miter lim="800000"/>
          </a:ln>
        </p:spPr>
        <p:txBody>
          <a:bodyPr wrap="none" anchor="ctr"/>
          <a:lstStyle/>
          <a:p>
            <a:endParaRPr lang="en-IN"/>
          </a:p>
        </p:txBody>
      </p:sp>
      <p:sp>
        <p:nvSpPr>
          <p:cNvPr id="20497" name="Line 17"/>
          <p:cNvSpPr>
            <a:spLocks noChangeShapeType="1"/>
          </p:cNvSpPr>
          <p:nvPr/>
        </p:nvSpPr>
        <p:spPr bwMode="auto">
          <a:xfrm>
            <a:off x="7362825" y="1484313"/>
            <a:ext cx="1260475" cy="827087"/>
          </a:xfrm>
          <a:prstGeom prst="line">
            <a:avLst/>
          </a:prstGeom>
          <a:noFill/>
          <a:ln w="3175">
            <a:solidFill>
              <a:schemeClr val="folHlink"/>
            </a:solidFill>
            <a:round/>
          </a:ln>
        </p:spPr>
        <p:txBody>
          <a:bodyPr/>
          <a:lstStyle/>
          <a:p>
            <a:endParaRPr lang="en-IN"/>
          </a:p>
        </p:txBody>
      </p:sp>
      <p:sp>
        <p:nvSpPr>
          <p:cNvPr id="20498" name="Text Box 18"/>
          <p:cNvSpPr txBox="1">
            <a:spLocks noChangeArrowheads="1"/>
          </p:cNvSpPr>
          <p:nvPr/>
        </p:nvSpPr>
        <p:spPr bwMode="auto">
          <a:xfrm>
            <a:off x="6242050" y="1250950"/>
            <a:ext cx="598488" cy="304800"/>
          </a:xfrm>
          <a:prstGeom prst="rect">
            <a:avLst/>
          </a:prstGeom>
          <a:noFill/>
          <a:ln w="9525">
            <a:noFill/>
            <a:miter lim="800000"/>
          </a:ln>
        </p:spPr>
        <p:txBody>
          <a:bodyPr>
            <a:spAutoFit/>
          </a:bodyPr>
          <a:lstStyle/>
          <a:p>
            <a:pPr>
              <a:spcBef>
                <a:spcPct val="50000"/>
              </a:spcBef>
            </a:pPr>
            <a:r>
              <a:rPr lang="en-US" sz="1400">
                <a:latin typeface="Times New Roman" charset="0"/>
              </a:rPr>
              <a:t>45</a:t>
            </a:r>
            <a:r>
              <a:rPr lang="en-US" sz="1400" baseline="30000">
                <a:latin typeface="Times New Roman" charset="0"/>
              </a:rPr>
              <a:t>0</a:t>
            </a:r>
            <a:endParaRPr lang="en-US" sz="1400" baseline="30000">
              <a:latin typeface="Times New Roman" charset="0"/>
            </a:endParaRPr>
          </a:p>
        </p:txBody>
      </p:sp>
      <p:sp>
        <p:nvSpPr>
          <p:cNvPr id="20499" name="Text Box 19"/>
          <p:cNvSpPr txBox="1">
            <a:spLocks noChangeArrowheads="1"/>
          </p:cNvSpPr>
          <p:nvPr/>
        </p:nvSpPr>
        <p:spPr bwMode="auto">
          <a:xfrm>
            <a:off x="7478713" y="1406525"/>
            <a:ext cx="398462" cy="441325"/>
          </a:xfrm>
          <a:prstGeom prst="rect">
            <a:avLst/>
          </a:prstGeom>
          <a:noFill/>
          <a:ln w="9525">
            <a:noFill/>
            <a:miter lim="800000"/>
          </a:ln>
        </p:spPr>
        <p:txBody>
          <a:bodyPr>
            <a:spAutoFit/>
          </a:bodyPr>
          <a:lstStyle/>
          <a:p>
            <a:pPr>
              <a:spcBef>
                <a:spcPct val="50000"/>
              </a:spcBef>
            </a:pPr>
            <a:r>
              <a:rPr lang="en-US" sz="1400">
                <a:latin typeface="Times New Roman" charset="0"/>
              </a:rPr>
              <a:t>30</a:t>
            </a:r>
            <a:r>
              <a:rPr lang="en-US" sz="1400" baseline="30000">
                <a:latin typeface="Times New Roman" charset="0"/>
              </a:rPr>
              <a:t>0</a:t>
            </a:r>
            <a:endParaRPr lang="en-US" sz="1400" baseline="30000">
              <a:latin typeface="Times New Roman" charset="0"/>
            </a:endParaRPr>
          </a:p>
        </p:txBody>
      </p:sp>
      <p:sp>
        <p:nvSpPr>
          <p:cNvPr id="20500" name="Line 20"/>
          <p:cNvSpPr>
            <a:spLocks noChangeShapeType="1"/>
          </p:cNvSpPr>
          <p:nvPr/>
        </p:nvSpPr>
        <p:spPr bwMode="auto">
          <a:xfrm flipV="1">
            <a:off x="7893050" y="587375"/>
            <a:ext cx="0" cy="1585913"/>
          </a:xfrm>
          <a:prstGeom prst="line">
            <a:avLst/>
          </a:prstGeom>
          <a:noFill/>
          <a:ln w="3175">
            <a:solidFill>
              <a:schemeClr val="folHlink"/>
            </a:solidFill>
            <a:round/>
          </a:ln>
        </p:spPr>
        <p:txBody>
          <a:bodyPr/>
          <a:lstStyle/>
          <a:p>
            <a:endParaRPr lang="en-IN"/>
          </a:p>
        </p:txBody>
      </p:sp>
      <p:sp>
        <p:nvSpPr>
          <p:cNvPr id="20501" name="Line 21"/>
          <p:cNvSpPr>
            <a:spLocks noChangeShapeType="1"/>
          </p:cNvSpPr>
          <p:nvPr/>
        </p:nvSpPr>
        <p:spPr bwMode="auto">
          <a:xfrm flipV="1">
            <a:off x="8224838" y="587375"/>
            <a:ext cx="0" cy="1103313"/>
          </a:xfrm>
          <a:prstGeom prst="line">
            <a:avLst/>
          </a:prstGeom>
          <a:noFill/>
          <a:ln w="3175">
            <a:solidFill>
              <a:schemeClr val="folHlink"/>
            </a:solidFill>
            <a:round/>
          </a:ln>
        </p:spPr>
        <p:txBody>
          <a:bodyPr/>
          <a:lstStyle/>
          <a:p>
            <a:endParaRPr lang="en-IN"/>
          </a:p>
        </p:txBody>
      </p:sp>
      <p:sp>
        <p:nvSpPr>
          <p:cNvPr id="20502" name="Line 22"/>
          <p:cNvSpPr>
            <a:spLocks noChangeShapeType="1"/>
          </p:cNvSpPr>
          <p:nvPr/>
        </p:nvSpPr>
        <p:spPr bwMode="auto">
          <a:xfrm flipV="1">
            <a:off x="8556625" y="587375"/>
            <a:ext cx="0" cy="1654175"/>
          </a:xfrm>
          <a:prstGeom prst="line">
            <a:avLst/>
          </a:prstGeom>
          <a:noFill/>
          <a:ln w="3175">
            <a:solidFill>
              <a:schemeClr val="folHlink"/>
            </a:solidFill>
            <a:round/>
          </a:ln>
        </p:spPr>
        <p:txBody>
          <a:bodyPr/>
          <a:lstStyle/>
          <a:p>
            <a:endParaRPr lang="en-IN"/>
          </a:p>
        </p:txBody>
      </p:sp>
      <p:sp>
        <p:nvSpPr>
          <p:cNvPr id="20503" name="Line 23"/>
          <p:cNvSpPr>
            <a:spLocks noChangeShapeType="1"/>
          </p:cNvSpPr>
          <p:nvPr/>
        </p:nvSpPr>
        <p:spPr bwMode="auto">
          <a:xfrm>
            <a:off x="7229475" y="587375"/>
            <a:ext cx="1393825" cy="0"/>
          </a:xfrm>
          <a:prstGeom prst="line">
            <a:avLst/>
          </a:prstGeom>
          <a:noFill/>
          <a:ln w="3175">
            <a:solidFill>
              <a:schemeClr val="folHlink"/>
            </a:solidFill>
            <a:round/>
          </a:ln>
        </p:spPr>
        <p:txBody>
          <a:bodyPr/>
          <a:lstStyle/>
          <a:p>
            <a:endParaRPr lang="en-IN"/>
          </a:p>
        </p:txBody>
      </p:sp>
      <p:sp>
        <p:nvSpPr>
          <p:cNvPr id="20504" name="Line 24"/>
          <p:cNvSpPr>
            <a:spLocks noChangeShapeType="1"/>
          </p:cNvSpPr>
          <p:nvPr/>
        </p:nvSpPr>
        <p:spPr bwMode="auto">
          <a:xfrm>
            <a:off x="6699250" y="1052513"/>
            <a:ext cx="1924050" cy="0"/>
          </a:xfrm>
          <a:prstGeom prst="line">
            <a:avLst/>
          </a:prstGeom>
          <a:noFill/>
          <a:ln w="3175">
            <a:solidFill>
              <a:schemeClr val="folHlink"/>
            </a:solidFill>
            <a:round/>
          </a:ln>
        </p:spPr>
        <p:txBody>
          <a:bodyPr/>
          <a:lstStyle/>
          <a:p>
            <a:endParaRPr lang="en-IN"/>
          </a:p>
        </p:txBody>
      </p:sp>
      <p:sp>
        <p:nvSpPr>
          <p:cNvPr id="20505" name="Line 25"/>
          <p:cNvSpPr>
            <a:spLocks noChangeShapeType="1"/>
          </p:cNvSpPr>
          <p:nvPr/>
        </p:nvSpPr>
        <p:spPr bwMode="auto">
          <a:xfrm flipV="1">
            <a:off x="7569200" y="1208088"/>
            <a:ext cx="0" cy="468312"/>
          </a:xfrm>
          <a:prstGeom prst="line">
            <a:avLst/>
          </a:prstGeom>
          <a:noFill/>
          <a:ln w="9525">
            <a:solidFill>
              <a:schemeClr val="tx1"/>
            </a:solidFill>
            <a:round/>
          </a:ln>
        </p:spPr>
        <p:txBody>
          <a:bodyPr/>
          <a:lstStyle/>
          <a:p>
            <a:endParaRPr lang="en-IN"/>
          </a:p>
        </p:txBody>
      </p:sp>
      <p:sp>
        <p:nvSpPr>
          <p:cNvPr id="20506" name="Line 26"/>
          <p:cNvSpPr>
            <a:spLocks noChangeShapeType="1"/>
          </p:cNvSpPr>
          <p:nvPr/>
        </p:nvSpPr>
        <p:spPr bwMode="auto">
          <a:xfrm flipH="1">
            <a:off x="7561263" y="1001713"/>
            <a:ext cx="331787" cy="482600"/>
          </a:xfrm>
          <a:prstGeom prst="line">
            <a:avLst/>
          </a:prstGeom>
          <a:noFill/>
          <a:ln w="19050">
            <a:solidFill>
              <a:schemeClr val="tx1"/>
            </a:solidFill>
            <a:round/>
          </a:ln>
        </p:spPr>
        <p:txBody>
          <a:bodyPr/>
          <a:lstStyle/>
          <a:p>
            <a:endParaRPr lang="en-IN"/>
          </a:p>
        </p:txBody>
      </p:sp>
      <p:sp>
        <p:nvSpPr>
          <p:cNvPr id="20507" name="Line 27"/>
          <p:cNvSpPr>
            <a:spLocks noChangeShapeType="1"/>
          </p:cNvSpPr>
          <p:nvPr/>
        </p:nvSpPr>
        <p:spPr bwMode="auto">
          <a:xfrm flipH="1">
            <a:off x="8224838" y="587375"/>
            <a:ext cx="331787" cy="482600"/>
          </a:xfrm>
          <a:prstGeom prst="line">
            <a:avLst/>
          </a:prstGeom>
          <a:noFill/>
          <a:ln w="19050">
            <a:solidFill>
              <a:schemeClr val="tx1"/>
            </a:solidFill>
            <a:round/>
          </a:ln>
        </p:spPr>
        <p:txBody>
          <a:bodyPr/>
          <a:lstStyle/>
          <a:p>
            <a:endParaRPr lang="en-IN"/>
          </a:p>
        </p:txBody>
      </p:sp>
      <p:sp>
        <p:nvSpPr>
          <p:cNvPr id="20508" name="Line 28"/>
          <p:cNvSpPr>
            <a:spLocks noChangeShapeType="1"/>
          </p:cNvSpPr>
          <p:nvPr/>
        </p:nvSpPr>
        <p:spPr bwMode="auto">
          <a:xfrm flipH="1">
            <a:off x="7893050" y="587375"/>
            <a:ext cx="663575" cy="414338"/>
          </a:xfrm>
          <a:prstGeom prst="line">
            <a:avLst/>
          </a:prstGeom>
          <a:noFill/>
          <a:ln w="19050">
            <a:solidFill>
              <a:schemeClr val="tx1"/>
            </a:solidFill>
            <a:round/>
          </a:ln>
        </p:spPr>
        <p:txBody>
          <a:bodyPr/>
          <a:lstStyle/>
          <a:p>
            <a:endParaRPr lang="en-IN"/>
          </a:p>
        </p:txBody>
      </p:sp>
      <p:sp>
        <p:nvSpPr>
          <p:cNvPr id="20509" name="Line 29"/>
          <p:cNvSpPr>
            <a:spLocks noChangeShapeType="1"/>
          </p:cNvSpPr>
          <p:nvPr/>
        </p:nvSpPr>
        <p:spPr bwMode="auto">
          <a:xfrm flipV="1">
            <a:off x="7561263" y="1069975"/>
            <a:ext cx="663575" cy="414338"/>
          </a:xfrm>
          <a:prstGeom prst="line">
            <a:avLst/>
          </a:prstGeom>
          <a:noFill/>
          <a:ln w="19050">
            <a:solidFill>
              <a:schemeClr val="tx1"/>
            </a:solidFill>
            <a:round/>
          </a:ln>
        </p:spPr>
        <p:txBody>
          <a:bodyPr/>
          <a:lstStyle/>
          <a:p>
            <a:endParaRPr lang="en-IN"/>
          </a:p>
        </p:txBody>
      </p:sp>
      <p:sp>
        <p:nvSpPr>
          <p:cNvPr id="20510" name="Text Box 30"/>
          <p:cNvSpPr txBox="1">
            <a:spLocks noChangeArrowheads="1"/>
          </p:cNvSpPr>
          <p:nvPr/>
        </p:nvSpPr>
        <p:spPr bwMode="auto">
          <a:xfrm>
            <a:off x="5967413" y="1277938"/>
            <a:ext cx="322262"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0511" name="Text Box 31"/>
          <p:cNvSpPr txBox="1">
            <a:spLocks noChangeArrowheads="1"/>
          </p:cNvSpPr>
          <p:nvPr/>
        </p:nvSpPr>
        <p:spPr bwMode="auto">
          <a:xfrm>
            <a:off x="7635875" y="785813"/>
            <a:ext cx="388938"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20512" name="Text Box 32"/>
          <p:cNvSpPr txBox="1">
            <a:spLocks noChangeArrowheads="1"/>
          </p:cNvSpPr>
          <p:nvPr/>
        </p:nvSpPr>
        <p:spPr bwMode="auto">
          <a:xfrm>
            <a:off x="8358188" y="381000"/>
            <a:ext cx="412750" cy="33655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20513" name="Text Box 33"/>
          <p:cNvSpPr txBox="1">
            <a:spLocks noChangeArrowheads="1"/>
          </p:cNvSpPr>
          <p:nvPr/>
        </p:nvSpPr>
        <p:spPr bwMode="auto">
          <a:xfrm>
            <a:off x="6597650" y="768350"/>
            <a:ext cx="331788" cy="304800"/>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0514" name="Text Box 34"/>
          <p:cNvSpPr txBox="1">
            <a:spLocks noChangeArrowheads="1"/>
          </p:cNvSpPr>
          <p:nvPr/>
        </p:nvSpPr>
        <p:spPr bwMode="auto">
          <a:xfrm>
            <a:off x="4110038" y="1173163"/>
            <a:ext cx="322262"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0515" name="Text Box 35"/>
          <p:cNvSpPr txBox="1">
            <a:spLocks noChangeArrowheads="1"/>
          </p:cNvSpPr>
          <p:nvPr/>
        </p:nvSpPr>
        <p:spPr bwMode="auto">
          <a:xfrm>
            <a:off x="4856163" y="1122363"/>
            <a:ext cx="331787"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0516" name="Text Box 36"/>
          <p:cNvSpPr txBox="1">
            <a:spLocks noChangeArrowheads="1"/>
          </p:cNvSpPr>
          <p:nvPr/>
        </p:nvSpPr>
        <p:spPr bwMode="auto">
          <a:xfrm>
            <a:off x="4973638" y="1130300"/>
            <a:ext cx="331787" cy="304800"/>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0517" name="Text Box 37"/>
          <p:cNvSpPr txBox="1">
            <a:spLocks noChangeArrowheads="1"/>
          </p:cNvSpPr>
          <p:nvPr/>
        </p:nvSpPr>
        <p:spPr bwMode="auto">
          <a:xfrm>
            <a:off x="5761038" y="1157288"/>
            <a:ext cx="342900" cy="336550"/>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20518" name="Text Box 38"/>
          <p:cNvSpPr txBox="1">
            <a:spLocks noChangeArrowheads="1"/>
          </p:cNvSpPr>
          <p:nvPr/>
        </p:nvSpPr>
        <p:spPr bwMode="auto">
          <a:xfrm>
            <a:off x="4133850" y="1914525"/>
            <a:ext cx="263525"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0519" name="Text Box 39"/>
          <p:cNvSpPr txBox="1">
            <a:spLocks noChangeArrowheads="1"/>
          </p:cNvSpPr>
          <p:nvPr/>
        </p:nvSpPr>
        <p:spPr bwMode="auto">
          <a:xfrm>
            <a:off x="5702300" y="1992313"/>
            <a:ext cx="230188" cy="304800"/>
          </a:xfrm>
          <a:prstGeom prst="rect">
            <a:avLst/>
          </a:prstGeom>
          <a:noFill/>
          <a:ln w="9525">
            <a:noFill/>
            <a:miter lim="800000"/>
          </a:ln>
        </p:spPr>
        <p:txBody>
          <a:bodyPr>
            <a:spAutoFit/>
          </a:bodyPr>
          <a:lstStyle/>
          <a:p>
            <a:r>
              <a:rPr lang="en-US" sz="1400">
                <a:latin typeface="Times New Roman" charset="0"/>
              </a:rPr>
              <a:t>c</a:t>
            </a:r>
            <a:endParaRPr lang="en-US" sz="1400">
              <a:latin typeface="Times New Roman" charset="0"/>
            </a:endParaRPr>
          </a:p>
        </p:txBody>
      </p:sp>
      <p:sp>
        <p:nvSpPr>
          <p:cNvPr id="20520" name="Text Box 40"/>
          <p:cNvSpPr txBox="1">
            <a:spLocks noChangeArrowheads="1"/>
          </p:cNvSpPr>
          <p:nvPr/>
        </p:nvSpPr>
        <p:spPr bwMode="auto">
          <a:xfrm>
            <a:off x="4973638" y="2319338"/>
            <a:ext cx="273050" cy="306387"/>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0521" name="Text Box 41"/>
          <p:cNvSpPr txBox="1">
            <a:spLocks noChangeArrowheads="1"/>
          </p:cNvSpPr>
          <p:nvPr/>
        </p:nvSpPr>
        <p:spPr bwMode="auto">
          <a:xfrm>
            <a:off x="4973638" y="1552575"/>
            <a:ext cx="273050" cy="304800"/>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0522" name="Text Box 42"/>
          <p:cNvSpPr txBox="1">
            <a:spLocks noChangeArrowheads="1"/>
          </p:cNvSpPr>
          <p:nvPr/>
        </p:nvSpPr>
        <p:spPr bwMode="auto">
          <a:xfrm>
            <a:off x="5967413" y="1966913"/>
            <a:ext cx="280987" cy="439737"/>
          </a:xfrm>
          <a:prstGeom prst="rect">
            <a:avLst/>
          </a:prstGeom>
          <a:noFill/>
          <a:ln w="9525">
            <a:noFill/>
            <a:miter lim="800000"/>
          </a:ln>
        </p:spPr>
        <p:txBody>
          <a:bodyPr>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20523" name="Text Box 43"/>
          <p:cNvSpPr txBox="1">
            <a:spLocks noChangeArrowheads="1"/>
          </p:cNvSpPr>
          <p:nvPr/>
        </p:nvSpPr>
        <p:spPr bwMode="auto">
          <a:xfrm>
            <a:off x="6565900" y="2311400"/>
            <a:ext cx="330200"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20524" name="Text Box 44"/>
          <p:cNvSpPr txBox="1">
            <a:spLocks noChangeArrowheads="1"/>
          </p:cNvSpPr>
          <p:nvPr/>
        </p:nvSpPr>
        <p:spPr bwMode="auto">
          <a:xfrm>
            <a:off x="7180263" y="1931988"/>
            <a:ext cx="320675" cy="304800"/>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20525" name="Text Box 45"/>
          <p:cNvSpPr txBox="1">
            <a:spLocks noChangeArrowheads="1"/>
          </p:cNvSpPr>
          <p:nvPr/>
        </p:nvSpPr>
        <p:spPr bwMode="auto">
          <a:xfrm>
            <a:off x="6573838" y="1552575"/>
            <a:ext cx="330200" cy="304800"/>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20526" name="Text Box 46"/>
          <p:cNvSpPr txBox="1">
            <a:spLocks noChangeArrowheads="1"/>
          </p:cNvSpPr>
          <p:nvPr/>
        </p:nvSpPr>
        <p:spPr bwMode="auto">
          <a:xfrm>
            <a:off x="6475413" y="863600"/>
            <a:ext cx="331787"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0527" name="Text Box 47"/>
          <p:cNvSpPr txBox="1">
            <a:spLocks noChangeArrowheads="1"/>
          </p:cNvSpPr>
          <p:nvPr/>
        </p:nvSpPr>
        <p:spPr bwMode="auto">
          <a:xfrm>
            <a:off x="7097713" y="381000"/>
            <a:ext cx="342900" cy="336550"/>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20528" name="Text Box 48"/>
          <p:cNvSpPr txBox="1">
            <a:spLocks noChangeArrowheads="1"/>
          </p:cNvSpPr>
          <p:nvPr/>
        </p:nvSpPr>
        <p:spPr bwMode="auto">
          <a:xfrm>
            <a:off x="7323138" y="1225550"/>
            <a:ext cx="377825"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20529" name="Text Box 49"/>
          <p:cNvSpPr txBox="1">
            <a:spLocks noChangeArrowheads="1"/>
          </p:cNvSpPr>
          <p:nvPr/>
        </p:nvSpPr>
        <p:spPr bwMode="auto">
          <a:xfrm>
            <a:off x="8167688" y="958850"/>
            <a:ext cx="388937" cy="304800"/>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20530" name="Text Box 50"/>
          <p:cNvSpPr txBox="1">
            <a:spLocks noChangeArrowheads="1"/>
          </p:cNvSpPr>
          <p:nvPr/>
        </p:nvSpPr>
        <p:spPr bwMode="auto">
          <a:xfrm>
            <a:off x="8094663" y="1484313"/>
            <a:ext cx="328612" cy="304800"/>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20531" name="Text Box 51"/>
          <p:cNvSpPr txBox="1">
            <a:spLocks noChangeArrowheads="1"/>
          </p:cNvSpPr>
          <p:nvPr/>
        </p:nvSpPr>
        <p:spPr bwMode="auto">
          <a:xfrm>
            <a:off x="7720013" y="2087563"/>
            <a:ext cx="331787"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20532" name="Text Box 52"/>
          <p:cNvSpPr txBox="1">
            <a:spLocks noChangeArrowheads="1"/>
          </p:cNvSpPr>
          <p:nvPr/>
        </p:nvSpPr>
        <p:spPr bwMode="auto">
          <a:xfrm>
            <a:off x="8477250" y="2112963"/>
            <a:ext cx="320675" cy="304800"/>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20533" name="Text Box 53"/>
          <p:cNvSpPr txBox="1">
            <a:spLocks noChangeArrowheads="1"/>
          </p:cNvSpPr>
          <p:nvPr/>
        </p:nvSpPr>
        <p:spPr bwMode="auto">
          <a:xfrm>
            <a:off x="7429500" y="1552575"/>
            <a:ext cx="279400" cy="441325"/>
          </a:xfrm>
          <a:prstGeom prst="rect">
            <a:avLst/>
          </a:prstGeom>
          <a:noFill/>
          <a:ln w="9525">
            <a:noFill/>
            <a:miter lim="800000"/>
          </a:ln>
        </p:spPr>
        <p:txBody>
          <a:bodyPr>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20534" name="Text Box 54"/>
          <p:cNvSpPr txBox="1">
            <a:spLocks noChangeArrowheads="1"/>
          </p:cNvSpPr>
          <p:nvPr/>
        </p:nvSpPr>
        <p:spPr bwMode="auto">
          <a:xfrm>
            <a:off x="3886200" y="1217613"/>
            <a:ext cx="349250" cy="366712"/>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sp>
        <p:nvSpPr>
          <p:cNvPr id="20535" name="Text Box 55"/>
          <p:cNvSpPr txBox="1">
            <a:spLocks noChangeArrowheads="1"/>
          </p:cNvSpPr>
          <p:nvPr/>
        </p:nvSpPr>
        <p:spPr bwMode="auto">
          <a:xfrm>
            <a:off x="8532813" y="1217613"/>
            <a:ext cx="347662" cy="366712"/>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sp>
        <p:nvSpPr>
          <p:cNvPr id="20536" name="Text Box 56"/>
          <p:cNvSpPr txBox="1">
            <a:spLocks noChangeArrowheads="1"/>
          </p:cNvSpPr>
          <p:nvPr/>
        </p:nvSpPr>
        <p:spPr bwMode="auto">
          <a:xfrm>
            <a:off x="7402513" y="5292725"/>
            <a:ext cx="598487" cy="274638"/>
          </a:xfrm>
          <a:prstGeom prst="rect">
            <a:avLst/>
          </a:prstGeom>
          <a:noFill/>
          <a:ln w="9525">
            <a:noFill/>
            <a:miter lim="800000"/>
          </a:ln>
        </p:spPr>
        <p:txBody>
          <a:bodyPr>
            <a:spAutoFit/>
          </a:bodyPr>
          <a:lstStyle/>
          <a:p>
            <a:pPr>
              <a:spcBef>
                <a:spcPct val="50000"/>
              </a:spcBef>
            </a:pPr>
            <a:r>
              <a:rPr lang="en-US" sz="1200">
                <a:latin typeface="Times New Roman" charset="0"/>
              </a:rPr>
              <a:t>30</a:t>
            </a:r>
            <a:r>
              <a:rPr lang="en-US" sz="1200" baseline="30000">
                <a:latin typeface="Times New Roman" charset="0"/>
              </a:rPr>
              <a:t>0</a:t>
            </a:r>
            <a:endParaRPr lang="en-US" sz="1200" baseline="30000">
              <a:latin typeface="Times New Roman" charset="0"/>
            </a:endParaRPr>
          </a:p>
        </p:txBody>
      </p:sp>
      <p:sp>
        <p:nvSpPr>
          <p:cNvPr id="20537" name="Line 57"/>
          <p:cNvSpPr>
            <a:spLocks noChangeShapeType="1"/>
          </p:cNvSpPr>
          <p:nvPr/>
        </p:nvSpPr>
        <p:spPr bwMode="auto">
          <a:xfrm flipV="1">
            <a:off x="7715250" y="4556125"/>
            <a:ext cx="0" cy="1585913"/>
          </a:xfrm>
          <a:prstGeom prst="line">
            <a:avLst/>
          </a:prstGeom>
          <a:noFill/>
          <a:ln w="3175">
            <a:solidFill>
              <a:schemeClr val="folHlink"/>
            </a:solidFill>
            <a:round/>
          </a:ln>
        </p:spPr>
        <p:txBody>
          <a:bodyPr/>
          <a:lstStyle/>
          <a:p>
            <a:endParaRPr lang="en-IN"/>
          </a:p>
        </p:txBody>
      </p:sp>
      <p:sp>
        <p:nvSpPr>
          <p:cNvPr id="20538" name="Line 58"/>
          <p:cNvSpPr>
            <a:spLocks noChangeShapeType="1"/>
          </p:cNvSpPr>
          <p:nvPr/>
        </p:nvSpPr>
        <p:spPr bwMode="auto">
          <a:xfrm flipV="1">
            <a:off x="8129588" y="4581525"/>
            <a:ext cx="0" cy="1103313"/>
          </a:xfrm>
          <a:prstGeom prst="line">
            <a:avLst/>
          </a:prstGeom>
          <a:noFill/>
          <a:ln w="3175">
            <a:solidFill>
              <a:schemeClr val="folHlink"/>
            </a:solidFill>
            <a:round/>
          </a:ln>
        </p:spPr>
        <p:txBody>
          <a:bodyPr/>
          <a:lstStyle/>
          <a:p>
            <a:endParaRPr lang="en-IN"/>
          </a:p>
        </p:txBody>
      </p:sp>
      <p:sp>
        <p:nvSpPr>
          <p:cNvPr id="20539" name="Line 59"/>
          <p:cNvSpPr>
            <a:spLocks noChangeShapeType="1"/>
          </p:cNvSpPr>
          <p:nvPr/>
        </p:nvSpPr>
        <p:spPr bwMode="auto">
          <a:xfrm flipV="1">
            <a:off x="8331200" y="4473575"/>
            <a:ext cx="0" cy="1851025"/>
          </a:xfrm>
          <a:prstGeom prst="line">
            <a:avLst/>
          </a:prstGeom>
          <a:noFill/>
          <a:ln w="3175">
            <a:solidFill>
              <a:schemeClr val="folHlink"/>
            </a:solidFill>
            <a:round/>
          </a:ln>
        </p:spPr>
        <p:txBody>
          <a:bodyPr/>
          <a:lstStyle/>
          <a:p>
            <a:endParaRPr lang="en-IN"/>
          </a:p>
        </p:txBody>
      </p:sp>
      <p:sp>
        <p:nvSpPr>
          <p:cNvPr id="20540" name="Line 60"/>
          <p:cNvSpPr>
            <a:spLocks noChangeShapeType="1"/>
          </p:cNvSpPr>
          <p:nvPr/>
        </p:nvSpPr>
        <p:spPr bwMode="auto">
          <a:xfrm>
            <a:off x="7153275" y="4473575"/>
            <a:ext cx="1393825" cy="0"/>
          </a:xfrm>
          <a:prstGeom prst="line">
            <a:avLst/>
          </a:prstGeom>
          <a:noFill/>
          <a:ln w="3175">
            <a:solidFill>
              <a:schemeClr val="folHlink"/>
            </a:solidFill>
            <a:round/>
          </a:ln>
        </p:spPr>
        <p:txBody>
          <a:bodyPr/>
          <a:lstStyle/>
          <a:p>
            <a:endParaRPr lang="en-IN"/>
          </a:p>
        </p:txBody>
      </p:sp>
      <p:sp>
        <p:nvSpPr>
          <p:cNvPr id="20541" name="Line 61"/>
          <p:cNvSpPr>
            <a:spLocks noChangeShapeType="1"/>
          </p:cNvSpPr>
          <p:nvPr/>
        </p:nvSpPr>
        <p:spPr bwMode="auto">
          <a:xfrm>
            <a:off x="6623050" y="4938713"/>
            <a:ext cx="1924050" cy="0"/>
          </a:xfrm>
          <a:prstGeom prst="line">
            <a:avLst/>
          </a:prstGeom>
          <a:noFill/>
          <a:ln w="3175">
            <a:solidFill>
              <a:schemeClr val="folHlink"/>
            </a:solidFill>
            <a:round/>
          </a:ln>
        </p:spPr>
        <p:txBody>
          <a:bodyPr/>
          <a:lstStyle/>
          <a:p>
            <a:endParaRPr lang="en-IN"/>
          </a:p>
        </p:txBody>
      </p:sp>
      <p:sp>
        <p:nvSpPr>
          <p:cNvPr id="20542" name="Line 62"/>
          <p:cNvSpPr>
            <a:spLocks noChangeShapeType="1"/>
          </p:cNvSpPr>
          <p:nvPr/>
        </p:nvSpPr>
        <p:spPr bwMode="auto">
          <a:xfrm flipV="1">
            <a:off x="7493000" y="5094288"/>
            <a:ext cx="0" cy="468312"/>
          </a:xfrm>
          <a:prstGeom prst="line">
            <a:avLst/>
          </a:prstGeom>
          <a:noFill/>
          <a:ln w="9525">
            <a:solidFill>
              <a:schemeClr val="tx1"/>
            </a:solidFill>
            <a:round/>
          </a:ln>
        </p:spPr>
        <p:txBody>
          <a:bodyPr/>
          <a:lstStyle/>
          <a:p>
            <a:endParaRPr lang="en-IN"/>
          </a:p>
        </p:txBody>
      </p:sp>
      <p:sp>
        <p:nvSpPr>
          <p:cNvPr id="20543" name="Line 63"/>
          <p:cNvSpPr>
            <a:spLocks noChangeShapeType="1"/>
          </p:cNvSpPr>
          <p:nvPr/>
        </p:nvSpPr>
        <p:spPr bwMode="auto">
          <a:xfrm flipH="1">
            <a:off x="7485063" y="4953000"/>
            <a:ext cx="211137" cy="417513"/>
          </a:xfrm>
          <a:prstGeom prst="line">
            <a:avLst/>
          </a:prstGeom>
          <a:noFill/>
          <a:ln w="19050">
            <a:solidFill>
              <a:schemeClr val="tx1"/>
            </a:solidFill>
            <a:round/>
          </a:ln>
        </p:spPr>
        <p:txBody>
          <a:bodyPr/>
          <a:lstStyle/>
          <a:p>
            <a:endParaRPr lang="en-IN"/>
          </a:p>
        </p:txBody>
      </p:sp>
      <p:grpSp>
        <p:nvGrpSpPr>
          <p:cNvPr id="2" name="Group 64"/>
          <p:cNvGrpSpPr/>
          <p:nvPr/>
        </p:nvGrpSpPr>
        <p:grpSpPr bwMode="auto">
          <a:xfrm>
            <a:off x="7696200" y="4495800"/>
            <a:ext cx="609600" cy="460375"/>
            <a:chOff x="4848" y="2832"/>
            <a:chExt cx="384" cy="290"/>
          </a:xfrm>
        </p:grpSpPr>
        <p:sp>
          <p:nvSpPr>
            <p:cNvPr id="24709" name="Line 65"/>
            <p:cNvSpPr>
              <a:spLocks noChangeShapeType="1"/>
            </p:cNvSpPr>
            <p:nvPr/>
          </p:nvSpPr>
          <p:spPr bwMode="auto">
            <a:xfrm flipH="1">
              <a:off x="5133" y="2832"/>
              <a:ext cx="99" cy="290"/>
            </a:xfrm>
            <a:prstGeom prst="line">
              <a:avLst/>
            </a:prstGeom>
            <a:noFill/>
            <a:ln w="19050">
              <a:solidFill>
                <a:schemeClr val="tx1"/>
              </a:solidFill>
              <a:round/>
            </a:ln>
          </p:spPr>
          <p:txBody>
            <a:bodyPr/>
            <a:lstStyle/>
            <a:p>
              <a:endParaRPr lang="en-IN"/>
            </a:p>
          </p:txBody>
        </p:sp>
        <p:sp>
          <p:nvSpPr>
            <p:cNvPr id="24710" name="Line 66"/>
            <p:cNvSpPr>
              <a:spLocks noChangeShapeType="1"/>
            </p:cNvSpPr>
            <p:nvPr/>
          </p:nvSpPr>
          <p:spPr bwMode="auto">
            <a:xfrm flipH="1">
              <a:off x="4848" y="2832"/>
              <a:ext cx="384" cy="288"/>
            </a:xfrm>
            <a:prstGeom prst="line">
              <a:avLst/>
            </a:prstGeom>
            <a:noFill/>
            <a:ln w="19050">
              <a:solidFill>
                <a:schemeClr val="tx1"/>
              </a:solidFill>
              <a:round/>
            </a:ln>
          </p:spPr>
          <p:txBody>
            <a:bodyPr/>
            <a:lstStyle/>
            <a:p>
              <a:endParaRPr lang="en-IN"/>
            </a:p>
          </p:txBody>
        </p:sp>
      </p:grpSp>
      <p:sp>
        <p:nvSpPr>
          <p:cNvPr id="20547" name="Line 67"/>
          <p:cNvSpPr>
            <a:spLocks noChangeShapeType="1"/>
          </p:cNvSpPr>
          <p:nvPr/>
        </p:nvSpPr>
        <p:spPr bwMode="auto">
          <a:xfrm flipV="1">
            <a:off x="7485063" y="4953000"/>
            <a:ext cx="668337" cy="417513"/>
          </a:xfrm>
          <a:prstGeom prst="line">
            <a:avLst/>
          </a:prstGeom>
          <a:noFill/>
          <a:ln w="19050">
            <a:solidFill>
              <a:schemeClr val="tx1"/>
            </a:solidFill>
            <a:round/>
          </a:ln>
        </p:spPr>
        <p:txBody>
          <a:bodyPr/>
          <a:lstStyle/>
          <a:p>
            <a:endParaRPr lang="en-IN"/>
          </a:p>
        </p:txBody>
      </p:sp>
      <p:sp>
        <p:nvSpPr>
          <p:cNvPr id="20548" name="Text Box 68"/>
          <p:cNvSpPr txBox="1">
            <a:spLocks noChangeArrowheads="1"/>
          </p:cNvSpPr>
          <p:nvPr/>
        </p:nvSpPr>
        <p:spPr bwMode="auto">
          <a:xfrm>
            <a:off x="7391400" y="4648200"/>
            <a:ext cx="388938"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20549" name="Text Box 69"/>
          <p:cNvSpPr txBox="1">
            <a:spLocks noChangeArrowheads="1"/>
          </p:cNvSpPr>
          <p:nvPr/>
        </p:nvSpPr>
        <p:spPr bwMode="auto">
          <a:xfrm>
            <a:off x="8281988" y="4267200"/>
            <a:ext cx="412750" cy="33655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20550" name="Text Box 70"/>
          <p:cNvSpPr txBox="1">
            <a:spLocks noChangeArrowheads="1"/>
          </p:cNvSpPr>
          <p:nvPr/>
        </p:nvSpPr>
        <p:spPr bwMode="auto">
          <a:xfrm>
            <a:off x="7104063" y="5818188"/>
            <a:ext cx="320675" cy="304800"/>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20551" name="Text Box 71"/>
          <p:cNvSpPr txBox="1">
            <a:spLocks noChangeArrowheads="1"/>
          </p:cNvSpPr>
          <p:nvPr/>
        </p:nvSpPr>
        <p:spPr bwMode="auto">
          <a:xfrm>
            <a:off x="7246938" y="5105400"/>
            <a:ext cx="377825" cy="441325"/>
          </a:xfrm>
          <a:prstGeom prst="rect">
            <a:avLst/>
          </a:prstGeom>
          <a:noFill/>
          <a:ln w="9525">
            <a:noFill/>
            <a:miter lim="800000"/>
          </a:ln>
        </p:spPr>
        <p:txBody>
          <a:bodyPr>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20552" name="Text Box 72"/>
          <p:cNvSpPr txBox="1">
            <a:spLocks noChangeArrowheads="1"/>
          </p:cNvSpPr>
          <p:nvPr/>
        </p:nvSpPr>
        <p:spPr bwMode="auto">
          <a:xfrm>
            <a:off x="8091488" y="4845050"/>
            <a:ext cx="388937" cy="304800"/>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20553" name="AutoShape 73"/>
          <p:cNvSpPr>
            <a:spLocks noChangeArrowheads="1"/>
          </p:cNvSpPr>
          <p:nvPr/>
        </p:nvSpPr>
        <p:spPr bwMode="auto">
          <a:xfrm rot="2584158">
            <a:off x="7358063" y="5580063"/>
            <a:ext cx="1103312" cy="620712"/>
          </a:xfrm>
          <a:prstGeom prst="diamond">
            <a:avLst/>
          </a:prstGeom>
          <a:solidFill>
            <a:srgbClr val="FFFFCC"/>
          </a:solidFill>
          <a:ln w="19050">
            <a:solidFill>
              <a:schemeClr val="tx1"/>
            </a:solidFill>
            <a:miter lim="800000"/>
          </a:ln>
        </p:spPr>
        <p:txBody>
          <a:bodyPr wrap="none" anchor="ctr"/>
          <a:lstStyle/>
          <a:p>
            <a:endParaRPr lang="en-IN"/>
          </a:p>
        </p:txBody>
      </p:sp>
      <p:sp>
        <p:nvSpPr>
          <p:cNvPr id="20554" name="Text Box 74"/>
          <p:cNvSpPr txBox="1">
            <a:spLocks noChangeArrowheads="1"/>
          </p:cNvSpPr>
          <p:nvPr/>
        </p:nvSpPr>
        <p:spPr bwMode="auto">
          <a:xfrm rot="657119">
            <a:off x="8077200" y="5486400"/>
            <a:ext cx="328613" cy="304800"/>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20555" name="Text Box 75"/>
          <p:cNvSpPr txBox="1">
            <a:spLocks noChangeArrowheads="1"/>
          </p:cNvSpPr>
          <p:nvPr/>
        </p:nvSpPr>
        <p:spPr bwMode="auto">
          <a:xfrm rot="657119">
            <a:off x="7526338" y="6008688"/>
            <a:ext cx="331787"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20556" name="Text Box 76"/>
          <p:cNvSpPr txBox="1">
            <a:spLocks noChangeArrowheads="1"/>
          </p:cNvSpPr>
          <p:nvPr/>
        </p:nvSpPr>
        <p:spPr bwMode="auto">
          <a:xfrm rot="657119">
            <a:off x="8266113" y="6176963"/>
            <a:ext cx="320675" cy="304800"/>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20557" name="Text Box 77"/>
          <p:cNvSpPr txBox="1">
            <a:spLocks noChangeArrowheads="1"/>
          </p:cNvSpPr>
          <p:nvPr/>
        </p:nvSpPr>
        <p:spPr bwMode="auto">
          <a:xfrm rot="657119">
            <a:off x="7270750" y="5341938"/>
            <a:ext cx="419100" cy="304800"/>
          </a:xfrm>
          <a:prstGeom prst="rect">
            <a:avLst/>
          </a:prstGeom>
          <a:noFill/>
          <a:ln w="9525">
            <a:noFill/>
            <a:miter lim="800000"/>
          </a:ln>
        </p:spPr>
        <p:txBody>
          <a:bodyPr>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grpSp>
        <p:nvGrpSpPr>
          <p:cNvPr id="3" name="Group 78"/>
          <p:cNvGrpSpPr/>
          <p:nvPr/>
        </p:nvGrpSpPr>
        <p:grpSpPr bwMode="auto">
          <a:xfrm>
            <a:off x="3810000" y="4267200"/>
            <a:ext cx="5029200" cy="2244725"/>
            <a:chOff x="2400" y="2688"/>
            <a:chExt cx="3168" cy="1414"/>
          </a:xfrm>
        </p:grpSpPr>
        <p:sp>
          <p:nvSpPr>
            <p:cNvPr id="24676" name="Line 79"/>
            <p:cNvSpPr>
              <a:spLocks noChangeShapeType="1"/>
            </p:cNvSpPr>
            <p:nvPr/>
          </p:nvSpPr>
          <p:spPr bwMode="auto">
            <a:xfrm>
              <a:off x="2448" y="3384"/>
              <a:ext cx="3120" cy="0"/>
            </a:xfrm>
            <a:prstGeom prst="line">
              <a:avLst/>
            </a:prstGeom>
            <a:noFill/>
            <a:ln w="9525">
              <a:solidFill>
                <a:schemeClr val="tx1"/>
              </a:solidFill>
              <a:round/>
            </a:ln>
          </p:spPr>
          <p:txBody>
            <a:bodyPr/>
            <a:lstStyle/>
            <a:p>
              <a:endParaRPr lang="en-IN"/>
            </a:p>
          </p:txBody>
        </p:sp>
        <p:grpSp>
          <p:nvGrpSpPr>
            <p:cNvPr id="4" name="Group 80"/>
            <p:cNvGrpSpPr/>
            <p:nvPr/>
          </p:nvGrpSpPr>
          <p:grpSpPr bwMode="auto">
            <a:xfrm>
              <a:off x="2400" y="2688"/>
              <a:ext cx="2239" cy="1414"/>
              <a:chOff x="2400" y="2688"/>
              <a:chExt cx="2239" cy="1414"/>
            </a:xfrm>
          </p:grpSpPr>
          <p:sp>
            <p:nvSpPr>
              <p:cNvPr id="24679" name="AutoShape 81"/>
              <p:cNvSpPr>
                <a:spLocks noChangeArrowheads="1"/>
              </p:cNvSpPr>
              <p:nvPr/>
            </p:nvSpPr>
            <p:spPr bwMode="auto">
              <a:xfrm>
                <a:off x="2666" y="3556"/>
                <a:ext cx="962" cy="391"/>
              </a:xfrm>
              <a:prstGeom prst="diamond">
                <a:avLst/>
              </a:prstGeom>
              <a:solidFill>
                <a:srgbClr val="FFFFCC"/>
              </a:solidFill>
              <a:ln w="19050">
                <a:solidFill>
                  <a:schemeClr val="tx1"/>
                </a:solidFill>
                <a:miter lim="800000"/>
              </a:ln>
            </p:spPr>
            <p:txBody>
              <a:bodyPr wrap="none" anchor="ctr"/>
              <a:lstStyle/>
              <a:p>
                <a:endParaRPr lang="en-IN"/>
              </a:p>
            </p:txBody>
          </p:sp>
          <p:sp>
            <p:nvSpPr>
              <p:cNvPr id="24680" name="Line 82"/>
              <p:cNvSpPr>
                <a:spLocks noChangeShapeType="1"/>
              </p:cNvSpPr>
              <p:nvPr/>
            </p:nvSpPr>
            <p:spPr bwMode="auto">
              <a:xfrm flipV="1">
                <a:off x="2666" y="3296"/>
                <a:ext cx="0" cy="478"/>
              </a:xfrm>
              <a:prstGeom prst="line">
                <a:avLst/>
              </a:prstGeom>
              <a:noFill/>
              <a:ln w="3175">
                <a:solidFill>
                  <a:schemeClr val="folHlink"/>
                </a:solidFill>
                <a:round/>
              </a:ln>
            </p:spPr>
            <p:txBody>
              <a:bodyPr/>
              <a:lstStyle/>
              <a:p>
                <a:endParaRPr lang="en-IN"/>
              </a:p>
            </p:txBody>
          </p:sp>
          <p:sp>
            <p:nvSpPr>
              <p:cNvPr id="24681" name="Line 83"/>
              <p:cNvSpPr>
                <a:spLocks noChangeShapeType="1"/>
              </p:cNvSpPr>
              <p:nvPr/>
            </p:nvSpPr>
            <p:spPr bwMode="auto">
              <a:xfrm flipV="1">
                <a:off x="3147" y="3296"/>
                <a:ext cx="0" cy="304"/>
              </a:xfrm>
              <a:prstGeom prst="line">
                <a:avLst/>
              </a:prstGeom>
              <a:noFill/>
              <a:ln w="3175">
                <a:solidFill>
                  <a:schemeClr val="folHlink"/>
                </a:solidFill>
                <a:round/>
              </a:ln>
            </p:spPr>
            <p:txBody>
              <a:bodyPr/>
              <a:lstStyle/>
              <a:p>
                <a:endParaRPr lang="en-IN"/>
              </a:p>
            </p:txBody>
          </p:sp>
          <p:sp>
            <p:nvSpPr>
              <p:cNvPr id="24682" name="Line 84"/>
              <p:cNvSpPr>
                <a:spLocks noChangeShapeType="1"/>
              </p:cNvSpPr>
              <p:nvPr/>
            </p:nvSpPr>
            <p:spPr bwMode="auto">
              <a:xfrm flipV="1">
                <a:off x="3628" y="3296"/>
                <a:ext cx="0" cy="478"/>
              </a:xfrm>
              <a:prstGeom prst="line">
                <a:avLst/>
              </a:prstGeom>
              <a:noFill/>
              <a:ln w="3175">
                <a:solidFill>
                  <a:schemeClr val="folHlink"/>
                </a:solidFill>
                <a:round/>
              </a:ln>
            </p:spPr>
            <p:txBody>
              <a:bodyPr/>
              <a:lstStyle/>
              <a:p>
                <a:endParaRPr lang="en-IN"/>
              </a:p>
            </p:txBody>
          </p:sp>
          <p:sp>
            <p:nvSpPr>
              <p:cNvPr id="24683" name="Line 85"/>
              <p:cNvSpPr>
                <a:spLocks noChangeShapeType="1"/>
              </p:cNvSpPr>
              <p:nvPr/>
            </p:nvSpPr>
            <p:spPr bwMode="auto">
              <a:xfrm>
                <a:off x="2666" y="3312"/>
                <a:ext cx="962" cy="0"/>
              </a:xfrm>
              <a:prstGeom prst="line">
                <a:avLst/>
              </a:prstGeom>
              <a:noFill/>
              <a:ln w="19050">
                <a:solidFill>
                  <a:schemeClr val="tx1"/>
                </a:solidFill>
                <a:round/>
              </a:ln>
            </p:spPr>
            <p:txBody>
              <a:bodyPr/>
              <a:lstStyle/>
              <a:p>
                <a:endParaRPr lang="en-IN"/>
              </a:p>
            </p:txBody>
          </p:sp>
          <p:sp>
            <p:nvSpPr>
              <p:cNvPr id="24684" name="Line 86"/>
              <p:cNvSpPr>
                <a:spLocks noChangeShapeType="1"/>
              </p:cNvSpPr>
              <p:nvPr/>
            </p:nvSpPr>
            <p:spPr bwMode="auto">
              <a:xfrm rot="20700000" flipV="1">
                <a:off x="3754" y="2927"/>
                <a:ext cx="836" cy="347"/>
              </a:xfrm>
              <a:prstGeom prst="line">
                <a:avLst/>
              </a:prstGeom>
              <a:noFill/>
              <a:ln w="19050">
                <a:solidFill>
                  <a:schemeClr val="tx1"/>
                </a:solidFill>
                <a:round/>
              </a:ln>
            </p:spPr>
            <p:txBody>
              <a:bodyPr/>
              <a:lstStyle/>
              <a:p>
                <a:endParaRPr lang="en-IN"/>
              </a:p>
            </p:txBody>
          </p:sp>
          <p:sp>
            <p:nvSpPr>
              <p:cNvPr id="24685" name="Line 87"/>
              <p:cNvSpPr>
                <a:spLocks noChangeShapeType="1"/>
              </p:cNvSpPr>
              <p:nvPr/>
            </p:nvSpPr>
            <p:spPr bwMode="auto">
              <a:xfrm>
                <a:off x="3811" y="3356"/>
                <a:ext cx="0" cy="608"/>
              </a:xfrm>
              <a:prstGeom prst="line">
                <a:avLst/>
              </a:prstGeom>
              <a:noFill/>
              <a:ln w="3175">
                <a:solidFill>
                  <a:schemeClr val="folHlink"/>
                </a:solidFill>
                <a:round/>
              </a:ln>
            </p:spPr>
            <p:txBody>
              <a:bodyPr/>
              <a:lstStyle/>
              <a:p>
                <a:endParaRPr lang="en-IN"/>
              </a:p>
            </p:txBody>
          </p:sp>
          <p:sp>
            <p:nvSpPr>
              <p:cNvPr id="24686" name="Line 88"/>
              <p:cNvSpPr>
                <a:spLocks noChangeShapeType="1"/>
              </p:cNvSpPr>
              <p:nvPr/>
            </p:nvSpPr>
            <p:spPr bwMode="auto">
              <a:xfrm>
                <a:off x="4522" y="2797"/>
                <a:ext cx="0" cy="1172"/>
              </a:xfrm>
              <a:prstGeom prst="line">
                <a:avLst/>
              </a:prstGeom>
              <a:noFill/>
              <a:ln w="3175">
                <a:solidFill>
                  <a:schemeClr val="folHlink"/>
                </a:solidFill>
                <a:round/>
              </a:ln>
            </p:spPr>
            <p:txBody>
              <a:bodyPr/>
              <a:lstStyle/>
              <a:p>
                <a:endParaRPr lang="en-IN"/>
              </a:p>
            </p:txBody>
          </p:sp>
          <p:sp>
            <p:nvSpPr>
              <p:cNvPr id="24687" name="Line 89"/>
              <p:cNvSpPr>
                <a:spLocks noChangeShapeType="1"/>
              </p:cNvSpPr>
              <p:nvPr/>
            </p:nvSpPr>
            <p:spPr bwMode="auto">
              <a:xfrm>
                <a:off x="4161" y="3063"/>
                <a:ext cx="0" cy="911"/>
              </a:xfrm>
              <a:prstGeom prst="line">
                <a:avLst/>
              </a:prstGeom>
              <a:noFill/>
              <a:ln w="3175">
                <a:solidFill>
                  <a:schemeClr val="folHlink"/>
                </a:solidFill>
                <a:round/>
              </a:ln>
            </p:spPr>
            <p:txBody>
              <a:bodyPr/>
              <a:lstStyle/>
              <a:p>
                <a:endParaRPr lang="en-IN"/>
              </a:p>
            </p:txBody>
          </p:sp>
          <p:sp>
            <p:nvSpPr>
              <p:cNvPr id="24688" name="Line 90"/>
              <p:cNvSpPr>
                <a:spLocks noChangeShapeType="1"/>
              </p:cNvSpPr>
              <p:nvPr/>
            </p:nvSpPr>
            <p:spPr bwMode="auto">
              <a:xfrm>
                <a:off x="3126" y="3556"/>
                <a:ext cx="1422" cy="0"/>
              </a:xfrm>
              <a:prstGeom prst="line">
                <a:avLst/>
              </a:prstGeom>
              <a:noFill/>
              <a:ln w="3175">
                <a:solidFill>
                  <a:schemeClr val="folHlink"/>
                </a:solidFill>
                <a:round/>
              </a:ln>
            </p:spPr>
            <p:txBody>
              <a:bodyPr/>
              <a:lstStyle/>
              <a:p>
                <a:endParaRPr lang="en-IN"/>
              </a:p>
            </p:txBody>
          </p:sp>
          <p:sp>
            <p:nvSpPr>
              <p:cNvPr id="24689" name="Line 91"/>
              <p:cNvSpPr>
                <a:spLocks noChangeShapeType="1"/>
              </p:cNvSpPr>
              <p:nvPr/>
            </p:nvSpPr>
            <p:spPr bwMode="auto">
              <a:xfrm>
                <a:off x="3586" y="3757"/>
                <a:ext cx="962" cy="0"/>
              </a:xfrm>
              <a:prstGeom prst="line">
                <a:avLst/>
              </a:prstGeom>
              <a:noFill/>
              <a:ln w="3175">
                <a:solidFill>
                  <a:schemeClr val="folHlink"/>
                </a:solidFill>
                <a:round/>
              </a:ln>
            </p:spPr>
            <p:txBody>
              <a:bodyPr/>
              <a:lstStyle/>
              <a:p>
                <a:endParaRPr lang="en-IN"/>
              </a:p>
            </p:txBody>
          </p:sp>
          <p:sp>
            <p:nvSpPr>
              <p:cNvPr id="24690" name="Line 92"/>
              <p:cNvSpPr>
                <a:spLocks noChangeShapeType="1"/>
              </p:cNvSpPr>
              <p:nvPr/>
            </p:nvSpPr>
            <p:spPr bwMode="auto">
              <a:xfrm>
                <a:off x="3126" y="3947"/>
                <a:ext cx="1422" cy="0"/>
              </a:xfrm>
              <a:prstGeom prst="line">
                <a:avLst/>
              </a:prstGeom>
              <a:noFill/>
              <a:ln w="3175">
                <a:solidFill>
                  <a:schemeClr val="folHlink"/>
                </a:solidFill>
                <a:round/>
              </a:ln>
            </p:spPr>
            <p:txBody>
              <a:bodyPr/>
              <a:lstStyle/>
              <a:p>
                <a:endParaRPr lang="en-IN"/>
              </a:p>
            </p:txBody>
          </p:sp>
          <p:sp>
            <p:nvSpPr>
              <p:cNvPr id="24691" name="AutoShape 93"/>
              <p:cNvSpPr>
                <a:spLocks noChangeArrowheads="1"/>
              </p:cNvSpPr>
              <p:nvPr/>
            </p:nvSpPr>
            <p:spPr bwMode="auto">
              <a:xfrm>
                <a:off x="3806" y="3562"/>
                <a:ext cx="716" cy="391"/>
              </a:xfrm>
              <a:prstGeom prst="diamond">
                <a:avLst/>
              </a:prstGeom>
              <a:solidFill>
                <a:srgbClr val="FFFFCC"/>
              </a:solidFill>
              <a:ln w="19050">
                <a:solidFill>
                  <a:schemeClr val="tx1"/>
                </a:solidFill>
                <a:miter lim="800000"/>
              </a:ln>
            </p:spPr>
            <p:txBody>
              <a:bodyPr wrap="none" anchor="ctr"/>
              <a:lstStyle/>
              <a:p>
                <a:endParaRPr lang="en-IN"/>
              </a:p>
            </p:txBody>
          </p:sp>
          <p:sp>
            <p:nvSpPr>
              <p:cNvPr id="24692" name="Text Box 94"/>
              <p:cNvSpPr txBox="1">
                <a:spLocks noChangeArrowheads="1"/>
              </p:cNvSpPr>
              <p:nvPr/>
            </p:nvSpPr>
            <p:spPr bwMode="auto">
              <a:xfrm>
                <a:off x="3884" y="3236"/>
                <a:ext cx="377" cy="173"/>
              </a:xfrm>
              <a:prstGeom prst="rect">
                <a:avLst/>
              </a:prstGeom>
              <a:noFill/>
              <a:ln w="9525">
                <a:noFill/>
                <a:miter lim="800000"/>
              </a:ln>
            </p:spPr>
            <p:txBody>
              <a:bodyPr>
                <a:spAutoFit/>
              </a:bodyPr>
              <a:lstStyle/>
              <a:p>
                <a:pPr>
                  <a:spcBef>
                    <a:spcPct val="50000"/>
                  </a:spcBef>
                </a:pPr>
                <a:r>
                  <a:rPr lang="en-US" sz="1200">
                    <a:latin typeface="Times New Roman" charset="0"/>
                  </a:rPr>
                  <a:t>45</a:t>
                </a:r>
                <a:r>
                  <a:rPr lang="en-US" sz="1200" baseline="30000">
                    <a:latin typeface="Times New Roman" charset="0"/>
                  </a:rPr>
                  <a:t>0</a:t>
                </a:r>
                <a:endParaRPr lang="en-US" sz="1200" baseline="30000">
                  <a:latin typeface="Times New Roman" charset="0"/>
                </a:endParaRPr>
              </a:p>
            </p:txBody>
          </p:sp>
          <p:sp>
            <p:nvSpPr>
              <p:cNvPr id="24693" name="Text Box 95"/>
              <p:cNvSpPr txBox="1">
                <a:spLocks noChangeArrowheads="1"/>
              </p:cNvSpPr>
              <p:nvPr/>
            </p:nvSpPr>
            <p:spPr bwMode="auto">
              <a:xfrm>
                <a:off x="3711" y="3253"/>
                <a:ext cx="203"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4694" name="Text Box 96"/>
              <p:cNvSpPr txBox="1">
                <a:spLocks noChangeArrowheads="1"/>
              </p:cNvSpPr>
              <p:nvPr/>
            </p:nvSpPr>
            <p:spPr bwMode="auto">
              <a:xfrm>
                <a:off x="4108" y="2932"/>
                <a:ext cx="209"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4695" name="Text Box 97"/>
              <p:cNvSpPr txBox="1">
                <a:spLocks noChangeArrowheads="1"/>
              </p:cNvSpPr>
              <p:nvPr/>
            </p:nvSpPr>
            <p:spPr bwMode="auto">
              <a:xfrm>
                <a:off x="2541" y="3187"/>
                <a:ext cx="203"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4696" name="Text Box 98"/>
              <p:cNvSpPr txBox="1">
                <a:spLocks noChangeArrowheads="1"/>
              </p:cNvSpPr>
              <p:nvPr/>
            </p:nvSpPr>
            <p:spPr bwMode="auto">
              <a:xfrm>
                <a:off x="3011" y="3155"/>
                <a:ext cx="209"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4697" name="Text Box 99"/>
              <p:cNvSpPr txBox="1">
                <a:spLocks noChangeArrowheads="1"/>
              </p:cNvSpPr>
              <p:nvPr/>
            </p:nvSpPr>
            <p:spPr bwMode="auto">
              <a:xfrm>
                <a:off x="3085" y="3160"/>
                <a:ext cx="209"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4698" name="Text Box 100"/>
              <p:cNvSpPr txBox="1">
                <a:spLocks noChangeArrowheads="1"/>
              </p:cNvSpPr>
              <p:nvPr/>
            </p:nvSpPr>
            <p:spPr bwMode="auto">
              <a:xfrm>
                <a:off x="3581" y="3177"/>
                <a:ext cx="216" cy="212"/>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24699" name="Text Box 101"/>
              <p:cNvSpPr txBox="1">
                <a:spLocks noChangeArrowheads="1"/>
              </p:cNvSpPr>
              <p:nvPr/>
            </p:nvSpPr>
            <p:spPr bwMode="auto">
              <a:xfrm>
                <a:off x="2556" y="3654"/>
                <a:ext cx="166"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4700" name="Text Box 102"/>
              <p:cNvSpPr txBox="1">
                <a:spLocks noChangeArrowheads="1"/>
              </p:cNvSpPr>
              <p:nvPr/>
            </p:nvSpPr>
            <p:spPr bwMode="auto">
              <a:xfrm>
                <a:off x="3544" y="3703"/>
                <a:ext cx="145" cy="192"/>
              </a:xfrm>
              <a:prstGeom prst="rect">
                <a:avLst/>
              </a:prstGeom>
              <a:noFill/>
              <a:ln w="9525">
                <a:noFill/>
                <a:miter lim="800000"/>
              </a:ln>
            </p:spPr>
            <p:txBody>
              <a:bodyPr>
                <a:spAutoFit/>
              </a:bodyPr>
              <a:lstStyle/>
              <a:p>
                <a:r>
                  <a:rPr lang="en-US" sz="1400">
                    <a:latin typeface="Times New Roman" charset="0"/>
                  </a:rPr>
                  <a:t>c</a:t>
                </a:r>
                <a:endParaRPr lang="en-US" sz="1400">
                  <a:latin typeface="Times New Roman" charset="0"/>
                </a:endParaRPr>
              </a:p>
            </p:txBody>
          </p:sp>
          <p:sp>
            <p:nvSpPr>
              <p:cNvPr id="24701" name="Text Box 103"/>
              <p:cNvSpPr txBox="1">
                <a:spLocks noChangeArrowheads="1"/>
              </p:cNvSpPr>
              <p:nvPr/>
            </p:nvSpPr>
            <p:spPr bwMode="auto">
              <a:xfrm>
                <a:off x="3085" y="3909"/>
                <a:ext cx="172" cy="193"/>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4702" name="Text Box 104"/>
              <p:cNvSpPr txBox="1">
                <a:spLocks noChangeArrowheads="1"/>
              </p:cNvSpPr>
              <p:nvPr/>
            </p:nvSpPr>
            <p:spPr bwMode="auto">
              <a:xfrm>
                <a:off x="3085" y="3426"/>
                <a:ext cx="172"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4703" name="Text Box 105"/>
              <p:cNvSpPr txBox="1">
                <a:spLocks noChangeArrowheads="1"/>
              </p:cNvSpPr>
              <p:nvPr/>
            </p:nvSpPr>
            <p:spPr bwMode="auto">
              <a:xfrm>
                <a:off x="3711" y="3687"/>
                <a:ext cx="177" cy="277"/>
              </a:xfrm>
              <a:prstGeom prst="rect">
                <a:avLst/>
              </a:prstGeom>
              <a:noFill/>
              <a:ln w="9525">
                <a:noFill/>
                <a:miter lim="800000"/>
              </a:ln>
            </p:spPr>
            <p:txBody>
              <a:bodyPr>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24704" name="Text Box 106"/>
              <p:cNvSpPr txBox="1">
                <a:spLocks noChangeArrowheads="1"/>
              </p:cNvSpPr>
              <p:nvPr/>
            </p:nvSpPr>
            <p:spPr bwMode="auto">
              <a:xfrm>
                <a:off x="4088" y="3904"/>
                <a:ext cx="208" cy="192"/>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24705" name="Text Box 107"/>
              <p:cNvSpPr txBox="1">
                <a:spLocks noChangeArrowheads="1"/>
              </p:cNvSpPr>
              <p:nvPr/>
            </p:nvSpPr>
            <p:spPr bwMode="auto">
              <a:xfrm>
                <a:off x="4093" y="3426"/>
                <a:ext cx="208" cy="192"/>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24706" name="Text Box 108"/>
              <p:cNvSpPr txBox="1">
                <a:spLocks noChangeArrowheads="1"/>
              </p:cNvSpPr>
              <p:nvPr/>
            </p:nvSpPr>
            <p:spPr bwMode="auto">
              <a:xfrm>
                <a:off x="4031" y="2992"/>
                <a:ext cx="209"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4707" name="Text Box 109"/>
              <p:cNvSpPr txBox="1">
                <a:spLocks noChangeArrowheads="1"/>
              </p:cNvSpPr>
              <p:nvPr/>
            </p:nvSpPr>
            <p:spPr bwMode="auto">
              <a:xfrm>
                <a:off x="4423" y="2688"/>
                <a:ext cx="216" cy="212"/>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24708" name="Text Box 110"/>
              <p:cNvSpPr txBox="1">
                <a:spLocks noChangeArrowheads="1"/>
              </p:cNvSpPr>
              <p:nvPr/>
            </p:nvSpPr>
            <p:spPr bwMode="auto">
              <a:xfrm>
                <a:off x="2400" y="3215"/>
                <a:ext cx="220" cy="231"/>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grpSp>
        <p:sp>
          <p:nvSpPr>
            <p:cNvPr id="24678" name="Text Box 111"/>
            <p:cNvSpPr txBox="1">
              <a:spLocks noChangeArrowheads="1"/>
            </p:cNvSpPr>
            <p:nvPr/>
          </p:nvSpPr>
          <p:spPr bwMode="auto">
            <a:xfrm>
              <a:off x="5327" y="3215"/>
              <a:ext cx="219" cy="231"/>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grpSp>
      <p:sp>
        <p:nvSpPr>
          <p:cNvPr id="20592" name="Line 112"/>
          <p:cNvSpPr>
            <a:spLocks noChangeShapeType="1"/>
          </p:cNvSpPr>
          <p:nvPr/>
        </p:nvSpPr>
        <p:spPr bwMode="auto">
          <a:xfrm>
            <a:off x="7467600" y="5486400"/>
            <a:ext cx="914400" cy="838200"/>
          </a:xfrm>
          <a:prstGeom prst="line">
            <a:avLst/>
          </a:prstGeom>
          <a:noFill/>
          <a:ln w="9525">
            <a:solidFill>
              <a:schemeClr val="tx1"/>
            </a:solidFill>
            <a:round/>
          </a:ln>
        </p:spPr>
        <p:txBody>
          <a:bodyPr/>
          <a:lstStyle/>
          <a:p>
            <a:endParaRPr lang="en-IN"/>
          </a:p>
        </p:txBody>
      </p:sp>
      <p:sp>
        <p:nvSpPr>
          <p:cNvPr id="20593" name="Line 113"/>
          <p:cNvSpPr>
            <a:spLocks noChangeShapeType="1"/>
          </p:cNvSpPr>
          <p:nvPr/>
        </p:nvSpPr>
        <p:spPr bwMode="auto">
          <a:xfrm>
            <a:off x="8001000" y="6292850"/>
            <a:ext cx="914400" cy="0"/>
          </a:xfrm>
          <a:prstGeom prst="line">
            <a:avLst/>
          </a:prstGeom>
          <a:noFill/>
          <a:ln w="9525">
            <a:solidFill>
              <a:schemeClr val="tx1"/>
            </a:solidFill>
            <a:round/>
          </a:ln>
        </p:spPr>
        <p:txBody>
          <a:bodyPr/>
          <a:lstStyle/>
          <a:p>
            <a:endParaRPr lang="en-IN"/>
          </a:p>
        </p:txBody>
      </p:sp>
      <p:sp>
        <p:nvSpPr>
          <p:cNvPr id="20594" name="Line 114"/>
          <p:cNvSpPr>
            <a:spLocks noChangeShapeType="1"/>
          </p:cNvSpPr>
          <p:nvPr/>
        </p:nvSpPr>
        <p:spPr bwMode="auto">
          <a:xfrm>
            <a:off x="7286625" y="5370513"/>
            <a:ext cx="1476375" cy="925512"/>
          </a:xfrm>
          <a:prstGeom prst="line">
            <a:avLst/>
          </a:prstGeom>
          <a:noFill/>
          <a:ln w="9525">
            <a:solidFill>
              <a:schemeClr val="tx1"/>
            </a:solidFill>
            <a:round/>
          </a:ln>
        </p:spPr>
        <p:txBody>
          <a:bodyPr/>
          <a:lstStyle/>
          <a:p>
            <a:endParaRPr lang="en-IN"/>
          </a:p>
        </p:txBody>
      </p:sp>
      <p:sp>
        <p:nvSpPr>
          <p:cNvPr id="20595" name="Text Box 115"/>
          <p:cNvSpPr txBox="1">
            <a:spLocks noChangeArrowheads="1"/>
          </p:cNvSpPr>
          <p:nvPr/>
        </p:nvSpPr>
        <p:spPr bwMode="auto">
          <a:xfrm rot="1956995">
            <a:off x="8305800" y="5916613"/>
            <a:ext cx="371475" cy="274637"/>
          </a:xfrm>
          <a:prstGeom prst="rect">
            <a:avLst/>
          </a:prstGeom>
          <a:noFill/>
          <a:ln w="9525">
            <a:noFill/>
            <a:miter lim="800000"/>
          </a:ln>
        </p:spPr>
        <p:txBody>
          <a:bodyPr wrap="none">
            <a:spAutoFit/>
          </a:bodyPr>
          <a:lstStyle/>
          <a:p>
            <a:r>
              <a:rPr lang="en-US" sz="1200" b="1"/>
              <a:t>TL</a:t>
            </a:r>
            <a:endParaRPr lang="en-US" sz="1200" b="1"/>
          </a:p>
        </p:txBody>
      </p:sp>
      <p:sp>
        <p:nvSpPr>
          <p:cNvPr id="20596" name="Text Box 116"/>
          <p:cNvSpPr txBox="1">
            <a:spLocks noChangeArrowheads="1"/>
          </p:cNvSpPr>
          <p:nvPr/>
        </p:nvSpPr>
        <p:spPr bwMode="auto">
          <a:xfrm>
            <a:off x="152400" y="381000"/>
            <a:ext cx="3657600" cy="1368425"/>
          </a:xfrm>
          <a:prstGeom prst="rect">
            <a:avLst/>
          </a:prstGeom>
          <a:noFill/>
          <a:ln w="9525">
            <a:noFill/>
            <a:miter lim="800000"/>
          </a:ln>
        </p:spPr>
        <p:txBody>
          <a:bodyPr>
            <a:spAutoFit/>
          </a:bodyPr>
          <a:lstStyle/>
          <a:p>
            <a:pPr>
              <a:spcBef>
                <a:spcPct val="50000"/>
              </a:spcBef>
            </a:pPr>
            <a:r>
              <a:rPr lang="en-US" sz="1400" b="1">
                <a:solidFill>
                  <a:schemeClr val="accent2"/>
                </a:solidFill>
              </a:rPr>
              <a:t>Problem 6: </a:t>
            </a:r>
            <a:r>
              <a:rPr lang="en-US" sz="1400"/>
              <a:t>A rhombus of diagonals 40 mm and 70 mm long respectively has one end of it’s longer diagonal in HP while that diagonal is 35</a:t>
            </a:r>
            <a:r>
              <a:rPr lang="en-US" sz="1400" baseline="30000"/>
              <a:t>0 </a:t>
            </a:r>
            <a:r>
              <a:rPr lang="en-US" sz="1400"/>
              <a:t>  inclined to HP. If the top-view of the same diagonal makes 40</a:t>
            </a:r>
            <a:r>
              <a:rPr lang="en-US" sz="1400" baseline="30000"/>
              <a:t>0 </a:t>
            </a:r>
            <a:r>
              <a:rPr lang="en-US" sz="1400"/>
              <a:t>inclination with VP, draw it’s projections.</a:t>
            </a:r>
            <a:r>
              <a:rPr lang="en-US" sz="1400" baseline="30000"/>
              <a:t>  </a:t>
            </a:r>
            <a:endParaRPr lang="en-US" sz="1400" baseline="30000"/>
          </a:p>
        </p:txBody>
      </p:sp>
      <p:sp>
        <p:nvSpPr>
          <p:cNvPr id="20597" name="Text Box 117"/>
          <p:cNvSpPr txBox="1">
            <a:spLocks noChangeArrowheads="1"/>
          </p:cNvSpPr>
          <p:nvPr/>
        </p:nvSpPr>
        <p:spPr bwMode="auto">
          <a:xfrm>
            <a:off x="228600" y="4114800"/>
            <a:ext cx="3581400" cy="1368425"/>
          </a:xfrm>
          <a:prstGeom prst="rect">
            <a:avLst/>
          </a:prstGeom>
          <a:noFill/>
          <a:ln w="9525">
            <a:noFill/>
            <a:miter lim="800000"/>
          </a:ln>
        </p:spPr>
        <p:txBody>
          <a:bodyPr>
            <a:spAutoFit/>
          </a:bodyPr>
          <a:lstStyle/>
          <a:p>
            <a:pPr>
              <a:spcBef>
                <a:spcPct val="50000"/>
              </a:spcBef>
            </a:pPr>
            <a:r>
              <a:rPr lang="en-US" sz="1400" b="1">
                <a:solidFill>
                  <a:schemeClr val="accent2"/>
                </a:solidFill>
              </a:rPr>
              <a:t>Problem 7: </a:t>
            </a:r>
            <a:r>
              <a:rPr lang="en-US" sz="1400"/>
              <a:t>A rhombus of diagonals 40 mm and 70 mm long respectively having one end of it’s longer diagonal in HP while that diagonal is 35</a:t>
            </a:r>
            <a:r>
              <a:rPr lang="en-US" sz="1400" baseline="30000"/>
              <a:t>0 </a:t>
            </a:r>
            <a:r>
              <a:rPr lang="en-US" sz="1400"/>
              <a:t>  inclined to HP and  makes 40</a:t>
            </a:r>
            <a:r>
              <a:rPr lang="en-US" sz="1400" baseline="30000"/>
              <a:t>0 </a:t>
            </a:r>
            <a:r>
              <a:rPr lang="en-US" sz="1400"/>
              <a:t>inclination with VP. Draw it’s projections.</a:t>
            </a:r>
            <a:r>
              <a:rPr lang="en-US" sz="1400" baseline="30000"/>
              <a:t> </a:t>
            </a:r>
            <a:endParaRPr lang="en-US" sz="1400" baseline="30000"/>
          </a:p>
        </p:txBody>
      </p:sp>
      <p:sp>
        <p:nvSpPr>
          <p:cNvPr id="20598" name="Text Box 118"/>
          <p:cNvSpPr txBox="1">
            <a:spLocks noChangeArrowheads="1"/>
          </p:cNvSpPr>
          <p:nvPr/>
        </p:nvSpPr>
        <p:spPr bwMode="auto">
          <a:xfrm>
            <a:off x="0" y="1981200"/>
            <a:ext cx="4343400" cy="1803400"/>
          </a:xfrm>
          <a:prstGeom prst="rect">
            <a:avLst/>
          </a:prstGeom>
          <a:noFill/>
          <a:ln w="9525">
            <a:noFill/>
            <a:miter lim="800000"/>
          </a:ln>
        </p:spPr>
        <p:txBody>
          <a:bodyPr>
            <a:spAutoFit/>
          </a:bodyPr>
          <a:lstStyle/>
          <a:p>
            <a:r>
              <a:rPr lang="en-US" sz="1600">
                <a:latin typeface="Times New Roman" charset="0"/>
              </a:rPr>
              <a:t>Read problem and answer following questions</a:t>
            </a:r>
            <a:endParaRPr lang="en-US" sz="1600">
              <a:latin typeface="Times New Roman" charset="0"/>
            </a:endParaRPr>
          </a:p>
          <a:p>
            <a:r>
              <a:rPr lang="en-US" sz="1600">
                <a:latin typeface="Times New Roman" charset="0"/>
              </a:rPr>
              <a:t>1. Surface inclined to which plane? -------      </a:t>
            </a:r>
            <a:r>
              <a:rPr lang="en-US" sz="1600" b="1" i="1">
                <a:latin typeface="Times New Roman" charset="0"/>
              </a:rPr>
              <a:t>HP</a:t>
            </a:r>
            <a:endParaRPr lang="en-US" sz="1600" b="1" i="1">
              <a:latin typeface="Times New Roman" charset="0"/>
            </a:endParaRPr>
          </a:p>
          <a:p>
            <a:r>
              <a:rPr lang="en-US" sz="1600">
                <a:latin typeface="Times New Roman" charset="0"/>
              </a:rPr>
              <a:t>2. Assumption for initial position? ------ </a:t>
            </a:r>
            <a:r>
              <a:rPr lang="en-US" sz="1600" b="1" i="1">
                <a:latin typeface="Times New Roman" charset="0"/>
              </a:rPr>
              <a:t>// to HP</a:t>
            </a:r>
            <a:endParaRPr lang="en-US" sz="1600" b="1" i="1">
              <a:latin typeface="Times New Roman" charset="0"/>
            </a:endParaRPr>
          </a:p>
          <a:p>
            <a:r>
              <a:rPr lang="en-US" sz="1600">
                <a:latin typeface="Times New Roman" charset="0"/>
              </a:rPr>
              <a:t>3. So which view will show True shape? ---   </a:t>
            </a:r>
            <a:r>
              <a:rPr lang="en-US" sz="1600" b="1" i="1">
                <a:latin typeface="Times New Roman" charset="0"/>
              </a:rPr>
              <a:t>TV</a:t>
            </a:r>
            <a:endParaRPr lang="en-US" sz="1600" b="1" i="1">
              <a:latin typeface="Times New Roman" charset="0"/>
            </a:endParaRPr>
          </a:p>
          <a:p>
            <a:r>
              <a:rPr lang="en-US" sz="1600">
                <a:latin typeface="Times New Roman" charset="0"/>
              </a:rPr>
              <a:t>4. Which diagonal horizontal?   ----------  </a:t>
            </a:r>
            <a:r>
              <a:rPr lang="en-US" sz="1600" b="1" i="1">
                <a:latin typeface="Times New Roman" charset="0"/>
              </a:rPr>
              <a:t>Longer </a:t>
            </a:r>
            <a:endParaRPr lang="en-US" sz="1600" b="1" i="1">
              <a:latin typeface="Times New Roman" charset="0"/>
            </a:endParaRPr>
          </a:p>
          <a:p>
            <a:r>
              <a:rPr lang="en-US" sz="1600">
                <a:latin typeface="Times New Roman" charset="0"/>
              </a:rPr>
              <a:t>    </a:t>
            </a:r>
            <a:r>
              <a:rPr lang="en-US" sz="1600" b="1" i="1">
                <a:latin typeface="Times New Roman" charset="0"/>
              </a:rPr>
              <a:t>Hence begin with TV,draw rhombus below </a:t>
            </a:r>
            <a:endParaRPr lang="en-US" sz="1600" b="1" i="1">
              <a:latin typeface="Times New Roman" charset="0"/>
            </a:endParaRPr>
          </a:p>
          <a:p>
            <a:r>
              <a:rPr lang="en-US" sz="1600" b="1" i="1">
                <a:latin typeface="Times New Roman" charset="0"/>
              </a:rPr>
              <a:t>     X-Y line, taking longer diagonal // to X-Y</a:t>
            </a:r>
            <a:endParaRPr lang="en-US" sz="2400" b="1" i="1">
              <a:latin typeface="Times New Roman" charset="0"/>
            </a:endParaRPr>
          </a:p>
        </p:txBody>
      </p:sp>
      <p:sp>
        <p:nvSpPr>
          <p:cNvPr id="20599" name="Text Box 119"/>
          <p:cNvSpPr txBox="1">
            <a:spLocks noChangeArrowheads="1"/>
          </p:cNvSpPr>
          <p:nvPr/>
        </p:nvSpPr>
        <p:spPr bwMode="auto">
          <a:xfrm>
            <a:off x="8610600" y="6019800"/>
            <a:ext cx="315913" cy="304800"/>
          </a:xfrm>
          <a:prstGeom prst="rect">
            <a:avLst/>
          </a:prstGeom>
          <a:noFill/>
          <a:ln w="9525">
            <a:noFill/>
            <a:miter lim="800000"/>
          </a:ln>
        </p:spPr>
        <p:txBody>
          <a:bodyPr wrap="none">
            <a:spAutoFit/>
          </a:bodyPr>
          <a:lstStyle/>
          <a:p>
            <a:r>
              <a:rPr lang="en-US" sz="1400"/>
              <a:t>c</a:t>
            </a:r>
            <a:r>
              <a:rPr lang="en-US" sz="900" baseline="-25000"/>
              <a:t>2</a:t>
            </a:r>
            <a:endParaRPr lang="en-US" sz="900" baseline="-25000"/>
          </a:p>
        </p:txBody>
      </p:sp>
      <p:sp>
        <p:nvSpPr>
          <p:cNvPr id="20600" name="Oval 120"/>
          <p:cNvSpPr>
            <a:spLocks noChangeArrowheads="1"/>
          </p:cNvSpPr>
          <p:nvPr/>
        </p:nvSpPr>
        <p:spPr bwMode="auto">
          <a:xfrm flipV="1">
            <a:off x="8686800" y="62484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0601" name="Oval 121"/>
          <p:cNvSpPr>
            <a:spLocks noChangeArrowheads="1"/>
          </p:cNvSpPr>
          <p:nvPr/>
        </p:nvSpPr>
        <p:spPr bwMode="auto">
          <a:xfrm flipV="1">
            <a:off x="7477125" y="5486400"/>
            <a:ext cx="76200" cy="76200"/>
          </a:xfrm>
          <a:prstGeom prst="ellipse">
            <a:avLst/>
          </a:prstGeom>
          <a:solidFill>
            <a:schemeClr val="accent1"/>
          </a:solidFill>
          <a:ln w="9525">
            <a:solidFill>
              <a:schemeClr val="tx1"/>
            </a:solidFill>
            <a:round/>
          </a:ln>
        </p:spPr>
        <p:txBody>
          <a:bodyPr wrap="none" anchor="ctr"/>
          <a:lstStyle/>
          <a:p>
            <a:endParaRPr lang="en-IN"/>
          </a:p>
        </p:txBody>
      </p:sp>
      <p:grpSp>
        <p:nvGrpSpPr>
          <p:cNvPr id="5" name="Group 122"/>
          <p:cNvGrpSpPr/>
          <p:nvPr/>
        </p:nvGrpSpPr>
        <p:grpSpPr bwMode="auto">
          <a:xfrm>
            <a:off x="4343400" y="2590800"/>
            <a:ext cx="4738688" cy="1752600"/>
            <a:chOff x="2736" y="1632"/>
            <a:chExt cx="2985" cy="1104"/>
          </a:xfrm>
        </p:grpSpPr>
        <p:sp>
          <p:nvSpPr>
            <p:cNvPr id="24674" name="Rectangle 123"/>
            <p:cNvSpPr>
              <a:spLocks noChangeArrowheads="1"/>
            </p:cNvSpPr>
            <p:nvPr/>
          </p:nvSpPr>
          <p:spPr bwMode="auto">
            <a:xfrm>
              <a:off x="2762" y="1632"/>
              <a:ext cx="2880" cy="1104"/>
            </a:xfrm>
            <a:prstGeom prst="rect">
              <a:avLst/>
            </a:prstGeom>
            <a:solidFill>
              <a:srgbClr val="FFFFCC"/>
            </a:solidFill>
            <a:ln w="9525">
              <a:solidFill>
                <a:schemeClr val="tx1"/>
              </a:solidFill>
              <a:miter lim="800000"/>
            </a:ln>
          </p:spPr>
          <p:txBody>
            <a:bodyPr wrap="none" anchor="ctr"/>
            <a:lstStyle/>
            <a:p>
              <a:endParaRPr lang="en-IN"/>
            </a:p>
          </p:txBody>
        </p:sp>
        <p:sp>
          <p:nvSpPr>
            <p:cNvPr id="24675" name="Text Box 124"/>
            <p:cNvSpPr txBox="1">
              <a:spLocks noChangeArrowheads="1"/>
            </p:cNvSpPr>
            <p:nvPr/>
          </p:nvSpPr>
          <p:spPr bwMode="auto">
            <a:xfrm>
              <a:off x="2736" y="1680"/>
              <a:ext cx="2985" cy="996"/>
            </a:xfrm>
            <a:prstGeom prst="rect">
              <a:avLst/>
            </a:prstGeom>
            <a:noFill/>
            <a:ln w="9525">
              <a:noFill/>
              <a:miter lim="800000"/>
            </a:ln>
          </p:spPr>
          <p:txBody>
            <a:bodyPr wrap="none">
              <a:spAutoFit/>
            </a:bodyPr>
            <a:lstStyle/>
            <a:p>
              <a:r>
                <a:rPr lang="en-US" sz="1400" b="1">
                  <a:solidFill>
                    <a:srgbClr val="FF3300"/>
                  </a:solidFill>
                </a:rPr>
                <a:t>The difference in these two problems is in step 3 only.</a:t>
              </a:r>
              <a:endParaRPr lang="en-US" sz="1400" b="1">
                <a:solidFill>
                  <a:srgbClr val="FF3300"/>
                </a:solidFill>
              </a:endParaRPr>
            </a:p>
            <a:p>
              <a:r>
                <a:rPr lang="en-US" sz="1400" b="1">
                  <a:solidFill>
                    <a:schemeClr val="accent2"/>
                  </a:solidFill>
                </a:rPr>
                <a:t>In problem no.6 inclination of Tv of that diagonal is </a:t>
              </a:r>
              <a:endParaRPr lang="en-US" sz="1400" b="1">
                <a:solidFill>
                  <a:schemeClr val="accent2"/>
                </a:solidFill>
              </a:endParaRPr>
            </a:p>
            <a:p>
              <a:r>
                <a:rPr lang="en-US" sz="1400" b="1">
                  <a:solidFill>
                    <a:schemeClr val="accent2"/>
                  </a:solidFill>
                </a:rPr>
                <a:t>given,It could be drawn directly as shown in 3</a:t>
              </a:r>
              <a:r>
                <a:rPr lang="en-US" sz="1400" b="1" baseline="30000">
                  <a:solidFill>
                    <a:schemeClr val="accent2"/>
                  </a:solidFill>
                </a:rPr>
                <a:t>rd</a:t>
              </a:r>
              <a:r>
                <a:rPr lang="en-US" sz="1400" b="1">
                  <a:solidFill>
                    <a:schemeClr val="accent2"/>
                  </a:solidFill>
                </a:rPr>
                <a:t> step.</a:t>
              </a:r>
              <a:endParaRPr lang="en-US" sz="1400" b="1">
                <a:solidFill>
                  <a:schemeClr val="accent2"/>
                </a:solidFill>
              </a:endParaRPr>
            </a:p>
            <a:p>
              <a:r>
                <a:rPr lang="en-US" sz="1400" b="1" i="1">
                  <a:solidFill>
                    <a:srgbClr val="FF3399"/>
                  </a:solidFill>
                </a:rPr>
                <a:t>While in no.7 angle of diagonal itself I.e. it’s TL, is </a:t>
              </a:r>
              <a:endParaRPr lang="en-US" sz="1400" b="1" i="1">
                <a:solidFill>
                  <a:srgbClr val="FF3399"/>
                </a:solidFill>
              </a:endParaRPr>
            </a:p>
            <a:p>
              <a:r>
                <a:rPr lang="en-US" sz="1400" b="1" i="1">
                  <a:solidFill>
                    <a:srgbClr val="FF3399"/>
                  </a:solidFill>
                </a:rPr>
                <a:t>given. Hence here angle of TL is taken,locus of c</a:t>
              </a:r>
              <a:r>
                <a:rPr lang="en-US" sz="1400" b="1" i="1" baseline="-25000">
                  <a:solidFill>
                    <a:srgbClr val="FF3399"/>
                  </a:solidFill>
                </a:rPr>
                <a:t>1</a:t>
              </a:r>
              <a:endParaRPr lang="en-US" sz="1400" b="1" i="1" baseline="-25000">
                <a:solidFill>
                  <a:srgbClr val="FF3399"/>
                </a:solidFill>
              </a:endParaRPr>
            </a:p>
            <a:p>
              <a:r>
                <a:rPr lang="en-US" sz="1400" b="1" i="1">
                  <a:solidFill>
                    <a:srgbClr val="FF3399"/>
                  </a:solidFill>
                </a:rPr>
                <a:t>Is drawn and then LTV I.e. a1 c1 is marked and </a:t>
              </a:r>
              <a:endParaRPr lang="en-US" sz="1400" b="1" i="1">
                <a:solidFill>
                  <a:srgbClr val="FF3399"/>
                </a:solidFill>
              </a:endParaRPr>
            </a:p>
            <a:p>
              <a:r>
                <a:rPr lang="en-US" sz="1400" b="1" i="1">
                  <a:solidFill>
                    <a:srgbClr val="FF3399"/>
                  </a:solidFill>
                </a:rPr>
                <a:t>final TV was completed.Study illustration carefully.</a:t>
              </a:r>
              <a:endParaRPr lang="en-US" sz="1400" b="1" i="1">
                <a:solidFill>
                  <a:srgbClr val="FF3399"/>
                </a:solidFill>
              </a:endParaRPr>
            </a:p>
          </p:txBody>
        </p:sp>
      </p:grpSp>
      <p:grpSp>
        <p:nvGrpSpPr>
          <p:cNvPr id="6" name="Group 125"/>
          <p:cNvGrpSpPr/>
          <p:nvPr/>
        </p:nvGrpSpPr>
        <p:grpSpPr bwMode="auto">
          <a:xfrm>
            <a:off x="685800" y="5638800"/>
            <a:ext cx="2895600" cy="1066800"/>
            <a:chOff x="432" y="3552"/>
            <a:chExt cx="1824" cy="672"/>
          </a:xfrm>
        </p:grpSpPr>
        <p:sp>
          <p:nvSpPr>
            <p:cNvPr id="24672" name="AutoShape 126"/>
            <p:cNvSpPr>
              <a:spLocks noChangeArrowheads="1"/>
            </p:cNvSpPr>
            <p:nvPr/>
          </p:nvSpPr>
          <p:spPr bwMode="auto">
            <a:xfrm>
              <a:off x="432" y="3552"/>
              <a:ext cx="1824" cy="672"/>
            </a:xfrm>
            <a:prstGeom prst="wedgeRoundRectCallout">
              <a:avLst>
                <a:gd name="adj1" fmla="val 52356"/>
                <a:gd name="adj2" fmla="val -91069"/>
                <a:gd name="adj3" fmla="val 16667"/>
              </a:avLst>
            </a:prstGeom>
            <a:solidFill>
              <a:srgbClr val="FFCCFF"/>
            </a:solidFill>
            <a:ln w="9525">
              <a:solidFill>
                <a:schemeClr val="tx1"/>
              </a:solidFill>
              <a:miter lim="800000"/>
            </a:ln>
          </p:spPr>
          <p:txBody>
            <a:bodyPr anchor="ctr"/>
            <a:lstStyle/>
            <a:p>
              <a:pPr algn="ctr"/>
              <a:endParaRPr lang="en-US" sz="1400"/>
            </a:p>
          </p:txBody>
        </p:sp>
        <p:sp>
          <p:nvSpPr>
            <p:cNvPr id="24673" name="Text Box 127"/>
            <p:cNvSpPr txBox="1">
              <a:spLocks noChangeArrowheads="1"/>
            </p:cNvSpPr>
            <p:nvPr/>
          </p:nvSpPr>
          <p:spPr bwMode="auto">
            <a:xfrm>
              <a:off x="464" y="3618"/>
              <a:ext cx="1756" cy="577"/>
            </a:xfrm>
            <a:prstGeom prst="rect">
              <a:avLst/>
            </a:prstGeom>
            <a:noFill/>
            <a:ln w="9525">
              <a:noFill/>
              <a:miter lim="800000"/>
            </a:ln>
          </p:spPr>
          <p:txBody>
            <a:bodyPr wrap="none">
              <a:spAutoFit/>
            </a:bodyPr>
            <a:lstStyle/>
            <a:p>
              <a:pPr algn="ctr"/>
              <a:r>
                <a:rPr lang="en-US" b="1"/>
                <a:t>Note the difference in </a:t>
              </a:r>
              <a:endParaRPr lang="en-US" b="1"/>
            </a:p>
            <a:p>
              <a:pPr algn="ctr"/>
              <a:r>
                <a:rPr lang="en-US" b="1"/>
                <a:t>construction of 3</a:t>
              </a:r>
              <a:r>
                <a:rPr lang="en-US" b="1" baseline="30000"/>
                <a:t>rd</a:t>
              </a:r>
              <a:r>
                <a:rPr lang="en-US" b="1"/>
                <a:t> step </a:t>
              </a:r>
              <a:endParaRPr lang="en-US" b="1"/>
            </a:p>
            <a:p>
              <a:pPr algn="ctr"/>
              <a:r>
                <a:rPr lang="en-US" b="1"/>
                <a:t>in both solutions.</a:t>
              </a:r>
              <a:endParaRPr lang="en-US" b="1"/>
            </a:p>
          </p:txBody>
        </p:sp>
      </p:grpSp>
      <p:grpSp>
        <p:nvGrpSpPr>
          <p:cNvPr id="7" name="Group 128"/>
          <p:cNvGrpSpPr/>
          <p:nvPr/>
        </p:nvGrpSpPr>
        <p:grpSpPr bwMode="auto">
          <a:xfrm>
            <a:off x="8016875" y="46038"/>
            <a:ext cx="1096963" cy="182562"/>
            <a:chOff x="5050" y="29"/>
            <a:chExt cx="691" cy="115"/>
          </a:xfrm>
        </p:grpSpPr>
        <p:sp>
          <p:nvSpPr>
            <p:cNvPr id="24666" name="AutoShape 129">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4667" name="AutoShape 13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4668" name="AutoShape 13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4669" name="AutoShape 13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4670" name="AutoShape 13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4671" name="AutoShape 13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0596"/>
                                        </p:tgtEl>
                                        <p:attrNameLst>
                                          <p:attrName>style.visibility</p:attrName>
                                        </p:attrNameLst>
                                      </p:cBhvr>
                                      <p:to>
                                        <p:strVal val="visible"/>
                                      </p:to>
                                    </p:set>
                                    <p:anim calcmode="lin" valueType="num">
                                      <p:cBhvr>
                                        <p:cTn id="7" dur="500" fill="hold"/>
                                        <p:tgtEl>
                                          <p:spTgt spid="20596"/>
                                        </p:tgtEl>
                                        <p:attrNameLst>
                                          <p:attrName>ppt_w</p:attrName>
                                        </p:attrNameLst>
                                      </p:cBhvr>
                                      <p:tavLst>
                                        <p:tav tm="0">
                                          <p:val>
                                            <p:fltVal val="0"/>
                                          </p:val>
                                        </p:tav>
                                        <p:tav tm="100000">
                                          <p:val>
                                            <p:strVal val="#ppt_w"/>
                                          </p:val>
                                        </p:tav>
                                      </p:tavLst>
                                    </p:anim>
                                    <p:anim calcmode="lin" valueType="num">
                                      <p:cBhvr>
                                        <p:cTn id="8" dur="500" fill="hold"/>
                                        <p:tgtEl>
                                          <p:spTgt spid="2059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8" fill="hold" grpId="0" nodeType="clickEffect">
                                  <p:stCondLst>
                                    <p:cond delay="0"/>
                                  </p:stCondLst>
                                  <p:childTnLst>
                                    <p:set>
                                      <p:cBhvr>
                                        <p:cTn id="12" dur="1" fill="hold">
                                          <p:stCondLst>
                                            <p:cond delay="0"/>
                                          </p:stCondLst>
                                        </p:cTn>
                                        <p:tgtEl>
                                          <p:spTgt spid="20598"/>
                                        </p:tgtEl>
                                        <p:attrNameLst>
                                          <p:attrName>style.visibility</p:attrName>
                                        </p:attrNameLst>
                                      </p:cBhvr>
                                      <p:to>
                                        <p:strVal val="visible"/>
                                      </p:to>
                                    </p:set>
                                    <p:animEffect transition="in" filter="slide(fromLeft)">
                                      <p:cBhvr>
                                        <p:cTn id="13" dur="500"/>
                                        <p:tgtEl>
                                          <p:spTgt spid="20598"/>
                                        </p:tgtEl>
                                      </p:cBhvr>
                                    </p:animEffect>
                                  </p:childTnLst>
                                </p:cTn>
                              </p:par>
                            </p:childTnLst>
                          </p:cTn>
                        </p:par>
                      </p:childTnLst>
                    </p:cTn>
                  </p:par>
                  <p:par>
                    <p:cTn id="14" fill="hold">
                      <p:stCondLst>
                        <p:cond delay="indefinite"/>
                      </p:stCondLst>
                      <p:childTnLst>
                        <p:par>
                          <p:cTn id="15" fill="hold">
                            <p:stCondLst>
                              <p:cond delay="0"/>
                            </p:stCondLst>
                            <p:childTnLst>
                              <p:par>
                                <p:cTn id="16" presetID="17" presetClass="entr" presetSubtype="8" fill="hold" grpId="0" nodeType="clickEffect">
                                  <p:stCondLst>
                                    <p:cond delay="0"/>
                                  </p:stCondLst>
                                  <p:childTnLst>
                                    <p:set>
                                      <p:cBhvr>
                                        <p:cTn id="17" dur="1" fill="hold">
                                          <p:stCondLst>
                                            <p:cond delay="0"/>
                                          </p:stCondLst>
                                        </p:cTn>
                                        <p:tgtEl>
                                          <p:spTgt spid="20482"/>
                                        </p:tgtEl>
                                        <p:attrNameLst>
                                          <p:attrName>style.visibility</p:attrName>
                                        </p:attrNameLst>
                                      </p:cBhvr>
                                      <p:to>
                                        <p:strVal val="visible"/>
                                      </p:to>
                                    </p:set>
                                    <p:anim calcmode="lin" valueType="num">
                                      <p:cBhvr>
                                        <p:cTn id="18" dur="500" fill="hold"/>
                                        <p:tgtEl>
                                          <p:spTgt spid="20482"/>
                                        </p:tgtEl>
                                        <p:attrNameLst>
                                          <p:attrName>ppt_x</p:attrName>
                                        </p:attrNameLst>
                                      </p:cBhvr>
                                      <p:tavLst>
                                        <p:tav tm="0">
                                          <p:val>
                                            <p:strVal val="#ppt_x-#ppt_w/2"/>
                                          </p:val>
                                        </p:tav>
                                        <p:tav tm="100000">
                                          <p:val>
                                            <p:strVal val="#ppt_x"/>
                                          </p:val>
                                        </p:tav>
                                      </p:tavLst>
                                    </p:anim>
                                    <p:anim calcmode="lin" valueType="num">
                                      <p:cBhvr>
                                        <p:cTn id="19" dur="500" fill="hold"/>
                                        <p:tgtEl>
                                          <p:spTgt spid="20482"/>
                                        </p:tgtEl>
                                        <p:attrNameLst>
                                          <p:attrName>ppt_y</p:attrName>
                                        </p:attrNameLst>
                                      </p:cBhvr>
                                      <p:tavLst>
                                        <p:tav tm="0">
                                          <p:val>
                                            <p:strVal val="#ppt_y"/>
                                          </p:val>
                                        </p:tav>
                                        <p:tav tm="100000">
                                          <p:val>
                                            <p:strVal val="#ppt_y"/>
                                          </p:val>
                                        </p:tav>
                                      </p:tavLst>
                                    </p:anim>
                                    <p:anim calcmode="lin" valueType="num">
                                      <p:cBhvr>
                                        <p:cTn id="20" dur="500" fill="hold"/>
                                        <p:tgtEl>
                                          <p:spTgt spid="20482"/>
                                        </p:tgtEl>
                                        <p:attrNameLst>
                                          <p:attrName>ppt_w</p:attrName>
                                        </p:attrNameLst>
                                      </p:cBhvr>
                                      <p:tavLst>
                                        <p:tav tm="0">
                                          <p:val>
                                            <p:fltVal val="0"/>
                                          </p:val>
                                        </p:tav>
                                        <p:tav tm="100000">
                                          <p:val>
                                            <p:strVal val="#ppt_w"/>
                                          </p:val>
                                        </p:tav>
                                      </p:tavLst>
                                    </p:anim>
                                    <p:anim calcmode="lin" valueType="num">
                                      <p:cBhvr>
                                        <p:cTn id="21" dur="500" fill="hold"/>
                                        <p:tgtEl>
                                          <p:spTgt spid="20482"/>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17" presetClass="entr" presetSubtype="10" fill="hold" grpId="0" nodeType="clickEffect">
                                  <p:stCondLst>
                                    <p:cond delay="0"/>
                                  </p:stCondLst>
                                  <p:childTnLst>
                                    <p:set>
                                      <p:cBhvr>
                                        <p:cTn id="25" dur="1" fill="hold">
                                          <p:stCondLst>
                                            <p:cond delay="0"/>
                                          </p:stCondLst>
                                        </p:cTn>
                                        <p:tgtEl>
                                          <p:spTgt spid="20534"/>
                                        </p:tgtEl>
                                        <p:attrNameLst>
                                          <p:attrName>style.visibility</p:attrName>
                                        </p:attrNameLst>
                                      </p:cBhvr>
                                      <p:to>
                                        <p:strVal val="visible"/>
                                      </p:to>
                                    </p:set>
                                    <p:anim calcmode="lin" valueType="num">
                                      <p:cBhvr>
                                        <p:cTn id="26" dur="500" fill="hold"/>
                                        <p:tgtEl>
                                          <p:spTgt spid="20534"/>
                                        </p:tgtEl>
                                        <p:attrNameLst>
                                          <p:attrName>ppt_w</p:attrName>
                                        </p:attrNameLst>
                                      </p:cBhvr>
                                      <p:tavLst>
                                        <p:tav tm="0">
                                          <p:val>
                                            <p:fltVal val="0"/>
                                          </p:val>
                                        </p:tav>
                                        <p:tav tm="100000">
                                          <p:val>
                                            <p:strVal val="#ppt_w"/>
                                          </p:val>
                                        </p:tav>
                                      </p:tavLst>
                                    </p:anim>
                                    <p:anim calcmode="lin" valueType="num">
                                      <p:cBhvr>
                                        <p:cTn id="27" dur="500" fill="hold"/>
                                        <p:tgtEl>
                                          <p:spTgt spid="20534"/>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7" presetClass="entr" presetSubtype="10" fill="hold" grpId="0" nodeType="clickEffect">
                                  <p:stCondLst>
                                    <p:cond delay="0"/>
                                  </p:stCondLst>
                                  <p:childTnLst>
                                    <p:set>
                                      <p:cBhvr>
                                        <p:cTn id="31" dur="1" fill="hold">
                                          <p:stCondLst>
                                            <p:cond delay="0"/>
                                          </p:stCondLst>
                                        </p:cTn>
                                        <p:tgtEl>
                                          <p:spTgt spid="20535"/>
                                        </p:tgtEl>
                                        <p:attrNameLst>
                                          <p:attrName>style.visibility</p:attrName>
                                        </p:attrNameLst>
                                      </p:cBhvr>
                                      <p:to>
                                        <p:strVal val="visible"/>
                                      </p:to>
                                    </p:set>
                                    <p:anim calcmode="lin" valueType="num">
                                      <p:cBhvr>
                                        <p:cTn id="32" dur="500" fill="hold"/>
                                        <p:tgtEl>
                                          <p:spTgt spid="20535"/>
                                        </p:tgtEl>
                                        <p:attrNameLst>
                                          <p:attrName>ppt_w</p:attrName>
                                        </p:attrNameLst>
                                      </p:cBhvr>
                                      <p:tavLst>
                                        <p:tav tm="0">
                                          <p:val>
                                            <p:fltVal val="0"/>
                                          </p:val>
                                        </p:tav>
                                        <p:tav tm="100000">
                                          <p:val>
                                            <p:strVal val="#ppt_w"/>
                                          </p:val>
                                        </p:tav>
                                      </p:tavLst>
                                    </p:anim>
                                    <p:anim calcmode="lin" valueType="num">
                                      <p:cBhvr>
                                        <p:cTn id="33" dur="500" fill="hold"/>
                                        <p:tgtEl>
                                          <p:spTgt spid="20535"/>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7" presetClass="entr" presetSubtype="10" fill="hold" grpId="0" nodeType="clickEffect">
                                  <p:stCondLst>
                                    <p:cond delay="0"/>
                                  </p:stCondLst>
                                  <p:childTnLst>
                                    <p:set>
                                      <p:cBhvr>
                                        <p:cTn id="37" dur="1" fill="hold">
                                          <p:stCondLst>
                                            <p:cond delay="0"/>
                                          </p:stCondLst>
                                        </p:cTn>
                                        <p:tgtEl>
                                          <p:spTgt spid="20483"/>
                                        </p:tgtEl>
                                        <p:attrNameLst>
                                          <p:attrName>style.visibility</p:attrName>
                                        </p:attrNameLst>
                                      </p:cBhvr>
                                      <p:to>
                                        <p:strVal val="visible"/>
                                      </p:to>
                                    </p:set>
                                    <p:anim calcmode="lin" valueType="num">
                                      <p:cBhvr>
                                        <p:cTn id="38" dur="500" fill="hold"/>
                                        <p:tgtEl>
                                          <p:spTgt spid="20483"/>
                                        </p:tgtEl>
                                        <p:attrNameLst>
                                          <p:attrName>ppt_w</p:attrName>
                                        </p:attrNameLst>
                                      </p:cBhvr>
                                      <p:tavLst>
                                        <p:tav tm="0">
                                          <p:val>
                                            <p:fltVal val="0"/>
                                          </p:val>
                                        </p:tav>
                                        <p:tav tm="100000">
                                          <p:val>
                                            <p:strVal val="#ppt_w"/>
                                          </p:val>
                                        </p:tav>
                                      </p:tavLst>
                                    </p:anim>
                                    <p:anim calcmode="lin" valueType="num">
                                      <p:cBhvr>
                                        <p:cTn id="39" dur="500" fill="hold"/>
                                        <p:tgtEl>
                                          <p:spTgt spid="20483"/>
                                        </p:tgtEl>
                                        <p:attrNameLst>
                                          <p:attrName>ppt_h</p:attrName>
                                        </p:attrNameLst>
                                      </p:cBhvr>
                                      <p:tavLst>
                                        <p:tav tm="0">
                                          <p:val>
                                            <p:strVal val="#ppt_h"/>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23" presetClass="entr" presetSubtype="16" fill="hold" grpId="0" nodeType="clickEffect">
                                  <p:stCondLst>
                                    <p:cond delay="0"/>
                                  </p:stCondLst>
                                  <p:childTnLst>
                                    <p:set>
                                      <p:cBhvr>
                                        <p:cTn id="43" dur="1" fill="hold">
                                          <p:stCondLst>
                                            <p:cond delay="0"/>
                                          </p:stCondLst>
                                        </p:cTn>
                                        <p:tgtEl>
                                          <p:spTgt spid="20518"/>
                                        </p:tgtEl>
                                        <p:attrNameLst>
                                          <p:attrName>style.visibility</p:attrName>
                                        </p:attrNameLst>
                                      </p:cBhvr>
                                      <p:to>
                                        <p:strVal val="visible"/>
                                      </p:to>
                                    </p:set>
                                    <p:anim calcmode="lin" valueType="num">
                                      <p:cBhvr>
                                        <p:cTn id="44" dur="500" fill="hold"/>
                                        <p:tgtEl>
                                          <p:spTgt spid="20518"/>
                                        </p:tgtEl>
                                        <p:attrNameLst>
                                          <p:attrName>ppt_w</p:attrName>
                                        </p:attrNameLst>
                                      </p:cBhvr>
                                      <p:tavLst>
                                        <p:tav tm="0">
                                          <p:val>
                                            <p:fltVal val="0"/>
                                          </p:val>
                                        </p:tav>
                                        <p:tav tm="100000">
                                          <p:val>
                                            <p:strVal val="#ppt_w"/>
                                          </p:val>
                                        </p:tav>
                                      </p:tavLst>
                                    </p:anim>
                                    <p:anim calcmode="lin" valueType="num">
                                      <p:cBhvr>
                                        <p:cTn id="45" dur="500" fill="hold"/>
                                        <p:tgtEl>
                                          <p:spTgt spid="20518"/>
                                        </p:tgtEl>
                                        <p:attrNameLst>
                                          <p:attrName>ppt_h</p:attrName>
                                        </p:attrNameLst>
                                      </p:cBhvr>
                                      <p:tavLst>
                                        <p:tav tm="0">
                                          <p:val>
                                            <p:fltVal val="0"/>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8" fill="hold" grpId="0" nodeType="clickEffect">
                                  <p:stCondLst>
                                    <p:cond delay="0"/>
                                  </p:stCondLst>
                                  <p:childTnLst>
                                    <p:set>
                                      <p:cBhvr>
                                        <p:cTn id="49" dur="1" fill="hold">
                                          <p:stCondLst>
                                            <p:cond delay="0"/>
                                          </p:stCondLst>
                                        </p:cTn>
                                        <p:tgtEl>
                                          <p:spTgt spid="20520"/>
                                        </p:tgtEl>
                                        <p:attrNameLst>
                                          <p:attrName>style.visibility</p:attrName>
                                        </p:attrNameLst>
                                      </p:cBhvr>
                                      <p:to>
                                        <p:strVal val="visible"/>
                                      </p:to>
                                    </p:set>
                                    <p:anim calcmode="lin" valueType="num">
                                      <p:cBhvr additive="base">
                                        <p:cTn id="50" dur="500" fill="hold"/>
                                        <p:tgtEl>
                                          <p:spTgt spid="20520"/>
                                        </p:tgtEl>
                                        <p:attrNameLst>
                                          <p:attrName>ppt_x</p:attrName>
                                        </p:attrNameLst>
                                      </p:cBhvr>
                                      <p:tavLst>
                                        <p:tav tm="0">
                                          <p:val>
                                            <p:strVal val="0-#ppt_w/2"/>
                                          </p:val>
                                        </p:tav>
                                        <p:tav tm="100000">
                                          <p:val>
                                            <p:strVal val="#ppt_x"/>
                                          </p:val>
                                        </p:tav>
                                      </p:tavLst>
                                    </p:anim>
                                    <p:anim calcmode="lin" valueType="num">
                                      <p:cBhvr additive="base">
                                        <p:cTn id="51" dur="500" fill="hold"/>
                                        <p:tgtEl>
                                          <p:spTgt spid="20520"/>
                                        </p:tgtEl>
                                        <p:attrNameLst>
                                          <p:attrName>ppt_y</p:attrName>
                                        </p:attrNameLst>
                                      </p:cBhvr>
                                      <p:tavLst>
                                        <p:tav tm="0">
                                          <p:val>
                                            <p:strVal val="#ppt_y"/>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519"/>
                                        </p:tgtEl>
                                        <p:attrNameLst>
                                          <p:attrName>style.visibility</p:attrName>
                                        </p:attrNameLst>
                                      </p:cBhvr>
                                      <p:to>
                                        <p:strVal val="visible"/>
                                      </p:to>
                                    </p:set>
                                    <p:anim calcmode="lin" valueType="num">
                                      <p:cBhvr additive="base">
                                        <p:cTn id="56" dur="500" fill="hold"/>
                                        <p:tgtEl>
                                          <p:spTgt spid="20519"/>
                                        </p:tgtEl>
                                        <p:attrNameLst>
                                          <p:attrName>ppt_x</p:attrName>
                                        </p:attrNameLst>
                                      </p:cBhvr>
                                      <p:tavLst>
                                        <p:tav tm="0">
                                          <p:val>
                                            <p:strVal val="0-#ppt_w/2"/>
                                          </p:val>
                                        </p:tav>
                                        <p:tav tm="100000">
                                          <p:val>
                                            <p:strVal val="#ppt_x"/>
                                          </p:val>
                                        </p:tav>
                                      </p:tavLst>
                                    </p:anim>
                                    <p:anim calcmode="lin" valueType="num">
                                      <p:cBhvr additive="base">
                                        <p:cTn id="57" dur="500" fill="hold"/>
                                        <p:tgtEl>
                                          <p:spTgt spid="20519"/>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20521"/>
                                        </p:tgtEl>
                                        <p:attrNameLst>
                                          <p:attrName>style.visibility</p:attrName>
                                        </p:attrNameLst>
                                      </p:cBhvr>
                                      <p:to>
                                        <p:strVal val="visible"/>
                                      </p:to>
                                    </p:set>
                                    <p:anim calcmode="lin" valueType="num">
                                      <p:cBhvr additive="base">
                                        <p:cTn id="62" dur="500" fill="hold"/>
                                        <p:tgtEl>
                                          <p:spTgt spid="20521"/>
                                        </p:tgtEl>
                                        <p:attrNameLst>
                                          <p:attrName>ppt_x</p:attrName>
                                        </p:attrNameLst>
                                      </p:cBhvr>
                                      <p:tavLst>
                                        <p:tav tm="0">
                                          <p:val>
                                            <p:strVal val="0-#ppt_w/2"/>
                                          </p:val>
                                        </p:tav>
                                        <p:tav tm="100000">
                                          <p:val>
                                            <p:strVal val="#ppt_x"/>
                                          </p:val>
                                        </p:tav>
                                      </p:tavLst>
                                    </p:anim>
                                    <p:anim calcmode="lin" valueType="num">
                                      <p:cBhvr additive="base">
                                        <p:cTn id="63" dur="500" fill="hold"/>
                                        <p:tgtEl>
                                          <p:spTgt spid="20521"/>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8" fill="hold" grpId="0" nodeType="clickEffect">
                                  <p:stCondLst>
                                    <p:cond delay="0"/>
                                  </p:stCondLst>
                                  <p:childTnLst>
                                    <p:set>
                                      <p:cBhvr>
                                        <p:cTn id="67" dur="1" fill="hold">
                                          <p:stCondLst>
                                            <p:cond delay="0"/>
                                          </p:stCondLst>
                                        </p:cTn>
                                        <p:tgtEl>
                                          <p:spTgt spid="20484"/>
                                        </p:tgtEl>
                                        <p:attrNameLst>
                                          <p:attrName>style.visibility</p:attrName>
                                        </p:attrNameLst>
                                      </p:cBhvr>
                                      <p:to>
                                        <p:strVal val="visible"/>
                                      </p:to>
                                    </p:set>
                                    <p:anim calcmode="lin" valueType="num">
                                      <p:cBhvr additive="base">
                                        <p:cTn id="68" dur="500" fill="hold"/>
                                        <p:tgtEl>
                                          <p:spTgt spid="20484"/>
                                        </p:tgtEl>
                                        <p:attrNameLst>
                                          <p:attrName>ppt_x</p:attrName>
                                        </p:attrNameLst>
                                      </p:cBhvr>
                                      <p:tavLst>
                                        <p:tav tm="0">
                                          <p:val>
                                            <p:strVal val="0-#ppt_w/2"/>
                                          </p:val>
                                        </p:tav>
                                        <p:tav tm="100000">
                                          <p:val>
                                            <p:strVal val="#ppt_x"/>
                                          </p:val>
                                        </p:tav>
                                      </p:tavLst>
                                    </p:anim>
                                    <p:anim calcmode="lin" valueType="num">
                                      <p:cBhvr additive="base">
                                        <p:cTn id="69" dur="500" fill="hold"/>
                                        <p:tgtEl>
                                          <p:spTgt spid="20484"/>
                                        </p:tgtEl>
                                        <p:attrNameLst>
                                          <p:attrName>ppt_y</p:attrName>
                                        </p:attrNameLst>
                                      </p:cBhvr>
                                      <p:tavLst>
                                        <p:tav tm="0">
                                          <p:val>
                                            <p:strVal val="#ppt_y"/>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 presetClass="entr" presetSubtype="8" fill="hold" grpId="0" nodeType="clickEffect">
                                  <p:stCondLst>
                                    <p:cond delay="0"/>
                                  </p:stCondLst>
                                  <p:childTnLst>
                                    <p:set>
                                      <p:cBhvr>
                                        <p:cTn id="73" dur="1" fill="hold">
                                          <p:stCondLst>
                                            <p:cond delay="0"/>
                                          </p:stCondLst>
                                        </p:cTn>
                                        <p:tgtEl>
                                          <p:spTgt spid="20485"/>
                                        </p:tgtEl>
                                        <p:attrNameLst>
                                          <p:attrName>style.visibility</p:attrName>
                                        </p:attrNameLst>
                                      </p:cBhvr>
                                      <p:to>
                                        <p:strVal val="visible"/>
                                      </p:to>
                                    </p:set>
                                    <p:anim calcmode="lin" valueType="num">
                                      <p:cBhvr additive="base">
                                        <p:cTn id="74" dur="500" fill="hold"/>
                                        <p:tgtEl>
                                          <p:spTgt spid="20485"/>
                                        </p:tgtEl>
                                        <p:attrNameLst>
                                          <p:attrName>ppt_x</p:attrName>
                                        </p:attrNameLst>
                                      </p:cBhvr>
                                      <p:tavLst>
                                        <p:tav tm="0">
                                          <p:val>
                                            <p:strVal val="0-#ppt_w/2"/>
                                          </p:val>
                                        </p:tav>
                                        <p:tav tm="100000">
                                          <p:val>
                                            <p:strVal val="#ppt_x"/>
                                          </p:val>
                                        </p:tav>
                                      </p:tavLst>
                                    </p:anim>
                                    <p:anim calcmode="lin" valueType="num">
                                      <p:cBhvr additive="base">
                                        <p:cTn id="75" dur="500" fill="hold"/>
                                        <p:tgtEl>
                                          <p:spTgt spid="20485"/>
                                        </p:tgtEl>
                                        <p:attrNameLst>
                                          <p:attrName>ppt_y</p:attrName>
                                        </p:attrNameLst>
                                      </p:cBhvr>
                                      <p:tavLst>
                                        <p:tav tm="0">
                                          <p:val>
                                            <p:strVal val="#ppt_y"/>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 presetClass="entr" presetSubtype="8" fill="hold" grpId="0" nodeType="clickEffect">
                                  <p:stCondLst>
                                    <p:cond delay="0"/>
                                  </p:stCondLst>
                                  <p:childTnLst>
                                    <p:set>
                                      <p:cBhvr>
                                        <p:cTn id="79" dur="1" fill="hold">
                                          <p:stCondLst>
                                            <p:cond delay="0"/>
                                          </p:stCondLst>
                                        </p:cTn>
                                        <p:tgtEl>
                                          <p:spTgt spid="20486"/>
                                        </p:tgtEl>
                                        <p:attrNameLst>
                                          <p:attrName>style.visibility</p:attrName>
                                        </p:attrNameLst>
                                      </p:cBhvr>
                                      <p:to>
                                        <p:strVal val="visible"/>
                                      </p:to>
                                    </p:set>
                                    <p:anim calcmode="lin" valueType="num">
                                      <p:cBhvr additive="base">
                                        <p:cTn id="80" dur="500" fill="hold"/>
                                        <p:tgtEl>
                                          <p:spTgt spid="20486"/>
                                        </p:tgtEl>
                                        <p:attrNameLst>
                                          <p:attrName>ppt_x</p:attrName>
                                        </p:attrNameLst>
                                      </p:cBhvr>
                                      <p:tavLst>
                                        <p:tav tm="0">
                                          <p:val>
                                            <p:strVal val="0-#ppt_w/2"/>
                                          </p:val>
                                        </p:tav>
                                        <p:tav tm="100000">
                                          <p:val>
                                            <p:strVal val="#ppt_x"/>
                                          </p:val>
                                        </p:tav>
                                      </p:tavLst>
                                    </p:anim>
                                    <p:anim calcmode="lin" valueType="num">
                                      <p:cBhvr additive="base">
                                        <p:cTn id="81" dur="500" fill="hold"/>
                                        <p:tgtEl>
                                          <p:spTgt spid="20486"/>
                                        </p:tgtEl>
                                        <p:attrNameLst>
                                          <p:attrName>ppt_y</p:attrName>
                                        </p:attrNameLst>
                                      </p:cBhvr>
                                      <p:tavLst>
                                        <p:tav tm="0">
                                          <p:val>
                                            <p:strVal val="#ppt_y"/>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2" presetClass="entr" presetSubtype="8" fill="hold" grpId="0" nodeType="clickEffect">
                                  <p:stCondLst>
                                    <p:cond delay="0"/>
                                  </p:stCondLst>
                                  <p:childTnLst>
                                    <p:set>
                                      <p:cBhvr>
                                        <p:cTn id="85" dur="1" fill="hold">
                                          <p:stCondLst>
                                            <p:cond delay="0"/>
                                          </p:stCondLst>
                                        </p:cTn>
                                        <p:tgtEl>
                                          <p:spTgt spid="20487"/>
                                        </p:tgtEl>
                                        <p:attrNameLst>
                                          <p:attrName>style.visibility</p:attrName>
                                        </p:attrNameLst>
                                      </p:cBhvr>
                                      <p:to>
                                        <p:strVal val="visible"/>
                                      </p:to>
                                    </p:set>
                                    <p:anim calcmode="lin" valueType="num">
                                      <p:cBhvr additive="base">
                                        <p:cTn id="86" dur="500" fill="hold"/>
                                        <p:tgtEl>
                                          <p:spTgt spid="20487"/>
                                        </p:tgtEl>
                                        <p:attrNameLst>
                                          <p:attrName>ppt_x</p:attrName>
                                        </p:attrNameLst>
                                      </p:cBhvr>
                                      <p:tavLst>
                                        <p:tav tm="0">
                                          <p:val>
                                            <p:strVal val="0-#ppt_w/2"/>
                                          </p:val>
                                        </p:tav>
                                        <p:tav tm="100000">
                                          <p:val>
                                            <p:strVal val="#ppt_x"/>
                                          </p:val>
                                        </p:tav>
                                      </p:tavLst>
                                    </p:anim>
                                    <p:anim calcmode="lin" valueType="num">
                                      <p:cBhvr additive="base">
                                        <p:cTn id="87" dur="500" fill="hold"/>
                                        <p:tgtEl>
                                          <p:spTgt spid="20487"/>
                                        </p:tgtEl>
                                        <p:attrNameLst>
                                          <p:attrName>ppt_y</p:attrName>
                                        </p:attrNameLst>
                                      </p:cBhvr>
                                      <p:tavLst>
                                        <p:tav tm="0">
                                          <p:val>
                                            <p:strVal val="#ppt_y"/>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2" presetClass="entr" presetSubtype="8" fill="hold" grpId="0" nodeType="clickEffect">
                                  <p:stCondLst>
                                    <p:cond delay="0"/>
                                  </p:stCondLst>
                                  <p:childTnLst>
                                    <p:set>
                                      <p:cBhvr>
                                        <p:cTn id="91" dur="1" fill="hold">
                                          <p:stCondLst>
                                            <p:cond delay="0"/>
                                          </p:stCondLst>
                                        </p:cTn>
                                        <p:tgtEl>
                                          <p:spTgt spid="20514"/>
                                        </p:tgtEl>
                                        <p:attrNameLst>
                                          <p:attrName>style.visibility</p:attrName>
                                        </p:attrNameLst>
                                      </p:cBhvr>
                                      <p:to>
                                        <p:strVal val="visible"/>
                                      </p:to>
                                    </p:set>
                                    <p:anim calcmode="lin" valueType="num">
                                      <p:cBhvr additive="base">
                                        <p:cTn id="92" dur="500" fill="hold"/>
                                        <p:tgtEl>
                                          <p:spTgt spid="20514"/>
                                        </p:tgtEl>
                                        <p:attrNameLst>
                                          <p:attrName>ppt_x</p:attrName>
                                        </p:attrNameLst>
                                      </p:cBhvr>
                                      <p:tavLst>
                                        <p:tav tm="0">
                                          <p:val>
                                            <p:strVal val="0-#ppt_w/2"/>
                                          </p:val>
                                        </p:tav>
                                        <p:tav tm="100000">
                                          <p:val>
                                            <p:strVal val="#ppt_x"/>
                                          </p:val>
                                        </p:tav>
                                      </p:tavLst>
                                    </p:anim>
                                    <p:anim calcmode="lin" valueType="num">
                                      <p:cBhvr additive="base">
                                        <p:cTn id="93" dur="500" fill="hold"/>
                                        <p:tgtEl>
                                          <p:spTgt spid="20514"/>
                                        </p:tgtEl>
                                        <p:attrNameLst>
                                          <p:attrName>ppt_y</p:attrName>
                                        </p:attrNameLst>
                                      </p:cBhvr>
                                      <p:tavLst>
                                        <p:tav tm="0">
                                          <p:val>
                                            <p:strVal val="#ppt_y"/>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 presetClass="entr" presetSubtype="8" fill="hold" grpId="0" nodeType="clickEffect">
                                  <p:stCondLst>
                                    <p:cond delay="0"/>
                                  </p:stCondLst>
                                  <p:childTnLst>
                                    <p:set>
                                      <p:cBhvr>
                                        <p:cTn id="97" dur="1" fill="hold">
                                          <p:stCondLst>
                                            <p:cond delay="0"/>
                                          </p:stCondLst>
                                        </p:cTn>
                                        <p:tgtEl>
                                          <p:spTgt spid="20515"/>
                                        </p:tgtEl>
                                        <p:attrNameLst>
                                          <p:attrName>style.visibility</p:attrName>
                                        </p:attrNameLst>
                                      </p:cBhvr>
                                      <p:to>
                                        <p:strVal val="visible"/>
                                      </p:to>
                                    </p:set>
                                    <p:anim calcmode="lin" valueType="num">
                                      <p:cBhvr additive="base">
                                        <p:cTn id="98" dur="500" fill="hold"/>
                                        <p:tgtEl>
                                          <p:spTgt spid="20515"/>
                                        </p:tgtEl>
                                        <p:attrNameLst>
                                          <p:attrName>ppt_x</p:attrName>
                                        </p:attrNameLst>
                                      </p:cBhvr>
                                      <p:tavLst>
                                        <p:tav tm="0">
                                          <p:val>
                                            <p:strVal val="0-#ppt_w/2"/>
                                          </p:val>
                                        </p:tav>
                                        <p:tav tm="100000">
                                          <p:val>
                                            <p:strVal val="#ppt_x"/>
                                          </p:val>
                                        </p:tav>
                                      </p:tavLst>
                                    </p:anim>
                                    <p:anim calcmode="lin" valueType="num">
                                      <p:cBhvr additive="base">
                                        <p:cTn id="99" dur="500" fill="hold"/>
                                        <p:tgtEl>
                                          <p:spTgt spid="20515"/>
                                        </p:tgtEl>
                                        <p:attrNameLst>
                                          <p:attrName>ppt_y</p:attrName>
                                        </p:attrNameLst>
                                      </p:cBhvr>
                                      <p:tavLst>
                                        <p:tav tm="0">
                                          <p:val>
                                            <p:strVal val="#ppt_y"/>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2" presetClass="entr" presetSubtype="8" fill="hold" grpId="0" nodeType="clickEffect">
                                  <p:stCondLst>
                                    <p:cond delay="0"/>
                                  </p:stCondLst>
                                  <p:childTnLst>
                                    <p:set>
                                      <p:cBhvr>
                                        <p:cTn id="103" dur="1" fill="hold">
                                          <p:stCondLst>
                                            <p:cond delay="0"/>
                                          </p:stCondLst>
                                        </p:cTn>
                                        <p:tgtEl>
                                          <p:spTgt spid="20516"/>
                                        </p:tgtEl>
                                        <p:attrNameLst>
                                          <p:attrName>style.visibility</p:attrName>
                                        </p:attrNameLst>
                                      </p:cBhvr>
                                      <p:to>
                                        <p:strVal val="visible"/>
                                      </p:to>
                                    </p:set>
                                    <p:anim calcmode="lin" valueType="num">
                                      <p:cBhvr additive="base">
                                        <p:cTn id="104" dur="500" fill="hold"/>
                                        <p:tgtEl>
                                          <p:spTgt spid="20516"/>
                                        </p:tgtEl>
                                        <p:attrNameLst>
                                          <p:attrName>ppt_x</p:attrName>
                                        </p:attrNameLst>
                                      </p:cBhvr>
                                      <p:tavLst>
                                        <p:tav tm="0">
                                          <p:val>
                                            <p:strVal val="0-#ppt_w/2"/>
                                          </p:val>
                                        </p:tav>
                                        <p:tav tm="100000">
                                          <p:val>
                                            <p:strVal val="#ppt_x"/>
                                          </p:val>
                                        </p:tav>
                                      </p:tavLst>
                                    </p:anim>
                                    <p:anim calcmode="lin" valueType="num">
                                      <p:cBhvr additive="base">
                                        <p:cTn id="105" dur="500" fill="hold"/>
                                        <p:tgtEl>
                                          <p:spTgt spid="20516"/>
                                        </p:tgtEl>
                                        <p:attrNameLst>
                                          <p:attrName>ppt_y</p:attrName>
                                        </p:attrNameLst>
                                      </p:cBhvr>
                                      <p:tavLst>
                                        <p:tav tm="0">
                                          <p:val>
                                            <p:strVal val="#ppt_y"/>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 presetClass="entr" presetSubtype="8" fill="hold" grpId="0" nodeType="clickEffect">
                                  <p:stCondLst>
                                    <p:cond delay="0"/>
                                  </p:stCondLst>
                                  <p:childTnLst>
                                    <p:set>
                                      <p:cBhvr>
                                        <p:cTn id="109" dur="1" fill="hold">
                                          <p:stCondLst>
                                            <p:cond delay="0"/>
                                          </p:stCondLst>
                                        </p:cTn>
                                        <p:tgtEl>
                                          <p:spTgt spid="20517"/>
                                        </p:tgtEl>
                                        <p:attrNameLst>
                                          <p:attrName>style.visibility</p:attrName>
                                        </p:attrNameLst>
                                      </p:cBhvr>
                                      <p:to>
                                        <p:strVal val="visible"/>
                                      </p:to>
                                    </p:set>
                                    <p:anim calcmode="lin" valueType="num">
                                      <p:cBhvr additive="base">
                                        <p:cTn id="110" dur="500" fill="hold"/>
                                        <p:tgtEl>
                                          <p:spTgt spid="20517"/>
                                        </p:tgtEl>
                                        <p:attrNameLst>
                                          <p:attrName>ppt_x</p:attrName>
                                        </p:attrNameLst>
                                      </p:cBhvr>
                                      <p:tavLst>
                                        <p:tav tm="0">
                                          <p:val>
                                            <p:strVal val="0-#ppt_w/2"/>
                                          </p:val>
                                        </p:tav>
                                        <p:tav tm="100000">
                                          <p:val>
                                            <p:strVal val="#ppt_x"/>
                                          </p:val>
                                        </p:tav>
                                      </p:tavLst>
                                    </p:anim>
                                    <p:anim calcmode="lin" valueType="num">
                                      <p:cBhvr additive="base">
                                        <p:cTn id="111" dur="500" fill="hold"/>
                                        <p:tgtEl>
                                          <p:spTgt spid="20517"/>
                                        </p:tgtEl>
                                        <p:attrNameLst>
                                          <p:attrName>ppt_y</p:attrName>
                                        </p:attrNameLst>
                                      </p:cBhvr>
                                      <p:tavLst>
                                        <p:tav tm="0">
                                          <p:val>
                                            <p:strVal val="#ppt_y"/>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2" presetClass="entr" presetSubtype="8" fill="hold" grpId="0" nodeType="clickEffect">
                                  <p:stCondLst>
                                    <p:cond delay="0"/>
                                  </p:stCondLst>
                                  <p:childTnLst>
                                    <p:set>
                                      <p:cBhvr>
                                        <p:cTn id="115" dur="1" fill="hold">
                                          <p:stCondLst>
                                            <p:cond delay="0"/>
                                          </p:stCondLst>
                                        </p:cTn>
                                        <p:tgtEl>
                                          <p:spTgt spid="20488"/>
                                        </p:tgtEl>
                                        <p:attrNameLst>
                                          <p:attrName>style.visibility</p:attrName>
                                        </p:attrNameLst>
                                      </p:cBhvr>
                                      <p:to>
                                        <p:strVal val="visible"/>
                                      </p:to>
                                    </p:set>
                                    <p:anim calcmode="lin" valueType="num">
                                      <p:cBhvr additive="base">
                                        <p:cTn id="116" dur="500" fill="hold"/>
                                        <p:tgtEl>
                                          <p:spTgt spid="20488"/>
                                        </p:tgtEl>
                                        <p:attrNameLst>
                                          <p:attrName>ppt_x</p:attrName>
                                        </p:attrNameLst>
                                      </p:cBhvr>
                                      <p:tavLst>
                                        <p:tav tm="0">
                                          <p:val>
                                            <p:strVal val="0-#ppt_w/2"/>
                                          </p:val>
                                        </p:tav>
                                        <p:tav tm="100000">
                                          <p:val>
                                            <p:strVal val="#ppt_x"/>
                                          </p:val>
                                        </p:tav>
                                      </p:tavLst>
                                    </p:anim>
                                    <p:anim calcmode="lin" valueType="num">
                                      <p:cBhvr additive="base">
                                        <p:cTn id="117" dur="500" fill="hold"/>
                                        <p:tgtEl>
                                          <p:spTgt spid="20488"/>
                                        </p:tgtEl>
                                        <p:attrNameLst>
                                          <p:attrName>ppt_y</p:attrName>
                                        </p:attrNameLst>
                                      </p:cBhvr>
                                      <p:tavLst>
                                        <p:tav tm="0">
                                          <p:val>
                                            <p:strVal val="#ppt_y"/>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8" fill="hold" grpId="0" nodeType="clickEffect">
                                  <p:stCondLst>
                                    <p:cond delay="0"/>
                                  </p:stCondLst>
                                  <p:childTnLst>
                                    <p:set>
                                      <p:cBhvr>
                                        <p:cTn id="121" dur="1" fill="hold">
                                          <p:stCondLst>
                                            <p:cond delay="0"/>
                                          </p:stCondLst>
                                        </p:cTn>
                                        <p:tgtEl>
                                          <p:spTgt spid="20498"/>
                                        </p:tgtEl>
                                        <p:attrNameLst>
                                          <p:attrName>style.visibility</p:attrName>
                                        </p:attrNameLst>
                                      </p:cBhvr>
                                      <p:to>
                                        <p:strVal val="visible"/>
                                      </p:to>
                                    </p:set>
                                    <p:anim calcmode="lin" valueType="num">
                                      <p:cBhvr additive="base">
                                        <p:cTn id="122" dur="500" fill="hold"/>
                                        <p:tgtEl>
                                          <p:spTgt spid="20498"/>
                                        </p:tgtEl>
                                        <p:attrNameLst>
                                          <p:attrName>ppt_x</p:attrName>
                                        </p:attrNameLst>
                                      </p:cBhvr>
                                      <p:tavLst>
                                        <p:tav tm="0">
                                          <p:val>
                                            <p:strVal val="0-#ppt_w/2"/>
                                          </p:val>
                                        </p:tav>
                                        <p:tav tm="100000">
                                          <p:val>
                                            <p:strVal val="#ppt_x"/>
                                          </p:val>
                                        </p:tav>
                                      </p:tavLst>
                                    </p:anim>
                                    <p:anim calcmode="lin" valueType="num">
                                      <p:cBhvr additive="base">
                                        <p:cTn id="123" dur="500" fill="hold"/>
                                        <p:tgtEl>
                                          <p:spTgt spid="20498"/>
                                        </p:tgtEl>
                                        <p:attrNameLst>
                                          <p:attrName>ppt_y</p:attrName>
                                        </p:attrNameLst>
                                      </p:cBhvr>
                                      <p:tavLst>
                                        <p:tav tm="0">
                                          <p:val>
                                            <p:strVal val="#ppt_y"/>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2" presetClass="entr" presetSubtype="8" fill="hold" grpId="0" nodeType="clickEffect">
                                  <p:stCondLst>
                                    <p:cond delay="0"/>
                                  </p:stCondLst>
                                  <p:childTnLst>
                                    <p:set>
                                      <p:cBhvr>
                                        <p:cTn id="127" dur="1" fill="hold">
                                          <p:stCondLst>
                                            <p:cond delay="0"/>
                                          </p:stCondLst>
                                        </p:cTn>
                                        <p:tgtEl>
                                          <p:spTgt spid="20510"/>
                                        </p:tgtEl>
                                        <p:attrNameLst>
                                          <p:attrName>style.visibility</p:attrName>
                                        </p:attrNameLst>
                                      </p:cBhvr>
                                      <p:to>
                                        <p:strVal val="visible"/>
                                      </p:to>
                                    </p:set>
                                    <p:anim calcmode="lin" valueType="num">
                                      <p:cBhvr additive="base">
                                        <p:cTn id="128" dur="500" fill="hold"/>
                                        <p:tgtEl>
                                          <p:spTgt spid="20510"/>
                                        </p:tgtEl>
                                        <p:attrNameLst>
                                          <p:attrName>ppt_x</p:attrName>
                                        </p:attrNameLst>
                                      </p:cBhvr>
                                      <p:tavLst>
                                        <p:tav tm="0">
                                          <p:val>
                                            <p:strVal val="0-#ppt_w/2"/>
                                          </p:val>
                                        </p:tav>
                                        <p:tav tm="100000">
                                          <p:val>
                                            <p:strVal val="#ppt_x"/>
                                          </p:val>
                                        </p:tav>
                                      </p:tavLst>
                                    </p:anim>
                                    <p:anim calcmode="lin" valueType="num">
                                      <p:cBhvr additive="base">
                                        <p:cTn id="129" dur="500" fill="hold"/>
                                        <p:tgtEl>
                                          <p:spTgt spid="20510"/>
                                        </p:tgtEl>
                                        <p:attrNameLst>
                                          <p:attrName>ppt_y</p:attrName>
                                        </p:attrNameLst>
                                      </p:cBhvr>
                                      <p:tavLst>
                                        <p:tav tm="0">
                                          <p:val>
                                            <p:strVal val="#ppt_y"/>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 presetClass="entr" presetSubtype="8" fill="hold" grpId="0" nodeType="clickEffect">
                                  <p:stCondLst>
                                    <p:cond delay="0"/>
                                  </p:stCondLst>
                                  <p:childTnLst>
                                    <p:set>
                                      <p:cBhvr>
                                        <p:cTn id="133" dur="1" fill="hold">
                                          <p:stCondLst>
                                            <p:cond delay="0"/>
                                          </p:stCondLst>
                                        </p:cTn>
                                        <p:tgtEl>
                                          <p:spTgt spid="20526"/>
                                        </p:tgtEl>
                                        <p:attrNameLst>
                                          <p:attrName>style.visibility</p:attrName>
                                        </p:attrNameLst>
                                      </p:cBhvr>
                                      <p:to>
                                        <p:strVal val="visible"/>
                                      </p:to>
                                    </p:set>
                                    <p:anim calcmode="lin" valueType="num">
                                      <p:cBhvr additive="base">
                                        <p:cTn id="134" dur="500" fill="hold"/>
                                        <p:tgtEl>
                                          <p:spTgt spid="20526"/>
                                        </p:tgtEl>
                                        <p:attrNameLst>
                                          <p:attrName>ppt_x</p:attrName>
                                        </p:attrNameLst>
                                      </p:cBhvr>
                                      <p:tavLst>
                                        <p:tav tm="0">
                                          <p:val>
                                            <p:strVal val="0-#ppt_w/2"/>
                                          </p:val>
                                        </p:tav>
                                        <p:tav tm="100000">
                                          <p:val>
                                            <p:strVal val="#ppt_x"/>
                                          </p:val>
                                        </p:tav>
                                      </p:tavLst>
                                    </p:anim>
                                    <p:anim calcmode="lin" valueType="num">
                                      <p:cBhvr additive="base">
                                        <p:cTn id="135" dur="500" fill="hold"/>
                                        <p:tgtEl>
                                          <p:spTgt spid="20526"/>
                                        </p:tgtEl>
                                        <p:attrNameLst>
                                          <p:attrName>ppt_y</p:attrName>
                                        </p:attrNameLst>
                                      </p:cBhvr>
                                      <p:tavLst>
                                        <p:tav tm="0">
                                          <p:val>
                                            <p:strVal val="#ppt_y"/>
                                          </p:val>
                                        </p:tav>
                                        <p:tav tm="100000">
                                          <p:val>
                                            <p:strVal val="#ppt_y"/>
                                          </p:val>
                                        </p:tav>
                                      </p:tavLst>
                                    </p:anim>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20527"/>
                                        </p:tgtEl>
                                        <p:attrNameLst>
                                          <p:attrName>style.visibility</p:attrName>
                                        </p:attrNameLst>
                                      </p:cBhvr>
                                      <p:to>
                                        <p:strVal val="visible"/>
                                      </p:to>
                                    </p:set>
                                    <p:anim calcmode="lin" valueType="num">
                                      <p:cBhvr additive="base">
                                        <p:cTn id="140" dur="500" fill="hold"/>
                                        <p:tgtEl>
                                          <p:spTgt spid="20527"/>
                                        </p:tgtEl>
                                        <p:attrNameLst>
                                          <p:attrName>ppt_x</p:attrName>
                                        </p:attrNameLst>
                                      </p:cBhvr>
                                      <p:tavLst>
                                        <p:tav tm="0">
                                          <p:val>
                                            <p:strVal val="0-#ppt_w/2"/>
                                          </p:val>
                                        </p:tav>
                                        <p:tav tm="100000">
                                          <p:val>
                                            <p:strVal val="#ppt_x"/>
                                          </p:val>
                                        </p:tav>
                                      </p:tavLst>
                                    </p:anim>
                                    <p:anim calcmode="lin" valueType="num">
                                      <p:cBhvr additive="base">
                                        <p:cTn id="141" dur="500" fill="hold"/>
                                        <p:tgtEl>
                                          <p:spTgt spid="20527"/>
                                        </p:tgtEl>
                                        <p:attrNameLst>
                                          <p:attrName>ppt_y</p:attrName>
                                        </p:attrNameLst>
                                      </p:cBhvr>
                                      <p:tavLst>
                                        <p:tav tm="0">
                                          <p:val>
                                            <p:strVal val="#ppt_y"/>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8" fill="hold" grpId="0" nodeType="clickEffect">
                                  <p:stCondLst>
                                    <p:cond delay="0"/>
                                  </p:stCondLst>
                                  <p:childTnLst>
                                    <p:set>
                                      <p:cBhvr>
                                        <p:cTn id="145" dur="1" fill="hold">
                                          <p:stCondLst>
                                            <p:cond delay="0"/>
                                          </p:stCondLst>
                                        </p:cTn>
                                        <p:tgtEl>
                                          <p:spTgt spid="20513"/>
                                        </p:tgtEl>
                                        <p:attrNameLst>
                                          <p:attrName>style.visibility</p:attrName>
                                        </p:attrNameLst>
                                      </p:cBhvr>
                                      <p:to>
                                        <p:strVal val="visible"/>
                                      </p:to>
                                    </p:set>
                                    <p:anim calcmode="lin" valueType="num">
                                      <p:cBhvr additive="base">
                                        <p:cTn id="146" dur="500" fill="hold"/>
                                        <p:tgtEl>
                                          <p:spTgt spid="20513"/>
                                        </p:tgtEl>
                                        <p:attrNameLst>
                                          <p:attrName>ppt_x</p:attrName>
                                        </p:attrNameLst>
                                      </p:cBhvr>
                                      <p:tavLst>
                                        <p:tav tm="0">
                                          <p:val>
                                            <p:strVal val="0-#ppt_w/2"/>
                                          </p:val>
                                        </p:tav>
                                        <p:tav tm="100000">
                                          <p:val>
                                            <p:strVal val="#ppt_x"/>
                                          </p:val>
                                        </p:tav>
                                      </p:tavLst>
                                    </p:anim>
                                    <p:anim calcmode="lin" valueType="num">
                                      <p:cBhvr additive="base">
                                        <p:cTn id="147" dur="500" fill="hold"/>
                                        <p:tgtEl>
                                          <p:spTgt spid="20513"/>
                                        </p:tgtEl>
                                        <p:attrNameLst>
                                          <p:attrName>ppt_y</p:attrName>
                                        </p:attrNameLst>
                                      </p:cBhvr>
                                      <p:tavLst>
                                        <p:tav tm="0">
                                          <p:val>
                                            <p:strVal val="#ppt_y"/>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2" presetClass="entr" presetSubtype="8" fill="hold" grpId="0" nodeType="clickEffect">
                                  <p:stCondLst>
                                    <p:cond delay="0"/>
                                  </p:stCondLst>
                                  <p:childTnLst>
                                    <p:set>
                                      <p:cBhvr>
                                        <p:cTn id="151" dur="1" fill="hold">
                                          <p:stCondLst>
                                            <p:cond delay="0"/>
                                          </p:stCondLst>
                                        </p:cTn>
                                        <p:tgtEl>
                                          <p:spTgt spid="20489"/>
                                        </p:tgtEl>
                                        <p:attrNameLst>
                                          <p:attrName>style.visibility</p:attrName>
                                        </p:attrNameLst>
                                      </p:cBhvr>
                                      <p:to>
                                        <p:strVal val="visible"/>
                                      </p:to>
                                    </p:set>
                                    <p:anim calcmode="lin" valueType="num">
                                      <p:cBhvr additive="base">
                                        <p:cTn id="152" dur="500" fill="hold"/>
                                        <p:tgtEl>
                                          <p:spTgt spid="20489"/>
                                        </p:tgtEl>
                                        <p:attrNameLst>
                                          <p:attrName>ppt_x</p:attrName>
                                        </p:attrNameLst>
                                      </p:cBhvr>
                                      <p:tavLst>
                                        <p:tav tm="0">
                                          <p:val>
                                            <p:strVal val="0-#ppt_w/2"/>
                                          </p:val>
                                        </p:tav>
                                        <p:tav tm="100000">
                                          <p:val>
                                            <p:strVal val="#ppt_x"/>
                                          </p:val>
                                        </p:tav>
                                      </p:tavLst>
                                    </p:anim>
                                    <p:anim calcmode="lin" valueType="num">
                                      <p:cBhvr additive="base">
                                        <p:cTn id="153" dur="500" fill="hold"/>
                                        <p:tgtEl>
                                          <p:spTgt spid="20489"/>
                                        </p:tgtEl>
                                        <p:attrNameLst>
                                          <p:attrName>ppt_y</p:attrName>
                                        </p:attrNameLst>
                                      </p:cBhvr>
                                      <p:tavLst>
                                        <p:tav tm="0">
                                          <p:val>
                                            <p:strVal val="#ppt_y"/>
                                          </p:val>
                                        </p:tav>
                                        <p:tav tm="100000">
                                          <p:val>
                                            <p:strVal val="#ppt_y"/>
                                          </p:val>
                                        </p:tav>
                                      </p:tavLst>
                                    </p:anim>
                                  </p:childTnLst>
                                </p:cTn>
                              </p:par>
                            </p:childTnLst>
                          </p:cTn>
                        </p:par>
                      </p:childTnLst>
                    </p:cTn>
                  </p:par>
                  <p:par>
                    <p:cTn id="154" fill="hold">
                      <p:stCondLst>
                        <p:cond delay="indefinite"/>
                      </p:stCondLst>
                      <p:childTnLst>
                        <p:par>
                          <p:cTn id="155" fill="hold">
                            <p:stCondLst>
                              <p:cond delay="0"/>
                            </p:stCondLst>
                            <p:childTnLst>
                              <p:par>
                                <p:cTn id="156" presetID="2" presetClass="entr" presetSubtype="8" fill="hold" grpId="0" nodeType="clickEffect">
                                  <p:stCondLst>
                                    <p:cond delay="0"/>
                                  </p:stCondLst>
                                  <p:childTnLst>
                                    <p:set>
                                      <p:cBhvr>
                                        <p:cTn id="157" dur="1" fill="hold">
                                          <p:stCondLst>
                                            <p:cond delay="0"/>
                                          </p:stCondLst>
                                        </p:cTn>
                                        <p:tgtEl>
                                          <p:spTgt spid="20491"/>
                                        </p:tgtEl>
                                        <p:attrNameLst>
                                          <p:attrName>style.visibility</p:attrName>
                                        </p:attrNameLst>
                                      </p:cBhvr>
                                      <p:to>
                                        <p:strVal val="visible"/>
                                      </p:to>
                                    </p:set>
                                    <p:anim calcmode="lin" valueType="num">
                                      <p:cBhvr additive="base">
                                        <p:cTn id="158" dur="500" fill="hold"/>
                                        <p:tgtEl>
                                          <p:spTgt spid="20491"/>
                                        </p:tgtEl>
                                        <p:attrNameLst>
                                          <p:attrName>ppt_x</p:attrName>
                                        </p:attrNameLst>
                                      </p:cBhvr>
                                      <p:tavLst>
                                        <p:tav tm="0">
                                          <p:val>
                                            <p:strVal val="0-#ppt_w/2"/>
                                          </p:val>
                                        </p:tav>
                                        <p:tav tm="100000">
                                          <p:val>
                                            <p:strVal val="#ppt_x"/>
                                          </p:val>
                                        </p:tav>
                                      </p:tavLst>
                                    </p:anim>
                                    <p:anim calcmode="lin" valueType="num">
                                      <p:cBhvr additive="base">
                                        <p:cTn id="159" dur="500" fill="hold"/>
                                        <p:tgtEl>
                                          <p:spTgt spid="20491"/>
                                        </p:tgtEl>
                                        <p:attrNameLst>
                                          <p:attrName>ppt_y</p:attrName>
                                        </p:attrNameLst>
                                      </p:cBhvr>
                                      <p:tavLst>
                                        <p:tav tm="0">
                                          <p:val>
                                            <p:strVal val="#ppt_y"/>
                                          </p:val>
                                        </p:tav>
                                        <p:tav tm="100000">
                                          <p:val>
                                            <p:strVal val="#ppt_y"/>
                                          </p:val>
                                        </p:tav>
                                      </p:tavLst>
                                    </p:anim>
                                  </p:childTnLst>
                                </p:cTn>
                              </p:par>
                            </p:childTnLst>
                          </p:cTn>
                        </p:par>
                      </p:childTnLst>
                    </p:cTn>
                  </p:par>
                  <p:par>
                    <p:cTn id="160" fill="hold">
                      <p:stCondLst>
                        <p:cond delay="indefinite"/>
                      </p:stCondLst>
                      <p:childTnLst>
                        <p:par>
                          <p:cTn id="161" fill="hold">
                            <p:stCondLst>
                              <p:cond delay="0"/>
                            </p:stCondLst>
                            <p:childTnLst>
                              <p:par>
                                <p:cTn id="162" presetID="2" presetClass="entr" presetSubtype="8" fill="hold" grpId="0" nodeType="clickEffect">
                                  <p:stCondLst>
                                    <p:cond delay="0"/>
                                  </p:stCondLst>
                                  <p:childTnLst>
                                    <p:set>
                                      <p:cBhvr>
                                        <p:cTn id="163" dur="1" fill="hold">
                                          <p:stCondLst>
                                            <p:cond delay="0"/>
                                          </p:stCondLst>
                                        </p:cTn>
                                        <p:tgtEl>
                                          <p:spTgt spid="20490"/>
                                        </p:tgtEl>
                                        <p:attrNameLst>
                                          <p:attrName>style.visibility</p:attrName>
                                        </p:attrNameLst>
                                      </p:cBhvr>
                                      <p:to>
                                        <p:strVal val="visible"/>
                                      </p:to>
                                    </p:set>
                                    <p:anim calcmode="lin" valueType="num">
                                      <p:cBhvr additive="base">
                                        <p:cTn id="164" dur="500" fill="hold"/>
                                        <p:tgtEl>
                                          <p:spTgt spid="20490"/>
                                        </p:tgtEl>
                                        <p:attrNameLst>
                                          <p:attrName>ppt_x</p:attrName>
                                        </p:attrNameLst>
                                      </p:cBhvr>
                                      <p:tavLst>
                                        <p:tav tm="0">
                                          <p:val>
                                            <p:strVal val="0-#ppt_w/2"/>
                                          </p:val>
                                        </p:tav>
                                        <p:tav tm="100000">
                                          <p:val>
                                            <p:strVal val="#ppt_x"/>
                                          </p:val>
                                        </p:tav>
                                      </p:tavLst>
                                    </p:anim>
                                    <p:anim calcmode="lin" valueType="num">
                                      <p:cBhvr additive="base">
                                        <p:cTn id="165" dur="500" fill="hold"/>
                                        <p:tgtEl>
                                          <p:spTgt spid="20490"/>
                                        </p:tgtEl>
                                        <p:attrNameLst>
                                          <p:attrName>ppt_y</p:attrName>
                                        </p:attrNameLst>
                                      </p:cBhvr>
                                      <p:tavLst>
                                        <p:tav tm="0">
                                          <p:val>
                                            <p:strVal val="#ppt_y"/>
                                          </p:val>
                                        </p:tav>
                                        <p:tav tm="100000">
                                          <p:val>
                                            <p:strVal val="#ppt_y"/>
                                          </p:val>
                                        </p:tav>
                                      </p:tavLst>
                                    </p:anim>
                                  </p:childTnLst>
                                </p:cTn>
                              </p:par>
                            </p:childTnLst>
                          </p:cTn>
                        </p:par>
                      </p:childTnLst>
                    </p:cTn>
                  </p:par>
                  <p:par>
                    <p:cTn id="166" fill="hold">
                      <p:stCondLst>
                        <p:cond delay="indefinite"/>
                      </p:stCondLst>
                      <p:childTnLst>
                        <p:par>
                          <p:cTn id="167" fill="hold">
                            <p:stCondLst>
                              <p:cond delay="0"/>
                            </p:stCondLst>
                            <p:childTnLst>
                              <p:par>
                                <p:cTn id="168" presetID="2" presetClass="entr" presetSubtype="8" fill="hold" grpId="0" nodeType="clickEffect">
                                  <p:stCondLst>
                                    <p:cond delay="0"/>
                                  </p:stCondLst>
                                  <p:childTnLst>
                                    <p:set>
                                      <p:cBhvr>
                                        <p:cTn id="169" dur="1" fill="hold">
                                          <p:stCondLst>
                                            <p:cond delay="0"/>
                                          </p:stCondLst>
                                        </p:cTn>
                                        <p:tgtEl>
                                          <p:spTgt spid="20492"/>
                                        </p:tgtEl>
                                        <p:attrNameLst>
                                          <p:attrName>style.visibility</p:attrName>
                                        </p:attrNameLst>
                                      </p:cBhvr>
                                      <p:to>
                                        <p:strVal val="visible"/>
                                      </p:to>
                                    </p:set>
                                    <p:anim calcmode="lin" valueType="num">
                                      <p:cBhvr additive="base">
                                        <p:cTn id="170" dur="500" fill="hold"/>
                                        <p:tgtEl>
                                          <p:spTgt spid="20492"/>
                                        </p:tgtEl>
                                        <p:attrNameLst>
                                          <p:attrName>ppt_x</p:attrName>
                                        </p:attrNameLst>
                                      </p:cBhvr>
                                      <p:tavLst>
                                        <p:tav tm="0">
                                          <p:val>
                                            <p:strVal val="0-#ppt_w/2"/>
                                          </p:val>
                                        </p:tav>
                                        <p:tav tm="100000">
                                          <p:val>
                                            <p:strVal val="#ppt_x"/>
                                          </p:val>
                                        </p:tav>
                                      </p:tavLst>
                                    </p:anim>
                                    <p:anim calcmode="lin" valueType="num">
                                      <p:cBhvr additive="base">
                                        <p:cTn id="171" dur="500" fill="hold"/>
                                        <p:tgtEl>
                                          <p:spTgt spid="20492"/>
                                        </p:tgtEl>
                                        <p:attrNameLst>
                                          <p:attrName>ppt_y</p:attrName>
                                        </p:attrNameLst>
                                      </p:cBhvr>
                                      <p:tavLst>
                                        <p:tav tm="0">
                                          <p:val>
                                            <p:strVal val="#ppt_y"/>
                                          </p:val>
                                        </p:tav>
                                        <p:tav tm="100000">
                                          <p:val>
                                            <p:strVal val="#ppt_y"/>
                                          </p:val>
                                        </p:tav>
                                      </p:tavLst>
                                    </p:anim>
                                  </p:childTnLst>
                                </p:cTn>
                              </p:par>
                            </p:childTnLst>
                          </p:cTn>
                        </p:par>
                      </p:childTnLst>
                    </p:cTn>
                  </p:par>
                  <p:par>
                    <p:cTn id="172" fill="hold">
                      <p:stCondLst>
                        <p:cond delay="indefinite"/>
                      </p:stCondLst>
                      <p:childTnLst>
                        <p:par>
                          <p:cTn id="173" fill="hold">
                            <p:stCondLst>
                              <p:cond delay="0"/>
                            </p:stCondLst>
                            <p:childTnLst>
                              <p:par>
                                <p:cTn id="174" presetID="2" presetClass="entr" presetSubtype="8" fill="hold" grpId="0" nodeType="clickEffect">
                                  <p:stCondLst>
                                    <p:cond delay="0"/>
                                  </p:stCondLst>
                                  <p:childTnLst>
                                    <p:set>
                                      <p:cBhvr>
                                        <p:cTn id="175" dur="1" fill="hold">
                                          <p:stCondLst>
                                            <p:cond delay="0"/>
                                          </p:stCondLst>
                                        </p:cTn>
                                        <p:tgtEl>
                                          <p:spTgt spid="20493"/>
                                        </p:tgtEl>
                                        <p:attrNameLst>
                                          <p:attrName>style.visibility</p:attrName>
                                        </p:attrNameLst>
                                      </p:cBhvr>
                                      <p:to>
                                        <p:strVal val="visible"/>
                                      </p:to>
                                    </p:set>
                                    <p:anim calcmode="lin" valueType="num">
                                      <p:cBhvr additive="base">
                                        <p:cTn id="176" dur="500" fill="hold"/>
                                        <p:tgtEl>
                                          <p:spTgt spid="20493"/>
                                        </p:tgtEl>
                                        <p:attrNameLst>
                                          <p:attrName>ppt_x</p:attrName>
                                        </p:attrNameLst>
                                      </p:cBhvr>
                                      <p:tavLst>
                                        <p:tav tm="0">
                                          <p:val>
                                            <p:strVal val="0-#ppt_w/2"/>
                                          </p:val>
                                        </p:tav>
                                        <p:tav tm="100000">
                                          <p:val>
                                            <p:strVal val="#ppt_x"/>
                                          </p:val>
                                        </p:tav>
                                      </p:tavLst>
                                    </p:anim>
                                    <p:anim calcmode="lin" valueType="num">
                                      <p:cBhvr additive="base">
                                        <p:cTn id="177" dur="500" fill="hold"/>
                                        <p:tgtEl>
                                          <p:spTgt spid="20493"/>
                                        </p:tgtEl>
                                        <p:attrNameLst>
                                          <p:attrName>ppt_y</p:attrName>
                                        </p:attrNameLst>
                                      </p:cBhvr>
                                      <p:tavLst>
                                        <p:tav tm="0">
                                          <p:val>
                                            <p:strVal val="#ppt_y"/>
                                          </p:val>
                                        </p:tav>
                                        <p:tav tm="100000">
                                          <p:val>
                                            <p:strVal val="#ppt_y"/>
                                          </p:val>
                                        </p:tav>
                                      </p:tavLst>
                                    </p:anim>
                                  </p:childTnLst>
                                </p:cTn>
                              </p:par>
                            </p:childTnLst>
                          </p:cTn>
                        </p:par>
                      </p:childTnLst>
                    </p:cTn>
                  </p:par>
                  <p:par>
                    <p:cTn id="178" fill="hold">
                      <p:stCondLst>
                        <p:cond delay="indefinite"/>
                      </p:stCondLst>
                      <p:childTnLst>
                        <p:par>
                          <p:cTn id="179" fill="hold">
                            <p:stCondLst>
                              <p:cond delay="0"/>
                            </p:stCondLst>
                            <p:childTnLst>
                              <p:par>
                                <p:cTn id="180" presetID="2" presetClass="entr" presetSubtype="8" fill="hold" grpId="0" nodeType="clickEffect">
                                  <p:stCondLst>
                                    <p:cond delay="0"/>
                                  </p:stCondLst>
                                  <p:childTnLst>
                                    <p:set>
                                      <p:cBhvr>
                                        <p:cTn id="181" dur="1" fill="hold">
                                          <p:stCondLst>
                                            <p:cond delay="0"/>
                                          </p:stCondLst>
                                        </p:cTn>
                                        <p:tgtEl>
                                          <p:spTgt spid="20494"/>
                                        </p:tgtEl>
                                        <p:attrNameLst>
                                          <p:attrName>style.visibility</p:attrName>
                                        </p:attrNameLst>
                                      </p:cBhvr>
                                      <p:to>
                                        <p:strVal val="visible"/>
                                      </p:to>
                                    </p:set>
                                    <p:anim calcmode="lin" valueType="num">
                                      <p:cBhvr additive="base">
                                        <p:cTn id="182" dur="500" fill="hold"/>
                                        <p:tgtEl>
                                          <p:spTgt spid="20494"/>
                                        </p:tgtEl>
                                        <p:attrNameLst>
                                          <p:attrName>ppt_x</p:attrName>
                                        </p:attrNameLst>
                                      </p:cBhvr>
                                      <p:tavLst>
                                        <p:tav tm="0">
                                          <p:val>
                                            <p:strVal val="0-#ppt_w/2"/>
                                          </p:val>
                                        </p:tav>
                                        <p:tav tm="100000">
                                          <p:val>
                                            <p:strVal val="#ppt_x"/>
                                          </p:val>
                                        </p:tav>
                                      </p:tavLst>
                                    </p:anim>
                                    <p:anim calcmode="lin" valueType="num">
                                      <p:cBhvr additive="base">
                                        <p:cTn id="183" dur="500" fill="hold"/>
                                        <p:tgtEl>
                                          <p:spTgt spid="20494"/>
                                        </p:tgtEl>
                                        <p:attrNameLst>
                                          <p:attrName>ppt_y</p:attrName>
                                        </p:attrNameLst>
                                      </p:cBhvr>
                                      <p:tavLst>
                                        <p:tav tm="0">
                                          <p:val>
                                            <p:strVal val="#ppt_y"/>
                                          </p:val>
                                        </p:tav>
                                        <p:tav tm="100000">
                                          <p:val>
                                            <p:strVal val="#ppt_y"/>
                                          </p:val>
                                        </p:tav>
                                      </p:tavLst>
                                    </p:anim>
                                  </p:childTnLst>
                                </p:cTn>
                              </p:par>
                            </p:childTnLst>
                          </p:cTn>
                        </p:par>
                      </p:childTnLst>
                    </p:cTn>
                  </p:par>
                  <p:par>
                    <p:cTn id="184" fill="hold">
                      <p:stCondLst>
                        <p:cond delay="indefinite"/>
                      </p:stCondLst>
                      <p:childTnLst>
                        <p:par>
                          <p:cTn id="185" fill="hold">
                            <p:stCondLst>
                              <p:cond delay="0"/>
                            </p:stCondLst>
                            <p:childTnLst>
                              <p:par>
                                <p:cTn id="186" presetID="2" presetClass="entr" presetSubtype="8" fill="hold" grpId="0" nodeType="clickEffect">
                                  <p:stCondLst>
                                    <p:cond delay="0"/>
                                  </p:stCondLst>
                                  <p:childTnLst>
                                    <p:set>
                                      <p:cBhvr>
                                        <p:cTn id="187" dur="1" fill="hold">
                                          <p:stCondLst>
                                            <p:cond delay="0"/>
                                          </p:stCondLst>
                                        </p:cTn>
                                        <p:tgtEl>
                                          <p:spTgt spid="20522"/>
                                        </p:tgtEl>
                                        <p:attrNameLst>
                                          <p:attrName>style.visibility</p:attrName>
                                        </p:attrNameLst>
                                      </p:cBhvr>
                                      <p:to>
                                        <p:strVal val="visible"/>
                                      </p:to>
                                    </p:set>
                                    <p:anim calcmode="lin" valueType="num">
                                      <p:cBhvr additive="base">
                                        <p:cTn id="188" dur="500" fill="hold"/>
                                        <p:tgtEl>
                                          <p:spTgt spid="20522"/>
                                        </p:tgtEl>
                                        <p:attrNameLst>
                                          <p:attrName>ppt_x</p:attrName>
                                        </p:attrNameLst>
                                      </p:cBhvr>
                                      <p:tavLst>
                                        <p:tav tm="0">
                                          <p:val>
                                            <p:strVal val="0-#ppt_w/2"/>
                                          </p:val>
                                        </p:tav>
                                        <p:tav tm="100000">
                                          <p:val>
                                            <p:strVal val="#ppt_x"/>
                                          </p:val>
                                        </p:tav>
                                      </p:tavLst>
                                    </p:anim>
                                    <p:anim calcmode="lin" valueType="num">
                                      <p:cBhvr additive="base">
                                        <p:cTn id="189" dur="500" fill="hold"/>
                                        <p:tgtEl>
                                          <p:spTgt spid="20522"/>
                                        </p:tgtEl>
                                        <p:attrNameLst>
                                          <p:attrName>ppt_y</p:attrName>
                                        </p:attrNameLst>
                                      </p:cBhvr>
                                      <p:tavLst>
                                        <p:tav tm="0">
                                          <p:val>
                                            <p:strVal val="#ppt_y"/>
                                          </p:val>
                                        </p:tav>
                                        <p:tav tm="100000">
                                          <p:val>
                                            <p:strVal val="#ppt_y"/>
                                          </p:val>
                                        </p:tav>
                                      </p:tavLst>
                                    </p:anim>
                                  </p:childTnLst>
                                </p:cTn>
                              </p:par>
                            </p:childTnLst>
                          </p:cTn>
                        </p:par>
                      </p:childTnLst>
                    </p:cTn>
                  </p:par>
                  <p:par>
                    <p:cTn id="190" fill="hold">
                      <p:stCondLst>
                        <p:cond delay="indefinite"/>
                      </p:stCondLst>
                      <p:childTnLst>
                        <p:par>
                          <p:cTn id="191" fill="hold">
                            <p:stCondLst>
                              <p:cond delay="0"/>
                            </p:stCondLst>
                            <p:childTnLst>
                              <p:par>
                                <p:cTn id="192" presetID="2" presetClass="entr" presetSubtype="8" fill="hold" grpId="0" nodeType="clickEffect">
                                  <p:stCondLst>
                                    <p:cond delay="0"/>
                                  </p:stCondLst>
                                  <p:childTnLst>
                                    <p:set>
                                      <p:cBhvr>
                                        <p:cTn id="193" dur="1" fill="hold">
                                          <p:stCondLst>
                                            <p:cond delay="0"/>
                                          </p:stCondLst>
                                        </p:cTn>
                                        <p:tgtEl>
                                          <p:spTgt spid="20523"/>
                                        </p:tgtEl>
                                        <p:attrNameLst>
                                          <p:attrName>style.visibility</p:attrName>
                                        </p:attrNameLst>
                                      </p:cBhvr>
                                      <p:to>
                                        <p:strVal val="visible"/>
                                      </p:to>
                                    </p:set>
                                    <p:anim calcmode="lin" valueType="num">
                                      <p:cBhvr additive="base">
                                        <p:cTn id="194" dur="500" fill="hold"/>
                                        <p:tgtEl>
                                          <p:spTgt spid="20523"/>
                                        </p:tgtEl>
                                        <p:attrNameLst>
                                          <p:attrName>ppt_x</p:attrName>
                                        </p:attrNameLst>
                                      </p:cBhvr>
                                      <p:tavLst>
                                        <p:tav tm="0">
                                          <p:val>
                                            <p:strVal val="0-#ppt_w/2"/>
                                          </p:val>
                                        </p:tav>
                                        <p:tav tm="100000">
                                          <p:val>
                                            <p:strVal val="#ppt_x"/>
                                          </p:val>
                                        </p:tav>
                                      </p:tavLst>
                                    </p:anim>
                                    <p:anim calcmode="lin" valueType="num">
                                      <p:cBhvr additive="base">
                                        <p:cTn id="195" dur="500" fill="hold"/>
                                        <p:tgtEl>
                                          <p:spTgt spid="20523"/>
                                        </p:tgtEl>
                                        <p:attrNameLst>
                                          <p:attrName>ppt_y</p:attrName>
                                        </p:attrNameLst>
                                      </p:cBhvr>
                                      <p:tavLst>
                                        <p:tav tm="0">
                                          <p:val>
                                            <p:strVal val="#ppt_y"/>
                                          </p:val>
                                        </p:tav>
                                        <p:tav tm="100000">
                                          <p:val>
                                            <p:strVal val="#ppt_y"/>
                                          </p:val>
                                        </p:tav>
                                      </p:tavLst>
                                    </p:anim>
                                  </p:childTnLst>
                                </p:cTn>
                              </p:par>
                            </p:childTnLst>
                          </p:cTn>
                        </p:par>
                      </p:childTnLst>
                    </p:cTn>
                  </p:par>
                  <p:par>
                    <p:cTn id="196" fill="hold">
                      <p:stCondLst>
                        <p:cond delay="indefinite"/>
                      </p:stCondLst>
                      <p:childTnLst>
                        <p:par>
                          <p:cTn id="197" fill="hold">
                            <p:stCondLst>
                              <p:cond delay="0"/>
                            </p:stCondLst>
                            <p:childTnLst>
                              <p:par>
                                <p:cTn id="198" presetID="2" presetClass="entr" presetSubtype="8" fill="hold" grpId="0" nodeType="clickEffect">
                                  <p:stCondLst>
                                    <p:cond delay="0"/>
                                  </p:stCondLst>
                                  <p:childTnLst>
                                    <p:set>
                                      <p:cBhvr>
                                        <p:cTn id="199" dur="1" fill="hold">
                                          <p:stCondLst>
                                            <p:cond delay="0"/>
                                          </p:stCondLst>
                                        </p:cTn>
                                        <p:tgtEl>
                                          <p:spTgt spid="20524"/>
                                        </p:tgtEl>
                                        <p:attrNameLst>
                                          <p:attrName>style.visibility</p:attrName>
                                        </p:attrNameLst>
                                      </p:cBhvr>
                                      <p:to>
                                        <p:strVal val="visible"/>
                                      </p:to>
                                    </p:set>
                                    <p:anim calcmode="lin" valueType="num">
                                      <p:cBhvr additive="base">
                                        <p:cTn id="200" dur="500" fill="hold"/>
                                        <p:tgtEl>
                                          <p:spTgt spid="20524"/>
                                        </p:tgtEl>
                                        <p:attrNameLst>
                                          <p:attrName>ppt_x</p:attrName>
                                        </p:attrNameLst>
                                      </p:cBhvr>
                                      <p:tavLst>
                                        <p:tav tm="0">
                                          <p:val>
                                            <p:strVal val="0-#ppt_w/2"/>
                                          </p:val>
                                        </p:tav>
                                        <p:tav tm="100000">
                                          <p:val>
                                            <p:strVal val="#ppt_x"/>
                                          </p:val>
                                        </p:tav>
                                      </p:tavLst>
                                    </p:anim>
                                    <p:anim calcmode="lin" valueType="num">
                                      <p:cBhvr additive="base">
                                        <p:cTn id="201" dur="500" fill="hold"/>
                                        <p:tgtEl>
                                          <p:spTgt spid="20524"/>
                                        </p:tgtEl>
                                        <p:attrNameLst>
                                          <p:attrName>ppt_y</p:attrName>
                                        </p:attrNameLst>
                                      </p:cBhvr>
                                      <p:tavLst>
                                        <p:tav tm="0">
                                          <p:val>
                                            <p:strVal val="#ppt_y"/>
                                          </p:val>
                                        </p:tav>
                                        <p:tav tm="100000">
                                          <p:val>
                                            <p:strVal val="#ppt_y"/>
                                          </p:val>
                                        </p:tav>
                                      </p:tavLst>
                                    </p:anim>
                                  </p:childTnLst>
                                </p:cTn>
                              </p:par>
                            </p:childTnLst>
                          </p:cTn>
                        </p:par>
                      </p:childTnLst>
                    </p:cTn>
                  </p:par>
                  <p:par>
                    <p:cTn id="202" fill="hold">
                      <p:stCondLst>
                        <p:cond delay="indefinite"/>
                      </p:stCondLst>
                      <p:childTnLst>
                        <p:par>
                          <p:cTn id="203" fill="hold">
                            <p:stCondLst>
                              <p:cond delay="0"/>
                            </p:stCondLst>
                            <p:childTnLst>
                              <p:par>
                                <p:cTn id="204" presetID="2" presetClass="entr" presetSubtype="8" fill="hold" grpId="0" nodeType="clickEffect">
                                  <p:stCondLst>
                                    <p:cond delay="0"/>
                                  </p:stCondLst>
                                  <p:childTnLst>
                                    <p:set>
                                      <p:cBhvr>
                                        <p:cTn id="205" dur="1" fill="hold">
                                          <p:stCondLst>
                                            <p:cond delay="0"/>
                                          </p:stCondLst>
                                        </p:cTn>
                                        <p:tgtEl>
                                          <p:spTgt spid="20525"/>
                                        </p:tgtEl>
                                        <p:attrNameLst>
                                          <p:attrName>style.visibility</p:attrName>
                                        </p:attrNameLst>
                                      </p:cBhvr>
                                      <p:to>
                                        <p:strVal val="visible"/>
                                      </p:to>
                                    </p:set>
                                    <p:anim calcmode="lin" valueType="num">
                                      <p:cBhvr additive="base">
                                        <p:cTn id="206" dur="500" fill="hold"/>
                                        <p:tgtEl>
                                          <p:spTgt spid="20525"/>
                                        </p:tgtEl>
                                        <p:attrNameLst>
                                          <p:attrName>ppt_x</p:attrName>
                                        </p:attrNameLst>
                                      </p:cBhvr>
                                      <p:tavLst>
                                        <p:tav tm="0">
                                          <p:val>
                                            <p:strVal val="0-#ppt_w/2"/>
                                          </p:val>
                                        </p:tav>
                                        <p:tav tm="100000">
                                          <p:val>
                                            <p:strVal val="#ppt_x"/>
                                          </p:val>
                                        </p:tav>
                                      </p:tavLst>
                                    </p:anim>
                                    <p:anim calcmode="lin" valueType="num">
                                      <p:cBhvr additive="base">
                                        <p:cTn id="207" dur="500" fill="hold"/>
                                        <p:tgtEl>
                                          <p:spTgt spid="20525"/>
                                        </p:tgtEl>
                                        <p:attrNameLst>
                                          <p:attrName>ppt_y</p:attrName>
                                        </p:attrNameLst>
                                      </p:cBhvr>
                                      <p:tavLst>
                                        <p:tav tm="0">
                                          <p:val>
                                            <p:strVal val="#ppt_y"/>
                                          </p:val>
                                        </p:tav>
                                        <p:tav tm="100000">
                                          <p:val>
                                            <p:strVal val="#ppt_y"/>
                                          </p:val>
                                        </p:tav>
                                      </p:tavLst>
                                    </p:anim>
                                  </p:childTnLst>
                                </p:cTn>
                              </p:par>
                            </p:childTnLst>
                          </p:cTn>
                        </p:par>
                      </p:childTnLst>
                    </p:cTn>
                  </p:par>
                  <p:par>
                    <p:cTn id="208" fill="hold">
                      <p:stCondLst>
                        <p:cond delay="indefinite"/>
                      </p:stCondLst>
                      <p:childTnLst>
                        <p:par>
                          <p:cTn id="209" fill="hold">
                            <p:stCondLst>
                              <p:cond delay="0"/>
                            </p:stCondLst>
                            <p:childTnLst>
                              <p:par>
                                <p:cTn id="210" presetID="2" presetClass="entr" presetSubtype="8" fill="hold" grpId="0" nodeType="clickEffect">
                                  <p:stCondLst>
                                    <p:cond delay="0"/>
                                  </p:stCondLst>
                                  <p:childTnLst>
                                    <p:set>
                                      <p:cBhvr>
                                        <p:cTn id="211" dur="1" fill="hold">
                                          <p:stCondLst>
                                            <p:cond delay="0"/>
                                          </p:stCondLst>
                                        </p:cTn>
                                        <p:tgtEl>
                                          <p:spTgt spid="20495"/>
                                        </p:tgtEl>
                                        <p:attrNameLst>
                                          <p:attrName>style.visibility</p:attrName>
                                        </p:attrNameLst>
                                      </p:cBhvr>
                                      <p:to>
                                        <p:strVal val="visible"/>
                                      </p:to>
                                    </p:set>
                                    <p:anim calcmode="lin" valueType="num">
                                      <p:cBhvr additive="base">
                                        <p:cTn id="212" dur="500" fill="hold"/>
                                        <p:tgtEl>
                                          <p:spTgt spid="20495"/>
                                        </p:tgtEl>
                                        <p:attrNameLst>
                                          <p:attrName>ppt_x</p:attrName>
                                        </p:attrNameLst>
                                      </p:cBhvr>
                                      <p:tavLst>
                                        <p:tav tm="0">
                                          <p:val>
                                            <p:strVal val="0-#ppt_w/2"/>
                                          </p:val>
                                        </p:tav>
                                        <p:tav tm="100000">
                                          <p:val>
                                            <p:strVal val="#ppt_x"/>
                                          </p:val>
                                        </p:tav>
                                      </p:tavLst>
                                    </p:anim>
                                    <p:anim calcmode="lin" valueType="num">
                                      <p:cBhvr additive="base">
                                        <p:cTn id="213" dur="500" fill="hold"/>
                                        <p:tgtEl>
                                          <p:spTgt spid="20495"/>
                                        </p:tgtEl>
                                        <p:attrNameLst>
                                          <p:attrName>ppt_y</p:attrName>
                                        </p:attrNameLst>
                                      </p:cBhvr>
                                      <p:tavLst>
                                        <p:tav tm="0">
                                          <p:val>
                                            <p:strVal val="#ppt_y"/>
                                          </p:val>
                                        </p:tav>
                                        <p:tav tm="100000">
                                          <p:val>
                                            <p:strVal val="#ppt_y"/>
                                          </p:val>
                                        </p:tav>
                                      </p:tavLst>
                                    </p:anim>
                                  </p:childTnLst>
                                </p:cTn>
                              </p:par>
                            </p:childTnLst>
                          </p:cTn>
                        </p:par>
                      </p:childTnLst>
                    </p:cTn>
                  </p:par>
                  <p:par>
                    <p:cTn id="214" fill="hold">
                      <p:stCondLst>
                        <p:cond delay="indefinite"/>
                      </p:stCondLst>
                      <p:childTnLst>
                        <p:par>
                          <p:cTn id="215" fill="hold">
                            <p:stCondLst>
                              <p:cond delay="0"/>
                            </p:stCondLst>
                            <p:childTnLst>
                              <p:par>
                                <p:cTn id="216" presetID="2" presetClass="entr" presetSubtype="8" fill="hold" grpId="0" nodeType="clickEffect">
                                  <p:stCondLst>
                                    <p:cond delay="0"/>
                                  </p:stCondLst>
                                  <p:childTnLst>
                                    <p:set>
                                      <p:cBhvr>
                                        <p:cTn id="217" dur="1" fill="hold">
                                          <p:stCondLst>
                                            <p:cond delay="0"/>
                                          </p:stCondLst>
                                        </p:cTn>
                                        <p:tgtEl>
                                          <p:spTgt spid="20497"/>
                                        </p:tgtEl>
                                        <p:attrNameLst>
                                          <p:attrName>style.visibility</p:attrName>
                                        </p:attrNameLst>
                                      </p:cBhvr>
                                      <p:to>
                                        <p:strVal val="visible"/>
                                      </p:to>
                                    </p:set>
                                    <p:anim calcmode="lin" valueType="num">
                                      <p:cBhvr additive="base">
                                        <p:cTn id="218" dur="500" fill="hold"/>
                                        <p:tgtEl>
                                          <p:spTgt spid="20497"/>
                                        </p:tgtEl>
                                        <p:attrNameLst>
                                          <p:attrName>ppt_x</p:attrName>
                                        </p:attrNameLst>
                                      </p:cBhvr>
                                      <p:tavLst>
                                        <p:tav tm="0">
                                          <p:val>
                                            <p:strVal val="0-#ppt_w/2"/>
                                          </p:val>
                                        </p:tav>
                                        <p:tav tm="100000">
                                          <p:val>
                                            <p:strVal val="#ppt_x"/>
                                          </p:val>
                                        </p:tav>
                                      </p:tavLst>
                                    </p:anim>
                                    <p:anim calcmode="lin" valueType="num">
                                      <p:cBhvr additive="base">
                                        <p:cTn id="219" dur="500" fill="hold"/>
                                        <p:tgtEl>
                                          <p:spTgt spid="20497"/>
                                        </p:tgtEl>
                                        <p:attrNameLst>
                                          <p:attrName>ppt_y</p:attrName>
                                        </p:attrNameLst>
                                      </p:cBhvr>
                                      <p:tavLst>
                                        <p:tav tm="0">
                                          <p:val>
                                            <p:strVal val="#ppt_y"/>
                                          </p:val>
                                        </p:tav>
                                        <p:tav tm="100000">
                                          <p:val>
                                            <p:strVal val="#ppt_y"/>
                                          </p:val>
                                        </p:tav>
                                      </p:tavLst>
                                    </p:anim>
                                  </p:childTnLst>
                                </p:cTn>
                              </p:par>
                            </p:childTnLst>
                          </p:cTn>
                        </p:par>
                      </p:childTnLst>
                    </p:cTn>
                  </p:par>
                  <p:par>
                    <p:cTn id="220" fill="hold">
                      <p:stCondLst>
                        <p:cond delay="indefinite"/>
                      </p:stCondLst>
                      <p:childTnLst>
                        <p:par>
                          <p:cTn id="221" fill="hold">
                            <p:stCondLst>
                              <p:cond delay="0"/>
                            </p:stCondLst>
                            <p:childTnLst>
                              <p:par>
                                <p:cTn id="222" presetID="2" presetClass="entr" presetSubtype="8" fill="hold" grpId="0" nodeType="clickEffect">
                                  <p:stCondLst>
                                    <p:cond delay="0"/>
                                  </p:stCondLst>
                                  <p:childTnLst>
                                    <p:set>
                                      <p:cBhvr>
                                        <p:cTn id="223" dur="1" fill="hold">
                                          <p:stCondLst>
                                            <p:cond delay="0"/>
                                          </p:stCondLst>
                                        </p:cTn>
                                        <p:tgtEl>
                                          <p:spTgt spid="20499"/>
                                        </p:tgtEl>
                                        <p:attrNameLst>
                                          <p:attrName>style.visibility</p:attrName>
                                        </p:attrNameLst>
                                      </p:cBhvr>
                                      <p:to>
                                        <p:strVal val="visible"/>
                                      </p:to>
                                    </p:set>
                                    <p:anim calcmode="lin" valueType="num">
                                      <p:cBhvr additive="base">
                                        <p:cTn id="224" dur="500" fill="hold"/>
                                        <p:tgtEl>
                                          <p:spTgt spid="20499"/>
                                        </p:tgtEl>
                                        <p:attrNameLst>
                                          <p:attrName>ppt_x</p:attrName>
                                        </p:attrNameLst>
                                      </p:cBhvr>
                                      <p:tavLst>
                                        <p:tav tm="0">
                                          <p:val>
                                            <p:strVal val="0-#ppt_w/2"/>
                                          </p:val>
                                        </p:tav>
                                        <p:tav tm="100000">
                                          <p:val>
                                            <p:strVal val="#ppt_x"/>
                                          </p:val>
                                        </p:tav>
                                      </p:tavLst>
                                    </p:anim>
                                    <p:anim calcmode="lin" valueType="num">
                                      <p:cBhvr additive="base">
                                        <p:cTn id="225" dur="500" fill="hold"/>
                                        <p:tgtEl>
                                          <p:spTgt spid="20499"/>
                                        </p:tgtEl>
                                        <p:attrNameLst>
                                          <p:attrName>ppt_y</p:attrName>
                                        </p:attrNameLst>
                                      </p:cBhvr>
                                      <p:tavLst>
                                        <p:tav tm="0">
                                          <p:val>
                                            <p:strVal val="#ppt_y"/>
                                          </p:val>
                                        </p:tav>
                                        <p:tav tm="100000">
                                          <p:val>
                                            <p:strVal val="#ppt_y"/>
                                          </p:val>
                                        </p:tav>
                                      </p:tavLst>
                                    </p:anim>
                                  </p:childTnLst>
                                </p:cTn>
                              </p:par>
                            </p:childTnLst>
                          </p:cTn>
                        </p:par>
                      </p:childTnLst>
                    </p:cTn>
                  </p:par>
                  <p:par>
                    <p:cTn id="226" fill="hold">
                      <p:stCondLst>
                        <p:cond delay="indefinite"/>
                      </p:stCondLst>
                      <p:childTnLst>
                        <p:par>
                          <p:cTn id="227" fill="hold">
                            <p:stCondLst>
                              <p:cond delay="0"/>
                            </p:stCondLst>
                            <p:childTnLst>
                              <p:par>
                                <p:cTn id="228" presetID="2" presetClass="entr" presetSubtype="8" fill="hold" grpId="0" nodeType="clickEffect">
                                  <p:stCondLst>
                                    <p:cond delay="0"/>
                                  </p:stCondLst>
                                  <p:childTnLst>
                                    <p:set>
                                      <p:cBhvr>
                                        <p:cTn id="229" dur="1" fill="hold">
                                          <p:stCondLst>
                                            <p:cond delay="0"/>
                                          </p:stCondLst>
                                        </p:cTn>
                                        <p:tgtEl>
                                          <p:spTgt spid="20496"/>
                                        </p:tgtEl>
                                        <p:attrNameLst>
                                          <p:attrName>style.visibility</p:attrName>
                                        </p:attrNameLst>
                                      </p:cBhvr>
                                      <p:to>
                                        <p:strVal val="visible"/>
                                      </p:to>
                                    </p:set>
                                    <p:anim calcmode="lin" valueType="num">
                                      <p:cBhvr additive="base">
                                        <p:cTn id="230" dur="500" fill="hold"/>
                                        <p:tgtEl>
                                          <p:spTgt spid="20496"/>
                                        </p:tgtEl>
                                        <p:attrNameLst>
                                          <p:attrName>ppt_x</p:attrName>
                                        </p:attrNameLst>
                                      </p:cBhvr>
                                      <p:tavLst>
                                        <p:tav tm="0">
                                          <p:val>
                                            <p:strVal val="0-#ppt_w/2"/>
                                          </p:val>
                                        </p:tav>
                                        <p:tav tm="100000">
                                          <p:val>
                                            <p:strVal val="#ppt_x"/>
                                          </p:val>
                                        </p:tav>
                                      </p:tavLst>
                                    </p:anim>
                                    <p:anim calcmode="lin" valueType="num">
                                      <p:cBhvr additive="base">
                                        <p:cTn id="231" dur="500" fill="hold"/>
                                        <p:tgtEl>
                                          <p:spTgt spid="20496"/>
                                        </p:tgtEl>
                                        <p:attrNameLst>
                                          <p:attrName>ppt_y</p:attrName>
                                        </p:attrNameLst>
                                      </p:cBhvr>
                                      <p:tavLst>
                                        <p:tav tm="0">
                                          <p:val>
                                            <p:strVal val="#ppt_y"/>
                                          </p:val>
                                        </p:tav>
                                        <p:tav tm="100000">
                                          <p:val>
                                            <p:strVal val="#ppt_y"/>
                                          </p:val>
                                        </p:tav>
                                      </p:tavLst>
                                    </p:anim>
                                  </p:childTnLst>
                                </p:cTn>
                              </p:par>
                            </p:childTnLst>
                          </p:cTn>
                        </p:par>
                      </p:childTnLst>
                    </p:cTn>
                  </p:par>
                  <p:par>
                    <p:cTn id="232" fill="hold">
                      <p:stCondLst>
                        <p:cond delay="indefinite"/>
                      </p:stCondLst>
                      <p:childTnLst>
                        <p:par>
                          <p:cTn id="233" fill="hold">
                            <p:stCondLst>
                              <p:cond delay="0"/>
                            </p:stCondLst>
                            <p:childTnLst>
                              <p:par>
                                <p:cTn id="234" presetID="2" presetClass="entr" presetSubtype="8" fill="hold" grpId="0" nodeType="clickEffect">
                                  <p:stCondLst>
                                    <p:cond delay="0"/>
                                  </p:stCondLst>
                                  <p:childTnLst>
                                    <p:set>
                                      <p:cBhvr>
                                        <p:cTn id="235" dur="1" fill="hold">
                                          <p:stCondLst>
                                            <p:cond delay="0"/>
                                          </p:stCondLst>
                                        </p:cTn>
                                        <p:tgtEl>
                                          <p:spTgt spid="20533"/>
                                        </p:tgtEl>
                                        <p:attrNameLst>
                                          <p:attrName>style.visibility</p:attrName>
                                        </p:attrNameLst>
                                      </p:cBhvr>
                                      <p:to>
                                        <p:strVal val="visible"/>
                                      </p:to>
                                    </p:set>
                                    <p:anim calcmode="lin" valueType="num">
                                      <p:cBhvr additive="base">
                                        <p:cTn id="236" dur="500" fill="hold"/>
                                        <p:tgtEl>
                                          <p:spTgt spid="20533"/>
                                        </p:tgtEl>
                                        <p:attrNameLst>
                                          <p:attrName>ppt_x</p:attrName>
                                        </p:attrNameLst>
                                      </p:cBhvr>
                                      <p:tavLst>
                                        <p:tav tm="0">
                                          <p:val>
                                            <p:strVal val="0-#ppt_w/2"/>
                                          </p:val>
                                        </p:tav>
                                        <p:tav tm="100000">
                                          <p:val>
                                            <p:strVal val="#ppt_x"/>
                                          </p:val>
                                        </p:tav>
                                      </p:tavLst>
                                    </p:anim>
                                    <p:anim calcmode="lin" valueType="num">
                                      <p:cBhvr additive="base">
                                        <p:cTn id="237" dur="500" fill="hold"/>
                                        <p:tgtEl>
                                          <p:spTgt spid="20533"/>
                                        </p:tgtEl>
                                        <p:attrNameLst>
                                          <p:attrName>ppt_y</p:attrName>
                                        </p:attrNameLst>
                                      </p:cBhvr>
                                      <p:tavLst>
                                        <p:tav tm="0">
                                          <p:val>
                                            <p:strVal val="#ppt_y"/>
                                          </p:val>
                                        </p:tav>
                                        <p:tav tm="100000">
                                          <p:val>
                                            <p:strVal val="#ppt_y"/>
                                          </p:val>
                                        </p:tav>
                                      </p:tavLst>
                                    </p:anim>
                                  </p:childTnLst>
                                </p:cTn>
                              </p:par>
                            </p:childTnLst>
                          </p:cTn>
                        </p:par>
                      </p:childTnLst>
                    </p:cTn>
                  </p:par>
                  <p:par>
                    <p:cTn id="238" fill="hold">
                      <p:stCondLst>
                        <p:cond delay="indefinite"/>
                      </p:stCondLst>
                      <p:childTnLst>
                        <p:par>
                          <p:cTn id="239" fill="hold">
                            <p:stCondLst>
                              <p:cond delay="0"/>
                            </p:stCondLst>
                            <p:childTnLst>
                              <p:par>
                                <p:cTn id="240" presetID="2" presetClass="entr" presetSubtype="8" fill="hold" grpId="0" nodeType="clickEffect">
                                  <p:stCondLst>
                                    <p:cond delay="0"/>
                                  </p:stCondLst>
                                  <p:childTnLst>
                                    <p:set>
                                      <p:cBhvr>
                                        <p:cTn id="241" dur="1" fill="hold">
                                          <p:stCondLst>
                                            <p:cond delay="0"/>
                                          </p:stCondLst>
                                        </p:cTn>
                                        <p:tgtEl>
                                          <p:spTgt spid="20531"/>
                                        </p:tgtEl>
                                        <p:attrNameLst>
                                          <p:attrName>style.visibility</p:attrName>
                                        </p:attrNameLst>
                                      </p:cBhvr>
                                      <p:to>
                                        <p:strVal val="visible"/>
                                      </p:to>
                                    </p:set>
                                    <p:anim calcmode="lin" valueType="num">
                                      <p:cBhvr additive="base">
                                        <p:cTn id="242" dur="500" fill="hold"/>
                                        <p:tgtEl>
                                          <p:spTgt spid="20531"/>
                                        </p:tgtEl>
                                        <p:attrNameLst>
                                          <p:attrName>ppt_x</p:attrName>
                                        </p:attrNameLst>
                                      </p:cBhvr>
                                      <p:tavLst>
                                        <p:tav tm="0">
                                          <p:val>
                                            <p:strVal val="0-#ppt_w/2"/>
                                          </p:val>
                                        </p:tav>
                                        <p:tav tm="100000">
                                          <p:val>
                                            <p:strVal val="#ppt_x"/>
                                          </p:val>
                                        </p:tav>
                                      </p:tavLst>
                                    </p:anim>
                                    <p:anim calcmode="lin" valueType="num">
                                      <p:cBhvr additive="base">
                                        <p:cTn id="243" dur="500" fill="hold"/>
                                        <p:tgtEl>
                                          <p:spTgt spid="20531"/>
                                        </p:tgtEl>
                                        <p:attrNameLst>
                                          <p:attrName>ppt_y</p:attrName>
                                        </p:attrNameLst>
                                      </p:cBhvr>
                                      <p:tavLst>
                                        <p:tav tm="0">
                                          <p:val>
                                            <p:strVal val="#ppt_y"/>
                                          </p:val>
                                        </p:tav>
                                        <p:tav tm="100000">
                                          <p:val>
                                            <p:strVal val="#ppt_y"/>
                                          </p:val>
                                        </p:tav>
                                      </p:tavLst>
                                    </p:anim>
                                  </p:childTnLst>
                                </p:cTn>
                              </p:par>
                            </p:childTnLst>
                          </p:cTn>
                        </p:par>
                      </p:childTnLst>
                    </p:cTn>
                  </p:par>
                  <p:par>
                    <p:cTn id="244" fill="hold">
                      <p:stCondLst>
                        <p:cond delay="indefinite"/>
                      </p:stCondLst>
                      <p:childTnLst>
                        <p:par>
                          <p:cTn id="245" fill="hold">
                            <p:stCondLst>
                              <p:cond delay="0"/>
                            </p:stCondLst>
                            <p:childTnLst>
                              <p:par>
                                <p:cTn id="246" presetID="2" presetClass="entr" presetSubtype="8" fill="hold" grpId="0" nodeType="clickEffect">
                                  <p:stCondLst>
                                    <p:cond delay="0"/>
                                  </p:stCondLst>
                                  <p:childTnLst>
                                    <p:set>
                                      <p:cBhvr>
                                        <p:cTn id="247" dur="1" fill="hold">
                                          <p:stCondLst>
                                            <p:cond delay="0"/>
                                          </p:stCondLst>
                                        </p:cTn>
                                        <p:tgtEl>
                                          <p:spTgt spid="20532"/>
                                        </p:tgtEl>
                                        <p:attrNameLst>
                                          <p:attrName>style.visibility</p:attrName>
                                        </p:attrNameLst>
                                      </p:cBhvr>
                                      <p:to>
                                        <p:strVal val="visible"/>
                                      </p:to>
                                    </p:set>
                                    <p:anim calcmode="lin" valueType="num">
                                      <p:cBhvr additive="base">
                                        <p:cTn id="248" dur="500" fill="hold"/>
                                        <p:tgtEl>
                                          <p:spTgt spid="20532"/>
                                        </p:tgtEl>
                                        <p:attrNameLst>
                                          <p:attrName>ppt_x</p:attrName>
                                        </p:attrNameLst>
                                      </p:cBhvr>
                                      <p:tavLst>
                                        <p:tav tm="0">
                                          <p:val>
                                            <p:strVal val="0-#ppt_w/2"/>
                                          </p:val>
                                        </p:tav>
                                        <p:tav tm="100000">
                                          <p:val>
                                            <p:strVal val="#ppt_x"/>
                                          </p:val>
                                        </p:tav>
                                      </p:tavLst>
                                    </p:anim>
                                    <p:anim calcmode="lin" valueType="num">
                                      <p:cBhvr additive="base">
                                        <p:cTn id="249" dur="500" fill="hold"/>
                                        <p:tgtEl>
                                          <p:spTgt spid="20532"/>
                                        </p:tgtEl>
                                        <p:attrNameLst>
                                          <p:attrName>ppt_y</p:attrName>
                                        </p:attrNameLst>
                                      </p:cBhvr>
                                      <p:tavLst>
                                        <p:tav tm="0">
                                          <p:val>
                                            <p:strVal val="#ppt_y"/>
                                          </p:val>
                                        </p:tav>
                                        <p:tav tm="100000">
                                          <p:val>
                                            <p:strVal val="#ppt_y"/>
                                          </p:val>
                                        </p:tav>
                                      </p:tavLst>
                                    </p:anim>
                                  </p:childTnLst>
                                </p:cTn>
                              </p:par>
                            </p:childTnLst>
                          </p:cTn>
                        </p:par>
                      </p:childTnLst>
                    </p:cTn>
                  </p:par>
                  <p:par>
                    <p:cTn id="250" fill="hold">
                      <p:stCondLst>
                        <p:cond delay="indefinite"/>
                      </p:stCondLst>
                      <p:childTnLst>
                        <p:par>
                          <p:cTn id="251" fill="hold">
                            <p:stCondLst>
                              <p:cond delay="0"/>
                            </p:stCondLst>
                            <p:childTnLst>
                              <p:par>
                                <p:cTn id="252" presetID="2" presetClass="entr" presetSubtype="8" fill="hold" grpId="0" nodeType="clickEffect">
                                  <p:stCondLst>
                                    <p:cond delay="0"/>
                                  </p:stCondLst>
                                  <p:childTnLst>
                                    <p:set>
                                      <p:cBhvr>
                                        <p:cTn id="253" dur="1" fill="hold">
                                          <p:stCondLst>
                                            <p:cond delay="0"/>
                                          </p:stCondLst>
                                        </p:cTn>
                                        <p:tgtEl>
                                          <p:spTgt spid="20530"/>
                                        </p:tgtEl>
                                        <p:attrNameLst>
                                          <p:attrName>style.visibility</p:attrName>
                                        </p:attrNameLst>
                                      </p:cBhvr>
                                      <p:to>
                                        <p:strVal val="visible"/>
                                      </p:to>
                                    </p:set>
                                    <p:anim calcmode="lin" valueType="num">
                                      <p:cBhvr additive="base">
                                        <p:cTn id="254" dur="500" fill="hold"/>
                                        <p:tgtEl>
                                          <p:spTgt spid="20530"/>
                                        </p:tgtEl>
                                        <p:attrNameLst>
                                          <p:attrName>ppt_x</p:attrName>
                                        </p:attrNameLst>
                                      </p:cBhvr>
                                      <p:tavLst>
                                        <p:tav tm="0">
                                          <p:val>
                                            <p:strVal val="0-#ppt_w/2"/>
                                          </p:val>
                                        </p:tav>
                                        <p:tav tm="100000">
                                          <p:val>
                                            <p:strVal val="#ppt_x"/>
                                          </p:val>
                                        </p:tav>
                                      </p:tavLst>
                                    </p:anim>
                                    <p:anim calcmode="lin" valueType="num">
                                      <p:cBhvr additive="base">
                                        <p:cTn id="255" dur="500" fill="hold"/>
                                        <p:tgtEl>
                                          <p:spTgt spid="20530"/>
                                        </p:tgtEl>
                                        <p:attrNameLst>
                                          <p:attrName>ppt_y</p:attrName>
                                        </p:attrNameLst>
                                      </p:cBhvr>
                                      <p:tavLst>
                                        <p:tav tm="0">
                                          <p:val>
                                            <p:strVal val="#ppt_y"/>
                                          </p:val>
                                        </p:tav>
                                        <p:tav tm="100000">
                                          <p:val>
                                            <p:strVal val="#ppt_y"/>
                                          </p:val>
                                        </p:tav>
                                      </p:tavLst>
                                    </p:anim>
                                  </p:childTnLst>
                                </p:cTn>
                              </p:par>
                            </p:childTnLst>
                          </p:cTn>
                        </p:par>
                      </p:childTnLst>
                    </p:cTn>
                  </p:par>
                  <p:par>
                    <p:cTn id="256" fill="hold">
                      <p:stCondLst>
                        <p:cond delay="indefinite"/>
                      </p:stCondLst>
                      <p:childTnLst>
                        <p:par>
                          <p:cTn id="257" fill="hold">
                            <p:stCondLst>
                              <p:cond delay="0"/>
                            </p:stCondLst>
                            <p:childTnLst>
                              <p:par>
                                <p:cTn id="258" presetID="2" presetClass="entr" presetSubtype="8" fill="hold" grpId="0" nodeType="clickEffect">
                                  <p:stCondLst>
                                    <p:cond delay="0"/>
                                  </p:stCondLst>
                                  <p:childTnLst>
                                    <p:set>
                                      <p:cBhvr>
                                        <p:cTn id="259" dur="1" fill="hold">
                                          <p:stCondLst>
                                            <p:cond delay="0"/>
                                          </p:stCondLst>
                                        </p:cTn>
                                        <p:tgtEl>
                                          <p:spTgt spid="20505"/>
                                        </p:tgtEl>
                                        <p:attrNameLst>
                                          <p:attrName>style.visibility</p:attrName>
                                        </p:attrNameLst>
                                      </p:cBhvr>
                                      <p:to>
                                        <p:strVal val="visible"/>
                                      </p:to>
                                    </p:set>
                                    <p:anim calcmode="lin" valueType="num">
                                      <p:cBhvr additive="base">
                                        <p:cTn id="260" dur="500" fill="hold"/>
                                        <p:tgtEl>
                                          <p:spTgt spid="20505"/>
                                        </p:tgtEl>
                                        <p:attrNameLst>
                                          <p:attrName>ppt_x</p:attrName>
                                        </p:attrNameLst>
                                      </p:cBhvr>
                                      <p:tavLst>
                                        <p:tav tm="0">
                                          <p:val>
                                            <p:strVal val="0-#ppt_w/2"/>
                                          </p:val>
                                        </p:tav>
                                        <p:tav tm="100000">
                                          <p:val>
                                            <p:strVal val="#ppt_x"/>
                                          </p:val>
                                        </p:tav>
                                      </p:tavLst>
                                    </p:anim>
                                    <p:anim calcmode="lin" valueType="num">
                                      <p:cBhvr additive="base">
                                        <p:cTn id="261" dur="500" fill="hold"/>
                                        <p:tgtEl>
                                          <p:spTgt spid="20505"/>
                                        </p:tgtEl>
                                        <p:attrNameLst>
                                          <p:attrName>ppt_y</p:attrName>
                                        </p:attrNameLst>
                                      </p:cBhvr>
                                      <p:tavLst>
                                        <p:tav tm="0">
                                          <p:val>
                                            <p:strVal val="#ppt_y"/>
                                          </p:val>
                                        </p:tav>
                                        <p:tav tm="100000">
                                          <p:val>
                                            <p:strVal val="#ppt_y"/>
                                          </p:val>
                                        </p:tav>
                                      </p:tavLst>
                                    </p:anim>
                                  </p:childTnLst>
                                </p:cTn>
                              </p:par>
                            </p:childTnLst>
                          </p:cTn>
                        </p:par>
                      </p:childTnLst>
                    </p:cTn>
                  </p:par>
                  <p:par>
                    <p:cTn id="262" fill="hold">
                      <p:stCondLst>
                        <p:cond delay="indefinite"/>
                      </p:stCondLst>
                      <p:childTnLst>
                        <p:par>
                          <p:cTn id="263" fill="hold">
                            <p:stCondLst>
                              <p:cond delay="0"/>
                            </p:stCondLst>
                            <p:childTnLst>
                              <p:par>
                                <p:cTn id="264" presetID="2" presetClass="entr" presetSubtype="8" fill="hold" grpId="0" nodeType="clickEffect">
                                  <p:stCondLst>
                                    <p:cond delay="0"/>
                                  </p:stCondLst>
                                  <p:childTnLst>
                                    <p:set>
                                      <p:cBhvr>
                                        <p:cTn id="265" dur="1" fill="hold">
                                          <p:stCondLst>
                                            <p:cond delay="0"/>
                                          </p:stCondLst>
                                        </p:cTn>
                                        <p:tgtEl>
                                          <p:spTgt spid="20500"/>
                                        </p:tgtEl>
                                        <p:attrNameLst>
                                          <p:attrName>style.visibility</p:attrName>
                                        </p:attrNameLst>
                                      </p:cBhvr>
                                      <p:to>
                                        <p:strVal val="visible"/>
                                      </p:to>
                                    </p:set>
                                    <p:anim calcmode="lin" valueType="num">
                                      <p:cBhvr additive="base">
                                        <p:cTn id="266" dur="500" fill="hold"/>
                                        <p:tgtEl>
                                          <p:spTgt spid="20500"/>
                                        </p:tgtEl>
                                        <p:attrNameLst>
                                          <p:attrName>ppt_x</p:attrName>
                                        </p:attrNameLst>
                                      </p:cBhvr>
                                      <p:tavLst>
                                        <p:tav tm="0">
                                          <p:val>
                                            <p:strVal val="0-#ppt_w/2"/>
                                          </p:val>
                                        </p:tav>
                                        <p:tav tm="100000">
                                          <p:val>
                                            <p:strVal val="#ppt_x"/>
                                          </p:val>
                                        </p:tav>
                                      </p:tavLst>
                                    </p:anim>
                                    <p:anim calcmode="lin" valueType="num">
                                      <p:cBhvr additive="base">
                                        <p:cTn id="267" dur="500" fill="hold"/>
                                        <p:tgtEl>
                                          <p:spTgt spid="20500"/>
                                        </p:tgtEl>
                                        <p:attrNameLst>
                                          <p:attrName>ppt_y</p:attrName>
                                        </p:attrNameLst>
                                      </p:cBhvr>
                                      <p:tavLst>
                                        <p:tav tm="0">
                                          <p:val>
                                            <p:strVal val="#ppt_y"/>
                                          </p:val>
                                        </p:tav>
                                        <p:tav tm="100000">
                                          <p:val>
                                            <p:strVal val="#ppt_y"/>
                                          </p:val>
                                        </p:tav>
                                      </p:tavLst>
                                    </p:anim>
                                  </p:childTnLst>
                                </p:cTn>
                              </p:par>
                            </p:childTnLst>
                          </p:cTn>
                        </p:par>
                      </p:childTnLst>
                    </p:cTn>
                  </p:par>
                  <p:par>
                    <p:cTn id="268" fill="hold">
                      <p:stCondLst>
                        <p:cond delay="indefinite"/>
                      </p:stCondLst>
                      <p:childTnLst>
                        <p:par>
                          <p:cTn id="269" fill="hold">
                            <p:stCondLst>
                              <p:cond delay="0"/>
                            </p:stCondLst>
                            <p:childTnLst>
                              <p:par>
                                <p:cTn id="270" presetID="2" presetClass="entr" presetSubtype="8" fill="hold" grpId="0" nodeType="clickEffect">
                                  <p:stCondLst>
                                    <p:cond delay="0"/>
                                  </p:stCondLst>
                                  <p:childTnLst>
                                    <p:set>
                                      <p:cBhvr>
                                        <p:cTn id="271" dur="1" fill="hold">
                                          <p:stCondLst>
                                            <p:cond delay="0"/>
                                          </p:stCondLst>
                                        </p:cTn>
                                        <p:tgtEl>
                                          <p:spTgt spid="20501"/>
                                        </p:tgtEl>
                                        <p:attrNameLst>
                                          <p:attrName>style.visibility</p:attrName>
                                        </p:attrNameLst>
                                      </p:cBhvr>
                                      <p:to>
                                        <p:strVal val="visible"/>
                                      </p:to>
                                    </p:set>
                                    <p:anim calcmode="lin" valueType="num">
                                      <p:cBhvr additive="base">
                                        <p:cTn id="272" dur="500" fill="hold"/>
                                        <p:tgtEl>
                                          <p:spTgt spid="20501"/>
                                        </p:tgtEl>
                                        <p:attrNameLst>
                                          <p:attrName>ppt_x</p:attrName>
                                        </p:attrNameLst>
                                      </p:cBhvr>
                                      <p:tavLst>
                                        <p:tav tm="0">
                                          <p:val>
                                            <p:strVal val="0-#ppt_w/2"/>
                                          </p:val>
                                        </p:tav>
                                        <p:tav tm="100000">
                                          <p:val>
                                            <p:strVal val="#ppt_x"/>
                                          </p:val>
                                        </p:tav>
                                      </p:tavLst>
                                    </p:anim>
                                    <p:anim calcmode="lin" valueType="num">
                                      <p:cBhvr additive="base">
                                        <p:cTn id="273" dur="500" fill="hold"/>
                                        <p:tgtEl>
                                          <p:spTgt spid="20501"/>
                                        </p:tgtEl>
                                        <p:attrNameLst>
                                          <p:attrName>ppt_y</p:attrName>
                                        </p:attrNameLst>
                                      </p:cBhvr>
                                      <p:tavLst>
                                        <p:tav tm="0">
                                          <p:val>
                                            <p:strVal val="#ppt_y"/>
                                          </p:val>
                                        </p:tav>
                                        <p:tav tm="100000">
                                          <p:val>
                                            <p:strVal val="#ppt_y"/>
                                          </p:val>
                                        </p:tav>
                                      </p:tavLst>
                                    </p:anim>
                                  </p:childTnLst>
                                </p:cTn>
                              </p:par>
                            </p:childTnLst>
                          </p:cTn>
                        </p:par>
                      </p:childTnLst>
                    </p:cTn>
                  </p:par>
                  <p:par>
                    <p:cTn id="274" fill="hold">
                      <p:stCondLst>
                        <p:cond delay="indefinite"/>
                      </p:stCondLst>
                      <p:childTnLst>
                        <p:par>
                          <p:cTn id="275" fill="hold">
                            <p:stCondLst>
                              <p:cond delay="0"/>
                            </p:stCondLst>
                            <p:childTnLst>
                              <p:par>
                                <p:cTn id="276" presetID="2" presetClass="entr" presetSubtype="8" fill="hold" grpId="0" nodeType="clickEffect">
                                  <p:stCondLst>
                                    <p:cond delay="0"/>
                                  </p:stCondLst>
                                  <p:childTnLst>
                                    <p:set>
                                      <p:cBhvr>
                                        <p:cTn id="277" dur="1" fill="hold">
                                          <p:stCondLst>
                                            <p:cond delay="0"/>
                                          </p:stCondLst>
                                        </p:cTn>
                                        <p:tgtEl>
                                          <p:spTgt spid="20502"/>
                                        </p:tgtEl>
                                        <p:attrNameLst>
                                          <p:attrName>style.visibility</p:attrName>
                                        </p:attrNameLst>
                                      </p:cBhvr>
                                      <p:to>
                                        <p:strVal val="visible"/>
                                      </p:to>
                                    </p:set>
                                    <p:anim calcmode="lin" valueType="num">
                                      <p:cBhvr additive="base">
                                        <p:cTn id="278" dur="500" fill="hold"/>
                                        <p:tgtEl>
                                          <p:spTgt spid="20502"/>
                                        </p:tgtEl>
                                        <p:attrNameLst>
                                          <p:attrName>ppt_x</p:attrName>
                                        </p:attrNameLst>
                                      </p:cBhvr>
                                      <p:tavLst>
                                        <p:tav tm="0">
                                          <p:val>
                                            <p:strVal val="0-#ppt_w/2"/>
                                          </p:val>
                                        </p:tav>
                                        <p:tav tm="100000">
                                          <p:val>
                                            <p:strVal val="#ppt_x"/>
                                          </p:val>
                                        </p:tav>
                                      </p:tavLst>
                                    </p:anim>
                                    <p:anim calcmode="lin" valueType="num">
                                      <p:cBhvr additive="base">
                                        <p:cTn id="279" dur="500" fill="hold"/>
                                        <p:tgtEl>
                                          <p:spTgt spid="20502"/>
                                        </p:tgtEl>
                                        <p:attrNameLst>
                                          <p:attrName>ppt_y</p:attrName>
                                        </p:attrNameLst>
                                      </p:cBhvr>
                                      <p:tavLst>
                                        <p:tav tm="0">
                                          <p:val>
                                            <p:strVal val="#ppt_y"/>
                                          </p:val>
                                        </p:tav>
                                        <p:tav tm="100000">
                                          <p:val>
                                            <p:strVal val="#ppt_y"/>
                                          </p:val>
                                        </p:tav>
                                      </p:tavLst>
                                    </p:anim>
                                  </p:childTnLst>
                                </p:cTn>
                              </p:par>
                            </p:childTnLst>
                          </p:cTn>
                        </p:par>
                      </p:childTnLst>
                    </p:cTn>
                  </p:par>
                  <p:par>
                    <p:cTn id="280" fill="hold">
                      <p:stCondLst>
                        <p:cond delay="indefinite"/>
                      </p:stCondLst>
                      <p:childTnLst>
                        <p:par>
                          <p:cTn id="281" fill="hold">
                            <p:stCondLst>
                              <p:cond delay="0"/>
                            </p:stCondLst>
                            <p:childTnLst>
                              <p:par>
                                <p:cTn id="282" presetID="2" presetClass="entr" presetSubtype="8" fill="hold" grpId="0" nodeType="clickEffect">
                                  <p:stCondLst>
                                    <p:cond delay="0"/>
                                  </p:stCondLst>
                                  <p:childTnLst>
                                    <p:set>
                                      <p:cBhvr>
                                        <p:cTn id="283" dur="1" fill="hold">
                                          <p:stCondLst>
                                            <p:cond delay="0"/>
                                          </p:stCondLst>
                                        </p:cTn>
                                        <p:tgtEl>
                                          <p:spTgt spid="20503"/>
                                        </p:tgtEl>
                                        <p:attrNameLst>
                                          <p:attrName>style.visibility</p:attrName>
                                        </p:attrNameLst>
                                      </p:cBhvr>
                                      <p:to>
                                        <p:strVal val="visible"/>
                                      </p:to>
                                    </p:set>
                                    <p:anim calcmode="lin" valueType="num">
                                      <p:cBhvr additive="base">
                                        <p:cTn id="284" dur="500" fill="hold"/>
                                        <p:tgtEl>
                                          <p:spTgt spid="20503"/>
                                        </p:tgtEl>
                                        <p:attrNameLst>
                                          <p:attrName>ppt_x</p:attrName>
                                        </p:attrNameLst>
                                      </p:cBhvr>
                                      <p:tavLst>
                                        <p:tav tm="0">
                                          <p:val>
                                            <p:strVal val="0-#ppt_w/2"/>
                                          </p:val>
                                        </p:tav>
                                        <p:tav tm="100000">
                                          <p:val>
                                            <p:strVal val="#ppt_x"/>
                                          </p:val>
                                        </p:tav>
                                      </p:tavLst>
                                    </p:anim>
                                    <p:anim calcmode="lin" valueType="num">
                                      <p:cBhvr additive="base">
                                        <p:cTn id="285" dur="500" fill="hold"/>
                                        <p:tgtEl>
                                          <p:spTgt spid="20503"/>
                                        </p:tgtEl>
                                        <p:attrNameLst>
                                          <p:attrName>ppt_y</p:attrName>
                                        </p:attrNameLst>
                                      </p:cBhvr>
                                      <p:tavLst>
                                        <p:tav tm="0">
                                          <p:val>
                                            <p:strVal val="#ppt_y"/>
                                          </p:val>
                                        </p:tav>
                                        <p:tav tm="100000">
                                          <p:val>
                                            <p:strVal val="#ppt_y"/>
                                          </p:val>
                                        </p:tav>
                                      </p:tavLst>
                                    </p:anim>
                                  </p:childTnLst>
                                </p:cTn>
                              </p:par>
                            </p:childTnLst>
                          </p:cTn>
                        </p:par>
                      </p:childTnLst>
                    </p:cTn>
                  </p:par>
                  <p:par>
                    <p:cTn id="286" fill="hold">
                      <p:stCondLst>
                        <p:cond delay="indefinite"/>
                      </p:stCondLst>
                      <p:childTnLst>
                        <p:par>
                          <p:cTn id="287" fill="hold">
                            <p:stCondLst>
                              <p:cond delay="0"/>
                            </p:stCondLst>
                            <p:childTnLst>
                              <p:par>
                                <p:cTn id="288" presetID="2" presetClass="entr" presetSubtype="8" fill="hold" grpId="0" nodeType="clickEffect">
                                  <p:stCondLst>
                                    <p:cond delay="0"/>
                                  </p:stCondLst>
                                  <p:childTnLst>
                                    <p:set>
                                      <p:cBhvr>
                                        <p:cTn id="289" dur="1" fill="hold">
                                          <p:stCondLst>
                                            <p:cond delay="0"/>
                                          </p:stCondLst>
                                        </p:cTn>
                                        <p:tgtEl>
                                          <p:spTgt spid="20504"/>
                                        </p:tgtEl>
                                        <p:attrNameLst>
                                          <p:attrName>style.visibility</p:attrName>
                                        </p:attrNameLst>
                                      </p:cBhvr>
                                      <p:to>
                                        <p:strVal val="visible"/>
                                      </p:to>
                                    </p:set>
                                    <p:anim calcmode="lin" valueType="num">
                                      <p:cBhvr additive="base">
                                        <p:cTn id="290" dur="500" fill="hold"/>
                                        <p:tgtEl>
                                          <p:spTgt spid="20504"/>
                                        </p:tgtEl>
                                        <p:attrNameLst>
                                          <p:attrName>ppt_x</p:attrName>
                                        </p:attrNameLst>
                                      </p:cBhvr>
                                      <p:tavLst>
                                        <p:tav tm="0">
                                          <p:val>
                                            <p:strVal val="0-#ppt_w/2"/>
                                          </p:val>
                                        </p:tav>
                                        <p:tav tm="100000">
                                          <p:val>
                                            <p:strVal val="#ppt_x"/>
                                          </p:val>
                                        </p:tav>
                                      </p:tavLst>
                                    </p:anim>
                                    <p:anim calcmode="lin" valueType="num">
                                      <p:cBhvr additive="base">
                                        <p:cTn id="291" dur="500" fill="hold"/>
                                        <p:tgtEl>
                                          <p:spTgt spid="20504"/>
                                        </p:tgtEl>
                                        <p:attrNameLst>
                                          <p:attrName>ppt_y</p:attrName>
                                        </p:attrNameLst>
                                      </p:cBhvr>
                                      <p:tavLst>
                                        <p:tav tm="0">
                                          <p:val>
                                            <p:strVal val="#ppt_y"/>
                                          </p:val>
                                        </p:tav>
                                        <p:tav tm="100000">
                                          <p:val>
                                            <p:strVal val="#ppt_y"/>
                                          </p:val>
                                        </p:tav>
                                      </p:tavLst>
                                    </p:anim>
                                  </p:childTnLst>
                                </p:cTn>
                              </p:par>
                            </p:childTnLst>
                          </p:cTn>
                        </p:par>
                      </p:childTnLst>
                    </p:cTn>
                  </p:par>
                  <p:par>
                    <p:cTn id="292" fill="hold">
                      <p:stCondLst>
                        <p:cond delay="indefinite"/>
                      </p:stCondLst>
                      <p:childTnLst>
                        <p:par>
                          <p:cTn id="293" fill="hold">
                            <p:stCondLst>
                              <p:cond delay="0"/>
                            </p:stCondLst>
                            <p:childTnLst>
                              <p:par>
                                <p:cTn id="294" presetID="2" presetClass="entr" presetSubtype="8" fill="hold" grpId="0" nodeType="clickEffect">
                                  <p:stCondLst>
                                    <p:cond delay="0"/>
                                  </p:stCondLst>
                                  <p:childTnLst>
                                    <p:set>
                                      <p:cBhvr>
                                        <p:cTn id="295" dur="1" fill="hold">
                                          <p:stCondLst>
                                            <p:cond delay="0"/>
                                          </p:stCondLst>
                                        </p:cTn>
                                        <p:tgtEl>
                                          <p:spTgt spid="20528"/>
                                        </p:tgtEl>
                                        <p:attrNameLst>
                                          <p:attrName>style.visibility</p:attrName>
                                        </p:attrNameLst>
                                      </p:cBhvr>
                                      <p:to>
                                        <p:strVal val="visible"/>
                                      </p:to>
                                    </p:set>
                                    <p:anim calcmode="lin" valueType="num">
                                      <p:cBhvr additive="base">
                                        <p:cTn id="296" dur="500" fill="hold"/>
                                        <p:tgtEl>
                                          <p:spTgt spid="20528"/>
                                        </p:tgtEl>
                                        <p:attrNameLst>
                                          <p:attrName>ppt_x</p:attrName>
                                        </p:attrNameLst>
                                      </p:cBhvr>
                                      <p:tavLst>
                                        <p:tav tm="0">
                                          <p:val>
                                            <p:strVal val="0-#ppt_w/2"/>
                                          </p:val>
                                        </p:tav>
                                        <p:tav tm="100000">
                                          <p:val>
                                            <p:strVal val="#ppt_x"/>
                                          </p:val>
                                        </p:tav>
                                      </p:tavLst>
                                    </p:anim>
                                    <p:anim calcmode="lin" valueType="num">
                                      <p:cBhvr additive="base">
                                        <p:cTn id="297" dur="500" fill="hold"/>
                                        <p:tgtEl>
                                          <p:spTgt spid="20528"/>
                                        </p:tgtEl>
                                        <p:attrNameLst>
                                          <p:attrName>ppt_y</p:attrName>
                                        </p:attrNameLst>
                                      </p:cBhvr>
                                      <p:tavLst>
                                        <p:tav tm="0">
                                          <p:val>
                                            <p:strVal val="#ppt_y"/>
                                          </p:val>
                                        </p:tav>
                                        <p:tav tm="100000">
                                          <p:val>
                                            <p:strVal val="#ppt_y"/>
                                          </p:val>
                                        </p:tav>
                                      </p:tavLst>
                                    </p:anim>
                                  </p:childTnLst>
                                </p:cTn>
                              </p:par>
                            </p:childTnLst>
                          </p:cTn>
                        </p:par>
                      </p:childTnLst>
                    </p:cTn>
                  </p:par>
                  <p:par>
                    <p:cTn id="298" fill="hold">
                      <p:stCondLst>
                        <p:cond delay="indefinite"/>
                      </p:stCondLst>
                      <p:childTnLst>
                        <p:par>
                          <p:cTn id="299" fill="hold">
                            <p:stCondLst>
                              <p:cond delay="0"/>
                            </p:stCondLst>
                            <p:childTnLst>
                              <p:par>
                                <p:cTn id="300" presetID="2" presetClass="entr" presetSubtype="8" fill="hold" grpId="0" nodeType="clickEffect">
                                  <p:stCondLst>
                                    <p:cond delay="0"/>
                                  </p:stCondLst>
                                  <p:childTnLst>
                                    <p:set>
                                      <p:cBhvr>
                                        <p:cTn id="301" dur="1" fill="hold">
                                          <p:stCondLst>
                                            <p:cond delay="0"/>
                                          </p:stCondLst>
                                        </p:cTn>
                                        <p:tgtEl>
                                          <p:spTgt spid="20511"/>
                                        </p:tgtEl>
                                        <p:attrNameLst>
                                          <p:attrName>style.visibility</p:attrName>
                                        </p:attrNameLst>
                                      </p:cBhvr>
                                      <p:to>
                                        <p:strVal val="visible"/>
                                      </p:to>
                                    </p:set>
                                    <p:anim calcmode="lin" valueType="num">
                                      <p:cBhvr additive="base">
                                        <p:cTn id="302" dur="500" fill="hold"/>
                                        <p:tgtEl>
                                          <p:spTgt spid="20511"/>
                                        </p:tgtEl>
                                        <p:attrNameLst>
                                          <p:attrName>ppt_x</p:attrName>
                                        </p:attrNameLst>
                                      </p:cBhvr>
                                      <p:tavLst>
                                        <p:tav tm="0">
                                          <p:val>
                                            <p:strVal val="0-#ppt_w/2"/>
                                          </p:val>
                                        </p:tav>
                                        <p:tav tm="100000">
                                          <p:val>
                                            <p:strVal val="#ppt_x"/>
                                          </p:val>
                                        </p:tav>
                                      </p:tavLst>
                                    </p:anim>
                                    <p:anim calcmode="lin" valueType="num">
                                      <p:cBhvr additive="base">
                                        <p:cTn id="303" dur="500" fill="hold"/>
                                        <p:tgtEl>
                                          <p:spTgt spid="20511"/>
                                        </p:tgtEl>
                                        <p:attrNameLst>
                                          <p:attrName>ppt_y</p:attrName>
                                        </p:attrNameLst>
                                      </p:cBhvr>
                                      <p:tavLst>
                                        <p:tav tm="0">
                                          <p:val>
                                            <p:strVal val="#ppt_y"/>
                                          </p:val>
                                        </p:tav>
                                        <p:tav tm="100000">
                                          <p:val>
                                            <p:strVal val="#ppt_y"/>
                                          </p:val>
                                        </p:tav>
                                      </p:tavLst>
                                    </p:anim>
                                  </p:childTnLst>
                                </p:cTn>
                              </p:par>
                            </p:childTnLst>
                          </p:cTn>
                        </p:par>
                      </p:childTnLst>
                    </p:cTn>
                  </p:par>
                  <p:par>
                    <p:cTn id="304" fill="hold">
                      <p:stCondLst>
                        <p:cond delay="indefinite"/>
                      </p:stCondLst>
                      <p:childTnLst>
                        <p:par>
                          <p:cTn id="305" fill="hold">
                            <p:stCondLst>
                              <p:cond delay="0"/>
                            </p:stCondLst>
                            <p:childTnLst>
                              <p:par>
                                <p:cTn id="306" presetID="2" presetClass="entr" presetSubtype="8" fill="hold" grpId="0" nodeType="clickEffect">
                                  <p:stCondLst>
                                    <p:cond delay="0"/>
                                  </p:stCondLst>
                                  <p:childTnLst>
                                    <p:set>
                                      <p:cBhvr>
                                        <p:cTn id="307" dur="1" fill="hold">
                                          <p:stCondLst>
                                            <p:cond delay="0"/>
                                          </p:stCondLst>
                                        </p:cTn>
                                        <p:tgtEl>
                                          <p:spTgt spid="20512"/>
                                        </p:tgtEl>
                                        <p:attrNameLst>
                                          <p:attrName>style.visibility</p:attrName>
                                        </p:attrNameLst>
                                      </p:cBhvr>
                                      <p:to>
                                        <p:strVal val="visible"/>
                                      </p:to>
                                    </p:set>
                                    <p:anim calcmode="lin" valueType="num">
                                      <p:cBhvr additive="base">
                                        <p:cTn id="308" dur="500" fill="hold"/>
                                        <p:tgtEl>
                                          <p:spTgt spid="20512"/>
                                        </p:tgtEl>
                                        <p:attrNameLst>
                                          <p:attrName>ppt_x</p:attrName>
                                        </p:attrNameLst>
                                      </p:cBhvr>
                                      <p:tavLst>
                                        <p:tav tm="0">
                                          <p:val>
                                            <p:strVal val="0-#ppt_w/2"/>
                                          </p:val>
                                        </p:tav>
                                        <p:tav tm="100000">
                                          <p:val>
                                            <p:strVal val="#ppt_x"/>
                                          </p:val>
                                        </p:tav>
                                      </p:tavLst>
                                    </p:anim>
                                    <p:anim calcmode="lin" valueType="num">
                                      <p:cBhvr additive="base">
                                        <p:cTn id="309" dur="500" fill="hold"/>
                                        <p:tgtEl>
                                          <p:spTgt spid="20512"/>
                                        </p:tgtEl>
                                        <p:attrNameLst>
                                          <p:attrName>ppt_y</p:attrName>
                                        </p:attrNameLst>
                                      </p:cBhvr>
                                      <p:tavLst>
                                        <p:tav tm="0">
                                          <p:val>
                                            <p:strVal val="#ppt_y"/>
                                          </p:val>
                                        </p:tav>
                                        <p:tav tm="100000">
                                          <p:val>
                                            <p:strVal val="#ppt_y"/>
                                          </p:val>
                                        </p:tav>
                                      </p:tavLst>
                                    </p:anim>
                                  </p:childTnLst>
                                </p:cTn>
                              </p:par>
                            </p:childTnLst>
                          </p:cTn>
                        </p:par>
                      </p:childTnLst>
                    </p:cTn>
                  </p:par>
                  <p:par>
                    <p:cTn id="310" fill="hold">
                      <p:stCondLst>
                        <p:cond delay="indefinite"/>
                      </p:stCondLst>
                      <p:childTnLst>
                        <p:par>
                          <p:cTn id="311" fill="hold">
                            <p:stCondLst>
                              <p:cond delay="0"/>
                            </p:stCondLst>
                            <p:childTnLst>
                              <p:par>
                                <p:cTn id="312" presetID="2" presetClass="entr" presetSubtype="8" fill="hold" grpId="0" nodeType="clickEffect">
                                  <p:stCondLst>
                                    <p:cond delay="0"/>
                                  </p:stCondLst>
                                  <p:childTnLst>
                                    <p:set>
                                      <p:cBhvr>
                                        <p:cTn id="313" dur="1" fill="hold">
                                          <p:stCondLst>
                                            <p:cond delay="0"/>
                                          </p:stCondLst>
                                        </p:cTn>
                                        <p:tgtEl>
                                          <p:spTgt spid="20529"/>
                                        </p:tgtEl>
                                        <p:attrNameLst>
                                          <p:attrName>style.visibility</p:attrName>
                                        </p:attrNameLst>
                                      </p:cBhvr>
                                      <p:to>
                                        <p:strVal val="visible"/>
                                      </p:to>
                                    </p:set>
                                    <p:anim calcmode="lin" valueType="num">
                                      <p:cBhvr additive="base">
                                        <p:cTn id="314" dur="500" fill="hold"/>
                                        <p:tgtEl>
                                          <p:spTgt spid="20529"/>
                                        </p:tgtEl>
                                        <p:attrNameLst>
                                          <p:attrName>ppt_x</p:attrName>
                                        </p:attrNameLst>
                                      </p:cBhvr>
                                      <p:tavLst>
                                        <p:tav tm="0">
                                          <p:val>
                                            <p:strVal val="0-#ppt_w/2"/>
                                          </p:val>
                                        </p:tav>
                                        <p:tav tm="100000">
                                          <p:val>
                                            <p:strVal val="#ppt_x"/>
                                          </p:val>
                                        </p:tav>
                                      </p:tavLst>
                                    </p:anim>
                                    <p:anim calcmode="lin" valueType="num">
                                      <p:cBhvr additive="base">
                                        <p:cTn id="315" dur="500" fill="hold"/>
                                        <p:tgtEl>
                                          <p:spTgt spid="20529"/>
                                        </p:tgtEl>
                                        <p:attrNameLst>
                                          <p:attrName>ppt_y</p:attrName>
                                        </p:attrNameLst>
                                      </p:cBhvr>
                                      <p:tavLst>
                                        <p:tav tm="0">
                                          <p:val>
                                            <p:strVal val="#ppt_y"/>
                                          </p:val>
                                        </p:tav>
                                        <p:tav tm="100000">
                                          <p:val>
                                            <p:strVal val="#ppt_y"/>
                                          </p:val>
                                        </p:tav>
                                      </p:tavLst>
                                    </p:anim>
                                  </p:childTnLst>
                                </p:cTn>
                              </p:par>
                            </p:childTnLst>
                          </p:cTn>
                        </p:par>
                      </p:childTnLst>
                    </p:cTn>
                  </p:par>
                  <p:par>
                    <p:cTn id="316" fill="hold">
                      <p:stCondLst>
                        <p:cond delay="indefinite"/>
                      </p:stCondLst>
                      <p:childTnLst>
                        <p:par>
                          <p:cTn id="317" fill="hold">
                            <p:stCondLst>
                              <p:cond delay="0"/>
                            </p:stCondLst>
                            <p:childTnLst>
                              <p:par>
                                <p:cTn id="318" presetID="2" presetClass="entr" presetSubtype="8" fill="hold" grpId="0" nodeType="clickEffect">
                                  <p:stCondLst>
                                    <p:cond delay="0"/>
                                  </p:stCondLst>
                                  <p:childTnLst>
                                    <p:set>
                                      <p:cBhvr>
                                        <p:cTn id="319" dur="1" fill="hold">
                                          <p:stCondLst>
                                            <p:cond delay="0"/>
                                          </p:stCondLst>
                                        </p:cTn>
                                        <p:tgtEl>
                                          <p:spTgt spid="20506"/>
                                        </p:tgtEl>
                                        <p:attrNameLst>
                                          <p:attrName>style.visibility</p:attrName>
                                        </p:attrNameLst>
                                      </p:cBhvr>
                                      <p:to>
                                        <p:strVal val="visible"/>
                                      </p:to>
                                    </p:set>
                                    <p:anim calcmode="lin" valueType="num">
                                      <p:cBhvr additive="base">
                                        <p:cTn id="320" dur="500" fill="hold"/>
                                        <p:tgtEl>
                                          <p:spTgt spid="20506"/>
                                        </p:tgtEl>
                                        <p:attrNameLst>
                                          <p:attrName>ppt_x</p:attrName>
                                        </p:attrNameLst>
                                      </p:cBhvr>
                                      <p:tavLst>
                                        <p:tav tm="0">
                                          <p:val>
                                            <p:strVal val="0-#ppt_w/2"/>
                                          </p:val>
                                        </p:tav>
                                        <p:tav tm="100000">
                                          <p:val>
                                            <p:strVal val="#ppt_x"/>
                                          </p:val>
                                        </p:tav>
                                      </p:tavLst>
                                    </p:anim>
                                    <p:anim calcmode="lin" valueType="num">
                                      <p:cBhvr additive="base">
                                        <p:cTn id="321" dur="500" fill="hold"/>
                                        <p:tgtEl>
                                          <p:spTgt spid="20506"/>
                                        </p:tgtEl>
                                        <p:attrNameLst>
                                          <p:attrName>ppt_y</p:attrName>
                                        </p:attrNameLst>
                                      </p:cBhvr>
                                      <p:tavLst>
                                        <p:tav tm="0">
                                          <p:val>
                                            <p:strVal val="#ppt_y"/>
                                          </p:val>
                                        </p:tav>
                                        <p:tav tm="100000">
                                          <p:val>
                                            <p:strVal val="#ppt_y"/>
                                          </p:val>
                                        </p:tav>
                                      </p:tavLst>
                                    </p:anim>
                                  </p:childTnLst>
                                </p:cTn>
                              </p:par>
                            </p:childTnLst>
                          </p:cTn>
                        </p:par>
                      </p:childTnLst>
                    </p:cTn>
                  </p:par>
                  <p:par>
                    <p:cTn id="322" fill="hold">
                      <p:stCondLst>
                        <p:cond delay="indefinite"/>
                      </p:stCondLst>
                      <p:childTnLst>
                        <p:par>
                          <p:cTn id="323" fill="hold">
                            <p:stCondLst>
                              <p:cond delay="0"/>
                            </p:stCondLst>
                            <p:childTnLst>
                              <p:par>
                                <p:cTn id="324" presetID="2" presetClass="entr" presetSubtype="8" fill="hold" grpId="0" nodeType="clickEffect">
                                  <p:stCondLst>
                                    <p:cond delay="0"/>
                                  </p:stCondLst>
                                  <p:childTnLst>
                                    <p:set>
                                      <p:cBhvr>
                                        <p:cTn id="325" dur="1" fill="hold">
                                          <p:stCondLst>
                                            <p:cond delay="0"/>
                                          </p:stCondLst>
                                        </p:cTn>
                                        <p:tgtEl>
                                          <p:spTgt spid="20508"/>
                                        </p:tgtEl>
                                        <p:attrNameLst>
                                          <p:attrName>style.visibility</p:attrName>
                                        </p:attrNameLst>
                                      </p:cBhvr>
                                      <p:to>
                                        <p:strVal val="visible"/>
                                      </p:to>
                                    </p:set>
                                    <p:anim calcmode="lin" valueType="num">
                                      <p:cBhvr additive="base">
                                        <p:cTn id="326" dur="500" fill="hold"/>
                                        <p:tgtEl>
                                          <p:spTgt spid="20508"/>
                                        </p:tgtEl>
                                        <p:attrNameLst>
                                          <p:attrName>ppt_x</p:attrName>
                                        </p:attrNameLst>
                                      </p:cBhvr>
                                      <p:tavLst>
                                        <p:tav tm="0">
                                          <p:val>
                                            <p:strVal val="0-#ppt_w/2"/>
                                          </p:val>
                                        </p:tav>
                                        <p:tav tm="100000">
                                          <p:val>
                                            <p:strVal val="#ppt_x"/>
                                          </p:val>
                                        </p:tav>
                                      </p:tavLst>
                                    </p:anim>
                                    <p:anim calcmode="lin" valueType="num">
                                      <p:cBhvr additive="base">
                                        <p:cTn id="327" dur="500" fill="hold"/>
                                        <p:tgtEl>
                                          <p:spTgt spid="20508"/>
                                        </p:tgtEl>
                                        <p:attrNameLst>
                                          <p:attrName>ppt_y</p:attrName>
                                        </p:attrNameLst>
                                      </p:cBhvr>
                                      <p:tavLst>
                                        <p:tav tm="0">
                                          <p:val>
                                            <p:strVal val="#ppt_y"/>
                                          </p:val>
                                        </p:tav>
                                        <p:tav tm="100000">
                                          <p:val>
                                            <p:strVal val="#ppt_y"/>
                                          </p:val>
                                        </p:tav>
                                      </p:tavLst>
                                    </p:anim>
                                  </p:childTnLst>
                                </p:cTn>
                              </p:par>
                            </p:childTnLst>
                          </p:cTn>
                        </p:par>
                      </p:childTnLst>
                    </p:cTn>
                  </p:par>
                  <p:par>
                    <p:cTn id="328" fill="hold">
                      <p:stCondLst>
                        <p:cond delay="indefinite"/>
                      </p:stCondLst>
                      <p:childTnLst>
                        <p:par>
                          <p:cTn id="329" fill="hold">
                            <p:stCondLst>
                              <p:cond delay="0"/>
                            </p:stCondLst>
                            <p:childTnLst>
                              <p:par>
                                <p:cTn id="330" presetID="2" presetClass="entr" presetSubtype="8" fill="hold" grpId="0" nodeType="clickEffect">
                                  <p:stCondLst>
                                    <p:cond delay="0"/>
                                  </p:stCondLst>
                                  <p:childTnLst>
                                    <p:set>
                                      <p:cBhvr>
                                        <p:cTn id="331" dur="1" fill="hold">
                                          <p:stCondLst>
                                            <p:cond delay="0"/>
                                          </p:stCondLst>
                                        </p:cTn>
                                        <p:tgtEl>
                                          <p:spTgt spid="20507"/>
                                        </p:tgtEl>
                                        <p:attrNameLst>
                                          <p:attrName>style.visibility</p:attrName>
                                        </p:attrNameLst>
                                      </p:cBhvr>
                                      <p:to>
                                        <p:strVal val="visible"/>
                                      </p:to>
                                    </p:set>
                                    <p:anim calcmode="lin" valueType="num">
                                      <p:cBhvr additive="base">
                                        <p:cTn id="332" dur="500" fill="hold"/>
                                        <p:tgtEl>
                                          <p:spTgt spid="20507"/>
                                        </p:tgtEl>
                                        <p:attrNameLst>
                                          <p:attrName>ppt_x</p:attrName>
                                        </p:attrNameLst>
                                      </p:cBhvr>
                                      <p:tavLst>
                                        <p:tav tm="0">
                                          <p:val>
                                            <p:strVal val="0-#ppt_w/2"/>
                                          </p:val>
                                        </p:tav>
                                        <p:tav tm="100000">
                                          <p:val>
                                            <p:strVal val="#ppt_x"/>
                                          </p:val>
                                        </p:tav>
                                      </p:tavLst>
                                    </p:anim>
                                    <p:anim calcmode="lin" valueType="num">
                                      <p:cBhvr additive="base">
                                        <p:cTn id="333" dur="500" fill="hold"/>
                                        <p:tgtEl>
                                          <p:spTgt spid="20507"/>
                                        </p:tgtEl>
                                        <p:attrNameLst>
                                          <p:attrName>ppt_y</p:attrName>
                                        </p:attrNameLst>
                                      </p:cBhvr>
                                      <p:tavLst>
                                        <p:tav tm="0">
                                          <p:val>
                                            <p:strVal val="#ppt_y"/>
                                          </p:val>
                                        </p:tav>
                                        <p:tav tm="100000">
                                          <p:val>
                                            <p:strVal val="#ppt_y"/>
                                          </p:val>
                                        </p:tav>
                                      </p:tavLst>
                                    </p:anim>
                                  </p:childTnLst>
                                </p:cTn>
                              </p:par>
                            </p:childTnLst>
                          </p:cTn>
                        </p:par>
                      </p:childTnLst>
                    </p:cTn>
                  </p:par>
                  <p:par>
                    <p:cTn id="334" fill="hold">
                      <p:stCondLst>
                        <p:cond delay="indefinite"/>
                      </p:stCondLst>
                      <p:childTnLst>
                        <p:par>
                          <p:cTn id="335" fill="hold">
                            <p:stCondLst>
                              <p:cond delay="0"/>
                            </p:stCondLst>
                            <p:childTnLst>
                              <p:par>
                                <p:cTn id="336" presetID="2" presetClass="entr" presetSubtype="8" fill="hold" grpId="0" nodeType="clickEffect">
                                  <p:stCondLst>
                                    <p:cond delay="0"/>
                                  </p:stCondLst>
                                  <p:childTnLst>
                                    <p:set>
                                      <p:cBhvr>
                                        <p:cTn id="337" dur="1" fill="hold">
                                          <p:stCondLst>
                                            <p:cond delay="0"/>
                                          </p:stCondLst>
                                        </p:cTn>
                                        <p:tgtEl>
                                          <p:spTgt spid="20509"/>
                                        </p:tgtEl>
                                        <p:attrNameLst>
                                          <p:attrName>style.visibility</p:attrName>
                                        </p:attrNameLst>
                                      </p:cBhvr>
                                      <p:to>
                                        <p:strVal val="visible"/>
                                      </p:to>
                                    </p:set>
                                    <p:anim calcmode="lin" valueType="num">
                                      <p:cBhvr additive="base">
                                        <p:cTn id="338" dur="500" fill="hold"/>
                                        <p:tgtEl>
                                          <p:spTgt spid="20509"/>
                                        </p:tgtEl>
                                        <p:attrNameLst>
                                          <p:attrName>ppt_x</p:attrName>
                                        </p:attrNameLst>
                                      </p:cBhvr>
                                      <p:tavLst>
                                        <p:tav tm="0">
                                          <p:val>
                                            <p:strVal val="0-#ppt_w/2"/>
                                          </p:val>
                                        </p:tav>
                                        <p:tav tm="100000">
                                          <p:val>
                                            <p:strVal val="#ppt_x"/>
                                          </p:val>
                                        </p:tav>
                                      </p:tavLst>
                                    </p:anim>
                                    <p:anim calcmode="lin" valueType="num">
                                      <p:cBhvr additive="base">
                                        <p:cTn id="339" dur="500" fill="hold"/>
                                        <p:tgtEl>
                                          <p:spTgt spid="20509"/>
                                        </p:tgtEl>
                                        <p:attrNameLst>
                                          <p:attrName>ppt_y</p:attrName>
                                        </p:attrNameLst>
                                      </p:cBhvr>
                                      <p:tavLst>
                                        <p:tav tm="0">
                                          <p:val>
                                            <p:strVal val="#ppt_y"/>
                                          </p:val>
                                        </p:tav>
                                        <p:tav tm="100000">
                                          <p:val>
                                            <p:strVal val="#ppt_y"/>
                                          </p:val>
                                        </p:tav>
                                      </p:tavLst>
                                    </p:anim>
                                  </p:childTnLst>
                                </p:cTn>
                              </p:par>
                            </p:childTnLst>
                          </p:cTn>
                        </p:par>
                      </p:childTnLst>
                    </p:cTn>
                  </p:par>
                  <p:par>
                    <p:cTn id="340" fill="hold">
                      <p:stCondLst>
                        <p:cond delay="indefinite"/>
                      </p:stCondLst>
                      <p:childTnLst>
                        <p:par>
                          <p:cTn id="341" fill="hold">
                            <p:stCondLst>
                              <p:cond delay="0"/>
                            </p:stCondLst>
                            <p:childTnLst>
                              <p:par>
                                <p:cTn id="342" presetID="2" presetClass="entr" presetSubtype="4" fill="hold" grpId="0" nodeType="clickEffect">
                                  <p:stCondLst>
                                    <p:cond delay="0"/>
                                  </p:stCondLst>
                                  <p:childTnLst>
                                    <p:set>
                                      <p:cBhvr>
                                        <p:cTn id="343" dur="1" fill="hold">
                                          <p:stCondLst>
                                            <p:cond delay="0"/>
                                          </p:stCondLst>
                                        </p:cTn>
                                        <p:tgtEl>
                                          <p:spTgt spid="20597"/>
                                        </p:tgtEl>
                                        <p:attrNameLst>
                                          <p:attrName>style.visibility</p:attrName>
                                        </p:attrNameLst>
                                      </p:cBhvr>
                                      <p:to>
                                        <p:strVal val="visible"/>
                                      </p:to>
                                    </p:set>
                                    <p:anim calcmode="lin" valueType="num">
                                      <p:cBhvr additive="base">
                                        <p:cTn id="344" dur="500" fill="hold"/>
                                        <p:tgtEl>
                                          <p:spTgt spid="20597"/>
                                        </p:tgtEl>
                                        <p:attrNameLst>
                                          <p:attrName>ppt_x</p:attrName>
                                        </p:attrNameLst>
                                      </p:cBhvr>
                                      <p:tavLst>
                                        <p:tav tm="0">
                                          <p:val>
                                            <p:strVal val="#ppt_x"/>
                                          </p:val>
                                        </p:tav>
                                        <p:tav tm="100000">
                                          <p:val>
                                            <p:strVal val="#ppt_x"/>
                                          </p:val>
                                        </p:tav>
                                      </p:tavLst>
                                    </p:anim>
                                    <p:anim calcmode="lin" valueType="num">
                                      <p:cBhvr additive="base">
                                        <p:cTn id="345" dur="500" fill="hold"/>
                                        <p:tgtEl>
                                          <p:spTgt spid="20597"/>
                                        </p:tgtEl>
                                        <p:attrNameLst>
                                          <p:attrName>ppt_y</p:attrName>
                                        </p:attrNameLst>
                                      </p:cBhvr>
                                      <p:tavLst>
                                        <p:tav tm="0">
                                          <p:val>
                                            <p:strVal val="1+#ppt_h/2"/>
                                          </p:val>
                                        </p:tav>
                                        <p:tav tm="100000">
                                          <p:val>
                                            <p:strVal val="#ppt_y"/>
                                          </p:val>
                                        </p:tav>
                                      </p:tavLst>
                                    </p:anim>
                                  </p:childTnLst>
                                </p:cTn>
                              </p:par>
                            </p:childTnLst>
                          </p:cTn>
                        </p:par>
                      </p:childTnLst>
                    </p:cTn>
                  </p:par>
                  <p:par>
                    <p:cTn id="346" fill="hold">
                      <p:stCondLst>
                        <p:cond delay="indefinite"/>
                      </p:stCondLst>
                      <p:childTnLst>
                        <p:par>
                          <p:cTn id="347" fill="hold">
                            <p:stCondLst>
                              <p:cond delay="0"/>
                            </p:stCondLst>
                            <p:childTnLst>
                              <p:par>
                                <p:cTn id="348" presetID="23" presetClass="entr" presetSubtype="16" fill="hold" nodeType="clickEffect">
                                  <p:stCondLst>
                                    <p:cond delay="0"/>
                                  </p:stCondLst>
                                  <p:childTnLst>
                                    <p:set>
                                      <p:cBhvr>
                                        <p:cTn id="349" dur="1" fill="hold">
                                          <p:stCondLst>
                                            <p:cond delay="0"/>
                                          </p:stCondLst>
                                        </p:cTn>
                                        <p:tgtEl>
                                          <p:spTgt spid="3"/>
                                        </p:tgtEl>
                                        <p:attrNameLst>
                                          <p:attrName>style.visibility</p:attrName>
                                        </p:attrNameLst>
                                      </p:cBhvr>
                                      <p:to>
                                        <p:strVal val="visible"/>
                                      </p:to>
                                    </p:set>
                                    <p:anim calcmode="lin" valueType="num">
                                      <p:cBhvr>
                                        <p:cTn id="350" dur="500" fill="hold"/>
                                        <p:tgtEl>
                                          <p:spTgt spid="3"/>
                                        </p:tgtEl>
                                        <p:attrNameLst>
                                          <p:attrName>ppt_w</p:attrName>
                                        </p:attrNameLst>
                                      </p:cBhvr>
                                      <p:tavLst>
                                        <p:tav tm="0">
                                          <p:val>
                                            <p:fltVal val="0"/>
                                          </p:val>
                                        </p:tav>
                                        <p:tav tm="100000">
                                          <p:val>
                                            <p:strVal val="#ppt_w"/>
                                          </p:val>
                                        </p:tav>
                                      </p:tavLst>
                                    </p:anim>
                                    <p:anim calcmode="lin" valueType="num">
                                      <p:cBhvr>
                                        <p:cTn id="35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352" fill="hold">
                      <p:stCondLst>
                        <p:cond delay="indefinite"/>
                      </p:stCondLst>
                      <p:childTnLst>
                        <p:par>
                          <p:cTn id="353" fill="hold">
                            <p:stCondLst>
                              <p:cond delay="0"/>
                            </p:stCondLst>
                            <p:childTnLst>
                              <p:par>
                                <p:cTn id="354" presetID="2" presetClass="entr" presetSubtype="2" fill="hold" nodeType="clickEffect">
                                  <p:stCondLst>
                                    <p:cond delay="0"/>
                                  </p:stCondLst>
                                  <p:childTnLst>
                                    <p:set>
                                      <p:cBhvr>
                                        <p:cTn id="355" dur="1" fill="hold">
                                          <p:stCondLst>
                                            <p:cond delay="0"/>
                                          </p:stCondLst>
                                        </p:cTn>
                                        <p:tgtEl>
                                          <p:spTgt spid="5"/>
                                        </p:tgtEl>
                                        <p:attrNameLst>
                                          <p:attrName>style.visibility</p:attrName>
                                        </p:attrNameLst>
                                      </p:cBhvr>
                                      <p:to>
                                        <p:strVal val="visible"/>
                                      </p:to>
                                    </p:set>
                                    <p:anim calcmode="lin" valueType="num">
                                      <p:cBhvr additive="base">
                                        <p:cTn id="356" dur="500" fill="hold"/>
                                        <p:tgtEl>
                                          <p:spTgt spid="5"/>
                                        </p:tgtEl>
                                        <p:attrNameLst>
                                          <p:attrName>ppt_x</p:attrName>
                                        </p:attrNameLst>
                                      </p:cBhvr>
                                      <p:tavLst>
                                        <p:tav tm="0">
                                          <p:val>
                                            <p:strVal val="1+#ppt_w/2"/>
                                          </p:val>
                                        </p:tav>
                                        <p:tav tm="100000">
                                          <p:val>
                                            <p:strVal val="#ppt_x"/>
                                          </p:val>
                                        </p:tav>
                                      </p:tavLst>
                                    </p:anim>
                                    <p:anim calcmode="lin" valueType="num">
                                      <p:cBhvr additive="base">
                                        <p:cTn id="357"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58" fill="hold">
                      <p:stCondLst>
                        <p:cond delay="indefinite"/>
                      </p:stCondLst>
                      <p:childTnLst>
                        <p:par>
                          <p:cTn id="359" fill="hold">
                            <p:stCondLst>
                              <p:cond delay="0"/>
                            </p:stCondLst>
                            <p:childTnLst>
                              <p:par>
                                <p:cTn id="360" presetID="2" presetClass="entr" presetSubtype="8" fill="hold" grpId="0" nodeType="clickEffect">
                                  <p:stCondLst>
                                    <p:cond delay="0"/>
                                  </p:stCondLst>
                                  <p:childTnLst>
                                    <p:set>
                                      <p:cBhvr>
                                        <p:cTn id="361" dur="1" fill="hold">
                                          <p:stCondLst>
                                            <p:cond delay="0"/>
                                          </p:stCondLst>
                                        </p:cTn>
                                        <p:tgtEl>
                                          <p:spTgt spid="20550"/>
                                        </p:tgtEl>
                                        <p:attrNameLst>
                                          <p:attrName>style.visibility</p:attrName>
                                        </p:attrNameLst>
                                      </p:cBhvr>
                                      <p:to>
                                        <p:strVal val="visible"/>
                                      </p:to>
                                    </p:set>
                                    <p:anim calcmode="lin" valueType="num">
                                      <p:cBhvr additive="base">
                                        <p:cTn id="362" dur="500" fill="hold"/>
                                        <p:tgtEl>
                                          <p:spTgt spid="20550"/>
                                        </p:tgtEl>
                                        <p:attrNameLst>
                                          <p:attrName>ppt_x</p:attrName>
                                        </p:attrNameLst>
                                      </p:cBhvr>
                                      <p:tavLst>
                                        <p:tav tm="0">
                                          <p:val>
                                            <p:strVal val="0-#ppt_w/2"/>
                                          </p:val>
                                        </p:tav>
                                        <p:tav tm="100000">
                                          <p:val>
                                            <p:strVal val="#ppt_x"/>
                                          </p:val>
                                        </p:tav>
                                      </p:tavLst>
                                    </p:anim>
                                    <p:anim calcmode="lin" valueType="num">
                                      <p:cBhvr additive="base">
                                        <p:cTn id="363" dur="500" fill="hold"/>
                                        <p:tgtEl>
                                          <p:spTgt spid="20550"/>
                                        </p:tgtEl>
                                        <p:attrNameLst>
                                          <p:attrName>ppt_y</p:attrName>
                                        </p:attrNameLst>
                                      </p:cBhvr>
                                      <p:tavLst>
                                        <p:tav tm="0">
                                          <p:val>
                                            <p:strVal val="#ppt_y"/>
                                          </p:val>
                                        </p:tav>
                                        <p:tav tm="100000">
                                          <p:val>
                                            <p:strVal val="#ppt_y"/>
                                          </p:val>
                                        </p:tav>
                                      </p:tavLst>
                                    </p:anim>
                                  </p:childTnLst>
                                </p:cTn>
                              </p:par>
                            </p:childTnLst>
                          </p:cTn>
                        </p:par>
                      </p:childTnLst>
                    </p:cTn>
                  </p:par>
                  <p:par>
                    <p:cTn id="364" fill="hold">
                      <p:stCondLst>
                        <p:cond delay="indefinite"/>
                      </p:stCondLst>
                      <p:childTnLst>
                        <p:par>
                          <p:cTn id="365" fill="hold">
                            <p:stCondLst>
                              <p:cond delay="0"/>
                            </p:stCondLst>
                            <p:childTnLst>
                              <p:par>
                                <p:cTn id="366" presetID="2" presetClass="entr" presetSubtype="8" fill="hold" grpId="0" nodeType="clickEffect">
                                  <p:stCondLst>
                                    <p:cond delay="0"/>
                                  </p:stCondLst>
                                  <p:childTnLst>
                                    <p:set>
                                      <p:cBhvr>
                                        <p:cTn id="367" dur="1" fill="hold">
                                          <p:stCondLst>
                                            <p:cond delay="0"/>
                                          </p:stCondLst>
                                        </p:cTn>
                                        <p:tgtEl>
                                          <p:spTgt spid="20594"/>
                                        </p:tgtEl>
                                        <p:attrNameLst>
                                          <p:attrName>style.visibility</p:attrName>
                                        </p:attrNameLst>
                                      </p:cBhvr>
                                      <p:to>
                                        <p:strVal val="visible"/>
                                      </p:to>
                                    </p:set>
                                    <p:anim calcmode="lin" valueType="num">
                                      <p:cBhvr additive="base">
                                        <p:cTn id="368" dur="500" fill="hold"/>
                                        <p:tgtEl>
                                          <p:spTgt spid="20594"/>
                                        </p:tgtEl>
                                        <p:attrNameLst>
                                          <p:attrName>ppt_x</p:attrName>
                                        </p:attrNameLst>
                                      </p:cBhvr>
                                      <p:tavLst>
                                        <p:tav tm="0">
                                          <p:val>
                                            <p:strVal val="0-#ppt_w/2"/>
                                          </p:val>
                                        </p:tav>
                                        <p:tav tm="100000">
                                          <p:val>
                                            <p:strVal val="#ppt_x"/>
                                          </p:val>
                                        </p:tav>
                                      </p:tavLst>
                                    </p:anim>
                                    <p:anim calcmode="lin" valueType="num">
                                      <p:cBhvr additive="base">
                                        <p:cTn id="369" dur="500" fill="hold"/>
                                        <p:tgtEl>
                                          <p:spTgt spid="20594"/>
                                        </p:tgtEl>
                                        <p:attrNameLst>
                                          <p:attrName>ppt_y</p:attrName>
                                        </p:attrNameLst>
                                      </p:cBhvr>
                                      <p:tavLst>
                                        <p:tav tm="0">
                                          <p:val>
                                            <p:strVal val="#ppt_y"/>
                                          </p:val>
                                        </p:tav>
                                        <p:tav tm="100000">
                                          <p:val>
                                            <p:strVal val="#ppt_y"/>
                                          </p:val>
                                        </p:tav>
                                      </p:tavLst>
                                    </p:anim>
                                  </p:childTnLst>
                                </p:cTn>
                              </p:par>
                            </p:childTnLst>
                          </p:cTn>
                        </p:par>
                      </p:childTnLst>
                    </p:cTn>
                  </p:par>
                  <p:par>
                    <p:cTn id="370" fill="hold">
                      <p:stCondLst>
                        <p:cond delay="indefinite"/>
                      </p:stCondLst>
                      <p:childTnLst>
                        <p:par>
                          <p:cTn id="371" fill="hold">
                            <p:stCondLst>
                              <p:cond delay="0"/>
                            </p:stCondLst>
                            <p:childTnLst>
                              <p:par>
                                <p:cTn id="372" presetID="2" presetClass="entr" presetSubtype="8" fill="hold" grpId="0" nodeType="clickEffect">
                                  <p:stCondLst>
                                    <p:cond delay="0"/>
                                  </p:stCondLst>
                                  <p:childTnLst>
                                    <p:set>
                                      <p:cBhvr>
                                        <p:cTn id="373" dur="1" fill="hold">
                                          <p:stCondLst>
                                            <p:cond delay="0"/>
                                          </p:stCondLst>
                                        </p:cTn>
                                        <p:tgtEl>
                                          <p:spTgt spid="20536"/>
                                        </p:tgtEl>
                                        <p:attrNameLst>
                                          <p:attrName>style.visibility</p:attrName>
                                        </p:attrNameLst>
                                      </p:cBhvr>
                                      <p:to>
                                        <p:strVal val="visible"/>
                                      </p:to>
                                    </p:set>
                                    <p:anim calcmode="lin" valueType="num">
                                      <p:cBhvr additive="base">
                                        <p:cTn id="374" dur="500" fill="hold"/>
                                        <p:tgtEl>
                                          <p:spTgt spid="20536"/>
                                        </p:tgtEl>
                                        <p:attrNameLst>
                                          <p:attrName>ppt_x</p:attrName>
                                        </p:attrNameLst>
                                      </p:cBhvr>
                                      <p:tavLst>
                                        <p:tav tm="0">
                                          <p:val>
                                            <p:strVal val="0-#ppt_w/2"/>
                                          </p:val>
                                        </p:tav>
                                        <p:tav tm="100000">
                                          <p:val>
                                            <p:strVal val="#ppt_x"/>
                                          </p:val>
                                        </p:tav>
                                      </p:tavLst>
                                    </p:anim>
                                    <p:anim calcmode="lin" valueType="num">
                                      <p:cBhvr additive="base">
                                        <p:cTn id="375" dur="500" fill="hold"/>
                                        <p:tgtEl>
                                          <p:spTgt spid="20536"/>
                                        </p:tgtEl>
                                        <p:attrNameLst>
                                          <p:attrName>ppt_y</p:attrName>
                                        </p:attrNameLst>
                                      </p:cBhvr>
                                      <p:tavLst>
                                        <p:tav tm="0">
                                          <p:val>
                                            <p:strVal val="#ppt_y"/>
                                          </p:val>
                                        </p:tav>
                                        <p:tav tm="100000">
                                          <p:val>
                                            <p:strVal val="#ppt_y"/>
                                          </p:val>
                                        </p:tav>
                                      </p:tavLst>
                                    </p:anim>
                                  </p:childTnLst>
                                </p:cTn>
                              </p:par>
                            </p:childTnLst>
                          </p:cTn>
                        </p:par>
                      </p:childTnLst>
                    </p:cTn>
                  </p:par>
                  <p:par>
                    <p:cTn id="376" fill="hold">
                      <p:stCondLst>
                        <p:cond delay="indefinite"/>
                      </p:stCondLst>
                      <p:childTnLst>
                        <p:par>
                          <p:cTn id="377" fill="hold">
                            <p:stCondLst>
                              <p:cond delay="0"/>
                            </p:stCondLst>
                            <p:childTnLst>
                              <p:par>
                                <p:cTn id="378" presetID="2" presetClass="entr" presetSubtype="8" fill="hold" grpId="0" nodeType="clickEffect">
                                  <p:stCondLst>
                                    <p:cond delay="0"/>
                                  </p:stCondLst>
                                  <p:childTnLst>
                                    <p:set>
                                      <p:cBhvr>
                                        <p:cTn id="379" dur="1" fill="hold">
                                          <p:stCondLst>
                                            <p:cond delay="0"/>
                                          </p:stCondLst>
                                        </p:cTn>
                                        <p:tgtEl>
                                          <p:spTgt spid="20601"/>
                                        </p:tgtEl>
                                        <p:attrNameLst>
                                          <p:attrName>style.visibility</p:attrName>
                                        </p:attrNameLst>
                                      </p:cBhvr>
                                      <p:to>
                                        <p:strVal val="visible"/>
                                      </p:to>
                                    </p:set>
                                    <p:anim calcmode="lin" valueType="num">
                                      <p:cBhvr additive="base">
                                        <p:cTn id="380" dur="500" fill="hold"/>
                                        <p:tgtEl>
                                          <p:spTgt spid="20601"/>
                                        </p:tgtEl>
                                        <p:attrNameLst>
                                          <p:attrName>ppt_x</p:attrName>
                                        </p:attrNameLst>
                                      </p:cBhvr>
                                      <p:tavLst>
                                        <p:tav tm="0">
                                          <p:val>
                                            <p:strVal val="0-#ppt_w/2"/>
                                          </p:val>
                                        </p:tav>
                                        <p:tav tm="100000">
                                          <p:val>
                                            <p:strVal val="#ppt_x"/>
                                          </p:val>
                                        </p:tav>
                                      </p:tavLst>
                                    </p:anim>
                                    <p:anim calcmode="lin" valueType="num">
                                      <p:cBhvr additive="base">
                                        <p:cTn id="381" dur="500" fill="hold"/>
                                        <p:tgtEl>
                                          <p:spTgt spid="20601"/>
                                        </p:tgtEl>
                                        <p:attrNameLst>
                                          <p:attrName>ppt_y</p:attrName>
                                        </p:attrNameLst>
                                      </p:cBhvr>
                                      <p:tavLst>
                                        <p:tav tm="0">
                                          <p:val>
                                            <p:strVal val="#ppt_y"/>
                                          </p:val>
                                        </p:tav>
                                        <p:tav tm="100000">
                                          <p:val>
                                            <p:strVal val="#ppt_y"/>
                                          </p:val>
                                        </p:tav>
                                      </p:tavLst>
                                    </p:anim>
                                  </p:childTnLst>
                                </p:cTn>
                              </p:par>
                            </p:childTnLst>
                          </p:cTn>
                        </p:par>
                      </p:childTnLst>
                    </p:cTn>
                  </p:par>
                  <p:par>
                    <p:cTn id="382" fill="hold">
                      <p:stCondLst>
                        <p:cond delay="indefinite"/>
                      </p:stCondLst>
                      <p:childTnLst>
                        <p:par>
                          <p:cTn id="383" fill="hold">
                            <p:stCondLst>
                              <p:cond delay="0"/>
                            </p:stCondLst>
                            <p:childTnLst>
                              <p:par>
                                <p:cTn id="384" presetID="2" presetClass="entr" presetSubtype="8" fill="hold" grpId="0" nodeType="clickEffect">
                                  <p:stCondLst>
                                    <p:cond delay="0"/>
                                  </p:stCondLst>
                                  <p:childTnLst>
                                    <p:set>
                                      <p:cBhvr>
                                        <p:cTn id="385" dur="1" fill="hold">
                                          <p:stCondLst>
                                            <p:cond delay="0"/>
                                          </p:stCondLst>
                                        </p:cTn>
                                        <p:tgtEl>
                                          <p:spTgt spid="20557"/>
                                        </p:tgtEl>
                                        <p:attrNameLst>
                                          <p:attrName>style.visibility</p:attrName>
                                        </p:attrNameLst>
                                      </p:cBhvr>
                                      <p:to>
                                        <p:strVal val="visible"/>
                                      </p:to>
                                    </p:set>
                                    <p:anim calcmode="lin" valueType="num">
                                      <p:cBhvr additive="base">
                                        <p:cTn id="386" dur="500" fill="hold"/>
                                        <p:tgtEl>
                                          <p:spTgt spid="20557"/>
                                        </p:tgtEl>
                                        <p:attrNameLst>
                                          <p:attrName>ppt_x</p:attrName>
                                        </p:attrNameLst>
                                      </p:cBhvr>
                                      <p:tavLst>
                                        <p:tav tm="0">
                                          <p:val>
                                            <p:strVal val="0-#ppt_w/2"/>
                                          </p:val>
                                        </p:tav>
                                        <p:tav tm="100000">
                                          <p:val>
                                            <p:strVal val="#ppt_x"/>
                                          </p:val>
                                        </p:tav>
                                      </p:tavLst>
                                    </p:anim>
                                    <p:anim calcmode="lin" valueType="num">
                                      <p:cBhvr additive="base">
                                        <p:cTn id="387" dur="500" fill="hold"/>
                                        <p:tgtEl>
                                          <p:spTgt spid="20557"/>
                                        </p:tgtEl>
                                        <p:attrNameLst>
                                          <p:attrName>ppt_y</p:attrName>
                                        </p:attrNameLst>
                                      </p:cBhvr>
                                      <p:tavLst>
                                        <p:tav tm="0">
                                          <p:val>
                                            <p:strVal val="#ppt_y"/>
                                          </p:val>
                                        </p:tav>
                                        <p:tav tm="100000">
                                          <p:val>
                                            <p:strVal val="#ppt_y"/>
                                          </p:val>
                                        </p:tav>
                                      </p:tavLst>
                                    </p:anim>
                                  </p:childTnLst>
                                </p:cTn>
                              </p:par>
                            </p:childTnLst>
                          </p:cTn>
                        </p:par>
                      </p:childTnLst>
                    </p:cTn>
                  </p:par>
                  <p:par>
                    <p:cTn id="388" fill="hold">
                      <p:stCondLst>
                        <p:cond delay="indefinite"/>
                      </p:stCondLst>
                      <p:childTnLst>
                        <p:par>
                          <p:cTn id="389" fill="hold">
                            <p:stCondLst>
                              <p:cond delay="0"/>
                            </p:stCondLst>
                            <p:childTnLst>
                              <p:par>
                                <p:cTn id="390" presetID="2" presetClass="entr" presetSubtype="8" fill="hold" grpId="0" nodeType="clickEffect">
                                  <p:stCondLst>
                                    <p:cond delay="0"/>
                                  </p:stCondLst>
                                  <p:childTnLst>
                                    <p:set>
                                      <p:cBhvr>
                                        <p:cTn id="391" dur="1" fill="hold">
                                          <p:stCondLst>
                                            <p:cond delay="0"/>
                                          </p:stCondLst>
                                        </p:cTn>
                                        <p:tgtEl>
                                          <p:spTgt spid="20600"/>
                                        </p:tgtEl>
                                        <p:attrNameLst>
                                          <p:attrName>style.visibility</p:attrName>
                                        </p:attrNameLst>
                                      </p:cBhvr>
                                      <p:to>
                                        <p:strVal val="visible"/>
                                      </p:to>
                                    </p:set>
                                    <p:anim calcmode="lin" valueType="num">
                                      <p:cBhvr additive="base">
                                        <p:cTn id="392" dur="500" fill="hold"/>
                                        <p:tgtEl>
                                          <p:spTgt spid="20600"/>
                                        </p:tgtEl>
                                        <p:attrNameLst>
                                          <p:attrName>ppt_x</p:attrName>
                                        </p:attrNameLst>
                                      </p:cBhvr>
                                      <p:tavLst>
                                        <p:tav tm="0">
                                          <p:val>
                                            <p:strVal val="0-#ppt_w/2"/>
                                          </p:val>
                                        </p:tav>
                                        <p:tav tm="100000">
                                          <p:val>
                                            <p:strVal val="#ppt_x"/>
                                          </p:val>
                                        </p:tav>
                                      </p:tavLst>
                                    </p:anim>
                                    <p:anim calcmode="lin" valueType="num">
                                      <p:cBhvr additive="base">
                                        <p:cTn id="393" dur="500" fill="hold"/>
                                        <p:tgtEl>
                                          <p:spTgt spid="20600"/>
                                        </p:tgtEl>
                                        <p:attrNameLst>
                                          <p:attrName>ppt_y</p:attrName>
                                        </p:attrNameLst>
                                      </p:cBhvr>
                                      <p:tavLst>
                                        <p:tav tm="0">
                                          <p:val>
                                            <p:strVal val="#ppt_y"/>
                                          </p:val>
                                        </p:tav>
                                        <p:tav tm="100000">
                                          <p:val>
                                            <p:strVal val="#ppt_y"/>
                                          </p:val>
                                        </p:tav>
                                      </p:tavLst>
                                    </p:anim>
                                  </p:childTnLst>
                                </p:cTn>
                              </p:par>
                            </p:childTnLst>
                          </p:cTn>
                        </p:par>
                      </p:childTnLst>
                    </p:cTn>
                  </p:par>
                  <p:par>
                    <p:cTn id="394" fill="hold">
                      <p:stCondLst>
                        <p:cond delay="indefinite"/>
                      </p:stCondLst>
                      <p:childTnLst>
                        <p:par>
                          <p:cTn id="395" fill="hold">
                            <p:stCondLst>
                              <p:cond delay="0"/>
                            </p:stCondLst>
                            <p:childTnLst>
                              <p:par>
                                <p:cTn id="396" presetID="2" presetClass="entr" presetSubtype="8" fill="hold" grpId="0" nodeType="clickEffect">
                                  <p:stCondLst>
                                    <p:cond delay="0"/>
                                  </p:stCondLst>
                                  <p:childTnLst>
                                    <p:set>
                                      <p:cBhvr>
                                        <p:cTn id="397" dur="1" fill="hold">
                                          <p:stCondLst>
                                            <p:cond delay="0"/>
                                          </p:stCondLst>
                                        </p:cTn>
                                        <p:tgtEl>
                                          <p:spTgt spid="20599"/>
                                        </p:tgtEl>
                                        <p:attrNameLst>
                                          <p:attrName>style.visibility</p:attrName>
                                        </p:attrNameLst>
                                      </p:cBhvr>
                                      <p:to>
                                        <p:strVal val="visible"/>
                                      </p:to>
                                    </p:set>
                                    <p:anim calcmode="lin" valueType="num">
                                      <p:cBhvr additive="base">
                                        <p:cTn id="398" dur="500" fill="hold"/>
                                        <p:tgtEl>
                                          <p:spTgt spid="20599"/>
                                        </p:tgtEl>
                                        <p:attrNameLst>
                                          <p:attrName>ppt_x</p:attrName>
                                        </p:attrNameLst>
                                      </p:cBhvr>
                                      <p:tavLst>
                                        <p:tav tm="0">
                                          <p:val>
                                            <p:strVal val="0-#ppt_w/2"/>
                                          </p:val>
                                        </p:tav>
                                        <p:tav tm="100000">
                                          <p:val>
                                            <p:strVal val="#ppt_x"/>
                                          </p:val>
                                        </p:tav>
                                      </p:tavLst>
                                    </p:anim>
                                    <p:anim calcmode="lin" valueType="num">
                                      <p:cBhvr additive="base">
                                        <p:cTn id="399" dur="500" fill="hold"/>
                                        <p:tgtEl>
                                          <p:spTgt spid="20599"/>
                                        </p:tgtEl>
                                        <p:attrNameLst>
                                          <p:attrName>ppt_y</p:attrName>
                                        </p:attrNameLst>
                                      </p:cBhvr>
                                      <p:tavLst>
                                        <p:tav tm="0">
                                          <p:val>
                                            <p:strVal val="#ppt_y"/>
                                          </p:val>
                                        </p:tav>
                                        <p:tav tm="100000">
                                          <p:val>
                                            <p:strVal val="#ppt_y"/>
                                          </p:val>
                                        </p:tav>
                                      </p:tavLst>
                                    </p:anim>
                                  </p:childTnLst>
                                </p:cTn>
                              </p:par>
                            </p:childTnLst>
                          </p:cTn>
                        </p:par>
                      </p:childTnLst>
                    </p:cTn>
                  </p:par>
                  <p:par>
                    <p:cTn id="400" fill="hold">
                      <p:stCondLst>
                        <p:cond delay="indefinite"/>
                      </p:stCondLst>
                      <p:childTnLst>
                        <p:par>
                          <p:cTn id="401" fill="hold">
                            <p:stCondLst>
                              <p:cond delay="0"/>
                            </p:stCondLst>
                            <p:childTnLst>
                              <p:par>
                                <p:cTn id="402" presetID="2" presetClass="entr" presetSubtype="8" fill="hold" grpId="0" nodeType="clickEffect">
                                  <p:stCondLst>
                                    <p:cond delay="0"/>
                                  </p:stCondLst>
                                  <p:childTnLst>
                                    <p:set>
                                      <p:cBhvr>
                                        <p:cTn id="403" dur="1" fill="hold">
                                          <p:stCondLst>
                                            <p:cond delay="0"/>
                                          </p:stCondLst>
                                        </p:cTn>
                                        <p:tgtEl>
                                          <p:spTgt spid="20595"/>
                                        </p:tgtEl>
                                        <p:attrNameLst>
                                          <p:attrName>style.visibility</p:attrName>
                                        </p:attrNameLst>
                                      </p:cBhvr>
                                      <p:to>
                                        <p:strVal val="visible"/>
                                      </p:to>
                                    </p:set>
                                    <p:anim calcmode="lin" valueType="num">
                                      <p:cBhvr additive="base">
                                        <p:cTn id="404" dur="500" fill="hold"/>
                                        <p:tgtEl>
                                          <p:spTgt spid="20595"/>
                                        </p:tgtEl>
                                        <p:attrNameLst>
                                          <p:attrName>ppt_x</p:attrName>
                                        </p:attrNameLst>
                                      </p:cBhvr>
                                      <p:tavLst>
                                        <p:tav tm="0">
                                          <p:val>
                                            <p:strVal val="0-#ppt_w/2"/>
                                          </p:val>
                                        </p:tav>
                                        <p:tav tm="100000">
                                          <p:val>
                                            <p:strVal val="#ppt_x"/>
                                          </p:val>
                                        </p:tav>
                                      </p:tavLst>
                                    </p:anim>
                                    <p:anim calcmode="lin" valueType="num">
                                      <p:cBhvr additive="base">
                                        <p:cTn id="405" dur="500" fill="hold"/>
                                        <p:tgtEl>
                                          <p:spTgt spid="20595"/>
                                        </p:tgtEl>
                                        <p:attrNameLst>
                                          <p:attrName>ppt_y</p:attrName>
                                        </p:attrNameLst>
                                      </p:cBhvr>
                                      <p:tavLst>
                                        <p:tav tm="0">
                                          <p:val>
                                            <p:strVal val="#ppt_y"/>
                                          </p:val>
                                        </p:tav>
                                        <p:tav tm="100000">
                                          <p:val>
                                            <p:strVal val="#ppt_y"/>
                                          </p:val>
                                        </p:tav>
                                      </p:tavLst>
                                    </p:anim>
                                  </p:childTnLst>
                                </p:cTn>
                              </p:par>
                            </p:childTnLst>
                          </p:cTn>
                        </p:par>
                      </p:childTnLst>
                    </p:cTn>
                  </p:par>
                  <p:par>
                    <p:cTn id="406" fill="hold">
                      <p:stCondLst>
                        <p:cond delay="indefinite"/>
                      </p:stCondLst>
                      <p:childTnLst>
                        <p:par>
                          <p:cTn id="407" fill="hold">
                            <p:stCondLst>
                              <p:cond delay="0"/>
                            </p:stCondLst>
                            <p:childTnLst>
                              <p:par>
                                <p:cTn id="408" presetID="2" presetClass="entr" presetSubtype="8" fill="hold" grpId="0" nodeType="clickEffect">
                                  <p:stCondLst>
                                    <p:cond delay="0"/>
                                  </p:stCondLst>
                                  <p:childTnLst>
                                    <p:set>
                                      <p:cBhvr>
                                        <p:cTn id="409" dur="1" fill="hold">
                                          <p:stCondLst>
                                            <p:cond delay="0"/>
                                          </p:stCondLst>
                                        </p:cTn>
                                        <p:tgtEl>
                                          <p:spTgt spid="20593"/>
                                        </p:tgtEl>
                                        <p:attrNameLst>
                                          <p:attrName>style.visibility</p:attrName>
                                        </p:attrNameLst>
                                      </p:cBhvr>
                                      <p:to>
                                        <p:strVal val="visible"/>
                                      </p:to>
                                    </p:set>
                                    <p:anim calcmode="lin" valueType="num">
                                      <p:cBhvr additive="base">
                                        <p:cTn id="410" dur="500" fill="hold"/>
                                        <p:tgtEl>
                                          <p:spTgt spid="20593"/>
                                        </p:tgtEl>
                                        <p:attrNameLst>
                                          <p:attrName>ppt_x</p:attrName>
                                        </p:attrNameLst>
                                      </p:cBhvr>
                                      <p:tavLst>
                                        <p:tav tm="0">
                                          <p:val>
                                            <p:strVal val="0-#ppt_w/2"/>
                                          </p:val>
                                        </p:tav>
                                        <p:tav tm="100000">
                                          <p:val>
                                            <p:strVal val="#ppt_x"/>
                                          </p:val>
                                        </p:tav>
                                      </p:tavLst>
                                    </p:anim>
                                    <p:anim calcmode="lin" valueType="num">
                                      <p:cBhvr additive="base">
                                        <p:cTn id="411" dur="500" fill="hold"/>
                                        <p:tgtEl>
                                          <p:spTgt spid="20593"/>
                                        </p:tgtEl>
                                        <p:attrNameLst>
                                          <p:attrName>ppt_y</p:attrName>
                                        </p:attrNameLst>
                                      </p:cBhvr>
                                      <p:tavLst>
                                        <p:tav tm="0">
                                          <p:val>
                                            <p:strVal val="#ppt_y"/>
                                          </p:val>
                                        </p:tav>
                                        <p:tav tm="100000">
                                          <p:val>
                                            <p:strVal val="#ppt_y"/>
                                          </p:val>
                                        </p:tav>
                                      </p:tavLst>
                                    </p:anim>
                                  </p:childTnLst>
                                </p:cTn>
                              </p:par>
                            </p:childTnLst>
                          </p:cTn>
                        </p:par>
                      </p:childTnLst>
                    </p:cTn>
                  </p:par>
                  <p:par>
                    <p:cTn id="412" fill="hold">
                      <p:stCondLst>
                        <p:cond delay="indefinite"/>
                      </p:stCondLst>
                      <p:childTnLst>
                        <p:par>
                          <p:cTn id="413" fill="hold">
                            <p:stCondLst>
                              <p:cond delay="0"/>
                            </p:stCondLst>
                            <p:childTnLst>
                              <p:par>
                                <p:cTn id="414" presetID="2" presetClass="entr" presetSubtype="8" fill="hold" grpId="0" nodeType="clickEffect">
                                  <p:stCondLst>
                                    <p:cond delay="0"/>
                                  </p:stCondLst>
                                  <p:childTnLst>
                                    <p:set>
                                      <p:cBhvr>
                                        <p:cTn id="415" dur="1" fill="hold">
                                          <p:stCondLst>
                                            <p:cond delay="0"/>
                                          </p:stCondLst>
                                        </p:cTn>
                                        <p:tgtEl>
                                          <p:spTgt spid="20592"/>
                                        </p:tgtEl>
                                        <p:attrNameLst>
                                          <p:attrName>style.visibility</p:attrName>
                                        </p:attrNameLst>
                                      </p:cBhvr>
                                      <p:to>
                                        <p:strVal val="visible"/>
                                      </p:to>
                                    </p:set>
                                    <p:anim calcmode="lin" valueType="num">
                                      <p:cBhvr additive="base">
                                        <p:cTn id="416" dur="500" fill="hold"/>
                                        <p:tgtEl>
                                          <p:spTgt spid="20592"/>
                                        </p:tgtEl>
                                        <p:attrNameLst>
                                          <p:attrName>ppt_x</p:attrName>
                                        </p:attrNameLst>
                                      </p:cBhvr>
                                      <p:tavLst>
                                        <p:tav tm="0">
                                          <p:val>
                                            <p:strVal val="0-#ppt_w/2"/>
                                          </p:val>
                                        </p:tav>
                                        <p:tav tm="100000">
                                          <p:val>
                                            <p:strVal val="#ppt_x"/>
                                          </p:val>
                                        </p:tav>
                                      </p:tavLst>
                                    </p:anim>
                                    <p:anim calcmode="lin" valueType="num">
                                      <p:cBhvr additive="base">
                                        <p:cTn id="417" dur="500" fill="hold"/>
                                        <p:tgtEl>
                                          <p:spTgt spid="20592"/>
                                        </p:tgtEl>
                                        <p:attrNameLst>
                                          <p:attrName>ppt_y</p:attrName>
                                        </p:attrNameLst>
                                      </p:cBhvr>
                                      <p:tavLst>
                                        <p:tav tm="0">
                                          <p:val>
                                            <p:strVal val="#ppt_y"/>
                                          </p:val>
                                        </p:tav>
                                        <p:tav tm="100000">
                                          <p:val>
                                            <p:strVal val="#ppt_y"/>
                                          </p:val>
                                        </p:tav>
                                      </p:tavLst>
                                    </p:anim>
                                  </p:childTnLst>
                                </p:cTn>
                              </p:par>
                            </p:childTnLst>
                          </p:cTn>
                        </p:par>
                      </p:childTnLst>
                    </p:cTn>
                  </p:par>
                  <p:par>
                    <p:cTn id="418" fill="hold">
                      <p:stCondLst>
                        <p:cond delay="indefinite"/>
                      </p:stCondLst>
                      <p:childTnLst>
                        <p:par>
                          <p:cTn id="419" fill="hold">
                            <p:stCondLst>
                              <p:cond delay="0"/>
                            </p:stCondLst>
                            <p:childTnLst>
                              <p:par>
                                <p:cTn id="420" presetID="2" presetClass="entr" presetSubtype="8" fill="hold" grpId="0" nodeType="clickEffect">
                                  <p:stCondLst>
                                    <p:cond delay="0"/>
                                  </p:stCondLst>
                                  <p:childTnLst>
                                    <p:set>
                                      <p:cBhvr>
                                        <p:cTn id="421" dur="1" fill="hold">
                                          <p:stCondLst>
                                            <p:cond delay="0"/>
                                          </p:stCondLst>
                                        </p:cTn>
                                        <p:tgtEl>
                                          <p:spTgt spid="20553"/>
                                        </p:tgtEl>
                                        <p:attrNameLst>
                                          <p:attrName>style.visibility</p:attrName>
                                        </p:attrNameLst>
                                      </p:cBhvr>
                                      <p:to>
                                        <p:strVal val="visible"/>
                                      </p:to>
                                    </p:set>
                                    <p:anim calcmode="lin" valueType="num">
                                      <p:cBhvr additive="base">
                                        <p:cTn id="422" dur="500" fill="hold"/>
                                        <p:tgtEl>
                                          <p:spTgt spid="20553"/>
                                        </p:tgtEl>
                                        <p:attrNameLst>
                                          <p:attrName>ppt_x</p:attrName>
                                        </p:attrNameLst>
                                      </p:cBhvr>
                                      <p:tavLst>
                                        <p:tav tm="0">
                                          <p:val>
                                            <p:strVal val="0-#ppt_w/2"/>
                                          </p:val>
                                        </p:tav>
                                        <p:tav tm="100000">
                                          <p:val>
                                            <p:strVal val="#ppt_x"/>
                                          </p:val>
                                        </p:tav>
                                      </p:tavLst>
                                    </p:anim>
                                    <p:anim calcmode="lin" valueType="num">
                                      <p:cBhvr additive="base">
                                        <p:cTn id="423" dur="500" fill="hold"/>
                                        <p:tgtEl>
                                          <p:spTgt spid="20553"/>
                                        </p:tgtEl>
                                        <p:attrNameLst>
                                          <p:attrName>ppt_y</p:attrName>
                                        </p:attrNameLst>
                                      </p:cBhvr>
                                      <p:tavLst>
                                        <p:tav tm="0">
                                          <p:val>
                                            <p:strVal val="#ppt_y"/>
                                          </p:val>
                                        </p:tav>
                                        <p:tav tm="100000">
                                          <p:val>
                                            <p:strVal val="#ppt_y"/>
                                          </p:val>
                                        </p:tav>
                                      </p:tavLst>
                                    </p:anim>
                                  </p:childTnLst>
                                </p:cTn>
                              </p:par>
                            </p:childTnLst>
                          </p:cTn>
                        </p:par>
                      </p:childTnLst>
                    </p:cTn>
                  </p:par>
                  <p:par>
                    <p:cTn id="424" fill="hold">
                      <p:stCondLst>
                        <p:cond delay="indefinite"/>
                      </p:stCondLst>
                      <p:childTnLst>
                        <p:par>
                          <p:cTn id="425" fill="hold">
                            <p:stCondLst>
                              <p:cond delay="0"/>
                            </p:stCondLst>
                            <p:childTnLst>
                              <p:par>
                                <p:cTn id="426" presetID="2" presetClass="entr" presetSubtype="8" fill="hold" grpId="0" nodeType="clickEffect">
                                  <p:stCondLst>
                                    <p:cond delay="0"/>
                                  </p:stCondLst>
                                  <p:childTnLst>
                                    <p:set>
                                      <p:cBhvr>
                                        <p:cTn id="427" dur="1" fill="hold">
                                          <p:stCondLst>
                                            <p:cond delay="0"/>
                                          </p:stCondLst>
                                        </p:cTn>
                                        <p:tgtEl>
                                          <p:spTgt spid="20555"/>
                                        </p:tgtEl>
                                        <p:attrNameLst>
                                          <p:attrName>style.visibility</p:attrName>
                                        </p:attrNameLst>
                                      </p:cBhvr>
                                      <p:to>
                                        <p:strVal val="visible"/>
                                      </p:to>
                                    </p:set>
                                    <p:anim calcmode="lin" valueType="num">
                                      <p:cBhvr additive="base">
                                        <p:cTn id="428" dur="500" fill="hold"/>
                                        <p:tgtEl>
                                          <p:spTgt spid="20555"/>
                                        </p:tgtEl>
                                        <p:attrNameLst>
                                          <p:attrName>ppt_x</p:attrName>
                                        </p:attrNameLst>
                                      </p:cBhvr>
                                      <p:tavLst>
                                        <p:tav tm="0">
                                          <p:val>
                                            <p:strVal val="0-#ppt_w/2"/>
                                          </p:val>
                                        </p:tav>
                                        <p:tav tm="100000">
                                          <p:val>
                                            <p:strVal val="#ppt_x"/>
                                          </p:val>
                                        </p:tav>
                                      </p:tavLst>
                                    </p:anim>
                                    <p:anim calcmode="lin" valueType="num">
                                      <p:cBhvr additive="base">
                                        <p:cTn id="429" dur="500" fill="hold"/>
                                        <p:tgtEl>
                                          <p:spTgt spid="20555"/>
                                        </p:tgtEl>
                                        <p:attrNameLst>
                                          <p:attrName>ppt_y</p:attrName>
                                        </p:attrNameLst>
                                      </p:cBhvr>
                                      <p:tavLst>
                                        <p:tav tm="0">
                                          <p:val>
                                            <p:strVal val="#ppt_y"/>
                                          </p:val>
                                        </p:tav>
                                        <p:tav tm="100000">
                                          <p:val>
                                            <p:strVal val="#ppt_y"/>
                                          </p:val>
                                        </p:tav>
                                      </p:tavLst>
                                    </p:anim>
                                  </p:childTnLst>
                                </p:cTn>
                              </p:par>
                            </p:childTnLst>
                          </p:cTn>
                        </p:par>
                      </p:childTnLst>
                    </p:cTn>
                  </p:par>
                  <p:par>
                    <p:cTn id="430" fill="hold">
                      <p:stCondLst>
                        <p:cond delay="indefinite"/>
                      </p:stCondLst>
                      <p:childTnLst>
                        <p:par>
                          <p:cTn id="431" fill="hold">
                            <p:stCondLst>
                              <p:cond delay="0"/>
                            </p:stCondLst>
                            <p:childTnLst>
                              <p:par>
                                <p:cTn id="432" presetID="2" presetClass="entr" presetSubtype="8" fill="hold" grpId="0" nodeType="clickEffect">
                                  <p:stCondLst>
                                    <p:cond delay="0"/>
                                  </p:stCondLst>
                                  <p:childTnLst>
                                    <p:set>
                                      <p:cBhvr>
                                        <p:cTn id="433" dur="1" fill="hold">
                                          <p:stCondLst>
                                            <p:cond delay="0"/>
                                          </p:stCondLst>
                                        </p:cTn>
                                        <p:tgtEl>
                                          <p:spTgt spid="20556"/>
                                        </p:tgtEl>
                                        <p:attrNameLst>
                                          <p:attrName>style.visibility</p:attrName>
                                        </p:attrNameLst>
                                      </p:cBhvr>
                                      <p:to>
                                        <p:strVal val="visible"/>
                                      </p:to>
                                    </p:set>
                                    <p:anim calcmode="lin" valueType="num">
                                      <p:cBhvr additive="base">
                                        <p:cTn id="434" dur="500" fill="hold"/>
                                        <p:tgtEl>
                                          <p:spTgt spid="20556"/>
                                        </p:tgtEl>
                                        <p:attrNameLst>
                                          <p:attrName>ppt_x</p:attrName>
                                        </p:attrNameLst>
                                      </p:cBhvr>
                                      <p:tavLst>
                                        <p:tav tm="0">
                                          <p:val>
                                            <p:strVal val="0-#ppt_w/2"/>
                                          </p:val>
                                        </p:tav>
                                        <p:tav tm="100000">
                                          <p:val>
                                            <p:strVal val="#ppt_x"/>
                                          </p:val>
                                        </p:tav>
                                      </p:tavLst>
                                    </p:anim>
                                    <p:anim calcmode="lin" valueType="num">
                                      <p:cBhvr additive="base">
                                        <p:cTn id="435" dur="500" fill="hold"/>
                                        <p:tgtEl>
                                          <p:spTgt spid="20556"/>
                                        </p:tgtEl>
                                        <p:attrNameLst>
                                          <p:attrName>ppt_y</p:attrName>
                                        </p:attrNameLst>
                                      </p:cBhvr>
                                      <p:tavLst>
                                        <p:tav tm="0">
                                          <p:val>
                                            <p:strVal val="#ppt_y"/>
                                          </p:val>
                                        </p:tav>
                                        <p:tav tm="100000">
                                          <p:val>
                                            <p:strVal val="#ppt_y"/>
                                          </p:val>
                                        </p:tav>
                                      </p:tavLst>
                                    </p:anim>
                                  </p:childTnLst>
                                </p:cTn>
                              </p:par>
                            </p:childTnLst>
                          </p:cTn>
                        </p:par>
                      </p:childTnLst>
                    </p:cTn>
                  </p:par>
                  <p:par>
                    <p:cTn id="436" fill="hold">
                      <p:stCondLst>
                        <p:cond delay="indefinite"/>
                      </p:stCondLst>
                      <p:childTnLst>
                        <p:par>
                          <p:cTn id="437" fill="hold">
                            <p:stCondLst>
                              <p:cond delay="0"/>
                            </p:stCondLst>
                            <p:childTnLst>
                              <p:par>
                                <p:cTn id="438" presetID="2" presetClass="entr" presetSubtype="8" fill="hold" grpId="0" nodeType="clickEffect">
                                  <p:stCondLst>
                                    <p:cond delay="0"/>
                                  </p:stCondLst>
                                  <p:childTnLst>
                                    <p:set>
                                      <p:cBhvr>
                                        <p:cTn id="439" dur="1" fill="hold">
                                          <p:stCondLst>
                                            <p:cond delay="0"/>
                                          </p:stCondLst>
                                        </p:cTn>
                                        <p:tgtEl>
                                          <p:spTgt spid="20554"/>
                                        </p:tgtEl>
                                        <p:attrNameLst>
                                          <p:attrName>style.visibility</p:attrName>
                                        </p:attrNameLst>
                                      </p:cBhvr>
                                      <p:to>
                                        <p:strVal val="visible"/>
                                      </p:to>
                                    </p:set>
                                    <p:anim calcmode="lin" valueType="num">
                                      <p:cBhvr additive="base">
                                        <p:cTn id="440" dur="500" fill="hold"/>
                                        <p:tgtEl>
                                          <p:spTgt spid="20554"/>
                                        </p:tgtEl>
                                        <p:attrNameLst>
                                          <p:attrName>ppt_x</p:attrName>
                                        </p:attrNameLst>
                                      </p:cBhvr>
                                      <p:tavLst>
                                        <p:tav tm="0">
                                          <p:val>
                                            <p:strVal val="0-#ppt_w/2"/>
                                          </p:val>
                                        </p:tav>
                                        <p:tav tm="100000">
                                          <p:val>
                                            <p:strVal val="#ppt_x"/>
                                          </p:val>
                                        </p:tav>
                                      </p:tavLst>
                                    </p:anim>
                                    <p:anim calcmode="lin" valueType="num">
                                      <p:cBhvr additive="base">
                                        <p:cTn id="441" dur="500" fill="hold"/>
                                        <p:tgtEl>
                                          <p:spTgt spid="20554"/>
                                        </p:tgtEl>
                                        <p:attrNameLst>
                                          <p:attrName>ppt_y</p:attrName>
                                        </p:attrNameLst>
                                      </p:cBhvr>
                                      <p:tavLst>
                                        <p:tav tm="0">
                                          <p:val>
                                            <p:strVal val="#ppt_y"/>
                                          </p:val>
                                        </p:tav>
                                        <p:tav tm="100000">
                                          <p:val>
                                            <p:strVal val="#ppt_y"/>
                                          </p:val>
                                        </p:tav>
                                      </p:tavLst>
                                    </p:anim>
                                  </p:childTnLst>
                                </p:cTn>
                              </p:par>
                            </p:childTnLst>
                          </p:cTn>
                        </p:par>
                      </p:childTnLst>
                    </p:cTn>
                  </p:par>
                  <p:par>
                    <p:cTn id="442" fill="hold">
                      <p:stCondLst>
                        <p:cond delay="indefinite"/>
                      </p:stCondLst>
                      <p:childTnLst>
                        <p:par>
                          <p:cTn id="443" fill="hold">
                            <p:stCondLst>
                              <p:cond delay="0"/>
                            </p:stCondLst>
                            <p:childTnLst>
                              <p:par>
                                <p:cTn id="444" presetID="2" presetClass="entr" presetSubtype="8" fill="hold" grpId="0" nodeType="clickEffect">
                                  <p:stCondLst>
                                    <p:cond delay="0"/>
                                  </p:stCondLst>
                                  <p:childTnLst>
                                    <p:set>
                                      <p:cBhvr>
                                        <p:cTn id="445" dur="1" fill="hold">
                                          <p:stCondLst>
                                            <p:cond delay="0"/>
                                          </p:stCondLst>
                                        </p:cTn>
                                        <p:tgtEl>
                                          <p:spTgt spid="20542"/>
                                        </p:tgtEl>
                                        <p:attrNameLst>
                                          <p:attrName>style.visibility</p:attrName>
                                        </p:attrNameLst>
                                      </p:cBhvr>
                                      <p:to>
                                        <p:strVal val="visible"/>
                                      </p:to>
                                    </p:set>
                                    <p:anim calcmode="lin" valueType="num">
                                      <p:cBhvr additive="base">
                                        <p:cTn id="446" dur="500" fill="hold"/>
                                        <p:tgtEl>
                                          <p:spTgt spid="20542"/>
                                        </p:tgtEl>
                                        <p:attrNameLst>
                                          <p:attrName>ppt_x</p:attrName>
                                        </p:attrNameLst>
                                      </p:cBhvr>
                                      <p:tavLst>
                                        <p:tav tm="0">
                                          <p:val>
                                            <p:strVal val="0-#ppt_w/2"/>
                                          </p:val>
                                        </p:tav>
                                        <p:tav tm="100000">
                                          <p:val>
                                            <p:strVal val="#ppt_x"/>
                                          </p:val>
                                        </p:tav>
                                      </p:tavLst>
                                    </p:anim>
                                    <p:anim calcmode="lin" valueType="num">
                                      <p:cBhvr additive="base">
                                        <p:cTn id="447" dur="500" fill="hold"/>
                                        <p:tgtEl>
                                          <p:spTgt spid="20542"/>
                                        </p:tgtEl>
                                        <p:attrNameLst>
                                          <p:attrName>ppt_y</p:attrName>
                                        </p:attrNameLst>
                                      </p:cBhvr>
                                      <p:tavLst>
                                        <p:tav tm="0">
                                          <p:val>
                                            <p:strVal val="#ppt_y"/>
                                          </p:val>
                                        </p:tav>
                                        <p:tav tm="100000">
                                          <p:val>
                                            <p:strVal val="#ppt_y"/>
                                          </p:val>
                                        </p:tav>
                                      </p:tavLst>
                                    </p:anim>
                                  </p:childTnLst>
                                </p:cTn>
                              </p:par>
                            </p:childTnLst>
                          </p:cTn>
                        </p:par>
                      </p:childTnLst>
                    </p:cTn>
                  </p:par>
                  <p:par>
                    <p:cTn id="448" fill="hold">
                      <p:stCondLst>
                        <p:cond delay="indefinite"/>
                      </p:stCondLst>
                      <p:childTnLst>
                        <p:par>
                          <p:cTn id="449" fill="hold">
                            <p:stCondLst>
                              <p:cond delay="0"/>
                            </p:stCondLst>
                            <p:childTnLst>
                              <p:par>
                                <p:cTn id="450" presetID="2" presetClass="entr" presetSubtype="8" fill="hold" grpId="0" nodeType="clickEffect">
                                  <p:stCondLst>
                                    <p:cond delay="0"/>
                                  </p:stCondLst>
                                  <p:childTnLst>
                                    <p:set>
                                      <p:cBhvr>
                                        <p:cTn id="451" dur="1" fill="hold">
                                          <p:stCondLst>
                                            <p:cond delay="0"/>
                                          </p:stCondLst>
                                        </p:cTn>
                                        <p:tgtEl>
                                          <p:spTgt spid="20537"/>
                                        </p:tgtEl>
                                        <p:attrNameLst>
                                          <p:attrName>style.visibility</p:attrName>
                                        </p:attrNameLst>
                                      </p:cBhvr>
                                      <p:to>
                                        <p:strVal val="visible"/>
                                      </p:to>
                                    </p:set>
                                    <p:anim calcmode="lin" valueType="num">
                                      <p:cBhvr additive="base">
                                        <p:cTn id="452" dur="500" fill="hold"/>
                                        <p:tgtEl>
                                          <p:spTgt spid="20537"/>
                                        </p:tgtEl>
                                        <p:attrNameLst>
                                          <p:attrName>ppt_x</p:attrName>
                                        </p:attrNameLst>
                                      </p:cBhvr>
                                      <p:tavLst>
                                        <p:tav tm="0">
                                          <p:val>
                                            <p:strVal val="0-#ppt_w/2"/>
                                          </p:val>
                                        </p:tav>
                                        <p:tav tm="100000">
                                          <p:val>
                                            <p:strVal val="#ppt_x"/>
                                          </p:val>
                                        </p:tav>
                                      </p:tavLst>
                                    </p:anim>
                                    <p:anim calcmode="lin" valueType="num">
                                      <p:cBhvr additive="base">
                                        <p:cTn id="453" dur="500" fill="hold"/>
                                        <p:tgtEl>
                                          <p:spTgt spid="20537"/>
                                        </p:tgtEl>
                                        <p:attrNameLst>
                                          <p:attrName>ppt_y</p:attrName>
                                        </p:attrNameLst>
                                      </p:cBhvr>
                                      <p:tavLst>
                                        <p:tav tm="0">
                                          <p:val>
                                            <p:strVal val="#ppt_y"/>
                                          </p:val>
                                        </p:tav>
                                        <p:tav tm="100000">
                                          <p:val>
                                            <p:strVal val="#ppt_y"/>
                                          </p:val>
                                        </p:tav>
                                      </p:tavLst>
                                    </p:anim>
                                  </p:childTnLst>
                                </p:cTn>
                              </p:par>
                            </p:childTnLst>
                          </p:cTn>
                        </p:par>
                      </p:childTnLst>
                    </p:cTn>
                  </p:par>
                  <p:par>
                    <p:cTn id="454" fill="hold">
                      <p:stCondLst>
                        <p:cond delay="indefinite"/>
                      </p:stCondLst>
                      <p:childTnLst>
                        <p:par>
                          <p:cTn id="455" fill="hold">
                            <p:stCondLst>
                              <p:cond delay="0"/>
                            </p:stCondLst>
                            <p:childTnLst>
                              <p:par>
                                <p:cTn id="456" presetID="2" presetClass="entr" presetSubtype="8" fill="hold" grpId="0" nodeType="clickEffect">
                                  <p:stCondLst>
                                    <p:cond delay="0"/>
                                  </p:stCondLst>
                                  <p:childTnLst>
                                    <p:set>
                                      <p:cBhvr>
                                        <p:cTn id="457" dur="1" fill="hold">
                                          <p:stCondLst>
                                            <p:cond delay="0"/>
                                          </p:stCondLst>
                                        </p:cTn>
                                        <p:tgtEl>
                                          <p:spTgt spid="20538"/>
                                        </p:tgtEl>
                                        <p:attrNameLst>
                                          <p:attrName>style.visibility</p:attrName>
                                        </p:attrNameLst>
                                      </p:cBhvr>
                                      <p:to>
                                        <p:strVal val="visible"/>
                                      </p:to>
                                    </p:set>
                                    <p:anim calcmode="lin" valueType="num">
                                      <p:cBhvr additive="base">
                                        <p:cTn id="458" dur="500" fill="hold"/>
                                        <p:tgtEl>
                                          <p:spTgt spid="20538"/>
                                        </p:tgtEl>
                                        <p:attrNameLst>
                                          <p:attrName>ppt_x</p:attrName>
                                        </p:attrNameLst>
                                      </p:cBhvr>
                                      <p:tavLst>
                                        <p:tav tm="0">
                                          <p:val>
                                            <p:strVal val="0-#ppt_w/2"/>
                                          </p:val>
                                        </p:tav>
                                        <p:tav tm="100000">
                                          <p:val>
                                            <p:strVal val="#ppt_x"/>
                                          </p:val>
                                        </p:tav>
                                      </p:tavLst>
                                    </p:anim>
                                    <p:anim calcmode="lin" valueType="num">
                                      <p:cBhvr additive="base">
                                        <p:cTn id="459" dur="500" fill="hold"/>
                                        <p:tgtEl>
                                          <p:spTgt spid="20538"/>
                                        </p:tgtEl>
                                        <p:attrNameLst>
                                          <p:attrName>ppt_y</p:attrName>
                                        </p:attrNameLst>
                                      </p:cBhvr>
                                      <p:tavLst>
                                        <p:tav tm="0">
                                          <p:val>
                                            <p:strVal val="#ppt_y"/>
                                          </p:val>
                                        </p:tav>
                                        <p:tav tm="100000">
                                          <p:val>
                                            <p:strVal val="#ppt_y"/>
                                          </p:val>
                                        </p:tav>
                                      </p:tavLst>
                                    </p:anim>
                                  </p:childTnLst>
                                </p:cTn>
                              </p:par>
                            </p:childTnLst>
                          </p:cTn>
                        </p:par>
                      </p:childTnLst>
                    </p:cTn>
                  </p:par>
                  <p:par>
                    <p:cTn id="460" fill="hold">
                      <p:stCondLst>
                        <p:cond delay="indefinite"/>
                      </p:stCondLst>
                      <p:childTnLst>
                        <p:par>
                          <p:cTn id="461" fill="hold">
                            <p:stCondLst>
                              <p:cond delay="0"/>
                            </p:stCondLst>
                            <p:childTnLst>
                              <p:par>
                                <p:cTn id="462" presetID="2" presetClass="entr" presetSubtype="8" fill="hold" grpId="0" nodeType="clickEffect">
                                  <p:stCondLst>
                                    <p:cond delay="0"/>
                                  </p:stCondLst>
                                  <p:childTnLst>
                                    <p:set>
                                      <p:cBhvr>
                                        <p:cTn id="463" dur="1" fill="hold">
                                          <p:stCondLst>
                                            <p:cond delay="0"/>
                                          </p:stCondLst>
                                        </p:cTn>
                                        <p:tgtEl>
                                          <p:spTgt spid="20539"/>
                                        </p:tgtEl>
                                        <p:attrNameLst>
                                          <p:attrName>style.visibility</p:attrName>
                                        </p:attrNameLst>
                                      </p:cBhvr>
                                      <p:to>
                                        <p:strVal val="visible"/>
                                      </p:to>
                                    </p:set>
                                    <p:anim calcmode="lin" valueType="num">
                                      <p:cBhvr additive="base">
                                        <p:cTn id="464" dur="500" fill="hold"/>
                                        <p:tgtEl>
                                          <p:spTgt spid="20539"/>
                                        </p:tgtEl>
                                        <p:attrNameLst>
                                          <p:attrName>ppt_x</p:attrName>
                                        </p:attrNameLst>
                                      </p:cBhvr>
                                      <p:tavLst>
                                        <p:tav tm="0">
                                          <p:val>
                                            <p:strVal val="0-#ppt_w/2"/>
                                          </p:val>
                                        </p:tav>
                                        <p:tav tm="100000">
                                          <p:val>
                                            <p:strVal val="#ppt_x"/>
                                          </p:val>
                                        </p:tav>
                                      </p:tavLst>
                                    </p:anim>
                                    <p:anim calcmode="lin" valueType="num">
                                      <p:cBhvr additive="base">
                                        <p:cTn id="465" dur="500" fill="hold"/>
                                        <p:tgtEl>
                                          <p:spTgt spid="20539"/>
                                        </p:tgtEl>
                                        <p:attrNameLst>
                                          <p:attrName>ppt_y</p:attrName>
                                        </p:attrNameLst>
                                      </p:cBhvr>
                                      <p:tavLst>
                                        <p:tav tm="0">
                                          <p:val>
                                            <p:strVal val="#ppt_y"/>
                                          </p:val>
                                        </p:tav>
                                        <p:tav tm="100000">
                                          <p:val>
                                            <p:strVal val="#ppt_y"/>
                                          </p:val>
                                        </p:tav>
                                      </p:tavLst>
                                    </p:anim>
                                  </p:childTnLst>
                                </p:cTn>
                              </p:par>
                            </p:childTnLst>
                          </p:cTn>
                        </p:par>
                      </p:childTnLst>
                    </p:cTn>
                  </p:par>
                  <p:par>
                    <p:cTn id="466" fill="hold">
                      <p:stCondLst>
                        <p:cond delay="indefinite"/>
                      </p:stCondLst>
                      <p:childTnLst>
                        <p:par>
                          <p:cTn id="467" fill="hold">
                            <p:stCondLst>
                              <p:cond delay="0"/>
                            </p:stCondLst>
                            <p:childTnLst>
                              <p:par>
                                <p:cTn id="468" presetID="2" presetClass="entr" presetSubtype="8" fill="hold" grpId="0" nodeType="clickEffect">
                                  <p:stCondLst>
                                    <p:cond delay="0"/>
                                  </p:stCondLst>
                                  <p:childTnLst>
                                    <p:set>
                                      <p:cBhvr>
                                        <p:cTn id="469" dur="1" fill="hold">
                                          <p:stCondLst>
                                            <p:cond delay="0"/>
                                          </p:stCondLst>
                                        </p:cTn>
                                        <p:tgtEl>
                                          <p:spTgt spid="20540"/>
                                        </p:tgtEl>
                                        <p:attrNameLst>
                                          <p:attrName>style.visibility</p:attrName>
                                        </p:attrNameLst>
                                      </p:cBhvr>
                                      <p:to>
                                        <p:strVal val="visible"/>
                                      </p:to>
                                    </p:set>
                                    <p:anim calcmode="lin" valueType="num">
                                      <p:cBhvr additive="base">
                                        <p:cTn id="470" dur="500" fill="hold"/>
                                        <p:tgtEl>
                                          <p:spTgt spid="20540"/>
                                        </p:tgtEl>
                                        <p:attrNameLst>
                                          <p:attrName>ppt_x</p:attrName>
                                        </p:attrNameLst>
                                      </p:cBhvr>
                                      <p:tavLst>
                                        <p:tav tm="0">
                                          <p:val>
                                            <p:strVal val="0-#ppt_w/2"/>
                                          </p:val>
                                        </p:tav>
                                        <p:tav tm="100000">
                                          <p:val>
                                            <p:strVal val="#ppt_x"/>
                                          </p:val>
                                        </p:tav>
                                      </p:tavLst>
                                    </p:anim>
                                    <p:anim calcmode="lin" valueType="num">
                                      <p:cBhvr additive="base">
                                        <p:cTn id="471" dur="500" fill="hold"/>
                                        <p:tgtEl>
                                          <p:spTgt spid="20540"/>
                                        </p:tgtEl>
                                        <p:attrNameLst>
                                          <p:attrName>ppt_y</p:attrName>
                                        </p:attrNameLst>
                                      </p:cBhvr>
                                      <p:tavLst>
                                        <p:tav tm="0">
                                          <p:val>
                                            <p:strVal val="#ppt_y"/>
                                          </p:val>
                                        </p:tav>
                                        <p:tav tm="100000">
                                          <p:val>
                                            <p:strVal val="#ppt_y"/>
                                          </p:val>
                                        </p:tav>
                                      </p:tavLst>
                                    </p:anim>
                                  </p:childTnLst>
                                </p:cTn>
                              </p:par>
                            </p:childTnLst>
                          </p:cTn>
                        </p:par>
                      </p:childTnLst>
                    </p:cTn>
                  </p:par>
                  <p:par>
                    <p:cTn id="472" fill="hold">
                      <p:stCondLst>
                        <p:cond delay="indefinite"/>
                      </p:stCondLst>
                      <p:childTnLst>
                        <p:par>
                          <p:cTn id="473" fill="hold">
                            <p:stCondLst>
                              <p:cond delay="0"/>
                            </p:stCondLst>
                            <p:childTnLst>
                              <p:par>
                                <p:cTn id="474" presetID="2" presetClass="entr" presetSubtype="8" fill="hold" grpId="0" nodeType="clickEffect">
                                  <p:stCondLst>
                                    <p:cond delay="0"/>
                                  </p:stCondLst>
                                  <p:childTnLst>
                                    <p:set>
                                      <p:cBhvr>
                                        <p:cTn id="475" dur="1" fill="hold">
                                          <p:stCondLst>
                                            <p:cond delay="0"/>
                                          </p:stCondLst>
                                        </p:cTn>
                                        <p:tgtEl>
                                          <p:spTgt spid="20541"/>
                                        </p:tgtEl>
                                        <p:attrNameLst>
                                          <p:attrName>style.visibility</p:attrName>
                                        </p:attrNameLst>
                                      </p:cBhvr>
                                      <p:to>
                                        <p:strVal val="visible"/>
                                      </p:to>
                                    </p:set>
                                    <p:anim calcmode="lin" valueType="num">
                                      <p:cBhvr additive="base">
                                        <p:cTn id="476" dur="500" fill="hold"/>
                                        <p:tgtEl>
                                          <p:spTgt spid="20541"/>
                                        </p:tgtEl>
                                        <p:attrNameLst>
                                          <p:attrName>ppt_x</p:attrName>
                                        </p:attrNameLst>
                                      </p:cBhvr>
                                      <p:tavLst>
                                        <p:tav tm="0">
                                          <p:val>
                                            <p:strVal val="0-#ppt_w/2"/>
                                          </p:val>
                                        </p:tav>
                                        <p:tav tm="100000">
                                          <p:val>
                                            <p:strVal val="#ppt_x"/>
                                          </p:val>
                                        </p:tav>
                                      </p:tavLst>
                                    </p:anim>
                                    <p:anim calcmode="lin" valueType="num">
                                      <p:cBhvr additive="base">
                                        <p:cTn id="477" dur="500" fill="hold"/>
                                        <p:tgtEl>
                                          <p:spTgt spid="20541"/>
                                        </p:tgtEl>
                                        <p:attrNameLst>
                                          <p:attrName>ppt_y</p:attrName>
                                        </p:attrNameLst>
                                      </p:cBhvr>
                                      <p:tavLst>
                                        <p:tav tm="0">
                                          <p:val>
                                            <p:strVal val="#ppt_y"/>
                                          </p:val>
                                        </p:tav>
                                        <p:tav tm="100000">
                                          <p:val>
                                            <p:strVal val="#ppt_y"/>
                                          </p:val>
                                        </p:tav>
                                      </p:tavLst>
                                    </p:anim>
                                  </p:childTnLst>
                                </p:cTn>
                              </p:par>
                            </p:childTnLst>
                          </p:cTn>
                        </p:par>
                      </p:childTnLst>
                    </p:cTn>
                  </p:par>
                  <p:par>
                    <p:cTn id="478" fill="hold">
                      <p:stCondLst>
                        <p:cond delay="indefinite"/>
                      </p:stCondLst>
                      <p:childTnLst>
                        <p:par>
                          <p:cTn id="479" fill="hold">
                            <p:stCondLst>
                              <p:cond delay="0"/>
                            </p:stCondLst>
                            <p:childTnLst>
                              <p:par>
                                <p:cTn id="480" presetID="2" presetClass="entr" presetSubtype="8" fill="hold" grpId="0" nodeType="clickEffect">
                                  <p:stCondLst>
                                    <p:cond delay="0"/>
                                  </p:stCondLst>
                                  <p:childTnLst>
                                    <p:set>
                                      <p:cBhvr>
                                        <p:cTn id="481" dur="1" fill="hold">
                                          <p:stCondLst>
                                            <p:cond delay="0"/>
                                          </p:stCondLst>
                                        </p:cTn>
                                        <p:tgtEl>
                                          <p:spTgt spid="20551"/>
                                        </p:tgtEl>
                                        <p:attrNameLst>
                                          <p:attrName>style.visibility</p:attrName>
                                        </p:attrNameLst>
                                      </p:cBhvr>
                                      <p:to>
                                        <p:strVal val="visible"/>
                                      </p:to>
                                    </p:set>
                                    <p:anim calcmode="lin" valueType="num">
                                      <p:cBhvr additive="base">
                                        <p:cTn id="482" dur="500" fill="hold"/>
                                        <p:tgtEl>
                                          <p:spTgt spid="20551"/>
                                        </p:tgtEl>
                                        <p:attrNameLst>
                                          <p:attrName>ppt_x</p:attrName>
                                        </p:attrNameLst>
                                      </p:cBhvr>
                                      <p:tavLst>
                                        <p:tav tm="0">
                                          <p:val>
                                            <p:strVal val="0-#ppt_w/2"/>
                                          </p:val>
                                        </p:tav>
                                        <p:tav tm="100000">
                                          <p:val>
                                            <p:strVal val="#ppt_x"/>
                                          </p:val>
                                        </p:tav>
                                      </p:tavLst>
                                    </p:anim>
                                    <p:anim calcmode="lin" valueType="num">
                                      <p:cBhvr additive="base">
                                        <p:cTn id="483" dur="500" fill="hold"/>
                                        <p:tgtEl>
                                          <p:spTgt spid="20551"/>
                                        </p:tgtEl>
                                        <p:attrNameLst>
                                          <p:attrName>ppt_y</p:attrName>
                                        </p:attrNameLst>
                                      </p:cBhvr>
                                      <p:tavLst>
                                        <p:tav tm="0">
                                          <p:val>
                                            <p:strVal val="#ppt_y"/>
                                          </p:val>
                                        </p:tav>
                                        <p:tav tm="100000">
                                          <p:val>
                                            <p:strVal val="#ppt_y"/>
                                          </p:val>
                                        </p:tav>
                                      </p:tavLst>
                                    </p:anim>
                                  </p:childTnLst>
                                </p:cTn>
                              </p:par>
                            </p:childTnLst>
                          </p:cTn>
                        </p:par>
                      </p:childTnLst>
                    </p:cTn>
                  </p:par>
                  <p:par>
                    <p:cTn id="484" fill="hold">
                      <p:stCondLst>
                        <p:cond delay="indefinite"/>
                      </p:stCondLst>
                      <p:childTnLst>
                        <p:par>
                          <p:cTn id="485" fill="hold">
                            <p:stCondLst>
                              <p:cond delay="0"/>
                            </p:stCondLst>
                            <p:childTnLst>
                              <p:par>
                                <p:cTn id="486" presetID="2" presetClass="entr" presetSubtype="8" fill="hold" grpId="0" nodeType="clickEffect">
                                  <p:stCondLst>
                                    <p:cond delay="0"/>
                                  </p:stCondLst>
                                  <p:childTnLst>
                                    <p:set>
                                      <p:cBhvr>
                                        <p:cTn id="487" dur="1" fill="hold">
                                          <p:stCondLst>
                                            <p:cond delay="0"/>
                                          </p:stCondLst>
                                        </p:cTn>
                                        <p:tgtEl>
                                          <p:spTgt spid="20548"/>
                                        </p:tgtEl>
                                        <p:attrNameLst>
                                          <p:attrName>style.visibility</p:attrName>
                                        </p:attrNameLst>
                                      </p:cBhvr>
                                      <p:to>
                                        <p:strVal val="visible"/>
                                      </p:to>
                                    </p:set>
                                    <p:anim calcmode="lin" valueType="num">
                                      <p:cBhvr additive="base">
                                        <p:cTn id="488" dur="500" fill="hold"/>
                                        <p:tgtEl>
                                          <p:spTgt spid="20548"/>
                                        </p:tgtEl>
                                        <p:attrNameLst>
                                          <p:attrName>ppt_x</p:attrName>
                                        </p:attrNameLst>
                                      </p:cBhvr>
                                      <p:tavLst>
                                        <p:tav tm="0">
                                          <p:val>
                                            <p:strVal val="0-#ppt_w/2"/>
                                          </p:val>
                                        </p:tav>
                                        <p:tav tm="100000">
                                          <p:val>
                                            <p:strVal val="#ppt_x"/>
                                          </p:val>
                                        </p:tav>
                                      </p:tavLst>
                                    </p:anim>
                                    <p:anim calcmode="lin" valueType="num">
                                      <p:cBhvr additive="base">
                                        <p:cTn id="489" dur="500" fill="hold"/>
                                        <p:tgtEl>
                                          <p:spTgt spid="20548"/>
                                        </p:tgtEl>
                                        <p:attrNameLst>
                                          <p:attrName>ppt_y</p:attrName>
                                        </p:attrNameLst>
                                      </p:cBhvr>
                                      <p:tavLst>
                                        <p:tav tm="0">
                                          <p:val>
                                            <p:strVal val="#ppt_y"/>
                                          </p:val>
                                        </p:tav>
                                        <p:tav tm="100000">
                                          <p:val>
                                            <p:strVal val="#ppt_y"/>
                                          </p:val>
                                        </p:tav>
                                      </p:tavLst>
                                    </p:anim>
                                  </p:childTnLst>
                                </p:cTn>
                              </p:par>
                            </p:childTnLst>
                          </p:cTn>
                        </p:par>
                      </p:childTnLst>
                    </p:cTn>
                  </p:par>
                  <p:par>
                    <p:cTn id="490" fill="hold">
                      <p:stCondLst>
                        <p:cond delay="indefinite"/>
                      </p:stCondLst>
                      <p:childTnLst>
                        <p:par>
                          <p:cTn id="491" fill="hold">
                            <p:stCondLst>
                              <p:cond delay="0"/>
                            </p:stCondLst>
                            <p:childTnLst>
                              <p:par>
                                <p:cTn id="492" presetID="2" presetClass="entr" presetSubtype="8" fill="hold" grpId="0" nodeType="clickEffect">
                                  <p:stCondLst>
                                    <p:cond delay="0"/>
                                  </p:stCondLst>
                                  <p:childTnLst>
                                    <p:set>
                                      <p:cBhvr>
                                        <p:cTn id="493" dur="1" fill="hold">
                                          <p:stCondLst>
                                            <p:cond delay="0"/>
                                          </p:stCondLst>
                                        </p:cTn>
                                        <p:tgtEl>
                                          <p:spTgt spid="20549"/>
                                        </p:tgtEl>
                                        <p:attrNameLst>
                                          <p:attrName>style.visibility</p:attrName>
                                        </p:attrNameLst>
                                      </p:cBhvr>
                                      <p:to>
                                        <p:strVal val="visible"/>
                                      </p:to>
                                    </p:set>
                                    <p:anim calcmode="lin" valueType="num">
                                      <p:cBhvr additive="base">
                                        <p:cTn id="494" dur="500" fill="hold"/>
                                        <p:tgtEl>
                                          <p:spTgt spid="20549"/>
                                        </p:tgtEl>
                                        <p:attrNameLst>
                                          <p:attrName>ppt_x</p:attrName>
                                        </p:attrNameLst>
                                      </p:cBhvr>
                                      <p:tavLst>
                                        <p:tav tm="0">
                                          <p:val>
                                            <p:strVal val="0-#ppt_w/2"/>
                                          </p:val>
                                        </p:tav>
                                        <p:tav tm="100000">
                                          <p:val>
                                            <p:strVal val="#ppt_x"/>
                                          </p:val>
                                        </p:tav>
                                      </p:tavLst>
                                    </p:anim>
                                    <p:anim calcmode="lin" valueType="num">
                                      <p:cBhvr additive="base">
                                        <p:cTn id="495" dur="500" fill="hold"/>
                                        <p:tgtEl>
                                          <p:spTgt spid="20549"/>
                                        </p:tgtEl>
                                        <p:attrNameLst>
                                          <p:attrName>ppt_y</p:attrName>
                                        </p:attrNameLst>
                                      </p:cBhvr>
                                      <p:tavLst>
                                        <p:tav tm="0">
                                          <p:val>
                                            <p:strVal val="#ppt_y"/>
                                          </p:val>
                                        </p:tav>
                                        <p:tav tm="100000">
                                          <p:val>
                                            <p:strVal val="#ppt_y"/>
                                          </p:val>
                                        </p:tav>
                                      </p:tavLst>
                                    </p:anim>
                                  </p:childTnLst>
                                </p:cTn>
                              </p:par>
                            </p:childTnLst>
                          </p:cTn>
                        </p:par>
                      </p:childTnLst>
                    </p:cTn>
                  </p:par>
                  <p:par>
                    <p:cTn id="496" fill="hold">
                      <p:stCondLst>
                        <p:cond delay="indefinite"/>
                      </p:stCondLst>
                      <p:childTnLst>
                        <p:par>
                          <p:cTn id="497" fill="hold">
                            <p:stCondLst>
                              <p:cond delay="0"/>
                            </p:stCondLst>
                            <p:childTnLst>
                              <p:par>
                                <p:cTn id="498" presetID="2" presetClass="entr" presetSubtype="8" fill="hold" grpId="0" nodeType="clickEffect">
                                  <p:stCondLst>
                                    <p:cond delay="0"/>
                                  </p:stCondLst>
                                  <p:childTnLst>
                                    <p:set>
                                      <p:cBhvr>
                                        <p:cTn id="499" dur="1" fill="hold">
                                          <p:stCondLst>
                                            <p:cond delay="0"/>
                                          </p:stCondLst>
                                        </p:cTn>
                                        <p:tgtEl>
                                          <p:spTgt spid="20552"/>
                                        </p:tgtEl>
                                        <p:attrNameLst>
                                          <p:attrName>style.visibility</p:attrName>
                                        </p:attrNameLst>
                                      </p:cBhvr>
                                      <p:to>
                                        <p:strVal val="visible"/>
                                      </p:to>
                                    </p:set>
                                    <p:anim calcmode="lin" valueType="num">
                                      <p:cBhvr additive="base">
                                        <p:cTn id="500" dur="500" fill="hold"/>
                                        <p:tgtEl>
                                          <p:spTgt spid="20552"/>
                                        </p:tgtEl>
                                        <p:attrNameLst>
                                          <p:attrName>ppt_x</p:attrName>
                                        </p:attrNameLst>
                                      </p:cBhvr>
                                      <p:tavLst>
                                        <p:tav tm="0">
                                          <p:val>
                                            <p:strVal val="0-#ppt_w/2"/>
                                          </p:val>
                                        </p:tav>
                                        <p:tav tm="100000">
                                          <p:val>
                                            <p:strVal val="#ppt_x"/>
                                          </p:val>
                                        </p:tav>
                                      </p:tavLst>
                                    </p:anim>
                                    <p:anim calcmode="lin" valueType="num">
                                      <p:cBhvr additive="base">
                                        <p:cTn id="501" dur="500" fill="hold"/>
                                        <p:tgtEl>
                                          <p:spTgt spid="20552"/>
                                        </p:tgtEl>
                                        <p:attrNameLst>
                                          <p:attrName>ppt_y</p:attrName>
                                        </p:attrNameLst>
                                      </p:cBhvr>
                                      <p:tavLst>
                                        <p:tav tm="0">
                                          <p:val>
                                            <p:strVal val="#ppt_y"/>
                                          </p:val>
                                        </p:tav>
                                        <p:tav tm="100000">
                                          <p:val>
                                            <p:strVal val="#ppt_y"/>
                                          </p:val>
                                        </p:tav>
                                      </p:tavLst>
                                    </p:anim>
                                  </p:childTnLst>
                                </p:cTn>
                              </p:par>
                            </p:childTnLst>
                          </p:cTn>
                        </p:par>
                      </p:childTnLst>
                    </p:cTn>
                  </p:par>
                  <p:par>
                    <p:cTn id="502" fill="hold">
                      <p:stCondLst>
                        <p:cond delay="indefinite"/>
                      </p:stCondLst>
                      <p:childTnLst>
                        <p:par>
                          <p:cTn id="503" fill="hold">
                            <p:stCondLst>
                              <p:cond delay="0"/>
                            </p:stCondLst>
                            <p:childTnLst>
                              <p:par>
                                <p:cTn id="504" presetID="2" presetClass="entr" presetSubtype="8" fill="hold" grpId="0" nodeType="clickEffect">
                                  <p:stCondLst>
                                    <p:cond delay="0"/>
                                  </p:stCondLst>
                                  <p:childTnLst>
                                    <p:set>
                                      <p:cBhvr>
                                        <p:cTn id="505" dur="1" fill="hold">
                                          <p:stCondLst>
                                            <p:cond delay="0"/>
                                          </p:stCondLst>
                                        </p:cTn>
                                        <p:tgtEl>
                                          <p:spTgt spid="20543"/>
                                        </p:tgtEl>
                                        <p:attrNameLst>
                                          <p:attrName>style.visibility</p:attrName>
                                        </p:attrNameLst>
                                      </p:cBhvr>
                                      <p:to>
                                        <p:strVal val="visible"/>
                                      </p:to>
                                    </p:set>
                                    <p:anim calcmode="lin" valueType="num">
                                      <p:cBhvr additive="base">
                                        <p:cTn id="506" dur="500" fill="hold"/>
                                        <p:tgtEl>
                                          <p:spTgt spid="20543"/>
                                        </p:tgtEl>
                                        <p:attrNameLst>
                                          <p:attrName>ppt_x</p:attrName>
                                        </p:attrNameLst>
                                      </p:cBhvr>
                                      <p:tavLst>
                                        <p:tav tm="0">
                                          <p:val>
                                            <p:strVal val="0-#ppt_w/2"/>
                                          </p:val>
                                        </p:tav>
                                        <p:tav tm="100000">
                                          <p:val>
                                            <p:strVal val="#ppt_x"/>
                                          </p:val>
                                        </p:tav>
                                      </p:tavLst>
                                    </p:anim>
                                    <p:anim calcmode="lin" valueType="num">
                                      <p:cBhvr additive="base">
                                        <p:cTn id="507" dur="500" fill="hold"/>
                                        <p:tgtEl>
                                          <p:spTgt spid="20543"/>
                                        </p:tgtEl>
                                        <p:attrNameLst>
                                          <p:attrName>ppt_y</p:attrName>
                                        </p:attrNameLst>
                                      </p:cBhvr>
                                      <p:tavLst>
                                        <p:tav tm="0">
                                          <p:val>
                                            <p:strVal val="#ppt_y"/>
                                          </p:val>
                                        </p:tav>
                                        <p:tav tm="100000">
                                          <p:val>
                                            <p:strVal val="#ppt_y"/>
                                          </p:val>
                                        </p:tav>
                                      </p:tavLst>
                                    </p:anim>
                                  </p:childTnLst>
                                </p:cTn>
                              </p:par>
                            </p:childTnLst>
                          </p:cTn>
                        </p:par>
                      </p:childTnLst>
                    </p:cTn>
                  </p:par>
                  <p:par>
                    <p:cTn id="508" fill="hold">
                      <p:stCondLst>
                        <p:cond delay="indefinite"/>
                      </p:stCondLst>
                      <p:childTnLst>
                        <p:par>
                          <p:cTn id="509" fill="hold">
                            <p:stCondLst>
                              <p:cond delay="0"/>
                            </p:stCondLst>
                            <p:childTnLst>
                              <p:par>
                                <p:cTn id="510" presetID="2" presetClass="entr" presetSubtype="8" fill="hold" nodeType="clickEffect">
                                  <p:stCondLst>
                                    <p:cond delay="0"/>
                                  </p:stCondLst>
                                  <p:childTnLst>
                                    <p:set>
                                      <p:cBhvr>
                                        <p:cTn id="511" dur="1" fill="hold">
                                          <p:stCondLst>
                                            <p:cond delay="0"/>
                                          </p:stCondLst>
                                        </p:cTn>
                                        <p:tgtEl>
                                          <p:spTgt spid="2"/>
                                        </p:tgtEl>
                                        <p:attrNameLst>
                                          <p:attrName>style.visibility</p:attrName>
                                        </p:attrNameLst>
                                      </p:cBhvr>
                                      <p:to>
                                        <p:strVal val="visible"/>
                                      </p:to>
                                    </p:set>
                                    <p:anim calcmode="lin" valueType="num">
                                      <p:cBhvr additive="base">
                                        <p:cTn id="512" dur="500" fill="hold"/>
                                        <p:tgtEl>
                                          <p:spTgt spid="2"/>
                                        </p:tgtEl>
                                        <p:attrNameLst>
                                          <p:attrName>ppt_x</p:attrName>
                                        </p:attrNameLst>
                                      </p:cBhvr>
                                      <p:tavLst>
                                        <p:tav tm="0">
                                          <p:val>
                                            <p:strVal val="0-#ppt_w/2"/>
                                          </p:val>
                                        </p:tav>
                                        <p:tav tm="100000">
                                          <p:val>
                                            <p:strVal val="#ppt_x"/>
                                          </p:val>
                                        </p:tav>
                                      </p:tavLst>
                                    </p:anim>
                                    <p:anim calcmode="lin" valueType="num">
                                      <p:cBhvr additive="base">
                                        <p:cTn id="513"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514" fill="hold">
                      <p:stCondLst>
                        <p:cond delay="indefinite"/>
                      </p:stCondLst>
                      <p:childTnLst>
                        <p:par>
                          <p:cTn id="515" fill="hold">
                            <p:stCondLst>
                              <p:cond delay="0"/>
                            </p:stCondLst>
                            <p:childTnLst>
                              <p:par>
                                <p:cTn id="516" presetID="2" presetClass="entr" presetSubtype="8" fill="hold" grpId="0" nodeType="clickEffect">
                                  <p:stCondLst>
                                    <p:cond delay="0"/>
                                  </p:stCondLst>
                                  <p:childTnLst>
                                    <p:set>
                                      <p:cBhvr>
                                        <p:cTn id="517" dur="1" fill="hold">
                                          <p:stCondLst>
                                            <p:cond delay="0"/>
                                          </p:stCondLst>
                                        </p:cTn>
                                        <p:tgtEl>
                                          <p:spTgt spid="20547"/>
                                        </p:tgtEl>
                                        <p:attrNameLst>
                                          <p:attrName>style.visibility</p:attrName>
                                        </p:attrNameLst>
                                      </p:cBhvr>
                                      <p:to>
                                        <p:strVal val="visible"/>
                                      </p:to>
                                    </p:set>
                                    <p:anim calcmode="lin" valueType="num">
                                      <p:cBhvr additive="base">
                                        <p:cTn id="518" dur="500" fill="hold"/>
                                        <p:tgtEl>
                                          <p:spTgt spid="20547"/>
                                        </p:tgtEl>
                                        <p:attrNameLst>
                                          <p:attrName>ppt_x</p:attrName>
                                        </p:attrNameLst>
                                      </p:cBhvr>
                                      <p:tavLst>
                                        <p:tav tm="0">
                                          <p:val>
                                            <p:strVal val="0-#ppt_w/2"/>
                                          </p:val>
                                        </p:tav>
                                        <p:tav tm="100000">
                                          <p:val>
                                            <p:strVal val="#ppt_x"/>
                                          </p:val>
                                        </p:tav>
                                      </p:tavLst>
                                    </p:anim>
                                    <p:anim calcmode="lin" valueType="num">
                                      <p:cBhvr additive="base">
                                        <p:cTn id="519" dur="500" fill="hold"/>
                                        <p:tgtEl>
                                          <p:spTgt spid="20547"/>
                                        </p:tgtEl>
                                        <p:attrNameLst>
                                          <p:attrName>ppt_y</p:attrName>
                                        </p:attrNameLst>
                                      </p:cBhvr>
                                      <p:tavLst>
                                        <p:tav tm="0">
                                          <p:val>
                                            <p:strVal val="#ppt_y"/>
                                          </p:val>
                                        </p:tav>
                                        <p:tav tm="100000">
                                          <p:val>
                                            <p:strVal val="#ppt_y"/>
                                          </p:val>
                                        </p:tav>
                                      </p:tavLst>
                                    </p:anim>
                                  </p:childTnLst>
                                </p:cTn>
                              </p:par>
                            </p:childTnLst>
                          </p:cTn>
                        </p:par>
                      </p:childTnLst>
                    </p:cTn>
                  </p:par>
                  <p:par>
                    <p:cTn id="520" fill="hold">
                      <p:stCondLst>
                        <p:cond delay="indefinite"/>
                      </p:stCondLst>
                      <p:childTnLst>
                        <p:par>
                          <p:cTn id="521" fill="hold">
                            <p:stCondLst>
                              <p:cond delay="0"/>
                            </p:stCondLst>
                            <p:childTnLst>
                              <p:par>
                                <p:cTn id="522" presetID="18" presetClass="entr" presetSubtype="12" fill="hold" nodeType="clickEffect">
                                  <p:stCondLst>
                                    <p:cond delay="0"/>
                                  </p:stCondLst>
                                  <p:childTnLst>
                                    <p:set>
                                      <p:cBhvr>
                                        <p:cTn id="523" dur="1" fill="hold">
                                          <p:stCondLst>
                                            <p:cond delay="0"/>
                                          </p:stCondLst>
                                        </p:cTn>
                                        <p:tgtEl>
                                          <p:spTgt spid="6"/>
                                        </p:tgtEl>
                                        <p:attrNameLst>
                                          <p:attrName>style.visibility</p:attrName>
                                        </p:attrNameLst>
                                      </p:cBhvr>
                                      <p:to>
                                        <p:strVal val="visible"/>
                                      </p:to>
                                    </p:set>
                                    <p:animEffect transition="in" filter="strips(downLeft)">
                                      <p:cBhvr>
                                        <p:cTn id="5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 grpId="0" animBg="1"/>
      <p:bldP spid="20483" grpId="0" animBg="1"/>
      <p:bldP spid="20484" grpId="0" animBg="1"/>
      <p:bldP spid="20485" grpId="0" animBg="1"/>
      <p:bldP spid="20486" grpId="0" animBg="1"/>
      <p:bldP spid="20487" grpId="0" animBg="1"/>
      <p:bldP spid="20488" grpId="0" animBg="1"/>
      <p:bldP spid="20489" grpId="0" animBg="1"/>
      <p:bldP spid="20490" grpId="0" animBg="1"/>
      <p:bldP spid="20491" grpId="0" animBg="1"/>
      <p:bldP spid="20492" grpId="0" animBg="1"/>
      <p:bldP spid="20493" grpId="0" animBg="1"/>
      <p:bldP spid="20494" grpId="0" animBg="1"/>
      <p:bldP spid="20495" grpId="0" animBg="1"/>
      <p:bldP spid="20496" grpId="0" animBg="1"/>
      <p:bldP spid="20497" grpId="0" animBg="1"/>
      <p:bldP spid="20498" grpId="0" autoUpdateAnimBg="0"/>
      <p:bldP spid="20499" grpId="0" autoUpdateAnimBg="0"/>
      <p:bldP spid="20500" grpId="0" animBg="1"/>
      <p:bldP spid="20501" grpId="0" animBg="1"/>
      <p:bldP spid="20502" grpId="0" animBg="1"/>
      <p:bldP spid="20503" grpId="0" animBg="1"/>
      <p:bldP spid="20504" grpId="0" animBg="1"/>
      <p:bldP spid="20505" grpId="0" animBg="1"/>
      <p:bldP spid="20506" grpId="0" animBg="1"/>
      <p:bldP spid="20507" grpId="0" animBg="1"/>
      <p:bldP spid="20508" grpId="0" animBg="1"/>
      <p:bldP spid="20509" grpId="0" animBg="1"/>
      <p:bldP spid="20510" grpId="0" autoUpdateAnimBg="0"/>
      <p:bldP spid="20511" grpId="0" autoUpdateAnimBg="0"/>
      <p:bldP spid="20512" grpId="0" autoUpdateAnimBg="0"/>
      <p:bldP spid="20513" grpId="0" autoUpdateAnimBg="0"/>
      <p:bldP spid="20514" grpId="0" autoUpdateAnimBg="0"/>
      <p:bldP spid="20515" grpId="0" autoUpdateAnimBg="0"/>
      <p:bldP spid="20516" grpId="0" autoUpdateAnimBg="0"/>
      <p:bldP spid="20517" grpId="0" autoUpdateAnimBg="0"/>
      <p:bldP spid="20518" grpId="0" autoUpdateAnimBg="0"/>
      <p:bldP spid="20519" grpId="0" autoUpdateAnimBg="0"/>
      <p:bldP spid="20520" grpId="0" autoUpdateAnimBg="0"/>
      <p:bldP spid="20521" grpId="0" autoUpdateAnimBg="0"/>
      <p:bldP spid="20522" grpId="0" autoUpdateAnimBg="0"/>
      <p:bldP spid="20523" grpId="0" autoUpdateAnimBg="0"/>
      <p:bldP spid="20524" grpId="0" autoUpdateAnimBg="0"/>
      <p:bldP spid="20525" grpId="0" autoUpdateAnimBg="0"/>
      <p:bldP spid="20526" grpId="0" autoUpdateAnimBg="0"/>
      <p:bldP spid="20527" grpId="0" autoUpdateAnimBg="0"/>
      <p:bldP spid="20528" grpId="0" autoUpdateAnimBg="0"/>
      <p:bldP spid="20529" grpId="0" autoUpdateAnimBg="0"/>
      <p:bldP spid="20530" grpId="0" autoUpdateAnimBg="0"/>
      <p:bldP spid="20531" grpId="0" autoUpdateAnimBg="0"/>
      <p:bldP spid="20532" grpId="0" autoUpdateAnimBg="0"/>
      <p:bldP spid="20533" grpId="0" autoUpdateAnimBg="0"/>
      <p:bldP spid="20534" grpId="0" autoUpdateAnimBg="0"/>
      <p:bldP spid="20535" grpId="0" autoUpdateAnimBg="0"/>
      <p:bldP spid="20536" grpId="0" autoUpdateAnimBg="0"/>
      <p:bldP spid="20537" grpId="0" animBg="1"/>
      <p:bldP spid="20538" grpId="0" animBg="1"/>
      <p:bldP spid="20539" grpId="0" animBg="1"/>
      <p:bldP spid="20540" grpId="0" animBg="1"/>
      <p:bldP spid="20541" grpId="0" animBg="1"/>
      <p:bldP spid="20542" grpId="0" animBg="1"/>
      <p:bldP spid="20543" grpId="0" animBg="1"/>
      <p:bldP spid="20547" grpId="0" animBg="1"/>
      <p:bldP spid="20548" grpId="0" autoUpdateAnimBg="0"/>
      <p:bldP spid="20549" grpId="0" autoUpdateAnimBg="0"/>
      <p:bldP spid="20550" grpId="0" autoUpdateAnimBg="0"/>
      <p:bldP spid="20551" grpId="0" autoUpdateAnimBg="0"/>
      <p:bldP spid="20552" grpId="0" autoUpdateAnimBg="0"/>
      <p:bldP spid="20553" grpId="0" animBg="1"/>
      <p:bldP spid="20554" grpId="0" autoUpdateAnimBg="0"/>
      <p:bldP spid="20555" grpId="0" autoUpdateAnimBg="0"/>
      <p:bldP spid="20556" grpId="0" autoUpdateAnimBg="0"/>
      <p:bldP spid="20557" grpId="0" autoUpdateAnimBg="0"/>
      <p:bldP spid="20592" grpId="0" animBg="1"/>
      <p:bldP spid="20593" grpId="0" animBg="1"/>
      <p:bldP spid="20594" grpId="0" animBg="1"/>
      <p:bldP spid="20595" grpId="0" autoUpdateAnimBg="0"/>
      <p:bldP spid="20596" grpId="0" autoUpdateAnimBg="0"/>
      <p:bldP spid="20597" grpId="0" autoUpdateAnimBg="0"/>
      <p:bldP spid="20598" grpId="0" autoUpdateAnimBg="0"/>
      <p:bldP spid="20599" grpId="0" autoUpdateAnimBg="0"/>
      <p:bldP spid="20600" grpId="0" animBg="1"/>
      <p:bldP spid="20601"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Oval 2"/>
          <p:cNvSpPr>
            <a:spLocks noChangeArrowheads="1"/>
          </p:cNvSpPr>
          <p:nvPr/>
        </p:nvSpPr>
        <p:spPr bwMode="auto">
          <a:xfrm rot="-1649734">
            <a:off x="7105650" y="336550"/>
            <a:ext cx="982663" cy="355600"/>
          </a:xfrm>
          <a:prstGeom prst="ellipse">
            <a:avLst/>
          </a:prstGeom>
          <a:solidFill>
            <a:schemeClr val="bg1"/>
          </a:solidFill>
          <a:ln w="19050">
            <a:solidFill>
              <a:schemeClr val="tx1"/>
            </a:solidFill>
            <a:round/>
          </a:ln>
        </p:spPr>
        <p:txBody>
          <a:bodyPr wrap="none" anchor="ctr"/>
          <a:lstStyle/>
          <a:p>
            <a:endParaRPr lang="en-IN"/>
          </a:p>
        </p:txBody>
      </p:sp>
      <p:sp>
        <p:nvSpPr>
          <p:cNvPr id="22531" name="Oval 3"/>
          <p:cNvSpPr>
            <a:spLocks noChangeArrowheads="1"/>
          </p:cNvSpPr>
          <p:nvPr/>
        </p:nvSpPr>
        <p:spPr bwMode="auto">
          <a:xfrm>
            <a:off x="4589463" y="1066800"/>
            <a:ext cx="990600" cy="990600"/>
          </a:xfrm>
          <a:prstGeom prst="ellipse">
            <a:avLst/>
          </a:prstGeom>
          <a:solidFill>
            <a:schemeClr val="accent1"/>
          </a:solidFill>
          <a:ln w="28575">
            <a:solidFill>
              <a:schemeClr val="tx1"/>
            </a:solidFill>
            <a:round/>
          </a:ln>
        </p:spPr>
        <p:txBody>
          <a:bodyPr wrap="none" anchor="ctr"/>
          <a:lstStyle/>
          <a:p>
            <a:endParaRPr lang="en-IN"/>
          </a:p>
        </p:txBody>
      </p:sp>
      <p:sp>
        <p:nvSpPr>
          <p:cNvPr id="22532" name="Line 4"/>
          <p:cNvSpPr>
            <a:spLocks noChangeShapeType="1"/>
          </p:cNvSpPr>
          <p:nvPr/>
        </p:nvSpPr>
        <p:spPr bwMode="auto">
          <a:xfrm>
            <a:off x="4589463" y="1562100"/>
            <a:ext cx="990600" cy="0"/>
          </a:xfrm>
          <a:prstGeom prst="line">
            <a:avLst/>
          </a:prstGeom>
          <a:noFill/>
          <a:ln w="6350">
            <a:solidFill>
              <a:schemeClr val="tx2"/>
            </a:solidFill>
            <a:round/>
          </a:ln>
        </p:spPr>
        <p:txBody>
          <a:bodyPr/>
          <a:lstStyle/>
          <a:p>
            <a:endParaRPr lang="en-IN"/>
          </a:p>
        </p:txBody>
      </p:sp>
      <p:sp>
        <p:nvSpPr>
          <p:cNvPr id="22533" name="Line 5"/>
          <p:cNvSpPr>
            <a:spLocks noChangeShapeType="1"/>
          </p:cNvSpPr>
          <p:nvPr/>
        </p:nvSpPr>
        <p:spPr bwMode="auto">
          <a:xfrm>
            <a:off x="5094288" y="1076325"/>
            <a:ext cx="0" cy="990600"/>
          </a:xfrm>
          <a:prstGeom prst="line">
            <a:avLst/>
          </a:prstGeom>
          <a:noFill/>
          <a:ln w="6350">
            <a:solidFill>
              <a:schemeClr val="tx1"/>
            </a:solidFill>
            <a:round/>
          </a:ln>
        </p:spPr>
        <p:txBody>
          <a:bodyPr/>
          <a:lstStyle/>
          <a:p>
            <a:endParaRPr lang="en-IN"/>
          </a:p>
        </p:txBody>
      </p:sp>
      <p:sp>
        <p:nvSpPr>
          <p:cNvPr id="22534" name="Line 6"/>
          <p:cNvSpPr>
            <a:spLocks noChangeShapeType="1"/>
          </p:cNvSpPr>
          <p:nvPr/>
        </p:nvSpPr>
        <p:spPr bwMode="auto">
          <a:xfrm>
            <a:off x="4284663" y="771525"/>
            <a:ext cx="3886200" cy="0"/>
          </a:xfrm>
          <a:prstGeom prst="line">
            <a:avLst/>
          </a:prstGeom>
          <a:noFill/>
          <a:ln w="9525">
            <a:solidFill>
              <a:schemeClr val="tx1"/>
            </a:solidFill>
            <a:round/>
          </a:ln>
        </p:spPr>
        <p:txBody>
          <a:bodyPr/>
          <a:lstStyle/>
          <a:p>
            <a:endParaRPr lang="en-IN"/>
          </a:p>
        </p:txBody>
      </p:sp>
      <p:sp>
        <p:nvSpPr>
          <p:cNvPr id="22535" name="Line 7"/>
          <p:cNvSpPr>
            <a:spLocks noChangeShapeType="1"/>
          </p:cNvSpPr>
          <p:nvPr/>
        </p:nvSpPr>
        <p:spPr bwMode="auto">
          <a:xfrm flipV="1">
            <a:off x="4589463" y="466725"/>
            <a:ext cx="0" cy="914400"/>
          </a:xfrm>
          <a:prstGeom prst="line">
            <a:avLst/>
          </a:prstGeom>
          <a:noFill/>
          <a:ln w="6350">
            <a:solidFill>
              <a:schemeClr val="folHlink"/>
            </a:solidFill>
            <a:round/>
          </a:ln>
        </p:spPr>
        <p:txBody>
          <a:bodyPr/>
          <a:lstStyle/>
          <a:p>
            <a:endParaRPr lang="en-IN"/>
          </a:p>
        </p:txBody>
      </p:sp>
      <p:sp>
        <p:nvSpPr>
          <p:cNvPr id="22536" name="Line 8"/>
          <p:cNvSpPr>
            <a:spLocks noChangeShapeType="1"/>
          </p:cNvSpPr>
          <p:nvPr/>
        </p:nvSpPr>
        <p:spPr bwMode="auto">
          <a:xfrm flipV="1">
            <a:off x="5580063" y="466725"/>
            <a:ext cx="0" cy="914400"/>
          </a:xfrm>
          <a:prstGeom prst="line">
            <a:avLst/>
          </a:prstGeom>
          <a:noFill/>
          <a:ln w="6350">
            <a:solidFill>
              <a:schemeClr val="folHlink"/>
            </a:solidFill>
            <a:round/>
          </a:ln>
        </p:spPr>
        <p:txBody>
          <a:bodyPr/>
          <a:lstStyle/>
          <a:p>
            <a:endParaRPr lang="en-IN"/>
          </a:p>
        </p:txBody>
      </p:sp>
      <p:sp>
        <p:nvSpPr>
          <p:cNvPr id="22537" name="Line 9"/>
          <p:cNvSpPr>
            <a:spLocks noChangeShapeType="1"/>
          </p:cNvSpPr>
          <p:nvPr/>
        </p:nvSpPr>
        <p:spPr bwMode="auto">
          <a:xfrm flipV="1">
            <a:off x="5094288" y="466725"/>
            <a:ext cx="0" cy="457200"/>
          </a:xfrm>
          <a:prstGeom prst="line">
            <a:avLst/>
          </a:prstGeom>
          <a:noFill/>
          <a:ln w="6350">
            <a:solidFill>
              <a:schemeClr val="folHlink"/>
            </a:solidFill>
            <a:round/>
          </a:ln>
        </p:spPr>
        <p:txBody>
          <a:bodyPr/>
          <a:lstStyle/>
          <a:p>
            <a:endParaRPr lang="en-IN"/>
          </a:p>
        </p:txBody>
      </p:sp>
      <p:sp>
        <p:nvSpPr>
          <p:cNvPr id="22538" name="Line 10"/>
          <p:cNvSpPr>
            <a:spLocks noChangeShapeType="1"/>
          </p:cNvSpPr>
          <p:nvPr/>
        </p:nvSpPr>
        <p:spPr bwMode="auto">
          <a:xfrm>
            <a:off x="4589463" y="619125"/>
            <a:ext cx="990600" cy="0"/>
          </a:xfrm>
          <a:prstGeom prst="line">
            <a:avLst/>
          </a:prstGeom>
          <a:noFill/>
          <a:ln w="19050">
            <a:solidFill>
              <a:schemeClr val="tx1"/>
            </a:solidFill>
            <a:round/>
          </a:ln>
        </p:spPr>
        <p:txBody>
          <a:bodyPr/>
          <a:lstStyle/>
          <a:p>
            <a:endParaRPr lang="en-IN"/>
          </a:p>
        </p:txBody>
      </p:sp>
      <p:sp>
        <p:nvSpPr>
          <p:cNvPr id="22539" name="Line 11"/>
          <p:cNvSpPr>
            <a:spLocks noChangeShapeType="1"/>
          </p:cNvSpPr>
          <p:nvPr/>
        </p:nvSpPr>
        <p:spPr bwMode="auto">
          <a:xfrm rot="-1800000">
            <a:off x="5780088" y="531813"/>
            <a:ext cx="990600" cy="1587"/>
          </a:xfrm>
          <a:prstGeom prst="line">
            <a:avLst/>
          </a:prstGeom>
          <a:noFill/>
          <a:ln w="19050">
            <a:solidFill>
              <a:schemeClr val="tx1"/>
            </a:solidFill>
            <a:round/>
          </a:ln>
        </p:spPr>
        <p:txBody>
          <a:bodyPr/>
          <a:lstStyle/>
          <a:p>
            <a:endParaRPr lang="en-IN"/>
          </a:p>
        </p:txBody>
      </p:sp>
      <p:sp>
        <p:nvSpPr>
          <p:cNvPr id="22540" name="Line 12"/>
          <p:cNvSpPr>
            <a:spLocks noChangeShapeType="1"/>
          </p:cNvSpPr>
          <p:nvPr/>
        </p:nvSpPr>
        <p:spPr bwMode="auto">
          <a:xfrm>
            <a:off x="6713538" y="238125"/>
            <a:ext cx="0" cy="1676400"/>
          </a:xfrm>
          <a:prstGeom prst="line">
            <a:avLst/>
          </a:prstGeom>
          <a:noFill/>
          <a:ln w="3175">
            <a:solidFill>
              <a:schemeClr val="folHlink"/>
            </a:solidFill>
            <a:round/>
          </a:ln>
        </p:spPr>
        <p:txBody>
          <a:bodyPr/>
          <a:lstStyle/>
          <a:p>
            <a:endParaRPr lang="en-IN"/>
          </a:p>
        </p:txBody>
      </p:sp>
      <p:sp>
        <p:nvSpPr>
          <p:cNvPr id="22541" name="Line 13"/>
          <p:cNvSpPr>
            <a:spLocks noChangeShapeType="1"/>
          </p:cNvSpPr>
          <p:nvPr/>
        </p:nvSpPr>
        <p:spPr bwMode="auto">
          <a:xfrm>
            <a:off x="6313488" y="466725"/>
            <a:ext cx="0" cy="1447800"/>
          </a:xfrm>
          <a:prstGeom prst="line">
            <a:avLst/>
          </a:prstGeom>
          <a:noFill/>
          <a:ln w="3175">
            <a:solidFill>
              <a:schemeClr val="folHlink"/>
            </a:solidFill>
            <a:round/>
          </a:ln>
        </p:spPr>
        <p:txBody>
          <a:bodyPr/>
          <a:lstStyle/>
          <a:p>
            <a:endParaRPr lang="en-IN"/>
          </a:p>
        </p:txBody>
      </p:sp>
      <p:sp>
        <p:nvSpPr>
          <p:cNvPr id="22542" name="Line 14"/>
          <p:cNvSpPr>
            <a:spLocks noChangeShapeType="1"/>
          </p:cNvSpPr>
          <p:nvPr/>
        </p:nvSpPr>
        <p:spPr bwMode="auto">
          <a:xfrm>
            <a:off x="5865813" y="695325"/>
            <a:ext cx="0" cy="1219200"/>
          </a:xfrm>
          <a:prstGeom prst="line">
            <a:avLst/>
          </a:prstGeom>
          <a:noFill/>
          <a:ln w="3175">
            <a:solidFill>
              <a:schemeClr val="folHlink"/>
            </a:solidFill>
            <a:round/>
          </a:ln>
        </p:spPr>
        <p:txBody>
          <a:bodyPr/>
          <a:lstStyle/>
          <a:p>
            <a:endParaRPr lang="en-IN"/>
          </a:p>
        </p:txBody>
      </p:sp>
      <p:sp>
        <p:nvSpPr>
          <p:cNvPr id="22543" name="Line 15"/>
          <p:cNvSpPr>
            <a:spLocks noChangeShapeType="1"/>
          </p:cNvSpPr>
          <p:nvPr/>
        </p:nvSpPr>
        <p:spPr bwMode="auto">
          <a:xfrm>
            <a:off x="5046663" y="1066800"/>
            <a:ext cx="1752600" cy="0"/>
          </a:xfrm>
          <a:prstGeom prst="line">
            <a:avLst/>
          </a:prstGeom>
          <a:noFill/>
          <a:ln w="3175">
            <a:solidFill>
              <a:schemeClr val="folHlink"/>
            </a:solidFill>
            <a:round/>
          </a:ln>
        </p:spPr>
        <p:txBody>
          <a:bodyPr/>
          <a:lstStyle/>
          <a:p>
            <a:endParaRPr lang="en-IN"/>
          </a:p>
        </p:txBody>
      </p:sp>
      <p:sp>
        <p:nvSpPr>
          <p:cNvPr id="22544" name="Line 16"/>
          <p:cNvSpPr>
            <a:spLocks noChangeShapeType="1"/>
          </p:cNvSpPr>
          <p:nvPr/>
        </p:nvSpPr>
        <p:spPr bwMode="auto">
          <a:xfrm>
            <a:off x="5580063" y="1562100"/>
            <a:ext cx="1219200" cy="0"/>
          </a:xfrm>
          <a:prstGeom prst="line">
            <a:avLst/>
          </a:prstGeom>
          <a:noFill/>
          <a:ln w="3175">
            <a:solidFill>
              <a:schemeClr val="folHlink"/>
            </a:solidFill>
            <a:round/>
          </a:ln>
        </p:spPr>
        <p:txBody>
          <a:bodyPr/>
          <a:lstStyle/>
          <a:p>
            <a:endParaRPr lang="en-IN"/>
          </a:p>
        </p:txBody>
      </p:sp>
      <p:sp>
        <p:nvSpPr>
          <p:cNvPr id="22545" name="Line 17"/>
          <p:cNvSpPr>
            <a:spLocks noChangeShapeType="1"/>
          </p:cNvSpPr>
          <p:nvPr/>
        </p:nvSpPr>
        <p:spPr bwMode="auto">
          <a:xfrm>
            <a:off x="5122863" y="2057400"/>
            <a:ext cx="1676400" cy="0"/>
          </a:xfrm>
          <a:prstGeom prst="line">
            <a:avLst/>
          </a:prstGeom>
          <a:noFill/>
          <a:ln w="3175">
            <a:solidFill>
              <a:schemeClr val="folHlink"/>
            </a:solidFill>
            <a:round/>
          </a:ln>
        </p:spPr>
        <p:txBody>
          <a:bodyPr/>
          <a:lstStyle/>
          <a:p>
            <a:endParaRPr lang="en-IN"/>
          </a:p>
        </p:txBody>
      </p:sp>
      <p:sp>
        <p:nvSpPr>
          <p:cNvPr id="22546" name="Oval 18"/>
          <p:cNvSpPr>
            <a:spLocks noChangeArrowheads="1"/>
          </p:cNvSpPr>
          <p:nvPr/>
        </p:nvSpPr>
        <p:spPr bwMode="auto">
          <a:xfrm>
            <a:off x="5884863" y="1066800"/>
            <a:ext cx="838200" cy="990600"/>
          </a:xfrm>
          <a:prstGeom prst="ellipse">
            <a:avLst/>
          </a:prstGeom>
          <a:solidFill>
            <a:schemeClr val="accent1"/>
          </a:solidFill>
          <a:ln w="28575">
            <a:solidFill>
              <a:schemeClr val="tx1"/>
            </a:solidFill>
            <a:round/>
          </a:ln>
        </p:spPr>
        <p:txBody>
          <a:bodyPr wrap="none" anchor="ctr"/>
          <a:lstStyle/>
          <a:p>
            <a:endParaRPr lang="en-IN"/>
          </a:p>
        </p:txBody>
      </p:sp>
      <p:sp>
        <p:nvSpPr>
          <p:cNvPr id="22547" name="Line 19"/>
          <p:cNvSpPr>
            <a:spLocks noChangeShapeType="1"/>
          </p:cNvSpPr>
          <p:nvPr/>
        </p:nvSpPr>
        <p:spPr bwMode="auto">
          <a:xfrm>
            <a:off x="6313488" y="1066800"/>
            <a:ext cx="0" cy="990600"/>
          </a:xfrm>
          <a:prstGeom prst="line">
            <a:avLst/>
          </a:prstGeom>
          <a:noFill/>
          <a:ln w="9525">
            <a:solidFill>
              <a:schemeClr val="tx1"/>
            </a:solidFill>
            <a:round/>
          </a:ln>
        </p:spPr>
        <p:txBody>
          <a:bodyPr/>
          <a:lstStyle/>
          <a:p>
            <a:endParaRPr lang="en-IN"/>
          </a:p>
        </p:txBody>
      </p:sp>
      <p:sp>
        <p:nvSpPr>
          <p:cNvPr id="22548" name="Oval 20"/>
          <p:cNvSpPr>
            <a:spLocks noChangeArrowheads="1"/>
          </p:cNvSpPr>
          <p:nvPr/>
        </p:nvSpPr>
        <p:spPr bwMode="auto">
          <a:xfrm rot="-3087925">
            <a:off x="7161213" y="1000125"/>
            <a:ext cx="838200" cy="990600"/>
          </a:xfrm>
          <a:prstGeom prst="ellipse">
            <a:avLst/>
          </a:prstGeom>
          <a:solidFill>
            <a:schemeClr val="accent1"/>
          </a:solidFill>
          <a:ln w="28575">
            <a:solidFill>
              <a:schemeClr val="tx1"/>
            </a:solidFill>
            <a:round/>
          </a:ln>
        </p:spPr>
        <p:txBody>
          <a:bodyPr wrap="none" anchor="ctr"/>
          <a:lstStyle/>
          <a:p>
            <a:endParaRPr lang="en-IN"/>
          </a:p>
        </p:txBody>
      </p:sp>
      <p:sp>
        <p:nvSpPr>
          <p:cNvPr id="22549" name="Line 21"/>
          <p:cNvSpPr>
            <a:spLocks noChangeShapeType="1"/>
          </p:cNvSpPr>
          <p:nvPr/>
        </p:nvSpPr>
        <p:spPr bwMode="auto">
          <a:xfrm rot="18512075" flipV="1">
            <a:off x="7339807" y="535781"/>
            <a:ext cx="0" cy="1538287"/>
          </a:xfrm>
          <a:prstGeom prst="line">
            <a:avLst/>
          </a:prstGeom>
          <a:noFill/>
          <a:ln w="9525">
            <a:solidFill>
              <a:schemeClr val="tx1"/>
            </a:solidFill>
            <a:round/>
          </a:ln>
        </p:spPr>
        <p:txBody>
          <a:bodyPr/>
          <a:lstStyle/>
          <a:p>
            <a:endParaRPr lang="en-IN"/>
          </a:p>
        </p:txBody>
      </p:sp>
      <p:sp>
        <p:nvSpPr>
          <p:cNvPr id="22550" name="Line 22"/>
          <p:cNvSpPr>
            <a:spLocks noChangeShapeType="1"/>
          </p:cNvSpPr>
          <p:nvPr/>
        </p:nvSpPr>
        <p:spPr bwMode="auto">
          <a:xfrm flipH="1">
            <a:off x="7335838" y="1162050"/>
            <a:ext cx="485775" cy="666750"/>
          </a:xfrm>
          <a:prstGeom prst="line">
            <a:avLst/>
          </a:prstGeom>
          <a:noFill/>
          <a:ln w="9525">
            <a:solidFill>
              <a:schemeClr val="tx1"/>
            </a:solidFill>
            <a:round/>
          </a:ln>
        </p:spPr>
        <p:txBody>
          <a:bodyPr/>
          <a:lstStyle/>
          <a:p>
            <a:endParaRPr lang="en-IN"/>
          </a:p>
        </p:txBody>
      </p:sp>
      <p:sp>
        <p:nvSpPr>
          <p:cNvPr id="22551" name="Line 23"/>
          <p:cNvSpPr>
            <a:spLocks noChangeShapeType="1"/>
          </p:cNvSpPr>
          <p:nvPr/>
        </p:nvSpPr>
        <p:spPr bwMode="auto">
          <a:xfrm flipV="1">
            <a:off x="7192963" y="247650"/>
            <a:ext cx="0" cy="762000"/>
          </a:xfrm>
          <a:prstGeom prst="line">
            <a:avLst/>
          </a:prstGeom>
          <a:noFill/>
          <a:ln w="3175">
            <a:solidFill>
              <a:schemeClr val="folHlink"/>
            </a:solidFill>
            <a:round/>
          </a:ln>
        </p:spPr>
        <p:txBody>
          <a:bodyPr/>
          <a:lstStyle/>
          <a:p>
            <a:endParaRPr lang="en-IN"/>
          </a:p>
        </p:txBody>
      </p:sp>
      <p:sp>
        <p:nvSpPr>
          <p:cNvPr id="22552" name="Line 24"/>
          <p:cNvSpPr>
            <a:spLocks noChangeShapeType="1"/>
          </p:cNvSpPr>
          <p:nvPr/>
        </p:nvSpPr>
        <p:spPr bwMode="auto">
          <a:xfrm flipV="1">
            <a:off x="7278688" y="238125"/>
            <a:ext cx="0" cy="1447800"/>
          </a:xfrm>
          <a:prstGeom prst="line">
            <a:avLst/>
          </a:prstGeom>
          <a:noFill/>
          <a:ln w="3175">
            <a:solidFill>
              <a:schemeClr val="folHlink"/>
            </a:solidFill>
            <a:round/>
          </a:ln>
        </p:spPr>
        <p:txBody>
          <a:bodyPr/>
          <a:lstStyle/>
          <a:p>
            <a:endParaRPr lang="en-IN"/>
          </a:p>
        </p:txBody>
      </p:sp>
      <p:sp>
        <p:nvSpPr>
          <p:cNvPr id="22553" name="Line 25"/>
          <p:cNvSpPr>
            <a:spLocks noChangeShapeType="1"/>
          </p:cNvSpPr>
          <p:nvPr/>
        </p:nvSpPr>
        <p:spPr bwMode="auto">
          <a:xfrm>
            <a:off x="6723063" y="276225"/>
            <a:ext cx="1143000" cy="0"/>
          </a:xfrm>
          <a:prstGeom prst="line">
            <a:avLst/>
          </a:prstGeom>
          <a:noFill/>
          <a:ln w="3175">
            <a:solidFill>
              <a:schemeClr val="folHlink"/>
            </a:solidFill>
            <a:round/>
          </a:ln>
        </p:spPr>
        <p:txBody>
          <a:bodyPr/>
          <a:lstStyle/>
          <a:p>
            <a:endParaRPr lang="en-IN"/>
          </a:p>
        </p:txBody>
      </p:sp>
      <p:sp>
        <p:nvSpPr>
          <p:cNvPr id="22554" name="Line 26"/>
          <p:cNvSpPr>
            <a:spLocks noChangeShapeType="1"/>
          </p:cNvSpPr>
          <p:nvPr/>
        </p:nvSpPr>
        <p:spPr bwMode="auto">
          <a:xfrm>
            <a:off x="6342063" y="523875"/>
            <a:ext cx="1600200" cy="0"/>
          </a:xfrm>
          <a:prstGeom prst="line">
            <a:avLst/>
          </a:prstGeom>
          <a:noFill/>
          <a:ln w="3175">
            <a:solidFill>
              <a:schemeClr val="folHlink"/>
            </a:solidFill>
            <a:round/>
          </a:ln>
        </p:spPr>
        <p:txBody>
          <a:bodyPr/>
          <a:lstStyle/>
          <a:p>
            <a:endParaRPr lang="en-IN"/>
          </a:p>
        </p:txBody>
      </p:sp>
      <p:sp>
        <p:nvSpPr>
          <p:cNvPr id="22555" name="Oval 27"/>
          <p:cNvSpPr>
            <a:spLocks noChangeArrowheads="1"/>
          </p:cNvSpPr>
          <p:nvPr/>
        </p:nvSpPr>
        <p:spPr bwMode="auto">
          <a:xfrm>
            <a:off x="7237413" y="4667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56" name="Oval 28"/>
          <p:cNvSpPr>
            <a:spLocks noChangeArrowheads="1"/>
          </p:cNvSpPr>
          <p:nvPr/>
        </p:nvSpPr>
        <p:spPr bwMode="auto">
          <a:xfrm>
            <a:off x="7126288" y="704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57" name="Oval 29"/>
          <p:cNvSpPr>
            <a:spLocks noChangeArrowheads="1"/>
          </p:cNvSpPr>
          <p:nvPr/>
        </p:nvSpPr>
        <p:spPr bwMode="auto">
          <a:xfrm>
            <a:off x="7840663" y="4857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58" name="Oval 30"/>
          <p:cNvSpPr>
            <a:spLocks noChangeArrowheads="1"/>
          </p:cNvSpPr>
          <p:nvPr/>
        </p:nvSpPr>
        <p:spPr bwMode="auto">
          <a:xfrm>
            <a:off x="7970838" y="2476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59" name="Line 31"/>
          <p:cNvSpPr>
            <a:spLocks noChangeShapeType="1"/>
          </p:cNvSpPr>
          <p:nvPr/>
        </p:nvSpPr>
        <p:spPr bwMode="auto">
          <a:xfrm flipV="1">
            <a:off x="7078663" y="238125"/>
            <a:ext cx="0" cy="1143000"/>
          </a:xfrm>
          <a:prstGeom prst="line">
            <a:avLst/>
          </a:prstGeom>
          <a:noFill/>
          <a:ln w="3175">
            <a:solidFill>
              <a:schemeClr val="folHlink"/>
            </a:solidFill>
            <a:round/>
          </a:ln>
        </p:spPr>
        <p:txBody>
          <a:bodyPr/>
          <a:lstStyle/>
          <a:p>
            <a:endParaRPr lang="en-IN"/>
          </a:p>
        </p:txBody>
      </p:sp>
      <p:sp>
        <p:nvSpPr>
          <p:cNvPr id="22560" name="Oval 32"/>
          <p:cNvSpPr>
            <a:spLocks noChangeArrowheads="1"/>
          </p:cNvSpPr>
          <p:nvPr/>
        </p:nvSpPr>
        <p:spPr bwMode="auto">
          <a:xfrm rot="-1314402">
            <a:off x="6716713" y="4656138"/>
            <a:ext cx="1004887" cy="306387"/>
          </a:xfrm>
          <a:prstGeom prst="ellipse">
            <a:avLst/>
          </a:prstGeom>
          <a:solidFill>
            <a:schemeClr val="bg1"/>
          </a:solidFill>
          <a:ln w="19050">
            <a:solidFill>
              <a:schemeClr val="tx1"/>
            </a:solidFill>
            <a:round/>
          </a:ln>
        </p:spPr>
        <p:txBody>
          <a:bodyPr wrap="none" anchor="ctr"/>
          <a:lstStyle/>
          <a:p>
            <a:endParaRPr lang="en-IN"/>
          </a:p>
        </p:txBody>
      </p:sp>
      <p:sp>
        <p:nvSpPr>
          <p:cNvPr id="22561" name="Line 33"/>
          <p:cNvSpPr>
            <a:spLocks noChangeShapeType="1"/>
          </p:cNvSpPr>
          <p:nvPr/>
        </p:nvSpPr>
        <p:spPr bwMode="auto">
          <a:xfrm>
            <a:off x="4191000" y="5072063"/>
            <a:ext cx="3581400" cy="0"/>
          </a:xfrm>
          <a:prstGeom prst="line">
            <a:avLst/>
          </a:prstGeom>
          <a:noFill/>
          <a:ln w="9525">
            <a:solidFill>
              <a:schemeClr val="tx1"/>
            </a:solidFill>
            <a:round/>
          </a:ln>
        </p:spPr>
        <p:txBody>
          <a:bodyPr/>
          <a:lstStyle/>
          <a:p>
            <a:endParaRPr lang="en-IN"/>
          </a:p>
        </p:txBody>
      </p:sp>
      <p:sp>
        <p:nvSpPr>
          <p:cNvPr id="22562" name="Oval 34"/>
          <p:cNvSpPr>
            <a:spLocks noChangeArrowheads="1"/>
          </p:cNvSpPr>
          <p:nvPr/>
        </p:nvSpPr>
        <p:spPr bwMode="auto">
          <a:xfrm rot="-3087925">
            <a:off x="6781800" y="5233988"/>
            <a:ext cx="838200" cy="990600"/>
          </a:xfrm>
          <a:prstGeom prst="ellipse">
            <a:avLst/>
          </a:prstGeom>
          <a:solidFill>
            <a:schemeClr val="bg1"/>
          </a:solidFill>
          <a:ln w="28575">
            <a:solidFill>
              <a:schemeClr val="tx1"/>
            </a:solidFill>
            <a:round/>
          </a:ln>
        </p:spPr>
        <p:txBody>
          <a:bodyPr wrap="none" anchor="ctr"/>
          <a:lstStyle/>
          <a:p>
            <a:endParaRPr lang="en-IN"/>
          </a:p>
        </p:txBody>
      </p:sp>
      <p:sp>
        <p:nvSpPr>
          <p:cNvPr id="22563" name="Line 35"/>
          <p:cNvSpPr>
            <a:spLocks noChangeShapeType="1"/>
          </p:cNvSpPr>
          <p:nvPr/>
        </p:nvSpPr>
        <p:spPr bwMode="auto">
          <a:xfrm rot="-3087925">
            <a:off x="7280275" y="4973638"/>
            <a:ext cx="433388" cy="1465262"/>
          </a:xfrm>
          <a:prstGeom prst="line">
            <a:avLst/>
          </a:prstGeom>
          <a:noFill/>
          <a:ln w="9525">
            <a:solidFill>
              <a:schemeClr val="tx1"/>
            </a:solidFill>
            <a:round/>
          </a:ln>
        </p:spPr>
        <p:txBody>
          <a:bodyPr/>
          <a:lstStyle/>
          <a:p>
            <a:endParaRPr lang="en-IN"/>
          </a:p>
        </p:txBody>
      </p:sp>
      <p:sp>
        <p:nvSpPr>
          <p:cNvPr id="22564" name="Line 36"/>
          <p:cNvSpPr>
            <a:spLocks noChangeShapeType="1"/>
          </p:cNvSpPr>
          <p:nvPr/>
        </p:nvSpPr>
        <p:spPr bwMode="auto">
          <a:xfrm flipH="1">
            <a:off x="6934200" y="5405438"/>
            <a:ext cx="485775" cy="666750"/>
          </a:xfrm>
          <a:prstGeom prst="line">
            <a:avLst/>
          </a:prstGeom>
          <a:noFill/>
          <a:ln w="9525">
            <a:solidFill>
              <a:schemeClr val="tx1"/>
            </a:solidFill>
            <a:round/>
          </a:ln>
        </p:spPr>
        <p:txBody>
          <a:bodyPr/>
          <a:lstStyle/>
          <a:p>
            <a:endParaRPr lang="en-IN"/>
          </a:p>
        </p:txBody>
      </p:sp>
      <p:sp>
        <p:nvSpPr>
          <p:cNvPr id="22565" name="Line 37"/>
          <p:cNvSpPr>
            <a:spLocks noChangeShapeType="1"/>
          </p:cNvSpPr>
          <p:nvPr/>
        </p:nvSpPr>
        <p:spPr bwMode="auto">
          <a:xfrm flipV="1">
            <a:off x="6819900" y="4633913"/>
            <a:ext cx="0" cy="762000"/>
          </a:xfrm>
          <a:prstGeom prst="line">
            <a:avLst/>
          </a:prstGeom>
          <a:noFill/>
          <a:ln w="3175">
            <a:solidFill>
              <a:schemeClr val="folHlink"/>
            </a:solidFill>
            <a:round/>
          </a:ln>
        </p:spPr>
        <p:txBody>
          <a:bodyPr/>
          <a:lstStyle/>
          <a:p>
            <a:endParaRPr lang="en-IN"/>
          </a:p>
        </p:txBody>
      </p:sp>
      <p:sp>
        <p:nvSpPr>
          <p:cNvPr id="22566" name="Line 38"/>
          <p:cNvSpPr>
            <a:spLocks noChangeShapeType="1"/>
          </p:cNvSpPr>
          <p:nvPr/>
        </p:nvSpPr>
        <p:spPr bwMode="auto">
          <a:xfrm flipV="1">
            <a:off x="6953250" y="4624388"/>
            <a:ext cx="0" cy="1447800"/>
          </a:xfrm>
          <a:prstGeom prst="line">
            <a:avLst/>
          </a:prstGeom>
          <a:noFill/>
          <a:ln w="3175">
            <a:solidFill>
              <a:schemeClr val="folHlink"/>
            </a:solidFill>
            <a:round/>
          </a:ln>
        </p:spPr>
        <p:txBody>
          <a:bodyPr/>
          <a:lstStyle/>
          <a:p>
            <a:endParaRPr lang="en-IN"/>
          </a:p>
        </p:txBody>
      </p:sp>
      <p:sp>
        <p:nvSpPr>
          <p:cNvPr id="22567" name="Line 39"/>
          <p:cNvSpPr>
            <a:spLocks noChangeShapeType="1"/>
          </p:cNvSpPr>
          <p:nvPr/>
        </p:nvSpPr>
        <p:spPr bwMode="auto">
          <a:xfrm flipV="1">
            <a:off x="7439025" y="4624388"/>
            <a:ext cx="0" cy="762000"/>
          </a:xfrm>
          <a:prstGeom prst="line">
            <a:avLst/>
          </a:prstGeom>
          <a:noFill/>
          <a:ln w="3175">
            <a:solidFill>
              <a:schemeClr val="folHlink"/>
            </a:solidFill>
            <a:round/>
          </a:ln>
        </p:spPr>
        <p:txBody>
          <a:bodyPr/>
          <a:lstStyle/>
          <a:p>
            <a:endParaRPr lang="en-IN"/>
          </a:p>
        </p:txBody>
      </p:sp>
      <p:sp>
        <p:nvSpPr>
          <p:cNvPr id="22568" name="Line 40"/>
          <p:cNvSpPr>
            <a:spLocks noChangeShapeType="1"/>
          </p:cNvSpPr>
          <p:nvPr/>
        </p:nvSpPr>
        <p:spPr bwMode="auto">
          <a:xfrm flipV="1">
            <a:off x="7581900" y="4624388"/>
            <a:ext cx="0" cy="1371600"/>
          </a:xfrm>
          <a:prstGeom prst="line">
            <a:avLst/>
          </a:prstGeom>
          <a:noFill/>
          <a:ln w="3175">
            <a:solidFill>
              <a:schemeClr val="folHlink"/>
            </a:solidFill>
            <a:round/>
          </a:ln>
        </p:spPr>
        <p:txBody>
          <a:bodyPr/>
          <a:lstStyle/>
          <a:p>
            <a:endParaRPr lang="en-IN"/>
          </a:p>
        </p:txBody>
      </p:sp>
      <p:sp>
        <p:nvSpPr>
          <p:cNvPr id="22569" name="Line 41"/>
          <p:cNvSpPr>
            <a:spLocks noChangeShapeType="1"/>
          </p:cNvSpPr>
          <p:nvPr/>
        </p:nvSpPr>
        <p:spPr bwMode="auto">
          <a:xfrm>
            <a:off x="6477000" y="4576763"/>
            <a:ext cx="1143000" cy="0"/>
          </a:xfrm>
          <a:prstGeom prst="line">
            <a:avLst/>
          </a:prstGeom>
          <a:noFill/>
          <a:ln w="3175">
            <a:solidFill>
              <a:schemeClr val="folHlink"/>
            </a:solidFill>
            <a:round/>
          </a:ln>
        </p:spPr>
        <p:txBody>
          <a:bodyPr/>
          <a:lstStyle/>
          <a:p>
            <a:endParaRPr lang="en-IN"/>
          </a:p>
        </p:txBody>
      </p:sp>
      <p:sp>
        <p:nvSpPr>
          <p:cNvPr id="22570" name="Line 42"/>
          <p:cNvSpPr>
            <a:spLocks noChangeShapeType="1"/>
          </p:cNvSpPr>
          <p:nvPr/>
        </p:nvSpPr>
        <p:spPr bwMode="auto">
          <a:xfrm>
            <a:off x="6096000" y="4824413"/>
            <a:ext cx="1600200" cy="0"/>
          </a:xfrm>
          <a:prstGeom prst="line">
            <a:avLst/>
          </a:prstGeom>
          <a:noFill/>
          <a:ln w="3175">
            <a:solidFill>
              <a:schemeClr val="folHlink"/>
            </a:solidFill>
            <a:round/>
          </a:ln>
        </p:spPr>
        <p:txBody>
          <a:bodyPr/>
          <a:lstStyle/>
          <a:p>
            <a:endParaRPr lang="en-IN"/>
          </a:p>
        </p:txBody>
      </p:sp>
      <p:sp>
        <p:nvSpPr>
          <p:cNvPr id="22571" name="Oval 43"/>
          <p:cNvSpPr>
            <a:spLocks noChangeArrowheads="1"/>
          </p:cNvSpPr>
          <p:nvPr/>
        </p:nvSpPr>
        <p:spPr bwMode="auto">
          <a:xfrm>
            <a:off x="6772275" y="50244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72" name="Oval 44"/>
          <p:cNvSpPr>
            <a:spLocks noChangeArrowheads="1"/>
          </p:cNvSpPr>
          <p:nvPr/>
        </p:nvSpPr>
        <p:spPr bwMode="auto">
          <a:xfrm>
            <a:off x="6924675" y="47767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73" name="Oval 45"/>
          <p:cNvSpPr>
            <a:spLocks noChangeArrowheads="1"/>
          </p:cNvSpPr>
          <p:nvPr/>
        </p:nvSpPr>
        <p:spPr bwMode="auto">
          <a:xfrm>
            <a:off x="7410450" y="47863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74" name="Oval 46"/>
          <p:cNvSpPr>
            <a:spLocks noChangeArrowheads="1"/>
          </p:cNvSpPr>
          <p:nvPr/>
        </p:nvSpPr>
        <p:spPr bwMode="auto">
          <a:xfrm>
            <a:off x="7543800" y="45339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2575" name="Line 47"/>
          <p:cNvSpPr>
            <a:spLocks noChangeShapeType="1"/>
          </p:cNvSpPr>
          <p:nvPr/>
        </p:nvSpPr>
        <p:spPr bwMode="auto">
          <a:xfrm flipV="1">
            <a:off x="6705600" y="4624388"/>
            <a:ext cx="0" cy="1143000"/>
          </a:xfrm>
          <a:prstGeom prst="line">
            <a:avLst/>
          </a:prstGeom>
          <a:noFill/>
          <a:ln w="3175">
            <a:solidFill>
              <a:schemeClr val="folHlink"/>
            </a:solidFill>
            <a:round/>
          </a:ln>
        </p:spPr>
        <p:txBody>
          <a:bodyPr/>
          <a:lstStyle/>
          <a:p>
            <a:endParaRPr lang="en-IN"/>
          </a:p>
        </p:txBody>
      </p:sp>
      <p:sp>
        <p:nvSpPr>
          <p:cNvPr id="22576" name="Line 48"/>
          <p:cNvSpPr>
            <a:spLocks noChangeShapeType="1"/>
          </p:cNvSpPr>
          <p:nvPr/>
        </p:nvSpPr>
        <p:spPr bwMode="auto">
          <a:xfrm flipV="1">
            <a:off x="7696200" y="4700588"/>
            <a:ext cx="0" cy="1066800"/>
          </a:xfrm>
          <a:prstGeom prst="line">
            <a:avLst/>
          </a:prstGeom>
          <a:noFill/>
          <a:ln w="3175">
            <a:solidFill>
              <a:schemeClr val="folHlink"/>
            </a:solidFill>
            <a:round/>
          </a:ln>
        </p:spPr>
        <p:txBody>
          <a:bodyPr/>
          <a:lstStyle/>
          <a:p>
            <a:endParaRPr lang="en-IN"/>
          </a:p>
        </p:txBody>
      </p:sp>
      <p:sp>
        <p:nvSpPr>
          <p:cNvPr id="22577" name="Line 49"/>
          <p:cNvSpPr>
            <a:spLocks noChangeShapeType="1"/>
          </p:cNvSpPr>
          <p:nvPr/>
        </p:nvSpPr>
        <p:spPr bwMode="auto">
          <a:xfrm>
            <a:off x="6819900" y="5443538"/>
            <a:ext cx="762000" cy="533400"/>
          </a:xfrm>
          <a:prstGeom prst="line">
            <a:avLst/>
          </a:prstGeom>
          <a:noFill/>
          <a:ln w="9525">
            <a:solidFill>
              <a:schemeClr val="tx1"/>
            </a:solidFill>
            <a:round/>
          </a:ln>
        </p:spPr>
        <p:txBody>
          <a:bodyPr/>
          <a:lstStyle/>
          <a:p>
            <a:endParaRPr lang="en-IN"/>
          </a:p>
        </p:txBody>
      </p:sp>
      <p:sp>
        <p:nvSpPr>
          <p:cNvPr id="22578" name="Line 50"/>
          <p:cNvSpPr>
            <a:spLocks noChangeShapeType="1"/>
          </p:cNvSpPr>
          <p:nvPr/>
        </p:nvSpPr>
        <p:spPr bwMode="auto">
          <a:xfrm>
            <a:off x="7239000" y="5995988"/>
            <a:ext cx="1143000" cy="0"/>
          </a:xfrm>
          <a:prstGeom prst="line">
            <a:avLst/>
          </a:prstGeom>
          <a:noFill/>
          <a:ln w="9525">
            <a:solidFill>
              <a:schemeClr val="tx1"/>
            </a:solidFill>
            <a:round/>
          </a:ln>
        </p:spPr>
        <p:txBody>
          <a:bodyPr/>
          <a:lstStyle/>
          <a:p>
            <a:endParaRPr lang="en-IN"/>
          </a:p>
        </p:txBody>
      </p:sp>
      <p:sp>
        <p:nvSpPr>
          <p:cNvPr id="22579" name="Text Box 51"/>
          <p:cNvSpPr txBox="1">
            <a:spLocks noChangeArrowheads="1"/>
          </p:cNvSpPr>
          <p:nvPr/>
        </p:nvSpPr>
        <p:spPr bwMode="auto">
          <a:xfrm rot="1542787">
            <a:off x="7677150" y="5634038"/>
            <a:ext cx="449263" cy="304800"/>
          </a:xfrm>
          <a:prstGeom prst="rect">
            <a:avLst/>
          </a:prstGeom>
          <a:noFill/>
          <a:ln w="9525">
            <a:noFill/>
            <a:miter lim="800000"/>
          </a:ln>
        </p:spPr>
        <p:txBody>
          <a:bodyPr wrap="none">
            <a:spAutoFit/>
          </a:bodyPr>
          <a:lstStyle/>
          <a:p>
            <a:r>
              <a:rPr lang="en-US" sz="1400" b="1"/>
              <a:t>T L</a:t>
            </a:r>
            <a:endParaRPr lang="en-US" sz="1400" b="1"/>
          </a:p>
        </p:txBody>
      </p:sp>
      <p:sp>
        <p:nvSpPr>
          <p:cNvPr id="22580" name="Line 52"/>
          <p:cNvSpPr>
            <a:spLocks noChangeShapeType="1"/>
          </p:cNvSpPr>
          <p:nvPr/>
        </p:nvSpPr>
        <p:spPr bwMode="auto">
          <a:xfrm>
            <a:off x="5884863" y="1558925"/>
            <a:ext cx="838200" cy="0"/>
          </a:xfrm>
          <a:prstGeom prst="line">
            <a:avLst/>
          </a:prstGeom>
          <a:noFill/>
          <a:ln w="9525">
            <a:solidFill>
              <a:schemeClr val="tx1"/>
            </a:solidFill>
            <a:round/>
          </a:ln>
        </p:spPr>
        <p:txBody>
          <a:bodyPr/>
          <a:lstStyle/>
          <a:p>
            <a:endParaRPr lang="en-IN"/>
          </a:p>
        </p:txBody>
      </p:sp>
      <p:grpSp>
        <p:nvGrpSpPr>
          <p:cNvPr id="2" name="Group 53"/>
          <p:cNvGrpSpPr/>
          <p:nvPr/>
        </p:nvGrpSpPr>
        <p:grpSpPr bwMode="auto">
          <a:xfrm>
            <a:off x="4360863" y="828675"/>
            <a:ext cx="1416050" cy="1447800"/>
            <a:chOff x="2496" y="1008"/>
            <a:chExt cx="892" cy="912"/>
          </a:xfrm>
        </p:grpSpPr>
        <p:sp>
          <p:nvSpPr>
            <p:cNvPr id="25753" name="Text Box 54"/>
            <p:cNvSpPr txBox="1">
              <a:spLocks noChangeArrowheads="1"/>
            </p:cNvSpPr>
            <p:nvPr/>
          </p:nvSpPr>
          <p:spPr bwMode="auto">
            <a:xfrm>
              <a:off x="2496" y="1344"/>
              <a:ext cx="178" cy="192"/>
            </a:xfrm>
            <a:prstGeom prst="rect">
              <a:avLst/>
            </a:prstGeom>
            <a:noFill/>
            <a:ln w="9525">
              <a:noFill/>
              <a:miter lim="800000"/>
            </a:ln>
          </p:spPr>
          <p:txBody>
            <a:bodyPr wrap="none">
              <a:spAutoFit/>
            </a:bodyPr>
            <a:lstStyle/>
            <a:p>
              <a:r>
                <a:rPr lang="en-US" sz="1400"/>
                <a:t>a</a:t>
              </a:r>
              <a:endParaRPr lang="en-US" sz="1400"/>
            </a:p>
          </p:txBody>
        </p:sp>
        <p:sp>
          <p:nvSpPr>
            <p:cNvPr id="25754" name="Rectangle 55"/>
            <p:cNvSpPr>
              <a:spLocks noChangeArrowheads="1"/>
            </p:cNvSpPr>
            <p:nvPr/>
          </p:nvSpPr>
          <p:spPr bwMode="auto">
            <a:xfrm>
              <a:off x="2832" y="1008"/>
              <a:ext cx="178" cy="192"/>
            </a:xfrm>
            <a:prstGeom prst="rect">
              <a:avLst/>
            </a:prstGeom>
            <a:noFill/>
            <a:ln w="9525">
              <a:noFill/>
              <a:miter lim="800000"/>
            </a:ln>
          </p:spPr>
          <p:txBody>
            <a:bodyPr wrap="none">
              <a:spAutoFit/>
            </a:bodyPr>
            <a:lstStyle/>
            <a:p>
              <a:r>
                <a:rPr lang="en-US" sz="1400"/>
                <a:t>d</a:t>
              </a:r>
              <a:endParaRPr lang="en-US" sz="1400"/>
            </a:p>
          </p:txBody>
        </p:sp>
        <p:sp>
          <p:nvSpPr>
            <p:cNvPr id="25755" name="Rectangle 56"/>
            <p:cNvSpPr>
              <a:spLocks noChangeArrowheads="1"/>
            </p:cNvSpPr>
            <p:nvPr/>
          </p:nvSpPr>
          <p:spPr bwMode="auto">
            <a:xfrm>
              <a:off x="3216" y="1344"/>
              <a:ext cx="172" cy="192"/>
            </a:xfrm>
            <a:prstGeom prst="rect">
              <a:avLst/>
            </a:prstGeom>
            <a:noFill/>
            <a:ln w="9525">
              <a:noFill/>
              <a:miter lim="800000"/>
            </a:ln>
          </p:spPr>
          <p:txBody>
            <a:bodyPr wrap="none">
              <a:spAutoFit/>
            </a:bodyPr>
            <a:lstStyle/>
            <a:p>
              <a:r>
                <a:rPr lang="en-US" sz="1400"/>
                <a:t>c</a:t>
              </a:r>
              <a:endParaRPr lang="en-US" sz="1400"/>
            </a:p>
          </p:txBody>
        </p:sp>
        <p:sp>
          <p:nvSpPr>
            <p:cNvPr id="25756" name="Rectangle 57"/>
            <p:cNvSpPr>
              <a:spLocks noChangeArrowheads="1"/>
            </p:cNvSpPr>
            <p:nvPr/>
          </p:nvSpPr>
          <p:spPr bwMode="auto">
            <a:xfrm>
              <a:off x="2880" y="1728"/>
              <a:ext cx="178" cy="192"/>
            </a:xfrm>
            <a:prstGeom prst="rect">
              <a:avLst/>
            </a:prstGeom>
            <a:noFill/>
            <a:ln w="9525">
              <a:noFill/>
              <a:miter lim="800000"/>
            </a:ln>
          </p:spPr>
          <p:txBody>
            <a:bodyPr wrap="none">
              <a:spAutoFit/>
            </a:bodyPr>
            <a:lstStyle/>
            <a:p>
              <a:r>
                <a:rPr lang="en-US" sz="1400"/>
                <a:t>b</a:t>
              </a:r>
              <a:endParaRPr lang="en-US" sz="1400"/>
            </a:p>
          </p:txBody>
        </p:sp>
      </p:grpSp>
      <p:grpSp>
        <p:nvGrpSpPr>
          <p:cNvPr id="3" name="Group 58"/>
          <p:cNvGrpSpPr/>
          <p:nvPr/>
        </p:nvGrpSpPr>
        <p:grpSpPr bwMode="auto">
          <a:xfrm>
            <a:off x="4360863" y="314325"/>
            <a:ext cx="1379537" cy="323850"/>
            <a:chOff x="2496" y="768"/>
            <a:chExt cx="869" cy="204"/>
          </a:xfrm>
        </p:grpSpPr>
        <p:sp>
          <p:nvSpPr>
            <p:cNvPr id="25749" name="Text Box 59"/>
            <p:cNvSpPr txBox="1">
              <a:spLocks noChangeArrowheads="1"/>
            </p:cNvSpPr>
            <p:nvPr/>
          </p:nvSpPr>
          <p:spPr bwMode="auto">
            <a:xfrm>
              <a:off x="2496" y="768"/>
              <a:ext cx="203" cy="192"/>
            </a:xfrm>
            <a:prstGeom prst="rect">
              <a:avLst/>
            </a:prstGeom>
            <a:noFill/>
            <a:ln w="9525">
              <a:noFill/>
              <a:miter lim="800000"/>
            </a:ln>
          </p:spPr>
          <p:txBody>
            <a:bodyPr wrap="none">
              <a:spAutoFit/>
            </a:bodyPr>
            <a:lstStyle/>
            <a:p>
              <a:r>
                <a:rPr lang="en-US" sz="1400"/>
                <a:t>a’</a:t>
              </a:r>
              <a:endParaRPr lang="en-US" sz="1400"/>
            </a:p>
          </p:txBody>
        </p:sp>
        <p:sp>
          <p:nvSpPr>
            <p:cNvPr id="25750" name="Text Box 60"/>
            <p:cNvSpPr txBox="1">
              <a:spLocks noChangeArrowheads="1"/>
            </p:cNvSpPr>
            <p:nvPr/>
          </p:nvSpPr>
          <p:spPr bwMode="auto">
            <a:xfrm>
              <a:off x="2808" y="780"/>
              <a:ext cx="203" cy="192"/>
            </a:xfrm>
            <a:prstGeom prst="rect">
              <a:avLst/>
            </a:prstGeom>
            <a:noFill/>
            <a:ln w="9525">
              <a:noFill/>
              <a:miter lim="800000"/>
            </a:ln>
          </p:spPr>
          <p:txBody>
            <a:bodyPr wrap="none">
              <a:spAutoFit/>
            </a:bodyPr>
            <a:lstStyle/>
            <a:p>
              <a:r>
                <a:rPr lang="en-US" sz="1400"/>
                <a:t>b’</a:t>
              </a:r>
              <a:endParaRPr lang="en-US" sz="1400"/>
            </a:p>
          </p:txBody>
        </p:sp>
        <p:sp>
          <p:nvSpPr>
            <p:cNvPr id="25751" name="Text Box 61"/>
            <p:cNvSpPr txBox="1">
              <a:spLocks noChangeArrowheads="1"/>
            </p:cNvSpPr>
            <p:nvPr/>
          </p:nvSpPr>
          <p:spPr bwMode="auto">
            <a:xfrm>
              <a:off x="2928" y="774"/>
              <a:ext cx="203" cy="192"/>
            </a:xfrm>
            <a:prstGeom prst="rect">
              <a:avLst/>
            </a:prstGeom>
            <a:noFill/>
            <a:ln w="9525">
              <a:noFill/>
              <a:miter lim="800000"/>
            </a:ln>
          </p:spPr>
          <p:txBody>
            <a:bodyPr wrap="none">
              <a:spAutoFit/>
            </a:bodyPr>
            <a:lstStyle/>
            <a:p>
              <a:r>
                <a:rPr lang="en-US" sz="1400"/>
                <a:t>d’</a:t>
              </a:r>
              <a:endParaRPr lang="en-US" sz="1400"/>
            </a:p>
          </p:txBody>
        </p:sp>
        <p:sp>
          <p:nvSpPr>
            <p:cNvPr id="25752" name="Text Box 62"/>
            <p:cNvSpPr txBox="1">
              <a:spLocks noChangeArrowheads="1"/>
            </p:cNvSpPr>
            <p:nvPr/>
          </p:nvSpPr>
          <p:spPr bwMode="auto">
            <a:xfrm>
              <a:off x="3168" y="768"/>
              <a:ext cx="197" cy="192"/>
            </a:xfrm>
            <a:prstGeom prst="rect">
              <a:avLst/>
            </a:prstGeom>
            <a:noFill/>
            <a:ln w="9525">
              <a:noFill/>
              <a:miter lim="800000"/>
            </a:ln>
          </p:spPr>
          <p:txBody>
            <a:bodyPr wrap="none">
              <a:spAutoFit/>
            </a:bodyPr>
            <a:lstStyle/>
            <a:p>
              <a:r>
                <a:rPr lang="en-US" sz="1400"/>
                <a:t>c’</a:t>
              </a:r>
              <a:endParaRPr lang="en-US" sz="1400"/>
            </a:p>
          </p:txBody>
        </p:sp>
      </p:grpSp>
      <p:grpSp>
        <p:nvGrpSpPr>
          <p:cNvPr id="4" name="Group 63"/>
          <p:cNvGrpSpPr/>
          <p:nvPr/>
        </p:nvGrpSpPr>
        <p:grpSpPr bwMode="auto">
          <a:xfrm>
            <a:off x="3963988" y="554038"/>
            <a:ext cx="4418012" cy="381000"/>
            <a:chOff x="2246" y="919"/>
            <a:chExt cx="2783" cy="240"/>
          </a:xfrm>
        </p:grpSpPr>
        <p:sp>
          <p:nvSpPr>
            <p:cNvPr id="25747" name="Text Box 64"/>
            <p:cNvSpPr txBox="1">
              <a:spLocks noChangeArrowheads="1"/>
            </p:cNvSpPr>
            <p:nvPr/>
          </p:nvSpPr>
          <p:spPr bwMode="auto">
            <a:xfrm>
              <a:off x="2246" y="967"/>
              <a:ext cx="191" cy="192"/>
            </a:xfrm>
            <a:prstGeom prst="rect">
              <a:avLst/>
            </a:prstGeom>
            <a:noFill/>
            <a:ln w="9525">
              <a:noFill/>
              <a:miter lim="800000"/>
            </a:ln>
          </p:spPr>
          <p:txBody>
            <a:bodyPr wrap="none">
              <a:spAutoFit/>
            </a:bodyPr>
            <a:lstStyle/>
            <a:p>
              <a:r>
                <a:rPr lang="en-US" sz="1400"/>
                <a:t>X</a:t>
              </a:r>
              <a:endParaRPr lang="en-US" sz="1400"/>
            </a:p>
          </p:txBody>
        </p:sp>
        <p:sp>
          <p:nvSpPr>
            <p:cNvPr id="25748" name="Text Box 65"/>
            <p:cNvSpPr txBox="1">
              <a:spLocks noChangeArrowheads="1"/>
            </p:cNvSpPr>
            <p:nvPr/>
          </p:nvSpPr>
          <p:spPr bwMode="auto">
            <a:xfrm>
              <a:off x="4838" y="919"/>
              <a:ext cx="191" cy="192"/>
            </a:xfrm>
            <a:prstGeom prst="rect">
              <a:avLst/>
            </a:prstGeom>
            <a:noFill/>
            <a:ln w="9525">
              <a:noFill/>
              <a:miter lim="800000"/>
            </a:ln>
          </p:spPr>
          <p:txBody>
            <a:bodyPr wrap="none">
              <a:spAutoFit/>
            </a:bodyPr>
            <a:lstStyle/>
            <a:p>
              <a:r>
                <a:rPr lang="en-US" sz="1400"/>
                <a:t>Y</a:t>
              </a:r>
              <a:endParaRPr lang="en-US" sz="1400"/>
            </a:p>
          </p:txBody>
        </p:sp>
      </p:grpSp>
      <p:grpSp>
        <p:nvGrpSpPr>
          <p:cNvPr id="5" name="Group 66"/>
          <p:cNvGrpSpPr/>
          <p:nvPr/>
        </p:nvGrpSpPr>
        <p:grpSpPr bwMode="auto">
          <a:xfrm rot="-1734769">
            <a:off x="5561013" y="257175"/>
            <a:ext cx="1379537" cy="323850"/>
            <a:chOff x="2496" y="768"/>
            <a:chExt cx="869" cy="204"/>
          </a:xfrm>
        </p:grpSpPr>
        <p:sp>
          <p:nvSpPr>
            <p:cNvPr id="25743" name="Text Box 67"/>
            <p:cNvSpPr txBox="1">
              <a:spLocks noChangeArrowheads="1"/>
            </p:cNvSpPr>
            <p:nvPr/>
          </p:nvSpPr>
          <p:spPr bwMode="auto">
            <a:xfrm>
              <a:off x="2496" y="768"/>
              <a:ext cx="203" cy="192"/>
            </a:xfrm>
            <a:prstGeom prst="rect">
              <a:avLst/>
            </a:prstGeom>
            <a:noFill/>
            <a:ln w="9525">
              <a:noFill/>
              <a:miter lim="800000"/>
            </a:ln>
          </p:spPr>
          <p:txBody>
            <a:bodyPr wrap="none">
              <a:spAutoFit/>
            </a:bodyPr>
            <a:lstStyle/>
            <a:p>
              <a:r>
                <a:rPr lang="en-US" sz="1400"/>
                <a:t>a’</a:t>
              </a:r>
              <a:endParaRPr lang="en-US" sz="1400"/>
            </a:p>
          </p:txBody>
        </p:sp>
        <p:sp>
          <p:nvSpPr>
            <p:cNvPr id="25744" name="Text Box 68"/>
            <p:cNvSpPr txBox="1">
              <a:spLocks noChangeArrowheads="1"/>
            </p:cNvSpPr>
            <p:nvPr/>
          </p:nvSpPr>
          <p:spPr bwMode="auto">
            <a:xfrm>
              <a:off x="2808" y="780"/>
              <a:ext cx="203" cy="192"/>
            </a:xfrm>
            <a:prstGeom prst="rect">
              <a:avLst/>
            </a:prstGeom>
            <a:noFill/>
            <a:ln w="9525">
              <a:noFill/>
              <a:miter lim="800000"/>
            </a:ln>
          </p:spPr>
          <p:txBody>
            <a:bodyPr wrap="none">
              <a:spAutoFit/>
            </a:bodyPr>
            <a:lstStyle/>
            <a:p>
              <a:r>
                <a:rPr lang="en-US" sz="1400"/>
                <a:t>b’</a:t>
              </a:r>
              <a:endParaRPr lang="en-US" sz="1400"/>
            </a:p>
          </p:txBody>
        </p:sp>
        <p:sp>
          <p:nvSpPr>
            <p:cNvPr id="25745" name="Text Box 69"/>
            <p:cNvSpPr txBox="1">
              <a:spLocks noChangeArrowheads="1"/>
            </p:cNvSpPr>
            <p:nvPr/>
          </p:nvSpPr>
          <p:spPr bwMode="auto">
            <a:xfrm>
              <a:off x="2928" y="774"/>
              <a:ext cx="203" cy="192"/>
            </a:xfrm>
            <a:prstGeom prst="rect">
              <a:avLst/>
            </a:prstGeom>
            <a:noFill/>
            <a:ln w="9525">
              <a:noFill/>
              <a:miter lim="800000"/>
            </a:ln>
          </p:spPr>
          <p:txBody>
            <a:bodyPr wrap="none">
              <a:spAutoFit/>
            </a:bodyPr>
            <a:lstStyle/>
            <a:p>
              <a:r>
                <a:rPr lang="en-US" sz="1400"/>
                <a:t>d’</a:t>
              </a:r>
              <a:endParaRPr lang="en-US" sz="1400"/>
            </a:p>
          </p:txBody>
        </p:sp>
        <p:sp>
          <p:nvSpPr>
            <p:cNvPr id="25746" name="Text Box 70"/>
            <p:cNvSpPr txBox="1">
              <a:spLocks noChangeArrowheads="1"/>
            </p:cNvSpPr>
            <p:nvPr/>
          </p:nvSpPr>
          <p:spPr bwMode="auto">
            <a:xfrm>
              <a:off x="3168" y="768"/>
              <a:ext cx="197" cy="192"/>
            </a:xfrm>
            <a:prstGeom prst="rect">
              <a:avLst/>
            </a:prstGeom>
            <a:noFill/>
            <a:ln w="9525">
              <a:noFill/>
              <a:miter lim="800000"/>
            </a:ln>
          </p:spPr>
          <p:txBody>
            <a:bodyPr wrap="none">
              <a:spAutoFit/>
            </a:bodyPr>
            <a:lstStyle/>
            <a:p>
              <a:r>
                <a:rPr lang="en-US" sz="1400"/>
                <a:t>c’</a:t>
              </a:r>
              <a:endParaRPr lang="en-US" sz="1400"/>
            </a:p>
          </p:txBody>
        </p:sp>
      </p:grpSp>
      <p:grpSp>
        <p:nvGrpSpPr>
          <p:cNvPr id="6" name="Group 71"/>
          <p:cNvGrpSpPr/>
          <p:nvPr/>
        </p:nvGrpSpPr>
        <p:grpSpPr bwMode="auto">
          <a:xfrm>
            <a:off x="5608638" y="819150"/>
            <a:ext cx="1400175" cy="1466850"/>
            <a:chOff x="3288" y="996"/>
            <a:chExt cx="882" cy="924"/>
          </a:xfrm>
        </p:grpSpPr>
        <p:sp>
          <p:nvSpPr>
            <p:cNvPr id="25739" name="Rectangle 72"/>
            <p:cNvSpPr>
              <a:spLocks noChangeArrowheads="1"/>
            </p:cNvSpPr>
            <p:nvPr/>
          </p:nvSpPr>
          <p:spPr bwMode="auto">
            <a:xfrm>
              <a:off x="3288" y="1380"/>
              <a:ext cx="218" cy="192"/>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25740" name="Rectangle 73"/>
            <p:cNvSpPr>
              <a:spLocks noChangeArrowheads="1"/>
            </p:cNvSpPr>
            <p:nvPr/>
          </p:nvSpPr>
          <p:spPr bwMode="auto">
            <a:xfrm>
              <a:off x="3648" y="1728"/>
              <a:ext cx="218"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25741" name="Rectangle 74"/>
            <p:cNvSpPr>
              <a:spLocks noChangeArrowheads="1"/>
            </p:cNvSpPr>
            <p:nvPr/>
          </p:nvSpPr>
          <p:spPr bwMode="auto">
            <a:xfrm>
              <a:off x="3648" y="996"/>
              <a:ext cx="218" cy="192"/>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sp>
          <p:nvSpPr>
            <p:cNvPr id="25742" name="Rectangle 75"/>
            <p:cNvSpPr>
              <a:spLocks noChangeArrowheads="1"/>
            </p:cNvSpPr>
            <p:nvPr/>
          </p:nvSpPr>
          <p:spPr bwMode="auto">
            <a:xfrm>
              <a:off x="3958" y="1344"/>
              <a:ext cx="212"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grpSp>
      <p:grpSp>
        <p:nvGrpSpPr>
          <p:cNvPr id="7" name="Group 76"/>
          <p:cNvGrpSpPr/>
          <p:nvPr/>
        </p:nvGrpSpPr>
        <p:grpSpPr bwMode="auto">
          <a:xfrm>
            <a:off x="7053263" y="876300"/>
            <a:ext cx="1200150" cy="1190625"/>
            <a:chOff x="4176" y="1122"/>
            <a:chExt cx="756" cy="750"/>
          </a:xfrm>
        </p:grpSpPr>
        <p:sp>
          <p:nvSpPr>
            <p:cNvPr id="25735" name="Rectangle 77"/>
            <p:cNvSpPr>
              <a:spLocks noChangeArrowheads="1"/>
            </p:cNvSpPr>
            <p:nvPr/>
          </p:nvSpPr>
          <p:spPr bwMode="auto">
            <a:xfrm rot="2271551">
              <a:off x="4176" y="1122"/>
              <a:ext cx="218" cy="192"/>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25736" name="Rectangle 78"/>
            <p:cNvSpPr>
              <a:spLocks noChangeArrowheads="1"/>
            </p:cNvSpPr>
            <p:nvPr/>
          </p:nvSpPr>
          <p:spPr bwMode="auto">
            <a:xfrm rot="2271551">
              <a:off x="4205" y="1680"/>
              <a:ext cx="218"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25737" name="Rectangle 79"/>
            <p:cNvSpPr>
              <a:spLocks noChangeArrowheads="1"/>
            </p:cNvSpPr>
            <p:nvPr/>
          </p:nvSpPr>
          <p:spPr bwMode="auto">
            <a:xfrm rot="2271551">
              <a:off x="4630" y="1132"/>
              <a:ext cx="218" cy="192"/>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sp>
          <p:nvSpPr>
            <p:cNvPr id="25738" name="Rectangle 80"/>
            <p:cNvSpPr>
              <a:spLocks noChangeArrowheads="1"/>
            </p:cNvSpPr>
            <p:nvPr/>
          </p:nvSpPr>
          <p:spPr bwMode="auto">
            <a:xfrm rot="2271551">
              <a:off x="4720" y="1655"/>
              <a:ext cx="212"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grpSp>
      <p:sp>
        <p:nvSpPr>
          <p:cNvPr id="22609" name="Text Box 81"/>
          <p:cNvSpPr txBox="1">
            <a:spLocks noChangeArrowheads="1"/>
          </p:cNvSpPr>
          <p:nvPr/>
        </p:nvSpPr>
        <p:spPr bwMode="auto">
          <a:xfrm>
            <a:off x="6764338" y="736600"/>
            <a:ext cx="409575" cy="274638"/>
          </a:xfrm>
          <a:prstGeom prst="rect">
            <a:avLst/>
          </a:prstGeom>
          <a:noFill/>
          <a:ln w="9525">
            <a:noFill/>
            <a:miter lim="800000"/>
          </a:ln>
        </p:spPr>
        <p:txBody>
          <a:bodyPr wrap="none">
            <a:spAutoFit/>
          </a:bodyPr>
          <a:lstStyle/>
          <a:p>
            <a:r>
              <a:rPr lang="en-US" sz="1200"/>
              <a:t>45</a:t>
            </a:r>
            <a:r>
              <a:rPr lang="en-US" sz="1200" baseline="30000"/>
              <a:t>0</a:t>
            </a:r>
            <a:endParaRPr lang="en-US" sz="1200" baseline="30000"/>
          </a:p>
        </p:txBody>
      </p:sp>
      <p:sp>
        <p:nvSpPr>
          <p:cNvPr id="22610" name="Text Box 82"/>
          <p:cNvSpPr txBox="1">
            <a:spLocks noChangeArrowheads="1"/>
          </p:cNvSpPr>
          <p:nvPr/>
        </p:nvSpPr>
        <p:spPr bwMode="auto">
          <a:xfrm>
            <a:off x="6008688" y="571500"/>
            <a:ext cx="457200" cy="274638"/>
          </a:xfrm>
          <a:prstGeom prst="rect">
            <a:avLst/>
          </a:prstGeom>
          <a:noFill/>
          <a:ln w="9525">
            <a:noFill/>
            <a:miter lim="800000"/>
          </a:ln>
        </p:spPr>
        <p:txBody>
          <a:bodyPr>
            <a:spAutoFit/>
          </a:bodyPr>
          <a:lstStyle/>
          <a:p>
            <a:pPr>
              <a:spcBef>
                <a:spcPct val="50000"/>
              </a:spcBef>
            </a:pPr>
            <a:r>
              <a:rPr lang="en-US" sz="1200"/>
              <a:t>30</a:t>
            </a:r>
            <a:r>
              <a:rPr lang="en-US" sz="1200" baseline="30000"/>
              <a:t>0</a:t>
            </a:r>
            <a:endParaRPr lang="en-US" sz="1200" baseline="30000"/>
          </a:p>
        </p:txBody>
      </p:sp>
      <p:grpSp>
        <p:nvGrpSpPr>
          <p:cNvPr id="8" name="Group 83"/>
          <p:cNvGrpSpPr/>
          <p:nvPr/>
        </p:nvGrpSpPr>
        <p:grpSpPr bwMode="auto">
          <a:xfrm>
            <a:off x="6875463" y="9525"/>
            <a:ext cx="1366837" cy="828675"/>
            <a:chOff x="4080" y="582"/>
            <a:chExt cx="861" cy="522"/>
          </a:xfrm>
        </p:grpSpPr>
        <p:sp>
          <p:nvSpPr>
            <p:cNvPr id="25731" name="Text Box 84"/>
            <p:cNvSpPr txBox="1">
              <a:spLocks noChangeArrowheads="1"/>
            </p:cNvSpPr>
            <p:nvPr/>
          </p:nvSpPr>
          <p:spPr bwMode="auto">
            <a:xfrm>
              <a:off x="4080" y="912"/>
              <a:ext cx="243" cy="192"/>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25732" name="Text Box 85"/>
            <p:cNvSpPr txBox="1">
              <a:spLocks noChangeArrowheads="1"/>
            </p:cNvSpPr>
            <p:nvPr/>
          </p:nvSpPr>
          <p:spPr bwMode="auto">
            <a:xfrm>
              <a:off x="4146" y="684"/>
              <a:ext cx="243"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25733" name="Text Box 86"/>
            <p:cNvSpPr txBox="1">
              <a:spLocks noChangeArrowheads="1"/>
            </p:cNvSpPr>
            <p:nvPr/>
          </p:nvSpPr>
          <p:spPr bwMode="auto">
            <a:xfrm>
              <a:off x="4704" y="582"/>
              <a:ext cx="237"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sp>
          <p:nvSpPr>
            <p:cNvPr id="25734" name="Text Box 87"/>
            <p:cNvSpPr txBox="1">
              <a:spLocks noChangeArrowheads="1"/>
            </p:cNvSpPr>
            <p:nvPr/>
          </p:nvSpPr>
          <p:spPr bwMode="auto">
            <a:xfrm>
              <a:off x="4644" y="882"/>
              <a:ext cx="243" cy="192"/>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grpSp>
      <p:sp>
        <p:nvSpPr>
          <p:cNvPr id="22616" name="Line 88"/>
          <p:cNvSpPr>
            <a:spLocks noChangeShapeType="1"/>
          </p:cNvSpPr>
          <p:nvPr/>
        </p:nvSpPr>
        <p:spPr bwMode="auto">
          <a:xfrm flipV="1">
            <a:off x="8018463" y="238125"/>
            <a:ext cx="0" cy="1600200"/>
          </a:xfrm>
          <a:prstGeom prst="line">
            <a:avLst/>
          </a:prstGeom>
          <a:noFill/>
          <a:ln w="9525">
            <a:solidFill>
              <a:schemeClr val="bg2"/>
            </a:solidFill>
            <a:round/>
          </a:ln>
        </p:spPr>
        <p:txBody>
          <a:bodyPr/>
          <a:lstStyle/>
          <a:p>
            <a:endParaRPr lang="en-IN"/>
          </a:p>
        </p:txBody>
      </p:sp>
      <p:sp>
        <p:nvSpPr>
          <p:cNvPr id="22617" name="Line 89"/>
          <p:cNvSpPr>
            <a:spLocks noChangeShapeType="1"/>
          </p:cNvSpPr>
          <p:nvPr/>
        </p:nvSpPr>
        <p:spPr bwMode="auto">
          <a:xfrm flipV="1">
            <a:off x="7866063" y="390525"/>
            <a:ext cx="0" cy="762000"/>
          </a:xfrm>
          <a:prstGeom prst="line">
            <a:avLst/>
          </a:prstGeom>
          <a:noFill/>
          <a:ln w="9525">
            <a:solidFill>
              <a:schemeClr val="bg2"/>
            </a:solidFill>
            <a:round/>
          </a:ln>
        </p:spPr>
        <p:txBody>
          <a:bodyPr/>
          <a:lstStyle/>
          <a:p>
            <a:endParaRPr lang="en-IN"/>
          </a:p>
        </p:txBody>
      </p:sp>
      <p:grpSp>
        <p:nvGrpSpPr>
          <p:cNvPr id="9" name="Group 90"/>
          <p:cNvGrpSpPr/>
          <p:nvPr/>
        </p:nvGrpSpPr>
        <p:grpSpPr bwMode="auto">
          <a:xfrm>
            <a:off x="4114800" y="4567238"/>
            <a:ext cx="2657475" cy="1985962"/>
            <a:chOff x="2592" y="2877"/>
            <a:chExt cx="1674" cy="1251"/>
          </a:xfrm>
        </p:grpSpPr>
        <p:grpSp>
          <p:nvGrpSpPr>
            <p:cNvPr id="10" name="Group 91"/>
            <p:cNvGrpSpPr/>
            <p:nvPr/>
          </p:nvGrpSpPr>
          <p:grpSpPr bwMode="auto">
            <a:xfrm>
              <a:off x="3384" y="3189"/>
              <a:ext cx="882" cy="924"/>
              <a:chOff x="3288" y="996"/>
              <a:chExt cx="882" cy="924"/>
            </a:xfrm>
          </p:grpSpPr>
          <p:sp>
            <p:nvSpPr>
              <p:cNvPr id="25727" name="Rectangle 92"/>
              <p:cNvSpPr>
                <a:spLocks noChangeArrowheads="1"/>
              </p:cNvSpPr>
              <p:nvPr/>
            </p:nvSpPr>
            <p:spPr bwMode="auto">
              <a:xfrm>
                <a:off x="3288" y="1380"/>
                <a:ext cx="218" cy="192"/>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25728" name="Rectangle 93"/>
              <p:cNvSpPr>
                <a:spLocks noChangeArrowheads="1"/>
              </p:cNvSpPr>
              <p:nvPr/>
            </p:nvSpPr>
            <p:spPr bwMode="auto">
              <a:xfrm>
                <a:off x="3648" y="1728"/>
                <a:ext cx="218"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25729" name="Rectangle 94"/>
              <p:cNvSpPr>
                <a:spLocks noChangeArrowheads="1"/>
              </p:cNvSpPr>
              <p:nvPr/>
            </p:nvSpPr>
            <p:spPr bwMode="auto">
              <a:xfrm>
                <a:off x="3648" y="996"/>
                <a:ext cx="218" cy="192"/>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sp>
            <p:nvSpPr>
              <p:cNvPr id="25730" name="Rectangle 95"/>
              <p:cNvSpPr>
                <a:spLocks noChangeArrowheads="1"/>
              </p:cNvSpPr>
              <p:nvPr/>
            </p:nvSpPr>
            <p:spPr bwMode="auto">
              <a:xfrm>
                <a:off x="3958" y="1344"/>
                <a:ext cx="212"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grpSp>
        <p:grpSp>
          <p:nvGrpSpPr>
            <p:cNvPr id="11" name="Group 96"/>
            <p:cNvGrpSpPr/>
            <p:nvPr/>
          </p:nvGrpSpPr>
          <p:grpSpPr bwMode="auto">
            <a:xfrm>
              <a:off x="2592" y="2877"/>
              <a:ext cx="1619" cy="1251"/>
              <a:chOff x="2592" y="2877"/>
              <a:chExt cx="1619" cy="1251"/>
            </a:xfrm>
          </p:grpSpPr>
          <p:sp>
            <p:nvSpPr>
              <p:cNvPr id="25695" name="Oval 97"/>
              <p:cNvSpPr>
                <a:spLocks noChangeArrowheads="1"/>
              </p:cNvSpPr>
              <p:nvPr/>
            </p:nvSpPr>
            <p:spPr bwMode="auto">
              <a:xfrm>
                <a:off x="2736" y="3345"/>
                <a:ext cx="624" cy="624"/>
              </a:xfrm>
              <a:prstGeom prst="ellipse">
                <a:avLst/>
              </a:prstGeom>
              <a:solidFill>
                <a:schemeClr val="bg1"/>
              </a:solidFill>
              <a:ln w="28575">
                <a:solidFill>
                  <a:schemeClr val="tx1"/>
                </a:solidFill>
                <a:round/>
              </a:ln>
            </p:spPr>
            <p:txBody>
              <a:bodyPr wrap="none" anchor="ctr"/>
              <a:lstStyle/>
              <a:p>
                <a:endParaRPr lang="en-IN"/>
              </a:p>
            </p:txBody>
          </p:sp>
          <p:sp>
            <p:nvSpPr>
              <p:cNvPr id="25696" name="Line 98"/>
              <p:cNvSpPr>
                <a:spLocks noChangeShapeType="1"/>
              </p:cNvSpPr>
              <p:nvPr/>
            </p:nvSpPr>
            <p:spPr bwMode="auto">
              <a:xfrm>
                <a:off x="2736" y="3657"/>
                <a:ext cx="624" cy="0"/>
              </a:xfrm>
              <a:prstGeom prst="line">
                <a:avLst/>
              </a:prstGeom>
              <a:noFill/>
              <a:ln w="6350">
                <a:solidFill>
                  <a:schemeClr val="tx2"/>
                </a:solidFill>
                <a:round/>
              </a:ln>
            </p:spPr>
            <p:txBody>
              <a:bodyPr/>
              <a:lstStyle/>
              <a:p>
                <a:endParaRPr lang="en-IN"/>
              </a:p>
            </p:txBody>
          </p:sp>
          <p:sp>
            <p:nvSpPr>
              <p:cNvPr id="25697" name="Line 99"/>
              <p:cNvSpPr>
                <a:spLocks noChangeShapeType="1"/>
              </p:cNvSpPr>
              <p:nvPr/>
            </p:nvSpPr>
            <p:spPr bwMode="auto">
              <a:xfrm>
                <a:off x="3054" y="3351"/>
                <a:ext cx="0" cy="624"/>
              </a:xfrm>
              <a:prstGeom prst="line">
                <a:avLst/>
              </a:prstGeom>
              <a:noFill/>
              <a:ln w="6350">
                <a:solidFill>
                  <a:schemeClr val="tx1"/>
                </a:solidFill>
                <a:round/>
              </a:ln>
            </p:spPr>
            <p:txBody>
              <a:bodyPr/>
              <a:lstStyle/>
              <a:p>
                <a:endParaRPr lang="en-IN"/>
              </a:p>
            </p:txBody>
          </p:sp>
          <p:sp>
            <p:nvSpPr>
              <p:cNvPr id="25698" name="Line 100"/>
              <p:cNvSpPr>
                <a:spLocks noChangeShapeType="1"/>
              </p:cNvSpPr>
              <p:nvPr/>
            </p:nvSpPr>
            <p:spPr bwMode="auto">
              <a:xfrm flipV="1">
                <a:off x="2736" y="3057"/>
                <a:ext cx="0" cy="576"/>
              </a:xfrm>
              <a:prstGeom prst="line">
                <a:avLst/>
              </a:prstGeom>
              <a:noFill/>
              <a:ln w="6350">
                <a:solidFill>
                  <a:schemeClr val="folHlink"/>
                </a:solidFill>
                <a:round/>
              </a:ln>
            </p:spPr>
            <p:txBody>
              <a:bodyPr/>
              <a:lstStyle/>
              <a:p>
                <a:endParaRPr lang="en-IN"/>
              </a:p>
            </p:txBody>
          </p:sp>
          <p:sp>
            <p:nvSpPr>
              <p:cNvPr id="25699" name="Line 101"/>
              <p:cNvSpPr>
                <a:spLocks noChangeShapeType="1"/>
              </p:cNvSpPr>
              <p:nvPr/>
            </p:nvSpPr>
            <p:spPr bwMode="auto">
              <a:xfrm flipV="1">
                <a:off x="3360" y="3057"/>
                <a:ext cx="0" cy="576"/>
              </a:xfrm>
              <a:prstGeom prst="line">
                <a:avLst/>
              </a:prstGeom>
              <a:noFill/>
              <a:ln w="6350">
                <a:solidFill>
                  <a:schemeClr val="folHlink"/>
                </a:solidFill>
                <a:round/>
              </a:ln>
            </p:spPr>
            <p:txBody>
              <a:bodyPr/>
              <a:lstStyle/>
              <a:p>
                <a:endParaRPr lang="en-IN"/>
              </a:p>
            </p:txBody>
          </p:sp>
          <p:sp>
            <p:nvSpPr>
              <p:cNvPr id="25700" name="Line 102"/>
              <p:cNvSpPr>
                <a:spLocks noChangeShapeType="1"/>
              </p:cNvSpPr>
              <p:nvPr/>
            </p:nvSpPr>
            <p:spPr bwMode="auto">
              <a:xfrm flipV="1">
                <a:off x="3054" y="3057"/>
                <a:ext cx="0" cy="288"/>
              </a:xfrm>
              <a:prstGeom prst="line">
                <a:avLst/>
              </a:prstGeom>
              <a:noFill/>
              <a:ln w="6350">
                <a:solidFill>
                  <a:schemeClr val="folHlink"/>
                </a:solidFill>
                <a:round/>
              </a:ln>
            </p:spPr>
            <p:txBody>
              <a:bodyPr/>
              <a:lstStyle/>
              <a:p>
                <a:endParaRPr lang="en-IN"/>
              </a:p>
            </p:txBody>
          </p:sp>
          <p:sp>
            <p:nvSpPr>
              <p:cNvPr id="25701" name="Line 103"/>
              <p:cNvSpPr>
                <a:spLocks noChangeShapeType="1"/>
              </p:cNvSpPr>
              <p:nvPr/>
            </p:nvSpPr>
            <p:spPr bwMode="auto">
              <a:xfrm>
                <a:off x="2736" y="3099"/>
                <a:ext cx="624" cy="0"/>
              </a:xfrm>
              <a:prstGeom prst="line">
                <a:avLst/>
              </a:prstGeom>
              <a:noFill/>
              <a:ln w="19050">
                <a:solidFill>
                  <a:schemeClr val="tx1"/>
                </a:solidFill>
                <a:round/>
              </a:ln>
            </p:spPr>
            <p:txBody>
              <a:bodyPr/>
              <a:lstStyle/>
              <a:p>
                <a:endParaRPr lang="en-IN"/>
              </a:p>
            </p:txBody>
          </p:sp>
          <p:sp>
            <p:nvSpPr>
              <p:cNvPr id="25702" name="Line 104"/>
              <p:cNvSpPr>
                <a:spLocks noChangeShapeType="1"/>
              </p:cNvSpPr>
              <p:nvPr/>
            </p:nvSpPr>
            <p:spPr bwMode="auto">
              <a:xfrm rot="-1800000">
                <a:off x="3486" y="3044"/>
                <a:ext cx="624" cy="1"/>
              </a:xfrm>
              <a:prstGeom prst="line">
                <a:avLst/>
              </a:prstGeom>
              <a:noFill/>
              <a:ln w="19050">
                <a:solidFill>
                  <a:schemeClr val="tx1"/>
                </a:solidFill>
                <a:round/>
              </a:ln>
            </p:spPr>
            <p:txBody>
              <a:bodyPr/>
              <a:lstStyle/>
              <a:p>
                <a:endParaRPr lang="en-IN"/>
              </a:p>
            </p:txBody>
          </p:sp>
          <p:sp>
            <p:nvSpPr>
              <p:cNvPr id="25703" name="Line 105"/>
              <p:cNvSpPr>
                <a:spLocks noChangeShapeType="1"/>
              </p:cNvSpPr>
              <p:nvPr/>
            </p:nvSpPr>
            <p:spPr bwMode="auto">
              <a:xfrm>
                <a:off x="4074" y="2913"/>
                <a:ext cx="0" cy="1056"/>
              </a:xfrm>
              <a:prstGeom prst="line">
                <a:avLst/>
              </a:prstGeom>
              <a:noFill/>
              <a:ln w="3175">
                <a:solidFill>
                  <a:schemeClr val="folHlink"/>
                </a:solidFill>
                <a:round/>
              </a:ln>
            </p:spPr>
            <p:txBody>
              <a:bodyPr/>
              <a:lstStyle/>
              <a:p>
                <a:endParaRPr lang="en-IN"/>
              </a:p>
            </p:txBody>
          </p:sp>
          <p:sp>
            <p:nvSpPr>
              <p:cNvPr id="25704" name="Line 106"/>
              <p:cNvSpPr>
                <a:spLocks noChangeShapeType="1"/>
              </p:cNvSpPr>
              <p:nvPr/>
            </p:nvSpPr>
            <p:spPr bwMode="auto">
              <a:xfrm>
                <a:off x="3822" y="3057"/>
                <a:ext cx="0" cy="912"/>
              </a:xfrm>
              <a:prstGeom prst="line">
                <a:avLst/>
              </a:prstGeom>
              <a:noFill/>
              <a:ln w="3175">
                <a:solidFill>
                  <a:schemeClr val="folHlink"/>
                </a:solidFill>
                <a:round/>
              </a:ln>
            </p:spPr>
            <p:txBody>
              <a:bodyPr/>
              <a:lstStyle/>
              <a:p>
                <a:endParaRPr lang="en-IN"/>
              </a:p>
            </p:txBody>
          </p:sp>
          <p:sp>
            <p:nvSpPr>
              <p:cNvPr id="25705" name="Line 107"/>
              <p:cNvSpPr>
                <a:spLocks noChangeShapeType="1"/>
              </p:cNvSpPr>
              <p:nvPr/>
            </p:nvSpPr>
            <p:spPr bwMode="auto">
              <a:xfrm>
                <a:off x="3540" y="3201"/>
                <a:ext cx="0" cy="768"/>
              </a:xfrm>
              <a:prstGeom prst="line">
                <a:avLst/>
              </a:prstGeom>
              <a:noFill/>
              <a:ln w="3175">
                <a:solidFill>
                  <a:schemeClr val="folHlink"/>
                </a:solidFill>
                <a:round/>
              </a:ln>
            </p:spPr>
            <p:txBody>
              <a:bodyPr/>
              <a:lstStyle/>
              <a:p>
                <a:endParaRPr lang="en-IN"/>
              </a:p>
            </p:txBody>
          </p:sp>
          <p:sp>
            <p:nvSpPr>
              <p:cNvPr id="25706" name="Line 108"/>
              <p:cNvSpPr>
                <a:spLocks noChangeShapeType="1"/>
              </p:cNvSpPr>
              <p:nvPr/>
            </p:nvSpPr>
            <p:spPr bwMode="auto">
              <a:xfrm>
                <a:off x="3024" y="3345"/>
                <a:ext cx="1104" cy="0"/>
              </a:xfrm>
              <a:prstGeom prst="line">
                <a:avLst/>
              </a:prstGeom>
              <a:noFill/>
              <a:ln w="3175">
                <a:solidFill>
                  <a:schemeClr val="folHlink"/>
                </a:solidFill>
                <a:round/>
              </a:ln>
            </p:spPr>
            <p:txBody>
              <a:bodyPr/>
              <a:lstStyle/>
              <a:p>
                <a:endParaRPr lang="en-IN"/>
              </a:p>
            </p:txBody>
          </p:sp>
          <p:sp>
            <p:nvSpPr>
              <p:cNvPr id="25707" name="Line 109"/>
              <p:cNvSpPr>
                <a:spLocks noChangeShapeType="1"/>
              </p:cNvSpPr>
              <p:nvPr/>
            </p:nvSpPr>
            <p:spPr bwMode="auto">
              <a:xfrm>
                <a:off x="3360" y="3657"/>
                <a:ext cx="768" cy="0"/>
              </a:xfrm>
              <a:prstGeom prst="line">
                <a:avLst/>
              </a:prstGeom>
              <a:noFill/>
              <a:ln w="3175">
                <a:solidFill>
                  <a:schemeClr val="folHlink"/>
                </a:solidFill>
                <a:round/>
              </a:ln>
            </p:spPr>
            <p:txBody>
              <a:bodyPr/>
              <a:lstStyle/>
              <a:p>
                <a:endParaRPr lang="en-IN"/>
              </a:p>
            </p:txBody>
          </p:sp>
          <p:sp>
            <p:nvSpPr>
              <p:cNvPr id="25708" name="Line 110"/>
              <p:cNvSpPr>
                <a:spLocks noChangeShapeType="1"/>
              </p:cNvSpPr>
              <p:nvPr/>
            </p:nvSpPr>
            <p:spPr bwMode="auto">
              <a:xfrm>
                <a:off x="3072" y="3969"/>
                <a:ext cx="1056" cy="0"/>
              </a:xfrm>
              <a:prstGeom prst="line">
                <a:avLst/>
              </a:prstGeom>
              <a:noFill/>
              <a:ln w="3175">
                <a:solidFill>
                  <a:schemeClr val="folHlink"/>
                </a:solidFill>
                <a:round/>
              </a:ln>
            </p:spPr>
            <p:txBody>
              <a:bodyPr/>
              <a:lstStyle/>
              <a:p>
                <a:endParaRPr lang="en-IN"/>
              </a:p>
            </p:txBody>
          </p:sp>
          <p:sp>
            <p:nvSpPr>
              <p:cNvPr id="25709" name="Oval 111"/>
              <p:cNvSpPr>
                <a:spLocks noChangeArrowheads="1"/>
              </p:cNvSpPr>
              <p:nvPr/>
            </p:nvSpPr>
            <p:spPr bwMode="auto">
              <a:xfrm>
                <a:off x="3552" y="3345"/>
                <a:ext cx="528" cy="624"/>
              </a:xfrm>
              <a:prstGeom prst="ellipse">
                <a:avLst/>
              </a:prstGeom>
              <a:solidFill>
                <a:schemeClr val="bg1"/>
              </a:solidFill>
              <a:ln w="28575">
                <a:solidFill>
                  <a:schemeClr val="tx1"/>
                </a:solidFill>
                <a:round/>
              </a:ln>
            </p:spPr>
            <p:txBody>
              <a:bodyPr wrap="none" anchor="ctr"/>
              <a:lstStyle/>
              <a:p>
                <a:endParaRPr lang="en-IN"/>
              </a:p>
            </p:txBody>
          </p:sp>
          <p:sp>
            <p:nvSpPr>
              <p:cNvPr id="25710" name="Line 112"/>
              <p:cNvSpPr>
                <a:spLocks noChangeShapeType="1"/>
              </p:cNvSpPr>
              <p:nvPr/>
            </p:nvSpPr>
            <p:spPr bwMode="auto">
              <a:xfrm>
                <a:off x="3822" y="3345"/>
                <a:ext cx="0" cy="624"/>
              </a:xfrm>
              <a:prstGeom prst="line">
                <a:avLst/>
              </a:prstGeom>
              <a:noFill/>
              <a:ln w="9525">
                <a:solidFill>
                  <a:schemeClr val="tx1"/>
                </a:solidFill>
                <a:round/>
              </a:ln>
            </p:spPr>
            <p:txBody>
              <a:bodyPr/>
              <a:lstStyle/>
              <a:p>
                <a:endParaRPr lang="en-IN"/>
              </a:p>
            </p:txBody>
          </p:sp>
          <p:sp>
            <p:nvSpPr>
              <p:cNvPr id="25711" name="Line 113"/>
              <p:cNvSpPr>
                <a:spLocks noChangeShapeType="1"/>
              </p:cNvSpPr>
              <p:nvPr/>
            </p:nvSpPr>
            <p:spPr bwMode="auto">
              <a:xfrm>
                <a:off x="3552" y="3655"/>
                <a:ext cx="528" cy="0"/>
              </a:xfrm>
              <a:prstGeom prst="line">
                <a:avLst/>
              </a:prstGeom>
              <a:noFill/>
              <a:ln w="9525">
                <a:solidFill>
                  <a:schemeClr val="tx1"/>
                </a:solidFill>
                <a:round/>
              </a:ln>
            </p:spPr>
            <p:txBody>
              <a:bodyPr/>
              <a:lstStyle/>
              <a:p>
                <a:endParaRPr lang="en-IN"/>
              </a:p>
            </p:txBody>
          </p:sp>
          <p:grpSp>
            <p:nvGrpSpPr>
              <p:cNvPr id="12" name="Group 114"/>
              <p:cNvGrpSpPr/>
              <p:nvPr/>
            </p:nvGrpSpPr>
            <p:grpSpPr bwMode="auto">
              <a:xfrm>
                <a:off x="2598" y="3177"/>
                <a:ext cx="892" cy="951"/>
                <a:chOff x="2496" y="1008"/>
                <a:chExt cx="892" cy="903"/>
              </a:xfrm>
            </p:grpSpPr>
            <p:sp>
              <p:nvSpPr>
                <p:cNvPr id="25723" name="Text Box 115"/>
                <p:cNvSpPr txBox="1">
                  <a:spLocks noChangeArrowheads="1"/>
                </p:cNvSpPr>
                <p:nvPr/>
              </p:nvSpPr>
              <p:spPr bwMode="auto">
                <a:xfrm>
                  <a:off x="2496" y="1344"/>
                  <a:ext cx="178" cy="182"/>
                </a:xfrm>
                <a:prstGeom prst="rect">
                  <a:avLst/>
                </a:prstGeom>
                <a:noFill/>
                <a:ln w="9525">
                  <a:noFill/>
                  <a:miter lim="800000"/>
                </a:ln>
              </p:spPr>
              <p:txBody>
                <a:bodyPr wrap="none">
                  <a:spAutoFit/>
                </a:bodyPr>
                <a:lstStyle/>
                <a:p>
                  <a:r>
                    <a:rPr lang="en-US" sz="1400"/>
                    <a:t>a</a:t>
                  </a:r>
                  <a:endParaRPr lang="en-US" sz="1400"/>
                </a:p>
              </p:txBody>
            </p:sp>
            <p:sp>
              <p:nvSpPr>
                <p:cNvPr id="25724" name="Rectangle 116"/>
                <p:cNvSpPr>
                  <a:spLocks noChangeArrowheads="1"/>
                </p:cNvSpPr>
                <p:nvPr/>
              </p:nvSpPr>
              <p:spPr bwMode="auto">
                <a:xfrm>
                  <a:off x="2832" y="1008"/>
                  <a:ext cx="178" cy="182"/>
                </a:xfrm>
                <a:prstGeom prst="rect">
                  <a:avLst/>
                </a:prstGeom>
                <a:noFill/>
                <a:ln w="9525">
                  <a:noFill/>
                  <a:miter lim="800000"/>
                </a:ln>
              </p:spPr>
              <p:txBody>
                <a:bodyPr wrap="none">
                  <a:spAutoFit/>
                </a:bodyPr>
                <a:lstStyle/>
                <a:p>
                  <a:r>
                    <a:rPr lang="en-US" sz="1400"/>
                    <a:t>d</a:t>
                  </a:r>
                  <a:endParaRPr lang="en-US" sz="1400"/>
                </a:p>
              </p:txBody>
            </p:sp>
            <p:sp>
              <p:nvSpPr>
                <p:cNvPr id="25725" name="Rectangle 117"/>
                <p:cNvSpPr>
                  <a:spLocks noChangeArrowheads="1"/>
                </p:cNvSpPr>
                <p:nvPr/>
              </p:nvSpPr>
              <p:spPr bwMode="auto">
                <a:xfrm>
                  <a:off x="3216" y="1344"/>
                  <a:ext cx="172" cy="182"/>
                </a:xfrm>
                <a:prstGeom prst="rect">
                  <a:avLst/>
                </a:prstGeom>
                <a:noFill/>
                <a:ln w="9525">
                  <a:noFill/>
                  <a:miter lim="800000"/>
                </a:ln>
              </p:spPr>
              <p:txBody>
                <a:bodyPr wrap="none">
                  <a:spAutoFit/>
                </a:bodyPr>
                <a:lstStyle/>
                <a:p>
                  <a:r>
                    <a:rPr lang="en-US" sz="1400"/>
                    <a:t>c</a:t>
                  </a:r>
                  <a:endParaRPr lang="en-US" sz="1400"/>
                </a:p>
              </p:txBody>
            </p:sp>
            <p:sp>
              <p:nvSpPr>
                <p:cNvPr id="25726" name="Rectangle 118"/>
                <p:cNvSpPr>
                  <a:spLocks noChangeArrowheads="1"/>
                </p:cNvSpPr>
                <p:nvPr/>
              </p:nvSpPr>
              <p:spPr bwMode="auto">
                <a:xfrm>
                  <a:off x="2880" y="1728"/>
                  <a:ext cx="178" cy="183"/>
                </a:xfrm>
                <a:prstGeom prst="rect">
                  <a:avLst/>
                </a:prstGeom>
                <a:noFill/>
                <a:ln w="9525">
                  <a:noFill/>
                  <a:miter lim="800000"/>
                </a:ln>
              </p:spPr>
              <p:txBody>
                <a:bodyPr wrap="none">
                  <a:spAutoFit/>
                </a:bodyPr>
                <a:lstStyle/>
                <a:p>
                  <a:r>
                    <a:rPr lang="en-US" sz="1400"/>
                    <a:t>b</a:t>
                  </a:r>
                  <a:endParaRPr lang="en-US" sz="1400"/>
                </a:p>
              </p:txBody>
            </p:sp>
          </p:grpSp>
          <p:grpSp>
            <p:nvGrpSpPr>
              <p:cNvPr id="13" name="Group 119"/>
              <p:cNvGrpSpPr/>
              <p:nvPr/>
            </p:nvGrpSpPr>
            <p:grpSpPr bwMode="auto">
              <a:xfrm>
                <a:off x="2592" y="2919"/>
                <a:ext cx="869" cy="204"/>
                <a:chOff x="2496" y="768"/>
                <a:chExt cx="869" cy="204"/>
              </a:xfrm>
            </p:grpSpPr>
            <p:sp>
              <p:nvSpPr>
                <p:cNvPr id="25719" name="Text Box 120"/>
                <p:cNvSpPr txBox="1">
                  <a:spLocks noChangeArrowheads="1"/>
                </p:cNvSpPr>
                <p:nvPr/>
              </p:nvSpPr>
              <p:spPr bwMode="auto">
                <a:xfrm>
                  <a:off x="2496" y="768"/>
                  <a:ext cx="203" cy="192"/>
                </a:xfrm>
                <a:prstGeom prst="rect">
                  <a:avLst/>
                </a:prstGeom>
                <a:noFill/>
                <a:ln w="9525">
                  <a:noFill/>
                  <a:miter lim="800000"/>
                </a:ln>
              </p:spPr>
              <p:txBody>
                <a:bodyPr wrap="none">
                  <a:spAutoFit/>
                </a:bodyPr>
                <a:lstStyle/>
                <a:p>
                  <a:r>
                    <a:rPr lang="en-US" sz="1400"/>
                    <a:t>a’</a:t>
                  </a:r>
                  <a:endParaRPr lang="en-US" sz="1400"/>
                </a:p>
              </p:txBody>
            </p:sp>
            <p:sp>
              <p:nvSpPr>
                <p:cNvPr id="25720" name="Text Box 121"/>
                <p:cNvSpPr txBox="1">
                  <a:spLocks noChangeArrowheads="1"/>
                </p:cNvSpPr>
                <p:nvPr/>
              </p:nvSpPr>
              <p:spPr bwMode="auto">
                <a:xfrm>
                  <a:off x="2808" y="780"/>
                  <a:ext cx="203" cy="192"/>
                </a:xfrm>
                <a:prstGeom prst="rect">
                  <a:avLst/>
                </a:prstGeom>
                <a:noFill/>
                <a:ln w="9525">
                  <a:noFill/>
                  <a:miter lim="800000"/>
                </a:ln>
              </p:spPr>
              <p:txBody>
                <a:bodyPr wrap="none">
                  <a:spAutoFit/>
                </a:bodyPr>
                <a:lstStyle/>
                <a:p>
                  <a:r>
                    <a:rPr lang="en-US" sz="1400"/>
                    <a:t>b’</a:t>
                  </a:r>
                  <a:endParaRPr lang="en-US" sz="1400"/>
                </a:p>
              </p:txBody>
            </p:sp>
            <p:sp>
              <p:nvSpPr>
                <p:cNvPr id="25721" name="Text Box 122"/>
                <p:cNvSpPr txBox="1">
                  <a:spLocks noChangeArrowheads="1"/>
                </p:cNvSpPr>
                <p:nvPr/>
              </p:nvSpPr>
              <p:spPr bwMode="auto">
                <a:xfrm>
                  <a:off x="2928" y="774"/>
                  <a:ext cx="203" cy="192"/>
                </a:xfrm>
                <a:prstGeom prst="rect">
                  <a:avLst/>
                </a:prstGeom>
                <a:noFill/>
                <a:ln w="9525">
                  <a:noFill/>
                  <a:miter lim="800000"/>
                </a:ln>
              </p:spPr>
              <p:txBody>
                <a:bodyPr wrap="none">
                  <a:spAutoFit/>
                </a:bodyPr>
                <a:lstStyle/>
                <a:p>
                  <a:r>
                    <a:rPr lang="en-US" sz="1400"/>
                    <a:t>d’</a:t>
                  </a:r>
                  <a:endParaRPr lang="en-US" sz="1400"/>
                </a:p>
              </p:txBody>
            </p:sp>
            <p:sp>
              <p:nvSpPr>
                <p:cNvPr id="25722" name="Text Box 123"/>
                <p:cNvSpPr txBox="1">
                  <a:spLocks noChangeArrowheads="1"/>
                </p:cNvSpPr>
                <p:nvPr/>
              </p:nvSpPr>
              <p:spPr bwMode="auto">
                <a:xfrm>
                  <a:off x="3168" y="768"/>
                  <a:ext cx="197" cy="192"/>
                </a:xfrm>
                <a:prstGeom prst="rect">
                  <a:avLst/>
                </a:prstGeom>
                <a:noFill/>
                <a:ln w="9525">
                  <a:noFill/>
                  <a:miter lim="800000"/>
                </a:ln>
              </p:spPr>
              <p:txBody>
                <a:bodyPr wrap="none">
                  <a:spAutoFit/>
                </a:bodyPr>
                <a:lstStyle/>
                <a:p>
                  <a:r>
                    <a:rPr lang="en-US" sz="1400"/>
                    <a:t>c’</a:t>
                  </a:r>
                  <a:endParaRPr lang="en-US" sz="1400"/>
                </a:p>
              </p:txBody>
            </p:sp>
          </p:grpSp>
          <p:grpSp>
            <p:nvGrpSpPr>
              <p:cNvPr id="14" name="Group 124"/>
              <p:cNvGrpSpPr/>
              <p:nvPr/>
            </p:nvGrpSpPr>
            <p:grpSpPr bwMode="auto">
              <a:xfrm rot="-1734769">
                <a:off x="3342" y="2877"/>
                <a:ext cx="869" cy="204"/>
                <a:chOff x="2496" y="768"/>
                <a:chExt cx="869" cy="204"/>
              </a:xfrm>
            </p:grpSpPr>
            <p:sp>
              <p:nvSpPr>
                <p:cNvPr id="25715" name="Text Box 125"/>
                <p:cNvSpPr txBox="1">
                  <a:spLocks noChangeArrowheads="1"/>
                </p:cNvSpPr>
                <p:nvPr/>
              </p:nvSpPr>
              <p:spPr bwMode="auto">
                <a:xfrm>
                  <a:off x="2496" y="768"/>
                  <a:ext cx="203" cy="192"/>
                </a:xfrm>
                <a:prstGeom prst="rect">
                  <a:avLst/>
                </a:prstGeom>
                <a:noFill/>
                <a:ln w="9525">
                  <a:noFill/>
                  <a:miter lim="800000"/>
                </a:ln>
              </p:spPr>
              <p:txBody>
                <a:bodyPr wrap="none">
                  <a:spAutoFit/>
                </a:bodyPr>
                <a:lstStyle/>
                <a:p>
                  <a:r>
                    <a:rPr lang="en-US" sz="1400"/>
                    <a:t>a’</a:t>
                  </a:r>
                  <a:endParaRPr lang="en-US" sz="1400"/>
                </a:p>
              </p:txBody>
            </p:sp>
            <p:sp>
              <p:nvSpPr>
                <p:cNvPr id="25716" name="Text Box 126"/>
                <p:cNvSpPr txBox="1">
                  <a:spLocks noChangeArrowheads="1"/>
                </p:cNvSpPr>
                <p:nvPr/>
              </p:nvSpPr>
              <p:spPr bwMode="auto">
                <a:xfrm>
                  <a:off x="2808" y="780"/>
                  <a:ext cx="203" cy="192"/>
                </a:xfrm>
                <a:prstGeom prst="rect">
                  <a:avLst/>
                </a:prstGeom>
                <a:noFill/>
                <a:ln w="9525">
                  <a:noFill/>
                  <a:miter lim="800000"/>
                </a:ln>
              </p:spPr>
              <p:txBody>
                <a:bodyPr wrap="none">
                  <a:spAutoFit/>
                </a:bodyPr>
                <a:lstStyle/>
                <a:p>
                  <a:r>
                    <a:rPr lang="en-US" sz="1400"/>
                    <a:t>b’</a:t>
                  </a:r>
                  <a:endParaRPr lang="en-US" sz="1400"/>
                </a:p>
              </p:txBody>
            </p:sp>
            <p:sp>
              <p:nvSpPr>
                <p:cNvPr id="25717" name="Text Box 127"/>
                <p:cNvSpPr txBox="1">
                  <a:spLocks noChangeArrowheads="1"/>
                </p:cNvSpPr>
                <p:nvPr/>
              </p:nvSpPr>
              <p:spPr bwMode="auto">
                <a:xfrm>
                  <a:off x="2928" y="774"/>
                  <a:ext cx="203" cy="192"/>
                </a:xfrm>
                <a:prstGeom prst="rect">
                  <a:avLst/>
                </a:prstGeom>
                <a:noFill/>
                <a:ln w="9525">
                  <a:noFill/>
                  <a:miter lim="800000"/>
                </a:ln>
              </p:spPr>
              <p:txBody>
                <a:bodyPr wrap="none">
                  <a:spAutoFit/>
                </a:bodyPr>
                <a:lstStyle/>
                <a:p>
                  <a:r>
                    <a:rPr lang="en-US" sz="1400"/>
                    <a:t>d’</a:t>
                  </a:r>
                  <a:endParaRPr lang="en-US" sz="1400"/>
                </a:p>
              </p:txBody>
            </p:sp>
            <p:sp>
              <p:nvSpPr>
                <p:cNvPr id="25718" name="Text Box 128"/>
                <p:cNvSpPr txBox="1">
                  <a:spLocks noChangeArrowheads="1"/>
                </p:cNvSpPr>
                <p:nvPr/>
              </p:nvSpPr>
              <p:spPr bwMode="auto">
                <a:xfrm>
                  <a:off x="3168" y="768"/>
                  <a:ext cx="197" cy="192"/>
                </a:xfrm>
                <a:prstGeom prst="rect">
                  <a:avLst/>
                </a:prstGeom>
                <a:noFill/>
                <a:ln w="9525">
                  <a:noFill/>
                  <a:miter lim="800000"/>
                </a:ln>
              </p:spPr>
              <p:txBody>
                <a:bodyPr wrap="none">
                  <a:spAutoFit/>
                </a:bodyPr>
                <a:lstStyle/>
                <a:p>
                  <a:r>
                    <a:rPr lang="en-US" sz="1400"/>
                    <a:t>c’</a:t>
                  </a:r>
                  <a:endParaRPr lang="en-US" sz="1400"/>
                </a:p>
              </p:txBody>
            </p:sp>
          </p:grpSp>
        </p:grpSp>
      </p:grpSp>
      <p:grpSp>
        <p:nvGrpSpPr>
          <p:cNvPr id="15" name="Group 129"/>
          <p:cNvGrpSpPr/>
          <p:nvPr/>
        </p:nvGrpSpPr>
        <p:grpSpPr bwMode="auto">
          <a:xfrm>
            <a:off x="6511925" y="5135563"/>
            <a:ext cx="1357313" cy="1184275"/>
            <a:chOff x="4102" y="3235"/>
            <a:chExt cx="855" cy="746"/>
          </a:xfrm>
        </p:grpSpPr>
        <p:sp>
          <p:nvSpPr>
            <p:cNvPr id="25689" name="Rectangle 130"/>
            <p:cNvSpPr>
              <a:spLocks noChangeArrowheads="1"/>
            </p:cNvSpPr>
            <p:nvPr/>
          </p:nvSpPr>
          <p:spPr bwMode="auto">
            <a:xfrm rot="2364449">
              <a:off x="4102" y="3334"/>
              <a:ext cx="218" cy="192"/>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25690" name="Rectangle 131"/>
            <p:cNvSpPr>
              <a:spLocks noChangeArrowheads="1"/>
            </p:cNvSpPr>
            <p:nvPr/>
          </p:nvSpPr>
          <p:spPr bwMode="auto">
            <a:xfrm rot="2364449">
              <a:off x="4243" y="3789"/>
              <a:ext cx="218"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25691" name="Rectangle 132"/>
            <p:cNvSpPr>
              <a:spLocks noChangeArrowheads="1"/>
            </p:cNvSpPr>
            <p:nvPr/>
          </p:nvSpPr>
          <p:spPr bwMode="auto">
            <a:xfrm rot="2364449">
              <a:off x="4665" y="3235"/>
              <a:ext cx="218" cy="192"/>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sp>
          <p:nvSpPr>
            <p:cNvPr id="25692" name="Rectangle 133"/>
            <p:cNvSpPr>
              <a:spLocks noChangeArrowheads="1"/>
            </p:cNvSpPr>
            <p:nvPr/>
          </p:nvSpPr>
          <p:spPr bwMode="auto">
            <a:xfrm rot="2364449">
              <a:off x="4745" y="3729"/>
              <a:ext cx="212"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grpSp>
      <p:sp>
        <p:nvSpPr>
          <p:cNvPr id="22662" name="Line 134"/>
          <p:cNvSpPr>
            <a:spLocks noChangeShapeType="1"/>
          </p:cNvSpPr>
          <p:nvPr/>
        </p:nvSpPr>
        <p:spPr bwMode="auto">
          <a:xfrm>
            <a:off x="6781800" y="5386388"/>
            <a:ext cx="1219200" cy="0"/>
          </a:xfrm>
          <a:prstGeom prst="line">
            <a:avLst/>
          </a:prstGeom>
          <a:noFill/>
          <a:ln w="9525">
            <a:solidFill>
              <a:schemeClr val="tx1"/>
            </a:solidFill>
            <a:round/>
          </a:ln>
        </p:spPr>
        <p:txBody>
          <a:bodyPr/>
          <a:lstStyle/>
          <a:p>
            <a:endParaRPr lang="en-IN"/>
          </a:p>
        </p:txBody>
      </p:sp>
      <p:sp>
        <p:nvSpPr>
          <p:cNvPr id="22663" name="Text Box 135"/>
          <p:cNvSpPr txBox="1">
            <a:spLocks noChangeArrowheads="1"/>
          </p:cNvSpPr>
          <p:nvPr/>
        </p:nvSpPr>
        <p:spPr bwMode="auto">
          <a:xfrm>
            <a:off x="6934200" y="5329238"/>
            <a:ext cx="409575" cy="274637"/>
          </a:xfrm>
          <a:prstGeom prst="rect">
            <a:avLst/>
          </a:prstGeom>
          <a:noFill/>
          <a:ln w="9525">
            <a:noFill/>
            <a:miter lim="800000"/>
          </a:ln>
        </p:spPr>
        <p:txBody>
          <a:bodyPr wrap="none">
            <a:spAutoFit/>
          </a:bodyPr>
          <a:lstStyle/>
          <a:p>
            <a:r>
              <a:rPr lang="en-US" sz="1200"/>
              <a:t>30</a:t>
            </a:r>
            <a:r>
              <a:rPr lang="en-US" sz="1200" baseline="30000"/>
              <a:t>0</a:t>
            </a:r>
            <a:endParaRPr lang="en-US" sz="1200" baseline="30000"/>
          </a:p>
        </p:txBody>
      </p:sp>
      <p:grpSp>
        <p:nvGrpSpPr>
          <p:cNvPr id="16" name="Group 136"/>
          <p:cNvGrpSpPr/>
          <p:nvPr/>
        </p:nvGrpSpPr>
        <p:grpSpPr bwMode="auto">
          <a:xfrm>
            <a:off x="6543675" y="4352925"/>
            <a:ext cx="1366838" cy="828675"/>
            <a:chOff x="4080" y="582"/>
            <a:chExt cx="861" cy="522"/>
          </a:xfrm>
        </p:grpSpPr>
        <p:sp>
          <p:nvSpPr>
            <p:cNvPr id="25685" name="Text Box 137"/>
            <p:cNvSpPr txBox="1">
              <a:spLocks noChangeArrowheads="1"/>
            </p:cNvSpPr>
            <p:nvPr/>
          </p:nvSpPr>
          <p:spPr bwMode="auto">
            <a:xfrm>
              <a:off x="4080" y="912"/>
              <a:ext cx="243" cy="192"/>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25686" name="Text Box 138"/>
            <p:cNvSpPr txBox="1">
              <a:spLocks noChangeArrowheads="1"/>
            </p:cNvSpPr>
            <p:nvPr/>
          </p:nvSpPr>
          <p:spPr bwMode="auto">
            <a:xfrm>
              <a:off x="4146" y="684"/>
              <a:ext cx="243"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25687" name="Text Box 139"/>
            <p:cNvSpPr txBox="1">
              <a:spLocks noChangeArrowheads="1"/>
            </p:cNvSpPr>
            <p:nvPr/>
          </p:nvSpPr>
          <p:spPr bwMode="auto">
            <a:xfrm>
              <a:off x="4704" y="582"/>
              <a:ext cx="237"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sp>
          <p:nvSpPr>
            <p:cNvPr id="25688" name="Text Box 140"/>
            <p:cNvSpPr txBox="1">
              <a:spLocks noChangeArrowheads="1"/>
            </p:cNvSpPr>
            <p:nvPr/>
          </p:nvSpPr>
          <p:spPr bwMode="auto">
            <a:xfrm>
              <a:off x="4644" y="882"/>
              <a:ext cx="243" cy="192"/>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grpSp>
      <p:sp>
        <p:nvSpPr>
          <p:cNvPr id="22669" name="Text Box 141"/>
          <p:cNvSpPr txBox="1">
            <a:spLocks noChangeArrowheads="1"/>
          </p:cNvSpPr>
          <p:nvPr/>
        </p:nvSpPr>
        <p:spPr bwMode="auto">
          <a:xfrm>
            <a:off x="304800" y="304800"/>
            <a:ext cx="3495675" cy="942975"/>
          </a:xfrm>
          <a:prstGeom prst="rect">
            <a:avLst/>
          </a:prstGeom>
          <a:noFill/>
          <a:ln w="9525">
            <a:noFill/>
            <a:miter lim="800000"/>
          </a:ln>
        </p:spPr>
        <p:txBody>
          <a:bodyPr wrap="none">
            <a:spAutoFit/>
          </a:bodyPr>
          <a:lstStyle/>
          <a:p>
            <a:r>
              <a:rPr lang="en-US" sz="1400" b="1">
                <a:solidFill>
                  <a:schemeClr val="accent2"/>
                </a:solidFill>
              </a:rPr>
              <a:t>Problem 8</a:t>
            </a:r>
            <a:r>
              <a:rPr lang="en-US" sz="1400"/>
              <a:t>: A circle of 50 mm diameter is </a:t>
            </a:r>
            <a:endParaRPr lang="en-US" sz="1400"/>
          </a:p>
          <a:p>
            <a:r>
              <a:rPr lang="en-US" sz="1400"/>
              <a:t>resting on Hp on end A of it’s diameter AC</a:t>
            </a:r>
            <a:endParaRPr lang="en-US" sz="1400"/>
          </a:p>
          <a:p>
            <a:r>
              <a:rPr lang="en-US" sz="1400"/>
              <a:t>which is 30</a:t>
            </a:r>
            <a:r>
              <a:rPr lang="en-US" sz="1400" baseline="30000"/>
              <a:t>0</a:t>
            </a:r>
            <a:r>
              <a:rPr lang="en-US" sz="1400"/>
              <a:t> inclined to Hp while it’s Tv</a:t>
            </a:r>
            <a:endParaRPr lang="en-US" sz="1400"/>
          </a:p>
          <a:p>
            <a:r>
              <a:rPr lang="en-US" sz="1400"/>
              <a:t>is 45</a:t>
            </a:r>
            <a:r>
              <a:rPr lang="en-US" sz="1400" baseline="30000"/>
              <a:t>0</a:t>
            </a:r>
            <a:r>
              <a:rPr lang="en-US" sz="1400"/>
              <a:t> inclined to Vp.Draw it’s projections. </a:t>
            </a:r>
            <a:endParaRPr lang="en-US" sz="1400"/>
          </a:p>
        </p:txBody>
      </p:sp>
      <p:sp>
        <p:nvSpPr>
          <p:cNvPr id="22670" name="Text Box 142"/>
          <p:cNvSpPr txBox="1">
            <a:spLocks noChangeArrowheads="1"/>
          </p:cNvSpPr>
          <p:nvPr/>
        </p:nvSpPr>
        <p:spPr bwMode="auto">
          <a:xfrm>
            <a:off x="228600" y="3962400"/>
            <a:ext cx="3495675" cy="942975"/>
          </a:xfrm>
          <a:prstGeom prst="rect">
            <a:avLst/>
          </a:prstGeom>
          <a:noFill/>
          <a:ln w="9525">
            <a:noFill/>
            <a:miter lim="800000"/>
          </a:ln>
        </p:spPr>
        <p:txBody>
          <a:bodyPr wrap="none">
            <a:spAutoFit/>
          </a:bodyPr>
          <a:lstStyle/>
          <a:p>
            <a:r>
              <a:rPr lang="en-US" sz="1400" b="1">
                <a:solidFill>
                  <a:schemeClr val="accent2"/>
                </a:solidFill>
              </a:rPr>
              <a:t>Problem 9</a:t>
            </a:r>
            <a:r>
              <a:rPr lang="en-US" sz="1400"/>
              <a:t>: A circle of 50 mm diameter is </a:t>
            </a:r>
            <a:endParaRPr lang="en-US" sz="1400"/>
          </a:p>
          <a:p>
            <a:r>
              <a:rPr lang="en-US" sz="1400"/>
              <a:t>resting on Hp on end A of it’s diameter AC</a:t>
            </a:r>
            <a:endParaRPr lang="en-US" sz="1400"/>
          </a:p>
          <a:p>
            <a:r>
              <a:rPr lang="en-US" sz="1400"/>
              <a:t>which is 30</a:t>
            </a:r>
            <a:r>
              <a:rPr lang="en-US" sz="1400" baseline="30000"/>
              <a:t>0</a:t>
            </a:r>
            <a:r>
              <a:rPr lang="en-US" sz="1400"/>
              <a:t> inclined to Hp while it makes</a:t>
            </a:r>
            <a:endParaRPr lang="en-US" sz="1400"/>
          </a:p>
          <a:p>
            <a:r>
              <a:rPr lang="en-US" sz="1400"/>
              <a:t>45</a:t>
            </a:r>
            <a:r>
              <a:rPr lang="en-US" sz="1400" baseline="30000"/>
              <a:t>0</a:t>
            </a:r>
            <a:r>
              <a:rPr lang="en-US" sz="1400"/>
              <a:t> inclined to Vp. Draw it’s projections. </a:t>
            </a:r>
            <a:endParaRPr lang="en-US" sz="1400"/>
          </a:p>
        </p:txBody>
      </p:sp>
      <p:sp>
        <p:nvSpPr>
          <p:cNvPr id="22671" name="Text Box 143"/>
          <p:cNvSpPr txBox="1">
            <a:spLocks noChangeArrowheads="1"/>
          </p:cNvSpPr>
          <p:nvPr/>
        </p:nvSpPr>
        <p:spPr bwMode="auto">
          <a:xfrm>
            <a:off x="0" y="1752600"/>
            <a:ext cx="4343400" cy="1803400"/>
          </a:xfrm>
          <a:prstGeom prst="rect">
            <a:avLst/>
          </a:prstGeom>
          <a:noFill/>
          <a:ln w="9525">
            <a:noFill/>
            <a:miter lim="800000"/>
          </a:ln>
        </p:spPr>
        <p:txBody>
          <a:bodyPr>
            <a:spAutoFit/>
          </a:bodyPr>
          <a:lstStyle/>
          <a:p>
            <a:r>
              <a:rPr lang="en-US" sz="1600">
                <a:latin typeface="Times New Roman" charset="0"/>
              </a:rPr>
              <a:t>Read problem and answer following questions</a:t>
            </a:r>
            <a:endParaRPr lang="en-US" sz="1600">
              <a:latin typeface="Times New Roman" charset="0"/>
            </a:endParaRPr>
          </a:p>
          <a:p>
            <a:r>
              <a:rPr lang="en-US" sz="1600">
                <a:latin typeface="Times New Roman" charset="0"/>
              </a:rPr>
              <a:t>1. Surface inclined to which plane? -------      </a:t>
            </a:r>
            <a:r>
              <a:rPr lang="en-US" sz="1600" b="1" i="1">
                <a:latin typeface="Times New Roman" charset="0"/>
              </a:rPr>
              <a:t>HP</a:t>
            </a:r>
            <a:endParaRPr lang="en-US" sz="1600" b="1" i="1">
              <a:latin typeface="Times New Roman" charset="0"/>
            </a:endParaRPr>
          </a:p>
          <a:p>
            <a:r>
              <a:rPr lang="en-US" sz="1600">
                <a:latin typeface="Times New Roman" charset="0"/>
              </a:rPr>
              <a:t>2. Assumption for initial position? ------ </a:t>
            </a:r>
            <a:r>
              <a:rPr lang="en-US" sz="1600" b="1" i="1">
                <a:latin typeface="Times New Roman" charset="0"/>
              </a:rPr>
              <a:t>// to HP</a:t>
            </a:r>
            <a:endParaRPr lang="en-US" sz="1600" b="1" i="1">
              <a:latin typeface="Times New Roman" charset="0"/>
            </a:endParaRPr>
          </a:p>
          <a:p>
            <a:r>
              <a:rPr lang="en-US" sz="1600">
                <a:latin typeface="Times New Roman" charset="0"/>
              </a:rPr>
              <a:t>3. So which view will show True shape? ---   </a:t>
            </a:r>
            <a:r>
              <a:rPr lang="en-US" sz="1600" b="1" i="1">
                <a:latin typeface="Times New Roman" charset="0"/>
              </a:rPr>
              <a:t>TV</a:t>
            </a:r>
            <a:endParaRPr lang="en-US" sz="1600" b="1" i="1">
              <a:latin typeface="Times New Roman" charset="0"/>
            </a:endParaRPr>
          </a:p>
          <a:p>
            <a:r>
              <a:rPr lang="en-US" sz="1600">
                <a:latin typeface="Times New Roman" charset="0"/>
              </a:rPr>
              <a:t>4. Which diameter horizontal?   ----------       </a:t>
            </a:r>
            <a:r>
              <a:rPr lang="en-US" sz="1600" b="1" i="1">
                <a:latin typeface="Times New Roman" charset="0"/>
              </a:rPr>
              <a:t>AC</a:t>
            </a:r>
            <a:endParaRPr lang="en-US" sz="1600" b="1" i="1">
              <a:latin typeface="Times New Roman" charset="0"/>
            </a:endParaRPr>
          </a:p>
          <a:p>
            <a:r>
              <a:rPr lang="en-US" sz="1600">
                <a:latin typeface="Times New Roman" charset="0"/>
              </a:rPr>
              <a:t>    </a:t>
            </a:r>
            <a:r>
              <a:rPr lang="en-US" sz="1600" b="1" i="1">
                <a:latin typeface="Times New Roman" charset="0"/>
              </a:rPr>
              <a:t>Hence begin with TV,draw rhombus below </a:t>
            </a:r>
            <a:endParaRPr lang="en-US" sz="1600" b="1" i="1">
              <a:latin typeface="Times New Roman" charset="0"/>
            </a:endParaRPr>
          </a:p>
          <a:p>
            <a:r>
              <a:rPr lang="en-US" sz="1600" b="1" i="1">
                <a:latin typeface="Times New Roman" charset="0"/>
              </a:rPr>
              <a:t>     X-Y line, taking longer diagonal // to X-Y</a:t>
            </a:r>
            <a:endParaRPr lang="en-US" sz="2400" b="1" i="1">
              <a:latin typeface="Times New Roman" charset="0"/>
            </a:endParaRPr>
          </a:p>
        </p:txBody>
      </p:sp>
      <p:grpSp>
        <p:nvGrpSpPr>
          <p:cNvPr id="17" name="Group 144"/>
          <p:cNvGrpSpPr/>
          <p:nvPr/>
        </p:nvGrpSpPr>
        <p:grpSpPr bwMode="auto">
          <a:xfrm>
            <a:off x="4405313" y="2514600"/>
            <a:ext cx="4738687" cy="1752600"/>
            <a:chOff x="2736" y="1632"/>
            <a:chExt cx="2985" cy="1104"/>
          </a:xfrm>
        </p:grpSpPr>
        <p:sp>
          <p:nvSpPr>
            <p:cNvPr id="25683" name="Rectangle 145"/>
            <p:cNvSpPr>
              <a:spLocks noChangeArrowheads="1"/>
            </p:cNvSpPr>
            <p:nvPr/>
          </p:nvSpPr>
          <p:spPr bwMode="auto">
            <a:xfrm>
              <a:off x="2762" y="1632"/>
              <a:ext cx="2880" cy="1104"/>
            </a:xfrm>
            <a:prstGeom prst="rect">
              <a:avLst/>
            </a:prstGeom>
            <a:solidFill>
              <a:srgbClr val="FFFFCC"/>
            </a:solidFill>
            <a:ln w="9525">
              <a:solidFill>
                <a:schemeClr val="tx1"/>
              </a:solidFill>
              <a:miter lim="800000"/>
            </a:ln>
          </p:spPr>
          <p:txBody>
            <a:bodyPr wrap="none" anchor="ctr"/>
            <a:lstStyle/>
            <a:p>
              <a:endParaRPr lang="en-IN"/>
            </a:p>
          </p:txBody>
        </p:sp>
        <p:sp>
          <p:nvSpPr>
            <p:cNvPr id="25684" name="Text Box 146"/>
            <p:cNvSpPr txBox="1">
              <a:spLocks noChangeArrowheads="1"/>
            </p:cNvSpPr>
            <p:nvPr/>
          </p:nvSpPr>
          <p:spPr bwMode="auto">
            <a:xfrm>
              <a:off x="2736" y="1680"/>
              <a:ext cx="2985" cy="996"/>
            </a:xfrm>
            <a:prstGeom prst="rect">
              <a:avLst/>
            </a:prstGeom>
            <a:noFill/>
            <a:ln w="9525">
              <a:noFill/>
              <a:miter lim="800000"/>
            </a:ln>
          </p:spPr>
          <p:txBody>
            <a:bodyPr wrap="none">
              <a:spAutoFit/>
            </a:bodyPr>
            <a:lstStyle/>
            <a:p>
              <a:r>
                <a:rPr lang="en-US" sz="1400" b="1">
                  <a:solidFill>
                    <a:srgbClr val="FF3300"/>
                  </a:solidFill>
                </a:rPr>
                <a:t>The difference in these two problems is in step 3 only.</a:t>
              </a:r>
              <a:endParaRPr lang="en-US" sz="1400" b="1">
                <a:solidFill>
                  <a:srgbClr val="FF3300"/>
                </a:solidFill>
              </a:endParaRPr>
            </a:p>
            <a:p>
              <a:r>
                <a:rPr lang="en-US" sz="1400" b="1">
                  <a:solidFill>
                    <a:schemeClr val="accent2"/>
                  </a:solidFill>
                </a:rPr>
                <a:t>In problem no.8 inclination of Tv of that AC is </a:t>
              </a:r>
              <a:endParaRPr lang="en-US" sz="1400" b="1">
                <a:solidFill>
                  <a:schemeClr val="accent2"/>
                </a:solidFill>
              </a:endParaRPr>
            </a:p>
            <a:p>
              <a:r>
                <a:rPr lang="en-US" sz="1400" b="1">
                  <a:solidFill>
                    <a:schemeClr val="accent2"/>
                  </a:solidFill>
                </a:rPr>
                <a:t>given,It could be drawn directly as shown in 3</a:t>
              </a:r>
              <a:r>
                <a:rPr lang="en-US" sz="1400" b="1" baseline="30000">
                  <a:solidFill>
                    <a:schemeClr val="accent2"/>
                  </a:solidFill>
                </a:rPr>
                <a:t>rd</a:t>
              </a:r>
              <a:r>
                <a:rPr lang="en-US" sz="1400" b="1">
                  <a:solidFill>
                    <a:schemeClr val="accent2"/>
                  </a:solidFill>
                </a:rPr>
                <a:t> step.</a:t>
              </a:r>
              <a:endParaRPr lang="en-US" sz="1400" b="1">
                <a:solidFill>
                  <a:schemeClr val="accent2"/>
                </a:solidFill>
              </a:endParaRPr>
            </a:p>
            <a:p>
              <a:r>
                <a:rPr lang="en-US" sz="1400" b="1" i="1">
                  <a:solidFill>
                    <a:srgbClr val="FF3399"/>
                  </a:solidFill>
                </a:rPr>
                <a:t>While in no.9 angle of AC itself i.e. it’s TL, is </a:t>
              </a:r>
              <a:endParaRPr lang="en-US" sz="1400" b="1" i="1">
                <a:solidFill>
                  <a:srgbClr val="FF3399"/>
                </a:solidFill>
              </a:endParaRPr>
            </a:p>
            <a:p>
              <a:r>
                <a:rPr lang="en-US" sz="1400" b="1" i="1">
                  <a:solidFill>
                    <a:srgbClr val="FF3399"/>
                  </a:solidFill>
                </a:rPr>
                <a:t>given. Hence here angle of TL is taken,locus of c</a:t>
              </a:r>
              <a:r>
                <a:rPr lang="en-US" sz="1400" b="1" i="1" baseline="-25000">
                  <a:solidFill>
                    <a:srgbClr val="FF3399"/>
                  </a:solidFill>
                </a:rPr>
                <a:t>1</a:t>
              </a:r>
              <a:endParaRPr lang="en-US" sz="1400" b="1" i="1" baseline="-25000">
                <a:solidFill>
                  <a:srgbClr val="FF3399"/>
                </a:solidFill>
              </a:endParaRPr>
            </a:p>
            <a:p>
              <a:r>
                <a:rPr lang="en-US" sz="1400" b="1" i="1">
                  <a:solidFill>
                    <a:srgbClr val="FF3399"/>
                  </a:solidFill>
                </a:rPr>
                <a:t>Is drawn and then LTV I.e. a</a:t>
              </a:r>
              <a:r>
                <a:rPr lang="en-US" sz="1400" b="1" i="1" baseline="-25000">
                  <a:solidFill>
                    <a:srgbClr val="FF3399"/>
                  </a:solidFill>
                </a:rPr>
                <a:t>1</a:t>
              </a:r>
              <a:r>
                <a:rPr lang="en-US" sz="1400" b="1" i="1">
                  <a:solidFill>
                    <a:srgbClr val="FF3399"/>
                  </a:solidFill>
                </a:rPr>
                <a:t> c</a:t>
              </a:r>
              <a:r>
                <a:rPr lang="en-US" sz="1400" b="1" i="1" baseline="-25000">
                  <a:solidFill>
                    <a:srgbClr val="FF3399"/>
                  </a:solidFill>
                </a:rPr>
                <a:t>1</a:t>
              </a:r>
              <a:r>
                <a:rPr lang="en-US" sz="1400" b="1" i="1">
                  <a:solidFill>
                    <a:srgbClr val="FF3399"/>
                  </a:solidFill>
                </a:rPr>
                <a:t> is marked and </a:t>
              </a:r>
              <a:endParaRPr lang="en-US" sz="1400" b="1" i="1">
                <a:solidFill>
                  <a:srgbClr val="FF3399"/>
                </a:solidFill>
              </a:endParaRPr>
            </a:p>
            <a:p>
              <a:r>
                <a:rPr lang="en-US" sz="1400" b="1" i="1">
                  <a:solidFill>
                    <a:srgbClr val="FF3399"/>
                  </a:solidFill>
                </a:rPr>
                <a:t>final TV was completed.Study illustration carefully.</a:t>
              </a:r>
              <a:endParaRPr lang="en-US" sz="1400" b="1" i="1">
                <a:solidFill>
                  <a:srgbClr val="FF3399"/>
                </a:solidFill>
              </a:endParaRPr>
            </a:p>
          </p:txBody>
        </p:sp>
      </p:grpSp>
      <p:grpSp>
        <p:nvGrpSpPr>
          <p:cNvPr id="18" name="Group 147"/>
          <p:cNvGrpSpPr/>
          <p:nvPr/>
        </p:nvGrpSpPr>
        <p:grpSpPr bwMode="auto">
          <a:xfrm>
            <a:off x="457200" y="5334000"/>
            <a:ext cx="2895600" cy="1066800"/>
            <a:chOff x="432" y="3552"/>
            <a:chExt cx="1824" cy="672"/>
          </a:xfrm>
        </p:grpSpPr>
        <p:sp>
          <p:nvSpPr>
            <p:cNvPr id="25681" name="AutoShape 148"/>
            <p:cNvSpPr>
              <a:spLocks noChangeArrowheads="1"/>
            </p:cNvSpPr>
            <p:nvPr/>
          </p:nvSpPr>
          <p:spPr bwMode="auto">
            <a:xfrm>
              <a:off x="432" y="3552"/>
              <a:ext cx="1824" cy="672"/>
            </a:xfrm>
            <a:prstGeom prst="wedgeRoundRectCallout">
              <a:avLst>
                <a:gd name="adj1" fmla="val 52356"/>
                <a:gd name="adj2" fmla="val -91069"/>
                <a:gd name="adj3" fmla="val 16667"/>
              </a:avLst>
            </a:prstGeom>
            <a:solidFill>
              <a:srgbClr val="FFCCFF"/>
            </a:solidFill>
            <a:ln w="9525">
              <a:solidFill>
                <a:schemeClr val="tx1"/>
              </a:solidFill>
              <a:miter lim="800000"/>
            </a:ln>
          </p:spPr>
          <p:txBody>
            <a:bodyPr anchor="ctr"/>
            <a:lstStyle/>
            <a:p>
              <a:pPr algn="ctr"/>
              <a:endParaRPr lang="en-US" sz="1400"/>
            </a:p>
          </p:txBody>
        </p:sp>
        <p:sp>
          <p:nvSpPr>
            <p:cNvPr id="25682" name="Text Box 149"/>
            <p:cNvSpPr txBox="1">
              <a:spLocks noChangeArrowheads="1"/>
            </p:cNvSpPr>
            <p:nvPr/>
          </p:nvSpPr>
          <p:spPr bwMode="auto">
            <a:xfrm>
              <a:off x="464" y="3618"/>
              <a:ext cx="1756" cy="577"/>
            </a:xfrm>
            <a:prstGeom prst="rect">
              <a:avLst/>
            </a:prstGeom>
            <a:noFill/>
            <a:ln w="9525">
              <a:noFill/>
              <a:miter lim="800000"/>
            </a:ln>
          </p:spPr>
          <p:txBody>
            <a:bodyPr wrap="none">
              <a:spAutoFit/>
            </a:bodyPr>
            <a:lstStyle/>
            <a:p>
              <a:pPr algn="ctr"/>
              <a:r>
                <a:rPr lang="en-US" b="1"/>
                <a:t>Note the difference in </a:t>
              </a:r>
              <a:endParaRPr lang="en-US" b="1"/>
            </a:p>
            <a:p>
              <a:pPr algn="ctr"/>
              <a:r>
                <a:rPr lang="en-US" b="1"/>
                <a:t>construction of 3</a:t>
              </a:r>
              <a:r>
                <a:rPr lang="en-US" b="1" baseline="30000"/>
                <a:t>rd</a:t>
              </a:r>
              <a:r>
                <a:rPr lang="en-US" b="1"/>
                <a:t> step </a:t>
              </a:r>
              <a:endParaRPr lang="en-US" b="1"/>
            </a:p>
            <a:p>
              <a:pPr algn="ctr"/>
              <a:r>
                <a:rPr lang="en-US" b="1"/>
                <a:t>in both solutions.</a:t>
              </a:r>
              <a:endParaRPr lang="en-US" b="1"/>
            </a:p>
          </p:txBody>
        </p:sp>
      </p:grpSp>
      <p:grpSp>
        <p:nvGrpSpPr>
          <p:cNvPr id="19" name="Group 150"/>
          <p:cNvGrpSpPr/>
          <p:nvPr/>
        </p:nvGrpSpPr>
        <p:grpSpPr bwMode="auto">
          <a:xfrm>
            <a:off x="8016875" y="6629400"/>
            <a:ext cx="1096963" cy="182563"/>
            <a:chOff x="5050" y="29"/>
            <a:chExt cx="691" cy="115"/>
          </a:xfrm>
        </p:grpSpPr>
        <p:sp>
          <p:nvSpPr>
            <p:cNvPr id="25675" name="AutoShape 15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5676" name="AutoShape 15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5677" name="AutoShape 15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5678" name="AutoShape 15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5679" name="AutoShape 15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5680" name="AutoShape 15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22669"/>
                                        </p:tgtEl>
                                        <p:attrNameLst>
                                          <p:attrName>style.visibility</p:attrName>
                                        </p:attrNameLst>
                                      </p:cBhvr>
                                      <p:to>
                                        <p:strVal val="visible"/>
                                      </p:to>
                                    </p:set>
                                    <p:anim calcmode="lin" valueType="num">
                                      <p:cBhvr>
                                        <p:cTn id="7" dur="500" fill="hold"/>
                                        <p:tgtEl>
                                          <p:spTgt spid="22669"/>
                                        </p:tgtEl>
                                        <p:attrNameLst>
                                          <p:attrName>ppt_x</p:attrName>
                                        </p:attrNameLst>
                                      </p:cBhvr>
                                      <p:tavLst>
                                        <p:tav tm="0">
                                          <p:val>
                                            <p:strVal val="#ppt_x-#ppt_w/2"/>
                                          </p:val>
                                        </p:tav>
                                        <p:tav tm="100000">
                                          <p:val>
                                            <p:strVal val="#ppt_x"/>
                                          </p:val>
                                        </p:tav>
                                      </p:tavLst>
                                    </p:anim>
                                    <p:anim calcmode="lin" valueType="num">
                                      <p:cBhvr>
                                        <p:cTn id="8" dur="500" fill="hold"/>
                                        <p:tgtEl>
                                          <p:spTgt spid="22669"/>
                                        </p:tgtEl>
                                        <p:attrNameLst>
                                          <p:attrName>ppt_y</p:attrName>
                                        </p:attrNameLst>
                                      </p:cBhvr>
                                      <p:tavLst>
                                        <p:tav tm="0">
                                          <p:val>
                                            <p:strVal val="#ppt_y"/>
                                          </p:val>
                                        </p:tav>
                                        <p:tav tm="100000">
                                          <p:val>
                                            <p:strVal val="#ppt_y"/>
                                          </p:val>
                                        </p:tav>
                                      </p:tavLst>
                                    </p:anim>
                                    <p:anim calcmode="lin" valueType="num">
                                      <p:cBhvr>
                                        <p:cTn id="9" dur="500" fill="hold"/>
                                        <p:tgtEl>
                                          <p:spTgt spid="22669"/>
                                        </p:tgtEl>
                                        <p:attrNameLst>
                                          <p:attrName>ppt_w</p:attrName>
                                        </p:attrNameLst>
                                      </p:cBhvr>
                                      <p:tavLst>
                                        <p:tav tm="0">
                                          <p:val>
                                            <p:fltVal val="0"/>
                                          </p:val>
                                        </p:tav>
                                        <p:tav tm="100000">
                                          <p:val>
                                            <p:strVal val="#ppt_w"/>
                                          </p:val>
                                        </p:tav>
                                      </p:tavLst>
                                    </p:anim>
                                    <p:anim calcmode="lin" valueType="num">
                                      <p:cBhvr>
                                        <p:cTn id="10" dur="500" fill="hold"/>
                                        <p:tgtEl>
                                          <p:spTgt spid="22669"/>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2" presetClass="entr" presetSubtype="8" fill="hold" grpId="0" nodeType="clickEffect">
                                  <p:stCondLst>
                                    <p:cond delay="0"/>
                                  </p:stCondLst>
                                  <p:childTnLst>
                                    <p:set>
                                      <p:cBhvr>
                                        <p:cTn id="14" dur="1" fill="hold">
                                          <p:stCondLst>
                                            <p:cond delay="0"/>
                                          </p:stCondLst>
                                        </p:cTn>
                                        <p:tgtEl>
                                          <p:spTgt spid="22671"/>
                                        </p:tgtEl>
                                        <p:attrNameLst>
                                          <p:attrName>style.visibility</p:attrName>
                                        </p:attrNameLst>
                                      </p:cBhvr>
                                      <p:to>
                                        <p:strVal val="visible"/>
                                      </p:to>
                                    </p:set>
                                    <p:animEffect transition="in" filter="slide(fromLeft)">
                                      <p:cBhvr>
                                        <p:cTn id="15" dur="500"/>
                                        <p:tgtEl>
                                          <p:spTgt spid="22671"/>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22534"/>
                                        </p:tgtEl>
                                        <p:attrNameLst>
                                          <p:attrName>style.visibility</p:attrName>
                                        </p:attrNameLst>
                                      </p:cBhvr>
                                      <p:to>
                                        <p:strVal val="visible"/>
                                      </p:to>
                                    </p:set>
                                    <p:anim calcmode="lin" valueType="num">
                                      <p:cBhvr additive="base">
                                        <p:cTn id="20" dur="500" fill="hold"/>
                                        <p:tgtEl>
                                          <p:spTgt spid="22534"/>
                                        </p:tgtEl>
                                        <p:attrNameLst>
                                          <p:attrName>ppt_x</p:attrName>
                                        </p:attrNameLst>
                                      </p:cBhvr>
                                      <p:tavLst>
                                        <p:tav tm="0">
                                          <p:val>
                                            <p:strVal val="0-#ppt_w/2"/>
                                          </p:val>
                                        </p:tav>
                                        <p:tav tm="100000">
                                          <p:val>
                                            <p:strVal val="#ppt_x"/>
                                          </p:val>
                                        </p:tav>
                                      </p:tavLst>
                                    </p:anim>
                                    <p:anim calcmode="lin" valueType="num">
                                      <p:cBhvr additive="base">
                                        <p:cTn id="21" dur="500" fill="hold"/>
                                        <p:tgtEl>
                                          <p:spTgt spid="22534"/>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7" presetClass="entr" presetSubtype="10" fill="hold" nodeType="click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500" fill="hold"/>
                                        <p:tgtEl>
                                          <p:spTgt spid="4"/>
                                        </p:tgtEl>
                                        <p:attrNameLst>
                                          <p:attrName>ppt_w</p:attrName>
                                        </p:attrNameLst>
                                      </p:cBhvr>
                                      <p:tavLst>
                                        <p:tav tm="0">
                                          <p:val>
                                            <p:fltVal val="0"/>
                                          </p:val>
                                        </p:tav>
                                        <p:tav tm="100000">
                                          <p:val>
                                            <p:strVal val="#ppt_w"/>
                                          </p:val>
                                        </p:tav>
                                      </p:tavLst>
                                    </p:anim>
                                    <p:anim calcmode="lin" valueType="num">
                                      <p:cBhvr>
                                        <p:cTn id="27"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22531"/>
                                        </p:tgtEl>
                                        <p:attrNameLst>
                                          <p:attrName>style.visibility</p:attrName>
                                        </p:attrNameLst>
                                      </p:cBhvr>
                                      <p:to>
                                        <p:strVal val="visible"/>
                                      </p:to>
                                    </p:set>
                                    <p:anim calcmode="lin" valueType="num">
                                      <p:cBhvr additive="base">
                                        <p:cTn id="32" dur="500" fill="hold"/>
                                        <p:tgtEl>
                                          <p:spTgt spid="22531"/>
                                        </p:tgtEl>
                                        <p:attrNameLst>
                                          <p:attrName>ppt_x</p:attrName>
                                        </p:attrNameLst>
                                      </p:cBhvr>
                                      <p:tavLst>
                                        <p:tav tm="0">
                                          <p:val>
                                            <p:strVal val="0-#ppt_w/2"/>
                                          </p:val>
                                        </p:tav>
                                        <p:tav tm="100000">
                                          <p:val>
                                            <p:strVal val="#ppt_x"/>
                                          </p:val>
                                        </p:tav>
                                      </p:tavLst>
                                    </p:anim>
                                    <p:anim calcmode="lin" valueType="num">
                                      <p:cBhvr additive="base">
                                        <p:cTn id="33" dur="500" fill="hold"/>
                                        <p:tgtEl>
                                          <p:spTgt spid="22531"/>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8" fill="hold" grpId="0" nodeType="clickEffect">
                                  <p:stCondLst>
                                    <p:cond delay="0"/>
                                  </p:stCondLst>
                                  <p:childTnLst>
                                    <p:set>
                                      <p:cBhvr>
                                        <p:cTn id="37" dur="1" fill="hold">
                                          <p:stCondLst>
                                            <p:cond delay="0"/>
                                          </p:stCondLst>
                                        </p:cTn>
                                        <p:tgtEl>
                                          <p:spTgt spid="22532"/>
                                        </p:tgtEl>
                                        <p:attrNameLst>
                                          <p:attrName>style.visibility</p:attrName>
                                        </p:attrNameLst>
                                      </p:cBhvr>
                                      <p:to>
                                        <p:strVal val="visible"/>
                                      </p:to>
                                    </p:set>
                                    <p:anim calcmode="lin" valueType="num">
                                      <p:cBhvr additive="base">
                                        <p:cTn id="38" dur="500" fill="hold"/>
                                        <p:tgtEl>
                                          <p:spTgt spid="22532"/>
                                        </p:tgtEl>
                                        <p:attrNameLst>
                                          <p:attrName>ppt_x</p:attrName>
                                        </p:attrNameLst>
                                      </p:cBhvr>
                                      <p:tavLst>
                                        <p:tav tm="0">
                                          <p:val>
                                            <p:strVal val="0-#ppt_w/2"/>
                                          </p:val>
                                        </p:tav>
                                        <p:tav tm="100000">
                                          <p:val>
                                            <p:strVal val="#ppt_x"/>
                                          </p:val>
                                        </p:tav>
                                      </p:tavLst>
                                    </p:anim>
                                    <p:anim calcmode="lin" valueType="num">
                                      <p:cBhvr additive="base">
                                        <p:cTn id="39" dur="500" fill="hold"/>
                                        <p:tgtEl>
                                          <p:spTgt spid="22532"/>
                                        </p:tgtEl>
                                        <p:attrNameLst>
                                          <p:attrName>ppt_y</p:attrName>
                                        </p:attrNameLst>
                                      </p:cBhvr>
                                      <p:tavLst>
                                        <p:tav tm="0">
                                          <p:val>
                                            <p:strVal val="#ppt_y"/>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2533"/>
                                        </p:tgtEl>
                                        <p:attrNameLst>
                                          <p:attrName>style.visibility</p:attrName>
                                        </p:attrNameLst>
                                      </p:cBhvr>
                                      <p:to>
                                        <p:strVal val="visible"/>
                                      </p:to>
                                    </p:set>
                                    <p:anim calcmode="lin" valueType="num">
                                      <p:cBhvr additive="base">
                                        <p:cTn id="44" dur="500" fill="hold"/>
                                        <p:tgtEl>
                                          <p:spTgt spid="22533"/>
                                        </p:tgtEl>
                                        <p:attrNameLst>
                                          <p:attrName>ppt_x</p:attrName>
                                        </p:attrNameLst>
                                      </p:cBhvr>
                                      <p:tavLst>
                                        <p:tav tm="0">
                                          <p:val>
                                            <p:strVal val="0-#ppt_w/2"/>
                                          </p:val>
                                        </p:tav>
                                        <p:tav tm="100000">
                                          <p:val>
                                            <p:strVal val="#ppt_x"/>
                                          </p:val>
                                        </p:tav>
                                      </p:tavLst>
                                    </p:anim>
                                    <p:anim calcmode="lin" valueType="num">
                                      <p:cBhvr additive="base">
                                        <p:cTn id="45" dur="500" fill="hold"/>
                                        <p:tgtEl>
                                          <p:spTgt spid="22533"/>
                                        </p:tgtEl>
                                        <p:attrNameLst>
                                          <p:attrName>ppt_y</p:attrName>
                                        </p:attrNameLst>
                                      </p:cBhvr>
                                      <p:tavLst>
                                        <p:tav tm="0">
                                          <p:val>
                                            <p:strVal val="#ppt_y"/>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7" presetClass="entr" presetSubtype="10" fill="hold" nodeType="clickEffect">
                                  <p:stCondLst>
                                    <p:cond delay="0"/>
                                  </p:stCondLst>
                                  <p:childTnLst>
                                    <p:set>
                                      <p:cBhvr>
                                        <p:cTn id="49" dur="1" fill="hold">
                                          <p:stCondLst>
                                            <p:cond delay="0"/>
                                          </p:stCondLst>
                                        </p:cTn>
                                        <p:tgtEl>
                                          <p:spTgt spid="2"/>
                                        </p:tgtEl>
                                        <p:attrNameLst>
                                          <p:attrName>style.visibility</p:attrName>
                                        </p:attrNameLst>
                                      </p:cBhvr>
                                      <p:to>
                                        <p:strVal val="visible"/>
                                      </p:to>
                                    </p:set>
                                    <p:anim calcmode="lin" valueType="num">
                                      <p:cBhvr>
                                        <p:cTn id="50" dur="500" fill="hold"/>
                                        <p:tgtEl>
                                          <p:spTgt spid="2"/>
                                        </p:tgtEl>
                                        <p:attrNameLst>
                                          <p:attrName>ppt_w</p:attrName>
                                        </p:attrNameLst>
                                      </p:cBhvr>
                                      <p:tavLst>
                                        <p:tav tm="0">
                                          <p:val>
                                            <p:fltVal val="0"/>
                                          </p:val>
                                        </p:tav>
                                        <p:tav tm="100000">
                                          <p:val>
                                            <p:strVal val="#ppt_w"/>
                                          </p:val>
                                        </p:tav>
                                      </p:tavLst>
                                    </p:anim>
                                    <p:anim calcmode="lin" valueType="num">
                                      <p:cBhvr>
                                        <p:cTn id="51"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2535"/>
                                        </p:tgtEl>
                                        <p:attrNameLst>
                                          <p:attrName>style.visibility</p:attrName>
                                        </p:attrNameLst>
                                      </p:cBhvr>
                                      <p:to>
                                        <p:strVal val="visible"/>
                                      </p:to>
                                    </p:set>
                                    <p:anim calcmode="lin" valueType="num">
                                      <p:cBhvr additive="base">
                                        <p:cTn id="56" dur="500" fill="hold"/>
                                        <p:tgtEl>
                                          <p:spTgt spid="22535"/>
                                        </p:tgtEl>
                                        <p:attrNameLst>
                                          <p:attrName>ppt_x</p:attrName>
                                        </p:attrNameLst>
                                      </p:cBhvr>
                                      <p:tavLst>
                                        <p:tav tm="0">
                                          <p:val>
                                            <p:strVal val="0-#ppt_w/2"/>
                                          </p:val>
                                        </p:tav>
                                        <p:tav tm="100000">
                                          <p:val>
                                            <p:strVal val="#ppt_x"/>
                                          </p:val>
                                        </p:tav>
                                      </p:tavLst>
                                    </p:anim>
                                    <p:anim calcmode="lin" valueType="num">
                                      <p:cBhvr additive="base">
                                        <p:cTn id="57" dur="500" fill="hold"/>
                                        <p:tgtEl>
                                          <p:spTgt spid="22535"/>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22536"/>
                                        </p:tgtEl>
                                        <p:attrNameLst>
                                          <p:attrName>style.visibility</p:attrName>
                                        </p:attrNameLst>
                                      </p:cBhvr>
                                      <p:to>
                                        <p:strVal val="visible"/>
                                      </p:to>
                                    </p:set>
                                    <p:anim calcmode="lin" valueType="num">
                                      <p:cBhvr additive="base">
                                        <p:cTn id="62" dur="500" fill="hold"/>
                                        <p:tgtEl>
                                          <p:spTgt spid="22536"/>
                                        </p:tgtEl>
                                        <p:attrNameLst>
                                          <p:attrName>ppt_x</p:attrName>
                                        </p:attrNameLst>
                                      </p:cBhvr>
                                      <p:tavLst>
                                        <p:tav tm="0">
                                          <p:val>
                                            <p:strVal val="0-#ppt_w/2"/>
                                          </p:val>
                                        </p:tav>
                                        <p:tav tm="100000">
                                          <p:val>
                                            <p:strVal val="#ppt_x"/>
                                          </p:val>
                                        </p:tav>
                                      </p:tavLst>
                                    </p:anim>
                                    <p:anim calcmode="lin" valueType="num">
                                      <p:cBhvr additive="base">
                                        <p:cTn id="63" dur="500" fill="hold"/>
                                        <p:tgtEl>
                                          <p:spTgt spid="22536"/>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8" fill="hold" grpId="0" nodeType="clickEffect">
                                  <p:stCondLst>
                                    <p:cond delay="0"/>
                                  </p:stCondLst>
                                  <p:childTnLst>
                                    <p:set>
                                      <p:cBhvr>
                                        <p:cTn id="67" dur="1" fill="hold">
                                          <p:stCondLst>
                                            <p:cond delay="0"/>
                                          </p:stCondLst>
                                        </p:cTn>
                                        <p:tgtEl>
                                          <p:spTgt spid="22537"/>
                                        </p:tgtEl>
                                        <p:attrNameLst>
                                          <p:attrName>style.visibility</p:attrName>
                                        </p:attrNameLst>
                                      </p:cBhvr>
                                      <p:to>
                                        <p:strVal val="visible"/>
                                      </p:to>
                                    </p:set>
                                    <p:anim calcmode="lin" valueType="num">
                                      <p:cBhvr additive="base">
                                        <p:cTn id="68" dur="500" fill="hold"/>
                                        <p:tgtEl>
                                          <p:spTgt spid="22537"/>
                                        </p:tgtEl>
                                        <p:attrNameLst>
                                          <p:attrName>ppt_x</p:attrName>
                                        </p:attrNameLst>
                                      </p:cBhvr>
                                      <p:tavLst>
                                        <p:tav tm="0">
                                          <p:val>
                                            <p:strVal val="0-#ppt_w/2"/>
                                          </p:val>
                                        </p:tav>
                                        <p:tav tm="100000">
                                          <p:val>
                                            <p:strVal val="#ppt_x"/>
                                          </p:val>
                                        </p:tav>
                                      </p:tavLst>
                                    </p:anim>
                                    <p:anim calcmode="lin" valueType="num">
                                      <p:cBhvr additive="base">
                                        <p:cTn id="69" dur="500" fill="hold"/>
                                        <p:tgtEl>
                                          <p:spTgt spid="22537"/>
                                        </p:tgtEl>
                                        <p:attrNameLst>
                                          <p:attrName>ppt_y</p:attrName>
                                        </p:attrNameLst>
                                      </p:cBhvr>
                                      <p:tavLst>
                                        <p:tav tm="0">
                                          <p:val>
                                            <p:strVal val="#ppt_y"/>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 presetClass="entr" presetSubtype="8" fill="hold" grpId="0" nodeType="clickEffect">
                                  <p:stCondLst>
                                    <p:cond delay="0"/>
                                  </p:stCondLst>
                                  <p:childTnLst>
                                    <p:set>
                                      <p:cBhvr>
                                        <p:cTn id="73" dur="1" fill="hold">
                                          <p:stCondLst>
                                            <p:cond delay="0"/>
                                          </p:stCondLst>
                                        </p:cTn>
                                        <p:tgtEl>
                                          <p:spTgt spid="22538"/>
                                        </p:tgtEl>
                                        <p:attrNameLst>
                                          <p:attrName>style.visibility</p:attrName>
                                        </p:attrNameLst>
                                      </p:cBhvr>
                                      <p:to>
                                        <p:strVal val="visible"/>
                                      </p:to>
                                    </p:set>
                                    <p:anim calcmode="lin" valueType="num">
                                      <p:cBhvr additive="base">
                                        <p:cTn id="74" dur="500" fill="hold"/>
                                        <p:tgtEl>
                                          <p:spTgt spid="22538"/>
                                        </p:tgtEl>
                                        <p:attrNameLst>
                                          <p:attrName>ppt_x</p:attrName>
                                        </p:attrNameLst>
                                      </p:cBhvr>
                                      <p:tavLst>
                                        <p:tav tm="0">
                                          <p:val>
                                            <p:strVal val="0-#ppt_w/2"/>
                                          </p:val>
                                        </p:tav>
                                        <p:tav tm="100000">
                                          <p:val>
                                            <p:strVal val="#ppt_x"/>
                                          </p:val>
                                        </p:tav>
                                      </p:tavLst>
                                    </p:anim>
                                    <p:anim calcmode="lin" valueType="num">
                                      <p:cBhvr additive="base">
                                        <p:cTn id="75" dur="500" fill="hold"/>
                                        <p:tgtEl>
                                          <p:spTgt spid="22538"/>
                                        </p:tgtEl>
                                        <p:attrNameLst>
                                          <p:attrName>ppt_y</p:attrName>
                                        </p:attrNameLst>
                                      </p:cBhvr>
                                      <p:tavLst>
                                        <p:tav tm="0">
                                          <p:val>
                                            <p:strVal val="#ppt_y"/>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17" presetClass="entr" presetSubtype="4" fill="hold" nodeType="clickEffect">
                                  <p:stCondLst>
                                    <p:cond delay="0"/>
                                  </p:stCondLst>
                                  <p:childTnLst>
                                    <p:set>
                                      <p:cBhvr>
                                        <p:cTn id="79" dur="1" fill="hold">
                                          <p:stCondLst>
                                            <p:cond delay="0"/>
                                          </p:stCondLst>
                                        </p:cTn>
                                        <p:tgtEl>
                                          <p:spTgt spid="3"/>
                                        </p:tgtEl>
                                        <p:attrNameLst>
                                          <p:attrName>style.visibility</p:attrName>
                                        </p:attrNameLst>
                                      </p:cBhvr>
                                      <p:to>
                                        <p:strVal val="visible"/>
                                      </p:to>
                                    </p:set>
                                    <p:anim calcmode="lin" valueType="num">
                                      <p:cBhvr>
                                        <p:cTn id="80" dur="500" fill="hold"/>
                                        <p:tgtEl>
                                          <p:spTgt spid="3"/>
                                        </p:tgtEl>
                                        <p:attrNameLst>
                                          <p:attrName>ppt_x</p:attrName>
                                        </p:attrNameLst>
                                      </p:cBhvr>
                                      <p:tavLst>
                                        <p:tav tm="0">
                                          <p:val>
                                            <p:strVal val="#ppt_x"/>
                                          </p:val>
                                        </p:tav>
                                        <p:tav tm="100000">
                                          <p:val>
                                            <p:strVal val="#ppt_x"/>
                                          </p:val>
                                        </p:tav>
                                      </p:tavLst>
                                    </p:anim>
                                    <p:anim calcmode="lin" valueType="num">
                                      <p:cBhvr>
                                        <p:cTn id="81" dur="500" fill="hold"/>
                                        <p:tgtEl>
                                          <p:spTgt spid="3"/>
                                        </p:tgtEl>
                                        <p:attrNameLst>
                                          <p:attrName>ppt_y</p:attrName>
                                        </p:attrNameLst>
                                      </p:cBhvr>
                                      <p:tavLst>
                                        <p:tav tm="0">
                                          <p:val>
                                            <p:strVal val="#ppt_y+#ppt_h/2"/>
                                          </p:val>
                                        </p:tav>
                                        <p:tav tm="100000">
                                          <p:val>
                                            <p:strVal val="#ppt_y"/>
                                          </p:val>
                                        </p:tav>
                                      </p:tavLst>
                                    </p:anim>
                                    <p:anim calcmode="lin" valueType="num">
                                      <p:cBhvr>
                                        <p:cTn id="82" dur="500" fill="hold"/>
                                        <p:tgtEl>
                                          <p:spTgt spid="3"/>
                                        </p:tgtEl>
                                        <p:attrNameLst>
                                          <p:attrName>ppt_w</p:attrName>
                                        </p:attrNameLst>
                                      </p:cBhvr>
                                      <p:tavLst>
                                        <p:tav tm="0">
                                          <p:val>
                                            <p:strVal val="#ppt_w"/>
                                          </p:val>
                                        </p:tav>
                                        <p:tav tm="100000">
                                          <p:val>
                                            <p:strVal val="#ppt_w"/>
                                          </p:val>
                                        </p:tav>
                                      </p:tavLst>
                                    </p:anim>
                                    <p:anim calcmode="lin" valueType="num">
                                      <p:cBhvr>
                                        <p:cTn id="83"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2" presetClass="entr" presetSubtype="8" fill="hold" grpId="0" nodeType="clickEffect">
                                  <p:stCondLst>
                                    <p:cond delay="0"/>
                                  </p:stCondLst>
                                  <p:childTnLst>
                                    <p:set>
                                      <p:cBhvr>
                                        <p:cTn id="87" dur="1" fill="hold">
                                          <p:stCondLst>
                                            <p:cond delay="0"/>
                                          </p:stCondLst>
                                        </p:cTn>
                                        <p:tgtEl>
                                          <p:spTgt spid="22539"/>
                                        </p:tgtEl>
                                        <p:attrNameLst>
                                          <p:attrName>style.visibility</p:attrName>
                                        </p:attrNameLst>
                                      </p:cBhvr>
                                      <p:to>
                                        <p:strVal val="visible"/>
                                      </p:to>
                                    </p:set>
                                    <p:anim calcmode="lin" valueType="num">
                                      <p:cBhvr additive="base">
                                        <p:cTn id="88" dur="500" fill="hold"/>
                                        <p:tgtEl>
                                          <p:spTgt spid="22539"/>
                                        </p:tgtEl>
                                        <p:attrNameLst>
                                          <p:attrName>ppt_x</p:attrName>
                                        </p:attrNameLst>
                                      </p:cBhvr>
                                      <p:tavLst>
                                        <p:tav tm="0">
                                          <p:val>
                                            <p:strVal val="0-#ppt_w/2"/>
                                          </p:val>
                                        </p:tav>
                                        <p:tav tm="100000">
                                          <p:val>
                                            <p:strVal val="#ppt_x"/>
                                          </p:val>
                                        </p:tav>
                                      </p:tavLst>
                                    </p:anim>
                                    <p:anim calcmode="lin" valueType="num">
                                      <p:cBhvr additive="base">
                                        <p:cTn id="89" dur="500" fill="hold"/>
                                        <p:tgtEl>
                                          <p:spTgt spid="22539"/>
                                        </p:tgtEl>
                                        <p:attrNameLst>
                                          <p:attrName>ppt_y</p:attrName>
                                        </p:attrNameLst>
                                      </p:cBhvr>
                                      <p:tavLst>
                                        <p:tav tm="0">
                                          <p:val>
                                            <p:strVal val="#ppt_y"/>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17" presetClass="entr" presetSubtype="10" fill="hold" grpId="0" nodeType="clickEffect">
                                  <p:stCondLst>
                                    <p:cond delay="0"/>
                                  </p:stCondLst>
                                  <p:childTnLst>
                                    <p:set>
                                      <p:cBhvr>
                                        <p:cTn id="93" dur="1" fill="hold">
                                          <p:stCondLst>
                                            <p:cond delay="0"/>
                                          </p:stCondLst>
                                        </p:cTn>
                                        <p:tgtEl>
                                          <p:spTgt spid="22610"/>
                                        </p:tgtEl>
                                        <p:attrNameLst>
                                          <p:attrName>style.visibility</p:attrName>
                                        </p:attrNameLst>
                                      </p:cBhvr>
                                      <p:to>
                                        <p:strVal val="visible"/>
                                      </p:to>
                                    </p:set>
                                    <p:anim calcmode="lin" valueType="num">
                                      <p:cBhvr>
                                        <p:cTn id="94" dur="500" fill="hold"/>
                                        <p:tgtEl>
                                          <p:spTgt spid="22610"/>
                                        </p:tgtEl>
                                        <p:attrNameLst>
                                          <p:attrName>ppt_w</p:attrName>
                                        </p:attrNameLst>
                                      </p:cBhvr>
                                      <p:tavLst>
                                        <p:tav tm="0">
                                          <p:val>
                                            <p:fltVal val="0"/>
                                          </p:val>
                                        </p:tav>
                                        <p:tav tm="100000">
                                          <p:val>
                                            <p:strVal val="#ppt_w"/>
                                          </p:val>
                                        </p:tav>
                                      </p:tavLst>
                                    </p:anim>
                                    <p:anim calcmode="lin" valueType="num">
                                      <p:cBhvr>
                                        <p:cTn id="95" dur="500" fill="hold"/>
                                        <p:tgtEl>
                                          <p:spTgt spid="22610"/>
                                        </p:tgtEl>
                                        <p:attrNameLst>
                                          <p:attrName>ppt_h</p:attrName>
                                        </p:attrNameLst>
                                      </p:cBhvr>
                                      <p:tavLst>
                                        <p:tav tm="0">
                                          <p:val>
                                            <p:strVal val="#ppt_h"/>
                                          </p:val>
                                        </p:tav>
                                        <p:tav tm="100000">
                                          <p:val>
                                            <p:strVal val="#ppt_h"/>
                                          </p:val>
                                        </p:tav>
                                      </p:tavLst>
                                    </p:anim>
                                  </p:childTnLst>
                                </p:cTn>
                              </p:par>
                            </p:childTnLst>
                          </p:cTn>
                        </p:par>
                      </p:childTnLst>
                    </p:cTn>
                  </p:par>
                  <p:par>
                    <p:cTn id="96" fill="hold">
                      <p:stCondLst>
                        <p:cond delay="indefinite"/>
                      </p:stCondLst>
                      <p:childTnLst>
                        <p:par>
                          <p:cTn id="97" fill="hold">
                            <p:stCondLst>
                              <p:cond delay="0"/>
                            </p:stCondLst>
                            <p:childTnLst>
                              <p:par>
                                <p:cTn id="98" presetID="18" presetClass="entr" presetSubtype="3" fill="hold" nodeType="clickEffect">
                                  <p:stCondLst>
                                    <p:cond delay="0"/>
                                  </p:stCondLst>
                                  <p:childTnLst>
                                    <p:set>
                                      <p:cBhvr>
                                        <p:cTn id="99" dur="1" fill="hold">
                                          <p:stCondLst>
                                            <p:cond delay="0"/>
                                          </p:stCondLst>
                                        </p:cTn>
                                        <p:tgtEl>
                                          <p:spTgt spid="5"/>
                                        </p:tgtEl>
                                        <p:attrNameLst>
                                          <p:attrName>style.visibility</p:attrName>
                                        </p:attrNameLst>
                                      </p:cBhvr>
                                      <p:to>
                                        <p:strVal val="visible"/>
                                      </p:to>
                                    </p:set>
                                    <p:animEffect transition="in" filter="strips(upRight)">
                                      <p:cBhvr>
                                        <p:cTn id="100" dur="500"/>
                                        <p:tgtEl>
                                          <p:spTgt spid="5"/>
                                        </p:tgtEl>
                                      </p:cBhvr>
                                    </p:animEffect>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22540"/>
                                        </p:tgtEl>
                                        <p:attrNameLst>
                                          <p:attrName>style.visibility</p:attrName>
                                        </p:attrNameLst>
                                      </p:cBhvr>
                                      <p:to>
                                        <p:strVal val="visible"/>
                                      </p:to>
                                    </p:set>
                                    <p:anim calcmode="lin" valueType="num">
                                      <p:cBhvr additive="base">
                                        <p:cTn id="105" dur="500" fill="hold"/>
                                        <p:tgtEl>
                                          <p:spTgt spid="22540"/>
                                        </p:tgtEl>
                                        <p:attrNameLst>
                                          <p:attrName>ppt_x</p:attrName>
                                        </p:attrNameLst>
                                      </p:cBhvr>
                                      <p:tavLst>
                                        <p:tav tm="0">
                                          <p:val>
                                            <p:strVal val="0-#ppt_w/2"/>
                                          </p:val>
                                        </p:tav>
                                        <p:tav tm="100000">
                                          <p:val>
                                            <p:strVal val="#ppt_x"/>
                                          </p:val>
                                        </p:tav>
                                      </p:tavLst>
                                    </p:anim>
                                    <p:anim calcmode="lin" valueType="num">
                                      <p:cBhvr additive="base">
                                        <p:cTn id="106" dur="500" fill="hold"/>
                                        <p:tgtEl>
                                          <p:spTgt spid="22540"/>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22541"/>
                                        </p:tgtEl>
                                        <p:attrNameLst>
                                          <p:attrName>style.visibility</p:attrName>
                                        </p:attrNameLst>
                                      </p:cBhvr>
                                      <p:to>
                                        <p:strVal val="visible"/>
                                      </p:to>
                                    </p:set>
                                    <p:anim calcmode="lin" valueType="num">
                                      <p:cBhvr additive="base">
                                        <p:cTn id="111" dur="500" fill="hold"/>
                                        <p:tgtEl>
                                          <p:spTgt spid="22541"/>
                                        </p:tgtEl>
                                        <p:attrNameLst>
                                          <p:attrName>ppt_x</p:attrName>
                                        </p:attrNameLst>
                                      </p:cBhvr>
                                      <p:tavLst>
                                        <p:tav tm="0">
                                          <p:val>
                                            <p:strVal val="0-#ppt_w/2"/>
                                          </p:val>
                                        </p:tav>
                                        <p:tav tm="100000">
                                          <p:val>
                                            <p:strVal val="#ppt_x"/>
                                          </p:val>
                                        </p:tav>
                                      </p:tavLst>
                                    </p:anim>
                                    <p:anim calcmode="lin" valueType="num">
                                      <p:cBhvr additive="base">
                                        <p:cTn id="112" dur="500" fill="hold"/>
                                        <p:tgtEl>
                                          <p:spTgt spid="22541"/>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grpId="0" nodeType="clickEffect">
                                  <p:stCondLst>
                                    <p:cond delay="0"/>
                                  </p:stCondLst>
                                  <p:childTnLst>
                                    <p:set>
                                      <p:cBhvr>
                                        <p:cTn id="116" dur="1" fill="hold">
                                          <p:stCondLst>
                                            <p:cond delay="0"/>
                                          </p:stCondLst>
                                        </p:cTn>
                                        <p:tgtEl>
                                          <p:spTgt spid="22542"/>
                                        </p:tgtEl>
                                        <p:attrNameLst>
                                          <p:attrName>style.visibility</p:attrName>
                                        </p:attrNameLst>
                                      </p:cBhvr>
                                      <p:to>
                                        <p:strVal val="visible"/>
                                      </p:to>
                                    </p:set>
                                    <p:anim calcmode="lin" valueType="num">
                                      <p:cBhvr additive="base">
                                        <p:cTn id="117" dur="500" fill="hold"/>
                                        <p:tgtEl>
                                          <p:spTgt spid="22542"/>
                                        </p:tgtEl>
                                        <p:attrNameLst>
                                          <p:attrName>ppt_x</p:attrName>
                                        </p:attrNameLst>
                                      </p:cBhvr>
                                      <p:tavLst>
                                        <p:tav tm="0">
                                          <p:val>
                                            <p:strVal val="0-#ppt_w/2"/>
                                          </p:val>
                                        </p:tav>
                                        <p:tav tm="100000">
                                          <p:val>
                                            <p:strVal val="#ppt_x"/>
                                          </p:val>
                                        </p:tav>
                                      </p:tavLst>
                                    </p:anim>
                                    <p:anim calcmode="lin" valueType="num">
                                      <p:cBhvr additive="base">
                                        <p:cTn id="118" dur="500" fill="hold"/>
                                        <p:tgtEl>
                                          <p:spTgt spid="22542"/>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22543"/>
                                        </p:tgtEl>
                                        <p:attrNameLst>
                                          <p:attrName>style.visibility</p:attrName>
                                        </p:attrNameLst>
                                      </p:cBhvr>
                                      <p:to>
                                        <p:strVal val="visible"/>
                                      </p:to>
                                    </p:set>
                                    <p:anim calcmode="lin" valueType="num">
                                      <p:cBhvr additive="base">
                                        <p:cTn id="123" dur="500" fill="hold"/>
                                        <p:tgtEl>
                                          <p:spTgt spid="22543"/>
                                        </p:tgtEl>
                                        <p:attrNameLst>
                                          <p:attrName>ppt_x</p:attrName>
                                        </p:attrNameLst>
                                      </p:cBhvr>
                                      <p:tavLst>
                                        <p:tav tm="0">
                                          <p:val>
                                            <p:strVal val="0-#ppt_w/2"/>
                                          </p:val>
                                        </p:tav>
                                        <p:tav tm="100000">
                                          <p:val>
                                            <p:strVal val="#ppt_x"/>
                                          </p:val>
                                        </p:tav>
                                      </p:tavLst>
                                    </p:anim>
                                    <p:anim calcmode="lin" valueType="num">
                                      <p:cBhvr additive="base">
                                        <p:cTn id="124" dur="500" fill="hold"/>
                                        <p:tgtEl>
                                          <p:spTgt spid="22543"/>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grpId="0" nodeType="clickEffect">
                                  <p:stCondLst>
                                    <p:cond delay="0"/>
                                  </p:stCondLst>
                                  <p:childTnLst>
                                    <p:set>
                                      <p:cBhvr>
                                        <p:cTn id="128" dur="1" fill="hold">
                                          <p:stCondLst>
                                            <p:cond delay="0"/>
                                          </p:stCondLst>
                                        </p:cTn>
                                        <p:tgtEl>
                                          <p:spTgt spid="22544"/>
                                        </p:tgtEl>
                                        <p:attrNameLst>
                                          <p:attrName>style.visibility</p:attrName>
                                        </p:attrNameLst>
                                      </p:cBhvr>
                                      <p:to>
                                        <p:strVal val="visible"/>
                                      </p:to>
                                    </p:set>
                                    <p:anim calcmode="lin" valueType="num">
                                      <p:cBhvr additive="base">
                                        <p:cTn id="129" dur="500" fill="hold"/>
                                        <p:tgtEl>
                                          <p:spTgt spid="22544"/>
                                        </p:tgtEl>
                                        <p:attrNameLst>
                                          <p:attrName>ppt_x</p:attrName>
                                        </p:attrNameLst>
                                      </p:cBhvr>
                                      <p:tavLst>
                                        <p:tav tm="0">
                                          <p:val>
                                            <p:strVal val="0-#ppt_w/2"/>
                                          </p:val>
                                        </p:tav>
                                        <p:tav tm="100000">
                                          <p:val>
                                            <p:strVal val="#ppt_x"/>
                                          </p:val>
                                        </p:tav>
                                      </p:tavLst>
                                    </p:anim>
                                    <p:anim calcmode="lin" valueType="num">
                                      <p:cBhvr additive="base">
                                        <p:cTn id="130" dur="500" fill="hold"/>
                                        <p:tgtEl>
                                          <p:spTgt spid="22544"/>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22545"/>
                                        </p:tgtEl>
                                        <p:attrNameLst>
                                          <p:attrName>style.visibility</p:attrName>
                                        </p:attrNameLst>
                                      </p:cBhvr>
                                      <p:to>
                                        <p:strVal val="visible"/>
                                      </p:to>
                                    </p:set>
                                    <p:anim calcmode="lin" valueType="num">
                                      <p:cBhvr additive="base">
                                        <p:cTn id="135" dur="500" fill="hold"/>
                                        <p:tgtEl>
                                          <p:spTgt spid="22545"/>
                                        </p:tgtEl>
                                        <p:attrNameLst>
                                          <p:attrName>ppt_x</p:attrName>
                                        </p:attrNameLst>
                                      </p:cBhvr>
                                      <p:tavLst>
                                        <p:tav tm="0">
                                          <p:val>
                                            <p:strVal val="0-#ppt_w/2"/>
                                          </p:val>
                                        </p:tav>
                                        <p:tav tm="100000">
                                          <p:val>
                                            <p:strVal val="#ppt_x"/>
                                          </p:val>
                                        </p:tav>
                                      </p:tavLst>
                                    </p:anim>
                                    <p:anim calcmode="lin" valueType="num">
                                      <p:cBhvr additive="base">
                                        <p:cTn id="136" dur="500" fill="hold"/>
                                        <p:tgtEl>
                                          <p:spTgt spid="22545"/>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17" presetClass="entr" presetSubtype="1" fill="hold" nodeType="clickEffect">
                                  <p:stCondLst>
                                    <p:cond delay="0"/>
                                  </p:stCondLst>
                                  <p:childTnLst>
                                    <p:set>
                                      <p:cBhvr>
                                        <p:cTn id="140" dur="1" fill="hold">
                                          <p:stCondLst>
                                            <p:cond delay="0"/>
                                          </p:stCondLst>
                                        </p:cTn>
                                        <p:tgtEl>
                                          <p:spTgt spid="6"/>
                                        </p:tgtEl>
                                        <p:attrNameLst>
                                          <p:attrName>style.visibility</p:attrName>
                                        </p:attrNameLst>
                                      </p:cBhvr>
                                      <p:to>
                                        <p:strVal val="visible"/>
                                      </p:to>
                                    </p:set>
                                    <p:anim calcmode="lin" valueType="num">
                                      <p:cBhvr>
                                        <p:cTn id="141" dur="500" fill="hold"/>
                                        <p:tgtEl>
                                          <p:spTgt spid="6"/>
                                        </p:tgtEl>
                                        <p:attrNameLst>
                                          <p:attrName>ppt_x</p:attrName>
                                        </p:attrNameLst>
                                      </p:cBhvr>
                                      <p:tavLst>
                                        <p:tav tm="0">
                                          <p:val>
                                            <p:strVal val="#ppt_x"/>
                                          </p:val>
                                        </p:tav>
                                        <p:tav tm="100000">
                                          <p:val>
                                            <p:strVal val="#ppt_x"/>
                                          </p:val>
                                        </p:tav>
                                      </p:tavLst>
                                    </p:anim>
                                    <p:anim calcmode="lin" valueType="num">
                                      <p:cBhvr>
                                        <p:cTn id="142" dur="500" fill="hold"/>
                                        <p:tgtEl>
                                          <p:spTgt spid="6"/>
                                        </p:tgtEl>
                                        <p:attrNameLst>
                                          <p:attrName>ppt_y</p:attrName>
                                        </p:attrNameLst>
                                      </p:cBhvr>
                                      <p:tavLst>
                                        <p:tav tm="0">
                                          <p:val>
                                            <p:strVal val="#ppt_y-#ppt_h/2"/>
                                          </p:val>
                                        </p:tav>
                                        <p:tav tm="100000">
                                          <p:val>
                                            <p:strVal val="#ppt_y"/>
                                          </p:val>
                                        </p:tav>
                                      </p:tavLst>
                                    </p:anim>
                                    <p:anim calcmode="lin" valueType="num">
                                      <p:cBhvr>
                                        <p:cTn id="143" dur="500" fill="hold"/>
                                        <p:tgtEl>
                                          <p:spTgt spid="6"/>
                                        </p:tgtEl>
                                        <p:attrNameLst>
                                          <p:attrName>ppt_w</p:attrName>
                                        </p:attrNameLst>
                                      </p:cBhvr>
                                      <p:tavLst>
                                        <p:tav tm="0">
                                          <p:val>
                                            <p:strVal val="#ppt_w"/>
                                          </p:val>
                                        </p:tav>
                                        <p:tav tm="100000">
                                          <p:val>
                                            <p:strVal val="#ppt_w"/>
                                          </p:val>
                                        </p:tav>
                                      </p:tavLst>
                                    </p:anim>
                                    <p:anim calcmode="lin" valueType="num">
                                      <p:cBhvr>
                                        <p:cTn id="144"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8" fill="hold" grpId="0" nodeType="clickEffect">
                                  <p:stCondLst>
                                    <p:cond delay="0"/>
                                  </p:stCondLst>
                                  <p:childTnLst>
                                    <p:set>
                                      <p:cBhvr>
                                        <p:cTn id="148" dur="1" fill="hold">
                                          <p:stCondLst>
                                            <p:cond delay="0"/>
                                          </p:stCondLst>
                                        </p:cTn>
                                        <p:tgtEl>
                                          <p:spTgt spid="22546"/>
                                        </p:tgtEl>
                                        <p:attrNameLst>
                                          <p:attrName>style.visibility</p:attrName>
                                        </p:attrNameLst>
                                      </p:cBhvr>
                                      <p:to>
                                        <p:strVal val="visible"/>
                                      </p:to>
                                    </p:set>
                                    <p:anim calcmode="lin" valueType="num">
                                      <p:cBhvr additive="base">
                                        <p:cTn id="149" dur="500" fill="hold"/>
                                        <p:tgtEl>
                                          <p:spTgt spid="22546"/>
                                        </p:tgtEl>
                                        <p:attrNameLst>
                                          <p:attrName>ppt_x</p:attrName>
                                        </p:attrNameLst>
                                      </p:cBhvr>
                                      <p:tavLst>
                                        <p:tav tm="0">
                                          <p:val>
                                            <p:strVal val="0-#ppt_w/2"/>
                                          </p:val>
                                        </p:tav>
                                        <p:tav tm="100000">
                                          <p:val>
                                            <p:strVal val="#ppt_x"/>
                                          </p:val>
                                        </p:tav>
                                      </p:tavLst>
                                    </p:anim>
                                    <p:anim calcmode="lin" valueType="num">
                                      <p:cBhvr additive="base">
                                        <p:cTn id="150" dur="500" fill="hold"/>
                                        <p:tgtEl>
                                          <p:spTgt spid="22546"/>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8" fill="hold" grpId="0" nodeType="clickEffect">
                                  <p:stCondLst>
                                    <p:cond delay="0"/>
                                  </p:stCondLst>
                                  <p:childTnLst>
                                    <p:set>
                                      <p:cBhvr>
                                        <p:cTn id="154" dur="1" fill="hold">
                                          <p:stCondLst>
                                            <p:cond delay="0"/>
                                          </p:stCondLst>
                                        </p:cTn>
                                        <p:tgtEl>
                                          <p:spTgt spid="22547"/>
                                        </p:tgtEl>
                                        <p:attrNameLst>
                                          <p:attrName>style.visibility</p:attrName>
                                        </p:attrNameLst>
                                      </p:cBhvr>
                                      <p:to>
                                        <p:strVal val="visible"/>
                                      </p:to>
                                    </p:set>
                                    <p:anim calcmode="lin" valueType="num">
                                      <p:cBhvr additive="base">
                                        <p:cTn id="155" dur="500" fill="hold"/>
                                        <p:tgtEl>
                                          <p:spTgt spid="22547"/>
                                        </p:tgtEl>
                                        <p:attrNameLst>
                                          <p:attrName>ppt_x</p:attrName>
                                        </p:attrNameLst>
                                      </p:cBhvr>
                                      <p:tavLst>
                                        <p:tav tm="0">
                                          <p:val>
                                            <p:strVal val="0-#ppt_w/2"/>
                                          </p:val>
                                        </p:tav>
                                        <p:tav tm="100000">
                                          <p:val>
                                            <p:strVal val="#ppt_x"/>
                                          </p:val>
                                        </p:tav>
                                      </p:tavLst>
                                    </p:anim>
                                    <p:anim calcmode="lin" valueType="num">
                                      <p:cBhvr additive="base">
                                        <p:cTn id="156" dur="500" fill="hold"/>
                                        <p:tgtEl>
                                          <p:spTgt spid="22547"/>
                                        </p:tgtEl>
                                        <p:attrNameLst>
                                          <p:attrName>ppt_y</p:attrName>
                                        </p:attrNameLst>
                                      </p:cBhvr>
                                      <p:tavLst>
                                        <p:tav tm="0">
                                          <p:val>
                                            <p:strVal val="#ppt_y"/>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8" fill="hold" grpId="0" nodeType="clickEffect">
                                  <p:stCondLst>
                                    <p:cond delay="0"/>
                                  </p:stCondLst>
                                  <p:childTnLst>
                                    <p:set>
                                      <p:cBhvr>
                                        <p:cTn id="160" dur="1" fill="hold">
                                          <p:stCondLst>
                                            <p:cond delay="0"/>
                                          </p:stCondLst>
                                        </p:cTn>
                                        <p:tgtEl>
                                          <p:spTgt spid="22580"/>
                                        </p:tgtEl>
                                        <p:attrNameLst>
                                          <p:attrName>style.visibility</p:attrName>
                                        </p:attrNameLst>
                                      </p:cBhvr>
                                      <p:to>
                                        <p:strVal val="visible"/>
                                      </p:to>
                                    </p:set>
                                    <p:anim calcmode="lin" valueType="num">
                                      <p:cBhvr additive="base">
                                        <p:cTn id="161" dur="500" fill="hold"/>
                                        <p:tgtEl>
                                          <p:spTgt spid="22580"/>
                                        </p:tgtEl>
                                        <p:attrNameLst>
                                          <p:attrName>ppt_x</p:attrName>
                                        </p:attrNameLst>
                                      </p:cBhvr>
                                      <p:tavLst>
                                        <p:tav tm="0">
                                          <p:val>
                                            <p:strVal val="0-#ppt_w/2"/>
                                          </p:val>
                                        </p:tav>
                                        <p:tav tm="100000">
                                          <p:val>
                                            <p:strVal val="#ppt_x"/>
                                          </p:val>
                                        </p:tav>
                                      </p:tavLst>
                                    </p:anim>
                                    <p:anim calcmode="lin" valueType="num">
                                      <p:cBhvr additive="base">
                                        <p:cTn id="162" dur="500" fill="hold"/>
                                        <p:tgtEl>
                                          <p:spTgt spid="22580"/>
                                        </p:tgtEl>
                                        <p:attrNameLst>
                                          <p:attrName>ppt_y</p:attrName>
                                        </p:attrNameLst>
                                      </p:cBhvr>
                                      <p:tavLst>
                                        <p:tav tm="0">
                                          <p:val>
                                            <p:strVal val="#ppt_y"/>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8" fill="hold" grpId="0" nodeType="clickEffect">
                                  <p:stCondLst>
                                    <p:cond delay="0"/>
                                  </p:stCondLst>
                                  <p:childTnLst>
                                    <p:set>
                                      <p:cBhvr>
                                        <p:cTn id="166" dur="1" fill="hold">
                                          <p:stCondLst>
                                            <p:cond delay="0"/>
                                          </p:stCondLst>
                                        </p:cTn>
                                        <p:tgtEl>
                                          <p:spTgt spid="22548"/>
                                        </p:tgtEl>
                                        <p:attrNameLst>
                                          <p:attrName>style.visibility</p:attrName>
                                        </p:attrNameLst>
                                      </p:cBhvr>
                                      <p:to>
                                        <p:strVal val="visible"/>
                                      </p:to>
                                    </p:set>
                                    <p:anim calcmode="lin" valueType="num">
                                      <p:cBhvr additive="base">
                                        <p:cTn id="167" dur="500" fill="hold"/>
                                        <p:tgtEl>
                                          <p:spTgt spid="22548"/>
                                        </p:tgtEl>
                                        <p:attrNameLst>
                                          <p:attrName>ppt_x</p:attrName>
                                        </p:attrNameLst>
                                      </p:cBhvr>
                                      <p:tavLst>
                                        <p:tav tm="0">
                                          <p:val>
                                            <p:strVal val="0-#ppt_w/2"/>
                                          </p:val>
                                        </p:tav>
                                        <p:tav tm="100000">
                                          <p:val>
                                            <p:strVal val="#ppt_x"/>
                                          </p:val>
                                        </p:tav>
                                      </p:tavLst>
                                    </p:anim>
                                    <p:anim calcmode="lin" valueType="num">
                                      <p:cBhvr additive="base">
                                        <p:cTn id="168" dur="500" fill="hold"/>
                                        <p:tgtEl>
                                          <p:spTgt spid="22548"/>
                                        </p:tgtEl>
                                        <p:attrNameLst>
                                          <p:attrName>ppt_y</p:attrName>
                                        </p:attrNameLst>
                                      </p:cBhvr>
                                      <p:tavLst>
                                        <p:tav tm="0">
                                          <p:val>
                                            <p:strVal val="#ppt_y"/>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17" presetClass="entr" presetSubtype="10" fill="hold" nodeType="clickEffect">
                                  <p:stCondLst>
                                    <p:cond delay="0"/>
                                  </p:stCondLst>
                                  <p:childTnLst>
                                    <p:set>
                                      <p:cBhvr>
                                        <p:cTn id="172" dur="1" fill="hold">
                                          <p:stCondLst>
                                            <p:cond delay="0"/>
                                          </p:stCondLst>
                                        </p:cTn>
                                        <p:tgtEl>
                                          <p:spTgt spid="7"/>
                                        </p:tgtEl>
                                        <p:attrNameLst>
                                          <p:attrName>style.visibility</p:attrName>
                                        </p:attrNameLst>
                                      </p:cBhvr>
                                      <p:to>
                                        <p:strVal val="visible"/>
                                      </p:to>
                                    </p:set>
                                    <p:anim calcmode="lin" valueType="num">
                                      <p:cBhvr>
                                        <p:cTn id="173" dur="500" fill="hold"/>
                                        <p:tgtEl>
                                          <p:spTgt spid="7"/>
                                        </p:tgtEl>
                                        <p:attrNameLst>
                                          <p:attrName>ppt_w</p:attrName>
                                        </p:attrNameLst>
                                      </p:cBhvr>
                                      <p:tavLst>
                                        <p:tav tm="0">
                                          <p:val>
                                            <p:fltVal val="0"/>
                                          </p:val>
                                        </p:tav>
                                        <p:tav tm="100000">
                                          <p:val>
                                            <p:strVal val="#ppt_w"/>
                                          </p:val>
                                        </p:tav>
                                      </p:tavLst>
                                    </p:anim>
                                    <p:anim calcmode="lin" valueType="num">
                                      <p:cBhvr>
                                        <p:cTn id="174"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8" fill="hold" grpId="0" nodeType="clickEffect">
                                  <p:stCondLst>
                                    <p:cond delay="0"/>
                                  </p:stCondLst>
                                  <p:childTnLst>
                                    <p:set>
                                      <p:cBhvr>
                                        <p:cTn id="178" dur="1" fill="hold">
                                          <p:stCondLst>
                                            <p:cond delay="0"/>
                                          </p:stCondLst>
                                        </p:cTn>
                                        <p:tgtEl>
                                          <p:spTgt spid="22549"/>
                                        </p:tgtEl>
                                        <p:attrNameLst>
                                          <p:attrName>style.visibility</p:attrName>
                                        </p:attrNameLst>
                                      </p:cBhvr>
                                      <p:to>
                                        <p:strVal val="visible"/>
                                      </p:to>
                                    </p:set>
                                    <p:anim calcmode="lin" valueType="num">
                                      <p:cBhvr additive="base">
                                        <p:cTn id="179" dur="500" fill="hold"/>
                                        <p:tgtEl>
                                          <p:spTgt spid="22549"/>
                                        </p:tgtEl>
                                        <p:attrNameLst>
                                          <p:attrName>ppt_x</p:attrName>
                                        </p:attrNameLst>
                                      </p:cBhvr>
                                      <p:tavLst>
                                        <p:tav tm="0">
                                          <p:val>
                                            <p:strVal val="0-#ppt_w/2"/>
                                          </p:val>
                                        </p:tav>
                                        <p:tav tm="100000">
                                          <p:val>
                                            <p:strVal val="#ppt_x"/>
                                          </p:val>
                                        </p:tav>
                                      </p:tavLst>
                                    </p:anim>
                                    <p:anim calcmode="lin" valueType="num">
                                      <p:cBhvr additive="base">
                                        <p:cTn id="180" dur="500" fill="hold"/>
                                        <p:tgtEl>
                                          <p:spTgt spid="22549"/>
                                        </p:tgtEl>
                                        <p:attrNameLst>
                                          <p:attrName>ppt_y</p:attrName>
                                        </p:attrNameLst>
                                      </p:cBhvr>
                                      <p:tavLst>
                                        <p:tav tm="0">
                                          <p:val>
                                            <p:strVal val="#ppt_y"/>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17" presetClass="entr" presetSubtype="10" fill="hold" grpId="0" nodeType="clickEffect">
                                  <p:stCondLst>
                                    <p:cond delay="0"/>
                                  </p:stCondLst>
                                  <p:childTnLst>
                                    <p:set>
                                      <p:cBhvr>
                                        <p:cTn id="184" dur="1" fill="hold">
                                          <p:stCondLst>
                                            <p:cond delay="0"/>
                                          </p:stCondLst>
                                        </p:cTn>
                                        <p:tgtEl>
                                          <p:spTgt spid="22609"/>
                                        </p:tgtEl>
                                        <p:attrNameLst>
                                          <p:attrName>style.visibility</p:attrName>
                                        </p:attrNameLst>
                                      </p:cBhvr>
                                      <p:to>
                                        <p:strVal val="visible"/>
                                      </p:to>
                                    </p:set>
                                    <p:anim calcmode="lin" valueType="num">
                                      <p:cBhvr>
                                        <p:cTn id="185" dur="500" fill="hold"/>
                                        <p:tgtEl>
                                          <p:spTgt spid="22609"/>
                                        </p:tgtEl>
                                        <p:attrNameLst>
                                          <p:attrName>ppt_w</p:attrName>
                                        </p:attrNameLst>
                                      </p:cBhvr>
                                      <p:tavLst>
                                        <p:tav tm="0">
                                          <p:val>
                                            <p:fltVal val="0"/>
                                          </p:val>
                                        </p:tav>
                                        <p:tav tm="100000">
                                          <p:val>
                                            <p:strVal val="#ppt_w"/>
                                          </p:val>
                                        </p:tav>
                                      </p:tavLst>
                                    </p:anim>
                                    <p:anim calcmode="lin" valueType="num">
                                      <p:cBhvr>
                                        <p:cTn id="186" dur="500" fill="hold"/>
                                        <p:tgtEl>
                                          <p:spTgt spid="22609"/>
                                        </p:tgtEl>
                                        <p:attrNameLst>
                                          <p:attrName>ppt_h</p:attrName>
                                        </p:attrNameLst>
                                      </p:cBhvr>
                                      <p:tavLst>
                                        <p:tav tm="0">
                                          <p:val>
                                            <p:strVal val="#ppt_h"/>
                                          </p:val>
                                        </p:tav>
                                        <p:tav tm="100000">
                                          <p:val>
                                            <p:strVal val="#ppt_h"/>
                                          </p:val>
                                        </p:tav>
                                      </p:tavLst>
                                    </p:anim>
                                  </p:childTnLst>
                                </p:cTn>
                              </p:par>
                            </p:childTnLst>
                          </p:cTn>
                        </p:par>
                      </p:childTnLst>
                    </p:cTn>
                  </p:par>
                  <p:par>
                    <p:cTn id="187" fill="hold">
                      <p:stCondLst>
                        <p:cond delay="indefinite"/>
                      </p:stCondLst>
                      <p:childTnLst>
                        <p:par>
                          <p:cTn id="188" fill="hold">
                            <p:stCondLst>
                              <p:cond delay="0"/>
                            </p:stCondLst>
                            <p:childTnLst>
                              <p:par>
                                <p:cTn id="189" presetID="2" presetClass="entr" presetSubtype="8" fill="hold" grpId="0" nodeType="clickEffect">
                                  <p:stCondLst>
                                    <p:cond delay="0"/>
                                  </p:stCondLst>
                                  <p:childTnLst>
                                    <p:set>
                                      <p:cBhvr>
                                        <p:cTn id="190" dur="1" fill="hold">
                                          <p:stCondLst>
                                            <p:cond delay="0"/>
                                          </p:stCondLst>
                                        </p:cTn>
                                        <p:tgtEl>
                                          <p:spTgt spid="22550"/>
                                        </p:tgtEl>
                                        <p:attrNameLst>
                                          <p:attrName>style.visibility</p:attrName>
                                        </p:attrNameLst>
                                      </p:cBhvr>
                                      <p:to>
                                        <p:strVal val="visible"/>
                                      </p:to>
                                    </p:set>
                                    <p:anim calcmode="lin" valueType="num">
                                      <p:cBhvr additive="base">
                                        <p:cTn id="191" dur="500" fill="hold"/>
                                        <p:tgtEl>
                                          <p:spTgt spid="22550"/>
                                        </p:tgtEl>
                                        <p:attrNameLst>
                                          <p:attrName>ppt_x</p:attrName>
                                        </p:attrNameLst>
                                      </p:cBhvr>
                                      <p:tavLst>
                                        <p:tav tm="0">
                                          <p:val>
                                            <p:strVal val="0-#ppt_w/2"/>
                                          </p:val>
                                        </p:tav>
                                        <p:tav tm="100000">
                                          <p:val>
                                            <p:strVal val="#ppt_x"/>
                                          </p:val>
                                        </p:tav>
                                      </p:tavLst>
                                    </p:anim>
                                    <p:anim calcmode="lin" valueType="num">
                                      <p:cBhvr additive="base">
                                        <p:cTn id="192" dur="500" fill="hold"/>
                                        <p:tgtEl>
                                          <p:spTgt spid="22550"/>
                                        </p:tgtEl>
                                        <p:attrNameLst>
                                          <p:attrName>ppt_y</p:attrName>
                                        </p:attrNameLst>
                                      </p:cBhvr>
                                      <p:tavLst>
                                        <p:tav tm="0">
                                          <p:val>
                                            <p:strVal val="#ppt_y"/>
                                          </p:val>
                                        </p:tav>
                                        <p:tav tm="100000">
                                          <p:val>
                                            <p:strVal val="#ppt_y"/>
                                          </p:val>
                                        </p:tav>
                                      </p:tavLst>
                                    </p:anim>
                                  </p:childTnLst>
                                </p:cTn>
                              </p:par>
                            </p:childTnLst>
                          </p:cTn>
                        </p:par>
                      </p:childTnLst>
                    </p:cTn>
                  </p:par>
                  <p:par>
                    <p:cTn id="193" fill="hold">
                      <p:stCondLst>
                        <p:cond delay="indefinite"/>
                      </p:stCondLst>
                      <p:childTnLst>
                        <p:par>
                          <p:cTn id="194" fill="hold">
                            <p:stCondLst>
                              <p:cond delay="0"/>
                            </p:stCondLst>
                            <p:childTnLst>
                              <p:par>
                                <p:cTn id="195" presetID="2" presetClass="entr" presetSubtype="8" fill="hold" grpId="0" nodeType="clickEffect">
                                  <p:stCondLst>
                                    <p:cond delay="0"/>
                                  </p:stCondLst>
                                  <p:childTnLst>
                                    <p:set>
                                      <p:cBhvr>
                                        <p:cTn id="196" dur="1" fill="hold">
                                          <p:stCondLst>
                                            <p:cond delay="0"/>
                                          </p:stCondLst>
                                        </p:cTn>
                                        <p:tgtEl>
                                          <p:spTgt spid="22551"/>
                                        </p:tgtEl>
                                        <p:attrNameLst>
                                          <p:attrName>style.visibility</p:attrName>
                                        </p:attrNameLst>
                                      </p:cBhvr>
                                      <p:to>
                                        <p:strVal val="visible"/>
                                      </p:to>
                                    </p:set>
                                    <p:anim calcmode="lin" valueType="num">
                                      <p:cBhvr additive="base">
                                        <p:cTn id="197" dur="500" fill="hold"/>
                                        <p:tgtEl>
                                          <p:spTgt spid="22551"/>
                                        </p:tgtEl>
                                        <p:attrNameLst>
                                          <p:attrName>ppt_x</p:attrName>
                                        </p:attrNameLst>
                                      </p:cBhvr>
                                      <p:tavLst>
                                        <p:tav tm="0">
                                          <p:val>
                                            <p:strVal val="0-#ppt_w/2"/>
                                          </p:val>
                                        </p:tav>
                                        <p:tav tm="100000">
                                          <p:val>
                                            <p:strVal val="#ppt_x"/>
                                          </p:val>
                                        </p:tav>
                                      </p:tavLst>
                                    </p:anim>
                                    <p:anim calcmode="lin" valueType="num">
                                      <p:cBhvr additive="base">
                                        <p:cTn id="198" dur="500" fill="hold"/>
                                        <p:tgtEl>
                                          <p:spTgt spid="22551"/>
                                        </p:tgtEl>
                                        <p:attrNameLst>
                                          <p:attrName>ppt_y</p:attrName>
                                        </p:attrNameLst>
                                      </p:cBhvr>
                                      <p:tavLst>
                                        <p:tav tm="0">
                                          <p:val>
                                            <p:strVal val="#ppt_y"/>
                                          </p:val>
                                        </p:tav>
                                        <p:tav tm="100000">
                                          <p:val>
                                            <p:strVal val="#ppt_y"/>
                                          </p:val>
                                        </p:tav>
                                      </p:tavLst>
                                    </p:anim>
                                  </p:childTnLst>
                                </p:cTn>
                              </p:par>
                            </p:childTnLst>
                          </p:cTn>
                        </p:par>
                      </p:childTnLst>
                    </p:cTn>
                  </p:par>
                  <p:par>
                    <p:cTn id="199" fill="hold">
                      <p:stCondLst>
                        <p:cond delay="indefinite"/>
                      </p:stCondLst>
                      <p:childTnLst>
                        <p:par>
                          <p:cTn id="200" fill="hold">
                            <p:stCondLst>
                              <p:cond delay="0"/>
                            </p:stCondLst>
                            <p:childTnLst>
                              <p:par>
                                <p:cTn id="201" presetID="2" presetClass="entr" presetSubtype="8" fill="hold" grpId="0" nodeType="clickEffect">
                                  <p:stCondLst>
                                    <p:cond delay="0"/>
                                  </p:stCondLst>
                                  <p:childTnLst>
                                    <p:set>
                                      <p:cBhvr>
                                        <p:cTn id="202" dur="1" fill="hold">
                                          <p:stCondLst>
                                            <p:cond delay="0"/>
                                          </p:stCondLst>
                                        </p:cTn>
                                        <p:tgtEl>
                                          <p:spTgt spid="22552"/>
                                        </p:tgtEl>
                                        <p:attrNameLst>
                                          <p:attrName>style.visibility</p:attrName>
                                        </p:attrNameLst>
                                      </p:cBhvr>
                                      <p:to>
                                        <p:strVal val="visible"/>
                                      </p:to>
                                    </p:set>
                                    <p:anim calcmode="lin" valueType="num">
                                      <p:cBhvr additive="base">
                                        <p:cTn id="203" dur="500" fill="hold"/>
                                        <p:tgtEl>
                                          <p:spTgt spid="22552"/>
                                        </p:tgtEl>
                                        <p:attrNameLst>
                                          <p:attrName>ppt_x</p:attrName>
                                        </p:attrNameLst>
                                      </p:cBhvr>
                                      <p:tavLst>
                                        <p:tav tm="0">
                                          <p:val>
                                            <p:strVal val="0-#ppt_w/2"/>
                                          </p:val>
                                        </p:tav>
                                        <p:tav tm="100000">
                                          <p:val>
                                            <p:strVal val="#ppt_x"/>
                                          </p:val>
                                        </p:tav>
                                      </p:tavLst>
                                    </p:anim>
                                    <p:anim calcmode="lin" valueType="num">
                                      <p:cBhvr additive="base">
                                        <p:cTn id="204" dur="500" fill="hold"/>
                                        <p:tgtEl>
                                          <p:spTgt spid="22552"/>
                                        </p:tgtEl>
                                        <p:attrNameLst>
                                          <p:attrName>ppt_y</p:attrName>
                                        </p:attrNameLst>
                                      </p:cBhvr>
                                      <p:tavLst>
                                        <p:tav tm="0">
                                          <p:val>
                                            <p:strVal val="#ppt_y"/>
                                          </p:val>
                                        </p:tav>
                                        <p:tav tm="100000">
                                          <p:val>
                                            <p:strVal val="#ppt_y"/>
                                          </p:val>
                                        </p:tav>
                                      </p:tavLst>
                                    </p:anim>
                                  </p:childTnLst>
                                </p:cTn>
                              </p:par>
                            </p:childTnLst>
                          </p:cTn>
                        </p:par>
                      </p:childTnLst>
                    </p:cTn>
                  </p:par>
                  <p:par>
                    <p:cTn id="205" fill="hold">
                      <p:stCondLst>
                        <p:cond delay="indefinite"/>
                      </p:stCondLst>
                      <p:childTnLst>
                        <p:par>
                          <p:cTn id="206" fill="hold">
                            <p:stCondLst>
                              <p:cond delay="0"/>
                            </p:stCondLst>
                            <p:childTnLst>
                              <p:par>
                                <p:cTn id="207" presetID="2" presetClass="entr" presetSubtype="8" fill="hold" grpId="0" nodeType="clickEffect">
                                  <p:stCondLst>
                                    <p:cond delay="0"/>
                                  </p:stCondLst>
                                  <p:childTnLst>
                                    <p:set>
                                      <p:cBhvr>
                                        <p:cTn id="208" dur="1" fill="hold">
                                          <p:stCondLst>
                                            <p:cond delay="0"/>
                                          </p:stCondLst>
                                        </p:cTn>
                                        <p:tgtEl>
                                          <p:spTgt spid="22616"/>
                                        </p:tgtEl>
                                        <p:attrNameLst>
                                          <p:attrName>style.visibility</p:attrName>
                                        </p:attrNameLst>
                                      </p:cBhvr>
                                      <p:to>
                                        <p:strVal val="visible"/>
                                      </p:to>
                                    </p:set>
                                    <p:anim calcmode="lin" valueType="num">
                                      <p:cBhvr additive="base">
                                        <p:cTn id="209" dur="500" fill="hold"/>
                                        <p:tgtEl>
                                          <p:spTgt spid="22616"/>
                                        </p:tgtEl>
                                        <p:attrNameLst>
                                          <p:attrName>ppt_x</p:attrName>
                                        </p:attrNameLst>
                                      </p:cBhvr>
                                      <p:tavLst>
                                        <p:tav tm="0">
                                          <p:val>
                                            <p:strVal val="0-#ppt_w/2"/>
                                          </p:val>
                                        </p:tav>
                                        <p:tav tm="100000">
                                          <p:val>
                                            <p:strVal val="#ppt_x"/>
                                          </p:val>
                                        </p:tav>
                                      </p:tavLst>
                                    </p:anim>
                                    <p:anim calcmode="lin" valueType="num">
                                      <p:cBhvr additive="base">
                                        <p:cTn id="210" dur="500" fill="hold"/>
                                        <p:tgtEl>
                                          <p:spTgt spid="22616"/>
                                        </p:tgtEl>
                                        <p:attrNameLst>
                                          <p:attrName>ppt_y</p:attrName>
                                        </p:attrNameLst>
                                      </p:cBhvr>
                                      <p:tavLst>
                                        <p:tav tm="0">
                                          <p:val>
                                            <p:strVal val="#ppt_y"/>
                                          </p:val>
                                        </p:tav>
                                        <p:tav tm="100000">
                                          <p:val>
                                            <p:strVal val="#ppt_y"/>
                                          </p:val>
                                        </p:tav>
                                      </p:tavLst>
                                    </p:anim>
                                  </p:childTnLst>
                                </p:cTn>
                              </p:par>
                            </p:childTnLst>
                          </p:cTn>
                        </p:par>
                      </p:childTnLst>
                    </p:cTn>
                  </p:par>
                  <p:par>
                    <p:cTn id="211" fill="hold">
                      <p:stCondLst>
                        <p:cond delay="indefinite"/>
                      </p:stCondLst>
                      <p:childTnLst>
                        <p:par>
                          <p:cTn id="212" fill="hold">
                            <p:stCondLst>
                              <p:cond delay="0"/>
                            </p:stCondLst>
                            <p:childTnLst>
                              <p:par>
                                <p:cTn id="213" presetID="2" presetClass="entr" presetSubtype="8" fill="hold" nodeType="clickEffect">
                                  <p:stCondLst>
                                    <p:cond delay="0"/>
                                  </p:stCondLst>
                                  <p:childTnLst>
                                    <p:set>
                                      <p:cBhvr>
                                        <p:cTn id="214" dur="1" fill="hold">
                                          <p:stCondLst>
                                            <p:cond delay="0"/>
                                          </p:stCondLst>
                                        </p:cTn>
                                        <p:tgtEl>
                                          <p:spTgt spid="8"/>
                                        </p:tgtEl>
                                        <p:attrNameLst>
                                          <p:attrName>style.visibility</p:attrName>
                                        </p:attrNameLst>
                                      </p:cBhvr>
                                      <p:to>
                                        <p:strVal val="visible"/>
                                      </p:to>
                                    </p:set>
                                    <p:anim calcmode="lin" valueType="num">
                                      <p:cBhvr additive="base">
                                        <p:cTn id="215" dur="500" fill="hold"/>
                                        <p:tgtEl>
                                          <p:spTgt spid="8"/>
                                        </p:tgtEl>
                                        <p:attrNameLst>
                                          <p:attrName>ppt_x</p:attrName>
                                        </p:attrNameLst>
                                      </p:cBhvr>
                                      <p:tavLst>
                                        <p:tav tm="0">
                                          <p:val>
                                            <p:strVal val="0-#ppt_w/2"/>
                                          </p:val>
                                        </p:tav>
                                        <p:tav tm="100000">
                                          <p:val>
                                            <p:strVal val="#ppt_x"/>
                                          </p:val>
                                        </p:tav>
                                      </p:tavLst>
                                    </p:anim>
                                    <p:anim calcmode="lin" valueType="num">
                                      <p:cBhvr additive="base">
                                        <p:cTn id="21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17" fill="hold">
                      <p:stCondLst>
                        <p:cond delay="indefinite"/>
                      </p:stCondLst>
                      <p:childTnLst>
                        <p:par>
                          <p:cTn id="218" fill="hold">
                            <p:stCondLst>
                              <p:cond delay="0"/>
                            </p:stCondLst>
                            <p:childTnLst>
                              <p:par>
                                <p:cTn id="219" presetID="2" presetClass="entr" presetSubtype="8" fill="hold" grpId="0" nodeType="clickEffect">
                                  <p:stCondLst>
                                    <p:cond delay="0"/>
                                  </p:stCondLst>
                                  <p:childTnLst>
                                    <p:set>
                                      <p:cBhvr>
                                        <p:cTn id="220" dur="1" fill="hold">
                                          <p:stCondLst>
                                            <p:cond delay="0"/>
                                          </p:stCondLst>
                                        </p:cTn>
                                        <p:tgtEl>
                                          <p:spTgt spid="22617"/>
                                        </p:tgtEl>
                                        <p:attrNameLst>
                                          <p:attrName>style.visibility</p:attrName>
                                        </p:attrNameLst>
                                      </p:cBhvr>
                                      <p:to>
                                        <p:strVal val="visible"/>
                                      </p:to>
                                    </p:set>
                                    <p:anim calcmode="lin" valueType="num">
                                      <p:cBhvr additive="base">
                                        <p:cTn id="221" dur="500" fill="hold"/>
                                        <p:tgtEl>
                                          <p:spTgt spid="22617"/>
                                        </p:tgtEl>
                                        <p:attrNameLst>
                                          <p:attrName>ppt_x</p:attrName>
                                        </p:attrNameLst>
                                      </p:cBhvr>
                                      <p:tavLst>
                                        <p:tav tm="0">
                                          <p:val>
                                            <p:strVal val="0-#ppt_w/2"/>
                                          </p:val>
                                        </p:tav>
                                        <p:tav tm="100000">
                                          <p:val>
                                            <p:strVal val="#ppt_x"/>
                                          </p:val>
                                        </p:tav>
                                      </p:tavLst>
                                    </p:anim>
                                    <p:anim calcmode="lin" valueType="num">
                                      <p:cBhvr additive="base">
                                        <p:cTn id="222" dur="500" fill="hold"/>
                                        <p:tgtEl>
                                          <p:spTgt spid="22617"/>
                                        </p:tgtEl>
                                        <p:attrNameLst>
                                          <p:attrName>ppt_y</p:attrName>
                                        </p:attrNameLst>
                                      </p:cBhvr>
                                      <p:tavLst>
                                        <p:tav tm="0">
                                          <p:val>
                                            <p:strVal val="#ppt_y"/>
                                          </p:val>
                                        </p:tav>
                                        <p:tav tm="100000">
                                          <p:val>
                                            <p:strVal val="#ppt_y"/>
                                          </p:val>
                                        </p:tav>
                                      </p:tavLst>
                                    </p:anim>
                                  </p:childTnLst>
                                </p:cTn>
                              </p:par>
                            </p:childTnLst>
                          </p:cTn>
                        </p:par>
                      </p:childTnLst>
                    </p:cTn>
                  </p:par>
                  <p:par>
                    <p:cTn id="223" fill="hold">
                      <p:stCondLst>
                        <p:cond delay="indefinite"/>
                      </p:stCondLst>
                      <p:childTnLst>
                        <p:par>
                          <p:cTn id="224" fill="hold">
                            <p:stCondLst>
                              <p:cond delay="0"/>
                            </p:stCondLst>
                            <p:childTnLst>
                              <p:par>
                                <p:cTn id="225" presetID="2" presetClass="entr" presetSubtype="8" fill="hold" grpId="0" nodeType="clickEffect">
                                  <p:stCondLst>
                                    <p:cond delay="0"/>
                                  </p:stCondLst>
                                  <p:childTnLst>
                                    <p:set>
                                      <p:cBhvr>
                                        <p:cTn id="226" dur="1" fill="hold">
                                          <p:stCondLst>
                                            <p:cond delay="0"/>
                                          </p:stCondLst>
                                        </p:cTn>
                                        <p:tgtEl>
                                          <p:spTgt spid="22553"/>
                                        </p:tgtEl>
                                        <p:attrNameLst>
                                          <p:attrName>style.visibility</p:attrName>
                                        </p:attrNameLst>
                                      </p:cBhvr>
                                      <p:to>
                                        <p:strVal val="visible"/>
                                      </p:to>
                                    </p:set>
                                    <p:anim calcmode="lin" valueType="num">
                                      <p:cBhvr additive="base">
                                        <p:cTn id="227" dur="500" fill="hold"/>
                                        <p:tgtEl>
                                          <p:spTgt spid="22553"/>
                                        </p:tgtEl>
                                        <p:attrNameLst>
                                          <p:attrName>ppt_x</p:attrName>
                                        </p:attrNameLst>
                                      </p:cBhvr>
                                      <p:tavLst>
                                        <p:tav tm="0">
                                          <p:val>
                                            <p:strVal val="0-#ppt_w/2"/>
                                          </p:val>
                                        </p:tav>
                                        <p:tav tm="100000">
                                          <p:val>
                                            <p:strVal val="#ppt_x"/>
                                          </p:val>
                                        </p:tav>
                                      </p:tavLst>
                                    </p:anim>
                                    <p:anim calcmode="lin" valueType="num">
                                      <p:cBhvr additive="base">
                                        <p:cTn id="228" dur="500" fill="hold"/>
                                        <p:tgtEl>
                                          <p:spTgt spid="22553"/>
                                        </p:tgtEl>
                                        <p:attrNameLst>
                                          <p:attrName>ppt_y</p:attrName>
                                        </p:attrNameLst>
                                      </p:cBhvr>
                                      <p:tavLst>
                                        <p:tav tm="0">
                                          <p:val>
                                            <p:strVal val="#ppt_y"/>
                                          </p:val>
                                        </p:tav>
                                        <p:tav tm="100000">
                                          <p:val>
                                            <p:strVal val="#ppt_y"/>
                                          </p:val>
                                        </p:tav>
                                      </p:tavLst>
                                    </p:anim>
                                  </p:childTnLst>
                                </p:cTn>
                              </p:par>
                            </p:childTnLst>
                          </p:cTn>
                        </p:par>
                      </p:childTnLst>
                    </p:cTn>
                  </p:par>
                  <p:par>
                    <p:cTn id="229" fill="hold">
                      <p:stCondLst>
                        <p:cond delay="indefinite"/>
                      </p:stCondLst>
                      <p:childTnLst>
                        <p:par>
                          <p:cTn id="230" fill="hold">
                            <p:stCondLst>
                              <p:cond delay="0"/>
                            </p:stCondLst>
                            <p:childTnLst>
                              <p:par>
                                <p:cTn id="231" presetID="2" presetClass="entr" presetSubtype="8" fill="hold" grpId="0" nodeType="clickEffect">
                                  <p:stCondLst>
                                    <p:cond delay="0"/>
                                  </p:stCondLst>
                                  <p:childTnLst>
                                    <p:set>
                                      <p:cBhvr>
                                        <p:cTn id="232" dur="1" fill="hold">
                                          <p:stCondLst>
                                            <p:cond delay="0"/>
                                          </p:stCondLst>
                                        </p:cTn>
                                        <p:tgtEl>
                                          <p:spTgt spid="22554"/>
                                        </p:tgtEl>
                                        <p:attrNameLst>
                                          <p:attrName>style.visibility</p:attrName>
                                        </p:attrNameLst>
                                      </p:cBhvr>
                                      <p:to>
                                        <p:strVal val="visible"/>
                                      </p:to>
                                    </p:set>
                                    <p:anim calcmode="lin" valueType="num">
                                      <p:cBhvr additive="base">
                                        <p:cTn id="233" dur="500" fill="hold"/>
                                        <p:tgtEl>
                                          <p:spTgt spid="22554"/>
                                        </p:tgtEl>
                                        <p:attrNameLst>
                                          <p:attrName>ppt_x</p:attrName>
                                        </p:attrNameLst>
                                      </p:cBhvr>
                                      <p:tavLst>
                                        <p:tav tm="0">
                                          <p:val>
                                            <p:strVal val="0-#ppt_w/2"/>
                                          </p:val>
                                        </p:tav>
                                        <p:tav tm="100000">
                                          <p:val>
                                            <p:strVal val="#ppt_x"/>
                                          </p:val>
                                        </p:tav>
                                      </p:tavLst>
                                    </p:anim>
                                    <p:anim calcmode="lin" valueType="num">
                                      <p:cBhvr additive="base">
                                        <p:cTn id="234" dur="500" fill="hold"/>
                                        <p:tgtEl>
                                          <p:spTgt spid="22554"/>
                                        </p:tgtEl>
                                        <p:attrNameLst>
                                          <p:attrName>ppt_y</p:attrName>
                                        </p:attrNameLst>
                                      </p:cBhvr>
                                      <p:tavLst>
                                        <p:tav tm="0">
                                          <p:val>
                                            <p:strVal val="#ppt_y"/>
                                          </p:val>
                                        </p:tav>
                                        <p:tav tm="100000">
                                          <p:val>
                                            <p:strVal val="#ppt_y"/>
                                          </p:val>
                                        </p:tav>
                                      </p:tavLst>
                                    </p:anim>
                                  </p:childTnLst>
                                </p:cTn>
                              </p:par>
                            </p:childTnLst>
                          </p:cTn>
                        </p:par>
                      </p:childTnLst>
                    </p:cTn>
                  </p:par>
                  <p:par>
                    <p:cTn id="235" fill="hold">
                      <p:stCondLst>
                        <p:cond delay="indefinite"/>
                      </p:stCondLst>
                      <p:childTnLst>
                        <p:par>
                          <p:cTn id="236" fill="hold">
                            <p:stCondLst>
                              <p:cond delay="0"/>
                            </p:stCondLst>
                            <p:childTnLst>
                              <p:par>
                                <p:cTn id="237" presetID="2" presetClass="entr" presetSubtype="8" fill="hold" grpId="0" nodeType="clickEffect">
                                  <p:stCondLst>
                                    <p:cond delay="0"/>
                                  </p:stCondLst>
                                  <p:childTnLst>
                                    <p:set>
                                      <p:cBhvr>
                                        <p:cTn id="238" dur="1" fill="hold">
                                          <p:stCondLst>
                                            <p:cond delay="0"/>
                                          </p:stCondLst>
                                        </p:cTn>
                                        <p:tgtEl>
                                          <p:spTgt spid="22555"/>
                                        </p:tgtEl>
                                        <p:attrNameLst>
                                          <p:attrName>style.visibility</p:attrName>
                                        </p:attrNameLst>
                                      </p:cBhvr>
                                      <p:to>
                                        <p:strVal val="visible"/>
                                      </p:to>
                                    </p:set>
                                    <p:anim calcmode="lin" valueType="num">
                                      <p:cBhvr additive="base">
                                        <p:cTn id="239" dur="500" fill="hold"/>
                                        <p:tgtEl>
                                          <p:spTgt spid="22555"/>
                                        </p:tgtEl>
                                        <p:attrNameLst>
                                          <p:attrName>ppt_x</p:attrName>
                                        </p:attrNameLst>
                                      </p:cBhvr>
                                      <p:tavLst>
                                        <p:tav tm="0">
                                          <p:val>
                                            <p:strVal val="0-#ppt_w/2"/>
                                          </p:val>
                                        </p:tav>
                                        <p:tav tm="100000">
                                          <p:val>
                                            <p:strVal val="#ppt_x"/>
                                          </p:val>
                                        </p:tav>
                                      </p:tavLst>
                                    </p:anim>
                                    <p:anim calcmode="lin" valueType="num">
                                      <p:cBhvr additive="base">
                                        <p:cTn id="240" dur="500" fill="hold"/>
                                        <p:tgtEl>
                                          <p:spTgt spid="22555"/>
                                        </p:tgtEl>
                                        <p:attrNameLst>
                                          <p:attrName>ppt_y</p:attrName>
                                        </p:attrNameLst>
                                      </p:cBhvr>
                                      <p:tavLst>
                                        <p:tav tm="0">
                                          <p:val>
                                            <p:strVal val="#ppt_y"/>
                                          </p:val>
                                        </p:tav>
                                        <p:tav tm="100000">
                                          <p:val>
                                            <p:strVal val="#ppt_y"/>
                                          </p:val>
                                        </p:tav>
                                      </p:tavLst>
                                    </p:anim>
                                  </p:childTnLst>
                                </p:cTn>
                              </p:par>
                            </p:childTnLst>
                          </p:cTn>
                        </p:par>
                      </p:childTnLst>
                    </p:cTn>
                  </p:par>
                  <p:par>
                    <p:cTn id="241" fill="hold">
                      <p:stCondLst>
                        <p:cond delay="indefinite"/>
                      </p:stCondLst>
                      <p:childTnLst>
                        <p:par>
                          <p:cTn id="242" fill="hold">
                            <p:stCondLst>
                              <p:cond delay="0"/>
                            </p:stCondLst>
                            <p:childTnLst>
                              <p:par>
                                <p:cTn id="243" presetID="2" presetClass="entr" presetSubtype="8" fill="hold" grpId="0" nodeType="clickEffect">
                                  <p:stCondLst>
                                    <p:cond delay="0"/>
                                  </p:stCondLst>
                                  <p:childTnLst>
                                    <p:set>
                                      <p:cBhvr>
                                        <p:cTn id="244" dur="1" fill="hold">
                                          <p:stCondLst>
                                            <p:cond delay="0"/>
                                          </p:stCondLst>
                                        </p:cTn>
                                        <p:tgtEl>
                                          <p:spTgt spid="22556"/>
                                        </p:tgtEl>
                                        <p:attrNameLst>
                                          <p:attrName>style.visibility</p:attrName>
                                        </p:attrNameLst>
                                      </p:cBhvr>
                                      <p:to>
                                        <p:strVal val="visible"/>
                                      </p:to>
                                    </p:set>
                                    <p:anim calcmode="lin" valueType="num">
                                      <p:cBhvr additive="base">
                                        <p:cTn id="245" dur="500" fill="hold"/>
                                        <p:tgtEl>
                                          <p:spTgt spid="22556"/>
                                        </p:tgtEl>
                                        <p:attrNameLst>
                                          <p:attrName>ppt_x</p:attrName>
                                        </p:attrNameLst>
                                      </p:cBhvr>
                                      <p:tavLst>
                                        <p:tav tm="0">
                                          <p:val>
                                            <p:strVal val="0-#ppt_w/2"/>
                                          </p:val>
                                        </p:tav>
                                        <p:tav tm="100000">
                                          <p:val>
                                            <p:strVal val="#ppt_x"/>
                                          </p:val>
                                        </p:tav>
                                      </p:tavLst>
                                    </p:anim>
                                    <p:anim calcmode="lin" valueType="num">
                                      <p:cBhvr additive="base">
                                        <p:cTn id="246" dur="500" fill="hold"/>
                                        <p:tgtEl>
                                          <p:spTgt spid="22556"/>
                                        </p:tgtEl>
                                        <p:attrNameLst>
                                          <p:attrName>ppt_y</p:attrName>
                                        </p:attrNameLst>
                                      </p:cBhvr>
                                      <p:tavLst>
                                        <p:tav tm="0">
                                          <p:val>
                                            <p:strVal val="#ppt_y"/>
                                          </p:val>
                                        </p:tav>
                                        <p:tav tm="100000">
                                          <p:val>
                                            <p:strVal val="#ppt_y"/>
                                          </p:val>
                                        </p:tav>
                                      </p:tavLst>
                                    </p:anim>
                                  </p:childTnLst>
                                </p:cTn>
                              </p:par>
                            </p:childTnLst>
                          </p:cTn>
                        </p:par>
                      </p:childTnLst>
                    </p:cTn>
                  </p:par>
                  <p:par>
                    <p:cTn id="247" fill="hold">
                      <p:stCondLst>
                        <p:cond delay="indefinite"/>
                      </p:stCondLst>
                      <p:childTnLst>
                        <p:par>
                          <p:cTn id="248" fill="hold">
                            <p:stCondLst>
                              <p:cond delay="0"/>
                            </p:stCondLst>
                            <p:childTnLst>
                              <p:par>
                                <p:cTn id="249" presetID="2" presetClass="entr" presetSubtype="8" fill="hold" grpId="0" nodeType="clickEffect">
                                  <p:stCondLst>
                                    <p:cond delay="0"/>
                                  </p:stCondLst>
                                  <p:childTnLst>
                                    <p:set>
                                      <p:cBhvr>
                                        <p:cTn id="250" dur="1" fill="hold">
                                          <p:stCondLst>
                                            <p:cond delay="0"/>
                                          </p:stCondLst>
                                        </p:cTn>
                                        <p:tgtEl>
                                          <p:spTgt spid="22557"/>
                                        </p:tgtEl>
                                        <p:attrNameLst>
                                          <p:attrName>style.visibility</p:attrName>
                                        </p:attrNameLst>
                                      </p:cBhvr>
                                      <p:to>
                                        <p:strVal val="visible"/>
                                      </p:to>
                                    </p:set>
                                    <p:anim calcmode="lin" valueType="num">
                                      <p:cBhvr additive="base">
                                        <p:cTn id="251" dur="500" fill="hold"/>
                                        <p:tgtEl>
                                          <p:spTgt spid="22557"/>
                                        </p:tgtEl>
                                        <p:attrNameLst>
                                          <p:attrName>ppt_x</p:attrName>
                                        </p:attrNameLst>
                                      </p:cBhvr>
                                      <p:tavLst>
                                        <p:tav tm="0">
                                          <p:val>
                                            <p:strVal val="0-#ppt_w/2"/>
                                          </p:val>
                                        </p:tav>
                                        <p:tav tm="100000">
                                          <p:val>
                                            <p:strVal val="#ppt_x"/>
                                          </p:val>
                                        </p:tav>
                                      </p:tavLst>
                                    </p:anim>
                                    <p:anim calcmode="lin" valueType="num">
                                      <p:cBhvr additive="base">
                                        <p:cTn id="252" dur="500" fill="hold"/>
                                        <p:tgtEl>
                                          <p:spTgt spid="22557"/>
                                        </p:tgtEl>
                                        <p:attrNameLst>
                                          <p:attrName>ppt_y</p:attrName>
                                        </p:attrNameLst>
                                      </p:cBhvr>
                                      <p:tavLst>
                                        <p:tav tm="0">
                                          <p:val>
                                            <p:strVal val="#ppt_y"/>
                                          </p:val>
                                        </p:tav>
                                        <p:tav tm="100000">
                                          <p:val>
                                            <p:strVal val="#ppt_y"/>
                                          </p:val>
                                        </p:tav>
                                      </p:tavLst>
                                    </p:anim>
                                  </p:childTnLst>
                                </p:cTn>
                              </p:par>
                            </p:childTnLst>
                          </p:cTn>
                        </p:par>
                      </p:childTnLst>
                    </p:cTn>
                  </p:par>
                  <p:par>
                    <p:cTn id="253" fill="hold">
                      <p:stCondLst>
                        <p:cond delay="indefinite"/>
                      </p:stCondLst>
                      <p:childTnLst>
                        <p:par>
                          <p:cTn id="254" fill="hold">
                            <p:stCondLst>
                              <p:cond delay="0"/>
                            </p:stCondLst>
                            <p:childTnLst>
                              <p:par>
                                <p:cTn id="255" presetID="2" presetClass="entr" presetSubtype="8" fill="hold" grpId="0" nodeType="clickEffect">
                                  <p:stCondLst>
                                    <p:cond delay="0"/>
                                  </p:stCondLst>
                                  <p:childTnLst>
                                    <p:set>
                                      <p:cBhvr>
                                        <p:cTn id="256" dur="1" fill="hold">
                                          <p:stCondLst>
                                            <p:cond delay="0"/>
                                          </p:stCondLst>
                                        </p:cTn>
                                        <p:tgtEl>
                                          <p:spTgt spid="22558"/>
                                        </p:tgtEl>
                                        <p:attrNameLst>
                                          <p:attrName>style.visibility</p:attrName>
                                        </p:attrNameLst>
                                      </p:cBhvr>
                                      <p:to>
                                        <p:strVal val="visible"/>
                                      </p:to>
                                    </p:set>
                                    <p:anim calcmode="lin" valueType="num">
                                      <p:cBhvr additive="base">
                                        <p:cTn id="257" dur="500" fill="hold"/>
                                        <p:tgtEl>
                                          <p:spTgt spid="22558"/>
                                        </p:tgtEl>
                                        <p:attrNameLst>
                                          <p:attrName>ppt_x</p:attrName>
                                        </p:attrNameLst>
                                      </p:cBhvr>
                                      <p:tavLst>
                                        <p:tav tm="0">
                                          <p:val>
                                            <p:strVal val="0-#ppt_w/2"/>
                                          </p:val>
                                        </p:tav>
                                        <p:tav tm="100000">
                                          <p:val>
                                            <p:strVal val="#ppt_x"/>
                                          </p:val>
                                        </p:tav>
                                      </p:tavLst>
                                    </p:anim>
                                    <p:anim calcmode="lin" valueType="num">
                                      <p:cBhvr additive="base">
                                        <p:cTn id="258" dur="500" fill="hold"/>
                                        <p:tgtEl>
                                          <p:spTgt spid="22558"/>
                                        </p:tgtEl>
                                        <p:attrNameLst>
                                          <p:attrName>ppt_y</p:attrName>
                                        </p:attrNameLst>
                                      </p:cBhvr>
                                      <p:tavLst>
                                        <p:tav tm="0">
                                          <p:val>
                                            <p:strVal val="#ppt_y"/>
                                          </p:val>
                                        </p:tav>
                                        <p:tav tm="100000">
                                          <p:val>
                                            <p:strVal val="#ppt_y"/>
                                          </p:val>
                                        </p:tav>
                                      </p:tavLst>
                                    </p:anim>
                                  </p:childTnLst>
                                </p:cTn>
                              </p:par>
                            </p:childTnLst>
                          </p:cTn>
                        </p:par>
                      </p:childTnLst>
                    </p:cTn>
                  </p:par>
                  <p:par>
                    <p:cTn id="259" fill="hold">
                      <p:stCondLst>
                        <p:cond delay="indefinite"/>
                      </p:stCondLst>
                      <p:childTnLst>
                        <p:par>
                          <p:cTn id="260" fill="hold">
                            <p:stCondLst>
                              <p:cond delay="0"/>
                            </p:stCondLst>
                            <p:childTnLst>
                              <p:par>
                                <p:cTn id="261" presetID="2" presetClass="entr" presetSubtype="8" fill="hold" grpId="0" nodeType="clickEffect">
                                  <p:stCondLst>
                                    <p:cond delay="0"/>
                                  </p:stCondLst>
                                  <p:childTnLst>
                                    <p:set>
                                      <p:cBhvr>
                                        <p:cTn id="262" dur="1" fill="hold">
                                          <p:stCondLst>
                                            <p:cond delay="0"/>
                                          </p:stCondLst>
                                        </p:cTn>
                                        <p:tgtEl>
                                          <p:spTgt spid="22559"/>
                                        </p:tgtEl>
                                        <p:attrNameLst>
                                          <p:attrName>style.visibility</p:attrName>
                                        </p:attrNameLst>
                                      </p:cBhvr>
                                      <p:to>
                                        <p:strVal val="visible"/>
                                      </p:to>
                                    </p:set>
                                    <p:anim calcmode="lin" valueType="num">
                                      <p:cBhvr additive="base">
                                        <p:cTn id="263" dur="500" fill="hold"/>
                                        <p:tgtEl>
                                          <p:spTgt spid="22559"/>
                                        </p:tgtEl>
                                        <p:attrNameLst>
                                          <p:attrName>ppt_x</p:attrName>
                                        </p:attrNameLst>
                                      </p:cBhvr>
                                      <p:tavLst>
                                        <p:tav tm="0">
                                          <p:val>
                                            <p:strVal val="0-#ppt_w/2"/>
                                          </p:val>
                                        </p:tav>
                                        <p:tav tm="100000">
                                          <p:val>
                                            <p:strVal val="#ppt_x"/>
                                          </p:val>
                                        </p:tav>
                                      </p:tavLst>
                                    </p:anim>
                                    <p:anim calcmode="lin" valueType="num">
                                      <p:cBhvr additive="base">
                                        <p:cTn id="264" dur="500" fill="hold"/>
                                        <p:tgtEl>
                                          <p:spTgt spid="22559"/>
                                        </p:tgtEl>
                                        <p:attrNameLst>
                                          <p:attrName>ppt_y</p:attrName>
                                        </p:attrNameLst>
                                      </p:cBhvr>
                                      <p:tavLst>
                                        <p:tav tm="0">
                                          <p:val>
                                            <p:strVal val="#ppt_y"/>
                                          </p:val>
                                        </p:tav>
                                        <p:tav tm="100000">
                                          <p:val>
                                            <p:strVal val="#ppt_y"/>
                                          </p:val>
                                        </p:tav>
                                      </p:tavLst>
                                    </p:anim>
                                  </p:childTnLst>
                                </p:cTn>
                              </p:par>
                            </p:childTnLst>
                          </p:cTn>
                        </p:par>
                      </p:childTnLst>
                    </p:cTn>
                  </p:par>
                  <p:par>
                    <p:cTn id="265" fill="hold">
                      <p:stCondLst>
                        <p:cond delay="indefinite"/>
                      </p:stCondLst>
                      <p:childTnLst>
                        <p:par>
                          <p:cTn id="266" fill="hold">
                            <p:stCondLst>
                              <p:cond delay="0"/>
                            </p:stCondLst>
                            <p:childTnLst>
                              <p:par>
                                <p:cTn id="267" presetID="2" presetClass="entr" presetSubtype="8" fill="hold" grpId="0" nodeType="clickEffect">
                                  <p:stCondLst>
                                    <p:cond delay="0"/>
                                  </p:stCondLst>
                                  <p:childTnLst>
                                    <p:set>
                                      <p:cBhvr>
                                        <p:cTn id="268" dur="1" fill="hold">
                                          <p:stCondLst>
                                            <p:cond delay="0"/>
                                          </p:stCondLst>
                                        </p:cTn>
                                        <p:tgtEl>
                                          <p:spTgt spid="22530"/>
                                        </p:tgtEl>
                                        <p:attrNameLst>
                                          <p:attrName>style.visibility</p:attrName>
                                        </p:attrNameLst>
                                      </p:cBhvr>
                                      <p:to>
                                        <p:strVal val="visible"/>
                                      </p:to>
                                    </p:set>
                                    <p:anim calcmode="lin" valueType="num">
                                      <p:cBhvr additive="base">
                                        <p:cTn id="269" dur="500" fill="hold"/>
                                        <p:tgtEl>
                                          <p:spTgt spid="22530"/>
                                        </p:tgtEl>
                                        <p:attrNameLst>
                                          <p:attrName>ppt_x</p:attrName>
                                        </p:attrNameLst>
                                      </p:cBhvr>
                                      <p:tavLst>
                                        <p:tav tm="0">
                                          <p:val>
                                            <p:strVal val="0-#ppt_w/2"/>
                                          </p:val>
                                        </p:tav>
                                        <p:tav tm="100000">
                                          <p:val>
                                            <p:strVal val="#ppt_x"/>
                                          </p:val>
                                        </p:tav>
                                      </p:tavLst>
                                    </p:anim>
                                    <p:anim calcmode="lin" valueType="num">
                                      <p:cBhvr additive="base">
                                        <p:cTn id="270" dur="500" fill="hold"/>
                                        <p:tgtEl>
                                          <p:spTgt spid="22530"/>
                                        </p:tgtEl>
                                        <p:attrNameLst>
                                          <p:attrName>ppt_y</p:attrName>
                                        </p:attrNameLst>
                                      </p:cBhvr>
                                      <p:tavLst>
                                        <p:tav tm="0">
                                          <p:val>
                                            <p:strVal val="#ppt_y"/>
                                          </p:val>
                                        </p:tav>
                                        <p:tav tm="100000">
                                          <p:val>
                                            <p:strVal val="#ppt_y"/>
                                          </p:val>
                                        </p:tav>
                                      </p:tavLst>
                                    </p:anim>
                                  </p:childTnLst>
                                </p:cTn>
                              </p:par>
                            </p:childTnLst>
                          </p:cTn>
                        </p:par>
                      </p:childTnLst>
                    </p:cTn>
                  </p:par>
                  <p:par>
                    <p:cTn id="271" fill="hold">
                      <p:stCondLst>
                        <p:cond delay="indefinite"/>
                      </p:stCondLst>
                      <p:childTnLst>
                        <p:par>
                          <p:cTn id="272" fill="hold">
                            <p:stCondLst>
                              <p:cond delay="0"/>
                            </p:stCondLst>
                            <p:childTnLst>
                              <p:par>
                                <p:cTn id="273" presetID="17" presetClass="entr" presetSubtype="8" fill="hold" grpId="0" nodeType="clickEffect">
                                  <p:stCondLst>
                                    <p:cond delay="0"/>
                                  </p:stCondLst>
                                  <p:childTnLst>
                                    <p:set>
                                      <p:cBhvr>
                                        <p:cTn id="274" dur="1" fill="hold">
                                          <p:stCondLst>
                                            <p:cond delay="0"/>
                                          </p:stCondLst>
                                        </p:cTn>
                                        <p:tgtEl>
                                          <p:spTgt spid="22670"/>
                                        </p:tgtEl>
                                        <p:attrNameLst>
                                          <p:attrName>style.visibility</p:attrName>
                                        </p:attrNameLst>
                                      </p:cBhvr>
                                      <p:to>
                                        <p:strVal val="visible"/>
                                      </p:to>
                                    </p:set>
                                    <p:anim calcmode="lin" valueType="num">
                                      <p:cBhvr>
                                        <p:cTn id="275" dur="500" fill="hold"/>
                                        <p:tgtEl>
                                          <p:spTgt spid="22670"/>
                                        </p:tgtEl>
                                        <p:attrNameLst>
                                          <p:attrName>ppt_x</p:attrName>
                                        </p:attrNameLst>
                                      </p:cBhvr>
                                      <p:tavLst>
                                        <p:tav tm="0">
                                          <p:val>
                                            <p:strVal val="#ppt_x-#ppt_w/2"/>
                                          </p:val>
                                        </p:tav>
                                        <p:tav tm="100000">
                                          <p:val>
                                            <p:strVal val="#ppt_x"/>
                                          </p:val>
                                        </p:tav>
                                      </p:tavLst>
                                    </p:anim>
                                    <p:anim calcmode="lin" valueType="num">
                                      <p:cBhvr>
                                        <p:cTn id="276" dur="500" fill="hold"/>
                                        <p:tgtEl>
                                          <p:spTgt spid="22670"/>
                                        </p:tgtEl>
                                        <p:attrNameLst>
                                          <p:attrName>ppt_y</p:attrName>
                                        </p:attrNameLst>
                                      </p:cBhvr>
                                      <p:tavLst>
                                        <p:tav tm="0">
                                          <p:val>
                                            <p:strVal val="#ppt_y"/>
                                          </p:val>
                                        </p:tav>
                                        <p:tav tm="100000">
                                          <p:val>
                                            <p:strVal val="#ppt_y"/>
                                          </p:val>
                                        </p:tav>
                                      </p:tavLst>
                                    </p:anim>
                                    <p:anim calcmode="lin" valueType="num">
                                      <p:cBhvr>
                                        <p:cTn id="277" dur="500" fill="hold"/>
                                        <p:tgtEl>
                                          <p:spTgt spid="22670"/>
                                        </p:tgtEl>
                                        <p:attrNameLst>
                                          <p:attrName>ppt_w</p:attrName>
                                        </p:attrNameLst>
                                      </p:cBhvr>
                                      <p:tavLst>
                                        <p:tav tm="0">
                                          <p:val>
                                            <p:fltVal val="0"/>
                                          </p:val>
                                        </p:tav>
                                        <p:tav tm="100000">
                                          <p:val>
                                            <p:strVal val="#ppt_w"/>
                                          </p:val>
                                        </p:tav>
                                      </p:tavLst>
                                    </p:anim>
                                    <p:anim calcmode="lin" valueType="num">
                                      <p:cBhvr>
                                        <p:cTn id="278" dur="500" fill="hold"/>
                                        <p:tgtEl>
                                          <p:spTgt spid="22670"/>
                                        </p:tgtEl>
                                        <p:attrNameLst>
                                          <p:attrName>ppt_h</p:attrName>
                                        </p:attrNameLst>
                                      </p:cBhvr>
                                      <p:tavLst>
                                        <p:tav tm="0">
                                          <p:val>
                                            <p:strVal val="#ppt_h"/>
                                          </p:val>
                                        </p:tav>
                                        <p:tav tm="100000">
                                          <p:val>
                                            <p:strVal val="#ppt_h"/>
                                          </p:val>
                                        </p:tav>
                                      </p:tavLst>
                                    </p:anim>
                                  </p:childTnLst>
                                </p:cTn>
                              </p:par>
                            </p:childTnLst>
                          </p:cTn>
                        </p:par>
                      </p:childTnLst>
                    </p:cTn>
                  </p:par>
                  <p:par>
                    <p:cTn id="279" fill="hold">
                      <p:stCondLst>
                        <p:cond delay="indefinite"/>
                      </p:stCondLst>
                      <p:childTnLst>
                        <p:par>
                          <p:cTn id="280" fill="hold">
                            <p:stCondLst>
                              <p:cond delay="0"/>
                            </p:stCondLst>
                            <p:childTnLst>
                              <p:par>
                                <p:cTn id="281" presetID="23" presetClass="entr" presetSubtype="16" fill="hold" nodeType="clickEffect">
                                  <p:stCondLst>
                                    <p:cond delay="0"/>
                                  </p:stCondLst>
                                  <p:childTnLst>
                                    <p:set>
                                      <p:cBhvr>
                                        <p:cTn id="282" dur="1" fill="hold">
                                          <p:stCondLst>
                                            <p:cond delay="0"/>
                                          </p:stCondLst>
                                        </p:cTn>
                                        <p:tgtEl>
                                          <p:spTgt spid="9"/>
                                        </p:tgtEl>
                                        <p:attrNameLst>
                                          <p:attrName>style.visibility</p:attrName>
                                        </p:attrNameLst>
                                      </p:cBhvr>
                                      <p:to>
                                        <p:strVal val="visible"/>
                                      </p:to>
                                    </p:set>
                                    <p:anim calcmode="lin" valueType="num">
                                      <p:cBhvr>
                                        <p:cTn id="283" dur="500" fill="hold"/>
                                        <p:tgtEl>
                                          <p:spTgt spid="9"/>
                                        </p:tgtEl>
                                        <p:attrNameLst>
                                          <p:attrName>ppt_w</p:attrName>
                                        </p:attrNameLst>
                                      </p:cBhvr>
                                      <p:tavLst>
                                        <p:tav tm="0">
                                          <p:val>
                                            <p:fltVal val="0"/>
                                          </p:val>
                                        </p:tav>
                                        <p:tav tm="100000">
                                          <p:val>
                                            <p:strVal val="#ppt_w"/>
                                          </p:val>
                                        </p:tav>
                                      </p:tavLst>
                                    </p:anim>
                                    <p:anim calcmode="lin" valueType="num">
                                      <p:cBhvr>
                                        <p:cTn id="284"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285" fill="hold">
                      <p:stCondLst>
                        <p:cond delay="indefinite"/>
                      </p:stCondLst>
                      <p:childTnLst>
                        <p:par>
                          <p:cTn id="286" fill="hold">
                            <p:stCondLst>
                              <p:cond delay="0"/>
                            </p:stCondLst>
                            <p:childTnLst>
                              <p:par>
                                <p:cTn id="287" presetID="2" presetClass="entr" presetSubtype="2" fill="hold" nodeType="clickEffect">
                                  <p:stCondLst>
                                    <p:cond delay="0"/>
                                  </p:stCondLst>
                                  <p:childTnLst>
                                    <p:set>
                                      <p:cBhvr>
                                        <p:cTn id="288" dur="1" fill="hold">
                                          <p:stCondLst>
                                            <p:cond delay="0"/>
                                          </p:stCondLst>
                                        </p:cTn>
                                        <p:tgtEl>
                                          <p:spTgt spid="17"/>
                                        </p:tgtEl>
                                        <p:attrNameLst>
                                          <p:attrName>style.visibility</p:attrName>
                                        </p:attrNameLst>
                                      </p:cBhvr>
                                      <p:to>
                                        <p:strVal val="visible"/>
                                      </p:to>
                                    </p:set>
                                    <p:anim calcmode="lin" valueType="num">
                                      <p:cBhvr additive="base">
                                        <p:cTn id="289" dur="500" fill="hold"/>
                                        <p:tgtEl>
                                          <p:spTgt spid="17"/>
                                        </p:tgtEl>
                                        <p:attrNameLst>
                                          <p:attrName>ppt_x</p:attrName>
                                        </p:attrNameLst>
                                      </p:cBhvr>
                                      <p:tavLst>
                                        <p:tav tm="0">
                                          <p:val>
                                            <p:strVal val="1+#ppt_w/2"/>
                                          </p:val>
                                        </p:tav>
                                        <p:tav tm="100000">
                                          <p:val>
                                            <p:strVal val="#ppt_x"/>
                                          </p:val>
                                        </p:tav>
                                      </p:tavLst>
                                    </p:anim>
                                    <p:anim calcmode="lin" valueType="num">
                                      <p:cBhvr additive="base">
                                        <p:cTn id="290"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91" fill="hold">
                      <p:stCondLst>
                        <p:cond delay="indefinite"/>
                      </p:stCondLst>
                      <p:childTnLst>
                        <p:par>
                          <p:cTn id="292" fill="hold">
                            <p:stCondLst>
                              <p:cond delay="0"/>
                            </p:stCondLst>
                            <p:childTnLst>
                              <p:par>
                                <p:cTn id="293" presetID="2" presetClass="entr" presetSubtype="8" fill="hold" grpId="0" nodeType="clickEffect">
                                  <p:stCondLst>
                                    <p:cond delay="0"/>
                                  </p:stCondLst>
                                  <p:childTnLst>
                                    <p:set>
                                      <p:cBhvr>
                                        <p:cTn id="294" dur="1" fill="hold">
                                          <p:stCondLst>
                                            <p:cond delay="0"/>
                                          </p:stCondLst>
                                        </p:cTn>
                                        <p:tgtEl>
                                          <p:spTgt spid="22561"/>
                                        </p:tgtEl>
                                        <p:attrNameLst>
                                          <p:attrName>style.visibility</p:attrName>
                                        </p:attrNameLst>
                                      </p:cBhvr>
                                      <p:to>
                                        <p:strVal val="visible"/>
                                      </p:to>
                                    </p:set>
                                    <p:anim calcmode="lin" valueType="num">
                                      <p:cBhvr additive="base">
                                        <p:cTn id="295" dur="500" fill="hold"/>
                                        <p:tgtEl>
                                          <p:spTgt spid="22561"/>
                                        </p:tgtEl>
                                        <p:attrNameLst>
                                          <p:attrName>ppt_x</p:attrName>
                                        </p:attrNameLst>
                                      </p:cBhvr>
                                      <p:tavLst>
                                        <p:tav tm="0">
                                          <p:val>
                                            <p:strVal val="0-#ppt_w/2"/>
                                          </p:val>
                                        </p:tav>
                                        <p:tav tm="100000">
                                          <p:val>
                                            <p:strVal val="#ppt_x"/>
                                          </p:val>
                                        </p:tav>
                                      </p:tavLst>
                                    </p:anim>
                                    <p:anim calcmode="lin" valueType="num">
                                      <p:cBhvr additive="base">
                                        <p:cTn id="296" dur="500" fill="hold"/>
                                        <p:tgtEl>
                                          <p:spTgt spid="22561"/>
                                        </p:tgtEl>
                                        <p:attrNameLst>
                                          <p:attrName>ppt_y</p:attrName>
                                        </p:attrNameLst>
                                      </p:cBhvr>
                                      <p:tavLst>
                                        <p:tav tm="0">
                                          <p:val>
                                            <p:strVal val="#ppt_y"/>
                                          </p:val>
                                        </p:tav>
                                        <p:tav tm="100000">
                                          <p:val>
                                            <p:strVal val="#ppt_y"/>
                                          </p:val>
                                        </p:tav>
                                      </p:tavLst>
                                    </p:anim>
                                  </p:childTnLst>
                                </p:cTn>
                              </p:par>
                            </p:childTnLst>
                          </p:cTn>
                        </p:par>
                      </p:childTnLst>
                    </p:cTn>
                  </p:par>
                  <p:par>
                    <p:cTn id="297" fill="hold">
                      <p:stCondLst>
                        <p:cond delay="indefinite"/>
                      </p:stCondLst>
                      <p:childTnLst>
                        <p:par>
                          <p:cTn id="298" fill="hold">
                            <p:stCondLst>
                              <p:cond delay="0"/>
                            </p:stCondLst>
                            <p:childTnLst>
                              <p:par>
                                <p:cTn id="299" presetID="2" presetClass="entr" presetSubtype="8" fill="hold" grpId="0" nodeType="clickEffect">
                                  <p:stCondLst>
                                    <p:cond delay="0"/>
                                  </p:stCondLst>
                                  <p:childTnLst>
                                    <p:set>
                                      <p:cBhvr>
                                        <p:cTn id="300" dur="1" fill="hold">
                                          <p:stCondLst>
                                            <p:cond delay="0"/>
                                          </p:stCondLst>
                                        </p:cTn>
                                        <p:tgtEl>
                                          <p:spTgt spid="22563"/>
                                        </p:tgtEl>
                                        <p:attrNameLst>
                                          <p:attrName>style.visibility</p:attrName>
                                        </p:attrNameLst>
                                      </p:cBhvr>
                                      <p:to>
                                        <p:strVal val="visible"/>
                                      </p:to>
                                    </p:set>
                                    <p:anim calcmode="lin" valueType="num">
                                      <p:cBhvr additive="base">
                                        <p:cTn id="301" dur="500" fill="hold"/>
                                        <p:tgtEl>
                                          <p:spTgt spid="22563"/>
                                        </p:tgtEl>
                                        <p:attrNameLst>
                                          <p:attrName>ppt_x</p:attrName>
                                        </p:attrNameLst>
                                      </p:cBhvr>
                                      <p:tavLst>
                                        <p:tav tm="0">
                                          <p:val>
                                            <p:strVal val="0-#ppt_w/2"/>
                                          </p:val>
                                        </p:tav>
                                        <p:tav tm="100000">
                                          <p:val>
                                            <p:strVal val="#ppt_x"/>
                                          </p:val>
                                        </p:tav>
                                      </p:tavLst>
                                    </p:anim>
                                    <p:anim calcmode="lin" valueType="num">
                                      <p:cBhvr additive="base">
                                        <p:cTn id="302" dur="500" fill="hold"/>
                                        <p:tgtEl>
                                          <p:spTgt spid="22563"/>
                                        </p:tgtEl>
                                        <p:attrNameLst>
                                          <p:attrName>ppt_y</p:attrName>
                                        </p:attrNameLst>
                                      </p:cBhvr>
                                      <p:tavLst>
                                        <p:tav tm="0">
                                          <p:val>
                                            <p:strVal val="#ppt_y"/>
                                          </p:val>
                                        </p:tav>
                                        <p:tav tm="100000">
                                          <p:val>
                                            <p:strVal val="#ppt_y"/>
                                          </p:val>
                                        </p:tav>
                                      </p:tavLst>
                                    </p:anim>
                                  </p:childTnLst>
                                </p:cTn>
                              </p:par>
                            </p:childTnLst>
                          </p:cTn>
                        </p:par>
                      </p:childTnLst>
                    </p:cTn>
                  </p:par>
                  <p:par>
                    <p:cTn id="303" fill="hold">
                      <p:stCondLst>
                        <p:cond delay="indefinite"/>
                      </p:stCondLst>
                      <p:childTnLst>
                        <p:par>
                          <p:cTn id="304" fill="hold">
                            <p:stCondLst>
                              <p:cond delay="0"/>
                            </p:stCondLst>
                            <p:childTnLst>
                              <p:par>
                                <p:cTn id="305" presetID="2" presetClass="entr" presetSubtype="8" fill="hold" grpId="0" nodeType="clickEffect">
                                  <p:stCondLst>
                                    <p:cond delay="0"/>
                                  </p:stCondLst>
                                  <p:childTnLst>
                                    <p:set>
                                      <p:cBhvr>
                                        <p:cTn id="306" dur="1" fill="hold">
                                          <p:stCondLst>
                                            <p:cond delay="0"/>
                                          </p:stCondLst>
                                        </p:cTn>
                                        <p:tgtEl>
                                          <p:spTgt spid="22579"/>
                                        </p:tgtEl>
                                        <p:attrNameLst>
                                          <p:attrName>style.visibility</p:attrName>
                                        </p:attrNameLst>
                                      </p:cBhvr>
                                      <p:to>
                                        <p:strVal val="visible"/>
                                      </p:to>
                                    </p:set>
                                    <p:anim calcmode="lin" valueType="num">
                                      <p:cBhvr additive="base">
                                        <p:cTn id="307" dur="500" fill="hold"/>
                                        <p:tgtEl>
                                          <p:spTgt spid="22579"/>
                                        </p:tgtEl>
                                        <p:attrNameLst>
                                          <p:attrName>ppt_x</p:attrName>
                                        </p:attrNameLst>
                                      </p:cBhvr>
                                      <p:tavLst>
                                        <p:tav tm="0">
                                          <p:val>
                                            <p:strVal val="0-#ppt_w/2"/>
                                          </p:val>
                                        </p:tav>
                                        <p:tav tm="100000">
                                          <p:val>
                                            <p:strVal val="#ppt_x"/>
                                          </p:val>
                                        </p:tav>
                                      </p:tavLst>
                                    </p:anim>
                                    <p:anim calcmode="lin" valueType="num">
                                      <p:cBhvr additive="base">
                                        <p:cTn id="308" dur="500" fill="hold"/>
                                        <p:tgtEl>
                                          <p:spTgt spid="22579"/>
                                        </p:tgtEl>
                                        <p:attrNameLst>
                                          <p:attrName>ppt_y</p:attrName>
                                        </p:attrNameLst>
                                      </p:cBhvr>
                                      <p:tavLst>
                                        <p:tav tm="0">
                                          <p:val>
                                            <p:strVal val="#ppt_y"/>
                                          </p:val>
                                        </p:tav>
                                        <p:tav tm="100000">
                                          <p:val>
                                            <p:strVal val="#ppt_y"/>
                                          </p:val>
                                        </p:tav>
                                      </p:tavLst>
                                    </p:anim>
                                  </p:childTnLst>
                                </p:cTn>
                              </p:par>
                            </p:childTnLst>
                          </p:cTn>
                        </p:par>
                      </p:childTnLst>
                    </p:cTn>
                  </p:par>
                  <p:par>
                    <p:cTn id="309" fill="hold">
                      <p:stCondLst>
                        <p:cond delay="indefinite"/>
                      </p:stCondLst>
                      <p:childTnLst>
                        <p:par>
                          <p:cTn id="310" fill="hold">
                            <p:stCondLst>
                              <p:cond delay="0"/>
                            </p:stCondLst>
                            <p:childTnLst>
                              <p:par>
                                <p:cTn id="311" presetID="2" presetClass="entr" presetSubtype="8" fill="hold" grpId="0" nodeType="clickEffect">
                                  <p:stCondLst>
                                    <p:cond delay="0"/>
                                  </p:stCondLst>
                                  <p:childTnLst>
                                    <p:set>
                                      <p:cBhvr>
                                        <p:cTn id="312" dur="1" fill="hold">
                                          <p:stCondLst>
                                            <p:cond delay="0"/>
                                          </p:stCondLst>
                                        </p:cTn>
                                        <p:tgtEl>
                                          <p:spTgt spid="22578"/>
                                        </p:tgtEl>
                                        <p:attrNameLst>
                                          <p:attrName>style.visibility</p:attrName>
                                        </p:attrNameLst>
                                      </p:cBhvr>
                                      <p:to>
                                        <p:strVal val="visible"/>
                                      </p:to>
                                    </p:set>
                                    <p:anim calcmode="lin" valueType="num">
                                      <p:cBhvr additive="base">
                                        <p:cTn id="313" dur="500" fill="hold"/>
                                        <p:tgtEl>
                                          <p:spTgt spid="22578"/>
                                        </p:tgtEl>
                                        <p:attrNameLst>
                                          <p:attrName>ppt_x</p:attrName>
                                        </p:attrNameLst>
                                      </p:cBhvr>
                                      <p:tavLst>
                                        <p:tav tm="0">
                                          <p:val>
                                            <p:strVal val="0-#ppt_w/2"/>
                                          </p:val>
                                        </p:tav>
                                        <p:tav tm="100000">
                                          <p:val>
                                            <p:strVal val="#ppt_x"/>
                                          </p:val>
                                        </p:tav>
                                      </p:tavLst>
                                    </p:anim>
                                    <p:anim calcmode="lin" valueType="num">
                                      <p:cBhvr additive="base">
                                        <p:cTn id="314" dur="500" fill="hold"/>
                                        <p:tgtEl>
                                          <p:spTgt spid="22578"/>
                                        </p:tgtEl>
                                        <p:attrNameLst>
                                          <p:attrName>ppt_y</p:attrName>
                                        </p:attrNameLst>
                                      </p:cBhvr>
                                      <p:tavLst>
                                        <p:tav tm="0">
                                          <p:val>
                                            <p:strVal val="#ppt_y"/>
                                          </p:val>
                                        </p:tav>
                                        <p:tav tm="100000">
                                          <p:val>
                                            <p:strVal val="#ppt_y"/>
                                          </p:val>
                                        </p:tav>
                                      </p:tavLst>
                                    </p:anim>
                                  </p:childTnLst>
                                </p:cTn>
                              </p:par>
                            </p:childTnLst>
                          </p:cTn>
                        </p:par>
                      </p:childTnLst>
                    </p:cTn>
                  </p:par>
                  <p:par>
                    <p:cTn id="315" fill="hold">
                      <p:stCondLst>
                        <p:cond delay="indefinite"/>
                      </p:stCondLst>
                      <p:childTnLst>
                        <p:par>
                          <p:cTn id="316" fill="hold">
                            <p:stCondLst>
                              <p:cond delay="0"/>
                            </p:stCondLst>
                            <p:childTnLst>
                              <p:par>
                                <p:cTn id="317" presetID="2" presetClass="entr" presetSubtype="8" fill="hold" grpId="0" nodeType="clickEffect">
                                  <p:stCondLst>
                                    <p:cond delay="0"/>
                                  </p:stCondLst>
                                  <p:childTnLst>
                                    <p:set>
                                      <p:cBhvr>
                                        <p:cTn id="318" dur="1" fill="hold">
                                          <p:stCondLst>
                                            <p:cond delay="0"/>
                                          </p:stCondLst>
                                        </p:cTn>
                                        <p:tgtEl>
                                          <p:spTgt spid="22577"/>
                                        </p:tgtEl>
                                        <p:attrNameLst>
                                          <p:attrName>style.visibility</p:attrName>
                                        </p:attrNameLst>
                                      </p:cBhvr>
                                      <p:to>
                                        <p:strVal val="visible"/>
                                      </p:to>
                                    </p:set>
                                    <p:anim calcmode="lin" valueType="num">
                                      <p:cBhvr additive="base">
                                        <p:cTn id="319" dur="500" fill="hold"/>
                                        <p:tgtEl>
                                          <p:spTgt spid="22577"/>
                                        </p:tgtEl>
                                        <p:attrNameLst>
                                          <p:attrName>ppt_x</p:attrName>
                                        </p:attrNameLst>
                                      </p:cBhvr>
                                      <p:tavLst>
                                        <p:tav tm="0">
                                          <p:val>
                                            <p:strVal val="0-#ppt_w/2"/>
                                          </p:val>
                                        </p:tav>
                                        <p:tav tm="100000">
                                          <p:val>
                                            <p:strVal val="#ppt_x"/>
                                          </p:val>
                                        </p:tav>
                                      </p:tavLst>
                                    </p:anim>
                                    <p:anim calcmode="lin" valueType="num">
                                      <p:cBhvr additive="base">
                                        <p:cTn id="320" dur="500" fill="hold"/>
                                        <p:tgtEl>
                                          <p:spTgt spid="22577"/>
                                        </p:tgtEl>
                                        <p:attrNameLst>
                                          <p:attrName>ppt_y</p:attrName>
                                        </p:attrNameLst>
                                      </p:cBhvr>
                                      <p:tavLst>
                                        <p:tav tm="0">
                                          <p:val>
                                            <p:strVal val="#ppt_y"/>
                                          </p:val>
                                        </p:tav>
                                        <p:tav tm="100000">
                                          <p:val>
                                            <p:strVal val="#ppt_y"/>
                                          </p:val>
                                        </p:tav>
                                      </p:tavLst>
                                    </p:anim>
                                  </p:childTnLst>
                                </p:cTn>
                              </p:par>
                            </p:childTnLst>
                          </p:cTn>
                        </p:par>
                      </p:childTnLst>
                    </p:cTn>
                  </p:par>
                  <p:par>
                    <p:cTn id="321" fill="hold">
                      <p:stCondLst>
                        <p:cond delay="indefinite"/>
                      </p:stCondLst>
                      <p:childTnLst>
                        <p:par>
                          <p:cTn id="322" fill="hold">
                            <p:stCondLst>
                              <p:cond delay="0"/>
                            </p:stCondLst>
                            <p:childTnLst>
                              <p:par>
                                <p:cTn id="323" presetID="17" presetClass="entr" presetSubtype="8" fill="hold" grpId="0" nodeType="clickEffect">
                                  <p:stCondLst>
                                    <p:cond delay="0"/>
                                  </p:stCondLst>
                                  <p:childTnLst>
                                    <p:set>
                                      <p:cBhvr>
                                        <p:cTn id="324" dur="1" fill="hold">
                                          <p:stCondLst>
                                            <p:cond delay="0"/>
                                          </p:stCondLst>
                                        </p:cTn>
                                        <p:tgtEl>
                                          <p:spTgt spid="22662"/>
                                        </p:tgtEl>
                                        <p:attrNameLst>
                                          <p:attrName>style.visibility</p:attrName>
                                        </p:attrNameLst>
                                      </p:cBhvr>
                                      <p:to>
                                        <p:strVal val="visible"/>
                                      </p:to>
                                    </p:set>
                                    <p:anim calcmode="lin" valueType="num">
                                      <p:cBhvr>
                                        <p:cTn id="325" dur="500" fill="hold"/>
                                        <p:tgtEl>
                                          <p:spTgt spid="22662"/>
                                        </p:tgtEl>
                                        <p:attrNameLst>
                                          <p:attrName>ppt_x</p:attrName>
                                        </p:attrNameLst>
                                      </p:cBhvr>
                                      <p:tavLst>
                                        <p:tav tm="0">
                                          <p:val>
                                            <p:strVal val="#ppt_x-#ppt_w/2"/>
                                          </p:val>
                                        </p:tav>
                                        <p:tav tm="100000">
                                          <p:val>
                                            <p:strVal val="#ppt_x"/>
                                          </p:val>
                                        </p:tav>
                                      </p:tavLst>
                                    </p:anim>
                                    <p:anim calcmode="lin" valueType="num">
                                      <p:cBhvr>
                                        <p:cTn id="326" dur="500" fill="hold"/>
                                        <p:tgtEl>
                                          <p:spTgt spid="22662"/>
                                        </p:tgtEl>
                                        <p:attrNameLst>
                                          <p:attrName>ppt_y</p:attrName>
                                        </p:attrNameLst>
                                      </p:cBhvr>
                                      <p:tavLst>
                                        <p:tav tm="0">
                                          <p:val>
                                            <p:strVal val="#ppt_y"/>
                                          </p:val>
                                        </p:tav>
                                        <p:tav tm="100000">
                                          <p:val>
                                            <p:strVal val="#ppt_y"/>
                                          </p:val>
                                        </p:tav>
                                      </p:tavLst>
                                    </p:anim>
                                    <p:anim calcmode="lin" valueType="num">
                                      <p:cBhvr>
                                        <p:cTn id="327" dur="500" fill="hold"/>
                                        <p:tgtEl>
                                          <p:spTgt spid="22662"/>
                                        </p:tgtEl>
                                        <p:attrNameLst>
                                          <p:attrName>ppt_w</p:attrName>
                                        </p:attrNameLst>
                                      </p:cBhvr>
                                      <p:tavLst>
                                        <p:tav tm="0">
                                          <p:val>
                                            <p:fltVal val="0"/>
                                          </p:val>
                                        </p:tav>
                                        <p:tav tm="100000">
                                          <p:val>
                                            <p:strVal val="#ppt_w"/>
                                          </p:val>
                                        </p:tav>
                                      </p:tavLst>
                                    </p:anim>
                                    <p:anim calcmode="lin" valueType="num">
                                      <p:cBhvr>
                                        <p:cTn id="328" dur="500" fill="hold"/>
                                        <p:tgtEl>
                                          <p:spTgt spid="22662"/>
                                        </p:tgtEl>
                                        <p:attrNameLst>
                                          <p:attrName>ppt_h</p:attrName>
                                        </p:attrNameLst>
                                      </p:cBhvr>
                                      <p:tavLst>
                                        <p:tav tm="0">
                                          <p:val>
                                            <p:strVal val="#ppt_h"/>
                                          </p:val>
                                        </p:tav>
                                        <p:tav tm="100000">
                                          <p:val>
                                            <p:strVal val="#ppt_h"/>
                                          </p:val>
                                        </p:tav>
                                      </p:tavLst>
                                    </p:anim>
                                  </p:childTnLst>
                                </p:cTn>
                              </p:par>
                            </p:childTnLst>
                          </p:cTn>
                        </p:par>
                      </p:childTnLst>
                    </p:cTn>
                  </p:par>
                  <p:par>
                    <p:cTn id="329" fill="hold">
                      <p:stCondLst>
                        <p:cond delay="indefinite"/>
                      </p:stCondLst>
                      <p:childTnLst>
                        <p:par>
                          <p:cTn id="330" fill="hold">
                            <p:stCondLst>
                              <p:cond delay="0"/>
                            </p:stCondLst>
                            <p:childTnLst>
                              <p:par>
                                <p:cTn id="331" presetID="23" presetClass="entr" presetSubtype="16" fill="hold" grpId="0" nodeType="clickEffect">
                                  <p:stCondLst>
                                    <p:cond delay="0"/>
                                  </p:stCondLst>
                                  <p:childTnLst>
                                    <p:set>
                                      <p:cBhvr>
                                        <p:cTn id="332" dur="1" fill="hold">
                                          <p:stCondLst>
                                            <p:cond delay="0"/>
                                          </p:stCondLst>
                                        </p:cTn>
                                        <p:tgtEl>
                                          <p:spTgt spid="22663"/>
                                        </p:tgtEl>
                                        <p:attrNameLst>
                                          <p:attrName>style.visibility</p:attrName>
                                        </p:attrNameLst>
                                      </p:cBhvr>
                                      <p:to>
                                        <p:strVal val="visible"/>
                                      </p:to>
                                    </p:set>
                                    <p:anim calcmode="lin" valueType="num">
                                      <p:cBhvr>
                                        <p:cTn id="333" dur="500" fill="hold"/>
                                        <p:tgtEl>
                                          <p:spTgt spid="22663"/>
                                        </p:tgtEl>
                                        <p:attrNameLst>
                                          <p:attrName>ppt_w</p:attrName>
                                        </p:attrNameLst>
                                      </p:cBhvr>
                                      <p:tavLst>
                                        <p:tav tm="0">
                                          <p:val>
                                            <p:fltVal val="0"/>
                                          </p:val>
                                        </p:tav>
                                        <p:tav tm="100000">
                                          <p:val>
                                            <p:strVal val="#ppt_w"/>
                                          </p:val>
                                        </p:tav>
                                      </p:tavLst>
                                    </p:anim>
                                    <p:anim calcmode="lin" valueType="num">
                                      <p:cBhvr>
                                        <p:cTn id="334" dur="500" fill="hold"/>
                                        <p:tgtEl>
                                          <p:spTgt spid="22663"/>
                                        </p:tgtEl>
                                        <p:attrNameLst>
                                          <p:attrName>ppt_h</p:attrName>
                                        </p:attrNameLst>
                                      </p:cBhvr>
                                      <p:tavLst>
                                        <p:tav tm="0">
                                          <p:val>
                                            <p:fltVal val="0"/>
                                          </p:val>
                                        </p:tav>
                                        <p:tav tm="100000">
                                          <p:val>
                                            <p:strVal val="#ppt_h"/>
                                          </p:val>
                                        </p:tav>
                                      </p:tavLst>
                                    </p:anim>
                                  </p:childTnLst>
                                </p:cTn>
                              </p:par>
                            </p:childTnLst>
                          </p:cTn>
                        </p:par>
                      </p:childTnLst>
                    </p:cTn>
                  </p:par>
                  <p:par>
                    <p:cTn id="335" fill="hold">
                      <p:stCondLst>
                        <p:cond delay="indefinite"/>
                      </p:stCondLst>
                      <p:childTnLst>
                        <p:par>
                          <p:cTn id="336" fill="hold">
                            <p:stCondLst>
                              <p:cond delay="0"/>
                            </p:stCondLst>
                            <p:childTnLst>
                              <p:par>
                                <p:cTn id="337" presetID="2" presetClass="entr" presetSubtype="8" fill="hold" grpId="0" nodeType="clickEffect">
                                  <p:stCondLst>
                                    <p:cond delay="0"/>
                                  </p:stCondLst>
                                  <p:childTnLst>
                                    <p:set>
                                      <p:cBhvr>
                                        <p:cTn id="338" dur="1" fill="hold">
                                          <p:stCondLst>
                                            <p:cond delay="0"/>
                                          </p:stCondLst>
                                        </p:cTn>
                                        <p:tgtEl>
                                          <p:spTgt spid="22564"/>
                                        </p:tgtEl>
                                        <p:attrNameLst>
                                          <p:attrName>style.visibility</p:attrName>
                                        </p:attrNameLst>
                                      </p:cBhvr>
                                      <p:to>
                                        <p:strVal val="visible"/>
                                      </p:to>
                                    </p:set>
                                    <p:anim calcmode="lin" valueType="num">
                                      <p:cBhvr additive="base">
                                        <p:cTn id="339" dur="500" fill="hold"/>
                                        <p:tgtEl>
                                          <p:spTgt spid="22564"/>
                                        </p:tgtEl>
                                        <p:attrNameLst>
                                          <p:attrName>ppt_x</p:attrName>
                                        </p:attrNameLst>
                                      </p:cBhvr>
                                      <p:tavLst>
                                        <p:tav tm="0">
                                          <p:val>
                                            <p:strVal val="0-#ppt_w/2"/>
                                          </p:val>
                                        </p:tav>
                                        <p:tav tm="100000">
                                          <p:val>
                                            <p:strVal val="#ppt_x"/>
                                          </p:val>
                                        </p:tav>
                                      </p:tavLst>
                                    </p:anim>
                                    <p:anim calcmode="lin" valueType="num">
                                      <p:cBhvr additive="base">
                                        <p:cTn id="340" dur="500" fill="hold"/>
                                        <p:tgtEl>
                                          <p:spTgt spid="22564"/>
                                        </p:tgtEl>
                                        <p:attrNameLst>
                                          <p:attrName>ppt_y</p:attrName>
                                        </p:attrNameLst>
                                      </p:cBhvr>
                                      <p:tavLst>
                                        <p:tav tm="0">
                                          <p:val>
                                            <p:strVal val="#ppt_y"/>
                                          </p:val>
                                        </p:tav>
                                        <p:tav tm="100000">
                                          <p:val>
                                            <p:strVal val="#ppt_y"/>
                                          </p:val>
                                        </p:tav>
                                      </p:tavLst>
                                    </p:anim>
                                  </p:childTnLst>
                                </p:cTn>
                              </p:par>
                            </p:childTnLst>
                          </p:cTn>
                        </p:par>
                      </p:childTnLst>
                    </p:cTn>
                  </p:par>
                  <p:par>
                    <p:cTn id="341" fill="hold">
                      <p:stCondLst>
                        <p:cond delay="indefinite"/>
                      </p:stCondLst>
                      <p:childTnLst>
                        <p:par>
                          <p:cTn id="342" fill="hold">
                            <p:stCondLst>
                              <p:cond delay="0"/>
                            </p:stCondLst>
                            <p:childTnLst>
                              <p:par>
                                <p:cTn id="343" presetID="2" presetClass="entr" presetSubtype="8" fill="hold" grpId="0" nodeType="clickEffect">
                                  <p:stCondLst>
                                    <p:cond delay="0"/>
                                  </p:stCondLst>
                                  <p:childTnLst>
                                    <p:set>
                                      <p:cBhvr>
                                        <p:cTn id="344" dur="1" fill="hold">
                                          <p:stCondLst>
                                            <p:cond delay="0"/>
                                          </p:stCondLst>
                                        </p:cTn>
                                        <p:tgtEl>
                                          <p:spTgt spid="22562"/>
                                        </p:tgtEl>
                                        <p:attrNameLst>
                                          <p:attrName>style.visibility</p:attrName>
                                        </p:attrNameLst>
                                      </p:cBhvr>
                                      <p:to>
                                        <p:strVal val="visible"/>
                                      </p:to>
                                    </p:set>
                                    <p:anim calcmode="lin" valueType="num">
                                      <p:cBhvr additive="base">
                                        <p:cTn id="345" dur="500" fill="hold"/>
                                        <p:tgtEl>
                                          <p:spTgt spid="22562"/>
                                        </p:tgtEl>
                                        <p:attrNameLst>
                                          <p:attrName>ppt_x</p:attrName>
                                        </p:attrNameLst>
                                      </p:cBhvr>
                                      <p:tavLst>
                                        <p:tav tm="0">
                                          <p:val>
                                            <p:strVal val="0-#ppt_w/2"/>
                                          </p:val>
                                        </p:tav>
                                        <p:tav tm="100000">
                                          <p:val>
                                            <p:strVal val="#ppt_x"/>
                                          </p:val>
                                        </p:tav>
                                      </p:tavLst>
                                    </p:anim>
                                    <p:anim calcmode="lin" valueType="num">
                                      <p:cBhvr additive="base">
                                        <p:cTn id="346" dur="500" fill="hold"/>
                                        <p:tgtEl>
                                          <p:spTgt spid="22562"/>
                                        </p:tgtEl>
                                        <p:attrNameLst>
                                          <p:attrName>ppt_y</p:attrName>
                                        </p:attrNameLst>
                                      </p:cBhvr>
                                      <p:tavLst>
                                        <p:tav tm="0">
                                          <p:val>
                                            <p:strVal val="#ppt_y"/>
                                          </p:val>
                                        </p:tav>
                                        <p:tav tm="100000">
                                          <p:val>
                                            <p:strVal val="#ppt_y"/>
                                          </p:val>
                                        </p:tav>
                                      </p:tavLst>
                                    </p:anim>
                                  </p:childTnLst>
                                </p:cTn>
                              </p:par>
                            </p:childTnLst>
                          </p:cTn>
                        </p:par>
                      </p:childTnLst>
                    </p:cTn>
                  </p:par>
                  <p:par>
                    <p:cTn id="347" fill="hold">
                      <p:stCondLst>
                        <p:cond delay="indefinite"/>
                      </p:stCondLst>
                      <p:childTnLst>
                        <p:par>
                          <p:cTn id="348" fill="hold">
                            <p:stCondLst>
                              <p:cond delay="0"/>
                            </p:stCondLst>
                            <p:childTnLst>
                              <p:par>
                                <p:cTn id="349" presetID="23" presetClass="entr" presetSubtype="16" fill="hold" nodeType="clickEffect">
                                  <p:stCondLst>
                                    <p:cond delay="0"/>
                                  </p:stCondLst>
                                  <p:childTnLst>
                                    <p:set>
                                      <p:cBhvr>
                                        <p:cTn id="350" dur="1" fill="hold">
                                          <p:stCondLst>
                                            <p:cond delay="0"/>
                                          </p:stCondLst>
                                        </p:cTn>
                                        <p:tgtEl>
                                          <p:spTgt spid="15"/>
                                        </p:tgtEl>
                                        <p:attrNameLst>
                                          <p:attrName>style.visibility</p:attrName>
                                        </p:attrNameLst>
                                      </p:cBhvr>
                                      <p:to>
                                        <p:strVal val="visible"/>
                                      </p:to>
                                    </p:set>
                                    <p:anim calcmode="lin" valueType="num">
                                      <p:cBhvr>
                                        <p:cTn id="351" dur="500" fill="hold"/>
                                        <p:tgtEl>
                                          <p:spTgt spid="15"/>
                                        </p:tgtEl>
                                        <p:attrNameLst>
                                          <p:attrName>ppt_w</p:attrName>
                                        </p:attrNameLst>
                                      </p:cBhvr>
                                      <p:tavLst>
                                        <p:tav tm="0">
                                          <p:val>
                                            <p:fltVal val="0"/>
                                          </p:val>
                                        </p:tav>
                                        <p:tav tm="100000">
                                          <p:val>
                                            <p:strVal val="#ppt_w"/>
                                          </p:val>
                                        </p:tav>
                                      </p:tavLst>
                                    </p:anim>
                                    <p:anim calcmode="lin" valueType="num">
                                      <p:cBhvr>
                                        <p:cTn id="352"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353" fill="hold">
                      <p:stCondLst>
                        <p:cond delay="indefinite"/>
                      </p:stCondLst>
                      <p:childTnLst>
                        <p:par>
                          <p:cTn id="354" fill="hold">
                            <p:stCondLst>
                              <p:cond delay="0"/>
                            </p:stCondLst>
                            <p:childTnLst>
                              <p:par>
                                <p:cTn id="355" presetID="2" presetClass="entr" presetSubtype="8" fill="hold" grpId="0" nodeType="clickEffect">
                                  <p:stCondLst>
                                    <p:cond delay="0"/>
                                  </p:stCondLst>
                                  <p:childTnLst>
                                    <p:set>
                                      <p:cBhvr>
                                        <p:cTn id="356" dur="1" fill="hold">
                                          <p:stCondLst>
                                            <p:cond delay="0"/>
                                          </p:stCondLst>
                                        </p:cTn>
                                        <p:tgtEl>
                                          <p:spTgt spid="22565"/>
                                        </p:tgtEl>
                                        <p:attrNameLst>
                                          <p:attrName>style.visibility</p:attrName>
                                        </p:attrNameLst>
                                      </p:cBhvr>
                                      <p:to>
                                        <p:strVal val="visible"/>
                                      </p:to>
                                    </p:set>
                                    <p:anim calcmode="lin" valueType="num">
                                      <p:cBhvr additive="base">
                                        <p:cTn id="357" dur="500" fill="hold"/>
                                        <p:tgtEl>
                                          <p:spTgt spid="22565"/>
                                        </p:tgtEl>
                                        <p:attrNameLst>
                                          <p:attrName>ppt_x</p:attrName>
                                        </p:attrNameLst>
                                      </p:cBhvr>
                                      <p:tavLst>
                                        <p:tav tm="0">
                                          <p:val>
                                            <p:strVal val="0-#ppt_w/2"/>
                                          </p:val>
                                        </p:tav>
                                        <p:tav tm="100000">
                                          <p:val>
                                            <p:strVal val="#ppt_x"/>
                                          </p:val>
                                        </p:tav>
                                      </p:tavLst>
                                    </p:anim>
                                    <p:anim calcmode="lin" valueType="num">
                                      <p:cBhvr additive="base">
                                        <p:cTn id="358" dur="500" fill="hold"/>
                                        <p:tgtEl>
                                          <p:spTgt spid="22565"/>
                                        </p:tgtEl>
                                        <p:attrNameLst>
                                          <p:attrName>ppt_y</p:attrName>
                                        </p:attrNameLst>
                                      </p:cBhvr>
                                      <p:tavLst>
                                        <p:tav tm="0">
                                          <p:val>
                                            <p:strVal val="#ppt_y"/>
                                          </p:val>
                                        </p:tav>
                                        <p:tav tm="100000">
                                          <p:val>
                                            <p:strVal val="#ppt_y"/>
                                          </p:val>
                                        </p:tav>
                                      </p:tavLst>
                                    </p:anim>
                                  </p:childTnLst>
                                </p:cTn>
                              </p:par>
                            </p:childTnLst>
                          </p:cTn>
                        </p:par>
                      </p:childTnLst>
                    </p:cTn>
                  </p:par>
                  <p:par>
                    <p:cTn id="359" fill="hold">
                      <p:stCondLst>
                        <p:cond delay="indefinite"/>
                      </p:stCondLst>
                      <p:childTnLst>
                        <p:par>
                          <p:cTn id="360" fill="hold">
                            <p:stCondLst>
                              <p:cond delay="0"/>
                            </p:stCondLst>
                            <p:childTnLst>
                              <p:par>
                                <p:cTn id="361" presetID="2" presetClass="entr" presetSubtype="8" fill="hold" grpId="0" nodeType="clickEffect">
                                  <p:stCondLst>
                                    <p:cond delay="0"/>
                                  </p:stCondLst>
                                  <p:childTnLst>
                                    <p:set>
                                      <p:cBhvr>
                                        <p:cTn id="362" dur="1" fill="hold">
                                          <p:stCondLst>
                                            <p:cond delay="0"/>
                                          </p:stCondLst>
                                        </p:cTn>
                                        <p:tgtEl>
                                          <p:spTgt spid="22566"/>
                                        </p:tgtEl>
                                        <p:attrNameLst>
                                          <p:attrName>style.visibility</p:attrName>
                                        </p:attrNameLst>
                                      </p:cBhvr>
                                      <p:to>
                                        <p:strVal val="visible"/>
                                      </p:to>
                                    </p:set>
                                    <p:anim calcmode="lin" valueType="num">
                                      <p:cBhvr additive="base">
                                        <p:cTn id="363" dur="500" fill="hold"/>
                                        <p:tgtEl>
                                          <p:spTgt spid="22566"/>
                                        </p:tgtEl>
                                        <p:attrNameLst>
                                          <p:attrName>ppt_x</p:attrName>
                                        </p:attrNameLst>
                                      </p:cBhvr>
                                      <p:tavLst>
                                        <p:tav tm="0">
                                          <p:val>
                                            <p:strVal val="0-#ppt_w/2"/>
                                          </p:val>
                                        </p:tav>
                                        <p:tav tm="100000">
                                          <p:val>
                                            <p:strVal val="#ppt_x"/>
                                          </p:val>
                                        </p:tav>
                                      </p:tavLst>
                                    </p:anim>
                                    <p:anim calcmode="lin" valueType="num">
                                      <p:cBhvr additive="base">
                                        <p:cTn id="364" dur="500" fill="hold"/>
                                        <p:tgtEl>
                                          <p:spTgt spid="22566"/>
                                        </p:tgtEl>
                                        <p:attrNameLst>
                                          <p:attrName>ppt_y</p:attrName>
                                        </p:attrNameLst>
                                      </p:cBhvr>
                                      <p:tavLst>
                                        <p:tav tm="0">
                                          <p:val>
                                            <p:strVal val="#ppt_y"/>
                                          </p:val>
                                        </p:tav>
                                        <p:tav tm="100000">
                                          <p:val>
                                            <p:strVal val="#ppt_y"/>
                                          </p:val>
                                        </p:tav>
                                      </p:tavLst>
                                    </p:anim>
                                  </p:childTnLst>
                                </p:cTn>
                              </p:par>
                            </p:childTnLst>
                          </p:cTn>
                        </p:par>
                      </p:childTnLst>
                    </p:cTn>
                  </p:par>
                  <p:par>
                    <p:cTn id="365" fill="hold">
                      <p:stCondLst>
                        <p:cond delay="indefinite"/>
                      </p:stCondLst>
                      <p:childTnLst>
                        <p:par>
                          <p:cTn id="366" fill="hold">
                            <p:stCondLst>
                              <p:cond delay="0"/>
                            </p:stCondLst>
                            <p:childTnLst>
                              <p:par>
                                <p:cTn id="367" presetID="2" presetClass="entr" presetSubtype="8" fill="hold" grpId="0" nodeType="clickEffect">
                                  <p:stCondLst>
                                    <p:cond delay="0"/>
                                  </p:stCondLst>
                                  <p:childTnLst>
                                    <p:set>
                                      <p:cBhvr>
                                        <p:cTn id="368" dur="1" fill="hold">
                                          <p:stCondLst>
                                            <p:cond delay="0"/>
                                          </p:stCondLst>
                                        </p:cTn>
                                        <p:tgtEl>
                                          <p:spTgt spid="22567"/>
                                        </p:tgtEl>
                                        <p:attrNameLst>
                                          <p:attrName>style.visibility</p:attrName>
                                        </p:attrNameLst>
                                      </p:cBhvr>
                                      <p:to>
                                        <p:strVal val="visible"/>
                                      </p:to>
                                    </p:set>
                                    <p:anim calcmode="lin" valueType="num">
                                      <p:cBhvr additive="base">
                                        <p:cTn id="369" dur="500" fill="hold"/>
                                        <p:tgtEl>
                                          <p:spTgt spid="22567"/>
                                        </p:tgtEl>
                                        <p:attrNameLst>
                                          <p:attrName>ppt_x</p:attrName>
                                        </p:attrNameLst>
                                      </p:cBhvr>
                                      <p:tavLst>
                                        <p:tav tm="0">
                                          <p:val>
                                            <p:strVal val="0-#ppt_w/2"/>
                                          </p:val>
                                        </p:tav>
                                        <p:tav tm="100000">
                                          <p:val>
                                            <p:strVal val="#ppt_x"/>
                                          </p:val>
                                        </p:tav>
                                      </p:tavLst>
                                    </p:anim>
                                    <p:anim calcmode="lin" valueType="num">
                                      <p:cBhvr additive="base">
                                        <p:cTn id="370" dur="500" fill="hold"/>
                                        <p:tgtEl>
                                          <p:spTgt spid="22567"/>
                                        </p:tgtEl>
                                        <p:attrNameLst>
                                          <p:attrName>ppt_y</p:attrName>
                                        </p:attrNameLst>
                                      </p:cBhvr>
                                      <p:tavLst>
                                        <p:tav tm="0">
                                          <p:val>
                                            <p:strVal val="#ppt_y"/>
                                          </p:val>
                                        </p:tav>
                                        <p:tav tm="100000">
                                          <p:val>
                                            <p:strVal val="#ppt_y"/>
                                          </p:val>
                                        </p:tav>
                                      </p:tavLst>
                                    </p:anim>
                                  </p:childTnLst>
                                </p:cTn>
                              </p:par>
                            </p:childTnLst>
                          </p:cTn>
                        </p:par>
                      </p:childTnLst>
                    </p:cTn>
                  </p:par>
                  <p:par>
                    <p:cTn id="371" fill="hold">
                      <p:stCondLst>
                        <p:cond delay="indefinite"/>
                      </p:stCondLst>
                      <p:childTnLst>
                        <p:par>
                          <p:cTn id="372" fill="hold">
                            <p:stCondLst>
                              <p:cond delay="0"/>
                            </p:stCondLst>
                            <p:childTnLst>
                              <p:par>
                                <p:cTn id="373" presetID="2" presetClass="entr" presetSubtype="8" fill="hold" grpId="0" nodeType="clickEffect">
                                  <p:stCondLst>
                                    <p:cond delay="0"/>
                                  </p:stCondLst>
                                  <p:childTnLst>
                                    <p:set>
                                      <p:cBhvr>
                                        <p:cTn id="374" dur="1" fill="hold">
                                          <p:stCondLst>
                                            <p:cond delay="0"/>
                                          </p:stCondLst>
                                        </p:cTn>
                                        <p:tgtEl>
                                          <p:spTgt spid="22568"/>
                                        </p:tgtEl>
                                        <p:attrNameLst>
                                          <p:attrName>style.visibility</p:attrName>
                                        </p:attrNameLst>
                                      </p:cBhvr>
                                      <p:to>
                                        <p:strVal val="visible"/>
                                      </p:to>
                                    </p:set>
                                    <p:anim calcmode="lin" valueType="num">
                                      <p:cBhvr additive="base">
                                        <p:cTn id="375" dur="500" fill="hold"/>
                                        <p:tgtEl>
                                          <p:spTgt spid="22568"/>
                                        </p:tgtEl>
                                        <p:attrNameLst>
                                          <p:attrName>ppt_x</p:attrName>
                                        </p:attrNameLst>
                                      </p:cBhvr>
                                      <p:tavLst>
                                        <p:tav tm="0">
                                          <p:val>
                                            <p:strVal val="0-#ppt_w/2"/>
                                          </p:val>
                                        </p:tav>
                                        <p:tav tm="100000">
                                          <p:val>
                                            <p:strVal val="#ppt_x"/>
                                          </p:val>
                                        </p:tav>
                                      </p:tavLst>
                                    </p:anim>
                                    <p:anim calcmode="lin" valueType="num">
                                      <p:cBhvr additive="base">
                                        <p:cTn id="376" dur="500" fill="hold"/>
                                        <p:tgtEl>
                                          <p:spTgt spid="22568"/>
                                        </p:tgtEl>
                                        <p:attrNameLst>
                                          <p:attrName>ppt_y</p:attrName>
                                        </p:attrNameLst>
                                      </p:cBhvr>
                                      <p:tavLst>
                                        <p:tav tm="0">
                                          <p:val>
                                            <p:strVal val="#ppt_y"/>
                                          </p:val>
                                        </p:tav>
                                        <p:tav tm="100000">
                                          <p:val>
                                            <p:strVal val="#ppt_y"/>
                                          </p:val>
                                        </p:tav>
                                      </p:tavLst>
                                    </p:anim>
                                  </p:childTnLst>
                                </p:cTn>
                              </p:par>
                            </p:childTnLst>
                          </p:cTn>
                        </p:par>
                      </p:childTnLst>
                    </p:cTn>
                  </p:par>
                  <p:par>
                    <p:cTn id="377" fill="hold">
                      <p:stCondLst>
                        <p:cond delay="indefinite"/>
                      </p:stCondLst>
                      <p:childTnLst>
                        <p:par>
                          <p:cTn id="378" fill="hold">
                            <p:stCondLst>
                              <p:cond delay="0"/>
                            </p:stCondLst>
                            <p:childTnLst>
                              <p:par>
                                <p:cTn id="379" presetID="2" presetClass="entr" presetSubtype="8" fill="hold" grpId="0" nodeType="clickEffect">
                                  <p:stCondLst>
                                    <p:cond delay="0"/>
                                  </p:stCondLst>
                                  <p:childTnLst>
                                    <p:set>
                                      <p:cBhvr>
                                        <p:cTn id="380" dur="1" fill="hold">
                                          <p:stCondLst>
                                            <p:cond delay="0"/>
                                          </p:stCondLst>
                                        </p:cTn>
                                        <p:tgtEl>
                                          <p:spTgt spid="22569"/>
                                        </p:tgtEl>
                                        <p:attrNameLst>
                                          <p:attrName>style.visibility</p:attrName>
                                        </p:attrNameLst>
                                      </p:cBhvr>
                                      <p:to>
                                        <p:strVal val="visible"/>
                                      </p:to>
                                    </p:set>
                                    <p:anim calcmode="lin" valueType="num">
                                      <p:cBhvr additive="base">
                                        <p:cTn id="381" dur="500" fill="hold"/>
                                        <p:tgtEl>
                                          <p:spTgt spid="22569"/>
                                        </p:tgtEl>
                                        <p:attrNameLst>
                                          <p:attrName>ppt_x</p:attrName>
                                        </p:attrNameLst>
                                      </p:cBhvr>
                                      <p:tavLst>
                                        <p:tav tm="0">
                                          <p:val>
                                            <p:strVal val="0-#ppt_w/2"/>
                                          </p:val>
                                        </p:tav>
                                        <p:tav tm="100000">
                                          <p:val>
                                            <p:strVal val="#ppt_x"/>
                                          </p:val>
                                        </p:tav>
                                      </p:tavLst>
                                    </p:anim>
                                    <p:anim calcmode="lin" valueType="num">
                                      <p:cBhvr additive="base">
                                        <p:cTn id="382" dur="500" fill="hold"/>
                                        <p:tgtEl>
                                          <p:spTgt spid="22569"/>
                                        </p:tgtEl>
                                        <p:attrNameLst>
                                          <p:attrName>ppt_y</p:attrName>
                                        </p:attrNameLst>
                                      </p:cBhvr>
                                      <p:tavLst>
                                        <p:tav tm="0">
                                          <p:val>
                                            <p:strVal val="#ppt_y"/>
                                          </p:val>
                                        </p:tav>
                                        <p:tav tm="100000">
                                          <p:val>
                                            <p:strVal val="#ppt_y"/>
                                          </p:val>
                                        </p:tav>
                                      </p:tavLst>
                                    </p:anim>
                                  </p:childTnLst>
                                </p:cTn>
                              </p:par>
                            </p:childTnLst>
                          </p:cTn>
                        </p:par>
                      </p:childTnLst>
                    </p:cTn>
                  </p:par>
                  <p:par>
                    <p:cTn id="383" fill="hold">
                      <p:stCondLst>
                        <p:cond delay="indefinite"/>
                      </p:stCondLst>
                      <p:childTnLst>
                        <p:par>
                          <p:cTn id="384" fill="hold">
                            <p:stCondLst>
                              <p:cond delay="0"/>
                            </p:stCondLst>
                            <p:childTnLst>
                              <p:par>
                                <p:cTn id="385" presetID="2" presetClass="entr" presetSubtype="8" fill="hold" grpId="0" nodeType="clickEffect">
                                  <p:stCondLst>
                                    <p:cond delay="0"/>
                                  </p:stCondLst>
                                  <p:childTnLst>
                                    <p:set>
                                      <p:cBhvr>
                                        <p:cTn id="386" dur="1" fill="hold">
                                          <p:stCondLst>
                                            <p:cond delay="0"/>
                                          </p:stCondLst>
                                        </p:cTn>
                                        <p:tgtEl>
                                          <p:spTgt spid="22570"/>
                                        </p:tgtEl>
                                        <p:attrNameLst>
                                          <p:attrName>style.visibility</p:attrName>
                                        </p:attrNameLst>
                                      </p:cBhvr>
                                      <p:to>
                                        <p:strVal val="visible"/>
                                      </p:to>
                                    </p:set>
                                    <p:anim calcmode="lin" valueType="num">
                                      <p:cBhvr additive="base">
                                        <p:cTn id="387" dur="500" fill="hold"/>
                                        <p:tgtEl>
                                          <p:spTgt spid="22570"/>
                                        </p:tgtEl>
                                        <p:attrNameLst>
                                          <p:attrName>ppt_x</p:attrName>
                                        </p:attrNameLst>
                                      </p:cBhvr>
                                      <p:tavLst>
                                        <p:tav tm="0">
                                          <p:val>
                                            <p:strVal val="0-#ppt_w/2"/>
                                          </p:val>
                                        </p:tav>
                                        <p:tav tm="100000">
                                          <p:val>
                                            <p:strVal val="#ppt_x"/>
                                          </p:val>
                                        </p:tav>
                                      </p:tavLst>
                                    </p:anim>
                                    <p:anim calcmode="lin" valueType="num">
                                      <p:cBhvr additive="base">
                                        <p:cTn id="388" dur="500" fill="hold"/>
                                        <p:tgtEl>
                                          <p:spTgt spid="22570"/>
                                        </p:tgtEl>
                                        <p:attrNameLst>
                                          <p:attrName>ppt_y</p:attrName>
                                        </p:attrNameLst>
                                      </p:cBhvr>
                                      <p:tavLst>
                                        <p:tav tm="0">
                                          <p:val>
                                            <p:strVal val="#ppt_y"/>
                                          </p:val>
                                        </p:tav>
                                        <p:tav tm="100000">
                                          <p:val>
                                            <p:strVal val="#ppt_y"/>
                                          </p:val>
                                        </p:tav>
                                      </p:tavLst>
                                    </p:anim>
                                  </p:childTnLst>
                                </p:cTn>
                              </p:par>
                            </p:childTnLst>
                          </p:cTn>
                        </p:par>
                      </p:childTnLst>
                    </p:cTn>
                  </p:par>
                  <p:par>
                    <p:cTn id="389" fill="hold">
                      <p:stCondLst>
                        <p:cond delay="indefinite"/>
                      </p:stCondLst>
                      <p:childTnLst>
                        <p:par>
                          <p:cTn id="390" fill="hold">
                            <p:stCondLst>
                              <p:cond delay="0"/>
                            </p:stCondLst>
                            <p:childTnLst>
                              <p:par>
                                <p:cTn id="391" presetID="2" presetClass="entr" presetSubtype="8" fill="hold" grpId="0" nodeType="clickEffect">
                                  <p:stCondLst>
                                    <p:cond delay="0"/>
                                  </p:stCondLst>
                                  <p:childTnLst>
                                    <p:set>
                                      <p:cBhvr>
                                        <p:cTn id="392" dur="1" fill="hold">
                                          <p:stCondLst>
                                            <p:cond delay="0"/>
                                          </p:stCondLst>
                                        </p:cTn>
                                        <p:tgtEl>
                                          <p:spTgt spid="22571"/>
                                        </p:tgtEl>
                                        <p:attrNameLst>
                                          <p:attrName>style.visibility</p:attrName>
                                        </p:attrNameLst>
                                      </p:cBhvr>
                                      <p:to>
                                        <p:strVal val="visible"/>
                                      </p:to>
                                    </p:set>
                                    <p:anim calcmode="lin" valueType="num">
                                      <p:cBhvr additive="base">
                                        <p:cTn id="393" dur="500" fill="hold"/>
                                        <p:tgtEl>
                                          <p:spTgt spid="22571"/>
                                        </p:tgtEl>
                                        <p:attrNameLst>
                                          <p:attrName>ppt_x</p:attrName>
                                        </p:attrNameLst>
                                      </p:cBhvr>
                                      <p:tavLst>
                                        <p:tav tm="0">
                                          <p:val>
                                            <p:strVal val="0-#ppt_w/2"/>
                                          </p:val>
                                        </p:tav>
                                        <p:tav tm="100000">
                                          <p:val>
                                            <p:strVal val="#ppt_x"/>
                                          </p:val>
                                        </p:tav>
                                      </p:tavLst>
                                    </p:anim>
                                    <p:anim calcmode="lin" valueType="num">
                                      <p:cBhvr additive="base">
                                        <p:cTn id="394" dur="500" fill="hold"/>
                                        <p:tgtEl>
                                          <p:spTgt spid="22571"/>
                                        </p:tgtEl>
                                        <p:attrNameLst>
                                          <p:attrName>ppt_y</p:attrName>
                                        </p:attrNameLst>
                                      </p:cBhvr>
                                      <p:tavLst>
                                        <p:tav tm="0">
                                          <p:val>
                                            <p:strVal val="#ppt_y"/>
                                          </p:val>
                                        </p:tav>
                                        <p:tav tm="100000">
                                          <p:val>
                                            <p:strVal val="#ppt_y"/>
                                          </p:val>
                                        </p:tav>
                                      </p:tavLst>
                                    </p:anim>
                                  </p:childTnLst>
                                </p:cTn>
                              </p:par>
                            </p:childTnLst>
                          </p:cTn>
                        </p:par>
                      </p:childTnLst>
                    </p:cTn>
                  </p:par>
                  <p:par>
                    <p:cTn id="395" fill="hold">
                      <p:stCondLst>
                        <p:cond delay="indefinite"/>
                      </p:stCondLst>
                      <p:childTnLst>
                        <p:par>
                          <p:cTn id="396" fill="hold">
                            <p:stCondLst>
                              <p:cond delay="0"/>
                            </p:stCondLst>
                            <p:childTnLst>
                              <p:par>
                                <p:cTn id="397" presetID="2" presetClass="entr" presetSubtype="8" fill="hold" grpId="0" nodeType="clickEffect">
                                  <p:stCondLst>
                                    <p:cond delay="0"/>
                                  </p:stCondLst>
                                  <p:childTnLst>
                                    <p:set>
                                      <p:cBhvr>
                                        <p:cTn id="398" dur="1" fill="hold">
                                          <p:stCondLst>
                                            <p:cond delay="0"/>
                                          </p:stCondLst>
                                        </p:cTn>
                                        <p:tgtEl>
                                          <p:spTgt spid="22572"/>
                                        </p:tgtEl>
                                        <p:attrNameLst>
                                          <p:attrName>style.visibility</p:attrName>
                                        </p:attrNameLst>
                                      </p:cBhvr>
                                      <p:to>
                                        <p:strVal val="visible"/>
                                      </p:to>
                                    </p:set>
                                    <p:anim calcmode="lin" valueType="num">
                                      <p:cBhvr additive="base">
                                        <p:cTn id="399" dur="500" fill="hold"/>
                                        <p:tgtEl>
                                          <p:spTgt spid="22572"/>
                                        </p:tgtEl>
                                        <p:attrNameLst>
                                          <p:attrName>ppt_x</p:attrName>
                                        </p:attrNameLst>
                                      </p:cBhvr>
                                      <p:tavLst>
                                        <p:tav tm="0">
                                          <p:val>
                                            <p:strVal val="0-#ppt_w/2"/>
                                          </p:val>
                                        </p:tav>
                                        <p:tav tm="100000">
                                          <p:val>
                                            <p:strVal val="#ppt_x"/>
                                          </p:val>
                                        </p:tav>
                                      </p:tavLst>
                                    </p:anim>
                                    <p:anim calcmode="lin" valueType="num">
                                      <p:cBhvr additive="base">
                                        <p:cTn id="400" dur="500" fill="hold"/>
                                        <p:tgtEl>
                                          <p:spTgt spid="22572"/>
                                        </p:tgtEl>
                                        <p:attrNameLst>
                                          <p:attrName>ppt_y</p:attrName>
                                        </p:attrNameLst>
                                      </p:cBhvr>
                                      <p:tavLst>
                                        <p:tav tm="0">
                                          <p:val>
                                            <p:strVal val="#ppt_y"/>
                                          </p:val>
                                        </p:tav>
                                        <p:tav tm="100000">
                                          <p:val>
                                            <p:strVal val="#ppt_y"/>
                                          </p:val>
                                        </p:tav>
                                      </p:tavLst>
                                    </p:anim>
                                  </p:childTnLst>
                                </p:cTn>
                              </p:par>
                            </p:childTnLst>
                          </p:cTn>
                        </p:par>
                      </p:childTnLst>
                    </p:cTn>
                  </p:par>
                  <p:par>
                    <p:cTn id="401" fill="hold">
                      <p:stCondLst>
                        <p:cond delay="indefinite"/>
                      </p:stCondLst>
                      <p:childTnLst>
                        <p:par>
                          <p:cTn id="402" fill="hold">
                            <p:stCondLst>
                              <p:cond delay="0"/>
                            </p:stCondLst>
                            <p:childTnLst>
                              <p:par>
                                <p:cTn id="403" presetID="2" presetClass="entr" presetSubtype="8" fill="hold" grpId="0" nodeType="clickEffect">
                                  <p:stCondLst>
                                    <p:cond delay="0"/>
                                  </p:stCondLst>
                                  <p:childTnLst>
                                    <p:set>
                                      <p:cBhvr>
                                        <p:cTn id="404" dur="1" fill="hold">
                                          <p:stCondLst>
                                            <p:cond delay="0"/>
                                          </p:stCondLst>
                                        </p:cTn>
                                        <p:tgtEl>
                                          <p:spTgt spid="22573"/>
                                        </p:tgtEl>
                                        <p:attrNameLst>
                                          <p:attrName>style.visibility</p:attrName>
                                        </p:attrNameLst>
                                      </p:cBhvr>
                                      <p:to>
                                        <p:strVal val="visible"/>
                                      </p:to>
                                    </p:set>
                                    <p:anim calcmode="lin" valueType="num">
                                      <p:cBhvr additive="base">
                                        <p:cTn id="405" dur="500" fill="hold"/>
                                        <p:tgtEl>
                                          <p:spTgt spid="22573"/>
                                        </p:tgtEl>
                                        <p:attrNameLst>
                                          <p:attrName>ppt_x</p:attrName>
                                        </p:attrNameLst>
                                      </p:cBhvr>
                                      <p:tavLst>
                                        <p:tav tm="0">
                                          <p:val>
                                            <p:strVal val="0-#ppt_w/2"/>
                                          </p:val>
                                        </p:tav>
                                        <p:tav tm="100000">
                                          <p:val>
                                            <p:strVal val="#ppt_x"/>
                                          </p:val>
                                        </p:tav>
                                      </p:tavLst>
                                    </p:anim>
                                    <p:anim calcmode="lin" valueType="num">
                                      <p:cBhvr additive="base">
                                        <p:cTn id="406" dur="500" fill="hold"/>
                                        <p:tgtEl>
                                          <p:spTgt spid="22573"/>
                                        </p:tgtEl>
                                        <p:attrNameLst>
                                          <p:attrName>ppt_y</p:attrName>
                                        </p:attrNameLst>
                                      </p:cBhvr>
                                      <p:tavLst>
                                        <p:tav tm="0">
                                          <p:val>
                                            <p:strVal val="#ppt_y"/>
                                          </p:val>
                                        </p:tav>
                                        <p:tav tm="100000">
                                          <p:val>
                                            <p:strVal val="#ppt_y"/>
                                          </p:val>
                                        </p:tav>
                                      </p:tavLst>
                                    </p:anim>
                                  </p:childTnLst>
                                </p:cTn>
                              </p:par>
                            </p:childTnLst>
                          </p:cTn>
                        </p:par>
                      </p:childTnLst>
                    </p:cTn>
                  </p:par>
                  <p:par>
                    <p:cTn id="407" fill="hold">
                      <p:stCondLst>
                        <p:cond delay="indefinite"/>
                      </p:stCondLst>
                      <p:childTnLst>
                        <p:par>
                          <p:cTn id="408" fill="hold">
                            <p:stCondLst>
                              <p:cond delay="0"/>
                            </p:stCondLst>
                            <p:childTnLst>
                              <p:par>
                                <p:cTn id="409" presetID="2" presetClass="entr" presetSubtype="8" fill="hold" grpId="0" nodeType="clickEffect">
                                  <p:stCondLst>
                                    <p:cond delay="0"/>
                                  </p:stCondLst>
                                  <p:childTnLst>
                                    <p:set>
                                      <p:cBhvr>
                                        <p:cTn id="410" dur="1" fill="hold">
                                          <p:stCondLst>
                                            <p:cond delay="0"/>
                                          </p:stCondLst>
                                        </p:cTn>
                                        <p:tgtEl>
                                          <p:spTgt spid="22574"/>
                                        </p:tgtEl>
                                        <p:attrNameLst>
                                          <p:attrName>style.visibility</p:attrName>
                                        </p:attrNameLst>
                                      </p:cBhvr>
                                      <p:to>
                                        <p:strVal val="visible"/>
                                      </p:to>
                                    </p:set>
                                    <p:anim calcmode="lin" valueType="num">
                                      <p:cBhvr additive="base">
                                        <p:cTn id="411" dur="500" fill="hold"/>
                                        <p:tgtEl>
                                          <p:spTgt spid="22574"/>
                                        </p:tgtEl>
                                        <p:attrNameLst>
                                          <p:attrName>ppt_x</p:attrName>
                                        </p:attrNameLst>
                                      </p:cBhvr>
                                      <p:tavLst>
                                        <p:tav tm="0">
                                          <p:val>
                                            <p:strVal val="0-#ppt_w/2"/>
                                          </p:val>
                                        </p:tav>
                                        <p:tav tm="100000">
                                          <p:val>
                                            <p:strVal val="#ppt_x"/>
                                          </p:val>
                                        </p:tav>
                                      </p:tavLst>
                                    </p:anim>
                                    <p:anim calcmode="lin" valueType="num">
                                      <p:cBhvr additive="base">
                                        <p:cTn id="412" dur="500" fill="hold"/>
                                        <p:tgtEl>
                                          <p:spTgt spid="22574"/>
                                        </p:tgtEl>
                                        <p:attrNameLst>
                                          <p:attrName>ppt_y</p:attrName>
                                        </p:attrNameLst>
                                      </p:cBhvr>
                                      <p:tavLst>
                                        <p:tav tm="0">
                                          <p:val>
                                            <p:strVal val="#ppt_y"/>
                                          </p:val>
                                        </p:tav>
                                        <p:tav tm="100000">
                                          <p:val>
                                            <p:strVal val="#ppt_y"/>
                                          </p:val>
                                        </p:tav>
                                      </p:tavLst>
                                    </p:anim>
                                  </p:childTnLst>
                                </p:cTn>
                              </p:par>
                            </p:childTnLst>
                          </p:cTn>
                        </p:par>
                      </p:childTnLst>
                    </p:cTn>
                  </p:par>
                  <p:par>
                    <p:cTn id="413" fill="hold">
                      <p:stCondLst>
                        <p:cond delay="indefinite"/>
                      </p:stCondLst>
                      <p:childTnLst>
                        <p:par>
                          <p:cTn id="414" fill="hold">
                            <p:stCondLst>
                              <p:cond delay="0"/>
                            </p:stCondLst>
                            <p:childTnLst>
                              <p:par>
                                <p:cTn id="415" presetID="2" presetClass="entr" presetSubtype="8" fill="hold" nodeType="clickEffect">
                                  <p:stCondLst>
                                    <p:cond delay="0"/>
                                  </p:stCondLst>
                                  <p:childTnLst>
                                    <p:set>
                                      <p:cBhvr>
                                        <p:cTn id="416" dur="1" fill="hold">
                                          <p:stCondLst>
                                            <p:cond delay="0"/>
                                          </p:stCondLst>
                                        </p:cTn>
                                        <p:tgtEl>
                                          <p:spTgt spid="16"/>
                                        </p:tgtEl>
                                        <p:attrNameLst>
                                          <p:attrName>style.visibility</p:attrName>
                                        </p:attrNameLst>
                                      </p:cBhvr>
                                      <p:to>
                                        <p:strVal val="visible"/>
                                      </p:to>
                                    </p:set>
                                    <p:anim calcmode="lin" valueType="num">
                                      <p:cBhvr additive="base">
                                        <p:cTn id="417" dur="500" fill="hold"/>
                                        <p:tgtEl>
                                          <p:spTgt spid="16"/>
                                        </p:tgtEl>
                                        <p:attrNameLst>
                                          <p:attrName>ppt_x</p:attrName>
                                        </p:attrNameLst>
                                      </p:cBhvr>
                                      <p:tavLst>
                                        <p:tav tm="0">
                                          <p:val>
                                            <p:strVal val="0-#ppt_w/2"/>
                                          </p:val>
                                        </p:tav>
                                        <p:tav tm="100000">
                                          <p:val>
                                            <p:strVal val="#ppt_x"/>
                                          </p:val>
                                        </p:tav>
                                      </p:tavLst>
                                    </p:anim>
                                    <p:anim calcmode="lin" valueType="num">
                                      <p:cBhvr additive="base">
                                        <p:cTn id="41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419" fill="hold">
                      <p:stCondLst>
                        <p:cond delay="indefinite"/>
                      </p:stCondLst>
                      <p:childTnLst>
                        <p:par>
                          <p:cTn id="420" fill="hold">
                            <p:stCondLst>
                              <p:cond delay="0"/>
                            </p:stCondLst>
                            <p:childTnLst>
                              <p:par>
                                <p:cTn id="421" presetID="2" presetClass="entr" presetSubtype="8" fill="hold" grpId="0" nodeType="clickEffect">
                                  <p:stCondLst>
                                    <p:cond delay="0"/>
                                  </p:stCondLst>
                                  <p:childTnLst>
                                    <p:set>
                                      <p:cBhvr>
                                        <p:cTn id="422" dur="1" fill="hold">
                                          <p:stCondLst>
                                            <p:cond delay="0"/>
                                          </p:stCondLst>
                                        </p:cTn>
                                        <p:tgtEl>
                                          <p:spTgt spid="22575"/>
                                        </p:tgtEl>
                                        <p:attrNameLst>
                                          <p:attrName>style.visibility</p:attrName>
                                        </p:attrNameLst>
                                      </p:cBhvr>
                                      <p:to>
                                        <p:strVal val="visible"/>
                                      </p:to>
                                    </p:set>
                                    <p:anim calcmode="lin" valueType="num">
                                      <p:cBhvr additive="base">
                                        <p:cTn id="423" dur="500" fill="hold"/>
                                        <p:tgtEl>
                                          <p:spTgt spid="22575"/>
                                        </p:tgtEl>
                                        <p:attrNameLst>
                                          <p:attrName>ppt_x</p:attrName>
                                        </p:attrNameLst>
                                      </p:cBhvr>
                                      <p:tavLst>
                                        <p:tav tm="0">
                                          <p:val>
                                            <p:strVal val="0-#ppt_w/2"/>
                                          </p:val>
                                        </p:tav>
                                        <p:tav tm="100000">
                                          <p:val>
                                            <p:strVal val="#ppt_x"/>
                                          </p:val>
                                        </p:tav>
                                      </p:tavLst>
                                    </p:anim>
                                    <p:anim calcmode="lin" valueType="num">
                                      <p:cBhvr additive="base">
                                        <p:cTn id="424" dur="500" fill="hold"/>
                                        <p:tgtEl>
                                          <p:spTgt spid="22575"/>
                                        </p:tgtEl>
                                        <p:attrNameLst>
                                          <p:attrName>ppt_y</p:attrName>
                                        </p:attrNameLst>
                                      </p:cBhvr>
                                      <p:tavLst>
                                        <p:tav tm="0">
                                          <p:val>
                                            <p:strVal val="#ppt_y"/>
                                          </p:val>
                                        </p:tav>
                                        <p:tav tm="100000">
                                          <p:val>
                                            <p:strVal val="#ppt_y"/>
                                          </p:val>
                                        </p:tav>
                                      </p:tavLst>
                                    </p:anim>
                                  </p:childTnLst>
                                </p:cTn>
                              </p:par>
                            </p:childTnLst>
                          </p:cTn>
                        </p:par>
                      </p:childTnLst>
                    </p:cTn>
                  </p:par>
                  <p:par>
                    <p:cTn id="425" fill="hold">
                      <p:stCondLst>
                        <p:cond delay="indefinite"/>
                      </p:stCondLst>
                      <p:childTnLst>
                        <p:par>
                          <p:cTn id="426" fill="hold">
                            <p:stCondLst>
                              <p:cond delay="0"/>
                            </p:stCondLst>
                            <p:childTnLst>
                              <p:par>
                                <p:cTn id="427" presetID="2" presetClass="entr" presetSubtype="8" fill="hold" grpId="0" nodeType="clickEffect">
                                  <p:stCondLst>
                                    <p:cond delay="0"/>
                                  </p:stCondLst>
                                  <p:childTnLst>
                                    <p:set>
                                      <p:cBhvr>
                                        <p:cTn id="428" dur="1" fill="hold">
                                          <p:stCondLst>
                                            <p:cond delay="0"/>
                                          </p:stCondLst>
                                        </p:cTn>
                                        <p:tgtEl>
                                          <p:spTgt spid="22576"/>
                                        </p:tgtEl>
                                        <p:attrNameLst>
                                          <p:attrName>style.visibility</p:attrName>
                                        </p:attrNameLst>
                                      </p:cBhvr>
                                      <p:to>
                                        <p:strVal val="visible"/>
                                      </p:to>
                                    </p:set>
                                    <p:anim calcmode="lin" valueType="num">
                                      <p:cBhvr additive="base">
                                        <p:cTn id="429" dur="500" fill="hold"/>
                                        <p:tgtEl>
                                          <p:spTgt spid="22576"/>
                                        </p:tgtEl>
                                        <p:attrNameLst>
                                          <p:attrName>ppt_x</p:attrName>
                                        </p:attrNameLst>
                                      </p:cBhvr>
                                      <p:tavLst>
                                        <p:tav tm="0">
                                          <p:val>
                                            <p:strVal val="0-#ppt_w/2"/>
                                          </p:val>
                                        </p:tav>
                                        <p:tav tm="100000">
                                          <p:val>
                                            <p:strVal val="#ppt_x"/>
                                          </p:val>
                                        </p:tav>
                                      </p:tavLst>
                                    </p:anim>
                                    <p:anim calcmode="lin" valueType="num">
                                      <p:cBhvr additive="base">
                                        <p:cTn id="430" dur="500" fill="hold"/>
                                        <p:tgtEl>
                                          <p:spTgt spid="22576"/>
                                        </p:tgtEl>
                                        <p:attrNameLst>
                                          <p:attrName>ppt_y</p:attrName>
                                        </p:attrNameLst>
                                      </p:cBhvr>
                                      <p:tavLst>
                                        <p:tav tm="0">
                                          <p:val>
                                            <p:strVal val="#ppt_y"/>
                                          </p:val>
                                        </p:tav>
                                        <p:tav tm="100000">
                                          <p:val>
                                            <p:strVal val="#ppt_y"/>
                                          </p:val>
                                        </p:tav>
                                      </p:tavLst>
                                    </p:anim>
                                  </p:childTnLst>
                                </p:cTn>
                              </p:par>
                            </p:childTnLst>
                          </p:cTn>
                        </p:par>
                      </p:childTnLst>
                    </p:cTn>
                  </p:par>
                  <p:par>
                    <p:cTn id="431" fill="hold">
                      <p:stCondLst>
                        <p:cond delay="indefinite"/>
                      </p:stCondLst>
                      <p:childTnLst>
                        <p:par>
                          <p:cTn id="432" fill="hold">
                            <p:stCondLst>
                              <p:cond delay="0"/>
                            </p:stCondLst>
                            <p:childTnLst>
                              <p:par>
                                <p:cTn id="433" presetID="2" presetClass="entr" presetSubtype="8" fill="hold" grpId="0" nodeType="clickEffect">
                                  <p:stCondLst>
                                    <p:cond delay="0"/>
                                  </p:stCondLst>
                                  <p:childTnLst>
                                    <p:set>
                                      <p:cBhvr>
                                        <p:cTn id="434" dur="1" fill="hold">
                                          <p:stCondLst>
                                            <p:cond delay="0"/>
                                          </p:stCondLst>
                                        </p:cTn>
                                        <p:tgtEl>
                                          <p:spTgt spid="22560"/>
                                        </p:tgtEl>
                                        <p:attrNameLst>
                                          <p:attrName>style.visibility</p:attrName>
                                        </p:attrNameLst>
                                      </p:cBhvr>
                                      <p:to>
                                        <p:strVal val="visible"/>
                                      </p:to>
                                    </p:set>
                                    <p:anim calcmode="lin" valueType="num">
                                      <p:cBhvr additive="base">
                                        <p:cTn id="435" dur="500" fill="hold"/>
                                        <p:tgtEl>
                                          <p:spTgt spid="22560"/>
                                        </p:tgtEl>
                                        <p:attrNameLst>
                                          <p:attrName>ppt_x</p:attrName>
                                        </p:attrNameLst>
                                      </p:cBhvr>
                                      <p:tavLst>
                                        <p:tav tm="0">
                                          <p:val>
                                            <p:strVal val="0-#ppt_w/2"/>
                                          </p:val>
                                        </p:tav>
                                        <p:tav tm="100000">
                                          <p:val>
                                            <p:strVal val="#ppt_x"/>
                                          </p:val>
                                        </p:tav>
                                      </p:tavLst>
                                    </p:anim>
                                    <p:anim calcmode="lin" valueType="num">
                                      <p:cBhvr additive="base">
                                        <p:cTn id="436" dur="500" fill="hold"/>
                                        <p:tgtEl>
                                          <p:spTgt spid="22560"/>
                                        </p:tgtEl>
                                        <p:attrNameLst>
                                          <p:attrName>ppt_y</p:attrName>
                                        </p:attrNameLst>
                                      </p:cBhvr>
                                      <p:tavLst>
                                        <p:tav tm="0">
                                          <p:val>
                                            <p:strVal val="#ppt_y"/>
                                          </p:val>
                                        </p:tav>
                                        <p:tav tm="100000">
                                          <p:val>
                                            <p:strVal val="#ppt_y"/>
                                          </p:val>
                                        </p:tav>
                                      </p:tavLst>
                                    </p:anim>
                                  </p:childTnLst>
                                </p:cTn>
                              </p:par>
                            </p:childTnLst>
                          </p:cTn>
                        </p:par>
                      </p:childTnLst>
                    </p:cTn>
                  </p:par>
                  <p:par>
                    <p:cTn id="437" fill="hold">
                      <p:stCondLst>
                        <p:cond delay="indefinite"/>
                      </p:stCondLst>
                      <p:childTnLst>
                        <p:par>
                          <p:cTn id="438" fill="hold">
                            <p:stCondLst>
                              <p:cond delay="0"/>
                            </p:stCondLst>
                            <p:childTnLst>
                              <p:par>
                                <p:cTn id="439" presetID="18" presetClass="entr" presetSubtype="12" fill="hold" nodeType="clickEffect">
                                  <p:stCondLst>
                                    <p:cond delay="0"/>
                                  </p:stCondLst>
                                  <p:childTnLst>
                                    <p:set>
                                      <p:cBhvr>
                                        <p:cTn id="440" dur="1" fill="hold">
                                          <p:stCondLst>
                                            <p:cond delay="0"/>
                                          </p:stCondLst>
                                        </p:cTn>
                                        <p:tgtEl>
                                          <p:spTgt spid="18"/>
                                        </p:tgtEl>
                                        <p:attrNameLst>
                                          <p:attrName>style.visibility</p:attrName>
                                        </p:attrNameLst>
                                      </p:cBhvr>
                                      <p:to>
                                        <p:strVal val="visible"/>
                                      </p:to>
                                    </p:set>
                                    <p:animEffect transition="in" filter="strips(downLeft)">
                                      <p:cBhvr>
                                        <p:cTn id="44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p:bldP spid="22531" grpId="0" animBg="1"/>
      <p:bldP spid="22532" grpId="0" animBg="1"/>
      <p:bldP spid="22533" grpId="0" animBg="1"/>
      <p:bldP spid="22534" grpId="0" animBg="1"/>
      <p:bldP spid="22535" grpId="0" animBg="1"/>
      <p:bldP spid="22536" grpId="0" animBg="1"/>
      <p:bldP spid="22537" grpId="0" animBg="1"/>
      <p:bldP spid="22538" grpId="0" animBg="1"/>
      <p:bldP spid="22539" grpId="0" animBg="1"/>
      <p:bldP spid="22540" grpId="0" animBg="1"/>
      <p:bldP spid="22541" grpId="0" animBg="1"/>
      <p:bldP spid="22542" grpId="0" animBg="1"/>
      <p:bldP spid="22543" grpId="0" animBg="1"/>
      <p:bldP spid="22544" grpId="0" animBg="1"/>
      <p:bldP spid="22545" grpId="0" animBg="1"/>
      <p:bldP spid="22546" grpId="0" animBg="1"/>
      <p:bldP spid="22547" grpId="0" animBg="1"/>
      <p:bldP spid="22548" grpId="0" animBg="1"/>
      <p:bldP spid="22549" grpId="0" animBg="1"/>
      <p:bldP spid="22550" grpId="0" animBg="1"/>
      <p:bldP spid="22551" grpId="0" animBg="1"/>
      <p:bldP spid="22552" grpId="0" animBg="1"/>
      <p:bldP spid="22553" grpId="0" animBg="1"/>
      <p:bldP spid="22554" grpId="0" animBg="1"/>
      <p:bldP spid="22555" grpId="0" animBg="1"/>
      <p:bldP spid="22556" grpId="0" animBg="1"/>
      <p:bldP spid="22557" grpId="0" animBg="1"/>
      <p:bldP spid="22558" grpId="0" animBg="1"/>
      <p:bldP spid="22559" grpId="0" animBg="1"/>
      <p:bldP spid="22560" grpId="0" animBg="1"/>
      <p:bldP spid="22561" grpId="0" animBg="1"/>
      <p:bldP spid="22562" grpId="0" animBg="1"/>
      <p:bldP spid="22563" grpId="0" animBg="1"/>
      <p:bldP spid="22564" grpId="0" animBg="1"/>
      <p:bldP spid="22565" grpId="0" animBg="1"/>
      <p:bldP spid="22566" grpId="0" animBg="1"/>
      <p:bldP spid="22567" grpId="0" animBg="1"/>
      <p:bldP spid="22568" grpId="0" animBg="1"/>
      <p:bldP spid="22569" grpId="0" animBg="1"/>
      <p:bldP spid="22570" grpId="0" animBg="1"/>
      <p:bldP spid="22571" grpId="0" animBg="1"/>
      <p:bldP spid="22572" grpId="0" animBg="1"/>
      <p:bldP spid="22573" grpId="0" animBg="1"/>
      <p:bldP spid="22574" grpId="0" animBg="1"/>
      <p:bldP spid="22575" grpId="0" animBg="1"/>
      <p:bldP spid="22576" grpId="0" animBg="1"/>
      <p:bldP spid="22577" grpId="0" animBg="1"/>
      <p:bldP spid="22578" grpId="0" animBg="1"/>
      <p:bldP spid="22579" grpId="0" autoUpdateAnimBg="0"/>
      <p:bldP spid="22580" grpId="0" animBg="1"/>
      <p:bldP spid="22609" grpId="0" autoUpdateAnimBg="0"/>
      <p:bldP spid="22610" grpId="0" autoUpdateAnimBg="0"/>
      <p:bldP spid="22616" grpId="0" animBg="1"/>
      <p:bldP spid="22617" grpId="0" animBg="1"/>
      <p:bldP spid="22662" grpId="0" animBg="1"/>
      <p:bldP spid="22663" grpId="0" autoUpdateAnimBg="0"/>
      <p:bldP spid="22669" grpId="0" autoUpdateAnimBg="0"/>
      <p:bldP spid="22670" grpId="0" autoUpdateAnimBg="0"/>
      <p:bldP spid="22671" grpId="0"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0" y="457200"/>
            <a:ext cx="4464050" cy="942975"/>
          </a:xfrm>
          <a:prstGeom prst="rect">
            <a:avLst/>
          </a:prstGeom>
          <a:noFill/>
          <a:ln w="9525">
            <a:noFill/>
            <a:miter lim="800000"/>
          </a:ln>
        </p:spPr>
        <p:txBody>
          <a:bodyPr wrap="none">
            <a:spAutoFit/>
          </a:bodyPr>
          <a:lstStyle/>
          <a:p>
            <a:r>
              <a:rPr lang="en-US" sz="1400" b="1">
                <a:solidFill>
                  <a:schemeClr val="accent2"/>
                </a:solidFill>
              </a:rPr>
              <a:t>Problem 10: </a:t>
            </a:r>
            <a:r>
              <a:rPr lang="en-US" sz="1400">
                <a:solidFill>
                  <a:schemeClr val="accent2"/>
                </a:solidFill>
              </a:rPr>
              <a:t>End A of diameter AB of a circle is in HP</a:t>
            </a:r>
            <a:endParaRPr lang="en-US" sz="1400">
              <a:solidFill>
                <a:schemeClr val="accent2"/>
              </a:solidFill>
            </a:endParaRPr>
          </a:p>
          <a:p>
            <a:r>
              <a:rPr lang="en-US" sz="1400">
                <a:solidFill>
                  <a:schemeClr val="accent2"/>
                </a:solidFill>
              </a:rPr>
              <a:t>         A nd end B is in VP.Diameter AB, 50 mm long is </a:t>
            </a:r>
            <a:endParaRPr lang="en-US" sz="1400">
              <a:solidFill>
                <a:schemeClr val="accent2"/>
              </a:solidFill>
            </a:endParaRPr>
          </a:p>
          <a:p>
            <a:r>
              <a:rPr lang="en-US" sz="1400">
                <a:solidFill>
                  <a:schemeClr val="accent2"/>
                </a:solidFill>
              </a:rPr>
              <a:t>         30</a:t>
            </a:r>
            <a:r>
              <a:rPr lang="en-US" sz="1400" baseline="30000">
                <a:solidFill>
                  <a:schemeClr val="accent2"/>
                </a:solidFill>
              </a:rPr>
              <a:t>0</a:t>
            </a:r>
            <a:r>
              <a:rPr lang="en-US" sz="1400">
                <a:solidFill>
                  <a:schemeClr val="accent2"/>
                </a:solidFill>
              </a:rPr>
              <a:t> &amp; 60</a:t>
            </a:r>
            <a:r>
              <a:rPr lang="en-US" sz="1400" baseline="30000">
                <a:solidFill>
                  <a:schemeClr val="accent2"/>
                </a:solidFill>
              </a:rPr>
              <a:t>0</a:t>
            </a:r>
            <a:r>
              <a:rPr lang="en-US" sz="1400">
                <a:solidFill>
                  <a:schemeClr val="accent2"/>
                </a:solidFill>
              </a:rPr>
              <a:t> inclined to HP &amp; VP respectively.</a:t>
            </a:r>
            <a:endParaRPr lang="en-US" sz="1400">
              <a:solidFill>
                <a:schemeClr val="accent2"/>
              </a:solidFill>
            </a:endParaRPr>
          </a:p>
          <a:p>
            <a:r>
              <a:rPr lang="en-US" sz="1400">
                <a:solidFill>
                  <a:schemeClr val="accent2"/>
                </a:solidFill>
              </a:rPr>
              <a:t>         Draw projections of circle.</a:t>
            </a:r>
            <a:endParaRPr lang="en-US" sz="1400">
              <a:solidFill>
                <a:schemeClr val="accent2"/>
              </a:solidFill>
            </a:endParaRPr>
          </a:p>
        </p:txBody>
      </p:sp>
      <p:grpSp>
        <p:nvGrpSpPr>
          <p:cNvPr id="2" name="Group 3"/>
          <p:cNvGrpSpPr/>
          <p:nvPr/>
        </p:nvGrpSpPr>
        <p:grpSpPr bwMode="auto">
          <a:xfrm>
            <a:off x="0" y="2057400"/>
            <a:ext cx="6759575" cy="1676400"/>
            <a:chOff x="1296" y="1056"/>
            <a:chExt cx="4258" cy="1056"/>
          </a:xfrm>
        </p:grpSpPr>
        <p:sp>
          <p:nvSpPr>
            <p:cNvPr id="26677" name="Rectangle 4"/>
            <p:cNvSpPr>
              <a:spLocks noChangeArrowheads="1"/>
            </p:cNvSpPr>
            <p:nvPr/>
          </p:nvSpPr>
          <p:spPr bwMode="auto">
            <a:xfrm>
              <a:off x="1296" y="1056"/>
              <a:ext cx="4224" cy="1056"/>
            </a:xfrm>
            <a:prstGeom prst="rect">
              <a:avLst/>
            </a:prstGeom>
            <a:solidFill>
              <a:srgbClr val="00FFFF"/>
            </a:solidFill>
            <a:ln w="9525">
              <a:solidFill>
                <a:schemeClr val="tx1"/>
              </a:solidFill>
              <a:miter lim="800000"/>
            </a:ln>
          </p:spPr>
          <p:txBody>
            <a:bodyPr wrap="none" anchor="ctr"/>
            <a:lstStyle/>
            <a:p>
              <a:endParaRPr lang="en-IN"/>
            </a:p>
          </p:txBody>
        </p:sp>
        <p:sp>
          <p:nvSpPr>
            <p:cNvPr id="26678" name="Text Box 5"/>
            <p:cNvSpPr txBox="1">
              <a:spLocks noChangeArrowheads="1"/>
            </p:cNvSpPr>
            <p:nvPr/>
          </p:nvSpPr>
          <p:spPr bwMode="auto">
            <a:xfrm>
              <a:off x="1344" y="1056"/>
              <a:ext cx="4210" cy="1054"/>
            </a:xfrm>
            <a:prstGeom prst="rect">
              <a:avLst/>
            </a:prstGeom>
            <a:noFill/>
            <a:ln w="9525">
              <a:noFill/>
              <a:miter lim="800000"/>
            </a:ln>
          </p:spPr>
          <p:txBody>
            <a:bodyPr wrap="none">
              <a:spAutoFit/>
            </a:bodyPr>
            <a:lstStyle/>
            <a:p>
              <a:r>
                <a:rPr lang="en-US" sz="1400" b="1">
                  <a:solidFill>
                    <a:srgbClr val="FF3399"/>
                  </a:solidFill>
                </a:rPr>
                <a:t>The problem is similar to previous problem of circle – no.9.</a:t>
              </a:r>
              <a:endParaRPr lang="en-US" sz="1400" b="1">
                <a:solidFill>
                  <a:srgbClr val="FF3399"/>
                </a:solidFill>
              </a:endParaRPr>
            </a:p>
            <a:p>
              <a:r>
                <a:rPr lang="en-US" sz="1400" b="1">
                  <a:solidFill>
                    <a:srgbClr val="FF3399"/>
                  </a:solidFill>
                </a:rPr>
                <a:t>But in the 3</a:t>
              </a:r>
              <a:r>
                <a:rPr lang="en-US" sz="1400" b="1" baseline="30000">
                  <a:solidFill>
                    <a:srgbClr val="FF3399"/>
                  </a:solidFill>
                </a:rPr>
                <a:t>rd</a:t>
              </a:r>
              <a:r>
                <a:rPr lang="en-US" sz="1400" b="1">
                  <a:solidFill>
                    <a:srgbClr val="FF3399"/>
                  </a:solidFill>
                </a:rPr>
                <a:t> step there is one more change.</a:t>
              </a:r>
              <a:endParaRPr lang="en-US" sz="1400" b="1">
                <a:solidFill>
                  <a:srgbClr val="FF3399"/>
                </a:solidFill>
              </a:endParaRPr>
            </a:p>
            <a:p>
              <a:r>
                <a:rPr lang="en-US" sz="1400" b="1">
                  <a:solidFill>
                    <a:srgbClr val="FF3399"/>
                  </a:solidFill>
                </a:rPr>
                <a:t>Like 9</a:t>
              </a:r>
              <a:r>
                <a:rPr lang="en-US" sz="1400" b="1" baseline="30000">
                  <a:solidFill>
                    <a:srgbClr val="FF3399"/>
                  </a:solidFill>
                </a:rPr>
                <a:t>th</a:t>
              </a:r>
              <a:r>
                <a:rPr lang="en-US" sz="1400" b="1">
                  <a:solidFill>
                    <a:srgbClr val="FF3399"/>
                  </a:solidFill>
                </a:rPr>
                <a:t> problem True Length inclination of dia.AB is definitely expected </a:t>
              </a:r>
              <a:endParaRPr lang="en-US" sz="1400" b="1">
                <a:solidFill>
                  <a:srgbClr val="FF3399"/>
                </a:solidFill>
              </a:endParaRPr>
            </a:p>
            <a:p>
              <a:r>
                <a:rPr lang="en-US" sz="1400" b="1">
                  <a:solidFill>
                    <a:srgbClr val="FF3399"/>
                  </a:solidFill>
                </a:rPr>
                <a:t>but if you carefully note - </a:t>
              </a:r>
              <a:r>
                <a:rPr lang="en-US" sz="1400" b="1">
                  <a:solidFill>
                    <a:schemeClr val="accent2"/>
                  </a:solidFill>
                </a:rPr>
                <a:t>the the SUM of it’s inclinations with HP &amp; VP is 90</a:t>
              </a:r>
              <a:r>
                <a:rPr lang="en-US" sz="1400" b="1" baseline="30000">
                  <a:solidFill>
                    <a:schemeClr val="accent2"/>
                  </a:solidFill>
                </a:rPr>
                <a:t>0</a:t>
              </a:r>
              <a:r>
                <a:rPr lang="en-US" sz="1400" b="1">
                  <a:solidFill>
                    <a:schemeClr val="accent2"/>
                  </a:solidFill>
                </a:rPr>
                <a:t>. </a:t>
              </a:r>
              <a:endParaRPr lang="en-US" sz="1400" b="1">
                <a:solidFill>
                  <a:schemeClr val="accent2"/>
                </a:solidFill>
              </a:endParaRPr>
            </a:p>
            <a:p>
              <a:r>
                <a:rPr lang="en-US" sz="1400" b="1">
                  <a:solidFill>
                    <a:schemeClr val="accent2"/>
                  </a:solidFill>
                </a:rPr>
                <a:t>Means Line AB lies in a Profile Plane.</a:t>
              </a:r>
              <a:endParaRPr lang="en-US" sz="1400" b="1">
                <a:solidFill>
                  <a:schemeClr val="accent2"/>
                </a:solidFill>
              </a:endParaRPr>
            </a:p>
            <a:p>
              <a:r>
                <a:rPr lang="en-US" sz="1400" b="1">
                  <a:solidFill>
                    <a:schemeClr val="accent2"/>
                  </a:solidFill>
                </a:rPr>
                <a:t>Hence it’s both Tv &amp; Fv must arrive on one single projector</a:t>
              </a:r>
              <a:r>
                <a:rPr lang="en-US" sz="1400" b="1">
                  <a:solidFill>
                    <a:srgbClr val="FF3399"/>
                  </a:solidFill>
                </a:rPr>
                <a:t>.</a:t>
              </a:r>
              <a:endParaRPr lang="en-US" sz="1400" b="1">
                <a:solidFill>
                  <a:srgbClr val="FF3399"/>
                </a:solidFill>
              </a:endParaRPr>
            </a:p>
            <a:p>
              <a:r>
                <a:rPr lang="en-US" sz="1400"/>
                <a:t>So do the construction accordingly AND </a:t>
              </a:r>
              <a:r>
                <a:rPr lang="en-US" sz="2000" b="1" i="1" u="sng"/>
                <a:t>note the case carefully</a:t>
              </a:r>
              <a:r>
                <a:rPr lang="en-US" sz="1400"/>
                <a:t>..</a:t>
              </a:r>
              <a:endParaRPr lang="en-US" sz="1400"/>
            </a:p>
          </p:txBody>
        </p:sp>
      </p:grpSp>
      <p:grpSp>
        <p:nvGrpSpPr>
          <p:cNvPr id="3" name="Group 6"/>
          <p:cNvGrpSpPr/>
          <p:nvPr/>
        </p:nvGrpSpPr>
        <p:grpSpPr bwMode="auto">
          <a:xfrm>
            <a:off x="6172200" y="4800600"/>
            <a:ext cx="2867025" cy="1231900"/>
            <a:chOff x="3888" y="3024"/>
            <a:chExt cx="1806" cy="776"/>
          </a:xfrm>
        </p:grpSpPr>
        <p:sp>
          <p:nvSpPr>
            <p:cNvPr id="26675" name="AutoShape 7"/>
            <p:cNvSpPr>
              <a:spLocks noChangeArrowheads="1"/>
            </p:cNvSpPr>
            <p:nvPr/>
          </p:nvSpPr>
          <p:spPr bwMode="auto">
            <a:xfrm>
              <a:off x="3888" y="3024"/>
              <a:ext cx="1776" cy="768"/>
            </a:xfrm>
            <a:prstGeom prst="wedgeRoundRectCallout">
              <a:avLst>
                <a:gd name="adj1" fmla="val -73819"/>
                <a:gd name="adj2" fmla="val -40884"/>
                <a:gd name="adj3" fmla="val 16667"/>
              </a:avLst>
            </a:prstGeom>
            <a:solidFill>
              <a:srgbClr val="FFFFCC"/>
            </a:solidFill>
            <a:ln w="9525">
              <a:solidFill>
                <a:schemeClr val="tx1"/>
              </a:solidFill>
              <a:miter lim="800000"/>
            </a:ln>
          </p:spPr>
          <p:txBody>
            <a:bodyPr anchor="ctr"/>
            <a:lstStyle/>
            <a:p>
              <a:pPr algn="ctr"/>
              <a:endParaRPr lang="en-US" sz="1400"/>
            </a:p>
          </p:txBody>
        </p:sp>
        <p:sp>
          <p:nvSpPr>
            <p:cNvPr id="26676" name="Text Box 8"/>
            <p:cNvSpPr txBox="1">
              <a:spLocks noChangeArrowheads="1"/>
            </p:cNvSpPr>
            <p:nvPr/>
          </p:nvSpPr>
          <p:spPr bwMode="auto">
            <a:xfrm>
              <a:off x="3978" y="3072"/>
              <a:ext cx="1716" cy="728"/>
            </a:xfrm>
            <a:prstGeom prst="rect">
              <a:avLst/>
            </a:prstGeom>
            <a:noFill/>
            <a:ln w="9525">
              <a:noFill/>
              <a:miter lim="800000"/>
            </a:ln>
          </p:spPr>
          <p:txBody>
            <a:bodyPr wrap="none">
              <a:spAutoFit/>
            </a:bodyPr>
            <a:lstStyle/>
            <a:p>
              <a:r>
                <a:rPr lang="en-US" sz="1400"/>
                <a:t>SOLVE SEPARATELY</a:t>
              </a:r>
              <a:endParaRPr lang="en-US" sz="1400"/>
            </a:p>
            <a:p>
              <a:r>
                <a:rPr lang="en-US" sz="1400"/>
                <a:t>ON DRAWING SHEET</a:t>
              </a:r>
              <a:endParaRPr lang="en-US" sz="1400"/>
            </a:p>
            <a:p>
              <a:r>
                <a:rPr lang="en-US" sz="1400"/>
                <a:t>GIVING NAMES TO VARIOUS</a:t>
              </a:r>
              <a:endParaRPr lang="en-US" sz="1400"/>
            </a:p>
            <a:p>
              <a:r>
                <a:rPr lang="en-US" sz="1400"/>
                <a:t>POINTS AS USUAL, </a:t>
              </a:r>
              <a:endParaRPr lang="en-US" sz="1400"/>
            </a:p>
            <a:p>
              <a:r>
                <a:rPr lang="en-US" sz="1400"/>
                <a:t>AS THE CASE IS IMPORTANT </a:t>
              </a:r>
              <a:endParaRPr lang="en-US" sz="1400"/>
            </a:p>
          </p:txBody>
        </p:sp>
      </p:grpSp>
      <p:sp>
        <p:nvSpPr>
          <p:cNvPr id="24585" name="Oval 9"/>
          <p:cNvSpPr>
            <a:spLocks noChangeArrowheads="1"/>
          </p:cNvSpPr>
          <p:nvPr/>
        </p:nvSpPr>
        <p:spPr bwMode="auto">
          <a:xfrm rot="-47953">
            <a:off x="3924300" y="4024313"/>
            <a:ext cx="1484313" cy="674687"/>
          </a:xfrm>
          <a:prstGeom prst="ellipse">
            <a:avLst/>
          </a:prstGeom>
          <a:solidFill>
            <a:schemeClr val="bg1"/>
          </a:solidFill>
          <a:ln w="19050">
            <a:solidFill>
              <a:schemeClr val="tx1"/>
            </a:solidFill>
            <a:round/>
          </a:ln>
        </p:spPr>
        <p:txBody>
          <a:bodyPr wrap="none" anchor="ctr"/>
          <a:lstStyle/>
          <a:p>
            <a:endParaRPr lang="en-IN"/>
          </a:p>
        </p:txBody>
      </p:sp>
      <p:sp>
        <p:nvSpPr>
          <p:cNvPr id="24586" name="Oval 10"/>
          <p:cNvSpPr>
            <a:spLocks noChangeArrowheads="1"/>
          </p:cNvSpPr>
          <p:nvPr/>
        </p:nvSpPr>
        <p:spPr bwMode="auto">
          <a:xfrm>
            <a:off x="444500" y="4927600"/>
            <a:ext cx="1463675" cy="1462088"/>
          </a:xfrm>
          <a:prstGeom prst="ellipse">
            <a:avLst/>
          </a:prstGeom>
          <a:solidFill>
            <a:schemeClr val="accent1"/>
          </a:solidFill>
          <a:ln w="28575">
            <a:solidFill>
              <a:schemeClr val="tx1"/>
            </a:solidFill>
            <a:round/>
          </a:ln>
        </p:spPr>
        <p:txBody>
          <a:bodyPr wrap="none" anchor="ctr"/>
          <a:lstStyle/>
          <a:p>
            <a:endParaRPr lang="en-IN"/>
          </a:p>
        </p:txBody>
      </p:sp>
      <p:sp>
        <p:nvSpPr>
          <p:cNvPr id="24587" name="Line 11"/>
          <p:cNvSpPr>
            <a:spLocks noChangeShapeType="1"/>
          </p:cNvSpPr>
          <p:nvPr/>
        </p:nvSpPr>
        <p:spPr bwMode="auto">
          <a:xfrm>
            <a:off x="444500" y="5657850"/>
            <a:ext cx="1463675" cy="0"/>
          </a:xfrm>
          <a:prstGeom prst="line">
            <a:avLst/>
          </a:prstGeom>
          <a:noFill/>
          <a:ln w="6350">
            <a:solidFill>
              <a:schemeClr val="tx2"/>
            </a:solidFill>
            <a:round/>
          </a:ln>
        </p:spPr>
        <p:txBody>
          <a:bodyPr/>
          <a:lstStyle/>
          <a:p>
            <a:endParaRPr lang="en-IN"/>
          </a:p>
        </p:txBody>
      </p:sp>
      <p:sp>
        <p:nvSpPr>
          <p:cNvPr id="24588" name="Line 12"/>
          <p:cNvSpPr>
            <a:spLocks noChangeShapeType="1"/>
          </p:cNvSpPr>
          <p:nvPr/>
        </p:nvSpPr>
        <p:spPr bwMode="auto">
          <a:xfrm>
            <a:off x="1190625" y="4941888"/>
            <a:ext cx="0" cy="1462087"/>
          </a:xfrm>
          <a:prstGeom prst="line">
            <a:avLst/>
          </a:prstGeom>
          <a:noFill/>
          <a:ln w="6350">
            <a:solidFill>
              <a:schemeClr val="folHlink"/>
            </a:solidFill>
            <a:round/>
          </a:ln>
        </p:spPr>
        <p:txBody>
          <a:bodyPr/>
          <a:lstStyle/>
          <a:p>
            <a:endParaRPr lang="en-IN"/>
          </a:p>
        </p:txBody>
      </p:sp>
      <p:sp>
        <p:nvSpPr>
          <p:cNvPr id="24589" name="Line 13"/>
          <p:cNvSpPr>
            <a:spLocks noChangeShapeType="1"/>
          </p:cNvSpPr>
          <p:nvPr/>
        </p:nvSpPr>
        <p:spPr bwMode="auto">
          <a:xfrm>
            <a:off x="220663" y="4702175"/>
            <a:ext cx="5291137" cy="0"/>
          </a:xfrm>
          <a:prstGeom prst="line">
            <a:avLst/>
          </a:prstGeom>
          <a:noFill/>
          <a:ln w="9525">
            <a:solidFill>
              <a:schemeClr val="tx1"/>
            </a:solidFill>
            <a:round/>
          </a:ln>
        </p:spPr>
        <p:txBody>
          <a:bodyPr/>
          <a:lstStyle/>
          <a:p>
            <a:endParaRPr lang="en-IN"/>
          </a:p>
        </p:txBody>
      </p:sp>
      <p:sp>
        <p:nvSpPr>
          <p:cNvPr id="24590" name="Line 14"/>
          <p:cNvSpPr>
            <a:spLocks noChangeShapeType="1"/>
          </p:cNvSpPr>
          <p:nvPr/>
        </p:nvSpPr>
        <p:spPr bwMode="auto">
          <a:xfrm flipV="1">
            <a:off x="444500" y="4251325"/>
            <a:ext cx="0" cy="1350963"/>
          </a:xfrm>
          <a:prstGeom prst="line">
            <a:avLst/>
          </a:prstGeom>
          <a:noFill/>
          <a:ln w="6350">
            <a:solidFill>
              <a:schemeClr val="folHlink"/>
            </a:solidFill>
            <a:round/>
          </a:ln>
        </p:spPr>
        <p:txBody>
          <a:bodyPr/>
          <a:lstStyle/>
          <a:p>
            <a:endParaRPr lang="en-IN"/>
          </a:p>
        </p:txBody>
      </p:sp>
      <p:sp>
        <p:nvSpPr>
          <p:cNvPr id="24591" name="Line 15"/>
          <p:cNvSpPr>
            <a:spLocks noChangeShapeType="1"/>
          </p:cNvSpPr>
          <p:nvPr/>
        </p:nvSpPr>
        <p:spPr bwMode="auto">
          <a:xfrm flipV="1">
            <a:off x="1908175" y="4251325"/>
            <a:ext cx="0" cy="1350963"/>
          </a:xfrm>
          <a:prstGeom prst="line">
            <a:avLst/>
          </a:prstGeom>
          <a:noFill/>
          <a:ln w="6350">
            <a:solidFill>
              <a:schemeClr val="folHlink"/>
            </a:solidFill>
            <a:round/>
          </a:ln>
        </p:spPr>
        <p:txBody>
          <a:bodyPr/>
          <a:lstStyle/>
          <a:p>
            <a:endParaRPr lang="en-IN"/>
          </a:p>
        </p:txBody>
      </p:sp>
      <p:sp>
        <p:nvSpPr>
          <p:cNvPr id="24592" name="Line 16"/>
          <p:cNvSpPr>
            <a:spLocks noChangeShapeType="1"/>
          </p:cNvSpPr>
          <p:nvPr/>
        </p:nvSpPr>
        <p:spPr bwMode="auto">
          <a:xfrm flipV="1">
            <a:off x="1190625" y="4251325"/>
            <a:ext cx="0" cy="676275"/>
          </a:xfrm>
          <a:prstGeom prst="line">
            <a:avLst/>
          </a:prstGeom>
          <a:noFill/>
          <a:ln w="6350">
            <a:solidFill>
              <a:schemeClr val="folHlink"/>
            </a:solidFill>
            <a:round/>
          </a:ln>
        </p:spPr>
        <p:txBody>
          <a:bodyPr/>
          <a:lstStyle/>
          <a:p>
            <a:endParaRPr lang="en-IN"/>
          </a:p>
        </p:txBody>
      </p:sp>
      <p:sp>
        <p:nvSpPr>
          <p:cNvPr id="24593" name="Line 17"/>
          <p:cNvSpPr>
            <a:spLocks noChangeShapeType="1"/>
          </p:cNvSpPr>
          <p:nvPr/>
        </p:nvSpPr>
        <p:spPr bwMode="auto">
          <a:xfrm>
            <a:off x="444500" y="4476750"/>
            <a:ext cx="1463675" cy="0"/>
          </a:xfrm>
          <a:prstGeom prst="line">
            <a:avLst/>
          </a:prstGeom>
          <a:noFill/>
          <a:ln w="19050">
            <a:solidFill>
              <a:schemeClr val="tx1"/>
            </a:solidFill>
            <a:round/>
          </a:ln>
        </p:spPr>
        <p:txBody>
          <a:bodyPr/>
          <a:lstStyle/>
          <a:p>
            <a:endParaRPr lang="en-IN"/>
          </a:p>
        </p:txBody>
      </p:sp>
      <p:sp>
        <p:nvSpPr>
          <p:cNvPr id="24594" name="Line 18"/>
          <p:cNvSpPr>
            <a:spLocks noChangeShapeType="1"/>
          </p:cNvSpPr>
          <p:nvPr/>
        </p:nvSpPr>
        <p:spPr bwMode="auto">
          <a:xfrm rot="-1800000">
            <a:off x="2205038" y="4348163"/>
            <a:ext cx="1463675" cy="1587"/>
          </a:xfrm>
          <a:prstGeom prst="line">
            <a:avLst/>
          </a:prstGeom>
          <a:noFill/>
          <a:ln w="19050">
            <a:solidFill>
              <a:schemeClr val="tx1"/>
            </a:solidFill>
            <a:round/>
          </a:ln>
        </p:spPr>
        <p:txBody>
          <a:bodyPr/>
          <a:lstStyle/>
          <a:p>
            <a:endParaRPr lang="en-IN"/>
          </a:p>
        </p:txBody>
      </p:sp>
      <p:sp>
        <p:nvSpPr>
          <p:cNvPr id="24595" name="Line 19"/>
          <p:cNvSpPr>
            <a:spLocks noChangeShapeType="1"/>
          </p:cNvSpPr>
          <p:nvPr/>
        </p:nvSpPr>
        <p:spPr bwMode="auto">
          <a:xfrm>
            <a:off x="3584575" y="3914775"/>
            <a:ext cx="0" cy="2474913"/>
          </a:xfrm>
          <a:prstGeom prst="line">
            <a:avLst/>
          </a:prstGeom>
          <a:noFill/>
          <a:ln w="3175">
            <a:solidFill>
              <a:schemeClr val="folHlink"/>
            </a:solidFill>
            <a:round/>
          </a:ln>
        </p:spPr>
        <p:txBody>
          <a:bodyPr/>
          <a:lstStyle/>
          <a:p>
            <a:endParaRPr lang="en-IN"/>
          </a:p>
        </p:txBody>
      </p:sp>
      <p:sp>
        <p:nvSpPr>
          <p:cNvPr id="24596" name="Line 20"/>
          <p:cNvSpPr>
            <a:spLocks noChangeShapeType="1"/>
          </p:cNvSpPr>
          <p:nvPr/>
        </p:nvSpPr>
        <p:spPr bwMode="auto">
          <a:xfrm>
            <a:off x="2992438" y="4251325"/>
            <a:ext cx="0" cy="2138363"/>
          </a:xfrm>
          <a:prstGeom prst="line">
            <a:avLst/>
          </a:prstGeom>
          <a:noFill/>
          <a:ln w="3175">
            <a:solidFill>
              <a:schemeClr val="folHlink"/>
            </a:solidFill>
            <a:round/>
          </a:ln>
        </p:spPr>
        <p:txBody>
          <a:bodyPr/>
          <a:lstStyle/>
          <a:p>
            <a:endParaRPr lang="en-IN"/>
          </a:p>
        </p:txBody>
      </p:sp>
      <p:sp>
        <p:nvSpPr>
          <p:cNvPr id="24597" name="Line 21"/>
          <p:cNvSpPr>
            <a:spLocks noChangeShapeType="1"/>
          </p:cNvSpPr>
          <p:nvPr/>
        </p:nvSpPr>
        <p:spPr bwMode="auto">
          <a:xfrm>
            <a:off x="2330450" y="4589463"/>
            <a:ext cx="0" cy="1800225"/>
          </a:xfrm>
          <a:prstGeom prst="line">
            <a:avLst/>
          </a:prstGeom>
          <a:noFill/>
          <a:ln w="3175">
            <a:solidFill>
              <a:schemeClr val="folHlink"/>
            </a:solidFill>
            <a:round/>
          </a:ln>
        </p:spPr>
        <p:txBody>
          <a:bodyPr/>
          <a:lstStyle/>
          <a:p>
            <a:endParaRPr lang="en-IN"/>
          </a:p>
        </p:txBody>
      </p:sp>
      <p:sp>
        <p:nvSpPr>
          <p:cNvPr id="24598" name="Line 22"/>
          <p:cNvSpPr>
            <a:spLocks noChangeShapeType="1"/>
          </p:cNvSpPr>
          <p:nvPr/>
        </p:nvSpPr>
        <p:spPr bwMode="auto">
          <a:xfrm>
            <a:off x="1120775" y="4927600"/>
            <a:ext cx="2589213" cy="0"/>
          </a:xfrm>
          <a:prstGeom prst="line">
            <a:avLst/>
          </a:prstGeom>
          <a:noFill/>
          <a:ln w="3175">
            <a:solidFill>
              <a:schemeClr val="folHlink"/>
            </a:solidFill>
            <a:round/>
          </a:ln>
        </p:spPr>
        <p:txBody>
          <a:bodyPr/>
          <a:lstStyle/>
          <a:p>
            <a:endParaRPr lang="en-IN"/>
          </a:p>
        </p:txBody>
      </p:sp>
      <p:sp>
        <p:nvSpPr>
          <p:cNvPr id="24599" name="Line 23"/>
          <p:cNvSpPr>
            <a:spLocks noChangeShapeType="1"/>
          </p:cNvSpPr>
          <p:nvPr/>
        </p:nvSpPr>
        <p:spPr bwMode="auto">
          <a:xfrm>
            <a:off x="1908175" y="5657850"/>
            <a:ext cx="1801813" cy="0"/>
          </a:xfrm>
          <a:prstGeom prst="line">
            <a:avLst/>
          </a:prstGeom>
          <a:noFill/>
          <a:ln w="3175">
            <a:solidFill>
              <a:schemeClr val="folHlink"/>
            </a:solidFill>
            <a:round/>
          </a:ln>
        </p:spPr>
        <p:txBody>
          <a:bodyPr/>
          <a:lstStyle/>
          <a:p>
            <a:endParaRPr lang="en-IN"/>
          </a:p>
        </p:txBody>
      </p:sp>
      <p:sp>
        <p:nvSpPr>
          <p:cNvPr id="24600" name="Line 24"/>
          <p:cNvSpPr>
            <a:spLocks noChangeShapeType="1"/>
          </p:cNvSpPr>
          <p:nvPr/>
        </p:nvSpPr>
        <p:spPr bwMode="auto">
          <a:xfrm>
            <a:off x="1233488" y="6389688"/>
            <a:ext cx="2476500" cy="0"/>
          </a:xfrm>
          <a:prstGeom prst="line">
            <a:avLst/>
          </a:prstGeom>
          <a:noFill/>
          <a:ln w="3175">
            <a:solidFill>
              <a:schemeClr val="folHlink"/>
            </a:solidFill>
            <a:round/>
          </a:ln>
        </p:spPr>
        <p:txBody>
          <a:bodyPr/>
          <a:lstStyle/>
          <a:p>
            <a:endParaRPr lang="en-IN"/>
          </a:p>
        </p:txBody>
      </p:sp>
      <p:sp>
        <p:nvSpPr>
          <p:cNvPr id="24601" name="Oval 25"/>
          <p:cNvSpPr>
            <a:spLocks noChangeArrowheads="1"/>
          </p:cNvSpPr>
          <p:nvPr/>
        </p:nvSpPr>
        <p:spPr bwMode="auto">
          <a:xfrm>
            <a:off x="2359025" y="4927600"/>
            <a:ext cx="1238250" cy="1462088"/>
          </a:xfrm>
          <a:prstGeom prst="ellipse">
            <a:avLst/>
          </a:prstGeom>
          <a:solidFill>
            <a:schemeClr val="accent1"/>
          </a:solidFill>
          <a:ln w="28575">
            <a:solidFill>
              <a:schemeClr val="tx1"/>
            </a:solidFill>
            <a:round/>
          </a:ln>
        </p:spPr>
        <p:txBody>
          <a:bodyPr wrap="none" anchor="ctr"/>
          <a:lstStyle/>
          <a:p>
            <a:endParaRPr lang="en-IN"/>
          </a:p>
        </p:txBody>
      </p:sp>
      <p:sp>
        <p:nvSpPr>
          <p:cNvPr id="24602" name="Line 26"/>
          <p:cNvSpPr>
            <a:spLocks noChangeShapeType="1"/>
          </p:cNvSpPr>
          <p:nvPr/>
        </p:nvSpPr>
        <p:spPr bwMode="auto">
          <a:xfrm>
            <a:off x="2992438" y="4927600"/>
            <a:ext cx="0" cy="1462088"/>
          </a:xfrm>
          <a:prstGeom prst="line">
            <a:avLst/>
          </a:prstGeom>
          <a:noFill/>
          <a:ln w="9525">
            <a:solidFill>
              <a:schemeClr val="tx1"/>
            </a:solidFill>
            <a:round/>
          </a:ln>
        </p:spPr>
        <p:txBody>
          <a:bodyPr/>
          <a:lstStyle/>
          <a:p>
            <a:endParaRPr lang="en-IN"/>
          </a:p>
        </p:txBody>
      </p:sp>
      <p:sp>
        <p:nvSpPr>
          <p:cNvPr id="24603" name="Oval 27"/>
          <p:cNvSpPr>
            <a:spLocks noChangeArrowheads="1"/>
          </p:cNvSpPr>
          <p:nvPr/>
        </p:nvSpPr>
        <p:spPr bwMode="auto">
          <a:xfrm rot="-5273593">
            <a:off x="4048126" y="4589462"/>
            <a:ext cx="1238250" cy="1463675"/>
          </a:xfrm>
          <a:prstGeom prst="ellipse">
            <a:avLst/>
          </a:prstGeom>
          <a:solidFill>
            <a:schemeClr val="bg1"/>
          </a:solidFill>
          <a:ln w="28575">
            <a:solidFill>
              <a:schemeClr val="tx1"/>
            </a:solidFill>
            <a:round/>
          </a:ln>
        </p:spPr>
        <p:txBody>
          <a:bodyPr wrap="none" anchor="ctr"/>
          <a:lstStyle/>
          <a:p>
            <a:endParaRPr lang="en-IN"/>
          </a:p>
        </p:txBody>
      </p:sp>
      <p:sp>
        <p:nvSpPr>
          <p:cNvPr id="24604" name="Line 28"/>
          <p:cNvSpPr>
            <a:spLocks noChangeShapeType="1"/>
          </p:cNvSpPr>
          <p:nvPr/>
        </p:nvSpPr>
        <p:spPr bwMode="auto">
          <a:xfrm>
            <a:off x="3597275" y="3970338"/>
            <a:ext cx="1689100" cy="0"/>
          </a:xfrm>
          <a:prstGeom prst="line">
            <a:avLst/>
          </a:prstGeom>
          <a:noFill/>
          <a:ln w="3175">
            <a:solidFill>
              <a:schemeClr val="folHlink"/>
            </a:solidFill>
            <a:round/>
          </a:ln>
        </p:spPr>
        <p:txBody>
          <a:bodyPr/>
          <a:lstStyle/>
          <a:p>
            <a:endParaRPr lang="en-IN"/>
          </a:p>
        </p:txBody>
      </p:sp>
      <p:sp>
        <p:nvSpPr>
          <p:cNvPr id="24605" name="Line 29"/>
          <p:cNvSpPr>
            <a:spLocks noChangeShapeType="1"/>
          </p:cNvSpPr>
          <p:nvPr/>
        </p:nvSpPr>
        <p:spPr bwMode="auto">
          <a:xfrm>
            <a:off x="3035300" y="4337050"/>
            <a:ext cx="2363788" cy="0"/>
          </a:xfrm>
          <a:prstGeom prst="line">
            <a:avLst/>
          </a:prstGeom>
          <a:noFill/>
          <a:ln w="3175">
            <a:solidFill>
              <a:schemeClr val="folHlink"/>
            </a:solidFill>
            <a:round/>
          </a:ln>
        </p:spPr>
        <p:txBody>
          <a:bodyPr/>
          <a:lstStyle/>
          <a:p>
            <a:endParaRPr lang="en-IN"/>
          </a:p>
        </p:txBody>
      </p:sp>
      <p:sp>
        <p:nvSpPr>
          <p:cNvPr id="24606" name="Oval 30"/>
          <p:cNvSpPr>
            <a:spLocks noChangeArrowheads="1"/>
          </p:cNvSpPr>
          <p:nvPr/>
        </p:nvSpPr>
        <p:spPr bwMode="auto">
          <a:xfrm rot="729832">
            <a:off x="3879850" y="4279900"/>
            <a:ext cx="112713" cy="112713"/>
          </a:xfrm>
          <a:prstGeom prst="ellipse">
            <a:avLst/>
          </a:prstGeom>
          <a:solidFill>
            <a:schemeClr val="accent1"/>
          </a:solidFill>
          <a:ln w="9525">
            <a:solidFill>
              <a:schemeClr val="tx1"/>
            </a:solidFill>
            <a:round/>
          </a:ln>
        </p:spPr>
        <p:txBody>
          <a:bodyPr wrap="none" anchor="ctr"/>
          <a:lstStyle/>
          <a:p>
            <a:endParaRPr lang="en-IN"/>
          </a:p>
        </p:txBody>
      </p:sp>
      <p:sp>
        <p:nvSpPr>
          <p:cNvPr id="24607" name="Oval 31"/>
          <p:cNvSpPr>
            <a:spLocks noChangeArrowheads="1"/>
          </p:cNvSpPr>
          <p:nvPr/>
        </p:nvSpPr>
        <p:spPr bwMode="auto">
          <a:xfrm rot="729832">
            <a:off x="4611688" y="4589463"/>
            <a:ext cx="112712" cy="112712"/>
          </a:xfrm>
          <a:prstGeom prst="ellipse">
            <a:avLst/>
          </a:prstGeom>
          <a:solidFill>
            <a:schemeClr val="accent1"/>
          </a:solidFill>
          <a:ln w="9525">
            <a:solidFill>
              <a:schemeClr val="tx1"/>
            </a:solidFill>
            <a:round/>
          </a:ln>
        </p:spPr>
        <p:txBody>
          <a:bodyPr wrap="none" anchor="ctr"/>
          <a:lstStyle/>
          <a:p>
            <a:endParaRPr lang="en-IN"/>
          </a:p>
        </p:txBody>
      </p:sp>
      <p:sp>
        <p:nvSpPr>
          <p:cNvPr id="24608" name="Oval 32"/>
          <p:cNvSpPr>
            <a:spLocks noChangeArrowheads="1"/>
          </p:cNvSpPr>
          <p:nvPr/>
        </p:nvSpPr>
        <p:spPr bwMode="auto">
          <a:xfrm rot="729832">
            <a:off x="5329238" y="4308475"/>
            <a:ext cx="112712" cy="112713"/>
          </a:xfrm>
          <a:prstGeom prst="ellipse">
            <a:avLst/>
          </a:prstGeom>
          <a:solidFill>
            <a:schemeClr val="accent1"/>
          </a:solidFill>
          <a:ln w="9525">
            <a:solidFill>
              <a:schemeClr val="tx1"/>
            </a:solidFill>
            <a:round/>
          </a:ln>
        </p:spPr>
        <p:txBody>
          <a:bodyPr wrap="none" anchor="ctr"/>
          <a:lstStyle/>
          <a:p>
            <a:endParaRPr lang="en-IN"/>
          </a:p>
        </p:txBody>
      </p:sp>
      <p:sp>
        <p:nvSpPr>
          <p:cNvPr id="24609" name="Oval 33"/>
          <p:cNvSpPr>
            <a:spLocks noChangeArrowheads="1"/>
          </p:cNvSpPr>
          <p:nvPr/>
        </p:nvSpPr>
        <p:spPr bwMode="auto">
          <a:xfrm rot="729832">
            <a:off x="4597400" y="3956050"/>
            <a:ext cx="112713" cy="112713"/>
          </a:xfrm>
          <a:prstGeom prst="ellipse">
            <a:avLst/>
          </a:prstGeom>
          <a:solidFill>
            <a:schemeClr val="accent1"/>
          </a:solidFill>
          <a:ln w="9525">
            <a:solidFill>
              <a:schemeClr val="tx1"/>
            </a:solidFill>
            <a:round/>
          </a:ln>
        </p:spPr>
        <p:txBody>
          <a:bodyPr wrap="none" anchor="ctr"/>
          <a:lstStyle/>
          <a:p>
            <a:endParaRPr lang="en-IN"/>
          </a:p>
        </p:txBody>
      </p:sp>
      <p:sp>
        <p:nvSpPr>
          <p:cNvPr id="24610" name="Line 34"/>
          <p:cNvSpPr>
            <a:spLocks noChangeShapeType="1"/>
          </p:cNvSpPr>
          <p:nvPr/>
        </p:nvSpPr>
        <p:spPr bwMode="auto">
          <a:xfrm flipV="1">
            <a:off x="3935413" y="3914775"/>
            <a:ext cx="0" cy="1687513"/>
          </a:xfrm>
          <a:prstGeom prst="line">
            <a:avLst/>
          </a:prstGeom>
          <a:noFill/>
          <a:ln w="3175">
            <a:solidFill>
              <a:schemeClr val="folHlink"/>
            </a:solidFill>
            <a:round/>
          </a:ln>
        </p:spPr>
        <p:txBody>
          <a:bodyPr/>
          <a:lstStyle/>
          <a:p>
            <a:endParaRPr lang="en-IN"/>
          </a:p>
        </p:txBody>
      </p:sp>
      <p:sp>
        <p:nvSpPr>
          <p:cNvPr id="24611" name="Line 35"/>
          <p:cNvSpPr>
            <a:spLocks noChangeShapeType="1"/>
          </p:cNvSpPr>
          <p:nvPr/>
        </p:nvSpPr>
        <p:spPr bwMode="auto">
          <a:xfrm flipV="1">
            <a:off x="5399088" y="4027488"/>
            <a:ext cx="0" cy="1574800"/>
          </a:xfrm>
          <a:prstGeom prst="line">
            <a:avLst/>
          </a:prstGeom>
          <a:noFill/>
          <a:ln w="3175">
            <a:solidFill>
              <a:schemeClr val="folHlink"/>
            </a:solidFill>
            <a:round/>
          </a:ln>
        </p:spPr>
        <p:txBody>
          <a:bodyPr/>
          <a:lstStyle/>
          <a:p>
            <a:endParaRPr lang="en-IN"/>
          </a:p>
        </p:txBody>
      </p:sp>
      <p:sp>
        <p:nvSpPr>
          <p:cNvPr id="24612" name="Line 36"/>
          <p:cNvSpPr>
            <a:spLocks noChangeShapeType="1"/>
          </p:cNvSpPr>
          <p:nvPr/>
        </p:nvSpPr>
        <p:spPr bwMode="auto">
          <a:xfrm>
            <a:off x="2359025" y="5662613"/>
            <a:ext cx="1238250" cy="0"/>
          </a:xfrm>
          <a:prstGeom prst="line">
            <a:avLst/>
          </a:prstGeom>
          <a:noFill/>
          <a:ln w="9525">
            <a:solidFill>
              <a:schemeClr val="tx1"/>
            </a:solidFill>
            <a:round/>
          </a:ln>
        </p:spPr>
        <p:txBody>
          <a:bodyPr/>
          <a:lstStyle/>
          <a:p>
            <a:endParaRPr lang="en-IN"/>
          </a:p>
        </p:txBody>
      </p:sp>
      <p:sp>
        <p:nvSpPr>
          <p:cNvPr id="24613" name="Line 37"/>
          <p:cNvSpPr>
            <a:spLocks noChangeShapeType="1"/>
          </p:cNvSpPr>
          <p:nvPr/>
        </p:nvSpPr>
        <p:spPr bwMode="auto">
          <a:xfrm>
            <a:off x="3935413" y="5335588"/>
            <a:ext cx="1463675" cy="0"/>
          </a:xfrm>
          <a:prstGeom prst="line">
            <a:avLst/>
          </a:prstGeom>
          <a:noFill/>
          <a:ln w="9525">
            <a:solidFill>
              <a:schemeClr val="tx1"/>
            </a:solidFill>
            <a:round/>
          </a:ln>
        </p:spPr>
        <p:txBody>
          <a:bodyPr/>
          <a:lstStyle/>
          <a:p>
            <a:endParaRPr lang="en-IN"/>
          </a:p>
        </p:txBody>
      </p:sp>
      <p:sp>
        <p:nvSpPr>
          <p:cNvPr id="24614" name="Line 38"/>
          <p:cNvSpPr>
            <a:spLocks noChangeShapeType="1"/>
          </p:cNvSpPr>
          <p:nvPr/>
        </p:nvSpPr>
        <p:spPr bwMode="auto">
          <a:xfrm>
            <a:off x="4667250" y="4702175"/>
            <a:ext cx="0" cy="1238250"/>
          </a:xfrm>
          <a:prstGeom prst="line">
            <a:avLst/>
          </a:prstGeom>
          <a:noFill/>
          <a:ln w="9525">
            <a:solidFill>
              <a:schemeClr val="tx1"/>
            </a:solidFill>
            <a:round/>
          </a:ln>
        </p:spPr>
        <p:txBody>
          <a:bodyPr/>
          <a:lstStyle/>
          <a:p>
            <a:endParaRPr lang="en-IN"/>
          </a:p>
        </p:txBody>
      </p:sp>
      <p:sp>
        <p:nvSpPr>
          <p:cNvPr id="24615" name="Line 39"/>
          <p:cNvSpPr>
            <a:spLocks noChangeShapeType="1"/>
          </p:cNvSpPr>
          <p:nvPr/>
        </p:nvSpPr>
        <p:spPr bwMode="auto">
          <a:xfrm>
            <a:off x="4724400" y="4702175"/>
            <a:ext cx="900113" cy="1238250"/>
          </a:xfrm>
          <a:prstGeom prst="line">
            <a:avLst/>
          </a:prstGeom>
          <a:noFill/>
          <a:ln w="9525">
            <a:solidFill>
              <a:schemeClr val="tx1"/>
            </a:solidFill>
            <a:round/>
          </a:ln>
        </p:spPr>
        <p:txBody>
          <a:bodyPr/>
          <a:lstStyle/>
          <a:p>
            <a:endParaRPr lang="en-IN"/>
          </a:p>
        </p:txBody>
      </p:sp>
      <p:sp>
        <p:nvSpPr>
          <p:cNvPr id="24616" name="Text Box 40"/>
          <p:cNvSpPr txBox="1">
            <a:spLocks noChangeArrowheads="1"/>
          </p:cNvSpPr>
          <p:nvPr/>
        </p:nvSpPr>
        <p:spPr bwMode="auto">
          <a:xfrm rot="3298978">
            <a:off x="5372893" y="5253832"/>
            <a:ext cx="392113" cy="304800"/>
          </a:xfrm>
          <a:prstGeom prst="rect">
            <a:avLst/>
          </a:prstGeom>
          <a:noFill/>
          <a:ln w="9525">
            <a:noFill/>
            <a:miter lim="800000"/>
          </a:ln>
        </p:spPr>
        <p:txBody>
          <a:bodyPr wrap="none">
            <a:spAutoFit/>
          </a:bodyPr>
          <a:lstStyle/>
          <a:p>
            <a:r>
              <a:rPr lang="en-US" sz="1400"/>
              <a:t>TL</a:t>
            </a:r>
            <a:endParaRPr lang="en-US" sz="1400"/>
          </a:p>
        </p:txBody>
      </p:sp>
      <p:sp>
        <p:nvSpPr>
          <p:cNvPr id="24617" name="Line 41"/>
          <p:cNvSpPr>
            <a:spLocks noChangeShapeType="1"/>
          </p:cNvSpPr>
          <p:nvPr/>
        </p:nvSpPr>
        <p:spPr bwMode="auto">
          <a:xfrm flipH="1">
            <a:off x="4160838" y="5940425"/>
            <a:ext cx="1576387" cy="0"/>
          </a:xfrm>
          <a:prstGeom prst="line">
            <a:avLst/>
          </a:prstGeom>
          <a:noFill/>
          <a:ln w="9525">
            <a:solidFill>
              <a:schemeClr val="tx1"/>
            </a:solidFill>
            <a:round/>
          </a:ln>
        </p:spPr>
        <p:txBody>
          <a:bodyPr/>
          <a:lstStyle/>
          <a:p>
            <a:endParaRPr lang="en-IN"/>
          </a:p>
        </p:txBody>
      </p:sp>
      <p:sp>
        <p:nvSpPr>
          <p:cNvPr id="24618" name="Line 42"/>
          <p:cNvSpPr>
            <a:spLocks noChangeShapeType="1"/>
          </p:cNvSpPr>
          <p:nvPr/>
        </p:nvSpPr>
        <p:spPr bwMode="auto">
          <a:xfrm>
            <a:off x="4652963" y="3886200"/>
            <a:ext cx="0" cy="900113"/>
          </a:xfrm>
          <a:prstGeom prst="line">
            <a:avLst/>
          </a:prstGeom>
          <a:noFill/>
          <a:ln w="9525">
            <a:solidFill>
              <a:schemeClr val="folHlink"/>
            </a:solidFill>
            <a:round/>
          </a:ln>
        </p:spPr>
        <p:txBody>
          <a:bodyPr/>
          <a:lstStyle/>
          <a:p>
            <a:endParaRPr lang="en-IN"/>
          </a:p>
        </p:txBody>
      </p:sp>
      <p:sp>
        <p:nvSpPr>
          <p:cNvPr id="24619" name="Text Box 43"/>
          <p:cNvSpPr txBox="1">
            <a:spLocks noChangeArrowheads="1"/>
          </p:cNvSpPr>
          <p:nvPr/>
        </p:nvSpPr>
        <p:spPr bwMode="auto">
          <a:xfrm>
            <a:off x="0" y="4565650"/>
            <a:ext cx="303213" cy="304800"/>
          </a:xfrm>
          <a:prstGeom prst="rect">
            <a:avLst/>
          </a:prstGeom>
          <a:noFill/>
          <a:ln w="9525">
            <a:noFill/>
            <a:miter lim="800000"/>
          </a:ln>
        </p:spPr>
        <p:txBody>
          <a:bodyPr wrap="none">
            <a:spAutoFit/>
          </a:bodyPr>
          <a:lstStyle/>
          <a:p>
            <a:r>
              <a:rPr lang="en-US" sz="1400"/>
              <a:t>X</a:t>
            </a:r>
            <a:endParaRPr lang="en-US" sz="1400"/>
          </a:p>
        </p:txBody>
      </p:sp>
      <p:sp>
        <p:nvSpPr>
          <p:cNvPr id="24620" name="Text Box 44"/>
          <p:cNvSpPr txBox="1">
            <a:spLocks noChangeArrowheads="1"/>
          </p:cNvSpPr>
          <p:nvPr/>
        </p:nvSpPr>
        <p:spPr bwMode="auto">
          <a:xfrm>
            <a:off x="5486400" y="4565650"/>
            <a:ext cx="303213" cy="304800"/>
          </a:xfrm>
          <a:prstGeom prst="rect">
            <a:avLst/>
          </a:prstGeom>
          <a:noFill/>
          <a:ln w="9525">
            <a:noFill/>
            <a:miter lim="800000"/>
          </a:ln>
        </p:spPr>
        <p:txBody>
          <a:bodyPr wrap="none">
            <a:spAutoFit/>
          </a:bodyPr>
          <a:lstStyle/>
          <a:p>
            <a:r>
              <a:rPr lang="en-US" sz="1400"/>
              <a:t>Y</a:t>
            </a:r>
            <a:endParaRPr lang="en-US" sz="1400"/>
          </a:p>
        </p:txBody>
      </p:sp>
      <p:sp>
        <p:nvSpPr>
          <p:cNvPr id="24621" name="Text Box 45"/>
          <p:cNvSpPr txBox="1">
            <a:spLocks noChangeArrowheads="1"/>
          </p:cNvSpPr>
          <p:nvPr/>
        </p:nvSpPr>
        <p:spPr bwMode="auto">
          <a:xfrm>
            <a:off x="2557463" y="4460875"/>
            <a:ext cx="444500" cy="304800"/>
          </a:xfrm>
          <a:prstGeom prst="rect">
            <a:avLst/>
          </a:prstGeom>
          <a:noFill/>
          <a:ln w="9525">
            <a:noFill/>
            <a:miter lim="800000"/>
          </a:ln>
        </p:spPr>
        <p:txBody>
          <a:bodyPr wrap="none">
            <a:spAutoFit/>
          </a:bodyPr>
          <a:lstStyle/>
          <a:p>
            <a:pPr algn="ctr"/>
            <a:r>
              <a:rPr lang="en-US" sz="1400"/>
              <a:t>30</a:t>
            </a:r>
            <a:r>
              <a:rPr lang="en-US" sz="1400" baseline="30000"/>
              <a:t>0</a:t>
            </a:r>
            <a:endParaRPr lang="en-US" sz="1400" baseline="30000"/>
          </a:p>
        </p:txBody>
      </p:sp>
      <p:sp>
        <p:nvSpPr>
          <p:cNvPr id="24622" name="Text Box 46"/>
          <p:cNvSpPr txBox="1">
            <a:spLocks noChangeArrowheads="1"/>
          </p:cNvSpPr>
          <p:nvPr/>
        </p:nvSpPr>
        <p:spPr bwMode="auto">
          <a:xfrm>
            <a:off x="4822825" y="4773613"/>
            <a:ext cx="409575" cy="274637"/>
          </a:xfrm>
          <a:prstGeom prst="rect">
            <a:avLst/>
          </a:prstGeom>
          <a:noFill/>
          <a:ln w="9525">
            <a:noFill/>
            <a:miter lim="800000"/>
          </a:ln>
        </p:spPr>
        <p:txBody>
          <a:bodyPr wrap="none">
            <a:spAutoFit/>
          </a:bodyPr>
          <a:lstStyle/>
          <a:p>
            <a:pPr algn="ctr"/>
            <a:r>
              <a:rPr lang="en-US" sz="1200"/>
              <a:t>60</a:t>
            </a:r>
            <a:r>
              <a:rPr lang="en-US" sz="1200" baseline="30000"/>
              <a:t>0</a:t>
            </a:r>
            <a:endParaRPr lang="en-US" sz="1200" baseline="30000"/>
          </a:p>
        </p:txBody>
      </p:sp>
      <p:sp>
        <p:nvSpPr>
          <p:cNvPr id="24623" name="Text Box 47"/>
          <p:cNvSpPr txBox="1">
            <a:spLocks noChangeArrowheads="1"/>
          </p:cNvSpPr>
          <p:nvPr/>
        </p:nvSpPr>
        <p:spPr bwMode="auto">
          <a:xfrm>
            <a:off x="4495800" y="152400"/>
            <a:ext cx="4343400" cy="1803400"/>
          </a:xfrm>
          <a:prstGeom prst="rect">
            <a:avLst/>
          </a:prstGeom>
          <a:noFill/>
          <a:ln w="9525">
            <a:noFill/>
            <a:miter lim="800000"/>
          </a:ln>
        </p:spPr>
        <p:txBody>
          <a:bodyPr>
            <a:spAutoFit/>
          </a:bodyPr>
          <a:lstStyle/>
          <a:p>
            <a:r>
              <a:rPr lang="en-US" sz="1600">
                <a:latin typeface="Times New Roman" charset="0"/>
              </a:rPr>
              <a:t>Read problem and answer following questions</a:t>
            </a:r>
            <a:endParaRPr lang="en-US" sz="1600">
              <a:latin typeface="Times New Roman" charset="0"/>
            </a:endParaRPr>
          </a:p>
          <a:p>
            <a:r>
              <a:rPr lang="en-US" sz="1600">
                <a:latin typeface="Times New Roman" charset="0"/>
              </a:rPr>
              <a:t>1. Surface inclined to which plane? -------      </a:t>
            </a:r>
            <a:r>
              <a:rPr lang="en-US" sz="1600" b="1" i="1">
                <a:latin typeface="Times New Roman" charset="0"/>
              </a:rPr>
              <a:t>HP</a:t>
            </a:r>
            <a:endParaRPr lang="en-US" sz="1600" b="1" i="1">
              <a:latin typeface="Times New Roman" charset="0"/>
            </a:endParaRPr>
          </a:p>
          <a:p>
            <a:r>
              <a:rPr lang="en-US" sz="1600">
                <a:latin typeface="Times New Roman" charset="0"/>
              </a:rPr>
              <a:t>2. Assumption for initial position? ------ </a:t>
            </a:r>
            <a:r>
              <a:rPr lang="en-US" sz="1600" b="1" i="1">
                <a:latin typeface="Times New Roman" charset="0"/>
              </a:rPr>
              <a:t>// to HP</a:t>
            </a:r>
            <a:endParaRPr lang="en-US" sz="1600" b="1" i="1">
              <a:latin typeface="Times New Roman" charset="0"/>
            </a:endParaRPr>
          </a:p>
          <a:p>
            <a:r>
              <a:rPr lang="en-US" sz="1600">
                <a:latin typeface="Times New Roman" charset="0"/>
              </a:rPr>
              <a:t>3. So which view will show True shape? ---   </a:t>
            </a:r>
            <a:r>
              <a:rPr lang="en-US" sz="1600" b="1" i="1">
                <a:latin typeface="Times New Roman" charset="0"/>
              </a:rPr>
              <a:t>TV</a:t>
            </a:r>
            <a:endParaRPr lang="en-US" sz="1600" b="1" i="1">
              <a:latin typeface="Times New Roman" charset="0"/>
            </a:endParaRPr>
          </a:p>
          <a:p>
            <a:r>
              <a:rPr lang="en-US" sz="1600">
                <a:latin typeface="Times New Roman" charset="0"/>
              </a:rPr>
              <a:t>4. Which diameter horizontal?   ----------       </a:t>
            </a:r>
            <a:r>
              <a:rPr lang="en-US" sz="1600" b="1" i="1">
                <a:latin typeface="Times New Roman" charset="0"/>
              </a:rPr>
              <a:t>AB</a:t>
            </a:r>
            <a:endParaRPr lang="en-US" sz="1600" b="1" i="1">
              <a:latin typeface="Times New Roman" charset="0"/>
            </a:endParaRPr>
          </a:p>
          <a:p>
            <a:r>
              <a:rPr lang="en-US" sz="1600">
                <a:latin typeface="Times New Roman" charset="0"/>
              </a:rPr>
              <a:t>    </a:t>
            </a:r>
            <a:r>
              <a:rPr lang="en-US" sz="1600" b="1" i="1">
                <a:latin typeface="Times New Roman" charset="0"/>
              </a:rPr>
              <a:t>Hence begin with TV,draw CIRCLE below </a:t>
            </a:r>
            <a:endParaRPr lang="en-US" sz="1600" b="1" i="1">
              <a:latin typeface="Times New Roman" charset="0"/>
            </a:endParaRPr>
          </a:p>
          <a:p>
            <a:r>
              <a:rPr lang="en-US" sz="1600" b="1" i="1">
                <a:latin typeface="Times New Roman" charset="0"/>
              </a:rPr>
              <a:t>     X-Y line, taking DIA. AB  // to X-Y</a:t>
            </a:r>
            <a:endParaRPr lang="en-US" sz="2400" b="1" i="1">
              <a:latin typeface="Times New Roman" charset="0"/>
            </a:endParaRPr>
          </a:p>
        </p:txBody>
      </p:sp>
      <p:grpSp>
        <p:nvGrpSpPr>
          <p:cNvPr id="4" name="Group 48"/>
          <p:cNvGrpSpPr/>
          <p:nvPr/>
        </p:nvGrpSpPr>
        <p:grpSpPr bwMode="auto">
          <a:xfrm>
            <a:off x="8016875" y="46038"/>
            <a:ext cx="1096963" cy="182562"/>
            <a:chOff x="5050" y="29"/>
            <a:chExt cx="691" cy="115"/>
          </a:xfrm>
        </p:grpSpPr>
        <p:sp>
          <p:nvSpPr>
            <p:cNvPr id="26669" name="AutoShape 49">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6670" name="AutoShape 5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6671" name="AutoShape 5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6672" name="AutoShape 5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6673" name="AutoShape 5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6674" name="AutoShape 5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78"/>
                                        </p:tgtEl>
                                        <p:attrNameLst>
                                          <p:attrName>style.visibility</p:attrName>
                                        </p:attrNameLst>
                                      </p:cBhvr>
                                      <p:to>
                                        <p:strVal val="visible"/>
                                      </p:to>
                                    </p:set>
                                    <p:anim calcmode="lin" valueType="num">
                                      <p:cBhvr additive="base">
                                        <p:cTn id="7" dur="500" fill="hold"/>
                                        <p:tgtEl>
                                          <p:spTgt spid="24578"/>
                                        </p:tgtEl>
                                        <p:attrNameLst>
                                          <p:attrName>ppt_x</p:attrName>
                                        </p:attrNameLst>
                                      </p:cBhvr>
                                      <p:tavLst>
                                        <p:tav tm="0">
                                          <p:val>
                                            <p:strVal val="0-#ppt_w/2"/>
                                          </p:val>
                                        </p:tav>
                                        <p:tav tm="100000">
                                          <p:val>
                                            <p:strVal val="#ppt_x"/>
                                          </p:val>
                                        </p:tav>
                                      </p:tavLst>
                                    </p:anim>
                                    <p:anim calcmode="lin" valueType="num">
                                      <p:cBhvr additive="base">
                                        <p:cTn id="8" dur="500" fill="hold"/>
                                        <p:tgtEl>
                                          <p:spTgt spid="2457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9"/>
                                        </p:tgtEl>
                                        <p:attrNameLst>
                                          <p:attrName>style.visibility</p:attrName>
                                        </p:attrNameLst>
                                      </p:cBhvr>
                                      <p:to>
                                        <p:strVal val="visible"/>
                                      </p:to>
                                    </p:set>
                                    <p:anim calcmode="lin" valueType="num">
                                      <p:cBhvr additive="base">
                                        <p:cTn id="13" dur="500" fill="hold"/>
                                        <p:tgtEl>
                                          <p:spTgt spid="24589"/>
                                        </p:tgtEl>
                                        <p:attrNameLst>
                                          <p:attrName>ppt_x</p:attrName>
                                        </p:attrNameLst>
                                      </p:cBhvr>
                                      <p:tavLst>
                                        <p:tav tm="0">
                                          <p:val>
                                            <p:strVal val="0-#ppt_w/2"/>
                                          </p:val>
                                        </p:tav>
                                        <p:tav tm="100000">
                                          <p:val>
                                            <p:strVal val="#ppt_x"/>
                                          </p:val>
                                        </p:tav>
                                      </p:tavLst>
                                    </p:anim>
                                    <p:anim calcmode="lin" valueType="num">
                                      <p:cBhvr additive="base">
                                        <p:cTn id="14" dur="500" fill="hold"/>
                                        <p:tgtEl>
                                          <p:spTgt spid="2458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8" fill="hold" grpId="0" nodeType="clickEffect">
                                  <p:stCondLst>
                                    <p:cond delay="0"/>
                                  </p:stCondLst>
                                  <p:childTnLst>
                                    <p:set>
                                      <p:cBhvr>
                                        <p:cTn id="18" dur="1" fill="hold">
                                          <p:stCondLst>
                                            <p:cond delay="0"/>
                                          </p:stCondLst>
                                        </p:cTn>
                                        <p:tgtEl>
                                          <p:spTgt spid="24623"/>
                                        </p:tgtEl>
                                        <p:attrNameLst>
                                          <p:attrName>style.visibility</p:attrName>
                                        </p:attrNameLst>
                                      </p:cBhvr>
                                      <p:to>
                                        <p:strVal val="visible"/>
                                      </p:to>
                                    </p:set>
                                    <p:animEffect transition="in" filter="slide(fromLeft)">
                                      <p:cBhvr>
                                        <p:cTn id="19" dur="500"/>
                                        <p:tgtEl>
                                          <p:spTgt spid="24623"/>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24619"/>
                                        </p:tgtEl>
                                        <p:attrNameLst>
                                          <p:attrName>style.visibility</p:attrName>
                                        </p:attrNameLst>
                                      </p:cBhvr>
                                      <p:to>
                                        <p:strVal val="visible"/>
                                      </p:to>
                                    </p:set>
                                    <p:anim calcmode="lin" valueType="num">
                                      <p:cBhvr additive="base">
                                        <p:cTn id="24" dur="500" fill="hold"/>
                                        <p:tgtEl>
                                          <p:spTgt spid="24619"/>
                                        </p:tgtEl>
                                        <p:attrNameLst>
                                          <p:attrName>ppt_x</p:attrName>
                                        </p:attrNameLst>
                                      </p:cBhvr>
                                      <p:tavLst>
                                        <p:tav tm="0">
                                          <p:val>
                                            <p:strVal val="0-#ppt_w/2"/>
                                          </p:val>
                                        </p:tav>
                                        <p:tav tm="100000">
                                          <p:val>
                                            <p:strVal val="#ppt_x"/>
                                          </p:val>
                                        </p:tav>
                                      </p:tavLst>
                                    </p:anim>
                                    <p:anim calcmode="lin" valueType="num">
                                      <p:cBhvr additive="base">
                                        <p:cTn id="25" dur="500" fill="hold"/>
                                        <p:tgtEl>
                                          <p:spTgt spid="24619"/>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4620"/>
                                        </p:tgtEl>
                                        <p:attrNameLst>
                                          <p:attrName>style.visibility</p:attrName>
                                        </p:attrNameLst>
                                      </p:cBhvr>
                                      <p:to>
                                        <p:strVal val="visible"/>
                                      </p:to>
                                    </p:set>
                                    <p:anim calcmode="lin" valueType="num">
                                      <p:cBhvr additive="base">
                                        <p:cTn id="30" dur="500" fill="hold"/>
                                        <p:tgtEl>
                                          <p:spTgt spid="24620"/>
                                        </p:tgtEl>
                                        <p:attrNameLst>
                                          <p:attrName>ppt_x</p:attrName>
                                        </p:attrNameLst>
                                      </p:cBhvr>
                                      <p:tavLst>
                                        <p:tav tm="0">
                                          <p:val>
                                            <p:strVal val="0-#ppt_w/2"/>
                                          </p:val>
                                        </p:tav>
                                        <p:tav tm="100000">
                                          <p:val>
                                            <p:strVal val="#ppt_x"/>
                                          </p:val>
                                        </p:tav>
                                      </p:tavLst>
                                    </p:anim>
                                    <p:anim calcmode="lin" valueType="num">
                                      <p:cBhvr additive="base">
                                        <p:cTn id="31" dur="500" fill="hold"/>
                                        <p:tgtEl>
                                          <p:spTgt spid="24620"/>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24586"/>
                                        </p:tgtEl>
                                        <p:attrNameLst>
                                          <p:attrName>style.visibility</p:attrName>
                                        </p:attrNameLst>
                                      </p:cBhvr>
                                      <p:to>
                                        <p:strVal val="visible"/>
                                      </p:to>
                                    </p:set>
                                    <p:anim calcmode="lin" valueType="num">
                                      <p:cBhvr>
                                        <p:cTn id="36" dur="500" fill="hold"/>
                                        <p:tgtEl>
                                          <p:spTgt spid="24586"/>
                                        </p:tgtEl>
                                        <p:attrNameLst>
                                          <p:attrName>ppt_w</p:attrName>
                                        </p:attrNameLst>
                                      </p:cBhvr>
                                      <p:tavLst>
                                        <p:tav tm="0">
                                          <p:val>
                                            <p:fltVal val="0"/>
                                          </p:val>
                                        </p:tav>
                                        <p:tav tm="100000">
                                          <p:val>
                                            <p:strVal val="#ppt_w"/>
                                          </p:val>
                                        </p:tav>
                                      </p:tavLst>
                                    </p:anim>
                                    <p:anim calcmode="lin" valueType="num">
                                      <p:cBhvr>
                                        <p:cTn id="37" dur="500" fill="hold"/>
                                        <p:tgtEl>
                                          <p:spTgt spid="24586"/>
                                        </p:tgtEl>
                                        <p:attrNameLst>
                                          <p:attrName>ppt_h</p:attrName>
                                        </p:attrNameLst>
                                      </p:cBhvr>
                                      <p:tavLst>
                                        <p:tav tm="0">
                                          <p:val>
                                            <p:fltVal val="0"/>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24587"/>
                                        </p:tgtEl>
                                        <p:attrNameLst>
                                          <p:attrName>style.visibility</p:attrName>
                                        </p:attrNameLst>
                                      </p:cBhvr>
                                      <p:to>
                                        <p:strVal val="visible"/>
                                      </p:to>
                                    </p:set>
                                    <p:anim calcmode="lin" valueType="num">
                                      <p:cBhvr additive="base">
                                        <p:cTn id="42" dur="500" fill="hold"/>
                                        <p:tgtEl>
                                          <p:spTgt spid="24587"/>
                                        </p:tgtEl>
                                        <p:attrNameLst>
                                          <p:attrName>ppt_x</p:attrName>
                                        </p:attrNameLst>
                                      </p:cBhvr>
                                      <p:tavLst>
                                        <p:tav tm="0">
                                          <p:val>
                                            <p:strVal val="0-#ppt_w/2"/>
                                          </p:val>
                                        </p:tav>
                                        <p:tav tm="100000">
                                          <p:val>
                                            <p:strVal val="#ppt_x"/>
                                          </p:val>
                                        </p:tav>
                                      </p:tavLst>
                                    </p:anim>
                                    <p:anim calcmode="lin" valueType="num">
                                      <p:cBhvr additive="base">
                                        <p:cTn id="43" dur="500" fill="hold"/>
                                        <p:tgtEl>
                                          <p:spTgt spid="24587"/>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24588"/>
                                        </p:tgtEl>
                                        <p:attrNameLst>
                                          <p:attrName>style.visibility</p:attrName>
                                        </p:attrNameLst>
                                      </p:cBhvr>
                                      <p:to>
                                        <p:strVal val="visible"/>
                                      </p:to>
                                    </p:set>
                                    <p:anim calcmode="lin" valueType="num">
                                      <p:cBhvr additive="base">
                                        <p:cTn id="48" dur="500" fill="hold"/>
                                        <p:tgtEl>
                                          <p:spTgt spid="24588"/>
                                        </p:tgtEl>
                                        <p:attrNameLst>
                                          <p:attrName>ppt_x</p:attrName>
                                        </p:attrNameLst>
                                      </p:cBhvr>
                                      <p:tavLst>
                                        <p:tav tm="0">
                                          <p:val>
                                            <p:strVal val="0-#ppt_w/2"/>
                                          </p:val>
                                        </p:tav>
                                        <p:tav tm="100000">
                                          <p:val>
                                            <p:strVal val="#ppt_x"/>
                                          </p:val>
                                        </p:tav>
                                      </p:tavLst>
                                    </p:anim>
                                    <p:anim calcmode="lin" valueType="num">
                                      <p:cBhvr additive="base">
                                        <p:cTn id="49" dur="500" fill="hold"/>
                                        <p:tgtEl>
                                          <p:spTgt spid="24588"/>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7" presetClass="entr" presetSubtype="4" fill="hold" grpId="0" nodeType="clickEffect">
                                  <p:stCondLst>
                                    <p:cond delay="0"/>
                                  </p:stCondLst>
                                  <p:childTnLst>
                                    <p:set>
                                      <p:cBhvr>
                                        <p:cTn id="53" dur="1" fill="hold">
                                          <p:stCondLst>
                                            <p:cond delay="0"/>
                                          </p:stCondLst>
                                        </p:cTn>
                                        <p:tgtEl>
                                          <p:spTgt spid="24590"/>
                                        </p:tgtEl>
                                        <p:attrNameLst>
                                          <p:attrName>style.visibility</p:attrName>
                                        </p:attrNameLst>
                                      </p:cBhvr>
                                      <p:to>
                                        <p:strVal val="visible"/>
                                      </p:to>
                                    </p:set>
                                    <p:anim calcmode="lin" valueType="num">
                                      <p:cBhvr>
                                        <p:cTn id="54" dur="500" fill="hold"/>
                                        <p:tgtEl>
                                          <p:spTgt spid="24590"/>
                                        </p:tgtEl>
                                        <p:attrNameLst>
                                          <p:attrName>ppt_x</p:attrName>
                                        </p:attrNameLst>
                                      </p:cBhvr>
                                      <p:tavLst>
                                        <p:tav tm="0">
                                          <p:val>
                                            <p:strVal val="#ppt_x"/>
                                          </p:val>
                                        </p:tav>
                                        <p:tav tm="100000">
                                          <p:val>
                                            <p:strVal val="#ppt_x"/>
                                          </p:val>
                                        </p:tav>
                                      </p:tavLst>
                                    </p:anim>
                                    <p:anim calcmode="lin" valueType="num">
                                      <p:cBhvr>
                                        <p:cTn id="55" dur="500" fill="hold"/>
                                        <p:tgtEl>
                                          <p:spTgt spid="24590"/>
                                        </p:tgtEl>
                                        <p:attrNameLst>
                                          <p:attrName>ppt_y</p:attrName>
                                        </p:attrNameLst>
                                      </p:cBhvr>
                                      <p:tavLst>
                                        <p:tav tm="0">
                                          <p:val>
                                            <p:strVal val="#ppt_y+#ppt_h/2"/>
                                          </p:val>
                                        </p:tav>
                                        <p:tav tm="100000">
                                          <p:val>
                                            <p:strVal val="#ppt_y"/>
                                          </p:val>
                                        </p:tav>
                                      </p:tavLst>
                                    </p:anim>
                                    <p:anim calcmode="lin" valueType="num">
                                      <p:cBhvr>
                                        <p:cTn id="56" dur="500" fill="hold"/>
                                        <p:tgtEl>
                                          <p:spTgt spid="24590"/>
                                        </p:tgtEl>
                                        <p:attrNameLst>
                                          <p:attrName>ppt_w</p:attrName>
                                        </p:attrNameLst>
                                      </p:cBhvr>
                                      <p:tavLst>
                                        <p:tav tm="0">
                                          <p:val>
                                            <p:strVal val="#ppt_w"/>
                                          </p:val>
                                        </p:tav>
                                        <p:tav tm="100000">
                                          <p:val>
                                            <p:strVal val="#ppt_w"/>
                                          </p:val>
                                        </p:tav>
                                      </p:tavLst>
                                    </p:anim>
                                    <p:anim calcmode="lin" valueType="num">
                                      <p:cBhvr>
                                        <p:cTn id="57" dur="500" fill="hold"/>
                                        <p:tgtEl>
                                          <p:spTgt spid="24590"/>
                                        </p:tgtEl>
                                        <p:attrNameLst>
                                          <p:attrName>ppt_h</p:attrName>
                                        </p:attrNameLst>
                                      </p:cBhvr>
                                      <p:tavLst>
                                        <p:tav tm="0">
                                          <p:val>
                                            <p:fltVal val="0"/>
                                          </p:val>
                                        </p:tav>
                                        <p:tav tm="100000">
                                          <p:val>
                                            <p:strVal val="#ppt_h"/>
                                          </p:val>
                                        </p:tav>
                                      </p:tavLst>
                                    </p:anim>
                                  </p:childTnLst>
                                </p:cTn>
                              </p:par>
                            </p:childTnLst>
                          </p:cTn>
                        </p:par>
                      </p:childTnLst>
                    </p:cTn>
                  </p:par>
                  <p:par>
                    <p:cTn id="58" fill="hold">
                      <p:stCondLst>
                        <p:cond delay="indefinite"/>
                      </p:stCondLst>
                      <p:childTnLst>
                        <p:par>
                          <p:cTn id="59" fill="hold">
                            <p:stCondLst>
                              <p:cond delay="0"/>
                            </p:stCondLst>
                            <p:childTnLst>
                              <p:par>
                                <p:cTn id="60" presetID="17" presetClass="entr" presetSubtype="4" fill="hold" grpId="0" nodeType="clickEffect">
                                  <p:stCondLst>
                                    <p:cond delay="0"/>
                                  </p:stCondLst>
                                  <p:childTnLst>
                                    <p:set>
                                      <p:cBhvr>
                                        <p:cTn id="61" dur="1" fill="hold">
                                          <p:stCondLst>
                                            <p:cond delay="0"/>
                                          </p:stCondLst>
                                        </p:cTn>
                                        <p:tgtEl>
                                          <p:spTgt spid="24591"/>
                                        </p:tgtEl>
                                        <p:attrNameLst>
                                          <p:attrName>style.visibility</p:attrName>
                                        </p:attrNameLst>
                                      </p:cBhvr>
                                      <p:to>
                                        <p:strVal val="visible"/>
                                      </p:to>
                                    </p:set>
                                    <p:anim calcmode="lin" valueType="num">
                                      <p:cBhvr>
                                        <p:cTn id="62" dur="500" fill="hold"/>
                                        <p:tgtEl>
                                          <p:spTgt spid="24591"/>
                                        </p:tgtEl>
                                        <p:attrNameLst>
                                          <p:attrName>ppt_x</p:attrName>
                                        </p:attrNameLst>
                                      </p:cBhvr>
                                      <p:tavLst>
                                        <p:tav tm="0">
                                          <p:val>
                                            <p:strVal val="#ppt_x"/>
                                          </p:val>
                                        </p:tav>
                                        <p:tav tm="100000">
                                          <p:val>
                                            <p:strVal val="#ppt_x"/>
                                          </p:val>
                                        </p:tav>
                                      </p:tavLst>
                                    </p:anim>
                                    <p:anim calcmode="lin" valueType="num">
                                      <p:cBhvr>
                                        <p:cTn id="63" dur="500" fill="hold"/>
                                        <p:tgtEl>
                                          <p:spTgt spid="24591"/>
                                        </p:tgtEl>
                                        <p:attrNameLst>
                                          <p:attrName>ppt_y</p:attrName>
                                        </p:attrNameLst>
                                      </p:cBhvr>
                                      <p:tavLst>
                                        <p:tav tm="0">
                                          <p:val>
                                            <p:strVal val="#ppt_y+#ppt_h/2"/>
                                          </p:val>
                                        </p:tav>
                                        <p:tav tm="100000">
                                          <p:val>
                                            <p:strVal val="#ppt_y"/>
                                          </p:val>
                                        </p:tav>
                                      </p:tavLst>
                                    </p:anim>
                                    <p:anim calcmode="lin" valueType="num">
                                      <p:cBhvr>
                                        <p:cTn id="64" dur="500" fill="hold"/>
                                        <p:tgtEl>
                                          <p:spTgt spid="24591"/>
                                        </p:tgtEl>
                                        <p:attrNameLst>
                                          <p:attrName>ppt_w</p:attrName>
                                        </p:attrNameLst>
                                      </p:cBhvr>
                                      <p:tavLst>
                                        <p:tav tm="0">
                                          <p:val>
                                            <p:strVal val="#ppt_w"/>
                                          </p:val>
                                        </p:tav>
                                        <p:tav tm="100000">
                                          <p:val>
                                            <p:strVal val="#ppt_w"/>
                                          </p:val>
                                        </p:tav>
                                      </p:tavLst>
                                    </p:anim>
                                    <p:anim calcmode="lin" valueType="num">
                                      <p:cBhvr>
                                        <p:cTn id="65" dur="500" fill="hold"/>
                                        <p:tgtEl>
                                          <p:spTgt spid="24591"/>
                                        </p:tgtEl>
                                        <p:attrNameLst>
                                          <p:attrName>ppt_h</p:attrName>
                                        </p:attrNameLst>
                                      </p:cBhvr>
                                      <p:tavLst>
                                        <p:tav tm="0">
                                          <p:val>
                                            <p:fltVal val="0"/>
                                          </p:val>
                                        </p:tav>
                                        <p:tav tm="100000">
                                          <p:val>
                                            <p:strVal val="#ppt_h"/>
                                          </p:val>
                                        </p:tav>
                                      </p:tavLst>
                                    </p:anim>
                                  </p:childTnLst>
                                </p:cTn>
                              </p:par>
                            </p:childTnLst>
                          </p:cTn>
                        </p:par>
                      </p:childTnLst>
                    </p:cTn>
                  </p:par>
                  <p:par>
                    <p:cTn id="66" fill="hold">
                      <p:stCondLst>
                        <p:cond delay="indefinite"/>
                      </p:stCondLst>
                      <p:childTnLst>
                        <p:par>
                          <p:cTn id="67" fill="hold">
                            <p:stCondLst>
                              <p:cond delay="0"/>
                            </p:stCondLst>
                            <p:childTnLst>
                              <p:par>
                                <p:cTn id="68" presetID="17" presetClass="entr" presetSubtype="4" fill="hold" grpId="0" nodeType="clickEffect">
                                  <p:stCondLst>
                                    <p:cond delay="0"/>
                                  </p:stCondLst>
                                  <p:childTnLst>
                                    <p:set>
                                      <p:cBhvr>
                                        <p:cTn id="69" dur="1" fill="hold">
                                          <p:stCondLst>
                                            <p:cond delay="0"/>
                                          </p:stCondLst>
                                        </p:cTn>
                                        <p:tgtEl>
                                          <p:spTgt spid="24592"/>
                                        </p:tgtEl>
                                        <p:attrNameLst>
                                          <p:attrName>style.visibility</p:attrName>
                                        </p:attrNameLst>
                                      </p:cBhvr>
                                      <p:to>
                                        <p:strVal val="visible"/>
                                      </p:to>
                                    </p:set>
                                    <p:anim calcmode="lin" valueType="num">
                                      <p:cBhvr>
                                        <p:cTn id="70" dur="500" fill="hold"/>
                                        <p:tgtEl>
                                          <p:spTgt spid="24592"/>
                                        </p:tgtEl>
                                        <p:attrNameLst>
                                          <p:attrName>ppt_x</p:attrName>
                                        </p:attrNameLst>
                                      </p:cBhvr>
                                      <p:tavLst>
                                        <p:tav tm="0">
                                          <p:val>
                                            <p:strVal val="#ppt_x"/>
                                          </p:val>
                                        </p:tav>
                                        <p:tav tm="100000">
                                          <p:val>
                                            <p:strVal val="#ppt_x"/>
                                          </p:val>
                                        </p:tav>
                                      </p:tavLst>
                                    </p:anim>
                                    <p:anim calcmode="lin" valueType="num">
                                      <p:cBhvr>
                                        <p:cTn id="71" dur="500" fill="hold"/>
                                        <p:tgtEl>
                                          <p:spTgt spid="24592"/>
                                        </p:tgtEl>
                                        <p:attrNameLst>
                                          <p:attrName>ppt_y</p:attrName>
                                        </p:attrNameLst>
                                      </p:cBhvr>
                                      <p:tavLst>
                                        <p:tav tm="0">
                                          <p:val>
                                            <p:strVal val="#ppt_y+#ppt_h/2"/>
                                          </p:val>
                                        </p:tav>
                                        <p:tav tm="100000">
                                          <p:val>
                                            <p:strVal val="#ppt_y"/>
                                          </p:val>
                                        </p:tav>
                                      </p:tavLst>
                                    </p:anim>
                                    <p:anim calcmode="lin" valueType="num">
                                      <p:cBhvr>
                                        <p:cTn id="72" dur="500" fill="hold"/>
                                        <p:tgtEl>
                                          <p:spTgt spid="24592"/>
                                        </p:tgtEl>
                                        <p:attrNameLst>
                                          <p:attrName>ppt_w</p:attrName>
                                        </p:attrNameLst>
                                      </p:cBhvr>
                                      <p:tavLst>
                                        <p:tav tm="0">
                                          <p:val>
                                            <p:strVal val="#ppt_w"/>
                                          </p:val>
                                        </p:tav>
                                        <p:tav tm="100000">
                                          <p:val>
                                            <p:strVal val="#ppt_w"/>
                                          </p:val>
                                        </p:tav>
                                      </p:tavLst>
                                    </p:anim>
                                    <p:anim calcmode="lin" valueType="num">
                                      <p:cBhvr>
                                        <p:cTn id="73" dur="500" fill="hold"/>
                                        <p:tgtEl>
                                          <p:spTgt spid="24592"/>
                                        </p:tgtEl>
                                        <p:attrNameLst>
                                          <p:attrName>ppt_h</p:attrName>
                                        </p:attrNameLst>
                                      </p:cBhvr>
                                      <p:tavLst>
                                        <p:tav tm="0">
                                          <p:val>
                                            <p:fltVal val="0"/>
                                          </p:val>
                                        </p:tav>
                                        <p:tav tm="100000">
                                          <p:val>
                                            <p:strVal val="#ppt_h"/>
                                          </p:val>
                                        </p:tav>
                                      </p:tavLst>
                                    </p:anim>
                                  </p:childTnLst>
                                </p:cTn>
                              </p:par>
                            </p:childTnLst>
                          </p:cTn>
                        </p:par>
                      </p:childTnLst>
                    </p:cTn>
                  </p:par>
                  <p:par>
                    <p:cTn id="74" fill="hold">
                      <p:stCondLst>
                        <p:cond delay="indefinite"/>
                      </p:stCondLst>
                      <p:childTnLst>
                        <p:par>
                          <p:cTn id="75" fill="hold">
                            <p:stCondLst>
                              <p:cond delay="0"/>
                            </p:stCondLst>
                            <p:childTnLst>
                              <p:par>
                                <p:cTn id="76" presetID="17" presetClass="entr" presetSubtype="10" fill="hold" grpId="0" nodeType="clickEffect">
                                  <p:stCondLst>
                                    <p:cond delay="0"/>
                                  </p:stCondLst>
                                  <p:childTnLst>
                                    <p:set>
                                      <p:cBhvr>
                                        <p:cTn id="77" dur="1" fill="hold">
                                          <p:stCondLst>
                                            <p:cond delay="0"/>
                                          </p:stCondLst>
                                        </p:cTn>
                                        <p:tgtEl>
                                          <p:spTgt spid="24593"/>
                                        </p:tgtEl>
                                        <p:attrNameLst>
                                          <p:attrName>style.visibility</p:attrName>
                                        </p:attrNameLst>
                                      </p:cBhvr>
                                      <p:to>
                                        <p:strVal val="visible"/>
                                      </p:to>
                                    </p:set>
                                    <p:anim calcmode="lin" valueType="num">
                                      <p:cBhvr>
                                        <p:cTn id="78" dur="500" fill="hold"/>
                                        <p:tgtEl>
                                          <p:spTgt spid="24593"/>
                                        </p:tgtEl>
                                        <p:attrNameLst>
                                          <p:attrName>ppt_w</p:attrName>
                                        </p:attrNameLst>
                                      </p:cBhvr>
                                      <p:tavLst>
                                        <p:tav tm="0">
                                          <p:val>
                                            <p:fltVal val="0"/>
                                          </p:val>
                                        </p:tav>
                                        <p:tav tm="100000">
                                          <p:val>
                                            <p:strVal val="#ppt_w"/>
                                          </p:val>
                                        </p:tav>
                                      </p:tavLst>
                                    </p:anim>
                                    <p:anim calcmode="lin" valueType="num">
                                      <p:cBhvr>
                                        <p:cTn id="79" dur="500" fill="hold"/>
                                        <p:tgtEl>
                                          <p:spTgt spid="24593"/>
                                        </p:tgtEl>
                                        <p:attrNameLst>
                                          <p:attrName>ppt_h</p:attrName>
                                        </p:attrNameLst>
                                      </p:cBhvr>
                                      <p:tavLst>
                                        <p:tav tm="0">
                                          <p:val>
                                            <p:strVal val="#ppt_h"/>
                                          </p:val>
                                        </p:tav>
                                        <p:tav tm="100000">
                                          <p:val>
                                            <p:strVal val="#ppt_h"/>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24621"/>
                                        </p:tgtEl>
                                        <p:attrNameLst>
                                          <p:attrName>style.visibility</p:attrName>
                                        </p:attrNameLst>
                                      </p:cBhvr>
                                      <p:to>
                                        <p:strVal val="visible"/>
                                      </p:to>
                                    </p:set>
                                    <p:anim calcmode="lin" valueType="num">
                                      <p:cBhvr additive="base">
                                        <p:cTn id="84" dur="500" fill="hold"/>
                                        <p:tgtEl>
                                          <p:spTgt spid="24621"/>
                                        </p:tgtEl>
                                        <p:attrNameLst>
                                          <p:attrName>ppt_x</p:attrName>
                                        </p:attrNameLst>
                                      </p:cBhvr>
                                      <p:tavLst>
                                        <p:tav tm="0">
                                          <p:val>
                                            <p:strVal val="0-#ppt_w/2"/>
                                          </p:val>
                                        </p:tav>
                                        <p:tav tm="100000">
                                          <p:val>
                                            <p:strVal val="#ppt_x"/>
                                          </p:val>
                                        </p:tav>
                                      </p:tavLst>
                                    </p:anim>
                                    <p:anim calcmode="lin" valueType="num">
                                      <p:cBhvr additive="base">
                                        <p:cTn id="85" dur="500" fill="hold"/>
                                        <p:tgtEl>
                                          <p:spTgt spid="24621"/>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17" presetClass="entr" presetSubtype="10" fill="hold" grpId="0" nodeType="clickEffect">
                                  <p:stCondLst>
                                    <p:cond delay="0"/>
                                  </p:stCondLst>
                                  <p:childTnLst>
                                    <p:set>
                                      <p:cBhvr>
                                        <p:cTn id="89" dur="1" fill="hold">
                                          <p:stCondLst>
                                            <p:cond delay="0"/>
                                          </p:stCondLst>
                                        </p:cTn>
                                        <p:tgtEl>
                                          <p:spTgt spid="24594"/>
                                        </p:tgtEl>
                                        <p:attrNameLst>
                                          <p:attrName>style.visibility</p:attrName>
                                        </p:attrNameLst>
                                      </p:cBhvr>
                                      <p:to>
                                        <p:strVal val="visible"/>
                                      </p:to>
                                    </p:set>
                                    <p:anim calcmode="lin" valueType="num">
                                      <p:cBhvr>
                                        <p:cTn id="90" dur="500" fill="hold"/>
                                        <p:tgtEl>
                                          <p:spTgt spid="24594"/>
                                        </p:tgtEl>
                                        <p:attrNameLst>
                                          <p:attrName>ppt_w</p:attrName>
                                        </p:attrNameLst>
                                      </p:cBhvr>
                                      <p:tavLst>
                                        <p:tav tm="0">
                                          <p:val>
                                            <p:fltVal val="0"/>
                                          </p:val>
                                        </p:tav>
                                        <p:tav tm="100000">
                                          <p:val>
                                            <p:strVal val="#ppt_w"/>
                                          </p:val>
                                        </p:tav>
                                      </p:tavLst>
                                    </p:anim>
                                    <p:anim calcmode="lin" valueType="num">
                                      <p:cBhvr>
                                        <p:cTn id="91" dur="500" fill="hold"/>
                                        <p:tgtEl>
                                          <p:spTgt spid="24594"/>
                                        </p:tgtEl>
                                        <p:attrNameLst>
                                          <p:attrName>ppt_h</p:attrName>
                                        </p:attrNameLst>
                                      </p:cBhvr>
                                      <p:tavLst>
                                        <p:tav tm="0">
                                          <p:val>
                                            <p:strVal val="#ppt_h"/>
                                          </p:val>
                                        </p:tav>
                                        <p:tav tm="100000">
                                          <p:val>
                                            <p:strVal val="#ppt_h"/>
                                          </p:val>
                                        </p:tav>
                                      </p:tavLst>
                                    </p:anim>
                                  </p:childTnLst>
                                </p:cTn>
                              </p:par>
                            </p:childTnLst>
                          </p:cTn>
                        </p:par>
                      </p:childTnLst>
                    </p:cTn>
                  </p:par>
                  <p:par>
                    <p:cTn id="92" fill="hold">
                      <p:stCondLst>
                        <p:cond delay="indefinite"/>
                      </p:stCondLst>
                      <p:childTnLst>
                        <p:par>
                          <p:cTn id="93" fill="hold">
                            <p:stCondLst>
                              <p:cond delay="0"/>
                            </p:stCondLst>
                            <p:childTnLst>
                              <p:par>
                                <p:cTn id="94" presetID="17" presetClass="entr" presetSubtype="1" fill="hold" grpId="0" nodeType="clickEffect">
                                  <p:stCondLst>
                                    <p:cond delay="0"/>
                                  </p:stCondLst>
                                  <p:childTnLst>
                                    <p:set>
                                      <p:cBhvr>
                                        <p:cTn id="95" dur="1" fill="hold">
                                          <p:stCondLst>
                                            <p:cond delay="0"/>
                                          </p:stCondLst>
                                        </p:cTn>
                                        <p:tgtEl>
                                          <p:spTgt spid="24595"/>
                                        </p:tgtEl>
                                        <p:attrNameLst>
                                          <p:attrName>style.visibility</p:attrName>
                                        </p:attrNameLst>
                                      </p:cBhvr>
                                      <p:to>
                                        <p:strVal val="visible"/>
                                      </p:to>
                                    </p:set>
                                    <p:anim calcmode="lin" valueType="num">
                                      <p:cBhvr>
                                        <p:cTn id="96" dur="500" fill="hold"/>
                                        <p:tgtEl>
                                          <p:spTgt spid="24595"/>
                                        </p:tgtEl>
                                        <p:attrNameLst>
                                          <p:attrName>ppt_x</p:attrName>
                                        </p:attrNameLst>
                                      </p:cBhvr>
                                      <p:tavLst>
                                        <p:tav tm="0">
                                          <p:val>
                                            <p:strVal val="#ppt_x"/>
                                          </p:val>
                                        </p:tav>
                                        <p:tav tm="100000">
                                          <p:val>
                                            <p:strVal val="#ppt_x"/>
                                          </p:val>
                                        </p:tav>
                                      </p:tavLst>
                                    </p:anim>
                                    <p:anim calcmode="lin" valueType="num">
                                      <p:cBhvr>
                                        <p:cTn id="97" dur="500" fill="hold"/>
                                        <p:tgtEl>
                                          <p:spTgt spid="24595"/>
                                        </p:tgtEl>
                                        <p:attrNameLst>
                                          <p:attrName>ppt_y</p:attrName>
                                        </p:attrNameLst>
                                      </p:cBhvr>
                                      <p:tavLst>
                                        <p:tav tm="0">
                                          <p:val>
                                            <p:strVal val="#ppt_y-#ppt_h/2"/>
                                          </p:val>
                                        </p:tav>
                                        <p:tav tm="100000">
                                          <p:val>
                                            <p:strVal val="#ppt_y"/>
                                          </p:val>
                                        </p:tav>
                                      </p:tavLst>
                                    </p:anim>
                                    <p:anim calcmode="lin" valueType="num">
                                      <p:cBhvr>
                                        <p:cTn id="98" dur="500" fill="hold"/>
                                        <p:tgtEl>
                                          <p:spTgt spid="24595"/>
                                        </p:tgtEl>
                                        <p:attrNameLst>
                                          <p:attrName>ppt_w</p:attrName>
                                        </p:attrNameLst>
                                      </p:cBhvr>
                                      <p:tavLst>
                                        <p:tav tm="0">
                                          <p:val>
                                            <p:strVal val="#ppt_w"/>
                                          </p:val>
                                        </p:tav>
                                        <p:tav tm="100000">
                                          <p:val>
                                            <p:strVal val="#ppt_w"/>
                                          </p:val>
                                        </p:tav>
                                      </p:tavLst>
                                    </p:anim>
                                    <p:anim calcmode="lin" valueType="num">
                                      <p:cBhvr>
                                        <p:cTn id="99" dur="500" fill="hold"/>
                                        <p:tgtEl>
                                          <p:spTgt spid="24595"/>
                                        </p:tgtEl>
                                        <p:attrNameLst>
                                          <p:attrName>ppt_h</p:attrName>
                                        </p:attrNameLst>
                                      </p:cBhvr>
                                      <p:tavLst>
                                        <p:tav tm="0">
                                          <p:val>
                                            <p:fltVal val="0"/>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17" presetClass="entr" presetSubtype="1" fill="hold" grpId="0" nodeType="clickEffect">
                                  <p:stCondLst>
                                    <p:cond delay="0"/>
                                  </p:stCondLst>
                                  <p:childTnLst>
                                    <p:set>
                                      <p:cBhvr>
                                        <p:cTn id="103" dur="1" fill="hold">
                                          <p:stCondLst>
                                            <p:cond delay="0"/>
                                          </p:stCondLst>
                                        </p:cTn>
                                        <p:tgtEl>
                                          <p:spTgt spid="24596"/>
                                        </p:tgtEl>
                                        <p:attrNameLst>
                                          <p:attrName>style.visibility</p:attrName>
                                        </p:attrNameLst>
                                      </p:cBhvr>
                                      <p:to>
                                        <p:strVal val="visible"/>
                                      </p:to>
                                    </p:set>
                                    <p:anim calcmode="lin" valueType="num">
                                      <p:cBhvr>
                                        <p:cTn id="104" dur="500" fill="hold"/>
                                        <p:tgtEl>
                                          <p:spTgt spid="24596"/>
                                        </p:tgtEl>
                                        <p:attrNameLst>
                                          <p:attrName>ppt_x</p:attrName>
                                        </p:attrNameLst>
                                      </p:cBhvr>
                                      <p:tavLst>
                                        <p:tav tm="0">
                                          <p:val>
                                            <p:strVal val="#ppt_x"/>
                                          </p:val>
                                        </p:tav>
                                        <p:tav tm="100000">
                                          <p:val>
                                            <p:strVal val="#ppt_x"/>
                                          </p:val>
                                        </p:tav>
                                      </p:tavLst>
                                    </p:anim>
                                    <p:anim calcmode="lin" valueType="num">
                                      <p:cBhvr>
                                        <p:cTn id="105" dur="500" fill="hold"/>
                                        <p:tgtEl>
                                          <p:spTgt spid="24596"/>
                                        </p:tgtEl>
                                        <p:attrNameLst>
                                          <p:attrName>ppt_y</p:attrName>
                                        </p:attrNameLst>
                                      </p:cBhvr>
                                      <p:tavLst>
                                        <p:tav tm="0">
                                          <p:val>
                                            <p:strVal val="#ppt_y-#ppt_h/2"/>
                                          </p:val>
                                        </p:tav>
                                        <p:tav tm="100000">
                                          <p:val>
                                            <p:strVal val="#ppt_y"/>
                                          </p:val>
                                        </p:tav>
                                      </p:tavLst>
                                    </p:anim>
                                    <p:anim calcmode="lin" valueType="num">
                                      <p:cBhvr>
                                        <p:cTn id="106" dur="500" fill="hold"/>
                                        <p:tgtEl>
                                          <p:spTgt spid="24596"/>
                                        </p:tgtEl>
                                        <p:attrNameLst>
                                          <p:attrName>ppt_w</p:attrName>
                                        </p:attrNameLst>
                                      </p:cBhvr>
                                      <p:tavLst>
                                        <p:tav tm="0">
                                          <p:val>
                                            <p:strVal val="#ppt_w"/>
                                          </p:val>
                                        </p:tav>
                                        <p:tav tm="100000">
                                          <p:val>
                                            <p:strVal val="#ppt_w"/>
                                          </p:val>
                                        </p:tav>
                                      </p:tavLst>
                                    </p:anim>
                                    <p:anim calcmode="lin" valueType="num">
                                      <p:cBhvr>
                                        <p:cTn id="107" dur="500" fill="hold"/>
                                        <p:tgtEl>
                                          <p:spTgt spid="24596"/>
                                        </p:tgtEl>
                                        <p:attrNameLst>
                                          <p:attrName>ppt_h</p:attrName>
                                        </p:attrNameLst>
                                      </p:cBhvr>
                                      <p:tavLst>
                                        <p:tav tm="0">
                                          <p:val>
                                            <p:fltVal val="0"/>
                                          </p:val>
                                        </p:tav>
                                        <p:tav tm="100000">
                                          <p:val>
                                            <p:strVal val="#ppt_h"/>
                                          </p:val>
                                        </p:tav>
                                      </p:tavLst>
                                    </p:anim>
                                  </p:childTnLst>
                                </p:cTn>
                              </p:par>
                            </p:childTnLst>
                          </p:cTn>
                        </p:par>
                      </p:childTnLst>
                    </p:cTn>
                  </p:par>
                  <p:par>
                    <p:cTn id="108" fill="hold">
                      <p:stCondLst>
                        <p:cond delay="indefinite"/>
                      </p:stCondLst>
                      <p:childTnLst>
                        <p:par>
                          <p:cTn id="109" fill="hold">
                            <p:stCondLst>
                              <p:cond delay="0"/>
                            </p:stCondLst>
                            <p:childTnLst>
                              <p:par>
                                <p:cTn id="110" presetID="17" presetClass="entr" presetSubtype="1" fill="hold" grpId="0" nodeType="clickEffect">
                                  <p:stCondLst>
                                    <p:cond delay="0"/>
                                  </p:stCondLst>
                                  <p:childTnLst>
                                    <p:set>
                                      <p:cBhvr>
                                        <p:cTn id="111" dur="1" fill="hold">
                                          <p:stCondLst>
                                            <p:cond delay="0"/>
                                          </p:stCondLst>
                                        </p:cTn>
                                        <p:tgtEl>
                                          <p:spTgt spid="24597"/>
                                        </p:tgtEl>
                                        <p:attrNameLst>
                                          <p:attrName>style.visibility</p:attrName>
                                        </p:attrNameLst>
                                      </p:cBhvr>
                                      <p:to>
                                        <p:strVal val="visible"/>
                                      </p:to>
                                    </p:set>
                                    <p:anim calcmode="lin" valueType="num">
                                      <p:cBhvr>
                                        <p:cTn id="112" dur="500" fill="hold"/>
                                        <p:tgtEl>
                                          <p:spTgt spid="24597"/>
                                        </p:tgtEl>
                                        <p:attrNameLst>
                                          <p:attrName>ppt_x</p:attrName>
                                        </p:attrNameLst>
                                      </p:cBhvr>
                                      <p:tavLst>
                                        <p:tav tm="0">
                                          <p:val>
                                            <p:strVal val="#ppt_x"/>
                                          </p:val>
                                        </p:tav>
                                        <p:tav tm="100000">
                                          <p:val>
                                            <p:strVal val="#ppt_x"/>
                                          </p:val>
                                        </p:tav>
                                      </p:tavLst>
                                    </p:anim>
                                    <p:anim calcmode="lin" valueType="num">
                                      <p:cBhvr>
                                        <p:cTn id="113" dur="500" fill="hold"/>
                                        <p:tgtEl>
                                          <p:spTgt spid="24597"/>
                                        </p:tgtEl>
                                        <p:attrNameLst>
                                          <p:attrName>ppt_y</p:attrName>
                                        </p:attrNameLst>
                                      </p:cBhvr>
                                      <p:tavLst>
                                        <p:tav tm="0">
                                          <p:val>
                                            <p:strVal val="#ppt_y-#ppt_h/2"/>
                                          </p:val>
                                        </p:tav>
                                        <p:tav tm="100000">
                                          <p:val>
                                            <p:strVal val="#ppt_y"/>
                                          </p:val>
                                        </p:tav>
                                      </p:tavLst>
                                    </p:anim>
                                    <p:anim calcmode="lin" valueType="num">
                                      <p:cBhvr>
                                        <p:cTn id="114" dur="500" fill="hold"/>
                                        <p:tgtEl>
                                          <p:spTgt spid="24597"/>
                                        </p:tgtEl>
                                        <p:attrNameLst>
                                          <p:attrName>ppt_w</p:attrName>
                                        </p:attrNameLst>
                                      </p:cBhvr>
                                      <p:tavLst>
                                        <p:tav tm="0">
                                          <p:val>
                                            <p:strVal val="#ppt_w"/>
                                          </p:val>
                                        </p:tav>
                                        <p:tav tm="100000">
                                          <p:val>
                                            <p:strVal val="#ppt_w"/>
                                          </p:val>
                                        </p:tav>
                                      </p:tavLst>
                                    </p:anim>
                                    <p:anim calcmode="lin" valueType="num">
                                      <p:cBhvr>
                                        <p:cTn id="115" dur="500" fill="hold"/>
                                        <p:tgtEl>
                                          <p:spTgt spid="24597"/>
                                        </p:tgtEl>
                                        <p:attrNameLst>
                                          <p:attrName>ppt_h</p:attrName>
                                        </p:attrNameLst>
                                      </p:cBhvr>
                                      <p:tavLst>
                                        <p:tav tm="0">
                                          <p:val>
                                            <p:fltVal val="0"/>
                                          </p:val>
                                        </p:tav>
                                        <p:tav tm="100000">
                                          <p:val>
                                            <p:strVal val="#ppt_h"/>
                                          </p:val>
                                        </p:tav>
                                      </p:tavLst>
                                    </p:anim>
                                  </p:childTnLst>
                                </p:cTn>
                              </p:par>
                            </p:childTnLst>
                          </p:cTn>
                        </p:par>
                      </p:childTnLst>
                    </p:cTn>
                  </p:par>
                  <p:par>
                    <p:cTn id="116" fill="hold">
                      <p:stCondLst>
                        <p:cond delay="indefinite"/>
                      </p:stCondLst>
                      <p:childTnLst>
                        <p:par>
                          <p:cTn id="117" fill="hold">
                            <p:stCondLst>
                              <p:cond delay="0"/>
                            </p:stCondLst>
                            <p:childTnLst>
                              <p:par>
                                <p:cTn id="118" presetID="2" presetClass="entr" presetSubtype="8" fill="hold" grpId="0" nodeType="clickEffect">
                                  <p:stCondLst>
                                    <p:cond delay="0"/>
                                  </p:stCondLst>
                                  <p:childTnLst>
                                    <p:set>
                                      <p:cBhvr>
                                        <p:cTn id="119" dur="1" fill="hold">
                                          <p:stCondLst>
                                            <p:cond delay="0"/>
                                          </p:stCondLst>
                                        </p:cTn>
                                        <p:tgtEl>
                                          <p:spTgt spid="24599"/>
                                        </p:tgtEl>
                                        <p:attrNameLst>
                                          <p:attrName>style.visibility</p:attrName>
                                        </p:attrNameLst>
                                      </p:cBhvr>
                                      <p:to>
                                        <p:strVal val="visible"/>
                                      </p:to>
                                    </p:set>
                                    <p:anim calcmode="lin" valueType="num">
                                      <p:cBhvr additive="base">
                                        <p:cTn id="120" dur="500" fill="hold"/>
                                        <p:tgtEl>
                                          <p:spTgt spid="24599"/>
                                        </p:tgtEl>
                                        <p:attrNameLst>
                                          <p:attrName>ppt_x</p:attrName>
                                        </p:attrNameLst>
                                      </p:cBhvr>
                                      <p:tavLst>
                                        <p:tav tm="0">
                                          <p:val>
                                            <p:strVal val="0-#ppt_w/2"/>
                                          </p:val>
                                        </p:tav>
                                        <p:tav tm="100000">
                                          <p:val>
                                            <p:strVal val="#ppt_x"/>
                                          </p:val>
                                        </p:tav>
                                      </p:tavLst>
                                    </p:anim>
                                    <p:anim calcmode="lin" valueType="num">
                                      <p:cBhvr additive="base">
                                        <p:cTn id="121" dur="500" fill="hold"/>
                                        <p:tgtEl>
                                          <p:spTgt spid="24599"/>
                                        </p:tgtEl>
                                        <p:attrNameLst>
                                          <p:attrName>ppt_y</p:attrName>
                                        </p:attrNameLst>
                                      </p:cBhvr>
                                      <p:tavLst>
                                        <p:tav tm="0">
                                          <p:val>
                                            <p:strVal val="#ppt_y"/>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2" presetClass="entr" presetSubtype="8" fill="hold" grpId="0" nodeType="clickEffect">
                                  <p:stCondLst>
                                    <p:cond delay="0"/>
                                  </p:stCondLst>
                                  <p:childTnLst>
                                    <p:set>
                                      <p:cBhvr>
                                        <p:cTn id="125" dur="1" fill="hold">
                                          <p:stCondLst>
                                            <p:cond delay="0"/>
                                          </p:stCondLst>
                                        </p:cTn>
                                        <p:tgtEl>
                                          <p:spTgt spid="24598"/>
                                        </p:tgtEl>
                                        <p:attrNameLst>
                                          <p:attrName>style.visibility</p:attrName>
                                        </p:attrNameLst>
                                      </p:cBhvr>
                                      <p:to>
                                        <p:strVal val="visible"/>
                                      </p:to>
                                    </p:set>
                                    <p:anim calcmode="lin" valueType="num">
                                      <p:cBhvr additive="base">
                                        <p:cTn id="126" dur="500" fill="hold"/>
                                        <p:tgtEl>
                                          <p:spTgt spid="24598"/>
                                        </p:tgtEl>
                                        <p:attrNameLst>
                                          <p:attrName>ppt_x</p:attrName>
                                        </p:attrNameLst>
                                      </p:cBhvr>
                                      <p:tavLst>
                                        <p:tav tm="0">
                                          <p:val>
                                            <p:strVal val="0-#ppt_w/2"/>
                                          </p:val>
                                        </p:tav>
                                        <p:tav tm="100000">
                                          <p:val>
                                            <p:strVal val="#ppt_x"/>
                                          </p:val>
                                        </p:tav>
                                      </p:tavLst>
                                    </p:anim>
                                    <p:anim calcmode="lin" valueType="num">
                                      <p:cBhvr additive="base">
                                        <p:cTn id="127" dur="500" fill="hold"/>
                                        <p:tgtEl>
                                          <p:spTgt spid="24598"/>
                                        </p:tgtEl>
                                        <p:attrNameLst>
                                          <p:attrName>ppt_y</p:attrName>
                                        </p:attrNameLst>
                                      </p:cBhvr>
                                      <p:tavLst>
                                        <p:tav tm="0">
                                          <p:val>
                                            <p:strVal val="#ppt_y"/>
                                          </p:val>
                                        </p:tav>
                                        <p:tav tm="100000">
                                          <p:val>
                                            <p:strVal val="#ppt_y"/>
                                          </p:val>
                                        </p:tav>
                                      </p:tavLst>
                                    </p:anim>
                                  </p:childTnLst>
                                </p:cTn>
                              </p:par>
                            </p:childTnLst>
                          </p:cTn>
                        </p:par>
                      </p:childTnLst>
                    </p:cTn>
                  </p:par>
                  <p:par>
                    <p:cTn id="128" fill="hold">
                      <p:stCondLst>
                        <p:cond delay="indefinite"/>
                      </p:stCondLst>
                      <p:childTnLst>
                        <p:par>
                          <p:cTn id="129" fill="hold">
                            <p:stCondLst>
                              <p:cond delay="0"/>
                            </p:stCondLst>
                            <p:childTnLst>
                              <p:par>
                                <p:cTn id="130" presetID="2" presetClass="entr" presetSubtype="8" fill="hold" grpId="0" nodeType="clickEffect">
                                  <p:stCondLst>
                                    <p:cond delay="0"/>
                                  </p:stCondLst>
                                  <p:childTnLst>
                                    <p:set>
                                      <p:cBhvr>
                                        <p:cTn id="131" dur="1" fill="hold">
                                          <p:stCondLst>
                                            <p:cond delay="0"/>
                                          </p:stCondLst>
                                        </p:cTn>
                                        <p:tgtEl>
                                          <p:spTgt spid="24600"/>
                                        </p:tgtEl>
                                        <p:attrNameLst>
                                          <p:attrName>style.visibility</p:attrName>
                                        </p:attrNameLst>
                                      </p:cBhvr>
                                      <p:to>
                                        <p:strVal val="visible"/>
                                      </p:to>
                                    </p:set>
                                    <p:anim calcmode="lin" valueType="num">
                                      <p:cBhvr additive="base">
                                        <p:cTn id="132" dur="500" fill="hold"/>
                                        <p:tgtEl>
                                          <p:spTgt spid="24600"/>
                                        </p:tgtEl>
                                        <p:attrNameLst>
                                          <p:attrName>ppt_x</p:attrName>
                                        </p:attrNameLst>
                                      </p:cBhvr>
                                      <p:tavLst>
                                        <p:tav tm="0">
                                          <p:val>
                                            <p:strVal val="0-#ppt_w/2"/>
                                          </p:val>
                                        </p:tav>
                                        <p:tav tm="100000">
                                          <p:val>
                                            <p:strVal val="#ppt_x"/>
                                          </p:val>
                                        </p:tav>
                                      </p:tavLst>
                                    </p:anim>
                                    <p:anim calcmode="lin" valueType="num">
                                      <p:cBhvr additive="base">
                                        <p:cTn id="133" dur="500" fill="hold"/>
                                        <p:tgtEl>
                                          <p:spTgt spid="24600"/>
                                        </p:tgtEl>
                                        <p:attrNameLst>
                                          <p:attrName>ppt_y</p:attrName>
                                        </p:attrNameLst>
                                      </p:cBhvr>
                                      <p:tavLst>
                                        <p:tav tm="0">
                                          <p:val>
                                            <p:strVal val="#ppt_y"/>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23" presetClass="entr" presetSubtype="16" fill="hold" grpId="0" nodeType="clickEffect">
                                  <p:stCondLst>
                                    <p:cond delay="0"/>
                                  </p:stCondLst>
                                  <p:childTnLst>
                                    <p:set>
                                      <p:cBhvr>
                                        <p:cTn id="137" dur="1" fill="hold">
                                          <p:stCondLst>
                                            <p:cond delay="0"/>
                                          </p:stCondLst>
                                        </p:cTn>
                                        <p:tgtEl>
                                          <p:spTgt spid="24601"/>
                                        </p:tgtEl>
                                        <p:attrNameLst>
                                          <p:attrName>style.visibility</p:attrName>
                                        </p:attrNameLst>
                                      </p:cBhvr>
                                      <p:to>
                                        <p:strVal val="visible"/>
                                      </p:to>
                                    </p:set>
                                    <p:anim calcmode="lin" valueType="num">
                                      <p:cBhvr>
                                        <p:cTn id="138" dur="500" fill="hold"/>
                                        <p:tgtEl>
                                          <p:spTgt spid="24601"/>
                                        </p:tgtEl>
                                        <p:attrNameLst>
                                          <p:attrName>ppt_w</p:attrName>
                                        </p:attrNameLst>
                                      </p:cBhvr>
                                      <p:tavLst>
                                        <p:tav tm="0">
                                          <p:val>
                                            <p:fltVal val="0"/>
                                          </p:val>
                                        </p:tav>
                                        <p:tav tm="100000">
                                          <p:val>
                                            <p:strVal val="#ppt_w"/>
                                          </p:val>
                                        </p:tav>
                                      </p:tavLst>
                                    </p:anim>
                                    <p:anim calcmode="lin" valueType="num">
                                      <p:cBhvr>
                                        <p:cTn id="139" dur="500" fill="hold"/>
                                        <p:tgtEl>
                                          <p:spTgt spid="24601"/>
                                        </p:tgtEl>
                                        <p:attrNameLst>
                                          <p:attrName>ppt_h</p:attrName>
                                        </p:attrNameLst>
                                      </p:cBhvr>
                                      <p:tavLst>
                                        <p:tav tm="0">
                                          <p:val>
                                            <p:fltVal val="0"/>
                                          </p:val>
                                        </p:tav>
                                        <p:tav tm="100000">
                                          <p:val>
                                            <p:strVal val="#ppt_h"/>
                                          </p:val>
                                        </p:tav>
                                      </p:tavLst>
                                    </p:anim>
                                  </p:childTnLst>
                                </p:cTn>
                              </p:par>
                            </p:childTnLst>
                          </p:cTn>
                        </p:par>
                      </p:childTnLst>
                    </p:cTn>
                  </p:par>
                  <p:par>
                    <p:cTn id="140" fill="hold">
                      <p:stCondLst>
                        <p:cond delay="indefinite"/>
                      </p:stCondLst>
                      <p:childTnLst>
                        <p:par>
                          <p:cTn id="141" fill="hold">
                            <p:stCondLst>
                              <p:cond delay="0"/>
                            </p:stCondLst>
                            <p:childTnLst>
                              <p:par>
                                <p:cTn id="142" presetID="2" presetClass="entr" presetSubtype="8" fill="hold" grpId="0" nodeType="clickEffect">
                                  <p:stCondLst>
                                    <p:cond delay="0"/>
                                  </p:stCondLst>
                                  <p:childTnLst>
                                    <p:set>
                                      <p:cBhvr>
                                        <p:cTn id="143" dur="1" fill="hold">
                                          <p:stCondLst>
                                            <p:cond delay="0"/>
                                          </p:stCondLst>
                                        </p:cTn>
                                        <p:tgtEl>
                                          <p:spTgt spid="24602"/>
                                        </p:tgtEl>
                                        <p:attrNameLst>
                                          <p:attrName>style.visibility</p:attrName>
                                        </p:attrNameLst>
                                      </p:cBhvr>
                                      <p:to>
                                        <p:strVal val="visible"/>
                                      </p:to>
                                    </p:set>
                                    <p:anim calcmode="lin" valueType="num">
                                      <p:cBhvr additive="base">
                                        <p:cTn id="144" dur="500" fill="hold"/>
                                        <p:tgtEl>
                                          <p:spTgt spid="24602"/>
                                        </p:tgtEl>
                                        <p:attrNameLst>
                                          <p:attrName>ppt_x</p:attrName>
                                        </p:attrNameLst>
                                      </p:cBhvr>
                                      <p:tavLst>
                                        <p:tav tm="0">
                                          <p:val>
                                            <p:strVal val="0-#ppt_w/2"/>
                                          </p:val>
                                        </p:tav>
                                        <p:tav tm="100000">
                                          <p:val>
                                            <p:strVal val="#ppt_x"/>
                                          </p:val>
                                        </p:tav>
                                      </p:tavLst>
                                    </p:anim>
                                    <p:anim calcmode="lin" valueType="num">
                                      <p:cBhvr additive="base">
                                        <p:cTn id="145" dur="500" fill="hold"/>
                                        <p:tgtEl>
                                          <p:spTgt spid="24602"/>
                                        </p:tgtEl>
                                        <p:attrNameLst>
                                          <p:attrName>ppt_y</p:attrName>
                                        </p:attrNameLst>
                                      </p:cBhvr>
                                      <p:tavLst>
                                        <p:tav tm="0">
                                          <p:val>
                                            <p:strVal val="#ppt_y"/>
                                          </p:val>
                                        </p:tav>
                                        <p:tav tm="100000">
                                          <p:val>
                                            <p:strVal val="#ppt_y"/>
                                          </p:val>
                                        </p:tav>
                                      </p:tavLst>
                                    </p:anim>
                                  </p:childTnLst>
                                </p:cTn>
                              </p:par>
                            </p:childTnLst>
                          </p:cTn>
                        </p:par>
                      </p:childTnLst>
                    </p:cTn>
                  </p:par>
                  <p:par>
                    <p:cTn id="146" fill="hold">
                      <p:stCondLst>
                        <p:cond delay="indefinite"/>
                      </p:stCondLst>
                      <p:childTnLst>
                        <p:par>
                          <p:cTn id="147" fill="hold">
                            <p:stCondLst>
                              <p:cond delay="0"/>
                            </p:stCondLst>
                            <p:childTnLst>
                              <p:par>
                                <p:cTn id="148" presetID="2" presetClass="entr" presetSubtype="8" fill="hold" grpId="0" nodeType="clickEffect">
                                  <p:stCondLst>
                                    <p:cond delay="0"/>
                                  </p:stCondLst>
                                  <p:childTnLst>
                                    <p:set>
                                      <p:cBhvr>
                                        <p:cTn id="149" dur="1" fill="hold">
                                          <p:stCondLst>
                                            <p:cond delay="0"/>
                                          </p:stCondLst>
                                        </p:cTn>
                                        <p:tgtEl>
                                          <p:spTgt spid="24612"/>
                                        </p:tgtEl>
                                        <p:attrNameLst>
                                          <p:attrName>style.visibility</p:attrName>
                                        </p:attrNameLst>
                                      </p:cBhvr>
                                      <p:to>
                                        <p:strVal val="visible"/>
                                      </p:to>
                                    </p:set>
                                    <p:anim calcmode="lin" valueType="num">
                                      <p:cBhvr additive="base">
                                        <p:cTn id="150" dur="500" fill="hold"/>
                                        <p:tgtEl>
                                          <p:spTgt spid="24612"/>
                                        </p:tgtEl>
                                        <p:attrNameLst>
                                          <p:attrName>ppt_x</p:attrName>
                                        </p:attrNameLst>
                                      </p:cBhvr>
                                      <p:tavLst>
                                        <p:tav tm="0">
                                          <p:val>
                                            <p:strVal val="0-#ppt_w/2"/>
                                          </p:val>
                                        </p:tav>
                                        <p:tav tm="100000">
                                          <p:val>
                                            <p:strVal val="#ppt_x"/>
                                          </p:val>
                                        </p:tav>
                                      </p:tavLst>
                                    </p:anim>
                                    <p:anim calcmode="lin" valueType="num">
                                      <p:cBhvr additive="base">
                                        <p:cTn id="151" dur="500" fill="hold"/>
                                        <p:tgtEl>
                                          <p:spTgt spid="24612"/>
                                        </p:tgtEl>
                                        <p:attrNameLst>
                                          <p:attrName>ppt_y</p:attrName>
                                        </p:attrNameLst>
                                      </p:cBhvr>
                                      <p:tavLst>
                                        <p:tav tm="0">
                                          <p:val>
                                            <p:strVal val="#ppt_y"/>
                                          </p:val>
                                        </p:tav>
                                        <p:tav tm="100000">
                                          <p:val>
                                            <p:strVal val="#ppt_y"/>
                                          </p:val>
                                        </p:tav>
                                      </p:tavLst>
                                    </p:anim>
                                  </p:childTnLst>
                                </p:cTn>
                              </p:par>
                            </p:childTnLst>
                          </p:cTn>
                        </p:par>
                      </p:childTnLst>
                    </p:cTn>
                  </p:par>
                  <p:par>
                    <p:cTn id="152" fill="hold">
                      <p:stCondLst>
                        <p:cond delay="indefinite"/>
                      </p:stCondLst>
                      <p:childTnLst>
                        <p:par>
                          <p:cTn id="153" fill="hold">
                            <p:stCondLst>
                              <p:cond delay="0"/>
                            </p:stCondLst>
                            <p:childTnLst>
                              <p:par>
                                <p:cTn id="154" presetID="2" presetClass="entr" presetSubtype="8" fill="hold" nodeType="clickEffect">
                                  <p:stCondLst>
                                    <p:cond delay="0"/>
                                  </p:stCondLst>
                                  <p:childTnLst>
                                    <p:set>
                                      <p:cBhvr>
                                        <p:cTn id="155" dur="1" fill="hold">
                                          <p:stCondLst>
                                            <p:cond delay="0"/>
                                          </p:stCondLst>
                                        </p:cTn>
                                        <p:tgtEl>
                                          <p:spTgt spid="2"/>
                                        </p:tgtEl>
                                        <p:attrNameLst>
                                          <p:attrName>style.visibility</p:attrName>
                                        </p:attrNameLst>
                                      </p:cBhvr>
                                      <p:to>
                                        <p:strVal val="visible"/>
                                      </p:to>
                                    </p:set>
                                    <p:anim calcmode="lin" valueType="num">
                                      <p:cBhvr additive="base">
                                        <p:cTn id="156" dur="500" fill="hold"/>
                                        <p:tgtEl>
                                          <p:spTgt spid="2"/>
                                        </p:tgtEl>
                                        <p:attrNameLst>
                                          <p:attrName>ppt_x</p:attrName>
                                        </p:attrNameLst>
                                      </p:cBhvr>
                                      <p:tavLst>
                                        <p:tav tm="0">
                                          <p:val>
                                            <p:strVal val="0-#ppt_w/2"/>
                                          </p:val>
                                        </p:tav>
                                        <p:tav tm="100000">
                                          <p:val>
                                            <p:strVal val="#ppt_x"/>
                                          </p:val>
                                        </p:tav>
                                      </p:tavLst>
                                    </p:anim>
                                    <p:anim calcmode="lin" valueType="num">
                                      <p:cBhvr additive="base">
                                        <p:cTn id="157"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8" fill="hold">
                      <p:stCondLst>
                        <p:cond delay="indefinite"/>
                      </p:stCondLst>
                      <p:childTnLst>
                        <p:par>
                          <p:cTn id="159" fill="hold">
                            <p:stCondLst>
                              <p:cond delay="0"/>
                            </p:stCondLst>
                            <p:childTnLst>
                              <p:par>
                                <p:cTn id="160" presetID="18" presetClass="entr" presetSubtype="6" fill="hold" grpId="0" nodeType="clickEffect">
                                  <p:stCondLst>
                                    <p:cond delay="0"/>
                                  </p:stCondLst>
                                  <p:childTnLst>
                                    <p:set>
                                      <p:cBhvr>
                                        <p:cTn id="161" dur="1" fill="hold">
                                          <p:stCondLst>
                                            <p:cond delay="0"/>
                                          </p:stCondLst>
                                        </p:cTn>
                                        <p:tgtEl>
                                          <p:spTgt spid="24615"/>
                                        </p:tgtEl>
                                        <p:attrNameLst>
                                          <p:attrName>style.visibility</p:attrName>
                                        </p:attrNameLst>
                                      </p:cBhvr>
                                      <p:to>
                                        <p:strVal val="visible"/>
                                      </p:to>
                                    </p:set>
                                    <p:animEffect transition="in" filter="strips(downRight)">
                                      <p:cBhvr>
                                        <p:cTn id="162" dur="500"/>
                                        <p:tgtEl>
                                          <p:spTgt spid="24615"/>
                                        </p:tgtEl>
                                      </p:cBhvr>
                                    </p:animEffect>
                                  </p:childTnLst>
                                </p:cTn>
                              </p:par>
                            </p:childTnLst>
                          </p:cTn>
                        </p:par>
                      </p:childTnLst>
                    </p:cTn>
                  </p:par>
                  <p:par>
                    <p:cTn id="163" fill="hold">
                      <p:stCondLst>
                        <p:cond delay="indefinite"/>
                      </p:stCondLst>
                      <p:childTnLst>
                        <p:par>
                          <p:cTn id="164" fill="hold">
                            <p:stCondLst>
                              <p:cond delay="0"/>
                            </p:stCondLst>
                            <p:childTnLst>
                              <p:par>
                                <p:cTn id="165" presetID="2" presetClass="entr" presetSubtype="8" fill="hold" grpId="0" nodeType="clickEffect">
                                  <p:stCondLst>
                                    <p:cond delay="0"/>
                                  </p:stCondLst>
                                  <p:childTnLst>
                                    <p:set>
                                      <p:cBhvr>
                                        <p:cTn id="166" dur="1" fill="hold">
                                          <p:stCondLst>
                                            <p:cond delay="0"/>
                                          </p:stCondLst>
                                        </p:cTn>
                                        <p:tgtEl>
                                          <p:spTgt spid="24622"/>
                                        </p:tgtEl>
                                        <p:attrNameLst>
                                          <p:attrName>style.visibility</p:attrName>
                                        </p:attrNameLst>
                                      </p:cBhvr>
                                      <p:to>
                                        <p:strVal val="visible"/>
                                      </p:to>
                                    </p:set>
                                    <p:anim calcmode="lin" valueType="num">
                                      <p:cBhvr additive="base">
                                        <p:cTn id="167" dur="500" fill="hold"/>
                                        <p:tgtEl>
                                          <p:spTgt spid="24622"/>
                                        </p:tgtEl>
                                        <p:attrNameLst>
                                          <p:attrName>ppt_x</p:attrName>
                                        </p:attrNameLst>
                                      </p:cBhvr>
                                      <p:tavLst>
                                        <p:tav tm="0">
                                          <p:val>
                                            <p:strVal val="0-#ppt_w/2"/>
                                          </p:val>
                                        </p:tav>
                                        <p:tav tm="100000">
                                          <p:val>
                                            <p:strVal val="#ppt_x"/>
                                          </p:val>
                                        </p:tav>
                                      </p:tavLst>
                                    </p:anim>
                                    <p:anim calcmode="lin" valueType="num">
                                      <p:cBhvr additive="base">
                                        <p:cTn id="168" dur="500" fill="hold"/>
                                        <p:tgtEl>
                                          <p:spTgt spid="24622"/>
                                        </p:tgtEl>
                                        <p:attrNameLst>
                                          <p:attrName>ppt_y</p:attrName>
                                        </p:attrNameLst>
                                      </p:cBhvr>
                                      <p:tavLst>
                                        <p:tav tm="0">
                                          <p:val>
                                            <p:strVal val="#ppt_y"/>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8" fill="hold" grpId="0" nodeType="clickEffect">
                                  <p:stCondLst>
                                    <p:cond delay="0"/>
                                  </p:stCondLst>
                                  <p:childTnLst>
                                    <p:set>
                                      <p:cBhvr>
                                        <p:cTn id="172" dur="1" fill="hold">
                                          <p:stCondLst>
                                            <p:cond delay="0"/>
                                          </p:stCondLst>
                                        </p:cTn>
                                        <p:tgtEl>
                                          <p:spTgt spid="24616"/>
                                        </p:tgtEl>
                                        <p:attrNameLst>
                                          <p:attrName>style.visibility</p:attrName>
                                        </p:attrNameLst>
                                      </p:cBhvr>
                                      <p:to>
                                        <p:strVal val="visible"/>
                                      </p:to>
                                    </p:set>
                                    <p:anim calcmode="lin" valueType="num">
                                      <p:cBhvr additive="base">
                                        <p:cTn id="173" dur="500" fill="hold"/>
                                        <p:tgtEl>
                                          <p:spTgt spid="24616"/>
                                        </p:tgtEl>
                                        <p:attrNameLst>
                                          <p:attrName>ppt_x</p:attrName>
                                        </p:attrNameLst>
                                      </p:cBhvr>
                                      <p:tavLst>
                                        <p:tav tm="0">
                                          <p:val>
                                            <p:strVal val="0-#ppt_w/2"/>
                                          </p:val>
                                        </p:tav>
                                        <p:tav tm="100000">
                                          <p:val>
                                            <p:strVal val="#ppt_x"/>
                                          </p:val>
                                        </p:tav>
                                      </p:tavLst>
                                    </p:anim>
                                    <p:anim calcmode="lin" valueType="num">
                                      <p:cBhvr additive="base">
                                        <p:cTn id="174" dur="500" fill="hold"/>
                                        <p:tgtEl>
                                          <p:spTgt spid="24616"/>
                                        </p:tgtEl>
                                        <p:attrNameLst>
                                          <p:attrName>ppt_y</p:attrName>
                                        </p:attrNameLst>
                                      </p:cBhvr>
                                      <p:tavLst>
                                        <p:tav tm="0">
                                          <p:val>
                                            <p:strVal val="#ppt_y"/>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8" fill="hold" grpId="0" nodeType="clickEffect">
                                  <p:stCondLst>
                                    <p:cond delay="0"/>
                                  </p:stCondLst>
                                  <p:childTnLst>
                                    <p:set>
                                      <p:cBhvr>
                                        <p:cTn id="178" dur="1" fill="hold">
                                          <p:stCondLst>
                                            <p:cond delay="0"/>
                                          </p:stCondLst>
                                        </p:cTn>
                                        <p:tgtEl>
                                          <p:spTgt spid="24617"/>
                                        </p:tgtEl>
                                        <p:attrNameLst>
                                          <p:attrName>style.visibility</p:attrName>
                                        </p:attrNameLst>
                                      </p:cBhvr>
                                      <p:to>
                                        <p:strVal val="visible"/>
                                      </p:to>
                                    </p:set>
                                    <p:anim calcmode="lin" valueType="num">
                                      <p:cBhvr additive="base">
                                        <p:cTn id="179" dur="500" fill="hold"/>
                                        <p:tgtEl>
                                          <p:spTgt spid="24617"/>
                                        </p:tgtEl>
                                        <p:attrNameLst>
                                          <p:attrName>ppt_x</p:attrName>
                                        </p:attrNameLst>
                                      </p:cBhvr>
                                      <p:tavLst>
                                        <p:tav tm="0">
                                          <p:val>
                                            <p:strVal val="0-#ppt_w/2"/>
                                          </p:val>
                                        </p:tav>
                                        <p:tav tm="100000">
                                          <p:val>
                                            <p:strVal val="#ppt_x"/>
                                          </p:val>
                                        </p:tav>
                                      </p:tavLst>
                                    </p:anim>
                                    <p:anim calcmode="lin" valueType="num">
                                      <p:cBhvr additive="base">
                                        <p:cTn id="180" dur="500" fill="hold"/>
                                        <p:tgtEl>
                                          <p:spTgt spid="24617"/>
                                        </p:tgtEl>
                                        <p:attrNameLst>
                                          <p:attrName>ppt_y</p:attrName>
                                        </p:attrNameLst>
                                      </p:cBhvr>
                                      <p:tavLst>
                                        <p:tav tm="0">
                                          <p:val>
                                            <p:strVal val="#ppt_y"/>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17" presetClass="entr" presetSubtype="10" fill="hold" grpId="0" nodeType="clickEffect">
                                  <p:stCondLst>
                                    <p:cond delay="0"/>
                                  </p:stCondLst>
                                  <p:childTnLst>
                                    <p:set>
                                      <p:cBhvr>
                                        <p:cTn id="184" dur="1" fill="hold">
                                          <p:stCondLst>
                                            <p:cond delay="0"/>
                                          </p:stCondLst>
                                        </p:cTn>
                                        <p:tgtEl>
                                          <p:spTgt spid="24614"/>
                                        </p:tgtEl>
                                        <p:attrNameLst>
                                          <p:attrName>style.visibility</p:attrName>
                                        </p:attrNameLst>
                                      </p:cBhvr>
                                      <p:to>
                                        <p:strVal val="visible"/>
                                      </p:to>
                                    </p:set>
                                    <p:anim calcmode="lin" valueType="num">
                                      <p:cBhvr>
                                        <p:cTn id="185" dur="500" fill="hold"/>
                                        <p:tgtEl>
                                          <p:spTgt spid="24614"/>
                                        </p:tgtEl>
                                        <p:attrNameLst>
                                          <p:attrName>ppt_w</p:attrName>
                                        </p:attrNameLst>
                                      </p:cBhvr>
                                      <p:tavLst>
                                        <p:tav tm="0">
                                          <p:val>
                                            <p:fltVal val="0"/>
                                          </p:val>
                                        </p:tav>
                                        <p:tav tm="100000">
                                          <p:val>
                                            <p:strVal val="#ppt_w"/>
                                          </p:val>
                                        </p:tav>
                                      </p:tavLst>
                                    </p:anim>
                                    <p:anim calcmode="lin" valueType="num">
                                      <p:cBhvr>
                                        <p:cTn id="186" dur="500" fill="hold"/>
                                        <p:tgtEl>
                                          <p:spTgt spid="24614"/>
                                        </p:tgtEl>
                                        <p:attrNameLst>
                                          <p:attrName>ppt_h</p:attrName>
                                        </p:attrNameLst>
                                      </p:cBhvr>
                                      <p:tavLst>
                                        <p:tav tm="0">
                                          <p:val>
                                            <p:strVal val="#ppt_h"/>
                                          </p:val>
                                        </p:tav>
                                        <p:tav tm="100000">
                                          <p:val>
                                            <p:strVal val="#ppt_h"/>
                                          </p:val>
                                        </p:tav>
                                      </p:tavLst>
                                    </p:anim>
                                  </p:childTnLst>
                                </p:cTn>
                              </p:par>
                            </p:childTnLst>
                          </p:cTn>
                        </p:par>
                      </p:childTnLst>
                    </p:cTn>
                  </p:par>
                  <p:par>
                    <p:cTn id="187" fill="hold">
                      <p:stCondLst>
                        <p:cond delay="indefinite"/>
                      </p:stCondLst>
                      <p:childTnLst>
                        <p:par>
                          <p:cTn id="188" fill="hold">
                            <p:stCondLst>
                              <p:cond delay="0"/>
                            </p:stCondLst>
                            <p:childTnLst>
                              <p:par>
                                <p:cTn id="189" presetID="2" presetClass="entr" presetSubtype="8" fill="hold" grpId="0" nodeType="clickEffect">
                                  <p:stCondLst>
                                    <p:cond delay="0"/>
                                  </p:stCondLst>
                                  <p:childTnLst>
                                    <p:set>
                                      <p:cBhvr>
                                        <p:cTn id="190" dur="1" fill="hold">
                                          <p:stCondLst>
                                            <p:cond delay="0"/>
                                          </p:stCondLst>
                                        </p:cTn>
                                        <p:tgtEl>
                                          <p:spTgt spid="24613"/>
                                        </p:tgtEl>
                                        <p:attrNameLst>
                                          <p:attrName>style.visibility</p:attrName>
                                        </p:attrNameLst>
                                      </p:cBhvr>
                                      <p:to>
                                        <p:strVal val="visible"/>
                                      </p:to>
                                    </p:set>
                                    <p:anim calcmode="lin" valueType="num">
                                      <p:cBhvr additive="base">
                                        <p:cTn id="191" dur="500" fill="hold"/>
                                        <p:tgtEl>
                                          <p:spTgt spid="24613"/>
                                        </p:tgtEl>
                                        <p:attrNameLst>
                                          <p:attrName>ppt_x</p:attrName>
                                        </p:attrNameLst>
                                      </p:cBhvr>
                                      <p:tavLst>
                                        <p:tav tm="0">
                                          <p:val>
                                            <p:strVal val="0-#ppt_w/2"/>
                                          </p:val>
                                        </p:tav>
                                        <p:tav tm="100000">
                                          <p:val>
                                            <p:strVal val="#ppt_x"/>
                                          </p:val>
                                        </p:tav>
                                      </p:tavLst>
                                    </p:anim>
                                    <p:anim calcmode="lin" valueType="num">
                                      <p:cBhvr additive="base">
                                        <p:cTn id="192" dur="500" fill="hold"/>
                                        <p:tgtEl>
                                          <p:spTgt spid="24613"/>
                                        </p:tgtEl>
                                        <p:attrNameLst>
                                          <p:attrName>ppt_y</p:attrName>
                                        </p:attrNameLst>
                                      </p:cBhvr>
                                      <p:tavLst>
                                        <p:tav tm="0">
                                          <p:val>
                                            <p:strVal val="#ppt_y"/>
                                          </p:val>
                                        </p:tav>
                                        <p:tav tm="100000">
                                          <p:val>
                                            <p:strVal val="#ppt_y"/>
                                          </p:val>
                                        </p:tav>
                                      </p:tavLst>
                                    </p:anim>
                                  </p:childTnLst>
                                </p:cTn>
                              </p:par>
                            </p:childTnLst>
                          </p:cTn>
                        </p:par>
                      </p:childTnLst>
                    </p:cTn>
                  </p:par>
                  <p:par>
                    <p:cTn id="193" fill="hold">
                      <p:stCondLst>
                        <p:cond delay="indefinite"/>
                      </p:stCondLst>
                      <p:childTnLst>
                        <p:par>
                          <p:cTn id="194" fill="hold">
                            <p:stCondLst>
                              <p:cond delay="0"/>
                            </p:stCondLst>
                            <p:childTnLst>
                              <p:par>
                                <p:cTn id="195" presetID="23" presetClass="entr" presetSubtype="16" fill="hold" grpId="0" nodeType="clickEffect">
                                  <p:stCondLst>
                                    <p:cond delay="0"/>
                                  </p:stCondLst>
                                  <p:childTnLst>
                                    <p:set>
                                      <p:cBhvr>
                                        <p:cTn id="196" dur="1" fill="hold">
                                          <p:stCondLst>
                                            <p:cond delay="0"/>
                                          </p:stCondLst>
                                        </p:cTn>
                                        <p:tgtEl>
                                          <p:spTgt spid="24603"/>
                                        </p:tgtEl>
                                        <p:attrNameLst>
                                          <p:attrName>style.visibility</p:attrName>
                                        </p:attrNameLst>
                                      </p:cBhvr>
                                      <p:to>
                                        <p:strVal val="visible"/>
                                      </p:to>
                                    </p:set>
                                    <p:anim calcmode="lin" valueType="num">
                                      <p:cBhvr>
                                        <p:cTn id="197" dur="500" fill="hold"/>
                                        <p:tgtEl>
                                          <p:spTgt spid="24603"/>
                                        </p:tgtEl>
                                        <p:attrNameLst>
                                          <p:attrName>ppt_w</p:attrName>
                                        </p:attrNameLst>
                                      </p:cBhvr>
                                      <p:tavLst>
                                        <p:tav tm="0">
                                          <p:val>
                                            <p:fltVal val="0"/>
                                          </p:val>
                                        </p:tav>
                                        <p:tav tm="100000">
                                          <p:val>
                                            <p:strVal val="#ppt_w"/>
                                          </p:val>
                                        </p:tav>
                                      </p:tavLst>
                                    </p:anim>
                                    <p:anim calcmode="lin" valueType="num">
                                      <p:cBhvr>
                                        <p:cTn id="198" dur="500" fill="hold"/>
                                        <p:tgtEl>
                                          <p:spTgt spid="24603"/>
                                        </p:tgtEl>
                                        <p:attrNameLst>
                                          <p:attrName>ppt_h</p:attrName>
                                        </p:attrNameLst>
                                      </p:cBhvr>
                                      <p:tavLst>
                                        <p:tav tm="0">
                                          <p:val>
                                            <p:fltVal val="0"/>
                                          </p:val>
                                        </p:tav>
                                        <p:tav tm="100000">
                                          <p:val>
                                            <p:strVal val="#ppt_h"/>
                                          </p:val>
                                        </p:tav>
                                      </p:tavLst>
                                    </p:anim>
                                  </p:childTnLst>
                                </p:cTn>
                              </p:par>
                            </p:childTnLst>
                          </p:cTn>
                        </p:par>
                      </p:childTnLst>
                    </p:cTn>
                  </p:par>
                  <p:par>
                    <p:cTn id="199" fill="hold">
                      <p:stCondLst>
                        <p:cond delay="indefinite"/>
                      </p:stCondLst>
                      <p:childTnLst>
                        <p:par>
                          <p:cTn id="200" fill="hold">
                            <p:stCondLst>
                              <p:cond delay="0"/>
                            </p:stCondLst>
                            <p:childTnLst>
                              <p:par>
                                <p:cTn id="201" presetID="17" presetClass="entr" presetSubtype="4" fill="hold" grpId="0" nodeType="clickEffect">
                                  <p:stCondLst>
                                    <p:cond delay="0"/>
                                  </p:stCondLst>
                                  <p:childTnLst>
                                    <p:set>
                                      <p:cBhvr>
                                        <p:cTn id="202" dur="1" fill="hold">
                                          <p:stCondLst>
                                            <p:cond delay="0"/>
                                          </p:stCondLst>
                                        </p:cTn>
                                        <p:tgtEl>
                                          <p:spTgt spid="24610"/>
                                        </p:tgtEl>
                                        <p:attrNameLst>
                                          <p:attrName>style.visibility</p:attrName>
                                        </p:attrNameLst>
                                      </p:cBhvr>
                                      <p:to>
                                        <p:strVal val="visible"/>
                                      </p:to>
                                    </p:set>
                                    <p:anim calcmode="lin" valueType="num">
                                      <p:cBhvr>
                                        <p:cTn id="203" dur="500" fill="hold"/>
                                        <p:tgtEl>
                                          <p:spTgt spid="24610"/>
                                        </p:tgtEl>
                                        <p:attrNameLst>
                                          <p:attrName>ppt_x</p:attrName>
                                        </p:attrNameLst>
                                      </p:cBhvr>
                                      <p:tavLst>
                                        <p:tav tm="0">
                                          <p:val>
                                            <p:strVal val="#ppt_x"/>
                                          </p:val>
                                        </p:tav>
                                        <p:tav tm="100000">
                                          <p:val>
                                            <p:strVal val="#ppt_x"/>
                                          </p:val>
                                        </p:tav>
                                      </p:tavLst>
                                    </p:anim>
                                    <p:anim calcmode="lin" valueType="num">
                                      <p:cBhvr>
                                        <p:cTn id="204" dur="500" fill="hold"/>
                                        <p:tgtEl>
                                          <p:spTgt spid="24610"/>
                                        </p:tgtEl>
                                        <p:attrNameLst>
                                          <p:attrName>ppt_y</p:attrName>
                                        </p:attrNameLst>
                                      </p:cBhvr>
                                      <p:tavLst>
                                        <p:tav tm="0">
                                          <p:val>
                                            <p:strVal val="#ppt_y+#ppt_h/2"/>
                                          </p:val>
                                        </p:tav>
                                        <p:tav tm="100000">
                                          <p:val>
                                            <p:strVal val="#ppt_y"/>
                                          </p:val>
                                        </p:tav>
                                      </p:tavLst>
                                    </p:anim>
                                    <p:anim calcmode="lin" valueType="num">
                                      <p:cBhvr>
                                        <p:cTn id="205" dur="500" fill="hold"/>
                                        <p:tgtEl>
                                          <p:spTgt spid="24610"/>
                                        </p:tgtEl>
                                        <p:attrNameLst>
                                          <p:attrName>ppt_w</p:attrName>
                                        </p:attrNameLst>
                                      </p:cBhvr>
                                      <p:tavLst>
                                        <p:tav tm="0">
                                          <p:val>
                                            <p:strVal val="#ppt_w"/>
                                          </p:val>
                                        </p:tav>
                                        <p:tav tm="100000">
                                          <p:val>
                                            <p:strVal val="#ppt_w"/>
                                          </p:val>
                                        </p:tav>
                                      </p:tavLst>
                                    </p:anim>
                                    <p:anim calcmode="lin" valueType="num">
                                      <p:cBhvr>
                                        <p:cTn id="206" dur="500" fill="hold"/>
                                        <p:tgtEl>
                                          <p:spTgt spid="24610"/>
                                        </p:tgtEl>
                                        <p:attrNameLst>
                                          <p:attrName>ppt_h</p:attrName>
                                        </p:attrNameLst>
                                      </p:cBhvr>
                                      <p:tavLst>
                                        <p:tav tm="0">
                                          <p:val>
                                            <p:fltVal val="0"/>
                                          </p:val>
                                        </p:tav>
                                        <p:tav tm="100000">
                                          <p:val>
                                            <p:strVal val="#ppt_h"/>
                                          </p:val>
                                        </p:tav>
                                      </p:tavLst>
                                    </p:anim>
                                  </p:childTnLst>
                                </p:cTn>
                              </p:par>
                            </p:childTnLst>
                          </p:cTn>
                        </p:par>
                      </p:childTnLst>
                    </p:cTn>
                  </p:par>
                  <p:par>
                    <p:cTn id="207" fill="hold">
                      <p:stCondLst>
                        <p:cond delay="indefinite"/>
                      </p:stCondLst>
                      <p:childTnLst>
                        <p:par>
                          <p:cTn id="208" fill="hold">
                            <p:stCondLst>
                              <p:cond delay="0"/>
                            </p:stCondLst>
                            <p:childTnLst>
                              <p:par>
                                <p:cTn id="209" presetID="17" presetClass="entr" presetSubtype="4" fill="hold" grpId="0" nodeType="clickEffect">
                                  <p:stCondLst>
                                    <p:cond delay="0"/>
                                  </p:stCondLst>
                                  <p:childTnLst>
                                    <p:set>
                                      <p:cBhvr>
                                        <p:cTn id="210" dur="1" fill="hold">
                                          <p:stCondLst>
                                            <p:cond delay="0"/>
                                          </p:stCondLst>
                                        </p:cTn>
                                        <p:tgtEl>
                                          <p:spTgt spid="24611"/>
                                        </p:tgtEl>
                                        <p:attrNameLst>
                                          <p:attrName>style.visibility</p:attrName>
                                        </p:attrNameLst>
                                      </p:cBhvr>
                                      <p:to>
                                        <p:strVal val="visible"/>
                                      </p:to>
                                    </p:set>
                                    <p:anim calcmode="lin" valueType="num">
                                      <p:cBhvr>
                                        <p:cTn id="211" dur="500" fill="hold"/>
                                        <p:tgtEl>
                                          <p:spTgt spid="24611"/>
                                        </p:tgtEl>
                                        <p:attrNameLst>
                                          <p:attrName>ppt_x</p:attrName>
                                        </p:attrNameLst>
                                      </p:cBhvr>
                                      <p:tavLst>
                                        <p:tav tm="0">
                                          <p:val>
                                            <p:strVal val="#ppt_x"/>
                                          </p:val>
                                        </p:tav>
                                        <p:tav tm="100000">
                                          <p:val>
                                            <p:strVal val="#ppt_x"/>
                                          </p:val>
                                        </p:tav>
                                      </p:tavLst>
                                    </p:anim>
                                    <p:anim calcmode="lin" valueType="num">
                                      <p:cBhvr>
                                        <p:cTn id="212" dur="500" fill="hold"/>
                                        <p:tgtEl>
                                          <p:spTgt spid="24611"/>
                                        </p:tgtEl>
                                        <p:attrNameLst>
                                          <p:attrName>ppt_y</p:attrName>
                                        </p:attrNameLst>
                                      </p:cBhvr>
                                      <p:tavLst>
                                        <p:tav tm="0">
                                          <p:val>
                                            <p:strVal val="#ppt_y+#ppt_h/2"/>
                                          </p:val>
                                        </p:tav>
                                        <p:tav tm="100000">
                                          <p:val>
                                            <p:strVal val="#ppt_y"/>
                                          </p:val>
                                        </p:tav>
                                      </p:tavLst>
                                    </p:anim>
                                    <p:anim calcmode="lin" valueType="num">
                                      <p:cBhvr>
                                        <p:cTn id="213" dur="500" fill="hold"/>
                                        <p:tgtEl>
                                          <p:spTgt spid="24611"/>
                                        </p:tgtEl>
                                        <p:attrNameLst>
                                          <p:attrName>ppt_w</p:attrName>
                                        </p:attrNameLst>
                                      </p:cBhvr>
                                      <p:tavLst>
                                        <p:tav tm="0">
                                          <p:val>
                                            <p:strVal val="#ppt_w"/>
                                          </p:val>
                                        </p:tav>
                                        <p:tav tm="100000">
                                          <p:val>
                                            <p:strVal val="#ppt_w"/>
                                          </p:val>
                                        </p:tav>
                                      </p:tavLst>
                                    </p:anim>
                                    <p:anim calcmode="lin" valueType="num">
                                      <p:cBhvr>
                                        <p:cTn id="214" dur="500" fill="hold"/>
                                        <p:tgtEl>
                                          <p:spTgt spid="24611"/>
                                        </p:tgtEl>
                                        <p:attrNameLst>
                                          <p:attrName>ppt_h</p:attrName>
                                        </p:attrNameLst>
                                      </p:cBhvr>
                                      <p:tavLst>
                                        <p:tav tm="0">
                                          <p:val>
                                            <p:fltVal val="0"/>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17" presetClass="entr" presetSubtype="10" fill="hold" grpId="0" nodeType="clickEffect">
                                  <p:stCondLst>
                                    <p:cond delay="0"/>
                                  </p:stCondLst>
                                  <p:childTnLst>
                                    <p:set>
                                      <p:cBhvr>
                                        <p:cTn id="218" dur="1" fill="hold">
                                          <p:stCondLst>
                                            <p:cond delay="0"/>
                                          </p:stCondLst>
                                        </p:cTn>
                                        <p:tgtEl>
                                          <p:spTgt spid="24618"/>
                                        </p:tgtEl>
                                        <p:attrNameLst>
                                          <p:attrName>style.visibility</p:attrName>
                                        </p:attrNameLst>
                                      </p:cBhvr>
                                      <p:to>
                                        <p:strVal val="visible"/>
                                      </p:to>
                                    </p:set>
                                    <p:anim calcmode="lin" valueType="num">
                                      <p:cBhvr>
                                        <p:cTn id="219" dur="500" fill="hold"/>
                                        <p:tgtEl>
                                          <p:spTgt spid="24618"/>
                                        </p:tgtEl>
                                        <p:attrNameLst>
                                          <p:attrName>ppt_w</p:attrName>
                                        </p:attrNameLst>
                                      </p:cBhvr>
                                      <p:tavLst>
                                        <p:tav tm="0">
                                          <p:val>
                                            <p:fltVal val="0"/>
                                          </p:val>
                                        </p:tav>
                                        <p:tav tm="100000">
                                          <p:val>
                                            <p:strVal val="#ppt_w"/>
                                          </p:val>
                                        </p:tav>
                                      </p:tavLst>
                                    </p:anim>
                                    <p:anim calcmode="lin" valueType="num">
                                      <p:cBhvr>
                                        <p:cTn id="220" dur="500" fill="hold"/>
                                        <p:tgtEl>
                                          <p:spTgt spid="24618"/>
                                        </p:tgtEl>
                                        <p:attrNameLst>
                                          <p:attrName>ppt_h</p:attrName>
                                        </p:attrNameLst>
                                      </p:cBhvr>
                                      <p:tavLst>
                                        <p:tav tm="0">
                                          <p:val>
                                            <p:strVal val="#ppt_h"/>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2" presetClass="entr" presetSubtype="8" fill="hold" grpId="0" nodeType="clickEffect">
                                  <p:stCondLst>
                                    <p:cond delay="0"/>
                                  </p:stCondLst>
                                  <p:childTnLst>
                                    <p:set>
                                      <p:cBhvr>
                                        <p:cTn id="224" dur="1" fill="hold">
                                          <p:stCondLst>
                                            <p:cond delay="0"/>
                                          </p:stCondLst>
                                        </p:cTn>
                                        <p:tgtEl>
                                          <p:spTgt spid="24604"/>
                                        </p:tgtEl>
                                        <p:attrNameLst>
                                          <p:attrName>style.visibility</p:attrName>
                                        </p:attrNameLst>
                                      </p:cBhvr>
                                      <p:to>
                                        <p:strVal val="visible"/>
                                      </p:to>
                                    </p:set>
                                    <p:anim calcmode="lin" valueType="num">
                                      <p:cBhvr additive="base">
                                        <p:cTn id="225" dur="500" fill="hold"/>
                                        <p:tgtEl>
                                          <p:spTgt spid="24604"/>
                                        </p:tgtEl>
                                        <p:attrNameLst>
                                          <p:attrName>ppt_x</p:attrName>
                                        </p:attrNameLst>
                                      </p:cBhvr>
                                      <p:tavLst>
                                        <p:tav tm="0">
                                          <p:val>
                                            <p:strVal val="0-#ppt_w/2"/>
                                          </p:val>
                                        </p:tav>
                                        <p:tav tm="100000">
                                          <p:val>
                                            <p:strVal val="#ppt_x"/>
                                          </p:val>
                                        </p:tav>
                                      </p:tavLst>
                                    </p:anim>
                                    <p:anim calcmode="lin" valueType="num">
                                      <p:cBhvr additive="base">
                                        <p:cTn id="226" dur="500" fill="hold"/>
                                        <p:tgtEl>
                                          <p:spTgt spid="24604"/>
                                        </p:tgtEl>
                                        <p:attrNameLst>
                                          <p:attrName>ppt_y</p:attrName>
                                        </p:attrNameLst>
                                      </p:cBhvr>
                                      <p:tavLst>
                                        <p:tav tm="0">
                                          <p:val>
                                            <p:strVal val="#ppt_y"/>
                                          </p:val>
                                        </p:tav>
                                        <p:tav tm="100000">
                                          <p:val>
                                            <p:strVal val="#ppt_y"/>
                                          </p:val>
                                        </p:tav>
                                      </p:tavLst>
                                    </p:anim>
                                  </p:childTnLst>
                                </p:cTn>
                              </p:par>
                            </p:childTnLst>
                          </p:cTn>
                        </p:par>
                      </p:childTnLst>
                    </p:cTn>
                  </p:par>
                  <p:par>
                    <p:cTn id="227" fill="hold">
                      <p:stCondLst>
                        <p:cond delay="indefinite"/>
                      </p:stCondLst>
                      <p:childTnLst>
                        <p:par>
                          <p:cTn id="228" fill="hold">
                            <p:stCondLst>
                              <p:cond delay="0"/>
                            </p:stCondLst>
                            <p:childTnLst>
                              <p:par>
                                <p:cTn id="229" presetID="2" presetClass="entr" presetSubtype="8" fill="hold" grpId="0" nodeType="clickEffect">
                                  <p:stCondLst>
                                    <p:cond delay="0"/>
                                  </p:stCondLst>
                                  <p:childTnLst>
                                    <p:set>
                                      <p:cBhvr>
                                        <p:cTn id="230" dur="1" fill="hold">
                                          <p:stCondLst>
                                            <p:cond delay="0"/>
                                          </p:stCondLst>
                                        </p:cTn>
                                        <p:tgtEl>
                                          <p:spTgt spid="24605"/>
                                        </p:tgtEl>
                                        <p:attrNameLst>
                                          <p:attrName>style.visibility</p:attrName>
                                        </p:attrNameLst>
                                      </p:cBhvr>
                                      <p:to>
                                        <p:strVal val="visible"/>
                                      </p:to>
                                    </p:set>
                                    <p:anim calcmode="lin" valueType="num">
                                      <p:cBhvr additive="base">
                                        <p:cTn id="231" dur="500" fill="hold"/>
                                        <p:tgtEl>
                                          <p:spTgt spid="24605"/>
                                        </p:tgtEl>
                                        <p:attrNameLst>
                                          <p:attrName>ppt_x</p:attrName>
                                        </p:attrNameLst>
                                      </p:cBhvr>
                                      <p:tavLst>
                                        <p:tav tm="0">
                                          <p:val>
                                            <p:strVal val="0-#ppt_w/2"/>
                                          </p:val>
                                        </p:tav>
                                        <p:tav tm="100000">
                                          <p:val>
                                            <p:strVal val="#ppt_x"/>
                                          </p:val>
                                        </p:tav>
                                      </p:tavLst>
                                    </p:anim>
                                    <p:anim calcmode="lin" valueType="num">
                                      <p:cBhvr additive="base">
                                        <p:cTn id="232" dur="500" fill="hold"/>
                                        <p:tgtEl>
                                          <p:spTgt spid="24605"/>
                                        </p:tgtEl>
                                        <p:attrNameLst>
                                          <p:attrName>ppt_y</p:attrName>
                                        </p:attrNameLst>
                                      </p:cBhvr>
                                      <p:tavLst>
                                        <p:tav tm="0">
                                          <p:val>
                                            <p:strVal val="#ppt_y"/>
                                          </p:val>
                                        </p:tav>
                                        <p:tav tm="100000">
                                          <p:val>
                                            <p:strVal val="#ppt_y"/>
                                          </p:val>
                                        </p:tav>
                                      </p:tavLst>
                                    </p:anim>
                                  </p:childTnLst>
                                </p:cTn>
                              </p:par>
                            </p:childTnLst>
                          </p:cTn>
                        </p:par>
                      </p:childTnLst>
                    </p:cTn>
                  </p:par>
                  <p:par>
                    <p:cTn id="233" fill="hold">
                      <p:stCondLst>
                        <p:cond delay="indefinite"/>
                      </p:stCondLst>
                      <p:childTnLst>
                        <p:par>
                          <p:cTn id="234" fill="hold">
                            <p:stCondLst>
                              <p:cond delay="0"/>
                            </p:stCondLst>
                            <p:childTnLst>
                              <p:par>
                                <p:cTn id="235" presetID="2" presetClass="entr" presetSubtype="8" fill="hold" grpId="0" nodeType="clickEffect">
                                  <p:stCondLst>
                                    <p:cond delay="0"/>
                                  </p:stCondLst>
                                  <p:childTnLst>
                                    <p:set>
                                      <p:cBhvr>
                                        <p:cTn id="236" dur="1" fill="hold">
                                          <p:stCondLst>
                                            <p:cond delay="0"/>
                                          </p:stCondLst>
                                        </p:cTn>
                                        <p:tgtEl>
                                          <p:spTgt spid="24606"/>
                                        </p:tgtEl>
                                        <p:attrNameLst>
                                          <p:attrName>style.visibility</p:attrName>
                                        </p:attrNameLst>
                                      </p:cBhvr>
                                      <p:to>
                                        <p:strVal val="visible"/>
                                      </p:to>
                                    </p:set>
                                    <p:anim calcmode="lin" valueType="num">
                                      <p:cBhvr additive="base">
                                        <p:cTn id="237" dur="500" fill="hold"/>
                                        <p:tgtEl>
                                          <p:spTgt spid="24606"/>
                                        </p:tgtEl>
                                        <p:attrNameLst>
                                          <p:attrName>ppt_x</p:attrName>
                                        </p:attrNameLst>
                                      </p:cBhvr>
                                      <p:tavLst>
                                        <p:tav tm="0">
                                          <p:val>
                                            <p:strVal val="0-#ppt_w/2"/>
                                          </p:val>
                                        </p:tav>
                                        <p:tav tm="100000">
                                          <p:val>
                                            <p:strVal val="#ppt_x"/>
                                          </p:val>
                                        </p:tav>
                                      </p:tavLst>
                                    </p:anim>
                                    <p:anim calcmode="lin" valueType="num">
                                      <p:cBhvr additive="base">
                                        <p:cTn id="238" dur="500" fill="hold"/>
                                        <p:tgtEl>
                                          <p:spTgt spid="24606"/>
                                        </p:tgtEl>
                                        <p:attrNameLst>
                                          <p:attrName>ppt_y</p:attrName>
                                        </p:attrNameLst>
                                      </p:cBhvr>
                                      <p:tavLst>
                                        <p:tav tm="0">
                                          <p:val>
                                            <p:strVal val="#ppt_y"/>
                                          </p:val>
                                        </p:tav>
                                        <p:tav tm="100000">
                                          <p:val>
                                            <p:strVal val="#ppt_y"/>
                                          </p:val>
                                        </p:tav>
                                      </p:tavLst>
                                    </p:anim>
                                  </p:childTnLst>
                                </p:cTn>
                              </p:par>
                            </p:childTnLst>
                          </p:cTn>
                        </p:par>
                      </p:childTnLst>
                    </p:cTn>
                  </p:par>
                  <p:par>
                    <p:cTn id="239" fill="hold">
                      <p:stCondLst>
                        <p:cond delay="indefinite"/>
                      </p:stCondLst>
                      <p:childTnLst>
                        <p:par>
                          <p:cTn id="240" fill="hold">
                            <p:stCondLst>
                              <p:cond delay="0"/>
                            </p:stCondLst>
                            <p:childTnLst>
                              <p:par>
                                <p:cTn id="241" presetID="2" presetClass="entr" presetSubtype="8" fill="hold" grpId="0" nodeType="clickEffect">
                                  <p:stCondLst>
                                    <p:cond delay="0"/>
                                  </p:stCondLst>
                                  <p:childTnLst>
                                    <p:set>
                                      <p:cBhvr>
                                        <p:cTn id="242" dur="1" fill="hold">
                                          <p:stCondLst>
                                            <p:cond delay="0"/>
                                          </p:stCondLst>
                                        </p:cTn>
                                        <p:tgtEl>
                                          <p:spTgt spid="24607"/>
                                        </p:tgtEl>
                                        <p:attrNameLst>
                                          <p:attrName>style.visibility</p:attrName>
                                        </p:attrNameLst>
                                      </p:cBhvr>
                                      <p:to>
                                        <p:strVal val="visible"/>
                                      </p:to>
                                    </p:set>
                                    <p:anim calcmode="lin" valueType="num">
                                      <p:cBhvr additive="base">
                                        <p:cTn id="243" dur="500" fill="hold"/>
                                        <p:tgtEl>
                                          <p:spTgt spid="24607"/>
                                        </p:tgtEl>
                                        <p:attrNameLst>
                                          <p:attrName>ppt_x</p:attrName>
                                        </p:attrNameLst>
                                      </p:cBhvr>
                                      <p:tavLst>
                                        <p:tav tm="0">
                                          <p:val>
                                            <p:strVal val="0-#ppt_w/2"/>
                                          </p:val>
                                        </p:tav>
                                        <p:tav tm="100000">
                                          <p:val>
                                            <p:strVal val="#ppt_x"/>
                                          </p:val>
                                        </p:tav>
                                      </p:tavLst>
                                    </p:anim>
                                    <p:anim calcmode="lin" valueType="num">
                                      <p:cBhvr additive="base">
                                        <p:cTn id="244" dur="500" fill="hold"/>
                                        <p:tgtEl>
                                          <p:spTgt spid="24607"/>
                                        </p:tgtEl>
                                        <p:attrNameLst>
                                          <p:attrName>ppt_y</p:attrName>
                                        </p:attrNameLst>
                                      </p:cBhvr>
                                      <p:tavLst>
                                        <p:tav tm="0">
                                          <p:val>
                                            <p:strVal val="#ppt_y"/>
                                          </p:val>
                                        </p:tav>
                                        <p:tav tm="100000">
                                          <p:val>
                                            <p:strVal val="#ppt_y"/>
                                          </p:val>
                                        </p:tav>
                                      </p:tavLst>
                                    </p:anim>
                                  </p:childTnLst>
                                </p:cTn>
                              </p:par>
                            </p:childTnLst>
                          </p:cTn>
                        </p:par>
                      </p:childTnLst>
                    </p:cTn>
                  </p:par>
                  <p:par>
                    <p:cTn id="245" fill="hold">
                      <p:stCondLst>
                        <p:cond delay="indefinite"/>
                      </p:stCondLst>
                      <p:childTnLst>
                        <p:par>
                          <p:cTn id="246" fill="hold">
                            <p:stCondLst>
                              <p:cond delay="0"/>
                            </p:stCondLst>
                            <p:childTnLst>
                              <p:par>
                                <p:cTn id="247" presetID="2" presetClass="entr" presetSubtype="8" fill="hold" grpId="0" nodeType="clickEffect">
                                  <p:stCondLst>
                                    <p:cond delay="0"/>
                                  </p:stCondLst>
                                  <p:childTnLst>
                                    <p:set>
                                      <p:cBhvr>
                                        <p:cTn id="248" dur="1" fill="hold">
                                          <p:stCondLst>
                                            <p:cond delay="0"/>
                                          </p:stCondLst>
                                        </p:cTn>
                                        <p:tgtEl>
                                          <p:spTgt spid="24608"/>
                                        </p:tgtEl>
                                        <p:attrNameLst>
                                          <p:attrName>style.visibility</p:attrName>
                                        </p:attrNameLst>
                                      </p:cBhvr>
                                      <p:to>
                                        <p:strVal val="visible"/>
                                      </p:to>
                                    </p:set>
                                    <p:anim calcmode="lin" valueType="num">
                                      <p:cBhvr additive="base">
                                        <p:cTn id="249" dur="500" fill="hold"/>
                                        <p:tgtEl>
                                          <p:spTgt spid="24608"/>
                                        </p:tgtEl>
                                        <p:attrNameLst>
                                          <p:attrName>ppt_x</p:attrName>
                                        </p:attrNameLst>
                                      </p:cBhvr>
                                      <p:tavLst>
                                        <p:tav tm="0">
                                          <p:val>
                                            <p:strVal val="0-#ppt_w/2"/>
                                          </p:val>
                                        </p:tav>
                                        <p:tav tm="100000">
                                          <p:val>
                                            <p:strVal val="#ppt_x"/>
                                          </p:val>
                                        </p:tav>
                                      </p:tavLst>
                                    </p:anim>
                                    <p:anim calcmode="lin" valueType="num">
                                      <p:cBhvr additive="base">
                                        <p:cTn id="250" dur="500" fill="hold"/>
                                        <p:tgtEl>
                                          <p:spTgt spid="24608"/>
                                        </p:tgtEl>
                                        <p:attrNameLst>
                                          <p:attrName>ppt_y</p:attrName>
                                        </p:attrNameLst>
                                      </p:cBhvr>
                                      <p:tavLst>
                                        <p:tav tm="0">
                                          <p:val>
                                            <p:strVal val="#ppt_y"/>
                                          </p:val>
                                        </p:tav>
                                        <p:tav tm="100000">
                                          <p:val>
                                            <p:strVal val="#ppt_y"/>
                                          </p:val>
                                        </p:tav>
                                      </p:tavLst>
                                    </p:anim>
                                  </p:childTnLst>
                                </p:cTn>
                              </p:par>
                            </p:childTnLst>
                          </p:cTn>
                        </p:par>
                      </p:childTnLst>
                    </p:cTn>
                  </p:par>
                  <p:par>
                    <p:cTn id="251" fill="hold">
                      <p:stCondLst>
                        <p:cond delay="indefinite"/>
                      </p:stCondLst>
                      <p:childTnLst>
                        <p:par>
                          <p:cTn id="252" fill="hold">
                            <p:stCondLst>
                              <p:cond delay="0"/>
                            </p:stCondLst>
                            <p:childTnLst>
                              <p:par>
                                <p:cTn id="253" presetID="2" presetClass="entr" presetSubtype="8" fill="hold" grpId="0" nodeType="clickEffect">
                                  <p:stCondLst>
                                    <p:cond delay="0"/>
                                  </p:stCondLst>
                                  <p:childTnLst>
                                    <p:set>
                                      <p:cBhvr>
                                        <p:cTn id="254" dur="1" fill="hold">
                                          <p:stCondLst>
                                            <p:cond delay="0"/>
                                          </p:stCondLst>
                                        </p:cTn>
                                        <p:tgtEl>
                                          <p:spTgt spid="24609"/>
                                        </p:tgtEl>
                                        <p:attrNameLst>
                                          <p:attrName>style.visibility</p:attrName>
                                        </p:attrNameLst>
                                      </p:cBhvr>
                                      <p:to>
                                        <p:strVal val="visible"/>
                                      </p:to>
                                    </p:set>
                                    <p:anim calcmode="lin" valueType="num">
                                      <p:cBhvr additive="base">
                                        <p:cTn id="255" dur="500" fill="hold"/>
                                        <p:tgtEl>
                                          <p:spTgt spid="24609"/>
                                        </p:tgtEl>
                                        <p:attrNameLst>
                                          <p:attrName>ppt_x</p:attrName>
                                        </p:attrNameLst>
                                      </p:cBhvr>
                                      <p:tavLst>
                                        <p:tav tm="0">
                                          <p:val>
                                            <p:strVal val="0-#ppt_w/2"/>
                                          </p:val>
                                        </p:tav>
                                        <p:tav tm="100000">
                                          <p:val>
                                            <p:strVal val="#ppt_x"/>
                                          </p:val>
                                        </p:tav>
                                      </p:tavLst>
                                    </p:anim>
                                    <p:anim calcmode="lin" valueType="num">
                                      <p:cBhvr additive="base">
                                        <p:cTn id="256" dur="500" fill="hold"/>
                                        <p:tgtEl>
                                          <p:spTgt spid="24609"/>
                                        </p:tgtEl>
                                        <p:attrNameLst>
                                          <p:attrName>ppt_y</p:attrName>
                                        </p:attrNameLst>
                                      </p:cBhvr>
                                      <p:tavLst>
                                        <p:tav tm="0">
                                          <p:val>
                                            <p:strVal val="#ppt_y"/>
                                          </p:val>
                                        </p:tav>
                                        <p:tav tm="100000">
                                          <p:val>
                                            <p:strVal val="#ppt_y"/>
                                          </p:val>
                                        </p:tav>
                                      </p:tavLst>
                                    </p:anim>
                                  </p:childTnLst>
                                </p:cTn>
                              </p:par>
                            </p:childTnLst>
                          </p:cTn>
                        </p:par>
                      </p:childTnLst>
                    </p:cTn>
                  </p:par>
                  <p:par>
                    <p:cTn id="257" fill="hold">
                      <p:stCondLst>
                        <p:cond delay="indefinite"/>
                      </p:stCondLst>
                      <p:childTnLst>
                        <p:par>
                          <p:cTn id="258" fill="hold">
                            <p:stCondLst>
                              <p:cond delay="0"/>
                            </p:stCondLst>
                            <p:childTnLst>
                              <p:par>
                                <p:cTn id="259" presetID="23" presetClass="entr" presetSubtype="16" fill="hold" grpId="0" nodeType="clickEffect">
                                  <p:stCondLst>
                                    <p:cond delay="0"/>
                                  </p:stCondLst>
                                  <p:childTnLst>
                                    <p:set>
                                      <p:cBhvr>
                                        <p:cTn id="260" dur="1" fill="hold">
                                          <p:stCondLst>
                                            <p:cond delay="0"/>
                                          </p:stCondLst>
                                        </p:cTn>
                                        <p:tgtEl>
                                          <p:spTgt spid="24585"/>
                                        </p:tgtEl>
                                        <p:attrNameLst>
                                          <p:attrName>style.visibility</p:attrName>
                                        </p:attrNameLst>
                                      </p:cBhvr>
                                      <p:to>
                                        <p:strVal val="visible"/>
                                      </p:to>
                                    </p:set>
                                    <p:anim calcmode="lin" valueType="num">
                                      <p:cBhvr>
                                        <p:cTn id="261" dur="500" fill="hold"/>
                                        <p:tgtEl>
                                          <p:spTgt spid="24585"/>
                                        </p:tgtEl>
                                        <p:attrNameLst>
                                          <p:attrName>ppt_w</p:attrName>
                                        </p:attrNameLst>
                                      </p:cBhvr>
                                      <p:tavLst>
                                        <p:tav tm="0">
                                          <p:val>
                                            <p:fltVal val="0"/>
                                          </p:val>
                                        </p:tav>
                                        <p:tav tm="100000">
                                          <p:val>
                                            <p:strVal val="#ppt_w"/>
                                          </p:val>
                                        </p:tav>
                                      </p:tavLst>
                                    </p:anim>
                                    <p:anim calcmode="lin" valueType="num">
                                      <p:cBhvr>
                                        <p:cTn id="262" dur="500" fill="hold"/>
                                        <p:tgtEl>
                                          <p:spTgt spid="24585"/>
                                        </p:tgtEl>
                                        <p:attrNameLst>
                                          <p:attrName>ppt_h</p:attrName>
                                        </p:attrNameLst>
                                      </p:cBhvr>
                                      <p:tavLst>
                                        <p:tav tm="0">
                                          <p:val>
                                            <p:fltVal val="0"/>
                                          </p:val>
                                        </p:tav>
                                        <p:tav tm="100000">
                                          <p:val>
                                            <p:strVal val="#ppt_h"/>
                                          </p:val>
                                        </p:tav>
                                      </p:tavLst>
                                    </p:anim>
                                  </p:childTnLst>
                                </p:cTn>
                              </p:par>
                            </p:childTnLst>
                          </p:cTn>
                        </p:par>
                      </p:childTnLst>
                    </p:cTn>
                  </p:par>
                  <p:par>
                    <p:cTn id="263" fill="hold">
                      <p:stCondLst>
                        <p:cond delay="indefinite"/>
                      </p:stCondLst>
                      <p:childTnLst>
                        <p:par>
                          <p:cTn id="264" fill="hold">
                            <p:stCondLst>
                              <p:cond delay="0"/>
                            </p:stCondLst>
                            <p:childTnLst>
                              <p:par>
                                <p:cTn id="265" presetID="18" presetClass="entr" presetSubtype="9" fill="hold" nodeType="clickEffect">
                                  <p:stCondLst>
                                    <p:cond delay="0"/>
                                  </p:stCondLst>
                                  <p:childTnLst>
                                    <p:set>
                                      <p:cBhvr>
                                        <p:cTn id="266" dur="1" fill="hold">
                                          <p:stCondLst>
                                            <p:cond delay="0"/>
                                          </p:stCondLst>
                                        </p:cTn>
                                        <p:tgtEl>
                                          <p:spTgt spid="3"/>
                                        </p:tgtEl>
                                        <p:attrNameLst>
                                          <p:attrName>style.visibility</p:attrName>
                                        </p:attrNameLst>
                                      </p:cBhvr>
                                      <p:to>
                                        <p:strVal val="visible"/>
                                      </p:to>
                                    </p:set>
                                    <p:animEffect transition="in" filter="strips(upLeft)">
                                      <p:cBhvr>
                                        <p:cTn id="26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autoUpdateAnimBg="0"/>
      <p:bldP spid="24585" grpId="0" animBg="1"/>
      <p:bldP spid="24586" grpId="0" animBg="1"/>
      <p:bldP spid="24587" grpId="0" animBg="1"/>
      <p:bldP spid="24588" grpId="0" animBg="1"/>
      <p:bldP spid="24589" grpId="0" animBg="1"/>
      <p:bldP spid="24590" grpId="0" animBg="1"/>
      <p:bldP spid="24591" grpId="0" animBg="1"/>
      <p:bldP spid="24592" grpId="0" animBg="1"/>
      <p:bldP spid="24593" grpId="0" animBg="1"/>
      <p:bldP spid="24594" grpId="0" animBg="1"/>
      <p:bldP spid="24595" grpId="0" animBg="1"/>
      <p:bldP spid="24596" grpId="0" animBg="1"/>
      <p:bldP spid="24597" grpId="0" animBg="1"/>
      <p:bldP spid="24598" grpId="0" animBg="1"/>
      <p:bldP spid="24599" grpId="0" animBg="1"/>
      <p:bldP spid="24600" grpId="0" animBg="1"/>
      <p:bldP spid="24601" grpId="0" animBg="1"/>
      <p:bldP spid="24602" grpId="0" animBg="1"/>
      <p:bldP spid="24603" grpId="0" animBg="1"/>
      <p:bldP spid="24604" grpId="0" animBg="1"/>
      <p:bldP spid="24605" grpId="0" animBg="1"/>
      <p:bldP spid="24606" grpId="0" animBg="1"/>
      <p:bldP spid="24607" grpId="0" animBg="1"/>
      <p:bldP spid="24608" grpId="0" animBg="1"/>
      <p:bldP spid="24609" grpId="0" animBg="1"/>
      <p:bldP spid="24610" grpId="0" animBg="1"/>
      <p:bldP spid="24611" grpId="0" animBg="1"/>
      <p:bldP spid="24612" grpId="0" animBg="1"/>
      <p:bldP spid="24613" grpId="0" animBg="1"/>
      <p:bldP spid="24614" grpId="0" animBg="1"/>
      <p:bldP spid="24615" grpId="0" animBg="1"/>
      <p:bldP spid="24616" grpId="0" autoUpdateAnimBg="0"/>
      <p:bldP spid="24617" grpId="0" animBg="1"/>
      <p:bldP spid="24618" grpId="0" animBg="1"/>
      <p:bldP spid="24619" grpId="0" autoUpdateAnimBg="0"/>
      <p:bldP spid="24620" grpId="0" autoUpdateAnimBg="0"/>
      <p:bldP spid="24621" grpId="0" autoUpdateAnimBg="0"/>
      <p:bldP spid="24622" grpId="0" autoUpdateAnimBg="0"/>
      <p:bldP spid="24623"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6954838" y="4724400"/>
            <a:ext cx="2076450" cy="1219200"/>
            <a:chOff x="4381" y="2976"/>
            <a:chExt cx="1308" cy="768"/>
          </a:xfrm>
        </p:grpSpPr>
        <p:sp>
          <p:nvSpPr>
            <p:cNvPr id="27734" name="AutoShape 3"/>
            <p:cNvSpPr>
              <a:spLocks noChangeArrowheads="1"/>
            </p:cNvSpPr>
            <p:nvPr/>
          </p:nvSpPr>
          <p:spPr bwMode="auto">
            <a:xfrm>
              <a:off x="4416" y="2976"/>
              <a:ext cx="1200" cy="768"/>
            </a:xfrm>
            <a:prstGeom prst="wedgeRoundRectCallout">
              <a:avLst>
                <a:gd name="adj1" fmla="val -59000"/>
                <a:gd name="adj2" fmla="val -49477"/>
                <a:gd name="adj3" fmla="val 16667"/>
              </a:avLst>
            </a:prstGeom>
            <a:solidFill>
              <a:srgbClr val="FFCCFF"/>
            </a:solidFill>
            <a:ln w="9525">
              <a:solidFill>
                <a:schemeClr val="tx1"/>
              </a:solidFill>
              <a:miter lim="800000"/>
            </a:ln>
          </p:spPr>
          <p:txBody>
            <a:bodyPr anchor="ctr"/>
            <a:lstStyle/>
            <a:p>
              <a:pPr algn="ctr"/>
              <a:endParaRPr lang="en-US" sz="1400"/>
            </a:p>
          </p:txBody>
        </p:sp>
        <p:sp>
          <p:nvSpPr>
            <p:cNvPr id="27735" name="Text Box 4"/>
            <p:cNvSpPr txBox="1">
              <a:spLocks noChangeArrowheads="1"/>
            </p:cNvSpPr>
            <p:nvPr/>
          </p:nvSpPr>
          <p:spPr bwMode="auto">
            <a:xfrm>
              <a:off x="4381" y="2976"/>
              <a:ext cx="1308" cy="728"/>
            </a:xfrm>
            <a:prstGeom prst="rect">
              <a:avLst/>
            </a:prstGeom>
            <a:noFill/>
            <a:ln w="9525">
              <a:noFill/>
              <a:miter lim="800000"/>
            </a:ln>
          </p:spPr>
          <p:txBody>
            <a:bodyPr wrap="none">
              <a:spAutoFit/>
            </a:bodyPr>
            <a:lstStyle/>
            <a:p>
              <a:pPr algn="ctr"/>
              <a:r>
                <a:rPr lang="en-US" sz="1400" b="1">
                  <a:solidFill>
                    <a:schemeClr val="accent2"/>
                  </a:solidFill>
                </a:rPr>
                <a:t>As 3</a:t>
              </a:r>
              <a:r>
                <a:rPr lang="en-US" sz="1400" b="1" baseline="30000">
                  <a:solidFill>
                    <a:schemeClr val="accent2"/>
                  </a:solidFill>
                </a:rPr>
                <a:t>rd</a:t>
              </a:r>
              <a:r>
                <a:rPr lang="en-US" sz="1400" b="1">
                  <a:solidFill>
                    <a:schemeClr val="accent2"/>
                  </a:solidFill>
                </a:rPr>
                <a:t> step </a:t>
              </a:r>
              <a:endParaRPr lang="en-US" sz="1400" b="1">
                <a:solidFill>
                  <a:schemeClr val="accent2"/>
                </a:solidFill>
              </a:endParaRPr>
            </a:p>
            <a:p>
              <a:pPr algn="ctr"/>
              <a:r>
                <a:rPr lang="en-US" sz="1400" b="1">
                  <a:solidFill>
                    <a:schemeClr val="accent2"/>
                  </a:solidFill>
                </a:rPr>
                <a:t>redraw 2</a:t>
              </a:r>
              <a:r>
                <a:rPr lang="en-US" sz="1400" b="1" baseline="30000">
                  <a:solidFill>
                    <a:schemeClr val="accent2"/>
                  </a:solidFill>
                </a:rPr>
                <a:t>nd</a:t>
              </a:r>
              <a:r>
                <a:rPr lang="en-US" sz="1400" b="1">
                  <a:solidFill>
                    <a:schemeClr val="accent2"/>
                  </a:solidFill>
                </a:rPr>
                <a:t> Tv keeping </a:t>
              </a:r>
              <a:endParaRPr lang="en-US" sz="1400" b="1">
                <a:solidFill>
                  <a:schemeClr val="accent2"/>
                </a:solidFill>
              </a:endParaRPr>
            </a:p>
            <a:p>
              <a:pPr algn="ctr"/>
              <a:r>
                <a:rPr lang="en-US" sz="1400" b="1">
                  <a:solidFill>
                    <a:schemeClr val="accent2"/>
                  </a:solidFill>
                </a:rPr>
                <a:t>side DE on xy line. </a:t>
              </a:r>
              <a:endParaRPr lang="en-US" sz="1400" b="1">
                <a:solidFill>
                  <a:schemeClr val="accent2"/>
                </a:solidFill>
              </a:endParaRPr>
            </a:p>
            <a:p>
              <a:pPr algn="ctr"/>
              <a:r>
                <a:rPr lang="en-US" sz="1400" b="1">
                  <a:solidFill>
                    <a:schemeClr val="accent2"/>
                  </a:solidFill>
                </a:rPr>
                <a:t>Because it is in VP</a:t>
              </a:r>
              <a:endParaRPr lang="en-US" sz="1400" b="1">
                <a:solidFill>
                  <a:schemeClr val="accent2"/>
                </a:solidFill>
              </a:endParaRPr>
            </a:p>
            <a:p>
              <a:pPr algn="ctr"/>
              <a:r>
                <a:rPr lang="en-US" sz="1400" b="1">
                  <a:solidFill>
                    <a:schemeClr val="accent2"/>
                  </a:solidFill>
                </a:rPr>
                <a:t> as said in problem. </a:t>
              </a:r>
              <a:endParaRPr lang="en-US" sz="1400" b="1">
                <a:solidFill>
                  <a:schemeClr val="accent2"/>
                </a:solidFill>
              </a:endParaRPr>
            </a:p>
          </p:txBody>
        </p:sp>
      </p:grpSp>
      <p:sp>
        <p:nvSpPr>
          <p:cNvPr id="26629" name="AutoShape 5"/>
          <p:cNvSpPr>
            <a:spLocks noChangeArrowheads="1"/>
          </p:cNvSpPr>
          <p:nvPr/>
        </p:nvSpPr>
        <p:spPr bwMode="auto">
          <a:xfrm rot="5400000">
            <a:off x="3220244" y="4339431"/>
            <a:ext cx="1066800" cy="922338"/>
          </a:xfrm>
          <a:prstGeom prst="hexagon">
            <a:avLst>
              <a:gd name="adj" fmla="val 28916"/>
              <a:gd name="vf" fmla="val 115470"/>
            </a:avLst>
          </a:prstGeom>
          <a:solidFill>
            <a:schemeClr val="accent1"/>
          </a:solidFill>
          <a:ln w="28575">
            <a:solidFill>
              <a:schemeClr val="tx1"/>
            </a:solidFill>
            <a:miter lim="800000"/>
          </a:ln>
        </p:spPr>
        <p:txBody>
          <a:bodyPr rot="10800000" vert="eaVert" wrap="none" anchor="ctr"/>
          <a:lstStyle/>
          <a:p>
            <a:pPr algn="ctr"/>
            <a:endParaRPr lang="en-US" sz="1400"/>
          </a:p>
        </p:txBody>
      </p:sp>
      <p:sp>
        <p:nvSpPr>
          <p:cNvPr id="26630" name="Line 6"/>
          <p:cNvSpPr>
            <a:spLocks noChangeShapeType="1"/>
          </p:cNvSpPr>
          <p:nvPr/>
        </p:nvSpPr>
        <p:spPr bwMode="auto">
          <a:xfrm>
            <a:off x="3063875" y="4114800"/>
            <a:ext cx="4038600" cy="0"/>
          </a:xfrm>
          <a:prstGeom prst="line">
            <a:avLst/>
          </a:prstGeom>
          <a:noFill/>
          <a:ln w="9525">
            <a:solidFill>
              <a:schemeClr val="tx1"/>
            </a:solidFill>
            <a:round/>
          </a:ln>
        </p:spPr>
        <p:txBody>
          <a:bodyPr/>
          <a:lstStyle/>
          <a:p>
            <a:endParaRPr lang="en-IN"/>
          </a:p>
        </p:txBody>
      </p:sp>
      <p:sp>
        <p:nvSpPr>
          <p:cNvPr id="26631" name="Line 7"/>
          <p:cNvSpPr>
            <a:spLocks noChangeShapeType="1"/>
          </p:cNvSpPr>
          <p:nvPr/>
        </p:nvSpPr>
        <p:spPr bwMode="auto">
          <a:xfrm flipV="1">
            <a:off x="3292475" y="3962400"/>
            <a:ext cx="0" cy="609600"/>
          </a:xfrm>
          <a:prstGeom prst="line">
            <a:avLst/>
          </a:prstGeom>
          <a:noFill/>
          <a:ln w="9525">
            <a:solidFill>
              <a:schemeClr val="folHlink"/>
            </a:solidFill>
            <a:round/>
          </a:ln>
        </p:spPr>
        <p:txBody>
          <a:bodyPr/>
          <a:lstStyle/>
          <a:p>
            <a:endParaRPr lang="en-IN"/>
          </a:p>
        </p:txBody>
      </p:sp>
      <p:sp>
        <p:nvSpPr>
          <p:cNvPr id="26632" name="Line 8"/>
          <p:cNvSpPr>
            <a:spLocks noChangeShapeType="1"/>
          </p:cNvSpPr>
          <p:nvPr/>
        </p:nvSpPr>
        <p:spPr bwMode="auto">
          <a:xfrm flipV="1">
            <a:off x="4206875" y="3962400"/>
            <a:ext cx="0" cy="685800"/>
          </a:xfrm>
          <a:prstGeom prst="line">
            <a:avLst/>
          </a:prstGeom>
          <a:noFill/>
          <a:ln w="9525">
            <a:solidFill>
              <a:schemeClr val="folHlink"/>
            </a:solidFill>
            <a:round/>
          </a:ln>
        </p:spPr>
        <p:txBody>
          <a:bodyPr/>
          <a:lstStyle/>
          <a:p>
            <a:endParaRPr lang="en-IN"/>
          </a:p>
        </p:txBody>
      </p:sp>
      <p:sp>
        <p:nvSpPr>
          <p:cNvPr id="26633" name="Line 9"/>
          <p:cNvSpPr>
            <a:spLocks noChangeShapeType="1"/>
          </p:cNvSpPr>
          <p:nvPr/>
        </p:nvSpPr>
        <p:spPr bwMode="auto">
          <a:xfrm flipV="1">
            <a:off x="3749675" y="3962400"/>
            <a:ext cx="0" cy="381000"/>
          </a:xfrm>
          <a:prstGeom prst="line">
            <a:avLst/>
          </a:prstGeom>
          <a:noFill/>
          <a:ln w="9525">
            <a:solidFill>
              <a:schemeClr val="folHlink"/>
            </a:solidFill>
            <a:round/>
          </a:ln>
        </p:spPr>
        <p:txBody>
          <a:bodyPr/>
          <a:lstStyle/>
          <a:p>
            <a:endParaRPr lang="en-IN"/>
          </a:p>
        </p:txBody>
      </p:sp>
      <p:sp>
        <p:nvSpPr>
          <p:cNvPr id="26634" name="Line 10"/>
          <p:cNvSpPr>
            <a:spLocks noChangeShapeType="1"/>
          </p:cNvSpPr>
          <p:nvPr/>
        </p:nvSpPr>
        <p:spPr bwMode="auto">
          <a:xfrm>
            <a:off x="3292475" y="4114800"/>
            <a:ext cx="914400" cy="0"/>
          </a:xfrm>
          <a:prstGeom prst="line">
            <a:avLst/>
          </a:prstGeom>
          <a:noFill/>
          <a:ln w="28575">
            <a:solidFill>
              <a:schemeClr val="tx1"/>
            </a:solidFill>
            <a:round/>
          </a:ln>
        </p:spPr>
        <p:txBody>
          <a:bodyPr/>
          <a:lstStyle/>
          <a:p>
            <a:endParaRPr lang="en-IN"/>
          </a:p>
        </p:txBody>
      </p:sp>
      <p:sp>
        <p:nvSpPr>
          <p:cNvPr id="26635" name="Line 11"/>
          <p:cNvSpPr>
            <a:spLocks noChangeShapeType="1"/>
          </p:cNvSpPr>
          <p:nvPr/>
        </p:nvSpPr>
        <p:spPr bwMode="auto">
          <a:xfrm rot="-2700000">
            <a:off x="4654550" y="3800475"/>
            <a:ext cx="914400" cy="1588"/>
          </a:xfrm>
          <a:prstGeom prst="line">
            <a:avLst/>
          </a:prstGeom>
          <a:noFill/>
          <a:ln w="28575">
            <a:solidFill>
              <a:schemeClr val="tx1"/>
            </a:solidFill>
            <a:round/>
          </a:ln>
        </p:spPr>
        <p:txBody>
          <a:bodyPr/>
          <a:lstStyle/>
          <a:p>
            <a:endParaRPr lang="en-IN"/>
          </a:p>
        </p:txBody>
      </p:sp>
      <p:sp>
        <p:nvSpPr>
          <p:cNvPr id="26636" name="Line 12"/>
          <p:cNvSpPr>
            <a:spLocks noChangeShapeType="1"/>
          </p:cNvSpPr>
          <p:nvPr/>
        </p:nvSpPr>
        <p:spPr bwMode="auto">
          <a:xfrm>
            <a:off x="5426075" y="3429000"/>
            <a:ext cx="0" cy="1905000"/>
          </a:xfrm>
          <a:prstGeom prst="line">
            <a:avLst/>
          </a:prstGeom>
          <a:noFill/>
          <a:ln w="9525">
            <a:solidFill>
              <a:schemeClr val="folHlink"/>
            </a:solidFill>
            <a:round/>
          </a:ln>
        </p:spPr>
        <p:txBody>
          <a:bodyPr/>
          <a:lstStyle/>
          <a:p>
            <a:endParaRPr lang="en-IN"/>
          </a:p>
        </p:txBody>
      </p:sp>
      <p:sp>
        <p:nvSpPr>
          <p:cNvPr id="26637" name="Line 13"/>
          <p:cNvSpPr>
            <a:spLocks noChangeShapeType="1"/>
          </p:cNvSpPr>
          <p:nvPr/>
        </p:nvSpPr>
        <p:spPr bwMode="auto">
          <a:xfrm>
            <a:off x="5121275" y="3733800"/>
            <a:ext cx="0" cy="1600200"/>
          </a:xfrm>
          <a:prstGeom prst="line">
            <a:avLst/>
          </a:prstGeom>
          <a:noFill/>
          <a:ln w="9525">
            <a:solidFill>
              <a:schemeClr val="folHlink"/>
            </a:solidFill>
            <a:round/>
          </a:ln>
        </p:spPr>
        <p:txBody>
          <a:bodyPr/>
          <a:lstStyle/>
          <a:p>
            <a:endParaRPr lang="en-IN"/>
          </a:p>
        </p:txBody>
      </p:sp>
      <p:sp>
        <p:nvSpPr>
          <p:cNvPr id="26638" name="Line 14"/>
          <p:cNvSpPr>
            <a:spLocks noChangeShapeType="1"/>
          </p:cNvSpPr>
          <p:nvPr/>
        </p:nvSpPr>
        <p:spPr bwMode="auto">
          <a:xfrm>
            <a:off x="4806950" y="4114800"/>
            <a:ext cx="0" cy="1219200"/>
          </a:xfrm>
          <a:prstGeom prst="line">
            <a:avLst/>
          </a:prstGeom>
          <a:noFill/>
          <a:ln w="9525">
            <a:solidFill>
              <a:schemeClr val="folHlink"/>
            </a:solidFill>
            <a:round/>
          </a:ln>
        </p:spPr>
        <p:txBody>
          <a:bodyPr/>
          <a:lstStyle/>
          <a:p>
            <a:endParaRPr lang="en-IN"/>
          </a:p>
        </p:txBody>
      </p:sp>
      <p:sp>
        <p:nvSpPr>
          <p:cNvPr id="26639" name="Line 15"/>
          <p:cNvSpPr>
            <a:spLocks noChangeShapeType="1"/>
          </p:cNvSpPr>
          <p:nvPr/>
        </p:nvSpPr>
        <p:spPr bwMode="auto">
          <a:xfrm>
            <a:off x="3749675" y="4267200"/>
            <a:ext cx="1447800" cy="0"/>
          </a:xfrm>
          <a:prstGeom prst="line">
            <a:avLst/>
          </a:prstGeom>
          <a:noFill/>
          <a:ln w="9525">
            <a:solidFill>
              <a:schemeClr val="folHlink"/>
            </a:solidFill>
            <a:round/>
          </a:ln>
        </p:spPr>
        <p:txBody>
          <a:bodyPr/>
          <a:lstStyle/>
          <a:p>
            <a:endParaRPr lang="en-IN"/>
          </a:p>
        </p:txBody>
      </p:sp>
      <p:sp>
        <p:nvSpPr>
          <p:cNvPr id="26640" name="Line 16"/>
          <p:cNvSpPr>
            <a:spLocks noChangeShapeType="1"/>
          </p:cNvSpPr>
          <p:nvPr/>
        </p:nvSpPr>
        <p:spPr bwMode="auto">
          <a:xfrm>
            <a:off x="4206875" y="4533900"/>
            <a:ext cx="990600" cy="0"/>
          </a:xfrm>
          <a:prstGeom prst="line">
            <a:avLst/>
          </a:prstGeom>
          <a:noFill/>
          <a:ln w="9525">
            <a:solidFill>
              <a:schemeClr val="folHlink"/>
            </a:solidFill>
            <a:round/>
          </a:ln>
        </p:spPr>
        <p:txBody>
          <a:bodyPr/>
          <a:lstStyle/>
          <a:p>
            <a:endParaRPr lang="en-IN"/>
          </a:p>
        </p:txBody>
      </p:sp>
      <p:sp>
        <p:nvSpPr>
          <p:cNvPr id="26641" name="Line 17"/>
          <p:cNvSpPr>
            <a:spLocks noChangeShapeType="1"/>
          </p:cNvSpPr>
          <p:nvPr/>
        </p:nvSpPr>
        <p:spPr bwMode="auto">
          <a:xfrm>
            <a:off x="4206875" y="5048250"/>
            <a:ext cx="990600" cy="0"/>
          </a:xfrm>
          <a:prstGeom prst="line">
            <a:avLst/>
          </a:prstGeom>
          <a:noFill/>
          <a:ln w="9525">
            <a:solidFill>
              <a:schemeClr val="folHlink"/>
            </a:solidFill>
            <a:round/>
          </a:ln>
        </p:spPr>
        <p:txBody>
          <a:bodyPr/>
          <a:lstStyle/>
          <a:p>
            <a:endParaRPr lang="en-IN"/>
          </a:p>
        </p:txBody>
      </p:sp>
      <p:sp>
        <p:nvSpPr>
          <p:cNvPr id="26642" name="Line 18"/>
          <p:cNvSpPr>
            <a:spLocks noChangeShapeType="1"/>
          </p:cNvSpPr>
          <p:nvPr/>
        </p:nvSpPr>
        <p:spPr bwMode="auto">
          <a:xfrm>
            <a:off x="3749675" y="5334000"/>
            <a:ext cx="1447800" cy="0"/>
          </a:xfrm>
          <a:prstGeom prst="line">
            <a:avLst/>
          </a:prstGeom>
          <a:noFill/>
          <a:ln w="9525">
            <a:solidFill>
              <a:schemeClr val="folHlink"/>
            </a:solidFill>
            <a:round/>
          </a:ln>
        </p:spPr>
        <p:txBody>
          <a:bodyPr/>
          <a:lstStyle/>
          <a:p>
            <a:endParaRPr lang="en-IN"/>
          </a:p>
        </p:txBody>
      </p:sp>
      <p:sp>
        <p:nvSpPr>
          <p:cNvPr id="26643" name="AutoShape 19"/>
          <p:cNvSpPr>
            <a:spLocks noChangeArrowheads="1"/>
          </p:cNvSpPr>
          <p:nvPr/>
        </p:nvSpPr>
        <p:spPr bwMode="auto">
          <a:xfrm rot="5400000">
            <a:off x="4587875" y="4495800"/>
            <a:ext cx="1066800" cy="609600"/>
          </a:xfrm>
          <a:prstGeom prst="hexagon">
            <a:avLst>
              <a:gd name="adj" fmla="val 43750"/>
              <a:gd name="vf" fmla="val 115470"/>
            </a:avLst>
          </a:prstGeom>
          <a:solidFill>
            <a:schemeClr val="accent1"/>
          </a:solidFill>
          <a:ln w="28575">
            <a:solidFill>
              <a:schemeClr val="tx1"/>
            </a:solidFill>
            <a:miter lim="800000"/>
          </a:ln>
        </p:spPr>
        <p:txBody>
          <a:bodyPr wrap="none" anchor="ctr"/>
          <a:lstStyle/>
          <a:p>
            <a:endParaRPr lang="en-IN"/>
          </a:p>
        </p:txBody>
      </p:sp>
      <p:sp>
        <p:nvSpPr>
          <p:cNvPr id="26644" name="AutoShape 20"/>
          <p:cNvSpPr>
            <a:spLocks noChangeArrowheads="1"/>
          </p:cNvSpPr>
          <p:nvPr/>
        </p:nvSpPr>
        <p:spPr bwMode="auto">
          <a:xfrm flipH="1" flipV="1">
            <a:off x="5884863" y="4114800"/>
            <a:ext cx="1066800" cy="609600"/>
          </a:xfrm>
          <a:prstGeom prst="hexagon">
            <a:avLst>
              <a:gd name="adj" fmla="val 43750"/>
              <a:gd name="vf" fmla="val 115470"/>
            </a:avLst>
          </a:prstGeom>
          <a:solidFill>
            <a:schemeClr val="accent1"/>
          </a:solidFill>
          <a:ln w="28575">
            <a:solidFill>
              <a:schemeClr val="tx1"/>
            </a:solidFill>
            <a:miter lim="800000"/>
          </a:ln>
        </p:spPr>
        <p:txBody>
          <a:bodyPr wrap="none" anchor="ctr"/>
          <a:lstStyle/>
          <a:p>
            <a:endParaRPr lang="en-IN"/>
          </a:p>
        </p:txBody>
      </p:sp>
      <p:sp>
        <p:nvSpPr>
          <p:cNvPr id="26645" name="Line 21"/>
          <p:cNvSpPr>
            <a:spLocks noChangeShapeType="1"/>
          </p:cNvSpPr>
          <p:nvPr/>
        </p:nvSpPr>
        <p:spPr bwMode="auto">
          <a:xfrm flipV="1">
            <a:off x="5884863" y="3429000"/>
            <a:ext cx="0" cy="990600"/>
          </a:xfrm>
          <a:prstGeom prst="line">
            <a:avLst/>
          </a:prstGeom>
          <a:noFill/>
          <a:ln w="9525">
            <a:solidFill>
              <a:schemeClr val="folHlink"/>
            </a:solidFill>
            <a:round/>
          </a:ln>
        </p:spPr>
        <p:txBody>
          <a:bodyPr/>
          <a:lstStyle/>
          <a:p>
            <a:endParaRPr lang="en-IN"/>
          </a:p>
        </p:txBody>
      </p:sp>
      <p:sp>
        <p:nvSpPr>
          <p:cNvPr id="26646" name="Line 22"/>
          <p:cNvSpPr>
            <a:spLocks noChangeShapeType="1"/>
          </p:cNvSpPr>
          <p:nvPr/>
        </p:nvSpPr>
        <p:spPr bwMode="auto">
          <a:xfrm flipV="1">
            <a:off x="6161088" y="3429000"/>
            <a:ext cx="0" cy="685800"/>
          </a:xfrm>
          <a:prstGeom prst="line">
            <a:avLst/>
          </a:prstGeom>
          <a:noFill/>
          <a:ln w="9525">
            <a:solidFill>
              <a:schemeClr val="tx1"/>
            </a:solidFill>
            <a:round/>
          </a:ln>
        </p:spPr>
        <p:txBody>
          <a:bodyPr/>
          <a:lstStyle/>
          <a:p>
            <a:endParaRPr lang="en-IN"/>
          </a:p>
        </p:txBody>
      </p:sp>
      <p:sp>
        <p:nvSpPr>
          <p:cNvPr id="26647" name="Line 23"/>
          <p:cNvSpPr>
            <a:spLocks noChangeShapeType="1"/>
          </p:cNvSpPr>
          <p:nvPr/>
        </p:nvSpPr>
        <p:spPr bwMode="auto">
          <a:xfrm flipV="1">
            <a:off x="6665913" y="3505200"/>
            <a:ext cx="0" cy="685800"/>
          </a:xfrm>
          <a:prstGeom prst="line">
            <a:avLst/>
          </a:prstGeom>
          <a:noFill/>
          <a:ln w="9525">
            <a:solidFill>
              <a:schemeClr val="tx1"/>
            </a:solidFill>
            <a:round/>
          </a:ln>
        </p:spPr>
        <p:txBody>
          <a:bodyPr/>
          <a:lstStyle/>
          <a:p>
            <a:endParaRPr lang="en-IN"/>
          </a:p>
        </p:txBody>
      </p:sp>
      <p:sp>
        <p:nvSpPr>
          <p:cNvPr id="26648" name="Line 24"/>
          <p:cNvSpPr>
            <a:spLocks noChangeShapeType="1"/>
          </p:cNvSpPr>
          <p:nvPr/>
        </p:nvSpPr>
        <p:spPr bwMode="auto">
          <a:xfrm flipV="1">
            <a:off x="6951663" y="3429000"/>
            <a:ext cx="0" cy="990600"/>
          </a:xfrm>
          <a:prstGeom prst="line">
            <a:avLst/>
          </a:prstGeom>
          <a:noFill/>
          <a:ln w="9525">
            <a:solidFill>
              <a:schemeClr val="folHlink"/>
            </a:solidFill>
            <a:round/>
          </a:ln>
        </p:spPr>
        <p:txBody>
          <a:bodyPr/>
          <a:lstStyle/>
          <a:p>
            <a:endParaRPr lang="en-IN"/>
          </a:p>
        </p:txBody>
      </p:sp>
      <p:sp>
        <p:nvSpPr>
          <p:cNvPr id="26649" name="Line 25"/>
          <p:cNvSpPr>
            <a:spLocks noChangeShapeType="1"/>
          </p:cNvSpPr>
          <p:nvPr/>
        </p:nvSpPr>
        <p:spPr bwMode="auto">
          <a:xfrm>
            <a:off x="5426075" y="3505200"/>
            <a:ext cx="1371600" cy="0"/>
          </a:xfrm>
          <a:prstGeom prst="line">
            <a:avLst/>
          </a:prstGeom>
          <a:noFill/>
          <a:ln w="9525">
            <a:solidFill>
              <a:schemeClr val="folHlink"/>
            </a:solidFill>
            <a:round/>
          </a:ln>
        </p:spPr>
        <p:txBody>
          <a:bodyPr/>
          <a:lstStyle/>
          <a:p>
            <a:endParaRPr lang="en-IN"/>
          </a:p>
        </p:txBody>
      </p:sp>
      <p:sp>
        <p:nvSpPr>
          <p:cNvPr id="26650" name="Line 26"/>
          <p:cNvSpPr>
            <a:spLocks noChangeShapeType="1"/>
          </p:cNvSpPr>
          <p:nvPr/>
        </p:nvSpPr>
        <p:spPr bwMode="auto">
          <a:xfrm>
            <a:off x="5121275" y="3810000"/>
            <a:ext cx="1676400" cy="0"/>
          </a:xfrm>
          <a:prstGeom prst="line">
            <a:avLst/>
          </a:prstGeom>
          <a:noFill/>
          <a:ln w="9525">
            <a:solidFill>
              <a:schemeClr val="folHlink"/>
            </a:solidFill>
            <a:round/>
          </a:ln>
        </p:spPr>
        <p:txBody>
          <a:bodyPr/>
          <a:lstStyle/>
          <a:p>
            <a:endParaRPr lang="en-IN"/>
          </a:p>
        </p:txBody>
      </p:sp>
      <p:sp>
        <p:nvSpPr>
          <p:cNvPr id="26651" name="AutoShape 27"/>
          <p:cNvSpPr>
            <a:spLocks noChangeArrowheads="1"/>
          </p:cNvSpPr>
          <p:nvPr/>
        </p:nvSpPr>
        <p:spPr bwMode="auto">
          <a:xfrm>
            <a:off x="5884863" y="3505200"/>
            <a:ext cx="1066800" cy="609600"/>
          </a:xfrm>
          <a:prstGeom prst="hexagon">
            <a:avLst>
              <a:gd name="adj" fmla="val 43750"/>
              <a:gd name="vf" fmla="val 115470"/>
            </a:avLst>
          </a:prstGeom>
          <a:solidFill>
            <a:schemeClr val="accent1"/>
          </a:solidFill>
          <a:ln w="28575">
            <a:solidFill>
              <a:schemeClr val="tx1"/>
            </a:solidFill>
            <a:miter lim="800000"/>
          </a:ln>
        </p:spPr>
        <p:txBody>
          <a:bodyPr wrap="none" anchor="ctr"/>
          <a:lstStyle/>
          <a:p>
            <a:endParaRPr lang="en-IN"/>
          </a:p>
        </p:txBody>
      </p:sp>
      <p:sp>
        <p:nvSpPr>
          <p:cNvPr id="26652" name="Text Box 28"/>
          <p:cNvSpPr txBox="1">
            <a:spLocks noChangeArrowheads="1"/>
          </p:cNvSpPr>
          <p:nvPr/>
        </p:nvSpPr>
        <p:spPr bwMode="auto">
          <a:xfrm>
            <a:off x="2819400" y="3821113"/>
            <a:ext cx="303213" cy="304800"/>
          </a:xfrm>
          <a:prstGeom prst="rect">
            <a:avLst/>
          </a:prstGeom>
          <a:noFill/>
          <a:ln w="9525">
            <a:noFill/>
            <a:miter lim="800000"/>
          </a:ln>
        </p:spPr>
        <p:txBody>
          <a:bodyPr wrap="none">
            <a:spAutoFit/>
          </a:bodyPr>
          <a:lstStyle/>
          <a:p>
            <a:r>
              <a:rPr lang="en-US" sz="1400"/>
              <a:t>X</a:t>
            </a:r>
            <a:endParaRPr lang="en-US" sz="1400"/>
          </a:p>
        </p:txBody>
      </p:sp>
      <p:sp>
        <p:nvSpPr>
          <p:cNvPr id="26653" name="Text Box 29"/>
          <p:cNvSpPr txBox="1">
            <a:spLocks noChangeArrowheads="1"/>
          </p:cNvSpPr>
          <p:nvPr/>
        </p:nvSpPr>
        <p:spPr bwMode="auto">
          <a:xfrm>
            <a:off x="7104063" y="3810000"/>
            <a:ext cx="303212" cy="304800"/>
          </a:xfrm>
          <a:prstGeom prst="rect">
            <a:avLst/>
          </a:prstGeom>
          <a:noFill/>
          <a:ln w="9525">
            <a:noFill/>
            <a:miter lim="800000"/>
          </a:ln>
        </p:spPr>
        <p:txBody>
          <a:bodyPr wrap="none">
            <a:spAutoFit/>
          </a:bodyPr>
          <a:lstStyle/>
          <a:p>
            <a:r>
              <a:rPr lang="en-US" sz="1400"/>
              <a:t>Y</a:t>
            </a:r>
            <a:endParaRPr lang="en-US" sz="1400"/>
          </a:p>
        </p:txBody>
      </p:sp>
      <p:grpSp>
        <p:nvGrpSpPr>
          <p:cNvPr id="3" name="Group 30"/>
          <p:cNvGrpSpPr/>
          <p:nvPr/>
        </p:nvGrpSpPr>
        <p:grpSpPr bwMode="auto">
          <a:xfrm>
            <a:off x="3048000" y="4110038"/>
            <a:ext cx="1397000" cy="1452562"/>
            <a:chOff x="2630" y="861"/>
            <a:chExt cx="880" cy="915"/>
          </a:xfrm>
        </p:grpSpPr>
        <p:sp>
          <p:nvSpPr>
            <p:cNvPr id="27728" name="Text Box 31"/>
            <p:cNvSpPr txBox="1">
              <a:spLocks noChangeArrowheads="1"/>
            </p:cNvSpPr>
            <p:nvPr/>
          </p:nvSpPr>
          <p:spPr bwMode="auto">
            <a:xfrm>
              <a:off x="2630" y="1015"/>
              <a:ext cx="178" cy="192"/>
            </a:xfrm>
            <a:prstGeom prst="rect">
              <a:avLst/>
            </a:prstGeom>
            <a:noFill/>
            <a:ln w="9525">
              <a:noFill/>
              <a:miter lim="800000"/>
            </a:ln>
          </p:spPr>
          <p:txBody>
            <a:bodyPr wrap="none">
              <a:spAutoFit/>
            </a:bodyPr>
            <a:lstStyle/>
            <a:p>
              <a:r>
                <a:rPr lang="en-US" sz="1400"/>
                <a:t>a</a:t>
              </a:r>
              <a:endParaRPr lang="en-US" sz="1400"/>
            </a:p>
          </p:txBody>
        </p:sp>
        <p:sp>
          <p:nvSpPr>
            <p:cNvPr id="27729" name="Text Box 32"/>
            <p:cNvSpPr txBox="1">
              <a:spLocks noChangeArrowheads="1"/>
            </p:cNvSpPr>
            <p:nvPr/>
          </p:nvSpPr>
          <p:spPr bwMode="auto">
            <a:xfrm>
              <a:off x="2654" y="1399"/>
              <a:ext cx="178" cy="192"/>
            </a:xfrm>
            <a:prstGeom prst="rect">
              <a:avLst/>
            </a:prstGeom>
            <a:noFill/>
            <a:ln w="9525">
              <a:noFill/>
              <a:miter lim="800000"/>
            </a:ln>
          </p:spPr>
          <p:txBody>
            <a:bodyPr wrap="none">
              <a:spAutoFit/>
            </a:bodyPr>
            <a:lstStyle/>
            <a:p>
              <a:r>
                <a:rPr lang="en-US" sz="1400"/>
                <a:t>b</a:t>
              </a:r>
              <a:endParaRPr lang="en-US" sz="1400"/>
            </a:p>
          </p:txBody>
        </p:sp>
        <p:sp>
          <p:nvSpPr>
            <p:cNvPr id="27730" name="Text Box 33"/>
            <p:cNvSpPr txBox="1">
              <a:spLocks noChangeArrowheads="1"/>
            </p:cNvSpPr>
            <p:nvPr/>
          </p:nvSpPr>
          <p:spPr bwMode="auto">
            <a:xfrm>
              <a:off x="3014" y="1584"/>
              <a:ext cx="172" cy="192"/>
            </a:xfrm>
            <a:prstGeom prst="rect">
              <a:avLst/>
            </a:prstGeom>
            <a:noFill/>
            <a:ln w="9525">
              <a:noFill/>
              <a:miter lim="800000"/>
            </a:ln>
          </p:spPr>
          <p:txBody>
            <a:bodyPr wrap="none">
              <a:spAutoFit/>
            </a:bodyPr>
            <a:lstStyle/>
            <a:p>
              <a:r>
                <a:rPr lang="en-US" sz="1400"/>
                <a:t>c</a:t>
              </a:r>
              <a:endParaRPr lang="en-US" sz="1400"/>
            </a:p>
          </p:txBody>
        </p:sp>
        <p:sp>
          <p:nvSpPr>
            <p:cNvPr id="27731" name="Text Box 34"/>
            <p:cNvSpPr txBox="1">
              <a:spLocks noChangeArrowheads="1"/>
            </p:cNvSpPr>
            <p:nvPr/>
          </p:nvSpPr>
          <p:spPr bwMode="auto">
            <a:xfrm>
              <a:off x="3312" y="1392"/>
              <a:ext cx="178" cy="192"/>
            </a:xfrm>
            <a:prstGeom prst="rect">
              <a:avLst/>
            </a:prstGeom>
            <a:noFill/>
            <a:ln w="9525">
              <a:noFill/>
              <a:miter lim="800000"/>
            </a:ln>
          </p:spPr>
          <p:txBody>
            <a:bodyPr wrap="none">
              <a:spAutoFit/>
            </a:bodyPr>
            <a:lstStyle/>
            <a:p>
              <a:r>
                <a:rPr lang="en-US" sz="1400"/>
                <a:t>d</a:t>
              </a:r>
              <a:endParaRPr lang="en-US" sz="1400"/>
            </a:p>
          </p:txBody>
        </p:sp>
        <p:sp>
          <p:nvSpPr>
            <p:cNvPr id="27732" name="Text Box 35"/>
            <p:cNvSpPr txBox="1">
              <a:spLocks noChangeArrowheads="1"/>
            </p:cNvSpPr>
            <p:nvPr/>
          </p:nvSpPr>
          <p:spPr bwMode="auto">
            <a:xfrm>
              <a:off x="3332" y="1015"/>
              <a:ext cx="178" cy="192"/>
            </a:xfrm>
            <a:prstGeom prst="rect">
              <a:avLst/>
            </a:prstGeom>
            <a:noFill/>
            <a:ln w="9525">
              <a:noFill/>
              <a:miter lim="800000"/>
            </a:ln>
          </p:spPr>
          <p:txBody>
            <a:bodyPr wrap="none">
              <a:spAutoFit/>
            </a:bodyPr>
            <a:lstStyle/>
            <a:p>
              <a:r>
                <a:rPr lang="en-US" sz="1400"/>
                <a:t>e</a:t>
              </a:r>
              <a:endParaRPr lang="en-US" sz="1400"/>
            </a:p>
          </p:txBody>
        </p:sp>
        <p:sp>
          <p:nvSpPr>
            <p:cNvPr id="27733" name="Text Box 36"/>
            <p:cNvSpPr txBox="1">
              <a:spLocks noChangeArrowheads="1"/>
            </p:cNvSpPr>
            <p:nvPr/>
          </p:nvSpPr>
          <p:spPr bwMode="auto">
            <a:xfrm>
              <a:off x="2918" y="861"/>
              <a:ext cx="143" cy="173"/>
            </a:xfrm>
            <a:prstGeom prst="rect">
              <a:avLst/>
            </a:prstGeom>
            <a:noFill/>
            <a:ln w="9525">
              <a:noFill/>
              <a:miter lim="800000"/>
            </a:ln>
          </p:spPr>
          <p:txBody>
            <a:bodyPr wrap="none">
              <a:spAutoFit/>
            </a:bodyPr>
            <a:lstStyle/>
            <a:p>
              <a:r>
                <a:rPr lang="en-US" sz="1200"/>
                <a:t>f</a:t>
              </a:r>
              <a:endParaRPr lang="en-US" sz="1200"/>
            </a:p>
          </p:txBody>
        </p:sp>
      </p:grpSp>
      <p:sp>
        <p:nvSpPr>
          <p:cNvPr id="26661" name="Rectangle 37"/>
          <p:cNvSpPr>
            <a:spLocks noChangeArrowheads="1"/>
          </p:cNvSpPr>
          <p:nvPr/>
        </p:nvSpPr>
        <p:spPr bwMode="auto">
          <a:xfrm>
            <a:off x="228600" y="228600"/>
            <a:ext cx="3957638" cy="1155700"/>
          </a:xfrm>
          <a:prstGeom prst="rect">
            <a:avLst/>
          </a:prstGeom>
          <a:noFill/>
          <a:ln w="9525">
            <a:noFill/>
            <a:miter lim="800000"/>
          </a:ln>
        </p:spPr>
        <p:txBody>
          <a:bodyPr wrap="none">
            <a:spAutoFit/>
          </a:bodyPr>
          <a:lstStyle/>
          <a:p>
            <a:r>
              <a:rPr lang="en-US" sz="1400" b="1">
                <a:solidFill>
                  <a:schemeClr val="accent2"/>
                </a:solidFill>
              </a:rPr>
              <a:t>Problem 11:</a:t>
            </a:r>
            <a:endParaRPr lang="en-US" sz="1400" b="1">
              <a:solidFill>
                <a:schemeClr val="accent2"/>
              </a:solidFill>
            </a:endParaRPr>
          </a:p>
          <a:p>
            <a:r>
              <a:rPr lang="en-US" sz="1400">
                <a:solidFill>
                  <a:srgbClr val="000000"/>
                </a:solidFill>
              </a:rPr>
              <a:t>A hexagonal lamina has its one side in HP and </a:t>
            </a:r>
            <a:endParaRPr lang="en-US" sz="1400">
              <a:solidFill>
                <a:srgbClr val="000000"/>
              </a:solidFill>
            </a:endParaRPr>
          </a:p>
          <a:p>
            <a:r>
              <a:rPr lang="en-US" sz="1400">
                <a:solidFill>
                  <a:srgbClr val="000000"/>
                </a:solidFill>
              </a:rPr>
              <a:t>Its apposite parallel side is 25mm above Hp and</a:t>
            </a:r>
            <a:endParaRPr lang="en-US" sz="1400">
              <a:solidFill>
                <a:srgbClr val="000000"/>
              </a:solidFill>
            </a:endParaRPr>
          </a:p>
          <a:p>
            <a:r>
              <a:rPr lang="en-US" sz="1400">
                <a:solidFill>
                  <a:srgbClr val="000000"/>
                </a:solidFill>
              </a:rPr>
              <a:t>In Vp.  Draw it’s projections. </a:t>
            </a:r>
            <a:endParaRPr lang="en-US" sz="1400">
              <a:solidFill>
                <a:srgbClr val="000000"/>
              </a:solidFill>
            </a:endParaRPr>
          </a:p>
          <a:p>
            <a:r>
              <a:rPr lang="en-US" sz="1400">
                <a:solidFill>
                  <a:srgbClr val="000000"/>
                </a:solidFill>
              </a:rPr>
              <a:t>Take side of hexagon 30 mm long.</a:t>
            </a:r>
            <a:endParaRPr lang="en-US" sz="1400">
              <a:solidFill>
                <a:srgbClr val="000000"/>
              </a:solidFill>
            </a:endParaRPr>
          </a:p>
        </p:txBody>
      </p:sp>
      <p:grpSp>
        <p:nvGrpSpPr>
          <p:cNvPr id="4" name="Group 38"/>
          <p:cNvGrpSpPr/>
          <p:nvPr/>
        </p:nvGrpSpPr>
        <p:grpSpPr bwMode="auto">
          <a:xfrm>
            <a:off x="-38100" y="1384300"/>
            <a:ext cx="4991100" cy="1371600"/>
            <a:chOff x="48" y="1200"/>
            <a:chExt cx="3144" cy="864"/>
          </a:xfrm>
        </p:grpSpPr>
        <p:sp>
          <p:nvSpPr>
            <p:cNvPr id="27726" name="AutoShape 39"/>
            <p:cNvSpPr>
              <a:spLocks noChangeArrowheads="1"/>
            </p:cNvSpPr>
            <p:nvPr/>
          </p:nvSpPr>
          <p:spPr bwMode="auto">
            <a:xfrm>
              <a:off x="48" y="1200"/>
              <a:ext cx="3072" cy="864"/>
            </a:xfrm>
            <a:prstGeom prst="wedgeRoundRectCallout">
              <a:avLst>
                <a:gd name="adj1" fmla="val 38282"/>
                <a:gd name="adj2" fmla="val 63079"/>
                <a:gd name="adj3" fmla="val 16667"/>
              </a:avLst>
            </a:prstGeom>
            <a:solidFill>
              <a:srgbClr val="FFFFCC"/>
            </a:solidFill>
            <a:ln w="9525">
              <a:solidFill>
                <a:schemeClr val="tx1"/>
              </a:solidFill>
              <a:miter lim="800000"/>
            </a:ln>
          </p:spPr>
          <p:txBody>
            <a:bodyPr anchor="ctr"/>
            <a:lstStyle/>
            <a:p>
              <a:pPr algn="ctr"/>
              <a:endParaRPr lang="en-US" sz="1400"/>
            </a:p>
          </p:txBody>
        </p:sp>
        <p:sp>
          <p:nvSpPr>
            <p:cNvPr id="27727" name="Text Box 40"/>
            <p:cNvSpPr txBox="1">
              <a:spLocks noChangeArrowheads="1"/>
            </p:cNvSpPr>
            <p:nvPr/>
          </p:nvSpPr>
          <p:spPr bwMode="auto">
            <a:xfrm>
              <a:off x="87" y="1248"/>
              <a:ext cx="3105" cy="728"/>
            </a:xfrm>
            <a:prstGeom prst="rect">
              <a:avLst/>
            </a:prstGeom>
            <a:noFill/>
            <a:ln w="9525">
              <a:noFill/>
              <a:miter lim="800000"/>
            </a:ln>
          </p:spPr>
          <p:txBody>
            <a:bodyPr wrap="none">
              <a:spAutoFit/>
            </a:bodyPr>
            <a:lstStyle/>
            <a:p>
              <a:r>
                <a:rPr lang="en-US" sz="1400">
                  <a:solidFill>
                    <a:srgbClr val="FF3300"/>
                  </a:solidFill>
                </a:rPr>
                <a:t>ONLY CHANGE is the manner in which surface inclination </a:t>
              </a:r>
              <a:endParaRPr lang="en-US" sz="1400">
                <a:solidFill>
                  <a:srgbClr val="FF3300"/>
                </a:solidFill>
              </a:endParaRPr>
            </a:p>
            <a:p>
              <a:r>
                <a:rPr lang="en-US" sz="1400">
                  <a:solidFill>
                    <a:srgbClr val="FF3300"/>
                  </a:solidFill>
                </a:rPr>
                <a:t>is described:</a:t>
              </a:r>
              <a:endParaRPr lang="en-US" sz="1400">
                <a:solidFill>
                  <a:srgbClr val="FF3300"/>
                </a:solidFill>
              </a:endParaRPr>
            </a:p>
            <a:p>
              <a:r>
                <a:rPr lang="en-US" sz="1400">
                  <a:solidFill>
                    <a:srgbClr val="FF3300"/>
                  </a:solidFill>
                </a:rPr>
                <a:t>One side on Hp &amp; it’s opposite side 25 mm above Hp.</a:t>
              </a:r>
              <a:endParaRPr lang="en-US" sz="1400">
                <a:solidFill>
                  <a:srgbClr val="FF3300"/>
                </a:solidFill>
              </a:endParaRPr>
            </a:p>
            <a:p>
              <a:r>
                <a:rPr lang="en-US" sz="1400">
                  <a:solidFill>
                    <a:srgbClr val="FF3300"/>
                  </a:solidFill>
                </a:rPr>
                <a:t>Hence redraw 1</a:t>
              </a:r>
              <a:r>
                <a:rPr lang="en-US" sz="1400" baseline="30000">
                  <a:solidFill>
                    <a:srgbClr val="FF3300"/>
                  </a:solidFill>
                </a:rPr>
                <a:t>st</a:t>
              </a:r>
              <a:r>
                <a:rPr lang="en-US" sz="1400">
                  <a:solidFill>
                    <a:srgbClr val="FF3300"/>
                  </a:solidFill>
                </a:rPr>
                <a:t> Fv as a 2</a:t>
              </a:r>
              <a:r>
                <a:rPr lang="en-US" sz="1400" baseline="30000">
                  <a:solidFill>
                    <a:srgbClr val="FF3300"/>
                  </a:solidFill>
                </a:rPr>
                <a:t>nd</a:t>
              </a:r>
              <a:r>
                <a:rPr lang="en-US" sz="1400">
                  <a:solidFill>
                    <a:srgbClr val="FF3300"/>
                  </a:solidFill>
                </a:rPr>
                <a:t> Fv making above arrangement.</a:t>
              </a:r>
              <a:endParaRPr lang="en-US" sz="1400">
                <a:solidFill>
                  <a:srgbClr val="FF3300"/>
                </a:solidFill>
              </a:endParaRPr>
            </a:p>
            <a:p>
              <a:r>
                <a:rPr lang="en-US" sz="1400">
                  <a:solidFill>
                    <a:srgbClr val="FF3300"/>
                  </a:solidFill>
                </a:rPr>
                <a:t>Keep a’b’ on xy &amp; d’e’ 25 mm above xy. </a:t>
              </a:r>
              <a:endParaRPr lang="en-US" sz="1400">
                <a:solidFill>
                  <a:srgbClr val="FF3300"/>
                </a:solidFill>
              </a:endParaRPr>
            </a:p>
          </p:txBody>
        </p:sp>
      </p:grpSp>
      <p:grpSp>
        <p:nvGrpSpPr>
          <p:cNvPr id="5" name="Group 41"/>
          <p:cNvGrpSpPr/>
          <p:nvPr/>
        </p:nvGrpSpPr>
        <p:grpSpPr bwMode="auto">
          <a:xfrm>
            <a:off x="4286250" y="3448050"/>
            <a:ext cx="990600" cy="685800"/>
            <a:chOff x="3354" y="444"/>
            <a:chExt cx="624" cy="432"/>
          </a:xfrm>
        </p:grpSpPr>
        <p:sp>
          <p:nvSpPr>
            <p:cNvPr id="27723" name="Line 42"/>
            <p:cNvSpPr>
              <a:spLocks noChangeShapeType="1"/>
            </p:cNvSpPr>
            <p:nvPr/>
          </p:nvSpPr>
          <p:spPr bwMode="auto">
            <a:xfrm flipH="1">
              <a:off x="3354" y="471"/>
              <a:ext cx="624" cy="0"/>
            </a:xfrm>
            <a:prstGeom prst="line">
              <a:avLst/>
            </a:prstGeom>
            <a:noFill/>
            <a:ln w="9525">
              <a:solidFill>
                <a:schemeClr val="tx1"/>
              </a:solidFill>
              <a:round/>
            </a:ln>
          </p:spPr>
          <p:txBody>
            <a:bodyPr wrap="none" anchor="ctr"/>
            <a:lstStyle/>
            <a:p>
              <a:endParaRPr lang="en-IN"/>
            </a:p>
          </p:txBody>
        </p:sp>
        <p:sp>
          <p:nvSpPr>
            <p:cNvPr id="27724" name="Line 43"/>
            <p:cNvSpPr>
              <a:spLocks noChangeShapeType="1"/>
            </p:cNvSpPr>
            <p:nvPr/>
          </p:nvSpPr>
          <p:spPr bwMode="auto">
            <a:xfrm>
              <a:off x="3504" y="444"/>
              <a:ext cx="0" cy="432"/>
            </a:xfrm>
            <a:prstGeom prst="line">
              <a:avLst/>
            </a:prstGeom>
            <a:noFill/>
            <a:ln w="3175">
              <a:solidFill>
                <a:schemeClr val="tx1"/>
              </a:solidFill>
              <a:round/>
              <a:headEnd type="triangle" w="med" len="med"/>
              <a:tailEnd type="triangle" w="med" len="med"/>
            </a:ln>
          </p:spPr>
          <p:txBody>
            <a:bodyPr wrap="none" anchor="ctr"/>
            <a:lstStyle/>
            <a:p>
              <a:endParaRPr lang="en-IN"/>
            </a:p>
          </p:txBody>
        </p:sp>
        <p:sp>
          <p:nvSpPr>
            <p:cNvPr id="27725" name="Text Box 44"/>
            <p:cNvSpPr txBox="1">
              <a:spLocks noChangeArrowheads="1"/>
            </p:cNvSpPr>
            <p:nvPr/>
          </p:nvSpPr>
          <p:spPr bwMode="auto">
            <a:xfrm>
              <a:off x="3492" y="588"/>
              <a:ext cx="204" cy="154"/>
            </a:xfrm>
            <a:prstGeom prst="rect">
              <a:avLst/>
            </a:prstGeom>
            <a:noFill/>
            <a:ln w="9525">
              <a:noFill/>
              <a:miter lim="800000"/>
            </a:ln>
          </p:spPr>
          <p:txBody>
            <a:bodyPr wrap="none">
              <a:spAutoFit/>
            </a:bodyPr>
            <a:lstStyle/>
            <a:p>
              <a:pPr algn="ctr"/>
              <a:r>
                <a:rPr lang="en-US" sz="1000" b="1"/>
                <a:t>25</a:t>
              </a:r>
              <a:endParaRPr lang="en-US" sz="1000" b="1"/>
            </a:p>
          </p:txBody>
        </p:sp>
      </p:grpSp>
      <p:grpSp>
        <p:nvGrpSpPr>
          <p:cNvPr id="6" name="Group 45"/>
          <p:cNvGrpSpPr/>
          <p:nvPr/>
        </p:nvGrpSpPr>
        <p:grpSpPr bwMode="auto">
          <a:xfrm>
            <a:off x="3044825" y="3867150"/>
            <a:ext cx="1358900" cy="304800"/>
            <a:chOff x="2592" y="432"/>
            <a:chExt cx="856" cy="192"/>
          </a:xfrm>
        </p:grpSpPr>
        <p:sp>
          <p:nvSpPr>
            <p:cNvPr id="27717" name="Text Box 46"/>
            <p:cNvSpPr txBox="1">
              <a:spLocks noChangeArrowheads="1"/>
            </p:cNvSpPr>
            <p:nvPr/>
          </p:nvSpPr>
          <p:spPr bwMode="auto">
            <a:xfrm>
              <a:off x="3006" y="438"/>
              <a:ext cx="164" cy="173"/>
            </a:xfrm>
            <a:prstGeom prst="rect">
              <a:avLst/>
            </a:prstGeom>
            <a:noFill/>
            <a:ln w="9525">
              <a:noFill/>
              <a:miter lim="800000"/>
            </a:ln>
          </p:spPr>
          <p:txBody>
            <a:bodyPr wrap="none">
              <a:spAutoFit/>
            </a:bodyPr>
            <a:lstStyle/>
            <a:p>
              <a:r>
                <a:rPr lang="en-US" sz="1200"/>
                <a:t>f’</a:t>
              </a:r>
              <a:endParaRPr lang="en-US" sz="1200"/>
            </a:p>
          </p:txBody>
        </p:sp>
        <p:sp>
          <p:nvSpPr>
            <p:cNvPr id="27718" name="Text Box 47"/>
            <p:cNvSpPr txBox="1">
              <a:spLocks noChangeArrowheads="1"/>
            </p:cNvSpPr>
            <p:nvPr/>
          </p:nvSpPr>
          <p:spPr bwMode="auto">
            <a:xfrm>
              <a:off x="3258" y="444"/>
              <a:ext cx="190" cy="173"/>
            </a:xfrm>
            <a:prstGeom prst="rect">
              <a:avLst/>
            </a:prstGeom>
            <a:noFill/>
            <a:ln w="9525">
              <a:noFill/>
              <a:miter lim="800000"/>
            </a:ln>
          </p:spPr>
          <p:txBody>
            <a:bodyPr wrap="none">
              <a:spAutoFit/>
            </a:bodyPr>
            <a:lstStyle/>
            <a:p>
              <a:r>
                <a:rPr lang="en-US" sz="1200"/>
                <a:t>e’</a:t>
              </a:r>
              <a:endParaRPr lang="en-US" sz="1200"/>
            </a:p>
          </p:txBody>
        </p:sp>
        <p:sp>
          <p:nvSpPr>
            <p:cNvPr id="27719" name="Text Box 48"/>
            <p:cNvSpPr txBox="1">
              <a:spLocks noChangeArrowheads="1"/>
            </p:cNvSpPr>
            <p:nvPr/>
          </p:nvSpPr>
          <p:spPr bwMode="auto">
            <a:xfrm>
              <a:off x="3192" y="451"/>
              <a:ext cx="190" cy="173"/>
            </a:xfrm>
            <a:prstGeom prst="rect">
              <a:avLst/>
            </a:prstGeom>
            <a:noFill/>
            <a:ln w="9525">
              <a:noFill/>
              <a:miter lim="800000"/>
            </a:ln>
          </p:spPr>
          <p:txBody>
            <a:bodyPr wrap="none">
              <a:spAutoFit/>
            </a:bodyPr>
            <a:lstStyle/>
            <a:p>
              <a:r>
                <a:rPr lang="en-US" sz="1200"/>
                <a:t>d’</a:t>
              </a:r>
              <a:endParaRPr lang="en-US" sz="1200"/>
            </a:p>
          </p:txBody>
        </p:sp>
        <p:sp>
          <p:nvSpPr>
            <p:cNvPr id="27720" name="Text Box 49"/>
            <p:cNvSpPr txBox="1">
              <a:spLocks noChangeArrowheads="1"/>
            </p:cNvSpPr>
            <p:nvPr/>
          </p:nvSpPr>
          <p:spPr bwMode="auto">
            <a:xfrm>
              <a:off x="2928" y="438"/>
              <a:ext cx="185" cy="173"/>
            </a:xfrm>
            <a:prstGeom prst="rect">
              <a:avLst/>
            </a:prstGeom>
            <a:noFill/>
            <a:ln w="9525">
              <a:noFill/>
              <a:miter lim="800000"/>
            </a:ln>
          </p:spPr>
          <p:txBody>
            <a:bodyPr wrap="none">
              <a:spAutoFit/>
            </a:bodyPr>
            <a:lstStyle/>
            <a:p>
              <a:r>
                <a:rPr lang="en-US" sz="1200"/>
                <a:t>c’</a:t>
              </a:r>
              <a:endParaRPr lang="en-US" sz="1200"/>
            </a:p>
          </p:txBody>
        </p:sp>
        <p:sp>
          <p:nvSpPr>
            <p:cNvPr id="27721" name="Text Box 50"/>
            <p:cNvSpPr txBox="1">
              <a:spLocks noChangeArrowheads="1"/>
            </p:cNvSpPr>
            <p:nvPr/>
          </p:nvSpPr>
          <p:spPr bwMode="auto">
            <a:xfrm>
              <a:off x="2670" y="432"/>
              <a:ext cx="190" cy="173"/>
            </a:xfrm>
            <a:prstGeom prst="rect">
              <a:avLst/>
            </a:prstGeom>
            <a:noFill/>
            <a:ln w="9525">
              <a:noFill/>
              <a:miter lim="800000"/>
            </a:ln>
          </p:spPr>
          <p:txBody>
            <a:bodyPr wrap="none">
              <a:spAutoFit/>
            </a:bodyPr>
            <a:lstStyle/>
            <a:p>
              <a:r>
                <a:rPr lang="en-US" sz="1200"/>
                <a:t>b’</a:t>
              </a:r>
              <a:endParaRPr lang="en-US" sz="1200"/>
            </a:p>
          </p:txBody>
        </p:sp>
        <p:sp>
          <p:nvSpPr>
            <p:cNvPr id="27722" name="Text Box 51"/>
            <p:cNvSpPr txBox="1">
              <a:spLocks noChangeArrowheads="1"/>
            </p:cNvSpPr>
            <p:nvPr/>
          </p:nvSpPr>
          <p:spPr bwMode="auto">
            <a:xfrm>
              <a:off x="2592" y="432"/>
              <a:ext cx="203" cy="173"/>
            </a:xfrm>
            <a:prstGeom prst="rect">
              <a:avLst/>
            </a:prstGeom>
            <a:noFill/>
            <a:ln w="9525">
              <a:noFill/>
              <a:miter lim="800000"/>
            </a:ln>
          </p:spPr>
          <p:txBody>
            <a:bodyPr>
              <a:spAutoFit/>
            </a:bodyPr>
            <a:lstStyle/>
            <a:p>
              <a:r>
                <a:rPr lang="en-US" sz="1200"/>
                <a:t>a’</a:t>
              </a:r>
              <a:endParaRPr lang="en-US" sz="1200"/>
            </a:p>
          </p:txBody>
        </p:sp>
      </p:grpSp>
      <p:grpSp>
        <p:nvGrpSpPr>
          <p:cNvPr id="7" name="Group 52"/>
          <p:cNvGrpSpPr/>
          <p:nvPr/>
        </p:nvGrpSpPr>
        <p:grpSpPr bwMode="auto">
          <a:xfrm rot="-2633105">
            <a:off x="4349750" y="3600450"/>
            <a:ext cx="1358900" cy="304800"/>
            <a:chOff x="2592" y="432"/>
            <a:chExt cx="856" cy="192"/>
          </a:xfrm>
        </p:grpSpPr>
        <p:sp>
          <p:nvSpPr>
            <p:cNvPr id="27711" name="Text Box 53"/>
            <p:cNvSpPr txBox="1">
              <a:spLocks noChangeArrowheads="1"/>
            </p:cNvSpPr>
            <p:nvPr/>
          </p:nvSpPr>
          <p:spPr bwMode="auto">
            <a:xfrm>
              <a:off x="3006" y="438"/>
              <a:ext cx="164" cy="173"/>
            </a:xfrm>
            <a:prstGeom prst="rect">
              <a:avLst/>
            </a:prstGeom>
            <a:noFill/>
            <a:ln w="9525">
              <a:noFill/>
              <a:miter lim="800000"/>
            </a:ln>
          </p:spPr>
          <p:txBody>
            <a:bodyPr wrap="none">
              <a:spAutoFit/>
            </a:bodyPr>
            <a:lstStyle/>
            <a:p>
              <a:r>
                <a:rPr lang="en-US" sz="1200"/>
                <a:t>f’</a:t>
              </a:r>
              <a:endParaRPr lang="en-US" sz="1200"/>
            </a:p>
          </p:txBody>
        </p:sp>
        <p:sp>
          <p:nvSpPr>
            <p:cNvPr id="27712" name="Text Box 54"/>
            <p:cNvSpPr txBox="1">
              <a:spLocks noChangeArrowheads="1"/>
            </p:cNvSpPr>
            <p:nvPr/>
          </p:nvSpPr>
          <p:spPr bwMode="auto">
            <a:xfrm>
              <a:off x="3258" y="444"/>
              <a:ext cx="190" cy="173"/>
            </a:xfrm>
            <a:prstGeom prst="rect">
              <a:avLst/>
            </a:prstGeom>
            <a:noFill/>
            <a:ln w="9525">
              <a:noFill/>
              <a:miter lim="800000"/>
            </a:ln>
          </p:spPr>
          <p:txBody>
            <a:bodyPr wrap="none">
              <a:spAutoFit/>
            </a:bodyPr>
            <a:lstStyle/>
            <a:p>
              <a:r>
                <a:rPr lang="en-US" sz="1200"/>
                <a:t>e’</a:t>
              </a:r>
              <a:endParaRPr lang="en-US" sz="1200"/>
            </a:p>
          </p:txBody>
        </p:sp>
        <p:sp>
          <p:nvSpPr>
            <p:cNvPr id="27713" name="Text Box 55"/>
            <p:cNvSpPr txBox="1">
              <a:spLocks noChangeArrowheads="1"/>
            </p:cNvSpPr>
            <p:nvPr/>
          </p:nvSpPr>
          <p:spPr bwMode="auto">
            <a:xfrm>
              <a:off x="3192" y="451"/>
              <a:ext cx="190" cy="173"/>
            </a:xfrm>
            <a:prstGeom prst="rect">
              <a:avLst/>
            </a:prstGeom>
            <a:noFill/>
            <a:ln w="9525">
              <a:noFill/>
              <a:miter lim="800000"/>
            </a:ln>
          </p:spPr>
          <p:txBody>
            <a:bodyPr wrap="none">
              <a:spAutoFit/>
            </a:bodyPr>
            <a:lstStyle/>
            <a:p>
              <a:r>
                <a:rPr lang="en-US" sz="1200"/>
                <a:t>d’</a:t>
              </a:r>
              <a:endParaRPr lang="en-US" sz="1200"/>
            </a:p>
          </p:txBody>
        </p:sp>
        <p:sp>
          <p:nvSpPr>
            <p:cNvPr id="27714" name="Text Box 56"/>
            <p:cNvSpPr txBox="1">
              <a:spLocks noChangeArrowheads="1"/>
            </p:cNvSpPr>
            <p:nvPr/>
          </p:nvSpPr>
          <p:spPr bwMode="auto">
            <a:xfrm>
              <a:off x="2928" y="438"/>
              <a:ext cx="185" cy="173"/>
            </a:xfrm>
            <a:prstGeom prst="rect">
              <a:avLst/>
            </a:prstGeom>
            <a:noFill/>
            <a:ln w="9525">
              <a:noFill/>
              <a:miter lim="800000"/>
            </a:ln>
          </p:spPr>
          <p:txBody>
            <a:bodyPr wrap="none">
              <a:spAutoFit/>
            </a:bodyPr>
            <a:lstStyle/>
            <a:p>
              <a:r>
                <a:rPr lang="en-US" sz="1200"/>
                <a:t>c’</a:t>
              </a:r>
              <a:endParaRPr lang="en-US" sz="1200"/>
            </a:p>
          </p:txBody>
        </p:sp>
        <p:sp>
          <p:nvSpPr>
            <p:cNvPr id="27715" name="Text Box 57"/>
            <p:cNvSpPr txBox="1">
              <a:spLocks noChangeArrowheads="1"/>
            </p:cNvSpPr>
            <p:nvPr/>
          </p:nvSpPr>
          <p:spPr bwMode="auto">
            <a:xfrm>
              <a:off x="2670" y="432"/>
              <a:ext cx="190" cy="173"/>
            </a:xfrm>
            <a:prstGeom prst="rect">
              <a:avLst/>
            </a:prstGeom>
            <a:noFill/>
            <a:ln w="9525">
              <a:noFill/>
              <a:miter lim="800000"/>
            </a:ln>
          </p:spPr>
          <p:txBody>
            <a:bodyPr wrap="none">
              <a:spAutoFit/>
            </a:bodyPr>
            <a:lstStyle/>
            <a:p>
              <a:r>
                <a:rPr lang="en-US" sz="1200"/>
                <a:t>b’</a:t>
              </a:r>
              <a:endParaRPr lang="en-US" sz="1200"/>
            </a:p>
          </p:txBody>
        </p:sp>
        <p:sp>
          <p:nvSpPr>
            <p:cNvPr id="27716" name="Text Box 58"/>
            <p:cNvSpPr txBox="1">
              <a:spLocks noChangeArrowheads="1"/>
            </p:cNvSpPr>
            <p:nvPr/>
          </p:nvSpPr>
          <p:spPr bwMode="auto">
            <a:xfrm>
              <a:off x="2592" y="432"/>
              <a:ext cx="203" cy="173"/>
            </a:xfrm>
            <a:prstGeom prst="rect">
              <a:avLst/>
            </a:prstGeom>
            <a:noFill/>
            <a:ln w="9525">
              <a:noFill/>
              <a:miter lim="800000"/>
            </a:ln>
          </p:spPr>
          <p:txBody>
            <a:bodyPr>
              <a:spAutoFit/>
            </a:bodyPr>
            <a:lstStyle/>
            <a:p>
              <a:r>
                <a:rPr lang="en-US" sz="1200"/>
                <a:t>a’</a:t>
              </a:r>
              <a:endParaRPr lang="en-US" sz="1200"/>
            </a:p>
          </p:txBody>
        </p:sp>
      </p:grpSp>
      <p:grpSp>
        <p:nvGrpSpPr>
          <p:cNvPr id="8" name="Group 59"/>
          <p:cNvGrpSpPr/>
          <p:nvPr/>
        </p:nvGrpSpPr>
        <p:grpSpPr bwMode="auto">
          <a:xfrm>
            <a:off x="4587875" y="4105275"/>
            <a:ext cx="1087438" cy="1427163"/>
            <a:chOff x="3600" y="858"/>
            <a:chExt cx="685" cy="899"/>
          </a:xfrm>
        </p:grpSpPr>
        <p:sp>
          <p:nvSpPr>
            <p:cNvPr id="27705" name="Text Box 60"/>
            <p:cNvSpPr txBox="1">
              <a:spLocks noChangeArrowheads="1"/>
            </p:cNvSpPr>
            <p:nvPr/>
          </p:nvSpPr>
          <p:spPr bwMode="auto">
            <a:xfrm>
              <a:off x="3600" y="1056"/>
              <a:ext cx="205" cy="173"/>
            </a:xfrm>
            <a:prstGeom prst="rect">
              <a:avLst/>
            </a:prstGeom>
            <a:noFill/>
            <a:ln w="9525">
              <a:noFill/>
              <a:miter lim="800000"/>
            </a:ln>
          </p:spPr>
          <p:txBody>
            <a:bodyPr wrap="none">
              <a:spAutoFit/>
            </a:bodyPr>
            <a:lstStyle/>
            <a:p>
              <a:pPr algn="ctr"/>
              <a:r>
                <a:rPr lang="en-US" sz="1200"/>
                <a:t>a</a:t>
              </a:r>
              <a:r>
                <a:rPr lang="en-US" sz="1200" baseline="-25000"/>
                <a:t>1</a:t>
              </a:r>
              <a:endParaRPr lang="en-US" sz="1200" baseline="-25000"/>
            </a:p>
          </p:txBody>
        </p:sp>
        <p:sp>
          <p:nvSpPr>
            <p:cNvPr id="27706" name="Text Box 61"/>
            <p:cNvSpPr txBox="1">
              <a:spLocks noChangeArrowheads="1"/>
            </p:cNvSpPr>
            <p:nvPr/>
          </p:nvSpPr>
          <p:spPr bwMode="auto">
            <a:xfrm>
              <a:off x="3600" y="1392"/>
              <a:ext cx="205" cy="173"/>
            </a:xfrm>
            <a:prstGeom prst="rect">
              <a:avLst/>
            </a:prstGeom>
            <a:noFill/>
            <a:ln w="9525">
              <a:noFill/>
              <a:miter lim="800000"/>
            </a:ln>
          </p:spPr>
          <p:txBody>
            <a:bodyPr wrap="none">
              <a:spAutoFit/>
            </a:bodyPr>
            <a:lstStyle/>
            <a:p>
              <a:pPr algn="ctr"/>
              <a:r>
                <a:rPr lang="en-US" sz="1200"/>
                <a:t>b</a:t>
              </a:r>
              <a:r>
                <a:rPr lang="en-US" sz="1200" baseline="-25000"/>
                <a:t>1</a:t>
              </a:r>
              <a:endParaRPr lang="en-US" sz="1200" baseline="-25000"/>
            </a:p>
          </p:txBody>
        </p:sp>
        <p:sp>
          <p:nvSpPr>
            <p:cNvPr id="27707" name="Text Box 62"/>
            <p:cNvSpPr txBox="1">
              <a:spLocks noChangeArrowheads="1"/>
            </p:cNvSpPr>
            <p:nvPr/>
          </p:nvSpPr>
          <p:spPr bwMode="auto">
            <a:xfrm>
              <a:off x="3840" y="1584"/>
              <a:ext cx="200" cy="173"/>
            </a:xfrm>
            <a:prstGeom prst="rect">
              <a:avLst/>
            </a:prstGeom>
            <a:noFill/>
            <a:ln w="9525">
              <a:noFill/>
              <a:miter lim="800000"/>
            </a:ln>
          </p:spPr>
          <p:txBody>
            <a:bodyPr wrap="none">
              <a:spAutoFit/>
            </a:bodyPr>
            <a:lstStyle/>
            <a:p>
              <a:pPr algn="ctr"/>
              <a:r>
                <a:rPr lang="en-US" sz="1200"/>
                <a:t>c</a:t>
              </a:r>
              <a:r>
                <a:rPr lang="en-US" sz="1200" baseline="-25000"/>
                <a:t>1</a:t>
              </a:r>
              <a:endParaRPr lang="en-US" sz="1200" baseline="-25000"/>
            </a:p>
          </p:txBody>
        </p:sp>
        <p:sp>
          <p:nvSpPr>
            <p:cNvPr id="27708" name="Text Box 63"/>
            <p:cNvSpPr txBox="1">
              <a:spLocks noChangeArrowheads="1"/>
            </p:cNvSpPr>
            <p:nvPr/>
          </p:nvSpPr>
          <p:spPr bwMode="auto">
            <a:xfrm>
              <a:off x="4080" y="1392"/>
              <a:ext cx="205" cy="173"/>
            </a:xfrm>
            <a:prstGeom prst="rect">
              <a:avLst/>
            </a:prstGeom>
            <a:noFill/>
            <a:ln w="9525">
              <a:noFill/>
              <a:miter lim="800000"/>
            </a:ln>
          </p:spPr>
          <p:txBody>
            <a:bodyPr wrap="none">
              <a:spAutoFit/>
            </a:bodyPr>
            <a:lstStyle/>
            <a:p>
              <a:pPr algn="ctr"/>
              <a:r>
                <a:rPr lang="en-US" sz="1200"/>
                <a:t>d</a:t>
              </a:r>
              <a:r>
                <a:rPr lang="en-US" sz="1200" baseline="-25000"/>
                <a:t>1</a:t>
              </a:r>
              <a:endParaRPr lang="en-US" sz="1200" baseline="-25000"/>
            </a:p>
          </p:txBody>
        </p:sp>
        <p:sp>
          <p:nvSpPr>
            <p:cNvPr id="27709" name="Text Box 64"/>
            <p:cNvSpPr txBox="1">
              <a:spLocks noChangeArrowheads="1"/>
            </p:cNvSpPr>
            <p:nvPr/>
          </p:nvSpPr>
          <p:spPr bwMode="auto">
            <a:xfrm>
              <a:off x="4080" y="1056"/>
              <a:ext cx="205" cy="173"/>
            </a:xfrm>
            <a:prstGeom prst="rect">
              <a:avLst/>
            </a:prstGeom>
            <a:noFill/>
            <a:ln w="9525">
              <a:noFill/>
              <a:miter lim="800000"/>
            </a:ln>
          </p:spPr>
          <p:txBody>
            <a:bodyPr wrap="none">
              <a:spAutoFit/>
            </a:bodyPr>
            <a:lstStyle/>
            <a:p>
              <a:pPr algn="ctr"/>
              <a:r>
                <a:rPr lang="en-US" sz="1200"/>
                <a:t>e</a:t>
              </a:r>
              <a:r>
                <a:rPr lang="en-US" sz="1200" baseline="-25000"/>
                <a:t>1</a:t>
              </a:r>
              <a:endParaRPr lang="en-US" sz="1200" baseline="-25000"/>
            </a:p>
          </p:txBody>
        </p:sp>
        <p:sp>
          <p:nvSpPr>
            <p:cNvPr id="27710" name="Text Box 65"/>
            <p:cNvSpPr txBox="1">
              <a:spLocks noChangeArrowheads="1"/>
            </p:cNvSpPr>
            <p:nvPr/>
          </p:nvSpPr>
          <p:spPr bwMode="auto">
            <a:xfrm>
              <a:off x="3912" y="858"/>
              <a:ext cx="179" cy="173"/>
            </a:xfrm>
            <a:prstGeom prst="rect">
              <a:avLst/>
            </a:prstGeom>
            <a:noFill/>
            <a:ln w="9525">
              <a:noFill/>
              <a:miter lim="800000"/>
            </a:ln>
          </p:spPr>
          <p:txBody>
            <a:bodyPr wrap="none">
              <a:spAutoFit/>
            </a:bodyPr>
            <a:lstStyle/>
            <a:p>
              <a:pPr algn="ctr"/>
              <a:r>
                <a:rPr lang="en-US" sz="1200"/>
                <a:t>f</a:t>
              </a:r>
              <a:r>
                <a:rPr lang="en-US" sz="1200" baseline="-25000"/>
                <a:t>1</a:t>
              </a:r>
              <a:endParaRPr lang="en-US" sz="1200" baseline="-25000"/>
            </a:p>
          </p:txBody>
        </p:sp>
      </p:grpSp>
      <p:grpSp>
        <p:nvGrpSpPr>
          <p:cNvPr id="9" name="Group 66"/>
          <p:cNvGrpSpPr/>
          <p:nvPr/>
        </p:nvGrpSpPr>
        <p:grpSpPr bwMode="auto">
          <a:xfrm>
            <a:off x="5654675" y="3267075"/>
            <a:ext cx="1555750" cy="893763"/>
            <a:chOff x="4272" y="330"/>
            <a:chExt cx="980" cy="563"/>
          </a:xfrm>
        </p:grpSpPr>
        <p:sp>
          <p:nvSpPr>
            <p:cNvPr id="27699" name="Text Box 67"/>
            <p:cNvSpPr txBox="1">
              <a:spLocks noChangeArrowheads="1"/>
            </p:cNvSpPr>
            <p:nvPr/>
          </p:nvSpPr>
          <p:spPr bwMode="auto">
            <a:xfrm>
              <a:off x="5040" y="576"/>
              <a:ext cx="212" cy="173"/>
            </a:xfrm>
            <a:prstGeom prst="rect">
              <a:avLst/>
            </a:prstGeom>
            <a:noFill/>
            <a:ln w="9525">
              <a:noFill/>
              <a:miter lim="800000"/>
            </a:ln>
          </p:spPr>
          <p:txBody>
            <a:bodyPr wrap="none">
              <a:spAutoFit/>
            </a:bodyPr>
            <a:lstStyle/>
            <a:p>
              <a:pPr algn="ctr"/>
              <a:r>
                <a:rPr lang="en-US" sz="1200"/>
                <a:t>c</a:t>
              </a:r>
              <a:r>
                <a:rPr lang="en-US" sz="1200" baseline="-25000"/>
                <a:t>1</a:t>
              </a:r>
              <a:r>
                <a:rPr lang="en-US" sz="1200" baseline="30000"/>
                <a:t>’</a:t>
              </a:r>
              <a:endParaRPr lang="en-US" sz="1200" baseline="30000"/>
            </a:p>
          </p:txBody>
        </p:sp>
        <p:sp>
          <p:nvSpPr>
            <p:cNvPr id="27700" name="Text Box 68"/>
            <p:cNvSpPr txBox="1">
              <a:spLocks noChangeArrowheads="1"/>
            </p:cNvSpPr>
            <p:nvPr/>
          </p:nvSpPr>
          <p:spPr bwMode="auto">
            <a:xfrm>
              <a:off x="4770" y="720"/>
              <a:ext cx="226" cy="173"/>
            </a:xfrm>
            <a:prstGeom prst="rect">
              <a:avLst/>
            </a:prstGeom>
            <a:noFill/>
            <a:ln w="9525">
              <a:noFill/>
              <a:miter lim="800000"/>
            </a:ln>
          </p:spPr>
          <p:txBody>
            <a:bodyPr wrap="none">
              <a:spAutoFit/>
            </a:bodyPr>
            <a:lstStyle/>
            <a:p>
              <a:pPr algn="ctr"/>
              <a:r>
                <a:rPr lang="en-US" sz="1200"/>
                <a:t>b’</a:t>
              </a:r>
              <a:r>
                <a:rPr lang="en-US" sz="1200" baseline="-25000"/>
                <a:t>1</a:t>
              </a:r>
              <a:endParaRPr lang="en-US" sz="1200" baseline="-25000"/>
            </a:p>
          </p:txBody>
        </p:sp>
        <p:sp>
          <p:nvSpPr>
            <p:cNvPr id="27701" name="Text Box 69"/>
            <p:cNvSpPr txBox="1">
              <a:spLocks noChangeArrowheads="1"/>
            </p:cNvSpPr>
            <p:nvPr/>
          </p:nvSpPr>
          <p:spPr bwMode="auto">
            <a:xfrm>
              <a:off x="4512" y="720"/>
              <a:ext cx="226" cy="173"/>
            </a:xfrm>
            <a:prstGeom prst="rect">
              <a:avLst/>
            </a:prstGeom>
            <a:noFill/>
            <a:ln w="9525">
              <a:noFill/>
              <a:miter lim="800000"/>
            </a:ln>
          </p:spPr>
          <p:txBody>
            <a:bodyPr wrap="none">
              <a:spAutoFit/>
            </a:bodyPr>
            <a:lstStyle/>
            <a:p>
              <a:pPr algn="ctr"/>
              <a:r>
                <a:rPr lang="en-US" sz="1200"/>
                <a:t>a’</a:t>
              </a:r>
              <a:r>
                <a:rPr lang="en-US" sz="1200" baseline="-25000"/>
                <a:t>1</a:t>
              </a:r>
              <a:endParaRPr lang="en-US" sz="1200" baseline="-25000"/>
            </a:p>
          </p:txBody>
        </p:sp>
        <p:sp>
          <p:nvSpPr>
            <p:cNvPr id="27702" name="Text Box 70"/>
            <p:cNvSpPr txBox="1">
              <a:spLocks noChangeArrowheads="1"/>
            </p:cNvSpPr>
            <p:nvPr/>
          </p:nvSpPr>
          <p:spPr bwMode="auto">
            <a:xfrm>
              <a:off x="4272" y="576"/>
              <a:ext cx="200" cy="173"/>
            </a:xfrm>
            <a:prstGeom prst="rect">
              <a:avLst/>
            </a:prstGeom>
            <a:noFill/>
            <a:ln w="9525">
              <a:noFill/>
              <a:miter lim="800000"/>
            </a:ln>
          </p:spPr>
          <p:txBody>
            <a:bodyPr wrap="none">
              <a:spAutoFit/>
            </a:bodyPr>
            <a:lstStyle/>
            <a:p>
              <a:pPr algn="ctr"/>
              <a:r>
                <a:rPr lang="en-US" sz="1200"/>
                <a:t>f’</a:t>
              </a:r>
              <a:r>
                <a:rPr lang="en-US" sz="1200" baseline="-25000"/>
                <a:t>1</a:t>
              </a:r>
              <a:endParaRPr lang="en-US" sz="1200" baseline="-25000"/>
            </a:p>
          </p:txBody>
        </p:sp>
        <p:sp>
          <p:nvSpPr>
            <p:cNvPr id="27703" name="Text Box 71"/>
            <p:cNvSpPr txBox="1">
              <a:spLocks noChangeArrowheads="1"/>
            </p:cNvSpPr>
            <p:nvPr/>
          </p:nvSpPr>
          <p:spPr bwMode="auto">
            <a:xfrm>
              <a:off x="4848" y="336"/>
              <a:ext cx="226" cy="173"/>
            </a:xfrm>
            <a:prstGeom prst="rect">
              <a:avLst/>
            </a:prstGeom>
            <a:noFill/>
            <a:ln w="9525">
              <a:noFill/>
              <a:miter lim="800000"/>
            </a:ln>
          </p:spPr>
          <p:txBody>
            <a:bodyPr wrap="none">
              <a:spAutoFit/>
            </a:bodyPr>
            <a:lstStyle/>
            <a:p>
              <a:pPr algn="ctr"/>
              <a:r>
                <a:rPr lang="en-US" sz="1200"/>
                <a:t>d’</a:t>
              </a:r>
              <a:r>
                <a:rPr lang="en-US" sz="1200" baseline="-25000"/>
                <a:t>1</a:t>
              </a:r>
              <a:endParaRPr lang="en-US" sz="1200" baseline="-25000"/>
            </a:p>
          </p:txBody>
        </p:sp>
        <p:sp>
          <p:nvSpPr>
            <p:cNvPr id="27704" name="Text Box 72"/>
            <p:cNvSpPr txBox="1">
              <a:spLocks noChangeArrowheads="1"/>
            </p:cNvSpPr>
            <p:nvPr/>
          </p:nvSpPr>
          <p:spPr bwMode="auto">
            <a:xfrm>
              <a:off x="4434" y="330"/>
              <a:ext cx="226" cy="173"/>
            </a:xfrm>
            <a:prstGeom prst="rect">
              <a:avLst/>
            </a:prstGeom>
            <a:noFill/>
            <a:ln w="9525">
              <a:noFill/>
              <a:miter lim="800000"/>
            </a:ln>
          </p:spPr>
          <p:txBody>
            <a:bodyPr wrap="none">
              <a:spAutoFit/>
            </a:bodyPr>
            <a:lstStyle/>
            <a:p>
              <a:pPr algn="ctr"/>
              <a:r>
                <a:rPr lang="en-US" sz="1200"/>
                <a:t>e’</a:t>
              </a:r>
              <a:r>
                <a:rPr lang="en-US" sz="1200" baseline="-25000"/>
                <a:t>1</a:t>
              </a:r>
              <a:endParaRPr lang="en-US" sz="1200" baseline="-25000"/>
            </a:p>
          </p:txBody>
        </p:sp>
      </p:grpSp>
      <p:grpSp>
        <p:nvGrpSpPr>
          <p:cNvPr id="10" name="Group 73"/>
          <p:cNvGrpSpPr/>
          <p:nvPr/>
        </p:nvGrpSpPr>
        <p:grpSpPr bwMode="auto">
          <a:xfrm>
            <a:off x="5692775" y="4057650"/>
            <a:ext cx="1498600" cy="941388"/>
            <a:chOff x="4296" y="828"/>
            <a:chExt cx="944" cy="593"/>
          </a:xfrm>
        </p:grpSpPr>
        <p:sp>
          <p:nvSpPr>
            <p:cNvPr id="27693" name="Text Box 74"/>
            <p:cNvSpPr txBox="1">
              <a:spLocks noChangeArrowheads="1"/>
            </p:cNvSpPr>
            <p:nvPr/>
          </p:nvSpPr>
          <p:spPr bwMode="auto">
            <a:xfrm>
              <a:off x="4296" y="960"/>
              <a:ext cx="179" cy="173"/>
            </a:xfrm>
            <a:prstGeom prst="rect">
              <a:avLst/>
            </a:prstGeom>
            <a:noFill/>
            <a:ln w="9525">
              <a:noFill/>
              <a:miter lim="800000"/>
            </a:ln>
          </p:spPr>
          <p:txBody>
            <a:bodyPr wrap="none">
              <a:spAutoFit/>
            </a:bodyPr>
            <a:lstStyle/>
            <a:p>
              <a:pPr algn="ctr"/>
              <a:r>
                <a:rPr lang="en-US" sz="1200"/>
                <a:t>f</a:t>
              </a:r>
              <a:r>
                <a:rPr lang="en-US" sz="1200" baseline="-25000"/>
                <a:t>1</a:t>
              </a:r>
              <a:endParaRPr lang="en-US" sz="1200" baseline="-25000"/>
            </a:p>
          </p:txBody>
        </p:sp>
        <p:sp>
          <p:nvSpPr>
            <p:cNvPr id="27694" name="Text Box 75"/>
            <p:cNvSpPr txBox="1">
              <a:spLocks noChangeArrowheads="1"/>
            </p:cNvSpPr>
            <p:nvPr/>
          </p:nvSpPr>
          <p:spPr bwMode="auto">
            <a:xfrm>
              <a:off x="4464" y="1200"/>
              <a:ext cx="205" cy="173"/>
            </a:xfrm>
            <a:prstGeom prst="rect">
              <a:avLst/>
            </a:prstGeom>
            <a:noFill/>
            <a:ln w="9525">
              <a:noFill/>
              <a:miter lim="800000"/>
            </a:ln>
          </p:spPr>
          <p:txBody>
            <a:bodyPr wrap="none">
              <a:spAutoFit/>
            </a:bodyPr>
            <a:lstStyle/>
            <a:p>
              <a:pPr algn="ctr"/>
              <a:r>
                <a:rPr lang="en-US" sz="1200"/>
                <a:t>a</a:t>
              </a:r>
              <a:r>
                <a:rPr lang="en-US" sz="1200" baseline="-25000"/>
                <a:t>1</a:t>
              </a:r>
              <a:endParaRPr lang="en-US" sz="1200" baseline="-25000"/>
            </a:p>
          </p:txBody>
        </p:sp>
        <p:sp>
          <p:nvSpPr>
            <p:cNvPr id="27695" name="Text Box 76"/>
            <p:cNvSpPr txBox="1">
              <a:spLocks noChangeArrowheads="1"/>
            </p:cNvSpPr>
            <p:nvPr/>
          </p:nvSpPr>
          <p:spPr bwMode="auto">
            <a:xfrm>
              <a:off x="5040" y="960"/>
              <a:ext cx="200" cy="173"/>
            </a:xfrm>
            <a:prstGeom prst="rect">
              <a:avLst/>
            </a:prstGeom>
            <a:noFill/>
            <a:ln w="9525">
              <a:noFill/>
              <a:miter lim="800000"/>
            </a:ln>
          </p:spPr>
          <p:txBody>
            <a:bodyPr wrap="none">
              <a:spAutoFit/>
            </a:bodyPr>
            <a:lstStyle/>
            <a:p>
              <a:pPr algn="ctr"/>
              <a:r>
                <a:rPr lang="en-US" sz="1200"/>
                <a:t>c</a:t>
              </a:r>
              <a:r>
                <a:rPr lang="en-US" sz="1200" baseline="-25000"/>
                <a:t>1</a:t>
              </a:r>
              <a:endParaRPr lang="en-US" sz="1200" baseline="-25000"/>
            </a:p>
          </p:txBody>
        </p:sp>
        <p:sp>
          <p:nvSpPr>
            <p:cNvPr id="27696" name="Text Box 77"/>
            <p:cNvSpPr txBox="1">
              <a:spLocks noChangeArrowheads="1"/>
            </p:cNvSpPr>
            <p:nvPr/>
          </p:nvSpPr>
          <p:spPr bwMode="auto">
            <a:xfrm>
              <a:off x="4800" y="1248"/>
              <a:ext cx="205" cy="173"/>
            </a:xfrm>
            <a:prstGeom prst="rect">
              <a:avLst/>
            </a:prstGeom>
            <a:noFill/>
            <a:ln w="9525">
              <a:noFill/>
              <a:miter lim="800000"/>
            </a:ln>
          </p:spPr>
          <p:txBody>
            <a:bodyPr wrap="none">
              <a:spAutoFit/>
            </a:bodyPr>
            <a:lstStyle/>
            <a:p>
              <a:pPr algn="ctr"/>
              <a:r>
                <a:rPr lang="en-US" sz="1200"/>
                <a:t>b</a:t>
              </a:r>
              <a:r>
                <a:rPr lang="en-US" sz="1200" baseline="-25000"/>
                <a:t>1</a:t>
              </a:r>
              <a:endParaRPr lang="en-US" sz="1200" baseline="-25000"/>
            </a:p>
          </p:txBody>
        </p:sp>
        <p:sp>
          <p:nvSpPr>
            <p:cNvPr id="27697" name="Text Box 78"/>
            <p:cNvSpPr txBox="1">
              <a:spLocks noChangeArrowheads="1"/>
            </p:cNvSpPr>
            <p:nvPr/>
          </p:nvSpPr>
          <p:spPr bwMode="auto">
            <a:xfrm>
              <a:off x="4800" y="828"/>
              <a:ext cx="205" cy="173"/>
            </a:xfrm>
            <a:prstGeom prst="rect">
              <a:avLst/>
            </a:prstGeom>
            <a:noFill/>
            <a:ln w="9525">
              <a:noFill/>
              <a:miter lim="800000"/>
            </a:ln>
          </p:spPr>
          <p:txBody>
            <a:bodyPr wrap="none">
              <a:spAutoFit/>
            </a:bodyPr>
            <a:lstStyle/>
            <a:p>
              <a:pPr algn="ctr"/>
              <a:r>
                <a:rPr lang="en-US" sz="1200"/>
                <a:t>d</a:t>
              </a:r>
              <a:r>
                <a:rPr lang="en-US" sz="1200" baseline="-25000"/>
                <a:t>1</a:t>
              </a:r>
              <a:endParaRPr lang="en-US" sz="1200" baseline="-25000"/>
            </a:p>
          </p:txBody>
        </p:sp>
        <p:sp>
          <p:nvSpPr>
            <p:cNvPr id="27698" name="Text Box 79"/>
            <p:cNvSpPr txBox="1">
              <a:spLocks noChangeArrowheads="1"/>
            </p:cNvSpPr>
            <p:nvPr/>
          </p:nvSpPr>
          <p:spPr bwMode="auto">
            <a:xfrm>
              <a:off x="4530" y="828"/>
              <a:ext cx="205" cy="173"/>
            </a:xfrm>
            <a:prstGeom prst="rect">
              <a:avLst/>
            </a:prstGeom>
            <a:noFill/>
            <a:ln w="9525">
              <a:noFill/>
              <a:miter lim="800000"/>
            </a:ln>
          </p:spPr>
          <p:txBody>
            <a:bodyPr wrap="none">
              <a:spAutoFit/>
            </a:bodyPr>
            <a:lstStyle/>
            <a:p>
              <a:pPr algn="ctr"/>
              <a:r>
                <a:rPr lang="en-US" sz="1200"/>
                <a:t>e</a:t>
              </a:r>
              <a:r>
                <a:rPr lang="en-US" sz="1200" baseline="-25000"/>
                <a:t>1</a:t>
              </a:r>
              <a:endParaRPr lang="en-US" sz="1200" baseline="-25000"/>
            </a:p>
          </p:txBody>
        </p:sp>
      </p:grpSp>
      <p:sp>
        <p:nvSpPr>
          <p:cNvPr id="26704" name="Text Box 80"/>
          <p:cNvSpPr txBox="1">
            <a:spLocks noChangeArrowheads="1"/>
          </p:cNvSpPr>
          <p:nvPr/>
        </p:nvSpPr>
        <p:spPr bwMode="auto">
          <a:xfrm>
            <a:off x="4800600" y="228600"/>
            <a:ext cx="4343400" cy="1803400"/>
          </a:xfrm>
          <a:prstGeom prst="rect">
            <a:avLst/>
          </a:prstGeom>
          <a:noFill/>
          <a:ln w="9525">
            <a:noFill/>
            <a:miter lim="800000"/>
          </a:ln>
        </p:spPr>
        <p:txBody>
          <a:bodyPr>
            <a:spAutoFit/>
          </a:bodyPr>
          <a:lstStyle/>
          <a:p>
            <a:r>
              <a:rPr lang="en-US" sz="1600">
                <a:latin typeface="Times New Roman" charset="0"/>
              </a:rPr>
              <a:t>Read problem and answer following questions</a:t>
            </a:r>
            <a:endParaRPr lang="en-US" sz="1600">
              <a:latin typeface="Times New Roman" charset="0"/>
            </a:endParaRPr>
          </a:p>
          <a:p>
            <a:r>
              <a:rPr lang="en-US" sz="1600">
                <a:latin typeface="Times New Roman" charset="0"/>
              </a:rPr>
              <a:t>1. Surface inclined to which plane? -------      </a:t>
            </a:r>
            <a:r>
              <a:rPr lang="en-US" sz="1600" b="1" i="1">
                <a:latin typeface="Times New Roman" charset="0"/>
              </a:rPr>
              <a:t>HP</a:t>
            </a:r>
            <a:endParaRPr lang="en-US" sz="1600" b="1" i="1">
              <a:latin typeface="Times New Roman" charset="0"/>
            </a:endParaRPr>
          </a:p>
          <a:p>
            <a:r>
              <a:rPr lang="en-US" sz="1600">
                <a:latin typeface="Times New Roman" charset="0"/>
              </a:rPr>
              <a:t>2. Assumption for initial position? ------ </a:t>
            </a:r>
            <a:r>
              <a:rPr lang="en-US" sz="1600" b="1" i="1">
                <a:latin typeface="Times New Roman" charset="0"/>
              </a:rPr>
              <a:t>// to HP</a:t>
            </a:r>
            <a:endParaRPr lang="en-US" sz="1600" b="1" i="1">
              <a:latin typeface="Times New Roman" charset="0"/>
            </a:endParaRPr>
          </a:p>
          <a:p>
            <a:r>
              <a:rPr lang="en-US" sz="1600">
                <a:latin typeface="Times New Roman" charset="0"/>
              </a:rPr>
              <a:t>3. So which view will show True shape? ---   </a:t>
            </a:r>
            <a:r>
              <a:rPr lang="en-US" sz="1600" b="1" i="1">
                <a:latin typeface="Times New Roman" charset="0"/>
              </a:rPr>
              <a:t>TV</a:t>
            </a:r>
            <a:endParaRPr lang="en-US" sz="1600" b="1" i="1">
              <a:latin typeface="Times New Roman" charset="0"/>
            </a:endParaRPr>
          </a:p>
          <a:p>
            <a:r>
              <a:rPr lang="en-US" sz="1600">
                <a:latin typeface="Times New Roman" charset="0"/>
              </a:rPr>
              <a:t>4. Which diameter horizontal?   ----------       </a:t>
            </a:r>
            <a:r>
              <a:rPr lang="en-US" sz="1600" b="1" i="1">
                <a:latin typeface="Times New Roman" charset="0"/>
              </a:rPr>
              <a:t>AC</a:t>
            </a:r>
            <a:endParaRPr lang="en-US" sz="1600" b="1" i="1">
              <a:latin typeface="Times New Roman" charset="0"/>
            </a:endParaRPr>
          </a:p>
          <a:p>
            <a:r>
              <a:rPr lang="en-US" sz="1600">
                <a:latin typeface="Times New Roman" charset="0"/>
              </a:rPr>
              <a:t>    </a:t>
            </a:r>
            <a:r>
              <a:rPr lang="en-US" sz="1600" b="1" i="1">
                <a:latin typeface="Times New Roman" charset="0"/>
              </a:rPr>
              <a:t>Hence begin with TV,draw rhombus below </a:t>
            </a:r>
            <a:endParaRPr lang="en-US" sz="1600" b="1" i="1">
              <a:latin typeface="Times New Roman" charset="0"/>
            </a:endParaRPr>
          </a:p>
          <a:p>
            <a:r>
              <a:rPr lang="en-US" sz="1600" b="1" i="1">
                <a:latin typeface="Times New Roman" charset="0"/>
              </a:rPr>
              <a:t>     X-Y line, taking longer diagonal // to X-Y</a:t>
            </a:r>
            <a:endParaRPr lang="en-US" sz="2400" b="1" i="1">
              <a:latin typeface="Times New Roman" charset="0"/>
            </a:endParaRPr>
          </a:p>
        </p:txBody>
      </p:sp>
      <p:grpSp>
        <p:nvGrpSpPr>
          <p:cNvPr id="11" name="Group 81"/>
          <p:cNvGrpSpPr/>
          <p:nvPr/>
        </p:nvGrpSpPr>
        <p:grpSpPr bwMode="auto">
          <a:xfrm>
            <a:off x="8016875" y="46038"/>
            <a:ext cx="1096963" cy="182562"/>
            <a:chOff x="5050" y="29"/>
            <a:chExt cx="691" cy="115"/>
          </a:xfrm>
        </p:grpSpPr>
        <p:sp>
          <p:nvSpPr>
            <p:cNvPr id="27687" name="AutoShape 82">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7688" name="AutoShape 8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7689" name="AutoShape 8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7690" name="AutoShape 8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7691" name="AutoShape 8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7692" name="AutoShape 8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661"/>
                                        </p:tgtEl>
                                        <p:attrNameLst>
                                          <p:attrName>style.visibility</p:attrName>
                                        </p:attrNameLst>
                                      </p:cBhvr>
                                      <p:to>
                                        <p:strVal val="visible"/>
                                      </p:to>
                                    </p:set>
                                    <p:anim calcmode="lin" valueType="num">
                                      <p:cBhvr additive="base">
                                        <p:cTn id="7" dur="500" fill="hold"/>
                                        <p:tgtEl>
                                          <p:spTgt spid="26661"/>
                                        </p:tgtEl>
                                        <p:attrNameLst>
                                          <p:attrName>ppt_x</p:attrName>
                                        </p:attrNameLst>
                                      </p:cBhvr>
                                      <p:tavLst>
                                        <p:tav tm="0">
                                          <p:val>
                                            <p:strVal val="0-#ppt_w/2"/>
                                          </p:val>
                                        </p:tav>
                                        <p:tav tm="100000">
                                          <p:val>
                                            <p:strVal val="#ppt_x"/>
                                          </p:val>
                                        </p:tav>
                                      </p:tavLst>
                                    </p:anim>
                                    <p:anim calcmode="lin" valueType="num">
                                      <p:cBhvr additive="base">
                                        <p:cTn id="8" dur="500" fill="hold"/>
                                        <p:tgtEl>
                                          <p:spTgt spid="266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630"/>
                                        </p:tgtEl>
                                        <p:attrNameLst>
                                          <p:attrName>style.visibility</p:attrName>
                                        </p:attrNameLst>
                                      </p:cBhvr>
                                      <p:to>
                                        <p:strVal val="visible"/>
                                      </p:to>
                                    </p:set>
                                    <p:anim calcmode="lin" valueType="num">
                                      <p:cBhvr additive="base">
                                        <p:cTn id="13" dur="500" fill="hold"/>
                                        <p:tgtEl>
                                          <p:spTgt spid="26630"/>
                                        </p:tgtEl>
                                        <p:attrNameLst>
                                          <p:attrName>ppt_x</p:attrName>
                                        </p:attrNameLst>
                                      </p:cBhvr>
                                      <p:tavLst>
                                        <p:tav tm="0">
                                          <p:val>
                                            <p:strVal val="0-#ppt_w/2"/>
                                          </p:val>
                                        </p:tav>
                                        <p:tav tm="100000">
                                          <p:val>
                                            <p:strVal val="#ppt_x"/>
                                          </p:val>
                                        </p:tav>
                                      </p:tavLst>
                                    </p:anim>
                                    <p:anim calcmode="lin" valueType="num">
                                      <p:cBhvr additive="base">
                                        <p:cTn id="14" dur="500" fill="hold"/>
                                        <p:tgtEl>
                                          <p:spTgt spid="2663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8" fill="hold" grpId="0" nodeType="clickEffect">
                                  <p:stCondLst>
                                    <p:cond delay="0"/>
                                  </p:stCondLst>
                                  <p:childTnLst>
                                    <p:set>
                                      <p:cBhvr>
                                        <p:cTn id="18" dur="1" fill="hold">
                                          <p:stCondLst>
                                            <p:cond delay="0"/>
                                          </p:stCondLst>
                                        </p:cTn>
                                        <p:tgtEl>
                                          <p:spTgt spid="26704"/>
                                        </p:tgtEl>
                                        <p:attrNameLst>
                                          <p:attrName>style.visibility</p:attrName>
                                        </p:attrNameLst>
                                      </p:cBhvr>
                                      <p:to>
                                        <p:strVal val="visible"/>
                                      </p:to>
                                    </p:set>
                                    <p:animEffect transition="in" filter="slide(fromLeft)">
                                      <p:cBhvr>
                                        <p:cTn id="19" dur="500"/>
                                        <p:tgtEl>
                                          <p:spTgt spid="26704"/>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26652"/>
                                        </p:tgtEl>
                                        <p:attrNameLst>
                                          <p:attrName>style.visibility</p:attrName>
                                        </p:attrNameLst>
                                      </p:cBhvr>
                                      <p:to>
                                        <p:strVal val="visible"/>
                                      </p:to>
                                    </p:set>
                                    <p:anim calcmode="lin" valueType="num">
                                      <p:cBhvr additive="base">
                                        <p:cTn id="24" dur="500" fill="hold"/>
                                        <p:tgtEl>
                                          <p:spTgt spid="26652"/>
                                        </p:tgtEl>
                                        <p:attrNameLst>
                                          <p:attrName>ppt_x</p:attrName>
                                        </p:attrNameLst>
                                      </p:cBhvr>
                                      <p:tavLst>
                                        <p:tav tm="0">
                                          <p:val>
                                            <p:strVal val="0-#ppt_w/2"/>
                                          </p:val>
                                        </p:tav>
                                        <p:tav tm="100000">
                                          <p:val>
                                            <p:strVal val="#ppt_x"/>
                                          </p:val>
                                        </p:tav>
                                      </p:tavLst>
                                    </p:anim>
                                    <p:anim calcmode="lin" valueType="num">
                                      <p:cBhvr additive="base">
                                        <p:cTn id="25" dur="500" fill="hold"/>
                                        <p:tgtEl>
                                          <p:spTgt spid="26652"/>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6653"/>
                                        </p:tgtEl>
                                        <p:attrNameLst>
                                          <p:attrName>style.visibility</p:attrName>
                                        </p:attrNameLst>
                                      </p:cBhvr>
                                      <p:to>
                                        <p:strVal val="visible"/>
                                      </p:to>
                                    </p:set>
                                    <p:anim calcmode="lin" valueType="num">
                                      <p:cBhvr additive="base">
                                        <p:cTn id="30" dur="500" fill="hold"/>
                                        <p:tgtEl>
                                          <p:spTgt spid="26653"/>
                                        </p:tgtEl>
                                        <p:attrNameLst>
                                          <p:attrName>ppt_x</p:attrName>
                                        </p:attrNameLst>
                                      </p:cBhvr>
                                      <p:tavLst>
                                        <p:tav tm="0">
                                          <p:val>
                                            <p:strVal val="0-#ppt_w/2"/>
                                          </p:val>
                                        </p:tav>
                                        <p:tav tm="100000">
                                          <p:val>
                                            <p:strVal val="#ppt_x"/>
                                          </p:val>
                                        </p:tav>
                                      </p:tavLst>
                                    </p:anim>
                                    <p:anim calcmode="lin" valueType="num">
                                      <p:cBhvr additive="base">
                                        <p:cTn id="31" dur="500" fill="hold"/>
                                        <p:tgtEl>
                                          <p:spTgt spid="26653"/>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26629"/>
                                        </p:tgtEl>
                                        <p:attrNameLst>
                                          <p:attrName>style.visibility</p:attrName>
                                        </p:attrNameLst>
                                      </p:cBhvr>
                                      <p:to>
                                        <p:strVal val="visible"/>
                                      </p:to>
                                    </p:set>
                                    <p:anim calcmode="lin" valueType="num">
                                      <p:cBhvr>
                                        <p:cTn id="36" dur="500" fill="hold"/>
                                        <p:tgtEl>
                                          <p:spTgt spid="26629"/>
                                        </p:tgtEl>
                                        <p:attrNameLst>
                                          <p:attrName>ppt_w</p:attrName>
                                        </p:attrNameLst>
                                      </p:cBhvr>
                                      <p:tavLst>
                                        <p:tav tm="0">
                                          <p:val>
                                            <p:fltVal val="0"/>
                                          </p:val>
                                        </p:tav>
                                        <p:tav tm="100000">
                                          <p:val>
                                            <p:strVal val="#ppt_w"/>
                                          </p:val>
                                        </p:tav>
                                      </p:tavLst>
                                    </p:anim>
                                    <p:anim calcmode="lin" valueType="num">
                                      <p:cBhvr>
                                        <p:cTn id="37" dur="500" fill="hold"/>
                                        <p:tgtEl>
                                          <p:spTgt spid="26629"/>
                                        </p:tgtEl>
                                        <p:attrNameLst>
                                          <p:attrName>ppt_h</p:attrName>
                                        </p:attrNameLst>
                                      </p:cBhvr>
                                      <p:tavLst>
                                        <p:tav tm="0">
                                          <p:val>
                                            <p:fltVal val="0"/>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23" presetClass="entr" presetSubtype="16"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500" fill="hold"/>
                                        <p:tgtEl>
                                          <p:spTgt spid="3"/>
                                        </p:tgtEl>
                                        <p:attrNameLst>
                                          <p:attrName>ppt_w</p:attrName>
                                        </p:attrNameLst>
                                      </p:cBhvr>
                                      <p:tavLst>
                                        <p:tav tm="0">
                                          <p:val>
                                            <p:fltVal val="0"/>
                                          </p:val>
                                        </p:tav>
                                        <p:tav tm="100000">
                                          <p:val>
                                            <p:strVal val="#ppt_w"/>
                                          </p:val>
                                        </p:tav>
                                      </p:tavLst>
                                    </p:anim>
                                    <p:anim calcmode="lin" valueType="num">
                                      <p:cBhvr>
                                        <p:cTn id="43"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17" presetClass="entr" presetSubtype="4" fill="hold" grpId="0" nodeType="clickEffect">
                                  <p:stCondLst>
                                    <p:cond delay="0"/>
                                  </p:stCondLst>
                                  <p:childTnLst>
                                    <p:set>
                                      <p:cBhvr>
                                        <p:cTn id="47" dur="1" fill="hold">
                                          <p:stCondLst>
                                            <p:cond delay="0"/>
                                          </p:stCondLst>
                                        </p:cTn>
                                        <p:tgtEl>
                                          <p:spTgt spid="26631"/>
                                        </p:tgtEl>
                                        <p:attrNameLst>
                                          <p:attrName>style.visibility</p:attrName>
                                        </p:attrNameLst>
                                      </p:cBhvr>
                                      <p:to>
                                        <p:strVal val="visible"/>
                                      </p:to>
                                    </p:set>
                                    <p:anim calcmode="lin" valueType="num">
                                      <p:cBhvr>
                                        <p:cTn id="48" dur="500" fill="hold"/>
                                        <p:tgtEl>
                                          <p:spTgt spid="26631"/>
                                        </p:tgtEl>
                                        <p:attrNameLst>
                                          <p:attrName>ppt_x</p:attrName>
                                        </p:attrNameLst>
                                      </p:cBhvr>
                                      <p:tavLst>
                                        <p:tav tm="0">
                                          <p:val>
                                            <p:strVal val="#ppt_x"/>
                                          </p:val>
                                        </p:tav>
                                        <p:tav tm="100000">
                                          <p:val>
                                            <p:strVal val="#ppt_x"/>
                                          </p:val>
                                        </p:tav>
                                      </p:tavLst>
                                    </p:anim>
                                    <p:anim calcmode="lin" valueType="num">
                                      <p:cBhvr>
                                        <p:cTn id="49" dur="500" fill="hold"/>
                                        <p:tgtEl>
                                          <p:spTgt spid="26631"/>
                                        </p:tgtEl>
                                        <p:attrNameLst>
                                          <p:attrName>ppt_y</p:attrName>
                                        </p:attrNameLst>
                                      </p:cBhvr>
                                      <p:tavLst>
                                        <p:tav tm="0">
                                          <p:val>
                                            <p:strVal val="#ppt_y+#ppt_h/2"/>
                                          </p:val>
                                        </p:tav>
                                        <p:tav tm="100000">
                                          <p:val>
                                            <p:strVal val="#ppt_y"/>
                                          </p:val>
                                        </p:tav>
                                      </p:tavLst>
                                    </p:anim>
                                    <p:anim calcmode="lin" valueType="num">
                                      <p:cBhvr>
                                        <p:cTn id="50" dur="500" fill="hold"/>
                                        <p:tgtEl>
                                          <p:spTgt spid="26631"/>
                                        </p:tgtEl>
                                        <p:attrNameLst>
                                          <p:attrName>ppt_w</p:attrName>
                                        </p:attrNameLst>
                                      </p:cBhvr>
                                      <p:tavLst>
                                        <p:tav tm="0">
                                          <p:val>
                                            <p:strVal val="#ppt_w"/>
                                          </p:val>
                                        </p:tav>
                                        <p:tav tm="100000">
                                          <p:val>
                                            <p:strVal val="#ppt_w"/>
                                          </p:val>
                                        </p:tav>
                                      </p:tavLst>
                                    </p:anim>
                                    <p:anim calcmode="lin" valueType="num">
                                      <p:cBhvr>
                                        <p:cTn id="51" dur="500" fill="hold"/>
                                        <p:tgtEl>
                                          <p:spTgt spid="26631"/>
                                        </p:tgtEl>
                                        <p:attrNameLst>
                                          <p:attrName>ppt_h</p:attrName>
                                        </p:attrNameLst>
                                      </p:cBhvr>
                                      <p:tavLst>
                                        <p:tav tm="0">
                                          <p:val>
                                            <p:fltVal val="0"/>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17" presetClass="entr" presetSubtype="4" fill="hold" grpId="0" nodeType="clickEffect">
                                  <p:stCondLst>
                                    <p:cond delay="0"/>
                                  </p:stCondLst>
                                  <p:childTnLst>
                                    <p:set>
                                      <p:cBhvr>
                                        <p:cTn id="55" dur="1" fill="hold">
                                          <p:stCondLst>
                                            <p:cond delay="0"/>
                                          </p:stCondLst>
                                        </p:cTn>
                                        <p:tgtEl>
                                          <p:spTgt spid="26632"/>
                                        </p:tgtEl>
                                        <p:attrNameLst>
                                          <p:attrName>style.visibility</p:attrName>
                                        </p:attrNameLst>
                                      </p:cBhvr>
                                      <p:to>
                                        <p:strVal val="visible"/>
                                      </p:to>
                                    </p:set>
                                    <p:anim calcmode="lin" valueType="num">
                                      <p:cBhvr>
                                        <p:cTn id="56" dur="500" fill="hold"/>
                                        <p:tgtEl>
                                          <p:spTgt spid="26632"/>
                                        </p:tgtEl>
                                        <p:attrNameLst>
                                          <p:attrName>ppt_x</p:attrName>
                                        </p:attrNameLst>
                                      </p:cBhvr>
                                      <p:tavLst>
                                        <p:tav tm="0">
                                          <p:val>
                                            <p:strVal val="#ppt_x"/>
                                          </p:val>
                                        </p:tav>
                                        <p:tav tm="100000">
                                          <p:val>
                                            <p:strVal val="#ppt_x"/>
                                          </p:val>
                                        </p:tav>
                                      </p:tavLst>
                                    </p:anim>
                                    <p:anim calcmode="lin" valueType="num">
                                      <p:cBhvr>
                                        <p:cTn id="57" dur="500" fill="hold"/>
                                        <p:tgtEl>
                                          <p:spTgt spid="26632"/>
                                        </p:tgtEl>
                                        <p:attrNameLst>
                                          <p:attrName>ppt_y</p:attrName>
                                        </p:attrNameLst>
                                      </p:cBhvr>
                                      <p:tavLst>
                                        <p:tav tm="0">
                                          <p:val>
                                            <p:strVal val="#ppt_y+#ppt_h/2"/>
                                          </p:val>
                                        </p:tav>
                                        <p:tav tm="100000">
                                          <p:val>
                                            <p:strVal val="#ppt_y"/>
                                          </p:val>
                                        </p:tav>
                                      </p:tavLst>
                                    </p:anim>
                                    <p:anim calcmode="lin" valueType="num">
                                      <p:cBhvr>
                                        <p:cTn id="58" dur="500" fill="hold"/>
                                        <p:tgtEl>
                                          <p:spTgt spid="26632"/>
                                        </p:tgtEl>
                                        <p:attrNameLst>
                                          <p:attrName>ppt_w</p:attrName>
                                        </p:attrNameLst>
                                      </p:cBhvr>
                                      <p:tavLst>
                                        <p:tav tm="0">
                                          <p:val>
                                            <p:strVal val="#ppt_w"/>
                                          </p:val>
                                        </p:tav>
                                        <p:tav tm="100000">
                                          <p:val>
                                            <p:strVal val="#ppt_w"/>
                                          </p:val>
                                        </p:tav>
                                      </p:tavLst>
                                    </p:anim>
                                    <p:anim calcmode="lin" valueType="num">
                                      <p:cBhvr>
                                        <p:cTn id="59" dur="500" fill="hold"/>
                                        <p:tgtEl>
                                          <p:spTgt spid="26632"/>
                                        </p:tgtEl>
                                        <p:attrNameLst>
                                          <p:attrName>ppt_h</p:attrName>
                                        </p:attrNameLst>
                                      </p:cBhvr>
                                      <p:tavLst>
                                        <p:tav tm="0">
                                          <p:val>
                                            <p:fltVal val="0"/>
                                          </p:val>
                                        </p:tav>
                                        <p:tav tm="100000">
                                          <p:val>
                                            <p:strVal val="#ppt_h"/>
                                          </p:val>
                                        </p:tav>
                                      </p:tavLst>
                                    </p:anim>
                                  </p:childTnLst>
                                </p:cTn>
                              </p:par>
                            </p:childTnLst>
                          </p:cTn>
                        </p:par>
                      </p:childTnLst>
                    </p:cTn>
                  </p:par>
                  <p:par>
                    <p:cTn id="60" fill="hold">
                      <p:stCondLst>
                        <p:cond delay="indefinite"/>
                      </p:stCondLst>
                      <p:childTnLst>
                        <p:par>
                          <p:cTn id="61" fill="hold">
                            <p:stCondLst>
                              <p:cond delay="0"/>
                            </p:stCondLst>
                            <p:childTnLst>
                              <p:par>
                                <p:cTn id="62" presetID="17" presetClass="entr" presetSubtype="4" fill="hold" grpId="0" nodeType="clickEffect">
                                  <p:stCondLst>
                                    <p:cond delay="0"/>
                                  </p:stCondLst>
                                  <p:childTnLst>
                                    <p:set>
                                      <p:cBhvr>
                                        <p:cTn id="63" dur="1" fill="hold">
                                          <p:stCondLst>
                                            <p:cond delay="0"/>
                                          </p:stCondLst>
                                        </p:cTn>
                                        <p:tgtEl>
                                          <p:spTgt spid="26633"/>
                                        </p:tgtEl>
                                        <p:attrNameLst>
                                          <p:attrName>style.visibility</p:attrName>
                                        </p:attrNameLst>
                                      </p:cBhvr>
                                      <p:to>
                                        <p:strVal val="visible"/>
                                      </p:to>
                                    </p:set>
                                    <p:anim calcmode="lin" valueType="num">
                                      <p:cBhvr>
                                        <p:cTn id="64" dur="500" fill="hold"/>
                                        <p:tgtEl>
                                          <p:spTgt spid="26633"/>
                                        </p:tgtEl>
                                        <p:attrNameLst>
                                          <p:attrName>ppt_x</p:attrName>
                                        </p:attrNameLst>
                                      </p:cBhvr>
                                      <p:tavLst>
                                        <p:tav tm="0">
                                          <p:val>
                                            <p:strVal val="#ppt_x"/>
                                          </p:val>
                                        </p:tav>
                                        <p:tav tm="100000">
                                          <p:val>
                                            <p:strVal val="#ppt_x"/>
                                          </p:val>
                                        </p:tav>
                                      </p:tavLst>
                                    </p:anim>
                                    <p:anim calcmode="lin" valueType="num">
                                      <p:cBhvr>
                                        <p:cTn id="65" dur="500" fill="hold"/>
                                        <p:tgtEl>
                                          <p:spTgt spid="26633"/>
                                        </p:tgtEl>
                                        <p:attrNameLst>
                                          <p:attrName>ppt_y</p:attrName>
                                        </p:attrNameLst>
                                      </p:cBhvr>
                                      <p:tavLst>
                                        <p:tav tm="0">
                                          <p:val>
                                            <p:strVal val="#ppt_y+#ppt_h/2"/>
                                          </p:val>
                                        </p:tav>
                                        <p:tav tm="100000">
                                          <p:val>
                                            <p:strVal val="#ppt_y"/>
                                          </p:val>
                                        </p:tav>
                                      </p:tavLst>
                                    </p:anim>
                                    <p:anim calcmode="lin" valueType="num">
                                      <p:cBhvr>
                                        <p:cTn id="66" dur="500" fill="hold"/>
                                        <p:tgtEl>
                                          <p:spTgt spid="26633"/>
                                        </p:tgtEl>
                                        <p:attrNameLst>
                                          <p:attrName>ppt_w</p:attrName>
                                        </p:attrNameLst>
                                      </p:cBhvr>
                                      <p:tavLst>
                                        <p:tav tm="0">
                                          <p:val>
                                            <p:strVal val="#ppt_w"/>
                                          </p:val>
                                        </p:tav>
                                        <p:tav tm="100000">
                                          <p:val>
                                            <p:strVal val="#ppt_w"/>
                                          </p:val>
                                        </p:tav>
                                      </p:tavLst>
                                    </p:anim>
                                    <p:anim calcmode="lin" valueType="num">
                                      <p:cBhvr>
                                        <p:cTn id="67" dur="500" fill="hold"/>
                                        <p:tgtEl>
                                          <p:spTgt spid="26633"/>
                                        </p:tgtEl>
                                        <p:attrNameLst>
                                          <p:attrName>ppt_h</p:attrName>
                                        </p:attrNameLst>
                                      </p:cBhvr>
                                      <p:tavLst>
                                        <p:tav tm="0">
                                          <p:val>
                                            <p:fltVal val="0"/>
                                          </p:val>
                                        </p:tav>
                                        <p:tav tm="100000">
                                          <p:val>
                                            <p:strVal val="#ppt_h"/>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8" fill="hold" grpId="0" nodeType="clickEffect">
                                  <p:stCondLst>
                                    <p:cond delay="0"/>
                                  </p:stCondLst>
                                  <p:childTnLst>
                                    <p:set>
                                      <p:cBhvr>
                                        <p:cTn id="71" dur="1" fill="hold">
                                          <p:stCondLst>
                                            <p:cond delay="0"/>
                                          </p:stCondLst>
                                        </p:cTn>
                                        <p:tgtEl>
                                          <p:spTgt spid="26634"/>
                                        </p:tgtEl>
                                        <p:attrNameLst>
                                          <p:attrName>style.visibility</p:attrName>
                                        </p:attrNameLst>
                                      </p:cBhvr>
                                      <p:to>
                                        <p:strVal val="visible"/>
                                      </p:to>
                                    </p:set>
                                    <p:anim calcmode="lin" valueType="num">
                                      <p:cBhvr additive="base">
                                        <p:cTn id="72" dur="500" fill="hold"/>
                                        <p:tgtEl>
                                          <p:spTgt spid="26634"/>
                                        </p:tgtEl>
                                        <p:attrNameLst>
                                          <p:attrName>ppt_x</p:attrName>
                                        </p:attrNameLst>
                                      </p:cBhvr>
                                      <p:tavLst>
                                        <p:tav tm="0">
                                          <p:val>
                                            <p:strVal val="0-#ppt_w/2"/>
                                          </p:val>
                                        </p:tav>
                                        <p:tav tm="100000">
                                          <p:val>
                                            <p:strVal val="#ppt_x"/>
                                          </p:val>
                                        </p:tav>
                                      </p:tavLst>
                                    </p:anim>
                                    <p:anim calcmode="lin" valueType="num">
                                      <p:cBhvr additive="base">
                                        <p:cTn id="73" dur="500" fill="hold"/>
                                        <p:tgtEl>
                                          <p:spTgt spid="26634"/>
                                        </p:tgtEl>
                                        <p:attrNameLst>
                                          <p:attrName>ppt_y</p:attrName>
                                        </p:attrNameLst>
                                      </p:cBhvr>
                                      <p:tavLst>
                                        <p:tav tm="0">
                                          <p:val>
                                            <p:strVal val="#ppt_y"/>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3" presetClass="entr" presetSubtype="16" fill="hold" nodeType="clickEffect">
                                  <p:stCondLst>
                                    <p:cond delay="0"/>
                                  </p:stCondLst>
                                  <p:childTnLst>
                                    <p:set>
                                      <p:cBhvr>
                                        <p:cTn id="77" dur="1" fill="hold">
                                          <p:stCondLst>
                                            <p:cond delay="0"/>
                                          </p:stCondLst>
                                        </p:cTn>
                                        <p:tgtEl>
                                          <p:spTgt spid="6"/>
                                        </p:tgtEl>
                                        <p:attrNameLst>
                                          <p:attrName>style.visibility</p:attrName>
                                        </p:attrNameLst>
                                      </p:cBhvr>
                                      <p:to>
                                        <p:strVal val="visible"/>
                                      </p:to>
                                    </p:set>
                                    <p:anim calcmode="lin" valueType="num">
                                      <p:cBhvr>
                                        <p:cTn id="78" dur="500" fill="hold"/>
                                        <p:tgtEl>
                                          <p:spTgt spid="6"/>
                                        </p:tgtEl>
                                        <p:attrNameLst>
                                          <p:attrName>ppt_w</p:attrName>
                                        </p:attrNameLst>
                                      </p:cBhvr>
                                      <p:tavLst>
                                        <p:tav tm="0">
                                          <p:val>
                                            <p:fltVal val="0"/>
                                          </p:val>
                                        </p:tav>
                                        <p:tav tm="100000">
                                          <p:val>
                                            <p:strVal val="#ppt_w"/>
                                          </p:val>
                                        </p:tav>
                                      </p:tavLst>
                                    </p:anim>
                                    <p:anim calcmode="lin" valueType="num">
                                      <p:cBhvr>
                                        <p:cTn id="79"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80" fill="hold">
                      <p:stCondLst>
                        <p:cond delay="indefinite"/>
                      </p:stCondLst>
                      <p:childTnLst>
                        <p:par>
                          <p:cTn id="81" fill="hold">
                            <p:stCondLst>
                              <p:cond delay="0"/>
                            </p:stCondLst>
                            <p:childTnLst>
                              <p:par>
                                <p:cTn id="82" presetID="23" presetClass="entr" presetSubtype="16" fill="hold" nodeType="clickEffect">
                                  <p:stCondLst>
                                    <p:cond delay="0"/>
                                  </p:stCondLst>
                                  <p:childTnLst>
                                    <p:set>
                                      <p:cBhvr>
                                        <p:cTn id="83" dur="1" fill="hold">
                                          <p:stCondLst>
                                            <p:cond delay="0"/>
                                          </p:stCondLst>
                                        </p:cTn>
                                        <p:tgtEl>
                                          <p:spTgt spid="4"/>
                                        </p:tgtEl>
                                        <p:attrNameLst>
                                          <p:attrName>style.visibility</p:attrName>
                                        </p:attrNameLst>
                                      </p:cBhvr>
                                      <p:to>
                                        <p:strVal val="visible"/>
                                      </p:to>
                                    </p:set>
                                    <p:anim calcmode="lin" valueType="num">
                                      <p:cBhvr>
                                        <p:cTn id="84" dur="500" fill="hold"/>
                                        <p:tgtEl>
                                          <p:spTgt spid="4"/>
                                        </p:tgtEl>
                                        <p:attrNameLst>
                                          <p:attrName>ppt_w</p:attrName>
                                        </p:attrNameLst>
                                      </p:cBhvr>
                                      <p:tavLst>
                                        <p:tav tm="0">
                                          <p:val>
                                            <p:fltVal val="0"/>
                                          </p:val>
                                        </p:tav>
                                        <p:tav tm="100000">
                                          <p:val>
                                            <p:strVal val="#ppt_w"/>
                                          </p:val>
                                        </p:tav>
                                      </p:tavLst>
                                    </p:anim>
                                    <p:anim calcmode="lin" valueType="num">
                                      <p:cBhvr>
                                        <p:cTn id="85"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nodeType="clickEffect">
                                  <p:stCondLst>
                                    <p:cond delay="0"/>
                                  </p:stCondLst>
                                  <p:childTnLst>
                                    <p:set>
                                      <p:cBhvr>
                                        <p:cTn id="89" dur="1" fill="hold">
                                          <p:stCondLst>
                                            <p:cond delay="0"/>
                                          </p:stCondLst>
                                        </p:cTn>
                                        <p:tgtEl>
                                          <p:spTgt spid="5"/>
                                        </p:tgtEl>
                                        <p:attrNameLst>
                                          <p:attrName>style.visibility</p:attrName>
                                        </p:attrNameLst>
                                      </p:cBhvr>
                                      <p:to>
                                        <p:strVal val="visible"/>
                                      </p:to>
                                    </p:set>
                                    <p:anim calcmode="lin" valueType="num">
                                      <p:cBhvr additive="base">
                                        <p:cTn id="90" dur="500" fill="hold"/>
                                        <p:tgtEl>
                                          <p:spTgt spid="5"/>
                                        </p:tgtEl>
                                        <p:attrNameLst>
                                          <p:attrName>ppt_x</p:attrName>
                                        </p:attrNameLst>
                                      </p:cBhvr>
                                      <p:tavLst>
                                        <p:tav tm="0">
                                          <p:val>
                                            <p:strVal val="0-#ppt_w/2"/>
                                          </p:val>
                                        </p:tav>
                                        <p:tav tm="100000">
                                          <p:val>
                                            <p:strVal val="#ppt_x"/>
                                          </p:val>
                                        </p:tav>
                                      </p:tavLst>
                                    </p:anim>
                                    <p:anim calcmode="lin" valueType="num">
                                      <p:cBhvr additive="base">
                                        <p:cTn id="91"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grpId="0" nodeType="clickEffect">
                                  <p:stCondLst>
                                    <p:cond delay="0"/>
                                  </p:stCondLst>
                                  <p:childTnLst>
                                    <p:set>
                                      <p:cBhvr>
                                        <p:cTn id="95" dur="1" fill="hold">
                                          <p:stCondLst>
                                            <p:cond delay="0"/>
                                          </p:stCondLst>
                                        </p:cTn>
                                        <p:tgtEl>
                                          <p:spTgt spid="26635"/>
                                        </p:tgtEl>
                                        <p:attrNameLst>
                                          <p:attrName>style.visibility</p:attrName>
                                        </p:attrNameLst>
                                      </p:cBhvr>
                                      <p:to>
                                        <p:strVal val="visible"/>
                                      </p:to>
                                    </p:set>
                                    <p:anim calcmode="lin" valueType="num">
                                      <p:cBhvr additive="base">
                                        <p:cTn id="96" dur="500" fill="hold"/>
                                        <p:tgtEl>
                                          <p:spTgt spid="26635"/>
                                        </p:tgtEl>
                                        <p:attrNameLst>
                                          <p:attrName>ppt_x</p:attrName>
                                        </p:attrNameLst>
                                      </p:cBhvr>
                                      <p:tavLst>
                                        <p:tav tm="0">
                                          <p:val>
                                            <p:strVal val="0-#ppt_w/2"/>
                                          </p:val>
                                        </p:tav>
                                        <p:tav tm="100000">
                                          <p:val>
                                            <p:strVal val="#ppt_x"/>
                                          </p:val>
                                        </p:tav>
                                      </p:tavLst>
                                    </p:anim>
                                    <p:anim calcmode="lin" valueType="num">
                                      <p:cBhvr additive="base">
                                        <p:cTn id="97" dur="500" fill="hold"/>
                                        <p:tgtEl>
                                          <p:spTgt spid="26635"/>
                                        </p:tgtEl>
                                        <p:attrNameLst>
                                          <p:attrName>ppt_y</p:attrName>
                                        </p:attrNameLst>
                                      </p:cBhvr>
                                      <p:tavLst>
                                        <p:tav tm="0">
                                          <p:val>
                                            <p:strVal val="#ppt_y"/>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3" presetClass="entr" presetSubtype="16" fill="hold" nodeType="clickEffect">
                                  <p:stCondLst>
                                    <p:cond delay="0"/>
                                  </p:stCondLst>
                                  <p:childTnLst>
                                    <p:set>
                                      <p:cBhvr>
                                        <p:cTn id="101" dur="1" fill="hold">
                                          <p:stCondLst>
                                            <p:cond delay="0"/>
                                          </p:stCondLst>
                                        </p:cTn>
                                        <p:tgtEl>
                                          <p:spTgt spid="7"/>
                                        </p:tgtEl>
                                        <p:attrNameLst>
                                          <p:attrName>style.visibility</p:attrName>
                                        </p:attrNameLst>
                                      </p:cBhvr>
                                      <p:to>
                                        <p:strVal val="visible"/>
                                      </p:to>
                                    </p:set>
                                    <p:anim calcmode="lin" valueType="num">
                                      <p:cBhvr>
                                        <p:cTn id="102" dur="500" fill="hold"/>
                                        <p:tgtEl>
                                          <p:spTgt spid="7"/>
                                        </p:tgtEl>
                                        <p:attrNameLst>
                                          <p:attrName>ppt_w</p:attrName>
                                        </p:attrNameLst>
                                      </p:cBhvr>
                                      <p:tavLst>
                                        <p:tav tm="0">
                                          <p:val>
                                            <p:fltVal val="0"/>
                                          </p:val>
                                        </p:tav>
                                        <p:tav tm="100000">
                                          <p:val>
                                            <p:strVal val="#ppt_w"/>
                                          </p:val>
                                        </p:tav>
                                      </p:tavLst>
                                    </p:anim>
                                    <p:anim calcmode="lin" valueType="num">
                                      <p:cBhvr>
                                        <p:cTn id="103"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17" presetClass="entr" presetSubtype="1" fill="hold" grpId="0" nodeType="clickEffect">
                                  <p:stCondLst>
                                    <p:cond delay="0"/>
                                  </p:stCondLst>
                                  <p:childTnLst>
                                    <p:set>
                                      <p:cBhvr>
                                        <p:cTn id="107" dur="1" fill="hold">
                                          <p:stCondLst>
                                            <p:cond delay="0"/>
                                          </p:stCondLst>
                                        </p:cTn>
                                        <p:tgtEl>
                                          <p:spTgt spid="26636"/>
                                        </p:tgtEl>
                                        <p:attrNameLst>
                                          <p:attrName>style.visibility</p:attrName>
                                        </p:attrNameLst>
                                      </p:cBhvr>
                                      <p:to>
                                        <p:strVal val="visible"/>
                                      </p:to>
                                    </p:set>
                                    <p:anim calcmode="lin" valueType="num">
                                      <p:cBhvr>
                                        <p:cTn id="108" dur="500" fill="hold"/>
                                        <p:tgtEl>
                                          <p:spTgt spid="26636"/>
                                        </p:tgtEl>
                                        <p:attrNameLst>
                                          <p:attrName>ppt_x</p:attrName>
                                        </p:attrNameLst>
                                      </p:cBhvr>
                                      <p:tavLst>
                                        <p:tav tm="0">
                                          <p:val>
                                            <p:strVal val="#ppt_x"/>
                                          </p:val>
                                        </p:tav>
                                        <p:tav tm="100000">
                                          <p:val>
                                            <p:strVal val="#ppt_x"/>
                                          </p:val>
                                        </p:tav>
                                      </p:tavLst>
                                    </p:anim>
                                    <p:anim calcmode="lin" valueType="num">
                                      <p:cBhvr>
                                        <p:cTn id="109" dur="500" fill="hold"/>
                                        <p:tgtEl>
                                          <p:spTgt spid="26636"/>
                                        </p:tgtEl>
                                        <p:attrNameLst>
                                          <p:attrName>ppt_y</p:attrName>
                                        </p:attrNameLst>
                                      </p:cBhvr>
                                      <p:tavLst>
                                        <p:tav tm="0">
                                          <p:val>
                                            <p:strVal val="#ppt_y-#ppt_h/2"/>
                                          </p:val>
                                        </p:tav>
                                        <p:tav tm="100000">
                                          <p:val>
                                            <p:strVal val="#ppt_y"/>
                                          </p:val>
                                        </p:tav>
                                      </p:tavLst>
                                    </p:anim>
                                    <p:anim calcmode="lin" valueType="num">
                                      <p:cBhvr>
                                        <p:cTn id="110" dur="500" fill="hold"/>
                                        <p:tgtEl>
                                          <p:spTgt spid="26636"/>
                                        </p:tgtEl>
                                        <p:attrNameLst>
                                          <p:attrName>ppt_w</p:attrName>
                                        </p:attrNameLst>
                                      </p:cBhvr>
                                      <p:tavLst>
                                        <p:tav tm="0">
                                          <p:val>
                                            <p:strVal val="#ppt_w"/>
                                          </p:val>
                                        </p:tav>
                                        <p:tav tm="100000">
                                          <p:val>
                                            <p:strVal val="#ppt_w"/>
                                          </p:val>
                                        </p:tav>
                                      </p:tavLst>
                                    </p:anim>
                                    <p:anim calcmode="lin" valueType="num">
                                      <p:cBhvr>
                                        <p:cTn id="111" dur="500" fill="hold"/>
                                        <p:tgtEl>
                                          <p:spTgt spid="26636"/>
                                        </p:tgtEl>
                                        <p:attrNameLst>
                                          <p:attrName>ppt_h</p:attrName>
                                        </p:attrNameLst>
                                      </p:cBhvr>
                                      <p:tavLst>
                                        <p:tav tm="0">
                                          <p:val>
                                            <p:fltVal val="0"/>
                                          </p:val>
                                        </p:tav>
                                        <p:tav tm="100000">
                                          <p:val>
                                            <p:strVal val="#ppt_h"/>
                                          </p:val>
                                        </p:tav>
                                      </p:tavLst>
                                    </p:anim>
                                  </p:childTnLst>
                                </p:cTn>
                              </p:par>
                            </p:childTnLst>
                          </p:cTn>
                        </p:par>
                      </p:childTnLst>
                    </p:cTn>
                  </p:par>
                  <p:par>
                    <p:cTn id="112" fill="hold">
                      <p:stCondLst>
                        <p:cond delay="indefinite"/>
                      </p:stCondLst>
                      <p:childTnLst>
                        <p:par>
                          <p:cTn id="113" fill="hold">
                            <p:stCondLst>
                              <p:cond delay="0"/>
                            </p:stCondLst>
                            <p:childTnLst>
                              <p:par>
                                <p:cTn id="114" presetID="17" presetClass="entr" presetSubtype="1" fill="hold" grpId="0" nodeType="clickEffect">
                                  <p:stCondLst>
                                    <p:cond delay="0"/>
                                  </p:stCondLst>
                                  <p:childTnLst>
                                    <p:set>
                                      <p:cBhvr>
                                        <p:cTn id="115" dur="1" fill="hold">
                                          <p:stCondLst>
                                            <p:cond delay="0"/>
                                          </p:stCondLst>
                                        </p:cTn>
                                        <p:tgtEl>
                                          <p:spTgt spid="26637"/>
                                        </p:tgtEl>
                                        <p:attrNameLst>
                                          <p:attrName>style.visibility</p:attrName>
                                        </p:attrNameLst>
                                      </p:cBhvr>
                                      <p:to>
                                        <p:strVal val="visible"/>
                                      </p:to>
                                    </p:set>
                                    <p:anim calcmode="lin" valueType="num">
                                      <p:cBhvr>
                                        <p:cTn id="116" dur="500" fill="hold"/>
                                        <p:tgtEl>
                                          <p:spTgt spid="26637"/>
                                        </p:tgtEl>
                                        <p:attrNameLst>
                                          <p:attrName>ppt_x</p:attrName>
                                        </p:attrNameLst>
                                      </p:cBhvr>
                                      <p:tavLst>
                                        <p:tav tm="0">
                                          <p:val>
                                            <p:strVal val="#ppt_x"/>
                                          </p:val>
                                        </p:tav>
                                        <p:tav tm="100000">
                                          <p:val>
                                            <p:strVal val="#ppt_x"/>
                                          </p:val>
                                        </p:tav>
                                      </p:tavLst>
                                    </p:anim>
                                    <p:anim calcmode="lin" valueType="num">
                                      <p:cBhvr>
                                        <p:cTn id="117" dur="500" fill="hold"/>
                                        <p:tgtEl>
                                          <p:spTgt spid="26637"/>
                                        </p:tgtEl>
                                        <p:attrNameLst>
                                          <p:attrName>ppt_y</p:attrName>
                                        </p:attrNameLst>
                                      </p:cBhvr>
                                      <p:tavLst>
                                        <p:tav tm="0">
                                          <p:val>
                                            <p:strVal val="#ppt_y-#ppt_h/2"/>
                                          </p:val>
                                        </p:tav>
                                        <p:tav tm="100000">
                                          <p:val>
                                            <p:strVal val="#ppt_y"/>
                                          </p:val>
                                        </p:tav>
                                      </p:tavLst>
                                    </p:anim>
                                    <p:anim calcmode="lin" valueType="num">
                                      <p:cBhvr>
                                        <p:cTn id="118" dur="500" fill="hold"/>
                                        <p:tgtEl>
                                          <p:spTgt spid="26637"/>
                                        </p:tgtEl>
                                        <p:attrNameLst>
                                          <p:attrName>ppt_w</p:attrName>
                                        </p:attrNameLst>
                                      </p:cBhvr>
                                      <p:tavLst>
                                        <p:tav tm="0">
                                          <p:val>
                                            <p:strVal val="#ppt_w"/>
                                          </p:val>
                                        </p:tav>
                                        <p:tav tm="100000">
                                          <p:val>
                                            <p:strVal val="#ppt_w"/>
                                          </p:val>
                                        </p:tav>
                                      </p:tavLst>
                                    </p:anim>
                                    <p:anim calcmode="lin" valueType="num">
                                      <p:cBhvr>
                                        <p:cTn id="119" dur="500" fill="hold"/>
                                        <p:tgtEl>
                                          <p:spTgt spid="26637"/>
                                        </p:tgtEl>
                                        <p:attrNameLst>
                                          <p:attrName>ppt_h</p:attrName>
                                        </p:attrNameLst>
                                      </p:cBhvr>
                                      <p:tavLst>
                                        <p:tav tm="0">
                                          <p:val>
                                            <p:fltVal val="0"/>
                                          </p:val>
                                        </p:tav>
                                        <p:tav tm="100000">
                                          <p:val>
                                            <p:strVal val="#ppt_h"/>
                                          </p:val>
                                        </p:tav>
                                      </p:tavLst>
                                    </p:anim>
                                  </p:childTnLst>
                                </p:cTn>
                              </p:par>
                            </p:childTnLst>
                          </p:cTn>
                        </p:par>
                      </p:childTnLst>
                    </p:cTn>
                  </p:par>
                  <p:par>
                    <p:cTn id="120" fill="hold">
                      <p:stCondLst>
                        <p:cond delay="indefinite"/>
                      </p:stCondLst>
                      <p:childTnLst>
                        <p:par>
                          <p:cTn id="121" fill="hold">
                            <p:stCondLst>
                              <p:cond delay="0"/>
                            </p:stCondLst>
                            <p:childTnLst>
                              <p:par>
                                <p:cTn id="122" presetID="17" presetClass="entr" presetSubtype="1" fill="hold" grpId="0" nodeType="clickEffect">
                                  <p:stCondLst>
                                    <p:cond delay="0"/>
                                  </p:stCondLst>
                                  <p:childTnLst>
                                    <p:set>
                                      <p:cBhvr>
                                        <p:cTn id="123" dur="1" fill="hold">
                                          <p:stCondLst>
                                            <p:cond delay="0"/>
                                          </p:stCondLst>
                                        </p:cTn>
                                        <p:tgtEl>
                                          <p:spTgt spid="26638"/>
                                        </p:tgtEl>
                                        <p:attrNameLst>
                                          <p:attrName>style.visibility</p:attrName>
                                        </p:attrNameLst>
                                      </p:cBhvr>
                                      <p:to>
                                        <p:strVal val="visible"/>
                                      </p:to>
                                    </p:set>
                                    <p:anim calcmode="lin" valueType="num">
                                      <p:cBhvr>
                                        <p:cTn id="124" dur="500" fill="hold"/>
                                        <p:tgtEl>
                                          <p:spTgt spid="26638"/>
                                        </p:tgtEl>
                                        <p:attrNameLst>
                                          <p:attrName>ppt_x</p:attrName>
                                        </p:attrNameLst>
                                      </p:cBhvr>
                                      <p:tavLst>
                                        <p:tav tm="0">
                                          <p:val>
                                            <p:strVal val="#ppt_x"/>
                                          </p:val>
                                        </p:tav>
                                        <p:tav tm="100000">
                                          <p:val>
                                            <p:strVal val="#ppt_x"/>
                                          </p:val>
                                        </p:tav>
                                      </p:tavLst>
                                    </p:anim>
                                    <p:anim calcmode="lin" valueType="num">
                                      <p:cBhvr>
                                        <p:cTn id="125" dur="500" fill="hold"/>
                                        <p:tgtEl>
                                          <p:spTgt spid="26638"/>
                                        </p:tgtEl>
                                        <p:attrNameLst>
                                          <p:attrName>ppt_y</p:attrName>
                                        </p:attrNameLst>
                                      </p:cBhvr>
                                      <p:tavLst>
                                        <p:tav tm="0">
                                          <p:val>
                                            <p:strVal val="#ppt_y-#ppt_h/2"/>
                                          </p:val>
                                        </p:tav>
                                        <p:tav tm="100000">
                                          <p:val>
                                            <p:strVal val="#ppt_y"/>
                                          </p:val>
                                        </p:tav>
                                      </p:tavLst>
                                    </p:anim>
                                    <p:anim calcmode="lin" valueType="num">
                                      <p:cBhvr>
                                        <p:cTn id="126" dur="500" fill="hold"/>
                                        <p:tgtEl>
                                          <p:spTgt spid="26638"/>
                                        </p:tgtEl>
                                        <p:attrNameLst>
                                          <p:attrName>ppt_w</p:attrName>
                                        </p:attrNameLst>
                                      </p:cBhvr>
                                      <p:tavLst>
                                        <p:tav tm="0">
                                          <p:val>
                                            <p:strVal val="#ppt_w"/>
                                          </p:val>
                                        </p:tav>
                                        <p:tav tm="100000">
                                          <p:val>
                                            <p:strVal val="#ppt_w"/>
                                          </p:val>
                                        </p:tav>
                                      </p:tavLst>
                                    </p:anim>
                                    <p:anim calcmode="lin" valueType="num">
                                      <p:cBhvr>
                                        <p:cTn id="127" dur="500" fill="hold"/>
                                        <p:tgtEl>
                                          <p:spTgt spid="26638"/>
                                        </p:tgtEl>
                                        <p:attrNameLst>
                                          <p:attrName>ppt_h</p:attrName>
                                        </p:attrNameLst>
                                      </p:cBhvr>
                                      <p:tavLst>
                                        <p:tav tm="0">
                                          <p:val>
                                            <p:fltVal val="0"/>
                                          </p:val>
                                        </p:tav>
                                        <p:tav tm="100000">
                                          <p:val>
                                            <p:strVal val="#ppt_h"/>
                                          </p:val>
                                        </p:tav>
                                      </p:tavLst>
                                    </p:anim>
                                  </p:childTnLst>
                                </p:cTn>
                              </p:par>
                            </p:childTnLst>
                          </p:cTn>
                        </p:par>
                      </p:childTnLst>
                    </p:cTn>
                  </p:par>
                  <p:par>
                    <p:cTn id="128" fill="hold">
                      <p:stCondLst>
                        <p:cond delay="indefinite"/>
                      </p:stCondLst>
                      <p:childTnLst>
                        <p:par>
                          <p:cTn id="129" fill="hold">
                            <p:stCondLst>
                              <p:cond delay="0"/>
                            </p:stCondLst>
                            <p:childTnLst>
                              <p:par>
                                <p:cTn id="130" presetID="2" presetClass="entr" presetSubtype="8" fill="hold" grpId="0" nodeType="clickEffect">
                                  <p:stCondLst>
                                    <p:cond delay="0"/>
                                  </p:stCondLst>
                                  <p:childTnLst>
                                    <p:set>
                                      <p:cBhvr>
                                        <p:cTn id="131" dur="1" fill="hold">
                                          <p:stCondLst>
                                            <p:cond delay="0"/>
                                          </p:stCondLst>
                                        </p:cTn>
                                        <p:tgtEl>
                                          <p:spTgt spid="26639"/>
                                        </p:tgtEl>
                                        <p:attrNameLst>
                                          <p:attrName>style.visibility</p:attrName>
                                        </p:attrNameLst>
                                      </p:cBhvr>
                                      <p:to>
                                        <p:strVal val="visible"/>
                                      </p:to>
                                    </p:set>
                                    <p:anim calcmode="lin" valueType="num">
                                      <p:cBhvr additive="base">
                                        <p:cTn id="132" dur="500" fill="hold"/>
                                        <p:tgtEl>
                                          <p:spTgt spid="26639"/>
                                        </p:tgtEl>
                                        <p:attrNameLst>
                                          <p:attrName>ppt_x</p:attrName>
                                        </p:attrNameLst>
                                      </p:cBhvr>
                                      <p:tavLst>
                                        <p:tav tm="0">
                                          <p:val>
                                            <p:strVal val="0-#ppt_w/2"/>
                                          </p:val>
                                        </p:tav>
                                        <p:tav tm="100000">
                                          <p:val>
                                            <p:strVal val="#ppt_x"/>
                                          </p:val>
                                        </p:tav>
                                      </p:tavLst>
                                    </p:anim>
                                    <p:anim calcmode="lin" valueType="num">
                                      <p:cBhvr additive="base">
                                        <p:cTn id="133" dur="500" fill="hold"/>
                                        <p:tgtEl>
                                          <p:spTgt spid="26639"/>
                                        </p:tgtEl>
                                        <p:attrNameLst>
                                          <p:attrName>ppt_y</p:attrName>
                                        </p:attrNameLst>
                                      </p:cBhvr>
                                      <p:tavLst>
                                        <p:tav tm="0">
                                          <p:val>
                                            <p:strVal val="#ppt_y"/>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2" presetClass="entr" presetSubtype="8" fill="hold" grpId="0" nodeType="clickEffect">
                                  <p:stCondLst>
                                    <p:cond delay="0"/>
                                  </p:stCondLst>
                                  <p:childTnLst>
                                    <p:set>
                                      <p:cBhvr>
                                        <p:cTn id="137" dur="1" fill="hold">
                                          <p:stCondLst>
                                            <p:cond delay="0"/>
                                          </p:stCondLst>
                                        </p:cTn>
                                        <p:tgtEl>
                                          <p:spTgt spid="26640"/>
                                        </p:tgtEl>
                                        <p:attrNameLst>
                                          <p:attrName>style.visibility</p:attrName>
                                        </p:attrNameLst>
                                      </p:cBhvr>
                                      <p:to>
                                        <p:strVal val="visible"/>
                                      </p:to>
                                    </p:set>
                                    <p:anim calcmode="lin" valueType="num">
                                      <p:cBhvr additive="base">
                                        <p:cTn id="138" dur="500" fill="hold"/>
                                        <p:tgtEl>
                                          <p:spTgt spid="26640"/>
                                        </p:tgtEl>
                                        <p:attrNameLst>
                                          <p:attrName>ppt_x</p:attrName>
                                        </p:attrNameLst>
                                      </p:cBhvr>
                                      <p:tavLst>
                                        <p:tav tm="0">
                                          <p:val>
                                            <p:strVal val="0-#ppt_w/2"/>
                                          </p:val>
                                        </p:tav>
                                        <p:tav tm="100000">
                                          <p:val>
                                            <p:strVal val="#ppt_x"/>
                                          </p:val>
                                        </p:tav>
                                      </p:tavLst>
                                    </p:anim>
                                    <p:anim calcmode="lin" valueType="num">
                                      <p:cBhvr additive="base">
                                        <p:cTn id="139" dur="500" fill="hold"/>
                                        <p:tgtEl>
                                          <p:spTgt spid="26640"/>
                                        </p:tgtEl>
                                        <p:attrNameLst>
                                          <p:attrName>ppt_y</p:attrName>
                                        </p:attrNameLst>
                                      </p:cBhvr>
                                      <p:tavLst>
                                        <p:tav tm="0">
                                          <p:val>
                                            <p:strVal val="#ppt_y"/>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2" presetClass="entr" presetSubtype="8" fill="hold" grpId="0" nodeType="clickEffect">
                                  <p:stCondLst>
                                    <p:cond delay="0"/>
                                  </p:stCondLst>
                                  <p:childTnLst>
                                    <p:set>
                                      <p:cBhvr>
                                        <p:cTn id="143" dur="1" fill="hold">
                                          <p:stCondLst>
                                            <p:cond delay="0"/>
                                          </p:stCondLst>
                                        </p:cTn>
                                        <p:tgtEl>
                                          <p:spTgt spid="26641"/>
                                        </p:tgtEl>
                                        <p:attrNameLst>
                                          <p:attrName>style.visibility</p:attrName>
                                        </p:attrNameLst>
                                      </p:cBhvr>
                                      <p:to>
                                        <p:strVal val="visible"/>
                                      </p:to>
                                    </p:set>
                                    <p:anim calcmode="lin" valueType="num">
                                      <p:cBhvr additive="base">
                                        <p:cTn id="144" dur="500" fill="hold"/>
                                        <p:tgtEl>
                                          <p:spTgt spid="26641"/>
                                        </p:tgtEl>
                                        <p:attrNameLst>
                                          <p:attrName>ppt_x</p:attrName>
                                        </p:attrNameLst>
                                      </p:cBhvr>
                                      <p:tavLst>
                                        <p:tav tm="0">
                                          <p:val>
                                            <p:strVal val="0-#ppt_w/2"/>
                                          </p:val>
                                        </p:tav>
                                        <p:tav tm="100000">
                                          <p:val>
                                            <p:strVal val="#ppt_x"/>
                                          </p:val>
                                        </p:tav>
                                      </p:tavLst>
                                    </p:anim>
                                    <p:anim calcmode="lin" valueType="num">
                                      <p:cBhvr additive="base">
                                        <p:cTn id="145" dur="500" fill="hold"/>
                                        <p:tgtEl>
                                          <p:spTgt spid="26641"/>
                                        </p:tgtEl>
                                        <p:attrNameLst>
                                          <p:attrName>ppt_y</p:attrName>
                                        </p:attrNameLst>
                                      </p:cBhvr>
                                      <p:tavLst>
                                        <p:tav tm="0">
                                          <p:val>
                                            <p:strVal val="#ppt_y"/>
                                          </p:val>
                                        </p:tav>
                                        <p:tav tm="100000">
                                          <p:val>
                                            <p:strVal val="#ppt_y"/>
                                          </p:val>
                                        </p:tav>
                                      </p:tavLst>
                                    </p:anim>
                                  </p:childTnLst>
                                </p:cTn>
                              </p:par>
                            </p:childTnLst>
                          </p:cTn>
                        </p:par>
                      </p:childTnLst>
                    </p:cTn>
                  </p:par>
                  <p:par>
                    <p:cTn id="146" fill="hold">
                      <p:stCondLst>
                        <p:cond delay="indefinite"/>
                      </p:stCondLst>
                      <p:childTnLst>
                        <p:par>
                          <p:cTn id="147" fill="hold">
                            <p:stCondLst>
                              <p:cond delay="0"/>
                            </p:stCondLst>
                            <p:childTnLst>
                              <p:par>
                                <p:cTn id="148" presetID="2" presetClass="entr" presetSubtype="8" fill="hold" grpId="0" nodeType="clickEffect">
                                  <p:stCondLst>
                                    <p:cond delay="0"/>
                                  </p:stCondLst>
                                  <p:childTnLst>
                                    <p:set>
                                      <p:cBhvr>
                                        <p:cTn id="149" dur="1" fill="hold">
                                          <p:stCondLst>
                                            <p:cond delay="0"/>
                                          </p:stCondLst>
                                        </p:cTn>
                                        <p:tgtEl>
                                          <p:spTgt spid="26642"/>
                                        </p:tgtEl>
                                        <p:attrNameLst>
                                          <p:attrName>style.visibility</p:attrName>
                                        </p:attrNameLst>
                                      </p:cBhvr>
                                      <p:to>
                                        <p:strVal val="visible"/>
                                      </p:to>
                                    </p:set>
                                    <p:anim calcmode="lin" valueType="num">
                                      <p:cBhvr additive="base">
                                        <p:cTn id="150" dur="500" fill="hold"/>
                                        <p:tgtEl>
                                          <p:spTgt spid="26642"/>
                                        </p:tgtEl>
                                        <p:attrNameLst>
                                          <p:attrName>ppt_x</p:attrName>
                                        </p:attrNameLst>
                                      </p:cBhvr>
                                      <p:tavLst>
                                        <p:tav tm="0">
                                          <p:val>
                                            <p:strVal val="0-#ppt_w/2"/>
                                          </p:val>
                                        </p:tav>
                                        <p:tav tm="100000">
                                          <p:val>
                                            <p:strVal val="#ppt_x"/>
                                          </p:val>
                                        </p:tav>
                                      </p:tavLst>
                                    </p:anim>
                                    <p:anim calcmode="lin" valueType="num">
                                      <p:cBhvr additive="base">
                                        <p:cTn id="151" dur="500" fill="hold"/>
                                        <p:tgtEl>
                                          <p:spTgt spid="26642"/>
                                        </p:tgtEl>
                                        <p:attrNameLst>
                                          <p:attrName>ppt_y</p:attrName>
                                        </p:attrNameLst>
                                      </p:cBhvr>
                                      <p:tavLst>
                                        <p:tav tm="0">
                                          <p:val>
                                            <p:strVal val="#ppt_y"/>
                                          </p:val>
                                        </p:tav>
                                        <p:tav tm="100000">
                                          <p:val>
                                            <p:strVal val="#ppt_y"/>
                                          </p:val>
                                        </p:tav>
                                      </p:tavLst>
                                    </p:anim>
                                  </p:childTnLst>
                                </p:cTn>
                              </p:par>
                            </p:childTnLst>
                          </p:cTn>
                        </p:par>
                      </p:childTnLst>
                    </p:cTn>
                  </p:par>
                  <p:par>
                    <p:cTn id="152" fill="hold">
                      <p:stCondLst>
                        <p:cond delay="indefinite"/>
                      </p:stCondLst>
                      <p:childTnLst>
                        <p:par>
                          <p:cTn id="153" fill="hold">
                            <p:stCondLst>
                              <p:cond delay="0"/>
                            </p:stCondLst>
                            <p:childTnLst>
                              <p:par>
                                <p:cTn id="154" presetID="23" presetClass="entr" presetSubtype="16" fill="hold" grpId="0" nodeType="clickEffect">
                                  <p:stCondLst>
                                    <p:cond delay="0"/>
                                  </p:stCondLst>
                                  <p:childTnLst>
                                    <p:set>
                                      <p:cBhvr>
                                        <p:cTn id="155" dur="1" fill="hold">
                                          <p:stCondLst>
                                            <p:cond delay="0"/>
                                          </p:stCondLst>
                                        </p:cTn>
                                        <p:tgtEl>
                                          <p:spTgt spid="26643"/>
                                        </p:tgtEl>
                                        <p:attrNameLst>
                                          <p:attrName>style.visibility</p:attrName>
                                        </p:attrNameLst>
                                      </p:cBhvr>
                                      <p:to>
                                        <p:strVal val="visible"/>
                                      </p:to>
                                    </p:set>
                                    <p:anim calcmode="lin" valueType="num">
                                      <p:cBhvr>
                                        <p:cTn id="156" dur="500" fill="hold"/>
                                        <p:tgtEl>
                                          <p:spTgt spid="26643"/>
                                        </p:tgtEl>
                                        <p:attrNameLst>
                                          <p:attrName>ppt_w</p:attrName>
                                        </p:attrNameLst>
                                      </p:cBhvr>
                                      <p:tavLst>
                                        <p:tav tm="0">
                                          <p:val>
                                            <p:fltVal val="0"/>
                                          </p:val>
                                        </p:tav>
                                        <p:tav tm="100000">
                                          <p:val>
                                            <p:strVal val="#ppt_w"/>
                                          </p:val>
                                        </p:tav>
                                      </p:tavLst>
                                    </p:anim>
                                    <p:anim calcmode="lin" valueType="num">
                                      <p:cBhvr>
                                        <p:cTn id="157" dur="500" fill="hold"/>
                                        <p:tgtEl>
                                          <p:spTgt spid="26643"/>
                                        </p:tgtEl>
                                        <p:attrNameLst>
                                          <p:attrName>ppt_h</p:attrName>
                                        </p:attrNameLst>
                                      </p:cBhvr>
                                      <p:tavLst>
                                        <p:tav tm="0">
                                          <p:val>
                                            <p:fltVal val="0"/>
                                          </p:val>
                                        </p:tav>
                                        <p:tav tm="100000">
                                          <p:val>
                                            <p:strVal val="#ppt_h"/>
                                          </p:val>
                                        </p:tav>
                                      </p:tavLst>
                                    </p:anim>
                                  </p:childTnLst>
                                </p:cTn>
                              </p:par>
                            </p:childTnLst>
                          </p:cTn>
                        </p:par>
                      </p:childTnLst>
                    </p:cTn>
                  </p:par>
                  <p:par>
                    <p:cTn id="158" fill="hold">
                      <p:stCondLst>
                        <p:cond delay="indefinite"/>
                      </p:stCondLst>
                      <p:childTnLst>
                        <p:par>
                          <p:cTn id="159" fill="hold">
                            <p:stCondLst>
                              <p:cond delay="0"/>
                            </p:stCondLst>
                            <p:childTnLst>
                              <p:par>
                                <p:cTn id="160" presetID="23" presetClass="entr" presetSubtype="16" fill="hold" nodeType="clickEffect">
                                  <p:stCondLst>
                                    <p:cond delay="0"/>
                                  </p:stCondLst>
                                  <p:childTnLst>
                                    <p:set>
                                      <p:cBhvr>
                                        <p:cTn id="161" dur="1" fill="hold">
                                          <p:stCondLst>
                                            <p:cond delay="0"/>
                                          </p:stCondLst>
                                        </p:cTn>
                                        <p:tgtEl>
                                          <p:spTgt spid="8"/>
                                        </p:tgtEl>
                                        <p:attrNameLst>
                                          <p:attrName>style.visibility</p:attrName>
                                        </p:attrNameLst>
                                      </p:cBhvr>
                                      <p:to>
                                        <p:strVal val="visible"/>
                                      </p:to>
                                    </p:set>
                                    <p:anim calcmode="lin" valueType="num">
                                      <p:cBhvr>
                                        <p:cTn id="162" dur="500" fill="hold"/>
                                        <p:tgtEl>
                                          <p:spTgt spid="8"/>
                                        </p:tgtEl>
                                        <p:attrNameLst>
                                          <p:attrName>ppt_w</p:attrName>
                                        </p:attrNameLst>
                                      </p:cBhvr>
                                      <p:tavLst>
                                        <p:tav tm="0">
                                          <p:val>
                                            <p:fltVal val="0"/>
                                          </p:val>
                                        </p:tav>
                                        <p:tav tm="100000">
                                          <p:val>
                                            <p:strVal val="#ppt_w"/>
                                          </p:val>
                                        </p:tav>
                                      </p:tavLst>
                                    </p:anim>
                                    <p:anim calcmode="lin" valueType="num">
                                      <p:cBhvr>
                                        <p:cTn id="163"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64" fill="hold">
                      <p:stCondLst>
                        <p:cond delay="indefinite"/>
                      </p:stCondLst>
                      <p:childTnLst>
                        <p:par>
                          <p:cTn id="165" fill="hold">
                            <p:stCondLst>
                              <p:cond delay="0"/>
                            </p:stCondLst>
                            <p:childTnLst>
                              <p:par>
                                <p:cTn id="166" presetID="23" presetClass="entr" presetSubtype="16" fill="hold" nodeType="clickEffect">
                                  <p:stCondLst>
                                    <p:cond delay="0"/>
                                  </p:stCondLst>
                                  <p:childTnLst>
                                    <p:set>
                                      <p:cBhvr>
                                        <p:cTn id="167" dur="1" fill="hold">
                                          <p:stCondLst>
                                            <p:cond delay="0"/>
                                          </p:stCondLst>
                                        </p:cTn>
                                        <p:tgtEl>
                                          <p:spTgt spid="2"/>
                                        </p:tgtEl>
                                        <p:attrNameLst>
                                          <p:attrName>style.visibility</p:attrName>
                                        </p:attrNameLst>
                                      </p:cBhvr>
                                      <p:to>
                                        <p:strVal val="visible"/>
                                      </p:to>
                                    </p:set>
                                    <p:anim calcmode="lin" valueType="num">
                                      <p:cBhvr>
                                        <p:cTn id="168" dur="500" fill="hold"/>
                                        <p:tgtEl>
                                          <p:spTgt spid="2"/>
                                        </p:tgtEl>
                                        <p:attrNameLst>
                                          <p:attrName>ppt_w</p:attrName>
                                        </p:attrNameLst>
                                      </p:cBhvr>
                                      <p:tavLst>
                                        <p:tav tm="0">
                                          <p:val>
                                            <p:fltVal val="0"/>
                                          </p:val>
                                        </p:tav>
                                        <p:tav tm="100000">
                                          <p:val>
                                            <p:strVal val="#ppt_w"/>
                                          </p:val>
                                        </p:tav>
                                      </p:tavLst>
                                    </p:anim>
                                    <p:anim calcmode="lin" valueType="num">
                                      <p:cBhvr>
                                        <p:cTn id="169"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70" fill="hold">
                      <p:stCondLst>
                        <p:cond delay="indefinite"/>
                      </p:stCondLst>
                      <p:childTnLst>
                        <p:par>
                          <p:cTn id="171" fill="hold">
                            <p:stCondLst>
                              <p:cond delay="0"/>
                            </p:stCondLst>
                            <p:childTnLst>
                              <p:par>
                                <p:cTn id="172" presetID="2" presetClass="entr" presetSubtype="8" fill="hold" grpId="0" nodeType="clickEffect">
                                  <p:stCondLst>
                                    <p:cond delay="0"/>
                                  </p:stCondLst>
                                  <p:childTnLst>
                                    <p:set>
                                      <p:cBhvr>
                                        <p:cTn id="173" dur="1" fill="hold">
                                          <p:stCondLst>
                                            <p:cond delay="0"/>
                                          </p:stCondLst>
                                        </p:cTn>
                                        <p:tgtEl>
                                          <p:spTgt spid="26644"/>
                                        </p:tgtEl>
                                        <p:attrNameLst>
                                          <p:attrName>style.visibility</p:attrName>
                                        </p:attrNameLst>
                                      </p:cBhvr>
                                      <p:to>
                                        <p:strVal val="visible"/>
                                      </p:to>
                                    </p:set>
                                    <p:anim calcmode="lin" valueType="num">
                                      <p:cBhvr additive="base">
                                        <p:cTn id="174" dur="500" fill="hold"/>
                                        <p:tgtEl>
                                          <p:spTgt spid="26644"/>
                                        </p:tgtEl>
                                        <p:attrNameLst>
                                          <p:attrName>ppt_x</p:attrName>
                                        </p:attrNameLst>
                                      </p:cBhvr>
                                      <p:tavLst>
                                        <p:tav tm="0">
                                          <p:val>
                                            <p:strVal val="0-#ppt_w/2"/>
                                          </p:val>
                                        </p:tav>
                                        <p:tav tm="100000">
                                          <p:val>
                                            <p:strVal val="#ppt_x"/>
                                          </p:val>
                                        </p:tav>
                                      </p:tavLst>
                                    </p:anim>
                                    <p:anim calcmode="lin" valueType="num">
                                      <p:cBhvr additive="base">
                                        <p:cTn id="175" dur="500" fill="hold"/>
                                        <p:tgtEl>
                                          <p:spTgt spid="26644"/>
                                        </p:tgtEl>
                                        <p:attrNameLst>
                                          <p:attrName>ppt_y</p:attrName>
                                        </p:attrNameLst>
                                      </p:cBhvr>
                                      <p:tavLst>
                                        <p:tav tm="0">
                                          <p:val>
                                            <p:strVal val="#ppt_y"/>
                                          </p:val>
                                        </p:tav>
                                        <p:tav tm="100000">
                                          <p:val>
                                            <p:strVal val="#ppt_y"/>
                                          </p:val>
                                        </p:tav>
                                      </p:tavLst>
                                    </p:anim>
                                  </p:childTnLst>
                                </p:cTn>
                              </p:par>
                            </p:childTnLst>
                          </p:cTn>
                        </p:par>
                      </p:childTnLst>
                    </p:cTn>
                  </p:par>
                  <p:par>
                    <p:cTn id="176" fill="hold">
                      <p:stCondLst>
                        <p:cond delay="indefinite"/>
                      </p:stCondLst>
                      <p:childTnLst>
                        <p:par>
                          <p:cTn id="177" fill="hold">
                            <p:stCondLst>
                              <p:cond delay="0"/>
                            </p:stCondLst>
                            <p:childTnLst>
                              <p:par>
                                <p:cTn id="178" presetID="23" presetClass="entr" presetSubtype="16" fill="hold" nodeType="clickEffect">
                                  <p:stCondLst>
                                    <p:cond delay="0"/>
                                  </p:stCondLst>
                                  <p:childTnLst>
                                    <p:set>
                                      <p:cBhvr>
                                        <p:cTn id="179" dur="1" fill="hold">
                                          <p:stCondLst>
                                            <p:cond delay="0"/>
                                          </p:stCondLst>
                                        </p:cTn>
                                        <p:tgtEl>
                                          <p:spTgt spid="10"/>
                                        </p:tgtEl>
                                        <p:attrNameLst>
                                          <p:attrName>style.visibility</p:attrName>
                                        </p:attrNameLst>
                                      </p:cBhvr>
                                      <p:to>
                                        <p:strVal val="visible"/>
                                      </p:to>
                                    </p:set>
                                    <p:anim calcmode="lin" valueType="num">
                                      <p:cBhvr>
                                        <p:cTn id="180" dur="500" fill="hold"/>
                                        <p:tgtEl>
                                          <p:spTgt spid="10"/>
                                        </p:tgtEl>
                                        <p:attrNameLst>
                                          <p:attrName>ppt_w</p:attrName>
                                        </p:attrNameLst>
                                      </p:cBhvr>
                                      <p:tavLst>
                                        <p:tav tm="0">
                                          <p:val>
                                            <p:fltVal val="0"/>
                                          </p:val>
                                        </p:tav>
                                        <p:tav tm="100000">
                                          <p:val>
                                            <p:strVal val="#ppt_w"/>
                                          </p:val>
                                        </p:tav>
                                      </p:tavLst>
                                    </p:anim>
                                    <p:anim calcmode="lin" valueType="num">
                                      <p:cBhvr>
                                        <p:cTn id="181"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182" fill="hold">
                      <p:stCondLst>
                        <p:cond delay="indefinite"/>
                      </p:stCondLst>
                      <p:childTnLst>
                        <p:par>
                          <p:cTn id="183" fill="hold">
                            <p:stCondLst>
                              <p:cond delay="0"/>
                            </p:stCondLst>
                            <p:childTnLst>
                              <p:par>
                                <p:cTn id="184" presetID="17" presetClass="entr" presetSubtype="4" fill="hold" grpId="0" nodeType="clickEffect">
                                  <p:stCondLst>
                                    <p:cond delay="0"/>
                                  </p:stCondLst>
                                  <p:childTnLst>
                                    <p:set>
                                      <p:cBhvr>
                                        <p:cTn id="185" dur="1" fill="hold">
                                          <p:stCondLst>
                                            <p:cond delay="0"/>
                                          </p:stCondLst>
                                        </p:cTn>
                                        <p:tgtEl>
                                          <p:spTgt spid="26645"/>
                                        </p:tgtEl>
                                        <p:attrNameLst>
                                          <p:attrName>style.visibility</p:attrName>
                                        </p:attrNameLst>
                                      </p:cBhvr>
                                      <p:to>
                                        <p:strVal val="visible"/>
                                      </p:to>
                                    </p:set>
                                    <p:anim calcmode="lin" valueType="num">
                                      <p:cBhvr>
                                        <p:cTn id="186" dur="500" fill="hold"/>
                                        <p:tgtEl>
                                          <p:spTgt spid="26645"/>
                                        </p:tgtEl>
                                        <p:attrNameLst>
                                          <p:attrName>ppt_x</p:attrName>
                                        </p:attrNameLst>
                                      </p:cBhvr>
                                      <p:tavLst>
                                        <p:tav tm="0">
                                          <p:val>
                                            <p:strVal val="#ppt_x"/>
                                          </p:val>
                                        </p:tav>
                                        <p:tav tm="100000">
                                          <p:val>
                                            <p:strVal val="#ppt_x"/>
                                          </p:val>
                                        </p:tav>
                                      </p:tavLst>
                                    </p:anim>
                                    <p:anim calcmode="lin" valueType="num">
                                      <p:cBhvr>
                                        <p:cTn id="187" dur="500" fill="hold"/>
                                        <p:tgtEl>
                                          <p:spTgt spid="26645"/>
                                        </p:tgtEl>
                                        <p:attrNameLst>
                                          <p:attrName>ppt_y</p:attrName>
                                        </p:attrNameLst>
                                      </p:cBhvr>
                                      <p:tavLst>
                                        <p:tav tm="0">
                                          <p:val>
                                            <p:strVal val="#ppt_y+#ppt_h/2"/>
                                          </p:val>
                                        </p:tav>
                                        <p:tav tm="100000">
                                          <p:val>
                                            <p:strVal val="#ppt_y"/>
                                          </p:val>
                                        </p:tav>
                                      </p:tavLst>
                                    </p:anim>
                                    <p:anim calcmode="lin" valueType="num">
                                      <p:cBhvr>
                                        <p:cTn id="188" dur="500" fill="hold"/>
                                        <p:tgtEl>
                                          <p:spTgt spid="26645"/>
                                        </p:tgtEl>
                                        <p:attrNameLst>
                                          <p:attrName>ppt_w</p:attrName>
                                        </p:attrNameLst>
                                      </p:cBhvr>
                                      <p:tavLst>
                                        <p:tav tm="0">
                                          <p:val>
                                            <p:strVal val="#ppt_w"/>
                                          </p:val>
                                        </p:tav>
                                        <p:tav tm="100000">
                                          <p:val>
                                            <p:strVal val="#ppt_w"/>
                                          </p:val>
                                        </p:tav>
                                      </p:tavLst>
                                    </p:anim>
                                    <p:anim calcmode="lin" valueType="num">
                                      <p:cBhvr>
                                        <p:cTn id="189" dur="500" fill="hold"/>
                                        <p:tgtEl>
                                          <p:spTgt spid="26645"/>
                                        </p:tgtEl>
                                        <p:attrNameLst>
                                          <p:attrName>ppt_h</p:attrName>
                                        </p:attrNameLst>
                                      </p:cBhvr>
                                      <p:tavLst>
                                        <p:tav tm="0">
                                          <p:val>
                                            <p:fltVal val="0"/>
                                          </p:val>
                                        </p:tav>
                                        <p:tav tm="100000">
                                          <p:val>
                                            <p:strVal val="#ppt_h"/>
                                          </p:val>
                                        </p:tav>
                                      </p:tavLst>
                                    </p:anim>
                                  </p:childTnLst>
                                </p:cTn>
                              </p:par>
                            </p:childTnLst>
                          </p:cTn>
                        </p:par>
                      </p:childTnLst>
                    </p:cTn>
                  </p:par>
                  <p:par>
                    <p:cTn id="190" fill="hold">
                      <p:stCondLst>
                        <p:cond delay="indefinite"/>
                      </p:stCondLst>
                      <p:childTnLst>
                        <p:par>
                          <p:cTn id="191" fill="hold">
                            <p:stCondLst>
                              <p:cond delay="0"/>
                            </p:stCondLst>
                            <p:childTnLst>
                              <p:par>
                                <p:cTn id="192" presetID="17" presetClass="entr" presetSubtype="4" fill="hold" grpId="0" nodeType="clickEffect">
                                  <p:stCondLst>
                                    <p:cond delay="0"/>
                                  </p:stCondLst>
                                  <p:childTnLst>
                                    <p:set>
                                      <p:cBhvr>
                                        <p:cTn id="193" dur="1" fill="hold">
                                          <p:stCondLst>
                                            <p:cond delay="0"/>
                                          </p:stCondLst>
                                        </p:cTn>
                                        <p:tgtEl>
                                          <p:spTgt spid="26646"/>
                                        </p:tgtEl>
                                        <p:attrNameLst>
                                          <p:attrName>style.visibility</p:attrName>
                                        </p:attrNameLst>
                                      </p:cBhvr>
                                      <p:to>
                                        <p:strVal val="visible"/>
                                      </p:to>
                                    </p:set>
                                    <p:anim calcmode="lin" valueType="num">
                                      <p:cBhvr>
                                        <p:cTn id="194" dur="500" fill="hold"/>
                                        <p:tgtEl>
                                          <p:spTgt spid="26646"/>
                                        </p:tgtEl>
                                        <p:attrNameLst>
                                          <p:attrName>ppt_x</p:attrName>
                                        </p:attrNameLst>
                                      </p:cBhvr>
                                      <p:tavLst>
                                        <p:tav tm="0">
                                          <p:val>
                                            <p:strVal val="#ppt_x"/>
                                          </p:val>
                                        </p:tav>
                                        <p:tav tm="100000">
                                          <p:val>
                                            <p:strVal val="#ppt_x"/>
                                          </p:val>
                                        </p:tav>
                                      </p:tavLst>
                                    </p:anim>
                                    <p:anim calcmode="lin" valueType="num">
                                      <p:cBhvr>
                                        <p:cTn id="195" dur="500" fill="hold"/>
                                        <p:tgtEl>
                                          <p:spTgt spid="26646"/>
                                        </p:tgtEl>
                                        <p:attrNameLst>
                                          <p:attrName>ppt_y</p:attrName>
                                        </p:attrNameLst>
                                      </p:cBhvr>
                                      <p:tavLst>
                                        <p:tav tm="0">
                                          <p:val>
                                            <p:strVal val="#ppt_y+#ppt_h/2"/>
                                          </p:val>
                                        </p:tav>
                                        <p:tav tm="100000">
                                          <p:val>
                                            <p:strVal val="#ppt_y"/>
                                          </p:val>
                                        </p:tav>
                                      </p:tavLst>
                                    </p:anim>
                                    <p:anim calcmode="lin" valueType="num">
                                      <p:cBhvr>
                                        <p:cTn id="196" dur="500" fill="hold"/>
                                        <p:tgtEl>
                                          <p:spTgt spid="26646"/>
                                        </p:tgtEl>
                                        <p:attrNameLst>
                                          <p:attrName>ppt_w</p:attrName>
                                        </p:attrNameLst>
                                      </p:cBhvr>
                                      <p:tavLst>
                                        <p:tav tm="0">
                                          <p:val>
                                            <p:strVal val="#ppt_w"/>
                                          </p:val>
                                        </p:tav>
                                        <p:tav tm="100000">
                                          <p:val>
                                            <p:strVal val="#ppt_w"/>
                                          </p:val>
                                        </p:tav>
                                      </p:tavLst>
                                    </p:anim>
                                    <p:anim calcmode="lin" valueType="num">
                                      <p:cBhvr>
                                        <p:cTn id="197" dur="500" fill="hold"/>
                                        <p:tgtEl>
                                          <p:spTgt spid="26646"/>
                                        </p:tgtEl>
                                        <p:attrNameLst>
                                          <p:attrName>ppt_h</p:attrName>
                                        </p:attrNameLst>
                                      </p:cBhvr>
                                      <p:tavLst>
                                        <p:tav tm="0">
                                          <p:val>
                                            <p:fltVal val="0"/>
                                          </p:val>
                                        </p:tav>
                                        <p:tav tm="100000">
                                          <p:val>
                                            <p:strVal val="#ppt_h"/>
                                          </p:val>
                                        </p:tav>
                                      </p:tavLst>
                                    </p:anim>
                                  </p:childTnLst>
                                </p:cTn>
                              </p:par>
                            </p:childTnLst>
                          </p:cTn>
                        </p:par>
                      </p:childTnLst>
                    </p:cTn>
                  </p:par>
                  <p:par>
                    <p:cTn id="198" fill="hold">
                      <p:stCondLst>
                        <p:cond delay="indefinite"/>
                      </p:stCondLst>
                      <p:childTnLst>
                        <p:par>
                          <p:cTn id="199" fill="hold">
                            <p:stCondLst>
                              <p:cond delay="0"/>
                            </p:stCondLst>
                            <p:childTnLst>
                              <p:par>
                                <p:cTn id="200" presetID="17" presetClass="entr" presetSubtype="4" fill="hold" grpId="0" nodeType="clickEffect">
                                  <p:stCondLst>
                                    <p:cond delay="0"/>
                                  </p:stCondLst>
                                  <p:childTnLst>
                                    <p:set>
                                      <p:cBhvr>
                                        <p:cTn id="201" dur="1" fill="hold">
                                          <p:stCondLst>
                                            <p:cond delay="0"/>
                                          </p:stCondLst>
                                        </p:cTn>
                                        <p:tgtEl>
                                          <p:spTgt spid="26647"/>
                                        </p:tgtEl>
                                        <p:attrNameLst>
                                          <p:attrName>style.visibility</p:attrName>
                                        </p:attrNameLst>
                                      </p:cBhvr>
                                      <p:to>
                                        <p:strVal val="visible"/>
                                      </p:to>
                                    </p:set>
                                    <p:anim calcmode="lin" valueType="num">
                                      <p:cBhvr>
                                        <p:cTn id="202" dur="500" fill="hold"/>
                                        <p:tgtEl>
                                          <p:spTgt spid="26647"/>
                                        </p:tgtEl>
                                        <p:attrNameLst>
                                          <p:attrName>ppt_x</p:attrName>
                                        </p:attrNameLst>
                                      </p:cBhvr>
                                      <p:tavLst>
                                        <p:tav tm="0">
                                          <p:val>
                                            <p:strVal val="#ppt_x"/>
                                          </p:val>
                                        </p:tav>
                                        <p:tav tm="100000">
                                          <p:val>
                                            <p:strVal val="#ppt_x"/>
                                          </p:val>
                                        </p:tav>
                                      </p:tavLst>
                                    </p:anim>
                                    <p:anim calcmode="lin" valueType="num">
                                      <p:cBhvr>
                                        <p:cTn id="203" dur="500" fill="hold"/>
                                        <p:tgtEl>
                                          <p:spTgt spid="26647"/>
                                        </p:tgtEl>
                                        <p:attrNameLst>
                                          <p:attrName>ppt_y</p:attrName>
                                        </p:attrNameLst>
                                      </p:cBhvr>
                                      <p:tavLst>
                                        <p:tav tm="0">
                                          <p:val>
                                            <p:strVal val="#ppt_y+#ppt_h/2"/>
                                          </p:val>
                                        </p:tav>
                                        <p:tav tm="100000">
                                          <p:val>
                                            <p:strVal val="#ppt_y"/>
                                          </p:val>
                                        </p:tav>
                                      </p:tavLst>
                                    </p:anim>
                                    <p:anim calcmode="lin" valueType="num">
                                      <p:cBhvr>
                                        <p:cTn id="204" dur="500" fill="hold"/>
                                        <p:tgtEl>
                                          <p:spTgt spid="26647"/>
                                        </p:tgtEl>
                                        <p:attrNameLst>
                                          <p:attrName>ppt_w</p:attrName>
                                        </p:attrNameLst>
                                      </p:cBhvr>
                                      <p:tavLst>
                                        <p:tav tm="0">
                                          <p:val>
                                            <p:strVal val="#ppt_w"/>
                                          </p:val>
                                        </p:tav>
                                        <p:tav tm="100000">
                                          <p:val>
                                            <p:strVal val="#ppt_w"/>
                                          </p:val>
                                        </p:tav>
                                      </p:tavLst>
                                    </p:anim>
                                    <p:anim calcmode="lin" valueType="num">
                                      <p:cBhvr>
                                        <p:cTn id="205" dur="500" fill="hold"/>
                                        <p:tgtEl>
                                          <p:spTgt spid="26647"/>
                                        </p:tgtEl>
                                        <p:attrNameLst>
                                          <p:attrName>ppt_h</p:attrName>
                                        </p:attrNameLst>
                                      </p:cBhvr>
                                      <p:tavLst>
                                        <p:tav tm="0">
                                          <p:val>
                                            <p:fltVal val="0"/>
                                          </p:val>
                                        </p:tav>
                                        <p:tav tm="100000">
                                          <p:val>
                                            <p:strVal val="#ppt_h"/>
                                          </p:val>
                                        </p:tav>
                                      </p:tavLst>
                                    </p:anim>
                                  </p:childTnLst>
                                </p:cTn>
                              </p:par>
                            </p:childTnLst>
                          </p:cTn>
                        </p:par>
                      </p:childTnLst>
                    </p:cTn>
                  </p:par>
                  <p:par>
                    <p:cTn id="206" fill="hold">
                      <p:stCondLst>
                        <p:cond delay="indefinite"/>
                      </p:stCondLst>
                      <p:childTnLst>
                        <p:par>
                          <p:cTn id="207" fill="hold">
                            <p:stCondLst>
                              <p:cond delay="0"/>
                            </p:stCondLst>
                            <p:childTnLst>
                              <p:par>
                                <p:cTn id="208" presetID="17" presetClass="entr" presetSubtype="4" fill="hold" grpId="0" nodeType="clickEffect">
                                  <p:stCondLst>
                                    <p:cond delay="0"/>
                                  </p:stCondLst>
                                  <p:childTnLst>
                                    <p:set>
                                      <p:cBhvr>
                                        <p:cTn id="209" dur="1" fill="hold">
                                          <p:stCondLst>
                                            <p:cond delay="0"/>
                                          </p:stCondLst>
                                        </p:cTn>
                                        <p:tgtEl>
                                          <p:spTgt spid="26648"/>
                                        </p:tgtEl>
                                        <p:attrNameLst>
                                          <p:attrName>style.visibility</p:attrName>
                                        </p:attrNameLst>
                                      </p:cBhvr>
                                      <p:to>
                                        <p:strVal val="visible"/>
                                      </p:to>
                                    </p:set>
                                    <p:anim calcmode="lin" valueType="num">
                                      <p:cBhvr>
                                        <p:cTn id="210" dur="500" fill="hold"/>
                                        <p:tgtEl>
                                          <p:spTgt spid="26648"/>
                                        </p:tgtEl>
                                        <p:attrNameLst>
                                          <p:attrName>ppt_x</p:attrName>
                                        </p:attrNameLst>
                                      </p:cBhvr>
                                      <p:tavLst>
                                        <p:tav tm="0">
                                          <p:val>
                                            <p:strVal val="#ppt_x"/>
                                          </p:val>
                                        </p:tav>
                                        <p:tav tm="100000">
                                          <p:val>
                                            <p:strVal val="#ppt_x"/>
                                          </p:val>
                                        </p:tav>
                                      </p:tavLst>
                                    </p:anim>
                                    <p:anim calcmode="lin" valueType="num">
                                      <p:cBhvr>
                                        <p:cTn id="211" dur="500" fill="hold"/>
                                        <p:tgtEl>
                                          <p:spTgt spid="26648"/>
                                        </p:tgtEl>
                                        <p:attrNameLst>
                                          <p:attrName>ppt_y</p:attrName>
                                        </p:attrNameLst>
                                      </p:cBhvr>
                                      <p:tavLst>
                                        <p:tav tm="0">
                                          <p:val>
                                            <p:strVal val="#ppt_y+#ppt_h/2"/>
                                          </p:val>
                                        </p:tav>
                                        <p:tav tm="100000">
                                          <p:val>
                                            <p:strVal val="#ppt_y"/>
                                          </p:val>
                                        </p:tav>
                                      </p:tavLst>
                                    </p:anim>
                                    <p:anim calcmode="lin" valueType="num">
                                      <p:cBhvr>
                                        <p:cTn id="212" dur="500" fill="hold"/>
                                        <p:tgtEl>
                                          <p:spTgt spid="26648"/>
                                        </p:tgtEl>
                                        <p:attrNameLst>
                                          <p:attrName>ppt_w</p:attrName>
                                        </p:attrNameLst>
                                      </p:cBhvr>
                                      <p:tavLst>
                                        <p:tav tm="0">
                                          <p:val>
                                            <p:strVal val="#ppt_w"/>
                                          </p:val>
                                        </p:tav>
                                        <p:tav tm="100000">
                                          <p:val>
                                            <p:strVal val="#ppt_w"/>
                                          </p:val>
                                        </p:tav>
                                      </p:tavLst>
                                    </p:anim>
                                    <p:anim calcmode="lin" valueType="num">
                                      <p:cBhvr>
                                        <p:cTn id="213" dur="500" fill="hold"/>
                                        <p:tgtEl>
                                          <p:spTgt spid="26648"/>
                                        </p:tgtEl>
                                        <p:attrNameLst>
                                          <p:attrName>ppt_h</p:attrName>
                                        </p:attrNameLst>
                                      </p:cBhvr>
                                      <p:tavLst>
                                        <p:tav tm="0">
                                          <p:val>
                                            <p:fltVal val="0"/>
                                          </p:val>
                                        </p:tav>
                                        <p:tav tm="100000">
                                          <p:val>
                                            <p:strVal val="#ppt_h"/>
                                          </p:val>
                                        </p:tav>
                                      </p:tavLst>
                                    </p:anim>
                                  </p:childTnLst>
                                </p:cTn>
                              </p:par>
                            </p:childTnLst>
                          </p:cTn>
                        </p:par>
                      </p:childTnLst>
                    </p:cTn>
                  </p:par>
                  <p:par>
                    <p:cTn id="214" fill="hold">
                      <p:stCondLst>
                        <p:cond delay="indefinite"/>
                      </p:stCondLst>
                      <p:childTnLst>
                        <p:par>
                          <p:cTn id="215" fill="hold">
                            <p:stCondLst>
                              <p:cond delay="0"/>
                            </p:stCondLst>
                            <p:childTnLst>
                              <p:par>
                                <p:cTn id="216" presetID="2" presetClass="entr" presetSubtype="8" fill="hold" grpId="0" nodeType="clickEffect">
                                  <p:stCondLst>
                                    <p:cond delay="0"/>
                                  </p:stCondLst>
                                  <p:childTnLst>
                                    <p:set>
                                      <p:cBhvr>
                                        <p:cTn id="217" dur="1" fill="hold">
                                          <p:stCondLst>
                                            <p:cond delay="0"/>
                                          </p:stCondLst>
                                        </p:cTn>
                                        <p:tgtEl>
                                          <p:spTgt spid="26649"/>
                                        </p:tgtEl>
                                        <p:attrNameLst>
                                          <p:attrName>style.visibility</p:attrName>
                                        </p:attrNameLst>
                                      </p:cBhvr>
                                      <p:to>
                                        <p:strVal val="visible"/>
                                      </p:to>
                                    </p:set>
                                    <p:anim calcmode="lin" valueType="num">
                                      <p:cBhvr additive="base">
                                        <p:cTn id="218" dur="500" fill="hold"/>
                                        <p:tgtEl>
                                          <p:spTgt spid="26649"/>
                                        </p:tgtEl>
                                        <p:attrNameLst>
                                          <p:attrName>ppt_x</p:attrName>
                                        </p:attrNameLst>
                                      </p:cBhvr>
                                      <p:tavLst>
                                        <p:tav tm="0">
                                          <p:val>
                                            <p:strVal val="0-#ppt_w/2"/>
                                          </p:val>
                                        </p:tav>
                                        <p:tav tm="100000">
                                          <p:val>
                                            <p:strVal val="#ppt_x"/>
                                          </p:val>
                                        </p:tav>
                                      </p:tavLst>
                                    </p:anim>
                                    <p:anim calcmode="lin" valueType="num">
                                      <p:cBhvr additive="base">
                                        <p:cTn id="219" dur="500" fill="hold"/>
                                        <p:tgtEl>
                                          <p:spTgt spid="26649"/>
                                        </p:tgtEl>
                                        <p:attrNameLst>
                                          <p:attrName>ppt_y</p:attrName>
                                        </p:attrNameLst>
                                      </p:cBhvr>
                                      <p:tavLst>
                                        <p:tav tm="0">
                                          <p:val>
                                            <p:strVal val="#ppt_y"/>
                                          </p:val>
                                        </p:tav>
                                        <p:tav tm="100000">
                                          <p:val>
                                            <p:strVal val="#ppt_y"/>
                                          </p:val>
                                        </p:tav>
                                      </p:tavLst>
                                    </p:anim>
                                  </p:childTnLst>
                                </p:cTn>
                              </p:par>
                            </p:childTnLst>
                          </p:cTn>
                        </p:par>
                      </p:childTnLst>
                    </p:cTn>
                  </p:par>
                  <p:par>
                    <p:cTn id="220" fill="hold">
                      <p:stCondLst>
                        <p:cond delay="indefinite"/>
                      </p:stCondLst>
                      <p:childTnLst>
                        <p:par>
                          <p:cTn id="221" fill="hold">
                            <p:stCondLst>
                              <p:cond delay="0"/>
                            </p:stCondLst>
                            <p:childTnLst>
                              <p:par>
                                <p:cTn id="222" presetID="2" presetClass="entr" presetSubtype="8" fill="hold" grpId="0" nodeType="clickEffect">
                                  <p:stCondLst>
                                    <p:cond delay="0"/>
                                  </p:stCondLst>
                                  <p:childTnLst>
                                    <p:set>
                                      <p:cBhvr>
                                        <p:cTn id="223" dur="1" fill="hold">
                                          <p:stCondLst>
                                            <p:cond delay="0"/>
                                          </p:stCondLst>
                                        </p:cTn>
                                        <p:tgtEl>
                                          <p:spTgt spid="26650"/>
                                        </p:tgtEl>
                                        <p:attrNameLst>
                                          <p:attrName>style.visibility</p:attrName>
                                        </p:attrNameLst>
                                      </p:cBhvr>
                                      <p:to>
                                        <p:strVal val="visible"/>
                                      </p:to>
                                    </p:set>
                                    <p:anim calcmode="lin" valueType="num">
                                      <p:cBhvr additive="base">
                                        <p:cTn id="224" dur="500" fill="hold"/>
                                        <p:tgtEl>
                                          <p:spTgt spid="26650"/>
                                        </p:tgtEl>
                                        <p:attrNameLst>
                                          <p:attrName>ppt_x</p:attrName>
                                        </p:attrNameLst>
                                      </p:cBhvr>
                                      <p:tavLst>
                                        <p:tav tm="0">
                                          <p:val>
                                            <p:strVal val="0-#ppt_w/2"/>
                                          </p:val>
                                        </p:tav>
                                        <p:tav tm="100000">
                                          <p:val>
                                            <p:strVal val="#ppt_x"/>
                                          </p:val>
                                        </p:tav>
                                      </p:tavLst>
                                    </p:anim>
                                    <p:anim calcmode="lin" valueType="num">
                                      <p:cBhvr additive="base">
                                        <p:cTn id="225" dur="500" fill="hold"/>
                                        <p:tgtEl>
                                          <p:spTgt spid="26650"/>
                                        </p:tgtEl>
                                        <p:attrNameLst>
                                          <p:attrName>ppt_y</p:attrName>
                                        </p:attrNameLst>
                                      </p:cBhvr>
                                      <p:tavLst>
                                        <p:tav tm="0">
                                          <p:val>
                                            <p:strVal val="#ppt_y"/>
                                          </p:val>
                                        </p:tav>
                                        <p:tav tm="100000">
                                          <p:val>
                                            <p:strVal val="#ppt_y"/>
                                          </p:val>
                                        </p:tav>
                                      </p:tavLst>
                                    </p:anim>
                                  </p:childTnLst>
                                </p:cTn>
                              </p:par>
                            </p:childTnLst>
                          </p:cTn>
                        </p:par>
                      </p:childTnLst>
                    </p:cTn>
                  </p:par>
                  <p:par>
                    <p:cTn id="226" fill="hold">
                      <p:stCondLst>
                        <p:cond delay="indefinite"/>
                      </p:stCondLst>
                      <p:childTnLst>
                        <p:par>
                          <p:cTn id="227" fill="hold">
                            <p:stCondLst>
                              <p:cond delay="0"/>
                            </p:stCondLst>
                            <p:childTnLst>
                              <p:par>
                                <p:cTn id="228" presetID="23" presetClass="entr" presetSubtype="16" fill="hold" grpId="0" nodeType="clickEffect">
                                  <p:stCondLst>
                                    <p:cond delay="0"/>
                                  </p:stCondLst>
                                  <p:childTnLst>
                                    <p:set>
                                      <p:cBhvr>
                                        <p:cTn id="229" dur="1" fill="hold">
                                          <p:stCondLst>
                                            <p:cond delay="0"/>
                                          </p:stCondLst>
                                        </p:cTn>
                                        <p:tgtEl>
                                          <p:spTgt spid="26651"/>
                                        </p:tgtEl>
                                        <p:attrNameLst>
                                          <p:attrName>style.visibility</p:attrName>
                                        </p:attrNameLst>
                                      </p:cBhvr>
                                      <p:to>
                                        <p:strVal val="visible"/>
                                      </p:to>
                                    </p:set>
                                    <p:anim calcmode="lin" valueType="num">
                                      <p:cBhvr>
                                        <p:cTn id="230" dur="500" fill="hold"/>
                                        <p:tgtEl>
                                          <p:spTgt spid="26651"/>
                                        </p:tgtEl>
                                        <p:attrNameLst>
                                          <p:attrName>ppt_w</p:attrName>
                                        </p:attrNameLst>
                                      </p:cBhvr>
                                      <p:tavLst>
                                        <p:tav tm="0">
                                          <p:val>
                                            <p:fltVal val="0"/>
                                          </p:val>
                                        </p:tav>
                                        <p:tav tm="100000">
                                          <p:val>
                                            <p:strVal val="#ppt_w"/>
                                          </p:val>
                                        </p:tav>
                                      </p:tavLst>
                                    </p:anim>
                                    <p:anim calcmode="lin" valueType="num">
                                      <p:cBhvr>
                                        <p:cTn id="231" dur="500" fill="hold"/>
                                        <p:tgtEl>
                                          <p:spTgt spid="26651"/>
                                        </p:tgtEl>
                                        <p:attrNameLst>
                                          <p:attrName>ppt_h</p:attrName>
                                        </p:attrNameLst>
                                      </p:cBhvr>
                                      <p:tavLst>
                                        <p:tav tm="0">
                                          <p:val>
                                            <p:fltVal val="0"/>
                                          </p:val>
                                        </p:tav>
                                        <p:tav tm="100000">
                                          <p:val>
                                            <p:strVal val="#ppt_h"/>
                                          </p:val>
                                        </p:tav>
                                      </p:tavLst>
                                    </p:anim>
                                  </p:childTnLst>
                                </p:cTn>
                              </p:par>
                            </p:childTnLst>
                          </p:cTn>
                        </p:par>
                      </p:childTnLst>
                    </p:cTn>
                  </p:par>
                  <p:par>
                    <p:cTn id="232" fill="hold">
                      <p:stCondLst>
                        <p:cond delay="indefinite"/>
                      </p:stCondLst>
                      <p:childTnLst>
                        <p:par>
                          <p:cTn id="233" fill="hold">
                            <p:stCondLst>
                              <p:cond delay="0"/>
                            </p:stCondLst>
                            <p:childTnLst>
                              <p:par>
                                <p:cTn id="234" presetID="23" presetClass="entr" presetSubtype="16" fill="hold" nodeType="clickEffect">
                                  <p:stCondLst>
                                    <p:cond delay="0"/>
                                  </p:stCondLst>
                                  <p:childTnLst>
                                    <p:set>
                                      <p:cBhvr>
                                        <p:cTn id="235" dur="1" fill="hold">
                                          <p:stCondLst>
                                            <p:cond delay="0"/>
                                          </p:stCondLst>
                                        </p:cTn>
                                        <p:tgtEl>
                                          <p:spTgt spid="9"/>
                                        </p:tgtEl>
                                        <p:attrNameLst>
                                          <p:attrName>style.visibility</p:attrName>
                                        </p:attrNameLst>
                                      </p:cBhvr>
                                      <p:to>
                                        <p:strVal val="visible"/>
                                      </p:to>
                                    </p:set>
                                    <p:anim calcmode="lin" valueType="num">
                                      <p:cBhvr>
                                        <p:cTn id="236" dur="500" fill="hold"/>
                                        <p:tgtEl>
                                          <p:spTgt spid="9"/>
                                        </p:tgtEl>
                                        <p:attrNameLst>
                                          <p:attrName>ppt_w</p:attrName>
                                        </p:attrNameLst>
                                      </p:cBhvr>
                                      <p:tavLst>
                                        <p:tav tm="0">
                                          <p:val>
                                            <p:fltVal val="0"/>
                                          </p:val>
                                        </p:tav>
                                        <p:tav tm="100000">
                                          <p:val>
                                            <p:strVal val="#ppt_w"/>
                                          </p:val>
                                        </p:tav>
                                      </p:tavLst>
                                    </p:anim>
                                    <p:anim calcmode="lin" valueType="num">
                                      <p:cBhvr>
                                        <p:cTn id="237"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9" grpId="0" animBg="1" autoUpdateAnimBg="0"/>
      <p:bldP spid="26630" grpId="0" animBg="1"/>
      <p:bldP spid="26631" grpId="0" animBg="1"/>
      <p:bldP spid="26632" grpId="0" animBg="1"/>
      <p:bldP spid="26633" grpId="0" animBg="1"/>
      <p:bldP spid="26634" grpId="0" animBg="1"/>
      <p:bldP spid="26635" grpId="0" animBg="1"/>
      <p:bldP spid="26636" grpId="0" animBg="1"/>
      <p:bldP spid="26637" grpId="0" animBg="1"/>
      <p:bldP spid="26638" grpId="0" animBg="1"/>
      <p:bldP spid="26639" grpId="0" animBg="1"/>
      <p:bldP spid="26640" grpId="0" animBg="1"/>
      <p:bldP spid="26641" grpId="0" animBg="1"/>
      <p:bldP spid="26642" grpId="0" animBg="1"/>
      <p:bldP spid="26643" grpId="0" animBg="1"/>
      <p:bldP spid="26644" grpId="0" animBg="1"/>
      <p:bldP spid="26645" grpId="0" animBg="1"/>
      <p:bldP spid="26646" grpId="0" animBg="1"/>
      <p:bldP spid="26647" grpId="0" animBg="1"/>
      <p:bldP spid="26648" grpId="0" animBg="1"/>
      <p:bldP spid="26649" grpId="0" animBg="1"/>
      <p:bldP spid="26650" grpId="0" animBg="1"/>
      <p:bldP spid="26651" grpId="0" animBg="1"/>
      <p:bldP spid="26652" grpId="0" autoUpdateAnimBg="0"/>
      <p:bldP spid="26653" grpId="0" autoUpdateAnimBg="0"/>
      <p:bldP spid="26661" grpId="0" autoUpdateAnimBg="0"/>
      <p:bldP spid="26704" grpId="0"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AutoShape 2"/>
          <p:cNvSpPr>
            <a:spLocks noChangeArrowheads="1"/>
          </p:cNvSpPr>
          <p:nvPr/>
        </p:nvSpPr>
        <p:spPr bwMode="auto">
          <a:xfrm rot="7797620">
            <a:off x="4491831" y="2996407"/>
            <a:ext cx="1033463" cy="1657350"/>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28675" name="Line 3"/>
          <p:cNvSpPr>
            <a:spLocks noChangeShapeType="1"/>
          </p:cNvSpPr>
          <p:nvPr/>
        </p:nvSpPr>
        <p:spPr bwMode="auto">
          <a:xfrm rot="7797620">
            <a:off x="5008563" y="2995613"/>
            <a:ext cx="0" cy="1657350"/>
          </a:xfrm>
          <a:prstGeom prst="line">
            <a:avLst/>
          </a:prstGeom>
          <a:noFill/>
          <a:ln w="9525">
            <a:solidFill>
              <a:schemeClr val="tx1"/>
            </a:solidFill>
            <a:round/>
          </a:ln>
        </p:spPr>
        <p:txBody>
          <a:bodyPr/>
          <a:lstStyle/>
          <a:p>
            <a:endParaRPr lang="en-IN"/>
          </a:p>
        </p:txBody>
      </p:sp>
      <p:sp>
        <p:nvSpPr>
          <p:cNvPr id="28676" name="Line 4"/>
          <p:cNvSpPr>
            <a:spLocks noChangeShapeType="1"/>
          </p:cNvSpPr>
          <p:nvPr/>
        </p:nvSpPr>
        <p:spPr bwMode="auto">
          <a:xfrm>
            <a:off x="4711700" y="2582863"/>
            <a:ext cx="0" cy="2587625"/>
          </a:xfrm>
          <a:prstGeom prst="line">
            <a:avLst/>
          </a:prstGeom>
          <a:noFill/>
          <a:ln w="3175">
            <a:solidFill>
              <a:schemeClr val="folHlink"/>
            </a:solidFill>
            <a:round/>
          </a:ln>
        </p:spPr>
        <p:txBody>
          <a:bodyPr/>
          <a:lstStyle/>
          <a:p>
            <a:endParaRPr lang="en-IN"/>
          </a:p>
        </p:txBody>
      </p:sp>
      <p:sp>
        <p:nvSpPr>
          <p:cNvPr id="28677" name="Line 5"/>
          <p:cNvSpPr>
            <a:spLocks noChangeShapeType="1"/>
          </p:cNvSpPr>
          <p:nvPr/>
        </p:nvSpPr>
        <p:spPr bwMode="auto">
          <a:xfrm>
            <a:off x="4102100" y="2595563"/>
            <a:ext cx="1243013" cy="0"/>
          </a:xfrm>
          <a:prstGeom prst="line">
            <a:avLst/>
          </a:prstGeom>
          <a:noFill/>
          <a:ln w="9525">
            <a:solidFill>
              <a:schemeClr val="tx1"/>
            </a:solidFill>
            <a:round/>
          </a:ln>
        </p:spPr>
        <p:txBody>
          <a:bodyPr/>
          <a:lstStyle/>
          <a:p>
            <a:endParaRPr lang="en-IN"/>
          </a:p>
        </p:txBody>
      </p:sp>
      <p:sp>
        <p:nvSpPr>
          <p:cNvPr id="28678" name="Line 6"/>
          <p:cNvSpPr>
            <a:spLocks noChangeShapeType="1"/>
          </p:cNvSpPr>
          <p:nvPr/>
        </p:nvSpPr>
        <p:spPr bwMode="auto">
          <a:xfrm>
            <a:off x="4044950" y="3592513"/>
            <a:ext cx="0" cy="1655762"/>
          </a:xfrm>
          <a:prstGeom prst="line">
            <a:avLst/>
          </a:prstGeom>
          <a:noFill/>
          <a:ln w="3175">
            <a:solidFill>
              <a:schemeClr val="folHlink"/>
            </a:solidFill>
            <a:round/>
          </a:ln>
        </p:spPr>
        <p:txBody>
          <a:bodyPr/>
          <a:lstStyle/>
          <a:p>
            <a:endParaRPr lang="en-IN"/>
          </a:p>
        </p:txBody>
      </p:sp>
      <p:sp>
        <p:nvSpPr>
          <p:cNvPr id="28679" name="Line 7"/>
          <p:cNvSpPr>
            <a:spLocks noChangeShapeType="1"/>
          </p:cNvSpPr>
          <p:nvPr/>
        </p:nvSpPr>
        <p:spPr bwMode="auto">
          <a:xfrm>
            <a:off x="5641975" y="4135438"/>
            <a:ext cx="0" cy="1138237"/>
          </a:xfrm>
          <a:prstGeom prst="line">
            <a:avLst/>
          </a:prstGeom>
          <a:noFill/>
          <a:ln w="3175">
            <a:solidFill>
              <a:schemeClr val="folHlink"/>
            </a:solidFill>
            <a:round/>
          </a:ln>
        </p:spPr>
        <p:txBody>
          <a:bodyPr/>
          <a:lstStyle/>
          <a:p>
            <a:endParaRPr lang="en-IN"/>
          </a:p>
        </p:txBody>
      </p:sp>
      <p:grpSp>
        <p:nvGrpSpPr>
          <p:cNvPr id="2" name="Group 8"/>
          <p:cNvGrpSpPr/>
          <p:nvPr/>
        </p:nvGrpSpPr>
        <p:grpSpPr bwMode="auto">
          <a:xfrm rot="2587051">
            <a:off x="5868988" y="5202238"/>
            <a:ext cx="1701800" cy="111125"/>
            <a:chOff x="1833" y="3051"/>
            <a:chExt cx="789" cy="51"/>
          </a:xfrm>
        </p:grpSpPr>
        <p:sp>
          <p:nvSpPr>
            <p:cNvPr id="28755" name="Line 9"/>
            <p:cNvSpPr>
              <a:spLocks noChangeShapeType="1"/>
            </p:cNvSpPr>
            <p:nvPr/>
          </p:nvSpPr>
          <p:spPr bwMode="auto">
            <a:xfrm>
              <a:off x="1872" y="3078"/>
              <a:ext cx="720" cy="0"/>
            </a:xfrm>
            <a:prstGeom prst="line">
              <a:avLst/>
            </a:prstGeom>
            <a:noFill/>
            <a:ln w="28575">
              <a:solidFill>
                <a:schemeClr val="tx1"/>
              </a:solidFill>
              <a:round/>
            </a:ln>
          </p:spPr>
          <p:txBody>
            <a:bodyPr/>
            <a:lstStyle/>
            <a:p>
              <a:endParaRPr lang="en-IN"/>
            </a:p>
          </p:txBody>
        </p:sp>
        <p:sp>
          <p:nvSpPr>
            <p:cNvPr id="28756" name="Oval 10"/>
            <p:cNvSpPr>
              <a:spLocks noChangeArrowheads="1"/>
            </p:cNvSpPr>
            <p:nvPr/>
          </p:nvSpPr>
          <p:spPr bwMode="auto">
            <a:xfrm>
              <a:off x="2574" y="3054"/>
              <a:ext cx="48" cy="48"/>
            </a:xfrm>
            <a:prstGeom prst="ellipse">
              <a:avLst/>
            </a:prstGeom>
            <a:solidFill>
              <a:schemeClr val="accent1"/>
            </a:solidFill>
            <a:ln w="9525">
              <a:solidFill>
                <a:schemeClr val="tx1"/>
              </a:solidFill>
              <a:round/>
            </a:ln>
          </p:spPr>
          <p:txBody>
            <a:bodyPr wrap="none" anchor="ctr"/>
            <a:lstStyle/>
            <a:p>
              <a:endParaRPr lang="en-IN"/>
            </a:p>
          </p:txBody>
        </p:sp>
        <p:sp>
          <p:nvSpPr>
            <p:cNvPr id="28757" name="Oval 11"/>
            <p:cNvSpPr>
              <a:spLocks noChangeArrowheads="1"/>
            </p:cNvSpPr>
            <p:nvPr/>
          </p:nvSpPr>
          <p:spPr bwMode="auto">
            <a:xfrm>
              <a:off x="2142" y="3054"/>
              <a:ext cx="48" cy="48"/>
            </a:xfrm>
            <a:prstGeom prst="ellipse">
              <a:avLst/>
            </a:prstGeom>
            <a:solidFill>
              <a:schemeClr val="accent1"/>
            </a:solidFill>
            <a:ln w="9525">
              <a:solidFill>
                <a:schemeClr val="tx1"/>
              </a:solidFill>
              <a:round/>
            </a:ln>
          </p:spPr>
          <p:txBody>
            <a:bodyPr wrap="none" anchor="ctr"/>
            <a:lstStyle/>
            <a:p>
              <a:endParaRPr lang="en-IN"/>
            </a:p>
          </p:txBody>
        </p:sp>
        <p:sp>
          <p:nvSpPr>
            <p:cNvPr id="28758" name="Oval 12"/>
            <p:cNvSpPr>
              <a:spLocks noChangeArrowheads="1"/>
            </p:cNvSpPr>
            <p:nvPr/>
          </p:nvSpPr>
          <p:spPr bwMode="auto">
            <a:xfrm>
              <a:off x="1833" y="3051"/>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3" name="Group 13"/>
          <p:cNvGrpSpPr/>
          <p:nvPr/>
        </p:nvGrpSpPr>
        <p:grpSpPr bwMode="auto">
          <a:xfrm>
            <a:off x="3986213" y="5138738"/>
            <a:ext cx="1701800" cy="109537"/>
            <a:chOff x="1833" y="3051"/>
            <a:chExt cx="789" cy="51"/>
          </a:xfrm>
        </p:grpSpPr>
        <p:sp>
          <p:nvSpPr>
            <p:cNvPr id="28751" name="Line 14"/>
            <p:cNvSpPr>
              <a:spLocks noChangeShapeType="1"/>
            </p:cNvSpPr>
            <p:nvPr/>
          </p:nvSpPr>
          <p:spPr bwMode="auto">
            <a:xfrm>
              <a:off x="1872" y="3078"/>
              <a:ext cx="720" cy="0"/>
            </a:xfrm>
            <a:prstGeom prst="line">
              <a:avLst/>
            </a:prstGeom>
            <a:noFill/>
            <a:ln w="28575">
              <a:solidFill>
                <a:schemeClr val="tx1"/>
              </a:solidFill>
              <a:round/>
            </a:ln>
          </p:spPr>
          <p:txBody>
            <a:bodyPr/>
            <a:lstStyle/>
            <a:p>
              <a:endParaRPr lang="en-IN"/>
            </a:p>
          </p:txBody>
        </p:sp>
        <p:sp>
          <p:nvSpPr>
            <p:cNvPr id="28752" name="Oval 15"/>
            <p:cNvSpPr>
              <a:spLocks noChangeArrowheads="1"/>
            </p:cNvSpPr>
            <p:nvPr/>
          </p:nvSpPr>
          <p:spPr bwMode="auto">
            <a:xfrm>
              <a:off x="2574" y="3054"/>
              <a:ext cx="48" cy="48"/>
            </a:xfrm>
            <a:prstGeom prst="ellipse">
              <a:avLst/>
            </a:prstGeom>
            <a:solidFill>
              <a:schemeClr val="accent1"/>
            </a:solidFill>
            <a:ln w="9525">
              <a:solidFill>
                <a:schemeClr val="tx1"/>
              </a:solidFill>
              <a:round/>
            </a:ln>
          </p:spPr>
          <p:txBody>
            <a:bodyPr wrap="none" anchor="ctr"/>
            <a:lstStyle/>
            <a:p>
              <a:endParaRPr lang="en-IN"/>
            </a:p>
          </p:txBody>
        </p:sp>
        <p:sp>
          <p:nvSpPr>
            <p:cNvPr id="28753" name="Oval 16"/>
            <p:cNvSpPr>
              <a:spLocks noChangeArrowheads="1"/>
            </p:cNvSpPr>
            <p:nvPr/>
          </p:nvSpPr>
          <p:spPr bwMode="auto">
            <a:xfrm>
              <a:off x="2142" y="3054"/>
              <a:ext cx="48" cy="48"/>
            </a:xfrm>
            <a:prstGeom prst="ellipse">
              <a:avLst/>
            </a:prstGeom>
            <a:solidFill>
              <a:schemeClr val="accent1"/>
            </a:solidFill>
            <a:ln w="9525">
              <a:solidFill>
                <a:schemeClr val="tx1"/>
              </a:solidFill>
              <a:round/>
            </a:ln>
          </p:spPr>
          <p:txBody>
            <a:bodyPr wrap="none" anchor="ctr"/>
            <a:lstStyle/>
            <a:p>
              <a:endParaRPr lang="en-IN"/>
            </a:p>
          </p:txBody>
        </p:sp>
        <p:sp>
          <p:nvSpPr>
            <p:cNvPr id="28754" name="Oval 17"/>
            <p:cNvSpPr>
              <a:spLocks noChangeArrowheads="1"/>
            </p:cNvSpPr>
            <p:nvPr/>
          </p:nvSpPr>
          <p:spPr bwMode="auto">
            <a:xfrm>
              <a:off x="1833" y="3051"/>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28690" name="Line 18"/>
          <p:cNvSpPr>
            <a:spLocks noChangeShapeType="1"/>
          </p:cNvSpPr>
          <p:nvPr/>
        </p:nvSpPr>
        <p:spPr bwMode="auto">
          <a:xfrm>
            <a:off x="5953125" y="5195888"/>
            <a:ext cx="1862138" cy="0"/>
          </a:xfrm>
          <a:prstGeom prst="line">
            <a:avLst/>
          </a:prstGeom>
          <a:noFill/>
          <a:ln w="3175">
            <a:solidFill>
              <a:schemeClr val="folHlink"/>
            </a:solidFill>
            <a:round/>
          </a:ln>
        </p:spPr>
        <p:txBody>
          <a:bodyPr/>
          <a:lstStyle/>
          <a:p>
            <a:endParaRPr lang="en-IN"/>
          </a:p>
        </p:txBody>
      </p:sp>
      <p:sp>
        <p:nvSpPr>
          <p:cNvPr id="28691" name="Line 19"/>
          <p:cNvSpPr>
            <a:spLocks noChangeShapeType="1"/>
          </p:cNvSpPr>
          <p:nvPr/>
        </p:nvSpPr>
        <p:spPr bwMode="auto">
          <a:xfrm flipV="1">
            <a:off x="6121400" y="3203575"/>
            <a:ext cx="0" cy="1655763"/>
          </a:xfrm>
          <a:prstGeom prst="line">
            <a:avLst/>
          </a:prstGeom>
          <a:noFill/>
          <a:ln w="3175">
            <a:solidFill>
              <a:schemeClr val="folHlink"/>
            </a:solidFill>
            <a:round/>
          </a:ln>
        </p:spPr>
        <p:txBody>
          <a:bodyPr/>
          <a:lstStyle/>
          <a:p>
            <a:endParaRPr lang="en-IN"/>
          </a:p>
        </p:txBody>
      </p:sp>
      <p:sp>
        <p:nvSpPr>
          <p:cNvPr id="28692" name="Line 20"/>
          <p:cNvSpPr>
            <a:spLocks noChangeShapeType="1"/>
          </p:cNvSpPr>
          <p:nvPr/>
        </p:nvSpPr>
        <p:spPr bwMode="auto">
          <a:xfrm flipV="1">
            <a:off x="6619875" y="2790825"/>
            <a:ext cx="0" cy="2379663"/>
          </a:xfrm>
          <a:prstGeom prst="line">
            <a:avLst/>
          </a:prstGeom>
          <a:noFill/>
          <a:ln w="3175">
            <a:solidFill>
              <a:schemeClr val="folHlink"/>
            </a:solidFill>
            <a:round/>
          </a:ln>
        </p:spPr>
        <p:txBody>
          <a:bodyPr/>
          <a:lstStyle/>
          <a:p>
            <a:endParaRPr lang="en-IN"/>
          </a:p>
        </p:txBody>
      </p:sp>
      <p:sp>
        <p:nvSpPr>
          <p:cNvPr id="28693" name="Line 21"/>
          <p:cNvSpPr>
            <a:spLocks noChangeShapeType="1"/>
          </p:cNvSpPr>
          <p:nvPr/>
        </p:nvSpPr>
        <p:spPr bwMode="auto">
          <a:xfrm flipV="1">
            <a:off x="7297738" y="4135438"/>
            <a:ext cx="0" cy="1655762"/>
          </a:xfrm>
          <a:prstGeom prst="line">
            <a:avLst/>
          </a:prstGeom>
          <a:noFill/>
          <a:ln w="3175">
            <a:solidFill>
              <a:schemeClr val="folHlink"/>
            </a:solidFill>
            <a:round/>
          </a:ln>
        </p:spPr>
        <p:txBody>
          <a:bodyPr/>
          <a:lstStyle/>
          <a:p>
            <a:endParaRPr lang="en-IN"/>
          </a:p>
        </p:txBody>
      </p:sp>
      <p:sp>
        <p:nvSpPr>
          <p:cNvPr id="28694" name="Line 22"/>
          <p:cNvSpPr>
            <a:spLocks noChangeShapeType="1"/>
          </p:cNvSpPr>
          <p:nvPr/>
        </p:nvSpPr>
        <p:spPr bwMode="auto">
          <a:xfrm>
            <a:off x="4711700" y="2894013"/>
            <a:ext cx="2794000" cy="0"/>
          </a:xfrm>
          <a:prstGeom prst="line">
            <a:avLst/>
          </a:prstGeom>
          <a:noFill/>
          <a:ln w="3175">
            <a:solidFill>
              <a:schemeClr val="folHlink"/>
            </a:solidFill>
            <a:round/>
          </a:ln>
        </p:spPr>
        <p:txBody>
          <a:bodyPr/>
          <a:lstStyle/>
          <a:p>
            <a:endParaRPr lang="en-IN"/>
          </a:p>
        </p:txBody>
      </p:sp>
      <p:sp>
        <p:nvSpPr>
          <p:cNvPr id="28695" name="Line 23"/>
          <p:cNvSpPr>
            <a:spLocks noChangeShapeType="1"/>
          </p:cNvSpPr>
          <p:nvPr/>
        </p:nvSpPr>
        <p:spPr bwMode="auto">
          <a:xfrm>
            <a:off x="4089400" y="3676650"/>
            <a:ext cx="3519488" cy="0"/>
          </a:xfrm>
          <a:prstGeom prst="line">
            <a:avLst/>
          </a:prstGeom>
          <a:noFill/>
          <a:ln w="3175">
            <a:solidFill>
              <a:schemeClr val="folHlink"/>
            </a:solidFill>
            <a:round/>
          </a:ln>
        </p:spPr>
        <p:txBody>
          <a:bodyPr/>
          <a:lstStyle/>
          <a:p>
            <a:endParaRPr lang="en-IN"/>
          </a:p>
        </p:txBody>
      </p:sp>
      <p:sp>
        <p:nvSpPr>
          <p:cNvPr id="28696" name="Line 24"/>
          <p:cNvSpPr>
            <a:spLocks noChangeShapeType="1"/>
          </p:cNvSpPr>
          <p:nvPr/>
        </p:nvSpPr>
        <p:spPr bwMode="auto">
          <a:xfrm>
            <a:off x="5641975" y="4341813"/>
            <a:ext cx="1966913" cy="0"/>
          </a:xfrm>
          <a:prstGeom prst="line">
            <a:avLst/>
          </a:prstGeom>
          <a:noFill/>
          <a:ln w="3175">
            <a:solidFill>
              <a:schemeClr val="folHlink"/>
            </a:solidFill>
            <a:round/>
          </a:ln>
        </p:spPr>
        <p:txBody>
          <a:bodyPr/>
          <a:lstStyle/>
          <a:p>
            <a:endParaRPr lang="en-IN"/>
          </a:p>
        </p:txBody>
      </p:sp>
      <p:sp>
        <p:nvSpPr>
          <p:cNvPr id="28697" name="Line 25"/>
          <p:cNvSpPr>
            <a:spLocks noChangeShapeType="1"/>
          </p:cNvSpPr>
          <p:nvPr/>
        </p:nvSpPr>
        <p:spPr bwMode="auto">
          <a:xfrm flipH="1">
            <a:off x="6056313" y="2894013"/>
            <a:ext cx="620712" cy="827087"/>
          </a:xfrm>
          <a:prstGeom prst="line">
            <a:avLst/>
          </a:prstGeom>
          <a:noFill/>
          <a:ln w="28575">
            <a:solidFill>
              <a:schemeClr val="tx1"/>
            </a:solidFill>
            <a:round/>
          </a:ln>
        </p:spPr>
        <p:txBody>
          <a:bodyPr/>
          <a:lstStyle/>
          <a:p>
            <a:endParaRPr lang="en-IN"/>
          </a:p>
        </p:txBody>
      </p:sp>
      <p:sp>
        <p:nvSpPr>
          <p:cNvPr id="28698" name="Line 26"/>
          <p:cNvSpPr>
            <a:spLocks noChangeShapeType="1"/>
          </p:cNvSpPr>
          <p:nvPr/>
        </p:nvSpPr>
        <p:spPr bwMode="auto">
          <a:xfrm>
            <a:off x="6056313" y="3617913"/>
            <a:ext cx="1241425" cy="723900"/>
          </a:xfrm>
          <a:prstGeom prst="line">
            <a:avLst/>
          </a:prstGeom>
          <a:noFill/>
          <a:ln w="28575">
            <a:solidFill>
              <a:schemeClr val="tx1"/>
            </a:solidFill>
            <a:round/>
          </a:ln>
        </p:spPr>
        <p:txBody>
          <a:bodyPr/>
          <a:lstStyle/>
          <a:p>
            <a:endParaRPr lang="en-IN"/>
          </a:p>
        </p:txBody>
      </p:sp>
      <p:sp>
        <p:nvSpPr>
          <p:cNvPr id="28699" name="Line 27"/>
          <p:cNvSpPr>
            <a:spLocks noChangeShapeType="1"/>
          </p:cNvSpPr>
          <p:nvPr/>
        </p:nvSpPr>
        <p:spPr bwMode="auto">
          <a:xfrm>
            <a:off x="6677025" y="2894013"/>
            <a:ext cx="620713" cy="1447800"/>
          </a:xfrm>
          <a:prstGeom prst="line">
            <a:avLst/>
          </a:prstGeom>
          <a:noFill/>
          <a:ln w="28575">
            <a:solidFill>
              <a:schemeClr val="tx1"/>
            </a:solidFill>
            <a:round/>
          </a:ln>
        </p:spPr>
        <p:txBody>
          <a:bodyPr/>
          <a:lstStyle/>
          <a:p>
            <a:endParaRPr lang="en-IN"/>
          </a:p>
        </p:txBody>
      </p:sp>
      <p:sp>
        <p:nvSpPr>
          <p:cNvPr id="28700" name="AutoShape 28"/>
          <p:cNvSpPr>
            <a:spLocks noChangeArrowheads="1"/>
          </p:cNvSpPr>
          <p:nvPr/>
        </p:nvSpPr>
        <p:spPr bwMode="auto">
          <a:xfrm>
            <a:off x="2330450" y="3100388"/>
            <a:ext cx="1035050" cy="1655762"/>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28701" name="Line 29"/>
          <p:cNvSpPr>
            <a:spLocks noChangeShapeType="1"/>
          </p:cNvSpPr>
          <p:nvPr/>
        </p:nvSpPr>
        <p:spPr bwMode="auto">
          <a:xfrm>
            <a:off x="2847975" y="2997200"/>
            <a:ext cx="0" cy="1758950"/>
          </a:xfrm>
          <a:prstGeom prst="line">
            <a:avLst/>
          </a:prstGeom>
          <a:noFill/>
          <a:ln w="9525">
            <a:solidFill>
              <a:schemeClr val="tx1"/>
            </a:solidFill>
            <a:round/>
          </a:ln>
        </p:spPr>
        <p:txBody>
          <a:bodyPr/>
          <a:lstStyle/>
          <a:p>
            <a:endParaRPr lang="en-IN"/>
          </a:p>
        </p:txBody>
      </p:sp>
      <p:sp>
        <p:nvSpPr>
          <p:cNvPr id="28702" name="Line 30"/>
          <p:cNvSpPr>
            <a:spLocks noChangeShapeType="1"/>
          </p:cNvSpPr>
          <p:nvPr/>
        </p:nvSpPr>
        <p:spPr bwMode="auto">
          <a:xfrm flipV="1">
            <a:off x="2330450" y="4238625"/>
            <a:ext cx="517525" cy="517525"/>
          </a:xfrm>
          <a:prstGeom prst="line">
            <a:avLst/>
          </a:prstGeom>
          <a:noFill/>
          <a:ln w="9525">
            <a:solidFill>
              <a:schemeClr val="tx1"/>
            </a:solidFill>
            <a:round/>
          </a:ln>
        </p:spPr>
        <p:txBody>
          <a:bodyPr/>
          <a:lstStyle/>
          <a:p>
            <a:endParaRPr lang="en-IN"/>
          </a:p>
        </p:txBody>
      </p:sp>
      <p:sp>
        <p:nvSpPr>
          <p:cNvPr id="28703" name="Line 31"/>
          <p:cNvSpPr>
            <a:spLocks noChangeShapeType="1"/>
          </p:cNvSpPr>
          <p:nvPr/>
        </p:nvSpPr>
        <p:spPr bwMode="auto">
          <a:xfrm>
            <a:off x="4711700" y="2894013"/>
            <a:ext cx="0" cy="723900"/>
          </a:xfrm>
          <a:prstGeom prst="line">
            <a:avLst/>
          </a:prstGeom>
          <a:noFill/>
          <a:ln w="12700">
            <a:solidFill>
              <a:schemeClr val="tx1"/>
            </a:solidFill>
            <a:round/>
          </a:ln>
        </p:spPr>
        <p:txBody>
          <a:bodyPr/>
          <a:lstStyle/>
          <a:p>
            <a:endParaRPr lang="en-IN"/>
          </a:p>
        </p:txBody>
      </p:sp>
      <p:sp>
        <p:nvSpPr>
          <p:cNvPr id="28704" name="Line 32"/>
          <p:cNvSpPr>
            <a:spLocks noChangeShapeType="1"/>
          </p:cNvSpPr>
          <p:nvPr/>
        </p:nvSpPr>
        <p:spPr bwMode="auto">
          <a:xfrm>
            <a:off x="3779838" y="4522788"/>
            <a:ext cx="4140200" cy="0"/>
          </a:xfrm>
          <a:prstGeom prst="line">
            <a:avLst/>
          </a:prstGeom>
          <a:noFill/>
          <a:ln w="9525">
            <a:solidFill>
              <a:schemeClr val="tx1"/>
            </a:solidFill>
            <a:round/>
          </a:ln>
        </p:spPr>
        <p:txBody>
          <a:bodyPr/>
          <a:lstStyle/>
          <a:p>
            <a:endParaRPr lang="en-IN"/>
          </a:p>
        </p:txBody>
      </p:sp>
      <p:sp>
        <p:nvSpPr>
          <p:cNvPr id="28705" name="Text Box 33"/>
          <p:cNvSpPr txBox="1">
            <a:spLocks noChangeArrowheads="1"/>
          </p:cNvSpPr>
          <p:nvPr/>
        </p:nvSpPr>
        <p:spPr bwMode="auto">
          <a:xfrm>
            <a:off x="2124075" y="4678363"/>
            <a:ext cx="303213" cy="304800"/>
          </a:xfrm>
          <a:prstGeom prst="rect">
            <a:avLst/>
          </a:prstGeom>
          <a:noFill/>
          <a:ln w="9525">
            <a:noFill/>
            <a:miter lim="800000"/>
          </a:ln>
        </p:spPr>
        <p:txBody>
          <a:bodyPr wrap="none">
            <a:spAutoFit/>
          </a:bodyPr>
          <a:lstStyle/>
          <a:p>
            <a:r>
              <a:rPr lang="en-US" sz="1400"/>
              <a:t>A</a:t>
            </a:r>
            <a:endParaRPr lang="en-US" sz="1400"/>
          </a:p>
        </p:txBody>
      </p:sp>
      <p:sp>
        <p:nvSpPr>
          <p:cNvPr id="28706" name="Text Box 34"/>
          <p:cNvSpPr txBox="1">
            <a:spLocks noChangeArrowheads="1"/>
          </p:cNvSpPr>
          <p:nvPr/>
        </p:nvSpPr>
        <p:spPr bwMode="auto">
          <a:xfrm>
            <a:off x="3171825" y="4678363"/>
            <a:ext cx="303213" cy="304800"/>
          </a:xfrm>
          <a:prstGeom prst="rect">
            <a:avLst/>
          </a:prstGeom>
          <a:noFill/>
          <a:ln w="9525">
            <a:noFill/>
            <a:miter lim="800000"/>
          </a:ln>
        </p:spPr>
        <p:txBody>
          <a:bodyPr wrap="none">
            <a:spAutoFit/>
          </a:bodyPr>
          <a:lstStyle/>
          <a:p>
            <a:r>
              <a:rPr lang="en-US" sz="1400"/>
              <a:t>B</a:t>
            </a:r>
            <a:endParaRPr lang="en-US" sz="1400"/>
          </a:p>
        </p:txBody>
      </p:sp>
      <p:sp>
        <p:nvSpPr>
          <p:cNvPr id="28707" name="Text Box 35"/>
          <p:cNvSpPr txBox="1">
            <a:spLocks noChangeArrowheads="1"/>
          </p:cNvSpPr>
          <p:nvPr/>
        </p:nvSpPr>
        <p:spPr bwMode="auto">
          <a:xfrm>
            <a:off x="2511425" y="2881313"/>
            <a:ext cx="312738" cy="304800"/>
          </a:xfrm>
          <a:prstGeom prst="rect">
            <a:avLst/>
          </a:prstGeom>
          <a:noFill/>
          <a:ln w="9525">
            <a:noFill/>
            <a:miter lim="800000"/>
          </a:ln>
        </p:spPr>
        <p:txBody>
          <a:bodyPr wrap="none">
            <a:spAutoFit/>
          </a:bodyPr>
          <a:lstStyle/>
          <a:p>
            <a:r>
              <a:rPr lang="en-US" sz="1400"/>
              <a:t>C</a:t>
            </a:r>
            <a:endParaRPr lang="en-US" sz="1400"/>
          </a:p>
        </p:txBody>
      </p:sp>
      <p:sp>
        <p:nvSpPr>
          <p:cNvPr id="28708" name="Line 36"/>
          <p:cNvSpPr>
            <a:spLocks noChangeShapeType="1"/>
          </p:cNvSpPr>
          <p:nvPr/>
        </p:nvSpPr>
        <p:spPr bwMode="auto">
          <a:xfrm>
            <a:off x="1295400" y="4756150"/>
            <a:ext cx="931863" cy="0"/>
          </a:xfrm>
          <a:prstGeom prst="line">
            <a:avLst/>
          </a:prstGeom>
          <a:noFill/>
          <a:ln w="9525">
            <a:solidFill>
              <a:schemeClr val="tx1"/>
            </a:solidFill>
            <a:round/>
          </a:ln>
        </p:spPr>
        <p:txBody>
          <a:bodyPr/>
          <a:lstStyle/>
          <a:p>
            <a:endParaRPr lang="en-IN"/>
          </a:p>
        </p:txBody>
      </p:sp>
      <p:sp>
        <p:nvSpPr>
          <p:cNvPr id="28709" name="Line 37"/>
          <p:cNvSpPr>
            <a:spLocks noChangeShapeType="1"/>
          </p:cNvSpPr>
          <p:nvPr/>
        </p:nvSpPr>
        <p:spPr bwMode="auto">
          <a:xfrm flipH="1">
            <a:off x="1295400" y="3100388"/>
            <a:ext cx="931863" cy="0"/>
          </a:xfrm>
          <a:prstGeom prst="line">
            <a:avLst/>
          </a:prstGeom>
          <a:noFill/>
          <a:ln w="9525">
            <a:solidFill>
              <a:schemeClr val="tx1"/>
            </a:solidFill>
            <a:round/>
          </a:ln>
        </p:spPr>
        <p:txBody>
          <a:bodyPr/>
          <a:lstStyle/>
          <a:p>
            <a:endParaRPr lang="en-IN"/>
          </a:p>
        </p:txBody>
      </p:sp>
      <p:sp>
        <p:nvSpPr>
          <p:cNvPr id="28710" name="Line 38"/>
          <p:cNvSpPr>
            <a:spLocks noChangeShapeType="1"/>
          </p:cNvSpPr>
          <p:nvPr/>
        </p:nvSpPr>
        <p:spPr bwMode="auto">
          <a:xfrm>
            <a:off x="1501775" y="4135438"/>
            <a:ext cx="0" cy="620712"/>
          </a:xfrm>
          <a:prstGeom prst="line">
            <a:avLst/>
          </a:prstGeom>
          <a:noFill/>
          <a:ln w="9525">
            <a:solidFill>
              <a:schemeClr val="tx1"/>
            </a:solidFill>
            <a:round/>
            <a:tailEnd type="triangle" w="med" len="med"/>
          </a:ln>
        </p:spPr>
        <p:txBody>
          <a:bodyPr/>
          <a:lstStyle/>
          <a:p>
            <a:endParaRPr lang="en-IN"/>
          </a:p>
        </p:txBody>
      </p:sp>
      <p:sp>
        <p:nvSpPr>
          <p:cNvPr id="28711" name="Line 39"/>
          <p:cNvSpPr>
            <a:spLocks noChangeShapeType="1"/>
          </p:cNvSpPr>
          <p:nvPr/>
        </p:nvSpPr>
        <p:spPr bwMode="auto">
          <a:xfrm flipV="1">
            <a:off x="1501775" y="3100388"/>
            <a:ext cx="0" cy="723900"/>
          </a:xfrm>
          <a:prstGeom prst="line">
            <a:avLst/>
          </a:prstGeom>
          <a:noFill/>
          <a:ln w="9525">
            <a:solidFill>
              <a:schemeClr val="tx1"/>
            </a:solidFill>
            <a:round/>
            <a:tailEnd type="triangle" w="med" len="med"/>
          </a:ln>
        </p:spPr>
        <p:txBody>
          <a:bodyPr/>
          <a:lstStyle/>
          <a:p>
            <a:endParaRPr lang="en-IN"/>
          </a:p>
        </p:txBody>
      </p:sp>
      <p:sp>
        <p:nvSpPr>
          <p:cNvPr id="28712" name="Line 40"/>
          <p:cNvSpPr>
            <a:spLocks noChangeShapeType="1"/>
          </p:cNvSpPr>
          <p:nvPr/>
        </p:nvSpPr>
        <p:spPr bwMode="auto">
          <a:xfrm flipH="1">
            <a:off x="1709738" y="4238625"/>
            <a:ext cx="1138237" cy="0"/>
          </a:xfrm>
          <a:prstGeom prst="line">
            <a:avLst/>
          </a:prstGeom>
          <a:noFill/>
          <a:ln w="9525">
            <a:solidFill>
              <a:schemeClr val="tx1"/>
            </a:solidFill>
            <a:round/>
          </a:ln>
        </p:spPr>
        <p:txBody>
          <a:bodyPr/>
          <a:lstStyle/>
          <a:p>
            <a:endParaRPr lang="en-IN"/>
          </a:p>
        </p:txBody>
      </p:sp>
      <p:sp>
        <p:nvSpPr>
          <p:cNvPr id="28713" name="Line 41"/>
          <p:cNvSpPr>
            <a:spLocks noChangeShapeType="1"/>
          </p:cNvSpPr>
          <p:nvPr/>
        </p:nvSpPr>
        <p:spPr bwMode="auto">
          <a:xfrm>
            <a:off x="1916113" y="3824288"/>
            <a:ext cx="0" cy="414337"/>
          </a:xfrm>
          <a:prstGeom prst="line">
            <a:avLst/>
          </a:prstGeom>
          <a:noFill/>
          <a:ln w="9525">
            <a:solidFill>
              <a:schemeClr val="tx1"/>
            </a:solidFill>
            <a:round/>
            <a:tailEnd type="triangle" w="med" len="med"/>
          </a:ln>
        </p:spPr>
        <p:txBody>
          <a:bodyPr/>
          <a:lstStyle/>
          <a:p>
            <a:endParaRPr lang="en-IN"/>
          </a:p>
        </p:txBody>
      </p:sp>
      <p:sp>
        <p:nvSpPr>
          <p:cNvPr id="28714" name="Line 42"/>
          <p:cNvSpPr>
            <a:spLocks noChangeShapeType="1"/>
          </p:cNvSpPr>
          <p:nvPr/>
        </p:nvSpPr>
        <p:spPr bwMode="auto">
          <a:xfrm flipV="1">
            <a:off x="1916113" y="4756150"/>
            <a:ext cx="0" cy="414338"/>
          </a:xfrm>
          <a:prstGeom prst="line">
            <a:avLst/>
          </a:prstGeom>
          <a:noFill/>
          <a:ln w="9525">
            <a:solidFill>
              <a:schemeClr val="tx1"/>
            </a:solidFill>
            <a:round/>
            <a:tailEnd type="triangle" w="med" len="med"/>
          </a:ln>
        </p:spPr>
        <p:txBody>
          <a:bodyPr/>
          <a:lstStyle/>
          <a:p>
            <a:endParaRPr lang="en-IN"/>
          </a:p>
        </p:txBody>
      </p:sp>
      <p:sp>
        <p:nvSpPr>
          <p:cNvPr id="28715" name="Text Box 43"/>
          <p:cNvSpPr txBox="1">
            <a:spLocks noChangeArrowheads="1"/>
          </p:cNvSpPr>
          <p:nvPr/>
        </p:nvSpPr>
        <p:spPr bwMode="auto">
          <a:xfrm>
            <a:off x="1308100" y="3798888"/>
            <a:ext cx="293688" cy="274637"/>
          </a:xfrm>
          <a:prstGeom prst="rect">
            <a:avLst/>
          </a:prstGeom>
          <a:noFill/>
          <a:ln w="9525">
            <a:noFill/>
            <a:miter lim="800000"/>
          </a:ln>
        </p:spPr>
        <p:txBody>
          <a:bodyPr wrap="none">
            <a:spAutoFit/>
          </a:bodyPr>
          <a:lstStyle/>
          <a:p>
            <a:r>
              <a:rPr lang="en-US" sz="1200"/>
              <a:t>H</a:t>
            </a:r>
            <a:endParaRPr lang="en-US" sz="1200"/>
          </a:p>
        </p:txBody>
      </p:sp>
      <p:sp>
        <p:nvSpPr>
          <p:cNvPr id="28716" name="Text Box 44"/>
          <p:cNvSpPr txBox="1">
            <a:spLocks noChangeArrowheads="1"/>
          </p:cNvSpPr>
          <p:nvPr/>
        </p:nvSpPr>
        <p:spPr bwMode="auto">
          <a:xfrm>
            <a:off x="1657350" y="4341813"/>
            <a:ext cx="420688" cy="274637"/>
          </a:xfrm>
          <a:prstGeom prst="rect">
            <a:avLst/>
          </a:prstGeom>
          <a:noFill/>
          <a:ln w="9525">
            <a:noFill/>
            <a:miter lim="800000"/>
          </a:ln>
        </p:spPr>
        <p:txBody>
          <a:bodyPr wrap="none">
            <a:spAutoFit/>
          </a:bodyPr>
          <a:lstStyle/>
          <a:p>
            <a:r>
              <a:rPr lang="en-US" sz="1200"/>
              <a:t>H/3</a:t>
            </a:r>
            <a:endParaRPr lang="en-US" sz="1200"/>
          </a:p>
        </p:txBody>
      </p:sp>
      <p:sp>
        <p:nvSpPr>
          <p:cNvPr id="28717" name="Text Box 45"/>
          <p:cNvSpPr txBox="1">
            <a:spLocks noChangeArrowheads="1"/>
          </p:cNvSpPr>
          <p:nvPr/>
        </p:nvSpPr>
        <p:spPr bwMode="auto">
          <a:xfrm>
            <a:off x="2825750" y="3975100"/>
            <a:ext cx="301625" cy="276225"/>
          </a:xfrm>
          <a:prstGeom prst="rect">
            <a:avLst/>
          </a:prstGeom>
          <a:noFill/>
          <a:ln w="9525">
            <a:noFill/>
            <a:miter lim="800000"/>
          </a:ln>
        </p:spPr>
        <p:txBody>
          <a:bodyPr wrap="none">
            <a:spAutoFit/>
          </a:bodyPr>
          <a:lstStyle/>
          <a:p>
            <a:r>
              <a:rPr lang="en-US" sz="1200"/>
              <a:t>G</a:t>
            </a:r>
            <a:endParaRPr lang="en-US" sz="1200"/>
          </a:p>
        </p:txBody>
      </p:sp>
      <p:sp>
        <p:nvSpPr>
          <p:cNvPr id="28718" name="Oval 46"/>
          <p:cNvSpPr>
            <a:spLocks noChangeArrowheads="1"/>
          </p:cNvSpPr>
          <p:nvPr/>
        </p:nvSpPr>
        <p:spPr bwMode="auto">
          <a:xfrm>
            <a:off x="2795588" y="4173538"/>
            <a:ext cx="104775" cy="104775"/>
          </a:xfrm>
          <a:prstGeom prst="ellipse">
            <a:avLst/>
          </a:prstGeom>
          <a:solidFill>
            <a:schemeClr val="accent1"/>
          </a:solidFill>
          <a:ln w="9525">
            <a:solidFill>
              <a:schemeClr val="tx1"/>
            </a:solidFill>
            <a:round/>
          </a:ln>
        </p:spPr>
        <p:txBody>
          <a:bodyPr wrap="none" anchor="ctr"/>
          <a:lstStyle/>
          <a:p>
            <a:endParaRPr lang="en-IN"/>
          </a:p>
        </p:txBody>
      </p:sp>
      <p:sp>
        <p:nvSpPr>
          <p:cNvPr id="28719" name="Text Box 47"/>
          <p:cNvSpPr txBox="1">
            <a:spLocks noChangeArrowheads="1"/>
          </p:cNvSpPr>
          <p:nvPr/>
        </p:nvSpPr>
        <p:spPr bwMode="auto">
          <a:xfrm>
            <a:off x="3521075" y="4238625"/>
            <a:ext cx="303213" cy="304800"/>
          </a:xfrm>
          <a:prstGeom prst="rect">
            <a:avLst/>
          </a:prstGeom>
          <a:noFill/>
          <a:ln w="9525">
            <a:noFill/>
            <a:miter lim="800000"/>
          </a:ln>
        </p:spPr>
        <p:txBody>
          <a:bodyPr wrap="none">
            <a:spAutoFit/>
          </a:bodyPr>
          <a:lstStyle/>
          <a:p>
            <a:r>
              <a:rPr lang="en-US" sz="1400"/>
              <a:t>X</a:t>
            </a:r>
            <a:endParaRPr lang="en-US" sz="1400"/>
          </a:p>
        </p:txBody>
      </p:sp>
      <p:sp>
        <p:nvSpPr>
          <p:cNvPr id="28720" name="Text Box 48"/>
          <p:cNvSpPr txBox="1">
            <a:spLocks noChangeArrowheads="1"/>
          </p:cNvSpPr>
          <p:nvPr/>
        </p:nvSpPr>
        <p:spPr bwMode="auto">
          <a:xfrm>
            <a:off x="7815263" y="4238625"/>
            <a:ext cx="304800" cy="304800"/>
          </a:xfrm>
          <a:prstGeom prst="rect">
            <a:avLst/>
          </a:prstGeom>
          <a:noFill/>
          <a:ln w="9525">
            <a:noFill/>
            <a:miter lim="800000"/>
          </a:ln>
        </p:spPr>
        <p:txBody>
          <a:bodyPr wrap="none">
            <a:spAutoFit/>
          </a:bodyPr>
          <a:lstStyle/>
          <a:p>
            <a:r>
              <a:rPr lang="en-US" sz="1400"/>
              <a:t>Y</a:t>
            </a:r>
            <a:endParaRPr lang="en-US" sz="1400"/>
          </a:p>
        </p:txBody>
      </p:sp>
      <p:sp>
        <p:nvSpPr>
          <p:cNvPr id="28721" name="Text Box 49"/>
          <p:cNvSpPr txBox="1">
            <a:spLocks noChangeArrowheads="1"/>
          </p:cNvSpPr>
          <p:nvPr/>
        </p:nvSpPr>
        <p:spPr bwMode="auto">
          <a:xfrm>
            <a:off x="4400550" y="2635250"/>
            <a:ext cx="320675" cy="306388"/>
          </a:xfrm>
          <a:prstGeom prst="rect">
            <a:avLst/>
          </a:prstGeom>
          <a:noFill/>
          <a:ln w="9525">
            <a:noFill/>
            <a:miter lim="800000"/>
          </a:ln>
        </p:spPr>
        <p:txBody>
          <a:bodyPr wrap="none">
            <a:spAutoFit/>
          </a:bodyPr>
          <a:lstStyle/>
          <a:p>
            <a:r>
              <a:rPr lang="en-US" sz="1400"/>
              <a:t>a’</a:t>
            </a:r>
            <a:endParaRPr lang="en-US" sz="1400"/>
          </a:p>
        </p:txBody>
      </p:sp>
      <p:sp>
        <p:nvSpPr>
          <p:cNvPr id="28722" name="Text Box 50"/>
          <p:cNvSpPr txBox="1">
            <a:spLocks noChangeArrowheads="1"/>
          </p:cNvSpPr>
          <p:nvPr/>
        </p:nvSpPr>
        <p:spPr bwMode="auto">
          <a:xfrm>
            <a:off x="3752850" y="3424238"/>
            <a:ext cx="322263" cy="303212"/>
          </a:xfrm>
          <a:prstGeom prst="rect">
            <a:avLst/>
          </a:prstGeom>
          <a:noFill/>
          <a:ln w="9525">
            <a:noFill/>
            <a:miter lim="800000"/>
          </a:ln>
        </p:spPr>
        <p:txBody>
          <a:bodyPr wrap="none">
            <a:spAutoFit/>
          </a:bodyPr>
          <a:lstStyle/>
          <a:p>
            <a:r>
              <a:rPr lang="en-US" sz="1400"/>
              <a:t>b’</a:t>
            </a:r>
            <a:endParaRPr lang="en-US" sz="1400"/>
          </a:p>
        </p:txBody>
      </p:sp>
      <p:sp>
        <p:nvSpPr>
          <p:cNvPr id="28723" name="Text Box 51"/>
          <p:cNvSpPr txBox="1">
            <a:spLocks noChangeArrowheads="1"/>
          </p:cNvSpPr>
          <p:nvPr/>
        </p:nvSpPr>
        <p:spPr bwMode="auto">
          <a:xfrm>
            <a:off x="5513388" y="4006850"/>
            <a:ext cx="312737" cy="304800"/>
          </a:xfrm>
          <a:prstGeom prst="rect">
            <a:avLst/>
          </a:prstGeom>
          <a:noFill/>
          <a:ln w="9525">
            <a:noFill/>
            <a:miter lim="800000"/>
          </a:ln>
        </p:spPr>
        <p:txBody>
          <a:bodyPr wrap="none">
            <a:spAutoFit/>
          </a:bodyPr>
          <a:lstStyle/>
          <a:p>
            <a:r>
              <a:rPr lang="en-US" sz="1400"/>
              <a:t>c’</a:t>
            </a:r>
            <a:endParaRPr lang="en-US" sz="1400"/>
          </a:p>
        </p:txBody>
      </p:sp>
      <p:sp>
        <p:nvSpPr>
          <p:cNvPr id="28724" name="Oval 52"/>
          <p:cNvSpPr>
            <a:spLocks noChangeArrowheads="1"/>
          </p:cNvSpPr>
          <p:nvPr/>
        </p:nvSpPr>
        <p:spPr bwMode="auto">
          <a:xfrm>
            <a:off x="4672013" y="3514725"/>
            <a:ext cx="103187" cy="103188"/>
          </a:xfrm>
          <a:prstGeom prst="ellipse">
            <a:avLst/>
          </a:prstGeom>
          <a:solidFill>
            <a:schemeClr val="accent1"/>
          </a:solidFill>
          <a:ln w="9525">
            <a:solidFill>
              <a:schemeClr val="tx1"/>
            </a:solidFill>
            <a:round/>
          </a:ln>
        </p:spPr>
        <p:txBody>
          <a:bodyPr wrap="none" anchor="ctr"/>
          <a:lstStyle/>
          <a:p>
            <a:endParaRPr lang="en-IN"/>
          </a:p>
        </p:txBody>
      </p:sp>
      <p:sp>
        <p:nvSpPr>
          <p:cNvPr id="28725" name="Text Box 53"/>
          <p:cNvSpPr txBox="1">
            <a:spLocks noChangeArrowheads="1"/>
          </p:cNvSpPr>
          <p:nvPr/>
        </p:nvSpPr>
        <p:spPr bwMode="auto">
          <a:xfrm>
            <a:off x="4348163" y="3436938"/>
            <a:ext cx="319087" cy="273050"/>
          </a:xfrm>
          <a:prstGeom prst="rect">
            <a:avLst/>
          </a:prstGeom>
          <a:noFill/>
          <a:ln w="9525">
            <a:noFill/>
            <a:miter lim="800000"/>
          </a:ln>
        </p:spPr>
        <p:txBody>
          <a:bodyPr wrap="none">
            <a:spAutoFit/>
          </a:bodyPr>
          <a:lstStyle/>
          <a:p>
            <a:r>
              <a:rPr lang="en-US" sz="1200" b="1"/>
              <a:t>g’</a:t>
            </a:r>
            <a:endParaRPr lang="en-US" sz="1200" b="1"/>
          </a:p>
        </p:txBody>
      </p:sp>
      <p:sp>
        <p:nvSpPr>
          <p:cNvPr id="28726" name="Oval 54"/>
          <p:cNvSpPr>
            <a:spLocks noChangeArrowheads="1"/>
          </p:cNvSpPr>
          <p:nvPr/>
        </p:nvSpPr>
        <p:spPr bwMode="auto">
          <a:xfrm>
            <a:off x="4646613" y="2854325"/>
            <a:ext cx="103187" cy="103188"/>
          </a:xfrm>
          <a:prstGeom prst="ellipse">
            <a:avLst/>
          </a:prstGeom>
          <a:solidFill>
            <a:schemeClr val="accent1"/>
          </a:solidFill>
          <a:ln w="9525">
            <a:solidFill>
              <a:schemeClr val="tx1"/>
            </a:solidFill>
            <a:round/>
          </a:ln>
        </p:spPr>
        <p:txBody>
          <a:bodyPr wrap="none" anchor="ctr"/>
          <a:lstStyle/>
          <a:p>
            <a:endParaRPr lang="en-IN"/>
          </a:p>
        </p:txBody>
      </p:sp>
      <p:sp>
        <p:nvSpPr>
          <p:cNvPr id="28727" name="Text Box 55"/>
          <p:cNvSpPr txBox="1">
            <a:spLocks noChangeArrowheads="1"/>
          </p:cNvSpPr>
          <p:nvPr/>
        </p:nvSpPr>
        <p:spPr bwMode="auto">
          <a:xfrm>
            <a:off x="3883025" y="5199063"/>
            <a:ext cx="1798638" cy="304800"/>
          </a:xfrm>
          <a:prstGeom prst="rect">
            <a:avLst/>
          </a:prstGeom>
          <a:noFill/>
          <a:ln w="9525">
            <a:noFill/>
            <a:miter lim="800000"/>
          </a:ln>
        </p:spPr>
        <p:txBody>
          <a:bodyPr wrap="none">
            <a:spAutoFit/>
          </a:bodyPr>
          <a:lstStyle/>
          <a:p>
            <a:r>
              <a:rPr lang="en-US" sz="1400"/>
              <a:t>b             a,g           c</a:t>
            </a:r>
            <a:endParaRPr lang="en-US" sz="1400"/>
          </a:p>
        </p:txBody>
      </p:sp>
      <p:sp>
        <p:nvSpPr>
          <p:cNvPr id="28728" name="Text Box 56"/>
          <p:cNvSpPr txBox="1">
            <a:spLocks noChangeArrowheads="1"/>
          </p:cNvSpPr>
          <p:nvPr/>
        </p:nvSpPr>
        <p:spPr bwMode="auto">
          <a:xfrm rot="2558015">
            <a:off x="5781675" y="5230813"/>
            <a:ext cx="1749425" cy="304800"/>
          </a:xfrm>
          <a:prstGeom prst="rect">
            <a:avLst/>
          </a:prstGeom>
          <a:noFill/>
          <a:ln w="9525">
            <a:noFill/>
            <a:miter lim="800000"/>
          </a:ln>
        </p:spPr>
        <p:txBody>
          <a:bodyPr wrap="none">
            <a:spAutoFit/>
          </a:bodyPr>
          <a:lstStyle/>
          <a:p>
            <a:r>
              <a:rPr lang="en-US" sz="1400"/>
              <a:t>b         a,g              c</a:t>
            </a:r>
            <a:endParaRPr lang="en-US" sz="1400"/>
          </a:p>
        </p:txBody>
      </p:sp>
      <p:sp>
        <p:nvSpPr>
          <p:cNvPr id="28729" name="Text Box 57"/>
          <p:cNvSpPr txBox="1">
            <a:spLocks noChangeArrowheads="1"/>
          </p:cNvSpPr>
          <p:nvPr/>
        </p:nvSpPr>
        <p:spPr bwMode="auto">
          <a:xfrm>
            <a:off x="6780213" y="5170488"/>
            <a:ext cx="411162" cy="273050"/>
          </a:xfrm>
          <a:prstGeom prst="rect">
            <a:avLst/>
          </a:prstGeom>
          <a:noFill/>
          <a:ln w="9525">
            <a:noFill/>
            <a:miter lim="800000"/>
          </a:ln>
        </p:spPr>
        <p:txBody>
          <a:bodyPr wrap="none">
            <a:spAutoFit/>
          </a:bodyPr>
          <a:lstStyle/>
          <a:p>
            <a:r>
              <a:rPr lang="en-US" sz="1200"/>
              <a:t>45</a:t>
            </a:r>
            <a:r>
              <a:rPr lang="en-US" sz="1200" baseline="30000"/>
              <a:t>0</a:t>
            </a:r>
            <a:endParaRPr lang="en-US" sz="1200" baseline="30000"/>
          </a:p>
        </p:txBody>
      </p:sp>
      <p:sp>
        <p:nvSpPr>
          <p:cNvPr id="28730" name="Text Box 58"/>
          <p:cNvSpPr txBox="1">
            <a:spLocks noChangeArrowheads="1"/>
          </p:cNvSpPr>
          <p:nvPr/>
        </p:nvSpPr>
        <p:spPr bwMode="auto">
          <a:xfrm>
            <a:off x="6573838" y="2479675"/>
            <a:ext cx="385762" cy="303213"/>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28731" name="Text Box 59"/>
          <p:cNvSpPr txBox="1">
            <a:spLocks noChangeArrowheads="1"/>
          </p:cNvSpPr>
          <p:nvPr/>
        </p:nvSpPr>
        <p:spPr bwMode="auto">
          <a:xfrm>
            <a:off x="7188200" y="3992563"/>
            <a:ext cx="376238" cy="304800"/>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sp>
        <p:nvSpPr>
          <p:cNvPr id="28732" name="Text Box 60"/>
          <p:cNvSpPr txBox="1">
            <a:spLocks noChangeArrowheads="1"/>
          </p:cNvSpPr>
          <p:nvPr/>
        </p:nvSpPr>
        <p:spPr bwMode="auto">
          <a:xfrm>
            <a:off x="5641975" y="3308350"/>
            <a:ext cx="385763" cy="304800"/>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28733" name="Oval 61"/>
          <p:cNvSpPr>
            <a:spLocks noChangeArrowheads="1"/>
          </p:cNvSpPr>
          <p:nvPr/>
        </p:nvSpPr>
        <p:spPr bwMode="auto">
          <a:xfrm>
            <a:off x="6586538" y="2854325"/>
            <a:ext cx="103187" cy="103188"/>
          </a:xfrm>
          <a:prstGeom prst="ellipse">
            <a:avLst/>
          </a:prstGeom>
          <a:solidFill>
            <a:schemeClr val="accent1"/>
          </a:solidFill>
          <a:ln w="9525">
            <a:solidFill>
              <a:schemeClr val="tx1"/>
            </a:solidFill>
            <a:round/>
          </a:ln>
        </p:spPr>
        <p:txBody>
          <a:bodyPr wrap="none" anchor="ctr"/>
          <a:lstStyle/>
          <a:p>
            <a:endParaRPr lang="en-IN"/>
          </a:p>
        </p:txBody>
      </p:sp>
      <p:sp>
        <p:nvSpPr>
          <p:cNvPr id="28734" name="Oval 62"/>
          <p:cNvSpPr>
            <a:spLocks noChangeArrowheads="1"/>
          </p:cNvSpPr>
          <p:nvPr/>
        </p:nvSpPr>
        <p:spPr bwMode="auto">
          <a:xfrm>
            <a:off x="6056313" y="3617913"/>
            <a:ext cx="103187" cy="103187"/>
          </a:xfrm>
          <a:prstGeom prst="ellipse">
            <a:avLst/>
          </a:prstGeom>
          <a:solidFill>
            <a:schemeClr val="accent1"/>
          </a:solidFill>
          <a:ln w="9525">
            <a:solidFill>
              <a:schemeClr val="tx1"/>
            </a:solidFill>
            <a:round/>
          </a:ln>
        </p:spPr>
        <p:txBody>
          <a:bodyPr wrap="none" anchor="ctr"/>
          <a:lstStyle/>
          <a:p>
            <a:endParaRPr lang="en-IN"/>
          </a:p>
        </p:txBody>
      </p:sp>
      <p:sp>
        <p:nvSpPr>
          <p:cNvPr id="28735" name="Oval 63"/>
          <p:cNvSpPr>
            <a:spLocks noChangeArrowheads="1"/>
          </p:cNvSpPr>
          <p:nvPr/>
        </p:nvSpPr>
        <p:spPr bwMode="auto">
          <a:xfrm>
            <a:off x="7221538" y="4264025"/>
            <a:ext cx="103187" cy="104775"/>
          </a:xfrm>
          <a:prstGeom prst="ellipse">
            <a:avLst/>
          </a:prstGeom>
          <a:solidFill>
            <a:schemeClr val="accent1"/>
          </a:solidFill>
          <a:ln w="9525">
            <a:solidFill>
              <a:schemeClr val="tx1"/>
            </a:solidFill>
            <a:round/>
          </a:ln>
        </p:spPr>
        <p:txBody>
          <a:bodyPr wrap="none" anchor="ctr"/>
          <a:lstStyle/>
          <a:p>
            <a:endParaRPr lang="en-IN"/>
          </a:p>
        </p:txBody>
      </p:sp>
      <p:sp>
        <p:nvSpPr>
          <p:cNvPr id="28736" name="Line 64"/>
          <p:cNvSpPr>
            <a:spLocks noChangeShapeType="1"/>
          </p:cNvSpPr>
          <p:nvPr/>
        </p:nvSpPr>
        <p:spPr bwMode="auto">
          <a:xfrm>
            <a:off x="4711700" y="3552825"/>
            <a:ext cx="1965325" cy="0"/>
          </a:xfrm>
          <a:prstGeom prst="line">
            <a:avLst/>
          </a:prstGeom>
          <a:noFill/>
          <a:ln w="9525">
            <a:solidFill>
              <a:schemeClr val="bg2"/>
            </a:solidFill>
            <a:round/>
          </a:ln>
        </p:spPr>
        <p:txBody>
          <a:bodyPr/>
          <a:lstStyle/>
          <a:p>
            <a:endParaRPr lang="en-IN"/>
          </a:p>
        </p:txBody>
      </p:sp>
      <p:sp>
        <p:nvSpPr>
          <p:cNvPr id="28737" name="Text Box 65"/>
          <p:cNvSpPr txBox="1">
            <a:spLocks noChangeArrowheads="1"/>
          </p:cNvSpPr>
          <p:nvPr/>
        </p:nvSpPr>
        <p:spPr bwMode="auto">
          <a:xfrm>
            <a:off x="6470650" y="3462338"/>
            <a:ext cx="385763" cy="304800"/>
          </a:xfrm>
          <a:prstGeom prst="rect">
            <a:avLst/>
          </a:prstGeom>
          <a:noFill/>
          <a:ln w="9525">
            <a:noFill/>
            <a:miter lim="800000"/>
          </a:ln>
        </p:spPr>
        <p:txBody>
          <a:bodyPr wrap="none">
            <a:spAutoFit/>
          </a:bodyPr>
          <a:lstStyle/>
          <a:p>
            <a:r>
              <a:rPr lang="en-US" sz="1400"/>
              <a:t>g’</a:t>
            </a:r>
            <a:r>
              <a:rPr lang="en-US" sz="1400" baseline="-25000"/>
              <a:t>1</a:t>
            </a:r>
            <a:endParaRPr lang="en-US" sz="1400" baseline="-25000"/>
          </a:p>
        </p:txBody>
      </p:sp>
      <p:sp>
        <p:nvSpPr>
          <p:cNvPr id="28738" name="Oval 66"/>
          <p:cNvSpPr>
            <a:spLocks noChangeArrowheads="1"/>
          </p:cNvSpPr>
          <p:nvPr/>
        </p:nvSpPr>
        <p:spPr bwMode="auto">
          <a:xfrm>
            <a:off x="6548438" y="3489325"/>
            <a:ext cx="103187" cy="103188"/>
          </a:xfrm>
          <a:prstGeom prst="ellipse">
            <a:avLst/>
          </a:prstGeom>
          <a:solidFill>
            <a:schemeClr val="accent1"/>
          </a:solidFill>
          <a:ln w="9525">
            <a:solidFill>
              <a:schemeClr val="tx1"/>
            </a:solidFill>
            <a:round/>
          </a:ln>
        </p:spPr>
        <p:txBody>
          <a:bodyPr wrap="none" anchor="ctr"/>
          <a:lstStyle/>
          <a:p>
            <a:endParaRPr lang="en-IN"/>
          </a:p>
        </p:txBody>
      </p:sp>
      <p:sp>
        <p:nvSpPr>
          <p:cNvPr id="28739" name="Text Box 67"/>
          <p:cNvSpPr txBox="1">
            <a:spLocks noChangeArrowheads="1"/>
          </p:cNvSpPr>
          <p:nvPr/>
        </p:nvSpPr>
        <p:spPr bwMode="auto">
          <a:xfrm>
            <a:off x="342900" y="190500"/>
            <a:ext cx="3741738" cy="396875"/>
          </a:xfrm>
          <a:prstGeom prst="rect">
            <a:avLst/>
          </a:prstGeom>
          <a:noFill/>
          <a:ln w="9525">
            <a:noFill/>
            <a:miter lim="800000"/>
          </a:ln>
        </p:spPr>
        <p:txBody>
          <a:bodyPr wrap="none">
            <a:spAutoFit/>
          </a:bodyPr>
          <a:lstStyle/>
          <a:p>
            <a:pPr algn="ctr"/>
            <a:r>
              <a:rPr lang="en-US" sz="2000" b="1" u="sng">
                <a:solidFill>
                  <a:schemeClr val="accent2"/>
                </a:solidFill>
                <a:latin typeface="Tahoma" charset="0"/>
              </a:rPr>
              <a:t>FREELY SUSPENDED CASES</a:t>
            </a:r>
            <a:r>
              <a:rPr lang="en-US" sz="2000" b="1" u="sng">
                <a:solidFill>
                  <a:schemeClr val="accent2"/>
                </a:solidFill>
                <a:latin typeface="Times New Roman" charset="0"/>
              </a:rPr>
              <a:t>.</a:t>
            </a:r>
            <a:endParaRPr lang="en-US" sz="2000" b="1" u="sng">
              <a:solidFill>
                <a:schemeClr val="accent2"/>
              </a:solidFill>
              <a:latin typeface="Times New Roman" charset="0"/>
            </a:endParaRPr>
          </a:p>
        </p:txBody>
      </p:sp>
      <p:grpSp>
        <p:nvGrpSpPr>
          <p:cNvPr id="4" name="Group 68"/>
          <p:cNvGrpSpPr/>
          <p:nvPr/>
        </p:nvGrpSpPr>
        <p:grpSpPr bwMode="auto">
          <a:xfrm>
            <a:off x="3429000" y="455613"/>
            <a:ext cx="5705475" cy="1906587"/>
            <a:chOff x="2160" y="287"/>
            <a:chExt cx="3594" cy="1201"/>
          </a:xfrm>
        </p:grpSpPr>
        <p:grpSp>
          <p:nvGrpSpPr>
            <p:cNvPr id="6" name="Group 69"/>
            <p:cNvGrpSpPr/>
            <p:nvPr/>
          </p:nvGrpSpPr>
          <p:grpSpPr bwMode="auto">
            <a:xfrm>
              <a:off x="2160" y="480"/>
              <a:ext cx="3594" cy="1008"/>
              <a:chOff x="2160" y="480"/>
              <a:chExt cx="3594" cy="1008"/>
            </a:xfrm>
          </p:grpSpPr>
          <p:sp>
            <p:nvSpPr>
              <p:cNvPr id="28749" name="AutoShape 70"/>
              <p:cNvSpPr>
                <a:spLocks noChangeArrowheads="1"/>
              </p:cNvSpPr>
              <p:nvPr/>
            </p:nvSpPr>
            <p:spPr bwMode="auto">
              <a:xfrm>
                <a:off x="2160" y="480"/>
                <a:ext cx="3528" cy="1008"/>
              </a:xfrm>
              <a:prstGeom prst="wedgeRoundRectCallout">
                <a:avLst>
                  <a:gd name="adj1" fmla="val -58644"/>
                  <a:gd name="adj2" fmla="val -49903"/>
                  <a:gd name="adj3" fmla="val 16667"/>
                </a:avLst>
              </a:prstGeom>
              <a:solidFill>
                <a:srgbClr val="FFFFCC"/>
              </a:solidFill>
              <a:ln w="9525">
                <a:solidFill>
                  <a:schemeClr val="tx1"/>
                </a:solidFill>
                <a:miter lim="800000"/>
              </a:ln>
            </p:spPr>
            <p:txBody>
              <a:bodyPr anchor="ctr"/>
              <a:lstStyle/>
              <a:p>
                <a:pPr algn="ctr"/>
                <a:endParaRPr lang="en-US" sz="1400">
                  <a:latin typeface="Times New Roman" charset="0"/>
                </a:endParaRPr>
              </a:p>
            </p:txBody>
          </p:sp>
          <p:sp>
            <p:nvSpPr>
              <p:cNvPr id="28750" name="Text Box 71"/>
              <p:cNvSpPr txBox="1">
                <a:spLocks noChangeArrowheads="1"/>
              </p:cNvSpPr>
              <p:nvPr/>
            </p:nvSpPr>
            <p:spPr bwMode="auto">
              <a:xfrm>
                <a:off x="2290" y="480"/>
                <a:ext cx="3464" cy="996"/>
              </a:xfrm>
              <a:prstGeom prst="rect">
                <a:avLst/>
              </a:prstGeom>
              <a:noFill/>
              <a:ln w="9525">
                <a:noFill/>
                <a:miter lim="800000"/>
              </a:ln>
            </p:spPr>
            <p:txBody>
              <a:bodyPr wrap="none">
                <a:spAutoFit/>
              </a:bodyPr>
              <a:lstStyle/>
              <a:p>
                <a:r>
                  <a:rPr lang="en-US" sz="1400">
                    <a:latin typeface="Times New Roman" charset="0"/>
                  </a:rPr>
                  <a:t>1.In this case the plane of the figure always remains </a:t>
                </a:r>
                <a:r>
                  <a:rPr lang="en-US" sz="1400" b="1" i="1">
                    <a:solidFill>
                      <a:schemeClr val="accent2"/>
                    </a:solidFill>
                    <a:latin typeface="Times New Roman" charset="0"/>
                  </a:rPr>
                  <a:t>perpendicular to Hp</a:t>
                </a:r>
                <a:r>
                  <a:rPr lang="en-US" sz="1400" b="1" i="1">
                    <a:latin typeface="Times New Roman" charset="0"/>
                  </a:rPr>
                  <a:t>.</a:t>
                </a:r>
                <a:endParaRPr lang="en-US" sz="1400" b="1" i="1">
                  <a:latin typeface="Times New Roman" charset="0"/>
                </a:endParaRPr>
              </a:p>
              <a:p>
                <a:r>
                  <a:rPr lang="en-US" sz="1400">
                    <a:latin typeface="Times New Roman" charset="0"/>
                  </a:rPr>
                  <a:t>2.It may remain parallel or inclined to Vp.</a:t>
                </a:r>
                <a:endParaRPr lang="en-US" sz="1400">
                  <a:latin typeface="Times New Roman" charset="0"/>
                </a:endParaRPr>
              </a:p>
              <a:p>
                <a:r>
                  <a:rPr lang="en-US" sz="1400">
                    <a:latin typeface="Times New Roman" charset="0"/>
                  </a:rPr>
                  <a:t>3.Hence </a:t>
                </a:r>
                <a:r>
                  <a:rPr lang="en-US" sz="1400" b="1" i="1">
                    <a:solidFill>
                      <a:srgbClr val="CC3300"/>
                    </a:solidFill>
                    <a:latin typeface="Times New Roman" charset="0"/>
                  </a:rPr>
                  <a:t>TV</a:t>
                </a:r>
                <a:r>
                  <a:rPr lang="en-US" sz="1400">
                    <a:latin typeface="Times New Roman" charset="0"/>
                  </a:rPr>
                  <a:t> in this case will be always a </a:t>
                </a:r>
                <a:r>
                  <a:rPr lang="en-US" sz="1400" b="1" i="1">
                    <a:solidFill>
                      <a:srgbClr val="CC3300"/>
                    </a:solidFill>
                    <a:latin typeface="Times New Roman" charset="0"/>
                  </a:rPr>
                  <a:t>LINE view.</a:t>
                </a:r>
                <a:endParaRPr lang="en-US" sz="1400" b="1" i="1">
                  <a:solidFill>
                    <a:srgbClr val="CC3300"/>
                  </a:solidFill>
                  <a:latin typeface="Times New Roman" charset="0"/>
                </a:endParaRPr>
              </a:p>
              <a:p>
                <a:r>
                  <a:rPr lang="en-US" sz="1400">
                    <a:latin typeface="Times New Roman" charset="0"/>
                  </a:rPr>
                  <a:t>4.Assuming surface // to Vp, draw true shape in suspended position as FV.</a:t>
                </a:r>
                <a:endParaRPr lang="en-US" sz="1400">
                  <a:latin typeface="Times New Roman" charset="0"/>
                </a:endParaRPr>
              </a:p>
              <a:p>
                <a:r>
                  <a:rPr lang="en-US" sz="1400">
                    <a:latin typeface="Times New Roman" charset="0"/>
                  </a:rPr>
                  <a:t>  (Here keep </a:t>
                </a:r>
                <a:r>
                  <a:rPr lang="en-US" sz="1400" i="1">
                    <a:solidFill>
                      <a:srgbClr val="CC3300"/>
                    </a:solidFill>
                    <a:latin typeface="Tahoma" charset="0"/>
                  </a:rPr>
                  <a:t>line joining</a:t>
                </a:r>
                <a:r>
                  <a:rPr lang="en-US" sz="1400">
                    <a:latin typeface="Times New Roman" charset="0"/>
                  </a:rPr>
                  <a:t> </a:t>
                </a:r>
                <a:r>
                  <a:rPr lang="en-US" sz="1200" b="1" i="1">
                    <a:solidFill>
                      <a:schemeClr val="accent2"/>
                    </a:solidFill>
                    <a:latin typeface="Tahoma" charset="0"/>
                  </a:rPr>
                  <a:t>point of contact &amp; centroid</a:t>
                </a:r>
                <a:r>
                  <a:rPr lang="en-US" sz="1200" b="1" i="1">
                    <a:solidFill>
                      <a:srgbClr val="CC3300"/>
                    </a:solidFill>
                    <a:latin typeface="Tahoma" charset="0"/>
                  </a:rPr>
                  <a:t> of fig. vertical</a:t>
                </a:r>
                <a:r>
                  <a:rPr lang="en-US" sz="1400">
                    <a:latin typeface="Times New Roman" charset="0"/>
                  </a:rPr>
                  <a:t> )  </a:t>
                </a:r>
                <a:endParaRPr lang="en-US" sz="1400">
                  <a:latin typeface="Times New Roman" charset="0"/>
                </a:endParaRPr>
              </a:p>
              <a:p>
                <a:r>
                  <a:rPr lang="en-US" sz="1400">
                    <a:latin typeface="Times New Roman" charset="0"/>
                  </a:rPr>
                  <a:t>5.Always begin with FV as a True Shape but in a suspended position.</a:t>
                </a:r>
                <a:endParaRPr lang="en-US" sz="1400">
                  <a:latin typeface="Times New Roman" charset="0"/>
                </a:endParaRPr>
              </a:p>
              <a:p>
                <a:r>
                  <a:rPr lang="en-US" sz="1400">
                    <a:latin typeface="Times New Roman" charset="0"/>
                  </a:rPr>
                  <a:t> AS shown in 1</a:t>
                </a:r>
                <a:r>
                  <a:rPr lang="en-US" sz="1400" baseline="30000">
                    <a:latin typeface="Times New Roman" charset="0"/>
                  </a:rPr>
                  <a:t>st</a:t>
                </a:r>
                <a:r>
                  <a:rPr lang="en-US" sz="1400">
                    <a:latin typeface="Times New Roman" charset="0"/>
                  </a:rPr>
                  <a:t> FV.</a:t>
                </a:r>
                <a:endParaRPr lang="en-US" sz="1400">
                  <a:latin typeface="Times New Roman" charset="0"/>
                </a:endParaRPr>
              </a:p>
            </p:txBody>
          </p:sp>
        </p:grpSp>
        <p:sp>
          <p:nvSpPr>
            <p:cNvPr id="28748" name="Text Box 72"/>
            <p:cNvSpPr txBox="1">
              <a:spLocks noChangeArrowheads="1"/>
            </p:cNvSpPr>
            <p:nvPr/>
          </p:nvSpPr>
          <p:spPr bwMode="auto">
            <a:xfrm>
              <a:off x="3167" y="287"/>
              <a:ext cx="1452" cy="212"/>
            </a:xfrm>
            <a:prstGeom prst="rect">
              <a:avLst/>
            </a:prstGeom>
            <a:noFill/>
            <a:ln w="9525">
              <a:noFill/>
              <a:miter lim="800000"/>
            </a:ln>
          </p:spPr>
          <p:txBody>
            <a:bodyPr wrap="none">
              <a:spAutoFit/>
            </a:bodyPr>
            <a:lstStyle/>
            <a:p>
              <a:pPr algn="ctr"/>
              <a:r>
                <a:rPr lang="en-US" sz="1600" b="1">
                  <a:solidFill>
                    <a:srgbClr val="CC0066"/>
                  </a:solidFill>
                  <a:latin typeface="Tahoma" charset="0"/>
                </a:rPr>
                <a:t>IMPORTANT POINTS</a:t>
              </a:r>
              <a:endParaRPr lang="en-US" sz="1600" b="1">
                <a:solidFill>
                  <a:srgbClr val="CC0066"/>
                </a:solidFill>
                <a:latin typeface="Tahoma" charset="0"/>
              </a:endParaRPr>
            </a:p>
          </p:txBody>
        </p:sp>
      </p:grpSp>
      <p:sp>
        <p:nvSpPr>
          <p:cNvPr id="28745" name="Text Box 73"/>
          <p:cNvSpPr txBox="1">
            <a:spLocks noChangeArrowheads="1"/>
          </p:cNvSpPr>
          <p:nvPr/>
        </p:nvSpPr>
        <p:spPr bwMode="auto">
          <a:xfrm>
            <a:off x="76200" y="892175"/>
            <a:ext cx="3267075" cy="1368425"/>
          </a:xfrm>
          <a:prstGeom prst="rect">
            <a:avLst/>
          </a:prstGeom>
          <a:noFill/>
          <a:ln w="9525">
            <a:noFill/>
            <a:miter lim="800000"/>
          </a:ln>
        </p:spPr>
        <p:txBody>
          <a:bodyPr wrap="none">
            <a:spAutoFit/>
          </a:bodyPr>
          <a:lstStyle/>
          <a:p>
            <a:r>
              <a:rPr lang="en-US" sz="1400" b="1"/>
              <a:t>Problem 12:</a:t>
            </a:r>
            <a:endParaRPr lang="en-US" sz="1400" b="1"/>
          </a:p>
          <a:p>
            <a:r>
              <a:rPr lang="en-US" sz="1400" b="1"/>
              <a:t>An isosceles triangle of 40 mm long </a:t>
            </a:r>
            <a:endParaRPr lang="en-US" sz="1400" b="1"/>
          </a:p>
          <a:p>
            <a:r>
              <a:rPr lang="en-US" sz="1400" b="1"/>
              <a:t>base side, 60 mm long altitude Is</a:t>
            </a:r>
            <a:endParaRPr lang="en-US" sz="1400" b="1"/>
          </a:p>
          <a:p>
            <a:r>
              <a:rPr lang="en-US" sz="1400" b="1"/>
              <a:t>freely suspended from one corner of</a:t>
            </a:r>
            <a:endParaRPr lang="en-US" sz="1400" b="1"/>
          </a:p>
          <a:p>
            <a:r>
              <a:rPr lang="en-US" sz="1400" b="1"/>
              <a:t>Base side.It’s plane is 45</a:t>
            </a:r>
            <a:r>
              <a:rPr lang="en-US" sz="1400" b="1" baseline="30000"/>
              <a:t>0</a:t>
            </a:r>
            <a:r>
              <a:rPr lang="en-US" sz="1400" b="1"/>
              <a:t> inclined to</a:t>
            </a:r>
            <a:endParaRPr lang="en-US" sz="1400" b="1"/>
          </a:p>
          <a:p>
            <a:r>
              <a:rPr lang="en-US" sz="1400" b="1"/>
              <a:t> Vp. Draw it’s projections.</a:t>
            </a:r>
            <a:endParaRPr lang="en-US" sz="1400" b="1"/>
          </a:p>
        </p:txBody>
      </p:sp>
      <p:grpSp>
        <p:nvGrpSpPr>
          <p:cNvPr id="7" name="Group 74"/>
          <p:cNvGrpSpPr/>
          <p:nvPr/>
        </p:nvGrpSpPr>
        <p:grpSpPr bwMode="auto">
          <a:xfrm>
            <a:off x="4343400" y="5715000"/>
            <a:ext cx="3124200" cy="914400"/>
            <a:chOff x="2112" y="3552"/>
            <a:chExt cx="1968" cy="576"/>
          </a:xfrm>
        </p:grpSpPr>
        <p:sp>
          <p:nvSpPr>
            <p:cNvPr id="5" name="AutoShape 75"/>
            <p:cNvSpPr>
              <a:spLocks noChangeArrowheads="1"/>
            </p:cNvSpPr>
            <p:nvPr/>
          </p:nvSpPr>
          <p:spPr bwMode="auto">
            <a:xfrm>
              <a:off x="2112" y="3552"/>
              <a:ext cx="1968" cy="576"/>
            </a:xfrm>
            <a:prstGeom prst="wedgeEllipseCallout">
              <a:avLst>
                <a:gd name="adj1" fmla="val 75051"/>
                <a:gd name="adj2" fmla="val 11111"/>
              </a:avLst>
            </a:prstGeom>
            <a:solidFill>
              <a:srgbClr val="FFFF66"/>
            </a:solidFill>
            <a:ln w="9525">
              <a:solidFill>
                <a:schemeClr val="tx1"/>
              </a:solidFill>
              <a:miter lim="800000"/>
            </a:ln>
          </p:spPr>
          <p:txBody>
            <a:bodyPr anchor="ctr"/>
            <a:lstStyle/>
            <a:p>
              <a:pPr algn="ctr"/>
              <a:endParaRPr lang="en-US" sz="1400"/>
            </a:p>
          </p:txBody>
        </p:sp>
        <p:sp>
          <p:nvSpPr>
            <p:cNvPr id="28746" name="Text Box 76"/>
            <p:cNvSpPr txBox="1">
              <a:spLocks noChangeArrowheads="1"/>
            </p:cNvSpPr>
            <p:nvPr/>
          </p:nvSpPr>
          <p:spPr bwMode="auto">
            <a:xfrm>
              <a:off x="2167" y="3676"/>
              <a:ext cx="1890" cy="366"/>
            </a:xfrm>
            <a:prstGeom prst="rect">
              <a:avLst/>
            </a:prstGeom>
            <a:noFill/>
            <a:ln w="9525">
              <a:noFill/>
              <a:miter lim="800000"/>
            </a:ln>
          </p:spPr>
          <p:txBody>
            <a:bodyPr wrap="none">
              <a:spAutoFit/>
            </a:bodyPr>
            <a:lstStyle/>
            <a:p>
              <a:pPr algn="ctr"/>
              <a:r>
                <a:rPr lang="en-US" sz="1600" b="1">
                  <a:solidFill>
                    <a:srgbClr val="CC0066"/>
                  </a:solidFill>
                </a:rPr>
                <a:t>Similarly solve next problem </a:t>
              </a:r>
              <a:endParaRPr lang="en-US" sz="1600" b="1">
                <a:solidFill>
                  <a:srgbClr val="CC0066"/>
                </a:solidFill>
              </a:endParaRPr>
            </a:p>
            <a:p>
              <a:pPr algn="ctr"/>
              <a:r>
                <a:rPr lang="en-US" sz="1600" b="1">
                  <a:solidFill>
                    <a:srgbClr val="CC0066"/>
                  </a:solidFill>
                </a:rPr>
                <a:t>of Semi-circle</a:t>
              </a:r>
              <a:endParaRPr lang="en-US" sz="1600" b="1">
                <a:solidFill>
                  <a:srgbClr val="CC0066"/>
                </a:solidFill>
              </a:endParaRPr>
            </a:p>
          </p:txBody>
        </p:sp>
      </p:grpSp>
      <p:grpSp>
        <p:nvGrpSpPr>
          <p:cNvPr id="8" name="Group 77"/>
          <p:cNvGrpSpPr/>
          <p:nvPr/>
        </p:nvGrpSpPr>
        <p:grpSpPr bwMode="auto">
          <a:xfrm>
            <a:off x="12700" y="5257800"/>
            <a:ext cx="2959100" cy="1295400"/>
            <a:chOff x="8" y="3312"/>
            <a:chExt cx="1864" cy="816"/>
          </a:xfrm>
        </p:grpSpPr>
        <p:sp>
          <p:nvSpPr>
            <p:cNvPr id="28743" name="AutoShape 78"/>
            <p:cNvSpPr>
              <a:spLocks noChangeArrowheads="1"/>
            </p:cNvSpPr>
            <p:nvPr/>
          </p:nvSpPr>
          <p:spPr bwMode="auto">
            <a:xfrm>
              <a:off x="18" y="3312"/>
              <a:ext cx="1854" cy="816"/>
            </a:xfrm>
            <a:prstGeom prst="wedgeRoundRectCallout">
              <a:avLst>
                <a:gd name="adj1" fmla="val 41963"/>
                <a:gd name="adj2" fmla="val -66301"/>
                <a:gd name="adj3" fmla="val 16667"/>
              </a:avLst>
            </a:prstGeom>
            <a:solidFill>
              <a:srgbClr val="00FFCC"/>
            </a:solidFill>
            <a:ln w="9525">
              <a:solidFill>
                <a:schemeClr val="tx1"/>
              </a:solidFill>
              <a:miter lim="800000"/>
            </a:ln>
          </p:spPr>
          <p:txBody>
            <a:bodyPr anchor="ctr"/>
            <a:lstStyle/>
            <a:p>
              <a:pPr algn="ctr"/>
              <a:endParaRPr lang="en-US" sz="1400"/>
            </a:p>
          </p:txBody>
        </p:sp>
        <p:sp>
          <p:nvSpPr>
            <p:cNvPr id="28744" name="Text Box 79"/>
            <p:cNvSpPr txBox="1">
              <a:spLocks noChangeArrowheads="1"/>
            </p:cNvSpPr>
            <p:nvPr/>
          </p:nvSpPr>
          <p:spPr bwMode="auto">
            <a:xfrm>
              <a:off x="8" y="3360"/>
              <a:ext cx="1818" cy="728"/>
            </a:xfrm>
            <a:prstGeom prst="rect">
              <a:avLst/>
            </a:prstGeom>
            <a:noFill/>
            <a:ln w="9525">
              <a:noFill/>
              <a:miter lim="800000"/>
            </a:ln>
          </p:spPr>
          <p:txBody>
            <a:bodyPr wrap="none">
              <a:spAutoFit/>
            </a:bodyPr>
            <a:lstStyle/>
            <a:p>
              <a:pPr algn="ctr"/>
              <a:r>
                <a:rPr lang="en-US" sz="1400"/>
                <a:t> </a:t>
              </a:r>
              <a:r>
                <a:rPr lang="en-US" sz="1400" b="1"/>
                <a:t>First draw a given triangle</a:t>
              </a:r>
              <a:endParaRPr lang="en-US" sz="1400" b="1"/>
            </a:p>
            <a:p>
              <a:pPr algn="ctr"/>
              <a:r>
                <a:rPr lang="en-US" sz="1400" b="1"/>
                <a:t>With given dimensions,</a:t>
              </a:r>
              <a:endParaRPr lang="en-US" sz="1400" b="1"/>
            </a:p>
            <a:p>
              <a:pPr algn="ctr"/>
              <a:r>
                <a:rPr lang="en-US" sz="1400" b="1"/>
                <a:t>Locate it’s centroid position</a:t>
              </a:r>
              <a:endParaRPr lang="en-US" sz="1400" b="1"/>
            </a:p>
            <a:p>
              <a:pPr algn="ctr"/>
              <a:r>
                <a:rPr lang="en-US" sz="1400" b="1"/>
                <a:t>And</a:t>
              </a:r>
              <a:endParaRPr lang="en-US" sz="1400" b="1"/>
            </a:p>
            <a:p>
              <a:pPr algn="ctr"/>
              <a:r>
                <a:rPr lang="en-US" sz="1400" b="1"/>
                <a:t> join it with point of suspension.</a:t>
              </a:r>
              <a:endParaRPr lang="en-US" sz="1400" b="1"/>
            </a:p>
          </p:txBody>
        </p:sp>
      </p:grpSp>
      <p:grpSp>
        <p:nvGrpSpPr>
          <p:cNvPr id="12" name="Group 80"/>
          <p:cNvGrpSpPr/>
          <p:nvPr/>
        </p:nvGrpSpPr>
        <p:grpSpPr bwMode="auto">
          <a:xfrm>
            <a:off x="8016875" y="46038"/>
            <a:ext cx="1096963" cy="182562"/>
            <a:chOff x="5050" y="29"/>
            <a:chExt cx="691" cy="115"/>
          </a:xfrm>
        </p:grpSpPr>
        <p:sp>
          <p:nvSpPr>
            <p:cNvPr id="9" name="AutoShape 8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0" name="AutoShape 8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1" name="AutoShape 8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8740" name="AutoShape 8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8741" name="AutoShape 8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8742" name="AutoShape 8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739"/>
                                        </p:tgtEl>
                                        <p:attrNameLst>
                                          <p:attrName>style.visibility</p:attrName>
                                        </p:attrNameLst>
                                      </p:cBhvr>
                                      <p:to>
                                        <p:strVal val="visible"/>
                                      </p:to>
                                    </p:set>
                                    <p:anim calcmode="lin" valueType="num">
                                      <p:cBhvr additive="base">
                                        <p:cTn id="7" dur="500" fill="hold"/>
                                        <p:tgtEl>
                                          <p:spTgt spid="28739"/>
                                        </p:tgtEl>
                                        <p:attrNameLst>
                                          <p:attrName>ppt_x</p:attrName>
                                        </p:attrNameLst>
                                      </p:cBhvr>
                                      <p:tavLst>
                                        <p:tav tm="0">
                                          <p:val>
                                            <p:strVal val="0-#ppt_w/2"/>
                                          </p:val>
                                        </p:tav>
                                        <p:tav tm="100000">
                                          <p:val>
                                            <p:strVal val="#ppt_x"/>
                                          </p:val>
                                        </p:tav>
                                      </p:tavLst>
                                    </p:anim>
                                    <p:anim calcmode="lin" valueType="num">
                                      <p:cBhvr additive="base">
                                        <p:cTn id="8" dur="500" fill="hold"/>
                                        <p:tgtEl>
                                          <p:spTgt spid="2873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28745"/>
                                        </p:tgtEl>
                                        <p:attrNameLst>
                                          <p:attrName>style.visibility</p:attrName>
                                        </p:attrNameLst>
                                      </p:cBhvr>
                                      <p:to>
                                        <p:strVal val="visible"/>
                                      </p:to>
                                    </p:set>
                                    <p:anim calcmode="lin" valueType="num">
                                      <p:cBhvr>
                                        <p:cTn id="13" dur="500" fill="hold"/>
                                        <p:tgtEl>
                                          <p:spTgt spid="28745"/>
                                        </p:tgtEl>
                                        <p:attrNameLst>
                                          <p:attrName>ppt_w</p:attrName>
                                        </p:attrNameLst>
                                      </p:cBhvr>
                                      <p:tavLst>
                                        <p:tav tm="0">
                                          <p:val>
                                            <p:fltVal val="0"/>
                                          </p:val>
                                        </p:tav>
                                        <p:tav tm="100000">
                                          <p:val>
                                            <p:strVal val="#ppt_w"/>
                                          </p:val>
                                        </p:tav>
                                      </p:tavLst>
                                    </p:anim>
                                    <p:anim calcmode="lin" valueType="num">
                                      <p:cBhvr>
                                        <p:cTn id="14" dur="500" fill="hold"/>
                                        <p:tgtEl>
                                          <p:spTgt spid="28745"/>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4" fill="hold" grpId="0" nodeType="clickEffect">
                                  <p:stCondLst>
                                    <p:cond delay="0"/>
                                  </p:stCondLst>
                                  <p:childTnLst>
                                    <p:set>
                                      <p:cBhvr>
                                        <p:cTn id="30" dur="1" fill="hold">
                                          <p:stCondLst>
                                            <p:cond delay="0"/>
                                          </p:stCondLst>
                                        </p:cTn>
                                        <p:tgtEl>
                                          <p:spTgt spid="28700"/>
                                        </p:tgtEl>
                                        <p:attrNameLst>
                                          <p:attrName>style.visibility</p:attrName>
                                        </p:attrNameLst>
                                      </p:cBhvr>
                                      <p:to>
                                        <p:strVal val="visible"/>
                                      </p:to>
                                    </p:set>
                                    <p:anim calcmode="lin" valueType="num">
                                      <p:cBhvr>
                                        <p:cTn id="31" dur="500" fill="hold"/>
                                        <p:tgtEl>
                                          <p:spTgt spid="28700"/>
                                        </p:tgtEl>
                                        <p:attrNameLst>
                                          <p:attrName>ppt_x</p:attrName>
                                        </p:attrNameLst>
                                      </p:cBhvr>
                                      <p:tavLst>
                                        <p:tav tm="0">
                                          <p:val>
                                            <p:strVal val="#ppt_x"/>
                                          </p:val>
                                        </p:tav>
                                        <p:tav tm="100000">
                                          <p:val>
                                            <p:strVal val="#ppt_x"/>
                                          </p:val>
                                        </p:tav>
                                      </p:tavLst>
                                    </p:anim>
                                    <p:anim calcmode="lin" valueType="num">
                                      <p:cBhvr>
                                        <p:cTn id="32" dur="500" fill="hold"/>
                                        <p:tgtEl>
                                          <p:spTgt spid="28700"/>
                                        </p:tgtEl>
                                        <p:attrNameLst>
                                          <p:attrName>ppt_y</p:attrName>
                                        </p:attrNameLst>
                                      </p:cBhvr>
                                      <p:tavLst>
                                        <p:tav tm="0">
                                          <p:val>
                                            <p:strVal val="#ppt_y+#ppt_h/2"/>
                                          </p:val>
                                        </p:tav>
                                        <p:tav tm="100000">
                                          <p:val>
                                            <p:strVal val="#ppt_y"/>
                                          </p:val>
                                        </p:tav>
                                      </p:tavLst>
                                    </p:anim>
                                    <p:anim calcmode="lin" valueType="num">
                                      <p:cBhvr>
                                        <p:cTn id="33" dur="500" fill="hold"/>
                                        <p:tgtEl>
                                          <p:spTgt spid="28700"/>
                                        </p:tgtEl>
                                        <p:attrNameLst>
                                          <p:attrName>ppt_w</p:attrName>
                                        </p:attrNameLst>
                                      </p:cBhvr>
                                      <p:tavLst>
                                        <p:tav tm="0">
                                          <p:val>
                                            <p:strVal val="#ppt_w"/>
                                          </p:val>
                                        </p:tav>
                                        <p:tav tm="100000">
                                          <p:val>
                                            <p:strVal val="#ppt_w"/>
                                          </p:val>
                                        </p:tav>
                                      </p:tavLst>
                                    </p:anim>
                                    <p:anim calcmode="lin" valueType="num">
                                      <p:cBhvr>
                                        <p:cTn id="34" dur="500" fill="hold"/>
                                        <p:tgtEl>
                                          <p:spTgt spid="28700"/>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28705"/>
                                        </p:tgtEl>
                                        <p:attrNameLst>
                                          <p:attrName>style.visibility</p:attrName>
                                        </p:attrNameLst>
                                      </p:cBhvr>
                                      <p:to>
                                        <p:strVal val="visible"/>
                                      </p:to>
                                    </p:set>
                                    <p:anim calcmode="lin" valueType="num">
                                      <p:cBhvr additive="base">
                                        <p:cTn id="39" dur="500" fill="hold"/>
                                        <p:tgtEl>
                                          <p:spTgt spid="28705"/>
                                        </p:tgtEl>
                                        <p:attrNameLst>
                                          <p:attrName>ppt_x</p:attrName>
                                        </p:attrNameLst>
                                      </p:cBhvr>
                                      <p:tavLst>
                                        <p:tav tm="0">
                                          <p:val>
                                            <p:strVal val="#ppt_x"/>
                                          </p:val>
                                        </p:tav>
                                        <p:tav tm="100000">
                                          <p:val>
                                            <p:strVal val="#ppt_x"/>
                                          </p:val>
                                        </p:tav>
                                      </p:tavLst>
                                    </p:anim>
                                    <p:anim calcmode="lin" valueType="num">
                                      <p:cBhvr additive="base">
                                        <p:cTn id="40" dur="500" fill="hold"/>
                                        <p:tgtEl>
                                          <p:spTgt spid="28705"/>
                                        </p:tgtEl>
                                        <p:attrNameLst>
                                          <p:attrName>ppt_y</p:attrName>
                                        </p:attrNameLst>
                                      </p:cBhvr>
                                      <p:tavLst>
                                        <p:tav tm="0">
                                          <p:val>
                                            <p:strVal val="0-#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1" fill="hold" grpId="0" nodeType="clickEffect">
                                  <p:stCondLst>
                                    <p:cond delay="0"/>
                                  </p:stCondLst>
                                  <p:childTnLst>
                                    <p:set>
                                      <p:cBhvr>
                                        <p:cTn id="44" dur="1" fill="hold">
                                          <p:stCondLst>
                                            <p:cond delay="0"/>
                                          </p:stCondLst>
                                        </p:cTn>
                                        <p:tgtEl>
                                          <p:spTgt spid="28706"/>
                                        </p:tgtEl>
                                        <p:attrNameLst>
                                          <p:attrName>style.visibility</p:attrName>
                                        </p:attrNameLst>
                                      </p:cBhvr>
                                      <p:to>
                                        <p:strVal val="visible"/>
                                      </p:to>
                                    </p:set>
                                    <p:anim calcmode="lin" valueType="num">
                                      <p:cBhvr additive="base">
                                        <p:cTn id="45" dur="500" fill="hold"/>
                                        <p:tgtEl>
                                          <p:spTgt spid="28706"/>
                                        </p:tgtEl>
                                        <p:attrNameLst>
                                          <p:attrName>ppt_x</p:attrName>
                                        </p:attrNameLst>
                                      </p:cBhvr>
                                      <p:tavLst>
                                        <p:tav tm="0">
                                          <p:val>
                                            <p:strVal val="#ppt_x"/>
                                          </p:val>
                                        </p:tav>
                                        <p:tav tm="100000">
                                          <p:val>
                                            <p:strVal val="#ppt_x"/>
                                          </p:val>
                                        </p:tav>
                                      </p:tavLst>
                                    </p:anim>
                                    <p:anim calcmode="lin" valueType="num">
                                      <p:cBhvr additive="base">
                                        <p:cTn id="46" dur="500" fill="hold"/>
                                        <p:tgtEl>
                                          <p:spTgt spid="28706"/>
                                        </p:tgtEl>
                                        <p:attrNameLst>
                                          <p:attrName>ppt_y</p:attrName>
                                        </p:attrNameLst>
                                      </p:cBhvr>
                                      <p:tavLst>
                                        <p:tav tm="0">
                                          <p:val>
                                            <p:strVal val="0-#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grpId="0" nodeType="clickEffect">
                                  <p:stCondLst>
                                    <p:cond delay="0"/>
                                  </p:stCondLst>
                                  <p:childTnLst>
                                    <p:set>
                                      <p:cBhvr>
                                        <p:cTn id="50" dur="1" fill="hold">
                                          <p:stCondLst>
                                            <p:cond delay="0"/>
                                          </p:stCondLst>
                                        </p:cTn>
                                        <p:tgtEl>
                                          <p:spTgt spid="28707"/>
                                        </p:tgtEl>
                                        <p:attrNameLst>
                                          <p:attrName>style.visibility</p:attrName>
                                        </p:attrNameLst>
                                      </p:cBhvr>
                                      <p:to>
                                        <p:strVal val="visible"/>
                                      </p:to>
                                    </p:set>
                                    <p:anim calcmode="lin" valueType="num">
                                      <p:cBhvr additive="base">
                                        <p:cTn id="51" dur="500" fill="hold"/>
                                        <p:tgtEl>
                                          <p:spTgt spid="28707"/>
                                        </p:tgtEl>
                                        <p:attrNameLst>
                                          <p:attrName>ppt_x</p:attrName>
                                        </p:attrNameLst>
                                      </p:cBhvr>
                                      <p:tavLst>
                                        <p:tav tm="0">
                                          <p:val>
                                            <p:strVal val="#ppt_x"/>
                                          </p:val>
                                        </p:tav>
                                        <p:tav tm="100000">
                                          <p:val>
                                            <p:strVal val="#ppt_x"/>
                                          </p:val>
                                        </p:tav>
                                      </p:tavLst>
                                    </p:anim>
                                    <p:anim calcmode="lin" valueType="num">
                                      <p:cBhvr additive="base">
                                        <p:cTn id="52" dur="500" fill="hold"/>
                                        <p:tgtEl>
                                          <p:spTgt spid="28707"/>
                                        </p:tgtEl>
                                        <p:attrNameLst>
                                          <p:attrName>ppt_y</p:attrName>
                                        </p:attrNameLst>
                                      </p:cBhvr>
                                      <p:tavLst>
                                        <p:tav tm="0">
                                          <p:val>
                                            <p:strVal val="0-#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4" fill="hold" grpId="0" nodeType="clickEffect">
                                  <p:stCondLst>
                                    <p:cond delay="0"/>
                                  </p:stCondLst>
                                  <p:childTnLst>
                                    <p:set>
                                      <p:cBhvr>
                                        <p:cTn id="56" dur="1" fill="hold">
                                          <p:stCondLst>
                                            <p:cond delay="0"/>
                                          </p:stCondLst>
                                        </p:cTn>
                                        <p:tgtEl>
                                          <p:spTgt spid="28701"/>
                                        </p:tgtEl>
                                        <p:attrNameLst>
                                          <p:attrName>style.visibility</p:attrName>
                                        </p:attrNameLst>
                                      </p:cBhvr>
                                      <p:to>
                                        <p:strVal val="visible"/>
                                      </p:to>
                                    </p:set>
                                    <p:anim calcmode="lin" valueType="num">
                                      <p:cBhvr>
                                        <p:cTn id="57" dur="500" fill="hold"/>
                                        <p:tgtEl>
                                          <p:spTgt spid="28701"/>
                                        </p:tgtEl>
                                        <p:attrNameLst>
                                          <p:attrName>ppt_x</p:attrName>
                                        </p:attrNameLst>
                                      </p:cBhvr>
                                      <p:tavLst>
                                        <p:tav tm="0">
                                          <p:val>
                                            <p:strVal val="#ppt_x"/>
                                          </p:val>
                                        </p:tav>
                                        <p:tav tm="100000">
                                          <p:val>
                                            <p:strVal val="#ppt_x"/>
                                          </p:val>
                                        </p:tav>
                                      </p:tavLst>
                                    </p:anim>
                                    <p:anim calcmode="lin" valueType="num">
                                      <p:cBhvr>
                                        <p:cTn id="58" dur="500" fill="hold"/>
                                        <p:tgtEl>
                                          <p:spTgt spid="28701"/>
                                        </p:tgtEl>
                                        <p:attrNameLst>
                                          <p:attrName>ppt_y</p:attrName>
                                        </p:attrNameLst>
                                      </p:cBhvr>
                                      <p:tavLst>
                                        <p:tav tm="0">
                                          <p:val>
                                            <p:strVal val="#ppt_y+#ppt_h/2"/>
                                          </p:val>
                                        </p:tav>
                                        <p:tav tm="100000">
                                          <p:val>
                                            <p:strVal val="#ppt_y"/>
                                          </p:val>
                                        </p:tav>
                                      </p:tavLst>
                                    </p:anim>
                                    <p:anim calcmode="lin" valueType="num">
                                      <p:cBhvr>
                                        <p:cTn id="59" dur="500" fill="hold"/>
                                        <p:tgtEl>
                                          <p:spTgt spid="28701"/>
                                        </p:tgtEl>
                                        <p:attrNameLst>
                                          <p:attrName>ppt_w</p:attrName>
                                        </p:attrNameLst>
                                      </p:cBhvr>
                                      <p:tavLst>
                                        <p:tav tm="0">
                                          <p:val>
                                            <p:strVal val="#ppt_w"/>
                                          </p:val>
                                        </p:tav>
                                        <p:tav tm="100000">
                                          <p:val>
                                            <p:strVal val="#ppt_w"/>
                                          </p:val>
                                        </p:tav>
                                      </p:tavLst>
                                    </p:anim>
                                    <p:anim calcmode="lin" valueType="num">
                                      <p:cBhvr>
                                        <p:cTn id="60" dur="500" fill="hold"/>
                                        <p:tgtEl>
                                          <p:spTgt spid="28701"/>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8708"/>
                                        </p:tgtEl>
                                        <p:attrNameLst>
                                          <p:attrName>style.visibility</p:attrName>
                                        </p:attrNameLst>
                                      </p:cBhvr>
                                      <p:to>
                                        <p:strVal val="visible"/>
                                      </p:to>
                                    </p:set>
                                    <p:anim calcmode="lin" valueType="num">
                                      <p:cBhvr additive="base">
                                        <p:cTn id="65" dur="500" fill="hold"/>
                                        <p:tgtEl>
                                          <p:spTgt spid="28708"/>
                                        </p:tgtEl>
                                        <p:attrNameLst>
                                          <p:attrName>ppt_x</p:attrName>
                                        </p:attrNameLst>
                                      </p:cBhvr>
                                      <p:tavLst>
                                        <p:tav tm="0">
                                          <p:val>
                                            <p:strVal val="0-#ppt_w/2"/>
                                          </p:val>
                                        </p:tav>
                                        <p:tav tm="100000">
                                          <p:val>
                                            <p:strVal val="#ppt_x"/>
                                          </p:val>
                                        </p:tav>
                                      </p:tavLst>
                                    </p:anim>
                                    <p:anim calcmode="lin" valueType="num">
                                      <p:cBhvr additive="base">
                                        <p:cTn id="66" dur="500" fill="hold"/>
                                        <p:tgtEl>
                                          <p:spTgt spid="28708"/>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28709"/>
                                        </p:tgtEl>
                                        <p:attrNameLst>
                                          <p:attrName>style.visibility</p:attrName>
                                        </p:attrNameLst>
                                      </p:cBhvr>
                                      <p:to>
                                        <p:strVal val="visible"/>
                                      </p:to>
                                    </p:set>
                                    <p:anim calcmode="lin" valueType="num">
                                      <p:cBhvr additive="base">
                                        <p:cTn id="71" dur="500" fill="hold"/>
                                        <p:tgtEl>
                                          <p:spTgt spid="28709"/>
                                        </p:tgtEl>
                                        <p:attrNameLst>
                                          <p:attrName>ppt_x</p:attrName>
                                        </p:attrNameLst>
                                      </p:cBhvr>
                                      <p:tavLst>
                                        <p:tav tm="0">
                                          <p:val>
                                            <p:strVal val="0-#ppt_w/2"/>
                                          </p:val>
                                        </p:tav>
                                        <p:tav tm="100000">
                                          <p:val>
                                            <p:strVal val="#ppt_x"/>
                                          </p:val>
                                        </p:tav>
                                      </p:tavLst>
                                    </p:anim>
                                    <p:anim calcmode="lin" valueType="num">
                                      <p:cBhvr additive="base">
                                        <p:cTn id="72" dur="500" fill="hold"/>
                                        <p:tgtEl>
                                          <p:spTgt spid="28709"/>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1" fill="hold" grpId="0" nodeType="clickEffect">
                                  <p:stCondLst>
                                    <p:cond delay="0"/>
                                  </p:stCondLst>
                                  <p:childTnLst>
                                    <p:set>
                                      <p:cBhvr>
                                        <p:cTn id="76" dur="1" fill="hold">
                                          <p:stCondLst>
                                            <p:cond delay="0"/>
                                          </p:stCondLst>
                                        </p:cTn>
                                        <p:tgtEl>
                                          <p:spTgt spid="28710"/>
                                        </p:tgtEl>
                                        <p:attrNameLst>
                                          <p:attrName>style.visibility</p:attrName>
                                        </p:attrNameLst>
                                      </p:cBhvr>
                                      <p:to>
                                        <p:strVal val="visible"/>
                                      </p:to>
                                    </p:set>
                                    <p:anim calcmode="lin" valueType="num">
                                      <p:cBhvr additive="base">
                                        <p:cTn id="77" dur="500" fill="hold"/>
                                        <p:tgtEl>
                                          <p:spTgt spid="28710"/>
                                        </p:tgtEl>
                                        <p:attrNameLst>
                                          <p:attrName>ppt_x</p:attrName>
                                        </p:attrNameLst>
                                      </p:cBhvr>
                                      <p:tavLst>
                                        <p:tav tm="0">
                                          <p:val>
                                            <p:strVal val="#ppt_x"/>
                                          </p:val>
                                        </p:tav>
                                        <p:tav tm="100000">
                                          <p:val>
                                            <p:strVal val="#ppt_x"/>
                                          </p:val>
                                        </p:tav>
                                      </p:tavLst>
                                    </p:anim>
                                    <p:anim calcmode="lin" valueType="num">
                                      <p:cBhvr additive="base">
                                        <p:cTn id="78" dur="500" fill="hold"/>
                                        <p:tgtEl>
                                          <p:spTgt spid="28710"/>
                                        </p:tgtEl>
                                        <p:attrNameLst>
                                          <p:attrName>ppt_y</p:attrName>
                                        </p:attrNameLst>
                                      </p:cBhvr>
                                      <p:tavLst>
                                        <p:tav tm="0">
                                          <p:val>
                                            <p:strVal val="0-#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28711"/>
                                        </p:tgtEl>
                                        <p:attrNameLst>
                                          <p:attrName>style.visibility</p:attrName>
                                        </p:attrNameLst>
                                      </p:cBhvr>
                                      <p:to>
                                        <p:strVal val="visible"/>
                                      </p:to>
                                    </p:set>
                                    <p:anim calcmode="lin" valueType="num">
                                      <p:cBhvr additive="base">
                                        <p:cTn id="83" dur="500" fill="hold"/>
                                        <p:tgtEl>
                                          <p:spTgt spid="28711"/>
                                        </p:tgtEl>
                                        <p:attrNameLst>
                                          <p:attrName>ppt_x</p:attrName>
                                        </p:attrNameLst>
                                      </p:cBhvr>
                                      <p:tavLst>
                                        <p:tav tm="0">
                                          <p:val>
                                            <p:strVal val="#ppt_x"/>
                                          </p:val>
                                        </p:tav>
                                        <p:tav tm="100000">
                                          <p:val>
                                            <p:strVal val="#ppt_x"/>
                                          </p:val>
                                        </p:tav>
                                      </p:tavLst>
                                    </p:anim>
                                    <p:anim calcmode="lin" valueType="num">
                                      <p:cBhvr additive="base">
                                        <p:cTn id="84" dur="500" fill="hold"/>
                                        <p:tgtEl>
                                          <p:spTgt spid="28711"/>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17" presetClass="entr" presetSubtype="10" fill="hold" grpId="0" nodeType="clickEffect">
                                  <p:stCondLst>
                                    <p:cond delay="0"/>
                                  </p:stCondLst>
                                  <p:childTnLst>
                                    <p:set>
                                      <p:cBhvr>
                                        <p:cTn id="88" dur="1" fill="hold">
                                          <p:stCondLst>
                                            <p:cond delay="0"/>
                                          </p:stCondLst>
                                        </p:cTn>
                                        <p:tgtEl>
                                          <p:spTgt spid="28715"/>
                                        </p:tgtEl>
                                        <p:attrNameLst>
                                          <p:attrName>style.visibility</p:attrName>
                                        </p:attrNameLst>
                                      </p:cBhvr>
                                      <p:to>
                                        <p:strVal val="visible"/>
                                      </p:to>
                                    </p:set>
                                    <p:anim calcmode="lin" valueType="num">
                                      <p:cBhvr>
                                        <p:cTn id="89" dur="500" fill="hold"/>
                                        <p:tgtEl>
                                          <p:spTgt spid="28715"/>
                                        </p:tgtEl>
                                        <p:attrNameLst>
                                          <p:attrName>ppt_w</p:attrName>
                                        </p:attrNameLst>
                                      </p:cBhvr>
                                      <p:tavLst>
                                        <p:tav tm="0">
                                          <p:val>
                                            <p:fltVal val="0"/>
                                          </p:val>
                                        </p:tav>
                                        <p:tav tm="100000">
                                          <p:val>
                                            <p:strVal val="#ppt_w"/>
                                          </p:val>
                                        </p:tav>
                                      </p:tavLst>
                                    </p:anim>
                                    <p:anim calcmode="lin" valueType="num">
                                      <p:cBhvr>
                                        <p:cTn id="90" dur="500" fill="hold"/>
                                        <p:tgtEl>
                                          <p:spTgt spid="28715"/>
                                        </p:tgtEl>
                                        <p:attrNameLst>
                                          <p:attrName>ppt_h</p:attrName>
                                        </p:attrNameLst>
                                      </p:cBhvr>
                                      <p:tavLst>
                                        <p:tav tm="0">
                                          <p:val>
                                            <p:strVal val="#ppt_h"/>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grpId="0" nodeType="clickEffect">
                                  <p:stCondLst>
                                    <p:cond delay="0"/>
                                  </p:stCondLst>
                                  <p:childTnLst>
                                    <p:set>
                                      <p:cBhvr>
                                        <p:cTn id="94" dur="1" fill="hold">
                                          <p:stCondLst>
                                            <p:cond delay="0"/>
                                          </p:stCondLst>
                                        </p:cTn>
                                        <p:tgtEl>
                                          <p:spTgt spid="28718"/>
                                        </p:tgtEl>
                                        <p:attrNameLst>
                                          <p:attrName>style.visibility</p:attrName>
                                        </p:attrNameLst>
                                      </p:cBhvr>
                                      <p:to>
                                        <p:strVal val="visible"/>
                                      </p:to>
                                    </p:set>
                                    <p:anim calcmode="lin" valueType="num">
                                      <p:cBhvr additive="base">
                                        <p:cTn id="95" dur="500" fill="hold"/>
                                        <p:tgtEl>
                                          <p:spTgt spid="28718"/>
                                        </p:tgtEl>
                                        <p:attrNameLst>
                                          <p:attrName>ppt_x</p:attrName>
                                        </p:attrNameLst>
                                      </p:cBhvr>
                                      <p:tavLst>
                                        <p:tav tm="0">
                                          <p:val>
                                            <p:strVal val="0-#ppt_w/2"/>
                                          </p:val>
                                        </p:tav>
                                        <p:tav tm="100000">
                                          <p:val>
                                            <p:strVal val="#ppt_x"/>
                                          </p:val>
                                        </p:tav>
                                      </p:tavLst>
                                    </p:anim>
                                    <p:anim calcmode="lin" valueType="num">
                                      <p:cBhvr additive="base">
                                        <p:cTn id="96" dur="500" fill="hold"/>
                                        <p:tgtEl>
                                          <p:spTgt spid="28718"/>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28717"/>
                                        </p:tgtEl>
                                        <p:attrNameLst>
                                          <p:attrName>style.visibility</p:attrName>
                                        </p:attrNameLst>
                                      </p:cBhvr>
                                      <p:to>
                                        <p:strVal val="visible"/>
                                      </p:to>
                                    </p:set>
                                    <p:anim calcmode="lin" valueType="num">
                                      <p:cBhvr additive="base">
                                        <p:cTn id="101" dur="500" fill="hold"/>
                                        <p:tgtEl>
                                          <p:spTgt spid="28717"/>
                                        </p:tgtEl>
                                        <p:attrNameLst>
                                          <p:attrName>ppt_x</p:attrName>
                                        </p:attrNameLst>
                                      </p:cBhvr>
                                      <p:tavLst>
                                        <p:tav tm="0">
                                          <p:val>
                                            <p:strVal val="0-#ppt_w/2"/>
                                          </p:val>
                                        </p:tav>
                                        <p:tav tm="100000">
                                          <p:val>
                                            <p:strVal val="#ppt_x"/>
                                          </p:val>
                                        </p:tav>
                                      </p:tavLst>
                                    </p:anim>
                                    <p:anim calcmode="lin" valueType="num">
                                      <p:cBhvr additive="base">
                                        <p:cTn id="102" dur="500" fill="hold"/>
                                        <p:tgtEl>
                                          <p:spTgt spid="28717"/>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28712"/>
                                        </p:tgtEl>
                                        <p:attrNameLst>
                                          <p:attrName>style.visibility</p:attrName>
                                        </p:attrNameLst>
                                      </p:cBhvr>
                                      <p:to>
                                        <p:strVal val="visible"/>
                                      </p:to>
                                    </p:set>
                                    <p:anim calcmode="lin" valueType="num">
                                      <p:cBhvr additive="base">
                                        <p:cTn id="107" dur="500" fill="hold"/>
                                        <p:tgtEl>
                                          <p:spTgt spid="28712"/>
                                        </p:tgtEl>
                                        <p:attrNameLst>
                                          <p:attrName>ppt_x</p:attrName>
                                        </p:attrNameLst>
                                      </p:cBhvr>
                                      <p:tavLst>
                                        <p:tav tm="0">
                                          <p:val>
                                            <p:strVal val="0-#ppt_w/2"/>
                                          </p:val>
                                        </p:tav>
                                        <p:tav tm="100000">
                                          <p:val>
                                            <p:strVal val="#ppt_x"/>
                                          </p:val>
                                        </p:tav>
                                      </p:tavLst>
                                    </p:anim>
                                    <p:anim calcmode="lin" valueType="num">
                                      <p:cBhvr additive="base">
                                        <p:cTn id="108" dur="500" fill="hold"/>
                                        <p:tgtEl>
                                          <p:spTgt spid="28712"/>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1" fill="hold" grpId="0" nodeType="clickEffect">
                                  <p:stCondLst>
                                    <p:cond delay="0"/>
                                  </p:stCondLst>
                                  <p:childTnLst>
                                    <p:set>
                                      <p:cBhvr>
                                        <p:cTn id="112" dur="1" fill="hold">
                                          <p:stCondLst>
                                            <p:cond delay="0"/>
                                          </p:stCondLst>
                                        </p:cTn>
                                        <p:tgtEl>
                                          <p:spTgt spid="28713"/>
                                        </p:tgtEl>
                                        <p:attrNameLst>
                                          <p:attrName>style.visibility</p:attrName>
                                        </p:attrNameLst>
                                      </p:cBhvr>
                                      <p:to>
                                        <p:strVal val="visible"/>
                                      </p:to>
                                    </p:set>
                                    <p:anim calcmode="lin" valueType="num">
                                      <p:cBhvr additive="base">
                                        <p:cTn id="113" dur="500" fill="hold"/>
                                        <p:tgtEl>
                                          <p:spTgt spid="28713"/>
                                        </p:tgtEl>
                                        <p:attrNameLst>
                                          <p:attrName>ppt_x</p:attrName>
                                        </p:attrNameLst>
                                      </p:cBhvr>
                                      <p:tavLst>
                                        <p:tav tm="0">
                                          <p:val>
                                            <p:strVal val="#ppt_x"/>
                                          </p:val>
                                        </p:tav>
                                        <p:tav tm="100000">
                                          <p:val>
                                            <p:strVal val="#ppt_x"/>
                                          </p:val>
                                        </p:tav>
                                      </p:tavLst>
                                    </p:anim>
                                    <p:anim calcmode="lin" valueType="num">
                                      <p:cBhvr additive="base">
                                        <p:cTn id="114" dur="500" fill="hold"/>
                                        <p:tgtEl>
                                          <p:spTgt spid="28713"/>
                                        </p:tgtEl>
                                        <p:attrNameLst>
                                          <p:attrName>ppt_y</p:attrName>
                                        </p:attrNameLst>
                                      </p:cBhvr>
                                      <p:tavLst>
                                        <p:tav tm="0">
                                          <p:val>
                                            <p:strVal val="0-#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28714"/>
                                        </p:tgtEl>
                                        <p:attrNameLst>
                                          <p:attrName>style.visibility</p:attrName>
                                        </p:attrNameLst>
                                      </p:cBhvr>
                                      <p:to>
                                        <p:strVal val="visible"/>
                                      </p:to>
                                    </p:set>
                                    <p:anim calcmode="lin" valueType="num">
                                      <p:cBhvr additive="base">
                                        <p:cTn id="119" dur="500" fill="hold"/>
                                        <p:tgtEl>
                                          <p:spTgt spid="28714"/>
                                        </p:tgtEl>
                                        <p:attrNameLst>
                                          <p:attrName>ppt_x</p:attrName>
                                        </p:attrNameLst>
                                      </p:cBhvr>
                                      <p:tavLst>
                                        <p:tav tm="0">
                                          <p:val>
                                            <p:strVal val="#ppt_x"/>
                                          </p:val>
                                        </p:tav>
                                        <p:tav tm="100000">
                                          <p:val>
                                            <p:strVal val="#ppt_x"/>
                                          </p:val>
                                        </p:tav>
                                      </p:tavLst>
                                    </p:anim>
                                    <p:anim calcmode="lin" valueType="num">
                                      <p:cBhvr additive="base">
                                        <p:cTn id="120" dur="500" fill="hold"/>
                                        <p:tgtEl>
                                          <p:spTgt spid="28714"/>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10" fill="hold" grpId="0" nodeType="clickEffect">
                                  <p:stCondLst>
                                    <p:cond delay="0"/>
                                  </p:stCondLst>
                                  <p:childTnLst>
                                    <p:set>
                                      <p:cBhvr>
                                        <p:cTn id="124" dur="1" fill="hold">
                                          <p:stCondLst>
                                            <p:cond delay="0"/>
                                          </p:stCondLst>
                                        </p:cTn>
                                        <p:tgtEl>
                                          <p:spTgt spid="28716"/>
                                        </p:tgtEl>
                                        <p:attrNameLst>
                                          <p:attrName>style.visibility</p:attrName>
                                        </p:attrNameLst>
                                      </p:cBhvr>
                                      <p:to>
                                        <p:strVal val="visible"/>
                                      </p:to>
                                    </p:set>
                                    <p:anim calcmode="lin" valueType="num">
                                      <p:cBhvr>
                                        <p:cTn id="125" dur="500" fill="hold"/>
                                        <p:tgtEl>
                                          <p:spTgt spid="28716"/>
                                        </p:tgtEl>
                                        <p:attrNameLst>
                                          <p:attrName>ppt_w</p:attrName>
                                        </p:attrNameLst>
                                      </p:cBhvr>
                                      <p:tavLst>
                                        <p:tav tm="0">
                                          <p:val>
                                            <p:fltVal val="0"/>
                                          </p:val>
                                        </p:tav>
                                        <p:tav tm="100000">
                                          <p:val>
                                            <p:strVal val="#ppt_w"/>
                                          </p:val>
                                        </p:tav>
                                      </p:tavLst>
                                    </p:anim>
                                    <p:anim calcmode="lin" valueType="num">
                                      <p:cBhvr>
                                        <p:cTn id="126" dur="500" fill="hold"/>
                                        <p:tgtEl>
                                          <p:spTgt spid="28716"/>
                                        </p:tgtEl>
                                        <p:attrNameLst>
                                          <p:attrName>ppt_h</p:attrName>
                                        </p:attrNameLst>
                                      </p:cBhvr>
                                      <p:tavLst>
                                        <p:tav tm="0">
                                          <p:val>
                                            <p:strVal val="#ppt_h"/>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18" presetClass="entr" presetSubtype="3" fill="hold" grpId="0" nodeType="clickEffect">
                                  <p:stCondLst>
                                    <p:cond delay="0"/>
                                  </p:stCondLst>
                                  <p:childTnLst>
                                    <p:set>
                                      <p:cBhvr>
                                        <p:cTn id="130" dur="1" fill="hold">
                                          <p:stCondLst>
                                            <p:cond delay="0"/>
                                          </p:stCondLst>
                                        </p:cTn>
                                        <p:tgtEl>
                                          <p:spTgt spid="28702"/>
                                        </p:tgtEl>
                                        <p:attrNameLst>
                                          <p:attrName>style.visibility</p:attrName>
                                        </p:attrNameLst>
                                      </p:cBhvr>
                                      <p:to>
                                        <p:strVal val="visible"/>
                                      </p:to>
                                    </p:set>
                                    <p:animEffect transition="in" filter="strips(upRight)">
                                      <p:cBhvr>
                                        <p:cTn id="131" dur="500"/>
                                        <p:tgtEl>
                                          <p:spTgt spid="28702"/>
                                        </p:tgtEl>
                                      </p:cBhvr>
                                    </p:animEffect>
                                  </p:childTnLst>
                                </p:cTn>
                              </p:par>
                            </p:childTnLst>
                          </p:cTn>
                        </p:par>
                      </p:childTnLst>
                    </p:cTn>
                  </p:par>
                  <p:par>
                    <p:cTn id="132" fill="hold">
                      <p:stCondLst>
                        <p:cond delay="indefinite"/>
                      </p:stCondLst>
                      <p:childTnLst>
                        <p:par>
                          <p:cTn id="133" fill="hold">
                            <p:stCondLst>
                              <p:cond delay="0"/>
                            </p:stCondLst>
                            <p:childTnLst>
                              <p:par>
                                <p:cTn id="134" presetID="17" presetClass="entr" presetSubtype="8" fill="hold" grpId="0" nodeType="clickEffect">
                                  <p:stCondLst>
                                    <p:cond delay="0"/>
                                  </p:stCondLst>
                                  <p:childTnLst>
                                    <p:set>
                                      <p:cBhvr>
                                        <p:cTn id="135" dur="1" fill="hold">
                                          <p:stCondLst>
                                            <p:cond delay="0"/>
                                          </p:stCondLst>
                                        </p:cTn>
                                        <p:tgtEl>
                                          <p:spTgt spid="28704"/>
                                        </p:tgtEl>
                                        <p:attrNameLst>
                                          <p:attrName>style.visibility</p:attrName>
                                        </p:attrNameLst>
                                      </p:cBhvr>
                                      <p:to>
                                        <p:strVal val="visible"/>
                                      </p:to>
                                    </p:set>
                                    <p:anim calcmode="lin" valueType="num">
                                      <p:cBhvr>
                                        <p:cTn id="136" dur="500" fill="hold"/>
                                        <p:tgtEl>
                                          <p:spTgt spid="28704"/>
                                        </p:tgtEl>
                                        <p:attrNameLst>
                                          <p:attrName>ppt_x</p:attrName>
                                        </p:attrNameLst>
                                      </p:cBhvr>
                                      <p:tavLst>
                                        <p:tav tm="0">
                                          <p:val>
                                            <p:strVal val="#ppt_x-#ppt_w/2"/>
                                          </p:val>
                                        </p:tav>
                                        <p:tav tm="100000">
                                          <p:val>
                                            <p:strVal val="#ppt_x"/>
                                          </p:val>
                                        </p:tav>
                                      </p:tavLst>
                                    </p:anim>
                                    <p:anim calcmode="lin" valueType="num">
                                      <p:cBhvr>
                                        <p:cTn id="137" dur="500" fill="hold"/>
                                        <p:tgtEl>
                                          <p:spTgt spid="28704"/>
                                        </p:tgtEl>
                                        <p:attrNameLst>
                                          <p:attrName>ppt_y</p:attrName>
                                        </p:attrNameLst>
                                      </p:cBhvr>
                                      <p:tavLst>
                                        <p:tav tm="0">
                                          <p:val>
                                            <p:strVal val="#ppt_y"/>
                                          </p:val>
                                        </p:tav>
                                        <p:tav tm="100000">
                                          <p:val>
                                            <p:strVal val="#ppt_y"/>
                                          </p:val>
                                        </p:tav>
                                      </p:tavLst>
                                    </p:anim>
                                    <p:anim calcmode="lin" valueType="num">
                                      <p:cBhvr>
                                        <p:cTn id="138" dur="500" fill="hold"/>
                                        <p:tgtEl>
                                          <p:spTgt spid="28704"/>
                                        </p:tgtEl>
                                        <p:attrNameLst>
                                          <p:attrName>ppt_w</p:attrName>
                                        </p:attrNameLst>
                                      </p:cBhvr>
                                      <p:tavLst>
                                        <p:tav tm="0">
                                          <p:val>
                                            <p:fltVal val="0"/>
                                          </p:val>
                                        </p:tav>
                                        <p:tav tm="100000">
                                          <p:val>
                                            <p:strVal val="#ppt_w"/>
                                          </p:val>
                                        </p:tav>
                                      </p:tavLst>
                                    </p:anim>
                                    <p:anim calcmode="lin" valueType="num">
                                      <p:cBhvr>
                                        <p:cTn id="139" dur="500" fill="hold"/>
                                        <p:tgtEl>
                                          <p:spTgt spid="28704"/>
                                        </p:tgtEl>
                                        <p:attrNameLst>
                                          <p:attrName>ppt_h</p:attrName>
                                        </p:attrNameLst>
                                      </p:cBhvr>
                                      <p:tavLst>
                                        <p:tav tm="0">
                                          <p:val>
                                            <p:strVal val="#ppt_h"/>
                                          </p:val>
                                        </p:tav>
                                        <p:tav tm="100000">
                                          <p:val>
                                            <p:strVal val="#ppt_h"/>
                                          </p:val>
                                        </p:tav>
                                      </p:tavLst>
                                    </p:anim>
                                  </p:childTnLst>
                                </p:cTn>
                              </p:par>
                            </p:childTnLst>
                          </p:cTn>
                        </p:par>
                      </p:childTnLst>
                    </p:cTn>
                  </p:par>
                  <p:par>
                    <p:cTn id="140" fill="hold">
                      <p:stCondLst>
                        <p:cond delay="indefinite"/>
                      </p:stCondLst>
                      <p:childTnLst>
                        <p:par>
                          <p:cTn id="141" fill="hold">
                            <p:stCondLst>
                              <p:cond delay="0"/>
                            </p:stCondLst>
                            <p:childTnLst>
                              <p:par>
                                <p:cTn id="142" presetID="17" presetClass="entr" presetSubtype="8" fill="hold" grpId="0" nodeType="clickEffect">
                                  <p:stCondLst>
                                    <p:cond delay="0"/>
                                  </p:stCondLst>
                                  <p:childTnLst>
                                    <p:set>
                                      <p:cBhvr>
                                        <p:cTn id="143" dur="1" fill="hold">
                                          <p:stCondLst>
                                            <p:cond delay="0"/>
                                          </p:stCondLst>
                                        </p:cTn>
                                        <p:tgtEl>
                                          <p:spTgt spid="28719"/>
                                        </p:tgtEl>
                                        <p:attrNameLst>
                                          <p:attrName>style.visibility</p:attrName>
                                        </p:attrNameLst>
                                      </p:cBhvr>
                                      <p:to>
                                        <p:strVal val="visible"/>
                                      </p:to>
                                    </p:set>
                                    <p:anim calcmode="lin" valueType="num">
                                      <p:cBhvr>
                                        <p:cTn id="144" dur="500" fill="hold"/>
                                        <p:tgtEl>
                                          <p:spTgt spid="28719"/>
                                        </p:tgtEl>
                                        <p:attrNameLst>
                                          <p:attrName>ppt_x</p:attrName>
                                        </p:attrNameLst>
                                      </p:cBhvr>
                                      <p:tavLst>
                                        <p:tav tm="0">
                                          <p:val>
                                            <p:strVal val="#ppt_x-#ppt_w/2"/>
                                          </p:val>
                                        </p:tav>
                                        <p:tav tm="100000">
                                          <p:val>
                                            <p:strVal val="#ppt_x"/>
                                          </p:val>
                                        </p:tav>
                                      </p:tavLst>
                                    </p:anim>
                                    <p:anim calcmode="lin" valueType="num">
                                      <p:cBhvr>
                                        <p:cTn id="145" dur="500" fill="hold"/>
                                        <p:tgtEl>
                                          <p:spTgt spid="28719"/>
                                        </p:tgtEl>
                                        <p:attrNameLst>
                                          <p:attrName>ppt_y</p:attrName>
                                        </p:attrNameLst>
                                      </p:cBhvr>
                                      <p:tavLst>
                                        <p:tav tm="0">
                                          <p:val>
                                            <p:strVal val="#ppt_y"/>
                                          </p:val>
                                        </p:tav>
                                        <p:tav tm="100000">
                                          <p:val>
                                            <p:strVal val="#ppt_y"/>
                                          </p:val>
                                        </p:tav>
                                      </p:tavLst>
                                    </p:anim>
                                    <p:anim calcmode="lin" valueType="num">
                                      <p:cBhvr>
                                        <p:cTn id="146" dur="500" fill="hold"/>
                                        <p:tgtEl>
                                          <p:spTgt spid="28719"/>
                                        </p:tgtEl>
                                        <p:attrNameLst>
                                          <p:attrName>ppt_w</p:attrName>
                                        </p:attrNameLst>
                                      </p:cBhvr>
                                      <p:tavLst>
                                        <p:tav tm="0">
                                          <p:val>
                                            <p:fltVal val="0"/>
                                          </p:val>
                                        </p:tav>
                                        <p:tav tm="100000">
                                          <p:val>
                                            <p:strVal val="#ppt_w"/>
                                          </p:val>
                                        </p:tav>
                                      </p:tavLst>
                                    </p:anim>
                                    <p:anim calcmode="lin" valueType="num">
                                      <p:cBhvr>
                                        <p:cTn id="147" dur="500" fill="hold"/>
                                        <p:tgtEl>
                                          <p:spTgt spid="28719"/>
                                        </p:tgtEl>
                                        <p:attrNameLst>
                                          <p:attrName>ppt_h</p:attrName>
                                        </p:attrNameLst>
                                      </p:cBhvr>
                                      <p:tavLst>
                                        <p:tav tm="0">
                                          <p:val>
                                            <p:strVal val="#ppt_h"/>
                                          </p:val>
                                        </p:tav>
                                        <p:tav tm="100000">
                                          <p:val>
                                            <p:strVal val="#ppt_h"/>
                                          </p:val>
                                        </p:tav>
                                      </p:tavLst>
                                    </p:anim>
                                  </p:childTnLst>
                                </p:cTn>
                              </p:par>
                            </p:childTnLst>
                          </p:cTn>
                        </p:par>
                      </p:childTnLst>
                    </p:cTn>
                  </p:par>
                  <p:par>
                    <p:cTn id="148" fill="hold">
                      <p:stCondLst>
                        <p:cond delay="indefinite"/>
                      </p:stCondLst>
                      <p:childTnLst>
                        <p:par>
                          <p:cTn id="149" fill="hold">
                            <p:stCondLst>
                              <p:cond delay="0"/>
                            </p:stCondLst>
                            <p:childTnLst>
                              <p:par>
                                <p:cTn id="150" presetID="17" presetClass="entr" presetSubtype="8" fill="hold" grpId="0" nodeType="clickEffect">
                                  <p:stCondLst>
                                    <p:cond delay="0"/>
                                  </p:stCondLst>
                                  <p:childTnLst>
                                    <p:set>
                                      <p:cBhvr>
                                        <p:cTn id="151" dur="1" fill="hold">
                                          <p:stCondLst>
                                            <p:cond delay="0"/>
                                          </p:stCondLst>
                                        </p:cTn>
                                        <p:tgtEl>
                                          <p:spTgt spid="28720"/>
                                        </p:tgtEl>
                                        <p:attrNameLst>
                                          <p:attrName>style.visibility</p:attrName>
                                        </p:attrNameLst>
                                      </p:cBhvr>
                                      <p:to>
                                        <p:strVal val="visible"/>
                                      </p:to>
                                    </p:set>
                                    <p:anim calcmode="lin" valueType="num">
                                      <p:cBhvr>
                                        <p:cTn id="152" dur="500" fill="hold"/>
                                        <p:tgtEl>
                                          <p:spTgt spid="28720"/>
                                        </p:tgtEl>
                                        <p:attrNameLst>
                                          <p:attrName>ppt_x</p:attrName>
                                        </p:attrNameLst>
                                      </p:cBhvr>
                                      <p:tavLst>
                                        <p:tav tm="0">
                                          <p:val>
                                            <p:strVal val="#ppt_x-#ppt_w/2"/>
                                          </p:val>
                                        </p:tav>
                                        <p:tav tm="100000">
                                          <p:val>
                                            <p:strVal val="#ppt_x"/>
                                          </p:val>
                                        </p:tav>
                                      </p:tavLst>
                                    </p:anim>
                                    <p:anim calcmode="lin" valueType="num">
                                      <p:cBhvr>
                                        <p:cTn id="153" dur="500" fill="hold"/>
                                        <p:tgtEl>
                                          <p:spTgt spid="28720"/>
                                        </p:tgtEl>
                                        <p:attrNameLst>
                                          <p:attrName>ppt_y</p:attrName>
                                        </p:attrNameLst>
                                      </p:cBhvr>
                                      <p:tavLst>
                                        <p:tav tm="0">
                                          <p:val>
                                            <p:strVal val="#ppt_y"/>
                                          </p:val>
                                        </p:tav>
                                        <p:tav tm="100000">
                                          <p:val>
                                            <p:strVal val="#ppt_y"/>
                                          </p:val>
                                        </p:tav>
                                      </p:tavLst>
                                    </p:anim>
                                    <p:anim calcmode="lin" valueType="num">
                                      <p:cBhvr>
                                        <p:cTn id="154" dur="500" fill="hold"/>
                                        <p:tgtEl>
                                          <p:spTgt spid="28720"/>
                                        </p:tgtEl>
                                        <p:attrNameLst>
                                          <p:attrName>ppt_w</p:attrName>
                                        </p:attrNameLst>
                                      </p:cBhvr>
                                      <p:tavLst>
                                        <p:tav tm="0">
                                          <p:val>
                                            <p:fltVal val="0"/>
                                          </p:val>
                                        </p:tav>
                                        <p:tav tm="100000">
                                          <p:val>
                                            <p:strVal val="#ppt_w"/>
                                          </p:val>
                                        </p:tav>
                                      </p:tavLst>
                                    </p:anim>
                                    <p:anim calcmode="lin" valueType="num">
                                      <p:cBhvr>
                                        <p:cTn id="155" dur="500" fill="hold"/>
                                        <p:tgtEl>
                                          <p:spTgt spid="28720"/>
                                        </p:tgtEl>
                                        <p:attrNameLst>
                                          <p:attrName>ppt_h</p:attrName>
                                        </p:attrNameLst>
                                      </p:cBhvr>
                                      <p:tavLst>
                                        <p:tav tm="0">
                                          <p:val>
                                            <p:strVal val="#ppt_h"/>
                                          </p:val>
                                        </p:tav>
                                        <p:tav tm="100000">
                                          <p:val>
                                            <p:strVal val="#ppt_h"/>
                                          </p:val>
                                        </p:tav>
                                      </p:tavLst>
                                    </p:anim>
                                  </p:childTnLst>
                                </p:cTn>
                              </p:par>
                            </p:childTnLst>
                          </p:cTn>
                        </p:par>
                      </p:childTnLst>
                    </p:cTn>
                  </p:par>
                  <p:par>
                    <p:cTn id="156" fill="hold">
                      <p:stCondLst>
                        <p:cond delay="indefinite"/>
                      </p:stCondLst>
                      <p:childTnLst>
                        <p:par>
                          <p:cTn id="157" fill="hold">
                            <p:stCondLst>
                              <p:cond delay="0"/>
                            </p:stCondLst>
                            <p:childTnLst>
                              <p:par>
                                <p:cTn id="158" presetID="17" presetClass="entr" presetSubtype="8" fill="hold" grpId="0" nodeType="clickEffect">
                                  <p:stCondLst>
                                    <p:cond delay="0"/>
                                  </p:stCondLst>
                                  <p:childTnLst>
                                    <p:set>
                                      <p:cBhvr>
                                        <p:cTn id="159" dur="1" fill="hold">
                                          <p:stCondLst>
                                            <p:cond delay="0"/>
                                          </p:stCondLst>
                                        </p:cTn>
                                        <p:tgtEl>
                                          <p:spTgt spid="28677"/>
                                        </p:tgtEl>
                                        <p:attrNameLst>
                                          <p:attrName>style.visibility</p:attrName>
                                        </p:attrNameLst>
                                      </p:cBhvr>
                                      <p:to>
                                        <p:strVal val="visible"/>
                                      </p:to>
                                    </p:set>
                                    <p:anim calcmode="lin" valueType="num">
                                      <p:cBhvr>
                                        <p:cTn id="160" dur="500" fill="hold"/>
                                        <p:tgtEl>
                                          <p:spTgt spid="28677"/>
                                        </p:tgtEl>
                                        <p:attrNameLst>
                                          <p:attrName>ppt_x</p:attrName>
                                        </p:attrNameLst>
                                      </p:cBhvr>
                                      <p:tavLst>
                                        <p:tav tm="0">
                                          <p:val>
                                            <p:strVal val="#ppt_x-#ppt_w/2"/>
                                          </p:val>
                                        </p:tav>
                                        <p:tav tm="100000">
                                          <p:val>
                                            <p:strVal val="#ppt_x"/>
                                          </p:val>
                                        </p:tav>
                                      </p:tavLst>
                                    </p:anim>
                                    <p:anim calcmode="lin" valueType="num">
                                      <p:cBhvr>
                                        <p:cTn id="161" dur="500" fill="hold"/>
                                        <p:tgtEl>
                                          <p:spTgt spid="28677"/>
                                        </p:tgtEl>
                                        <p:attrNameLst>
                                          <p:attrName>ppt_y</p:attrName>
                                        </p:attrNameLst>
                                      </p:cBhvr>
                                      <p:tavLst>
                                        <p:tav tm="0">
                                          <p:val>
                                            <p:strVal val="#ppt_y"/>
                                          </p:val>
                                        </p:tav>
                                        <p:tav tm="100000">
                                          <p:val>
                                            <p:strVal val="#ppt_y"/>
                                          </p:val>
                                        </p:tav>
                                      </p:tavLst>
                                    </p:anim>
                                    <p:anim calcmode="lin" valueType="num">
                                      <p:cBhvr>
                                        <p:cTn id="162" dur="500" fill="hold"/>
                                        <p:tgtEl>
                                          <p:spTgt spid="28677"/>
                                        </p:tgtEl>
                                        <p:attrNameLst>
                                          <p:attrName>ppt_w</p:attrName>
                                        </p:attrNameLst>
                                      </p:cBhvr>
                                      <p:tavLst>
                                        <p:tav tm="0">
                                          <p:val>
                                            <p:fltVal val="0"/>
                                          </p:val>
                                        </p:tav>
                                        <p:tav tm="100000">
                                          <p:val>
                                            <p:strVal val="#ppt_w"/>
                                          </p:val>
                                        </p:tav>
                                      </p:tavLst>
                                    </p:anim>
                                    <p:anim calcmode="lin" valueType="num">
                                      <p:cBhvr>
                                        <p:cTn id="163" dur="500" fill="hold"/>
                                        <p:tgtEl>
                                          <p:spTgt spid="28677"/>
                                        </p:tgtEl>
                                        <p:attrNameLst>
                                          <p:attrName>ppt_h</p:attrName>
                                        </p:attrNameLst>
                                      </p:cBhvr>
                                      <p:tavLst>
                                        <p:tav tm="0">
                                          <p:val>
                                            <p:strVal val="#ppt_h"/>
                                          </p:val>
                                        </p:tav>
                                        <p:tav tm="100000">
                                          <p:val>
                                            <p:strVal val="#ppt_h"/>
                                          </p:val>
                                        </p:tav>
                                      </p:tavLst>
                                    </p:anim>
                                  </p:childTnLst>
                                </p:cTn>
                              </p:par>
                            </p:childTnLst>
                          </p:cTn>
                        </p:par>
                      </p:childTnLst>
                    </p:cTn>
                  </p:par>
                  <p:par>
                    <p:cTn id="164" fill="hold">
                      <p:stCondLst>
                        <p:cond delay="indefinite"/>
                      </p:stCondLst>
                      <p:childTnLst>
                        <p:par>
                          <p:cTn id="165" fill="hold">
                            <p:stCondLst>
                              <p:cond delay="0"/>
                            </p:stCondLst>
                            <p:childTnLst>
                              <p:par>
                                <p:cTn id="166" presetID="17" presetClass="entr" presetSubtype="1" fill="hold" grpId="0" nodeType="clickEffect">
                                  <p:stCondLst>
                                    <p:cond delay="0"/>
                                  </p:stCondLst>
                                  <p:childTnLst>
                                    <p:set>
                                      <p:cBhvr>
                                        <p:cTn id="167" dur="1" fill="hold">
                                          <p:stCondLst>
                                            <p:cond delay="0"/>
                                          </p:stCondLst>
                                        </p:cTn>
                                        <p:tgtEl>
                                          <p:spTgt spid="28676"/>
                                        </p:tgtEl>
                                        <p:attrNameLst>
                                          <p:attrName>style.visibility</p:attrName>
                                        </p:attrNameLst>
                                      </p:cBhvr>
                                      <p:to>
                                        <p:strVal val="visible"/>
                                      </p:to>
                                    </p:set>
                                    <p:anim calcmode="lin" valueType="num">
                                      <p:cBhvr>
                                        <p:cTn id="168" dur="500" fill="hold"/>
                                        <p:tgtEl>
                                          <p:spTgt spid="28676"/>
                                        </p:tgtEl>
                                        <p:attrNameLst>
                                          <p:attrName>ppt_x</p:attrName>
                                        </p:attrNameLst>
                                      </p:cBhvr>
                                      <p:tavLst>
                                        <p:tav tm="0">
                                          <p:val>
                                            <p:strVal val="#ppt_x"/>
                                          </p:val>
                                        </p:tav>
                                        <p:tav tm="100000">
                                          <p:val>
                                            <p:strVal val="#ppt_x"/>
                                          </p:val>
                                        </p:tav>
                                      </p:tavLst>
                                    </p:anim>
                                    <p:anim calcmode="lin" valueType="num">
                                      <p:cBhvr>
                                        <p:cTn id="169" dur="500" fill="hold"/>
                                        <p:tgtEl>
                                          <p:spTgt spid="28676"/>
                                        </p:tgtEl>
                                        <p:attrNameLst>
                                          <p:attrName>ppt_y</p:attrName>
                                        </p:attrNameLst>
                                      </p:cBhvr>
                                      <p:tavLst>
                                        <p:tav tm="0">
                                          <p:val>
                                            <p:strVal val="#ppt_y-#ppt_h/2"/>
                                          </p:val>
                                        </p:tav>
                                        <p:tav tm="100000">
                                          <p:val>
                                            <p:strVal val="#ppt_y"/>
                                          </p:val>
                                        </p:tav>
                                      </p:tavLst>
                                    </p:anim>
                                    <p:anim calcmode="lin" valueType="num">
                                      <p:cBhvr>
                                        <p:cTn id="170" dur="500" fill="hold"/>
                                        <p:tgtEl>
                                          <p:spTgt spid="28676"/>
                                        </p:tgtEl>
                                        <p:attrNameLst>
                                          <p:attrName>ppt_w</p:attrName>
                                        </p:attrNameLst>
                                      </p:cBhvr>
                                      <p:tavLst>
                                        <p:tav tm="0">
                                          <p:val>
                                            <p:strVal val="#ppt_w"/>
                                          </p:val>
                                        </p:tav>
                                        <p:tav tm="100000">
                                          <p:val>
                                            <p:strVal val="#ppt_w"/>
                                          </p:val>
                                        </p:tav>
                                      </p:tavLst>
                                    </p:anim>
                                    <p:anim calcmode="lin" valueType="num">
                                      <p:cBhvr>
                                        <p:cTn id="171" dur="500" fill="hold"/>
                                        <p:tgtEl>
                                          <p:spTgt spid="28676"/>
                                        </p:tgtEl>
                                        <p:attrNameLst>
                                          <p:attrName>ppt_h</p:attrName>
                                        </p:attrNameLst>
                                      </p:cBhvr>
                                      <p:tavLst>
                                        <p:tav tm="0">
                                          <p:val>
                                            <p:fltVal val="0"/>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2" presetClass="entr" presetSubtype="1" fill="hold" grpId="0" nodeType="clickEffect">
                                  <p:stCondLst>
                                    <p:cond delay="0"/>
                                  </p:stCondLst>
                                  <p:childTnLst>
                                    <p:set>
                                      <p:cBhvr>
                                        <p:cTn id="175" dur="1" fill="hold">
                                          <p:stCondLst>
                                            <p:cond delay="0"/>
                                          </p:stCondLst>
                                        </p:cTn>
                                        <p:tgtEl>
                                          <p:spTgt spid="28726"/>
                                        </p:tgtEl>
                                        <p:attrNameLst>
                                          <p:attrName>style.visibility</p:attrName>
                                        </p:attrNameLst>
                                      </p:cBhvr>
                                      <p:to>
                                        <p:strVal val="visible"/>
                                      </p:to>
                                    </p:set>
                                    <p:anim calcmode="lin" valueType="num">
                                      <p:cBhvr additive="base">
                                        <p:cTn id="176" dur="500" fill="hold"/>
                                        <p:tgtEl>
                                          <p:spTgt spid="28726"/>
                                        </p:tgtEl>
                                        <p:attrNameLst>
                                          <p:attrName>ppt_x</p:attrName>
                                        </p:attrNameLst>
                                      </p:cBhvr>
                                      <p:tavLst>
                                        <p:tav tm="0">
                                          <p:val>
                                            <p:strVal val="#ppt_x"/>
                                          </p:val>
                                        </p:tav>
                                        <p:tav tm="100000">
                                          <p:val>
                                            <p:strVal val="#ppt_x"/>
                                          </p:val>
                                        </p:tav>
                                      </p:tavLst>
                                    </p:anim>
                                    <p:anim calcmode="lin" valueType="num">
                                      <p:cBhvr additive="base">
                                        <p:cTn id="177" dur="500" fill="hold"/>
                                        <p:tgtEl>
                                          <p:spTgt spid="28726"/>
                                        </p:tgtEl>
                                        <p:attrNameLst>
                                          <p:attrName>ppt_y</p:attrName>
                                        </p:attrNameLst>
                                      </p:cBhvr>
                                      <p:tavLst>
                                        <p:tav tm="0">
                                          <p:val>
                                            <p:strVal val="0-#ppt_h/2"/>
                                          </p:val>
                                        </p:tav>
                                        <p:tav tm="100000">
                                          <p:val>
                                            <p:strVal val="#ppt_y"/>
                                          </p:val>
                                        </p:tav>
                                      </p:tavLst>
                                    </p:anim>
                                  </p:childTnLst>
                                </p:cTn>
                              </p:par>
                            </p:childTnLst>
                          </p:cTn>
                        </p:par>
                      </p:childTnLst>
                    </p:cTn>
                  </p:par>
                  <p:par>
                    <p:cTn id="178" fill="hold">
                      <p:stCondLst>
                        <p:cond delay="indefinite"/>
                      </p:stCondLst>
                      <p:childTnLst>
                        <p:par>
                          <p:cTn id="179" fill="hold">
                            <p:stCondLst>
                              <p:cond delay="0"/>
                            </p:stCondLst>
                            <p:childTnLst>
                              <p:par>
                                <p:cTn id="180" presetID="2" presetClass="entr" presetSubtype="1" fill="hold" grpId="0" nodeType="clickEffect">
                                  <p:stCondLst>
                                    <p:cond delay="0"/>
                                  </p:stCondLst>
                                  <p:childTnLst>
                                    <p:set>
                                      <p:cBhvr>
                                        <p:cTn id="181" dur="1" fill="hold">
                                          <p:stCondLst>
                                            <p:cond delay="0"/>
                                          </p:stCondLst>
                                        </p:cTn>
                                        <p:tgtEl>
                                          <p:spTgt spid="28721"/>
                                        </p:tgtEl>
                                        <p:attrNameLst>
                                          <p:attrName>style.visibility</p:attrName>
                                        </p:attrNameLst>
                                      </p:cBhvr>
                                      <p:to>
                                        <p:strVal val="visible"/>
                                      </p:to>
                                    </p:set>
                                    <p:anim calcmode="lin" valueType="num">
                                      <p:cBhvr additive="base">
                                        <p:cTn id="182" dur="500" fill="hold"/>
                                        <p:tgtEl>
                                          <p:spTgt spid="28721"/>
                                        </p:tgtEl>
                                        <p:attrNameLst>
                                          <p:attrName>ppt_x</p:attrName>
                                        </p:attrNameLst>
                                      </p:cBhvr>
                                      <p:tavLst>
                                        <p:tav tm="0">
                                          <p:val>
                                            <p:strVal val="#ppt_x"/>
                                          </p:val>
                                        </p:tav>
                                        <p:tav tm="100000">
                                          <p:val>
                                            <p:strVal val="#ppt_x"/>
                                          </p:val>
                                        </p:tav>
                                      </p:tavLst>
                                    </p:anim>
                                    <p:anim calcmode="lin" valueType="num">
                                      <p:cBhvr additive="base">
                                        <p:cTn id="183" dur="500" fill="hold"/>
                                        <p:tgtEl>
                                          <p:spTgt spid="28721"/>
                                        </p:tgtEl>
                                        <p:attrNameLst>
                                          <p:attrName>ppt_y</p:attrName>
                                        </p:attrNameLst>
                                      </p:cBhvr>
                                      <p:tavLst>
                                        <p:tav tm="0">
                                          <p:val>
                                            <p:strVal val="0-#ppt_h/2"/>
                                          </p:val>
                                        </p:tav>
                                        <p:tav tm="100000">
                                          <p:val>
                                            <p:strVal val="#ppt_y"/>
                                          </p:val>
                                        </p:tav>
                                      </p:tavLst>
                                    </p:anim>
                                  </p:childTnLst>
                                </p:cTn>
                              </p:par>
                            </p:childTnLst>
                          </p:cTn>
                        </p:par>
                      </p:childTnLst>
                    </p:cTn>
                  </p:par>
                  <p:par>
                    <p:cTn id="184" fill="hold">
                      <p:stCondLst>
                        <p:cond delay="indefinite"/>
                      </p:stCondLst>
                      <p:childTnLst>
                        <p:par>
                          <p:cTn id="185" fill="hold">
                            <p:stCondLst>
                              <p:cond delay="0"/>
                            </p:stCondLst>
                            <p:childTnLst>
                              <p:par>
                                <p:cTn id="186" presetID="17" presetClass="entr" presetSubtype="10" fill="hold" grpId="0" nodeType="clickEffect">
                                  <p:stCondLst>
                                    <p:cond delay="0"/>
                                  </p:stCondLst>
                                  <p:childTnLst>
                                    <p:set>
                                      <p:cBhvr>
                                        <p:cTn id="187" dur="1" fill="hold">
                                          <p:stCondLst>
                                            <p:cond delay="0"/>
                                          </p:stCondLst>
                                        </p:cTn>
                                        <p:tgtEl>
                                          <p:spTgt spid="28724"/>
                                        </p:tgtEl>
                                        <p:attrNameLst>
                                          <p:attrName>style.visibility</p:attrName>
                                        </p:attrNameLst>
                                      </p:cBhvr>
                                      <p:to>
                                        <p:strVal val="visible"/>
                                      </p:to>
                                    </p:set>
                                    <p:anim calcmode="lin" valueType="num">
                                      <p:cBhvr>
                                        <p:cTn id="188" dur="500" fill="hold"/>
                                        <p:tgtEl>
                                          <p:spTgt spid="28724"/>
                                        </p:tgtEl>
                                        <p:attrNameLst>
                                          <p:attrName>ppt_w</p:attrName>
                                        </p:attrNameLst>
                                      </p:cBhvr>
                                      <p:tavLst>
                                        <p:tav tm="0">
                                          <p:val>
                                            <p:fltVal val="0"/>
                                          </p:val>
                                        </p:tav>
                                        <p:tav tm="100000">
                                          <p:val>
                                            <p:strVal val="#ppt_w"/>
                                          </p:val>
                                        </p:tav>
                                      </p:tavLst>
                                    </p:anim>
                                    <p:anim calcmode="lin" valueType="num">
                                      <p:cBhvr>
                                        <p:cTn id="189" dur="500" fill="hold"/>
                                        <p:tgtEl>
                                          <p:spTgt spid="28724"/>
                                        </p:tgtEl>
                                        <p:attrNameLst>
                                          <p:attrName>ppt_h</p:attrName>
                                        </p:attrNameLst>
                                      </p:cBhvr>
                                      <p:tavLst>
                                        <p:tav tm="0">
                                          <p:val>
                                            <p:strVal val="#ppt_h"/>
                                          </p:val>
                                        </p:tav>
                                        <p:tav tm="100000">
                                          <p:val>
                                            <p:strVal val="#ppt_h"/>
                                          </p:val>
                                        </p:tav>
                                      </p:tavLst>
                                    </p:anim>
                                  </p:childTnLst>
                                </p:cTn>
                              </p:par>
                            </p:childTnLst>
                          </p:cTn>
                        </p:par>
                      </p:childTnLst>
                    </p:cTn>
                  </p:par>
                  <p:par>
                    <p:cTn id="190" fill="hold">
                      <p:stCondLst>
                        <p:cond delay="indefinite"/>
                      </p:stCondLst>
                      <p:childTnLst>
                        <p:par>
                          <p:cTn id="191" fill="hold">
                            <p:stCondLst>
                              <p:cond delay="0"/>
                            </p:stCondLst>
                            <p:childTnLst>
                              <p:par>
                                <p:cTn id="192" presetID="17" presetClass="entr" presetSubtype="10" fill="hold" grpId="0" nodeType="clickEffect">
                                  <p:stCondLst>
                                    <p:cond delay="0"/>
                                  </p:stCondLst>
                                  <p:childTnLst>
                                    <p:set>
                                      <p:cBhvr>
                                        <p:cTn id="193" dur="1" fill="hold">
                                          <p:stCondLst>
                                            <p:cond delay="0"/>
                                          </p:stCondLst>
                                        </p:cTn>
                                        <p:tgtEl>
                                          <p:spTgt spid="28725"/>
                                        </p:tgtEl>
                                        <p:attrNameLst>
                                          <p:attrName>style.visibility</p:attrName>
                                        </p:attrNameLst>
                                      </p:cBhvr>
                                      <p:to>
                                        <p:strVal val="visible"/>
                                      </p:to>
                                    </p:set>
                                    <p:anim calcmode="lin" valueType="num">
                                      <p:cBhvr>
                                        <p:cTn id="194" dur="500" fill="hold"/>
                                        <p:tgtEl>
                                          <p:spTgt spid="28725"/>
                                        </p:tgtEl>
                                        <p:attrNameLst>
                                          <p:attrName>ppt_w</p:attrName>
                                        </p:attrNameLst>
                                      </p:cBhvr>
                                      <p:tavLst>
                                        <p:tav tm="0">
                                          <p:val>
                                            <p:fltVal val="0"/>
                                          </p:val>
                                        </p:tav>
                                        <p:tav tm="100000">
                                          <p:val>
                                            <p:strVal val="#ppt_w"/>
                                          </p:val>
                                        </p:tav>
                                      </p:tavLst>
                                    </p:anim>
                                    <p:anim calcmode="lin" valueType="num">
                                      <p:cBhvr>
                                        <p:cTn id="195" dur="500" fill="hold"/>
                                        <p:tgtEl>
                                          <p:spTgt spid="28725"/>
                                        </p:tgtEl>
                                        <p:attrNameLst>
                                          <p:attrName>ppt_h</p:attrName>
                                        </p:attrNameLst>
                                      </p:cBhvr>
                                      <p:tavLst>
                                        <p:tav tm="0">
                                          <p:val>
                                            <p:strVal val="#ppt_h"/>
                                          </p:val>
                                        </p:tav>
                                        <p:tav tm="100000">
                                          <p:val>
                                            <p:strVal val="#ppt_h"/>
                                          </p:val>
                                        </p:tav>
                                      </p:tavLst>
                                    </p:anim>
                                  </p:childTnLst>
                                </p:cTn>
                              </p:par>
                            </p:childTnLst>
                          </p:cTn>
                        </p:par>
                      </p:childTnLst>
                    </p:cTn>
                  </p:par>
                  <p:par>
                    <p:cTn id="196" fill="hold">
                      <p:stCondLst>
                        <p:cond delay="indefinite"/>
                      </p:stCondLst>
                      <p:childTnLst>
                        <p:par>
                          <p:cTn id="197" fill="hold">
                            <p:stCondLst>
                              <p:cond delay="0"/>
                            </p:stCondLst>
                            <p:childTnLst>
                              <p:par>
                                <p:cTn id="198" presetID="2" presetClass="entr" presetSubtype="1" fill="hold" grpId="0" nodeType="clickEffect">
                                  <p:stCondLst>
                                    <p:cond delay="0"/>
                                  </p:stCondLst>
                                  <p:childTnLst>
                                    <p:set>
                                      <p:cBhvr>
                                        <p:cTn id="199" dur="1" fill="hold">
                                          <p:stCondLst>
                                            <p:cond delay="0"/>
                                          </p:stCondLst>
                                        </p:cTn>
                                        <p:tgtEl>
                                          <p:spTgt spid="28703"/>
                                        </p:tgtEl>
                                        <p:attrNameLst>
                                          <p:attrName>style.visibility</p:attrName>
                                        </p:attrNameLst>
                                      </p:cBhvr>
                                      <p:to>
                                        <p:strVal val="visible"/>
                                      </p:to>
                                    </p:set>
                                    <p:anim calcmode="lin" valueType="num">
                                      <p:cBhvr additive="base">
                                        <p:cTn id="200" dur="500" fill="hold"/>
                                        <p:tgtEl>
                                          <p:spTgt spid="28703"/>
                                        </p:tgtEl>
                                        <p:attrNameLst>
                                          <p:attrName>ppt_x</p:attrName>
                                        </p:attrNameLst>
                                      </p:cBhvr>
                                      <p:tavLst>
                                        <p:tav tm="0">
                                          <p:val>
                                            <p:strVal val="#ppt_x"/>
                                          </p:val>
                                        </p:tav>
                                        <p:tav tm="100000">
                                          <p:val>
                                            <p:strVal val="#ppt_x"/>
                                          </p:val>
                                        </p:tav>
                                      </p:tavLst>
                                    </p:anim>
                                    <p:anim calcmode="lin" valueType="num">
                                      <p:cBhvr additive="base">
                                        <p:cTn id="201" dur="500" fill="hold"/>
                                        <p:tgtEl>
                                          <p:spTgt spid="28703"/>
                                        </p:tgtEl>
                                        <p:attrNameLst>
                                          <p:attrName>ppt_y</p:attrName>
                                        </p:attrNameLst>
                                      </p:cBhvr>
                                      <p:tavLst>
                                        <p:tav tm="0">
                                          <p:val>
                                            <p:strVal val="0-#ppt_h/2"/>
                                          </p:val>
                                        </p:tav>
                                        <p:tav tm="100000">
                                          <p:val>
                                            <p:strVal val="#ppt_y"/>
                                          </p:val>
                                        </p:tav>
                                      </p:tavLst>
                                    </p:anim>
                                  </p:childTnLst>
                                </p:cTn>
                              </p:par>
                            </p:childTnLst>
                          </p:cTn>
                        </p:par>
                      </p:childTnLst>
                    </p:cTn>
                  </p:par>
                  <p:par>
                    <p:cTn id="202" fill="hold">
                      <p:stCondLst>
                        <p:cond delay="indefinite"/>
                      </p:stCondLst>
                      <p:childTnLst>
                        <p:par>
                          <p:cTn id="203" fill="hold">
                            <p:stCondLst>
                              <p:cond delay="0"/>
                            </p:stCondLst>
                            <p:childTnLst>
                              <p:par>
                                <p:cTn id="204" presetID="18" presetClass="entr" presetSubtype="6" fill="hold" grpId="0" nodeType="clickEffect">
                                  <p:stCondLst>
                                    <p:cond delay="0"/>
                                  </p:stCondLst>
                                  <p:childTnLst>
                                    <p:set>
                                      <p:cBhvr>
                                        <p:cTn id="205" dur="1" fill="hold">
                                          <p:stCondLst>
                                            <p:cond delay="0"/>
                                          </p:stCondLst>
                                        </p:cTn>
                                        <p:tgtEl>
                                          <p:spTgt spid="28674"/>
                                        </p:tgtEl>
                                        <p:attrNameLst>
                                          <p:attrName>style.visibility</p:attrName>
                                        </p:attrNameLst>
                                      </p:cBhvr>
                                      <p:to>
                                        <p:strVal val="visible"/>
                                      </p:to>
                                    </p:set>
                                    <p:animEffect transition="in" filter="strips(downRight)">
                                      <p:cBhvr>
                                        <p:cTn id="206" dur="500"/>
                                        <p:tgtEl>
                                          <p:spTgt spid="28674"/>
                                        </p:tgtEl>
                                      </p:cBhvr>
                                    </p:animEffect>
                                  </p:childTnLst>
                                </p:cTn>
                              </p:par>
                            </p:childTnLst>
                          </p:cTn>
                        </p:par>
                      </p:childTnLst>
                    </p:cTn>
                  </p:par>
                  <p:par>
                    <p:cTn id="207" fill="hold">
                      <p:stCondLst>
                        <p:cond delay="indefinite"/>
                      </p:stCondLst>
                      <p:childTnLst>
                        <p:par>
                          <p:cTn id="208" fill="hold">
                            <p:stCondLst>
                              <p:cond delay="0"/>
                            </p:stCondLst>
                            <p:childTnLst>
                              <p:par>
                                <p:cTn id="209" presetID="18" presetClass="entr" presetSubtype="6" fill="hold" grpId="0" nodeType="clickEffect">
                                  <p:stCondLst>
                                    <p:cond delay="0"/>
                                  </p:stCondLst>
                                  <p:childTnLst>
                                    <p:set>
                                      <p:cBhvr>
                                        <p:cTn id="210" dur="1" fill="hold">
                                          <p:stCondLst>
                                            <p:cond delay="0"/>
                                          </p:stCondLst>
                                        </p:cTn>
                                        <p:tgtEl>
                                          <p:spTgt spid="28675"/>
                                        </p:tgtEl>
                                        <p:attrNameLst>
                                          <p:attrName>style.visibility</p:attrName>
                                        </p:attrNameLst>
                                      </p:cBhvr>
                                      <p:to>
                                        <p:strVal val="visible"/>
                                      </p:to>
                                    </p:set>
                                    <p:animEffect transition="in" filter="strips(downRight)">
                                      <p:cBhvr>
                                        <p:cTn id="211" dur="500"/>
                                        <p:tgtEl>
                                          <p:spTgt spid="28675"/>
                                        </p:tgtEl>
                                      </p:cBhvr>
                                    </p:animEffect>
                                  </p:childTnLst>
                                </p:cTn>
                              </p:par>
                            </p:childTnLst>
                          </p:cTn>
                        </p:par>
                      </p:childTnLst>
                    </p:cTn>
                  </p:par>
                  <p:par>
                    <p:cTn id="212" fill="hold">
                      <p:stCondLst>
                        <p:cond delay="indefinite"/>
                      </p:stCondLst>
                      <p:childTnLst>
                        <p:par>
                          <p:cTn id="213" fill="hold">
                            <p:stCondLst>
                              <p:cond delay="0"/>
                            </p:stCondLst>
                            <p:childTnLst>
                              <p:par>
                                <p:cTn id="214" presetID="2" presetClass="entr" presetSubtype="1" fill="hold" grpId="0" nodeType="clickEffect">
                                  <p:stCondLst>
                                    <p:cond delay="0"/>
                                  </p:stCondLst>
                                  <p:childTnLst>
                                    <p:set>
                                      <p:cBhvr>
                                        <p:cTn id="215" dur="1" fill="hold">
                                          <p:stCondLst>
                                            <p:cond delay="0"/>
                                          </p:stCondLst>
                                        </p:cTn>
                                        <p:tgtEl>
                                          <p:spTgt spid="28722"/>
                                        </p:tgtEl>
                                        <p:attrNameLst>
                                          <p:attrName>style.visibility</p:attrName>
                                        </p:attrNameLst>
                                      </p:cBhvr>
                                      <p:to>
                                        <p:strVal val="visible"/>
                                      </p:to>
                                    </p:set>
                                    <p:anim calcmode="lin" valueType="num">
                                      <p:cBhvr additive="base">
                                        <p:cTn id="216" dur="500" fill="hold"/>
                                        <p:tgtEl>
                                          <p:spTgt spid="28722"/>
                                        </p:tgtEl>
                                        <p:attrNameLst>
                                          <p:attrName>ppt_x</p:attrName>
                                        </p:attrNameLst>
                                      </p:cBhvr>
                                      <p:tavLst>
                                        <p:tav tm="0">
                                          <p:val>
                                            <p:strVal val="#ppt_x"/>
                                          </p:val>
                                        </p:tav>
                                        <p:tav tm="100000">
                                          <p:val>
                                            <p:strVal val="#ppt_x"/>
                                          </p:val>
                                        </p:tav>
                                      </p:tavLst>
                                    </p:anim>
                                    <p:anim calcmode="lin" valueType="num">
                                      <p:cBhvr additive="base">
                                        <p:cTn id="217" dur="500" fill="hold"/>
                                        <p:tgtEl>
                                          <p:spTgt spid="28722"/>
                                        </p:tgtEl>
                                        <p:attrNameLst>
                                          <p:attrName>ppt_y</p:attrName>
                                        </p:attrNameLst>
                                      </p:cBhvr>
                                      <p:tavLst>
                                        <p:tav tm="0">
                                          <p:val>
                                            <p:strVal val="0-#ppt_h/2"/>
                                          </p:val>
                                        </p:tav>
                                        <p:tav tm="100000">
                                          <p:val>
                                            <p:strVal val="#ppt_y"/>
                                          </p:val>
                                        </p:tav>
                                      </p:tavLst>
                                    </p:anim>
                                  </p:childTnLst>
                                </p:cTn>
                              </p:par>
                            </p:childTnLst>
                          </p:cTn>
                        </p:par>
                      </p:childTnLst>
                    </p:cTn>
                  </p:par>
                  <p:par>
                    <p:cTn id="218" fill="hold">
                      <p:stCondLst>
                        <p:cond delay="indefinite"/>
                      </p:stCondLst>
                      <p:childTnLst>
                        <p:par>
                          <p:cTn id="219" fill="hold">
                            <p:stCondLst>
                              <p:cond delay="0"/>
                            </p:stCondLst>
                            <p:childTnLst>
                              <p:par>
                                <p:cTn id="220" presetID="2" presetClass="entr" presetSubtype="1" fill="hold" grpId="0" nodeType="clickEffect">
                                  <p:stCondLst>
                                    <p:cond delay="0"/>
                                  </p:stCondLst>
                                  <p:childTnLst>
                                    <p:set>
                                      <p:cBhvr>
                                        <p:cTn id="221" dur="1" fill="hold">
                                          <p:stCondLst>
                                            <p:cond delay="0"/>
                                          </p:stCondLst>
                                        </p:cTn>
                                        <p:tgtEl>
                                          <p:spTgt spid="28723"/>
                                        </p:tgtEl>
                                        <p:attrNameLst>
                                          <p:attrName>style.visibility</p:attrName>
                                        </p:attrNameLst>
                                      </p:cBhvr>
                                      <p:to>
                                        <p:strVal val="visible"/>
                                      </p:to>
                                    </p:set>
                                    <p:anim calcmode="lin" valueType="num">
                                      <p:cBhvr additive="base">
                                        <p:cTn id="222" dur="500" fill="hold"/>
                                        <p:tgtEl>
                                          <p:spTgt spid="28723"/>
                                        </p:tgtEl>
                                        <p:attrNameLst>
                                          <p:attrName>ppt_x</p:attrName>
                                        </p:attrNameLst>
                                      </p:cBhvr>
                                      <p:tavLst>
                                        <p:tav tm="0">
                                          <p:val>
                                            <p:strVal val="#ppt_x"/>
                                          </p:val>
                                        </p:tav>
                                        <p:tav tm="100000">
                                          <p:val>
                                            <p:strVal val="#ppt_x"/>
                                          </p:val>
                                        </p:tav>
                                      </p:tavLst>
                                    </p:anim>
                                    <p:anim calcmode="lin" valueType="num">
                                      <p:cBhvr additive="base">
                                        <p:cTn id="223" dur="500" fill="hold"/>
                                        <p:tgtEl>
                                          <p:spTgt spid="28723"/>
                                        </p:tgtEl>
                                        <p:attrNameLst>
                                          <p:attrName>ppt_y</p:attrName>
                                        </p:attrNameLst>
                                      </p:cBhvr>
                                      <p:tavLst>
                                        <p:tav tm="0">
                                          <p:val>
                                            <p:strVal val="0-#ppt_h/2"/>
                                          </p:val>
                                        </p:tav>
                                        <p:tav tm="100000">
                                          <p:val>
                                            <p:strVal val="#ppt_y"/>
                                          </p:val>
                                        </p:tav>
                                      </p:tavLst>
                                    </p:anim>
                                  </p:childTnLst>
                                </p:cTn>
                              </p:par>
                            </p:childTnLst>
                          </p:cTn>
                        </p:par>
                      </p:childTnLst>
                    </p:cTn>
                  </p:par>
                  <p:par>
                    <p:cTn id="224" fill="hold">
                      <p:stCondLst>
                        <p:cond delay="indefinite"/>
                      </p:stCondLst>
                      <p:childTnLst>
                        <p:par>
                          <p:cTn id="225" fill="hold">
                            <p:stCondLst>
                              <p:cond delay="0"/>
                            </p:stCondLst>
                            <p:childTnLst>
                              <p:par>
                                <p:cTn id="226" presetID="17" presetClass="entr" presetSubtype="1" fill="hold" grpId="0" nodeType="clickEffect">
                                  <p:stCondLst>
                                    <p:cond delay="0"/>
                                  </p:stCondLst>
                                  <p:childTnLst>
                                    <p:set>
                                      <p:cBhvr>
                                        <p:cTn id="227" dur="1" fill="hold">
                                          <p:stCondLst>
                                            <p:cond delay="0"/>
                                          </p:stCondLst>
                                        </p:cTn>
                                        <p:tgtEl>
                                          <p:spTgt spid="28678"/>
                                        </p:tgtEl>
                                        <p:attrNameLst>
                                          <p:attrName>style.visibility</p:attrName>
                                        </p:attrNameLst>
                                      </p:cBhvr>
                                      <p:to>
                                        <p:strVal val="visible"/>
                                      </p:to>
                                    </p:set>
                                    <p:anim calcmode="lin" valueType="num">
                                      <p:cBhvr>
                                        <p:cTn id="228" dur="500" fill="hold"/>
                                        <p:tgtEl>
                                          <p:spTgt spid="28678"/>
                                        </p:tgtEl>
                                        <p:attrNameLst>
                                          <p:attrName>ppt_x</p:attrName>
                                        </p:attrNameLst>
                                      </p:cBhvr>
                                      <p:tavLst>
                                        <p:tav tm="0">
                                          <p:val>
                                            <p:strVal val="#ppt_x"/>
                                          </p:val>
                                        </p:tav>
                                        <p:tav tm="100000">
                                          <p:val>
                                            <p:strVal val="#ppt_x"/>
                                          </p:val>
                                        </p:tav>
                                      </p:tavLst>
                                    </p:anim>
                                    <p:anim calcmode="lin" valueType="num">
                                      <p:cBhvr>
                                        <p:cTn id="229" dur="500" fill="hold"/>
                                        <p:tgtEl>
                                          <p:spTgt spid="28678"/>
                                        </p:tgtEl>
                                        <p:attrNameLst>
                                          <p:attrName>ppt_y</p:attrName>
                                        </p:attrNameLst>
                                      </p:cBhvr>
                                      <p:tavLst>
                                        <p:tav tm="0">
                                          <p:val>
                                            <p:strVal val="#ppt_y-#ppt_h/2"/>
                                          </p:val>
                                        </p:tav>
                                        <p:tav tm="100000">
                                          <p:val>
                                            <p:strVal val="#ppt_y"/>
                                          </p:val>
                                        </p:tav>
                                      </p:tavLst>
                                    </p:anim>
                                    <p:anim calcmode="lin" valueType="num">
                                      <p:cBhvr>
                                        <p:cTn id="230" dur="500" fill="hold"/>
                                        <p:tgtEl>
                                          <p:spTgt spid="28678"/>
                                        </p:tgtEl>
                                        <p:attrNameLst>
                                          <p:attrName>ppt_w</p:attrName>
                                        </p:attrNameLst>
                                      </p:cBhvr>
                                      <p:tavLst>
                                        <p:tav tm="0">
                                          <p:val>
                                            <p:strVal val="#ppt_w"/>
                                          </p:val>
                                        </p:tav>
                                        <p:tav tm="100000">
                                          <p:val>
                                            <p:strVal val="#ppt_w"/>
                                          </p:val>
                                        </p:tav>
                                      </p:tavLst>
                                    </p:anim>
                                    <p:anim calcmode="lin" valueType="num">
                                      <p:cBhvr>
                                        <p:cTn id="231" dur="500" fill="hold"/>
                                        <p:tgtEl>
                                          <p:spTgt spid="28678"/>
                                        </p:tgtEl>
                                        <p:attrNameLst>
                                          <p:attrName>ppt_h</p:attrName>
                                        </p:attrNameLst>
                                      </p:cBhvr>
                                      <p:tavLst>
                                        <p:tav tm="0">
                                          <p:val>
                                            <p:fltVal val="0"/>
                                          </p:val>
                                        </p:tav>
                                        <p:tav tm="100000">
                                          <p:val>
                                            <p:strVal val="#ppt_h"/>
                                          </p:val>
                                        </p:tav>
                                      </p:tavLst>
                                    </p:anim>
                                  </p:childTnLst>
                                </p:cTn>
                              </p:par>
                            </p:childTnLst>
                          </p:cTn>
                        </p:par>
                      </p:childTnLst>
                    </p:cTn>
                  </p:par>
                  <p:par>
                    <p:cTn id="232" fill="hold">
                      <p:stCondLst>
                        <p:cond delay="indefinite"/>
                      </p:stCondLst>
                      <p:childTnLst>
                        <p:par>
                          <p:cTn id="233" fill="hold">
                            <p:stCondLst>
                              <p:cond delay="0"/>
                            </p:stCondLst>
                            <p:childTnLst>
                              <p:par>
                                <p:cTn id="234" presetID="17" presetClass="entr" presetSubtype="1" fill="hold" grpId="0" nodeType="clickEffect">
                                  <p:stCondLst>
                                    <p:cond delay="0"/>
                                  </p:stCondLst>
                                  <p:childTnLst>
                                    <p:set>
                                      <p:cBhvr>
                                        <p:cTn id="235" dur="1" fill="hold">
                                          <p:stCondLst>
                                            <p:cond delay="0"/>
                                          </p:stCondLst>
                                        </p:cTn>
                                        <p:tgtEl>
                                          <p:spTgt spid="28679"/>
                                        </p:tgtEl>
                                        <p:attrNameLst>
                                          <p:attrName>style.visibility</p:attrName>
                                        </p:attrNameLst>
                                      </p:cBhvr>
                                      <p:to>
                                        <p:strVal val="visible"/>
                                      </p:to>
                                    </p:set>
                                    <p:anim calcmode="lin" valueType="num">
                                      <p:cBhvr>
                                        <p:cTn id="236" dur="500" fill="hold"/>
                                        <p:tgtEl>
                                          <p:spTgt spid="28679"/>
                                        </p:tgtEl>
                                        <p:attrNameLst>
                                          <p:attrName>ppt_x</p:attrName>
                                        </p:attrNameLst>
                                      </p:cBhvr>
                                      <p:tavLst>
                                        <p:tav tm="0">
                                          <p:val>
                                            <p:strVal val="#ppt_x"/>
                                          </p:val>
                                        </p:tav>
                                        <p:tav tm="100000">
                                          <p:val>
                                            <p:strVal val="#ppt_x"/>
                                          </p:val>
                                        </p:tav>
                                      </p:tavLst>
                                    </p:anim>
                                    <p:anim calcmode="lin" valueType="num">
                                      <p:cBhvr>
                                        <p:cTn id="237" dur="500" fill="hold"/>
                                        <p:tgtEl>
                                          <p:spTgt spid="28679"/>
                                        </p:tgtEl>
                                        <p:attrNameLst>
                                          <p:attrName>ppt_y</p:attrName>
                                        </p:attrNameLst>
                                      </p:cBhvr>
                                      <p:tavLst>
                                        <p:tav tm="0">
                                          <p:val>
                                            <p:strVal val="#ppt_y-#ppt_h/2"/>
                                          </p:val>
                                        </p:tav>
                                        <p:tav tm="100000">
                                          <p:val>
                                            <p:strVal val="#ppt_y"/>
                                          </p:val>
                                        </p:tav>
                                      </p:tavLst>
                                    </p:anim>
                                    <p:anim calcmode="lin" valueType="num">
                                      <p:cBhvr>
                                        <p:cTn id="238" dur="500" fill="hold"/>
                                        <p:tgtEl>
                                          <p:spTgt spid="28679"/>
                                        </p:tgtEl>
                                        <p:attrNameLst>
                                          <p:attrName>ppt_w</p:attrName>
                                        </p:attrNameLst>
                                      </p:cBhvr>
                                      <p:tavLst>
                                        <p:tav tm="0">
                                          <p:val>
                                            <p:strVal val="#ppt_w"/>
                                          </p:val>
                                        </p:tav>
                                        <p:tav tm="100000">
                                          <p:val>
                                            <p:strVal val="#ppt_w"/>
                                          </p:val>
                                        </p:tav>
                                      </p:tavLst>
                                    </p:anim>
                                    <p:anim calcmode="lin" valueType="num">
                                      <p:cBhvr>
                                        <p:cTn id="239" dur="500" fill="hold"/>
                                        <p:tgtEl>
                                          <p:spTgt spid="28679"/>
                                        </p:tgtEl>
                                        <p:attrNameLst>
                                          <p:attrName>ppt_h</p:attrName>
                                        </p:attrNameLst>
                                      </p:cBhvr>
                                      <p:tavLst>
                                        <p:tav tm="0">
                                          <p:val>
                                            <p:fltVal val="0"/>
                                          </p:val>
                                        </p:tav>
                                        <p:tav tm="100000">
                                          <p:val>
                                            <p:strVal val="#ppt_h"/>
                                          </p:val>
                                        </p:tav>
                                      </p:tavLst>
                                    </p:anim>
                                  </p:childTnLst>
                                </p:cTn>
                              </p:par>
                            </p:childTnLst>
                          </p:cTn>
                        </p:par>
                      </p:childTnLst>
                    </p:cTn>
                  </p:par>
                  <p:par>
                    <p:cTn id="240" fill="hold">
                      <p:stCondLst>
                        <p:cond delay="indefinite"/>
                      </p:stCondLst>
                      <p:childTnLst>
                        <p:par>
                          <p:cTn id="241" fill="hold">
                            <p:stCondLst>
                              <p:cond delay="0"/>
                            </p:stCondLst>
                            <p:childTnLst>
                              <p:par>
                                <p:cTn id="242" presetID="2" presetClass="entr" presetSubtype="1" fill="hold" nodeType="clickEffect">
                                  <p:stCondLst>
                                    <p:cond delay="0"/>
                                  </p:stCondLst>
                                  <p:childTnLst>
                                    <p:set>
                                      <p:cBhvr>
                                        <p:cTn id="243" dur="1" fill="hold">
                                          <p:stCondLst>
                                            <p:cond delay="0"/>
                                          </p:stCondLst>
                                        </p:cTn>
                                        <p:tgtEl>
                                          <p:spTgt spid="3"/>
                                        </p:tgtEl>
                                        <p:attrNameLst>
                                          <p:attrName>style.visibility</p:attrName>
                                        </p:attrNameLst>
                                      </p:cBhvr>
                                      <p:to>
                                        <p:strVal val="visible"/>
                                      </p:to>
                                    </p:set>
                                    <p:anim calcmode="lin" valueType="num">
                                      <p:cBhvr additive="base">
                                        <p:cTn id="244" dur="500" fill="hold"/>
                                        <p:tgtEl>
                                          <p:spTgt spid="3"/>
                                        </p:tgtEl>
                                        <p:attrNameLst>
                                          <p:attrName>ppt_x</p:attrName>
                                        </p:attrNameLst>
                                      </p:cBhvr>
                                      <p:tavLst>
                                        <p:tav tm="0">
                                          <p:val>
                                            <p:strVal val="#ppt_x"/>
                                          </p:val>
                                        </p:tav>
                                        <p:tav tm="100000">
                                          <p:val>
                                            <p:strVal val="#ppt_x"/>
                                          </p:val>
                                        </p:tav>
                                      </p:tavLst>
                                    </p:anim>
                                    <p:anim calcmode="lin" valueType="num">
                                      <p:cBhvr additive="base">
                                        <p:cTn id="245"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46" fill="hold">
                      <p:stCondLst>
                        <p:cond delay="indefinite"/>
                      </p:stCondLst>
                      <p:childTnLst>
                        <p:par>
                          <p:cTn id="247" fill="hold">
                            <p:stCondLst>
                              <p:cond delay="0"/>
                            </p:stCondLst>
                            <p:childTnLst>
                              <p:par>
                                <p:cTn id="248" presetID="2" presetClass="entr" presetSubtype="4" fill="hold" grpId="0" nodeType="clickEffect">
                                  <p:stCondLst>
                                    <p:cond delay="0"/>
                                  </p:stCondLst>
                                  <p:childTnLst>
                                    <p:set>
                                      <p:cBhvr>
                                        <p:cTn id="249" dur="1" fill="hold">
                                          <p:stCondLst>
                                            <p:cond delay="0"/>
                                          </p:stCondLst>
                                        </p:cTn>
                                        <p:tgtEl>
                                          <p:spTgt spid="28727"/>
                                        </p:tgtEl>
                                        <p:attrNameLst>
                                          <p:attrName>style.visibility</p:attrName>
                                        </p:attrNameLst>
                                      </p:cBhvr>
                                      <p:to>
                                        <p:strVal val="visible"/>
                                      </p:to>
                                    </p:set>
                                    <p:anim calcmode="lin" valueType="num">
                                      <p:cBhvr additive="base">
                                        <p:cTn id="250" dur="500" fill="hold"/>
                                        <p:tgtEl>
                                          <p:spTgt spid="28727"/>
                                        </p:tgtEl>
                                        <p:attrNameLst>
                                          <p:attrName>ppt_x</p:attrName>
                                        </p:attrNameLst>
                                      </p:cBhvr>
                                      <p:tavLst>
                                        <p:tav tm="0">
                                          <p:val>
                                            <p:strVal val="#ppt_x"/>
                                          </p:val>
                                        </p:tav>
                                        <p:tav tm="100000">
                                          <p:val>
                                            <p:strVal val="#ppt_x"/>
                                          </p:val>
                                        </p:tav>
                                      </p:tavLst>
                                    </p:anim>
                                    <p:anim calcmode="lin" valueType="num">
                                      <p:cBhvr additive="base">
                                        <p:cTn id="251" dur="500" fill="hold"/>
                                        <p:tgtEl>
                                          <p:spTgt spid="28727"/>
                                        </p:tgtEl>
                                        <p:attrNameLst>
                                          <p:attrName>ppt_y</p:attrName>
                                        </p:attrNameLst>
                                      </p:cBhvr>
                                      <p:tavLst>
                                        <p:tav tm="0">
                                          <p:val>
                                            <p:strVal val="1+#ppt_h/2"/>
                                          </p:val>
                                        </p:tav>
                                        <p:tav tm="100000">
                                          <p:val>
                                            <p:strVal val="#ppt_y"/>
                                          </p:val>
                                        </p:tav>
                                      </p:tavLst>
                                    </p:anim>
                                  </p:childTnLst>
                                </p:cTn>
                              </p:par>
                            </p:childTnLst>
                          </p:cTn>
                        </p:par>
                      </p:childTnLst>
                    </p:cTn>
                  </p:par>
                  <p:par>
                    <p:cTn id="252" fill="hold">
                      <p:stCondLst>
                        <p:cond delay="indefinite"/>
                      </p:stCondLst>
                      <p:childTnLst>
                        <p:par>
                          <p:cTn id="253" fill="hold">
                            <p:stCondLst>
                              <p:cond delay="0"/>
                            </p:stCondLst>
                            <p:childTnLst>
                              <p:par>
                                <p:cTn id="254" presetID="17" presetClass="entr" presetSubtype="8" fill="hold" grpId="0" nodeType="clickEffect">
                                  <p:stCondLst>
                                    <p:cond delay="0"/>
                                  </p:stCondLst>
                                  <p:childTnLst>
                                    <p:set>
                                      <p:cBhvr>
                                        <p:cTn id="255" dur="1" fill="hold">
                                          <p:stCondLst>
                                            <p:cond delay="0"/>
                                          </p:stCondLst>
                                        </p:cTn>
                                        <p:tgtEl>
                                          <p:spTgt spid="28690"/>
                                        </p:tgtEl>
                                        <p:attrNameLst>
                                          <p:attrName>style.visibility</p:attrName>
                                        </p:attrNameLst>
                                      </p:cBhvr>
                                      <p:to>
                                        <p:strVal val="visible"/>
                                      </p:to>
                                    </p:set>
                                    <p:anim calcmode="lin" valueType="num">
                                      <p:cBhvr>
                                        <p:cTn id="256" dur="500" fill="hold"/>
                                        <p:tgtEl>
                                          <p:spTgt spid="28690"/>
                                        </p:tgtEl>
                                        <p:attrNameLst>
                                          <p:attrName>ppt_x</p:attrName>
                                        </p:attrNameLst>
                                      </p:cBhvr>
                                      <p:tavLst>
                                        <p:tav tm="0">
                                          <p:val>
                                            <p:strVal val="#ppt_x-#ppt_w/2"/>
                                          </p:val>
                                        </p:tav>
                                        <p:tav tm="100000">
                                          <p:val>
                                            <p:strVal val="#ppt_x"/>
                                          </p:val>
                                        </p:tav>
                                      </p:tavLst>
                                    </p:anim>
                                    <p:anim calcmode="lin" valueType="num">
                                      <p:cBhvr>
                                        <p:cTn id="257" dur="500" fill="hold"/>
                                        <p:tgtEl>
                                          <p:spTgt spid="28690"/>
                                        </p:tgtEl>
                                        <p:attrNameLst>
                                          <p:attrName>ppt_y</p:attrName>
                                        </p:attrNameLst>
                                      </p:cBhvr>
                                      <p:tavLst>
                                        <p:tav tm="0">
                                          <p:val>
                                            <p:strVal val="#ppt_y"/>
                                          </p:val>
                                        </p:tav>
                                        <p:tav tm="100000">
                                          <p:val>
                                            <p:strVal val="#ppt_y"/>
                                          </p:val>
                                        </p:tav>
                                      </p:tavLst>
                                    </p:anim>
                                    <p:anim calcmode="lin" valueType="num">
                                      <p:cBhvr>
                                        <p:cTn id="258" dur="500" fill="hold"/>
                                        <p:tgtEl>
                                          <p:spTgt spid="28690"/>
                                        </p:tgtEl>
                                        <p:attrNameLst>
                                          <p:attrName>ppt_w</p:attrName>
                                        </p:attrNameLst>
                                      </p:cBhvr>
                                      <p:tavLst>
                                        <p:tav tm="0">
                                          <p:val>
                                            <p:fltVal val="0"/>
                                          </p:val>
                                        </p:tav>
                                        <p:tav tm="100000">
                                          <p:val>
                                            <p:strVal val="#ppt_w"/>
                                          </p:val>
                                        </p:tav>
                                      </p:tavLst>
                                    </p:anim>
                                    <p:anim calcmode="lin" valueType="num">
                                      <p:cBhvr>
                                        <p:cTn id="259" dur="500" fill="hold"/>
                                        <p:tgtEl>
                                          <p:spTgt spid="28690"/>
                                        </p:tgtEl>
                                        <p:attrNameLst>
                                          <p:attrName>ppt_h</p:attrName>
                                        </p:attrNameLst>
                                      </p:cBhvr>
                                      <p:tavLst>
                                        <p:tav tm="0">
                                          <p:val>
                                            <p:strVal val="#ppt_h"/>
                                          </p:val>
                                        </p:tav>
                                        <p:tav tm="100000">
                                          <p:val>
                                            <p:strVal val="#ppt_h"/>
                                          </p:val>
                                        </p:tav>
                                      </p:tavLst>
                                    </p:anim>
                                  </p:childTnLst>
                                </p:cTn>
                              </p:par>
                            </p:childTnLst>
                          </p:cTn>
                        </p:par>
                      </p:childTnLst>
                    </p:cTn>
                  </p:par>
                  <p:par>
                    <p:cTn id="260" fill="hold">
                      <p:stCondLst>
                        <p:cond delay="indefinite"/>
                      </p:stCondLst>
                      <p:childTnLst>
                        <p:par>
                          <p:cTn id="261" fill="hold">
                            <p:stCondLst>
                              <p:cond delay="0"/>
                            </p:stCondLst>
                            <p:childTnLst>
                              <p:par>
                                <p:cTn id="262" presetID="18" presetClass="entr" presetSubtype="6" fill="hold" nodeType="clickEffect">
                                  <p:stCondLst>
                                    <p:cond delay="0"/>
                                  </p:stCondLst>
                                  <p:childTnLst>
                                    <p:set>
                                      <p:cBhvr>
                                        <p:cTn id="263" dur="1" fill="hold">
                                          <p:stCondLst>
                                            <p:cond delay="0"/>
                                          </p:stCondLst>
                                        </p:cTn>
                                        <p:tgtEl>
                                          <p:spTgt spid="2"/>
                                        </p:tgtEl>
                                        <p:attrNameLst>
                                          <p:attrName>style.visibility</p:attrName>
                                        </p:attrNameLst>
                                      </p:cBhvr>
                                      <p:to>
                                        <p:strVal val="visible"/>
                                      </p:to>
                                    </p:set>
                                    <p:animEffect transition="in" filter="strips(downRight)">
                                      <p:cBhvr>
                                        <p:cTn id="264" dur="500"/>
                                        <p:tgtEl>
                                          <p:spTgt spid="2"/>
                                        </p:tgtEl>
                                      </p:cBhvr>
                                    </p:animEffect>
                                  </p:childTnLst>
                                </p:cTn>
                              </p:par>
                            </p:childTnLst>
                          </p:cTn>
                        </p:par>
                      </p:childTnLst>
                    </p:cTn>
                  </p:par>
                  <p:par>
                    <p:cTn id="265" fill="hold">
                      <p:stCondLst>
                        <p:cond delay="indefinite"/>
                      </p:stCondLst>
                      <p:childTnLst>
                        <p:par>
                          <p:cTn id="266" fill="hold">
                            <p:stCondLst>
                              <p:cond delay="0"/>
                            </p:stCondLst>
                            <p:childTnLst>
                              <p:par>
                                <p:cTn id="267" presetID="2" presetClass="entr" presetSubtype="8" fill="hold" grpId="0" nodeType="clickEffect">
                                  <p:stCondLst>
                                    <p:cond delay="0"/>
                                  </p:stCondLst>
                                  <p:childTnLst>
                                    <p:set>
                                      <p:cBhvr>
                                        <p:cTn id="268" dur="1" fill="hold">
                                          <p:stCondLst>
                                            <p:cond delay="0"/>
                                          </p:stCondLst>
                                        </p:cTn>
                                        <p:tgtEl>
                                          <p:spTgt spid="28729"/>
                                        </p:tgtEl>
                                        <p:attrNameLst>
                                          <p:attrName>style.visibility</p:attrName>
                                        </p:attrNameLst>
                                      </p:cBhvr>
                                      <p:to>
                                        <p:strVal val="visible"/>
                                      </p:to>
                                    </p:set>
                                    <p:anim calcmode="lin" valueType="num">
                                      <p:cBhvr additive="base">
                                        <p:cTn id="269" dur="500" fill="hold"/>
                                        <p:tgtEl>
                                          <p:spTgt spid="28729"/>
                                        </p:tgtEl>
                                        <p:attrNameLst>
                                          <p:attrName>ppt_x</p:attrName>
                                        </p:attrNameLst>
                                      </p:cBhvr>
                                      <p:tavLst>
                                        <p:tav tm="0">
                                          <p:val>
                                            <p:strVal val="0-#ppt_w/2"/>
                                          </p:val>
                                        </p:tav>
                                        <p:tav tm="100000">
                                          <p:val>
                                            <p:strVal val="#ppt_x"/>
                                          </p:val>
                                        </p:tav>
                                      </p:tavLst>
                                    </p:anim>
                                    <p:anim calcmode="lin" valueType="num">
                                      <p:cBhvr additive="base">
                                        <p:cTn id="270" dur="500" fill="hold"/>
                                        <p:tgtEl>
                                          <p:spTgt spid="28729"/>
                                        </p:tgtEl>
                                        <p:attrNameLst>
                                          <p:attrName>ppt_y</p:attrName>
                                        </p:attrNameLst>
                                      </p:cBhvr>
                                      <p:tavLst>
                                        <p:tav tm="0">
                                          <p:val>
                                            <p:strVal val="#ppt_y"/>
                                          </p:val>
                                        </p:tav>
                                        <p:tav tm="100000">
                                          <p:val>
                                            <p:strVal val="#ppt_y"/>
                                          </p:val>
                                        </p:tav>
                                      </p:tavLst>
                                    </p:anim>
                                  </p:childTnLst>
                                </p:cTn>
                              </p:par>
                            </p:childTnLst>
                          </p:cTn>
                        </p:par>
                      </p:childTnLst>
                    </p:cTn>
                  </p:par>
                  <p:par>
                    <p:cTn id="271" fill="hold">
                      <p:stCondLst>
                        <p:cond delay="indefinite"/>
                      </p:stCondLst>
                      <p:childTnLst>
                        <p:par>
                          <p:cTn id="272" fill="hold">
                            <p:stCondLst>
                              <p:cond delay="0"/>
                            </p:stCondLst>
                            <p:childTnLst>
                              <p:par>
                                <p:cTn id="273" presetID="2" presetClass="entr" presetSubtype="8" fill="hold" grpId="0" nodeType="clickEffect">
                                  <p:stCondLst>
                                    <p:cond delay="0"/>
                                  </p:stCondLst>
                                  <p:childTnLst>
                                    <p:set>
                                      <p:cBhvr>
                                        <p:cTn id="274" dur="1" fill="hold">
                                          <p:stCondLst>
                                            <p:cond delay="0"/>
                                          </p:stCondLst>
                                        </p:cTn>
                                        <p:tgtEl>
                                          <p:spTgt spid="28728"/>
                                        </p:tgtEl>
                                        <p:attrNameLst>
                                          <p:attrName>style.visibility</p:attrName>
                                        </p:attrNameLst>
                                      </p:cBhvr>
                                      <p:to>
                                        <p:strVal val="visible"/>
                                      </p:to>
                                    </p:set>
                                    <p:anim calcmode="lin" valueType="num">
                                      <p:cBhvr additive="base">
                                        <p:cTn id="275" dur="500" fill="hold"/>
                                        <p:tgtEl>
                                          <p:spTgt spid="28728"/>
                                        </p:tgtEl>
                                        <p:attrNameLst>
                                          <p:attrName>ppt_x</p:attrName>
                                        </p:attrNameLst>
                                      </p:cBhvr>
                                      <p:tavLst>
                                        <p:tav tm="0">
                                          <p:val>
                                            <p:strVal val="0-#ppt_w/2"/>
                                          </p:val>
                                        </p:tav>
                                        <p:tav tm="100000">
                                          <p:val>
                                            <p:strVal val="#ppt_x"/>
                                          </p:val>
                                        </p:tav>
                                      </p:tavLst>
                                    </p:anim>
                                    <p:anim calcmode="lin" valueType="num">
                                      <p:cBhvr additive="base">
                                        <p:cTn id="276" dur="500" fill="hold"/>
                                        <p:tgtEl>
                                          <p:spTgt spid="28728"/>
                                        </p:tgtEl>
                                        <p:attrNameLst>
                                          <p:attrName>ppt_y</p:attrName>
                                        </p:attrNameLst>
                                      </p:cBhvr>
                                      <p:tavLst>
                                        <p:tav tm="0">
                                          <p:val>
                                            <p:strVal val="#ppt_y"/>
                                          </p:val>
                                        </p:tav>
                                        <p:tav tm="100000">
                                          <p:val>
                                            <p:strVal val="#ppt_y"/>
                                          </p:val>
                                        </p:tav>
                                      </p:tavLst>
                                    </p:anim>
                                  </p:childTnLst>
                                </p:cTn>
                              </p:par>
                            </p:childTnLst>
                          </p:cTn>
                        </p:par>
                      </p:childTnLst>
                    </p:cTn>
                  </p:par>
                  <p:par>
                    <p:cTn id="277" fill="hold">
                      <p:stCondLst>
                        <p:cond delay="indefinite"/>
                      </p:stCondLst>
                      <p:childTnLst>
                        <p:par>
                          <p:cTn id="278" fill="hold">
                            <p:stCondLst>
                              <p:cond delay="0"/>
                            </p:stCondLst>
                            <p:childTnLst>
                              <p:par>
                                <p:cTn id="279" presetID="17" presetClass="entr" presetSubtype="4" fill="hold" grpId="0" nodeType="clickEffect">
                                  <p:stCondLst>
                                    <p:cond delay="0"/>
                                  </p:stCondLst>
                                  <p:childTnLst>
                                    <p:set>
                                      <p:cBhvr>
                                        <p:cTn id="280" dur="1" fill="hold">
                                          <p:stCondLst>
                                            <p:cond delay="0"/>
                                          </p:stCondLst>
                                        </p:cTn>
                                        <p:tgtEl>
                                          <p:spTgt spid="28691"/>
                                        </p:tgtEl>
                                        <p:attrNameLst>
                                          <p:attrName>style.visibility</p:attrName>
                                        </p:attrNameLst>
                                      </p:cBhvr>
                                      <p:to>
                                        <p:strVal val="visible"/>
                                      </p:to>
                                    </p:set>
                                    <p:anim calcmode="lin" valueType="num">
                                      <p:cBhvr>
                                        <p:cTn id="281" dur="500" fill="hold"/>
                                        <p:tgtEl>
                                          <p:spTgt spid="28691"/>
                                        </p:tgtEl>
                                        <p:attrNameLst>
                                          <p:attrName>ppt_x</p:attrName>
                                        </p:attrNameLst>
                                      </p:cBhvr>
                                      <p:tavLst>
                                        <p:tav tm="0">
                                          <p:val>
                                            <p:strVal val="#ppt_x"/>
                                          </p:val>
                                        </p:tav>
                                        <p:tav tm="100000">
                                          <p:val>
                                            <p:strVal val="#ppt_x"/>
                                          </p:val>
                                        </p:tav>
                                      </p:tavLst>
                                    </p:anim>
                                    <p:anim calcmode="lin" valueType="num">
                                      <p:cBhvr>
                                        <p:cTn id="282" dur="500" fill="hold"/>
                                        <p:tgtEl>
                                          <p:spTgt spid="28691"/>
                                        </p:tgtEl>
                                        <p:attrNameLst>
                                          <p:attrName>ppt_y</p:attrName>
                                        </p:attrNameLst>
                                      </p:cBhvr>
                                      <p:tavLst>
                                        <p:tav tm="0">
                                          <p:val>
                                            <p:strVal val="#ppt_y+#ppt_h/2"/>
                                          </p:val>
                                        </p:tav>
                                        <p:tav tm="100000">
                                          <p:val>
                                            <p:strVal val="#ppt_y"/>
                                          </p:val>
                                        </p:tav>
                                      </p:tavLst>
                                    </p:anim>
                                    <p:anim calcmode="lin" valueType="num">
                                      <p:cBhvr>
                                        <p:cTn id="283" dur="500" fill="hold"/>
                                        <p:tgtEl>
                                          <p:spTgt spid="28691"/>
                                        </p:tgtEl>
                                        <p:attrNameLst>
                                          <p:attrName>ppt_w</p:attrName>
                                        </p:attrNameLst>
                                      </p:cBhvr>
                                      <p:tavLst>
                                        <p:tav tm="0">
                                          <p:val>
                                            <p:strVal val="#ppt_w"/>
                                          </p:val>
                                        </p:tav>
                                        <p:tav tm="100000">
                                          <p:val>
                                            <p:strVal val="#ppt_w"/>
                                          </p:val>
                                        </p:tav>
                                      </p:tavLst>
                                    </p:anim>
                                    <p:anim calcmode="lin" valueType="num">
                                      <p:cBhvr>
                                        <p:cTn id="284" dur="500" fill="hold"/>
                                        <p:tgtEl>
                                          <p:spTgt spid="28691"/>
                                        </p:tgtEl>
                                        <p:attrNameLst>
                                          <p:attrName>ppt_h</p:attrName>
                                        </p:attrNameLst>
                                      </p:cBhvr>
                                      <p:tavLst>
                                        <p:tav tm="0">
                                          <p:val>
                                            <p:fltVal val="0"/>
                                          </p:val>
                                        </p:tav>
                                        <p:tav tm="100000">
                                          <p:val>
                                            <p:strVal val="#ppt_h"/>
                                          </p:val>
                                        </p:tav>
                                      </p:tavLst>
                                    </p:anim>
                                  </p:childTnLst>
                                </p:cTn>
                              </p:par>
                            </p:childTnLst>
                          </p:cTn>
                        </p:par>
                      </p:childTnLst>
                    </p:cTn>
                  </p:par>
                  <p:par>
                    <p:cTn id="285" fill="hold">
                      <p:stCondLst>
                        <p:cond delay="indefinite"/>
                      </p:stCondLst>
                      <p:childTnLst>
                        <p:par>
                          <p:cTn id="286" fill="hold">
                            <p:stCondLst>
                              <p:cond delay="0"/>
                            </p:stCondLst>
                            <p:childTnLst>
                              <p:par>
                                <p:cTn id="287" presetID="17" presetClass="entr" presetSubtype="4" fill="hold" grpId="0" nodeType="clickEffect">
                                  <p:stCondLst>
                                    <p:cond delay="0"/>
                                  </p:stCondLst>
                                  <p:childTnLst>
                                    <p:set>
                                      <p:cBhvr>
                                        <p:cTn id="288" dur="1" fill="hold">
                                          <p:stCondLst>
                                            <p:cond delay="0"/>
                                          </p:stCondLst>
                                        </p:cTn>
                                        <p:tgtEl>
                                          <p:spTgt spid="28692"/>
                                        </p:tgtEl>
                                        <p:attrNameLst>
                                          <p:attrName>style.visibility</p:attrName>
                                        </p:attrNameLst>
                                      </p:cBhvr>
                                      <p:to>
                                        <p:strVal val="visible"/>
                                      </p:to>
                                    </p:set>
                                    <p:anim calcmode="lin" valueType="num">
                                      <p:cBhvr>
                                        <p:cTn id="289" dur="500" fill="hold"/>
                                        <p:tgtEl>
                                          <p:spTgt spid="28692"/>
                                        </p:tgtEl>
                                        <p:attrNameLst>
                                          <p:attrName>ppt_x</p:attrName>
                                        </p:attrNameLst>
                                      </p:cBhvr>
                                      <p:tavLst>
                                        <p:tav tm="0">
                                          <p:val>
                                            <p:strVal val="#ppt_x"/>
                                          </p:val>
                                        </p:tav>
                                        <p:tav tm="100000">
                                          <p:val>
                                            <p:strVal val="#ppt_x"/>
                                          </p:val>
                                        </p:tav>
                                      </p:tavLst>
                                    </p:anim>
                                    <p:anim calcmode="lin" valueType="num">
                                      <p:cBhvr>
                                        <p:cTn id="290" dur="500" fill="hold"/>
                                        <p:tgtEl>
                                          <p:spTgt spid="28692"/>
                                        </p:tgtEl>
                                        <p:attrNameLst>
                                          <p:attrName>ppt_y</p:attrName>
                                        </p:attrNameLst>
                                      </p:cBhvr>
                                      <p:tavLst>
                                        <p:tav tm="0">
                                          <p:val>
                                            <p:strVal val="#ppt_y+#ppt_h/2"/>
                                          </p:val>
                                        </p:tav>
                                        <p:tav tm="100000">
                                          <p:val>
                                            <p:strVal val="#ppt_y"/>
                                          </p:val>
                                        </p:tav>
                                      </p:tavLst>
                                    </p:anim>
                                    <p:anim calcmode="lin" valueType="num">
                                      <p:cBhvr>
                                        <p:cTn id="291" dur="500" fill="hold"/>
                                        <p:tgtEl>
                                          <p:spTgt spid="28692"/>
                                        </p:tgtEl>
                                        <p:attrNameLst>
                                          <p:attrName>ppt_w</p:attrName>
                                        </p:attrNameLst>
                                      </p:cBhvr>
                                      <p:tavLst>
                                        <p:tav tm="0">
                                          <p:val>
                                            <p:strVal val="#ppt_w"/>
                                          </p:val>
                                        </p:tav>
                                        <p:tav tm="100000">
                                          <p:val>
                                            <p:strVal val="#ppt_w"/>
                                          </p:val>
                                        </p:tav>
                                      </p:tavLst>
                                    </p:anim>
                                    <p:anim calcmode="lin" valueType="num">
                                      <p:cBhvr>
                                        <p:cTn id="292" dur="500" fill="hold"/>
                                        <p:tgtEl>
                                          <p:spTgt spid="28692"/>
                                        </p:tgtEl>
                                        <p:attrNameLst>
                                          <p:attrName>ppt_h</p:attrName>
                                        </p:attrNameLst>
                                      </p:cBhvr>
                                      <p:tavLst>
                                        <p:tav tm="0">
                                          <p:val>
                                            <p:fltVal val="0"/>
                                          </p:val>
                                        </p:tav>
                                        <p:tav tm="100000">
                                          <p:val>
                                            <p:strVal val="#ppt_h"/>
                                          </p:val>
                                        </p:tav>
                                      </p:tavLst>
                                    </p:anim>
                                  </p:childTnLst>
                                </p:cTn>
                              </p:par>
                            </p:childTnLst>
                          </p:cTn>
                        </p:par>
                      </p:childTnLst>
                    </p:cTn>
                  </p:par>
                  <p:par>
                    <p:cTn id="293" fill="hold">
                      <p:stCondLst>
                        <p:cond delay="indefinite"/>
                      </p:stCondLst>
                      <p:childTnLst>
                        <p:par>
                          <p:cTn id="294" fill="hold">
                            <p:stCondLst>
                              <p:cond delay="0"/>
                            </p:stCondLst>
                            <p:childTnLst>
                              <p:par>
                                <p:cTn id="295" presetID="17" presetClass="entr" presetSubtype="4" fill="hold" grpId="0" nodeType="clickEffect">
                                  <p:stCondLst>
                                    <p:cond delay="0"/>
                                  </p:stCondLst>
                                  <p:childTnLst>
                                    <p:set>
                                      <p:cBhvr>
                                        <p:cTn id="296" dur="1" fill="hold">
                                          <p:stCondLst>
                                            <p:cond delay="0"/>
                                          </p:stCondLst>
                                        </p:cTn>
                                        <p:tgtEl>
                                          <p:spTgt spid="28693"/>
                                        </p:tgtEl>
                                        <p:attrNameLst>
                                          <p:attrName>style.visibility</p:attrName>
                                        </p:attrNameLst>
                                      </p:cBhvr>
                                      <p:to>
                                        <p:strVal val="visible"/>
                                      </p:to>
                                    </p:set>
                                    <p:anim calcmode="lin" valueType="num">
                                      <p:cBhvr>
                                        <p:cTn id="297" dur="500" fill="hold"/>
                                        <p:tgtEl>
                                          <p:spTgt spid="28693"/>
                                        </p:tgtEl>
                                        <p:attrNameLst>
                                          <p:attrName>ppt_x</p:attrName>
                                        </p:attrNameLst>
                                      </p:cBhvr>
                                      <p:tavLst>
                                        <p:tav tm="0">
                                          <p:val>
                                            <p:strVal val="#ppt_x"/>
                                          </p:val>
                                        </p:tav>
                                        <p:tav tm="100000">
                                          <p:val>
                                            <p:strVal val="#ppt_x"/>
                                          </p:val>
                                        </p:tav>
                                      </p:tavLst>
                                    </p:anim>
                                    <p:anim calcmode="lin" valueType="num">
                                      <p:cBhvr>
                                        <p:cTn id="298" dur="500" fill="hold"/>
                                        <p:tgtEl>
                                          <p:spTgt spid="28693"/>
                                        </p:tgtEl>
                                        <p:attrNameLst>
                                          <p:attrName>ppt_y</p:attrName>
                                        </p:attrNameLst>
                                      </p:cBhvr>
                                      <p:tavLst>
                                        <p:tav tm="0">
                                          <p:val>
                                            <p:strVal val="#ppt_y+#ppt_h/2"/>
                                          </p:val>
                                        </p:tav>
                                        <p:tav tm="100000">
                                          <p:val>
                                            <p:strVal val="#ppt_y"/>
                                          </p:val>
                                        </p:tav>
                                      </p:tavLst>
                                    </p:anim>
                                    <p:anim calcmode="lin" valueType="num">
                                      <p:cBhvr>
                                        <p:cTn id="299" dur="500" fill="hold"/>
                                        <p:tgtEl>
                                          <p:spTgt spid="28693"/>
                                        </p:tgtEl>
                                        <p:attrNameLst>
                                          <p:attrName>ppt_w</p:attrName>
                                        </p:attrNameLst>
                                      </p:cBhvr>
                                      <p:tavLst>
                                        <p:tav tm="0">
                                          <p:val>
                                            <p:strVal val="#ppt_w"/>
                                          </p:val>
                                        </p:tav>
                                        <p:tav tm="100000">
                                          <p:val>
                                            <p:strVal val="#ppt_w"/>
                                          </p:val>
                                        </p:tav>
                                      </p:tavLst>
                                    </p:anim>
                                    <p:anim calcmode="lin" valueType="num">
                                      <p:cBhvr>
                                        <p:cTn id="300" dur="500" fill="hold"/>
                                        <p:tgtEl>
                                          <p:spTgt spid="28693"/>
                                        </p:tgtEl>
                                        <p:attrNameLst>
                                          <p:attrName>ppt_h</p:attrName>
                                        </p:attrNameLst>
                                      </p:cBhvr>
                                      <p:tavLst>
                                        <p:tav tm="0">
                                          <p:val>
                                            <p:fltVal val="0"/>
                                          </p:val>
                                        </p:tav>
                                        <p:tav tm="100000">
                                          <p:val>
                                            <p:strVal val="#ppt_h"/>
                                          </p:val>
                                        </p:tav>
                                      </p:tavLst>
                                    </p:anim>
                                  </p:childTnLst>
                                </p:cTn>
                              </p:par>
                            </p:childTnLst>
                          </p:cTn>
                        </p:par>
                      </p:childTnLst>
                    </p:cTn>
                  </p:par>
                  <p:par>
                    <p:cTn id="301" fill="hold">
                      <p:stCondLst>
                        <p:cond delay="indefinite"/>
                      </p:stCondLst>
                      <p:childTnLst>
                        <p:par>
                          <p:cTn id="302" fill="hold">
                            <p:stCondLst>
                              <p:cond delay="0"/>
                            </p:stCondLst>
                            <p:childTnLst>
                              <p:par>
                                <p:cTn id="303" presetID="17" presetClass="entr" presetSubtype="8" fill="hold" grpId="0" nodeType="clickEffect">
                                  <p:stCondLst>
                                    <p:cond delay="0"/>
                                  </p:stCondLst>
                                  <p:childTnLst>
                                    <p:set>
                                      <p:cBhvr>
                                        <p:cTn id="304" dur="1" fill="hold">
                                          <p:stCondLst>
                                            <p:cond delay="0"/>
                                          </p:stCondLst>
                                        </p:cTn>
                                        <p:tgtEl>
                                          <p:spTgt spid="28694"/>
                                        </p:tgtEl>
                                        <p:attrNameLst>
                                          <p:attrName>style.visibility</p:attrName>
                                        </p:attrNameLst>
                                      </p:cBhvr>
                                      <p:to>
                                        <p:strVal val="visible"/>
                                      </p:to>
                                    </p:set>
                                    <p:anim calcmode="lin" valueType="num">
                                      <p:cBhvr>
                                        <p:cTn id="305" dur="500" fill="hold"/>
                                        <p:tgtEl>
                                          <p:spTgt spid="28694"/>
                                        </p:tgtEl>
                                        <p:attrNameLst>
                                          <p:attrName>ppt_x</p:attrName>
                                        </p:attrNameLst>
                                      </p:cBhvr>
                                      <p:tavLst>
                                        <p:tav tm="0">
                                          <p:val>
                                            <p:strVal val="#ppt_x-#ppt_w/2"/>
                                          </p:val>
                                        </p:tav>
                                        <p:tav tm="100000">
                                          <p:val>
                                            <p:strVal val="#ppt_x"/>
                                          </p:val>
                                        </p:tav>
                                      </p:tavLst>
                                    </p:anim>
                                    <p:anim calcmode="lin" valueType="num">
                                      <p:cBhvr>
                                        <p:cTn id="306" dur="500" fill="hold"/>
                                        <p:tgtEl>
                                          <p:spTgt spid="28694"/>
                                        </p:tgtEl>
                                        <p:attrNameLst>
                                          <p:attrName>ppt_y</p:attrName>
                                        </p:attrNameLst>
                                      </p:cBhvr>
                                      <p:tavLst>
                                        <p:tav tm="0">
                                          <p:val>
                                            <p:strVal val="#ppt_y"/>
                                          </p:val>
                                        </p:tav>
                                        <p:tav tm="100000">
                                          <p:val>
                                            <p:strVal val="#ppt_y"/>
                                          </p:val>
                                        </p:tav>
                                      </p:tavLst>
                                    </p:anim>
                                    <p:anim calcmode="lin" valueType="num">
                                      <p:cBhvr>
                                        <p:cTn id="307" dur="500" fill="hold"/>
                                        <p:tgtEl>
                                          <p:spTgt spid="28694"/>
                                        </p:tgtEl>
                                        <p:attrNameLst>
                                          <p:attrName>ppt_w</p:attrName>
                                        </p:attrNameLst>
                                      </p:cBhvr>
                                      <p:tavLst>
                                        <p:tav tm="0">
                                          <p:val>
                                            <p:fltVal val="0"/>
                                          </p:val>
                                        </p:tav>
                                        <p:tav tm="100000">
                                          <p:val>
                                            <p:strVal val="#ppt_w"/>
                                          </p:val>
                                        </p:tav>
                                      </p:tavLst>
                                    </p:anim>
                                    <p:anim calcmode="lin" valueType="num">
                                      <p:cBhvr>
                                        <p:cTn id="308" dur="500" fill="hold"/>
                                        <p:tgtEl>
                                          <p:spTgt spid="28694"/>
                                        </p:tgtEl>
                                        <p:attrNameLst>
                                          <p:attrName>ppt_h</p:attrName>
                                        </p:attrNameLst>
                                      </p:cBhvr>
                                      <p:tavLst>
                                        <p:tav tm="0">
                                          <p:val>
                                            <p:strVal val="#ppt_h"/>
                                          </p:val>
                                        </p:tav>
                                        <p:tav tm="100000">
                                          <p:val>
                                            <p:strVal val="#ppt_h"/>
                                          </p:val>
                                        </p:tav>
                                      </p:tavLst>
                                    </p:anim>
                                  </p:childTnLst>
                                </p:cTn>
                              </p:par>
                            </p:childTnLst>
                          </p:cTn>
                        </p:par>
                      </p:childTnLst>
                    </p:cTn>
                  </p:par>
                  <p:par>
                    <p:cTn id="309" fill="hold">
                      <p:stCondLst>
                        <p:cond delay="indefinite"/>
                      </p:stCondLst>
                      <p:childTnLst>
                        <p:par>
                          <p:cTn id="310" fill="hold">
                            <p:stCondLst>
                              <p:cond delay="0"/>
                            </p:stCondLst>
                            <p:childTnLst>
                              <p:par>
                                <p:cTn id="311" presetID="17" presetClass="entr" presetSubtype="8" fill="hold" grpId="0" nodeType="clickEffect">
                                  <p:stCondLst>
                                    <p:cond delay="0"/>
                                  </p:stCondLst>
                                  <p:childTnLst>
                                    <p:set>
                                      <p:cBhvr>
                                        <p:cTn id="312" dur="1" fill="hold">
                                          <p:stCondLst>
                                            <p:cond delay="0"/>
                                          </p:stCondLst>
                                        </p:cTn>
                                        <p:tgtEl>
                                          <p:spTgt spid="28695"/>
                                        </p:tgtEl>
                                        <p:attrNameLst>
                                          <p:attrName>style.visibility</p:attrName>
                                        </p:attrNameLst>
                                      </p:cBhvr>
                                      <p:to>
                                        <p:strVal val="visible"/>
                                      </p:to>
                                    </p:set>
                                    <p:anim calcmode="lin" valueType="num">
                                      <p:cBhvr>
                                        <p:cTn id="313" dur="500" fill="hold"/>
                                        <p:tgtEl>
                                          <p:spTgt spid="28695"/>
                                        </p:tgtEl>
                                        <p:attrNameLst>
                                          <p:attrName>ppt_x</p:attrName>
                                        </p:attrNameLst>
                                      </p:cBhvr>
                                      <p:tavLst>
                                        <p:tav tm="0">
                                          <p:val>
                                            <p:strVal val="#ppt_x-#ppt_w/2"/>
                                          </p:val>
                                        </p:tav>
                                        <p:tav tm="100000">
                                          <p:val>
                                            <p:strVal val="#ppt_x"/>
                                          </p:val>
                                        </p:tav>
                                      </p:tavLst>
                                    </p:anim>
                                    <p:anim calcmode="lin" valueType="num">
                                      <p:cBhvr>
                                        <p:cTn id="314" dur="500" fill="hold"/>
                                        <p:tgtEl>
                                          <p:spTgt spid="28695"/>
                                        </p:tgtEl>
                                        <p:attrNameLst>
                                          <p:attrName>ppt_y</p:attrName>
                                        </p:attrNameLst>
                                      </p:cBhvr>
                                      <p:tavLst>
                                        <p:tav tm="0">
                                          <p:val>
                                            <p:strVal val="#ppt_y"/>
                                          </p:val>
                                        </p:tav>
                                        <p:tav tm="100000">
                                          <p:val>
                                            <p:strVal val="#ppt_y"/>
                                          </p:val>
                                        </p:tav>
                                      </p:tavLst>
                                    </p:anim>
                                    <p:anim calcmode="lin" valueType="num">
                                      <p:cBhvr>
                                        <p:cTn id="315" dur="500" fill="hold"/>
                                        <p:tgtEl>
                                          <p:spTgt spid="28695"/>
                                        </p:tgtEl>
                                        <p:attrNameLst>
                                          <p:attrName>ppt_w</p:attrName>
                                        </p:attrNameLst>
                                      </p:cBhvr>
                                      <p:tavLst>
                                        <p:tav tm="0">
                                          <p:val>
                                            <p:fltVal val="0"/>
                                          </p:val>
                                        </p:tav>
                                        <p:tav tm="100000">
                                          <p:val>
                                            <p:strVal val="#ppt_w"/>
                                          </p:val>
                                        </p:tav>
                                      </p:tavLst>
                                    </p:anim>
                                    <p:anim calcmode="lin" valueType="num">
                                      <p:cBhvr>
                                        <p:cTn id="316" dur="500" fill="hold"/>
                                        <p:tgtEl>
                                          <p:spTgt spid="28695"/>
                                        </p:tgtEl>
                                        <p:attrNameLst>
                                          <p:attrName>ppt_h</p:attrName>
                                        </p:attrNameLst>
                                      </p:cBhvr>
                                      <p:tavLst>
                                        <p:tav tm="0">
                                          <p:val>
                                            <p:strVal val="#ppt_h"/>
                                          </p:val>
                                        </p:tav>
                                        <p:tav tm="100000">
                                          <p:val>
                                            <p:strVal val="#ppt_h"/>
                                          </p:val>
                                        </p:tav>
                                      </p:tavLst>
                                    </p:anim>
                                  </p:childTnLst>
                                </p:cTn>
                              </p:par>
                            </p:childTnLst>
                          </p:cTn>
                        </p:par>
                      </p:childTnLst>
                    </p:cTn>
                  </p:par>
                  <p:par>
                    <p:cTn id="317" fill="hold">
                      <p:stCondLst>
                        <p:cond delay="indefinite"/>
                      </p:stCondLst>
                      <p:childTnLst>
                        <p:par>
                          <p:cTn id="318" fill="hold">
                            <p:stCondLst>
                              <p:cond delay="0"/>
                            </p:stCondLst>
                            <p:childTnLst>
                              <p:par>
                                <p:cTn id="319" presetID="17" presetClass="entr" presetSubtype="8" fill="hold" grpId="0" nodeType="clickEffect">
                                  <p:stCondLst>
                                    <p:cond delay="0"/>
                                  </p:stCondLst>
                                  <p:childTnLst>
                                    <p:set>
                                      <p:cBhvr>
                                        <p:cTn id="320" dur="1" fill="hold">
                                          <p:stCondLst>
                                            <p:cond delay="0"/>
                                          </p:stCondLst>
                                        </p:cTn>
                                        <p:tgtEl>
                                          <p:spTgt spid="28696"/>
                                        </p:tgtEl>
                                        <p:attrNameLst>
                                          <p:attrName>style.visibility</p:attrName>
                                        </p:attrNameLst>
                                      </p:cBhvr>
                                      <p:to>
                                        <p:strVal val="visible"/>
                                      </p:to>
                                    </p:set>
                                    <p:anim calcmode="lin" valueType="num">
                                      <p:cBhvr>
                                        <p:cTn id="321" dur="500" fill="hold"/>
                                        <p:tgtEl>
                                          <p:spTgt spid="28696"/>
                                        </p:tgtEl>
                                        <p:attrNameLst>
                                          <p:attrName>ppt_x</p:attrName>
                                        </p:attrNameLst>
                                      </p:cBhvr>
                                      <p:tavLst>
                                        <p:tav tm="0">
                                          <p:val>
                                            <p:strVal val="#ppt_x-#ppt_w/2"/>
                                          </p:val>
                                        </p:tav>
                                        <p:tav tm="100000">
                                          <p:val>
                                            <p:strVal val="#ppt_x"/>
                                          </p:val>
                                        </p:tav>
                                      </p:tavLst>
                                    </p:anim>
                                    <p:anim calcmode="lin" valueType="num">
                                      <p:cBhvr>
                                        <p:cTn id="322" dur="500" fill="hold"/>
                                        <p:tgtEl>
                                          <p:spTgt spid="28696"/>
                                        </p:tgtEl>
                                        <p:attrNameLst>
                                          <p:attrName>ppt_y</p:attrName>
                                        </p:attrNameLst>
                                      </p:cBhvr>
                                      <p:tavLst>
                                        <p:tav tm="0">
                                          <p:val>
                                            <p:strVal val="#ppt_y"/>
                                          </p:val>
                                        </p:tav>
                                        <p:tav tm="100000">
                                          <p:val>
                                            <p:strVal val="#ppt_y"/>
                                          </p:val>
                                        </p:tav>
                                      </p:tavLst>
                                    </p:anim>
                                    <p:anim calcmode="lin" valueType="num">
                                      <p:cBhvr>
                                        <p:cTn id="323" dur="500" fill="hold"/>
                                        <p:tgtEl>
                                          <p:spTgt spid="28696"/>
                                        </p:tgtEl>
                                        <p:attrNameLst>
                                          <p:attrName>ppt_w</p:attrName>
                                        </p:attrNameLst>
                                      </p:cBhvr>
                                      <p:tavLst>
                                        <p:tav tm="0">
                                          <p:val>
                                            <p:fltVal val="0"/>
                                          </p:val>
                                        </p:tav>
                                        <p:tav tm="100000">
                                          <p:val>
                                            <p:strVal val="#ppt_w"/>
                                          </p:val>
                                        </p:tav>
                                      </p:tavLst>
                                    </p:anim>
                                    <p:anim calcmode="lin" valueType="num">
                                      <p:cBhvr>
                                        <p:cTn id="324" dur="500" fill="hold"/>
                                        <p:tgtEl>
                                          <p:spTgt spid="28696"/>
                                        </p:tgtEl>
                                        <p:attrNameLst>
                                          <p:attrName>ppt_h</p:attrName>
                                        </p:attrNameLst>
                                      </p:cBhvr>
                                      <p:tavLst>
                                        <p:tav tm="0">
                                          <p:val>
                                            <p:strVal val="#ppt_h"/>
                                          </p:val>
                                        </p:tav>
                                        <p:tav tm="100000">
                                          <p:val>
                                            <p:strVal val="#ppt_h"/>
                                          </p:val>
                                        </p:tav>
                                      </p:tavLst>
                                    </p:anim>
                                  </p:childTnLst>
                                </p:cTn>
                              </p:par>
                            </p:childTnLst>
                          </p:cTn>
                        </p:par>
                      </p:childTnLst>
                    </p:cTn>
                  </p:par>
                  <p:par>
                    <p:cTn id="325" fill="hold">
                      <p:stCondLst>
                        <p:cond delay="indefinite"/>
                      </p:stCondLst>
                      <p:childTnLst>
                        <p:par>
                          <p:cTn id="326" fill="hold">
                            <p:stCondLst>
                              <p:cond delay="0"/>
                            </p:stCondLst>
                            <p:childTnLst>
                              <p:par>
                                <p:cTn id="327" presetID="2" presetClass="entr" presetSubtype="8" fill="hold" grpId="0" nodeType="clickEffect">
                                  <p:stCondLst>
                                    <p:cond delay="0"/>
                                  </p:stCondLst>
                                  <p:childTnLst>
                                    <p:set>
                                      <p:cBhvr>
                                        <p:cTn id="328" dur="1" fill="hold">
                                          <p:stCondLst>
                                            <p:cond delay="0"/>
                                          </p:stCondLst>
                                        </p:cTn>
                                        <p:tgtEl>
                                          <p:spTgt spid="28733"/>
                                        </p:tgtEl>
                                        <p:attrNameLst>
                                          <p:attrName>style.visibility</p:attrName>
                                        </p:attrNameLst>
                                      </p:cBhvr>
                                      <p:to>
                                        <p:strVal val="visible"/>
                                      </p:to>
                                    </p:set>
                                    <p:anim calcmode="lin" valueType="num">
                                      <p:cBhvr additive="base">
                                        <p:cTn id="329" dur="500" fill="hold"/>
                                        <p:tgtEl>
                                          <p:spTgt spid="28733"/>
                                        </p:tgtEl>
                                        <p:attrNameLst>
                                          <p:attrName>ppt_x</p:attrName>
                                        </p:attrNameLst>
                                      </p:cBhvr>
                                      <p:tavLst>
                                        <p:tav tm="0">
                                          <p:val>
                                            <p:strVal val="0-#ppt_w/2"/>
                                          </p:val>
                                        </p:tav>
                                        <p:tav tm="100000">
                                          <p:val>
                                            <p:strVal val="#ppt_x"/>
                                          </p:val>
                                        </p:tav>
                                      </p:tavLst>
                                    </p:anim>
                                    <p:anim calcmode="lin" valueType="num">
                                      <p:cBhvr additive="base">
                                        <p:cTn id="330" dur="500" fill="hold"/>
                                        <p:tgtEl>
                                          <p:spTgt spid="28733"/>
                                        </p:tgtEl>
                                        <p:attrNameLst>
                                          <p:attrName>ppt_y</p:attrName>
                                        </p:attrNameLst>
                                      </p:cBhvr>
                                      <p:tavLst>
                                        <p:tav tm="0">
                                          <p:val>
                                            <p:strVal val="#ppt_y"/>
                                          </p:val>
                                        </p:tav>
                                        <p:tav tm="100000">
                                          <p:val>
                                            <p:strVal val="#ppt_y"/>
                                          </p:val>
                                        </p:tav>
                                      </p:tavLst>
                                    </p:anim>
                                  </p:childTnLst>
                                </p:cTn>
                              </p:par>
                            </p:childTnLst>
                          </p:cTn>
                        </p:par>
                      </p:childTnLst>
                    </p:cTn>
                  </p:par>
                  <p:par>
                    <p:cTn id="331" fill="hold">
                      <p:stCondLst>
                        <p:cond delay="indefinite"/>
                      </p:stCondLst>
                      <p:childTnLst>
                        <p:par>
                          <p:cTn id="332" fill="hold">
                            <p:stCondLst>
                              <p:cond delay="0"/>
                            </p:stCondLst>
                            <p:childTnLst>
                              <p:par>
                                <p:cTn id="333" presetID="2" presetClass="entr" presetSubtype="8" fill="hold" grpId="0" nodeType="clickEffect">
                                  <p:stCondLst>
                                    <p:cond delay="0"/>
                                  </p:stCondLst>
                                  <p:childTnLst>
                                    <p:set>
                                      <p:cBhvr>
                                        <p:cTn id="334" dur="1" fill="hold">
                                          <p:stCondLst>
                                            <p:cond delay="0"/>
                                          </p:stCondLst>
                                        </p:cTn>
                                        <p:tgtEl>
                                          <p:spTgt spid="28734"/>
                                        </p:tgtEl>
                                        <p:attrNameLst>
                                          <p:attrName>style.visibility</p:attrName>
                                        </p:attrNameLst>
                                      </p:cBhvr>
                                      <p:to>
                                        <p:strVal val="visible"/>
                                      </p:to>
                                    </p:set>
                                    <p:anim calcmode="lin" valueType="num">
                                      <p:cBhvr additive="base">
                                        <p:cTn id="335" dur="500" fill="hold"/>
                                        <p:tgtEl>
                                          <p:spTgt spid="28734"/>
                                        </p:tgtEl>
                                        <p:attrNameLst>
                                          <p:attrName>ppt_x</p:attrName>
                                        </p:attrNameLst>
                                      </p:cBhvr>
                                      <p:tavLst>
                                        <p:tav tm="0">
                                          <p:val>
                                            <p:strVal val="0-#ppt_w/2"/>
                                          </p:val>
                                        </p:tav>
                                        <p:tav tm="100000">
                                          <p:val>
                                            <p:strVal val="#ppt_x"/>
                                          </p:val>
                                        </p:tav>
                                      </p:tavLst>
                                    </p:anim>
                                    <p:anim calcmode="lin" valueType="num">
                                      <p:cBhvr additive="base">
                                        <p:cTn id="336" dur="500" fill="hold"/>
                                        <p:tgtEl>
                                          <p:spTgt spid="28734"/>
                                        </p:tgtEl>
                                        <p:attrNameLst>
                                          <p:attrName>ppt_y</p:attrName>
                                        </p:attrNameLst>
                                      </p:cBhvr>
                                      <p:tavLst>
                                        <p:tav tm="0">
                                          <p:val>
                                            <p:strVal val="#ppt_y"/>
                                          </p:val>
                                        </p:tav>
                                        <p:tav tm="100000">
                                          <p:val>
                                            <p:strVal val="#ppt_y"/>
                                          </p:val>
                                        </p:tav>
                                      </p:tavLst>
                                    </p:anim>
                                  </p:childTnLst>
                                </p:cTn>
                              </p:par>
                            </p:childTnLst>
                          </p:cTn>
                        </p:par>
                      </p:childTnLst>
                    </p:cTn>
                  </p:par>
                  <p:par>
                    <p:cTn id="337" fill="hold">
                      <p:stCondLst>
                        <p:cond delay="indefinite"/>
                      </p:stCondLst>
                      <p:childTnLst>
                        <p:par>
                          <p:cTn id="338" fill="hold">
                            <p:stCondLst>
                              <p:cond delay="0"/>
                            </p:stCondLst>
                            <p:childTnLst>
                              <p:par>
                                <p:cTn id="339" presetID="2" presetClass="entr" presetSubtype="8" fill="hold" grpId="0" nodeType="clickEffect">
                                  <p:stCondLst>
                                    <p:cond delay="0"/>
                                  </p:stCondLst>
                                  <p:childTnLst>
                                    <p:set>
                                      <p:cBhvr>
                                        <p:cTn id="340" dur="1" fill="hold">
                                          <p:stCondLst>
                                            <p:cond delay="0"/>
                                          </p:stCondLst>
                                        </p:cTn>
                                        <p:tgtEl>
                                          <p:spTgt spid="28735"/>
                                        </p:tgtEl>
                                        <p:attrNameLst>
                                          <p:attrName>style.visibility</p:attrName>
                                        </p:attrNameLst>
                                      </p:cBhvr>
                                      <p:to>
                                        <p:strVal val="visible"/>
                                      </p:to>
                                    </p:set>
                                    <p:anim calcmode="lin" valueType="num">
                                      <p:cBhvr additive="base">
                                        <p:cTn id="341" dur="500" fill="hold"/>
                                        <p:tgtEl>
                                          <p:spTgt spid="28735"/>
                                        </p:tgtEl>
                                        <p:attrNameLst>
                                          <p:attrName>ppt_x</p:attrName>
                                        </p:attrNameLst>
                                      </p:cBhvr>
                                      <p:tavLst>
                                        <p:tav tm="0">
                                          <p:val>
                                            <p:strVal val="0-#ppt_w/2"/>
                                          </p:val>
                                        </p:tav>
                                        <p:tav tm="100000">
                                          <p:val>
                                            <p:strVal val="#ppt_x"/>
                                          </p:val>
                                        </p:tav>
                                      </p:tavLst>
                                    </p:anim>
                                    <p:anim calcmode="lin" valueType="num">
                                      <p:cBhvr additive="base">
                                        <p:cTn id="342" dur="500" fill="hold"/>
                                        <p:tgtEl>
                                          <p:spTgt spid="28735"/>
                                        </p:tgtEl>
                                        <p:attrNameLst>
                                          <p:attrName>ppt_y</p:attrName>
                                        </p:attrNameLst>
                                      </p:cBhvr>
                                      <p:tavLst>
                                        <p:tav tm="0">
                                          <p:val>
                                            <p:strVal val="#ppt_y"/>
                                          </p:val>
                                        </p:tav>
                                        <p:tav tm="100000">
                                          <p:val>
                                            <p:strVal val="#ppt_y"/>
                                          </p:val>
                                        </p:tav>
                                      </p:tavLst>
                                    </p:anim>
                                  </p:childTnLst>
                                </p:cTn>
                              </p:par>
                            </p:childTnLst>
                          </p:cTn>
                        </p:par>
                      </p:childTnLst>
                    </p:cTn>
                  </p:par>
                  <p:par>
                    <p:cTn id="343" fill="hold">
                      <p:stCondLst>
                        <p:cond delay="indefinite"/>
                      </p:stCondLst>
                      <p:childTnLst>
                        <p:par>
                          <p:cTn id="344" fill="hold">
                            <p:stCondLst>
                              <p:cond delay="0"/>
                            </p:stCondLst>
                            <p:childTnLst>
                              <p:par>
                                <p:cTn id="345" presetID="2" presetClass="entr" presetSubtype="1" fill="hold" grpId="0" nodeType="clickEffect">
                                  <p:stCondLst>
                                    <p:cond delay="0"/>
                                  </p:stCondLst>
                                  <p:childTnLst>
                                    <p:set>
                                      <p:cBhvr>
                                        <p:cTn id="346" dur="1" fill="hold">
                                          <p:stCondLst>
                                            <p:cond delay="0"/>
                                          </p:stCondLst>
                                        </p:cTn>
                                        <p:tgtEl>
                                          <p:spTgt spid="28730"/>
                                        </p:tgtEl>
                                        <p:attrNameLst>
                                          <p:attrName>style.visibility</p:attrName>
                                        </p:attrNameLst>
                                      </p:cBhvr>
                                      <p:to>
                                        <p:strVal val="visible"/>
                                      </p:to>
                                    </p:set>
                                    <p:anim calcmode="lin" valueType="num">
                                      <p:cBhvr additive="base">
                                        <p:cTn id="347" dur="500" fill="hold"/>
                                        <p:tgtEl>
                                          <p:spTgt spid="28730"/>
                                        </p:tgtEl>
                                        <p:attrNameLst>
                                          <p:attrName>ppt_x</p:attrName>
                                        </p:attrNameLst>
                                      </p:cBhvr>
                                      <p:tavLst>
                                        <p:tav tm="0">
                                          <p:val>
                                            <p:strVal val="#ppt_x"/>
                                          </p:val>
                                        </p:tav>
                                        <p:tav tm="100000">
                                          <p:val>
                                            <p:strVal val="#ppt_x"/>
                                          </p:val>
                                        </p:tav>
                                      </p:tavLst>
                                    </p:anim>
                                    <p:anim calcmode="lin" valueType="num">
                                      <p:cBhvr additive="base">
                                        <p:cTn id="348" dur="500" fill="hold"/>
                                        <p:tgtEl>
                                          <p:spTgt spid="28730"/>
                                        </p:tgtEl>
                                        <p:attrNameLst>
                                          <p:attrName>ppt_y</p:attrName>
                                        </p:attrNameLst>
                                      </p:cBhvr>
                                      <p:tavLst>
                                        <p:tav tm="0">
                                          <p:val>
                                            <p:strVal val="0-#ppt_h/2"/>
                                          </p:val>
                                        </p:tav>
                                        <p:tav tm="100000">
                                          <p:val>
                                            <p:strVal val="#ppt_y"/>
                                          </p:val>
                                        </p:tav>
                                      </p:tavLst>
                                    </p:anim>
                                  </p:childTnLst>
                                </p:cTn>
                              </p:par>
                            </p:childTnLst>
                          </p:cTn>
                        </p:par>
                      </p:childTnLst>
                    </p:cTn>
                  </p:par>
                  <p:par>
                    <p:cTn id="349" fill="hold">
                      <p:stCondLst>
                        <p:cond delay="indefinite"/>
                      </p:stCondLst>
                      <p:childTnLst>
                        <p:par>
                          <p:cTn id="350" fill="hold">
                            <p:stCondLst>
                              <p:cond delay="0"/>
                            </p:stCondLst>
                            <p:childTnLst>
                              <p:par>
                                <p:cTn id="351" presetID="2" presetClass="entr" presetSubtype="1" fill="hold" grpId="0" nodeType="clickEffect">
                                  <p:stCondLst>
                                    <p:cond delay="0"/>
                                  </p:stCondLst>
                                  <p:childTnLst>
                                    <p:set>
                                      <p:cBhvr>
                                        <p:cTn id="352" dur="1" fill="hold">
                                          <p:stCondLst>
                                            <p:cond delay="0"/>
                                          </p:stCondLst>
                                        </p:cTn>
                                        <p:tgtEl>
                                          <p:spTgt spid="28732"/>
                                        </p:tgtEl>
                                        <p:attrNameLst>
                                          <p:attrName>style.visibility</p:attrName>
                                        </p:attrNameLst>
                                      </p:cBhvr>
                                      <p:to>
                                        <p:strVal val="visible"/>
                                      </p:to>
                                    </p:set>
                                    <p:anim calcmode="lin" valueType="num">
                                      <p:cBhvr additive="base">
                                        <p:cTn id="353" dur="500" fill="hold"/>
                                        <p:tgtEl>
                                          <p:spTgt spid="28732"/>
                                        </p:tgtEl>
                                        <p:attrNameLst>
                                          <p:attrName>ppt_x</p:attrName>
                                        </p:attrNameLst>
                                      </p:cBhvr>
                                      <p:tavLst>
                                        <p:tav tm="0">
                                          <p:val>
                                            <p:strVal val="#ppt_x"/>
                                          </p:val>
                                        </p:tav>
                                        <p:tav tm="100000">
                                          <p:val>
                                            <p:strVal val="#ppt_x"/>
                                          </p:val>
                                        </p:tav>
                                      </p:tavLst>
                                    </p:anim>
                                    <p:anim calcmode="lin" valueType="num">
                                      <p:cBhvr additive="base">
                                        <p:cTn id="354" dur="500" fill="hold"/>
                                        <p:tgtEl>
                                          <p:spTgt spid="28732"/>
                                        </p:tgtEl>
                                        <p:attrNameLst>
                                          <p:attrName>ppt_y</p:attrName>
                                        </p:attrNameLst>
                                      </p:cBhvr>
                                      <p:tavLst>
                                        <p:tav tm="0">
                                          <p:val>
                                            <p:strVal val="0-#ppt_h/2"/>
                                          </p:val>
                                        </p:tav>
                                        <p:tav tm="100000">
                                          <p:val>
                                            <p:strVal val="#ppt_y"/>
                                          </p:val>
                                        </p:tav>
                                      </p:tavLst>
                                    </p:anim>
                                  </p:childTnLst>
                                </p:cTn>
                              </p:par>
                            </p:childTnLst>
                          </p:cTn>
                        </p:par>
                      </p:childTnLst>
                    </p:cTn>
                  </p:par>
                  <p:par>
                    <p:cTn id="355" fill="hold">
                      <p:stCondLst>
                        <p:cond delay="indefinite"/>
                      </p:stCondLst>
                      <p:childTnLst>
                        <p:par>
                          <p:cTn id="356" fill="hold">
                            <p:stCondLst>
                              <p:cond delay="0"/>
                            </p:stCondLst>
                            <p:childTnLst>
                              <p:par>
                                <p:cTn id="357" presetID="2" presetClass="entr" presetSubtype="1" fill="hold" grpId="0" nodeType="clickEffect">
                                  <p:stCondLst>
                                    <p:cond delay="0"/>
                                  </p:stCondLst>
                                  <p:childTnLst>
                                    <p:set>
                                      <p:cBhvr>
                                        <p:cTn id="358" dur="1" fill="hold">
                                          <p:stCondLst>
                                            <p:cond delay="0"/>
                                          </p:stCondLst>
                                        </p:cTn>
                                        <p:tgtEl>
                                          <p:spTgt spid="28731"/>
                                        </p:tgtEl>
                                        <p:attrNameLst>
                                          <p:attrName>style.visibility</p:attrName>
                                        </p:attrNameLst>
                                      </p:cBhvr>
                                      <p:to>
                                        <p:strVal val="visible"/>
                                      </p:to>
                                    </p:set>
                                    <p:anim calcmode="lin" valueType="num">
                                      <p:cBhvr additive="base">
                                        <p:cTn id="359" dur="500" fill="hold"/>
                                        <p:tgtEl>
                                          <p:spTgt spid="28731"/>
                                        </p:tgtEl>
                                        <p:attrNameLst>
                                          <p:attrName>ppt_x</p:attrName>
                                        </p:attrNameLst>
                                      </p:cBhvr>
                                      <p:tavLst>
                                        <p:tav tm="0">
                                          <p:val>
                                            <p:strVal val="#ppt_x"/>
                                          </p:val>
                                        </p:tav>
                                        <p:tav tm="100000">
                                          <p:val>
                                            <p:strVal val="#ppt_x"/>
                                          </p:val>
                                        </p:tav>
                                      </p:tavLst>
                                    </p:anim>
                                    <p:anim calcmode="lin" valueType="num">
                                      <p:cBhvr additive="base">
                                        <p:cTn id="360" dur="500" fill="hold"/>
                                        <p:tgtEl>
                                          <p:spTgt spid="28731"/>
                                        </p:tgtEl>
                                        <p:attrNameLst>
                                          <p:attrName>ppt_y</p:attrName>
                                        </p:attrNameLst>
                                      </p:cBhvr>
                                      <p:tavLst>
                                        <p:tav tm="0">
                                          <p:val>
                                            <p:strVal val="0-#ppt_h/2"/>
                                          </p:val>
                                        </p:tav>
                                        <p:tav tm="100000">
                                          <p:val>
                                            <p:strVal val="#ppt_y"/>
                                          </p:val>
                                        </p:tav>
                                      </p:tavLst>
                                    </p:anim>
                                  </p:childTnLst>
                                </p:cTn>
                              </p:par>
                            </p:childTnLst>
                          </p:cTn>
                        </p:par>
                      </p:childTnLst>
                    </p:cTn>
                  </p:par>
                  <p:par>
                    <p:cTn id="361" fill="hold">
                      <p:stCondLst>
                        <p:cond delay="indefinite"/>
                      </p:stCondLst>
                      <p:childTnLst>
                        <p:par>
                          <p:cTn id="362" fill="hold">
                            <p:stCondLst>
                              <p:cond delay="0"/>
                            </p:stCondLst>
                            <p:childTnLst>
                              <p:par>
                                <p:cTn id="363" presetID="17" presetClass="entr" presetSubtype="8" fill="hold" grpId="0" nodeType="clickEffect">
                                  <p:stCondLst>
                                    <p:cond delay="0"/>
                                  </p:stCondLst>
                                  <p:childTnLst>
                                    <p:set>
                                      <p:cBhvr>
                                        <p:cTn id="364" dur="1" fill="hold">
                                          <p:stCondLst>
                                            <p:cond delay="0"/>
                                          </p:stCondLst>
                                        </p:cTn>
                                        <p:tgtEl>
                                          <p:spTgt spid="28736"/>
                                        </p:tgtEl>
                                        <p:attrNameLst>
                                          <p:attrName>style.visibility</p:attrName>
                                        </p:attrNameLst>
                                      </p:cBhvr>
                                      <p:to>
                                        <p:strVal val="visible"/>
                                      </p:to>
                                    </p:set>
                                    <p:anim calcmode="lin" valueType="num">
                                      <p:cBhvr>
                                        <p:cTn id="365" dur="500" fill="hold"/>
                                        <p:tgtEl>
                                          <p:spTgt spid="28736"/>
                                        </p:tgtEl>
                                        <p:attrNameLst>
                                          <p:attrName>ppt_x</p:attrName>
                                        </p:attrNameLst>
                                      </p:cBhvr>
                                      <p:tavLst>
                                        <p:tav tm="0">
                                          <p:val>
                                            <p:strVal val="#ppt_x-#ppt_w/2"/>
                                          </p:val>
                                        </p:tav>
                                        <p:tav tm="100000">
                                          <p:val>
                                            <p:strVal val="#ppt_x"/>
                                          </p:val>
                                        </p:tav>
                                      </p:tavLst>
                                    </p:anim>
                                    <p:anim calcmode="lin" valueType="num">
                                      <p:cBhvr>
                                        <p:cTn id="366" dur="500" fill="hold"/>
                                        <p:tgtEl>
                                          <p:spTgt spid="28736"/>
                                        </p:tgtEl>
                                        <p:attrNameLst>
                                          <p:attrName>ppt_y</p:attrName>
                                        </p:attrNameLst>
                                      </p:cBhvr>
                                      <p:tavLst>
                                        <p:tav tm="0">
                                          <p:val>
                                            <p:strVal val="#ppt_y"/>
                                          </p:val>
                                        </p:tav>
                                        <p:tav tm="100000">
                                          <p:val>
                                            <p:strVal val="#ppt_y"/>
                                          </p:val>
                                        </p:tav>
                                      </p:tavLst>
                                    </p:anim>
                                    <p:anim calcmode="lin" valueType="num">
                                      <p:cBhvr>
                                        <p:cTn id="367" dur="500" fill="hold"/>
                                        <p:tgtEl>
                                          <p:spTgt spid="28736"/>
                                        </p:tgtEl>
                                        <p:attrNameLst>
                                          <p:attrName>ppt_w</p:attrName>
                                        </p:attrNameLst>
                                      </p:cBhvr>
                                      <p:tavLst>
                                        <p:tav tm="0">
                                          <p:val>
                                            <p:fltVal val="0"/>
                                          </p:val>
                                        </p:tav>
                                        <p:tav tm="100000">
                                          <p:val>
                                            <p:strVal val="#ppt_w"/>
                                          </p:val>
                                        </p:tav>
                                      </p:tavLst>
                                    </p:anim>
                                    <p:anim calcmode="lin" valueType="num">
                                      <p:cBhvr>
                                        <p:cTn id="368" dur="500" fill="hold"/>
                                        <p:tgtEl>
                                          <p:spTgt spid="28736"/>
                                        </p:tgtEl>
                                        <p:attrNameLst>
                                          <p:attrName>ppt_h</p:attrName>
                                        </p:attrNameLst>
                                      </p:cBhvr>
                                      <p:tavLst>
                                        <p:tav tm="0">
                                          <p:val>
                                            <p:strVal val="#ppt_h"/>
                                          </p:val>
                                        </p:tav>
                                        <p:tav tm="100000">
                                          <p:val>
                                            <p:strVal val="#ppt_h"/>
                                          </p:val>
                                        </p:tav>
                                      </p:tavLst>
                                    </p:anim>
                                  </p:childTnLst>
                                </p:cTn>
                              </p:par>
                            </p:childTnLst>
                          </p:cTn>
                        </p:par>
                      </p:childTnLst>
                    </p:cTn>
                  </p:par>
                  <p:par>
                    <p:cTn id="369" fill="hold">
                      <p:stCondLst>
                        <p:cond delay="indefinite"/>
                      </p:stCondLst>
                      <p:childTnLst>
                        <p:par>
                          <p:cTn id="370" fill="hold">
                            <p:stCondLst>
                              <p:cond delay="0"/>
                            </p:stCondLst>
                            <p:childTnLst>
                              <p:par>
                                <p:cTn id="371" presetID="2" presetClass="entr" presetSubtype="1" fill="hold" grpId="0" nodeType="clickEffect">
                                  <p:stCondLst>
                                    <p:cond delay="0"/>
                                  </p:stCondLst>
                                  <p:childTnLst>
                                    <p:set>
                                      <p:cBhvr>
                                        <p:cTn id="372" dur="1" fill="hold">
                                          <p:stCondLst>
                                            <p:cond delay="0"/>
                                          </p:stCondLst>
                                        </p:cTn>
                                        <p:tgtEl>
                                          <p:spTgt spid="28738"/>
                                        </p:tgtEl>
                                        <p:attrNameLst>
                                          <p:attrName>style.visibility</p:attrName>
                                        </p:attrNameLst>
                                      </p:cBhvr>
                                      <p:to>
                                        <p:strVal val="visible"/>
                                      </p:to>
                                    </p:set>
                                    <p:anim calcmode="lin" valueType="num">
                                      <p:cBhvr additive="base">
                                        <p:cTn id="373" dur="500" fill="hold"/>
                                        <p:tgtEl>
                                          <p:spTgt spid="28738"/>
                                        </p:tgtEl>
                                        <p:attrNameLst>
                                          <p:attrName>ppt_x</p:attrName>
                                        </p:attrNameLst>
                                      </p:cBhvr>
                                      <p:tavLst>
                                        <p:tav tm="0">
                                          <p:val>
                                            <p:strVal val="#ppt_x"/>
                                          </p:val>
                                        </p:tav>
                                        <p:tav tm="100000">
                                          <p:val>
                                            <p:strVal val="#ppt_x"/>
                                          </p:val>
                                        </p:tav>
                                      </p:tavLst>
                                    </p:anim>
                                    <p:anim calcmode="lin" valueType="num">
                                      <p:cBhvr additive="base">
                                        <p:cTn id="374" dur="500" fill="hold"/>
                                        <p:tgtEl>
                                          <p:spTgt spid="28738"/>
                                        </p:tgtEl>
                                        <p:attrNameLst>
                                          <p:attrName>ppt_y</p:attrName>
                                        </p:attrNameLst>
                                      </p:cBhvr>
                                      <p:tavLst>
                                        <p:tav tm="0">
                                          <p:val>
                                            <p:strVal val="0-#ppt_h/2"/>
                                          </p:val>
                                        </p:tav>
                                        <p:tav tm="100000">
                                          <p:val>
                                            <p:strVal val="#ppt_y"/>
                                          </p:val>
                                        </p:tav>
                                      </p:tavLst>
                                    </p:anim>
                                  </p:childTnLst>
                                </p:cTn>
                              </p:par>
                            </p:childTnLst>
                          </p:cTn>
                        </p:par>
                      </p:childTnLst>
                    </p:cTn>
                  </p:par>
                  <p:par>
                    <p:cTn id="375" fill="hold">
                      <p:stCondLst>
                        <p:cond delay="indefinite"/>
                      </p:stCondLst>
                      <p:childTnLst>
                        <p:par>
                          <p:cTn id="376" fill="hold">
                            <p:stCondLst>
                              <p:cond delay="0"/>
                            </p:stCondLst>
                            <p:childTnLst>
                              <p:par>
                                <p:cTn id="377" presetID="2" presetClass="entr" presetSubtype="1" fill="hold" grpId="0" nodeType="clickEffect">
                                  <p:stCondLst>
                                    <p:cond delay="0"/>
                                  </p:stCondLst>
                                  <p:childTnLst>
                                    <p:set>
                                      <p:cBhvr>
                                        <p:cTn id="378" dur="1" fill="hold">
                                          <p:stCondLst>
                                            <p:cond delay="0"/>
                                          </p:stCondLst>
                                        </p:cTn>
                                        <p:tgtEl>
                                          <p:spTgt spid="28737"/>
                                        </p:tgtEl>
                                        <p:attrNameLst>
                                          <p:attrName>style.visibility</p:attrName>
                                        </p:attrNameLst>
                                      </p:cBhvr>
                                      <p:to>
                                        <p:strVal val="visible"/>
                                      </p:to>
                                    </p:set>
                                    <p:anim calcmode="lin" valueType="num">
                                      <p:cBhvr additive="base">
                                        <p:cTn id="379" dur="500" fill="hold"/>
                                        <p:tgtEl>
                                          <p:spTgt spid="28737"/>
                                        </p:tgtEl>
                                        <p:attrNameLst>
                                          <p:attrName>ppt_x</p:attrName>
                                        </p:attrNameLst>
                                      </p:cBhvr>
                                      <p:tavLst>
                                        <p:tav tm="0">
                                          <p:val>
                                            <p:strVal val="#ppt_x"/>
                                          </p:val>
                                        </p:tav>
                                        <p:tav tm="100000">
                                          <p:val>
                                            <p:strVal val="#ppt_x"/>
                                          </p:val>
                                        </p:tav>
                                      </p:tavLst>
                                    </p:anim>
                                    <p:anim calcmode="lin" valueType="num">
                                      <p:cBhvr additive="base">
                                        <p:cTn id="380" dur="500" fill="hold"/>
                                        <p:tgtEl>
                                          <p:spTgt spid="28737"/>
                                        </p:tgtEl>
                                        <p:attrNameLst>
                                          <p:attrName>ppt_y</p:attrName>
                                        </p:attrNameLst>
                                      </p:cBhvr>
                                      <p:tavLst>
                                        <p:tav tm="0">
                                          <p:val>
                                            <p:strVal val="0-#ppt_h/2"/>
                                          </p:val>
                                        </p:tav>
                                        <p:tav tm="100000">
                                          <p:val>
                                            <p:strVal val="#ppt_y"/>
                                          </p:val>
                                        </p:tav>
                                      </p:tavLst>
                                    </p:anim>
                                  </p:childTnLst>
                                </p:cTn>
                              </p:par>
                            </p:childTnLst>
                          </p:cTn>
                        </p:par>
                      </p:childTnLst>
                    </p:cTn>
                  </p:par>
                  <p:par>
                    <p:cTn id="381" fill="hold">
                      <p:stCondLst>
                        <p:cond delay="indefinite"/>
                      </p:stCondLst>
                      <p:childTnLst>
                        <p:par>
                          <p:cTn id="382" fill="hold">
                            <p:stCondLst>
                              <p:cond delay="0"/>
                            </p:stCondLst>
                            <p:childTnLst>
                              <p:par>
                                <p:cTn id="383" presetID="18" presetClass="entr" presetSubtype="12" fill="hold" grpId="0" nodeType="clickEffect">
                                  <p:stCondLst>
                                    <p:cond delay="0"/>
                                  </p:stCondLst>
                                  <p:childTnLst>
                                    <p:set>
                                      <p:cBhvr>
                                        <p:cTn id="384" dur="1" fill="hold">
                                          <p:stCondLst>
                                            <p:cond delay="0"/>
                                          </p:stCondLst>
                                        </p:cTn>
                                        <p:tgtEl>
                                          <p:spTgt spid="28697"/>
                                        </p:tgtEl>
                                        <p:attrNameLst>
                                          <p:attrName>style.visibility</p:attrName>
                                        </p:attrNameLst>
                                      </p:cBhvr>
                                      <p:to>
                                        <p:strVal val="visible"/>
                                      </p:to>
                                    </p:set>
                                    <p:animEffect transition="in" filter="strips(downLeft)">
                                      <p:cBhvr>
                                        <p:cTn id="385" dur="500"/>
                                        <p:tgtEl>
                                          <p:spTgt spid="28697"/>
                                        </p:tgtEl>
                                      </p:cBhvr>
                                    </p:animEffect>
                                  </p:childTnLst>
                                </p:cTn>
                              </p:par>
                            </p:childTnLst>
                          </p:cTn>
                        </p:par>
                      </p:childTnLst>
                    </p:cTn>
                  </p:par>
                  <p:par>
                    <p:cTn id="386" fill="hold">
                      <p:stCondLst>
                        <p:cond delay="indefinite"/>
                      </p:stCondLst>
                      <p:childTnLst>
                        <p:par>
                          <p:cTn id="387" fill="hold">
                            <p:stCondLst>
                              <p:cond delay="0"/>
                            </p:stCondLst>
                            <p:childTnLst>
                              <p:par>
                                <p:cTn id="388" presetID="18" presetClass="entr" presetSubtype="6" fill="hold" grpId="0" nodeType="clickEffect">
                                  <p:stCondLst>
                                    <p:cond delay="0"/>
                                  </p:stCondLst>
                                  <p:childTnLst>
                                    <p:set>
                                      <p:cBhvr>
                                        <p:cTn id="389" dur="1" fill="hold">
                                          <p:stCondLst>
                                            <p:cond delay="0"/>
                                          </p:stCondLst>
                                        </p:cTn>
                                        <p:tgtEl>
                                          <p:spTgt spid="28698"/>
                                        </p:tgtEl>
                                        <p:attrNameLst>
                                          <p:attrName>style.visibility</p:attrName>
                                        </p:attrNameLst>
                                      </p:cBhvr>
                                      <p:to>
                                        <p:strVal val="visible"/>
                                      </p:to>
                                    </p:set>
                                    <p:animEffect transition="in" filter="strips(downRight)">
                                      <p:cBhvr>
                                        <p:cTn id="390" dur="500"/>
                                        <p:tgtEl>
                                          <p:spTgt spid="28698"/>
                                        </p:tgtEl>
                                      </p:cBhvr>
                                    </p:animEffect>
                                  </p:childTnLst>
                                </p:cTn>
                              </p:par>
                            </p:childTnLst>
                          </p:cTn>
                        </p:par>
                      </p:childTnLst>
                    </p:cTn>
                  </p:par>
                  <p:par>
                    <p:cTn id="391" fill="hold">
                      <p:stCondLst>
                        <p:cond delay="indefinite"/>
                      </p:stCondLst>
                      <p:childTnLst>
                        <p:par>
                          <p:cTn id="392" fill="hold">
                            <p:stCondLst>
                              <p:cond delay="0"/>
                            </p:stCondLst>
                            <p:childTnLst>
                              <p:par>
                                <p:cTn id="393" presetID="18" presetClass="entr" presetSubtype="9" fill="hold" grpId="0" nodeType="clickEffect">
                                  <p:stCondLst>
                                    <p:cond delay="0"/>
                                  </p:stCondLst>
                                  <p:childTnLst>
                                    <p:set>
                                      <p:cBhvr>
                                        <p:cTn id="394" dur="1" fill="hold">
                                          <p:stCondLst>
                                            <p:cond delay="0"/>
                                          </p:stCondLst>
                                        </p:cTn>
                                        <p:tgtEl>
                                          <p:spTgt spid="28699"/>
                                        </p:tgtEl>
                                        <p:attrNameLst>
                                          <p:attrName>style.visibility</p:attrName>
                                        </p:attrNameLst>
                                      </p:cBhvr>
                                      <p:to>
                                        <p:strVal val="visible"/>
                                      </p:to>
                                    </p:set>
                                    <p:animEffect transition="in" filter="strips(upLeft)">
                                      <p:cBhvr>
                                        <p:cTn id="395" dur="500"/>
                                        <p:tgtEl>
                                          <p:spTgt spid="28699"/>
                                        </p:tgtEl>
                                      </p:cBhvr>
                                    </p:animEffect>
                                  </p:childTnLst>
                                </p:cTn>
                              </p:par>
                            </p:childTnLst>
                          </p:cTn>
                        </p:par>
                      </p:childTnLst>
                    </p:cTn>
                  </p:par>
                  <p:par>
                    <p:cTn id="396" fill="hold">
                      <p:stCondLst>
                        <p:cond delay="indefinite"/>
                      </p:stCondLst>
                      <p:childTnLst>
                        <p:par>
                          <p:cTn id="397" fill="hold">
                            <p:stCondLst>
                              <p:cond delay="0"/>
                            </p:stCondLst>
                            <p:childTnLst>
                              <p:par>
                                <p:cTn id="398" presetID="23" presetClass="entr" presetSubtype="16" fill="hold" nodeType="clickEffect">
                                  <p:stCondLst>
                                    <p:cond delay="0"/>
                                  </p:stCondLst>
                                  <p:childTnLst>
                                    <p:set>
                                      <p:cBhvr>
                                        <p:cTn id="399" dur="1" fill="hold">
                                          <p:stCondLst>
                                            <p:cond delay="0"/>
                                          </p:stCondLst>
                                        </p:cTn>
                                        <p:tgtEl>
                                          <p:spTgt spid="7"/>
                                        </p:tgtEl>
                                        <p:attrNameLst>
                                          <p:attrName>style.visibility</p:attrName>
                                        </p:attrNameLst>
                                      </p:cBhvr>
                                      <p:to>
                                        <p:strVal val="visible"/>
                                      </p:to>
                                    </p:set>
                                    <p:anim calcmode="lin" valueType="num">
                                      <p:cBhvr>
                                        <p:cTn id="400" dur="500" fill="hold"/>
                                        <p:tgtEl>
                                          <p:spTgt spid="7"/>
                                        </p:tgtEl>
                                        <p:attrNameLst>
                                          <p:attrName>ppt_w</p:attrName>
                                        </p:attrNameLst>
                                      </p:cBhvr>
                                      <p:tavLst>
                                        <p:tav tm="0">
                                          <p:val>
                                            <p:fltVal val="0"/>
                                          </p:val>
                                        </p:tav>
                                        <p:tav tm="100000">
                                          <p:val>
                                            <p:strVal val="#ppt_w"/>
                                          </p:val>
                                        </p:tav>
                                      </p:tavLst>
                                    </p:anim>
                                    <p:anim calcmode="lin" valueType="num">
                                      <p:cBhvr>
                                        <p:cTn id="401"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4" grpId="0" animBg="1"/>
      <p:bldP spid="28675" grpId="0" animBg="1"/>
      <p:bldP spid="28676" grpId="0" animBg="1"/>
      <p:bldP spid="28677" grpId="0" animBg="1"/>
      <p:bldP spid="28678" grpId="0" animBg="1"/>
      <p:bldP spid="28679" grpId="0" animBg="1"/>
      <p:bldP spid="28690" grpId="0" animBg="1"/>
      <p:bldP spid="28691" grpId="0" animBg="1"/>
      <p:bldP spid="28692" grpId="0" animBg="1"/>
      <p:bldP spid="28693" grpId="0" animBg="1"/>
      <p:bldP spid="28694" grpId="0" animBg="1"/>
      <p:bldP spid="28695" grpId="0" animBg="1"/>
      <p:bldP spid="28696" grpId="0" animBg="1"/>
      <p:bldP spid="28697" grpId="0" animBg="1"/>
      <p:bldP spid="28698" grpId="0" animBg="1"/>
      <p:bldP spid="28699" grpId="0" animBg="1"/>
      <p:bldP spid="28700" grpId="0" animBg="1"/>
      <p:bldP spid="28701" grpId="0" animBg="1"/>
      <p:bldP spid="28702" grpId="0" animBg="1"/>
      <p:bldP spid="28703" grpId="0" animBg="1"/>
      <p:bldP spid="28704" grpId="0" animBg="1"/>
      <p:bldP spid="28705" grpId="0" autoUpdateAnimBg="0"/>
      <p:bldP spid="28706" grpId="0" autoUpdateAnimBg="0"/>
      <p:bldP spid="28707" grpId="0" autoUpdateAnimBg="0"/>
      <p:bldP spid="28708" grpId="0" animBg="1"/>
      <p:bldP spid="28709" grpId="0" animBg="1"/>
      <p:bldP spid="28710" grpId="0" animBg="1"/>
      <p:bldP spid="28711" grpId="0" animBg="1"/>
      <p:bldP spid="28712" grpId="0" animBg="1"/>
      <p:bldP spid="28713" grpId="0" animBg="1"/>
      <p:bldP spid="28714" grpId="0" animBg="1"/>
      <p:bldP spid="28715" grpId="0" autoUpdateAnimBg="0"/>
      <p:bldP spid="28716" grpId="0" autoUpdateAnimBg="0"/>
      <p:bldP spid="28717" grpId="0" autoUpdateAnimBg="0"/>
      <p:bldP spid="28718" grpId="0" animBg="1"/>
      <p:bldP spid="28719" grpId="0" autoUpdateAnimBg="0"/>
      <p:bldP spid="28720" grpId="0" autoUpdateAnimBg="0"/>
      <p:bldP spid="28721" grpId="0" autoUpdateAnimBg="0"/>
      <p:bldP spid="28722" grpId="0" autoUpdateAnimBg="0"/>
      <p:bldP spid="28723" grpId="0" autoUpdateAnimBg="0"/>
      <p:bldP spid="28724" grpId="0" animBg="1"/>
      <p:bldP spid="28725" grpId="0" autoUpdateAnimBg="0"/>
      <p:bldP spid="28726" grpId="0" animBg="1"/>
      <p:bldP spid="28727" grpId="0" autoUpdateAnimBg="0"/>
      <p:bldP spid="28728" grpId="0" autoUpdateAnimBg="0"/>
      <p:bldP spid="28729" grpId="0" autoUpdateAnimBg="0"/>
      <p:bldP spid="28730" grpId="0" autoUpdateAnimBg="0"/>
      <p:bldP spid="28731" grpId="0" autoUpdateAnimBg="0"/>
      <p:bldP spid="28732" grpId="0" autoUpdateAnimBg="0"/>
      <p:bldP spid="28733" grpId="0" animBg="1"/>
      <p:bldP spid="28734" grpId="0" animBg="1"/>
      <p:bldP spid="28735" grpId="0" animBg="1"/>
      <p:bldP spid="28736" grpId="0" animBg="1"/>
      <p:bldP spid="28737" grpId="0" autoUpdateAnimBg="0"/>
      <p:bldP spid="28738" grpId="0" animBg="1"/>
      <p:bldP spid="28739" grpId="0" autoUpdateAnimBg="0"/>
      <p:bldP spid="28745"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1981200" y="2362200"/>
            <a:ext cx="2362200" cy="3303588"/>
            <a:chOff x="1248" y="1488"/>
            <a:chExt cx="1488" cy="2081"/>
          </a:xfrm>
        </p:grpSpPr>
        <p:grpSp>
          <p:nvGrpSpPr>
            <p:cNvPr id="3" name="Group 3"/>
            <p:cNvGrpSpPr/>
            <p:nvPr/>
          </p:nvGrpSpPr>
          <p:grpSpPr bwMode="auto">
            <a:xfrm>
              <a:off x="1248" y="1488"/>
              <a:ext cx="1488" cy="2081"/>
              <a:chOff x="768" y="1700"/>
              <a:chExt cx="1488" cy="2081"/>
            </a:xfrm>
          </p:grpSpPr>
          <p:sp>
            <p:nvSpPr>
              <p:cNvPr id="2130" name="Line 4"/>
              <p:cNvSpPr>
                <a:spLocks noChangeShapeType="1"/>
              </p:cNvSpPr>
              <p:nvPr/>
            </p:nvSpPr>
            <p:spPr bwMode="auto">
              <a:xfrm>
                <a:off x="1480" y="1872"/>
                <a:ext cx="0" cy="1420"/>
              </a:xfrm>
              <a:prstGeom prst="line">
                <a:avLst/>
              </a:prstGeom>
              <a:noFill/>
              <a:ln w="28575">
                <a:solidFill>
                  <a:schemeClr val="tx1"/>
                </a:solidFill>
                <a:round/>
              </a:ln>
            </p:spPr>
            <p:txBody>
              <a:bodyPr/>
              <a:lstStyle/>
              <a:p>
                <a:endParaRPr lang="en-IN"/>
              </a:p>
            </p:txBody>
          </p:sp>
          <p:sp>
            <p:nvSpPr>
              <p:cNvPr id="2131" name="Line 5"/>
              <p:cNvSpPr>
                <a:spLocks noChangeShapeType="1"/>
              </p:cNvSpPr>
              <p:nvPr/>
            </p:nvSpPr>
            <p:spPr bwMode="auto">
              <a:xfrm>
                <a:off x="768" y="2589"/>
                <a:ext cx="731" cy="0"/>
              </a:xfrm>
              <a:prstGeom prst="line">
                <a:avLst/>
              </a:prstGeom>
              <a:noFill/>
              <a:ln w="9525">
                <a:solidFill>
                  <a:schemeClr val="tx1"/>
                </a:solidFill>
                <a:round/>
              </a:ln>
            </p:spPr>
            <p:txBody>
              <a:bodyPr/>
              <a:lstStyle/>
              <a:p>
                <a:endParaRPr lang="en-IN"/>
              </a:p>
            </p:txBody>
          </p:sp>
          <p:sp>
            <p:nvSpPr>
              <p:cNvPr id="2132" name="Text Box 6"/>
              <p:cNvSpPr txBox="1">
                <a:spLocks noChangeArrowheads="1"/>
              </p:cNvSpPr>
              <p:nvPr/>
            </p:nvSpPr>
            <p:spPr bwMode="auto">
              <a:xfrm rot="-5332911">
                <a:off x="1105" y="3482"/>
                <a:ext cx="424" cy="173"/>
              </a:xfrm>
              <a:prstGeom prst="rect">
                <a:avLst/>
              </a:prstGeom>
              <a:noFill/>
              <a:ln w="9525">
                <a:noFill/>
                <a:miter lim="800000"/>
              </a:ln>
            </p:spPr>
            <p:txBody>
              <a:bodyPr wrap="none">
                <a:spAutoFit/>
              </a:bodyPr>
              <a:lstStyle/>
              <a:p>
                <a:r>
                  <a:rPr lang="en-US" sz="1200"/>
                  <a:t>0.414R</a:t>
                </a:r>
                <a:endParaRPr lang="en-US" sz="1200"/>
              </a:p>
            </p:txBody>
          </p:sp>
          <p:sp>
            <p:nvSpPr>
              <p:cNvPr id="2133" name="Text Box 7"/>
              <p:cNvSpPr txBox="1">
                <a:spLocks noChangeArrowheads="1"/>
              </p:cNvSpPr>
              <p:nvPr/>
            </p:nvSpPr>
            <p:spPr bwMode="auto">
              <a:xfrm>
                <a:off x="961" y="2355"/>
                <a:ext cx="191" cy="173"/>
              </a:xfrm>
              <a:prstGeom prst="rect">
                <a:avLst/>
              </a:prstGeom>
              <a:noFill/>
              <a:ln w="9525">
                <a:noFill/>
                <a:miter lim="800000"/>
              </a:ln>
            </p:spPr>
            <p:txBody>
              <a:bodyPr wrap="none">
                <a:spAutoFit/>
              </a:bodyPr>
              <a:lstStyle/>
              <a:p>
                <a:r>
                  <a:rPr lang="en-US" sz="1200"/>
                  <a:t>G</a:t>
                </a:r>
                <a:endParaRPr lang="en-US" sz="1200"/>
              </a:p>
            </p:txBody>
          </p:sp>
          <p:sp>
            <p:nvSpPr>
              <p:cNvPr id="2134" name="Line 8"/>
              <p:cNvSpPr>
                <a:spLocks noChangeShapeType="1"/>
              </p:cNvSpPr>
              <p:nvPr/>
            </p:nvSpPr>
            <p:spPr bwMode="auto">
              <a:xfrm rot="21226931" flipH="1">
                <a:off x="1192" y="2207"/>
                <a:ext cx="314" cy="383"/>
              </a:xfrm>
              <a:prstGeom prst="line">
                <a:avLst/>
              </a:prstGeom>
              <a:noFill/>
              <a:ln w="9525">
                <a:solidFill>
                  <a:schemeClr val="tx1"/>
                </a:solidFill>
                <a:round/>
              </a:ln>
            </p:spPr>
            <p:txBody>
              <a:bodyPr/>
              <a:lstStyle/>
              <a:p>
                <a:endParaRPr lang="en-IN"/>
              </a:p>
            </p:txBody>
          </p:sp>
          <p:sp>
            <p:nvSpPr>
              <p:cNvPr id="2135" name="Oval 9"/>
              <p:cNvSpPr>
                <a:spLocks noChangeArrowheads="1"/>
              </p:cNvSpPr>
              <p:nvPr/>
            </p:nvSpPr>
            <p:spPr bwMode="auto">
              <a:xfrm>
                <a:off x="768" y="1872"/>
                <a:ext cx="1378" cy="1400"/>
              </a:xfrm>
              <a:prstGeom prst="ellipse">
                <a:avLst/>
              </a:prstGeom>
              <a:solidFill>
                <a:schemeClr val="bg1"/>
              </a:solidFill>
              <a:ln w="28575">
                <a:solidFill>
                  <a:schemeClr val="tx1"/>
                </a:solidFill>
                <a:round/>
              </a:ln>
            </p:spPr>
            <p:txBody>
              <a:bodyPr wrap="none" anchor="ctr"/>
              <a:lstStyle/>
              <a:p>
                <a:endParaRPr lang="en-IN"/>
              </a:p>
            </p:txBody>
          </p:sp>
          <p:sp>
            <p:nvSpPr>
              <p:cNvPr id="2136" name="Rectangle 10"/>
              <p:cNvSpPr>
                <a:spLocks noChangeArrowheads="1"/>
              </p:cNvSpPr>
              <p:nvPr/>
            </p:nvSpPr>
            <p:spPr bwMode="auto">
              <a:xfrm>
                <a:off x="1507" y="1872"/>
                <a:ext cx="749" cy="1420"/>
              </a:xfrm>
              <a:prstGeom prst="rect">
                <a:avLst/>
              </a:prstGeom>
              <a:solidFill>
                <a:schemeClr val="bg1"/>
              </a:solidFill>
              <a:ln w="9525">
                <a:solidFill>
                  <a:schemeClr val="bg1"/>
                </a:solidFill>
                <a:miter lim="800000"/>
              </a:ln>
            </p:spPr>
            <p:txBody>
              <a:bodyPr wrap="none" anchor="ctr"/>
              <a:lstStyle/>
              <a:p>
                <a:endParaRPr lang="en-IN"/>
              </a:p>
            </p:txBody>
          </p:sp>
          <p:sp>
            <p:nvSpPr>
              <p:cNvPr id="2137" name="Oval 11"/>
              <p:cNvSpPr>
                <a:spLocks noChangeArrowheads="1"/>
              </p:cNvSpPr>
              <p:nvPr/>
            </p:nvSpPr>
            <p:spPr bwMode="auto">
              <a:xfrm>
                <a:off x="1174" y="2548"/>
                <a:ext cx="81" cy="81"/>
              </a:xfrm>
              <a:prstGeom prst="ellipse">
                <a:avLst/>
              </a:prstGeom>
              <a:solidFill>
                <a:schemeClr val="accent1"/>
              </a:solidFill>
              <a:ln w="9525">
                <a:solidFill>
                  <a:schemeClr val="tx1"/>
                </a:solidFill>
                <a:round/>
              </a:ln>
            </p:spPr>
            <p:txBody>
              <a:bodyPr wrap="none" anchor="ctr"/>
              <a:lstStyle/>
              <a:p>
                <a:endParaRPr lang="en-IN"/>
              </a:p>
            </p:txBody>
          </p:sp>
          <p:sp>
            <p:nvSpPr>
              <p:cNvPr id="2138" name="Line 12"/>
              <p:cNvSpPr>
                <a:spLocks noChangeShapeType="1"/>
              </p:cNvSpPr>
              <p:nvPr/>
            </p:nvSpPr>
            <p:spPr bwMode="auto">
              <a:xfrm>
                <a:off x="1174" y="2589"/>
                <a:ext cx="0" cy="1136"/>
              </a:xfrm>
              <a:prstGeom prst="line">
                <a:avLst/>
              </a:prstGeom>
              <a:noFill/>
              <a:ln w="9525">
                <a:solidFill>
                  <a:schemeClr val="bg2"/>
                </a:solidFill>
                <a:round/>
              </a:ln>
            </p:spPr>
            <p:txBody>
              <a:bodyPr/>
              <a:lstStyle/>
              <a:p>
                <a:endParaRPr lang="en-IN"/>
              </a:p>
            </p:txBody>
          </p:sp>
          <p:sp>
            <p:nvSpPr>
              <p:cNvPr id="2139" name="Line 13"/>
              <p:cNvSpPr>
                <a:spLocks noChangeShapeType="1"/>
              </p:cNvSpPr>
              <p:nvPr/>
            </p:nvSpPr>
            <p:spPr bwMode="auto">
              <a:xfrm>
                <a:off x="1500" y="3076"/>
                <a:ext cx="0" cy="649"/>
              </a:xfrm>
              <a:prstGeom prst="line">
                <a:avLst/>
              </a:prstGeom>
              <a:noFill/>
              <a:ln w="9525">
                <a:solidFill>
                  <a:schemeClr val="bg2"/>
                </a:solidFill>
                <a:round/>
              </a:ln>
            </p:spPr>
            <p:txBody>
              <a:bodyPr/>
              <a:lstStyle/>
              <a:p>
                <a:endParaRPr lang="en-IN"/>
              </a:p>
            </p:txBody>
          </p:sp>
          <p:sp>
            <p:nvSpPr>
              <p:cNvPr id="2140" name="Line 14"/>
              <p:cNvSpPr>
                <a:spLocks noChangeShapeType="1"/>
              </p:cNvSpPr>
              <p:nvPr/>
            </p:nvSpPr>
            <p:spPr bwMode="auto">
              <a:xfrm>
                <a:off x="932" y="3562"/>
                <a:ext cx="244" cy="0"/>
              </a:xfrm>
              <a:prstGeom prst="line">
                <a:avLst/>
              </a:prstGeom>
              <a:noFill/>
              <a:ln w="9525">
                <a:solidFill>
                  <a:schemeClr val="tx1"/>
                </a:solidFill>
                <a:round/>
                <a:tailEnd type="triangle" w="med" len="med"/>
              </a:ln>
            </p:spPr>
            <p:txBody>
              <a:bodyPr/>
              <a:lstStyle/>
              <a:p>
                <a:endParaRPr lang="en-IN"/>
              </a:p>
            </p:txBody>
          </p:sp>
          <p:sp>
            <p:nvSpPr>
              <p:cNvPr id="2141" name="Line 15"/>
              <p:cNvSpPr>
                <a:spLocks noChangeShapeType="1"/>
              </p:cNvSpPr>
              <p:nvPr/>
            </p:nvSpPr>
            <p:spPr bwMode="auto">
              <a:xfrm flipH="1">
                <a:off x="1500" y="3562"/>
                <a:ext cx="244" cy="0"/>
              </a:xfrm>
              <a:prstGeom prst="line">
                <a:avLst/>
              </a:prstGeom>
              <a:noFill/>
              <a:ln w="9525">
                <a:solidFill>
                  <a:schemeClr val="tx1"/>
                </a:solidFill>
                <a:round/>
                <a:tailEnd type="triangle" w="med" len="med"/>
              </a:ln>
            </p:spPr>
            <p:txBody>
              <a:bodyPr/>
              <a:lstStyle/>
              <a:p>
                <a:endParaRPr lang="en-IN"/>
              </a:p>
            </p:txBody>
          </p:sp>
          <p:sp>
            <p:nvSpPr>
              <p:cNvPr id="2142" name="Text Box 16"/>
              <p:cNvSpPr txBox="1">
                <a:spLocks noChangeArrowheads="1"/>
              </p:cNvSpPr>
              <p:nvPr/>
            </p:nvSpPr>
            <p:spPr bwMode="auto">
              <a:xfrm>
                <a:off x="1405" y="1700"/>
                <a:ext cx="179" cy="172"/>
              </a:xfrm>
              <a:prstGeom prst="rect">
                <a:avLst/>
              </a:prstGeom>
              <a:noFill/>
              <a:ln w="9525">
                <a:noFill/>
                <a:miter lim="800000"/>
              </a:ln>
            </p:spPr>
            <p:txBody>
              <a:bodyPr wrap="none">
                <a:spAutoFit/>
              </a:bodyPr>
              <a:lstStyle/>
              <a:p>
                <a:r>
                  <a:rPr lang="en-US" sz="1200"/>
                  <a:t>A</a:t>
                </a:r>
                <a:endParaRPr lang="en-US" sz="1200"/>
              </a:p>
            </p:txBody>
          </p:sp>
          <p:sp>
            <p:nvSpPr>
              <p:cNvPr id="2143" name="Text Box 17"/>
              <p:cNvSpPr txBox="1">
                <a:spLocks noChangeArrowheads="1"/>
              </p:cNvSpPr>
              <p:nvPr/>
            </p:nvSpPr>
            <p:spPr bwMode="auto">
              <a:xfrm>
                <a:off x="1302" y="2112"/>
                <a:ext cx="191" cy="192"/>
              </a:xfrm>
              <a:prstGeom prst="rect">
                <a:avLst/>
              </a:prstGeom>
              <a:noFill/>
              <a:ln w="9525">
                <a:noFill/>
                <a:miter lim="800000"/>
              </a:ln>
            </p:spPr>
            <p:txBody>
              <a:bodyPr wrap="none">
                <a:spAutoFit/>
              </a:bodyPr>
              <a:lstStyle/>
              <a:p>
                <a:r>
                  <a:rPr lang="en-US" sz="1400"/>
                  <a:t>P</a:t>
                </a:r>
                <a:endParaRPr lang="en-US" sz="1400"/>
              </a:p>
            </p:txBody>
          </p:sp>
          <p:sp>
            <p:nvSpPr>
              <p:cNvPr id="2144" name="Line 18"/>
              <p:cNvSpPr>
                <a:spLocks noChangeShapeType="1"/>
              </p:cNvSpPr>
              <p:nvPr/>
            </p:nvSpPr>
            <p:spPr bwMode="auto">
              <a:xfrm>
                <a:off x="1488" y="2208"/>
                <a:ext cx="240" cy="0"/>
              </a:xfrm>
              <a:prstGeom prst="line">
                <a:avLst/>
              </a:prstGeom>
              <a:noFill/>
              <a:ln w="9525">
                <a:solidFill>
                  <a:schemeClr val="tx1"/>
                </a:solidFill>
                <a:round/>
              </a:ln>
            </p:spPr>
            <p:txBody>
              <a:bodyPr/>
              <a:lstStyle/>
              <a:p>
                <a:endParaRPr lang="en-IN"/>
              </a:p>
            </p:txBody>
          </p:sp>
          <p:sp>
            <p:nvSpPr>
              <p:cNvPr id="2145" name="Line 19"/>
              <p:cNvSpPr>
                <a:spLocks noChangeShapeType="1"/>
              </p:cNvSpPr>
              <p:nvPr/>
            </p:nvSpPr>
            <p:spPr bwMode="auto">
              <a:xfrm>
                <a:off x="1488" y="1872"/>
                <a:ext cx="240" cy="0"/>
              </a:xfrm>
              <a:prstGeom prst="line">
                <a:avLst/>
              </a:prstGeom>
              <a:noFill/>
              <a:ln w="9525">
                <a:solidFill>
                  <a:schemeClr val="tx1"/>
                </a:solidFill>
                <a:round/>
              </a:ln>
            </p:spPr>
            <p:txBody>
              <a:bodyPr/>
              <a:lstStyle/>
              <a:p>
                <a:endParaRPr lang="en-IN"/>
              </a:p>
            </p:txBody>
          </p:sp>
          <p:sp>
            <p:nvSpPr>
              <p:cNvPr id="2146" name="Line 20"/>
              <p:cNvSpPr>
                <a:spLocks noChangeShapeType="1"/>
              </p:cNvSpPr>
              <p:nvPr/>
            </p:nvSpPr>
            <p:spPr bwMode="auto">
              <a:xfrm>
                <a:off x="1632" y="1728"/>
                <a:ext cx="0" cy="144"/>
              </a:xfrm>
              <a:prstGeom prst="line">
                <a:avLst/>
              </a:prstGeom>
              <a:noFill/>
              <a:ln w="9525">
                <a:solidFill>
                  <a:schemeClr val="tx1"/>
                </a:solidFill>
                <a:round/>
                <a:tailEnd type="triangle" w="med" len="med"/>
              </a:ln>
            </p:spPr>
            <p:txBody>
              <a:bodyPr/>
              <a:lstStyle/>
              <a:p>
                <a:endParaRPr lang="en-IN"/>
              </a:p>
            </p:txBody>
          </p:sp>
          <p:sp>
            <p:nvSpPr>
              <p:cNvPr id="2147" name="Line 21"/>
              <p:cNvSpPr>
                <a:spLocks noChangeShapeType="1"/>
              </p:cNvSpPr>
              <p:nvPr/>
            </p:nvSpPr>
            <p:spPr bwMode="auto">
              <a:xfrm flipV="1">
                <a:off x="1632" y="2208"/>
                <a:ext cx="0" cy="144"/>
              </a:xfrm>
              <a:prstGeom prst="line">
                <a:avLst/>
              </a:prstGeom>
              <a:noFill/>
              <a:ln w="9525">
                <a:solidFill>
                  <a:schemeClr val="tx1"/>
                </a:solidFill>
                <a:round/>
                <a:tailEnd type="triangle" w="med" len="med"/>
              </a:ln>
            </p:spPr>
            <p:txBody>
              <a:bodyPr/>
              <a:lstStyle/>
              <a:p>
                <a:endParaRPr lang="en-IN"/>
              </a:p>
            </p:txBody>
          </p:sp>
          <p:sp>
            <p:nvSpPr>
              <p:cNvPr id="2148" name="Text Box 22"/>
              <p:cNvSpPr txBox="1">
                <a:spLocks noChangeArrowheads="1"/>
              </p:cNvSpPr>
              <p:nvPr/>
            </p:nvSpPr>
            <p:spPr bwMode="auto">
              <a:xfrm>
                <a:off x="1488" y="1968"/>
                <a:ext cx="409" cy="173"/>
              </a:xfrm>
              <a:prstGeom prst="rect">
                <a:avLst/>
              </a:prstGeom>
              <a:noFill/>
              <a:ln w="9525">
                <a:noFill/>
                <a:miter lim="800000"/>
              </a:ln>
            </p:spPr>
            <p:txBody>
              <a:bodyPr wrap="none">
                <a:spAutoFit/>
              </a:bodyPr>
              <a:lstStyle/>
              <a:p>
                <a:r>
                  <a:rPr lang="en-US" sz="1200"/>
                  <a:t>20 mm</a:t>
                </a:r>
                <a:endParaRPr lang="en-US" sz="1200"/>
              </a:p>
            </p:txBody>
          </p:sp>
          <p:sp>
            <p:nvSpPr>
              <p:cNvPr id="2149" name="Oval 23"/>
              <p:cNvSpPr>
                <a:spLocks noChangeArrowheads="1"/>
              </p:cNvSpPr>
              <p:nvPr/>
            </p:nvSpPr>
            <p:spPr bwMode="auto">
              <a:xfrm>
                <a:off x="1458" y="2208"/>
                <a:ext cx="48" cy="48"/>
              </a:xfrm>
              <a:prstGeom prst="ellipse">
                <a:avLst/>
              </a:prstGeom>
              <a:solidFill>
                <a:schemeClr val="accent1"/>
              </a:solidFill>
              <a:ln w="9525">
                <a:solidFill>
                  <a:schemeClr val="tx1"/>
                </a:solidFill>
                <a:round/>
              </a:ln>
            </p:spPr>
            <p:txBody>
              <a:bodyPr wrap="none" anchor="ctr"/>
              <a:lstStyle/>
              <a:p>
                <a:endParaRPr lang="en-IN"/>
              </a:p>
            </p:txBody>
          </p:sp>
          <p:sp>
            <p:nvSpPr>
              <p:cNvPr id="2150" name="Line 24"/>
              <p:cNvSpPr>
                <a:spLocks noChangeShapeType="1"/>
              </p:cNvSpPr>
              <p:nvPr/>
            </p:nvSpPr>
            <p:spPr bwMode="auto">
              <a:xfrm>
                <a:off x="1488" y="1872"/>
                <a:ext cx="0" cy="1392"/>
              </a:xfrm>
              <a:prstGeom prst="line">
                <a:avLst/>
              </a:prstGeom>
              <a:noFill/>
              <a:ln w="9525">
                <a:solidFill>
                  <a:schemeClr val="tx1"/>
                </a:solidFill>
                <a:round/>
              </a:ln>
            </p:spPr>
            <p:txBody>
              <a:bodyPr/>
              <a:lstStyle/>
              <a:p>
                <a:endParaRPr lang="en-IN"/>
              </a:p>
            </p:txBody>
          </p:sp>
        </p:grpSp>
        <p:sp>
          <p:nvSpPr>
            <p:cNvPr id="2129" name="Text Box 25"/>
            <p:cNvSpPr txBox="1">
              <a:spLocks noChangeArrowheads="1"/>
            </p:cNvSpPr>
            <p:nvPr/>
          </p:nvSpPr>
          <p:spPr bwMode="auto">
            <a:xfrm>
              <a:off x="1392" y="2304"/>
              <a:ext cx="284" cy="192"/>
            </a:xfrm>
            <a:prstGeom prst="rect">
              <a:avLst/>
            </a:prstGeom>
            <a:noFill/>
            <a:ln w="9525">
              <a:noFill/>
              <a:miter lim="800000"/>
            </a:ln>
          </p:spPr>
          <p:txBody>
            <a:bodyPr wrap="none">
              <a:spAutoFit/>
            </a:bodyPr>
            <a:lstStyle/>
            <a:p>
              <a:pPr algn="ctr"/>
              <a:r>
                <a:rPr lang="en-US" sz="1400"/>
                <a:t>CG</a:t>
              </a:r>
              <a:endParaRPr lang="en-US" sz="1400"/>
            </a:p>
          </p:txBody>
        </p:sp>
      </p:grpSp>
      <p:sp>
        <p:nvSpPr>
          <p:cNvPr id="30746" name="Freeform 26"/>
          <p:cNvSpPr/>
          <p:nvPr/>
        </p:nvSpPr>
        <p:spPr bwMode="auto">
          <a:xfrm rot="637673">
            <a:off x="4162425" y="2901950"/>
            <a:ext cx="1878013" cy="1808163"/>
          </a:xfrm>
          <a:custGeom>
            <a:avLst/>
            <a:gdLst>
              <a:gd name="T0" fmla="*/ 1278 w 1278"/>
              <a:gd name="T1" fmla="*/ 1109 h 1309"/>
              <a:gd name="T2" fmla="*/ 1220 w 1278"/>
              <a:gd name="T3" fmla="*/ 1157 h 1309"/>
              <a:gd name="T4" fmla="*/ 1157 w 1278"/>
              <a:gd name="T5" fmla="*/ 1200 h 1309"/>
              <a:gd name="T6" fmla="*/ 1094 w 1278"/>
              <a:gd name="T7" fmla="*/ 1236 h 1309"/>
              <a:gd name="T8" fmla="*/ 1027 w 1278"/>
              <a:gd name="T9" fmla="*/ 1263 h 1309"/>
              <a:gd name="T10" fmla="*/ 957 w 1278"/>
              <a:gd name="T11" fmla="*/ 1286 h 1309"/>
              <a:gd name="T12" fmla="*/ 886 w 1278"/>
              <a:gd name="T13" fmla="*/ 1299 h 1309"/>
              <a:gd name="T14" fmla="*/ 815 w 1278"/>
              <a:gd name="T15" fmla="*/ 1309 h 1309"/>
              <a:gd name="T16" fmla="*/ 743 w 1278"/>
              <a:gd name="T17" fmla="*/ 1309 h 1309"/>
              <a:gd name="T18" fmla="*/ 671 w 1278"/>
              <a:gd name="T19" fmla="*/ 1305 h 1309"/>
              <a:gd name="T20" fmla="*/ 600 w 1278"/>
              <a:gd name="T21" fmla="*/ 1292 h 1309"/>
              <a:gd name="T22" fmla="*/ 531 w 1278"/>
              <a:gd name="T23" fmla="*/ 1273 h 1309"/>
              <a:gd name="T24" fmla="*/ 462 w 1278"/>
              <a:gd name="T25" fmla="*/ 1248 h 1309"/>
              <a:gd name="T26" fmla="*/ 397 w 1278"/>
              <a:gd name="T27" fmla="*/ 1217 h 1309"/>
              <a:gd name="T28" fmla="*/ 334 w 1278"/>
              <a:gd name="T29" fmla="*/ 1177 h 1309"/>
              <a:gd name="T30" fmla="*/ 274 w 1278"/>
              <a:gd name="T31" fmla="*/ 1132 h 1309"/>
              <a:gd name="T32" fmla="*/ 217 w 1278"/>
              <a:gd name="T33" fmla="*/ 1081 h 1309"/>
              <a:gd name="T34" fmla="*/ 165 w 1278"/>
              <a:gd name="T35" fmla="*/ 1021 h 1309"/>
              <a:gd name="T36" fmla="*/ 121 w 1278"/>
              <a:gd name="T37" fmla="*/ 960 h 1309"/>
              <a:gd name="T38" fmla="*/ 82 w 1278"/>
              <a:gd name="T39" fmla="*/ 894 h 1309"/>
              <a:gd name="T40" fmla="*/ 51 w 1278"/>
              <a:gd name="T41" fmla="*/ 825 h 1309"/>
              <a:gd name="T42" fmla="*/ 28 w 1278"/>
              <a:gd name="T43" fmla="*/ 756 h 1309"/>
              <a:gd name="T44" fmla="*/ 11 w 1278"/>
              <a:gd name="T45" fmla="*/ 683 h 1309"/>
              <a:gd name="T46" fmla="*/ 2 w 1278"/>
              <a:gd name="T47" fmla="*/ 612 h 1309"/>
              <a:gd name="T48" fmla="*/ 0 w 1278"/>
              <a:gd name="T49" fmla="*/ 537 h 1309"/>
              <a:gd name="T50" fmla="*/ 3 w 1278"/>
              <a:gd name="T51" fmla="*/ 465 h 1309"/>
              <a:gd name="T52" fmla="*/ 15 w 1278"/>
              <a:gd name="T53" fmla="*/ 392 h 1309"/>
              <a:gd name="T54" fmla="*/ 32 w 1278"/>
              <a:gd name="T55" fmla="*/ 321 h 1309"/>
              <a:gd name="T56" fmla="*/ 57 w 1278"/>
              <a:gd name="T57" fmla="*/ 252 h 1309"/>
              <a:gd name="T58" fmla="*/ 90 w 1278"/>
              <a:gd name="T59" fmla="*/ 182 h 1309"/>
              <a:gd name="T60" fmla="*/ 128 w 1278"/>
              <a:gd name="T61" fmla="*/ 119 h 1309"/>
              <a:gd name="T62" fmla="*/ 174 w 1278"/>
              <a:gd name="T63" fmla="*/ 58 h 1309"/>
              <a:gd name="T64" fmla="*/ 226 w 1278"/>
              <a:gd name="T65" fmla="*/ 0 h 13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8"/>
              <a:gd name="T100" fmla="*/ 0 h 1309"/>
              <a:gd name="T101" fmla="*/ 1278 w 1278"/>
              <a:gd name="T102" fmla="*/ 1309 h 13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8" h="1309">
                <a:moveTo>
                  <a:pt x="762" y="545"/>
                </a:moveTo>
                <a:lnTo>
                  <a:pt x="1278" y="1109"/>
                </a:lnTo>
                <a:lnTo>
                  <a:pt x="1249" y="1134"/>
                </a:lnTo>
                <a:lnTo>
                  <a:pt x="1220" y="1157"/>
                </a:lnTo>
                <a:lnTo>
                  <a:pt x="1190" y="1180"/>
                </a:lnTo>
                <a:lnTo>
                  <a:pt x="1157" y="1200"/>
                </a:lnTo>
                <a:lnTo>
                  <a:pt x="1126" y="1219"/>
                </a:lnTo>
                <a:lnTo>
                  <a:pt x="1094" y="1236"/>
                </a:lnTo>
                <a:lnTo>
                  <a:pt x="1059" y="1249"/>
                </a:lnTo>
                <a:lnTo>
                  <a:pt x="1027" y="1263"/>
                </a:lnTo>
                <a:lnTo>
                  <a:pt x="992" y="1274"/>
                </a:lnTo>
                <a:lnTo>
                  <a:pt x="957" y="1286"/>
                </a:lnTo>
                <a:lnTo>
                  <a:pt x="921" y="1294"/>
                </a:lnTo>
                <a:lnTo>
                  <a:pt x="886" y="1299"/>
                </a:lnTo>
                <a:lnTo>
                  <a:pt x="850" y="1305"/>
                </a:lnTo>
                <a:lnTo>
                  <a:pt x="815" y="1309"/>
                </a:lnTo>
                <a:lnTo>
                  <a:pt x="779" y="1309"/>
                </a:lnTo>
                <a:lnTo>
                  <a:pt x="743" y="1309"/>
                </a:lnTo>
                <a:lnTo>
                  <a:pt x="706" y="1307"/>
                </a:lnTo>
                <a:lnTo>
                  <a:pt x="671" y="1305"/>
                </a:lnTo>
                <a:lnTo>
                  <a:pt x="635" y="1299"/>
                </a:lnTo>
                <a:lnTo>
                  <a:pt x="600" y="1292"/>
                </a:lnTo>
                <a:lnTo>
                  <a:pt x="566" y="1284"/>
                </a:lnTo>
                <a:lnTo>
                  <a:pt x="531" y="1273"/>
                </a:lnTo>
                <a:lnTo>
                  <a:pt x="497" y="1261"/>
                </a:lnTo>
                <a:lnTo>
                  <a:pt x="462" y="1248"/>
                </a:lnTo>
                <a:lnTo>
                  <a:pt x="430" y="1232"/>
                </a:lnTo>
                <a:lnTo>
                  <a:pt x="397" y="1217"/>
                </a:lnTo>
                <a:lnTo>
                  <a:pt x="364" y="1198"/>
                </a:lnTo>
                <a:lnTo>
                  <a:pt x="334" y="1177"/>
                </a:lnTo>
                <a:lnTo>
                  <a:pt x="303" y="1155"/>
                </a:lnTo>
                <a:lnTo>
                  <a:pt x="274" y="1132"/>
                </a:lnTo>
                <a:lnTo>
                  <a:pt x="245" y="1107"/>
                </a:lnTo>
                <a:lnTo>
                  <a:pt x="217" y="1081"/>
                </a:lnTo>
                <a:lnTo>
                  <a:pt x="190" y="1052"/>
                </a:lnTo>
                <a:lnTo>
                  <a:pt x="165" y="1021"/>
                </a:lnTo>
                <a:lnTo>
                  <a:pt x="142" y="990"/>
                </a:lnTo>
                <a:lnTo>
                  <a:pt x="121" y="960"/>
                </a:lnTo>
                <a:lnTo>
                  <a:pt x="101" y="927"/>
                </a:lnTo>
                <a:lnTo>
                  <a:pt x="82" y="894"/>
                </a:lnTo>
                <a:lnTo>
                  <a:pt x="67" y="860"/>
                </a:lnTo>
                <a:lnTo>
                  <a:pt x="51" y="825"/>
                </a:lnTo>
                <a:lnTo>
                  <a:pt x="40" y="791"/>
                </a:lnTo>
                <a:lnTo>
                  <a:pt x="28" y="756"/>
                </a:lnTo>
                <a:lnTo>
                  <a:pt x="19" y="720"/>
                </a:lnTo>
                <a:lnTo>
                  <a:pt x="11" y="683"/>
                </a:lnTo>
                <a:lnTo>
                  <a:pt x="5" y="649"/>
                </a:lnTo>
                <a:lnTo>
                  <a:pt x="2" y="612"/>
                </a:lnTo>
                <a:lnTo>
                  <a:pt x="0" y="574"/>
                </a:lnTo>
                <a:lnTo>
                  <a:pt x="0" y="537"/>
                </a:lnTo>
                <a:lnTo>
                  <a:pt x="0" y="501"/>
                </a:lnTo>
                <a:lnTo>
                  <a:pt x="3" y="465"/>
                </a:lnTo>
                <a:lnTo>
                  <a:pt x="7" y="428"/>
                </a:lnTo>
                <a:lnTo>
                  <a:pt x="15" y="392"/>
                </a:lnTo>
                <a:lnTo>
                  <a:pt x="23" y="357"/>
                </a:lnTo>
                <a:lnTo>
                  <a:pt x="32" y="321"/>
                </a:lnTo>
                <a:lnTo>
                  <a:pt x="44" y="286"/>
                </a:lnTo>
                <a:lnTo>
                  <a:pt x="57" y="252"/>
                </a:lnTo>
                <a:lnTo>
                  <a:pt x="73" y="217"/>
                </a:lnTo>
                <a:lnTo>
                  <a:pt x="90" y="182"/>
                </a:lnTo>
                <a:lnTo>
                  <a:pt x="107" y="150"/>
                </a:lnTo>
                <a:lnTo>
                  <a:pt x="128" y="119"/>
                </a:lnTo>
                <a:lnTo>
                  <a:pt x="149" y="88"/>
                </a:lnTo>
                <a:lnTo>
                  <a:pt x="174" y="58"/>
                </a:lnTo>
                <a:lnTo>
                  <a:pt x="199" y="29"/>
                </a:lnTo>
                <a:lnTo>
                  <a:pt x="226" y="0"/>
                </a:lnTo>
                <a:lnTo>
                  <a:pt x="762" y="545"/>
                </a:lnTo>
                <a:close/>
              </a:path>
            </a:pathLst>
          </a:custGeom>
          <a:solidFill>
            <a:srgbClr val="CCECFF"/>
          </a:solidFill>
          <a:ln w="28575">
            <a:solidFill>
              <a:schemeClr val="tx1"/>
            </a:solidFill>
            <a:round/>
          </a:ln>
        </p:spPr>
        <p:txBody>
          <a:bodyPr/>
          <a:lstStyle/>
          <a:p>
            <a:endParaRPr lang="en-IN"/>
          </a:p>
        </p:txBody>
      </p:sp>
      <p:sp>
        <p:nvSpPr>
          <p:cNvPr id="30747" name="Line 27"/>
          <p:cNvSpPr>
            <a:spLocks noChangeShapeType="1"/>
          </p:cNvSpPr>
          <p:nvPr/>
        </p:nvSpPr>
        <p:spPr bwMode="auto">
          <a:xfrm rot="637673" flipH="1">
            <a:off x="4410075" y="3625850"/>
            <a:ext cx="854075" cy="684213"/>
          </a:xfrm>
          <a:prstGeom prst="line">
            <a:avLst/>
          </a:prstGeom>
          <a:noFill/>
          <a:ln w="19050">
            <a:solidFill>
              <a:schemeClr val="bg2"/>
            </a:solidFill>
            <a:round/>
          </a:ln>
        </p:spPr>
        <p:txBody>
          <a:bodyPr/>
          <a:lstStyle/>
          <a:p>
            <a:endParaRPr lang="en-IN"/>
          </a:p>
        </p:txBody>
      </p:sp>
      <p:sp>
        <p:nvSpPr>
          <p:cNvPr id="30748" name="Line 28"/>
          <p:cNvSpPr>
            <a:spLocks noChangeShapeType="1"/>
          </p:cNvSpPr>
          <p:nvPr/>
        </p:nvSpPr>
        <p:spPr bwMode="auto">
          <a:xfrm flipV="1">
            <a:off x="4956175" y="2438400"/>
            <a:ext cx="0" cy="1458913"/>
          </a:xfrm>
          <a:prstGeom prst="line">
            <a:avLst/>
          </a:prstGeom>
          <a:noFill/>
          <a:ln w="3175">
            <a:solidFill>
              <a:schemeClr val="tx1"/>
            </a:solidFill>
            <a:round/>
          </a:ln>
        </p:spPr>
        <p:txBody>
          <a:bodyPr/>
          <a:lstStyle/>
          <a:p>
            <a:endParaRPr lang="en-IN"/>
          </a:p>
        </p:txBody>
      </p:sp>
      <p:sp>
        <p:nvSpPr>
          <p:cNvPr id="30749" name="Oval 29"/>
          <p:cNvSpPr>
            <a:spLocks noChangeArrowheads="1"/>
          </p:cNvSpPr>
          <p:nvPr/>
        </p:nvSpPr>
        <p:spPr bwMode="auto">
          <a:xfrm>
            <a:off x="4938713" y="3167063"/>
            <a:ext cx="69850" cy="66675"/>
          </a:xfrm>
          <a:prstGeom prst="ellipse">
            <a:avLst/>
          </a:prstGeom>
          <a:solidFill>
            <a:schemeClr val="accent1"/>
          </a:solidFill>
          <a:ln w="3175">
            <a:solidFill>
              <a:schemeClr val="tx1"/>
            </a:solidFill>
            <a:round/>
          </a:ln>
        </p:spPr>
        <p:txBody>
          <a:bodyPr wrap="none" anchor="ctr"/>
          <a:lstStyle/>
          <a:p>
            <a:endParaRPr lang="en-IN"/>
          </a:p>
        </p:txBody>
      </p:sp>
      <p:sp>
        <p:nvSpPr>
          <p:cNvPr id="30750" name="Oval 30"/>
          <p:cNvSpPr>
            <a:spLocks noChangeArrowheads="1"/>
          </p:cNvSpPr>
          <p:nvPr/>
        </p:nvSpPr>
        <p:spPr bwMode="auto">
          <a:xfrm>
            <a:off x="4926013" y="3856038"/>
            <a:ext cx="69850" cy="65087"/>
          </a:xfrm>
          <a:prstGeom prst="ellipse">
            <a:avLst/>
          </a:prstGeom>
          <a:solidFill>
            <a:schemeClr val="accent1"/>
          </a:solidFill>
          <a:ln w="3175">
            <a:solidFill>
              <a:schemeClr val="tx1"/>
            </a:solidFill>
            <a:round/>
          </a:ln>
        </p:spPr>
        <p:txBody>
          <a:bodyPr wrap="none" anchor="ctr"/>
          <a:lstStyle/>
          <a:p>
            <a:endParaRPr lang="en-IN"/>
          </a:p>
        </p:txBody>
      </p:sp>
      <p:sp>
        <p:nvSpPr>
          <p:cNvPr id="30751" name="Line 31"/>
          <p:cNvSpPr>
            <a:spLocks noChangeShapeType="1"/>
          </p:cNvSpPr>
          <p:nvPr/>
        </p:nvSpPr>
        <p:spPr bwMode="auto">
          <a:xfrm>
            <a:off x="3810000" y="4957763"/>
            <a:ext cx="4514850" cy="0"/>
          </a:xfrm>
          <a:prstGeom prst="line">
            <a:avLst/>
          </a:prstGeom>
          <a:noFill/>
          <a:ln w="19050">
            <a:solidFill>
              <a:schemeClr val="tx1"/>
            </a:solidFill>
            <a:round/>
          </a:ln>
        </p:spPr>
        <p:txBody>
          <a:bodyPr/>
          <a:lstStyle/>
          <a:p>
            <a:endParaRPr lang="en-IN"/>
          </a:p>
        </p:txBody>
      </p:sp>
      <p:sp>
        <p:nvSpPr>
          <p:cNvPr id="30752" name="Line 32"/>
          <p:cNvSpPr>
            <a:spLocks noChangeShapeType="1"/>
          </p:cNvSpPr>
          <p:nvPr/>
        </p:nvSpPr>
        <p:spPr bwMode="auto">
          <a:xfrm flipH="1">
            <a:off x="5080000" y="3697288"/>
            <a:ext cx="211138" cy="1060450"/>
          </a:xfrm>
          <a:prstGeom prst="line">
            <a:avLst/>
          </a:prstGeom>
          <a:noFill/>
          <a:ln w="3175">
            <a:solidFill>
              <a:schemeClr val="folHlink"/>
            </a:solidFill>
            <a:round/>
          </a:ln>
        </p:spPr>
        <p:txBody>
          <a:bodyPr/>
          <a:lstStyle/>
          <a:p>
            <a:endParaRPr lang="en-IN"/>
          </a:p>
        </p:txBody>
      </p:sp>
      <p:sp>
        <p:nvSpPr>
          <p:cNvPr id="30753" name="Line 33"/>
          <p:cNvSpPr>
            <a:spLocks noChangeShapeType="1"/>
          </p:cNvSpPr>
          <p:nvPr/>
        </p:nvSpPr>
        <p:spPr bwMode="auto">
          <a:xfrm flipH="1" flipV="1">
            <a:off x="4162425" y="3498850"/>
            <a:ext cx="1128713" cy="265113"/>
          </a:xfrm>
          <a:prstGeom prst="line">
            <a:avLst/>
          </a:prstGeom>
          <a:noFill/>
          <a:ln w="3175">
            <a:solidFill>
              <a:schemeClr val="folHlink"/>
            </a:solidFill>
            <a:round/>
          </a:ln>
        </p:spPr>
        <p:txBody>
          <a:bodyPr/>
          <a:lstStyle/>
          <a:p>
            <a:endParaRPr lang="en-IN"/>
          </a:p>
        </p:txBody>
      </p:sp>
      <p:sp>
        <p:nvSpPr>
          <p:cNvPr id="30754" name="Line 34"/>
          <p:cNvSpPr>
            <a:spLocks noChangeShapeType="1"/>
          </p:cNvSpPr>
          <p:nvPr/>
        </p:nvSpPr>
        <p:spPr bwMode="auto">
          <a:xfrm>
            <a:off x="4162425" y="3498850"/>
            <a:ext cx="0" cy="2586038"/>
          </a:xfrm>
          <a:prstGeom prst="line">
            <a:avLst/>
          </a:prstGeom>
          <a:noFill/>
          <a:ln w="3175">
            <a:solidFill>
              <a:schemeClr val="folHlink"/>
            </a:solidFill>
            <a:round/>
          </a:ln>
        </p:spPr>
        <p:txBody>
          <a:bodyPr/>
          <a:lstStyle/>
          <a:p>
            <a:endParaRPr lang="en-IN"/>
          </a:p>
        </p:txBody>
      </p:sp>
      <p:sp>
        <p:nvSpPr>
          <p:cNvPr id="30755" name="Line 35"/>
          <p:cNvSpPr>
            <a:spLocks noChangeShapeType="1"/>
          </p:cNvSpPr>
          <p:nvPr/>
        </p:nvSpPr>
        <p:spPr bwMode="auto">
          <a:xfrm>
            <a:off x="4375150" y="4162425"/>
            <a:ext cx="0" cy="1922463"/>
          </a:xfrm>
          <a:prstGeom prst="line">
            <a:avLst/>
          </a:prstGeom>
          <a:noFill/>
          <a:ln w="3175">
            <a:solidFill>
              <a:schemeClr val="folHlink"/>
            </a:solidFill>
            <a:round/>
          </a:ln>
        </p:spPr>
        <p:txBody>
          <a:bodyPr/>
          <a:lstStyle/>
          <a:p>
            <a:endParaRPr lang="en-IN"/>
          </a:p>
        </p:txBody>
      </p:sp>
      <p:sp>
        <p:nvSpPr>
          <p:cNvPr id="30756" name="Line 36"/>
          <p:cNvSpPr>
            <a:spLocks noChangeShapeType="1"/>
          </p:cNvSpPr>
          <p:nvPr/>
        </p:nvSpPr>
        <p:spPr bwMode="auto">
          <a:xfrm>
            <a:off x="4673600" y="2770188"/>
            <a:ext cx="0" cy="3379787"/>
          </a:xfrm>
          <a:prstGeom prst="line">
            <a:avLst/>
          </a:prstGeom>
          <a:noFill/>
          <a:ln w="3175">
            <a:solidFill>
              <a:schemeClr val="folHlink"/>
            </a:solidFill>
            <a:round/>
          </a:ln>
        </p:spPr>
        <p:txBody>
          <a:bodyPr/>
          <a:lstStyle/>
          <a:p>
            <a:endParaRPr lang="en-IN"/>
          </a:p>
        </p:txBody>
      </p:sp>
      <p:sp>
        <p:nvSpPr>
          <p:cNvPr id="30757" name="Line 37"/>
          <p:cNvSpPr>
            <a:spLocks noChangeShapeType="1"/>
          </p:cNvSpPr>
          <p:nvPr/>
        </p:nvSpPr>
        <p:spPr bwMode="auto">
          <a:xfrm>
            <a:off x="4965700" y="3897313"/>
            <a:ext cx="0" cy="2187575"/>
          </a:xfrm>
          <a:prstGeom prst="line">
            <a:avLst/>
          </a:prstGeom>
          <a:noFill/>
          <a:ln w="3175">
            <a:solidFill>
              <a:schemeClr val="folHlink"/>
            </a:solidFill>
            <a:round/>
          </a:ln>
        </p:spPr>
        <p:txBody>
          <a:bodyPr/>
          <a:lstStyle/>
          <a:p>
            <a:endParaRPr lang="en-IN"/>
          </a:p>
        </p:txBody>
      </p:sp>
      <p:sp>
        <p:nvSpPr>
          <p:cNvPr id="30758" name="Line 38"/>
          <p:cNvSpPr>
            <a:spLocks noChangeShapeType="1"/>
          </p:cNvSpPr>
          <p:nvPr/>
        </p:nvSpPr>
        <p:spPr bwMode="auto">
          <a:xfrm>
            <a:off x="5080000" y="4692650"/>
            <a:ext cx="0" cy="1392238"/>
          </a:xfrm>
          <a:prstGeom prst="line">
            <a:avLst/>
          </a:prstGeom>
          <a:noFill/>
          <a:ln w="3175">
            <a:solidFill>
              <a:schemeClr val="folHlink"/>
            </a:solidFill>
            <a:round/>
          </a:ln>
        </p:spPr>
        <p:txBody>
          <a:bodyPr/>
          <a:lstStyle/>
          <a:p>
            <a:endParaRPr lang="en-IN"/>
          </a:p>
        </p:txBody>
      </p:sp>
      <p:sp>
        <p:nvSpPr>
          <p:cNvPr id="30759" name="Line 39"/>
          <p:cNvSpPr>
            <a:spLocks noChangeShapeType="1"/>
          </p:cNvSpPr>
          <p:nvPr/>
        </p:nvSpPr>
        <p:spPr bwMode="auto">
          <a:xfrm>
            <a:off x="5868988" y="4559300"/>
            <a:ext cx="0" cy="1525588"/>
          </a:xfrm>
          <a:prstGeom prst="line">
            <a:avLst/>
          </a:prstGeom>
          <a:noFill/>
          <a:ln w="3175">
            <a:solidFill>
              <a:schemeClr val="folHlink"/>
            </a:solidFill>
            <a:round/>
          </a:ln>
        </p:spPr>
        <p:txBody>
          <a:bodyPr/>
          <a:lstStyle/>
          <a:p>
            <a:endParaRPr lang="en-IN"/>
          </a:p>
        </p:txBody>
      </p:sp>
      <p:sp>
        <p:nvSpPr>
          <p:cNvPr id="30760" name="Line 40"/>
          <p:cNvSpPr>
            <a:spLocks noChangeShapeType="1"/>
          </p:cNvSpPr>
          <p:nvPr/>
        </p:nvSpPr>
        <p:spPr bwMode="auto">
          <a:xfrm>
            <a:off x="4233863" y="2438400"/>
            <a:ext cx="1409700" cy="0"/>
          </a:xfrm>
          <a:prstGeom prst="line">
            <a:avLst/>
          </a:prstGeom>
          <a:noFill/>
          <a:ln w="3175">
            <a:solidFill>
              <a:schemeClr val="folHlink"/>
            </a:solidFill>
            <a:round/>
          </a:ln>
        </p:spPr>
        <p:txBody>
          <a:bodyPr/>
          <a:lstStyle/>
          <a:p>
            <a:endParaRPr lang="en-IN"/>
          </a:p>
        </p:txBody>
      </p:sp>
      <p:sp>
        <p:nvSpPr>
          <p:cNvPr id="30761" name="Line 41"/>
          <p:cNvSpPr>
            <a:spLocks noChangeShapeType="1"/>
          </p:cNvSpPr>
          <p:nvPr/>
        </p:nvSpPr>
        <p:spPr bwMode="auto">
          <a:xfrm>
            <a:off x="5856288" y="5753100"/>
            <a:ext cx="2468562" cy="0"/>
          </a:xfrm>
          <a:prstGeom prst="line">
            <a:avLst/>
          </a:prstGeom>
          <a:noFill/>
          <a:ln w="3175">
            <a:solidFill>
              <a:schemeClr val="folHlink"/>
            </a:solidFill>
            <a:round/>
          </a:ln>
        </p:spPr>
        <p:txBody>
          <a:bodyPr/>
          <a:lstStyle/>
          <a:p>
            <a:endParaRPr lang="en-IN"/>
          </a:p>
        </p:txBody>
      </p:sp>
      <p:grpSp>
        <p:nvGrpSpPr>
          <p:cNvPr id="4" name="Group 42"/>
          <p:cNvGrpSpPr/>
          <p:nvPr/>
        </p:nvGrpSpPr>
        <p:grpSpPr bwMode="auto">
          <a:xfrm>
            <a:off x="4137025" y="5715000"/>
            <a:ext cx="1776413" cy="69850"/>
            <a:chOff x="846" y="3570"/>
            <a:chExt cx="1209" cy="51"/>
          </a:xfrm>
        </p:grpSpPr>
        <p:grpSp>
          <p:nvGrpSpPr>
            <p:cNvPr id="5" name="Group 43"/>
            <p:cNvGrpSpPr/>
            <p:nvPr/>
          </p:nvGrpSpPr>
          <p:grpSpPr bwMode="auto">
            <a:xfrm>
              <a:off x="864" y="3570"/>
              <a:ext cx="1152" cy="48"/>
              <a:chOff x="864" y="3570"/>
              <a:chExt cx="1152" cy="48"/>
            </a:xfrm>
          </p:grpSpPr>
          <p:sp>
            <p:nvSpPr>
              <p:cNvPr id="2126" name="Line 44"/>
              <p:cNvSpPr>
                <a:spLocks noChangeShapeType="1"/>
              </p:cNvSpPr>
              <p:nvPr/>
            </p:nvSpPr>
            <p:spPr bwMode="auto">
              <a:xfrm>
                <a:off x="864" y="3600"/>
                <a:ext cx="1152" cy="0"/>
              </a:xfrm>
              <a:prstGeom prst="line">
                <a:avLst/>
              </a:prstGeom>
              <a:noFill/>
              <a:ln w="28575">
                <a:solidFill>
                  <a:schemeClr val="tx1"/>
                </a:solidFill>
                <a:round/>
              </a:ln>
            </p:spPr>
            <p:txBody>
              <a:bodyPr/>
              <a:lstStyle/>
              <a:p>
                <a:endParaRPr lang="en-IN"/>
              </a:p>
            </p:txBody>
          </p:sp>
          <p:sp>
            <p:nvSpPr>
              <p:cNvPr id="2127" name="Oval 45"/>
              <p:cNvSpPr>
                <a:spLocks noChangeArrowheads="1"/>
              </p:cNvSpPr>
              <p:nvPr/>
            </p:nvSpPr>
            <p:spPr bwMode="auto">
              <a:xfrm>
                <a:off x="1392" y="3570"/>
                <a:ext cx="48" cy="48"/>
              </a:xfrm>
              <a:prstGeom prst="ellipse">
                <a:avLst/>
              </a:prstGeom>
              <a:solidFill>
                <a:schemeClr val="accent1"/>
              </a:solidFill>
              <a:ln w="3175">
                <a:solidFill>
                  <a:schemeClr val="tx1"/>
                </a:solidFill>
                <a:round/>
              </a:ln>
            </p:spPr>
            <p:txBody>
              <a:bodyPr wrap="none" anchor="ctr"/>
              <a:lstStyle/>
              <a:p>
                <a:endParaRPr lang="en-IN"/>
              </a:p>
            </p:txBody>
          </p:sp>
        </p:grpSp>
        <p:sp>
          <p:nvSpPr>
            <p:cNvPr id="2121" name="Oval 46"/>
            <p:cNvSpPr>
              <a:spLocks noChangeArrowheads="1"/>
            </p:cNvSpPr>
            <p:nvPr/>
          </p:nvSpPr>
          <p:spPr bwMode="auto">
            <a:xfrm>
              <a:off x="846" y="3573"/>
              <a:ext cx="48" cy="48"/>
            </a:xfrm>
            <a:prstGeom prst="ellipse">
              <a:avLst/>
            </a:prstGeom>
            <a:solidFill>
              <a:schemeClr val="accent1"/>
            </a:solidFill>
            <a:ln w="3175">
              <a:solidFill>
                <a:schemeClr val="tx1"/>
              </a:solidFill>
              <a:round/>
            </a:ln>
          </p:spPr>
          <p:txBody>
            <a:bodyPr wrap="none" anchor="ctr"/>
            <a:lstStyle/>
            <a:p>
              <a:endParaRPr lang="en-IN"/>
            </a:p>
          </p:txBody>
        </p:sp>
        <p:sp>
          <p:nvSpPr>
            <p:cNvPr id="2122" name="Oval 47"/>
            <p:cNvSpPr>
              <a:spLocks noChangeArrowheads="1"/>
            </p:cNvSpPr>
            <p:nvPr/>
          </p:nvSpPr>
          <p:spPr bwMode="auto">
            <a:xfrm>
              <a:off x="978" y="3570"/>
              <a:ext cx="48" cy="48"/>
            </a:xfrm>
            <a:prstGeom prst="ellipse">
              <a:avLst/>
            </a:prstGeom>
            <a:solidFill>
              <a:schemeClr val="accent1"/>
            </a:solidFill>
            <a:ln w="3175">
              <a:solidFill>
                <a:schemeClr val="tx1"/>
              </a:solidFill>
              <a:round/>
            </a:ln>
          </p:spPr>
          <p:txBody>
            <a:bodyPr wrap="none" anchor="ctr"/>
            <a:lstStyle/>
            <a:p>
              <a:endParaRPr lang="en-IN"/>
            </a:p>
          </p:txBody>
        </p:sp>
        <p:sp>
          <p:nvSpPr>
            <p:cNvPr id="2123" name="Oval 48"/>
            <p:cNvSpPr>
              <a:spLocks noChangeArrowheads="1"/>
            </p:cNvSpPr>
            <p:nvPr/>
          </p:nvSpPr>
          <p:spPr bwMode="auto">
            <a:xfrm>
              <a:off x="1200" y="3573"/>
              <a:ext cx="48" cy="48"/>
            </a:xfrm>
            <a:prstGeom prst="ellipse">
              <a:avLst/>
            </a:prstGeom>
            <a:solidFill>
              <a:schemeClr val="accent1"/>
            </a:solidFill>
            <a:ln w="3175">
              <a:solidFill>
                <a:schemeClr val="tx1"/>
              </a:solidFill>
              <a:round/>
            </a:ln>
          </p:spPr>
          <p:txBody>
            <a:bodyPr wrap="none" anchor="ctr"/>
            <a:lstStyle/>
            <a:p>
              <a:endParaRPr lang="en-IN"/>
            </a:p>
          </p:txBody>
        </p:sp>
        <p:sp>
          <p:nvSpPr>
            <p:cNvPr id="2124" name="Oval 49"/>
            <p:cNvSpPr>
              <a:spLocks noChangeArrowheads="1"/>
            </p:cNvSpPr>
            <p:nvPr/>
          </p:nvSpPr>
          <p:spPr bwMode="auto">
            <a:xfrm>
              <a:off x="1470" y="3573"/>
              <a:ext cx="48" cy="48"/>
            </a:xfrm>
            <a:prstGeom prst="ellipse">
              <a:avLst/>
            </a:prstGeom>
            <a:solidFill>
              <a:schemeClr val="accent1"/>
            </a:solidFill>
            <a:ln w="3175">
              <a:solidFill>
                <a:schemeClr val="tx1"/>
              </a:solidFill>
              <a:round/>
            </a:ln>
          </p:spPr>
          <p:txBody>
            <a:bodyPr wrap="none" anchor="ctr"/>
            <a:lstStyle/>
            <a:p>
              <a:endParaRPr lang="en-IN"/>
            </a:p>
          </p:txBody>
        </p:sp>
        <p:sp>
          <p:nvSpPr>
            <p:cNvPr id="2125" name="Oval 50"/>
            <p:cNvSpPr>
              <a:spLocks noChangeArrowheads="1"/>
            </p:cNvSpPr>
            <p:nvPr/>
          </p:nvSpPr>
          <p:spPr bwMode="auto">
            <a:xfrm>
              <a:off x="2007" y="3570"/>
              <a:ext cx="48" cy="48"/>
            </a:xfrm>
            <a:prstGeom prst="ellipse">
              <a:avLst/>
            </a:prstGeom>
            <a:solidFill>
              <a:schemeClr val="accent1"/>
            </a:solidFill>
            <a:ln w="3175">
              <a:solidFill>
                <a:schemeClr val="tx1"/>
              </a:solidFill>
              <a:round/>
            </a:ln>
          </p:spPr>
          <p:txBody>
            <a:bodyPr wrap="none" anchor="ctr"/>
            <a:lstStyle/>
            <a:p>
              <a:endParaRPr lang="en-IN"/>
            </a:p>
          </p:txBody>
        </p:sp>
      </p:grpSp>
      <p:grpSp>
        <p:nvGrpSpPr>
          <p:cNvPr id="6" name="Group 51"/>
          <p:cNvGrpSpPr/>
          <p:nvPr/>
        </p:nvGrpSpPr>
        <p:grpSpPr bwMode="auto">
          <a:xfrm rot="3103684">
            <a:off x="5975350" y="5757863"/>
            <a:ext cx="1670050" cy="76200"/>
            <a:chOff x="846" y="3570"/>
            <a:chExt cx="1209" cy="51"/>
          </a:xfrm>
        </p:grpSpPr>
        <p:grpSp>
          <p:nvGrpSpPr>
            <p:cNvPr id="7" name="Group 52"/>
            <p:cNvGrpSpPr/>
            <p:nvPr/>
          </p:nvGrpSpPr>
          <p:grpSpPr bwMode="auto">
            <a:xfrm>
              <a:off x="864" y="3570"/>
              <a:ext cx="1152" cy="48"/>
              <a:chOff x="864" y="3570"/>
              <a:chExt cx="1152" cy="48"/>
            </a:xfrm>
          </p:grpSpPr>
          <p:sp>
            <p:nvSpPr>
              <p:cNvPr id="2118" name="Line 53"/>
              <p:cNvSpPr>
                <a:spLocks noChangeShapeType="1"/>
              </p:cNvSpPr>
              <p:nvPr/>
            </p:nvSpPr>
            <p:spPr bwMode="auto">
              <a:xfrm>
                <a:off x="864" y="3600"/>
                <a:ext cx="1152" cy="0"/>
              </a:xfrm>
              <a:prstGeom prst="line">
                <a:avLst/>
              </a:prstGeom>
              <a:noFill/>
              <a:ln w="28575">
                <a:solidFill>
                  <a:schemeClr val="tx1"/>
                </a:solidFill>
                <a:round/>
              </a:ln>
            </p:spPr>
            <p:txBody>
              <a:bodyPr/>
              <a:lstStyle/>
              <a:p>
                <a:endParaRPr lang="en-IN"/>
              </a:p>
            </p:txBody>
          </p:sp>
          <p:sp>
            <p:nvSpPr>
              <p:cNvPr id="2119" name="Oval 54"/>
              <p:cNvSpPr>
                <a:spLocks noChangeArrowheads="1"/>
              </p:cNvSpPr>
              <p:nvPr/>
            </p:nvSpPr>
            <p:spPr bwMode="auto">
              <a:xfrm>
                <a:off x="1392" y="3570"/>
                <a:ext cx="48" cy="48"/>
              </a:xfrm>
              <a:prstGeom prst="ellipse">
                <a:avLst/>
              </a:prstGeom>
              <a:solidFill>
                <a:schemeClr val="accent1"/>
              </a:solidFill>
              <a:ln w="3175">
                <a:solidFill>
                  <a:schemeClr val="tx1"/>
                </a:solidFill>
                <a:round/>
              </a:ln>
            </p:spPr>
            <p:txBody>
              <a:bodyPr wrap="none" anchor="ctr"/>
              <a:lstStyle/>
              <a:p>
                <a:endParaRPr lang="en-IN"/>
              </a:p>
            </p:txBody>
          </p:sp>
        </p:grpSp>
        <p:sp>
          <p:nvSpPr>
            <p:cNvPr id="2113" name="Oval 55"/>
            <p:cNvSpPr>
              <a:spLocks noChangeArrowheads="1"/>
            </p:cNvSpPr>
            <p:nvPr/>
          </p:nvSpPr>
          <p:spPr bwMode="auto">
            <a:xfrm>
              <a:off x="846" y="3573"/>
              <a:ext cx="48" cy="48"/>
            </a:xfrm>
            <a:prstGeom prst="ellipse">
              <a:avLst/>
            </a:prstGeom>
            <a:solidFill>
              <a:schemeClr val="accent1"/>
            </a:solidFill>
            <a:ln w="3175">
              <a:solidFill>
                <a:schemeClr val="tx1"/>
              </a:solidFill>
              <a:round/>
            </a:ln>
          </p:spPr>
          <p:txBody>
            <a:bodyPr wrap="none" anchor="ctr"/>
            <a:lstStyle/>
            <a:p>
              <a:endParaRPr lang="en-IN"/>
            </a:p>
          </p:txBody>
        </p:sp>
        <p:sp>
          <p:nvSpPr>
            <p:cNvPr id="2114" name="Oval 56"/>
            <p:cNvSpPr>
              <a:spLocks noChangeArrowheads="1"/>
            </p:cNvSpPr>
            <p:nvPr/>
          </p:nvSpPr>
          <p:spPr bwMode="auto">
            <a:xfrm>
              <a:off x="978" y="3570"/>
              <a:ext cx="48" cy="48"/>
            </a:xfrm>
            <a:prstGeom prst="ellipse">
              <a:avLst/>
            </a:prstGeom>
            <a:solidFill>
              <a:schemeClr val="accent1"/>
            </a:solidFill>
            <a:ln w="3175">
              <a:solidFill>
                <a:schemeClr val="tx1"/>
              </a:solidFill>
              <a:round/>
            </a:ln>
          </p:spPr>
          <p:txBody>
            <a:bodyPr wrap="none" anchor="ctr"/>
            <a:lstStyle/>
            <a:p>
              <a:endParaRPr lang="en-IN"/>
            </a:p>
          </p:txBody>
        </p:sp>
        <p:sp>
          <p:nvSpPr>
            <p:cNvPr id="2115" name="Oval 57"/>
            <p:cNvSpPr>
              <a:spLocks noChangeArrowheads="1"/>
            </p:cNvSpPr>
            <p:nvPr/>
          </p:nvSpPr>
          <p:spPr bwMode="auto">
            <a:xfrm>
              <a:off x="1200" y="3573"/>
              <a:ext cx="48" cy="48"/>
            </a:xfrm>
            <a:prstGeom prst="ellipse">
              <a:avLst/>
            </a:prstGeom>
            <a:solidFill>
              <a:schemeClr val="accent1"/>
            </a:solidFill>
            <a:ln w="3175">
              <a:solidFill>
                <a:schemeClr val="tx1"/>
              </a:solidFill>
              <a:round/>
            </a:ln>
          </p:spPr>
          <p:txBody>
            <a:bodyPr wrap="none" anchor="ctr"/>
            <a:lstStyle/>
            <a:p>
              <a:endParaRPr lang="en-IN"/>
            </a:p>
          </p:txBody>
        </p:sp>
        <p:sp>
          <p:nvSpPr>
            <p:cNvPr id="2116" name="Oval 58"/>
            <p:cNvSpPr>
              <a:spLocks noChangeArrowheads="1"/>
            </p:cNvSpPr>
            <p:nvPr/>
          </p:nvSpPr>
          <p:spPr bwMode="auto">
            <a:xfrm>
              <a:off x="1470" y="3573"/>
              <a:ext cx="48" cy="48"/>
            </a:xfrm>
            <a:prstGeom prst="ellipse">
              <a:avLst/>
            </a:prstGeom>
            <a:solidFill>
              <a:schemeClr val="accent1"/>
            </a:solidFill>
            <a:ln w="3175">
              <a:solidFill>
                <a:schemeClr val="tx1"/>
              </a:solidFill>
              <a:round/>
            </a:ln>
          </p:spPr>
          <p:txBody>
            <a:bodyPr wrap="none" anchor="ctr"/>
            <a:lstStyle/>
            <a:p>
              <a:endParaRPr lang="en-IN"/>
            </a:p>
          </p:txBody>
        </p:sp>
        <p:sp>
          <p:nvSpPr>
            <p:cNvPr id="2117" name="Oval 59"/>
            <p:cNvSpPr>
              <a:spLocks noChangeArrowheads="1"/>
            </p:cNvSpPr>
            <p:nvPr/>
          </p:nvSpPr>
          <p:spPr bwMode="auto">
            <a:xfrm>
              <a:off x="2007" y="3570"/>
              <a:ext cx="48" cy="48"/>
            </a:xfrm>
            <a:prstGeom prst="ellipse">
              <a:avLst/>
            </a:prstGeom>
            <a:solidFill>
              <a:schemeClr val="accent1"/>
            </a:solidFill>
            <a:ln w="3175">
              <a:solidFill>
                <a:schemeClr val="tx1"/>
              </a:solidFill>
              <a:round/>
            </a:ln>
          </p:spPr>
          <p:txBody>
            <a:bodyPr wrap="none" anchor="ctr"/>
            <a:lstStyle/>
            <a:p>
              <a:endParaRPr lang="en-IN"/>
            </a:p>
          </p:txBody>
        </p:sp>
      </p:grpSp>
      <p:sp>
        <p:nvSpPr>
          <p:cNvPr id="30780" name="Line 60"/>
          <p:cNvSpPr>
            <a:spLocks noChangeShapeType="1"/>
          </p:cNvSpPr>
          <p:nvPr/>
        </p:nvSpPr>
        <p:spPr bwMode="auto">
          <a:xfrm flipV="1">
            <a:off x="6278563" y="2703513"/>
            <a:ext cx="0" cy="2452687"/>
          </a:xfrm>
          <a:prstGeom prst="line">
            <a:avLst/>
          </a:prstGeom>
          <a:noFill/>
          <a:ln w="3175">
            <a:solidFill>
              <a:schemeClr val="folHlink"/>
            </a:solidFill>
            <a:round/>
          </a:ln>
        </p:spPr>
        <p:txBody>
          <a:bodyPr/>
          <a:lstStyle/>
          <a:p>
            <a:endParaRPr lang="en-IN"/>
          </a:p>
        </p:txBody>
      </p:sp>
      <p:sp>
        <p:nvSpPr>
          <p:cNvPr id="30781" name="Line 61"/>
          <p:cNvSpPr>
            <a:spLocks noChangeShapeType="1"/>
          </p:cNvSpPr>
          <p:nvPr/>
        </p:nvSpPr>
        <p:spPr bwMode="auto">
          <a:xfrm flipV="1">
            <a:off x="6419850" y="2770188"/>
            <a:ext cx="0" cy="2584450"/>
          </a:xfrm>
          <a:prstGeom prst="line">
            <a:avLst/>
          </a:prstGeom>
          <a:noFill/>
          <a:ln w="3175">
            <a:solidFill>
              <a:schemeClr val="folHlink"/>
            </a:solidFill>
            <a:round/>
          </a:ln>
        </p:spPr>
        <p:txBody>
          <a:bodyPr/>
          <a:lstStyle/>
          <a:p>
            <a:endParaRPr lang="en-IN"/>
          </a:p>
        </p:txBody>
      </p:sp>
      <p:sp>
        <p:nvSpPr>
          <p:cNvPr id="30782" name="Line 62"/>
          <p:cNvSpPr>
            <a:spLocks noChangeShapeType="1"/>
          </p:cNvSpPr>
          <p:nvPr/>
        </p:nvSpPr>
        <p:spPr bwMode="auto">
          <a:xfrm flipV="1">
            <a:off x="6632575" y="2770188"/>
            <a:ext cx="0" cy="2782887"/>
          </a:xfrm>
          <a:prstGeom prst="line">
            <a:avLst/>
          </a:prstGeom>
          <a:noFill/>
          <a:ln w="3175">
            <a:solidFill>
              <a:schemeClr val="folHlink"/>
            </a:solidFill>
            <a:round/>
          </a:ln>
        </p:spPr>
        <p:txBody>
          <a:bodyPr/>
          <a:lstStyle/>
          <a:p>
            <a:endParaRPr lang="en-IN"/>
          </a:p>
        </p:txBody>
      </p:sp>
      <p:sp>
        <p:nvSpPr>
          <p:cNvPr id="30783" name="Line 63"/>
          <p:cNvSpPr>
            <a:spLocks noChangeShapeType="1"/>
          </p:cNvSpPr>
          <p:nvPr/>
        </p:nvSpPr>
        <p:spPr bwMode="auto">
          <a:xfrm flipV="1">
            <a:off x="6869113" y="2703513"/>
            <a:ext cx="0" cy="3181350"/>
          </a:xfrm>
          <a:prstGeom prst="line">
            <a:avLst/>
          </a:prstGeom>
          <a:noFill/>
          <a:ln w="3175">
            <a:solidFill>
              <a:schemeClr val="folHlink"/>
            </a:solidFill>
            <a:round/>
          </a:ln>
        </p:spPr>
        <p:txBody>
          <a:bodyPr/>
          <a:lstStyle/>
          <a:p>
            <a:endParaRPr lang="en-IN"/>
          </a:p>
        </p:txBody>
      </p:sp>
      <p:sp>
        <p:nvSpPr>
          <p:cNvPr id="30784" name="Line 64"/>
          <p:cNvSpPr>
            <a:spLocks noChangeShapeType="1"/>
          </p:cNvSpPr>
          <p:nvPr/>
        </p:nvSpPr>
        <p:spPr bwMode="auto">
          <a:xfrm flipV="1">
            <a:off x="7337425" y="2703513"/>
            <a:ext cx="0" cy="3711575"/>
          </a:xfrm>
          <a:prstGeom prst="line">
            <a:avLst/>
          </a:prstGeom>
          <a:noFill/>
          <a:ln w="3175">
            <a:solidFill>
              <a:schemeClr val="folHlink"/>
            </a:solidFill>
            <a:round/>
          </a:ln>
        </p:spPr>
        <p:txBody>
          <a:bodyPr/>
          <a:lstStyle/>
          <a:p>
            <a:endParaRPr lang="en-IN"/>
          </a:p>
        </p:txBody>
      </p:sp>
      <p:sp>
        <p:nvSpPr>
          <p:cNvPr id="30785" name="Line 65"/>
          <p:cNvSpPr>
            <a:spLocks noChangeShapeType="1"/>
          </p:cNvSpPr>
          <p:nvPr/>
        </p:nvSpPr>
        <p:spPr bwMode="auto">
          <a:xfrm>
            <a:off x="4656138" y="2836863"/>
            <a:ext cx="2822575" cy="0"/>
          </a:xfrm>
          <a:prstGeom prst="line">
            <a:avLst/>
          </a:prstGeom>
          <a:noFill/>
          <a:ln w="3175">
            <a:solidFill>
              <a:schemeClr val="folHlink"/>
            </a:solidFill>
            <a:round/>
          </a:ln>
        </p:spPr>
        <p:txBody>
          <a:bodyPr/>
          <a:lstStyle/>
          <a:p>
            <a:endParaRPr lang="en-IN"/>
          </a:p>
        </p:txBody>
      </p:sp>
      <p:sp>
        <p:nvSpPr>
          <p:cNvPr id="30786" name="Line 66"/>
          <p:cNvSpPr>
            <a:spLocks noChangeShapeType="1"/>
          </p:cNvSpPr>
          <p:nvPr/>
        </p:nvSpPr>
        <p:spPr bwMode="auto">
          <a:xfrm>
            <a:off x="4162425" y="3498850"/>
            <a:ext cx="3316288" cy="0"/>
          </a:xfrm>
          <a:prstGeom prst="line">
            <a:avLst/>
          </a:prstGeom>
          <a:noFill/>
          <a:ln w="3175">
            <a:solidFill>
              <a:schemeClr val="folHlink"/>
            </a:solidFill>
            <a:round/>
          </a:ln>
        </p:spPr>
        <p:txBody>
          <a:bodyPr/>
          <a:lstStyle/>
          <a:p>
            <a:endParaRPr lang="en-IN"/>
          </a:p>
        </p:txBody>
      </p:sp>
      <p:sp>
        <p:nvSpPr>
          <p:cNvPr id="30787" name="Line 67"/>
          <p:cNvSpPr>
            <a:spLocks noChangeShapeType="1"/>
          </p:cNvSpPr>
          <p:nvPr/>
        </p:nvSpPr>
        <p:spPr bwMode="auto">
          <a:xfrm>
            <a:off x="4375150" y="4227513"/>
            <a:ext cx="3103563" cy="0"/>
          </a:xfrm>
          <a:prstGeom prst="line">
            <a:avLst/>
          </a:prstGeom>
          <a:noFill/>
          <a:ln w="3175">
            <a:solidFill>
              <a:schemeClr val="folHlink"/>
            </a:solidFill>
            <a:round/>
          </a:ln>
        </p:spPr>
        <p:txBody>
          <a:bodyPr/>
          <a:lstStyle/>
          <a:p>
            <a:endParaRPr lang="en-IN"/>
          </a:p>
        </p:txBody>
      </p:sp>
      <p:sp>
        <p:nvSpPr>
          <p:cNvPr id="30788" name="Line 68"/>
          <p:cNvSpPr>
            <a:spLocks noChangeShapeType="1"/>
          </p:cNvSpPr>
          <p:nvPr/>
        </p:nvSpPr>
        <p:spPr bwMode="auto">
          <a:xfrm>
            <a:off x="5080000" y="4741863"/>
            <a:ext cx="2540000" cy="0"/>
          </a:xfrm>
          <a:prstGeom prst="line">
            <a:avLst/>
          </a:prstGeom>
          <a:noFill/>
          <a:ln w="3175">
            <a:solidFill>
              <a:schemeClr val="folHlink"/>
            </a:solidFill>
            <a:round/>
          </a:ln>
        </p:spPr>
        <p:txBody>
          <a:bodyPr/>
          <a:lstStyle/>
          <a:p>
            <a:endParaRPr lang="en-IN"/>
          </a:p>
        </p:txBody>
      </p:sp>
      <p:sp>
        <p:nvSpPr>
          <p:cNvPr id="30789" name="Line 69"/>
          <p:cNvSpPr>
            <a:spLocks noChangeShapeType="1"/>
          </p:cNvSpPr>
          <p:nvPr/>
        </p:nvSpPr>
        <p:spPr bwMode="auto">
          <a:xfrm>
            <a:off x="5856288" y="4559300"/>
            <a:ext cx="1622425" cy="0"/>
          </a:xfrm>
          <a:prstGeom prst="line">
            <a:avLst/>
          </a:prstGeom>
          <a:noFill/>
          <a:ln w="3175">
            <a:solidFill>
              <a:schemeClr val="folHlink"/>
            </a:solidFill>
            <a:round/>
          </a:ln>
        </p:spPr>
        <p:txBody>
          <a:bodyPr/>
          <a:lstStyle/>
          <a:p>
            <a:endParaRPr lang="en-IN"/>
          </a:p>
        </p:txBody>
      </p:sp>
      <p:sp>
        <p:nvSpPr>
          <p:cNvPr id="30790" name="Oval 70"/>
          <p:cNvSpPr>
            <a:spLocks noChangeArrowheads="1"/>
          </p:cNvSpPr>
          <p:nvPr/>
        </p:nvSpPr>
        <p:spPr bwMode="auto">
          <a:xfrm>
            <a:off x="6253163" y="3457575"/>
            <a:ext cx="69850" cy="66675"/>
          </a:xfrm>
          <a:prstGeom prst="ellipse">
            <a:avLst/>
          </a:prstGeom>
          <a:solidFill>
            <a:schemeClr val="accent1"/>
          </a:solidFill>
          <a:ln w="3175">
            <a:solidFill>
              <a:schemeClr val="tx1"/>
            </a:solidFill>
            <a:round/>
          </a:ln>
        </p:spPr>
        <p:txBody>
          <a:bodyPr wrap="none" anchor="ctr"/>
          <a:lstStyle/>
          <a:p>
            <a:endParaRPr lang="en-IN"/>
          </a:p>
        </p:txBody>
      </p:sp>
      <p:sp>
        <p:nvSpPr>
          <p:cNvPr id="30791" name="Oval 71"/>
          <p:cNvSpPr>
            <a:spLocks noChangeArrowheads="1"/>
          </p:cNvSpPr>
          <p:nvPr/>
        </p:nvSpPr>
        <p:spPr bwMode="auto">
          <a:xfrm>
            <a:off x="6592888" y="2794000"/>
            <a:ext cx="69850" cy="66675"/>
          </a:xfrm>
          <a:prstGeom prst="ellipse">
            <a:avLst/>
          </a:prstGeom>
          <a:solidFill>
            <a:schemeClr val="accent1"/>
          </a:solidFill>
          <a:ln w="3175">
            <a:solidFill>
              <a:schemeClr val="tx1"/>
            </a:solidFill>
            <a:round/>
          </a:ln>
        </p:spPr>
        <p:txBody>
          <a:bodyPr wrap="none" anchor="ctr"/>
          <a:lstStyle/>
          <a:p>
            <a:endParaRPr lang="en-IN"/>
          </a:p>
        </p:txBody>
      </p:sp>
      <p:sp>
        <p:nvSpPr>
          <p:cNvPr id="30792" name="Oval 72"/>
          <p:cNvSpPr>
            <a:spLocks noChangeArrowheads="1"/>
          </p:cNvSpPr>
          <p:nvPr/>
        </p:nvSpPr>
        <p:spPr bwMode="auto">
          <a:xfrm>
            <a:off x="6394450" y="4173538"/>
            <a:ext cx="69850" cy="66675"/>
          </a:xfrm>
          <a:prstGeom prst="ellipse">
            <a:avLst/>
          </a:prstGeom>
          <a:solidFill>
            <a:schemeClr val="accent1"/>
          </a:solidFill>
          <a:ln w="3175">
            <a:solidFill>
              <a:schemeClr val="tx1"/>
            </a:solidFill>
            <a:round/>
          </a:ln>
        </p:spPr>
        <p:txBody>
          <a:bodyPr wrap="none" anchor="ctr"/>
          <a:lstStyle/>
          <a:p>
            <a:endParaRPr lang="en-IN"/>
          </a:p>
        </p:txBody>
      </p:sp>
      <p:sp>
        <p:nvSpPr>
          <p:cNvPr id="30793" name="Oval 73"/>
          <p:cNvSpPr>
            <a:spLocks noChangeArrowheads="1"/>
          </p:cNvSpPr>
          <p:nvPr/>
        </p:nvSpPr>
        <p:spPr bwMode="auto">
          <a:xfrm>
            <a:off x="6843713" y="4692650"/>
            <a:ext cx="69850" cy="65088"/>
          </a:xfrm>
          <a:prstGeom prst="ellipse">
            <a:avLst/>
          </a:prstGeom>
          <a:solidFill>
            <a:schemeClr val="accent1"/>
          </a:solidFill>
          <a:ln w="3175">
            <a:solidFill>
              <a:schemeClr val="tx1"/>
            </a:solidFill>
            <a:round/>
          </a:ln>
        </p:spPr>
        <p:txBody>
          <a:bodyPr wrap="none" anchor="ctr"/>
          <a:lstStyle/>
          <a:p>
            <a:endParaRPr lang="en-IN"/>
          </a:p>
        </p:txBody>
      </p:sp>
      <p:sp>
        <p:nvSpPr>
          <p:cNvPr id="30794" name="Oval 74"/>
          <p:cNvSpPr>
            <a:spLocks noChangeArrowheads="1"/>
          </p:cNvSpPr>
          <p:nvPr/>
        </p:nvSpPr>
        <p:spPr bwMode="auto">
          <a:xfrm>
            <a:off x="7310438" y="4505325"/>
            <a:ext cx="71437" cy="66675"/>
          </a:xfrm>
          <a:prstGeom prst="ellipse">
            <a:avLst/>
          </a:prstGeom>
          <a:solidFill>
            <a:schemeClr val="accent1"/>
          </a:solidFill>
          <a:ln w="3175">
            <a:solidFill>
              <a:schemeClr val="tx1"/>
            </a:solidFill>
            <a:round/>
          </a:ln>
        </p:spPr>
        <p:txBody>
          <a:bodyPr wrap="none" anchor="ctr"/>
          <a:lstStyle/>
          <a:p>
            <a:endParaRPr lang="en-IN"/>
          </a:p>
        </p:txBody>
      </p:sp>
      <p:graphicFrame>
        <p:nvGraphicFramePr>
          <p:cNvPr id="30795" name="Object 75"/>
          <p:cNvGraphicFramePr>
            <a:graphicFrameLocks noChangeAspect="1"/>
          </p:cNvGraphicFramePr>
          <p:nvPr/>
        </p:nvGraphicFramePr>
        <p:xfrm>
          <a:off x="6253163" y="2728913"/>
          <a:ext cx="1179512" cy="2039937"/>
        </p:xfrm>
        <a:graphic>
          <a:graphicData uri="http://schemas.openxmlformats.org/presentationml/2006/ole">
            <mc:AlternateContent xmlns:mc="http://schemas.openxmlformats.org/markup-compatibility/2006">
              <mc:Choice xmlns:v="urn:schemas-microsoft-com:vml" Requires="v">
                <p:oleObj spid="_x0000_s26625" name="CorelDRAW" r:id="rId1" imgW="9525" imgH="9525" progId="">
                  <p:embed/>
                </p:oleObj>
              </mc:Choice>
              <mc:Fallback>
                <p:oleObj name="CorelDRAW" r:id="rId1" imgW="9525" imgH="9525" progId="">
                  <p:embed/>
                  <p:pic>
                    <p:nvPicPr>
                      <p:cNvPr id="0" name="Object 75"/>
                      <p:cNvPicPr>
                        <a:picLocks noChangeAspect="1"/>
                      </p:cNvPicPr>
                      <p:nvPr/>
                    </p:nvPicPr>
                    <p:blipFill>
                      <a:blip r:embed="rId2"/>
                      <a:stretch>
                        <a:fillRect/>
                      </a:stretch>
                    </p:blipFill>
                    <p:spPr>
                      <a:xfrm>
                        <a:off x="6253163" y="2728913"/>
                        <a:ext cx="1179512" cy="2039937"/>
                      </a:xfrm>
                      <a:prstGeom prst="rect">
                        <a:avLst/>
                      </a:prstGeom>
                      <a:noFill/>
                      <a:ln w="9525">
                        <a:noFill/>
                      </a:ln>
                    </p:spPr>
                  </p:pic>
                </p:oleObj>
              </mc:Fallback>
            </mc:AlternateContent>
          </a:graphicData>
        </a:graphic>
      </p:graphicFrame>
      <p:sp>
        <p:nvSpPr>
          <p:cNvPr id="30796" name="Text Box 76"/>
          <p:cNvSpPr txBox="1">
            <a:spLocks noChangeArrowheads="1"/>
          </p:cNvSpPr>
          <p:nvPr/>
        </p:nvSpPr>
        <p:spPr bwMode="auto">
          <a:xfrm>
            <a:off x="3581400" y="4800600"/>
            <a:ext cx="303213" cy="304800"/>
          </a:xfrm>
          <a:prstGeom prst="rect">
            <a:avLst/>
          </a:prstGeom>
          <a:noFill/>
          <a:ln w="9525">
            <a:noFill/>
            <a:miter lim="800000"/>
          </a:ln>
        </p:spPr>
        <p:txBody>
          <a:bodyPr wrap="none">
            <a:spAutoFit/>
          </a:bodyPr>
          <a:lstStyle/>
          <a:p>
            <a:r>
              <a:rPr lang="en-US" sz="1400"/>
              <a:t>X</a:t>
            </a:r>
            <a:endParaRPr lang="en-US" sz="1400"/>
          </a:p>
        </p:txBody>
      </p:sp>
      <p:sp>
        <p:nvSpPr>
          <p:cNvPr id="30797" name="Text Box 77"/>
          <p:cNvSpPr txBox="1">
            <a:spLocks noChangeArrowheads="1"/>
          </p:cNvSpPr>
          <p:nvPr/>
        </p:nvSpPr>
        <p:spPr bwMode="auto">
          <a:xfrm>
            <a:off x="8229600" y="4800600"/>
            <a:ext cx="303213" cy="304800"/>
          </a:xfrm>
          <a:prstGeom prst="rect">
            <a:avLst/>
          </a:prstGeom>
          <a:noFill/>
          <a:ln w="9525">
            <a:noFill/>
            <a:miter lim="800000"/>
          </a:ln>
        </p:spPr>
        <p:txBody>
          <a:bodyPr wrap="none">
            <a:spAutoFit/>
          </a:bodyPr>
          <a:lstStyle/>
          <a:p>
            <a:r>
              <a:rPr lang="en-US" sz="1400"/>
              <a:t>Y</a:t>
            </a:r>
            <a:endParaRPr lang="en-US" sz="1400"/>
          </a:p>
        </p:txBody>
      </p:sp>
      <p:sp>
        <p:nvSpPr>
          <p:cNvPr id="30798" name="Text Box 78"/>
          <p:cNvSpPr txBox="1">
            <a:spLocks noChangeArrowheads="1"/>
          </p:cNvSpPr>
          <p:nvPr/>
        </p:nvSpPr>
        <p:spPr bwMode="auto">
          <a:xfrm>
            <a:off x="5867400" y="4495800"/>
            <a:ext cx="322263" cy="304800"/>
          </a:xfrm>
          <a:prstGeom prst="rect">
            <a:avLst/>
          </a:prstGeom>
          <a:noFill/>
          <a:ln w="9525">
            <a:noFill/>
            <a:miter lim="800000"/>
          </a:ln>
        </p:spPr>
        <p:txBody>
          <a:bodyPr wrap="none">
            <a:spAutoFit/>
          </a:bodyPr>
          <a:lstStyle/>
          <a:p>
            <a:r>
              <a:rPr lang="en-US" sz="1400"/>
              <a:t>e’</a:t>
            </a:r>
            <a:endParaRPr lang="en-US" sz="1400"/>
          </a:p>
        </p:txBody>
      </p:sp>
      <p:sp>
        <p:nvSpPr>
          <p:cNvPr id="30799" name="Text Box 79"/>
          <p:cNvSpPr txBox="1">
            <a:spLocks noChangeArrowheads="1"/>
          </p:cNvSpPr>
          <p:nvPr/>
        </p:nvSpPr>
        <p:spPr bwMode="auto">
          <a:xfrm>
            <a:off x="4038600" y="4114800"/>
            <a:ext cx="312738" cy="304800"/>
          </a:xfrm>
          <a:prstGeom prst="rect">
            <a:avLst/>
          </a:prstGeom>
          <a:noFill/>
          <a:ln w="9525">
            <a:noFill/>
            <a:miter lim="800000"/>
          </a:ln>
        </p:spPr>
        <p:txBody>
          <a:bodyPr wrap="none">
            <a:spAutoFit/>
          </a:bodyPr>
          <a:lstStyle/>
          <a:p>
            <a:r>
              <a:rPr lang="en-US" sz="1400"/>
              <a:t>c’</a:t>
            </a:r>
            <a:endParaRPr lang="en-US" sz="1400"/>
          </a:p>
        </p:txBody>
      </p:sp>
      <p:sp>
        <p:nvSpPr>
          <p:cNvPr id="30800" name="Text Box 80"/>
          <p:cNvSpPr txBox="1">
            <a:spLocks noChangeArrowheads="1"/>
          </p:cNvSpPr>
          <p:nvPr/>
        </p:nvSpPr>
        <p:spPr bwMode="auto">
          <a:xfrm>
            <a:off x="4829175" y="4681538"/>
            <a:ext cx="322263" cy="304800"/>
          </a:xfrm>
          <a:prstGeom prst="rect">
            <a:avLst/>
          </a:prstGeom>
          <a:noFill/>
          <a:ln w="9525">
            <a:noFill/>
            <a:miter lim="800000"/>
          </a:ln>
        </p:spPr>
        <p:txBody>
          <a:bodyPr wrap="none">
            <a:spAutoFit/>
          </a:bodyPr>
          <a:lstStyle/>
          <a:p>
            <a:r>
              <a:rPr lang="en-US" sz="1400"/>
              <a:t>d’</a:t>
            </a:r>
            <a:endParaRPr lang="en-US" sz="1400"/>
          </a:p>
        </p:txBody>
      </p:sp>
      <p:sp>
        <p:nvSpPr>
          <p:cNvPr id="30801" name="Text Box 81"/>
          <p:cNvSpPr txBox="1">
            <a:spLocks noChangeArrowheads="1"/>
          </p:cNvSpPr>
          <p:nvPr/>
        </p:nvSpPr>
        <p:spPr bwMode="auto">
          <a:xfrm>
            <a:off x="3810000" y="3352800"/>
            <a:ext cx="322263" cy="304800"/>
          </a:xfrm>
          <a:prstGeom prst="rect">
            <a:avLst/>
          </a:prstGeom>
          <a:noFill/>
          <a:ln w="9525">
            <a:noFill/>
            <a:miter lim="800000"/>
          </a:ln>
        </p:spPr>
        <p:txBody>
          <a:bodyPr wrap="none">
            <a:spAutoFit/>
          </a:bodyPr>
          <a:lstStyle/>
          <a:p>
            <a:r>
              <a:rPr lang="en-US" sz="1400"/>
              <a:t>b’</a:t>
            </a:r>
            <a:endParaRPr lang="en-US" sz="1400"/>
          </a:p>
        </p:txBody>
      </p:sp>
      <p:sp>
        <p:nvSpPr>
          <p:cNvPr id="30802" name="Text Box 82"/>
          <p:cNvSpPr txBox="1">
            <a:spLocks noChangeArrowheads="1"/>
          </p:cNvSpPr>
          <p:nvPr/>
        </p:nvSpPr>
        <p:spPr bwMode="auto">
          <a:xfrm>
            <a:off x="4343400" y="2590800"/>
            <a:ext cx="322263" cy="304800"/>
          </a:xfrm>
          <a:prstGeom prst="rect">
            <a:avLst/>
          </a:prstGeom>
          <a:noFill/>
          <a:ln w="9525">
            <a:noFill/>
            <a:miter lim="800000"/>
          </a:ln>
        </p:spPr>
        <p:txBody>
          <a:bodyPr wrap="none">
            <a:spAutoFit/>
          </a:bodyPr>
          <a:lstStyle/>
          <a:p>
            <a:r>
              <a:rPr lang="en-US" sz="1400"/>
              <a:t>a’</a:t>
            </a:r>
            <a:endParaRPr lang="en-US" sz="1400"/>
          </a:p>
        </p:txBody>
      </p:sp>
      <p:sp>
        <p:nvSpPr>
          <p:cNvPr id="30803" name="Text Box 83"/>
          <p:cNvSpPr txBox="1">
            <a:spLocks noChangeArrowheads="1"/>
          </p:cNvSpPr>
          <p:nvPr/>
        </p:nvSpPr>
        <p:spPr bwMode="auto">
          <a:xfrm>
            <a:off x="4919663" y="2914650"/>
            <a:ext cx="381000" cy="304800"/>
          </a:xfrm>
          <a:prstGeom prst="rect">
            <a:avLst/>
          </a:prstGeom>
          <a:noFill/>
          <a:ln w="9525">
            <a:noFill/>
            <a:miter lim="800000"/>
          </a:ln>
        </p:spPr>
        <p:txBody>
          <a:bodyPr>
            <a:spAutoFit/>
          </a:bodyPr>
          <a:lstStyle/>
          <a:p>
            <a:pPr>
              <a:spcBef>
                <a:spcPct val="50000"/>
              </a:spcBef>
            </a:pPr>
            <a:r>
              <a:rPr lang="en-US" sz="1400"/>
              <a:t>p’</a:t>
            </a:r>
            <a:endParaRPr lang="en-US" sz="1400"/>
          </a:p>
        </p:txBody>
      </p:sp>
      <p:sp>
        <p:nvSpPr>
          <p:cNvPr id="30804" name="Text Box 84"/>
          <p:cNvSpPr txBox="1">
            <a:spLocks noChangeArrowheads="1"/>
          </p:cNvSpPr>
          <p:nvPr/>
        </p:nvSpPr>
        <p:spPr bwMode="auto">
          <a:xfrm>
            <a:off x="4648200" y="3657600"/>
            <a:ext cx="381000" cy="304800"/>
          </a:xfrm>
          <a:prstGeom prst="rect">
            <a:avLst/>
          </a:prstGeom>
          <a:noFill/>
          <a:ln w="9525">
            <a:noFill/>
            <a:miter lim="800000"/>
          </a:ln>
        </p:spPr>
        <p:txBody>
          <a:bodyPr>
            <a:spAutoFit/>
          </a:bodyPr>
          <a:lstStyle/>
          <a:p>
            <a:pPr>
              <a:spcBef>
                <a:spcPct val="50000"/>
              </a:spcBef>
            </a:pPr>
            <a:r>
              <a:rPr lang="en-US" sz="1400"/>
              <a:t>g’</a:t>
            </a:r>
            <a:endParaRPr lang="en-US" sz="1400"/>
          </a:p>
        </p:txBody>
      </p:sp>
      <p:sp>
        <p:nvSpPr>
          <p:cNvPr id="30805" name="Text Box 85"/>
          <p:cNvSpPr txBox="1">
            <a:spLocks noChangeArrowheads="1"/>
          </p:cNvSpPr>
          <p:nvPr/>
        </p:nvSpPr>
        <p:spPr bwMode="auto">
          <a:xfrm>
            <a:off x="4038600" y="5729288"/>
            <a:ext cx="1995488" cy="304800"/>
          </a:xfrm>
          <a:prstGeom prst="rect">
            <a:avLst/>
          </a:prstGeom>
          <a:noFill/>
          <a:ln w="9525">
            <a:noFill/>
            <a:miter lim="800000"/>
          </a:ln>
        </p:spPr>
        <p:txBody>
          <a:bodyPr wrap="none">
            <a:spAutoFit/>
          </a:bodyPr>
          <a:lstStyle/>
          <a:p>
            <a:r>
              <a:rPr lang="en-US" sz="1400"/>
              <a:t> b  c    a   p,g  d          e</a:t>
            </a:r>
            <a:endParaRPr lang="en-US" sz="1400"/>
          </a:p>
        </p:txBody>
      </p:sp>
      <p:sp>
        <p:nvSpPr>
          <p:cNvPr id="30806" name="Text Box 86"/>
          <p:cNvSpPr txBox="1">
            <a:spLocks noChangeArrowheads="1"/>
          </p:cNvSpPr>
          <p:nvPr/>
        </p:nvSpPr>
        <p:spPr bwMode="auto">
          <a:xfrm rot="3062542">
            <a:off x="5717381" y="5736432"/>
            <a:ext cx="1995487" cy="304800"/>
          </a:xfrm>
          <a:prstGeom prst="rect">
            <a:avLst/>
          </a:prstGeom>
          <a:noFill/>
          <a:ln w="9525">
            <a:noFill/>
            <a:miter lim="800000"/>
          </a:ln>
        </p:spPr>
        <p:txBody>
          <a:bodyPr wrap="none">
            <a:spAutoFit/>
          </a:bodyPr>
          <a:lstStyle/>
          <a:p>
            <a:r>
              <a:rPr lang="en-US" sz="1400"/>
              <a:t> b  c    a   p,g  d          e</a:t>
            </a:r>
            <a:endParaRPr lang="en-US" sz="1400"/>
          </a:p>
        </p:txBody>
      </p:sp>
      <p:sp>
        <p:nvSpPr>
          <p:cNvPr id="30807" name="Line 87"/>
          <p:cNvSpPr>
            <a:spLocks noChangeShapeType="1"/>
          </p:cNvSpPr>
          <p:nvPr/>
        </p:nvSpPr>
        <p:spPr bwMode="auto">
          <a:xfrm flipV="1">
            <a:off x="2667000" y="3168650"/>
            <a:ext cx="457200" cy="609600"/>
          </a:xfrm>
          <a:prstGeom prst="line">
            <a:avLst/>
          </a:prstGeom>
          <a:noFill/>
          <a:ln w="9525">
            <a:solidFill>
              <a:schemeClr val="tx1"/>
            </a:solidFill>
            <a:round/>
          </a:ln>
        </p:spPr>
        <p:txBody>
          <a:bodyPr/>
          <a:lstStyle/>
          <a:p>
            <a:endParaRPr lang="en-IN"/>
          </a:p>
        </p:txBody>
      </p:sp>
      <p:sp>
        <p:nvSpPr>
          <p:cNvPr id="30808" name="Rectangle 88"/>
          <p:cNvSpPr>
            <a:spLocks noChangeArrowheads="1"/>
          </p:cNvSpPr>
          <p:nvPr/>
        </p:nvSpPr>
        <p:spPr bwMode="auto">
          <a:xfrm>
            <a:off x="0" y="304800"/>
            <a:ext cx="3314700" cy="1581150"/>
          </a:xfrm>
          <a:prstGeom prst="rect">
            <a:avLst/>
          </a:prstGeom>
          <a:noFill/>
          <a:ln w="9525">
            <a:noFill/>
            <a:miter lim="800000"/>
          </a:ln>
        </p:spPr>
        <p:txBody>
          <a:bodyPr wrap="none">
            <a:spAutoFit/>
          </a:bodyPr>
          <a:lstStyle/>
          <a:p>
            <a:r>
              <a:rPr lang="en-US" sz="1400" b="1">
                <a:solidFill>
                  <a:schemeClr val="accent2"/>
                </a:solidFill>
              </a:rPr>
              <a:t>Problem 13</a:t>
            </a:r>
            <a:endParaRPr lang="en-US" sz="1400" b="1">
              <a:solidFill>
                <a:schemeClr val="accent2"/>
              </a:solidFill>
            </a:endParaRPr>
          </a:p>
          <a:p>
            <a:r>
              <a:rPr lang="en-US" sz="1400" b="1">
                <a:solidFill>
                  <a:schemeClr val="accent2"/>
                </a:solidFill>
              </a:rPr>
              <a:t>:</a:t>
            </a:r>
            <a:r>
              <a:rPr lang="en-US" sz="1400">
                <a:solidFill>
                  <a:srgbClr val="000000"/>
                </a:solidFill>
              </a:rPr>
              <a:t>A semicircle of 100 mm diameter</a:t>
            </a:r>
            <a:endParaRPr lang="en-US" sz="1400">
              <a:solidFill>
                <a:srgbClr val="000000"/>
              </a:solidFill>
            </a:endParaRPr>
          </a:p>
          <a:p>
            <a:r>
              <a:rPr lang="en-US" sz="1400">
                <a:solidFill>
                  <a:srgbClr val="000000"/>
                </a:solidFill>
              </a:rPr>
              <a:t> is suspended from a point on its</a:t>
            </a:r>
            <a:endParaRPr lang="en-US" sz="1400">
              <a:solidFill>
                <a:srgbClr val="000000"/>
              </a:solidFill>
            </a:endParaRPr>
          </a:p>
          <a:p>
            <a:r>
              <a:rPr lang="en-US" sz="1400">
                <a:solidFill>
                  <a:srgbClr val="000000"/>
                </a:solidFill>
              </a:rPr>
              <a:t> straight edge 30 mm from the midpoint </a:t>
            </a:r>
            <a:endParaRPr lang="en-US" sz="1400">
              <a:solidFill>
                <a:srgbClr val="000000"/>
              </a:solidFill>
            </a:endParaRPr>
          </a:p>
          <a:p>
            <a:r>
              <a:rPr lang="en-US" sz="1400">
                <a:solidFill>
                  <a:srgbClr val="000000"/>
                </a:solidFill>
              </a:rPr>
              <a:t>of that edge so that the surface makes</a:t>
            </a:r>
            <a:endParaRPr lang="en-US" sz="1400">
              <a:solidFill>
                <a:srgbClr val="000000"/>
              </a:solidFill>
            </a:endParaRPr>
          </a:p>
          <a:p>
            <a:r>
              <a:rPr lang="en-US" sz="1400">
                <a:solidFill>
                  <a:srgbClr val="000000"/>
                </a:solidFill>
              </a:rPr>
              <a:t> an angle of 45</a:t>
            </a:r>
            <a:r>
              <a:rPr lang="en-US" sz="1400" baseline="30000">
                <a:solidFill>
                  <a:srgbClr val="000000"/>
                </a:solidFill>
              </a:rPr>
              <a:t>0</a:t>
            </a:r>
            <a:r>
              <a:rPr lang="en-US" sz="1400">
                <a:solidFill>
                  <a:srgbClr val="000000"/>
                </a:solidFill>
              </a:rPr>
              <a:t> with VP. </a:t>
            </a:r>
            <a:endParaRPr lang="en-US" sz="1400">
              <a:solidFill>
                <a:srgbClr val="000000"/>
              </a:solidFill>
            </a:endParaRPr>
          </a:p>
          <a:p>
            <a:r>
              <a:rPr lang="en-US" sz="1400">
                <a:solidFill>
                  <a:srgbClr val="000000"/>
                </a:solidFill>
              </a:rPr>
              <a:t>Draw its projections.</a:t>
            </a:r>
            <a:endParaRPr lang="en-US" sz="1400">
              <a:solidFill>
                <a:srgbClr val="000000"/>
              </a:solidFill>
            </a:endParaRPr>
          </a:p>
        </p:txBody>
      </p:sp>
      <p:grpSp>
        <p:nvGrpSpPr>
          <p:cNvPr id="8" name="Group 89"/>
          <p:cNvGrpSpPr/>
          <p:nvPr/>
        </p:nvGrpSpPr>
        <p:grpSpPr bwMode="auto">
          <a:xfrm>
            <a:off x="0" y="5334000"/>
            <a:ext cx="2530475" cy="1295400"/>
            <a:chOff x="-48" y="3216"/>
            <a:chExt cx="1594" cy="816"/>
          </a:xfrm>
        </p:grpSpPr>
        <p:sp>
          <p:nvSpPr>
            <p:cNvPr id="2110" name="AutoShape 90"/>
            <p:cNvSpPr>
              <a:spLocks noChangeArrowheads="1"/>
            </p:cNvSpPr>
            <p:nvPr/>
          </p:nvSpPr>
          <p:spPr bwMode="auto">
            <a:xfrm>
              <a:off x="-6" y="3216"/>
              <a:ext cx="1536" cy="816"/>
            </a:xfrm>
            <a:prstGeom prst="wedgeRoundRectCallout">
              <a:avLst>
                <a:gd name="adj1" fmla="val 51630"/>
                <a:gd name="adj2" fmla="val -66301"/>
                <a:gd name="adj3" fmla="val 16667"/>
              </a:avLst>
            </a:prstGeom>
            <a:solidFill>
              <a:srgbClr val="00FFCC"/>
            </a:solidFill>
            <a:ln w="9525">
              <a:solidFill>
                <a:schemeClr val="tx1"/>
              </a:solidFill>
              <a:miter lim="800000"/>
            </a:ln>
          </p:spPr>
          <p:txBody>
            <a:bodyPr anchor="ctr"/>
            <a:lstStyle/>
            <a:p>
              <a:pPr algn="ctr"/>
              <a:endParaRPr lang="en-US" sz="1400"/>
            </a:p>
          </p:txBody>
        </p:sp>
        <p:sp>
          <p:nvSpPr>
            <p:cNvPr id="2111" name="Text Box 91"/>
            <p:cNvSpPr txBox="1">
              <a:spLocks noChangeArrowheads="1"/>
            </p:cNvSpPr>
            <p:nvPr/>
          </p:nvSpPr>
          <p:spPr bwMode="auto">
            <a:xfrm>
              <a:off x="-48" y="3264"/>
              <a:ext cx="1594" cy="671"/>
            </a:xfrm>
            <a:prstGeom prst="rect">
              <a:avLst/>
            </a:prstGeom>
            <a:noFill/>
            <a:ln w="9525">
              <a:noFill/>
              <a:miter lim="800000"/>
            </a:ln>
          </p:spPr>
          <p:txBody>
            <a:bodyPr wrap="none">
              <a:spAutoFit/>
            </a:bodyPr>
            <a:lstStyle/>
            <a:p>
              <a:pPr algn="ctr"/>
              <a:r>
                <a:rPr lang="en-US" sz="1400"/>
                <a:t> </a:t>
              </a:r>
              <a:r>
                <a:rPr lang="en-US" sz="1200" b="1"/>
                <a:t>First draw a given semicircle</a:t>
              </a:r>
              <a:endParaRPr lang="en-US" sz="1200" b="1"/>
            </a:p>
            <a:p>
              <a:pPr algn="ctr"/>
              <a:r>
                <a:rPr lang="en-US" sz="1200" b="1"/>
                <a:t>With given diameter,</a:t>
              </a:r>
              <a:endParaRPr lang="en-US" sz="1200" b="1"/>
            </a:p>
            <a:p>
              <a:pPr algn="ctr"/>
              <a:r>
                <a:rPr lang="en-US" sz="1200" b="1"/>
                <a:t>Locate it’s centroid position</a:t>
              </a:r>
              <a:endParaRPr lang="en-US" sz="1200" b="1"/>
            </a:p>
            <a:p>
              <a:pPr algn="ctr"/>
              <a:r>
                <a:rPr lang="en-US" sz="1200" b="1"/>
                <a:t>And</a:t>
              </a:r>
              <a:endParaRPr lang="en-US" sz="1200" b="1"/>
            </a:p>
            <a:p>
              <a:pPr algn="ctr"/>
              <a:r>
                <a:rPr lang="en-US" sz="1200" b="1"/>
                <a:t> join it with point of suspension</a:t>
              </a:r>
              <a:r>
                <a:rPr lang="en-US" sz="1400" b="1"/>
                <a:t>.</a:t>
              </a:r>
              <a:endParaRPr lang="en-US" sz="1400" b="1"/>
            </a:p>
          </p:txBody>
        </p:sp>
      </p:grpSp>
      <p:grpSp>
        <p:nvGrpSpPr>
          <p:cNvPr id="9" name="Group 92"/>
          <p:cNvGrpSpPr/>
          <p:nvPr/>
        </p:nvGrpSpPr>
        <p:grpSpPr bwMode="auto">
          <a:xfrm>
            <a:off x="3438525" y="0"/>
            <a:ext cx="5705475" cy="1906588"/>
            <a:chOff x="2166" y="0"/>
            <a:chExt cx="3594" cy="1201"/>
          </a:xfrm>
        </p:grpSpPr>
        <p:sp>
          <p:nvSpPr>
            <p:cNvPr id="2107" name="AutoShape 93"/>
            <p:cNvSpPr>
              <a:spLocks noChangeArrowheads="1"/>
            </p:cNvSpPr>
            <p:nvPr/>
          </p:nvSpPr>
          <p:spPr bwMode="auto">
            <a:xfrm>
              <a:off x="2166" y="193"/>
              <a:ext cx="3528" cy="1008"/>
            </a:xfrm>
            <a:prstGeom prst="wedgeRoundRectCallout">
              <a:avLst>
                <a:gd name="adj1" fmla="val -25991"/>
                <a:gd name="adj2" fmla="val 71528"/>
                <a:gd name="adj3" fmla="val 16667"/>
              </a:avLst>
            </a:prstGeom>
            <a:solidFill>
              <a:srgbClr val="FFFFCC"/>
            </a:solidFill>
            <a:ln w="9525">
              <a:solidFill>
                <a:schemeClr val="tx1"/>
              </a:solidFill>
              <a:miter lim="800000"/>
            </a:ln>
          </p:spPr>
          <p:txBody>
            <a:bodyPr anchor="ctr"/>
            <a:lstStyle/>
            <a:p>
              <a:pPr algn="ctr"/>
              <a:endParaRPr lang="en-US" sz="1400">
                <a:latin typeface="Times New Roman" charset="0"/>
              </a:endParaRPr>
            </a:p>
          </p:txBody>
        </p:sp>
        <p:sp>
          <p:nvSpPr>
            <p:cNvPr id="2108" name="Text Box 94"/>
            <p:cNvSpPr txBox="1">
              <a:spLocks noChangeArrowheads="1"/>
            </p:cNvSpPr>
            <p:nvPr/>
          </p:nvSpPr>
          <p:spPr bwMode="auto">
            <a:xfrm>
              <a:off x="2296" y="193"/>
              <a:ext cx="3464" cy="996"/>
            </a:xfrm>
            <a:prstGeom prst="rect">
              <a:avLst/>
            </a:prstGeom>
            <a:noFill/>
            <a:ln w="9525">
              <a:noFill/>
              <a:miter lim="800000"/>
            </a:ln>
          </p:spPr>
          <p:txBody>
            <a:bodyPr wrap="none">
              <a:spAutoFit/>
            </a:bodyPr>
            <a:lstStyle/>
            <a:p>
              <a:r>
                <a:rPr lang="en-US" sz="1400">
                  <a:latin typeface="Times New Roman" charset="0"/>
                </a:rPr>
                <a:t>1.In this case the plane of the figure always remains </a:t>
              </a:r>
              <a:r>
                <a:rPr lang="en-US" sz="1400" b="1" i="1">
                  <a:solidFill>
                    <a:schemeClr val="accent2"/>
                  </a:solidFill>
                  <a:latin typeface="Times New Roman" charset="0"/>
                </a:rPr>
                <a:t>perpendicular to Hp</a:t>
              </a:r>
              <a:r>
                <a:rPr lang="en-US" sz="1400" b="1" i="1">
                  <a:latin typeface="Times New Roman" charset="0"/>
                </a:rPr>
                <a:t>.</a:t>
              </a:r>
              <a:endParaRPr lang="en-US" sz="1400" b="1" i="1">
                <a:latin typeface="Times New Roman" charset="0"/>
              </a:endParaRPr>
            </a:p>
            <a:p>
              <a:r>
                <a:rPr lang="en-US" sz="1400">
                  <a:latin typeface="Times New Roman" charset="0"/>
                </a:rPr>
                <a:t>2.It may remain parallel or inclined to Vp.</a:t>
              </a:r>
              <a:endParaRPr lang="en-US" sz="1400">
                <a:latin typeface="Times New Roman" charset="0"/>
              </a:endParaRPr>
            </a:p>
            <a:p>
              <a:r>
                <a:rPr lang="en-US" sz="1400">
                  <a:latin typeface="Times New Roman" charset="0"/>
                </a:rPr>
                <a:t>3.Hence </a:t>
              </a:r>
              <a:r>
                <a:rPr lang="en-US" sz="1400" b="1" i="1">
                  <a:solidFill>
                    <a:srgbClr val="CC3300"/>
                  </a:solidFill>
                  <a:latin typeface="Times New Roman" charset="0"/>
                </a:rPr>
                <a:t>TV</a:t>
              </a:r>
              <a:r>
                <a:rPr lang="en-US" sz="1400">
                  <a:latin typeface="Times New Roman" charset="0"/>
                </a:rPr>
                <a:t> in this case will be always a </a:t>
              </a:r>
              <a:r>
                <a:rPr lang="en-US" sz="1400" b="1" i="1">
                  <a:solidFill>
                    <a:srgbClr val="CC3300"/>
                  </a:solidFill>
                  <a:latin typeface="Times New Roman" charset="0"/>
                </a:rPr>
                <a:t>LINE view.</a:t>
              </a:r>
              <a:endParaRPr lang="en-US" sz="1400" b="1" i="1">
                <a:solidFill>
                  <a:srgbClr val="CC3300"/>
                </a:solidFill>
                <a:latin typeface="Times New Roman" charset="0"/>
              </a:endParaRPr>
            </a:p>
            <a:p>
              <a:r>
                <a:rPr lang="en-US" sz="1400">
                  <a:latin typeface="Times New Roman" charset="0"/>
                </a:rPr>
                <a:t>4.Assuming surface // to Vp, draw true shape in suspended position as FV.</a:t>
              </a:r>
              <a:endParaRPr lang="en-US" sz="1400">
                <a:latin typeface="Times New Roman" charset="0"/>
              </a:endParaRPr>
            </a:p>
            <a:p>
              <a:r>
                <a:rPr lang="en-US" sz="1400">
                  <a:latin typeface="Times New Roman" charset="0"/>
                </a:rPr>
                <a:t>  (Here keep </a:t>
              </a:r>
              <a:r>
                <a:rPr lang="en-US" sz="1400" i="1">
                  <a:solidFill>
                    <a:srgbClr val="CC3300"/>
                  </a:solidFill>
                  <a:latin typeface="Tahoma" charset="0"/>
                </a:rPr>
                <a:t>line joining</a:t>
              </a:r>
              <a:r>
                <a:rPr lang="en-US" sz="1400">
                  <a:latin typeface="Times New Roman" charset="0"/>
                </a:rPr>
                <a:t> </a:t>
              </a:r>
              <a:r>
                <a:rPr lang="en-US" sz="1200" b="1" i="1">
                  <a:solidFill>
                    <a:schemeClr val="accent2"/>
                  </a:solidFill>
                  <a:latin typeface="Tahoma" charset="0"/>
                </a:rPr>
                <a:t>point of contact &amp; centroid</a:t>
              </a:r>
              <a:r>
                <a:rPr lang="en-US" sz="1200" b="1" i="1">
                  <a:solidFill>
                    <a:srgbClr val="CC3300"/>
                  </a:solidFill>
                  <a:latin typeface="Tahoma" charset="0"/>
                </a:rPr>
                <a:t> of fig. vertical</a:t>
              </a:r>
              <a:r>
                <a:rPr lang="en-US" sz="1400">
                  <a:latin typeface="Times New Roman" charset="0"/>
                </a:rPr>
                <a:t> )  </a:t>
              </a:r>
              <a:endParaRPr lang="en-US" sz="1400">
                <a:latin typeface="Times New Roman" charset="0"/>
              </a:endParaRPr>
            </a:p>
            <a:p>
              <a:r>
                <a:rPr lang="en-US" sz="1400">
                  <a:latin typeface="Times New Roman" charset="0"/>
                </a:rPr>
                <a:t>5.Always begin with FV as a True Shape but in a suspended position.</a:t>
              </a:r>
              <a:endParaRPr lang="en-US" sz="1400">
                <a:latin typeface="Times New Roman" charset="0"/>
              </a:endParaRPr>
            </a:p>
            <a:p>
              <a:r>
                <a:rPr lang="en-US" sz="1400">
                  <a:latin typeface="Times New Roman" charset="0"/>
                </a:rPr>
                <a:t> AS shown in 1</a:t>
              </a:r>
              <a:r>
                <a:rPr lang="en-US" sz="1400" baseline="30000">
                  <a:latin typeface="Times New Roman" charset="0"/>
                </a:rPr>
                <a:t>st</a:t>
              </a:r>
              <a:r>
                <a:rPr lang="en-US" sz="1400">
                  <a:latin typeface="Times New Roman" charset="0"/>
                </a:rPr>
                <a:t> FV.</a:t>
              </a:r>
              <a:endParaRPr lang="en-US" sz="1400">
                <a:latin typeface="Times New Roman" charset="0"/>
              </a:endParaRPr>
            </a:p>
          </p:txBody>
        </p:sp>
        <p:sp>
          <p:nvSpPr>
            <p:cNvPr id="2109" name="Text Box 95"/>
            <p:cNvSpPr txBox="1">
              <a:spLocks noChangeArrowheads="1"/>
            </p:cNvSpPr>
            <p:nvPr/>
          </p:nvSpPr>
          <p:spPr bwMode="auto">
            <a:xfrm>
              <a:off x="3173" y="0"/>
              <a:ext cx="1452" cy="212"/>
            </a:xfrm>
            <a:prstGeom prst="rect">
              <a:avLst/>
            </a:prstGeom>
            <a:noFill/>
            <a:ln w="9525">
              <a:noFill/>
              <a:miter lim="800000"/>
            </a:ln>
          </p:spPr>
          <p:txBody>
            <a:bodyPr wrap="none">
              <a:spAutoFit/>
            </a:bodyPr>
            <a:lstStyle/>
            <a:p>
              <a:pPr algn="ctr"/>
              <a:r>
                <a:rPr lang="en-US" sz="1600" b="1">
                  <a:solidFill>
                    <a:srgbClr val="CC0066"/>
                  </a:solidFill>
                  <a:latin typeface="Tahoma" charset="0"/>
                </a:rPr>
                <a:t>IMPORTANT POINTS</a:t>
              </a:r>
              <a:endParaRPr lang="en-US" sz="1600" b="1">
                <a:solidFill>
                  <a:srgbClr val="CC0066"/>
                </a:solidFill>
                <a:latin typeface="Tahoma" charset="0"/>
              </a:endParaRPr>
            </a:p>
          </p:txBody>
        </p:sp>
      </p:grpSp>
      <p:grpSp>
        <p:nvGrpSpPr>
          <p:cNvPr id="10" name="Group 96"/>
          <p:cNvGrpSpPr/>
          <p:nvPr/>
        </p:nvGrpSpPr>
        <p:grpSpPr bwMode="auto">
          <a:xfrm>
            <a:off x="8016875" y="46038"/>
            <a:ext cx="1096963" cy="182562"/>
            <a:chOff x="5050" y="29"/>
            <a:chExt cx="691" cy="115"/>
          </a:xfrm>
        </p:grpSpPr>
        <p:sp>
          <p:nvSpPr>
            <p:cNvPr id="2101" name="AutoShape 97">
              <a:hlinkClick r:id="rId3"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102" name="AutoShape 9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103" name="AutoShape 9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104" name="AutoShape 10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105" name="AutoShape 10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106" name="AutoShape 10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0808"/>
                                        </p:tgtEl>
                                        <p:attrNameLst>
                                          <p:attrName>style.visibility</p:attrName>
                                        </p:attrNameLst>
                                      </p:cBhvr>
                                      <p:to>
                                        <p:strVal val="visible"/>
                                      </p:to>
                                    </p:set>
                                    <p:anim calcmode="lin" valueType="num">
                                      <p:cBhvr>
                                        <p:cTn id="7" dur="500" fill="hold"/>
                                        <p:tgtEl>
                                          <p:spTgt spid="30808"/>
                                        </p:tgtEl>
                                        <p:attrNameLst>
                                          <p:attrName>ppt_w</p:attrName>
                                        </p:attrNameLst>
                                      </p:cBhvr>
                                      <p:tavLst>
                                        <p:tav tm="0">
                                          <p:val>
                                            <p:fltVal val="0"/>
                                          </p:val>
                                        </p:tav>
                                        <p:tav tm="100000">
                                          <p:val>
                                            <p:strVal val="#ppt_w"/>
                                          </p:val>
                                        </p:tav>
                                      </p:tavLst>
                                    </p:anim>
                                    <p:anim calcmode="lin" valueType="num">
                                      <p:cBhvr>
                                        <p:cTn id="8" dur="500" fill="hold"/>
                                        <p:tgtEl>
                                          <p:spTgt spid="30808"/>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8" presetClass="entr" presetSubtype="3" fill="hold" grpId="0" nodeType="clickEffect">
                                  <p:stCondLst>
                                    <p:cond delay="0"/>
                                  </p:stCondLst>
                                  <p:childTnLst>
                                    <p:set>
                                      <p:cBhvr>
                                        <p:cTn id="30" dur="1" fill="hold">
                                          <p:stCondLst>
                                            <p:cond delay="0"/>
                                          </p:stCondLst>
                                        </p:cTn>
                                        <p:tgtEl>
                                          <p:spTgt spid="30807"/>
                                        </p:tgtEl>
                                        <p:attrNameLst>
                                          <p:attrName>style.visibility</p:attrName>
                                        </p:attrNameLst>
                                      </p:cBhvr>
                                      <p:to>
                                        <p:strVal val="visible"/>
                                      </p:to>
                                    </p:set>
                                    <p:animEffect transition="in" filter="strips(upRight)">
                                      <p:cBhvr>
                                        <p:cTn id="31" dur="500"/>
                                        <p:tgtEl>
                                          <p:spTgt spid="30807"/>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0751"/>
                                        </p:tgtEl>
                                        <p:attrNameLst>
                                          <p:attrName>style.visibility</p:attrName>
                                        </p:attrNameLst>
                                      </p:cBhvr>
                                      <p:to>
                                        <p:strVal val="visible"/>
                                      </p:to>
                                    </p:set>
                                    <p:anim calcmode="lin" valueType="num">
                                      <p:cBhvr additive="base">
                                        <p:cTn id="36" dur="500" fill="hold"/>
                                        <p:tgtEl>
                                          <p:spTgt spid="30751"/>
                                        </p:tgtEl>
                                        <p:attrNameLst>
                                          <p:attrName>ppt_x</p:attrName>
                                        </p:attrNameLst>
                                      </p:cBhvr>
                                      <p:tavLst>
                                        <p:tav tm="0">
                                          <p:val>
                                            <p:strVal val="0-#ppt_w/2"/>
                                          </p:val>
                                        </p:tav>
                                        <p:tav tm="100000">
                                          <p:val>
                                            <p:strVal val="#ppt_x"/>
                                          </p:val>
                                        </p:tav>
                                      </p:tavLst>
                                    </p:anim>
                                    <p:anim calcmode="lin" valueType="num">
                                      <p:cBhvr additive="base">
                                        <p:cTn id="37" dur="500" fill="hold"/>
                                        <p:tgtEl>
                                          <p:spTgt spid="30751"/>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30796"/>
                                        </p:tgtEl>
                                        <p:attrNameLst>
                                          <p:attrName>style.visibility</p:attrName>
                                        </p:attrNameLst>
                                      </p:cBhvr>
                                      <p:to>
                                        <p:strVal val="visible"/>
                                      </p:to>
                                    </p:set>
                                    <p:anim calcmode="lin" valueType="num">
                                      <p:cBhvr additive="base">
                                        <p:cTn id="42" dur="500" fill="hold"/>
                                        <p:tgtEl>
                                          <p:spTgt spid="30796"/>
                                        </p:tgtEl>
                                        <p:attrNameLst>
                                          <p:attrName>ppt_x</p:attrName>
                                        </p:attrNameLst>
                                      </p:cBhvr>
                                      <p:tavLst>
                                        <p:tav tm="0">
                                          <p:val>
                                            <p:strVal val="0-#ppt_w/2"/>
                                          </p:val>
                                        </p:tav>
                                        <p:tav tm="100000">
                                          <p:val>
                                            <p:strVal val="#ppt_x"/>
                                          </p:val>
                                        </p:tav>
                                      </p:tavLst>
                                    </p:anim>
                                    <p:anim calcmode="lin" valueType="num">
                                      <p:cBhvr additive="base">
                                        <p:cTn id="43" dur="500" fill="hold"/>
                                        <p:tgtEl>
                                          <p:spTgt spid="30796"/>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30797"/>
                                        </p:tgtEl>
                                        <p:attrNameLst>
                                          <p:attrName>style.visibility</p:attrName>
                                        </p:attrNameLst>
                                      </p:cBhvr>
                                      <p:to>
                                        <p:strVal val="visible"/>
                                      </p:to>
                                    </p:set>
                                    <p:anim calcmode="lin" valueType="num">
                                      <p:cBhvr additive="base">
                                        <p:cTn id="48" dur="500" fill="hold"/>
                                        <p:tgtEl>
                                          <p:spTgt spid="30797"/>
                                        </p:tgtEl>
                                        <p:attrNameLst>
                                          <p:attrName>ppt_x</p:attrName>
                                        </p:attrNameLst>
                                      </p:cBhvr>
                                      <p:tavLst>
                                        <p:tav tm="0">
                                          <p:val>
                                            <p:strVal val="0-#ppt_w/2"/>
                                          </p:val>
                                        </p:tav>
                                        <p:tav tm="100000">
                                          <p:val>
                                            <p:strVal val="#ppt_x"/>
                                          </p:val>
                                        </p:tav>
                                      </p:tavLst>
                                    </p:anim>
                                    <p:anim calcmode="lin" valueType="num">
                                      <p:cBhvr additive="base">
                                        <p:cTn id="49" dur="500" fill="hold"/>
                                        <p:tgtEl>
                                          <p:spTgt spid="30797"/>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0760"/>
                                        </p:tgtEl>
                                        <p:attrNameLst>
                                          <p:attrName>style.visibility</p:attrName>
                                        </p:attrNameLst>
                                      </p:cBhvr>
                                      <p:to>
                                        <p:strVal val="visible"/>
                                      </p:to>
                                    </p:set>
                                    <p:anim calcmode="lin" valueType="num">
                                      <p:cBhvr additive="base">
                                        <p:cTn id="54" dur="500" fill="hold"/>
                                        <p:tgtEl>
                                          <p:spTgt spid="30760"/>
                                        </p:tgtEl>
                                        <p:attrNameLst>
                                          <p:attrName>ppt_x</p:attrName>
                                        </p:attrNameLst>
                                      </p:cBhvr>
                                      <p:tavLst>
                                        <p:tav tm="0">
                                          <p:val>
                                            <p:strVal val="0-#ppt_w/2"/>
                                          </p:val>
                                        </p:tav>
                                        <p:tav tm="100000">
                                          <p:val>
                                            <p:strVal val="#ppt_x"/>
                                          </p:val>
                                        </p:tav>
                                      </p:tavLst>
                                    </p:anim>
                                    <p:anim calcmode="lin" valueType="num">
                                      <p:cBhvr additive="base">
                                        <p:cTn id="55" dur="500" fill="hold"/>
                                        <p:tgtEl>
                                          <p:spTgt spid="30760"/>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30748"/>
                                        </p:tgtEl>
                                        <p:attrNameLst>
                                          <p:attrName>style.visibility</p:attrName>
                                        </p:attrNameLst>
                                      </p:cBhvr>
                                      <p:to>
                                        <p:strVal val="visible"/>
                                      </p:to>
                                    </p:set>
                                    <p:anim calcmode="lin" valueType="num">
                                      <p:cBhvr additive="base">
                                        <p:cTn id="60" dur="500" fill="hold"/>
                                        <p:tgtEl>
                                          <p:spTgt spid="30748"/>
                                        </p:tgtEl>
                                        <p:attrNameLst>
                                          <p:attrName>ppt_x</p:attrName>
                                        </p:attrNameLst>
                                      </p:cBhvr>
                                      <p:tavLst>
                                        <p:tav tm="0">
                                          <p:val>
                                            <p:strVal val="0-#ppt_w/2"/>
                                          </p:val>
                                        </p:tav>
                                        <p:tav tm="100000">
                                          <p:val>
                                            <p:strVal val="#ppt_x"/>
                                          </p:val>
                                        </p:tav>
                                      </p:tavLst>
                                    </p:anim>
                                    <p:anim calcmode="lin" valueType="num">
                                      <p:cBhvr additive="base">
                                        <p:cTn id="61" dur="500" fill="hold"/>
                                        <p:tgtEl>
                                          <p:spTgt spid="30748"/>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30749"/>
                                        </p:tgtEl>
                                        <p:attrNameLst>
                                          <p:attrName>style.visibility</p:attrName>
                                        </p:attrNameLst>
                                      </p:cBhvr>
                                      <p:to>
                                        <p:strVal val="visible"/>
                                      </p:to>
                                    </p:set>
                                    <p:anim calcmode="lin" valueType="num">
                                      <p:cBhvr additive="base">
                                        <p:cTn id="66" dur="500" fill="hold"/>
                                        <p:tgtEl>
                                          <p:spTgt spid="30749"/>
                                        </p:tgtEl>
                                        <p:attrNameLst>
                                          <p:attrName>ppt_x</p:attrName>
                                        </p:attrNameLst>
                                      </p:cBhvr>
                                      <p:tavLst>
                                        <p:tav tm="0">
                                          <p:val>
                                            <p:strVal val="0-#ppt_w/2"/>
                                          </p:val>
                                        </p:tav>
                                        <p:tav tm="100000">
                                          <p:val>
                                            <p:strVal val="#ppt_x"/>
                                          </p:val>
                                        </p:tav>
                                      </p:tavLst>
                                    </p:anim>
                                    <p:anim calcmode="lin" valueType="num">
                                      <p:cBhvr additive="base">
                                        <p:cTn id="67" dur="500" fill="hold"/>
                                        <p:tgtEl>
                                          <p:spTgt spid="30749"/>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8" fill="hold" grpId="0" nodeType="clickEffect">
                                  <p:stCondLst>
                                    <p:cond delay="0"/>
                                  </p:stCondLst>
                                  <p:childTnLst>
                                    <p:set>
                                      <p:cBhvr>
                                        <p:cTn id="71" dur="1" fill="hold">
                                          <p:stCondLst>
                                            <p:cond delay="0"/>
                                          </p:stCondLst>
                                        </p:cTn>
                                        <p:tgtEl>
                                          <p:spTgt spid="30803"/>
                                        </p:tgtEl>
                                        <p:attrNameLst>
                                          <p:attrName>style.visibility</p:attrName>
                                        </p:attrNameLst>
                                      </p:cBhvr>
                                      <p:to>
                                        <p:strVal val="visible"/>
                                      </p:to>
                                    </p:set>
                                    <p:anim calcmode="lin" valueType="num">
                                      <p:cBhvr additive="base">
                                        <p:cTn id="72" dur="500" fill="hold"/>
                                        <p:tgtEl>
                                          <p:spTgt spid="30803"/>
                                        </p:tgtEl>
                                        <p:attrNameLst>
                                          <p:attrName>ppt_x</p:attrName>
                                        </p:attrNameLst>
                                      </p:cBhvr>
                                      <p:tavLst>
                                        <p:tav tm="0">
                                          <p:val>
                                            <p:strVal val="0-#ppt_w/2"/>
                                          </p:val>
                                        </p:tav>
                                        <p:tav tm="100000">
                                          <p:val>
                                            <p:strVal val="#ppt_x"/>
                                          </p:val>
                                        </p:tav>
                                      </p:tavLst>
                                    </p:anim>
                                    <p:anim calcmode="lin" valueType="num">
                                      <p:cBhvr additive="base">
                                        <p:cTn id="73" dur="500" fill="hold"/>
                                        <p:tgtEl>
                                          <p:spTgt spid="30803"/>
                                        </p:tgtEl>
                                        <p:attrNameLst>
                                          <p:attrName>ppt_y</p:attrName>
                                        </p:attrNameLst>
                                      </p:cBhvr>
                                      <p:tavLst>
                                        <p:tav tm="0">
                                          <p:val>
                                            <p:strVal val="#ppt_y"/>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grpId="0" nodeType="clickEffect">
                                  <p:stCondLst>
                                    <p:cond delay="0"/>
                                  </p:stCondLst>
                                  <p:childTnLst>
                                    <p:set>
                                      <p:cBhvr>
                                        <p:cTn id="77" dur="1" fill="hold">
                                          <p:stCondLst>
                                            <p:cond delay="0"/>
                                          </p:stCondLst>
                                        </p:cTn>
                                        <p:tgtEl>
                                          <p:spTgt spid="30750"/>
                                        </p:tgtEl>
                                        <p:attrNameLst>
                                          <p:attrName>style.visibility</p:attrName>
                                        </p:attrNameLst>
                                      </p:cBhvr>
                                      <p:to>
                                        <p:strVal val="visible"/>
                                      </p:to>
                                    </p:set>
                                    <p:anim calcmode="lin" valueType="num">
                                      <p:cBhvr additive="base">
                                        <p:cTn id="78" dur="500" fill="hold"/>
                                        <p:tgtEl>
                                          <p:spTgt spid="30750"/>
                                        </p:tgtEl>
                                        <p:attrNameLst>
                                          <p:attrName>ppt_x</p:attrName>
                                        </p:attrNameLst>
                                      </p:cBhvr>
                                      <p:tavLst>
                                        <p:tav tm="0">
                                          <p:val>
                                            <p:strVal val="0-#ppt_w/2"/>
                                          </p:val>
                                        </p:tav>
                                        <p:tav tm="100000">
                                          <p:val>
                                            <p:strVal val="#ppt_x"/>
                                          </p:val>
                                        </p:tav>
                                      </p:tavLst>
                                    </p:anim>
                                    <p:anim calcmode="lin" valueType="num">
                                      <p:cBhvr additive="base">
                                        <p:cTn id="79" dur="500" fill="hold"/>
                                        <p:tgtEl>
                                          <p:spTgt spid="30750"/>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30804"/>
                                        </p:tgtEl>
                                        <p:attrNameLst>
                                          <p:attrName>style.visibility</p:attrName>
                                        </p:attrNameLst>
                                      </p:cBhvr>
                                      <p:to>
                                        <p:strVal val="visible"/>
                                      </p:to>
                                    </p:set>
                                    <p:anim calcmode="lin" valueType="num">
                                      <p:cBhvr additive="base">
                                        <p:cTn id="84" dur="500" fill="hold"/>
                                        <p:tgtEl>
                                          <p:spTgt spid="30804"/>
                                        </p:tgtEl>
                                        <p:attrNameLst>
                                          <p:attrName>ppt_x</p:attrName>
                                        </p:attrNameLst>
                                      </p:cBhvr>
                                      <p:tavLst>
                                        <p:tav tm="0">
                                          <p:val>
                                            <p:strVal val="0-#ppt_w/2"/>
                                          </p:val>
                                        </p:tav>
                                        <p:tav tm="100000">
                                          <p:val>
                                            <p:strVal val="#ppt_x"/>
                                          </p:val>
                                        </p:tav>
                                      </p:tavLst>
                                    </p:anim>
                                    <p:anim calcmode="lin" valueType="num">
                                      <p:cBhvr additive="base">
                                        <p:cTn id="85" dur="500" fill="hold"/>
                                        <p:tgtEl>
                                          <p:spTgt spid="30804"/>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4" fill="hold" grpId="0" nodeType="clickEffect">
                                  <p:stCondLst>
                                    <p:cond delay="0"/>
                                  </p:stCondLst>
                                  <p:childTnLst>
                                    <p:set>
                                      <p:cBhvr>
                                        <p:cTn id="89" dur="1" fill="hold">
                                          <p:stCondLst>
                                            <p:cond delay="0"/>
                                          </p:stCondLst>
                                        </p:cTn>
                                        <p:tgtEl>
                                          <p:spTgt spid="30746"/>
                                        </p:tgtEl>
                                        <p:attrNameLst>
                                          <p:attrName>style.visibility</p:attrName>
                                        </p:attrNameLst>
                                      </p:cBhvr>
                                      <p:to>
                                        <p:strVal val="visible"/>
                                      </p:to>
                                    </p:set>
                                    <p:anim calcmode="lin" valueType="num">
                                      <p:cBhvr additive="base">
                                        <p:cTn id="90" dur="500" fill="hold"/>
                                        <p:tgtEl>
                                          <p:spTgt spid="30746"/>
                                        </p:tgtEl>
                                        <p:attrNameLst>
                                          <p:attrName>ppt_x</p:attrName>
                                        </p:attrNameLst>
                                      </p:cBhvr>
                                      <p:tavLst>
                                        <p:tav tm="0">
                                          <p:val>
                                            <p:strVal val="#ppt_x"/>
                                          </p:val>
                                        </p:tav>
                                        <p:tav tm="100000">
                                          <p:val>
                                            <p:strVal val="#ppt_x"/>
                                          </p:val>
                                        </p:tav>
                                      </p:tavLst>
                                    </p:anim>
                                    <p:anim calcmode="lin" valueType="num">
                                      <p:cBhvr additive="base">
                                        <p:cTn id="91" dur="500" fill="hold"/>
                                        <p:tgtEl>
                                          <p:spTgt spid="30746"/>
                                        </p:tgtEl>
                                        <p:attrNameLst>
                                          <p:attrName>ppt_y</p:attrName>
                                        </p:attrNameLst>
                                      </p:cBhvr>
                                      <p:tavLst>
                                        <p:tav tm="0">
                                          <p:val>
                                            <p:strVal val="1+#ppt_h/2"/>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18" presetClass="entr" presetSubtype="9" fill="hold" grpId="0" nodeType="clickEffect">
                                  <p:stCondLst>
                                    <p:cond delay="0"/>
                                  </p:stCondLst>
                                  <p:childTnLst>
                                    <p:set>
                                      <p:cBhvr>
                                        <p:cTn id="95" dur="1" fill="hold">
                                          <p:stCondLst>
                                            <p:cond delay="0"/>
                                          </p:stCondLst>
                                        </p:cTn>
                                        <p:tgtEl>
                                          <p:spTgt spid="30753"/>
                                        </p:tgtEl>
                                        <p:attrNameLst>
                                          <p:attrName>style.visibility</p:attrName>
                                        </p:attrNameLst>
                                      </p:cBhvr>
                                      <p:to>
                                        <p:strVal val="visible"/>
                                      </p:to>
                                    </p:set>
                                    <p:animEffect transition="in" filter="strips(upLeft)">
                                      <p:cBhvr>
                                        <p:cTn id="96" dur="500"/>
                                        <p:tgtEl>
                                          <p:spTgt spid="30753"/>
                                        </p:tgtEl>
                                      </p:cBhvr>
                                    </p:animEffect>
                                  </p:childTnLst>
                                </p:cTn>
                              </p:par>
                            </p:childTnLst>
                          </p:cTn>
                        </p:par>
                      </p:childTnLst>
                    </p:cTn>
                  </p:par>
                  <p:par>
                    <p:cTn id="97" fill="hold">
                      <p:stCondLst>
                        <p:cond delay="indefinite"/>
                      </p:stCondLst>
                      <p:childTnLst>
                        <p:par>
                          <p:cTn id="98" fill="hold">
                            <p:stCondLst>
                              <p:cond delay="0"/>
                            </p:stCondLst>
                            <p:childTnLst>
                              <p:par>
                                <p:cTn id="99" presetID="18" presetClass="entr" presetSubtype="12" fill="hold" grpId="0" nodeType="clickEffect">
                                  <p:stCondLst>
                                    <p:cond delay="0"/>
                                  </p:stCondLst>
                                  <p:childTnLst>
                                    <p:set>
                                      <p:cBhvr>
                                        <p:cTn id="100" dur="1" fill="hold">
                                          <p:stCondLst>
                                            <p:cond delay="0"/>
                                          </p:stCondLst>
                                        </p:cTn>
                                        <p:tgtEl>
                                          <p:spTgt spid="30747"/>
                                        </p:tgtEl>
                                        <p:attrNameLst>
                                          <p:attrName>style.visibility</p:attrName>
                                        </p:attrNameLst>
                                      </p:cBhvr>
                                      <p:to>
                                        <p:strVal val="visible"/>
                                      </p:to>
                                    </p:set>
                                    <p:animEffect transition="in" filter="strips(downLeft)">
                                      <p:cBhvr>
                                        <p:cTn id="101" dur="500"/>
                                        <p:tgtEl>
                                          <p:spTgt spid="30747"/>
                                        </p:tgtEl>
                                      </p:cBhvr>
                                    </p:animEffect>
                                  </p:childTnLst>
                                </p:cTn>
                              </p:par>
                            </p:childTnLst>
                          </p:cTn>
                        </p:par>
                      </p:childTnLst>
                    </p:cTn>
                  </p:par>
                  <p:par>
                    <p:cTn id="102" fill="hold">
                      <p:stCondLst>
                        <p:cond delay="indefinite"/>
                      </p:stCondLst>
                      <p:childTnLst>
                        <p:par>
                          <p:cTn id="103" fill="hold">
                            <p:stCondLst>
                              <p:cond delay="0"/>
                            </p:stCondLst>
                            <p:childTnLst>
                              <p:par>
                                <p:cTn id="104" presetID="18" presetClass="entr" presetSubtype="12" fill="hold" grpId="0" nodeType="clickEffect">
                                  <p:stCondLst>
                                    <p:cond delay="0"/>
                                  </p:stCondLst>
                                  <p:childTnLst>
                                    <p:set>
                                      <p:cBhvr>
                                        <p:cTn id="105" dur="1" fill="hold">
                                          <p:stCondLst>
                                            <p:cond delay="0"/>
                                          </p:stCondLst>
                                        </p:cTn>
                                        <p:tgtEl>
                                          <p:spTgt spid="30752"/>
                                        </p:tgtEl>
                                        <p:attrNameLst>
                                          <p:attrName>style.visibility</p:attrName>
                                        </p:attrNameLst>
                                      </p:cBhvr>
                                      <p:to>
                                        <p:strVal val="visible"/>
                                      </p:to>
                                    </p:set>
                                    <p:animEffect transition="in" filter="strips(downLeft)">
                                      <p:cBhvr>
                                        <p:cTn id="106" dur="500"/>
                                        <p:tgtEl>
                                          <p:spTgt spid="30752"/>
                                        </p:tgtEl>
                                      </p:cBhvr>
                                    </p:animEffect>
                                  </p:childTnLst>
                                </p:cTn>
                              </p:par>
                            </p:childTnLst>
                          </p:cTn>
                        </p:par>
                      </p:childTnLst>
                    </p:cTn>
                  </p:par>
                  <p:par>
                    <p:cTn id="107" fill="hold">
                      <p:stCondLst>
                        <p:cond delay="indefinite"/>
                      </p:stCondLst>
                      <p:childTnLst>
                        <p:par>
                          <p:cTn id="108" fill="hold">
                            <p:stCondLst>
                              <p:cond delay="0"/>
                            </p:stCondLst>
                            <p:childTnLst>
                              <p:par>
                                <p:cTn id="109" presetID="17" presetClass="entr" presetSubtype="2" fill="hold" grpId="0" nodeType="clickEffect">
                                  <p:stCondLst>
                                    <p:cond delay="0"/>
                                  </p:stCondLst>
                                  <p:childTnLst>
                                    <p:set>
                                      <p:cBhvr>
                                        <p:cTn id="110" dur="1" fill="hold">
                                          <p:stCondLst>
                                            <p:cond delay="0"/>
                                          </p:stCondLst>
                                        </p:cTn>
                                        <p:tgtEl>
                                          <p:spTgt spid="30802"/>
                                        </p:tgtEl>
                                        <p:attrNameLst>
                                          <p:attrName>style.visibility</p:attrName>
                                        </p:attrNameLst>
                                      </p:cBhvr>
                                      <p:to>
                                        <p:strVal val="visible"/>
                                      </p:to>
                                    </p:set>
                                    <p:anim calcmode="lin" valueType="num">
                                      <p:cBhvr>
                                        <p:cTn id="111" dur="500" fill="hold"/>
                                        <p:tgtEl>
                                          <p:spTgt spid="30802"/>
                                        </p:tgtEl>
                                        <p:attrNameLst>
                                          <p:attrName>ppt_x</p:attrName>
                                        </p:attrNameLst>
                                      </p:cBhvr>
                                      <p:tavLst>
                                        <p:tav tm="0">
                                          <p:val>
                                            <p:strVal val="#ppt_x+#ppt_w/2"/>
                                          </p:val>
                                        </p:tav>
                                        <p:tav tm="100000">
                                          <p:val>
                                            <p:strVal val="#ppt_x"/>
                                          </p:val>
                                        </p:tav>
                                      </p:tavLst>
                                    </p:anim>
                                    <p:anim calcmode="lin" valueType="num">
                                      <p:cBhvr>
                                        <p:cTn id="112" dur="500" fill="hold"/>
                                        <p:tgtEl>
                                          <p:spTgt spid="30802"/>
                                        </p:tgtEl>
                                        <p:attrNameLst>
                                          <p:attrName>ppt_y</p:attrName>
                                        </p:attrNameLst>
                                      </p:cBhvr>
                                      <p:tavLst>
                                        <p:tav tm="0">
                                          <p:val>
                                            <p:strVal val="#ppt_y"/>
                                          </p:val>
                                        </p:tav>
                                        <p:tav tm="100000">
                                          <p:val>
                                            <p:strVal val="#ppt_y"/>
                                          </p:val>
                                        </p:tav>
                                      </p:tavLst>
                                    </p:anim>
                                    <p:anim calcmode="lin" valueType="num">
                                      <p:cBhvr>
                                        <p:cTn id="113" dur="500" fill="hold"/>
                                        <p:tgtEl>
                                          <p:spTgt spid="30802"/>
                                        </p:tgtEl>
                                        <p:attrNameLst>
                                          <p:attrName>ppt_w</p:attrName>
                                        </p:attrNameLst>
                                      </p:cBhvr>
                                      <p:tavLst>
                                        <p:tav tm="0">
                                          <p:val>
                                            <p:fltVal val="0"/>
                                          </p:val>
                                        </p:tav>
                                        <p:tav tm="100000">
                                          <p:val>
                                            <p:strVal val="#ppt_w"/>
                                          </p:val>
                                        </p:tav>
                                      </p:tavLst>
                                    </p:anim>
                                    <p:anim calcmode="lin" valueType="num">
                                      <p:cBhvr>
                                        <p:cTn id="114" dur="500" fill="hold"/>
                                        <p:tgtEl>
                                          <p:spTgt spid="30802"/>
                                        </p:tgtEl>
                                        <p:attrNameLst>
                                          <p:attrName>ppt_h</p:attrName>
                                        </p:attrNameLst>
                                      </p:cBhvr>
                                      <p:tavLst>
                                        <p:tav tm="0">
                                          <p:val>
                                            <p:strVal val="#ppt_h"/>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17" presetClass="entr" presetSubtype="2" fill="hold" grpId="0" nodeType="clickEffect">
                                  <p:stCondLst>
                                    <p:cond delay="0"/>
                                  </p:stCondLst>
                                  <p:childTnLst>
                                    <p:set>
                                      <p:cBhvr>
                                        <p:cTn id="118" dur="1" fill="hold">
                                          <p:stCondLst>
                                            <p:cond delay="0"/>
                                          </p:stCondLst>
                                        </p:cTn>
                                        <p:tgtEl>
                                          <p:spTgt spid="30801"/>
                                        </p:tgtEl>
                                        <p:attrNameLst>
                                          <p:attrName>style.visibility</p:attrName>
                                        </p:attrNameLst>
                                      </p:cBhvr>
                                      <p:to>
                                        <p:strVal val="visible"/>
                                      </p:to>
                                    </p:set>
                                    <p:anim calcmode="lin" valueType="num">
                                      <p:cBhvr>
                                        <p:cTn id="119" dur="500" fill="hold"/>
                                        <p:tgtEl>
                                          <p:spTgt spid="30801"/>
                                        </p:tgtEl>
                                        <p:attrNameLst>
                                          <p:attrName>ppt_x</p:attrName>
                                        </p:attrNameLst>
                                      </p:cBhvr>
                                      <p:tavLst>
                                        <p:tav tm="0">
                                          <p:val>
                                            <p:strVal val="#ppt_x+#ppt_w/2"/>
                                          </p:val>
                                        </p:tav>
                                        <p:tav tm="100000">
                                          <p:val>
                                            <p:strVal val="#ppt_x"/>
                                          </p:val>
                                        </p:tav>
                                      </p:tavLst>
                                    </p:anim>
                                    <p:anim calcmode="lin" valueType="num">
                                      <p:cBhvr>
                                        <p:cTn id="120" dur="500" fill="hold"/>
                                        <p:tgtEl>
                                          <p:spTgt spid="30801"/>
                                        </p:tgtEl>
                                        <p:attrNameLst>
                                          <p:attrName>ppt_y</p:attrName>
                                        </p:attrNameLst>
                                      </p:cBhvr>
                                      <p:tavLst>
                                        <p:tav tm="0">
                                          <p:val>
                                            <p:strVal val="#ppt_y"/>
                                          </p:val>
                                        </p:tav>
                                        <p:tav tm="100000">
                                          <p:val>
                                            <p:strVal val="#ppt_y"/>
                                          </p:val>
                                        </p:tav>
                                      </p:tavLst>
                                    </p:anim>
                                    <p:anim calcmode="lin" valueType="num">
                                      <p:cBhvr>
                                        <p:cTn id="121" dur="500" fill="hold"/>
                                        <p:tgtEl>
                                          <p:spTgt spid="30801"/>
                                        </p:tgtEl>
                                        <p:attrNameLst>
                                          <p:attrName>ppt_w</p:attrName>
                                        </p:attrNameLst>
                                      </p:cBhvr>
                                      <p:tavLst>
                                        <p:tav tm="0">
                                          <p:val>
                                            <p:fltVal val="0"/>
                                          </p:val>
                                        </p:tav>
                                        <p:tav tm="100000">
                                          <p:val>
                                            <p:strVal val="#ppt_w"/>
                                          </p:val>
                                        </p:tav>
                                      </p:tavLst>
                                    </p:anim>
                                    <p:anim calcmode="lin" valueType="num">
                                      <p:cBhvr>
                                        <p:cTn id="122" dur="500" fill="hold"/>
                                        <p:tgtEl>
                                          <p:spTgt spid="30801"/>
                                        </p:tgtEl>
                                        <p:attrNameLst>
                                          <p:attrName>ppt_h</p:attrName>
                                        </p:attrNameLst>
                                      </p:cBhvr>
                                      <p:tavLst>
                                        <p:tav tm="0">
                                          <p:val>
                                            <p:strVal val="#ppt_h"/>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17" presetClass="entr" presetSubtype="2" fill="hold" grpId="0" nodeType="clickEffect">
                                  <p:stCondLst>
                                    <p:cond delay="0"/>
                                  </p:stCondLst>
                                  <p:childTnLst>
                                    <p:set>
                                      <p:cBhvr>
                                        <p:cTn id="126" dur="1" fill="hold">
                                          <p:stCondLst>
                                            <p:cond delay="0"/>
                                          </p:stCondLst>
                                        </p:cTn>
                                        <p:tgtEl>
                                          <p:spTgt spid="30799"/>
                                        </p:tgtEl>
                                        <p:attrNameLst>
                                          <p:attrName>style.visibility</p:attrName>
                                        </p:attrNameLst>
                                      </p:cBhvr>
                                      <p:to>
                                        <p:strVal val="visible"/>
                                      </p:to>
                                    </p:set>
                                    <p:anim calcmode="lin" valueType="num">
                                      <p:cBhvr>
                                        <p:cTn id="127" dur="500" fill="hold"/>
                                        <p:tgtEl>
                                          <p:spTgt spid="30799"/>
                                        </p:tgtEl>
                                        <p:attrNameLst>
                                          <p:attrName>ppt_x</p:attrName>
                                        </p:attrNameLst>
                                      </p:cBhvr>
                                      <p:tavLst>
                                        <p:tav tm="0">
                                          <p:val>
                                            <p:strVal val="#ppt_x+#ppt_w/2"/>
                                          </p:val>
                                        </p:tav>
                                        <p:tav tm="100000">
                                          <p:val>
                                            <p:strVal val="#ppt_x"/>
                                          </p:val>
                                        </p:tav>
                                      </p:tavLst>
                                    </p:anim>
                                    <p:anim calcmode="lin" valueType="num">
                                      <p:cBhvr>
                                        <p:cTn id="128" dur="500" fill="hold"/>
                                        <p:tgtEl>
                                          <p:spTgt spid="30799"/>
                                        </p:tgtEl>
                                        <p:attrNameLst>
                                          <p:attrName>ppt_y</p:attrName>
                                        </p:attrNameLst>
                                      </p:cBhvr>
                                      <p:tavLst>
                                        <p:tav tm="0">
                                          <p:val>
                                            <p:strVal val="#ppt_y"/>
                                          </p:val>
                                        </p:tav>
                                        <p:tav tm="100000">
                                          <p:val>
                                            <p:strVal val="#ppt_y"/>
                                          </p:val>
                                        </p:tav>
                                      </p:tavLst>
                                    </p:anim>
                                    <p:anim calcmode="lin" valueType="num">
                                      <p:cBhvr>
                                        <p:cTn id="129" dur="500" fill="hold"/>
                                        <p:tgtEl>
                                          <p:spTgt spid="30799"/>
                                        </p:tgtEl>
                                        <p:attrNameLst>
                                          <p:attrName>ppt_w</p:attrName>
                                        </p:attrNameLst>
                                      </p:cBhvr>
                                      <p:tavLst>
                                        <p:tav tm="0">
                                          <p:val>
                                            <p:fltVal val="0"/>
                                          </p:val>
                                        </p:tav>
                                        <p:tav tm="100000">
                                          <p:val>
                                            <p:strVal val="#ppt_w"/>
                                          </p:val>
                                        </p:tav>
                                      </p:tavLst>
                                    </p:anim>
                                    <p:anim calcmode="lin" valueType="num">
                                      <p:cBhvr>
                                        <p:cTn id="130" dur="500" fill="hold"/>
                                        <p:tgtEl>
                                          <p:spTgt spid="30799"/>
                                        </p:tgtEl>
                                        <p:attrNameLst>
                                          <p:attrName>ppt_h</p:attrName>
                                        </p:attrNameLst>
                                      </p:cBhvr>
                                      <p:tavLst>
                                        <p:tav tm="0">
                                          <p:val>
                                            <p:strVal val="#ppt_h"/>
                                          </p:val>
                                        </p:tav>
                                        <p:tav tm="100000">
                                          <p:val>
                                            <p:strVal val="#ppt_h"/>
                                          </p:val>
                                        </p:tav>
                                      </p:tavLst>
                                    </p:anim>
                                  </p:childTnLst>
                                </p:cTn>
                              </p:par>
                            </p:childTnLst>
                          </p:cTn>
                        </p:par>
                      </p:childTnLst>
                    </p:cTn>
                  </p:par>
                  <p:par>
                    <p:cTn id="131" fill="hold">
                      <p:stCondLst>
                        <p:cond delay="indefinite"/>
                      </p:stCondLst>
                      <p:childTnLst>
                        <p:par>
                          <p:cTn id="132" fill="hold">
                            <p:stCondLst>
                              <p:cond delay="0"/>
                            </p:stCondLst>
                            <p:childTnLst>
                              <p:par>
                                <p:cTn id="133" presetID="17" presetClass="entr" presetSubtype="2" fill="hold" grpId="0" nodeType="clickEffect">
                                  <p:stCondLst>
                                    <p:cond delay="0"/>
                                  </p:stCondLst>
                                  <p:childTnLst>
                                    <p:set>
                                      <p:cBhvr>
                                        <p:cTn id="134" dur="1" fill="hold">
                                          <p:stCondLst>
                                            <p:cond delay="0"/>
                                          </p:stCondLst>
                                        </p:cTn>
                                        <p:tgtEl>
                                          <p:spTgt spid="30800"/>
                                        </p:tgtEl>
                                        <p:attrNameLst>
                                          <p:attrName>style.visibility</p:attrName>
                                        </p:attrNameLst>
                                      </p:cBhvr>
                                      <p:to>
                                        <p:strVal val="visible"/>
                                      </p:to>
                                    </p:set>
                                    <p:anim calcmode="lin" valueType="num">
                                      <p:cBhvr>
                                        <p:cTn id="135" dur="500" fill="hold"/>
                                        <p:tgtEl>
                                          <p:spTgt spid="30800"/>
                                        </p:tgtEl>
                                        <p:attrNameLst>
                                          <p:attrName>ppt_x</p:attrName>
                                        </p:attrNameLst>
                                      </p:cBhvr>
                                      <p:tavLst>
                                        <p:tav tm="0">
                                          <p:val>
                                            <p:strVal val="#ppt_x+#ppt_w/2"/>
                                          </p:val>
                                        </p:tav>
                                        <p:tav tm="100000">
                                          <p:val>
                                            <p:strVal val="#ppt_x"/>
                                          </p:val>
                                        </p:tav>
                                      </p:tavLst>
                                    </p:anim>
                                    <p:anim calcmode="lin" valueType="num">
                                      <p:cBhvr>
                                        <p:cTn id="136" dur="500" fill="hold"/>
                                        <p:tgtEl>
                                          <p:spTgt spid="30800"/>
                                        </p:tgtEl>
                                        <p:attrNameLst>
                                          <p:attrName>ppt_y</p:attrName>
                                        </p:attrNameLst>
                                      </p:cBhvr>
                                      <p:tavLst>
                                        <p:tav tm="0">
                                          <p:val>
                                            <p:strVal val="#ppt_y"/>
                                          </p:val>
                                        </p:tav>
                                        <p:tav tm="100000">
                                          <p:val>
                                            <p:strVal val="#ppt_y"/>
                                          </p:val>
                                        </p:tav>
                                      </p:tavLst>
                                    </p:anim>
                                    <p:anim calcmode="lin" valueType="num">
                                      <p:cBhvr>
                                        <p:cTn id="137" dur="500" fill="hold"/>
                                        <p:tgtEl>
                                          <p:spTgt spid="30800"/>
                                        </p:tgtEl>
                                        <p:attrNameLst>
                                          <p:attrName>ppt_w</p:attrName>
                                        </p:attrNameLst>
                                      </p:cBhvr>
                                      <p:tavLst>
                                        <p:tav tm="0">
                                          <p:val>
                                            <p:fltVal val="0"/>
                                          </p:val>
                                        </p:tav>
                                        <p:tav tm="100000">
                                          <p:val>
                                            <p:strVal val="#ppt_w"/>
                                          </p:val>
                                        </p:tav>
                                      </p:tavLst>
                                    </p:anim>
                                    <p:anim calcmode="lin" valueType="num">
                                      <p:cBhvr>
                                        <p:cTn id="138" dur="500" fill="hold"/>
                                        <p:tgtEl>
                                          <p:spTgt spid="30800"/>
                                        </p:tgtEl>
                                        <p:attrNameLst>
                                          <p:attrName>ppt_h</p:attrName>
                                        </p:attrNameLst>
                                      </p:cBhvr>
                                      <p:tavLst>
                                        <p:tav tm="0">
                                          <p:val>
                                            <p:strVal val="#ppt_h"/>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2" fill="hold" grpId="0" nodeType="clickEffect">
                                  <p:stCondLst>
                                    <p:cond delay="0"/>
                                  </p:stCondLst>
                                  <p:childTnLst>
                                    <p:set>
                                      <p:cBhvr>
                                        <p:cTn id="142" dur="1" fill="hold">
                                          <p:stCondLst>
                                            <p:cond delay="0"/>
                                          </p:stCondLst>
                                        </p:cTn>
                                        <p:tgtEl>
                                          <p:spTgt spid="30798"/>
                                        </p:tgtEl>
                                        <p:attrNameLst>
                                          <p:attrName>style.visibility</p:attrName>
                                        </p:attrNameLst>
                                      </p:cBhvr>
                                      <p:to>
                                        <p:strVal val="visible"/>
                                      </p:to>
                                    </p:set>
                                    <p:anim calcmode="lin" valueType="num">
                                      <p:cBhvr>
                                        <p:cTn id="143" dur="500" fill="hold"/>
                                        <p:tgtEl>
                                          <p:spTgt spid="30798"/>
                                        </p:tgtEl>
                                        <p:attrNameLst>
                                          <p:attrName>ppt_x</p:attrName>
                                        </p:attrNameLst>
                                      </p:cBhvr>
                                      <p:tavLst>
                                        <p:tav tm="0">
                                          <p:val>
                                            <p:strVal val="#ppt_x+#ppt_w/2"/>
                                          </p:val>
                                        </p:tav>
                                        <p:tav tm="100000">
                                          <p:val>
                                            <p:strVal val="#ppt_x"/>
                                          </p:val>
                                        </p:tav>
                                      </p:tavLst>
                                    </p:anim>
                                    <p:anim calcmode="lin" valueType="num">
                                      <p:cBhvr>
                                        <p:cTn id="144" dur="500" fill="hold"/>
                                        <p:tgtEl>
                                          <p:spTgt spid="30798"/>
                                        </p:tgtEl>
                                        <p:attrNameLst>
                                          <p:attrName>ppt_y</p:attrName>
                                        </p:attrNameLst>
                                      </p:cBhvr>
                                      <p:tavLst>
                                        <p:tav tm="0">
                                          <p:val>
                                            <p:strVal val="#ppt_y"/>
                                          </p:val>
                                        </p:tav>
                                        <p:tav tm="100000">
                                          <p:val>
                                            <p:strVal val="#ppt_y"/>
                                          </p:val>
                                        </p:tav>
                                      </p:tavLst>
                                    </p:anim>
                                    <p:anim calcmode="lin" valueType="num">
                                      <p:cBhvr>
                                        <p:cTn id="145" dur="500" fill="hold"/>
                                        <p:tgtEl>
                                          <p:spTgt spid="30798"/>
                                        </p:tgtEl>
                                        <p:attrNameLst>
                                          <p:attrName>ppt_w</p:attrName>
                                        </p:attrNameLst>
                                      </p:cBhvr>
                                      <p:tavLst>
                                        <p:tav tm="0">
                                          <p:val>
                                            <p:fltVal val="0"/>
                                          </p:val>
                                        </p:tav>
                                        <p:tav tm="100000">
                                          <p:val>
                                            <p:strVal val="#ppt_w"/>
                                          </p:val>
                                        </p:tav>
                                      </p:tavLst>
                                    </p:anim>
                                    <p:anim calcmode="lin" valueType="num">
                                      <p:cBhvr>
                                        <p:cTn id="146" dur="500" fill="hold"/>
                                        <p:tgtEl>
                                          <p:spTgt spid="30798"/>
                                        </p:tgtEl>
                                        <p:attrNameLst>
                                          <p:attrName>ppt_h</p:attrName>
                                        </p:attrNameLst>
                                      </p:cBhvr>
                                      <p:tavLst>
                                        <p:tav tm="0">
                                          <p:val>
                                            <p:strVal val="#ppt_h"/>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17" presetClass="entr" presetSubtype="1" fill="hold" grpId="0" nodeType="clickEffect">
                                  <p:stCondLst>
                                    <p:cond delay="0"/>
                                  </p:stCondLst>
                                  <p:childTnLst>
                                    <p:set>
                                      <p:cBhvr>
                                        <p:cTn id="150" dur="1" fill="hold">
                                          <p:stCondLst>
                                            <p:cond delay="0"/>
                                          </p:stCondLst>
                                        </p:cTn>
                                        <p:tgtEl>
                                          <p:spTgt spid="30754"/>
                                        </p:tgtEl>
                                        <p:attrNameLst>
                                          <p:attrName>style.visibility</p:attrName>
                                        </p:attrNameLst>
                                      </p:cBhvr>
                                      <p:to>
                                        <p:strVal val="visible"/>
                                      </p:to>
                                    </p:set>
                                    <p:anim calcmode="lin" valueType="num">
                                      <p:cBhvr>
                                        <p:cTn id="151" dur="500" fill="hold"/>
                                        <p:tgtEl>
                                          <p:spTgt spid="30754"/>
                                        </p:tgtEl>
                                        <p:attrNameLst>
                                          <p:attrName>ppt_x</p:attrName>
                                        </p:attrNameLst>
                                      </p:cBhvr>
                                      <p:tavLst>
                                        <p:tav tm="0">
                                          <p:val>
                                            <p:strVal val="#ppt_x"/>
                                          </p:val>
                                        </p:tav>
                                        <p:tav tm="100000">
                                          <p:val>
                                            <p:strVal val="#ppt_x"/>
                                          </p:val>
                                        </p:tav>
                                      </p:tavLst>
                                    </p:anim>
                                    <p:anim calcmode="lin" valueType="num">
                                      <p:cBhvr>
                                        <p:cTn id="152" dur="500" fill="hold"/>
                                        <p:tgtEl>
                                          <p:spTgt spid="30754"/>
                                        </p:tgtEl>
                                        <p:attrNameLst>
                                          <p:attrName>ppt_y</p:attrName>
                                        </p:attrNameLst>
                                      </p:cBhvr>
                                      <p:tavLst>
                                        <p:tav tm="0">
                                          <p:val>
                                            <p:strVal val="#ppt_y-#ppt_h/2"/>
                                          </p:val>
                                        </p:tav>
                                        <p:tav tm="100000">
                                          <p:val>
                                            <p:strVal val="#ppt_y"/>
                                          </p:val>
                                        </p:tav>
                                      </p:tavLst>
                                    </p:anim>
                                    <p:anim calcmode="lin" valueType="num">
                                      <p:cBhvr>
                                        <p:cTn id="153" dur="500" fill="hold"/>
                                        <p:tgtEl>
                                          <p:spTgt spid="30754"/>
                                        </p:tgtEl>
                                        <p:attrNameLst>
                                          <p:attrName>ppt_w</p:attrName>
                                        </p:attrNameLst>
                                      </p:cBhvr>
                                      <p:tavLst>
                                        <p:tav tm="0">
                                          <p:val>
                                            <p:strVal val="#ppt_w"/>
                                          </p:val>
                                        </p:tav>
                                        <p:tav tm="100000">
                                          <p:val>
                                            <p:strVal val="#ppt_w"/>
                                          </p:val>
                                        </p:tav>
                                      </p:tavLst>
                                    </p:anim>
                                    <p:anim calcmode="lin" valueType="num">
                                      <p:cBhvr>
                                        <p:cTn id="154" dur="500" fill="hold"/>
                                        <p:tgtEl>
                                          <p:spTgt spid="30754"/>
                                        </p:tgtEl>
                                        <p:attrNameLst>
                                          <p:attrName>ppt_h</p:attrName>
                                        </p:attrNameLst>
                                      </p:cBhvr>
                                      <p:tavLst>
                                        <p:tav tm="0">
                                          <p:val>
                                            <p:fltVal val="0"/>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17" presetClass="entr" presetSubtype="1" fill="hold" grpId="0" nodeType="clickEffect">
                                  <p:stCondLst>
                                    <p:cond delay="0"/>
                                  </p:stCondLst>
                                  <p:childTnLst>
                                    <p:set>
                                      <p:cBhvr>
                                        <p:cTn id="158" dur="1" fill="hold">
                                          <p:stCondLst>
                                            <p:cond delay="0"/>
                                          </p:stCondLst>
                                        </p:cTn>
                                        <p:tgtEl>
                                          <p:spTgt spid="30755"/>
                                        </p:tgtEl>
                                        <p:attrNameLst>
                                          <p:attrName>style.visibility</p:attrName>
                                        </p:attrNameLst>
                                      </p:cBhvr>
                                      <p:to>
                                        <p:strVal val="visible"/>
                                      </p:to>
                                    </p:set>
                                    <p:anim calcmode="lin" valueType="num">
                                      <p:cBhvr>
                                        <p:cTn id="159" dur="500" fill="hold"/>
                                        <p:tgtEl>
                                          <p:spTgt spid="30755"/>
                                        </p:tgtEl>
                                        <p:attrNameLst>
                                          <p:attrName>ppt_x</p:attrName>
                                        </p:attrNameLst>
                                      </p:cBhvr>
                                      <p:tavLst>
                                        <p:tav tm="0">
                                          <p:val>
                                            <p:strVal val="#ppt_x"/>
                                          </p:val>
                                        </p:tav>
                                        <p:tav tm="100000">
                                          <p:val>
                                            <p:strVal val="#ppt_x"/>
                                          </p:val>
                                        </p:tav>
                                      </p:tavLst>
                                    </p:anim>
                                    <p:anim calcmode="lin" valueType="num">
                                      <p:cBhvr>
                                        <p:cTn id="160" dur="500" fill="hold"/>
                                        <p:tgtEl>
                                          <p:spTgt spid="30755"/>
                                        </p:tgtEl>
                                        <p:attrNameLst>
                                          <p:attrName>ppt_y</p:attrName>
                                        </p:attrNameLst>
                                      </p:cBhvr>
                                      <p:tavLst>
                                        <p:tav tm="0">
                                          <p:val>
                                            <p:strVal val="#ppt_y-#ppt_h/2"/>
                                          </p:val>
                                        </p:tav>
                                        <p:tav tm="100000">
                                          <p:val>
                                            <p:strVal val="#ppt_y"/>
                                          </p:val>
                                        </p:tav>
                                      </p:tavLst>
                                    </p:anim>
                                    <p:anim calcmode="lin" valueType="num">
                                      <p:cBhvr>
                                        <p:cTn id="161" dur="500" fill="hold"/>
                                        <p:tgtEl>
                                          <p:spTgt spid="30755"/>
                                        </p:tgtEl>
                                        <p:attrNameLst>
                                          <p:attrName>ppt_w</p:attrName>
                                        </p:attrNameLst>
                                      </p:cBhvr>
                                      <p:tavLst>
                                        <p:tav tm="0">
                                          <p:val>
                                            <p:strVal val="#ppt_w"/>
                                          </p:val>
                                        </p:tav>
                                        <p:tav tm="100000">
                                          <p:val>
                                            <p:strVal val="#ppt_w"/>
                                          </p:val>
                                        </p:tav>
                                      </p:tavLst>
                                    </p:anim>
                                    <p:anim calcmode="lin" valueType="num">
                                      <p:cBhvr>
                                        <p:cTn id="162" dur="500" fill="hold"/>
                                        <p:tgtEl>
                                          <p:spTgt spid="30755"/>
                                        </p:tgtEl>
                                        <p:attrNameLst>
                                          <p:attrName>ppt_h</p:attrName>
                                        </p:attrNameLst>
                                      </p:cBhvr>
                                      <p:tavLst>
                                        <p:tav tm="0">
                                          <p:val>
                                            <p:fltVal val="0"/>
                                          </p:val>
                                        </p:tav>
                                        <p:tav tm="100000">
                                          <p:val>
                                            <p:strVal val="#ppt_h"/>
                                          </p:val>
                                        </p:tav>
                                      </p:tavLst>
                                    </p:anim>
                                  </p:childTnLst>
                                </p:cTn>
                              </p:par>
                            </p:childTnLst>
                          </p:cTn>
                        </p:par>
                      </p:childTnLst>
                    </p:cTn>
                  </p:par>
                  <p:par>
                    <p:cTn id="163" fill="hold">
                      <p:stCondLst>
                        <p:cond delay="indefinite"/>
                      </p:stCondLst>
                      <p:childTnLst>
                        <p:par>
                          <p:cTn id="164" fill="hold">
                            <p:stCondLst>
                              <p:cond delay="0"/>
                            </p:stCondLst>
                            <p:childTnLst>
                              <p:par>
                                <p:cTn id="165" presetID="17" presetClass="entr" presetSubtype="1" fill="hold" grpId="0" nodeType="clickEffect">
                                  <p:stCondLst>
                                    <p:cond delay="0"/>
                                  </p:stCondLst>
                                  <p:childTnLst>
                                    <p:set>
                                      <p:cBhvr>
                                        <p:cTn id="166" dur="1" fill="hold">
                                          <p:stCondLst>
                                            <p:cond delay="0"/>
                                          </p:stCondLst>
                                        </p:cTn>
                                        <p:tgtEl>
                                          <p:spTgt spid="30756"/>
                                        </p:tgtEl>
                                        <p:attrNameLst>
                                          <p:attrName>style.visibility</p:attrName>
                                        </p:attrNameLst>
                                      </p:cBhvr>
                                      <p:to>
                                        <p:strVal val="visible"/>
                                      </p:to>
                                    </p:set>
                                    <p:anim calcmode="lin" valueType="num">
                                      <p:cBhvr>
                                        <p:cTn id="167" dur="500" fill="hold"/>
                                        <p:tgtEl>
                                          <p:spTgt spid="30756"/>
                                        </p:tgtEl>
                                        <p:attrNameLst>
                                          <p:attrName>ppt_x</p:attrName>
                                        </p:attrNameLst>
                                      </p:cBhvr>
                                      <p:tavLst>
                                        <p:tav tm="0">
                                          <p:val>
                                            <p:strVal val="#ppt_x"/>
                                          </p:val>
                                        </p:tav>
                                        <p:tav tm="100000">
                                          <p:val>
                                            <p:strVal val="#ppt_x"/>
                                          </p:val>
                                        </p:tav>
                                      </p:tavLst>
                                    </p:anim>
                                    <p:anim calcmode="lin" valueType="num">
                                      <p:cBhvr>
                                        <p:cTn id="168" dur="500" fill="hold"/>
                                        <p:tgtEl>
                                          <p:spTgt spid="30756"/>
                                        </p:tgtEl>
                                        <p:attrNameLst>
                                          <p:attrName>ppt_y</p:attrName>
                                        </p:attrNameLst>
                                      </p:cBhvr>
                                      <p:tavLst>
                                        <p:tav tm="0">
                                          <p:val>
                                            <p:strVal val="#ppt_y-#ppt_h/2"/>
                                          </p:val>
                                        </p:tav>
                                        <p:tav tm="100000">
                                          <p:val>
                                            <p:strVal val="#ppt_y"/>
                                          </p:val>
                                        </p:tav>
                                      </p:tavLst>
                                    </p:anim>
                                    <p:anim calcmode="lin" valueType="num">
                                      <p:cBhvr>
                                        <p:cTn id="169" dur="500" fill="hold"/>
                                        <p:tgtEl>
                                          <p:spTgt spid="30756"/>
                                        </p:tgtEl>
                                        <p:attrNameLst>
                                          <p:attrName>ppt_w</p:attrName>
                                        </p:attrNameLst>
                                      </p:cBhvr>
                                      <p:tavLst>
                                        <p:tav tm="0">
                                          <p:val>
                                            <p:strVal val="#ppt_w"/>
                                          </p:val>
                                        </p:tav>
                                        <p:tav tm="100000">
                                          <p:val>
                                            <p:strVal val="#ppt_w"/>
                                          </p:val>
                                        </p:tav>
                                      </p:tavLst>
                                    </p:anim>
                                    <p:anim calcmode="lin" valueType="num">
                                      <p:cBhvr>
                                        <p:cTn id="170" dur="500" fill="hold"/>
                                        <p:tgtEl>
                                          <p:spTgt spid="30756"/>
                                        </p:tgtEl>
                                        <p:attrNameLst>
                                          <p:attrName>ppt_h</p:attrName>
                                        </p:attrNameLst>
                                      </p:cBhvr>
                                      <p:tavLst>
                                        <p:tav tm="0">
                                          <p:val>
                                            <p:fltVal val="0"/>
                                          </p:val>
                                        </p:tav>
                                        <p:tav tm="100000">
                                          <p:val>
                                            <p:strVal val="#ppt_h"/>
                                          </p:val>
                                        </p:tav>
                                      </p:tavLst>
                                    </p:anim>
                                  </p:childTnLst>
                                </p:cTn>
                              </p:par>
                            </p:childTnLst>
                          </p:cTn>
                        </p:par>
                      </p:childTnLst>
                    </p:cTn>
                  </p:par>
                  <p:par>
                    <p:cTn id="171" fill="hold">
                      <p:stCondLst>
                        <p:cond delay="indefinite"/>
                      </p:stCondLst>
                      <p:childTnLst>
                        <p:par>
                          <p:cTn id="172" fill="hold">
                            <p:stCondLst>
                              <p:cond delay="0"/>
                            </p:stCondLst>
                            <p:childTnLst>
                              <p:par>
                                <p:cTn id="173" presetID="17" presetClass="entr" presetSubtype="1" fill="hold" grpId="0" nodeType="clickEffect">
                                  <p:stCondLst>
                                    <p:cond delay="0"/>
                                  </p:stCondLst>
                                  <p:childTnLst>
                                    <p:set>
                                      <p:cBhvr>
                                        <p:cTn id="174" dur="1" fill="hold">
                                          <p:stCondLst>
                                            <p:cond delay="0"/>
                                          </p:stCondLst>
                                        </p:cTn>
                                        <p:tgtEl>
                                          <p:spTgt spid="30757"/>
                                        </p:tgtEl>
                                        <p:attrNameLst>
                                          <p:attrName>style.visibility</p:attrName>
                                        </p:attrNameLst>
                                      </p:cBhvr>
                                      <p:to>
                                        <p:strVal val="visible"/>
                                      </p:to>
                                    </p:set>
                                    <p:anim calcmode="lin" valueType="num">
                                      <p:cBhvr>
                                        <p:cTn id="175" dur="500" fill="hold"/>
                                        <p:tgtEl>
                                          <p:spTgt spid="30757"/>
                                        </p:tgtEl>
                                        <p:attrNameLst>
                                          <p:attrName>ppt_x</p:attrName>
                                        </p:attrNameLst>
                                      </p:cBhvr>
                                      <p:tavLst>
                                        <p:tav tm="0">
                                          <p:val>
                                            <p:strVal val="#ppt_x"/>
                                          </p:val>
                                        </p:tav>
                                        <p:tav tm="100000">
                                          <p:val>
                                            <p:strVal val="#ppt_x"/>
                                          </p:val>
                                        </p:tav>
                                      </p:tavLst>
                                    </p:anim>
                                    <p:anim calcmode="lin" valueType="num">
                                      <p:cBhvr>
                                        <p:cTn id="176" dur="500" fill="hold"/>
                                        <p:tgtEl>
                                          <p:spTgt spid="30757"/>
                                        </p:tgtEl>
                                        <p:attrNameLst>
                                          <p:attrName>ppt_y</p:attrName>
                                        </p:attrNameLst>
                                      </p:cBhvr>
                                      <p:tavLst>
                                        <p:tav tm="0">
                                          <p:val>
                                            <p:strVal val="#ppt_y-#ppt_h/2"/>
                                          </p:val>
                                        </p:tav>
                                        <p:tav tm="100000">
                                          <p:val>
                                            <p:strVal val="#ppt_y"/>
                                          </p:val>
                                        </p:tav>
                                      </p:tavLst>
                                    </p:anim>
                                    <p:anim calcmode="lin" valueType="num">
                                      <p:cBhvr>
                                        <p:cTn id="177" dur="500" fill="hold"/>
                                        <p:tgtEl>
                                          <p:spTgt spid="30757"/>
                                        </p:tgtEl>
                                        <p:attrNameLst>
                                          <p:attrName>ppt_w</p:attrName>
                                        </p:attrNameLst>
                                      </p:cBhvr>
                                      <p:tavLst>
                                        <p:tav tm="0">
                                          <p:val>
                                            <p:strVal val="#ppt_w"/>
                                          </p:val>
                                        </p:tav>
                                        <p:tav tm="100000">
                                          <p:val>
                                            <p:strVal val="#ppt_w"/>
                                          </p:val>
                                        </p:tav>
                                      </p:tavLst>
                                    </p:anim>
                                    <p:anim calcmode="lin" valueType="num">
                                      <p:cBhvr>
                                        <p:cTn id="178" dur="500" fill="hold"/>
                                        <p:tgtEl>
                                          <p:spTgt spid="30757"/>
                                        </p:tgtEl>
                                        <p:attrNameLst>
                                          <p:attrName>ppt_h</p:attrName>
                                        </p:attrNameLst>
                                      </p:cBhvr>
                                      <p:tavLst>
                                        <p:tav tm="0">
                                          <p:val>
                                            <p:fltVal val="0"/>
                                          </p:val>
                                        </p:tav>
                                        <p:tav tm="100000">
                                          <p:val>
                                            <p:strVal val="#ppt_h"/>
                                          </p:val>
                                        </p:tav>
                                      </p:tavLst>
                                    </p:anim>
                                  </p:childTnLst>
                                </p:cTn>
                              </p:par>
                            </p:childTnLst>
                          </p:cTn>
                        </p:par>
                      </p:childTnLst>
                    </p:cTn>
                  </p:par>
                  <p:par>
                    <p:cTn id="179" fill="hold">
                      <p:stCondLst>
                        <p:cond delay="indefinite"/>
                      </p:stCondLst>
                      <p:childTnLst>
                        <p:par>
                          <p:cTn id="180" fill="hold">
                            <p:stCondLst>
                              <p:cond delay="0"/>
                            </p:stCondLst>
                            <p:childTnLst>
                              <p:par>
                                <p:cTn id="181" presetID="17" presetClass="entr" presetSubtype="1" fill="hold" grpId="0" nodeType="clickEffect">
                                  <p:stCondLst>
                                    <p:cond delay="0"/>
                                  </p:stCondLst>
                                  <p:childTnLst>
                                    <p:set>
                                      <p:cBhvr>
                                        <p:cTn id="182" dur="1" fill="hold">
                                          <p:stCondLst>
                                            <p:cond delay="0"/>
                                          </p:stCondLst>
                                        </p:cTn>
                                        <p:tgtEl>
                                          <p:spTgt spid="30758"/>
                                        </p:tgtEl>
                                        <p:attrNameLst>
                                          <p:attrName>style.visibility</p:attrName>
                                        </p:attrNameLst>
                                      </p:cBhvr>
                                      <p:to>
                                        <p:strVal val="visible"/>
                                      </p:to>
                                    </p:set>
                                    <p:anim calcmode="lin" valueType="num">
                                      <p:cBhvr>
                                        <p:cTn id="183" dur="500" fill="hold"/>
                                        <p:tgtEl>
                                          <p:spTgt spid="30758"/>
                                        </p:tgtEl>
                                        <p:attrNameLst>
                                          <p:attrName>ppt_x</p:attrName>
                                        </p:attrNameLst>
                                      </p:cBhvr>
                                      <p:tavLst>
                                        <p:tav tm="0">
                                          <p:val>
                                            <p:strVal val="#ppt_x"/>
                                          </p:val>
                                        </p:tav>
                                        <p:tav tm="100000">
                                          <p:val>
                                            <p:strVal val="#ppt_x"/>
                                          </p:val>
                                        </p:tav>
                                      </p:tavLst>
                                    </p:anim>
                                    <p:anim calcmode="lin" valueType="num">
                                      <p:cBhvr>
                                        <p:cTn id="184" dur="500" fill="hold"/>
                                        <p:tgtEl>
                                          <p:spTgt spid="30758"/>
                                        </p:tgtEl>
                                        <p:attrNameLst>
                                          <p:attrName>ppt_y</p:attrName>
                                        </p:attrNameLst>
                                      </p:cBhvr>
                                      <p:tavLst>
                                        <p:tav tm="0">
                                          <p:val>
                                            <p:strVal val="#ppt_y-#ppt_h/2"/>
                                          </p:val>
                                        </p:tav>
                                        <p:tav tm="100000">
                                          <p:val>
                                            <p:strVal val="#ppt_y"/>
                                          </p:val>
                                        </p:tav>
                                      </p:tavLst>
                                    </p:anim>
                                    <p:anim calcmode="lin" valueType="num">
                                      <p:cBhvr>
                                        <p:cTn id="185" dur="500" fill="hold"/>
                                        <p:tgtEl>
                                          <p:spTgt spid="30758"/>
                                        </p:tgtEl>
                                        <p:attrNameLst>
                                          <p:attrName>ppt_w</p:attrName>
                                        </p:attrNameLst>
                                      </p:cBhvr>
                                      <p:tavLst>
                                        <p:tav tm="0">
                                          <p:val>
                                            <p:strVal val="#ppt_w"/>
                                          </p:val>
                                        </p:tav>
                                        <p:tav tm="100000">
                                          <p:val>
                                            <p:strVal val="#ppt_w"/>
                                          </p:val>
                                        </p:tav>
                                      </p:tavLst>
                                    </p:anim>
                                    <p:anim calcmode="lin" valueType="num">
                                      <p:cBhvr>
                                        <p:cTn id="186" dur="500" fill="hold"/>
                                        <p:tgtEl>
                                          <p:spTgt spid="30758"/>
                                        </p:tgtEl>
                                        <p:attrNameLst>
                                          <p:attrName>ppt_h</p:attrName>
                                        </p:attrNameLst>
                                      </p:cBhvr>
                                      <p:tavLst>
                                        <p:tav tm="0">
                                          <p:val>
                                            <p:fltVal val="0"/>
                                          </p:val>
                                        </p:tav>
                                        <p:tav tm="100000">
                                          <p:val>
                                            <p:strVal val="#ppt_h"/>
                                          </p:val>
                                        </p:tav>
                                      </p:tavLst>
                                    </p:anim>
                                  </p:childTnLst>
                                </p:cTn>
                              </p:par>
                            </p:childTnLst>
                          </p:cTn>
                        </p:par>
                      </p:childTnLst>
                    </p:cTn>
                  </p:par>
                  <p:par>
                    <p:cTn id="187" fill="hold">
                      <p:stCondLst>
                        <p:cond delay="indefinite"/>
                      </p:stCondLst>
                      <p:childTnLst>
                        <p:par>
                          <p:cTn id="188" fill="hold">
                            <p:stCondLst>
                              <p:cond delay="0"/>
                            </p:stCondLst>
                            <p:childTnLst>
                              <p:par>
                                <p:cTn id="189" presetID="17" presetClass="entr" presetSubtype="1" fill="hold" grpId="0" nodeType="clickEffect">
                                  <p:stCondLst>
                                    <p:cond delay="0"/>
                                  </p:stCondLst>
                                  <p:childTnLst>
                                    <p:set>
                                      <p:cBhvr>
                                        <p:cTn id="190" dur="1" fill="hold">
                                          <p:stCondLst>
                                            <p:cond delay="0"/>
                                          </p:stCondLst>
                                        </p:cTn>
                                        <p:tgtEl>
                                          <p:spTgt spid="30759"/>
                                        </p:tgtEl>
                                        <p:attrNameLst>
                                          <p:attrName>style.visibility</p:attrName>
                                        </p:attrNameLst>
                                      </p:cBhvr>
                                      <p:to>
                                        <p:strVal val="visible"/>
                                      </p:to>
                                    </p:set>
                                    <p:anim calcmode="lin" valueType="num">
                                      <p:cBhvr>
                                        <p:cTn id="191" dur="500" fill="hold"/>
                                        <p:tgtEl>
                                          <p:spTgt spid="30759"/>
                                        </p:tgtEl>
                                        <p:attrNameLst>
                                          <p:attrName>ppt_x</p:attrName>
                                        </p:attrNameLst>
                                      </p:cBhvr>
                                      <p:tavLst>
                                        <p:tav tm="0">
                                          <p:val>
                                            <p:strVal val="#ppt_x"/>
                                          </p:val>
                                        </p:tav>
                                        <p:tav tm="100000">
                                          <p:val>
                                            <p:strVal val="#ppt_x"/>
                                          </p:val>
                                        </p:tav>
                                      </p:tavLst>
                                    </p:anim>
                                    <p:anim calcmode="lin" valueType="num">
                                      <p:cBhvr>
                                        <p:cTn id="192" dur="500" fill="hold"/>
                                        <p:tgtEl>
                                          <p:spTgt spid="30759"/>
                                        </p:tgtEl>
                                        <p:attrNameLst>
                                          <p:attrName>ppt_y</p:attrName>
                                        </p:attrNameLst>
                                      </p:cBhvr>
                                      <p:tavLst>
                                        <p:tav tm="0">
                                          <p:val>
                                            <p:strVal val="#ppt_y-#ppt_h/2"/>
                                          </p:val>
                                        </p:tav>
                                        <p:tav tm="100000">
                                          <p:val>
                                            <p:strVal val="#ppt_y"/>
                                          </p:val>
                                        </p:tav>
                                      </p:tavLst>
                                    </p:anim>
                                    <p:anim calcmode="lin" valueType="num">
                                      <p:cBhvr>
                                        <p:cTn id="193" dur="500" fill="hold"/>
                                        <p:tgtEl>
                                          <p:spTgt spid="30759"/>
                                        </p:tgtEl>
                                        <p:attrNameLst>
                                          <p:attrName>ppt_w</p:attrName>
                                        </p:attrNameLst>
                                      </p:cBhvr>
                                      <p:tavLst>
                                        <p:tav tm="0">
                                          <p:val>
                                            <p:strVal val="#ppt_w"/>
                                          </p:val>
                                        </p:tav>
                                        <p:tav tm="100000">
                                          <p:val>
                                            <p:strVal val="#ppt_w"/>
                                          </p:val>
                                        </p:tav>
                                      </p:tavLst>
                                    </p:anim>
                                    <p:anim calcmode="lin" valueType="num">
                                      <p:cBhvr>
                                        <p:cTn id="194" dur="500" fill="hold"/>
                                        <p:tgtEl>
                                          <p:spTgt spid="30759"/>
                                        </p:tgtEl>
                                        <p:attrNameLst>
                                          <p:attrName>ppt_h</p:attrName>
                                        </p:attrNameLst>
                                      </p:cBhvr>
                                      <p:tavLst>
                                        <p:tav tm="0">
                                          <p:val>
                                            <p:fltVal val="0"/>
                                          </p:val>
                                        </p:tav>
                                        <p:tav tm="100000">
                                          <p:val>
                                            <p:strVal val="#ppt_h"/>
                                          </p:val>
                                        </p:tav>
                                      </p:tavLst>
                                    </p:anim>
                                  </p:childTnLst>
                                </p:cTn>
                              </p:par>
                            </p:childTnLst>
                          </p:cTn>
                        </p:par>
                      </p:childTnLst>
                    </p:cTn>
                  </p:par>
                  <p:par>
                    <p:cTn id="195" fill="hold">
                      <p:stCondLst>
                        <p:cond delay="indefinite"/>
                      </p:stCondLst>
                      <p:childTnLst>
                        <p:par>
                          <p:cTn id="196" fill="hold">
                            <p:stCondLst>
                              <p:cond delay="0"/>
                            </p:stCondLst>
                            <p:childTnLst>
                              <p:par>
                                <p:cTn id="197" presetID="2" presetClass="entr" presetSubtype="4" fill="hold" nodeType="clickEffect">
                                  <p:stCondLst>
                                    <p:cond delay="0"/>
                                  </p:stCondLst>
                                  <p:childTnLst>
                                    <p:set>
                                      <p:cBhvr>
                                        <p:cTn id="198" dur="1" fill="hold">
                                          <p:stCondLst>
                                            <p:cond delay="0"/>
                                          </p:stCondLst>
                                        </p:cTn>
                                        <p:tgtEl>
                                          <p:spTgt spid="4"/>
                                        </p:tgtEl>
                                        <p:attrNameLst>
                                          <p:attrName>style.visibility</p:attrName>
                                        </p:attrNameLst>
                                      </p:cBhvr>
                                      <p:to>
                                        <p:strVal val="visible"/>
                                      </p:to>
                                    </p:set>
                                    <p:anim calcmode="lin" valueType="num">
                                      <p:cBhvr additive="base">
                                        <p:cTn id="199" dur="500" fill="hold"/>
                                        <p:tgtEl>
                                          <p:spTgt spid="4"/>
                                        </p:tgtEl>
                                        <p:attrNameLst>
                                          <p:attrName>ppt_x</p:attrName>
                                        </p:attrNameLst>
                                      </p:cBhvr>
                                      <p:tavLst>
                                        <p:tav tm="0">
                                          <p:val>
                                            <p:strVal val="#ppt_x"/>
                                          </p:val>
                                        </p:tav>
                                        <p:tav tm="100000">
                                          <p:val>
                                            <p:strVal val="#ppt_x"/>
                                          </p:val>
                                        </p:tav>
                                      </p:tavLst>
                                    </p:anim>
                                    <p:anim calcmode="lin" valueType="num">
                                      <p:cBhvr additive="base">
                                        <p:cTn id="20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4" fill="hold" grpId="0" nodeType="clickEffect">
                                  <p:stCondLst>
                                    <p:cond delay="0"/>
                                  </p:stCondLst>
                                  <p:childTnLst>
                                    <p:set>
                                      <p:cBhvr>
                                        <p:cTn id="204" dur="1" fill="hold">
                                          <p:stCondLst>
                                            <p:cond delay="0"/>
                                          </p:stCondLst>
                                        </p:cTn>
                                        <p:tgtEl>
                                          <p:spTgt spid="30805"/>
                                        </p:tgtEl>
                                        <p:attrNameLst>
                                          <p:attrName>style.visibility</p:attrName>
                                        </p:attrNameLst>
                                      </p:cBhvr>
                                      <p:to>
                                        <p:strVal val="visible"/>
                                      </p:to>
                                    </p:set>
                                    <p:anim calcmode="lin" valueType="num">
                                      <p:cBhvr additive="base">
                                        <p:cTn id="205" dur="500" fill="hold"/>
                                        <p:tgtEl>
                                          <p:spTgt spid="30805"/>
                                        </p:tgtEl>
                                        <p:attrNameLst>
                                          <p:attrName>ppt_x</p:attrName>
                                        </p:attrNameLst>
                                      </p:cBhvr>
                                      <p:tavLst>
                                        <p:tav tm="0">
                                          <p:val>
                                            <p:strVal val="#ppt_x"/>
                                          </p:val>
                                        </p:tav>
                                        <p:tav tm="100000">
                                          <p:val>
                                            <p:strVal val="#ppt_x"/>
                                          </p:val>
                                        </p:tav>
                                      </p:tavLst>
                                    </p:anim>
                                    <p:anim calcmode="lin" valueType="num">
                                      <p:cBhvr additive="base">
                                        <p:cTn id="206" dur="500" fill="hold"/>
                                        <p:tgtEl>
                                          <p:spTgt spid="30805"/>
                                        </p:tgtEl>
                                        <p:attrNameLst>
                                          <p:attrName>ppt_y</p:attrName>
                                        </p:attrNameLst>
                                      </p:cBhvr>
                                      <p:tavLst>
                                        <p:tav tm="0">
                                          <p:val>
                                            <p:strVal val="1+#ppt_h/2"/>
                                          </p:val>
                                        </p:tav>
                                        <p:tav tm="100000">
                                          <p:val>
                                            <p:strVal val="#ppt_y"/>
                                          </p:val>
                                        </p:tav>
                                      </p:tavLst>
                                    </p:anim>
                                  </p:childTnLst>
                                </p:cTn>
                              </p:par>
                            </p:childTnLst>
                          </p:cTn>
                        </p:par>
                      </p:childTnLst>
                    </p:cTn>
                  </p:par>
                  <p:par>
                    <p:cTn id="207" fill="hold">
                      <p:stCondLst>
                        <p:cond delay="indefinite"/>
                      </p:stCondLst>
                      <p:childTnLst>
                        <p:par>
                          <p:cTn id="208" fill="hold">
                            <p:stCondLst>
                              <p:cond delay="0"/>
                            </p:stCondLst>
                            <p:childTnLst>
                              <p:par>
                                <p:cTn id="209" presetID="2" presetClass="entr" presetSubtype="8" fill="hold" grpId="0" nodeType="clickEffect">
                                  <p:stCondLst>
                                    <p:cond delay="0"/>
                                  </p:stCondLst>
                                  <p:childTnLst>
                                    <p:set>
                                      <p:cBhvr>
                                        <p:cTn id="210" dur="1" fill="hold">
                                          <p:stCondLst>
                                            <p:cond delay="0"/>
                                          </p:stCondLst>
                                        </p:cTn>
                                        <p:tgtEl>
                                          <p:spTgt spid="30761"/>
                                        </p:tgtEl>
                                        <p:attrNameLst>
                                          <p:attrName>style.visibility</p:attrName>
                                        </p:attrNameLst>
                                      </p:cBhvr>
                                      <p:to>
                                        <p:strVal val="visible"/>
                                      </p:to>
                                    </p:set>
                                    <p:anim calcmode="lin" valueType="num">
                                      <p:cBhvr additive="base">
                                        <p:cTn id="211" dur="500" fill="hold"/>
                                        <p:tgtEl>
                                          <p:spTgt spid="30761"/>
                                        </p:tgtEl>
                                        <p:attrNameLst>
                                          <p:attrName>ppt_x</p:attrName>
                                        </p:attrNameLst>
                                      </p:cBhvr>
                                      <p:tavLst>
                                        <p:tav tm="0">
                                          <p:val>
                                            <p:strVal val="0-#ppt_w/2"/>
                                          </p:val>
                                        </p:tav>
                                        <p:tav tm="100000">
                                          <p:val>
                                            <p:strVal val="#ppt_x"/>
                                          </p:val>
                                        </p:tav>
                                      </p:tavLst>
                                    </p:anim>
                                    <p:anim calcmode="lin" valueType="num">
                                      <p:cBhvr additive="base">
                                        <p:cTn id="212" dur="500" fill="hold"/>
                                        <p:tgtEl>
                                          <p:spTgt spid="30761"/>
                                        </p:tgtEl>
                                        <p:attrNameLst>
                                          <p:attrName>ppt_y</p:attrName>
                                        </p:attrNameLst>
                                      </p:cBhvr>
                                      <p:tavLst>
                                        <p:tav tm="0">
                                          <p:val>
                                            <p:strVal val="#ppt_y"/>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18" presetClass="entr" presetSubtype="6" fill="hold" nodeType="clickEffect">
                                  <p:stCondLst>
                                    <p:cond delay="0"/>
                                  </p:stCondLst>
                                  <p:childTnLst>
                                    <p:set>
                                      <p:cBhvr>
                                        <p:cTn id="216" dur="1" fill="hold">
                                          <p:stCondLst>
                                            <p:cond delay="0"/>
                                          </p:stCondLst>
                                        </p:cTn>
                                        <p:tgtEl>
                                          <p:spTgt spid="6"/>
                                        </p:tgtEl>
                                        <p:attrNameLst>
                                          <p:attrName>style.visibility</p:attrName>
                                        </p:attrNameLst>
                                      </p:cBhvr>
                                      <p:to>
                                        <p:strVal val="visible"/>
                                      </p:to>
                                    </p:set>
                                    <p:animEffect transition="in" filter="strips(downRight)">
                                      <p:cBhvr>
                                        <p:cTn id="217" dur="500"/>
                                        <p:tgtEl>
                                          <p:spTgt spid="6"/>
                                        </p:tgtEl>
                                      </p:cBhvr>
                                    </p:animEffect>
                                  </p:childTnLst>
                                </p:cTn>
                              </p:par>
                            </p:childTnLst>
                          </p:cTn>
                        </p:par>
                      </p:childTnLst>
                    </p:cTn>
                  </p:par>
                  <p:par>
                    <p:cTn id="218" fill="hold">
                      <p:stCondLst>
                        <p:cond delay="indefinite"/>
                      </p:stCondLst>
                      <p:childTnLst>
                        <p:par>
                          <p:cTn id="219" fill="hold">
                            <p:stCondLst>
                              <p:cond delay="0"/>
                            </p:stCondLst>
                            <p:childTnLst>
                              <p:par>
                                <p:cTn id="220" presetID="18" presetClass="entr" presetSubtype="6" fill="hold" grpId="0" nodeType="clickEffect">
                                  <p:stCondLst>
                                    <p:cond delay="0"/>
                                  </p:stCondLst>
                                  <p:childTnLst>
                                    <p:set>
                                      <p:cBhvr>
                                        <p:cTn id="221" dur="1" fill="hold">
                                          <p:stCondLst>
                                            <p:cond delay="0"/>
                                          </p:stCondLst>
                                        </p:cTn>
                                        <p:tgtEl>
                                          <p:spTgt spid="30806"/>
                                        </p:tgtEl>
                                        <p:attrNameLst>
                                          <p:attrName>style.visibility</p:attrName>
                                        </p:attrNameLst>
                                      </p:cBhvr>
                                      <p:to>
                                        <p:strVal val="visible"/>
                                      </p:to>
                                    </p:set>
                                    <p:animEffect transition="in" filter="strips(downRight)">
                                      <p:cBhvr>
                                        <p:cTn id="222" dur="500"/>
                                        <p:tgtEl>
                                          <p:spTgt spid="30806"/>
                                        </p:tgtEl>
                                      </p:cBhvr>
                                    </p:animEffect>
                                  </p:childTnLst>
                                </p:cTn>
                              </p:par>
                            </p:childTnLst>
                          </p:cTn>
                        </p:par>
                      </p:childTnLst>
                    </p:cTn>
                  </p:par>
                  <p:par>
                    <p:cTn id="223" fill="hold">
                      <p:stCondLst>
                        <p:cond delay="indefinite"/>
                      </p:stCondLst>
                      <p:childTnLst>
                        <p:par>
                          <p:cTn id="224" fill="hold">
                            <p:stCondLst>
                              <p:cond delay="0"/>
                            </p:stCondLst>
                            <p:childTnLst>
                              <p:par>
                                <p:cTn id="225" presetID="17" presetClass="entr" presetSubtype="4" fill="hold" grpId="0" nodeType="clickEffect">
                                  <p:stCondLst>
                                    <p:cond delay="0"/>
                                  </p:stCondLst>
                                  <p:childTnLst>
                                    <p:set>
                                      <p:cBhvr>
                                        <p:cTn id="226" dur="1" fill="hold">
                                          <p:stCondLst>
                                            <p:cond delay="0"/>
                                          </p:stCondLst>
                                        </p:cTn>
                                        <p:tgtEl>
                                          <p:spTgt spid="30780"/>
                                        </p:tgtEl>
                                        <p:attrNameLst>
                                          <p:attrName>style.visibility</p:attrName>
                                        </p:attrNameLst>
                                      </p:cBhvr>
                                      <p:to>
                                        <p:strVal val="visible"/>
                                      </p:to>
                                    </p:set>
                                    <p:anim calcmode="lin" valueType="num">
                                      <p:cBhvr>
                                        <p:cTn id="227" dur="500" fill="hold"/>
                                        <p:tgtEl>
                                          <p:spTgt spid="30780"/>
                                        </p:tgtEl>
                                        <p:attrNameLst>
                                          <p:attrName>ppt_x</p:attrName>
                                        </p:attrNameLst>
                                      </p:cBhvr>
                                      <p:tavLst>
                                        <p:tav tm="0">
                                          <p:val>
                                            <p:strVal val="#ppt_x"/>
                                          </p:val>
                                        </p:tav>
                                        <p:tav tm="100000">
                                          <p:val>
                                            <p:strVal val="#ppt_x"/>
                                          </p:val>
                                        </p:tav>
                                      </p:tavLst>
                                    </p:anim>
                                    <p:anim calcmode="lin" valueType="num">
                                      <p:cBhvr>
                                        <p:cTn id="228" dur="500" fill="hold"/>
                                        <p:tgtEl>
                                          <p:spTgt spid="30780"/>
                                        </p:tgtEl>
                                        <p:attrNameLst>
                                          <p:attrName>ppt_y</p:attrName>
                                        </p:attrNameLst>
                                      </p:cBhvr>
                                      <p:tavLst>
                                        <p:tav tm="0">
                                          <p:val>
                                            <p:strVal val="#ppt_y+#ppt_h/2"/>
                                          </p:val>
                                        </p:tav>
                                        <p:tav tm="100000">
                                          <p:val>
                                            <p:strVal val="#ppt_y"/>
                                          </p:val>
                                        </p:tav>
                                      </p:tavLst>
                                    </p:anim>
                                    <p:anim calcmode="lin" valueType="num">
                                      <p:cBhvr>
                                        <p:cTn id="229" dur="500" fill="hold"/>
                                        <p:tgtEl>
                                          <p:spTgt spid="30780"/>
                                        </p:tgtEl>
                                        <p:attrNameLst>
                                          <p:attrName>ppt_w</p:attrName>
                                        </p:attrNameLst>
                                      </p:cBhvr>
                                      <p:tavLst>
                                        <p:tav tm="0">
                                          <p:val>
                                            <p:strVal val="#ppt_w"/>
                                          </p:val>
                                        </p:tav>
                                        <p:tav tm="100000">
                                          <p:val>
                                            <p:strVal val="#ppt_w"/>
                                          </p:val>
                                        </p:tav>
                                      </p:tavLst>
                                    </p:anim>
                                    <p:anim calcmode="lin" valueType="num">
                                      <p:cBhvr>
                                        <p:cTn id="230" dur="500" fill="hold"/>
                                        <p:tgtEl>
                                          <p:spTgt spid="30780"/>
                                        </p:tgtEl>
                                        <p:attrNameLst>
                                          <p:attrName>ppt_h</p:attrName>
                                        </p:attrNameLst>
                                      </p:cBhvr>
                                      <p:tavLst>
                                        <p:tav tm="0">
                                          <p:val>
                                            <p:fltVal val="0"/>
                                          </p:val>
                                        </p:tav>
                                        <p:tav tm="100000">
                                          <p:val>
                                            <p:strVal val="#ppt_h"/>
                                          </p:val>
                                        </p:tav>
                                      </p:tavLst>
                                    </p:anim>
                                  </p:childTnLst>
                                </p:cTn>
                              </p:par>
                            </p:childTnLst>
                          </p:cTn>
                        </p:par>
                      </p:childTnLst>
                    </p:cTn>
                  </p:par>
                  <p:par>
                    <p:cTn id="231" fill="hold">
                      <p:stCondLst>
                        <p:cond delay="indefinite"/>
                      </p:stCondLst>
                      <p:childTnLst>
                        <p:par>
                          <p:cTn id="232" fill="hold">
                            <p:stCondLst>
                              <p:cond delay="0"/>
                            </p:stCondLst>
                            <p:childTnLst>
                              <p:par>
                                <p:cTn id="233" presetID="17" presetClass="entr" presetSubtype="4" fill="hold" grpId="0" nodeType="clickEffect">
                                  <p:stCondLst>
                                    <p:cond delay="0"/>
                                  </p:stCondLst>
                                  <p:childTnLst>
                                    <p:set>
                                      <p:cBhvr>
                                        <p:cTn id="234" dur="1" fill="hold">
                                          <p:stCondLst>
                                            <p:cond delay="0"/>
                                          </p:stCondLst>
                                        </p:cTn>
                                        <p:tgtEl>
                                          <p:spTgt spid="30781"/>
                                        </p:tgtEl>
                                        <p:attrNameLst>
                                          <p:attrName>style.visibility</p:attrName>
                                        </p:attrNameLst>
                                      </p:cBhvr>
                                      <p:to>
                                        <p:strVal val="visible"/>
                                      </p:to>
                                    </p:set>
                                    <p:anim calcmode="lin" valueType="num">
                                      <p:cBhvr>
                                        <p:cTn id="235" dur="500" fill="hold"/>
                                        <p:tgtEl>
                                          <p:spTgt spid="30781"/>
                                        </p:tgtEl>
                                        <p:attrNameLst>
                                          <p:attrName>ppt_x</p:attrName>
                                        </p:attrNameLst>
                                      </p:cBhvr>
                                      <p:tavLst>
                                        <p:tav tm="0">
                                          <p:val>
                                            <p:strVal val="#ppt_x"/>
                                          </p:val>
                                        </p:tav>
                                        <p:tav tm="100000">
                                          <p:val>
                                            <p:strVal val="#ppt_x"/>
                                          </p:val>
                                        </p:tav>
                                      </p:tavLst>
                                    </p:anim>
                                    <p:anim calcmode="lin" valueType="num">
                                      <p:cBhvr>
                                        <p:cTn id="236" dur="500" fill="hold"/>
                                        <p:tgtEl>
                                          <p:spTgt spid="30781"/>
                                        </p:tgtEl>
                                        <p:attrNameLst>
                                          <p:attrName>ppt_y</p:attrName>
                                        </p:attrNameLst>
                                      </p:cBhvr>
                                      <p:tavLst>
                                        <p:tav tm="0">
                                          <p:val>
                                            <p:strVal val="#ppt_y+#ppt_h/2"/>
                                          </p:val>
                                        </p:tav>
                                        <p:tav tm="100000">
                                          <p:val>
                                            <p:strVal val="#ppt_y"/>
                                          </p:val>
                                        </p:tav>
                                      </p:tavLst>
                                    </p:anim>
                                    <p:anim calcmode="lin" valueType="num">
                                      <p:cBhvr>
                                        <p:cTn id="237" dur="500" fill="hold"/>
                                        <p:tgtEl>
                                          <p:spTgt spid="30781"/>
                                        </p:tgtEl>
                                        <p:attrNameLst>
                                          <p:attrName>ppt_w</p:attrName>
                                        </p:attrNameLst>
                                      </p:cBhvr>
                                      <p:tavLst>
                                        <p:tav tm="0">
                                          <p:val>
                                            <p:strVal val="#ppt_w"/>
                                          </p:val>
                                        </p:tav>
                                        <p:tav tm="100000">
                                          <p:val>
                                            <p:strVal val="#ppt_w"/>
                                          </p:val>
                                        </p:tav>
                                      </p:tavLst>
                                    </p:anim>
                                    <p:anim calcmode="lin" valueType="num">
                                      <p:cBhvr>
                                        <p:cTn id="238" dur="500" fill="hold"/>
                                        <p:tgtEl>
                                          <p:spTgt spid="30781"/>
                                        </p:tgtEl>
                                        <p:attrNameLst>
                                          <p:attrName>ppt_h</p:attrName>
                                        </p:attrNameLst>
                                      </p:cBhvr>
                                      <p:tavLst>
                                        <p:tav tm="0">
                                          <p:val>
                                            <p:fltVal val="0"/>
                                          </p:val>
                                        </p:tav>
                                        <p:tav tm="100000">
                                          <p:val>
                                            <p:strVal val="#ppt_h"/>
                                          </p:val>
                                        </p:tav>
                                      </p:tavLst>
                                    </p:anim>
                                  </p:childTnLst>
                                </p:cTn>
                              </p:par>
                            </p:childTnLst>
                          </p:cTn>
                        </p:par>
                      </p:childTnLst>
                    </p:cTn>
                  </p:par>
                  <p:par>
                    <p:cTn id="239" fill="hold">
                      <p:stCondLst>
                        <p:cond delay="indefinite"/>
                      </p:stCondLst>
                      <p:childTnLst>
                        <p:par>
                          <p:cTn id="240" fill="hold">
                            <p:stCondLst>
                              <p:cond delay="0"/>
                            </p:stCondLst>
                            <p:childTnLst>
                              <p:par>
                                <p:cTn id="241" presetID="17" presetClass="entr" presetSubtype="4" fill="hold" grpId="0" nodeType="clickEffect">
                                  <p:stCondLst>
                                    <p:cond delay="0"/>
                                  </p:stCondLst>
                                  <p:childTnLst>
                                    <p:set>
                                      <p:cBhvr>
                                        <p:cTn id="242" dur="1" fill="hold">
                                          <p:stCondLst>
                                            <p:cond delay="0"/>
                                          </p:stCondLst>
                                        </p:cTn>
                                        <p:tgtEl>
                                          <p:spTgt spid="30782"/>
                                        </p:tgtEl>
                                        <p:attrNameLst>
                                          <p:attrName>style.visibility</p:attrName>
                                        </p:attrNameLst>
                                      </p:cBhvr>
                                      <p:to>
                                        <p:strVal val="visible"/>
                                      </p:to>
                                    </p:set>
                                    <p:anim calcmode="lin" valueType="num">
                                      <p:cBhvr>
                                        <p:cTn id="243" dur="500" fill="hold"/>
                                        <p:tgtEl>
                                          <p:spTgt spid="30782"/>
                                        </p:tgtEl>
                                        <p:attrNameLst>
                                          <p:attrName>ppt_x</p:attrName>
                                        </p:attrNameLst>
                                      </p:cBhvr>
                                      <p:tavLst>
                                        <p:tav tm="0">
                                          <p:val>
                                            <p:strVal val="#ppt_x"/>
                                          </p:val>
                                        </p:tav>
                                        <p:tav tm="100000">
                                          <p:val>
                                            <p:strVal val="#ppt_x"/>
                                          </p:val>
                                        </p:tav>
                                      </p:tavLst>
                                    </p:anim>
                                    <p:anim calcmode="lin" valueType="num">
                                      <p:cBhvr>
                                        <p:cTn id="244" dur="500" fill="hold"/>
                                        <p:tgtEl>
                                          <p:spTgt spid="30782"/>
                                        </p:tgtEl>
                                        <p:attrNameLst>
                                          <p:attrName>ppt_y</p:attrName>
                                        </p:attrNameLst>
                                      </p:cBhvr>
                                      <p:tavLst>
                                        <p:tav tm="0">
                                          <p:val>
                                            <p:strVal val="#ppt_y+#ppt_h/2"/>
                                          </p:val>
                                        </p:tav>
                                        <p:tav tm="100000">
                                          <p:val>
                                            <p:strVal val="#ppt_y"/>
                                          </p:val>
                                        </p:tav>
                                      </p:tavLst>
                                    </p:anim>
                                    <p:anim calcmode="lin" valueType="num">
                                      <p:cBhvr>
                                        <p:cTn id="245" dur="500" fill="hold"/>
                                        <p:tgtEl>
                                          <p:spTgt spid="30782"/>
                                        </p:tgtEl>
                                        <p:attrNameLst>
                                          <p:attrName>ppt_w</p:attrName>
                                        </p:attrNameLst>
                                      </p:cBhvr>
                                      <p:tavLst>
                                        <p:tav tm="0">
                                          <p:val>
                                            <p:strVal val="#ppt_w"/>
                                          </p:val>
                                        </p:tav>
                                        <p:tav tm="100000">
                                          <p:val>
                                            <p:strVal val="#ppt_w"/>
                                          </p:val>
                                        </p:tav>
                                      </p:tavLst>
                                    </p:anim>
                                    <p:anim calcmode="lin" valueType="num">
                                      <p:cBhvr>
                                        <p:cTn id="246" dur="500" fill="hold"/>
                                        <p:tgtEl>
                                          <p:spTgt spid="30782"/>
                                        </p:tgtEl>
                                        <p:attrNameLst>
                                          <p:attrName>ppt_h</p:attrName>
                                        </p:attrNameLst>
                                      </p:cBhvr>
                                      <p:tavLst>
                                        <p:tav tm="0">
                                          <p:val>
                                            <p:fltVal val="0"/>
                                          </p:val>
                                        </p:tav>
                                        <p:tav tm="100000">
                                          <p:val>
                                            <p:strVal val="#ppt_h"/>
                                          </p:val>
                                        </p:tav>
                                      </p:tavLst>
                                    </p:anim>
                                  </p:childTnLst>
                                </p:cTn>
                              </p:par>
                            </p:childTnLst>
                          </p:cTn>
                        </p:par>
                      </p:childTnLst>
                    </p:cTn>
                  </p:par>
                  <p:par>
                    <p:cTn id="247" fill="hold">
                      <p:stCondLst>
                        <p:cond delay="indefinite"/>
                      </p:stCondLst>
                      <p:childTnLst>
                        <p:par>
                          <p:cTn id="248" fill="hold">
                            <p:stCondLst>
                              <p:cond delay="0"/>
                            </p:stCondLst>
                            <p:childTnLst>
                              <p:par>
                                <p:cTn id="249" presetID="17" presetClass="entr" presetSubtype="4" fill="hold" grpId="0" nodeType="clickEffect">
                                  <p:stCondLst>
                                    <p:cond delay="0"/>
                                  </p:stCondLst>
                                  <p:childTnLst>
                                    <p:set>
                                      <p:cBhvr>
                                        <p:cTn id="250" dur="1" fill="hold">
                                          <p:stCondLst>
                                            <p:cond delay="0"/>
                                          </p:stCondLst>
                                        </p:cTn>
                                        <p:tgtEl>
                                          <p:spTgt spid="30783"/>
                                        </p:tgtEl>
                                        <p:attrNameLst>
                                          <p:attrName>style.visibility</p:attrName>
                                        </p:attrNameLst>
                                      </p:cBhvr>
                                      <p:to>
                                        <p:strVal val="visible"/>
                                      </p:to>
                                    </p:set>
                                    <p:anim calcmode="lin" valueType="num">
                                      <p:cBhvr>
                                        <p:cTn id="251" dur="500" fill="hold"/>
                                        <p:tgtEl>
                                          <p:spTgt spid="30783"/>
                                        </p:tgtEl>
                                        <p:attrNameLst>
                                          <p:attrName>ppt_x</p:attrName>
                                        </p:attrNameLst>
                                      </p:cBhvr>
                                      <p:tavLst>
                                        <p:tav tm="0">
                                          <p:val>
                                            <p:strVal val="#ppt_x"/>
                                          </p:val>
                                        </p:tav>
                                        <p:tav tm="100000">
                                          <p:val>
                                            <p:strVal val="#ppt_x"/>
                                          </p:val>
                                        </p:tav>
                                      </p:tavLst>
                                    </p:anim>
                                    <p:anim calcmode="lin" valueType="num">
                                      <p:cBhvr>
                                        <p:cTn id="252" dur="500" fill="hold"/>
                                        <p:tgtEl>
                                          <p:spTgt spid="30783"/>
                                        </p:tgtEl>
                                        <p:attrNameLst>
                                          <p:attrName>ppt_y</p:attrName>
                                        </p:attrNameLst>
                                      </p:cBhvr>
                                      <p:tavLst>
                                        <p:tav tm="0">
                                          <p:val>
                                            <p:strVal val="#ppt_y+#ppt_h/2"/>
                                          </p:val>
                                        </p:tav>
                                        <p:tav tm="100000">
                                          <p:val>
                                            <p:strVal val="#ppt_y"/>
                                          </p:val>
                                        </p:tav>
                                      </p:tavLst>
                                    </p:anim>
                                    <p:anim calcmode="lin" valueType="num">
                                      <p:cBhvr>
                                        <p:cTn id="253" dur="500" fill="hold"/>
                                        <p:tgtEl>
                                          <p:spTgt spid="30783"/>
                                        </p:tgtEl>
                                        <p:attrNameLst>
                                          <p:attrName>ppt_w</p:attrName>
                                        </p:attrNameLst>
                                      </p:cBhvr>
                                      <p:tavLst>
                                        <p:tav tm="0">
                                          <p:val>
                                            <p:strVal val="#ppt_w"/>
                                          </p:val>
                                        </p:tav>
                                        <p:tav tm="100000">
                                          <p:val>
                                            <p:strVal val="#ppt_w"/>
                                          </p:val>
                                        </p:tav>
                                      </p:tavLst>
                                    </p:anim>
                                    <p:anim calcmode="lin" valueType="num">
                                      <p:cBhvr>
                                        <p:cTn id="254" dur="500" fill="hold"/>
                                        <p:tgtEl>
                                          <p:spTgt spid="30783"/>
                                        </p:tgtEl>
                                        <p:attrNameLst>
                                          <p:attrName>ppt_h</p:attrName>
                                        </p:attrNameLst>
                                      </p:cBhvr>
                                      <p:tavLst>
                                        <p:tav tm="0">
                                          <p:val>
                                            <p:fltVal val="0"/>
                                          </p:val>
                                        </p:tav>
                                        <p:tav tm="100000">
                                          <p:val>
                                            <p:strVal val="#ppt_h"/>
                                          </p:val>
                                        </p:tav>
                                      </p:tavLst>
                                    </p:anim>
                                  </p:childTnLst>
                                </p:cTn>
                              </p:par>
                            </p:childTnLst>
                          </p:cTn>
                        </p:par>
                      </p:childTnLst>
                    </p:cTn>
                  </p:par>
                  <p:par>
                    <p:cTn id="255" fill="hold">
                      <p:stCondLst>
                        <p:cond delay="indefinite"/>
                      </p:stCondLst>
                      <p:childTnLst>
                        <p:par>
                          <p:cTn id="256" fill="hold">
                            <p:stCondLst>
                              <p:cond delay="0"/>
                            </p:stCondLst>
                            <p:childTnLst>
                              <p:par>
                                <p:cTn id="257" presetID="17" presetClass="entr" presetSubtype="4" fill="hold" grpId="0" nodeType="clickEffect">
                                  <p:stCondLst>
                                    <p:cond delay="0"/>
                                  </p:stCondLst>
                                  <p:childTnLst>
                                    <p:set>
                                      <p:cBhvr>
                                        <p:cTn id="258" dur="1" fill="hold">
                                          <p:stCondLst>
                                            <p:cond delay="0"/>
                                          </p:stCondLst>
                                        </p:cTn>
                                        <p:tgtEl>
                                          <p:spTgt spid="30784"/>
                                        </p:tgtEl>
                                        <p:attrNameLst>
                                          <p:attrName>style.visibility</p:attrName>
                                        </p:attrNameLst>
                                      </p:cBhvr>
                                      <p:to>
                                        <p:strVal val="visible"/>
                                      </p:to>
                                    </p:set>
                                    <p:anim calcmode="lin" valueType="num">
                                      <p:cBhvr>
                                        <p:cTn id="259" dur="500" fill="hold"/>
                                        <p:tgtEl>
                                          <p:spTgt spid="30784"/>
                                        </p:tgtEl>
                                        <p:attrNameLst>
                                          <p:attrName>ppt_x</p:attrName>
                                        </p:attrNameLst>
                                      </p:cBhvr>
                                      <p:tavLst>
                                        <p:tav tm="0">
                                          <p:val>
                                            <p:strVal val="#ppt_x"/>
                                          </p:val>
                                        </p:tav>
                                        <p:tav tm="100000">
                                          <p:val>
                                            <p:strVal val="#ppt_x"/>
                                          </p:val>
                                        </p:tav>
                                      </p:tavLst>
                                    </p:anim>
                                    <p:anim calcmode="lin" valueType="num">
                                      <p:cBhvr>
                                        <p:cTn id="260" dur="500" fill="hold"/>
                                        <p:tgtEl>
                                          <p:spTgt spid="30784"/>
                                        </p:tgtEl>
                                        <p:attrNameLst>
                                          <p:attrName>ppt_y</p:attrName>
                                        </p:attrNameLst>
                                      </p:cBhvr>
                                      <p:tavLst>
                                        <p:tav tm="0">
                                          <p:val>
                                            <p:strVal val="#ppt_y+#ppt_h/2"/>
                                          </p:val>
                                        </p:tav>
                                        <p:tav tm="100000">
                                          <p:val>
                                            <p:strVal val="#ppt_y"/>
                                          </p:val>
                                        </p:tav>
                                      </p:tavLst>
                                    </p:anim>
                                    <p:anim calcmode="lin" valueType="num">
                                      <p:cBhvr>
                                        <p:cTn id="261" dur="500" fill="hold"/>
                                        <p:tgtEl>
                                          <p:spTgt spid="30784"/>
                                        </p:tgtEl>
                                        <p:attrNameLst>
                                          <p:attrName>ppt_w</p:attrName>
                                        </p:attrNameLst>
                                      </p:cBhvr>
                                      <p:tavLst>
                                        <p:tav tm="0">
                                          <p:val>
                                            <p:strVal val="#ppt_w"/>
                                          </p:val>
                                        </p:tav>
                                        <p:tav tm="100000">
                                          <p:val>
                                            <p:strVal val="#ppt_w"/>
                                          </p:val>
                                        </p:tav>
                                      </p:tavLst>
                                    </p:anim>
                                    <p:anim calcmode="lin" valueType="num">
                                      <p:cBhvr>
                                        <p:cTn id="262" dur="500" fill="hold"/>
                                        <p:tgtEl>
                                          <p:spTgt spid="30784"/>
                                        </p:tgtEl>
                                        <p:attrNameLst>
                                          <p:attrName>ppt_h</p:attrName>
                                        </p:attrNameLst>
                                      </p:cBhvr>
                                      <p:tavLst>
                                        <p:tav tm="0">
                                          <p:val>
                                            <p:fltVal val="0"/>
                                          </p:val>
                                        </p:tav>
                                        <p:tav tm="100000">
                                          <p:val>
                                            <p:strVal val="#ppt_h"/>
                                          </p:val>
                                        </p:tav>
                                      </p:tavLst>
                                    </p:anim>
                                  </p:childTnLst>
                                </p:cTn>
                              </p:par>
                            </p:childTnLst>
                          </p:cTn>
                        </p:par>
                      </p:childTnLst>
                    </p:cTn>
                  </p:par>
                  <p:par>
                    <p:cTn id="263" fill="hold">
                      <p:stCondLst>
                        <p:cond delay="indefinite"/>
                      </p:stCondLst>
                      <p:childTnLst>
                        <p:par>
                          <p:cTn id="264" fill="hold">
                            <p:stCondLst>
                              <p:cond delay="0"/>
                            </p:stCondLst>
                            <p:childTnLst>
                              <p:par>
                                <p:cTn id="265" presetID="17" presetClass="entr" presetSubtype="8" fill="hold" grpId="0" nodeType="clickEffect">
                                  <p:stCondLst>
                                    <p:cond delay="0"/>
                                  </p:stCondLst>
                                  <p:childTnLst>
                                    <p:set>
                                      <p:cBhvr>
                                        <p:cTn id="266" dur="1" fill="hold">
                                          <p:stCondLst>
                                            <p:cond delay="0"/>
                                          </p:stCondLst>
                                        </p:cTn>
                                        <p:tgtEl>
                                          <p:spTgt spid="30785"/>
                                        </p:tgtEl>
                                        <p:attrNameLst>
                                          <p:attrName>style.visibility</p:attrName>
                                        </p:attrNameLst>
                                      </p:cBhvr>
                                      <p:to>
                                        <p:strVal val="visible"/>
                                      </p:to>
                                    </p:set>
                                    <p:anim calcmode="lin" valueType="num">
                                      <p:cBhvr>
                                        <p:cTn id="267" dur="500" fill="hold"/>
                                        <p:tgtEl>
                                          <p:spTgt spid="30785"/>
                                        </p:tgtEl>
                                        <p:attrNameLst>
                                          <p:attrName>ppt_x</p:attrName>
                                        </p:attrNameLst>
                                      </p:cBhvr>
                                      <p:tavLst>
                                        <p:tav tm="0">
                                          <p:val>
                                            <p:strVal val="#ppt_x-#ppt_w/2"/>
                                          </p:val>
                                        </p:tav>
                                        <p:tav tm="100000">
                                          <p:val>
                                            <p:strVal val="#ppt_x"/>
                                          </p:val>
                                        </p:tav>
                                      </p:tavLst>
                                    </p:anim>
                                    <p:anim calcmode="lin" valueType="num">
                                      <p:cBhvr>
                                        <p:cTn id="268" dur="500" fill="hold"/>
                                        <p:tgtEl>
                                          <p:spTgt spid="30785"/>
                                        </p:tgtEl>
                                        <p:attrNameLst>
                                          <p:attrName>ppt_y</p:attrName>
                                        </p:attrNameLst>
                                      </p:cBhvr>
                                      <p:tavLst>
                                        <p:tav tm="0">
                                          <p:val>
                                            <p:strVal val="#ppt_y"/>
                                          </p:val>
                                        </p:tav>
                                        <p:tav tm="100000">
                                          <p:val>
                                            <p:strVal val="#ppt_y"/>
                                          </p:val>
                                        </p:tav>
                                      </p:tavLst>
                                    </p:anim>
                                    <p:anim calcmode="lin" valueType="num">
                                      <p:cBhvr>
                                        <p:cTn id="269" dur="500" fill="hold"/>
                                        <p:tgtEl>
                                          <p:spTgt spid="30785"/>
                                        </p:tgtEl>
                                        <p:attrNameLst>
                                          <p:attrName>ppt_w</p:attrName>
                                        </p:attrNameLst>
                                      </p:cBhvr>
                                      <p:tavLst>
                                        <p:tav tm="0">
                                          <p:val>
                                            <p:fltVal val="0"/>
                                          </p:val>
                                        </p:tav>
                                        <p:tav tm="100000">
                                          <p:val>
                                            <p:strVal val="#ppt_w"/>
                                          </p:val>
                                        </p:tav>
                                      </p:tavLst>
                                    </p:anim>
                                    <p:anim calcmode="lin" valueType="num">
                                      <p:cBhvr>
                                        <p:cTn id="270" dur="500" fill="hold"/>
                                        <p:tgtEl>
                                          <p:spTgt spid="30785"/>
                                        </p:tgtEl>
                                        <p:attrNameLst>
                                          <p:attrName>ppt_h</p:attrName>
                                        </p:attrNameLst>
                                      </p:cBhvr>
                                      <p:tavLst>
                                        <p:tav tm="0">
                                          <p:val>
                                            <p:strVal val="#ppt_h"/>
                                          </p:val>
                                        </p:tav>
                                        <p:tav tm="100000">
                                          <p:val>
                                            <p:strVal val="#ppt_h"/>
                                          </p:val>
                                        </p:tav>
                                      </p:tavLst>
                                    </p:anim>
                                  </p:childTnLst>
                                </p:cTn>
                              </p:par>
                            </p:childTnLst>
                          </p:cTn>
                        </p:par>
                      </p:childTnLst>
                    </p:cTn>
                  </p:par>
                  <p:par>
                    <p:cTn id="271" fill="hold">
                      <p:stCondLst>
                        <p:cond delay="indefinite"/>
                      </p:stCondLst>
                      <p:childTnLst>
                        <p:par>
                          <p:cTn id="272" fill="hold">
                            <p:stCondLst>
                              <p:cond delay="0"/>
                            </p:stCondLst>
                            <p:childTnLst>
                              <p:par>
                                <p:cTn id="273" presetID="17" presetClass="entr" presetSubtype="8" fill="hold" grpId="0" nodeType="clickEffect">
                                  <p:stCondLst>
                                    <p:cond delay="0"/>
                                  </p:stCondLst>
                                  <p:childTnLst>
                                    <p:set>
                                      <p:cBhvr>
                                        <p:cTn id="274" dur="1" fill="hold">
                                          <p:stCondLst>
                                            <p:cond delay="0"/>
                                          </p:stCondLst>
                                        </p:cTn>
                                        <p:tgtEl>
                                          <p:spTgt spid="30786"/>
                                        </p:tgtEl>
                                        <p:attrNameLst>
                                          <p:attrName>style.visibility</p:attrName>
                                        </p:attrNameLst>
                                      </p:cBhvr>
                                      <p:to>
                                        <p:strVal val="visible"/>
                                      </p:to>
                                    </p:set>
                                    <p:anim calcmode="lin" valueType="num">
                                      <p:cBhvr>
                                        <p:cTn id="275" dur="500" fill="hold"/>
                                        <p:tgtEl>
                                          <p:spTgt spid="30786"/>
                                        </p:tgtEl>
                                        <p:attrNameLst>
                                          <p:attrName>ppt_x</p:attrName>
                                        </p:attrNameLst>
                                      </p:cBhvr>
                                      <p:tavLst>
                                        <p:tav tm="0">
                                          <p:val>
                                            <p:strVal val="#ppt_x-#ppt_w/2"/>
                                          </p:val>
                                        </p:tav>
                                        <p:tav tm="100000">
                                          <p:val>
                                            <p:strVal val="#ppt_x"/>
                                          </p:val>
                                        </p:tav>
                                      </p:tavLst>
                                    </p:anim>
                                    <p:anim calcmode="lin" valueType="num">
                                      <p:cBhvr>
                                        <p:cTn id="276" dur="500" fill="hold"/>
                                        <p:tgtEl>
                                          <p:spTgt spid="30786"/>
                                        </p:tgtEl>
                                        <p:attrNameLst>
                                          <p:attrName>ppt_y</p:attrName>
                                        </p:attrNameLst>
                                      </p:cBhvr>
                                      <p:tavLst>
                                        <p:tav tm="0">
                                          <p:val>
                                            <p:strVal val="#ppt_y"/>
                                          </p:val>
                                        </p:tav>
                                        <p:tav tm="100000">
                                          <p:val>
                                            <p:strVal val="#ppt_y"/>
                                          </p:val>
                                        </p:tav>
                                      </p:tavLst>
                                    </p:anim>
                                    <p:anim calcmode="lin" valueType="num">
                                      <p:cBhvr>
                                        <p:cTn id="277" dur="500" fill="hold"/>
                                        <p:tgtEl>
                                          <p:spTgt spid="30786"/>
                                        </p:tgtEl>
                                        <p:attrNameLst>
                                          <p:attrName>ppt_w</p:attrName>
                                        </p:attrNameLst>
                                      </p:cBhvr>
                                      <p:tavLst>
                                        <p:tav tm="0">
                                          <p:val>
                                            <p:fltVal val="0"/>
                                          </p:val>
                                        </p:tav>
                                        <p:tav tm="100000">
                                          <p:val>
                                            <p:strVal val="#ppt_w"/>
                                          </p:val>
                                        </p:tav>
                                      </p:tavLst>
                                    </p:anim>
                                    <p:anim calcmode="lin" valueType="num">
                                      <p:cBhvr>
                                        <p:cTn id="278" dur="500" fill="hold"/>
                                        <p:tgtEl>
                                          <p:spTgt spid="30786"/>
                                        </p:tgtEl>
                                        <p:attrNameLst>
                                          <p:attrName>ppt_h</p:attrName>
                                        </p:attrNameLst>
                                      </p:cBhvr>
                                      <p:tavLst>
                                        <p:tav tm="0">
                                          <p:val>
                                            <p:strVal val="#ppt_h"/>
                                          </p:val>
                                        </p:tav>
                                        <p:tav tm="100000">
                                          <p:val>
                                            <p:strVal val="#ppt_h"/>
                                          </p:val>
                                        </p:tav>
                                      </p:tavLst>
                                    </p:anim>
                                  </p:childTnLst>
                                </p:cTn>
                              </p:par>
                            </p:childTnLst>
                          </p:cTn>
                        </p:par>
                      </p:childTnLst>
                    </p:cTn>
                  </p:par>
                  <p:par>
                    <p:cTn id="279" fill="hold">
                      <p:stCondLst>
                        <p:cond delay="indefinite"/>
                      </p:stCondLst>
                      <p:childTnLst>
                        <p:par>
                          <p:cTn id="280" fill="hold">
                            <p:stCondLst>
                              <p:cond delay="0"/>
                            </p:stCondLst>
                            <p:childTnLst>
                              <p:par>
                                <p:cTn id="281" presetID="17" presetClass="entr" presetSubtype="8" fill="hold" grpId="0" nodeType="clickEffect">
                                  <p:stCondLst>
                                    <p:cond delay="0"/>
                                  </p:stCondLst>
                                  <p:childTnLst>
                                    <p:set>
                                      <p:cBhvr>
                                        <p:cTn id="282" dur="1" fill="hold">
                                          <p:stCondLst>
                                            <p:cond delay="0"/>
                                          </p:stCondLst>
                                        </p:cTn>
                                        <p:tgtEl>
                                          <p:spTgt spid="30787"/>
                                        </p:tgtEl>
                                        <p:attrNameLst>
                                          <p:attrName>style.visibility</p:attrName>
                                        </p:attrNameLst>
                                      </p:cBhvr>
                                      <p:to>
                                        <p:strVal val="visible"/>
                                      </p:to>
                                    </p:set>
                                    <p:anim calcmode="lin" valueType="num">
                                      <p:cBhvr>
                                        <p:cTn id="283" dur="500" fill="hold"/>
                                        <p:tgtEl>
                                          <p:spTgt spid="30787"/>
                                        </p:tgtEl>
                                        <p:attrNameLst>
                                          <p:attrName>ppt_x</p:attrName>
                                        </p:attrNameLst>
                                      </p:cBhvr>
                                      <p:tavLst>
                                        <p:tav tm="0">
                                          <p:val>
                                            <p:strVal val="#ppt_x-#ppt_w/2"/>
                                          </p:val>
                                        </p:tav>
                                        <p:tav tm="100000">
                                          <p:val>
                                            <p:strVal val="#ppt_x"/>
                                          </p:val>
                                        </p:tav>
                                      </p:tavLst>
                                    </p:anim>
                                    <p:anim calcmode="lin" valueType="num">
                                      <p:cBhvr>
                                        <p:cTn id="284" dur="500" fill="hold"/>
                                        <p:tgtEl>
                                          <p:spTgt spid="30787"/>
                                        </p:tgtEl>
                                        <p:attrNameLst>
                                          <p:attrName>ppt_y</p:attrName>
                                        </p:attrNameLst>
                                      </p:cBhvr>
                                      <p:tavLst>
                                        <p:tav tm="0">
                                          <p:val>
                                            <p:strVal val="#ppt_y"/>
                                          </p:val>
                                        </p:tav>
                                        <p:tav tm="100000">
                                          <p:val>
                                            <p:strVal val="#ppt_y"/>
                                          </p:val>
                                        </p:tav>
                                      </p:tavLst>
                                    </p:anim>
                                    <p:anim calcmode="lin" valueType="num">
                                      <p:cBhvr>
                                        <p:cTn id="285" dur="500" fill="hold"/>
                                        <p:tgtEl>
                                          <p:spTgt spid="30787"/>
                                        </p:tgtEl>
                                        <p:attrNameLst>
                                          <p:attrName>ppt_w</p:attrName>
                                        </p:attrNameLst>
                                      </p:cBhvr>
                                      <p:tavLst>
                                        <p:tav tm="0">
                                          <p:val>
                                            <p:fltVal val="0"/>
                                          </p:val>
                                        </p:tav>
                                        <p:tav tm="100000">
                                          <p:val>
                                            <p:strVal val="#ppt_w"/>
                                          </p:val>
                                        </p:tav>
                                      </p:tavLst>
                                    </p:anim>
                                    <p:anim calcmode="lin" valueType="num">
                                      <p:cBhvr>
                                        <p:cTn id="286" dur="500" fill="hold"/>
                                        <p:tgtEl>
                                          <p:spTgt spid="30787"/>
                                        </p:tgtEl>
                                        <p:attrNameLst>
                                          <p:attrName>ppt_h</p:attrName>
                                        </p:attrNameLst>
                                      </p:cBhvr>
                                      <p:tavLst>
                                        <p:tav tm="0">
                                          <p:val>
                                            <p:strVal val="#ppt_h"/>
                                          </p:val>
                                        </p:tav>
                                        <p:tav tm="100000">
                                          <p:val>
                                            <p:strVal val="#ppt_h"/>
                                          </p:val>
                                        </p:tav>
                                      </p:tavLst>
                                    </p:anim>
                                  </p:childTnLst>
                                </p:cTn>
                              </p:par>
                            </p:childTnLst>
                          </p:cTn>
                        </p:par>
                      </p:childTnLst>
                    </p:cTn>
                  </p:par>
                  <p:par>
                    <p:cTn id="287" fill="hold">
                      <p:stCondLst>
                        <p:cond delay="indefinite"/>
                      </p:stCondLst>
                      <p:childTnLst>
                        <p:par>
                          <p:cTn id="288" fill="hold">
                            <p:stCondLst>
                              <p:cond delay="0"/>
                            </p:stCondLst>
                            <p:childTnLst>
                              <p:par>
                                <p:cTn id="289" presetID="17" presetClass="entr" presetSubtype="8" fill="hold" grpId="0" nodeType="clickEffect">
                                  <p:stCondLst>
                                    <p:cond delay="0"/>
                                  </p:stCondLst>
                                  <p:childTnLst>
                                    <p:set>
                                      <p:cBhvr>
                                        <p:cTn id="290" dur="1" fill="hold">
                                          <p:stCondLst>
                                            <p:cond delay="0"/>
                                          </p:stCondLst>
                                        </p:cTn>
                                        <p:tgtEl>
                                          <p:spTgt spid="30788"/>
                                        </p:tgtEl>
                                        <p:attrNameLst>
                                          <p:attrName>style.visibility</p:attrName>
                                        </p:attrNameLst>
                                      </p:cBhvr>
                                      <p:to>
                                        <p:strVal val="visible"/>
                                      </p:to>
                                    </p:set>
                                    <p:anim calcmode="lin" valueType="num">
                                      <p:cBhvr>
                                        <p:cTn id="291" dur="500" fill="hold"/>
                                        <p:tgtEl>
                                          <p:spTgt spid="30788"/>
                                        </p:tgtEl>
                                        <p:attrNameLst>
                                          <p:attrName>ppt_x</p:attrName>
                                        </p:attrNameLst>
                                      </p:cBhvr>
                                      <p:tavLst>
                                        <p:tav tm="0">
                                          <p:val>
                                            <p:strVal val="#ppt_x-#ppt_w/2"/>
                                          </p:val>
                                        </p:tav>
                                        <p:tav tm="100000">
                                          <p:val>
                                            <p:strVal val="#ppt_x"/>
                                          </p:val>
                                        </p:tav>
                                      </p:tavLst>
                                    </p:anim>
                                    <p:anim calcmode="lin" valueType="num">
                                      <p:cBhvr>
                                        <p:cTn id="292" dur="500" fill="hold"/>
                                        <p:tgtEl>
                                          <p:spTgt spid="30788"/>
                                        </p:tgtEl>
                                        <p:attrNameLst>
                                          <p:attrName>ppt_y</p:attrName>
                                        </p:attrNameLst>
                                      </p:cBhvr>
                                      <p:tavLst>
                                        <p:tav tm="0">
                                          <p:val>
                                            <p:strVal val="#ppt_y"/>
                                          </p:val>
                                        </p:tav>
                                        <p:tav tm="100000">
                                          <p:val>
                                            <p:strVal val="#ppt_y"/>
                                          </p:val>
                                        </p:tav>
                                      </p:tavLst>
                                    </p:anim>
                                    <p:anim calcmode="lin" valueType="num">
                                      <p:cBhvr>
                                        <p:cTn id="293" dur="500" fill="hold"/>
                                        <p:tgtEl>
                                          <p:spTgt spid="30788"/>
                                        </p:tgtEl>
                                        <p:attrNameLst>
                                          <p:attrName>ppt_w</p:attrName>
                                        </p:attrNameLst>
                                      </p:cBhvr>
                                      <p:tavLst>
                                        <p:tav tm="0">
                                          <p:val>
                                            <p:fltVal val="0"/>
                                          </p:val>
                                        </p:tav>
                                        <p:tav tm="100000">
                                          <p:val>
                                            <p:strVal val="#ppt_w"/>
                                          </p:val>
                                        </p:tav>
                                      </p:tavLst>
                                    </p:anim>
                                    <p:anim calcmode="lin" valueType="num">
                                      <p:cBhvr>
                                        <p:cTn id="294" dur="500" fill="hold"/>
                                        <p:tgtEl>
                                          <p:spTgt spid="30788"/>
                                        </p:tgtEl>
                                        <p:attrNameLst>
                                          <p:attrName>ppt_h</p:attrName>
                                        </p:attrNameLst>
                                      </p:cBhvr>
                                      <p:tavLst>
                                        <p:tav tm="0">
                                          <p:val>
                                            <p:strVal val="#ppt_h"/>
                                          </p:val>
                                        </p:tav>
                                        <p:tav tm="100000">
                                          <p:val>
                                            <p:strVal val="#ppt_h"/>
                                          </p:val>
                                        </p:tav>
                                      </p:tavLst>
                                    </p:anim>
                                  </p:childTnLst>
                                </p:cTn>
                              </p:par>
                            </p:childTnLst>
                          </p:cTn>
                        </p:par>
                      </p:childTnLst>
                    </p:cTn>
                  </p:par>
                  <p:par>
                    <p:cTn id="295" fill="hold">
                      <p:stCondLst>
                        <p:cond delay="indefinite"/>
                      </p:stCondLst>
                      <p:childTnLst>
                        <p:par>
                          <p:cTn id="296" fill="hold">
                            <p:stCondLst>
                              <p:cond delay="0"/>
                            </p:stCondLst>
                            <p:childTnLst>
                              <p:par>
                                <p:cTn id="297" presetID="17" presetClass="entr" presetSubtype="8" fill="hold" grpId="0" nodeType="clickEffect">
                                  <p:stCondLst>
                                    <p:cond delay="0"/>
                                  </p:stCondLst>
                                  <p:childTnLst>
                                    <p:set>
                                      <p:cBhvr>
                                        <p:cTn id="298" dur="1" fill="hold">
                                          <p:stCondLst>
                                            <p:cond delay="0"/>
                                          </p:stCondLst>
                                        </p:cTn>
                                        <p:tgtEl>
                                          <p:spTgt spid="30789"/>
                                        </p:tgtEl>
                                        <p:attrNameLst>
                                          <p:attrName>style.visibility</p:attrName>
                                        </p:attrNameLst>
                                      </p:cBhvr>
                                      <p:to>
                                        <p:strVal val="visible"/>
                                      </p:to>
                                    </p:set>
                                    <p:anim calcmode="lin" valueType="num">
                                      <p:cBhvr>
                                        <p:cTn id="299" dur="500" fill="hold"/>
                                        <p:tgtEl>
                                          <p:spTgt spid="30789"/>
                                        </p:tgtEl>
                                        <p:attrNameLst>
                                          <p:attrName>ppt_x</p:attrName>
                                        </p:attrNameLst>
                                      </p:cBhvr>
                                      <p:tavLst>
                                        <p:tav tm="0">
                                          <p:val>
                                            <p:strVal val="#ppt_x-#ppt_w/2"/>
                                          </p:val>
                                        </p:tav>
                                        <p:tav tm="100000">
                                          <p:val>
                                            <p:strVal val="#ppt_x"/>
                                          </p:val>
                                        </p:tav>
                                      </p:tavLst>
                                    </p:anim>
                                    <p:anim calcmode="lin" valueType="num">
                                      <p:cBhvr>
                                        <p:cTn id="300" dur="500" fill="hold"/>
                                        <p:tgtEl>
                                          <p:spTgt spid="30789"/>
                                        </p:tgtEl>
                                        <p:attrNameLst>
                                          <p:attrName>ppt_y</p:attrName>
                                        </p:attrNameLst>
                                      </p:cBhvr>
                                      <p:tavLst>
                                        <p:tav tm="0">
                                          <p:val>
                                            <p:strVal val="#ppt_y"/>
                                          </p:val>
                                        </p:tav>
                                        <p:tav tm="100000">
                                          <p:val>
                                            <p:strVal val="#ppt_y"/>
                                          </p:val>
                                        </p:tav>
                                      </p:tavLst>
                                    </p:anim>
                                    <p:anim calcmode="lin" valueType="num">
                                      <p:cBhvr>
                                        <p:cTn id="301" dur="500" fill="hold"/>
                                        <p:tgtEl>
                                          <p:spTgt spid="30789"/>
                                        </p:tgtEl>
                                        <p:attrNameLst>
                                          <p:attrName>ppt_w</p:attrName>
                                        </p:attrNameLst>
                                      </p:cBhvr>
                                      <p:tavLst>
                                        <p:tav tm="0">
                                          <p:val>
                                            <p:fltVal val="0"/>
                                          </p:val>
                                        </p:tav>
                                        <p:tav tm="100000">
                                          <p:val>
                                            <p:strVal val="#ppt_w"/>
                                          </p:val>
                                        </p:tav>
                                      </p:tavLst>
                                    </p:anim>
                                    <p:anim calcmode="lin" valueType="num">
                                      <p:cBhvr>
                                        <p:cTn id="302" dur="500" fill="hold"/>
                                        <p:tgtEl>
                                          <p:spTgt spid="30789"/>
                                        </p:tgtEl>
                                        <p:attrNameLst>
                                          <p:attrName>ppt_h</p:attrName>
                                        </p:attrNameLst>
                                      </p:cBhvr>
                                      <p:tavLst>
                                        <p:tav tm="0">
                                          <p:val>
                                            <p:strVal val="#ppt_h"/>
                                          </p:val>
                                        </p:tav>
                                        <p:tav tm="100000">
                                          <p:val>
                                            <p:strVal val="#ppt_h"/>
                                          </p:val>
                                        </p:tav>
                                      </p:tavLst>
                                    </p:anim>
                                  </p:childTnLst>
                                </p:cTn>
                              </p:par>
                            </p:childTnLst>
                          </p:cTn>
                        </p:par>
                      </p:childTnLst>
                    </p:cTn>
                  </p:par>
                  <p:par>
                    <p:cTn id="303" fill="hold">
                      <p:stCondLst>
                        <p:cond delay="indefinite"/>
                      </p:stCondLst>
                      <p:childTnLst>
                        <p:par>
                          <p:cTn id="304" fill="hold">
                            <p:stCondLst>
                              <p:cond delay="0"/>
                            </p:stCondLst>
                            <p:childTnLst>
                              <p:par>
                                <p:cTn id="305" presetID="2" presetClass="entr" presetSubtype="8" fill="hold" grpId="0" nodeType="clickEffect">
                                  <p:stCondLst>
                                    <p:cond delay="0"/>
                                  </p:stCondLst>
                                  <p:childTnLst>
                                    <p:set>
                                      <p:cBhvr>
                                        <p:cTn id="306" dur="1" fill="hold">
                                          <p:stCondLst>
                                            <p:cond delay="0"/>
                                          </p:stCondLst>
                                        </p:cTn>
                                        <p:tgtEl>
                                          <p:spTgt spid="30790"/>
                                        </p:tgtEl>
                                        <p:attrNameLst>
                                          <p:attrName>style.visibility</p:attrName>
                                        </p:attrNameLst>
                                      </p:cBhvr>
                                      <p:to>
                                        <p:strVal val="visible"/>
                                      </p:to>
                                    </p:set>
                                    <p:anim calcmode="lin" valueType="num">
                                      <p:cBhvr additive="base">
                                        <p:cTn id="307" dur="500" fill="hold"/>
                                        <p:tgtEl>
                                          <p:spTgt spid="30790"/>
                                        </p:tgtEl>
                                        <p:attrNameLst>
                                          <p:attrName>ppt_x</p:attrName>
                                        </p:attrNameLst>
                                      </p:cBhvr>
                                      <p:tavLst>
                                        <p:tav tm="0">
                                          <p:val>
                                            <p:strVal val="0-#ppt_w/2"/>
                                          </p:val>
                                        </p:tav>
                                        <p:tav tm="100000">
                                          <p:val>
                                            <p:strVal val="#ppt_x"/>
                                          </p:val>
                                        </p:tav>
                                      </p:tavLst>
                                    </p:anim>
                                    <p:anim calcmode="lin" valueType="num">
                                      <p:cBhvr additive="base">
                                        <p:cTn id="308" dur="500" fill="hold"/>
                                        <p:tgtEl>
                                          <p:spTgt spid="30790"/>
                                        </p:tgtEl>
                                        <p:attrNameLst>
                                          <p:attrName>ppt_y</p:attrName>
                                        </p:attrNameLst>
                                      </p:cBhvr>
                                      <p:tavLst>
                                        <p:tav tm="0">
                                          <p:val>
                                            <p:strVal val="#ppt_y"/>
                                          </p:val>
                                        </p:tav>
                                        <p:tav tm="100000">
                                          <p:val>
                                            <p:strVal val="#ppt_y"/>
                                          </p:val>
                                        </p:tav>
                                      </p:tavLst>
                                    </p:anim>
                                  </p:childTnLst>
                                </p:cTn>
                              </p:par>
                            </p:childTnLst>
                          </p:cTn>
                        </p:par>
                      </p:childTnLst>
                    </p:cTn>
                  </p:par>
                  <p:par>
                    <p:cTn id="309" fill="hold">
                      <p:stCondLst>
                        <p:cond delay="indefinite"/>
                      </p:stCondLst>
                      <p:childTnLst>
                        <p:par>
                          <p:cTn id="310" fill="hold">
                            <p:stCondLst>
                              <p:cond delay="0"/>
                            </p:stCondLst>
                            <p:childTnLst>
                              <p:par>
                                <p:cTn id="311" presetID="2" presetClass="entr" presetSubtype="8" fill="hold" grpId="0" nodeType="clickEffect">
                                  <p:stCondLst>
                                    <p:cond delay="0"/>
                                  </p:stCondLst>
                                  <p:childTnLst>
                                    <p:set>
                                      <p:cBhvr>
                                        <p:cTn id="312" dur="1" fill="hold">
                                          <p:stCondLst>
                                            <p:cond delay="0"/>
                                          </p:stCondLst>
                                        </p:cTn>
                                        <p:tgtEl>
                                          <p:spTgt spid="30791"/>
                                        </p:tgtEl>
                                        <p:attrNameLst>
                                          <p:attrName>style.visibility</p:attrName>
                                        </p:attrNameLst>
                                      </p:cBhvr>
                                      <p:to>
                                        <p:strVal val="visible"/>
                                      </p:to>
                                    </p:set>
                                    <p:anim calcmode="lin" valueType="num">
                                      <p:cBhvr additive="base">
                                        <p:cTn id="313" dur="500" fill="hold"/>
                                        <p:tgtEl>
                                          <p:spTgt spid="30791"/>
                                        </p:tgtEl>
                                        <p:attrNameLst>
                                          <p:attrName>ppt_x</p:attrName>
                                        </p:attrNameLst>
                                      </p:cBhvr>
                                      <p:tavLst>
                                        <p:tav tm="0">
                                          <p:val>
                                            <p:strVal val="0-#ppt_w/2"/>
                                          </p:val>
                                        </p:tav>
                                        <p:tav tm="100000">
                                          <p:val>
                                            <p:strVal val="#ppt_x"/>
                                          </p:val>
                                        </p:tav>
                                      </p:tavLst>
                                    </p:anim>
                                    <p:anim calcmode="lin" valueType="num">
                                      <p:cBhvr additive="base">
                                        <p:cTn id="314" dur="500" fill="hold"/>
                                        <p:tgtEl>
                                          <p:spTgt spid="30791"/>
                                        </p:tgtEl>
                                        <p:attrNameLst>
                                          <p:attrName>ppt_y</p:attrName>
                                        </p:attrNameLst>
                                      </p:cBhvr>
                                      <p:tavLst>
                                        <p:tav tm="0">
                                          <p:val>
                                            <p:strVal val="#ppt_y"/>
                                          </p:val>
                                        </p:tav>
                                        <p:tav tm="100000">
                                          <p:val>
                                            <p:strVal val="#ppt_y"/>
                                          </p:val>
                                        </p:tav>
                                      </p:tavLst>
                                    </p:anim>
                                  </p:childTnLst>
                                </p:cTn>
                              </p:par>
                            </p:childTnLst>
                          </p:cTn>
                        </p:par>
                      </p:childTnLst>
                    </p:cTn>
                  </p:par>
                  <p:par>
                    <p:cTn id="315" fill="hold">
                      <p:stCondLst>
                        <p:cond delay="indefinite"/>
                      </p:stCondLst>
                      <p:childTnLst>
                        <p:par>
                          <p:cTn id="316" fill="hold">
                            <p:stCondLst>
                              <p:cond delay="0"/>
                            </p:stCondLst>
                            <p:childTnLst>
                              <p:par>
                                <p:cTn id="317" presetID="2" presetClass="entr" presetSubtype="8" fill="hold" grpId="0" nodeType="clickEffect">
                                  <p:stCondLst>
                                    <p:cond delay="0"/>
                                  </p:stCondLst>
                                  <p:childTnLst>
                                    <p:set>
                                      <p:cBhvr>
                                        <p:cTn id="318" dur="1" fill="hold">
                                          <p:stCondLst>
                                            <p:cond delay="0"/>
                                          </p:stCondLst>
                                        </p:cTn>
                                        <p:tgtEl>
                                          <p:spTgt spid="30792"/>
                                        </p:tgtEl>
                                        <p:attrNameLst>
                                          <p:attrName>style.visibility</p:attrName>
                                        </p:attrNameLst>
                                      </p:cBhvr>
                                      <p:to>
                                        <p:strVal val="visible"/>
                                      </p:to>
                                    </p:set>
                                    <p:anim calcmode="lin" valueType="num">
                                      <p:cBhvr additive="base">
                                        <p:cTn id="319" dur="500" fill="hold"/>
                                        <p:tgtEl>
                                          <p:spTgt spid="30792"/>
                                        </p:tgtEl>
                                        <p:attrNameLst>
                                          <p:attrName>ppt_x</p:attrName>
                                        </p:attrNameLst>
                                      </p:cBhvr>
                                      <p:tavLst>
                                        <p:tav tm="0">
                                          <p:val>
                                            <p:strVal val="0-#ppt_w/2"/>
                                          </p:val>
                                        </p:tav>
                                        <p:tav tm="100000">
                                          <p:val>
                                            <p:strVal val="#ppt_x"/>
                                          </p:val>
                                        </p:tav>
                                      </p:tavLst>
                                    </p:anim>
                                    <p:anim calcmode="lin" valueType="num">
                                      <p:cBhvr additive="base">
                                        <p:cTn id="320" dur="500" fill="hold"/>
                                        <p:tgtEl>
                                          <p:spTgt spid="30792"/>
                                        </p:tgtEl>
                                        <p:attrNameLst>
                                          <p:attrName>ppt_y</p:attrName>
                                        </p:attrNameLst>
                                      </p:cBhvr>
                                      <p:tavLst>
                                        <p:tav tm="0">
                                          <p:val>
                                            <p:strVal val="#ppt_y"/>
                                          </p:val>
                                        </p:tav>
                                        <p:tav tm="100000">
                                          <p:val>
                                            <p:strVal val="#ppt_y"/>
                                          </p:val>
                                        </p:tav>
                                      </p:tavLst>
                                    </p:anim>
                                  </p:childTnLst>
                                </p:cTn>
                              </p:par>
                            </p:childTnLst>
                          </p:cTn>
                        </p:par>
                      </p:childTnLst>
                    </p:cTn>
                  </p:par>
                  <p:par>
                    <p:cTn id="321" fill="hold">
                      <p:stCondLst>
                        <p:cond delay="indefinite"/>
                      </p:stCondLst>
                      <p:childTnLst>
                        <p:par>
                          <p:cTn id="322" fill="hold">
                            <p:stCondLst>
                              <p:cond delay="0"/>
                            </p:stCondLst>
                            <p:childTnLst>
                              <p:par>
                                <p:cTn id="323" presetID="2" presetClass="entr" presetSubtype="8" fill="hold" grpId="0" nodeType="clickEffect">
                                  <p:stCondLst>
                                    <p:cond delay="0"/>
                                  </p:stCondLst>
                                  <p:childTnLst>
                                    <p:set>
                                      <p:cBhvr>
                                        <p:cTn id="324" dur="1" fill="hold">
                                          <p:stCondLst>
                                            <p:cond delay="0"/>
                                          </p:stCondLst>
                                        </p:cTn>
                                        <p:tgtEl>
                                          <p:spTgt spid="30793"/>
                                        </p:tgtEl>
                                        <p:attrNameLst>
                                          <p:attrName>style.visibility</p:attrName>
                                        </p:attrNameLst>
                                      </p:cBhvr>
                                      <p:to>
                                        <p:strVal val="visible"/>
                                      </p:to>
                                    </p:set>
                                    <p:anim calcmode="lin" valueType="num">
                                      <p:cBhvr additive="base">
                                        <p:cTn id="325" dur="500" fill="hold"/>
                                        <p:tgtEl>
                                          <p:spTgt spid="30793"/>
                                        </p:tgtEl>
                                        <p:attrNameLst>
                                          <p:attrName>ppt_x</p:attrName>
                                        </p:attrNameLst>
                                      </p:cBhvr>
                                      <p:tavLst>
                                        <p:tav tm="0">
                                          <p:val>
                                            <p:strVal val="0-#ppt_w/2"/>
                                          </p:val>
                                        </p:tav>
                                        <p:tav tm="100000">
                                          <p:val>
                                            <p:strVal val="#ppt_x"/>
                                          </p:val>
                                        </p:tav>
                                      </p:tavLst>
                                    </p:anim>
                                    <p:anim calcmode="lin" valueType="num">
                                      <p:cBhvr additive="base">
                                        <p:cTn id="326" dur="500" fill="hold"/>
                                        <p:tgtEl>
                                          <p:spTgt spid="30793"/>
                                        </p:tgtEl>
                                        <p:attrNameLst>
                                          <p:attrName>ppt_y</p:attrName>
                                        </p:attrNameLst>
                                      </p:cBhvr>
                                      <p:tavLst>
                                        <p:tav tm="0">
                                          <p:val>
                                            <p:strVal val="#ppt_y"/>
                                          </p:val>
                                        </p:tav>
                                        <p:tav tm="100000">
                                          <p:val>
                                            <p:strVal val="#ppt_y"/>
                                          </p:val>
                                        </p:tav>
                                      </p:tavLst>
                                    </p:anim>
                                  </p:childTnLst>
                                </p:cTn>
                              </p:par>
                            </p:childTnLst>
                          </p:cTn>
                        </p:par>
                      </p:childTnLst>
                    </p:cTn>
                  </p:par>
                  <p:par>
                    <p:cTn id="327" fill="hold">
                      <p:stCondLst>
                        <p:cond delay="indefinite"/>
                      </p:stCondLst>
                      <p:childTnLst>
                        <p:par>
                          <p:cTn id="328" fill="hold">
                            <p:stCondLst>
                              <p:cond delay="0"/>
                            </p:stCondLst>
                            <p:childTnLst>
                              <p:par>
                                <p:cTn id="329" presetID="17" presetClass="entr" presetSubtype="10" fill="hold" grpId="0" nodeType="clickEffect">
                                  <p:stCondLst>
                                    <p:cond delay="0"/>
                                  </p:stCondLst>
                                  <p:childTnLst>
                                    <p:set>
                                      <p:cBhvr>
                                        <p:cTn id="330" dur="1" fill="hold">
                                          <p:stCondLst>
                                            <p:cond delay="0"/>
                                          </p:stCondLst>
                                        </p:cTn>
                                        <p:tgtEl>
                                          <p:spTgt spid="30794"/>
                                        </p:tgtEl>
                                        <p:attrNameLst>
                                          <p:attrName>style.visibility</p:attrName>
                                        </p:attrNameLst>
                                      </p:cBhvr>
                                      <p:to>
                                        <p:strVal val="visible"/>
                                      </p:to>
                                    </p:set>
                                    <p:anim calcmode="lin" valueType="num">
                                      <p:cBhvr>
                                        <p:cTn id="331" dur="500" fill="hold"/>
                                        <p:tgtEl>
                                          <p:spTgt spid="30794"/>
                                        </p:tgtEl>
                                        <p:attrNameLst>
                                          <p:attrName>ppt_w</p:attrName>
                                        </p:attrNameLst>
                                      </p:cBhvr>
                                      <p:tavLst>
                                        <p:tav tm="0">
                                          <p:val>
                                            <p:fltVal val="0"/>
                                          </p:val>
                                        </p:tav>
                                        <p:tav tm="100000">
                                          <p:val>
                                            <p:strVal val="#ppt_w"/>
                                          </p:val>
                                        </p:tav>
                                      </p:tavLst>
                                    </p:anim>
                                    <p:anim calcmode="lin" valueType="num">
                                      <p:cBhvr>
                                        <p:cTn id="332" dur="500" fill="hold"/>
                                        <p:tgtEl>
                                          <p:spTgt spid="30794"/>
                                        </p:tgtEl>
                                        <p:attrNameLst>
                                          <p:attrName>ppt_h</p:attrName>
                                        </p:attrNameLst>
                                      </p:cBhvr>
                                      <p:tavLst>
                                        <p:tav tm="0">
                                          <p:val>
                                            <p:strVal val="#ppt_h"/>
                                          </p:val>
                                        </p:tav>
                                        <p:tav tm="100000">
                                          <p:val>
                                            <p:strVal val="#ppt_h"/>
                                          </p:val>
                                        </p:tav>
                                      </p:tavLst>
                                    </p:anim>
                                  </p:childTnLst>
                                </p:cTn>
                              </p:par>
                            </p:childTnLst>
                          </p:cTn>
                        </p:par>
                      </p:childTnLst>
                    </p:cTn>
                  </p:par>
                  <p:par>
                    <p:cTn id="333" fill="hold">
                      <p:stCondLst>
                        <p:cond delay="indefinite"/>
                      </p:stCondLst>
                      <p:childTnLst>
                        <p:par>
                          <p:cTn id="334" fill="hold">
                            <p:stCondLst>
                              <p:cond delay="0"/>
                            </p:stCondLst>
                            <p:childTnLst>
                              <p:par>
                                <p:cTn id="335" presetID="18" presetClass="entr" presetSubtype="6" fill="hold" nodeType="clickEffect">
                                  <p:stCondLst>
                                    <p:cond delay="0"/>
                                  </p:stCondLst>
                                  <p:childTnLst>
                                    <p:set>
                                      <p:cBhvr>
                                        <p:cTn id="336" dur="1" fill="hold">
                                          <p:stCondLst>
                                            <p:cond delay="0"/>
                                          </p:stCondLst>
                                        </p:cTn>
                                        <p:tgtEl>
                                          <p:spTgt spid="30795"/>
                                        </p:tgtEl>
                                        <p:attrNameLst>
                                          <p:attrName>style.visibility</p:attrName>
                                        </p:attrNameLst>
                                      </p:cBhvr>
                                      <p:to>
                                        <p:strVal val="visible"/>
                                      </p:to>
                                    </p:set>
                                    <p:animEffect transition="in" filter="strips(downRight)">
                                      <p:cBhvr>
                                        <p:cTn id="337" dur="500"/>
                                        <p:tgtEl>
                                          <p:spTgt spid="30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6" grpId="0" animBg="1"/>
      <p:bldP spid="30747" grpId="0" animBg="1"/>
      <p:bldP spid="30748" grpId="0" animBg="1"/>
      <p:bldP spid="30749" grpId="0" animBg="1"/>
      <p:bldP spid="30750" grpId="0" animBg="1"/>
      <p:bldP spid="30751" grpId="0" animBg="1"/>
      <p:bldP spid="30752" grpId="0" animBg="1"/>
      <p:bldP spid="30753" grpId="0" animBg="1"/>
      <p:bldP spid="30754" grpId="0" animBg="1"/>
      <p:bldP spid="30755" grpId="0" animBg="1"/>
      <p:bldP spid="30756" grpId="0" animBg="1"/>
      <p:bldP spid="30757" grpId="0" animBg="1"/>
      <p:bldP spid="30758" grpId="0" animBg="1"/>
      <p:bldP spid="30759" grpId="0" animBg="1"/>
      <p:bldP spid="30760" grpId="0" animBg="1"/>
      <p:bldP spid="30761" grpId="0" animBg="1"/>
      <p:bldP spid="30780" grpId="0" animBg="1"/>
      <p:bldP spid="30781" grpId="0" animBg="1"/>
      <p:bldP spid="30782" grpId="0" animBg="1"/>
      <p:bldP spid="30783" grpId="0" animBg="1"/>
      <p:bldP spid="30784" grpId="0" animBg="1"/>
      <p:bldP spid="30785" grpId="0" animBg="1"/>
      <p:bldP spid="30786" grpId="0" animBg="1"/>
      <p:bldP spid="30787" grpId="0" animBg="1"/>
      <p:bldP spid="30788" grpId="0" animBg="1"/>
      <p:bldP spid="30789" grpId="0" animBg="1"/>
      <p:bldP spid="30790" grpId="0" animBg="1"/>
      <p:bldP spid="30791" grpId="0" animBg="1"/>
      <p:bldP spid="30792" grpId="0" animBg="1"/>
      <p:bldP spid="30793" grpId="0" animBg="1"/>
      <p:bldP spid="30794" grpId="0" animBg="1"/>
      <p:bldP spid="30796" grpId="0" autoUpdateAnimBg="0"/>
      <p:bldP spid="30797" grpId="0" autoUpdateAnimBg="0"/>
      <p:bldP spid="30798" grpId="0" autoUpdateAnimBg="0"/>
      <p:bldP spid="30799" grpId="0" autoUpdateAnimBg="0"/>
      <p:bldP spid="30800" grpId="0" autoUpdateAnimBg="0"/>
      <p:bldP spid="30801" grpId="0" autoUpdateAnimBg="0"/>
      <p:bldP spid="30802" grpId="0" autoUpdateAnimBg="0"/>
      <p:bldP spid="30803" grpId="0" autoUpdateAnimBg="0"/>
      <p:bldP spid="30804" grpId="0" autoUpdateAnimBg="0"/>
      <p:bldP spid="30805" grpId="0" autoUpdateAnimBg="0"/>
      <p:bldP spid="30806" grpId="0" autoUpdateAnimBg="0"/>
      <p:bldP spid="30807" grpId="0" animBg="1"/>
      <p:bldP spid="30808"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Line 2"/>
          <p:cNvSpPr>
            <a:spLocks noChangeShapeType="1"/>
          </p:cNvSpPr>
          <p:nvPr/>
        </p:nvSpPr>
        <p:spPr bwMode="auto">
          <a:xfrm>
            <a:off x="3200400" y="838200"/>
            <a:ext cx="0" cy="4343400"/>
          </a:xfrm>
          <a:prstGeom prst="line">
            <a:avLst/>
          </a:prstGeom>
          <a:noFill/>
          <a:ln w="19050">
            <a:solidFill>
              <a:schemeClr val="tx1"/>
            </a:solidFill>
            <a:round/>
          </a:ln>
        </p:spPr>
        <p:txBody>
          <a:bodyPr/>
          <a:lstStyle/>
          <a:p>
            <a:endParaRPr lang="en-IN"/>
          </a:p>
        </p:txBody>
      </p:sp>
      <p:sp>
        <p:nvSpPr>
          <p:cNvPr id="15363" name="Line 3"/>
          <p:cNvSpPr>
            <a:spLocks noChangeShapeType="1"/>
          </p:cNvSpPr>
          <p:nvPr/>
        </p:nvSpPr>
        <p:spPr bwMode="auto">
          <a:xfrm>
            <a:off x="3200400" y="5181600"/>
            <a:ext cx="5486400" cy="0"/>
          </a:xfrm>
          <a:prstGeom prst="line">
            <a:avLst/>
          </a:prstGeom>
          <a:noFill/>
          <a:ln w="19050">
            <a:solidFill>
              <a:schemeClr val="tx1"/>
            </a:solidFill>
            <a:round/>
          </a:ln>
        </p:spPr>
        <p:txBody>
          <a:bodyPr/>
          <a:lstStyle/>
          <a:p>
            <a:endParaRPr lang="en-IN"/>
          </a:p>
        </p:txBody>
      </p:sp>
      <p:sp>
        <p:nvSpPr>
          <p:cNvPr id="15364" name="Oval 4"/>
          <p:cNvSpPr>
            <a:spLocks noChangeArrowheads="1"/>
          </p:cNvSpPr>
          <p:nvPr/>
        </p:nvSpPr>
        <p:spPr bwMode="auto">
          <a:xfrm>
            <a:off x="4229100" y="36861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65" name="Line 5"/>
          <p:cNvSpPr>
            <a:spLocks noChangeShapeType="1"/>
          </p:cNvSpPr>
          <p:nvPr/>
        </p:nvSpPr>
        <p:spPr bwMode="auto">
          <a:xfrm>
            <a:off x="3200400" y="3733800"/>
            <a:ext cx="1066800" cy="0"/>
          </a:xfrm>
          <a:prstGeom prst="line">
            <a:avLst/>
          </a:prstGeom>
          <a:noFill/>
          <a:ln w="9525">
            <a:solidFill>
              <a:schemeClr val="bg2"/>
            </a:solidFill>
            <a:round/>
          </a:ln>
        </p:spPr>
        <p:txBody>
          <a:bodyPr/>
          <a:lstStyle/>
          <a:p>
            <a:endParaRPr lang="en-IN"/>
          </a:p>
        </p:txBody>
      </p:sp>
      <p:sp>
        <p:nvSpPr>
          <p:cNvPr id="15366" name="Line 6"/>
          <p:cNvSpPr>
            <a:spLocks noChangeShapeType="1"/>
          </p:cNvSpPr>
          <p:nvPr/>
        </p:nvSpPr>
        <p:spPr bwMode="auto">
          <a:xfrm>
            <a:off x="4267200" y="3733800"/>
            <a:ext cx="0" cy="1447800"/>
          </a:xfrm>
          <a:prstGeom prst="line">
            <a:avLst/>
          </a:prstGeom>
          <a:noFill/>
          <a:ln w="9525">
            <a:solidFill>
              <a:schemeClr val="bg2"/>
            </a:solidFill>
            <a:round/>
          </a:ln>
        </p:spPr>
        <p:txBody>
          <a:bodyPr/>
          <a:lstStyle/>
          <a:p>
            <a:endParaRPr lang="en-IN"/>
          </a:p>
        </p:txBody>
      </p:sp>
      <p:sp>
        <p:nvSpPr>
          <p:cNvPr id="15367" name="Text Box 7"/>
          <p:cNvSpPr txBox="1">
            <a:spLocks noChangeArrowheads="1"/>
          </p:cNvSpPr>
          <p:nvPr/>
        </p:nvSpPr>
        <p:spPr bwMode="auto">
          <a:xfrm>
            <a:off x="4229100" y="3457575"/>
            <a:ext cx="292100" cy="304800"/>
          </a:xfrm>
          <a:prstGeom prst="rect">
            <a:avLst/>
          </a:prstGeom>
          <a:noFill/>
          <a:ln w="9525">
            <a:noFill/>
            <a:miter lim="800000"/>
          </a:ln>
        </p:spPr>
        <p:txBody>
          <a:bodyPr wrap="none">
            <a:spAutoFit/>
          </a:bodyPr>
          <a:lstStyle/>
          <a:p>
            <a:pPr eaLnBrk="0" hangingPunct="0"/>
            <a:r>
              <a:rPr lang="en-US" sz="1400" b="1">
                <a:latin typeface="Times New Roman" charset="0"/>
              </a:rPr>
              <a:t>P</a:t>
            </a:r>
            <a:endParaRPr lang="en-US" sz="1400" b="1">
              <a:latin typeface="Times New Roman" charset="0"/>
            </a:endParaRPr>
          </a:p>
        </p:txBody>
      </p:sp>
      <p:sp>
        <p:nvSpPr>
          <p:cNvPr id="15368" name="Text Box 8"/>
          <p:cNvSpPr txBox="1">
            <a:spLocks noChangeArrowheads="1"/>
          </p:cNvSpPr>
          <p:nvPr/>
        </p:nvSpPr>
        <p:spPr bwMode="auto">
          <a:xfrm>
            <a:off x="2895600" y="5181600"/>
            <a:ext cx="322263" cy="304800"/>
          </a:xfrm>
          <a:prstGeom prst="rect">
            <a:avLst/>
          </a:prstGeom>
          <a:noFill/>
          <a:ln w="9525">
            <a:noFill/>
            <a:miter lim="800000"/>
          </a:ln>
        </p:spPr>
        <p:txBody>
          <a:bodyPr wrap="none">
            <a:spAutoFit/>
          </a:bodyPr>
          <a:lstStyle/>
          <a:p>
            <a:pPr eaLnBrk="0" hangingPunct="0"/>
            <a:r>
              <a:rPr lang="en-US" sz="1400" b="1">
                <a:latin typeface="Times New Roman" charset="0"/>
              </a:rPr>
              <a:t>O</a:t>
            </a:r>
            <a:endParaRPr lang="en-US" sz="1400" b="1">
              <a:latin typeface="Times New Roman" charset="0"/>
            </a:endParaRPr>
          </a:p>
        </p:txBody>
      </p:sp>
      <p:grpSp>
        <p:nvGrpSpPr>
          <p:cNvPr id="2" name="Group 9"/>
          <p:cNvGrpSpPr/>
          <p:nvPr/>
        </p:nvGrpSpPr>
        <p:grpSpPr bwMode="auto">
          <a:xfrm>
            <a:off x="2117725" y="3733800"/>
            <a:ext cx="1158875" cy="1447800"/>
            <a:chOff x="758" y="2352"/>
            <a:chExt cx="730" cy="912"/>
          </a:xfrm>
        </p:grpSpPr>
        <p:grpSp>
          <p:nvGrpSpPr>
            <p:cNvPr id="3" name="Group 10"/>
            <p:cNvGrpSpPr/>
            <p:nvPr/>
          </p:nvGrpSpPr>
          <p:grpSpPr bwMode="auto">
            <a:xfrm>
              <a:off x="1008" y="2352"/>
              <a:ext cx="480" cy="912"/>
              <a:chOff x="1008" y="2352"/>
              <a:chExt cx="480" cy="912"/>
            </a:xfrm>
          </p:grpSpPr>
          <p:sp>
            <p:nvSpPr>
              <p:cNvPr id="14403" name="Line 11"/>
              <p:cNvSpPr>
                <a:spLocks noChangeShapeType="1"/>
              </p:cNvSpPr>
              <p:nvPr/>
            </p:nvSpPr>
            <p:spPr bwMode="auto">
              <a:xfrm>
                <a:off x="1152" y="2352"/>
                <a:ext cx="0" cy="912"/>
              </a:xfrm>
              <a:prstGeom prst="line">
                <a:avLst/>
              </a:prstGeom>
              <a:noFill/>
              <a:ln w="9525">
                <a:solidFill>
                  <a:schemeClr val="tx1"/>
                </a:solidFill>
                <a:round/>
                <a:headEnd type="triangle" w="med" len="med"/>
                <a:tailEnd type="triangle" w="med" len="med"/>
              </a:ln>
            </p:spPr>
            <p:txBody>
              <a:bodyPr/>
              <a:lstStyle/>
              <a:p>
                <a:endParaRPr lang="en-IN"/>
              </a:p>
            </p:txBody>
          </p:sp>
          <p:sp>
            <p:nvSpPr>
              <p:cNvPr id="14404" name="Line 12"/>
              <p:cNvSpPr>
                <a:spLocks noChangeShapeType="1"/>
              </p:cNvSpPr>
              <p:nvPr/>
            </p:nvSpPr>
            <p:spPr bwMode="auto">
              <a:xfrm flipH="1">
                <a:off x="1008" y="3264"/>
                <a:ext cx="432" cy="0"/>
              </a:xfrm>
              <a:prstGeom prst="line">
                <a:avLst/>
              </a:prstGeom>
              <a:noFill/>
              <a:ln w="9525">
                <a:solidFill>
                  <a:schemeClr val="tx1"/>
                </a:solidFill>
                <a:round/>
              </a:ln>
            </p:spPr>
            <p:txBody>
              <a:bodyPr/>
              <a:lstStyle/>
              <a:p>
                <a:endParaRPr lang="en-IN"/>
              </a:p>
            </p:txBody>
          </p:sp>
          <p:sp>
            <p:nvSpPr>
              <p:cNvPr id="14405" name="Line 13"/>
              <p:cNvSpPr>
                <a:spLocks noChangeShapeType="1"/>
              </p:cNvSpPr>
              <p:nvPr/>
            </p:nvSpPr>
            <p:spPr bwMode="auto">
              <a:xfrm flipH="1">
                <a:off x="1008" y="2352"/>
                <a:ext cx="480" cy="0"/>
              </a:xfrm>
              <a:prstGeom prst="line">
                <a:avLst/>
              </a:prstGeom>
              <a:noFill/>
              <a:ln w="9525">
                <a:solidFill>
                  <a:schemeClr val="tx1"/>
                </a:solidFill>
                <a:round/>
              </a:ln>
            </p:spPr>
            <p:txBody>
              <a:bodyPr/>
              <a:lstStyle/>
              <a:p>
                <a:endParaRPr lang="en-IN"/>
              </a:p>
            </p:txBody>
          </p:sp>
        </p:grpSp>
        <p:sp>
          <p:nvSpPr>
            <p:cNvPr id="14402" name="Text Box 14"/>
            <p:cNvSpPr txBox="1">
              <a:spLocks noChangeArrowheads="1"/>
            </p:cNvSpPr>
            <p:nvPr/>
          </p:nvSpPr>
          <p:spPr bwMode="auto">
            <a:xfrm>
              <a:off x="758" y="2743"/>
              <a:ext cx="430" cy="192"/>
            </a:xfrm>
            <a:prstGeom prst="rect">
              <a:avLst/>
            </a:prstGeom>
            <a:noFill/>
            <a:ln w="9525">
              <a:noFill/>
              <a:miter lim="800000"/>
            </a:ln>
          </p:spPr>
          <p:txBody>
            <a:bodyPr wrap="none">
              <a:spAutoFit/>
            </a:bodyPr>
            <a:lstStyle/>
            <a:p>
              <a:pPr eaLnBrk="0" hangingPunct="0"/>
              <a:r>
                <a:rPr lang="en-US" sz="1400">
                  <a:latin typeface="Times New Roman" charset="0"/>
                </a:rPr>
                <a:t>40 mm</a:t>
              </a:r>
              <a:endParaRPr lang="en-US" sz="1400">
                <a:latin typeface="Times New Roman" charset="0"/>
              </a:endParaRPr>
            </a:p>
          </p:txBody>
        </p:sp>
      </p:grpSp>
      <p:grpSp>
        <p:nvGrpSpPr>
          <p:cNvPr id="4" name="Group 15"/>
          <p:cNvGrpSpPr/>
          <p:nvPr/>
        </p:nvGrpSpPr>
        <p:grpSpPr bwMode="auto">
          <a:xfrm>
            <a:off x="3200400" y="5105400"/>
            <a:ext cx="1066800" cy="762000"/>
            <a:chOff x="1440" y="3216"/>
            <a:chExt cx="672" cy="480"/>
          </a:xfrm>
        </p:grpSpPr>
        <p:grpSp>
          <p:nvGrpSpPr>
            <p:cNvPr id="5" name="Group 16"/>
            <p:cNvGrpSpPr/>
            <p:nvPr/>
          </p:nvGrpSpPr>
          <p:grpSpPr bwMode="auto">
            <a:xfrm>
              <a:off x="1440" y="3216"/>
              <a:ext cx="672" cy="480"/>
              <a:chOff x="1440" y="3216"/>
              <a:chExt cx="672" cy="480"/>
            </a:xfrm>
          </p:grpSpPr>
          <p:sp>
            <p:nvSpPr>
              <p:cNvPr id="14398" name="Line 17"/>
              <p:cNvSpPr>
                <a:spLocks noChangeShapeType="1"/>
              </p:cNvSpPr>
              <p:nvPr/>
            </p:nvSpPr>
            <p:spPr bwMode="auto">
              <a:xfrm>
                <a:off x="1440" y="3504"/>
                <a:ext cx="672" cy="0"/>
              </a:xfrm>
              <a:prstGeom prst="line">
                <a:avLst/>
              </a:prstGeom>
              <a:noFill/>
              <a:ln w="9525">
                <a:solidFill>
                  <a:schemeClr val="tx1"/>
                </a:solidFill>
                <a:round/>
                <a:headEnd type="triangle" w="med" len="med"/>
                <a:tailEnd type="triangle" w="med" len="med"/>
              </a:ln>
            </p:spPr>
            <p:txBody>
              <a:bodyPr/>
              <a:lstStyle/>
              <a:p>
                <a:endParaRPr lang="en-IN"/>
              </a:p>
            </p:txBody>
          </p:sp>
          <p:sp>
            <p:nvSpPr>
              <p:cNvPr id="14399" name="Line 18"/>
              <p:cNvSpPr>
                <a:spLocks noChangeShapeType="1"/>
              </p:cNvSpPr>
              <p:nvPr/>
            </p:nvSpPr>
            <p:spPr bwMode="auto">
              <a:xfrm>
                <a:off x="1440" y="3216"/>
                <a:ext cx="0" cy="480"/>
              </a:xfrm>
              <a:prstGeom prst="line">
                <a:avLst/>
              </a:prstGeom>
              <a:noFill/>
              <a:ln w="9525">
                <a:solidFill>
                  <a:schemeClr val="tx1"/>
                </a:solidFill>
                <a:round/>
              </a:ln>
            </p:spPr>
            <p:txBody>
              <a:bodyPr/>
              <a:lstStyle/>
              <a:p>
                <a:endParaRPr lang="en-IN"/>
              </a:p>
            </p:txBody>
          </p:sp>
          <p:sp>
            <p:nvSpPr>
              <p:cNvPr id="14400" name="Line 19"/>
              <p:cNvSpPr>
                <a:spLocks noChangeShapeType="1"/>
              </p:cNvSpPr>
              <p:nvPr/>
            </p:nvSpPr>
            <p:spPr bwMode="auto">
              <a:xfrm>
                <a:off x="2112" y="3216"/>
                <a:ext cx="0" cy="480"/>
              </a:xfrm>
              <a:prstGeom prst="line">
                <a:avLst/>
              </a:prstGeom>
              <a:noFill/>
              <a:ln w="9525">
                <a:solidFill>
                  <a:schemeClr val="tx1"/>
                </a:solidFill>
                <a:round/>
              </a:ln>
            </p:spPr>
            <p:txBody>
              <a:bodyPr/>
              <a:lstStyle/>
              <a:p>
                <a:endParaRPr lang="en-IN"/>
              </a:p>
            </p:txBody>
          </p:sp>
        </p:grpSp>
        <p:sp>
          <p:nvSpPr>
            <p:cNvPr id="14397" name="Text Box 20"/>
            <p:cNvSpPr txBox="1">
              <a:spLocks noChangeArrowheads="1"/>
            </p:cNvSpPr>
            <p:nvPr/>
          </p:nvSpPr>
          <p:spPr bwMode="auto">
            <a:xfrm>
              <a:off x="1584" y="3504"/>
              <a:ext cx="430" cy="192"/>
            </a:xfrm>
            <a:prstGeom prst="rect">
              <a:avLst/>
            </a:prstGeom>
            <a:noFill/>
            <a:ln w="9525">
              <a:noFill/>
              <a:miter lim="800000"/>
            </a:ln>
          </p:spPr>
          <p:txBody>
            <a:bodyPr wrap="none">
              <a:spAutoFit/>
            </a:bodyPr>
            <a:lstStyle/>
            <a:p>
              <a:pPr eaLnBrk="0" hangingPunct="0"/>
              <a:r>
                <a:rPr lang="en-US" sz="1400">
                  <a:latin typeface="Times New Roman" charset="0"/>
                </a:rPr>
                <a:t>30 mm</a:t>
              </a:r>
              <a:endParaRPr lang="en-US" sz="1400">
                <a:latin typeface="Times New Roman" charset="0"/>
              </a:endParaRPr>
            </a:p>
          </p:txBody>
        </p:sp>
      </p:grpSp>
      <p:sp>
        <p:nvSpPr>
          <p:cNvPr id="15381" name="Line 21"/>
          <p:cNvSpPr>
            <a:spLocks noChangeShapeType="1"/>
          </p:cNvSpPr>
          <p:nvPr/>
        </p:nvSpPr>
        <p:spPr bwMode="auto">
          <a:xfrm>
            <a:off x="4267200" y="3733800"/>
            <a:ext cx="3962400" cy="0"/>
          </a:xfrm>
          <a:prstGeom prst="line">
            <a:avLst/>
          </a:prstGeom>
          <a:noFill/>
          <a:ln w="9525">
            <a:solidFill>
              <a:schemeClr val="tx1"/>
            </a:solidFill>
            <a:round/>
          </a:ln>
        </p:spPr>
        <p:txBody>
          <a:bodyPr/>
          <a:lstStyle/>
          <a:p>
            <a:endParaRPr lang="en-IN"/>
          </a:p>
        </p:txBody>
      </p:sp>
      <p:sp>
        <p:nvSpPr>
          <p:cNvPr id="15382" name="Line 22"/>
          <p:cNvSpPr>
            <a:spLocks noChangeShapeType="1"/>
          </p:cNvSpPr>
          <p:nvPr/>
        </p:nvSpPr>
        <p:spPr bwMode="auto">
          <a:xfrm flipV="1">
            <a:off x="4267200" y="838200"/>
            <a:ext cx="0" cy="2895600"/>
          </a:xfrm>
          <a:prstGeom prst="line">
            <a:avLst/>
          </a:prstGeom>
          <a:noFill/>
          <a:ln w="9525">
            <a:solidFill>
              <a:schemeClr val="bg2"/>
            </a:solidFill>
            <a:round/>
          </a:ln>
        </p:spPr>
        <p:txBody>
          <a:bodyPr/>
          <a:lstStyle/>
          <a:p>
            <a:endParaRPr lang="en-IN"/>
          </a:p>
        </p:txBody>
      </p:sp>
      <p:sp>
        <p:nvSpPr>
          <p:cNvPr id="15383" name="Oval 23"/>
          <p:cNvSpPr>
            <a:spLocks noChangeArrowheads="1"/>
          </p:cNvSpPr>
          <p:nvPr/>
        </p:nvSpPr>
        <p:spPr bwMode="auto">
          <a:xfrm>
            <a:off x="4229100" y="44196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84" name="Oval 24"/>
          <p:cNvSpPr>
            <a:spLocks noChangeArrowheads="1"/>
          </p:cNvSpPr>
          <p:nvPr/>
        </p:nvSpPr>
        <p:spPr bwMode="auto">
          <a:xfrm>
            <a:off x="4229100" y="40386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85" name="Oval 25"/>
          <p:cNvSpPr>
            <a:spLocks noChangeArrowheads="1"/>
          </p:cNvSpPr>
          <p:nvPr/>
        </p:nvSpPr>
        <p:spPr bwMode="auto">
          <a:xfrm>
            <a:off x="4229100" y="48006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86" name="Oval 26"/>
          <p:cNvSpPr>
            <a:spLocks noChangeArrowheads="1"/>
          </p:cNvSpPr>
          <p:nvPr/>
        </p:nvSpPr>
        <p:spPr bwMode="auto">
          <a:xfrm>
            <a:off x="3886200" y="36957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87" name="Oval 27"/>
          <p:cNvSpPr>
            <a:spLocks noChangeArrowheads="1"/>
          </p:cNvSpPr>
          <p:nvPr/>
        </p:nvSpPr>
        <p:spPr bwMode="auto">
          <a:xfrm>
            <a:off x="3552825" y="36957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88" name="Text Box 28"/>
          <p:cNvSpPr txBox="1">
            <a:spLocks noChangeArrowheads="1"/>
          </p:cNvSpPr>
          <p:nvPr/>
        </p:nvSpPr>
        <p:spPr bwMode="auto">
          <a:xfrm>
            <a:off x="4238625" y="3962400"/>
            <a:ext cx="273050" cy="304800"/>
          </a:xfrm>
          <a:prstGeom prst="rect">
            <a:avLst/>
          </a:prstGeom>
          <a:noFill/>
          <a:ln w="9525">
            <a:noFill/>
            <a:miter lim="800000"/>
          </a:ln>
        </p:spPr>
        <p:txBody>
          <a:bodyPr wrap="none">
            <a:spAutoFit/>
          </a:bodyPr>
          <a:lstStyle/>
          <a:p>
            <a:pPr eaLnBrk="0" hangingPunct="0"/>
            <a:r>
              <a:rPr lang="en-US" sz="1400" b="1">
                <a:solidFill>
                  <a:srgbClr val="FF0000"/>
                </a:solidFill>
                <a:latin typeface="Times New Roman" charset="0"/>
              </a:rPr>
              <a:t>1</a:t>
            </a:r>
            <a:endParaRPr lang="en-US" sz="1400" b="1">
              <a:solidFill>
                <a:srgbClr val="FF0000"/>
              </a:solidFill>
              <a:latin typeface="Times New Roman" charset="0"/>
            </a:endParaRPr>
          </a:p>
        </p:txBody>
      </p:sp>
      <p:sp>
        <p:nvSpPr>
          <p:cNvPr id="15389" name="Text Box 29"/>
          <p:cNvSpPr txBox="1">
            <a:spLocks noChangeArrowheads="1"/>
          </p:cNvSpPr>
          <p:nvPr/>
        </p:nvSpPr>
        <p:spPr bwMode="auto">
          <a:xfrm>
            <a:off x="4238625" y="4343400"/>
            <a:ext cx="273050" cy="304800"/>
          </a:xfrm>
          <a:prstGeom prst="rect">
            <a:avLst/>
          </a:prstGeom>
          <a:noFill/>
          <a:ln w="9525">
            <a:noFill/>
            <a:miter lim="800000"/>
          </a:ln>
        </p:spPr>
        <p:txBody>
          <a:bodyPr wrap="none">
            <a:spAutoFit/>
          </a:bodyPr>
          <a:lstStyle/>
          <a:p>
            <a:pPr eaLnBrk="0" hangingPunct="0"/>
            <a:r>
              <a:rPr lang="en-US" sz="1400" b="1">
                <a:solidFill>
                  <a:srgbClr val="FF0000"/>
                </a:solidFill>
                <a:latin typeface="Times New Roman" charset="0"/>
              </a:rPr>
              <a:t>2</a:t>
            </a:r>
            <a:endParaRPr lang="en-US" sz="1400" b="1">
              <a:solidFill>
                <a:srgbClr val="FF0000"/>
              </a:solidFill>
              <a:latin typeface="Times New Roman" charset="0"/>
            </a:endParaRPr>
          </a:p>
        </p:txBody>
      </p:sp>
      <p:sp>
        <p:nvSpPr>
          <p:cNvPr id="15390" name="Text Box 30"/>
          <p:cNvSpPr txBox="1">
            <a:spLocks noChangeArrowheads="1"/>
          </p:cNvSpPr>
          <p:nvPr/>
        </p:nvSpPr>
        <p:spPr bwMode="auto">
          <a:xfrm>
            <a:off x="4238625" y="4733925"/>
            <a:ext cx="273050" cy="304800"/>
          </a:xfrm>
          <a:prstGeom prst="rect">
            <a:avLst/>
          </a:prstGeom>
          <a:noFill/>
          <a:ln w="9525">
            <a:noFill/>
            <a:miter lim="800000"/>
          </a:ln>
        </p:spPr>
        <p:txBody>
          <a:bodyPr wrap="none">
            <a:spAutoFit/>
          </a:bodyPr>
          <a:lstStyle/>
          <a:p>
            <a:pPr eaLnBrk="0" hangingPunct="0"/>
            <a:r>
              <a:rPr lang="en-US" sz="1400" b="1">
                <a:solidFill>
                  <a:srgbClr val="FF0000"/>
                </a:solidFill>
                <a:latin typeface="Times New Roman" charset="0"/>
              </a:rPr>
              <a:t>3</a:t>
            </a:r>
            <a:endParaRPr lang="en-US" sz="1400" b="1">
              <a:solidFill>
                <a:srgbClr val="FF0000"/>
              </a:solidFill>
              <a:latin typeface="Times New Roman" charset="0"/>
            </a:endParaRPr>
          </a:p>
        </p:txBody>
      </p:sp>
      <p:sp>
        <p:nvSpPr>
          <p:cNvPr id="15391" name="Text Box 31"/>
          <p:cNvSpPr txBox="1">
            <a:spLocks noChangeArrowheads="1"/>
          </p:cNvSpPr>
          <p:nvPr/>
        </p:nvSpPr>
        <p:spPr bwMode="auto">
          <a:xfrm>
            <a:off x="3686175" y="3486150"/>
            <a:ext cx="273050" cy="304800"/>
          </a:xfrm>
          <a:prstGeom prst="rect">
            <a:avLst/>
          </a:prstGeom>
          <a:noFill/>
          <a:ln w="9525">
            <a:noFill/>
            <a:miter lim="800000"/>
          </a:ln>
        </p:spPr>
        <p:txBody>
          <a:bodyPr wrap="none">
            <a:spAutoFit/>
          </a:bodyPr>
          <a:lstStyle/>
          <a:p>
            <a:pPr eaLnBrk="0" hangingPunct="0"/>
            <a:r>
              <a:rPr lang="en-US" sz="1400" b="1">
                <a:solidFill>
                  <a:srgbClr val="0033CC"/>
                </a:solidFill>
                <a:latin typeface="Times New Roman" charset="0"/>
              </a:rPr>
              <a:t>1</a:t>
            </a:r>
            <a:endParaRPr lang="en-US" sz="1400" b="1">
              <a:solidFill>
                <a:srgbClr val="0033CC"/>
              </a:solidFill>
              <a:latin typeface="Times New Roman" charset="0"/>
            </a:endParaRPr>
          </a:p>
        </p:txBody>
      </p:sp>
      <p:sp>
        <p:nvSpPr>
          <p:cNvPr id="15392" name="Text Box 32"/>
          <p:cNvSpPr txBox="1">
            <a:spLocks noChangeArrowheads="1"/>
          </p:cNvSpPr>
          <p:nvPr/>
        </p:nvSpPr>
        <p:spPr bwMode="auto">
          <a:xfrm>
            <a:off x="3343275" y="3486150"/>
            <a:ext cx="273050" cy="304800"/>
          </a:xfrm>
          <a:prstGeom prst="rect">
            <a:avLst/>
          </a:prstGeom>
          <a:noFill/>
          <a:ln w="9525">
            <a:noFill/>
            <a:miter lim="800000"/>
          </a:ln>
        </p:spPr>
        <p:txBody>
          <a:bodyPr wrap="none">
            <a:spAutoFit/>
          </a:bodyPr>
          <a:lstStyle/>
          <a:p>
            <a:pPr eaLnBrk="0" hangingPunct="0"/>
            <a:r>
              <a:rPr lang="en-US" sz="1400" b="1">
                <a:solidFill>
                  <a:srgbClr val="0033CC"/>
                </a:solidFill>
                <a:latin typeface="Times New Roman" charset="0"/>
              </a:rPr>
              <a:t>2</a:t>
            </a:r>
            <a:endParaRPr lang="en-US" sz="1400" b="1">
              <a:solidFill>
                <a:srgbClr val="0033CC"/>
              </a:solidFill>
              <a:latin typeface="Times New Roman" charset="0"/>
            </a:endParaRPr>
          </a:p>
        </p:txBody>
      </p:sp>
      <p:sp>
        <p:nvSpPr>
          <p:cNvPr id="15393" name="Line 33"/>
          <p:cNvSpPr>
            <a:spLocks noChangeShapeType="1"/>
          </p:cNvSpPr>
          <p:nvPr/>
        </p:nvSpPr>
        <p:spPr bwMode="auto">
          <a:xfrm flipV="1">
            <a:off x="3200400" y="3733800"/>
            <a:ext cx="1371600" cy="1447800"/>
          </a:xfrm>
          <a:prstGeom prst="line">
            <a:avLst/>
          </a:prstGeom>
          <a:noFill/>
          <a:ln w="9525">
            <a:solidFill>
              <a:schemeClr val="bg2"/>
            </a:solidFill>
            <a:round/>
          </a:ln>
        </p:spPr>
        <p:txBody>
          <a:bodyPr/>
          <a:lstStyle/>
          <a:p>
            <a:endParaRPr lang="en-IN"/>
          </a:p>
        </p:txBody>
      </p:sp>
      <p:sp>
        <p:nvSpPr>
          <p:cNvPr id="15394" name="Line 34"/>
          <p:cNvSpPr>
            <a:spLocks noChangeShapeType="1"/>
          </p:cNvSpPr>
          <p:nvPr/>
        </p:nvSpPr>
        <p:spPr bwMode="auto">
          <a:xfrm flipV="1">
            <a:off x="3200400" y="3733800"/>
            <a:ext cx="2209800" cy="1447800"/>
          </a:xfrm>
          <a:prstGeom prst="line">
            <a:avLst/>
          </a:prstGeom>
          <a:noFill/>
          <a:ln w="9525">
            <a:solidFill>
              <a:schemeClr val="bg2"/>
            </a:solidFill>
            <a:round/>
          </a:ln>
        </p:spPr>
        <p:txBody>
          <a:bodyPr/>
          <a:lstStyle/>
          <a:p>
            <a:endParaRPr lang="en-IN"/>
          </a:p>
        </p:txBody>
      </p:sp>
      <p:sp>
        <p:nvSpPr>
          <p:cNvPr id="15395" name="Line 35"/>
          <p:cNvSpPr>
            <a:spLocks noChangeShapeType="1"/>
          </p:cNvSpPr>
          <p:nvPr/>
        </p:nvSpPr>
        <p:spPr bwMode="auto">
          <a:xfrm flipV="1">
            <a:off x="3200400" y="3733800"/>
            <a:ext cx="4343400" cy="1447800"/>
          </a:xfrm>
          <a:prstGeom prst="line">
            <a:avLst/>
          </a:prstGeom>
          <a:noFill/>
          <a:ln w="9525">
            <a:solidFill>
              <a:schemeClr val="bg2"/>
            </a:solidFill>
            <a:round/>
          </a:ln>
        </p:spPr>
        <p:txBody>
          <a:bodyPr/>
          <a:lstStyle/>
          <a:p>
            <a:endParaRPr lang="en-IN"/>
          </a:p>
        </p:txBody>
      </p:sp>
      <p:sp>
        <p:nvSpPr>
          <p:cNvPr id="15396" name="Line 36"/>
          <p:cNvSpPr>
            <a:spLocks noChangeShapeType="1"/>
          </p:cNvSpPr>
          <p:nvPr/>
        </p:nvSpPr>
        <p:spPr bwMode="auto">
          <a:xfrm flipV="1">
            <a:off x="3200400" y="3048000"/>
            <a:ext cx="1066800" cy="2133600"/>
          </a:xfrm>
          <a:prstGeom prst="line">
            <a:avLst/>
          </a:prstGeom>
          <a:noFill/>
          <a:ln w="9525">
            <a:solidFill>
              <a:schemeClr val="bg2"/>
            </a:solidFill>
            <a:round/>
          </a:ln>
        </p:spPr>
        <p:txBody>
          <a:bodyPr/>
          <a:lstStyle/>
          <a:p>
            <a:endParaRPr lang="en-IN"/>
          </a:p>
        </p:txBody>
      </p:sp>
      <p:sp>
        <p:nvSpPr>
          <p:cNvPr id="15397" name="Line 37"/>
          <p:cNvSpPr>
            <a:spLocks noChangeShapeType="1"/>
          </p:cNvSpPr>
          <p:nvPr/>
        </p:nvSpPr>
        <p:spPr bwMode="auto">
          <a:xfrm flipV="1">
            <a:off x="3200400" y="1295400"/>
            <a:ext cx="1066800" cy="3886200"/>
          </a:xfrm>
          <a:prstGeom prst="line">
            <a:avLst/>
          </a:prstGeom>
          <a:noFill/>
          <a:ln w="9525">
            <a:solidFill>
              <a:schemeClr val="bg2"/>
            </a:solidFill>
            <a:round/>
          </a:ln>
        </p:spPr>
        <p:txBody>
          <a:bodyPr/>
          <a:lstStyle/>
          <a:p>
            <a:endParaRPr lang="en-IN"/>
          </a:p>
        </p:txBody>
      </p:sp>
      <p:sp>
        <p:nvSpPr>
          <p:cNvPr id="15398" name="Text Box 38"/>
          <p:cNvSpPr txBox="1">
            <a:spLocks noChangeArrowheads="1"/>
          </p:cNvSpPr>
          <p:nvPr/>
        </p:nvSpPr>
        <p:spPr bwMode="auto">
          <a:xfrm>
            <a:off x="4572000" y="3505200"/>
            <a:ext cx="273050" cy="304800"/>
          </a:xfrm>
          <a:prstGeom prst="rect">
            <a:avLst/>
          </a:prstGeom>
          <a:noFill/>
          <a:ln w="9525">
            <a:noFill/>
            <a:miter lim="800000"/>
          </a:ln>
        </p:spPr>
        <p:txBody>
          <a:bodyPr wrap="none">
            <a:spAutoFit/>
          </a:bodyPr>
          <a:lstStyle/>
          <a:p>
            <a:pPr eaLnBrk="0" hangingPunct="0"/>
            <a:r>
              <a:rPr lang="en-US" sz="1400" b="1">
                <a:solidFill>
                  <a:srgbClr val="FF0000"/>
                </a:solidFill>
                <a:latin typeface="Times New Roman" charset="0"/>
              </a:rPr>
              <a:t>1</a:t>
            </a:r>
            <a:endParaRPr lang="en-US" sz="1400" b="1">
              <a:solidFill>
                <a:srgbClr val="FF0000"/>
              </a:solidFill>
              <a:latin typeface="Times New Roman" charset="0"/>
            </a:endParaRPr>
          </a:p>
        </p:txBody>
      </p:sp>
      <p:sp>
        <p:nvSpPr>
          <p:cNvPr id="15399" name="Text Box 39"/>
          <p:cNvSpPr txBox="1">
            <a:spLocks noChangeArrowheads="1"/>
          </p:cNvSpPr>
          <p:nvPr/>
        </p:nvSpPr>
        <p:spPr bwMode="auto">
          <a:xfrm>
            <a:off x="5410200" y="3505200"/>
            <a:ext cx="273050" cy="304800"/>
          </a:xfrm>
          <a:prstGeom prst="rect">
            <a:avLst/>
          </a:prstGeom>
          <a:noFill/>
          <a:ln w="9525">
            <a:noFill/>
            <a:miter lim="800000"/>
          </a:ln>
        </p:spPr>
        <p:txBody>
          <a:bodyPr wrap="none">
            <a:spAutoFit/>
          </a:bodyPr>
          <a:lstStyle/>
          <a:p>
            <a:pPr eaLnBrk="0" hangingPunct="0"/>
            <a:r>
              <a:rPr lang="en-US" sz="1400" b="1">
                <a:solidFill>
                  <a:srgbClr val="FF0000"/>
                </a:solidFill>
                <a:latin typeface="Times New Roman" charset="0"/>
              </a:rPr>
              <a:t>2</a:t>
            </a:r>
            <a:endParaRPr lang="en-US" sz="1400" b="1">
              <a:solidFill>
                <a:srgbClr val="FF0000"/>
              </a:solidFill>
              <a:latin typeface="Times New Roman" charset="0"/>
            </a:endParaRPr>
          </a:p>
        </p:txBody>
      </p:sp>
      <p:sp>
        <p:nvSpPr>
          <p:cNvPr id="15400" name="Text Box 40"/>
          <p:cNvSpPr txBox="1">
            <a:spLocks noChangeArrowheads="1"/>
          </p:cNvSpPr>
          <p:nvPr/>
        </p:nvSpPr>
        <p:spPr bwMode="auto">
          <a:xfrm>
            <a:off x="7467600" y="3505200"/>
            <a:ext cx="273050" cy="304800"/>
          </a:xfrm>
          <a:prstGeom prst="rect">
            <a:avLst/>
          </a:prstGeom>
          <a:noFill/>
          <a:ln w="9525">
            <a:noFill/>
            <a:miter lim="800000"/>
          </a:ln>
        </p:spPr>
        <p:txBody>
          <a:bodyPr wrap="none">
            <a:spAutoFit/>
          </a:bodyPr>
          <a:lstStyle/>
          <a:p>
            <a:pPr eaLnBrk="0" hangingPunct="0"/>
            <a:r>
              <a:rPr lang="en-US" sz="1400" b="1">
                <a:solidFill>
                  <a:srgbClr val="FF0000"/>
                </a:solidFill>
                <a:latin typeface="Times New Roman" charset="0"/>
              </a:rPr>
              <a:t>3</a:t>
            </a:r>
            <a:endParaRPr lang="en-US" sz="1400" b="1">
              <a:solidFill>
                <a:srgbClr val="FF0000"/>
              </a:solidFill>
              <a:latin typeface="Times New Roman" charset="0"/>
            </a:endParaRPr>
          </a:p>
        </p:txBody>
      </p:sp>
      <p:sp>
        <p:nvSpPr>
          <p:cNvPr id="15401" name="Text Box 41"/>
          <p:cNvSpPr txBox="1">
            <a:spLocks noChangeArrowheads="1"/>
          </p:cNvSpPr>
          <p:nvPr/>
        </p:nvSpPr>
        <p:spPr bwMode="auto">
          <a:xfrm>
            <a:off x="4057650" y="2800350"/>
            <a:ext cx="273050" cy="304800"/>
          </a:xfrm>
          <a:prstGeom prst="rect">
            <a:avLst/>
          </a:prstGeom>
          <a:noFill/>
          <a:ln w="9525">
            <a:noFill/>
            <a:miter lim="800000"/>
          </a:ln>
        </p:spPr>
        <p:txBody>
          <a:bodyPr wrap="none">
            <a:spAutoFit/>
          </a:bodyPr>
          <a:lstStyle/>
          <a:p>
            <a:pPr eaLnBrk="0" hangingPunct="0"/>
            <a:r>
              <a:rPr lang="en-US" sz="1400" b="1">
                <a:solidFill>
                  <a:srgbClr val="0033CC"/>
                </a:solidFill>
                <a:latin typeface="Times New Roman" charset="0"/>
              </a:rPr>
              <a:t>1</a:t>
            </a:r>
            <a:endParaRPr lang="en-US" sz="1400" b="1">
              <a:solidFill>
                <a:srgbClr val="0033CC"/>
              </a:solidFill>
              <a:latin typeface="Times New Roman" charset="0"/>
            </a:endParaRPr>
          </a:p>
        </p:txBody>
      </p:sp>
      <p:sp>
        <p:nvSpPr>
          <p:cNvPr id="15402" name="Text Box 42"/>
          <p:cNvSpPr txBox="1">
            <a:spLocks noChangeArrowheads="1"/>
          </p:cNvSpPr>
          <p:nvPr/>
        </p:nvSpPr>
        <p:spPr bwMode="auto">
          <a:xfrm>
            <a:off x="4038600" y="1057275"/>
            <a:ext cx="273050" cy="304800"/>
          </a:xfrm>
          <a:prstGeom prst="rect">
            <a:avLst/>
          </a:prstGeom>
          <a:noFill/>
          <a:ln w="9525">
            <a:noFill/>
            <a:miter lim="800000"/>
          </a:ln>
        </p:spPr>
        <p:txBody>
          <a:bodyPr wrap="none">
            <a:spAutoFit/>
          </a:bodyPr>
          <a:lstStyle/>
          <a:p>
            <a:pPr eaLnBrk="0" hangingPunct="0"/>
            <a:r>
              <a:rPr lang="en-US" sz="1400" b="1">
                <a:solidFill>
                  <a:srgbClr val="0033CC"/>
                </a:solidFill>
                <a:latin typeface="Times New Roman" charset="0"/>
              </a:rPr>
              <a:t>2</a:t>
            </a:r>
            <a:endParaRPr lang="en-US" sz="1400" b="1">
              <a:solidFill>
                <a:srgbClr val="0033CC"/>
              </a:solidFill>
              <a:latin typeface="Times New Roman" charset="0"/>
            </a:endParaRPr>
          </a:p>
        </p:txBody>
      </p:sp>
      <p:sp>
        <p:nvSpPr>
          <p:cNvPr id="15403" name="Line 43"/>
          <p:cNvSpPr>
            <a:spLocks noChangeShapeType="1"/>
          </p:cNvSpPr>
          <p:nvPr/>
        </p:nvSpPr>
        <p:spPr bwMode="auto">
          <a:xfrm>
            <a:off x="4572000" y="3733800"/>
            <a:ext cx="0" cy="381000"/>
          </a:xfrm>
          <a:prstGeom prst="line">
            <a:avLst/>
          </a:prstGeom>
          <a:noFill/>
          <a:ln w="9525">
            <a:solidFill>
              <a:schemeClr val="bg2"/>
            </a:solidFill>
            <a:round/>
          </a:ln>
        </p:spPr>
        <p:txBody>
          <a:bodyPr/>
          <a:lstStyle/>
          <a:p>
            <a:endParaRPr lang="en-IN"/>
          </a:p>
        </p:txBody>
      </p:sp>
      <p:sp>
        <p:nvSpPr>
          <p:cNvPr id="15404" name="Line 44"/>
          <p:cNvSpPr>
            <a:spLocks noChangeShapeType="1"/>
          </p:cNvSpPr>
          <p:nvPr/>
        </p:nvSpPr>
        <p:spPr bwMode="auto">
          <a:xfrm>
            <a:off x="5410200" y="3733800"/>
            <a:ext cx="0" cy="685800"/>
          </a:xfrm>
          <a:prstGeom prst="line">
            <a:avLst/>
          </a:prstGeom>
          <a:noFill/>
          <a:ln w="9525">
            <a:solidFill>
              <a:schemeClr val="bg2"/>
            </a:solidFill>
            <a:round/>
          </a:ln>
        </p:spPr>
        <p:txBody>
          <a:bodyPr/>
          <a:lstStyle/>
          <a:p>
            <a:endParaRPr lang="en-IN"/>
          </a:p>
        </p:txBody>
      </p:sp>
      <p:sp>
        <p:nvSpPr>
          <p:cNvPr id="15405" name="Line 45"/>
          <p:cNvSpPr>
            <a:spLocks noChangeShapeType="1"/>
          </p:cNvSpPr>
          <p:nvPr/>
        </p:nvSpPr>
        <p:spPr bwMode="auto">
          <a:xfrm>
            <a:off x="7543800" y="3733800"/>
            <a:ext cx="0" cy="1219200"/>
          </a:xfrm>
          <a:prstGeom prst="line">
            <a:avLst/>
          </a:prstGeom>
          <a:noFill/>
          <a:ln w="9525">
            <a:solidFill>
              <a:schemeClr val="bg2"/>
            </a:solidFill>
            <a:round/>
          </a:ln>
        </p:spPr>
        <p:txBody>
          <a:bodyPr/>
          <a:lstStyle/>
          <a:p>
            <a:endParaRPr lang="en-IN"/>
          </a:p>
        </p:txBody>
      </p:sp>
      <p:sp>
        <p:nvSpPr>
          <p:cNvPr id="15406" name="Line 46"/>
          <p:cNvSpPr>
            <a:spLocks noChangeShapeType="1"/>
          </p:cNvSpPr>
          <p:nvPr/>
        </p:nvSpPr>
        <p:spPr bwMode="auto">
          <a:xfrm>
            <a:off x="4267200" y="4067175"/>
            <a:ext cx="381000" cy="0"/>
          </a:xfrm>
          <a:prstGeom prst="line">
            <a:avLst/>
          </a:prstGeom>
          <a:noFill/>
          <a:ln w="9525">
            <a:solidFill>
              <a:schemeClr val="bg2"/>
            </a:solidFill>
            <a:round/>
          </a:ln>
        </p:spPr>
        <p:txBody>
          <a:bodyPr/>
          <a:lstStyle/>
          <a:p>
            <a:endParaRPr lang="en-IN"/>
          </a:p>
        </p:txBody>
      </p:sp>
      <p:sp>
        <p:nvSpPr>
          <p:cNvPr id="15407" name="Line 47"/>
          <p:cNvSpPr>
            <a:spLocks noChangeShapeType="1"/>
          </p:cNvSpPr>
          <p:nvPr/>
        </p:nvSpPr>
        <p:spPr bwMode="auto">
          <a:xfrm>
            <a:off x="4267200" y="4457700"/>
            <a:ext cx="1143000" cy="0"/>
          </a:xfrm>
          <a:prstGeom prst="line">
            <a:avLst/>
          </a:prstGeom>
          <a:noFill/>
          <a:ln w="9525">
            <a:solidFill>
              <a:schemeClr val="bg2"/>
            </a:solidFill>
            <a:round/>
          </a:ln>
        </p:spPr>
        <p:txBody>
          <a:bodyPr/>
          <a:lstStyle/>
          <a:p>
            <a:endParaRPr lang="en-IN"/>
          </a:p>
        </p:txBody>
      </p:sp>
      <p:sp>
        <p:nvSpPr>
          <p:cNvPr id="15408" name="Line 48"/>
          <p:cNvSpPr>
            <a:spLocks noChangeShapeType="1"/>
          </p:cNvSpPr>
          <p:nvPr/>
        </p:nvSpPr>
        <p:spPr bwMode="auto">
          <a:xfrm>
            <a:off x="4267200" y="4829175"/>
            <a:ext cx="3276600" cy="0"/>
          </a:xfrm>
          <a:prstGeom prst="line">
            <a:avLst/>
          </a:prstGeom>
          <a:noFill/>
          <a:ln w="9525">
            <a:solidFill>
              <a:schemeClr val="bg2"/>
            </a:solidFill>
            <a:round/>
          </a:ln>
        </p:spPr>
        <p:txBody>
          <a:bodyPr/>
          <a:lstStyle/>
          <a:p>
            <a:endParaRPr lang="en-IN"/>
          </a:p>
        </p:txBody>
      </p:sp>
      <p:sp>
        <p:nvSpPr>
          <p:cNvPr id="15409" name="Oval 49"/>
          <p:cNvSpPr>
            <a:spLocks noChangeArrowheads="1"/>
          </p:cNvSpPr>
          <p:nvPr/>
        </p:nvSpPr>
        <p:spPr bwMode="auto">
          <a:xfrm>
            <a:off x="4533900" y="40195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410" name="Oval 50"/>
          <p:cNvSpPr>
            <a:spLocks noChangeArrowheads="1"/>
          </p:cNvSpPr>
          <p:nvPr/>
        </p:nvSpPr>
        <p:spPr bwMode="auto">
          <a:xfrm>
            <a:off x="5362575" y="44196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411" name="Oval 51"/>
          <p:cNvSpPr>
            <a:spLocks noChangeArrowheads="1"/>
          </p:cNvSpPr>
          <p:nvPr/>
        </p:nvSpPr>
        <p:spPr bwMode="auto">
          <a:xfrm>
            <a:off x="7505700" y="47910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412" name="Line 52"/>
          <p:cNvSpPr>
            <a:spLocks noChangeShapeType="1"/>
          </p:cNvSpPr>
          <p:nvPr/>
        </p:nvSpPr>
        <p:spPr bwMode="auto">
          <a:xfrm flipV="1">
            <a:off x="3914775" y="3048000"/>
            <a:ext cx="0" cy="685800"/>
          </a:xfrm>
          <a:prstGeom prst="line">
            <a:avLst/>
          </a:prstGeom>
          <a:noFill/>
          <a:ln w="9525">
            <a:solidFill>
              <a:schemeClr val="bg2"/>
            </a:solidFill>
            <a:round/>
          </a:ln>
        </p:spPr>
        <p:txBody>
          <a:bodyPr/>
          <a:lstStyle/>
          <a:p>
            <a:endParaRPr lang="en-IN"/>
          </a:p>
        </p:txBody>
      </p:sp>
      <p:sp>
        <p:nvSpPr>
          <p:cNvPr id="15413" name="Line 53"/>
          <p:cNvSpPr>
            <a:spLocks noChangeShapeType="1"/>
          </p:cNvSpPr>
          <p:nvPr/>
        </p:nvSpPr>
        <p:spPr bwMode="auto">
          <a:xfrm flipV="1">
            <a:off x="3581400" y="1295400"/>
            <a:ext cx="0" cy="2438400"/>
          </a:xfrm>
          <a:prstGeom prst="line">
            <a:avLst/>
          </a:prstGeom>
          <a:noFill/>
          <a:ln w="9525">
            <a:solidFill>
              <a:schemeClr val="bg2"/>
            </a:solidFill>
            <a:round/>
          </a:ln>
        </p:spPr>
        <p:txBody>
          <a:bodyPr/>
          <a:lstStyle/>
          <a:p>
            <a:endParaRPr lang="en-IN"/>
          </a:p>
        </p:txBody>
      </p:sp>
      <p:sp>
        <p:nvSpPr>
          <p:cNvPr id="15414" name="Line 54"/>
          <p:cNvSpPr>
            <a:spLocks noChangeShapeType="1"/>
          </p:cNvSpPr>
          <p:nvPr/>
        </p:nvSpPr>
        <p:spPr bwMode="auto">
          <a:xfrm flipH="1">
            <a:off x="3886200" y="3048000"/>
            <a:ext cx="381000" cy="0"/>
          </a:xfrm>
          <a:prstGeom prst="line">
            <a:avLst/>
          </a:prstGeom>
          <a:noFill/>
          <a:ln w="9525">
            <a:solidFill>
              <a:schemeClr val="bg2"/>
            </a:solidFill>
            <a:round/>
          </a:ln>
        </p:spPr>
        <p:txBody>
          <a:bodyPr/>
          <a:lstStyle/>
          <a:p>
            <a:endParaRPr lang="en-IN"/>
          </a:p>
        </p:txBody>
      </p:sp>
      <p:sp>
        <p:nvSpPr>
          <p:cNvPr id="15415" name="Line 55"/>
          <p:cNvSpPr>
            <a:spLocks noChangeShapeType="1"/>
          </p:cNvSpPr>
          <p:nvPr/>
        </p:nvSpPr>
        <p:spPr bwMode="auto">
          <a:xfrm flipH="1">
            <a:off x="3505200" y="1295400"/>
            <a:ext cx="762000" cy="0"/>
          </a:xfrm>
          <a:prstGeom prst="line">
            <a:avLst/>
          </a:prstGeom>
          <a:noFill/>
          <a:ln w="9525">
            <a:solidFill>
              <a:schemeClr val="bg2"/>
            </a:solidFill>
            <a:round/>
          </a:ln>
        </p:spPr>
        <p:txBody>
          <a:bodyPr/>
          <a:lstStyle/>
          <a:p>
            <a:endParaRPr lang="en-IN"/>
          </a:p>
        </p:txBody>
      </p:sp>
      <p:sp>
        <p:nvSpPr>
          <p:cNvPr id="15416" name="Oval 56"/>
          <p:cNvSpPr>
            <a:spLocks noChangeArrowheads="1"/>
          </p:cNvSpPr>
          <p:nvPr/>
        </p:nvSpPr>
        <p:spPr bwMode="auto">
          <a:xfrm>
            <a:off x="3867150" y="30003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417" name="Oval 57"/>
          <p:cNvSpPr>
            <a:spLocks noChangeArrowheads="1"/>
          </p:cNvSpPr>
          <p:nvPr/>
        </p:nvSpPr>
        <p:spPr bwMode="auto">
          <a:xfrm>
            <a:off x="3533775" y="12573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418" name="Arc 58"/>
          <p:cNvSpPr/>
          <p:nvPr/>
        </p:nvSpPr>
        <p:spPr bwMode="auto">
          <a:xfrm rot="10790053">
            <a:off x="3554413" y="1030288"/>
            <a:ext cx="1311275" cy="2717800"/>
          </a:xfrm>
          <a:custGeom>
            <a:avLst/>
            <a:gdLst>
              <a:gd name="T0" fmla="*/ 596205 w 21600"/>
              <a:gd name="T1" fmla="*/ 0 h 19238"/>
              <a:gd name="T2" fmla="*/ 1311275 w 21600"/>
              <a:gd name="T3" fmla="*/ 2717800 h 19238"/>
              <a:gd name="T4" fmla="*/ 0 w 21600"/>
              <a:gd name="T5" fmla="*/ 2717800 h 19238"/>
              <a:gd name="T6" fmla="*/ 0 60000 65536"/>
              <a:gd name="T7" fmla="*/ 0 60000 65536"/>
              <a:gd name="T8" fmla="*/ 0 60000 65536"/>
              <a:gd name="T9" fmla="*/ 0 w 21600"/>
              <a:gd name="T10" fmla="*/ 0 h 19238"/>
              <a:gd name="T11" fmla="*/ 21600 w 21600"/>
              <a:gd name="T12" fmla="*/ 19238 h 19238"/>
            </a:gdLst>
            <a:ahLst/>
            <a:cxnLst>
              <a:cxn ang="T6">
                <a:pos x="T0" y="T1"/>
              </a:cxn>
              <a:cxn ang="T7">
                <a:pos x="T2" y="T3"/>
              </a:cxn>
              <a:cxn ang="T8">
                <a:pos x="T4" y="T5"/>
              </a:cxn>
            </a:cxnLst>
            <a:rect l="T9" t="T10" r="T11" b="T12"/>
            <a:pathLst>
              <a:path w="21600" h="19238" fill="none" extrusionOk="0">
                <a:moveTo>
                  <a:pt x="9821" y="-1"/>
                </a:moveTo>
                <a:cubicBezTo>
                  <a:pt x="17050" y="3690"/>
                  <a:pt x="21600" y="11121"/>
                  <a:pt x="21600" y="19238"/>
                </a:cubicBezTo>
              </a:path>
              <a:path w="21600" h="19238" stroke="0" extrusionOk="0">
                <a:moveTo>
                  <a:pt x="9821" y="-1"/>
                </a:moveTo>
                <a:cubicBezTo>
                  <a:pt x="17050" y="3690"/>
                  <a:pt x="21600" y="11121"/>
                  <a:pt x="21600" y="19238"/>
                </a:cubicBezTo>
                <a:lnTo>
                  <a:pt x="0" y="19238"/>
                </a:lnTo>
                <a:close/>
              </a:path>
            </a:pathLst>
          </a:custGeom>
          <a:noFill/>
          <a:ln w="28575">
            <a:solidFill>
              <a:schemeClr val="tx1"/>
            </a:solidFill>
            <a:round/>
          </a:ln>
        </p:spPr>
        <p:txBody>
          <a:bodyPr wrap="none" anchor="ctr"/>
          <a:lstStyle/>
          <a:p>
            <a:endParaRPr lang="en-IN"/>
          </a:p>
        </p:txBody>
      </p:sp>
      <p:sp>
        <p:nvSpPr>
          <p:cNvPr id="15419" name="Arc 59"/>
          <p:cNvSpPr/>
          <p:nvPr/>
        </p:nvSpPr>
        <p:spPr bwMode="auto">
          <a:xfrm rot="16271548" flipH="1">
            <a:off x="5240337" y="2420938"/>
            <a:ext cx="1355725" cy="3371850"/>
          </a:xfrm>
          <a:custGeom>
            <a:avLst/>
            <a:gdLst>
              <a:gd name="T0" fmla="*/ 298071 w 21600"/>
              <a:gd name="T1" fmla="*/ 0 h 21071"/>
              <a:gd name="T2" fmla="*/ 1355725 w 21600"/>
              <a:gd name="T3" fmla="*/ 3371850 h 21071"/>
              <a:gd name="T4" fmla="*/ 0 w 21600"/>
              <a:gd name="T5" fmla="*/ 3371850 h 21071"/>
              <a:gd name="T6" fmla="*/ 0 60000 65536"/>
              <a:gd name="T7" fmla="*/ 0 60000 65536"/>
              <a:gd name="T8" fmla="*/ 0 60000 65536"/>
              <a:gd name="T9" fmla="*/ 0 w 21600"/>
              <a:gd name="T10" fmla="*/ 0 h 21071"/>
              <a:gd name="T11" fmla="*/ 21600 w 21600"/>
              <a:gd name="T12" fmla="*/ 21071 h 21071"/>
            </a:gdLst>
            <a:ahLst/>
            <a:cxnLst>
              <a:cxn ang="T6">
                <a:pos x="T0" y="T1"/>
              </a:cxn>
              <a:cxn ang="T7">
                <a:pos x="T2" y="T3"/>
              </a:cxn>
              <a:cxn ang="T8">
                <a:pos x="T4" y="T5"/>
              </a:cxn>
            </a:cxnLst>
            <a:rect l="T9" t="T10" r="T11" b="T12"/>
            <a:pathLst>
              <a:path w="21600" h="21071" fill="none" extrusionOk="0">
                <a:moveTo>
                  <a:pt x="4749" y="-1"/>
                </a:moveTo>
                <a:cubicBezTo>
                  <a:pt x="14601" y="2220"/>
                  <a:pt x="21600" y="10971"/>
                  <a:pt x="21600" y="21071"/>
                </a:cubicBezTo>
              </a:path>
              <a:path w="21600" h="21071" stroke="0" extrusionOk="0">
                <a:moveTo>
                  <a:pt x="4749" y="-1"/>
                </a:moveTo>
                <a:cubicBezTo>
                  <a:pt x="14601" y="2220"/>
                  <a:pt x="21600" y="10971"/>
                  <a:pt x="21600" y="21071"/>
                </a:cubicBezTo>
                <a:lnTo>
                  <a:pt x="0" y="21071"/>
                </a:lnTo>
                <a:close/>
              </a:path>
            </a:pathLst>
          </a:custGeom>
          <a:noFill/>
          <a:ln w="28575">
            <a:solidFill>
              <a:schemeClr val="tx1"/>
            </a:solidFill>
            <a:round/>
          </a:ln>
        </p:spPr>
        <p:txBody>
          <a:bodyPr wrap="none" anchor="ctr"/>
          <a:lstStyle/>
          <a:p>
            <a:endParaRPr lang="en-IN"/>
          </a:p>
        </p:txBody>
      </p:sp>
      <p:sp>
        <p:nvSpPr>
          <p:cNvPr id="14386" name="Text Box 60"/>
          <p:cNvSpPr txBox="1">
            <a:spLocks noChangeArrowheads="1"/>
          </p:cNvSpPr>
          <p:nvPr/>
        </p:nvSpPr>
        <p:spPr bwMode="auto">
          <a:xfrm>
            <a:off x="6321425" y="76200"/>
            <a:ext cx="2614613" cy="792163"/>
          </a:xfrm>
          <a:prstGeom prst="rect">
            <a:avLst/>
          </a:prstGeom>
          <a:noFill/>
          <a:ln w="9525">
            <a:noFill/>
            <a:miter lim="800000"/>
          </a:ln>
        </p:spPr>
        <p:txBody>
          <a:bodyPr wrap="none">
            <a:spAutoFit/>
          </a:bodyPr>
          <a:lstStyle/>
          <a:p>
            <a:pPr algn="ctr" eaLnBrk="0" hangingPunct="0"/>
            <a:r>
              <a:rPr lang="en-US" b="1" u="sng">
                <a:solidFill>
                  <a:srgbClr val="FF0066"/>
                </a:solidFill>
                <a:latin typeface="Times New Roman" charset="0"/>
              </a:rPr>
              <a:t>HYPERBOLA</a:t>
            </a:r>
            <a:endParaRPr lang="en-US" b="1" u="sng">
              <a:solidFill>
                <a:srgbClr val="FF0066"/>
              </a:solidFill>
              <a:latin typeface="Times New Roman" charset="0"/>
            </a:endParaRPr>
          </a:p>
          <a:p>
            <a:pPr algn="ctr" eaLnBrk="0" hangingPunct="0"/>
            <a:r>
              <a:rPr lang="en-US" sz="1400" b="1" u="sng">
                <a:solidFill>
                  <a:schemeClr val="accent2"/>
                </a:solidFill>
                <a:latin typeface="Times New Roman" charset="0"/>
              </a:rPr>
              <a:t>THROUGH A POINT </a:t>
            </a:r>
            <a:endParaRPr lang="en-US" sz="1400" b="1" u="sng">
              <a:solidFill>
                <a:schemeClr val="accent2"/>
              </a:solidFill>
              <a:latin typeface="Times New Roman" charset="0"/>
            </a:endParaRPr>
          </a:p>
          <a:p>
            <a:pPr algn="ctr" eaLnBrk="0" hangingPunct="0"/>
            <a:r>
              <a:rPr lang="en-US" sz="1400" b="1" u="sng">
                <a:solidFill>
                  <a:schemeClr val="accent2"/>
                </a:solidFill>
                <a:latin typeface="Times New Roman" charset="0"/>
              </a:rPr>
              <a:t>OF KNOWN CO-ORDINATES</a:t>
            </a:r>
            <a:endParaRPr lang="en-US" sz="1400" b="1" u="sng">
              <a:solidFill>
                <a:schemeClr val="accent2"/>
              </a:solidFill>
              <a:latin typeface="Times New Roman" charset="0"/>
            </a:endParaRPr>
          </a:p>
        </p:txBody>
      </p:sp>
      <p:sp>
        <p:nvSpPr>
          <p:cNvPr id="15421" name="Rectangle 61"/>
          <p:cNvSpPr>
            <a:spLocks noChangeArrowheads="1"/>
          </p:cNvSpPr>
          <p:nvPr/>
        </p:nvSpPr>
        <p:spPr bwMode="auto">
          <a:xfrm>
            <a:off x="609600" y="741363"/>
            <a:ext cx="1752600" cy="6146800"/>
          </a:xfrm>
          <a:prstGeom prst="rect">
            <a:avLst/>
          </a:prstGeom>
          <a:noFill/>
          <a:ln w="9525">
            <a:noFill/>
            <a:miter lim="800000"/>
          </a:ln>
        </p:spPr>
        <p:txBody>
          <a:bodyPr>
            <a:spAutoFit/>
          </a:bodyPr>
          <a:lstStyle/>
          <a:p>
            <a:pPr indent="-228600" eaLnBrk="0" hangingPunct="0">
              <a:tabLst>
                <a:tab pos="457200" algn="l"/>
              </a:tabLst>
            </a:pPr>
            <a:r>
              <a:rPr lang="en-US" sz="1400" b="1" i="1">
                <a:solidFill>
                  <a:srgbClr val="FF0066"/>
                </a:solidFill>
                <a:latin typeface="Times New Roman" charset="0"/>
                <a:cs typeface="Times New Roman" charset="0"/>
              </a:rPr>
              <a:t>Solution Steps:</a:t>
            </a:r>
            <a:endParaRPr lang="en-US" sz="1400" b="1">
              <a:solidFill>
                <a:srgbClr val="FF0066"/>
              </a:solidFill>
              <a:latin typeface="Times New Roman" charset="0"/>
              <a:cs typeface="Times New Roman" charset="0"/>
            </a:endParaRPr>
          </a:p>
          <a:p>
            <a:pPr indent="-228600" eaLnBrk="0" hangingPunct="0">
              <a:tabLst>
                <a:tab pos="457200" algn="l"/>
              </a:tabLst>
            </a:pPr>
            <a:r>
              <a:rPr lang="en-US" sz="1200">
                <a:latin typeface="Times New Roman" charset="0"/>
                <a:cs typeface="Times New Roman" charset="0"/>
              </a:rPr>
              <a:t>1)</a:t>
            </a:r>
            <a:r>
              <a:rPr lang="en-US" sz="700">
                <a:latin typeface="Times New Roman" charset="0"/>
                <a:cs typeface="Times New Roman" charset="0"/>
              </a:rPr>
              <a:t>      </a:t>
            </a:r>
            <a:r>
              <a:rPr lang="en-US" sz="1200">
                <a:latin typeface="Times New Roman" charset="0"/>
                <a:cs typeface="Times New Roman" charset="0"/>
              </a:rPr>
              <a:t>Extend horizontal line from P to right side.  </a:t>
            </a:r>
            <a:endParaRPr lang="en-US" sz="1200">
              <a:latin typeface="Times New Roman" charset="0"/>
              <a:cs typeface="Times New Roman" charset="0"/>
            </a:endParaRPr>
          </a:p>
          <a:p>
            <a:pPr indent="-228600" eaLnBrk="0" hangingPunct="0">
              <a:tabLst>
                <a:tab pos="457200" algn="l"/>
              </a:tabLst>
            </a:pPr>
            <a:r>
              <a:rPr lang="en-US" sz="1200">
                <a:latin typeface="Times New Roman" charset="0"/>
                <a:cs typeface="Times New Roman" charset="0"/>
              </a:rPr>
              <a:t>2)</a:t>
            </a:r>
            <a:r>
              <a:rPr lang="en-US" sz="700">
                <a:latin typeface="Times New Roman" charset="0"/>
                <a:cs typeface="Times New Roman" charset="0"/>
              </a:rPr>
              <a:t>      </a:t>
            </a:r>
            <a:r>
              <a:rPr lang="en-US" sz="1200">
                <a:latin typeface="Times New Roman" charset="0"/>
                <a:cs typeface="Times New Roman" charset="0"/>
              </a:rPr>
              <a:t>Extend vertical line from P upward.</a:t>
            </a:r>
            <a:endParaRPr lang="en-US" sz="1200">
              <a:latin typeface="Times New Roman" charset="0"/>
              <a:cs typeface="Times New Roman" charset="0"/>
            </a:endParaRPr>
          </a:p>
          <a:p>
            <a:pPr indent="-228600" eaLnBrk="0" hangingPunct="0">
              <a:tabLst>
                <a:tab pos="457200" algn="l"/>
              </a:tabLst>
            </a:pPr>
            <a:r>
              <a:rPr lang="en-US" sz="1200">
                <a:latin typeface="Times New Roman" charset="0"/>
                <a:cs typeface="Times New Roman" charset="0"/>
              </a:rPr>
              <a:t>3)</a:t>
            </a:r>
            <a:r>
              <a:rPr lang="en-US" sz="700">
                <a:latin typeface="Times New Roman" charset="0"/>
                <a:cs typeface="Times New Roman" charset="0"/>
              </a:rPr>
              <a:t>      </a:t>
            </a:r>
            <a:r>
              <a:rPr lang="en-US" sz="1200">
                <a:latin typeface="Times New Roman" charset="0"/>
                <a:cs typeface="Times New Roman" charset="0"/>
              </a:rPr>
              <a:t>On horizontal line from P, mark some points taking any distance and name them after P-1, 2,3,4 etc.</a:t>
            </a:r>
            <a:endParaRPr lang="en-US" sz="1200">
              <a:latin typeface="Times New Roman" charset="0"/>
              <a:cs typeface="Times New Roman" charset="0"/>
            </a:endParaRPr>
          </a:p>
          <a:p>
            <a:pPr indent="-228600" eaLnBrk="0" hangingPunct="0">
              <a:tabLst>
                <a:tab pos="457200" algn="l"/>
              </a:tabLst>
            </a:pPr>
            <a:r>
              <a:rPr lang="en-US" sz="1200">
                <a:latin typeface="Times New Roman" charset="0"/>
                <a:cs typeface="Times New Roman" charset="0"/>
              </a:rPr>
              <a:t>4)</a:t>
            </a:r>
            <a:r>
              <a:rPr lang="en-US" sz="700">
                <a:latin typeface="Times New Roman" charset="0"/>
                <a:cs typeface="Times New Roman" charset="0"/>
              </a:rPr>
              <a:t>      </a:t>
            </a:r>
            <a:r>
              <a:rPr lang="en-US" sz="1200">
                <a:latin typeface="Times New Roman" charset="0"/>
                <a:cs typeface="Times New Roman" charset="0"/>
              </a:rPr>
              <a:t>Join 1-2-3-4 points to pole O. Let them cut part [P-B] also at 1,2,3,4 points.</a:t>
            </a:r>
            <a:endParaRPr lang="en-US" sz="1200">
              <a:latin typeface="Times New Roman" charset="0"/>
              <a:cs typeface="Times New Roman" charset="0"/>
            </a:endParaRPr>
          </a:p>
          <a:p>
            <a:pPr indent="-228600" eaLnBrk="0" hangingPunct="0">
              <a:tabLst>
                <a:tab pos="457200" algn="l"/>
              </a:tabLst>
            </a:pPr>
            <a:r>
              <a:rPr lang="en-US" sz="1200">
                <a:latin typeface="Times New Roman" charset="0"/>
                <a:cs typeface="Times New Roman" charset="0"/>
              </a:rPr>
              <a:t>5)</a:t>
            </a:r>
            <a:r>
              <a:rPr lang="en-US" sz="700">
                <a:latin typeface="Times New Roman" charset="0"/>
                <a:cs typeface="Times New Roman" charset="0"/>
              </a:rPr>
              <a:t>      </a:t>
            </a:r>
            <a:r>
              <a:rPr lang="en-US" sz="1200">
                <a:latin typeface="Times New Roman" charset="0"/>
                <a:cs typeface="Times New Roman" charset="0"/>
              </a:rPr>
              <a:t>From horizontal 1,2,3,4 draw vertical lines downwards and</a:t>
            </a:r>
            <a:endParaRPr lang="en-US" sz="1200">
              <a:latin typeface="Times New Roman" charset="0"/>
              <a:cs typeface="Times New Roman" charset="0"/>
            </a:endParaRPr>
          </a:p>
          <a:p>
            <a:pPr indent="-228600" eaLnBrk="0" hangingPunct="0">
              <a:tabLst>
                <a:tab pos="457200" algn="l"/>
              </a:tabLst>
            </a:pPr>
            <a:r>
              <a:rPr lang="en-US" sz="1200">
                <a:latin typeface="Times New Roman" charset="0"/>
                <a:cs typeface="Times New Roman" charset="0"/>
              </a:rPr>
              <a:t>6)</a:t>
            </a:r>
            <a:r>
              <a:rPr lang="en-US" sz="700">
                <a:latin typeface="Times New Roman" charset="0"/>
                <a:cs typeface="Times New Roman" charset="0"/>
              </a:rPr>
              <a:t>      </a:t>
            </a:r>
            <a:r>
              <a:rPr lang="en-US" sz="1200">
                <a:latin typeface="Times New Roman" charset="0"/>
                <a:cs typeface="Times New Roman" charset="0"/>
              </a:rPr>
              <a:t>From vertical 1,2,3,4 points  [from P-B] draw horizontal lines.</a:t>
            </a:r>
            <a:endParaRPr lang="en-US" sz="1200">
              <a:latin typeface="Times New Roman" charset="0"/>
              <a:cs typeface="Times New Roman" charset="0"/>
            </a:endParaRPr>
          </a:p>
          <a:p>
            <a:pPr indent="-228600" eaLnBrk="0" hangingPunct="0">
              <a:tabLst>
                <a:tab pos="457200" algn="l"/>
              </a:tabLst>
            </a:pPr>
            <a:r>
              <a:rPr lang="en-US" sz="1200">
                <a:latin typeface="Times New Roman" charset="0"/>
                <a:cs typeface="Times New Roman" charset="0"/>
              </a:rPr>
              <a:t>7)</a:t>
            </a:r>
            <a:r>
              <a:rPr lang="en-US" sz="700">
                <a:latin typeface="Times New Roman" charset="0"/>
                <a:cs typeface="Times New Roman" charset="0"/>
              </a:rPr>
              <a:t>      </a:t>
            </a:r>
            <a:r>
              <a:rPr lang="en-US" sz="1200">
                <a:latin typeface="Times New Roman" charset="0"/>
                <a:cs typeface="Times New Roman" charset="0"/>
              </a:rPr>
              <a:t>Line from 1 horizontal and line from 1 vertical will meet at P</a:t>
            </a:r>
            <a:r>
              <a:rPr lang="en-US" sz="1200" baseline="-30000">
                <a:latin typeface="Times New Roman" charset="0"/>
                <a:cs typeface="Times New Roman" charset="0"/>
              </a:rPr>
              <a:t>1</a:t>
            </a:r>
            <a:r>
              <a:rPr lang="en-US" sz="1200">
                <a:latin typeface="Times New Roman" charset="0"/>
                <a:cs typeface="Times New Roman" charset="0"/>
              </a:rPr>
              <a:t>.Similarly mark P</a:t>
            </a:r>
            <a:r>
              <a:rPr lang="en-US" sz="1200" baseline="-30000">
                <a:latin typeface="Times New Roman" charset="0"/>
                <a:cs typeface="Times New Roman" charset="0"/>
              </a:rPr>
              <a:t>2</a:t>
            </a:r>
            <a:r>
              <a:rPr lang="en-US" sz="1200">
                <a:latin typeface="Times New Roman" charset="0"/>
                <a:cs typeface="Times New Roman" charset="0"/>
              </a:rPr>
              <a:t>, P</a:t>
            </a:r>
            <a:r>
              <a:rPr lang="en-US" sz="1200" baseline="-30000">
                <a:latin typeface="Times New Roman" charset="0"/>
                <a:cs typeface="Times New Roman" charset="0"/>
              </a:rPr>
              <a:t>3</a:t>
            </a:r>
            <a:r>
              <a:rPr lang="en-US" sz="1200">
                <a:latin typeface="Times New Roman" charset="0"/>
                <a:cs typeface="Times New Roman" charset="0"/>
              </a:rPr>
              <a:t>, P</a:t>
            </a:r>
            <a:r>
              <a:rPr lang="en-US" sz="1200" baseline="-30000">
                <a:latin typeface="Times New Roman" charset="0"/>
                <a:cs typeface="Times New Roman" charset="0"/>
              </a:rPr>
              <a:t>4</a:t>
            </a:r>
            <a:r>
              <a:rPr lang="en-US" sz="1200">
                <a:latin typeface="Times New Roman" charset="0"/>
                <a:cs typeface="Times New Roman" charset="0"/>
              </a:rPr>
              <a:t> points.</a:t>
            </a:r>
            <a:endParaRPr lang="en-US" sz="1200">
              <a:latin typeface="Times New Roman" charset="0"/>
              <a:cs typeface="Times New Roman" charset="0"/>
            </a:endParaRPr>
          </a:p>
          <a:p>
            <a:pPr indent="-228600" eaLnBrk="0" hangingPunct="0">
              <a:tabLst>
                <a:tab pos="457200" algn="l"/>
              </a:tabLst>
            </a:pPr>
            <a:r>
              <a:rPr lang="en-US" sz="1200">
                <a:latin typeface="Times New Roman" charset="0"/>
                <a:cs typeface="Times New Roman" charset="0"/>
              </a:rPr>
              <a:t>8)</a:t>
            </a:r>
            <a:r>
              <a:rPr lang="en-US" sz="700">
                <a:latin typeface="Times New Roman" charset="0"/>
                <a:cs typeface="Times New Roman" charset="0"/>
              </a:rPr>
              <a:t>      </a:t>
            </a:r>
            <a:r>
              <a:rPr lang="en-US" sz="1200">
                <a:latin typeface="Times New Roman" charset="0"/>
                <a:cs typeface="Times New Roman" charset="0"/>
              </a:rPr>
              <a:t>Repeat the procedure by marking four points on upward vertical line from P and joining all those to pole O. Name this points P</a:t>
            </a:r>
            <a:r>
              <a:rPr lang="en-US" sz="1200" baseline="-30000">
                <a:latin typeface="Times New Roman" charset="0"/>
                <a:cs typeface="Times New Roman" charset="0"/>
              </a:rPr>
              <a:t>6</a:t>
            </a:r>
            <a:r>
              <a:rPr lang="en-US" sz="1200">
                <a:latin typeface="Times New Roman" charset="0"/>
                <a:cs typeface="Times New Roman" charset="0"/>
              </a:rPr>
              <a:t>, P</a:t>
            </a:r>
            <a:r>
              <a:rPr lang="en-US" sz="1200" baseline="-30000">
                <a:latin typeface="Times New Roman" charset="0"/>
                <a:cs typeface="Times New Roman" charset="0"/>
              </a:rPr>
              <a:t>7</a:t>
            </a:r>
            <a:r>
              <a:rPr lang="en-US" sz="1200">
                <a:latin typeface="Times New Roman" charset="0"/>
                <a:cs typeface="Times New Roman" charset="0"/>
              </a:rPr>
              <a:t>, P</a:t>
            </a:r>
            <a:r>
              <a:rPr lang="en-US" sz="1200" baseline="-30000">
                <a:latin typeface="Times New Roman" charset="0"/>
                <a:cs typeface="Times New Roman" charset="0"/>
              </a:rPr>
              <a:t>8</a:t>
            </a:r>
            <a:r>
              <a:rPr lang="en-US" sz="1200">
                <a:latin typeface="Times New Roman" charset="0"/>
                <a:cs typeface="Times New Roman" charset="0"/>
              </a:rPr>
              <a:t> etc. and join them by smooth curve.</a:t>
            </a:r>
            <a:endParaRPr lang="en-US" sz="1200">
              <a:latin typeface="Times New Roman" charset="0"/>
              <a:cs typeface="Times New Roman" charset="0"/>
            </a:endParaRPr>
          </a:p>
          <a:p>
            <a:pPr indent="-228600" eaLnBrk="0" hangingPunct="0">
              <a:tabLst>
                <a:tab pos="457200" algn="l"/>
              </a:tabLst>
            </a:pPr>
            <a:endParaRPr lang="en-US" sz="2400">
              <a:latin typeface="Times New Roman" charset="0"/>
            </a:endParaRPr>
          </a:p>
        </p:txBody>
      </p:sp>
      <p:sp>
        <p:nvSpPr>
          <p:cNvPr id="15422" name="Text Box 62"/>
          <p:cNvSpPr txBox="1">
            <a:spLocks noChangeArrowheads="1"/>
          </p:cNvSpPr>
          <p:nvPr/>
        </p:nvSpPr>
        <p:spPr bwMode="auto">
          <a:xfrm>
            <a:off x="365125" y="163513"/>
            <a:ext cx="4689475" cy="517525"/>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Problem No.10:</a:t>
            </a:r>
            <a:r>
              <a:rPr lang="en-US" sz="1400">
                <a:latin typeface="Times New Roman" charset="0"/>
              </a:rPr>
              <a:t> Point P is 40 mm and 30 mm from horizontal </a:t>
            </a:r>
            <a:endParaRPr lang="en-US" sz="1400">
              <a:latin typeface="Times New Roman" charset="0"/>
            </a:endParaRPr>
          </a:p>
          <a:p>
            <a:pPr eaLnBrk="0" hangingPunct="0"/>
            <a:r>
              <a:rPr lang="en-US" sz="1400">
                <a:latin typeface="Times New Roman" charset="0"/>
              </a:rPr>
              <a:t>and vertical axes respectively.Draw Hyperbola through it. </a:t>
            </a:r>
            <a:endParaRPr lang="en-US" sz="1400">
              <a:latin typeface="Times New Roman" charset="0"/>
            </a:endParaRPr>
          </a:p>
        </p:txBody>
      </p:sp>
      <p:grpSp>
        <p:nvGrpSpPr>
          <p:cNvPr id="6" name="Group 63"/>
          <p:cNvGrpSpPr/>
          <p:nvPr/>
        </p:nvGrpSpPr>
        <p:grpSpPr bwMode="auto">
          <a:xfrm>
            <a:off x="8016875" y="6629400"/>
            <a:ext cx="1096963" cy="182563"/>
            <a:chOff x="5050" y="29"/>
            <a:chExt cx="691" cy="115"/>
          </a:xfrm>
        </p:grpSpPr>
        <p:sp>
          <p:nvSpPr>
            <p:cNvPr id="14390" name="AutoShape 6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4391" name="AutoShape 6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4392" name="AutoShape 6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4393" name="AutoShape 6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4394" name="AutoShape 6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4395" name="AutoShape 6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grpId="0" nodeType="clickEffect">
                                  <p:stCondLst>
                                    <p:cond delay="0"/>
                                  </p:stCondLst>
                                  <p:childTnLst>
                                    <p:set>
                                      <p:cBhvr>
                                        <p:cTn id="6" dur="1" fill="hold">
                                          <p:stCondLst>
                                            <p:cond delay="0"/>
                                          </p:stCondLst>
                                        </p:cTn>
                                        <p:tgtEl>
                                          <p:spTgt spid="15422"/>
                                        </p:tgtEl>
                                        <p:attrNameLst>
                                          <p:attrName>style.visibility</p:attrName>
                                        </p:attrNameLst>
                                      </p:cBhvr>
                                      <p:to>
                                        <p:strVal val="visible"/>
                                      </p:to>
                                    </p:set>
                                    <p:anim calcmode="lin" valueType="num">
                                      <p:cBhvr>
                                        <p:cTn id="7" dur="500" fill="hold"/>
                                        <p:tgtEl>
                                          <p:spTgt spid="15422"/>
                                        </p:tgtEl>
                                        <p:attrNameLst>
                                          <p:attrName>ppt_x</p:attrName>
                                        </p:attrNameLst>
                                      </p:cBhvr>
                                      <p:tavLst>
                                        <p:tav tm="0">
                                          <p:val>
                                            <p:strVal val="#ppt_x"/>
                                          </p:val>
                                        </p:tav>
                                        <p:tav tm="100000">
                                          <p:val>
                                            <p:strVal val="#ppt_x"/>
                                          </p:val>
                                        </p:tav>
                                      </p:tavLst>
                                    </p:anim>
                                    <p:anim calcmode="lin" valueType="num">
                                      <p:cBhvr>
                                        <p:cTn id="8" dur="500" fill="hold"/>
                                        <p:tgtEl>
                                          <p:spTgt spid="15422"/>
                                        </p:tgtEl>
                                        <p:attrNameLst>
                                          <p:attrName>ppt_y</p:attrName>
                                        </p:attrNameLst>
                                      </p:cBhvr>
                                      <p:tavLst>
                                        <p:tav tm="0">
                                          <p:val>
                                            <p:strVal val="#ppt_y+#ppt_h/2"/>
                                          </p:val>
                                        </p:tav>
                                        <p:tav tm="100000">
                                          <p:val>
                                            <p:strVal val="#ppt_y"/>
                                          </p:val>
                                        </p:tav>
                                      </p:tavLst>
                                    </p:anim>
                                    <p:anim calcmode="lin" valueType="num">
                                      <p:cBhvr>
                                        <p:cTn id="9" dur="500" fill="hold"/>
                                        <p:tgtEl>
                                          <p:spTgt spid="15422"/>
                                        </p:tgtEl>
                                        <p:attrNameLst>
                                          <p:attrName>ppt_w</p:attrName>
                                        </p:attrNameLst>
                                      </p:cBhvr>
                                      <p:tavLst>
                                        <p:tav tm="0">
                                          <p:val>
                                            <p:strVal val="#ppt_w"/>
                                          </p:val>
                                        </p:tav>
                                        <p:tav tm="100000">
                                          <p:val>
                                            <p:strVal val="#ppt_w"/>
                                          </p:val>
                                        </p:tav>
                                      </p:tavLst>
                                    </p:anim>
                                    <p:anim calcmode="lin" valueType="num">
                                      <p:cBhvr>
                                        <p:cTn id="10" dur="500" fill="hold"/>
                                        <p:tgtEl>
                                          <p:spTgt spid="15422"/>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32" fill="hold" grpId="0" nodeType="clickEffect">
                                  <p:stCondLst>
                                    <p:cond delay="0"/>
                                  </p:stCondLst>
                                  <p:childTnLst>
                                    <p:set>
                                      <p:cBhvr>
                                        <p:cTn id="14" dur="1" fill="hold">
                                          <p:stCondLst>
                                            <p:cond delay="0"/>
                                          </p:stCondLst>
                                        </p:cTn>
                                        <p:tgtEl>
                                          <p:spTgt spid="15421"/>
                                        </p:tgtEl>
                                        <p:attrNameLst>
                                          <p:attrName>style.visibility</p:attrName>
                                        </p:attrNameLst>
                                      </p:cBhvr>
                                      <p:to>
                                        <p:strVal val="visible"/>
                                      </p:to>
                                    </p:set>
                                    <p:anim calcmode="lin" valueType="num">
                                      <p:cBhvr>
                                        <p:cTn id="15" dur="500" fill="hold"/>
                                        <p:tgtEl>
                                          <p:spTgt spid="15421"/>
                                        </p:tgtEl>
                                        <p:attrNameLst>
                                          <p:attrName>ppt_w</p:attrName>
                                        </p:attrNameLst>
                                      </p:cBhvr>
                                      <p:tavLst>
                                        <p:tav tm="0">
                                          <p:val>
                                            <p:strVal val="4*#ppt_w"/>
                                          </p:val>
                                        </p:tav>
                                        <p:tav tm="100000">
                                          <p:val>
                                            <p:strVal val="#ppt_w"/>
                                          </p:val>
                                        </p:tav>
                                      </p:tavLst>
                                    </p:anim>
                                    <p:anim calcmode="lin" valueType="num">
                                      <p:cBhvr>
                                        <p:cTn id="16" dur="500" fill="hold"/>
                                        <p:tgtEl>
                                          <p:spTgt spid="15421"/>
                                        </p:tgtEl>
                                        <p:attrNameLst>
                                          <p:attrName>ppt_h</p:attrName>
                                        </p:attrNameLst>
                                      </p:cBhvr>
                                      <p:tavLst>
                                        <p:tav tm="0">
                                          <p:val>
                                            <p:strVal val="4*#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4" fill="hold" grpId="0" nodeType="clickEffect">
                                  <p:stCondLst>
                                    <p:cond delay="0"/>
                                  </p:stCondLst>
                                  <p:childTnLst>
                                    <p:set>
                                      <p:cBhvr>
                                        <p:cTn id="20" dur="1" fill="hold">
                                          <p:stCondLst>
                                            <p:cond delay="0"/>
                                          </p:stCondLst>
                                        </p:cTn>
                                        <p:tgtEl>
                                          <p:spTgt spid="15362"/>
                                        </p:tgtEl>
                                        <p:attrNameLst>
                                          <p:attrName>style.visibility</p:attrName>
                                        </p:attrNameLst>
                                      </p:cBhvr>
                                      <p:to>
                                        <p:strVal val="visible"/>
                                      </p:to>
                                    </p:set>
                                    <p:anim calcmode="lin" valueType="num">
                                      <p:cBhvr>
                                        <p:cTn id="21" dur="500" fill="hold"/>
                                        <p:tgtEl>
                                          <p:spTgt spid="15362"/>
                                        </p:tgtEl>
                                        <p:attrNameLst>
                                          <p:attrName>ppt_x</p:attrName>
                                        </p:attrNameLst>
                                      </p:cBhvr>
                                      <p:tavLst>
                                        <p:tav tm="0">
                                          <p:val>
                                            <p:strVal val="#ppt_x"/>
                                          </p:val>
                                        </p:tav>
                                        <p:tav tm="100000">
                                          <p:val>
                                            <p:strVal val="#ppt_x"/>
                                          </p:val>
                                        </p:tav>
                                      </p:tavLst>
                                    </p:anim>
                                    <p:anim calcmode="lin" valueType="num">
                                      <p:cBhvr>
                                        <p:cTn id="22" dur="500" fill="hold"/>
                                        <p:tgtEl>
                                          <p:spTgt spid="15362"/>
                                        </p:tgtEl>
                                        <p:attrNameLst>
                                          <p:attrName>ppt_y</p:attrName>
                                        </p:attrNameLst>
                                      </p:cBhvr>
                                      <p:tavLst>
                                        <p:tav tm="0">
                                          <p:val>
                                            <p:strVal val="#ppt_y+#ppt_h/2"/>
                                          </p:val>
                                        </p:tav>
                                        <p:tav tm="100000">
                                          <p:val>
                                            <p:strVal val="#ppt_y"/>
                                          </p:val>
                                        </p:tav>
                                      </p:tavLst>
                                    </p:anim>
                                    <p:anim calcmode="lin" valueType="num">
                                      <p:cBhvr>
                                        <p:cTn id="23" dur="500" fill="hold"/>
                                        <p:tgtEl>
                                          <p:spTgt spid="15362"/>
                                        </p:tgtEl>
                                        <p:attrNameLst>
                                          <p:attrName>ppt_w</p:attrName>
                                        </p:attrNameLst>
                                      </p:cBhvr>
                                      <p:tavLst>
                                        <p:tav tm="0">
                                          <p:val>
                                            <p:strVal val="#ppt_w"/>
                                          </p:val>
                                        </p:tav>
                                        <p:tav tm="100000">
                                          <p:val>
                                            <p:strVal val="#ppt_w"/>
                                          </p:val>
                                        </p:tav>
                                      </p:tavLst>
                                    </p:anim>
                                    <p:anim calcmode="lin" valueType="num">
                                      <p:cBhvr>
                                        <p:cTn id="24" dur="500" fill="hold"/>
                                        <p:tgtEl>
                                          <p:spTgt spid="15362"/>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grpId="0" nodeType="clickEffect">
                                  <p:stCondLst>
                                    <p:cond delay="0"/>
                                  </p:stCondLst>
                                  <p:childTnLst>
                                    <p:set>
                                      <p:cBhvr>
                                        <p:cTn id="28" dur="1" fill="hold">
                                          <p:stCondLst>
                                            <p:cond delay="0"/>
                                          </p:stCondLst>
                                        </p:cTn>
                                        <p:tgtEl>
                                          <p:spTgt spid="15363"/>
                                        </p:tgtEl>
                                        <p:attrNameLst>
                                          <p:attrName>style.visibility</p:attrName>
                                        </p:attrNameLst>
                                      </p:cBhvr>
                                      <p:to>
                                        <p:strVal val="visible"/>
                                      </p:to>
                                    </p:set>
                                    <p:anim calcmode="lin" valueType="num">
                                      <p:cBhvr>
                                        <p:cTn id="29" dur="500" fill="hold"/>
                                        <p:tgtEl>
                                          <p:spTgt spid="15363"/>
                                        </p:tgtEl>
                                        <p:attrNameLst>
                                          <p:attrName>ppt_x</p:attrName>
                                        </p:attrNameLst>
                                      </p:cBhvr>
                                      <p:tavLst>
                                        <p:tav tm="0">
                                          <p:val>
                                            <p:strVal val="#ppt_x-#ppt_w/2"/>
                                          </p:val>
                                        </p:tav>
                                        <p:tav tm="100000">
                                          <p:val>
                                            <p:strVal val="#ppt_x"/>
                                          </p:val>
                                        </p:tav>
                                      </p:tavLst>
                                    </p:anim>
                                    <p:anim calcmode="lin" valueType="num">
                                      <p:cBhvr>
                                        <p:cTn id="30" dur="500" fill="hold"/>
                                        <p:tgtEl>
                                          <p:spTgt spid="15363"/>
                                        </p:tgtEl>
                                        <p:attrNameLst>
                                          <p:attrName>ppt_y</p:attrName>
                                        </p:attrNameLst>
                                      </p:cBhvr>
                                      <p:tavLst>
                                        <p:tav tm="0">
                                          <p:val>
                                            <p:strVal val="#ppt_y"/>
                                          </p:val>
                                        </p:tav>
                                        <p:tav tm="100000">
                                          <p:val>
                                            <p:strVal val="#ppt_y"/>
                                          </p:val>
                                        </p:tav>
                                      </p:tavLst>
                                    </p:anim>
                                    <p:anim calcmode="lin" valueType="num">
                                      <p:cBhvr>
                                        <p:cTn id="31" dur="500" fill="hold"/>
                                        <p:tgtEl>
                                          <p:spTgt spid="15363"/>
                                        </p:tgtEl>
                                        <p:attrNameLst>
                                          <p:attrName>ppt_w</p:attrName>
                                        </p:attrNameLst>
                                      </p:cBhvr>
                                      <p:tavLst>
                                        <p:tav tm="0">
                                          <p:val>
                                            <p:fltVal val="0"/>
                                          </p:val>
                                        </p:tav>
                                        <p:tav tm="100000">
                                          <p:val>
                                            <p:strVal val="#ppt_w"/>
                                          </p:val>
                                        </p:tav>
                                      </p:tavLst>
                                    </p:anim>
                                    <p:anim calcmode="lin" valueType="num">
                                      <p:cBhvr>
                                        <p:cTn id="32" dur="500" fill="hold"/>
                                        <p:tgtEl>
                                          <p:spTgt spid="15363"/>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15368"/>
                                        </p:tgtEl>
                                        <p:attrNameLst>
                                          <p:attrName>style.visibility</p:attrName>
                                        </p:attrNameLst>
                                      </p:cBhvr>
                                      <p:to>
                                        <p:strVal val="visible"/>
                                      </p:to>
                                    </p:set>
                                    <p:anim calcmode="lin" valueType="num">
                                      <p:cBhvr additive="base">
                                        <p:cTn id="37" dur="500" fill="hold"/>
                                        <p:tgtEl>
                                          <p:spTgt spid="15368"/>
                                        </p:tgtEl>
                                        <p:attrNameLst>
                                          <p:attrName>ppt_x</p:attrName>
                                        </p:attrNameLst>
                                      </p:cBhvr>
                                      <p:tavLst>
                                        <p:tav tm="0">
                                          <p:val>
                                            <p:strVal val="0-#ppt_w/2"/>
                                          </p:val>
                                        </p:tav>
                                        <p:tav tm="100000">
                                          <p:val>
                                            <p:strVal val="#ppt_x"/>
                                          </p:val>
                                        </p:tav>
                                      </p:tavLst>
                                    </p:anim>
                                    <p:anim calcmode="lin" valueType="num">
                                      <p:cBhvr additive="base">
                                        <p:cTn id="38" dur="500" fill="hold"/>
                                        <p:tgtEl>
                                          <p:spTgt spid="15368"/>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0-#ppt_w/2"/>
                                          </p:val>
                                        </p:tav>
                                        <p:tav tm="100000">
                                          <p:val>
                                            <p:strVal val="#ppt_x"/>
                                          </p:val>
                                        </p:tav>
                                      </p:tavLst>
                                    </p:anim>
                                    <p:anim calcmode="lin" valueType="num">
                                      <p:cBhvr additive="base">
                                        <p:cTn id="4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8" fill="hold" grpId="0" nodeType="clickEffect">
                                  <p:stCondLst>
                                    <p:cond delay="0"/>
                                  </p:stCondLst>
                                  <p:childTnLst>
                                    <p:set>
                                      <p:cBhvr>
                                        <p:cTn id="48" dur="1" fill="hold">
                                          <p:stCondLst>
                                            <p:cond delay="0"/>
                                          </p:stCondLst>
                                        </p:cTn>
                                        <p:tgtEl>
                                          <p:spTgt spid="15365"/>
                                        </p:tgtEl>
                                        <p:attrNameLst>
                                          <p:attrName>style.visibility</p:attrName>
                                        </p:attrNameLst>
                                      </p:cBhvr>
                                      <p:to>
                                        <p:strVal val="visible"/>
                                      </p:to>
                                    </p:set>
                                    <p:anim calcmode="lin" valueType="num">
                                      <p:cBhvr>
                                        <p:cTn id="49" dur="500" fill="hold"/>
                                        <p:tgtEl>
                                          <p:spTgt spid="15365"/>
                                        </p:tgtEl>
                                        <p:attrNameLst>
                                          <p:attrName>ppt_x</p:attrName>
                                        </p:attrNameLst>
                                      </p:cBhvr>
                                      <p:tavLst>
                                        <p:tav tm="0">
                                          <p:val>
                                            <p:strVal val="#ppt_x-#ppt_w/2"/>
                                          </p:val>
                                        </p:tav>
                                        <p:tav tm="100000">
                                          <p:val>
                                            <p:strVal val="#ppt_x"/>
                                          </p:val>
                                        </p:tav>
                                      </p:tavLst>
                                    </p:anim>
                                    <p:anim calcmode="lin" valueType="num">
                                      <p:cBhvr>
                                        <p:cTn id="50" dur="500" fill="hold"/>
                                        <p:tgtEl>
                                          <p:spTgt spid="15365"/>
                                        </p:tgtEl>
                                        <p:attrNameLst>
                                          <p:attrName>ppt_y</p:attrName>
                                        </p:attrNameLst>
                                      </p:cBhvr>
                                      <p:tavLst>
                                        <p:tav tm="0">
                                          <p:val>
                                            <p:strVal val="#ppt_y"/>
                                          </p:val>
                                        </p:tav>
                                        <p:tav tm="100000">
                                          <p:val>
                                            <p:strVal val="#ppt_y"/>
                                          </p:val>
                                        </p:tav>
                                      </p:tavLst>
                                    </p:anim>
                                    <p:anim calcmode="lin" valueType="num">
                                      <p:cBhvr>
                                        <p:cTn id="51" dur="500" fill="hold"/>
                                        <p:tgtEl>
                                          <p:spTgt spid="15365"/>
                                        </p:tgtEl>
                                        <p:attrNameLst>
                                          <p:attrName>ppt_w</p:attrName>
                                        </p:attrNameLst>
                                      </p:cBhvr>
                                      <p:tavLst>
                                        <p:tav tm="0">
                                          <p:val>
                                            <p:fltVal val="0"/>
                                          </p:val>
                                        </p:tav>
                                        <p:tav tm="100000">
                                          <p:val>
                                            <p:strVal val="#ppt_w"/>
                                          </p:val>
                                        </p:tav>
                                      </p:tavLst>
                                    </p:anim>
                                    <p:anim calcmode="lin" valueType="num">
                                      <p:cBhvr>
                                        <p:cTn id="52" dur="500" fill="hold"/>
                                        <p:tgtEl>
                                          <p:spTgt spid="15365"/>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additive="base">
                                        <p:cTn id="57" dur="500" fill="hold"/>
                                        <p:tgtEl>
                                          <p:spTgt spid="4"/>
                                        </p:tgtEl>
                                        <p:attrNameLst>
                                          <p:attrName>ppt_x</p:attrName>
                                        </p:attrNameLst>
                                      </p:cBhvr>
                                      <p:tavLst>
                                        <p:tav tm="0">
                                          <p:val>
                                            <p:strVal val="#ppt_x"/>
                                          </p:val>
                                        </p:tav>
                                        <p:tav tm="100000">
                                          <p:val>
                                            <p:strVal val="#ppt_x"/>
                                          </p:val>
                                        </p:tav>
                                      </p:tavLst>
                                    </p:anim>
                                    <p:anim calcmode="lin" valueType="num">
                                      <p:cBhvr additive="base">
                                        <p:cTn id="5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7" presetClass="entr" presetSubtype="4" fill="hold" grpId="0" nodeType="clickEffect">
                                  <p:stCondLst>
                                    <p:cond delay="0"/>
                                  </p:stCondLst>
                                  <p:childTnLst>
                                    <p:set>
                                      <p:cBhvr>
                                        <p:cTn id="62" dur="1" fill="hold">
                                          <p:stCondLst>
                                            <p:cond delay="0"/>
                                          </p:stCondLst>
                                        </p:cTn>
                                        <p:tgtEl>
                                          <p:spTgt spid="15366"/>
                                        </p:tgtEl>
                                        <p:attrNameLst>
                                          <p:attrName>style.visibility</p:attrName>
                                        </p:attrNameLst>
                                      </p:cBhvr>
                                      <p:to>
                                        <p:strVal val="visible"/>
                                      </p:to>
                                    </p:set>
                                    <p:anim calcmode="lin" valueType="num">
                                      <p:cBhvr>
                                        <p:cTn id="63" dur="500" fill="hold"/>
                                        <p:tgtEl>
                                          <p:spTgt spid="15366"/>
                                        </p:tgtEl>
                                        <p:attrNameLst>
                                          <p:attrName>ppt_x</p:attrName>
                                        </p:attrNameLst>
                                      </p:cBhvr>
                                      <p:tavLst>
                                        <p:tav tm="0">
                                          <p:val>
                                            <p:strVal val="#ppt_x"/>
                                          </p:val>
                                        </p:tav>
                                        <p:tav tm="100000">
                                          <p:val>
                                            <p:strVal val="#ppt_x"/>
                                          </p:val>
                                        </p:tav>
                                      </p:tavLst>
                                    </p:anim>
                                    <p:anim calcmode="lin" valueType="num">
                                      <p:cBhvr>
                                        <p:cTn id="64" dur="500" fill="hold"/>
                                        <p:tgtEl>
                                          <p:spTgt spid="15366"/>
                                        </p:tgtEl>
                                        <p:attrNameLst>
                                          <p:attrName>ppt_y</p:attrName>
                                        </p:attrNameLst>
                                      </p:cBhvr>
                                      <p:tavLst>
                                        <p:tav tm="0">
                                          <p:val>
                                            <p:strVal val="#ppt_y+#ppt_h/2"/>
                                          </p:val>
                                        </p:tav>
                                        <p:tav tm="100000">
                                          <p:val>
                                            <p:strVal val="#ppt_y"/>
                                          </p:val>
                                        </p:tav>
                                      </p:tavLst>
                                    </p:anim>
                                    <p:anim calcmode="lin" valueType="num">
                                      <p:cBhvr>
                                        <p:cTn id="65" dur="500" fill="hold"/>
                                        <p:tgtEl>
                                          <p:spTgt spid="15366"/>
                                        </p:tgtEl>
                                        <p:attrNameLst>
                                          <p:attrName>ppt_w</p:attrName>
                                        </p:attrNameLst>
                                      </p:cBhvr>
                                      <p:tavLst>
                                        <p:tav tm="0">
                                          <p:val>
                                            <p:strVal val="#ppt_w"/>
                                          </p:val>
                                        </p:tav>
                                        <p:tav tm="100000">
                                          <p:val>
                                            <p:strVal val="#ppt_w"/>
                                          </p:val>
                                        </p:tav>
                                      </p:tavLst>
                                    </p:anim>
                                    <p:anim calcmode="lin" valueType="num">
                                      <p:cBhvr>
                                        <p:cTn id="66" dur="500" fill="hold"/>
                                        <p:tgtEl>
                                          <p:spTgt spid="15366"/>
                                        </p:tgtEl>
                                        <p:attrNameLst>
                                          <p:attrName>ppt_h</p:attrName>
                                        </p:attrNameLst>
                                      </p:cBhvr>
                                      <p:tavLst>
                                        <p:tav tm="0">
                                          <p:val>
                                            <p:fltVal val="0"/>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15364"/>
                                        </p:tgtEl>
                                        <p:attrNameLst>
                                          <p:attrName>style.visibility</p:attrName>
                                        </p:attrNameLst>
                                      </p:cBhvr>
                                      <p:to>
                                        <p:strVal val="visible"/>
                                      </p:to>
                                    </p:set>
                                    <p:anim calcmode="lin" valueType="num">
                                      <p:cBhvr additive="base">
                                        <p:cTn id="71" dur="500" fill="hold"/>
                                        <p:tgtEl>
                                          <p:spTgt spid="15364"/>
                                        </p:tgtEl>
                                        <p:attrNameLst>
                                          <p:attrName>ppt_x</p:attrName>
                                        </p:attrNameLst>
                                      </p:cBhvr>
                                      <p:tavLst>
                                        <p:tav tm="0">
                                          <p:val>
                                            <p:strVal val="0-#ppt_w/2"/>
                                          </p:val>
                                        </p:tav>
                                        <p:tav tm="100000">
                                          <p:val>
                                            <p:strVal val="#ppt_x"/>
                                          </p:val>
                                        </p:tav>
                                      </p:tavLst>
                                    </p:anim>
                                    <p:anim calcmode="lin" valueType="num">
                                      <p:cBhvr additive="base">
                                        <p:cTn id="72" dur="500" fill="hold"/>
                                        <p:tgtEl>
                                          <p:spTgt spid="15364"/>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3" presetClass="entr" presetSubtype="32" fill="hold" grpId="0" nodeType="clickEffect">
                                  <p:stCondLst>
                                    <p:cond delay="0"/>
                                  </p:stCondLst>
                                  <p:childTnLst>
                                    <p:set>
                                      <p:cBhvr>
                                        <p:cTn id="76" dur="1" fill="hold">
                                          <p:stCondLst>
                                            <p:cond delay="0"/>
                                          </p:stCondLst>
                                        </p:cTn>
                                        <p:tgtEl>
                                          <p:spTgt spid="15367"/>
                                        </p:tgtEl>
                                        <p:attrNameLst>
                                          <p:attrName>style.visibility</p:attrName>
                                        </p:attrNameLst>
                                      </p:cBhvr>
                                      <p:to>
                                        <p:strVal val="visible"/>
                                      </p:to>
                                    </p:set>
                                    <p:anim calcmode="lin" valueType="num">
                                      <p:cBhvr>
                                        <p:cTn id="77" dur="500" fill="hold"/>
                                        <p:tgtEl>
                                          <p:spTgt spid="15367"/>
                                        </p:tgtEl>
                                        <p:attrNameLst>
                                          <p:attrName>ppt_w</p:attrName>
                                        </p:attrNameLst>
                                      </p:cBhvr>
                                      <p:tavLst>
                                        <p:tav tm="0">
                                          <p:val>
                                            <p:strVal val="4*#ppt_w"/>
                                          </p:val>
                                        </p:tav>
                                        <p:tav tm="100000">
                                          <p:val>
                                            <p:strVal val="#ppt_w"/>
                                          </p:val>
                                        </p:tav>
                                      </p:tavLst>
                                    </p:anim>
                                    <p:anim calcmode="lin" valueType="num">
                                      <p:cBhvr>
                                        <p:cTn id="78" dur="500" fill="hold"/>
                                        <p:tgtEl>
                                          <p:spTgt spid="15367"/>
                                        </p:tgtEl>
                                        <p:attrNameLst>
                                          <p:attrName>ppt_h</p:attrName>
                                        </p:attrNameLst>
                                      </p:cBhvr>
                                      <p:tavLst>
                                        <p:tav tm="0">
                                          <p:val>
                                            <p:strVal val="4*#ppt_h"/>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2" fill="hold" grpId="0" nodeType="clickEffect">
                                  <p:stCondLst>
                                    <p:cond delay="0"/>
                                  </p:stCondLst>
                                  <p:childTnLst>
                                    <p:set>
                                      <p:cBhvr>
                                        <p:cTn id="82" dur="1" fill="hold">
                                          <p:stCondLst>
                                            <p:cond delay="0"/>
                                          </p:stCondLst>
                                        </p:cTn>
                                        <p:tgtEl>
                                          <p:spTgt spid="15384"/>
                                        </p:tgtEl>
                                        <p:attrNameLst>
                                          <p:attrName>style.visibility</p:attrName>
                                        </p:attrNameLst>
                                      </p:cBhvr>
                                      <p:to>
                                        <p:strVal val="visible"/>
                                      </p:to>
                                    </p:set>
                                    <p:anim calcmode="lin" valueType="num">
                                      <p:cBhvr additive="base">
                                        <p:cTn id="83" dur="500" fill="hold"/>
                                        <p:tgtEl>
                                          <p:spTgt spid="15384"/>
                                        </p:tgtEl>
                                        <p:attrNameLst>
                                          <p:attrName>ppt_x</p:attrName>
                                        </p:attrNameLst>
                                      </p:cBhvr>
                                      <p:tavLst>
                                        <p:tav tm="0">
                                          <p:val>
                                            <p:strVal val="1+#ppt_w/2"/>
                                          </p:val>
                                        </p:tav>
                                        <p:tav tm="100000">
                                          <p:val>
                                            <p:strVal val="#ppt_x"/>
                                          </p:val>
                                        </p:tav>
                                      </p:tavLst>
                                    </p:anim>
                                    <p:anim calcmode="lin" valueType="num">
                                      <p:cBhvr additive="base">
                                        <p:cTn id="84" dur="500" fill="hold"/>
                                        <p:tgtEl>
                                          <p:spTgt spid="15384"/>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15383"/>
                                        </p:tgtEl>
                                        <p:attrNameLst>
                                          <p:attrName>style.visibility</p:attrName>
                                        </p:attrNameLst>
                                      </p:cBhvr>
                                      <p:to>
                                        <p:strVal val="visible"/>
                                      </p:to>
                                    </p:set>
                                    <p:anim calcmode="lin" valueType="num">
                                      <p:cBhvr additive="base">
                                        <p:cTn id="89" dur="500" fill="hold"/>
                                        <p:tgtEl>
                                          <p:spTgt spid="15383"/>
                                        </p:tgtEl>
                                        <p:attrNameLst>
                                          <p:attrName>ppt_x</p:attrName>
                                        </p:attrNameLst>
                                      </p:cBhvr>
                                      <p:tavLst>
                                        <p:tav tm="0">
                                          <p:val>
                                            <p:strVal val="1+#ppt_w/2"/>
                                          </p:val>
                                        </p:tav>
                                        <p:tav tm="100000">
                                          <p:val>
                                            <p:strVal val="#ppt_x"/>
                                          </p:val>
                                        </p:tav>
                                      </p:tavLst>
                                    </p:anim>
                                    <p:anim calcmode="lin" valueType="num">
                                      <p:cBhvr additive="base">
                                        <p:cTn id="90" dur="500" fill="hold"/>
                                        <p:tgtEl>
                                          <p:spTgt spid="15383"/>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2" fill="hold" grpId="0" nodeType="clickEffect">
                                  <p:stCondLst>
                                    <p:cond delay="0"/>
                                  </p:stCondLst>
                                  <p:childTnLst>
                                    <p:set>
                                      <p:cBhvr>
                                        <p:cTn id="94" dur="1" fill="hold">
                                          <p:stCondLst>
                                            <p:cond delay="0"/>
                                          </p:stCondLst>
                                        </p:cTn>
                                        <p:tgtEl>
                                          <p:spTgt spid="15385"/>
                                        </p:tgtEl>
                                        <p:attrNameLst>
                                          <p:attrName>style.visibility</p:attrName>
                                        </p:attrNameLst>
                                      </p:cBhvr>
                                      <p:to>
                                        <p:strVal val="visible"/>
                                      </p:to>
                                    </p:set>
                                    <p:anim calcmode="lin" valueType="num">
                                      <p:cBhvr additive="base">
                                        <p:cTn id="95" dur="500" fill="hold"/>
                                        <p:tgtEl>
                                          <p:spTgt spid="15385"/>
                                        </p:tgtEl>
                                        <p:attrNameLst>
                                          <p:attrName>ppt_x</p:attrName>
                                        </p:attrNameLst>
                                      </p:cBhvr>
                                      <p:tavLst>
                                        <p:tav tm="0">
                                          <p:val>
                                            <p:strVal val="1+#ppt_w/2"/>
                                          </p:val>
                                        </p:tav>
                                        <p:tav tm="100000">
                                          <p:val>
                                            <p:strVal val="#ppt_x"/>
                                          </p:val>
                                        </p:tav>
                                      </p:tavLst>
                                    </p:anim>
                                    <p:anim calcmode="lin" valueType="num">
                                      <p:cBhvr additive="base">
                                        <p:cTn id="96" dur="500" fill="hold"/>
                                        <p:tgtEl>
                                          <p:spTgt spid="15385"/>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3" presetClass="entr" presetSubtype="32" fill="hold" grpId="0" nodeType="clickEffect">
                                  <p:stCondLst>
                                    <p:cond delay="0"/>
                                  </p:stCondLst>
                                  <p:childTnLst>
                                    <p:set>
                                      <p:cBhvr>
                                        <p:cTn id="100" dur="1" fill="hold">
                                          <p:stCondLst>
                                            <p:cond delay="0"/>
                                          </p:stCondLst>
                                        </p:cTn>
                                        <p:tgtEl>
                                          <p:spTgt spid="15388"/>
                                        </p:tgtEl>
                                        <p:attrNameLst>
                                          <p:attrName>style.visibility</p:attrName>
                                        </p:attrNameLst>
                                      </p:cBhvr>
                                      <p:to>
                                        <p:strVal val="visible"/>
                                      </p:to>
                                    </p:set>
                                    <p:anim calcmode="lin" valueType="num">
                                      <p:cBhvr>
                                        <p:cTn id="101" dur="500" fill="hold"/>
                                        <p:tgtEl>
                                          <p:spTgt spid="15388"/>
                                        </p:tgtEl>
                                        <p:attrNameLst>
                                          <p:attrName>ppt_w</p:attrName>
                                        </p:attrNameLst>
                                      </p:cBhvr>
                                      <p:tavLst>
                                        <p:tav tm="0">
                                          <p:val>
                                            <p:strVal val="4*#ppt_w"/>
                                          </p:val>
                                        </p:tav>
                                        <p:tav tm="100000">
                                          <p:val>
                                            <p:strVal val="#ppt_w"/>
                                          </p:val>
                                        </p:tav>
                                      </p:tavLst>
                                    </p:anim>
                                    <p:anim calcmode="lin" valueType="num">
                                      <p:cBhvr>
                                        <p:cTn id="102" dur="500" fill="hold"/>
                                        <p:tgtEl>
                                          <p:spTgt spid="15388"/>
                                        </p:tgtEl>
                                        <p:attrNameLst>
                                          <p:attrName>ppt_h</p:attrName>
                                        </p:attrNameLst>
                                      </p:cBhvr>
                                      <p:tavLst>
                                        <p:tav tm="0">
                                          <p:val>
                                            <p:strVal val="4*#ppt_h"/>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3" presetClass="entr" presetSubtype="32" fill="hold" grpId="0" nodeType="clickEffect">
                                  <p:stCondLst>
                                    <p:cond delay="0"/>
                                  </p:stCondLst>
                                  <p:childTnLst>
                                    <p:set>
                                      <p:cBhvr>
                                        <p:cTn id="106" dur="1" fill="hold">
                                          <p:stCondLst>
                                            <p:cond delay="0"/>
                                          </p:stCondLst>
                                        </p:cTn>
                                        <p:tgtEl>
                                          <p:spTgt spid="15389"/>
                                        </p:tgtEl>
                                        <p:attrNameLst>
                                          <p:attrName>style.visibility</p:attrName>
                                        </p:attrNameLst>
                                      </p:cBhvr>
                                      <p:to>
                                        <p:strVal val="visible"/>
                                      </p:to>
                                    </p:set>
                                    <p:anim calcmode="lin" valueType="num">
                                      <p:cBhvr>
                                        <p:cTn id="107" dur="500" fill="hold"/>
                                        <p:tgtEl>
                                          <p:spTgt spid="15389"/>
                                        </p:tgtEl>
                                        <p:attrNameLst>
                                          <p:attrName>ppt_w</p:attrName>
                                        </p:attrNameLst>
                                      </p:cBhvr>
                                      <p:tavLst>
                                        <p:tav tm="0">
                                          <p:val>
                                            <p:strVal val="4*#ppt_w"/>
                                          </p:val>
                                        </p:tav>
                                        <p:tav tm="100000">
                                          <p:val>
                                            <p:strVal val="#ppt_w"/>
                                          </p:val>
                                        </p:tav>
                                      </p:tavLst>
                                    </p:anim>
                                    <p:anim calcmode="lin" valueType="num">
                                      <p:cBhvr>
                                        <p:cTn id="108" dur="500" fill="hold"/>
                                        <p:tgtEl>
                                          <p:spTgt spid="15389"/>
                                        </p:tgtEl>
                                        <p:attrNameLst>
                                          <p:attrName>ppt_h</p:attrName>
                                        </p:attrNameLst>
                                      </p:cBhvr>
                                      <p:tavLst>
                                        <p:tav tm="0">
                                          <p:val>
                                            <p:strVal val="4*#ppt_h"/>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23" presetClass="entr" presetSubtype="32" fill="hold" grpId="0" nodeType="clickEffect">
                                  <p:stCondLst>
                                    <p:cond delay="0"/>
                                  </p:stCondLst>
                                  <p:childTnLst>
                                    <p:set>
                                      <p:cBhvr>
                                        <p:cTn id="112" dur="1" fill="hold">
                                          <p:stCondLst>
                                            <p:cond delay="0"/>
                                          </p:stCondLst>
                                        </p:cTn>
                                        <p:tgtEl>
                                          <p:spTgt spid="15390"/>
                                        </p:tgtEl>
                                        <p:attrNameLst>
                                          <p:attrName>style.visibility</p:attrName>
                                        </p:attrNameLst>
                                      </p:cBhvr>
                                      <p:to>
                                        <p:strVal val="visible"/>
                                      </p:to>
                                    </p:set>
                                    <p:anim calcmode="lin" valueType="num">
                                      <p:cBhvr>
                                        <p:cTn id="113" dur="500" fill="hold"/>
                                        <p:tgtEl>
                                          <p:spTgt spid="15390"/>
                                        </p:tgtEl>
                                        <p:attrNameLst>
                                          <p:attrName>ppt_w</p:attrName>
                                        </p:attrNameLst>
                                      </p:cBhvr>
                                      <p:tavLst>
                                        <p:tav tm="0">
                                          <p:val>
                                            <p:strVal val="4*#ppt_w"/>
                                          </p:val>
                                        </p:tav>
                                        <p:tav tm="100000">
                                          <p:val>
                                            <p:strVal val="#ppt_w"/>
                                          </p:val>
                                        </p:tav>
                                      </p:tavLst>
                                    </p:anim>
                                    <p:anim calcmode="lin" valueType="num">
                                      <p:cBhvr>
                                        <p:cTn id="114" dur="500" fill="hold"/>
                                        <p:tgtEl>
                                          <p:spTgt spid="15390"/>
                                        </p:tgtEl>
                                        <p:attrNameLst>
                                          <p:attrName>ppt_h</p:attrName>
                                        </p:attrNameLst>
                                      </p:cBhvr>
                                      <p:tavLst>
                                        <p:tav tm="0">
                                          <p:val>
                                            <p:strVal val="4*#ppt_h"/>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15386"/>
                                        </p:tgtEl>
                                        <p:attrNameLst>
                                          <p:attrName>style.visibility</p:attrName>
                                        </p:attrNameLst>
                                      </p:cBhvr>
                                      <p:to>
                                        <p:strVal val="visible"/>
                                      </p:to>
                                    </p:set>
                                    <p:anim calcmode="lin" valueType="num">
                                      <p:cBhvr additive="base">
                                        <p:cTn id="119" dur="500" fill="hold"/>
                                        <p:tgtEl>
                                          <p:spTgt spid="15386"/>
                                        </p:tgtEl>
                                        <p:attrNameLst>
                                          <p:attrName>ppt_x</p:attrName>
                                        </p:attrNameLst>
                                      </p:cBhvr>
                                      <p:tavLst>
                                        <p:tav tm="0">
                                          <p:val>
                                            <p:strVal val="0-#ppt_w/2"/>
                                          </p:val>
                                        </p:tav>
                                        <p:tav tm="100000">
                                          <p:val>
                                            <p:strVal val="#ppt_x"/>
                                          </p:val>
                                        </p:tav>
                                      </p:tavLst>
                                    </p:anim>
                                    <p:anim calcmode="lin" valueType="num">
                                      <p:cBhvr additive="base">
                                        <p:cTn id="120" dur="500" fill="hold"/>
                                        <p:tgtEl>
                                          <p:spTgt spid="15386"/>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grpId="0" nodeType="clickEffect">
                                  <p:stCondLst>
                                    <p:cond delay="0"/>
                                  </p:stCondLst>
                                  <p:childTnLst>
                                    <p:set>
                                      <p:cBhvr>
                                        <p:cTn id="124" dur="1" fill="hold">
                                          <p:stCondLst>
                                            <p:cond delay="0"/>
                                          </p:stCondLst>
                                        </p:cTn>
                                        <p:tgtEl>
                                          <p:spTgt spid="15387"/>
                                        </p:tgtEl>
                                        <p:attrNameLst>
                                          <p:attrName>style.visibility</p:attrName>
                                        </p:attrNameLst>
                                      </p:cBhvr>
                                      <p:to>
                                        <p:strVal val="visible"/>
                                      </p:to>
                                    </p:set>
                                    <p:anim calcmode="lin" valueType="num">
                                      <p:cBhvr additive="base">
                                        <p:cTn id="125" dur="500" fill="hold"/>
                                        <p:tgtEl>
                                          <p:spTgt spid="15387"/>
                                        </p:tgtEl>
                                        <p:attrNameLst>
                                          <p:attrName>ppt_x</p:attrName>
                                        </p:attrNameLst>
                                      </p:cBhvr>
                                      <p:tavLst>
                                        <p:tav tm="0">
                                          <p:val>
                                            <p:strVal val="0-#ppt_w/2"/>
                                          </p:val>
                                        </p:tav>
                                        <p:tav tm="100000">
                                          <p:val>
                                            <p:strVal val="#ppt_x"/>
                                          </p:val>
                                        </p:tav>
                                      </p:tavLst>
                                    </p:anim>
                                    <p:anim calcmode="lin" valueType="num">
                                      <p:cBhvr additive="base">
                                        <p:cTn id="126" dur="500" fill="hold"/>
                                        <p:tgtEl>
                                          <p:spTgt spid="15387"/>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3" presetClass="entr" presetSubtype="32" fill="hold" grpId="0" nodeType="clickEffect">
                                  <p:stCondLst>
                                    <p:cond delay="0"/>
                                  </p:stCondLst>
                                  <p:childTnLst>
                                    <p:set>
                                      <p:cBhvr>
                                        <p:cTn id="130" dur="1" fill="hold">
                                          <p:stCondLst>
                                            <p:cond delay="0"/>
                                          </p:stCondLst>
                                        </p:cTn>
                                        <p:tgtEl>
                                          <p:spTgt spid="15391"/>
                                        </p:tgtEl>
                                        <p:attrNameLst>
                                          <p:attrName>style.visibility</p:attrName>
                                        </p:attrNameLst>
                                      </p:cBhvr>
                                      <p:to>
                                        <p:strVal val="visible"/>
                                      </p:to>
                                    </p:set>
                                    <p:anim calcmode="lin" valueType="num">
                                      <p:cBhvr>
                                        <p:cTn id="131" dur="500" fill="hold"/>
                                        <p:tgtEl>
                                          <p:spTgt spid="15391"/>
                                        </p:tgtEl>
                                        <p:attrNameLst>
                                          <p:attrName>ppt_w</p:attrName>
                                        </p:attrNameLst>
                                      </p:cBhvr>
                                      <p:tavLst>
                                        <p:tav tm="0">
                                          <p:val>
                                            <p:strVal val="4*#ppt_w"/>
                                          </p:val>
                                        </p:tav>
                                        <p:tav tm="100000">
                                          <p:val>
                                            <p:strVal val="#ppt_w"/>
                                          </p:val>
                                        </p:tav>
                                      </p:tavLst>
                                    </p:anim>
                                    <p:anim calcmode="lin" valueType="num">
                                      <p:cBhvr>
                                        <p:cTn id="132" dur="500" fill="hold"/>
                                        <p:tgtEl>
                                          <p:spTgt spid="15391"/>
                                        </p:tgtEl>
                                        <p:attrNameLst>
                                          <p:attrName>ppt_h</p:attrName>
                                        </p:attrNameLst>
                                      </p:cBhvr>
                                      <p:tavLst>
                                        <p:tav tm="0">
                                          <p:val>
                                            <p:strVal val="4*#ppt_h"/>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23" presetClass="entr" presetSubtype="32" fill="hold" grpId="0" nodeType="clickEffect">
                                  <p:stCondLst>
                                    <p:cond delay="0"/>
                                  </p:stCondLst>
                                  <p:childTnLst>
                                    <p:set>
                                      <p:cBhvr>
                                        <p:cTn id="136" dur="1" fill="hold">
                                          <p:stCondLst>
                                            <p:cond delay="0"/>
                                          </p:stCondLst>
                                        </p:cTn>
                                        <p:tgtEl>
                                          <p:spTgt spid="15392"/>
                                        </p:tgtEl>
                                        <p:attrNameLst>
                                          <p:attrName>style.visibility</p:attrName>
                                        </p:attrNameLst>
                                      </p:cBhvr>
                                      <p:to>
                                        <p:strVal val="visible"/>
                                      </p:to>
                                    </p:set>
                                    <p:anim calcmode="lin" valueType="num">
                                      <p:cBhvr>
                                        <p:cTn id="137" dur="500" fill="hold"/>
                                        <p:tgtEl>
                                          <p:spTgt spid="15392"/>
                                        </p:tgtEl>
                                        <p:attrNameLst>
                                          <p:attrName>ppt_w</p:attrName>
                                        </p:attrNameLst>
                                      </p:cBhvr>
                                      <p:tavLst>
                                        <p:tav tm="0">
                                          <p:val>
                                            <p:strVal val="4*#ppt_w"/>
                                          </p:val>
                                        </p:tav>
                                        <p:tav tm="100000">
                                          <p:val>
                                            <p:strVal val="#ppt_w"/>
                                          </p:val>
                                        </p:tav>
                                      </p:tavLst>
                                    </p:anim>
                                    <p:anim calcmode="lin" valueType="num">
                                      <p:cBhvr>
                                        <p:cTn id="138" dur="500" fill="hold"/>
                                        <p:tgtEl>
                                          <p:spTgt spid="15392"/>
                                        </p:tgtEl>
                                        <p:attrNameLst>
                                          <p:attrName>ppt_h</p:attrName>
                                        </p:attrNameLst>
                                      </p:cBhvr>
                                      <p:tavLst>
                                        <p:tav tm="0">
                                          <p:val>
                                            <p:strVal val="4*#ppt_h"/>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8" fill="hold" grpId="0" nodeType="clickEffect">
                                  <p:stCondLst>
                                    <p:cond delay="0"/>
                                  </p:stCondLst>
                                  <p:childTnLst>
                                    <p:set>
                                      <p:cBhvr>
                                        <p:cTn id="142" dur="1" fill="hold">
                                          <p:stCondLst>
                                            <p:cond delay="0"/>
                                          </p:stCondLst>
                                        </p:cTn>
                                        <p:tgtEl>
                                          <p:spTgt spid="15381"/>
                                        </p:tgtEl>
                                        <p:attrNameLst>
                                          <p:attrName>style.visibility</p:attrName>
                                        </p:attrNameLst>
                                      </p:cBhvr>
                                      <p:to>
                                        <p:strVal val="visible"/>
                                      </p:to>
                                    </p:set>
                                    <p:anim calcmode="lin" valueType="num">
                                      <p:cBhvr>
                                        <p:cTn id="143" dur="500" fill="hold"/>
                                        <p:tgtEl>
                                          <p:spTgt spid="15381"/>
                                        </p:tgtEl>
                                        <p:attrNameLst>
                                          <p:attrName>ppt_x</p:attrName>
                                        </p:attrNameLst>
                                      </p:cBhvr>
                                      <p:tavLst>
                                        <p:tav tm="0">
                                          <p:val>
                                            <p:strVal val="#ppt_x-#ppt_w/2"/>
                                          </p:val>
                                        </p:tav>
                                        <p:tav tm="100000">
                                          <p:val>
                                            <p:strVal val="#ppt_x"/>
                                          </p:val>
                                        </p:tav>
                                      </p:tavLst>
                                    </p:anim>
                                    <p:anim calcmode="lin" valueType="num">
                                      <p:cBhvr>
                                        <p:cTn id="144" dur="500" fill="hold"/>
                                        <p:tgtEl>
                                          <p:spTgt spid="15381"/>
                                        </p:tgtEl>
                                        <p:attrNameLst>
                                          <p:attrName>ppt_y</p:attrName>
                                        </p:attrNameLst>
                                      </p:cBhvr>
                                      <p:tavLst>
                                        <p:tav tm="0">
                                          <p:val>
                                            <p:strVal val="#ppt_y"/>
                                          </p:val>
                                        </p:tav>
                                        <p:tav tm="100000">
                                          <p:val>
                                            <p:strVal val="#ppt_y"/>
                                          </p:val>
                                        </p:tav>
                                      </p:tavLst>
                                    </p:anim>
                                    <p:anim calcmode="lin" valueType="num">
                                      <p:cBhvr>
                                        <p:cTn id="145" dur="500" fill="hold"/>
                                        <p:tgtEl>
                                          <p:spTgt spid="15381"/>
                                        </p:tgtEl>
                                        <p:attrNameLst>
                                          <p:attrName>ppt_w</p:attrName>
                                        </p:attrNameLst>
                                      </p:cBhvr>
                                      <p:tavLst>
                                        <p:tav tm="0">
                                          <p:val>
                                            <p:fltVal val="0"/>
                                          </p:val>
                                        </p:tav>
                                        <p:tav tm="100000">
                                          <p:val>
                                            <p:strVal val="#ppt_w"/>
                                          </p:val>
                                        </p:tav>
                                      </p:tavLst>
                                    </p:anim>
                                    <p:anim calcmode="lin" valueType="num">
                                      <p:cBhvr>
                                        <p:cTn id="146" dur="500" fill="hold"/>
                                        <p:tgtEl>
                                          <p:spTgt spid="15381"/>
                                        </p:tgtEl>
                                        <p:attrNameLst>
                                          <p:attrName>ppt_h</p:attrName>
                                        </p:attrNameLst>
                                      </p:cBhvr>
                                      <p:tavLst>
                                        <p:tav tm="0">
                                          <p:val>
                                            <p:strVal val="#ppt_h"/>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17" presetClass="entr" presetSubtype="4" fill="hold" grpId="0" nodeType="clickEffect">
                                  <p:stCondLst>
                                    <p:cond delay="0"/>
                                  </p:stCondLst>
                                  <p:childTnLst>
                                    <p:set>
                                      <p:cBhvr>
                                        <p:cTn id="150" dur="1" fill="hold">
                                          <p:stCondLst>
                                            <p:cond delay="0"/>
                                          </p:stCondLst>
                                        </p:cTn>
                                        <p:tgtEl>
                                          <p:spTgt spid="15382"/>
                                        </p:tgtEl>
                                        <p:attrNameLst>
                                          <p:attrName>style.visibility</p:attrName>
                                        </p:attrNameLst>
                                      </p:cBhvr>
                                      <p:to>
                                        <p:strVal val="visible"/>
                                      </p:to>
                                    </p:set>
                                    <p:anim calcmode="lin" valueType="num">
                                      <p:cBhvr>
                                        <p:cTn id="151" dur="500" fill="hold"/>
                                        <p:tgtEl>
                                          <p:spTgt spid="15382"/>
                                        </p:tgtEl>
                                        <p:attrNameLst>
                                          <p:attrName>ppt_x</p:attrName>
                                        </p:attrNameLst>
                                      </p:cBhvr>
                                      <p:tavLst>
                                        <p:tav tm="0">
                                          <p:val>
                                            <p:strVal val="#ppt_x"/>
                                          </p:val>
                                        </p:tav>
                                        <p:tav tm="100000">
                                          <p:val>
                                            <p:strVal val="#ppt_x"/>
                                          </p:val>
                                        </p:tav>
                                      </p:tavLst>
                                    </p:anim>
                                    <p:anim calcmode="lin" valueType="num">
                                      <p:cBhvr>
                                        <p:cTn id="152" dur="500" fill="hold"/>
                                        <p:tgtEl>
                                          <p:spTgt spid="15382"/>
                                        </p:tgtEl>
                                        <p:attrNameLst>
                                          <p:attrName>ppt_y</p:attrName>
                                        </p:attrNameLst>
                                      </p:cBhvr>
                                      <p:tavLst>
                                        <p:tav tm="0">
                                          <p:val>
                                            <p:strVal val="#ppt_y+#ppt_h/2"/>
                                          </p:val>
                                        </p:tav>
                                        <p:tav tm="100000">
                                          <p:val>
                                            <p:strVal val="#ppt_y"/>
                                          </p:val>
                                        </p:tav>
                                      </p:tavLst>
                                    </p:anim>
                                    <p:anim calcmode="lin" valueType="num">
                                      <p:cBhvr>
                                        <p:cTn id="153" dur="500" fill="hold"/>
                                        <p:tgtEl>
                                          <p:spTgt spid="15382"/>
                                        </p:tgtEl>
                                        <p:attrNameLst>
                                          <p:attrName>ppt_w</p:attrName>
                                        </p:attrNameLst>
                                      </p:cBhvr>
                                      <p:tavLst>
                                        <p:tav tm="0">
                                          <p:val>
                                            <p:strVal val="#ppt_w"/>
                                          </p:val>
                                        </p:tav>
                                        <p:tav tm="100000">
                                          <p:val>
                                            <p:strVal val="#ppt_w"/>
                                          </p:val>
                                        </p:tav>
                                      </p:tavLst>
                                    </p:anim>
                                    <p:anim calcmode="lin" valueType="num">
                                      <p:cBhvr>
                                        <p:cTn id="154" dur="500" fill="hold"/>
                                        <p:tgtEl>
                                          <p:spTgt spid="15382"/>
                                        </p:tgtEl>
                                        <p:attrNameLst>
                                          <p:attrName>ppt_h</p:attrName>
                                        </p:attrNameLst>
                                      </p:cBhvr>
                                      <p:tavLst>
                                        <p:tav tm="0">
                                          <p:val>
                                            <p:fltVal val="0"/>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18" presetClass="entr" presetSubtype="3" fill="hold" grpId="0" nodeType="clickEffect">
                                  <p:stCondLst>
                                    <p:cond delay="0"/>
                                  </p:stCondLst>
                                  <p:childTnLst>
                                    <p:set>
                                      <p:cBhvr>
                                        <p:cTn id="158" dur="1" fill="hold">
                                          <p:stCondLst>
                                            <p:cond delay="0"/>
                                          </p:stCondLst>
                                        </p:cTn>
                                        <p:tgtEl>
                                          <p:spTgt spid="15393"/>
                                        </p:tgtEl>
                                        <p:attrNameLst>
                                          <p:attrName>style.visibility</p:attrName>
                                        </p:attrNameLst>
                                      </p:cBhvr>
                                      <p:to>
                                        <p:strVal val="visible"/>
                                      </p:to>
                                    </p:set>
                                    <p:animEffect transition="in" filter="strips(upRight)">
                                      <p:cBhvr>
                                        <p:cTn id="159" dur="500"/>
                                        <p:tgtEl>
                                          <p:spTgt spid="15393"/>
                                        </p:tgtEl>
                                      </p:cBhvr>
                                    </p:animEffect>
                                  </p:childTnLst>
                                </p:cTn>
                              </p:par>
                            </p:childTnLst>
                          </p:cTn>
                        </p:par>
                      </p:childTnLst>
                    </p:cTn>
                  </p:par>
                  <p:par>
                    <p:cTn id="160" fill="hold">
                      <p:stCondLst>
                        <p:cond delay="indefinite"/>
                      </p:stCondLst>
                      <p:childTnLst>
                        <p:par>
                          <p:cTn id="161" fill="hold">
                            <p:stCondLst>
                              <p:cond delay="0"/>
                            </p:stCondLst>
                            <p:childTnLst>
                              <p:par>
                                <p:cTn id="162" presetID="18" presetClass="entr" presetSubtype="3" fill="hold" grpId="0" nodeType="clickEffect">
                                  <p:stCondLst>
                                    <p:cond delay="0"/>
                                  </p:stCondLst>
                                  <p:childTnLst>
                                    <p:set>
                                      <p:cBhvr>
                                        <p:cTn id="163" dur="1" fill="hold">
                                          <p:stCondLst>
                                            <p:cond delay="0"/>
                                          </p:stCondLst>
                                        </p:cTn>
                                        <p:tgtEl>
                                          <p:spTgt spid="15394"/>
                                        </p:tgtEl>
                                        <p:attrNameLst>
                                          <p:attrName>style.visibility</p:attrName>
                                        </p:attrNameLst>
                                      </p:cBhvr>
                                      <p:to>
                                        <p:strVal val="visible"/>
                                      </p:to>
                                    </p:set>
                                    <p:animEffect transition="in" filter="strips(upRight)">
                                      <p:cBhvr>
                                        <p:cTn id="164" dur="500"/>
                                        <p:tgtEl>
                                          <p:spTgt spid="15394"/>
                                        </p:tgtEl>
                                      </p:cBhvr>
                                    </p:animEffect>
                                  </p:childTnLst>
                                </p:cTn>
                              </p:par>
                            </p:childTnLst>
                          </p:cTn>
                        </p:par>
                      </p:childTnLst>
                    </p:cTn>
                  </p:par>
                  <p:par>
                    <p:cTn id="165" fill="hold">
                      <p:stCondLst>
                        <p:cond delay="indefinite"/>
                      </p:stCondLst>
                      <p:childTnLst>
                        <p:par>
                          <p:cTn id="166" fill="hold">
                            <p:stCondLst>
                              <p:cond delay="0"/>
                            </p:stCondLst>
                            <p:childTnLst>
                              <p:par>
                                <p:cTn id="167" presetID="18" presetClass="entr" presetSubtype="3" fill="hold" grpId="0" nodeType="clickEffect">
                                  <p:stCondLst>
                                    <p:cond delay="0"/>
                                  </p:stCondLst>
                                  <p:childTnLst>
                                    <p:set>
                                      <p:cBhvr>
                                        <p:cTn id="168" dur="1" fill="hold">
                                          <p:stCondLst>
                                            <p:cond delay="0"/>
                                          </p:stCondLst>
                                        </p:cTn>
                                        <p:tgtEl>
                                          <p:spTgt spid="15395"/>
                                        </p:tgtEl>
                                        <p:attrNameLst>
                                          <p:attrName>style.visibility</p:attrName>
                                        </p:attrNameLst>
                                      </p:cBhvr>
                                      <p:to>
                                        <p:strVal val="visible"/>
                                      </p:to>
                                    </p:set>
                                    <p:animEffect transition="in" filter="strips(upRight)">
                                      <p:cBhvr>
                                        <p:cTn id="169" dur="500"/>
                                        <p:tgtEl>
                                          <p:spTgt spid="15395"/>
                                        </p:tgtEl>
                                      </p:cBhvr>
                                    </p:animEffect>
                                  </p:childTnLst>
                                </p:cTn>
                              </p:par>
                            </p:childTnLst>
                          </p:cTn>
                        </p:par>
                      </p:childTnLst>
                    </p:cTn>
                  </p:par>
                  <p:par>
                    <p:cTn id="170" fill="hold">
                      <p:stCondLst>
                        <p:cond delay="indefinite"/>
                      </p:stCondLst>
                      <p:childTnLst>
                        <p:par>
                          <p:cTn id="171" fill="hold">
                            <p:stCondLst>
                              <p:cond delay="0"/>
                            </p:stCondLst>
                            <p:childTnLst>
                              <p:par>
                                <p:cTn id="172" presetID="18" presetClass="entr" presetSubtype="3" fill="hold" grpId="0" nodeType="clickEffect">
                                  <p:stCondLst>
                                    <p:cond delay="0"/>
                                  </p:stCondLst>
                                  <p:childTnLst>
                                    <p:set>
                                      <p:cBhvr>
                                        <p:cTn id="173" dur="1" fill="hold">
                                          <p:stCondLst>
                                            <p:cond delay="0"/>
                                          </p:stCondLst>
                                        </p:cTn>
                                        <p:tgtEl>
                                          <p:spTgt spid="15396"/>
                                        </p:tgtEl>
                                        <p:attrNameLst>
                                          <p:attrName>style.visibility</p:attrName>
                                        </p:attrNameLst>
                                      </p:cBhvr>
                                      <p:to>
                                        <p:strVal val="visible"/>
                                      </p:to>
                                    </p:set>
                                    <p:animEffect transition="in" filter="strips(upRight)">
                                      <p:cBhvr>
                                        <p:cTn id="174" dur="500"/>
                                        <p:tgtEl>
                                          <p:spTgt spid="15396"/>
                                        </p:tgtEl>
                                      </p:cBhvr>
                                    </p:animEffect>
                                  </p:childTnLst>
                                </p:cTn>
                              </p:par>
                            </p:childTnLst>
                          </p:cTn>
                        </p:par>
                      </p:childTnLst>
                    </p:cTn>
                  </p:par>
                  <p:par>
                    <p:cTn id="175" fill="hold">
                      <p:stCondLst>
                        <p:cond delay="indefinite"/>
                      </p:stCondLst>
                      <p:childTnLst>
                        <p:par>
                          <p:cTn id="176" fill="hold">
                            <p:stCondLst>
                              <p:cond delay="0"/>
                            </p:stCondLst>
                            <p:childTnLst>
                              <p:par>
                                <p:cTn id="177" presetID="18" presetClass="entr" presetSubtype="3" fill="hold" grpId="0" nodeType="clickEffect">
                                  <p:stCondLst>
                                    <p:cond delay="0"/>
                                  </p:stCondLst>
                                  <p:childTnLst>
                                    <p:set>
                                      <p:cBhvr>
                                        <p:cTn id="178" dur="1" fill="hold">
                                          <p:stCondLst>
                                            <p:cond delay="0"/>
                                          </p:stCondLst>
                                        </p:cTn>
                                        <p:tgtEl>
                                          <p:spTgt spid="15397"/>
                                        </p:tgtEl>
                                        <p:attrNameLst>
                                          <p:attrName>style.visibility</p:attrName>
                                        </p:attrNameLst>
                                      </p:cBhvr>
                                      <p:to>
                                        <p:strVal val="visible"/>
                                      </p:to>
                                    </p:set>
                                    <p:animEffect transition="in" filter="strips(upRight)">
                                      <p:cBhvr>
                                        <p:cTn id="179" dur="500"/>
                                        <p:tgtEl>
                                          <p:spTgt spid="15397"/>
                                        </p:tgtEl>
                                      </p:cBhvr>
                                    </p:animEffect>
                                  </p:childTnLst>
                                </p:cTn>
                              </p:par>
                            </p:childTnLst>
                          </p:cTn>
                        </p:par>
                      </p:childTnLst>
                    </p:cTn>
                  </p:par>
                  <p:par>
                    <p:cTn id="180" fill="hold">
                      <p:stCondLst>
                        <p:cond delay="indefinite"/>
                      </p:stCondLst>
                      <p:childTnLst>
                        <p:par>
                          <p:cTn id="181" fill="hold">
                            <p:stCondLst>
                              <p:cond delay="0"/>
                            </p:stCondLst>
                            <p:childTnLst>
                              <p:par>
                                <p:cTn id="182" presetID="23" presetClass="entr" presetSubtype="32" fill="hold" grpId="0" nodeType="clickEffect">
                                  <p:stCondLst>
                                    <p:cond delay="0"/>
                                  </p:stCondLst>
                                  <p:childTnLst>
                                    <p:set>
                                      <p:cBhvr>
                                        <p:cTn id="183" dur="1" fill="hold">
                                          <p:stCondLst>
                                            <p:cond delay="0"/>
                                          </p:stCondLst>
                                        </p:cTn>
                                        <p:tgtEl>
                                          <p:spTgt spid="15398"/>
                                        </p:tgtEl>
                                        <p:attrNameLst>
                                          <p:attrName>style.visibility</p:attrName>
                                        </p:attrNameLst>
                                      </p:cBhvr>
                                      <p:to>
                                        <p:strVal val="visible"/>
                                      </p:to>
                                    </p:set>
                                    <p:anim calcmode="lin" valueType="num">
                                      <p:cBhvr>
                                        <p:cTn id="184" dur="500" fill="hold"/>
                                        <p:tgtEl>
                                          <p:spTgt spid="15398"/>
                                        </p:tgtEl>
                                        <p:attrNameLst>
                                          <p:attrName>ppt_w</p:attrName>
                                        </p:attrNameLst>
                                      </p:cBhvr>
                                      <p:tavLst>
                                        <p:tav tm="0">
                                          <p:val>
                                            <p:strVal val="4*#ppt_w"/>
                                          </p:val>
                                        </p:tav>
                                        <p:tav tm="100000">
                                          <p:val>
                                            <p:strVal val="#ppt_w"/>
                                          </p:val>
                                        </p:tav>
                                      </p:tavLst>
                                    </p:anim>
                                    <p:anim calcmode="lin" valueType="num">
                                      <p:cBhvr>
                                        <p:cTn id="185" dur="500" fill="hold"/>
                                        <p:tgtEl>
                                          <p:spTgt spid="15398"/>
                                        </p:tgtEl>
                                        <p:attrNameLst>
                                          <p:attrName>ppt_h</p:attrName>
                                        </p:attrNameLst>
                                      </p:cBhvr>
                                      <p:tavLst>
                                        <p:tav tm="0">
                                          <p:val>
                                            <p:strVal val="4*#ppt_h"/>
                                          </p:val>
                                        </p:tav>
                                        <p:tav tm="100000">
                                          <p:val>
                                            <p:strVal val="#ppt_h"/>
                                          </p:val>
                                        </p:tav>
                                      </p:tavLst>
                                    </p:anim>
                                  </p:childTnLst>
                                </p:cTn>
                              </p:par>
                            </p:childTnLst>
                          </p:cTn>
                        </p:par>
                      </p:childTnLst>
                    </p:cTn>
                  </p:par>
                  <p:par>
                    <p:cTn id="186" fill="hold">
                      <p:stCondLst>
                        <p:cond delay="indefinite"/>
                      </p:stCondLst>
                      <p:childTnLst>
                        <p:par>
                          <p:cTn id="187" fill="hold">
                            <p:stCondLst>
                              <p:cond delay="0"/>
                            </p:stCondLst>
                            <p:childTnLst>
                              <p:par>
                                <p:cTn id="188" presetID="23" presetClass="entr" presetSubtype="32" fill="hold" grpId="0" nodeType="clickEffect">
                                  <p:stCondLst>
                                    <p:cond delay="0"/>
                                  </p:stCondLst>
                                  <p:childTnLst>
                                    <p:set>
                                      <p:cBhvr>
                                        <p:cTn id="189" dur="1" fill="hold">
                                          <p:stCondLst>
                                            <p:cond delay="0"/>
                                          </p:stCondLst>
                                        </p:cTn>
                                        <p:tgtEl>
                                          <p:spTgt spid="15399"/>
                                        </p:tgtEl>
                                        <p:attrNameLst>
                                          <p:attrName>style.visibility</p:attrName>
                                        </p:attrNameLst>
                                      </p:cBhvr>
                                      <p:to>
                                        <p:strVal val="visible"/>
                                      </p:to>
                                    </p:set>
                                    <p:anim calcmode="lin" valueType="num">
                                      <p:cBhvr>
                                        <p:cTn id="190" dur="500" fill="hold"/>
                                        <p:tgtEl>
                                          <p:spTgt spid="15399"/>
                                        </p:tgtEl>
                                        <p:attrNameLst>
                                          <p:attrName>ppt_w</p:attrName>
                                        </p:attrNameLst>
                                      </p:cBhvr>
                                      <p:tavLst>
                                        <p:tav tm="0">
                                          <p:val>
                                            <p:strVal val="4*#ppt_w"/>
                                          </p:val>
                                        </p:tav>
                                        <p:tav tm="100000">
                                          <p:val>
                                            <p:strVal val="#ppt_w"/>
                                          </p:val>
                                        </p:tav>
                                      </p:tavLst>
                                    </p:anim>
                                    <p:anim calcmode="lin" valueType="num">
                                      <p:cBhvr>
                                        <p:cTn id="191" dur="500" fill="hold"/>
                                        <p:tgtEl>
                                          <p:spTgt spid="15399"/>
                                        </p:tgtEl>
                                        <p:attrNameLst>
                                          <p:attrName>ppt_h</p:attrName>
                                        </p:attrNameLst>
                                      </p:cBhvr>
                                      <p:tavLst>
                                        <p:tav tm="0">
                                          <p:val>
                                            <p:strVal val="4*#ppt_h"/>
                                          </p:val>
                                        </p:tav>
                                        <p:tav tm="100000">
                                          <p:val>
                                            <p:strVal val="#ppt_h"/>
                                          </p:val>
                                        </p:tav>
                                      </p:tavLst>
                                    </p:anim>
                                  </p:childTnLst>
                                </p:cTn>
                              </p:par>
                            </p:childTnLst>
                          </p:cTn>
                        </p:par>
                      </p:childTnLst>
                    </p:cTn>
                  </p:par>
                  <p:par>
                    <p:cTn id="192" fill="hold">
                      <p:stCondLst>
                        <p:cond delay="indefinite"/>
                      </p:stCondLst>
                      <p:childTnLst>
                        <p:par>
                          <p:cTn id="193" fill="hold">
                            <p:stCondLst>
                              <p:cond delay="0"/>
                            </p:stCondLst>
                            <p:childTnLst>
                              <p:par>
                                <p:cTn id="194" presetID="23" presetClass="entr" presetSubtype="32" fill="hold" grpId="0" nodeType="clickEffect">
                                  <p:stCondLst>
                                    <p:cond delay="0"/>
                                  </p:stCondLst>
                                  <p:childTnLst>
                                    <p:set>
                                      <p:cBhvr>
                                        <p:cTn id="195" dur="1" fill="hold">
                                          <p:stCondLst>
                                            <p:cond delay="0"/>
                                          </p:stCondLst>
                                        </p:cTn>
                                        <p:tgtEl>
                                          <p:spTgt spid="15400"/>
                                        </p:tgtEl>
                                        <p:attrNameLst>
                                          <p:attrName>style.visibility</p:attrName>
                                        </p:attrNameLst>
                                      </p:cBhvr>
                                      <p:to>
                                        <p:strVal val="visible"/>
                                      </p:to>
                                    </p:set>
                                    <p:anim calcmode="lin" valueType="num">
                                      <p:cBhvr>
                                        <p:cTn id="196" dur="500" fill="hold"/>
                                        <p:tgtEl>
                                          <p:spTgt spid="15400"/>
                                        </p:tgtEl>
                                        <p:attrNameLst>
                                          <p:attrName>ppt_w</p:attrName>
                                        </p:attrNameLst>
                                      </p:cBhvr>
                                      <p:tavLst>
                                        <p:tav tm="0">
                                          <p:val>
                                            <p:strVal val="4*#ppt_w"/>
                                          </p:val>
                                        </p:tav>
                                        <p:tav tm="100000">
                                          <p:val>
                                            <p:strVal val="#ppt_w"/>
                                          </p:val>
                                        </p:tav>
                                      </p:tavLst>
                                    </p:anim>
                                    <p:anim calcmode="lin" valueType="num">
                                      <p:cBhvr>
                                        <p:cTn id="197" dur="500" fill="hold"/>
                                        <p:tgtEl>
                                          <p:spTgt spid="15400"/>
                                        </p:tgtEl>
                                        <p:attrNameLst>
                                          <p:attrName>ppt_h</p:attrName>
                                        </p:attrNameLst>
                                      </p:cBhvr>
                                      <p:tavLst>
                                        <p:tav tm="0">
                                          <p:val>
                                            <p:strVal val="4*#ppt_h"/>
                                          </p:val>
                                        </p:tav>
                                        <p:tav tm="100000">
                                          <p:val>
                                            <p:strVal val="#ppt_h"/>
                                          </p:val>
                                        </p:tav>
                                      </p:tavLst>
                                    </p:anim>
                                  </p:childTnLst>
                                </p:cTn>
                              </p:par>
                            </p:childTnLst>
                          </p:cTn>
                        </p:par>
                      </p:childTnLst>
                    </p:cTn>
                  </p:par>
                  <p:par>
                    <p:cTn id="198" fill="hold">
                      <p:stCondLst>
                        <p:cond delay="indefinite"/>
                      </p:stCondLst>
                      <p:childTnLst>
                        <p:par>
                          <p:cTn id="199" fill="hold">
                            <p:stCondLst>
                              <p:cond delay="0"/>
                            </p:stCondLst>
                            <p:childTnLst>
                              <p:par>
                                <p:cTn id="200" presetID="23" presetClass="entr" presetSubtype="32" fill="hold" grpId="0" nodeType="clickEffect">
                                  <p:stCondLst>
                                    <p:cond delay="0"/>
                                  </p:stCondLst>
                                  <p:childTnLst>
                                    <p:set>
                                      <p:cBhvr>
                                        <p:cTn id="201" dur="1" fill="hold">
                                          <p:stCondLst>
                                            <p:cond delay="0"/>
                                          </p:stCondLst>
                                        </p:cTn>
                                        <p:tgtEl>
                                          <p:spTgt spid="15401"/>
                                        </p:tgtEl>
                                        <p:attrNameLst>
                                          <p:attrName>style.visibility</p:attrName>
                                        </p:attrNameLst>
                                      </p:cBhvr>
                                      <p:to>
                                        <p:strVal val="visible"/>
                                      </p:to>
                                    </p:set>
                                    <p:anim calcmode="lin" valueType="num">
                                      <p:cBhvr>
                                        <p:cTn id="202" dur="500" fill="hold"/>
                                        <p:tgtEl>
                                          <p:spTgt spid="15401"/>
                                        </p:tgtEl>
                                        <p:attrNameLst>
                                          <p:attrName>ppt_w</p:attrName>
                                        </p:attrNameLst>
                                      </p:cBhvr>
                                      <p:tavLst>
                                        <p:tav tm="0">
                                          <p:val>
                                            <p:strVal val="4*#ppt_w"/>
                                          </p:val>
                                        </p:tav>
                                        <p:tav tm="100000">
                                          <p:val>
                                            <p:strVal val="#ppt_w"/>
                                          </p:val>
                                        </p:tav>
                                      </p:tavLst>
                                    </p:anim>
                                    <p:anim calcmode="lin" valueType="num">
                                      <p:cBhvr>
                                        <p:cTn id="203" dur="500" fill="hold"/>
                                        <p:tgtEl>
                                          <p:spTgt spid="15401"/>
                                        </p:tgtEl>
                                        <p:attrNameLst>
                                          <p:attrName>ppt_h</p:attrName>
                                        </p:attrNameLst>
                                      </p:cBhvr>
                                      <p:tavLst>
                                        <p:tav tm="0">
                                          <p:val>
                                            <p:strVal val="4*#ppt_h"/>
                                          </p:val>
                                        </p:tav>
                                        <p:tav tm="100000">
                                          <p:val>
                                            <p:strVal val="#ppt_h"/>
                                          </p:val>
                                        </p:tav>
                                      </p:tavLst>
                                    </p:anim>
                                  </p:childTnLst>
                                </p:cTn>
                              </p:par>
                            </p:childTnLst>
                          </p:cTn>
                        </p:par>
                      </p:childTnLst>
                    </p:cTn>
                  </p:par>
                  <p:par>
                    <p:cTn id="204" fill="hold">
                      <p:stCondLst>
                        <p:cond delay="indefinite"/>
                      </p:stCondLst>
                      <p:childTnLst>
                        <p:par>
                          <p:cTn id="205" fill="hold">
                            <p:stCondLst>
                              <p:cond delay="0"/>
                            </p:stCondLst>
                            <p:childTnLst>
                              <p:par>
                                <p:cTn id="206" presetID="23" presetClass="entr" presetSubtype="32" fill="hold" grpId="0" nodeType="clickEffect">
                                  <p:stCondLst>
                                    <p:cond delay="0"/>
                                  </p:stCondLst>
                                  <p:childTnLst>
                                    <p:set>
                                      <p:cBhvr>
                                        <p:cTn id="207" dur="1" fill="hold">
                                          <p:stCondLst>
                                            <p:cond delay="0"/>
                                          </p:stCondLst>
                                        </p:cTn>
                                        <p:tgtEl>
                                          <p:spTgt spid="15402"/>
                                        </p:tgtEl>
                                        <p:attrNameLst>
                                          <p:attrName>style.visibility</p:attrName>
                                        </p:attrNameLst>
                                      </p:cBhvr>
                                      <p:to>
                                        <p:strVal val="visible"/>
                                      </p:to>
                                    </p:set>
                                    <p:anim calcmode="lin" valueType="num">
                                      <p:cBhvr>
                                        <p:cTn id="208" dur="500" fill="hold"/>
                                        <p:tgtEl>
                                          <p:spTgt spid="15402"/>
                                        </p:tgtEl>
                                        <p:attrNameLst>
                                          <p:attrName>ppt_w</p:attrName>
                                        </p:attrNameLst>
                                      </p:cBhvr>
                                      <p:tavLst>
                                        <p:tav tm="0">
                                          <p:val>
                                            <p:strVal val="4*#ppt_w"/>
                                          </p:val>
                                        </p:tav>
                                        <p:tav tm="100000">
                                          <p:val>
                                            <p:strVal val="#ppt_w"/>
                                          </p:val>
                                        </p:tav>
                                      </p:tavLst>
                                    </p:anim>
                                    <p:anim calcmode="lin" valueType="num">
                                      <p:cBhvr>
                                        <p:cTn id="209" dur="500" fill="hold"/>
                                        <p:tgtEl>
                                          <p:spTgt spid="15402"/>
                                        </p:tgtEl>
                                        <p:attrNameLst>
                                          <p:attrName>ppt_h</p:attrName>
                                        </p:attrNameLst>
                                      </p:cBhvr>
                                      <p:tavLst>
                                        <p:tav tm="0">
                                          <p:val>
                                            <p:strVal val="4*#ppt_h"/>
                                          </p:val>
                                        </p:tav>
                                        <p:tav tm="100000">
                                          <p:val>
                                            <p:strVal val="#ppt_h"/>
                                          </p:val>
                                        </p:tav>
                                      </p:tavLst>
                                    </p:anim>
                                  </p:childTnLst>
                                </p:cTn>
                              </p:par>
                            </p:childTnLst>
                          </p:cTn>
                        </p:par>
                      </p:childTnLst>
                    </p:cTn>
                  </p:par>
                  <p:par>
                    <p:cTn id="210" fill="hold">
                      <p:stCondLst>
                        <p:cond delay="indefinite"/>
                      </p:stCondLst>
                      <p:childTnLst>
                        <p:par>
                          <p:cTn id="211" fill="hold">
                            <p:stCondLst>
                              <p:cond delay="0"/>
                            </p:stCondLst>
                            <p:childTnLst>
                              <p:par>
                                <p:cTn id="212" presetID="17" presetClass="entr" presetSubtype="1" fill="hold" grpId="0" nodeType="clickEffect">
                                  <p:stCondLst>
                                    <p:cond delay="0"/>
                                  </p:stCondLst>
                                  <p:childTnLst>
                                    <p:set>
                                      <p:cBhvr>
                                        <p:cTn id="213" dur="1" fill="hold">
                                          <p:stCondLst>
                                            <p:cond delay="0"/>
                                          </p:stCondLst>
                                        </p:cTn>
                                        <p:tgtEl>
                                          <p:spTgt spid="15403"/>
                                        </p:tgtEl>
                                        <p:attrNameLst>
                                          <p:attrName>style.visibility</p:attrName>
                                        </p:attrNameLst>
                                      </p:cBhvr>
                                      <p:to>
                                        <p:strVal val="visible"/>
                                      </p:to>
                                    </p:set>
                                    <p:anim calcmode="lin" valueType="num">
                                      <p:cBhvr>
                                        <p:cTn id="214" dur="500" fill="hold"/>
                                        <p:tgtEl>
                                          <p:spTgt spid="15403"/>
                                        </p:tgtEl>
                                        <p:attrNameLst>
                                          <p:attrName>ppt_x</p:attrName>
                                        </p:attrNameLst>
                                      </p:cBhvr>
                                      <p:tavLst>
                                        <p:tav tm="0">
                                          <p:val>
                                            <p:strVal val="#ppt_x"/>
                                          </p:val>
                                        </p:tav>
                                        <p:tav tm="100000">
                                          <p:val>
                                            <p:strVal val="#ppt_x"/>
                                          </p:val>
                                        </p:tav>
                                      </p:tavLst>
                                    </p:anim>
                                    <p:anim calcmode="lin" valueType="num">
                                      <p:cBhvr>
                                        <p:cTn id="215" dur="500" fill="hold"/>
                                        <p:tgtEl>
                                          <p:spTgt spid="15403"/>
                                        </p:tgtEl>
                                        <p:attrNameLst>
                                          <p:attrName>ppt_y</p:attrName>
                                        </p:attrNameLst>
                                      </p:cBhvr>
                                      <p:tavLst>
                                        <p:tav tm="0">
                                          <p:val>
                                            <p:strVal val="#ppt_y-#ppt_h/2"/>
                                          </p:val>
                                        </p:tav>
                                        <p:tav tm="100000">
                                          <p:val>
                                            <p:strVal val="#ppt_y"/>
                                          </p:val>
                                        </p:tav>
                                      </p:tavLst>
                                    </p:anim>
                                    <p:anim calcmode="lin" valueType="num">
                                      <p:cBhvr>
                                        <p:cTn id="216" dur="500" fill="hold"/>
                                        <p:tgtEl>
                                          <p:spTgt spid="15403"/>
                                        </p:tgtEl>
                                        <p:attrNameLst>
                                          <p:attrName>ppt_w</p:attrName>
                                        </p:attrNameLst>
                                      </p:cBhvr>
                                      <p:tavLst>
                                        <p:tav tm="0">
                                          <p:val>
                                            <p:strVal val="#ppt_w"/>
                                          </p:val>
                                        </p:tav>
                                        <p:tav tm="100000">
                                          <p:val>
                                            <p:strVal val="#ppt_w"/>
                                          </p:val>
                                        </p:tav>
                                      </p:tavLst>
                                    </p:anim>
                                    <p:anim calcmode="lin" valueType="num">
                                      <p:cBhvr>
                                        <p:cTn id="217" dur="500" fill="hold"/>
                                        <p:tgtEl>
                                          <p:spTgt spid="15403"/>
                                        </p:tgtEl>
                                        <p:attrNameLst>
                                          <p:attrName>ppt_h</p:attrName>
                                        </p:attrNameLst>
                                      </p:cBhvr>
                                      <p:tavLst>
                                        <p:tav tm="0">
                                          <p:val>
                                            <p:fltVal val="0"/>
                                          </p:val>
                                        </p:tav>
                                        <p:tav tm="100000">
                                          <p:val>
                                            <p:strVal val="#ppt_h"/>
                                          </p:val>
                                        </p:tav>
                                      </p:tavLst>
                                    </p:anim>
                                  </p:childTnLst>
                                </p:cTn>
                              </p:par>
                            </p:childTnLst>
                          </p:cTn>
                        </p:par>
                      </p:childTnLst>
                    </p:cTn>
                  </p:par>
                  <p:par>
                    <p:cTn id="218" fill="hold">
                      <p:stCondLst>
                        <p:cond delay="indefinite"/>
                      </p:stCondLst>
                      <p:childTnLst>
                        <p:par>
                          <p:cTn id="219" fill="hold">
                            <p:stCondLst>
                              <p:cond delay="0"/>
                            </p:stCondLst>
                            <p:childTnLst>
                              <p:par>
                                <p:cTn id="220" presetID="17" presetClass="entr" presetSubtype="1" fill="hold" grpId="0" nodeType="clickEffect">
                                  <p:stCondLst>
                                    <p:cond delay="0"/>
                                  </p:stCondLst>
                                  <p:childTnLst>
                                    <p:set>
                                      <p:cBhvr>
                                        <p:cTn id="221" dur="1" fill="hold">
                                          <p:stCondLst>
                                            <p:cond delay="0"/>
                                          </p:stCondLst>
                                        </p:cTn>
                                        <p:tgtEl>
                                          <p:spTgt spid="15404"/>
                                        </p:tgtEl>
                                        <p:attrNameLst>
                                          <p:attrName>style.visibility</p:attrName>
                                        </p:attrNameLst>
                                      </p:cBhvr>
                                      <p:to>
                                        <p:strVal val="visible"/>
                                      </p:to>
                                    </p:set>
                                    <p:anim calcmode="lin" valueType="num">
                                      <p:cBhvr>
                                        <p:cTn id="222" dur="500" fill="hold"/>
                                        <p:tgtEl>
                                          <p:spTgt spid="15404"/>
                                        </p:tgtEl>
                                        <p:attrNameLst>
                                          <p:attrName>ppt_x</p:attrName>
                                        </p:attrNameLst>
                                      </p:cBhvr>
                                      <p:tavLst>
                                        <p:tav tm="0">
                                          <p:val>
                                            <p:strVal val="#ppt_x"/>
                                          </p:val>
                                        </p:tav>
                                        <p:tav tm="100000">
                                          <p:val>
                                            <p:strVal val="#ppt_x"/>
                                          </p:val>
                                        </p:tav>
                                      </p:tavLst>
                                    </p:anim>
                                    <p:anim calcmode="lin" valueType="num">
                                      <p:cBhvr>
                                        <p:cTn id="223" dur="500" fill="hold"/>
                                        <p:tgtEl>
                                          <p:spTgt spid="15404"/>
                                        </p:tgtEl>
                                        <p:attrNameLst>
                                          <p:attrName>ppt_y</p:attrName>
                                        </p:attrNameLst>
                                      </p:cBhvr>
                                      <p:tavLst>
                                        <p:tav tm="0">
                                          <p:val>
                                            <p:strVal val="#ppt_y-#ppt_h/2"/>
                                          </p:val>
                                        </p:tav>
                                        <p:tav tm="100000">
                                          <p:val>
                                            <p:strVal val="#ppt_y"/>
                                          </p:val>
                                        </p:tav>
                                      </p:tavLst>
                                    </p:anim>
                                    <p:anim calcmode="lin" valueType="num">
                                      <p:cBhvr>
                                        <p:cTn id="224" dur="500" fill="hold"/>
                                        <p:tgtEl>
                                          <p:spTgt spid="15404"/>
                                        </p:tgtEl>
                                        <p:attrNameLst>
                                          <p:attrName>ppt_w</p:attrName>
                                        </p:attrNameLst>
                                      </p:cBhvr>
                                      <p:tavLst>
                                        <p:tav tm="0">
                                          <p:val>
                                            <p:strVal val="#ppt_w"/>
                                          </p:val>
                                        </p:tav>
                                        <p:tav tm="100000">
                                          <p:val>
                                            <p:strVal val="#ppt_w"/>
                                          </p:val>
                                        </p:tav>
                                      </p:tavLst>
                                    </p:anim>
                                    <p:anim calcmode="lin" valueType="num">
                                      <p:cBhvr>
                                        <p:cTn id="225" dur="500" fill="hold"/>
                                        <p:tgtEl>
                                          <p:spTgt spid="15404"/>
                                        </p:tgtEl>
                                        <p:attrNameLst>
                                          <p:attrName>ppt_h</p:attrName>
                                        </p:attrNameLst>
                                      </p:cBhvr>
                                      <p:tavLst>
                                        <p:tav tm="0">
                                          <p:val>
                                            <p:fltVal val="0"/>
                                          </p:val>
                                        </p:tav>
                                        <p:tav tm="100000">
                                          <p:val>
                                            <p:strVal val="#ppt_h"/>
                                          </p:val>
                                        </p:tav>
                                      </p:tavLst>
                                    </p:anim>
                                  </p:childTnLst>
                                </p:cTn>
                              </p:par>
                            </p:childTnLst>
                          </p:cTn>
                        </p:par>
                      </p:childTnLst>
                    </p:cTn>
                  </p:par>
                  <p:par>
                    <p:cTn id="226" fill="hold">
                      <p:stCondLst>
                        <p:cond delay="indefinite"/>
                      </p:stCondLst>
                      <p:childTnLst>
                        <p:par>
                          <p:cTn id="227" fill="hold">
                            <p:stCondLst>
                              <p:cond delay="0"/>
                            </p:stCondLst>
                            <p:childTnLst>
                              <p:par>
                                <p:cTn id="228" presetID="17" presetClass="entr" presetSubtype="1" fill="hold" grpId="0" nodeType="clickEffect">
                                  <p:stCondLst>
                                    <p:cond delay="0"/>
                                  </p:stCondLst>
                                  <p:childTnLst>
                                    <p:set>
                                      <p:cBhvr>
                                        <p:cTn id="229" dur="1" fill="hold">
                                          <p:stCondLst>
                                            <p:cond delay="0"/>
                                          </p:stCondLst>
                                        </p:cTn>
                                        <p:tgtEl>
                                          <p:spTgt spid="15405"/>
                                        </p:tgtEl>
                                        <p:attrNameLst>
                                          <p:attrName>style.visibility</p:attrName>
                                        </p:attrNameLst>
                                      </p:cBhvr>
                                      <p:to>
                                        <p:strVal val="visible"/>
                                      </p:to>
                                    </p:set>
                                    <p:anim calcmode="lin" valueType="num">
                                      <p:cBhvr>
                                        <p:cTn id="230" dur="500" fill="hold"/>
                                        <p:tgtEl>
                                          <p:spTgt spid="15405"/>
                                        </p:tgtEl>
                                        <p:attrNameLst>
                                          <p:attrName>ppt_x</p:attrName>
                                        </p:attrNameLst>
                                      </p:cBhvr>
                                      <p:tavLst>
                                        <p:tav tm="0">
                                          <p:val>
                                            <p:strVal val="#ppt_x"/>
                                          </p:val>
                                        </p:tav>
                                        <p:tav tm="100000">
                                          <p:val>
                                            <p:strVal val="#ppt_x"/>
                                          </p:val>
                                        </p:tav>
                                      </p:tavLst>
                                    </p:anim>
                                    <p:anim calcmode="lin" valueType="num">
                                      <p:cBhvr>
                                        <p:cTn id="231" dur="500" fill="hold"/>
                                        <p:tgtEl>
                                          <p:spTgt spid="15405"/>
                                        </p:tgtEl>
                                        <p:attrNameLst>
                                          <p:attrName>ppt_y</p:attrName>
                                        </p:attrNameLst>
                                      </p:cBhvr>
                                      <p:tavLst>
                                        <p:tav tm="0">
                                          <p:val>
                                            <p:strVal val="#ppt_y-#ppt_h/2"/>
                                          </p:val>
                                        </p:tav>
                                        <p:tav tm="100000">
                                          <p:val>
                                            <p:strVal val="#ppt_y"/>
                                          </p:val>
                                        </p:tav>
                                      </p:tavLst>
                                    </p:anim>
                                    <p:anim calcmode="lin" valueType="num">
                                      <p:cBhvr>
                                        <p:cTn id="232" dur="500" fill="hold"/>
                                        <p:tgtEl>
                                          <p:spTgt spid="15405"/>
                                        </p:tgtEl>
                                        <p:attrNameLst>
                                          <p:attrName>ppt_w</p:attrName>
                                        </p:attrNameLst>
                                      </p:cBhvr>
                                      <p:tavLst>
                                        <p:tav tm="0">
                                          <p:val>
                                            <p:strVal val="#ppt_w"/>
                                          </p:val>
                                        </p:tav>
                                        <p:tav tm="100000">
                                          <p:val>
                                            <p:strVal val="#ppt_w"/>
                                          </p:val>
                                        </p:tav>
                                      </p:tavLst>
                                    </p:anim>
                                    <p:anim calcmode="lin" valueType="num">
                                      <p:cBhvr>
                                        <p:cTn id="233" dur="500" fill="hold"/>
                                        <p:tgtEl>
                                          <p:spTgt spid="15405"/>
                                        </p:tgtEl>
                                        <p:attrNameLst>
                                          <p:attrName>ppt_h</p:attrName>
                                        </p:attrNameLst>
                                      </p:cBhvr>
                                      <p:tavLst>
                                        <p:tav tm="0">
                                          <p:val>
                                            <p:fltVal val="0"/>
                                          </p:val>
                                        </p:tav>
                                        <p:tav tm="100000">
                                          <p:val>
                                            <p:strVal val="#ppt_h"/>
                                          </p:val>
                                        </p:tav>
                                      </p:tavLst>
                                    </p:anim>
                                  </p:childTnLst>
                                </p:cTn>
                              </p:par>
                            </p:childTnLst>
                          </p:cTn>
                        </p:par>
                      </p:childTnLst>
                    </p:cTn>
                  </p:par>
                  <p:par>
                    <p:cTn id="234" fill="hold">
                      <p:stCondLst>
                        <p:cond delay="indefinite"/>
                      </p:stCondLst>
                      <p:childTnLst>
                        <p:par>
                          <p:cTn id="235" fill="hold">
                            <p:stCondLst>
                              <p:cond delay="0"/>
                            </p:stCondLst>
                            <p:childTnLst>
                              <p:par>
                                <p:cTn id="236" presetID="17" presetClass="entr" presetSubtype="8" fill="hold" grpId="0" nodeType="clickEffect">
                                  <p:stCondLst>
                                    <p:cond delay="0"/>
                                  </p:stCondLst>
                                  <p:childTnLst>
                                    <p:set>
                                      <p:cBhvr>
                                        <p:cTn id="237" dur="1" fill="hold">
                                          <p:stCondLst>
                                            <p:cond delay="0"/>
                                          </p:stCondLst>
                                        </p:cTn>
                                        <p:tgtEl>
                                          <p:spTgt spid="15406"/>
                                        </p:tgtEl>
                                        <p:attrNameLst>
                                          <p:attrName>style.visibility</p:attrName>
                                        </p:attrNameLst>
                                      </p:cBhvr>
                                      <p:to>
                                        <p:strVal val="visible"/>
                                      </p:to>
                                    </p:set>
                                    <p:anim calcmode="lin" valueType="num">
                                      <p:cBhvr>
                                        <p:cTn id="238" dur="500" fill="hold"/>
                                        <p:tgtEl>
                                          <p:spTgt spid="15406"/>
                                        </p:tgtEl>
                                        <p:attrNameLst>
                                          <p:attrName>ppt_x</p:attrName>
                                        </p:attrNameLst>
                                      </p:cBhvr>
                                      <p:tavLst>
                                        <p:tav tm="0">
                                          <p:val>
                                            <p:strVal val="#ppt_x-#ppt_w/2"/>
                                          </p:val>
                                        </p:tav>
                                        <p:tav tm="100000">
                                          <p:val>
                                            <p:strVal val="#ppt_x"/>
                                          </p:val>
                                        </p:tav>
                                      </p:tavLst>
                                    </p:anim>
                                    <p:anim calcmode="lin" valueType="num">
                                      <p:cBhvr>
                                        <p:cTn id="239" dur="500" fill="hold"/>
                                        <p:tgtEl>
                                          <p:spTgt spid="15406"/>
                                        </p:tgtEl>
                                        <p:attrNameLst>
                                          <p:attrName>ppt_y</p:attrName>
                                        </p:attrNameLst>
                                      </p:cBhvr>
                                      <p:tavLst>
                                        <p:tav tm="0">
                                          <p:val>
                                            <p:strVal val="#ppt_y"/>
                                          </p:val>
                                        </p:tav>
                                        <p:tav tm="100000">
                                          <p:val>
                                            <p:strVal val="#ppt_y"/>
                                          </p:val>
                                        </p:tav>
                                      </p:tavLst>
                                    </p:anim>
                                    <p:anim calcmode="lin" valueType="num">
                                      <p:cBhvr>
                                        <p:cTn id="240" dur="500" fill="hold"/>
                                        <p:tgtEl>
                                          <p:spTgt spid="15406"/>
                                        </p:tgtEl>
                                        <p:attrNameLst>
                                          <p:attrName>ppt_w</p:attrName>
                                        </p:attrNameLst>
                                      </p:cBhvr>
                                      <p:tavLst>
                                        <p:tav tm="0">
                                          <p:val>
                                            <p:fltVal val="0"/>
                                          </p:val>
                                        </p:tav>
                                        <p:tav tm="100000">
                                          <p:val>
                                            <p:strVal val="#ppt_w"/>
                                          </p:val>
                                        </p:tav>
                                      </p:tavLst>
                                    </p:anim>
                                    <p:anim calcmode="lin" valueType="num">
                                      <p:cBhvr>
                                        <p:cTn id="241" dur="500" fill="hold"/>
                                        <p:tgtEl>
                                          <p:spTgt spid="15406"/>
                                        </p:tgtEl>
                                        <p:attrNameLst>
                                          <p:attrName>ppt_h</p:attrName>
                                        </p:attrNameLst>
                                      </p:cBhvr>
                                      <p:tavLst>
                                        <p:tav tm="0">
                                          <p:val>
                                            <p:strVal val="#ppt_h"/>
                                          </p:val>
                                        </p:tav>
                                        <p:tav tm="100000">
                                          <p:val>
                                            <p:strVal val="#ppt_h"/>
                                          </p:val>
                                        </p:tav>
                                      </p:tavLst>
                                    </p:anim>
                                  </p:childTnLst>
                                </p:cTn>
                              </p:par>
                            </p:childTnLst>
                          </p:cTn>
                        </p:par>
                      </p:childTnLst>
                    </p:cTn>
                  </p:par>
                  <p:par>
                    <p:cTn id="242" fill="hold">
                      <p:stCondLst>
                        <p:cond delay="indefinite"/>
                      </p:stCondLst>
                      <p:childTnLst>
                        <p:par>
                          <p:cTn id="243" fill="hold">
                            <p:stCondLst>
                              <p:cond delay="0"/>
                            </p:stCondLst>
                            <p:childTnLst>
                              <p:par>
                                <p:cTn id="244" presetID="17" presetClass="entr" presetSubtype="8" fill="hold" grpId="0" nodeType="clickEffect">
                                  <p:stCondLst>
                                    <p:cond delay="0"/>
                                  </p:stCondLst>
                                  <p:childTnLst>
                                    <p:set>
                                      <p:cBhvr>
                                        <p:cTn id="245" dur="1" fill="hold">
                                          <p:stCondLst>
                                            <p:cond delay="0"/>
                                          </p:stCondLst>
                                        </p:cTn>
                                        <p:tgtEl>
                                          <p:spTgt spid="15407"/>
                                        </p:tgtEl>
                                        <p:attrNameLst>
                                          <p:attrName>style.visibility</p:attrName>
                                        </p:attrNameLst>
                                      </p:cBhvr>
                                      <p:to>
                                        <p:strVal val="visible"/>
                                      </p:to>
                                    </p:set>
                                    <p:anim calcmode="lin" valueType="num">
                                      <p:cBhvr>
                                        <p:cTn id="246" dur="500" fill="hold"/>
                                        <p:tgtEl>
                                          <p:spTgt spid="15407"/>
                                        </p:tgtEl>
                                        <p:attrNameLst>
                                          <p:attrName>ppt_x</p:attrName>
                                        </p:attrNameLst>
                                      </p:cBhvr>
                                      <p:tavLst>
                                        <p:tav tm="0">
                                          <p:val>
                                            <p:strVal val="#ppt_x-#ppt_w/2"/>
                                          </p:val>
                                        </p:tav>
                                        <p:tav tm="100000">
                                          <p:val>
                                            <p:strVal val="#ppt_x"/>
                                          </p:val>
                                        </p:tav>
                                      </p:tavLst>
                                    </p:anim>
                                    <p:anim calcmode="lin" valueType="num">
                                      <p:cBhvr>
                                        <p:cTn id="247" dur="500" fill="hold"/>
                                        <p:tgtEl>
                                          <p:spTgt spid="15407"/>
                                        </p:tgtEl>
                                        <p:attrNameLst>
                                          <p:attrName>ppt_y</p:attrName>
                                        </p:attrNameLst>
                                      </p:cBhvr>
                                      <p:tavLst>
                                        <p:tav tm="0">
                                          <p:val>
                                            <p:strVal val="#ppt_y"/>
                                          </p:val>
                                        </p:tav>
                                        <p:tav tm="100000">
                                          <p:val>
                                            <p:strVal val="#ppt_y"/>
                                          </p:val>
                                        </p:tav>
                                      </p:tavLst>
                                    </p:anim>
                                    <p:anim calcmode="lin" valueType="num">
                                      <p:cBhvr>
                                        <p:cTn id="248" dur="500" fill="hold"/>
                                        <p:tgtEl>
                                          <p:spTgt spid="15407"/>
                                        </p:tgtEl>
                                        <p:attrNameLst>
                                          <p:attrName>ppt_w</p:attrName>
                                        </p:attrNameLst>
                                      </p:cBhvr>
                                      <p:tavLst>
                                        <p:tav tm="0">
                                          <p:val>
                                            <p:fltVal val="0"/>
                                          </p:val>
                                        </p:tav>
                                        <p:tav tm="100000">
                                          <p:val>
                                            <p:strVal val="#ppt_w"/>
                                          </p:val>
                                        </p:tav>
                                      </p:tavLst>
                                    </p:anim>
                                    <p:anim calcmode="lin" valueType="num">
                                      <p:cBhvr>
                                        <p:cTn id="249" dur="500" fill="hold"/>
                                        <p:tgtEl>
                                          <p:spTgt spid="15407"/>
                                        </p:tgtEl>
                                        <p:attrNameLst>
                                          <p:attrName>ppt_h</p:attrName>
                                        </p:attrNameLst>
                                      </p:cBhvr>
                                      <p:tavLst>
                                        <p:tav tm="0">
                                          <p:val>
                                            <p:strVal val="#ppt_h"/>
                                          </p:val>
                                        </p:tav>
                                        <p:tav tm="100000">
                                          <p:val>
                                            <p:strVal val="#ppt_h"/>
                                          </p:val>
                                        </p:tav>
                                      </p:tavLst>
                                    </p:anim>
                                  </p:childTnLst>
                                </p:cTn>
                              </p:par>
                            </p:childTnLst>
                          </p:cTn>
                        </p:par>
                      </p:childTnLst>
                    </p:cTn>
                  </p:par>
                  <p:par>
                    <p:cTn id="250" fill="hold">
                      <p:stCondLst>
                        <p:cond delay="indefinite"/>
                      </p:stCondLst>
                      <p:childTnLst>
                        <p:par>
                          <p:cTn id="251" fill="hold">
                            <p:stCondLst>
                              <p:cond delay="0"/>
                            </p:stCondLst>
                            <p:childTnLst>
                              <p:par>
                                <p:cTn id="252" presetID="17" presetClass="entr" presetSubtype="8" fill="hold" grpId="0" nodeType="clickEffect">
                                  <p:stCondLst>
                                    <p:cond delay="0"/>
                                  </p:stCondLst>
                                  <p:childTnLst>
                                    <p:set>
                                      <p:cBhvr>
                                        <p:cTn id="253" dur="1" fill="hold">
                                          <p:stCondLst>
                                            <p:cond delay="0"/>
                                          </p:stCondLst>
                                        </p:cTn>
                                        <p:tgtEl>
                                          <p:spTgt spid="15408"/>
                                        </p:tgtEl>
                                        <p:attrNameLst>
                                          <p:attrName>style.visibility</p:attrName>
                                        </p:attrNameLst>
                                      </p:cBhvr>
                                      <p:to>
                                        <p:strVal val="visible"/>
                                      </p:to>
                                    </p:set>
                                    <p:anim calcmode="lin" valueType="num">
                                      <p:cBhvr>
                                        <p:cTn id="254" dur="500" fill="hold"/>
                                        <p:tgtEl>
                                          <p:spTgt spid="15408"/>
                                        </p:tgtEl>
                                        <p:attrNameLst>
                                          <p:attrName>ppt_x</p:attrName>
                                        </p:attrNameLst>
                                      </p:cBhvr>
                                      <p:tavLst>
                                        <p:tav tm="0">
                                          <p:val>
                                            <p:strVal val="#ppt_x-#ppt_w/2"/>
                                          </p:val>
                                        </p:tav>
                                        <p:tav tm="100000">
                                          <p:val>
                                            <p:strVal val="#ppt_x"/>
                                          </p:val>
                                        </p:tav>
                                      </p:tavLst>
                                    </p:anim>
                                    <p:anim calcmode="lin" valueType="num">
                                      <p:cBhvr>
                                        <p:cTn id="255" dur="500" fill="hold"/>
                                        <p:tgtEl>
                                          <p:spTgt spid="15408"/>
                                        </p:tgtEl>
                                        <p:attrNameLst>
                                          <p:attrName>ppt_y</p:attrName>
                                        </p:attrNameLst>
                                      </p:cBhvr>
                                      <p:tavLst>
                                        <p:tav tm="0">
                                          <p:val>
                                            <p:strVal val="#ppt_y"/>
                                          </p:val>
                                        </p:tav>
                                        <p:tav tm="100000">
                                          <p:val>
                                            <p:strVal val="#ppt_y"/>
                                          </p:val>
                                        </p:tav>
                                      </p:tavLst>
                                    </p:anim>
                                    <p:anim calcmode="lin" valueType="num">
                                      <p:cBhvr>
                                        <p:cTn id="256" dur="500" fill="hold"/>
                                        <p:tgtEl>
                                          <p:spTgt spid="15408"/>
                                        </p:tgtEl>
                                        <p:attrNameLst>
                                          <p:attrName>ppt_w</p:attrName>
                                        </p:attrNameLst>
                                      </p:cBhvr>
                                      <p:tavLst>
                                        <p:tav tm="0">
                                          <p:val>
                                            <p:fltVal val="0"/>
                                          </p:val>
                                        </p:tav>
                                        <p:tav tm="100000">
                                          <p:val>
                                            <p:strVal val="#ppt_w"/>
                                          </p:val>
                                        </p:tav>
                                      </p:tavLst>
                                    </p:anim>
                                    <p:anim calcmode="lin" valueType="num">
                                      <p:cBhvr>
                                        <p:cTn id="257" dur="500" fill="hold"/>
                                        <p:tgtEl>
                                          <p:spTgt spid="15408"/>
                                        </p:tgtEl>
                                        <p:attrNameLst>
                                          <p:attrName>ppt_h</p:attrName>
                                        </p:attrNameLst>
                                      </p:cBhvr>
                                      <p:tavLst>
                                        <p:tav tm="0">
                                          <p:val>
                                            <p:strVal val="#ppt_h"/>
                                          </p:val>
                                        </p:tav>
                                        <p:tav tm="100000">
                                          <p:val>
                                            <p:strVal val="#ppt_h"/>
                                          </p:val>
                                        </p:tav>
                                      </p:tavLst>
                                    </p:anim>
                                  </p:childTnLst>
                                </p:cTn>
                              </p:par>
                            </p:childTnLst>
                          </p:cTn>
                        </p:par>
                      </p:childTnLst>
                    </p:cTn>
                  </p:par>
                  <p:par>
                    <p:cTn id="258" fill="hold">
                      <p:stCondLst>
                        <p:cond delay="indefinite"/>
                      </p:stCondLst>
                      <p:childTnLst>
                        <p:par>
                          <p:cTn id="259" fill="hold">
                            <p:stCondLst>
                              <p:cond delay="0"/>
                            </p:stCondLst>
                            <p:childTnLst>
                              <p:par>
                                <p:cTn id="260" presetID="2" presetClass="entr" presetSubtype="3" fill="hold" grpId="0" nodeType="clickEffect">
                                  <p:stCondLst>
                                    <p:cond delay="0"/>
                                  </p:stCondLst>
                                  <p:childTnLst>
                                    <p:set>
                                      <p:cBhvr>
                                        <p:cTn id="261" dur="1" fill="hold">
                                          <p:stCondLst>
                                            <p:cond delay="0"/>
                                          </p:stCondLst>
                                        </p:cTn>
                                        <p:tgtEl>
                                          <p:spTgt spid="15409"/>
                                        </p:tgtEl>
                                        <p:attrNameLst>
                                          <p:attrName>style.visibility</p:attrName>
                                        </p:attrNameLst>
                                      </p:cBhvr>
                                      <p:to>
                                        <p:strVal val="visible"/>
                                      </p:to>
                                    </p:set>
                                    <p:anim calcmode="lin" valueType="num">
                                      <p:cBhvr additive="base">
                                        <p:cTn id="262" dur="500" fill="hold"/>
                                        <p:tgtEl>
                                          <p:spTgt spid="15409"/>
                                        </p:tgtEl>
                                        <p:attrNameLst>
                                          <p:attrName>ppt_x</p:attrName>
                                        </p:attrNameLst>
                                      </p:cBhvr>
                                      <p:tavLst>
                                        <p:tav tm="0">
                                          <p:val>
                                            <p:strVal val="1+#ppt_w/2"/>
                                          </p:val>
                                        </p:tav>
                                        <p:tav tm="100000">
                                          <p:val>
                                            <p:strVal val="#ppt_x"/>
                                          </p:val>
                                        </p:tav>
                                      </p:tavLst>
                                    </p:anim>
                                    <p:anim calcmode="lin" valueType="num">
                                      <p:cBhvr additive="base">
                                        <p:cTn id="263" dur="500" fill="hold"/>
                                        <p:tgtEl>
                                          <p:spTgt spid="15409"/>
                                        </p:tgtEl>
                                        <p:attrNameLst>
                                          <p:attrName>ppt_y</p:attrName>
                                        </p:attrNameLst>
                                      </p:cBhvr>
                                      <p:tavLst>
                                        <p:tav tm="0">
                                          <p:val>
                                            <p:strVal val="0-#ppt_h/2"/>
                                          </p:val>
                                        </p:tav>
                                        <p:tav tm="100000">
                                          <p:val>
                                            <p:strVal val="#ppt_y"/>
                                          </p:val>
                                        </p:tav>
                                      </p:tavLst>
                                    </p:anim>
                                  </p:childTnLst>
                                </p:cTn>
                              </p:par>
                            </p:childTnLst>
                          </p:cTn>
                        </p:par>
                      </p:childTnLst>
                    </p:cTn>
                  </p:par>
                  <p:par>
                    <p:cTn id="264" fill="hold">
                      <p:stCondLst>
                        <p:cond delay="indefinite"/>
                      </p:stCondLst>
                      <p:childTnLst>
                        <p:par>
                          <p:cTn id="265" fill="hold">
                            <p:stCondLst>
                              <p:cond delay="0"/>
                            </p:stCondLst>
                            <p:childTnLst>
                              <p:par>
                                <p:cTn id="266" presetID="2" presetClass="entr" presetSubtype="3" fill="hold" grpId="0" nodeType="clickEffect">
                                  <p:stCondLst>
                                    <p:cond delay="0"/>
                                  </p:stCondLst>
                                  <p:childTnLst>
                                    <p:set>
                                      <p:cBhvr>
                                        <p:cTn id="267" dur="1" fill="hold">
                                          <p:stCondLst>
                                            <p:cond delay="0"/>
                                          </p:stCondLst>
                                        </p:cTn>
                                        <p:tgtEl>
                                          <p:spTgt spid="15410"/>
                                        </p:tgtEl>
                                        <p:attrNameLst>
                                          <p:attrName>style.visibility</p:attrName>
                                        </p:attrNameLst>
                                      </p:cBhvr>
                                      <p:to>
                                        <p:strVal val="visible"/>
                                      </p:to>
                                    </p:set>
                                    <p:anim calcmode="lin" valueType="num">
                                      <p:cBhvr additive="base">
                                        <p:cTn id="268" dur="500" fill="hold"/>
                                        <p:tgtEl>
                                          <p:spTgt spid="15410"/>
                                        </p:tgtEl>
                                        <p:attrNameLst>
                                          <p:attrName>ppt_x</p:attrName>
                                        </p:attrNameLst>
                                      </p:cBhvr>
                                      <p:tavLst>
                                        <p:tav tm="0">
                                          <p:val>
                                            <p:strVal val="1+#ppt_w/2"/>
                                          </p:val>
                                        </p:tav>
                                        <p:tav tm="100000">
                                          <p:val>
                                            <p:strVal val="#ppt_x"/>
                                          </p:val>
                                        </p:tav>
                                      </p:tavLst>
                                    </p:anim>
                                    <p:anim calcmode="lin" valueType="num">
                                      <p:cBhvr additive="base">
                                        <p:cTn id="269" dur="500" fill="hold"/>
                                        <p:tgtEl>
                                          <p:spTgt spid="15410"/>
                                        </p:tgtEl>
                                        <p:attrNameLst>
                                          <p:attrName>ppt_y</p:attrName>
                                        </p:attrNameLst>
                                      </p:cBhvr>
                                      <p:tavLst>
                                        <p:tav tm="0">
                                          <p:val>
                                            <p:strVal val="0-#ppt_h/2"/>
                                          </p:val>
                                        </p:tav>
                                        <p:tav tm="100000">
                                          <p:val>
                                            <p:strVal val="#ppt_y"/>
                                          </p:val>
                                        </p:tav>
                                      </p:tavLst>
                                    </p:anim>
                                  </p:childTnLst>
                                </p:cTn>
                              </p:par>
                            </p:childTnLst>
                          </p:cTn>
                        </p:par>
                      </p:childTnLst>
                    </p:cTn>
                  </p:par>
                  <p:par>
                    <p:cTn id="270" fill="hold">
                      <p:stCondLst>
                        <p:cond delay="indefinite"/>
                      </p:stCondLst>
                      <p:childTnLst>
                        <p:par>
                          <p:cTn id="271" fill="hold">
                            <p:stCondLst>
                              <p:cond delay="0"/>
                            </p:stCondLst>
                            <p:childTnLst>
                              <p:par>
                                <p:cTn id="272" presetID="2" presetClass="entr" presetSubtype="3" fill="hold" grpId="0" nodeType="clickEffect">
                                  <p:stCondLst>
                                    <p:cond delay="0"/>
                                  </p:stCondLst>
                                  <p:childTnLst>
                                    <p:set>
                                      <p:cBhvr>
                                        <p:cTn id="273" dur="1" fill="hold">
                                          <p:stCondLst>
                                            <p:cond delay="0"/>
                                          </p:stCondLst>
                                        </p:cTn>
                                        <p:tgtEl>
                                          <p:spTgt spid="15411"/>
                                        </p:tgtEl>
                                        <p:attrNameLst>
                                          <p:attrName>style.visibility</p:attrName>
                                        </p:attrNameLst>
                                      </p:cBhvr>
                                      <p:to>
                                        <p:strVal val="visible"/>
                                      </p:to>
                                    </p:set>
                                    <p:anim calcmode="lin" valueType="num">
                                      <p:cBhvr additive="base">
                                        <p:cTn id="274" dur="500" fill="hold"/>
                                        <p:tgtEl>
                                          <p:spTgt spid="15411"/>
                                        </p:tgtEl>
                                        <p:attrNameLst>
                                          <p:attrName>ppt_x</p:attrName>
                                        </p:attrNameLst>
                                      </p:cBhvr>
                                      <p:tavLst>
                                        <p:tav tm="0">
                                          <p:val>
                                            <p:strVal val="1+#ppt_w/2"/>
                                          </p:val>
                                        </p:tav>
                                        <p:tav tm="100000">
                                          <p:val>
                                            <p:strVal val="#ppt_x"/>
                                          </p:val>
                                        </p:tav>
                                      </p:tavLst>
                                    </p:anim>
                                    <p:anim calcmode="lin" valueType="num">
                                      <p:cBhvr additive="base">
                                        <p:cTn id="275" dur="500" fill="hold"/>
                                        <p:tgtEl>
                                          <p:spTgt spid="15411"/>
                                        </p:tgtEl>
                                        <p:attrNameLst>
                                          <p:attrName>ppt_y</p:attrName>
                                        </p:attrNameLst>
                                      </p:cBhvr>
                                      <p:tavLst>
                                        <p:tav tm="0">
                                          <p:val>
                                            <p:strVal val="0-#ppt_h/2"/>
                                          </p:val>
                                        </p:tav>
                                        <p:tav tm="100000">
                                          <p:val>
                                            <p:strVal val="#ppt_y"/>
                                          </p:val>
                                        </p:tav>
                                      </p:tavLst>
                                    </p:anim>
                                  </p:childTnLst>
                                </p:cTn>
                              </p:par>
                            </p:childTnLst>
                          </p:cTn>
                        </p:par>
                      </p:childTnLst>
                    </p:cTn>
                  </p:par>
                  <p:par>
                    <p:cTn id="276" fill="hold">
                      <p:stCondLst>
                        <p:cond delay="indefinite"/>
                      </p:stCondLst>
                      <p:childTnLst>
                        <p:par>
                          <p:cTn id="277" fill="hold">
                            <p:stCondLst>
                              <p:cond delay="0"/>
                            </p:stCondLst>
                            <p:childTnLst>
                              <p:par>
                                <p:cTn id="278" presetID="17" presetClass="entr" presetSubtype="4" fill="hold" grpId="0" nodeType="clickEffect">
                                  <p:stCondLst>
                                    <p:cond delay="0"/>
                                  </p:stCondLst>
                                  <p:childTnLst>
                                    <p:set>
                                      <p:cBhvr>
                                        <p:cTn id="279" dur="1" fill="hold">
                                          <p:stCondLst>
                                            <p:cond delay="0"/>
                                          </p:stCondLst>
                                        </p:cTn>
                                        <p:tgtEl>
                                          <p:spTgt spid="15412"/>
                                        </p:tgtEl>
                                        <p:attrNameLst>
                                          <p:attrName>style.visibility</p:attrName>
                                        </p:attrNameLst>
                                      </p:cBhvr>
                                      <p:to>
                                        <p:strVal val="visible"/>
                                      </p:to>
                                    </p:set>
                                    <p:anim calcmode="lin" valueType="num">
                                      <p:cBhvr>
                                        <p:cTn id="280" dur="500" fill="hold"/>
                                        <p:tgtEl>
                                          <p:spTgt spid="15412"/>
                                        </p:tgtEl>
                                        <p:attrNameLst>
                                          <p:attrName>ppt_x</p:attrName>
                                        </p:attrNameLst>
                                      </p:cBhvr>
                                      <p:tavLst>
                                        <p:tav tm="0">
                                          <p:val>
                                            <p:strVal val="#ppt_x"/>
                                          </p:val>
                                        </p:tav>
                                        <p:tav tm="100000">
                                          <p:val>
                                            <p:strVal val="#ppt_x"/>
                                          </p:val>
                                        </p:tav>
                                      </p:tavLst>
                                    </p:anim>
                                    <p:anim calcmode="lin" valueType="num">
                                      <p:cBhvr>
                                        <p:cTn id="281" dur="500" fill="hold"/>
                                        <p:tgtEl>
                                          <p:spTgt spid="15412"/>
                                        </p:tgtEl>
                                        <p:attrNameLst>
                                          <p:attrName>ppt_y</p:attrName>
                                        </p:attrNameLst>
                                      </p:cBhvr>
                                      <p:tavLst>
                                        <p:tav tm="0">
                                          <p:val>
                                            <p:strVal val="#ppt_y+#ppt_h/2"/>
                                          </p:val>
                                        </p:tav>
                                        <p:tav tm="100000">
                                          <p:val>
                                            <p:strVal val="#ppt_y"/>
                                          </p:val>
                                        </p:tav>
                                      </p:tavLst>
                                    </p:anim>
                                    <p:anim calcmode="lin" valueType="num">
                                      <p:cBhvr>
                                        <p:cTn id="282" dur="500" fill="hold"/>
                                        <p:tgtEl>
                                          <p:spTgt spid="15412"/>
                                        </p:tgtEl>
                                        <p:attrNameLst>
                                          <p:attrName>ppt_w</p:attrName>
                                        </p:attrNameLst>
                                      </p:cBhvr>
                                      <p:tavLst>
                                        <p:tav tm="0">
                                          <p:val>
                                            <p:strVal val="#ppt_w"/>
                                          </p:val>
                                        </p:tav>
                                        <p:tav tm="100000">
                                          <p:val>
                                            <p:strVal val="#ppt_w"/>
                                          </p:val>
                                        </p:tav>
                                      </p:tavLst>
                                    </p:anim>
                                    <p:anim calcmode="lin" valueType="num">
                                      <p:cBhvr>
                                        <p:cTn id="283" dur="500" fill="hold"/>
                                        <p:tgtEl>
                                          <p:spTgt spid="15412"/>
                                        </p:tgtEl>
                                        <p:attrNameLst>
                                          <p:attrName>ppt_h</p:attrName>
                                        </p:attrNameLst>
                                      </p:cBhvr>
                                      <p:tavLst>
                                        <p:tav tm="0">
                                          <p:val>
                                            <p:fltVal val="0"/>
                                          </p:val>
                                        </p:tav>
                                        <p:tav tm="100000">
                                          <p:val>
                                            <p:strVal val="#ppt_h"/>
                                          </p:val>
                                        </p:tav>
                                      </p:tavLst>
                                    </p:anim>
                                  </p:childTnLst>
                                </p:cTn>
                              </p:par>
                            </p:childTnLst>
                          </p:cTn>
                        </p:par>
                      </p:childTnLst>
                    </p:cTn>
                  </p:par>
                  <p:par>
                    <p:cTn id="284" fill="hold">
                      <p:stCondLst>
                        <p:cond delay="indefinite"/>
                      </p:stCondLst>
                      <p:childTnLst>
                        <p:par>
                          <p:cTn id="285" fill="hold">
                            <p:stCondLst>
                              <p:cond delay="0"/>
                            </p:stCondLst>
                            <p:childTnLst>
                              <p:par>
                                <p:cTn id="286" presetID="17" presetClass="entr" presetSubtype="4" fill="hold" grpId="0" nodeType="clickEffect">
                                  <p:stCondLst>
                                    <p:cond delay="0"/>
                                  </p:stCondLst>
                                  <p:childTnLst>
                                    <p:set>
                                      <p:cBhvr>
                                        <p:cTn id="287" dur="1" fill="hold">
                                          <p:stCondLst>
                                            <p:cond delay="0"/>
                                          </p:stCondLst>
                                        </p:cTn>
                                        <p:tgtEl>
                                          <p:spTgt spid="15413"/>
                                        </p:tgtEl>
                                        <p:attrNameLst>
                                          <p:attrName>style.visibility</p:attrName>
                                        </p:attrNameLst>
                                      </p:cBhvr>
                                      <p:to>
                                        <p:strVal val="visible"/>
                                      </p:to>
                                    </p:set>
                                    <p:anim calcmode="lin" valueType="num">
                                      <p:cBhvr>
                                        <p:cTn id="288" dur="500" fill="hold"/>
                                        <p:tgtEl>
                                          <p:spTgt spid="15413"/>
                                        </p:tgtEl>
                                        <p:attrNameLst>
                                          <p:attrName>ppt_x</p:attrName>
                                        </p:attrNameLst>
                                      </p:cBhvr>
                                      <p:tavLst>
                                        <p:tav tm="0">
                                          <p:val>
                                            <p:strVal val="#ppt_x"/>
                                          </p:val>
                                        </p:tav>
                                        <p:tav tm="100000">
                                          <p:val>
                                            <p:strVal val="#ppt_x"/>
                                          </p:val>
                                        </p:tav>
                                      </p:tavLst>
                                    </p:anim>
                                    <p:anim calcmode="lin" valueType="num">
                                      <p:cBhvr>
                                        <p:cTn id="289" dur="500" fill="hold"/>
                                        <p:tgtEl>
                                          <p:spTgt spid="15413"/>
                                        </p:tgtEl>
                                        <p:attrNameLst>
                                          <p:attrName>ppt_y</p:attrName>
                                        </p:attrNameLst>
                                      </p:cBhvr>
                                      <p:tavLst>
                                        <p:tav tm="0">
                                          <p:val>
                                            <p:strVal val="#ppt_y+#ppt_h/2"/>
                                          </p:val>
                                        </p:tav>
                                        <p:tav tm="100000">
                                          <p:val>
                                            <p:strVal val="#ppt_y"/>
                                          </p:val>
                                        </p:tav>
                                      </p:tavLst>
                                    </p:anim>
                                    <p:anim calcmode="lin" valueType="num">
                                      <p:cBhvr>
                                        <p:cTn id="290" dur="500" fill="hold"/>
                                        <p:tgtEl>
                                          <p:spTgt spid="15413"/>
                                        </p:tgtEl>
                                        <p:attrNameLst>
                                          <p:attrName>ppt_w</p:attrName>
                                        </p:attrNameLst>
                                      </p:cBhvr>
                                      <p:tavLst>
                                        <p:tav tm="0">
                                          <p:val>
                                            <p:strVal val="#ppt_w"/>
                                          </p:val>
                                        </p:tav>
                                        <p:tav tm="100000">
                                          <p:val>
                                            <p:strVal val="#ppt_w"/>
                                          </p:val>
                                        </p:tav>
                                      </p:tavLst>
                                    </p:anim>
                                    <p:anim calcmode="lin" valueType="num">
                                      <p:cBhvr>
                                        <p:cTn id="291" dur="500" fill="hold"/>
                                        <p:tgtEl>
                                          <p:spTgt spid="15413"/>
                                        </p:tgtEl>
                                        <p:attrNameLst>
                                          <p:attrName>ppt_h</p:attrName>
                                        </p:attrNameLst>
                                      </p:cBhvr>
                                      <p:tavLst>
                                        <p:tav tm="0">
                                          <p:val>
                                            <p:fltVal val="0"/>
                                          </p:val>
                                        </p:tav>
                                        <p:tav tm="100000">
                                          <p:val>
                                            <p:strVal val="#ppt_h"/>
                                          </p:val>
                                        </p:tav>
                                      </p:tavLst>
                                    </p:anim>
                                  </p:childTnLst>
                                </p:cTn>
                              </p:par>
                            </p:childTnLst>
                          </p:cTn>
                        </p:par>
                      </p:childTnLst>
                    </p:cTn>
                  </p:par>
                  <p:par>
                    <p:cTn id="292" fill="hold">
                      <p:stCondLst>
                        <p:cond delay="indefinite"/>
                      </p:stCondLst>
                      <p:childTnLst>
                        <p:par>
                          <p:cTn id="293" fill="hold">
                            <p:stCondLst>
                              <p:cond delay="0"/>
                            </p:stCondLst>
                            <p:childTnLst>
                              <p:par>
                                <p:cTn id="294" presetID="17" presetClass="entr" presetSubtype="2" fill="hold" grpId="0" nodeType="clickEffect">
                                  <p:stCondLst>
                                    <p:cond delay="0"/>
                                  </p:stCondLst>
                                  <p:childTnLst>
                                    <p:set>
                                      <p:cBhvr>
                                        <p:cTn id="295" dur="1" fill="hold">
                                          <p:stCondLst>
                                            <p:cond delay="0"/>
                                          </p:stCondLst>
                                        </p:cTn>
                                        <p:tgtEl>
                                          <p:spTgt spid="15414"/>
                                        </p:tgtEl>
                                        <p:attrNameLst>
                                          <p:attrName>style.visibility</p:attrName>
                                        </p:attrNameLst>
                                      </p:cBhvr>
                                      <p:to>
                                        <p:strVal val="visible"/>
                                      </p:to>
                                    </p:set>
                                    <p:anim calcmode="lin" valueType="num">
                                      <p:cBhvr>
                                        <p:cTn id="296" dur="500" fill="hold"/>
                                        <p:tgtEl>
                                          <p:spTgt spid="15414"/>
                                        </p:tgtEl>
                                        <p:attrNameLst>
                                          <p:attrName>ppt_x</p:attrName>
                                        </p:attrNameLst>
                                      </p:cBhvr>
                                      <p:tavLst>
                                        <p:tav tm="0">
                                          <p:val>
                                            <p:strVal val="#ppt_x+#ppt_w/2"/>
                                          </p:val>
                                        </p:tav>
                                        <p:tav tm="100000">
                                          <p:val>
                                            <p:strVal val="#ppt_x"/>
                                          </p:val>
                                        </p:tav>
                                      </p:tavLst>
                                    </p:anim>
                                    <p:anim calcmode="lin" valueType="num">
                                      <p:cBhvr>
                                        <p:cTn id="297" dur="500" fill="hold"/>
                                        <p:tgtEl>
                                          <p:spTgt spid="15414"/>
                                        </p:tgtEl>
                                        <p:attrNameLst>
                                          <p:attrName>ppt_y</p:attrName>
                                        </p:attrNameLst>
                                      </p:cBhvr>
                                      <p:tavLst>
                                        <p:tav tm="0">
                                          <p:val>
                                            <p:strVal val="#ppt_y"/>
                                          </p:val>
                                        </p:tav>
                                        <p:tav tm="100000">
                                          <p:val>
                                            <p:strVal val="#ppt_y"/>
                                          </p:val>
                                        </p:tav>
                                      </p:tavLst>
                                    </p:anim>
                                    <p:anim calcmode="lin" valueType="num">
                                      <p:cBhvr>
                                        <p:cTn id="298" dur="500" fill="hold"/>
                                        <p:tgtEl>
                                          <p:spTgt spid="15414"/>
                                        </p:tgtEl>
                                        <p:attrNameLst>
                                          <p:attrName>ppt_w</p:attrName>
                                        </p:attrNameLst>
                                      </p:cBhvr>
                                      <p:tavLst>
                                        <p:tav tm="0">
                                          <p:val>
                                            <p:fltVal val="0"/>
                                          </p:val>
                                        </p:tav>
                                        <p:tav tm="100000">
                                          <p:val>
                                            <p:strVal val="#ppt_w"/>
                                          </p:val>
                                        </p:tav>
                                      </p:tavLst>
                                    </p:anim>
                                    <p:anim calcmode="lin" valueType="num">
                                      <p:cBhvr>
                                        <p:cTn id="299" dur="500" fill="hold"/>
                                        <p:tgtEl>
                                          <p:spTgt spid="15414"/>
                                        </p:tgtEl>
                                        <p:attrNameLst>
                                          <p:attrName>ppt_h</p:attrName>
                                        </p:attrNameLst>
                                      </p:cBhvr>
                                      <p:tavLst>
                                        <p:tav tm="0">
                                          <p:val>
                                            <p:strVal val="#ppt_h"/>
                                          </p:val>
                                        </p:tav>
                                        <p:tav tm="100000">
                                          <p:val>
                                            <p:strVal val="#ppt_h"/>
                                          </p:val>
                                        </p:tav>
                                      </p:tavLst>
                                    </p:anim>
                                  </p:childTnLst>
                                </p:cTn>
                              </p:par>
                            </p:childTnLst>
                          </p:cTn>
                        </p:par>
                      </p:childTnLst>
                    </p:cTn>
                  </p:par>
                  <p:par>
                    <p:cTn id="300" fill="hold">
                      <p:stCondLst>
                        <p:cond delay="indefinite"/>
                      </p:stCondLst>
                      <p:childTnLst>
                        <p:par>
                          <p:cTn id="301" fill="hold">
                            <p:stCondLst>
                              <p:cond delay="0"/>
                            </p:stCondLst>
                            <p:childTnLst>
                              <p:par>
                                <p:cTn id="302" presetID="17" presetClass="entr" presetSubtype="2" fill="hold" grpId="0" nodeType="clickEffect">
                                  <p:stCondLst>
                                    <p:cond delay="0"/>
                                  </p:stCondLst>
                                  <p:childTnLst>
                                    <p:set>
                                      <p:cBhvr>
                                        <p:cTn id="303" dur="1" fill="hold">
                                          <p:stCondLst>
                                            <p:cond delay="0"/>
                                          </p:stCondLst>
                                        </p:cTn>
                                        <p:tgtEl>
                                          <p:spTgt spid="15415"/>
                                        </p:tgtEl>
                                        <p:attrNameLst>
                                          <p:attrName>style.visibility</p:attrName>
                                        </p:attrNameLst>
                                      </p:cBhvr>
                                      <p:to>
                                        <p:strVal val="visible"/>
                                      </p:to>
                                    </p:set>
                                    <p:anim calcmode="lin" valueType="num">
                                      <p:cBhvr>
                                        <p:cTn id="304" dur="500" fill="hold"/>
                                        <p:tgtEl>
                                          <p:spTgt spid="15415"/>
                                        </p:tgtEl>
                                        <p:attrNameLst>
                                          <p:attrName>ppt_x</p:attrName>
                                        </p:attrNameLst>
                                      </p:cBhvr>
                                      <p:tavLst>
                                        <p:tav tm="0">
                                          <p:val>
                                            <p:strVal val="#ppt_x+#ppt_w/2"/>
                                          </p:val>
                                        </p:tav>
                                        <p:tav tm="100000">
                                          <p:val>
                                            <p:strVal val="#ppt_x"/>
                                          </p:val>
                                        </p:tav>
                                      </p:tavLst>
                                    </p:anim>
                                    <p:anim calcmode="lin" valueType="num">
                                      <p:cBhvr>
                                        <p:cTn id="305" dur="500" fill="hold"/>
                                        <p:tgtEl>
                                          <p:spTgt spid="15415"/>
                                        </p:tgtEl>
                                        <p:attrNameLst>
                                          <p:attrName>ppt_y</p:attrName>
                                        </p:attrNameLst>
                                      </p:cBhvr>
                                      <p:tavLst>
                                        <p:tav tm="0">
                                          <p:val>
                                            <p:strVal val="#ppt_y"/>
                                          </p:val>
                                        </p:tav>
                                        <p:tav tm="100000">
                                          <p:val>
                                            <p:strVal val="#ppt_y"/>
                                          </p:val>
                                        </p:tav>
                                      </p:tavLst>
                                    </p:anim>
                                    <p:anim calcmode="lin" valueType="num">
                                      <p:cBhvr>
                                        <p:cTn id="306" dur="500" fill="hold"/>
                                        <p:tgtEl>
                                          <p:spTgt spid="15415"/>
                                        </p:tgtEl>
                                        <p:attrNameLst>
                                          <p:attrName>ppt_w</p:attrName>
                                        </p:attrNameLst>
                                      </p:cBhvr>
                                      <p:tavLst>
                                        <p:tav tm="0">
                                          <p:val>
                                            <p:fltVal val="0"/>
                                          </p:val>
                                        </p:tav>
                                        <p:tav tm="100000">
                                          <p:val>
                                            <p:strVal val="#ppt_w"/>
                                          </p:val>
                                        </p:tav>
                                      </p:tavLst>
                                    </p:anim>
                                    <p:anim calcmode="lin" valueType="num">
                                      <p:cBhvr>
                                        <p:cTn id="307" dur="500" fill="hold"/>
                                        <p:tgtEl>
                                          <p:spTgt spid="15415"/>
                                        </p:tgtEl>
                                        <p:attrNameLst>
                                          <p:attrName>ppt_h</p:attrName>
                                        </p:attrNameLst>
                                      </p:cBhvr>
                                      <p:tavLst>
                                        <p:tav tm="0">
                                          <p:val>
                                            <p:strVal val="#ppt_h"/>
                                          </p:val>
                                        </p:tav>
                                        <p:tav tm="100000">
                                          <p:val>
                                            <p:strVal val="#ppt_h"/>
                                          </p:val>
                                        </p:tav>
                                      </p:tavLst>
                                    </p:anim>
                                  </p:childTnLst>
                                </p:cTn>
                              </p:par>
                            </p:childTnLst>
                          </p:cTn>
                        </p:par>
                      </p:childTnLst>
                    </p:cTn>
                  </p:par>
                  <p:par>
                    <p:cTn id="308" fill="hold">
                      <p:stCondLst>
                        <p:cond delay="indefinite"/>
                      </p:stCondLst>
                      <p:childTnLst>
                        <p:par>
                          <p:cTn id="309" fill="hold">
                            <p:stCondLst>
                              <p:cond delay="0"/>
                            </p:stCondLst>
                            <p:childTnLst>
                              <p:par>
                                <p:cTn id="310" presetID="2" presetClass="entr" presetSubtype="3" fill="hold" grpId="0" nodeType="clickEffect">
                                  <p:stCondLst>
                                    <p:cond delay="0"/>
                                  </p:stCondLst>
                                  <p:childTnLst>
                                    <p:set>
                                      <p:cBhvr>
                                        <p:cTn id="311" dur="1" fill="hold">
                                          <p:stCondLst>
                                            <p:cond delay="0"/>
                                          </p:stCondLst>
                                        </p:cTn>
                                        <p:tgtEl>
                                          <p:spTgt spid="15416"/>
                                        </p:tgtEl>
                                        <p:attrNameLst>
                                          <p:attrName>style.visibility</p:attrName>
                                        </p:attrNameLst>
                                      </p:cBhvr>
                                      <p:to>
                                        <p:strVal val="visible"/>
                                      </p:to>
                                    </p:set>
                                    <p:anim calcmode="lin" valueType="num">
                                      <p:cBhvr additive="base">
                                        <p:cTn id="312" dur="500" fill="hold"/>
                                        <p:tgtEl>
                                          <p:spTgt spid="15416"/>
                                        </p:tgtEl>
                                        <p:attrNameLst>
                                          <p:attrName>ppt_x</p:attrName>
                                        </p:attrNameLst>
                                      </p:cBhvr>
                                      <p:tavLst>
                                        <p:tav tm="0">
                                          <p:val>
                                            <p:strVal val="1+#ppt_w/2"/>
                                          </p:val>
                                        </p:tav>
                                        <p:tav tm="100000">
                                          <p:val>
                                            <p:strVal val="#ppt_x"/>
                                          </p:val>
                                        </p:tav>
                                      </p:tavLst>
                                    </p:anim>
                                    <p:anim calcmode="lin" valueType="num">
                                      <p:cBhvr additive="base">
                                        <p:cTn id="313" dur="500" fill="hold"/>
                                        <p:tgtEl>
                                          <p:spTgt spid="15416"/>
                                        </p:tgtEl>
                                        <p:attrNameLst>
                                          <p:attrName>ppt_y</p:attrName>
                                        </p:attrNameLst>
                                      </p:cBhvr>
                                      <p:tavLst>
                                        <p:tav tm="0">
                                          <p:val>
                                            <p:strVal val="0-#ppt_h/2"/>
                                          </p:val>
                                        </p:tav>
                                        <p:tav tm="100000">
                                          <p:val>
                                            <p:strVal val="#ppt_y"/>
                                          </p:val>
                                        </p:tav>
                                      </p:tavLst>
                                    </p:anim>
                                  </p:childTnLst>
                                </p:cTn>
                              </p:par>
                            </p:childTnLst>
                          </p:cTn>
                        </p:par>
                      </p:childTnLst>
                    </p:cTn>
                  </p:par>
                  <p:par>
                    <p:cTn id="314" fill="hold">
                      <p:stCondLst>
                        <p:cond delay="indefinite"/>
                      </p:stCondLst>
                      <p:childTnLst>
                        <p:par>
                          <p:cTn id="315" fill="hold">
                            <p:stCondLst>
                              <p:cond delay="0"/>
                            </p:stCondLst>
                            <p:childTnLst>
                              <p:par>
                                <p:cTn id="316" presetID="2" presetClass="entr" presetSubtype="3" fill="hold" grpId="0" nodeType="clickEffect">
                                  <p:stCondLst>
                                    <p:cond delay="0"/>
                                  </p:stCondLst>
                                  <p:childTnLst>
                                    <p:set>
                                      <p:cBhvr>
                                        <p:cTn id="317" dur="1" fill="hold">
                                          <p:stCondLst>
                                            <p:cond delay="0"/>
                                          </p:stCondLst>
                                        </p:cTn>
                                        <p:tgtEl>
                                          <p:spTgt spid="15417"/>
                                        </p:tgtEl>
                                        <p:attrNameLst>
                                          <p:attrName>style.visibility</p:attrName>
                                        </p:attrNameLst>
                                      </p:cBhvr>
                                      <p:to>
                                        <p:strVal val="visible"/>
                                      </p:to>
                                    </p:set>
                                    <p:anim calcmode="lin" valueType="num">
                                      <p:cBhvr additive="base">
                                        <p:cTn id="318" dur="500" fill="hold"/>
                                        <p:tgtEl>
                                          <p:spTgt spid="15417"/>
                                        </p:tgtEl>
                                        <p:attrNameLst>
                                          <p:attrName>ppt_x</p:attrName>
                                        </p:attrNameLst>
                                      </p:cBhvr>
                                      <p:tavLst>
                                        <p:tav tm="0">
                                          <p:val>
                                            <p:strVal val="1+#ppt_w/2"/>
                                          </p:val>
                                        </p:tav>
                                        <p:tav tm="100000">
                                          <p:val>
                                            <p:strVal val="#ppt_x"/>
                                          </p:val>
                                        </p:tav>
                                      </p:tavLst>
                                    </p:anim>
                                    <p:anim calcmode="lin" valueType="num">
                                      <p:cBhvr additive="base">
                                        <p:cTn id="319" dur="500" fill="hold"/>
                                        <p:tgtEl>
                                          <p:spTgt spid="15417"/>
                                        </p:tgtEl>
                                        <p:attrNameLst>
                                          <p:attrName>ppt_y</p:attrName>
                                        </p:attrNameLst>
                                      </p:cBhvr>
                                      <p:tavLst>
                                        <p:tav tm="0">
                                          <p:val>
                                            <p:strVal val="0-#ppt_h/2"/>
                                          </p:val>
                                        </p:tav>
                                        <p:tav tm="100000">
                                          <p:val>
                                            <p:strVal val="#ppt_y"/>
                                          </p:val>
                                        </p:tav>
                                      </p:tavLst>
                                    </p:anim>
                                  </p:childTnLst>
                                </p:cTn>
                              </p:par>
                            </p:childTnLst>
                          </p:cTn>
                        </p:par>
                      </p:childTnLst>
                    </p:cTn>
                  </p:par>
                  <p:par>
                    <p:cTn id="320" fill="hold">
                      <p:stCondLst>
                        <p:cond delay="indefinite"/>
                      </p:stCondLst>
                      <p:childTnLst>
                        <p:par>
                          <p:cTn id="321" fill="hold">
                            <p:stCondLst>
                              <p:cond delay="0"/>
                            </p:stCondLst>
                            <p:childTnLst>
                              <p:par>
                                <p:cTn id="322" presetID="18" presetClass="entr" presetSubtype="6" fill="hold" grpId="0" nodeType="clickEffect">
                                  <p:stCondLst>
                                    <p:cond delay="0"/>
                                  </p:stCondLst>
                                  <p:childTnLst>
                                    <p:set>
                                      <p:cBhvr>
                                        <p:cTn id="323" dur="1" fill="hold">
                                          <p:stCondLst>
                                            <p:cond delay="0"/>
                                          </p:stCondLst>
                                        </p:cTn>
                                        <p:tgtEl>
                                          <p:spTgt spid="15418"/>
                                        </p:tgtEl>
                                        <p:attrNameLst>
                                          <p:attrName>style.visibility</p:attrName>
                                        </p:attrNameLst>
                                      </p:cBhvr>
                                      <p:to>
                                        <p:strVal val="visible"/>
                                      </p:to>
                                    </p:set>
                                    <p:animEffect transition="in" filter="strips(downRight)">
                                      <p:cBhvr>
                                        <p:cTn id="324" dur="500"/>
                                        <p:tgtEl>
                                          <p:spTgt spid="15418"/>
                                        </p:tgtEl>
                                      </p:cBhvr>
                                    </p:animEffect>
                                  </p:childTnLst>
                                </p:cTn>
                              </p:par>
                            </p:childTnLst>
                          </p:cTn>
                        </p:par>
                      </p:childTnLst>
                    </p:cTn>
                  </p:par>
                  <p:par>
                    <p:cTn id="325" fill="hold">
                      <p:stCondLst>
                        <p:cond delay="indefinite"/>
                      </p:stCondLst>
                      <p:childTnLst>
                        <p:par>
                          <p:cTn id="326" fill="hold">
                            <p:stCondLst>
                              <p:cond delay="0"/>
                            </p:stCondLst>
                            <p:childTnLst>
                              <p:par>
                                <p:cTn id="327" presetID="18" presetClass="entr" presetSubtype="6" fill="hold" grpId="0" nodeType="clickEffect">
                                  <p:stCondLst>
                                    <p:cond delay="0"/>
                                  </p:stCondLst>
                                  <p:childTnLst>
                                    <p:set>
                                      <p:cBhvr>
                                        <p:cTn id="328" dur="1" fill="hold">
                                          <p:stCondLst>
                                            <p:cond delay="0"/>
                                          </p:stCondLst>
                                        </p:cTn>
                                        <p:tgtEl>
                                          <p:spTgt spid="15419"/>
                                        </p:tgtEl>
                                        <p:attrNameLst>
                                          <p:attrName>style.visibility</p:attrName>
                                        </p:attrNameLst>
                                      </p:cBhvr>
                                      <p:to>
                                        <p:strVal val="visible"/>
                                      </p:to>
                                    </p:set>
                                    <p:animEffect transition="in" filter="strips(downRight)">
                                      <p:cBhvr>
                                        <p:cTn id="329" dur="500"/>
                                        <p:tgtEl>
                                          <p:spTgt spid="154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2" grpId="0" animBg="1"/>
      <p:bldP spid="15363" grpId="0" animBg="1"/>
      <p:bldP spid="15364" grpId="0" animBg="1"/>
      <p:bldP spid="15365" grpId="0" animBg="1"/>
      <p:bldP spid="15366" grpId="0" animBg="1"/>
      <p:bldP spid="15367" grpId="0" autoUpdateAnimBg="0"/>
      <p:bldP spid="15368" grpId="0" autoUpdateAnimBg="0"/>
      <p:bldP spid="15381" grpId="0" animBg="1"/>
      <p:bldP spid="15382" grpId="0" animBg="1"/>
      <p:bldP spid="15383" grpId="0" animBg="1"/>
      <p:bldP spid="15384" grpId="0" animBg="1"/>
      <p:bldP spid="15385" grpId="0" animBg="1"/>
      <p:bldP spid="15386" grpId="0" animBg="1"/>
      <p:bldP spid="15387" grpId="0" animBg="1"/>
      <p:bldP spid="15388" grpId="0" autoUpdateAnimBg="0"/>
      <p:bldP spid="15389" grpId="0" autoUpdateAnimBg="0"/>
      <p:bldP spid="15390" grpId="0" autoUpdateAnimBg="0"/>
      <p:bldP spid="15391" grpId="0" autoUpdateAnimBg="0"/>
      <p:bldP spid="15392" grpId="0" autoUpdateAnimBg="0"/>
      <p:bldP spid="15393" grpId="0" animBg="1"/>
      <p:bldP spid="15394" grpId="0" animBg="1"/>
      <p:bldP spid="15395" grpId="0" animBg="1"/>
      <p:bldP spid="15396" grpId="0" animBg="1"/>
      <p:bldP spid="15397" grpId="0" animBg="1"/>
      <p:bldP spid="15398" grpId="0" autoUpdateAnimBg="0"/>
      <p:bldP spid="15399" grpId="0" autoUpdateAnimBg="0"/>
      <p:bldP spid="15400" grpId="0" autoUpdateAnimBg="0"/>
      <p:bldP spid="15401" grpId="0" autoUpdateAnimBg="0"/>
      <p:bldP spid="15402" grpId="0" autoUpdateAnimBg="0"/>
      <p:bldP spid="15403" grpId="0" animBg="1"/>
      <p:bldP spid="15404" grpId="0" animBg="1"/>
      <p:bldP spid="15405" grpId="0" animBg="1"/>
      <p:bldP spid="15406" grpId="0" animBg="1"/>
      <p:bldP spid="15407" grpId="0" animBg="1"/>
      <p:bldP spid="15408" grpId="0" animBg="1"/>
      <p:bldP spid="15409" grpId="0" animBg="1"/>
      <p:bldP spid="15410" grpId="0" animBg="1"/>
      <p:bldP spid="15411" grpId="0" animBg="1"/>
      <p:bldP spid="15412" grpId="0" animBg="1"/>
      <p:bldP spid="15413" grpId="0" animBg="1"/>
      <p:bldP spid="15414" grpId="0" animBg="1"/>
      <p:bldP spid="15415" grpId="0" animBg="1"/>
      <p:bldP spid="15416" grpId="0" animBg="1"/>
      <p:bldP spid="15417" grpId="0" animBg="1"/>
      <p:bldP spid="15418" grpId="0" animBg="1"/>
      <p:bldP spid="15419" grpId="0" animBg="1"/>
      <p:bldP spid="15421" grpId="0" autoUpdateAnimBg="0"/>
      <p:bldP spid="15422" grpId="0"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0" y="152400"/>
            <a:ext cx="8229600" cy="762000"/>
            <a:chOff x="336" y="432"/>
            <a:chExt cx="5184" cy="480"/>
          </a:xfrm>
        </p:grpSpPr>
        <p:sp>
          <p:nvSpPr>
            <p:cNvPr id="29721" name="Rectangle 3"/>
            <p:cNvSpPr>
              <a:spLocks noChangeArrowheads="1"/>
            </p:cNvSpPr>
            <p:nvPr/>
          </p:nvSpPr>
          <p:spPr bwMode="auto">
            <a:xfrm>
              <a:off x="336" y="432"/>
              <a:ext cx="5184" cy="480"/>
            </a:xfrm>
            <a:prstGeom prst="rect">
              <a:avLst/>
            </a:prstGeom>
            <a:solidFill>
              <a:srgbClr val="00FFCC"/>
            </a:solidFill>
            <a:ln w="9525">
              <a:solidFill>
                <a:schemeClr val="tx1"/>
              </a:solidFill>
              <a:miter lim="800000"/>
            </a:ln>
          </p:spPr>
          <p:txBody>
            <a:bodyPr wrap="none" anchor="ctr"/>
            <a:lstStyle/>
            <a:p>
              <a:endParaRPr lang="en-IN"/>
            </a:p>
          </p:txBody>
        </p:sp>
        <p:sp>
          <p:nvSpPr>
            <p:cNvPr id="29722" name="Text Box 4"/>
            <p:cNvSpPr txBox="1">
              <a:spLocks noChangeArrowheads="1"/>
            </p:cNvSpPr>
            <p:nvPr/>
          </p:nvSpPr>
          <p:spPr bwMode="auto">
            <a:xfrm>
              <a:off x="432" y="480"/>
              <a:ext cx="5004" cy="404"/>
            </a:xfrm>
            <a:prstGeom prst="rect">
              <a:avLst/>
            </a:prstGeom>
            <a:noFill/>
            <a:ln w="9525">
              <a:noFill/>
              <a:miter lim="800000"/>
            </a:ln>
          </p:spPr>
          <p:txBody>
            <a:bodyPr wrap="none">
              <a:spAutoFit/>
            </a:bodyPr>
            <a:lstStyle/>
            <a:p>
              <a:pPr algn="ctr"/>
              <a:r>
                <a:rPr lang="en-US" b="1">
                  <a:solidFill>
                    <a:srgbClr val="FF3399"/>
                  </a:solidFill>
                </a:rPr>
                <a:t>To determine true shape of plane figure when it’s projections are given.</a:t>
              </a:r>
              <a:endParaRPr lang="en-US" b="1">
                <a:solidFill>
                  <a:srgbClr val="FF3399"/>
                </a:solidFill>
              </a:endParaRPr>
            </a:p>
            <a:p>
              <a:pPr algn="ctr"/>
              <a:r>
                <a:rPr lang="en-US" b="1">
                  <a:solidFill>
                    <a:schemeClr val="accent2"/>
                  </a:solidFill>
                </a:rPr>
                <a:t>BY USING AUXILIARY PLANE METHOD</a:t>
              </a:r>
              <a:endParaRPr lang="en-US" b="1">
                <a:solidFill>
                  <a:schemeClr val="accent2"/>
                </a:solidFill>
              </a:endParaRPr>
            </a:p>
          </p:txBody>
        </p:sp>
      </p:grpSp>
      <p:grpSp>
        <p:nvGrpSpPr>
          <p:cNvPr id="3" name="Group 5"/>
          <p:cNvGrpSpPr/>
          <p:nvPr/>
        </p:nvGrpSpPr>
        <p:grpSpPr bwMode="auto">
          <a:xfrm>
            <a:off x="3414713" y="981075"/>
            <a:ext cx="5835650" cy="838200"/>
            <a:chOff x="528" y="672"/>
            <a:chExt cx="3676" cy="528"/>
          </a:xfrm>
        </p:grpSpPr>
        <p:sp>
          <p:nvSpPr>
            <p:cNvPr id="29719" name="Rectangle 6"/>
            <p:cNvSpPr>
              <a:spLocks noChangeArrowheads="1"/>
            </p:cNvSpPr>
            <p:nvPr/>
          </p:nvSpPr>
          <p:spPr bwMode="auto">
            <a:xfrm>
              <a:off x="528" y="672"/>
              <a:ext cx="3600" cy="528"/>
            </a:xfrm>
            <a:prstGeom prst="rect">
              <a:avLst/>
            </a:prstGeom>
            <a:solidFill>
              <a:srgbClr val="FFCCFF"/>
            </a:solidFill>
            <a:ln w="9525">
              <a:solidFill>
                <a:schemeClr val="tx1"/>
              </a:solidFill>
              <a:miter lim="800000"/>
            </a:ln>
          </p:spPr>
          <p:txBody>
            <a:bodyPr wrap="none" anchor="ctr"/>
            <a:lstStyle/>
            <a:p>
              <a:endParaRPr lang="en-IN"/>
            </a:p>
          </p:txBody>
        </p:sp>
        <p:sp>
          <p:nvSpPr>
            <p:cNvPr id="29720" name="Text Box 7"/>
            <p:cNvSpPr txBox="1">
              <a:spLocks noChangeArrowheads="1"/>
            </p:cNvSpPr>
            <p:nvPr/>
          </p:nvSpPr>
          <p:spPr bwMode="auto">
            <a:xfrm>
              <a:off x="528" y="672"/>
              <a:ext cx="3676" cy="520"/>
            </a:xfrm>
            <a:prstGeom prst="rect">
              <a:avLst/>
            </a:prstGeom>
            <a:noFill/>
            <a:ln w="9525">
              <a:noFill/>
              <a:miter lim="800000"/>
            </a:ln>
          </p:spPr>
          <p:txBody>
            <a:bodyPr wrap="none">
              <a:spAutoFit/>
            </a:bodyPr>
            <a:lstStyle/>
            <a:p>
              <a:r>
                <a:rPr lang="en-US" sz="1600">
                  <a:solidFill>
                    <a:schemeClr val="accent2"/>
                  </a:solidFill>
                </a:rPr>
                <a:t>WHAT WILL BE THE PROBLEM?</a:t>
              </a:r>
              <a:endParaRPr lang="en-US" sz="1600">
                <a:solidFill>
                  <a:schemeClr val="accent2"/>
                </a:solidFill>
              </a:endParaRPr>
            </a:p>
            <a:p>
              <a:r>
                <a:rPr lang="en-US" sz="1600">
                  <a:solidFill>
                    <a:srgbClr val="FF3300"/>
                  </a:solidFill>
                </a:rPr>
                <a:t>Description of final Fv &amp; Tv will be given. </a:t>
              </a:r>
              <a:endParaRPr lang="en-US" sz="1600">
                <a:solidFill>
                  <a:srgbClr val="FF3300"/>
                </a:solidFill>
              </a:endParaRPr>
            </a:p>
            <a:p>
              <a:r>
                <a:rPr lang="en-US" sz="1600">
                  <a:solidFill>
                    <a:srgbClr val="FF3300"/>
                  </a:solidFill>
                </a:rPr>
                <a:t>You are supposed to determine true shape of that plane figure.</a:t>
              </a:r>
              <a:endParaRPr lang="en-US" sz="1600">
                <a:solidFill>
                  <a:srgbClr val="FF3300"/>
                </a:solidFill>
              </a:endParaRPr>
            </a:p>
          </p:txBody>
        </p:sp>
      </p:grpSp>
      <p:grpSp>
        <p:nvGrpSpPr>
          <p:cNvPr id="4" name="Group 8"/>
          <p:cNvGrpSpPr/>
          <p:nvPr/>
        </p:nvGrpSpPr>
        <p:grpSpPr bwMode="auto">
          <a:xfrm>
            <a:off x="0" y="1905000"/>
            <a:ext cx="6400800" cy="1981200"/>
            <a:chOff x="576" y="1680"/>
            <a:chExt cx="4032" cy="1248"/>
          </a:xfrm>
        </p:grpSpPr>
        <p:sp>
          <p:nvSpPr>
            <p:cNvPr id="29717" name="Rectangle 9"/>
            <p:cNvSpPr>
              <a:spLocks noChangeArrowheads="1"/>
            </p:cNvSpPr>
            <p:nvPr/>
          </p:nvSpPr>
          <p:spPr bwMode="auto">
            <a:xfrm>
              <a:off x="576" y="1680"/>
              <a:ext cx="4032" cy="1248"/>
            </a:xfrm>
            <a:prstGeom prst="rect">
              <a:avLst/>
            </a:prstGeom>
            <a:solidFill>
              <a:srgbClr val="FFFFCC"/>
            </a:solidFill>
            <a:ln w="9525">
              <a:solidFill>
                <a:schemeClr val="tx1"/>
              </a:solidFill>
              <a:miter lim="800000"/>
            </a:ln>
          </p:spPr>
          <p:txBody>
            <a:bodyPr wrap="none" anchor="ctr"/>
            <a:lstStyle/>
            <a:p>
              <a:endParaRPr lang="en-IN"/>
            </a:p>
          </p:txBody>
        </p:sp>
        <p:sp>
          <p:nvSpPr>
            <p:cNvPr id="29718" name="Text Box 10"/>
            <p:cNvSpPr txBox="1">
              <a:spLocks noChangeArrowheads="1"/>
            </p:cNvSpPr>
            <p:nvPr/>
          </p:nvSpPr>
          <p:spPr bwMode="auto">
            <a:xfrm>
              <a:off x="624" y="1680"/>
              <a:ext cx="3965" cy="1169"/>
            </a:xfrm>
            <a:prstGeom prst="rect">
              <a:avLst/>
            </a:prstGeom>
            <a:noFill/>
            <a:ln w="9525">
              <a:noFill/>
              <a:miter lim="800000"/>
            </a:ln>
          </p:spPr>
          <p:txBody>
            <a:bodyPr>
              <a:spAutoFit/>
            </a:bodyPr>
            <a:lstStyle/>
            <a:p>
              <a:pPr marL="457200" indent="-457200"/>
              <a:r>
                <a:rPr lang="en-US" sz="1400" b="1" i="1">
                  <a:solidFill>
                    <a:schemeClr val="accent2"/>
                  </a:solidFill>
                </a:rPr>
                <a:t>Follow the below given steps</a:t>
              </a:r>
              <a:r>
                <a:rPr lang="en-US" sz="1400"/>
                <a:t>:</a:t>
              </a:r>
              <a:endParaRPr lang="en-US" sz="1400"/>
            </a:p>
            <a:p>
              <a:pPr marL="457200" indent="-457200">
                <a:buFontTx/>
                <a:buAutoNum type="arabicPeriod"/>
              </a:pPr>
              <a:r>
                <a:rPr lang="en-US" sz="1400"/>
                <a:t>Draw the given Fv &amp; Tv as per the given information in problem.</a:t>
              </a:r>
              <a:endParaRPr lang="en-US" sz="1400"/>
            </a:p>
            <a:p>
              <a:pPr marL="457200" indent="-457200">
                <a:buFontTx/>
                <a:buAutoNum type="arabicPeriod"/>
              </a:pPr>
              <a:r>
                <a:rPr lang="en-US" sz="1400"/>
                <a:t>Then among all lines of Fv &amp; Tv select a line showing True Length (T.L.)</a:t>
              </a:r>
              <a:endParaRPr lang="en-US" sz="1400"/>
            </a:p>
            <a:p>
              <a:pPr marL="457200" indent="-457200"/>
              <a:r>
                <a:rPr lang="en-US" sz="1400"/>
                <a:t>         (It’s other view must be // to xy)</a:t>
              </a:r>
              <a:endParaRPr lang="en-US" sz="1400"/>
            </a:p>
            <a:p>
              <a:pPr marL="457200" indent="-457200">
                <a:buFontTx/>
                <a:buAutoNum type="arabicPeriod" startAt="3"/>
              </a:pPr>
              <a:r>
                <a:rPr lang="en-US" sz="1400"/>
                <a:t>Draw x</a:t>
              </a:r>
              <a:r>
                <a:rPr lang="en-US" sz="1400" baseline="-25000"/>
                <a:t>1</a:t>
              </a:r>
              <a:r>
                <a:rPr lang="en-US" sz="1400"/>
                <a:t>-y</a:t>
              </a:r>
              <a:r>
                <a:rPr lang="en-US" sz="1400" baseline="-25000"/>
                <a:t>1</a:t>
              </a:r>
              <a:r>
                <a:rPr lang="en-US" sz="1400"/>
                <a:t> perpendicular to this line showing T.L.</a:t>
              </a:r>
              <a:endParaRPr lang="en-US" sz="1400"/>
            </a:p>
            <a:p>
              <a:pPr marL="457200" indent="-457200">
                <a:buFontTx/>
                <a:buAutoNum type="arabicPeriod" startAt="3"/>
              </a:pPr>
              <a:r>
                <a:rPr lang="en-US" sz="1400"/>
                <a:t>Project view on x</a:t>
              </a:r>
              <a:r>
                <a:rPr lang="en-US" sz="1400" baseline="-25000"/>
                <a:t>1</a:t>
              </a:r>
              <a:r>
                <a:rPr lang="en-US" sz="1400"/>
                <a:t>-y</a:t>
              </a:r>
              <a:r>
                <a:rPr lang="en-US" sz="1400" baseline="-25000"/>
                <a:t>1</a:t>
              </a:r>
              <a:r>
                <a:rPr lang="en-US" sz="1400"/>
                <a:t> ( it must be a line view)</a:t>
              </a:r>
              <a:endParaRPr lang="en-US" sz="1400"/>
            </a:p>
            <a:p>
              <a:pPr marL="457200" indent="-457200">
                <a:buFontTx/>
                <a:buAutoNum type="arabicPeriod" startAt="3"/>
              </a:pPr>
              <a:r>
                <a:rPr lang="en-US" sz="1400"/>
                <a:t>Draw x</a:t>
              </a:r>
              <a:r>
                <a:rPr lang="en-US" sz="1400" baseline="-25000"/>
                <a:t>2</a:t>
              </a:r>
              <a:r>
                <a:rPr lang="en-US" sz="1400"/>
                <a:t>-y</a:t>
              </a:r>
              <a:r>
                <a:rPr lang="en-US" sz="1400" baseline="-25000"/>
                <a:t>2 </a:t>
              </a:r>
              <a:r>
                <a:rPr lang="en-US" sz="1400"/>
                <a:t>// to this line view &amp; project new view on it.</a:t>
              </a:r>
              <a:endParaRPr lang="en-US" sz="1400"/>
            </a:p>
            <a:p>
              <a:pPr marL="457200" indent="-457200"/>
              <a:r>
                <a:rPr lang="en-US" sz="1400"/>
                <a:t>         </a:t>
              </a:r>
              <a:r>
                <a:rPr lang="en-US" b="1">
                  <a:solidFill>
                    <a:srgbClr val="FF3300"/>
                  </a:solidFill>
                </a:rPr>
                <a:t>It will be the required answer i.e. True Shape.</a:t>
              </a:r>
              <a:endParaRPr lang="en-US" b="1">
                <a:solidFill>
                  <a:srgbClr val="FF3300"/>
                </a:solidFill>
              </a:endParaRPr>
            </a:p>
          </p:txBody>
        </p:sp>
      </p:grpSp>
      <p:grpSp>
        <p:nvGrpSpPr>
          <p:cNvPr id="5" name="Group 11"/>
          <p:cNvGrpSpPr/>
          <p:nvPr/>
        </p:nvGrpSpPr>
        <p:grpSpPr bwMode="auto">
          <a:xfrm>
            <a:off x="3332163" y="4038600"/>
            <a:ext cx="5888037" cy="1219200"/>
            <a:chOff x="0" y="2640"/>
            <a:chExt cx="3709" cy="768"/>
          </a:xfrm>
        </p:grpSpPr>
        <p:sp>
          <p:nvSpPr>
            <p:cNvPr id="29715" name="AutoShape 12"/>
            <p:cNvSpPr>
              <a:spLocks noChangeArrowheads="1"/>
            </p:cNvSpPr>
            <p:nvPr/>
          </p:nvSpPr>
          <p:spPr bwMode="auto">
            <a:xfrm>
              <a:off x="0" y="2640"/>
              <a:ext cx="3648" cy="768"/>
            </a:xfrm>
            <a:prstGeom prst="wedgeRectCallout">
              <a:avLst>
                <a:gd name="adj1" fmla="val -43750"/>
                <a:gd name="adj2" fmla="val 70000"/>
              </a:avLst>
            </a:prstGeom>
            <a:solidFill>
              <a:srgbClr val="00FFFF"/>
            </a:solidFill>
            <a:ln w="9525">
              <a:solidFill>
                <a:schemeClr val="tx1"/>
              </a:solidFill>
              <a:miter lim="800000"/>
            </a:ln>
          </p:spPr>
          <p:txBody>
            <a:bodyPr anchor="ctr"/>
            <a:lstStyle/>
            <a:p>
              <a:pPr algn="ctr"/>
              <a:endParaRPr lang="en-US" sz="1400"/>
            </a:p>
          </p:txBody>
        </p:sp>
        <p:sp>
          <p:nvSpPr>
            <p:cNvPr id="29716" name="Text Box 13"/>
            <p:cNvSpPr txBox="1">
              <a:spLocks noChangeArrowheads="1"/>
            </p:cNvSpPr>
            <p:nvPr/>
          </p:nvSpPr>
          <p:spPr bwMode="auto">
            <a:xfrm>
              <a:off x="0" y="2640"/>
              <a:ext cx="3709" cy="728"/>
            </a:xfrm>
            <a:prstGeom prst="rect">
              <a:avLst/>
            </a:prstGeom>
            <a:noFill/>
            <a:ln w="9525">
              <a:noFill/>
              <a:miter lim="800000"/>
            </a:ln>
          </p:spPr>
          <p:txBody>
            <a:bodyPr wrap="none">
              <a:spAutoFit/>
            </a:bodyPr>
            <a:lstStyle/>
            <a:p>
              <a:pPr algn="ctr"/>
              <a:r>
                <a:rPr lang="en-US" sz="1400">
                  <a:solidFill>
                    <a:srgbClr val="FF3300"/>
                  </a:solidFill>
                </a:rPr>
                <a:t>The facts you must know:-</a:t>
              </a:r>
              <a:endParaRPr lang="en-US" sz="1400">
                <a:solidFill>
                  <a:srgbClr val="FF3300"/>
                </a:solidFill>
              </a:endParaRPr>
            </a:p>
            <a:p>
              <a:pPr algn="ctr"/>
              <a:r>
                <a:rPr lang="en-US" sz="1400">
                  <a:solidFill>
                    <a:srgbClr val="FF3300"/>
                  </a:solidFill>
                </a:rPr>
                <a:t>If you carefully study  and observe the solutions of all previous problems,</a:t>
              </a:r>
              <a:endParaRPr lang="en-US" sz="1400">
                <a:solidFill>
                  <a:srgbClr val="FF3300"/>
                </a:solidFill>
              </a:endParaRPr>
            </a:p>
            <a:p>
              <a:pPr algn="ctr"/>
              <a:r>
                <a:rPr lang="en-US" sz="1400">
                  <a:solidFill>
                    <a:srgbClr val="FF3300"/>
                  </a:solidFill>
                </a:rPr>
                <a:t>You will find </a:t>
              </a:r>
              <a:endParaRPr lang="en-US" sz="1400">
                <a:solidFill>
                  <a:srgbClr val="FF3300"/>
                </a:solidFill>
              </a:endParaRPr>
            </a:p>
            <a:p>
              <a:pPr algn="ctr"/>
              <a:r>
                <a:rPr lang="en-US" sz="1400">
                  <a:solidFill>
                    <a:srgbClr val="FF3300"/>
                  </a:solidFill>
                </a:rPr>
                <a:t>IF ONE VIEW IS A LINE VIEW  &amp; THAT TOO PARALLEL TO XY LINE,</a:t>
              </a:r>
              <a:endParaRPr lang="en-US" sz="1400">
                <a:solidFill>
                  <a:srgbClr val="FF3300"/>
                </a:solidFill>
              </a:endParaRPr>
            </a:p>
            <a:p>
              <a:pPr algn="ctr"/>
              <a:r>
                <a:rPr lang="en-US" sz="1400">
                  <a:solidFill>
                    <a:srgbClr val="FF3300"/>
                  </a:solidFill>
                </a:rPr>
                <a:t>THEN AND THEN IT’S OTHER VIEW WILL SHOW TRUE SHAPE:</a:t>
              </a:r>
              <a:endParaRPr lang="en-US" sz="1400">
                <a:solidFill>
                  <a:srgbClr val="FF3300"/>
                </a:solidFill>
              </a:endParaRPr>
            </a:p>
          </p:txBody>
        </p:sp>
      </p:grpSp>
      <p:grpSp>
        <p:nvGrpSpPr>
          <p:cNvPr id="6" name="Group 14"/>
          <p:cNvGrpSpPr/>
          <p:nvPr/>
        </p:nvGrpSpPr>
        <p:grpSpPr bwMode="auto">
          <a:xfrm>
            <a:off x="0" y="5638800"/>
            <a:ext cx="7162800" cy="1019175"/>
            <a:chOff x="624" y="3456"/>
            <a:chExt cx="4512" cy="642"/>
          </a:xfrm>
        </p:grpSpPr>
        <p:sp>
          <p:nvSpPr>
            <p:cNvPr id="29713" name="AutoShape 15"/>
            <p:cNvSpPr>
              <a:spLocks noChangeArrowheads="1"/>
            </p:cNvSpPr>
            <p:nvPr/>
          </p:nvSpPr>
          <p:spPr bwMode="auto">
            <a:xfrm>
              <a:off x="624" y="3456"/>
              <a:ext cx="4512" cy="624"/>
            </a:xfrm>
            <a:prstGeom prst="wedgeRectCallout">
              <a:avLst>
                <a:gd name="adj1" fmla="val 44148"/>
                <a:gd name="adj2" fmla="val -79329"/>
              </a:avLst>
            </a:prstGeom>
            <a:solidFill>
              <a:srgbClr val="FFCCFF"/>
            </a:solidFill>
            <a:ln w="9525">
              <a:solidFill>
                <a:schemeClr val="tx1"/>
              </a:solidFill>
              <a:miter lim="800000"/>
            </a:ln>
          </p:spPr>
          <p:txBody>
            <a:bodyPr anchor="ctr"/>
            <a:lstStyle/>
            <a:p>
              <a:pPr algn="ctr"/>
              <a:endParaRPr lang="en-US" sz="1400"/>
            </a:p>
          </p:txBody>
        </p:sp>
        <p:sp>
          <p:nvSpPr>
            <p:cNvPr id="29714" name="Text Box 16"/>
            <p:cNvSpPr txBox="1">
              <a:spLocks noChangeArrowheads="1"/>
            </p:cNvSpPr>
            <p:nvPr/>
          </p:nvSpPr>
          <p:spPr bwMode="auto">
            <a:xfrm>
              <a:off x="624" y="3504"/>
              <a:ext cx="4464" cy="594"/>
            </a:xfrm>
            <a:prstGeom prst="rect">
              <a:avLst/>
            </a:prstGeom>
            <a:noFill/>
            <a:ln w="9525">
              <a:noFill/>
              <a:miter lim="800000"/>
            </a:ln>
          </p:spPr>
          <p:txBody>
            <a:bodyPr wrap="none">
              <a:spAutoFit/>
            </a:bodyPr>
            <a:lstStyle/>
            <a:p>
              <a:pPr algn="ctr"/>
              <a:r>
                <a:rPr lang="en-US" sz="1400">
                  <a:solidFill>
                    <a:schemeClr val="accent2"/>
                  </a:solidFill>
                </a:rPr>
                <a:t>NOW FINAL VIEWS ARE ALWAYS SOME SHAPE, NOT LINE VIEWS:</a:t>
              </a:r>
              <a:endParaRPr lang="en-US" sz="1400">
                <a:solidFill>
                  <a:schemeClr val="accent2"/>
                </a:solidFill>
              </a:endParaRPr>
            </a:p>
            <a:p>
              <a:pPr algn="ctr"/>
              <a:r>
                <a:rPr lang="en-US" sz="1400">
                  <a:solidFill>
                    <a:schemeClr val="accent2"/>
                  </a:solidFill>
                </a:rPr>
                <a:t>SO APPLYING ABOVE METHOD:</a:t>
              </a:r>
              <a:endParaRPr lang="en-US" sz="1400">
                <a:solidFill>
                  <a:schemeClr val="accent2"/>
                </a:solidFill>
              </a:endParaRPr>
            </a:p>
            <a:p>
              <a:pPr algn="ctr"/>
              <a:r>
                <a:rPr lang="en-US" sz="1400">
                  <a:solidFill>
                    <a:schemeClr val="accent2"/>
                  </a:solidFill>
                </a:rPr>
                <a:t>WE FIRST CONVERT ONE VIEW IN INCLINED LINE VIEW .(By using x1y1 aux.plane)</a:t>
              </a:r>
              <a:endParaRPr lang="en-US" sz="1400">
                <a:solidFill>
                  <a:schemeClr val="accent2"/>
                </a:solidFill>
              </a:endParaRPr>
            </a:p>
            <a:p>
              <a:pPr algn="ctr"/>
              <a:r>
                <a:rPr lang="en-US" sz="1400">
                  <a:solidFill>
                    <a:schemeClr val="accent2"/>
                  </a:solidFill>
                </a:rPr>
                <a:t>THEN BY MAKING IT // TO X2-Y2  WE GET TRUE SHAPE. </a:t>
              </a:r>
              <a:endParaRPr lang="en-US" sz="1400">
                <a:solidFill>
                  <a:schemeClr val="accent2"/>
                </a:solidFill>
              </a:endParaRPr>
            </a:p>
          </p:txBody>
        </p:sp>
      </p:grpSp>
      <p:grpSp>
        <p:nvGrpSpPr>
          <p:cNvPr id="7" name="Group 17"/>
          <p:cNvGrpSpPr/>
          <p:nvPr/>
        </p:nvGrpSpPr>
        <p:grpSpPr bwMode="auto">
          <a:xfrm>
            <a:off x="7102475" y="5443538"/>
            <a:ext cx="2041525" cy="1371600"/>
            <a:chOff x="560" y="2391"/>
            <a:chExt cx="1390" cy="864"/>
          </a:xfrm>
        </p:grpSpPr>
        <p:sp>
          <p:nvSpPr>
            <p:cNvPr id="29711" name="AutoShape 18"/>
            <p:cNvSpPr>
              <a:spLocks noChangeArrowheads="1"/>
            </p:cNvSpPr>
            <p:nvPr/>
          </p:nvSpPr>
          <p:spPr bwMode="auto">
            <a:xfrm>
              <a:off x="606" y="2391"/>
              <a:ext cx="1344" cy="864"/>
            </a:xfrm>
            <a:prstGeom prst="rightArrow">
              <a:avLst>
                <a:gd name="adj1" fmla="val 50000"/>
                <a:gd name="adj2" fmla="val 38889"/>
              </a:avLst>
            </a:prstGeom>
            <a:solidFill>
              <a:schemeClr val="accent1"/>
            </a:solidFill>
            <a:ln w="9525">
              <a:solidFill>
                <a:schemeClr val="tx1"/>
              </a:solidFill>
              <a:miter lim="800000"/>
            </a:ln>
          </p:spPr>
          <p:txBody>
            <a:bodyPr wrap="none" anchor="ctr"/>
            <a:lstStyle/>
            <a:p>
              <a:endParaRPr lang="en-IN"/>
            </a:p>
          </p:txBody>
        </p:sp>
        <p:sp>
          <p:nvSpPr>
            <p:cNvPr id="29712" name="Text Box 19"/>
            <p:cNvSpPr txBox="1">
              <a:spLocks noChangeArrowheads="1"/>
            </p:cNvSpPr>
            <p:nvPr/>
          </p:nvSpPr>
          <p:spPr bwMode="auto">
            <a:xfrm>
              <a:off x="560" y="2592"/>
              <a:ext cx="1115" cy="442"/>
            </a:xfrm>
            <a:prstGeom prst="rect">
              <a:avLst/>
            </a:prstGeom>
            <a:noFill/>
            <a:ln w="9525">
              <a:noFill/>
              <a:miter lim="800000"/>
            </a:ln>
          </p:spPr>
          <p:txBody>
            <a:bodyPr wrap="none">
              <a:spAutoFit/>
            </a:bodyPr>
            <a:lstStyle/>
            <a:p>
              <a:pPr algn="ctr"/>
              <a:r>
                <a:rPr lang="en-US" sz="2000" b="1">
                  <a:solidFill>
                    <a:srgbClr val="FF3300"/>
                  </a:solidFill>
                </a:rPr>
                <a:t>Study Next</a:t>
              </a:r>
              <a:endParaRPr lang="en-US" sz="2000" b="1">
                <a:solidFill>
                  <a:srgbClr val="FF3300"/>
                </a:solidFill>
              </a:endParaRPr>
            </a:p>
            <a:p>
              <a:pPr algn="ctr"/>
              <a:r>
                <a:rPr lang="en-US" sz="2000" b="1">
                  <a:solidFill>
                    <a:srgbClr val="FF3300"/>
                  </a:solidFill>
                </a:rPr>
                <a:t> Four Cases</a:t>
              </a:r>
              <a:endParaRPr lang="en-US" sz="2000" b="1">
                <a:solidFill>
                  <a:srgbClr val="FF3300"/>
                </a:solidFill>
              </a:endParaRPr>
            </a:p>
          </p:txBody>
        </p:sp>
      </p:grpSp>
      <p:grpSp>
        <p:nvGrpSpPr>
          <p:cNvPr id="8" name="Group 20"/>
          <p:cNvGrpSpPr/>
          <p:nvPr/>
        </p:nvGrpSpPr>
        <p:grpSpPr bwMode="auto">
          <a:xfrm>
            <a:off x="8016875" y="46038"/>
            <a:ext cx="1096963" cy="182562"/>
            <a:chOff x="5050" y="29"/>
            <a:chExt cx="691" cy="115"/>
          </a:xfrm>
        </p:grpSpPr>
        <p:sp>
          <p:nvSpPr>
            <p:cNvPr id="29705" name="AutoShape 2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9706" name="AutoShape 2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9707" name="AutoShape 2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9708" name="AutoShape 2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9709" name="AutoShape 2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9710" name="AutoShape 2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AutoShape 2"/>
          <p:cNvSpPr>
            <a:spLocks noChangeArrowheads="1"/>
          </p:cNvSpPr>
          <p:nvPr/>
        </p:nvSpPr>
        <p:spPr bwMode="auto">
          <a:xfrm rot="1351013">
            <a:off x="1268413" y="3462338"/>
            <a:ext cx="1450975" cy="1014412"/>
          </a:xfrm>
          <a:prstGeom prst="triangle">
            <a:avLst>
              <a:gd name="adj" fmla="val 100000"/>
            </a:avLst>
          </a:prstGeom>
          <a:solidFill>
            <a:schemeClr val="accent1"/>
          </a:solidFill>
          <a:ln w="28575">
            <a:solidFill>
              <a:schemeClr val="tx1"/>
            </a:solidFill>
            <a:miter lim="800000"/>
          </a:ln>
        </p:spPr>
        <p:txBody>
          <a:bodyPr wrap="none" anchor="ctr"/>
          <a:lstStyle/>
          <a:p>
            <a:endParaRPr lang="en-IN"/>
          </a:p>
        </p:txBody>
      </p:sp>
      <p:sp>
        <p:nvSpPr>
          <p:cNvPr id="34819" name="Line 3"/>
          <p:cNvSpPr>
            <a:spLocks noChangeShapeType="1"/>
          </p:cNvSpPr>
          <p:nvPr/>
        </p:nvSpPr>
        <p:spPr bwMode="auto">
          <a:xfrm>
            <a:off x="838200" y="4911725"/>
            <a:ext cx="2133600" cy="0"/>
          </a:xfrm>
          <a:prstGeom prst="line">
            <a:avLst/>
          </a:prstGeom>
          <a:noFill/>
          <a:ln w="28575">
            <a:solidFill>
              <a:schemeClr val="tx1"/>
            </a:solidFill>
            <a:round/>
          </a:ln>
        </p:spPr>
        <p:txBody>
          <a:bodyPr/>
          <a:lstStyle/>
          <a:p>
            <a:endParaRPr lang="en-IN"/>
          </a:p>
        </p:txBody>
      </p:sp>
      <p:sp>
        <p:nvSpPr>
          <p:cNvPr id="34820" name="Line 4"/>
          <p:cNvSpPr>
            <a:spLocks noChangeShapeType="1"/>
          </p:cNvSpPr>
          <p:nvPr/>
        </p:nvSpPr>
        <p:spPr bwMode="auto">
          <a:xfrm>
            <a:off x="1125538" y="4184650"/>
            <a:ext cx="0" cy="2247900"/>
          </a:xfrm>
          <a:prstGeom prst="line">
            <a:avLst/>
          </a:prstGeom>
          <a:noFill/>
          <a:ln w="19050">
            <a:solidFill>
              <a:schemeClr val="folHlink"/>
            </a:solidFill>
            <a:round/>
          </a:ln>
        </p:spPr>
        <p:txBody>
          <a:bodyPr/>
          <a:lstStyle/>
          <a:p>
            <a:endParaRPr lang="en-IN"/>
          </a:p>
        </p:txBody>
      </p:sp>
      <p:sp>
        <p:nvSpPr>
          <p:cNvPr id="34821" name="Line 5"/>
          <p:cNvSpPr>
            <a:spLocks noChangeShapeType="1"/>
          </p:cNvSpPr>
          <p:nvPr/>
        </p:nvSpPr>
        <p:spPr bwMode="auto">
          <a:xfrm>
            <a:off x="2427288" y="4692650"/>
            <a:ext cx="0" cy="1812925"/>
          </a:xfrm>
          <a:prstGeom prst="line">
            <a:avLst/>
          </a:prstGeom>
          <a:noFill/>
          <a:ln w="19050">
            <a:solidFill>
              <a:schemeClr val="folHlink"/>
            </a:solidFill>
            <a:round/>
          </a:ln>
        </p:spPr>
        <p:txBody>
          <a:bodyPr/>
          <a:lstStyle/>
          <a:p>
            <a:endParaRPr lang="en-IN"/>
          </a:p>
        </p:txBody>
      </p:sp>
      <p:sp>
        <p:nvSpPr>
          <p:cNvPr id="34822" name="Line 6"/>
          <p:cNvSpPr>
            <a:spLocks noChangeShapeType="1"/>
          </p:cNvSpPr>
          <p:nvPr/>
        </p:nvSpPr>
        <p:spPr bwMode="auto">
          <a:xfrm>
            <a:off x="2863850" y="3752850"/>
            <a:ext cx="0" cy="2752725"/>
          </a:xfrm>
          <a:prstGeom prst="line">
            <a:avLst/>
          </a:prstGeom>
          <a:noFill/>
          <a:ln w="19050">
            <a:solidFill>
              <a:schemeClr val="folHlink"/>
            </a:solidFill>
            <a:round/>
          </a:ln>
        </p:spPr>
        <p:txBody>
          <a:bodyPr/>
          <a:lstStyle/>
          <a:p>
            <a:endParaRPr lang="en-IN"/>
          </a:p>
        </p:txBody>
      </p:sp>
      <p:sp>
        <p:nvSpPr>
          <p:cNvPr id="34823" name="Line 7"/>
          <p:cNvSpPr>
            <a:spLocks noChangeShapeType="1"/>
          </p:cNvSpPr>
          <p:nvPr/>
        </p:nvSpPr>
        <p:spPr bwMode="auto">
          <a:xfrm flipH="1">
            <a:off x="1125538" y="5127625"/>
            <a:ext cx="1301750" cy="1087438"/>
          </a:xfrm>
          <a:prstGeom prst="line">
            <a:avLst/>
          </a:prstGeom>
          <a:noFill/>
          <a:ln w="28575">
            <a:solidFill>
              <a:schemeClr val="tx1"/>
            </a:solidFill>
            <a:round/>
          </a:ln>
        </p:spPr>
        <p:txBody>
          <a:bodyPr/>
          <a:lstStyle/>
          <a:p>
            <a:endParaRPr lang="en-IN"/>
          </a:p>
        </p:txBody>
      </p:sp>
      <p:sp>
        <p:nvSpPr>
          <p:cNvPr id="34824" name="Line 8"/>
          <p:cNvSpPr>
            <a:spLocks noChangeShapeType="1"/>
          </p:cNvSpPr>
          <p:nvPr/>
        </p:nvSpPr>
        <p:spPr bwMode="auto">
          <a:xfrm>
            <a:off x="2427288" y="5127625"/>
            <a:ext cx="436562" cy="1087438"/>
          </a:xfrm>
          <a:prstGeom prst="line">
            <a:avLst/>
          </a:prstGeom>
          <a:noFill/>
          <a:ln w="28575">
            <a:solidFill>
              <a:schemeClr val="tx1"/>
            </a:solidFill>
            <a:round/>
          </a:ln>
        </p:spPr>
        <p:txBody>
          <a:bodyPr/>
          <a:lstStyle/>
          <a:p>
            <a:endParaRPr lang="en-IN"/>
          </a:p>
        </p:txBody>
      </p:sp>
      <p:sp>
        <p:nvSpPr>
          <p:cNvPr id="34825" name="Line 9"/>
          <p:cNvSpPr>
            <a:spLocks noChangeShapeType="1"/>
          </p:cNvSpPr>
          <p:nvPr/>
        </p:nvSpPr>
        <p:spPr bwMode="auto">
          <a:xfrm>
            <a:off x="3079750" y="3098800"/>
            <a:ext cx="363538" cy="1668463"/>
          </a:xfrm>
          <a:prstGeom prst="line">
            <a:avLst/>
          </a:prstGeom>
          <a:noFill/>
          <a:ln w="28575">
            <a:solidFill>
              <a:schemeClr val="tx1"/>
            </a:solidFill>
            <a:round/>
          </a:ln>
        </p:spPr>
        <p:txBody>
          <a:bodyPr/>
          <a:lstStyle/>
          <a:p>
            <a:endParaRPr lang="en-IN"/>
          </a:p>
        </p:txBody>
      </p:sp>
      <p:sp>
        <p:nvSpPr>
          <p:cNvPr id="34826" name="Line 10"/>
          <p:cNvSpPr>
            <a:spLocks noChangeShapeType="1"/>
          </p:cNvSpPr>
          <p:nvPr/>
        </p:nvSpPr>
        <p:spPr bwMode="auto">
          <a:xfrm flipV="1">
            <a:off x="2647950" y="3389313"/>
            <a:ext cx="2100263" cy="433387"/>
          </a:xfrm>
          <a:prstGeom prst="line">
            <a:avLst/>
          </a:prstGeom>
          <a:noFill/>
          <a:ln w="19050">
            <a:solidFill>
              <a:schemeClr val="folHlink"/>
            </a:solidFill>
            <a:round/>
          </a:ln>
        </p:spPr>
        <p:txBody>
          <a:bodyPr/>
          <a:lstStyle/>
          <a:p>
            <a:endParaRPr lang="en-IN"/>
          </a:p>
        </p:txBody>
      </p:sp>
      <p:sp>
        <p:nvSpPr>
          <p:cNvPr id="34827" name="Line 11"/>
          <p:cNvSpPr>
            <a:spLocks noChangeShapeType="1"/>
          </p:cNvSpPr>
          <p:nvPr/>
        </p:nvSpPr>
        <p:spPr bwMode="auto">
          <a:xfrm flipV="1">
            <a:off x="2500313" y="4403725"/>
            <a:ext cx="1377950" cy="288925"/>
          </a:xfrm>
          <a:prstGeom prst="line">
            <a:avLst/>
          </a:prstGeom>
          <a:noFill/>
          <a:ln w="19050">
            <a:solidFill>
              <a:schemeClr val="folHlink"/>
            </a:solidFill>
            <a:round/>
          </a:ln>
        </p:spPr>
        <p:txBody>
          <a:bodyPr/>
          <a:lstStyle/>
          <a:p>
            <a:endParaRPr lang="en-IN"/>
          </a:p>
        </p:txBody>
      </p:sp>
      <p:sp>
        <p:nvSpPr>
          <p:cNvPr id="34828" name="Oval 12"/>
          <p:cNvSpPr>
            <a:spLocks noChangeArrowheads="1"/>
          </p:cNvSpPr>
          <p:nvPr/>
        </p:nvSpPr>
        <p:spPr bwMode="auto">
          <a:xfrm>
            <a:off x="3778250" y="4365625"/>
            <a:ext cx="74613" cy="74613"/>
          </a:xfrm>
          <a:prstGeom prst="ellipse">
            <a:avLst/>
          </a:prstGeom>
          <a:solidFill>
            <a:schemeClr val="accent1"/>
          </a:solidFill>
          <a:ln w="28575">
            <a:solidFill>
              <a:schemeClr val="tx1"/>
            </a:solidFill>
            <a:round/>
          </a:ln>
        </p:spPr>
        <p:txBody>
          <a:bodyPr wrap="none" anchor="ctr"/>
          <a:lstStyle/>
          <a:p>
            <a:endParaRPr lang="en-IN"/>
          </a:p>
        </p:txBody>
      </p:sp>
      <p:sp>
        <p:nvSpPr>
          <p:cNvPr id="34829" name="Line 13"/>
          <p:cNvSpPr>
            <a:spLocks noChangeShapeType="1"/>
          </p:cNvSpPr>
          <p:nvPr/>
        </p:nvSpPr>
        <p:spPr bwMode="auto">
          <a:xfrm flipH="1">
            <a:off x="3806825" y="3389313"/>
            <a:ext cx="869950" cy="1014412"/>
          </a:xfrm>
          <a:prstGeom prst="line">
            <a:avLst/>
          </a:prstGeom>
          <a:noFill/>
          <a:ln w="28575">
            <a:solidFill>
              <a:schemeClr val="tx1"/>
            </a:solidFill>
            <a:round/>
          </a:ln>
        </p:spPr>
        <p:txBody>
          <a:bodyPr/>
          <a:lstStyle/>
          <a:p>
            <a:endParaRPr lang="en-IN"/>
          </a:p>
        </p:txBody>
      </p:sp>
      <p:sp>
        <p:nvSpPr>
          <p:cNvPr id="34830" name="Line 14"/>
          <p:cNvSpPr>
            <a:spLocks noChangeShapeType="1"/>
          </p:cNvSpPr>
          <p:nvPr/>
        </p:nvSpPr>
        <p:spPr bwMode="auto">
          <a:xfrm flipH="1">
            <a:off x="3878263" y="3314700"/>
            <a:ext cx="1304925" cy="1597025"/>
          </a:xfrm>
          <a:prstGeom prst="line">
            <a:avLst/>
          </a:prstGeom>
          <a:noFill/>
          <a:ln w="28575">
            <a:solidFill>
              <a:schemeClr val="tx1"/>
            </a:solidFill>
            <a:round/>
          </a:ln>
        </p:spPr>
        <p:txBody>
          <a:bodyPr/>
          <a:lstStyle/>
          <a:p>
            <a:endParaRPr lang="en-IN"/>
          </a:p>
        </p:txBody>
      </p:sp>
      <p:sp>
        <p:nvSpPr>
          <p:cNvPr id="34831" name="Line 15"/>
          <p:cNvSpPr>
            <a:spLocks noChangeShapeType="1"/>
          </p:cNvSpPr>
          <p:nvPr/>
        </p:nvSpPr>
        <p:spPr bwMode="auto">
          <a:xfrm>
            <a:off x="3806825" y="4403725"/>
            <a:ext cx="1376363" cy="1087438"/>
          </a:xfrm>
          <a:prstGeom prst="line">
            <a:avLst/>
          </a:prstGeom>
          <a:noFill/>
          <a:ln w="19050">
            <a:solidFill>
              <a:schemeClr val="folHlink"/>
            </a:solidFill>
            <a:round/>
          </a:ln>
        </p:spPr>
        <p:txBody>
          <a:bodyPr/>
          <a:lstStyle/>
          <a:p>
            <a:endParaRPr lang="en-IN"/>
          </a:p>
        </p:txBody>
      </p:sp>
      <p:sp>
        <p:nvSpPr>
          <p:cNvPr id="34832" name="Line 16"/>
          <p:cNvSpPr>
            <a:spLocks noChangeShapeType="1"/>
          </p:cNvSpPr>
          <p:nvPr/>
        </p:nvSpPr>
        <p:spPr bwMode="auto">
          <a:xfrm>
            <a:off x="4676775" y="3389313"/>
            <a:ext cx="2181225" cy="1690687"/>
          </a:xfrm>
          <a:prstGeom prst="line">
            <a:avLst/>
          </a:prstGeom>
          <a:noFill/>
          <a:ln w="28575">
            <a:solidFill>
              <a:schemeClr val="bg2"/>
            </a:solidFill>
            <a:round/>
          </a:ln>
        </p:spPr>
        <p:txBody>
          <a:bodyPr/>
          <a:lstStyle/>
          <a:p>
            <a:endParaRPr lang="en-IN"/>
          </a:p>
        </p:txBody>
      </p:sp>
      <p:sp>
        <p:nvSpPr>
          <p:cNvPr id="34833" name="Oval 17"/>
          <p:cNvSpPr>
            <a:spLocks noChangeArrowheads="1"/>
          </p:cNvSpPr>
          <p:nvPr/>
        </p:nvSpPr>
        <p:spPr bwMode="auto">
          <a:xfrm>
            <a:off x="5256213" y="3822700"/>
            <a:ext cx="74612" cy="71438"/>
          </a:xfrm>
          <a:prstGeom prst="ellipse">
            <a:avLst/>
          </a:prstGeom>
          <a:solidFill>
            <a:schemeClr val="accent1"/>
          </a:solidFill>
          <a:ln w="28575">
            <a:solidFill>
              <a:schemeClr val="tx1"/>
            </a:solidFill>
            <a:round/>
          </a:ln>
        </p:spPr>
        <p:txBody>
          <a:bodyPr wrap="none" anchor="ctr"/>
          <a:lstStyle/>
          <a:p>
            <a:endParaRPr lang="en-IN"/>
          </a:p>
        </p:txBody>
      </p:sp>
      <p:sp>
        <p:nvSpPr>
          <p:cNvPr id="34834" name="Oval 18"/>
          <p:cNvSpPr>
            <a:spLocks noChangeArrowheads="1"/>
          </p:cNvSpPr>
          <p:nvPr/>
        </p:nvSpPr>
        <p:spPr bwMode="auto">
          <a:xfrm>
            <a:off x="4748213" y="5127625"/>
            <a:ext cx="71437" cy="73025"/>
          </a:xfrm>
          <a:prstGeom prst="ellipse">
            <a:avLst/>
          </a:prstGeom>
          <a:solidFill>
            <a:schemeClr val="accent1"/>
          </a:solidFill>
          <a:ln w="28575">
            <a:solidFill>
              <a:schemeClr val="tx1"/>
            </a:solidFill>
            <a:round/>
          </a:ln>
        </p:spPr>
        <p:txBody>
          <a:bodyPr wrap="none" anchor="ctr"/>
          <a:lstStyle/>
          <a:p>
            <a:endParaRPr lang="en-IN"/>
          </a:p>
        </p:txBody>
      </p:sp>
      <p:sp>
        <p:nvSpPr>
          <p:cNvPr id="34835" name="Oval 19"/>
          <p:cNvSpPr>
            <a:spLocks noChangeArrowheads="1"/>
          </p:cNvSpPr>
          <p:nvPr/>
        </p:nvSpPr>
        <p:spPr bwMode="auto">
          <a:xfrm>
            <a:off x="6624638" y="4937125"/>
            <a:ext cx="73025" cy="74613"/>
          </a:xfrm>
          <a:prstGeom prst="ellipse">
            <a:avLst/>
          </a:prstGeom>
          <a:solidFill>
            <a:schemeClr val="accent1"/>
          </a:solidFill>
          <a:ln w="28575">
            <a:solidFill>
              <a:schemeClr val="tx1"/>
            </a:solidFill>
            <a:round/>
          </a:ln>
        </p:spPr>
        <p:txBody>
          <a:bodyPr wrap="none" anchor="ctr"/>
          <a:lstStyle/>
          <a:p>
            <a:endParaRPr lang="en-IN"/>
          </a:p>
        </p:txBody>
      </p:sp>
      <p:sp>
        <p:nvSpPr>
          <p:cNvPr id="34836" name="Oval 20"/>
          <p:cNvSpPr>
            <a:spLocks noChangeArrowheads="1"/>
          </p:cNvSpPr>
          <p:nvPr/>
        </p:nvSpPr>
        <p:spPr bwMode="auto">
          <a:xfrm>
            <a:off x="4640263" y="3362325"/>
            <a:ext cx="71437" cy="71438"/>
          </a:xfrm>
          <a:prstGeom prst="ellipse">
            <a:avLst/>
          </a:prstGeom>
          <a:solidFill>
            <a:schemeClr val="accent1"/>
          </a:solidFill>
          <a:ln w="28575">
            <a:solidFill>
              <a:schemeClr val="tx1"/>
            </a:solidFill>
            <a:round/>
          </a:ln>
        </p:spPr>
        <p:txBody>
          <a:bodyPr wrap="none" anchor="ctr"/>
          <a:lstStyle/>
          <a:p>
            <a:endParaRPr lang="en-IN"/>
          </a:p>
        </p:txBody>
      </p:sp>
      <p:sp>
        <p:nvSpPr>
          <p:cNvPr id="34837" name="Line 21"/>
          <p:cNvSpPr>
            <a:spLocks noChangeShapeType="1"/>
          </p:cNvSpPr>
          <p:nvPr/>
        </p:nvSpPr>
        <p:spPr bwMode="auto">
          <a:xfrm flipH="1">
            <a:off x="4819650" y="3841750"/>
            <a:ext cx="471488" cy="1285875"/>
          </a:xfrm>
          <a:prstGeom prst="line">
            <a:avLst/>
          </a:prstGeom>
          <a:noFill/>
          <a:ln w="28575">
            <a:solidFill>
              <a:schemeClr val="tx1"/>
            </a:solidFill>
            <a:round/>
          </a:ln>
        </p:spPr>
        <p:txBody>
          <a:bodyPr/>
          <a:lstStyle/>
          <a:p>
            <a:endParaRPr lang="en-IN"/>
          </a:p>
        </p:txBody>
      </p:sp>
      <p:sp>
        <p:nvSpPr>
          <p:cNvPr id="34838" name="Line 22"/>
          <p:cNvSpPr>
            <a:spLocks noChangeShapeType="1"/>
          </p:cNvSpPr>
          <p:nvPr/>
        </p:nvSpPr>
        <p:spPr bwMode="auto">
          <a:xfrm flipV="1">
            <a:off x="4819650" y="4983163"/>
            <a:ext cx="1812925" cy="144462"/>
          </a:xfrm>
          <a:prstGeom prst="line">
            <a:avLst/>
          </a:prstGeom>
          <a:noFill/>
          <a:ln w="28575">
            <a:solidFill>
              <a:schemeClr val="tx1"/>
            </a:solidFill>
            <a:round/>
          </a:ln>
        </p:spPr>
        <p:txBody>
          <a:bodyPr/>
          <a:lstStyle/>
          <a:p>
            <a:endParaRPr lang="en-IN"/>
          </a:p>
        </p:txBody>
      </p:sp>
      <p:sp>
        <p:nvSpPr>
          <p:cNvPr id="34839" name="Line 23"/>
          <p:cNvSpPr>
            <a:spLocks noChangeShapeType="1"/>
          </p:cNvSpPr>
          <p:nvPr/>
        </p:nvSpPr>
        <p:spPr bwMode="auto">
          <a:xfrm>
            <a:off x="5330825" y="3894138"/>
            <a:ext cx="1374775" cy="1089025"/>
          </a:xfrm>
          <a:prstGeom prst="line">
            <a:avLst/>
          </a:prstGeom>
          <a:noFill/>
          <a:ln w="28575">
            <a:solidFill>
              <a:schemeClr val="tx1"/>
            </a:solidFill>
            <a:round/>
          </a:ln>
        </p:spPr>
        <p:txBody>
          <a:bodyPr/>
          <a:lstStyle/>
          <a:p>
            <a:endParaRPr lang="en-IN"/>
          </a:p>
        </p:txBody>
      </p:sp>
      <p:sp>
        <p:nvSpPr>
          <p:cNvPr id="34840" name="Text Box 24"/>
          <p:cNvSpPr txBox="1">
            <a:spLocks noChangeArrowheads="1"/>
          </p:cNvSpPr>
          <p:nvPr/>
        </p:nvSpPr>
        <p:spPr bwMode="auto">
          <a:xfrm>
            <a:off x="609600" y="4851400"/>
            <a:ext cx="303213" cy="304800"/>
          </a:xfrm>
          <a:prstGeom prst="rect">
            <a:avLst/>
          </a:prstGeom>
          <a:noFill/>
          <a:ln w="9525">
            <a:noFill/>
            <a:miter lim="800000"/>
          </a:ln>
        </p:spPr>
        <p:txBody>
          <a:bodyPr wrap="none">
            <a:spAutoFit/>
          </a:bodyPr>
          <a:lstStyle/>
          <a:p>
            <a:r>
              <a:rPr lang="en-US" sz="1400"/>
              <a:t>X</a:t>
            </a:r>
            <a:endParaRPr lang="en-US" sz="1400"/>
          </a:p>
        </p:txBody>
      </p:sp>
      <p:sp>
        <p:nvSpPr>
          <p:cNvPr id="34841" name="Text Box 25"/>
          <p:cNvSpPr txBox="1">
            <a:spLocks noChangeArrowheads="1"/>
          </p:cNvSpPr>
          <p:nvPr/>
        </p:nvSpPr>
        <p:spPr bwMode="auto">
          <a:xfrm>
            <a:off x="2852738" y="4865688"/>
            <a:ext cx="303212" cy="304800"/>
          </a:xfrm>
          <a:prstGeom prst="rect">
            <a:avLst/>
          </a:prstGeom>
          <a:noFill/>
          <a:ln w="9525">
            <a:noFill/>
            <a:miter lim="800000"/>
          </a:ln>
        </p:spPr>
        <p:txBody>
          <a:bodyPr wrap="none">
            <a:spAutoFit/>
          </a:bodyPr>
          <a:lstStyle/>
          <a:p>
            <a:r>
              <a:rPr lang="en-US" sz="1400"/>
              <a:t>Y</a:t>
            </a:r>
            <a:endParaRPr lang="en-US" sz="1400"/>
          </a:p>
        </p:txBody>
      </p:sp>
      <p:sp>
        <p:nvSpPr>
          <p:cNvPr id="34842" name="Text Box 26"/>
          <p:cNvSpPr txBox="1">
            <a:spLocks noChangeArrowheads="1"/>
          </p:cNvSpPr>
          <p:nvPr/>
        </p:nvSpPr>
        <p:spPr bwMode="auto">
          <a:xfrm>
            <a:off x="914400" y="6070600"/>
            <a:ext cx="282575" cy="304800"/>
          </a:xfrm>
          <a:prstGeom prst="rect">
            <a:avLst/>
          </a:prstGeom>
          <a:noFill/>
          <a:ln w="9525">
            <a:noFill/>
            <a:miter lim="800000"/>
          </a:ln>
        </p:spPr>
        <p:txBody>
          <a:bodyPr wrap="none">
            <a:spAutoFit/>
          </a:bodyPr>
          <a:lstStyle/>
          <a:p>
            <a:r>
              <a:rPr lang="en-US" sz="1400"/>
              <a:t>a</a:t>
            </a:r>
            <a:endParaRPr lang="en-US" sz="1400"/>
          </a:p>
        </p:txBody>
      </p:sp>
      <p:sp>
        <p:nvSpPr>
          <p:cNvPr id="34843" name="Text Box 27"/>
          <p:cNvSpPr txBox="1">
            <a:spLocks noChangeArrowheads="1"/>
          </p:cNvSpPr>
          <p:nvPr/>
        </p:nvSpPr>
        <p:spPr bwMode="auto">
          <a:xfrm>
            <a:off x="2438400" y="5003800"/>
            <a:ext cx="273050" cy="304800"/>
          </a:xfrm>
          <a:prstGeom prst="rect">
            <a:avLst/>
          </a:prstGeom>
          <a:noFill/>
          <a:ln w="9525">
            <a:noFill/>
            <a:miter lim="800000"/>
          </a:ln>
        </p:spPr>
        <p:txBody>
          <a:bodyPr wrap="none">
            <a:spAutoFit/>
          </a:bodyPr>
          <a:lstStyle/>
          <a:p>
            <a:r>
              <a:rPr lang="en-US" sz="1400"/>
              <a:t>c</a:t>
            </a:r>
            <a:endParaRPr lang="en-US" sz="1400"/>
          </a:p>
        </p:txBody>
      </p:sp>
      <p:sp>
        <p:nvSpPr>
          <p:cNvPr id="34844" name="Text Box 28"/>
          <p:cNvSpPr txBox="1">
            <a:spLocks noChangeArrowheads="1"/>
          </p:cNvSpPr>
          <p:nvPr/>
        </p:nvSpPr>
        <p:spPr bwMode="auto">
          <a:xfrm>
            <a:off x="2819400" y="6146800"/>
            <a:ext cx="282575" cy="304800"/>
          </a:xfrm>
          <a:prstGeom prst="rect">
            <a:avLst/>
          </a:prstGeom>
          <a:noFill/>
          <a:ln w="9525">
            <a:noFill/>
            <a:miter lim="800000"/>
          </a:ln>
        </p:spPr>
        <p:txBody>
          <a:bodyPr wrap="none">
            <a:spAutoFit/>
          </a:bodyPr>
          <a:lstStyle/>
          <a:p>
            <a:r>
              <a:rPr lang="en-US" sz="1400"/>
              <a:t>b</a:t>
            </a:r>
            <a:endParaRPr lang="en-US" sz="1400"/>
          </a:p>
        </p:txBody>
      </p:sp>
      <p:sp>
        <p:nvSpPr>
          <p:cNvPr id="34845" name="Text Box 29"/>
          <p:cNvSpPr txBox="1">
            <a:spLocks noChangeArrowheads="1"/>
          </p:cNvSpPr>
          <p:nvPr/>
        </p:nvSpPr>
        <p:spPr bwMode="auto">
          <a:xfrm>
            <a:off x="2105025" y="4637088"/>
            <a:ext cx="352425" cy="304800"/>
          </a:xfrm>
          <a:prstGeom prst="rect">
            <a:avLst/>
          </a:prstGeom>
          <a:noFill/>
          <a:ln w="9525">
            <a:noFill/>
            <a:miter lim="800000"/>
          </a:ln>
        </p:spPr>
        <p:txBody>
          <a:bodyPr wrap="none">
            <a:spAutoFit/>
          </a:bodyPr>
          <a:lstStyle/>
          <a:p>
            <a:r>
              <a:rPr lang="en-US" sz="1400"/>
              <a:t>C’</a:t>
            </a:r>
            <a:endParaRPr lang="en-US" sz="1400"/>
          </a:p>
        </p:txBody>
      </p:sp>
      <p:sp>
        <p:nvSpPr>
          <p:cNvPr id="34846" name="Text Box 30"/>
          <p:cNvSpPr txBox="1">
            <a:spLocks noChangeArrowheads="1"/>
          </p:cNvSpPr>
          <p:nvPr/>
        </p:nvSpPr>
        <p:spPr bwMode="auto">
          <a:xfrm>
            <a:off x="2590800" y="3556000"/>
            <a:ext cx="322263" cy="304800"/>
          </a:xfrm>
          <a:prstGeom prst="rect">
            <a:avLst/>
          </a:prstGeom>
          <a:noFill/>
          <a:ln w="9525">
            <a:noFill/>
            <a:miter lim="800000"/>
          </a:ln>
        </p:spPr>
        <p:txBody>
          <a:bodyPr wrap="none">
            <a:spAutoFit/>
          </a:bodyPr>
          <a:lstStyle/>
          <a:p>
            <a:r>
              <a:rPr lang="en-US" sz="1400"/>
              <a:t>b’</a:t>
            </a:r>
            <a:endParaRPr lang="en-US" sz="1400"/>
          </a:p>
        </p:txBody>
      </p:sp>
      <p:sp>
        <p:nvSpPr>
          <p:cNvPr id="34847" name="Text Box 31"/>
          <p:cNvSpPr txBox="1">
            <a:spLocks noChangeArrowheads="1"/>
          </p:cNvSpPr>
          <p:nvPr/>
        </p:nvSpPr>
        <p:spPr bwMode="auto">
          <a:xfrm>
            <a:off x="990600" y="3908425"/>
            <a:ext cx="322263" cy="304800"/>
          </a:xfrm>
          <a:prstGeom prst="rect">
            <a:avLst/>
          </a:prstGeom>
          <a:noFill/>
          <a:ln w="9525">
            <a:noFill/>
            <a:miter lim="800000"/>
          </a:ln>
        </p:spPr>
        <p:txBody>
          <a:bodyPr wrap="none">
            <a:spAutoFit/>
          </a:bodyPr>
          <a:lstStyle/>
          <a:p>
            <a:r>
              <a:rPr lang="en-US" sz="1400"/>
              <a:t>a’</a:t>
            </a:r>
            <a:endParaRPr lang="en-US" sz="1400"/>
          </a:p>
        </p:txBody>
      </p:sp>
      <p:sp>
        <p:nvSpPr>
          <p:cNvPr id="34848" name="Line 32"/>
          <p:cNvSpPr>
            <a:spLocks noChangeShapeType="1"/>
          </p:cNvSpPr>
          <p:nvPr/>
        </p:nvSpPr>
        <p:spPr bwMode="auto">
          <a:xfrm flipH="1">
            <a:off x="242888" y="3756025"/>
            <a:ext cx="2590800" cy="0"/>
          </a:xfrm>
          <a:prstGeom prst="line">
            <a:avLst/>
          </a:prstGeom>
          <a:noFill/>
          <a:ln w="9525">
            <a:solidFill>
              <a:schemeClr val="tx1"/>
            </a:solidFill>
            <a:round/>
          </a:ln>
        </p:spPr>
        <p:txBody>
          <a:bodyPr/>
          <a:lstStyle/>
          <a:p>
            <a:endParaRPr lang="en-IN"/>
          </a:p>
        </p:txBody>
      </p:sp>
      <p:sp>
        <p:nvSpPr>
          <p:cNvPr id="34849" name="Line 33"/>
          <p:cNvSpPr>
            <a:spLocks noChangeShapeType="1"/>
          </p:cNvSpPr>
          <p:nvPr/>
        </p:nvSpPr>
        <p:spPr bwMode="auto">
          <a:xfrm flipH="1">
            <a:off x="152400" y="4699000"/>
            <a:ext cx="2286000" cy="0"/>
          </a:xfrm>
          <a:prstGeom prst="line">
            <a:avLst/>
          </a:prstGeom>
          <a:noFill/>
          <a:ln w="9525">
            <a:solidFill>
              <a:schemeClr val="tx1"/>
            </a:solidFill>
            <a:round/>
          </a:ln>
        </p:spPr>
        <p:txBody>
          <a:bodyPr/>
          <a:lstStyle/>
          <a:p>
            <a:endParaRPr lang="en-IN"/>
          </a:p>
        </p:txBody>
      </p:sp>
      <p:sp>
        <p:nvSpPr>
          <p:cNvPr id="34850" name="Line 34"/>
          <p:cNvSpPr>
            <a:spLocks noChangeShapeType="1"/>
          </p:cNvSpPr>
          <p:nvPr/>
        </p:nvSpPr>
        <p:spPr bwMode="auto">
          <a:xfrm flipH="1">
            <a:off x="152400" y="4165600"/>
            <a:ext cx="990600" cy="0"/>
          </a:xfrm>
          <a:prstGeom prst="line">
            <a:avLst/>
          </a:prstGeom>
          <a:noFill/>
          <a:ln w="9525">
            <a:solidFill>
              <a:schemeClr val="tx1"/>
            </a:solidFill>
            <a:round/>
          </a:ln>
        </p:spPr>
        <p:txBody>
          <a:bodyPr/>
          <a:lstStyle/>
          <a:p>
            <a:endParaRPr lang="en-IN"/>
          </a:p>
        </p:txBody>
      </p:sp>
      <p:sp>
        <p:nvSpPr>
          <p:cNvPr id="34851" name="Line 35"/>
          <p:cNvSpPr>
            <a:spLocks noChangeShapeType="1"/>
          </p:cNvSpPr>
          <p:nvPr/>
        </p:nvSpPr>
        <p:spPr bwMode="auto">
          <a:xfrm>
            <a:off x="471488" y="3403600"/>
            <a:ext cx="0" cy="381000"/>
          </a:xfrm>
          <a:prstGeom prst="line">
            <a:avLst/>
          </a:prstGeom>
          <a:noFill/>
          <a:ln w="9525">
            <a:solidFill>
              <a:schemeClr val="tx1"/>
            </a:solidFill>
            <a:round/>
            <a:tailEnd type="triangle" w="med" len="med"/>
          </a:ln>
        </p:spPr>
        <p:txBody>
          <a:bodyPr/>
          <a:lstStyle/>
          <a:p>
            <a:endParaRPr lang="en-IN"/>
          </a:p>
        </p:txBody>
      </p:sp>
      <p:sp>
        <p:nvSpPr>
          <p:cNvPr id="34852" name="Line 36"/>
          <p:cNvSpPr>
            <a:spLocks noChangeShapeType="1"/>
          </p:cNvSpPr>
          <p:nvPr/>
        </p:nvSpPr>
        <p:spPr bwMode="auto">
          <a:xfrm flipH="1">
            <a:off x="152400" y="4894263"/>
            <a:ext cx="762000" cy="0"/>
          </a:xfrm>
          <a:prstGeom prst="line">
            <a:avLst/>
          </a:prstGeom>
          <a:noFill/>
          <a:ln w="9525">
            <a:solidFill>
              <a:schemeClr val="tx1"/>
            </a:solidFill>
            <a:round/>
          </a:ln>
        </p:spPr>
        <p:txBody>
          <a:bodyPr/>
          <a:lstStyle/>
          <a:p>
            <a:endParaRPr lang="en-IN"/>
          </a:p>
        </p:txBody>
      </p:sp>
      <p:sp>
        <p:nvSpPr>
          <p:cNvPr id="34853" name="Line 37"/>
          <p:cNvSpPr>
            <a:spLocks noChangeShapeType="1"/>
          </p:cNvSpPr>
          <p:nvPr/>
        </p:nvSpPr>
        <p:spPr bwMode="auto">
          <a:xfrm flipV="1">
            <a:off x="438150" y="4927600"/>
            <a:ext cx="0" cy="304800"/>
          </a:xfrm>
          <a:prstGeom prst="line">
            <a:avLst/>
          </a:prstGeom>
          <a:noFill/>
          <a:ln w="9525">
            <a:solidFill>
              <a:schemeClr val="tx1"/>
            </a:solidFill>
            <a:round/>
            <a:tailEnd type="triangle" w="med" len="med"/>
          </a:ln>
        </p:spPr>
        <p:txBody>
          <a:bodyPr/>
          <a:lstStyle/>
          <a:p>
            <a:endParaRPr lang="en-IN"/>
          </a:p>
        </p:txBody>
      </p:sp>
      <p:sp>
        <p:nvSpPr>
          <p:cNvPr id="34854" name="Line 38"/>
          <p:cNvSpPr>
            <a:spLocks noChangeShapeType="1"/>
          </p:cNvSpPr>
          <p:nvPr/>
        </p:nvSpPr>
        <p:spPr bwMode="auto">
          <a:xfrm>
            <a:off x="438150" y="4546600"/>
            <a:ext cx="0" cy="152400"/>
          </a:xfrm>
          <a:prstGeom prst="line">
            <a:avLst/>
          </a:prstGeom>
          <a:noFill/>
          <a:ln w="9525">
            <a:solidFill>
              <a:schemeClr val="tx1"/>
            </a:solidFill>
            <a:round/>
            <a:tailEnd type="triangle" w="med" len="med"/>
          </a:ln>
        </p:spPr>
        <p:txBody>
          <a:bodyPr/>
          <a:lstStyle/>
          <a:p>
            <a:endParaRPr lang="en-IN"/>
          </a:p>
        </p:txBody>
      </p:sp>
      <p:sp>
        <p:nvSpPr>
          <p:cNvPr id="34855" name="Line 39"/>
          <p:cNvSpPr>
            <a:spLocks noChangeShapeType="1"/>
          </p:cNvSpPr>
          <p:nvPr/>
        </p:nvSpPr>
        <p:spPr bwMode="auto">
          <a:xfrm flipV="1">
            <a:off x="438150" y="4165600"/>
            <a:ext cx="0" cy="152400"/>
          </a:xfrm>
          <a:prstGeom prst="line">
            <a:avLst/>
          </a:prstGeom>
          <a:noFill/>
          <a:ln w="9525">
            <a:solidFill>
              <a:schemeClr val="tx1"/>
            </a:solidFill>
            <a:round/>
            <a:tailEnd type="triangle" w="med" len="med"/>
          </a:ln>
        </p:spPr>
        <p:txBody>
          <a:bodyPr/>
          <a:lstStyle/>
          <a:p>
            <a:endParaRPr lang="en-IN"/>
          </a:p>
        </p:txBody>
      </p:sp>
      <p:sp>
        <p:nvSpPr>
          <p:cNvPr id="34856" name="Text Box 40"/>
          <p:cNvSpPr txBox="1">
            <a:spLocks noChangeArrowheads="1"/>
          </p:cNvSpPr>
          <p:nvPr/>
        </p:nvSpPr>
        <p:spPr bwMode="auto">
          <a:xfrm>
            <a:off x="257175" y="4665663"/>
            <a:ext cx="434975" cy="304800"/>
          </a:xfrm>
          <a:prstGeom prst="rect">
            <a:avLst/>
          </a:prstGeom>
          <a:noFill/>
          <a:ln w="9525">
            <a:noFill/>
            <a:miter lim="800000"/>
          </a:ln>
        </p:spPr>
        <p:txBody>
          <a:bodyPr>
            <a:spAutoFit/>
          </a:bodyPr>
          <a:lstStyle/>
          <a:p>
            <a:pPr>
              <a:spcBef>
                <a:spcPct val="50000"/>
              </a:spcBef>
            </a:pPr>
            <a:r>
              <a:rPr lang="en-US" sz="1400"/>
              <a:t>10</a:t>
            </a:r>
            <a:endParaRPr lang="en-US" sz="1400"/>
          </a:p>
        </p:txBody>
      </p:sp>
      <p:sp>
        <p:nvSpPr>
          <p:cNvPr id="34857" name="Text Box 41"/>
          <p:cNvSpPr txBox="1">
            <a:spLocks noChangeArrowheads="1"/>
          </p:cNvSpPr>
          <p:nvPr/>
        </p:nvSpPr>
        <p:spPr bwMode="auto">
          <a:xfrm>
            <a:off x="257175" y="4303713"/>
            <a:ext cx="381000" cy="304800"/>
          </a:xfrm>
          <a:prstGeom prst="rect">
            <a:avLst/>
          </a:prstGeom>
          <a:noFill/>
          <a:ln w="9525">
            <a:noFill/>
            <a:miter lim="800000"/>
          </a:ln>
        </p:spPr>
        <p:txBody>
          <a:bodyPr>
            <a:spAutoFit/>
          </a:bodyPr>
          <a:lstStyle/>
          <a:p>
            <a:pPr>
              <a:spcBef>
                <a:spcPct val="50000"/>
              </a:spcBef>
            </a:pPr>
            <a:r>
              <a:rPr lang="en-US" sz="1400"/>
              <a:t>15</a:t>
            </a:r>
            <a:endParaRPr lang="en-US" sz="1400"/>
          </a:p>
        </p:txBody>
      </p:sp>
      <p:sp>
        <p:nvSpPr>
          <p:cNvPr id="34858" name="Text Box 42"/>
          <p:cNvSpPr txBox="1">
            <a:spLocks noChangeArrowheads="1"/>
          </p:cNvSpPr>
          <p:nvPr/>
        </p:nvSpPr>
        <p:spPr bwMode="auto">
          <a:xfrm>
            <a:off x="280988" y="3784600"/>
            <a:ext cx="457200" cy="304800"/>
          </a:xfrm>
          <a:prstGeom prst="rect">
            <a:avLst/>
          </a:prstGeom>
          <a:noFill/>
          <a:ln w="9525">
            <a:noFill/>
            <a:miter lim="800000"/>
          </a:ln>
        </p:spPr>
        <p:txBody>
          <a:bodyPr>
            <a:spAutoFit/>
          </a:bodyPr>
          <a:lstStyle/>
          <a:p>
            <a:pPr>
              <a:spcBef>
                <a:spcPct val="50000"/>
              </a:spcBef>
            </a:pPr>
            <a:r>
              <a:rPr lang="en-US" sz="1400"/>
              <a:t>15</a:t>
            </a:r>
            <a:endParaRPr lang="en-US" sz="1400"/>
          </a:p>
        </p:txBody>
      </p:sp>
      <p:sp>
        <p:nvSpPr>
          <p:cNvPr id="34859" name="Text Box 43"/>
          <p:cNvSpPr txBox="1">
            <a:spLocks noChangeArrowheads="1"/>
          </p:cNvSpPr>
          <p:nvPr/>
        </p:nvSpPr>
        <p:spPr bwMode="auto">
          <a:xfrm rot="-921448">
            <a:off x="1712913" y="3694113"/>
            <a:ext cx="549275" cy="304800"/>
          </a:xfrm>
          <a:prstGeom prst="rect">
            <a:avLst/>
          </a:prstGeom>
          <a:noFill/>
          <a:ln w="9525">
            <a:noFill/>
            <a:miter lim="800000"/>
          </a:ln>
        </p:spPr>
        <p:txBody>
          <a:bodyPr>
            <a:spAutoFit/>
          </a:bodyPr>
          <a:lstStyle/>
          <a:p>
            <a:r>
              <a:rPr lang="en-US" sz="1400"/>
              <a:t>TL</a:t>
            </a:r>
            <a:endParaRPr lang="en-US" sz="1400"/>
          </a:p>
        </p:txBody>
      </p:sp>
      <p:sp>
        <p:nvSpPr>
          <p:cNvPr id="34860" name="Text Box 44"/>
          <p:cNvSpPr txBox="1">
            <a:spLocks noChangeArrowheads="1"/>
          </p:cNvSpPr>
          <p:nvPr/>
        </p:nvSpPr>
        <p:spPr bwMode="auto">
          <a:xfrm>
            <a:off x="3200400" y="4699000"/>
            <a:ext cx="473075" cy="304800"/>
          </a:xfrm>
          <a:prstGeom prst="rect">
            <a:avLst/>
          </a:prstGeom>
          <a:noFill/>
          <a:ln w="9525">
            <a:noFill/>
            <a:miter lim="800000"/>
          </a:ln>
        </p:spPr>
        <p:txBody>
          <a:bodyPr>
            <a:spAutoFit/>
          </a:bodyPr>
          <a:lstStyle/>
          <a:p>
            <a:r>
              <a:rPr lang="en-US" sz="1400" b="1"/>
              <a:t>X</a:t>
            </a:r>
            <a:r>
              <a:rPr lang="en-US" sz="1400" b="1" baseline="-25000"/>
              <a:t>1</a:t>
            </a:r>
            <a:endParaRPr lang="en-US" sz="1400" b="1" baseline="-25000"/>
          </a:p>
        </p:txBody>
      </p:sp>
      <p:sp>
        <p:nvSpPr>
          <p:cNvPr id="34861" name="Text Box 45"/>
          <p:cNvSpPr txBox="1">
            <a:spLocks noChangeArrowheads="1"/>
          </p:cNvSpPr>
          <p:nvPr/>
        </p:nvSpPr>
        <p:spPr bwMode="auto">
          <a:xfrm>
            <a:off x="2743200" y="2870200"/>
            <a:ext cx="473075" cy="304800"/>
          </a:xfrm>
          <a:prstGeom prst="rect">
            <a:avLst/>
          </a:prstGeom>
          <a:noFill/>
          <a:ln w="9525">
            <a:noFill/>
            <a:miter lim="800000"/>
          </a:ln>
        </p:spPr>
        <p:txBody>
          <a:bodyPr>
            <a:spAutoFit/>
          </a:bodyPr>
          <a:lstStyle/>
          <a:p>
            <a:r>
              <a:rPr lang="en-US" sz="1400" b="1"/>
              <a:t>Y</a:t>
            </a:r>
            <a:r>
              <a:rPr lang="en-US" sz="1400" b="1" baseline="-25000"/>
              <a:t>1</a:t>
            </a:r>
            <a:endParaRPr lang="en-US" sz="1400" b="1" baseline="-25000"/>
          </a:p>
        </p:txBody>
      </p:sp>
      <p:sp>
        <p:nvSpPr>
          <p:cNvPr id="34862" name="Text Box 46"/>
          <p:cNvSpPr txBox="1">
            <a:spLocks noChangeArrowheads="1"/>
          </p:cNvSpPr>
          <p:nvPr/>
        </p:nvSpPr>
        <p:spPr bwMode="auto">
          <a:xfrm>
            <a:off x="3581400" y="4394200"/>
            <a:ext cx="376238" cy="304800"/>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sp>
        <p:nvSpPr>
          <p:cNvPr id="34863" name="Text Box 47"/>
          <p:cNvSpPr txBox="1">
            <a:spLocks noChangeArrowheads="1"/>
          </p:cNvSpPr>
          <p:nvPr/>
        </p:nvSpPr>
        <p:spPr bwMode="auto">
          <a:xfrm>
            <a:off x="4567238" y="3022600"/>
            <a:ext cx="346075" cy="304800"/>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34864" name="Text Box 48"/>
          <p:cNvSpPr txBox="1">
            <a:spLocks noChangeArrowheads="1"/>
          </p:cNvSpPr>
          <p:nvPr/>
        </p:nvSpPr>
        <p:spPr bwMode="auto">
          <a:xfrm>
            <a:off x="4419600" y="3098800"/>
            <a:ext cx="346075" cy="304800"/>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34865" name="Text Box 49"/>
          <p:cNvSpPr txBox="1">
            <a:spLocks noChangeArrowheads="1"/>
          </p:cNvSpPr>
          <p:nvPr/>
        </p:nvSpPr>
        <p:spPr bwMode="auto">
          <a:xfrm>
            <a:off x="6705600" y="4775200"/>
            <a:ext cx="396875" cy="304800"/>
          </a:xfrm>
          <a:prstGeom prst="rect">
            <a:avLst/>
          </a:prstGeom>
          <a:noFill/>
          <a:ln w="9525">
            <a:noFill/>
            <a:miter lim="800000"/>
          </a:ln>
        </p:spPr>
        <p:txBody>
          <a:bodyPr>
            <a:spAutoFit/>
          </a:bodyPr>
          <a:lstStyle/>
          <a:p>
            <a:r>
              <a:rPr lang="en-US" sz="1400"/>
              <a:t>a’</a:t>
            </a:r>
            <a:r>
              <a:rPr lang="en-US" sz="1400" baseline="-25000"/>
              <a:t>1    </a:t>
            </a:r>
            <a:endParaRPr lang="en-US" sz="1400"/>
          </a:p>
        </p:txBody>
      </p:sp>
      <p:sp>
        <p:nvSpPr>
          <p:cNvPr id="34866" name="Text Box 50"/>
          <p:cNvSpPr txBox="1">
            <a:spLocks noChangeArrowheads="1"/>
          </p:cNvSpPr>
          <p:nvPr/>
        </p:nvSpPr>
        <p:spPr bwMode="auto">
          <a:xfrm>
            <a:off x="5181600" y="3556000"/>
            <a:ext cx="385763" cy="304800"/>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34867" name="Text Box 51"/>
          <p:cNvSpPr txBox="1">
            <a:spLocks noChangeArrowheads="1"/>
          </p:cNvSpPr>
          <p:nvPr/>
        </p:nvSpPr>
        <p:spPr bwMode="auto">
          <a:xfrm>
            <a:off x="4419600" y="5080000"/>
            <a:ext cx="396875" cy="304800"/>
          </a:xfrm>
          <a:prstGeom prst="rect">
            <a:avLst/>
          </a:prstGeom>
          <a:noFill/>
          <a:ln w="9525">
            <a:noFill/>
            <a:miter lim="800000"/>
          </a:ln>
        </p:spPr>
        <p:txBody>
          <a:bodyPr>
            <a:spAutoFit/>
          </a:bodyPr>
          <a:lstStyle/>
          <a:p>
            <a:r>
              <a:rPr lang="en-US" sz="1400"/>
              <a:t>c’</a:t>
            </a:r>
            <a:r>
              <a:rPr lang="en-US" sz="1400" baseline="-25000"/>
              <a:t>1</a:t>
            </a:r>
            <a:endParaRPr lang="en-US" sz="1400" baseline="-25000"/>
          </a:p>
        </p:txBody>
      </p:sp>
      <p:sp>
        <p:nvSpPr>
          <p:cNvPr id="34868" name="Text Box 52"/>
          <p:cNvSpPr txBox="1">
            <a:spLocks noChangeArrowheads="1"/>
          </p:cNvSpPr>
          <p:nvPr/>
        </p:nvSpPr>
        <p:spPr bwMode="auto">
          <a:xfrm rot="-268318">
            <a:off x="5043488" y="5041900"/>
            <a:ext cx="1371600" cy="304800"/>
          </a:xfrm>
          <a:prstGeom prst="rect">
            <a:avLst/>
          </a:prstGeom>
          <a:noFill/>
          <a:ln w="9525">
            <a:noFill/>
            <a:miter lim="800000"/>
          </a:ln>
        </p:spPr>
        <p:txBody>
          <a:bodyPr wrap="none">
            <a:spAutoFit/>
          </a:bodyPr>
          <a:lstStyle/>
          <a:p>
            <a:r>
              <a:rPr lang="en-US" sz="1400"/>
              <a:t>TRUE  SHAPE</a:t>
            </a:r>
            <a:endParaRPr lang="en-US" sz="1400"/>
          </a:p>
        </p:txBody>
      </p:sp>
      <p:sp>
        <p:nvSpPr>
          <p:cNvPr id="34869" name="Rectangle 53"/>
          <p:cNvSpPr>
            <a:spLocks noChangeArrowheads="1"/>
          </p:cNvSpPr>
          <p:nvPr/>
        </p:nvSpPr>
        <p:spPr bwMode="auto">
          <a:xfrm rot="-834255">
            <a:off x="2965450" y="3489325"/>
            <a:ext cx="223838" cy="219075"/>
          </a:xfrm>
          <a:prstGeom prst="rect">
            <a:avLst/>
          </a:prstGeom>
          <a:solidFill>
            <a:schemeClr val="bg1"/>
          </a:solidFill>
          <a:ln w="9525">
            <a:solidFill>
              <a:schemeClr val="tx1"/>
            </a:solidFill>
            <a:miter lim="800000"/>
          </a:ln>
        </p:spPr>
        <p:txBody>
          <a:bodyPr wrap="none" anchor="ctr"/>
          <a:lstStyle/>
          <a:p>
            <a:endParaRPr lang="en-IN"/>
          </a:p>
        </p:txBody>
      </p:sp>
      <p:sp>
        <p:nvSpPr>
          <p:cNvPr id="34870" name="Text Box 54"/>
          <p:cNvSpPr txBox="1">
            <a:spLocks noChangeArrowheads="1"/>
          </p:cNvSpPr>
          <p:nvPr/>
        </p:nvSpPr>
        <p:spPr bwMode="auto">
          <a:xfrm rot="-299465">
            <a:off x="2895600" y="3479800"/>
            <a:ext cx="373063" cy="244475"/>
          </a:xfrm>
          <a:prstGeom prst="rect">
            <a:avLst/>
          </a:prstGeom>
          <a:noFill/>
          <a:ln w="9525">
            <a:noFill/>
            <a:miter lim="800000"/>
          </a:ln>
        </p:spPr>
        <p:txBody>
          <a:bodyPr wrap="none">
            <a:spAutoFit/>
          </a:bodyPr>
          <a:lstStyle/>
          <a:p>
            <a:r>
              <a:rPr lang="en-US" sz="1000" b="1"/>
              <a:t>90</a:t>
            </a:r>
            <a:r>
              <a:rPr lang="en-US" sz="1000" b="1" baseline="30000"/>
              <a:t>0</a:t>
            </a:r>
            <a:endParaRPr lang="en-US" sz="1000" b="1" baseline="30000"/>
          </a:p>
        </p:txBody>
      </p:sp>
      <p:sp>
        <p:nvSpPr>
          <p:cNvPr id="34871" name="Text Box 55"/>
          <p:cNvSpPr txBox="1">
            <a:spLocks noChangeArrowheads="1"/>
          </p:cNvSpPr>
          <p:nvPr/>
        </p:nvSpPr>
        <p:spPr bwMode="auto">
          <a:xfrm>
            <a:off x="3829050" y="4832350"/>
            <a:ext cx="366713" cy="304800"/>
          </a:xfrm>
          <a:prstGeom prst="rect">
            <a:avLst/>
          </a:prstGeom>
          <a:noFill/>
          <a:ln w="9525">
            <a:noFill/>
            <a:miter lim="800000"/>
          </a:ln>
        </p:spPr>
        <p:txBody>
          <a:bodyPr wrap="none">
            <a:spAutoFit/>
          </a:bodyPr>
          <a:lstStyle/>
          <a:p>
            <a:r>
              <a:rPr lang="en-US" sz="1400"/>
              <a:t>X</a:t>
            </a:r>
            <a:r>
              <a:rPr lang="en-US" sz="1400" baseline="-25000"/>
              <a:t>2</a:t>
            </a:r>
            <a:endParaRPr lang="en-US" sz="1400" baseline="-25000"/>
          </a:p>
        </p:txBody>
      </p:sp>
      <p:sp>
        <p:nvSpPr>
          <p:cNvPr id="34872" name="Text Box 56"/>
          <p:cNvSpPr txBox="1">
            <a:spLocks noChangeArrowheads="1"/>
          </p:cNvSpPr>
          <p:nvPr/>
        </p:nvSpPr>
        <p:spPr bwMode="auto">
          <a:xfrm>
            <a:off x="5105400" y="3175000"/>
            <a:ext cx="366713" cy="304800"/>
          </a:xfrm>
          <a:prstGeom prst="rect">
            <a:avLst/>
          </a:prstGeom>
          <a:noFill/>
          <a:ln w="9525">
            <a:noFill/>
            <a:miter lim="800000"/>
          </a:ln>
        </p:spPr>
        <p:txBody>
          <a:bodyPr wrap="none">
            <a:spAutoFit/>
          </a:bodyPr>
          <a:lstStyle/>
          <a:p>
            <a:r>
              <a:rPr lang="en-US" sz="1400"/>
              <a:t>Y</a:t>
            </a:r>
            <a:r>
              <a:rPr lang="en-US" sz="1400" baseline="-25000"/>
              <a:t>2</a:t>
            </a:r>
            <a:endParaRPr lang="en-US" sz="1400" baseline="-25000"/>
          </a:p>
        </p:txBody>
      </p:sp>
      <p:sp>
        <p:nvSpPr>
          <p:cNvPr id="34873" name="Text Box 57"/>
          <p:cNvSpPr txBox="1">
            <a:spLocks noChangeArrowheads="1"/>
          </p:cNvSpPr>
          <p:nvPr/>
        </p:nvSpPr>
        <p:spPr bwMode="auto">
          <a:xfrm>
            <a:off x="228600" y="201613"/>
            <a:ext cx="8183563" cy="762000"/>
          </a:xfrm>
          <a:prstGeom prst="rect">
            <a:avLst/>
          </a:prstGeom>
          <a:noFill/>
          <a:ln w="9525">
            <a:noFill/>
            <a:miter lim="800000"/>
          </a:ln>
        </p:spPr>
        <p:txBody>
          <a:bodyPr wrap="none">
            <a:spAutoFit/>
          </a:bodyPr>
          <a:lstStyle/>
          <a:p>
            <a:r>
              <a:rPr lang="en-US" sz="1600" b="1">
                <a:solidFill>
                  <a:srgbClr val="FF3300"/>
                </a:solidFill>
              </a:rPr>
              <a:t>Problem 14</a:t>
            </a:r>
            <a:r>
              <a:rPr lang="en-US" sz="1400" b="1">
                <a:solidFill>
                  <a:schemeClr val="accent2"/>
                </a:solidFill>
              </a:rPr>
              <a:t>  Tv is a triangle abc. Ab is 50 mm long, angle cab is 300 and angle cba is 650.</a:t>
            </a:r>
            <a:endParaRPr lang="en-US" sz="1400" b="1">
              <a:solidFill>
                <a:schemeClr val="accent2"/>
              </a:solidFill>
            </a:endParaRPr>
          </a:p>
          <a:p>
            <a:r>
              <a:rPr lang="en-US" sz="1400" b="1">
                <a:solidFill>
                  <a:schemeClr val="accent2"/>
                </a:solidFill>
              </a:rPr>
              <a:t>a’b’c’ is a Fv. a’ is 25 mm, b’ is 40 mm and c’ is 10 mm above Hp respectively. Draw projections</a:t>
            </a:r>
            <a:endParaRPr lang="en-US" sz="1400" b="1">
              <a:solidFill>
                <a:schemeClr val="accent2"/>
              </a:solidFill>
            </a:endParaRPr>
          </a:p>
          <a:p>
            <a:r>
              <a:rPr lang="en-US" sz="1400" b="1">
                <a:solidFill>
                  <a:schemeClr val="accent2"/>
                </a:solidFill>
              </a:rPr>
              <a:t>of that figure and find it’s true shape.</a:t>
            </a:r>
            <a:endParaRPr lang="en-US" sz="1400" b="1">
              <a:solidFill>
                <a:schemeClr val="accent2"/>
              </a:solidFill>
            </a:endParaRPr>
          </a:p>
        </p:txBody>
      </p:sp>
      <p:grpSp>
        <p:nvGrpSpPr>
          <p:cNvPr id="2" name="Group 58"/>
          <p:cNvGrpSpPr/>
          <p:nvPr/>
        </p:nvGrpSpPr>
        <p:grpSpPr bwMode="auto">
          <a:xfrm>
            <a:off x="1330325" y="5895975"/>
            <a:ext cx="1465263" cy="319088"/>
            <a:chOff x="1980" y="3552"/>
            <a:chExt cx="923" cy="201"/>
          </a:xfrm>
        </p:grpSpPr>
        <p:sp>
          <p:nvSpPr>
            <p:cNvPr id="30794" name="Text Box 59"/>
            <p:cNvSpPr txBox="1">
              <a:spLocks noChangeArrowheads="1"/>
            </p:cNvSpPr>
            <p:nvPr/>
          </p:nvSpPr>
          <p:spPr bwMode="auto">
            <a:xfrm>
              <a:off x="1980" y="3561"/>
              <a:ext cx="280" cy="192"/>
            </a:xfrm>
            <a:prstGeom prst="rect">
              <a:avLst/>
            </a:prstGeom>
            <a:noFill/>
            <a:ln w="9525">
              <a:noFill/>
              <a:miter lim="800000"/>
            </a:ln>
          </p:spPr>
          <p:txBody>
            <a:bodyPr wrap="none">
              <a:spAutoFit/>
            </a:bodyPr>
            <a:lstStyle/>
            <a:p>
              <a:pPr algn="ctr"/>
              <a:r>
                <a:rPr lang="en-US" sz="1400"/>
                <a:t>30</a:t>
              </a:r>
              <a:r>
                <a:rPr lang="en-US" sz="1400" baseline="30000"/>
                <a:t>0</a:t>
              </a:r>
              <a:endParaRPr lang="en-US" sz="1400" baseline="30000"/>
            </a:p>
          </p:txBody>
        </p:sp>
        <p:sp>
          <p:nvSpPr>
            <p:cNvPr id="30795" name="Text Box 60"/>
            <p:cNvSpPr txBox="1">
              <a:spLocks noChangeArrowheads="1"/>
            </p:cNvSpPr>
            <p:nvPr/>
          </p:nvSpPr>
          <p:spPr bwMode="auto">
            <a:xfrm>
              <a:off x="2623" y="3552"/>
              <a:ext cx="280" cy="192"/>
            </a:xfrm>
            <a:prstGeom prst="rect">
              <a:avLst/>
            </a:prstGeom>
            <a:noFill/>
            <a:ln w="9525">
              <a:noFill/>
              <a:miter lim="800000"/>
            </a:ln>
          </p:spPr>
          <p:txBody>
            <a:bodyPr wrap="none">
              <a:spAutoFit/>
            </a:bodyPr>
            <a:lstStyle/>
            <a:p>
              <a:pPr algn="ctr"/>
              <a:r>
                <a:rPr lang="en-US" sz="1400"/>
                <a:t>65</a:t>
              </a:r>
              <a:r>
                <a:rPr lang="en-US" sz="1400" baseline="30000"/>
                <a:t>0</a:t>
              </a:r>
              <a:endParaRPr lang="en-US" sz="1400" baseline="30000"/>
            </a:p>
          </p:txBody>
        </p:sp>
      </p:grpSp>
      <p:grpSp>
        <p:nvGrpSpPr>
          <p:cNvPr id="3" name="Group 61"/>
          <p:cNvGrpSpPr/>
          <p:nvPr/>
        </p:nvGrpSpPr>
        <p:grpSpPr bwMode="auto">
          <a:xfrm>
            <a:off x="1100138" y="6215063"/>
            <a:ext cx="1795462" cy="366712"/>
            <a:chOff x="1605" y="3897"/>
            <a:chExt cx="1131" cy="231"/>
          </a:xfrm>
        </p:grpSpPr>
        <p:sp>
          <p:nvSpPr>
            <p:cNvPr id="30789" name="Line 62"/>
            <p:cNvSpPr>
              <a:spLocks noChangeShapeType="1"/>
            </p:cNvSpPr>
            <p:nvPr/>
          </p:nvSpPr>
          <p:spPr bwMode="auto">
            <a:xfrm>
              <a:off x="1621" y="3897"/>
              <a:ext cx="1095" cy="0"/>
            </a:xfrm>
            <a:prstGeom prst="line">
              <a:avLst/>
            </a:prstGeom>
            <a:noFill/>
            <a:ln w="28575">
              <a:solidFill>
                <a:schemeClr val="tx1"/>
              </a:solidFill>
              <a:round/>
            </a:ln>
          </p:spPr>
          <p:txBody>
            <a:bodyPr/>
            <a:lstStyle/>
            <a:p>
              <a:endParaRPr lang="en-IN"/>
            </a:p>
          </p:txBody>
        </p:sp>
        <p:grpSp>
          <p:nvGrpSpPr>
            <p:cNvPr id="4" name="Group 63"/>
            <p:cNvGrpSpPr/>
            <p:nvPr/>
          </p:nvGrpSpPr>
          <p:grpSpPr bwMode="auto">
            <a:xfrm>
              <a:off x="1605" y="3936"/>
              <a:ext cx="1131" cy="192"/>
              <a:chOff x="1824" y="3840"/>
              <a:chExt cx="1131" cy="192"/>
            </a:xfrm>
          </p:grpSpPr>
          <p:sp>
            <p:nvSpPr>
              <p:cNvPr id="30791" name="Line 64"/>
              <p:cNvSpPr>
                <a:spLocks noChangeShapeType="1"/>
              </p:cNvSpPr>
              <p:nvPr/>
            </p:nvSpPr>
            <p:spPr bwMode="auto">
              <a:xfrm>
                <a:off x="1824" y="3936"/>
                <a:ext cx="384" cy="0"/>
              </a:xfrm>
              <a:prstGeom prst="line">
                <a:avLst/>
              </a:prstGeom>
              <a:noFill/>
              <a:ln w="9525">
                <a:solidFill>
                  <a:schemeClr val="tx1"/>
                </a:solidFill>
                <a:round/>
                <a:headEnd type="triangle" w="med" len="med"/>
              </a:ln>
            </p:spPr>
            <p:txBody>
              <a:bodyPr wrap="none" anchor="ctr"/>
              <a:lstStyle/>
              <a:p>
                <a:endParaRPr lang="en-IN"/>
              </a:p>
            </p:txBody>
          </p:sp>
          <p:sp>
            <p:nvSpPr>
              <p:cNvPr id="30792" name="Line 65"/>
              <p:cNvSpPr>
                <a:spLocks noChangeShapeType="1"/>
              </p:cNvSpPr>
              <p:nvPr/>
            </p:nvSpPr>
            <p:spPr bwMode="auto">
              <a:xfrm>
                <a:off x="2616" y="3936"/>
                <a:ext cx="339" cy="0"/>
              </a:xfrm>
              <a:prstGeom prst="line">
                <a:avLst/>
              </a:prstGeom>
              <a:noFill/>
              <a:ln w="9525">
                <a:solidFill>
                  <a:schemeClr val="tx1"/>
                </a:solidFill>
                <a:round/>
                <a:tailEnd type="triangle" w="med" len="med"/>
              </a:ln>
            </p:spPr>
            <p:txBody>
              <a:bodyPr wrap="none" anchor="ctr"/>
              <a:lstStyle/>
              <a:p>
                <a:endParaRPr lang="en-IN"/>
              </a:p>
            </p:txBody>
          </p:sp>
          <p:sp>
            <p:nvSpPr>
              <p:cNvPr id="30793" name="Text Box 66"/>
              <p:cNvSpPr txBox="1">
                <a:spLocks noChangeArrowheads="1"/>
              </p:cNvSpPr>
              <p:nvPr/>
            </p:nvSpPr>
            <p:spPr bwMode="auto">
              <a:xfrm>
                <a:off x="2149" y="3840"/>
                <a:ext cx="457" cy="192"/>
              </a:xfrm>
              <a:prstGeom prst="rect">
                <a:avLst/>
              </a:prstGeom>
              <a:noFill/>
              <a:ln w="9525">
                <a:noFill/>
                <a:miter lim="800000"/>
              </a:ln>
            </p:spPr>
            <p:txBody>
              <a:bodyPr wrap="none">
                <a:spAutoFit/>
              </a:bodyPr>
              <a:lstStyle/>
              <a:p>
                <a:pPr algn="ctr"/>
                <a:r>
                  <a:rPr lang="en-US" sz="1400"/>
                  <a:t>50 mm</a:t>
                </a:r>
                <a:endParaRPr lang="en-US" sz="1400"/>
              </a:p>
            </p:txBody>
          </p:sp>
        </p:grpSp>
      </p:grpSp>
      <p:sp>
        <p:nvSpPr>
          <p:cNvPr id="34883" name="Text Box 67"/>
          <p:cNvSpPr txBox="1">
            <a:spLocks noChangeArrowheads="1"/>
          </p:cNvSpPr>
          <p:nvPr/>
        </p:nvSpPr>
        <p:spPr bwMode="auto">
          <a:xfrm>
            <a:off x="117475" y="914400"/>
            <a:ext cx="8797925" cy="2068513"/>
          </a:xfrm>
          <a:prstGeom prst="rect">
            <a:avLst/>
          </a:prstGeom>
          <a:noFill/>
          <a:ln w="9525">
            <a:noFill/>
            <a:miter lim="800000"/>
          </a:ln>
        </p:spPr>
        <p:txBody>
          <a:bodyPr wrap="none">
            <a:spAutoFit/>
          </a:bodyPr>
          <a:lstStyle/>
          <a:p>
            <a:pPr marL="457200" indent="-457200"/>
            <a:r>
              <a:rPr lang="en-US" b="1">
                <a:solidFill>
                  <a:srgbClr val="FF3300"/>
                </a:solidFill>
              </a:rPr>
              <a:t>As per the procedure</a:t>
            </a:r>
            <a:r>
              <a:rPr lang="en-US" sz="1400">
                <a:solidFill>
                  <a:srgbClr val="FF3300"/>
                </a:solidFill>
              </a:rPr>
              <a:t>-</a:t>
            </a:r>
            <a:endParaRPr lang="en-US" sz="1400">
              <a:solidFill>
                <a:srgbClr val="FF3300"/>
              </a:solidFill>
            </a:endParaRPr>
          </a:p>
          <a:p>
            <a:pPr marL="457200" indent="-457200"/>
            <a:r>
              <a:rPr lang="en-US" sz="1400" b="1"/>
              <a:t>1.First draw Fv &amp; Tv as per the data.</a:t>
            </a:r>
            <a:endParaRPr lang="en-US" sz="1400" b="1"/>
          </a:p>
          <a:p>
            <a:pPr marL="457200" indent="-457200"/>
            <a:r>
              <a:rPr lang="en-US" sz="1400" b="1"/>
              <a:t>2.In Tv line ab is // to xy hence it’s other view a’b’ is TL. So draw x</a:t>
            </a:r>
            <a:r>
              <a:rPr lang="en-US" sz="1400" b="1" baseline="-25000"/>
              <a:t>1</a:t>
            </a:r>
            <a:r>
              <a:rPr lang="en-US" sz="1400" b="1"/>
              <a:t>y</a:t>
            </a:r>
            <a:r>
              <a:rPr lang="en-US" sz="1400" b="1" baseline="-25000"/>
              <a:t>1</a:t>
            </a:r>
            <a:r>
              <a:rPr lang="en-US" sz="1400" b="1"/>
              <a:t> perpendicular to it.</a:t>
            </a:r>
            <a:endParaRPr lang="en-US" sz="1400" b="1"/>
          </a:p>
          <a:p>
            <a:pPr marL="457200" indent="-457200"/>
            <a:r>
              <a:rPr lang="en-US" sz="1400" b="1"/>
              <a:t>3.Project view on x1y1.</a:t>
            </a:r>
            <a:endParaRPr lang="en-US" sz="1400" b="1"/>
          </a:p>
          <a:p>
            <a:pPr marL="457200" indent="-457200"/>
            <a:r>
              <a:rPr lang="en-US" sz="1400" b="1"/>
              <a:t>    a) First draw projectors from a’b’ &amp; c’ on x</a:t>
            </a:r>
            <a:r>
              <a:rPr lang="en-US" sz="1400" b="1" baseline="-25000"/>
              <a:t>1</a:t>
            </a:r>
            <a:r>
              <a:rPr lang="en-US" sz="1400" b="1"/>
              <a:t>y</a:t>
            </a:r>
            <a:r>
              <a:rPr lang="en-US" sz="1400" b="1" baseline="-25000"/>
              <a:t>1</a:t>
            </a:r>
            <a:r>
              <a:rPr lang="en-US" sz="1400" b="1"/>
              <a:t>.</a:t>
            </a:r>
            <a:endParaRPr lang="en-US" sz="1400" b="1"/>
          </a:p>
          <a:p>
            <a:pPr marL="457200" indent="-457200"/>
            <a:r>
              <a:rPr lang="en-US" sz="1400" b="1"/>
              <a:t>    b) from xy take distances of a,b &amp; c( Tv) mark on these projectors from x</a:t>
            </a:r>
            <a:r>
              <a:rPr lang="en-US" sz="1400" b="1" baseline="-25000"/>
              <a:t>1</a:t>
            </a:r>
            <a:r>
              <a:rPr lang="en-US" sz="1400" b="1"/>
              <a:t>y</a:t>
            </a:r>
            <a:r>
              <a:rPr lang="en-US" sz="1400" b="1" baseline="-25000"/>
              <a:t>1</a:t>
            </a:r>
            <a:r>
              <a:rPr lang="en-US" sz="1400" b="1"/>
              <a:t>. Name points a1b1 &amp; c1.</a:t>
            </a:r>
            <a:endParaRPr lang="en-US" sz="1400" b="1"/>
          </a:p>
          <a:p>
            <a:pPr marL="457200" indent="-457200"/>
            <a:r>
              <a:rPr lang="en-US" sz="1400" b="1"/>
              <a:t>    c) This line view is an Aux.Tv. Draw x</a:t>
            </a:r>
            <a:r>
              <a:rPr lang="en-US" sz="1400" b="1" baseline="-25000"/>
              <a:t>2</a:t>
            </a:r>
            <a:r>
              <a:rPr lang="en-US" sz="1400" b="1"/>
              <a:t>y</a:t>
            </a:r>
            <a:r>
              <a:rPr lang="en-US" sz="1400" b="1" baseline="-25000"/>
              <a:t>2</a:t>
            </a:r>
            <a:r>
              <a:rPr lang="en-US" sz="1400" b="1"/>
              <a:t> // to this line view and project Aux. Fv on it.</a:t>
            </a:r>
            <a:endParaRPr lang="en-US" sz="1400" b="1"/>
          </a:p>
          <a:p>
            <a:pPr marL="457200" indent="-457200"/>
            <a:r>
              <a:rPr lang="en-US" sz="1400" b="1"/>
              <a:t>        for that from x</a:t>
            </a:r>
            <a:r>
              <a:rPr lang="en-US" sz="1400" b="1" baseline="-25000"/>
              <a:t>1</a:t>
            </a:r>
            <a:r>
              <a:rPr lang="en-US" sz="1400" b="1"/>
              <a:t>y</a:t>
            </a:r>
            <a:r>
              <a:rPr lang="en-US" sz="1400" b="1" baseline="-25000"/>
              <a:t>1</a:t>
            </a:r>
            <a:r>
              <a:rPr lang="en-US" sz="1400" b="1"/>
              <a:t> take distances of a’b’ &amp; c’ and mark from x</a:t>
            </a:r>
            <a:r>
              <a:rPr lang="en-US" sz="1400" b="1" baseline="-25000"/>
              <a:t>2</a:t>
            </a:r>
            <a:r>
              <a:rPr lang="en-US" sz="1400" b="1"/>
              <a:t>y= on new projectors.</a:t>
            </a:r>
            <a:endParaRPr lang="en-US" sz="1400" b="1"/>
          </a:p>
          <a:p>
            <a:pPr marL="457200" indent="-457200"/>
            <a:r>
              <a:rPr lang="en-US" sz="1400" b="1"/>
              <a:t>4.Name points a’</a:t>
            </a:r>
            <a:r>
              <a:rPr lang="en-US" sz="1400" b="1" baseline="-25000"/>
              <a:t>1</a:t>
            </a:r>
            <a:r>
              <a:rPr lang="en-US" sz="1400" b="1"/>
              <a:t> b’</a:t>
            </a:r>
            <a:r>
              <a:rPr lang="en-US" sz="1400" b="1" baseline="-25000"/>
              <a:t>1</a:t>
            </a:r>
            <a:r>
              <a:rPr lang="en-US" sz="1400" b="1"/>
              <a:t> &amp; c’</a:t>
            </a:r>
            <a:r>
              <a:rPr lang="en-US" sz="1400" b="1" baseline="-25000"/>
              <a:t>1</a:t>
            </a:r>
            <a:r>
              <a:rPr lang="en-US" sz="1400" b="1"/>
              <a:t> and join them. This will be the required true shape</a:t>
            </a:r>
            <a:r>
              <a:rPr lang="en-US" sz="1400">
                <a:solidFill>
                  <a:srgbClr val="FF3300"/>
                </a:solidFill>
              </a:rPr>
              <a:t>.</a:t>
            </a:r>
            <a:endParaRPr lang="en-US" sz="1400">
              <a:solidFill>
                <a:srgbClr val="FF3300"/>
              </a:solidFill>
            </a:endParaRPr>
          </a:p>
        </p:txBody>
      </p:sp>
      <p:sp>
        <p:nvSpPr>
          <p:cNvPr id="34884" name="AutoShape 68"/>
          <p:cNvSpPr>
            <a:spLocks noChangeArrowheads="1"/>
          </p:cNvSpPr>
          <p:nvPr/>
        </p:nvSpPr>
        <p:spPr bwMode="auto">
          <a:xfrm>
            <a:off x="5334000" y="5334000"/>
            <a:ext cx="3810000" cy="1524000"/>
          </a:xfrm>
          <a:prstGeom prst="cloudCallout">
            <a:avLst>
              <a:gd name="adj1" fmla="val -62167"/>
              <a:gd name="adj2" fmla="val -17708"/>
            </a:avLst>
          </a:prstGeom>
          <a:solidFill>
            <a:srgbClr val="FFCCFF"/>
          </a:solidFill>
          <a:ln w="9525">
            <a:solidFill>
              <a:schemeClr val="tx1"/>
            </a:solidFill>
            <a:round/>
          </a:ln>
        </p:spPr>
        <p:txBody>
          <a:bodyPr anchor="ctr"/>
          <a:lstStyle/>
          <a:p>
            <a:pPr algn="ctr"/>
            <a:r>
              <a:rPr lang="en-US" sz="1200" b="1">
                <a:solidFill>
                  <a:srgbClr val="FF3300"/>
                </a:solidFill>
              </a:rPr>
              <a:t>ALWAYS FOR NEW FV TAKE DISTANCES OF PREVIOUS FV AND FOR NEW TV, DISTANCES OF PREVIOUS TV  </a:t>
            </a:r>
            <a:endParaRPr lang="en-US" sz="1200" b="1">
              <a:solidFill>
                <a:srgbClr val="FF3300"/>
              </a:solidFill>
            </a:endParaRPr>
          </a:p>
          <a:p>
            <a:pPr algn="ctr"/>
            <a:r>
              <a:rPr lang="en-US" sz="1600" b="1" i="1" u="sng">
                <a:solidFill>
                  <a:schemeClr val="hlink"/>
                </a:solidFill>
              </a:rPr>
              <a:t>REMEMBER!!</a:t>
            </a:r>
            <a:endParaRPr lang="en-US" sz="1600" b="1" i="1" u="sng">
              <a:solidFill>
                <a:schemeClr val="hlink"/>
              </a:solidFill>
            </a:endParaRPr>
          </a:p>
        </p:txBody>
      </p:sp>
      <p:grpSp>
        <p:nvGrpSpPr>
          <p:cNvPr id="5" name="Group 69"/>
          <p:cNvGrpSpPr/>
          <p:nvPr/>
        </p:nvGrpSpPr>
        <p:grpSpPr bwMode="auto">
          <a:xfrm>
            <a:off x="8016875" y="46038"/>
            <a:ext cx="1096963" cy="182562"/>
            <a:chOff x="5050" y="29"/>
            <a:chExt cx="691" cy="115"/>
          </a:xfrm>
        </p:grpSpPr>
        <p:sp>
          <p:nvSpPr>
            <p:cNvPr id="30783" name="AutoShape 70">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0784" name="AutoShape 7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0785" name="AutoShape 7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0786" name="AutoShape 7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0787" name="AutoShape 7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0788" name="AutoShape 7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73"/>
                                        </p:tgtEl>
                                        <p:attrNameLst>
                                          <p:attrName>style.visibility</p:attrName>
                                        </p:attrNameLst>
                                      </p:cBhvr>
                                      <p:to>
                                        <p:strVal val="visible"/>
                                      </p:to>
                                    </p:set>
                                    <p:anim calcmode="lin" valueType="num">
                                      <p:cBhvr additive="base">
                                        <p:cTn id="7" dur="500" fill="hold"/>
                                        <p:tgtEl>
                                          <p:spTgt spid="34873"/>
                                        </p:tgtEl>
                                        <p:attrNameLst>
                                          <p:attrName>ppt_x</p:attrName>
                                        </p:attrNameLst>
                                      </p:cBhvr>
                                      <p:tavLst>
                                        <p:tav tm="0">
                                          <p:val>
                                            <p:strVal val="0-#ppt_w/2"/>
                                          </p:val>
                                        </p:tav>
                                        <p:tav tm="100000">
                                          <p:val>
                                            <p:strVal val="#ppt_x"/>
                                          </p:val>
                                        </p:tav>
                                      </p:tavLst>
                                    </p:anim>
                                    <p:anim calcmode="lin" valueType="num">
                                      <p:cBhvr additive="base">
                                        <p:cTn id="8" dur="500" fill="hold"/>
                                        <p:tgtEl>
                                          <p:spTgt spid="3487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4883"/>
                                        </p:tgtEl>
                                        <p:attrNameLst>
                                          <p:attrName>style.visibility</p:attrName>
                                        </p:attrNameLst>
                                      </p:cBhvr>
                                      <p:to>
                                        <p:strVal val="visible"/>
                                      </p:to>
                                    </p:set>
                                    <p:anim calcmode="lin" valueType="num">
                                      <p:cBhvr additive="base">
                                        <p:cTn id="13" dur="500" fill="hold"/>
                                        <p:tgtEl>
                                          <p:spTgt spid="34883"/>
                                        </p:tgtEl>
                                        <p:attrNameLst>
                                          <p:attrName>ppt_x</p:attrName>
                                        </p:attrNameLst>
                                      </p:cBhvr>
                                      <p:tavLst>
                                        <p:tav tm="0">
                                          <p:val>
                                            <p:strVal val="1+#ppt_w/2"/>
                                          </p:val>
                                        </p:tav>
                                        <p:tav tm="100000">
                                          <p:val>
                                            <p:strVal val="#ppt_x"/>
                                          </p:val>
                                        </p:tav>
                                      </p:tavLst>
                                    </p:anim>
                                    <p:anim calcmode="lin" valueType="num">
                                      <p:cBhvr additive="base">
                                        <p:cTn id="14" dur="500" fill="hold"/>
                                        <p:tgtEl>
                                          <p:spTgt spid="3488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4819"/>
                                        </p:tgtEl>
                                        <p:attrNameLst>
                                          <p:attrName>style.visibility</p:attrName>
                                        </p:attrNameLst>
                                      </p:cBhvr>
                                      <p:to>
                                        <p:strVal val="visible"/>
                                      </p:to>
                                    </p:set>
                                    <p:anim calcmode="lin" valueType="num">
                                      <p:cBhvr additive="base">
                                        <p:cTn id="19" dur="500" fill="hold"/>
                                        <p:tgtEl>
                                          <p:spTgt spid="34819"/>
                                        </p:tgtEl>
                                        <p:attrNameLst>
                                          <p:attrName>ppt_x</p:attrName>
                                        </p:attrNameLst>
                                      </p:cBhvr>
                                      <p:tavLst>
                                        <p:tav tm="0">
                                          <p:val>
                                            <p:strVal val="0-#ppt_w/2"/>
                                          </p:val>
                                        </p:tav>
                                        <p:tav tm="100000">
                                          <p:val>
                                            <p:strVal val="#ppt_x"/>
                                          </p:val>
                                        </p:tav>
                                      </p:tavLst>
                                    </p:anim>
                                    <p:anim calcmode="lin" valueType="num">
                                      <p:cBhvr additive="base">
                                        <p:cTn id="20" dur="500" fill="hold"/>
                                        <p:tgtEl>
                                          <p:spTgt spid="3481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840"/>
                                        </p:tgtEl>
                                        <p:attrNameLst>
                                          <p:attrName>style.visibility</p:attrName>
                                        </p:attrNameLst>
                                      </p:cBhvr>
                                      <p:to>
                                        <p:strVal val="visible"/>
                                      </p:to>
                                    </p:set>
                                    <p:anim calcmode="lin" valueType="num">
                                      <p:cBhvr additive="base">
                                        <p:cTn id="25" dur="500" fill="hold"/>
                                        <p:tgtEl>
                                          <p:spTgt spid="34840"/>
                                        </p:tgtEl>
                                        <p:attrNameLst>
                                          <p:attrName>ppt_x</p:attrName>
                                        </p:attrNameLst>
                                      </p:cBhvr>
                                      <p:tavLst>
                                        <p:tav tm="0">
                                          <p:val>
                                            <p:strVal val="0-#ppt_w/2"/>
                                          </p:val>
                                        </p:tav>
                                        <p:tav tm="100000">
                                          <p:val>
                                            <p:strVal val="#ppt_x"/>
                                          </p:val>
                                        </p:tav>
                                      </p:tavLst>
                                    </p:anim>
                                    <p:anim calcmode="lin" valueType="num">
                                      <p:cBhvr additive="base">
                                        <p:cTn id="26" dur="500" fill="hold"/>
                                        <p:tgtEl>
                                          <p:spTgt spid="3484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4841"/>
                                        </p:tgtEl>
                                        <p:attrNameLst>
                                          <p:attrName>style.visibility</p:attrName>
                                        </p:attrNameLst>
                                      </p:cBhvr>
                                      <p:to>
                                        <p:strVal val="visible"/>
                                      </p:to>
                                    </p:set>
                                    <p:anim calcmode="lin" valueType="num">
                                      <p:cBhvr additive="base">
                                        <p:cTn id="31" dur="500" fill="hold"/>
                                        <p:tgtEl>
                                          <p:spTgt spid="34841"/>
                                        </p:tgtEl>
                                        <p:attrNameLst>
                                          <p:attrName>ppt_x</p:attrName>
                                        </p:attrNameLst>
                                      </p:cBhvr>
                                      <p:tavLst>
                                        <p:tav tm="0">
                                          <p:val>
                                            <p:strVal val="0-#ppt_w/2"/>
                                          </p:val>
                                        </p:tav>
                                        <p:tav tm="100000">
                                          <p:val>
                                            <p:strVal val="#ppt_x"/>
                                          </p:val>
                                        </p:tav>
                                      </p:tavLst>
                                    </p:anim>
                                    <p:anim calcmode="lin" valueType="num">
                                      <p:cBhvr additive="base">
                                        <p:cTn id="32" dur="500" fill="hold"/>
                                        <p:tgtEl>
                                          <p:spTgt spid="3484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10"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ppt_w</p:attrName>
                                        </p:attrNameLst>
                                      </p:cBhvr>
                                      <p:tavLst>
                                        <p:tav tm="0">
                                          <p:val>
                                            <p:fltVal val="0"/>
                                          </p:val>
                                        </p:tav>
                                        <p:tav tm="100000">
                                          <p:val>
                                            <p:strVal val="#ppt_w"/>
                                          </p:val>
                                        </p:tav>
                                      </p:tavLst>
                                    </p:anim>
                                    <p:anim calcmode="lin" valueType="num">
                                      <p:cBhvr>
                                        <p:cTn id="38"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1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p:cTn id="43" dur="500" fill="hold"/>
                                        <p:tgtEl>
                                          <p:spTgt spid="2"/>
                                        </p:tgtEl>
                                        <p:attrNameLst>
                                          <p:attrName>ppt_w</p:attrName>
                                        </p:attrNameLst>
                                      </p:cBhvr>
                                      <p:tavLst>
                                        <p:tav tm="0">
                                          <p:val>
                                            <p:fltVal val="0"/>
                                          </p:val>
                                        </p:tav>
                                        <p:tav tm="100000">
                                          <p:val>
                                            <p:strVal val="#ppt_w"/>
                                          </p:val>
                                        </p:tav>
                                      </p:tavLst>
                                    </p:anim>
                                    <p:anim calcmode="lin" valueType="num">
                                      <p:cBhvr>
                                        <p:cTn id="44"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8" presetClass="entr" presetSubtype="3" fill="hold" grpId="0" nodeType="clickEffect">
                                  <p:stCondLst>
                                    <p:cond delay="0"/>
                                  </p:stCondLst>
                                  <p:childTnLst>
                                    <p:set>
                                      <p:cBhvr>
                                        <p:cTn id="48" dur="1" fill="hold">
                                          <p:stCondLst>
                                            <p:cond delay="0"/>
                                          </p:stCondLst>
                                        </p:cTn>
                                        <p:tgtEl>
                                          <p:spTgt spid="34823"/>
                                        </p:tgtEl>
                                        <p:attrNameLst>
                                          <p:attrName>style.visibility</p:attrName>
                                        </p:attrNameLst>
                                      </p:cBhvr>
                                      <p:to>
                                        <p:strVal val="visible"/>
                                      </p:to>
                                    </p:set>
                                    <p:animEffect transition="in" filter="strips(upRight)">
                                      <p:cBhvr>
                                        <p:cTn id="49" dur="500"/>
                                        <p:tgtEl>
                                          <p:spTgt spid="34823"/>
                                        </p:tgtEl>
                                      </p:cBhvr>
                                    </p:animEffect>
                                  </p:childTnLst>
                                </p:cTn>
                              </p:par>
                            </p:childTnLst>
                          </p:cTn>
                        </p:par>
                      </p:childTnLst>
                    </p:cTn>
                  </p:par>
                  <p:par>
                    <p:cTn id="50" fill="hold">
                      <p:stCondLst>
                        <p:cond delay="indefinite"/>
                      </p:stCondLst>
                      <p:childTnLst>
                        <p:par>
                          <p:cTn id="51" fill="hold">
                            <p:stCondLst>
                              <p:cond delay="0"/>
                            </p:stCondLst>
                            <p:childTnLst>
                              <p:par>
                                <p:cTn id="52" presetID="18" presetClass="entr" presetSubtype="9" fill="hold" grpId="0" nodeType="clickEffect">
                                  <p:stCondLst>
                                    <p:cond delay="0"/>
                                  </p:stCondLst>
                                  <p:childTnLst>
                                    <p:set>
                                      <p:cBhvr>
                                        <p:cTn id="53" dur="1" fill="hold">
                                          <p:stCondLst>
                                            <p:cond delay="0"/>
                                          </p:stCondLst>
                                        </p:cTn>
                                        <p:tgtEl>
                                          <p:spTgt spid="34824"/>
                                        </p:tgtEl>
                                        <p:attrNameLst>
                                          <p:attrName>style.visibility</p:attrName>
                                        </p:attrNameLst>
                                      </p:cBhvr>
                                      <p:to>
                                        <p:strVal val="visible"/>
                                      </p:to>
                                    </p:set>
                                    <p:animEffect transition="in" filter="strips(upLeft)">
                                      <p:cBhvr>
                                        <p:cTn id="54" dur="500"/>
                                        <p:tgtEl>
                                          <p:spTgt spid="34824"/>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4842"/>
                                        </p:tgtEl>
                                        <p:attrNameLst>
                                          <p:attrName>style.visibility</p:attrName>
                                        </p:attrNameLst>
                                      </p:cBhvr>
                                      <p:to>
                                        <p:strVal val="visible"/>
                                      </p:to>
                                    </p:set>
                                    <p:anim calcmode="lin" valueType="num">
                                      <p:cBhvr additive="base">
                                        <p:cTn id="59" dur="500" fill="hold"/>
                                        <p:tgtEl>
                                          <p:spTgt spid="34842"/>
                                        </p:tgtEl>
                                        <p:attrNameLst>
                                          <p:attrName>ppt_x</p:attrName>
                                        </p:attrNameLst>
                                      </p:cBhvr>
                                      <p:tavLst>
                                        <p:tav tm="0">
                                          <p:val>
                                            <p:strVal val="#ppt_x"/>
                                          </p:val>
                                        </p:tav>
                                        <p:tav tm="100000">
                                          <p:val>
                                            <p:strVal val="#ppt_x"/>
                                          </p:val>
                                        </p:tav>
                                      </p:tavLst>
                                    </p:anim>
                                    <p:anim calcmode="lin" valueType="num">
                                      <p:cBhvr additive="base">
                                        <p:cTn id="60" dur="500" fill="hold"/>
                                        <p:tgtEl>
                                          <p:spTgt spid="34842"/>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4843"/>
                                        </p:tgtEl>
                                        <p:attrNameLst>
                                          <p:attrName>style.visibility</p:attrName>
                                        </p:attrNameLst>
                                      </p:cBhvr>
                                      <p:to>
                                        <p:strVal val="visible"/>
                                      </p:to>
                                    </p:set>
                                    <p:anim calcmode="lin" valueType="num">
                                      <p:cBhvr additive="base">
                                        <p:cTn id="65" dur="500" fill="hold"/>
                                        <p:tgtEl>
                                          <p:spTgt spid="34843"/>
                                        </p:tgtEl>
                                        <p:attrNameLst>
                                          <p:attrName>ppt_x</p:attrName>
                                        </p:attrNameLst>
                                      </p:cBhvr>
                                      <p:tavLst>
                                        <p:tav tm="0">
                                          <p:val>
                                            <p:strVal val="#ppt_x"/>
                                          </p:val>
                                        </p:tav>
                                        <p:tav tm="100000">
                                          <p:val>
                                            <p:strVal val="#ppt_x"/>
                                          </p:val>
                                        </p:tav>
                                      </p:tavLst>
                                    </p:anim>
                                    <p:anim calcmode="lin" valueType="num">
                                      <p:cBhvr additive="base">
                                        <p:cTn id="66" dur="500" fill="hold"/>
                                        <p:tgtEl>
                                          <p:spTgt spid="34843"/>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4844"/>
                                        </p:tgtEl>
                                        <p:attrNameLst>
                                          <p:attrName>style.visibility</p:attrName>
                                        </p:attrNameLst>
                                      </p:cBhvr>
                                      <p:to>
                                        <p:strVal val="visible"/>
                                      </p:to>
                                    </p:set>
                                    <p:anim calcmode="lin" valueType="num">
                                      <p:cBhvr additive="base">
                                        <p:cTn id="71" dur="500" fill="hold"/>
                                        <p:tgtEl>
                                          <p:spTgt spid="34844"/>
                                        </p:tgtEl>
                                        <p:attrNameLst>
                                          <p:attrName>ppt_x</p:attrName>
                                        </p:attrNameLst>
                                      </p:cBhvr>
                                      <p:tavLst>
                                        <p:tav tm="0">
                                          <p:val>
                                            <p:strVal val="#ppt_x"/>
                                          </p:val>
                                        </p:tav>
                                        <p:tav tm="100000">
                                          <p:val>
                                            <p:strVal val="#ppt_x"/>
                                          </p:val>
                                        </p:tav>
                                      </p:tavLst>
                                    </p:anim>
                                    <p:anim calcmode="lin" valueType="num">
                                      <p:cBhvr additive="base">
                                        <p:cTn id="72" dur="500" fill="hold"/>
                                        <p:tgtEl>
                                          <p:spTgt spid="3484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7" presetClass="entr" presetSubtype="4" fill="hold" grpId="0" nodeType="clickEffect">
                                  <p:stCondLst>
                                    <p:cond delay="0"/>
                                  </p:stCondLst>
                                  <p:childTnLst>
                                    <p:set>
                                      <p:cBhvr>
                                        <p:cTn id="76" dur="1" fill="hold">
                                          <p:stCondLst>
                                            <p:cond delay="0"/>
                                          </p:stCondLst>
                                        </p:cTn>
                                        <p:tgtEl>
                                          <p:spTgt spid="34820"/>
                                        </p:tgtEl>
                                        <p:attrNameLst>
                                          <p:attrName>style.visibility</p:attrName>
                                        </p:attrNameLst>
                                      </p:cBhvr>
                                      <p:to>
                                        <p:strVal val="visible"/>
                                      </p:to>
                                    </p:set>
                                    <p:anim calcmode="lin" valueType="num">
                                      <p:cBhvr>
                                        <p:cTn id="77" dur="500" fill="hold"/>
                                        <p:tgtEl>
                                          <p:spTgt spid="34820"/>
                                        </p:tgtEl>
                                        <p:attrNameLst>
                                          <p:attrName>ppt_x</p:attrName>
                                        </p:attrNameLst>
                                      </p:cBhvr>
                                      <p:tavLst>
                                        <p:tav tm="0">
                                          <p:val>
                                            <p:strVal val="#ppt_x"/>
                                          </p:val>
                                        </p:tav>
                                        <p:tav tm="100000">
                                          <p:val>
                                            <p:strVal val="#ppt_x"/>
                                          </p:val>
                                        </p:tav>
                                      </p:tavLst>
                                    </p:anim>
                                    <p:anim calcmode="lin" valueType="num">
                                      <p:cBhvr>
                                        <p:cTn id="78" dur="500" fill="hold"/>
                                        <p:tgtEl>
                                          <p:spTgt spid="34820"/>
                                        </p:tgtEl>
                                        <p:attrNameLst>
                                          <p:attrName>ppt_y</p:attrName>
                                        </p:attrNameLst>
                                      </p:cBhvr>
                                      <p:tavLst>
                                        <p:tav tm="0">
                                          <p:val>
                                            <p:strVal val="#ppt_y+#ppt_h/2"/>
                                          </p:val>
                                        </p:tav>
                                        <p:tav tm="100000">
                                          <p:val>
                                            <p:strVal val="#ppt_y"/>
                                          </p:val>
                                        </p:tav>
                                      </p:tavLst>
                                    </p:anim>
                                    <p:anim calcmode="lin" valueType="num">
                                      <p:cBhvr>
                                        <p:cTn id="79" dur="500" fill="hold"/>
                                        <p:tgtEl>
                                          <p:spTgt spid="34820"/>
                                        </p:tgtEl>
                                        <p:attrNameLst>
                                          <p:attrName>ppt_w</p:attrName>
                                        </p:attrNameLst>
                                      </p:cBhvr>
                                      <p:tavLst>
                                        <p:tav tm="0">
                                          <p:val>
                                            <p:strVal val="#ppt_w"/>
                                          </p:val>
                                        </p:tav>
                                        <p:tav tm="100000">
                                          <p:val>
                                            <p:strVal val="#ppt_w"/>
                                          </p:val>
                                        </p:tav>
                                      </p:tavLst>
                                    </p:anim>
                                    <p:anim calcmode="lin" valueType="num">
                                      <p:cBhvr>
                                        <p:cTn id="80" dur="500" fill="hold"/>
                                        <p:tgtEl>
                                          <p:spTgt spid="34820"/>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17" presetClass="entr" presetSubtype="4" fill="hold" grpId="0" nodeType="clickEffect">
                                  <p:stCondLst>
                                    <p:cond delay="0"/>
                                  </p:stCondLst>
                                  <p:childTnLst>
                                    <p:set>
                                      <p:cBhvr>
                                        <p:cTn id="84" dur="1" fill="hold">
                                          <p:stCondLst>
                                            <p:cond delay="0"/>
                                          </p:stCondLst>
                                        </p:cTn>
                                        <p:tgtEl>
                                          <p:spTgt spid="34821"/>
                                        </p:tgtEl>
                                        <p:attrNameLst>
                                          <p:attrName>style.visibility</p:attrName>
                                        </p:attrNameLst>
                                      </p:cBhvr>
                                      <p:to>
                                        <p:strVal val="visible"/>
                                      </p:to>
                                    </p:set>
                                    <p:anim calcmode="lin" valueType="num">
                                      <p:cBhvr>
                                        <p:cTn id="85" dur="500" fill="hold"/>
                                        <p:tgtEl>
                                          <p:spTgt spid="34821"/>
                                        </p:tgtEl>
                                        <p:attrNameLst>
                                          <p:attrName>ppt_x</p:attrName>
                                        </p:attrNameLst>
                                      </p:cBhvr>
                                      <p:tavLst>
                                        <p:tav tm="0">
                                          <p:val>
                                            <p:strVal val="#ppt_x"/>
                                          </p:val>
                                        </p:tav>
                                        <p:tav tm="100000">
                                          <p:val>
                                            <p:strVal val="#ppt_x"/>
                                          </p:val>
                                        </p:tav>
                                      </p:tavLst>
                                    </p:anim>
                                    <p:anim calcmode="lin" valueType="num">
                                      <p:cBhvr>
                                        <p:cTn id="86" dur="500" fill="hold"/>
                                        <p:tgtEl>
                                          <p:spTgt spid="34821"/>
                                        </p:tgtEl>
                                        <p:attrNameLst>
                                          <p:attrName>ppt_y</p:attrName>
                                        </p:attrNameLst>
                                      </p:cBhvr>
                                      <p:tavLst>
                                        <p:tav tm="0">
                                          <p:val>
                                            <p:strVal val="#ppt_y+#ppt_h/2"/>
                                          </p:val>
                                        </p:tav>
                                        <p:tav tm="100000">
                                          <p:val>
                                            <p:strVal val="#ppt_y"/>
                                          </p:val>
                                        </p:tav>
                                      </p:tavLst>
                                    </p:anim>
                                    <p:anim calcmode="lin" valueType="num">
                                      <p:cBhvr>
                                        <p:cTn id="87" dur="500" fill="hold"/>
                                        <p:tgtEl>
                                          <p:spTgt spid="34821"/>
                                        </p:tgtEl>
                                        <p:attrNameLst>
                                          <p:attrName>ppt_w</p:attrName>
                                        </p:attrNameLst>
                                      </p:cBhvr>
                                      <p:tavLst>
                                        <p:tav tm="0">
                                          <p:val>
                                            <p:strVal val="#ppt_w"/>
                                          </p:val>
                                        </p:tav>
                                        <p:tav tm="100000">
                                          <p:val>
                                            <p:strVal val="#ppt_w"/>
                                          </p:val>
                                        </p:tav>
                                      </p:tavLst>
                                    </p:anim>
                                    <p:anim calcmode="lin" valueType="num">
                                      <p:cBhvr>
                                        <p:cTn id="88" dur="500" fill="hold"/>
                                        <p:tgtEl>
                                          <p:spTgt spid="34821"/>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4" fill="hold" grpId="0" nodeType="clickEffect">
                                  <p:stCondLst>
                                    <p:cond delay="0"/>
                                  </p:stCondLst>
                                  <p:childTnLst>
                                    <p:set>
                                      <p:cBhvr>
                                        <p:cTn id="92" dur="1" fill="hold">
                                          <p:stCondLst>
                                            <p:cond delay="0"/>
                                          </p:stCondLst>
                                        </p:cTn>
                                        <p:tgtEl>
                                          <p:spTgt spid="34822"/>
                                        </p:tgtEl>
                                        <p:attrNameLst>
                                          <p:attrName>style.visibility</p:attrName>
                                        </p:attrNameLst>
                                      </p:cBhvr>
                                      <p:to>
                                        <p:strVal val="visible"/>
                                      </p:to>
                                    </p:set>
                                    <p:anim calcmode="lin" valueType="num">
                                      <p:cBhvr>
                                        <p:cTn id="93" dur="500" fill="hold"/>
                                        <p:tgtEl>
                                          <p:spTgt spid="34822"/>
                                        </p:tgtEl>
                                        <p:attrNameLst>
                                          <p:attrName>ppt_x</p:attrName>
                                        </p:attrNameLst>
                                      </p:cBhvr>
                                      <p:tavLst>
                                        <p:tav tm="0">
                                          <p:val>
                                            <p:strVal val="#ppt_x"/>
                                          </p:val>
                                        </p:tav>
                                        <p:tav tm="100000">
                                          <p:val>
                                            <p:strVal val="#ppt_x"/>
                                          </p:val>
                                        </p:tav>
                                      </p:tavLst>
                                    </p:anim>
                                    <p:anim calcmode="lin" valueType="num">
                                      <p:cBhvr>
                                        <p:cTn id="94" dur="500" fill="hold"/>
                                        <p:tgtEl>
                                          <p:spTgt spid="34822"/>
                                        </p:tgtEl>
                                        <p:attrNameLst>
                                          <p:attrName>ppt_y</p:attrName>
                                        </p:attrNameLst>
                                      </p:cBhvr>
                                      <p:tavLst>
                                        <p:tav tm="0">
                                          <p:val>
                                            <p:strVal val="#ppt_y+#ppt_h/2"/>
                                          </p:val>
                                        </p:tav>
                                        <p:tav tm="100000">
                                          <p:val>
                                            <p:strVal val="#ppt_y"/>
                                          </p:val>
                                        </p:tav>
                                      </p:tavLst>
                                    </p:anim>
                                    <p:anim calcmode="lin" valueType="num">
                                      <p:cBhvr>
                                        <p:cTn id="95" dur="500" fill="hold"/>
                                        <p:tgtEl>
                                          <p:spTgt spid="34822"/>
                                        </p:tgtEl>
                                        <p:attrNameLst>
                                          <p:attrName>ppt_w</p:attrName>
                                        </p:attrNameLst>
                                      </p:cBhvr>
                                      <p:tavLst>
                                        <p:tav tm="0">
                                          <p:val>
                                            <p:strVal val="#ppt_w"/>
                                          </p:val>
                                        </p:tav>
                                        <p:tav tm="100000">
                                          <p:val>
                                            <p:strVal val="#ppt_w"/>
                                          </p:val>
                                        </p:tav>
                                      </p:tavLst>
                                    </p:anim>
                                    <p:anim calcmode="lin" valueType="num">
                                      <p:cBhvr>
                                        <p:cTn id="96" dur="500" fill="hold"/>
                                        <p:tgtEl>
                                          <p:spTgt spid="34822"/>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34818"/>
                                        </p:tgtEl>
                                        <p:attrNameLst>
                                          <p:attrName>style.visibility</p:attrName>
                                        </p:attrNameLst>
                                      </p:cBhvr>
                                      <p:to>
                                        <p:strVal val="visible"/>
                                      </p:to>
                                    </p:set>
                                    <p:anim calcmode="lin" valueType="num">
                                      <p:cBhvr additive="base">
                                        <p:cTn id="101" dur="500" fill="hold"/>
                                        <p:tgtEl>
                                          <p:spTgt spid="34818"/>
                                        </p:tgtEl>
                                        <p:attrNameLst>
                                          <p:attrName>ppt_x</p:attrName>
                                        </p:attrNameLst>
                                      </p:cBhvr>
                                      <p:tavLst>
                                        <p:tav tm="0">
                                          <p:val>
                                            <p:strVal val="0-#ppt_w/2"/>
                                          </p:val>
                                        </p:tav>
                                        <p:tav tm="100000">
                                          <p:val>
                                            <p:strVal val="#ppt_x"/>
                                          </p:val>
                                        </p:tav>
                                      </p:tavLst>
                                    </p:anim>
                                    <p:anim calcmode="lin" valueType="num">
                                      <p:cBhvr additive="base">
                                        <p:cTn id="102" dur="500" fill="hold"/>
                                        <p:tgtEl>
                                          <p:spTgt spid="34818"/>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34845"/>
                                        </p:tgtEl>
                                        <p:attrNameLst>
                                          <p:attrName>style.visibility</p:attrName>
                                        </p:attrNameLst>
                                      </p:cBhvr>
                                      <p:to>
                                        <p:strVal val="visible"/>
                                      </p:to>
                                    </p:set>
                                    <p:anim calcmode="lin" valueType="num">
                                      <p:cBhvr additive="base">
                                        <p:cTn id="107" dur="500" fill="hold"/>
                                        <p:tgtEl>
                                          <p:spTgt spid="34845"/>
                                        </p:tgtEl>
                                        <p:attrNameLst>
                                          <p:attrName>ppt_x</p:attrName>
                                        </p:attrNameLst>
                                      </p:cBhvr>
                                      <p:tavLst>
                                        <p:tav tm="0">
                                          <p:val>
                                            <p:strVal val="0-#ppt_w/2"/>
                                          </p:val>
                                        </p:tav>
                                        <p:tav tm="100000">
                                          <p:val>
                                            <p:strVal val="#ppt_x"/>
                                          </p:val>
                                        </p:tav>
                                      </p:tavLst>
                                    </p:anim>
                                    <p:anim calcmode="lin" valueType="num">
                                      <p:cBhvr additive="base">
                                        <p:cTn id="108" dur="500" fill="hold"/>
                                        <p:tgtEl>
                                          <p:spTgt spid="34845"/>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grpId="0" nodeType="clickEffect">
                                  <p:stCondLst>
                                    <p:cond delay="0"/>
                                  </p:stCondLst>
                                  <p:childTnLst>
                                    <p:set>
                                      <p:cBhvr>
                                        <p:cTn id="112" dur="1" fill="hold">
                                          <p:stCondLst>
                                            <p:cond delay="0"/>
                                          </p:stCondLst>
                                        </p:cTn>
                                        <p:tgtEl>
                                          <p:spTgt spid="34846"/>
                                        </p:tgtEl>
                                        <p:attrNameLst>
                                          <p:attrName>style.visibility</p:attrName>
                                        </p:attrNameLst>
                                      </p:cBhvr>
                                      <p:to>
                                        <p:strVal val="visible"/>
                                      </p:to>
                                    </p:set>
                                    <p:anim calcmode="lin" valueType="num">
                                      <p:cBhvr additive="base">
                                        <p:cTn id="113" dur="500" fill="hold"/>
                                        <p:tgtEl>
                                          <p:spTgt spid="34846"/>
                                        </p:tgtEl>
                                        <p:attrNameLst>
                                          <p:attrName>ppt_x</p:attrName>
                                        </p:attrNameLst>
                                      </p:cBhvr>
                                      <p:tavLst>
                                        <p:tav tm="0">
                                          <p:val>
                                            <p:strVal val="0-#ppt_w/2"/>
                                          </p:val>
                                        </p:tav>
                                        <p:tav tm="100000">
                                          <p:val>
                                            <p:strVal val="#ppt_x"/>
                                          </p:val>
                                        </p:tav>
                                      </p:tavLst>
                                    </p:anim>
                                    <p:anim calcmode="lin" valueType="num">
                                      <p:cBhvr additive="base">
                                        <p:cTn id="114" dur="500" fill="hold"/>
                                        <p:tgtEl>
                                          <p:spTgt spid="34846"/>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34847"/>
                                        </p:tgtEl>
                                        <p:attrNameLst>
                                          <p:attrName>style.visibility</p:attrName>
                                        </p:attrNameLst>
                                      </p:cBhvr>
                                      <p:to>
                                        <p:strVal val="visible"/>
                                      </p:to>
                                    </p:set>
                                    <p:anim calcmode="lin" valueType="num">
                                      <p:cBhvr additive="base">
                                        <p:cTn id="119" dur="500" fill="hold"/>
                                        <p:tgtEl>
                                          <p:spTgt spid="34847"/>
                                        </p:tgtEl>
                                        <p:attrNameLst>
                                          <p:attrName>ppt_x</p:attrName>
                                        </p:attrNameLst>
                                      </p:cBhvr>
                                      <p:tavLst>
                                        <p:tav tm="0">
                                          <p:val>
                                            <p:strVal val="0-#ppt_w/2"/>
                                          </p:val>
                                        </p:tav>
                                        <p:tav tm="100000">
                                          <p:val>
                                            <p:strVal val="#ppt_x"/>
                                          </p:val>
                                        </p:tav>
                                      </p:tavLst>
                                    </p:anim>
                                    <p:anim calcmode="lin" valueType="num">
                                      <p:cBhvr additive="base">
                                        <p:cTn id="120" dur="500" fill="hold"/>
                                        <p:tgtEl>
                                          <p:spTgt spid="34847"/>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2" fill="hold" grpId="0" nodeType="clickEffect">
                                  <p:stCondLst>
                                    <p:cond delay="0"/>
                                  </p:stCondLst>
                                  <p:childTnLst>
                                    <p:set>
                                      <p:cBhvr>
                                        <p:cTn id="124" dur="1" fill="hold">
                                          <p:stCondLst>
                                            <p:cond delay="0"/>
                                          </p:stCondLst>
                                        </p:cTn>
                                        <p:tgtEl>
                                          <p:spTgt spid="34848"/>
                                        </p:tgtEl>
                                        <p:attrNameLst>
                                          <p:attrName>style.visibility</p:attrName>
                                        </p:attrNameLst>
                                      </p:cBhvr>
                                      <p:to>
                                        <p:strVal val="visible"/>
                                      </p:to>
                                    </p:set>
                                    <p:anim calcmode="lin" valueType="num">
                                      <p:cBhvr>
                                        <p:cTn id="125" dur="500" fill="hold"/>
                                        <p:tgtEl>
                                          <p:spTgt spid="34848"/>
                                        </p:tgtEl>
                                        <p:attrNameLst>
                                          <p:attrName>ppt_x</p:attrName>
                                        </p:attrNameLst>
                                      </p:cBhvr>
                                      <p:tavLst>
                                        <p:tav tm="0">
                                          <p:val>
                                            <p:strVal val="#ppt_x+#ppt_w/2"/>
                                          </p:val>
                                        </p:tav>
                                        <p:tav tm="100000">
                                          <p:val>
                                            <p:strVal val="#ppt_x"/>
                                          </p:val>
                                        </p:tav>
                                      </p:tavLst>
                                    </p:anim>
                                    <p:anim calcmode="lin" valueType="num">
                                      <p:cBhvr>
                                        <p:cTn id="126" dur="500" fill="hold"/>
                                        <p:tgtEl>
                                          <p:spTgt spid="34848"/>
                                        </p:tgtEl>
                                        <p:attrNameLst>
                                          <p:attrName>ppt_y</p:attrName>
                                        </p:attrNameLst>
                                      </p:cBhvr>
                                      <p:tavLst>
                                        <p:tav tm="0">
                                          <p:val>
                                            <p:strVal val="#ppt_y"/>
                                          </p:val>
                                        </p:tav>
                                        <p:tav tm="100000">
                                          <p:val>
                                            <p:strVal val="#ppt_y"/>
                                          </p:val>
                                        </p:tav>
                                      </p:tavLst>
                                    </p:anim>
                                    <p:anim calcmode="lin" valueType="num">
                                      <p:cBhvr>
                                        <p:cTn id="127" dur="500" fill="hold"/>
                                        <p:tgtEl>
                                          <p:spTgt spid="34848"/>
                                        </p:tgtEl>
                                        <p:attrNameLst>
                                          <p:attrName>ppt_w</p:attrName>
                                        </p:attrNameLst>
                                      </p:cBhvr>
                                      <p:tavLst>
                                        <p:tav tm="0">
                                          <p:val>
                                            <p:fltVal val="0"/>
                                          </p:val>
                                        </p:tav>
                                        <p:tav tm="100000">
                                          <p:val>
                                            <p:strVal val="#ppt_w"/>
                                          </p:val>
                                        </p:tav>
                                      </p:tavLst>
                                    </p:anim>
                                    <p:anim calcmode="lin" valueType="num">
                                      <p:cBhvr>
                                        <p:cTn id="128" dur="500" fill="hold"/>
                                        <p:tgtEl>
                                          <p:spTgt spid="34848"/>
                                        </p:tgtEl>
                                        <p:attrNameLst>
                                          <p:attrName>ppt_h</p:attrName>
                                        </p:attrNameLst>
                                      </p:cBhvr>
                                      <p:tavLst>
                                        <p:tav tm="0">
                                          <p:val>
                                            <p:strVal val="#ppt_h"/>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17" presetClass="entr" presetSubtype="2" fill="hold" grpId="0" nodeType="clickEffect">
                                  <p:stCondLst>
                                    <p:cond delay="0"/>
                                  </p:stCondLst>
                                  <p:childTnLst>
                                    <p:set>
                                      <p:cBhvr>
                                        <p:cTn id="132" dur="1" fill="hold">
                                          <p:stCondLst>
                                            <p:cond delay="0"/>
                                          </p:stCondLst>
                                        </p:cTn>
                                        <p:tgtEl>
                                          <p:spTgt spid="34849"/>
                                        </p:tgtEl>
                                        <p:attrNameLst>
                                          <p:attrName>style.visibility</p:attrName>
                                        </p:attrNameLst>
                                      </p:cBhvr>
                                      <p:to>
                                        <p:strVal val="visible"/>
                                      </p:to>
                                    </p:set>
                                    <p:anim calcmode="lin" valueType="num">
                                      <p:cBhvr>
                                        <p:cTn id="133" dur="500" fill="hold"/>
                                        <p:tgtEl>
                                          <p:spTgt spid="34849"/>
                                        </p:tgtEl>
                                        <p:attrNameLst>
                                          <p:attrName>ppt_x</p:attrName>
                                        </p:attrNameLst>
                                      </p:cBhvr>
                                      <p:tavLst>
                                        <p:tav tm="0">
                                          <p:val>
                                            <p:strVal val="#ppt_x+#ppt_w/2"/>
                                          </p:val>
                                        </p:tav>
                                        <p:tav tm="100000">
                                          <p:val>
                                            <p:strVal val="#ppt_x"/>
                                          </p:val>
                                        </p:tav>
                                      </p:tavLst>
                                    </p:anim>
                                    <p:anim calcmode="lin" valueType="num">
                                      <p:cBhvr>
                                        <p:cTn id="134" dur="500" fill="hold"/>
                                        <p:tgtEl>
                                          <p:spTgt spid="34849"/>
                                        </p:tgtEl>
                                        <p:attrNameLst>
                                          <p:attrName>ppt_y</p:attrName>
                                        </p:attrNameLst>
                                      </p:cBhvr>
                                      <p:tavLst>
                                        <p:tav tm="0">
                                          <p:val>
                                            <p:strVal val="#ppt_y"/>
                                          </p:val>
                                        </p:tav>
                                        <p:tav tm="100000">
                                          <p:val>
                                            <p:strVal val="#ppt_y"/>
                                          </p:val>
                                        </p:tav>
                                      </p:tavLst>
                                    </p:anim>
                                    <p:anim calcmode="lin" valueType="num">
                                      <p:cBhvr>
                                        <p:cTn id="135" dur="500" fill="hold"/>
                                        <p:tgtEl>
                                          <p:spTgt spid="34849"/>
                                        </p:tgtEl>
                                        <p:attrNameLst>
                                          <p:attrName>ppt_w</p:attrName>
                                        </p:attrNameLst>
                                      </p:cBhvr>
                                      <p:tavLst>
                                        <p:tav tm="0">
                                          <p:val>
                                            <p:fltVal val="0"/>
                                          </p:val>
                                        </p:tav>
                                        <p:tav tm="100000">
                                          <p:val>
                                            <p:strVal val="#ppt_w"/>
                                          </p:val>
                                        </p:tav>
                                      </p:tavLst>
                                    </p:anim>
                                    <p:anim calcmode="lin" valueType="num">
                                      <p:cBhvr>
                                        <p:cTn id="136" dur="500" fill="hold"/>
                                        <p:tgtEl>
                                          <p:spTgt spid="34849"/>
                                        </p:tgtEl>
                                        <p:attrNameLst>
                                          <p:attrName>ppt_h</p:attrName>
                                        </p:attrNameLst>
                                      </p:cBhvr>
                                      <p:tavLst>
                                        <p:tav tm="0">
                                          <p:val>
                                            <p:strVal val="#ppt_h"/>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17" presetClass="entr" presetSubtype="2" fill="hold" grpId="0" nodeType="clickEffect">
                                  <p:stCondLst>
                                    <p:cond delay="0"/>
                                  </p:stCondLst>
                                  <p:childTnLst>
                                    <p:set>
                                      <p:cBhvr>
                                        <p:cTn id="140" dur="1" fill="hold">
                                          <p:stCondLst>
                                            <p:cond delay="0"/>
                                          </p:stCondLst>
                                        </p:cTn>
                                        <p:tgtEl>
                                          <p:spTgt spid="34850"/>
                                        </p:tgtEl>
                                        <p:attrNameLst>
                                          <p:attrName>style.visibility</p:attrName>
                                        </p:attrNameLst>
                                      </p:cBhvr>
                                      <p:to>
                                        <p:strVal val="visible"/>
                                      </p:to>
                                    </p:set>
                                    <p:anim calcmode="lin" valueType="num">
                                      <p:cBhvr>
                                        <p:cTn id="141" dur="500" fill="hold"/>
                                        <p:tgtEl>
                                          <p:spTgt spid="34850"/>
                                        </p:tgtEl>
                                        <p:attrNameLst>
                                          <p:attrName>ppt_x</p:attrName>
                                        </p:attrNameLst>
                                      </p:cBhvr>
                                      <p:tavLst>
                                        <p:tav tm="0">
                                          <p:val>
                                            <p:strVal val="#ppt_x+#ppt_w/2"/>
                                          </p:val>
                                        </p:tav>
                                        <p:tav tm="100000">
                                          <p:val>
                                            <p:strVal val="#ppt_x"/>
                                          </p:val>
                                        </p:tav>
                                      </p:tavLst>
                                    </p:anim>
                                    <p:anim calcmode="lin" valueType="num">
                                      <p:cBhvr>
                                        <p:cTn id="142" dur="500" fill="hold"/>
                                        <p:tgtEl>
                                          <p:spTgt spid="34850"/>
                                        </p:tgtEl>
                                        <p:attrNameLst>
                                          <p:attrName>ppt_y</p:attrName>
                                        </p:attrNameLst>
                                      </p:cBhvr>
                                      <p:tavLst>
                                        <p:tav tm="0">
                                          <p:val>
                                            <p:strVal val="#ppt_y"/>
                                          </p:val>
                                        </p:tav>
                                        <p:tav tm="100000">
                                          <p:val>
                                            <p:strVal val="#ppt_y"/>
                                          </p:val>
                                        </p:tav>
                                      </p:tavLst>
                                    </p:anim>
                                    <p:anim calcmode="lin" valueType="num">
                                      <p:cBhvr>
                                        <p:cTn id="143" dur="500" fill="hold"/>
                                        <p:tgtEl>
                                          <p:spTgt spid="34850"/>
                                        </p:tgtEl>
                                        <p:attrNameLst>
                                          <p:attrName>ppt_w</p:attrName>
                                        </p:attrNameLst>
                                      </p:cBhvr>
                                      <p:tavLst>
                                        <p:tav tm="0">
                                          <p:val>
                                            <p:fltVal val="0"/>
                                          </p:val>
                                        </p:tav>
                                        <p:tav tm="100000">
                                          <p:val>
                                            <p:strVal val="#ppt_w"/>
                                          </p:val>
                                        </p:tav>
                                      </p:tavLst>
                                    </p:anim>
                                    <p:anim calcmode="lin" valueType="num">
                                      <p:cBhvr>
                                        <p:cTn id="144" dur="500" fill="hold"/>
                                        <p:tgtEl>
                                          <p:spTgt spid="34850"/>
                                        </p:tgtEl>
                                        <p:attrNameLst>
                                          <p:attrName>ppt_h</p:attrName>
                                        </p:attrNameLst>
                                      </p:cBhvr>
                                      <p:tavLst>
                                        <p:tav tm="0">
                                          <p:val>
                                            <p:strVal val="#ppt_h"/>
                                          </p:val>
                                        </p:tav>
                                        <p:tav tm="100000">
                                          <p:val>
                                            <p:strVal val="#ppt_h"/>
                                          </p:val>
                                        </p:tav>
                                      </p:tavLst>
                                    </p:anim>
                                  </p:childTnLst>
                                </p:cTn>
                              </p:par>
                            </p:childTnLst>
                          </p:cTn>
                        </p:par>
                      </p:childTnLst>
                    </p:cTn>
                  </p:par>
                  <p:par>
                    <p:cTn id="145" fill="hold">
                      <p:stCondLst>
                        <p:cond delay="indefinite"/>
                      </p:stCondLst>
                      <p:childTnLst>
                        <p:par>
                          <p:cTn id="146" fill="hold">
                            <p:stCondLst>
                              <p:cond delay="0"/>
                            </p:stCondLst>
                            <p:childTnLst>
                              <p:par>
                                <p:cTn id="147" presetID="17" presetClass="entr" presetSubtype="10" fill="hold" grpId="0" nodeType="clickEffect">
                                  <p:stCondLst>
                                    <p:cond delay="0"/>
                                  </p:stCondLst>
                                  <p:childTnLst>
                                    <p:set>
                                      <p:cBhvr>
                                        <p:cTn id="148" dur="1" fill="hold">
                                          <p:stCondLst>
                                            <p:cond delay="0"/>
                                          </p:stCondLst>
                                        </p:cTn>
                                        <p:tgtEl>
                                          <p:spTgt spid="34851"/>
                                        </p:tgtEl>
                                        <p:attrNameLst>
                                          <p:attrName>style.visibility</p:attrName>
                                        </p:attrNameLst>
                                      </p:cBhvr>
                                      <p:to>
                                        <p:strVal val="visible"/>
                                      </p:to>
                                    </p:set>
                                    <p:anim calcmode="lin" valueType="num">
                                      <p:cBhvr>
                                        <p:cTn id="149" dur="500" fill="hold"/>
                                        <p:tgtEl>
                                          <p:spTgt spid="34851"/>
                                        </p:tgtEl>
                                        <p:attrNameLst>
                                          <p:attrName>ppt_w</p:attrName>
                                        </p:attrNameLst>
                                      </p:cBhvr>
                                      <p:tavLst>
                                        <p:tav tm="0">
                                          <p:val>
                                            <p:fltVal val="0"/>
                                          </p:val>
                                        </p:tav>
                                        <p:tav tm="100000">
                                          <p:val>
                                            <p:strVal val="#ppt_w"/>
                                          </p:val>
                                        </p:tav>
                                      </p:tavLst>
                                    </p:anim>
                                    <p:anim calcmode="lin" valueType="num">
                                      <p:cBhvr>
                                        <p:cTn id="150" dur="500" fill="hold"/>
                                        <p:tgtEl>
                                          <p:spTgt spid="34851"/>
                                        </p:tgtEl>
                                        <p:attrNameLst>
                                          <p:attrName>ppt_h</p:attrName>
                                        </p:attrNameLst>
                                      </p:cBhvr>
                                      <p:tavLst>
                                        <p:tav tm="0">
                                          <p:val>
                                            <p:strVal val="#ppt_h"/>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17" presetClass="entr" presetSubtype="10" fill="hold" grpId="0" nodeType="clickEffect">
                                  <p:stCondLst>
                                    <p:cond delay="0"/>
                                  </p:stCondLst>
                                  <p:childTnLst>
                                    <p:set>
                                      <p:cBhvr>
                                        <p:cTn id="154" dur="1" fill="hold">
                                          <p:stCondLst>
                                            <p:cond delay="0"/>
                                          </p:stCondLst>
                                        </p:cTn>
                                        <p:tgtEl>
                                          <p:spTgt spid="34852"/>
                                        </p:tgtEl>
                                        <p:attrNameLst>
                                          <p:attrName>style.visibility</p:attrName>
                                        </p:attrNameLst>
                                      </p:cBhvr>
                                      <p:to>
                                        <p:strVal val="visible"/>
                                      </p:to>
                                    </p:set>
                                    <p:anim calcmode="lin" valueType="num">
                                      <p:cBhvr>
                                        <p:cTn id="155" dur="500" fill="hold"/>
                                        <p:tgtEl>
                                          <p:spTgt spid="34852"/>
                                        </p:tgtEl>
                                        <p:attrNameLst>
                                          <p:attrName>ppt_w</p:attrName>
                                        </p:attrNameLst>
                                      </p:cBhvr>
                                      <p:tavLst>
                                        <p:tav tm="0">
                                          <p:val>
                                            <p:fltVal val="0"/>
                                          </p:val>
                                        </p:tav>
                                        <p:tav tm="100000">
                                          <p:val>
                                            <p:strVal val="#ppt_w"/>
                                          </p:val>
                                        </p:tav>
                                      </p:tavLst>
                                    </p:anim>
                                    <p:anim calcmode="lin" valueType="num">
                                      <p:cBhvr>
                                        <p:cTn id="156" dur="500" fill="hold"/>
                                        <p:tgtEl>
                                          <p:spTgt spid="34852"/>
                                        </p:tgtEl>
                                        <p:attrNameLst>
                                          <p:attrName>ppt_h</p:attrName>
                                        </p:attrNameLst>
                                      </p:cBhvr>
                                      <p:tavLst>
                                        <p:tav tm="0">
                                          <p:val>
                                            <p:strVal val="#ppt_h"/>
                                          </p:val>
                                        </p:tav>
                                        <p:tav tm="100000">
                                          <p:val>
                                            <p:strVal val="#ppt_h"/>
                                          </p:val>
                                        </p:tav>
                                      </p:tavLst>
                                    </p:anim>
                                  </p:childTnLst>
                                </p:cTn>
                              </p:par>
                            </p:childTnLst>
                          </p:cTn>
                        </p:par>
                      </p:childTnLst>
                    </p:cTn>
                  </p:par>
                  <p:par>
                    <p:cTn id="157" fill="hold">
                      <p:stCondLst>
                        <p:cond delay="indefinite"/>
                      </p:stCondLst>
                      <p:childTnLst>
                        <p:par>
                          <p:cTn id="158" fill="hold">
                            <p:stCondLst>
                              <p:cond delay="0"/>
                            </p:stCondLst>
                            <p:childTnLst>
                              <p:par>
                                <p:cTn id="159" presetID="17" presetClass="entr" presetSubtype="10" fill="hold" grpId="0" nodeType="clickEffect">
                                  <p:stCondLst>
                                    <p:cond delay="0"/>
                                  </p:stCondLst>
                                  <p:childTnLst>
                                    <p:set>
                                      <p:cBhvr>
                                        <p:cTn id="160" dur="1" fill="hold">
                                          <p:stCondLst>
                                            <p:cond delay="0"/>
                                          </p:stCondLst>
                                        </p:cTn>
                                        <p:tgtEl>
                                          <p:spTgt spid="34853"/>
                                        </p:tgtEl>
                                        <p:attrNameLst>
                                          <p:attrName>style.visibility</p:attrName>
                                        </p:attrNameLst>
                                      </p:cBhvr>
                                      <p:to>
                                        <p:strVal val="visible"/>
                                      </p:to>
                                    </p:set>
                                    <p:anim calcmode="lin" valueType="num">
                                      <p:cBhvr>
                                        <p:cTn id="161" dur="500" fill="hold"/>
                                        <p:tgtEl>
                                          <p:spTgt spid="34853"/>
                                        </p:tgtEl>
                                        <p:attrNameLst>
                                          <p:attrName>ppt_w</p:attrName>
                                        </p:attrNameLst>
                                      </p:cBhvr>
                                      <p:tavLst>
                                        <p:tav tm="0">
                                          <p:val>
                                            <p:fltVal val="0"/>
                                          </p:val>
                                        </p:tav>
                                        <p:tav tm="100000">
                                          <p:val>
                                            <p:strVal val="#ppt_w"/>
                                          </p:val>
                                        </p:tav>
                                      </p:tavLst>
                                    </p:anim>
                                    <p:anim calcmode="lin" valueType="num">
                                      <p:cBhvr>
                                        <p:cTn id="162" dur="500" fill="hold"/>
                                        <p:tgtEl>
                                          <p:spTgt spid="34853"/>
                                        </p:tgtEl>
                                        <p:attrNameLst>
                                          <p:attrName>ppt_h</p:attrName>
                                        </p:attrNameLst>
                                      </p:cBhvr>
                                      <p:tavLst>
                                        <p:tav tm="0">
                                          <p:val>
                                            <p:strVal val="#ppt_h"/>
                                          </p:val>
                                        </p:tav>
                                        <p:tav tm="100000">
                                          <p:val>
                                            <p:strVal val="#ppt_h"/>
                                          </p:val>
                                        </p:tav>
                                      </p:tavLst>
                                    </p:anim>
                                  </p:childTnLst>
                                </p:cTn>
                              </p:par>
                            </p:childTnLst>
                          </p:cTn>
                        </p:par>
                      </p:childTnLst>
                    </p:cTn>
                  </p:par>
                  <p:par>
                    <p:cTn id="163" fill="hold">
                      <p:stCondLst>
                        <p:cond delay="indefinite"/>
                      </p:stCondLst>
                      <p:childTnLst>
                        <p:par>
                          <p:cTn id="164" fill="hold">
                            <p:stCondLst>
                              <p:cond delay="0"/>
                            </p:stCondLst>
                            <p:childTnLst>
                              <p:par>
                                <p:cTn id="165" presetID="17" presetClass="entr" presetSubtype="10" fill="hold" grpId="0" nodeType="clickEffect">
                                  <p:stCondLst>
                                    <p:cond delay="0"/>
                                  </p:stCondLst>
                                  <p:childTnLst>
                                    <p:set>
                                      <p:cBhvr>
                                        <p:cTn id="166" dur="1" fill="hold">
                                          <p:stCondLst>
                                            <p:cond delay="0"/>
                                          </p:stCondLst>
                                        </p:cTn>
                                        <p:tgtEl>
                                          <p:spTgt spid="34854"/>
                                        </p:tgtEl>
                                        <p:attrNameLst>
                                          <p:attrName>style.visibility</p:attrName>
                                        </p:attrNameLst>
                                      </p:cBhvr>
                                      <p:to>
                                        <p:strVal val="visible"/>
                                      </p:to>
                                    </p:set>
                                    <p:anim calcmode="lin" valueType="num">
                                      <p:cBhvr>
                                        <p:cTn id="167" dur="500" fill="hold"/>
                                        <p:tgtEl>
                                          <p:spTgt spid="34854"/>
                                        </p:tgtEl>
                                        <p:attrNameLst>
                                          <p:attrName>ppt_w</p:attrName>
                                        </p:attrNameLst>
                                      </p:cBhvr>
                                      <p:tavLst>
                                        <p:tav tm="0">
                                          <p:val>
                                            <p:fltVal val="0"/>
                                          </p:val>
                                        </p:tav>
                                        <p:tav tm="100000">
                                          <p:val>
                                            <p:strVal val="#ppt_w"/>
                                          </p:val>
                                        </p:tav>
                                      </p:tavLst>
                                    </p:anim>
                                    <p:anim calcmode="lin" valueType="num">
                                      <p:cBhvr>
                                        <p:cTn id="168" dur="500" fill="hold"/>
                                        <p:tgtEl>
                                          <p:spTgt spid="34854"/>
                                        </p:tgtEl>
                                        <p:attrNameLst>
                                          <p:attrName>ppt_h</p:attrName>
                                        </p:attrNameLst>
                                      </p:cBhvr>
                                      <p:tavLst>
                                        <p:tav tm="0">
                                          <p:val>
                                            <p:strVal val="#ppt_h"/>
                                          </p:val>
                                        </p:tav>
                                        <p:tav tm="100000">
                                          <p:val>
                                            <p:strVal val="#ppt_h"/>
                                          </p:val>
                                        </p:tav>
                                      </p:tavLst>
                                    </p:anim>
                                  </p:childTnLst>
                                </p:cTn>
                              </p:par>
                            </p:childTnLst>
                          </p:cTn>
                        </p:par>
                      </p:childTnLst>
                    </p:cTn>
                  </p:par>
                  <p:par>
                    <p:cTn id="169" fill="hold">
                      <p:stCondLst>
                        <p:cond delay="indefinite"/>
                      </p:stCondLst>
                      <p:childTnLst>
                        <p:par>
                          <p:cTn id="170" fill="hold">
                            <p:stCondLst>
                              <p:cond delay="0"/>
                            </p:stCondLst>
                            <p:childTnLst>
                              <p:par>
                                <p:cTn id="171" presetID="17" presetClass="entr" presetSubtype="10" fill="hold" grpId="0" nodeType="clickEffect">
                                  <p:stCondLst>
                                    <p:cond delay="0"/>
                                  </p:stCondLst>
                                  <p:childTnLst>
                                    <p:set>
                                      <p:cBhvr>
                                        <p:cTn id="172" dur="1" fill="hold">
                                          <p:stCondLst>
                                            <p:cond delay="0"/>
                                          </p:stCondLst>
                                        </p:cTn>
                                        <p:tgtEl>
                                          <p:spTgt spid="34855"/>
                                        </p:tgtEl>
                                        <p:attrNameLst>
                                          <p:attrName>style.visibility</p:attrName>
                                        </p:attrNameLst>
                                      </p:cBhvr>
                                      <p:to>
                                        <p:strVal val="visible"/>
                                      </p:to>
                                    </p:set>
                                    <p:anim calcmode="lin" valueType="num">
                                      <p:cBhvr>
                                        <p:cTn id="173" dur="500" fill="hold"/>
                                        <p:tgtEl>
                                          <p:spTgt spid="34855"/>
                                        </p:tgtEl>
                                        <p:attrNameLst>
                                          <p:attrName>ppt_w</p:attrName>
                                        </p:attrNameLst>
                                      </p:cBhvr>
                                      <p:tavLst>
                                        <p:tav tm="0">
                                          <p:val>
                                            <p:fltVal val="0"/>
                                          </p:val>
                                        </p:tav>
                                        <p:tav tm="100000">
                                          <p:val>
                                            <p:strVal val="#ppt_w"/>
                                          </p:val>
                                        </p:tav>
                                      </p:tavLst>
                                    </p:anim>
                                    <p:anim calcmode="lin" valueType="num">
                                      <p:cBhvr>
                                        <p:cTn id="174" dur="500" fill="hold"/>
                                        <p:tgtEl>
                                          <p:spTgt spid="34855"/>
                                        </p:tgtEl>
                                        <p:attrNameLst>
                                          <p:attrName>ppt_h</p:attrName>
                                        </p:attrNameLst>
                                      </p:cBhvr>
                                      <p:tavLst>
                                        <p:tav tm="0">
                                          <p:val>
                                            <p:strVal val="#ppt_h"/>
                                          </p:val>
                                        </p:tav>
                                        <p:tav tm="100000">
                                          <p:val>
                                            <p:strVal val="#ppt_h"/>
                                          </p:val>
                                        </p:tav>
                                      </p:tavLst>
                                    </p:anim>
                                  </p:childTnLst>
                                </p:cTn>
                              </p:par>
                            </p:childTnLst>
                          </p:cTn>
                        </p:par>
                      </p:childTnLst>
                    </p:cTn>
                  </p:par>
                  <p:par>
                    <p:cTn id="175" fill="hold">
                      <p:stCondLst>
                        <p:cond delay="indefinite"/>
                      </p:stCondLst>
                      <p:childTnLst>
                        <p:par>
                          <p:cTn id="176" fill="hold">
                            <p:stCondLst>
                              <p:cond delay="0"/>
                            </p:stCondLst>
                            <p:childTnLst>
                              <p:par>
                                <p:cTn id="177" presetID="17" presetClass="entr" presetSubtype="10" fill="hold" grpId="0" nodeType="clickEffect">
                                  <p:stCondLst>
                                    <p:cond delay="0"/>
                                  </p:stCondLst>
                                  <p:childTnLst>
                                    <p:set>
                                      <p:cBhvr>
                                        <p:cTn id="178" dur="1" fill="hold">
                                          <p:stCondLst>
                                            <p:cond delay="0"/>
                                          </p:stCondLst>
                                        </p:cTn>
                                        <p:tgtEl>
                                          <p:spTgt spid="34856"/>
                                        </p:tgtEl>
                                        <p:attrNameLst>
                                          <p:attrName>style.visibility</p:attrName>
                                        </p:attrNameLst>
                                      </p:cBhvr>
                                      <p:to>
                                        <p:strVal val="visible"/>
                                      </p:to>
                                    </p:set>
                                    <p:anim calcmode="lin" valueType="num">
                                      <p:cBhvr>
                                        <p:cTn id="179" dur="500" fill="hold"/>
                                        <p:tgtEl>
                                          <p:spTgt spid="34856"/>
                                        </p:tgtEl>
                                        <p:attrNameLst>
                                          <p:attrName>ppt_w</p:attrName>
                                        </p:attrNameLst>
                                      </p:cBhvr>
                                      <p:tavLst>
                                        <p:tav tm="0">
                                          <p:val>
                                            <p:fltVal val="0"/>
                                          </p:val>
                                        </p:tav>
                                        <p:tav tm="100000">
                                          <p:val>
                                            <p:strVal val="#ppt_w"/>
                                          </p:val>
                                        </p:tav>
                                      </p:tavLst>
                                    </p:anim>
                                    <p:anim calcmode="lin" valueType="num">
                                      <p:cBhvr>
                                        <p:cTn id="180" dur="500" fill="hold"/>
                                        <p:tgtEl>
                                          <p:spTgt spid="34856"/>
                                        </p:tgtEl>
                                        <p:attrNameLst>
                                          <p:attrName>ppt_h</p:attrName>
                                        </p:attrNameLst>
                                      </p:cBhvr>
                                      <p:tavLst>
                                        <p:tav tm="0">
                                          <p:val>
                                            <p:strVal val="#ppt_h"/>
                                          </p:val>
                                        </p:tav>
                                        <p:tav tm="100000">
                                          <p:val>
                                            <p:strVal val="#ppt_h"/>
                                          </p:val>
                                        </p:tav>
                                      </p:tavLst>
                                    </p:anim>
                                  </p:childTnLst>
                                </p:cTn>
                              </p:par>
                            </p:childTnLst>
                          </p:cTn>
                        </p:par>
                      </p:childTnLst>
                    </p:cTn>
                  </p:par>
                  <p:par>
                    <p:cTn id="181" fill="hold">
                      <p:stCondLst>
                        <p:cond delay="indefinite"/>
                      </p:stCondLst>
                      <p:childTnLst>
                        <p:par>
                          <p:cTn id="182" fill="hold">
                            <p:stCondLst>
                              <p:cond delay="0"/>
                            </p:stCondLst>
                            <p:childTnLst>
                              <p:par>
                                <p:cTn id="183" presetID="17" presetClass="entr" presetSubtype="10" fill="hold" grpId="0" nodeType="clickEffect">
                                  <p:stCondLst>
                                    <p:cond delay="0"/>
                                  </p:stCondLst>
                                  <p:childTnLst>
                                    <p:set>
                                      <p:cBhvr>
                                        <p:cTn id="184" dur="1" fill="hold">
                                          <p:stCondLst>
                                            <p:cond delay="0"/>
                                          </p:stCondLst>
                                        </p:cTn>
                                        <p:tgtEl>
                                          <p:spTgt spid="34857"/>
                                        </p:tgtEl>
                                        <p:attrNameLst>
                                          <p:attrName>style.visibility</p:attrName>
                                        </p:attrNameLst>
                                      </p:cBhvr>
                                      <p:to>
                                        <p:strVal val="visible"/>
                                      </p:to>
                                    </p:set>
                                    <p:anim calcmode="lin" valueType="num">
                                      <p:cBhvr>
                                        <p:cTn id="185" dur="500" fill="hold"/>
                                        <p:tgtEl>
                                          <p:spTgt spid="34857"/>
                                        </p:tgtEl>
                                        <p:attrNameLst>
                                          <p:attrName>ppt_w</p:attrName>
                                        </p:attrNameLst>
                                      </p:cBhvr>
                                      <p:tavLst>
                                        <p:tav tm="0">
                                          <p:val>
                                            <p:fltVal val="0"/>
                                          </p:val>
                                        </p:tav>
                                        <p:tav tm="100000">
                                          <p:val>
                                            <p:strVal val="#ppt_w"/>
                                          </p:val>
                                        </p:tav>
                                      </p:tavLst>
                                    </p:anim>
                                    <p:anim calcmode="lin" valueType="num">
                                      <p:cBhvr>
                                        <p:cTn id="186" dur="500" fill="hold"/>
                                        <p:tgtEl>
                                          <p:spTgt spid="34857"/>
                                        </p:tgtEl>
                                        <p:attrNameLst>
                                          <p:attrName>ppt_h</p:attrName>
                                        </p:attrNameLst>
                                      </p:cBhvr>
                                      <p:tavLst>
                                        <p:tav tm="0">
                                          <p:val>
                                            <p:strVal val="#ppt_h"/>
                                          </p:val>
                                        </p:tav>
                                        <p:tav tm="100000">
                                          <p:val>
                                            <p:strVal val="#ppt_h"/>
                                          </p:val>
                                        </p:tav>
                                      </p:tavLst>
                                    </p:anim>
                                  </p:childTnLst>
                                </p:cTn>
                              </p:par>
                            </p:childTnLst>
                          </p:cTn>
                        </p:par>
                      </p:childTnLst>
                    </p:cTn>
                  </p:par>
                  <p:par>
                    <p:cTn id="187" fill="hold">
                      <p:stCondLst>
                        <p:cond delay="indefinite"/>
                      </p:stCondLst>
                      <p:childTnLst>
                        <p:par>
                          <p:cTn id="188" fill="hold">
                            <p:stCondLst>
                              <p:cond delay="0"/>
                            </p:stCondLst>
                            <p:childTnLst>
                              <p:par>
                                <p:cTn id="189" presetID="17" presetClass="entr" presetSubtype="10" fill="hold" grpId="0" nodeType="clickEffect">
                                  <p:stCondLst>
                                    <p:cond delay="0"/>
                                  </p:stCondLst>
                                  <p:childTnLst>
                                    <p:set>
                                      <p:cBhvr>
                                        <p:cTn id="190" dur="1" fill="hold">
                                          <p:stCondLst>
                                            <p:cond delay="0"/>
                                          </p:stCondLst>
                                        </p:cTn>
                                        <p:tgtEl>
                                          <p:spTgt spid="34858"/>
                                        </p:tgtEl>
                                        <p:attrNameLst>
                                          <p:attrName>style.visibility</p:attrName>
                                        </p:attrNameLst>
                                      </p:cBhvr>
                                      <p:to>
                                        <p:strVal val="visible"/>
                                      </p:to>
                                    </p:set>
                                    <p:anim calcmode="lin" valueType="num">
                                      <p:cBhvr>
                                        <p:cTn id="191" dur="500" fill="hold"/>
                                        <p:tgtEl>
                                          <p:spTgt spid="34858"/>
                                        </p:tgtEl>
                                        <p:attrNameLst>
                                          <p:attrName>ppt_w</p:attrName>
                                        </p:attrNameLst>
                                      </p:cBhvr>
                                      <p:tavLst>
                                        <p:tav tm="0">
                                          <p:val>
                                            <p:fltVal val="0"/>
                                          </p:val>
                                        </p:tav>
                                        <p:tav tm="100000">
                                          <p:val>
                                            <p:strVal val="#ppt_w"/>
                                          </p:val>
                                        </p:tav>
                                      </p:tavLst>
                                    </p:anim>
                                    <p:anim calcmode="lin" valueType="num">
                                      <p:cBhvr>
                                        <p:cTn id="192" dur="500" fill="hold"/>
                                        <p:tgtEl>
                                          <p:spTgt spid="34858"/>
                                        </p:tgtEl>
                                        <p:attrNameLst>
                                          <p:attrName>ppt_h</p:attrName>
                                        </p:attrNameLst>
                                      </p:cBhvr>
                                      <p:tavLst>
                                        <p:tav tm="0">
                                          <p:val>
                                            <p:strVal val="#ppt_h"/>
                                          </p:val>
                                        </p:tav>
                                        <p:tav tm="100000">
                                          <p:val>
                                            <p:strVal val="#ppt_h"/>
                                          </p:val>
                                        </p:tav>
                                      </p:tavLst>
                                    </p:anim>
                                  </p:childTnLst>
                                </p:cTn>
                              </p:par>
                            </p:childTnLst>
                          </p:cTn>
                        </p:par>
                      </p:childTnLst>
                    </p:cTn>
                  </p:par>
                  <p:par>
                    <p:cTn id="193" fill="hold">
                      <p:stCondLst>
                        <p:cond delay="indefinite"/>
                      </p:stCondLst>
                      <p:childTnLst>
                        <p:par>
                          <p:cTn id="194" fill="hold">
                            <p:stCondLst>
                              <p:cond delay="0"/>
                            </p:stCondLst>
                            <p:childTnLst>
                              <p:par>
                                <p:cTn id="195" presetID="17" presetClass="entr" presetSubtype="10" fill="hold" grpId="0" nodeType="clickEffect">
                                  <p:stCondLst>
                                    <p:cond delay="0"/>
                                  </p:stCondLst>
                                  <p:childTnLst>
                                    <p:set>
                                      <p:cBhvr>
                                        <p:cTn id="196" dur="1" fill="hold">
                                          <p:stCondLst>
                                            <p:cond delay="0"/>
                                          </p:stCondLst>
                                        </p:cTn>
                                        <p:tgtEl>
                                          <p:spTgt spid="34859"/>
                                        </p:tgtEl>
                                        <p:attrNameLst>
                                          <p:attrName>style.visibility</p:attrName>
                                        </p:attrNameLst>
                                      </p:cBhvr>
                                      <p:to>
                                        <p:strVal val="visible"/>
                                      </p:to>
                                    </p:set>
                                    <p:anim calcmode="lin" valueType="num">
                                      <p:cBhvr>
                                        <p:cTn id="197" dur="500" fill="hold"/>
                                        <p:tgtEl>
                                          <p:spTgt spid="34859"/>
                                        </p:tgtEl>
                                        <p:attrNameLst>
                                          <p:attrName>ppt_w</p:attrName>
                                        </p:attrNameLst>
                                      </p:cBhvr>
                                      <p:tavLst>
                                        <p:tav tm="0">
                                          <p:val>
                                            <p:fltVal val="0"/>
                                          </p:val>
                                        </p:tav>
                                        <p:tav tm="100000">
                                          <p:val>
                                            <p:strVal val="#ppt_w"/>
                                          </p:val>
                                        </p:tav>
                                      </p:tavLst>
                                    </p:anim>
                                    <p:anim calcmode="lin" valueType="num">
                                      <p:cBhvr>
                                        <p:cTn id="198" dur="500" fill="hold"/>
                                        <p:tgtEl>
                                          <p:spTgt spid="34859"/>
                                        </p:tgtEl>
                                        <p:attrNameLst>
                                          <p:attrName>ppt_h</p:attrName>
                                        </p:attrNameLst>
                                      </p:cBhvr>
                                      <p:tavLst>
                                        <p:tav tm="0">
                                          <p:val>
                                            <p:strVal val="#ppt_h"/>
                                          </p:val>
                                        </p:tav>
                                        <p:tav tm="100000">
                                          <p:val>
                                            <p:strVal val="#ppt_h"/>
                                          </p:val>
                                        </p:tav>
                                      </p:tavLst>
                                    </p:anim>
                                  </p:childTnLst>
                                </p:cTn>
                              </p:par>
                            </p:childTnLst>
                          </p:cTn>
                        </p:par>
                      </p:childTnLst>
                    </p:cTn>
                  </p:par>
                  <p:par>
                    <p:cTn id="199" fill="hold">
                      <p:stCondLst>
                        <p:cond delay="indefinite"/>
                      </p:stCondLst>
                      <p:childTnLst>
                        <p:par>
                          <p:cTn id="200" fill="hold">
                            <p:stCondLst>
                              <p:cond delay="0"/>
                            </p:stCondLst>
                            <p:childTnLst>
                              <p:par>
                                <p:cTn id="201" presetID="18" presetClass="entr" presetSubtype="3" fill="hold" grpId="0" nodeType="clickEffect">
                                  <p:stCondLst>
                                    <p:cond delay="0"/>
                                  </p:stCondLst>
                                  <p:childTnLst>
                                    <p:set>
                                      <p:cBhvr>
                                        <p:cTn id="202" dur="1" fill="hold">
                                          <p:stCondLst>
                                            <p:cond delay="0"/>
                                          </p:stCondLst>
                                        </p:cTn>
                                        <p:tgtEl>
                                          <p:spTgt spid="34826"/>
                                        </p:tgtEl>
                                        <p:attrNameLst>
                                          <p:attrName>style.visibility</p:attrName>
                                        </p:attrNameLst>
                                      </p:cBhvr>
                                      <p:to>
                                        <p:strVal val="visible"/>
                                      </p:to>
                                    </p:set>
                                    <p:animEffect transition="in" filter="strips(upRight)">
                                      <p:cBhvr>
                                        <p:cTn id="203" dur="500"/>
                                        <p:tgtEl>
                                          <p:spTgt spid="34826"/>
                                        </p:tgtEl>
                                      </p:cBhvr>
                                    </p:animEffect>
                                  </p:childTnLst>
                                </p:cTn>
                              </p:par>
                            </p:childTnLst>
                          </p:cTn>
                        </p:par>
                      </p:childTnLst>
                    </p:cTn>
                  </p:par>
                  <p:par>
                    <p:cTn id="204" fill="hold">
                      <p:stCondLst>
                        <p:cond delay="indefinite"/>
                      </p:stCondLst>
                      <p:childTnLst>
                        <p:par>
                          <p:cTn id="205" fill="hold">
                            <p:stCondLst>
                              <p:cond delay="0"/>
                            </p:stCondLst>
                            <p:childTnLst>
                              <p:par>
                                <p:cTn id="206" presetID="18" presetClass="entr" presetSubtype="9" fill="hold" grpId="0" nodeType="clickEffect">
                                  <p:stCondLst>
                                    <p:cond delay="0"/>
                                  </p:stCondLst>
                                  <p:childTnLst>
                                    <p:set>
                                      <p:cBhvr>
                                        <p:cTn id="207" dur="1" fill="hold">
                                          <p:stCondLst>
                                            <p:cond delay="0"/>
                                          </p:stCondLst>
                                        </p:cTn>
                                        <p:tgtEl>
                                          <p:spTgt spid="34825"/>
                                        </p:tgtEl>
                                        <p:attrNameLst>
                                          <p:attrName>style.visibility</p:attrName>
                                        </p:attrNameLst>
                                      </p:cBhvr>
                                      <p:to>
                                        <p:strVal val="visible"/>
                                      </p:to>
                                    </p:set>
                                    <p:animEffect transition="in" filter="strips(upLeft)">
                                      <p:cBhvr>
                                        <p:cTn id="208" dur="500"/>
                                        <p:tgtEl>
                                          <p:spTgt spid="34825"/>
                                        </p:tgtEl>
                                      </p:cBhvr>
                                    </p:animEffect>
                                  </p:childTnLst>
                                </p:cTn>
                              </p:par>
                            </p:childTnLst>
                          </p:cTn>
                        </p:par>
                      </p:childTnLst>
                    </p:cTn>
                  </p:par>
                  <p:par>
                    <p:cTn id="209" fill="hold">
                      <p:stCondLst>
                        <p:cond delay="indefinite"/>
                      </p:stCondLst>
                      <p:childTnLst>
                        <p:par>
                          <p:cTn id="210" fill="hold">
                            <p:stCondLst>
                              <p:cond delay="0"/>
                            </p:stCondLst>
                            <p:childTnLst>
                              <p:par>
                                <p:cTn id="211" presetID="17" presetClass="entr" presetSubtype="10" fill="hold" grpId="0" nodeType="clickEffect">
                                  <p:stCondLst>
                                    <p:cond delay="0"/>
                                  </p:stCondLst>
                                  <p:childTnLst>
                                    <p:set>
                                      <p:cBhvr>
                                        <p:cTn id="212" dur="1" fill="hold">
                                          <p:stCondLst>
                                            <p:cond delay="0"/>
                                          </p:stCondLst>
                                        </p:cTn>
                                        <p:tgtEl>
                                          <p:spTgt spid="34869"/>
                                        </p:tgtEl>
                                        <p:attrNameLst>
                                          <p:attrName>style.visibility</p:attrName>
                                        </p:attrNameLst>
                                      </p:cBhvr>
                                      <p:to>
                                        <p:strVal val="visible"/>
                                      </p:to>
                                    </p:set>
                                    <p:anim calcmode="lin" valueType="num">
                                      <p:cBhvr>
                                        <p:cTn id="213" dur="500" fill="hold"/>
                                        <p:tgtEl>
                                          <p:spTgt spid="34869"/>
                                        </p:tgtEl>
                                        <p:attrNameLst>
                                          <p:attrName>ppt_w</p:attrName>
                                        </p:attrNameLst>
                                      </p:cBhvr>
                                      <p:tavLst>
                                        <p:tav tm="0">
                                          <p:val>
                                            <p:fltVal val="0"/>
                                          </p:val>
                                        </p:tav>
                                        <p:tav tm="100000">
                                          <p:val>
                                            <p:strVal val="#ppt_w"/>
                                          </p:val>
                                        </p:tav>
                                      </p:tavLst>
                                    </p:anim>
                                    <p:anim calcmode="lin" valueType="num">
                                      <p:cBhvr>
                                        <p:cTn id="214" dur="500" fill="hold"/>
                                        <p:tgtEl>
                                          <p:spTgt spid="34869"/>
                                        </p:tgtEl>
                                        <p:attrNameLst>
                                          <p:attrName>ppt_h</p:attrName>
                                        </p:attrNameLst>
                                      </p:cBhvr>
                                      <p:tavLst>
                                        <p:tav tm="0">
                                          <p:val>
                                            <p:strVal val="#ppt_h"/>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17" presetClass="entr" presetSubtype="10" fill="hold" grpId="0" nodeType="clickEffect">
                                  <p:stCondLst>
                                    <p:cond delay="0"/>
                                  </p:stCondLst>
                                  <p:childTnLst>
                                    <p:set>
                                      <p:cBhvr>
                                        <p:cTn id="218" dur="1" fill="hold">
                                          <p:stCondLst>
                                            <p:cond delay="0"/>
                                          </p:stCondLst>
                                        </p:cTn>
                                        <p:tgtEl>
                                          <p:spTgt spid="34870"/>
                                        </p:tgtEl>
                                        <p:attrNameLst>
                                          <p:attrName>style.visibility</p:attrName>
                                        </p:attrNameLst>
                                      </p:cBhvr>
                                      <p:to>
                                        <p:strVal val="visible"/>
                                      </p:to>
                                    </p:set>
                                    <p:anim calcmode="lin" valueType="num">
                                      <p:cBhvr>
                                        <p:cTn id="219" dur="500" fill="hold"/>
                                        <p:tgtEl>
                                          <p:spTgt spid="34870"/>
                                        </p:tgtEl>
                                        <p:attrNameLst>
                                          <p:attrName>ppt_w</p:attrName>
                                        </p:attrNameLst>
                                      </p:cBhvr>
                                      <p:tavLst>
                                        <p:tav tm="0">
                                          <p:val>
                                            <p:fltVal val="0"/>
                                          </p:val>
                                        </p:tav>
                                        <p:tav tm="100000">
                                          <p:val>
                                            <p:strVal val="#ppt_w"/>
                                          </p:val>
                                        </p:tav>
                                      </p:tavLst>
                                    </p:anim>
                                    <p:anim calcmode="lin" valueType="num">
                                      <p:cBhvr>
                                        <p:cTn id="220" dur="500" fill="hold"/>
                                        <p:tgtEl>
                                          <p:spTgt spid="34870"/>
                                        </p:tgtEl>
                                        <p:attrNameLst>
                                          <p:attrName>ppt_h</p:attrName>
                                        </p:attrNameLst>
                                      </p:cBhvr>
                                      <p:tavLst>
                                        <p:tav tm="0">
                                          <p:val>
                                            <p:strVal val="#ppt_h"/>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2" presetClass="entr" presetSubtype="8" fill="hold" grpId="0" nodeType="clickEffect">
                                  <p:stCondLst>
                                    <p:cond delay="0"/>
                                  </p:stCondLst>
                                  <p:childTnLst>
                                    <p:set>
                                      <p:cBhvr>
                                        <p:cTn id="224" dur="1" fill="hold">
                                          <p:stCondLst>
                                            <p:cond delay="0"/>
                                          </p:stCondLst>
                                        </p:cTn>
                                        <p:tgtEl>
                                          <p:spTgt spid="34860"/>
                                        </p:tgtEl>
                                        <p:attrNameLst>
                                          <p:attrName>style.visibility</p:attrName>
                                        </p:attrNameLst>
                                      </p:cBhvr>
                                      <p:to>
                                        <p:strVal val="visible"/>
                                      </p:to>
                                    </p:set>
                                    <p:anim calcmode="lin" valueType="num">
                                      <p:cBhvr additive="base">
                                        <p:cTn id="225" dur="500" fill="hold"/>
                                        <p:tgtEl>
                                          <p:spTgt spid="34860"/>
                                        </p:tgtEl>
                                        <p:attrNameLst>
                                          <p:attrName>ppt_x</p:attrName>
                                        </p:attrNameLst>
                                      </p:cBhvr>
                                      <p:tavLst>
                                        <p:tav tm="0">
                                          <p:val>
                                            <p:strVal val="0-#ppt_w/2"/>
                                          </p:val>
                                        </p:tav>
                                        <p:tav tm="100000">
                                          <p:val>
                                            <p:strVal val="#ppt_x"/>
                                          </p:val>
                                        </p:tav>
                                      </p:tavLst>
                                    </p:anim>
                                    <p:anim calcmode="lin" valueType="num">
                                      <p:cBhvr additive="base">
                                        <p:cTn id="226" dur="500" fill="hold"/>
                                        <p:tgtEl>
                                          <p:spTgt spid="34860"/>
                                        </p:tgtEl>
                                        <p:attrNameLst>
                                          <p:attrName>ppt_y</p:attrName>
                                        </p:attrNameLst>
                                      </p:cBhvr>
                                      <p:tavLst>
                                        <p:tav tm="0">
                                          <p:val>
                                            <p:strVal val="#ppt_y"/>
                                          </p:val>
                                        </p:tav>
                                        <p:tav tm="100000">
                                          <p:val>
                                            <p:strVal val="#ppt_y"/>
                                          </p:val>
                                        </p:tav>
                                      </p:tavLst>
                                    </p:anim>
                                  </p:childTnLst>
                                </p:cTn>
                              </p:par>
                            </p:childTnLst>
                          </p:cTn>
                        </p:par>
                      </p:childTnLst>
                    </p:cTn>
                  </p:par>
                  <p:par>
                    <p:cTn id="227" fill="hold">
                      <p:stCondLst>
                        <p:cond delay="indefinite"/>
                      </p:stCondLst>
                      <p:childTnLst>
                        <p:par>
                          <p:cTn id="228" fill="hold">
                            <p:stCondLst>
                              <p:cond delay="0"/>
                            </p:stCondLst>
                            <p:childTnLst>
                              <p:par>
                                <p:cTn id="229" presetID="2" presetClass="entr" presetSubtype="8" fill="hold" grpId="0" nodeType="clickEffect">
                                  <p:stCondLst>
                                    <p:cond delay="0"/>
                                  </p:stCondLst>
                                  <p:childTnLst>
                                    <p:set>
                                      <p:cBhvr>
                                        <p:cTn id="230" dur="1" fill="hold">
                                          <p:stCondLst>
                                            <p:cond delay="0"/>
                                          </p:stCondLst>
                                        </p:cTn>
                                        <p:tgtEl>
                                          <p:spTgt spid="34861"/>
                                        </p:tgtEl>
                                        <p:attrNameLst>
                                          <p:attrName>style.visibility</p:attrName>
                                        </p:attrNameLst>
                                      </p:cBhvr>
                                      <p:to>
                                        <p:strVal val="visible"/>
                                      </p:to>
                                    </p:set>
                                    <p:anim calcmode="lin" valueType="num">
                                      <p:cBhvr additive="base">
                                        <p:cTn id="231" dur="500" fill="hold"/>
                                        <p:tgtEl>
                                          <p:spTgt spid="34861"/>
                                        </p:tgtEl>
                                        <p:attrNameLst>
                                          <p:attrName>ppt_x</p:attrName>
                                        </p:attrNameLst>
                                      </p:cBhvr>
                                      <p:tavLst>
                                        <p:tav tm="0">
                                          <p:val>
                                            <p:strVal val="0-#ppt_w/2"/>
                                          </p:val>
                                        </p:tav>
                                        <p:tav tm="100000">
                                          <p:val>
                                            <p:strVal val="#ppt_x"/>
                                          </p:val>
                                        </p:tav>
                                      </p:tavLst>
                                    </p:anim>
                                    <p:anim calcmode="lin" valueType="num">
                                      <p:cBhvr additive="base">
                                        <p:cTn id="232" dur="500" fill="hold"/>
                                        <p:tgtEl>
                                          <p:spTgt spid="34861"/>
                                        </p:tgtEl>
                                        <p:attrNameLst>
                                          <p:attrName>ppt_y</p:attrName>
                                        </p:attrNameLst>
                                      </p:cBhvr>
                                      <p:tavLst>
                                        <p:tav tm="0">
                                          <p:val>
                                            <p:strVal val="#ppt_y"/>
                                          </p:val>
                                        </p:tav>
                                        <p:tav tm="100000">
                                          <p:val>
                                            <p:strVal val="#ppt_y"/>
                                          </p:val>
                                        </p:tav>
                                      </p:tavLst>
                                    </p:anim>
                                  </p:childTnLst>
                                </p:cTn>
                              </p:par>
                            </p:childTnLst>
                          </p:cTn>
                        </p:par>
                      </p:childTnLst>
                    </p:cTn>
                  </p:par>
                  <p:par>
                    <p:cTn id="233" fill="hold">
                      <p:stCondLst>
                        <p:cond delay="indefinite"/>
                      </p:stCondLst>
                      <p:childTnLst>
                        <p:par>
                          <p:cTn id="234" fill="hold">
                            <p:stCondLst>
                              <p:cond delay="0"/>
                            </p:stCondLst>
                            <p:childTnLst>
                              <p:par>
                                <p:cTn id="235" presetID="18" presetClass="entr" presetSubtype="3" fill="hold" grpId="0" nodeType="clickEffect">
                                  <p:stCondLst>
                                    <p:cond delay="0"/>
                                  </p:stCondLst>
                                  <p:childTnLst>
                                    <p:set>
                                      <p:cBhvr>
                                        <p:cTn id="236" dur="1" fill="hold">
                                          <p:stCondLst>
                                            <p:cond delay="0"/>
                                          </p:stCondLst>
                                        </p:cTn>
                                        <p:tgtEl>
                                          <p:spTgt spid="34827"/>
                                        </p:tgtEl>
                                        <p:attrNameLst>
                                          <p:attrName>style.visibility</p:attrName>
                                        </p:attrNameLst>
                                      </p:cBhvr>
                                      <p:to>
                                        <p:strVal val="visible"/>
                                      </p:to>
                                    </p:set>
                                    <p:animEffect transition="in" filter="strips(upRight)">
                                      <p:cBhvr>
                                        <p:cTn id="237" dur="500"/>
                                        <p:tgtEl>
                                          <p:spTgt spid="34827"/>
                                        </p:tgtEl>
                                      </p:cBhvr>
                                    </p:animEffect>
                                  </p:childTnLst>
                                </p:cTn>
                              </p:par>
                            </p:childTnLst>
                          </p:cTn>
                        </p:par>
                      </p:childTnLst>
                    </p:cTn>
                  </p:par>
                  <p:par>
                    <p:cTn id="238" fill="hold">
                      <p:stCondLst>
                        <p:cond delay="indefinite"/>
                      </p:stCondLst>
                      <p:childTnLst>
                        <p:par>
                          <p:cTn id="239" fill="hold">
                            <p:stCondLst>
                              <p:cond delay="0"/>
                            </p:stCondLst>
                            <p:childTnLst>
                              <p:par>
                                <p:cTn id="240" presetID="2" presetClass="entr" presetSubtype="8" fill="hold" grpId="0" nodeType="clickEffect">
                                  <p:stCondLst>
                                    <p:cond delay="0"/>
                                  </p:stCondLst>
                                  <p:childTnLst>
                                    <p:set>
                                      <p:cBhvr>
                                        <p:cTn id="241" dur="1" fill="hold">
                                          <p:stCondLst>
                                            <p:cond delay="0"/>
                                          </p:stCondLst>
                                        </p:cTn>
                                        <p:tgtEl>
                                          <p:spTgt spid="34836"/>
                                        </p:tgtEl>
                                        <p:attrNameLst>
                                          <p:attrName>style.visibility</p:attrName>
                                        </p:attrNameLst>
                                      </p:cBhvr>
                                      <p:to>
                                        <p:strVal val="visible"/>
                                      </p:to>
                                    </p:set>
                                    <p:anim calcmode="lin" valueType="num">
                                      <p:cBhvr additive="base">
                                        <p:cTn id="242" dur="500" fill="hold"/>
                                        <p:tgtEl>
                                          <p:spTgt spid="34836"/>
                                        </p:tgtEl>
                                        <p:attrNameLst>
                                          <p:attrName>ppt_x</p:attrName>
                                        </p:attrNameLst>
                                      </p:cBhvr>
                                      <p:tavLst>
                                        <p:tav tm="0">
                                          <p:val>
                                            <p:strVal val="0-#ppt_w/2"/>
                                          </p:val>
                                        </p:tav>
                                        <p:tav tm="100000">
                                          <p:val>
                                            <p:strVal val="#ppt_x"/>
                                          </p:val>
                                        </p:tav>
                                      </p:tavLst>
                                    </p:anim>
                                    <p:anim calcmode="lin" valueType="num">
                                      <p:cBhvr additive="base">
                                        <p:cTn id="243" dur="500" fill="hold"/>
                                        <p:tgtEl>
                                          <p:spTgt spid="34836"/>
                                        </p:tgtEl>
                                        <p:attrNameLst>
                                          <p:attrName>ppt_y</p:attrName>
                                        </p:attrNameLst>
                                      </p:cBhvr>
                                      <p:tavLst>
                                        <p:tav tm="0">
                                          <p:val>
                                            <p:strVal val="#ppt_y"/>
                                          </p:val>
                                        </p:tav>
                                        <p:tav tm="100000">
                                          <p:val>
                                            <p:strVal val="#ppt_y"/>
                                          </p:val>
                                        </p:tav>
                                      </p:tavLst>
                                    </p:anim>
                                  </p:childTnLst>
                                </p:cTn>
                              </p:par>
                            </p:childTnLst>
                          </p:cTn>
                        </p:par>
                      </p:childTnLst>
                    </p:cTn>
                  </p:par>
                  <p:par>
                    <p:cTn id="244" fill="hold">
                      <p:stCondLst>
                        <p:cond delay="indefinite"/>
                      </p:stCondLst>
                      <p:childTnLst>
                        <p:par>
                          <p:cTn id="245" fill="hold">
                            <p:stCondLst>
                              <p:cond delay="0"/>
                            </p:stCondLst>
                            <p:childTnLst>
                              <p:par>
                                <p:cTn id="246" presetID="2" presetClass="entr" presetSubtype="8" fill="hold" grpId="0" nodeType="clickEffect">
                                  <p:stCondLst>
                                    <p:cond delay="0"/>
                                  </p:stCondLst>
                                  <p:childTnLst>
                                    <p:set>
                                      <p:cBhvr>
                                        <p:cTn id="247" dur="1" fill="hold">
                                          <p:stCondLst>
                                            <p:cond delay="0"/>
                                          </p:stCondLst>
                                        </p:cTn>
                                        <p:tgtEl>
                                          <p:spTgt spid="34828"/>
                                        </p:tgtEl>
                                        <p:attrNameLst>
                                          <p:attrName>style.visibility</p:attrName>
                                        </p:attrNameLst>
                                      </p:cBhvr>
                                      <p:to>
                                        <p:strVal val="visible"/>
                                      </p:to>
                                    </p:set>
                                    <p:anim calcmode="lin" valueType="num">
                                      <p:cBhvr additive="base">
                                        <p:cTn id="248" dur="500" fill="hold"/>
                                        <p:tgtEl>
                                          <p:spTgt spid="34828"/>
                                        </p:tgtEl>
                                        <p:attrNameLst>
                                          <p:attrName>ppt_x</p:attrName>
                                        </p:attrNameLst>
                                      </p:cBhvr>
                                      <p:tavLst>
                                        <p:tav tm="0">
                                          <p:val>
                                            <p:strVal val="0-#ppt_w/2"/>
                                          </p:val>
                                        </p:tav>
                                        <p:tav tm="100000">
                                          <p:val>
                                            <p:strVal val="#ppt_x"/>
                                          </p:val>
                                        </p:tav>
                                      </p:tavLst>
                                    </p:anim>
                                    <p:anim calcmode="lin" valueType="num">
                                      <p:cBhvr additive="base">
                                        <p:cTn id="249" dur="500" fill="hold"/>
                                        <p:tgtEl>
                                          <p:spTgt spid="34828"/>
                                        </p:tgtEl>
                                        <p:attrNameLst>
                                          <p:attrName>ppt_y</p:attrName>
                                        </p:attrNameLst>
                                      </p:cBhvr>
                                      <p:tavLst>
                                        <p:tav tm="0">
                                          <p:val>
                                            <p:strVal val="#ppt_y"/>
                                          </p:val>
                                        </p:tav>
                                        <p:tav tm="100000">
                                          <p:val>
                                            <p:strVal val="#ppt_y"/>
                                          </p:val>
                                        </p:tav>
                                      </p:tavLst>
                                    </p:anim>
                                  </p:childTnLst>
                                </p:cTn>
                              </p:par>
                            </p:childTnLst>
                          </p:cTn>
                        </p:par>
                      </p:childTnLst>
                    </p:cTn>
                  </p:par>
                  <p:par>
                    <p:cTn id="250" fill="hold">
                      <p:stCondLst>
                        <p:cond delay="indefinite"/>
                      </p:stCondLst>
                      <p:childTnLst>
                        <p:par>
                          <p:cTn id="251" fill="hold">
                            <p:stCondLst>
                              <p:cond delay="0"/>
                            </p:stCondLst>
                            <p:childTnLst>
                              <p:par>
                                <p:cTn id="252" presetID="2" presetClass="entr" presetSubtype="8" fill="hold" grpId="0" nodeType="clickEffect">
                                  <p:stCondLst>
                                    <p:cond delay="0"/>
                                  </p:stCondLst>
                                  <p:childTnLst>
                                    <p:set>
                                      <p:cBhvr>
                                        <p:cTn id="253" dur="1" fill="hold">
                                          <p:stCondLst>
                                            <p:cond delay="0"/>
                                          </p:stCondLst>
                                        </p:cTn>
                                        <p:tgtEl>
                                          <p:spTgt spid="34829"/>
                                        </p:tgtEl>
                                        <p:attrNameLst>
                                          <p:attrName>style.visibility</p:attrName>
                                        </p:attrNameLst>
                                      </p:cBhvr>
                                      <p:to>
                                        <p:strVal val="visible"/>
                                      </p:to>
                                    </p:set>
                                    <p:anim calcmode="lin" valueType="num">
                                      <p:cBhvr additive="base">
                                        <p:cTn id="254" dur="500" fill="hold"/>
                                        <p:tgtEl>
                                          <p:spTgt spid="34829"/>
                                        </p:tgtEl>
                                        <p:attrNameLst>
                                          <p:attrName>ppt_x</p:attrName>
                                        </p:attrNameLst>
                                      </p:cBhvr>
                                      <p:tavLst>
                                        <p:tav tm="0">
                                          <p:val>
                                            <p:strVal val="0-#ppt_w/2"/>
                                          </p:val>
                                        </p:tav>
                                        <p:tav tm="100000">
                                          <p:val>
                                            <p:strVal val="#ppt_x"/>
                                          </p:val>
                                        </p:tav>
                                      </p:tavLst>
                                    </p:anim>
                                    <p:anim calcmode="lin" valueType="num">
                                      <p:cBhvr additive="base">
                                        <p:cTn id="255" dur="500" fill="hold"/>
                                        <p:tgtEl>
                                          <p:spTgt spid="34829"/>
                                        </p:tgtEl>
                                        <p:attrNameLst>
                                          <p:attrName>ppt_y</p:attrName>
                                        </p:attrNameLst>
                                      </p:cBhvr>
                                      <p:tavLst>
                                        <p:tav tm="0">
                                          <p:val>
                                            <p:strVal val="#ppt_y"/>
                                          </p:val>
                                        </p:tav>
                                        <p:tav tm="100000">
                                          <p:val>
                                            <p:strVal val="#ppt_y"/>
                                          </p:val>
                                        </p:tav>
                                      </p:tavLst>
                                    </p:anim>
                                  </p:childTnLst>
                                </p:cTn>
                              </p:par>
                            </p:childTnLst>
                          </p:cTn>
                        </p:par>
                      </p:childTnLst>
                    </p:cTn>
                  </p:par>
                  <p:par>
                    <p:cTn id="256" fill="hold">
                      <p:stCondLst>
                        <p:cond delay="indefinite"/>
                      </p:stCondLst>
                      <p:childTnLst>
                        <p:par>
                          <p:cTn id="257" fill="hold">
                            <p:stCondLst>
                              <p:cond delay="0"/>
                            </p:stCondLst>
                            <p:childTnLst>
                              <p:par>
                                <p:cTn id="258" presetID="2" presetClass="entr" presetSubtype="8" fill="hold" grpId="0" nodeType="clickEffect">
                                  <p:stCondLst>
                                    <p:cond delay="0"/>
                                  </p:stCondLst>
                                  <p:childTnLst>
                                    <p:set>
                                      <p:cBhvr>
                                        <p:cTn id="259" dur="1" fill="hold">
                                          <p:stCondLst>
                                            <p:cond delay="0"/>
                                          </p:stCondLst>
                                        </p:cTn>
                                        <p:tgtEl>
                                          <p:spTgt spid="34862"/>
                                        </p:tgtEl>
                                        <p:attrNameLst>
                                          <p:attrName>style.visibility</p:attrName>
                                        </p:attrNameLst>
                                      </p:cBhvr>
                                      <p:to>
                                        <p:strVal val="visible"/>
                                      </p:to>
                                    </p:set>
                                    <p:anim calcmode="lin" valueType="num">
                                      <p:cBhvr additive="base">
                                        <p:cTn id="260" dur="500" fill="hold"/>
                                        <p:tgtEl>
                                          <p:spTgt spid="34862"/>
                                        </p:tgtEl>
                                        <p:attrNameLst>
                                          <p:attrName>ppt_x</p:attrName>
                                        </p:attrNameLst>
                                      </p:cBhvr>
                                      <p:tavLst>
                                        <p:tav tm="0">
                                          <p:val>
                                            <p:strVal val="0-#ppt_w/2"/>
                                          </p:val>
                                        </p:tav>
                                        <p:tav tm="100000">
                                          <p:val>
                                            <p:strVal val="#ppt_x"/>
                                          </p:val>
                                        </p:tav>
                                      </p:tavLst>
                                    </p:anim>
                                    <p:anim calcmode="lin" valueType="num">
                                      <p:cBhvr additive="base">
                                        <p:cTn id="261" dur="500" fill="hold"/>
                                        <p:tgtEl>
                                          <p:spTgt spid="34862"/>
                                        </p:tgtEl>
                                        <p:attrNameLst>
                                          <p:attrName>ppt_y</p:attrName>
                                        </p:attrNameLst>
                                      </p:cBhvr>
                                      <p:tavLst>
                                        <p:tav tm="0">
                                          <p:val>
                                            <p:strVal val="#ppt_y"/>
                                          </p:val>
                                        </p:tav>
                                        <p:tav tm="100000">
                                          <p:val>
                                            <p:strVal val="#ppt_y"/>
                                          </p:val>
                                        </p:tav>
                                      </p:tavLst>
                                    </p:anim>
                                  </p:childTnLst>
                                </p:cTn>
                              </p:par>
                            </p:childTnLst>
                          </p:cTn>
                        </p:par>
                      </p:childTnLst>
                    </p:cTn>
                  </p:par>
                  <p:par>
                    <p:cTn id="262" fill="hold">
                      <p:stCondLst>
                        <p:cond delay="indefinite"/>
                      </p:stCondLst>
                      <p:childTnLst>
                        <p:par>
                          <p:cTn id="263" fill="hold">
                            <p:stCondLst>
                              <p:cond delay="0"/>
                            </p:stCondLst>
                            <p:childTnLst>
                              <p:par>
                                <p:cTn id="264" presetID="2" presetClass="entr" presetSubtype="8" fill="hold" grpId="0" nodeType="clickEffect">
                                  <p:stCondLst>
                                    <p:cond delay="0"/>
                                  </p:stCondLst>
                                  <p:childTnLst>
                                    <p:set>
                                      <p:cBhvr>
                                        <p:cTn id="265" dur="1" fill="hold">
                                          <p:stCondLst>
                                            <p:cond delay="0"/>
                                          </p:stCondLst>
                                        </p:cTn>
                                        <p:tgtEl>
                                          <p:spTgt spid="34863"/>
                                        </p:tgtEl>
                                        <p:attrNameLst>
                                          <p:attrName>style.visibility</p:attrName>
                                        </p:attrNameLst>
                                      </p:cBhvr>
                                      <p:to>
                                        <p:strVal val="visible"/>
                                      </p:to>
                                    </p:set>
                                    <p:anim calcmode="lin" valueType="num">
                                      <p:cBhvr additive="base">
                                        <p:cTn id="266" dur="500" fill="hold"/>
                                        <p:tgtEl>
                                          <p:spTgt spid="34863"/>
                                        </p:tgtEl>
                                        <p:attrNameLst>
                                          <p:attrName>ppt_x</p:attrName>
                                        </p:attrNameLst>
                                      </p:cBhvr>
                                      <p:tavLst>
                                        <p:tav tm="0">
                                          <p:val>
                                            <p:strVal val="0-#ppt_w/2"/>
                                          </p:val>
                                        </p:tav>
                                        <p:tav tm="100000">
                                          <p:val>
                                            <p:strVal val="#ppt_x"/>
                                          </p:val>
                                        </p:tav>
                                      </p:tavLst>
                                    </p:anim>
                                    <p:anim calcmode="lin" valueType="num">
                                      <p:cBhvr additive="base">
                                        <p:cTn id="267" dur="500" fill="hold"/>
                                        <p:tgtEl>
                                          <p:spTgt spid="34863"/>
                                        </p:tgtEl>
                                        <p:attrNameLst>
                                          <p:attrName>ppt_y</p:attrName>
                                        </p:attrNameLst>
                                      </p:cBhvr>
                                      <p:tavLst>
                                        <p:tav tm="0">
                                          <p:val>
                                            <p:strVal val="#ppt_y"/>
                                          </p:val>
                                        </p:tav>
                                        <p:tav tm="100000">
                                          <p:val>
                                            <p:strVal val="#ppt_y"/>
                                          </p:val>
                                        </p:tav>
                                      </p:tavLst>
                                    </p:anim>
                                  </p:childTnLst>
                                </p:cTn>
                              </p:par>
                            </p:childTnLst>
                          </p:cTn>
                        </p:par>
                      </p:childTnLst>
                    </p:cTn>
                  </p:par>
                  <p:par>
                    <p:cTn id="268" fill="hold">
                      <p:stCondLst>
                        <p:cond delay="indefinite"/>
                      </p:stCondLst>
                      <p:childTnLst>
                        <p:par>
                          <p:cTn id="269" fill="hold">
                            <p:stCondLst>
                              <p:cond delay="0"/>
                            </p:stCondLst>
                            <p:childTnLst>
                              <p:par>
                                <p:cTn id="270" presetID="2" presetClass="entr" presetSubtype="8" fill="hold" grpId="0" nodeType="clickEffect">
                                  <p:stCondLst>
                                    <p:cond delay="0"/>
                                  </p:stCondLst>
                                  <p:childTnLst>
                                    <p:set>
                                      <p:cBhvr>
                                        <p:cTn id="271" dur="1" fill="hold">
                                          <p:stCondLst>
                                            <p:cond delay="0"/>
                                          </p:stCondLst>
                                        </p:cTn>
                                        <p:tgtEl>
                                          <p:spTgt spid="34864"/>
                                        </p:tgtEl>
                                        <p:attrNameLst>
                                          <p:attrName>style.visibility</p:attrName>
                                        </p:attrNameLst>
                                      </p:cBhvr>
                                      <p:to>
                                        <p:strVal val="visible"/>
                                      </p:to>
                                    </p:set>
                                    <p:anim calcmode="lin" valueType="num">
                                      <p:cBhvr additive="base">
                                        <p:cTn id="272" dur="500" fill="hold"/>
                                        <p:tgtEl>
                                          <p:spTgt spid="34864"/>
                                        </p:tgtEl>
                                        <p:attrNameLst>
                                          <p:attrName>ppt_x</p:attrName>
                                        </p:attrNameLst>
                                      </p:cBhvr>
                                      <p:tavLst>
                                        <p:tav tm="0">
                                          <p:val>
                                            <p:strVal val="0-#ppt_w/2"/>
                                          </p:val>
                                        </p:tav>
                                        <p:tav tm="100000">
                                          <p:val>
                                            <p:strVal val="#ppt_x"/>
                                          </p:val>
                                        </p:tav>
                                      </p:tavLst>
                                    </p:anim>
                                    <p:anim calcmode="lin" valueType="num">
                                      <p:cBhvr additive="base">
                                        <p:cTn id="273" dur="500" fill="hold"/>
                                        <p:tgtEl>
                                          <p:spTgt spid="34864"/>
                                        </p:tgtEl>
                                        <p:attrNameLst>
                                          <p:attrName>ppt_y</p:attrName>
                                        </p:attrNameLst>
                                      </p:cBhvr>
                                      <p:tavLst>
                                        <p:tav tm="0">
                                          <p:val>
                                            <p:strVal val="#ppt_y"/>
                                          </p:val>
                                        </p:tav>
                                        <p:tav tm="100000">
                                          <p:val>
                                            <p:strVal val="#ppt_y"/>
                                          </p:val>
                                        </p:tav>
                                      </p:tavLst>
                                    </p:anim>
                                  </p:childTnLst>
                                </p:cTn>
                              </p:par>
                            </p:childTnLst>
                          </p:cTn>
                        </p:par>
                      </p:childTnLst>
                    </p:cTn>
                  </p:par>
                  <p:par>
                    <p:cTn id="274" fill="hold">
                      <p:stCondLst>
                        <p:cond delay="indefinite"/>
                      </p:stCondLst>
                      <p:childTnLst>
                        <p:par>
                          <p:cTn id="275" fill="hold">
                            <p:stCondLst>
                              <p:cond delay="0"/>
                            </p:stCondLst>
                            <p:childTnLst>
                              <p:par>
                                <p:cTn id="276" presetID="2" presetClass="entr" presetSubtype="8" fill="hold" grpId="0" nodeType="clickEffect">
                                  <p:stCondLst>
                                    <p:cond delay="0"/>
                                  </p:stCondLst>
                                  <p:childTnLst>
                                    <p:set>
                                      <p:cBhvr>
                                        <p:cTn id="277" dur="1" fill="hold">
                                          <p:stCondLst>
                                            <p:cond delay="0"/>
                                          </p:stCondLst>
                                        </p:cTn>
                                        <p:tgtEl>
                                          <p:spTgt spid="34830"/>
                                        </p:tgtEl>
                                        <p:attrNameLst>
                                          <p:attrName>style.visibility</p:attrName>
                                        </p:attrNameLst>
                                      </p:cBhvr>
                                      <p:to>
                                        <p:strVal val="visible"/>
                                      </p:to>
                                    </p:set>
                                    <p:anim calcmode="lin" valueType="num">
                                      <p:cBhvr additive="base">
                                        <p:cTn id="278" dur="500" fill="hold"/>
                                        <p:tgtEl>
                                          <p:spTgt spid="34830"/>
                                        </p:tgtEl>
                                        <p:attrNameLst>
                                          <p:attrName>ppt_x</p:attrName>
                                        </p:attrNameLst>
                                      </p:cBhvr>
                                      <p:tavLst>
                                        <p:tav tm="0">
                                          <p:val>
                                            <p:strVal val="0-#ppt_w/2"/>
                                          </p:val>
                                        </p:tav>
                                        <p:tav tm="100000">
                                          <p:val>
                                            <p:strVal val="#ppt_x"/>
                                          </p:val>
                                        </p:tav>
                                      </p:tavLst>
                                    </p:anim>
                                    <p:anim calcmode="lin" valueType="num">
                                      <p:cBhvr additive="base">
                                        <p:cTn id="279" dur="500" fill="hold"/>
                                        <p:tgtEl>
                                          <p:spTgt spid="34830"/>
                                        </p:tgtEl>
                                        <p:attrNameLst>
                                          <p:attrName>ppt_y</p:attrName>
                                        </p:attrNameLst>
                                      </p:cBhvr>
                                      <p:tavLst>
                                        <p:tav tm="0">
                                          <p:val>
                                            <p:strVal val="#ppt_y"/>
                                          </p:val>
                                        </p:tav>
                                        <p:tav tm="100000">
                                          <p:val>
                                            <p:strVal val="#ppt_y"/>
                                          </p:val>
                                        </p:tav>
                                      </p:tavLst>
                                    </p:anim>
                                  </p:childTnLst>
                                </p:cTn>
                              </p:par>
                            </p:childTnLst>
                          </p:cTn>
                        </p:par>
                      </p:childTnLst>
                    </p:cTn>
                  </p:par>
                  <p:par>
                    <p:cTn id="280" fill="hold">
                      <p:stCondLst>
                        <p:cond delay="indefinite"/>
                      </p:stCondLst>
                      <p:childTnLst>
                        <p:par>
                          <p:cTn id="281" fill="hold">
                            <p:stCondLst>
                              <p:cond delay="0"/>
                            </p:stCondLst>
                            <p:childTnLst>
                              <p:par>
                                <p:cTn id="282" presetID="2" presetClass="entr" presetSubtype="8" fill="hold" grpId="0" nodeType="clickEffect">
                                  <p:stCondLst>
                                    <p:cond delay="0"/>
                                  </p:stCondLst>
                                  <p:childTnLst>
                                    <p:set>
                                      <p:cBhvr>
                                        <p:cTn id="283" dur="1" fill="hold">
                                          <p:stCondLst>
                                            <p:cond delay="0"/>
                                          </p:stCondLst>
                                        </p:cTn>
                                        <p:tgtEl>
                                          <p:spTgt spid="34871"/>
                                        </p:tgtEl>
                                        <p:attrNameLst>
                                          <p:attrName>style.visibility</p:attrName>
                                        </p:attrNameLst>
                                      </p:cBhvr>
                                      <p:to>
                                        <p:strVal val="visible"/>
                                      </p:to>
                                    </p:set>
                                    <p:anim calcmode="lin" valueType="num">
                                      <p:cBhvr additive="base">
                                        <p:cTn id="284" dur="500" fill="hold"/>
                                        <p:tgtEl>
                                          <p:spTgt spid="34871"/>
                                        </p:tgtEl>
                                        <p:attrNameLst>
                                          <p:attrName>ppt_x</p:attrName>
                                        </p:attrNameLst>
                                      </p:cBhvr>
                                      <p:tavLst>
                                        <p:tav tm="0">
                                          <p:val>
                                            <p:strVal val="0-#ppt_w/2"/>
                                          </p:val>
                                        </p:tav>
                                        <p:tav tm="100000">
                                          <p:val>
                                            <p:strVal val="#ppt_x"/>
                                          </p:val>
                                        </p:tav>
                                      </p:tavLst>
                                    </p:anim>
                                    <p:anim calcmode="lin" valueType="num">
                                      <p:cBhvr additive="base">
                                        <p:cTn id="285" dur="500" fill="hold"/>
                                        <p:tgtEl>
                                          <p:spTgt spid="34871"/>
                                        </p:tgtEl>
                                        <p:attrNameLst>
                                          <p:attrName>ppt_y</p:attrName>
                                        </p:attrNameLst>
                                      </p:cBhvr>
                                      <p:tavLst>
                                        <p:tav tm="0">
                                          <p:val>
                                            <p:strVal val="#ppt_y"/>
                                          </p:val>
                                        </p:tav>
                                        <p:tav tm="100000">
                                          <p:val>
                                            <p:strVal val="#ppt_y"/>
                                          </p:val>
                                        </p:tav>
                                      </p:tavLst>
                                    </p:anim>
                                  </p:childTnLst>
                                </p:cTn>
                              </p:par>
                            </p:childTnLst>
                          </p:cTn>
                        </p:par>
                      </p:childTnLst>
                    </p:cTn>
                  </p:par>
                  <p:par>
                    <p:cTn id="286" fill="hold">
                      <p:stCondLst>
                        <p:cond delay="indefinite"/>
                      </p:stCondLst>
                      <p:childTnLst>
                        <p:par>
                          <p:cTn id="287" fill="hold">
                            <p:stCondLst>
                              <p:cond delay="0"/>
                            </p:stCondLst>
                            <p:childTnLst>
                              <p:par>
                                <p:cTn id="288" presetID="2" presetClass="entr" presetSubtype="8" fill="hold" grpId="0" nodeType="clickEffect">
                                  <p:stCondLst>
                                    <p:cond delay="0"/>
                                  </p:stCondLst>
                                  <p:childTnLst>
                                    <p:set>
                                      <p:cBhvr>
                                        <p:cTn id="289" dur="1" fill="hold">
                                          <p:stCondLst>
                                            <p:cond delay="0"/>
                                          </p:stCondLst>
                                        </p:cTn>
                                        <p:tgtEl>
                                          <p:spTgt spid="34872"/>
                                        </p:tgtEl>
                                        <p:attrNameLst>
                                          <p:attrName>style.visibility</p:attrName>
                                        </p:attrNameLst>
                                      </p:cBhvr>
                                      <p:to>
                                        <p:strVal val="visible"/>
                                      </p:to>
                                    </p:set>
                                    <p:anim calcmode="lin" valueType="num">
                                      <p:cBhvr additive="base">
                                        <p:cTn id="290" dur="500" fill="hold"/>
                                        <p:tgtEl>
                                          <p:spTgt spid="34872"/>
                                        </p:tgtEl>
                                        <p:attrNameLst>
                                          <p:attrName>ppt_x</p:attrName>
                                        </p:attrNameLst>
                                      </p:cBhvr>
                                      <p:tavLst>
                                        <p:tav tm="0">
                                          <p:val>
                                            <p:strVal val="0-#ppt_w/2"/>
                                          </p:val>
                                        </p:tav>
                                        <p:tav tm="100000">
                                          <p:val>
                                            <p:strVal val="#ppt_x"/>
                                          </p:val>
                                        </p:tav>
                                      </p:tavLst>
                                    </p:anim>
                                    <p:anim calcmode="lin" valueType="num">
                                      <p:cBhvr additive="base">
                                        <p:cTn id="291" dur="500" fill="hold"/>
                                        <p:tgtEl>
                                          <p:spTgt spid="34872"/>
                                        </p:tgtEl>
                                        <p:attrNameLst>
                                          <p:attrName>ppt_y</p:attrName>
                                        </p:attrNameLst>
                                      </p:cBhvr>
                                      <p:tavLst>
                                        <p:tav tm="0">
                                          <p:val>
                                            <p:strVal val="#ppt_y"/>
                                          </p:val>
                                        </p:tav>
                                        <p:tav tm="100000">
                                          <p:val>
                                            <p:strVal val="#ppt_y"/>
                                          </p:val>
                                        </p:tav>
                                      </p:tavLst>
                                    </p:anim>
                                  </p:childTnLst>
                                </p:cTn>
                              </p:par>
                            </p:childTnLst>
                          </p:cTn>
                        </p:par>
                      </p:childTnLst>
                    </p:cTn>
                  </p:par>
                  <p:par>
                    <p:cTn id="292" fill="hold">
                      <p:stCondLst>
                        <p:cond delay="indefinite"/>
                      </p:stCondLst>
                      <p:childTnLst>
                        <p:par>
                          <p:cTn id="293" fill="hold">
                            <p:stCondLst>
                              <p:cond delay="0"/>
                            </p:stCondLst>
                            <p:childTnLst>
                              <p:par>
                                <p:cTn id="294" presetID="18" presetClass="entr" presetSubtype="6" fill="hold" grpId="0" nodeType="clickEffect">
                                  <p:stCondLst>
                                    <p:cond delay="0"/>
                                  </p:stCondLst>
                                  <p:childTnLst>
                                    <p:set>
                                      <p:cBhvr>
                                        <p:cTn id="295" dur="1" fill="hold">
                                          <p:stCondLst>
                                            <p:cond delay="0"/>
                                          </p:stCondLst>
                                        </p:cTn>
                                        <p:tgtEl>
                                          <p:spTgt spid="34831"/>
                                        </p:tgtEl>
                                        <p:attrNameLst>
                                          <p:attrName>style.visibility</p:attrName>
                                        </p:attrNameLst>
                                      </p:cBhvr>
                                      <p:to>
                                        <p:strVal val="visible"/>
                                      </p:to>
                                    </p:set>
                                    <p:animEffect transition="in" filter="strips(downRight)">
                                      <p:cBhvr>
                                        <p:cTn id="296" dur="500"/>
                                        <p:tgtEl>
                                          <p:spTgt spid="34831"/>
                                        </p:tgtEl>
                                      </p:cBhvr>
                                    </p:animEffect>
                                  </p:childTnLst>
                                </p:cTn>
                              </p:par>
                            </p:childTnLst>
                          </p:cTn>
                        </p:par>
                      </p:childTnLst>
                    </p:cTn>
                  </p:par>
                  <p:par>
                    <p:cTn id="297" fill="hold">
                      <p:stCondLst>
                        <p:cond delay="indefinite"/>
                      </p:stCondLst>
                      <p:childTnLst>
                        <p:par>
                          <p:cTn id="298" fill="hold">
                            <p:stCondLst>
                              <p:cond delay="0"/>
                            </p:stCondLst>
                            <p:childTnLst>
                              <p:par>
                                <p:cTn id="299" presetID="18" presetClass="entr" presetSubtype="6" fill="hold" grpId="0" nodeType="clickEffect">
                                  <p:stCondLst>
                                    <p:cond delay="0"/>
                                  </p:stCondLst>
                                  <p:childTnLst>
                                    <p:set>
                                      <p:cBhvr>
                                        <p:cTn id="300" dur="1" fill="hold">
                                          <p:stCondLst>
                                            <p:cond delay="0"/>
                                          </p:stCondLst>
                                        </p:cTn>
                                        <p:tgtEl>
                                          <p:spTgt spid="34832"/>
                                        </p:tgtEl>
                                        <p:attrNameLst>
                                          <p:attrName>style.visibility</p:attrName>
                                        </p:attrNameLst>
                                      </p:cBhvr>
                                      <p:to>
                                        <p:strVal val="visible"/>
                                      </p:to>
                                    </p:set>
                                    <p:animEffect transition="in" filter="strips(downRight)">
                                      <p:cBhvr>
                                        <p:cTn id="301" dur="500"/>
                                        <p:tgtEl>
                                          <p:spTgt spid="34832"/>
                                        </p:tgtEl>
                                      </p:cBhvr>
                                    </p:animEffect>
                                  </p:childTnLst>
                                </p:cTn>
                              </p:par>
                            </p:childTnLst>
                          </p:cTn>
                        </p:par>
                      </p:childTnLst>
                    </p:cTn>
                  </p:par>
                  <p:par>
                    <p:cTn id="302" fill="hold">
                      <p:stCondLst>
                        <p:cond delay="indefinite"/>
                      </p:stCondLst>
                      <p:childTnLst>
                        <p:par>
                          <p:cTn id="303" fill="hold">
                            <p:stCondLst>
                              <p:cond delay="0"/>
                            </p:stCondLst>
                            <p:childTnLst>
                              <p:par>
                                <p:cTn id="304" presetID="17" presetClass="entr" presetSubtype="10" fill="hold" grpId="0" nodeType="clickEffect">
                                  <p:stCondLst>
                                    <p:cond delay="0"/>
                                  </p:stCondLst>
                                  <p:childTnLst>
                                    <p:set>
                                      <p:cBhvr>
                                        <p:cTn id="305" dur="1" fill="hold">
                                          <p:stCondLst>
                                            <p:cond delay="0"/>
                                          </p:stCondLst>
                                        </p:cTn>
                                        <p:tgtEl>
                                          <p:spTgt spid="34833"/>
                                        </p:tgtEl>
                                        <p:attrNameLst>
                                          <p:attrName>style.visibility</p:attrName>
                                        </p:attrNameLst>
                                      </p:cBhvr>
                                      <p:to>
                                        <p:strVal val="visible"/>
                                      </p:to>
                                    </p:set>
                                    <p:anim calcmode="lin" valueType="num">
                                      <p:cBhvr>
                                        <p:cTn id="306" dur="500" fill="hold"/>
                                        <p:tgtEl>
                                          <p:spTgt spid="34833"/>
                                        </p:tgtEl>
                                        <p:attrNameLst>
                                          <p:attrName>ppt_w</p:attrName>
                                        </p:attrNameLst>
                                      </p:cBhvr>
                                      <p:tavLst>
                                        <p:tav tm="0">
                                          <p:val>
                                            <p:fltVal val="0"/>
                                          </p:val>
                                        </p:tav>
                                        <p:tav tm="100000">
                                          <p:val>
                                            <p:strVal val="#ppt_w"/>
                                          </p:val>
                                        </p:tav>
                                      </p:tavLst>
                                    </p:anim>
                                    <p:anim calcmode="lin" valueType="num">
                                      <p:cBhvr>
                                        <p:cTn id="307" dur="500" fill="hold"/>
                                        <p:tgtEl>
                                          <p:spTgt spid="34833"/>
                                        </p:tgtEl>
                                        <p:attrNameLst>
                                          <p:attrName>ppt_h</p:attrName>
                                        </p:attrNameLst>
                                      </p:cBhvr>
                                      <p:tavLst>
                                        <p:tav tm="0">
                                          <p:val>
                                            <p:strVal val="#ppt_h"/>
                                          </p:val>
                                        </p:tav>
                                        <p:tav tm="100000">
                                          <p:val>
                                            <p:strVal val="#ppt_h"/>
                                          </p:val>
                                        </p:tav>
                                      </p:tavLst>
                                    </p:anim>
                                  </p:childTnLst>
                                </p:cTn>
                              </p:par>
                            </p:childTnLst>
                          </p:cTn>
                        </p:par>
                      </p:childTnLst>
                    </p:cTn>
                  </p:par>
                  <p:par>
                    <p:cTn id="308" fill="hold">
                      <p:stCondLst>
                        <p:cond delay="indefinite"/>
                      </p:stCondLst>
                      <p:childTnLst>
                        <p:par>
                          <p:cTn id="309" fill="hold">
                            <p:stCondLst>
                              <p:cond delay="0"/>
                            </p:stCondLst>
                            <p:childTnLst>
                              <p:par>
                                <p:cTn id="310" presetID="17" presetClass="entr" presetSubtype="10" fill="hold" grpId="0" nodeType="clickEffect">
                                  <p:stCondLst>
                                    <p:cond delay="0"/>
                                  </p:stCondLst>
                                  <p:childTnLst>
                                    <p:set>
                                      <p:cBhvr>
                                        <p:cTn id="311" dur="1" fill="hold">
                                          <p:stCondLst>
                                            <p:cond delay="0"/>
                                          </p:stCondLst>
                                        </p:cTn>
                                        <p:tgtEl>
                                          <p:spTgt spid="34834"/>
                                        </p:tgtEl>
                                        <p:attrNameLst>
                                          <p:attrName>style.visibility</p:attrName>
                                        </p:attrNameLst>
                                      </p:cBhvr>
                                      <p:to>
                                        <p:strVal val="visible"/>
                                      </p:to>
                                    </p:set>
                                    <p:anim calcmode="lin" valueType="num">
                                      <p:cBhvr>
                                        <p:cTn id="312" dur="500" fill="hold"/>
                                        <p:tgtEl>
                                          <p:spTgt spid="34834"/>
                                        </p:tgtEl>
                                        <p:attrNameLst>
                                          <p:attrName>ppt_w</p:attrName>
                                        </p:attrNameLst>
                                      </p:cBhvr>
                                      <p:tavLst>
                                        <p:tav tm="0">
                                          <p:val>
                                            <p:fltVal val="0"/>
                                          </p:val>
                                        </p:tav>
                                        <p:tav tm="100000">
                                          <p:val>
                                            <p:strVal val="#ppt_w"/>
                                          </p:val>
                                        </p:tav>
                                      </p:tavLst>
                                    </p:anim>
                                    <p:anim calcmode="lin" valueType="num">
                                      <p:cBhvr>
                                        <p:cTn id="313" dur="500" fill="hold"/>
                                        <p:tgtEl>
                                          <p:spTgt spid="34834"/>
                                        </p:tgtEl>
                                        <p:attrNameLst>
                                          <p:attrName>ppt_h</p:attrName>
                                        </p:attrNameLst>
                                      </p:cBhvr>
                                      <p:tavLst>
                                        <p:tav tm="0">
                                          <p:val>
                                            <p:strVal val="#ppt_h"/>
                                          </p:val>
                                        </p:tav>
                                        <p:tav tm="100000">
                                          <p:val>
                                            <p:strVal val="#ppt_h"/>
                                          </p:val>
                                        </p:tav>
                                      </p:tavLst>
                                    </p:anim>
                                  </p:childTnLst>
                                </p:cTn>
                              </p:par>
                            </p:childTnLst>
                          </p:cTn>
                        </p:par>
                      </p:childTnLst>
                    </p:cTn>
                  </p:par>
                  <p:par>
                    <p:cTn id="314" fill="hold">
                      <p:stCondLst>
                        <p:cond delay="indefinite"/>
                      </p:stCondLst>
                      <p:childTnLst>
                        <p:par>
                          <p:cTn id="315" fill="hold">
                            <p:stCondLst>
                              <p:cond delay="0"/>
                            </p:stCondLst>
                            <p:childTnLst>
                              <p:par>
                                <p:cTn id="316" presetID="17" presetClass="entr" presetSubtype="10" fill="hold" grpId="0" nodeType="clickEffect">
                                  <p:stCondLst>
                                    <p:cond delay="0"/>
                                  </p:stCondLst>
                                  <p:childTnLst>
                                    <p:set>
                                      <p:cBhvr>
                                        <p:cTn id="317" dur="1" fill="hold">
                                          <p:stCondLst>
                                            <p:cond delay="0"/>
                                          </p:stCondLst>
                                        </p:cTn>
                                        <p:tgtEl>
                                          <p:spTgt spid="34835"/>
                                        </p:tgtEl>
                                        <p:attrNameLst>
                                          <p:attrName>style.visibility</p:attrName>
                                        </p:attrNameLst>
                                      </p:cBhvr>
                                      <p:to>
                                        <p:strVal val="visible"/>
                                      </p:to>
                                    </p:set>
                                    <p:anim calcmode="lin" valueType="num">
                                      <p:cBhvr>
                                        <p:cTn id="318" dur="500" fill="hold"/>
                                        <p:tgtEl>
                                          <p:spTgt spid="34835"/>
                                        </p:tgtEl>
                                        <p:attrNameLst>
                                          <p:attrName>ppt_w</p:attrName>
                                        </p:attrNameLst>
                                      </p:cBhvr>
                                      <p:tavLst>
                                        <p:tav tm="0">
                                          <p:val>
                                            <p:fltVal val="0"/>
                                          </p:val>
                                        </p:tav>
                                        <p:tav tm="100000">
                                          <p:val>
                                            <p:strVal val="#ppt_w"/>
                                          </p:val>
                                        </p:tav>
                                      </p:tavLst>
                                    </p:anim>
                                    <p:anim calcmode="lin" valueType="num">
                                      <p:cBhvr>
                                        <p:cTn id="319" dur="500" fill="hold"/>
                                        <p:tgtEl>
                                          <p:spTgt spid="34835"/>
                                        </p:tgtEl>
                                        <p:attrNameLst>
                                          <p:attrName>ppt_h</p:attrName>
                                        </p:attrNameLst>
                                      </p:cBhvr>
                                      <p:tavLst>
                                        <p:tav tm="0">
                                          <p:val>
                                            <p:strVal val="#ppt_h"/>
                                          </p:val>
                                        </p:tav>
                                        <p:tav tm="100000">
                                          <p:val>
                                            <p:strVal val="#ppt_h"/>
                                          </p:val>
                                        </p:tav>
                                      </p:tavLst>
                                    </p:anim>
                                  </p:childTnLst>
                                </p:cTn>
                              </p:par>
                            </p:childTnLst>
                          </p:cTn>
                        </p:par>
                      </p:childTnLst>
                    </p:cTn>
                  </p:par>
                  <p:par>
                    <p:cTn id="320" fill="hold">
                      <p:stCondLst>
                        <p:cond delay="indefinite"/>
                      </p:stCondLst>
                      <p:childTnLst>
                        <p:par>
                          <p:cTn id="321" fill="hold">
                            <p:stCondLst>
                              <p:cond delay="0"/>
                            </p:stCondLst>
                            <p:childTnLst>
                              <p:par>
                                <p:cTn id="322" presetID="2" presetClass="entr" presetSubtype="8" fill="hold" grpId="0" nodeType="clickEffect">
                                  <p:stCondLst>
                                    <p:cond delay="0"/>
                                  </p:stCondLst>
                                  <p:childTnLst>
                                    <p:set>
                                      <p:cBhvr>
                                        <p:cTn id="323" dur="1" fill="hold">
                                          <p:stCondLst>
                                            <p:cond delay="0"/>
                                          </p:stCondLst>
                                        </p:cTn>
                                        <p:tgtEl>
                                          <p:spTgt spid="34865"/>
                                        </p:tgtEl>
                                        <p:attrNameLst>
                                          <p:attrName>style.visibility</p:attrName>
                                        </p:attrNameLst>
                                      </p:cBhvr>
                                      <p:to>
                                        <p:strVal val="visible"/>
                                      </p:to>
                                    </p:set>
                                    <p:anim calcmode="lin" valueType="num">
                                      <p:cBhvr additive="base">
                                        <p:cTn id="324" dur="500" fill="hold"/>
                                        <p:tgtEl>
                                          <p:spTgt spid="34865"/>
                                        </p:tgtEl>
                                        <p:attrNameLst>
                                          <p:attrName>ppt_x</p:attrName>
                                        </p:attrNameLst>
                                      </p:cBhvr>
                                      <p:tavLst>
                                        <p:tav tm="0">
                                          <p:val>
                                            <p:strVal val="0-#ppt_w/2"/>
                                          </p:val>
                                        </p:tav>
                                        <p:tav tm="100000">
                                          <p:val>
                                            <p:strVal val="#ppt_x"/>
                                          </p:val>
                                        </p:tav>
                                      </p:tavLst>
                                    </p:anim>
                                    <p:anim calcmode="lin" valueType="num">
                                      <p:cBhvr additive="base">
                                        <p:cTn id="325" dur="500" fill="hold"/>
                                        <p:tgtEl>
                                          <p:spTgt spid="34865"/>
                                        </p:tgtEl>
                                        <p:attrNameLst>
                                          <p:attrName>ppt_y</p:attrName>
                                        </p:attrNameLst>
                                      </p:cBhvr>
                                      <p:tavLst>
                                        <p:tav tm="0">
                                          <p:val>
                                            <p:strVal val="#ppt_y"/>
                                          </p:val>
                                        </p:tav>
                                        <p:tav tm="100000">
                                          <p:val>
                                            <p:strVal val="#ppt_y"/>
                                          </p:val>
                                        </p:tav>
                                      </p:tavLst>
                                    </p:anim>
                                  </p:childTnLst>
                                </p:cTn>
                              </p:par>
                            </p:childTnLst>
                          </p:cTn>
                        </p:par>
                      </p:childTnLst>
                    </p:cTn>
                  </p:par>
                  <p:par>
                    <p:cTn id="326" fill="hold">
                      <p:stCondLst>
                        <p:cond delay="indefinite"/>
                      </p:stCondLst>
                      <p:childTnLst>
                        <p:par>
                          <p:cTn id="327" fill="hold">
                            <p:stCondLst>
                              <p:cond delay="0"/>
                            </p:stCondLst>
                            <p:childTnLst>
                              <p:par>
                                <p:cTn id="328" presetID="2" presetClass="entr" presetSubtype="8" fill="hold" grpId="0" nodeType="clickEffect">
                                  <p:stCondLst>
                                    <p:cond delay="0"/>
                                  </p:stCondLst>
                                  <p:childTnLst>
                                    <p:set>
                                      <p:cBhvr>
                                        <p:cTn id="329" dur="1" fill="hold">
                                          <p:stCondLst>
                                            <p:cond delay="0"/>
                                          </p:stCondLst>
                                        </p:cTn>
                                        <p:tgtEl>
                                          <p:spTgt spid="34866"/>
                                        </p:tgtEl>
                                        <p:attrNameLst>
                                          <p:attrName>style.visibility</p:attrName>
                                        </p:attrNameLst>
                                      </p:cBhvr>
                                      <p:to>
                                        <p:strVal val="visible"/>
                                      </p:to>
                                    </p:set>
                                    <p:anim calcmode="lin" valueType="num">
                                      <p:cBhvr additive="base">
                                        <p:cTn id="330" dur="500" fill="hold"/>
                                        <p:tgtEl>
                                          <p:spTgt spid="34866"/>
                                        </p:tgtEl>
                                        <p:attrNameLst>
                                          <p:attrName>ppt_x</p:attrName>
                                        </p:attrNameLst>
                                      </p:cBhvr>
                                      <p:tavLst>
                                        <p:tav tm="0">
                                          <p:val>
                                            <p:strVal val="0-#ppt_w/2"/>
                                          </p:val>
                                        </p:tav>
                                        <p:tav tm="100000">
                                          <p:val>
                                            <p:strVal val="#ppt_x"/>
                                          </p:val>
                                        </p:tav>
                                      </p:tavLst>
                                    </p:anim>
                                    <p:anim calcmode="lin" valueType="num">
                                      <p:cBhvr additive="base">
                                        <p:cTn id="331" dur="500" fill="hold"/>
                                        <p:tgtEl>
                                          <p:spTgt spid="34866"/>
                                        </p:tgtEl>
                                        <p:attrNameLst>
                                          <p:attrName>ppt_y</p:attrName>
                                        </p:attrNameLst>
                                      </p:cBhvr>
                                      <p:tavLst>
                                        <p:tav tm="0">
                                          <p:val>
                                            <p:strVal val="#ppt_y"/>
                                          </p:val>
                                        </p:tav>
                                        <p:tav tm="100000">
                                          <p:val>
                                            <p:strVal val="#ppt_y"/>
                                          </p:val>
                                        </p:tav>
                                      </p:tavLst>
                                    </p:anim>
                                  </p:childTnLst>
                                </p:cTn>
                              </p:par>
                            </p:childTnLst>
                          </p:cTn>
                        </p:par>
                      </p:childTnLst>
                    </p:cTn>
                  </p:par>
                  <p:par>
                    <p:cTn id="332" fill="hold">
                      <p:stCondLst>
                        <p:cond delay="indefinite"/>
                      </p:stCondLst>
                      <p:childTnLst>
                        <p:par>
                          <p:cTn id="333" fill="hold">
                            <p:stCondLst>
                              <p:cond delay="0"/>
                            </p:stCondLst>
                            <p:childTnLst>
                              <p:par>
                                <p:cTn id="334" presetID="2" presetClass="entr" presetSubtype="8" fill="hold" grpId="0" nodeType="clickEffect">
                                  <p:stCondLst>
                                    <p:cond delay="0"/>
                                  </p:stCondLst>
                                  <p:childTnLst>
                                    <p:set>
                                      <p:cBhvr>
                                        <p:cTn id="335" dur="1" fill="hold">
                                          <p:stCondLst>
                                            <p:cond delay="0"/>
                                          </p:stCondLst>
                                        </p:cTn>
                                        <p:tgtEl>
                                          <p:spTgt spid="34867"/>
                                        </p:tgtEl>
                                        <p:attrNameLst>
                                          <p:attrName>style.visibility</p:attrName>
                                        </p:attrNameLst>
                                      </p:cBhvr>
                                      <p:to>
                                        <p:strVal val="visible"/>
                                      </p:to>
                                    </p:set>
                                    <p:anim calcmode="lin" valueType="num">
                                      <p:cBhvr additive="base">
                                        <p:cTn id="336" dur="500" fill="hold"/>
                                        <p:tgtEl>
                                          <p:spTgt spid="34867"/>
                                        </p:tgtEl>
                                        <p:attrNameLst>
                                          <p:attrName>ppt_x</p:attrName>
                                        </p:attrNameLst>
                                      </p:cBhvr>
                                      <p:tavLst>
                                        <p:tav tm="0">
                                          <p:val>
                                            <p:strVal val="0-#ppt_w/2"/>
                                          </p:val>
                                        </p:tav>
                                        <p:tav tm="100000">
                                          <p:val>
                                            <p:strVal val="#ppt_x"/>
                                          </p:val>
                                        </p:tav>
                                      </p:tavLst>
                                    </p:anim>
                                    <p:anim calcmode="lin" valueType="num">
                                      <p:cBhvr additive="base">
                                        <p:cTn id="337" dur="500" fill="hold"/>
                                        <p:tgtEl>
                                          <p:spTgt spid="34867"/>
                                        </p:tgtEl>
                                        <p:attrNameLst>
                                          <p:attrName>ppt_y</p:attrName>
                                        </p:attrNameLst>
                                      </p:cBhvr>
                                      <p:tavLst>
                                        <p:tav tm="0">
                                          <p:val>
                                            <p:strVal val="#ppt_y"/>
                                          </p:val>
                                        </p:tav>
                                        <p:tav tm="100000">
                                          <p:val>
                                            <p:strVal val="#ppt_y"/>
                                          </p:val>
                                        </p:tav>
                                      </p:tavLst>
                                    </p:anim>
                                  </p:childTnLst>
                                </p:cTn>
                              </p:par>
                            </p:childTnLst>
                          </p:cTn>
                        </p:par>
                      </p:childTnLst>
                    </p:cTn>
                  </p:par>
                  <p:par>
                    <p:cTn id="338" fill="hold">
                      <p:stCondLst>
                        <p:cond delay="indefinite"/>
                      </p:stCondLst>
                      <p:childTnLst>
                        <p:par>
                          <p:cTn id="339" fill="hold">
                            <p:stCondLst>
                              <p:cond delay="0"/>
                            </p:stCondLst>
                            <p:childTnLst>
                              <p:par>
                                <p:cTn id="340" presetID="18" presetClass="entr" presetSubtype="12" fill="hold" grpId="0" nodeType="clickEffect">
                                  <p:stCondLst>
                                    <p:cond delay="0"/>
                                  </p:stCondLst>
                                  <p:childTnLst>
                                    <p:set>
                                      <p:cBhvr>
                                        <p:cTn id="341" dur="1" fill="hold">
                                          <p:stCondLst>
                                            <p:cond delay="0"/>
                                          </p:stCondLst>
                                        </p:cTn>
                                        <p:tgtEl>
                                          <p:spTgt spid="34837"/>
                                        </p:tgtEl>
                                        <p:attrNameLst>
                                          <p:attrName>style.visibility</p:attrName>
                                        </p:attrNameLst>
                                      </p:cBhvr>
                                      <p:to>
                                        <p:strVal val="visible"/>
                                      </p:to>
                                    </p:set>
                                    <p:animEffect transition="in" filter="strips(downLeft)">
                                      <p:cBhvr>
                                        <p:cTn id="342" dur="500"/>
                                        <p:tgtEl>
                                          <p:spTgt spid="34837"/>
                                        </p:tgtEl>
                                      </p:cBhvr>
                                    </p:animEffect>
                                  </p:childTnLst>
                                </p:cTn>
                              </p:par>
                            </p:childTnLst>
                          </p:cTn>
                        </p:par>
                      </p:childTnLst>
                    </p:cTn>
                  </p:par>
                  <p:par>
                    <p:cTn id="343" fill="hold">
                      <p:stCondLst>
                        <p:cond delay="indefinite"/>
                      </p:stCondLst>
                      <p:childTnLst>
                        <p:par>
                          <p:cTn id="344" fill="hold">
                            <p:stCondLst>
                              <p:cond delay="0"/>
                            </p:stCondLst>
                            <p:childTnLst>
                              <p:par>
                                <p:cTn id="345" presetID="18" presetClass="entr" presetSubtype="3" fill="hold" grpId="0" nodeType="clickEffect">
                                  <p:stCondLst>
                                    <p:cond delay="0"/>
                                  </p:stCondLst>
                                  <p:childTnLst>
                                    <p:set>
                                      <p:cBhvr>
                                        <p:cTn id="346" dur="1" fill="hold">
                                          <p:stCondLst>
                                            <p:cond delay="0"/>
                                          </p:stCondLst>
                                        </p:cTn>
                                        <p:tgtEl>
                                          <p:spTgt spid="34838"/>
                                        </p:tgtEl>
                                        <p:attrNameLst>
                                          <p:attrName>style.visibility</p:attrName>
                                        </p:attrNameLst>
                                      </p:cBhvr>
                                      <p:to>
                                        <p:strVal val="visible"/>
                                      </p:to>
                                    </p:set>
                                    <p:animEffect transition="in" filter="strips(upRight)">
                                      <p:cBhvr>
                                        <p:cTn id="347" dur="500"/>
                                        <p:tgtEl>
                                          <p:spTgt spid="34838"/>
                                        </p:tgtEl>
                                      </p:cBhvr>
                                    </p:animEffect>
                                  </p:childTnLst>
                                </p:cTn>
                              </p:par>
                            </p:childTnLst>
                          </p:cTn>
                        </p:par>
                      </p:childTnLst>
                    </p:cTn>
                  </p:par>
                  <p:par>
                    <p:cTn id="348" fill="hold">
                      <p:stCondLst>
                        <p:cond delay="indefinite"/>
                      </p:stCondLst>
                      <p:childTnLst>
                        <p:par>
                          <p:cTn id="349" fill="hold">
                            <p:stCondLst>
                              <p:cond delay="0"/>
                            </p:stCondLst>
                            <p:childTnLst>
                              <p:par>
                                <p:cTn id="350" presetID="18" presetClass="entr" presetSubtype="9" fill="hold" grpId="0" nodeType="clickEffect">
                                  <p:stCondLst>
                                    <p:cond delay="0"/>
                                  </p:stCondLst>
                                  <p:childTnLst>
                                    <p:set>
                                      <p:cBhvr>
                                        <p:cTn id="351" dur="1" fill="hold">
                                          <p:stCondLst>
                                            <p:cond delay="0"/>
                                          </p:stCondLst>
                                        </p:cTn>
                                        <p:tgtEl>
                                          <p:spTgt spid="34839"/>
                                        </p:tgtEl>
                                        <p:attrNameLst>
                                          <p:attrName>style.visibility</p:attrName>
                                        </p:attrNameLst>
                                      </p:cBhvr>
                                      <p:to>
                                        <p:strVal val="visible"/>
                                      </p:to>
                                    </p:set>
                                    <p:animEffect transition="in" filter="strips(upLeft)">
                                      <p:cBhvr>
                                        <p:cTn id="352" dur="500"/>
                                        <p:tgtEl>
                                          <p:spTgt spid="34839"/>
                                        </p:tgtEl>
                                      </p:cBhvr>
                                    </p:animEffect>
                                  </p:childTnLst>
                                </p:cTn>
                              </p:par>
                            </p:childTnLst>
                          </p:cTn>
                        </p:par>
                      </p:childTnLst>
                    </p:cTn>
                  </p:par>
                  <p:par>
                    <p:cTn id="353" fill="hold">
                      <p:stCondLst>
                        <p:cond delay="indefinite"/>
                      </p:stCondLst>
                      <p:childTnLst>
                        <p:par>
                          <p:cTn id="354" fill="hold">
                            <p:stCondLst>
                              <p:cond delay="0"/>
                            </p:stCondLst>
                            <p:childTnLst>
                              <p:par>
                                <p:cTn id="355" presetID="2" presetClass="entr" presetSubtype="8" fill="hold" grpId="0" nodeType="clickEffect">
                                  <p:stCondLst>
                                    <p:cond delay="0"/>
                                  </p:stCondLst>
                                  <p:childTnLst>
                                    <p:set>
                                      <p:cBhvr>
                                        <p:cTn id="356" dur="1" fill="hold">
                                          <p:stCondLst>
                                            <p:cond delay="0"/>
                                          </p:stCondLst>
                                        </p:cTn>
                                        <p:tgtEl>
                                          <p:spTgt spid="34868"/>
                                        </p:tgtEl>
                                        <p:attrNameLst>
                                          <p:attrName>style.visibility</p:attrName>
                                        </p:attrNameLst>
                                      </p:cBhvr>
                                      <p:to>
                                        <p:strVal val="visible"/>
                                      </p:to>
                                    </p:set>
                                    <p:anim calcmode="lin" valueType="num">
                                      <p:cBhvr additive="base">
                                        <p:cTn id="357" dur="500" fill="hold"/>
                                        <p:tgtEl>
                                          <p:spTgt spid="34868"/>
                                        </p:tgtEl>
                                        <p:attrNameLst>
                                          <p:attrName>ppt_x</p:attrName>
                                        </p:attrNameLst>
                                      </p:cBhvr>
                                      <p:tavLst>
                                        <p:tav tm="0">
                                          <p:val>
                                            <p:strVal val="0-#ppt_w/2"/>
                                          </p:val>
                                        </p:tav>
                                        <p:tav tm="100000">
                                          <p:val>
                                            <p:strVal val="#ppt_x"/>
                                          </p:val>
                                        </p:tav>
                                      </p:tavLst>
                                    </p:anim>
                                    <p:anim calcmode="lin" valueType="num">
                                      <p:cBhvr additive="base">
                                        <p:cTn id="358" dur="500" fill="hold"/>
                                        <p:tgtEl>
                                          <p:spTgt spid="34868"/>
                                        </p:tgtEl>
                                        <p:attrNameLst>
                                          <p:attrName>ppt_y</p:attrName>
                                        </p:attrNameLst>
                                      </p:cBhvr>
                                      <p:tavLst>
                                        <p:tav tm="0">
                                          <p:val>
                                            <p:strVal val="#ppt_y"/>
                                          </p:val>
                                        </p:tav>
                                        <p:tav tm="100000">
                                          <p:val>
                                            <p:strVal val="#ppt_y"/>
                                          </p:val>
                                        </p:tav>
                                      </p:tavLst>
                                    </p:anim>
                                  </p:childTnLst>
                                </p:cTn>
                              </p:par>
                            </p:childTnLst>
                          </p:cTn>
                        </p:par>
                      </p:childTnLst>
                    </p:cTn>
                  </p:par>
                  <p:par>
                    <p:cTn id="359" fill="hold">
                      <p:stCondLst>
                        <p:cond delay="indefinite"/>
                      </p:stCondLst>
                      <p:childTnLst>
                        <p:par>
                          <p:cTn id="360" fill="hold">
                            <p:stCondLst>
                              <p:cond delay="0"/>
                            </p:stCondLst>
                            <p:childTnLst>
                              <p:par>
                                <p:cTn id="361" presetID="23" presetClass="entr" presetSubtype="16" fill="hold" grpId="0" nodeType="clickEffect">
                                  <p:stCondLst>
                                    <p:cond delay="0"/>
                                  </p:stCondLst>
                                  <p:childTnLst>
                                    <p:set>
                                      <p:cBhvr>
                                        <p:cTn id="362" dur="1" fill="hold">
                                          <p:stCondLst>
                                            <p:cond delay="0"/>
                                          </p:stCondLst>
                                        </p:cTn>
                                        <p:tgtEl>
                                          <p:spTgt spid="34884"/>
                                        </p:tgtEl>
                                        <p:attrNameLst>
                                          <p:attrName>style.visibility</p:attrName>
                                        </p:attrNameLst>
                                      </p:cBhvr>
                                      <p:to>
                                        <p:strVal val="visible"/>
                                      </p:to>
                                    </p:set>
                                    <p:anim calcmode="lin" valueType="num">
                                      <p:cBhvr>
                                        <p:cTn id="363" dur="500" fill="hold"/>
                                        <p:tgtEl>
                                          <p:spTgt spid="34884"/>
                                        </p:tgtEl>
                                        <p:attrNameLst>
                                          <p:attrName>ppt_w</p:attrName>
                                        </p:attrNameLst>
                                      </p:cBhvr>
                                      <p:tavLst>
                                        <p:tav tm="0">
                                          <p:val>
                                            <p:fltVal val="0"/>
                                          </p:val>
                                        </p:tav>
                                        <p:tav tm="100000">
                                          <p:val>
                                            <p:strVal val="#ppt_w"/>
                                          </p:val>
                                        </p:tav>
                                      </p:tavLst>
                                    </p:anim>
                                    <p:anim calcmode="lin" valueType="num">
                                      <p:cBhvr>
                                        <p:cTn id="364" dur="500" fill="hold"/>
                                        <p:tgtEl>
                                          <p:spTgt spid="3488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animBg="1"/>
      <p:bldP spid="34819" grpId="0" animBg="1"/>
      <p:bldP spid="34820" grpId="0" animBg="1"/>
      <p:bldP spid="34821" grpId="0" animBg="1"/>
      <p:bldP spid="34822" grpId="0" animBg="1"/>
      <p:bldP spid="34823" grpId="0" animBg="1"/>
      <p:bldP spid="34824" grpId="0" animBg="1"/>
      <p:bldP spid="34825" grpId="0" animBg="1"/>
      <p:bldP spid="34826" grpId="0" animBg="1"/>
      <p:bldP spid="34827" grpId="0" animBg="1"/>
      <p:bldP spid="34828" grpId="0" animBg="1"/>
      <p:bldP spid="34829" grpId="0" animBg="1"/>
      <p:bldP spid="34830" grpId="0" animBg="1"/>
      <p:bldP spid="34831" grpId="0" animBg="1"/>
      <p:bldP spid="34832" grpId="0" animBg="1"/>
      <p:bldP spid="34833" grpId="0" animBg="1"/>
      <p:bldP spid="34834" grpId="0" animBg="1"/>
      <p:bldP spid="34835" grpId="0" animBg="1"/>
      <p:bldP spid="34836" grpId="0" animBg="1"/>
      <p:bldP spid="34837" grpId="0" animBg="1"/>
      <p:bldP spid="34838" grpId="0" animBg="1"/>
      <p:bldP spid="34839" grpId="0" animBg="1"/>
      <p:bldP spid="34840" grpId="0" autoUpdateAnimBg="0"/>
      <p:bldP spid="34841" grpId="0" autoUpdateAnimBg="0"/>
      <p:bldP spid="34842" grpId="0" autoUpdateAnimBg="0"/>
      <p:bldP spid="34843" grpId="0" autoUpdateAnimBg="0"/>
      <p:bldP spid="34844" grpId="0" autoUpdateAnimBg="0"/>
      <p:bldP spid="34845" grpId="0" autoUpdateAnimBg="0"/>
      <p:bldP spid="34846" grpId="0" autoUpdateAnimBg="0"/>
      <p:bldP spid="34847" grpId="0" autoUpdateAnimBg="0"/>
      <p:bldP spid="34848" grpId="0" animBg="1"/>
      <p:bldP spid="34849" grpId="0" animBg="1"/>
      <p:bldP spid="34850" grpId="0" animBg="1"/>
      <p:bldP spid="34851" grpId="0" animBg="1"/>
      <p:bldP spid="34852" grpId="0" animBg="1"/>
      <p:bldP spid="34853" grpId="0" animBg="1"/>
      <p:bldP spid="34854" grpId="0" animBg="1"/>
      <p:bldP spid="34855" grpId="0" animBg="1"/>
      <p:bldP spid="34856" grpId="0" autoUpdateAnimBg="0"/>
      <p:bldP spid="34857" grpId="0" autoUpdateAnimBg="0"/>
      <p:bldP spid="34858" grpId="0" autoUpdateAnimBg="0"/>
      <p:bldP spid="34859" grpId="0" autoUpdateAnimBg="0"/>
      <p:bldP spid="34860" grpId="0" autoUpdateAnimBg="0"/>
      <p:bldP spid="34861" grpId="0" autoUpdateAnimBg="0"/>
      <p:bldP spid="34862" grpId="0" autoUpdateAnimBg="0"/>
      <p:bldP spid="34863" grpId="0" autoUpdateAnimBg="0"/>
      <p:bldP spid="34864" grpId="0" autoUpdateAnimBg="0"/>
      <p:bldP spid="34865" grpId="0" autoUpdateAnimBg="0"/>
      <p:bldP spid="34866" grpId="0" autoUpdateAnimBg="0"/>
      <p:bldP spid="34867" grpId="0" autoUpdateAnimBg="0"/>
      <p:bldP spid="34868" grpId="0" autoUpdateAnimBg="0"/>
      <p:bldP spid="34869" grpId="0" animBg="1"/>
      <p:bldP spid="34870" grpId="0" autoUpdateAnimBg="0"/>
      <p:bldP spid="34871" grpId="0" autoUpdateAnimBg="0"/>
      <p:bldP spid="34872" grpId="0" autoUpdateAnimBg="0"/>
      <p:bldP spid="34873" grpId="0" autoUpdateAnimBg="0"/>
      <p:bldP spid="34883" grpId="0" autoUpdateAnimBg="0"/>
      <p:bldP spid="34884" grpId="0" animBg="1"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2"/>
          <p:cNvSpPr>
            <a:spLocks noChangeShapeType="1"/>
          </p:cNvSpPr>
          <p:nvPr/>
        </p:nvSpPr>
        <p:spPr bwMode="auto">
          <a:xfrm>
            <a:off x="5699125" y="3733800"/>
            <a:ext cx="1600200" cy="533400"/>
          </a:xfrm>
          <a:prstGeom prst="line">
            <a:avLst/>
          </a:prstGeom>
          <a:noFill/>
          <a:ln w="9525">
            <a:solidFill>
              <a:schemeClr val="folHlink"/>
            </a:solidFill>
            <a:round/>
          </a:ln>
        </p:spPr>
        <p:txBody>
          <a:bodyPr/>
          <a:lstStyle/>
          <a:p>
            <a:endParaRPr lang="en-IN"/>
          </a:p>
        </p:txBody>
      </p:sp>
      <p:sp>
        <p:nvSpPr>
          <p:cNvPr id="36867" name="Line 3"/>
          <p:cNvSpPr>
            <a:spLocks noChangeShapeType="1"/>
          </p:cNvSpPr>
          <p:nvPr/>
        </p:nvSpPr>
        <p:spPr bwMode="auto">
          <a:xfrm flipH="1">
            <a:off x="6003925" y="3276600"/>
            <a:ext cx="533400" cy="1524000"/>
          </a:xfrm>
          <a:prstGeom prst="line">
            <a:avLst/>
          </a:prstGeom>
          <a:noFill/>
          <a:ln w="19050">
            <a:solidFill>
              <a:schemeClr val="tx1"/>
            </a:solidFill>
            <a:round/>
          </a:ln>
        </p:spPr>
        <p:txBody>
          <a:bodyPr/>
          <a:lstStyle/>
          <a:p>
            <a:endParaRPr lang="en-IN"/>
          </a:p>
        </p:txBody>
      </p:sp>
      <p:sp>
        <p:nvSpPr>
          <p:cNvPr id="36868" name="Line 4"/>
          <p:cNvSpPr>
            <a:spLocks noChangeShapeType="1"/>
          </p:cNvSpPr>
          <p:nvPr/>
        </p:nvSpPr>
        <p:spPr bwMode="auto">
          <a:xfrm>
            <a:off x="6089650" y="3409950"/>
            <a:ext cx="1819275" cy="628650"/>
          </a:xfrm>
          <a:prstGeom prst="line">
            <a:avLst/>
          </a:prstGeom>
          <a:noFill/>
          <a:ln w="9525">
            <a:solidFill>
              <a:schemeClr val="folHlink"/>
            </a:solidFill>
            <a:round/>
          </a:ln>
        </p:spPr>
        <p:txBody>
          <a:bodyPr/>
          <a:lstStyle/>
          <a:p>
            <a:endParaRPr lang="en-IN"/>
          </a:p>
        </p:txBody>
      </p:sp>
      <p:sp>
        <p:nvSpPr>
          <p:cNvPr id="36869" name="Line 5"/>
          <p:cNvSpPr>
            <a:spLocks noChangeShapeType="1"/>
          </p:cNvSpPr>
          <p:nvPr/>
        </p:nvSpPr>
        <p:spPr bwMode="auto">
          <a:xfrm>
            <a:off x="5184775" y="4200525"/>
            <a:ext cx="1276350" cy="447675"/>
          </a:xfrm>
          <a:prstGeom prst="line">
            <a:avLst/>
          </a:prstGeom>
          <a:noFill/>
          <a:ln w="9525">
            <a:solidFill>
              <a:schemeClr val="folHlink"/>
            </a:solidFill>
            <a:round/>
          </a:ln>
        </p:spPr>
        <p:txBody>
          <a:bodyPr/>
          <a:lstStyle/>
          <a:p>
            <a:endParaRPr lang="en-IN"/>
          </a:p>
        </p:txBody>
      </p:sp>
      <p:sp>
        <p:nvSpPr>
          <p:cNvPr id="36870" name="Line 6"/>
          <p:cNvSpPr>
            <a:spLocks noChangeShapeType="1"/>
          </p:cNvSpPr>
          <p:nvPr/>
        </p:nvSpPr>
        <p:spPr bwMode="auto">
          <a:xfrm flipV="1">
            <a:off x="6308725" y="3962400"/>
            <a:ext cx="1371600" cy="609600"/>
          </a:xfrm>
          <a:prstGeom prst="line">
            <a:avLst/>
          </a:prstGeom>
          <a:noFill/>
          <a:ln w="19050">
            <a:solidFill>
              <a:schemeClr val="tx1"/>
            </a:solidFill>
            <a:round/>
          </a:ln>
        </p:spPr>
        <p:txBody>
          <a:bodyPr/>
          <a:lstStyle/>
          <a:p>
            <a:endParaRPr lang="en-IN"/>
          </a:p>
        </p:txBody>
      </p:sp>
      <p:sp>
        <p:nvSpPr>
          <p:cNvPr id="36871" name="Line 7"/>
          <p:cNvSpPr>
            <a:spLocks noChangeShapeType="1"/>
          </p:cNvSpPr>
          <p:nvPr/>
        </p:nvSpPr>
        <p:spPr bwMode="auto">
          <a:xfrm flipH="1">
            <a:off x="6232525" y="4079875"/>
            <a:ext cx="2057400" cy="990600"/>
          </a:xfrm>
          <a:prstGeom prst="line">
            <a:avLst/>
          </a:prstGeom>
          <a:noFill/>
          <a:ln w="9525">
            <a:solidFill>
              <a:schemeClr val="tx1"/>
            </a:solidFill>
            <a:round/>
          </a:ln>
        </p:spPr>
        <p:txBody>
          <a:bodyPr/>
          <a:lstStyle/>
          <a:p>
            <a:endParaRPr lang="en-IN"/>
          </a:p>
        </p:txBody>
      </p:sp>
      <p:grpSp>
        <p:nvGrpSpPr>
          <p:cNvPr id="2" name="Group 8"/>
          <p:cNvGrpSpPr/>
          <p:nvPr/>
        </p:nvGrpSpPr>
        <p:grpSpPr bwMode="auto">
          <a:xfrm>
            <a:off x="6326188" y="3927475"/>
            <a:ext cx="1887537" cy="2362200"/>
            <a:chOff x="3755" y="2138"/>
            <a:chExt cx="1189" cy="1488"/>
          </a:xfrm>
        </p:grpSpPr>
        <p:sp>
          <p:nvSpPr>
            <p:cNvPr id="31837" name="Line 9"/>
            <p:cNvSpPr>
              <a:spLocks noChangeShapeType="1"/>
            </p:cNvSpPr>
            <p:nvPr/>
          </p:nvSpPr>
          <p:spPr bwMode="auto">
            <a:xfrm>
              <a:off x="3755" y="2592"/>
              <a:ext cx="397" cy="794"/>
            </a:xfrm>
            <a:prstGeom prst="line">
              <a:avLst/>
            </a:prstGeom>
            <a:noFill/>
            <a:ln w="9525">
              <a:solidFill>
                <a:schemeClr val="folHlink"/>
              </a:solidFill>
              <a:round/>
            </a:ln>
          </p:spPr>
          <p:txBody>
            <a:bodyPr/>
            <a:lstStyle/>
            <a:p>
              <a:endParaRPr lang="en-IN"/>
            </a:p>
          </p:txBody>
        </p:sp>
        <p:sp>
          <p:nvSpPr>
            <p:cNvPr id="31838" name="Line 10"/>
            <p:cNvSpPr>
              <a:spLocks noChangeShapeType="1"/>
            </p:cNvSpPr>
            <p:nvPr/>
          </p:nvSpPr>
          <p:spPr bwMode="auto">
            <a:xfrm>
              <a:off x="4272" y="2378"/>
              <a:ext cx="624" cy="1248"/>
            </a:xfrm>
            <a:prstGeom prst="line">
              <a:avLst/>
            </a:prstGeom>
            <a:noFill/>
            <a:ln w="9525">
              <a:solidFill>
                <a:schemeClr val="folHlink"/>
              </a:solidFill>
              <a:round/>
            </a:ln>
          </p:spPr>
          <p:txBody>
            <a:bodyPr/>
            <a:lstStyle/>
            <a:p>
              <a:endParaRPr lang="en-IN"/>
            </a:p>
          </p:txBody>
        </p:sp>
        <p:sp>
          <p:nvSpPr>
            <p:cNvPr id="31839" name="Line 11"/>
            <p:cNvSpPr>
              <a:spLocks noChangeShapeType="1"/>
            </p:cNvSpPr>
            <p:nvPr/>
          </p:nvSpPr>
          <p:spPr bwMode="auto">
            <a:xfrm>
              <a:off x="4608" y="2138"/>
              <a:ext cx="336" cy="672"/>
            </a:xfrm>
            <a:prstGeom prst="line">
              <a:avLst/>
            </a:prstGeom>
            <a:noFill/>
            <a:ln w="9525">
              <a:solidFill>
                <a:schemeClr val="folHlink"/>
              </a:solidFill>
              <a:round/>
            </a:ln>
          </p:spPr>
          <p:txBody>
            <a:bodyPr/>
            <a:lstStyle/>
            <a:p>
              <a:endParaRPr lang="en-IN"/>
            </a:p>
          </p:txBody>
        </p:sp>
      </p:grpSp>
      <p:sp>
        <p:nvSpPr>
          <p:cNvPr id="36876" name="Line 12"/>
          <p:cNvSpPr>
            <a:spLocks noChangeShapeType="1"/>
          </p:cNvSpPr>
          <p:nvPr/>
        </p:nvSpPr>
        <p:spPr bwMode="auto">
          <a:xfrm flipH="1">
            <a:off x="6842125" y="4537075"/>
            <a:ext cx="1143000" cy="1219200"/>
          </a:xfrm>
          <a:prstGeom prst="line">
            <a:avLst/>
          </a:prstGeom>
          <a:noFill/>
          <a:ln w="28575">
            <a:solidFill>
              <a:schemeClr val="tx1"/>
            </a:solidFill>
            <a:round/>
          </a:ln>
        </p:spPr>
        <p:txBody>
          <a:bodyPr/>
          <a:lstStyle/>
          <a:p>
            <a:endParaRPr lang="en-IN"/>
          </a:p>
        </p:txBody>
      </p:sp>
      <p:sp>
        <p:nvSpPr>
          <p:cNvPr id="36877" name="Line 13"/>
          <p:cNvSpPr>
            <a:spLocks noChangeShapeType="1"/>
          </p:cNvSpPr>
          <p:nvPr/>
        </p:nvSpPr>
        <p:spPr bwMode="auto">
          <a:xfrm>
            <a:off x="6918325" y="5756275"/>
            <a:ext cx="1066800" cy="304800"/>
          </a:xfrm>
          <a:prstGeom prst="line">
            <a:avLst/>
          </a:prstGeom>
          <a:noFill/>
          <a:ln w="28575">
            <a:solidFill>
              <a:schemeClr val="tx1"/>
            </a:solidFill>
            <a:round/>
          </a:ln>
        </p:spPr>
        <p:txBody>
          <a:bodyPr/>
          <a:lstStyle/>
          <a:p>
            <a:endParaRPr lang="en-IN"/>
          </a:p>
        </p:txBody>
      </p:sp>
      <p:sp>
        <p:nvSpPr>
          <p:cNvPr id="36878" name="Line 14"/>
          <p:cNvSpPr>
            <a:spLocks noChangeShapeType="1"/>
          </p:cNvSpPr>
          <p:nvPr/>
        </p:nvSpPr>
        <p:spPr bwMode="auto">
          <a:xfrm flipV="1">
            <a:off x="7985125" y="4537075"/>
            <a:ext cx="0" cy="1447800"/>
          </a:xfrm>
          <a:prstGeom prst="line">
            <a:avLst/>
          </a:prstGeom>
          <a:noFill/>
          <a:ln w="28575">
            <a:solidFill>
              <a:schemeClr val="tx1"/>
            </a:solidFill>
            <a:round/>
          </a:ln>
        </p:spPr>
        <p:txBody>
          <a:bodyPr/>
          <a:lstStyle/>
          <a:p>
            <a:endParaRPr lang="en-IN"/>
          </a:p>
        </p:txBody>
      </p:sp>
      <p:sp>
        <p:nvSpPr>
          <p:cNvPr id="36879" name="Text Box 15"/>
          <p:cNvSpPr txBox="1">
            <a:spLocks noChangeArrowheads="1"/>
          </p:cNvSpPr>
          <p:nvPr/>
        </p:nvSpPr>
        <p:spPr bwMode="auto">
          <a:xfrm>
            <a:off x="6432550" y="3028950"/>
            <a:ext cx="336550" cy="304800"/>
          </a:xfrm>
          <a:prstGeom prst="rect">
            <a:avLst/>
          </a:prstGeom>
          <a:noFill/>
          <a:ln w="9525">
            <a:noFill/>
            <a:miter lim="800000"/>
          </a:ln>
        </p:spPr>
        <p:txBody>
          <a:bodyPr wrap="none">
            <a:spAutoFit/>
          </a:bodyPr>
          <a:lstStyle/>
          <a:p>
            <a:r>
              <a:rPr lang="en-US" sz="1400"/>
              <a:t>x</a:t>
            </a:r>
            <a:r>
              <a:rPr lang="en-US" sz="1400" baseline="-25000"/>
              <a:t>1</a:t>
            </a:r>
            <a:endParaRPr lang="en-US" sz="1400" baseline="-25000"/>
          </a:p>
        </p:txBody>
      </p:sp>
      <p:sp>
        <p:nvSpPr>
          <p:cNvPr id="36880" name="Text Box 16"/>
          <p:cNvSpPr txBox="1">
            <a:spLocks noChangeArrowheads="1"/>
          </p:cNvSpPr>
          <p:nvPr/>
        </p:nvSpPr>
        <p:spPr bwMode="auto">
          <a:xfrm>
            <a:off x="5784850" y="4648200"/>
            <a:ext cx="336550" cy="304800"/>
          </a:xfrm>
          <a:prstGeom prst="rect">
            <a:avLst/>
          </a:prstGeom>
          <a:noFill/>
          <a:ln w="9525">
            <a:noFill/>
            <a:miter lim="800000"/>
          </a:ln>
        </p:spPr>
        <p:txBody>
          <a:bodyPr wrap="none">
            <a:spAutoFit/>
          </a:bodyPr>
          <a:lstStyle/>
          <a:p>
            <a:r>
              <a:rPr lang="en-US" sz="1400"/>
              <a:t>y</a:t>
            </a:r>
            <a:r>
              <a:rPr lang="en-US" sz="1400" baseline="-25000"/>
              <a:t>1</a:t>
            </a:r>
            <a:endParaRPr lang="en-US" sz="1400" baseline="-25000"/>
          </a:p>
        </p:txBody>
      </p:sp>
      <p:grpSp>
        <p:nvGrpSpPr>
          <p:cNvPr id="3" name="Group 17"/>
          <p:cNvGrpSpPr/>
          <p:nvPr/>
        </p:nvGrpSpPr>
        <p:grpSpPr bwMode="auto">
          <a:xfrm>
            <a:off x="6032500" y="3733800"/>
            <a:ext cx="1985963" cy="1066800"/>
            <a:chOff x="3570" y="2016"/>
            <a:chExt cx="1251" cy="672"/>
          </a:xfrm>
        </p:grpSpPr>
        <p:sp>
          <p:nvSpPr>
            <p:cNvPr id="31831" name="Oval 18"/>
            <p:cNvSpPr>
              <a:spLocks noChangeArrowheads="1"/>
            </p:cNvSpPr>
            <p:nvPr/>
          </p:nvSpPr>
          <p:spPr bwMode="auto">
            <a:xfrm>
              <a:off x="3726" y="2526"/>
              <a:ext cx="48" cy="48"/>
            </a:xfrm>
            <a:prstGeom prst="ellipse">
              <a:avLst/>
            </a:prstGeom>
            <a:solidFill>
              <a:schemeClr val="accent1"/>
            </a:solidFill>
            <a:ln w="9525">
              <a:solidFill>
                <a:schemeClr val="tx1"/>
              </a:solidFill>
              <a:round/>
            </a:ln>
          </p:spPr>
          <p:txBody>
            <a:bodyPr wrap="none" anchor="ctr"/>
            <a:lstStyle/>
            <a:p>
              <a:endParaRPr lang="en-IN"/>
            </a:p>
          </p:txBody>
        </p:sp>
        <p:sp>
          <p:nvSpPr>
            <p:cNvPr id="31832" name="Oval 19"/>
            <p:cNvSpPr>
              <a:spLocks noChangeArrowheads="1"/>
            </p:cNvSpPr>
            <p:nvPr/>
          </p:nvSpPr>
          <p:spPr bwMode="auto">
            <a:xfrm>
              <a:off x="4218" y="2298"/>
              <a:ext cx="48" cy="48"/>
            </a:xfrm>
            <a:prstGeom prst="ellipse">
              <a:avLst/>
            </a:prstGeom>
            <a:solidFill>
              <a:schemeClr val="accent1"/>
            </a:solidFill>
            <a:ln w="9525">
              <a:solidFill>
                <a:schemeClr val="tx1"/>
              </a:solidFill>
              <a:round/>
            </a:ln>
          </p:spPr>
          <p:txBody>
            <a:bodyPr wrap="none" anchor="ctr"/>
            <a:lstStyle/>
            <a:p>
              <a:endParaRPr lang="en-IN"/>
            </a:p>
          </p:txBody>
        </p:sp>
        <p:sp>
          <p:nvSpPr>
            <p:cNvPr id="31833" name="Oval 20"/>
            <p:cNvSpPr>
              <a:spLocks noChangeArrowheads="1"/>
            </p:cNvSpPr>
            <p:nvPr/>
          </p:nvSpPr>
          <p:spPr bwMode="auto">
            <a:xfrm>
              <a:off x="4584" y="2136"/>
              <a:ext cx="48" cy="48"/>
            </a:xfrm>
            <a:prstGeom prst="ellipse">
              <a:avLst/>
            </a:prstGeom>
            <a:solidFill>
              <a:schemeClr val="accent1"/>
            </a:solidFill>
            <a:ln w="9525">
              <a:solidFill>
                <a:schemeClr val="tx1"/>
              </a:solidFill>
              <a:round/>
            </a:ln>
          </p:spPr>
          <p:txBody>
            <a:bodyPr wrap="none" anchor="ctr"/>
            <a:lstStyle/>
            <a:p>
              <a:endParaRPr lang="en-IN"/>
            </a:p>
          </p:txBody>
        </p:sp>
        <p:sp>
          <p:nvSpPr>
            <p:cNvPr id="31834" name="Text Box 21"/>
            <p:cNvSpPr txBox="1">
              <a:spLocks noChangeArrowheads="1"/>
            </p:cNvSpPr>
            <p:nvPr/>
          </p:nvSpPr>
          <p:spPr bwMode="auto">
            <a:xfrm>
              <a:off x="4584" y="2016"/>
              <a:ext cx="237"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sp>
          <p:nvSpPr>
            <p:cNvPr id="31835" name="Text Box 22"/>
            <p:cNvSpPr txBox="1">
              <a:spLocks noChangeArrowheads="1"/>
            </p:cNvSpPr>
            <p:nvPr/>
          </p:nvSpPr>
          <p:spPr bwMode="auto">
            <a:xfrm>
              <a:off x="3570" y="2496"/>
              <a:ext cx="243"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31836" name="Text Box 23"/>
            <p:cNvSpPr txBox="1">
              <a:spLocks noChangeArrowheads="1"/>
            </p:cNvSpPr>
            <p:nvPr/>
          </p:nvSpPr>
          <p:spPr bwMode="auto">
            <a:xfrm>
              <a:off x="4128" y="2154"/>
              <a:ext cx="243" cy="192"/>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grpSp>
      <p:sp>
        <p:nvSpPr>
          <p:cNvPr id="36888" name="Text Box 24"/>
          <p:cNvSpPr txBox="1">
            <a:spLocks noChangeArrowheads="1"/>
          </p:cNvSpPr>
          <p:nvPr/>
        </p:nvSpPr>
        <p:spPr bwMode="auto">
          <a:xfrm>
            <a:off x="6080125" y="4953000"/>
            <a:ext cx="336550" cy="304800"/>
          </a:xfrm>
          <a:prstGeom prst="rect">
            <a:avLst/>
          </a:prstGeom>
          <a:noFill/>
          <a:ln w="9525">
            <a:noFill/>
            <a:miter lim="800000"/>
          </a:ln>
        </p:spPr>
        <p:txBody>
          <a:bodyPr wrap="none">
            <a:spAutoFit/>
          </a:bodyPr>
          <a:lstStyle/>
          <a:p>
            <a:r>
              <a:rPr lang="en-US" sz="1400"/>
              <a:t>x</a:t>
            </a:r>
            <a:r>
              <a:rPr lang="en-US" sz="1400" baseline="-25000"/>
              <a:t>2</a:t>
            </a:r>
            <a:endParaRPr lang="en-US" sz="1400" baseline="-25000"/>
          </a:p>
        </p:txBody>
      </p:sp>
      <p:sp>
        <p:nvSpPr>
          <p:cNvPr id="36889" name="Text Box 25"/>
          <p:cNvSpPr txBox="1">
            <a:spLocks noChangeArrowheads="1"/>
          </p:cNvSpPr>
          <p:nvPr/>
        </p:nvSpPr>
        <p:spPr bwMode="auto">
          <a:xfrm>
            <a:off x="8274050" y="3897313"/>
            <a:ext cx="336550" cy="304800"/>
          </a:xfrm>
          <a:prstGeom prst="rect">
            <a:avLst/>
          </a:prstGeom>
          <a:noFill/>
          <a:ln w="9525">
            <a:noFill/>
            <a:miter lim="800000"/>
          </a:ln>
        </p:spPr>
        <p:txBody>
          <a:bodyPr wrap="none">
            <a:spAutoFit/>
          </a:bodyPr>
          <a:lstStyle/>
          <a:p>
            <a:r>
              <a:rPr lang="en-US" sz="1400"/>
              <a:t>y</a:t>
            </a:r>
            <a:r>
              <a:rPr lang="en-US" sz="1400" baseline="-25000"/>
              <a:t>2</a:t>
            </a:r>
            <a:endParaRPr lang="en-US" sz="1400" baseline="-25000"/>
          </a:p>
        </p:txBody>
      </p:sp>
      <p:grpSp>
        <p:nvGrpSpPr>
          <p:cNvPr id="4" name="Group 26"/>
          <p:cNvGrpSpPr/>
          <p:nvPr/>
        </p:nvGrpSpPr>
        <p:grpSpPr bwMode="auto">
          <a:xfrm>
            <a:off x="6565900" y="4343400"/>
            <a:ext cx="1765300" cy="1828800"/>
            <a:chOff x="3906" y="2400"/>
            <a:chExt cx="1112" cy="1152"/>
          </a:xfrm>
        </p:grpSpPr>
        <p:sp>
          <p:nvSpPr>
            <p:cNvPr id="31825" name="Oval 27"/>
            <p:cNvSpPr>
              <a:spLocks noChangeArrowheads="1"/>
            </p:cNvSpPr>
            <p:nvPr/>
          </p:nvSpPr>
          <p:spPr bwMode="auto">
            <a:xfrm>
              <a:off x="4788" y="2522"/>
              <a:ext cx="48" cy="48"/>
            </a:xfrm>
            <a:prstGeom prst="ellipse">
              <a:avLst/>
            </a:prstGeom>
            <a:solidFill>
              <a:schemeClr val="accent1"/>
            </a:solidFill>
            <a:ln w="9525">
              <a:solidFill>
                <a:schemeClr val="tx1"/>
              </a:solidFill>
              <a:round/>
            </a:ln>
          </p:spPr>
          <p:txBody>
            <a:bodyPr wrap="none" anchor="ctr"/>
            <a:lstStyle/>
            <a:p>
              <a:endParaRPr lang="en-IN"/>
            </a:p>
          </p:txBody>
        </p:sp>
        <p:sp>
          <p:nvSpPr>
            <p:cNvPr id="31826" name="Oval 28"/>
            <p:cNvSpPr>
              <a:spLocks noChangeArrowheads="1"/>
            </p:cNvSpPr>
            <p:nvPr/>
          </p:nvSpPr>
          <p:spPr bwMode="auto">
            <a:xfrm>
              <a:off x="4788" y="3434"/>
              <a:ext cx="48" cy="48"/>
            </a:xfrm>
            <a:prstGeom prst="ellipse">
              <a:avLst/>
            </a:prstGeom>
            <a:solidFill>
              <a:schemeClr val="accent1"/>
            </a:solidFill>
            <a:ln w="9525">
              <a:solidFill>
                <a:schemeClr val="tx1"/>
              </a:solidFill>
              <a:round/>
            </a:ln>
          </p:spPr>
          <p:txBody>
            <a:bodyPr wrap="none" anchor="ctr"/>
            <a:lstStyle/>
            <a:p>
              <a:endParaRPr lang="en-IN"/>
            </a:p>
          </p:txBody>
        </p:sp>
        <p:sp>
          <p:nvSpPr>
            <p:cNvPr id="31827" name="Oval 29"/>
            <p:cNvSpPr>
              <a:spLocks noChangeArrowheads="1"/>
            </p:cNvSpPr>
            <p:nvPr/>
          </p:nvSpPr>
          <p:spPr bwMode="auto">
            <a:xfrm>
              <a:off x="4068" y="3242"/>
              <a:ext cx="48" cy="48"/>
            </a:xfrm>
            <a:prstGeom prst="ellipse">
              <a:avLst/>
            </a:prstGeom>
            <a:solidFill>
              <a:schemeClr val="accent1"/>
            </a:solidFill>
            <a:ln w="9525">
              <a:solidFill>
                <a:schemeClr val="tx1"/>
              </a:solidFill>
              <a:round/>
            </a:ln>
          </p:spPr>
          <p:txBody>
            <a:bodyPr wrap="none" anchor="ctr"/>
            <a:lstStyle/>
            <a:p>
              <a:endParaRPr lang="en-IN"/>
            </a:p>
          </p:txBody>
        </p:sp>
        <p:sp>
          <p:nvSpPr>
            <p:cNvPr id="31828" name="Text Box 30"/>
            <p:cNvSpPr txBox="1">
              <a:spLocks noChangeArrowheads="1"/>
            </p:cNvSpPr>
            <p:nvPr/>
          </p:nvSpPr>
          <p:spPr bwMode="auto">
            <a:xfrm>
              <a:off x="3906" y="3168"/>
              <a:ext cx="218"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31829" name="Text Box 31"/>
            <p:cNvSpPr txBox="1">
              <a:spLocks noChangeArrowheads="1"/>
            </p:cNvSpPr>
            <p:nvPr/>
          </p:nvSpPr>
          <p:spPr bwMode="auto">
            <a:xfrm>
              <a:off x="4800" y="2400"/>
              <a:ext cx="212"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sp>
          <p:nvSpPr>
            <p:cNvPr id="31830" name="Text Box 32"/>
            <p:cNvSpPr txBox="1">
              <a:spLocks noChangeArrowheads="1"/>
            </p:cNvSpPr>
            <p:nvPr/>
          </p:nvSpPr>
          <p:spPr bwMode="auto">
            <a:xfrm>
              <a:off x="4800" y="3360"/>
              <a:ext cx="218" cy="192"/>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grpSp>
      <p:sp>
        <p:nvSpPr>
          <p:cNvPr id="36897" name="Text Box 33"/>
          <p:cNvSpPr txBox="1">
            <a:spLocks noChangeArrowheads="1"/>
          </p:cNvSpPr>
          <p:nvPr/>
        </p:nvSpPr>
        <p:spPr bwMode="auto">
          <a:xfrm rot="759489">
            <a:off x="6613525" y="6019800"/>
            <a:ext cx="1371600" cy="304800"/>
          </a:xfrm>
          <a:prstGeom prst="rect">
            <a:avLst/>
          </a:prstGeom>
          <a:noFill/>
          <a:ln w="9525">
            <a:noFill/>
            <a:miter lim="800000"/>
          </a:ln>
        </p:spPr>
        <p:txBody>
          <a:bodyPr wrap="none">
            <a:spAutoFit/>
          </a:bodyPr>
          <a:lstStyle/>
          <a:p>
            <a:r>
              <a:rPr lang="en-US" sz="1400"/>
              <a:t>TRUE  SHAPE</a:t>
            </a:r>
            <a:endParaRPr lang="en-US" sz="1400"/>
          </a:p>
        </p:txBody>
      </p:sp>
      <p:grpSp>
        <p:nvGrpSpPr>
          <p:cNvPr id="5" name="Group 34"/>
          <p:cNvGrpSpPr/>
          <p:nvPr/>
        </p:nvGrpSpPr>
        <p:grpSpPr bwMode="auto">
          <a:xfrm>
            <a:off x="6003925" y="3657600"/>
            <a:ext cx="409575" cy="274638"/>
            <a:chOff x="3552" y="1968"/>
            <a:chExt cx="258" cy="173"/>
          </a:xfrm>
        </p:grpSpPr>
        <p:sp>
          <p:nvSpPr>
            <p:cNvPr id="31823" name="Rectangle 35"/>
            <p:cNvSpPr>
              <a:spLocks noChangeArrowheads="1"/>
            </p:cNvSpPr>
            <p:nvPr/>
          </p:nvSpPr>
          <p:spPr bwMode="auto">
            <a:xfrm rot="1357192">
              <a:off x="3618" y="1986"/>
              <a:ext cx="144" cy="144"/>
            </a:xfrm>
            <a:prstGeom prst="rect">
              <a:avLst/>
            </a:prstGeom>
            <a:solidFill>
              <a:schemeClr val="bg1"/>
            </a:solidFill>
            <a:ln w="9525">
              <a:solidFill>
                <a:schemeClr val="tx1"/>
              </a:solidFill>
              <a:miter lim="800000"/>
            </a:ln>
          </p:spPr>
          <p:txBody>
            <a:bodyPr wrap="none" anchor="ctr"/>
            <a:lstStyle/>
            <a:p>
              <a:endParaRPr lang="en-IN"/>
            </a:p>
          </p:txBody>
        </p:sp>
        <p:sp>
          <p:nvSpPr>
            <p:cNvPr id="31824" name="Text Box 36"/>
            <p:cNvSpPr txBox="1">
              <a:spLocks noChangeArrowheads="1"/>
            </p:cNvSpPr>
            <p:nvPr/>
          </p:nvSpPr>
          <p:spPr bwMode="auto">
            <a:xfrm rot="1184214">
              <a:off x="3552" y="1968"/>
              <a:ext cx="258" cy="173"/>
            </a:xfrm>
            <a:prstGeom prst="rect">
              <a:avLst/>
            </a:prstGeom>
            <a:noFill/>
            <a:ln w="9525">
              <a:noFill/>
              <a:miter lim="800000"/>
            </a:ln>
          </p:spPr>
          <p:txBody>
            <a:bodyPr wrap="none">
              <a:spAutoFit/>
            </a:bodyPr>
            <a:lstStyle/>
            <a:p>
              <a:r>
                <a:rPr lang="en-US" sz="1200"/>
                <a:t>90</a:t>
              </a:r>
              <a:r>
                <a:rPr lang="en-US" sz="1200" baseline="30000"/>
                <a:t>0</a:t>
              </a:r>
              <a:endParaRPr lang="en-US" sz="1200" baseline="30000"/>
            </a:p>
          </p:txBody>
        </p:sp>
      </p:grpSp>
      <p:grpSp>
        <p:nvGrpSpPr>
          <p:cNvPr id="6" name="Group 37"/>
          <p:cNvGrpSpPr/>
          <p:nvPr/>
        </p:nvGrpSpPr>
        <p:grpSpPr bwMode="auto">
          <a:xfrm>
            <a:off x="2955925" y="762000"/>
            <a:ext cx="3732213" cy="3592513"/>
            <a:chOff x="1632" y="144"/>
            <a:chExt cx="2351" cy="2263"/>
          </a:xfrm>
        </p:grpSpPr>
        <p:sp>
          <p:nvSpPr>
            <p:cNvPr id="31777" name="Text Box 38"/>
            <p:cNvSpPr txBox="1">
              <a:spLocks noChangeArrowheads="1"/>
            </p:cNvSpPr>
            <p:nvPr/>
          </p:nvSpPr>
          <p:spPr bwMode="auto">
            <a:xfrm>
              <a:off x="3600" y="576"/>
              <a:ext cx="197" cy="192"/>
            </a:xfrm>
            <a:prstGeom prst="rect">
              <a:avLst/>
            </a:prstGeom>
            <a:noFill/>
            <a:ln w="9525">
              <a:noFill/>
              <a:miter lim="800000"/>
            </a:ln>
          </p:spPr>
          <p:txBody>
            <a:bodyPr wrap="none">
              <a:spAutoFit/>
            </a:bodyPr>
            <a:lstStyle/>
            <a:p>
              <a:r>
                <a:rPr lang="en-US" sz="1400"/>
                <a:t>c’</a:t>
              </a:r>
              <a:endParaRPr lang="en-US" sz="1400"/>
            </a:p>
          </p:txBody>
        </p:sp>
        <p:grpSp>
          <p:nvGrpSpPr>
            <p:cNvPr id="7" name="Group 39"/>
            <p:cNvGrpSpPr/>
            <p:nvPr/>
          </p:nvGrpSpPr>
          <p:grpSpPr bwMode="auto">
            <a:xfrm>
              <a:off x="1632" y="144"/>
              <a:ext cx="2351" cy="2263"/>
              <a:chOff x="1632" y="144"/>
              <a:chExt cx="2351" cy="2263"/>
            </a:xfrm>
          </p:grpSpPr>
          <p:sp>
            <p:nvSpPr>
              <p:cNvPr id="31779" name="AutoShape 40"/>
              <p:cNvSpPr>
                <a:spLocks noChangeArrowheads="1"/>
              </p:cNvSpPr>
              <p:nvPr/>
            </p:nvSpPr>
            <p:spPr bwMode="auto">
              <a:xfrm rot="-2966954">
                <a:off x="2625" y="506"/>
                <a:ext cx="934" cy="616"/>
              </a:xfrm>
              <a:prstGeom prst="rtTriangle">
                <a:avLst/>
              </a:prstGeom>
              <a:solidFill>
                <a:schemeClr val="bg1"/>
              </a:solidFill>
              <a:ln w="28575">
                <a:solidFill>
                  <a:schemeClr val="tx1"/>
                </a:solidFill>
                <a:miter lim="800000"/>
              </a:ln>
            </p:spPr>
            <p:txBody>
              <a:bodyPr wrap="none" anchor="ctr"/>
              <a:lstStyle/>
              <a:p>
                <a:endParaRPr lang="en-IN"/>
              </a:p>
            </p:txBody>
          </p:sp>
          <p:sp>
            <p:nvSpPr>
              <p:cNvPr id="31780" name="AutoShape 41"/>
              <p:cNvSpPr>
                <a:spLocks noChangeArrowheads="1"/>
              </p:cNvSpPr>
              <p:nvPr/>
            </p:nvSpPr>
            <p:spPr bwMode="auto">
              <a:xfrm rot="2966954" flipH="1">
                <a:off x="2692" y="1382"/>
                <a:ext cx="775" cy="760"/>
              </a:xfrm>
              <a:prstGeom prst="rtTriangle">
                <a:avLst/>
              </a:prstGeom>
              <a:solidFill>
                <a:schemeClr val="bg1"/>
              </a:solidFill>
              <a:ln w="28575">
                <a:solidFill>
                  <a:schemeClr val="tx1"/>
                </a:solidFill>
                <a:miter lim="800000"/>
              </a:ln>
            </p:spPr>
            <p:txBody>
              <a:bodyPr wrap="none" anchor="ctr"/>
              <a:lstStyle/>
              <a:p>
                <a:endParaRPr lang="en-IN"/>
              </a:p>
            </p:txBody>
          </p:sp>
          <p:sp>
            <p:nvSpPr>
              <p:cNvPr id="31781" name="Line 42"/>
              <p:cNvSpPr>
                <a:spLocks noChangeShapeType="1"/>
              </p:cNvSpPr>
              <p:nvPr/>
            </p:nvSpPr>
            <p:spPr bwMode="auto">
              <a:xfrm>
                <a:off x="2496" y="1488"/>
                <a:ext cx="1344" cy="0"/>
              </a:xfrm>
              <a:prstGeom prst="line">
                <a:avLst/>
              </a:prstGeom>
              <a:noFill/>
              <a:ln w="9525">
                <a:solidFill>
                  <a:schemeClr val="tx1"/>
                </a:solidFill>
                <a:round/>
              </a:ln>
            </p:spPr>
            <p:txBody>
              <a:bodyPr/>
              <a:lstStyle/>
              <a:p>
                <a:endParaRPr lang="en-IN"/>
              </a:p>
            </p:txBody>
          </p:sp>
          <p:sp>
            <p:nvSpPr>
              <p:cNvPr id="31782" name="Line 43"/>
              <p:cNvSpPr>
                <a:spLocks noChangeShapeType="1"/>
              </p:cNvSpPr>
              <p:nvPr/>
            </p:nvSpPr>
            <p:spPr bwMode="auto">
              <a:xfrm>
                <a:off x="2544" y="987"/>
                <a:ext cx="816" cy="0"/>
              </a:xfrm>
              <a:prstGeom prst="line">
                <a:avLst/>
              </a:prstGeom>
              <a:noFill/>
              <a:ln w="19050">
                <a:solidFill>
                  <a:schemeClr val="tx1"/>
                </a:solidFill>
                <a:round/>
              </a:ln>
            </p:spPr>
            <p:txBody>
              <a:bodyPr/>
              <a:lstStyle/>
              <a:p>
                <a:endParaRPr lang="en-IN"/>
              </a:p>
            </p:txBody>
          </p:sp>
          <p:sp>
            <p:nvSpPr>
              <p:cNvPr id="31783" name="Line 44"/>
              <p:cNvSpPr>
                <a:spLocks noChangeShapeType="1"/>
              </p:cNvSpPr>
              <p:nvPr/>
            </p:nvSpPr>
            <p:spPr bwMode="auto">
              <a:xfrm>
                <a:off x="3360" y="816"/>
                <a:ext cx="0" cy="1200"/>
              </a:xfrm>
              <a:prstGeom prst="line">
                <a:avLst/>
              </a:prstGeom>
              <a:noFill/>
              <a:ln w="9525">
                <a:solidFill>
                  <a:schemeClr val="folHlink"/>
                </a:solidFill>
                <a:round/>
              </a:ln>
            </p:spPr>
            <p:txBody>
              <a:bodyPr/>
              <a:lstStyle/>
              <a:p>
                <a:endParaRPr lang="en-IN"/>
              </a:p>
            </p:txBody>
          </p:sp>
          <p:sp>
            <p:nvSpPr>
              <p:cNvPr id="31784" name="Line 45"/>
              <p:cNvSpPr>
                <a:spLocks noChangeShapeType="1"/>
              </p:cNvSpPr>
              <p:nvPr/>
            </p:nvSpPr>
            <p:spPr bwMode="auto">
              <a:xfrm>
                <a:off x="2544" y="1728"/>
                <a:ext cx="816" cy="288"/>
              </a:xfrm>
              <a:prstGeom prst="line">
                <a:avLst/>
              </a:prstGeom>
              <a:noFill/>
              <a:ln w="19050">
                <a:solidFill>
                  <a:schemeClr val="bg2"/>
                </a:solidFill>
                <a:round/>
              </a:ln>
            </p:spPr>
            <p:txBody>
              <a:bodyPr/>
              <a:lstStyle/>
              <a:p>
                <a:endParaRPr lang="en-IN"/>
              </a:p>
            </p:txBody>
          </p:sp>
          <p:sp>
            <p:nvSpPr>
              <p:cNvPr id="31785" name="Text Box 46"/>
              <p:cNvSpPr txBox="1">
                <a:spLocks noChangeArrowheads="1"/>
              </p:cNvSpPr>
              <p:nvPr/>
            </p:nvSpPr>
            <p:spPr bwMode="auto">
              <a:xfrm rot="899581">
                <a:off x="3066" y="1812"/>
                <a:ext cx="384" cy="192"/>
              </a:xfrm>
              <a:prstGeom prst="rect">
                <a:avLst/>
              </a:prstGeom>
              <a:noFill/>
              <a:ln w="9525">
                <a:noFill/>
                <a:miter lim="800000"/>
              </a:ln>
            </p:spPr>
            <p:txBody>
              <a:bodyPr>
                <a:spAutoFit/>
              </a:bodyPr>
              <a:lstStyle/>
              <a:p>
                <a:pPr>
                  <a:spcBef>
                    <a:spcPct val="50000"/>
                  </a:spcBef>
                </a:pPr>
                <a:r>
                  <a:rPr lang="en-US" sz="1400"/>
                  <a:t>T L</a:t>
                </a:r>
                <a:endParaRPr lang="en-US" sz="1400"/>
              </a:p>
            </p:txBody>
          </p:sp>
          <p:grpSp>
            <p:nvGrpSpPr>
              <p:cNvPr id="8" name="Group 47"/>
              <p:cNvGrpSpPr/>
              <p:nvPr/>
            </p:nvGrpSpPr>
            <p:grpSpPr bwMode="auto">
              <a:xfrm>
                <a:off x="2544" y="144"/>
                <a:ext cx="1080" cy="2256"/>
                <a:chOff x="2544" y="528"/>
                <a:chExt cx="1080" cy="1872"/>
              </a:xfrm>
            </p:grpSpPr>
            <p:sp>
              <p:nvSpPr>
                <p:cNvPr id="31820" name="Line 48"/>
                <p:cNvSpPr>
                  <a:spLocks noChangeShapeType="1"/>
                </p:cNvSpPr>
                <p:nvPr/>
              </p:nvSpPr>
              <p:spPr bwMode="auto">
                <a:xfrm>
                  <a:off x="2544" y="720"/>
                  <a:ext cx="0" cy="1152"/>
                </a:xfrm>
                <a:prstGeom prst="line">
                  <a:avLst/>
                </a:prstGeom>
                <a:noFill/>
                <a:ln w="9525">
                  <a:solidFill>
                    <a:schemeClr val="folHlink"/>
                  </a:solidFill>
                  <a:round/>
                </a:ln>
              </p:spPr>
              <p:txBody>
                <a:bodyPr/>
                <a:lstStyle/>
                <a:p>
                  <a:endParaRPr lang="en-IN"/>
                </a:p>
              </p:txBody>
            </p:sp>
            <p:sp>
              <p:nvSpPr>
                <p:cNvPr id="31821" name="Line 49"/>
                <p:cNvSpPr>
                  <a:spLocks noChangeShapeType="1"/>
                </p:cNvSpPr>
                <p:nvPr/>
              </p:nvSpPr>
              <p:spPr bwMode="auto">
                <a:xfrm>
                  <a:off x="3030" y="1152"/>
                  <a:ext cx="0" cy="1248"/>
                </a:xfrm>
                <a:prstGeom prst="line">
                  <a:avLst/>
                </a:prstGeom>
                <a:noFill/>
                <a:ln w="9525">
                  <a:solidFill>
                    <a:schemeClr val="folHlink"/>
                  </a:solidFill>
                  <a:round/>
                </a:ln>
              </p:spPr>
              <p:txBody>
                <a:bodyPr/>
                <a:lstStyle/>
                <a:p>
                  <a:endParaRPr lang="en-IN"/>
                </a:p>
              </p:txBody>
            </p:sp>
            <p:sp>
              <p:nvSpPr>
                <p:cNvPr id="31822" name="Line 50"/>
                <p:cNvSpPr>
                  <a:spLocks noChangeShapeType="1"/>
                </p:cNvSpPr>
                <p:nvPr/>
              </p:nvSpPr>
              <p:spPr bwMode="auto">
                <a:xfrm>
                  <a:off x="3624" y="528"/>
                  <a:ext cx="0" cy="1392"/>
                </a:xfrm>
                <a:prstGeom prst="line">
                  <a:avLst/>
                </a:prstGeom>
                <a:noFill/>
                <a:ln w="9525">
                  <a:solidFill>
                    <a:schemeClr val="folHlink"/>
                  </a:solidFill>
                  <a:round/>
                </a:ln>
              </p:spPr>
              <p:txBody>
                <a:bodyPr/>
                <a:lstStyle/>
                <a:p>
                  <a:endParaRPr lang="en-IN"/>
                </a:p>
              </p:txBody>
            </p:sp>
          </p:grpSp>
          <p:sp>
            <p:nvSpPr>
              <p:cNvPr id="31787" name="Text Box 51"/>
              <p:cNvSpPr txBox="1">
                <a:spLocks noChangeArrowheads="1"/>
              </p:cNvSpPr>
              <p:nvPr/>
            </p:nvSpPr>
            <p:spPr bwMode="auto">
              <a:xfrm>
                <a:off x="2304" y="1392"/>
                <a:ext cx="191" cy="192"/>
              </a:xfrm>
              <a:prstGeom prst="rect">
                <a:avLst/>
              </a:prstGeom>
              <a:noFill/>
              <a:ln w="9525">
                <a:noFill/>
                <a:miter lim="800000"/>
              </a:ln>
            </p:spPr>
            <p:txBody>
              <a:bodyPr wrap="none">
                <a:spAutoFit/>
              </a:bodyPr>
              <a:lstStyle/>
              <a:p>
                <a:r>
                  <a:rPr lang="en-US" sz="1400"/>
                  <a:t>X</a:t>
                </a:r>
                <a:endParaRPr lang="en-US" sz="1400"/>
              </a:p>
            </p:txBody>
          </p:sp>
          <p:sp>
            <p:nvSpPr>
              <p:cNvPr id="31788" name="Text Box 52"/>
              <p:cNvSpPr txBox="1">
                <a:spLocks noChangeArrowheads="1"/>
              </p:cNvSpPr>
              <p:nvPr/>
            </p:nvSpPr>
            <p:spPr bwMode="auto">
              <a:xfrm>
                <a:off x="3792" y="1392"/>
                <a:ext cx="191" cy="192"/>
              </a:xfrm>
              <a:prstGeom prst="rect">
                <a:avLst/>
              </a:prstGeom>
              <a:noFill/>
              <a:ln w="9525">
                <a:noFill/>
                <a:miter lim="800000"/>
              </a:ln>
            </p:spPr>
            <p:txBody>
              <a:bodyPr>
                <a:spAutoFit/>
              </a:bodyPr>
              <a:lstStyle/>
              <a:p>
                <a:r>
                  <a:rPr lang="en-US" sz="1400"/>
                  <a:t>Y</a:t>
                </a:r>
                <a:endParaRPr lang="en-US" sz="1400"/>
              </a:p>
            </p:txBody>
          </p:sp>
          <p:sp>
            <p:nvSpPr>
              <p:cNvPr id="31789" name="Line 53"/>
              <p:cNvSpPr>
                <a:spLocks noChangeShapeType="1"/>
              </p:cNvSpPr>
              <p:nvPr/>
            </p:nvSpPr>
            <p:spPr bwMode="auto">
              <a:xfrm flipH="1">
                <a:off x="2112" y="960"/>
                <a:ext cx="432" cy="0"/>
              </a:xfrm>
              <a:prstGeom prst="line">
                <a:avLst/>
              </a:prstGeom>
              <a:noFill/>
              <a:ln w="9525">
                <a:solidFill>
                  <a:schemeClr val="tx1"/>
                </a:solidFill>
                <a:round/>
              </a:ln>
            </p:spPr>
            <p:txBody>
              <a:bodyPr/>
              <a:lstStyle/>
              <a:p>
                <a:endParaRPr lang="en-IN"/>
              </a:p>
            </p:txBody>
          </p:sp>
          <p:sp>
            <p:nvSpPr>
              <p:cNvPr id="31790" name="Line 54"/>
              <p:cNvSpPr>
                <a:spLocks noChangeShapeType="1"/>
              </p:cNvSpPr>
              <p:nvPr/>
            </p:nvSpPr>
            <p:spPr bwMode="auto">
              <a:xfrm flipH="1">
                <a:off x="2064" y="1392"/>
                <a:ext cx="960" cy="0"/>
              </a:xfrm>
              <a:prstGeom prst="line">
                <a:avLst/>
              </a:prstGeom>
              <a:noFill/>
              <a:ln w="9525">
                <a:solidFill>
                  <a:schemeClr val="tx1"/>
                </a:solidFill>
                <a:round/>
              </a:ln>
            </p:spPr>
            <p:txBody>
              <a:bodyPr/>
              <a:lstStyle/>
              <a:p>
                <a:endParaRPr lang="en-IN"/>
              </a:p>
            </p:txBody>
          </p:sp>
          <p:sp>
            <p:nvSpPr>
              <p:cNvPr id="31791" name="Line 55"/>
              <p:cNvSpPr>
                <a:spLocks noChangeShapeType="1"/>
              </p:cNvSpPr>
              <p:nvPr/>
            </p:nvSpPr>
            <p:spPr bwMode="auto">
              <a:xfrm flipH="1">
                <a:off x="2064" y="624"/>
                <a:ext cx="1584" cy="0"/>
              </a:xfrm>
              <a:prstGeom prst="line">
                <a:avLst/>
              </a:prstGeom>
              <a:noFill/>
              <a:ln w="9525">
                <a:solidFill>
                  <a:schemeClr val="tx1"/>
                </a:solidFill>
                <a:round/>
              </a:ln>
            </p:spPr>
            <p:txBody>
              <a:bodyPr/>
              <a:lstStyle/>
              <a:p>
                <a:endParaRPr lang="en-IN"/>
              </a:p>
            </p:txBody>
          </p:sp>
          <p:sp>
            <p:nvSpPr>
              <p:cNvPr id="31792" name="Text Box 56"/>
              <p:cNvSpPr txBox="1">
                <a:spLocks noChangeArrowheads="1"/>
              </p:cNvSpPr>
              <p:nvPr/>
            </p:nvSpPr>
            <p:spPr bwMode="auto">
              <a:xfrm>
                <a:off x="2438" y="823"/>
                <a:ext cx="203" cy="192"/>
              </a:xfrm>
              <a:prstGeom prst="rect">
                <a:avLst/>
              </a:prstGeom>
              <a:noFill/>
              <a:ln w="9525">
                <a:noFill/>
                <a:miter lim="800000"/>
              </a:ln>
            </p:spPr>
            <p:txBody>
              <a:bodyPr wrap="none">
                <a:spAutoFit/>
              </a:bodyPr>
              <a:lstStyle/>
              <a:p>
                <a:r>
                  <a:rPr lang="en-US" sz="1400"/>
                  <a:t>a’</a:t>
                </a:r>
                <a:endParaRPr lang="en-US" sz="1400"/>
              </a:p>
            </p:txBody>
          </p:sp>
          <p:sp>
            <p:nvSpPr>
              <p:cNvPr id="31793" name="Text Box 57"/>
              <p:cNvSpPr txBox="1">
                <a:spLocks noChangeArrowheads="1"/>
              </p:cNvSpPr>
              <p:nvPr/>
            </p:nvSpPr>
            <p:spPr bwMode="auto">
              <a:xfrm>
                <a:off x="3062" y="1255"/>
                <a:ext cx="203" cy="192"/>
              </a:xfrm>
              <a:prstGeom prst="rect">
                <a:avLst/>
              </a:prstGeom>
              <a:noFill/>
              <a:ln w="9525">
                <a:noFill/>
                <a:miter lim="800000"/>
              </a:ln>
            </p:spPr>
            <p:txBody>
              <a:bodyPr wrap="none">
                <a:spAutoFit/>
              </a:bodyPr>
              <a:lstStyle/>
              <a:p>
                <a:r>
                  <a:rPr lang="en-US" sz="1400"/>
                  <a:t>b’</a:t>
                </a:r>
                <a:endParaRPr lang="en-US" sz="1400"/>
              </a:p>
            </p:txBody>
          </p:sp>
          <p:grpSp>
            <p:nvGrpSpPr>
              <p:cNvPr id="9" name="Group 58"/>
              <p:cNvGrpSpPr/>
              <p:nvPr/>
            </p:nvGrpSpPr>
            <p:grpSpPr bwMode="auto">
              <a:xfrm>
                <a:off x="2402" y="1639"/>
                <a:ext cx="1342" cy="768"/>
                <a:chOff x="2402" y="1639"/>
                <a:chExt cx="1342" cy="768"/>
              </a:xfrm>
            </p:grpSpPr>
            <p:sp>
              <p:nvSpPr>
                <p:cNvPr id="31817" name="Text Box 59"/>
                <p:cNvSpPr txBox="1">
                  <a:spLocks noChangeArrowheads="1"/>
                </p:cNvSpPr>
                <p:nvPr/>
              </p:nvSpPr>
              <p:spPr bwMode="auto">
                <a:xfrm>
                  <a:off x="2888" y="2215"/>
                  <a:ext cx="178" cy="192"/>
                </a:xfrm>
                <a:prstGeom prst="rect">
                  <a:avLst/>
                </a:prstGeom>
                <a:noFill/>
                <a:ln w="9525">
                  <a:noFill/>
                  <a:miter lim="800000"/>
                </a:ln>
              </p:spPr>
              <p:txBody>
                <a:bodyPr wrap="none">
                  <a:spAutoFit/>
                </a:bodyPr>
                <a:lstStyle/>
                <a:p>
                  <a:r>
                    <a:rPr lang="en-US" sz="1400"/>
                    <a:t>b</a:t>
                  </a:r>
                  <a:endParaRPr lang="en-US" sz="1400"/>
                </a:p>
              </p:txBody>
            </p:sp>
            <p:sp>
              <p:nvSpPr>
                <p:cNvPr id="31818" name="Text Box 60"/>
                <p:cNvSpPr txBox="1">
                  <a:spLocks noChangeArrowheads="1"/>
                </p:cNvSpPr>
                <p:nvPr/>
              </p:nvSpPr>
              <p:spPr bwMode="auto">
                <a:xfrm>
                  <a:off x="3572" y="1651"/>
                  <a:ext cx="172" cy="192"/>
                </a:xfrm>
                <a:prstGeom prst="rect">
                  <a:avLst/>
                </a:prstGeom>
                <a:noFill/>
                <a:ln w="9525">
                  <a:noFill/>
                  <a:miter lim="800000"/>
                </a:ln>
              </p:spPr>
              <p:txBody>
                <a:bodyPr wrap="none">
                  <a:spAutoFit/>
                </a:bodyPr>
                <a:lstStyle/>
                <a:p>
                  <a:r>
                    <a:rPr lang="en-US" sz="1400"/>
                    <a:t>c</a:t>
                  </a:r>
                  <a:endParaRPr lang="en-US" sz="1400"/>
                </a:p>
              </p:txBody>
            </p:sp>
            <p:sp>
              <p:nvSpPr>
                <p:cNvPr id="31819" name="Text Box 61"/>
                <p:cNvSpPr txBox="1">
                  <a:spLocks noChangeArrowheads="1"/>
                </p:cNvSpPr>
                <p:nvPr/>
              </p:nvSpPr>
              <p:spPr bwMode="auto">
                <a:xfrm>
                  <a:off x="2402" y="1639"/>
                  <a:ext cx="178" cy="192"/>
                </a:xfrm>
                <a:prstGeom prst="rect">
                  <a:avLst/>
                </a:prstGeom>
                <a:noFill/>
                <a:ln w="9525">
                  <a:noFill/>
                  <a:miter lim="800000"/>
                </a:ln>
              </p:spPr>
              <p:txBody>
                <a:bodyPr wrap="none">
                  <a:spAutoFit/>
                </a:bodyPr>
                <a:lstStyle/>
                <a:p>
                  <a:r>
                    <a:rPr lang="en-US" sz="1400"/>
                    <a:t>a</a:t>
                  </a:r>
                  <a:endParaRPr lang="en-US" sz="1400"/>
                </a:p>
              </p:txBody>
            </p:sp>
          </p:grpSp>
          <p:sp>
            <p:nvSpPr>
              <p:cNvPr id="31795" name="Line 62"/>
              <p:cNvSpPr>
                <a:spLocks noChangeShapeType="1"/>
              </p:cNvSpPr>
              <p:nvPr/>
            </p:nvSpPr>
            <p:spPr bwMode="auto">
              <a:xfrm flipH="1">
                <a:off x="1920" y="1728"/>
                <a:ext cx="624" cy="0"/>
              </a:xfrm>
              <a:prstGeom prst="line">
                <a:avLst/>
              </a:prstGeom>
              <a:noFill/>
              <a:ln w="9525">
                <a:solidFill>
                  <a:schemeClr val="tx1"/>
                </a:solidFill>
                <a:round/>
              </a:ln>
            </p:spPr>
            <p:txBody>
              <a:bodyPr/>
              <a:lstStyle/>
              <a:p>
                <a:endParaRPr lang="en-IN"/>
              </a:p>
            </p:txBody>
          </p:sp>
          <p:grpSp>
            <p:nvGrpSpPr>
              <p:cNvPr id="10" name="Group 63"/>
              <p:cNvGrpSpPr/>
              <p:nvPr/>
            </p:nvGrpSpPr>
            <p:grpSpPr bwMode="auto">
              <a:xfrm>
                <a:off x="2042" y="624"/>
                <a:ext cx="262" cy="1104"/>
                <a:chOff x="2042" y="624"/>
                <a:chExt cx="262" cy="1104"/>
              </a:xfrm>
            </p:grpSpPr>
            <p:sp>
              <p:nvSpPr>
                <p:cNvPr id="31807" name="Line 64"/>
                <p:cNvSpPr>
                  <a:spLocks noChangeShapeType="1"/>
                </p:cNvSpPr>
                <p:nvPr/>
              </p:nvSpPr>
              <p:spPr bwMode="auto">
                <a:xfrm flipH="1">
                  <a:off x="2064" y="1488"/>
                  <a:ext cx="240" cy="0"/>
                </a:xfrm>
                <a:prstGeom prst="line">
                  <a:avLst/>
                </a:prstGeom>
                <a:noFill/>
                <a:ln w="9525">
                  <a:solidFill>
                    <a:schemeClr val="tx1"/>
                  </a:solidFill>
                  <a:round/>
                </a:ln>
              </p:spPr>
              <p:txBody>
                <a:bodyPr/>
                <a:lstStyle/>
                <a:p>
                  <a:endParaRPr lang="en-IN"/>
                </a:p>
              </p:txBody>
            </p:sp>
            <p:sp>
              <p:nvSpPr>
                <p:cNvPr id="31808" name="Line 65"/>
                <p:cNvSpPr>
                  <a:spLocks noChangeShapeType="1"/>
                </p:cNvSpPr>
                <p:nvPr/>
              </p:nvSpPr>
              <p:spPr bwMode="auto">
                <a:xfrm flipV="1">
                  <a:off x="2160" y="1488"/>
                  <a:ext cx="0" cy="144"/>
                </a:xfrm>
                <a:prstGeom prst="line">
                  <a:avLst/>
                </a:prstGeom>
                <a:noFill/>
                <a:ln w="9525">
                  <a:solidFill>
                    <a:schemeClr val="tx1"/>
                  </a:solidFill>
                  <a:round/>
                  <a:tailEnd type="triangle" w="med" len="med"/>
                </a:ln>
              </p:spPr>
              <p:txBody>
                <a:bodyPr/>
                <a:lstStyle/>
                <a:p>
                  <a:endParaRPr lang="en-IN"/>
                </a:p>
              </p:txBody>
            </p:sp>
            <p:sp>
              <p:nvSpPr>
                <p:cNvPr id="31809" name="Line 66"/>
                <p:cNvSpPr>
                  <a:spLocks noChangeShapeType="1"/>
                </p:cNvSpPr>
                <p:nvPr/>
              </p:nvSpPr>
              <p:spPr bwMode="auto">
                <a:xfrm>
                  <a:off x="2160" y="1248"/>
                  <a:ext cx="0" cy="144"/>
                </a:xfrm>
                <a:prstGeom prst="line">
                  <a:avLst/>
                </a:prstGeom>
                <a:noFill/>
                <a:ln w="9525">
                  <a:solidFill>
                    <a:schemeClr val="tx1"/>
                  </a:solidFill>
                  <a:round/>
                  <a:tailEnd type="triangle" w="med" len="med"/>
                </a:ln>
              </p:spPr>
              <p:txBody>
                <a:bodyPr/>
                <a:lstStyle/>
                <a:p>
                  <a:endParaRPr lang="en-IN"/>
                </a:p>
              </p:txBody>
            </p:sp>
            <p:sp>
              <p:nvSpPr>
                <p:cNvPr id="31810" name="Line 67"/>
                <p:cNvSpPr>
                  <a:spLocks noChangeShapeType="1"/>
                </p:cNvSpPr>
                <p:nvPr/>
              </p:nvSpPr>
              <p:spPr bwMode="auto">
                <a:xfrm flipV="1">
                  <a:off x="2160" y="960"/>
                  <a:ext cx="0" cy="144"/>
                </a:xfrm>
                <a:prstGeom prst="line">
                  <a:avLst/>
                </a:prstGeom>
                <a:noFill/>
                <a:ln w="9525">
                  <a:solidFill>
                    <a:schemeClr val="tx1"/>
                  </a:solidFill>
                  <a:round/>
                  <a:tailEnd type="triangle" w="med" len="med"/>
                </a:ln>
              </p:spPr>
              <p:txBody>
                <a:bodyPr/>
                <a:lstStyle/>
                <a:p>
                  <a:endParaRPr lang="en-IN"/>
                </a:p>
              </p:txBody>
            </p:sp>
            <p:sp>
              <p:nvSpPr>
                <p:cNvPr id="31811" name="Line 68"/>
                <p:cNvSpPr>
                  <a:spLocks noChangeShapeType="1"/>
                </p:cNvSpPr>
                <p:nvPr/>
              </p:nvSpPr>
              <p:spPr bwMode="auto">
                <a:xfrm>
                  <a:off x="2160" y="816"/>
                  <a:ext cx="0" cy="144"/>
                </a:xfrm>
                <a:prstGeom prst="line">
                  <a:avLst/>
                </a:prstGeom>
                <a:noFill/>
                <a:ln w="9525">
                  <a:solidFill>
                    <a:schemeClr val="tx1"/>
                  </a:solidFill>
                  <a:round/>
                  <a:tailEnd type="triangle" w="med" len="med"/>
                </a:ln>
              </p:spPr>
              <p:txBody>
                <a:bodyPr/>
                <a:lstStyle/>
                <a:p>
                  <a:endParaRPr lang="en-IN"/>
                </a:p>
              </p:txBody>
            </p:sp>
            <p:sp>
              <p:nvSpPr>
                <p:cNvPr id="31812" name="Line 69"/>
                <p:cNvSpPr>
                  <a:spLocks noChangeShapeType="1"/>
                </p:cNvSpPr>
                <p:nvPr/>
              </p:nvSpPr>
              <p:spPr bwMode="auto">
                <a:xfrm>
                  <a:off x="2160" y="624"/>
                  <a:ext cx="1" cy="96"/>
                </a:xfrm>
                <a:prstGeom prst="line">
                  <a:avLst/>
                </a:prstGeom>
                <a:noFill/>
                <a:ln w="9525">
                  <a:solidFill>
                    <a:schemeClr val="tx1"/>
                  </a:solidFill>
                  <a:round/>
                  <a:headEnd type="triangle" w="med" len="med"/>
                </a:ln>
              </p:spPr>
              <p:txBody>
                <a:bodyPr/>
                <a:lstStyle/>
                <a:p>
                  <a:endParaRPr lang="en-IN"/>
                </a:p>
              </p:txBody>
            </p:sp>
            <p:sp>
              <p:nvSpPr>
                <p:cNvPr id="31813" name="Text Box 70"/>
                <p:cNvSpPr txBox="1">
                  <a:spLocks noChangeArrowheads="1"/>
                </p:cNvSpPr>
                <p:nvPr/>
              </p:nvSpPr>
              <p:spPr bwMode="auto">
                <a:xfrm>
                  <a:off x="2046" y="1356"/>
                  <a:ext cx="222" cy="173"/>
                </a:xfrm>
                <a:prstGeom prst="rect">
                  <a:avLst/>
                </a:prstGeom>
                <a:noFill/>
                <a:ln w="9525">
                  <a:noFill/>
                  <a:miter lim="800000"/>
                </a:ln>
              </p:spPr>
              <p:txBody>
                <a:bodyPr wrap="none">
                  <a:spAutoFit/>
                </a:bodyPr>
                <a:lstStyle/>
                <a:p>
                  <a:r>
                    <a:rPr lang="en-US" sz="1200"/>
                    <a:t>10</a:t>
                  </a:r>
                  <a:endParaRPr lang="en-US" sz="1200"/>
                </a:p>
              </p:txBody>
            </p:sp>
            <p:sp>
              <p:nvSpPr>
                <p:cNvPr id="31814" name="Text Box 71"/>
                <p:cNvSpPr txBox="1">
                  <a:spLocks noChangeArrowheads="1"/>
                </p:cNvSpPr>
                <p:nvPr/>
              </p:nvSpPr>
              <p:spPr bwMode="auto">
                <a:xfrm>
                  <a:off x="2042" y="1087"/>
                  <a:ext cx="240" cy="192"/>
                </a:xfrm>
                <a:prstGeom prst="rect">
                  <a:avLst/>
                </a:prstGeom>
                <a:noFill/>
                <a:ln w="9525">
                  <a:noFill/>
                  <a:miter lim="800000"/>
                </a:ln>
              </p:spPr>
              <p:txBody>
                <a:bodyPr wrap="none">
                  <a:spAutoFit/>
                </a:bodyPr>
                <a:lstStyle/>
                <a:p>
                  <a:r>
                    <a:rPr lang="en-US" sz="1400"/>
                    <a:t>20</a:t>
                  </a:r>
                  <a:endParaRPr lang="en-US" sz="1400"/>
                </a:p>
              </p:txBody>
            </p:sp>
            <p:sp>
              <p:nvSpPr>
                <p:cNvPr id="31815" name="Text Box 72"/>
                <p:cNvSpPr txBox="1">
                  <a:spLocks noChangeArrowheads="1"/>
                </p:cNvSpPr>
                <p:nvPr/>
              </p:nvSpPr>
              <p:spPr bwMode="auto">
                <a:xfrm>
                  <a:off x="2042" y="679"/>
                  <a:ext cx="240" cy="192"/>
                </a:xfrm>
                <a:prstGeom prst="rect">
                  <a:avLst/>
                </a:prstGeom>
                <a:noFill/>
                <a:ln w="9525">
                  <a:noFill/>
                  <a:miter lim="800000"/>
                </a:ln>
              </p:spPr>
              <p:txBody>
                <a:bodyPr wrap="none">
                  <a:spAutoFit/>
                </a:bodyPr>
                <a:lstStyle/>
                <a:p>
                  <a:r>
                    <a:rPr lang="en-US" sz="1400"/>
                    <a:t>15</a:t>
                  </a:r>
                  <a:endParaRPr lang="en-US" sz="1400"/>
                </a:p>
              </p:txBody>
            </p:sp>
            <p:sp>
              <p:nvSpPr>
                <p:cNvPr id="31816" name="Line 73"/>
                <p:cNvSpPr>
                  <a:spLocks noChangeShapeType="1"/>
                </p:cNvSpPr>
                <p:nvPr/>
              </p:nvSpPr>
              <p:spPr bwMode="auto">
                <a:xfrm flipV="1">
                  <a:off x="2160" y="1584"/>
                  <a:ext cx="0" cy="144"/>
                </a:xfrm>
                <a:prstGeom prst="line">
                  <a:avLst/>
                </a:prstGeom>
                <a:noFill/>
                <a:ln w="9525">
                  <a:solidFill>
                    <a:schemeClr val="tx1"/>
                  </a:solidFill>
                  <a:round/>
                  <a:headEnd type="triangle" w="med" len="med"/>
                </a:ln>
              </p:spPr>
              <p:txBody>
                <a:bodyPr/>
                <a:lstStyle/>
                <a:p>
                  <a:endParaRPr lang="en-IN"/>
                </a:p>
              </p:txBody>
            </p:sp>
          </p:grpSp>
          <p:sp>
            <p:nvSpPr>
              <p:cNvPr id="31797" name="Text Box 74"/>
              <p:cNvSpPr txBox="1">
                <a:spLocks noChangeArrowheads="1"/>
              </p:cNvSpPr>
              <p:nvPr/>
            </p:nvSpPr>
            <p:spPr bwMode="auto">
              <a:xfrm>
                <a:off x="1947" y="1497"/>
                <a:ext cx="240" cy="192"/>
              </a:xfrm>
              <a:prstGeom prst="rect">
                <a:avLst/>
              </a:prstGeom>
              <a:noFill/>
              <a:ln w="9525">
                <a:noFill/>
                <a:miter lim="800000"/>
              </a:ln>
            </p:spPr>
            <p:txBody>
              <a:bodyPr wrap="none">
                <a:spAutoFit/>
              </a:bodyPr>
              <a:lstStyle/>
              <a:p>
                <a:r>
                  <a:rPr lang="en-US" sz="1400"/>
                  <a:t>15</a:t>
                </a:r>
                <a:endParaRPr lang="en-US" sz="1400"/>
              </a:p>
            </p:txBody>
          </p:sp>
          <p:sp>
            <p:nvSpPr>
              <p:cNvPr id="31798" name="Text Box 75"/>
              <p:cNvSpPr txBox="1">
                <a:spLocks noChangeArrowheads="1"/>
              </p:cNvSpPr>
              <p:nvPr/>
            </p:nvSpPr>
            <p:spPr bwMode="auto">
              <a:xfrm>
                <a:off x="3347" y="919"/>
                <a:ext cx="203" cy="192"/>
              </a:xfrm>
              <a:prstGeom prst="rect">
                <a:avLst/>
              </a:prstGeom>
              <a:noFill/>
              <a:ln w="9525">
                <a:noFill/>
                <a:miter lim="800000"/>
              </a:ln>
            </p:spPr>
            <p:txBody>
              <a:bodyPr wrap="none">
                <a:spAutoFit/>
              </a:bodyPr>
              <a:lstStyle/>
              <a:p>
                <a:r>
                  <a:rPr lang="en-US" sz="1400"/>
                  <a:t>1’</a:t>
                </a:r>
                <a:endParaRPr lang="en-US" sz="1400"/>
              </a:p>
            </p:txBody>
          </p:sp>
          <p:sp>
            <p:nvSpPr>
              <p:cNvPr id="31799" name="Text Box 76"/>
              <p:cNvSpPr txBox="1">
                <a:spLocks noChangeArrowheads="1"/>
              </p:cNvSpPr>
              <p:nvPr/>
            </p:nvSpPr>
            <p:spPr bwMode="auto">
              <a:xfrm>
                <a:off x="3302" y="2002"/>
                <a:ext cx="178" cy="192"/>
              </a:xfrm>
              <a:prstGeom prst="rect">
                <a:avLst/>
              </a:prstGeom>
              <a:noFill/>
              <a:ln w="9525">
                <a:noFill/>
                <a:miter lim="800000"/>
              </a:ln>
            </p:spPr>
            <p:txBody>
              <a:bodyPr wrap="none">
                <a:spAutoFit/>
              </a:bodyPr>
              <a:lstStyle/>
              <a:p>
                <a:r>
                  <a:rPr lang="en-US" sz="1400"/>
                  <a:t>1</a:t>
                </a:r>
                <a:endParaRPr lang="en-US" sz="1400"/>
              </a:p>
            </p:txBody>
          </p:sp>
          <p:sp>
            <p:nvSpPr>
              <p:cNvPr id="31800" name="Line 77"/>
              <p:cNvSpPr>
                <a:spLocks noChangeShapeType="1"/>
              </p:cNvSpPr>
              <p:nvPr/>
            </p:nvSpPr>
            <p:spPr bwMode="auto">
              <a:xfrm flipH="1">
                <a:off x="1632" y="2304"/>
                <a:ext cx="1440" cy="0"/>
              </a:xfrm>
              <a:prstGeom prst="line">
                <a:avLst/>
              </a:prstGeom>
              <a:noFill/>
              <a:ln w="9525">
                <a:solidFill>
                  <a:schemeClr val="tx1"/>
                </a:solidFill>
                <a:round/>
              </a:ln>
            </p:spPr>
            <p:txBody>
              <a:bodyPr wrap="none" anchor="ctr"/>
              <a:lstStyle/>
              <a:p>
                <a:endParaRPr lang="en-IN"/>
              </a:p>
            </p:txBody>
          </p:sp>
          <p:sp>
            <p:nvSpPr>
              <p:cNvPr id="31801" name="Line 78"/>
              <p:cNvSpPr>
                <a:spLocks noChangeShapeType="1"/>
              </p:cNvSpPr>
              <p:nvPr/>
            </p:nvSpPr>
            <p:spPr bwMode="auto">
              <a:xfrm>
                <a:off x="2544" y="384"/>
                <a:ext cx="1056" cy="0"/>
              </a:xfrm>
              <a:prstGeom prst="line">
                <a:avLst/>
              </a:prstGeom>
              <a:noFill/>
              <a:ln w="9525">
                <a:solidFill>
                  <a:schemeClr val="tx1"/>
                </a:solidFill>
                <a:round/>
                <a:headEnd type="triangle" w="med" len="med"/>
                <a:tailEnd type="triangle" w="med" len="med"/>
              </a:ln>
            </p:spPr>
            <p:txBody>
              <a:bodyPr wrap="none" anchor="ctr"/>
              <a:lstStyle/>
              <a:p>
                <a:endParaRPr lang="en-IN"/>
              </a:p>
            </p:txBody>
          </p:sp>
          <p:sp>
            <p:nvSpPr>
              <p:cNvPr id="31802" name="Text Box 79"/>
              <p:cNvSpPr txBox="1">
                <a:spLocks noChangeArrowheads="1"/>
              </p:cNvSpPr>
              <p:nvPr/>
            </p:nvSpPr>
            <p:spPr bwMode="auto">
              <a:xfrm>
                <a:off x="1956" y="1927"/>
                <a:ext cx="240" cy="192"/>
              </a:xfrm>
              <a:prstGeom prst="rect">
                <a:avLst/>
              </a:prstGeom>
              <a:noFill/>
              <a:ln w="9525">
                <a:noFill/>
                <a:miter lim="800000"/>
              </a:ln>
            </p:spPr>
            <p:txBody>
              <a:bodyPr wrap="none">
                <a:spAutoFit/>
              </a:bodyPr>
              <a:lstStyle/>
              <a:p>
                <a:pPr algn="ctr"/>
                <a:r>
                  <a:rPr lang="en-US" sz="1400"/>
                  <a:t>40</a:t>
                </a:r>
                <a:endParaRPr lang="en-US" sz="1400"/>
              </a:p>
            </p:txBody>
          </p:sp>
          <p:sp>
            <p:nvSpPr>
              <p:cNvPr id="31803" name="Line 80"/>
              <p:cNvSpPr>
                <a:spLocks noChangeShapeType="1"/>
              </p:cNvSpPr>
              <p:nvPr/>
            </p:nvSpPr>
            <p:spPr bwMode="auto">
              <a:xfrm>
                <a:off x="2160" y="1728"/>
                <a:ext cx="0" cy="576"/>
              </a:xfrm>
              <a:prstGeom prst="line">
                <a:avLst/>
              </a:prstGeom>
              <a:noFill/>
              <a:ln w="9525">
                <a:solidFill>
                  <a:schemeClr val="tx1"/>
                </a:solidFill>
                <a:round/>
                <a:headEnd type="triangle" w="med" len="med"/>
                <a:tailEnd type="triangle" w="med" len="med"/>
              </a:ln>
            </p:spPr>
            <p:txBody>
              <a:bodyPr wrap="none" anchor="ctr"/>
              <a:lstStyle/>
              <a:p>
                <a:endParaRPr lang="en-IN"/>
              </a:p>
            </p:txBody>
          </p:sp>
          <p:sp>
            <p:nvSpPr>
              <p:cNvPr id="31804" name="Text Box 81"/>
              <p:cNvSpPr txBox="1">
                <a:spLocks noChangeArrowheads="1"/>
              </p:cNvSpPr>
              <p:nvPr/>
            </p:nvSpPr>
            <p:spPr bwMode="auto">
              <a:xfrm>
                <a:off x="2880" y="240"/>
                <a:ext cx="240" cy="192"/>
              </a:xfrm>
              <a:prstGeom prst="rect">
                <a:avLst/>
              </a:prstGeom>
              <a:noFill/>
              <a:ln w="9525">
                <a:noFill/>
                <a:miter lim="800000"/>
              </a:ln>
            </p:spPr>
            <p:txBody>
              <a:bodyPr wrap="none">
                <a:spAutoFit/>
              </a:bodyPr>
              <a:lstStyle/>
              <a:p>
                <a:pPr algn="ctr"/>
                <a:r>
                  <a:rPr lang="en-US" sz="1400"/>
                  <a:t>50</a:t>
                </a:r>
                <a:endParaRPr lang="en-US" sz="1400"/>
              </a:p>
            </p:txBody>
          </p:sp>
          <p:sp>
            <p:nvSpPr>
              <p:cNvPr id="31805" name="Line 82"/>
              <p:cNvSpPr>
                <a:spLocks noChangeShapeType="1"/>
              </p:cNvSpPr>
              <p:nvPr/>
            </p:nvSpPr>
            <p:spPr bwMode="auto">
              <a:xfrm>
                <a:off x="2544" y="528"/>
                <a:ext cx="432" cy="0"/>
              </a:xfrm>
              <a:prstGeom prst="line">
                <a:avLst/>
              </a:prstGeom>
              <a:noFill/>
              <a:ln w="9525">
                <a:solidFill>
                  <a:schemeClr val="tx1"/>
                </a:solidFill>
                <a:round/>
                <a:headEnd type="triangle" w="med" len="med"/>
                <a:tailEnd type="triangle" w="med" len="med"/>
              </a:ln>
            </p:spPr>
            <p:txBody>
              <a:bodyPr wrap="none" anchor="ctr"/>
              <a:lstStyle/>
              <a:p>
                <a:endParaRPr lang="en-IN"/>
              </a:p>
            </p:txBody>
          </p:sp>
          <p:sp>
            <p:nvSpPr>
              <p:cNvPr id="31806" name="Text Box 83"/>
              <p:cNvSpPr txBox="1">
                <a:spLocks noChangeArrowheads="1"/>
              </p:cNvSpPr>
              <p:nvPr/>
            </p:nvSpPr>
            <p:spPr bwMode="auto">
              <a:xfrm>
                <a:off x="2604" y="391"/>
                <a:ext cx="240" cy="192"/>
              </a:xfrm>
              <a:prstGeom prst="rect">
                <a:avLst/>
              </a:prstGeom>
              <a:noFill/>
              <a:ln w="9525">
                <a:noFill/>
                <a:miter lim="800000"/>
              </a:ln>
            </p:spPr>
            <p:txBody>
              <a:bodyPr wrap="none">
                <a:spAutoFit/>
              </a:bodyPr>
              <a:lstStyle/>
              <a:p>
                <a:pPr algn="ctr"/>
                <a:r>
                  <a:rPr lang="en-US" sz="1400"/>
                  <a:t>25</a:t>
                </a:r>
                <a:endParaRPr lang="en-US" sz="1400"/>
              </a:p>
            </p:txBody>
          </p:sp>
        </p:grpSp>
      </p:grpSp>
      <p:sp>
        <p:nvSpPr>
          <p:cNvPr id="36948" name="Text Box 84"/>
          <p:cNvSpPr txBox="1">
            <a:spLocks noChangeArrowheads="1"/>
          </p:cNvSpPr>
          <p:nvPr/>
        </p:nvSpPr>
        <p:spPr bwMode="auto">
          <a:xfrm>
            <a:off x="304800" y="228600"/>
            <a:ext cx="4391025" cy="517525"/>
          </a:xfrm>
          <a:prstGeom prst="rect">
            <a:avLst/>
          </a:prstGeom>
          <a:noFill/>
          <a:ln w="9525">
            <a:noFill/>
            <a:miter lim="800000"/>
          </a:ln>
        </p:spPr>
        <p:txBody>
          <a:bodyPr wrap="none">
            <a:spAutoFit/>
          </a:bodyPr>
          <a:lstStyle/>
          <a:p>
            <a:r>
              <a:rPr lang="en-US" sz="1400" b="1">
                <a:solidFill>
                  <a:srgbClr val="FF3300"/>
                </a:solidFill>
              </a:rPr>
              <a:t>Problem 15:</a:t>
            </a:r>
            <a:r>
              <a:rPr lang="en-US" sz="1400"/>
              <a:t> Fv &amp; Tv of a triangular plate are shown. </a:t>
            </a:r>
            <a:endParaRPr lang="en-US" sz="1400"/>
          </a:p>
          <a:p>
            <a:r>
              <a:rPr lang="en-US" sz="1400"/>
              <a:t>                      Determine it’s true shape.</a:t>
            </a:r>
            <a:endParaRPr lang="en-US" sz="1400"/>
          </a:p>
        </p:txBody>
      </p:sp>
      <p:grpSp>
        <p:nvGrpSpPr>
          <p:cNvPr id="11" name="Group 85"/>
          <p:cNvGrpSpPr/>
          <p:nvPr/>
        </p:nvGrpSpPr>
        <p:grpSpPr bwMode="auto">
          <a:xfrm>
            <a:off x="185738" y="838200"/>
            <a:ext cx="3378200" cy="4419600"/>
            <a:chOff x="117" y="528"/>
            <a:chExt cx="2128" cy="2784"/>
          </a:xfrm>
        </p:grpSpPr>
        <p:sp>
          <p:nvSpPr>
            <p:cNvPr id="31775" name="Rectangle 86"/>
            <p:cNvSpPr>
              <a:spLocks noChangeArrowheads="1"/>
            </p:cNvSpPr>
            <p:nvPr/>
          </p:nvSpPr>
          <p:spPr bwMode="auto">
            <a:xfrm>
              <a:off x="123" y="528"/>
              <a:ext cx="2064" cy="2784"/>
            </a:xfrm>
            <a:prstGeom prst="rect">
              <a:avLst/>
            </a:prstGeom>
            <a:solidFill>
              <a:srgbClr val="00FFFF"/>
            </a:solidFill>
            <a:ln w="9525">
              <a:solidFill>
                <a:schemeClr val="tx1"/>
              </a:solidFill>
              <a:miter lim="800000"/>
            </a:ln>
          </p:spPr>
          <p:txBody>
            <a:bodyPr wrap="none" anchor="ctr"/>
            <a:lstStyle/>
            <a:p>
              <a:pPr algn="ctr"/>
              <a:r>
                <a:rPr lang="en-US" sz="1400"/>
                <a:t> </a:t>
              </a:r>
              <a:endParaRPr lang="en-US" sz="1400"/>
            </a:p>
          </p:txBody>
        </p:sp>
        <p:sp>
          <p:nvSpPr>
            <p:cNvPr id="31776" name="Text Box 87"/>
            <p:cNvSpPr txBox="1">
              <a:spLocks noChangeArrowheads="1"/>
            </p:cNvSpPr>
            <p:nvPr/>
          </p:nvSpPr>
          <p:spPr bwMode="auto">
            <a:xfrm>
              <a:off x="117" y="624"/>
              <a:ext cx="2128" cy="2490"/>
            </a:xfrm>
            <a:prstGeom prst="rect">
              <a:avLst/>
            </a:prstGeom>
            <a:noFill/>
            <a:ln w="9525">
              <a:noFill/>
              <a:miter lim="800000"/>
            </a:ln>
          </p:spPr>
          <p:txBody>
            <a:bodyPr wrap="none">
              <a:spAutoFit/>
            </a:bodyPr>
            <a:lstStyle/>
            <a:p>
              <a:r>
                <a:rPr lang="en-US" sz="1400"/>
                <a:t>USE SAME PROCEDURE STEPS </a:t>
              </a:r>
              <a:endParaRPr lang="en-US" sz="1400"/>
            </a:p>
            <a:p>
              <a:r>
                <a:rPr lang="en-US" sz="1400"/>
                <a:t>OF PREVIOUS PROBLEM:</a:t>
              </a:r>
              <a:endParaRPr lang="en-US" sz="1400"/>
            </a:p>
            <a:p>
              <a:r>
                <a:rPr lang="en-US" sz="1600" b="1" i="1"/>
                <a:t>BUT THERE IS ONE DIFFICULTY</a:t>
              </a:r>
              <a:r>
                <a:rPr lang="en-US" sz="1400"/>
                <a:t>:</a:t>
              </a:r>
              <a:endParaRPr lang="en-US" sz="1400"/>
            </a:p>
            <a:p>
              <a:endParaRPr lang="en-US" sz="1400"/>
            </a:p>
            <a:p>
              <a:r>
                <a:rPr lang="en-US" sz="1400"/>
                <a:t>NO LINE IS // TO XY IN ANY VIEW.</a:t>
              </a:r>
              <a:endParaRPr lang="en-US" sz="1400"/>
            </a:p>
            <a:p>
              <a:r>
                <a:rPr lang="en-US" sz="1400"/>
                <a:t>MEANS  NO TL IS AVAILABLE.</a:t>
              </a:r>
              <a:endParaRPr lang="en-US" sz="1400"/>
            </a:p>
            <a:p>
              <a:endParaRPr lang="en-US" sz="1400"/>
            </a:p>
            <a:p>
              <a:r>
                <a:rPr lang="en-US" sz="1400"/>
                <a:t>IN SUCH CASES DRAW ONE LINE </a:t>
              </a:r>
              <a:endParaRPr lang="en-US" sz="1400"/>
            </a:p>
            <a:p>
              <a:r>
                <a:rPr lang="en-US" sz="1400"/>
                <a:t>// TO XY IN ANY VIEW &amp; IT’S OTHER </a:t>
              </a:r>
              <a:endParaRPr lang="en-US" sz="1400"/>
            </a:p>
            <a:p>
              <a:r>
                <a:rPr lang="en-US" sz="1400"/>
                <a:t>VIEW CAN BE CONSIDERED AS TL</a:t>
              </a:r>
              <a:endParaRPr lang="en-US" sz="1400"/>
            </a:p>
            <a:p>
              <a:r>
                <a:rPr lang="en-US" sz="1400"/>
                <a:t>FOR THE PURPOSE.</a:t>
              </a:r>
              <a:endParaRPr lang="en-US" sz="1400"/>
            </a:p>
            <a:p>
              <a:endParaRPr lang="en-US" sz="1400"/>
            </a:p>
            <a:p>
              <a:r>
                <a:rPr lang="en-US" sz="1400"/>
                <a:t>HERE a’ 1’ line in Fv is drawn // to xy.</a:t>
              </a:r>
              <a:endParaRPr lang="en-US" sz="1400"/>
            </a:p>
            <a:p>
              <a:r>
                <a:rPr lang="en-US" sz="1400"/>
                <a:t>HENCE it’s Tv a-1 becomes TL.</a:t>
              </a:r>
              <a:endParaRPr lang="en-US" sz="1400"/>
            </a:p>
            <a:p>
              <a:endParaRPr lang="en-US" sz="1400"/>
            </a:p>
            <a:p>
              <a:r>
                <a:rPr lang="en-US" sz="1400"/>
                <a:t>THEN FOLLOW SAME STEPS AND </a:t>
              </a:r>
              <a:endParaRPr lang="en-US" sz="1400"/>
            </a:p>
            <a:p>
              <a:r>
                <a:rPr lang="en-US" sz="1400"/>
                <a:t>DETERMINE TRUE SHAPE.</a:t>
              </a:r>
              <a:endParaRPr lang="en-US" sz="1400"/>
            </a:p>
            <a:p>
              <a:r>
                <a:rPr lang="en-US" sz="1400"/>
                <a:t> (STUDY THE ILLUSTRATION)</a:t>
              </a:r>
              <a:endParaRPr lang="en-US" sz="1400"/>
            </a:p>
          </p:txBody>
        </p:sp>
      </p:grpSp>
      <p:sp>
        <p:nvSpPr>
          <p:cNvPr id="36952" name="AutoShape 88"/>
          <p:cNvSpPr>
            <a:spLocks noChangeArrowheads="1"/>
          </p:cNvSpPr>
          <p:nvPr/>
        </p:nvSpPr>
        <p:spPr bwMode="auto">
          <a:xfrm>
            <a:off x="1143000" y="5334000"/>
            <a:ext cx="3810000" cy="1524000"/>
          </a:xfrm>
          <a:prstGeom prst="cloudCallout">
            <a:avLst>
              <a:gd name="adj1" fmla="val 53625"/>
              <a:gd name="adj2" fmla="val -76773"/>
            </a:avLst>
          </a:prstGeom>
          <a:solidFill>
            <a:srgbClr val="FFFFCC"/>
          </a:solidFill>
          <a:ln w="9525">
            <a:solidFill>
              <a:schemeClr val="tx1"/>
            </a:solidFill>
            <a:round/>
          </a:ln>
        </p:spPr>
        <p:txBody>
          <a:bodyPr anchor="ctr"/>
          <a:lstStyle/>
          <a:p>
            <a:pPr algn="ctr"/>
            <a:r>
              <a:rPr lang="en-US" sz="1200" b="1">
                <a:solidFill>
                  <a:srgbClr val="FF3300"/>
                </a:solidFill>
              </a:rPr>
              <a:t>ALWAYS FOR NEW FV TAKE DISTANCES OF PREVIOUS FV AND FOR NEW TV, DISTANCES OF PREVIOUS TV  </a:t>
            </a:r>
            <a:endParaRPr lang="en-US" sz="1200" b="1">
              <a:solidFill>
                <a:srgbClr val="FF3300"/>
              </a:solidFill>
            </a:endParaRPr>
          </a:p>
          <a:p>
            <a:pPr algn="ctr"/>
            <a:r>
              <a:rPr lang="en-US" sz="1600" b="1" i="1" u="sng"/>
              <a:t>REMEMBER!!</a:t>
            </a:r>
            <a:endParaRPr lang="en-US" sz="1600" b="1" i="1" u="sng"/>
          </a:p>
        </p:txBody>
      </p:sp>
      <p:grpSp>
        <p:nvGrpSpPr>
          <p:cNvPr id="12" name="Group 89"/>
          <p:cNvGrpSpPr/>
          <p:nvPr/>
        </p:nvGrpSpPr>
        <p:grpSpPr bwMode="auto">
          <a:xfrm>
            <a:off x="8016875" y="46038"/>
            <a:ext cx="1096963" cy="182562"/>
            <a:chOff x="5050" y="29"/>
            <a:chExt cx="691" cy="115"/>
          </a:xfrm>
        </p:grpSpPr>
        <p:sp>
          <p:nvSpPr>
            <p:cNvPr id="31769" name="AutoShape 90">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1770" name="AutoShape 9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1771" name="AutoShape 9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1772" name="AutoShape 9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1773" name="AutoShape 9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1774" name="AutoShape 9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6948"/>
                                        </p:tgtEl>
                                        <p:attrNameLst>
                                          <p:attrName>style.visibility</p:attrName>
                                        </p:attrNameLst>
                                      </p:cBhvr>
                                      <p:to>
                                        <p:strVal val="visible"/>
                                      </p:to>
                                    </p:set>
                                    <p:anim calcmode="lin" valueType="num">
                                      <p:cBhvr>
                                        <p:cTn id="7" dur="500" fill="hold"/>
                                        <p:tgtEl>
                                          <p:spTgt spid="36948"/>
                                        </p:tgtEl>
                                        <p:attrNameLst>
                                          <p:attrName>ppt_w</p:attrName>
                                        </p:attrNameLst>
                                      </p:cBhvr>
                                      <p:tavLst>
                                        <p:tav tm="0">
                                          <p:val>
                                            <p:fltVal val="0"/>
                                          </p:val>
                                        </p:tav>
                                        <p:tav tm="100000">
                                          <p:val>
                                            <p:strVal val="#ppt_w"/>
                                          </p:val>
                                        </p:tav>
                                      </p:tavLst>
                                    </p:anim>
                                    <p:anim calcmode="lin" valueType="num">
                                      <p:cBhvr>
                                        <p:cTn id="8" dur="500" fill="hold"/>
                                        <p:tgtEl>
                                          <p:spTgt spid="36948"/>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500" fill="hold"/>
                                        <p:tgtEl>
                                          <p:spTgt spid="11"/>
                                        </p:tgtEl>
                                        <p:attrNameLst>
                                          <p:attrName>ppt_w</p:attrName>
                                        </p:attrNameLst>
                                      </p:cBhvr>
                                      <p:tavLst>
                                        <p:tav tm="0">
                                          <p:val>
                                            <p:fltVal val="0"/>
                                          </p:val>
                                        </p:tav>
                                        <p:tav tm="100000">
                                          <p:val>
                                            <p:strVal val="#ppt_w"/>
                                          </p:val>
                                        </p:tav>
                                      </p:tavLst>
                                    </p:anim>
                                    <p:anim calcmode="lin" valueType="num">
                                      <p:cBhvr>
                                        <p:cTn id="14"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8" presetClass="entr" presetSubtype="6" fill="hold" grpId="0" nodeType="clickEffect">
                                  <p:stCondLst>
                                    <p:cond delay="0"/>
                                  </p:stCondLst>
                                  <p:childTnLst>
                                    <p:set>
                                      <p:cBhvr>
                                        <p:cTn id="24" dur="1" fill="hold">
                                          <p:stCondLst>
                                            <p:cond delay="0"/>
                                          </p:stCondLst>
                                        </p:cTn>
                                        <p:tgtEl>
                                          <p:spTgt spid="36866"/>
                                        </p:tgtEl>
                                        <p:attrNameLst>
                                          <p:attrName>style.visibility</p:attrName>
                                        </p:attrNameLst>
                                      </p:cBhvr>
                                      <p:to>
                                        <p:strVal val="visible"/>
                                      </p:to>
                                    </p:set>
                                    <p:animEffect transition="in" filter="strips(downRight)">
                                      <p:cBhvr>
                                        <p:cTn id="25" dur="500"/>
                                        <p:tgtEl>
                                          <p:spTgt spid="36866"/>
                                        </p:tgtEl>
                                      </p:cBhvr>
                                    </p:animEffect>
                                  </p:childTnLst>
                                </p:cTn>
                              </p:par>
                            </p:childTnLst>
                          </p:cTn>
                        </p:par>
                      </p:childTnLst>
                    </p:cTn>
                  </p:par>
                  <p:par>
                    <p:cTn id="26" fill="hold">
                      <p:stCondLst>
                        <p:cond delay="indefinite"/>
                      </p:stCondLst>
                      <p:childTnLst>
                        <p:par>
                          <p:cTn id="27" fill="hold">
                            <p:stCondLst>
                              <p:cond delay="0"/>
                            </p:stCondLst>
                            <p:childTnLst>
                              <p:par>
                                <p:cTn id="28" presetID="18" presetClass="entr" presetSubtype="6" fill="hold" grpId="0" nodeType="clickEffect">
                                  <p:stCondLst>
                                    <p:cond delay="0"/>
                                  </p:stCondLst>
                                  <p:childTnLst>
                                    <p:set>
                                      <p:cBhvr>
                                        <p:cTn id="29" dur="1" fill="hold">
                                          <p:stCondLst>
                                            <p:cond delay="0"/>
                                          </p:stCondLst>
                                        </p:cTn>
                                        <p:tgtEl>
                                          <p:spTgt spid="36868"/>
                                        </p:tgtEl>
                                        <p:attrNameLst>
                                          <p:attrName>style.visibility</p:attrName>
                                        </p:attrNameLst>
                                      </p:cBhvr>
                                      <p:to>
                                        <p:strVal val="visible"/>
                                      </p:to>
                                    </p:set>
                                    <p:animEffect transition="in" filter="strips(downRight)">
                                      <p:cBhvr>
                                        <p:cTn id="30" dur="500"/>
                                        <p:tgtEl>
                                          <p:spTgt spid="36868"/>
                                        </p:tgtEl>
                                      </p:cBhvr>
                                    </p:animEffect>
                                  </p:childTnLst>
                                </p:cTn>
                              </p:par>
                            </p:childTnLst>
                          </p:cTn>
                        </p:par>
                      </p:childTnLst>
                    </p:cTn>
                  </p:par>
                  <p:par>
                    <p:cTn id="31" fill="hold">
                      <p:stCondLst>
                        <p:cond delay="indefinite"/>
                      </p:stCondLst>
                      <p:childTnLst>
                        <p:par>
                          <p:cTn id="32" fill="hold">
                            <p:stCondLst>
                              <p:cond delay="0"/>
                            </p:stCondLst>
                            <p:childTnLst>
                              <p:par>
                                <p:cTn id="33" presetID="18" presetClass="entr" presetSubtype="6" fill="hold" grpId="0" nodeType="clickEffect">
                                  <p:stCondLst>
                                    <p:cond delay="0"/>
                                  </p:stCondLst>
                                  <p:childTnLst>
                                    <p:set>
                                      <p:cBhvr>
                                        <p:cTn id="34" dur="1" fill="hold">
                                          <p:stCondLst>
                                            <p:cond delay="0"/>
                                          </p:stCondLst>
                                        </p:cTn>
                                        <p:tgtEl>
                                          <p:spTgt spid="36869"/>
                                        </p:tgtEl>
                                        <p:attrNameLst>
                                          <p:attrName>style.visibility</p:attrName>
                                        </p:attrNameLst>
                                      </p:cBhvr>
                                      <p:to>
                                        <p:strVal val="visible"/>
                                      </p:to>
                                    </p:set>
                                    <p:animEffect transition="in" filter="strips(downRight)">
                                      <p:cBhvr>
                                        <p:cTn id="35" dur="500"/>
                                        <p:tgtEl>
                                          <p:spTgt spid="36869"/>
                                        </p:tgtEl>
                                      </p:cBhvr>
                                    </p:animEffect>
                                  </p:childTnLst>
                                </p:cTn>
                              </p:par>
                            </p:childTnLst>
                          </p:cTn>
                        </p:par>
                      </p:childTnLst>
                    </p:cTn>
                  </p:par>
                  <p:par>
                    <p:cTn id="36" fill="hold">
                      <p:stCondLst>
                        <p:cond delay="indefinite"/>
                      </p:stCondLst>
                      <p:childTnLst>
                        <p:par>
                          <p:cTn id="37" fill="hold">
                            <p:stCondLst>
                              <p:cond delay="0"/>
                            </p:stCondLst>
                            <p:childTnLst>
                              <p:par>
                                <p:cTn id="38" presetID="17" presetClass="entr" presetSubtype="10" fill="hold" nodeType="clickEffect">
                                  <p:stCondLst>
                                    <p:cond delay="0"/>
                                  </p:stCondLst>
                                  <p:childTnLst>
                                    <p:set>
                                      <p:cBhvr>
                                        <p:cTn id="39" dur="1" fill="hold">
                                          <p:stCondLst>
                                            <p:cond delay="0"/>
                                          </p:stCondLst>
                                        </p:cTn>
                                        <p:tgtEl>
                                          <p:spTgt spid="5"/>
                                        </p:tgtEl>
                                        <p:attrNameLst>
                                          <p:attrName>style.visibility</p:attrName>
                                        </p:attrNameLst>
                                      </p:cBhvr>
                                      <p:to>
                                        <p:strVal val="visible"/>
                                      </p:to>
                                    </p:set>
                                    <p:anim calcmode="lin" valueType="num">
                                      <p:cBhvr>
                                        <p:cTn id="40" dur="500" fill="hold"/>
                                        <p:tgtEl>
                                          <p:spTgt spid="5"/>
                                        </p:tgtEl>
                                        <p:attrNameLst>
                                          <p:attrName>ppt_w</p:attrName>
                                        </p:attrNameLst>
                                      </p:cBhvr>
                                      <p:tavLst>
                                        <p:tav tm="0">
                                          <p:val>
                                            <p:fltVal val="0"/>
                                          </p:val>
                                        </p:tav>
                                        <p:tav tm="100000">
                                          <p:val>
                                            <p:strVal val="#ppt_w"/>
                                          </p:val>
                                        </p:tav>
                                      </p:tavLst>
                                    </p:anim>
                                    <p:anim calcmode="lin" valueType="num">
                                      <p:cBhvr>
                                        <p:cTn id="41"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8" presetClass="entr" presetSubtype="3" fill="hold" grpId="0" nodeType="clickEffect">
                                  <p:stCondLst>
                                    <p:cond delay="0"/>
                                  </p:stCondLst>
                                  <p:childTnLst>
                                    <p:set>
                                      <p:cBhvr>
                                        <p:cTn id="45" dur="1" fill="hold">
                                          <p:stCondLst>
                                            <p:cond delay="0"/>
                                          </p:stCondLst>
                                        </p:cTn>
                                        <p:tgtEl>
                                          <p:spTgt spid="36867"/>
                                        </p:tgtEl>
                                        <p:attrNameLst>
                                          <p:attrName>style.visibility</p:attrName>
                                        </p:attrNameLst>
                                      </p:cBhvr>
                                      <p:to>
                                        <p:strVal val="visible"/>
                                      </p:to>
                                    </p:set>
                                    <p:animEffect transition="in" filter="strips(upRight)">
                                      <p:cBhvr>
                                        <p:cTn id="46" dur="500"/>
                                        <p:tgtEl>
                                          <p:spTgt spid="36867"/>
                                        </p:tgtEl>
                                      </p:cBhvr>
                                    </p:animEffect>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grpId="0" nodeType="clickEffect">
                                  <p:stCondLst>
                                    <p:cond delay="0"/>
                                  </p:stCondLst>
                                  <p:childTnLst>
                                    <p:set>
                                      <p:cBhvr>
                                        <p:cTn id="50" dur="1" fill="hold">
                                          <p:stCondLst>
                                            <p:cond delay="0"/>
                                          </p:stCondLst>
                                        </p:cTn>
                                        <p:tgtEl>
                                          <p:spTgt spid="36880"/>
                                        </p:tgtEl>
                                        <p:attrNameLst>
                                          <p:attrName>style.visibility</p:attrName>
                                        </p:attrNameLst>
                                      </p:cBhvr>
                                      <p:to>
                                        <p:strVal val="visible"/>
                                      </p:to>
                                    </p:set>
                                    <p:anim calcmode="lin" valueType="num">
                                      <p:cBhvr>
                                        <p:cTn id="51" dur="500" fill="hold"/>
                                        <p:tgtEl>
                                          <p:spTgt spid="36880"/>
                                        </p:tgtEl>
                                        <p:attrNameLst>
                                          <p:attrName>ppt_w</p:attrName>
                                        </p:attrNameLst>
                                      </p:cBhvr>
                                      <p:tavLst>
                                        <p:tav tm="0">
                                          <p:val>
                                            <p:fltVal val="0"/>
                                          </p:val>
                                        </p:tav>
                                        <p:tav tm="100000">
                                          <p:val>
                                            <p:strVal val="#ppt_w"/>
                                          </p:val>
                                        </p:tav>
                                      </p:tavLst>
                                    </p:anim>
                                    <p:anim calcmode="lin" valueType="num">
                                      <p:cBhvr>
                                        <p:cTn id="52" dur="500" fill="hold"/>
                                        <p:tgtEl>
                                          <p:spTgt spid="36880"/>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10" fill="hold" grpId="0" nodeType="clickEffect">
                                  <p:stCondLst>
                                    <p:cond delay="0"/>
                                  </p:stCondLst>
                                  <p:childTnLst>
                                    <p:set>
                                      <p:cBhvr>
                                        <p:cTn id="56" dur="1" fill="hold">
                                          <p:stCondLst>
                                            <p:cond delay="0"/>
                                          </p:stCondLst>
                                        </p:cTn>
                                        <p:tgtEl>
                                          <p:spTgt spid="36879"/>
                                        </p:tgtEl>
                                        <p:attrNameLst>
                                          <p:attrName>style.visibility</p:attrName>
                                        </p:attrNameLst>
                                      </p:cBhvr>
                                      <p:to>
                                        <p:strVal val="visible"/>
                                      </p:to>
                                    </p:set>
                                    <p:anim calcmode="lin" valueType="num">
                                      <p:cBhvr>
                                        <p:cTn id="57" dur="500" fill="hold"/>
                                        <p:tgtEl>
                                          <p:spTgt spid="36879"/>
                                        </p:tgtEl>
                                        <p:attrNameLst>
                                          <p:attrName>ppt_w</p:attrName>
                                        </p:attrNameLst>
                                      </p:cBhvr>
                                      <p:tavLst>
                                        <p:tav tm="0">
                                          <p:val>
                                            <p:fltVal val="0"/>
                                          </p:val>
                                        </p:tav>
                                        <p:tav tm="100000">
                                          <p:val>
                                            <p:strVal val="#ppt_w"/>
                                          </p:val>
                                        </p:tav>
                                      </p:tavLst>
                                    </p:anim>
                                    <p:anim calcmode="lin" valueType="num">
                                      <p:cBhvr>
                                        <p:cTn id="58" dur="500" fill="hold"/>
                                        <p:tgtEl>
                                          <p:spTgt spid="36879"/>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8" presetClass="entr" presetSubtype="3" fill="hold" nodeType="clickEffect">
                                  <p:stCondLst>
                                    <p:cond delay="0"/>
                                  </p:stCondLst>
                                  <p:childTnLst>
                                    <p:set>
                                      <p:cBhvr>
                                        <p:cTn id="62" dur="1" fill="hold">
                                          <p:stCondLst>
                                            <p:cond delay="0"/>
                                          </p:stCondLst>
                                        </p:cTn>
                                        <p:tgtEl>
                                          <p:spTgt spid="3"/>
                                        </p:tgtEl>
                                        <p:attrNameLst>
                                          <p:attrName>style.visibility</p:attrName>
                                        </p:attrNameLst>
                                      </p:cBhvr>
                                      <p:to>
                                        <p:strVal val="visible"/>
                                      </p:to>
                                    </p:set>
                                    <p:animEffect transition="in" filter="strips(upRight)">
                                      <p:cBhvr>
                                        <p:cTn id="63" dur="500"/>
                                        <p:tgtEl>
                                          <p:spTgt spid="3"/>
                                        </p:tgtEl>
                                      </p:cBhvr>
                                    </p:animEffect>
                                  </p:childTnLst>
                                </p:cTn>
                              </p:par>
                            </p:childTnLst>
                          </p:cTn>
                        </p:par>
                      </p:childTnLst>
                    </p:cTn>
                  </p:par>
                  <p:par>
                    <p:cTn id="64" fill="hold">
                      <p:stCondLst>
                        <p:cond delay="indefinite"/>
                      </p:stCondLst>
                      <p:childTnLst>
                        <p:par>
                          <p:cTn id="65" fill="hold">
                            <p:stCondLst>
                              <p:cond delay="0"/>
                            </p:stCondLst>
                            <p:childTnLst>
                              <p:par>
                                <p:cTn id="66" presetID="18" presetClass="entr" presetSubtype="3" fill="hold" grpId="0" nodeType="clickEffect">
                                  <p:stCondLst>
                                    <p:cond delay="0"/>
                                  </p:stCondLst>
                                  <p:childTnLst>
                                    <p:set>
                                      <p:cBhvr>
                                        <p:cTn id="67" dur="1" fill="hold">
                                          <p:stCondLst>
                                            <p:cond delay="0"/>
                                          </p:stCondLst>
                                        </p:cTn>
                                        <p:tgtEl>
                                          <p:spTgt spid="36870"/>
                                        </p:tgtEl>
                                        <p:attrNameLst>
                                          <p:attrName>style.visibility</p:attrName>
                                        </p:attrNameLst>
                                      </p:cBhvr>
                                      <p:to>
                                        <p:strVal val="visible"/>
                                      </p:to>
                                    </p:set>
                                    <p:animEffect transition="in" filter="strips(upRight)">
                                      <p:cBhvr>
                                        <p:cTn id="68" dur="500"/>
                                        <p:tgtEl>
                                          <p:spTgt spid="36870"/>
                                        </p:tgtEl>
                                      </p:cBhvr>
                                    </p:animEffect>
                                  </p:childTnLst>
                                </p:cTn>
                              </p:par>
                            </p:childTnLst>
                          </p:cTn>
                        </p:par>
                      </p:childTnLst>
                    </p:cTn>
                  </p:par>
                  <p:par>
                    <p:cTn id="69" fill="hold">
                      <p:stCondLst>
                        <p:cond delay="indefinite"/>
                      </p:stCondLst>
                      <p:childTnLst>
                        <p:par>
                          <p:cTn id="70" fill="hold">
                            <p:stCondLst>
                              <p:cond delay="0"/>
                            </p:stCondLst>
                            <p:childTnLst>
                              <p:par>
                                <p:cTn id="71" presetID="18" presetClass="entr" presetSubtype="3" fill="hold" grpId="0" nodeType="clickEffect">
                                  <p:stCondLst>
                                    <p:cond delay="0"/>
                                  </p:stCondLst>
                                  <p:childTnLst>
                                    <p:set>
                                      <p:cBhvr>
                                        <p:cTn id="72" dur="1" fill="hold">
                                          <p:stCondLst>
                                            <p:cond delay="0"/>
                                          </p:stCondLst>
                                        </p:cTn>
                                        <p:tgtEl>
                                          <p:spTgt spid="36871"/>
                                        </p:tgtEl>
                                        <p:attrNameLst>
                                          <p:attrName>style.visibility</p:attrName>
                                        </p:attrNameLst>
                                      </p:cBhvr>
                                      <p:to>
                                        <p:strVal val="visible"/>
                                      </p:to>
                                    </p:set>
                                    <p:animEffect transition="in" filter="strips(upRight)">
                                      <p:cBhvr>
                                        <p:cTn id="73" dur="500"/>
                                        <p:tgtEl>
                                          <p:spTgt spid="36871"/>
                                        </p:tgtEl>
                                      </p:cBhvr>
                                    </p:animEffect>
                                  </p:childTnLst>
                                </p:cTn>
                              </p:par>
                            </p:childTnLst>
                          </p:cTn>
                        </p:par>
                      </p:childTnLst>
                    </p:cTn>
                  </p:par>
                  <p:par>
                    <p:cTn id="74" fill="hold">
                      <p:stCondLst>
                        <p:cond delay="indefinite"/>
                      </p:stCondLst>
                      <p:childTnLst>
                        <p:par>
                          <p:cTn id="75" fill="hold">
                            <p:stCondLst>
                              <p:cond delay="0"/>
                            </p:stCondLst>
                            <p:childTnLst>
                              <p:par>
                                <p:cTn id="76" presetID="17" presetClass="entr" presetSubtype="10" fill="hold" grpId="0" nodeType="clickEffect">
                                  <p:stCondLst>
                                    <p:cond delay="0"/>
                                  </p:stCondLst>
                                  <p:childTnLst>
                                    <p:set>
                                      <p:cBhvr>
                                        <p:cTn id="77" dur="1" fill="hold">
                                          <p:stCondLst>
                                            <p:cond delay="0"/>
                                          </p:stCondLst>
                                        </p:cTn>
                                        <p:tgtEl>
                                          <p:spTgt spid="36888"/>
                                        </p:tgtEl>
                                        <p:attrNameLst>
                                          <p:attrName>style.visibility</p:attrName>
                                        </p:attrNameLst>
                                      </p:cBhvr>
                                      <p:to>
                                        <p:strVal val="visible"/>
                                      </p:to>
                                    </p:set>
                                    <p:anim calcmode="lin" valueType="num">
                                      <p:cBhvr>
                                        <p:cTn id="78" dur="500" fill="hold"/>
                                        <p:tgtEl>
                                          <p:spTgt spid="36888"/>
                                        </p:tgtEl>
                                        <p:attrNameLst>
                                          <p:attrName>ppt_w</p:attrName>
                                        </p:attrNameLst>
                                      </p:cBhvr>
                                      <p:tavLst>
                                        <p:tav tm="0">
                                          <p:val>
                                            <p:fltVal val="0"/>
                                          </p:val>
                                        </p:tav>
                                        <p:tav tm="100000">
                                          <p:val>
                                            <p:strVal val="#ppt_w"/>
                                          </p:val>
                                        </p:tav>
                                      </p:tavLst>
                                    </p:anim>
                                    <p:anim calcmode="lin" valueType="num">
                                      <p:cBhvr>
                                        <p:cTn id="79" dur="500" fill="hold"/>
                                        <p:tgtEl>
                                          <p:spTgt spid="36888"/>
                                        </p:tgtEl>
                                        <p:attrNameLst>
                                          <p:attrName>ppt_h</p:attrName>
                                        </p:attrNameLst>
                                      </p:cBhvr>
                                      <p:tavLst>
                                        <p:tav tm="0">
                                          <p:val>
                                            <p:strVal val="#ppt_h"/>
                                          </p:val>
                                        </p:tav>
                                        <p:tav tm="100000">
                                          <p:val>
                                            <p:strVal val="#ppt_h"/>
                                          </p:val>
                                        </p:tav>
                                      </p:tavLst>
                                    </p:anim>
                                  </p:childTnLst>
                                </p:cTn>
                              </p:par>
                            </p:childTnLst>
                          </p:cTn>
                        </p:par>
                      </p:childTnLst>
                    </p:cTn>
                  </p:par>
                  <p:par>
                    <p:cTn id="80" fill="hold">
                      <p:stCondLst>
                        <p:cond delay="indefinite"/>
                      </p:stCondLst>
                      <p:childTnLst>
                        <p:par>
                          <p:cTn id="81" fill="hold">
                            <p:stCondLst>
                              <p:cond delay="0"/>
                            </p:stCondLst>
                            <p:childTnLst>
                              <p:par>
                                <p:cTn id="82" presetID="17" presetClass="entr" presetSubtype="10" fill="hold" grpId="0" nodeType="clickEffect">
                                  <p:stCondLst>
                                    <p:cond delay="0"/>
                                  </p:stCondLst>
                                  <p:childTnLst>
                                    <p:set>
                                      <p:cBhvr>
                                        <p:cTn id="83" dur="1" fill="hold">
                                          <p:stCondLst>
                                            <p:cond delay="0"/>
                                          </p:stCondLst>
                                        </p:cTn>
                                        <p:tgtEl>
                                          <p:spTgt spid="36889"/>
                                        </p:tgtEl>
                                        <p:attrNameLst>
                                          <p:attrName>style.visibility</p:attrName>
                                        </p:attrNameLst>
                                      </p:cBhvr>
                                      <p:to>
                                        <p:strVal val="visible"/>
                                      </p:to>
                                    </p:set>
                                    <p:anim calcmode="lin" valueType="num">
                                      <p:cBhvr>
                                        <p:cTn id="84" dur="500" fill="hold"/>
                                        <p:tgtEl>
                                          <p:spTgt spid="36889"/>
                                        </p:tgtEl>
                                        <p:attrNameLst>
                                          <p:attrName>ppt_w</p:attrName>
                                        </p:attrNameLst>
                                      </p:cBhvr>
                                      <p:tavLst>
                                        <p:tav tm="0">
                                          <p:val>
                                            <p:fltVal val="0"/>
                                          </p:val>
                                        </p:tav>
                                        <p:tav tm="100000">
                                          <p:val>
                                            <p:strVal val="#ppt_w"/>
                                          </p:val>
                                        </p:tav>
                                      </p:tavLst>
                                    </p:anim>
                                    <p:anim calcmode="lin" valueType="num">
                                      <p:cBhvr>
                                        <p:cTn id="85" dur="500" fill="hold"/>
                                        <p:tgtEl>
                                          <p:spTgt spid="36889"/>
                                        </p:tgtEl>
                                        <p:attrNameLst>
                                          <p:attrName>ppt_h</p:attrName>
                                        </p:attrNameLst>
                                      </p:cBhvr>
                                      <p:tavLst>
                                        <p:tav tm="0">
                                          <p:val>
                                            <p:strVal val="#ppt_h"/>
                                          </p:val>
                                        </p:tav>
                                        <p:tav tm="100000">
                                          <p:val>
                                            <p:strVal val="#ppt_h"/>
                                          </p:val>
                                        </p:tav>
                                      </p:tavLst>
                                    </p:anim>
                                  </p:childTnLst>
                                </p:cTn>
                              </p:par>
                            </p:childTnLst>
                          </p:cTn>
                        </p:par>
                      </p:childTnLst>
                    </p:cTn>
                  </p:par>
                  <p:par>
                    <p:cTn id="86" fill="hold">
                      <p:stCondLst>
                        <p:cond delay="indefinite"/>
                      </p:stCondLst>
                      <p:childTnLst>
                        <p:par>
                          <p:cTn id="87" fill="hold">
                            <p:stCondLst>
                              <p:cond delay="0"/>
                            </p:stCondLst>
                            <p:childTnLst>
                              <p:par>
                                <p:cTn id="88" presetID="18" presetClass="entr" presetSubtype="6" fill="hold" nodeType="clickEffect">
                                  <p:stCondLst>
                                    <p:cond delay="0"/>
                                  </p:stCondLst>
                                  <p:childTnLst>
                                    <p:set>
                                      <p:cBhvr>
                                        <p:cTn id="89" dur="1" fill="hold">
                                          <p:stCondLst>
                                            <p:cond delay="0"/>
                                          </p:stCondLst>
                                        </p:cTn>
                                        <p:tgtEl>
                                          <p:spTgt spid="2"/>
                                        </p:tgtEl>
                                        <p:attrNameLst>
                                          <p:attrName>style.visibility</p:attrName>
                                        </p:attrNameLst>
                                      </p:cBhvr>
                                      <p:to>
                                        <p:strVal val="visible"/>
                                      </p:to>
                                    </p:set>
                                    <p:animEffect transition="in" filter="strips(downRight)">
                                      <p:cBhvr>
                                        <p:cTn id="90" dur="500"/>
                                        <p:tgtEl>
                                          <p:spTgt spid="2"/>
                                        </p:tgtEl>
                                      </p:cBhvr>
                                    </p:animEffect>
                                  </p:childTnLst>
                                </p:cTn>
                              </p:par>
                            </p:childTnLst>
                          </p:cTn>
                        </p:par>
                      </p:childTnLst>
                    </p:cTn>
                  </p:par>
                  <p:par>
                    <p:cTn id="91" fill="hold">
                      <p:stCondLst>
                        <p:cond delay="indefinite"/>
                      </p:stCondLst>
                      <p:childTnLst>
                        <p:par>
                          <p:cTn id="92" fill="hold">
                            <p:stCondLst>
                              <p:cond delay="0"/>
                            </p:stCondLst>
                            <p:childTnLst>
                              <p:par>
                                <p:cTn id="93" presetID="17" presetClass="entr" presetSubtype="8" fill="hold" nodeType="clickEffect">
                                  <p:stCondLst>
                                    <p:cond delay="0"/>
                                  </p:stCondLst>
                                  <p:childTnLst>
                                    <p:set>
                                      <p:cBhvr>
                                        <p:cTn id="94" dur="1" fill="hold">
                                          <p:stCondLst>
                                            <p:cond delay="0"/>
                                          </p:stCondLst>
                                        </p:cTn>
                                        <p:tgtEl>
                                          <p:spTgt spid="4"/>
                                        </p:tgtEl>
                                        <p:attrNameLst>
                                          <p:attrName>style.visibility</p:attrName>
                                        </p:attrNameLst>
                                      </p:cBhvr>
                                      <p:to>
                                        <p:strVal val="visible"/>
                                      </p:to>
                                    </p:set>
                                    <p:anim calcmode="lin" valueType="num">
                                      <p:cBhvr>
                                        <p:cTn id="95" dur="500" fill="hold"/>
                                        <p:tgtEl>
                                          <p:spTgt spid="4"/>
                                        </p:tgtEl>
                                        <p:attrNameLst>
                                          <p:attrName>ppt_x</p:attrName>
                                        </p:attrNameLst>
                                      </p:cBhvr>
                                      <p:tavLst>
                                        <p:tav tm="0">
                                          <p:val>
                                            <p:strVal val="#ppt_x-#ppt_w/2"/>
                                          </p:val>
                                        </p:tav>
                                        <p:tav tm="100000">
                                          <p:val>
                                            <p:strVal val="#ppt_x"/>
                                          </p:val>
                                        </p:tav>
                                      </p:tavLst>
                                    </p:anim>
                                    <p:anim calcmode="lin" valueType="num">
                                      <p:cBhvr>
                                        <p:cTn id="96" dur="500" fill="hold"/>
                                        <p:tgtEl>
                                          <p:spTgt spid="4"/>
                                        </p:tgtEl>
                                        <p:attrNameLst>
                                          <p:attrName>ppt_y</p:attrName>
                                        </p:attrNameLst>
                                      </p:cBhvr>
                                      <p:tavLst>
                                        <p:tav tm="0">
                                          <p:val>
                                            <p:strVal val="#ppt_y"/>
                                          </p:val>
                                        </p:tav>
                                        <p:tav tm="100000">
                                          <p:val>
                                            <p:strVal val="#ppt_y"/>
                                          </p:val>
                                        </p:tav>
                                      </p:tavLst>
                                    </p:anim>
                                    <p:anim calcmode="lin" valueType="num">
                                      <p:cBhvr>
                                        <p:cTn id="97" dur="500" fill="hold"/>
                                        <p:tgtEl>
                                          <p:spTgt spid="4"/>
                                        </p:tgtEl>
                                        <p:attrNameLst>
                                          <p:attrName>ppt_w</p:attrName>
                                        </p:attrNameLst>
                                      </p:cBhvr>
                                      <p:tavLst>
                                        <p:tav tm="0">
                                          <p:val>
                                            <p:fltVal val="0"/>
                                          </p:val>
                                        </p:tav>
                                        <p:tav tm="100000">
                                          <p:val>
                                            <p:strVal val="#ppt_w"/>
                                          </p:val>
                                        </p:tav>
                                      </p:tavLst>
                                    </p:anim>
                                    <p:anim calcmode="lin" valueType="num">
                                      <p:cBhvr>
                                        <p:cTn id="98"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18" presetClass="entr" presetSubtype="12" fill="hold" grpId="0" nodeType="clickEffect">
                                  <p:stCondLst>
                                    <p:cond delay="0"/>
                                  </p:stCondLst>
                                  <p:childTnLst>
                                    <p:set>
                                      <p:cBhvr>
                                        <p:cTn id="102" dur="1" fill="hold">
                                          <p:stCondLst>
                                            <p:cond delay="0"/>
                                          </p:stCondLst>
                                        </p:cTn>
                                        <p:tgtEl>
                                          <p:spTgt spid="36876"/>
                                        </p:tgtEl>
                                        <p:attrNameLst>
                                          <p:attrName>style.visibility</p:attrName>
                                        </p:attrNameLst>
                                      </p:cBhvr>
                                      <p:to>
                                        <p:strVal val="visible"/>
                                      </p:to>
                                    </p:set>
                                    <p:animEffect transition="in" filter="strips(downLeft)">
                                      <p:cBhvr>
                                        <p:cTn id="103" dur="500"/>
                                        <p:tgtEl>
                                          <p:spTgt spid="36876"/>
                                        </p:tgtEl>
                                      </p:cBhvr>
                                    </p:animEffect>
                                  </p:childTnLst>
                                </p:cTn>
                              </p:par>
                            </p:childTnLst>
                          </p:cTn>
                        </p:par>
                      </p:childTnLst>
                    </p:cTn>
                  </p:par>
                  <p:par>
                    <p:cTn id="104" fill="hold">
                      <p:stCondLst>
                        <p:cond delay="indefinite"/>
                      </p:stCondLst>
                      <p:childTnLst>
                        <p:par>
                          <p:cTn id="105" fill="hold">
                            <p:stCondLst>
                              <p:cond delay="0"/>
                            </p:stCondLst>
                            <p:childTnLst>
                              <p:par>
                                <p:cTn id="106" presetID="18" presetClass="entr" presetSubtype="6" fill="hold" grpId="0" nodeType="clickEffect">
                                  <p:stCondLst>
                                    <p:cond delay="0"/>
                                  </p:stCondLst>
                                  <p:childTnLst>
                                    <p:set>
                                      <p:cBhvr>
                                        <p:cTn id="107" dur="1" fill="hold">
                                          <p:stCondLst>
                                            <p:cond delay="0"/>
                                          </p:stCondLst>
                                        </p:cTn>
                                        <p:tgtEl>
                                          <p:spTgt spid="36877"/>
                                        </p:tgtEl>
                                        <p:attrNameLst>
                                          <p:attrName>style.visibility</p:attrName>
                                        </p:attrNameLst>
                                      </p:cBhvr>
                                      <p:to>
                                        <p:strVal val="visible"/>
                                      </p:to>
                                    </p:set>
                                    <p:animEffect transition="in" filter="strips(downRight)">
                                      <p:cBhvr>
                                        <p:cTn id="108" dur="500"/>
                                        <p:tgtEl>
                                          <p:spTgt spid="36877"/>
                                        </p:tgtEl>
                                      </p:cBhvr>
                                    </p:animEffect>
                                  </p:childTnLst>
                                </p:cTn>
                              </p:par>
                            </p:childTnLst>
                          </p:cTn>
                        </p:par>
                      </p:childTnLst>
                    </p:cTn>
                  </p:par>
                  <p:par>
                    <p:cTn id="109" fill="hold">
                      <p:stCondLst>
                        <p:cond delay="indefinite"/>
                      </p:stCondLst>
                      <p:childTnLst>
                        <p:par>
                          <p:cTn id="110" fill="hold">
                            <p:stCondLst>
                              <p:cond delay="0"/>
                            </p:stCondLst>
                            <p:childTnLst>
                              <p:par>
                                <p:cTn id="111" presetID="18" presetClass="entr" presetSubtype="3" fill="hold" grpId="0" nodeType="clickEffect">
                                  <p:stCondLst>
                                    <p:cond delay="0"/>
                                  </p:stCondLst>
                                  <p:childTnLst>
                                    <p:set>
                                      <p:cBhvr>
                                        <p:cTn id="112" dur="1" fill="hold">
                                          <p:stCondLst>
                                            <p:cond delay="0"/>
                                          </p:stCondLst>
                                        </p:cTn>
                                        <p:tgtEl>
                                          <p:spTgt spid="36878"/>
                                        </p:tgtEl>
                                        <p:attrNameLst>
                                          <p:attrName>style.visibility</p:attrName>
                                        </p:attrNameLst>
                                      </p:cBhvr>
                                      <p:to>
                                        <p:strVal val="visible"/>
                                      </p:to>
                                    </p:set>
                                    <p:animEffect transition="in" filter="strips(upRight)">
                                      <p:cBhvr>
                                        <p:cTn id="113" dur="500"/>
                                        <p:tgtEl>
                                          <p:spTgt spid="36878"/>
                                        </p:tgtEl>
                                      </p:cBhvr>
                                    </p:animEffect>
                                  </p:childTnLst>
                                </p:cTn>
                              </p:par>
                            </p:childTnLst>
                          </p:cTn>
                        </p:par>
                      </p:childTnLst>
                    </p:cTn>
                  </p:par>
                  <p:par>
                    <p:cTn id="114" fill="hold">
                      <p:stCondLst>
                        <p:cond delay="indefinite"/>
                      </p:stCondLst>
                      <p:childTnLst>
                        <p:par>
                          <p:cTn id="115" fill="hold">
                            <p:stCondLst>
                              <p:cond delay="0"/>
                            </p:stCondLst>
                            <p:childTnLst>
                              <p:par>
                                <p:cTn id="116" presetID="2" presetClass="entr" presetSubtype="4" fill="hold" grpId="0" nodeType="clickEffect">
                                  <p:stCondLst>
                                    <p:cond delay="0"/>
                                  </p:stCondLst>
                                  <p:childTnLst>
                                    <p:set>
                                      <p:cBhvr>
                                        <p:cTn id="117" dur="1" fill="hold">
                                          <p:stCondLst>
                                            <p:cond delay="0"/>
                                          </p:stCondLst>
                                        </p:cTn>
                                        <p:tgtEl>
                                          <p:spTgt spid="36897"/>
                                        </p:tgtEl>
                                        <p:attrNameLst>
                                          <p:attrName>style.visibility</p:attrName>
                                        </p:attrNameLst>
                                      </p:cBhvr>
                                      <p:to>
                                        <p:strVal val="visible"/>
                                      </p:to>
                                    </p:set>
                                    <p:anim calcmode="lin" valueType="num">
                                      <p:cBhvr additive="base">
                                        <p:cTn id="118" dur="500" fill="hold"/>
                                        <p:tgtEl>
                                          <p:spTgt spid="36897"/>
                                        </p:tgtEl>
                                        <p:attrNameLst>
                                          <p:attrName>ppt_x</p:attrName>
                                        </p:attrNameLst>
                                      </p:cBhvr>
                                      <p:tavLst>
                                        <p:tav tm="0">
                                          <p:val>
                                            <p:strVal val="#ppt_x"/>
                                          </p:val>
                                        </p:tav>
                                        <p:tav tm="100000">
                                          <p:val>
                                            <p:strVal val="#ppt_x"/>
                                          </p:val>
                                        </p:tav>
                                      </p:tavLst>
                                    </p:anim>
                                    <p:anim calcmode="lin" valueType="num">
                                      <p:cBhvr additive="base">
                                        <p:cTn id="119" dur="500" fill="hold"/>
                                        <p:tgtEl>
                                          <p:spTgt spid="36897"/>
                                        </p:tgtEl>
                                        <p:attrNameLst>
                                          <p:attrName>ppt_y</p:attrName>
                                        </p:attrNameLst>
                                      </p:cBhvr>
                                      <p:tavLst>
                                        <p:tav tm="0">
                                          <p:val>
                                            <p:strVal val="1+#ppt_h/2"/>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3" presetClass="entr" presetSubtype="16" fill="hold" grpId="0" nodeType="clickEffect">
                                  <p:stCondLst>
                                    <p:cond delay="0"/>
                                  </p:stCondLst>
                                  <p:childTnLst>
                                    <p:set>
                                      <p:cBhvr>
                                        <p:cTn id="123" dur="1" fill="hold">
                                          <p:stCondLst>
                                            <p:cond delay="0"/>
                                          </p:stCondLst>
                                        </p:cTn>
                                        <p:tgtEl>
                                          <p:spTgt spid="36952"/>
                                        </p:tgtEl>
                                        <p:attrNameLst>
                                          <p:attrName>style.visibility</p:attrName>
                                        </p:attrNameLst>
                                      </p:cBhvr>
                                      <p:to>
                                        <p:strVal val="visible"/>
                                      </p:to>
                                    </p:set>
                                    <p:anim calcmode="lin" valueType="num">
                                      <p:cBhvr>
                                        <p:cTn id="124" dur="500" fill="hold"/>
                                        <p:tgtEl>
                                          <p:spTgt spid="36952"/>
                                        </p:tgtEl>
                                        <p:attrNameLst>
                                          <p:attrName>ppt_w</p:attrName>
                                        </p:attrNameLst>
                                      </p:cBhvr>
                                      <p:tavLst>
                                        <p:tav tm="0">
                                          <p:val>
                                            <p:fltVal val="0"/>
                                          </p:val>
                                        </p:tav>
                                        <p:tav tm="100000">
                                          <p:val>
                                            <p:strVal val="#ppt_w"/>
                                          </p:val>
                                        </p:tav>
                                      </p:tavLst>
                                    </p:anim>
                                    <p:anim calcmode="lin" valueType="num">
                                      <p:cBhvr>
                                        <p:cTn id="125" dur="500" fill="hold"/>
                                        <p:tgtEl>
                                          <p:spTgt spid="3695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6" grpId="0" animBg="1"/>
      <p:bldP spid="36867" grpId="0" animBg="1"/>
      <p:bldP spid="36868" grpId="0" animBg="1"/>
      <p:bldP spid="36869" grpId="0" animBg="1"/>
      <p:bldP spid="36870" grpId="0" animBg="1"/>
      <p:bldP spid="36871" grpId="0" animBg="1"/>
      <p:bldP spid="36876" grpId="0" animBg="1"/>
      <p:bldP spid="36877" grpId="0" animBg="1"/>
      <p:bldP spid="36878" grpId="0" animBg="1"/>
      <p:bldP spid="36879" grpId="0" autoUpdateAnimBg="0"/>
      <p:bldP spid="36880" grpId="0" autoUpdateAnimBg="0"/>
      <p:bldP spid="36888" grpId="0" autoUpdateAnimBg="0"/>
      <p:bldP spid="36889" grpId="0" autoUpdateAnimBg="0"/>
      <p:bldP spid="36897" grpId="0" autoUpdateAnimBg="0"/>
      <p:bldP spid="36948" grpId="0" autoUpdateAnimBg="0"/>
      <p:bldP spid="36952" grpId="0" animBg="1"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Oval 2"/>
          <p:cNvSpPr>
            <a:spLocks noChangeArrowheads="1"/>
          </p:cNvSpPr>
          <p:nvPr/>
        </p:nvSpPr>
        <p:spPr bwMode="auto">
          <a:xfrm rot="-2500718">
            <a:off x="6540500" y="3757613"/>
            <a:ext cx="1760538" cy="1249362"/>
          </a:xfrm>
          <a:prstGeom prst="ellipse">
            <a:avLst/>
          </a:prstGeom>
          <a:solidFill>
            <a:schemeClr val="bg1"/>
          </a:solidFill>
          <a:ln w="9525">
            <a:solidFill>
              <a:schemeClr val="tx1"/>
            </a:solidFill>
            <a:round/>
          </a:ln>
        </p:spPr>
        <p:txBody>
          <a:bodyPr wrap="none" anchor="ctr"/>
          <a:lstStyle/>
          <a:p>
            <a:endParaRPr lang="en-IN"/>
          </a:p>
        </p:txBody>
      </p:sp>
      <p:sp>
        <p:nvSpPr>
          <p:cNvPr id="38915" name="Line 3"/>
          <p:cNvSpPr>
            <a:spLocks noChangeShapeType="1"/>
          </p:cNvSpPr>
          <p:nvPr/>
        </p:nvSpPr>
        <p:spPr bwMode="auto">
          <a:xfrm>
            <a:off x="5838825" y="2579688"/>
            <a:ext cx="0" cy="1757362"/>
          </a:xfrm>
          <a:prstGeom prst="line">
            <a:avLst/>
          </a:prstGeom>
          <a:noFill/>
          <a:ln w="9525">
            <a:solidFill>
              <a:schemeClr val="tx1"/>
            </a:solidFill>
            <a:round/>
          </a:ln>
        </p:spPr>
        <p:txBody>
          <a:bodyPr/>
          <a:lstStyle/>
          <a:p>
            <a:endParaRPr lang="en-IN"/>
          </a:p>
        </p:txBody>
      </p:sp>
      <p:grpSp>
        <p:nvGrpSpPr>
          <p:cNvPr id="2" name="Group 4"/>
          <p:cNvGrpSpPr/>
          <p:nvPr/>
        </p:nvGrpSpPr>
        <p:grpSpPr bwMode="auto">
          <a:xfrm>
            <a:off x="4297363" y="2973388"/>
            <a:ext cx="3084512" cy="1271587"/>
            <a:chOff x="1558" y="1064"/>
            <a:chExt cx="1943" cy="801"/>
          </a:xfrm>
        </p:grpSpPr>
        <p:sp>
          <p:nvSpPr>
            <p:cNvPr id="32849" name="Line 5"/>
            <p:cNvSpPr>
              <a:spLocks noChangeShapeType="1"/>
            </p:cNvSpPr>
            <p:nvPr/>
          </p:nvSpPr>
          <p:spPr bwMode="auto">
            <a:xfrm>
              <a:off x="1558" y="1465"/>
              <a:ext cx="1543" cy="0"/>
            </a:xfrm>
            <a:prstGeom prst="line">
              <a:avLst/>
            </a:prstGeom>
            <a:noFill/>
            <a:ln w="9525">
              <a:solidFill>
                <a:schemeClr val="tx1"/>
              </a:solidFill>
              <a:round/>
            </a:ln>
          </p:spPr>
          <p:txBody>
            <a:bodyPr/>
            <a:lstStyle/>
            <a:p>
              <a:endParaRPr lang="en-IN"/>
            </a:p>
          </p:txBody>
        </p:sp>
        <p:sp>
          <p:nvSpPr>
            <p:cNvPr id="32850" name="Line 6"/>
            <p:cNvSpPr>
              <a:spLocks noChangeShapeType="1"/>
            </p:cNvSpPr>
            <p:nvPr/>
          </p:nvSpPr>
          <p:spPr bwMode="auto">
            <a:xfrm>
              <a:off x="1957" y="1064"/>
              <a:ext cx="1544" cy="0"/>
            </a:xfrm>
            <a:prstGeom prst="line">
              <a:avLst/>
            </a:prstGeom>
            <a:noFill/>
            <a:ln w="9525">
              <a:solidFill>
                <a:schemeClr val="folHlink"/>
              </a:solidFill>
              <a:round/>
            </a:ln>
          </p:spPr>
          <p:txBody>
            <a:bodyPr/>
            <a:lstStyle/>
            <a:p>
              <a:endParaRPr lang="en-IN"/>
            </a:p>
          </p:txBody>
        </p:sp>
        <p:sp>
          <p:nvSpPr>
            <p:cNvPr id="32851" name="Line 7"/>
            <p:cNvSpPr>
              <a:spLocks noChangeShapeType="1"/>
            </p:cNvSpPr>
            <p:nvPr/>
          </p:nvSpPr>
          <p:spPr bwMode="auto">
            <a:xfrm>
              <a:off x="1957" y="1865"/>
              <a:ext cx="800" cy="0"/>
            </a:xfrm>
            <a:prstGeom prst="line">
              <a:avLst/>
            </a:prstGeom>
            <a:noFill/>
            <a:ln w="9525">
              <a:solidFill>
                <a:schemeClr val="folHlink"/>
              </a:solidFill>
              <a:round/>
            </a:ln>
          </p:spPr>
          <p:txBody>
            <a:bodyPr/>
            <a:lstStyle/>
            <a:p>
              <a:endParaRPr lang="en-IN"/>
            </a:p>
          </p:txBody>
        </p:sp>
      </p:grpSp>
      <p:sp>
        <p:nvSpPr>
          <p:cNvPr id="38920" name="Line 8"/>
          <p:cNvSpPr>
            <a:spLocks noChangeShapeType="1"/>
          </p:cNvSpPr>
          <p:nvPr/>
        </p:nvSpPr>
        <p:spPr bwMode="auto">
          <a:xfrm flipV="1">
            <a:off x="6018213" y="2973388"/>
            <a:ext cx="1271587" cy="1271587"/>
          </a:xfrm>
          <a:prstGeom prst="line">
            <a:avLst/>
          </a:prstGeom>
          <a:noFill/>
          <a:ln w="28575">
            <a:solidFill>
              <a:schemeClr val="tx1"/>
            </a:solidFill>
            <a:round/>
          </a:ln>
        </p:spPr>
        <p:txBody>
          <a:bodyPr/>
          <a:lstStyle/>
          <a:p>
            <a:endParaRPr lang="en-IN"/>
          </a:p>
        </p:txBody>
      </p:sp>
      <p:sp>
        <p:nvSpPr>
          <p:cNvPr id="38921" name="Line 9"/>
          <p:cNvSpPr>
            <a:spLocks noChangeShapeType="1"/>
          </p:cNvSpPr>
          <p:nvPr/>
        </p:nvSpPr>
        <p:spPr bwMode="auto">
          <a:xfrm flipV="1">
            <a:off x="6018213" y="2973388"/>
            <a:ext cx="1544637" cy="1544637"/>
          </a:xfrm>
          <a:prstGeom prst="line">
            <a:avLst/>
          </a:prstGeom>
          <a:noFill/>
          <a:ln w="12700">
            <a:solidFill>
              <a:schemeClr val="tx1"/>
            </a:solidFill>
            <a:round/>
          </a:ln>
        </p:spPr>
        <p:txBody>
          <a:bodyPr/>
          <a:lstStyle/>
          <a:p>
            <a:endParaRPr lang="en-IN"/>
          </a:p>
        </p:txBody>
      </p:sp>
      <p:sp>
        <p:nvSpPr>
          <p:cNvPr id="38922" name="Line 10"/>
          <p:cNvSpPr>
            <a:spLocks noChangeShapeType="1"/>
          </p:cNvSpPr>
          <p:nvPr/>
        </p:nvSpPr>
        <p:spPr bwMode="auto">
          <a:xfrm>
            <a:off x="6018213" y="4244975"/>
            <a:ext cx="909637" cy="908050"/>
          </a:xfrm>
          <a:prstGeom prst="line">
            <a:avLst/>
          </a:prstGeom>
          <a:noFill/>
          <a:ln w="9525">
            <a:solidFill>
              <a:schemeClr val="tx1"/>
            </a:solidFill>
            <a:round/>
          </a:ln>
        </p:spPr>
        <p:txBody>
          <a:bodyPr/>
          <a:lstStyle/>
          <a:p>
            <a:endParaRPr lang="en-IN"/>
          </a:p>
        </p:txBody>
      </p:sp>
      <p:sp>
        <p:nvSpPr>
          <p:cNvPr id="38923" name="Line 11"/>
          <p:cNvSpPr>
            <a:spLocks noChangeShapeType="1"/>
          </p:cNvSpPr>
          <p:nvPr/>
        </p:nvSpPr>
        <p:spPr bwMode="auto">
          <a:xfrm>
            <a:off x="7289800" y="2973388"/>
            <a:ext cx="906463" cy="909637"/>
          </a:xfrm>
          <a:prstGeom prst="line">
            <a:avLst/>
          </a:prstGeom>
          <a:noFill/>
          <a:ln w="9525">
            <a:solidFill>
              <a:schemeClr val="tx1"/>
            </a:solidFill>
            <a:round/>
          </a:ln>
        </p:spPr>
        <p:txBody>
          <a:bodyPr/>
          <a:lstStyle/>
          <a:p>
            <a:endParaRPr lang="en-IN"/>
          </a:p>
        </p:txBody>
      </p:sp>
      <p:sp>
        <p:nvSpPr>
          <p:cNvPr id="38924" name="Line 12"/>
          <p:cNvSpPr>
            <a:spLocks noChangeShapeType="1"/>
          </p:cNvSpPr>
          <p:nvPr/>
        </p:nvSpPr>
        <p:spPr bwMode="auto">
          <a:xfrm>
            <a:off x="6700838" y="3646488"/>
            <a:ext cx="1371600" cy="1371600"/>
          </a:xfrm>
          <a:prstGeom prst="line">
            <a:avLst/>
          </a:prstGeom>
          <a:noFill/>
          <a:ln w="9525">
            <a:solidFill>
              <a:schemeClr val="bg2"/>
            </a:solidFill>
            <a:round/>
          </a:ln>
        </p:spPr>
        <p:txBody>
          <a:bodyPr/>
          <a:lstStyle/>
          <a:p>
            <a:endParaRPr lang="en-IN"/>
          </a:p>
        </p:txBody>
      </p:sp>
      <p:grpSp>
        <p:nvGrpSpPr>
          <p:cNvPr id="3" name="Group 13"/>
          <p:cNvGrpSpPr/>
          <p:nvPr/>
        </p:nvGrpSpPr>
        <p:grpSpPr bwMode="auto">
          <a:xfrm>
            <a:off x="6700838" y="3646488"/>
            <a:ext cx="1443037" cy="1450975"/>
            <a:chOff x="3062" y="1465"/>
            <a:chExt cx="909" cy="914"/>
          </a:xfrm>
        </p:grpSpPr>
        <p:sp>
          <p:nvSpPr>
            <p:cNvPr id="32844" name="Line 14"/>
            <p:cNvSpPr>
              <a:spLocks noChangeShapeType="1"/>
            </p:cNvSpPr>
            <p:nvPr/>
          </p:nvSpPr>
          <p:spPr bwMode="auto">
            <a:xfrm>
              <a:off x="3062" y="1465"/>
              <a:ext cx="846" cy="839"/>
            </a:xfrm>
            <a:prstGeom prst="line">
              <a:avLst/>
            </a:prstGeom>
            <a:noFill/>
            <a:ln w="9525">
              <a:solidFill>
                <a:schemeClr val="tx1"/>
              </a:solidFill>
              <a:round/>
            </a:ln>
          </p:spPr>
          <p:txBody>
            <a:bodyPr/>
            <a:lstStyle/>
            <a:p>
              <a:endParaRPr lang="en-IN"/>
            </a:p>
          </p:txBody>
        </p:sp>
        <p:sp>
          <p:nvSpPr>
            <p:cNvPr id="32845" name="Oval 15"/>
            <p:cNvSpPr>
              <a:spLocks noChangeArrowheads="1"/>
            </p:cNvSpPr>
            <p:nvPr/>
          </p:nvSpPr>
          <p:spPr bwMode="auto">
            <a:xfrm>
              <a:off x="3101" y="2323"/>
              <a:ext cx="56" cy="56"/>
            </a:xfrm>
            <a:prstGeom prst="ellipse">
              <a:avLst/>
            </a:prstGeom>
            <a:solidFill>
              <a:schemeClr val="accent1"/>
            </a:solidFill>
            <a:ln w="9525">
              <a:solidFill>
                <a:schemeClr val="tx1"/>
              </a:solidFill>
              <a:round/>
            </a:ln>
          </p:spPr>
          <p:txBody>
            <a:bodyPr wrap="none" anchor="ctr"/>
            <a:lstStyle/>
            <a:p>
              <a:endParaRPr lang="en-IN"/>
            </a:p>
          </p:txBody>
        </p:sp>
        <p:sp>
          <p:nvSpPr>
            <p:cNvPr id="32846" name="Oval 16"/>
            <p:cNvSpPr>
              <a:spLocks noChangeArrowheads="1"/>
            </p:cNvSpPr>
            <p:nvPr/>
          </p:nvSpPr>
          <p:spPr bwMode="auto">
            <a:xfrm>
              <a:off x="3242" y="1644"/>
              <a:ext cx="56" cy="58"/>
            </a:xfrm>
            <a:prstGeom prst="ellipse">
              <a:avLst/>
            </a:prstGeom>
            <a:solidFill>
              <a:schemeClr val="accent1"/>
            </a:solidFill>
            <a:ln w="9525">
              <a:solidFill>
                <a:schemeClr val="tx1"/>
              </a:solidFill>
              <a:round/>
            </a:ln>
          </p:spPr>
          <p:txBody>
            <a:bodyPr wrap="none" anchor="ctr"/>
            <a:lstStyle/>
            <a:p>
              <a:endParaRPr lang="en-IN"/>
            </a:p>
          </p:txBody>
        </p:sp>
        <p:sp>
          <p:nvSpPr>
            <p:cNvPr id="32847" name="Oval 17"/>
            <p:cNvSpPr>
              <a:spLocks noChangeArrowheads="1"/>
            </p:cNvSpPr>
            <p:nvPr/>
          </p:nvSpPr>
          <p:spPr bwMode="auto">
            <a:xfrm>
              <a:off x="3792" y="2208"/>
              <a:ext cx="56" cy="56"/>
            </a:xfrm>
            <a:prstGeom prst="ellipse">
              <a:avLst/>
            </a:prstGeom>
            <a:solidFill>
              <a:schemeClr val="accent1"/>
            </a:solidFill>
            <a:ln w="9525">
              <a:solidFill>
                <a:schemeClr val="tx1"/>
              </a:solidFill>
              <a:round/>
            </a:ln>
          </p:spPr>
          <p:txBody>
            <a:bodyPr wrap="none" anchor="ctr"/>
            <a:lstStyle/>
            <a:p>
              <a:endParaRPr lang="en-IN"/>
            </a:p>
          </p:txBody>
        </p:sp>
        <p:sp>
          <p:nvSpPr>
            <p:cNvPr id="32848" name="Oval 18"/>
            <p:cNvSpPr>
              <a:spLocks noChangeArrowheads="1"/>
            </p:cNvSpPr>
            <p:nvPr/>
          </p:nvSpPr>
          <p:spPr bwMode="auto">
            <a:xfrm>
              <a:off x="3913" y="1529"/>
              <a:ext cx="58" cy="58"/>
            </a:xfrm>
            <a:prstGeom prst="ellipse">
              <a:avLst/>
            </a:prstGeom>
            <a:solidFill>
              <a:schemeClr val="accent1"/>
            </a:solidFill>
            <a:ln w="9525">
              <a:solidFill>
                <a:schemeClr val="tx1"/>
              </a:solidFill>
              <a:round/>
            </a:ln>
          </p:spPr>
          <p:txBody>
            <a:bodyPr wrap="none" anchor="ctr"/>
            <a:lstStyle/>
            <a:p>
              <a:endParaRPr lang="en-IN"/>
            </a:p>
          </p:txBody>
        </p:sp>
      </p:grpSp>
      <p:sp>
        <p:nvSpPr>
          <p:cNvPr id="38931" name="Text Box 19"/>
          <p:cNvSpPr txBox="1">
            <a:spLocks noChangeArrowheads="1"/>
          </p:cNvSpPr>
          <p:nvPr/>
        </p:nvSpPr>
        <p:spPr bwMode="auto">
          <a:xfrm>
            <a:off x="5557838" y="2503488"/>
            <a:ext cx="336550" cy="304800"/>
          </a:xfrm>
          <a:prstGeom prst="rect">
            <a:avLst/>
          </a:prstGeom>
          <a:noFill/>
          <a:ln w="9525">
            <a:noFill/>
            <a:miter lim="800000"/>
          </a:ln>
        </p:spPr>
        <p:txBody>
          <a:bodyPr wrap="none">
            <a:spAutoFit/>
          </a:bodyPr>
          <a:lstStyle/>
          <a:p>
            <a:r>
              <a:rPr lang="en-US" sz="1400"/>
              <a:t>y</a:t>
            </a:r>
            <a:r>
              <a:rPr lang="en-US" sz="1400" baseline="-25000"/>
              <a:t>1</a:t>
            </a:r>
            <a:endParaRPr lang="en-US" sz="1400" baseline="-25000"/>
          </a:p>
        </p:txBody>
      </p:sp>
      <p:sp>
        <p:nvSpPr>
          <p:cNvPr id="38932" name="Text Box 20"/>
          <p:cNvSpPr txBox="1">
            <a:spLocks noChangeArrowheads="1"/>
          </p:cNvSpPr>
          <p:nvPr/>
        </p:nvSpPr>
        <p:spPr bwMode="auto">
          <a:xfrm>
            <a:off x="6015038" y="4408488"/>
            <a:ext cx="366712" cy="304800"/>
          </a:xfrm>
          <a:prstGeom prst="rect">
            <a:avLst/>
          </a:prstGeom>
          <a:noFill/>
          <a:ln w="9525">
            <a:noFill/>
            <a:miter lim="800000"/>
          </a:ln>
        </p:spPr>
        <p:txBody>
          <a:bodyPr wrap="none">
            <a:spAutoFit/>
          </a:bodyPr>
          <a:lstStyle/>
          <a:p>
            <a:r>
              <a:rPr lang="en-US" sz="1400"/>
              <a:t>X</a:t>
            </a:r>
            <a:r>
              <a:rPr lang="en-US" sz="1400" baseline="-25000"/>
              <a:t>2</a:t>
            </a:r>
            <a:endParaRPr lang="en-US" sz="1400" baseline="-25000"/>
          </a:p>
        </p:txBody>
      </p:sp>
      <p:sp>
        <p:nvSpPr>
          <p:cNvPr id="38933" name="Text Box 21"/>
          <p:cNvSpPr txBox="1">
            <a:spLocks noChangeArrowheads="1"/>
          </p:cNvSpPr>
          <p:nvPr/>
        </p:nvSpPr>
        <p:spPr bwMode="auto">
          <a:xfrm>
            <a:off x="5519738" y="4046538"/>
            <a:ext cx="447675" cy="304800"/>
          </a:xfrm>
          <a:prstGeom prst="rect">
            <a:avLst/>
          </a:prstGeom>
          <a:noFill/>
          <a:ln w="9525">
            <a:noFill/>
            <a:miter lim="800000"/>
          </a:ln>
        </p:spPr>
        <p:txBody>
          <a:bodyPr>
            <a:spAutoFit/>
          </a:bodyPr>
          <a:lstStyle/>
          <a:p>
            <a:r>
              <a:rPr lang="en-US" sz="1400"/>
              <a:t>X</a:t>
            </a:r>
            <a:r>
              <a:rPr lang="en-US" sz="1400" baseline="-25000"/>
              <a:t>1</a:t>
            </a:r>
            <a:endParaRPr lang="en-US" sz="1400" baseline="-25000"/>
          </a:p>
        </p:txBody>
      </p:sp>
      <p:grpSp>
        <p:nvGrpSpPr>
          <p:cNvPr id="4" name="Group 22"/>
          <p:cNvGrpSpPr/>
          <p:nvPr/>
        </p:nvGrpSpPr>
        <p:grpSpPr bwMode="auto">
          <a:xfrm>
            <a:off x="5786438" y="2732088"/>
            <a:ext cx="1565275" cy="1524000"/>
            <a:chOff x="2496" y="912"/>
            <a:chExt cx="986" cy="960"/>
          </a:xfrm>
        </p:grpSpPr>
        <p:sp>
          <p:nvSpPr>
            <p:cNvPr id="32840" name="Text Box 23"/>
            <p:cNvSpPr txBox="1">
              <a:spLocks noChangeArrowheads="1"/>
            </p:cNvSpPr>
            <p:nvPr/>
          </p:nvSpPr>
          <p:spPr bwMode="auto">
            <a:xfrm>
              <a:off x="2918" y="1255"/>
              <a:ext cx="218" cy="192"/>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32841" name="Text Box 24"/>
            <p:cNvSpPr txBox="1">
              <a:spLocks noChangeArrowheads="1"/>
            </p:cNvSpPr>
            <p:nvPr/>
          </p:nvSpPr>
          <p:spPr bwMode="auto">
            <a:xfrm>
              <a:off x="2976" y="1200"/>
              <a:ext cx="212"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sp>
          <p:nvSpPr>
            <p:cNvPr id="32842" name="Text Box 25"/>
            <p:cNvSpPr txBox="1">
              <a:spLocks noChangeArrowheads="1"/>
            </p:cNvSpPr>
            <p:nvPr/>
          </p:nvSpPr>
          <p:spPr bwMode="auto">
            <a:xfrm>
              <a:off x="2496" y="1680"/>
              <a:ext cx="218" cy="192"/>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sp>
          <p:nvSpPr>
            <p:cNvPr id="32843" name="Text Box 26"/>
            <p:cNvSpPr txBox="1">
              <a:spLocks noChangeArrowheads="1"/>
            </p:cNvSpPr>
            <p:nvPr/>
          </p:nvSpPr>
          <p:spPr bwMode="auto">
            <a:xfrm>
              <a:off x="3264" y="912"/>
              <a:ext cx="218"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grpSp>
      <p:grpSp>
        <p:nvGrpSpPr>
          <p:cNvPr id="5" name="Group 27"/>
          <p:cNvGrpSpPr/>
          <p:nvPr/>
        </p:nvGrpSpPr>
        <p:grpSpPr bwMode="auto">
          <a:xfrm>
            <a:off x="6472238" y="3417888"/>
            <a:ext cx="1909762" cy="1828800"/>
            <a:chOff x="2928" y="1344"/>
            <a:chExt cx="1203" cy="1152"/>
          </a:xfrm>
        </p:grpSpPr>
        <p:sp>
          <p:nvSpPr>
            <p:cNvPr id="32836" name="Text Box 28"/>
            <p:cNvSpPr txBox="1">
              <a:spLocks noChangeArrowheads="1"/>
            </p:cNvSpPr>
            <p:nvPr/>
          </p:nvSpPr>
          <p:spPr bwMode="auto">
            <a:xfrm>
              <a:off x="3120" y="1488"/>
              <a:ext cx="237" cy="192"/>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sp>
          <p:nvSpPr>
            <p:cNvPr id="32837" name="Text Box 29"/>
            <p:cNvSpPr txBox="1">
              <a:spLocks noChangeArrowheads="1"/>
            </p:cNvSpPr>
            <p:nvPr/>
          </p:nvSpPr>
          <p:spPr bwMode="auto">
            <a:xfrm>
              <a:off x="2928" y="2304"/>
              <a:ext cx="243" cy="192"/>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sp>
          <p:nvSpPr>
            <p:cNvPr id="32838" name="Text Box 30"/>
            <p:cNvSpPr txBox="1">
              <a:spLocks noChangeArrowheads="1"/>
            </p:cNvSpPr>
            <p:nvPr/>
          </p:nvSpPr>
          <p:spPr bwMode="auto">
            <a:xfrm>
              <a:off x="3888" y="1344"/>
              <a:ext cx="243" cy="192"/>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32839" name="Text Box 31"/>
            <p:cNvSpPr txBox="1">
              <a:spLocks noChangeArrowheads="1"/>
            </p:cNvSpPr>
            <p:nvPr/>
          </p:nvSpPr>
          <p:spPr bwMode="auto">
            <a:xfrm>
              <a:off x="3792" y="2160"/>
              <a:ext cx="243" cy="192"/>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grpSp>
      <p:sp>
        <p:nvSpPr>
          <p:cNvPr id="38944" name="Text Box 32"/>
          <p:cNvSpPr txBox="1">
            <a:spLocks noChangeArrowheads="1"/>
          </p:cNvSpPr>
          <p:nvPr/>
        </p:nvSpPr>
        <p:spPr bwMode="auto">
          <a:xfrm>
            <a:off x="7431088" y="2808288"/>
            <a:ext cx="336550" cy="304800"/>
          </a:xfrm>
          <a:prstGeom prst="rect">
            <a:avLst/>
          </a:prstGeom>
          <a:noFill/>
          <a:ln w="9525">
            <a:noFill/>
            <a:miter lim="800000"/>
          </a:ln>
        </p:spPr>
        <p:txBody>
          <a:bodyPr wrap="none">
            <a:spAutoFit/>
          </a:bodyPr>
          <a:lstStyle/>
          <a:p>
            <a:r>
              <a:rPr lang="en-US" sz="1400"/>
              <a:t>y</a:t>
            </a:r>
            <a:r>
              <a:rPr lang="en-US" sz="1400" baseline="-25000"/>
              <a:t>2</a:t>
            </a:r>
            <a:endParaRPr lang="en-US" sz="1400" baseline="-25000"/>
          </a:p>
        </p:txBody>
      </p:sp>
      <p:sp>
        <p:nvSpPr>
          <p:cNvPr id="38945" name="Text Box 33"/>
          <p:cNvSpPr txBox="1">
            <a:spLocks noChangeArrowheads="1"/>
          </p:cNvSpPr>
          <p:nvPr/>
        </p:nvSpPr>
        <p:spPr bwMode="auto">
          <a:xfrm>
            <a:off x="6761163" y="5203825"/>
            <a:ext cx="1200150" cy="274638"/>
          </a:xfrm>
          <a:prstGeom prst="rect">
            <a:avLst/>
          </a:prstGeom>
          <a:noFill/>
          <a:ln w="9525">
            <a:noFill/>
            <a:miter lim="800000"/>
          </a:ln>
        </p:spPr>
        <p:txBody>
          <a:bodyPr wrap="none">
            <a:spAutoFit/>
          </a:bodyPr>
          <a:lstStyle/>
          <a:p>
            <a:r>
              <a:rPr lang="en-US" sz="1200"/>
              <a:t>TRUE  SHAPE</a:t>
            </a:r>
            <a:endParaRPr lang="en-US" sz="1200"/>
          </a:p>
        </p:txBody>
      </p:sp>
      <p:grpSp>
        <p:nvGrpSpPr>
          <p:cNvPr id="6" name="Group 34"/>
          <p:cNvGrpSpPr/>
          <p:nvPr/>
        </p:nvGrpSpPr>
        <p:grpSpPr bwMode="auto">
          <a:xfrm>
            <a:off x="3576638" y="2579688"/>
            <a:ext cx="2420937" cy="3516312"/>
            <a:chOff x="1104" y="816"/>
            <a:chExt cx="1525" cy="2215"/>
          </a:xfrm>
        </p:grpSpPr>
        <p:grpSp>
          <p:nvGrpSpPr>
            <p:cNvPr id="7" name="Group 35"/>
            <p:cNvGrpSpPr/>
            <p:nvPr/>
          </p:nvGrpSpPr>
          <p:grpSpPr bwMode="auto">
            <a:xfrm>
              <a:off x="1430" y="1902"/>
              <a:ext cx="1084" cy="1129"/>
              <a:chOff x="1430" y="1902"/>
              <a:chExt cx="1084" cy="1129"/>
            </a:xfrm>
          </p:grpSpPr>
          <p:sp>
            <p:nvSpPr>
              <p:cNvPr id="32832" name="Text Box 36"/>
              <p:cNvSpPr txBox="1">
                <a:spLocks noChangeArrowheads="1"/>
              </p:cNvSpPr>
              <p:nvPr/>
            </p:nvSpPr>
            <p:spPr bwMode="auto">
              <a:xfrm>
                <a:off x="1430" y="2407"/>
                <a:ext cx="178" cy="192"/>
              </a:xfrm>
              <a:prstGeom prst="rect">
                <a:avLst/>
              </a:prstGeom>
              <a:noFill/>
              <a:ln w="9525">
                <a:noFill/>
                <a:miter lim="800000"/>
              </a:ln>
            </p:spPr>
            <p:txBody>
              <a:bodyPr wrap="none">
                <a:spAutoFit/>
              </a:bodyPr>
              <a:lstStyle/>
              <a:p>
                <a:r>
                  <a:rPr lang="en-US" sz="1400"/>
                  <a:t>a</a:t>
                </a:r>
                <a:endParaRPr lang="en-US" sz="1400"/>
              </a:p>
            </p:txBody>
          </p:sp>
          <p:sp>
            <p:nvSpPr>
              <p:cNvPr id="32833" name="Text Box 37"/>
              <p:cNvSpPr txBox="1">
                <a:spLocks noChangeArrowheads="1"/>
              </p:cNvSpPr>
              <p:nvPr/>
            </p:nvSpPr>
            <p:spPr bwMode="auto">
              <a:xfrm>
                <a:off x="1910" y="2839"/>
                <a:ext cx="178" cy="192"/>
              </a:xfrm>
              <a:prstGeom prst="rect">
                <a:avLst/>
              </a:prstGeom>
              <a:noFill/>
              <a:ln w="9525">
                <a:noFill/>
                <a:miter lim="800000"/>
              </a:ln>
            </p:spPr>
            <p:txBody>
              <a:bodyPr wrap="none">
                <a:spAutoFit/>
              </a:bodyPr>
              <a:lstStyle/>
              <a:p>
                <a:r>
                  <a:rPr lang="en-US" sz="1400"/>
                  <a:t>b</a:t>
                </a:r>
                <a:endParaRPr lang="en-US" sz="1400"/>
              </a:p>
            </p:txBody>
          </p:sp>
          <p:sp>
            <p:nvSpPr>
              <p:cNvPr id="32834" name="Text Box 38"/>
              <p:cNvSpPr txBox="1">
                <a:spLocks noChangeArrowheads="1"/>
              </p:cNvSpPr>
              <p:nvPr/>
            </p:nvSpPr>
            <p:spPr bwMode="auto">
              <a:xfrm>
                <a:off x="2342" y="2407"/>
                <a:ext cx="172" cy="192"/>
              </a:xfrm>
              <a:prstGeom prst="rect">
                <a:avLst/>
              </a:prstGeom>
              <a:noFill/>
              <a:ln w="9525">
                <a:noFill/>
                <a:miter lim="800000"/>
              </a:ln>
            </p:spPr>
            <p:txBody>
              <a:bodyPr wrap="none">
                <a:spAutoFit/>
              </a:bodyPr>
              <a:lstStyle/>
              <a:p>
                <a:r>
                  <a:rPr lang="en-US" sz="1400"/>
                  <a:t>c</a:t>
                </a:r>
                <a:endParaRPr lang="en-US" sz="1400"/>
              </a:p>
            </p:txBody>
          </p:sp>
          <p:sp>
            <p:nvSpPr>
              <p:cNvPr id="32835" name="Text Box 39"/>
              <p:cNvSpPr txBox="1">
                <a:spLocks noChangeArrowheads="1"/>
              </p:cNvSpPr>
              <p:nvPr/>
            </p:nvSpPr>
            <p:spPr bwMode="auto">
              <a:xfrm>
                <a:off x="1920" y="1902"/>
                <a:ext cx="192" cy="192"/>
              </a:xfrm>
              <a:prstGeom prst="rect">
                <a:avLst/>
              </a:prstGeom>
              <a:noFill/>
              <a:ln w="9525">
                <a:noFill/>
                <a:miter lim="800000"/>
              </a:ln>
            </p:spPr>
            <p:txBody>
              <a:bodyPr>
                <a:spAutoFit/>
              </a:bodyPr>
              <a:lstStyle/>
              <a:p>
                <a:r>
                  <a:rPr lang="en-US" sz="1400"/>
                  <a:t>d</a:t>
                </a:r>
                <a:endParaRPr lang="en-US" sz="1400"/>
              </a:p>
            </p:txBody>
          </p:sp>
        </p:grpSp>
        <p:grpSp>
          <p:nvGrpSpPr>
            <p:cNvPr id="8" name="Group 40"/>
            <p:cNvGrpSpPr/>
            <p:nvPr/>
          </p:nvGrpSpPr>
          <p:grpSpPr bwMode="auto">
            <a:xfrm>
              <a:off x="1104" y="816"/>
              <a:ext cx="1525" cy="2213"/>
              <a:chOff x="1104" y="816"/>
              <a:chExt cx="1525" cy="2213"/>
            </a:xfrm>
          </p:grpSpPr>
          <p:sp>
            <p:nvSpPr>
              <p:cNvPr id="32805" name="Line 41"/>
              <p:cNvSpPr>
                <a:spLocks noChangeShapeType="1"/>
              </p:cNvSpPr>
              <p:nvPr/>
            </p:nvSpPr>
            <p:spPr bwMode="auto">
              <a:xfrm>
                <a:off x="1248" y="1936"/>
                <a:ext cx="1257" cy="0"/>
              </a:xfrm>
              <a:prstGeom prst="line">
                <a:avLst/>
              </a:prstGeom>
              <a:noFill/>
              <a:ln w="9525">
                <a:solidFill>
                  <a:schemeClr val="tx1"/>
                </a:solidFill>
                <a:round/>
              </a:ln>
            </p:spPr>
            <p:txBody>
              <a:bodyPr/>
              <a:lstStyle/>
              <a:p>
                <a:endParaRPr lang="en-IN"/>
              </a:p>
            </p:txBody>
          </p:sp>
          <p:sp>
            <p:nvSpPr>
              <p:cNvPr id="32806" name="Text Box 42"/>
              <p:cNvSpPr txBox="1">
                <a:spLocks noChangeArrowheads="1"/>
              </p:cNvSpPr>
              <p:nvPr/>
            </p:nvSpPr>
            <p:spPr bwMode="auto">
              <a:xfrm>
                <a:off x="2438" y="1879"/>
                <a:ext cx="191" cy="192"/>
              </a:xfrm>
              <a:prstGeom prst="rect">
                <a:avLst/>
              </a:prstGeom>
              <a:noFill/>
              <a:ln w="9525">
                <a:noFill/>
                <a:miter lim="800000"/>
              </a:ln>
            </p:spPr>
            <p:txBody>
              <a:bodyPr wrap="none">
                <a:spAutoFit/>
              </a:bodyPr>
              <a:lstStyle/>
              <a:p>
                <a:r>
                  <a:rPr lang="en-US" sz="1400"/>
                  <a:t>Y</a:t>
                </a:r>
                <a:endParaRPr lang="en-US" sz="1400"/>
              </a:p>
            </p:txBody>
          </p:sp>
          <p:grpSp>
            <p:nvGrpSpPr>
              <p:cNvPr id="9" name="Group 43"/>
              <p:cNvGrpSpPr/>
              <p:nvPr/>
            </p:nvGrpSpPr>
            <p:grpSpPr bwMode="auto">
              <a:xfrm>
                <a:off x="1104" y="816"/>
                <a:ext cx="1445" cy="2213"/>
                <a:chOff x="1104" y="816"/>
                <a:chExt cx="1445" cy="2213"/>
              </a:xfrm>
            </p:grpSpPr>
            <p:sp>
              <p:nvSpPr>
                <p:cNvPr id="32808" name="Oval 44"/>
                <p:cNvSpPr>
                  <a:spLocks noChangeArrowheads="1"/>
                </p:cNvSpPr>
                <p:nvPr/>
              </p:nvSpPr>
              <p:spPr bwMode="auto">
                <a:xfrm>
                  <a:off x="1558" y="1064"/>
                  <a:ext cx="799" cy="801"/>
                </a:xfrm>
                <a:prstGeom prst="ellipse">
                  <a:avLst/>
                </a:prstGeom>
                <a:solidFill>
                  <a:schemeClr val="accent1"/>
                </a:solidFill>
                <a:ln w="28575">
                  <a:solidFill>
                    <a:schemeClr val="tx1"/>
                  </a:solidFill>
                  <a:round/>
                </a:ln>
              </p:spPr>
              <p:txBody>
                <a:bodyPr wrap="none" anchor="ctr"/>
                <a:lstStyle/>
                <a:p>
                  <a:pPr algn="ctr"/>
                  <a:endParaRPr lang="en-US" sz="1400"/>
                </a:p>
              </p:txBody>
            </p:sp>
            <p:sp>
              <p:nvSpPr>
                <p:cNvPr id="32809" name="Oval 45"/>
                <p:cNvSpPr>
                  <a:spLocks noChangeArrowheads="1"/>
                </p:cNvSpPr>
                <p:nvPr/>
              </p:nvSpPr>
              <p:spPr bwMode="auto">
                <a:xfrm>
                  <a:off x="1558" y="2058"/>
                  <a:ext cx="799" cy="801"/>
                </a:xfrm>
                <a:prstGeom prst="ellipse">
                  <a:avLst/>
                </a:prstGeom>
                <a:solidFill>
                  <a:schemeClr val="accent1"/>
                </a:solidFill>
                <a:ln w="28575">
                  <a:solidFill>
                    <a:schemeClr val="tx1"/>
                  </a:solidFill>
                  <a:round/>
                </a:ln>
              </p:spPr>
              <p:txBody>
                <a:bodyPr wrap="none" anchor="ctr"/>
                <a:lstStyle/>
                <a:p>
                  <a:endParaRPr lang="en-IN"/>
                </a:p>
              </p:txBody>
            </p:sp>
            <p:sp>
              <p:nvSpPr>
                <p:cNvPr id="32810" name="Line 46"/>
                <p:cNvSpPr>
                  <a:spLocks noChangeShapeType="1"/>
                </p:cNvSpPr>
                <p:nvPr/>
              </p:nvSpPr>
              <p:spPr bwMode="auto">
                <a:xfrm>
                  <a:off x="1558" y="2465"/>
                  <a:ext cx="799" cy="0"/>
                </a:xfrm>
                <a:prstGeom prst="line">
                  <a:avLst/>
                </a:prstGeom>
                <a:noFill/>
                <a:ln w="9525">
                  <a:solidFill>
                    <a:schemeClr val="tx1"/>
                  </a:solidFill>
                  <a:round/>
                </a:ln>
              </p:spPr>
              <p:txBody>
                <a:bodyPr/>
                <a:lstStyle/>
                <a:p>
                  <a:endParaRPr lang="en-IN"/>
                </a:p>
              </p:txBody>
            </p:sp>
            <p:sp>
              <p:nvSpPr>
                <p:cNvPr id="32811" name="Line 47"/>
                <p:cNvSpPr>
                  <a:spLocks noChangeShapeType="1"/>
                </p:cNvSpPr>
                <p:nvPr/>
              </p:nvSpPr>
              <p:spPr bwMode="auto">
                <a:xfrm>
                  <a:off x="1957" y="1064"/>
                  <a:ext cx="0" cy="801"/>
                </a:xfrm>
                <a:prstGeom prst="line">
                  <a:avLst/>
                </a:prstGeom>
                <a:noFill/>
                <a:ln w="9525">
                  <a:solidFill>
                    <a:schemeClr val="tx1"/>
                  </a:solidFill>
                  <a:round/>
                </a:ln>
              </p:spPr>
              <p:txBody>
                <a:bodyPr/>
                <a:lstStyle/>
                <a:p>
                  <a:endParaRPr lang="en-IN"/>
                </a:p>
              </p:txBody>
            </p:sp>
            <p:grpSp>
              <p:nvGrpSpPr>
                <p:cNvPr id="10" name="Group 48"/>
                <p:cNvGrpSpPr/>
                <p:nvPr/>
              </p:nvGrpSpPr>
              <p:grpSpPr bwMode="auto">
                <a:xfrm>
                  <a:off x="1558" y="1123"/>
                  <a:ext cx="799" cy="1771"/>
                  <a:chOff x="1558" y="1123"/>
                  <a:chExt cx="799" cy="1771"/>
                </a:xfrm>
              </p:grpSpPr>
              <p:sp>
                <p:nvSpPr>
                  <p:cNvPr id="32828" name="Line 49"/>
                  <p:cNvSpPr>
                    <a:spLocks noChangeShapeType="1"/>
                  </p:cNvSpPr>
                  <p:nvPr/>
                </p:nvSpPr>
                <p:spPr bwMode="auto">
                  <a:xfrm>
                    <a:off x="1558" y="1123"/>
                    <a:ext cx="0" cy="1661"/>
                  </a:xfrm>
                  <a:prstGeom prst="line">
                    <a:avLst/>
                  </a:prstGeom>
                  <a:noFill/>
                  <a:ln w="9525">
                    <a:solidFill>
                      <a:schemeClr val="folHlink"/>
                    </a:solidFill>
                    <a:round/>
                  </a:ln>
                </p:spPr>
                <p:txBody>
                  <a:bodyPr/>
                  <a:lstStyle/>
                  <a:p>
                    <a:endParaRPr lang="en-IN"/>
                  </a:p>
                </p:txBody>
              </p:sp>
              <p:sp>
                <p:nvSpPr>
                  <p:cNvPr id="32829" name="Line 50"/>
                  <p:cNvSpPr>
                    <a:spLocks noChangeShapeType="1"/>
                  </p:cNvSpPr>
                  <p:nvPr/>
                </p:nvSpPr>
                <p:spPr bwMode="auto">
                  <a:xfrm>
                    <a:off x="2357" y="1123"/>
                    <a:ext cx="0" cy="1771"/>
                  </a:xfrm>
                  <a:prstGeom prst="line">
                    <a:avLst/>
                  </a:prstGeom>
                  <a:noFill/>
                  <a:ln w="9525">
                    <a:solidFill>
                      <a:schemeClr val="folHlink"/>
                    </a:solidFill>
                    <a:round/>
                  </a:ln>
                </p:spPr>
                <p:txBody>
                  <a:bodyPr/>
                  <a:lstStyle/>
                  <a:p>
                    <a:endParaRPr lang="en-IN"/>
                  </a:p>
                </p:txBody>
              </p:sp>
              <p:sp>
                <p:nvSpPr>
                  <p:cNvPr id="32830" name="Line 51"/>
                  <p:cNvSpPr>
                    <a:spLocks noChangeShapeType="1"/>
                  </p:cNvSpPr>
                  <p:nvPr/>
                </p:nvSpPr>
                <p:spPr bwMode="auto">
                  <a:xfrm>
                    <a:off x="1957" y="2058"/>
                    <a:ext cx="0" cy="801"/>
                  </a:xfrm>
                  <a:prstGeom prst="line">
                    <a:avLst/>
                  </a:prstGeom>
                  <a:noFill/>
                  <a:ln w="9525">
                    <a:solidFill>
                      <a:schemeClr val="tx1"/>
                    </a:solidFill>
                    <a:round/>
                  </a:ln>
                </p:spPr>
                <p:txBody>
                  <a:bodyPr/>
                  <a:lstStyle/>
                  <a:p>
                    <a:endParaRPr lang="en-IN"/>
                  </a:p>
                </p:txBody>
              </p:sp>
              <p:sp>
                <p:nvSpPr>
                  <p:cNvPr id="32831" name="Line 52"/>
                  <p:cNvSpPr>
                    <a:spLocks noChangeShapeType="1"/>
                  </p:cNvSpPr>
                  <p:nvPr/>
                </p:nvSpPr>
                <p:spPr bwMode="auto">
                  <a:xfrm>
                    <a:off x="1957" y="1937"/>
                    <a:ext cx="0" cy="113"/>
                  </a:xfrm>
                  <a:prstGeom prst="line">
                    <a:avLst/>
                  </a:prstGeom>
                  <a:noFill/>
                  <a:ln w="19050">
                    <a:solidFill>
                      <a:schemeClr val="accent2"/>
                    </a:solidFill>
                    <a:round/>
                  </a:ln>
                </p:spPr>
                <p:txBody>
                  <a:bodyPr/>
                  <a:lstStyle/>
                  <a:p>
                    <a:endParaRPr lang="en-IN"/>
                  </a:p>
                </p:txBody>
              </p:sp>
            </p:grpSp>
            <p:sp>
              <p:nvSpPr>
                <p:cNvPr id="32813" name="Text Box 53"/>
                <p:cNvSpPr txBox="1">
                  <a:spLocks noChangeArrowheads="1"/>
                </p:cNvSpPr>
                <p:nvPr/>
              </p:nvSpPr>
              <p:spPr bwMode="auto">
                <a:xfrm>
                  <a:off x="1104" y="1872"/>
                  <a:ext cx="191" cy="192"/>
                </a:xfrm>
                <a:prstGeom prst="rect">
                  <a:avLst/>
                </a:prstGeom>
                <a:noFill/>
                <a:ln w="9525">
                  <a:noFill/>
                  <a:miter lim="800000"/>
                </a:ln>
              </p:spPr>
              <p:txBody>
                <a:bodyPr wrap="none">
                  <a:spAutoFit/>
                </a:bodyPr>
                <a:lstStyle/>
                <a:p>
                  <a:r>
                    <a:rPr lang="en-US" sz="1400"/>
                    <a:t>X</a:t>
                  </a:r>
                  <a:endParaRPr lang="en-US" sz="1400"/>
                </a:p>
              </p:txBody>
            </p:sp>
            <p:sp>
              <p:nvSpPr>
                <p:cNvPr id="32814" name="Text Box 54"/>
                <p:cNvSpPr txBox="1">
                  <a:spLocks noChangeArrowheads="1"/>
                </p:cNvSpPr>
                <p:nvPr/>
              </p:nvSpPr>
              <p:spPr bwMode="auto">
                <a:xfrm>
                  <a:off x="1392" y="1344"/>
                  <a:ext cx="203" cy="192"/>
                </a:xfrm>
                <a:prstGeom prst="rect">
                  <a:avLst/>
                </a:prstGeom>
                <a:noFill/>
                <a:ln w="9525">
                  <a:noFill/>
                  <a:miter lim="800000"/>
                </a:ln>
              </p:spPr>
              <p:txBody>
                <a:bodyPr wrap="none">
                  <a:spAutoFit/>
                </a:bodyPr>
                <a:lstStyle/>
                <a:p>
                  <a:r>
                    <a:rPr lang="en-US" sz="1400"/>
                    <a:t>a’</a:t>
                  </a:r>
                  <a:endParaRPr lang="en-US" sz="1400"/>
                </a:p>
              </p:txBody>
            </p:sp>
            <p:sp>
              <p:nvSpPr>
                <p:cNvPr id="32815" name="Text Box 55"/>
                <p:cNvSpPr txBox="1">
                  <a:spLocks noChangeArrowheads="1"/>
                </p:cNvSpPr>
                <p:nvPr/>
              </p:nvSpPr>
              <p:spPr bwMode="auto">
                <a:xfrm>
                  <a:off x="1776" y="1680"/>
                  <a:ext cx="203" cy="192"/>
                </a:xfrm>
                <a:prstGeom prst="rect">
                  <a:avLst/>
                </a:prstGeom>
                <a:noFill/>
                <a:ln w="9525">
                  <a:noFill/>
                  <a:miter lim="800000"/>
                </a:ln>
              </p:spPr>
              <p:txBody>
                <a:bodyPr wrap="none">
                  <a:spAutoFit/>
                </a:bodyPr>
                <a:lstStyle/>
                <a:p>
                  <a:r>
                    <a:rPr lang="en-US" sz="1400"/>
                    <a:t>d’</a:t>
                  </a:r>
                  <a:endParaRPr lang="en-US" sz="1400"/>
                </a:p>
              </p:txBody>
            </p:sp>
            <p:sp>
              <p:nvSpPr>
                <p:cNvPr id="32816" name="Text Box 56"/>
                <p:cNvSpPr txBox="1">
                  <a:spLocks noChangeArrowheads="1"/>
                </p:cNvSpPr>
                <p:nvPr/>
              </p:nvSpPr>
              <p:spPr bwMode="auto">
                <a:xfrm>
                  <a:off x="2352" y="1344"/>
                  <a:ext cx="197" cy="192"/>
                </a:xfrm>
                <a:prstGeom prst="rect">
                  <a:avLst/>
                </a:prstGeom>
                <a:noFill/>
                <a:ln w="9525">
                  <a:noFill/>
                  <a:miter lim="800000"/>
                </a:ln>
              </p:spPr>
              <p:txBody>
                <a:bodyPr wrap="none">
                  <a:spAutoFit/>
                </a:bodyPr>
                <a:lstStyle/>
                <a:p>
                  <a:r>
                    <a:rPr lang="en-US" sz="1400"/>
                    <a:t>c’</a:t>
                  </a:r>
                  <a:endParaRPr lang="en-US" sz="1400"/>
                </a:p>
              </p:txBody>
            </p:sp>
            <p:sp>
              <p:nvSpPr>
                <p:cNvPr id="32817" name="Text Box 57"/>
                <p:cNvSpPr txBox="1">
                  <a:spLocks noChangeArrowheads="1"/>
                </p:cNvSpPr>
                <p:nvPr/>
              </p:nvSpPr>
              <p:spPr bwMode="auto">
                <a:xfrm>
                  <a:off x="1872" y="864"/>
                  <a:ext cx="203" cy="192"/>
                </a:xfrm>
                <a:prstGeom prst="rect">
                  <a:avLst/>
                </a:prstGeom>
                <a:noFill/>
                <a:ln w="9525">
                  <a:noFill/>
                  <a:miter lim="800000"/>
                </a:ln>
              </p:spPr>
              <p:txBody>
                <a:bodyPr wrap="none">
                  <a:spAutoFit/>
                </a:bodyPr>
                <a:lstStyle/>
                <a:p>
                  <a:r>
                    <a:rPr lang="en-US" sz="1400"/>
                    <a:t>b’</a:t>
                  </a:r>
                  <a:endParaRPr lang="en-US" sz="1400"/>
                </a:p>
              </p:txBody>
            </p:sp>
            <p:grpSp>
              <p:nvGrpSpPr>
                <p:cNvPr id="11" name="Group 58"/>
                <p:cNvGrpSpPr/>
                <p:nvPr/>
              </p:nvGrpSpPr>
              <p:grpSpPr bwMode="auto">
                <a:xfrm>
                  <a:off x="1128" y="2736"/>
                  <a:ext cx="534" cy="293"/>
                  <a:chOff x="1128" y="2736"/>
                  <a:chExt cx="534" cy="293"/>
                </a:xfrm>
              </p:grpSpPr>
              <p:sp>
                <p:nvSpPr>
                  <p:cNvPr id="32825" name="Line 59"/>
                  <p:cNvSpPr>
                    <a:spLocks noChangeShapeType="1"/>
                  </p:cNvSpPr>
                  <p:nvPr/>
                </p:nvSpPr>
                <p:spPr bwMode="auto">
                  <a:xfrm flipH="1">
                    <a:off x="1518" y="2736"/>
                    <a:ext cx="144" cy="144"/>
                  </a:xfrm>
                  <a:prstGeom prst="line">
                    <a:avLst/>
                  </a:prstGeom>
                  <a:noFill/>
                  <a:ln w="9525">
                    <a:solidFill>
                      <a:schemeClr val="tx1"/>
                    </a:solidFill>
                    <a:round/>
                    <a:headEnd type="triangle" w="med" len="med"/>
                  </a:ln>
                </p:spPr>
                <p:txBody>
                  <a:bodyPr/>
                  <a:lstStyle/>
                  <a:p>
                    <a:endParaRPr lang="en-IN"/>
                  </a:p>
                </p:txBody>
              </p:sp>
              <p:sp>
                <p:nvSpPr>
                  <p:cNvPr id="32826" name="Line 60"/>
                  <p:cNvSpPr>
                    <a:spLocks noChangeShapeType="1"/>
                  </p:cNvSpPr>
                  <p:nvPr/>
                </p:nvSpPr>
                <p:spPr bwMode="auto">
                  <a:xfrm flipH="1">
                    <a:off x="1152" y="2880"/>
                    <a:ext cx="384" cy="0"/>
                  </a:xfrm>
                  <a:prstGeom prst="line">
                    <a:avLst/>
                  </a:prstGeom>
                  <a:noFill/>
                  <a:ln w="9525">
                    <a:solidFill>
                      <a:schemeClr val="tx1"/>
                    </a:solidFill>
                    <a:round/>
                  </a:ln>
                </p:spPr>
                <p:txBody>
                  <a:bodyPr/>
                  <a:lstStyle/>
                  <a:p>
                    <a:endParaRPr lang="en-IN"/>
                  </a:p>
                </p:txBody>
              </p:sp>
              <p:sp>
                <p:nvSpPr>
                  <p:cNvPr id="32827" name="Text Box 61"/>
                  <p:cNvSpPr txBox="1">
                    <a:spLocks noChangeArrowheads="1"/>
                  </p:cNvSpPr>
                  <p:nvPr/>
                </p:nvSpPr>
                <p:spPr bwMode="auto">
                  <a:xfrm>
                    <a:off x="1128" y="2856"/>
                    <a:ext cx="345" cy="173"/>
                  </a:xfrm>
                  <a:prstGeom prst="rect">
                    <a:avLst/>
                  </a:prstGeom>
                  <a:noFill/>
                  <a:ln w="9525">
                    <a:noFill/>
                    <a:miter lim="800000"/>
                  </a:ln>
                </p:spPr>
                <p:txBody>
                  <a:bodyPr wrap="none">
                    <a:spAutoFit/>
                  </a:bodyPr>
                  <a:lstStyle/>
                  <a:p>
                    <a:r>
                      <a:rPr lang="en-US" sz="1200"/>
                      <a:t>50 D.</a:t>
                    </a:r>
                    <a:endParaRPr lang="en-US" sz="1200"/>
                  </a:p>
                </p:txBody>
              </p:sp>
            </p:grpSp>
            <p:grpSp>
              <p:nvGrpSpPr>
                <p:cNvPr id="12" name="Group 62"/>
                <p:cNvGrpSpPr/>
                <p:nvPr/>
              </p:nvGrpSpPr>
              <p:grpSpPr bwMode="auto">
                <a:xfrm>
                  <a:off x="1212" y="816"/>
                  <a:ext cx="468" cy="384"/>
                  <a:chOff x="1212" y="816"/>
                  <a:chExt cx="468" cy="384"/>
                </a:xfrm>
              </p:grpSpPr>
              <p:sp>
                <p:nvSpPr>
                  <p:cNvPr id="32822" name="Line 63"/>
                  <p:cNvSpPr>
                    <a:spLocks noChangeShapeType="1"/>
                  </p:cNvSpPr>
                  <p:nvPr/>
                </p:nvSpPr>
                <p:spPr bwMode="auto">
                  <a:xfrm>
                    <a:off x="1440" y="960"/>
                    <a:ext cx="240" cy="240"/>
                  </a:xfrm>
                  <a:prstGeom prst="line">
                    <a:avLst/>
                  </a:prstGeom>
                  <a:noFill/>
                  <a:ln w="9525">
                    <a:solidFill>
                      <a:schemeClr val="tx1"/>
                    </a:solidFill>
                    <a:round/>
                    <a:tailEnd type="triangle" w="med" len="med"/>
                  </a:ln>
                </p:spPr>
                <p:txBody>
                  <a:bodyPr/>
                  <a:lstStyle/>
                  <a:p>
                    <a:endParaRPr lang="en-IN"/>
                  </a:p>
                </p:txBody>
              </p:sp>
              <p:sp>
                <p:nvSpPr>
                  <p:cNvPr id="32823" name="Line 64"/>
                  <p:cNvSpPr>
                    <a:spLocks noChangeShapeType="1"/>
                  </p:cNvSpPr>
                  <p:nvPr/>
                </p:nvSpPr>
                <p:spPr bwMode="auto">
                  <a:xfrm>
                    <a:off x="1296" y="960"/>
                    <a:ext cx="144" cy="0"/>
                  </a:xfrm>
                  <a:prstGeom prst="line">
                    <a:avLst/>
                  </a:prstGeom>
                  <a:noFill/>
                  <a:ln w="9525">
                    <a:solidFill>
                      <a:schemeClr val="tx1"/>
                    </a:solidFill>
                    <a:round/>
                  </a:ln>
                </p:spPr>
                <p:txBody>
                  <a:bodyPr/>
                  <a:lstStyle/>
                  <a:p>
                    <a:endParaRPr lang="en-IN"/>
                  </a:p>
                </p:txBody>
              </p:sp>
              <p:sp>
                <p:nvSpPr>
                  <p:cNvPr id="32824" name="Text Box 65"/>
                  <p:cNvSpPr txBox="1">
                    <a:spLocks noChangeArrowheads="1"/>
                  </p:cNvSpPr>
                  <p:nvPr/>
                </p:nvSpPr>
                <p:spPr bwMode="auto">
                  <a:xfrm>
                    <a:off x="1212" y="816"/>
                    <a:ext cx="291" cy="173"/>
                  </a:xfrm>
                  <a:prstGeom prst="rect">
                    <a:avLst/>
                  </a:prstGeom>
                  <a:noFill/>
                  <a:ln w="9525">
                    <a:noFill/>
                    <a:miter lim="800000"/>
                  </a:ln>
                </p:spPr>
                <p:txBody>
                  <a:bodyPr wrap="none">
                    <a:spAutoFit/>
                  </a:bodyPr>
                  <a:lstStyle/>
                  <a:p>
                    <a:r>
                      <a:rPr lang="en-US" sz="1200"/>
                      <a:t>50D</a:t>
                    </a:r>
                    <a:endParaRPr lang="en-US" sz="1200"/>
                  </a:p>
                </p:txBody>
              </p:sp>
            </p:grpSp>
            <p:sp>
              <p:nvSpPr>
                <p:cNvPr id="32820" name="Line 66"/>
                <p:cNvSpPr>
                  <a:spLocks noChangeShapeType="1"/>
                </p:cNvSpPr>
                <p:nvPr/>
              </p:nvSpPr>
              <p:spPr bwMode="auto">
                <a:xfrm>
                  <a:off x="1536" y="1461"/>
                  <a:ext cx="816" cy="0"/>
                </a:xfrm>
                <a:prstGeom prst="line">
                  <a:avLst/>
                </a:prstGeom>
                <a:noFill/>
                <a:ln w="9525">
                  <a:solidFill>
                    <a:schemeClr val="tx1"/>
                  </a:solidFill>
                  <a:round/>
                </a:ln>
              </p:spPr>
              <p:txBody>
                <a:bodyPr/>
                <a:lstStyle/>
                <a:p>
                  <a:endParaRPr lang="en-IN"/>
                </a:p>
              </p:txBody>
            </p:sp>
            <p:sp>
              <p:nvSpPr>
                <p:cNvPr id="32821" name="Text Box 67"/>
                <p:cNvSpPr txBox="1">
                  <a:spLocks noChangeArrowheads="1"/>
                </p:cNvSpPr>
                <p:nvPr/>
              </p:nvSpPr>
              <p:spPr bwMode="auto">
                <a:xfrm>
                  <a:off x="1962" y="1296"/>
                  <a:ext cx="246" cy="192"/>
                </a:xfrm>
                <a:prstGeom prst="rect">
                  <a:avLst/>
                </a:prstGeom>
                <a:noFill/>
                <a:ln w="9525">
                  <a:noFill/>
                  <a:miter lim="800000"/>
                </a:ln>
              </p:spPr>
              <p:txBody>
                <a:bodyPr wrap="none">
                  <a:spAutoFit/>
                </a:bodyPr>
                <a:lstStyle/>
                <a:p>
                  <a:r>
                    <a:rPr lang="en-US" sz="1400"/>
                    <a:t>TL</a:t>
                  </a:r>
                  <a:endParaRPr lang="en-US" sz="1400"/>
                </a:p>
              </p:txBody>
            </p:sp>
          </p:grpSp>
        </p:grpSp>
      </p:grpSp>
      <p:grpSp>
        <p:nvGrpSpPr>
          <p:cNvPr id="13" name="Group 68"/>
          <p:cNvGrpSpPr/>
          <p:nvPr/>
        </p:nvGrpSpPr>
        <p:grpSpPr bwMode="auto">
          <a:xfrm>
            <a:off x="5938838" y="2960688"/>
            <a:ext cx="1371600" cy="1295400"/>
            <a:chOff x="2592" y="1056"/>
            <a:chExt cx="864" cy="816"/>
          </a:xfrm>
        </p:grpSpPr>
        <p:sp>
          <p:nvSpPr>
            <p:cNvPr id="32800" name="Oval 69"/>
            <p:cNvSpPr>
              <a:spLocks noChangeArrowheads="1"/>
            </p:cNvSpPr>
            <p:nvPr/>
          </p:nvSpPr>
          <p:spPr bwMode="auto">
            <a:xfrm>
              <a:off x="2592" y="1824"/>
              <a:ext cx="48" cy="48"/>
            </a:xfrm>
            <a:prstGeom prst="ellipse">
              <a:avLst/>
            </a:prstGeom>
            <a:solidFill>
              <a:schemeClr val="accent1"/>
            </a:solidFill>
            <a:ln w="9525">
              <a:solidFill>
                <a:schemeClr val="tx1"/>
              </a:solidFill>
              <a:round/>
            </a:ln>
          </p:spPr>
          <p:txBody>
            <a:bodyPr wrap="none" anchor="ctr"/>
            <a:lstStyle/>
            <a:p>
              <a:endParaRPr lang="en-IN"/>
            </a:p>
          </p:txBody>
        </p:sp>
        <p:sp>
          <p:nvSpPr>
            <p:cNvPr id="32801" name="Oval 70"/>
            <p:cNvSpPr>
              <a:spLocks noChangeArrowheads="1"/>
            </p:cNvSpPr>
            <p:nvPr/>
          </p:nvSpPr>
          <p:spPr bwMode="auto">
            <a:xfrm>
              <a:off x="3024" y="1440"/>
              <a:ext cx="48" cy="48"/>
            </a:xfrm>
            <a:prstGeom prst="ellipse">
              <a:avLst/>
            </a:prstGeom>
            <a:solidFill>
              <a:schemeClr val="accent1"/>
            </a:solidFill>
            <a:ln w="9525">
              <a:solidFill>
                <a:schemeClr val="tx1"/>
              </a:solidFill>
              <a:round/>
            </a:ln>
          </p:spPr>
          <p:txBody>
            <a:bodyPr wrap="none" anchor="ctr"/>
            <a:lstStyle/>
            <a:p>
              <a:endParaRPr lang="en-IN"/>
            </a:p>
          </p:txBody>
        </p:sp>
        <p:sp>
          <p:nvSpPr>
            <p:cNvPr id="32802" name="Oval 71"/>
            <p:cNvSpPr>
              <a:spLocks noChangeArrowheads="1"/>
            </p:cNvSpPr>
            <p:nvPr/>
          </p:nvSpPr>
          <p:spPr bwMode="auto">
            <a:xfrm>
              <a:off x="3408" y="1056"/>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38984" name="Text Box 72"/>
          <p:cNvSpPr txBox="1">
            <a:spLocks noChangeArrowheads="1"/>
          </p:cNvSpPr>
          <p:nvPr/>
        </p:nvSpPr>
        <p:spPr bwMode="auto">
          <a:xfrm>
            <a:off x="201613" y="1143000"/>
            <a:ext cx="8866187" cy="336550"/>
          </a:xfrm>
          <a:prstGeom prst="rect">
            <a:avLst/>
          </a:prstGeom>
          <a:noFill/>
          <a:ln w="9525">
            <a:noFill/>
            <a:miter lim="800000"/>
          </a:ln>
        </p:spPr>
        <p:txBody>
          <a:bodyPr wrap="none">
            <a:spAutoFit/>
          </a:bodyPr>
          <a:lstStyle/>
          <a:p>
            <a:pPr algn="ctr"/>
            <a:r>
              <a:rPr lang="en-US" sz="1600" b="1">
                <a:solidFill>
                  <a:srgbClr val="FF3300"/>
                </a:solidFill>
              </a:rPr>
              <a:t>PROBLEM 16:</a:t>
            </a:r>
            <a:r>
              <a:rPr lang="en-US" sz="1400"/>
              <a:t> </a:t>
            </a:r>
            <a:r>
              <a:rPr lang="en-US" sz="1400" b="1">
                <a:solidFill>
                  <a:schemeClr val="accent2"/>
                </a:solidFill>
              </a:rPr>
              <a:t>Fv &amp; Tv both are circles of 50 mm diameter. Determine true shape of an elliptical plate.</a:t>
            </a:r>
            <a:endParaRPr lang="en-US" sz="1400" b="1">
              <a:solidFill>
                <a:schemeClr val="accent2"/>
              </a:solidFill>
            </a:endParaRPr>
          </a:p>
        </p:txBody>
      </p:sp>
      <p:grpSp>
        <p:nvGrpSpPr>
          <p:cNvPr id="14" name="Group 73"/>
          <p:cNvGrpSpPr/>
          <p:nvPr/>
        </p:nvGrpSpPr>
        <p:grpSpPr bwMode="auto">
          <a:xfrm>
            <a:off x="152400" y="1676400"/>
            <a:ext cx="3533775" cy="1752600"/>
            <a:chOff x="96" y="1056"/>
            <a:chExt cx="2226" cy="1104"/>
          </a:xfrm>
        </p:grpSpPr>
        <p:sp>
          <p:nvSpPr>
            <p:cNvPr id="32798" name="AutoShape 74"/>
            <p:cNvSpPr>
              <a:spLocks noChangeArrowheads="1"/>
            </p:cNvSpPr>
            <p:nvPr/>
          </p:nvSpPr>
          <p:spPr bwMode="auto">
            <a:xfrm>
              <a:off x="96" y="1056"/>
              <a:ext cx="2160" cy="1104"/>
            </a:xfrm>
            <a:prstGeom prst="wedgeRoundRectCallout">
              <a:avLst>
                <a:gd name="adj1" fmla="val 48935"/>
                <a:gd name="adj2" fmla="val 74185"/>
                <a:gd name="adj3" fmla="val 16667"/>
              </a:avLst>
            </a:prstGeom>
            <a:solidFill>
              <a:srgbClr val="00FFCC"/>
            </a:solidFill>
            <a:ln w="9525">
              <a:solidFill>
                <a:schemeClr val="tx1"/>
              </a:solidFill>
              <a:miter lim="800000"/>
            </a:ln>
          </p:spPr>
          <p:txBody>
            <a:bodyPr anchor="ctr"/>
            <a:lstStyle/>
            <a:p>
              <a:pPr algn="ctr"/>
              <a:endParaRPr lang="en-US" sz="1400"/>
            </a:p>
          </p:txBody>
        </p:sp>
        <p:sp>
          <p:nvSpPr>
            <p:cNvPr id="32799" name="Text Box 75"/>
            <p:cNvSpPr txBox="1">
              <a:spLocks noChangeArrowheads="1"/>
            </p:cNvSpPr>
            <p:nvPr/>
          </p:nvSpPr>
          <p:spPr bwMode="auto">
            <a:xfrm>
              <a:off x="117" y="1087"/>
              <a:ext cx="2205" cy="1016"/>
            </a:xfrm>
            <a:prstGeom prst="rect">
              <a:avLst/>
            </a:prstGeom>
            <a:noFill/>
            <a:ln w="9525">
              <a:noFill/>
              <a:miter lim="800000"/>
            </a:ln>
          </p:spPr>
          <p:txBody>
            <a:bodyPr wrap="none">
              <a:spAutoFit/>
            </a:bodyPr>
            <a:lstStyle/>
            <a:p>
              <a:r>
                <a:rPr lang="en-US" sz="1600" b="1">
                  <a:solidFill>
                    <a:srgbClr val="006600"/>
                  </a:solidFill>
                </a:rPr>
                <a:t>ADOPT SAME PROCEDURE</a:t>
              </a:r>
              <a:r>
                <a:rPr lang="en-US" sz="1400"/>
                <a:t>.</a:t>
              </a:r>
              <a:endParaRPr lang="en-US" sz="1400"/>
            </a:p>
            <a:p>
              <a:r>
                <a:rPr lang="en-US" sz="1400" b="1"/>
                <a:t>a c  is considered as line // to xy.</a:t>
              </a:r>
              <a:endParaRPr lang="en-US" sz="1400" b="1"/>
            </a:p>
            <a:p>
              <a:r>
                <a:rPr lang="en-US" sz="1400" b="1"/>
                <a:t>Then a’c’ becomes TL for the purpose.</a:t>
              </a:r>
              <a:endParaRPr lang="en-US" sz="1400" b="1"/>
            </a:p>
            <a:p>
              <a:r>
                <a:rPr lang="en-US" sz="1400" b="1"/>
                <a:t>Using steps properly true shape can be</a:t>
              </a:r>
              <a:endParaRPr lang="en-US" sz="1400" b="1"/>
            </a:p>
            <a:p>
              <a:r>
                <a:rPr lang="en-US" sz="1400" b="1"/>
                <a:t>Easily determined.</a:t>
              </a:r>
              <a:endParaRPr lang="en-US" sz="1400" b="1"/>
            </a:p>
            <a:p>
              <a:endParaRPr lang="en-US" sz="1400" b="1"/>
            </a:p>
            <a:p>
              <a:r>
                <a:rPr lang="en-US" sz="1400" b="1">
                  <a:solidFill>
                    <a:srgbClr val="FF3300"/>
                  </a:solidFill>
                </a:rPr>
                <a:t>Study the illustration. </a:t>
              </a:r>
              <a:endParaRPr lang="en-US" sz="1400" b="1">
                <a:solidFill>
                  <a:srgbClr val="FF3300"/>
                </a:solidFill>
              </a:endParaRPr>
            </a:p>
          </p:txBody>
        </p:sp>
      </p:grpSp>
      <p:sp>
        <p:nvSpPr>
          <p:cNvPr id="38988" name="AutoShape 76"/>
          <p:cNvSpPr>
            <a:spLocks noChangeArrowheads="1"/>
          </p:cNvSpPr>
          <p:nvPr/>
        </p:nvSpPr>
        <p:spPr bwMode="auto">
          <a:xfrm>
            <a:off x="0" y="4648200"/>
            <a:ext cx="3276600" cy="1676400"/>
          </a:xfrm>
          <a:prstGeom prst="cloudCallout">
            <a:avLst>
              <a:gd name="adj1" fmla="val 40407"/>
              <a:gd name="adj2" fmla="val -86741"/>
            </a:avLst>
          </a:prstGeom>
          <a:solidFill>
            <a:srgbClr val="FFCCFF"/>
          </a:solidFill>
          <a:ln w="9525">
            <a:solidFill>
              <a:schemeClr val="tx1"/>
            </a:solidFill>
            <a:round/>
          </a:ln>
        </p:spPr>
        <p:txBody>
          <a:bodyPr anchor="ctr"/>
          <a:lstStyle/>
          <a:p>
            <a:pPr algn="ctr"/>
            <a:r>
              <a:rPr lang="en-US" sz="1200" b="1">
                <a:solidFill>
                  <a:srgbClr val="FF3300"/>
                </a:solidFill>
              </a:rPr>
              <a:t>ALWAYS, FOR NEW FV TAKE DISTANCES OF PREVIOUS FV AND</a:t>
            </a:r>
            <a:endParaRPr lang="en-US" sz="1200" b="1">
              <a:solidFill>
                <a:srgbClr val="FF3300"/>
              </a:solidFill>
            </a:endParaRPr>
          </a:p>
          <a:p>
            <a:pPr algn="ctr"/>
            <a:r>
              <a:rPr lang="en-US" sz="1200" b="1">
                <a:solidFill>
                  <a:srgbClr val="FF3300"/>
                </a:solidFill>
              </a:rPr>
              <a:t>FOR NEW TV, DISTANCES OF PREVIOUS TV  </a:t>
            </a:r>
            <a:endParaRPr lang="en-US" sz="1200" b="1">
              <a:solidFill>
                <a:srgbClr val="FF3300"/>
              </a:solidFill>
            </a:endParaRPr>
          </a:p>
          <a:p>
            <a:pPr algn="ctr"/>
            <a:r>
              <a:rPr lang="en-US" sz="1600" b="1" i="1" u="sng"/>
              <a:t>REMEMBER!!</a:t>
            </a:r>
            <a:endParaRPr lang="en-US" sz="1600" b="1" i="1" u="sng"/>
          </a:p>
        </p:txBody>
      </p:sp>
      <p:grpSp>
        <p:nvGrpSpPr>
          <p:cNvPr id="15" name="Group 77"/>
          <p:cNvGrpSpPr/>
          <p:nvPr/>
        </p:nvGrpSpPr>
        <p:grpSpPr bwMode="auto">
          <a:xfrm>
            <a:off x="8016875" y="46038"/>
            <a:ext cx="1096963" cy="182562"/>
            <a:chOff x="5050" y="29"/>
            <a:chExt cx="691" cy="115"/>
          </a:xfrm>
        </p:grpSpPr>
        <p:sp>
          <p:nvSpPr>
            <p:cNvPr id="32792" name="AutoShape 7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2793" name="AutoShape 7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2794" name="AutoShape 8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2795" name="AutoShape 8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2796" name="AutoShape 8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2797" name="AutoShape 8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38984"/>
                                        </p:tgtEl>
                                        <p:attrNameLst>
                                          <p:attrName>style.visibility</p:attrName>
                                        </p:attrNameLst>
                                      </p:cBhvr>
                                      <p:to>
                                        <p:strVal val="visible"/>
                                      </p:to>
                                    </p:set>
                                    <p:anim calcmode="lin" valueType="num">
                                      <p:cBhvr>
                                        <p:cTn id="7" dur="500" fill="hold"/>
                                        <p:tgtEl>
                                          <p:spTgt spid="38984"/>
                                        </p:tgtEl>
                                        <p:attrNameLst>
                                          <p:attrName>ppt_x</p:attrName>
                                        </p:attrNameLst>
                                      </p:cBhvr>
                                      <p:tavLst>
                                        <p:tav tm="0">
                                          <p:val>
                                            <p:strVal val="#ppt_x-#ppt_w/2"/>
                                          </p:val>
                                        </p:tav>
                                        <p:tav tm="100000">
                                          <p:val>
                                            <p:strVal val="#ppt_x"/>
                                          </p:val>
                                        </p:tav>
                                      </p:tavLst>
                                    </p:anim>
                                    <p:anim calcmode="lin" valueType="num">
                                      <p:cBhvr>
                                        <p:cTn id="8" dur="500" fill="hold"/>
                                        <p:tgtEl>
                                          <p:spTgt spid="38984"/>
                                        </p:tgtEl>
                                        <p:attrNameLst>
                                          <p:attrName>ppt_y</p:attrName>
                                        </p:attrNameLst>
                                      </p:cBhvr>
                                      <p:tavLst>
                                        <p:tav tm="0">
                                          <p:val>
                                            <p:strVal val="#ppt_y"/>
                                          </p:val>
                                        </p:tav>
                                        <p:tav tm="100000">
                                          <p:val>
                                            <p:strVal val="#ppt_y"/>
                                          </p:val>
                                        </p:tav>
                                      </p:tavLst>
                                    </p:anim>
                                    <p:anim calcmode="lin" valueType="num">
                                      <p:cBhvr>
                                        <p:cTn id="9" dur="500" fill="hold"/>
                                        <p:tgtEl>
                                          <p:spTgt spid="38984"/>
                                        </p:tgtEl>
                                        <p:attrNameLst>
                                          <p:attrName>ppt_w</p:attrName>
                                        </p:attrNameLst>
                                      </p:cBhvr>
                                      <p:tavLst>
                                        <p:tav tm="0">
                                          <p:val>
                                            <p:fltVal val="0"/>
                                          </p:val>
                                        </p:tav>
                                        <p:tav tm="100000">
                                          <p:val>
                                            <p:strVal val="#ppt_w"/>
                                          </p:val>
                                        </p:tav>
                                      </p:tavLst>
                                    </p:anim>
                                    <p:anim calcmode="lin" valueType="num">
                                      <p:cBhvr>
                                        <p:cTn id="10" dur="500" fill="hold"/>
                                        <p:tgtEl>
                                          <p:spTgt spid="38984"/>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8"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ppt_x</p:attrName>
                                        </p:attrNameLst>
                                      </p:cBhvr>
                                      <p:tavLst>
                                        <p:tav tm="0">
                                          <p:val>
                                            <p:strVal val="#ppt_x-#ppt_w/2"/>
                                          </p:val>
                                        </p:tav>
                                        <p:tav tm="100000">
                                          <p:val>
                                            <p:strVal val="#ppt_x"/>
                                          </p:val>
                                        </p:tav>
                                      </p:tavLst>
                                    </p:anim>
                                    <p:anim calcmode="lin" valueType="num">
                                      <p:cBhvr>
                                        <p:cTn id="16" dur="500" fill="hold"/>
                                        <p:tgtEl>
                                          <p:spTgt spid="14"/>
                                        </p:tgtEl>
                                        <p:attrNameLst>
                                          <p:attrName>ppt_y</p:attrName>
                                        </p:attrNameLst>
                                      </p:cBhvr>
                                      <p:tavLst>
                                        <p:tav tm="0">
                                          <p:val>
                                            <p:strVal val="#ppt_y"/>
                                          </p:val>
                                        </p:tav>
                                        <p:tav tm="100000">
                                          <p:val>
                                            <p:strVal val="#ppt_y"/>
                                          </p:val>
                                        </p:tav>
                                      </p:tavLst>
                                    </p:anim>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4" fill="hold" grpId="0" nodeType="clickEffect">
                                  <p:stCondLst>
                                    <p:cond delay="0"/>
                                  </p:stCondLst>
                                  <p:childTnLst>
                                    <p:set>
                                      <p:cBhvr>
                                        <p:cTn id="28" dur="1" fill="hold">
                                          <p:stCondLst>
                                            <p:cond delay="0"/>
                                          </p:stCondLst>
                                        </p:cTn>
                                        <p:tgtEl>
                                          <p:spTgt spid="38915"/>
                                        </p:tgtEl>
                                        <p:attrNameLst>
                                          <p:attrName>style.visibility</p:attrName>
                                        </p:attrNameLst>
                                      </p:cBhvr>
                                      <p:to>
                                        <p:strVal val="visible"/>
                                      </p:to>
                                    </p:set>
                                    <p:anim calcmode="lin" valueType="num">
                                      <p:cBhvr>
                                        <p:cTn id="29" dur="500" fill="hold"/>
                                        <p:tgtEl>
                                          <p:spTgt spid="38915"/>
                                        </p:tgtEl>
                                        <p:attrNameLst>
                                          <p:attrName>ppt_x</p:attrName>
                                        </p:attrNameLst>
                                      </p:cBhvr>
                                      <p:tavLst>
                                        <p:tav tm="0">
                                          <p:val>
                                            <p:strVal val="#ppt_x"/>
                                          </p:val>
                                        </p:tav>
                                        <p:tav tm="100000">
                                          <p:val>
                                            <p:strVal val="#ppt_x"/>
                                          </p:val>
                                        </p:tav>
                                      </p:tavLst>
                                    </p:anim>
                                    <p:anim calcmode="lin" valueType="num">
                                      <p:cBhvr>
                                        <p:cTn id="30" dur="500" fill="hold"/>
                                        <p:tgtEl>
                                          <p:spTgt spid="38915"/>
                                        </p:tgtEl>
                                        <p:attrNameLst>
                                          <p:attrName>ppt_y</p:attrName>
                                        </p:attrNameLst>
                                      </p:cBhvr>
                                      <p:tavLst>
                                        <p:tav tm="0">
                                          <p:val>
                                            <p:strVal val="#ppt_y+#ppt_h/2"/>
                                          </p:val>
                                        </p:tav>
                                        <p:tav tm="100000">
                                          <p:val>
                                            <p:strVal val="#ppt_y"/>
                                          </p:val>
                                        </p:tav>
                                      </p:tavLst>
                                    </p:anim>
                                    <p:anim calcmode="lin" valueType="num">
                                      <p:cBhvr>
                                        <p:cTn id="31" dur="500" fill="hold"/>
                                        <p:tgtEl>
                                          <p:spTgt spid="38915"/>
                                        </p:tgtEl>
                                        <p:attrNameLst>
                                          <p:attrName>ppt_w</p:attrName>
                                        </p:attrNameLst>
                                      </p:cBhvr>
                                      <p:tavLst>
                                        <p:tav tm="0">
                                          <p:val>
                                            <p:strVal val="#ppt_w"/>
                                          </p:val>
                                        </p:tav>
                                        <p:tav tm="100000">
                                          <p:val>
                                            <p:strVal val="#ppt_w"/>
                                          </p:val>
                                        </p:tav>
                                      </p:tavLst>
                                    </p:anim>
                                    <p:anim calcmode="lin" valueType="num">
                                      <p:cBhvr>
                                        <p:cTn id="32" dur="500" fill="hold"/>
                                        <p:tgtEl>
                                          <p:spTgt spid="38915"/>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8933"/>
                                        </p:tgtEl>
                                        <p:attrNameLst>
                                          <p:attrName>style.visibility</p:attrName>
                                        </p:attrNameLst>
                                      </p:cBhvr>
                                      <p:to>
                                        <p:strVal val="visible"/>
                                      </p:to>
                                    </p:set>
                                    <p:anim calcmode="lin" valueType="num">
                                      <p:cBhvr additive="base">
                                        <p:cTn id="37" dur="500" fill="hold"/>
                                        <p:tgtEl>
                                          <p:spTgt spid="38933"/>
                                        </p:tgtEl>
                                        <p:attrNameLst>
                                          <p:attrName>ppt_x</p:attrName>
                                        </p:attrNameLst>
                                      </p:cBhvr>
                                      <p:tavLst>
                                        <p:tav tm="0">
                                          <p:val>
                                            <p:strVal val="#ppt_x"/>
                                          </p:val>
                                        </p:tav>
                                        <p:tav tm="100000">
                                          <p:val>
                                            <p:strVal val="#ppt_x"/>
                                          </p:val>
                                        </p:tav>
                                      </p:tavLst>
                                    </p:anim>
                                    <p:anim calcmode="lin" valueType="num">
                                      <p:cBhvr additive="base">
                                        <p:cTn id="38" dur="500" fill="hold"/>
                                        <p:tgtEl>
                                          <p:spTgt spid="3893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8931"/>
                                        </p:tgtEl>
                                        <p:attrNameLst>
                                          <p:attrName>style.visibility</p:attrName>
                                        </p:attrNameLst>
                                      </p:cBhvr>
                                      <p:to>
                                        <p:strVal val="visible"/>
                                      </p:to>
                                    </p:set>
                                    <p:anim calcmode="lin" valueType="num">
                                      <p:cBhvr additive="base">
                                        <p:cTn id="43" dur="500" fill="hold"/>
                                        <p:tgtEl>
                                          <p:spTgt spid="38931"/>
                                        </p:tgtEl>
                                        <p:attrNameLst>
                                          <p:attrName>ppt_x</p:attrName>
                                        </p:attrNameLst>
                                      </p:cBhvr>
                                      <p:tavLst>
                                        <p:tav tm="0">
                                          <p:val>
                                            <p:strVal val="#ppt_x"/>
                                          </p:val>
                                        </p:tav>
                                        <p:tav tm="100000">
                                          <p:val>
                                            <p:strVal val="#ppt_x"/>
                                          </p:val>
                                        </p:tav>
                                      </p:tavLst>
                                    </p:anim>
                                    <p:anim calcmode="lin" valueType="num">
                                      <p:cBhvr additive="base">
                                        <p:cTn id="44" dur="500" fill="hold"/>
                                        <p:tgtEl>
                                          <p:spTgt spid="38931"/>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8"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ppt_x</p:attrName>
                                        </p:attrNameLst>
                                      </p:cBhvr>
                                      <p:tavLst>
                                        <p:tav tm="0">
                                          <p:val>
                                            <p:strVal val="#ppt_x-#ppt_w/2"/>
                                          </p:val>
                                        </p:tav>
                                        <p:tav tm="100000">
                                          <p:val>
                                            <p:strVal val="#ppt_x"/>
                                          </p:val>
                                        </p:tav>
                                      </p:tavLst>
                                    </p:anim>
                                    <p:anim calcmode="lin" valueType="num">
                                      <p:cBhvr>
                                        <p:cTn id="50" dur="500" fill="hold"/>
                                        <p:tgtEl>
                                          <p:spTgt spid="2"/>
                                        </p:tgtEl>
                                        <p:attrNameLst>
                                          <p:attrName>ppt_y</p:attrName>
                                        </p:attrNameLst>
                                      </p:cBhvr>
                                      <p:tavLst>
                                        <p:tav tm="0">
                                          <p:val>
                                            <p:strVal val="#ppt_y"/>
                                          </p:val>
                                        </p:tav>
                                        <p:tav tm="100000">
                                          <p:val>
                                            <p:strVal val="#ppt_y"/>
                                          </p:val>
                                        </p:tav>
                                      </p:tavLst>
                                    </p:anim>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8" fill="hold" nodeType="click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ppt_x</p:attrName>
                                        </p:attrNameLst>
                                      </p:cBhvr>
                                      <p:tavLst>
                                        <p:tav tm="0">
                                          <p:val>
                                            <p:strVal val="#ppt_x-#ppt_w/2"/>
                                          </p:val>
                                        </p:tav>
                                        <p:tav tm="100000">
                                          <p:val>
                                            <p:strVal val="#ppt_x"/>
                                          </p:val>
                                        </p:tav>
                                      </p:tavLst>
                                    </p:anim>
                                    <p:anim calcmode="lin" valueType="num">
                                      <p:cBhvr>
                                        <p:cTn id="58" dur="500" fill="hold"/>
                                        <p:tgtEl>
                                          <p:spTgt spid="13"/>
                                        </p:tgtEl>
                                        <p:attrNameLst>
                                          <p:attrName>ppt_y</p:attrName>
                                        </p:attrNameLst>
                                      </p:cBhvr>
                                      <p:tavLst>
                                        <p:tav tm="0">
                                          <p:val>
                                            <p:strVal val="#ppt_y"/>
                                          </p:val>
                                        </p:tav>
                                        <p:tav tm="100000">
                                          <p:val>
                                            <p:strVal val="#ppt_y"/>
                                          </p:val>
                                        </p:tav>
                                      </p:tavLst>
                                    </p:anim>
                                    <p:anim calcmode="lin" valueType="num">
                                      <p:cBhvr>
                                        <p:cTn id="59" dur="500" fill="hold"/>
                                        <p:tgtEl>
                                          <p:spTgt spid="13"/>
                                        </p:tgtEl>
                                        <p:attrNameLst>
                                          <p:attrName>ppt_w</p:attrName>
                                        </p:attrNameLst>
                                      </p:cBhvr>
                                      <p:tavLst>
                                        <p:tav tm="0">
                                          <p:val>
                                            <p:fltVal val="0"/>
                                          </p:val>
                                        </p:tav>
                                        <p:tav tm="100000">
                                          <p:val>
                                            <p:strVal val="#ppt_w"/>
                                          </p:val>
                                        </p:tav>
                                      </p:tavLst>
                                    </p:anim>
                                    <p:anim calcmode="lin" valueType="num">
                                      <p:cBhvr>
                                        <p:cTn id="60" dur="500" fill="hold"/>
                                        <p:tgtEl>
                                          <p:spTgt spid="13"/>
                                        </p:tgtEl>
                                        <p:attrNameLst>
                                          <p:attrName>ppt_h</p:attrName>
                                        </p:attrNameLst>
                                      </p:cBhvr>
                                      <p:tavLst>
                                        <p:tav tm="0">
                                          <p:val>
                                            <p:strVal val="#ppt_h"/>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4"/>
                                        </p:tgtEl>
                                        <p:attrNameLst>
                                          <p:attrName>style.visibility</p:attrName>
                                        </p:attrNameLst>
                                      </p:cBhvr>
                                      <p:to>
                                        <p:strVal val="visible"/>
                                      </p:to>
                                    </p:set>
                                    <p:anim calcmode="lin" valueType="num">
                                      <p:cBhvr additive="base">
                                        <p:cTn id="65" dur="500" fill="hold"/>
                                        <p:tgtEl>
                                          <p:spTgt spid="4"/>
                                        </p:tgtEl>
                                        <p:attrNameLst>
                                          <p:attrName>ppt_x</p:attrName>
                                        </p:attrNameLst>
                                      </p:cBhvr>
                                      <p:tavLst>
                                        <p:tav tm="0">
                                          <p:val>
                                            <p:strVal val="#ppt_x"/>
                                          </p:val>
                                        </p:tav>
                                        <p:tav tm="100000">
                                          <p:val>
                                            <p:strVal val="#ppt_x"/>
                                          </p:val>
                                        </p:tav>
                                      </p:tavLst>
                                    </p:anim>
                                    <p:anim calcmode="lin" valueType="num">
                                      <p:cBhvr additive="base">
                                        <p:cTn id="6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18" presetClass="entr" presetSubtype="3" fill="hold" grpId="0" nodeType="clickEffect">
                                  <p:stCondLst>
                                    <p:cond delay="0"/>
                                  </p:stCondLst>
                                  <p:childTnLst>
                                    <p:set>
                                      <p:cBhvr>
                                        <p:cTn id="70" dur="1" fill="hold">
                                          <p:stCondLst>
                                            <p:cond delay="0"/>
                                          </p:stCondLst>
                                        </p:cTn>
                                        <p:tgtEl>
                                          <p:spTgt spid="38920"/>
                                        </p:tgtEl>
                                        <p:attrNameLst>
                                          <p:attrName>style.visibility</p:attrName>
                                        </p:attrNameLst>
                                      </p:cBhvr>
                                      <p:to>
                                        <p:strVal val="visible"/>
                                      </p:to>
                                    </p:set>
                                    <p:animEffect transition="in" filter="strips(upRight)">
                                      <p:cBhvr>
                                        <p:cTn id="71" dur="500"/>
                                        <p:tgtEl>
                                          <p:spTgt spid="38920"/>
                                        </p:tgtEl>
                                      </p:cBhvr>
                                    </p:animEffect>
                                  </p:childTnLst>
                                </p:cTn>
                              </p:par>
                            </p:childTnLst>
                          </p:cTn>
                        </p:par>
                      </p:childTnLst>
                    </p:cTn>
                  </p:par>
                  <p:par>
                    <p:cTn id="72" fill="hold">
                      <p:stCondLst>
                        <p:cond delay="indefinite"/>
                      </p:stCondLst>
                      <p:childTnLst>
                        <p:par>
                          <p:cTn id="73" fill="hold">
                            <p:stCondLst>
                              <p:cond delay="0"/>
                            </p:stCondLst>
                            <p:childTnLst>
                              <p:par>
                                <p:cTn id="74" presetID="18" presetClass="entr" presetSubtype="3" fill="hold" grpId="0" nodeType="clickEffect">
                                  <p:stCondLst>
                                    <p:cond delay="0"/>
                                  </p:stCondLst>
                                  <p:childTnLst>
                                    <p:set>
                                      <p:cBhvr>
                                        <p:cTn id="75" dur="1" fill="hold">
                                          <p:stCondLst>
                                            <p:cond delay="0"/>
                                          </p:stCondLst>
                                        </p:cTn>
                                        <p:tgtEl>
                                          <p:spTgt spid="38921"/>
                                        </p:tgtEl>
                                        <p:attrNameLst>
                                          <p:attrName>style.visibility</p:attrName>
                                        </p:attrNameLst>
                                      </p:cBhvr>
                                      <p:to>
                                        <p:strVal val="visible"/>
                                      </p:to>
                                    </p:set>
                                    <p:animEffect transition="in" filter="strips(upRight)">
                                      <p:cBhvr>
                                        <p:cTn id="76" dur="500"/>
                                        <p:tgtEl>
                                          <p:spTgt spid="38921"/>
                                        </p:tgtEl>
                                      </p:cBhvr>
                                    </p:animEffect>
                                  </p:childTnLst>
                                </p:cTn>
                              </p:par>
                            </p:childTnLst>
                          </p:cTn>
                        </p:par>
                      </p:childTnLst>
                    </p:cTn>
                  </p:par>
                  <p:par>
                    <p:cTn id="77" fill="hold">
                      <p:stCondLst>
                        <p:cond delay="indefinite"/>
                      </p:stCondLst>
                      <p:childTnLst>
                        <p:par>
                          <p:cTn id="78" fill="hold">
                            <p:stCondLst>
                              <p:cond delay="0"/>
                            </p:stCondLst>
                            <p:childTnLst>
                              <p:par>
                                <p:cTn id="79" presetID="2" presetClass="entr" presetSubtype="6" fill="hold" grpId="0" nodeType="clickEffect">
                                  <p:stCondLst>
                                    <p:cond delay="0"/>
                                  </p:stCondLst>
                                  <p:childTnLst>
                                    <p:set>
                                      <p:cBhvr>
                                        <p:cTn id="80" dur="1" fill="hold">
                                          <p:stCondLst>
                                            <p:cond delay="0"/>
                                          </p:stCondLst>
                                        </p:cTn>
                                        <p:tgtEl>
                                          <p:spTgt spid="38932"/>
                                        </p:tgtEl>
                                        <p:attrNameLst>
                                          <p:attrName>style.visibility</p:attrName>
                                        </p:attrNameLst>
                                      </p:cBhvr>
                                      <p:to>
                                        <p:strVal val="visible"/>
                                      </p:to>
                                    </p:set>
                                    <p:anim calcmode="lin" valueType="num">
                                      <p:cBhvr additive="base">
                                        <p:cTn id="81" dur="500" fill="hold"/>
                                        <p:tgtEl>
                                          <p:spTgt spid="38932"/>
                                        </p:tgtEl>
                                        <p:attrNameLst>
                                          <p:attrName>ppt_x</p:attrName>
                                        </p:attrNameLst>
                                      </p:cBhvr>
                                      <p:tavLst>
                                        <p:tav tm="0">
                                          <p:val>
                                            <p:strVal val="1+#ppt_w/2"/>
                                          </p:val>
                                        </p:tav>
                                        <p:tav tm="100000">
                                          <p:val>
                                            <p:strVal val="#ppt_x"/>
                                          </p:val>
                                        </p:tav>
                                      </p:tavLst>
                                    </p:anim>
                                    <p:anim calcmode="lin" valueType="num">
                                      <p:cBhvr additive="base">
                                        <p:cTn id="82" dur="500" fill="hold"/>
                                        <p:tgtEl>
                                          <p:spTgt spid="38932"/>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6" fill="hold" grpId="0" nodeType="clickEffect">
                                  <p:stCondLst>
                                    <p:cond delay="0"/>
                                  </p:stCondLst>
                                  <p:childTnLst>
                                    <p:set>
                                      <p:cBhvr>
                                        <p:cTn id="86" dur="1" fill="hold">
                                          <p:stCondLst>
                                            <p:cond delay="0"/>
                                          </p:stCondLst>
                                        </p:cTn>
                                        <p:tgtEl>
                                          <p:spTgt spid="38944"/>
                                        </p:tgtEl>
                                        <p:attrNameLst>
                                          <p:attrName>style.visibility</p:attrName>
                                        </p:attrNameLst>
                                      </p:cBhvr>
                                      <p:to>
                                        <p:strVal val="visible"/>
                                      </p:to>
                                    </p:set>
                                    <p:anim calcmode="lin" valueType="num">
                                      <p:cBhvr additive="base">
                                        <p:cTn id="87" dur="500" fill="hold"/>
                                        <p:tgtEl>
                                          <p:spTgt spid="38944"/>
                                        </p:tgtEl>
                                        <p:attrNameLst>
                                          <p:attrName>ppt_x</p:attrName>
                                        </p:attrNameLst>
                                      </p:cBhvr>
                                      <p:tavLst>
                                        <p:tav tm="0">
                                          <p:val>
                                            <p:strVal val="1+#ppt_w/2"/>
                                          </p:val>
                                        </p:tav>
                                        <p:tav tm="100000">
                                          <p:val>
                                            <p:strVal val="#ppt_x"/>
                                          </p:val>
                                        </p:tav>
                                      </p:tavLst>
                                    </p:anim>
                                    <p:anim calcmode="lin" valueType="num">
                                      <p:cBhvr additive="base">
                                        <p:cTn id="88" dur="500" fill="hold"/>
                                        <p:tgtEl>
                                          <p:spTgt spid="38944"/>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18" presetClass="entr" presetSubtype="6" fill="hold" grpId="0" nodeType="clickEffect">
                                  <p:stCondLst>
                                    <p:cond delay="0"/>
                                  </p:stCondLst>
                                  <p:childTnLst>
                                    <p:set>
                                      <p:cBhvr>
                                        <p:cTn id="92" dur="1" fill="hold">
                                          <p:stCondLst>
                                            <p:cond delay="0"/>
                                          </p:stCondLst>
                                        </p:cTn>
                                        <p:tgtEl>
                                          <p:spTgt spid="38922"/>
                                        </p:tgtEl>
                                        <p:attrNameLst>
                                          <p:attrName>style.visibility</p:attrName>
                                        </p:attrNameLst>
                                      </p:cBhvr>
                                      <p:to>
                                        <p:strVal val="visible"/>
                                      </p:to>
                                    </p:set>
                                    <p:animEffect transition="in" filter="strips(downRight)">
                                      <p:cBhvr>
                                        <p:cTn id="93" dur="500"/>
                                        <p:tgtEl>
                                          <p:spTgt spid="38922"/>
                                        </p:tgtEl>
                                      </p:cBhvr>
                                    </p:animEffect>
                                  </p:childTnLst>
                                </p:cTn>
                              </p:par>
                            </p:childTnLst>
                          </p:cTn>
                        </p:par>
                      </p:childTnLst>
                    </p:cTn>
                  </p:par>
                  <p:par>
                    <p:cTn id="94" fill="hold">
                      <p:stCondLst>
                        <p:cond delay="indefinite"/>
                      </p:stCondLst>
                      <p:childTnLst>
                        <p:par>
                          <p:cTn id="95" fill="hold">
                            <p:stCondLst>
                              <p:cond delay="0"/>
                            </p:stCondLst>
                            <p:childTnLst>
                              <p:par>
                                <p:cTn id="96" presetID="18" presetClass="entr" presetSubtype="6" fill="hold" grpId="0" nodeType="clickEffect">
                                  <p:stCondLst>
                                    <p:cond delay="0"/>
                                  </p:stCondLst>
                                  <p:childTnLst>
                                    <p:set>
                                      <p:cBhvr>
                                        <p:cTn id="97" dur="1" fill="hold">
                                          <p:stCondLst>
                                            <p:cond delay="0"/>
                                          </p:stCondLst>
                                        </p:cTn>
                                        <p:tgtEl>
                                          <p:spTgt spid="38923"/>
                                        </p:tgtEl>
                                        <p:attrNameLst>
                                          <p:attrName>style.visibility</p:attrName>
                                        </p:attrNameLst>
                                      </p:cBhvr>
                                      <p:to>
                                        <p:strVal val="visible"/>
                                      </p:to>
                                    </p:set>
                                    <p:animEffect transition="in" filter="strips(downRight)">
                                      <p:cBhvr>
                                        <p:cTn id="98" dur="500"/>
                                        <p:tgtEl>
                                          <p:spTgt spid="38923"/>
                                        </p:tgtEl>
                                      </p:cBhvr>
                                    </p:animEffect>
                                  </p:childTnLst>
                                </p:cTn>
                              </p:par>
                            </p:childTnLst>
                          </p:cTn>
                        </p:par>
                      </p:childTnLst>
                    </p:cTn>
                  </p:par>
                  <p:par>
                    <p:cTn id="99" fill="hold">
                      <p:stCondLst>
                        <p:cond delay="indefinite"/>
                      </p:stCondLst>
                      <p:childTnLst>
                        <p:par>
                          <p:cTn id="100" fill="hold">
                            <p:stCondLst>
                              <p:cond delay="0"/>
                            </p:stCondLst>
                            <p:childTnLst>
                              <p:par>
                                <p:cTn id="101" presetID="18" presetClass="entr" presetSubtype="6" fill="hold" grpId="0" nodeType="clickEffect">
                                  <p:stCondLst>
                                    <p:cond delay="0"/>
                                  </p:stCondLst>
                                  <p:childTnLst>
                                    <p:set>
                                      <p:cBhvr>
                                        <p:cTn id="102" dur="1" fill="hold">
                                          <p:stCondLst>
                                            <p:cond delay="0"/>
                                          </p:stCondLst>
                                        </p:cTn>
                                        <p:tgtEl>
                                          <p:spTgt spid="38924"/>
                                        </p:tgtEl>
                                        <p:attrNameLst>
                                          <p:attrName>style.visibility</p:attrName>
                                        </p:attrNameLst>
                                      </p:cBhvr>
                                      <p:to>
                                        <p:strVal val="visible"/>
                                      </p:to>
                                    </p:set>
                                    <p:animEffect transition="in" filter="strips(downRight)">
                                      <p:cBhvr>
                                        <p:cTn id="103" dur="500"/>
                                        <p:tgtEl>
                                          <p:spTgt spid="38924"/>
                                        </p:tgtEl>
                                      </p:cBhvr>
                                    </p:animEffect>
                                  </p:childTnLst>
                                </p:cTn>
                              </p:par>
                            </p:childTnLst>
                          </p:cTn>
                        </p:par>
                      </p:childTnLst>
                    </p:cTn>
                  </p:par>
                  <p:par>
                    <p:cTn id="104" fill="hold">
                      <p:stCondLst>
                        <p:cond delay="indefinite"/>
                      </p:stCondLst>
                      <p:childTnLst>
                        <p:par>
                          <p:cTn id="105" fill="hold">
                            <p:stCondLst>
                              <p:cond delay="0"/>
                            </p:stCondLst>
                            <p:childTnLst>
                              <p:par>
                                <p:cTn id="106" presetID="18" presetClass="entr" presetSubtype="6" fill="hold" nodeType="clickEffect">
                                  <p:stCondLst>
                                    <p:cond delay="0"/>
                                  </p:stCondLst>
                                  <p:childTnLst>
                                    <p:set>
                                      <p:cBhvr>
                                        <p:cTn id="107" dur="1" fill="hold">
                                          <p:stCondLst>
                                            <p:cond delay="0"/>
                                          </p:stCondLst>
                                        </p:cTn>
                                        <p:tgtEl>
                                          <p:spTgt spid="3"/>
                                        </p:tgtEl>
                                        <p:attrNameLst>
                                          <p:attrName>style.visibility</p:attrName>
                                        </p:attrNameLst>
                                      </p:cBhvr>
                                      <p:to>
                                        <p:strVal val="visible"/>
                                      </p:to>
                                    </p:set>
                                    <p:animEffect transition="in" filter="strips(downRight)">
                                      <p:cBhvr>
                                        <p:cTn id="108" dur="500"/>
                                        <p:tgtEl>
                                          <p:spTgt spid="3"/>
                                        </p:tgtEl>
                                      </p:cBhvr>
                                    </p:animEffect>
                                  </p:childTnLst>
                                </p:cTn>
                              </p:par>
                            </p:childTnLst>
                          </p:cTn>
                        </p:par>
                      </p:childTnLst>
                    </p:cTn>
                  </p:par>
                  <p:par>
                    <p:cTn id="109" fill="hold">
                      <p:stCondLst>
                        <p:cond delay="indefinite"/>
                      </p:stCondLst>
                      <p:childTnLst>
                        <p:par>
                          <p:cTn id="110" fill="hold">
                            <p:stCondLst>
                              <p:cond delay="0"/>
                            </p:stCondLst>
                            <p:childTnLst>
                              <p:par>
                                <p:cTn id="111" presetID="18" presetClass="entr" presetSubtype="6" fill="hold" nodeType="clickEffect">
                                  <p:stCondLst>
                                    <p:cond delay="0"/>
                                  </p:stCondLst>
                                  <p:childTnLst>
                                    <p:set>
                                      <p:cBhvr>
                                        <p:cTn id="112" dur="1" fill="hold">
                                          <p:stCondLst>
                                            <p:cond delay="0"/>
                                          </p:stCondLst>
                                        </p:cTn>
                                        <p:tgtEl>
                                          <p:spTgt spid="5"/>
                                        </p:tgtEl>
                                        <p:attrNameLst>
                                          <p:attrName>style.visibility</p:attrName>
                                        </p:attrNameLst>
                                      </p:cBhvr>
                                      <p:to>
                                        <p:strVal val="visible"/>
                                      </p:to>
                                    </p:set>
                                    <p:animEffect transition="in" filter="strips(downRight)">
                                      <p:cBhvr>
                                        <p:cTn id="113" dur="500"/>
                                        <p:tgtEl>
                                          <p:spTgt spid="5"/>
                                        </p:tgtEl>
                                      </p:cBhvr>
                                    </p:animEffect>
                                  </p:childTnLst>
                                </p:cTn>
                              </p:par>
                            </p:childTnLst>
                          </p:cTn>
                        </p:par>
                      </p:childTnLst>
                    </p:cTn>
                  </p:par>
                  <p:par>
                    <p:cTn id="114" fill="hold">
                      <p:stCondLst>
                        <p:cond delay="indefinite"/>
                      </p:stCondLst>
                      <p:childTnLst>
                        <p:par>
                          <p:cTn id="115" fill="hold">
                            <p:stCondLst>
                              <p:cond delay="0"/>
                            </p:stCondLst>
                            <p:childTnLst>
                              <p:par>
                                <p:cTn id="116" presetID="18" presetClass="entr" presetSubtype="6" fill="hold" grpId="0" nodeType="clickEffect">
                                  <p:stCondLst>
                                    <p:cond delay="0"/>
                                  </p:stCondLst>
                                  <p:childTnLst>
                                    <p:set>
                                      <p:cBhvr>
                                        <p:cTn id="117" dur="1" fill="hold">
                                          <p:stCondLst>
                                            <p:cond delay="0"/>
                                          </p:stCondLst>
                                        </p:cTn>
                                        <p:tgtEl>
                                          <p:spTgt spid="38914"/>
                                        </p:tgtEl>
                                        <p:attrNameLst>
                                          <p:attrName>style.visibility</p:attrName>
                                        </p:attrNameLst>
                                      </p:cBhvr>
                                      <p:to>
                                        <p:strVal val="visible"/>
                                      </p:to>
                                    </p:set>
                                    <p:animEffect transition="in" filter="strips(downRight)">
                                      <p:cBhvr>
                                        <p:cTn id="118" dur="500"/>
                                        <p:tgtEl>
                                          <p:spTgt spid="38914"/>
                                        </p:tgtEl>
                                      </p:cBhvr>
                                    </p:animEffect>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grpId="0" nodeType="clickEffect">
                                  <p:stCondLst>
                                    <p:cond delay="0"/>
                                  </p:stCondLst>
                                  <p:childTnLst>
                                    <p:set>
                                      <p:cBhvr>
                                        <p:cTn id="122" dur="1" fill="hold">
                                          <p:stCondLst>
                                            <p:cond delay="0"/>
                                          </p:stCondLst>
                                        </p:cTn>
                                        <p:tgtEl>
                                          <p:spTgt spid="38945"/>
                                        </p:tgtEl>
                                        <p:attrNameLst>
                                          <p:attrName>style.visibility</p:attrName>
                                        </p:attrNameLst>
                                      </p:cBhvr>
                                      <p:to>
                                        <p:strVal val="visible"/>
                                      </p:to>
                                    </p:set>
                                    <p:anim calcmode="lin" valueType="num">
                                      <p:cBhvr additive="base">
                                        <p:cTn id="123" dur="500" fill="hold"/>
                                        <p:tgtEl>
                                          <p:spTgt spid="38945"/>
                                        </p:tgtEl>
                                        <p:attrNameLst>
                                          <p:attrName>ppt_x</p:attrName>
                                        </p:attrNameLst>
                                      </p:cBhvr>
                                      <p:tavLst>
                                        <p:tav tm="0">
                                          <p:val>
                                            <p:strVal val="#ppt_x"/>
                                          </p:val>
                                        </p:tav>
                                        <p:tav tm="100000">
                                          <p:val>
                                            <p:strVal val="#ppt_x"/>
                                          </p:val>
                                        </p:tav>
                                      </p:tavLst>
                                    </p:anim>
                                    <p:anim calcmode="lin" valueType="num">
                                      <p:cBhvr additive="base">
                                        <p:cTn id="124" dur="500" fill="hold"/>
                                        <p:tgtEl>
                                          <p:spTgt spid="38945"/>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3" presetClass="entr" presetSubtype="16" fill="hold" grpId="0" nodeType="clickEffect">
                                  <p:stCondLst>
                                    <p:cond delay="0"/>
                                  </p:stCondLst>
                                  <p:childTnLst>
                                    <p:set>
                                      <p:cBhvr>
                                        <p:cTn id="128" dur="1" fill="hold">
                                          <p:stCondLst>
                                            <p:cond delay="0"/>
                                          </p:stCondLst>
                                        </p:cTn>
                                        <p:tgtEl>
                                          <p:spTgt spid="38988"/>
                                        </p:tgtEl>
                                        <p:attrNameLst>
                                          <p:attrName>style.visibility</p:attrName>
                                        </p:attrNameLst>
                                      </p:cBhvr>
                                      <p:to>
                                        <p:strVal val="visible"/>
                                      </p:to>
                                    </p:set>
                                    <p:anim calcmode="lin" valueType="num">
                                      <p:cBhvr>
                                        <p:cTn id="129" dur="500" fill="hold"/>
                                        <p:tgtEl>
                                          <p:spTgt spid="38988"/>
                                        </p:tgtEl>
                                        <p:attrNameLst>
                                          <p:attrName>ppt_w</p:attrName>
                                        </p:attrNameLst>
                                      </p:cBhvr>
                                      <p:tavLst>
                                        <p:tav tm="0">
                                          <p:val>
                                            <p:fltVal val="0"/>
                                          </p:val>
                                        </p:tav>
                                        <p:tav tm="100000">
                                          <p:val>
                                            <p:strVal val="#ppt_w"/>
                                          </p:val>
                                        </p:tav>
                                      </p:tavLst>
                                    </p:anim>
                                    <p:anim calcmode="lin" valueType="num">
                                      <p:cBhvr>
                                        <p:cTn id="130" dur="500" fill="hold"/>
                                        <p:tgtEl>
                                          <p:spTgt spid="389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4" grpId="0" animBg="1"/>
      <p:bldP spid="38915" grpId="0" animBg="1"/>
      <p:bldP spid="38920" grpId="0" animBg="1"/>
      <p:bldP spid="38921" grpId="0" animBg="1"/>
      <p:bldP spid="38922" grpId="0" animBg="1"/>
      <p:bldP spid="38923" grpId="0" animBg="1"/>
      <p:bldP spid="38924" grpId="0" animBg="1"/>
      <p:bldP spid="38931" grpId="0" autoUpdateAnimBg="0"/>
      <p:bldP spid="38932" grpId="0" autoUpdateAnimBg="0"/>
      <p:bldP spid="38933" grpId="0" autoUpdateAnimBg="0"/>
      <p:bldP spid="38944" grpId="0" autoUpdateAnimBg="0"/>
      <p:bldP spid="38945" grpId="0" autoUpdateAnimBg="0"/>
      <p:bldP spid="38984" grpId="0" autoUpdateAnimBg="0"/>
      <p:bldP spid="38988" grpId="0" animBg="1"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Line 2"/>
          <p:cNvSpPr>
            <a:spLocks noChangeShapeType="1"/>
          </p:cNvSpPr>
          <p:nvPr/>
        </p:nvSpPr>
        <p:spPr bwMode="auto">
          <a:xfrm>
            <a:off x="4343400" y="4310063"/>
            <a:ext cx="3582988" cy="0"/>
          </a:xfrm>
          <a:prstGeom prst="line">
            <a:avLst/>
          </a:prstGeom>
          <a:noFill/>
          <a:ln w="9525">
            <a:solidFill>
              <a:schemeClr val="tx1"/>
            </a:solidFill>
            <a:round/>
          </a:ln>
        </p:spPr>
        <p:txBody>
          <a:bodyPr/>
          <a:lstStyle/>
          <a:p>
            <a:endParaRPr lang="en-IN"/>
          </a:p>
        </p:txBody>
      </p:sp>
      <p:sp>
        <p:nvSpPr>
          <p:cNvPr id="40963" name="AutoShape 3"/>
          <p:cNvSpPr>
            <a:spLocks noChangeArrowheads="1"/>
          </p:cNvSpPr>
          <p:nvPr/>
        </p:nvSpPr>
        <p:spPr bwMode="auto">
          <a:xfrm rot="-480821">
            <a:off x="5056188" y="4630738"/>
            <a:ext cx="1584325" cy="1427162"/>
          </a:xfrm>
          <a:prstGeom prst="pentagon">
            <a:avLst/>
          </a:prstGeom>
          <a:solidFill>
            <a:schemeClr val="bg1"/>
          </a:solidFill>
          <a:ln w="9525">
            <a:solidFill>
              <a:schemeClr val="tx1"/>
            </a:solidFill>
            <a:miter lim="800000"/>
          </a:ln>
        </p:spPr>
        <p:txBody>
          <a:bodyPr wrap="none" anchor="ctr"/>
          <a:lstStyle/>
          <a:p>
            <a:endParaRPr lang="en-IN"/>
          </a:p>
        </p:txBody>
      </p:sp>
      <p:sp>
        <p:nvSpPr>
          <p:cNvPr id="40964" name="Line 4"/>
          <p:cNvSpPr>
            <a:spLocks noChangeShapeType="1"/>
          </p:cNvSpPr>
          <p:nvPr/>
        </p:nvSpPr>
        <p:spPr bwMode="auto">
          <a:xfrm>
            <a:off x="5072063" y="4310063"/>
            <a:ext cx="2378075" cy="1201737"/>
          </a:xfrm>
          <a:prstGeom prst="line">
            <a:avLst/>
          </a:prstGeom>
          <a:noFill/>
          <a:ln w="9525">
            <a:solidFill>
              <a:schemeClr val="bg2"/>
            </a:solidFill>
            <a:round/>
          </a:ln>
        </p:spPr>
        <p:txBody>
          <a:bodyPr/>
          <a:lstStyle/>
          <a:p>
            <a:endParaRPr lang="en-IN"/>
          </a:p>
        </p:txBody>
      </p:sp>
      <p:sp>
        <p:nvSpPr>
          <p:cNvPr id="40965" name="Line 5"/>
          <p:cNvSpPr>
            <a:spLocks noChangeShapeType="1"/>
          </p:cNvSpPr>
          <p:nvPr/>
        </p:nvSpPr>
        <p:spPr bwMode="auto">
          <a:xfrm flipV="1">
            <a:off x="5072063" y="2808288"/>
            <a:ext cx="0" cy="2405062"/>
          </a:xfrm>
          <a:prstGeom prst="line">
            <a:avLst/>
          </a:prstGeom>
          <a:noFill/>
          <a:ln w="9525">
            <a:solidFill>
              <a:schemeClr val="bg2"/>
            </a:solidFill>
            <a:round/>
          </a:ln>
        </p:spPr>
        <p:txBody>
          <a:bodyPr/>
          <a:lstStyle/>
          <a:p>
            <a:endParaRPr lang="en-IN"/>
          </a:p>
        </p:txBody>
      </p:sp>
      <p:sp>
        <p:nvSpPr>
          <p:cNvPr id="40966" name="Line 6"/>
          <p:cNvSpPr>
            <a:spLocks noChangeShapeType="1"/>
          </p:cNvSpPr>
          <p:nvPr/>
        </p:nvSpPr>
        <p:spPr bwMode="auto">
          <a:xfrm flipV="1">
            <a:off x="5468938" y="3106738"/>
            <a:ext cx="0" cy="3008312"/>
          </a:xfrm>
          <a:prstGeom prst="line">
            <a:avLst/>
          </a:prstGeom>
          <a:noFill/>
          <a:ln w="9525">
            <a:solidFill>
              <a:schemeClr val="bg2"/>
            </a:solidFill>
            <a:round/>
          </a:ln>
        </p:spPr>
        <p:txBody>
          <a:bodyPr/>
          <a:lstStyle/>
          <a:p>
            <a:endParaRPr lang="en-IN"/>
          </a:p>
        </p:txBody>
      </p:sp>
      <p:sp>
        <p:nvSpPr>
          <p:cNvPr id="40967" name="Line 7"/>
          <p:cNvSpPr>
            <a:spLocks noChangeShapeType="1"/>
          </p:cNvSpPr>
          <p:nvPr/>
        </p:nvSpPr>
        <p:spPr bwMode="auto">
          <a:xfrm flipV="1">
            <a:off x="6421438" y="3708400"/>
            <a:ext cx="0" cy="2257425"/>
          </a:xfrm>
          <a:prstGeom prst="line">
            <a:avLst/>
          </a:prstGeom>
          <a:noFill/>
          <a:ln w="9525">
            <a:solidFill>
              <a:schemeClr val="bg2"/>
            </a:solidFill>
            <a:round/>
          </a:ln>
        </p:spPr>
        <p:txBody>
          <a:bodyPr/>
          <a:lstStyle/>
          <a:p>
            <a:endParaRPr lang="en-IN"/>
          </a:p>
        </p:txBody>
      </p:sp>
      <p:sp>
        <p:nvSpPr>
          <p:cNvPr id="40968" name="Line 8"/>
          <p:cNvSpPr>
            <a:spLocks noChangeShapeType="1"/>
          </p:cNvSpPr>
          <p:nvPr/>
        </p:nvSpPr>
        <p:spPr bwMode="auto">
          <a:xfrm flipV="1">
            <a:off x="6619875" y="3708400"/>
            <a:ext cx="0" cy="1654175"/>
          </a:xfrm>
          <a:prstGeom prst="line">
            <a:avLst/>
          </a:prstGeom>
          <a:noFill/>
          <a:ln w="9525">
            <a:solidFill>
              <a:schemeClr val="bg2"/>
            </a:solidFill>
            <a:round/>
          </a:ln>
        </p:spPr>
        <p:txBody>
          <a:bodyPr/>
          <a:lstStyle/>
          <a:p>
            <a:endParaRPr lang="en-IN"/>
          </a:p>
        </p:txBody>
      </p:sp>
      <p:sp>
        <p:nvSpPr>
          <p:cNvPr id="40969" name="Line 9"/>
          <p:cNvSpPr>
            <a:spLocks noChangeShapeType="1"/>
          </p:cNvSpPr>
          <p:nvPr/>
        </p:nvSpPr>
        <p:spPr bwMode="auto">
          <a:xfrm flipV="1">
            <a:off x="5746750" y="3259138"/>
            <a:ext cx="0" cy="1350962"/>
          </a:xfrm>
          <a:prstGeom prst="line">
            <a:avLst/>
          </a:prstGeom>
          <a:noFill/>
          <a:ln w="9525">
            <a:solidFill>
              <a:schemeClr val="bg2"/>
            </a:solidFill>
            <a:round/>
          </a:ln>
        </p:spPr>
        <p:txBody>
          <a:bodyPr/>
          <a:lstStyle/>
          <a:p>
            <a:endParaRPr lang="en-IN"/>
          </a:p>
        </p:txBody>
      </p:sp>
      <p:sp>
        <p:nvSpPr>
          <p:cNvPr id="40970" name="Line 10"/>
          <p:cNvSpPr>
            <a:spLocks noChangeShapeType="1"/>
          </p:cNvSpPr>
          <p:nvPr/>
        </p:nvSpPr>
        <p:spPr bwMode="auto">
          <a:xfrm>
            <a:off x="5072063" y="2957513"/>
            <a:ext cx="1585912" cy="1052512"/>
          </a:xfrm>
          <a:prstGeom prst="line">
            <a:avLst/>
          </a:prstGeom>
          <a:noFill/>
          <a:ln w="28575">
            <a:solidFill>
              <a:schemeClr val="tx1"/>
            </a:solidFill>
            <a:round/>
          </a:ln>
        </p:spPr>
        <p:txBody>
          <a:bodyPr/>
          <a:lstStyle/>
          <a:p>
            <a:endParaRPr lang="en-IN"/>
          </a:p>
        </p:txBody>
      </p:sp>
      <p:sp>
        <p:nvSpPr>
          <p:cNvPr id="40971" name="Line 11"/>
          <p:cNvSpPr>
            <a:spLocks noChangeShapeType="1"/>
          </p:cNvSpPr>
          <p:nvPr/>
        </p:nvSpPr>
        <p:spPr bwMode="auto">
          <a:xfrm>
            <a:off x="4914900" y="2354263"/>
            <a:ext cx="2376488" cy="1504950"/>
          </a:xfrm>
          <a:prstGeom prst="line">
            <a:avLst/>
          </a:prstGeom>
          <a:noFill/>
          <a:ln w="12700">
            <a:solidFill>
              <a:schemeClr val="tx1"/>
            </a:solidFill>
            <a:round/>
          </a:ln>
        </p:spPr>
        <p:txBody>
          <a:bodyPr/>
          <a:lstStyle/>
          <a:p>
            <a:endParaRPr lang="en-IN"/>
          </a:p>
        </p:txBody>
      </p:sp>
      <p:grpSp>
        <p:nvGrpSpPr>
          <p:cNvPr id="2" name="Group 12"/>
          <p:cNvGrpSpPr/>
          <p:nvPr/>
        </p:nvGrpSpPr>
        <p:grpSpPr bwMode="auto">
          <a:xfrm>
            <a:off x="5113338" y="1290638"/>
            <a:ext cx="2674937" cy="2774950"/>
            <a:chOff x="2453" y="484"/>
            <a:chExt cx="1685" cy="1748"/>
          </a:xfrm>
        </p:grpSpPr>
        <p:sp>
          <p:nvSpPr>
            <p:cNvPr id="33852" name="Line 13"/>
            <p:cNvSpPr>
              <a:spLocks noChangeShapeType="1"/>
            </p:cNvSpPr>
            <p:nvPr/>
          </p:nvSpPr>
          <p:spPr bwMode="auto">
            <a:xfrm rot="225909" flipV="1">
              <a:off x="2453" y="539"/>
              <a:ext cx="700" cy="1042"/>
            </a:xfrm>
            <a:prstGeom prst="line">
              <a:avLst/>
            </a:prstGeom>
            <a:noFill/>
            <a:ln w="9525">
              <a:solidFill>
                <a:schemeClr val="tx1"/>
              </a:solidFill>
              <a:round/>
            </a:ln>
          </p:spPr>
          <p:txBody>
            <a:bodyPr/>
            <a:lstStyle/>
            <a:p>
              <a:endParaRPr lang="en-IN"/>
            </a:p>
          </p:txBody>
        </p:sp>
        <p:sp>
          <p:nvSpPr>
            <p:cNvPr id="33853" name="Line 14"/>
            <p:cNvSpPr>
              <a:spLocks noChangeShapeType="1"/>
            </p:cNvSpPr>
            <p:nvPr/>
          </p:nvSpPr>
          <p:spPr bwMode="auto">
            <a:xfrm rot="225909" flipV="1">
              <a:off x="2734" y="484"/>
              <a:ext cx="824" cy="1244"/>
            </a:xfrm>
            <a:prstGeom prst="line">
              <a:avLst/>
            </a:prstGeom>
            <a:noFill/>
            <a:ln w="9525">
              <a:solidFill>
                <a:schemeClr val="tx1"/>
              </a:solidFill>
              <a:round/>
            </a:ln>
          </p:spPr>
          <p:txBody>
            <a:bodyPr/>
            <a:lstStyle/>
            <a:p>
              <a:endParaRPr lang="en-IN"/>
            </a:p>
          </p:txBody>
        </p:sp>
        <p:sp>
          <p:nvSpPr>
            <p:cNvPr id="33854" name="Line 15"/>
            <p:cNvSpPr>
              <a:spLocks noChangeShapeType="1"/>
            </p:cNvSpPr>
            <p:nvPr/>
          </p:nvSpPr>
          <p:spPr bwMode="auto">
            <a:xfrm rot="225909" flipV="1">
              <a:off x="2890" y="776"/>
              <a:ext cx="698" cy="1042"/>
            </a:xfrm>
            <a:prstGeom prst="line">
              <a:avLst/>
            </a:prstGeom>
            <a:noFill/>
            <a:ln w="9525">
              <a:solidFill>
                <a:schemeClr val="bg2"/>
              </a:solidFill>
              <a:round/>
            </a:ln>
          </p:spPr>
          <p:txBody>
            <a:bodyPr/>
            <a:lstStyle/>
            <a:p>
              <a:endParaRPr lang="en-IN"/>
            </a:p>
          </p:txBody>
        </p:sp>
        <p:sp>
          <p:nvSpPr>
            <p:cNvPr id="33855" name="Line 16"/>
            <p:cNvSpPr>
              <a:spLocks noChangeShapeType="1"/>
            </p:cNvSpPr>
            <p:nvPr/>
          </p:nvSpPr>
          <p:spPr bwMode="auto">
            <a:xfrm rot="225909" flipV="1">
              <a:off x="3319" y="915"/>
              <a:ext cx="814" cy="1202"/>
            </a:xfrm>
            <a:prstGeom prst="line">
              <a:avLst/>
            </a:prstGeom>
            <a:noFill/>
            <a:ln w="9525">
              <a:solidFill>
                <a:schemeClr val="bg2"/>
              </a:solidFill>
              <a:round/>
            </a:ln>
          </p:spPr>
          <p:txBody>
            <a:bodyPr/>
            <a:lstStyle/>
            <a:p>
              <a:endParaRPr lang="en-IN"/>
            </a:p>
          </p:txBody>
        </p:sp>
        <p:sp>
          <p:nvSpPr>
            <p:cNvPr id="33856" name="Line 17"/>
            <p:cNvSpPr>
              <a:spLocks noChangeShapeType="1"/>
            </p:cNvSpPr>
            <p:nvPr/>
          </p:nvSpPr>
          <p:spPr bwMode="auto">
            <a:xfrm rot="225909" flipV="1">
              <a:off x="3438" y="1190"/>
              <a:ext cx="700" cy="1042"/>
            </a:xfrm>
            <a:prstGeom prst="line">
              <a:avLst/>
            </a:prstGeom>
            <a:noFill/>
            <a:ln w="9525">
              <a:solidFill>
                <a:schemeClr val="tx1"/>
              </a:solidFill>
              <a:round/>
            </a:ln>
          </p:spPr>
          <p:txBody>
            <a:bodyPr/>
            <a:lstStyle/>
            <a:p>
              <a:endParaRPr lang="en-IN"/>
            </a:p>
          </p:txBody>
        </p:sp>
      </p:grpSp>
      <p:sp>
        <p:nvSpPr>
          <p:cNvPr id="40978" name="Line 18"/>
          <p:cNvSpPr>
            <a:spLocks noChangeShapeType="1"/>
          </p:cNvSpPr>
          <p:nvPr/>
        </p:nvSpPr>
        <p:spPr bwMode="auto">
          <a:xfrm flipV="1">
            <a:off x="6011863" y="1460500"/>
            <a:ext cx="814387" cy="311150"/>
          </a:xfrm>
          <a:prstGeom prst="line">
            <a:avLst/>
          </a:prstGeom>
          <a:noFill/>
          <a:ln w="28575">
            <a:solidFill>
              <a:schemeClr val="tx1"/>
            </a:solidFill>
            <a:round/>
          </a:ln>
        </p:spPr>
        <p:txBody>
          <a:bodyPr/>
          <a:lstStyle/>
          <a:p>
            <a:endParaRPr lang="en-IN"/>
          </a:p>
        </p:txBody>
      </p:sp>
      <p:sp>
        <p:nvSpPr>
          <p:cNvPr id="40979" name="Line 19"/>
          <p:cNvSpPr>
            <a:spLocks noChangeShapeType="1"/>
          </p:cNvSpPr>
          <p:nvPr/>
        </p:nvSpPr>
        <p:spPr bwMode="auto">
          <a:xfrm>
            <a:off x="6826250" y="1460500"/>
            <a:ext cx="946150" cy="661988"/>
          </a:xfrm>
          <a:prstGeom prst="line">
            <a:avLst/>
          </a:prstGeom>
          <a:noFill/>
          <a:ln w="28575">
            <a:solidFill>
              <a:schemeClr val="tx1"/>
            </a:solidFill>
            <a:round/>
          </a:ln>
        </p:spPr>
        <p:txBody>
          <a:bodyPr/>
          <a:lstStyle/>
          <a:p>
            <a:endParaRPr lang="en-IN"/>
          </a:p>
        </p:txBody>
      </p:sp>
      <p:sp>
        <p:nvSpPr>
          <p:cNvPr id="40980" name="Line 20"/>
          <p:cNvSpPr>
            <a:spLocks noChangeShapeType="1"/>
          </p:cNvSpPr>
          <p:nvPr/>
        </p:nvSpPr>
        <p:spPr bwMode="auto">
          <a:xfrm flipH="1">
            <a:off x="7467600" y="2122488"/>
            <a:ext cx="304800" cy="838200"/>
          </a:xfrm>
          <a:prstGeom prst="line">
            <a:avLst/>
          </a:prstGeom>
          <a:noFill/>
          <a:ln w="28575">
            <a:solidFill>
              <a:schemeClr val="tx1"/>
            </a:solidFill>
            <a:round/>
          </a:ln>
        </p:spPr>
        <p:txBody>
          <a:bodyPr/>
          <a:lstStyle/>
          <a:p>
            <a:endParaRPr lang="en-IN"/>
          </a:p>
        </p:txBody>
      </p:sp>
      <p:sp>
        <p:nvSpPr>
          <p:cNvPr id="40981" name="Line 21"/>
          <p:cNvSpPr>
            <a:spLocks noChangeShapeType="1"/>
          </p:cNvSpPr>
          <p:nvPr/>
        </p:nvSpPr>
        <p:spPr bwMode="auto">
          <a:xfrm>
            <a:off x="6172200" y="2808288"/>
            <a:ext cx="1295400" cy="152400"/>
          </a:xfrm>
          <a:prstGeom prst="line">
            <a:avLst/>
          </a:prstGeom>
          <a:noFill/>
          <a:ln w="28575">
            <a:solidFill>
              <a:schemeClr val="tx1"/>
            </a:solidFill>
            <a:round/>
          </a:ln>
        </p:spPr>
        <p:txBody>
          <a:bodyPr/>
          <a:lstStyle/>
          <a:p>
            <a:endParaRPr lang="en-IN"/>
          </a:p>
        </p:txBody>
      </p:sp>
      <p:sp>
        <p:nvSpPr>
          <p:cNvPr id="40982" name="Line 22"/>
          <p:cNvSpPr>
            <a:spLocks noChangeShapeType="1"/>
          </p:cNvSpPr>
          <p:nvPr/>
        </p:nvSpPr>
        <p:spPr bwMode="auto">
          <a:xfrm>
            <a:off x="6019800" y="1741488"/>
            <a:ext cx="152400" cy="1066800"/>
          </a:xfrm>
          <a:prstGeom prst="line">
            <a:avLst/>
          </a:prstGeom>
          <a:noFill/>
          <a:ln w="28575">
            <a:solidFill>
              <a:schemeClr val="tx1"/>
            </a:solidFill>
            <a:round/>
          </a:ln>
        </p:spPr>
        <p:txBody>
          <a:bodyPr/>
          <a:lstStyle/>
          <a:p>
            <a:endParaRPr lang="en-IN"/>
          </a:p>
        </p:txBody>
      </p:sp>
      <p:grpSp>
        <p:nvGrpSpPr>
          <p:cNvPr id="3" name="Group 23"/>
          <p:cNvGrpSpPr/>
          <p:nvPr/>
        </p:nvGrpSpPr>
        <p:grpSpPr bwMode="auto">
          <a:xfrm>
            <a:off x="4784725" y="4456113"/>
            <a:ext cx="2111375" cy="1792287"/>
            <a:chOff x="2246" y="2478"/>
            <a:chExt cx="1330" cy="1129"/>
          </a:xfrm>
        </p:grpSpPr>
        <p:sp>
          <p:nvSpPr>
            <p:cNvPr id="33847" name="Text Box 24"/>
            <p:cNvSpPr txBox="1">
              <a:spLocks noChangeArrowheads="1"/>
            </p:cNvSpPr>
            <p:nvPr/>
          </p:nvSpPr>
          <p:spPr bwMode="auto">
            <a:xfrm>
              <a:off x="2246" y="2839"/>
              <a:ext cx="178" cy="192"/>
            </a:xfrm>
            <a:prstGeom prst="rect">
              <a:avLst/>
            </a:prstGeom>
            <a:noFill/>
            <a:ln w="9525">
              <a:noFill/>
              <a:miter lim="800000"/>
            </a:ln>
          </p:spPr>
          <p:txBody>
            <a:bodyPr wrap="none">
              <a:spAutoFit/>
            </a:bodyPr>
            <a:lstStyle/>
            <a:p>
              <a:r>
                <a:rPr lang="en-US" sz="1400"/>
                <a:t>a</a:t>
              </a:r>
              <a:endParaRPr lang="en-US" sz="1400"/>
            </a:p>
          </p:txBody>
        </p:sp>
        <p:sp>
          <p:nvSpPr>
            <p:cNvPr id="33848" name="Text Box 25"/>
            <p:cNvSpPr txBox="1">
              <a:spLocks noChangeArrowheads="1"/>
            </p:cNvSpPr>
            <p:nvPr/>
          </p:nvSpPr>
          <p:spPr bwMode="auto">
            <a:xfrm>
              <a:off x="2534" y="3415"/>
              <a:ext cx="178" cy="192"/>
            </a:xfrm>
            <a:prstGeom prst="rect">
              <a:avLst/>
            </a:prstGeom>
            <a:noFill/>
            <a:ln w="9525">
              <a:noFill/>
              <a:miter lim="800000"/>
            </a:ln>
          </p:spPr>
          <p:txBody>
            <a:bodyPr wrap="none">
              <a:spAutoFit/>
            </a:bodyPr>
            <a:lstStyle/>
            <a:p>
              <a:r>
                <a:rPr lang="en-US" sz="1400"/>
                <a:t>b</a:t>
              </a:r>
              <a:endParaRPr lang="en-US" sz="1400"/>
            </a:p>
          </p:txBody>
        </p:sp>
        <p:sp>
          <p:nvSpPr>
            <p:cNvPr id="33849" name="Text Box 26"/>
            <p:cNvSpPr txBox="1">
              <a:spLocks noChangeArrowheads="1"/>
            </p:cNvSpPr>
            <p:nvPr/>
          </p:nvSpPr>
          <p:spPr bwMode="auto">
            <a:xfrm>
              <a:off x="3254" y="3319"/>
              <a:ext cx="172" cy="192"/>
            </a:xfrm>
            <a:prstGeom prst="rect">
              <a:avLst/>
            </a:prstGeom>
            <a:noFill/>
            <a:ln w="9525">
              <a:noFill/>
              <a:miter lim="800000"/>
            </a:ln>
          </p:spPr>
          <p:txBody>
            <a:bodyPr wrap="none">
              <a:spAutoFit/>
            </a:bodyPr>
            <a:lstStyle/>
            <a:p>
              <a:r>
                <a:rPr lang="en-US" sz="1400"/>
                <a:t>c</a:t>
              </a:r>
              <a:endParaRPr lang="en-US" sz="1400"/>
            </a:p>
          </p:txBody>
        </p:sp>
        <p:sp>
          <p:nvSpPr>
            <p:cNvPr id="33850" name="Text Box 27"/>
            <p:cNvSpPr txBox="1">
              <a:spLocks noChangeArrowheads="1"/>
            </p:cNvSpPr>
            <p:nvPr/>
          </p:nvSpPr>
          <p:spPr bwMode="auto">
            <a:xfrm>
              <a:off x="3398" y="2743"/>
              <a:ext cx="178" cy="192"/>
            </a:xfrm>
            <a:prstGeom prst="rect">
              <a:avLst/>
            </a:prstGeom>
            <a:noFill/>
            <a:ln w="9525">
              <a:noFill/>
              <a:miter lim="800000"/>
            </a:ln>
          </p:spPr>
          <p:txBody>
            <a:bodyPr wrap="none">
              <a:spAutoFit/>
            </a:bodyPr>
            <a:lstStyle/>
            <a:p>
              <a:r>
                <a:rPr lang="en-US" sz="1400"/>
                <a:t>d</a:t>
              </a:r>
              <a:endParaRPr lang="en-US" sz="1400"/>
            </a:p>
          </p:txBody>
        </p:sp>
        <p:sp>
          <p:nvSpPr>
            <p:cNvPr id="33851" name="Text Box 28"/>
            <p:cNvSpPr txBox="1">
              <a:spLocks noChangeArrowheads="1"/>
            </p:cNvSpPr>
            <p:nvPr/>
          </p:nvSpPr>
          <p:spPr bwMode="auto">
            <a:xfrm>
              <a:off x="2880" y="2478"/>
              <a:ext cx="178" cy="192"/>
            </a:xfrm>
            <a:prstGeom prst="rect">
              <a:avLst/>
            </a:prstGeom>
            <a:noFill/>
            <a:ln w="9525">
              <a:noFill/>
              <a:miter lim="800000"/>
            </a:ln>
          </p:spPr>
          <p:txBody>
            <a:bodyPr wrap="none">
              <a:spAutoFit/>
            </a:bodyPr>
            <a:lstStyle/>
            <a:p>
              <a:r>
                <a:rPr lang="en-US" sz="1400"/>
                <a:t>e</a:t>
              </a:r>
              <a:endParaRPr lang="en-US" sz="1400"/>
            </a:p>
          </p:txBody>
        </p:sp>
      </p:grpSp>
      <p:grpSp>
        <p:nvGrpSpPr>
          <p:cNvPr id="4" name="Group 29"/>
          <p:cNvGrpSpPr/>
          <p:nvPr/>
        </p:nvGrpSpPr>
        <p:grpSpPr bwMode="auto">
          <a:xfrm>
            <a:off x="4783138" y="2808288"/>
            <a:ext cx="2092325" cy="1447800"/>
            <a:chOff x="2245" y="1440"/>
            <a:chExt cx="1318" cy="912"/>
          </a:xfrm>
        </p:grpSpPr>
        <p:sp>
          <p:nvSpPr>
            <p:cNvPr id="33842" name="Text Box 30"/>
            <p:cNvSpPr txBox="1">
              <a:spLocks noChangeArrowheads="1"/>
            </p:cNvSpPr>
            <p:nvPr/>
          </p:nvSpPr>
          <p:spPr bwMode="auto">
            <a:xfrm>
              <a:off x="2245" y="1440"/>
              <a:ext cx="203" cy="192"/>
            </a:xfrm>
            <a:prstGeom prst="rect">
              <a:avLst/>
            </a:prstGeom>
            <a:noFill/>
            <a:ln w="9525">
              <a:noFill/>
              <a:miter lim="800000"/>
            </a:ln>
          </p:spPr>
          <p:txBody>
            <a:bodyPr wrap="none">
              <a:spAutoFit/>
            </a:bodyPr>
            <a:lstStyle/>
            <a:p>
              <a:r>
                <a:rPr lang="en-US" sz="1400"/>
                <a:t>a’</a:t>
              </a:r>
              <a:endParaRPr lang="en-US" sz="1400"/>
            </a:p>
          </p:txBody>
        </p:sp>
        <p:sp>
          <p:nvSpPr>
            <p:cNvPr id="33843" name="Text Box 31"/>
            <p:cNvSpPr txBox="1">
              <a:spLocks noChangeArrowheads="1"/>
            </p:cNvSpPr>
            <p:nvPr/>
          </p:nvSpPr>
          <p:spPr bwMode="auto">
            <a:xfrm>
              <a:off x="2505" y="1653"/>
              <a:ext cx="203" cy="192"/>
            </a:xfrm>
            <a:prstGeom prst="rect">
              <a:avLst/>
            </a:prstGeom>
            <a:noFill/>
            <a:ln w="9525">
              <a:noFill/>
              <a:miter lim="800000"/>
            </a:ln>
          </p:spPr>
          <p:txBody>
            <a:bodyPr wrap="none">
              <a:spAutoFit/>
            </a:bodyPr>
            <a:lstStyle/>
            <a:p>
              <a:r>
                <a:rPr lang="en-US" sz="1400"/>
                <a:t>b’</a:t>
              </a:r>
              <a:endParaRPr lang="en-US" sz="1400"/>
            </a:p>
          </p:txBody>
        </p:sp>
        <p:sp>
          <p:nvSpPr>
            <p:cNvPr id="33844" name="Text Box 32"/>
            <p:cNvSpPr txBox="1">
              <a:spLocks noChangeArrowheads="1"/>
            </p:cNvSpPr>
            <p:nvPr/>
          </p:nvSpPr>
          <p:spPr bwMode="auto">
            <a:xfrm>
              <a:off x="2817" y="1860"/>
              <a:ext cx="203" cy="192"/>
            </a:xfrm>
            <a:prstGeom prst="rect">
              <a:avLst/>
            </a:prstGeom>
            <a:noFill/>
            <a:ln w="9525">
              <a:noFill/>
              <a:miter lim="800000"/>
            </a:ln>
          </p:spPr>
          <p:txBody>
            <a:bodyPr wrap="none">
              <a:spAutoFit/>
            </a:bodyPr>
            <a:lstStyle/>
            <a:p>
              <a:r>
                <a:rPr lang="en-US" sz="1400"/>
                <a:t>e’</a:t>
              </a:r>
              <a:endParaRPr lang="en-US" sz="1400"/>
            </a:p>
          </p:txBody>
        </p:sp>
        <p:sp>
          <p:nvSpPr>
            <p:cNvPr id="33845" name="Text Box 33"/>
            <p:cNvSpPr txBox="1">
              <a:spLocks noChangeArrowheads="1"/>
            </p:cNvSpPr>
            <p:nvPr/>
          </p:nvSpPr>
          <p:spPr bwMode="auto">
            <a:xfrm>
              <a:off x="3120" y="2064"/>
              <a:ext cx="197" cy="192"/>
            </a:xfrm>
            <a:prstGeom prst="rect">
              <a:avLst/>
            </a:prstGeom>
            <a:noFill/>
            <a:ln w="9525">
              <a:noFill/>
              <a:miter lim="800000"/>
            </a:ln>
          </p:spPr>
          <p:txBody>
            <a:bodyPr wrap="none">
              <a:spAutoFit/>
            </a:bodyPr>
            <a:lstStyle/>
            <a:p>
              <a:r>
                <a:rPr lang="en-US" sz="1400"/>
                <a:t>c’</a:t>
              </a:r>
              <a:endParaRPr lang="en-US" sz="1400"/>
            </a:p>
          </p:txBody>
        </p:sp>
        <p:sp>
          <p:nvSpPr>
            <p:cNvPr id="33846" name="Text Box 34"/>
            <p:cNvSpPr txBox="1">
              <a:spLocks noChangeArrowheads="1"/>
            </p:cNvSpPr>
            <p:nvPr/>
          </p:nvSpPr>
          <p:spPr bwMode="auto">
            <a:xfrm>
              <a:off x="3360" y="2160"/>
              <a:ext cx="203" cy="192"/>
            </a:xfrm>
            <a:prstGeom prst="rect">
              <a:avLst/>
            </a:prstGeom>
            <a:noFill/>
            <a:ln w="9525">
              <a:noFill/>
              <a:miter lim="800000"/>
            </a:ln>
          </p:spPr>
          <p:txBody>
            <a:bodyPr wrap="none">
              <a:spAutoFit/>
            </a:bodyPr>
            <a:lstStyle/>
            <a:p>
              <a:r>
                <a:rPr lang="en-US" sz="1400"/>
                <a:t>d’</a:t>
              </a:r>
              <a:endParaRPr lang="en-US" sz="1400"/>
            </a:p>
          </p:txBody>
        </p:sp>
      </p:grpSp>
      <p:sp>
        <p:nvSpPr>
          <p:cNvPr id="40995" name="Text Box 35"/>
          <p:cNvSpPr txBox="1">
            <a:spLocks noChangeArrowheads="1"/>
          </p:cNvSpPr>
          <p:nvPr/>
        </p:nvSpPr>
        <p:spPr bwMode="auto">
          <a:xfrm>
            <a:off x="5715000" y="1512888"/>
            <a:ext cx="346075" cy="304800"/>
          </a:xfrm>
          <a:prstGeom prst="rect">
            <a:avLst/>
          </a:prstGeom>
          <a:noFill/>
          <a:ln w="9525">
            <a:noFill/>
            <a:miter lim="800000"/>
          </a:ln>
        </p:spPr>
        <p:txBody>
          <a:bodyPr wrap="none">
            <a:spAutoFit/>
          </a:bodyPr>
          <a:lstStyle/>
          <a:p>
            <a:r>
              <a:rPr lang="en-US" sz="1400"/>
              <a:t>a</a:t>
            </a:r>
            <a:r>
              <a:rPr lang="en-US" sz="1400" baseline="-25000"/>
              <a:t>1</a:t>
            </a:r>
            <a:endParaRPr lang="en-US" sz="1400" baseline="-25000"/>
          </a:p>
        </p:txBody>
      </p:sp>
      <p:sp>
        <p:nvSpPr>
          <p:cNvPr id="40996" name="Text Box 36"/>
          <p:cNvSpPr txBox="1">
            <a:spLocks noChangeArrowheads="1"/>
          </p:cNvSpPr>
          <p:nvPr/>
        </p:nvSpPr>
        <p:spPr bwMode="auto">
          <a:xfrm>
            <a:off x="6858000" y="1208088"/>
            <a:ext cx="346075" cy="304800"/>
          </a:xfrm>
          <a:prstGeom prst="rect">
            <a:avLst/>
          </a:prstGeom>
          <a:noFill/>
          <a:ln w="9525">
            <a:noFill/>
            <a:miter lim="800000"/>
          </a:ln>
        </p:spPr>
        <p:txBody>
          <a:bodyPr wrap="none">
            <a:spAutoFit/>
          </a:bodyPr>
          <a:lstStyle/>
          <a:p>
            <a:r>
              <a:rPr lang="en-US" sz="1400"/>
              <a:t>b</a:t>
            </a:r>
            <a:r>
              <a:rPr lang="en-US" sz="1400" baseline="-25000"/>
              <a:t>1</a:t>
            </a:r>
            <a:endParaRPr lang="en-US" sz="1400" baseline="-25000"/>
          </a:p>
        </p:txBody>
      </p:sp>
      <p:sp>
        <p:nvSpPr>
          <p:cNvPr id="40997" name="Text Box 37"/>
          <p:cNvSpPr txBox="1">
            <a:spLocks noChangeArrowheads="1"/>
          </p:cNvSpPr>
          <p:nvPr/>
        </p:nvSpPr>
        <p:spPr bwMode="auto">
          <a:xfrm>
            <a:off x="6156325" y="2819400"/>
            <a:ext cx="346075" cy="304800"/>
          </a:xfrm>
          <a:prstGeom prst="rect">
            <a:avLst/>
          </a:prstGeom>
          <a:noFill/>
          <a:ln w="9525">
            <a:noFill/>
            <a:miter lim="800000"/>
          </a:ln>
        </p:spPr>
        <p:txBody>
          <a:bodyPr wrap="none">
            <a:spAutoFit/>
          </a:bodyPr>
          <a:lstStyle/>
          <a:p>
            <a:r>
              <a:rPr lang="en-US" sz="1400"/>
              <a:t>e</a:t>
            </a:r>
            <a:r>
              <a:rPr lang="en-US" sz="1400" baseline="-25000"/>
              <a:t>1</a:t>
            </a:r>
            <a:endParaRPr lang="en-US" sz="1400" baseline="-25000"/>
          </a:p>
        </p:txBody>
      </p:sp>
      <p:sp>
        <p:nvSpPr>
          <p:cNvPr id="40998" name="Text Box 38"/>
          <p:cNvSpPr txBox="1">
            <a:spLocks noChangeArrowheads="1"/>
          </p:cNvSpPr>
          <p:nvPr/>
        </p:nvSpPr>
        <p:spPr bwMode="auto">
          <a:xfrm>
            <a:off x="7527925" y="2819400"/>
            <a:ext cx="346075" cy="304800"/>
          </a:xfrm>
          <a:prstGeom prst="rect">
            <a:avLst/>
          </a:prstGeom>
          <a:noFill/>
          <a:ln w="9525">
            <a:noFill/>
            <a:miter lim="800000"/>
          </a:ln>
        </p:spPr>
        <p:txBody>
          <a:bodyPr wrap="none">
            <a:spAutoFit/>
          </a:bodyPr>
          <a:lstStyle/>
          <a:p>
            <a:r>
              <a:rPr lang="en-US" sz="1400"/>
              <a:t>d</a:t>
            </a:r>
            <a:r>
              <a:rPr lang="en-US" sz="1400" baseline="-25000"/>
              <a:t>1</a:t>
            </a:r>
            <a:endParaRPr lang="en-US" sz="1400" baseline="-25000"/>
          </a:p>
        </p:txBody>
      </p:sp>
      <p:sp>
        <p:nvSpPr>
          <p:cNvPr id="40999" name="Text Box 39"/>
          <p:cNvSpPr txBox="1">
            <a:spLocks noChangeArrowheads="1"/>
          </p:cNvSpPr>
          <p:nvPr/>
        </p:nvSpPr>
        <p:spPr bwMode="auto">
          <a:xfrm>
            <a:off x="7772400" y="1817688"/>
            <a:ext cx="336550" cy="304800"/>
          </a:xfrm>
          <a:prstGeom prst="rect">
            <a:avLst/>
          </a:prstGeom>
          <a:noFill/>
          <a:ln w="9525">
            <a:noFill/>
            <a:miter lim="800000"/>
          </a:ln>
        </p:spPr>
        <p:txBody>
          <a:bodyPr wrap="none">
            <a:spAutoFit/>
          </a:bodyPr>
          <a:lstStyle/>
          <a:p>
            <a:r>
              <a:rPr lang="en-US" sz="1400"/>
              <a:t>c</a:t>
            </a:r>
            <a:r>
              <a:rPr lang="en-US" sz="1400" baseline="-25000"/>
              <a:t>1</a:t>
            </a:r>
            <a:endParaRPr lang="en-US" sz="1400" baseline="-25000"/>
          </a:p>
        </p:txBody>
      </p:sp>
      <p:sp>
        <p:nvSpPr>
          <p:cNvPr id="41000" name="Text Box 40"/>
          <p:cNvSpPr txBox="1">
            <a:spLocks noChangeArrowheads="1"/>
          </p:cNvSpPr>
          <p:nvPr/>
        </p:nvSpPr>
        <p:spPr bwMode="auto">
          <a:xfrm>
            <a:off x="5376863" y="4284663"/>
            <a:ext cx="409575" cy="274637"/>
          </a:xfrm>
          <a:prstGeom prst="rect">
            <a:avLst/>
          </a:prstGeom>
          <a:noFill/>
          <a:ln w="9525">
            <a:noFill/>
            <a:miter lim="800000"/>
          </a:ln>
        </p:spPr>
        <p:txBody>
          <a:bodyPr wrap="none">
            <a:spAutoFit/>
          </a:bodyPr>
          <a:lstStyle/>
          <a:p>
            <a:r>
              <a:rPr lang="en-US" sz="1200"/>
              <a:t>30</a:t>
            </a:r>
            <a:r>
              <a:rPr lang="en-US" sz="1200" baseline="30000"/>
              <a:t>0</a:t>
            </a:r>
            <a:endParaRPr lang="en-US" sz="1200" baseline="30000"/>
          </a:p>
        </p:txBody>
      </p:sp>
      <p:sp>
        <p:nvSpPr>
          <p:cNvPr id="41001" name="Text Box 41"/>
          <p:cNvSpPr txBox="1">
            <a:spLocks noChangeArrowheads="1"/>
          </p:cNvSpPr>
          <p:nvPr/>
        </p:nvSpPr>
        <p:spPr bwMode="auto">
          <a:xfrm>
            <a:off x="4098925" y="4191000"/>
            <a:ext cx="303213" cy="304800"/>
          </a:xfrm>
          <a:prstGeom prst="rect">
            <a:avLst/>
          </a:prstGeom>
          <a:noFill/>
          <a:ln w="9525">
            <a:noFill/>
            <a:miter lim="800000"/>
          </a:ln>
        </p:spPr>
        <p:txBody>
          <a:bodyPr wrap="none">
            <a:spAutoFit/>
          </a:bodyPr>
          <a:lstStyle/>
          <a:p>
            <a:r>
              <a:rPr lang="en-US" sz="1400"/>
              <a:t>X</a:t>
            </a:r>
            <a:endParaRPr lang="en-US" sz="1400"/>
          </a:p>
        </p:txBody>
      </p:sp>
      <p:sp>
        <p:nvSpPr>
          <p:cNvPr id="41002" name="Text Box 42"/>
          <p:cNvSpPr txBox="1">
            <a:spLocks noChangeArrowheads="1"/>
          </p:cNvSpPr>
          <p:nvPr/>
        </p:nvSpPr>
        <p:spPr bwMode="auto">
          <a:xfrm>
            <a:off x="7908925" y="4191000"/>
            <a:ext cx="303213" cy="304800"/>
          </a:xfrm>
          <a:prstGeom prst="rect">
            <a:avLst/>
          </a:prstGeom>
          <a:noFill/>
          <a:ln w="9525">
            <a:noFill/>
            <a:miter lim="800000"/>
          </a:ln>
        </p:spPr>
        <p:txBody>
          <a:bodyPr wrap="none">
            <a:spAutoFit/>
          </a:bodyPr>
          <a:lstStyle/>
          <a:p>
            <a:r>
              <a:rPr lang="en-US" sz="1400"/>
              <a:t>Y</a:t>
            </a:r>
            <a:endParaRPr lang="en-US" sz="1400"/>
          </a:p>
        </p:txBody>
      </p:sp>
      <p:sp>
        <p:nvSpPr>
          <p:cNvPr id="41003" name="Text Box 43"/>
          <p:cNvSpPr txBox="1">
            <a:spLocks noChangeArrowheads="1"/>
          </p:cNvSpPr>
          <p:nvPr/>
        </p:nvSpPr>
        <p:spPr bwMode="auto">
          <a:xfrm>
            <a:off x="4632325" y="2057400"/>
            <a:ext cx="366713" cy="304800"/>
          </a:xfrm>
          <a:prstGeom prst="rect">
            <a:avLst/>
          </a:prstGeom>
          <a:noFill/>
          <a:ln w="9525">
            <a:noFill/>
            <a:miter lim="800000"/>
          </a:ln>
        </p:spPr>
        <p:txBody>
          <a:bodyPr wrap="none">
            <a:spAutoFit/>
          </a:bodyPr>
          <a:lstStyle/>
          <a:p>
            <a:r>
              <a:rPr lang="en-US" sz="1400"/>
              <a:t>X</a:t>
            </a:r>
            <a:r>
              <a:rPr lang="en-US" sz="1400" baseline="-25000"/>
              <a:t>1</a:t>
            </a:r>
            <a:endParaRPr lang="en-US" sz="1400" baseline="-25000"/>
          </a:p>
        </p:txBody>
      </p:sp>
      <p:sp>
        <p:nvSpPr>
          <p:cNvPr id="41004" name="Text Box 44"/>
          <p:cNvSpPr txBox="1">
            <a:spLocks noChangeArrowheads="1"/>
          </p:cNvSpPr>
          <p:nvPr/>
        </p:nvSpPr>
        <p:spPr bwMode="auto">
          <a:xfrm>
            <a:off x="7239000" y="3722688"/>
            <a:ext cx="366713" cy="304800"/>
          </a:xfrm>
          <a:prstGeom prst="rect">
            <a:avLst/>
          </a:prstGeom>
          <a:noFill/>
          <a:ln w="9525">
            <a:noFill/>
            <a:miter lim="800000"/>
          </a:ln>
        </p:spPr>
        <p:txBody>
          <a:bodyPr wrap="none">
            <a:spAutoFit/>
          </a:bodyPr>
          <a:lstStyle/>
          <a:p>
            <a:r>
              <a:rPr lang="en-US" sz="1400"/>
              <a:t>Y</a:t>
            </a:r>
            <a:r>
              <a:rPr lang="en-US" sz="1400" baseline="-25000"/>
              <a:t>1</a:t>
            </a:r>
            <a:endParaRPr lang="en-US" sz="1400" baseline="-25000"/>
          </a:p>
        </p:txBody>
      </p:sp>
      <p:sp>
        <p:nvSpPr>
          <p:cNvPr id="41005" name="Line 45"/>
          <p:cNvSpPr>
            <a:spLocks noChangeShapeType="1"/>
          </p:cNvSpPr>
          <p:nvPr/>
        </p:nvSpPr>
        <p:spPr bwMode="auto">
          <a:xfrm>
            <a:off x="4876800" y="2808288"/>
            <a:ext cx="2286000" cy="1524000"/>
          </a:xfrm>
          <a:prstGeom prst="line">
            <a:avLst/>
          </a:prstGeom>
          <a:noFill/>
          <a:ln w="9525">
            <a:solidFill>
              <a:schemeClr val="tx1"/>
            </a:solidFill>
            <a:round/>
          </a:ln>
        </p:spPr>
        <p:txBody>
          <a:bodyPr/>
          <a:lstStyle/>
          <a:p>
            <a:endParaRPr lang="en-IN"/>
          </a:p>
        </p:txBody>
      </p:sp>
      <p:sp>
        <p:nvSpPr>
          <p:cNvPr id="41006" name="Text Box 46"/>
          <p:cNvSpPr txBox="1">
            <a:spLocks noChangeArrowheads="1"/>
          </p:cNvSpPr>
          <p:nvPr/>
        </p:nvSpPr>
        <p:spPr bwMode="auto">
          <a:xfrm>
            <a:off x="6629400" y="4103688"/>
            <a:ext cx="409575" cy="274637"/>
          </a:xfrm>
          <a:prstGeom prst="rect">
            <a:avLst/>
          </a:prstGeom>
          <a:noFill/>
          <a:ln w="9525">
            <a:noFill/>
            <a:miter lim="800000"/>
          </a:ln>
        </p:spPr>
        <p:txBody>
          <a:bodyPr wrap="none">
            <a:spAutoFit/>
          </a:bodyPr>
          <a:lstStyle/>
          <a:p>
            <a:r>
              <a:rPr lang="en-US" sz="1200"/>
              <a:t>45</a:t>
            </a:r>
            <a:r>
              <a:rPr lang="en-US" sz="1200" baseline="30000"/>
              <a:t>0</a:t>
            </a:r>
            <a:endParaRPr lang="en-US" sz="1200" baseline="30000"/>
          </a:p>
        </p:txBody>
      </p:sp>
      <p:sp>
        <p:nvSpPr>
          <p:cNvPr id="41007" name="Oval 47"/>
          <p:cNvSpPr>
            <a:spLocks noChangeArrowheads="1"/>
          </p:cNvSpPr>
          <p:nvPr/>
        </p:nvSpPr>
        <p:spPr bwMode="auto">
          <a:xfrm>
            <a:off x="5943600" y="17414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41008" name="Oval 48"/>
          <p:cNvSpPr>
            <a:spLocks noChangeArrowheads="1"/>
          </p:cNvSpPr>
          <p:nvPr/>
        </p:nvSpPr>
        <p:spPr bwMode="auto">
          <a:xfrm>
            <a:off x="6096000" y="27320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41009" name="Oval 49"/>
          <p:cNvSpPr>
            <a:spLocks noChangeArrowheads="1"/>
          </p:cNvSpPr>
          <p:nvPr/>
        </p:nvSpPr>
        <p:spPr bwMode="auto">
          <a:xfrm>
            <a:off x="7391400" y="28844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41010" name="Oval 50"/>
          <p:cNvSpPr>
            <a:spLocks noChangeArrowheads="1"/>
          </p:cNvSpPr>
          <p:nvPr/>
        </p:nvSpPr>
        <p:spPr bwMode="auto">
          <a:xfrm>
            <a:off x="7696200" y="20462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41011" name="Oval 51"/>
          <p:cNvSpPr>
            <a:spLocks noChangeArrowheads="1"/>
          </p:cNvSpPr>
          <p:nvPr/>
        </p:nvSpPr>
        <p:spPr bwMode="auto">
          <a:xfrm>
            <a:off x="6781800" y="14366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41012" name="Text Box 52"/>
          <p:cNvSpPr txBox="1">
            <a:spLocks noChangeArrowheads="1"/>
          </p:cNvSpPr>
          <p:nvPr/>
        </p:nvSpPr>
        <p:spPr bwMode="auto">
          <a:xfrm rot="2161022">
            <a:off x="7010400" y="1284288"/>
            <a:ext cx="1371600" cy="304800"/>
          </a:xfrm>
          <a:prstGeom prst="rect">
            <a:avLst/>
          </a:prstGeom>
          <a:noFill/>
          <a:ln w="9525">
            <a:noFill/>
            <a:miter lim="800000"/>
          </a:ln>
        </p:spPr>
        <p:txBody>
          <a:bodyPr wrap="none">
            <a:spAutoFit/>
          </a:bodyPr>
          <a:lstStyle/>
          <a:p>
            <a:r>
              <a:rPr lang="en-US" sz="1400"/>
              <a:t>TRUE  SHAPE</a:t>
            </a:r>
            <a:endParaRPr lang="en-US" sz="1400"/>
          </a:p>
        </p:txBody>
      </p:sp>
      <p:sp>
        <p:nvSpPr>
          <p:cNvPr id="41013" name="Text Box 53"/>
          <p:cNvSpPr txBox="1">
            <a:spLocks noChangeArrowheads="1"/>
          </p:cNvSpPr>
          <p:nvPr/>
        </p:nvSpPr>
        <p:spPr bwMode="auto">
          <a:xfrm>
            <a:off x="381000" y="304800"/>
            <a:ext cx="3706813" cy="1187450"/>
          </a:xfrm>
          <a:prstGeom prst="rect">
            <a:avLst/>
          </a:prstGeom>
          <a:noFill/>
          <a:ln w="9525">
            <a:noFill/>
            <a:miter lim="800000"/>
          </a:ln>
        </p:spPr>
        <p:txBody>
          <a:bodyPr wrap="none">
            <a:spAutoFit/>
          </a:bodyPr>
          <a:lstStyle/>
          <a:p>
            <a:r>
              <a:rPr lang="en-US" sz="1600" b="1">
                <a:solidFill>
                  <a:srgbClr val="FF3300"/>
                </a:solidFill>
              </a:rPr>
              <a:t>Problem 17 :</a:t>
            </a:r>
            <a:r>
              <a:rPr lang="en-US" sz="1400"/>
              <a:t> Draw a regular pentagon of </a:t>
            </a:r>
            <a:endParaRPr lang="en-US" sz="1400"/>
          </a:p>
          <a:p>
            <a:r>
              <a:rPr lang="en-US" sz="1400"/>
              <a:t>30 mm sides with one side 30</a:t>
            </a:r>
            <a:r>
              <a:rPr lang="en-US" sz="1400" baseline="30000"/>
              <a:t>0</a:t>
            </a:r>
            <a:r>
              <a:rPr lang="en-US" sz="1400"/>
              <a:t> inclined to xy.</a:t>
            </a:r>
            <a:endParaRPr lang="en-US" sz="1400"/>
          </a:p>
          <a:p>
            <a:r>
              <a:rPr lang="en-US" sz="1400"/>
              <a:t>This figure is Tv of some plane  whose Fv is </a:t>
            </a:r>
            <a:endParaRPr lang="en-US" sz="1400"/>
          </a:p>
          <a:p>
            <a:r>
              <a:rPr lang="en-US" sz="1400"/>
              <a:t>A line 45</a:t>
            </a:r>
            <a:r>
              <a:rPr lang="en-US" sz="1400" baseline="30000"/>
              <a:t>0</a:t>
            </a:r>
            <a:r>
              <a:rPr lang="en-US" sz="1400"/>
              <a:t> inclined to xy.</a:t>
            </a:r>
            <a:endParaRPr lang="en-US" sz="1400"/>
          </a:p>
          <a:p>
            <a:r>
              <a:rPr lang="en-US" sz="1400"/>
              <a:t>Determine it’s true shape.</a:t>
            </a:r>
            <a:endParaRPr lang="en-US" sz="1400"/>
          </a:p>
        </p:txBody>
      </p:sp>
      <p:grpSp>
        <p:nvGrpSpPr>
          <p:cNvPr id="5" name="Group 54"/>
          <p:cNvGrpSpPr/>
          <p:nvPr/>
        </p:nvGrpSpPr>
        <p:grpSpPr bwMode="auto">
          <a:xfrm>
            <a:off x="152400" y="1752600"/>
            <a:ext cx="3527425" cy="2819400"/>
            <a:chOff x="96" y="1104"/>
            <a:chExt cx="2222" cy="1776"/>
          </a:xfrm>
        </p:grpSpPr>
        <p:sp>
          <p:nvSpPr>
            <p:cNvPr id="33840" name="AutoShape 55"/>
            <p:cNvSpPr>
              <a:spLocks noChangeArrowheads="1"/>
            </p:cNvSpPr>
            <p:nvPr/>
          </p:nvSpPr>
          <p:spPr bwMode="auto">
            <a:xfrm>
              <a:off x="96" y="1104"/>
              <a:ext cx="2160" cy="1776"/>
            </a:xfrm>
            <a:prstGeom prst="wedgeRoundRectCallout">
              <a:avLst>
                <a:gd name="adj1" fmla="val 64630"/>
                <a:gd name="adj2" fmla="val 33954"/>
                <a:gd name="adj3" fmla="val 16667"/>
              </a:avLst>
            </a:prstGeom>
            <a:solidFill>
              <a:srgbClr val="00FFCC"/>
            </a:solidFill>
            <a:ln w="9525">
              <a:solidFill>
                <a:schemeClr val="tx1"/>
              </a:solidFill>
              <a:miter lim="800000"/>
            </a:ln>
          </p:spPr>
          <p:txBody>
            <a:bodyPr anchor="ctr"/>
            <a:lstStyle/>
            <a:p>
              <a:pPr algn="ctr"/>
              <a:endParaRPr lang="en-US" sz="1400"/>
            </a:p>
          </p:txBody>
        </p:sp>
        <p:sp>
          <p:nvSpPr>
            <p:cNvPr id="33841" name="Text Box 56"/>
            <p:cNvSpPr txBox="1">
              <a:spLocks noChangeArrowheads="1"/>
            </p:cNvSpPr>
            <p:nvPr/>
          </p:nvSpPr>
          <p:spPr bwMode="auto">
            <a:xfrm>
              <a:off x="99" y="1209"/>
              <a:ext cx="2219" cy="1666"/>
            </a:xfrm>
            <a:prstGeom prst="rect">
              <a:avLst/>
            </a:prstGeom>
            <a:noFill/>
            <a:ln w="9525">
              <a:noFill/>
              <a:miter lim="800000"/>
            </a:ln>
          </p:spPr>
          <p:txBody>
            <a:bodyPr wrap="none">
              <a:spAutoFit/>
            </a:bodyPr>
            <a:lstStyle/>
            <a:p>
              <a:r>
                <a:rPr lang="en-US" sz="1400"/>
                <a:t>IN THIS CASE ALSO TRUE LENGTH </a:t>
              </a:r>
              <a:endParaRPr lang="en-US" sz="1400"/>
            </a:p>
            <a:p>
              <a:r>
                <a:rPr lang="en-US" sz="1400"/>
                <a:t>IS NOT AVAILABLE IN ANY VIEW.</a:t>
              </a:r>
              <a:endParaRPr lang="en-US" sz="1400"/>
            </a:p>
            <a:p>
              <a:endParaRPr lang="en-US" sz="1400"/>
            </a:p>
            <a:p>
              <a:r>
                <a:rPr lang="en-US" sz="1400"/>
                <a:t>BUT ACTUALLY WE DONOT REQUIRE </a:t>
              </a:r>
              <a:endParaRPr lang="en-US" sz="1400"/>
            </a:p>
            <a:p>
              <a:r>
                <a:rPr lang="en-US" sz="1400"/>
                <a:t>TL TO FIND IT’S TRUE SHAPE, AS ONE </a:t>
              </a:r>
              <a:endParaRPr lang="en-US" sz="1400"/>
            </a:p>
            <a:p>
              <a:r>
                <a:rPr lang="en-US" sz="1400"/>
                <a:t>VIEW (FV) IS ALREADY A LINE VIEW.</a:t>
              </a:r>
              <a:endParaRPr lang="en-US" sz="1400"/>
            </a:p>
            <a:p>
              <a:r>
                <a:rPr lang="en-US" sz="1400"/>
                <a:t>SO JUST BY DRAWING X1Y1 // TO THIS</a:t>
              </a:r>
              <a:endParaRPr lang="en-US" sz="1400"/>
            </a:p>
            <a:p>
              <a:r>
                <a:rPr lang="en-US" sz="1400"/>
                <a:t>VIEW WE CAN PROJECT VIEW ON IT</a:t>
              </a:r>
              <a:endParaRPr lang="en-US" sz="1400"/>
            </a:p>
            <a:p>
              <a:r>
                <a:rPr lang="en-US" sz="1400"/>
                <a:t>AND GET TRUE SHAPE:</a:t>
              </a:r>
              <a:endParaRPr lang="en-US" sz="1400"/>
            </a:p>
            <a:p>
              <a:endParaRPr lang="en-US" sz="1400"/>
            </a:p>
            <a:p>
              <a:r>
                <a:rPr lang="en-US" sz="1400"/>
                <a:t>STUDY THE ILLUSTRATION..</a:t>
              </a:r>
              <a:endParaRPr lang="en-US" sz="1400"/>
            </a:p>
            <a:p>
              <a:endParaRPr lang="en-US" sz="1400"/>
            </a:p>
          </p:txBody>
        </p:sp>
      </p:grpSp>
      <p:sp>
        <p:nvSpPr>
          <p:cNvPr id="41017" name="AutoShape 57"/>
          <p:cNvSpPr>
            <a:spLocks noChangeArrowheads="1"/>
          </p:cNvSpPr>
          <p:nvPr/>
        </p:nvSpPr>
        <p:spPr bwMode="auto">
          <a:xfrm>
            <a:off x="609600" y="4953000"/>
            <a:ext cx="3124200" cy="1600200"/>
          </a:xfrm>
          <a:prstGeom prst="cloudCallout">
            <a:avLst>
              <a:gd name="adj1" fmla="val 63870"/>
              <a:gd name="adj2" fmla="val -45338"/>
            </a:avLst>
          </a:prstGeom>
          <a:solidFill>
            <a:srgbClr val="FFCCFF"/>
          </a:solidFill>
          <a:ln w="9525">
            <a:solidFill>
              <a:schemeClr val="tx1"/>
            </a:solidFill>
            <a:round/>
          </a:ln>
        </p:spPr>
        <p:txBody>
          <a:bodyPr anchor="ctr"/>
          <a:lstStyle/>
          <a:p>
            <a:pPr algn="ctr"/>
            <a:r>
              <a:rPr lang="en-US" sz="1200" b="1">
                <a:solidFill>
                  <a:srgbClr val="FF3300"/>
                </a:solidFill>
              </a:rPr>
              <a:t>ALWAYS FOR NEW FV TAKE DISTANCES OF PREVIOUS FV AND FOR NEW TV, DISTANCES OF PREVIOUS TV  </a:t>
            </a:r>
            <a:endParaRPr lang="en-US" sz="1200" b="1">
              <a:solidFill>
                <a:srgbClr val="FF3300"/>
              </a:solidFill>
            </a:endParaRPr>
          </a:p>
          <a:p>
            <a:pPr algn="ctr"/>
            <a:r>
              <a:rPr lang="en-US" sz="1600" b="1" i="1" u="sng"/>
              <a:t>REMEMBER!!</a:t>
            </a:r>
            <a:endParaRPr lang="en-US" sz="1600" b="1" i="1" u="sng"/>
          </a:p>
        </p:txBody>
      </p:sp>
      <p:grpSp>
        <p:nvGrpSpPr>
          <p:cNvPr id="6" name="Group 58"/>
          <p:cNvGrpSpPr/>
          <p:nvPr/>
        </p:nvGrpSpPr>
        <p:grpSpPr bwMode="auto">
          <a:xfrm>
            <a:off x="8016875" y="46038"/>
            <a:ext cx="1096963" cy="182562"/>
            <a:chOff x="5050" y="29"/>
            <a:chExt cx="691" cy="115"/>
          </a:xfrm>
        </p:grpSpPr>
        <p:sp>
          <p:nvSpPr>
            <p:cNvPr id="33834" name="AutoShape 59">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3835" name="AutoShape 6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3836" name="AutoShape 6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3837" name="AutoShape 6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3838" name="AutoShape 6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3839" name="AutoShape 6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1013"/>
                                        </p:tgtEl>
                                        <p:attrNameLst>
                                          <p:attrName>style.visibility</p:attrName>
                                        </p:attrNameLst>
                                      </p:cBhvr>
                                      <p:to>
                                        <p:strVal val="visible"/>
                                      </p:to>
                                    </p:set>
                                    <p:anim calcmode="lin" valueType="num">
                                      <p:cBhvr additive="base">
                                        <p:cTn id="7" dur="500" fill="hold"/>
                                        <p:tgtEl>
                                          <p:spTgt spid="41013"/>
                                        </p:tgtEl>
                                        <p:attrNameLst>
                                          <p:attrName>ppt_x</p:attrName>
                                        </p:attrNameLst>
                                      </p:cBhvr>
                                      <p:tavLst>
                                        <p:tav tm="0">
                                          <p:val>
                                            <p:strVal val="1+#ppt_w/2"/>
                                          </p:val>
                                        </p:tav>
                                        <p:tav tm="100000">
                                          <p:val>
                                            <p:strVal val="#ppt_x"/>
                                          </p:val>
                                        </p:tav>
                                      </p:tavLst>
                                    </p:anim>
                                    <p:anim calcmode="lin" valueType="num">
                                      <p:cBhvr additive="base">
                                        <p:cTn id="8" dur="500" fill="hold"/>
                                        <p:tgtEl>
                                          <p:spTgt spid="410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1+#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2"/>
                                        </p:tgtEl>
                                        <p:attrNameLst>
                                          <p:attrName>style.visibility</p:attrName>
                                        </p:attrNameLst>
                                      </p:cBhvr>
                                      <p:to>
                                        <p:strVal val="visible"/>
                                      </p:to>
                                    </p:set>
                                    <p:anim calcmode="lin" valueType="num">
                                      <p:cBhvr additive="base">
                                        <p:cTn id="19" dur="500" fill="hold"/>
                                        <p:tgtEl>
                                          <p:spTgt spid="40962"/>
                                        </p:tgtEl>
                                        <p:attrNameLst>
                                          <p:attrName>ppt_x</p:attrName>
                                        </p:attrNameLst>
                                      </p:cBhvr>
                                      <p:tavLst>
                                        <p:tav tm="0">
                                          <p:val>
                                            <p:strVal val="0-#ppt_w/2"/>
                                          </p:val>
                                        </p:tav>
                                        <p:tav tm="100000">
                                          <p:val>
                                            <p:strVal val="#ppt_x"/>
                                          </p:val>
                                        </p:tav>
                                      </p:tavLst>
                                    </p:anim>
                                    <p:anim calcmode="lin" valueType="num">
                                      <p:cBhvr additive="base">
                                        <p:cTn id="20" dur="500" fill="hold"/>
                                        <p:tgtEl>
                                          <p:spTgt spid="4096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41001"/>
                                        </p:tgtEl>
                                        <p:attrNameLst>
                                          <p:attrName>style.visibility</p:attrName>
                                        </p:attrNameLst>
                                      </p:cBhvr>
                                      <p:to>
                                        <p:strVal val="visible"/>
                                      </p:to>
                                    </p:set>
                                    <p:anim calcmode="lin" valueType="num">
                                      <p:cBhvr>
                                        <p:cTn id="25" dur="500" fill="hold"/>
                                        <p:tgtEl>
                                          <p:spTgt spid="41001"/>
                                        </p:tgtEl>
                                        <p:attrNameLst>
                                          <p:attrName>ppt_w</p:attrName>
                                        </p:attrNameLst>
                                      </p:cBhvr>
                                      <p:tavLst>
                                        <p:tav tm="0">
                                          <p:val>
                                            <p:fltVal val="0"/>
                                          </p:val>
                                        </p:tav>
                                        <p:tav tm="100000">
                                          <p:val>
                                            <p:strVal val="#ppt_w"/>
                                          </p:val>
                                        </p:tav>
                                      </p:tavLst>
                                    </p:anim>
                                    <p:anim calcmode="lin" valueType="num">
                                      <p:cBhvr>
                                        <p:cTn id="26" dur="500" fill="hold"/>
                                        <p:tgtEl>
                                          <p:spTgt spid="41001"/>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41002"/>
                                        </p:tgtEl>
                                        <p:attrNameLst>
                                          <p:attrName>style.visibility</p:attrName>
                                        </p:attrNameLst>
                                      </p:cBhvr>
                                      <p:to>
                                        <p:strVal val="visible"/>
                                      </p:to>
                                    </p:set>
                                    <p:anim calcmode="lin" valueType="num">
                                      <p:cBhvr>
                                        <p:cTn id="31" dur="500" fill="hold"/>
                                        <p:tgtEl>
                                          <p:spTgt spid="41002"/>
                                        </p:tgtEl>
                                        <p:attrNameLst>
                                          <p:attrName>ppt_w</p:attrName>
                                        </p:attrNameLst>
                                      </p:cBhvr>
                                      <p:tavLst>
                                        <p:tav tm="0">
                                          <p:val>
                                            <p:fltVal val="0"/>
                                          </p:val>
                                        </p:tav>
                                        <p:tav tm="100000">
                                          <p:val>
                                            <p:strVal val="#ppt_w"/>
                                          </p:val>
                                        </p:tav>
                                      </p:tavLst>
                                    </p:anim>
                                    <p:anim calcmode="lin" valueType="num">
                                      <p:cBhvr>
                                        <p:cTn id="32" dur="500" fill="hold"/>
                                        <p:tgtEl>
                                          <p:spTgt spid="41002"/>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8" presetClass="entr" presetSubtype="6" fill="hold" grpId="0" nodeType="clickEffect">
                                  <p:stCondLst>
                                    <p:cond delay="0"/>
                                  </p:stCondLst>
                                  <p:childTnLst>
                                    <p:set>
                                      <p:cBhvr>
                                        <p:cTn id="36" dur="1" fill="hold">
                                          <p:stCondLst>
                                            <p:cond delay="0"/>
                                          </p:stCondLst>
                                        </p:cTn>
                                        <p:tgtEl>
                                          <p:spTgt spid="40964"/>
                                        </p:tgtEl>
                                        <p:attrNameLst>
                                          <p:attrName>style.visibility</p:attrName>
                                        </p:attrNameLst>
                                      </p:cBhvr>
                                      <p:to>
                                        <p:strVal val="visible"/>
                                      </p:to>
                                    </p:set>
                                    <p:animEffect transition="in" filter="strips(downRight)">
                                      <p:cBhvr>
                                        <p:cTn id="37" dur="500"/>
                                        <p:tgtEl>
                                          <p:spTgt spid="40964"/>
                                        </p:tgtEl>
                                      </p:cBhvr>
                                    </p:animEffect>
                                  </p:childTnLst>
                                </p:cTn>
                              </p:par>
                            </p:childTnLst>
                          </p:cTn>
                        </p:par>
                      </p:childTnLst>
                    </p:cTn>
                  </p:par>
                  <p:par>
                    <p:cTn id="38" fill="hold">
                      <p:stCondLst>
                        <p:cond delay="indefinite"/>
                      </p:stCondLst>
                      <p:childTnLst>
                        <p:par>
                          <p:cTn id="39" fill="hold">
                            <p:stCondLst>
                              <p:cond delay="0"/>
                            </p:stCondLst>
                            <p:childTnLst>
                              <p:par>
                                <p:cTn id="40" presetID="17" presetClass="entr" presetSubtype="10" fill="hold" grpId="0" nodeType="clickEffect">
                                  <p:stCondLst>
                                    <p:cond delay="0"/>
                                  </p:stCondLst>
                                  <p:childTnLst>
                                    <p:set>
                                      <p:cBhvr>
                                        <p:cTn id="41" dur="1" fill="hold">
                                          <p:stCondLst>
                                            <p:cond delay="0"/>
                                          </p:stCondLst>
                                        </p:cTn>
                                        <p:tgtEl>
                                          <p:spTgt spid="41000"/>
                                        </p:tgtEl>
                                        <p:attrNameLst>
                                          <p:attrName>style.visibility</p:attrName>
                                        </p:attrNameLst>
                                      </p:cBhvr>
                                      <p:to>
                                        <p:strVal val="visible"/>
                                      </p:to>
                                    </p:set>
                                    <p:anim calcmode="lin" valueType="num">
                                      <p:cBhvr>
                                        <p:cTn id="42" dur="500" fill="hold"/>
                                        <p:tgtEl>
                                          <p:spTgt spid="41000"/>
                                        </p:tgtEl>
                                        <p:attrNameLst>
                                          <p:attrName>ppt_w</p:attrName>
                                        </p:attrNameLst>
                                      </p:cBhvr>
                                      <p:tavLst>
                                        <p:tav tm="0">
                                          <p:val>
                                            <p:fltVal val="0"/>
                                          </p:val>
                                        </p:tav>
                                        <p:tav tm="100000">
                                          <p:val>
                                            <p:strVal val="#ppt_w"/>
                                          </p:val>
                                        </p:tav>
                                      </p:tavLst>
                                    </p:anim>
                                    <p:anim calcmode="lin" valueType="num">
                                      <p:cBhvr>
                                        <p:cTn id="43" dur="500" fill="hold"/>
                                        <p:tgtEl>
                                          <p:spTgt spid="41000"/>
                                        </p:tgtEl>
                                        <p:attrNameLst>
                                          <p:attrName>ppt_h</p:attrName>
                                        </p:attrNameLst>
                                      </p:cBhvr>
                                      <p:tavLst>
                                        <p:tav tm="0">
                                          <p:val>
                                            <p:strVal val="#ppt_h"/>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18" presetClass="entr" presetSubtype="6" fill="hold" grpId="0" nodeType="clickEffect">
                                  <p:stCondLst>
                                    <p:cond delay="0"/>
                                  </p:stCondLst>
                                  <p:childTnLst>
                                    <p:set>
                                      <p:cBhvr>
                                        <p:cTn id="47" dur="1" fill="hold">
                                          <p:stCondLst>
                                            <p:cond delay="0"/>
                                          </p:stCondLst>
                                        </p:cTn>
                                        <p:tgtEl>
                                          <p:spTgt spid="40963"/>
                                        </p:tgtEl>
                                        <p:attrNameLst>
                                          <p:attrName>style.visibility</p:attrName>
                                        </p:attrNameLst>
                                      </p:cBhvr>
                                      <p:to>
                                        <p:strVal val="visible"/>
                                      </p:to>
                                    </p:set>
                                    <p:animEffect transition="in" filter="strips(downRight)">
                                      <p:cBhvr>
                                        <p:cTn id="48" dur="500"/>
                                        <p:tgtEl>
                                          <p:spTgt spid="40963"/>
                                        </p:tgtEl>
                                      </p:cBhvr>
                                    </p:animEffect>
                                  </p:childTnLst>
                                </p:cTn>
                              </p:par>
                            </p:childTnLst>
                          </p:cTn>
                        </p:par>
                      </p:childTnLst>
                    </p:cTn>
                  </p:par>
                  <p:par>
                    <p:cTn id="49" fill="hold">
                      <p:stCondLst>
                        <p:cond delay="indefinite"/>
                      </p:stCondLst>
                      <p:childTnLst>
                        <p:par>
                          <p:cTn id="50" fill="hold">
                            <p:stCondLst>
                              <p:cond delay="0"/>
                            </p:stCondLst>
                            <p:childTnLst>
                              <p:par>
                                <p:cTn id="51" presetID="17" presetClass="entr" presetSubtype="10"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500" fill="hold"/>
                                        <p:tgtEl>
                                          <p:spTgt spid="3"/>
                                        </p:tgtEl>
                                        <p:attrNameLst>
                                          <p:attrName>ppt_w</p:attrName>
                                        </p:attrNameLst>
                                      </p:cBhvr>
                                      <p:tavLst>
                                        <p:tav tm="0">
                                          <p:val>
                                            <p:fltVal val="0"/>
                                          </p:val>
                                        </p:tav>
                                        <p:tav tm="100000">
                                          <p:val>
                                            <p:strVal val="#ppt_w"/>
                                          </p:val>
                                        </p:tav>
                                      </p:tavLst>
                                    </p:anim>
                                    <p:anim calcmode="lin" valueType="num">
                                      <p:cBhvr>
                                        <p:cTn id="54"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4" fill="hold" grpId="0" nodeType="clickEffect">
                                  <p:stCondLst>
                                    <p:cond delay="0"/>
                                  </p:stCondLst>
                                  <p:childTnLst>
                                    <p:set>
                                      <p:cBhvr>
                                        <p:cTn id="58" dur="1" fill="hold">
                                          <p:stCondLst>
                                            <p:cond delay="0"/>
                                          </p:stCondLst>
                                        </p:cTn>
                                        <p:tgtEl>
                                          <p:spTgt spid="40965"/>
                                        </p:tgtEl>
                                        <p:attrNameLst>
                                          <p:attrName>style.visibility</p:attrName>
                                        </p:attrNameLst>
                                      </p:cBhvr>
                                      <p:to>
                                        <p:strVal val="visible"/>
                                      </p:to>
                                    </p:set>
                                    <p:anim calcmode="lin" valueType="num">
                                      <p:cBhvr>
                                        <p:cTn id="59" dur="500" fill="hold"/>
                                        <p:tgtEl>
                                          <p:spTgt spid="40965"/>
                                        </p:tgtEl>
                                        <p:attrNameLst>
                                          <p:attrName>ppt_x</p:attrName>
                                        </p:attrNameLst>
                                      </p:cBhvr>
                                      <p:tavLst>
                                        <p:tav tm="0">
                                          <p:val>
                                            <p:strVal val="#ppt_x"/>
                                          </p:val>
                                        </p:tav>
                                        <p:tav tm="100000">
                                          <p:val>
                                            <p:strVal val="#ppt_x"/>
                                          </p:val>
                                        </p:tav>
                                      </p:tavLst>
                                    </p:anim>
                                    <p:anim calcmode="lin" valueType="num">
                                      <p:cBhvr>
                                        <p:cTn id="60" dur="500" fill="hold"/>
                                        <p:tgtEl>
                                          <p:spTgt spid="40965"/>
                                        </p:tgtEl>
                                        <p:attrNameLst>
                                          <p:attrName>ppt_y</p:attrName>
                                        </p:attrNameLst>
                                      </p:cBhvr>
                                      <p:tavLst>
                                        <p:tav tm="0">
                                          <p:val>
                                            <p:strVal val="#ppt_y+#ppt_h/2"/>
                                          </p:val>
                                        </p:tav>
                                        <p:tav tm="100000">
                                          <p:val>
                                            <p:strVal val="#ppt_y"/>
                                          </p:val>
                                        </p:tav>
                                      </p:tavLst>
                                    </p:anim>
                                    <p:anim calcmode="lin" valueType="num">
                                      <p:cBhvr>
                                        <p:cTn id="61" dur="500" fill="hold"/>
                                        <p:tgtEl>
                                          <p:spTgt spid="40965"/>
                                        </p:tgtEl>
                                        <p:attrNameLst>
                                          <p:attrName>ppt_w</p:attrName>
                                        </p:attrNameLst>
                                      </p:cBhvr>
                                      <p:tavLst>
                                        <p:tav tm="0">
                                          <p:val>
                                            <p:strVal val="#ppt_w"/>
                                          </p:val>
                                        </p:tav>
                                        <p:tav tm="100000">
                                          <p:val>
                                            <p:strVal val="#ppt_w"/>
                                          </p:val>
                                        </p:tav>
                                      </p:tavLst>
                                    </p:anim>
                                    <p:anim calcmode="lin" valueType="num">
                                      <p:cBhvr>
                                        <p:cTn id="62" dur="500" fill="hold"/>
                                        <p:tgtEl>
                                          <p:spTgt spid="40965"/>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7" presetClass="entr" presetSubtype="4" fill="hold" grpId="0" nodeType="clickEffect">
                                  <p:stCondLst>
                                    <p:cond delay="0"/>
                                  </p:stCondLst>
                                  <p:childTnLst>
                                    <p:set>
                                      <p:cBhvr>
                                        <p:cTn id="66" dur="1" fill="hold">
                                          <p:stCondLst>
                                            <p:cond delay="0"/>
                                          </p:stCondLst>
                                        </p:cTn>
                                        <p:tgtEl>
                                          <p:spTgt spid="40966"/>
                                        </p:tgtEl>
                                        <p:attrNameLst>
                                          <p:attrName>style.visibility</p:attrName>
                                        </p:attrNameLst>
                                      </p:cBhvr>
                                      <p:to>
                                        <p:strVal val="visible"/>
                                      </p:to>
                                    </p:set>
                                    <p:anim calcmode="lin" valueType="num">
                                      <p:cBhvr>
                                        <p:cTn id="67" dur="500" fill="hold"/>
                                        <p:tgtEl>
                                          <p:spTgt spid="40966"/>
                                        </p:tgtEl>
                                        <p:attrNameLst>
                                          <p:attrName>ppt_x</p:attrName>
                                        </p:attrNameLst>
                                      </p:cBhvr>
                                      <p:tavLst>
                                        <p:tav tm="0">
                                          <p:val>
                                            <p:strVal val="#ppt_x"/>
                                          </p:val>
                                        </p:tav>
                                        <p:tav tm="100000">
                                          <p:val>
                                            <p:strVal val="#ppt_x"/>
                                          </p:val>
                                        </p:tav>
                                      </p:tavLst>
                                    </p:anim>
                                    <p:anim calcmode="lin" valueType="num">
                                      <p:cBhvr>
                                        <p:cTn id="68" dur="500" fill="hold"/>
                                        <p:tgtEl>
                                          <p:spTgt spid="40966"/>
                                        </p:tgtEl>
                                        <p:attrNameLst>
                                          <p:attrName>ppt_y</p:attrName>
                                        </p:attrNameLst>
                                      </p:cBhvr>
                                      <p:tavLst>
                                        <p:tav tm="0">
                                          <p:val>
                                            <p:strVal val="#ppt_y+#ppt_h/2"/>
                                          </p:val>
                                        </p:tav>
                                        <p:tav tm="100000">
                                          <p:val>
                                            <p:strVal val="#ppt_y"/>
                                          </p:val>
                                        </p:tav>
                                      </p:tavLst>
                                    </p:anim>
                                    <p:anim calcmode="lin" valueType="num">
                                      <p:cBhvr>
                                        <p:cTn id="69" dur="500" fill="hold"/>
                                        <p:tgtEl>
                                          <p:spTgt spid="40966"/>
                                        </p:tgtEl>
                                        <p:attrNameLst>
                                          <p:attrName>ppt_w</p:attrName>
                                        </p:attrNameLst>
                                      </p:cBhvr>
                                      <p:tavLst>
                                        <p:tav tm="0">
                                          <p:val>
                                            <p:strVal val="#ppt_w"/>
                                          </p:val>
                                        </p:tav>
                                        <p:tav tm="100000">
                                          <p:val>
                                            <p:strVal val="#ppt_w"/>
                                          </p:val>
                                        </p:tav>
                                      </p:tavLst>
                                    </p:anim>
                                    <p:anim calcmode="lin" valueType="num">
                                      <p:cBhvr>
                                        <p:cTn id="70" dur="500" fill="hold"/>
                                        <p:tgtEl>
                                          <p:spTgt spid="40966"/>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17" presetClass="entr" presetSubtype="4" fill="hold" grpId="0" nodeType="clickEffect">
                                  <p:stCondLst>
                                    <p:cond delay="0"/>
                                  </p:stCondLst>
                                  <p:childTnLst>
                                    <p:set>
                                      <p:cBhvr>
                                        <p:cTn id="74" dur="1" fill="hold">
                                          <p:stCondLst>
                                            <p:cond delay="0"/>
                                          </p:stCondLst>
                                        </p:cTn>
                                        <p:tgtEl>
                                          <p:spTgt spid="40967"/>
                                        </p:tgtEl>
                                        <p:attrNameLst>
                                          <p:attrName>style.visibility</p:attrName>
                                        </p:attrNameLst>
                                      </p:cBhvr>
                                      <p:to>
                                        <p:strVal val="visible"/>
                                      </p:to>
                                    </p:set>
                                    <p:anim calcmode="lin" valueType="num">
                                      <p:cBhvr>
                                        <p:cTn id="75" dur="500" fill="hold"/>
                                        <p:tgtEl>
                                          <p:spTgt spid="40967"/>
                                        </p:tgtEl>
                                        <p:attrNameLst>
                                          <p:attrName>ppt_x</p:attrName>
                                        </p:attrNameLst>
                                      </p:cBhvr>
                                      <p:tavLst>
                                        <p:tav tm="0">
                                          <p:val>
                                            <p:strVal val="#ppt_x"/>
                                          </p:val>
                                        </p:tav>
                                        <p:tav tm="100000">
                                          <p:val>
                                            <p:strVal val="#ppt_x"/>
                                          </p:val>
                                        </p:tav>
                                      </p:tavLst>
                                    </p:anim>
                                    <p:anim calcmode="lin" valueType="num">
                                      <p:cBhvr>
                                        <p:cTn id="76" dur="500" fill="hold"/>
                                        <p:tgtEl>
                                          <p:spTgt spid="40967"/>
                                        </p:tgtEl>
                                        <p:attrNameLst>
                                          <p:attrName>ppt_y</p:attrName>
                                        </p:attrNameLst>
                                      </p:cBhvr>
                                      <p:tavLst>
                                        <p:tav tm="0">
                                          <p:val>
                                            <p:strVal val="#ppt_y+#ppt_h/2"/>
                                          </p:val>
                                        </p:tav>
                                        <p:tav tm="100000">
                                          <p:val>
                                            <p:strVal val="#ppt_y"/>
                                          </p:val>
                                        </p:tav>
                                      </p:tavLst>
                                    </p:anim>
                                    <p:anim calcmode="lin" valueType="num">
                                      <p:cBhvr>
                                        <p:cTn id="77" dur="500" fill="hold"/>
                                        <p:tgtEl>
                                          <p:spTgt spid="40967"/>
                                        </p:tgtEl>
                                        <p:attrNameLst>
                                          <p:attrName>ppt_w</p:attrName>
                                        </p:attrNameLst>
                                      </p:cBhvr>
                                      <p:tavLst>
                                        <p:tav tm="0">
                                          <p:val>
                                            <p:strVal val="#ppt_w"/>
                                          </p:val>
                                        </p:tav>
                                        <p:tav tm="100000">
                                          <p:val>
                                            <p:strVal val="#ppt_w"/>
                                          </p:val>
                                        </p:tav>
                                      </p:tavLst>
                                    </p:anim>
                                    <p:anim calcmode="lin" valueType="num">
                                      <p:cBhvr>
                                        <p:cTn id="78" dur="500" fill="hold"/>
                                        <p:tgtEl>
                                          <p:spTgt spid="40967"/>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17" presetClass="entr" presetSubtype="4" fill="hold" grpId="0" nodeType="clickEffect">
                                  <p:stCondLst>
                                    <p:cond delay="0"/>
                                  </p:stCondLst>
                                  <p:childTnLst>
                                    <p:set>
                                      <p:cBhvr>
                                        <p:cTn id="82" dur="1" fill="hold">
                                          <p:stCondLst>
                                            <p:cond delay="0"/>
                                          </p:stCondLst>
                                        </p:cTn>
                                        <p:tgtEl>
                                          <p:spTgt spid="40968"/>
                                        </p:tgtEl>
                                        <p:attrNameLst>
                                          <p:attrName>style.visibility</p:attrName>
                                        </p:attrNameLst>
                                      </p:cBhvr>
                                      <p:to>
                                        <p:strVal val="visible"/>
                                      </p:to>
                                    </p:set>
                                    <p:anim calcmode="lin" valueType="num">
                                      <p:cBhvr>
                                        <p:cTn id="83" dur="500" fill="hold"/>
                                        <p:tgtEl>
                                          <p:spTgt spid="40968"/>
                                        </p:tgtEl>
                                        <p:attrNameLst>
                                          <p:attrName>ppt_x</p:attrName>
                                        </p:attrNameLst>
                                      </p:cBhvr>
                                      <p:tavLst>
                                        <p:tav tm="0">
                                          <p:val>
                                            <p:strVal val="#ppt_x"/>
                                          </p:val>
                                        </p:tav>
                                        <p:tav tm="100000">
                                          <p:val>
                                            <p:strVal val="#ppt_x"/>
                                          </p:val>
                                        </p:tav>
                                      </p:tavLst>
                                    </p:anim>
                                    <p:anim calcmode="lin" valueType="num">
                                      <p:cBhvr>
                                        <p:cTn id="84" dur="500" fill="hold"/>
                                        <p:tgtEl>
                                          <p:spTgt spid="40968"/>
                                        </p:tgtEl>
                                        <p:attrNameLst>
                                          <p:attrName>ppt_y</p:attrName>
                                        </p:attrNameLst>
                                      </p:cBhvr>
                                      <p:tavLst>
                                        <p:tav tm="0">
                                          <p:val>
                                            <p:strVal val="#ppt_y+#ppt_h/2"/>
                                          </p:val>
                                        </p:tav>
                                        <p:tav tm="100000">
                                          <p:val>
                                            <p:strVal val="#ppt_y"/>
                                          </p:val>
                                        </p:tav>
                                      </p:tavLst>
                                    </p:anim>
                                    <p:anim calcmode="lin" valueType="num">
                                      <p:cBhvr>
                                        <p:cTn id="85" dur="500" fill="hold"/>
                                        <p:tgtEl>
                                          <p:spTgt spid="40968"/>
                                        </p:tgtEl>
                                        <p:attrNameLst>
                                          <p:attrName>ppt_w</p:attrName>
                                        </p:attrNameLst>
                                      </p:cBhvr>
                                      <p:tavLst>
                                        <p:tav tm="0">
                                          <p:val>
                                            <p:strVal val="#ppt_w"/>
                                          </p:val>
                                        </p:tav>
                                        <p:tav tm="100000">
                                          <p:val>
                                            <p:strVal val="#ppt_w"/>
                                          </p:val>
                                        </p:tav>
                                      </p:tavLst>
                                    </p:anim>
                                    <p:anim calcmode="lin" valueType="num">
                                      <p:cBhvr>
                                        <p:cTn id="86" dur="500" fill="hold"/>
                                        <p:tgtEl>
                                          <p:spTgt spid="40968"/>
                                        </p:tgtEl>
                                        <p:attrNameLst>
                                          <p:attrName>ppt_h</p:attrName>
                                        </p:attrNameLst>
                                      </p:cBhvr>
                                      <p:tavLst>
                                        <p:tav tm="0">
                                          <p:val>
                                            <p:fltVal val="0"/>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17" presetClass="entr" presetSubtype="4" fill="hold" grpId="0" nodeType="clickEffect">
                                  <p:stCondLst>
                                    <p:cond delay="0"/>
                                  </p:stCondLst>
                                  <p:childTnLst>
                                    <p:set>
                                      <p:cBhvr>
                                        <p:cTn id="90" dur="1" fill="hold">
                                          <p:stCondLst>
                                            <p:cond delay="0"/>
                                          </p:stCondLst>
                                        </p:cTn>
                                        <p:tgtEl>
                                          <p:spTgt spid="40969"/>
                                        </p:tgtEl>
                                        <p:attrNameLst>
                                          <p:attrName>style.visibility</p:attrName>
                                        </p:attrNameLst>
                                      </p:cBhvr>
                                      <p:to>
                                        <p:strVal val="visible"/>
                                      </p:to>
                                    </p:set>
                                    <p:anim calcmode="lin" valueType="num">
                                      <p:cBhvr>
                                        <p:cTn id="91" dur="500" fill="hold"/>
                                        <p:tgtEl>
                                          <p:spTgt spid="40969"/>
                                        </p:tgtEl>
                                        <p:attrNameLst>
                                          <p:attrName>ppt_x</p:attrName>
                                        </p:attrNameLst>
                                      </p:cBhvr>
                                      <p:tavLst>
                                        <p:tav tm="0">
                                          <p:val>
                                            <p:strVal val="#ppt_x"/>
                                          </p:val>
                                        </p:tav>
                                        <p:tav tm="100000">
                                          <p:val>
                                            <p:strVal val="#ppt_x"/>
                                          </p:val>
                                        </p:tav>
                                      </p:tavLst>
                                    </p:anim>
                                    <p:anim calcmode="lin" valueType="num">
                                      <p:cBhvr>
                                        <p:cTn id="92" dur="500" fill="hold"/>
                                        <p:tgtEl>
                                          <p:spTgt spid="40969"/>
                                        </p:tgtEl>
                                        <p:attrNameLst>
                                          <p:attrName>ppt_y</p:attrName>
                                        </p:attrNameLst>
                                      </p:cBhvr>
                                      <p:tavLst>
                                        <p:tav tm="0">
                                          <p:val>
                                            <p:strVal val="#ppt_y+#ppt_h/2"/>
                                          </p:val>
                                        </p:tav>
                                        <p:tav tm="100000">
                                          <p:val>
                                            <p:strVal val="#ppt_y"/>
                                          </p:val>
                                        </p:tav>
                                      </p:tavLst>
                                    </p:anim>
                                    <p:anim calcmode="lin" valueType="num">
                                      <p:cBhvr>
                                        <p:cTn id="93" dur="500" fill="hold"/>
                                        <p:tgtEl>
                                          <p:spTgt spid="40969"/>
                                        </p:tgtEl>
                                        <p:attrNameLst>
                                          <p:attrName>ppt_w</p:attrName>
                                        </p:attrNameLst>
                                      </p:cBhvr>
                                      <p:tavLst>
                                        <p:tav tm="0">
                                          <p:val>
                                            <p:strVal val="#ppt_w"/>
                                          </p:val>
                                        </p:tav>
                                        <p:tav tm="100000">
                                          <p:val>
                                            <p:strVal val="#ppt_w"/>
                                          </p:val>
                                        </p:tav>
                                      </p:tavLst>
                                    </p:anim>
                                    <p:anim calcmode="lin" valueType="num">
                                      <p:cBhvr>
                                        <p:cTn id="94" dur="500" fill="hold"/>
                                        <p:tgtEl>
                                          <p:spTgt spid="40969"/>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18" presetClass="entr" presetSubtype="9" fill="hold" grpId="0" nodeType="clickEffect">
                                  <p:stCondLst>
                                    <p:cond delay="0"/>
                                  </p:stCondLst>
                                  <p:childTnLst>
                                    <p:set>
                                      <p:cBhvr>
                                        <p:cTn id="98" dur="1" fill="hold">
                                          <p:stCondLst>
                                            <p:cond delay="0"/>
                                          </p:stCondLst>
                                        </p:cTn>
                                        <p:tgtEl>
                                          <p:spTgt spid="41005"/>
                                        </p:tgtEl>
                                        <p:attrNameLst>
                                          <p:attrName>style.visibility</p:attrName>
                                        </p:attrNameLst>
                                      </p:cBhvr>
                                      <p:to>
                                        <p:strVal val="visible"/>
                                      </p:to>
                                    </p:set>
                                    <p:animEffect transition="in" filter="strips(upLeft)">
                                      <p:cBhvr>
                                        <p:cTn id="99" dur="500"/>
                                        <p:tgtEl>
                                          <p:spTgt spid="41005"/>
                                        </p:tgtEl>
                                      </p:cBhvr>
                                    </p:animEffect>
                                  </p:childTnLst>
                                </p:cTn>
                              </p:par>
                            </p:childTnLst>
                          </p:cTn>
                        </p:par>
                      </p:childTnLst>
                    </p:cTn>
                  </p:par>
                  <p:par>
                    <p:cTn id="100" fill="hold">
                      <p:stCondLst>
                        <p:cond delay="indefinite"/>
                      </p:stCondLst>
                      <p:childTnLst>
                        <p:par>
                          <p:cTn id="101" fill="hold">
                            <p:stCondLst>
                              <p:cond delay="0"/>
                            </p:stCondLst>
                            <p:childTnLst>
                              <p:par>
                                <p:cTn id="102" presetID="17" presetClass="entr" presetSubtype="10" fill="hold" grpId="0" nodeType="clickEffect">
                                  <p:stCondLst>
                                    <p:cond delay="0"/>
                                  </p:stCondLst>
                                  <p:childTnLst>
                                    <p:set>
                                      <p:cBhvr>
                                        <p:cTn id="103" dur="1" fill="hold">
                                          <p:stCondLst>
                                            <p:cond delay="0"/>
                                          </p:stCondLst>
                                        </p:cTn>
                                        <p:tgtEl>
                                          <p:spTgt spid="41006"/>
                                        </p:tgtEl>
                                        <p:attrNameLst>
                                          <p:attrName>style.visibility</p:attrName>
                                        </p:attrNameLst>
                                      </p:cBhvr>
                                      <p:to>
                                        <p:strVal val="visible"/>
                                      </p:to>
                                    </p:set>
                                    <p:anim calcmode="lin" valueType="num">
                                      <p:cBhvr>
                                        <p:cTn id="104" dur="500" fill="hold"/>
                                        <p:tgtEl>
                                          <p:spTgt spid="41006"/>
                                        </p:tgtEl>
                                        <p:attrNameLst>
                                          <p:attrName>ppt_w</p:attrName>
                                        </p:attrNameLst>
                                      </p:cBhvr>
                                      <p:tavLst>
                                        <p:tav tm="0">
                                          <p:val>
                                            <p:fltVal val="0"/>
                                          </p:val>
                                        </p:tav>
                                        <p:tav tm="100000">
                                          <p:val>
                                            <p:strVal val="#ppt_w"/>
                                          </p:val>
                                        </p:tav>
                                      </p:tavLst>
                                    </p:anim>
                                    <p:anim calcmode="lin" valueType="num">
                                      <p:cBhvr>
                                        <p:cTn id="105" dur="500" fill="hold"/>
                                        <p:tgtEl>
                                          <p:spTgt spid="41006"/>
                                        </p:tgtEl>
                                        <p:attrNameLst>
                                          <p:attrName>ppt_h</p:attrName>
                                        </p:attrNameLst>
                                      </p:cBhvr>
                                      <p:tavLst>
                                        <p:tav tm="0">
                                          <p:val>
                                            <p:strVal val="#ppt_h"/>
                                          </p:val>
                                        </p:tav>
                                        <p:tav tm="100000">
                                          <p:val>
                                            <p:strVal val="#ppt_h"/>
                                          </p:val>
                                        </p:tav>
                                      </p:tavLst>
                                    </p:anim>
                                  </p:childTnLst>
                                </p:cTn>
                              </p:par>
                            </p:childTnLst>
                          </p:cTn>
                        </p:par>
                      </p:childTnLst>
                    </p:cTn>
                  </p:par>
                  <p:par>
                    <p:cTn id="106" fill="hold">
                      <p:stCondLst>
                        <p:cond delay="indefinite"/>
                      </p:stCondLst>
                      <p:childTnLst>
                        <p:par>
                          <p:cTn id="107" fill="hold">
                            <p:stCondLst>
                              <p:cond delay="0"/>
                            </p:stCondLst>
                            <p:childTnLst>
                              <p:par>
                                <p:cTn id="108" presetID="18" presetClass="entr" presetSubtype="6" fill="hold" grpId="0" nodeType="clickEffect">
                                  <p:stCondLst>
                                    <p:cond delay="0"/>
                                  </p:stCondLst>
                                  <p:childTnLst>
                                    <p:set>
                                      <p:cBhvr>
                                        <p:cTn id="109" dur="1" fill="hold">
                                          <p:stCondLst>
                                            <p:cond delay="0"/>
                                          </p:stCondLst>
                                        </p:cTn>
                                        <p:tgtEl>
                                          <p:spTgt spid="40970"/>
                                        </p:tgtEl>
                                        <p:attrNameLst>
                                          <p:attrName>style.visibility</p:attrName>
                                        </p:attrNameLst>
                                      </p:cBhvr>
                                      <p:to>
                                        <p:strVal val="visible"/>
                                      </p:to>
                                    </p:set>
                                    <p:animEffect transition="in" filter="strips(downRight)">
                                      <p:cBhvr>
                                        <p:cTn id="110" dur="500"/>
                                        <p:tgtEl>
                                          <p:spTgt spid="40970"/>
                                        </p:tgtEl>
                                      </p:cBhvr>
                                    </p:animEffect>
                                  </p:childTnLst>
                                </p:cTn>
                              </p:par>
                            </p:childTnLst>
                          </p:cTn>
                        </p:par>
                      </p:childTnLst>
                    </p:cTn>
                  </p:par>
                  <p:par>
                    <p:cTn id="111" fill="hold">
                      <p:stCondLst>
                        <p:cond delay="indefinite"/>
                      </p:stCondLst>
                      <p:childTnLst>
                        <p:par>
                          <p:cTn id="112" fill="hold">
                            <p:stCondLst>
                              <p:cond delay="0"/>
                            </p:stCondLst>
                            <p:childTnLst>
                              <p:par>
                                <p:cTn id="113" presetID="17" presetClass="entr" presetSubtype="4" fill="hold" nodeType="clickEffect">
                                  <p:stCondLst>
                                    <p:cond delay="0"/>
                                  </p:stCondLst>
                                  <p:childTnLst>
                                    <p:set>
                                      <p:cBhvr>
                                        <p:cTn id="114" dur="1" fill="hold">
                                          <p:stCondLst>
                                            <p:cond delay="0"/>
                                          </p:stCondLst>
                                        </p:cTn>
                                        <p:tgtEl>
                                          <p:spTgt spid="4"/>
                                        </p:tgtEl>
                                        <p:attrNameLst>
                                          <p:attrName>style.visibility</p:attrName>
                                        </p:attrNameLst>
                                      </p:cBhvr>
                                      <p:to>
                                        <p:strVal val="visible"/>
                                      </p:to>
                                    </p:set>
                                    <p:anim calcmode="lin" valueType="num">
                                      <p:cBhvr>
                                        <p:cTn id="115" dur="500" fill="hold"/>
                                        <p:tgtEl>
                                          <p:spTgt spid="4"/>
                                        </p:tgtEl>
                                        <p:attrNameLst>
                                          <p:attrName>ppt_x</p:attrName>
                                        </p:attrNameLst>
                                      </p:cBhvr>
                                      <p:tavLst>
                                        <p:tav tm="0">
                                          <p:val>
                                            <p:strVal val="#ppt_x"/>
                                          </p:val>
                                        </p:tav>
                                        <p:tav tm="100000">
                                          <p:val>
                                            <p:strVal val="#ppt_x"/>
                                          </p:val>
                                        </p:tav>
                                      </p:tavLst>
                                    </p:anim>
                                    <p:anim calcmode="lin" valueType="num">
                                      <p:cBhvr>
                                        <p:cTn id="116" dur="500" fill="hold"/>
                                        <p:tgtEl>
                                          <p:spTgt spid="4"/>
                                        </p:tgtEl>
                                        <p:attrNameLst>
                                          <p:attrName>ppt_y</p:attrName>
                                        </p:attrNameLst>
                                      </p:cBhvr>
                                      <p:tavLst>
                                        <p:tav tm="0">
                                          <p:val>
                                            <p:strVal val="#ppt_y+#ppt_h/2"/>
                                          </p:val>
                                        </p:tav>
                                        <p:tav tm="100000">
                                          <p:val>
                                            <p:strVal val="#ppt_y"/>
                                          </p:val>
                                        </p:tav>
                                      </p:tavLst>
                                    </p:anim>
                                    <p:anim calcmode="lin" valueType="num">
                                      <p:cBhvr>
                                        <p:cTn id="117" dur="500" fill="hold"/>
                                        <p:tgtEl>
                                          <p:spTgt spid="4"/>
                                        </p:tgtEl>
                                        <p:attrNameLst>
                                          <p:attrName>ppt_w</p:attrName>
                                        </p:attrNameLst>
                                      </p:cBhvr>
                                      <p:tavLst>
                                        <p:tav tm="0">
                                          <p:val>
                                            <p:strVal val="#ppt_w"/>
                                          </p:val>
                                        </p:tav>
                                        <p:tav tm="100000">
                                          <p:val>
                                            <p:strVal val="#ppt_w"/>
                                          </p:val>
                                        </p:tav>
                                      </p:tavLst>
                                    </p:anim>
                                    <p:anim calcmode="lin" valueType="num">
                                      <p:cBhvr>
                                        <p:cTn id="11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19" fill="hold">
                      <p:stCondLst>
                        <p:cond delay="indefinite"/>
                      </p:stCondLst>
                      <p:childTnLst>
                        <p:par>
                          <p:cTn id="120" fill="hold">
                            <p:stCondLst>
                              <p:cond delay="0"/>
                            </p:stCondLst>
                            <p:childTnLst>
                              <p:par>
                                <p:cTn id="121" presetID="18" presetClass="entr" presetSubtype="9" fill="hold" grpId="0" nodeType="clickEffect">
                                  <p:stCondLst>
                                    <p:cond delay="0"/>
                                  </p:stCondLst>
                                  <p:childTnLst>
                                    <p:set>
                                      <p:cBhvr>
                                        <p:cTn id="122" dur="1" fill="hold">
                                          <p:stCondLst>
                                            <p:cond delay="0"/>
                                          </p:stCondLst>
                                        </p:cTn>
                                        <p:tgtEl>
                                          <p:spTgt spid="40971"/>
                                        </p:tgtEl>
                                        <p:attrNameLst>
                                          <p:attrName>style.visibility</p:attrName>
                                        </p:attrNameLst>
                                      </p:cBhvr>
                                      <p:to>
                                        <p:strVal val="visible"/>
                                      </p:to>
                                    </p:set>
                                    <p:animEffect transition="in" filter="strips(upLeft)">
                                      <p:cBhvr>
                                        <p:cTn id="123" dur="500"/>
                                        <p:tgtEl>
                                          <p:spTgt spid="40971"/>
                                        </p:tgtEl>
                                      </p:cBhvr>
                                    </p:animEffect>
                                  </p:childTnLst>
                                </p:cTn>
                              </p:par>
                            </p:childTnLst>
                          </p:cTn>
                        </p:par>
                      </p:childTnLst>
                    </p:cTn>
                  </p:par>
                  <p:par>
                    <p:cTn id="124" fill="hold">
                      <p:stCondLst>
                        <p:cond delay="indefinite"/>
                      </p:stCondLst>
                      <p:childTnLst>
                        <p:par>
                          <p:cTn id="125" fill="hold">
                            <p:stCondLst>
                              <p:cond delay="0"/>
                            </p:stCondLst>
                            <p:childTnLst>
                              <p:par>
                                <p:cTn id="126" presetID="2" presetClass="entr" presetSubtype="9" fill="hold" grpId="0" nodeType="clickEffect">
                                  <p:stCondLst>
                                    <p:cond delay="0"/>
                                  </p:stCondLst>
                                  <p:childTnLst>
                                    <p:set>
                                      <p:cBhvr>
                                        <p:cTn id="127" dur="1" fill="hold">
                                          <p:stCondLst>
                                            <p:cond delay="0"/>
                                          </p:stCondLst>
                                        </p:cTn>
                                        <p:tgtEl>
                                          <p:spTgt spid="41003"/>
                                        </p:tgtEl>
                                        <p:attrNameLst>
                                          <p:attrName>style.visibility</p:attrName>
                                        </p:attrNameLst>
                                      </p:cBhvr>
                                      <p:to>
                                        <p:strVal val="visible"/>
                                      </p:to>
                                    </p:set>
                                    <p:anim calcmode="lin" valueType="num">
                                      <p:cBhvr additive="base">
                                        <p:cTn id="128" dur="500" fill="hold"/>
                                        <p:tgtEl>
                                          <p:spTgt spid="41003"/>
                                        </p:tgtEl>
                                        <p:attrNameLst>
                                          <p:attrName>ppt_x</p:attrName>
                                        </p:attrNameLst>
                                      </p:cBhvr>
                                      <p:tavLst>
                                        <p:tav tm="0">
                                          <p:val>
                                            <p:strVal val="0-#ppt_w/2"/>
                                          </p:val>
                                        </p:tav>
                                        <p:tav tm="100000">
                                          <p:val>
                                            <p:strVal val="#ppt_x"/>
                                          </p:val>
                                        </p:tav>
                                      </p:tavLst>
                                    </p:anim>
                                    <p:anim calcmode="lin" valueType="num">
                                      <p:cBhvr additive="base">
                                        <p:cTn id="129" dur="500" fill="hold"/>
                                        <p:tgtEl>
                                          <p:spTgt spid="41003"/>
                                        </p:tgtEl>
                                        <p:attrNameLst>
                                          <p:attrName>ppt_y</p:attrName>
                                        </p:attrNameLst>
                                      </p:cBhvr>
                                      <p:tavLst>
                                        <p:tav tm="0">
                                          <p:val>
                                            <p:strVal val="0-#ppt_h/2"/>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 presetClass="entr" presetSubtype="6" fill="hold" grpId="0" nodeType="clickEffect">
                                  <p:stCondLst>
                                    <p:cond delay="0"/>
                                  </p:stCondLst>
                                  <p:childTnLst>
                                    <p:set>
                                      <p:cBhvr>
                                        <p:cTn id="133" dur="1" fill="hold">
                                          <p:stCondLst>
                                            <p:cond delay="0"/>
                                          </p:stCondLst>
                                        </p:cTn>
                                        <p:tgtEl>
                                          <p:spTgt spid="41004"/>
                                        </p:tgtEl>
                                        <p:attrNameLst>
                                          <p:attrName>style.visibility</p:attrName>
                                        </p:attrNameLst>
                                      </p:cBhvr>
                                      <p:to>
                                        <p:strVal val="visible"/>
                                      </p:to>
                                    </p:set>
                                    <p:anim calcmode="lin" valueType="num">
                                      <p:cBhvr additive="base">
                                        <p:cTn id="134" dur="500" fill="hold"/>
                                        <p:tgtEl>
                                          <p:spTgt spid="41004"/>
                                        </p:tgtEl>
                                        <p:attrNameLst>
                                          <p:attrName>ppt_x</p:attrName>
                                        </p:attrNameLst>
                                      </p:cBhvr>
                                      <p:tavLst>
                                        <p:tav tm="0">
                                          <p:val>
                                            <p:strVal val="1+#ppt_w/2"/>
                                          </p:val>
                                        </p:tav>
                                        <p:tav tm="100000">
                                          <p:val>
                                            <p:strVal val="#ppt_x"/>
                                          </p:val>
                                        </p:tav>
                                      </p:tavLst>
                                    </p:anim>
                                    <p:anim calcmode="lin" valueType="num">
                                      <p:cBhvr additive="base">
                                        <p:cTn id="135" dur="500" fill="hold"/>
                                        <p:tgtEl>
                                          <p:spTgt spid="41004"/>
                                        </p:tgtEl>
                                        <p:attrNameLst>
                                          <p:attrName>ppt_y</p:attrName>
                                        </p:attrNameLst>
                                      </p:cBhvr>
                                      <p:tavLst>
                                        <p:tav tm="0">
                                          <p:val>
                                            <p:strVal val="1+#ppt_h/2"/>
                                          </p:val>
                                        </p:tav>
                                        <p:tav tm="100000">
                                          <p:val>
                                            <p:strVal val="#ppt_y"/>
                                          </p:val>
                                        </p:tav>
                                      </p:tavLst>
                                    </p:anim>
                                  </p:childTnLst>
                                </p:cTn>
                              </p:par>
                            </p:childTnLst>
                          </p:cTn>
                        </p:par>
                      </p:childTnLst>
                    </p:cTn>
                  </p:par>
                  <p:par>
                    <p:cTn id="136" fill="hold">
                      <p:stCondLst>
                        <p:cond delay="indefinite"/>
                      </p:stCondLst>
                      <p:childTnLst>
                        <p:par>
                          <p:cTn id="137" fill="hold">
                            <p:stCondLst>
                              <p:cond delay="0"/>
                            </p:stCondLst>
                            <p:childTnLst>
                              <p:par>
                                <p:cTn id="138" presetID="18" presetClass="entr" presetSubtype="3" fill="hold" nodeType="click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strips(upRight)">
                                      <p:cBhvr>
                                        <p:cTn id="140" dur="500"/>
                                        <p:tgtEl>
                                          <p:spTgt spid="2"/>
                                        </p:tgtEl>
                                      </p:cBhvr>
                                    </p:animEffect>
                                  </p:childTnLst>
                                </p:cTn>
                              </p:par>
                            </p:childTnLst>
                          </p:cTn>
                        </p:par>
                      </p:childTnLst>
                    </p:cTn>
                  </p:par>
                  <p:par>
                    <p:cTn id="141" fill="hold">
                      <p:stCondLst>
                        <p:cond delay="indefinite"/>
                      </p:stCondLst>
                      <p:childTnLst>
                        <p:par>
                          <p:cTn id="142" fill="hold">
                            <p:stCondLst>
                              <p:cond delay="0"/>
                            </p:stCondLst>
                            <p:childTnLst>
                              <p:par>
                                <p:cTn id="143" presetID="2" presetClass="entr" presetSubtype="3" fill="hold" grpId="0" nodeType="clickEffect">
                                  <p:stCondLst>
                                    <p:cond delay="0"/>
                                  </p:stCondLst>
                                  <p:childTnLst>
                                    <p:set>
                                      <p:cBhvr>
                                        <p:cTn id="144" dur="1" fill="hold">
                                          <p:stCondLst>
                                            <p:cond delay="0"/>
                                          </p:stCondLst>
                                        </p:cTn>
                                        <p:tgtEl>
                                          <p:spTgt spid="41007"/>
                                        </p:tgtEl>
                                        <p:attrNameLst>
                                          <p:attrName>style.visibility</p:attrName>
                                        </p:attrNameLst>
                                      </p:cBhvr>
                                      <p:to>
                                        <p:strVal val="visible"/>
                                      </p:to>
                                    </p:set>
                                    <p:anim calcmode="lin" valueType="num">
                                      <p:cBhvr additive="base">
                                        <p:cTn id="145" dur="500" fill="hold"/>
                                        <p:tgtEl>
                                          <p:spTgt spid="41007"/>
                                        </p:tgtEl>
                                        <p:attrNameLst>
                                          <p:attrName>ppt_x</p:attrName>
                                        </p:attrNameLst>
                                      </p:cBhvr>
                                      <p:tavLst>
                                        <p:tav tm="0">
                                          <p:val>
                                            <p:strVal val="1+#ppt_w/2"/>
                                          </p:val>
                                        </p:tav>
                                        <p:tav tm="100000">
                                          <p:val>
                                            <p:strVal val="#ppt_x"/>
                                          </p:val>
                                        </p:tav>
                                      </p:tavLst>
                                    </p:anim>
                                    <p:anim calcmode="lin" valueType="num">
                                      <p:cBhvr additive="base">
                                        <p:cTn id="146" dur="500" fill="hold"/>
                                        <p:tgtEl>
                                          <p:spTgt spid="41007"/>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3" fill="hold" grpId="0" nodeType="clickEffect">
                                  <p:stCondLst>
                                    <p:cond delay="0"/>
                                  </p:stCondLst>
                                  <p:childTnLst>
                                    <p:set>
                                      <p:cBhvr>
                                        <p:cTn id="150" dur="1" fill="hold">
                                          <p:stCondLst>
                                            <p:cond delay="0"/>
                                          </p:stCondLst>
                                        </p:cTn>
                                        <p:tgtEl>
                                          <p:spTgt spid="41011"/>
                                        </p:tgtEl>
                                        <p:attrNameLst>
                                          <p:attrName>style.visibility</p:attrName>
                                        </p:attrNameLst>
                                      </p:cBhvr>
                                      <p:to>
                                        <p:strVal val="visible"/>
                                      </p:to>
                                    </p:set>
                                    <p:anim calcmode="lin" valueType="num">
                                      <p:cBhvr additive="base">
                                        <p:cTn id="151" dur="500" fill="hold"/>
                                        <p:tgtEl>
                                          <p:spTgt spid="41011"/>
                                        </p:tgtEl>
                                        <p:attrNameLst>
                                          <p:attrName>ppt_x</p:attrName>
                                        </p:attrNameLst>
                                      </p:cBhvr>
                                      <p:tavLst>
                                        <p:tav tm="0">
                                          <p:val>
                                            <p:strVal val="1+#ppt_w/2"/>
                                          </p:val>
                                        </p:tav>
                                        <p:tav tm="100000">
                                          <p:val>
                                            <p:strVal val="#ppt_x"/>
                                          </p:val>
                                        </p:tav>
                                      </p:tavLst>
                                    </p:anim>
                                    <p:anim calcmode="lin" valueType="num">
                                      <p:cBhvr additive="base">
                                        <p:cTn id="152" dur="500" fill="hold"/>
                                        <p:tgtEl>
                                          <p:spTgt spid="41011"/>
                                        </p:tgtEl>
                                        <p:attrNameLst>
                                          <p:attrName>ppt_y</p:attrName>
                                        </p:attrNameLst>
                                      </p:cBhvr>
                                      <p:tavLst>
                                        <p:tav tm="0">
                                          <p:val>
                                            <p:strVal val="0-#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3" fill="hold" grpId="0" nodeType="clickEffect">
                                  <p:stCondLst>
                                    <p:cond delay="0"/>
                                  </p:stCondLst>
                                  <p:childTnLst>
                                    <p:set>
                                      <p:cBhvr>
                                        <p:cTn id="156" dur="1" fill="hold">
                                          <p:stCondLst>
                                            <p:cond delay="0"/>
                                          </p:stCondLst>
                                        </p:cTn>
                                        <p:tgtEl>
                                          <p:spTgt spid="41008"/>
                                        </p:tgtEl>
                                        <p:attrNameLst>
                                          <p:attrName>style.visibility</p:attrName>
                                        </p:attrNameLst>
                                      </p:cBhvr>
                                      <p:to>
                                        <p:strVal val="visible"/>
                                      </p:to>
                                    </p:set>
                                    <p:anim calcmode="lin" valueType="num">
                                      <p:cBhvr additive="base">
                                        <p:cTn id="157" dur="500" fill="hold"/>
                                        <p:tgtEl>
                                          <p:spTgt spid="41008"/>
                                        </p:tgtEl>
                                        <p:attrNameLst>
                                          <p:attrName>ppt_x</p:attrName>
                                        </p:attrNameLst>
                                      </p:cBhvr>
                                      <p:tavLst>
                                        <p:tav tm="0">
                                          <p:val>
                                            <p:strVal val="1+#ppt_w/2"/>
                                          </p:val>
                                        </p:tav>
                                        <p:tav tm="100000">
                                          <p:val>
                                            <p:strVal val="#ppt_x"/>
                                          </p:val>
                                        </p:tav>
                                      </p:tavLst>
                                    </p:anim>
                                    <p:anim calcmode="lin" valueType="num">
                                      <p:cBhvr additive="base">
                                        <p:cTn id="158" dur="500" fill="hold"/>
                                        <p:tgtEl>
                                          <p:spTgt spid="41008"/>
                                        </p:tgtEl>
                                        <p:attrNameLst>
                                          <p:attrName>ppt_y</p:attrName>
                                        </p:attrNameLst>
                                      </p:cBhvr>
                                      <p:tavLst>
                                        <p:tav tm="0">
                                          <p:val>
                                            <p:strVal val="0-#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3" fill="hold" grpId="0" nodeType="clickEffect">
                                  <p:stCondLst>
                                    <p:cond delay="0"/>
                                  </p:stCondLst>
                                  <p:childTnLst>
                                    <p:set>
                                      <p:cBhvr>
                                        <p:cTn id="162" dur="1" fill="hold">
                                          <p:stCondLst>
                                            <p:cond delay="0"/>
                                          </p:stCondLst>
                                        </p:cTn>
                                        <p:tgtEl>
                                          <p:spTgt spid="41010"/>
                                        </p:tgtEl>
                                        <p:attrNameLst>
                                          <p:attrName>style.visibility</p:attrName>
                                        </p:attrNameLst>
                                      </p:cBhvr>
                                      <p:to>
                                        <p:strVal val="visible"/>
                                      </p:to>
                                    </p:set>
                                    <p:anim calcmode="lin" valueType="num">
                                      <p:cBhvr additive="base">
                                        <p:cTn id="163" dur="500" fill="hold"/>
                                        <p:tgtEl>
                                          <p:spTgt spid="41010"/>
                                        </p:tgtEl>
                                        <p:attrNameLst>
                                          <p:attrName>ppt_x</p:attrName>
                                        </p:attrNameLst>
                                      </p:cBhvr>
                                      <p:tavLst>
                                        <p:tav tm="0">
                                          <p:val>
                                            <p:strVal val="1+#ppt_w/2"/>
                                          </p:val>
                                        </p:tav>
                                        <p:tav tm="100000">
                                          <p:val>
                                            <p:strVal val="#ppt_x"/>
                                          </p:val>
                                        </p:tav>
                                      </p:tavLst>
                                    </p:anim>
                                    <p:anim calcmode="lin" valueType="num">
                                      <p:cBhvr additive="base">
                                        <p:cTn id="164" dur="500" fill="hold"/>
                                        <p:tgtEl>
                                          <p:spTgt spid="41010"/>
                                        </p:tgtEl>
                                        <p:attrNameLst>
                                          <p:attrName>ppt_y</p:attrName>
                                        </p:attrNameLst>
                                      </p:cBhvr>
                                      <p:tavLst>
                                        <p:tav tm="0">
                                          <p:val>
                                            <p:strVal val="0-#ppt_h/2"/>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3" fill="hold" grpId="0" nodeType="clickEffect">
                                  <p:stCondLst>
                                    <p:cond delay="0"/>
                                  </p:stCondLst>
                                  <p:childTnLst>
                                    <p:set>
                                      <p:cBhvr>
                                        <p:cTn id="168" dur="1" fill="hold">
                                          <p:stCondLst>
                                            <p:cond delay="0"/>
                                          </p:stCondLst>
                                        </p:cTn>
                                        <p:tgtEl>
                                          <p:spTgt spid="41009"/>
                                        </p:tgtEl>
                                        <p:attrNameLst>
                                          <p:attrName>style.visibility</p:attrName>
                                        </p:attrNameLst>
                                      </p:cBhvr>
                                      <p:to>
                                        <p:strVal val="visible"/>
                                      </p:to>
                                    </p:set>
                                    <p:anim calcmode="lin" valueType="num">
                                      <p:cBhvr additive="base">
                                        <p:cTn id="169" dur="500" fill="hold"/>
                                        <p:tgtEl>
                                          <p:spTgt spid="41009"/>
                                        </p:tgtEl>
                                        <p:attrNameLst>
                                          <p:attrName>ppt_x</p:attrName>
                                        </p:attrNameLst>
                                      </p:cBhvr>
                                      <p:tavLst>
                                        <p:tav tm="0">
                                          <p:val>
                                            <p:strVal val="1+#ppt_w/2"/>
                                          </p:val>
                                        </p:tav>
                                        <p:tav tm="100000">
                                          <p:val>
                                            <p:strVal val="#ppt_x"/>
                                          </p:val>
                                        </p:tav>
                                      </p:tavLst>
                                    </p:anim>
                                    <p:anim calcmode="lin" valueType="num">
                                      <p:cBhvr additive="base">
                                        <p:cTn id="170" dur="500" fill="hold"/>
                                        <p:tgtEl>
                                          <p:spTgt spid="41009"/>
                                        </p:tgtEl>
                                        <p:attrNameLst>
                                          <p:attrName>ppt_y</p:attrName>
                                        </p:attrNameLst>
                                      </p:cBhvr>
                                      <p:tavLst>
                                        <p:tav tm="0">
                                          <p:val>
                                            <p:strVal val="0-#ppt_h/2"/>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3" fill="hold" grpId="0" nodeType="clickEffect">
                                  <p:stCondLst>
                                    <p:cond delay="0"/>
                                  </p:stCondLst>
                                  <p:childTnLst>
                                    <p:set>
                                      <p:cBhvr>
                                        <p:cTn id="174" dur="1" fill="hold">
                                          <p:stCondLst>
                                            <p:cond delay="0"/>
                                          </p:stCondLst>
                                        </p:cTn>
                                        <p:tgtEl>
                                          <p:spTgt spid="40995"/>
                                        </p:tgtEl>
                                        <p:attrNameLst>
                                          <p:attrName>style.visibility</p:attrName>
                                        </p:attrNameLst>
                                      </p:cBhvr>
                                      <p:to>
                                        <p:strVal val="visible"/>
                                      </p:to>
                                    </p:set>
                                    <p:anim calcmode="lin" valueType="num">
                                      <p:cBhvr additive="base">
                                        <p:cTn id="175" dur="500" fill="hold"/>
                                        <p:tgtEl>
                                          <p:spTgt spid="40995"/>
                                        </p:tgtEl>
                                        <p:attrNameLst>
                                          <p:attrName>ppt_x</p:attrName>
                                        </p:attrNameLst>
                                      </p:cBhvr>
                                      <p:tavLst>
                                        <p:tav tm="0">
                                          <p:val>
                                            <p:strVal val="1+#ppt_w/2"/>
                                          </p:val>
                                        </p:tav>
                                        <p:tav tm="100000">
                                          <p:val>
                                            <p:strVal val="#ppt_x"/>
                                          </p:val>
                                        </p:tav>
                                      </p:tavLst>
                                    </p:anim>
                                    <p:anim calcmode="lin" valueType="num">
                                      <p:cBhvr additive="base">
                                        <p:cTn id="176" dur="500" fill="hold"/>
                                        <p:tgtEl>
                                          <p:spTgt spid="40995"/>
                                        </p:tgtEl>
                                        <p:attrNameLst>
                                          <p:attrName>ppt_y</p:attrName>
                                        </p:attrNameLst>
                                      </p:cBhvr>
                                      <p:tavLst>
                                        <p:tav tm="0">
                                          <p:val>
                                            <p:strVal val="0-#ppt_h/2"/>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3" fill="hold" grpId="0" nodeType="clickEffect">
                                  <p:stCondLst>
                                    <p:cond delay="0"/>
                                  </p:stCondLst>
                                  <p:childTnLst>
                                    <p:set>
                                      <p:cBhvr>
                                        <p:cTn id="180" dur="1" fill="hold">
                                          <p:stCondLst>
                                            <p:cond delay="0"/>
                                          </p:stCondLst>
                                        </p:cTn>
                                        <p:tgtEl>
                                          <p:spTgt spid="40996"/>
                                        </p:tgtEl>
                                        <p:attrNameLst>
                                          <p:attrName>style.visibility</p:attrName>
                                        </p:attrNameLst>
                                      </p:cBhvr>
                                      <p:to>
                                        <p:strVal val="visible"/>
                                      </p:to>
                                    </p:set>
                                    <p:anim calcmode="lin" valueType="num">
                                      <p:cBhvr additive="base">
                                        <p:cTn id="181" dur="500" fill="hold"/>
                                        <p:tgtEl>
                                          <p:spTgt spid="40996"/>
                                        </p:tgtEl>
                                        <p:attrNameLst>
                                          <p:attrName>ppt_x</p:attrName>
                                        </p:attrNameLst>
                                      </p:cBhvr>
                                      <p:tavLst>
                                        <p:tav tm="0">
                                          <p:val>
                                            <p:strVal val="1+#ppt_w/2"/>
                                          </p:val>
                                        </p:tav>
                                        <p:tav tm="100000">
                                          <p:val>
                                            <p:strVal val="#ppt_x"/>
                                          </p:val>
                                        </p:tav>
                                      </p:tavLst>
                                    </p:anim>
                                    <p:anim calcmode="lin" valueType="num">
                                      <p:cBhvr additive="base">
                                        <p:cTn id="182" dur="500" fill="hold"/>
                                        <p:tgtEl>
                                          <p:spTgt spid="40996"/>
                                        </p:tgtEl>
                                        <p:attrNameLst>
                                          <p:attrName>ppt_y</p:attrName>
                                        </p:attrNameLst>
                                      </p:cBhvr>
                                      <p:tavLst>
                                        <p:tav tm="0">
                                          <p:val>
                                            <p:strVal val="0-#ppt_h/2"/>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3" fill="hold" grpId="0" nodeType="clickEffect">
                                  <p:stCondLst>
                                    <p:cond delay="0"/>
                                  </p:stCondLst>
                                  <p:childTnLst>
                                    <p:set>
                                      <p:cBhvr>
                                        <p:cTn id="186" dur="1" fill="hold">
                                          <p:stCondLst>
                                            <p:cond delay="0"/>
                                          </p:stCondLst>
                                        </p:cTn>
                                        <p:tgtEl>
                                          <p:spTgt spid="40997"/>
                                        </p:tgtEl>
                                        <p:attrNameLst>
                                          <p:attrName>style.visibility</p:attrName>
                                        </p:attrNameLst>
                                      </p:cBhvr>
                                      <p:to>
                                        <p:strVal val="visible"/>
                                      </p:to>
                                    </p:set>
                                    <p:anim calcmode="lin" valueType="num">
                                      <p:cBhvr additive="base">
                                        <p:cTn id="187" dur="500" fill="hold"/>
                                        <p:tgtEl>
                                          <p:spTgt spid="40997"/>
                                        </p:tgtEl>
                                        <p:attrNameLst>
                                          <p:attrName>ppt_x</p:attrName>
                                        </p:attrNameLst>
                                      </p:cBhvr>
                                      <p:tavLst>
                                        <p:tav tm="0">
                                          <p:val>
                                            <p:strVal val="1+#ppt_w/2"/>
                                          </p:val>
                                        </p:tav>
                                        <p:tav tm="100000">
                                          <p:val>
                                            <p:strVal val="#ppt_x"/>
                                          </p:val>
                                        </p:tav>
                                      </p:tavLst>
                                    </p:anim>
                                    <p:anim calcmode="lin" valueType="num">
                                      <p:cBhvr additive="base">
                                        <p:cTn id="188" dur="500" fill="hold"/>
                                        <p:tgtEl>
                                          <p:spTgt spid="40997"/>
                                        </p:tgtEl>
                                        <p:attrNameLst>
                                          <p:attrName>ppt_y</p:attrName>
                                        </p:attrNameLst>
                                      </p:cBhvr>
                                      <p:tavLst>
                                        <p:tav tm="0">
                                          <p:val>
                                            <p:strVal val="0-#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3" fill="hold" grpId="0" nodeType="clickEffect">
                                  <p:stCondLst>
                                    <p:cond delay="0"/>
                                  </p:stCondLst>
                                  <p:childTnLst>
                                    <p:set>
                                      <p:cBhvr>
                                        <p:cTn id="192" dur="1" fill="hold">
                                          <p:stCondLst>
                                            <p:cond delay="0"/>
                                          </p:stCondLst>
                                        </p:cTn>
                                        <p:tgtEl>
                                          <p:spTgt spid="40998"/>
                                        </p:tgtEl>
                                        <p:attrNameLst>
                                          <p:attrName>style.visibility</p:attrName>
                                        </p:attrNameLst>
                                      </p:cBhvr>
                                      <p:to>
                                        <p:strVal val="visible"/>
                                      </p:to>
                                    </p:set>
                                    <p:anim calcmode="lin" valueType="num">
                                      <p:cBhvr additive="base">
                                        <p:cTn id="193" dur="500" fill="hold"/>
                                        <p:tgtEl>
                                          <p:spTgt spid="40998"/>
                                        </p:tgtEl>
                                        <p:attrNameLst>
                                          <p:attrName>ppt_x</p:attrName>
                                        </p:attrNameLst>
                                      </p:cBhvr>
                                      <p:tavLst>
                                        <p:tav tm="0">
                                          <p:val>
                                            <p:strVal val="1+#ppt_w/2"/>
                                          </p:val>
                                        </p:tav>
                                        <p:tav tm="100000">
                                          <p:val>
                                            <p:strVal val="#ppt_x"/>
                                          </p:val>
                                        </p:tav>
                                      </p:tavLst>
                                    </p:anim>
                                    <p:anim calcmode="lin" valueType="num">
                                      <p:cBhvr additive="base">
                                        <p:cTn id="194" dur="500" fill="hold"/>
                                        <p:tgtEl>
                                          <p:spTgt spid="40998"/>
                                        </p:tgtEl>
                                        <p:attrNameLst>
                                          <p:attrName>ppt_y</p:attrName>
                                        </p:attrNameLst>
                                      </p:cBhvr>
                                      <p:tavLst>
                                        <p:tav tm="0">
                                          <p:val>
                                            <p:strVal val="0-#ppt_h/2"/>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2" presetClass="entr" presetSubtype="3" fill="hold" grpId="0" nodeType="clickEffect">
                                  <p:stCondLst>
                                    <p:cond delay="0"/>
                                  </p:stCondLst>
                                  <p:childTnLst>
                                    <p:set>
                                      <p:cBhvr>
                                        <p:cTn id="198" dur="1" fill="hold">
                                          <p:stCondLst>
                                            <p:cond delay="0"/>
                                          </p:stCondLst>
                                        </p:cTn>
                                        <p:tgtEl>
                                          <p:spTgt spid="40999"/>
                                        </p:tgtEl>
                                        <p:attrNameLst>
                                          <p:attrName>style.visibility</p:attrName>
                                        </p:attrNameLst>
                                      </p:cBhvr>
                                      <p:to>
                                        <p:strVal val="visible"/>
                                      </p:to>
                                    </p:set>
                                    <p:anim calcmode="lin" valueType="num">
                                      <p:cBhvr additive="base">
                                        <p:cTn id="199" dur="500" fill="hold"/>
                                        <p:tgtEl>
                                          <p:spTgt spid="40999"/>
                                        </p:tgtEl>
                                        <p:attrNameLst>
                                          <p:attrName>ppt_x</p:attrName>
                                        </p:attrNameLst>
                                      </p:cBhvr>
                                      <p:tavLst>
                                        <p:tav tm="0">
                                          <p:val>
                                            <p:strVal val="1+#ppt_w/2"/>
                                          </p:val>
                                        </p:tav>
                                        <p:tav tm="100000">
                                          <p:val>
                                            <p:strVal val="#ppt_x"/>
                                          </p:val>
                                        </p:tav>
                                      </p:tavLst>
                                    </p:anim>
                                    <p:anim calcmode="lin" valueType="num">
                                      <p:cBhvr additive="base">
                                        <p:cTn id="200" dur="500" fill="hold"/>
                                        <p:tgtEl>
                                          <p:spTgt spid="40999"/>
                                        </p:tgtEl>
                                        <p:attrNameLst>
                                          <p:attrName>ppt_y</p:attrName>
                                        </p:attrNameLst>
                                      </p:cBhvr>
                                      <p:tavLst>
                                        <p:tav tm="0">
                                          <p:val>
                                            <p:strVal val="0-#ppt_h/2"/>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18" presetClass="entr" presetSubtype="3" fill="hold" grpId="0" nodeType="clickEffect">
                                  <p:stCondLst>
                                    <p:cond delay="0"/>
                                  </p:stCondLst>
                                  <p:childTnLst>
                                    <p:set>
                                      <p:cBhvr>
                                        <p:cTn id="204" dur="1" fill="hold">
                                          <p:stCondLst>
                                            <p:cond delay="0"/>
                                          </p:stCondLst>
                                        </p:cTn>
                                        <p:tgtEl>
                                          <p:spTgt spid="40978"/>
                                        </p:tgtEl>
                                        <p:attrNameLst>
                                          <p:attrName>style.visibility</p:attrName>
                                        </p:attrNameLst>
                                      </p:cBhvr>
                                      <p:to>
                                        <p:strVal val="visible"/>
                                      </p:to>
                                    </p:set>
                                    <p:animEffect transition="in" filter="strips(upRight)">
                                      <p:cBhvr>
                                        <p:cTn id="205" dur="500"/>
                                        <p:tgtEl>
                                          <p:spTgt spid="40978"/>
                                        </p:tgtEl>
                                      </p:cBhvr>
                                    </p:animEffect>
                                  </p:childTnLst>
                                </p:cTn>
                              </p:par>
                            </p:childTnLst>
                          </p:cTn>
                        </p:par>
                      </p:childTnLst>
                    </p:cTn>
                  </p:par>
                  <p:par>
                    <p:cTn id="206" fill="hold">
                      <p:stCondLst>
                        <p:cond delay="indefinite"/>
                      </p:stCondLst>
                      <p:childTnLst>
                        <p:par>
                          <p:cTn id="207" fill="hold">
                            <p:stCondLst>
                              <p:cond delay="0"/>
                            </p:stCondLst>
                            <p:childTnLst>
                              <p:par>
                                <p:cTn id="208" presetID="18" presetClass="entr" presetSubtype="6" fill="hold" grpId="0" nodeType="clickEffect">
                                  <p:stCondLst>
                                    <p:cond delay="0"/>
                                  </p:stCondLst>
                                  <p:childTnLst>
                                    <p:set>
                                      <p:cBhvr>
                                        <p:cTn id="209" dur="1" fill="hold">
                                          <p:stCondLst>
                                            <p:cond delay="0"/>
                                          </p:stCondLst>
                                        </p:cTn>
                                        <p:tgtEl>
                                          <p:spTgt spid="40979"/>
                                        </p:tgtEl>
                                        <p:attrNameLst>
                                          <p:attrName>style.visibility</p:attrName>
                                        </p:attrNameLst>
                                      </p:cBhvr>
                                      <p:to>
                                        <p:strVal val="visible"/>
                                      </p:to>
                                    </p:set>
                                    <p:animEffect transition="in" filter="strips(downRight)">
                                      <p:cBhvr>
                                        <p:cTn id="210" dur="500"/>
                                        <p:tgtEl>
                                          <p:spTgt spid="40979"/>
                                        </p:tgtEl>
                                      </p:cBhvr>
                                    </p:animEffect>
                                  </p:childTnLst>
                                </p:cTn>
                              </p:par>
                            </p:childTnLst>
                          </p:cTn>
                        </p:par>
                      </p:childTnLst>
                    </p:cTn>
                  </p:par>
                  <p:par>
                    <p:cTn id="211" fill="hold">
                      <p:stCondLst>
                        <p:cond delay="indefinite"/>
                      </p:stCondLst>
                      <p:childTnLst>
                        <p:par>
                          <p:cTn id="212" fill="hold">
                            <p:stCondLst>
                              <p:cond delay="0"/>
                            </p:stCondLst>
                            <p:childTnLst>
                              <p:par>
                                <p:cTn id="213" presetID="18" presetClass="entr" presetSubtype="12" fill="hold" grpId="0" nodeType="clickEffect">
                                  <p:stCondLst>
                                    <p:cond delay="0"/>
                                  </p:stCondLst>
                                  <p:childTnLst>
                                    <p:set>
                                      <p:cBhvr>
                                        <p:cTn id="214" dur="1" fill="hold">
                                          <p:stCondLst>
                                            <p:cond delay="0"/>
                                          </p:stCondLst>
                                        </p:cTn>
                                        <p:tgtEl>
                                          <p:spTgt spid="40980"/>
                                        </p:tgtEl>
                                        <p:attrNameLst>
                                          <p:attrName>style.visibility</p:attrName>
                                        </p:attrNameLst>
                                      </p:cBhvr>
                                      <p:to>
                                        <p:strVal val="visible"/>
                                      </p:to>
                                    </p:set>
                                    <p:animEffect transition="in" filter="strips(downLeft)">
                                      <p:cBhvr>
                                        <p:cTn id="215" dur="500"/>
                                        <p:tgtEl>
                                          <p:spTgt spid="40980"/>
                                        </p:tgtEl>
                                      </p:cBhvr>
                                    </p:animEffect>
                                  </p:childTnLst>
                                </p:cTn>
                              </p:par>
                            </p:childTnLst>
                          </p:cTn>
                        </p:par>
                      </p:childTnLst>
                    </p:cTn>
                  </p:par>
                  <p:par>
                    <p:cTn id="216" fill="hold">
                      <p:stCondLst>
                        <p:cond delay="indefinite"/>
                      </p:stCondLst>
                      <p:childTnLst>
                        <p:par>
                          <p:cTn id="217" fill="hold">
                            <p:stCondLst>
                              <p:cond delay="0"/>
                            </p:stCondLst>
                            <p:childTnLst>
                              <p:par>
                                <p:cTn id="218" presetID="17" presetClass="entr" presetSubtype="2" fill="hold" grpId="0" nodeType="clickEffect">
                                  <p:stCondLst>
                                    <p:cond delay="0"/>
                                  </p:stCondLst>
                                  <p:childTnLst>
                                    <p:set>
                                      <p:cBhvr>
                                        <p:cTn id="219" dur="1" fill="hold">
                                          <p:stCondLst>
                                            <p:cond delay="0"/>
                                          </p:stCondLst>
                                        </p:cTn>
                                        <p:tgtEl>
                                          <p:spTgt spid="40981"/>
                                        </p:tgtEl>
                                        <p:attrNameLst>
                                          <p:attrName>style.visibility</p:attrName>
                                        </p:attrNameLst>
                                      </p:cBhvr>
                                      <p:to>
                                        <p:strVal val="visible"/>
                                      </p:to>
                                    </p:set>
                                    <p:anim calcmode="lin" valueType="num">
                                      <p:cBhvr>
                                        <p:cTn id="220" dur="500" fill="hold"/>
                                        <p:tgtEl>
                                          <p:spTgt spid="40981"/>
                                        </p:tgtEl>
                                        <p:attrNameLst>
                                          <p:attrName>ppt_x</p:attrName>
                                        </p:attrNameLst>
                                      </p:cBhvr>
                                      <p:tavLst>
                                        <p:tav tm="0">
                                          <p:val>
                                            <p:strVal val="#ppt_x+#ppt_w/2"/>
                                          </p:val>
                                        </p:tav>
                                        <p:tav tm="100000">
                                          <p:val>
                                            <p:strVal val="#ppt_x"/>
                                          </p:val>
                                        </p:tav>
                                      </p:tavLst>
                                    </p:anim>
                                    <p:anim calcmode="lin" valueType="num">
                                      <p:cBhvr>
                                        <p:cTn id="221" dur="500" fill="hold"/>
                                        <p:tgtEl>
                                          <p:spTgt spid="40981"/>
                                        </p:tgtEl>
                                        <p:attrNameLst>
                                          <p:attrName>ppt_y</p:attrName>
                                        </p:attrNameLst>
                                      </p:cBhvr>
                                      <p:tavLst>
                                        <p:tav tm="0">
                                          <p:val>
                                            <p:strVal val="#ppt_y"/>
                                          </p:val>
                                        </p:tav>
                                        <p:tav tm="100000">
                                          <p:val>
                                            <p:strVal val="#ppt_y"/>
                                          </p:val>
                                        </p:tav>
                                      </p:tavLst>
                                    </p:anim>
                                    <p:anim calcmode="lin" valueType="num">
                                      <p:cBhvr>
                                        <p:cTn id="222" dur="500" fill="hold"/>
                                        <p:tgtEl>
                                          <p:spTgt spid="40981"/>
                                        </p:tgtEl>
                                        <p:attrNameLst>
                                          <p:attrName>ppt_w</p:attrName>
                                        </p:attrNameLst>
                                      </p:cBhvr>
                                      <p:tavLst>
                                        <p:tav tm="0">
                                          <p:val>
                                            <p:fltVal val="0"/>
                                          </p:val>
                                        </p:tav>
                                        <p:tav tm="100000">
                                          <p:val>
                                            <p:strVal val="#ppt_w"/>
                                          </p:val>
                                        </p:tav>
                                      </p:tavLst>
                                    </p:anim>
                                    <p:anim calcmode="lin" valueType="num">
                                      <p:cBhvr>
                                        <p:cTn id="223" dur="500" fill="hold"/>
                                        <p:tgtEl>
                                          <p:spTgt spid="40981"/>
                                        </p:tgtEl>
                                        <p:attrNameLst>
                                          <p:attrName>ppt_h</p:attrName>
                                        </p:attrNameLst>
                                      </p:cBhvr>
                                      <p:tavLst>
                                        <p:tav tm="0">
                                          <p:val>
                                            <p:strVal val="#ppt_h"/>
                                          </p:val>
                                        </p:tav>
                                        <p:tav tm="100000">
                                          <p:val>
                                            <p:strVal val="#ppt_h"/>
                                          </p:val>
                                        </p:tav>
                                      </p:tavLst>
                                    </p:anim>
                                  </p:childTnLst>
                                </p:cTn>
                              </p:par>
                            </p:childTnLst>
                          </p:cTn>
                        </p:par>
                      </p:childTnLst>
                    </p:cTn>
                  </p:par>
                  <p:par>
                    <p:cTn id="224" fill="hold">
                      <p:stCondLst>
                        <p:cond delay="indefinite"/>
                      </p:stCondLst>
                      <p:childTnLst>
                        <p:par>
                          <p:cTn id="225" fill="hold">
                            <p:stCondLst>
                              <p:cond delay="0"/>
                            </p:stCondLst>
                            <p:childTnLst>
                              <p:par>
                                <p:cTn id="226" presetID="18" presetClass="entr" presetSubtype="9" fill="hold" grpId="0" nodeType="clickEffect">
                                  <p:stCondLst>
                                    <p:cond delay="0"/>
                                  </p:stCondLst>
                                  <p:childTnLst>
                                    <p:set>
                                      <p:cBhvr>
                                        <p:cTn id="227" dur="1" fill="hold">
                                          <p:stCondLst>
                                            <p:cond delay="0"/>
                                          </p:stCondLst>
                                        </p:cTn>
                                        <p:tgtEl>
                                          <p:spTgt spid="40982"/>
                                        </p:tgtEl>
                                        <p:attrNameLst>
                                          <p:attrName>style.visibility</p:attrName>
                                        </p:attrNameLst>
                                      </p:cBhvr>
                                      <p:to>
                                        <p:strVal val="visible"/>
                                      </p:to>
                                    </p:set>
                                    <p:animEffect transition="in" filter="strips(upLeft)">
                                      <p:cBhvr>
                                        <p:cTn id="228" dur="500"/>
                                        <p:tgtEl>
                                          <p:spTgt spid="40982"/>
                                        </p:tgtEl>
                                      </p:cBhvr>
                                    </p:animEffect>
                                  </p:childTnLst>
                                </p:cTn>
                              </p:par>
                            </p:childTnLst>
                          </p:cTn>
                        </p:par>
                      </p:childTnLst>
                    </p:cTn>
                  </p:par>
                  <p:par>
                    <p:cTn id="229" fill="hold">
                      <p:stCondLst>
                        <p:cond delay="indefinite"/>
                      </p:stCondLst>
                      <p:childTnLst>
                        <p:par>
                          <p:cTn id="230" fill="hold">
                            <p:stCondLst>
                              <p:cond delay="0"/>
                            </p:stCondLst>
                            <p:childTnLst>
                              <p:par>
                                <p:cTn id="231" presetID="2" presetClass="entr" presetSubtype="3" fill="hold" grpId="0" nodeType="clickEffect">
                                  <p:stCondLst>
                                    <p:cond delay="0"/>
                                  </p:stCondLst>
                                  <p:childTnLst>
                                    <p:set>
                                      <p:cBhvr>
                                        <p:cTn id="232" dur="1" fill="hold">
                                          <p:stCondLst>
                                            <p:cond delay="0"/>
                                          </p:stCondLst>
                                        </p:cTn>
                                        <p:tgtEl>
                                          <p:spTgt spid="41012"/>
                                        </p:tgtEl>
                                        <p:attrNameLst>
                                          <p:attrName>style.visibility</p:attrName>
                                        </p:attrNameLst>
                                      </p:cBhvr>
                                      <p:to>
                                        <p:strVal val="visible"/>
                                      </p:to>
                                    </p:set>
                                    <p:anim calcmode="lin" valueType="num">
                                      <p:cBhvr additive="base">
                                        <p:cTn id="233" dur="500" fill="hold"/>
                                        <p:tgtEl>
                                          <p:spTgt spid="41012"/>
                                        </p:tgtEl>
                                        <p:attrNameLst>
                                          <p:attrName>ppt_x</p:attrName>
                                        </p:attrNameLst>
                                      </p:cBhvr>
                                      <p:tavLst>
                                        <p:tav tm="0">
                                          <p:val>
                                            <p:strVal val="1+#ppt_w/2"/>
                                          </p:val>
                                        </p:tav>
                                        <p:tav tm="100000">
                                          <p:val>
                                            <p:strVal val="#ppt_x"/>
                                          </p:val>
                                        </p:tav>
                                      </p:tavLst>
                                    </p:anim>
                                    <p:anim calcmode="lin" valueType="num">
                                      <p:cBhvr additive="base">
                                        <p:cTn id="234" dur="500" fill="hold"/>
                                        <p:tgtEl>
                                          <p:spTgt spid="41012"/>
                                        </p:tgtEl>
                                        <p:attrNameLst>
                                          <p:attrName>ppt_y</p:attrName>
                                        </p:attrNameLst>
                                      </p:cBhvr>
                                      <p:tavLst>
                                        <p:tav tm="0">
                                          <p:val>
                                            <p:strVal val="0-#ppt_h/2"/>
                                          </p:val>
                                        </p:tav>
                                        <p:tav tm="100000">
                                          <p:val>
                                            <p:strVal val="#ppt_y"/>
                                          </p:val>
                                        </p:tav>
                                      </p:tavLst>
                                    </p:anim>
                                  </p:childTnLst>
                                </p:cTn>
                              </p:par>
                            </p:childTnLst>
                          </p:cTn>
                        </p:par>
                      </p:childTnLst>
                    </p:cTn>
                  </p:par>
                  <p:par>
                    <p:cTn id="235" fill="hold">
                      <p:stCondLst>
                        <p:cond delay="indefinite"/>
                      </p:stCondLst>
                      <p:childTnLst>
                        <p:par>
                          <p:cTn id="236" fill="hold">
                            <p:stCondLst>
                              <p:cond delay="0"/>
                            </p:stCondLst>
                            <p:childTnLst>
                              <p:par>
                                <p:cTn id="237" presetID="23" presetClass="entr" presetSubtype="16" fill="hold" grpId="0" nodeType="clickEffect">
                                  <p:stCondLst>
                                    <p:cond delay="0"/>
                                  </p:stCondLst>
                                  <p:childTnLst>
                                    <p:set>
                                      <p:cBhvr>
                                        <p:cTn id="238" dur="1" fill="hold">
                                          <p:stCondLst>
                                            <p:cond delay="0"/>
                                          </p:stCondLst>
                                        </p:cTn>
                                        <p:tgtEl>
                                          <p:spTgt spid="41017"/>
                                        </p:tgtEl>
                                        <p:attrNameLst>
                                          <p:attrName>style.visibility</p:attrName>
                                        </p:attrNameLst>
                                      </p:cBhvr>
                                      <p:to>
                                        <p:strVal val="visible"/>
                                      </p:to>
                                    </p:set>
                                    <p:anim calcmode="lin" valueType="num">
                                      <p:cBhvr>
                                        <p:cTn id="239" dur="500" fill="hold"/>
                                        <p:tgtEl>
                                          <p:spTgt spid="41017"/>
                                        </p:tgtEl>
                                        <p:attrNameLst>
                                          <p:attrName>ppt_w</p:attrName>
                                        </p:attrNameLst>
                                      </p:cBhvr>
                                      <p:tavLst>
                                        <p:tav tm="0">
                                          <p:val>
                                            <p:fltVal val="0"/>
                                          </p:val>
                                        </p:tav>
                                        <p:tav tm="100000">
                                          <p:val>
                                            <p:strVal val="#ppt_w"/>
                                          </p:val>
                                        </p:tav>
                                      </p:tavLst>
                                    </p:anim>
                                    <p:anim calcmode="lin" valueType="num">
                                      <p:cBhvr>
                                        <p:cTn id="240" dur="500" fill="hold"/>
                                        <p:tgtEl>
                                          <p:spTgt spid="410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animBg="1"/>
      <p:bldP spid="40963" grpId="0" animBg="1"/>
      <p:bldP spid="40964" grpId="0" animBg="1"/>
      <p:bldP spid="40965" grpId="0" animBg="1"/>
      <p:bldP spid="40966" grpId="0" animBg="1"/>
      <p:bldP spid="40967" grpId="0" animBg="1"/>
      <p:bldP spid="40968" grpId="0" animBg="1"/>
      <p:bldP spid="40969" grpId="0" animBg="1"/>
      <p:bldP spid="40970" grpId="0" animBg="1"/>
      <p:bldP spid="40971" grpId="0" animBg="1"/>
      <p:bldP spid="40978" grpId="0" animBg="1"/>
      <p:bldP spid="40979" grpId="0" animBg="1"/>
      <p:bldP spid="40980" grpId="0" animBg="1"/>
      <p:bldP spid="40981" grpId="0" animBg="1"/>
      <p:bldP spid="40982" grpId="0" animBg="1"/>
      <p:bldP spid="40995" grpId="0" autoUpdateAnimBg="0"/>
      <p:bldP spid="40996" grpId="0" autoUpdateAnimBg="0"/>
      <p:bldP spid="40997" grpId="0" autoUpdateAnimBg="0"/>
      <p:bldP spid="40998" grpId="0" autoUpdateAnimBg="0"/>
      <p:bldP spid="40999" grpId="0" autoUpdateAnimBg="0"/>
      <p:bldP spid="41000" grpId="0" autoUpdateAnimBg="0"/>
      <p:bldP spid="41001" grpId="0" autoUpdateAnimBg="0"/>
      <p:bldP spid="41002" grpId="0" autoUpdateAnimBg="0"/>
      <p:bldP spid="41003" grpId="0" autoUpdateAnimBg="0"/>
      <p:bldP spid="41004" grpId="0" autoUpdateAnimBg="0"/>
      <p:bldP spid="41005" grpId="0" animBg="1"/>
      <p:bldP spid="41006" grpId="0" autoUpdateAnimBg="0"/>
      <p:bldP spid="41007" grpId="0" animBg="1"/>
      <p:bldP spid="41008" grpId="0" animBg="1"/>
      <p:bldP spid="41009" grpId="0" animBg="1"/>
      <p:bldP spid="41010" grpId="0" animBg="1"/>
      <p:bldP spid="41011" grpId="0" animBg="1"/>
      <p:bldP spid="41012" grpId="0" autoUpdateAnimBg="0"/>
      <p:bldP spid="41013" grpId="0" autoUpdateAnimBg="0"/>
      <p:bldP spid="41017" grpId="0" animBg="1"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1981200" y="2209800"/>
            <a:ext cx="604838" cy="1143000"/>
            <a:chOff x="2208" y="864"/>
            <a:chExt cx="432" cy="816"/>
          </a:xfrm>
        </p:grpSpPr>
        <p:sp>
          <p:nvSpPr>
            <p:cNvPr id="2139" name="Oval 3"/>
            <p:cNvSpPr>
              <a:spLocks noChangeArrowheads="1"/>
            </p:cNvSpPr>
            <p:nvPr/>
          </p:nvSpPr>
          <p:spPr bwMode="auto">
            <a:xfrm>
              <a:off x="2208" y="864"/>
              <a:ext cx="432" cy="192"/>
            </a:xfrm>
            <a:prstGeom prst="ellipse">
              <a:avLst/>
            </a:prstGeom>
            <a:solidFill>
              <a:schemeClr val="accent1"/>
            </a:solidFill>
            <a:ln w="9525">
              <a:solidFill>
                <a:schemeClr val="tx1"/>
              </a:solidFill>
              <a:round/>
            </a:ln>
          </p:spPr>
          <p:txBody>
            <a:bodyPr wrap="none" anchor="ctr"/>
            <a:lstStyle/>
            <a:p>
              <a:endParaRPr lang="en-IN"/>
            </a:p>
          </p:txBody>
        </p:sp>
        <p:sp>
          <p:nvSpPr>
            <p:cNvPr id="2140" name="Line 4"/>
            <p:cNvSpPr>
              <a:spLocks noChangeShapeType="1"/>
            </p:cNvSpPr>
            <p:nvPr/>
          </p:nvSpPr>
          <p:spPr bwMode="auto">
            <a:xfrm>
              <a:off x="2208" y="960"/>
              <a:ext cx="0" cy="624"/>
            </a:xfrm>
            <a:prstGeom prst="line">
              <a:avLst/>
            </a:prstGeom>
            <a:noFill/>
            <a:ln w="9525">
              <a:solidFill>
                <a:schemeClr val="tx1"/>
              </a:solidFill>
              <a:round/>
            </a:ln>
          </p:spPr>
          <p:txBody>
            <a:bodyPr/>
            <a:lstStyle/>
            <a:p>
              <a:endParaRPr lang="en-IN"/>
            </a:p>
          </p:txBody>
        </p:sp>
        <p:sp>
          <p:nvSpPr>
            <p:cNvPr id="2141" name="Line 5"/>
            <p:cNvSpPr>
              <a:spLocks noChangeShapeType="1"/>
            </p:cNvSpPr>
            <p:nvPr/>
          </p:nvSpPr>
          <p:spPr bwMode="auto">
            <a:xfrm>
              <a:off x="2640" y="960"/>
              <a:ext cx="0" cy="624"/>
            </a:xfrm>
            <a:prstGeom prst="line">
              <a:avLst/>
            </a:prstGeom>
            <a:noFill/>
            <a:ln w="9525">
              <a:solidFill>
                <a:schemeClr val="tx1"/>
              </a:solidFill>
              <a:round/>
            </a:ln>
          </p:spPr>
          <p:txBody>
            <a:bodyPr/>
            <a:lstStyle/>
            <a:p>
              <a:endParaRPr lang="en-IN"/>
            </a:p>
          </p:txBody>
        </p:sp>
        <p:sp>
          <p:nvSpPr>
            <p:cNvPr id="2142" name="Oval 6"/>
            <p:cNvSpPr>
              <a:spLocks noChangeArrowheads="1"/>
            </p:cNvSpPr>
            <p:nvPr/>
          </p:nvSpPr>
          <p:spPr bwMode="auto">
            <a:xfrm>
              <a:off x="2208" y="1488"/>
              <a:ext cx="432" cy="192"/>
            </a:xfrm>
            <a:prstGeom prst="ellipse">
              <a:avLst/>
            </a:prstGeom>
            <a:solidFill>
              <a:schemeClr val="accent1"/>
            </a:solidFill>
            <a:ln w="9525">
              <a:solidFill>
                <a:schemeClr val="tx1"/>
              </a:solidFill>
              <a:round/>
            </a:ln>
          </p:spPr>
          <p:txBody>
            <a:bodyPr wrap="none" anchor="ctr"/>
            <a:lstStyle/>
            <a:p>
              <a:endParaRPr lang="en-IN"/>
            </a:p>
          </p:txBody>
        </p:sp>
      </p:grpSp>
      <p:grpSp>
        <p:nvGrpSpPr>
          <p:cNvPr id="3" name="Group 7"/>
          <p:cNvGrpSpPr/>
          <p:nvPr/>
        </p:nvGrpSpPr>
        <p:grpSpPr bwMode="auto">
          <a:xfrm>
            <a:off x="266700" y="3897313"/>
            <a:ext cx="677863" cy="1219200"/>
            <a:chOff x="4464" y="1296"/>
            <a:chExt cx="480" cy="912"/>
          </a:xfrm>
        </p:grpSpPr>
        <p:sp>
          <p:nvSpPr>
            <p:cNvPr id="2134" name="AutoShape 8"/>
            <p:cNvSpPr>
              <a:spLocks noChangeArrowheads="1"/>
            </p:cNvSpPr>
            <p:nvPr/>
          </p:nvSpPr>
          <p:spPr bwMode="auto">
            <a:xfrm flipV="1">
              <a:off x="4464" y="1296"/>
              <a:ext cx="480" cy="192"/>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2135" name="Line 9"/>
            <p:cNvSpPr>
              <a:spLocks noChangeShapeType="1"/>
            </p:cNvSpPr>
            <p:nvPr/>
          </p:nvSpPr>
          <p:spPr bwMode="auto">
            <a:xfrm>
              <a:off x="4464" y="1296"/>
              <a:ext cx="0" cy="720"/>
            </a:xfrm>
            <a:prstGeom prst="line">
              <a:avLst/>
            </a:prstGeom>
            <a:noFill/>
            <a:ln w="9525">
              <a:solidFill>
                <a:schemeClr val="tx1"/>
              </a:solidFill>
              <a:round/>
            </a:ln>
          </p:spPr>
          <p:txBody>
            <a:bodyPr/>
            <a:lstStyle/>
            <a:p>
              <a:endParaRPr lang="en-IN"/>
            </a:p>
          </p:txBody>
        </p:sp>
        <p:sp>
          <p:nvSpPr>
            <p:cNvPr id="2136" name="Line 10"/>
            <p:cNvSpPr>
              <a:spLocks noChangeShapeType="1"/>
            </p:cNvSpPr>
            <p:nvPr/>
          </p:nvSpPr>
          <p:spPr bwMode="auto">
            <a:xfrm>
              <a:off x="4944" y="1296"/>
              <a:ext cx="0" cy="720"/>
            </a:xfrm>
            <a:prstGeom prst="line">
              <a:avLst/>
            </a:prstGeom>
            <a:noFill/>
            <a:ln w="9525">
              <a:solidFill>
                <a:schemeClr val="tx1"/>
              </a:solidFill>
              <a:round/>
            </a:ln>
          </p:spPr>
          <p:txBody>
            <a:bodyPr/>
            <a:lstStyle/>
            <a:p>
              <a:endParaRPr lang="en-IN"/>
            </a:p>
          </p:txBody>
        </p:sp>
        <p:sp>
          <p:nvSpPr>
            <p:cNvPr id="2137" name="AutoShape 11"/>
            <p:cNvSpPr>
              <a:spLocks noChangeArrowheads="1"/>
            </p:cNvSpPr>
            <p:nvPr/>
          </p:nvSpPr>
          <p:spPr bwMode="auto">
            <a:xfrm flipV="1">
              <a:off x="4464" y="2016"/>
              <a:ext cx="480" cy="192"/>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2138" name="Line 12"/>
            <p:cNvSpPr>
              <a:spLocks noChangeShapeType="1"/>
            </p:cNvSpPr>
            <p:nvPr/>
          </p:nvSpPr>
          <p:spPr bwMode="auto">
            <a:xfrm>
              <a:off x="4704" y="1476"/>
              <a:ext cx="0" cy="720"/>
            </a:xfrm>
            <a:prstGeom prst="line">
              <a:avLst/>
            </a:prstGeom>
            <a:noFill/>
            <a:ln w="9525">
              <a:solidFill>
                <a:schemeClr val="tx1"/>
              </a:solidFill>
              <a:round/>
            </a:ln>
          </p:spPr>
          <p:txBody>
            <a:bodyPr/>
            <a:lstStyle/>
            <a:p>
              <a:endParaRPr lang="en-IN"/>
            </a:p>
          </p:txBody>
        </p:sp>
      </p:grpSp>
      <p:grpSp>
        <p:nvGrpSpPr>
          <p:cNvPr id="4" name="Group 13"/>
          <p:cNvGrpSpPr/>
          <p:nvPr/>
        </p:nvGrpSpPr>
        <p:grpSpPr bwMode="auto">
          <a:xfrm>
            <a:off x="1352550" y="3821113"/>
            <a:ext cx="728663" cy="1276350"/>
            <a:chOff x="3738" y="1008"/>
            <a:chExt cx="486" cy="852"/>
          </a:xfrm>
        </p:grpSpPr>
        <p:sp>
          <p:nvSpPr>
            <p:cNvPr id="2129" name="AutoShape 14"/>
            <p:cNvSpPr>
              <a:spLocks noChangeArrowheads="1"/>
            </p:cNvSpPr>
            <p:nvPr/>
          </p:nvSpPr>
          <p:spPr bwMode="auto">
            <a:xfrm>
              <a:off x="3744" y="1008"/>
              <a:ext cx="480" cy="192"/>
            </a:xfrm>
            <a:prstGeom prst="diamond">
              <a:avLst/>
            </a:prstGeom>
            <a:solidFill>
              <a:schemeClr val="accent1"/>
            </a:solidFill>
            <a:ln w="9525">
              <a:solidFill>
                <a:schemeClr val="tx1"/>
              </a:solidFill>
              <a:miter lim="800000"/>
            </a:ln>
          </p:spPr>
          <p:txBody>
            <a:bodyPr wrap="none" anchor="ctr"/>
            <a:lstStyle/>
            <a:p>
              <a:endParaRPr lang="en-IN"/>
            </a:p>
          </p:txBody>
        </p:sp>
        <p:sp>
          <p:nvSpPr>
            <p:cNvPr id="2130" name="Line 15"/>
            <p:cNvSpPr>
              <a:spLocks noChangeShapeType="1"/>
            </p:cNvSpPr>
            <p:nvPr/>
          </p:nvSpPr>
          <p:spPr bwMode="auto">
            <a:xfrm>
              <a:off x="3744" y="1104"/>
              <a:ext cx="0" cy="672"/>
            </a:xfrm>
            <a:prstGeom prst="line">
              <a:avLst/>
            </a:prstGeom>
            <a:noFill/>
            <a:ln w="9525">
              <a:solidFill>
                <a:schemeClr val="tx1"/>
              </a:solidFill>
              <a:round/>
            </a:ln>
          </p:spPr>
          <p:txBody>
            <a:bodyPr/>
            <a:lstStyle/>
            <a:p>
              <a:endParaRPr lang="en-IN"/>
            </a:p>
          </p:txBody>
        </p:sp>
        <p:sp>
          <p:nvSpPr>
            <p:cNvPr id="2131" name="Line 16"/>
            <p:cNvSpPr>
              <a:spLocks noChangeShapeType="1"/>
            </p:cNvSpPr>
            <p:nvPr/>
          </p:nvSpPr>
          <p:spPr bwMode="auto">
            <a:xfrm>
              <a:off x="4212" y="1104"/>
              <a:ext cx="0" cy="672"/>
            </a:xfrm>
            <a:prstGeom prst="line">
              <a:avLst/>
            </a:prstGeom>
            <a:noFill/>
            <a:ln w="9525">
              <a:solidFill>
                <a:schemeClr val="tx1"/>
              </a:solidFill>
              <a:round/>
            </a:ln>
          </p:spPr>
          <p:txBody>
            <a:bodyPr/>
            <a:lstStyle/>
            <a:p>
              <a:endParaRPr lang="en-IN"/>
            </a:p>
          </p:txBody>
        </p:sp>
        <p:sp>
          <p:nvSpPr>
            <p:cNvPr id="2132" name="AutoShape 17"/>
            <p:cNvSpPr>
              <a:spLocks noChangeArrowheads="1"/>
            </p:cNvSpPr>
            <p:nvPr/>
          </p:nvSpPr>
          <p:spPr bwMode="auto">
            <a:xfrm>
              <a:off x="3738" y="1662"/>
              <a:ext cx="480" cy="192"/>
            </a:xfrm>
            <a:prstGeom prst="diamond">
              <a:avLst/>
            </a:prstGeom>
            <a:solidFill>
              <a:schemeClr val="accent1"/>
            </a:solidFill>
            <a:ln w="9525">
              <a:solidFill>
                <a:schemeClr val="tx1"/>
              </a:solidFill>
              <a:miter lim="800000"/>
            </a:ln>
          </p:spPr>
          <p:txBody>
            <a:bodyPr wrap="none" anchor="ctr"/>
            <a:lstStyle/>
            <a:p>
              <a:endParaRPr lang="en-IN"/>
            </a:p>
          </p:txBody>
        </p:sp>
        <p:sp>
          <p:nvSpPr>
            <p:cNvPr id="2133" name="Line 18"/>
            <p:cNvSpPr>
              <a:spLocks noChangeShapeType="1"/>
            </p:cNvSpPr>
            <p:nvPr/>
          </p:nvSpPr>
          <p:spPr bwMode="auto">
            <a:xfrm>
              <a:off x="3984" y="1188"/>
              <a:ext cx="0" cy="672"/>
            </a:xfrm>
            <a:prstGeom prst="line">
              <a:avLst/>
            </a:prstGeom>
            <a:noFill/>
            <a:ln w="9525">
              <a:solidFill>
                <a:schemeClr val="tx1"/>
              </a:solidFill>
              <a:round/>
            </a:ln>
          </p:spPr>
          <p:txBody>
            <a:bodyPr/>
            <a:lstStyle/>
            <a:p>
              <a:endParaRPr lang="en-IN"/>
            </a:p>
          </p:txBody>
        </p:sp>
      </p:grpSp>
      <p:grpSp>
        <p:nvGrpSpPr>
          <p:cNvPr id="5" name="Group 19"/>
          <p:cNvGrpSpPr/>
          <p:nvPr/>
        </p:nvGrpSpPr>
        <p:grpSpPr bwMode="auto">
          <a:xfrm>
            <a:off x="2476500" y="3803650"/>
            <a:ext cx="612775" cy="1295400"/>
            <a:chOff x="1056" y="1104"/>
            <a:chExt cx="432" cy="912"/>
          </a:xfrm>
        </p:grpSpPr>
        <p:sp>
          <p:nvSpPr>
            <p:cNvPr id="2123" name="AutoShape 20"/>
            <p:cNvSpPr>
              <a:spLocks noChangeArrowheads="1"/>
            </p:cNvSpPr>
            <p:nvPr/>
          </p:nvSpPr>
          <p:spPr bwMode="auto">
            <a:xfrm>
              <a:off x="1056" y="1104"/>
              <a:ext cx="432" cy="192"/>
            </a:xfrm>
            <a:prstGeom prst="pentagon">
              <a:avLst/>
            </a:prstGeom>
            <a:solidFill>
              <a:schemeClr val="accent1"/>
            </a:solidFill>
            <a:ln w="9525">
              <a:solidFill>
                <a:schemeClr val="tx1"/>
              </a:solidFill>
              <a:miter lim="800000"/>
            </a:ln>
          </p:spPr>
          <p:txBody>
            <a:bodyPr wrap="none" anchor="ctr"/>
            <a:lstStyle/>
            <a:p>
              <a:endParaRPr lang="en-IN"/>
            </a:p>
          </p:txBody>
        </p:sp>
        <p:sp>
          <p:nvSpPr>
            <p:cNvPr id="2124" name="Line 21"/>
            <p:cNvSpPr>
              <a:spLocks noChangeShapeType="1"/>
            </p:cNvSpPr>
            <p:nvPr/>
          </p:nvSpPr>
          <p:spPr bwMode="auto">
            <a:xfrm>
              <a:off x="1056" y="1200"/>
              <a:ext cx="0" cy="720"/>
            </a:xfrm>
            <a:prstGeom prst="line">
              <a:avLst/>
            </a:prstGeom>
            <a:noFill/>
            <a:ln w="9525">
              <a:solidFill>
                <a:schemeClr val="tx1"/>
              </a:solidFill>
              <a:round/>
            </a:ln>
          </p:spPr>
          <p:txBody>
            <a:bodyPr/>
            <a:lstStyle/>
            <a:p>
              <a:endParaRPr lang="en-IN"/>
            </a:p>
          </p:txBody>
        </p:sp>
        <p:sp>
          <p:nvSpPr>
            <p:cNvPr id="2125" name="Line 22"/>
            <p:cNvSpPr>
              <a:spLocks noChangeShapeType="1"/>
            </p:cNvSpPr>
            <p:nvPr/>
          </p:nvSpPr>
          <p:spPr bwMode="auto">
            <a:xfrm>
              <a:off x="1488" y="1200"/>
              <a:ext cx="0" cy="720"/>
            </a:xfrm>
            <a:prstGeom prst="line">
              <a:avLst/>
            </a:prstGeom>
            <a:noFill/>
            <a:ln w="9525">
              <a:solidFill>
                <a:schemeClr val="tx1"/>
              </a:solidFill>
              <a:round/>
            </a:ln>
          </p:spPr>
          <p:txBody>
            <a:bodyPr/>
            <a:lstStyle/>
            <a:p>
              <a:endParaRPr lang="en-IN"/>
            </a:p>
          </p:txBody>
        </p:sp>
        <p:sp>
          <p:nvSpPr>
            <p:cNvPr id="2126" name="AutoShape 23"/>
            <p:cNvSpPr>
              <a:spLocks noChangeArrowheads="1"/>
            </p:cNvSpPr>
            <p:nvPr/>
          </p:nvSpPr>
          <p:spPr bwMode="auto">
            <a:xfrm>
              <a:off x="1056" y="1824"/>
              <a:ext cx="432" cy="192"/>
            </a:xfrm>
            <a:prstGeom prst="pentagon">
              <a:avLst/>
            </a:prstGeom>
            <a:solidFill>
              <a:schemeClr val="accent1"/>
            </a:solidFill>
            <a:ln w="9525">
              <a:solidFill>
                <a:schemeClr val="tx1"/>
              </a:solidFill>
              <a:miter lim="800000"/>
            </a:ln>
          </p:spPr>
          <p:txBody>
            <a:bodyPr wrap="none" anchor="ctr"/>
            <a:lstStyle/>
            <a:p>
              <a:endParaRPr lang="en-IN"/>
            </a:p>
          </p:txBody>
        </p:sp>
        <p:sp>
          <p:nvSpPr>
            <p:cNvPr id="2127" name="Line 24"/>
            <p:cNvSpPr>
              <a:spLocks noChangeShapeType="1"/>
            </p:cNvSpPr>
            <p:nvPr/>
          </p:nvSpPr>
          <p:spPr bwMode="auto">
            <a:xfrm>
              <a:off x="1392" y="1296"/>
              <a:ext cx="0" cy="720"/>
            </a:xfrm>
            <a:prstGeom prst="line">
              <a:avLst/>
            </a:prstGeom>
            <a:noFill/>
            <a:ln w="9525">
              <a:solidFill>
                <a:schemeClr val="tx1"/>
              </a:solidFill>
              <a:round/>
            </a:ln>
          </p:spPr>
          <p:txBody>
            <a:bodyPr/>
            <a:lstStyle/>
            <a:p>
              <a:endParaRPr lang="en-IN"/>
            </a:p>
          </p:txBody>
        </p:sp>
        <p:sp>
          <p:nvSpPr>
            <p:cNvPr id="2128" name="Line 25"/>
            <p:cNvSpPr>
              <a:spLocks noChangeShapeType="1"/>
            </p:cNvSpPr>
            <p:nvPr/>
          </p:nvSpPr>
          <p:spPr bwMode="auto">
            <a:xfrm>
              <a:off x="1152" y="1296"/>
              <a:ext cx="0" cy="720"/>
            </a:xfrm>
            <a:prstGeom prst="line">
              <a:avLst/>
            </a:prstGeom>
            <a:noFill/>
            <a:ln w="9525">
              <a:solidFill>
                <a:schemeClr val="tx1"/>
              </a:solidFill>
              <a:round/>
            </a:ln>
          </p:spPr>
          <p:txBody>
            <a:bodyPr/>
            <a:lstStyle/>
            <a:p>
              <a:endParaRPr lang="en-IN"/>
            </a:p>
          </p:txBody>
        </p:sp>
      </p:grpSp>
      <p:grpSp>
        <p:nvGrpSpPr>
          <p:cNvPr id="6" name="Group 26"/>
          <p:cNvGrpSpPr/>
          <p:nvPr/>
        </p:nvGrpSpPr>
        <p:grpSpPr bwMode="auto">
          <a:xfrm>
            <a:off x="3619500" y="3873500"/>
            <a:ext cx="685800" cy="1219200"/>
            <a:chOff x="5088" y="1248"/>
            <a:chExt cx="432" cy="768"/>
          </a:xfrm>
        </p:grpSpPr>
        <p:sp>
          <p:nvSpPr>
            <p:cNvPr id="2117" name="AutoShape 27"/>
            <p:cNvSpPr>
              <a:spLocks noChangeArrowheads="1"/>
            </p:cNvSpPr>
            <p:nvPr/>
          </p:nvSpPr>
          <p:spPr bwMode="auto">
            <a:xfrm>
              <a:off x="5088" y="1248"/>
              <a:ext cx="432" cy="144"/>
            </a:xfrm>
            <a:prstGeom prst="hexagon">
              <a:avLst>
                <a:gd name="adj" fmla="val 75000"/>
                <a:gd name="vf" fmla="val 115470"/>
              </a:avLst>
            </a:prstGeom>
            <a:solidFill>
              <a:schemeClr val="accent1"/>
            </a:solidFill>
            <a:ln w="9525">
              <a:solidFill>
                <a:schemeClr val="tx1"/>
              </a:solidFill>
              <a:miter lim="800000"/>
            </a:ln>
          </p:spPr>
          <p:txBody>
            <a:bodyPr wrap="none" anchor="ctr"/>
            <a:lstStyle/>
            <a:p>
              <a:endParaRPr lang="en-IN"/>
            </a:p>
          </p:txBody>
        </p:sp>
        <p:sp>
          <p:nvSpPr>
            <p:cNvPr id="2118" name="AutoShape 28"/>
            <p:cNvSpPr>
              <a:spLocks noChangeArrowheads="1"/>
            </p:cNvSpPr>
            <p:nvPr/>
          </p:nvSpPr>
          <p:spPr bwMode="auto">
            <a:xfrm>
              <a:off x="5088" y="1872"/>
              <a:ext cx="432" cy="144"/>
            </a:xfrm>
            <a:prstGeom prst="hexagon">
              <a:avLst>
                <a:gd name="adj" fmla="val 75000"/>
                <a:gd name="vf" fmla="val 115470"/>
              </a:avLst>
            </a:prstGeom>
            <a:solidFill>
              <a:schemeClr val="accent1"/>
            </a:solidFill>
            <a:ln w="9525">
              <a:solidFill>
                <a:schemeClr val="tx1"/>
              </a:solidFill>
              <a:miter lim="800000"/>
            </a:ln>
          </p:spPr>
          <p:txBody>
            <a:bodyPr wrap="none" anchor="ctr"/>
            <a:lstStyle/>
            <a:p>
              <a:endParaRPr lang="en-IN"/>
            </a:p>
          </p:txBody>
        </p:sp>
        <p:sp>
          <p:nvSpPr>
            <p:cNvPr id="2119" name="Line 29"/>
            <p:cNvSpPr>
              <a:spLocks noChangeShapeType="1"/>
            </p:cNvSpPr>
            <p:nvPr/>
          </p:nvSpPr>
          <p:spPr bwMode="auto">
            <a:xfrm>
              <a:off x="5088" y="1326"/>
              <a:ext cx="0" cy="624"/>
            </a:xfrm>
            <a:prstGeom prst="line">
              <a:avLst/>
            </a:prstGeom>
            <a:noFill/>
            <a:ln w="9525">
              <a:solidFill>
                <a:schemeClr val="tx1"/>
              </a:solidFill>
              <a:round/>
            </a:ln>
          </p:spPr>
          <p:txBody>
            <a:bodyPr/>
            <a:lstStyle/>
            <a:p>
              <a:endParaRPr lang="en-IN"/>
            </a:p>
          </p:txBody>
        </p:sp>
        <p:sp>
          <p:nvSpPr>
            <p:cNvPr id="2120" name="Line 30"/>
            <p:cNvSpPr>
              <a:spLocks noChangeShapeType="1"/>
            </p:cNvSpPr>
            <p:nvPr/>
          </p:nvSpPr>
          <p:spPr bwMode="auto">
            <a:xfrm>
              <a:off x="5190" y="1392"/>
              <a:ext cx="0" cy="624"/>
            </a:xfrm>
            <a:prstGeom prst="line">
              <a:avLst/>
            </a:prstGeom>
            <a:noFill/>
            <a:ln w="9525">
              <a:solidFill>
                <a:schemeClr val="tx1"/>
              </a:solidFill>
              <a:round/>
            </a:ln>
          </p:spPr>
          <p:txBody>
            <a:bodyPr/>
            <a:lstStyle/>
            <a:p>
              <a:endParaRPr lang="en-IN"/>
            </a:p>
          </p:txBody>
        </p:sp>
        <p:sp>
          <p:nvSpPr>
            <p:cNvPr id="2121" name="Line 31"/>
            <p:cNvSpPr>
              <a:spLocks noChangeShapeType="1"/>
            </p:cNvSpPr>
            <p:nvPr/>
          </p:nvSpPr>
          <p:spPr bwMode="auto">
            <a:xfrm>
              <a:off x="5520" y="1326"/>
              <a:ext cx="0" cy="624"/>
            </a:xfrm>
            <a:prstGeom prst="line">
              <a:avLst/>
            </a:prstGeom>
            <a:noFill/>
            <a:ln w="9525">
              <a:solidFill>
                <a:schemeClr val="tx1"/>
              </a:solidFill>
              <a:round/>
            </a:ln>
          </p:spPr>
          <p:txBody>
            <a:bodyPr/>
            <a:lstStyle/>
            <a:p>
              <a:endParaRPr lang="en-IN"/>
            </a:p>
          </p:txBody>
        </p:sp>
        <p:sp>
          <p:nvSpPr>
            <p:cNvPr id="2122" name="Line 32"/>
            <p:cNvSpPr>
              <a:spLocks noChangeShapeType="1"/>
            </p:cNvSpPr>
            <p:nvPr/>
          </p:nvSpPr>
          <p:spPr bwMode="auto">
            <a:xfrm>
              <a:off x="5424" y="1392"/>
              <a:ext cx="0" cy="624"/>
            </a:xfrm>
            <a:prstGeom prst="line">
              <a:avLst/>
            </a:prstGeom>
            <a:noFill/>
            <a:ln w="9525">
              <a:solidFill>
                <a:schemeClr val="tx1"/>
              </a:solidFill>
              <a:round/>
            </a:ln>
          </p:spPr>
          <p:txBody>
            <a:bodyPr/>
            <a:lstStyle/>
            <a:p>
              <a:endParaRPr lang="en-IN"/>
            </a:p>
          </p:txBody>
        </p:sp>
      </p:grpSp>
      <p:sp>
        <p:nvSpPr>
          <p:cNvPr id="3105" name="Line 33"/>
          <p:cNvSpPr>
            <a:spLocks noChangeShapeType="1"/>
          </p:cNvSpPr>
          <p:nvPr/>
        </p:nvSpPr>
        <p:spPr bwMode="auto">
          <a:xfrm>
            <a:off x="76200" y="5105400"/>
            <a:ext cx="4495800" cy="0"/>
          </a:xfrm>
          <a:prstGeom prst="line">
            <a:avLst/>
          </a:prstGeom>
          <a:noFill/>
          <a:ln w="9525">
            <a:solidFill>
              <a:schemeClr val="tx1"/>
            </a:solidFill>
            <a:round/>
          </a:ln>
        </p:spPr>
        <p:txBody>
          <a:bodyPr/>
          <a:lstStyle/>
          <a:p>
            <a:endParaRPr lang="en-IN"/>
          </a:p>
        </p:txBody>
      </p:sp>
      <p:sp>
        <p:nvSpPr>
          <p:cNvPr id="3106" name="AutoShape 34"/>
          <p:cNvSpPr>
            <a:spLocks noChangeArrowheads="1"/>
          </p:cNvSpPr>
          <p:nvPr/>
        </p:nvSpPr>
        <p:spPr bwMode="auto">
          <a:xfrm>
            <a:off x="2209800" y="5715000"/>
            <a:ext cx="914400" cy="914400"/>
          </a:xfrm>
          <a:prstGeom prst="cube">
            <a:avLst>
              <a:gd name="adj" fmla="val 25000"/>
            </a:avLst>
          </a:prstGeom>
          <a:solidFill>
            <a:schemeClr val="bg1"/>
          </a:solidFill>
          <a:ln w="9525">
            <a:solidFill>
              <a:schemeClr val="tx1"/>
            </a:solidFill>
            <a:miter lim="800000"/>
          </a:ln>
        </p:spPr>
        <p:txBody>
          <a:bodyPr wrap="none" anchor="ctr"/>
          <a:lstStyle/>
          <a:p>
            <a:endParaRPr lang="en-IN"/>
          </a:p>
        </p:txBody>
      </p:sp>
      <p:grpSp>
        <p:nvGrpSpPr>
          <p:cNvPr id="7" name="Group 35"/>
          <p:cNvGrpSpPr/>
          <p:nvPr/>
        </p:nvGrpSpPr>
        <p:grpSpPr bwMode="auto">
          <a:xfrm>
            <a:off x="6511925" y="2209800"/>
            <a:ext cx="685800" cy="1219200"/>
            <a:chOff x="3024" y="912"/>
            <a:chExt cx="432" cy="768"/>
          </a:xfrm>
        </p:grpSpPr>
        <p:sp>
          <p:nvSpPr>
            <p:cNvPr id="2114" name="Oval 36"/>
            <p:cNvSpPr>
              <a:spLocks noChangeArrowheads="1"/>
            </p:cNvSpPr>
            <p:nvPr/>
          </p:nvSpPr>
          <p:spPr bwMode="auto">
            <a:xfrm>
              <a:off x="3024" y="1488"/>
              <a:ext cx="432" cy="192"/>
            </a:xfrm>
            <a:prstGeom prst="ellipse">
              <a:avLst/>
            </a:prstGeom>
            <a:solidFill>
              <a:schemeClr val="accent1"/>
            </a:solidFill>
            <a:ln w="9525">
              <a:solidFill>
                <a:schemeClr val="tx1"/>
              </a:solidFill>
              <a:round/>
            </a:ln>
          </p:spPr>
          <p:txBody>
            <a:bodyPr wrap="none" anchor="ctr"/>
            <a:lstStyle/>
            <a:p>
              <a:endParaRPr lang="en-IN"/>
            </a:p>
          </p:txBody>
        </p:sp>
        <p:sp>
          <p:nvSpPr>
            <p:cNvPr id="2115" name="Line 37"/>
            <p:cNvSpPr>
              <a:spLocks noChangeShapeType="1"/>
            </p:cNvSpPr>
            <p:nvPr/>
          </p:nvSpPr>
          <p:spPr bwMode="auto">
            <a:xfrm flipH="1">
              <a:off x="3024" y="912"/>
              <a:ext cx="192" cy="672"/>
            </a:xfrm>
            <a:prstGeom prst="line">
              <a:avLst/>
            </a:prstGeom>
            <a:noFill/>
            <a:ln w="9525">
              <a:solidFill>
                <a:schemeClr val="tx1"/>
              </a:solidFill>
              <a:round/>
            </a:ln>
          </p:spPr>
          <p:txBody>
            <a:bodyPr/>
            <a:lstStyle/>
            <a:p>
              <a:endParaRPr lang="en-IN"/>
            </a:p>
          </p:txBody>
        </p:sp>
        <p:sp>
          <p:nvSpPr>
            <p:cNvPr id="2116" name="Line 38"/>
            <p:cNvSpPr>
              <a:spLocks noChangeShapeType="1"/>
            </p:cNvSpPr>
            <p:nvPr/>
          </p:nvSpPr>
          <p:spPr bwMode="auto">
            <a:xfrm rot="19437180" flipH="1">
              <a:off x="3240" y="912"/>
              <a:ext cx="192" cy="672"/>
            </a:xfrm>
            <a:prstGeom prst="line">
              <a:avLst/>
            </a:prstGeom>
            <a:noFill/>
            <a:ln w="9525">
              <a:solidFill>
                <a:schemeClr val="tx1"/>
              </a:solidFill>
              <a:round/>
            </a:ln>
          </p:spPr>
          <p:txBody>
            <a:bodyPr/>
            <a:lstStyle/>
            <a:p>
              <a:endParaRPr lang="en-IN"/>
            </a:p>
          </p:txBody>
        </p:sp>
      </p:grpSp>
      <p:grpSp>
        <p:nvGrpSpPr>
          <p:cNvPr id="8" name="Group 39"/>
          <p:cNvGrpSpPr/>
          <p:nvPr/>
        </p:nvGrpSpPr>
        <p:grpSpPr bwMode="auto">
          <a:xfrm>
            <a:off x="4953000" y="4059238"/>
            <a:ext cx="762000" cy="1066800"/>
            <a:chOff x="3552" y="1776"/>
            <a:chExt cx="480" cy="672"/>
          </a:xfrm>
        </p:grpSpPr>
        <p:sp>
          <p:nvSpPr>
            <p:cNvPr id="2110" name="Line 40"/>
            <p:cNvSpPr>
              <a:spLocks noChangeShapeType="1"/>
            </p:cNvSpPr>
            <p:nvPr/>
          </p:nvSpPr>
          <p:spPr bwMode="auto">
            <a:xfrm flipH="1">
              <a:off x="3552" y="1788"/>
              <a:ext cx="240" cy="528"/>
            </a:xfrm>
            <a:prstGeom prst="line">
              <a:avLst/>
            </a:prstGeom>
            <a:noFill/>
            <a:ln w="9525">
              <a:solidFill>
                <a:schemeClr val="tx1"/>
              </a:solidFill>
              <a:round/>
            </a:ln>
          </p:spPr>
          <p:txBody>
            <a:bodyPr/>
            <a:lstStyle/>
            <a:p>
              <a:endParaRPr lang="en-IN"/>
            </a:p>
          </p:txBody>
        </p:sp>
        <p:sp>
          <p:nvSpPr>
            <p:cNvPr id="2111" name="Line 41"/>
            <p:cNvSpPr>
              <a:spLocks noChangeShapeType="1"/>
            </p:cNvSpPr>
            <p:nvPr/>
          </p:nvSpPr>
          <p:spPr bwMode="auto">
            <a:xfrm>
              <a:off x="3792" y="1788"/>
              <a:ext cx="240" cy="528"/>
            </a:xfrm>
            <a:prstGeom prst="line">
              <a:avLst/>
            </a:prstGeom>
            <a:noFill/>
            <a:ln w="9525">
              <a:solidFill>
                <a:schemeClr val="tx1"/>
              </a:solidFill>
              <a:round/>
            </a:ln>
          </p:spPr>
          <p:txBody>
            <a:bodyPr/>
            <a:lstStyle/>
            <a:p>
              <a:endParaRPr lang="en-IN"/>
            </a:p>
          </p:txBody>
        </p:sp>
        <p:sp>
          <p:nvSpPr>
            <p:cNvPr id="2112" name="AutoShape 42"/>
            <p:cNvSpPr>
              <a:spLocks noChangeArrowheads="1"/>
            </p:cNvSpPr>
            <p:nvPr/>
          </p:nvSpPr>
          <p:spPr bwMode="auto">
            <a:xfrm flipV="1">
              <a:off x="3552" y="2316"/>
              <a:ext cx="480" cy="132"/>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2113" name="Line 43"/>
            <p:cNvSpPr>
              <a:spLocks noChangeShapeType="1"/>
            </p:cNvSpPr>
            <p:nvPr/>
          </p:nvSpPr>
          <p:spPr bwMode="auto">
            <a:xfrm>
              <a:off x="3792" y="1776"/>
              <a:ext cx="0" cy="672"/>
            </a:xfrm>
            <a:prstGeom prst="line">
              <a:avLst/>
            </a:prstGeom>
            <a:noFill/>
            <a:ln w="9525">
              <a:solidFill>
                <a:schemeClr val="tx1"/>
              </a:solidFill>
              <a:round/>
            </a:ln>
          </p:spPr>
          <p:txBody>
            <a:bodyPr/>
            <a:lstStyle/>
            <a:p>
              <a:endParaRPr lang="en-IN"/>
            </a:p>
          </p:txBody>
        </p:sp>
      </p:grpSp>
      <p:grpSp>
        <p:nvGrpSpPr>
          <p:cNvPr id="9" name="Group 44"/>
          <p:cNvGrpSpPr/>
          <p:nvPr/>
        </p:nvGrpSpPr>
        <p:grpSpPr bwMode="auto">
          <a:xfrm>
            <a:off x="7010400" y="4048125"/>
            <a:ext cx="685800" cy="1066800"/>
            <a:chOff x="1584" y="1440"/>
            <a:chExt cx="432" cy="672"/>
          </a:xfrm>
        </p:grpSpPr>
        <p:sp>
          <p:nvSpPr>
            <p:cNvPr id="2104" name="Line 45"/>
            <p:cNvSpPr>
              <a:spLocks noChangeShapeType="1"/>
            </p:cNvSpPr>
            <p:nvPr/>
          </p:nvSpPr>
          <p:spPr bwMode="auto">
            <a:xfrm flipH="1">
              <a:off x="1584" y="1440"/>
              <a:ext cx="192" cy="576"/>
            </a:xfrm>
            <a:prstGeom prst="line">
              <a:avLst/>
            </a:prstGeom>
            <a:noFill/>
            <a:ln w="9525">
              <a:solidFill>
                <a:schemeClr val="tx1"/>
              </a:solidFill>
              <a:round/>
            </a:ln>
          </p:spPr>
          <p:txBody>
            <a:bodyPr/>
            <a:lstStyle/>
            <a:p>
              <a:endParaRPr lang="en-IN"/>
            </a:p>
          </p:txBody>
        </p:sp>
        <p:sp>
          <p:nvSpPr>
            <p:cNvPr id="2105" name="Line 46"/>
            <p:cNvSpPr>
              <a:spLocks noChangeShapeType="1"/>
            </p:cNvSpPr>
            <p:nvPr/>
          </p:nvSpPr>
          <p:spPr bwMode="auto">
            <a:xfrm>
              <a:off x="1776" y="1440"/>
              <a:ext cx="240" cy="576"/>
            </a:xfrm>
            <a:prstGeom prst="line">
              <a:avLst/>
            </a:prstGeom>
            <a:noFill/>
            <a:ln w="9525">
              <a:solidFill>
                <a:schemeClr val="tx1"/>
              </a:solidFill>
              <a:round/>
            </a:ln>
          </p:spPr>
          <p:txBody>
            <a:bodyPr/>
            <a:lstStyle/>
            <a:p>
              <a:endParaRPr lang="en-IN"/>
            </a:p>
          </p:txBody>
        </p:sp>
        <p:sp>
          <p:nvSpPr>
            <p:cNvPr id="2106" name="AutoShape 47"/>
            <p:cNvSpPr>
              <a:spLocks noChangeArrowheads="1"/>
            </p:cNvSpPr>
            <p:nvPr/>
          </p:nvSpPr>
          <p:spPr bwMode="auto">
            <a:xfrm>
              <a:off x="1584" y="1920"/>
              <a:ext cx="432" cy="192"/>
            </a:xfrm>
            <a:prstGeom prst="pentagon">
              <a:avLst/>
            </a:prstGeom>
            <a:solidFill>
              <a:schemeClr val="accent1"/>
            </a:solidFill>
            <a:ln w="9525">
              <a:solidFill>
                <a:schemeClr val="tx1"/>
              </a:solidFill>
              <a:miter lim="800000"/>
            </a:ln>
          </p:spPr>
          <p:txBody>
            <a:bodyPr wrap="none" anchor="ctr"/>
            <a:lstStyle/>
            <a:p>
              <a:endParaRPr lang="en-IN"/>
            </a:p>
          </p:txBody>
        </p:sp>
        <p:sp>
          <p:nvSpPr>
            <p:cNvPr id="2107" name="Line 48"/>
            <p:cNvSpPr>
              <a:spLocks noChangeShapeType="1"/>
            </p:cNvSpPr>
            <p:nvPr/>
          </p:nvSpPr>
          <p:spPr bwMode="auto">
            <a:xfrm>
              <a:off x="1776" y="1440"/>
              <a:ext cx="144" cy="672"/>
            </a:xfrm>
            <a:prstGeom prst="line">
              <a:avLst/>
            </a:prstGeom>
            <a:noFill/>
            <a:ln w="9525">
              <a:solidFill>
                <a:schemeClr val="tx1"/>
              </a:solidFill>
              <a:round/>
            </a:ln>
          </p:spPr>
          <p:txBody>
            <a:bodyPr/>
            <a:lstStyle/>
            <a:p>
              <a:endParaRPr lang="en-IN"/>
            </a:p>
          </p:txBody>
        </p:sp>
        <p:sp>
          <p:nvSpPr>
            <p:cNvPr id="2108" name="Line 49"/>
            <p:cNvSpPr>
              <a:spLocks noChangeShapeType="1"/>
            </p:cNvSpPr>
            <p:nvPr/>
          </p:nvSpPr>
          <p:spPr bwMode="auto">
            <a:xfrm flipH="1">
              <a:off x="1680" y="1440"/>
              <a:ext cx="96" cy="672"/>
            </a:xfrm>
            <a:prstGeom prst="line">
              <a:avLst/>
            </a:prstGeom>
            <a:noFill/>
            <a:ln w="9525">
              <a:solidFill>
                <a:schemeClr val="tx1"/>
              </a:solidFill>
              <a:round/>
            </a:ln>
          </p:spPr>
          <p:txBody>
            <a:bodyPr/>
            <a:lstStyle/>
            <a:p>
              <a:endParaRPr lang="en-IN"/>
            </a:p>
          </p:txBody>
        </p:sp>
        <p:sp>
          <p:nvSpPr>
            <p:cNvPr id="2109" name="Line 50"/>
            <p:cNvSpPr>
              <a:spLocks noChangeShapeType="1"/>
            </p:cNvSpPr>
            <p:nvPr/>
          </p:nvSpPr>
          <p:spPr bwMode="auto">
            <a:xfrm>
              <a:off x="1776" y="1440"/>
              <a:ext cx="0" cy="480"/>
            </a:xfrm>
            <a:prstGeom prst="line">
              <a:avLst/>
            </a:prstGeom>
            <a:noFill/>
            <a:ln w="9525">
              <a:solidFill>
                <a:schemeClr val="tx1"/>
              </a:solidFill>
              <a:prstDash val="lgDash"/>
              <a:round/>
            </a:ln>
          </p:spPr>
          <p:txBody>
            <a:bodyPr/>
            <a:lstStyle/>
            <a:p>
              <a:endParaRPr lang="en-IN"/>
            </a:p>
          </p:txBody>
        </p:sp>
      </p:grpSp>
      <p:grpSp>
        <p:nvGrpSpPr>
          <p:cNvPr id="10" name="Group 51"/>
          <p:cNvGrpSpPr/>
          <p:nvPr/>
        </p:nvGrpSpPr>
        <p:grpSpPr bwMode="auto">
          <a:xfrm>
            <a:off x="8039100" y="4041775"/>
            <a:ext cx="800100" cy="1066800"/>
            <a:chOff x="3840" y="2688"/>
            <a:chExt cx="432" cy="576"/>
          </a:xfrm>
        </p:grpSpPr>
        <p:sp>
          <p:nvSpPr>
            <p:cNvPr id="2099" name="AutoShape 52"/>
            <p:cNvSpPr>
              <a:spLocks noChangeArrowheads="1"/>
            </p:cNvSpPr>
            <p:nvPr/>
          </p:nvSpPr>
          <p:spPr bwMode="auto">
            <a:xfrm>
              <a:off x="3840" y="3120"/>
              <a:ext cx="432" cy="144"/>
            </a:xfrm>
            <a:prstGeom prst="hexagon">
              <a:avLst>
                <a:gd name="adj" fmla="val 75000"/>
                <a:gd name="vf" fmla="val 115470"/>
              </a:avLst>
            </a:prstGeom>
            <a:solidFill>
              <a:schemeClr val="accent1"/>
            </a:solidFill>
            <a:ln w="9525">
              <a:solidFill>
                <a:schemeClr val="tx1"/>
              </a:solidFill>
              <a:miter lim="800000"/>
            </a:ln>
          </p:spPr>
          <p:txBody>
            <a:bodyPr wrap="none" anchor="ctr"/>
            <a:lstStyle/>
            <a:p>
              <a:endParaRPr lang="en-IN"/>
            </a:p>
          </p:txBody>
        </p:sp>
        <p:sp>
          <p:nvSpPr>
            <p:cNvPr id="2100" name="Line 53"/>
            <p:cNvSpPr>
              <a:spLocks noChangeShapeType="1"/>
            </p:cNvSpPr>
            <p:nvPr/>
          </p:nvSpPr>
          <p:spPr bwMode="auto">
            <a:xfrm flipH="1">
              <a:off x="3840" y="2688"/>
              <a:ext cx="192" cy="510"/>
            </a:xfrm>
            <a:prstGeom prst="line">
              <a:avLst/>
            </a:prstGeom>
            <a:noFill/>
            <a:ln w="9525">
              <a:solidFill>
                <a:schemeClr val="tx1"/>
              </a:solidFill>
              <a:round/>
            </a:ln>
          </p:spPr>
          <p:txBody>
            <a:bodyPr/>
            <a:lstStyle/>
            <a:p>
              <a:endParaRPr lang="en-IN"/>
            </a:p>
          </p:txBody>
        </p:sp>
        <p:sp>
          <p:nvSpPr>
            <p:cNvPr id="2101" name="Line 54"/>
            <p:cNvSpPr>
              <a:spLocks noChangeShapeType="1"/>
            </p:cNvSpPr>
            <p:nvPr/>
          </p:nvSpPr>
          <p:spPr bwMode="auto">
            <a:xfrm flipH="1">
              <a:off x="3942" y="2688"/>
              <a:ext cx="90" cy="576"/>
            </a:xfrm>
            <a:prstGeom prst="line">
              <a:avLst/>
            </a:prstGeom>
            <a:noFill/>
            <a:ln w="9525">
              <a:solidFill>
                <a:schemeClr val="tx1"/>
              </a:solidFill>
              <a:round/>
            </a:ln>
          </p:spPr>
          <p:txBody>
            <a:bodyPr/>
            <a:lstStyle/>
            <a:p>
              <a:endParaRPr lang="en-IN"/>
            </a:p>
          </p:txBody>
        </p:sp>
        <p:sp>
          <p:nvSpPr>
            <p:cNvPr id="2102" name="Line 55"/>
            <p:cNvSpPr>
              <a:spLocks noChangeShapeType="1"/>
            </p:cNvSpPr>
            <p:nvPr/>
          </p:nvSpPr>
          <p:spPr bwMode="auto">
            <a:xfrm>
              <a:off x="4032" y="2688"/>
              <a:ext cx="240" cy="510"/>
            </a:xfrm>
            <a:prstGeom prst="line">
              <a:avLst/>
            </a:prstGeom>
            <a:noFill/>
            <a:ln w="9525">
              <a:solidFill>
                <a:schemeClr val="tx1"/>
              </a:solidFill>
              <a:round/>
            </a:ln>
          </p:spPr>
          <p:txBody>
            <a:bodyPr/>
            <a:lstStyle/>
            <a:p>
              <a:endParaRPr lang="en-IN"/>
            </a:p>
          </p:txBody>
        </p:sp>
        <p:sp>
          <p:nvSpPr>
            <p:cNvPr id="2103" name="Line 56"/>
            <p:cNvSpPr>
              <a:spLocks noChangeShapeType="1"/>
            </p:cNvSpPr>
            <p:nvPr/>
          </p:nvSpPr>
          <p:spPr bwMode="auto">
            <a:xfrm>
              <a:off x="4032" y="2688"/>
              <a:ext cx="144" cy="576"/>
            </a:xfrm>
            <a:prstGeom prst="line">
              <a:avLst/>
            </a:prstGeom>
            <a:noFill/>
            <a:ln w="9525">
              <a:solidFill>
                <a:schemeClr val="tx1"/>
              </a:solidFill>
              <a:round/>
            </a:ln>
          </p:spPr>
          <p:txBody>
            <a:bodyPr/>
            <a:lstStyle/>
            <a:p>
              <a:endParaRPr lang="en-IN"/>
            </a:p>
          </p:txBody>
        </p:sp>
      </p:grpSp>
      <p:sp>
        <p:nvSpPr>
          <p:cNvPr id="3129" name="Line 57"/>
          <p:cNvSpPr>
            <a:spLocks noChangeShapeType="1"/>
          </p:cNvSpPr>
          <p:nvPr/>
        </p:nvSpPr>
        <p:spPr bwMode="auto">
          <a:xfrm>
            <a:off x="5283200" y="5114925"/>
            <a:ext cx="3581400" cy="0"/>
          </a:xfrm>
          <a:prstGeom prst="line">
            <a:avLst/>
          </a:prstGeom>
          <a:noFill/>
          <a:ln w="9525">
            <a:solidFill>
              <a:schemeClr val="tx1"/>
            </a:solidFill>
            <a:round/>
          </a:ln>
        </p:spPr>
        <p:txBody>
          <a:bodyPr/>
          <a:lstStyle/>
          <a:p>
            <a:endParaRPr lang="en-IN"/>
          </a:p>
        </p:txBody>
      </p:sp>
      <p:grpSp>
        <p:nvGrpSpPr>
          <p:cNvPr id="11" name="Group 58"/>
          <p:cNvGrpSpPr/>
          <p:nvPr/>
        </p:nvGrpSpPr>
        <p:grpSpPr bwMode="auto">
          <a:xfrm>
            <a:off x="6553200" y="5619750"/>
            <a:ext cx="990600" cy="914400"/>
            <a:chOff x="4128" y="3216"/>
            <a:chExt cx="624" cy="528"/>
          </a:xfrm>
        </p:grpSpPr>
        <p:sp>
          <p:nvSpPr>
            <p:cNvPr id="2095" name="AutoShape 59"/>
            <p:cNvSpPr>
              <a:spLocks noChangeArrowheads="1"/>
            </p:cNvSpPr>
            <p:nvPr/>
          </p:nvSpPr>
          <p:spPr bwMode="auto">
            <a:xfrm flipV="1">
              <a:off x="4128" y="3504"/>
              <a:ext cx="624" cy="240"/>
            </a:xfrm>
            <a:prstGeom prst="triangle">
              <a:avLst>
                <a:gd name="adj" fmla="val 55449"/>
              </a:avLst>
            </a:prstGeom>
            <a:solidFill>
              <a:schemeClr val="accent1"/>
            </a:solidFill>
            <a:ln w="9525">
              <a:solidFill>
                <a:schemeClr val="tx1"/>
              </a:solidFill>
              <a:miter lim="800000"/>
            </a:ln>
          </p:spPr>
          <p:txBody>
            <a:bodyPr wrap="none" anchor="ctr"/>
            <a:lstStyle/>
            <a:p>
              <a:endParaRPr lang="en-IN"/>
            </a:p>
          </p:txBody>
        </p:sp>
        <p:sp>
          <p:nvSpPr>
            <p:cNvPr id="2096" name="Line 60"/>
            <p:cNvSpPr>
              <a:spLocks noChangeShapeType="1"/>
            </p:cNvSpPr>
            <p:nvPr/>
          </p:nvSpPr>
          <p:spPr bwMode="auto">
            <a:xfrm flipV="1">
              <a:off x="4128" y="3216"/>
              <a:ext cx="336" cy="288"/>
            </a:xfrm>
            <a:prstGeom prst="line">
              <a:avLst/>
            </a:prstGeom>
            <a:noFill/>
            <a:ln w="9525">
              <a:solidFill>
                <a:schemeClr val="tx1"/>
              </a:solidFill>
              <a:round/>
            </a:ln>
          </p:spPr>
          <p:txBody>
            <a:bodyPr/>
            <a:lstStyle/>
            <a:p>
              <a:endParaRPr lang="en-IN"/>
            </a:p>
          </p:txBody>
        </p:sp>
        <p:sp>
          <p:nvSpPr>
            <p:cNvPr id="2097" name="Line 61"/>
            <p:cNvSpPr>
              <a:spLocks noChangeShapeType="1"/>
            </p:cNvSpPr>
            <p:nvPr/>
          </p:nvSpPr>
          <p:spPr bwMode="auto">
            <a:xfrm>
              <a:off x="4464" y="3216"/>
              <a:ext cx="288" cy="288"/>
            </a:xfrm>
            <a:prstGeom prst="line">
              <a:avLst/>
            </a:prstGeom>
            <a:noFill/>
            <a:ln w="9525">
              <a:solidFill>
                <a:schemeClr val="tx1"/>
              </a:solidFill>
              <a:round/>
            </a:ln>
          </p:spPr>
          <p:txBody>
            <a:bodyPr/>
            <a:lstStyle/>
            <a:p>
              <a:endParaRPr lang="en-IN"/>
            </a:p>
          </p:txBody>
        </p:sp>
        <p:sp>
          <p:nvSpPr>
            <p:cNvPr id="2098" name="Line 62"/>
            <p:cNvSpPr>
              <a:spLocks noChangeShapeType="1"/>
            </p:cNvSpPr>
            <p:nvPr/>
          </p:nvSpPr>
          <p:spPr bwMode="auto">
            <a:xfrm>
              <a:off x="4464" y="3216"/>
              <a:ext cx="0" cy="528"/>
            </a:xfrm>
            <a:prstGeom prst="line">
              <a:avLst/>
            </a:prstGeom>
            <a:noFill/>
            <a:ln w="9525">
              <a:solidFill>
                <a:schemeClr val="tx1"/>
              </a:solidFill>
              <a:round/>
            </a:ln>
          </p:spPr>
          <p:txBody>
            <a:bodyPr/>
            <a:lstStyle/>
            <a:p>
              <a:endParaRPr lang="en-IN"/>
            </a:p>
          </p:txBody>
        </p:sp>
      </p:grpSp>
      <p:grpSp>
        <p:nvGrpSpPr>
          <p:cNvPr id="12" name="Group 63"/>
          <p:cNvGrpSpPr/>
          <p:nvPr/>
        </p:nvGrpSpPr>
        <p:grpSpPr bwMode="auto">
          <a:xfrm>
            <a:off x="6019800" y="4095750"/>
            <a:ext cx="679450" cy="1011238"/>
            <a:chOff x="3926" y="2016"/>
            <a:chExt cx="428" cy="637"/>
          </a:xfrm>
        </p:grpSpPr>
        <p:sp>
          <p:nvSpPr>
            <p:cNvPr id="2091" name="Line 64"/>
            <p:cNvSpPr>
              <a:spLocks noChangeShapeType="1"/>
            </p:cNvSpPr>
            <p:nvPr/>
          </p:nvSpPr>
          <p:spPr bwMode="auto">
            <a:xfrm flipH="1">
              <a:off x="3931" y="2016"/>
              <a:ext cx="209" cy="567"/>
            </a:xfrm>
            <a:prstGeom prst="line">
              <a:avLst/>
            </a:prstGeom>
            <a:noFill/>
            <a:ln w="9525">
              <a:solidFill>
                <a:schemeClr val="tx1"/>
              </a:solidFill>
              <a:round/>
            </a:ln>
          </p:spPr>
          <p:txBody>
            <a:bodyPr/>
            <a:lstStyle/>
            <a:p>
              <a:endParaRPr lang="en-IN"/>
            </a:p>
          </p:txBody>
        </p:sp>
        <p:sp>
          <p:nvSpPr>
            <p:cNvPr id="2092" name="Line 65"/>
            <p:cNvSpPr>
              <a:spLocks noChangeShapeType="1"/>
            </p:cNvSpPr>
            <p:nvPr/>
          </p:nvSpPr>
          <p:spPr bwMode="auto">
            <a:xfrm>
              <a:off x="4140" y="2016"/>
              <a:ext cx="209" cy="567"/>
            </a:xfrm>
            <a:prstGeom prst="line">
              <a:avLst/>
            </a:prstGeom>
            <a:noFill/>
            <a:ln w="9525">
              <a:solidFill>
                <a:schemeClr val="tx1"/>
              </a:solidFill>
              <a:round/>
            </a:ln>
          </p:spPr>
          <p:txBody>
            <a:bodyPr/>
            <a:lstStyle/>
            <a:p>
              <a:endParaRPr lang="en-IN"/>
            </a:p>
          </p:txBody>
        </p:sp>
        <p:sp>
          <p:nvSpPr>
            <p:cNvPr id="2093" name="AutoShape 66"/>
            <p:cNvSpPr>
              <a:spLocks noChangeArrowheads="1"/>
            </p:cNvSpPr>
            <p:nvPr/>
          </p:nvSpPr>
          <p:spPr bwMode="auto">
            <a:xfrm>
              <a:off x="3926" y="2481"/>
              <a:ext cx="428" cy="172"/>
            </a:xfrm>
            <a:prstGeom prst="diamond">
              <a:avLst/>
            </a:prstGeom>
            <a:solidFill>
              <a:schemeClr val="accent1"/>
            </a:solidFill>
            <a:ln w="9525">
              <a:solidFill>
                <a:schemeClr val="tx1"/>
              </a:solidFill>
              <a:miter lim="800000"/>
            </a:ln>
          </p:spPr>
          <p:txBody>
            <a:bodyPr wrap="none" anchor="ctr"/>
            <a:lstStyle/>
            <a:p>
              <a:endParaRPr lang="en-IN"/>
            </a:p>
          </p:txBody>
        </p:sp>
        <p:sp>
          <p:nvSpPr>
            <p:cNvPr id="2094" name="Line 67"/>
            <p:cNvSpPr>
              <a:spLocks noChangeShapeType="1"/>
            </p:cNvSpPr>
            <p:nvPr/>
          </p:nvSpPr>
          <p:spPr bwMode="auto">
            <a:xfrm>
              <a:off x="4140" y="2016"/>
              <a:ext cx="0" cy="624"/>
            </a:xfrm>
            <a:prstGeom prst="line">
              <a:avLst/>
            </a:prstGeom>
            <a:noFill/>
            <a:ln w="9525">
              <a:solidFill>
                <a:schemeClr val="tx1"/>
              </a:solidFill>
              <a:round/>
            </a:ln>
          </p:spPr>
          <p:txBody>
            <a:bodyPr/>
            <a:lstStyle/>
            <a:p>
              <a:endParaRPr lang="en-IN"/>
            </a:p>
          </p:txBody>
        </p:sp>
      </p:grpSp>
      <p:sp>
        <p:nvSpPr>
          <p:cNvPr id="3140" name="Text Box 68"/>
          <p:cNvSpPr txBox="1">
            <a:spLocks noChangeArrowheads="1"/>
          </p:cNvSpPr>
          <p:nvPr/>
        </p:nvSpPr>
        <p:spPr bwMode="auto">
          <a:xfrm>
            <a:off x="3810000" y="141288"/>
            <a:ext cx="1439863" cy="457200"/>
          </a:xfrm>
          <a:prstGeom prst="rect">
            <a:avLst/>
          </a:prstGeom>
          <a:noFill/>
          <a:ln w="9525">
            <a:noFill/>
            <a:miter lim="800000"/>
          </a:ln>
        </p:spPr>
        <p:txBody>
          <a:bodyPr wrap="none">
            <a:spAutoFit/>
          </a:bodyPr>
          <a:lstStyle/>
          <a:p>
            <a:r>
              <a:rPr lang="en-US" sz="2400" b="1">
                <a:latin typeface="Arial Black" pitchFamily="34" charset="0"/>
              </a:rPr>
              <a:t>SOLIDS</a:t>
            </a:r>
            <a:endParaRPr lang="en-US" sz="2400" b="1">
              <a:latin typeface="Arial Black" pitchFamily="34" charset="0"/>
            </a:endParaRPr>
          </a:p>
        </p:txBody>
      </p:sp>
      <p:sp>
        <p:nvSpPr>
          <p:cNvPr id="3141" name="Text Box 69"/>
          <p:cNvSpPr txBox="1">
            <a:spLocks noChangeArrowheads="1"/>
          </p:cNvSpPr>
          <p:nvPr/>
        </p:nvSpPr>
        <p:spPr bwMode="auto">
          <a:xfrm>
            <a:off x="766763" y="492125"/>
            <a:ext cx="7885112" cy="701675"/>
          </a:xfrm>
          <a:prstGeom prst="rect">
            <a:avLst/>
          </a:prstGeom>
          <a:noFill/>
          <a:ln w="9525">
            <a:noFill/>
            <a:miter lim="800000"/>
          </a:ln>
        </p:spPr>
        <p:txBody>
          <a:bodyPr wrap="none">
            <a:spAutoFit/>
          </a:bodyPr>
          <a:lstStyle/>
          <a:p>
            <a:pPr algn="ctr"/>
            <a:r>
              <a:rPr lang="en-US" sz="2000"/>
              <a:t>To understand and remember various solids in this subject properly, </a:t>
            </a:r>
            <a:endParaRPr lang="en-US" sz="2000"/>
          </a:p>
          <a:p>
            <a:pPr algn="ctr"/>
            <a:r>
              <a:rPr lang="en-US" sz="2000"/>
              <a:t>those are classified &amp; arranged in to two major groups.</a:t>
            </a:r>
            <a:endParaRPr lang="en-US" sz="2000"/>
          </a:p>
        </p:txBody>
      </p:sp>
      <p:sp>
        <p:nvSpPr>
          <p:cNvPr id="3142" name="Text Box 70"/>
          <p:cNvSpPr txBox="1">
            <a:spLocks noChangeArrowheads="1"/>
          </p:cNvSpPr>
          <p:nvPr/>
        </p:nvSpPr>
        <p:spPr bwMode="auto">
          <a:xfrm>
            <a:off x="304800" y="1149350"/>
            <a:ext cx="3987800" cy="731838"/>
          </a:xfrm>
          <a:prstGeom prst="rect">
            <a:avLst/>
          </a:prstGeom>
          <a:noFill/>
          <a:ln w="9525">
            <a:noFill/>
            <a:miter lim="800000"/>
          </a:ln>
        </p:spPr>
        <p:txBody>
          <a:bodyPr wrap="none">
            <a:spAutoFit/>
          </a:bodyPr>
          <a:lstStyle/>
          <a:p>
            <a:pPr algn="ctr"/>
            <a:r>
              <a:rPr lang="en-US" sz="2400">
                <a:latin typeface="Benguiat Bk BT" pitchFamily="18" charset="0"/>
              </a:rPr>
              <a:t>Group A</a:t>
            </a:r>
            <a:endParaRPr lang="en-US" sz="2400">
              <a:latin typeface="Benguiat Bk BT" pitchFamily="18" charset="0"/>
            </a:endParaRPr>
          </a:p>
          <a:p>
            <a:pPr algn="ctr"/>
            <a:r>
              <a:rPr lang="en-US">
                <a:latin typeface="Times New Roman" charset="0"/>
              </a:rPr>
              <a:t>Solids having top and base of same shape</a:t>
            </a:r>
            <a:endParaRPr lang="en-US">
              <a:latin typeface="Times New Roman" charset="0"/>
            </a:endParaRPr>
          </a:p>
        </p:txBody>
      </p:sp>
      <p:sp>
        <p:nvSpPr>
          <p:cNvPr id="3143" name="Line 71"/>
          <p:cNvSpPr>
            <a:spLocks noChangeShapeType="1"/>
          </p:cNvSpPr>
          <p:nvPr/>
        </p:nvSpPr>
        <p:spPr bwMode="auto">
          <a:xfrm>
            <a:off x="0" y="1524000"/>
            <a:ext cx="9144000" cy="0"/>
          </a:xfrm>
          <a:prstGeom prst="line">
            <a:avLst/>
          </a:prstGeom>
          <a:noFill/>
          <a:ln w="9525">
            <a:solidFill>
              <a:schemeClr val="tx1"/>
            </a:solidFill>
            <a:round/>
          </a:ln>
        </p:spPr>
        <p:txBody>
          <a:bodyPr/>
          <a:lstStyle/>
          <a:p>
            <a:endParaRPr lang="en-IN"/>
          </a:p>
        </p:txBody>
      </p:sp>
      <p:sp>
        <p:nvSpPr>
          <p:cNvPr id="3144" name="Line 72"/>
          <p:cNvSpPr>
            <a:spLocks noChangeShapeType="1"/>
          </p:cNvSpPr>
          <p:nvPr/>
        </p:nvSpPr>
        <p:spPr bwMode="auto">
          <a:xfrm>
            <a:off x="0" y="2122488"/>
            <a:ext cx="9144000" cy="0"/>
          </a:xfrm>
          <a:prstGeom prst="line">
            <a:avLst/>
          </a:prstGeom>
          <a:noFill/>
          <a:ln w="9525">
            <a:solidFill>
              <a:schemeClr val="tx1"/>
            </a:solidFill>
            <a:round/>
          </a:ln>
        </p:spPr>
        <p:txBody>
          <a:bodyPr/>
          <a:lstStyle/>
          <a:p>
            <a:endParaRPr lang="en-IN"/>
          </a:p>
        </p:txBody>
      </p:sp>
      <p:sp>
        <p:nvSpPr>
          <p:cNvPr id="3145" name="Text Box 73"/>
          <p:cNvSpPr txBox="1">
            <a:spLocks noChangeArrowheads="1"/>
          </p:cNvSpPr>
          <p:nvPr/>
        </p:nvSpPr>
        <p:spPr bwMode="auto">
          <a:xfrm>
            <a:off x="533400" y="2438400"/>
            <a:ext cx="1266825" cy="457200"/>
          </a:xfrm>
          <a:prstGeom prst="rect">
            <a:avLst/>
          </a:prstGeom>
          <a:noFill/>
          <a:ln w="9525">
            <a:noFill/>
            <a:miter lim="800000"/>
          </a:ln>
        </p:spPr>
        <p:txBody>
          <a:bodyPr wrap="none">
            <a:spAutoFit/>
          </a:bodyPr>
          <a:lstStyle/>
          <a:p>
            <a:r>
              <a:rPr lang="en-US" sz="2400" b="1" i="1">
                <a:latin typeface="Times New Roman" charset="0"/>
              </a:rPr>
              <a:t>Cylinder</a:t>
            </a:r>
            <a:endParaRPr lang="en-US" sz="2400" b="1" i="1">
              <a:latin typeface="Times New Roman" charset="0"/>
            </a:endParaRPr>
          </a:p>
        </p:txBody>
      </p:sp>
      <p:sp>
        <p:nvSpPr>
          <p:cNvPr id="3146" name="Text Box 74"/>
          <p:cNvSpPr txBox="1">
            <a:spLocks noChangeArrowheads="1"/>
          </p:cNvSpPr>
          <p:nvPr/>
        </p:nvSpPr>
        <p:spPr bwMode="auto">
          <a:xfrm>
            <a:off x="1752600" y="3429000"/>
            <a:ext cx="1047750" cy="457200"/>
          </a:xfrm>
          <a:prstGeom prst="rect">
            <a:avLst/>
          </a:prstGeom>
          <a:noFill/>
          <a:ln w="9525">
            <a:noFill/>
            <a:miter lim="800000"/>
          </a:ln>
        </p:spPr>
        <p:txBody>
          <a:bodyPr wrap="none">
            <a:spAutoFit/>
          </a:bodyPr>
          <a:lstStyle/>
          <a:p>
            <a:r>
              <a:rPr lang="en-US" sz="2400" b="1" i="1">
                <a:latin typeface="Times New Roman" charset="0"/>
              </a:rPr>
              <a:t>Prisms</a:t>
            </a:r>
            <a:endParaRPr lang="en-US" sz="2400" b="1" i="1">
              <a:latin typeface="Times New Roman" charset="0"/>
            </a:endParaRPr>
          </a:p>
        </p:txBody>
      </p:sp>
      <p:sp>
        <p:nvSpPr>
          <p:cNvPr id="3147" name="Text Box 75"/>
          <p:cNvSpPr txBox="1">
            <a:spLocks noChangeArrowheads="1"/>
          </p:cNvSpPr>
          <p:nvPr/>
        </p:nvSpPr>
        <p:spPr bwMode="auto">
          <a:xfrm>
            <a:off x="76200" y="5053013"/>
            <a:ext cx="4533900" cy="366712"/>
          </a:xfrm>
          <a:prstGeom prst="rect">
            <a:avLst/>
          </a:prstGeom>
          <a:noFill/>
          <a:ln w="9525">
            <a:noFill/>
            <a:miter lim="800000"/>
          </a:ln>
        </p:spPr>
        <p:txBody>
          <a:bodyPr wrap="none">
            <a:spAutoFit/>
          </a:bodyPr>
          <a:lstStyle/>
          <a:p>
            <a:r>
              <a:rPr lang="en-US">
                <a:latin typeface="Times New Roman" charset="0"/>
              </a:rPr>
              <a:t>Triangular     Square     Pentagonal   Hexagonal</a:t>
            </a:r>
            <a:endParaRPr lang="en-US">
              <a:latin typeface="Times New Roman" charset="0"/>
            </a:endParaRPr>
          </a:p>
        </p:txBody>
      </p:sp>
      <p:sp>
        <p:nvSpPr>
          <p:cNvPr id="3148" name="Text Box 76"/>
          <p:cNvSpPr txBox="1">
            <a:spLocks noChangeArrowheads="1"/>
          </p:cNvSpPr>
          <p:nvPr/>
        </p:nvSpPr>
        <p:spPr bwMode="auto">
          <a:xfrm>
            <a:off x="636588" y="5715000"/>
            <a:ext cx="735012" cy="396875"/>
          </a:xfrm>
          <a:prstGeom prst="rect">
            <a:avLst/>
          </a:prstGeom>
          <a:noFill/>
          <a:ln w="9525">
            <a:noFill/>
            <a:miter lim="800000"/>
          </a:ln>
        </p:spPr>
        <p:txBody>
          <a:bodyPr wrap="none">
            <a:spAutoFit/>
          </a:bodyPr>
          <a:lstStyle/>
          <a:p>
            <a:r>
              <a:rPr lang="en-US" sz="2000" b="1" i="1">
                <a:latin typeface="Times New Roman" charset="0"/>
              </a:rPr>
              <a:t>Cube</a:t>
            </a:r>
            <a:endParaRPr lang="en-US" sz="2000" b="1" i="1">
              <a:latin typeface="Times New Roman" charset="0"/>
            </a:endParaRPr>
          </a:p>
        </p:txBody>
      </p:sp>
      <p:sp>
        <p:nvSpPr>
          <p:cNvPr id="3149" name="Text Box 77"/>
          <p:cNvSpPr txBox="1">
            <a:spLocks noChangeArrowheads="1"/>
          </p:cNvSpPr>
          <p:nvPr/>
        </p:nvSpPr>
        <p:spPr bwMode="auto">
          <a:xfrm>
            <a:off x="4686300" y="5056188"/>
            <a:ext cx="4533900" cy="366712"/>
          </a:xfrm>
          <a:prstGeom prst="rect">
            <a:avLst/>
          </a:prstGeom>
          <a:noFill/>
          <a:ln w="9525">
            <a:noFill/>
            <a:miter lim="800000"/>
          </a:ln>
        </p:spPr>
        <p:txBody>
          <a:bodyPr wrap="none">
            <a:spAutoFit/>
          </a:bodyPr>
          <a:lstStyle/>
          <a:p>
            <a:r>
              <a:rPr lang="en-US">
                <a:latin typeface="Times New Roman" charset="0"/>
              </a:rPr>
              <a:t>Triangular     Square     Pentagonal   Hexagonal</a:t>
            </a:r>
            <a:endParaRPr lang="en-US">
              <a:latin typeface="Times New Roman" charset="0"/>
            </a:endParaRPr>
          </a:p>
        </p:txBody>
      </p:sp>
      <p:sp>
        <p:nvSpPr>
          <p:cNvPr id="3150" name="Text Box 78"/>
          <p:cNvSpPr txBox="1">
            <a:spLocks noChangeArrowheads="1"/>
          </p:cNvSpPr>
          <p:nvPr/>
        </p:nvSpPr>
        <p:spPr bwMode="auto">
          <a:xfrm>
            <a:off x="5638800" y="2514600"/>
            <a:ext cx="844550" cy="457200"/>
          </a:xfrm>
          <a:prstGeom prst="rect">
            <a:avLst/>
          </a:prstGeom>
          <a:noFill/>
          <a:ln w="9525">
            <a:noFill/>
            <a:miter lim="800000"/>
          </a:ln>
        </p:spPr>
        <p:txBody>
          <a:bodyPr wrap="none">
            <a:spAutoFit/>
          </a:bodyPr>
          <a:lstStyle/>
          <a:p>
            <a:r>
              <a:rPr lang="en-US" sz="2400" b="1" i="1">
                <a:latin typeface="Times New Roman" charset="0"/>
              </a:rPr>
              <a:t>Cone</a:t>
            </a:r>
            <a:endParaRPr lang="en-US" sz="2400" b="1" i="1">
              <a:latin typeface="Times New Roman" charset="0"/>
            </a:endParaRPr>
          </a:p>
        </p:txBody>
      </p:sp>
      <p:sp>
        <p:nvSpPr>
          <p:cNvPr id="3151" name="Text Box 79"/>
          <p:cNvSpPr txBox="1">
            <a:spLocks noChangeArrowheads="1"/>
          </p:cNvSpPr>
          <p:nvPr/>
        </p:nvSpPr>
        <p:spPr bwMode="auto">
          <a:xfrm>
            <a:off x="4953000" y="5745163"/>
            <a:ext cx="1495425" cy="396875"/>
          </a:xfrm>
          <a:prstGeom prst="rect">
            <a:avLst/>
          </a:prstGeom>
          <a:noFill/>
          <a:ln w="9525">
            <a:noFill/>
            <a:miter lim="800000"/>
          </a:ln>
        </p:spPr>
        <p:txBody>
          <a:bodyPr wrap="none">
            <a:spAutoFit/>
          </a:bodyPr>
          <a:lstStyle/>
          <a:p>
            <a:r>
              <a:rPr lang="en-US" sz="2000" b="1" i="1">
                <a:latin typeface="Times New Roman" charset="0"/>
              </a:rPr>
              <a:t>Tetrahedron</a:t>
            </a:r>
            <a:endParaRPr lang="en-US" sz="2000" b="1" i="1">
              <a:latin typeface="Times New Roman" charset="0"/>
            </a:endParaRPr>
          </a:p>
        </p:txBody>
      </p:sp>
      <p:sp>
        <p:nvSpPr>
          <p:cNvPr id="3152" name="Text Box 80"/>
          <p:cNvSpPr txBox="1">
            <a:spLocks noChangeArrowheads="1"/>
          </p:cNvSpPr>
          <p:nvPr/>
        </p:nvSpPr>
        <p:spPr bwMode="auto">
          <a:xfrm>
            <a:off x="6248400" y="3578225"/>
            <a:ext cx="1368425" cy="457200"/>
          </a:xfrm>
          <a:prstGeom prst="rect">
            <a:avLst/>
          </a:prstGeom>
          <a:noFill/>
          <a:ln w="9525">
            <a:noFill/>
            <a:miter lim="800000"/>
          </a:ln>
        </p:spPr>
        <p:txBody>
          <a:bodyPr wrap="none">
            <a:spAutoFit/>
          </a:bodyPr>
          <a:lstStyle/>
          <a:p>
            <a:r>
              <a:rPr lang="en-US" sz="2400" b="1" i="1">
                <a:latin typeface="Times New Roman" charset="0"/>
              </a:rPr>
              <a:t>Pyramids</a:t>
            </a:r>
            <a:endParaRPr lang="en-US" sz="2400" b="1" i="1">
              <a:latin typeface="Times New Roman" charset="0"/>
            </a:endParaRPr>
          </a:p>
        </p:txBody>
      </p:sp>
      <p:sp>
        <p:nvSpPr>
          <p:cNvPr id="3153" name="Text Box 81"/>
          <p:cNvSpPr txBox="1">
            <a:spLocks noChangeArrowheads="1"/>
          </p:cNvSpPr>
          <p:nvPr/>
        </p:nvSpPr>
        <p:spPr bwMode="auto">
          <a:xfrm>
            <a:off x="287338" y="5997575"/>
            <a:ext cx="1608137" cy="611188"/>
          </a:xfrm>
          <a:prstGeom prst="rect">
            <a:avLst/>
          </a:prstGeom>
          <a:noFill/>
          <a:ln w="9525">
            <a:noFill/>
            <a:miter lim="800000"/>
          </a:ln>
        </p:spPr>
        <p:txBody>
          <a:bodyPr wrap="none">
            <a:spAutoFit/>
          </a:bodyPr>
          <a:lstStyle/>
          <a:p>
            <a:pPr algn="ctr"/>
            <a:r>
              <a:rPr lang="en-US" sz="1600">
                <a:latin typeface="Times New Roman" charset="0"/>
              </a:rPr>
              <a:t>( A solid having </a:t>
            </a:r>
            <a:endParaRPr lang="en-US" sz="1600">
              <a:latin typeface="Times New Roman" charset="0"/>
            </a:endParaRPr>
          </a:p>
          <a:p>
            <a:pPr algn="ctr"/>
            <a:r>
              <a:rPr lang="en-US" sz="1600">
                <a:latin typeface="Times New Roman" charset="0"/>
              </a:rPr>
              <a:t>six </a:t>
            </a:r>
            <a:r>
              <a:rPr lang="en-US">
                <a:latin typeface="Times New Roman" charset="0"/>
              </a:rPr>
              <a:t>square</a:t>
            </a:r>
            <a:r>
              <a:rPr lang="en-US" sz="1600">
                <a:latin typeface="Times New Roman" charset="0"/>
              </a:rPr>
              <a:t> faces)</a:t>
            </a:r>
            <a:endParaRPr lang="en-US" sz="1600">
              <a:latin typeface="Times New Roman" charset="0"/>
            </a:endParaRPr>
          </a:p>
        </p:txBody>
      </p:sp>
      <p:sp>
        <p:nvSpPr>
          <p:cNvPr id="3154" name="Text Box 82"/>
          <p:cNvSpPr txBox="1">
            <a:spLocks noChangeArrowheads="1"/>
          </p:cNvSpPr>
          <p:nvPr/>
        </p:nvSpPr>
        <p:spPr bwMode="auto">
          <a:xfrm>
            <a:off x="4816475" y="6054725"/>
            <a:ext cx="2097088" cy="611188"/>
          </a:xfrm>
          <a:prstGeom prst="rect">
            <a:avLst/>
          </a:prstGeom>
          <a:noFill/>
          <a:ln w="9525">
            <a:noFill/>
            <a:miter lim="800000"/>
          </a:ln>
        </p:spPr>
        <p:txBody>
          <a:bodyPr wrap="none">
            <a:spAutoFit/>
          </a:bodyPr>
          <a:lstStyle/>
          <a:p>
            <a:pPr algn="ctr"/>
            <a:r>
              <a:rPr lang="en-US" sz="1600">
                <a:latin typeface="Times New Roman" charset="0"/>
              </a:rPr>
              <a:t>( A solid having </a:t>
            </a:r>
            <a:endParaRPr lang="en-US" sz="1600">
              <a:latin typeface="Times New Roman" charset="0"/>
            </a:endParaRPr>
          </a:p>
          <a:p>
            <a:pPr algn="ctr"/>
            <a:r>
              <a:rPr lang="en-US" sz="1600">
                <a:latin typeface="Times New Roman" charset="0"/>
              </a:rPr>
              <a:t>Four </a:t>
            </a:r>
            <a:r>
              <a:rPr lang="en-US">
                <a:latin typeface="Times New Roman" charset="0"/>
              </a:rPr>
              <a:t>triangular</a:t>
            </a:r>
            <a:r>
              <a:rPr lang="en-US" sz="1600">
                <a:latin typeface="Times New Roman" charset="0"/>
              </a:rPr>
              <a:t>  faces)</a:t>
            </a:r>
            <a:endParaRPr lang="en-US" sz="1600">
              <a:latin typeface="Times New Roman" charset="0"/>
            </a:endParaRPr>
          </a:p>
        </p:txBody>
      </p:sp>
      <p:grpSp>
        <p:nvGrpSpPr>
          <p:cNvPr id="13" name="Group 83"/>
          <p:cNvGrpSpPr/>
          <p:nvPr/>
        </p:nvGrpSpPr>
        <p:grpSpPr bwMode="auto">
          <a:xfrm>
            <a:off x="4953000" y="1147763"/>
            <a:ext cx="3568700" cy="974725"/>
            <a:chOff x="3120" y="723"/>
            <a:chExt cx="2248" cy="614"/>
          </a:xfrm>
        </p:grpSpPr>
        <p:sp>
          <p:nvSpPr>
            <p:cNvPr id="2089" name="Text Box 84"/>
            <p:cNvSpPr txBox="1">
              <a:spLocks noChangeArrowheads="1"/>
            </p:cNvSpPr>
            <p:nvPr/>
          </p:nvSpPr>
          <p:spPr bwMode="auto">
            <a:xfrm>
              <a:off x="3160" y="723"/>
              <a:ext cx="2092" cy="461"/>
            </a:xfrm>
            <a:prstGeom prst="rect">
              <a:avLst/>
            </a:prstGeom>
            <a:noFill/>
            <a:ln w="9525">
              <a:noFill/>
              <a:miter lim="800000"/>
            </a:ln>
          </p:spPr>
          <p:txBody>
            <a:bodyPr wrap="none">
              <a:spAutoFit/>
            </a:bodyPr>
            <a:lstStyle/>
            <a:p>
              <a:pPr algn="ctr"/>
              <a:r>
                <a:rPr lang="en-US" sz="2400">
                  <a:latin typeface="Benguiat Bk BT" pitchFamily="18" charset="0"/>
                </a:rPr>
                <a:t>Group B</a:t>
              </a:r>
              <a:endParaRPr lang="en-US" sz="2400">
                <a:latin typeface="Benguiat Bk BT" pitchFamily="18" charset="0"/>
              </a:endParaRPr>
            </a:p>
            <a:p>
              <a:pPr algn="ctr"/>
              <a:r>
                <a:rPr lang="en-US">
                  <a:latin typeface="Times New Roman" charset="0"/>
                </a:rPr>
                <a:t>Solids having base of some shape </a:t>
              </a:r>
              <a:endParaRPr lang="en-US">
                <a:latin typeface="Times New Roman" charset="0"/>
              </a:endParaRPr>
            </a:p>
          </p:txBody>
        </p:sp>
        <p:sp>
          <p:nvSpPr>
            <p:cNvPr id="2090" name="Text Box 85"/>
            <p:cNvSpPr txBox="1">
              <a:spLocks noChangeArrowheads="1"/>
            </p:cNvSpPr>
            <p:nvPr/>
          </p:nvSpPr>
          <p:spPr bwMode="auto">
            <a:xfrm>
              <a:off x="3120" y="1049"/>
              <a:ext cx="2248" cy="288"/>
            </a:xfrm>
            <a:prstGeom prst="rect">
              <a:avLst/>
            </a:prstGeom>
            <a:noFill/>
            <a:ln w="9525">
              <a:noFill/>
              <a:miter lim="800000"/>
            </a:ln>
          </p:spPr>
          <p:txBody>
            <a:bodyPr>
              <a:spAutoFit/>
            </a:bodyPr>
            <a:lstStyle/>
            <a:p>
              <a:r>
                <a:rPr lang="en-US">
                  <a:latin typeface="Times New Roman" charset="0"/>
                </a:rPr>
                <a:t>and just a point as a top, called apex</a:t>
              </a:r>
              <a:r>
                <a:rPr lang="en-US" sz="2400">
                  <a:latin typeface="Times New Roman" charset="0"/>
                </a:rPr>
                <a:t>.</a:t>
              </a:r>
              <a:endParaRPr lang="en-US" sz="2400">
                <a:latin typeface="Times New Roman" charset="0"/>
              </a:endParaRPr>
            </a:p>
          </p:txBody>
        </p:sp>
      </p:grpSp>
      <p:sp>
        <p:nvSpPr>
          <p:cNvPr id="2080" name="Rectangle 86"/>
          <p:cNvSpPr>
            <a:spLocks noGrp="1" noChangeArrowheads="1"/>
          </p:cNvSpPr>
          <p:nvPr>
            <p:ph type="title" idx="4294967295"/>
          </p:nvPr>
        </p:nvSpPr>
        <p:spPr/>
        <p:txBody>
          <a:bodyPr/>
          <a:lstStyle/>
          <a:p>
            <a:pPr eaLnBrk="1" hangingPunct="1"/>
            <a:r>
              <a:rPr lang="en-US" smtClean="0"/>
              <a:t> </a:t>
            </a:r>
            <a:endParaRPr lang="en-US" smtClean="0"/>
          </a:p>
        </p:txBody>
      </p:sp>
      <p:grpSp>
        <p:nvGrpSpPr>
          <p:cNvPr id="14" name="Group 87"/>
          <p:cNvGrpSpPr/>
          <p:nvPr/>
        </p:nvGrpSpPr>
        <p:grpSpPr bwMode="auto">
          <a:xfrm>
            <a:off x="8016875" y="46038"/>
            <a:ext cx="1096963" cy="182562"/>
            <a:chOff x="5050" y="29"/>
            <a:chExt cx="691" cy="115"/>
          </a:xfrm>
        </p:grpSpPr>
        <p:sp>
          <p:nvSpPr>
            <p:cNvPr id="2083" name="AutoShape 8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084" name="AutoShape 8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085" name="AutoShape 9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086" name="AutoShape 9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087" name="AutoShape 9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088" name="AutoShape 9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40"/>
                                        </p:tgtEl>
                                        <p:attrNameLst>
                                          <p:attrName>style.visibility</p:attrName>
                                        </p:attrNameLst>
                                      </p:cBhvr>
                                      <p:to>
                                        <p:strVal val="visible"/>
                                      </p:to>
                                    </p:set>
                                    <p:anim calcmode="lin" valueType="num">
                                      <p:cBhvr additive="base">
                                        <p:cTn id="7" dur="500" fill="hold"/>
                                        <p:tgtEl>
                                          <p:spTgt spid="3140"/>
                                        </p:tgtEl>
                                        <p:attrNameLst>
                                          <p:attrName>ppt_x</p:attrName>
                                        </p:attrNameLst>
                                      </p:cBhvr>
                                      <p:tavLst>
                                        <p:tav tm="0">
                                          <p:val>
                                            <p:strVal val="#ppt_x"/>
                                          </p:val>
                                        </p:tav>
                                        <p:tav tm="100000">
                                          <p:val>
                                            <p:strVal val="#ppt_x"/>
                                          </p:val>
                                        </p:tav>
                                      </p:tavLst>
                                    </p:anim>
                                    <p:anim calcmode="lin" valueType="num">
                                      <p:cBhvr additive="base">
                                        <p:cTn id="8" dur="500" fill="hold"/>
                                        <p:tgtEl>
                                          <p:spTgt spid="314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8" fill="hold" grpId="0" nodeType="clickEffect">
                                  <p:stCondLst>
                                    <p:cond delay="0"/>
                                  </p:stCondLst>
                                  <p:iterate type="wd">
                                    <p:tmPct val="100000"/>
                                  </p:iterate>
                                  <p:childTnLst>
                                    <p:set>
                                      <p:cBhvr>
                                        <p:cTn id="12" dur="1" fill="hold">
                                          <p:stCondLst>
                                            <p:cond delay="0"/>
                                          </p:stCondLst>
                                        </p:cTn>
                                        <p:tgtEl>
                                          <p:spTgt spid="3141"/>
                                        </p:tgtEl>
                                        <p:attrNameLst>
                                          <p:attrName>style.visibility</p:attrName>
                                        </p:attrNameLst>
                                      </p:cBhvr>
                                      <p:to>
                                        <p:strVal val="visible"/>
                                      </p:to>
                                    </p:set>
                                    <p:anim calcmode="lin" valueType="num">
                                      <p:cBhvr>
                                        <p:cTn id="13" dur="300" fill="hold"/>
                                        <p:tgtEl>
                                          <p:spTgt spid="3141"/>
                                        </p:tgtEl>
                                        <p:attrNameLst>
                                          <p:attrName>ppt_x</p:attrName>
                                        </p:attrNameLst>
                                      </p:cBhvr>
                                      <p:tavLst>
                                        <p:tav tm="0">
                                          <p:val>
                                            <p:strVal val="#ppt_x-#ppt_w/2"/>
                                          </p:val>
                                        </p:tav>
                                        <p:tav tm="100000">
                                          <p:val>
                                            <p:strVal val="#ppt_x"/>
                                          </p:val>
                                        </p:tav>
                                      </p:tavLst>
                                    </p:anim>
                                    <p:anim calcmode="lin" valueType="num">
                                      <p:cBhvr>
                                        <p:cTn id="14" dur="300" fill="hold"/>
                                        <p:tgtEl>
                                          <p:spTgt spid="3141"/>
                                        </p:tgtEl>
                                        <p:attrNameLst>
                                          <p:attrName>ppt_y</p:attrName>
                                        </p:attrNameLst>
                                      </p:cBhvr>
                                      <p:tavLst>
                                        <p:tav tm="0">
                                          <p:val>
                                            <p:strVal val="#ppt_y"/>
                                          </p:val>
                                        </p:tav>
                                        <p:tav tm="100000">
                                          <p:val>
                                            <p:strVal val="#ppt_y"/>
                                          </p:val>
                                        </p:tav>
                                      </p:tavLst>
                                    </p:anim>
                                    <p:anim calcmode="lin" valueType="num">
                                      <p:cBhvr>
                                        <p:cTn id="15" dur="300" fill="hold"/>
                                        <p:tgtEl>
                                          <p:spTgt spid="3141"/>
                                        </p:tgtEl>
                                        <p:attrNameLst>
                                          <p:attrName>ppt_w</p:attrName>
                                        </p:attrNameLst>
                                      </p:cBhvr>
                                      <p:tavLst>
                                        <p:tav tm="0">
                                          <p:val>
                                            <p:fltVal val="0"/>
                                          </p:val>
                                        </p:tav>
                                        <p:tav tm="100000">
                                          <p:val>
                                            <p:strVal val="#ppt_w"/>
                                          </p:val>
                                        </p:tav>
                                      </p:tavLst>
                                    </p:anim>
                                    <p:anim calcmode="lin" valueType="num">
                                      <p:cBhvr>
                                        <p:cTn id="16" dur="300" fill="hold"/>
                                        <p:tgtEl>
                                          <p:spTgt spid="3141"/>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3143"/>
                                        </p:tgtEl>
                                        <p:attrNameLst>
                                          <p:attrName>style.visibility</p:attrName>
                                        </p:attrNameLst>
                                      </p:cBhvr>
                                      <p:to>
                                        <p:strVal val="visible"/>
                                      </p:to>
                                    </p:set>
                                    <p:anim calcmode="lin" valueType="num">
                                      <p:cBhvr additive="base">
                                        <p:cTn id="21" dur="500" fill="hold"/>
                                        <p:tgtEl>
                                          <p:spTgt spid="3143"/>
                                        </p:tgtEl>
                                        <p:attrNameLst>
                                          <p:attrName>ppt_x</p:attrName>
                                        </p:attrNameLst>
                                      </p:cBhvr>
                                      <p:tavLst>
                                        <p:tav tm="0">
                                          <p:val>
                                            <p:strVal val="0-#ppt_w/2"/>
                                          </p:val>
                                        </p:tav>
                                        <p:tav tm="100000">
                                          <p:val>
                                            <p:strVal val="#ppt_x"/>
                                          </p:val>
                                        </p:tav>
                                      </p:tavLst>
                                    </p:anim>
                                    <p:anim calcmode="lin" valueType="num">
                                      <p:cBhvr additive="base">
                                        <p:cTn id="22" dur="500" fill="hold"/>
                                        <p:tgtEl>
                                          <p:spTgt spid="314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8" fill="hold" grpId="0" nodeType="clickEffect">
                                  <p:stCondLst>
                                    <p:cond delay="0"/>
                                  </p:stCondLst>
                                  <p:iterate type="wd">
                                    <p:tmPct val="100000"/>
                                  </p:iterate>
                                  <p:childTnLst>
                                    <p:set>
                                      <p:cBhvr>
                                        <p:cTn id="26" dur="1" fill="hold">
                                          <p:stCondLst>
                                            <p:cond delay="0"/>
                                          </p:stCondLst>
                                        </p:cTn>
                                        <p:tgtEl>
                                          <p:spTgt spid="3142"/>
                                        </p:tgtEl>
                                        <p:attrNameLst>
                                          <p:attrName>style.visibility</p:attrName>
                                        </p:attrNameLst>
                                      </p:cBhvr>
                                      <p:to>
                                        <p:strVal val="visible"/>
                                      </p:to>
                                    </p:set>
                                    <p:anim calcmode="lin" valueType="num">
                                      <p:cBhvr>
                                        <p:cTn id="27" dur="300" fill="hold"/>
                                        <p:tgtEl>
                                          <p:spTgt spid="3142"/>
                                        </p:tgtEl>
                                        <p:attrNameLst>
                                          <p:attrName>ppt_x</p:attrName>
                                        </p:attrNameLst>
                                      </p:cBhvr>
                                      <p:tavLst>
                                        <p:tav tm="0">
                                          <p:val>
                                            <p:strVal val="#ppt_x-#ppt_w/2"/>
                                          </p:val>
                                        </p:tav>
                                        <p:tav tm="100000">
                                          <p:val>
                                            <p:strVal val="#ppt_x"/>
                                          </p:val>
                                        </p:tav>
                                      </p:tavLst>
                                    </p:anim>
                                    <p:anim calcmode="lin" valueType="num">
                                      <p:cBhvr>
                                        <p:cTn id="28" dur="300" fill="hold"/>
                                        <p:tgtEl>
                                          <p:spTgt spid="3142"/>
                                        </p:tgtEl>
                                        <p:attrNameLst>
                                          <p:attrName>ppt_y</p:attrName>
                                        </p:attrNameLst>
                                      </p:cBhvr>
                                      <p:tavLst>
                                        <p:tav tm="0">
                                          <p:val>
                                            <p:strVal val="#ppt_y"/>
                                          </p:val>
                                        </p:tav>
                                        <p:tav tm="100000">
                                          <p:val>
                                            <p:strVal val="#ppt_y"/>
                                          </p:val>
                                        </p:tav>
                                      </p:tavLst>
                                    </p:anim>
                                    <p:anim calcmode="lin" valueType="num">
                                      <p:cBhvr>
                                        <p:cTn id="29" dur="300" fill="hold"/>
                                        <p:tgtEl>
                                          <p:spTgt spid="3142"/>
                                        </p:tgtEl>
                                        <p:attrNameLst>
                                          <p:attrName>ppt_w</p:attrName>
                                        </p:attrNameLst>
                                      </p:cBhvr>
                                      <p:tavLst>
                                        <p:tav tm="0">
                                          <p:val>
                                            <p:fltVal val="0"/>
                                          </p:val>
                                        </p:tav>
                                        <p:tav tm="100000">
                                          <p:val>
                                            <p:strVal val="#ppt_w"/>
                                          </p:val>
                                        </p:tav>
                                      </p:tavLst>
                                    </p:anim>
                                    <p:anim calcmode="lin" valueType="num">
                                      <p:cBhvr>
                                        <p:cTn id="30" dur="300" fill="hold"/>
                                        <p:tgtEl>
                                          <p:spTgt spid="3142"/>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8"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ppt_x</p:attrName>
                                        </p:attrNameLst>
                                      </p:cBhvr>
                                      <p:tavLst>
                                        <p:tav tm="0">
                                          <p:val>
                                            <p:strVal val="#ppt_x-#ppt_w/2"/>
                                          </p:val>
                                        </p:tav>
                                        <p:tav tm="100000">
                                          <p:val>
                                            <p:strVal val="#ppt_x"/>
                                          </p:val>
                                        </p:tav>
                                      </p:tavLst>
                                    </p:anim>
                                    <p:anim calcmode="lin" valueType="num">
                                      <p:cBhvr>
                                        <p:cTn id="36" dur="500" fill="hold"/>
                                        <p:tgtEl>
                                          <p:spTgt spid="13"/>
                                        </p:tgtEl>
                                        <p:attrNameLst>
                                          <p:attrName>ppt_y</p:attrName>
                                        </p:attrNameLst>
                                      </p:cBhvr>
                                      <p:tavLst>
                                        <p:tav tm="0">
                                          <p:val>
                                            <p:strVal val="#ppt_y"/>
                                          </p:val>
                                        </p:tav>
                                        <p:tav tm="100000">
                                          <p:val>
                                            <p:strVal val="#ppt_y"/>
                                          </p:val>
                                        </p:tav>
                                      </p:tavLst>
                                    </p:anim>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144"/>
                                        </p:tgtEl>
                                        <p:attrNameLst>
                                          <p:attrName>style.visibility</p:attrName>
                                        </p:attrNameLst>
                                      </p:cBhvr>
                                      <p:to>
                                        <p:strVal val="visible"/>
                                      </p:to>
                                    </p:set>
                                    <p:anim calcmode="lin" valueType="num">
                                      <p:cBhvr additive="base">
                                        <p:cTn id="43" dur="500" fill="hold"/>
                                        <p:tgtEl>
                                          <p:spTgt spid="3144"/>
                                        </p:tgtEl>
                                        <p:attrNameLst>
                                          <p:attrName>ppt_x</p:attrName>
                                        </p:attrNameLst>
                                      </p:cBhvr>
                                      <p:tavLst>
                                        <p:tav tm="0">
                                          <p:val>
                                            <p:strVal val="1+#ppt_w/2"/>
                                          </p:val>
                                        </p:tav>
                                        <p:tav tm="100000">
                                          <p:val>
                                            <p:strVal val="#ppt_x"/>
                                          </p:val>
                                        </p:tav>
                                      </p:tavLst>
                                    </p:anim>
                                    <p:anim calcmode="lin" valueType="num">
                                      <p:cBhvr additive="base">
                                        <p:cTn id="44" dur="500" fill="hold"/>
                                        <p:tgtEl>
                                          <p:spTgt spid="314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145"/>
                                        </p:tgtEl>
                                        <p:attrNameLst>
                                          <p:attrName>style.visibility</p:attrName>
                                        </p:attrNameLst>
                                      </p:cBhvr>
                                      <p:to>
                                        <p:strVal val="visible"/>
                                      </p:to>
                                    </p:set>
                                    <p:anim calcmode="lin" valueType="num">
                                      <p:cBhvr additive="base">
                                        <p:cTn id="49" dur="500" fill="hold"/>
                                        <p:tgtEl>
                                          <p:spTgt spid="3145"/>
                                        </p:tgtEl>
                                        <p:attrNameLst>
                                          <p:attrName>ppt_x</p:attrName>
                                        </p:attrNameLst>
                                      </p:cBhvr>
                                      <p:tavLst>
                                        <p:tav tm="0">
                                          <p:val>
                                            <p:strVal val="0-#ppt_w/2"/>
                                          </p:val>
                                        </p:tav>
                                        <p:tav tm="100000">
                                          <p:val>
                                            <p:strVal val="#ppt_x"/>
                                          </p:val>
                                        </p:tav>
                                      </p:tavLst>
                                    </p:anim>
                                    <p:anim calcmode="lin" valueType="num">
                                      <p:cBhvr additive="base">
                                        <p:cTn id="50" dur="500" fill="hold"/>
                                        <p:tgtEl>
                                          <p:spTgt spid="314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8" presetClass="entr" presetSubtype="6" fill="hold" nodeType="clickEffect">
                                  <p:stCondLst>
                                    <p:cond delay="0"/>
                                  </p:stCondLst>
                                  <p:childTnLst>
                                    <p:set>
                                      <p:cBhvr>
                                        <p:cTn id="54" dur="1" fill="hold">
                                          <p:stCondLst>
                                            <p:cond delay="0"/>
                                          </p:stCondLst>
                                        </p:cTn>
                                        <p:tgtEl>
                                          <p:spTgt spid="2"/>
                                        </p:tgtEl>
                                        <p:attrNameLst>
                                          <p:attrName>style.visibility</p:attrName>
                                        </p:attrNameLst>
                                      </p:cBhvr>
                                      <p:to>
                                        <p:strVal val="visible"/>
                                      </p:to>
                                    </p:set>
                                    <p:animEffect transition="in" filter="strips(downRight)">
                                      <p:cBhvr>
                                        <p:cTn id="55" dur="500"/>
                                        <p:tgtEl>
                                          <p:spTgt spid="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3146"/>
                                        </p:tgtEl>
                                        <p:attrNameLst>
                                          <p:attrName>style.visibility</p:attrName>
                                        </p:attrNameLst>
                                      </p:cBhvr>
                                      <p:to>
                                        <p:strVal val="visible"/>
                                      </p:to>
                                    </p:set>
                                    <p:anim calcmode="lin" valueType="num">
                                      <p:cBhvr additive="base">
                                        <p:cTn id="60" dur="500" fill="hold"/>
                                        <p:tgtEl>
                                          <p:spTgt spid="3146"/>
                                        </p:tgtEl>
                                        <p:attrNameLst>
                                          <p:attrName>ppt_x</p:attrName>
                                        </p:attrNameLst>
                                      </p:cBhvr>
                                      <p:tavLst>
                                        <p:tav tm="0">
                                          <p:val>
                                            <p:strVal val="0-#ppt_w/2"/>
                                          </p:val>
                                        </p:tav>
                                        <p:tav tm="100000">
                                          <p:val>
                                            <p:strVal val="#ppt_x"/>
                                          </p:val>
                                        </p:tav>
                                      </p:tavLst>
                                    </p:anim>
                                    <p:anim calcmode="lin" valueType="num">
                                      <p:cBhvr additive="base">
                                        <p:cTn id="61" dur="500" fill="hold"/>
                                        <p:tgtEl>
                                          <p:spTgt spid="3146"/>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3105"/>
                                        </p:tgtEl>
                                        <p:attrNameLst>
                                          <p:attrName>style.visibility</p:attrName>
                                        </p:attrNameLst>
                                      </p:cBhvr>
                                      <p:to>
                                        <p:strVal val="visible"/>
                                      </p:to>
                                    </p:set>
                                    <p:anim calcmode="lin" valueType="num">
                                      <p:cBhvr additive="base">
                                        <p:cTn id="66" dur="500" fill="hold"/>
                                        <p:tgtEl>
                                          <p:spTgt spid="3105"/>
                                        </p:tgtEl>
                                        <p:attrNameLst>
                                          <p:attrName>ppt_x</p:attrName>
                                        </p:attrNameLst>
                                      </p:cBhvr>
                                      <p:tavLst>
                                        <p:tav tm="0">
                                          <p:val>
                                            <p:strVal val="0-#ppt_w/2"/>
                                          </p:val>
                                        </p:tav>
                                        <p:tav tm="100000">
                                          <p:val>
                                            <p:strVal val="#ppt_x"/>
                                          </p:val>
                                        </p:tav>
                                      </p:tavLst>
                                    </p:anim>
                                    <p:anim calcmode="lin" valueType="num">
                                      <p:cBhvr additive="base">
                                        <p:cTn id="67" dur="500" fill="hold"/>
                                        <p:tgtEl>
                                          <p:spTgt spid="3105"/>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7" presetClass="entr" presetSubtype="8" fill="hold" nodeType="clickEffect">
                                  <p:stCondLst>
                                    <p:cond delay="0"/>
                                  </p:stCondLst>
                                  <p:childTnLst>
                                    <p:set>
                                      <p:cBhvr>
                                        <p:cTn id="71" dur="1" fill="hold">
                                          <p:stCondLst>
                                            <p:cond delay="0"/>
                                          </p:stCondLst>
                                        </p:cTn>
                                        <p:tgtEl>
                                          <p:spTgt spid="3"/>
                                        </p:tgtEl>
                                        <p:attrNameLst>
                                          <p:attrName>style.visibility</p:attrName>
                                        </p:attrNameLst>
                                      </p:cBhvr>
                                      <p:to>
                                        <p:strVal val="visible"/>
                                      </p:to>
                                    </p:set>
                                    <p:anim calcmode="lin" valueType="num">
                                      <p:cBhvr>
                                        <p:cTn id="72" dur="500" fill="hold"/>
                                        <p:tgtEl>
                                          <p:spTgt spid="3"/>
                                        </p:tgtEl>
                                        <p:attrNameLst>
                                          <p:attrName>ppt_x</p:attrName>
                                        </p:attrNameLst>
                                      </p:cBhvr>
                                      <p:tavLst>
                                        <p:tav tm="0">
                                          <p:val>
                                            <p:strVal val="#ppt_x-#ppt_w/2"/>
                                          </p:val>
                                        </p:tav>
                                        <p:tav tm="100000">
                                          <p:val>
                                            <p:strVal val="#ppt_x"/>
                                          </p:val>
                                        </p:tav>
                                      </p:tavLst>
                                    </p:anim>
                                    <p:anim calcmode="lin" valueType="num">
                                      <p:cBhvr>
                                        <p:cTn id="73" dur="500" fill="hold"/>
                                        <p:tgtEl>
                                          <p:spTgt spid="3"/>
                                        </p:tgtEl>
                                        <p:attrNameLst>
                                          <p:attrName>ppt_y</p:attrName>
                                        </p:attrNameLst>
                                      </p:cBhvr>
                                      <p:tavLst>
                                        <p:tav tm="0">
                                          <p:val>
                                            <p:strVal val="#ppt_y"/>
                                          </p:val>
                                        </p:tav>
                                        <p:tav tm="100000">
                                          <p:val>
                                            <p:strVal val="#ppt_y"/>
                                          </p:val>
                                        </p:tav>
                                      </p:tavLst>
                                    </p:anim>
                                    <p:anim calcmode="lin" valueType="num">
                                      <p:cBhvr>
                                        <p:cTn id="74" dur="500" fill="hold"/>
                                        <p:tgtEl>
                                          <p:spTgt spid="3"/>
                                        </p:tgtEl>
                                        <p:attrNameLst>
                                          <p:attrName>ppt_w</p:attrName>
                                        </p:attrNameLst>
                                      </p:cBhvr>
                                      <p:tavLst>
                                        <p:tav tm="0">
                                          <p:val>
                                            <p:fltVal val="0"/>
                                          </p:val>
                                        </p:tav>
                                        <p:tav tm="100000">
                                          <p:val>
                                            <p:strVal val="#ppt_w"/>
                                          </p:val>
                                        </p:tav>
                                      </p:tavLst>
                                    </p:anim>
                                    <p:anim calcmode="lin" valueType="num">
                                      <p:cBhvr>
                                        <p:cTn id="75"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17" presetClass="entr" presetSubtype="8"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 calcmode="lin" valueType="num">
                                      <p:cBhvr>
                                        <p:cTn id="80" dur="500" fill="hold"/>
                                        <p:tgtEl>
                                          <p:spTgt spid="4"/>
                                        </p:tgtEl>
                                        <p:attrNameLst>
                                          <p:attrName>ppt_x</p:attrName>
                                        </p:attrNameLst>
                                      </p:cBhvr>
                                      <p:tavLst>
                                        <p:tav tm="0">
                                          <p:val>
                                            <p:strVal val="#ppt_x-#ppt_w/2"/>
                                          </p:val>
                                        </p:tav>
                                        <p:tav tm="100000">
                                          <p:val>
                                            <p:strVal val="#ppt_x"/>
                                          </p:val>
                                        </p:tav>
                                      </p:tavLst>
                                    </p:anim>
                                    <p:anim calcmode="lin" valueType="num">
                                      <p:cBhvr>
                                        <p:cTn id="81" dur="500" fill="hold"/>
                                        <p:tgtEl>
                                          <p:spTgt spid="4"/>
                                        </p:tgtEl>
                                        <p:attrNameLst>
                                          <p:attrName>ppt_y</p:attrName>
                                        </p:attrNameLst>
                                      </p:cBhvr>
                                      <p:tavLst>
                                        <p:tav tm="0">
                                          <p:val>
                                            <p:strVal val="#ppt_y"/>
                                          </p:val>
                                        </p:tav>
                                        <p:tav tm="100000">
                                          <p:val>
                                            <p:strVal val="#ppt_y"/>
                                          </p:val>
                                        </p:tav>
                                      </p:tavLst>
                                    </p:anim>
                                    <p:anim calcmode="lin" valueType="num">
                                      <p:cBhvr>
                                        <p:cTn id="82" dur="500" fill="hold"/>
                                        <p:tgtEl>
                                          <p:spTgt spid="4"/>
                                        </p:tgtEl>
                                        <p:attrNameLst>
                                          <p:attrName>ppt_w</p:attrName>
                                        </p:attrNameLst>
                                      </p:cBhvr>
                                      <p:tavLst>
                                        <p:tav tm="0">
                                          <p:val>
                                            <p:fltVal val="0"/>
                                          </p:val>
                                        </p:tav>
                                        <p:tav tm="100000">
                                          <p:val>
                                            <p:strVal val="#ppt_w"/>
                                          </p:val>
                                        </p:tav>
                                      </p:tavLst>
                                    </p:anim>
                                    <p:anim calcmode="lin" valueType="num">
                                      <p:cBhvr>
                                        <p:cTn id="83"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7" presetClass="entr" presetSubtype="8" fill="hold" nodeType="clickEffect">
                                  <p:stCondLst>
                                    <p:cond delay="0"/>
                                  </p:stCondLst>
                                  <p:childTnLst>
                                    <p:set>
                                      <p:cBhvr>
                                        <p:cTn id="87" dur="1" fill="hold">
                                          <p:stCondLst>
                                            <p:cond delay="0"/>
                                          </p:stCondLst>
                                        </p:cTn>
                                        <p:tgtEl>
                                          <p:spTgt spid="5"/>
                                        </p:tgtEl>
                                        <p:attrNameLst>
                                          <p:attrName>style.visibility</p:attrName>
                                        </p:attrNameLst>
                                      </p:cBhvr>
                                      <p:to>
                                        <p:strVal val="visible"/>
                                      </p:to>
                                    </p:set>
                                    <p:anim calcmode="lin" valueType="num">
                                      <p:cBhvr>
                                        <p:cTn id="88" dur="500" fill="hold"/>
                                        <p:tgtEl>
                                          <p:spTgt spid="5"/>
                                        </p:tgtEl>
                                        <p:attrNameLst>
                                          <p:attrName>ppt_x</p:attrName>
                                        </p:attrNameLst>
                                      </p:cBhvr>
                                      <p:tavLst>
                                        <p:tav tm="0">
                                          <p:val>
                                            <p:strVal val="#ppt_x-#ppt_w/2"/>
                                          </p:val>
                                        </p:tav>
                                        <p:tav tm="100000">
                                          <p:val>
                                            <p:strVal val="#ppt_x"/>
                                          </p:val>
                                        </p:tav>
                                      </p:tavLst>
                                    </p:anim>
                                    <p:anim calcmode="lin" valueType="num">
                                      <p:cBhvr>
                                        <p:cTn id="89" dur="500" fill="hold"/>
                                        <p:tgtEl>
                                          <p:spTgt spid="5"/>
                                        </p:tgtEl>
                                        <p:attrNameLst>
                                          <p:attrName>ppt_y</p:attrName>
                                        </p:attrNameLst>
                                      </p:cBhvr>
                                      <p:tavLst>
                                        <p:tav tm="0">
                                          <p:val>
                                            <p:strVal val="#ppt_y"/>
                                          </p:val>
                                        </p:tav>
                                        <p:tav tm="100000">
                                          <p:val>
                                            <p:strVal val="#ppt_y"/>
                                          </p:val>
                                        </p:tav>
                                      </p:tavLst>
                                    </p:anim>
                                    <p:anim calcmode="lin" valueType="num">
                                      <p:cBhvr>
                                        <p:cTn id="90" dur="500" fill="hold"/>
                                        <p:tgtEl>
                                          <p:spTgt spid="5"/>
                                        </p:tgtEl>
                                        <p:attrNameLst>
                                          <p:attrName>ppt_w</p:attrName>
                                        </p:attrNameLst>
                                      </p:cBhvr>
                                      <p:tavLst>
                                        <p:tav tm="0">
                                          <p:val>
                                            <p:fltVal val="0"/>
                                          </p:val>
                                        </p:tav>
                                        <p:tav tm="100000">
                                          <p:val>
                                            <p:strVal val="#ppt_w"/>
                                          </p:val>
                                        </p:tav>
                                      </p:tavLst>
                                    </p:anim>
                                    <p:anim calcmode="lin" valueType="num">
                                      <p:cBhvr>
                                        <p:cTn id="91"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92" fill="hold">
                      <p:stCondLst>
                        <p:cond delay="indefinite"/>
                      </p:stCondLst>
                      <p:childTnLst>
                        <p:par>
                          <p:cTn id="93" fill="hold">
                            <p:stCondLst>
                              <p:cond delay="0"/>
                            </p:stCondLst>
                            <p:childTnLst>
                              <p:par>
                                <p:cTn id="94" presetID="17" presetClass="entr" presetSubtype="8"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 calcmode="lin" valueType="num">
                                      <p:cBhvr>
                                        <p:cTn id="96" dur="500" fill="hold"/>
                                        <p:tgtEl>
                                          <p:spTgt spid="6"/>
                                        </p:tgtEl>
                                        <p:attrNameLst>
                                          <p:attrName>ppt_x</p:attrName>
                                        </p:attrNameLst>
                                      </p:cBhvr>
                                      <p:tavLst>
                                        <p:tav tm="0">
                                          <p:val>
                                            <p:strVal val="#ppt_x-#ppt_w/2"/>
                                          </p:val>
                                        </p:tav>
                                        <p:tav tm="100000">
                                          <p:val>
                                            <p:strVal val="#ppt_x"/>
                                          </p:val>
                                        </p:tav>
                                      </p:tavLst>
                                    </p:anim>
                                    <p:anim calcmode="lin" valueType="num">
                                      <p:cBhvr>
                                        <p:cTn id="97" dur="500" fill="hold"/>
                                        <p:tgtEl>
                                          <p:spTgt spid="6"/>
                                        </p:tgtEl>
                                        <p:attrNameLst>
                                          <p:attrName>ppt_y</p:attrName>
                                        </p:attrNameLst>
                                      </p:cBhvr>
                                      <p:tavLst>
                                        <p:tav tm="0">
                                          <p:val>
                                            <p:strVal val="#ppt_y"/>
                                          </p:val>
                                        </p:tav>
                                        <p:tav tm="100000">
                                          <p:val>
                                            <p:strVal val="#ppt_y"/>
                                          </p:val>
                                        </p:tav>
                                      </p:tavLst>
                                    </p:anim>
                                    <p:anim calcmode="lin" valueType="num">
                                      <p:cBhvr>
                                        <p:cTn id="98" dur="500" fill="hold"/>
                                        <p:tgtEl>
                                          <p:spTgt spid="6"/>
                                        </p:tgtEl>
                                        <p:attrNameLst>
                                          <p:attrName>ppt_w</p:attrName>
                                        </p:attrNameLst>
                                      </p:cBhvr>
                                      <p:tavLst>
                                        <p:tav tm="0">
                                          <p:val>
                                            <p:fltVal val="0"/>
                                          </p:val>
                                        </p:tav>
                                        <p:tav tm="100000">
                                          <p:val>
                                            <p:strVal val="#ppt_w"/>
                                          </p:val>
                                        </p:tav>
                                      </p:tavLst>
                                    </p:anim>
                                    <p:anim calcmode="lin" valueType="num">
                                      <p:cBhvr>
                                        <p:cTn id="99"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17" presetClass="entr" presetSubtype="8" fill="hold" grpId="0" nodeType="clickEffect">
                                  <p:stCondLst>
                                    <p:cond delay="0"/>
                                  </p:stCondLst>
                                  <p:iterate type="wd">
                                    <p:tmPct val="100000"/>
                                  </p:iterate>
                                  <p:childTnLst>
                                    <p:set>
                                      <p:cBhvr>
                                        <p:cTn id="103" dur="1" fill="hold">
                                          <p:stCondLst>
                                            <p:cond delay="0"/>
                                          </p:stCondLst>
                                        </p:cTn>
                                        <p:tgtEl>
                                          <p:spTgt spid="3147"/>
                                        </p:tgtEl>
                                        <p:attrNameLst>
                                          <p:attrName>style.visibility</p:attrName>
                                        </p:attrNameLst>
                                      </p:cBhvr>
                                      <p:to>
                                        <p:strVal val="visible"/>
                                      </p:to>
                                    </p:set>
                                    <p:anim calcmode="lin" valueType="num">
                                      <p:cBhvr>
                                        <p:cTn id="104" dur="300" fill="hold"/>
                                        <p:tgtEl>
                                          <p:spTgt spid="3147"/>
                                        </p:tgtEl>
                                        <p:attrNameLst>
                                          <p:attrName>ppt_x</p:attrName>
                                        </p:attrNameLst>
                                      </p:cBhvr>
                                      <p:tavLst>
                                        <p:tav tm="0">
                                          <p:val>
                                            <p:strVal val="#ppt_x-#ppt_w/2"/>
                                          </p:val>
                                        </p:tav>
                                        <p:tav tm="100000">
                                          <p:val>
                                            <p:strVal val="#ppt_x"/>
                                          </p:val>
                                        </p:tav>
                                      </p:tavLst>
                                    </p:anim>
                                    <p:anim calcmode="lin" valueType="num">
                                      <p:cBhvr>
                                        <p:cTn id="105" dur="300" fill="hold"/>
                                        <p:tgtEl>
                                          <p:spTgt spid="3147"/>
                                        </p:tgtEl>
                                        <p:attrNameLst>
                                          <p:attrName>ppt_y</p:attrName>
                                        </p:attrNameLst>
                                      </p:cBhvr>
                                      <p:tavLst>
                                        <p:tav tm="0">
                                          <p:val>
                                            <p:strVal val="#ppt_y"/>
                                          </p:val>
                                        </p:tav>
                                        <p:tav tm="100000">
                                          <p:val>
                                            <p:strVal val="#ppt_y"/>
                                          </p:val>
                                        </p:tav>
                                      </p:tavLst>
                                    </p:anim>
                                    <p:anim calcmode="lin" valueType="num">
                                      <p:cBhvr>
                                        <p:cTn id="106" dur="300" fill="hold"/>
                                        <p:tgtEl>
                                          <p:spTgt spid="3147"/>
                                        </p:tgtEl>
                                        <p:attrNameLst>
                                          <p:attrName>ppt_w</p:attrName>
                                        </p:attrNameLst>
                                      </p:cBhvr>
                                      <p:tavLst>
                                        <p:tav tm="0">
                                          <p:val>
                                            <p:fltVal val="0"/>
                                          </p:val>
                                        </p:tav>
                                        <p:tav tm="100000">
                                          <p:val>
                                            <p:strVal val="#ppt_w"/>
                                          </p:val>
                                        </p:tav>
                                      </p:tavLst>
                                    </p:anim>
                                    <p:anim calcmode="lin" valueType="num">
                                      <p:cBhvr>
                                        <p:cTn id="107" dur="300" fill="hold"/>
                                        <p:tgtEl>
                                          <p:spTgt spid="3147"/>
                                        </p:tgtEl>
                                        <p:attrNameLst>
                                          <p:attrName>ppt_h</p:attrName>
                                        </p:attrNameLst>
                                      </p:cBhvr>
                                      <p:tavLst>
                                        <p:tav tm="0">
                                          <p:val>
                                            <p:strVal val="#ppt_h"/>
                                          </p:val>
                                        </p:tav>
                                        <p:tav tm="100000">
                                          <p:val>
                                            <p:strVal val="#ppt_h"/>
                                          </p:val>
                                        </p:tav>
                                      </p:tavLst>
                                    </p:anim>
                                  </p:childTnLst>
                                </p:cTn>
                              </p:par>
                            </p:childTnLst>
                          </p:cTn>
                        </p:par>
                      </p:childTnLst>
                    </p:cTn>
                  </p:par>
                  <p:par>
                    <p:cTn id="108" fill="hold">
                      <p:stCondLst>
                        <p:cond delay="indefinite"/>
                      </p:stCondLst>
                      <p:childTnLst>
                        <p:par>
                          <p:cTn id="109" fill="hold">
                            <p:stCondLst>
                              <p:cond delay="0"/>
                            </p:stCondLst>
                            <p:childTnLst>
                              <p:par>
                                <p:cTn id="110" presetID="2" presetClass="entr" presetSubtype="8" fill="hold" grpId="0" nodeType="clickEffect">
                                  <p:stCondLst>
                                    <p:cond delay="0"/>
                                  </p:stCondLst>
                                  <p:childTnLst>
                                    <p:set>
                                      <p:cBhvr>
                                        <p:cTn id="111" dur="1" fill="hold">
                                          <p:stCondLst>
                                            <p:cond delay="0"/>
                                          </p:stCondLst>
                                        </p:cTn>
                                        <p:tgtEl>
                                          <p:spTgt spid="3148"/>
                                        </p:tgtEl>
                                        <p:attrNameLst>
                                          <p:attrName>style.visibility</p:attrName>
                                        </p:attrNameLst>
                                      </p:cBhvr>
                                      <p:to>
                                        <p:strVal val="visible"/>
                                      </p:to>
                                    </p:set>
                                    <p:anim calcmode="lin" valueType="num">
                                      <p:cBhvr additive="base">
                                        <p:cTn id="112" dur="500" fill="hold"/>
                                        <p:tgtEl>
                                          <p:spTgt spid="3148"/>
                                        </p:tgtEl>
                                        <p:attrNameLst>
                                          <p:attrName>ppt_x</p:attrName>
                                        </p:attrNameLst>
                                      </p:cBhvr>
                                      <p:tavLst>
                                        <p:tav tm="0">
                                          <p:val>
                                            <p:strVal val="0-#ppt_w/2"/>
                                          </p:val>
                                        </p:tav>
                                        <p:tav tm="100000">
                                          <p:val>
                                            <p:strVal val="#ppt_x"/>
                                          </p:val>
                                        </p:tav>
                                      </p:tavLst>
                                    </p:anim>
                                    <p:anim calcmode="lin" valueType="num">
                                      <p:cBhvr additive="base">
                                        <p:cTn id="113" dur="500" fill="hold"/>
                                        <p:tgtEl>
                                          <p:spTgt spid="3148"/>
                                        </p:tgtEl>
                                        <p:attrNameLst>
                                          <p:attrName>ppt_y</p:attrName>
                                        </p:attrNameLst>
                                      </p:cBhvr>
                                      <p:tavLst>
                                        <p:tav tm="0">
                                          <p:val>
                                            <p:strVal val="#ppt_y"/>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17" presetClass="entr" presetSubtype="8" fill="hold" grpId="0" nodeType="clickEffect">
                                  <p:stCondLst>
                                    <p:cond delay="0"/>
                                  </p:stCondLst>
                                  <p:childTnLst>
                                    <p:set>
                                      <p:cBhvr>
                                        <p:cTn id="117" dur="1" fill="hold">
                                          <p:stCondLst>
                                            <p:cond delay="0"/>
                                          </p:stCondLst>
                                        </p:cTn>
                                        <p:tgtEl>
                                          <p:spTgt spid="3153"/>
                                        </p:tgtEl>
                                        <p:attrNameLst>
                                          <p:attrName>style.visibility</p:attrName>
                                        </p:attrNameLst>
                                      </p:cBhvr>
                                      <p:to>
                                        <p:strVal val="visible"/>
                                      </p:to>
                                    </p:set>
                                    <p:anim calcmode="lin" valueType="num">
                                      <p:cBhvr>
                                        <p:cTn id="118" dur="500" fill="hold"/>
                                        <p:tgtEl>
                                          <p:spTgt spid="3153"/>
                                        </p:tgtEl>
                                        <p:attrNameLst>
                                          <p:attrName>ppt_x</p:attrName>
                                        </p:attrNameLst>
                                      </p:cBhvr>
                                      <p:tavLst>
                                        <p:tav tm="0">
                                          <p:val>
                                            <p:strVal val="#ppt_x-#ppt_w/2"/>
                                          </p:val>
                                        </p:tav>
                                        <p:tav tm="100000">
                                          <p:val>
                                            <p:strVal val="#ppt_x"/>
                                          </p:val>
                                        </p:tav>
                                      </p:tavLst>
                                    </p:anim>
                                    <p:anim calcmode="lin" valueType="num">
                                      <p:cBhvr>
                                        <p:cTn id="119" dur="500" fill="hold"/>
                                        <p:tgtEl>
                                          <p:spTgt spid="3153"/>
                                        </p:tgtEl>
                                        <p:attrNameLst>
                                          <p:attrName>ppt_y</p:attrName>
                                        </p:attrNameLst>
                                      </p:cBhvr>
                                      <p:tavLst>
                                        <p:tav tm="0">
                                          <p:val>
                                            <p:strVal val="#ppt_y"/>
                                          </p:val>
                                        </p:tav>
                                        <p:tav tm="100000">
                                          <p:val>
                                            <p:strVal val="#ppt_y"/>
                                          </p:val>
                                        </p:tav>
                                      </p:tavLst>
                                    </p:anim>
                                    <p:anim calcmode="lin" valueType="num">
                                      <p:cBhvr>
                                        <p:cTn id="120" dur="500" fill="hold"/>
                                        <p:tgtEl>
                                          <p:spTgt spid="3153"/>
                                        </p:tgtEl>
                                        <p:attrNameLst>
                                          <p:attrName>ppt_w</p:attrName>
                                        </p:attrNameLst>
                                      </p:cBhvr>
                                      <p:tavLst>
                                        <p:tav tm="0">
                                          <p:val>
                                            <p:fltVal val="0"/>
                                          </p:val>
                                        </p:tav>
                                        <p:tav tm="100000">
                                          <p:val>
                                            <p:strVal val="#ppt_w"/>
                                          </p:val>
                                        </p:tav>
                                      </p:tavLst>
                                    </p:anim>
                                    <p:anim calcmode="lin" valueType="num">
                                      <p:cBhvr>
                                        <p:cTn id="121" dur="500" fill="hold"/>
                                        <p:tgtEl>
                                          <p:spTgt spid="3153"/>
                                        </p:tgtEl>
                                        <p:attrNameLst>
                                          <p:attrName>ppt_h</p:attrName>
                                        </p:attrNameLst>
                                      </p:cBhvr>
                                      <p:tavLst>
                                        <p:tav tm="0">
                                          <p:val>
                                            <p:strVal val="#ppt_h"/>
                                          </p:val>
                                        </p:tav>
                                        <p:tav tm="100000">
                                          <p:val>
                                            <p:strVal val="#ppt_h"/>
                                          </p:val>
                                        </p:tav>
                                      </p:tavLst>
                                    </p:anim>
                                  </p:childTnLst>
                                </p:cTn>
                              </p:par>
                            </p:childTnLst>
                          </p:cTn>
                        </p:par>
                      </p:childTnLst>
                    </p:cTn>
                  </p:par>
                  <p:par>
                    <p:cTn id="122" fill="hold">
                      <p:stCondLst>
                        <p:cond delay="indefinite"/>
                      </p:stCondLst>
                      <p:childTnLst>
                        <p:par>
                          <p:cTn id="123" fill="hold">
                            <p:stCondLst>
                              <p:cond delay="0"/>
                            </p:stCondLst>
                            <p:childTnLst>
                              <p:par>
                                <p:cTn id="124" presetID="17" presetClass="entr" presetSubtype="8" fill="hold" grpId="0" nodeType="clickEffect">
                                  <p:stCondLst>
                                    <p:cond delay="0"/>
                                  </p:stCondLst>
                                  <p:childTnLst>
                                    <p:set>
                                      <p:cBhvr>
                                        <p:cTn id="125" dur="1" fill="hold">
                                          <p:stCondLst>
                                            <p:cond delay="0"/>
                                          </p:stCondLst>
                                        </p:cTn>
                                        <p:tgtEl>
                                          <p:spTgt spid="3106"/>
                                        </p:tgtEl>
                                        <p:attrNameLst>
                                          <p:attrName>style.visibility</p:attrName>
                                        </p:attrNameLst>
                                      </p:cBhvr>
                                      <p:to>
                                        <p:strVal val="visible"/>
                                      </p:to>
                                    </p:set>
                                    <p:anim calcmode="lin" valueType="num">
                                      <p:cBhvr>
                                        <p:cTn id="126" dur="500" fill="hold"/>
                                        <p:tgtEl>
                                          <p:spTgt spid="3106"/>
                                        </p:tgtEl>
                                        <p:attrNameLst>
                                          <p:attrName>ppt_x</p:attrName>
                                        </p:attrNameLst>
                                      </p:cBhvr>
                                      <p:tavLst>
                                        <p:tav tm="0">
                                          <p:val>
                                            <p:strVal val="#ppt_x-#ppt_w/2"/>
                                          </p:val>
                                        </p:tav>
                                        <p:tav tm="100000">
                                          <p:val>
                                            <p:strVal val="#ppt_x"/>
                                          </p:val>
                                        </p:tav>
                                      </p:tavLst>
                                    </p:anim>
                                    <p:anim calcmode="lin" valueType="num">
                                      <p:cBhvr>
                                        <p:cTn id="127" dur="500" fill="hold"/>
                                        <p:tgtEl>
                                          <p:spTgt spid="3106"/>
                                        </p:tgtEl>
                                        <p:attrNameLst>
                                          <p:attrName>ppt_y</p:attrName>
                                        </p:attrNameLst>
                                      </p:cBhvr>
                                      <p:tavLst>
                                        <p:tav tm="0">
                                          <p:val>
                                            <p:strVal val="#ppt_y"/>
                                          </p:val>
                                        </p:tav>
                                        <p:tav tm="100000">
                                          <p:val>
                                            <p:strVal val="#ppt_y"/>
                                          </p:val>
                                        </p:tav>
                                      </p:tavLst>
                                    </p:anim>
                                    <p:anim calcmode="lin" valueType="num">
                                      <p:cBhvr>
                                        <p:cTn id="128" dur="500" fill="hold"/>
                                        <p:tgtEl>
                                          <p:spTgt spid="3106"/>
                                        </p:tgtEl>
                                        <p:attrNameLst>
                                          <p:attrName>ppt_w</p:attrName>
                                        </p:attrNameLst>
                                      </p:cBhvr>
                                      <p:tavLst>
                                        <p:tav tm="0">
                                          <p:val>
                                            <p:fltVal val="0"/>
                                          </p:val>
                                        </p:tav>
                                        <p:tav tm="100000">
                                          <p:val>
                                            <p:strVal val="#ppt_w"/>
                                          </p:val>
                                        </p:tav>
                                      </p:tavLst>
                                    </p:anim>
                                    <p:anim calcmode="lin" valueType="num">
                                      <p:cBhvr>
                                        <p:cTn id="129" dur="500" fill="hold"/>
                                        <p:tgtEl>
                                          <p:spTgt spid="3106"/>
                                        </p:tgtEl>
                                        <p:attrNameLst>
                                          <p:attrName>ppt_h</p:attrName>
                                        </p:attrNameLst>
                                      </p:cBhvr>
                                      <p:tavLst>
                                        <p:tav tm="0">
                                          <p:val>
                                            <p:strVal val="#ppt_h"/>
                                          </p:val>
                                        </p:tav>
                                        <p:tav tm="100000">
                                          <p:val>
                                            <p:strVal val="#ppt_h"/>
                                          </p:val>
                                        </p:tav>
                                      </p:tavLst>
                                    </p:anim>
                                  </p:childTnLst>
                                </p:cTn>
                              </p:par>
                            </p:childTnLst>
                          </p:cTn>
                        </p:par>
                      </p:childTnLst>
                    </p:cTn>
                  </p:par>
                  <p:par>
                    <p:cTn id="130" fill="hold">
                      <p:stCondLst>
                        <p:cond delay="indefinite"/>
                      </p:stCondLst>
                      <p:childTnLst>
                        <p:par>
                          <p:cTn id="131" fill="hold">
                            <p:stCondLst>
                              <p:cond delay="0"/>
                            </p:stCondLst>
                            <p:childTnLst>
                              <p:par>
                                <p:cTn id="132" presetID="17" presetClass="entr" presetSubtype="10" fill="hold" grpId="0" nodeType="clickEffect">
                                  <p:stCondLst>
                                    <p:cond delay="0"/>
                                  </p:stCondLst>
                                  <p:childTnLst>
                                    <p:set>
                                      <p:cBhvr>
                                        <p:cTn id="133" dur="1" fill="hold">
                                          <p:stCondLst>
                                            <p:cond delay="0"/>
                                          </p:stCondLst>
                                        </p:cTn>
                                        <p:tgtEl>
                                          <p:spTgt spid="3150"/>
                                        </p:tgtEl>
                                        <p:attrNameLst>
                                          <p:attrName>style.visibility</p:attrName>
                                        </p:attrNameLst>
                                      </p:cBhvr>
                                      <p:to>
                                        <p:strVal val="visible"/>
                                      </p:to>
                                    </p:set>
                                    <p:anim calcmode="lin" valueType="num">
                                      <p:cBhvr>
                                        <p:cTn id="134" dur="500" fill="hold"/>
                                        <p:tgtEl>
                                          <p:spTgt spid="3150"/>
                                        </p:tgtEl>
                                        <p:attrNameLst>
                                          <p:attrName>ppt_w</p:attrName>
                                        </p:attrNameLst>
                                      </p:cBhvr>
                                      <p:tavLst>
                                        <p:tav tm="0">
                                          <p:val>
                                            <p:fltVal val="0"/>
                                          </p:val>
                                        </p:tav>
                                        <p:tav tm="100000">
                                          <p:val>
                                            <p:strVal val="#ppt_w"/>
                                          </p:val>
                                        </p:tav>
                                      </p:tavLst>
                                    </p:anim>
                                    <p:anim calcmode="lin" valueType="num">
                                      <p:cBhvr>
                                        <p:cTn id="135" dur="500" fill="hold"/>
                                        <p:tgtEl>
                                          <p:spTgt spid="3150"/>
                                        </p:tgtEl>
                                        <p:attrNameLst>
                                          <p:attrName>ppt_h</p:attrName>
                                        </p:attrNameLst>
                                      </p:cBhvr>
                                      <p:tavLst>
                                        <p:tav tm="0">
                                          <p:val>
                                            <p:strVal val="#ppt_h"/>
                                          </p:val>
                                        </p:tav>
                                        <p:tav tm="100000">
                                          <p:val>
                                            <p:strVal val="#ppt_h"/>
                                          </p:val>
                                        </p:tav>
                                      </p:tavLst>
                                    </p:anim>
                                  </p:childTnLst>
                                </p:cTn>
                              </p:par>
                            </p:childTnLst>
                          </p:cTn>
                        </p:par>
                      </p:childTnLst>
                    </p:cTn>
                  </p:par>
                  <p:par>
                    <p:cTn id="136" fill="hold">
                      <p:stCondLst>
                        <p:cond delay="indefinite"/>
                      </p:stCondLst>
                      <p:childTnLst>
                        <p:par>
                          <p:cTn id="137" fill="hold">
                            <p:stCondLst>
                              <p:cond delay="0"/>
                            </p:stCondLst>
                            <p:childTnLst>
                              <p:par>
                                <p:cTn id="138" presetID="17" presetClass="entr" presetSubtype="8" fill="hold" nodeType="clickEffect">
                                  <p:stCondLst>
                                    <p:cond delay="0"/>
                                  </p:stCondLst>
                                  <p:childTnLst>
                                    <p:set>
                                      <p:cBhvr>
                                        <p:cTn id="139" dur="1" fill="hold">
                                          <p:stCondLst>
                                            <p:cond delay="0"/>
                                          </p:stCondLst>
                                        </p:cTn>
                                        <p:tgtEl>
                                          <p:spTgt spid="7"/>
                                        </p:tgtEl>
                                        <p:attrNameLst>
                                          <p:attrName>style.visibility</p:attrName>
                                        </p:attrNameLst>
                                      </p:cBhvr>
                                      <p:to>
                                        <p:strVal val="visible"/>
                                      </p:to>
                                    </p:set>
                                    <p:anim calcmode="lin" valueType="num">
                                      <p:cBhvr>
                                        <p:cTn id="140" dur="500" fill="hold"/>
                                        <p:tgtEl>
                                          <p:spTgt spid="7"/>
                                        </p:tgtEl>
                                        <p:attrNameLst>
                                          <p:attrName>ppt_x</p:attrName>
                                        </p:attrNameLst>
                                      </p:cBhvr>
                                      <p:tavLst>
                                        <p:tav tm="0">
                                          <p:val>
                                            <p:strVal val="#ppt_x-#ppt_w/2"/>
                                          </p:val>
                                        </p:tav>
                                        <p:tav tm="100000">
                                          <p:val>
                                            <p:strVal val="#ppt_x"/>
                                          </p:val>
                                        </p:tav>
                                      </p:tavLst>
                                    </p:anim>
                                    <p:anim calcmode="lin" valueType="num">
                                      <p:cBhvr>
                                        <p:cTn id="141" dur="500" fill="hold"/>
                                        <p:tgtEl>
                                          <p:spTgt spid="7"/>
                                        </p:tgtEl>
                                        <p:attrNameLst>
                                          <p:attrName>ppt_y</p:attrName>
                                        </p:attrNameLst>
                                      </p:cBhvr>
                                      <p:tavLst>
                                        <p:tav tm="0">
                                          <p:val>
                                            <p:strVal val="#ppt_y"/>
                                          </p:val>
                                        </p:tav>
                                        <p:tav tm="100000">
                                          <p:val>
                                            <p:strVal val="#ppt_y"/>
                                          </p:val>
                                        </p:tav>
                                      </p:tavLst>
                                    </p:anim>
                                    <p:anim calcmode="lin" valueType="num">
                                      <p:cBhvr>
                                        <p:cTn id="142" dur="500" fill="hold"/>
                                        <p:tgtEl>
                                          <p:spTgt spid="7"/>
                                        </p:tgtEl>
                                        <p:attrNameLst>
                                          <p:attrName>ppt_w</p:attrName>
                                        </p:attrNameLst>
                                      </p:cBhvr>
                                      <p:tavLst>
                                        <p:tav tm="0">
                                          <p:val>
                                            <p:fltVal val="0"/>
                                          </p:val>
                                        </p:tav>
                                        <p:tav tm="100000">
                                          <p:val>
                                            <p:strVal val="#ppt_w"/>
                                          </p:val>
                                        </p:tav>
                                      </p:tavLst>
                                    </p:anim>
                                    <p:anim calcmode="lin" valueType="num">
                                      <p:cBhvr>
                                        <p:cTn id="14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44" fill="hold">
                      <p:stCondLst>
                        <p:cond delay="indefinite"/>
                      </p:stCondLst>
                      <p:childTnLst>
                        <p:par>
                          <p:cTn id="145" fill="hold">
                            <p:stCondLst>
                              <p:cond delay="0"/>
                            </p:stCondLst>
                            <p:childTnLst>
                              <p:par>
                                <p:cTn id="146" presetID="2" presetClass="entr" presetSubtype="2" fill="hold" grpId="0" nodeType="clickEffect">
                                  <p:stCondLst>
                                    <p:cond delay="0"/>
                                  </p:stCondLst>
                                  <p:childTnLst>
                                    <p:set>
                                      <p:cBhvr>
                                        <p:cTn id="147" dur="1" fill="hold">
                                          <p:stCondLst>
                                            <p:cond delay="0"/>
                                          </p:stCondLst>
                                        </p:cTn>
                                        <p:tgtEl>
                                          <p:spTgt spid="3152"/>
                                        </p:tgtEl>
                                        <p:attrNameLst>
                                          <p:attrName>style.visibility</p:attrName>
                                        </p:attrNameLst>
                                      </p:cBhvr>
                                      <p:to>
                                        <p:strVal val="visible"/>
                                      </p:to>
                                    </p:set>
                                    <p:anim calcmode="lin" valueType="num">
                                      <p:cBhvr additive="base">
                                        <p:cTn id="148" dur="500" fill="hold"/>
                                        <p:tgtEl>
                                          <p:spTgt spid="3152"/>
                                        </p:tgtEl>
                                        <p:attrNameLst>
                                          <p:attrName>ppt_x</p:attrName>
                                        </p:attrNameLst>
                                      </p:cBhvr>
                                      <p:tavLst>
                                        <p:tav tm="0">
                                          <p:val>
                                            <p:strVal val="1+#ppt_w/2"/>
                                          </p:val>
                                        </p:tav>
                                        <p:tav tm="100000">
                                          <p:val>
                                            <p:strVal val="#ppt_x"/>
                                          </p:val>
                                        </p:tav>
                                      </p:tavLst>
                                    </p:anim>
                                    <p:anim calcmode="lin" valueType="num">
                                      <p:cBhvr additive="base">
                                        <p:cTn id="149" dur="500" fill="hold"/>
                                        <p:tgtEl>
                                          <p:spTgt spid="3152"/>
                                        </p:tgtEl>
                                        <p:attrNameLst>
                                          <p:attrName>ppt_y</p:attrName>
                                        </p:attrNameLst>
                                      </p:cBhvr>
                                      <p:tavLst>
                                        <p:tav tm="0">
                                          <p:val>
                                            <p:strVal val="#ppt_y"/>
                                          </p:val>
                                        </p:tav>
                                        <p:tav tm="100000">
                                          <p:val>
                                            <p:strVal val="#ppt_y"/>
                                          </p:val>
                                        </p:tav>
                                      </p:tavLst>
                                    </p:anim>
                                  </p:childTnLst>
                                </p:cTn>
                              </p:par>
                            </p:childTnLst>
                          </p:cTn>
                        </p:par>
                      </p:childTnLst>
                    </p:cTn>
                  </p:par>
                  <p:par>
                    <p:cTn id="150" fill="hold">
                      <p:stCondLst>
                        <p:cond delay="indefinite"/>
                      </p:stCondLst>
                      <p:childTnLst>
                        <p:par>
                          <p:cTn id="151" fill="hold">
                            <p:stCondLst>
                              <p:cond delay="0"/>
                            </p:stCondLst>
                            <p:childTnLst>
                              <p:par>
                                <p:cTn id="152" presetID="2" presetClass="entr" presetSubtype="8" fill="hold" nodeType="clickEffect">
                                  <p:stCondLst>
                                    <p:cond delay="0"/>
                                  </p:stCondLst>
                                  <p:childTnLst>
                                    <p:set>
                                      <p:cBhvr>
                                        <p:cTn id="153" dur="1" fill="hold">
                                          <p:stCondLst>
                                            <p:cond delay="0"/>
                                          </p:stCondLst>
                                        </p:cTn>
                                        <p:tgtEl>
                                          <p:spTgt spid="8"/>
                                        </p:tgtEl>
                                        <p:attrNameLst>
                                          <p:attrName>style.visibility</p:attrName>
                                        </p:attrNameLst>
                                      </p:cBhvr>
                                      <p:to>
                                        <p:strVal val="visible"/>
                                      </p:to>
                                    </p:set>
                                    <p:anim calcmode="lin" valueType="num">
                                      <p:cBhvr additive="base">
                                        <p:cTn id="154" dur="500" fill="hold"/>
                                        <p:tgtEl>
                                          <p:spTgt spid="8"/>
                                        </p:tgtEl>
                                        <p:attrNameLst>
                                          <p:attrName>ppt_x</p:attrName>
                                        </p:attrNameLst>
                                      </p:cBhvr>
                                      <p:tavLst>
                                        <p:tav tm="0">
                                          <p:val>
                                            <p:strVal val="0-#ppt_w/2"/>
                                          </p:val>
                                        </p:tav>
                                        <p:tav tm="100000">
                                          <p:val>
                                            <p:strVal val="#ppt_x"/>
                                          </p:val>
                                        </p:tav>
                                      </p:tavLst>
                                    </p:anim>
                                    <p:anim calcmode="lin" valueType="num">
                                      <p:cBhvr additive="base">
                                        <p:cTn id="155"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6" fill="hold">
                      <p:stCondLst>
                        <p:cond delay="indefinite"/>
                      </p:stCondLst>
                      <p:childTnLst>
                        <p:par>
                          <p:cTn id="157" fill="hold">
                            <p:stCondLst>
                              <p:cond delay="0"/>
                            </p:stCondLst>
                            <p:childTnLst>
                              <p:par>
                                <p:cTn id="158" presetID="2" presetClass="entr" presetSubtype="8" fill="hold" nodeType="clickEffect">
                                  <p:stCondLst>
                                    <p:cond delay="0"/>
                                  </p:stCondLst>
                                  <p:childTnLst>
                                    <p:set>
                                      <p:cBhvr>
                                        <p:cTn id="159" dur="1" fill="hold">
                                          <p:stCondLst>
                                            <p:cond delay="0"/>
                                          </p:stCondLst>
                                        </p:cTn>
                                        <p:tgtEl>
                                          <p:spTgt spid="12"/>
                                        </p:tgtEl>
                                        <p:attrNameLst>
                                          <p:attrName>style.visibility</p:attrName>
                                        </p:attrNameLst>
                                      </p:cBhvr>
                                      <p:to>
                                        <p:strVal val="visible"/>
                                      </p:to>
                                    </p:set>
                                    <p:anim calcmode="lin" valueType="num">
                                      <p:cBhvr additive="base">
                                        <p:cTn id="160" dur="500" fill="hold"/>
                                        <p:tgtEl>
                                          <p:spTgt spid="12"/>
                                        </p:tgtEl>
                                        <p:attrNameLst>
                                          <p:attrName>ppt_x</p:attrName>
                                        </p:attrNameLst>
                                      </p:cBhvr>
                                      <p:tavLst>
                                        <p:tav tm="0">
                                          <p:val>
                                            <p:strVal val="0-#ppt_w/2"/>
                                          </p:val>
                                        </p:tav>
                                        <p:tav tm="100000">
                                          <p:val>
                                            <p:strVal val="#ppt_x"/>
                                          </p:val>
                                        </p:tav>
                                      </p:tavLst>
                                    </p:anim>
                                    <p:anim calcmode="lin" valueType="num">
                                      <p:cBhvr additive="base">
                                        <p:cTn id="161"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62" fill="hold">
                      <p:stCondLst>
                        <p:cond delay="indefinite"/>
                      </p:stCondLst>
                      <p:childTnLst>
                        <p:par>
                          <p:cTn id="163" fill="hold">
                            <p:stCondLst>
                              <p:cond delay="0"/>
                            </p:stCondLst>
                            <p:childTnLst>
                              <p:par>
                                <p:cTn id="164" presetID="2" presetClass="entr" presetSubtype="8" fill="hold" nodeType="clickEffect">
                                  <p:stCondLst>
                                    <p:cond delay="0"/>
                                  </p:stCondLst>
                                  <p:childTnLst>
                                    <p:set>
                                      <p:cBhvr>
                                        <p:cTn id="165" dur="1" fill="hold">
                                          <p:stCondLst>
                                            <p:cond delay="0"/>
                                          </p:stCondLst>
                                        </p:cTn>
                                        <p:tgtEl>
                                          <p:spTgt spid="9"/>
                                        </p:tgtEl>
                                        <p:attrNameLst>
                                          <p:attrName>style.visibility</p:attrName>
                                        </p:attrNameLst>
                                      </p:cBhvr>
                                      <p:to>
                                        <p:strVal val="visible"/>
                                      </p:to>
                                    </p:set>
                                    <p:anim calcmode="lin" valueType="num">
                                      <p:cBhvr additive="base">
                                        <p:cTn id="166" dur="500" fill="hold"/>
                                        <p:tgtEl>
                                          <p:spTgt spid="9"/>
                                        </p:tgtEl>
                                        <p:attrNameLst>
                                          <p:attrName>ppt_x</p:attrName>
                                        </p:attrNameLst>
                                      </p:cBhvr>
                                      <p:tavLst>
                                        <p:tav tm="0">
                                          <p:val>
                                            <p:strVal val="0-#ppt_w/2"/>
                                          </p:val>
                                        </p:tav>
                                        <p:tav tm="100000">
                                          <p:val>
                                            <p:strVal val="#ppt_x"/>
                                          </p:val>
                                        </p:tav>
                                      </p:tavLst>
                                    </p:anim>
                                    <p:anim calcmode="lin" valueType="num">
                                      <p:cBhvr additive="base">
                                        <p:cTn id="167"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68" fill="hold">
                      <p:stCondLst>
                        <p:cond delay="indefinite"/>
                      </p:stCondLst>
                      <p:childTnLst>
                        <p:par>
                          <p:cTn id="169" fill="hold">
                            <p:stCondLst>
                              <p:cond delay="0"/>
                            </p:stCondLst>
                            <p:childTnLst>
                              <p:par>
                                <p:cTn id="170" presetID="2" presetClass="entr" presetSubtype="8" fill="hold" nodeType="clickEffect">
                                  <p:stCondLst>
                                    <p:cond delay="0"/>
                                  </p:stCondLst>
                                  <p:childTnLst>
                                    <p:set>
                                      <p:cBhvr>
                                        <p:cTn id="171" dur="1" fill="hold">
                                          <p:stCondLst>
                                            <p:cond delay="0"/>
                                          </p:stCondLst>
                                        </p:cTn>
                                        <p:tgtEl>
                                          <p:spTgt spid="10"/>
                                        </p:tgtEl>
                                        <p:attrNameLst>
                                          <p:attrName>style.visibility</p:attrName>
                                        </p:attrNameLst>
                                      </p:cBhvr>
                                      <p:to>
                                        <p:strVal val="visible"/>
                                      </p:to>
                                    </p:set>
                                    <p:anim calcmode="lin" valueType="num">
                                      <p:cBhvr additive="base">
                                        <p:cTn id="172" dur="500" fill="hold"/>
                                        <p:tgtEl>
                                          <p:spTgt spid="10"/>
                                        </p:tgtEl>
                                        <p:attrNameLst>
                                          <p:attrName>ppt_x</p:attrName>
                                        </p:attrNameLst>
                                      </p:cBhvr>
                                      <p:tavLst>
                                        <p:tav tm="0">
                                          <p:val>
                                            <p:strVal val="0-#ppt_w/2"/>
                                          </p:val>
                                        </p:tav>
                                        <p:tav tm="100000">
                                          <p:val>
                                            <p:strVal val="#ppt_x"/>
                                          </p:val>
                                        </p:tav>
                                      </p:tavLst>
                                    </p:anim>
                                    <p:anim calcmode="lin" valueType="num">
                                      <p:cBhvr additive="base">
                                        <p:cTn id="173"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74" fill="hold">
                      <p:stCondLst>
                        <p:cond delay="indefinite"/>
                      </p:stCondLst>
                      <p:childTnLst>
                        <p:par>
                          <p:cTn id="175" fill="hold">
                            <p:stCondLst>
                              <p:cond delay="0"/>
                            </p:stCondLst>
                            <p:childTnLst>
                              <p:par>
                                <p:cTn id="176" presetID="2" presetClass="entr" presetSubtype="2" fill="hold" grpId="0" nodeType="clickEffect">
                                  <p:stCondLst>
                                    <p:cond delay="0"/>
                                  </p:stCondLst>
                                  <p:childTnLst>
                                    <p:set>
                                      <p:cBhvr>
                                        <p:cTn id="177" dur="1" fill="hold">
                                          <p:stCondLst>
                                            <p:cond delay="0"/>
                                          </p:stCondLst>
                                        </p:cTn>
                                        <p:tgtEl>
                                          <p:spTgt spid="3129"/>
                                        </p:tgtEl>
                                        <p:attrNameLst>
                                          <p:attrName>style.visibility</p:attrName>
                                        </p:attrNameLst>
                                      </p:cBhvr>
                                      <p:to>
                                        <p:strVal val="visible"/>
                                      </p:to>
                                    </p:set>
                                    <p:anim calcmode="lin" valueType="num">
                                      <p:cBhvr additive="base">
                                        <p:cTn id="178" dur="500" fill="hold"/>
                                        <p:tgtEl>
                                          <p:spTgt spid="3129"/>
                                        </p:tgtEl>
                                        <p:attrNameLst>
                                          <p:attrName>ppt_x</p:attrName>
                                        </p:attrNameLst>
                                      </p:cBhvr>
                                      <p:tavLst>
                                        <p:tav tm="0">
                                          <p:val>
                                            <p:strVal val="1+#ppt_w/2"/>
                                          </p:val>
                                        </p:tav>
                                        <p:tav tm="100000">
                                          <p:val>
                                            <p:strVal val="#ppt_x"/>
                                          </p:val>
                                        </p:tav>
                                      </p:tavLst>
                                    </p:anim>
                                    <p:anim calcmode="lin" valueType="num">
                                      <p:cBhvr additive="base">
                                        <p:cTn id="179" dur="500" fill="hold"/>
                                        <p:tgtEl>
                                          <p:spTgt spid="3129"/>
                                        </p:tgtEl>
                                        <p:attrNameLst>
                                          <p:attrName>ppt_y</p:attrName>
                                        </p:attrNameLst>
                                      </p:cBhvr>
                                      <p:tavLst>
                                        <p:tav tm="0">
                                          <p:val>
                                            <p:strVal val="#ppt_y"/>
                                          </p:val>
                                        </p:tav>
                                        <p:tav tm="100000">
                                          <p:val>
                                            <p:strVal val="#ppt_y"/>
                                          </p:val>
                                        </p:tav>
                                      </p:tavLst>
                                    </p:anim>
                                  </p:childTnLst>
                                </p:cTn>
                              </p:par>
                            </p:childTnLst>
                          </p:cTn>
                        </p:par>
                      </p:childTnLst>
                    </p:cTn>
                  </p:par>
                  <p:par>
                    <p:cTn id="180" fill="hold">
                      <p:stCondLst>
                        <p:cond delay="indefinite"/>
                      </p:stCondLst>
                      <p:childTnLst>
                        <p:par>
                          <p:cTn id="181" fill="hold">
                            <p:stCondLst>
                              <p:cond delay="0"/>
                            </p:stCondLst>
                            <p:childTnLst>
                              <p:par>
                                <p:cTn id="182" presetID="17" presetClass="entr" presetSubtype="8" fill="hold" grpId="0" nodeType="clickEffect">
                                  <p:stCondLst>
                                    <p:cond delay="0"/>
                                  </p:stCondLst>
                                  <p:iterate type="wd">
                                    <p:tmPct val="100000"/>
                                  </p:iterate>
                                  <p:childTnLst>
                                    <p:set>
                                      <p:cBhvr>
                                        <p:cTn id="183" dur="1" fill="hold">
                                          <p:stCondLst>
                                            <p:cond delay="0"/>
                                          </p:stCondLst>
                                        </p:cTn>
                                        <p:tgtEl>
                                          <p:spTgt spid="3149"/>
                                        </p:tgtEl>
                                        <p:attrNameLst>
                                          <p:attrName>style.visibility</p:attrName>
                                        </p:attrNameLst>
                                      </p:cBhvr>
                                      <p:to>
                                        <p:strVal val="visible"/>
                                      </p:to>
                                    </p:set>
                                    <p:anim calcmode="lin" valueType="num">
                                      <p:cBhvr>
                                        <p:cTn id="184" dur="300" fill="hold"/>
                                        <p:tgtEl>
                                          <p:spTgt spid="3149"/>
                                        </p:tgtEl>
                                        <p:attrNameLst>
                                          <p:attrName>ppt_x</p:attrName>
                                        </p:attrNameLst>
                                      </p:cBhvr>
                                      <p:tavLst>
                                        <p:tav tm="0">
                                          <p:val>
                                            <p:strVal val="#ppt_x-#ppt_w/2"/>
                                          </p:val>
                                        </p:tav>
                                        <p:tav tm="100000">
                                          <p:val>
                                            <p:strVal val="#ppt_x"/>
                                          </p:val>
                                        </p:tav>
                                      </p:tavLst>
                                    </p:anim>
                                    <p:anim calcmode="lin" valueType="num">
                                      <p:cBhvr>
                                        <p:cTn id="185" dur="300" fill="hold"/>
                                        <p:tgtEl>
                                          <p:spTgt spid="3149"/>
                                        </p:tgtEl>
                                        <p:attrNameLst>
                                          <p:attrName>ppt_y</p:attrName>
                                        </p:attrNameLst>
                                      </p:cBhvr>
                                      <p:tavLst>
                                        <p:tav tm="0">
                                          <p:val>
                                            <p:strVal val="#ppt_y"/>
                                          </p:val>
                                        </p:tav>
                                        <p:tav tm="100000">
                                          <p:val>
                                            <p:strVal val="#ppt_y"/>
                                          </p:val>
                                        </p:tav>
                                      </p:tavLst>
                                    </p:anim>
                                    <p:anim calcmode="lin" valueType="num">
                                      <p:cBhvr>
                                        <p:cTn id="186" dur="300" fill="hold"/>
                                        <p:tgtEl>
                                          <p:spTgt spid="3149"/>
                                        </p:tgtEl>
                                        <p:attrNameLst>
                                          <p:attrName>ppt_w</p:attrName>
                                        </p:attrNameLst>
                                      </p:cBhvr>
                                      <p:tavLst>
                                        <p:tav tm="0">
                                          <p:val>
                                            <p:fltVal val="0"/>
                                          </p:val>
                                        </p:tav>
                                        <p:tav tm="100000">
                                          <p:val>
                                            <p:strVal val="#ppt_w"/>
                                          </p:val>
                                        </p:tav>
                                      </p:tavLst>
                                    </p:anim>
                                    <p:anim calcmode="lin" valueType="num">
                                      <p:cBhvr>
                                        <p:cTn id="187" dur="300" fill="hold"/>
                                        <p:tgtEl>
                                          <p:spTgt spid="3149"/>
                                        </p:tgtEl>
                                        <p:attrNameLst>
                                          <p:attrName>ppt_h</p:attrName>
                                        </p:attrNameLst>
                                      </p:cBhvr>
                                      <p:tavLst>
                                        <p:tav tm="0">
                                          <p:val>
                                            <p:strVal val="#ppt_h"/>
                                          </p:val>
                                        </p:tav>
                                        <p:tav tm="100000">
                                          <p:val>
                                            <p:strVal val="#ppt_h"/>
                                          </p:val>
                                        </p:tav>
                                      </p:tavLst>
                                    </p:anim>
                                  </p:childTnLst>
                                </p:cTn>
                              </p:par>
                            </p:childTnLst>
                          </p:cTn>
                        </p:par>
                      </p:childTnLst>
                    </p:cTn>
                  </p:par>
                  <p:par>
                    <p:cTn id="188" fill="hold">
                      <p:stCondLst>
                        <p:cond delay="indefinite"/>
                      </p:stCondLst>
                      <p:childTnLst>
                        <p:par>
                          <p:cTn id="189" fill="hold">
                            <p:stCondLst>
                              <p:cond delay="0"/>
                            </p:stCondLst>
                            <p:childTnLst>
                              <p:par>
                                <p:cTn id="190" presetID="2" presetClass="entr" presetSubtype="8" fill="hold" grpId="0" nodeType="clickEffect">
                                  <p:stCondLst>
                                    <p:cond delay="0"/>
                                  </p:stCondLst>
                                  <p:childTnLst>
                                    <p:set>
                                      <p:cBhvr>
                                        <p:cTn id="191" dur="1" fill="hold">
                                          <p:stCondLst>
                                            <p:cond delay="0"/>
                                          </p:stCondLst>
                                        </p:cTn>
                                        <p:tgtEl>
                                          <p:spTgt spid="3151"/>
                                        </p:tgtEl>
                                        <p:attrNameLst>
                                          <p:attrName>style.visibility</p:attrName>
                                        </p:attrNameLst>
                                      </p:cBhvr>
                                      <p:to>
                                        <p:strVal val="visible"/>
                                      </p:to>
                                    </p:set>
                                    <p:anim calcmode="lin" valueType="num">
                                      <p:cBhvr additive="base">
                                        <p:cTn id="192" dur="500" fill="hold"/>
                                        <p:tgtEl>
                                          <p:spTgt spid="3151"/>
                                        </p:tgtEl>
                                        <p:attrNameLst>
                                          <p:attrName>ppt_x</p:attrName>
                                        </p:attrNameLst>
                                      </p:cBhvr>
                                      <p:tavLst>
                                        <p:tav tm="0">
                                          <p:val>
                                            <p:strVal val="0-#ppt_w/2"/>
                                          </p:val>
                                        </p:tav>
                                        <p:tav tm="100000">
                                          <p:val>
                                            <p:strVal val="#ppt_x"/>
                                          </p:val>
                                        </p:tav>
                                      </p:tavLst>
                                    </p:anim>
                                    <p:anim calcmode="lin" valueType="num">
                                      <p:cBhvr additive="base">
                                        <p:cTn id="193" dur="500" fill="hold"/>
                                        <p:tgtEl>
                                          <p:spTgt spid="3151"/>
                                        </p:tgtEl>
                                        <p:attrNameLst>
                                          <p:attrName>ppt_y</p:attrName>
                                        </p:attrNameLst>
                                      </p:cBhvr>
                                      <p:tavLst>
                                        <p:tav tm="0">
                                          <p:val>
                                            <p:strVal val="#ppt_y"/>
                                          </p:val>
                                        </p:tav>
                                        <p:tav tm="100000">
                                          <p:val>
                                            <p:strVal val="#ppt_y"/>
                                          </p:val>
                                        </p:tav>
                                      </p:tavLst>
                                    </p:anim>
                                  </p:childTnLst>
                                </p:cTn>
                              </p:par>
                            </p:childTnLst>
                          </p:cTn>
                        </p:par>
                      </p:childTnLst>
                    </p:cTn>
                  </p:par>
                  <p:par>
                    <p:cTn id="194" fill="hold">
                      <p:stCondLst>
                        <p:cond delay="indefinite"/>
                      </p:stCondLst>
                      <p:childTnLst>
                        <p:par>
                          <p:cTn id="195" fill="hold">
                            <p:stCondLst>
                              <p:cond delay="0"/>
                            </p:stCondLst>
                            <p:childTnLst>
                              <p:par>
                                <p:cTn id="196" presetID="17" presetClass="entr" presetSubtype="8" fill="hold" grpId="0" nodeType="clickEffect">
                                  <p:stCondLst>
                                    <p:cond delay="0"/>
                                  </p:stCondLst>
                                  <p:childTnLst>
                                    <p:set>
                                      <p:cBhvr>
                                        <p:cTn id="197" dur="1" fill="hold">
                                          <p:stCondLst>
                                            <p:cond delay="0"/>
                                          </p:stCondLst>
                                        </p:cTn>
                                        <p:tgtEl>
                                          <p:spTgt spid="3154"/>
                                        </p:tgtEl>
                                        <p:attrNameLst>
                                          <p:attrName>style.visibility</p:attrName>
                                        </p:attrNameLst>
                                      </p:cBhvr>
                                      <p:to>
                                        <p:strVal val="visible"/>
                                      </p:to>
                                    </p:set>
                                    <p:anim calcmode="lin" valueType="num">
                                      <p:cBhvr>
                                        <p:cTn id="198" dur="500" fill="hold"/>
                                        <p:tgtEl>
                                          <p:spTgt spid="3154"/>
                                        </p:tgtEl>
                                        <p:attrNameLst>
                                          <p:attrName>ppt_x</p:attrName>
                                        </p:attrNameLst>
                                      </p:cBhvr>
                                      <p:tavLst>
                                        <p:tav tm="0">
                                          <p:val>
                                            <p:strVal val="#ppt_x-#ppt_w/2"/>
                                          </p:val>
                                        </p:tav>
                                        <p:tav tm="100000">
                                          <p:val>
                                            <p:strVal val="#ppt_x"/>
                                          </p:val>
                                        </p:tav>
                                      </p:tavLst>
                                    </p:anim>
                                    <p:anim calcmode="lin" valueType="num">
                                      <p:cBhvr>
                                        <p:cTn id="199" dur="500" fill="hold"/>
                                        <p:tgtEl>
                                          <p:spTgt spid="3154"/>
                                        </p:tgtEl>
                                        <p:attrNameLst>
                                          <p:attrName>ppt_y</p:attrName>
                                        </p:attrNameLst>
                                      </p:cBhvr>
                                      <p:tavLst>
                                        <p:tav tm="0">
                                          <p:val>
                                            <p:strVal val="#ppt_y"/>
                                          </p:val>
                                        </p:tav>
                                        <p:tav tm="100000">
                                          <p:val>
                                            <p:strVal val="#ppt_y"/>
                                          </p:val>
                                        </p:tav>
                                      </p:tavLst>
                                    </p:anim>
                                    <p:anim calcmode="lin" valueType="num">
                                      <p:cBhvr>
                                        <p:cTn id="200" dur="500" fill="hold"/>
                                        <p:tgtEl>
                                          <p:spTgt spid="3154"/>
                                        </p:tgtEl>
                                        <p:attrNameLst>
                                          <p:attrName>ppt_w</p:attrName>
                                        </p:attrNameLst>
                                      </p:cBhvr>
                                      <p:tavLst>
                                        <p:tav tm="0">
                                          <p:val>
                                            <p:fltVal val="0"/>
                                          </p:val>
                                        </p:tav>
                                        <p:tav tm="100000">
                                          <p:val>
                                            <p:strVal val="#ppt_w"/>
                                          </p:val>
                                        </p:tav>
                                      </p:tavLst>
                                    </p:anim>
                                    <p:anim calcmode="lin" valueType="num">
                                      <p:cBhvr>
                                        <p:cTn id="201" dur="500" fill="hold"/>
                                        <p:tgtEl>
                                          <p:spTgt spid="3154"/>
                                        </p:tgtEl>
                                        <p:attrNameLst>
                                          <p:attrName>ppt_h</p:attrName>
                                        </p:attrNameLst>
                                      </p:cBhvr>
                                      <p:tavLst>
                                        <p:tav tm="0">
                                          <p:val>
                                            <p:strVal val="#ppt_h"/>
                                          </p:val>
                                        </p:tav>
                                        <p:tav tm="100000">
                                          <p:val>
                                            <p:strVal val="#ppt_h"/>
                                          </p:val>
                                        </p:tav>
                                      </p:tavLst>
                                    </p:anim>
                                  </p:childTnLst>
                                </p:cTn>
                              </p:par>
                            </p:childTnLst>
                          </p:cTn>
                        </p:par>
                      </p:childTnLst>
                    </p:cTn>
                  </p:par>
                  <p:par>
                    <p:cTn id="202" fill="hold">
                      <p:stCondLst>
                        <p:cond delay="indefinite"/>
                      </p:stCondLst>
                      <p:childTnLst>
                        <p:par>
                          <p:cTn id="203" fill="hold">
                            <p:stCondLst>
                              <p:cond delay="0"/>
                            </p:stCondLst>
                            <p:childTnLst>
                              <p:par>
                                <p:cTn id="204" presetID="17" presetClass="entr" presetSubtype="8" fill="hold" nodeType="clickEffect">
                                  <p:stCondLst>
                                    <p:cond delay="0"/>
                                  </p:stCondLst>
                                  <p:childTnLst>
                                    <p:set>
                                      <p:cBhvr>
                                        <p:cTn id="205" dur="1" fill="hold">
                                          <p:stCondLst>
                                            <p:cond delay="0"/>
                                          </p:stCondLst>
                                        </p:cTn>
                                        <p:tgtEl>
                                          <p:spTgt spid="11"/>
                                        </p:tgtEl>
                                        <p:attrNameLst>
                                          <p:attrName>style.visibility</p:attrName>
                                        </p:attrNameLst>
                                      </p:cBhvr>
                                      <p:to>
                                        <p:strVal val="visible"/>
                                      </p:to>
                                    </p:set>
                                    <p:anim calcmode="lin" valueType="num">
                                      <p:cBhvr>
                                        <p:cTn id="206" dur="500" fill="hold"/>
                                        <p:tgtEl>
                                          <p:spTgt spid="11"/>
                                        </p:tgtEl>
                                        <p:attrNameLst>
                                          <p:attrName>ppt_x</p:attrName>
                                        </p:attrNameLst>
                                      </p:cBhvr>
                                      <p:tavLst>
                                        <p:tav tm="0">
                                          <p:val>
                                            <p:strVal val="#ppt_x-#ppt_w/2"/>
                                          </p:val>
                                        </p:tav>
                                        <p:tav tm="100000">
                                          <p:val>
                                            <p:strVal val="#ppt_x"/>
                                          </p:val>
                                        </p:tav>
                                      </p:tavLst>
                                    </p:anim>
                                    <p:anim calcmode="lin" valueType="num">
                                      <p:cBhvr>
                                        <p:cTn id="207" dur="500" fill="hold"/>
                                        <p:tgtEl>
                                          <p:spTgt spid="11"/>
                                        </p:tgtEl>
                                        <p:attrNameLst>
                                          <p:attrName>ppt_y</p:attrName>
                                        </p:attrNameLst>
                                      </p:cBhvr>
                                      <p:tavLst>
                                        <p:tav tm="0">
                                          <p:val>
                                            <p:strVal val="#ppt_y"/>
                                          </p:val>
                                        </p:tav>
                                        <p:tav tm="100000">
                                          <p:val>
                                            <p:strVal val="#ppt_y"/>
                                          </p:val>
                                        </p:tav>
                                      </p:tavLst>
                                    </p:anim>
                                    <p:anim calcmode="lin" valueType="num">
                                      <p:cBhvr>
                                        <p:cTn id="208" dur="500" fill="hold"/>
                                        <p:tgtEl>
                                          <p:spTgt spid="11"/>
                                        </p:tgtEl>
                                        <p:attrNameLst>
                                          <p:attrName>ppt_w</p:attrName>
                                        </p:attrNameLst>
                                      </p:cBhvr>
                                      <p:tavLst>
                                        <p:tav tm="0">
                                          <p:val>
                                            <p:fltVal val="0"/>
                                          </p:val>
                                        </p:tav>
                                        <p:tav tm="100000">
                                          <p:val>
                                            <p:strVal val="#ppt_w"/>
                                          </p:val>
                                        </p:tav>
                                      </p:tavLst>
                                    </p:anim>
                                    <p:anim calcmode="lin" valueType="num">
                                      <p:cBhvr>
                                        <p:cTn id="209" dur="500" fill="hold"/>
                                        <p:tgtEl>
                                          <p:spTgt spid="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5" grpId="0" animBg="1"/>
      <p:bldP spid="3106" grpId="0" animBg="1"/>
      <p:bldP spid="3129" grpId="0" animBg="1"/>
      <p:bldP spid="3140" grpId="0" autoUpdateAnimBg="0"/>
      <p:bldP spid="3141" grpId="0" autoUpdateAnimBg="0"/>
      <p:bldP spid="3142" grpId="0" autoUpdateAnimBg="0"/>
      <p:bldP spid="3143" grpId="0" animBg="1"/>
      <p:bldP spid="3144" grpId="0" animBg="1"/>
      <p:bldP spid="3145" grpId="0" autoUpdateAnimBg="0"/>
      <p:bldP spid="3146" grpId="0" autoUpdateAnimBg="0"/>
      <p:bldP spid="3147" grpId="0" autoUpdateAnimBg="0"/>
      <p:bldP spid="3148" grpId="0" autoUpdateAnimBg="0"/>
      <p:bldP spid="3149" grpId="0" autoUpdateAnimBg="0"/>
      <p:bldP spid="3150" grpId="0" autoUpdateAnimBg="0"/>
      <p:bldP spid="3151" grpId="0" autoUpdateAnimBg="0"/>
      <p:bldP spid="3152" grpId="0" autoUpdateAnimBg="0"/>
      <p:bldP spid="3153" grpId="0" autoUpdateAnimBg="0"/>
      <p:bldP spid="3154"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5764213" y="2058988"/>
            <a:ext cx="754062" cy="1423987"/>
            <a:chOff x="2208" y="864"/>
            <a:chExt cx="432" cy="816"/>
          </a:xfrm>
        </p:grpSpPr>
        <p:sp>
          <p:nvSpPr>
            <p:cNvPr id="3191" name="Oval 3"/>
            <p:cNvSpPr>
              <a:spLocks noChangeArrowheads="1"/>
            </p:cNvSpPr>
            <p:nvPr/>
          </p:nvSpPr>
          <p:spPr bwMode="auto">
            <a:xfrm>
              <a:off x="2208" y="864"/>
              <a:ext cx="432" cy="192"/>
            </a:xfrm>
            <a:prstGeom prst="ellipse">
              <a:avLst/>
            </a:prstGeom>
            <a:solidFill>
              <a:schemeClr val="accent1"/>
            </a:solidFill>
            <a:ln w="28575">
              <a:solidFill>
                <a:schemeClr val="tx1"/>
              </a:solidFill>
              <a:round/>
            </a:ln>
          </p:spPr>
          <p:txBody>
            <a:bodyPr wrap="none" anchor="ctr"/>
            <a:lstStyle/>
            <a:p>
              <a:endParaRPr lang="en-IN"/>
            </a:p>
          </p:txBody>
        </p:sp>
        <p:sp>
          <p:nvSpPr>
            <p:cNvPr id="3192" name="Line 4"/>
            <p:cNvSpPr>
              <a:spLocks noChangeShapeType="1"/>
            </p:cNvSpPr>
            <p:nvPr/>
          </p:nvSpPr>
          <p:spPr bwMode="auto">
            <a:xfrm>
              <a:off x="2208" y="960"/>
              <a:ext cx="0" cy="624"/>
            </a:xfrm>
            <a:prstGeom prst="line">
              <a:avLst/>
            </a:prstGeom>
            <a:noFill/>
            <a:ln w="28575">
              <a:solidFill>
                <a:schemeClr val="tx1"/>
              </a:solidFill>
              <a:round/>
            </a:ln>
          </p:spPr>
          <p:txBody>
            <a:bodyPr/>
            <a:lstStyle/>
            <a:p>
              <a:endParaRPr lang="en-IN"/>
            </a:p>
          </p:txBody>
        </p:sp>
        <p:sp>
          <p:nvSpPr>
            <p:cNvPr id="3193" name="Line 5"/>
            <p:cNvSpPr>
              <a:spLocks noChangeShapeType="1"/>
            </p:cNvSpPr>
            <p:nvPr/>
          </p:nvSpPr>
          <p:spPr bwMode="auto">
            <a:xfrm>
              <a:off x="2640" y="960"/>
              <a:ext cx="0" cy="624"/>
            </a:xfrm>
            <a:prstGeom prst="line">
              <a:avLst/>
            </a:prstGeom>
            <a:noFill/>
            <a:ln w="28575">
              <a:solidFill>
                <a:schemeClr val="tx1"/>
              </a:solidFill>
              <a:round/>
            </a:ln>
          </p:spPr>
          <p:txBody>
            <a:bodyPr/>
            <a:lstStyle/>
            <a:p>
              <a:endParaRPr lang="en-IN"/>
            </a:p>
          </p:txBody>
        </p:sp>
        <p:sp>
          <p:nvSpPr>
            <p:cNvPr id="3194" name="Oval 6"/>
            <p:cNvSpPr>
              <a:spLocks noChangeArrowheads="1"/>
            </p:cNvSpPr>
            <p:nvPr/>
          </p:nvSpPr>
          <p:spPr bwMode="auto">
            <a:xfrm>
              <a:off x="2208" y="1488"/>
              <a:ext cx="432" cy="192"/>
            </a:xfrm>
            <a:prstGeom prst="ellipse">
              <a:avLst/>
            </a:prstGeom>
            <a:solidFill>
              <a:schemeClr val="accent1"/>
            </a:solidFill>
            <a:ln w="28575">
              <a:solidFill>
                <a:schemeClr val="tx1"/>
              </a:solidFill>
              <a:round/>
            </a:ln>
          </p:spPr>
          <p:txBody>
            <a:bodyPr wrap="none" anchor="ctr"/>
            <a:lstStyle/>
            <a:p>
              <a:endParaRPr lang="en-IN"/>
            </a:p>
          </p:txBody>
        </p:sp>
      </p:grpSp>
      <p:grpSp>
        <p:nvGrpSpPr>
          <p:cNvPr id="3" name="Group 7"/>
          <p:cNvGrpSpPr/>
          <p:nvPr/>
        </p:nvGrpSpPr>
        <p:grpSpPr bwMode="auto">
          <a:xfrm>
            <a:off x="7421563" y="1982788"/>
            <a:ext cx="857250" cy="1524000"/>
            <a:chOff x="3024" y="912"/>
            <a:chExt cx="432" cy="768"/>
          </a:xfrm>
        </p:grpSpPr>
        <p:sp>
          <p:nvSpPr>
            <p:cNvPr id="3188" name="Oval 8"/>
            <p:cNvSpPr>
              <a:spLocks noChangeArrowheads="1"/>
            </p:cNvSpPr>
            <p:nvPr/>
          </p:nvSpPr>
          <p:spPr bwMode="auto">
            <a:xfrm>
              <a:off x="3024" y="1488"/>
              <a:ext cx="432" cy="192"/>
            </a:xfrm>
            <a:prstGeom prst="ellipse">
              <a:avLst/>
            </a:prstGeom>
            <a:solidFill>
              <a:schemeClr val="accent1"/>
            </a:solidFill>
            <a:ln w="19050">
              <a:solidFill>
                <a:schemeClr val="tx1"/>
              </a:solidFill>
              <a:round/>
            </a:ln>
          </p:spPr>
          <p:txBody>
            <a:bodyPr wrap="none" anchor="ctr"/>
            <a:lstStyle/>
            <a:p>
              <a:endParaRPr lang="en-IN"/>
            </a:p>
          </p:txBody>
        </p:sp>
        <p:sp>
          <p:nvSpPr>
            <p:cNvPr id="3189" name="Line 9"/>
            <p:cNvSpPr>
              <a:spLocks noChangeShapeType="1"/>
            </p:cNvSpPr>
            <p:nvPr/>
          </p:nvSpPr>
          <p:spPr bwMode="auto">
            <a:xfrm flipH="1">
              <a:off x="3024" y="912"/>
              <a:ext cx="192" cy="672"/>
            </a:xfrm>
            <a:prstGeom prst="line">
              <a:avLst/>
            </a:prstGeom>
            <a:noFill/>
            <a:ln w="19050">
              <a:solidFill>
                <a:schemeClr val="tx1"/>
              </a:solidFill>
              <a:round/>
            </a:ln>
          </p:spPr>
          <p:txBody>
            <a:bodyPr/>
            <a:lstStyle/>
            <a:p>
              <a:endParaRPr lang="en-IN"/>
            </a:p>
          </p:txBody>
        </p:sp>
        <p:sp>
          <p:nvSpPr>
            <p:cNvPr id="3190" name="Line 10"/>
            <p:cNvSpPr>
              <a:spLocks noChangeShapeType="1"/>
            </p:cNvSpPr>
            <p:nvPr/>
          </p:nvSpPr>
          <p:spPr bwMode="auto">
            <a:xfrm rot="19437180" flipH="1">
              <a:off x="3240" y="912"/>
              <a:ext cx="192" cy="672"/>
            </a:xfrm>
            <a:prstGeom prst="line">
              <a:avLst/>
            </a:prstGeom>
            <a:noFill/>
            <a:ln w="19050">
              <a:solidFill>
                <a:schemeClr val="tx1"/>
              </a:solidFill>
              <a:round/>
            </a:ln>
          </p:spPr>
          <p:txBody>
            <a:bodyPr/>
            <a:lstStyle/>
            <a:p>
              <a:endParaRPr lang="en-IN"/>
            </a:p>
          </p:txBody>
        </p:sp>
      </p:grpSp>
      <p:grpSp>
        <p:nvGrpSpPr>
          <p:cNvPr id="4" name="Group 11"/>
          <p:cNvGrpSpPr/>
          <p:nvPr/>
        </p:nvGrpSpPr>
        <p:grpSpPr bwMode="auto">
          <a:xfrm>
            <a:off x="3352800" y="2116138"/>
            <a:ext cx="919163" cy="1397000"/>
            <a:chOff x="1982" y="1476"/>
            <a:chExt cx="579" cy="880"/>
          </a:xfrm>
        </p:grpSpPr>
        <p:sp>
          <p:nvSpPr>
            <p:cNvPr id="3184" name="Line 12"/>
            <p:cNvSpPr>
              <a:spLocks noChangeShapeType="1"/>
            </p:cNvSpPr>
            <p:nvPr/>
          </p:nvSpPr>
          <p:spPr bwMode="auto">
            <a:xfrm flipH="1">
              <a:off x="1989" y="1476"/>
              <a:ext cx="283" cy="767"/>
            </a:xfrm>
            <a:prstGeom prst="line">
              <a:avLst/>
            </a:prstGeom>
            <a:noFill/>
            <a:ln w="19050">
              <a:solidFill>
                <a:schemeClr val="tx1"/>
              </a:solidFill>
              <a:round/>
            </a:ln>
          </p:spPr>
          <p:txBody>
            <a:bodyPr/>
            <a:lstStyle/>
            <a:p>
              <a:endParaRPr lang="en-IN"/>
            </a:p>
          </p:txBody>
        </p:sp>
        <p:sp>
          <p:nvSpPr>
            <p:cNvPr id="3185" name="Line 13"/>
            <p:cNvSpPr>
              <a:spLocks noChangeShapeType="1"/>
            </p:cNvSpPr>
            <p:nvPr/>
          </p:nvSpPr>
          <p:spPr bwMode="auto">
            <a:xfrm>
              <a:off x="2272" y="1476"/>
              <a:ext cx="282" cy="767"/>
            </a:xfrm>
            <a:prstGeom prst="line">
              <a:avLst/>
            </a:prstGeom>
            <a:noFill/>
            <a:ln w="19050">
              <a:solidFill>
                <a:schemeClr val="tx1"/>
              </a:solidFill>
              <a:round/>
            </a:ln>
          </p:spPr>
          <p:txBody>
            <a:bodyPr/>
            <a:lstStyle/>
            <a:p>
              <a:endParaRPr lang="en-IN"/>
            </a:p>
          </p:txBody>
        </p:sp>
        <p:sp>
          <p:nvSpPr>
            <p:cNvPr id="3186" name="AutoShape 14"/>
            <p:cNvSpPr>
              <a:spLocks noChangeArrowheads="1"/>
            </p:cNvSpPr>
            <p:nvPr/>
          </p:nvSpPr>
          <p:spPr bwMode="auto">
            <a:xfrm>
              <a:off x="1982" y="2123"/>
              <a:ext cx="579" cy="233"/>
            </a:xfrm>
            <a:prstGeom prst="diamond">
              <a:avLst/>
            </a:prstGeom>
            <a:solidFill>
              <a:schemeClr val="accent1"/>
            </a:solidFill>
            <a:ln w="19050">
              <a:solidFill>
                <a:schemeClr val="tx1"/>
              </a:solidFill>
              <a:miter lim="800000"/>
            </a:ln>
          </p:spPr>
          <p:txBody>
            <a:bodyPr wrap="none" anchor="ctr"/>
            <a:lstStyle/>
            <a:p>
              <a:endParaRPr lang="en-IN"/>
            </a:p>
          </p:txBody>
        </p:sp>
        <p:sp>
          <p:nvSpPr>
            <p:cNvPr id="3187" name="Line 15"/>
            <p:cNvSpPr>
              <a:spLocks noChangeShapeType="1"/>
            </p:cNvSpPr>
            <p:nvPr/>
          </p:nvSpPr>
          <p:spPr bwMode="auto">
            <a:xfrm flipH="1">
              <a:off x="2274" y="1488"/>
              <a:ext cx="2" cy="864"/>
            </a:xfrm>
            <a:prstGeom prst="line">
              <a:avLst/>
            </a:prstGeom>
            <a:noFill/>
            <a:ln w="19050">
              <a:solidFill>
                <a:schemeClr val="tx1"/>
              </a:solidFill>
              <a:round/>
            </a:ln>
          </p:spPr>
          <p:txBody>
            <a:bodyPr/>
            <a:lstStyle/>
            <a:p>
              <a:endParaRPr lang="en-IN"/>
            </a:p>
          </p:txBody>
        </p:sp>
      </p:grpSp>
      <p:sp>
        <p:nvSpPr>
          <p:cNvPr id="6160" name="Text Box 16"/>
          <p:cNvSpPr txBox="1">
            <a:spLocks noChangeArrowheads="1"/>
          </p:cNvSpPr>
          <p:nvPr/>
        </p:nvSpPr>
        <p:spPr bwMode="auto">
          <a:xfrm>
            <a:off x="3184525" y="142875"/>
            <a:ext cx="1489075" cy="519113"/>
          </a:xfrm>
          <a:prstGeom prst="rect">
            <a:avLst/>
          </a:prstGeom>
          <a:noFill/>
          <a:ln w="9525">
            <a:noFill/>
            <a:miter lim="800000"/>
          </a:ln>
        </p:spPr>
        <p:txBody>
          <a:bodyPr wrap="none">
            <a:spAutoFit/>
          </a:bodyPr>
          <a:lstStyle/>
          <a:p>
            <a:r>
              <a:rPr lang="en-US" sz="2800" b="1">
                <a:latin typeface="Times New Roman" charset="0"/>
              </a:rPr>
              <a:t>SOLIDS</a:t>
            </a:r>
            <a:endParaRPr lang="en-US" sz="2800" b="1">
              <a:latin typeface="Times New Roman" charset="0"/>
            </a:endParaRPr>
          </a:p>
        </p:txBody>
      </p:sp>
      <p:sp>
        <p:nvSpPr>
          <p:cNvPr id="6161" name="Text Box 17"/>
          <p:cNvSpPr txBox="1">
            <a:spLocks noChangeArrowheads="1"/>
          </p:cNvSpPr>
          <p:nvPr/>
        </p:nvSpPr>
        <p:spPr bwMode="auto">
          <a:xfrm>
            <a:off x="1066800" y="500063"/>
            <a:ext cx="6350000" cy="519112"/>
          </a:xfrm>
          <a:prstGeom prst="rect">
            <a:avLst/>
          </a:prstGeom>
          <a:noFill/>
          <a:ln w="9525">
            <a:noFill/>
            <a:miter lim="800000"/>
          </a:ln>
        </p:spPr>
        <p:txBody>
          <a:bodyPr wrap="none">
            <a:spAutoFit/>
          </a:bodyPr>
          <a:lstStyle/>
          <a:p>
            <a:r>
              <a:rPr lang="en-US" sz="2800">
                <a:latin typeface="Times New Roman" charset="0"/>
              </a:rPr>
              <a:t>Dimensional parameters of different solids.</a:t>
            </a:r>
            <a:endParaRPr lang="en-US" sz="2800">
              <a:latin typeface="Times New Roman" charset="0"/>
            </a:endParaRPr>
          </a:p>
        </p:txBody>
      </p:sp>
      <p:sp>
        <p:nvSpPr>
          <p:cNvPr id="6162" name="Line 18"/>
          <p:cNvSpPr>
            <a:spLocks noChangeShapeType="1"/>
          </p:cNvSpPr>
          <p:nvPr/>
        </p:nvSpPr>
        <p:spPr bwMode="auto">
          <a:xfrm>
            <a:off x="0" y="3506788"/>
            <a:ext cx="9144000" cy="0"/>
          </a:xfrm>
          <a:prstGeom prst="line">
            <a:avLst/>
          </a:prstGeom>
          <a:noFill/>
          <a:ln w="9525">
            <a:solidFill>
              <a:schemeClr val="tx1"/>
            </a:solidFill>
            <a:round/>
          </a:ln>
        </p:spPr>
        <p:txBody>
          <a:bodyPr/>
          <a:lstStyle/>
          <a:p>
            <a:endParaRPr lang="en-IN"/>
          </a:p>
        </p:txBody>
      </p:sp>
      <p:grpSp>
        <p:nvGrpSpPr>
          <p:cNvPr id="5" name="Group 19"/>
          <p:cNvGrpSpPr/>
          <p:nvPr/>
        </p:nvGrpSpPr>
        <p:grpSpPr bwMode="auto">
          <a:xfrm>
            <a:off x="1192213" y="2217738"/>
            <a:ext cx="728662" cy="1285875"/>
            <a:chOff x="624" y="1540"/>
            <a:chExt cx="459" cy="810"/>
          </a:xfrm>
        </p:grpSpPr>
        <p:sp>
          <p:nvSpPr>
            <p:cNvPr id="3179" name="AutoShape 20"/>
            <p:cNvSpPr>
              <a:spLocks noChangeArrowheads="1"/>
            </p:cNvSpPr>
            <p:nvPr/>
          </p:nvSpPr>
          <p:spPr bwMode="auto">
            <a:xfrm>
              <a:off x="630" y="1540"/>
              <a:ext cx="453" cy="181"/>
            </a:xfrm>
            <a:prstGeom prst="diamond">
              <a:avLst/>
            </a:prstGeom>
            <a:solidFill>
              <a:schemeClr val="accent1"/>
            </a:solidFill>
            <a:ln w="19050">
              <a:solidFill>
                <a:schemeClr val="tx1"/>
              </a:solidFill>
              <a:miter lim="800000"/>
            </a:ln>
          </p:spPr>
          <p:txBody>
            <a:bodyPr wrap="none" anchor="ctr"/>
            <a:lstStyle/>
            <a:p>
              <a:endParaRPr lang="en-IN"/>
            </a:p>
          </p:txBody>
        </p:sp>
        <p:sp>
          <p:nvSpPr>
            <p:cNvPr id="3180" name="Line 21"/>
            <p:cNvSpPr>
              <a:spLocks noChangeShapeType="1"/>
            </p:cNvSpPr>
            <p:nvPr/>
          </p:nvSpPr>
          <p:spPr bwMode="auto">
            <a:xfrm>
              <a:off x="630" y="1631"/>
              <a:ext cx="0" cy="634"/>
            </a:xfrm>
            <a:prstGeom prst="line">
              <a:avLst/>
            </a:prstGeom>
            <a:noFill/>
            <a:ln w="19050">
              <a:solidFill>
                <a:schemeClr val="tx1"/>
              </a:solidFill>
              <a:round/>
            </a:ln>
          </p:spPr>
          <p:txBody>
            <a:bodyPr/>
            <a:lstStyle/>
            <a:p>
              <a:endParaRPr lang="en-IN"/>
            </a:p>
          </p:txBody>
        </p:sp>
        <p:sp>
          <p:nvSpPr>
            <p:cNvPr id="3181" name="Line 22"/>
            <p:cNvSpPr>
              <a:spLocks noChangeShapeType="1"/>
            </p:cNvSpPr>
            <p:nvPr/>
          </p:nvSpPr>
          <p:spPr bwMode="auto">
            <a:xfrm>
              <a:off x="1078" y="1631"/>
              <a:ext cx="0" cy="634"/>
            </a:xfrm>
            <a:prstGeom prst="line">
              <a:avLst/>
            </a:prstGeom>
            <a:noFill/>
            <a:ln w="19050">
              <a:solidFill>
                <a:schemeClr val="tx1"/>
              </a:solidFill>
              <a:round/>
            </a:ln>
          </p:spPr>
          <p:txBody>
            <a:bodyPr/>
            <a:lstStyle/>
            <a:p>
              <a:endParaRPr lang="en-IN"/>
            </a:p>
          </p:txBody>
        </p:sp>
        <p:sp>
          <p:nvSpPr>
            <p:cNvPr id="3182" name="AutoShape 23"/>
            <p:cNvSpPr>
              <a:spLocks noChangeArrowheads="1"/>
            </p:cNvSpPr>
            <p:nvPr/>
          </p:nvSpPr>
          <p:spPr bwMode="auto">
            <a:xfrm>
              <a:off x="624" y="2169"/>
              <a:ext cx="453" cy="181"/>
            </a:xfrm>
            <a:prstGeom prst="diamond">
              <a:avLst/>
            </a:prstGeom>
            <a:solidFill>
              <a:schemeClr val="accent1"/>
            </a:solidFill>
            <a:ln w="19050">
              <a:solidFill>
                <a:schemeClr val="tx1"/>
              </a:solidFill>
              <a:miter lim="800000"/>
            </a:ln>
          </p:spPr>
          <p:txBody>
            <a:bodyPr wrap="none" anchor="ctr"/>
            <a:lstStyle/>
            <a:p>
              <a:endParaRPr lang="en-IN"/>
            </a:p>
          </p:txBody>
        </p:sp>
        <p:sp>
          <p:nvSpPr>
            <p:cNvPr id="3183" name="Line 24"/>
            <p:cNvSpPr>
              <a:spLocks noChangeShapeType="1"/>
            </p:cNvSpPr>
            <p:nvPr/>
          </p:nvSpPr>
          <p:spPr bwMode="auto">
            <a:xfrm flipV="1">
              <a:off x="855" y="1725"/>
              <a:ext cx="0" cy="624"/>
            </a:xfrm>
            <a:prstGeom prst="line">
              <a:avLst/>
            </a:prstGeom>
            <a:noFill/>
            <a:ln w="19050">
              <a:solidFill>
                <a:schemeClr val="tx1"/>
              </a:solidFill>
              <a:round/>
            </a:ln>
          </p:spPr>
          <p:txBody>
            <a:bodyPr/>
            <a:lstStyle/>
            <a:p>
              <a:endParaRPr lang="en-IN"/>
            </a:p>
          </p:txBody>
        </p:sp>
      </p:grpSp>
      <p:sp>
        <p:nvSpPr>
          <p:cNvPr id="6169" name="Line 25"/>
          <p:cNvSpPr>
            <a:spLocks noChangeShapeType="1"/>
          </p:cNvSpPr>
          <p:nvPr/>
        </p:nvSpPr>
        <p:spPr bwMode="auto">
          <a:xfrm>
            <a:off x="914400" y="2516188"/>
            <a:ext cx="430213" cy="304800"/>
          </a:xfrm>
          <a:prstGeom prst="line">
            <a:avLst/>
          </a:prstGeom>
          <a:noFill/>
          <a:ln w="9525">
            <a:solidFill>
              <a:schemeClr val="tx1"/>
            </a:solidFill>
            <a:round/>
            <a:tailEnd type="triangle" w="med" len="med"/>
          </a:ln>
        </p:spPr>
        <p:txBody>
          <a:bodyPr/>
          <a:lstStyle/>
          <a:p>
            <a:endParaRPr lang="en-IN"/>
          </a:p>
        </p:txBody>
      </p:sp>
      <p:sp>
        <p:nvSpPr>
          <p:cNvPr id="6170" name="Line 26"/>
          <p:cNvSpPr>
            <a:spLocks noChangeShapeType="1"/>
          </p:cNvSpPr>
          <p:nvPr/>
        </p:nvSpPr>
        <p:spPr bwMode="auto">
          <a:xfrm>
            <a:off x="1268413" y="2211388"/>
            <a:ext cx="228600" cy="152400"/>
          </a:xfrm>
          <a:prstGeom prst="line">
            <a:avLst/>
          </a:prstGeom>
          <a:noFill/>
          <a:ln w="9525">
            <a:solidFill>
              <a:schemeClr val="tx1"/>
            </a:solidFill>
            <a:round/>
            <a:tailEnd type="triangle" w="med" len="med"/>
          </a:ln>
        </p:spPr>
        <p:txBody>
          <a:bodyPr/>
          <a:lstStyle/>
          <a:p>
            <a:endParaRPr lang="en-IN"/>
          </a:p>
        </p:txBody>
      </p:sp>
      <p:sp>
        <p:nvSpPr>
          <p:cNvPr id="6171" name="Line 27"/>
          <p:cNvSpPr>
            <a:spLocks noChangeShapeType="1"/>
          </p:cNvSpPr>
          <p:nvPr/>
        </p:nvSpPr>
        <p:spPr bwMode="auto">
          <a:xfrm>
            <a:off x="963613" y="2982913"/>
            <a:ext cx="228600" cy="152400"/>
          </a:xfrm>
          <a:prstGeom prst="line">
            <a:avLst/>
          </a:prstGeom>
          <a:noFill/>
          <a:ln w="9525">
            <a:solidFill>
              <a:schemeClr val="tx1"/>
            </a:solidFill>
            <a:round/>
            <a:tailEnd type="triangle" w="med" len="med"/>
          </a:ln>
        </p:spPr>
        <p:txBody>
          <a:bodyPr/>
          <a:lstStyle/>
          <a:p>
            <a:endParaRPr lang="en-IN"/>
          </a:p>
        </p:txBody>
      </p:sp>
      <p:sp>
        <p:nvSpPr>
          <p:cNvPr id="6172" name="Line 28"/>
          <p:cNvSpPr>
            <a:spLocks noChangeShapeType="1"/>
          </p:cNvSpPr>
          <p:nvPr/>
        </p:nvSpPr>
        <p:spPr bwMode="auto">
          <a:xfrm>
            <a:off x="3424238" y="2439988"/>
            <a:ext cx="228600" cy="152400"/>
          </a:xfrm>
          <a:prstGeom prst="line">
            <a:avLst/>
          </a:prstGeom>
          <a:noFill/>
          <a:ln w="9525">
            <a:solidFill>
              <a:schemeClr val="tx1"/>
            </a:solidFill>
            <a:round/>
            <a:tailEnd type="triangle" w="med" len="med"/>
          </a:ln>
        </p:spPr>
        <p:txBody>
          <a:bodyPr/>
          <a:lstStyle/>
          <a:p>
            <a:endParaRPr lang="en-IN"/>
          </a:p>
        </p:txBody>
      </p:sp>
      <p:sp>
        <p:nvSpPr>
          <p:cNvPr id="6173" name="Line 29"/>
          <p:cNvSpPr>
            <a:spLocks noChangeShapeType="1"/>
          </p:cNvSpPr>
          <p:nvPr/>
        </p:nvSpPr>
        <p:spPr bwMode="auto">
          <a:xfrm rot="6812104">
            <a:off x="3910013" y="2716213"/>
            <a:ext cx="342900" cy="247650"/>
          </a:xfrm>
          <a:prstGeom prst="line">
            <a:avLst/>
          </a:prstGeom>
          <a:noFill/>
          <a:ln w="9525">
            <a:solidFill>
              <a:schemeClr val="tx1"/>
            </a:solidFill>
            <a:round/>
            <a:tailEnd type="triangle" w="med" len="med"/>
          </a:ln>
        </p:spPr>
        <p:txBody>
          <a:bodyPr/>
          <a:lstStyle/>
          <a:p>
            <a:endParaRPr lang="en-IN"/>
          </a:p>
        </p:txBody>
      </p:sp>
      <p:sp>
        <p:nvSpPr>
          <p:cNvPr id="6174" name="Line 30"/>
          <p:cNvSpPr>
            <a:spLocks noChangeShapeType="1"/>
          </p:cNvSpPr>
          <p:nvPr/>
        </p:nvSpPr>
        <p:spPr bwMode="auto">
          <a:xfrm>
            <a:off x="3571875" y="1963738"/>
            <a:ext cx="228600" cy="152400"/>
          </a:xfrm>
          <a:prstGeom prst="line">
            <a:avLst/>
          </a:prstGeom>
          <a:noFill/>
          <a:ln w="9525">
            <a:solidFill>
              <a:schemeClr val="tx1"/>
            </a:solidFill>
            <a:round/>
            <a:tailEnd type="triangle" w="med" len="med"/>
          </a:ln>
        </p:spPr>
        <p:txBody>
          <a:bodyPr/>
          <a:lstStyle/>
          <a:p>
            <a:endParaRPr lang="en-IN"/>
          </a:p>
        </p:txBody>
      </p:sp>
      <p:sp>
        <p:nvSpPr>
          <p:cNvPr id="6175" name="Line 31"/>
          <p:cNvSpPr>
            <a:spLocks noChangeShapeType="1"/>
          </p:cNvSpPr>
          <p:nvPr/>
        </p:nvSpPr>
        <p:spPr bwMode="auto">
          <a:xfrm>
            <a:off x="4265613" y="3322638"/>
            <a:ext cx="301625" cy="260350"/>
          </a:xfrm>
          <a:prstGeom prst="line">
            <a:avLst/>
          </a:prstGeom>
          <a:noFill/>
          <a:ln w="9525">
            <a:solidFill>
              <a:schemeClr val="tx1"/>
            </a:solidFill>
            <a:round/>
            <a:headEnd type="triangle" w="med" len="med"/>
          </a:ln>
        </p:spPr>
        <p:txBody>
          <a:bodyPr/>
          <a:lstStyle/>
          <a:p>
            <a:endParaRPr lang="en-IN"/>
          </a:p>
        </p:txBody>
      </p:sp>
      <p:sp>
        <p:nvSpPr>
          <p:cNvPr id="6176" name="Line 32"/>
          <p:cNvSpPr>
            <a:spLocks noChangeShapeType="1"/>
          </p:cNvSpPr>
          <p:nvPr/>
        </p:nvSpPr>
        <p:spPr bwMode="auto">
          <a:xfrm rot="3402223" flipV="1">
            <a:off x="3390107" y="3336131"/>
            <a:ext cx="0" cy="379413"/>
          </a:xfrm>
          <a:prstGeom prst="line">
            <a:avLst/>
          </a:prstGeom>
          <a:noFill/>
          <a:ln w="9525">
            <a:solidFill>
              <a:schemeClr val="tx1"/>
            </a:solidFill>
            <a:round/>
            <a:tailEnd type="triangle" w="med" len="med"/>
          </a:ln>
        </p:spPr>
        <p:txBody>
          <a:bodyPr/>
          <a:lstStyle/>
          <a:p>
            <a:endParaRPr lang="en-IN"/>
          </a:p>
        </p:txBody>
      </p:sp>
      <p:sp>
        <p:nvSpPr>
          <p:cNvPr id="6177" name="Line 33"/>
          <p:cNvSpPr>
            <a:spLocks noChangeShapeType="1"/>
          </p:cNvSpPr>
          <p:nvPr/>
        </p:nvSpPr>
        <p:spPr bwMode="auto">
          <a:xfrm>
            <a:off x="3352800" y="2973388"/>
            <a:ext cx="381000" cy="304800"/>
          </a:xfrm>
          <a:prstGeom prst="line">
            <a:avLst/>
          </a:prstGeom>
          <a:noFill/>
          <a:ln w="9525">
            <a:solidFill>
              <a:schemeClr val="tx1"/>
            </a:solidFill>
            <a:round/>
            <a:tailEnd type="triangle" w="med" len="med"/>
          </a:ln>
        </p:spPr>
        <p:txBody>
          <a:bodyPr/>
          <a:lstStyle/>
          <a:p>
            <a:endParaRPr lang="en-IN"/>
          </a:p>
        </p:txBody>
      </p:sp>
      <p:sp>
        <p:nvSpPr>
          <p:cNvPr id="6178" name="Line 34"/>
          <p:cNvSpPr>
            <a:spLocks noChangeShapeType="1"/>
          </p:cNvSpPr>
          <p:nvPr/>
        </p:nvSpPr>
        <p:spPr bwMode="auto">
          <a:xfrm flipV="1">
            <a:off x="963613" y="3354388"/>
            <a:ext cx="228600" cy="228600"/>
          </a:xfrm>
          <a:prstGeom prst="line">
            <a:avLst/>
          </a:prstGeom>
          <a:noFill/>
          <a:ln w="9525">
            <a:solidFill>
              <a:schemeClr val="tx1"/>
            </a:solidFill>
            <a:round/>
            <a:tailEnd type="triangle" w="med" len="med"/>
          </a:ln>
        </p:spPr>
        <p:txBody>
          <a:bodyPr/>
          <a:lstStyle/>
          <a:p>
            <a:endParaRPr lang="en-IN"/>
          </a:p>
        </p:txBody>
      </p:sp>
      <p:sp>
        <p:nvSpPr>
          <p:cNvPr id="6179" name="Line 35"/>
          <p:cNvSpPr>
            <a:spLocks noChangeShapeType="1"/>
          </p:cNvSpPr>
          <p:nvPr/>
        </p:nvSpPr>
        <p:spPr bwMode="auto">
          <a:xfrm>
            <a:off x="1725613" y="3430588"/>
            <a:ext cx="228600" cy="152400"/>
          </a:xfrm>
          <a:prstGeom prst="line">
            <a:avLst/>
          </a:prstGeom>
          <a:noFill/>
          <a:ln w="9525">
            <a:solidFill>
              <a:schemeClr val="tx1"/>
            </a:solidFill>
            <a:round/>
            <a:headEnd type="triangle" w="med" len="med"/>
          </a:ln>
        </p:spPr>
        <p:txBody>
          <a:bodyPr/>
          <a:lstStyle/>
          <a:p>
            <a:endParaRPr lang="en-IN"/>
          </a:p>
        </p:txBody>
      </p:sp>
      <p:sp>
        <p:nvSpPr>
          <p:cNvPr id="6180" name="Line 36"/>
          <p:cNvSpPr>
            <a:spLocks noChangeShapeType="1"/>
          </p:cNvSpPr>
          <p:nvPr/>
        </p:nvSpPr>
        <p:spPr bwMode="auto">
          <a:xfrm rot="-5400000" flipH="1" flipV="1">
            <a:off x="1576388" y="2924175"/>
            <a:ext cx="509588" cy="401637"/>
          </a:xfrm>
          <a:prstGeom prst="line">
            <a:avLst/>
          </a:prstGeom>
          <a:noFill/>
          <a:ln w="9525">
            <a:solidFill>
              <a:schemeClr val="tx1"/>
            </a:solidFill>
            <a:round/>
            <a:tailEnd type="triangle" w="med" len="med"/>
          </a:ln>
        </p:spPr>
        <p:txBody>
          <a:bodyPr/>
          <a:lstStyle/>
          <a:p>
            <a:endParaRPr lang="en-IN"/>
          </a:p>
        </p:txBody>
      </p:sp>
      <p:sp>
        <p:nvSpPr>
          <p:cNvPr id="6181" name="Text Box 37"/>
          <p:cNvSpPr txBox="1">
            <a:spLocks noChangeArrowheads="1"/>
          </p:cNvSpPr>
          <p:nvPr/>
        </p:nvSpPr>
        <p:spPr bwMode="auto">
          <a:xfrm>
            <a:off x="1054100" y="1881188"/>
            <a:ext cx="511175" cy="336550"/>
          </a:xfrm>
          <a:prstGeom prst="rect">
            <a:avLst/>
          </a:prstGeom>
          <a:noFill/>
          <a:ln w="9525">
            <a:noFill/>
            <a:miter lim="800000"/>
          </a:ln>
        </p:spPr>
        <p:txBody>
          <a:bodyPr wrap="none">
            <a:spAutoFit/>
          </a:bodyPr>
          <a:lstStyle/>
          <a:p>
            <a:r>
              <a:rPr lang="en-US" sz="1600">
                <a:latin typeface="Times New Roman" charset="0"/>
              </a:rPr>
              <a:t>Top</a:t>
            </a:r>
            <a:endParaRPr lang="en-US" sz="1600">
              <a:latin typeface="Times New Roman" charset="0"/>
            </a:endParaRPr>
          </a:p>
        </p:txBody>
      </p:sp>
      <p:sp>
        <p:nvSpPr>
          <p:cNvPr id="6182" name="Text Box 38"/>
          <p:cNvSpPr txBox="1">
            <a:spLocks noChangeArrowheads="1"/>
          </p:cNvSpPr>
          <p:nvPr/>
        </p:nvSpPr>
        <p:spPr bwMode="auto">
          <a:xfrm>
            <a:off x="115888" y="2224088"/>
            <a:ext cx="1168400" cy="581025"/>
          </a:xfrm>
          <a:prstGeom prst="rect">
            <a:avLst/>
          </a:prstGeom>
          <a:noFill/>
          <a:ln w="9525">
            <a:noFill/>
            <a:miter lim="800000"/>
          </a:ln>
        </p:spPr>
        <p:txBody>
          <a:bodyPr wrap="none">
            <a:spAutoFit/>
          </a:bodyPr>
          <a:lstStyle/>
          <a:p>
            <a:r>
              <a:rPr lang="en-US" sz="1600">
                <a:latin typeface="Times New Roman" charset="0"/>
              </a:rPr>
              <a:t>Rectangular</a:t>
            </a:r>
            <a:endParaRPr lang="en-US" sz="1600">
              <a:latin typeface="Times New Roman" charset="0"/>
            </a:endParaRPr>
          </a:p>
          <a:p>
            <a:r>
              <a:rPr lang="en-US" sz="1600">
                <a:latin typeface="Times New Roman" charset="0"/>
              </a:rPr>
              <a:t>     Face</a:t>
            </a:r>
            <a:endParaRPr lang="en-US" sz="1600">
              <a:latin typeface="Times New Roman" charset="0"/>
            </a:endParaRPr>
          </a:p>
        </p:txBody>
      </p:sp>
      <p:sp>
        <p:nvSpPr>
          <p:cNvPr id="6183" name="Text Box 39"/>
          <p:cNvSpPr txBox="1">
            <a:spLocks noChangeArrowheads="1"/>
          </p:cNvSpPr>
          <p:nvPr/>
        </p:nvSpPr>
        <p:spPr bwMode="auto">
          <a:xfrm>
            <a:off x="304800" y="2719388"/>
            <a:ext cx="822325" cy="581025"/>
          </a:xfrm>
          <a:prstGeom prst="rect">
            <a:avLst/>
          </a:prstGeom>
          <a:noFill/>
          <a:ln w="9525">
            <a:noFill/>
            <a:miter lim="800000"/>
          </a:ln>
        </p:spPr>
        <p:txBody>
          <a:bodyPr wrap="none">
            <a:spAutoFit/>
          </a:bodyPr>
          <a:lstStyle/>
          <a:p>
            <a:r>
              <a:rPr lang="en-US" sz="1600">
                <a:latin typeface="Times New Roman" charset="0"/>
              </a:rPr>
              <a:t>Longer </a:t>
            </a:r>
            <a:endParaRPr lang="en-US" sz="1600">
              <a:latin typeface="Times New Roman" charset="0"/>
            </a:endParaRPr>
          </a:p>
          <a:p>
            <a:r>
              <a:rPr lang="en-US" sz="1600">
                <a:latin typeface="Times New Roman" charset="0"/>
              </a:rPr>
              <a:t>  Edge</a:t>
            </a:r>
            <a:endParaRPr lang="en-US" sz="1600">
              <a:latin typeface="Times New Roman" charset="0"/>
            </a:endParaRPr>
          </a:p>
        </p:txBody>
      </p:sp>
      <p:sp>
        <p:nvSpPr>
          <p:cNvPr id="6184" name="Text Box 40"/>
          <p:cNvSpPr txBox="1">
            <a:spLocks noChangeArrowheads="1"/>
          </p:cNvSpPr>
          <p:nvPr/>
        </p:nvSpPr>
        <p:spPr bwMode="auto">
          <a:xfrm>
            <a:off x="1938338" y="2654300"/>
            <a:ext cx="579437" cy="336550"/>
          </a:xfrm>
          <a:prstGeom prst="rect">
            <a:avLst/>
          </a:prstGeom>
          <a:noFill/>
          <a:ln w="9525">
            <a:noFill/>
            <a:miter lim="800000"/>
          </a:ln>
        </p:spPr>
        <p:txBody>
          <a:bodyPr wrap="none">
            <a:spAutoFit/>
          </a:bodyPr>
          <a:lstStyle/>
          <a:p>
            <a:r>
              <a:rPr lang="en-US" sz="1600">
                <a:latin typeface="Times New Roman" charset="0"/>
              </a:rPr>
              <a:t>Base</a:t>
            </a:r>
            <a:endParaRPr lang="en-US" sz="1600">
              <a:latin typeface="Times New Roman" charset="0"/>
            </a:endParaRPr>
          </a:p>
        </p:txBody>
      </p:sp>
      <p:sp>
        <p:nvSpPr>
          <p:cNvPr id="6185" name="Text Box 41"/>
          <p:cNvSpPr txBox="1">
            <a:spLocks noChangeArrowheads="1"/>
          </p:cNvSpPr>
          <p:nvPr/>
        </p:nvSpPr>
        <p:spPr bwMode="auto">
          <a:xfrm>
            <a:off x="1811338" y="3500438"/>
            <a:ext cx="601662" cy="825500"/>
          </a:xfrm>
          <a:prstGeom prst="rect">
            <a:avLst/>
          </a:prstGeom>
          <a:noFill/>
          <a:ln w="9525">
            <a:noFill/>
            <a:miter lim="800000"/>
          </a:ln>
        </p:spPr>
        <p:txBody>
          <a:bodyPr wrap="none">
            <a:spAutoFit/>
          </a:bodyPr>
          <a:lstStyle/>
          <a:p>
            <a:r>
              <a:rPr lang="en-US" sz="1600">
                <a:latin typeface="Times New Roman" charset="0"/>
              </a:rPr>
              <a:t>Edge</a:t>
            </a:r>
            <a:endParaRPr lang="en-US" sz="1600">
              <a:latin typeface="Times New Roman" charset="0"/>
            </a:endParaRPr>
          </a:p>
          <a:p>
            <a:r>
              <a:rPr lang="en-US" sz="1600">
                <a:latin typeface="Times New Roman" charset="0"/>
              </a:rPr>
              <a:t> of </a:t>
            </a:r>
            <a:endParaRPr lang="en-US" sz="1600">
              <a:latin typeface="Times New Roman" charset="0"/>
            </a:endParaRPr>
          </a:p>
          <a:p>
            <a:r>
              <a:rPr lang="en-US" sz="1600">
                <a:latin typeface="Times New Roman" charset="0"/>
              </a:rPr>
              <a:t>Base</a:t>
            </a:r>
            <a:endParaRPr lang="en-US" sz="1600">
              <a:latin typeface="Times New Roman" charset="0"/>
            </a:endParaRPr>
          </a:p>
        </p:txBody>
      </p:sp>
      <p:sp>
        <p:nvSpPr>
          <p:cNvPr id="6186" name="Text Box 42"/>
          <p:cNvSpPr txBox="1">
            <a:spLocks noChangeArrowheads="1"/>
          </p:cNvSpPr>
          <p:nvPr/>
        </p:nvSpPr>
        <p:spPr bwMode="auto">
          <a:xfrm>
            <a:off x="9525" y="3516313"/>
            <a:ext cx="1273175" cy="581025"/>
          </a:xfrm>
          <a:prstGeom prst="rect">
            <a:avLst/>
          </a:prstGeom>
          <a:noFill/>
          <a:ln w="9525">
            <a:noFill/>
            <a:miter lim="800000"/>
          </a:ln>
        </p:spPr>
        <p:txBody>
          <a:bodyPr>
            <a:spAutoFit/>
          </a:bodyPr>
          <a:lstStyle/>
          <a:p>
            <a:pPr algn="ctr">
              <a:spcBef>
                <a:spcPct val="50000"/>
              </a:spcBef>
            </a:pPr>
            <a:r>
              <a:rPr lang="en-US" sz="1600">
                <a:latin typeface="Times New Roman" charset="0"/>
              </a:rPr>
              <a:t>Corner of base</a:t>
            </a:r>
            <a:endParaRPr lang="en-US" sz="1600">
              <a:latin typeface="Times New Roman" charset="0"/>
            </a:endParaRPr>
          </a:p>
        </p:txBody>
      </p:sp>
      <p:sp>
        <p:nvSpPr>
          <p:cNvPr id="6187" name="Text Box 43"/>
          <p:cNvSpPr txBox="1">
            <a:spLocks noChangeArrowheads="1"/>
          </p:cNvSpPr>
          <p:nvPr/>
        </p:nvSpPr>
        <p:spPr bwMode="auto">
          <a:xfrm>
            <a:off x="3881438" y="3502025"/>
            <a:ext cx="1273175" cy="581025"/>
          </a:xfrm>
          <a:prstGeom prst="rect">
            <a:avLst/>
          </a:prstGeom>
          <a:noFill/>
          <a:ln w="9525">
            <a:noFill/>
            <a:miter lim="800000"/>
          </a:ln>
        </p:spPr>
        <p:txBody>
          <a:bodyPr>
            <a:spAutoFit/>
          </a:bodyPr>
          <a:lstStyle/>
          <a:p>
            <a:pPr>
              <a:spcBef>
                <a:spcPct val="50000"/>
              </a:spcBef>
            </a:pPr>
            <a:r>
              <a:rPr lang="en-US" sz="1600">
                <a:latin typeface="Times New Roman" charset="0"/>
              </a:rPr>
              <a:t>Corner of base</a:t>
            </a:r>
            <a:endParaRPr lang="en-US" sz="1600">
              <a:latin typeface="Times New Roman" charset="0"/>
            </a:endParaRPr>
          </a:p>
        </p:txBody>
      </p:sp>
      <p:sp>
        <p:nvSpPr>
          <p:cNvPr id="6188" name="Text Box 44"/>
          <p:cNvSpPr txBox="1">
            <a:spLocks noChangeArrowheads="1"/>
          </p:cNvSpPr>
          <p:nvPr/>
        </p:nvSpPr>
        <p:spPr bwMode="auto">
          <a:xfrm>
            <a:off x="4114800" y="2430463"/>
            <a:ext cx="1044575" cy="581025"/>
          </a:xfrm>
          <a:prstGeom prst="rect">
            <a:avLst/>
          </a:prstGeom>
          <a:noFill/>
          <a:ln w="9525">
            <a:noFill/>
            <a:miter lim="800000"/>
          </a:ln>
        </p:spPr>
        <p:txBody>
          <a:bodyPr wrap="none">
            <a:spAutoFit/>
          </a:bodyPr>
          <a:lstStyle/>
          <a:p>
            <a:r>
              <a:rPr lang="en-US" sz="1600">
                <a:latin typeface="Times New Roman" charset="0"/>
              </a:rPr>
              <a:t>Triangular</a:t>
            </a:r>
            <a:endParaRPr lang="en-US" sz="1600">
              <a:latin typeface="Times New Roman" charset="0"/>
            </a:endParaRPr>
          </a:p>
          <a:p>
            <a:r>
              <a:rPr lang="en-US" sz="1600">
                <a:latin typeface="Times New Roman" charset="0"/>
              </a:rPr>
              <a:t>    Face</a:t>
            </a:r>
            <a:endParaRPr lang="en-US" sz="1600">
              <a:latin typeface="Times New Roman" charset="0"/>
            </a:endParaRPr>
          </a:p>
        </p:txBody>
      </p:sp>
      <p:sp>
        <p:nvSpPr>
          <p:cNvPr id="6189" name="Text Box 45"/>
          <p:cNvSpPr txBox="1">
            <a:spLocks noChangeArrowheads="1"/>
          </p:cNvSpPr>
          <p:nvPr/>
        </p:nvSpPr>
        <p:spPr bwMode="auto">
          <a:xfrm>
            <a:off x="2862263" y="2157413"/>
            <a:ext cx="654050" cy="581025"/>
          </a:xfrm>
          <a:prstGeom prst="rect">
            <a:avLst/>
          </a:prstGeom>
          <a:noFill/>
          <a:ln w="9525">
            <a:noFill/>
            <a:miter lim="800000"/>
          </a:ln>
        </p:spPr>
        <p:txBody>
          <a:bodyPr wrap="none">
            <a:spAutoFit/>
          </a:bodyPr>
          <a:lstStyle/>
          <a:p>
            <a:r>
              <a:rPr lang="en-US" sz="1600">
                <a:latin typeface="Times New Roman" charset="0"/>
              </a:rPr>
              <a:t>Slant </a:t>
            </a:r>
            <a:endParaRPr lang="en-US" sz="1600">
              <a:latin typeface="Times New Roman" charset="0"/>
            </a:endParaRPr>
          </a:p>
          <a:p>
            <a:r>
              <a:rPr lang="en-US" sz="1600">
                <a:latin typeface="Times New Roman" charset="0"/>
              </a:rPr>
              <a:t>Edge</a:t>
            </a:r>
            <a:endParaRPr lang="en-US" sz="1600">
              <a:latin typeface="Times New Roman" charset="0"/>
            </a:endParaRPr>
          </a:p>
        </p:txBody>
      </p:sp>
      <p:sp>
        <p:nvSpPr>
          <p:cNvPr id="6190" name="Text Box 46"/>
          <p:cNvSpPr txBox="1">
            <a:spLocks noChangeArrowheads="1"/>
          </p:cNvSpPr>
          <p:nvPr/>
        </p:nvSpPr>
        <p:spPr bwMode="auto">
          <a:xfrm>
            <a:off x="2819400" y="2820988"/>
            <a:ext cx="579438" cy="336550"/>
          </a:xfrm>
          <a:prstGeom prst="rect">
            <a:avLst/>
          </a:prstGeom>
          <a:noFill/>
          <a:ln w="9525">
            <a:noFill/>
            <a:miter lim="800000"/>
          </a:ln>
        </p:spPr>
        <p:txBody>
          <a:bodyPr wrap="none">
            <a:spAutoFit/>
          </a:bodyPr>
          <a:lstStyle/>
          <a:p>
            <a:r>
              <a:rPr lang="en-US" sz="1600">
                <a:latin typeface="Times New Roman" charset="0"/>
              </a:rPr>
              <a:t>Base</a:t>
            </a:r>
            <a:endParaRPr lang="en-US" sz="1600">
              <a:latin typeface="Times New Roman" charset="0"/>
            </a:endParaRPr>
          </a:p>
        </p:txBody>
      </p:sp>
      <p:sp>
        <p:nvSpPr>
          <p:cNvPr id="6191" name="Text Box 47"/>
          <p:cNvSpPr txBox="1">
            <a:spLocks noChangeArrowheads="1"/>
          </p:cNvSpPr>
          <p:nvPr/>
        </p:nvSpPr>
        <p:spPr bwMode="auto">
          <a:xfrm>
            <a:off x="3124200" y="1728788"/>
            <a:ext cx="623888" cy="336550"/>
          </a:xfrm>
          <a:prstGeom prst="rect">
            <a:avLst/>
          </a:prstGeom>
          <a:noFill/>
          <a:ln w="9525">
            <a:noFill/>
            <a:miter lim="800000"/>
          </a:ln>
        </p:spPr>
        <p:txBody>
          <a:bodyPr wrap="none">
            <a:spAutoFit/>
          </a:bodyPr>
          <a:lstStyle/>
          <a:p>
            <a:r>
              <a:rPr lang="en-US" sz="1600">
                <a:latin typeface="Times New Roman" charset="0"/>
              </a:rPr>
              <a:t>Apex</a:t>
            </a:r>
            <a:endParaRPr lang="en-US" sz="1600">
              <a:latin typeface="Times New Roman" charset="0"/>
            </a:endParaRPr>
          </a:p>
        </p:txBody>
      </p:sp>
      <p:sp>
        <p:nvSpPr>
          <p:cNvPr id="6192" name="Text Box 48"/>
          <p:cNvSpPr txBox="1">
            <a:spLocks noChangeArrowheads="1"/>
          </p:cNvSpPr>
          <p:nvPr/>
        </p:nvSpPr>
        <p:spPr bwMode="auto">
          <a:xfrm>
            <a:off x="457200" y="1346200"/>
            <a:ext cx="1671638" cy="396875"/>
          </a:xfrm>
          <a:prstGeom prst="rect">
            <a:avLst/>
          </a:prstGeom>
          <a:noFill/>
          <a:ln w="9525">
            <a:noFill/>
            <a:miter lim="800000"/>
          </a:ln>
        </p:spPr>
        <p:txBody>
          <a:bodyPr wrap="none">
            <a:spAutoFit/>
          </a:bodyPr>
          <a:lstStyle/>
          <a:p>
            <a:r>
              <a:rPr lang="en-US" sz="2000" b="1">
                <a:latin typeface="Times New Roman" charset="0"/>
              </a:rPr>
              <a:t>Square Prism</a:t>
            </a:r>
            <a:endParaRPr lang="en-US" sz="2000" b="1">
              <a:latin typeface="Times New Roman" charset="0"/>
            </a:endParaRPr>
          </a:p>
        </p:txBody>
      </p:sp>
      <p:sp>
        <p:nvSpPr>
          <p:cNvPr id="6193" name="Text Box 49"/>
          <p:cNvSpPr txBox="1">
            <a:spLocks noChangeArrowheads="1"/>
          </p:cNvSpPr>
          <p:nvPr/>
        </p:nvSpPr>
        <p:spPr bwMode="auto">
          <a:xfrm>
            <a:off x="2603500" y="1346200"/>
            <a:ext cx="1968500" cy="396875"/>
          </a:xfrm>
          <a:prstGeom prst="rect">
            <a:avLst/>
          </a:prstGeom>
          <a:noFill/>
          <a:ln w="9525">
            <a:noFill/>
            <a:miter lim="800000"/>
          </a:ln>
        </p:spPr>
        <p:txBody>
          <a:bodyPr wrap="none">
            <a:spAutoFit/>
          </a:bodyPr>
          <a:lstStyle/>
          <a:p>
            <a:r>
              <a:rPr lang="en-US" sz="2000" b="1">
                <a:latin typeface="Times New Roman" charset="0"/>
              </a:rPr>
              <a:t>Square Pyramid</a:t>
            </a:r>
            <a:endParaRPr lang="en-US" sz="2000" b="1">
              <a:latin typeface="Times New Roman" charset="0"/>
            </a:endParaRPr>
          </a:p>
        </p:txBody>
      </p:sp>
      <p:sp>
        <p:nvSpPr>
          <p:cNvPr id="6194" name="Text Box 50"/>
          <p:cNvSpPr txBox="1">
            <a:spLocks noChangeArrowheads="1"/>
          </p:cNvSpPr>
          <p:nvPr/>
        </p:nvSpPr>
        <p:spPr bwMode="auto">
          <a:xfrm>
            <a:off x="5486400" y="1322388"/>
            <a:ext cx="1143000" cy="396875"/>
          </a:xfrm>
          <a:prstGeom prst="rect">
            <a:avLst/>
          </a:prstGeom>
          <a:noFill/>
          <a:ln w="9525">
            <a:noFill/>
            <a:miter lim="800000"/>
          </a:ln>
        </p:spPr>
        <p:txBody>
          <a:bodyPr wrap="none">
            <a:spAutoFit/>
          </a:bodyPr>
          <a:lstStyle/>
          <a:p>
            <a:r>
              <a:rPr lang="en-US" sz="2000" b="1">
                <a:latin typeface="Times New Roman" charset="0"/>
              </a:rPr>
              <a:t>Cylinder</a:t>
            </a:r>
            <a:endParaRPr lang="en-US" sz="2000" b="1">
              <a:latin typeface="Times New Roman" charset="0"/>
            </a:endParaRPr>
          </a:p>
        </p:txBody>
      </p:sp>
      <p:sp>
        <p:nvSpPr>
          <p:cNvPr id="6195" name="Text Box 51"/>
          <p:cNvSpPr txBox="1">
            <a:spLocks noChangeArrowheads="1"/>
          </p:cNvSpPr>
          <p:nvPr/>
        </p:nvSpPr>
        <p:spPr bwMode="auto">
          <a:xfrm>
            <a:off x="7359650" y="1296988"/>
            <a:ext cx="1098550" cy="457200"/>
          </a:xfrm>
          <a:prstGeom prst="rect">
            <a:avLst/>
          </a:prstGeom>
          <a:noFill/>
          <a:ln w="9525">
            <a:noFill/>
            <a:miter lim="800000"/>
          </a:ln>
        </p:spPr>
        <p:txBody>
          <a:bodyPr wrap="none">
            <a:spAutoFit/>
          </a:bodyPr>
          <a:lstStyle/>
          <a:p>
            <a:r>
              <a:rPr lang="en-US" sz="2000" b="1">
                <a:latin typeface="Times New Roman" charset="0"/>
              </a:rPr>
              <a:t>Cone</a:t>
            </a:r>
            <a:r>
              <a:rPr lang="en-US" sz="2400">
                <a:latin typeface="Times New Roman" charset="0"/>
              </a:rPr>
              <a:t>	</a:t>
            </a:r>
            <a:endParaRPr lang="en-US" sz="2400">
              <a:latin typeface="Times New Roman" charset="0"/>
            </a:endParaRPr>
          </a:p>
        </p:txBody>
      </p:sp>
      <p:sp>
        <p:nvSpPr>
          <p:cNvPr id="6196" name="Text Box 52"/>
          <p:cNvSpPr txBox="1">
            <a:spLocks noChangeArrowheads="1"/>
          </p:cNvSpPr>
          <p:nvPr/>
        </p:nvSpPr>
        <p:spPr bwMode="auto">
          <a:xfrm>
            <a:off x="2862263" y="3509963"/>
            <a:ext cx="601662" cy="825500"/>
          </a:xfrm>
          <a:prstGeom prst="rect">
            <a:avLst/>
          </a:prstGeom>
          <a:noFill/>
          <a:ln w="9525">
            <a:noFill/>
            <a:miter lim="800000"/>
          </a:ln>
        </p:spPr>
        <p:txBody>
          <a:bodyPr wrap="none">
            <a:spAutoFit/>
          </a:bodyPr>
          <a:lstStyle/>
          <a:p>
            <a:r>
              <a:rPr lang="en-US" sz="1600">
                <a:latin typeface="Times New Roman" charset="0"/>
              </a:rPr>
              <a:t>Edge</a:t>
            </a:r>
            <a:endParaRPr lang="en-US" sz="1600">
              <a:latin typeface="Times New Roman" charset="0"/>
            </a:endParaRPr>
          </a:p>
          <a:p>
            <a:r>
              <a:rPr lang="en-US" sz="1600">
                <a:latin typeface="Times New Roman" charset="0"/>
              </a:rPr>
              <a:t> of </a:t>
            </a:r>
            <a:endParaRPr lang="en-US" sz="1600">
              <a:latin typeface="Times New Roman" charset="0"/>
            </a:endParaRPr>
          </a:p>
          <a:p>
            <a:r>
              <a:rPr lang="en-US" sz="1600">
                <a:latin typeface="Times New Roman" charset="0"/>
              </a:rPr>
              <a:t>Base</a:t>
            </a:r>
            <a:endParaRPr lang="en-US" sz="1600">
              <a:latin typeface="Times New Roman" charset="0"/>
            </a:endParaRPr>
          </a:p>
        </p:txBody>
      </p:sp>
      <p:sp>
        <p:nvSpPr>
          <p:cNvPr id="6197" name="Line 53"/>
          <p:cNvSpPr>
            <a:spLocks noChangeShapeType="1"/>
          </p:cNvSpPr>
          <p:nvPr/>
        </p:nvSpPr>
        <p:spPr bwMode="auto">
          <a:xfrm>
            <a:off x="215900" y="1677988"/>
            <a:ext cx="8763000" cy="0"/>
          </a:xfrm>
          <a:prstGeom prst="line">
            <a:avLst/>
          </a:prstGeom>
          <a:noFill/>
          <a:ln w="9525">
            <a:solidFill>
              <a:schemeClr val="tx1"/>
            </a:solidFill>
            <a:round/>
          </a:ln>
        </p:spPr>
        <p:txBody>
          <a:bodyPr/>
          <a:lstStyle/>
          <a:p>
            <a:endParaRPr lang="en-IN"/>
          </a:p>
        </p:txBody>
      </p:sp>
      <p:grpSp>
        <p:nvGrpSpPr>
          <p:cNvPr id="6" name="Group 54"/>
          <p:cNvGrpSpPr/>
          <p:nvPr/>
        </p:nvGrpSpPr>
        <p:grpSpPr bwMode="auto">
          <a:xfrm>
            <a:off x="5840413" y="1982788"/>
            <a:ext cx="2286000" cy="1524000"/>
            <a:chOff x="3679" y="1392"/>
            <a:chExt cx="1440" cy="960"/>
          </a:xfrm>
        </p:grpSpPr>
        <p:sp>
          <p:nvSpPr>
            <p:cNvPr id="3171" name="Line 55"/>
            <p:cNvSpPr>
              <a:spLocks noChangeShapeType="1"/>
            </p:cNvSpPr>
            <p:nvPr/>
          </p:nvSpPr>
          <p:spPr bwMode="auto">
            <a:xfrm>
              <a:off x="3679" y="1616"/>
              <a:ext cx="0" cy="672"/>
            </a:xfrm>
            <a:prstGeom prst="line">
              <a:avLst/>
            </a:prstGeom>
            <a:noFill/>
            <a:ln w="9525">
              <a:solidFill>
                <a:schemeClr val="bg2"/>
              </a:solidFill>
              <a:round/>
            </a:ln>
          </p:spPr>
          <p:txBody>
            <a:bodyPr/>
            <a:lstStyle/>
            <a:p>
              <a:endParaRPr lang="en-IN"/>
            </a:p>
          </p:txBody>
        </p:sp>
        <p:sp>
          <p:nvSpPr>
            <p:cNvPr id="3172" name="Line 56"/>
            <p:cNvSpPr>
              <a:spLocks noChangeShapeType="1"/>
            </p:cNvSpPr>
            <p:nvPr/>
          </p:nvSpPr>
          <p:spPr bwMode="auto">
            <a:xfrm>
              <a:off x="3775" y="1652"/>
              <a:ext cx="0" cy="672"/>
            </a:xfrm>
            <a:prstGeom prst="line">
              <a:avLst/>
            </a:prstGeom>
            <a:noFill/>
            <a:ln w="9525">
              <a:solidFill>
                <a:schemeClr val="bg2"/>
              </a:solidFill>
              <a:round/>
            </a:ln>
          </p:spPr>
          <p:txBody>
            <a:bodyPr/>
            <a:lstStyle/>
            <a:p>
              <a:endParaRPr lang="en-IN"/>
            </a:p>
          </p:txBody>
        </p:sp>
        <p:sp>
          <p:nvSpPr>
            <p:cNvPr id="3173" name="Line 57"/>
            <p:cNvSpPr>
              <a:spLocks noChangeShapeType="1"/>
            </p:cNvSpPr>
            <p:nvPr/>
          </p:nvSpPr>
          <p:spPr bwMode="auto">
            <a:xfrm>
              <a:off x="3879" y="1656"/>
              <a:ext cx="0" cy="672"/>
            </a:xfrm>
            <a:prstGeom prst="line">
              <a:avLst/>
            </a:prstGeom>
            <a:noFill/>
            <a:ln w="9525">
              <a:solidFill>
                <a:schemeClr val="bg2"/>
              </a:solidFill>
              <a:round/>
            </a:ln>
          </p:spPr>
          <p:txBody>
            <a:bodyPr/>
            <a:lstStyle/>
            <a:p>
              <a:endParaRPr lang="en-IN"/>
            </a:p>
          </p:txBody>
        </p:sp>
        <p:sp>
          <p:nvSpPr>
            <p:cNvPr id="3174" name="Line 58"/>
            <p:cNvSpPr>
              <a:spLocks noChangeShapeType="1"/>
            </p:cNvSpPr>
            <p:nvPr/>
          </p:nvSpPr>
          <p:spPr bwMode="auto">
            <a:xfrm>
              <a:off x="3995" y="1640"/>
              <a:ext cx="0" cy="672"/>
            </a:xfrm>
            <a:prstGeom prst="line">
              <a:avLst/>
            </a:prstGeom>
            <a:noFill/>
            <a:ln w="9525">
              <a:solidFill>
                <a:schemeClr val="bg2"/>
              </a:solidFill>
              <a:round/>
            </a:ln>
          </p:spPr>
          <p:txBody>
            <a:bodyPr/>
            <a:lstStyle/>
            <a:p>
              <a:endParaRPr lang="en-IN"/>
            </a:p>
          </p:txBody>
        </p:sp>
        <p:sp>
          <p:nvSpPr>
            <p:cNvPr id="3175" name="Line 59"/>
            <p:cNvSpPr>
              <a:spLocks noChangeShapeType="1"/>
            </p:cNvSpPr>
            <p:nvPr/>
          </p:nvSpPr>
          <p:spPr bwMode="auto">
            <a:xfrm>
              <a:off x="4067" y="1612"/>
              <a:ext cx="0" cy="672"/>
            </a:xfrm>
            <a:prstGeom prst="line">
              <a:avLst/>
            </a:prstGeom>
            <a:noFill/>
            <a:ln w="9525">
              <a:solidFill>
                <a:schemeClr val="bg2"/>
              </a:solidFill>
              <a:round/>
            </a:ln>
          </p:spPr>
          <p:txBody>
            <a:bodyPr/>
            <a:lstStyle/>
            <a:p>
              <a:endParaRPr lang="en-IN"/>
            </a:p>
          </p:txBody>
        </p:sp>
        <p:sp>
          <p:nvSpPr>
            <p:cNvPr id="3176" name="Line 60"/>
            <p:cNvSpPr>
              <a:spLocks noChangeShapeType="1"/>
            </p:cNvSpPr>
            <p:nvPr/>
          </p:nvSpPr>
          <p:spPr bwMode="auto">
            <a:xfrm flipH="1">
              <a:off x="4767" y="1392"/>
              <a:ext cx="152" cy="944"/>
            </a:xfrm>
            <a:prstGeom prst="line">
              <a:avLst/>
            </a:prstGeom>
            <a:noFill/>
            <a:ln w="9525">
              <a:solidFill>
                <a:schemeClr val="bg2"/>
              </a:solidFill>
              <a:round/>
            </a:ln>
          </p:spPr>
          <p:txBody>
            <a:bodyPr/>
            <a:lstStyle/>
            <a:p>
              <a:endParaRPr lang="en-IN"/>
            </a:p>
          </p:txBody>
        </p:sp>
        <p:sp>
          <p:nvSpPr>
            <p:cNvPr id="3177" name="Line 61"/>
            <p:cNvSpPr>
              <a:spLocks noChangeShapeType="1"/>
            </p:cNvSpPr>
            <p:nvPr/>
          </p:nvSpPr>
          <p:spPr bwMode="auto">
            <a:xfrm>
              <a:off x="4911" y="1408"/>
              <a:ext cx="208" cy="912"/>
            </a:xfrm>
            <a:prstGeom prst="line">
              <a:avLst/>
            </a:prstGeom>
            <a:noFill/>
            <a:ln w="9525">
              <a:solidFill>
                <a:schemeClr val="bg2"/>
              </a:solidFill>
              <a:round/>
            </a:ln>
          </p:spPr>
          <p:txBody>
            <a:bodyPr/>
            <a:lstStyle/>
            <a:p>
              <a:endParaRPr lang="en-IN"/>
            </a:p>
          </p:txBody>
        </p:sp>
        <p:sp>
          <p:nvSpPr>
            <p:cNvPr id="3178" name="Line 62"/>
            <p:cNvSpPr>
              <a:spLocks noChangeShapeType="1"/>
            </p:cNvSpPr>
            <p:nvPr/>
          </p:nvSpPr>
          <p:spPr bwMode="auto">
            <a:xfrm>
              <a:off x="4915" y="1392"/>
              <a:ext cx="0" cy="960"/>
            </a:xfrm>
            <a:prstGeom prst="line">
              <a:avLst/>
            </a:prstGeom>
            <a:noFill/>
            <a:ln w="9525">
              <a:solidFill>
                <a:schemeClr val="bg2"/>
              </a:solidFill>
              <a:round/>
            </a:ln>
          </p:spPr>
          <p:txBody>
            <a:bodyPr/>
            <a:lstStyle/>
            <a:p>
              <a:endParaRPr lang="en-IN"/>
            </a:p>
          </p:txBody>
        </p:sp>
      </p:grpSp>
      <p:sp>
        <p:nvSpPr>
          <p:cNvPr id="6207" name="Line 63"/>
          <p:cNvSpPr>
            <a:spLocks noChangeShapeType="1"/>
          </p:cNvSpPr>
          <p:nvPr/>
        </p:nvSpPr>
        <p:spPr bwMode="auto">
          <a:xfrm>
            <a:off x="5535613" y="2973388"/>
            <a:ext cx="381000" cy="304800"/>
          </a:xfrm>
          <a:prstGeom prst="line">
            <a:avLst/>
          </a:prstGeom>
          <a:noFill/>
          <a:ln w="9525">
            <a:solidFill>
              <a:schemeClr val="tx1"/>
            </a:solidFill>
            <a:round/>
            <a:tailEnd type="triangle" w="med" len="med"/>
          </a:ln>
        </p:spPr>
        <p:txBody>
          <a:bodyPr/>
          <a:lstStyle/>
          <a:p>
            <a:endParaRPr lang="en-IN"/>
          </a:p>
        </p:txBody>
      </p:sp>
      <p:sp>
        <p:nvSpPr>
          <p:cNvPr id="6208" name="Text Box 64"/>
          <p:cNvSpPr txBox="1">
            <a:spLocks noChangeArrowheads="1"/>
          </p:cNvSpPr>
          <p:nvPr/>
        </p:nvSpPr>
        <p:spPr bwMode="auto">
          <a:xfrm>
            <a:off x="5145088" y="2671763"/>
            <a:ext cx="579437" cy="336550"/>
          </a:xfrm>
          <a:prstGeom prst="rect">
            <a:avLst/>
          </a:prstGeom>
          <a:noFill/>
          <a:ln w="9525">
            <a:noFill/>
            <a:miter lim="800000"/>
          </a:ln>
        </p:spPr>
        <p:txBody>
          <a:bodyPr wrap="none">
            <a:spAutoFit/>
          </a:bodyPr>
          <a:lstStyle/>
          <a:p>
            <a:r>
              <a:rPr lang="en-US" sz="1600">
                <a:latin typeface="Times New Roman" charset="0"/>
              </a:rPr>
              <a:t>Base</a:t>
            </a:r>
            <a:endParaRPr lang="en-US" sz="1600">
              <a:latin typeface="Times New Roman" charset="0"/>
            </a:endParaRPr>
          </a:p>
        </p:txBody>
      </p:sp>
      <p:sp>
        <p:nvSpPr>
          <p:cNvPr id="6209" name="Text Box 65"/>
          <p:cNvSpPr txBox="1">
            <a:spLocks noChangeArrowheads="1"/>
          </p:cNvSpPr>
          <p:nvPr/>
        </p:nvSpPr>
        <p:spPr bwMode="auto">
          <a:xfrm>
            <a:off x="7086600" y="1652588"/>
            <a:ext cx="623888" cy="336550"/>
          </a:xfrm>
          <a:prstGeom prst="rect">
            <a:avLst/>
          </a:prstGeom>
          <a:noFill/>
          <a:ln w="9525">
            <a:noFill/>
            <a:miter lim="800000"/>
          </a:ln>
        </p:spPr>
        <p:txBody>
          <a:bodyPr wrap="none">
            <a:spAutoFit/>
          </a:bodyPr>
          <a:lstStyle/>
          <a:p>
            <a:r>
              <a:rPr lang="en-US" sz="1600">
                <a:latin typeface="Times New Roman" charset="0"/>
              </a:rPr>
              <a:t>Apex</a:t>
            </a:r>
            <a:endParaRPr lang="en-US" sz="1600">
              <a:latin typeface="Times New Roman" charset="0"/>
            </a:endParaRPr>
          </a:p>
        </p:txBody>
      </p:sp>
      <p:sp>
        <p:nvSpPr>
          <p:cNvPr id="6210" name="Line 66"/>
          <p:cNvSpPr>
            <a:spLocks noChangeShapeType="1"/>
          </p:cNvSpPr>
          <p:nvPr/>
        </p:nvSpPr>
        <p:spPr bwMode="auto">
          <a:xfrm>
            <a:off x="7593013" y="1830388"/>
            <a:ext cx="228600" cy="152400"/>
          </a:xfrm>
          <a:prstGeom prst="line">
            <a:avLst/>
          </a:prstGeom>
          <a:noFill/>
          <a:ln w="9525">
            <a:solidFill>
              <a:schemeClr val="tx1"/>
            </a:solidFill>
            <a:round/>
            <a:tailEnd type="triangle" w="med" len="med"/>
          </a:ln>
        </p:spPr>
        <p:txBody>
          <a:bodyPr/>
          <a:lstStyle/>
          <a:p>
            <a:endParaRPr lang="en-IN"/>
          </a:p>
        </p:txBody>
      </p:sp>
      <p:sp>
        <p:nvSpPr>
          <p:cNvPr id="6211" name="Line 67"/>
          <p:cNvSpPr>
            <a:spLocks noChangeShapeType="1"/>
          </p:cNvSpPr>
          <p:nvPr/>
        </p:nvSpPr>
        <p:spPr bwMode="auto">
          <a:xfrm rot="-5400000" flipH="1" flipV="1">
            <a:off x="8101013" y="2955925"/>
            <a:ext cx="381000" cy="304800"/>
          </a:xfrm>
          <a:prstGeom prst="line">
            <a:avLst/>
          </a:prstGeom>
          <a:noFill/>
          <a:ln w="9525">
            <a:solidFill>
              <a:schemeClr val="tx1"/>
            </a:solidFill>
            <a:round/>
            <a:tailEnd type="triangle" w="med" len="med"/>
          </a:ln>
        </p:spPr>
        <p:txBody>
          <a:bodyPr/>
          <a:lstStyle/>
          <a:p>
            <a:endParaRPr lang="en-IN"/>
          </a:p>
        </p:txBody>
      </p:sp>
      <p:sp>
        <p:nvSpPr>
          <p:cNvPr id="6212" name="Text Box 68"/>
          <p:cNvSpPr txBox="1">
            <a:spLocks noChangeArrowheads="1"/>
          </p:cNvSpPr>
          <p:nvPr/>
        </p:nvSpPr>
        <p:spPr bwMode="auto">
          <a:xfrm>
            <a:off x="8383588" y="2674938"/>
            <a:ext cx="579437" cy="336550"/>
          </a:xfrm>
          <a:prstGeom prst="rect">
            <a:avLst/>
          </a:prstGeom>
          <a:noFill/>
          <a:ln w="9525">
            <a:noFill/>
            <a:miter lim="800000"/>
          </a:ln>
        </p:spPr>
        <p:txBody>
          <a:bodyPr wrap="none">
            <a:spAutoFit/>
          </a:bodyPr>
          <a:lstStyle/>
          <a:p>
            <a:r>
              <a:rPr lang="en-US" sz="1600">
                <a:latin typeface="Times New Roman" charset="0"/>
              </a:rPr>
              <a:t>Base</a:t>
            </a:r>
            <a:endParaRPr lang="en-US" sz="1600">
              <a:latin typeface="Times New Roman" charset="0"/>
            </a:endParaRPr>
          </a:p>
        </p:txBody>
      </p:sp>
      <p:sp>
        <p:nvSpPr>
          <p:cNvPr id="6213" name="Line 69"/>
          <p:cNvSpPr>
            <a:spLocks noChangeShapeType="1"/>
          </p:cNvSpPr>
          <p:nvPr/>
        </p:nvSpPr>
        <p:spPr bwMode="auto">
          <a:xfrm>
            <a:off x="5992813" y="2973388"/>
            <a:ext cx="838200" cy="762000"/>
          </a:xfrm>
          <a:prstGeom prst="line">
            <a:avLst/>
          </a:prstGeom>
          <a:noFill/>
          <a:ln w="9525">
            <a:solidFill>
              <a:schemeClr val="bg2"/>
            </a:solidFill>
            <a:round/>
            <a:headEnd type="arrow" w="med" len="med"/>
            <a:tailEnd type="arrow" w="med" len="med"/>
          </a:ln>
        </p:spPr>
        <p:txBody>
          <a:bodyPr/>
          <a:lstStyle/>
          <a:p>
            <a:endParaRPr lang="en-IN"/>
          </a:p>
        </p:txBody>
      </p:sp>
      <p:sp>
        <p:nvSpPr>
          <p:cNvPr id="6214" name="Line 70"/>
          <p:cNvSpPr>
            <a:spLocks noChangeShapeType="1"/>
          </p:cNvSpPr>
          <p:nvPr/>
        </p:nvSpPr>
        <p:spPr bwMode="auto">
          <a:xfrm>
            <a:off x="6145213" y="2820988"/>
            <a:ext cx="685800" cy="914400"/>
          </a:xfrm>
          <a:prstGeom prst="line">
            <a:avLst/>
          </a:prstGeom>
          <a:noFill/>
          <a:ln w="9525">
            <a:solidFill>
              <a:schemeClr val="bg2"/>
            </a:solidFill>
            <a:round/>
            <a:headEnd type="arrow" w="med" len="med"/>
          </a:ln>
        </p:spPr>
        <p:txBody>
          <a:bodyPr/>
          <a:lstStyle/>
          <a:p>
            <a:endParaRPr lang="en-IN"/>
          </a:p>
        </p:txBody>
      </p:sp>
      <p:sp>
        <p:nvSpPr>
          <p:cNvPr id="6215" name="Line 71"/>
          <p:cNvSpPr>
            <a:spLocks noChangeShapeType="1"/>
          </p:cNvSpPr>
          <p:nvPr/>
        </p:nvSpPr>
        <p:spPr bwMode="auto">
          <a:xfrm>
            <a:off x="6373813" y="2668588"/>
            <a:ext cx="457200" cy="1066800"/>
          </a:xfrm>
          <a:prstGeom prst="line">
            <a:avLst/>
          </a:prstGeom>
          <a:noFill/>
          <a:ln w="9525">
            <a:solidFill>
              <a:schemeClr val="bg2"/>
            </a:solidFill>
            <a:round/>
            <a:headEnd type="arrow" w="med" len="med"/>
          </a:ln>
        </p:spPr>
        <p:txBody>
          <a:bodyPr/>
          <a:lstStyle/>
          <a:p>
            <a:endParaRPr lang="en-IN"/>
          </a:p>
        </p:txBody>
      </p:sp>
      <p:sp>
        <p:nvSpPr>
          <p:cNvPr id="6216" name="Line 72"/>
          <p:cNvSpPr>
            <a:spLocks noChangeShapeType="1"/>
          </p:cNvSpPr>
          <p:nvPr/>
        </p:nvSpPr>
        <p:spPr bwMode="auto">
          <a:xfrm>
            <a:off x="6526213" y="2592388"/>
            <a:ext cx="304800" cy="1143000"/>
          </a:xfrm>
          <a:prstGeom prst="line">
            <a:avLst/>
          </a:prstGeom>
          <a:noFill/>
          <a:ln w="9525">
            <a:solidFill>
              <a:schemeClr val="bg2"/>
            </a:solidFill>
            <a:round/>
            <a:headEnd type="arrow" w="med" len="med"/>
          </a:ln>
        </p:spPr>
        <p:txBody>
          <a:bodyPr/>
          <a:lstStyle/>
          <a:p>
            <a:endParaRPr lang="en-IN"/>
          </a:p>
        </p:txBody>
      </p:sp>
      <p:sp>
        <p:nvSpPr>
          <p:cNvPr id="6217" name="Line 73"/>
          <p:cNvSpPr>
            <a:spLocks noChangeShapeType="1"/>
          </p:cNvSpPr>
          <p:nvPr/>
        </p:nvSpPr>
        <p:spPr bwMode="auto">
          <a:xfrm flipH="1">
            <a:off x="6983413" y="2668588"/>
            <a:ext cx="609600" cy="1066800"/>
          </a:xfrm>
          <a:prstGeom prst="line">
            <a:avLst/>
          </a:prstGeom>
          <a:noFill/>
          <a:ln w="9525">
            <a:solidFill>
              <a:schemeClr val="bg2"/>
            </a:solidFill>
            <a:round/>
            <a:headEnd type="arrow" w="med" len="med"/>
          </a:ln>
        </p:spPr>
        <p:txBody>
          <a:bodyPr/>
          <a:lstStyle/>
          <a:p>
            <a:endParaRPr lang="en-IN"/>
          </a:p>
        </p:txBody>
      </p:sp>
      <p:sp>
        <p:nvSpPr>
          <p:cNvPr id="6218" name="Line 74"/>
          <p:cNvSpPr>
            <a:spLocks noChangeShapeType="1"/>
          </p:cNvSpPr>
          <p:nvPr/>
        </p:nvSpPr>
        <p:spPr bwMode="auto">
          <a:xfrm flipH="1">
            <a:off x="6983413" y="2820988"/>
            <a:ext cx="685800" cy="914400"/>
          </a:xfrm>
          <a:prstGeom prst="line">
            <a:avLst/>
          </a:prstGeom>
          <a:noFill/>
          <a:ln w="9525">
            <a:solidFill>
              <a:schemeClr val="bg2"/>
            </a:solidFill>
            <a:round/>
            <a:headEnd type="arrow" w="med" len="med"/>
          </a:ln>
        </p:spPr>
        <p:txBody>
          <a:bodyPr/>
          <a:lstStyle/>
          <a:p>
            <a:endParaRPr lang="en-IN"/>
          </a:p>
        </p:txBody>
      </p:sp>
      <p:sp>
        <p:nvSpPr>
          <p:cNvPr id="6219" name="Line 75"/>
          <p:cNvSpPr>
            <a:spLocks noChangeShapeType="1"/>
          </p:cNvSpPr>
          <p:nvPr/>
        </p:nvSpPr>
        <p:spPr bwMode="auto">
          <a:xfrm flipH="1">
            <a:off x="6983413" y="2897188"/>
            <a:ext cx="990600" cy="838200"/>
          </a:xfrm>
          <a:prstGeom prst="line">
            <a:avLst/>
          </a:prstGeom>
          <a:noFill/>
          <a:ln w="9525">
            <a:solidFill>
              <a:schemeClr val="bg2"/>
            </a:solidFill>
            <a:round/>
            <a:headEnd type="arrow" w="med" len="med"/>
          </a:ln>
        </p:spPr>
        <p:txBody>
          <a:bodyPr/>
          <a:lstStyle/>
          <a:p>
            <a:endParaRPr lang="en-IN"/>
          </a:p>
        </p:txBody>
      </p:sp>
      <p:sp>
        <p:nvSpPr>
          <p:cNvPr id="6220" name="Line 76"/>
          <p:cNvSpPr>
            <a:spLocks noChangeShapeType="1"/>
          </p:cNvSpPr>
          <p:nvPr/>
        </p:nvSpPr>
        <p:spPr bwMode="auto">
          <a:xfrm flipH="1">
            <a:off x="6983413" y="2973388"/>
            <a:ext cx="1143000" cy="762000"/>
          </a:xfrm>
          <a:prstGeom prst="line">
            <a:avLst/>
          </a:prstGeom>
          <a:noFill/>
          <a:ln w="9525">
            <a:solidFill>
              <a:schemeClr val="bg2"/>
            </a:solidFill>
            <a:round/>
            <a:headEnd type="arrow" w="med" len="med"/>
          </a:ln>
        </p:spPr>
        <p:txBody>
          <a:bodyPr/>
          <a:lstStyle/>
          <a:p>
            <a:endParaRPr lang="en-IN"/>
          </a:p>
        </p:txBody>
      </p:sp>
      <p:sp>
        <p:nvSpPr>
          <p:cNvPr id="6221" name="Rectangle 77"/>
          <p:cNvSpPr>
            <a:spLocks noChangeArrowheads="1"/>
          </p:cNvSpPr>
          <p:nvPr/>
        </p:nvSpPr>
        <p:spPr bwMode="auto">
          <a:xfrm>
            <a:off x="5791200" y="3887788"/>
            <a:ext cx="2438400" cy="838200"/>
          </a:xfrm>
          <a:prstGeom prst="rect">
            <a:avLst/>
          </a:prstGeom>
          <a:solidFill>
            <a:schemeClr val="bg1"/>
          </a:solidFill>
          <a:ln w="9525">
            <a:solidFill>
              <a:schemeClr val="tx1"/>
            </a:solidFill>
            <a:miter lim="800000"/>
          </a:ln>
        </p:spPr>
        <p:txBody>
          <a:bodyPr wrap="none" anchor="ctr"/>
          <a:lstStyle/>
          <a:p>
            <a:endParaRPr lang="en-IN"/>
          </a:p>
        </p:txBody>
      </p:sp>
      <p:sp>
        <p:nvSpPr>
          <p:cNvPr id="6222" name="Text Box 78"/>
          <p:cNvSpPr txBox="1">
            <a:spLocks noChangeArrowheads="1"/>
          </p:cNvSpPr>
          <p:nvPr/>
        </p:nvSpPr>
        <p:spPr bwMode="auto">
          <a:xfrm>
            <a:off x="5829300" y="3621088"/>
            <a:ext cx="2373313" cy="1069975"/>
          </a:xfrm>
          <a:prstGeom prst="rect">
            <a:avLst/>
          </a:prstGeom>
          <a:noFill/>
          <a:ln w="9525">
            <a:noFill/>
            <a:miter lim="800000"/>
          </a:ln>
        </p:spPr>
        <p:txBody>
          <a:bodyPr wrap="none">
            <a:spAutoFit/>
          </a:bodyPr>
          <a:lstStyle/>
          <a:p>
            <a:pPr algn="ctr"/>
            <a:r>
              <a:rPr lang="en-US" sz="1600" b="1">
                <a:latin typeface="Times New Roman" charset="0"/>
              </a:rPr>
              <a:t>Generators</a:t>
            </a:r>
            <a:endParaRPr lang="en-US" sz="1600" b="1" i="1">
              <a:latin typeface="Times New Roman" charset="0"/>
            </a:endParaRPr>
          </a:p>
          <a:p>
            <a:pPr algn="ctr"/>
            <a:r>
              <a:rPr lang="en-US" sz="1600" i="1">
                <a:latin typeface="Times New Roman" charset="0"/>
              </a:rPr>
              <a:t>Imaginary lines </a:t>
            </a:r>
            <a:endParaRPr lang="en-US" sz="1600" i="1">
              <a:latin typeface="Times New Roman" charset="0"/>
            </a:endParaRPr>
          </a:p>
          <a:p>
            <a:pPr algn="ctr"/>
            <a:r>
              <a:rPr lang="en-US" sz="1600" i="1">
                <a:latin typeface="Times New Roman" charset="0"/>
              </a:rPr>
              <a:t>generating curved surface </a:t>
            </a:r>
            <a:endParaRPr lang="en-US" sz="1600" i="1">
              <a:latin typeface="Times New Roman" charset="0"/>
            </a:endParaRPr>
          </a:p>
          <a:p>
            <a:pPr algn="ctr"/>
            <a:r>
              <a:rPr lang="en-US" sz="1600" i="1">
                <a:latin typeface="Times New Roman" charset="0"/>
              </a:rPr>
              <a:t>of cylinder &amp; cone.</a:t>
            </a:r>
            <a:endParaRPr lang="en-US" sz="1600" i="1">
              <a:latin typeface="Times New Roman" charset="0"/>
            </a:endParaRPr>
          </a:p>
        </p:txBody>
      </p:sp>
      <p:grpSp>
        <p:nvGrpSpPr>
          <p:cNvPr id="7" name="Group 79"/>
          <p:cNvGrpSpPr/>
          <p:nvPr/>
        </p:nvGrpSpPr>
        <p:grpSpPr bwMode="auto">
          <a:xfrm>
            <a:off x="6356350" y="5153025"/>
            <a:ext cx="1066800" cy="952500"/>
            <a:chOff x="1728" y="3384"/>
            <a:chExt cx="672" cy="600"/>
          </a:xfrm>
        </p:grpSpPr>
        <p:sp>
          <p:nvSpPr>
            <p:cNvPr id="3166" name="Oval 80"/>
            <p:cNvSpPr>
              <a:spLocks noChangeArrowheads="1"/>
            </p:cNvSpPr>
            <p:nvPr/>
          </p:nvSpPr>
          <p:spPr bwMode="auto">
            <a:xfrm>
              <a:off x="1728" y="3648"/>
              <a:ext cx="672" cy="336"/>
            </a:xfrm>
            <a:prstGeom prst="ellipse">
              <a:avLst/>
            </a:prstGeom>
            <a:solidFill>
              <a:schemeClr val="bg1"/>
            </a:solidFill>
            <a:ln w="19050">
              <a:solidFill>
                <a:schemeClr val="tx1"/>
              </a:solidFill>
              <a:round/>
            </a:ln>
          </p:spPr>
          <p:txBody>
            <a:bodyPr wrap="none" anchor="ctr"/>
            <a:lstStyle/>
            <a:p>
              <a:endParaRPr lang="en-IN"/>
            </a:p>
          </p:txBody>
        </p:sp>
        <p:sp>
          <p:nvSpPr>
            <p:cNvPr id="3167" name="Oval 81"/>
            <p:cNvSpPr>
              <a:spLocks noChangeArrowheads="1"/>
            </p:cNvSpPr>
            <p:nvPr/>
          </p:nvSpPr>
          <p:spPr bwMode="auto">
            <a:xfrm>
              <a:off x="1872" y="3384"/>
              <a:ext cx="384" cy="154"/>
            </a:xfrm>
            <a:prstGeom prst="ellipse">
              <a:avLst/>
            </a:prstGeom>
            <a:solidFill>
              <a:schemeClr val="accent1"/>
            </a:solidFill>
            <a:ln w="19050">
              <a:solidFill>
                <a:schemeClr val="tx1"/>
              </a:solidFill>
              <a:round/>
            </a:ln>
          </p:spPr>
          <p:txBody>
            <a:bodyPr wrap="none" anchor="ctr"/>
            <a:lstStyle/>
            <a:p>
              <a:endParaRPr lang="en-IN"/>
            </a:p>
          </p:txBody>
        </p:sp>
        <p:sp>
          <p:nvSpPr>
            <p:cNvPr id="3168" name="Line 82"/>
            <p:cNvSpPr>
              <a:spLocks noChangeShapeType="1"/>
            </p:cNvSpPr>
            <p:nvPr/>
          </p:nvSpPr>
          <p:spPr bwMode="auto">
            <a:xfrm flipH="1">
              <a:off x="1728" y="3456"/>
              <a:ext cx="144" cy="336"/>
            </a:xfrm>
            <a:prstGeom prst="line">
              <a:avLst/>
            </a:prstGeom>
            <a:noFill/>
            <a:ln w="19050">
              <a:solidFill>
                <a:schemeClr val="tx1"/>
              </a:solidFill>
              <a:round/>
            </a:ln>
          </p:spPr>
          <p:txBody>
            <a:bodyPr/>
            <a:lstStyle/>
            <a:p>
              <a:endParaRPr lang="en-IN"/>
            </a:p>
          </p:txBody>
        </p:sp>
        <p:sp>
          <p:nvSpPr>
            <p:cNvPr id="3169" name="Line 83"/>
            <p:cNvSpPr>
              <a:spLocks noChangeShapeType="1"/>
            </p:cNvSpPr>
            <p:nvPr/>
          </p:nvSpPr>
          <p:spPr bwMode="auto">
            <a:xfrm>
              <a:off x="2256" y="3456"/>
              <a:ext cx="144" cy="336"/>
            </a:xfrm>
            <a:prstGeom prst="line">
              <a:avLst/>
            </a:prstGeom>
            <a:noFill/>
            <a:ln w="19050">
              <a:solidFill>
                <a:schemeClr val="tx1"/>
              </a:solidFill>
              <a:round/>
            </a:ln>
          </p:spPr>
          <p:txBody>
            <a:bodyPr/>
            <a:lstStyle/>
            <a:p>
              <a:endParaRPr lang="en-IN"/>
            </a:p>
          </p:txBody>
        </p:sp>
        <p:sp>
          <p:nvSpPr>
            <p:cNvPr id="3170" name="Oval 84"/>
            <p:cNvSpPr>
              <a:spLocks noChangeArrowheads="1"/>
            </p:cNvSpPr>
            <p:nvPr/>
          </p:nvSpPr>
          <p:spPr bwMode="auto">
            <a:xfrm>
              <a:off x="1770" y="3642"/>
              <a:ext cx="594" cy="199"/>
            </a:xfrm>
            <a:prstGeom prst="ellipse">
              <a:avLst/>
            </a:prstGeom>
            <a:solidFill>
              <a:schemeClr val="bg1"/>
            </a:solidFill>
            <a:ln w="9525">
              <a:solidFill>
                <a:schemeClr val="bg1"/>
              </a:solidFill>
              <a:round/>
            </a:ln>
          </p:spPr>
          <p:txBody>
            <a:bodyPr wrap="none" anchor="ctr"/>
            <a:lstStyle/>
            <a:p>
              <a:endParaRPr lang="en-IN"/>
            </a:p>
          </p:txBody>
        </p:sp>
      </p:grpSp>
      <p:grpSp>
        <p:nvGrpSpPr>
          <p:cNvPr id="8" name="Group 85"/>
          <p:cNvGrpSpPr/>
          <p:nvPr/>
        </p:nvGrpSpPr>
        <p:grpSpPr bwMode="auto">
          <a:xfrm>
            <a:off x="1098550" y="4914900"/>
            <a:ext cx="1066800" cy="1104900"/>
            <a:chOff x="864" y="3312"/>
            <a:chExt cx="672" cy="696"/>
          </a:xfrm>
        </p:grpSpPr>
        <p:sp>
          <p:nvSpPr>
            <p:cNvPr id="3161" name="Oval 86"/>
            <p:cNvSpPr>
              <a:spLocks noChangeArrowheads="1"/>
            </p:cNvSpPr>
            <p:nvPr/>
          </p:nvSpPr>
          <p:spPr bwMode="auto">
            <a:xfrm>
              <a:off x="864" y="3672"/>
              <a:ext cx="672" cy="336"/>
            </a:xfrm>
            <a:prstGeom prst="ellipse">
              <a:avLst/>
            </a:prstGeom>
            <a:solidFill>
              <a:schemeClr val="bg1"/>
            </a:solidFill>
            <a:ln w="19050">
              <a:solidFill>
                <a:schemeClr val="tx1"/>
              </a:solidFill>
              <a:round/>
            </a:ln>
          </p:spPr>
          <p:txBody>
            <a:bodyPr wrap="none" anchor="ctr"/>
            <a:lstStyle/>
            <a:p>
              <a:endParaRPr lang="en-IN"/>
            </a:p>
          </p:txBody>
        </p:sp>
        <p:sp>
          <p:nvSpPr>
            <p:cNvPr id="3162" name="Oval 87"/>
            <p:cNvSpPr>
              <a:spLocks noChangeArrowheads="1"/>
            </p:cNvSpPr>
            <p:nvPr/>
          </p:nvSpPr>
          <p:spPr bwMode="auto">
            <a:xfrm rot="-2122720">
              <a:off x="971" y="3344"/>
              <a:ext cx="384" cy="192"/>
            </a:xfrm>
            <a:prstGeom prst="ellipse">
              <a:avLst/>
            </a:prstGeom>
            <a:solidFill>
              <a:schemeClr val="accent1"/>
            </a:solidFill>
            <a:ln w="19050">
              <a:solidFill>
                <a:schemeClr val="tx1"/>
              </a:solidFill>
              <a:round/>
            </a:ln>
          </p:spPr>
          <p:txBody>
            <a:bodyPr wrap="none" anchor="ctr"/>
            <a:lstStyle/>
            <a:p>
              <a:endParaRPr lang="en-IN"/>
            </a:p>
          </p:txBody>
        </p:sp>
        <p:sp>
          <p:nvSpPr>
            <p:cNvPr id="3163" name="Line 88"/>
            <p:cNvSpPr>
              <a:spLocks noChangeShapeType="1"/>
            </p:cNvSpPr>
            <p:nvPr/>
          </p:nvSpPr>
          <p:spPr bwMode="auto">
            <a:xfrm flipH="1">
              <a:off x="864" y="3480"/>
              <a:ext cx="144" cy="336"/>
            </a:xfrm>
            <a:prstGeom prst="line">
              <a:avLst/>
            </a:prstGeom>
            <a:noFill/>
            <a:ln w="19050">
              <a:solidFill>
                <a:schemeClr val="tx1"/>
              </a:solidFill>
              <a:round/>
            </a:ln>
          </p:spPr>
          <p:txBody>
            <a:bodyPr/>
            <a:lstStyle/>
            <a:p>
              <a:endParaRPr lang="en-IN"/>
            </a:p>
          </p:txBody>
        </p:sp>
        <p:sp>
          <p:nvSpPr>
            <p:cNvPr id="3164" name="Line 89"/>
            <p:cNvSpPr>
              <a:spLocks noChangeShapeType="1"/>
            </p:cNvSpPr>
            <p:nvPr/>
          </p:nvSpPr>
          <p:spPr bwMode="auto">
            <a:xfrm>
              <a:off x="1320" y="3312"/>
              <a:ext cx="216" cy="504"/>
            </a:xfrm>
            <a:prstGeom prst="line">
              <a:avLst/>
            </a:prstGeom>
            <a:noFill/>
            <a:ln w="19050">
              <a:solidFill>
                <a:schemeClr val="tx1"/>
              </a:solidFill>
              <a:round/>
            </a:ln>
          </p:spPr>
          <p:txBody>
            <a:bodyPr/>
            <a:lstStyle/>
            <a:p>
              <a:endParaRPr lang="en-IN"/>
            </a:p>
          </p:txBody>
        </p:sp>
        <p:sp>
          <p:nvSpPr>
            <p:cNvPr id="3165" name="Oval 90"/>
            <p:cNvSpPr>
              <a:spLocks noChangeArrowheads="1"/>
            </p:cNvSpPr>
            <p:nvPr/>
          </p:nvSpPr>
          <p:spPr bwMode="auto">
            <a:xfrm>
              <a:off x="906" y="3666"/>
              <a:ext cx="594" cy="199"/>
            </a:xfrm>
            <a:prstGeom prst="ellipse">
              <a:avLst/>
            </a:prstGeom>
            <a:solidFill>
              <a:schemeClr val="bg1"/>
            </a:solidFill>
            <a:ln w="9525">
              <a:solidFill>
                <a:schemeClr val="bg1"/>
              </a:solidFill>
              <a:round/>
            </a:ln>
          </p:spPr>
          <p:txBody>
            <a:bodyPr wrap="none" anchor="ctr"/>
            <a:lstStyle/>
            <a:p>
              <a:endParaRPr lang="en-IN"/>
            </a:p>
          </p:txBody>
        </p:sp>
      </p:grpSp>
      <p:grpSp>
        <p:nvGrpSpPr>
          <p:cNvPr id="9" name="Group 91"/>
          <p:cNvGrpSpPr/>
          <p:nvPr/>
        </p:nvGrpSpPr>
        <p:grpSpPr bwMode="auto">
          <a:xfrm>
            <a:off x="5060950" y="5000625"/>
            <a:ext cx="1019175" cy="1123950"/>
            <a:chOff x="2724" y="3378"/>
            <a:chExt cx="642" cy="708"/>
          </a:xfrm>
        </p:grpSpPr>
        <p:sp>
          <p:nvSpPr>
            <p:cNvPr id="3155" name="AutoShape 92"/>
            <p:cNvSpPr>
              <a:spLocks noChangeArrowheads="1"/>
            </p:cNvSpPr>
            <p:nvPr/>
          </p:nvSpPr>
          <p:spPr bwMode="auto">
            <a:xfrm>
              <a:off x="2724" y="3792"/>
              <a:ext cx="624" cy="288"/>
            </a:xfrm>
            <a:prstGeom prst="diamond">
              <a:avLst/>
            </a:prstGeom>
            <a:solidFill>
              <a:schemeClr val="bg1"/>
            </a:solidFill>
            <a:ln w="9525">
              <a:solidFill>
                <a:schemeClr val="tx1"/>
              </a:solidFill>
              <a:miter lim="800000"/>
            </a:ln>
          </p:spPr>
          <p:txBody>
            <a:bodyPr wrap="none" anchor="ctr"/>
            <a:lstStyle/>
            <a:p>
              <a:endParaRPr lang="en-IN"/>
            </a:p>
          </p:txBody>
        </p:sp>
        <p:sp>
          <p:nvSpPr>
            <p:cNvPr id="3156" name="AutoShape 93"/>
            <p:cNvSpPr>
              <a:spLocks noChangeArrowheads="1"/>
            </p:cNvSpPr>
            <p:nvPr/>
          </p:nvSpPr>
          <p:spPr bwMode="auto">
            <a:xfrm>
              <a:off x="2844" y="3378"/>
              <a:ext cx="384" cy="144"/>
            </a:xfrm>
            <a:prstGeom prst="diamond">
              <a:avLst/>
            </a:prstGeom>
            <a:solidFill>
              <a:schemeClr val="accent1"/>
            </a:solidFill>
            <a:ln w="9525">
              <a:solidFill>
                <a:schemeClr val="tx1"/>
              </a:solidFill>
              <a:miter lim="800000"/>
            </a:ln>
          </p:spPr>
          <p:txBody>
            <a:bodyPr wrap="none" anchor="ctr"/>
            <a:lstStyle/>
            <a:p>
              <a:endParaRPr lang="en-IN"/>
            </a:p>
          </p:txBody>
        </p:sp>
        <p:sp>
          <p:nvSpPr>
            <p:cNvPr id="3157" name="Line 94"/>
            <p:cNvSpPr>
              <a:spLocks noChangeShapeType="1"/>
            </p:cNvSpPr>
            <p:nvPr/>
          </p:nvSpPr>
          <p:spPr bwMode="auto">
            <a:xfrm flipH="1">
              <a:off x="2736" y="3450"/>
              <a:ext cx="114" cy="486"/>
            </a:xfrm>
            <a:prstGeom prst="line">
              <a:avLst/>
            </a:prstGeom>
            <a:noFill/>
            <a:ln w="9525">
              <a:solidFill>
                <a:schemeClr val="tx1"/>
              </a:solidFill>
              <a:round/>
            </a:ln>
          </p:spPr>
          <p:txBody>
            <a:bodyPr/>
            <a:lstStyle/>
            <a:p>
              <a:endParaRPr lang="en-IN"/>
            </a:p>
          </p:txBody>
        </p:sp>
        <p:sp>
          <p:nvSpPr>
            <p:cNvPr id="3158" name="Line 95"/>
            <p:cNvSpPr>
              <a:spLocks noChangeShapeType="1"/>
            </p:cNvSpPr>
            <p:nvPr/>
          </p:nvSpPr>
          <p:spPr bwMode="auto">
            <a:xfrm rot="139755">
              <a:off x="3222" y="3453"/>
              <a:ext cx="144" cy="480"/>
            </a:xfrm>
            <a:prstGeom prst="line">
              <a:avLst/>
            </a:prstGeom>
            <a:noFill/>
            <a:ln w="9525">
              <a:solidFill>
                <a:schemeClr val="tx1"/>
              </a:solidFill>
              <a:round/>
            </a:ln>
          </p:spPr>
          <p:txBody>
            <a:bodyPr/>
            <a:lstStyle/>
            <a:p>
              <a:endParaRPr lang="en-IN"/>
            </a:p>
          </p:txBody>
        </p:sp>
        <p:sp>
          <p:nvSpPr>
            <p:cNvPr id="3159" name="AutoShape 96"/>
            <p:cNvSpPr>
              <a:spLocks noChangeArrowheads="1"/>
            </p:cNvSpPr>
            <p:nvPr/>
          </p:nvSpPr>
          <p:spPr bwMode="auto">
            <a:xfrm>
              <a:off x="2754" y="3771"/>
              <a:ext cx="594" cy="294"/>
            </a:xfrm>
            <a:prstGeom prst="diamond">
              <a:avLst/>
            </a:prstGeom>
            <a:solidFill>
              <a:schemeClr val="bg1"/>
            </a:solidFill>
            <a:ln w="9525">
              <a:solidFill>
                <a:schemeClr val="bg1"/>
              </a:solidFill>
              <a:miter lim="800000"/>
            </a:ln>
          </p:spPr>
          <p:txBody>
            <a:bodyPr wrap="none" anchor="ctr"/>
            <a:lstStyle/>
            <a:p>
              <a:endParaRPr lang="en-IN"/>
            </a:p>
          </p:txBody>
        </p:sp>
        <p:sp>
          <p:nvSpPr>
            <p:cNvPr id="3160" name="Line 97"/>
            <p:cNvSpPr>
              <a:spLocks noChangeShapeType="1"/>
            </p:cNvSpPr>
            <p:nvPr/>
          </p:nvSpPr>
          <p:spPr bwMode="auto">
            <a:xfrm>
              <a:off x="3036" y="3510"/>
              <a:ext cx="0" cy="576"/>
            </a:xfrm>
            <a:prstGeom prst="line">
              <a:avLst/>
            </a:prstGeom>
            <a:noFill/>
            <a:ln w="9525">
              <a:solidFill>
                <a:schemeClr val="tx1"/>
              </a:solidFill>
              <a:round/>
            </a:ln>
          </p:spPr>
          <p:txBody>
            <a:bodyPr/>
            <a:lstStyle/>
            <a:p>
              <a:endParaRPr lang="en-IN"/>
            </a:p>
          </p:txBody>
        </p:sp>
      </p:grpSp>
      <p:grpSp>
        <p:nvGrpSpPr>
          <p:cNvPr id="10" name="Group 98"/>
          <p:cNvGrpSpPr/>
          <p:nvPr/>
        </p:nvGrpSpPr>
        <p:grpSpPr bwMode="auto">
          <a:xfrm>
            <a:off x="3232150" y="4876800"/>
            <a:ext cx="990600" cy="1173163"/>
            <a:chOff x="3312" y="3329"/>
            <a:chExt cx="624" cy="739"/>
          </a:xfrm>
        </p:grpSpPr>
        <p:sp>
          <p:nvSpPr>
            <p:cNvPr id="3147" name="AutoShape 99"/>
            <p:cNvSpPr>
              <a:spLocks noChangeArrowheads="1"/>
            </p:cNvSpPr>
            <p:nvPr/>
          </p:nvSpPr>
          <p:spPr bwMode="auto">
            <a:xfrm>
              <a:off x="3312" y="3774"/>
              <a:ext cx="624" cy="288"/>
            </a:xfrm>
            <a:prstGeom prst="diamond">
              <a:avLst/>
            </a:prstGeom>
            <a:solidFill>
              <a:schemeClr val="bg1"/>
            </a:solidFill>
            <a:ln w="9525">
              <a:solidFill>
                <a:schemeClr val="tx1"/>
              </a:solidFill>
              <a:miter lim="800000"/>
            </a:ln>
          </p:spPr>
          <p:txBody>
            <a:bodyPr wrap="none" anchor="ctr"/>
            <a:lstStyle/>
            <a:p>
              <a:endParaRPr lang="en-IN"/>
            </a:p>
          </p:txBody>
        </p:sp>
        <p:sp>
          <p:nvSpPr>
            <p:cNvPr id="3148" name="Line 100"/>
            <p:cNvSpPr>
              <a:spLocks noChangeShapeType="1"/>
            </p:cNvSpPr>
            <p:nvPr/>
          </p:nvSpPr>
          <p:spPr bwMode="auto">
            <a:xfrm flipH="1">
              <a:off x="3324" y="3648"/>
              <a:ext cx="63" cy="270"/>
            </a:xfrm>
            <a:prstGeom prst="line">
              <a:avLst/>
            </a:prstGeom>
            <a:noFill/>
            <a:ln w="9525">
              <a:solidFill>
                <a:schemeClr val="tx1"/>
              </a:solidFill>
              <a:round/>
            </a:ln>
          </p:spPr>
          <p:txBody>
            <a:bodyPr/>
            <a:lstStyle/>
            <a:p>
              <a:endParaRPr lang="en-IN"/>
            </a:p>
          </p:txBody>
        </p:sp>
        <p:sp>
          <p:nvSpPr>
            <p:cNvPr id="3149" name="AutoShape 101"/>
            <p:cNvSpPr>
              <a:spLocks noChangeArrowheads="1"/>
            </p:cNvSpPr>
            <p:nvPr/>
          </p:nvSpPr>
          <p:spPr bwMode="auto">
            <a:xfrm>
              <a:off x="3342" y="3753"/>
              <a:ext cx="594" cy="294"/>
            </a:xfrm>
            <a:prstGeom prst="diamond">
              <a:avLst/>
            </a:prstGeom>
            <a:solidFill>
              <a:schemeClr val="bg1"/>
            </a:solidFill>
            <a:ln w="9525">
              <a:solidFill>
                <a:schemeClr val="bg1"/>
              </a:solidFill>
              <a:miter lim="800000"/>
            </a:ln>
          </p:spPr>
          <p:txBody>
            <a:bodyPr wrap="none" anchor="ctr"/>
            <a:lstStyle/>
            <a:p>
              <a:endParaRPr lang="en-IN"/>
            </a:p>
          </p:txBody>
        </p:sp>
        <p:sp>
          <p:nvSpPr>
            <p:cNvPr id="3150" name="Line 102"/>
            <p:cNvSpPr>
              <a:spLocks noChangeShapeType="1"/>
            </p:cNvSpPr>
            <p:nvPr/>
          </p:nvSpPr>
          <p:spPr bwMode="auto">
            <a:xfrm>
              <a:off x="3630" y="3744"/>
              <a:ext cx="0" cy="324"/>
            </a:xfrm>
            <a:prstGeom prst="line">
              <a:avLst/>
            </a:prstGeom>
            <a:noFill/>
            <a:ln w="9525">
              <a:solidFill>
                <a:schemeClr val="tx1"/>
              </a:solidFill>
              <a:round/>
            </a:ln>
          </p:spPr>
          <p:txBody>
            <a:bodyPr/>
            <a:lstStyle/>
            <a:p>
              <a:endParaRPr lang="en-IN"/>
            </a:p>
          </p:txBody>
        </p:sp>
        <p:sp>
          <p:nvSpPr>
            <p:cNvPr id="3151" name="Line 103"/>
            <p:cNvSpPr>
              <a:spLocks noChangeShapeType="1"/>
            </p:cNvSpPr>
            <p:nvPr/>
          </p:nvSpPr>
          <p:spPr bwMode="auto">
            <a:xfrm>
              <a:off x="3390" y="3648"/>
              <a:ext cx="240" cy="96"/>
            </a:xfrm>
            <a:prstGeom prst="line">
              <a:avLst/>
            </a:prstGeom>
            <a:noFill/>
            <a:ln w="9525">
              <a:solidFill>
                <a:schemeClr val="tx1"/>
              </a:solidFill>
              <a:round/>
            </a:ln>
          </p:spPr>
          <p:txBody>
            <a:bodyPr/>
            <a:lstStyle/>
            <a:p>
              <a:endParaRPr lang="en-IN"/>
            </a:p>
          </p:txBody>
        </p:sp>
        <p:sp>
          <p:nvSpPr>
            <p:cNvPr id="3152" name="Line 104"/>
            <p:cNvSpPr>
              <a:spLocks noChangeShapeType="1"/>
            </p:cNvSpPr>
            <p:nvPr/>
          </p:nvSpPr>
          <p:spPr bwMode="auto">
            <a:xfrm flipV="1">
              <a:off x="3393" y="3360"/>
              <a:ext cx="303" cy="288"/>
            </a:xfrm>
            <a:prstGeom prst="line">
              <a:avLst/>
            </a:prstGeom>
            <a:noFill/>
            <a:ln w="9525">
              <a:solidFill>
                <a:schemeClr val="tx1"/>
              </a:solidFill>
              <a:round/>
            </a:ln>
          </p:spPr>
          <p:txBody>
            <a:bodyPr/>
            <a:lstStyle/>
            <a:p>
              <a:endParaRPr lang="en-IN"/>
            </a:p>
          </p:txBody>
        </p:sp>
        <p:sp>
          <p:nvSpPr>
            <p:cNvPr id="3153" name="Line 105"/>
            <p:cNvSpPr>
              <a:spLocks noChangeShapeType="1"/>
            </p:cNvSpPr>
            <p:nvPr/>
          </p:nvSpPr>
          <p:spPr bwMode="auto">
            <a:xfrm rot="88327">
              <a:off x="3695" y="3359"/>
              <a:ext cx="233" cy="553"/>
            </a:xfrm>
            <a:prstGeom prst="line">
              <a:avLst/>
            </a:prstGeom>
            <a:noFill/>
            <a:ln w="9525">
              <a:solidFill>
                <a:schemeClr val="tx1"/>
              </a:solidFill>
              <a:round/>
            </a:ln>
          </p:spPr>
          <p:txBody>
            <a:bodyPr/>
            <a:lstStyle/>
            <a:p>
              <a:endParaRPr lang="en-IN"/>
            </a:p>
          </p:txBody>
        </p:sp>
        <p:sp>
          <p:nvSpPr>
            <p:cNvPr id="3154" name="AutoShape 106"/>
            <p:cNvSpPr>
              <a:spLocks noChangeArrowheads="1"/>
            </p:cNvSpPr>
            <p:nvPr/>
          </p:nvSpPr>
          <p:spPr bwMode="auto">
            <a:xfrm rot="-9526876">
              <a:off x="3456" y="3329"/>
              <a:ext cx="249" cy="387"/>
            </a:xfrm>
            <a:custGeom>
              <a:avLst/>
              <a:gdLst>
                <a:gd name="T0" fmla="*/ 219 w 21600"/>
                <a:gd name="T1" fmla="*/ 194 h 21600"/>
                <a:gd name="T2" fmla="*/ 125 w 21600"/>
                <a:gd name="T3" fmla="*/ 387 h 21600"/>
                <a:gd name="T4" fmla="*/ 30 w 21600"/>
                <a:gd name="T5" fmla="*/ 194 h 21600"/>
                <a:gd name="T6" fmla="*/ 125 w 21600"/>
                <a:gd name="T7" fmla="*/ 0 h 21600"/>
                <a:gd name="T8" fmla="*/ 0 60000 65536"/>
                <a:gd name="T9" fmla="*/ 0 60000 65536"/>
                <a:gd name="T10" fmla="*/ 0 60000 65536"/>
                <a:gd name="T11" fmla="*/ 0 60000 65536"/>
                <a:gd name="T12" fmla="*/ 4424 w 21600"/>
                <a:gd name="T13" fmla="*/ 4409 h 21600"/>
                <a:gd name="T14" fmla="*/ 17176 w 21600"/>
                <a:gd name="T15" fmla="*/ 17191 h 21600"/>
              </a:gdLst>
              <a:ahLst/>
              <a:cxnLst>
                <a:cxn ang="T8">
                  <a:pos x="T0" y="T1"/>
                </a:cxn>
                <a:cxn ang="T9">
                  <a:pos x="T2" y="T3"/>
                </a:cxn>
                <a:cxn ang="T10">
                  <a:pos x="T4" y="T5"/>
                </a:cxn>
                <a:cxn ang="T11">
                  <a:pos x="T6" y="T7"/>
                </a:cxn>
              </a:cxnLst>
              <a:rect l="T12" t="T13" r="T14" b="T15"/>
              <a:pathLst>
                <a:path w="21600" h="21600">
                  <a:moveTo>
                    <a:pt x="0" y="0"/>
                  </a:moveTo>
                  <a:lnTo>
                    <a:pt x="5166" y="21600"/>
                  </a:lnTo>
                  <a:lnTo>
                    <a:pt x="16434" y="21600"/>
                  </a:lnTo>
                  <a:lnTo>
                    <a:pt x="21600" y="0"/>
                  </a:lnTo>
                  <a:close/>
                </a:path>
              </a:pathLst>
            </a:custGeom>
            <a:solidFill>
              <a:schemeClr val="accent1"/>
            </a:solidFill>
            <a:ln w="9525">
              <a:solidFill>
                <a:schemeClr val="tx1"/>
              </a:solidFill>
              <a:miter lim="800000"/>
            </a:ln>
          </p:spPr>
          <p:txBody>
            <a:bodyPr wrap="none" anchor="ctr"/>
            <a:lstStyle/>
            <a:p>
              <a:endParaRPr lang="en-IN"/>
            </a:p>
          </p:txBody>
        </p:sp>
      </p:grpSp>
      <p:grpSp>
        <p:nvGrpSpPr>
          <p:cNvPr id="11" name="Group 107"/>
          <p:cNvGrpSpPr/>
          <p:nvPr/>
        </p:nvGrpSpPr>
        <p:grpSpPr bwMode="auto">
          <a:xfrm>
            <a:off x="2317750" y="5029200"/>
            <a:ext cx="762000" cy="990600"/>
            <a:chOff x="4164" y="3360"/>
            <a:chExt cx="480" cy="624"/>
          </a:xfrm>
        </p:grpSpPr>
        <p:sp>
          <p:nvSpPr>
            <p:cNvPr id="3142" name="Oval 108"/>
            <p:cNvSpPr>
              <a:spLocks noChangeArrowheads="1"/>
            </p:cNvSpPr>
            <p:nvPr/>
          </p:nvSpPr>
          <p:spPr bwMode="auto">
            <a:xfrm>
              <a:off x="4200" y="3807"/>
              <a:ext cx="408" cy="177"/>
            </a:xfrm>
            <a:prstGeom prst="ellipse">
              <a:avLst/>
            </a:prstGeom>
            <a:solidFill>
              <a:schemeClr val="bg1"/>
            </a:solidFill>
            <a:ln w="9525">
              <a:solidFill>
                <a:schemeClr val="tx1"/>
              </a:solidFill>
              <a:round/>
            </a:ln>
          </p:spPr>
          <p:txBody>
            <a:bodyPr wrap="none" anchor="ctr"/>
            <a:lstStyle/>
            <a:p>
              <a:endParaRPr lang="en-IN"/>
            </a:p>
          </p:txBody>
        </p:sp>
        <p:sp>
          <p:nvSpPr>
            <p:cNvPr id="3143" name="Oval 109"/>
            <p:cNvSpPr>
              <a:spLocks noChangeArrowheads="1"/>
            </p:cNvSpPr>
            <p:nvPr/>
          </p:nvSpPr>
          <p:spPr bwMode="auto">
            <a:xfrm rot="-2122203">
              <a:off x="4164" y="3360"/>
              <a:ext cx="480" cy="192"/>
            </a:xfrm>
            <a:prstGeom prst="ellipse">
              <a:avLst/>
            </a:prstGeom>
            <a:solidFill>
              <a:schemeClr val="accent1"/>
            </a:solidFill>
            <a:ln w="9525">
              <a:solidFill>
                <a:schemeClr val="tx1"/>
              </a:solidFill>
              <a:round/>
            </a:ln>
          </p:spPr>
          <p:txBody>
            <a:bodyPr wrap="none" anchor="ctr"/>
            <a:lstStyle/>
            <a:p>
              <a:endParaRPr lang="en-IN"/>
            </a:p>
          </p:txBody>
        </p:sp>
        <p:sp>
          <p:nvSpPr>
            <p:cNvPr id="3144" name="Line 110"/>
            <p:cNvSpPr>
              <a:spLocks noChangeShapeType="1"/>
            </p:cNvSpPr>
            <p:nvPr/>
          </p:nvSpPr>
          <p:spPr bwMode="auto">
            <a:xfrm>
              <a:off x="4200" y="3552"/>
              <a:ext cx="0" cy="336"/>
            </a:xfrm>
            <a:prstGeom prst="line">
              <a:avLst/>
            </a:prstGeom>
            <a:noFill/>
            <a:ln w="9525">
              <a:solidFill>
                <a:schemeClr val="tx1"/>
              </a:solidFill>
              <a:round/>
            </a:ln>
          </p:spPr>
          <p:txBody>
            <a:bodyPr/>
            <a:lstStyle/>
            <a:p>
              <a:endParaRPr lang="en-IN"/>
            </a:p>
          </p:txBody>
        </p:sp>
        <p:sp>
          <p:nvSpPr>
            <p:cNvPr id="3145" name="Rectangle 111"/>
            <p:cNvSpPr>
              <a:spLocks noChangeArrowheads="1"/>
            </p:cNvSpPr>
            <p:nvPr/>
          </p:nvSpPr>
          <p:spPr bwMode="auto">
            <a:xfrm>
              <a:off x="4206" y="3792"/>
              <a:ext cx="402" cy="96"/>
            </a:xfrm>
            <a:prstGeom prst="rect">
              <a:avLst/>
            </a:prstGeom>
            <a:solidFill>
              <a:schemeClr val="bg1"/>
            </a:solidFill>
            <a:ln w="9525">
              <a:solidFill>
                <a:schemeClr val="bg1"/>
              </a:solidFill>
              <a:miter lim="800000"/>
            </a:ln>
          </p:spPr>
          <p:txBody>
            <a:bodyPr wrap="none" anchor="ctr"/>
            <a:lstStyle/>
            <a:p>
              <a:endParaRPr lang="en-IN"/>
            </a:p>
          </p:txBody>
        </p:sp>
        <p:sp>
          <p:nvSpPr>
            <p:cNvPr id="3146" name="Line 112"/>
            <p:cNvSpPr>
              <a:spLocks noChangeShapeType="1"/>
            </p:cNvSpPr>
            <p:nvPr/>
          </p:nvSpPr>
          <p:spPr bwMode="auto">
            <a:xfrm>
              <a:off x="4608" y="3360"/>
              <a:ext cx="0" cy="528"/>
            </a:xfrm>
            <a:prstGeom prst="line">
              <a:avLst/>
            </a:prstGeom>
            <a:noFill/>
            <a:ln w="9525">
              <a:solidFill>
                <a:schemeClr val="tx1"/>
              </a:solidFill>
              <a:round/>
            </a:ln>
          </p:spPr>
          <p:txBody>
            <a:bodyPr/>
            <a:lstStyle/>
            <a:p>
              <a:endParaRPr lang="en-IN"/>
            </a:p>
          </p:txBody>
        </p:sp>
      </p:grpSp>
      <p:sp>
        <p:nvSpPr>
          <p:cNvPr id="6257" name="Line 113"/>
          <p:cNvSpPr>
            <a:spLocks noChangeShapeType="1"/>
          </p:cNvSpPr>
          <p:nvPr/>
        </p:nvSpPr>
        <p:spPr bwMode="auto">
          <a:xfrm>
            <a:off x="869950" y="6096000"/>
            <a:ext cx="6705600" cy="0"/>
          </a:xfrm>
          <a:prstGeom prst="line">
            <a:avLst/>
          </a:prstGeom>
          <a:noFill/>
          <a:ln w="9525">
            <a:solidFill>
              <a:schemeClr val="tx1"/>
            </a:solidFill>
            <a:round/>
          </a:ln>
        </p:spPr>
        <p:txBody>
          <a:bodyPr/>
          <a:lstStyle/>
          <a:p>
            <a:endParaRPr lang="en-IN"/>
          </a:p>
        </p:txBody>
      </p:sp>
      <p:sp>
        <p:nvSpPr>
          <p:cNvPr id="6258" name="Text Box 114"/>
          <p:cNvSpPr txBox="1">
            <a:spLocks noChangeArrowheads="1"/>
          </p:cNvSpPr>
          <p:nvPr/>
        </p:nvSpPr>
        <p:spPr bwMode="auto">
          <a:xfrm>
            <a:off x="1098550" y="6107113"/>
            <a:ext cx="3222625" cy="304800"/>
          </a:xfrm>
          <a:prstGeom prst="rect">
            <a:avLst/>
          </a:prstGeom>
          <a:noFill/>
          <a:ln w="9525">
            <a:noFill/>
            <a:miter lim="800000"/>
          </a:ln>
        </p:spPr>
        <p:txBody>
          <a:bodyPr wrap="none">
            <a:spAutoFit/>
          </a:bodyPr>
          <a:lstStyle/>
          <a:p>
            <a:r>
              <a:rPr lang="en-US" sz="1400">
                <a:latin typeface="Times New Roman" charset="0"/>
              </a:rPr>
              <a:t>Sections of solids( top &amp; base not parallel)</a:t>
            </a:r>
            <a:endParaRPr lang="en-US" sz="1400">
              <a:latin typeface="Times New Roman" charset="0"/>
            </a:endParaRPr>
          </a:p>
        </p:txBody>
      </p:sp>
      <p:sp>
        <p:nvSpPr>
          <p:cNvPr id="6259" name="Text Box 115"/>
          <p:cNvSpPr txBox="1">
            <a:spLocks noChangeArrowheads="1"/>
          </p:cNvSpPr>
          <p:nvPr/>
        </p:nvSpPr>
        <p:spPr bwMode="auto">
          <a:xfrm>
            <a:off x="4940300" y="6048375"/>
            <a:ext cx="2659063" cy="517525"/>
          </a:xfrm>
          <a:prstGeom prst="rect">
            <a:avLst/>
          </a:prstGeom>
          <a:noFill/>
          <a:ln w="9525">
            <a:noFill/>
            <a:miter lim="800000"/>
          </a:ln>
        </p:spPr>
        <p:txBody>
          <a:bodyPr wrap="none">
            <a:spAutoFit/>
          </a:bodyPr>
          <a:lstStyle/>
          <a:p>
            <a:pPr algn="ctr"/>
            <a:r>
              <a:rPr lang="en-US" sz="1400">
                <a:latin typeface="Times New Roman" charset="0"/>
              </a:rPr>
              <a:t>Frustum of cone &amp; pyramids.</a:t>
            </a:r>
            <a:endParaRPr lang="en-US" sz="1400">
              <a:latin typeface="Times New Roman" charset="0"/>
            </a:endParaRPr>
          </a:p>
          <a:p>
            <a:pPr algn="ctr"/>
            <a:r>
              <a:rPr lang="en-US" sz="1400">
                <a:latin typeface="Times New Roman" charset="0"/>
              </a:rPr>
              <a:t>( top &amp; base parallel to each other)</a:t>
            </a:r>
            <a:endParaRPr lang="en-US" sz="1400">
              <a:latin typeface="Times New Roman" charset="0"/>
            </a:endParaRPr>
          </a:p>
        </p:txBody>
      </p:sp>
      <p:grpSp>
        <p:nvGrpSpPr>
          <p:cNvPr id="12" name="Group 116"/>
          <p:cNvGrpSpPr/>
          <p:nvPr/>
        </p:nvGrpSpPr>
        <p:grpSpPr bwMode="auto">
          <a:xfrm>
            <a:off x="8016875" y="46038"/>
            <a:ext cx="1096963" cy="182562"/>
            <a:chOff x="5050" y="29"/>
            <a:chExt cx="691" cy="115"/>
          </a:xfrm>
        </p:grpSpPr>
        <p:sp>
          <p:nvSpPr>
            <p:cNvPr id="3136" name="AutoShape 11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137" name="AutoShape 11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138" name="AutoShape 11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139" name="AutoShape 12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140" name="AutoShape 12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141" name="AutoShape 12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160"/>
                                        </p:tgtEl>
                                        <p:attrNameLst>
                                          <p:attrName>style.visibility</p:attrName>
                                        </p:attrNameLst>
                                      </p:cBhvr>
                                      <p:to>
                                        <p:strVal val="visible"/>
                                      </p:to>
                                    </p:set>
                                    <p:anim calcmode="lin" valueType="num">
                                      <p:cBhvr additive="base">
                                        <p:cTn id="7" dur="500" fill="hold"/>
                                        <p:tgtEl>
                                          <p:spTgt spid="6160"/>
                                        </p:tgtEl>
                                        <p:attrNameLst>
                                          <p:attrName>ppt_x</p:attrName>
                                        </p:attrNameLst>
                                      </p:cBhvr>
                                      <p:tavLst>
                                        <p:tav tm="0">
                                          <p:val>
                                            <p:strVal val="#ppt_x"/>
                                          </p:val>
                                        </p:tav>
                                        <p:tav tm="100000">
                                          <p:val>
                                            <p:strVal val="#ppt_x"/>
                                          </p:val>
                                        </p:tav>
                                      </p:tavLst>
                                    </p:anim>
                                    <p:anim calcmode="lin" valueType="num">
                                      <p:cBhvr additive="base">
                                        <p:cTn id="8" dur="500" fill="hold"/>
                                        <p:tgtEl>
                                          <p:spTgt spid="616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8" fill="hold" grpId="0" nodeType="clickEffect">
                                  <p:stCondLst>
                                    <p:cond delay="0"/>
                                  </p:stCondLst>
                                  <p:iterate type="wd">
                                    <p:tmPct val="100000"/>
                                  </p:iterate>
                                  <p:childTnLst>
                                    <p:set>
                                      <p:cBhvr>
                                        <p:cTn id="12" dur="1" fill="hold">
                                          <p:stCondLst>
                                            <p:cond delay="0"/>
                                          </p:stCondLst>
                                        </p:cTn>
                                        <p:tgtEl>
                                          <p:spTgt spid="6161"/>
                                        </p:tgtEl>
                                        <p:attrNameLst>
                                          <p:attrName>style.visibility</p:attrName>
                                        </p:attrNameLst>
                                      </p:cBhvr>
                                      <p:to>
                                        <p:strVal val="visible"/>
                                      </p:to>
                                    </p:set>
                                    <p:anim calcmode="lin" valueType="num">
                                      <p:cBhvr>
                                        <p:cTn id="13" dur="300" fill="hold"/>
                                        <p:tgtEl>
                                          <p:spTgt spid="6161"/>
                                        </p:tgtEl>
                                        <p:attrNameLst>
                                          <p:attrName>ppt_x</p:attrName>
                                        </p:attrNameLst>
                                      </p:cBhvr>
                                      <p:tavLst>
                                        <p:tav tm="0">
                                          <p:val>
                                            <p:strVal val="#ppt_x-#ppt_w/2"/>
                                          </p:val>
                                        </p:tav>
                                        <p:tav tm="100000">
                                          <p:val>
                                            <p:strVal val="#ppt_x"/>
                                          </p:val>
                                        </p:tav>
                                      </p:tavLst>
                                    </p:anim>
                                    <p:anim calcmode="lin" valueType="num">
                                      <p:cBhvr>
                                        <p:cTn id="14" dur="300" fill="hold"/>
                                        <p:tgtEl>
                                          <p:spTgt spid="6161"/>
                                        </p:tgtEl>
                                        <p:attrNameLst>
                                          <p:attrName>ppt_y</p:attrName>
                                        </p:attrNameLst>
                                      </p:cBhvr>
                                      <p:tavLst>
                                        <p:tav tm="0">
                                          <p:val>
                                            <p:strVal val="#ppt_y"/>
                                          </p:val>
                                        </p:tav>
                                        <p:tav tm="100000">
                                          <p:val>
                                            <p:strVal val="#ppt_y"/>
                                          </p:val>
                                        </p:tav>
                                      </p:tavLst>
                                    </p:anim>
                                    <p:anim calcmode="lin" valueType="num">
                                      <p:cBhvr>
                                        <p:cTn id="15" dur="300" fill="hold"/>
                                        <p:tgtEl>
                                          <p:spTgt spid="6161"/>
                                        </p:tgtEl>
                                        <p:attrNameLst>
                                          <p:attrName>ppt_w</p:attrName>
                                        </p:attrNameLst>
                                      </p:cBhvr>
                                      <p:tavLst>
                                        <p:tav tm="0">
                                          <p:val>
                                            <p:fltVal val="0"/>
                                          </p:val>
                                        </p:tav>
                                        <p:tav tm="100000">
                                          <p:val>
                                            <p:strVal val="#ppt_w"/>
                                          </p:val>
                                        </p:tav>
                                      </p:tavLst>
                                    </p:anim>
                                    <p:anim calcmode="lin" valueType="num">
                                      <p:cBhvr>
                                        <p:cTn id="16" dur="300" fill="hold"/>
                                        <p:tgtEl>
                                          <p:spTgt spid="6161"/>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8" fill="hold" grpId="0" nodeType="clickEffect">
                                  <p:stCondLst>
                                    <p:cond delay="0"/>
                                  </p:stCondLst>
                                  <p:childTnLst>
                                    <p:set>
                                      <p:cBhvr>
                                        <p:cTn id="20" dur="1" fill="hold">
                                          <p:stCondLst>
                                            <p:cond delay="0"/>
                                          </p:stCondLst>
                                        </p:cTn>
                                        <p:tgtEl>
                                          <p:spTgt spid="6192"/>
                                        </p:tgtEl>
                                        <p:attrNameLst>
                                          <p:attrName>style.visibility</p:attrName>
                                        </p:attrNameLst>
                                      </p:cBhvr>
                                      <p:to>
                                        <p:strVal val="visible"/>
                                      </p:to>
                                    </p:set>
                                    <p:anim calcmode="lin" valueType="num">
                                      <p:cBhvr>
                                        <p:cTn id="21" dur="500" fill="hold"/>
                                        <p:tgtEl>
                                          <p:spTgt spid="6192"/>
                                        </p:tgtEl>
                                        <p:attrNameLst>
                                          <p:attrName>ppt_x</p:attrName>
                                        </p:attrNameLst>
                                      </p:cBhvr>
                                      <p:tavLst>
                                        <p:tav tm="0">
                                          <p:val>
                                            <p:strVal val="#ppt_x-#ppt_w/2"/>
                                          </p:val>
                                        </p:tav>
                                        <p:tav tm="100000">
                                          <p:val>
                                            <p:strVal val="#ppt_x"/>
                                          </p:val>
                                        </p:tav>
                                      </p:tavLst>
                                    </p:anim>
                                    <p:anim calcmode="lin" valueType="num">
                                      <p:cBhvr>
                                        <p:cTn id="22" dur="500" fill="hold"/>
                                        <p:tgtEl>
                                          <p:spTgt spid="6192"/>
                                        </p:tgtEl>
                                        <p:attrNameLst>
                                          <p:attrName>ppt_y</p:attrName>
                                        </p:attrNameLst>
                                      </p:cBhvr>
                                      <p:tavLst>
                                        <p:tav tm="0">
                                          <p:val>
                                            <p:strVal val="#ppt_y"/>
                                          </p:val>
                                        </p:tav>
                                        <p:tav tm="100000">
                                          <p:val>
                                            <p:strVal val="#ppt_y"/>
                                          </p:val>
                                        </p:tav>
                                      </p:tavLst>
                                    </p:anim>
                                    <p:anim calcmode="lin" valueType="num">
                                      <p:cBhvr>
                                        <p:cTn id="23" dur="500" fill="hold"/>
                                        <p:tgtEl>
                                          <p:spTgt spid="6192"/>
                                        </p:tgtEl>
                                        <p:attrNameLst>
                                          <p:attrName>ppt_w</p:attrName>
                                        </p:attrNameLst>
                                      </p:cBhvr>
                                      <p:tavLst>
                                        <p:tav tm="0">
                                          <p:val>
                                            <p:fltVal val="0"/>
                                          </p:val>
                                        </p:tav>
                                        <p:tav tm="100000">
                                          <p:val>
                                            <p:strVal val="#ppt_w"/>
                                          </p:val>
                                        </p:tav>
                                      </p:tavLst>
                                    </p:anim>
                                    <p:anim calcmode="lin" valueType="num">
                                      <p:cBhvr>
                                        <p:cTn id="24" dur="500" fill="hold"/>
                                        <p:tgtEl>
                                          <p:spTgt spid="6192"/>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grpId="0" nodeType="clickEffect">
                                  <p:stCondLst>
                                    <p:cond delay="0"/>
                                  </p:stCondLst>
                                  <p:childTnLst>
                                    <p:set>
                                      <p:cBhvr>
                                        <p:cTn id="28" dur="1" fill="hold">
                                          <p:stCondLst>
                                            <p:cond delay="0"/>
                                          </p:stCondLst>
                                        </p:cTn>
                                        <p:tgtEl>
                                          <p:spTgt spid="6193"/>
                                        </p:tgtEl>
                                        <p:attrNameLst>
                                          <p:attrName>style.visibility</p:attrName>
                                        </p:attrNameLst>
                                      </p:cBhvr>
                                      <p:to>
                                        <p:strVal val="visible"/>
                                      </p:to>
                                    </p:set>
                                    <p:anim calcmode="lin" valueType="num">
                                      <p:cBhvr>
                                        <p:cTn id="29" dur="500" fill="hold"/>
                                        <p:tgtEl>
                                          <p:spTgt spid="6193"/>
                                        </p:tgtEl>
                                        <p:attrNameLst>
                                          <p:attrName>ppt_x</p:attrName>
                                        </p:attrNameLst>
                                      </p:cBhvr>
                                      <p:tavLst>
                                        <p:tav tm="0">
                                          <p:val>
                                            <p:strVal val="#ppt_x-#ppt_w/2"/>
                                          </p:val>
                                        </p:tav>
                                        <p:tav tm="100000">
                                          <p:val>
                                            <p:strVal val="#ppt_x"/>
                                          </p:val>
                                        </p:tav>
                                      </p:tavLst>
                                    </p:anim>
                                    <p:anim calcmode="lin" valueType="num">
                                      <p:cBhvr>
                                        <p:cTn id="30" dur="500" fill="hold"/>
                                        <p:tgtEl>
                                          <p:spTgt spid="6193"/>
                                        </p:tgtEl>
                                        <p:attrNameLst>
                                          <p:attrName>ppt_y</p:attrName>
                                        </p:attrNameLst>
                                      </p:cBhvr>
                                      <p:tavLst>
                                        <p:tav tm="0">
                                          <p:val>
                                            <p:strVal val="#ppt_y"/>
                                          </p:val>
                                        </p:tav>
                                        <p:tav tm="100000">
                                          <p:val>
                                            <p:strVal val="#ppt_y"/>
                                          </p:val>
                                        </p:tav>
                                      </p:tavLst>
                                    </p:anim>
                                    <p:anim calcmode="lin" valueType="num">
                                      <p:cBhvr>
                                        <p:cTn id="31" dur="500" fill="hold"/>
                                        <p:tgtEl>
                                          <p:spTgt spid="6193"/>
                                        </p:tgtEl>
                                        <p:attrNameLst>
                                          <p:attrName>ppt_w</p:attrName>
                                        </p:attrNameLst>
                                      </p:cBhvr>
                                      <p:tavLst>
                                        <p:tav tm="0">
                                          <p:val>
                                            <p:fltVal val="0"/>
                                          </p:val>
                                        </p:tav>
                                        <p:tav tm="100000">
                                          <p:val>
                                            <p:strVal val="#ppt_w"/>
                                          </p:val>
                                        </p:tav>
                                      </p:tavLst>
                                    </p:anim>
                                    <p:anim calcmode="lin" valueType="num">
                                      <p:cBhvr>
                                        <p:cTn id="32" dur="500" fill="hold"/>
                                        <p:tgtEl>
                                          <p:spTgt spid="6193"/>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8" fill="hold" grpId="0" nodeType="clickEffect">
                                  <p:stCondLst>
                                    <p:cond delay="0"/>
                                  </p:stCondLst>
                                  <p:childTnLst>
                                    <p:set>
                                      <p:cBhvr>
                                        <p:cTn id="36" dur="1" fill="hold">
                                          <p:stCondLst>
                                            <p:cond delay="0"/>
                                          </p:stCondLst>
                                        </p:cTn>
                                        <p:tgtEl>
                                          <p:spTgt spid="6194"/>
                                        </p:tgtEl>
                                        <p:attrNameLst>
                                          <p:attrName>style.visibility</p:attrName>
                                        </p:attrNameLst>
                                      </p:cBhvr>
                                      <p:to>
                                        <p:strVal val="visible"/>
                                      </p:to>
                                    </p:set>
                                    <p:anim calcmode="lin" valueType="num">
                                      <p:cBhvr>
                                        <p:cTn id="37" dur="500" fill="hold"/>
                                        <p:tgtEl>
                                          <p:spTgt spid="6194"/>
                                        </p:tgtEl>
                                        <p:attrNameLst>
                                          <p:attrName>ppt_x</p:attrName>
                                        </p:attrNameLst>
                                      </p:cBhvr>
                                      <p:tavLst>
                                        <p:tav tm="0">
                                          <p:val>
                                            <p:strVal val="#ppt_x-#ppt_w/2"/>
                                          </p:val>
                                        </p:tav>
                                        <p:tav tm="100000">
                                          <p:val>
                                            <p:strVal val="#ppt_x"/>
                                          </p:val>
                                        </p:tav>
                                      </p:tavLst>
                                    </p:anim>
                                    <p:anim calcmode="lin" valueType="num">
                                      <p:cBhvr>
                                        <p:cTn id="38" dur="500" fill="hold"/>
                                        <p:tgtEl>
                                          <p:spTgt spid="6194"/>
                                        </p:tgtEl>
                                        <p:attrNameLst>
                                          <p:attrName>ppt_y</p:attrName>
                                        </p:attrNameLst>
                                      </p:cBhvr>
                                      <p:tavLst>
                                        <p:tav tm="0">
                                          <p:val>
                                            <p:strVal val="#ppt_y"/>
                                          </p:val>
                                        </p:tav>
                                        <p:tav tm="100000">
                                          <p:val>
                                            <p:strVal val="#ppt_y"/>
                                          </p:val>
                                        </p:tav>
                                      </p:tavLst>
                                    </p:anim>
                                    <p:anim calcmode="lin" valueType="num">
                                      <p:cBhvr>
                                        <p:cTn id="39" dur="500" fill="hold"/>
                                        <p:tgtEl>
                                          <p:spTgt spid="6194"/>
                                        </p:tgtEl>
                                        <p:attrNameLst>
                                          <p:attrName>ppt_w</p:attrName>
                                        </p:attrNameLst>
                                      </p:cBhvr>
                                      <p:tavLst>
                                        <p:tav tm="0">
                                          <p:val>
                                            <p:fltVal val="0"/>
                                          </p:val>
                                        </p:tav>
                                        <p:tav tm="100000">
                                          <p:val>
                                            <p:strVal val="#ppt_w"/>
                                          </p:val>
                                        </p:tav>
                                      </p:tavLst>
                                    </p:anim>
                                    <p:anim calcmode="lin" valueType="num">
                                      <p:cBhvr>
                                        <p:cTn id="40" dur="500" fill="hold"/>
                                        <p:tgtEl>
                                          <p:spTgt spid="6194"/>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8" fill="hold" grpId="0" nodeType="clickEffect">
                                  <p:stCondLst>
                                    <p:cond delay="0"/>
                                  </p:stCondLst>
                                  <p:childTnLst>
                                    <p:set>
                                      <p:cBhvr>
                                        <p:cTn id="44" dur="1" fill="hold">
                                          <p:stCondLst>
                                            <p:cond delay="0"/>
                                          </p:stCondLst>
                                        </p:cTn>
                                        <p:tgtEl>
                                          <p:spTgt spid="6195"/>
                                        </p:tgtEl>
                                        <p:attrNameLst>
                                          <p:attrName>style.visibility</p:attrName>
                                        </p:attrNameLst>
                                      </p:cBhvr>
                                      <p:to>
                                        <p:strVal val="visible"/>
                                      </p:to>
                                    </p:set>
                                    <p:anim calcmode="lin" valueType="num">
                                      <p:cBhvr>
                                        <p:cTn id="45" dur="500" fill="hold"/>
                                        <p:tgtEl>
                                          <p:spTgt spid="6195"/>
                                        </p:tgtEl>
                                        <p:attrNameLst>
                                          <p:attrName>ppt_x</p:attrName>
                                        </p:attrNameLst>
                                      </p:cBhvr>
                                      <p:tavLst>
                                        <p:tav tm="0">
                                          <p:val>
                                            <p:strVal val="#ppt_x-#ppt_w/2"/>
                                          </p:val>
                                        </p:tav>
                                        <p:tav tm="100000">
                                          <p:val>
                                            <p:strVal val="#ppt_x"/>
                                          </p:val>
                                        </p:tav>
                                      </p:tavLst>
                                    </p:anim>
                                    <p:anim calcmode="lin" valueType="num">
                                      <p:cBhvr>
                                        <p:cTn id="46" dur="500" fill="hold"/>
                                        <p:tgtEl>
                                          <p:spTgt spid="6195"/>
                                        </p:tgtEl>
                                        <p:attrNameLst>
                                          <p:attrName>ppt_y</p:attrName>
                                        </p:attrNameLst>
                                      </p:cBhvr>
                                      <p:tavLst>
                                        <p:tav tm="0">
                                          <p:val>
                                            <p:strVal val="#ppt_y"/>
                                          </p:val>
                                        </p:tav>
                                        <p:tav tm="100000">
                                          <p:val>
                                            <p:strVal val="#ppt_y"/>
                                          </p:val>
                                        </p:tav>
                                      </p:tavLst>
                                    </p:anim>
                                    <p:anim calcmode="lin" valueType="num">
                                      <p:cBhvr>
                                        <p:cTn id="47" dur="500" fill="hold"/>
                                        <p:tgtEl>
                                          <p:spTgt spid="6195"/>
                                        </p:tgtEl>
                                        <p:attrNameLst>
                                          <p:attrName>ppt_w</p:attrName>
                                        </p:attrNameLst>
                                      </p:cBhvr>
                                      <p:tavLst>
                                        <p:tav tm="0">
                                          <p:val>
                                            <p:fltVal val="0"/>
                                          </p:val>
                                        </p:tav>
                                        <p:tav tm="100000">
                                          <p:val>
                                            <p:strVal val="#ppt_w"/>
                                          </p:val>
                                        </p:tav>
                                      </p:tavLst>
                                    </p:anim>
                                    <p:anim calcmode="lin" valueType="num">
                                      <p:cBhvr>
                                        <p:cTn id="48" dur="500" fill="hold"/>
                                        <p:tgtEl>
                                          <p:spTgt spid="6195"/>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6197"/>
                                        </p:tgtEl>
                                        <p:attrNameLst>
                                          <p:attrName>style.visibility</p:attrName>
                                        </p:attrNameLst>
                                      </p:cBhvr>
                                      <p:to>
                                        <p:strVal val="visible"/>
                                      </p:to>
                                    </p:set>
                                    <p:anim calcmode="lin" valueType="num">
                                      <p:cBhvr additive="base">
                                        <p:cTn id="53" dur="500" fill="hold"/>
                                        <p:tgtEl>
                                          <p:spTgt spid="6197"/>
                                        </p:tgtEl>
                                        <p:attrNameLst>
                                          <p:attrName>ppt_x</p:attrName>
                                        </p:attrNameLst>
                                      </p:cBhvr>
                                      <p:tavLst>
                                        <p:tav tm="0">
                                          <p:val>
                                            <p:strVal val="0-#ppt_w/2"/>
                                          </p:val>
                                        </p:tav>
                                        <p:tav tm="100000">
                                          <p:val>
                                            <p:strVal val="#ppt_x"/>
                                          </p:val>
                                        </p:tav>
                                      </p:tavLst>
                                    </p:anim>
                                    <p:anim calcmode="lin" valueType="num">
                                      <p:cBhvr additive="base">
                                        <p:cTn id="54" dur="500" fill="hold"/>
                                        <p:tgtEl>
                                          <p:spTgt spid="6197"/>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6162"/>
                                        </p:tgtEl>
                                        <p:attrNameLst>
                                          <p:attrName>style.visibility</p:attrName>
                                        </p:attrNameLst>
                                      </p:cBhvr>
                                      <p:to>
                                        <p:strVal val="visible"/>
                                      </p:to>
                                    </p:set>
                                    <p:anim calcmode="lin" valueType="num">
                                      <p:cBhvr additive="base">
                                        <p:cTn id="59" dur="500" fill="hold"/>
                                        <p:tgtEl>
                                          <p:spTgt spid="6162"/>
                                        </p:tgtEl>
                                        <p:attrNameLst>
                                          <p:attrName>ppt_x</p:attrName>
                                        </p:attrNameLst>
                                      </p:cBhvr>
                                      <p:tavLst>
                                        <p:tav tm="0">
                                          <p:val>
                                            <p:strVal val="0-#ppt_w/2"/>
                                          </p:val>
                                        </p:tav>
                                        <p:tav tm="100000">
                                          <p:val>
                                            <p:strVal val="#ppt_x"/>
                                          </p:val>
                                        </p:tav>
                                      </p:tavLst>
                                    </p:anim>
                                    <p:anim calcmode="lin" valueType="num">
                                      <p:cBhvr additive="base">
                                        <p:cTn id="60" dur="500" fill="hold"/>
                                        <p:tgtEl>
                                          <p:spTgt spid="6162"/>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8" fill="hold"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p:cTn id="65" dur="500" fill="hold"/>
                                        <p:tgtEl>
                                          <p:spTgt spid="5"/>
                                        </p:tgtEl>
                                        <p:attrNameLst>
                                          <p:attrName>ppt_x</p:attrName>
                                        </p:attrNameLst>
                                      </p:cBhvr>
                                      <p:tavLst>
                                        <p:tav tm="0">
                                          <p:val>
                                            <p:strVal val="#ppt_x-#ppt_w/2"/>
                                          </p:val>
                                        </p:tav>
                                        <p:tav tm="100000">
                                          <p:val>
                                            <p:strVal val="#ppt_x"/>
                                          </p:val>
                                        </p:tav>
                                      </p:tavLst>
                                    </p:anim>
                                    <p:anim calcmode="lin" valueType="num">
                                      <p:cBhvr>
                                        <p:cTn id="66" dur="500" fill="hold"/>
                                        <p:tgtEl>
                                          <p:spTgt spid="5"/>
                                        </p:tgtEl>
                                        <p:attrNameLst>
                                          <p:attrName>ppt_y</p:attrName>
                                        </p:attrNameLst>
                                      </p:cBhvr>
                                      <p:tavLst>
                                        <p:tav tm="0">
                                          <p:val>
                                            <p:strVal val="#ppt_y"/>
                                          </p:val>
                                        </p:tav>
                                        <p:tav tm="100000">
                                          <p:val>
                                            <p:strVal val="#ppt_y"/>
                                          </p:val>
                                        </p:tav>
                                      </p:tavLst>
                                    </p:anim>
                                    <p:anim calcmode="lin" valueType="num">
                                      <p:cBhvr>
                                        <p:cTn id="67" dur="500" fill="hold"/>
                                        <p:tgtEl>
                                          <p:spTgt spid="5"/>
                                        </p:tgtEl>
                                        <p:attrNameLst>
                                          <p:attrName>ppt_w</p:attrName>
                                        </p:attrNameLst>
                                      </p:cBhvr>
                                      <p:tavLst>
                                        <p:tav tm="0">
                                          <p:val>
                                            <p:fltVal val="0"/>
                                          </p:val>
                                        </p:tav>
                                        <p:tav tm="100000">
                                          <p:val>
                                            <p:strVal val="#ppt_w"/>
                                          </p:val>
                                        </p:tav>
                                      </p:tavLst>
                                    </p:anim>
                                    <p:anim calcmode="lin" valueType="num">
                                      <p:cBhvr>
                                        <p:cTn id="68"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8" fill="hold" nodeType="clickEffect">
                                  <p:stCondLst>
                                    <p:cond delay="0"/>
                                  </p:stCondLst>
                                  <p:childTnLst>
                                    <p:set>
                                      <p:cBhvr>
                                        <p:cTn id="72" dur="1" fill="hold">
                                          <p:stCondLst>
                                            <p:cond delay="0"/>
                                          </p:stCondLst>
                                        </p:cTn>
                                        <p:tgtEl>
                                          <p:spTgt spid="4"/>
                                        </p:tgtEl>
                                        <p:attrNameLst>
                                          <p:attrName>style.visibility</p:attrName>
                                        </p:attrNameLst>
                                      </p:cBhvr>
                                      <p:to>
                                        <p:strVal val="visible"/>
                                      </p:to>
                                    </p:set>
                                    <p:anim calcmode="lin" valueType="num">
                                      <p:cBhvr>
                                        <p:cTn id="73" dur="500" fill="hold"/>
                                        <p:tgtEl>
                                          <p:spTgt spid="4"/>
                                        </p:tgtEl>
                                        <p:attrNameLst>
                                          <p:attrName>ppt_x</p:attrName>
                                        </p:attrNameLst>
                                      </p:cBhvr>
                                      <p:tavLst>
                                        <p:tav tm="0">
                                          <p:val>
                                            <p:strVal val="#ppt_x-#ppt_w/2"/>
                                          </p:val>
                                        </p:tav>
                                        <p:tav tm="100000">
                                          <p:val>
                                            <p:strVal val="#ppt_x"/>
                                          </p:val>
                                        </p:tav>
                                      </p:tavLst>
                                    </p:anim>
                                    <p:anim calcmode="lin" valueType="num">
                                      <p:cBhvr>
                                        <p:cTn id="74" dur="500" fill="hold"/>
                                        <p:tgtEl>
                                          <p:spTgt spid="4"/>
                                        </p:tgtEl>
                                        <p:attrNameLst>
                                          <p:attrName>ppt_y</p:attrName>
                                        </p:attrNameLst>
                                      </p:cBhvr>
                                      <p:tavLst>
                                        <p:tav tm="0">
                                          <p:val>
                                            <p:strVal val="#ppt_y"/>
                                          </p:val>
                                        </p:tav>
                                        <p:tav tm="100000">
                                          <p:val>
                                            <p:strVal val="#ppt_y"/>
                                          </p:val>
                                        </p:tav>
                                      </p:tavLst>
                                    </p:anim>
                                    <p:anim calcmode="lin" valueType="num">
                                      <p:cBhvr>
                                        <p:cTn id="75" dur="500" fill="hold"/>
                                        <p:tgtEl>
                                          <p:spTgt spid="4"/>
                                        </p:tgtEl>
                                        <p:attrNameLst>
                                          <p:attrName>ppt_w</p:attrName>
                                        </p:attrNameLst>
                                      </p:cBhvr>
                                      <p:tavLst>
                                        <p:tav tm="0">
                                          <p:val>
                                            <p:fltVal val="0"/>
                                          </p:val>
                                        </p:tav>
                                        <p:tav tm="100000">
                                          <p:val>
                                            <p:strVal val="#ppt_w"/>
                                          </p:val>
                                        </p:tav>
                                      </p:tavLst>
                                    </p:anim>
                                    <p:anim calcmode="lin" valueType="num">
                                      <p:cBhvr>
                                        <p:cTn id="76"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8" presetClass="entr" presetSubtype="6" fill="hold" nodeType="clickEffect">
                                  <p:stCondLst>
                                    <p:cond delay="0"/>
                                  </p:stCondLst>
                                  <p:childTnLst>
                                    <p:set>
                                      <p:cBhvr>
                                        <p:cTn id="80" dur="1" fill="hold">
                                          <p:stCondLst>
                                            <p:cond delay="0"/>
                                          </p:stCondLst>
                                        </p:cTn>
                                        <p:tgtEl>
                                          <p:spTgt spid="2"/>
                                        </p:tgtEl>
                                        <p:attrNameLst>
                                          <p:attrName>style.visibility</p:attrName>
                                        </p:attrNameLst>
                                      </p:cBhvr>
                                      <p:to>
                                        <p:strVal val="visible"/>
                                      </p:to>
                                    </p:set>
                                    <p:animEffect transition="in" filter="strips(downRight)">
                                      <p:cBhvr>
                                        <p:cTn id="81" dur="500"/>
                                        <p:tgtEl>
                                          <p:spTgt spid="2"/>
                                        </p:tgtEl>
                                      </p:cBhvr>
                                    </p:animEffect>
                                  </p:childTnLst>
                                </p:cTn>
                              </p:par>
                            </p:childTnLst>
                          </p:cTn>
                        </p:par>
                      </p:childTnLst>
                    </p:cTn>
                  </p:par>
                  <p:par>
                    <p:cTn id="82" fill="hold">
                      <p:stCondLst>
                        <p:cond delay="indefinite"/>
                      </p:stCondLst>
                      <p:childTnLst>
                        <p:par>
                          <p:cTn id="83" fill="hold">
                            <p:stCondLst>
                              <p:cond delay="0"/>
                            </p:stCondLst>
                            <p:childTnLst>
                              <p:par>
                                <p:cTn id="84" presetID="17" presetClass="entr" presetSubtype="8" fill="hold" nodeType="clickEffect">
                                  <p:stCondLst>
                                    <p:cond delay="0"/>
                                  </p:stCondLst>
                                  <p:childTnLst>
                                    <p:set>
                                      <p:cBhvr>
                                        <p:cTn id="85" dur="1" fill="hold">
                                          <p:stCondLst>
                                            <p:cond delay="0"/>
                                          </p:stCondLst>
                                        </p:cTn>
                                        <p:tgtEl>
                                          <p:spTgt spid="3"/>
                                        </p:tgtEl>
                                        <p:attrNameLst>
                                          <p:attrName>style.visibility</p:attrName>
                                        </p:attrNameLst>
                                      </p:cBhvr>
                                      <p:to>
                                        <p:strVal val="visible"/>
                                      </p:to>
                                    </p:set>
                                    <p:anim calcmode="lin" valueType="num">
                                      <p:cBhvr>
                                        <p:cTn id="86" dur="500" fill="hold"/>
                                        <p:tgtEl>
                                          <p:spTgt spid="3"/>
                                        </p:tgtEl>
                                        <p:attrNameLst>
                                          <p:attrName>ppt_x</p:attrName>
                                        </p:attrNameLst>
                                      </p:cBhvr>
                                      <p:tavLst>
                                        <p:tav tm="0">
                                          <p:val>
                                            <p:strVal val="#ppt_x-#ppt_w/2"/>
                                          </p:val>
                                        </p:tav>
                                        <p:tav tm="100000">
                                          <p:val>
                                            <p:strVal val="#ppt_x"/>
                                          </p:val>
                                        </p:tav>
                                      </p:tavLst>
                                    </p:anim>
                                    <p:anim calcmode="lin" valueType="num">
                                      <p:cBhvr>
                                        <p:cTn id="87" dur="500" fill="hold"/>
                                        <p:tgtEl>
                                          <p:spTgt spid="3"/>
                                        </p:tgtEl>
                                        <p:attrNameLst>
                                          <p:attrName>ppt_y</p:attrName>
                                        </p:attrNameLst>
                                      </p:cBhvr>
                                      <p:tavLst>
                                        <p:tav tm="0">
                                          <p:val>
                                            <p:strVal val="#ppt_y"/>
                                          </p:val>
                                        </p:tav>
                                        <p:tav tm="100000">
                                          <p:val>
                                            <p:strVal val="#ppt_y"/>
                                          </p:val>
                                        </p:tav>
                                      </p:tavLst>
                                    </p:anim>
                                    <p:anim calcmode="lin" valueType="num">
                                      <p:cBhvr>
                                        <p:cTn id="88" dur="500" fill="hold"/>
                                        <p:tgtEl>
                                          <p:spTgt spid="3"/>
                                        </p:tgtEl>
                                        <p:attrNameLst>
                                          <p:attrName>ppt_w</p:attrName>
                                        </p:attrNameLst>
                                      </p:cBhvr>
                                      <p:tavLst>
                                        <p:tav tm="0">
                                          <p:val>
                                            <p:fltVal val="0"/>
                                          </p:val>
                                        </p:tav>
                                        <p:tav tm="100000">
                                          <p:val>
                                            <p:strVal val="#ppt_w"/>
                                          </p:val>
                                        </p:tav>
                                      </p:tavLst>
                                    </p:anim>
                                    <p:anim calcmode="lin" valueType="num">
                                      <p:cBhvr>
                                        <p:cTn id="89"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18" presetClass="entr" presetSubtype="6" fill="hold" grpId="0" nodeType="clickEffect">
                                  <p:stCondLst>
                                    <p:cond delay="0"/>
                                  </p:stCondLst>
                                  <p:childTnLst>
                                    <p:set>
                                      <p:cBhvr>
                                        <p:cTn id="93" dur="1" fill="hold">
                                          <p:stCondLst>
                                            <p:cond delay="0"/>
                                          </p:stCondLst>
                                        </p:cTn>
                                        <p:tgtEl>
                                          <p:spTgt spid="6170"/>
                                        </p:tgtEl>
                                        <p:attrNameLst>
                                          <p:attrName>style.visibility</p:attrName>
                                        </p:attrNameLst>
                                      </p:cBhvr>
                                      <p:to>
                                        <p:strVal val="visible"/>
                                      </p:to>
                                    </p:set>
                                    <p:animEffect transition="in" filter="strips(downRight)">
                                      <p:cBhvr>
                                        <p:cTn id="94" dur="500"/>
                                        <p:tgtEl>
                                          <p:spTgt spid="6170"/>
                                        </p:tgtEl>
                                      </p:cBhvr>
                                    </p:animEffect>
                                  </p:childTnLst>
                                </p:cTn>
                              </p:par>
                            </p:childTnLst>
                          </p:cTn>
                        </p:par>
                      </p:childTnLst>
                    </p:cTn>
                  </p:par>
                  <p:par>
                    <p:cTn id="95" fill="hold">
                      <p:stCondLst>
                        <p:cond delay="indefinite"/>
                      </p:stCondLst>
                      <p:childTnLst>
                        <p:par>
                          <p:cTn id="96" fill="hold">
                            <p:stCondLst>
                              <p:cond delay="0"/>
                            </p:stCondLst>
                            <p:childTnLst>
                              <p:par>
                                <p:cTn id="97" presetID="2" presetClass="entr" presetSubtype="1" fill="hold" grpId="0" nodeType="clickEffect">
                                  <p:stCondLst>
                                    <p:cond delay="0"/>
                                  </p:stCondLst>
                                  <p:childTnLst>
                                    <p:set>
                                      <p:cBhvr>
                                        <p:cTn id="98" dur="1" fill="hold">
                                          <p:stCondLst>
                                            <p:cond delay="0"/>
                                          </p:stCondLst>
                                        </p:cTn>
                                        <p:tgtEl>
                                          <p:spTgt spid="6181"/>
                                        </p:tgtEl>
                                        <p:attrNameLst>
                                          <p:attrName>style.visibility</p:attrName>
                                        </p:attrNameLst>
                                      </p:cBhvr>
                                      <p:to>
                                        <p:strVal val="visible"/>
                                      </p:to>
                                    </p:set>
                                    <p:anim calcmode="lin" valueType="num">
                                      <p:cBhvr additive="base">
                                        <p:cTn id="99" dur="500" fill="hold"/>
                                        <p:tgtEl>
                                          <p:spTgt spid="6181"/>
                                        </p:tgtEl>
                                        <p:attrNameLst>
                                          <p:attrName>ppt_x</p:attrName>
                                        </p:attrNameLst>
                                      </p:cBhvr>
                                      <p:tavLst>
                                        <p:tav tm="0">
                                          <p:val>
                                            <p:strVal val="#ppt_x"/>
                                          </p:val>
                                        </p:tav>
                                        <p:tav tm="100000">
                                          <p:val>
                                            <p:strVal val="#ppt_x"/>
                                          </p:val>
                                        </p:tav>
                                      </p:tavLst>
                                    </p:anim>
                                    <p:anim calcmode="lin" valueType="num">
                                      <p:cBhvr additive="base">
                                        <p:cTn id="100" dur="500" fill="hold"/>
                                        <p:tgtEl>
                                          <p:spTgt spid="6181"/>
                                        </p:tgtEl>
                                        <p:attrNameLst>
                                          <p:attrName>ppt_y</p:attrName>
                                        </p:attrNameLst>
                                      </p:cBhvr>
                                      <p:tavLst>
                                        <p:tav tm="0">
                                          <p:val>
                                            <p:strVal val="0-#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18" presetClass="entr" presetSubtype="6" fill="hold" grpId="0" nodeType="clickEffect">
                                  <p:stCondLst>
                                    <p:cond delay="0"/>
                                  </p:stCondLst>
                                  <p:childTnLst>
                                    <p:set>
                                      <p:cBhvr>
                                        <p:cTn id="104" dur="1" fill="hold">
                                          <p:stCondLst>
                                            <p:cond delay="0"/>
                                          </p:stCondLst>
                                        </p:cTn>
                                        <p:tgtEl>
                                          <p:spTgt spid="6169"/>
                                        </p:tgtEl>
                                        <p:attrNameLst>
                                          <p:attrName>style.visibility</p:attrName>
                                        </p:attrNameLst>
                                      </p:cBhvr>
                                      <p:to>
                                        <p:strVal val="visible"/>
                                      </p:to>
                                    </p:set>
                                    <p:animEffect transition="in" filter="strips(downRight)">
                                      <p:cBhvr>
                                        <p:cTn id="105" dur="500"/>
                                        <p:tgtEl>
                                          <p:spTgt spid="6169"/>
                                        </p:tgtEl>
                                      </p:cBhvr>
                                    </p:animEffect>
                                  </p:childTnLst>
                                </p:cTn>
                              </p:par>
                            </p:childTnLst>
                          </p:cTn>
                        </p:par>
                      </p:childTnLst>
                    </p:cTn>
                  </p:par>
                  <p:par>
                    <p:cTn id="106" fill="hold">
                      <p:stCondLst>
                        <p:cond delay="indefinite"/>
                      </p:stCondLst>
                      <p:childTnLst>
                        <p:par>
                          <p:cTn id="107" fill="hold">
                            <p:stCondLst>
                              <p:cond delay="0"/>
                            </p:stCondLst>
                            <p:childTnLst>
                              <p:par>
                                <p:cTn id="108" presetID="2" presetClass="entr" presetSubtype="8" fill="hold" grpId="0" nodeType="clickEffect">
                                  <p:stCondLst>
                                    <p:cond delay="0"/>
                                  </p:stCondLst>
                                  <p:childTnLst>
                                    <p:set>
                                      <p:cBhvr>
                                        <p:cTn id="109" dur="1" fill="hold">
                                          <p:stCondLst>
                                            <p:cond delay="0"/>
                                          </p:stCondLst>
                                        </p:cTn>
                                        <p:tgtEl>
                                          <p:spTgt spid="6182"/>
                                        </p:tgtEl>
                                        <p:attrNameLst>
                                          <p:attrName>style.visibility</p:attrName>
                                        </p:attrNameLst>
                                      </p:cBhvr>
                                      <p:to>
                                        <p:strVal val="visible"/>
                                      </p:to>
                                    </p:set>
                                    <p:anim calcmode="lin" valueType="num">
                                      <p:cBhvr additive="base">
                                        <p:cTn id="110" dur="500" fill="hold"/>
                                        <p:tgtEl>
                                          <p:spTgt spid="6182"/>
                                        </p:tgtEl>
                                        <p:attrNameLst>
                                          <p:attrName>ppt_x</p:attrName>
                                        </p:attrNameLst>
                                      </p:cBhvr>
                                      <p:tavLst>
                                        <p:tav tm="0">
                                          <p:val>
                                            <p:strVal val="0-#ppt_w/2"/>
                                          </p:val>
                                        </p:tav>
                                        <p:tav tm="100000">
                                          <p:val>
                                            <p:strVal val="#ppt_x"/>
                                          </p:val>
                                        </p:tav>
                                      </p:tavLst>
                                    </p:anim>
                                    <p:anim calcmode="lin" valueType="num">
                                      <p:cBhvr additive="base">
                                        <p:cTn id="111" dur="500" fill="hold"/>
                                        <p:tgtEl>
                                          <p:spTgt spid="6182"/>
                                        </p:tgtEl>
                                        <p:attrNameLst>
                                          <p:attrName>ppt_y</p:attrName>
                                        </p:attrNameLst>
                                      </p:cBhvr>
                                      <p:tavLst>
                                        <p:tav tm="0">
                                          <p:val>
                                            <p:strVal val="#ppt_y"/>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18" presetClass="entr" presetSubtype="6" fill="hold" grpId="0" nodeType="clickEffect">
                                  <p:stCondLst>
                                    <p:cond delay="0"/>
                                  </p:stCondLst>
                                  <p:childTnLst>
                                    <p:set>
                                      <p:cBhvr>
                                        <p:cTn id="115" dur="1" fill="hold">
                                          <p:stCondLst>
                                            <p:cond delay="0"/>
                                          </p:stCondLst>
                                        </p:cTn>
                                        <p:tgtEl>
                                          <p:spTgt spid="6171"/>
                                        </p:tgtEl>
                                        <p:attrNameLst>
                                          <p:attrName>style.visibility</p:attrName>
                                        </p:attrNameLst>
                                      </p:cBhvr>
                                      <p:to>
                                        <p:strVal val="visible"/>
                                      </p:to>
                                    </p:set>
                                    <p:animEffect transition="in" filter="strips(downRight)">
                                      <p:cBhvr>
                                        <p:cTn id="116" dur="500"/>
                                        <p:tgtEl>
                                          <p:spTgt spid="6171"/>
                                        </p:tgtEl>
                                      </p:cBhvr>
                                    </p:animEffect>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6183"/>
                                        </p:tgtEl>
                                        <p:attrNameLst>
                                          <p:attrName>style.visibility</p:attrName>
                                        </p:attrNameLst>
                                      </p:cBhvr>
                                      <p:to>
                                        <p:strVal val="visible"/>
                                      </p:to>
                                    </p:set>
                                    <p:anim calcmode="lin" valueType="num">
                                      <p:cBhvr additive="base">
                                        <p:cTn id="121" dur="500" fill="hold"/>
                                        <p:tgtEl>
                                          <p:spTgt spid="6183"/>
                                        </p:tgtEl>
                                        <p:attrNameLst>
                                          <p:attrName>ppt_x</p:attrName>
                                        </p:attrNameLst>
                                      </p:cBhvr>
                                      <p:tavLst>
                                        <p:tav tm="0">
                                          <p:val>
                                            <p:strVal val="0-#ppt_w/2"/>
                                          </p:val>
                                        </p:tav>
                                        <p:tav tm="100000">
                                          <p:val>
                                            <p:strVal val="#ppt_x"/>
                                          </p:val>
                                        </p:tav>
                                      </p:tavLst>
                                    </p:anim>
                                    <p:anim calcmode="lin" valueType="num">
                                      <p:cBhvr additive="base">
                                        <p:cTn id="122" dur="500" fill="hold"/>
                                        <p:tgtEl>
                                          <p:spTgt spid="6183"/>
                                        </p:tgtEl>
                                        <p:attrNameLst>
                                          <p:attrName>ppt_y</p:attrName>
                                        </p:attrNameLst>
                                      </p:cBhvr>
                                      <p:tavLst>
                                        <p:tav tm="0">
                                          <p:val>
                                            <p:strVal val="#ppt_y"/>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18" presetClass="entr" presetSubtype="3" fill="hold" grpId="0" nodeType="clickEffect">
                                  <p:stCondLst>
                                    <p:cond delay="0"/>
                                  </p:stCondLst>
                                  <p:childTnLst>
                                    <p:set>
                                      <p:cBhvr>
                                        <p:cTn id="126" dur="1" fill="hold">
                                          <p:stCondLst>
                                            <p:cond delay="0"/>
                                          </p:stCondLst>
                                        </p:cTn>
                                        <p:tgtEl>
                                          <p:spTgt spid="6178"/>
                                        </p:tgtEl>
                                        <p:attrNameLst>
                                          <p:attrName>style.visibility</p:attrName>
                                        </p:attrNameLst>
                                      </p:cBhvr>
                                      <p:to>
                                        <p:strVal val="visible"/>
                                      </p:to>
                                    </p:set>
                                    <p:animEffect transition="in" filter="strips(upRight)">
                                      <p:cBhvr>
                                        <p:cTn id="127" dur="500"/>
                                        <p:tgtEl>
                                          <p:spTgt spid="6178"/>
                                        </p:tgtEl>
                                      </p:cBhvr>
                                    </p:animEffect>
                                  </p:childTnLst>
                                </p:cTn>
                              </p:par>
                            </p:childTnLst>
                          </p:cTn>
                        </p:par>
                      </p:childTnLst>
                    </p:cTn>
                  </p:par>
                  <p:par>
                    <p:cTn id="128" fill="hold">
                      <p:stCondLst>
                        <p:cond delay="indefinite"/>
                      </p:stCondLst>
                      <p:childTnLst>
                        <p:par>
                          <p:cTn id="129" fill="hold">
                            <p:stCondLst>
                              <p:cond delay="0"/>
                            </p:stCondLst>
                            <p:childTnLst>
                              <p:par>
                                <p:cTn id="130" presetID="2" presetClass="entr" presetSubtype="8" fill="hold" grpId="0" nodeType="clickEffect">
                                  <p:stCondLst>
                                    <p:cond delay="0"/>
                                  </p:stCondLst>
                                  <p:childTnLst>
                                    <p:set>
                                      <p:cBhvr>
                                        <p:cTn id="131" dur="1" fill="hold">
                                          <p:stCondLst>
                                            <p:cond delay="0"/>
                                          </p:stCondLst>
                                        </p:cTn>
                                        <p:tgtEl>
                                          <p:spTgt spid="6186"/>
                                        </p:tgtEl>
                                        <p:attrNameLst>
                                          <p:attrName>style.visibility</p:attrName>
                                        </p:attrNameLst>
                                      </p:cBhvr>
                                      <p:to>
                                        <p:strVal val="visible"/>
                                      </p:to>
                                    </p:set>
                                    <p:anim calcmode="lin" valueType="num">
                                      <p:cBhvr additive="base">
                                        <p:cTn id="132" dur="500" fill="hold"/>
                                        <p:tgtEl>
                                          <p:spTgt spid="6186"/>
                                        </p:tgtEl>
                                        <p:attrNameLst>
                                          <p:attrName>ppt_x</p:attrName>
                                        </p:attrNameLst>
                                      </p:cBhvr>
                                      <p:tavLst>
                                        <p:tav tm="0">
                                          <p:val>
                                            <p:strVal val="0-#ppt_w/2"/>
                                          </p:val>
                                        </p:tav>
                                        <p:tav tm="100000">
                                          <p:val>
                                            <p:strVal val="#ppt_x"/>
                                          </p:val>
                                        </p:tav>
                                      </p:tavLst>
                                    </p:anim>
                                    <p:anim calcmode="lin" valueType="num">
                                      <p:cBhvr additive="base">
                                        <p:cTn id="133" dur="500" fill="hold"/>
                                        <p:tgtEl>
                                          <p:spTgt spid="6186"/>
                                        </p:tgtEl>
                                        <p:attrNameLst>
                                          <p:attrName>ppt_y</p:attrName>
                                        </p:attrNameLst>
                                      </p:cBhvr>
                                      <p:tavLst>
                                        <p:tav tm="0">
                                          <p:val>
                                            <p:strVal val="#ppt_y"/>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18" presetClass="entr" presetSubtype="9" fill="hold" grpId="0" nodeType="clickEffect">
                                  <p:stCondLst>
                                    <p:cond delay="0"/>
                                  </p:stCondLst>
                                  <p:childTnLst>
                                    <p:set>
                                      <p:cBhvr>
                                        <p:cTn id="137" dur="1" fill="hold">
                                          <p:stCondLst>
                                            <p:cond delay="0"/>
                                          </p:stCondLst>
                                        </p:cTn>
                                        <p:tgtEl>
                                          <p:spTgt spid="6179"/>
                                        </p:tgtEl>
                                        <p:attrNameLst>
                                          <p:attrName>style.visibility</p:attrName>
                                        </p:attrNameLst>
                                      </p:cBhvr>
                                      <p:to>
                                        <p:strVal val="visible"/>
                                      </p:to>
                                    </p:set>
                                    <p:animEffect transition="in" filter="strips(upLeft)">
                                      <p:cBhvr>
                                        <p:cTn id="138" dur="500"/>
                                        <p:tgtEl>
                                          <p:spTgt spid="6179"/>
                                        </p:tgtEl>
                                      </p:cBhvr>
                                    </p:animEffect>
                                  </p:childTnLst>
                                </p:cTn>
                              </p:par>
                            </p:childTnLst>
                          </p:cTn>
                        </p:par>
                      </p:childTnLst>
                    </p:cTn>
                  </p:par>
                  <p:par>
                    <p:cTn id="139" fill="hold">
                      <p:stCondLst>
                        <p:cond delay="indefinite"/>
                      </p:stCondLst>
                      <p:childTnLst>
                        <p:par>
                          <p:cTn id="140" fill="hold">
                            <p:stCondLst>
                              <p:cond delay="0"/>
                            </p:stCondLst>
                            <p:childTnLst>
                              <p:par>
                                <p:cTn id="141" presetID="2" presetClass="entr" presetSubtype="4" fill="hold" grpId="0" nodeType="clickEffect">
                                  <p:stCondLst>
                                    <p:cond delay="0"/>
                                  </p:stCondLst>
                                  <p:childTnLst>
                                    <p:set>
                                      <p:cBhvr>
                                        <p:cTn id="142" dur="1" fill="hold">
                                          <p:stCondLst>
                                            <p:cond delay="0"/>
                                          </p:stCondLst>
                                        </p:cTn>
                                        <p:tgtEl>
                                          <p:spTgt spid="6185"/>
                                        </p:tgtEl>
                                        <p:attrNameLst>
                                          <p:attrName>style.visibility</p:attrName>
                                        </p:attrNameLst>
                                      </p:cBhvr>
                                      <p:to>
                                        <p:strVal val="visible"/>
                                      </p:to>
                                    </p:set>
                                    <p:anim calcmode="lin" valueType="num">
                                      <p:cBhvr additive="base">
                                        <p:cTn id="143" dur="500" fill="hold"/>
                                        <p:tgtEl>
                                          <p:spTgt spid="6185"/>
                                        </p:tgtEl>
                                        <p:attrNameLst>
                                          <p:attrName>ppt_x</p:attrName>
                                        </p:attrNameLst>
                                      </p:cBhvr>
                                      <p:tavLst>
                                        <p:tav tm="0">
                                          <p:val>
                                            <p:strVal val="#ppt_x"/>
                                          </p:val>
                                        </p:tav>
                                        <p:tav tm="100000">
                                          <p:val>
                                            <p:strVal val="#ppt_x"/>
                                          </p:val>
                                        </p:tav>
                                      </p:tavLst>
                                    </p:anim>
                                    <p:anim calcmode="lin" valueType="num">
                                      <p:cBhvr additive="base">
                                        <p:cTn id="144" dur="500" fill="hold"/>
                                        <p:tgtEl>
                                          <p:spTgt spid="6185"/>
                                        </p:tgtEl>
                                        <p:attrNameLst>
                                          <p:attrName>ppt_y</p:attrName>
                                        </p:attrNameLst>
                                      </p:cBhvr>
                                      <p:tavLst>
                                        <p:tav tm="0">
                                          <p:val>
                                            <p:strVal val="1+#ppt_h/2"/>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18" presetClass="entr" presetSubtype="12" fill="hold" grpId="0" nodeType="clickEffect">
                                  <p:stCondLst>
                                    <p:cond delay="0"/>
                                  </p:stCondLst>
                                  <p:childTnLst>
                                    <p:set>
                                      <p:cBhvr>
                                        <p:cTn id="148" dur="1" fill="hold">
                                          <p:stCondLst>
                                            <p:cond delay="0"/>
                                          </p:stCondLst>
                                        </p:cTn>
                                        <p:tgtEl>
                                          <p:spTgt spid="6180"/>
                                        </p:tgtEl>
                                        <p:attrNameLst>
                                          <p:attrName>style.visibility</p:attrName>
                                        </p:attrNameLst>
                                      </p:cBhvr>
                                      <p:to>
                                        <p:strVal val="visible"/>
                                      </p:to>
                                    </p:set>
                                    <p:animEffect transition="in" filter="strips(downLeft)">
                                      <p:cBhvr>
                                        <p:cTn id="149" dur="500"/>
                                        <p:tgtEl>
                                          <p:spTgt spid="6180"/>
                                        </p:tgtEl>
                                      </p:cBhvr>
                                    </p:animEffect>
                                  </p:childTnLst>
                                </p:cTn>
                              </p:par>
                            </p:childTnLst>
                          </p:cTn>
                        </p:par>
                      </p:childTnLst>
                    </p:cTn>
                  </p:par>
                  <p:par>
                    <p:cTn id="150" fill="hold">
                      <p:stCondLst>
                        <p:cond delay="indefinite"/>
                      </p:stCondLst>
                      <p:childTnLst>
                        <p:par>
                          <p:cTn id="151" fill="hold">
                            <p:stCondLst>
                              <p:cond delay="0"/>
                            </p:stCondLst>
                            <p:childTnLst>
                              <p:par>
                                <p:cTn id="152" presetID="2" presetClass="entr" presetSubtype="1" fill="hold" grpId="0" nodeType="clickEffect">
                                  <p:stCondLst>
                                    <p:cond delay="0"/>
                                  </p:stCondLst>
                                  <p:childTnLst>
                                    <p:set>
                                      <p:cBhvr>
                                        <p:cTn id="153" dur="1" fill="hold">
                                          <p:stCondLst>
                                            <p:cond delay="0"/>
                                          </p:stCondLst>
                                        </p:cTn>
                                        <p:tgtEl>
                                          <p:spTgt spid="6184"/>
                                        </p:tgtEl>
                                        <p:attrNameLst>
                                          <p:attrName>style.visibility</p:attrName>
                                        </p:attrNameLst>
                                      </p:cBhvr>
                                      <p:to>
                                        <p:strVal val="visible"/>
                                      </p:to>
                                    </p:set>
                                    <p:anim calcmode="lin" valueType="num">
                                      <p:cBhvr additive="base">
                                        <p:cTn id="154" dur="500" fill="hold"/>
                                        <p:tgtEl>
                                          <p:spTgt spid="6184"/>
                                        </p:tgtEl>
                                        <p:attrNameLst>
                                          <p:attrName>ppt_x</p:attrName>
                                        </p:attrNameLst>
                                      </p:cBhvr>
                                      <p:tavLst>
                                        <p:tav tm="0">
                                          <p:val>
                                            <p:strVal val="#ppt_x"/>
                                          </p:val>
                                        </p:tav>
                                        <p:tav tm="100000">
                                          <p:val>
                                            <p:strVal val="#ppt_x"/>
                                          </p:val>
                                        </p:tav>
                                      </p:tavLst>
                                    </p:anim>
                                    <p:anim calcmode="lin" valueType="num">
                                      <p:cBhvr additive="base">
                                        <p:cTn id="155" dur="500" fill="hold"/>
                                        <p:tgtEl>
                                          <p:spTgt spid="6184"/>
                                        </p:tgtEl>
                                        <p:attrNameLst>
                                          <p:attrName>ppt_y</p:attrName>
                                        </p:attrNameLst>
                                      </p:cBhvr>
                                      <p:tavLst>
                                        <p:tav tm="0">
                                          <p:val>
                                            <p:strVal val="0-#ppt_h/2"/>
                                          </p:val>
                                        </p:tav>
                                        <p:tav tm="100000">
                                          <p:val>
                                            <p:strVal val="#ppt_y"/>
                                          </p:val>
                                        </p:tav>
                                      </p:tavLst>
                                    </p:anim>
                                  </p:childTnLst>
                                </p:cTn>
                              </p:par>
                            </p:childTnLst>
                          </p:cTn>
                        </p:par>
                      </p:childTnLst>
                    </p:cTn>
                  </p:par>
                  <p:par>
                    <p:cTn id="156" fill="hold">
                      <p:stCondLst>
                        <p:cond delay="indefinite"/>
                      </p:stCondLst>
                      <p:childTnLst>
                        <p:par>
                          <p:cTn id="157" fill="hold">
                            <p:stCondLst>
                              <p:cond delay="0"/>
                            </p:stCondLst>
                            <p:childTnLst>
                              <p:par>
                                <p:cTn id="158" presetID="18" presetClass="entr" presetSubtype="6" fill="hold" grpId="0" nodeType="clickEffect">
                                  <p:stCondLst>
                                    <p:cond delay="0"/>
                                  </p:stCondLst>
                                  <p:childTnLst>
                                    <p:set>
                                      <p:cBhvr>
                                        <p:cTn id="159" dur="1" fill="hold">
                                          <p:stCondLst>
                                            <p:cond delay="0"/>
                                          </p:stCondLst>
                                        </p:cTn>
                                        <p:tgtEl>
                                          <p:spTgt spid="6174"/>
                                        </p:tgtEl>
                                        <p:attrNameLst>
                                          <p:attrName>style.visibility</p:attrName>
                                        </p:attrNameLst>
                                      </p:cBhvr>
                                      <p:to>
                                        <p:strVal val="visible"/>
                                      </p:to>
                                    </p:set>
                                    <p:animEffect transition="in" filter="strips(downRight)">
                                      <p:cBhvr>
                                        <p:cTn id="160" dur="500"/>
                                        <p:tgtEl>
                                          <p:spTgt spid="6174"/>
                                        </p:tgtEl>
                                      </p:cBhvr>
                                    </p:animEffect>
                                  </p:childTnLst>
                                </p:cTn>
                              </p:par>
                            </p:childTnLst>
                          </p:cTn>
                        </p:par>
                      </p:childTnLst>
                    </p:cTn>
                  </p:par>
                  <p:par>
                    <p:cTn id="161" fill="hold">
                      <p:stCondLst>
                        <p:cond delay="indefinite"/>
                      </p:stCondLst>
                      <p:childTnLst>
                        <p:par>
                          <p:cTn id="162" fill="hold">
                            <p:stCondLst>
                              <p:cond delay="0"/>
                            </p:stCondLst>
                            <p:childTnLst>
                              <p:par>
                                <p:cTn id="163" presetID="2" presetClass="entr" presetSubtype="1" fill="hold" grpId="0" nodeType="clickEffect">
                                  <p:stCondLst>
                                    <p:cond delay="0"/>
                                  </p:stCondLst>
                                  <p:childTnLst>
                                    <p:set>
                                      <p:cBhvr>
                                        <p:cTn id="164" dur="1" fill="hold">
                                          <p:stCondLst>
                                            <p:cond delay="0"/>
                                          </p:stCondLst>
                                        </p:cTn>
                                        <p:tgtEl>
                                          <p:spTgt spid="6191"/>
                                        </p:tgtEl>
                                        <p:attrNameLst>
                                          <p:attrName>style.visibility</p:attrName>
                                        </p:attrNameLst>
                                      </p:cBhvr>
                                      <p:to>
                                        <p:strVal val="visible"/>
                                      </p:to>
                                    </p:set>
                                    <p:anim calcmode="lin" valueType="num">
                                      <p:cBhvr additive="base">
                                        <p:cTn id="165" dur="500" fill="hold"/>
                                        <p:tgtEl>
                                          <p:spTgt spid="6191"/>
                                        </p:tgtEl>
                                        <p:attrNameLst>
                                          <p:attrName>ppt_x</p:attrName>
                                        </p:attrNameLst>
                                      </p:cBhvr>
                                      <p:tavLst>
                                        <p:tav tm="0">
                                          <p:val>
                                            <p:strVal val="#ppt_x"/>
                                          </p:val>
                                        </p:tav>
                                        <p:tav tm="100000">
                                          <p:val>
                                            <p:strVal val="#ppt_x"/>
                                          </p:val>
                                        </p:tav>
                                      </p:tavLst>
                                    </p:anim>
                                    <p:anim calcmode="lin" valueType="num">
                                      <p:cBhvr additive="base">
                                        <p:cTn id="166" dur="500" fill="hold"/>
                                        <p:tgtEl>
                                          <p:spTgt spid="6191"/>
                                        </p:tgtEl>
                                        <p:attrNameLst>
                                          <p:attrName>ppt_y</p:attrName>
                                        </p:attrNameLst>
                                      </p:cBhvr>
                                      <p:tavLst>
                                        <p:tav tm="0">
                                          <p:val>
                                            <p:strVal val="0-#ppt_h/2"/>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18" presetClass="entr" presetSubtype="6" fill="hold" grpId="0" nodeType="clickEffect">
                                  <p:stCondLst>
                                    <p:cond delay="0"/>
                                  </p:stCondLst>
                                  <p:childTnLst>
                                    <p:set>
                                      <p:cBhvr>
                                        <p:cTn id="170" dur="1" fill="hold">
                                          <p:stCondLst>
                                            <p:cond delay="0"/>
                                          </p:stCondLst>
                                        </p:cTn>
                                        <p:tgtEl>
                                          <p:spTgt spid="6172"/>
                                        </p:tgtEl>
                                        <p:attrNameLst>
                                          <p:attrName>style.visibility</p:attrName>
                                        </p:attrNameLst>
                                      </p:cBhvr>
                                      <p:to>
                                        <p:strVal val="visible"/>
                                      </p:to>
                                    </p:set>
                                    <p:animEffect transition="in" filter="strips(downRight)">
                                      <p:cBhvr>
                                        <p:cTn id="171" dur="500"/>
                                        <p:tgtEl>
                                          <p:spTgt spid="6172"/>
                                        </p:tgtEl>
                                      </p:cBhvr>
                                    </p:animEffect>
                                  </p:childTnLst>
                                </p:cTn>
                              </p:par>
                            </p:childTnLst>
                          </p:cTn>
                        </p:par>
                      </p:childTnLst>
                    </p:cTn>
                  </p:par>
                  <p:par>
                    <p:cTn id="172" fill="hold">
                      <p:stCondLst>
                        <p:cond delay="indefinite"/>
                      </p:stCondLst>
                      <p:childTnLst>
                        <p:par>
                          <p:cTn id="173" fill="hold">
                            <p:stCondLst>
                              <p:cond delay="0"/>
                            </p:stCondLst>
                            <p:childTnLst>
                              <p:par>
                                <p:cTn id="174" presetID="17" presetClass="entr" presetSubtype="10" fill="hold" grpId="0" nodeType="clickEffect">
                                  <p:stCondLst>
                                    <p:cond delay="0"/>
                                  </p:stCondLst>
                                  <p:childTnLst>
                                    <p:set>
                                      <p:cBhvr>
                                        <p:cTn id="175" dur="1" fill="hold">
                                          <p:stCondLst>
                                            <p:cond delay="0"/>
                                          </p:stCondLst>
                                        </p:cTn>
                                        <p:tgtEl>
                                          <p:spTgt spid="6189"/>
                                        </p:tgtEl>
                                        <p:attrNameLst>
                                          <p:attrName>style.visibility</p:attrName>
                                        </p:attrNameLst>
                                      </p:cBhvr>
                                      <p:to>
                                        <p:strVal val="visible"/>
                                      </p:to>
                                    </p:set>
                                    <p:anim calcmode="lin" valueType="num">
                                      <p:cBhvr>
                                        <p:cTn id="176" dur="500" fill="hold"/>
                                        <p:tgtEl>
                                          <p:spTgt spid="6189"/>
                                        </p:tgtEl>
                                        <p:attrNameLst>
                                          <p:attrName>ppt_w</p:attrName>
                                        </p:attrNameLst>
                                      </p:cBhvr>
                                      <p:tavLst>
                                        <p:tav tm="0">
                                          <p:val>
                                            <p:fltVal val="0"/>
                                          </p:val>
                                        </p:tav>
                                        <p:tav tm="100000">
                                          <p:val>
                                            <p:strVal val="#ppt_w"/>
                                          </p:val>
                                        </p:tav>
                                      </p:tavLst>
                                    </p:anim>
                                    <p:anim calcmode="lin" valueType="num">
                                      <p:cBhvr>
                                        <p:cTn id="177" dur="500" fill="hold"/>
                                        <p:tgtEl>
                                          <p:spTgt spid="6189"/>
                                        </p:tgtEl>
                                        <p:attrNameLst>
                                          <p:attrName>ppt_h</p:attrName>
                                        </p:attrNameLst>
                                      </p:cBhvr>
                                      <p:tavLst>
                                        <p:tav tm="0">
                                          <p:val>
                                            <p:strVal val="#ppt_h"/>
                                          </p:val>
                                        </p:tav>
                                        <p:tav tm="100000">
                                          <p:val>
                                            <p:strVal val="#ppt_h"/>
                                          </p:val>
                                        </p:tav>
                                      </p:tavLst>
                                    </p:anim>
                                  </p:childTnLst>
                                </p:cTn>
                              </p:par>
                            </p:childTnLst>
                          </p:cTn>
                        </p:par>
                      </p:childTnLst>
                    </p:cTn>
                  </p:par>
                  <p:par>
                    <p:cTn id="178" fill="hold">
                      <p:stCondLst>
                        <p:cond delay="indefinite"/>
                      </p:stCondLst>
                      <p:childTnLst>
                        <p:par>
                          <p:cTn id="179" fill="hold">
                            <p:stCondLst>
                              <p:cond delay="0"/>
                            </p:stCondLst>
                            <p:childTnLst>
                              <p:par>
                                <p:cTn id="180" presetID="18" presetClass="entr" presetSubtype="6" fill="hold" grpId="0" nodeType="clickEffect">
                                  <p:stCondLst>
                                    <p:cond delay="0"/>
                                  </p:stCondLst>
                                  <p:childTnLst>
                                    <p:set>
                                      <p:cBhvr>
                                        <p:cTn id="181" dur="1" fill="hold">
                                          <p:stCondLst>
                                            <p:cond delay="0"/>
                                          </p:stCondLst>
                                        </p:cTn>
                                        <p:tgtEl>
                                          <p:spTgt spid="6177"/>
                                        </p:tgtEl>
                                        <p:attrNameLst>
                                          <p:attrName>style.visibility</p:attrName>
                                        </p:attrNameLst>
                                      </p:cBhvr>
                                      <p:to>
                                        <p:strVal val="visible"/>
                                      </p:to>
                                    </p:set>
                                    <p:animEffect transition="in" filter="strips(downRight)">
                                      <p:cBhvr>
                                        <p:cTn id="182" dur="500"/>
                                        <p:tgtEl>
                                          <p:spTgt spid="6177"/>
                                        </p:tgtEl>
                                      </p:cBhvr>
                                    </p:animEffect>
                                  </p:childTnLst>
                                </p:cTn>
                              </p:par>
                            </p:childTnLst>
                          </p:cTn>
                        </p:par>
                      </p:childTnLst>
                    </p:cTn>
                  </p:par>
                  <p:par>
                    <p:cTn id="183" fill="hold">
                      <p:stCondLst>
                        <p:cond delay="indefinite"/>
                      </p:stCondLst>
                      <p:childTnLst>
                        <p:par>
                          <p:cTn id="184" fill="hold">
                            <p:stCondLst>
                              <p:cond delay="0"/>
                            </p:stCondLst>
                            <p:childTnLst>
                              <p:par>
                                <p:cTn id="185" presetID="17" presetClass="entr" presetSubtype="10" fill="hold" grpId="0" nodeType="clickEffect">
                                  <p:stCondLst>
                                    <p:cond delay="0"/>
                                  </p:stCondLst>
                                  <p:childTnLst>
                                    <p:set>
                                      <p:cBhvr>
                                        <p:cTn id="186" dur="1" fill="hold">
                                          <p:stCondLst>
                                            <p:cond delay="0"/>
                                          </p:stCondLst>
                                        </p:cTn>
                                        <p:tgtEl>
                                          <p:spTgt spid="6190"/>
                                        </p:tgtEl>
                                        <p:attrNameLst>
                                          <p:attrName>style.visibility</p:attrName>
                                        </p:attrNameLst>
                                      </p:cBhvr>
                                      <p:to>
                                        <p:strVal val="visible"/>
                                      </p:to>
                                    </p:set>
                                    <p:anim calcmode="lin" valueType="num">
                                      <p:cBhvr>
                                        <p:cTn id="187" dur="500" fill="hold"/>
                                        <p:tgtEl>
                                          <p:spTgt spid="6190"/>
                                        </p:tgtEl>
                                        <p:attrNameLst>
                                          <p:attrName>ppt_w</p:attrName>
                                        </p:attrNameLst>
                                      </p:cBhvr>
                                      <p:tavLst>
                                        <p:tav tm="0">
                                          <p:val>
                                            <p:fltVal val="0"/>
                                          </p:val>
                                        </p:tav>
                                        <p:tav tm="100000">
                                          <p:val>
                                            <p:strVal val="#ppt_w"/>
                                          </p:val>
                                        </p:tav>
                                      </p:tavLst>
                                    </p:anim>
                                    <p:anim calcmode="lin" valueType="num">
                                      <p:cBhvr>
                                        <p:cTn id="188" dur="500" fill="hold"/>
                                        <p:tgtEl>
                                          <p:spTgt spid="6190"/>
                                        </p:tgtEl>
                                        <p:attrNameLst>
                                          <p:attrName>ppt_h</p:attrName>
                                        </p:attrNameLst>
                                      </p:cBhvr>
                                      <p:tavLst>
                                        <p:tav tm="0">
                                          <p:val>
                                            <p:strVal val="#ppt_h"/>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18" presetClass="entr" presetSubtype="3" fill="hold" grpId="0" nodeType="clickEffect">
                                  <p:stCondLst>
                                    <p:cond delay="0"/>
                                  </p:stCondLst>
                                  <p:childTnLst>
                                    <p:set>
                                      <p:cBhvr>
                                        <p:cTn id="192" dur="1" fill="hold">
                                          <p:stCondLst>
                                            <p:cond delay="0"/>
                                          </p:stCondLst>
                                        </p:cTn>
                                        <p:tgtEl>
                                          <p:spTgt spid="6176"/>
                                        </p:tgtEl>
                                        <p:attrNameLst>
                                          <p:attrName>style.visibility</p:attrName>
                                        </p:attrNameLst>
                                      </p:cBhvr>
                                      <p:to>
                                        <p:strVal val="visible"/>
                                      </p:to>
                                    </p:set>
                                    <p:animEffect transition="in" filter="strips(upRight)">
                                      <p:cBhvr>
                                        <p:cTn id="193" dur="500"/>
                                        <p:tgtEl>
                                          <p:spTgt spid="6176"/>
                                        </p:tgtEl>
                                      </p:cBhvr>
                                    </p:animEffect>
                                  </p:childTnLst>
                                </p:cTn>
                              </p:par>
                            </p:childTnLst>
                          </p:cTn>
                        </p:par>
                      </p:childTnLst>
                    </p:cTn>
                  </p:par>
                  <p:par>
                    <p:cTn id="194" fill="hold">
                      <p:stCondLst>
                        <p:cond delay="indefinite"/>
                      </p:stCondLst>
                      <p:childTnLst>
                        <p:par>
                          <p:cTn id="195" fill="hold">
                            <p:stCondLst>
                              <p:cond delay="0"/>
                            </p:stCondLst>
                            <p:childTnLst>
                              <p:par>
                                <p:cTn id="196" presetID="2" presetClass="entr" presetSubtype="4" fill="hold" grpId="0" nodeType="clickEffect">
                                  <p:stCondLst>
                                    <p:cond delay="0"/>
                                  </p:stCondLst>
                                  <p:childTnLst>
                                    <p:set>
                                      <p:cBhvr>
                                        <p:cTn id="197" dur="1" fill="hold">
                                          <p:stCondLst>
                                            <p:cond delay="0"/>
                                          </p:stCondLst>
                                        </p:cTn>
                                        <p:tgtEl>
                                          <p:spTgt spid="6196"/>
                                        </p:tgtEl>
                                        <p:attrNameLst>
                                          <p:attrName>style.visibility</p:attrName>
                                        </p:attrNameLst>
                                      </p:cBhvr>
                                      <p:to>
                                        <p:strVal val="visible"/>
                                      </p:to>
                                    </p:set>
                                    <p:anim calcmode="lin" valueType="num">
                                      <p:cBhvr additive="base">
                                        <p:cTn id="198" dur="500" fill="hold"/>
                                        <p:tgtEl>
                                          <p:spTgt spid="6196"/>
                                        </p:tgtEl>
                                        <p:attrNameLst>
                                          <p:attrName>ppt_x</p:attrName>
                                        </p:attrNameLst>
                                      </p:cBhvr>
                                      <p:tavLst>
                                        <p:tav tm="0">
                                          <p:val>
                                            <p:strVal val="#ppt_x"/>
                                          </p:val>
                                        </p:tav>
                                        <p:tav tm="100000">
                                          <p:val>
                                            <p:strVal val="#ppt_x"/>
                                          </p:val>
                                        </p:tav>
                                      </p:tavLst>
                                    </p:anim>
                                    <p:anim calcmode="lin" valueType="num">
                                      <p:cBhvr additive="base">
                                        <p:cTn id="199" dur="500" fill="hold"/>
                                        <p:tgtEl>
                                          <p:spTgt spid="6196"/>
                                        </p:tgtEl>
                                        <p:attrNameLst>
                                          <p:attrName>ppt_y</p:attrName>
                                        </p:attrNameLst>
                                      </p:cBhvr>
                                      <p:tavLst>
                                        <p:tav tm="0">
                                          <p:val>
                                            <p:strVal val="1+#ppt_h/2"/>
                                          </p:val>
                                        </p:tav>
                                        <p:tav tm="100000">
                                          <p:val>
                                            <p:strVal val="#ppt_y"/>
                                          </p:val>
                                        </p:tav>
                                      </p:tavLst>
                                    </p:anim>
                                  </p:childTnLst>
                                </p:cTn>
                              </p:par>
                            </p:childTnLst>
                          </p:cTn>
                        </p:par>
                      </p:childTnLst>
                    </p:cTn>
                  </p:par>
                  <p:par>
                    <p:cTn id="200" fill="hold">
                      <p:stCondLst>
                        <p:cond delay="indefinite"/>
                      </p:stCondLst>
                      <p:childTnLst>
                        <p:par>
                          <p:cTn id="201" fill="hold">
                            <p:stCondLst>
                              <p:cond delay="0"/>
                            </p:stCondLst>
                            <p:childTnLst>
                              <p:par>
                                <p:cTn id="202" presetID="18" presetClass="entr" presetSubtype="9" fill="hold" grpId="0" nodeType="clickEffect">
                                  <p:stCondLst>
                                    <p:cond delay="0"/>
                                  </p:stCondLst>
                                  <p:childTnLst>
                                    <p:set>
                                      <p:cBhvr>
                                        <p:cTn id="203" dur="1" fill="hold">
                                          <p:stCondLst>
                                            <p:cond delay="0"/>
                                          </p:stCondLst>
                                        </p:cTn>
                                        <p:tgtEl>
                                          <p:spTgt spid="6175"/>
                                        </p:tgtEl>
                                        <p:attrNameLst>
                                          <p:attrName>style.visibility</p:attrName>
                                        </p:attrNameLst>
                                      </p:cBhvr>
                                      <p:to>
                                        <p:strVal val="visible"/>
                                      </p:to>
                                    </p:set>
                                    <p:animEffect transition="in" filter="strips(upLeft)">
                                      <p:cBhvr>
                                        <p:cTn id="204" dur="500"/>
                                        <p:tgtEl>
                                          <p:spTgt spid="6175"/>
                                        </p:tgtEl>
                                      </p:cBhvr>
                                    </p:animEffect>
                                  </p:childTnLst>
                                </p:cTn>
                              </p:par>
                            </p:childTnLst>
                          </p:cTn>
                        </p:par>
                      </p:childTnLst>
                    </p:cTn>
                  </p:par>
                  <p:par>
                    <p:cTn id="205" fill="hold">
                      <p:stCondLst>
                        <p:cond delay="indefinite"/>
                      </p:stCondLst>
                      <p:childTnLst>
                        <p:par>
                          <p:cTn id="206" fill="hold">
                            <p:stCondLst>
                              <p:cond delay="0"/>
                            </p:stCondLst>
                            <p:childTnLst>
                              <p:par>
                                <p:cTn id="207" presetID="2" presetClass="entr" presetSubtype="4" fill="hold" grpId="0" nodeType="clickEffect">
                                  <p:stCondLst>
                                    <p:cond delay="0"/>
                                  </p:stCondLst>
                                  <p:childTnLst>
                                    <p:set>
                                      <p:cBhvr>
                                        <p:cTn id="208" dur="1" fill="hold">
                                          <p:stCondLst>
                                            <p:cond delay="0"/>
                                          </p:stCondLst>
                                        </p:cTn>
                                        <p:tgtEl>
                                          <p:spTgt spid="6187"/>
                                        </p:tgtEl>
                                        <p:attrNameLst>
                                          <p:attrName>style.visibility</p:attrName>
                                        </p:attrNameLst>
                                      </p:cBhvr>
                                      <p:to>
                                        <p:strVal val="visible"/>
                                      </p:to>
                                    </p:set>
                                    <p:anim calcmode="lin" valueType="num">
                                      <p:cBhvr additive="base">
                                        <p:cTn id="209" dur="500" fill="hold"/>
                                        <p:tgtEl>
                                          <p:spTgt spid="6187"/>
                                        </p:tgtEl>
                                        <p:attrNameLst>
                                          <p:attrName>ppt_x</p:attrName>
                                        </p:attrNameLst>
                                      </p:cBhvr>
                                      <p:tavLst>
                                        <p:tav tm="0">
                                          <p:val>
                                            <p:strVal val="#ppt_x"/>
                                          </p:val>
                                        </p:tav>
                                        <p:tav tm="100000">
                                          <p:val>
                                            <p:strVal val="#ppt_x"/>
                                          </p:val>
                                        </p:tav>
                                      </p:tavLst>
                                    </p:anim>
                                    <p:anim calcmode="lin" valueType="num">
                                      <p:cBhvr additive="base">
                                        <p:cTn id="210" dur="500" fill="hold"/>
                                        <p:tgtEl>
                                          <p:spTgt spid="6187"/>
                                        </p:tgtEl>
                                        <p:attrNameLst>
                                          <p:attrName>ppt_y</p:attrName>
                                        </p:attrNameLst>
                                      </p:cBhvr>
                                      <p:tavLst>
                                        <p:tav tm="0">
                                          <p:val>
                                            <p:strVal val="1+#ppt_h/2"/>
                                          </p:val>
                                        </p:tav>
                                        <p:tav tm="100000">
                                          <p:val>
                                            <p:strVal val="#ppt_y"/>
                                          </p:val>
                                        </p:tav>
                                      </p:tavLst>
                                    </p:anim>
                                  </p:childTnLst>
                                </p:cTn>
                              </p:par>
                            </p:childTnLst>
                          </p:cTn>
                        </p:par>
                      </p:childTnLst>
                    </p:cTn>
                  </p:par>
                  <p:par>
                    <p:cTn id="211" fill="hold">
                      <p:stCondLst>
                        <p:cond delay="indefinite"/>
                      </p:stCondLst>
                      <p:childTnLst>
                        <p:par>
                          <p:cTn id="212" fill="hold">
                            <p:stCondLst>
                              <p:cond delay="0"/>
                            </p:stCondLst>
                            <p:childTnLst>
                              <p:par>
                                <p:cTn id="213" presetID="18" presetClass="entr" presetSubtype="12" fill="hold" grpId="0" nodeType="clickEffect">
                                  <p:stCondLst>
                                    <p:cond delay="0"/>
                                  </p:stCondLst>
                                  <p:childTnLst>
                                    <p:set>
                                      <p:cBhvr>
                                        <p:cTn id="214" dur="1" fill="hold">
                                          <p:stCondLst>
                                            <p:cond delay="0"/>
                                          </p:stCondLst>
                                        </p:cTn>
                                        <p:tgtEl>
                                          <p:spTgt spid="6173"/>
                                        </p:tgtEl>
                                        <p:attrNameLst>
                                          <p:attrName>style.visibility</p:attrName>
                                        </p:attrNameLst>
                                      </p:cBhvr>
                                      <p:to>
                                        <p:strVal val="visible"/>
                                      </p:to>
                                    </p:set>
                                    <p:animEffect transition="in" filter="strips(downLeft)">
                                      <p:cBhvr>
                                        <p:cTn id="215" dur="500"/>
                                        <p:tgtEl>
                                          <p:spTgt spid="6173"/>
                                        </p:tgtEl>
                                      </p:cBhvr>
                                    </p:animEffect>
                                  </p:childTnLst>
                                </p:cTn>
                              </p:par>
                            </p:childTnLst>
                          </p:cTn>
                        </p:par>
                      </p:childTnLst>
                    </p:cTn>
                  </p:par>
                  <p:par>
                    <p:cTn id="216" fill="hold">
                      <p:stCondLst>
                        <p:cond delay="indefinite"/>
                      </p:stCondLst>
                      <p:childTnLst>
                        <p:par>
                          <p:cTn id="217" fill="hold">
                            <p:stCondLst>
                              <p:cond delay="0"/>
                            </p:stCondLst>
                            <p:childTnLst>
                              <p:par>
                                <p:cTn id="218" presetID="17" presetClass="entr" presetSubtype="10" fill="hold" grpId="0" nodeType="clickEffect">
                                  <p:stCondLst>
                                    <p:cond delay="0"/>
                                  </p:stCondLst>
                                  <p:childTnLst>
                                    <p:set>
                                      <p:cBhvr>
                                        <p:cTn id="219" dur="1" fill="hold">
                                          <p:stCondLst>
                                            <p:cond delay="0"/>
                                          </p:stCondLst>
                                        </p:cTn>
                                        <p:tgtEl>
                                          <p:spTgt spid="6188"/>
                                        </p:tgtEl>
                                        <p:attrNameLst>
                                          <p:attrName>style.visibility</p:attrName>
                                        </p:attrNameLst>
                                      </p:cBhvr>
                                      <p:to>
                                        <p:strVal val="visible"/>
                                      </p:to>
                                    </p:set>
                                    <p:anim calcmode="lin" valueType="num">
                                      <p:cBhvr>
                                        <p:cTn id="220" dur="500" fill="hold"/>
                                        <p:tgtEl>
                                          <p:spTgt spid="6188"/>
                                        </p:tgtEl>
                                        <p:attrNameLst>
                                          <p:attrName>ppt_w</p:attrName>
                                        </p:attrNameLst>
                                      </p:cBhvr>
                                      <p:tavLst>
                                        <p:tav tm="0">
                                          <p:val>
                                            <p:fltVal val="0"/>
                                          </p:val>
                                        </p:tav>
                                        <p:tav tm="100000">
                                          <p:val>
                                            <p:strVal val="#ppt_w"/>
                                          </p:val>
                                        </p:tav>
                                      </p:tavLst>
                                    </p:anim>
                                    <p:anim calcmode="lin" valueType="num">
                                      <p:cBhvr>
                                        <p:cTn id="221" dur="500" fill="hold"/>
                                        <p:tgtEl>
                                          <p:spTgt spid="6188"/>
                                        </p:tgtEl>
                                        <p:attrNameLst>
                                          <p:attrName>ppt_h</p:attrName>
                                        </p:attrNameLst>
                                      </p:cBhvr>
                                      <p:tavLst>
                                        <p:tav tm="0">
                                          <p:val>
                                            <p:strVal val="#ppt_h"/>
                                          </p:val>
                                        </p:tav>
                                        <p:tav tm="100000">
                                          <p:val>
                                            <p:strVal val="#ppt_h"/>
                                          </p:val>
                                        </p:tav>
                                      </p:tavLst>
                                    </p:anim>
                                  </p:childTnLst>
                                </p:cTn>
                              </p:par>
                            </p:childTnLst>
                          </p:cTn>
                        </p:par>
                      </p:childTnLst>
                    </p:cTn>
                  </p:par>
                  <p:par>
                    <p:cTn id="222" fill="hold">
                      <p:stCondLst>
                        <p:cond delay="indefinite"/>
                      </p:stCondLst>
                      <p:childTnLst>
                        <p:par>
                          <p:cTn id="223" fill="hold">
                            <p:stCondLst>
                              <p:cond delay="0"/>
                            </p:stCondLst>
                            <p:childTnLst>
                              <p:par>
                                <p:cTn id="224" presetID="17" presetClass="entr" presetSubtype="4" fill="hold" nodeType="clickEffect">
                                  <p:stCondLst>
                                    <p:cond delay="0"/>
                                  </p:stCondLst>
                                  <p:childTnLst>
                                    <p:set>
                                      <p:cBhvr>
                                        <p:cTn id="225" dur="1" fill="hold">
                                          <p:stCondLst>
                                            <p:cond delay="0"/>
                                          </p:stCondLst>
                                        </p:cTn>
                                        <p:tgtEl>
                                          <p:spTgt spid="6"/>
                                        </p:tgtEl>
                                        <p:attrNameLst>
                                          <p:attrName>style.visibility</p:attrName>
                                        </p:attrNameLst>
                                      </p:cBhvr>
                                      <p:to>
                                        <p:strVal val="visible"/>
                                      </p:to>
                                    </p:set>
                                    <p:anim calcmode="lin" valueType="num">
                                      <p:cBhvr>
                                        <p:cTn id="226" dur="500" fill="hold"/>
                                        <p:tgtEl>
                                          <p:spTgt spid="6"/>
                                        </p:tgtEl>
                                        <p:attrNameLst>
                                          <p:attrName>ppt_x</p:attrName>
                                        </p:attrNameLst>
                                      </p:cBhvr>
                                      <p:tavLst>
                                        <p:tav tm="0">
                                          <p:val>
                                            <p:strVal val="#ppt_x"/>
                                          </p:val>
                                        </p:tav>
                                        <p:tav tm="100000">
                                          <p:val>
                                            <p:strVal val="#ppt_x"/>
                                          </p:val>
                                        </p:tav>
                                      </p:tavLst>
                                    </p:anim>
                                    <p:anim calcmode="lin" valueType="num">
                                      <p:cBhvr>
                                        <p:cTn id="227" dur="500" fill="hold"/>
                                        <p:tgtEl>
                                          <p:spTgt spid="6"/>
                                        </p:tgtEl>
                                        <p:attrNameLst>
                                          <p:attrName>ppt_y</p:attrName>
                                        </p:attrNameLst>
                                      </p:cBhvr>
                                      <p:tavLst>
                                        <p:tav tm="0">
                                          <p:val>
                                            <p:strVal val="#ppt_y+#ppt_h/2"/>
                                          </p:val>
                                        </p:tav>
                                        <p:tav tm="100000">
                                          <p:val>
                                            <p:strVal val="#ppt_y"/>
                                          </p:val>
                                        </p:tav>
                                      </p:tavLst>
                                    </p:anim>
                                    <p:anim calcmode="lin" valueType="num">
                                      <p:cBhvr>
                                        <p:cTn id="228" dur="500" fill="hold"/>
                                        <p:tgtEl>
                                          <p:spTgt spid="6"/>
                                        </p:tgtEl>
                                        <p:attrNameLst>
                                          <p:attrName>ppt_w</p:attrName>
                                        </p:attrNameLst>
                                      </p:cBhvr>
                                      <p:tavLst>
                                        <p:tav tm="0">
                                          <p:val>
                                            <p:strVal val="#ppt_w"/>
                                          </p:val>
                                        </p:tav>
                                        <p:tav tm="100000">
                                          <p:val>
                                            <p:strVal val="#ppt_w"/>
                                          </p:val>
                                        </p:tav>
                                      </p:tavLst>
                                    </p:anim>
                                    <p:anim calcmode="lin" valueType="num">
                                      <p:cBhvr>
                                        <p:cTn id="229"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30" fill="hold">
                      <p:stCondLst>
                        <p:cond delay="indefinite"/>
                      </p:stCondLst>
                      <p:childTnLst>
                        <p:par>
                          <p:cTn id="231" fill="hold">
                            <p:stCondLst>
                              <p:cond delay="0"/>
                            </p:stCondLst>
                            <p:childTnLst>
                              <p:par>
                                <p:cTn id="232" presetID="18" presetClass="entr" presetSubtype="9" fill="hold" grpId="0" nodeType="clickEffect">
                                  <p:stCondLst>
                                    <p:cond delay="0"/>
                                  </p:stCondLst>
                                  <p:childTnLst>
                                    <p:set>
                                      <p:cBhvr>
                                        <p:cTn id="233" dur="1" fill="hold">
                                          <p:stCondLst>
                                            <p:cond delay="0"/>
                                          </p:stCondLst>
                                        </p:cTn>
                                        <p:tgtEl>
                                          <p:spTgt spid="6213"/>
                                        </p:tgtEl>
                                        <p:attrNameLst>
                                          <p:attrName>style.visibility</p:attrName>
                                        </p:attrNameLst>
                                      </p:cBhvr>
                                      <p:to>
                                        <p:strVal val="visible"/>
                                      </p:to>
                                    </p:set>
                                    <p:animEffect transition="in" filter="strips(upLeft)">
                                      <p:cBhvr>
                                        <p:cTn id="234" dur="500"/>
                                        <p:tgtEl>
                                          <p:spTgt spid="6213"/>
                                        </p:tgtEl>
                                      </p:cBhvr>
                                    </p:animEffect>
                                  </p:childTnLst>
                                </p:cTn>
                              </p:par>
                            </p:childTnLst>
                          </p:cTn>
                        </p:par>
                      </p:childTnLst>
                    </p:cTn>
                  </p:par>
                  <p:par>
                    <p:cTn id="235" fill="hold">
                      <p:stCondLst>
                        <p:cond delay="indefinite"/>
                      </p:stCondLst>
                      <p:childTnLst>
                        <p:par>
                          <p:cTn id="236" fill="hold">
                            <p:stCondLst>
                              <p:cond delay="0"/>
                            </p:stCondLst>
                            <p:childTnLst>
                              <p:par>
                                <p:cTn id="237" presetID="18" presetClass="entr" presetSubtype="9" fill="hold" grpId="0" nodeType="clickEffect">
                                  <p:stCondLst>
                                    <p:cond delay="0"/>
                                  </p:stCondLst>
                                  <p:childTnLst>
                                    <p:set>
                                      <p:cBhvr>
                                        <p:cTn id="238" dur="1" fill="hold">
                                          <p:stCondLst>
                                            <p:cond delay="0"/>
                                          </p:stCondLst>
                                        </p:cTn>
                                        <p:tgtEl>
                                          <p:spTgt spid="6214"/>
                                        </p:tgtEl>
                                        <p:attrNameLst>
                                          <p:attrName>style.visibility</p:attrName>
                                        </p:attrNameLst>
                                      </p:cBhvr>
                                      <p:to>
                                        <p:strVal val="visible"/>
                                      </p:to>
                                    </p:set>
                                    <p:animEffect transition="in" filter="strips(upLeft)">
                                      <p:cBhvr>
                                        <p:cTn id="239" dur="500"/>
                                        <p:tgtEl>
                                          <p:spTgt spid="6214"/>
                                        </p:tgtEl>
                                      </p:cBhvr>
                                    </p:animEffect>
                                  </p:childTnLst>
                                </p:cTn>
                              </p:par>
                            </p:childTnLst>
                          </p:cTn>
                        </p:par>
                      </p:childTnLst>
                    </p:cTn>
                  </p:par>
                  <p:par>
                    <p:cTn id="240" fill="hold">
                      <p:stCondLst>
                        <p:cond delay="indefinite"/>
                      </p:stCondLst>
                      <p:childTnLst>
                        <p:par>
                          <p:cTn id="241" fill="hold">
                            <p:stCondLst>
                              <p:cond delay="0"/>
                            </p:stCondLst>
                            <p:childTnLst>
                              <p:par>
                                <p:cTn id="242" presetID="18" presetClass="entr" presetSubtype="9" fill="hold" grpId="0" nodeType="clickEffect">
                                  <p:stCondLst>
                                    <p:cond delay="0"/>
                                  </p:stCondLst>
                                  <p:childTnLst>
                                    <p:set>
                                      <p:cBhvr>
                                        <p:cTn id="243" dur="1" fill="hold">
                                          <p:stCondLst>
                                            <p:cond delay="0"/>
                                          </p:stCondLst>
                                        </p:cTn>
                                        <p:tgtEl>
                                          <p:spTgt spid="6215"/>
                                        </p:tgtEl>
                                        <p:attrNameLst>
                                          <p:attrName>style.visibility</p:attrName>
                                        </p:attrNameLst>
                                      </p:cBhvr>
                                      <p:to>
                                        <p:strVal val="visible"/>
                                      </p:to>
                                    </p:set>
                                    <p:animEffect transition="in" filter="strips(upLeft)">
                                      <p:cBhvr>
                                        <p:cTn id="244" dur="500"/>
                                        <p:tgtEl>
                                          <p:spTgt spid="6215"/>
                                        </p:tgtEl>
                                      </p:cBhvr>
                                    </p:animEffect>
                                  </p:childTnLst>
                                </p:cTn>
                              </p:par>
                            </p:childTnLst>
                          </p:cTn>
                        </p:par>
                      </p:childTnLst>
                    </p:cTn>
                  </p:par>
                  <p:par>
                    <p:cTn id="245" fill="hold">
                      <p:stCondLst>
                        <p:cond delay="indefinite"/>
                      </p:stCondLst>
                      <p:childTnLst>
                        <p:par>
                          <p:cTn id="246" fill="hold">
                            <p:stCondLst>
                              <p:cond delay="0"/>
                            </p:stCondLst>
                            <p:childTnLst>
                              <p:par>
                                <p:cTn id="247" presetID="18" presetClass="entr" presetSubtype="9" fill="hold" grpId="0" nodeType="clickEffect">
                                  <p:stCondLst>
                                    <p:cond delay="0"/>
                                  </p:stCondLst>
                                  <p:childTnLst>
                                    <p:set>
                                      <p:cBhvr>
                                        <p:cTn id="248" dur="1" fill="hold">
                                          <p:stCondLst>
                                            <p:cond delay="0"/>
                                          </p:stCondLst>
                                        </p:cTn>
                                        <p:tgtEl>
                                          <p:spTgt spid="6216"/>
                                        </p:tgtEl>
                                        <p:attrNameLst>
                                          <p:attrName>style.visibility</p:attrName>
                                        </p:attrNameLst>
                                      </p:cBhvr>
                                      <p:to>
                                        <p:strVal val="visible"/>
                                      </p:to>
                                    </p:set>
                                    <p:animEffect transition="in" filter="strips(upLeft)">
                                      <p:cBhvr>
                                        <p:cTn id="249" dur="500"/>
                                        <p:tgtEl>
                                          <p:spTgt spid="6216"/>
                                        </p:tgtEl>
                                      </p:cBhvr>
                                    </p:animEffect>
                                  </p:childTnLst>
                                </p:cTn>
                              </p:par>
                            </p:childTnLst>
                          </p:cTn>
                        </p:par>
                      </p:childTnLst>
                    </p:cTn>
                  </p:par>
                  <p:par>
                    <p:cTn id="250" fill="hold">
                      <p:stCondLst>
                        <p:cond delay="indefinite"/>
                      </p:stCondLst>
                      <p:childTnLst>
                        <p:par>
                          <p:cTn id="251" fill="hold">
                            <p:stCondLst>
                              <p:cond delay="0"/>
                            </p:stCondLst>
                            <p:childTnLst>
                              <p:par>
                                <p:cTn id="252" presetID="18" presetClass="entr" presetSubtype="3" fill="hold" grpId="0" nodeType="clickEffect">
                                  <p:stCondLst>
                                    <p:cond delay="0"/>
                                  </p:stCondLst>
                                  <p:childTnLst>
                                    <p:set>
                                      <p:cBhvr>
                                        <p:cTn id="253" dur="1" fill="hold">
                                          <p:stCondLst>
                                            <p:cond delay="0"/>
                                          </p:stCondLst>
                                        </p:cTn>
                                        <p:tgtEl>
                                          <p:spTgt spid="6217"/>
                                        </p:tgtEl>
                                        <p:attrNameLst>
                                          <p:attrName>style.visibility</p:attrName>
                                        </p:attrNameLst>
                                      </p:cBhvr>
                                      <p:to>
                                        <p:strVal val="visible"/>
                                      </p:to>
                                    </p:set>
                                    <p:animEffect transition="in" filter="strips(upRight)">
                                      <p:cBhvr>
                                        <p:cTn id="254" dur="500"/>
                                        <p:tgtEl>
                                          <p:spTgt spid="6217"/>
                                        </p:tgtEl>
                                      </p:cBhvr>
                                    </p:animEffect>
                                  </p:childTnLst>
                                </p:cTn>
                              </p:par>
                            </p:childTnLst>
                          </p:cTn>
                        </p:par>
                      </p:childTnLst>
                    </p:cTn>
                  </p:par>
                  <p:par>
                    <p:cTn id="255" fill="hold">
                      <p:stCondLst>
                        <p:cond delay="indefinite"/>
                      </p:stCondLst>
                      <p:childTnLst>
                        <p:par>
                          <p:cTn id="256" fill="hold">
                            <p:stCondLst>
                              <p:cond delay="0"/>
                            </p:stCondLst>
                            <p:childTnLst>
                              <p:par>
                                <p:cTn id="257" presetID="18" presetClass="entr" presetSubtype="3" fill="hold" grpId="0" nodeType="clickEffect">
                                  <p:stCondLst>
                                    <p:cond delay="0"/>
                                  </p:stCondLst>
                                  <p:childTnLst>
                                    <p:set>
                                      <p:cBhvr>
                                        <p:cTn id="258" dur="1" fill="hold">
                                          <p:stCondLst>
                                            <p:cond delay="0"/>
                                          </p:stCondLst>
                                        </p:cTn>
                                        <p:tgtEl>
                                          <p:spTgt spid="6218"/>
                                        </p:tgtEl>
                                        <p:attrNameLst>
                                          <p:attrName>style.visibility</p:attrName>
                                        </p:attrNameLst>
                                      </p:cBhvr>
                                      <p:to>
                                        <p:strVal val="visible"/>
                                      </p:to>
                                    </p:set>
                                    <p:animEffect transition="in" filter="strips(upRight)">
                                      <p:cBhvr>
                                        <p:cTn id="259" dur="500"/>
                                        <p:tgtEl>
                                          <p:spTgt spid="6218"/>
                                        </p:tgtEl>
                                      </p:cBhvr>
                                    </p:animEffect>
                                  </p:childTnLst>
                                </p:cTn>
                              </p:par>
                            </p:childTnLst>
                          </p:cTn>
                        </p:par>
                      </p:childTnLst>
                    </p:cTn>
                  </p:par>
                  <p:par>
                    <p:cTn id="260" fill="hold">
                      <p:stCondLst>
                        <p:cond delay="indefinite"/>
                      </p:stCondLst>
                      <p:childTnLst>
                        <p:par>
                          <p:cTn id="261" fill="hold">
                            <p:stCondLst>
                              <p:cond delay="0"/>
                            </p:stCondLst>
                            <p:childTnLst>
                              <p:par>
                                <p:cTn id="262" presetID="18" presetClass="entr" presetSubtype="3" fill="hold" grpId="0" nodeType="clickEffect">
                                  <p:stCondLst>
                                    <p:cond delay="0"/>
                                  </p:stCondLst>
                                  <p:childTnLst>
                                    <p:set>
                                      <p:cBhvr>
                                        <p:cTn id="263" dur="1" fill="hold">
                                          <p:stCondLst>
                                            <p:cond delay="0"/>
                                          </p:stCondLst>
                                        </p:cTn>
                                        <p:tgtEl>
                                          <p:spTgt spid="6219"/>
                                        </p:tgtEl>
                                        <p:attrNameLst>
                                          <p:attrName>style.visibility</p:attrName>
                                        </p:attrNameLst>
                                      </p:cBhvr>
                                      <p:to>
                                        <p:strVal val="visible"/>
                                      </p:to>
                                    </p:set>
                                    <p:animEffect transition="in" filter="strips(upRight)">
                                      <p:cBhvr>
                                        <p:cTn id="264" dur="500"/>
                                        <p:tgtEl>
                                          <p:spTgt spid="6219"/>
                                        </p:tgtEl>
                                      </p:cBhvr>
                                    </p:animEffect>
                                  </p:childTnLst>
                                </p:cTn>
                              </p:par>
                            </p:childTnLst>
                          </p:cTn>
                        </p:par>
                      </p:childTnLst>
                    </p:cTn>
                  </p:par>
                  <p:par>
                    <p:cTn id="265" fill="hold">
                      <p:stCondLst>
                        <p:cond delay="indefinite"/>
                      </p:stCondLst>
                      <p:childTnLst>
                        <p:par>
                          <p:cTn id="266" fill="hold">
                            <p:stCondLst>
                              <p:cond delay="0"/>
                            </p:stCondLst>
                            <p:childTnLst>
                              <p:par>
                                <p:cTn id="267" presetID="18" presetClass="entr" presetSubtype="3" fill="hold" grpId="0" nodeType="clickEffect">
                                  <p:stCondLst>
                                    <p:cond delay="0"/>
                                  </p:stCondLst>
                                  <p:childTnLst>
                                    <p:set>
                                      <p:cBhvr>
                                        <p:cTn id="268" dur="1" fill="hold">
                                          <p:stCondLst>
                                            <p:cond delay="0"/>
                                          </p:stCondLst>
                                        </p:cTn>
                                        <p:tgtEl>
                                          <p:spTgt spid="6220"/>
                                        </p:tgtEl>
                                        <p:attrNameLst>
                                          <p:attrName>style.visibility</p:attrName>
                                        </p:attrNameLst>
                                      </p:cBhvr>
                                      <p:to>
                                        <p:strVal val="visible"/>
                                      </p:to>
                                    </p:set>
                                    <p:animEffect transition="in" filter="strips(upRight)">
                                      <p:cBhvr>
                                        <p:cTn id="269" dur="500"/>
                                        <p:tgtEl>
                                          <p:spTgt spid="6220"/>
                                        </p:tgtEl>
                                      </p:cBhvr>
                                    </p:animEffect>
                                  </p:childTnLst>
                                </p:cTn>
                              </p:par>
                            </p:childTnLst>
                          </p:cTn>
                        </p:par>
                      </p:childTnLst>
                    </p:cTn>
                  </p:par>
                  <p:par>
                    <p:cTn id="270" fill="hold">
                      <p:stCondLst>
                        <p:cond delay="indefinite"/>
                      </p:stCondLst>
                      <p:childTnLst>
                        <p:par>
                          <p:cTn id="271" fill="hold">
                            <p:stCondLst>
                              <p:cond delay="0"/>
                            </p:stCondLst>
                            <p:childTnLst>
                              <p:par>
                                <p:cTn id="272" presetID="17" presetClass="entr" presetSubtype="8" fill="hold" grpId="0" nodeType="clickEffect">
                                  <p:stCondLst>
                                    <p:cond delay="0"/>
                                  </p:stCondLst>
                                  <p:childTnLst>
                                    <p:set>
                                      <p:cBhvr>
                                        <p:cTn id="273" dur="1" fill="hold">
                                          <p:stCondLst>
                                            <p:cond delay="0"/>
                                          </p:stCondLst>
                                        </p:cTn>
                                        <p:tgtEl>
                                          <p:spTgt spid="6221"/>
                                        </p:tgtEl>
                                        <p:attrNameLst>
                                          <p:attrName>style.visibility</p:attrName>
                                        </p:attrNameLst>
                                      </p:cBhvr>
                                      <p:to>
                                        <p:strVal val="visible"/>
                                      </p:to>
                                    </p:set>
                                    <p:anim calcmode="lin" valueType="num">
                                      <p:cBhvr>
                                        <p:cTn id="274" dur="500" fill="hold"/>
                                        <p:tgtEl>
                                          <p:spTgt spid="6221"/>
                                        </p:tgtEl>
                                        <p:attrNameLst>
                                          <p:attrName>ppt_x</p:attrName>
                                        </p:attrNameLst>
                                      </p:cBhvr>
                                      <p:tavLst>
                                        <p:tav tm="0">
                                          <p:val>
                                            <p:strVal val="#ppt_x-#ppt_w/2"/>
                                          </p:val>
                                        </p:tav>
                                        <p:tav tm="100000">
                                          <p:val>
                                            <p:strVal val="#ppt_x"/>
                                          </p:val>
                                        </p:tav>
                                      </p:tavLst>
                                    </p:anim>
                                    <p:anim calcmode="lin" valueType="num">
                                      <p:cBhvr>
                                        <p:cTn id="275" dur="500" fill="hold"/>
                                        <p:tgtEl>
                                          <p:spTgt spid="6221"/>
                                        </p:tgtEl>
                                        <p:attrNameLst>
                                          <p:attrName>ppt_y</p:attrName>
                                        </p:attrNameLst>
                                      </p:cBhvr>
                                      <p:tavLst>
                                        <p:tav tm="0">
                                          <p:val>
                                            <p:strVal val="#ppt_y"/>
                                          </p:val>
                                        </p:tav>
                                        <p:tav tm="100000">
                                          <p:val>
                                            <p:strVal val="#ppt_y"/>
                                          </p:val>
                                        </p:tav>
                                      </p:tavLst>
                                    </p:anim>
                                    <p:anim calcmode="lin" valueType="num">
                                      <p:cBhvr>
                                        <p:cTn id="276" dur="500" fill="hold"/>
                                        <p:tgtEl>
                                          <p:spTgt spid="6221"/>
                                        </p:tgtEl>
                                        <p:attrNameLst>
                                          <p:attrName>ppt_w</p:attrName>
                                        </p:attrNameLst>
                                      </p:cBhvr>
                                      <p:tavLst>
                                        <p:tav tm="0">
                                          <p:val>
                                            <p:fltVal val="0"/>
                                          </p:val>
                                        </p:tav>
                                        <p:tav tm="100000">
                                          <p:val>
                                            <p:strVal val="#ppt_w"/>
                                          </p:val>
                                        </p:tav>
                                      </p:tavLst>
                                    </p:anim>
                                    <p:anim calcmode="lin" valueType="num">
                                      <p:cBhvr>
                                        <p:cTn id="277" dur="500" fill="hold"/>
                                        <p:tgtEl>
                                          <p:spTgt spid="6221"/>
                                        </p:tgtEl>
                                        <p:attrNameLst>
                                          <p:attrName>ppt_h</p:attrName>
                                        </p:attrNameLst>
                                      </p:cBhvr>
                                      <p:tavLst>
                                        <p:tav tm="0">
                                          <p:val>
                                            <p:strVal val="#ppt_h"/>
                                          </p:val>
                                        </p:tav>
                                        <p:tav tm="100000">
                                          <p:val>
                                            <p:strVal val="#ppt_h"/>
                                          </p:val>
                                        </p:tav>
                                      </p:tavLst>
                                    </p:anim>
                                  </p:childTnLst>
                                </p:cTn>
                              </p:par>
                            </p:childTnLst>
                          </p:cTn>
                        </p:par>
                      </p:childTnLst>
                    </p:cTn>
                  </p:par>
                  <p:par>
                    <p:cTn id="278" fill="hold">
                      <p:stCondLst>
                        <p:cond delay="indefinite"/>
                      </p:stCondLst>
                      <p:childTnLst>
                        <p:par>
                          <p:cTn id="279" fill="hold">
                            <p:stCondLst>
                              <p:cond delay="0"/>
                            </p:stCondLst>
                            <p:childTnLst>
                              <p:par>
                                <p:cTn id="280" presetID="17" presetClass="entr" presetSubtype="8" fill="hold" grpId="0" nodeType="clickEffect">
                                  <p:stCondLst>
                                    <p:cond delay="0"/>
                                  </p:stCondLst>
                                  <p:iterate type="wd">
                                    <p:tmPct val="100000"/>
                                  </p:iterate>
                                  <p:childTnLst>
                                    <p:set>
                                      <p:cBhvr>
                                        <p:cTn id="281" dur="1" fill="hold">
                                          <p:stCondLst>
                                            <p:cond delay="0"/>
                                          </p:stCondLst>
                                        </p:cTn>
                                        <p:tgtEl>
                                          <p:spTgt spid="6222"/>
                                        </p:tgtEl>
                                        <p:attrNameLst>
                                          <p:attrName>style.visibility</p:attrName>
                                        </p:attrNameLst>
                                      </p:cBhvr>
                                      <p:to>
                                        <p:strVal val="visible"/>
                                      </p:to>
                                    </p:set>
                                    <p:anim calcmode="lin" valueType="num">
                                      <p:cBhvr>
                                        <p:cTn id="282" dur="300" fill="hold"/>
                                        <p:tgtEl>
                                          <p:spTgt spid="6222"/>
                                        </p:tgtEl>
                                        <p:attrNameLst>
                                          <p:attrName>ppt_x</p:attrName>
                                        </p:attrNameLst>
                                      </p:cBhvr>
                                      <p:tavLst>
                                        <p:tav tm="0">
                                          <p:val>
                                            <p:strVal val="#ppt_x-#ppt_w/2"/>
                                          </p:val>
                                        </p:tav>
                                        <p:tav tm="100000">
                                          <p:val>
                                            <p:strVal val="#ppt_x"/>
                                          </p:val>
                                        </p:tav>
                                      </p:tavLst>
                                    </p:anim>
                                    <p:anim calcmode="lin" valueType="num">
                                      <p:cBhvr>
                                        <p:cTn id="283" dur="300" fill="hold"/>
                                        <p:tgtEl>
                                          <p:spTgt spid="6222"/>
                                        </p:tgtEl>
                                        <p:attrNameLst>
                                          <p:attrName>ppt_y</p:attrName>
                                        </p:attrNameLst>
                                      </p:cBhvr>
                                      <p:tavLst>
                                        <p:tav tm="0">
                                          <p:val>
                                            <p:strVal val="#ppt_y"/>
                                          </p:val>
                                        </p:tav>
                                        <p:tav tm="100000">
                                          <p:val>
                                            <p:strVal val="#ppt_y"/>
                                          </p:val>
                                        </p:tav>
                                      </p:tavLst>
                                    </p:anim>
                                    <p:anim calcmode="lin" valueType="num">
                                      <p:cBhvr>
                                        <p:cTn id="284" dur="300" fill="hold"/>
                                        <p:tgtEl>
                                          <p:spTgt spid="6222"/>
                                        </p:tgtEl>
                                        <p:attrNameLst>
                                          <p:attrName>ppt_w</p:attrName>
                                        </p:attrNameLst>
                                      </p:cBhvr>
                                      <p:tavLst>
                                        <p:tav tm="0">
                                          <p:val>
                                            <p:fltVal val="0"/>
                                          </p:val>
                                        </p:tav>
                                        <p:tav tm="100000">
                                          <p:val>
                                            <p:strVal val="#ppt_w"/>
                                          </p:val>
                                        </p:tav>
                                      </p:tavLst>
                                    </p:anim>
                                    <p:anim calcmode="lin" valueType="num">
                                      <p:cBhvr>
                                        <p:cTn id="285" dur="300" fill="hold"/>
                                        <p:tgtEl>
                                          <p:spTgt spid="6222"/>
                                        </p:tgtEl>
                                        <p:attrNameLst>
                                          <p:attrName>ppt_h</p:attrName>
                                        </p:attrNameLst>
                                      </p:cBhvr>
                                      <p:tavLst>
                                        <p:tav tm="0">
                                          <p:val>
                                            <p:strVal val="#ppt_h"/>
                                          </p:val>
                                        </p:tav>
                                        <p:tav tm="100000">
                                          <p:val>
                                            <p:strVal val="#ppt_h"/>
                                          </p:val>
                                        </p:tav>
                                      </p:tavLst>
                                    </p:anim>
                                  </p:childTnLst>
                                </p:cTn>
                              </p:par>
                            </p:childTnLst>
                          </p:cTn>
                        </p:par>
                      </p:childTnLst>
                    </p:cTn>
                  </p:par>
                  <p:par>
                    <p:cTn id="286" fill="hold">
                      <p:stCondLst>
                        <p:cond delay="indefinite"/>
                      </p:stCondLst>
                      <p:childTnLst>
                        <p:par>
                          <p:cTn id="287" fill="hold">
                            <p:stCondLst>
                              <p:cond delay="0"/>
                            </p:stCondLst>
                            <p:childTnLst>
                              <p:par>
                                <p:cTn id="288" presetID="18" presetClass="entr" presetSubtype="6" fill="hold" grpId="0" nodeType="clickEffect">
                                  <p:stCondLst>
                                    <p:cond delay="0"/>
                                  </p:stCondLst>
                                  <p:childTnLst>
                                    <p:set>
                                      <p:cBhvr>
                                        <p:cTn id="289" dur="1" fill="hold">
                                          <p:stCondLst>
                                            <p:cond delay="0"/>
                                          </p:stCondLst>
                                        </p:cTn>
                                        <p:tgtEl>
                                          <p:spTgt spid="6207"/>
                                        </p:tgtEl>
                                        <p:attrNameLst>
                                          <p:attrName>style.visibility</p:attrName>
                                        </p:attrNameLst>
                                      </p:cBhvr>
                                      <p:to>
                                        <p:strVal val="visible"/>
                                      </p:to>
                                    </p:set>
                                    <p:animEffect transition="in" filter="strips(downRight)">
                                      <p:cBhvr>
                                        <p:cTn id="290" dur="500"/>
                                        <p:tgtEl>
                                          <p:spTgt spid="6207"/>
                                        </p:tgtEl>
                                      </p:cBhvr>
                                    </p:animEffect>
                                  </p:childTnLst>
                                </p:cTn>
                              </p:par>
                            </p:childTnLst>
                          </p:cTn>
                        </p:par>
                      </p:childTnLst>
                    </p:cTn>
                  </p:par>
                  <p:par>
                    <p:cTn id="291" fill="hold">
                      <p:stCondLst>
                        <p:cond delay="indefinite"/>
                      </p:stCondLst>
                      <p:childTnLst>
                        <p:par>
                          <p:cTn id="292" fill="hold">
                            <p:stCondLst>
                              <p:cond delay="0"/>
                            </p:stCondLst>
                            <p:childTnLst>
                              <p:par>
                                <p:cTn id="293" presetID="17" presetClass="entr" presetSubtype="10" fill="hold" grpId="0" nodeType="clickEffect">
                                  <p:stCondLst>
                                    <p:cond delay="0"/>
                                  </p:stCondLst>
                                  <p:childTnLst>
                                    <p:set>
                                      <p:cBhvr>
                                        <p:cTn id="294" dur="1" fill="hold">
                                          <p:stCondLst>
                                            <p:cond delay="0"/>
                                          </p:stCondLst>
                                        </p:cTn>
                                        <p:tgtEl>
                                          <p:spTgt spid="6208"/>
                                        </p:tgtEl>
                                        <p:attrNameLst>
                                          <p:attrName>style.visibility</p:attrName>
                                        </p:attrNameLst>
                                      </p:cBhvr>
                                      <p:to>
                                        <p:strVal val="visible"/>
                                      </p:to>
                                    </p:set>
                                    <p:anim calcmode="lin" valueType="num">
                                      <p:cBhvr>
                                        <p:cTn id="295" dur="500" fill="hold"/>
                                        <p:tgtEl>
                                          <p:spTgt spid="6208"/>
                                        </p:tgtEl>
                                        <p:attrNameLst>
                                          <p:attrName>ppt_w</p:attrName>
                                        </p:attrNameLst>
                                      </p:cBhvr>
                                      <p:tavLst>
                                        <p:tav tm="0">
                                          <p:val>
                                            <p:fltVal val="0"/>
                                          </p:val>
                                        </p:tav>
                                        <p:tav tm="100000">
                                          <p:val>
                                            <p:strVal val="#ppt_w"/>
                                          </p:val>
                                        </p:tav>
                                      </p:tavLst>
                                    </p:anim>
                                    <p:anim calcmode="lin" valueType="num">
                                      <p:cBhvr>
                                        <p:cTn id="296" dur="500" fill="hold"/>
                                        <p:tgtEl>
                                          <p:spTgt spid="6208"/>
                                        </p:tgtEl>
                                        <p:attrNameLst>
                                          <p:attrName>ppt_h</p:attrName>
                                        </p:attrNameLst>
                                      </p:cBhvr>
                                      <p:tavLst>
                                        <p:tav tm="0">
                                          <p:val>
                                            <p:strVal val="#ppt_h"/>
                                          </p:val>
                                        </p:tav>
                                        <p:tav tm="100000">
                                          <p:val>
                                            <p:strVal val="#ppt_h"/>
                                          </p:val>
                                        </p:tav>
                                      </p:tavLst>
                                    </p:anim>
                                  </p:childTnLst>
                                </p:cTn>
                              </p:par>
                            </p:childTnLst>
                          </p:cTn>
                        </p:par>
                      </p:childTnLst>
                    </p:cTn>
                  </p:par>
                  <p:par>
                    <p:cTn id="297" fill="hold">
                      <p:stCondLst>
                        <p:cond delay="indefinite"/>
                      </p:stCondLst>
                      <p:childTnLst>
                        <p:par>
                          <p:cTn id="298" fill="hold">
                            <p:stCondLst>
                              <p:cond delay="0"/>
                            </p:stCondLst>
                            <p:childTnLst>
                              <p:par>
                                <p:cTn id="299" presetID="18" presetClass="entr" presetSubtype="6" fill="hold" grpId="0" nodeType="clickEffect">
                                  <p:stCondLst>
                                    <p:cond delay="0"/>
                                  </p:stCondLst>
                                  <p:childTnLst>
                                    <p:set>
                                      <p:cBhvr>
                                        <p:cTn id="300" dur="1" fill="hold">
                                          <p:stCondLst>
                                            <p:cond delay="0"/>
                                          </p:stCondLst>
                                        </p:cTn>
                                        <p:tgtEl>
                                          <p:spTgt spid="6210"/>
                                        </p:tgtEl>
                                        <p:attrNameLst>
                                          <p:attrName>style.visibility</p:attrName>
                                        </p:attrNameLst>
                                      </p:cBhvr>
                                      <p:to>
                                        <p:strVal val="visible"/>
                                      </p:to>
                                    </p:set>
                                    <p:animEffect transition="in" filter="strips(downRight)">
                                      <p:cBhvr>
                                        <p:cTn id="301" dur="500"/>
                                        <p:tgtEl>
                                          <p:spTgt spid="6210"/>
                                        </p:tgtEl>
                                      </p:cBhvr>
                                    </p:animEffect>
                                  </p:childTnLst>
                                </p:cTn>
                              </p:par>
                            </p:childTnLst>
                          </p:cTn>
                        </p:par>
                      </p:childTnLst>
                    </p:cTn>
                  </p:par>
                  <p:par>
                    <p:cTn id="302" fill="hold">
                      <p:stCondLst>
                        <p:cond delay="indefinite"/>
                      </p:stCondLst>
                      <p:childTnLst>
                        <p:par>
                          <p:cTn id="303" fill="hold">
                            <p:stCondLst>
                              <p:cond delay="0"/>
                            </p:stCondLst>
                            <p:childTnLst>
                              <p:par>
                                <p:cTn id="304" presetID="16" presetClass="entr" presetSubtype="26" fill="hold" grpId="0" nodeType="clickEffect">
                                  <p:stCondLst>
                                    <p:cond delay="0"/>
                                  </p:stCondLst>
                                  <p:childTnLst>
                                    <p:set>
                                      <p:cBhvr>
                                        <p:cTn id="305" dur="1" fill="hold">
                                          <p:stCondLst>
                                            <p:cond delay="0"/>
                                          </p:stCondLst>
                                        </p:cTn>
                                        <p:tgtEl>
                                          <p:spTgt spid="6209"/>
                                        </p:tgtEl>
                                        <p:attrNameLst>
                                          <p:attrName>style.visibility</p:attrName>
                                        </p:attrNameLst>
                                      </p:cBhvr>
                                      <p:to>
                                        <p:strVal val="visible"/>
                                      </p:to>
                                    </p:set>
                                    <p:animEffect transition="in" filter="barn(inHorizontal)">
                                      <p:cBhvr>
                                        <p:cTn id="306" dur="500"/>
                                        <p:tgtEl>
                                          <p:spTgt spid="6209"/>
                                        </p:tgtEl>
                                      </p:cBhvr>
                                    </p:animEffect>
                                  </p:childTnLst>
                                </p:cTn>
                              </p:par>
                            </p:childTnLst>
                          </p:cTn>
                        </p:par>
                      </p:childTnLst>
                    </p:cTn>
                  </p:par>
                  <p:par>
                    <p:cTn id="307" fill="hold">
                      <p:stCondLst>
                        <p:cond delay="indefinite"/>
                      </p:stCondLst>
                      <p:childTnLst>
                        <p:par>
                          <p:cTn id="308" fill="hold">
                            <p:stCondLst>
                              <p:cond delay="0"/>
                            </p:stCondLst>
                            <p:childTnLst>
                              <p:par>
                                <p:cTn id="309" presetID="18" presetClass="entr" presetSubtype="12" fill="hold" grpId="0" nodeType="clickEffect">
                                  <p:stCondLst>
                                    <p:cond delay="0"/>
                                  </p:stCondLst>
                                  <p:childTnLst>
                                    <p:set>
                                      <p:cBhvr>
                                        <p:cTn id="310" dur="1" fill="hold">
                                          <p:stCondLst>
                                            <p:cond delay="0"/>
                                          </p:stCondLst>
                                        </p:cTn>
                                        <p:tgtEl>
                                          <p:spTgt spid="6211"/>
                                        </p:tgtEl>
                                        <p:attrNameLst>
                                          <p:attrName>style.visibility</p:attrName>
                                        </p:attrNameLst>
                                      </p:cBhvr>
                                      <p:to>
                                        <p:strVal val="visible"/>
                                      </p:to>
                                    </p:set>
                                    <p:animEffect transition="in" filter="strips(downLeft)">
                                      <p:cBhvr>
                                        <p:cTn id="311" dur="500"/>
                                        <p:tgtEl>
                                          <p:spTgt spid="6211"/>
                                        </p:tgtEl>
                                      </p:cBhvr>
                                    </p:animEffect>
                                  </p:childTnLst>
                                </p:cTn>
                              </p:par>
                            </p:childTnLst>
                          </p:cTn>
                        </p:par>
                      </p:childTnLst>
                    </p:cTn>
                  </p:par>
                  <p:par>
                    <p:cTn id="312" fill="hold">
                      <p:stCondLst>
                        <p:cond delay="indefinite"/>
                      </p:stCondLst>
                      <p:childTnLst>
                        <p:par>
                          <p:cTn id="313" fill="hold">
                            <p:stCondLst>
                              <p:cond delay="0"/>
                            </p:stCondLst>
                            <p:childTnLst>
                              <p:par>
                                <p:cTn id="314" presetID="18" presetClass="entr" presetSubtype="6" fill="hold" grpId="0" nodeType="clickEffect">
                                  <p:stCondLst>
                                    <p:cond delay="0"/>
                                  </p:stCondLst>
                                  <p:childTnLst>
                                    <p:set>
                                      <p:cBhvr>
                                        <p:cTn id="315" dur="1" fill="hold">
                                          <p:stCondLst>
                                            <p:cond delay="0"/>
                                          </p:stCondLst>
                                        </p:cTn>
                                        <p:tgtEl>
                                          <p:spTgt spid="6212"/>
                                        </p:tgtEl>
                                        <p:attrNameLst>
                                          <p:attrName>style.visibility</p:attrName>
                                        </p:attrNameLst>
                                      </p:cBhvr>
                                      <p:to>
                                        <p:strVal val="visible"/>
                                      </p:to>
                                    </p:set>
                                    <p:animEffect transition="in" filter="strips(downRight)">
                                      <p:cBhvr>
                                        <p:cTn id="316" dur="500"/>
                                        <p:tgtEl>
                                          <p:spTgt spid="6212"/>
                                        </p:tgtEl>
                                      </p:cBhvr>
                                    </p:animEffect>
                                  </p:childTnLst>
                                </p:cTn>
                              </p:par>
                            </p:childTnLst>
                          </p:cTn>
                        </p:par>
                      </p:childTnLst>
                    </p:cTn>
                  </p:par>
                  <p:par>
                    <p:cTn id="317" fill="hold">
                      <p:stCondLst>
                        <p:cond delay="indefinite"/>
                      </p:stCondLst>
                      <p:childTnLst>
                        <p:par>
                          <p:cTn id="318" fill="hold">
                            <p:stCondLst>
                              <p:cond delay="0"/>
                            </p:stCondLst>
                            <p:childTnLst>
                              <p:par>
                                <p:cTn id="319" presetID="2" presetClass="entr" presetSubtype="4" fill="hold" nodeType="clickEffect">
                                  <p:stCondLst>
                                    <p:cond delay="0"/>
                                  </p:stCondLst>
                                  <p:childTnLst>
                                    <p:set>
                                      <p:cBhvr>
                                        <p:cTn id="320" dur="1" fill="hold">
                                          <p:stCondLst>
                                            <p:cond delay="0"/>
                                          </p:stCondLst>
                                        </p:cTn>
                                        <p:tgtEl>
                                          <p:spTgt spid="8"/>
                                        </p:tgtEl>
                                        <p:attrNameLst>
                                          <p:attrName>style.visibility</p:attrName>
                                        </p:attrNameLst>
                                      </p:cBhvr>
                                      <p:to>
                                        <p:strVal val="visible"/>
                                      </p:to>
                                    </p:set>
                                    <p:anim calcmode="lin" valueType="num">
                                      <p:cBhvr additive="base">
                                        <p:cTn id="321" dur="500" fill="hold"/>
                                        <p:tgtEl>
                                          <p:spTgt spid="8"/>
                                        </p:tgtEl>
                                        <p:attrNameLst>
                                          <p:attrName>ppt_x</p:attrName>
                                        </p:attrNameLst>
                                      </p:cBhvr>
                                      <p:tavLst>
                                        <p:tav tm="0">
                                          <p:val>
                                            <p:strVal val="#ppt_x"/>
                                          </p:val>
                                        </p:tav>
                                        <p:tav tm="100000">
                                          <p:val>
                                            <p:strVal val="#ppt_x"/>
                                          </p:val>
                                        </p:tav>
                                      </p:tavLst>
                                    </p:anim>
                                    <p:anim calcmode="lin" valueType="num">
                                      <p:cBhvr additive="base">
                                        <p:cTn id="32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23" fill="hold">
                      <p:stCondLst>
                        <p:cond delay="indefinite"/>
                      </p:stCondLst>
                      <p:childTnLst>
                        <p:par>
                          <p:cTn id="324" fill="hold">
                            <p:stCondLst>
                              <p:cond delay="0"/>
                            </p:stCondLst>
                            <p:childTnLst>
                              <p:par>
                                <p:cTn id="325" presetID="2" presetClass="entr" presetSubtype="4" fill="hold" nodeType="clickEffect">
                                  <p:stCondLst>
                                    <p:cond delay="0"/>
                                  </p:stCondLst>
                                  <p:childTnLst>
                                    <p:set>
                                      <p:cBhvr>
                                        <p:cTn id="326" dur="1" fill="hold">
                                          <p:stCondLst>
                                            <p:cond delay="0"/>
                                          </p:stCondLst>
                                        </p:cTn>
                                        <p:tgtEl>
                                          <p:spTgt spid="11"/>
                                        </p:tgtEl>
                                        <p:attrNameLst>
                                          <p:attrName>style.visibility</p:attrName>
                                        </p:attrNameLst>
                                      </p:cBhvr>
                                      <p:to>
                                        <p:strVal val="visible"/>
                                      </p:to>
                                    </p:set>
                                    <p:anim calcmode="lin" valueType="num">
                                      <p:cBhvr additive="base">
                                        <p:cTn id="327" dur="500" fill="hold"/>
                                        <p:tgtEl>
                                          <p:spTgt spid="11"/>
                                        </p:tgtEl>
                                        <p:attrNameLst>
                                          <p:attrName>ppt_x</p:attrName>
                                        </p:attrNameLst>
                                      </p:cBhvr>
                                      <p:tavLst>
                                        <p:tav tm="0">
                                          <p:val>
                                            <p:strVal val="#ppt_x"/>
                                          </p:val>
                                        </p:tav>
                                        <p:tav tm="100000">
                                          <p:val>
                                            <p:strVal val="#ppt_x"/>
                                          </p:val>
                                        </p:tav>
                                      </p:tavLst>
                                    </p:anim>
                                    <p:anim calcmode="lin" valueType="num">
                                      <p:cBhvr additive="base">
                                        <p:cTn id="32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29" fill="hold">
                      <p:stCondLst>
                        <p:cond delay="indefinite"/>
                      </p:stCondLst>
                      <p:childTnLst>
                        <p:par>
                          <p:cTn id="330" fill="hold">
                            <p:stCondLst>
                              <p:cond delay="0"/>
                            </p:stCondLst>
                            <p:childTnLst>
                              <p:par>
                                <p:cTn id="331" presetID="2" presetClass="entr" presetSubtype="4" fill="hold" nodeType="clickEffect">
                                  <p:stCondLst>
                                    <p:cond delay="0"/>
                                  </p:stCondLst>
                                  <p:childTnLst>
                                    <p:set>
                                      <p:cBhvr>
                                        <p:cTn id="332" dur="1" fill="hold">
                                          <p:stCondLst>
                                            <p:cond delay="0"/>
                                          </p:stCondLst>
                                        </p:cTn>
                                        <p:tgtEl>
                                          <p:spTgt spid="10"/>
                                        </p:tgtEl>
                                        <p:attrNameLst>
                                          <p:attrName>style.visibility</p:attrName>
                                        </p:attrNameLst>
                                      </p:cBhvr>
                                      <p:to>
                                        <p:strVal val="visible"/>
                                      </p:to>
                                    </p:set>
                                    <p:anim calcmode="lin" valueType="num">
                                      <p:cBhvr additive="base">
                                        <p:cTn id="333" dur="500" fill="hold"/>
                                        <p:tgtEl>
                                          <p:spTgt spid="10"/>
                                        </p:tgtEl>
                                        <p:attrNameLst>
                                          <p:attrName>ppt_x</p:attrName>
                                        </p:attrNameLst>
                                      </p:cBhvr>
                                      <p:tavLst>
                                        <p:tav tm="0">
                                          <p:val>
                                            <p:strVal val="#ppt_x"/>
                                          </p:val>
                                        </p:tav>
                                        <p:tav tm="100000">
                                          <p:val>
                                            <p:strVal val="#ppt_x"/>
                                          </p:val>
                                        </p:tav>
                                      </p:tavLst>
                                    </p:anim>
                                    <p:anim calcmode="lin" valueType="num">
                                      <p:cBhvr additive="base">
                                        <p:cTn id="33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5" fill="hold">
                      <p:stCondLst>
                        <p:cond delay="indefinite"/>
                      </p:stCondLst>
                      <p:childTnLst>
                        <p:par>
                          <p:cTn id="336" fill="hold">
                            <p:stCondLst>
                              <p:cond delay="0"/>
                            </p:stCondLst>
                            <p:childTnLst>
                              <p:par>
                                <p:cTn id="337" presetID="17" presetClass="entr" presetSubtype="8" fill="hold" grpId="0" nodeType="clickEffect">
                                  <p:stCondLst>
                                    <p:cond delay="0"/>
                                  </p:stCondLst>
                                  <p:childTnLst>
                                    <p:set>
                                      <p:cBhvr>
                                        <p:cTn id="338" dur="1" fill="hold">
                                          <p:stCondLst>
                                            <p:cond delay="0"/>
                                          </p:stCondLst>
                                        </p:cTn>
                                        <p:tgtEl>
                                          <p:spTgt spid="6257"/>
                                        </p:tgtEl>
                                        <p:attrNameLst>
                                          <p:attrName>style.visibility</p:attrName>
                                        </p:attrNameLst>
                                      </p:cBhvr>
                                      <p:to>
                                        <p:strVal val="visible"/>
                                      </p:to>
                                    </p:set>
                                    <p:anim calcmode="lin" valueType="num">
                                      <p:cBhvr>
                                        <p:cTn id="339" dur="500" fill="hold"/>
                                        <p:tgtEl>
                                          <p:spTgt spid="6257"/>
                                        </p:tgtEl>
                                        <p:attrNameLst>
                                          <p:attrName>ppt_x</p:attrName>
                                        </p:attrNameLst>
                                      </p:cBhvr>
                                      <p:tavLst>
                                        <p:tav tm="0">
                                          <p:val>
                                            <p:strVal val="#ppt_x-#ppt_w/2"/>
                                          </p:val>
                                        </p:tav>
                                        <p:tav tm="100000">
                                          <p:val>
                                            <p:strVal val="#ppt_x"/>
                                          </p:val>
                                        </p:tav>
                                      </p:tavLst>
                                    </p:anim>
                                    <p:anim calcmode="lin" valueType="num">
                                      <p:cBhvr>
                                        <p:cTn id="340" dur="500" fill="hold"/>
                                        <p:tgtEl>
                                          <p:spTgt spid="6257"/>
                                        </p:tgtEl>
                                        <p:attrNameLst>
                                          <p:attrName>ppt_y</p:attrName>
                                        </p:attrNameLst>
                                      </p:cBhvr>
                                      <p:tavLst>
                                        <p:tav tm="0">
                                          <p:val>
                                            <p:strVal val="#ppt_y"/>
                                          </p:val>
                                        </p:tav>
                                        <p:tav tm="100000">
                                          <p:val>
                                            <p:strVal val="#ppt_y"/>
                                          </p:val>
                                        </p:tav>
                                      </p:tavLst>
                                    </p:anim>
                                    <p:anim calcmode="lin" valueType="num">
                                      <p:cBhvr>
                                        <p:cTn id="341" dur="500" fill="hold"/>
                                        <p:tgtEl>
                                          <p:spTgt spid="6257"/>
                                        </p:tgtEl>
                                        <p:attrNameLst>
                                          <p:attrName>ppt_w</p:attrName>
                                        </p:attrNameLst>
                                      </p:cBhvr>
                                      <p:tavLst>
                                        <p:tav tm="0">
                                          <p:val>
                                            <p:fltVal val="0"/>
                                          </p:val>
                                        </p:tav>
                                        <p:tav tm="100000">
                                          <p:val>
                                            <p:strVal val="#ppt_w"/>
                                          </p:val>
                                        </p:tav>
                                      </p:tavLst>
                                    </p:anim>
                                    <p:anim calcmode="lin" valueType="num">
                                      <p:cBhvr>
                                        <p:cTn id="342" dur="500" fill="hold"/>
                                        <p:tgtEl>
                                          <p:spTgt spid="6257"/>
                                        </p:tgtEl>
                                        <p:attrNameLst>
                                          <p:attrName>ppt_h</p:attrName>
                                        </p:attrNameLst>
                                      </p:cBhvr>
                                      <p:tavLst>
                                        <p:tav tm="0">
                                          <p:val>
                                            <p:strVal val="#ppt_h"/>
                                          </p:val>
                                        </p:tav>
                                        <p:tav tm="100000">
                                          <p:val>
                                            <p:strVal val="#ppt_h"/>
                                          </p:val>
                                        </p:tav>
                                      </p:tavLst>
                                    </p:anim>
                                  </p:childTnLst>
                                </p:cTn>
                              </p:par>
                            </p:childTnLst>
                          </p:cTn>
                        </p:par>
                      </p:childTnLst>
                    </p:cTn>
                  </p:par>
                  <p:par>
                    <p:cTn id="343" fill="hold">
                      <p:stCondLst>
                        <p:cond delay="indefinite"/>
                      </p:stCondLst>
                      <p:childTnLst>
                        <p:par>
                          <p:cTn id="344" fill="hold">
                            <p:stCondLst>
                              <p:cond delay="0"/>
                            </p:stCondLst>
                            <p:childTnLst>
                              <p:par>
                                <p:cTn id="345" presetID="17" presetClass="entr" presetSubtype="8" fill="hold" grpId="0" nodeType="clickEffect">
                                  <p:stCondLst>
                                    <p:cond delay="0"/>
                                  </p:stCondLst>
                                  <p:iterate type="wd">
                                    <p:tmPct val="100000"/>
                                  </p:iterate>
                                  <p:childTnLst>
                                    <p:set>
                                      <p:cBhvr>
                                        <p:cTn id="346" dur="1" fill="hold">
                                          <p:stCondLst>
                                            <p:cond delay="0"/>
                                          </p:stCondLst>
                                        </p:cTn>
                                        <p:tgtEl>
                                          <p:spTgt spid="6258"/>
                                        </p:tgtEl>
                                        <p:attrNameLst>
                                          <p:attrName>style.visibility</p:attrName>
                                        </p:attrNameLst>
                                      </p:cBhvr>
                                      <p:to>
                                        <p:strVal val="visible"/>
                                      </p:to>
                                    </p:set>
                                    <p:anim calcmode="lin" valueType="num">
                                      <p:cBhvr>
                                        <p:cTn id="347" dur="300" fill="hold"/>
                                        <p:tgtEl>
                                          <p:spTgt spid="6258"/>
                                        </p:tgtEl>
                                        <p:attrNameLst>
                                          <p:attrName>ppt_x</p:attrName>
                                        </p:attrNameLst>
                                      </p:cBhvr>
                                      <p:tavLst>
                                        <p:tav tm="0">
                                          <p:val>
                                            <p:strVal val="#ppt_x-#ppt_w/2"/>
                                          </p:val>
                                        </p:tav>
                                        <p:tav tm="100000">
                                          <p:val>
                                            <p:strVal val="#ppt_x"/>
                                          </p:val>
                                        </p:tav>
                                      </p:tavLst>
                                    </p:anim>
                                    <p:anim calcmode="lin" valueType="num">
                                      <p:cBhvr>
                                        <p:cTn id="348" dur="300" fill="hold"/>
                                        <p:tgtEl>
                                          <p:spTgt spid="6258"/>
                                        </p:tgtEl>
                                        <p:attrNameLst>
                                          <p:attrName>ppt_y</p:attrName>
                                        </p:attrNameLst>
                                      </p:cBhvr>
                                      <p:tavLst>
                                        <p:tav tm="0">
                                          <p:val>
                                            <p:strVal val="#ppt_y"/>
                                          </p:val>
                                        </p:tav>
                                        <p:tav tm="100000">
                                          <p:val>
                                            <p:strVal val="#ppt_y"/>
                                          </p:val>
                                        </p:tav>
                                      </p:tavLst>
                                    </p:anim>
                                    <p:anim calcmode="lin" valueType="num">
                                      <p:cBhvr>
                                        <p:cTn id="349" dur="300" fill="hold"/>
                                        <p:tgtEl>
                                          <p:spTgt spid="6258"/>
                                        </p:tgtEl>
                                        <p:attrNameLst>
                                          <p:attrName>ppt_w</p:attrName>
                                        </p:attrNameLst>
                                      </p:cBhvr>
                                      <p:tavLst>
                                        <p:tav tm="0">
                                          <p:val>
                                            <p:fltVal val="0"/>
                                          </p:val>
                                        </p:tav>
                                        <p:tav tm="100000">
                                          <p:val>
                                            <p:strVal val="#ppt_w"/>
                                          </p:val>
                                        </p:tav>
                                      </p:tavLst>
                                    </p:anim>
                                    <p:anim calcmode="lin" valueType="num">
                                      <p:cBhvr>
                                        <p:cTn id="350" dur="300" fill="hold"/>
                                        <p:tgtEl>
                                          <p:spTgt spid="6258"/>
                                        </p:tgtEl>
                                        <p:attrNameLst>
                                          <p:attrName>ppt_h</p:attrName>
                                        </p:attrNameLst>
                                      </p:cBhvr>
                                      <p:tavLst>
                                        <p:tav tm="0">
                                          <p:val>
                                            <p:strVal val="#ppt_h"/>
                                          </p:val>
                                        </p:tav>
                                        <p:tav tm="100000">
                                          <p:val>
                                            <p:strVal val="#ppt_h"/>
                                          </p:val>
                                        </p:tav>
                                      </p:tavLst>
                                    </p:anim>
                                  </p:childTnLst>
                                </p:cTn>
                              </p:par>
                            </p:childTnLst>
                          </p:cTn>
                        </p:par>
                      </p:childTnLst>
                    </p:cTn>
                  </p:par>
                  <p:par>
                    <p:cTn id="351" fill="hold">
                      <p:stCondLst>
                        <p:cond delay="indefinite"/>
                      </p:stCondLst>
                      <p:childTnLst>
                        <p:par>
                          <p:cTn id="352" fill="hold">
                            <p:stCondLst>
                              <p:cond delay="0"/>
                            </p:stCondLst>
                            <p:childTnLst>
                              <p:par>
                                <p:cTn id="353" presetID="2" presetClass="entr" presetSubtype="4" fill="hold" nodeType="clickEffect">
                                  <p:stCondLst>
                                    <p:cond delay="0"/>
                                  </p:stCondLst>
                                  <p:childTnLst>
                                    <p:set>
                                      <p:cBhvr>
                                        <p:cTn id="354" dur="1" fill="hold">
                                          <p:stCondLst>
                                            <p:cond delay="0"/>
                                          </p:stCondLst>
                                        </p:cTn>
                                        <p:tgtEl>
                                          <p:spTgt spid="9"/>
                                        </p:tgtEl>
                                        <p:attrNameLst>
                                          <p:attrName>style.visibility</p:attrName>
                                        </p:attrNameLst>
                                      </p:cBhvr>
                                      <p:to>
                                        <p:strVal val="visible"/>
                                      </p:to>
                                    </p:set>
                                    <p:anim calcmode="lin" valueType="num">
                                      <p:cBhvr additive="base">
                                        <p:cTn id="355" dur="500" fill="hold"/>
                                        <p:tgtEl>
                                          <p:spTgt spid="9"/>
                                        </p:tgtEl>
                                        <p:attrNameLst>
                                          <p:attrName>ppt_x</p:attrName>
                                        </p:attrNameLst>
                                      </p:cBhvr>
                                      <p:tavLst>
                                        <p:tav tm="0">
                                          <p:val>
                                            <p:strVal val="#ppt_x"/>
                                          </p:val>
                                        </p:tav>
                                        <p:tav tm="100000">
                                          <p:val>
                                            <p:strVal val="#ppt_x"/>
                                          </p:val>
                                        </p:tav>
                                      </p:tavLst>
                                    </p:anim>
                                    <p:anim calcmode="lin" valueType="num">
                                      <p:cBhvr additive="base">
                                        <p:cTn id="35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57" fill="hold">
                      <p:stCondLst>
                        <p:cond delay="indefinite"/>
                      </p:stCondLst>
                      <p:childTnLst>
                        <p:par>
                          <p:cTn id="358" fill="hold">
                            <p:stCondLst>
                              <p:cond delay="0"/>
                            </p:stCondLst>
                            <p:childTnLst>
                              <p:par>
                                <p:cTn id="359" presetID="2" presetClass="entr" presetSubtype="4" fill="hold" nodeType="clickEffect">
                                  <p:stCondLst>
                                    <p:cond delay="0"/>
                                  </p:stCondLst>
                                  <p:childTnLst>
                                    <p:set>
                                      <p:cBhvr>
                                        <p:cTn id="360" dur="1" fill="hold">
                                          <p:stCondLst>
                                            <p:cond delay="0"/>
                                          </p:stCondLst>
                                        </p:cTn>
                                        <p:tgtEl>
                                          <p:spTgt spid="7"/>
                                        </p:tgtEl>
                                        <p:attrNameLst>
                                          <p:attrName>style.visibility</p:attrName>
                                        </p:attrNameLst>
                                      </p:cBhvr>
                                      <p:to>
                                        <p:strVal val="visible"/>
                                      </p:to>
                                    </p:set>
                                    <p:anim calcmode="lin" valueType="num">
                                      <p:cBhvr additive="base">
                                        <p:cTn id="361" dur="500" fill="hold"/>
                                        <p:tgtEl>
                                          <p:spTgt spid="7"/>
                                        </p:tgtEl>
                                        <p:attrNameLst>
                                          <p:attrName>ppt_x</p:attrName>
                                        </p:attrNameLst>
                                      </p:cBhvr>
                                      <p:tavLst>
                                        <p:tav tm="0">
                                          <p:val>
                                            <p:strVal val="#ppt_x"/>
                                          </p:val>
                                        </p:tav>
                                        <p:tav tm="100000">
                                          <p:val>
                                            <p:strVal val="#ppt_x"/>
                                          </p:val>
                                        </p:tav>
                                      </p:tavLst>
                                    </p:anim>
                                    <p:anim calcmode="lin" valueType="num">
                                      <p:cBhvr additive="base">
                                        <p:cTn id="36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63" fill="hold">
                      <p:stCondLst>
                        <p:cond delay="indefinite"/>
                      </p:stCondLst>
                      <p:childTnLst>
                        <p:par>
                          <p:cTn id="364" fill="hold">
                            <p:stCondLst>
                              <p:cond delay="0"/>
                            </p:stCondLst>
                            <p:childTnLst>
                              <p:par>
                                <p:cTn id="365" presetID="17" presetClass="entr" presetSubtype="8" fill="hold" grpId="0" nodeType="clickEffect">
                                  <p:stCondLst>
                                    <p:cond delay="0"/>
                                  </p:stCondLst>
                                  <p:iterate type="wd">
                                    <p:tmPct val="100000"/>
                                  </p:iterate>
                                  <p:childTnLst>
                                    <p:set>
                                      <p:cBhvr>
                                        <p:cTn id="366" dur="1" fill="hold">
                                          <p:stCondLst>
                                            <p:cond delay="0"/>
                                          </p:stCondLst>
                                        </p:cTn>
                                        <p:tgtEl>
                                          <p:spTgt spid="6259"/>
                                        </p:tgtEl>
                                        <p:attrNameLst>
                                          <p:attrName>style.visibility</p:attrName>
                                        </p:attrNameLst>
                                      </p:cBhvr>
                                      <p:to>
                                        <p:strVal val="visible"/>
                                      </p:to>
                                    </p:set>
                                    <p:anim calcmode="lin" valueType="num">
                                      <p:cBhvr>
                                        <p:cTn id="367" dur="300" fill="hold"/>
                                        <p:tgtEl>
                                          <p:spTgt spid="6259"/>
                                        </p:tgtEl>
                                        <p:attrNameLst>
                                          <p:attrName>ppt_x</p:attrName>
                                        </p:attrNameLst>
                                      </p:cBhvr>
                                      <p:tavLst>
                                        <p:tav tm="0">
                                          <p:val>
                                            <p:strVal val="#ppt_x-#ppt_w/2"/>
                                          </p:val>
                                        </p:tav>
                                        <p:tav tm="100000">
                                          <p:val>
                                            <p:strVal val="#ppt_x"/>
                                          </p:val>
                                        </p:tav>
                                      </p:tavLst>
                                    </p:anim>
                                    <p:anim calcmode="lin" valueType="num">
                                      <p:cBhvr>
                                        <p:cTn id="368" dur="300" fill="hold"/>
                                        <p:tgtEl>
                                          <p:spTgt spid="6259"/>
                                        </p:tgtEl>
                                        <p:attrNameLst>
                                          <p:attrName>ppt_y</p:attrName>
                                        </p:attrNameLst>
                                      </p:cBhvr>
                                      <p:tavLst>
                                        <p:tav tm="0">
                                          <p:val>
                                            <p:strVal val="#ppt_y"/>
                                          </p:val>
                                        </p:tav>
                                        <p:tav tm="100000">
                                          <p:val>
                                            <p:strVal val="#ppt_y"/>
                                          </p:val>
                                        </p:tav>
                                      </p:tavLst>
                                    </p:anim>
                                    <p:anim calcmode="lin" valueType="num">
                                      <p:cBhvr>
                                        <p:cTn id="369" dur="300" fill="hold"/>
                                        <p:tgtEl>
                                          <p:spTgt spid="6259"/>
                                        </p:tgtEl>
                                        <p:attrNameLst>
                                          <p:attrName>ppt_w</p:attrName>
                                        </p:attrNameLst>
                                      </p:cBhvr>
                                      <p:tavLst>
                                        <p:tav tm="0">
                                          <p:val>
                                            <p:fltVal val="0"/>
                                          </p:val>
                                        </p:tav>
                                        <p:tav tm="100000">
                                          <p:val>
                                            <p:strVal val="#ppt_w"/>
                                          </p:val>
                                        </p:tav>
                                      </p:tavLst>
                                    </p:anim>
                                    <p:anim calcmode="lin" valueType="num">
                                      <p:cBhvr>
                                        <p:cTn id="370" dur="300" fill="hold"/>
                                        <p:tgtEl>
                                          <p:spTgt spid="625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0" grpId="0" autoUpdateAnimBg="0"/>
      <p:bldP spid="6161" grpId="0" autoUpdateAnimBg="0"/>
      <p:bldP spid="6162" grpId="0" animBg="1"/>
      <p:bldP spid="6169" grpId="0" animBg="1"/>
      <p:bldP spid="6170" grpId="0" animBg="1"/>
      <p:bldP spid="6171" grpId="0" animBg="1"/>
      <p:bldP spid="6172" grpId="0" animBg="1"/>
      <p:bldP spid="6173" grpId="0" animBg="1"/>
      <p:bldP spid="6174" grpId="0" animBg="1"/>
      <p:bldP spid="6175" grpId="0" animBg="1"/>
      <p:bldP spid="6176" grpId="0" animBg="1"/>
      <p:bldP spid="6177" grpId="0" animBg="1"/>
      <p:bldP spid="6178" grpId="0" animBg="1"/>
      <p:bldP spid="6179" grpId="0" animBg="1"/>
      <p:bldP spid="6180" grpId="0" animBg="1"/>
      <p:bldP spid="6181" grpId="0" autoUpdateAnimBg="0"/>
      <p:bldP spid="6182" grpId="0" autoUpdateAnimBg="0"/>
      <p:bldP spid="6183" grpId="0" autoUpdateAnimBg="0"/>
      <p:bldP spid="6184" grpId="0" autoUpdateAnimBg="0"/>
      <p:bldP spid="6185" grpId="0" autoUpdateAnimBg="0"/>
      <p:bldP spid="6186" grpId="0" autoUpdateAnimBg="0"/>
      <p:bldP spid="6187" grpId="0" autoUpdateAnimBg="0"/>
      <p:bldP spid="6188" grpId="0" autoUpdateAnimBg="0"/>
      <p:bldP spid="6189" grpId="0" autoUpdateAnimBg="0"/>
      <p:bldP spid="6190" grpId="0" autoUpdateAnimBg="0"/>
      <p:bldP spid="6191" grpId="0" autoUpdateAnimBg="0"/>
      <p:bldP spid="6192" grpId="0" autoUpdateAnimBg="0"/>
      <p:bldP spid="6193" grpId="0" autoUpdateAnimBg="0"/>
      <p:bldP spid="6194" grpId="0" autoUpdateAnimBg="0"/>
      <p:bldP spid="6195" grpId="0" autoUpdateAnimBg="0"/>
      <p:bldP spid="6196" grpId="0" autoUpdateAnimBg="0"/>
      <p:bldP spid="6197" grpId="0" animBg="1"/>
      <p:bldP spid="6207" grpId="0" animBg="1"/>
      <p:bldP spid="6208" grpId="0" autoUpdateAnimBg="0"/>
      <p:bldP spid="6209" grpId="0" autoUpdateAnimBg="0"/>
      <p:bldP spid="6210" grpId="0" animBg="1"/>
      <p:bldP spid="6211" grpId="0" animBg="1"/>
      <p:bldP spid="6212" grpId="0" autoUpdateAnimBg="0"/>
      <p:bldP spid="6213" grpId="0" animBg="1"/>
      <p:bldP spid="6214" grpId="0" animBg="1"/>
      <p:bldP spid="6215" grpId="0" animBg="1"/>
      <p:bldP spid="6216" grpId="0" animBg="1"/>
      <p:bldP spid="6217" grpId="0" animBg="1"/>
      <p:bldP spid="6218" grpId="0" animBg="1"/>
      <p:bldP spid="6219" grpId="0" animBg="1"/>
      <p:bldP spid="6220" grpId="0" animBg="1"/>
      <p:bldP spid="6221" grpId="0" animBg="1"/>
      <p:bldP spid="6222" grpId="0" autoUpdateAnimBg="0"/>
      <p:bldP spid="6257" grpId="0" animBg="1"/>
      <p:bldP spid="6258" grpId="0" autoUpdateAnimBg="0"/>
      <p:bldP spid="6259" grpId="0"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685800" y="2603500"/>
            <a:ext cx="404813" cy="457200"/>
          </a:xfrm>
          <a:prstGeom prst="rect">
            <a:avLst/>
          </a:prstGeom>
          <a:noFill/>
          <a:ln w="9525">
            <a:noFill/>
            <a:miter lim="800000"/>
          </a:ln>
        </p:spPr>
        <p:txBody>
          <a:bodyPr wrap="none">
            <a:spAutoFit/>
          </a:bodyPr>
          <a:lstStyle/>
          <a:p>
            <a:r>
              <a:rPr lang="en-US" sz="2400">
                <a:latin typeface="Times New Roman" charset="0"/>
              </a:rPr>
              <a:t>X</a:t>
            </a:r>
            <a:endParaRPr lang="en-US" sz="2400">
              <a:latin typeface="Times New Roman" charset="0"/>
            </a:endParaRPr>
          </a:p>
        </p:txBody>
      </p:sp>
      <p:sp>
        <p:nvSpPr>
          <p:cNvPr id="8195" name="Text Box 3"/>
          <p:cNvSpPr txBox="1">
            <a:spLocks noChangeArrowheads="1"/>
          </p:cNvSpPr>
          <p:nvPr/>
        </p:nvSpPr>
        <p:spPr bwMode="auto">
          <a:xfrm>
            <a:off x="7900988" y="2603500"/>
            <a:ext cx="404812" cy="457200"/>
          </a:xfrm>
          <a:prstGeom prst="rect">
            <a:avLst/>
          </a:prstGeom>
          <a:noFill/>
          <a:ln w="9525">
            <a:noFill/>
            <a:miter lim="800000"/>
          </a:ln>
        </p:spPr>
        <p:txBody>
          <a:bodyPr wrap="none">
            <a:spAutoFit/>
          </a:bodyPr>
          <a:lstStyle/>
          <a:p>
            <a:r>
              <a:rPr lang="en-US" sz="2400">
                <a:latin typeface="Times New Roman" charset="0"/>
              </a:rPr>
              <a:t>Y</a:t>
            </a:r>
            <a:endParaRPr lang="en-US" sz="2400">
              <a:latin typeface="Times New Roman" charset="0"/>
            </a:endParaRPr>
          </a:p>
        </p:txBody>
      </p:sp>
      <p:sp>
        <p:nvSpPr>
          <p:cNvPr id="8196" name="Text Box 4"/>
          <p:cNvSpPr txBox="1">
            <a:spLocks noChangeArrowheads="1"/>
          </p:cNvSpPr>
          <p:nvPr/>
        </p:nvSpPr>
        <p:spPr bwMode="auto">
          <a:xfrm>
            <a:off x="1441450" y="533400"/>
            <a:ext cx="1709738" cy="517525"/>
          </a:xfrm>
          <a:prstGeom prst="rect">
            <a:avLst/>
          </a:prstGeom>
          <a:noFill/>
          <a:ln w="9525">
            <a:noFill/>
            <a:miter lim="800000"/>
          </a:ln>
        </p:spPr>
        <p:txBody>
          <a:bodyPr wrap="none">
            <a:spAutoFit/>
          </a:bodyPr>
          <a:lstStyle/>
          <a:p>
            <a:pPr algn="ctr"/>
            <a:r>
              <a:rPr lang="en-US" sz="1400">
                <a:latin typeface="Times New Roman" charset="0"/>
              </a:rPr>
              <a:t>STANDING ON H.P</a:t>
            </a:r>
            <a:endParaRPr lang="en-US" sz="1400">
              <a:latin typeface="Times New Roman" charset="0"/>
            </a:endParaRPr>
          </a:p>
          <a:p>
            <a:pPr algn="ctr"/>
            <a:r>
              <a:rPr lang="en-US" sz="1400">
                <a:latin typeface="Times New Roman" charset="0"/>
              </a:rPr>
              <a:t>On it’s base.</a:t>
            </a:r>
            <a:endParaRPr lang="en-US" sz="1400">
              <a:latin typeface="Times New Roman" charset="0"/>
            </a:endParaRPr>
          </a:p>
        </p:txBody>
      </p:sp>
      <p:sp>
        <p:nvSpPr>
          <p:cNvPr id="8197" name="Text Box 5"/>
          <p:cNvSpPr txBox="1">
            <a:spLocks noChangeArrowheads="1"/>
          </p:cNvSpPr>
          <p:nvPr/>
        </p:nvSpPr>
        <p:spPr bwMode="auto">
          <a:xfrm>
            <a:off x="3352800" y="533400"/>
            <a:ext cx="2151063" cy="517525"/>
          </a:xfrm>
          <a:prstGeom prst="rect">
            <a:avLst/>
          </a:prstGeom>
          <a:noFill/>
          <a:ln w="9525">
            <a:noFill/>
            <a:miter lim="800000"/>
          </a:ln>
        </p:spPr>
        <p:txBody>
          <a:bodyPr wrap="none">
            <a:spAutoFit/>
          </a:bodyPr>
          <a:lstStyle/>
          <a:p>
            <a:pPr algn="ctr"/>
            <a:r>
              <a:rPr lang="en-US" sz="1400">
                <a:latin typeface="Times New Roman" charset="0"/>
              </a:rPr>
              <a:t>RESTING ON H.P</a:t>
            </a:r>
            <a:endParaRPr lang="en-US" sz="1400">
              <a:latin typeface="Times New Roman" charset="0"/>
            </a:endParaRPr>
          </a:p>
          <a:p>
            <a:pPr algn="ctr"/>
            <a:r>
              <a:rPr lang="en-US" sz="1400">
                <a:latin typeface="Times New Roman" charset="0"/>
              </a:rPr>
              <a:t>On one point of base circle.</a:t>
            </a:r>
            <a:endParaRPr lang="en-US" sz="1400">
              <a:latin typeface="Times New Roman" charset="0"/>
            </a:endParaRPr>
          </a:p>
        </p:txBody>
      </p:sp>
      <p:sp>
        <p:nvSpPr>
          <p:cNvPr id="8198" name="Text Box 6"/>
          <p:cNvSpPr txBox="1">
            <a:spLocks noChangeArrowheads="1"/>
          </p:cNvSpPr>
          <p:nvPr/>
        </p:nvSpPr>
        <p:spPr bwMode="auto">
          <a:xfrm>
            <a:off x="5843588" y="533400"/>
            <a:ext cx="1508125" cy="517525"/>
          </a:xfrm>
          <a:prstGeom prst="rect">
            <a:avLst/>
          </a:prstGeom>
          <a:noFill/>
          <a:ln w="9525">
            <a:noFill/>
            <a:miter lim="800000"/>
          </a:ln>
        </p:spPr>
        <p:txBody>
          <a:bodyPr wrap="none">
            <a:spAutoFit/>
          </a:bodyPr>
          <a:lstStyle/>
          <a:p>
            <a:pPr algn="ctr"/>
            <a:r>
              <a:rPr lang="en-US" sz="1400">
                <a:latin typeface="Times New Roman" charset="0"/>
              </a:rPr>
              <a:t>LYING ON H.P</a:t>
            </a:r>
            <a:endParaRPr lang="en-US" sz="1400">
              <a:latin typeface="Times New Roman" charset="0"/>
            </a:endParaRPr>
          </a:p>
          <a:p>
            <a:pPr algn="ctr"/>
            <a:r>
              <a:rPr lang="en-US" sz="1400">
                <a:latin typeface="Times New Roman" charset="0"/>
              </a:rPr>
              <a:t>On one generator. </a:t>
            </a:r>
            <a:endParaRPr lang="en-US" sz="1400">
              <a:latin typeface="Times New Roman" charset="0"/>
            </a:endParaRPr>
          </a:p>
        </p:txBody>
      </p:sp>
      <p:sp>
        <p:nvSpPr>
          <p:cNvPr id="8199" name="Text Box 7"/>
          <p:cNvSpPr txBox="1">
            <a:spLocks noChangeArrowheads="1"/>
          </p:cNvSpPr>
          <p:nvPr/>
        </p:nvSpPr>
        <p:spPr bwMode="auto">
          <a:xfrm>
            <a:off x="1295400" y="990600"/>
            <a:ext cx="2046288" cy="517525"/>
          </a:xfrm>
          <a:prstGeom prst="rect">
            <a:avLst/>
          </a:prstGeom>
          <a:noFill/>
          <a:ln w="9525">
            <a:noFill/>
            <a:miter lim="800000"/>
          </a:ln>
        </p:spPr>
        <p:txBody>
          <a:bodyPr wrap="none">
            <a:spAutoFit/>
          </a:bodyPr>
          <a:lstStyle/>
          <a:p>
            <a:pPr algn="ctr"/>
            <a:r>
              <a:rPr lang="en-US" sz="1400">
                <a:latin typeface="Times New Roman" charset="0"/>
              </a:rPr>
              <a:t>(Axis perpendicular to Hp</a:t>
            </a:r>
            <a:endParaRPr lang="en-US" sz="1400">
              <a:latin typeface="Times New Roman" charset="0"/>
            </a:endParaRPr>
          </a:p>
          <a:p>
            <a:pPr algn="ctr"/>
            <a:r>
              <a:rPr lang="en-US" sz="1400">
                <a:latin typeface="Times New Roman" charset="0"/>
              </a:rPr>
              <a:t>And // to Vp.)</a:t>
            </a:r>
            <a:endParaRPr lang="en-US" sz="1400">
              <a:latin typeface="Times New Roman" charset="0"/>
            </a:endParaRPr>
          </a:p>
        </p:txBody>
      </p:sp>
      <p:sp>
        <p:nvSpPr>
          <p:cNvPr id="8200" name="Text Box 8"/>
          <p:cNvSpPr txBox="1">
            <a:spLocks noChangeArrowheads="1"/>
          </p:cNvSpPr>
          <p:nvPr/>
        </p:nvSpPr>
        <p:spPr bwMode="auto">
          <a:xfrm>
            <a:off x="3581400" y="990600"/>
            <a:ext cx="1641475" cy="517525"/>
          </a:xfrm>
          <a:prstGeom prst="rect">
            <a:avLst/>
          </a:prstGeom>
          <a:noFill/>
          <a:ln w="9525">
            <a:noFill/>
            <a:miter lim="800000"/>
          </a:ln>
        </p:spPr>
        <p:txBody>
          <a:bodyPr wrap="none">
            <a:spAutoFit/>
          </a:bodyPr>
          <a:lstStyle/>
          <a:p>
            <a:pPr algn="ctr"/>
            <a:r>
              <a:rPr lang="en-US" sz="1400">
                <a:latin typeface="Times New Roman" charset="0"/>
              </a:rPr>
              <a:t>(Axis inclined to Hp</a:t>
            </a:r>
            <a:endParaRPr lang="en-US" sz="1400">
              <a:latin typeface="Times New Roman" charset="0"/>
            </a:endParaRPr>
          </a:p>
          <a:p>
            <a:pPr algn="ctr"/>
            <a:r>
              <a:rPr lang="en-US" sz="1400">
                <a:latin typeface="Times New Roman" charset="0"/>
              </a:rPr>
              <a:t>And // to Vp)</a:t>
            </a:r>
            <a:endParaRPr lang="en-US" sz="1400">
              <a:latin typeface="Times New Roman" charset="0"/>
            </a:endParaRPr>
          </a:p>
        </p:txBody>
      </p:sp>
      <p:sp>
        <p:nvSpPr>
          <p:cNvPr id="8201" name="Text Box 9"/>
          <p:cNvSpPr txBox="1">
            <a:spLocks noChangeArrowheads="1"/>
          </p:cNvSpPr>
          <p:nvPr/>
        </p:nvSpPr>
        <p:spPr bwMode="auto">
          <a:xfrm>
            <a:off x="5808663" y="990600"/>
            <a:ext cx="1641475" cy="517525"/>
          </a:xfrm>
          <a:prstGeom prst="rect">
            <a:avLst/>
          </a:prstGeom>
          <a:noFill/>
          <a:ln w="9525">
            <a:noFill/>
            <a:miter lim="800000"/>
          </a:ln>
        </p:spPr>
        <p:txBody>
          <a:bodyPr wrap="none">
            <a:spAutoFit/>
          </a:bodyPr>
          <a:lstStyle/>
          <a:p>
            <a:pPr algn="ctr"/>
            <a:r>
              <a:rPr lang="en-US" sz="1400">
                <a:latin typeface="Times New Roman" charset="0"/>
              </a:rPr>
              <a:t>(Axis inclined to Hp</a:t>
            </a:r>
            <a:endParaRPr lang="en-US" sz="1400">
              <a:latin typeface="Times New Roman" charset="0"/>
            </a:endParaRPr>
          </a:p>
          <a:p>
            <a:pPr algn="ctr"/>
            <a:r>
              <a:rPr lang="en-US" sz="1400">
                <a:latin typeface="Times New Roman" charset="0"/>
              </a:rPr>
              <a:t>And // to Vp)</a:t>
            </a:r>
            <a:endParaRPr lang="en-US" sz="1400">
              <a:latin typeface="Times New Roman" charset="0"/>
            </a:endParaRPr>
          </a:p>
        </p:txBody>
      </p:sp>
      <p:sp>
        <p:nvSpPr>
          <p:cNvPr id="8202" name="Line 10"/>
          <p:cNvSpPr>
            <a:spLocks noChangeShapeType="1"/>
          </p:cNvSpPr>
          <p:nvPr/>
        </p:nvSpPr>
        <p:spPr bwMode="auto">
          <a:xfrm>
            <a:off x="960438" y="2909888"/>
            <a:ext cx="7421562" cy="0"/>
          </a:xfrm>
          <a:prstGeom prst="line">
            <a:avLst/>
          </a:prstGeom>
          <a:noFill/>
          <a:ln w="9525">
            <a:solidFill>
              <a:schemeClr val="tx1"/>
            </a:solidFill>
            <a:round/>
          </a:ln>
        </p:spPr>
        <p:txBody>
          <a:bodyPr/>
          <a:lstStyle/>
          <a:p>
            <a:endParaRPr lang="en-IN"/>
          </a:p>
        </p:txBody>
      </p:sp>
      <p:grpSp>
        <p:nvGrpSpPr>
          <p:cNvPr id="2" name="Group 11"/>
          <p:cNvGrpSpPr/>
          <p:nvPr/>
        </p:nvGrpSpPr>
        <p:grpSpPr bwMode="auto">
          <a:xfrm>
            <a:off x="1579563" y="1365250"/>
            <a:ext cx="1166812" cy="1647825"/>
            <a:chOff x="995" y="860"/>
            <a:chExt cx="735" cy="1038"/>
          </a:xfrm>
        </p:grpSpPr>
        <p:sp>
          <p:nvSpPr>
            <p:cNvPr id="4144" name="AutoShape 12"/>
            <p:cNvSpPr>
              <a:spLocks noChangeArrowheads="1"/>
            </p:cNvSpPr>
            <p:nvPr/>
          </p:nvSpPr>
          <p:spPr bwMode="auto">
            <a:xfrm>
              <a:off x="995" y="925"/>
              <a:ext cx="735" cy="908"/>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4145" name="Line 13"/>
            <p:cNvSpPr>
              <a:spLocks noChangeShapeType="1"/>
            </p:cNvSpPr>
            <p:nvPr/>
          </p:nvSpPr>
          <p:spPr bwMode="auto">
            <a:xfrm>
              <a:off x="1363" y="860"/>
              <a:ext cx="0" cy="1038"/>
            </a:xfrm>
            <a:prstGeom prst="line">
              <a:avLst/>
            </a:prstGeom>
            <a:noFill/>
            <a:ln w="9525">
              <a:solidFill>
                <a:schemeClr val="tx1"/>
              </a:solidFill>
              <a:prstDash val="lgDashDot"/>
              <a:round/>
            </a:ln>
          </p:spPr>
          <p:txBody>
            <a:bodyPr/>
            <a:lstStyle/>
            <a:p>
              <a:endParaRPr lang="en-IN"/>
            </a:p>
          </p:txBody>
        </p:sp>
      </p:grpSp>
      <p:grpSp>
        <p:nvGrpSpPr>
          <p:cNvPr id="3" name="Group 14"/>
          <p:cNvGrpSpPr/>
          <p:nvPr/>
        </p:nvGrpSpPr>
        <p:grpSpPr bwMode="auto">
          <a:xfrm>
            <a:off x="5851525" y="2052638"/>
            <a:ext cx="1647825" cy="1166812"/>
            <a:chOff x="3686" y="1293"/>
            <a:chExt cx="1038" cy="735"/>
          </a:xfrm>
        </p:grpSpPr>
        <p:sp>
          <p:nvSpPr>
            <p:cNvPr id="4142" name="AutoShape 15"/>
            <p:cNvSpPr>
              <a:spLocks noChangeArrowheads="1"/>
            </p:cNvSpPr>
            <p:nvPr/>
          </p:nvSpPr>
          <p:spPr bwMode="auto">
            <a:xfrm rot="6753509">
              <a:off x="3852" y="1206"/>
              <a:ext cx="735" cy="909"/>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4143" name="Line 16"/>
            <p:cNvSpPr>
              <a:spLocks noChangeShapeType="1"/>
            </p:cNvSpPr>
            <p:nvPr/>
          </p:nvSpPr>
          <p:spPr bwMode="auto">
            <a:xfrm rot="6711798">
              <a:off x="4204" y="1141"/>
              <a:ext cx="1" cy="1038"/>
            </a:xfrm>
            <a:prstGeom prst="line">
              <a:avLst/>
            </a:prstGeom>
            <a:noFill/>
            <a:ln w="9525">
              <a:solidFill>
                <a:schemeClr val="tx1"/>
              </a:solidFill>
              <a:prstDash val="lgDashDot"/>
              <a:round/>
            </a:ln>
          </p:spPr>
          <p:txBody>
            <a:bodyPr/>
            <a:lstStyle/>
            <a:p>
              <a:endParaRPr lang="en-IN"/>
            </a:p>
          </p:txBody>
        </p:sp>
      </p:grpSp>
      <p:grpSp>
        <p:nvGrpSpPr>
          <p:cNvPr id="4" name="Group 17"/>
          <p:cNvGrpSpPr/>
          <p:nvPr/>
        </p:nvGrpSpPr>
        <p:grpSpPr bwMode="auto">
          <a:xfrm>
            <a:off x="3754438" y="1444625"/>
            <a:ext cx="1649412" cy="1168400"/>
            <a:chOff x="2365" y="910"/>
            <a:chExt cx="1039" cy="736"/>
          </a:xfrm>
        </p:grpSpPr>
        <p:sp>
          <p:nvSpPr>
            <p:cNvPr id="4140" name="AutoShape 18"/>
            <p:cNvSpPr>
              <a:spLocks noChangeArrowheads="1"/>
            </p:cNvSpPr>
            <p:nvPr/>
          </p:nvSpPr>
          <p:spPr bwMode="auto">
            <a:xfrm rot="3310215">
              <a:off x="2510" y="823"/>
              <a:ext cx="736" cy="909"/>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4141" name="Line 19"/>
            <p:cNvSpPr>
              <a:spLocks noChangeShapeType="1"/>
            </p:cNvSpPr>
            <p:nvPr/>
          </p:nvSpPr>
          <p:spPr bwMode="auto">
            <a:xfrm rot="3394500">
              <a:off x="2884" y="752"/>
              <a:ext cx="1" cy="1039"/>
            </a:xfrm>
            <a:prstGeom prst="line">
              <a:avLst/>
            </a:prstGeom>
            <a:noFill/>
            <a:ln w="9525">
              <a:solidFill>
                <a:schemeClr val="tx1"/>
              </a:solidFill>
              <a:prstDash val="lgDashDot"/>
              <a:round/>
            </a:ln>
          </p:spPr>
          <p:txBody>
            <a:bodyPr/>
            <a:lstStyle/>
            <a:p>
              <a:endParaRPr lang="en-IN"/>
            </a:p>
          </p:txBody>
        </p:sp>
      </p:grpSp>
      <p:sp>
        <p:nvSpPr>
          <p:cNvPr id="8212" name="Text Box 20"/>
          <p:cNvSpPr txBox="1">
            <a:spLocks noChangeArrowheads="1"/>
          </p:cNvSpPr>
          <p:nvPr/>
        </p:nvSpPr>
        <p:spPr bwMode="auto">
          <a:xfrm>
            <a:off x="960438" y="2911475"/>
            <a:ext cx="5321300" cy="336550"/>
          </a:xfrm>
          <a:prstGeom prst="rect">
            <a:avLst/>
          </a:prstGeom>
          <a:noFill/>
          <a:ln w="9525">
            <a:noFill/>
            <a:miter lim="800000"/>
          </a:ln>
        </p:spPr>
        <p:txBody>
          <a:bodyPr wrap="none">
            <a:spAutoFit/>
          </a:bodyPr>
          <a:lstStyle/>
          <a:p>
            <a:r>
              <a:rPr lang="en-US" sz="1600">
                <a:latin typeface="Times New Roman" charset="0"/>
              </a:rPr>
              <a:t>While observing Fv, x-y line represents Horizontal Plane. (Hp)</a:t>
            </a:r>
            <a:endParaRPr lang="en-US" sz="1600">
              <a:latin typeface="Times New Roman" charset="0"/>
            </a:endParaRPr>
          </a:p>
        </p:txBody>
      </p:sp>
      <p:sp>
        <p:nvSpPr>
          <p:cNvPr id="8213" name="AutoShape 21"/>
          <p:cNvSpPr>
            <a:spLocks noChangeArrowheads="1"/>
          </p:cNvSpPr>
          <p:nvPr/>
        </p:nvSpPr>
        <p:spPr bwMode="auto">
          <a:xfrm flipV="1">
            <a:off x="1579563" y="4195763"/>
            <a:ext cx="1166812" cy="1441450"/>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8214" name="Line 22"/>
          <p:cNvSpPr>
            <a:spLocks noChangeShapeType="1"/>
          </p:cNvSpPr>
          <p:nvPr/>
        </p:nvSpPr>
        <p:spPr bwMode="auto">
          <a:xfrm flipV="1">
            <a:off x="960438" y="4195763"/>
            <a:ext cx="7421562" cy="0"/>
          </a:xfrm>
          <a:prstGeom prst="line">
            <a:avLst/>
          </a:prstGeom>
          <a:noFill/>
          <a:ln w="9525">
            <a:solidFill>
              <a:schemeClr val="tx1"/>
            </a:solidFill>
            <a:round/>
          </a:ln>
        </p:spPr>
        <p:txBody>
          <a:bodyPr/>
          <a:lstStyle/>
          <a:p>
            <a:endParaRPr lang="en-IN"/>
          </a:p>
        </p:txBody>
      </p:sp>
      <p:sp>
        <p:nvSpPr>
          <p:cNvPr id="8215" name="AutoShape 23"/>
          <p:cNvSpPr>
            <a:spLocks noChangeArrowheads="1"/>
          </p:cNvSpPr>
          <p:nvPr/>
        </p:nvSpPr>
        <p:spPr bwMode="auto">
          <a:xfrm rot="18289785" flipV="1">
            <a:off x="3983832" y="4355306"/>
            <a:ext cx="1168400" cy="1443037"/>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8216" name="AutoShape 24"/>
          <p:cNvSpPr>
            <a:spLocks noChangeArrowheads="1"/>
          </p:cNvSpPr>
          <p:nvPr/>
        </p:nvSpPr>
        <p:spPr bwMode="auto">
          <a:xfrm rot="14846491" flipV="1">
            <a:off x="6115050" y="3748088"/>
            <a:ext cx="1166813" cy="1443037"/>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8217" name="Line 25"/>
          <p:cNvSpPr>
            <a:spLocks noChangeShapeType="1"/>
          </p:cNvSpPr>
          <p:nvPr/>
        </p:nvSpPr>
        <p:spPr bwMode="auto">
          <a:xfrm flipV="1">
            <a:off x="2163763" y="4092575"/>
            <a:ext cx="0" cy="1647825"/>
          </a:xfrm>
          <a:prstGeom prst="line">
            <a:avLst/>
          </a:prstGeom>
          <a:noFill/>
          <a:ln w="9525">
            <a:solidFill>
              <a:schemeClr val="tx1"/>
            </a:solidFill>
            <a:prstDash val="lgDashDot"/>
            <a:round/>
          </a:ln>
        </p:spPr>
        <p:txBody>
          <a:bodyPr/>
          <a:lstStyle/>
          <a:p>
            <a:endParaRPr lang="en-IN"/>
          </a:p>
        </p:txBody>
      </p:sp>
      <p:sp>
        <p:nvSpPr>
          <p:cNvPr id="8218" name="Line 26"/>
          <p:cNvSpPr>
            <a:spLocks noChangeShapeType="1"/>
          </p:cNvSpPr>
          <p:nvPr/>
        </p:nvSpPr>
        <p:spPr bwMode="auto">
          <a:xfrm rot="14888202" flipV="1">
            <a:off x="6674644" y="3647281"/>
            <a:ext cx="1588" cy="1647825"/>
          </a:xfrm>
          <a:prstGeom prst="line">
            <a:avLst/>
          </a:prstGeom>
          <a:noFill/>
          <a:ln w="9525">
            <a:solidFill>
              <a:schemeClr val="tx1"/>
            </a:solidFill>
            <a:prstDash val="lgDashDot"/>
            <a:round/>
          </a:ln>
        </p:spPr>
        <p:txBody>
          <a:bodyPr/>
          <a:lstStyle/>
          <a:p>
            <a:endParaRPr lang="en-IN"/>
          </a:p>
        </p:txBody>
      </p:sp>
      <p:sp>
        <p:nvSpPr>
          <p:cNvPr id="8219" name="Line 27"/>
          <p:cNvSpPr>
            <a:spLocks noChangeShapeType="1"/>
          </p:cNvSpPr>
          <p:nvPr/>
        </p:nvSpPr>
        <p:spPr bwMode="auto">
          <a:xfrm rot="18205500" flipV="1">
            <a:off x="4578350" y="4262438"/>
            <a:ext cx="1588" cy="1649412"/>
          </a:xfrm>
          <a:prstGeom prst="line">
            <a:avLst/>
          </a:prstGeom>
          <a:noFill/>
          <a:ln w="9525">
            <a:solidFill>
              <a:schemeClr val="tx1"/>
            </a:solidFill>
            <a:prstDash val="lgDashDot"/>
            <a:round/>
          </a:ln>
        </p:spPr>
        <p:txBody>
          <a:bodyPr/>
          <a:lstStyle/>
          <a:p>
            <a:endParaRPr lang="en-IN"/>
          </a:p>
        </p:txBody>
      </p:sp>
      <p:sp>
        <p:nvSpPr>
          <p:cNvPr id="8220" name="Text Box 28"/>
          <p:cNvSpPr txBox="1">
            <a:spLocks noChangeArrowheads="1"/>
          </p:cNvSpPr>
          <p:nvPr/>
        </p:nvSpPr>
        <p:spPr bwMode="auto">
          <a:xfrm>
            <a:off x="1371600" y="6172200"/>
            <a:ext cx="1987550" cy="517525"/>
          </a:xfrm>
          <a:prstGeom prst="rect">
            <a:avLst/>
          </a:prstGeom>
          <a:noFill/>
          <a:ln w="9525">
            <a:noFill/>
            <a:miter lim="800000"/>
          </a:ln>
        </p:spPr>
        <p:txBody>
          <a:bodyPr wrap="none">
            <a:spAutoFit/>
          </a:bodyPr>
          <a:lstStyle/>
          <a:p>
            <a:pPr algn="ctr"/>
            <a:r>
              <a:rPr lang="en-US" sz="1400">
                <a:latin typeface="Times New Roman" charset="0"/>
              </a:rPr>
              <a:t>Axis perpendicular to Vp</a:t>
            </a:r>
            <a:endParaRPr lang="en-US" sz="1400">
              <a:latin typeface="Times New Roman" charset="0"/>
            </a:endParaRPr>
          </a:p>
          <a:p>
            <a:pPr algn="ctr"/>
            <a:r>
              <a:rPr lang="en-US" sz="1400">
                <a:latin typeface="Times New Roman" charset="0"/>
              </a:rPr>
              <a:t>And // to Hp</a:t>
            </a:r>
            <a:endParaRPr lang="en-US" sz="1400">
              <a:latin typeface="Times New Roman" charset="0"/>
            </a:endParaRPr>
          </a:p>
        </p:txBody>
      </p:sp>
      <p:sp>
        <p:nvSpPr>
          <p:cNvPr id="8221" name="Text Box 29"/>
          <p:cNvSpPr txBox="1">
            <a:spLocks noChangeArrowheads="1"/>
          </p:cNvSpPr>
          <p:nvPr/>
        </p:nvSpPr>
        <p:spPr bwMode="auto">
          <a:xfrm>
            <a:off x="3657600" y="6172200"/>
            <a:ext cx="1627188" cy="517525"/>
          </a:xfrm>
          <a:prstGeom prst="rect">
            <a:avLst/>
          </a:prstGeom>
          <a:noFill/>
          <a:ln w="9525">
            <a:noFill/>
            <a:miter lim="800000"/>
          </a:ln>
        </p:spPr>
        <p:txBody>
          <a:bodyPr wrap="none">
            <a:spAutoFit/>
          </a:bodyPr>
          <a:lstStyle/>
          <a:p>
            <a:pPr algn="ctr"/>
            <a:r>
              <a:rPr lang="en-US" sz="1400">
                <a:latin typeface="Times New Roman" charset="0"/>
              </a:rPr>
              <a:t>Axis inclined to Vp </a:t>
            </a:r>
            <a:endParaRPr lang="en-US" sz="1400">
              <a:latin typeface="Times New Roman" charset="0"/>
            </a:endParaRPr>
          </a:p>
          <a:p>
            <a:pPr algn="ctr"/>
            <a:r>
              <a:rPr lang="en-US" sz="1400">
                <a:latin typeface="Times New Roman" charset="0"/>
              </a:rPr>
              <a:t>And // to Hp</a:t>
            </a:r>
            <a:endParaRPr lang="en-US" sz="1400">
              <a:latin typeface="Times New Roman" charset="0"/>
            </a:endParaRPr>
          </a:p>
        </p:txBody>
      </p:sp>
      <p:sp>
        <p:nvSpPr>
          <p:cNvPr id="8222" name="Text Box 30"/>
          <p:cNvSpPr txBox="1">
            <a:spLocks noChangeArrowheads="1"/>
          </p:cNvSpPr>
          <p:nvPr/>
        </p:nvSpPr>
        <p:spPr bwMode="auto">
          <a:xfrm>
            <a:off x="5791200" y="6172200"/>
            <a:ext cx="1582738" cy="517525"/>
          </a:xfrm>
          <a:prstGeom prst="rect">
            <a:avLst/>
          </a:prstGeom>
          <a:noFill/>
          <a:ln w="9525">
            <a:noFill/>
            <a:miter lim="800000"/>
          </a:ln>
        </p:spPr>
        <p:txBody>
          <a:bodyPr wrap="none">
            <a:spAutoFit/>
          </a:bodyPr>
          <a:lstStyle/>
          <a:p>
            <a:pPr algn="ctr"/>
            <a:r>
              <a:rPr lang="en-US" sz="1400">
                <a:latin typeface="Times New Roman" charset="0"/>
              </a:rPr>
              <a:t>Axis inclined to Vp</a:t>
            </a:r>
            <a:endParaRPr lang="en-US" sz="1400">
              <a:latin typeface="Times New Roman" charset="0"/>
            </a:endParaRPr>
          </a:p>
          <a:p>
            <a:pPr algn="ctr"/>
            <a:r>
              <a:rPr lang="en-US" sz="1400">
                <a:latin typeface="Times New Roman" charset="0"/>
              </a:rPr>
              <a:t> And // to Hp</a:t>
            </a:r>
            <a:endParaRPr lang="en-US" sz="1400">
              <a:latin typeface="Times New Roman" charset="0"/>
            </a:endParaRPr>
          </a:p>
        </p:txBody>
      </p:sp>
      <p:sp>
        <p:nvSpPr>
          <p:cNvPr id="8223" name="Text Box 31"/>
          <p:cNvSpPr txBox="1">
            <a:spLocks noChangeArrowheads="1"/>
          </p:cNvSpPr>
          <p:nvPr/>
        </p:nvSpPr>
        <p:spPr bwMode="auto">
          <a:xfrm>
            <a:off x="609600" y="3886200"/>
            <a:ext cx="404813" cy="457200"/>
          </a:xfrm>
          <a:prstGeom prst="rect">
            <a:avLst/>
          </a:prstGeom>
          <a:noFill/>
          <a:ln w="9525">
            <a:noFill/>
            <a:miter lim="800000"/>
          </a:ln>
        </p:spPr>
        <p:txBody>
          <a:bodyPr wrap="none">
            <a:spAutoFit/>
          </a:bodyPr>
          <a:lstStyle/>
          <a:p>
            <a:r>
              <a:rPr lang="en-US" sz="2400">
                <a:latin typeface="Times New Roman" charset="0"/>
              </a:rPr>
              <a:t>X</a:t>
            </a:r>
            <a:endParaRPr lang="en-US" sz="2400">
              <a:latin typeface="Times New Roman" charset="0"/>
            </a:endParaRPr>
          </a:p>
        </p:txBody>
      </p:sp>
      <p:sp>
        <p:nvSpPr>
          <p:cNvPr id="8224" name="Text Box 32"/>
          <p:cNvSpPr txBox="1">
            <a:spLocks noChangeArrowheads="1"/>
          </p:cNvSpPr>
          <p:nvPr/>
        </p:nvSpPr>
        <p:spPr bwMode="auto">
          <a:xfrm>
            <a:off x="7924800" y="3833813"/>
            <a:ext cx="404813" cy="457200"/>
          </a:xfrm>
          <a:prstGeom prst="rect">
            <a:avLst/>
          </a:prstGeom>
          <a:noFill/>
          <a:ln w="9525">
            <a:noFill/>
            <a:miter lim="800000"/>
          </a:ln>
        </p:spPr>
        <p:txBody>
          <a:bodyPr wrap="none">
            <a:spAutoFit/>
          </a:bodyPr>
          <a:lstStyle/>
          <a:p>
            <a:r>
              <a:rPr lang="en-US" sz="2400">
                <a:latin typeface="Times New Roman" charset="0"/>
              </a:rPr>
              <a:t>Y</a:t>
            </a:r>
            <a:endParaRPr lang="en-US" sz="2400">
              <a:latin typeface="Times New Roman" charset="0"/>
            </a:endParaRPr>
          </a:p>
        </p:txBody>
      </p:sp>
      <p:sp>
        <p:nvSpPr>
          <p:cNvPr id="8225" name="Text Box 33"/>
          <p:cNvSpPr txBox="1">
            <a:spLocks noChangeArrowheads="1"/>
          </p:cNvSpPr>
          <p:nvPr/>
        </p:nvSpPr>
        <p:spPr bwMode="auto">
          <a:xfrm>
            <a:off x="1219200" y="1752600"/>
            <a:ext cx="636588" cy="396875"/>
          </a:xfrm>
          <a:prstGeom prst="rect">
            <a:avLst/>
          </a:prstGeom>
          <a:noFill/>
          <a:ln w="9525">
            <a:noFill/>
            <a:miter lim="800000"/>
          </a:ln>
        </p:spPr>
        <p:txBody>
          <a:bodyPr wrap="none">
            <a:spAutoFit/>
          </a:bodyPr>
          <a:lstStyle/>
          <a:p>
            <a:r>
              <a:rPr lang="en-US" sz="2000">
                <a:latin typeface="Times New Roman" charset="0"/>
              </a:rPr>
              <a:t>F.V.</a:t>
            </a:r>
            <a:endParaRPr lang="en-US" sz="2000">
              <a:latin typeface="Times New Roman" charset="0"/>
            </a:endParaRPr>
          </a:p>
        </p:txBody>
      </p:sp>
      <p:sp>
        <p:nvSpPr>
          <p:cNvPr id="8226" name="Text Box 34"/>
          <p:cNvSpPr txBox="1">
            <a:spLocks noChangeArrowheads="1"/>
          </p:cNvSpPr>
          <p:nvPr/>
        </p:nvSpPr>
        <p:spPr bwMode="auto">
          <a:xfrm>
            <a:off x="2895600" y="1752600"/>
            <a:ext cx="636588" cy="396875"/>
          </a:xfrm>
          <a:prstGeom prst="rect">
            <a:avLst/>
          </a:prstGeom>
          <a:noFill/>
          <a:ln w="9525">
            <a:noFill/>
            <a:miter lim="800000"/>
          </a:ln>
        </p:spPr>
        <p:txBody>
          <a:bodyPr wrap="none">
            <a:spAutoFit/>
          </a:bodyPr>
          <a:lstStyle/>
          <a:p>
            <a:r>
              <a:rPr lang="en-US" sz="2000">
                <a:latin typeface="Times New Roman" charset="0"/>
              </a:rPr>
              <a:t>F.V.</a:t>
            </a:r>
            <a:endParaRPr lang="en-US" sz="2000">
              <a:latin typeface="Times New Roman" charset="0"/>
            </a:endParaRPr>
          </a:p>
        </p:txBody>
      </p:sp>
      <p:sp>
        <p:nvSpPr>
          <p:cNvPr id="8227" name="Text Box 35"/>
          <p:cNvSpPr txBox="1">
            <a:spLocks noChangeArrowheads="1"/>
          </p:cNvSpPr>
          <p:nvPr/>
        </p:nvSpPr>
        <p:spPr bwMode="auto">
          <a:xfrm>
            <a:off x="5486400" y="1736725"/>
            <a:ext cx="636588" cy="396875"/>
          </a:xfrm>
          <a:prstGeom prst="rect">
            <a:avLst/>
          </a:prstGeom>
          <a:noFill/>
          <a:ln w="9525">
            <a:noFill/>
            <a:miter lim="800000"/>
          </a:ln>
        </p:spPr>
        <p:txBody>
          <a:bodyPr wrap="none">
            <a:spAutoFit/>
          </a:bodyPr>
          <a:lstStyle/>
          <a:p>
            <a:r>
              <a:rPr lang="en-US" sz="2000">
                <a:latin typeface="Times New Roman" charset="0"/>
              </a:rPr>
              <a:t>F.V.</a:t>
            </a:r>
            <a:endParaRPr lang="en-US" sz="2000">
              <a:latin typeface="Times New Roman" charset="0"/>
            </a:endParaRPr>
          </a:p>
        </p:txBody>
      </p:sp>
      <p:sp>
        <p:nvSpPr>
          <p:cNvPr id="8228" name="Text Box 36"/>
          <p:cNvSpPr txBox="1">
            <a:spLocks noChangeArrowheads="1"/>
          </p:cNvSpPr>
          <p:nvPr/>
        </p:nvSpPr>
        <p:spPr bwMode="auto">
          <a:xfrm>
            <a:off x="1219200" y="4953000"/>
            <a:ext cx="650875" cy="396875"/>
          </a:xfrm>
          <a:prstGeom prst="rect">
            <a:avLst/>
          </a:prstGeom>
          <a:noFill/>
          <a:ln w="9525">
            <a:noFill/>
            <a:miter lim="800000"/>
          </a:ln>
        </p:spPr>
        <p:txBody>
          <a:bodyPr wrap="none">
            <a:spAutoFit/>
          </a:bodyPr>
          <a:lstStyle/>
          <a:p>
            <a:r>
              <a:rPr lang="en-US" sz="2000">
                <a:latin typeface="Times New Roman" charset="0"/>
              </a:rPr>
              <a:t>T.V.</a:t>
            </a:r>
            <a:endParaRPr lang="en-US" sz="2000">
              <a:latin typeface="Times New Roman" charset="0"/>
            </a:endParaRPr>
          </a:p>
        </p:txBody>
      </p:sp>
      <p:sp>
        <p:nvSpPr>
          <p:cNvPr id="8229" name="Text Box 37"/>
          <p:cNvSpPr txBox="1">
            <a:spLocks noChangeArrowheads="1"/>
          </p:cNvSpPr>
          <p:nvPr/>
        </p:nvSpPr>
        <p:spPr bwMode="auto">
          <a:xfrm>
            <a:off x="2895600" y="4953000"/>
            <a:ext cx="650875" cy="396875"/>
          </a:xfrm>
          <a:prstGeom prst="rect">
            <a:avLst/>
          </a:prstGeom>
          <a:noFill/>
          <a:ln w="9525">
            <a:noFill/>
            <a:miter lim="800000"/>
          </a:ln>
        </p:spPr>
        <p:txBody>
          <a:bodyPr wrap="none">
            <a:spAutoFit/>
          </a:bodyPr>
          <a:lstStyle/>
          <a:p>
            <a:r>
              <a:rPr lang="en-US" sz="2000">
                <a:latin typeface="Times New Roman" charset="0"/>
              </a:rPr>
              <a:t>T.V.</a:t>
            </a:r>
            <a:endParaRPr lang="en-US" sz="2000">
              <a:latin typeface="Times New Roman" charset="0"/>
            </a:endParaRPr>
          </a:p>
        </p:txBody>
      </p:sp>
      <p:sp>
        <p:nvSpPr>
          <p:cNvPr id="8230" name="Text Box 38"/>
          <p:cNvSpPr txBox="1">
            <a:spLocks noChangeArrowheads="1"/>
          </p:cNvSpPr>
          <p:nvPr/>
        </p:nvSpPr>
        <p:spPr bwMode="auto">
          <a:xfrm>
            <a:off x="5410200" y="4953000"/>
            <a:ext cx="650875" cy="396875"/>
          </a:xfrm>
          <a:prstGeom prst="rect">
            <a:avLst/>
          </a:prstGeom>
          <a:noFill/>
          <a:ln w="9525">
            <a:noFill/>
            <a:miter lim="800000"/>
          </a:ln>
        </p:spPr>
        <p:txBody>
          <a:bodyPr wrap="none">
            <a:spAutoFit/>
          </a:bodyPr>
          <a:lstStyle/>
          <a:p>
            <a:r>
              <a:rPr lang="en-US" sz="2000">
                <a:latin typeface="Times New Roman" charset="0"/>
              </a:rPr>
              <a:t>T.V.</a:t>
            </a:r>
            <a:endParaRPr lang="en-US" sz="2000">
              <a:latin typeface="Times New Roman" charset="0"/>
            </a:endParaRPr>
          </a:p>
        </p:txBody>
      </p:sp>
      <p:sp>
        <p:nvSpPr>
          <p:cNvPr id="8231" name="Text Box 39"/>
          <p:cNvSpPr txBox="1">
            <a:spLocks noChangeArrowheads="1"/>
          </p:cNvSpPr>
          <p:nvPr/>
        </p:nvSpPr>
        <p:spPr bwMode="auto">
          <a:xfrm>
            <a:off x="990600" y="3890963"/>
            <a:ext cx="5118100" cy="336550"/>
          </a:xfrm>
          <a:prstGeom prst="rect">
            <a:avLst/>
          </a:prstGeom>
          <a:noFill/>
          <a:ln w="9525">
            <a:noFill/>
            <a:miter lim="800000"/>
          </a:ln>
        </p:spPr>
        <p:txBody>
          <a:bodyPr wrap="none">
            <a:spAutoFit/>
          </a:bodyPr>
          <a:lstStyle/>
          <a:p>
            <a:r>
              <a:rPr lang="en-US" sz="1600">
                <a:latin typeface="Times New Roman" charset="0"/>
              </a:rPr>
              <a:t>While observing Tv, x-y line represents Vertical Plane. (Vp)</a:t>
            </a:r>
            <a:endParaRPr lang="en-US" sz="1600">
              <a:latin typeface="Times New Roman" charset="0"/>
            </a:endParaRPr>
          </a:p>
        </p:txBody>
      </p:sp>
      <p:sp>
        <p:nvSpPr>
          <p:cNvPr id="8232" name="Text Box 40"/>
          <p:cNvSpPr txBox="1">
            <a:spLocks noChangeArrowheads="1"/>
          </p:cNvSpPr>
          <p:nvPr/>
        </p:nvSpPr>
        <p:spPr bwMode="auto">
          <a:xfrm>
            <a:off x="1447800" y="5730875"/>
            <a:ext cx="1709738" cy="517525"/>
          </a:xfrm>
          <a:prstGeom prst="rect">
            <a:avLst/>
          </a:prstGeom>
          <a:noFill/>
          <a:ln w="9525">
            <a:noFill/>
            <a:miter lim="800000"/>
          </a:ln>
        </p:spPr>
        <p:txBody>
          <a:bodyPr wrap="none">
            <a:spAutoFit/>
          </a:bodyPr>
          <a:lstStyle/>
          <a:p>
            <a:pPr algn="ctr"/>
            <a:r>
              <a:rPr lang="en-US" sz="1400">
                <a:latin typeface="Times New Roman" charset="0"/>
              </a:rPr>
              <a:t>STANDING ON V.P</a:t>
            </a:r>
            <a:endParaRPr lang="en-US" sz="1400">
              <a:latin typeface="Times New Roman" charset="0"/>
            </a:endParaRPr>
          </a:p>
          <a:p>
            <a:pPr algn="ctr"/>
            <a:r>
              <a:rPr lang="en-US" sz="1400">
                <a:latin typeface="Times New Roman" charset="0"/>
              </a:rPr>
              <a:t>On it’s base.</a:t>
            </a:r>
            <a:endParaRPr lang="en-US" sz="1400">
              <a:latin typeface="Times New Roman" charset="0"/>
            </a:endParaRPr>
          </a:p>
        </p:txBody>
      </p:sp>
      <p:sp>
        <p:nvSpPr>
          <p:cNvPr id="8233" name="Text Box 41"/>
          <p:cNvSpPr txBox="1">
            <a:spLocks noChangeArrowheads="1"/>
          </p:cNvSpPr>
          <p:nvPr/>
        </p:nvSpPr>
        <p:spPr bwMode="auto">
          <a:xfrm>
            <a:off x="3359150" y="5730875"/>
            <a:ext cx="2151063" cy="517525"/>
          </a:xfrm>
          <a:prstGeom prst="rect">
            <a:avLst/>
          </a:prstGeom>
          <a:noFill/>
          <a:ln w="9525">
            <a:noFill/>
            <a:miter lim="800000"/>
          </a:ln>
        </p:spPr>
        <p:txBody>
          <a:bodyPr wrap="none">
            <a:spAutoFit/>
          </a:bodyPr>
          <a:lstStyle/>
          <a:p>
            <a:pPr algn="ctr"/>
            <a:r>
              <a:rPr lang="en-US" sz="1400">
                <a:latin typeface="Times New Roman" charset="0"/>
              </a:rPr>
              <a:t>RESTING ON V.P</a:t>
            </a:r>
            <a:endParaRPr lang="en-US" sz="1400">
              <a:latin typeface="Times New Roman" charset="0"/>
            </a:endParaRPr>
          </a:p>
          <a:p>
            <a:pPr algn="ctr"/>
            <a:r>
              <a:rPr lang="en-US" sz="1400">
                <a:latin typeface="Times New Roman" charset="0"/>
              </a:rPr>
              <a:t>On one point of base circle.</a:t>
            </a:r>
            <a:endParaRPr lang="en-US" sz="1400">
              <a:latin typeface="Times New Roman" charset="0"/>
            </a:endParaRPr>
          </a:p>
        </p:txBody>
      </p:sp>
      <p:sp>
        <p:nvSpPr>
          <p:cNvPr id="8234" name="Text Box 42"/>
          <p:cNvSpPr txBox="1">
            <a:spLocks noChangeArrowheads="1"/>
          </p:cNvSpPr>
          <p:nvPr/>
        </p:nvSpPr>
        <p:spPr bwMode="auto">
          <a:xfrm>
            <a:off x="5849938" y="5730875"/>
            <a:ext cx="1508125" cy="517525"/>
          </a:xfrm>
          <a:prstGeom prst="rect">
            <a:avLst/>
          </a:prstGeom>
          <a:noFill/>
          <a:ln w="9525">
            <a:noFill/>
            <a:miter lim="800000"/>
          </a:ln>
        </p:spPr>
        <p:txBody>
          <a:bodyPr wrap="none">
            <a:spAutoFit/>
          </a:bodyPr>
          <a:lstStyle/>
          <a:p>
            <a:pPr algn="ctr"/>
            <a:r>
              <a:rPr lang="en-US" sz="1400">
                <a:latin typeface="Times New Roman" charset="0"/>
              </a:rPr>
              <a:t>LYING ON V.P</a:t>
            </a:r>
            <a:endParaRPr lang="en-US" sz="1400">
              <a:latin typeface="Times New Roman" charset="0"/>
            </a:endParaRPr>
          </a:p>
          <a:p>
            <a:pPr algn="ctr"/>
            <a:r>
              <a:rPr lang="en-US" sz="1400">
                <a:latin typeface="Times New Roman" charset="0"/>
              </a:rPr>
              <a:t>On one generator. </a:t>
            </a:r>
            <a:endParaRPr lang="en-US" sz="1400">
              <a:latin typeface="Times New Roman" charset="0"/>
            </a:endParaRPr>
          </a:p>
        </p:txBody>
      </p:sp>
      <p:grpSp>
        <p:nvGrpSpPr>
          <p:cNvPr id="5" name="Group 43"/>
          <p:cNvGrpSpPr/>
          <p:nvPr/>
        </p:nvGrpSpPr>
        <p:grpSpPr bwMode="auto">
          <a:xfrm>
            <a:off x="8016875" y="46038"/>
            <a:ext cx="1096963" cy="182562"/>
            <a:chOff x="5050" y="29"/>
            <a:chExt cx="691" cy="115"/>
          </a:xfrm>
        </p:grpSpPr>
        <p:sp>
          <p:nvSpPr>
            <p:cNvPr id="4134" name="AutoShape 4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4135" name="AutoShape 4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4136" name="AutoShape 4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4137" name="AutoShape 4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4138" name="AutoShape 4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4139" name="AutoShape 4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2"/>
                                        </p:tgtEl>
                                        <p:attrNameLst>
                                          <p:attrName>style.visibility</p:attrName>
                                        </p:attrNameLst>
                                      </p:cBhvr>
                                      <p:to>
                                        <p:strVal val="visible"/>
                                      </p:to>
                                    </p:set>
                                    <p:anim calcmode="lin" valueType="num">
                                      <p:cBhvr additive="base">
                                        <p:cTn id="7" dur="500" fill="hold"/>
                                        <p:tgtEl>
                                          <p:spTgt spid="8202"/>
                                        </p:tgtEl>
                                        <p:attrNameLst>
                                          <p:attrName>ppt_x</p:attrName>
                                        </p:attrNameLst>
                                      </p:cBhvr>
                                      <p:tavLst>
                                        <p:tav tm="0">
                                          <p:val>
                                            <p:strVal val="0-#ppt_w/2"/>
                                          </p:val>
                                        </p:tav>
                                        <p:tav tm="100000">
                                          <p:val>
                                            <p:strVal val="#ppt_x"/>
                                          </p:val>
                                        </p:tav>
                                      </p:tavLst>
                                    </p:anim>
                                    <p:anim calcmode="lin" valueType="num">
                                      <p:cBhvr additive="base">
                                        <p:cTn id="8" dur="500" fill="hold"/>
                                        <p:tgtEl>
                                          <p:spTgt spid="820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8194"/>
                                        </p:tgtEl>
                                        <p:attrNameLst>
                                          <p:attrName>style.visibility</p:attrName>
                                        </p:attrNameLst>
                                      </p:cBhvr>
                                      <p:to>
                                        <p:strVal val="visible"/>
                                      </p:to>
                                    </p:set>
                                    <p:anim calcmode="lin" valueType="num">
                                      <p:cBhvr>
                                        <p:cTn id="13" dur="500" fill="hold"/>
                                        <p:tgtEl>
                                          <p:spTgt spid="8194"/>
                                        </p:tgtEl>
                                        <p:attrNameLst>
                                          <p:attrName>ppt_w</p:attrName>
                                        </p:attrNameLst>
                                      </p:cBhvr>
                                      <p:tavLst>
                                        <p:tav tm="0">
                                          <p:val>
                                            <p:fltVal val="0"/>
                                          </p:val>
                                        </p:tav>
                                        <p:tav tm="100000">
                                          <p:val>
                                            <p:strVal val="#ppt_w"/>
                                          </p:val>
                                        </p:tav>
                                      </p:tavLst>
                                    </p:anim>
                                    <p:anim calcmode="lin" valueType="num">
                                      <p:cBhvr>
                                        <p:cTn id="14" dur="500" fill="hold"/>
                                        <p:tgtEl>
                                          <p:spTgt spid="8194"/>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8195"/>
                                        </p:tgtEl>
                                        <p:attrNameLst>
                                          <p:attrName>style.visibility</p:attrName>
                                        </p:attrNameLst>
                                      </p:cBhvr>
                                      <p:to>
                                        <p:strVal val="visible"/>
                                      </p:to>
                                    </p:set>
                                    <p:anim calcmode="lin" valueType="num">
                                      <p:cBhvr>
                                        <p:cTn id="19" dur="500" fill="hold"/>
                                        <p:tgtEl>
                                          <p:spTgt spid="8195"/>
                                        </p:tgtEl>
                                        <p:attrNameLst>
                                          <p:attrName>ppt_w</p:attrName>
                                        </p:attrNameLst>
                                      </p:cBhvr>
                                      <p:tavLst>
                                        <p:tav tm="0">
                                          <p:val>
                                            <p:fltVal val="0"/>
                                          </p:val>
                                        </p:tav>
                                        <p:tav tm="100000">
                                          <p:val>
                                            <p:strVal val="#ppt_w"/>
                                          </p:val>
                                        </p:tav>
                                      </p:tavLst>
                                    </p:anim>
                                    <p:anim calcmode="lin" valueType="num">
                                      <p:cBhvr>
                                        <p:cTn id="20" dur="500" fill="hold"/>
                                        <p:tgtEl>
                                          <p:spTgt spid="8195"/>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8" fill="hold" grpId="0" nodeType="clickEffect">
                                  <p:stCondLst>
                                    <p:cond delay="0"/>
                                  </p:stCondLst>
                                  <p:iterate type="wd">
                                    <p:tmPct val="100000"/>
                                  </p:iterate>
                                  <p:childTnLst>
                                    <p:set>
                                      <p:cBhvr>
                                        <p:cTn id="24" dur="1" fill="hold">
                                          <p:stCondLst>
                                            <p:cond delay="0"/>
                                          </p:stCondLst>
                                        </p:cTn>
                                        <p:tgtEl>
                                          <p:spTgt spid="8212"/>
                                        </p:tgtEl>
                                        <p:attrNameLst>
                                          <p:attrName>style.visibility</p:attrName>
                                        </p:attrNameLst>
                                      </p:cBhvr>
                                      <p:to>
                                        <p:strVal val="visible"/>
                                      </p:to>
                                    </p:set>
                                    <p:anim calcmode="lin" valueType="num">
                                      <p:cBhvr>
                                        <p:cTn id="25" dur="300" fill="hold"/>
                                        <p:tgtEl>
                                          <p:spTgt spid="8212"/>
                                        </p:tgtEl>
                                        <p:attrNameLst>
                                          <p:attrName>ppt_x</p:attrName>
                                        </p:attrNameLst>
                                      </p:cBhvr>
                                      <p:tavLst>
                                        <p:tav tm="0">
                                          <p:val>
                                            <p:strVal val="#ppt_x-#ppt_w/2"/>
                                          </p:val>
                                        </p:tav>
                                        <p:tav tm="100000">
                                          <p:val>
                                            <p:strVal val="#ppt_x"/>
                                          </p:val>
                                        </p:tav>
                                      </p:tavLst>
                                    </p:anim>
                                    <p:anim calcmode="lin" valueType="num">
                                      <p:cBhvr>
                                        <p:cTn id="26" dur="300" fill="hold"/>
                                        <p:tgtEl>
                                          <p:spTgt spid="8212"/>
                                        </p:tgtEl>
                                        <p:attrNameLst>
                                          <p:attrName>ppt_y</p:attrName>
                                        </p:attrNameLst>
                                      </p:cBhvr>
                                      <p:tavLst>
                                        <p:tav tm="0">
                                          <p:val>
                                            <p:strVal val="#ppt_y"/>
                                          </p:val>
                                        </p:tav>
                                        <p:tav tm="100000">
                                          <p:val>
                                            <p:strVal val="#ppt_y"/>
                                          </p:val>
                                        </p:tav>
                                      </p:tavLst>
                                    </p:anim>
                                    <p:anim calcmode="lin" valueType="num">
                                      <p:cBhvr>
                                        <p:cTn id="27" dur="300" fill="hold"/>
                                        <p:tgtEl>
                                          <p:spTgt spid="8212"/>
                                        </p:tgtEl>
                                        <p:attrNameLst>
                                          <p:attrName>ppt_w</p:attrName>
                                        </p:attrNameLst>
                                      </p:cBhvr>
                                      <p:tavLst>
                                        <p:tav tm="0">
                                          <p:val>
                                            <p:fltVal val="0"/>
                                          </p:val>
                                        </p:tav>
                                        <p:tav tm="100000">
                                          <p:val>
                                            <p:strVal val="#ppt_w"/>
                                          </p:val>
                                        </p:tav>
                                      </p:tavLst>
                                    </p:anim>
                                    <p:anim calcmode="lin" valueType="num">
                                      <p:cBhvr>
                                        <p:cTn id="28" dur="300" fill="hold"/>
                                        <p:tgtEl>
                                          <p:spTgt spid="8212"/>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4"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ppt_x</p:attrName>
                                        </p:attrNameLst>
                                      </p:cBhvr>
                                      <p:tavLst>
                                        <p:tav tm="0">
                                          <p:val>
                                            <p:strVal val="#ppt_x"/>
                                          </p:val>
                                        </p:tav>
                                        <p:tav tm="100000">
                                          <p:val>
                                            <p:strVal val="#ppt_x"/>
                                          </p:val>
                                        </p:tav>
                                      </p:tavLst>
                                    </p:anim>
                                    <p:anim calcmode="lin" valueType="num">
                                      <p:cBhvr>
                                        <p:cTn id="34" dur="500" fill="hold"/>
                                        <p:tgtEl>
                                          <p:spTgt spid="2"/>
                                        </p:tgtEl>
                                        <p:attrNameLst>
                                          <p:attrName>ppt_y</p:attrName>
                                        </p:attrNameLst>
                                      </p:cBhvr>
                                      <p:tavLst>
                                        <p:tav tm="0">
                                          <p:val>
                                            <p:strVal val="#ppt_y+#ppt_h/2"/>
                                          </p:val>
                                        </p:tav>
                                        <p:tav tm="100000">
                                          <p:val>
                                            <p:strVal val="#ppt_y"/>
                                          </p:val>
                                        </p:tav>
                                      </p:tavLst>
                                    </p:anim>
                                    <p:anim calcmode="lin" valueType="num">
                                      <p:cBhvr>
                                        <p:cTn id="35" dur="500" fill="hold"/>
                                        <p:tgtEl>
                                          <p:spTgt spid="2"/>
                                        </p:tgtEl>
                                        <p:attrNameLst>
                                          <p:attrName>ppt_w</p:attrName>
                                        </p:attrNameLst>
                                      </p:cBhvr>
                                      <p:tavLst>
                                        <p:tav tm="0">
                                          <p:val>
                                            <p:strVal val="#ppt_w"/>
                                          </p:val>
                                        </p:tav>
                                        <p:tav tm="100000">
                                          <p:val>
                                            <p:strVal val="#ppt_w"/>
                                          </p:val>
                                        </p:tav>
                                      </p:tavLst>
                                    </p:anim>
                                    <p:anim calcmode="lin" valueType="num">
                                      <p:cBhvr>
                                        <p:cTn id="36"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8" fill="hold" grpId="0" nodeType="clickEffect">
                                  <p:stCondLst>
                                    <p:cond delay="0"/>
                                  </p:stCondLst>
                                  <p:iterate type="wd">
                                    <p:tmPct val="100000"/>
                                  </p:iterate>
                                  <p:childTnLst>
                                    <p:set>
                                      <p:cBhvr>
                                        <p:cTn id="40" dur="1" fill="hold">
                                          <p:stCondLst>
                                            <p:cond delay="0"/>
                                          </p:stCondLst>
                                        </p:cTn>
                                        <p:tgtEl>
                                          <p:spTgt spid="8196"/>
                                        </p:tgtEl>
                                        <p:attrNameLst>
                                          <p:attrName>style.visibility</p:attrName>
                                        </p:attrNameLst>
                                      </p:cBhvr>
                                      <p:to>
                                        <p:strVal val="visible"/>
                                      </p:to>
                                    </p:set>
                                    <p:anim calcmode="lin" valueType="num">
                                      <p:cBhvr>
                                        <p:cTn id="41" dur="300" fill="hold"/>
                                        <p:tgtEl>
                                          <p:spTgt spid="8196"/>
                                        </p:tgtEl>
                                        <p:attrNameLst>
                                          <p:attrName>ppt_x</p:attrName>
                                        </p:attrNameLst>
                                      </p:cBhvr>
                                      <p:tavLst>
                                        <p:tav tm="0">
                                          <p:val>
                                            <p:strVal val="#ppt_x-#ppt_w/2"/>
                                          </p:val>
                                        </p:tav>
                                        <p:tav tm="100000">
                                          <p:val>
                                            <p:strVal val="#ppt_x"/>
                                          </p:val>
                                        </p:tav>
                                      </p:tavLst>
                                    </p:anim>
                                    <p:anim calcmode="lin" valueType="num">
                                      <p:cBhvr>
                                        <p:cTn id="42" dur="300" fill="hold"/>
                                        <p:tgtEl>
                                          <p:spTgt spid="8196"/>
                                        </p:tgtEl>
                                        <p:attrNameLst>
                                          <p:attrName>ppt_y</p:attrName>
                                        </p:attrNameLst>
                                      </p:cBhvr>
                                      <p:tavLst>
                                        <p:tav tm="0">
                                          <p:val>
                                            <p:strVal val="#ppt_y"/>
                                          </p:val>
                                        </p:tav>
                                        <p:tav tm="100000">
                                          <p:val>
                                            <p:strVal val="#ppt_y"/>
                                          </p:val>
                                        </p:tav>
                                      </p:tavLst>
                                    </p:anim>
                                    <p:anim calcmode="lin" valueType="num">
                                      <p:cBhvr>
                                        <p:cTn id="43" dur="300" fill="hold"/>
                                        <p:tgtEl>
                                          <p:spTgt spid="8196"/>
                                        </p:tgtEl>
                                        <p:attrNameLst>
                                          <p:attrName>ppt_w</p:attrName>
                                        </p:attrNameLst>
                                      </p:cBhvr>
                                      <p:tavLst>
                                        <p:tav tm="0">
                                          <p:val>
                                            <p:fltVal val="0"/>
                                          </p:val>
                                        </p:tav>
                                        <p:tav tm="100000">
                                          <p:val>
                                            <p:strVal val="#ppt_w"/>
                                          </p:val>
                                        </p:tav>
                                      </p:tavLst>
                                    </p:anim>
                                    <p:anim calcmode="lin" valueType="num">
                                      <p:cBhvr>
                                        <p:cTn id="44" dur="300" fill="hold"/>
                                        <p:tgtEl>
                                          <p:spTgt spid="8196"/>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8" fill="hold" grpId="0" nodeType="clickEffect">
                                  <p:stCondLst>
                                    <p:cond delay="0"/>
                                  </p:stCondLst>
                                  <p:iterate type="wd">
                                    <p:tmPct val="100000"/>
                                  </p:iterate>
                                  <p:childTnLst>
                                    <p:set>
                                      <p:cBhvr>
                                        <p:cTn id="48" dur="1" fill="hold">
                                          <p:stCondLst>
                                            <p:cond delay="0"/>
                                          </p:stCondLst>
                                        </p:cTn>
                                        <p:tgtEl>
                                          <p:spTgt spid="8199"/>
                                        </p:tgtEl>
                                        <p:attrNameLst>
                                          <p:attrName>style.visibility</p:attrName>
                                        </p:attrNameLst>
                                      </p:cBhvr>
                                      <p:to>
                                        <p:strVal val="visible"/>
                                      </p:to>
                                    </p:set>
                                    <p:anim calcmode="lin" valueType="num">
                                      <p:cBhvr>
                                        <p:cTn id="49" dur="300" fill="hold"/>
                                        <p:tgtEl>
                                          <p:spTgt spid="8199"/>
                                        </p:tgtEl>
                                        <p:attrNameLst>
                                          <p:attrName>ppt_x</p:attrName>
                                        </p:attrNameLst>
                                      </p:cBhvr>
                                      <p:tavLst>
                                        <p:tav tm="0">
                                          <p:val>
                                            <p:strVal val="#ppt_x-#ppt_w/2"/>
                                          </p:val>
                                        </p:tav>
                                        <p:tav tm="100000">
                                          <p:val>
                                            <p:strVal val="#ppt_x"/>
                                          </p:val>
                                        </p:tav>
                                      </p:tavLst>
                                    </p:anim>
                                    <p:anim calcmode="lin" valueType="num">
                                      <p:cBhvr>
                                        <p:cTn id="50" dur="300" fill="hold"/>
                                        <p:tgtEl>
                                          <p:spTgt spid="8199"/>
                                        </p:tgtEl>
                                        <p:attrNameLst>
                                          <p:attrName>ppt_y</p:attrName>
                                        </p:attrNameLst>
                                      </p:cBhvr>
                                      <p:tavLst>
                                        <p:tav tm="0">
                                          <p:val>
                                            <p:strVal val="#ppt_y"/>
                                          </p:val>
                                        </p:tav>
                                        <p:tav tm="100000">
                                          <p:val>
                                            <p:strVal val="#ppt_y"/>
                                          </p:val>
                                        </p:tav>
                                      </p:tavLst>
                                    </p:anim>
                                    <p:anim calcmode="lin" valueType="num">
                                      <p:cBhvr>
                                        <p:cTn id="51" dur="300" fill="hold"/>
                                        <p:tgtEl>
                                          <p:spTgt spid="8199"/>
                                        </p:tgtEl>
                                        <p:attrNameLst>
                                          <p:attrName>ppt_w</p:attrName>
                                        </p:attrNameLst>
                                      </p:cBhvr>
                                      <p:tavLst>
                                        <p:tav tm="0">
                                          <p:val>
                                            <p:fltVal val="0"/>
                                          </p:val>
                                        </p:tav>
                                        <p:tav tm="100000">
                                          <p:val>
                                            <p:strVal val="#ppt_w"/>
                                          </p:val>
                                        </p:tav>
                                      </p:tavLst>
                                    </p:anim>
                                    <p:anim calcmode="lin" valueType="num">
                                      <p:cBhvr>
                                        <p:cTn id="52" dur="300" fill="hold"/>
                                        <p:tgtEl>
                                          <p:spTgt spid="8199"/>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8225"/>
                                        </p:tgtEl>
                                        <p:attrNameLst>
                                          <p:attrName>style.visibility</p:attrName>
                                        </p:attrNameLst>
                                      </p:cBhvr>
                                      <p:to>
                                        <p:strVal val="visible"/>
                                      </p:to>
                                    </p:set>
                                    <p:anim calcmode="lin" valueType="num">
                                      <p:cBhvr additive="base">
                                        <p:cTn id="57" dur="500" fill="hold"/>
                                        <p:tgtEl>
                                          <p:spTgt spid="8225"/>
                                        </p:tgtEl>
                                        <p:attrNameLst>
                                          <p:attrName>ppt_x</p:attrName>
                                        </p:attrNameLst>
                                      </p:cBhvr>
                                      <p:tavLst>
                                        <p:tav tm="0">
                                          <p:val>
                                            <p:strVal val="0-#ppt_w/2"/>
                                          </p:val>
                                        </p:tav>
                                        <p:tav tm="100000">
                                          <p:val>
                                            <p:strVal val="#ppt_x"/>
                                          </p:val>
                                        </p:tav>
                                      </p:tavLst>
                                    </p:anim>
                                    <p:anim calcmode="lin" valueType="num">
                                      <p:cBhvr additive="base">
                                        <p:cTn id="58" dur="500" fill="hold"/>
                                        <p:tgtEl>
                                          <p:spTgt spid="8225"/>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8" presetClass="entr" presetSubtype="3" fill="hold" nodeType="clickEffect">
                                  <p:stCondLst>
                                    <p:cond delay="0"/>
                                  </p:stCondLst>
                                  <p:childTnLst>
                                    <p:set>
                                      <p:cBhvr>
                                        <p:cTn id="62" dur="1" fill="hold">
                                          <p:stCondLst>
                                            <p:cond delay="0"/>
                                          </p:stCondLst>
                                        </p:cTn>
                                        <p:tgtEl>
                                          <p:spTgt spid="4"/>
                                        </p:tgtEl>
                                        <p:attrNameLst>
                                          <p:attrName>style.visibility</p:attrName>
                                        </p:attrNameLst>
                                      </p:cBhvr>
                                      <p:to>
                                        <p:strVal val="visible"/>
                                      </p:to>
                                    </p:set>
                                    <p:animEffect transition="in" filter="strips(upRight)">
                                      <p:cBhvr>
                                        <p:cTn id="63" dur="500"/>
                                        <p:tgtEl>
                                          <p:spTgt spid="4"/>
                                        </p:tgtEl>
                                      </p:cBhvr>
                                    </p:animEffect>
                                  </p:childTnLst>
                                </p:cTn>
                              </p:par>
                            </p:childTnLst>
                          </p:cTn>
                        </p:par>
                      </p:childTnLst>
                    </p:cTn>
                  </p:par>
                  <p:par>
                    <p:cTn id="64" fill="hold">
                      <p:stCondLst>
                        <p:cond delay="indefinite"/>
                      </p:stCondLst>
                      <p:childTnLst>
                        <p:par>
                          <p:cTn id="65" fill="hold">
                            <p:stCondLst>
                              <p:cond delay="0"/>
                            </p:stCondLst>
                            <p:childTnLst>
                              <p:par>
                                <p:cTn id="66" presetID="17" presetClass="entr" presetSubtype="8" fill="hold" grpId="0" nodeType="clickEffect">
                                  <p:stCondLst>
                                    <p:cond delay="0"/>
                                  </p:stCondLst>
                                  <p:iterate type="wd">
                                    <p:tmPct val="100000"/>
                                  </p:iterate>
                                  <p:childTnLst>
                                    <p:set>
                                      <p:cBhvr>
                                        <p:cTn id="67" dur="1" fill="hold">
                                          <p:stCondLst>
                                            <p:cond delay="0"/>
                                          </p:stCondLst>
                                        </p:cTn>
                                        <p:tgtEl>
                                          <p:spTgt spid="8197"/>
                                        </p:tgtEl>
                                        <p:attrNameLst>
                                          <p:attrName>style.visibility</p:attrName>
                                        </p:attrNameLst>
                                      </p:cBhvr>
                                      <p:to>
                                        <p:strVal val="visible"/>
                                      </p:to>
                                    </p:set>
                                    <p:anim calcmode="lin" valueType="num">
                                      <p:cBhvr>
                                        <p:cTn id="68" dur="300" fill="hold"/>
                                        <p:tgtEl>
                                          <p:spTgt spid="8197"/>
                                        </p:tgtEl>
                                        <p:attrNameLst>
                                          <p:attrName>ppt_x</p:attrName>
                                        </p:attrNameLst>
                                      </p:cBhvr>
                                      <p:tavLst>
                                        <p:tav tm="0">
                                          <p:val>
                                            <p:strVal val="#ppt_x-#ppt_w/2"/>
                                          </p:val>
                                        </p:tav>
                                        <p:tav tm="100000">
                                          <p:val>
                                            <p:strVal val="#ppt_x"/>
                                          </p:val>
                                        </p:tav>
                                      </p:tavLst>
                                    </p:anim>
                                    <p:anim calcmode="lin" valueType="num">
                                      <p:cBhvr>
                                        <p:cTn id="69" dur="300" fill="hold"/>
                                        <p:tgtEl>
                                          <p:spTgt spid="8197"/>
                                        </p:tgtEl>
                                        <p:attrNameLst>
                                          <p:attrName>ppt_y</p:attrName>
                                        </p:attrNameLst>
                                      </p:cBhvr>
                                      <p:tavLst>
                                        <p:tav tm="0">
                                          <p:val>
                                            <p:strVal val="#ppt_y"/>
                                          </p:val>
                                        </p:tav>
                                        <p:tav tm="100000">
                                          <p:val>
                                            <p:strVal val="#ppt_y"/>
                                          </p:val>
                                        </p:tav>
                                      </p:tavLst>
                                    </p:anim>
                                    <p:anim calcmode="lin" valueType="num">
                                      <p:cBhvr>
                                        <p:cTn id="70" dur="300" fill="hold"/>
                                        <p:tgtEl>
                                          <p:spTgt spid="8197"/>
                                        </p:tgtEl>
                                        <p:attrNameLst>
                                          <p:attrName>ppt_w</p:attrName>
                                        </p:attrNameLst>
                                      </p:cBhvr>
                                      <p:tavLst>
                                        <p:tav tm="0">
                                          <p:val>
                                            <p:fltVal val="0"/>
                                          </p:val>
                                        </p:tav>
                                        <p:tav tm="100000">
                                          <p:val>
                                            <p:strVal val="#ppt_w"/>
                                          </p:val>
                                        </p:tav>
                                      </p:tavLst>
                                    </p:anim>
                                    <p:anim calcmode="lin" valueType="num">
                                      <p:cBhvr>
                                        <p:cTn id="71" dur="300" fill="hold"/>
                                        <p:tgtEl>
                                          <p:spTgt spid="8197"/>
                                        </p:tgtEl>
                                        <p:attrNameLst>
                                          <p:attrName>ppt_h</p:attrName>
                                        </p:attrNameLst>
                                      </p:cBhvr>
                                      <p:tavLst>
                                        <p:tav tm="0">
                                          <p:val>
                                            <p:strVal val="#ppt_h"/>
                                          </p:val>
                                        </p:tav>
                                        <p:tav tm="100000">
                                          <p:val>
                                            <p:strVal val="#ppt_h"/>
                                          </p:val>
                                        </p:tav>
                                      </p:tavLst>
                                    </p:anim>
                                  </p:childTnLst>
                                </p:cTn>
                              </p:par>
                            </p:childTnLst>
                          </p:cTn>
                        </p:par>
                      </p:childTnLst>
                    </p:cTn>
                  </p:par>
                  <p:par>
                    <p:cTn id="72" fill="hold">
                      <p:stCondLst>
                        <p:cond delay="indefinite"/>
                      </p:stCondLst>
                      <p:childTnLst>
                        <p:par>
                          <p:cTn id="73" fill="hold">
                            <p:stCondLst>
                              <p:cond delay="0"/>
                            </p:stCondLst>
                            <p:childTnLst>
                              <p:par>
                                <p:cTn id="74" presetID="17" presetClass="entr" presetSubtype="8" fill="hold" grpId="0" nodeType="clickEffect">
                                  <p:stCondLst>
                                    <p:cond delay="0"/>
                                  </p:stCondLst>
                                  <p:iterate type="wd">
                                    <p:tmPct val="100000"/>
                                  </p:iterate>
                                  <p:childTnLst>
                                    <p:set>
                                      <p:cBhvr>
                                        <p:cTn id="75" dur="1" fill="hold">
                                          <p:stCondLst>
                                            <p:cond delay="0"/>
                                          </p:stCondLst>
                                        </p:cTn>
                                        <p:tgtEl>
                                          <p:spTgt spid="8200"/>
                                        </p:tgtEl>
                                        <p:attrNameLst>
                                          <p:attrName>style.visibility</p:attrName>
                                        </p:attrNameLst>
                                      </p:cBhvr>
                                      <p:to>
                                        <p:strVal val="visible"/>
                                      </p:to>
                                    </p:set>
                                    <p:anim calcmode="lin" valueType="num">
                                      <p:cBhvr>
                                        <p:cTn id="76" dur="300" fill="hold"/>
                                        <p:tgtEl>
                                          <p:spTgt spid="8200"/>
                                        </p:tgtEl>
                                        <p:attrNameLst>
                                          <p:attrName>ppt_x</p:attrName>
                                        </p:attrNameLst>
                                      </p:cBhvr>
                                      <p:tavLst>
                                        <p:tav tm="0">
                                          <p:val>
                                            <p:strVal val="#ppt_x-#ppt_w/2"/>
                                          </p:val>
                                        </p:tav>
                                        <p:tav tm="100000">
                                          <p:val>
                                            <p:strVal val="#ppt_x"/>
                                          </p:val>
                                        </p:tav>
                                      </p:tavLst>
                                    </p:anim>
                                    <p:anim calcmode="lin" valueType="num">
                                      <p:cBhvr>
                                        <p:cTn id="77" dur="300" fill="hold"/>
                                        <p:tgtEl>
                                          <p:spTgt spid="8200"/>
                                        </p:tgtEl>
                                        <p:attrNameLst>
                                          <p:attrName>ppt_y</p:attrName>
                                        </p:attrNameLst>
                                      </p:cBhvr>
                                      <p:tavLst>
                                        <p:tav tm="0">
                                          <p:val>
                                            <p:strVal val="#ppt_y"/>
                                          </p:val>
                                        </p:tav>
                                        <p:tav tm="100000">
                                          <p:val>
                                            <p:strVal val="#ppt_y"/>
                                          </p:val>
                                        </p:tav>
                                      </p:tavLst>
                                    </p:anim>
                                    <p:anim calcmode="lin" valueType="num">
                                      <p:cBhvr>
                                        <p:cTn id="78" dur="300" fill="hold"/>
                                        <p:tgtEl>
                                          <p:spTgt spid="8200"/>
                                        </p:tgtEl>
                                        <p:attrNameLst>
                                          <p:attrName>ppt_w</p:attrName>
                                        </p:attrNameLst>
                                      </p:cBhvr>
                                      <p:tavLst>
                                        <p:tav tm="0">
                                          <p:val>
                                            <p:fltVal val="0"/>
                                          </p:val>
                                        </p:tav>
                                        <p:tav tm="100000">
                                          <p:val>
                                            <p:strVal val="#ppt_w"/>
                                          </p:val>
                                        </p:tav>
                                      </p:tavLst>
                                    </p:anim>
                                    <p:anim calcmode="lin" valueType="num">
                                      <p:cBhvr>
                                        <p:cTn id="79" dur="300" fill="hold"/>
                                        <p:tgtEl>
                                          <p:spTgt spid="8200"/>
                                        </p:tgtEl>
                                        <p:attrNameLst>
                                          <p:attrName>ppt_h</p:attrName>
                                        </p:attrNameLst>
                                      </p:cBhvr>
                                      <p:tavLst>
                                        <p:tav tm="0">
                                          <p:val>
                                            <p:strVal val="#ppt_h"/>
                                          </p:val>
                                        </p:tav>
                                        <p:tav tm="100000">
                                          <p:val>
                                            <p:strVal val="#ppt_h"/>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8226"/>
                                        </p:tgtEl>
                                        <p:attrNameLst>
                                          <p:attrName>style.visibility</p:attrName>
                                        </p:attrNameLst>
                                      </p:cBhvr>
                                      <p:to>
                                        <p:strVal val="visible"/>
                                      </p:to>
                                    </p:set>
                                    <p:anim calcmode="lin" valueType="num">
                                      <p:cBhvr additive="base">
                                        <p:cTn id="84" dur="500" fill="hold"/>
                                        <p:tgtEl>
                                          <p:spTgt spid="8226"/>
                                        </p:tgtEl>
                                        <p:attrNameLst>
                                          <p:attrName>ppt_x</p:attrName>
                                        </p:attrNameLst>
                                      </p:cBhvr>
                                      <p:tavLst>
                                        <p:tav tm="0">
                                          <p:val>
                                            <p:strVal val="0-#ppt_w/2"/>
                                          </p:val>
                                        </p:tav>
                                        <p:tav tm="100000">
                                          <p:val>
                                            <p:strVal val="#ppt_x"/>
                                          </p:val>
                                        </p:tav>
                                      </p:tavLst>
                                    </p:anim>
                                    <p:anim calcmode="lin" valueType="num">
                                      <p:cBhvr additive="base">
                                        <p:cTn id="85" dur="500" fill="hold"/>
                                        <p:tgtEl>
                                          <p:spTgt spid="8226"/>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17" presetClass="entr" presetSubtype="8" fill="hold" nodeType="click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ppt_x</p:attrName>
                                        </p:attrNameLst>
                                      </p:cBhvr>
                                      <p:tavLst>
                                        <p:tav tm="0">
                                          <p:val>
                                            <p:strVal val="#ppt_x-#ppt_w/2"/>
                                          </p:val>
                                        </p:tav>
                                        <p:tav tm="100000">
                                          <p:val>
                                            <p:strVal val="#ppt_x"/>
                                          </p:val>
                                        </p:tav>
                                      </p:tavLst>
                                    </p:anim>
                                    <p:anim calcmode="lin" valueType="num">
                                      <p:cBhvr>
                                        <p:cTn id="91" dur="500" fill="hold"/>
                                        <p:tgtEl>
                                          <p:spTgt spid="3"/>
                                        </p:tgtEl>
                                        <p:attrNameLst>
                                          <p:attrName>ppt_y</p:attrName>
                                        </p:attrNameLst>
                                      </p:cBhvr>
                                      <p:tavLst>
                                        <p:tav tm="0">
                                          <p:val>
                                            <p:strVal val="#ppt_y"/>
                                          </p:val>
                                        </p:tav>
                                        <p:tav tm="100000">
                                          <p:val>
                                            <p:strVal val="#ppt_y"/>
                                          </p:val>
                                        </p:tav>
                                      </p:tavLst>
                                    </p:anim>
                                    <p:anim calcmode="lin" valueType="num">
                                      <p:cBhvr>
                                        <p:cTn id="92" dur="500" fill="hold"/>
                                        <p:tgtEl>
                                          <p:spTgt spid="3"/>
                                        </p:tgtEl>
                                        <p:attrNameLst>
                                          <p:attrName>ppt_w</p:attrName>
                                        </p:attrNameLst>
                                      </p:cBhvr>
                                      <p:tavLst>
                                        <p:tav tm="0">
                                          <p:val>
                                            <p:fltVal val="0"/>
                                          </p:val>
                                        </p:tav>
                                        <p:tav tm="100000">
                                          <p:val>
                                            <p:strVal val="#ppt_w"/>
                                          </p:val>
                                        </p:tav>
                                      </p:tavLst>
                                    </p:anim>
                                    <p:anim calcmode="lin" valueType="num">
                                      <p:cBhvr>
                                        <p:cTn id="93"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94" fill="hold">
                      <p:stCondLst>
                        <p:cond delay="indefinite"/>
                      </p:stCondLst>
                      <p:childTnLst>
                        <p:par>
                          <p:cTn id="95" fill="hold">
                            <p:stCondLst>
                              <p:cond delay="0"/>
                            </p:stCondLst>
                            <p:childTnLst>
                              <p:par>
                                <p:cTn id="96" presetID="17" presetClass="entr" presetSubtype="8" fill="hold" grpId="0" nodeType="clickEffect">
                                  <p:stCondLst>
                                    <p:cond delay="0"/>
                                  </p:stCondLst>
                                  <p:iterate type="wd">
                                    <p:tmPct val="100000"/>
                                  </p:iterate>
                                  <p:childTnLst>
                                    <p:set>
                                      <p:cBhvr>
                                        <p:cTn id="97" dur="1" fill="hold">
                                          <p:stCondLst>
                                            <p:cond delay="0"/>
                                          </p:stCondLst>
                                        </p:cTn>
                                        <p:tgtEl>
                                          <p:spTgt spid="8198"/>
                                        </p:tgtEl>
                                        <p:attrNameLst>
                                          <p:attrName>style.visibility</p:attrName>
                                        </p:attrNameLst>
                                      </p:cBhvr>
                                      <p:to>
                                        <p:strVal val="visible"/>
                                      </p:to>
                                    </p:set>
                                    <p:anim calcmode="lin" valueType="num">
                                      <p:cBhvr>
                                        <p:cTn id="98" dur="300" fill="hold"/>
                                        <p:tgtEl>
                                          <p:spTgt spid="8198"/>
                                        </p:tgtEl>
                                        <p:attrNameLst>
                                          <p:attrName>ppt_x</p:attrName>
                                        </p:attrNameLst>
                                      </p:cBhvr>
                                      <p:tavLst>
                                        <p:tav tm="0">
                                          <p:val>
                                            <p:strVal val="#ppt_x-#ppt_w/2"/>
                                          </p:val>
                                        </p:tav>
                                        <p:tav tm="100000">
                                          <p:val>
                                            <p:strVal val="#ppt_x"/>
                                          </p:val>
                                        </p:tav>
                                      </p:tavLst>
                                    </p:anim>
                                    <p:anim calcmode="lin" valueType="num">
                                      <p:cBhvr>
                                        <p:cTn id="99" dur="300" fill="hold"/>
                                        <p:tgtEl>
                                          <p:spTgt spid="8198"/>
                                        </p:tgtEl>
                                        <p:attrNameLst>
                                          <p:attrName>ppt_y</p:attrName>
                                        </p:attrNameLst>
                                      </p:cBhvr>
                                      <p:tavLst>
                                        <p:tav tm="0">
                                          <p:val>
                                            <p:strVal val="#ppt_y"/>
                                          </p:val>
                                        </p:tav>
                                        <p:tav tm="100000">
                                          <p:val>
                                            <p:strVal val="#ppt_y"/>
                                          </p:val>
                                        </p:tav>
                                      </p:tavLst>
                                    </p:anim>
                                    <p:anim calcmode="lin" valueType="num">
                                      <p:cBhvr>
                                        <p:cTn id="100" dur="300" fill="hold"/>
                                        <p:tgtEl>
                                          <p:spTgt spid="8198"/>
                                        </p:tgtEl>
                                        <p:attrNameLst>
                                          <p:attrName>ppt_w</p:attrName>
                                        </p:attrNameLst>
                                      </p:cBhvr>
                                      <p:tavLst>
                                        <p:tav tm="0">
                                          <p:val>
                                            <p:fltVal val="0"/>
                                          </p:val>
                                        </p:tav>
                                        <p:tav tm="100000">
                                          <p:val>
                                            <p:strVal val="#ppt_w"/>
                                          </p:val>
                                        </p:tav>
                                      </p:tavLst>
                                    </p:anim>
                                    <p:anim calcmode="lin" valueType="num">
                                      <p:cBhvr>
                                        <p:cTn id="101" dur="300" fill="hold"/>
                                        <p:tgtEl>
                                          <p:spTgt spid="8198"/>
                                        </p:tgtEl>
                                        <p:attrNameLst>
                                          <p:attrName>ppt_h</p:attrName>
                                        </p:attrNameLst>
                                      </p:cBhvr>
                                      <p:tavLst>
                                        <p:tav tm="0">
                                          <p:val>
                                            <p:strVal val="#ppt_h"/>
                                          </p:val>
                                        </p:tav>
                                        <p:tav tm="100000">
                                          <p:val>
                                            <p:strVal val="#ppt_h"/>
                                          </p:val>
                                        </p:tav>
                                      </p:tavLst>
                                    </p:anim>
                                  </p:childTnLst>
                                </p:cTn>
                              </p:par>
                            </p:childTnLst>
                          </p:cTn>
                        </p:par>
                      </p:childTnLst>
                    </p:cTn>
                  </p:par>
                  <p:par>
                    <p:cTn id="102" fill="hold">
                      <p:stCondLst>
                        <p:cond delay="indefinite"/>
                      </p:stCondLst>
                      <p:childTnLst>
                        <p:par>
                          <p:cTn id="103" fill="hold">
                            <p:stCondLst>
                              <p:cond delay="0"/>
                            </p:stCondLst>
                            <p:childTnLst>
                              <p:par>
                                <p:cTn id="104" presetID="17" presetClass="entr" presetSubtype="8" fill="hold" grpId="0" nodeType="clickEffect">
                                  <p:stCondLst>
                                    <p:cond delay="0"/>
                                  </p:stCondLst>
                                  <p:iterate type="wd">
                                    <p:tmPct val="100000"/>
                                  </p:iterate>
                                  <p:childTnLst>
                                    <p:set>
                                      <p:cBhvr>
                                        <p:cTn id="105" dur="1" fill="hold">
                                          <p:stCondLst>
                                            <p:cond delay="0"/>
                                          </p:stCondLst>
                                        </p:cTn>
                                        <p:tgtEl>
                                          <p:spTgt spid="8201"/>
                                        </p:tgtEl>
                                        <p:attrNameLst>
                                          <p:attrName>style.visibility</p:attrName>
                                        </p:attrNameLst>
                                      </p:cBhvr>
                                      <p:to>
                                        <p:strVal val="visible"/>
                                      </p:to>
                                    </p:set>
                                    <p:anim calcmode="lin" valueType="num">
                                      <p:cBhvr>
                                        <p:cTn id="106" dur="300" fill="hold"/>
                                        <p:tgtEl>
                                          <p:spTgt spid="8201"/>
                                        </p:tgtEl>
                                        <p:attrNameLst>
                                          <p:attrName>ppt_x</p:attrName>
                                        </p:attrNameLst>
                                      </p:cBhvr>
                                      <p:tavLst>
                                        <p:tav tm="0">
                                          <p:val>
                                            <p:strVal val="#ppt_x-#ppt_w/2"/>
                                          </p:val>
                                        </p:tav>
                                        <p:tav tm="100000">
                                          <p:val>
                                            <p:strVal val="#ppt_x"/>
                                          </p:val>
                                        </p:tav>
                                      </p:tavLst>
                                    </p:anim>
                                    <p:anim calcmode="lin" valueType="num">
                                      <p:cBhvr>
                                        <p:cTn id="107" dur="300" fill="hold"/>
                                        <p:tgtEl>
                                          <p:spTgt spid="8201"/>
                                        </p:tgtEl>
                                        <p:attrNameLst>
                                          <p:attrName>ppt_y</p:attrName>
                                        </p:attrNameLst>
                                      </p:cBhvr>
                                      <p:tavLst>
                                        <p:tav tm="0">
                                          <p:val>
                                            <p:strVal val="#ppt_y"/>
                                          </p:val>
                                        </p:tav>
                                        <p:tav tm="100000">
                                          <p:val>
                                            <p:strVal val="#ppt_y"/>
                                          </p:val>
                                        </p:tav>
                                      </p:tavLst>
                                    </p:anim>
                                    <p:anim calcmode="lin" valueType="num">
                                      <p:cBhvr>
                                        <p:cTn id="108" dur="300" fill="hold"/>
                                        <p:tgtEl>
                                          <p:spTgt spid="8201"/>
                                        </p:tgtEl>
                                        <p:attrNameLst>
                                          <p:attrName>ppt_w</p:attrName>
                                        </p:attrNameLst>
                                      </p:cBhvr>
                                      <p:tavLst>
                                        <p:tav tm="0">
                                          <p:val>
                                            <p:fltVal val="0"/>
                                          </p:val>
                                        </p:tav>
                                        <p:tav tm="100000">
                                          <p:val>
                                            <p:strVal val="#ppt_w"/>
                                          </p:val>
                                        </p:tav>
                                      </p:tavLst>
                                    </p:anim>
                                    <p:anim calcmode="lin" valueType="num">
                                      <p:cBhvr>
                                        <p:cTn id="109" dur="300" fill="hold"/>
                                        <p:tgtEl>
                                          <p:spTgt spid="8201"/>
                                        </p:tgtEl>
                                        <p:attrNameLst>
                                          <p:attrName>ppt_h</p:attrName>
                                        </p:attrNameLst>
                                      </p:cBhvr>
                                      <p:tavLst>
                                        <p:tav tm="0">
                                          <p:val>
                                            <p:strVal val="#ppt_h"/>
                                          </p:val>
                                        </p:tav>
                                        <p:tav tm="100000">
                                          <p:val>
                                            <p:strVal val="#ppt_h"/>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1" fill="hold" grpId="0" nodeType="clickEffect">
                                  <p:stCondLst>
                                    <p:cond delay="0"/>
                                  </p:stCondLst>
                                  <p:childTnLst>
                                    <p:set>
                                      <p:cBhvr>
                                        <p:cTn id="113" dur="1" fill="hold">
                                          <p:stCondLst>
                                            <p:cond delay="0"/>
                                          </p:stCondLst>
                                        </p:cTn>
                                        <p:tgtEl>
                                          <p:spTgt spid="8227"/>
                                        </p:tgtEl>
                                        <p:attrNameLst>
                                          <p:attrName>style.visibility</p:attrName>
                                        </p:attrNameLst>
                                      </p:cBhvr>
                                      <p:to>
                                        <p:strVal val="visible"/>
                                      </p:to>
                                    </p:set>
                                    <p:anim calcmode="lin" valueType="num">
                                      <p:cBhvr additive="base">
                                        <p:cTn id="114" dur="500" fill="hold"/>
                                        <p:tgtEl>
                                          <p:spTgt spid="8227"/>
                                        </p:tgtEl>
                                        <p:attrNameLst>
                                          <p:attrName>ppt_x</p:attrName>
                                        </p:attrNameLst>
                                      </p:cBhvr>
                                      <p:tavLst>
                                        <p:tav tm="0">
                                          <p:val>
                                            <p:strVal val="#ppt_x"/>
                                          </p:val>
                                        </p:tav>
                                        <p:tav tm="100000">
                                          <p:val>
                                            <p:strVal val="#ppt_x"/>
                                          </p:val>
                                        </p:tav>
                                      </p:tavLst>
                                    </p:anim>
                                    <p:anim calcmode="lin" valueType="num">
                                      <p:cBhvr additive="base">
                                        <p:cTn id="115" dur="500" fill="hold"/>
                                        <p:tgtEl>
                                          <p:spTgt spid="8227"/>
                                        </p:tgtEl>
                                        <p:attrNameLst>
                                          <p:attrName>ppt_y</p:attrName>
                                        </p:attrNameLst>
                                      </p:cBhvr>
                                      <p:tavLst>
                                        <p:tav tm="0">
                                          <p:val>
                                            <p:strVal val="0-#ppt_h/2"/>
                                          </p:val>
                                        </p:tav>
                                        <p:tav tm="100000">
                                          <p:val>
                                            <p:strVal val="#ppt_y"/>
                                          </p:val>
                                        </p:tav>
                                      </p:tavLst>
                                    </p:anim>
                                  </p:childTnLst>
                                </p:cTn>
                              </p:par>
                            </p:childTnLst>
                          </p:cTn>
                        </p:par>
                      </p:childTnLst>
                    </p:cTn>
                  </p:par>
                  <p:par>
                    <p:cTn id="116" fill="hold">
                      <p:stCondLst>
                        <p:cond delay="indefinite"/>
                      </p:stCondLst>
                      <p:childTnLst>
                        <p:par>
                          <p:cTn id="117" fill="hold">
                            <p:stCondLst>
                              <p:cond delay="0"/>
                            </p:stCondLst>
                            <p:childTnLst>
                              <p:par>
                                <p:cTn id="118" presetID="2" presetClass="entr" presetSubtype="8" fill="hold" grpId="0" nodeType="clickEffect">
                                  <p:stCondLst>
                                    <p:cond delay="0"/>
                                  </p:stCondLst>
                                  <p:childTnLst>
                                    <p:set>
                                      <p:cBhvr>
                                        <p:cTn id="119" dur="1" fill="hold">
                                          <p:stCondLst>
                                            <p:cond delay="0"/>
                                          </p:stCondLst>
                                        </p:cTn>
                                        <p:tgtEl>
                                          <p:spTgt spid="8214"/>
                                        </p:tgtEl>
                                        <p:attrNameLst>
                                          <p:attrName>style.visibility</p:attrName>
                                        </p:attrNameLst>
                                      </p:cBhvr>
                                      <p:to>
                                        <p:strVal val="visible"/>
                                      </p:to>
                                    </p:set>
                                    <p:anim calcmode="lin" valueType="num">
                                      <p:cBhvr additive="base">
                                        <p:cTn id="120" dur="500" fill="hold"/>
                                        <p:tgtEl>
                                          <p:spTgt spid="8214"/>
                                        </p:tgtEl>
                                        <p:attrNameLst>
                                          <p:attrName>ppt_x</p:attrName>
                                        </p:attrNameLst>
                                      </p:cBhvr>
                                      <p:tavLst>
                                        <p:tav tm="0">
                                          <p:val>
                                            <p:strVal val="0-#ppt_w/2"/>
                                          </p:val>
                                        </p:tav>
                                        <p:tav tm="100000">
                                          <p:val>
                                            <p:strVal val="#ppt_x"/>
                                          </p:val>
                                        </p:tav>
                                      </p:tavLst>
                                    </p:anim>
                                    <p:anim calcmode="lin" valueType="num">
                                      <p:cBhvr additive="base">
                                        <p:cTn id="121"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2" presetClass="entr" presetSubtype="8" fill="hold" grpId="0" nodeType="clickEffect">
                                  <p:stCondLst>
                                    <p:cond delay="0"/>
                                  </p:stCondLst>
                                  <p:childTnLst>
                                    <p:set>
                                      <p:cBhvr>
                                        <p:cTn id="125" dur="1" fill="hold">
                                          <p:stCondLst>
                                            <p:cond delay="0"/>
                                          </p:stCondLst>
                                        </p:cTn>
                                        <p:tgtEl>
                                          <p:spTgt spid="8223"/>
                                        </p:tgtEl>
                                        <p:attrNameLst>
                                          <p:attrName>style.visibility</p:attrName>
                                        </p:attrNameLst>
                                      </p:cBhvr>
                                      <p:to>
                                        <p:strVal val="visible"/>
                                      </p:to>
                                    </p:set>
                                    <p:anim calcmode="lin" valueType="num">
                                      <p:cBhvr additive="base">
                                        <p:cTn id="126" dur="500" fill="hold"/>
                                        <p:tgtEl>
                                          <p:spTgt spid="8223"/>
                                        </p:tgtEl>
                                        <p:attrNameLst>
                                          <p:attrName>ppt_x</p:attrName>
                                        </p:attrNameLst>
                                      </p:cBhvr>
                                      <p:tavLst>
                                        <p:tav tm="0">
                                          <p:val>
                                            <p:strVal val="0-#ppt_w/2"/>
                                          </p:val>
                                        </p:tav>
                                        <p:tav tm="100000">
                                          <p:val>
                                            <p:strVal val="#ppt_x"/>
                                          </p:val>
                                        </p:tav>
                                      </p:tavLst>
                                    </p:anim>
                                    <p:anim calcmode="lin" valueType="num">
                                      <p:cBhvr additive="base">
                                        <p:cTn id="127"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par>
                    <p:cTn id="128" fill="hold">
                      <p:stCondLst>
                        <p:cond delay="indefinite"/>
                      </p:stCondLst>
                      <p:childTnLst>
                        <p:par>
                          <p:cTn id="129" fill="hold">
                            <p:stCondLst>
                              <p:cond delay="0"/>
                            </p:stCondLst>
                            <p:childTnLst>
                              <p:par>
                                <p:cTn id="130" presetID="2" presetClass="entr" presetSubtype="8" fill="hold" grpId="0" nodeType="clickEffect">
                                  <p:stCondLst>
                                    <p:cond delay="0"/>
                                  </p:stCondLst>
                                  <p:childTnLst>
                                    <p:set>
                                      <p:cBhvr>
                                        <p:cTn id="131" dur="1" fill="hold">
                                          <p:stCondLst>
                                            <p:cond delay="0"/>
                                          </p:stCondLst>
                                        </p:cTn>
                                        <p:tgtEl>
                                          <p:spTgt spid="8224"/>
                                        </p:tgtEl>
                                        <p:attrNameLst>
                                          <p:attrName>style.visibility</p:attrName>
                                        </p:attrNameLst>
                                      </p:cBhvr>
                                      <p:to>
                                        <p:strVal val="visible"/>
                                      </p:to>
                                    </p:set>
                                    <p:anim calcmode="lin" valueType="num">
                                      <p:cBhvr additive="base">
                                        <p:cTn id="132" dur="500" fill="hold"/>
                                        <p:tgtEl>
                                          <p:spTgt spid="8224"/>
                                        </p:tgtEl>
                                        <p:attrNameLst>
                                          <p:attrName>ppt_x</p:attrName>
                                        </p:attrNameLst>
                                      </p:cBhvr>
                                      <p:tavLst>
                                        <p:tav tm="0">
                                          <p:val>
                                            <p:strVal val="0-#ppt_w/2"/>
                                          </p:val>
                                        </p:tav>
                                        <p:tav tm="100000">
                                          <p:val>
                                            <p:strVal val="#ppt_x"/>
                                          </p:val>
                                        </p:tav>
                                      </p:tavLst>
                                    </p:anim>
                                    <p:anim calcmode="lin" valueType="num">
                                      <p:cBhvr additive="base">
                                        <p:cTn id="133" dur="500" fill="hold"/>
                                        <p:tgtEl>
                                          <p:spTgt spid="8224"/>
                                        </p:tgtEl>
                                        <p:attrNameLst>
                                          <p:attrName>ppt_y</p:attrName>
                                        </p:attrNameLst>
                                      </p:cBhvr>
                                      <p:tavLst>
                                        <p:tav tm="0">
                                          <p:val>
                                            <p:strVal val="#ppt_y"/>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17" presetClass="entr" presetSubtype="8" fill="hold" grpId="0" nodeType="clickEffect">
                                  <p:stCondLst>
                                    <p:cond delay="0"/>
                                  </p:stCondLst>
                                  <p:iterate type="wd">
                                    <p:tmPct val="100000"/>
                                  </p:iterate>
                                  <p:childTnLst>
                                    <p:set>
                                      <p:cBhvr>
                                        <p:cTn id="137" dur="1" fill="hold">
                                          <p:stCondLst>
                                            <p:cond delay="0"/>
                                          </p:stCondLst>
                                        </p:cTn>
                                        <p:tgtEl>
                                          <p:spTgt spid="8231"/>
                                        </p:tgtEl>
                                        <p:attrNameLst>
                                          <p:attrName>style.visibility</p:attrName>
                                        </p:attrNameLst>
                                      </p:cBhvr>
                                      <p:to>
                                        <p:strVal val="visible"/>
                                      </p:to>
                                    </p:set>
                                    <p:anim calcmode="lin" valueType="num">
                                      <p:cBhvr>
                                        <p:cTn id="138" dur="300" fill="hold"/>
                                        <p:tgtEl>
                                          <p:spTgt spid="8231"/>
                                        </p:tgtEl>
                                        <p:attrNameLst>
                                          <p:attrName>ppt_x</p:attrName>
                                        </p:attrNameLst>
                                      </p:cBhvr>
                                      <p:tavLst>
                                        <p:tav tm="0">
                                          <p:val>
                                            <p:strVal val="#ppt_x-#ppt_w/2"/>
                                          </p:val>
                                        </p:tav>
                                        <p:tav tm="100000">
                                          <p:val>
                                            <p:strVal val="#ppt_x"/>
                                          </p:val>
                                        </p:tav>
                                      </p:tavLst>
                                    </p:anim>
                                    <p:anim calcmode="lin" valueType="num">
                                      <p:cBhvr>
                                        <p:cTn id="139" dur="300" fill="hold"/>
                                        <p:tgtEl>
                                          <p:spTgt spid="8231"/>
                                        </p:tgtEl>
                                        <p:attrNameLst>
                                          <p:attrName>ppt_y</p:attrName>
                                        </p:attrNameLst>
                                      </p:cBhvr>
                                      <p:tavLst>
                                        <p:tav tm="0">
                                          <p:val>
                                            <p:strVal val="#ppt_y"/>
                                          </p:val>
                                        </p:tav>
                                        <p:tav tm="100000">
                                          <p:val>
                                            <p:strVal val="#ppt_y"/>
                                          </p:val>
                                        </p:tav>
                                      </p:tavLst>
                                    </p:anim>
                                    <p:anim calcmode="lin" valueType="num">
                                      <p:cBhvr>
                                        <p:cTn id="140" dur="300" fill="hold"/>
                                        <p:tgtEl>
                                          <p:spTgt spid="8231"/>
                                        </p:tgtEl>
                                        <p:attrNameLst>
                                          <p:attrName>ppt_w</p:attrName>
                                        </p:attrNameLst>
                                      </p:cBhvr>
                                      <p:tavLst>
                                        <p:tav tm="0">
                                          <p:val>
                                            <p:fltVal val="0"/>
                                          </p:val>
                                        </p:tav>
                                        <p:tav tm="100000">
                                          <p:val>
                                            <p:strVal val="#ppt_w"/>
                                          </p:val>
                                        </p:tav>
                                      </p:tavLst>
                                    </p:anim>
                                    <p:anim calcmode="lin" valueType="num">
                                      <p:cBhvr>
                                        <p:cTn id="141" dur="300" fill="hold"/>
                                        <p:tgtEl>
                                          <p:spTgt spid="8231"/>
                                        </p:tgtEl>
                                        <p:attrNameLst>
                                          <p:attrName>ppt_h</p:attrName>
                                        </p:attrNameLst>
                                      </p:cBhvr>
                                      <p:tavLst>
                                        <p:tav tm="0">
                                          <p:val>
                                            <p:strVal val="#ppt_h"/>
                                          </p:val>
                                        </p:tav>
                                        <p:tav tm="100000">
                                          <p:val>
                                            <p:strVal val="#ppt_h"/>
                                          </p:val>
                                        </p:tav>
                                      </p:tavLst>
                                    </p:anim>
                                  </p:childTnLst>
                                </p:cTn>
                              </p:par>
                            </p:childTnLst>
                          </p:cTn>
                        </p:par>
                      </p:childTnLst>
                    </p:cTn>
                  </p:par>
                  <p:par>
                    <p:cTn id="142" fill="hold">
                      <p:stCondLst>
                        <p:cond delay="indefinite"/>
                      </p:stCondLst>
                      <p:childTnLst>
                        <p:par>
                          <p:cTn id="143" fill="hold">
                            <p:stCondLst>
                              <p:cond delay="0"/>
                            </p:stCondLst>
                            <p:childTnLst>
                              <p:par>
                                <p:cTn id="144" presetID="17" presetClass="entr" presetSubtype="1" fill="hold" grpId="0" nodeType="clickEffect">
                                  <p:stCondLst>
                                    <p:cond delay="0"/>
                                  </p:stCondLst>
                                  <p:childTnLst>
                                    <p:set>
                                      <p:cBhvr>
                                        <p:cTn id="145" dur="1" fill="hold">
                                          <p:stCondLst>
                                            <p:cond delay="0"/>
                                          </p:stCondLst>
                                        </p:cTn>
                                        <p:tgtEl>
                                          <p:spTgt spid="8213"/>
                                        </p:tgtEl>
                                        <p:attrNameLst>
                                          <p:attrName>style.visibility</p:attrName>
                                        </p:attrNameLst>
                                      </p:cBhvr>
                                      <p:to>
                                        <p:strVal val="visible"/>
                                      </p:to>
                                    </p:set>
                                    <p:anim calcmode="lin" valueType="num">
                                      <p:cBhvr>
                                        <p:cTn id="146" dur="500" fill="hold"/>
                                        <p:tgtEl>
                                          <p:spTgt spid="8213"/>
                                        </p:tgtEl>
                                        <p:attrNameLst>
                                          <p:attrName>ppt_x</p:attrName>
                                        </p:attrNameLst>
                                      </p:cBhvr>
                                      <p:tavLst>
                                        <p:tav tm="0">
                                          <p:val>
                                            <p:strVal val="#ppt_x"/>
                                          </p:val>
                                        </p:tav>
                                        <p:tav tm="100000">
                                          <p:val>
                                            <p:strVal val="#ppt_x"/>
                                          </p:val>
                                        </p:tav>
                                      </p:tavLst>
                                    </p:anim>
                                    <p:anim calcmode="lin" valueType="num">
                                      <p:cBhvr>
                                        <p:cTn id="147" dur="500" fill="hold"/>
                                        <p:tgtEl>
                                          <p:spTgt spid="8213"/>
                                        </p:tgtEl>
                                        <p:attrNameLst>
                                          <p:attrName>ppt_y</p:attrName>
                                        </p:attrNameLst>
                                      </p:cBhvr>
                                      <p:tavLst>
                                        <p:tav tm="0">
                                          <p:val>
                                            <p:strVal val="#ppt_y-#ppt_h/2"/>
                                          </p:val>
                                        </p:tav>
                                        <p:tav tm="100000">
                                          <p:val>
                                            <p:strVal val="#ppt_y"/>
                                          </p:val>
                                        </p:tav>
                                      </p:tavLst>
                                    </p:anim>
                                    <p:anim calcmode="lin" valueType="num">
                                      <p:cBhvr>
                                        <p:cTn id="148" dur="500" fill="hold"/>
                                        <p:tgtEl>
                                          <p:spTgt spid="8213"/>
                                        </p:tgtEl>
                                        <p:attrNameLst>
                                          <p:attrName>ppt_w</p:attrName>
                                        </p:attrNameLst>
                                      </p:cBhvr>
                                      <p:tavLst>
                                        <p:tav tm="0">
                                          <p:val>
                                            <p:strVal val="#ppt_w"/>
                                          </p:val>
                                        </p:tav>
                                        <p:tav tm="100000">
                                          <p:val>
                                            <p:strVal val="#ppt_w"/>
                                          </p:val>
                                        </p:tav>
                                      </p:tavLst>
                                    </p:anim>
                                    <p:anim calcmode="lin" valueType="num">
                                      <p:cBhvr>
                                        <p:cTn id="149" dur="500" fill="hold"/>
                                        <p:tgtEl>
                                          <p:spTgt spid="8213"/>
                                        </p:tgtEl>
                                        <p:attrNameLst>
                                          <p:attrName>ppt_h</p:attrName>
                                        </p:attrNameLst>
                                      </p:cBhvr>
                                      <p:tavLst>
                                        <p:tav tm="0">
                                          <p:val>
                                            <p:fltVal val="0"/>
                                          </p:val>
                                        </p:tav>
                                        <p:tav tm="100000">
                                          <p:val>
                                            <p:strVal val="#ppt_h"/>
                                          </p:val>
                                        </p:tav>
                                      </p:tavLst>
                                    </p:anim>
                                  </p:childTnLst>
                                </p:cTn>
                              </p:par>
                            </p:childTnLst>
                          </p:cTn>
                        </p:par>
                      </p:childTnLst>
                    </p:cTn>
                  </p:par>
                  <p:par>
                    <p:cTn id="150" fill="hold">
                      <p:stCondLst>
                        <p:cond delay="indefinite"/>
                      </p:stCondLst>
                      <p:childTnLst>
                        <p:par>
                          <p:cTn id="151" fill="hold">
                            <p:stCondLst>
                              <p:cond delay="0"/>
                            </p:stCondLst>
                            <p:childTnLst>
                              <p:par>
                                <p:cTn id="152" presetID="17" presetClass="entr" presetSubtype="1" fill="hold" grpId="0" nodeType="clickEffect">
                                  <p:stCondLst>
                                    <p:cond delay="0"/>
                                  </p:stCondLst>
                                  <p:childTnLst>
                                    <p:set>
                                      <p:cBhvr>
                                        <p:cTn id="153" dur="1" fill="hold">
                                          <p:stCondLst>
                                            <p:cond delay="0"/>
                                          </p:stCondLst>
                                        </p:cTn>
                                        <p:tgtEl>
                                          <p:spTgt spid="8217"/>
                                        </p:tgtEl>
                                        <p:attrNameLst>
                                          <p:attrName>style.visibility</p:attrName>
                                        </p:attrNameLst>
                                      </p:cBhvr>
                                      <p:to>
                                        <p:strVal val="visible"/>
                                      </p:to>
                                    </p:set>
                                    <p:anim calcmode="lin" valueType="num">
                                      <p:cBhvr>
                                        <p:cTn id="154" dur="500" fill="hold"/>
                                        <p:tgtEl>
                                          <p:spTgt spid="8217"/>
                                        </p:tgtEl>
                                        <p:attrNameLst>
                                          <p:attrName>ppt_x</p:attrName>
                                        </p:attrNameLst>
                                      </p:cBhvr>
                                      <p:tavLst>
                                        <p:tav tm="0">
                                          <p:val>
                                            <p:strVal val="#ppt_x"/>
                                          </p:val>
                                        </p:tav>
                                        <p:tav tm="100000">
                                          <p:val>
                                            <p:strVal val="#ppt_x"/>
                                          </p:val>
                                        </p:tav>
                                      </p:tavLst>
                                    </p:anim>
                                    <p:anim calcmode="lin" valueType="num">
                                      <p:cBhvr>
                                        <p:cTn id="155" dur="500" fill="hold"/>
                                        <p:tgtEl>
                                          <p:spTgt spid="8217"/>
                                        </p:tgtEl>
                                        <p:attrNameLst>
                                          <p:attrName>ppt_y</p:attrName>
                                        </p:attrNameLst>
                                      </p:cBhvr>
                                      <p:tavLst>
                                        <p:tav tm="0">
                                          <p:val>
                                            <p:strVal val="#ppt_y-#ppt_h/2"/>
                                          </p:val>
                                        </p:tav>
                                        <p:tav tm="100000">
                                          <p:val>
                                            <p:strVal val="#ppt_y"/>
                                          </p:val>
                                        </p:tav>
                                      </p:tavLst>
                                    </p:anim>
                                    <p:anim calcmode="lin" valueType="num">
                                      <p:cBhvr>
                                        <p:cTn id="156" dur="500" fill="hold"/>
                                        <p:tgtEl>
                                          <p:spTgt spid="8217"/>
                                        </p:tgtEl>
                                        <p:attrNameLst>
                                          <p:attrName>ppt_w</p:attrName>
                                        </p:attrNameLst>
                                      </p:cBhvr>
                                      <p:tavLst>
                                        <p:tav tm="0">
                                          <p:val>
                                            <p:strVal val="#ppt_w"/>
                                          </p:val>
                                        </p:tav>
                                        <p:tav tm="100000">
                                          <p:val>
                                            <p:strVal val="#ppt_w"/>
                                          </p:val>
                                        </p:tav>
                                      </p:tavLst>
                                    </p:anim>
                                    <p:anim calcmode="lin" valueType="num">
                                      <p:cBhvr>
                                        <p:cTn id="157" dur="500" fill="hold"/>
                                        <p:tgtEl>
                                          <p:spTgt spid="8217"/>
                                        </p:tgtEl>
                                        <p:attrNameLst>
                                          <p:attrName>ppt_h</p:attrName>
                                        </p:attrNameLst>
                                      </p:cBhvr>
                                      <p:tavLst>
                                        <p:tav tm="0">
                                          <p:val>
                                            <p:fltVal val="0"/>
                                          </p:val>
                                        </p:tav>
                                        <p:tav tm="100000">
                                          <p:val>
                                            <p:strVal val="#ppt_h"/>
                                          </p:val>
                                        </p:tav>
                                      </p:tavLst>
                                    </p:anim>
                                  </p:childTnLst>
                                </p:cTn>
                              </p:par>
                            </p:childTnLst>
                          </p:cTn>
                        </p:par>
                      </p:childTnLst>
                    </p:cTn>
                  </p:par>
                  <p:par>
                    <p:cTn id="158" fill="hold">
                      <p:stCondLst>
                        <p:cond delay="indefinite"/>
                      </p:stCondLst>
                      <p:childTnLst>
                        <p:par>
                          <p:cTn id="159" fill="hold">
                            <p:stCondLst>
                              <p:cond delay="0"/>
                            </p:stCondLst>
                            <p:childTnLst>
                              <p:par>
                                <p:cTn id="160" presetID="17" presetClass="entr" presetSubtype="8" fill="hold" grpId="0" nodeType="clickEffect">
                                  <p:stCondLst>
                                    <p:cond delay="0"/>
                                  </p:stCondLst>
                                  <p:childTnLst>
                                    <p:set>
                                      <p:cBhvr>
                                        <p:cTn id="161" dur="1" fill="hold">
                                          <p:stCondLst>
                                            <p:cond delay="0"/>
                                          </p:stCondLst>
                                        </p:cTn>
                                        <p:tgtEl>
                                          <p:spTgt spid="8232"/>
                                        </p:tgtEl>
                                        <p:attrNameLst>
                                          <p:attrName>style.visibility</p:attrName>
                                        </p:attrNameLst>
                                      </p:cBhvr>
                                      <p:to>
                                        <p:strVal val="visible"/>
                                      </p:to>
                                    </p:set>
                                    <p:anim calcmode="lin" valueType="num">
                                      <p:cBhvr>
                                        <p:cTn id="162" dur="500" fill="hold"/>
                                        <p:tgtEl>
                                          <p:spTgt spid="8232"/>
                                        </p:tgtEl>
                                        <p:attrNameLst>
                                          <p:attrName>ppt_x</p:attrName>
                                        </p:attrNameLst>
                                      </p:cBhvr>
                                      <p:tavLst>
                                        <p:tav tm="0">
                                          <p:val>
                                            <p:strVal val="#ppt_x-#ppt_w/2"/>
                                          </p:val>
                                        </p:tav>
                                        <p:tav tm="100000">
                                          <p:val>
                                            <p:strVal val="#ppt_x"/>
                                          </p:val>
                                        </p:tav>
                                      </p:tavLst>
                                    </p:anim>
                                    <p:anim calcmode="lin" valueType="num">
                                      <p:cBhvr>
                                        <p:cTn id="163" dur="500" fill="hold"/>
                                        <p:tgtEl>
                                          <p:spTgt spid="8232"/>
                                        </p:tgtEl>
                                        <p:attrNameLst>
                                          <p:attrName>ppt_y</p:attrName>
                                        </p:attrNameLst>
                                      </p:cBhvr>
                                      <p:tavLst>
                                        <p:tav tm="0">
                                          <p:val>
                                            <p:strVal val="#ppt_y"/>
                                          </p:val>
                                        </p:tav>
                                        <p:tav tm="100000">
                                          <p:val>
                                            <p:strVal val="#ppt_y"/>
                                          </p:val>
                                        </p:tav>
                                      </p:tavLst>
                                    </p:anim>
                                    <p:anim calcmode="lin" valueType="num">
                                      <p:cBhvr>
                                        <p:cTn id="164" dur="500" fill="hold"/>
                                        <p:tgtEl>
                                          <p:spTgt spid="8232"/>
                                        </p:tgtEl>
                                        <p:attrNameLst>
                                          <p:attrName>ppt_w</p:attrName>
                                        </p:attrNameLst>
                                      </p:cBhvr>
                                      <p:tavLst>
                                        <p:tav tm="0">
                                          <p:val>
                                            <p:fltVal val="0"/>
                                          </p:val>
                                        </p:tav>
                                        <p:tav tm="100000">
                                          <p:val>
                                            <p:strVal val="#ppt_w"/>
                                          </p:val>
                                        </p:tav>
                                      </p:tavLst>
                                    </p:anim>
                                    <p:anim calcmode="lin" valueType="num">
                                      <p:cBhvr>
                                        <p:cTn id="165" dur="500" fill="hold"/>
                                        <p:tgtEl>
                                          <p:spTgt spid="8232"/>
                                        </p:tgtEl>
                                        <p:attrNameLst>
                                          <p:attrName>ppt_h</p:attrName>
                                        </p:attrNameLst>
                                      </p:cBhvr>
                                      <p:tavLst>
                                        <p:tav tm="0">
                                          <p:val>
                                            <p:strVal val="#ppt_h"/>
                                          </p:val>
                                        </p:tav>
                                        <p:tav tm="100000">
                                          <p:val>
                                            <p:strVal val="#ppt_h"/>
                                          </p:val>
                                        </p:tav>
                                      </p:tavLst>
                                    </p:anim>
                                  </p:childTnLst>
                                </p:cTn>
                              </p:par>
                            </p:childTnLst>
                          </p:cTn>
                        </p:par>
                      </p:childTnLst>
                    </p:cTn>
                  </p:par>
                  <p:par>
                    <p:cTn id="166" fill="hold">
                      <p:stCondLst>
                        <p:cond delay="indefinite"/>
                      </p:stCondLst>
                      <p:childTnLst>
                        <p:par>
                          <p:cTn id="167" fill="hold">
                            <p:stCondLst>
                              <p:cond delay="0"/>
                            </p:stCondLst>
                            <p:childTnLst>
                              <p:par>
                                <p:cTn id="168" presetID="17" presetClass="entr" presetSubtype="8" fill="hold" grpId="0" nodeType="clickEffect">
                                  <p:stCondLst>
                                    <p:cond delay="0"/>
                                  </p:stCondLst>
                                  <p:iterate type="wd">
                                    <p:tmPct val="100000"/>
                                  </p:iterate>
                                  <p:childTnLst>
                                    <p:set>
                                      <p:cBhvr>
                                        <p:cTn id="169" dur="1" fill="hold">
                                          <p:stCondLst>
                                            <p:cond delay="0"/>
                                          </p:stCondLst>
                                        </p:cTn>
                                        <p:tgtEl>
                                          <p:spTgt spid="8220"/>
                                        </p:tgtEl>
                                        <p:attrNameLst>
                                          <p:attrName>style.visibility</p:attrName>
                                        </p:attrNameLst>
                                      </p:cBhvr>
                                      <p:to>
                                        <p:strVal val="visible"/>
                                      </p:to>
                                    </p:set>
                                    <p:anim calcmode="lin" valueType="num">
                                      <p:cBhvr>
                                        <p:cTn id="170" dur="300" fill="hold"/>
                                        <p:tgtEl>
                                          <p:spTgt spid="8220"/>
                                        </p:tgtEl>
                                        <p:attrNameLst>
                                          <p:attrName>ppt_x</p:attrName>
                                        </p:attrNameLst>
                                      </p:cBhvr>
                                      <p:tavLst>
                                        <p:tav tm="0">
                                          <p:val>
                                            <p:strVal val="#ppt_x-#ppt_w/2"/>
                                          </p:val>
                                        </p:tav>
                                        <p:tav tm="100000">
                                          <p:val>
                                            <p:strVal val="#ppt_x"/>
                                          </p:val>
                                        </p:tav>
                                      </p:tavLst>
                                    </p:anim>
                                    <p:anim calcmode="lin" valueType="num">
                                      <p:cBhvr>
                                        <p:cTn id="171" dur="300" fill="hold"/>
                                        <p:tgtEl>
                                          <p:spTgt spid="8220"/>
                                        </p:tgtEl>
                                        <p:attrNameLst>
                                          <p:attrName>ppt_y</p:attrName>
                                        </p:attrNameLst>
                                      </p:cBhvr>
                                      <p:tavLst>
                                        <p:tav tm="0">
                                          <p:val>
                                            <p:strVal val="#ppt_y"/>
                                          </p:val>
                                        </p:tav>
                                        <p:tav tm="100000">
                                          <p:val>
                                            <p:strVal val="#ppt_y"/>
                                          </p:val>
                                        </p:tav>
                                      </p:tavLst>
                                    </p:anim>
                                    <p:anim calcmode="lin" valueType="num">
                                      <p:cBhvr>
                                        <p:cTn id="172" dur="300" fill="hold"/>
                                        <p:tgtEl>
                                          <p:spTgt spid="8220"/>
                                        </p:tgtEl>
                                        <p:attrNameLst>
                                          <p:attrName>ppt_w</p:attrName>
                                        </p:attrNameLst>
                                      </p:cBhvr>
                                      <p:tavLst>
                                        <p:tav tm="0">
                                          <p:val>
                                            <p:fltVal val="0"/>
                                          </p:val>
                                        </p:tav>
                                        <p:tav tm="100000">
                                          <p:val>
                                            <p:strVal val="#ppt_w"/>
                                          </p:val>
                                        </p:tav>
                                      </p:tavLst>
                                    </p:anim>
                                    <p:anim calcmode="lin" valueType="num">
                                      <p:cBhvr>
                                        <p:cTn id="173" dur="300" fill="hold"/>
                                        <p:tgtEl>
                                          <p:spTgt spid="8220"/>
                                        </p:tgtEl>
                                        <p:attrNameLst>
                                          <p:attrName>ppt_h</p:attrName>
                                        </p:attrNameLst>
                                      </p:cBhvr>
                                      <p:tavLst>
                                        <p:tav tm="0">
                                          <p:val>
                                            <p:strVal val="#ppt_h"/>
                                          </p:val>
                                        </p:tav>
                                        <p:tav tm="100000">
                                          <p:val>
                                            <p:strVal val="#ppt_h"/>
                                          </p:val>
                                        </p:tav>
                                      </p:tavLst>
                                    </p:anim>
                                  </p:childTnLst>
                                </p:cTn>
                              </p:par>
                            </p:childTnLst>
                          </p:cTn>
                        </p:par>
                      </p:childTnLst>
                    </p:cTn>
                  </p:par>
                  <p:par>
                    <p:cTn id="174" fill="hold">
                      <p:stCondLst>
                        <p:cond delay="indefinite"/>
                      </p:stCondLst>
                      <p:childTnLst>
                        <p:par>
                          <p:cTn id="175" fill="hold">
                            <p:stCondLst>
                              <p:cond delay="0"/>
                            </p:stCondLst>
                            <p:childTnLst>
                              <p:par>
                                <p:cTn id="176" presetID="2" presetClass="entr" presetSubtype="8" fill="hold" grpId="0" nodeType="clickEffect">
                                  <p:stCondLst>
                                    <p:cond delay="0"/>
                                  </p:stCondLst>
                                  <p:childTnLst>
                                    <p:set>
                                      <p:cBhvr>
                                        <p:cTn id="177" dur="1" fill="hold">
                                          <p:stCondLst>
                                            <p:cond delay="0"/>
                                          </p:stCondLst>
                                        </p:cTn>
                                        <p:tgtEl>
                                          <p:spTgt spid="8228"/>
                                        </p:tgtEl>
                                        <p:attrNameLst>
                                          <p:attrName>style.visibility</p:attrName>
                                        </p:attrNameLst>
                                      </p:cBhvr>
                                      <p:to>
                                        <p:strVal val="visible"/>
                                      </p:to>
                                    </p:set>
                                    <p:anim calcmode="lin" valueType="num">
                                      <p:cBhvr additive="base">
                                        <p:cTn id="178" dur="500" fill="hold"/>
                                        <p:tgtEl>
                                          <p:spTgt spid="8228"/>
                                        </p:tgtEl>
                                        <p:attrNameLst>
                                          <p:attrName>ppt_x</p:attrName>
                                        </p:attrNameLst>
                                      </p:cBhvr>
                                      <p:tavLst>
                                        <p:tav tm="0">
                                          <p:val>
                                            <p:strVal val="0-#ppt_w/2"/>
                                          </p:val>
                                        </p:tav>
                                        <p:tav tm="100000">
                                          <p:val>
                                            <p:strVal val="#ppt_x"/>
                                          </p:val>
                                        </p:tav>
                                      </p:tavLst>
                                    </p:anim>
                                    <p:anim calcmode="lin" valueType="num">
                                      <p:cBhvr additive="base">
                                        <p:cTn id="179" dur="500" fill="hold"/>
                                        <p:tgtEl>
                                          <p:spTgt spid="8228"/>
                                        </p:tgtEl>
                                        <p:attrNameLst>
                                          <p:attrName>ppt_y</p:attrName>
                                        </p:attrNameLst>
                                      </p:cBhvr>
                                      <p:tavLst>
                                        <p:tav tm="0">
                                          <p:val>
                                            <p:strVal val="#ppt_y"/>
                                          </p:val>
                                        </p:tav>
                                        <p:tav tm="100000">
                                          <p:val>
                                            <p:strVal val="#ppt_y"/>
                                          </p:val>
                                        </p:tav>
                                      </p:tavLst>
                                    </p:anim>
                                  </p:childTnLst>
                                </p:cTn>
                              </p:par>
                            </p:childTnLst>
                          </p:cTn>
                        </p:par>
                      </p:childTnLst>
                    </p:cTn>
                  </p:par>
                  <p:par>
                    <p:cTn id="180" fill="hold">
                      <p:stCondLst>
                        <p:cond delay="indefinite"/>
                      </p:stCondLst>
                      <p:childTnLst>
                        <p:par>
                          <p:cTn id="181" fill="hold">
                            <p:stCondLst>
                              <p:cond delay="0"/>
                            </p:stCondLst>
                            <p:childTnLst>
                              <p:par>
                                <p:cTn id="182" presetID="18" presetClass="entr" presetSubtype="6" fill="hold" grpId="0" nodeType="clickEffect">
                                  <p:stCondLst>
                                    <p:cond delay="0"/>
                                  </p:stCondLst>
                                  <p:childTnLst>
                                    <p:set>
                                      <p:cBhvr>
                                        <p:cTn id="183" dur="1" fill="hold">
                                          <p:stCondLst>
                                            <p:cond delay="0"/>
                                          </p:stCondLst>
                                        </p:cTn>
                                        <p:tgtEl>
                                          <p:spTgt spid="8215"/>
                                        </p:tgtEl>
                                        <p:attrNameLst>
                                          <p:attrName>style.visibility</p:attrName>
                                        </p:attrNameLst>
                                      </p:cBhvr>
                                      <p:to>
                                        <p:strVal val="visible"/>
                                      </p:to>
                                    </p:set>
                                    <p:animEffect transition="in" filter="strips(downRight)">
                                      <p:cBhvr>
                                        <p:cTn id="184" dur="500"/>
                                        <p:tgtEl>
                                          <p:spTgt spid="8215"/>
                                        </p:tgtEl>
                                      </p:cBhvr>
                                    </p:animEffect>
                                  </p:childTnLst>
                                </p:cTn>
                              </p:par>
                            </p:childTnLst>
                          </p:cTn>
                        </p:par>
                      </p:childTnLst>
                    </p:cTn>
                  </p:par>
                  <p:par>
                    <p:cTn id="185" fill="hold">
                      <p:stCondLst>
                        <p:cond delay="indefinite"/>
                      </p:stCondLst>
                      <p:childTnLst>
                        <p:par>
                          <p:cTn id="186" fill="hold">
                            <p:stCondLst>
                              <p:cond delay="0"/>
                            </p:stCondLst>
                            <p:childTnLst>
                              <p:par>
                                <p:cTn id="187" presetID="18" presetClass="entr" presetSubtype="6" fill="hold" grpId="0" nodeType="clickEffect">
                                  <p:stCondLst>
                                    <p:cond delay="0"/>
                                  </p:stCondLst>
                                  <p:childTnLst>
                                    <p:set>
                                      <p:cBhvr>
                                        <p:cTn id="188" dur="1" fill="hold">
                                          <p:stCondLst>
                                            <p:cond delay="0"/>
                                          </p:stCondLst>
                                        </p:cTn>
                                        <p:tgtEl>
                                          <p:spTgt spid="8219"/>
                                        </p:tgtEl>
                                        <p:attrNameLst>
                                          <p:attrName>style.visibility</p:attrName>
                                        </p:attrNameLst>
                                      </p:cBhvr>
                                      <p:to>
                                        <p:strVal val="visible"/>
                                      </p:to>
                                    </p:set>
                                    <p:animEffect transition="in" filter="strips(downRight)">
                                      <p:cBhvr>
                                        <p:cTn id="189" dur="500"/>
                                        <p:tgtEl>
                                          <p:spTgt spid="8219"/>
                                        </p:tgtEl>
                                      </p:cBhvr>
                                    </p:animEffect>
                                  </p:childTnLst>
                                </p:cTn>
                              </p:par>
                            </p:childTnLst>
                          </p:cTn>
                        </p:par>
                      </p:childTnLst>
                    </p:cTn>
                  </p:par>
                  <p:par>
                    <p:cTn id="190" fill="hold">
                      <p:stCondLst>
                        <p:cond delay="indefinite"/>
                      </p:stCondLst>
                      <p:childTnLst>
                        <p:par>
                          <p:cTn id="191" fill="hold">
                            <p:stCondLst>
                              <p:cond delay="0"/>
                            </p:stCondLst>
                            <p:childTnLst>
                              <p:par>
                                <p:cTn id="192" presetID="17" presetClass="entr" presetSubtype="8" fill="hold" grpId="0" nodeType="clickEffect">
                                  <p:stCondLst>
                                    <p:cond delay="0"/>
                                  </p:stCondLst>
                                  <p:childTnLst>
                                    <p:set>
                                      <p:cBhvr>
                                        <p:cTn id="193" dur="1" fill="hold">
                                          <p:stCondLst>
                                            <p:cond delay="0"/>
                                          </p:stCondLst>
                                        </p:cTn>
                                        <p:tgtEl>
                                          <p:spTgt spid="8233"/>
                                        </p:tgtEl>
                                        <p:attrNameLst>
                                          <p:attrName>style.visibility</p:attrName>
                                        </p:attrNameLst>
                                      </p:cBhvr>
                                      <p:to>
                                        <p:strVal val="visible"/>
                                      </p:to>
                                    </p:set>
                                    <p:anim calcmode="lin" valueType="num">
                                      <p:cBhvr>
                                        <p:cTn id="194" dur="500" fill="hold"/>
                                        <p:tgtEl>
                                          <p:spTgt spid="8233"/>
                                        </p:tgtEl>
                                        <p:attrNameLst>
                                          <p:attrName>ppt_x</p:attrName>
                                        </p:attrNameLst>
                                      </p:cBhvr>
                                      <p:tavLst>
                                        <p:tav tm="0">
                                          <p:val>
                                            <p:strVal val="#ppt_x-#ppt_w/2"/>
                                          </p:val>
                                        </p:tav>
                                        <p:tav tm="100000">
                                          <p:val>
                                            <p:strVal val="#ppt_x"/>
                                          </p:val>
                                        </p:tav>
                                      </p:tavLst>
                                    </p:anim>
                                    <p:anim calcmode="lin" valueType="num">
                                      <p:cBhvr>
                                        <p:cTn id="195" dur="500" fill="hold"/>
                                        <p:tgtEl>
                                          <p:spTgt spid="8233"/>
                                        </p:tgtEl>
                                        <p:attrNameLst>
                                          <p:attrName>ppt_y</p:attrName>
                                        </p:attrNameLst>
                                      </p:cBhvr>
                                      <p:tavLst>
                                        <p:tav tm="0">
                                          <p:val>
                                            <p:strVal val="#ppt_y"/>
                                          </p:val>
                                        </p:tav>
                                        <p:tav tm="100000">
                                          <p:val>
                                            <p:strVal val="#ppt_y"/>
                                          </p:val>
                                        </p:tav>
                                      </p:tavLst>
                                    </p:anim>
                                    <p:anim calcmode="lin" valueType="num">
                                      <p:cBhvr>
                                        <p:cTn id="196" dur="500" fill="hold"/>
                                        <p:tgtEl>
                                          <p:spTgt spid="8233"/>
                                        </p:tgtEl>
                                        <p:attrNameLst>
                                          <p:attrName>ppt_w</p:attrName>
                                        </p:attrNameLst>
                                      </p:cBhvr>
                                      <p:tavLst>
                                        <p:tav tm="0">
                                          <p:val>
                                            <p:fltVal val="0"/>
                                          </p:val>
                                        </p:tav>
                                        <p:tav tm="100000">
                                          <p:val>
                                            <p:strVal val="#ppt_w"/>
                                          </p:val>
                                        </p:tav>
                                      </p:tavLst>
                                    </p:anim>
                                    <p:anim calcmode="lin" valueType="num">
                                      <p:cBhvr>
                                        <p:cTn id="197" dur="500" fill="hold"/>
                                        <p:tgtEl>
                                          <p:spTgt spid="8233"/>
                                        </p:tgtEl>
                                        <p:attrNameLst>
                                          <p:attrName>ppt_h</p:attrName>
                                        </p:attrNameLst>
                                      </p:cBhvr>
                                      <p:tavLst>
                                        <p:tav tm="0">
                                          <p:val>
                                            <p:strVal val="#ppt_h"/>
                                          </p:val>
                                        </p:tav>
                                        <p:tav tm="100000">
                                          <p:val>
                                            <p:strVal val="#ppt_h"/>
                                          </p:val>
                                        </p:tav>
                                      </p:tavLst>
                                    </p:anim>
                                  </p:childTnLst>
                                </p:cTn>
                              </p:par>
                            </p:childTnLst>
                          </p:cTn>
                        </p:par>
                      </p:childTnLst>
                    </p:cTn>
                  </p:par>
                  <p:par>
                    <p:cTn id="198" fill="hold">
                      <p:stCondLst>
                        <p:cond delay="indefinite"/>
                      </p:stCondLst>
                      <p:childTnLst>
                        <p:par>
                          <p:cTn id="199" fill="hold">
                            <p:stCondLst>
                              <p:cond delay="0"/>
                            </p:stCondLst>
                            <p:childTnLst>
                              <p:par>
                                <p:cTn id="200" presetID="17" presetClass="entr" presetSubtype="8" fill="hold" grpId="0" nodeType="clickEffect">
                                  <p:stCondLst>
                                    <p:cond delay="0"/>
                                  </p:stCondLst>
                                  <p:childTnLst>
                                    <p:set>
                                      <p:cBhvr>
                                        <p:cTn id="201" dur="1" fill="hold">
                                          <p:stCondLst>
                                            <p:cond delay="0"/>
                                          </p:stCondLst>
                                        </p:cTn>
                                        <p:tgtEl>
                                          <p:spTgt spid="8221"/>
                                        </p:tgtEl>
                                        <p:attrNameLst>
                                          <p:attrName>style.visibility</p:attrName>
                                        </p:attrNameLst>
                                      </p:cBhvr>
                                      <p:to>
                                        <p:strVal val="visible"/>
                                      </p:to>
                                    </p:set>
                                    <p:anim calcmode="lin" valueType="num">
                                      <p:cBhvr>
                                        <p:cTn id="202" dur="500" fill="hold"/>
                                        <p:tgtEl>
                                          <p:spTgt spid="8221"/>
                                        </p:tgtEl>
                                        <p:attrNameLst>
                                          <p:attrName>ppt_x</p:attrName>
                                        </p:attrNameLst>
                                      </p:cBhvr>
                                      <p:tavLst>
                                        <p:tav tm="0">
                                          <p:val>
                                            <p:strVal val="#ppt_x-#ppt_w/2"/>
                                          </p:val>
                                        </p:tav>
                                        <p:tav tm="100000">
                                          <p:val>
                                            <p:strVal val="#ppt_x"/>
                                          </p:val>
                                        </p:tav>
                                      </p:tavLst>
                                    </p:anim>
                                    <p:anim calcmode="lin" valueType="num">
                                      <p:cBhvr>
                                        <p:cTn id="203" dur="500" fill="hold"/>
                                        <p:tgtEl>
                                          <p:spTgt spid="8221"/>
                                        </p:tgtEl>
                                        <p:attrNameLst>
                                          <p:attrName>ppt_y</p:attrName>
                                        </p:attrNameLst>
                                      </p:cBhvr>
                                      <p:tavLst>
                                        <p:tav tm="0">
                                          <p:val>
                                            <p:strVal val="#ppt_y"/>
                                          </p:val>
                                        </p:tav>
                                        <p:tav tm="100000">
                                          <p:val>
                                            <p:strVal val="#ppt_y"/>
                                          </p:val>
                                        </p:tav>
                                      </p:tavLst>
                                    </p:anim>
                                    <p:anim calcmode="lin" valueType="num">
                                      <p:cBhvr>
                                        <p:cTn id="204" dur="500" fill="hold"/>
                                        <p:tgtEl>
                                          <p:spTgt spid="8221"/>
                                        </p:tgtEl>
                                        <p:attrNameLst>
                                          <p:attrName>ppt_w</p:attrName>
                                        </p:attrNameLst>
                                      </p:cBhvr>
                                      <p:tavLst>
                                        <p:tav tm="0">
                                          <p:val>
                                            <p:fltVal val="0"/>
                                          </p:val>
                                        </p:tav>
                                        <p:tav tm="100000">
                                          <p:val>
                                            <p:strVal val="#ppt_w"/>
                                          </p:val>
                                        </p:tav>
                                      </p:tavLst>
                                    </p:anim>
                                    <p:anim calcmode="lin" valueType="num">
                                      <p:cBhvr>
                                        <p:cTn id="205" dur="500" fill="hold"/>
                                        <p:tgtEl>
                                          <p:spTgt spid="8221"/>
                                        </p:tgtEl>
                                        <p:attrNameLst>
                                          <p:attrName>ppt_h</p:attrName>
                                        </p:attrNameLst>
                                      </p:cBhvr>
                                      <p:tavLst>
                                        <p:tav tm="0">
                                          <p:val>
                                            <p:strVal val="#ppt_h"/>
                                          </p:val>
                                        </p:tav>
                                        <p:tav tm="100000">
                                          <p:val>
                                            <p:strVal val="#ppt_h"/>
                                          </p:val>
                                        </p:tav>
                                      </p:tavLst>
                                    </p:anim>
                                  </p:childTnLst>
                                </p:cTn>
                              </p:par>
                            </p:childTnLst>
                          </p:cTn>
                        </p:par>
                      </p:childTnLst>
                    </p:cTn>
                  </p:par>
                  <p:par>
                    <p:cTn id="206" fill="hold">
                      <p:stCondLst>
                        <p:cond delay="indefinite"/>
                      </p:stCondLst>
                      <p:childTnLst>
                        <p:par>
                          <p:cTn id="207" fill="hold">
                            <p:stCondLst>
                              <p:cond delay="0"/>
                            </p:stCondLst>
                            <p:childTnLst>
                              <p:par>
                                <p:cTn id="208" presetID="2" presetClass="entr" presetSubtype="4" fill="hold" grpId="0" nodeType="clickEffect">
                                  <p:stCondLst>
                                    <p:cond delay="0"/>
                                  </p:stCondLst>
                                  <p:childTnLst>
                                    <p:set>
                                      <p:cBhvr>
                                        <p:cTn id="209" dur="1" fill="hold">
                                          <p:stCondLst>
                                            <p:cond delay="0"/>
                                          </p:stCondLst>
                                        </p:cTn>
                                        <p:tgtEl>
                                          <p:spTgt spid="8229"/>
                                        </p:tgtEl>
                                        <p:attrNameLst>
                                          <p:attrName>style.visibility</p:attrName>
                                        </p:attrNameLst>
                                      </p:cBhvr>
                                      <p:to>
                                        <p:strVal val="visible"/>
                                      </p:to>
                                    </p:set>
                                    <p:anim calcmode="lin" valueType="num">
                                      <p:cBhvr additive="base">
                                        <p:cTn id="210" dur="500" fill="hold"/>
                                        <p:tgtEl>
                                          <p:spTgt spid="8229"/>
                                        </p:tgtEl>
                                        <p:attrNameLst>
                                          <p:attrName>ppt_x</p:attrName>
                                        </p:attrNameLst>
                                      </p:cBhvr>
                                      <p:tavLst>
                                        <p:tav tm="0">
                                          <p:val>
                                            <p:strVal val="#ppt_x"/>
                                          </p:val>
                                        </p:tav>
                                        <p:tav tm="100000">
                                          <p:val>
                                            <p:strVal val="#ppt_x"/>
                                          </p:val>
                                        </p:tav>
                                      </p:tavLst>
                                    </p:anim>
                                    <p:anim calcmode="lin" valueType="num">
                                      <p:cBhvr additive="base">
                                        <p:cTn id="211" dur="500" fill="hold"/>
                                        <p:tgtEl>
                                          <p:spTgt spid="8229"/>
                                        </p:tgtEl>
                                        <p:attrNameLst>
                                          <p:attrName>ppt_y</p:attrName>
                                        </p:attrNameLst>
                                      </p:cBhvr>
                                      <p:tavLst>
                                        <p:tav tm="0">
                                          <p:val>
                                            <p:strVal val="1+#ppt_h/2"/>
                                          </p:val>
                                        </p:tav>
                                        <p:tav tm="100000">
                                          <p:val>
                                            <p:strVal val="#ppt_y"/>
                                          </p:val>
                                        </p:tav>
                                      </p:tavLst>
                                    </p:anim>
                                  </p:childTnLst>
                                </p:cTn>
                              </p:par>
                            </p:childTnLst>
                          </p:cTn>
                        </p:par>
                      </p:childTnLst>
                    </p:cTn>
                  </p:par>
                  <p:par>
                    <p:cTn id="212" fill="hold">
                      <p:stCondLst>
                        <p:cond delay="indefinite"/>
                      </p:stCondLst>
                      <p:childTnLst>
                        <p:par>
                          <p:cTn id="213" fill="hold">
                            <p:stCondLst>
                              <p:cond delay="0"/>
                            </p:stCondLst>
                            <p:childTnLst>
                              <p:par>
                                <p:cTn id="214" presetID="18" presetClass="entr" presetSubtype="3" fill="hold" grpId="0" nodeType="clickEffect">
                                  <p:stCondLst>
                                    <p:cond delay="0"/>
                                  </p:stCondLst>
                                  <p:childTnLst>
                                    <p:set>
                                      <p:cBhvr>
                                        <p:cTn id="215" dur="1" fill="hold">
                                          <p:stCondLst>
                                            <p:cond delay="0"/>
                                          </p:stCondLst>
                                        </p:cTn>
                                        <p:tgtEl>
                                          <p:spTgt spid="8216"/>
                                        </p:tgtEl>
                                        <p:attrNameLst>
                                          <p:attrName>style.visibility</p:attrName>
                                        </p:attrNameLst>
                                      </p:cBhvr>
                                      <p:to>
                                        <p:strVal val="visible"/>
                                      </p:to>
                                    </p:set>
                                    <p:animEffect transition="in" filter="strips(upRight)">
                                      <p:cBhvr>
                                        <p:cTn id="216" dur="500"/>
                                        <p:tgtEl>
                                          <p:spTgt spid="8216"/>
                                        </p:tgtEl>
                                      </p:cBhvr>
                                    </p:animEffect>
                                  </p:childTnLst>
                                </p:cTn>
                              </p:par>
                            </p:childTnLst>
                          </p:cTn>
                        </p:par>
                      </p:childTnLst>
                    </p:cTn>
                  </p:par>
                  <p:par>
                    <p:cTn id="217" fill="hold">
                      <p:stCondLst>
                        <p:cond delay="indefinite"/>
                      </p:stCondLst>
                      <p:childTnLst>
                        <p:par>
                          <p:cTn id="218" fill="hold">
                            <p:stCondLst>
                              <p:cond delay="0"/>
                            </p:stCondLst>
                            <p:childTnLst>
                              <p:par>
                                <p:cTn id="219" presetID="18" presetClass="entr" presetSubtype="3" fill="hold" grpId="0" nodeType="clickEffect">
                                  <p:stCondLst>
                                    <p:cond delay="0"/>
                                  </p:stCondLst>
                                  <p:childTnLst>
                                    <p:set>
                                      <p:cBhvr>
                                        <p:cTn id="220" dur="1" fill="hold">
                                          <p:stCondLst>
                                            <p:cond delay="0"/>
                                          </p:stCondLst>
                                        </p:cTn>
                                        <p:tgtEl>
                                          <p:spTgt spid="8218"/>
                                        </p:tgtEl>
                                        <p:attrNameLst>
                                          <p:attrName>style.visibility</p:attrName>
                                        </p:attrNameLst>
                                      </p:cBhvr>
                                      <p:to>
                                        <p:strVal val="visible"/>
                                      </p:to>
                                    </p:set>
                                    <p:animEffect transition="in" filter="strips(upRight)">
                                      <p:cBhvr>
                                        <p:cTn id="221" dur="500"/>
                                        <p:tgtEl>
                                          <p:spTgt spid="8218"/>
                                        </p:tgtEl>
                                      </p:cBhvr>
                                    </p:animEffect>
                                  </p:childTnLst>
                                </p:cTn>
                              </p:par>
                            </p:childTnLst>
                          </p:cTn>
                        </p:par>
                      </p:childTnLst>
                    </p:cTn>
                  </p:par>
                  <p:par>
                    <p:cTn id="222" fill="hold">
                      <p:stCondLst>
                        <p:cond delay="indefinite"/>
                      </p:stCondLst>
                      <p:childTnLst>
                        <p:par>
                          <p:cTn id="223" fill="hold">
                            <p:stCondLst>
                              <p:cond delay="0"/>
                            </p:stCondLst>
                            <p:childTnLst>
                              <p:par>
                                <p:cTn id="224" presetID="17" presetClass="entr" presetSubtype="8" fill="hold" grpId="0" nodeType="clickEffect">
                                  <p:stCondLst>
                                    <p:cond delay="0"/>
                                  </p:stCondLst>
                                  <p:childTnLst>
                                    <p:set>
                                      <p:cBhvr>
                                        <p:cTn id="225" dur="1" fill="hold">
                                          <p:stCondLst>
                                            <p:cond delay="0"/>
                                          </p:stCondLst>
                                        </p:cTn>
                                        <p:tgtEl>
                                          <p:spTgt spid="8234"/>
                                        </p:tgtEl>
                                        <p:attrNameLst>
                                          <p:attrName>style.visibility</p:attrName>
                                        </p:attrNameLst>
                                      </p:cBhvr>
                                      <p:to>
                                        <p:strVal val="visible"/>
                                      </p:to>
                                    </p:set>
                                    <p:anim calcmode="lin" valueType="num">
                                      <p:cBhvr>
                                        <p:cTn id="226" dur="500" fill="hold"/>
                                        <p:tgtEl>
                                          <p:spTgt spid="8234"/>
                                        </p:tgtEl>
                                        <p:attrNameLst>
                                          <p:attrName>ppt_x</p:attrName>
                                        </p:attrNameLst>
                                      </p:cBhvr>
                                      <p:tavLst>
                                        <p:tav tm="0">
                                          <p:val>
                                            <p:strVal val="#ppt_x-#ppt_w/2"/>
                                          </p:val>
                                        </p:tav>
                                        <p:tav tm="100000">
                                          <p:val>
                                            <p:strVal val="#ppt_x"/>
                                          </p:val>
                                        </p:tav>
                                      </p:tavLst>
                                    </p:anim>
                                    <p:anim calcmode="lin" valueType="num">
                                      <p:cBhvr>
                                        <p:cTn id="227" dur="500" fill="hold"/>
                                        <p:tgtEl>
                                          <p:spTgt spid="8234"/>
                                        </p:tgtEl>
                                        <p:attrNameLst>
                                          <p:attrName>ppt_y</p:attrName>
                                        </p:attrNameLst>
                                      </p:cBhvr>
                                      <p:tavLst>
                                        <p:tav tm="0">
                                          <p:val>
                                            <p:strVal val="#ppt_y"/>
                                          </p:val>
                                        </p:tav>
                                        <p:tav tm="100000">
                                          <p:val>
                                            <p:strVal val="#ppt_y"/>
                                          </p:val>
                                        </p:tav>
                                      </p:tavLst>
                                    </p:anim>
                                    <p:anim calcmode="lin" valueType="num">
                                      <p:cBhvr>
                                        <p:cTn id="228" dur="500" fill="hold"/>
                                        <p:tgtEl>
                                          <p:spTgt spid="8234"/>
                                        </p:tgtEl>
                                        <p:attrNameLst>
                                          <p:attrName>ppt_w</p:attrName>
                                        </p:attrNameLst>
                                      </p:cBhvr>
                                      <p:tavLst>
                                        <p:tav tm="0">
                                          <p:val>
                                            <p:fltVal val="0"/>
                                          </p:val>
                                        </p:tav>
                                        <p:tav tm="100000">
                                          <p:val>
                                            <p:strVal val="#ppt_w"/>
                                          </p:val>
                                        </p:tav>
                                      </p:tavLst>
                                    </p:anim>
                                    <p:anim calcmode="lin" valueType="num">
                                      <p:cBhvr>
                                        <p:cTn id="229" dur="500" fill="hold"/>
                                        <p:tgtEl>
                                          <p:spTgt spid="8234"/>
                                        </p:tgtEl>
                                        <p:attrNameLst>
                                          <p:attrName>ppt_h</p:attrName>
                                        </p:attrNameLst>
                                      </p:cBhvr>
                                      <p:tavLst>
                                        <p:tav tm="0">
                                          <p:val>
                                            <p:strVal val="#ppt_h"/>
                                          </p:val>
                                        </p:tav>
                                        <p:tav tm="100000">
                                          <p:val>
                                            <p:strVal val="#ppt_h"/>
                                          </p:val>
                                        </p:tav>
                                      </p:tavLst>
                                    </p:anim>
                                  </p:childTnLst>
                                </p:cTn>
                              </p:par>
                            </p:childTnLst>
                          </p:cTn>
                        </p:par>
                      </p:childTnLst>
                    </p:cTn>
                  </p:par>
                  <p:par>
                    <p:cTn id="230" fill="hold">
                      <p:stCondLst>
                        <p:cond delay="indefinite"/>
                      </p:stCondLst>
                      <p:childTnLst>
                        <p:par>
                          <p:cTn id="231" fill="hold">
                            <p:stCondLst>
                              <p:cond delay="0"/>
                            </p:stCondLst>
                            <p:childTnLst>
                              <p:par>
                                <p:cTn id="232" presetID="17" presetClass="entr" presetSubtype="8" fill="hold" grpId="0" nodeType="clickEffect">
                                  <p:stCondLst>
                                    <p:cond delay="0"/>
                                  </p:stCondLst>
                                  <p:childTnLst>
                                    <p:set>
                                      <p:cBhvr>
                                        <p:cTn id="233" dur="1" fill="hold">
                                          <p:stCondLst>
                                            <p:cond delay="0"/>
                                          </p:stCondLst>
                                        </p:cTn>
                                        <p:tgtEl>
                                          <p:spTgt spid="8222"/>
                                        </p:tgtEl>
                                        <p:attrNameLst>
                                          <p:attrName>style.visibility</p:attrName>
                                        </p:attrNameLst>
                                      </p:cBhvr>
                                      <p:to>
                                        <p:strVal val="visible"/>
                                      </p:to>
                                    </p:set>
                                    <p:anim calcmode="lin" valueType="num">
                                      <p:cBhvr>
                                        <p:cTn id="234" dur="500" fill="hold"/>
                                        <p:tgtEl>
                                          <p:spTgt spid="8222"/>
                                        </p:tgtEl>
                                        <p:attrNameLst>
                                          <p:attrName>ppt_x</p:attrName>
                                        </p:attrNameLst>
                                      </p:cBhvr>
                                      <p:tavLst>
                                        <p:tav tm="0">
                                          <p:val>
                                            <p:strVal val="#ppt_x-#ppt_w/2"/>
                                          </p:val>
                                        </p:tav>
                                        <p:tav tm="100000">
                                          <p:val>
                                            <p:strVal val="#ppt_x"/>
                                          </p:val>
                                        </p:tav>
                                      </p:tavLst>
                                    </p:anim>
                                    <p:anim calcmode="lin" valueType="num">
                                      <p:cBhvr>
                                        <p:cTn id="235" dur="500" fill="hold"/>
                                        <p:tgtEl>
                                          <p:spTgt spid="8222"/>
                                        </p:tgtEl>
                                        <p:attrNameLst>
                                          <p:attrName>ppt_y</p:attrName>
                                        </p:attrNameLst>
                                      </p:cBhvr>
                                      <p:tavLst>
                                        <p:tav tm="0">
                                          <p:val>
                                            <p:strVal val="#ppt_y"/>
                                          </p:val>
                                        </p:tav>
                                        <p:tav tm="100000">
                                          <p:val>
                                            <p:strVal val="#ppt_y"/>
                                          </p:val>
                                        </p:tav>
                                      </p:tavLst>
                                    </p:anim>
                                    <p:anim calcmode="lin" valueType="num">
                                      <p:cBhvr>
                                        <p:cTn id="236" dur="500" fill="hold"/>
                                        <p:tgtEl>
                                          <p:spTgt spid="8222"/>
                                        </p:tgtEl>
                                        <p:attrNameLst>
                                          <p:attrName>ppt_w</p:attrName>
                                        </p:attrNameLst>
                                      </p:cBhvr>
                                      <p:tavLst>
                                        <p:tav tm="0">
                                          <p:val>
                                            <p:fltVal val="0"/>
                                          </p:val>
                                        </p:tav>
                                        <p:tav tm="100000">
                                          <p:val>
                                            <p:strVal val="#ppt_w"/>
                                          </p:val>
                                        </p:tav>
                                      </p:tavLst>
                                    </p:anim>
                                    <p:anim calcmode="lin" valueType="num">
                                      <p:cBhvr>
                                        <p:cTn id="237" dur="500" fill="hold"/>
                                        <p:tgtEl>
                                          <p:spTgt spid="8222"/>
                                        </p:tgtEl>
                                        <p:attrNameLst>
                                          <p:attrName>ppt_h</p:attrName>
                                        </p:attrNameLst>
                                      </p:cBhvr>
                                      <p:tavLst>
                                        <p:tav tm="0">
                                          <p:val>
                                            <p:strVal val="#ppt_h"/>
                                          </p:val>
                                        </p:tav>
                                        <p:tav tm="100000">
                                          <p:val>
                                            <p:strVal val="#ppt_h"/>
                                          </p:val>
                                        </p:tav>
                                      </p:tavLst>
                                    </p:anim>
                                  </p:childTnLst>
                                </p:cTn>
                              </p:par>
                            </p:childTnLst>
                          </p:cTn>
                        </p:par>
                      </p:childTnLst>
                    </p:cTn>
                  </p:par>
                  <p:par>
                    <p:cTn id="238" fill="hold">
                      <p:stCondLst>
                        <p:cond delay="indefinite"/>
                      </p:stCondLst>
                      <p:childTnLst>
                        <p:par>
                          <p:cTn id="239" fill="hold">
                            <p:stCondLst>
                              <p:cond delay="0"/>
                            </p:stCondLst>
                            <p:childTnLst>
                              <p:par>
                                <p:cTn id="240" presetID="2" presetClass="entr" presetSubtype="2" fill="hold" grpId="0" nodeType="clickEffect">
                                  <p:stCondLst>
                                    <p:cond delay="0"/>
                                  </p:stCondLst>
                                  <p:childTnLst>
                                    <p:set>
                                      <p:cBhvr>
                                        <p:cTn id="241" dur="1" fill="hold">
                                          <p:stCondLst>
                                            <p:cond delay="0"/>
                                          </p:stCondLst>
                                        </p:cTn>
                                        <p:tgtEl>
                                          <p:spTgt spid="8230"/>
                                        </p:tgtEl>
                                        <p:attrNameLst>
                                          <p:attrName>style.visibility</p:attrName>
                                        </p:attrNameLst>
                                      </p:cBhvr>
                                      <p:to>
                                        <p:strVal val="visible"/>
                                      </p:to>
                                    </p:set>
                                    <p:anim calcmode="lin" valueType="num">
                                      <p:cBhvr additive="base">
                                        <p:cTn id="242" dur="500" fill="hold"/>
                                        <p:tgtEl>
                                          <p:spTgt spid="8230"/>
                                        </p:tgtEl>
                                        <p:attrNameLst>
                                          <p:attrName>ppt_x</p:attrName>
                                        </p:attrNameLst>
                                      </p:cBhvr>
                                      <p:tavLst>
                                        <p:tav tm="0">
                                          <p:val>
                                            <p:strVal val="1+#ppt_w/2"/>
                                          </p:val>
                                        </p:tav>
                                        <p:tav tm="100000">
                                          <p:val>
                                            <p:strVal val="#ppt_x"/>
                                          </p:val>
                                        </p:tav>
                                      </p:tavLst>
                                    </p:anim>
                                    <p:anim calcmode="lin" valueType="num">
                                      <p:cBhvr additive="base">
                                        <p:cTn id="243" dur="500" fill="hold"/>
                                        <p:tgtEl>
                                          <p:spTgt spid="82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utoUpdateAnimBg="0"/>
      <p:bldP spid="8196" grpId="0" autoUpdateAnimBg="0"/>
      <p:bldP spid="8197" grpId="0" autoUpdateAnimBg="0"/>
      <p:bldP spid="8198" grpId="0" autoUpdateAnimBg="0"/>
      <p:bldP spid="8199" grpId="0" autoUpdateAnimBg="0"/>
      <p:bldP spid="8200" grpId="0" autoUpdateAnimBg="0"/>
      <p:bldP spid="8201" grpId="0" autoUpdateAnimBg="0"/>
      <p:bldP spid="8202" grpId="0" animBg="1"/>
      <p:bldP spid="8212" grpId="0" autoUpdateAnimBg="0"/>
      <p:bldP spid="8213" grpId="0" animBg="1"/>
      <p:bldP spid="8214" grpId="0" animBg="1"/>
      <p:bldP spid="8215" grpId="0" animBg="1"/>
      <p:bldP spid="8216" grpId="0" animBg="1"/>
      <p:bldP spid="8217" grpId="0" animBg="1"/>
      <p:bldP spid="8218" grpId="0" animBg="1"/>
      <p:bldP spid="8219" grpId="0" animBg="1"/>
      <p:bldP spid="8220" grpId="0" autoUpdateAnimBg="0"/>
      <p:bldP spid="8221" grpId="0" autoUpdateAnimBg="0"/>
      <p:bldP spid="8222" grpId="0" autoUpdateAnimBg="0"/>
      <p:bldP spid="8223" grpId="0" autoUpdateAnimBg="0"/>
      <p:bldP spid="8224" grpId="0" autoUpdateAnimBg="0"/>
      <p:bldP spid="8225" grpId="0" autoUpdateAnimBg="0"/>
      <p:bldP spid="8226" grpId="0" autoUpdateAnimBg="0"/>
      <p:bldP spid="8227" grpId="0" autoUpdateAnimBg="0"/>
      <p:bldP spid="8228" grpId="0" autoUpdateAnimBg="0"/>
      <p:bldP spid="8229" grpId="0" autoUpdateAnimBg="0"/>
      <p:bldP spid="8230" grpId="0" autoUpdateAnimBg="0"/>
      <p:bldP spid="8231" grpId="0" autoUpdateAnimBg="0"/>
      <p:bldP spid="8232" grpId="0" autoUpdateAnimBg="0"/>
      <p:bldP spid="8233" grpId="0" autoUpdateAnimBg="0"/>
      <p:bldP spid="8234" grpId="0"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ChangeArrowheads="1"/>
          </p:cNvSpPr>
          <p:nvPr/>
        </p:nvSpPr>
        <p:spPr bwMode="auto">
          <a:xfrm>
            <a:off x="0" y="5943600"/>
            <a:ext cx="9144000" cy="914400"/>
          </a:xfrm>
          <a:prstGeom prst="rect">
            <a:avLst/>
          </a:prstGeom>
          <a:solidFill>
            <a:srgbClr val="FFCC99"/>
          </a:solidFill>
          <a:ln w="9525">
            <a:solidFill>
              <a:schemeClr val="tx1"/>
            </a:solidFill>
            <a:miter lim="800000"/>
          </a:ln>
        </p:spPr>
        <p:txBody>
          <a:bodyPr wrap="none" anchor="ctr"/>
          <a:lstStyle/>
          <a:p>
            <a:pPr algn="ctr"/>
            <a:endParaRPr lang="en-US" sz="1400">
              <a:latin typeface="Times New Roman" charset="0"/>
            </a:endParaRPr>
          </a:p>
        </p:txBody>
      </p:sp>
      <p:sp>
        <p:nvSpPr>
          <p:cNvPr id="5123" name="Rectangle 3"/>
          <p:cNvSpPr>
            <a:spLocks noChangeArrowheads="1"/>
          </p:cNvSpPr>
          <p:nvPr/>
        </p:nvSpPr>
        <p:spPr bwMode="auto">
          <a:xfrm>
            <a:off x="1346200" y="6527800"/>
            <a:ext cx="6629400" cy="304800"/>
          </a:xfrm>
          <a:prstGeom prst="rect">
            <a:avLst/>
          </a:prstGeom>
          <a:solidFill>
            <a:schemeClr val="tx1"/>
          </a:solidFill>
          <a:ln w="9525">
            <a:solidFill>
              <a:schemeClr val="tx1"/>
            </a:solidFill>
            <a:miter lim="800000"/>
          </a:ln>
        </p:spPr>
        <p:txBody>
          <a:bodyPr wrap="none" anchor="ctr"/>
          <a:lstStyle/>
          <a:p>
            <a:endParaRPr lang="en-IN"/>
          </a:p>
        </p:txBody>
      </p:sp>
      <p:sp>
        <p:nvSpPr>
          <p:cNvPr id="5124" name="Rectangle 4"/>
          <p:cNvSpPr>
            <a:spLocks noChangeArrowheads="1"/>
          </p:cNvSpPr>
          <p:nvPr/>
        </p:nvSpPr>
        <p:spPr bwMode="auto">
          <a:xfrm>
            <a:off x="0" y="12700"/>
            <a:ext cx="9144000" cy="533400"/>
          </a:xfrm>
          <a:prstGeom prst="rect">
            <a:avLst/>
          </a:prstGeom>
          <a:solidFill>
            <a:srgbClr val="FFCCFF"/>
          </a:solidFill>
          <a:ln w="9525">
            <a:solidFill>
              <a:schemeClr val="tx1"/>
            </a:solidFill>
            <a:miter lim="800000"/>
          </a:ln>
        </p:spPr>
        <p:txBody>
          <a:bodyPr wrap="none" anchor="ctr"/>
          <a:lstStyle/>
          <a:p>
            <a:endParaRPr lang="en-IN"/>
          </a:p>
        </p:txBody>
      </p:sp>
      <p:sp>
        <p:nvSpPr>
          <p:cNvPr id="5125" name="Rectangle 5"/>
          <p:cNvSpPr>
            <a:spLocks noChangeArrowheads="1"/>
          </p:cNvSpPr>
          <p:nvPr/>
        </p:nvSpPr>
        <p:spPr bwMode="auto">
          <a:xfrm>
            <a:off x="0" y="2679700"/>
            <a:ext cx="9144000" cy="228600"/>
          </a:xfrm>
          <a:prstGeom prst="rect">
            <a:avLst/>
          </a:prstGeom>
          <a:solidFill>
            <a:srgbClr val="FFCCFF"/>
          </a:solidFill>
          <a:ln w="9525">
            <a:solidFill>
              <a:schemeClr val="tx1"/>
            </a:solidFill>
            <a:miter lim="800000"/>
          </a:ln>
        </p:spPr>
        <p:txBody>
          <a:bodyPr wrap="none" anchor="ctr"/>
          <a:lstStyle/>
          <a:p>
            <a:endParaRPr lang="en-IN"/>
          </a:p>
        </p:txBody>
      </p:sp>
      <p:sp>
        <p:nvSpPr>
          <p:cNvPr id="5126" name="Rectangle 6"/>
          <p:cNvSpPr>
            <a:spLocks noChangeArrowheads="1"/>
          </p:cNvSpPr>
          <p:nvPr/>
        </p:nvSpPr>
        <p:spPr bwMode="auto">
          <a:xfrm>
            <a:off x="0" y="2463800"/>
            <a:ext cx="9144000" cy="228600"/>
          </a:xfrm>
          <a:prstGeom prst="rect">
            <a:avLst/>
          </a:prstGeom>
          <a:solidFill>
            <a:srgbClr val="FFFFCC"/>
          </a:solidFill>
          <a:ln w="9525">
            <a:solidFill>
              <a:schemeClr val="tx1"/>
            </a:solidFill>
            <a:miter lim="800000"/>
          </a:ln>
        </p:spPr>
        <p:txBody>
          <a:bodyPr wrap="none" anchor="ctr"/>
          <a:lstStyle/>
          <a:p>
            <a:endParaRPr lang="en-IN"/>
          </a:p>
        </p:txBody>
      </p:sp>
      <p:sp>
        <p:nvSpPr>
          <p:cNvPr id="5127" name="Rectangle 7"/>
          <p:cNvSpPr>
            <a:spLocks noChangeArrowheads="1"/>
          </p:cNvSpPr>
          <p:nvPr/>
        </p:nvSpPr>
        <p:spPr bwMode="auto">
          <a:xfrm>
            <a:off x="0" y="558800"/>
            <a:ext cx="9144000" cy="1905000"/>
          </a:xfrm>
          <a:prstGeom prst="rect">
            <a:avLst/>
          </a:prstGeom>
          <a:solidFill>
            <a:srgbClr val="00FFFF"/>
          </a:solidFill>
          <a:ln w="9525">
            <a:solidFill>
              <a:schemeClr val="tx1"/>
            </a:solidFill>
            <a:miter lim="800000"/>
          </a:ln>
        </p:spPr>
        <p:txBody>
          <a:bodyPr wrap="none" anchor="ctr"/>
          <a:lstStyle/>
          <a:p>
            <a:endParaRPr lang="en-IN"/>
          </a:p>
        </p:txBody>
      </p:sp>
      <p:sp>
        <p:nvSpPr>
          <p:cNvPr id="5128" name="Rectangle 8"/>
          <p:cNvSpPr>
            <a:spLocks noChangeArrowheads="1"/>
          </p:cNvSpPr>
          <p:nvPr/>
        </p:nvSpPr>
        <p:spPr bwMode="auto">
          <a:xfrm>
            <a:off x="2133600" y="3124200"/>
            <a:ext cx="4800600" cy="304800"/>
          </a:xfrm>
          <a:prstGeom prst="rect">
            <a:avLst/>
          </a:prstGeom>
          <a:solidFill>
            <a:srgbClr val="CCFF66"/>
          </a:solidFill>
          <a:ln w="9525">
            <a:solidFill>
              <a:schemeClr val="tx1"/>
            </a:solidFill>
            <a:miter lim="800000"/>
          </a:ln>
        </p:spPr>
        <p:txBody>
          <a:bodyPr wrap="none" anchor="ctr"/>
          <a:lstStyle/>
          <a:p>
            <a:endParaRPr lang="en-IN"/>
          </a:p>
        </p:txBody>
      </p:sp>
      <p:sp>
        <p:nvSpPr>
          <p:cNvPr id="5129" name="Text Box 9"/>
          <p:cNvSpPr txBox="1">
            <a:spLocks noChangeArrowheads="1"/>
          </p:cNvSpPr>
          <p:nvPr/>
        </p:nvSpPr>
        <p:spPr bwMode="auto">
          <a:xfrm>
            <a:off x="2057400" y="38100"/>
            <a:ext cx="4648200" cy="366713"/>
          </a:xfrm>
          <a:prstGeom prst="rect">
            <a:avLst/>
          </a:prstGeom>
          <a:noFill/>
          <a:ln w="9525">
            <a:noFill/>
            <a:miter lim="800000"/>
          </a:ln>
        </p:spPr>
        <p:txBody>
          <a:bodyPr wrap="none">
            <a:spAutoFit/>
          </a:bodyPr>
          <a:lstStyle/>
          <a:p>
            <a:r>
              <a:rPr lang="en-US" b="1">
                <a:solidFill>
                  <a:schemeClr val="accent2"/>
                </a:solidFill>
                <a:latin typeface="Times New Roman" charset="0"/>
              </a:rPr>
              <a:t>STEPS TO SOLVE PROBLEMS IN SOLIDS</a:t>
            </a:r>
            <a:endParaRPr lang="en-US" b="1">
              <a:solidFill>
                <a:schemeClr val="accent2"/>
              </a:solidFill>
              <a:latin typeface="Times New Roman" charset="0"/>
            </a:endParaRPr>
          </a:p>
        </p:txBody>
      </p:sp>
      <p:sp>
        <p:nvSpPr>
          <p:cNvPr id="5130" name="Text Box 10"/>
          <p:cNvSpPr txBox="1">
            <a:spLocks noChangeArrowheads="1"/>
          </p:cNvSpPr>
          <p:nvPr/>
        </p:nvSpPr>
        <p:spPr bwMode="auto">
          <a:xfrm>
            <a:off x="381000" y="304800"/>
            <a:ext cx="8543925" cy="2644775"/>
          </a:xfrm>
          <a:prstGeom prst="rect">
            <a:avLst/>
          </a:prstGeom>
          <a:noFill/>
          <a:ln w="9525">
            <a:noFill/>
            <a:miter lim="800000"/>
          </a:ln>
        </p:spPr>
        <p:txBody>
          <a:bodyPr wrap="none">
            <a:spAutoFit/>
          </a:bodyPr>
          <a:lstStyle/>
          <a:p>
            <a:r>
              <a:rPr lang="en-US" sz="1400" b="1">
                <a:solidFill>
                  <a:srgbClr val="FF0000"/>
                </a:solidFill>
                <a:latin typeface="Times New Roman" charset="0"/>
              </a:rPr>
              <a:t>                                                         Problem is solved in three steps:</a:t>
            </a:r>
            <a:endParaRPr lang="en-US" sz="1400" b="1">
              <a:solidFill>
                <a:srgbClr val="FF0000"/>
              </a:solidFill>
              <a:latin typeface="Times New Roman" charset="0"/>
            </a:endParaRPr>
          </a:p>
          <a:p>
            <a:r>
              <a:rPr lang="en-US" sz="1400" b="1">
                <a:solidFill>
                  <a:srgbClr val="FF0000"/>
                </a:solidFill>
                <a:latin typeface="Times New Roman" charset="0"/>
              </a:rPr>
              <a:t>STEP 1</a:t>
            </a:r>
            <a:r>
              <a:rPr lang="en-US" sz="1400">
                <a:solidFill>
                  <a:srgbClr val="FF0000"/>
                </a:solidFill>
                <a:latin typeface="Times New Roman" charset="0"/>
              </a:rPr>
              <a:t>:</a:t>
            </a:r>
            <a:r>
              <a:rPr lang="en-US" sz="1400">
                <a:latin typeface="Times New Roman" charset="0"/>
              </a:rPr>
              <a:t> ASSUME SOLID STANDING ON THE PLANE WITH WHICH IT IS MAKING INCLINATION.</a:t>
            </a:r>
            <a:endParaRPr lang="en-US" sz="1400">
              <a:latin typeface="Times New Roman" charset="0"/>
            </a:endParaRPr>
          </a:p>
          <a:p>
            <a:r>
              <a:rPr lang="en-US" sz="1400">
                <a:latin typeface="Times New Roman" charset="0"/>
              </a:rPr>
              <a:t> ( IF IT IS INCLINED TO HP, ASSUME IT STANDING ON HP)</a:t>
            </a:r>
            <a:endParaRPr lang="en-US" sz="1400">
              <a:latin typeface="Times New Roman" charset="0"/>
            </a:endParaRPr>
          </a:p>
          <a:p>
            <a:r>
              <a:rPr lang="en-US" sz="1400">
                <a:latin typeface="Times New Roman" charset="0"/>
                <a:sym typeface="Wingdings" panose="05000000000000000000" pitchFamily="2" charset="2"/>
              </a:rPr>
              <a:t> ( IF IT IS INCLINED TO VP, ASSUME IT STANDING ON VP)</a:t>
            </a:r>
            <a:endParaRPr lang="en-US" sz="1400">
              <a:latin typeface="Times New Roman" charset="0"/>
              <a:sym typeface="Wingdings" panose="05000000000000000000" pitchFamily="2" charset="2"/>
            </a:endParaRPr>
          </a:p>
          <a:p>
            <a:r>
              <a:rPr lang="en-US" sz="1400">
                <a:latin typeface="Times New Roman" charset="0"/>
                <a:sym typeface="Wingdings" panose="05000000000000000000" pitchFamily="2" charset="2"/>
              </a:rPr>
              <a:t>	IF STANDING ON HP - IT’S TV WILL BE TRUE SHAPE OF IT’S BASE OR TOP:</a:t>
            </a:r>
            <a:endParaRPr lang="en-US" sz="1400">
              <a:latin typeface="Times New Roman" charset="0"/>
              <a:sym typeface="Wingdings" panose="05000000000000000000" pitchFamily="2" charset="2"/>
            </a:endParaRPr>
          </a:p>
          <a:p>
            <a:r>
              <a:rPr lang="en-US" sz="1400">
                <a:latin typeface="Times New Roman" charset="0"/>
                <a:sym typeface="Wingdings" panose="05000000000000000000" pitchFamily="2" charset="2"/>
              </a:rPr>
              <a:t>              	IF STANDING ON VP - IT’S FV WILL BE TRUE SHAPE OF IT’S BASE OR TOP.</a:t>
            </a:r>
            <a:endParaRPr lang="en-US" sz="1400">
              <a:latin typeface="Times New Roman" charset="0"/>
              <a:sym typeface="Wingdings" panose="05000000000000000000" pitchFamily="2" charset="2"/>
            </a:endParaRPr>
          </a:p>
          <a:p>
            <a:r>
              <a:rPr lang="en-US" sz="1400">
                <a:latin typeface="Times New Roman" charset="0"/>
                <a:sym typeface="Wingdings" panose="05000000000000000000" pitchFamily="2" charset="2"/>
              </a:rPr>
              <a:t>	BEGIN WITH THIS VIEW:</a:t>
            </a:r>
            <a:endParaRPr lang="en-US" sz="1400">
              <a:latin typeface="Times New Roman" charset="0"/>
              <a:sym typeface="Wingdings" panose="05000000000000000000" pitchFamily="2" charset="2"/>
            </a:endParaRPr>
          </a:p>
          <a:p>
            <a:r>
              <a:rPr lang="en-US" sz="1400">
                <a:latin typeface="Times New Roman" charset="0"/>
                <a:sym typeface="Wingdings" panose="05000000000000000000" pitchFamily="2" charset="2"/>
              </a:rPr>
              <a:t>              IT’S OTHER VIEW WILL BE A RECTANGLE ( IF SOLID IS </a:t>
            </a:r>
            <a:r>
              <a:rPr lang="en-US" sz="1400" b="1" i="1">
                <a:solidFill>
                  <a:schemeClr val="accent2"/>
                </a:solidFill>
                <a:latin typeface="Times New Roman" charset="0"/>
                <a:sym typeface="Wingdings" panose="05000000000000000000" pitchFamily="2" charset="2"/>
              </a:rPr>
              <a:t>CYLINDER OR ONE OF THE PRISMS)</a:t>
            </a:r>
            <a:r>
              <a:rPr lang="en-US" sz="1400">
                <a:latin typeface="Times New Roman" charset="0"/>
                <a:sym typeface="Wingdings" panose="05000000000000000000" pitchFamily="2" charset="2"/>
              </a:rPr>
              <a:t>:</a:t>
            </a:r>
            <a:endParaRPr lang="en-US" sz="1400">
              <a:latin typeface="Times New Roman" charset="0"/>
              <a:sym typeface="Wingdings" panose="05000000000000000000" pitchFamily="2" charset="2"/>
            </a:endParaRPr>
          </a:p>
          <a:p>
            <a:r>
              <a:rPr lang="en-US" sz="1400">
                <a:latin typeface="Times New Roman" charset="0"/>
                <a:sym typeface="Wingdings" panose="05000000000000000000" pitchFamily="2" charset="2"/>
              </a:rPr>
              <a:t>              IT’S OTHER VIEW WILL BE A TRIANGLE     ( IF SOLID IS </a:t>
            </a:r>
            <a:r>
              <a:rPr lang="en-US" sz="1400" b="1" i="1">
                <a:solidFill>
                  <a:srgbClr val="FF0000"/>
                </a:solidFill>
                <a:latin typeface="Times New Roman" charset="0"/>
                <a:sym typeface="Wingdings" panose="05000000000000000000" pitchFamily="2" charset="2"/>
              </a:rPr>
              <a:t>CONE OR ONE OF THE PYRAMIDS):</a:t>
            </a:r>
            <a:endParaRPr lang="en-US" sz="1400" b="1" i="1">
              <a:solidFill>
                <a:srgbClr val="FF0000"/>
              </a:solidFill>
              <a:latin typeface="Times New Roman" charset="0"/>
              <a:sym typeface="Wingdings" panose="05000000000000000000" pitchFamily="2" charset="2"/>
            </a:endParaRPr>
          </a:p>
          <a:p>
            <a:r>
              <a:rPr lang="en-US" sz="1400">
                <a:latin typeface="Times New Roman" charset="0"/>
                <a:sym typeface="Wingdings" panose="05000000000000000000" pitchFamily="2" charset="2"/>
              </a:rPr>
              <a:t>	DRAW FV &amp; TV OF THAT SOLID IN STANDING POSITION:</a:t>
            </a:r>
            <a:endParaRPr lang="en-US" sz="1400">
              <a:latin typeface="Times New Roman" charset="0"/>
              <a:sym typeface="Wingdings" panose="05000000000000000000" pitchFamily="2" charset="2"/>
            </a:endParaRPr>
          </a:p>
          <a:p>
            <a:r>
              <a:rPr lang="en-US" sz="1400" b="1">
                <a:solidFill>
                  <a:srgbClr val="FF0000"/>
                </a:solidFill>
                <a:latin typeface="Times New Roman" charset="0"/>
                <a:sym typeface="Wingdings" panose="05000000000000000000" pitchFamily="2" charset="2"/>
              </a:rPr>
              <a:t>STEP 2</a:t>
            </a:r>
            <a:r>
              <a:rPr lang="en-US" sz="1400" b="1">
                <a:latin typeface="Times New Roman" charset="0"/>
                <a:sym typeface="Wingdings" panose="05000000000000000000" pitchFamily="2" charset="2"/>
              </a:rPr>
              <a:t>:</a:t>
            </a:r>
            <a:r>
              <a:rPr lang="en-US" sz="1400">
                <a:latin typeface="Times New Roman" charset="0"/>
                <a:sym typeface="Wingdings" panose="05000000000000000000" pitchFamily="2" charset="2"/>
              </a:rPr>
              <a:t> CONSIDERING SOLID’S INCLINATION ( AXIS POSITION ) DRAW IT’S FV &amp; TV.</a:t>
            </a:r>
            <a:endParaRPr lang="en-US" sz="1400">
              <a:latin typeface="Times New Roman" charset="0"/>
              <a:sym typeface="Wingdings" panose="05000000000000000000" pitchFamily="2" charset="2"/>
            </a:endParaRPr>
          </a:p>
          <a:p>
            <a:r>
              <a:rPr lang="en-US" sz="1400" b="1">
                <a:solidFill>
                  <a:srgbClr val="FF0000"/>
                </a:solidFill>
                <a:latin typeface="Times New Roman" charset="0"/>
                <a:sym typeface="Wingdings" panose="05000000000000000000" pitchFamily="2" charset="2"/>
              </a:rPr>
              <a:t>STEP 3</a:t>
            </a:r>
            <a:r>
              <a:rPr lang="en-US" sz="1400" b="1">
                <a:latin typeface="Times New Roman" charset="0"/>
                <a:sym typeface="Wingdings" panose="05000000000000000000" pitchFamily="2" charset="2"/>
              </a:rPr>
              <a:t>:</a:t>
            </a:r>
            <a:r>
              <a:rPr lang="en-US" sz="1400">
                <a:latin typeface="Times New Roman" charset="0"/>
                <a:sym typeface="Wingdings" panose="05000000000000000000" pitchFamily="2" charset="2"/>
              </a:rPr>
              <a:t> IN LAST STEP, CONSIDERING REMAINING INCLINATION, DRAW IT’S FINAL FV &amp; TV.</a:t>
            </a:r>
            <a:endParaRPr lang="en-US" sz="1400" b="1" i="1">
              <a:solidFill>
                <a:srgbClr val="FF0000"/>
              </a:solidFill>
              <a:latin typeface="Times New Roman" charset="0"/>
            </a:endParaRPr>
          </a:p>
        </p:txBody>
      </p:sp>
      <p:sp>
        <p:nvSpPr>
          <p:cNvPr id="5131" name="Rectangle 11"/>
          <p:cNvSpPr>
            <a:spLocks noChangeArrowheads="1"/>
          </p:cNvSpPr>
          <p:nvPr/>
        </p:nvSpPr>
        <p:spPr bwMode="auto">
          <a:xfrm>
            <a:off x="2236788" y="3990975"/>
            <a:ext cx="2295525" cy="1922463"/>
          </a:xfrm>
          <a:prstGeom prst="rect">
            <a:avLst/>
          </a:prstGeom>
          <a:solidFill>
            <a:srgbClr val="CCFF66"/>
          </a:solidFill>
          <a:ln w="9525">
            <a:solidFill>
              <a:schemeClr val="tx1"/>
            </a:solidFill>
            <a:miter lim="800000"/>
          </a:ln>
        </p:spPr>
        <p:txBody>
          <a:bodyPr wrap="none" anchor="ctr"/>
          <a:lstStyle/>
          <a:p>
            <a:endParaRPr lang="en-IN"/>
          </a:p>
        </p:txBody>
      </p:sp>
      <p:sp>
        <p:nvSpPr>
          <p:cNvPr id="5132" name="Rectangle 12"/>
          <p:cNvSpPr>
            <a:spLocks noChangeArrowheads="1"/>
          </p:cNvSpPr>
          <p:nvPr/>
        </p:nvSpPr>
        <p:spPr bwMode="auto">
          <a:xfrm>
            <a:off x="28575" y="3990975"/>
            <a:ext cx="2165350" cy="1922463"/>
          </a:xfrm>
          <a:prstGeom prst="rect">
            <a:avLst/>
          </a:prstGeom>
          <a:solidFill>
            <a:schemeClr val="hlink"/>
          </a:solidFill>
          <a:ln w="9525">
            <a:solidFill>
              <a:schemeClr val="tx1"/>
            </a:solidFill>
            <a:miter lim="800000"/>
          </a:ln>
        </p:spPr>
        <p:txBody>
          <a:bodyPr wrap="none" anchor="ctr"/>
          <a:lstStyle/>
          <a:p>
            <a:endParaRPr lang="en-IN"/>
          </a:p>
        </p:txBody>
      </p:sp>
      <p:sp>
        <p:nvSpPr>
          <p:cNvPr id="5133" name="AutoShape 13"/>
          <p:cNvSpPr>
            <a:spLocks noChangeArrowheads="1"/>
          </p:cNvSpPr>
          <p:nvPr/>
        </p:nvSpPr>
        <p:spPr bwMode="auto">
          <a:xfrm>
            <a:off x="239713" y="4448175"/>
            <a:ext cx="388937" cy="549275"/>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5134" name="Oval 14"/>
          <p:cNvSpPr>
            <a:spLocks noChangeArrowheads="1"/>
          </p:cNvSpPr>
          <p:nvPr/>
        </p:nvSpPr>
        <p:spPr bwMode="auto">
          <a:xfrm>
            <a:off x="239713" y="5089525"/>
            <a:ext cx="388937" cy="411163"/>
          </a:xfrm>
          <a:prstGeom prst="ellipse">
            <a:avLst/>
          </a:prstGeom>
          <a:solidFill>
            <a:schemeClr val="accent1"/>
          </a:solidFill>
          <a:ln w="9525">
            <a:solidFill>
              <a:schemeClr val="tx1"/>
            </a:solidFill>
            <a:round/>
          </a:ln>
        </p:spPr>
        <p:txBody>
          <a:bodyPr wrap="none" anchor="ctr"/>
          <a:lstStyle/>
          <a:p>
            <a:endParaRPr lang="en-IN"/>
          </a:p>
        </p:txBody>
      </p:sp>
      <p:sp>
        <p:nvSpPr>
          <p:cNvPr id="5135" name="Line 15"/>
          <p:cNvSpPr>
            <a:spLocks noChangeShapeType="1"/>
          </p:cNvSpPr>
          <p:nvPr/>
        </p:nvSpPr>
        <p:spPr bwMode="auto">
          <a:xfrm>
            <a:off x="309563" y="4997450"/>
            <a:ext cx="3941762" cy="0"/>
          </a:xfrm>
          <a:prstGeom prst="line">
            <a:avLst/>
          </a:prstGeom>
          <a:noFill/>
          <a:ln w="9525">
            <a:solidFill>
              <a:schemeClr val="tx1"/>
            </a:solidFill>
            <a:round/>
          </a:ln>
        </p:spPr>
        <p:txBody>
          <a:bodyPr/>
          <a:lstStyle/>
          <a:p>
            <a:endParaRPr lang="en-IN"/>
          </a:p>
        </p:txBody>
      </p:sp>
      <p:sp>
        <p:nvSpPr>
          <p:cNvPr id="5136" name="Line 16"/>
          <p:cNvSpPr>
            <a:spLocks noChangeShapeType="1"/>
          </p:cNvSpPr>
          <p:nvPr/>
        </p:nvSpPr>
        <p:spPr bwMode="auto">
          <a:xfrm>
            <a:off x="434975" y="4402138"/>
            <a:ext cx="0" cy="641350"/>
          </a:xfrm>
          <a:prstGeom prst="line">
            <a:avLst/>
          </a:prstGeom>
          <a:noFill/>
          <a:ln w="9525">
            <a:solidFill>
              <a:schemeClr val="tx1"/>
            </a:solidFill>
            <a:prstDash val="lgDashDot"/>
            <a:round/>
          </a:ln>
        </p:spPr>
        <p:txBody>
          <a:bodyPr/>
          <a:lstStyle/>
          <a:p>
            <a:endParaRPr lang="en-IN"/>
          </a:p>
        </p:txBody>
      </p:sp>
      <p:grpSp>
        <p:nvGrpSpPr>
          <p:cNvPr id="2" name="Group 17"/>
          <p:cNvGrpSpPr/>
          <p:nvPr/>
        </p:nvGrpSpPr>
        <p:grpSpPr bwMode="auto">
          <a:xfrm>
            <a:off x="715963" y="4467225"/>
            <a:ext cx="685800" cy="1068388"/>
            <a:chOff x="1008" y="2660"/>
            <a:chExt cx="760" cy="1120"/>
          </a:xfrm>
        </p:grpSpPr>
        <p:sp>
          <p:nvSpPr>
            <p:cNvPr id="5269" name="AutoShape 18"/>
            <p:cNvSpPr>
              <a:spLocks noChangeArrowheads="1"/>
            </p:cNvSpPr>
            <p:nvPr/>
          </p:nvSpPr>
          <p:spPr bwMode="auto">
            <a:xfrm rot="3082504">
              <a:off x="1264" y="2588"/>
              <a:ext cx="432" cy="576"/>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5270" name="Oval 19"/>
            <p:cNvSpPr>
              <a:spLocks noChangeArrowheads="1"/>
            </p:cNvSpPr>
            <p:nvPr/>
          </p:nvSpPr>
          <p:spPr bwMode="auto">
            <a:xfrm>
              <a:off x="1104" y="3324"/>
              <a:ext cx="288" cy="456"/>
            </a:xfrm>
            <a:prstGeom prst="ellipse">
              <a:avLst/>
            </a:prstGeom>
            <a:solidFill>
              <a:schemeClr val="accent1"/>
            </a:solidFill>
            <a:ln w="9525">
              <a:solidFill>
                <a:schemeClr val="tx1"/>
              </a:solidFill>
              <a:round/>
            </a:ln>
          </p:spPr>
          <p:txBody>
            <a:bodyPr wrap="none" anchor="ctr"/>
            <a:lstStyle/>
            <a:p>
              <a:endParaRPr lang="en-IN"/>
            </a:p>
          </p:txBody>
        </p:sp>
        <p:sp>
          <p:nvSpPr>
            <p:cNvPr id="5271" name="Line 20"/>
            <p:cNvSpPr>
              <a:spLocks noChangeShapeType="1"/>
            </p:cNvSpPr>
            <p:nvPr/>
          </p:nvSpPr>
          <p:spPr bwMode="auto">
            <a:xfrm>
              <a:off x="1296" y="3336"/>
              <a:ext cx="432" cy="216"/>
            </a:xfrm>
            <a:prstGeom prst="line">
              <a:avLst/>
            </a:prstGeom>
            <a:noFill/>
            <a:ln w="9525">
              <a:solidFill>
                <a:schemeClr val="tx1"/>
              </a:solidFill>
              <a:round/>
            </a:ln>
          </p:spPr>
          <p:txBody>
            <a:bodyPr/>
            <a:lstStyle/>
            <a:p>
              <a:endParaRPr lang="en-IN"/>
            </a:p>
          </p:txBody>
        </p:sp>
        <p:sp>
          <p:nvSpPr>
            <p:cNvPr id="5272" name="Line 21"/>
            <p:cNvSpPr>
              <a:spLocks noChangeShapeType="1"/>
            </p:cNvSpPr>
            <p:nvPr/>
          </p:nvSpPr>
          <p:spPr bwMode="auto">
            <a:xfrm flipV="1">
              <a:off x="1296" y="3552"/>
              <a:ext cx="432" cy="216"/>
            </a:xfrm>
            <a:prstGeom prst="line">
              <a:avLst/>
            </a:prstGeom>
            <a:noFill/>
            <a:ln w="9525">
              <a:solidFill>
                <a:schemeClr val="tx1"/>
              </a:solidFill>
              <a:round/>
            </a:ln>
          </p:spPr>
          <p:txBody>
            <a:bodyPr/>
            <a:lstStyle/>
            <a:p>
              <a:endParaRPr lang="en-IN"/>
            </a:p>
          </p:txBody>
        </p:sp>
        <p:sp>
          <p:nvSpPr>
            <p:cNvPr id="5273" name="Line 22"/>
            <p:cNvSpPr>
              <a:spLocks noChangeShapeType="1"/>
            </p:cNvSpPr>
            <p:nvPr/>
          </p:nvSpPr>
          <p:spPr bwMode="auto">
            <a:xfrm flipH="1">
              <a:off x="1008" y="2680"/>
              <a:ext cx="720" cy="540"/>
            </a:xfrm>
            <a:prstGeom prst="line">
              <a:avLst/>
            </a:prstGeom>
            <a:noFill/>
            <a:ln w="9525">
              <a:solidFill>
                <a:schemeClr val="tx1"/>
              </a:solidFill>
              <a:prstDash val="lgDashDot"/>
              <a:round/>
            </a:ln>
          </p:spPr>
          <p:txBody>
            <a:bodyPr/>
            <a:lstStyle/>
            <a:p>
              <a:endParaRPr lang="en-IN"/>
            </a:p>
          </p:txBody>
        </p:sp>
      </p:grpSp>
      <p:grpSp>
        <p:nvGrpSpPr>
          <p:cNvPr id="3" name="Group 23"/>
          <p:cNvGrpSpPr/>
          <p:nvPr/>
        </p:nvGrpSpPr>
        <p:grpSpPr bwMode="auto">
          <a:xfrm>
            <a:off x="1463675" y="4494213"/>
            <a:ext cx="508000" cy="1052512"/>
            <a:chOff x="1836" y="2688"/>
            <a:chExt cx="564" cy="1104"/>
          </a:xfrm>
        </p:grpSpPr>
        <p:grpSp>
          <p:nvGrpSpPr>
            <p:cNvPr id="4" name="Group 24"/>
            <p:cNvGrpSpPr/>
            <p:nvPr/>
          </p:nvGrpSpPr>
          <p:grpSpPr bwMode="auto">
            <a:xfrm rot="-2766602">
              <a:off x="1836" y="3252"/>
              <a:ext cx="624" cy="456"/>
              <a:chOff x="1488" y="2988"/>
              <a:chExt cx="624" cy="456"/>
            </a:xfrm>
          </p:grpSpPr>
          <p:sp>
            <p:nvSpPr>
              <p:cNvPr id="5266" name="Oval 25"/>
              <p:cNvSpPr>
                <a:spLocks noChangeArrowheads="1"/>
              </p:cNvSpPr>
              <p:nvPr/>
            </p:nvSpPr>
            <p:spPr bwMode="auto">
              <a:xfrm>
                <a:off x="1488" y="2988"/>
                <a:ext cx="288" cy="456"/>
              </a:xfrm>
              <a:prstGeom prst="ellipse">
                <a:avLst/>
              </a:prstGeom>
              <a:solidFill>
                <a:schemeClr val="accent1"/>
              </a:solidFill>
              <a:ln w="9525">
                <a:solidFill>
                  <a:schemeClr val="tx1"/>
                </a:solidFill>
                <a:round/>
              </a:ln>
            </p:spPr>
            <p:txBody>
              <a:bodyPr wrap="none" anchor="ctr"/>
              <a:lstStyle/>
              <a:p>
                <a:endParaRPr lang="en-IN"/>
              </a:p>
            </p:txBody>
          </p:sp>
          <p:sp>
            <p:nvSpPr>
              <p:cNvPr id="5267" name="Line 26"/>
              <p:cNvSpPr>
                <a:spLocks noChangeShapeType="1"/>
              </p:cNvSpPr>
              <p:nvPr/>
            </p:nvSpPr>
            <p:spPr bwMode="auto">
              <a:xfrm>
                <a:off x="1680" y="3000"/>
                <a:ext cx="432" cy="216"/>
              </a:xfrm>
              <a:prstGeom prst="line">
                <a:avLst/>
              </a:prstGeom>
              <a:noFill/>
              <a:ln w="9525">
                <a:solidFill>
                  <a:schemeClr val="tx1"/>
                </a:solidFill>
                <a:round/>
              </a:ln>
            </p:spPr>
            <p:txBody>
              <a:bodyPr/>
              <a:lstStyle/>
              <a:p>
                <a:endParaRPr lang="en-IN"/>
              </a:p>
            </p:txBody>
          </p:sp>
          <p:sp>
            <p:nvSpPr>
              <p:cNvPr id="5268" name="Line 27"/>
              <p:cNvSpPr>
                <a:spLocks noChangeShapeType="1"/>
              </p:cNvSpPr>
              <p:nvPr/>
            </p:nvSpPr>
            <p:spPr bwMode="auto">
              <a:xfrm flipV="1">
                <a:off x="1680" y="3216"/>
                <a:ext cx="432" cy="216"/>
              </a:xfrm>
              <a:prstGeom prst="line">
                <a:avLst/>
              </a:prstGeom>
              <a:noFill/>
              <a:ln w="9525">
                <a:solidFill>
                  <a:schemeClr val="tx1"/>
                </a:solidFill>
                <a:round/>
              </a:ln>
            </p:spPr>
            <p:txBody>
              <a:bodyPr/>
              <a:lstStyle/>
              <a:p>
                <a:endParaRPr lang="en-IN"/>
              </a:p>
            </p:txBody>
          </p:sp>
        </p:grpSp>
        <p:sp>
          <p:nvSpPr>
            <p:cNvPr id="5262" name="Oval 28"/>
            <p:cNvSpPr>
              <a:spLocks noChangeArrowheads="1"/>
            </p:cNvSpPr>
            <p:nvPr/>
          </p:nvSpPr>
          <p:spPr bwMode="auto">
            <a:xfrm>
              <a:off x="1836" y="2880"/>
              <a:ext cx="384" cy="336"/>
            </a:xfrm>
            <a:prstGeom prst="ellipse">
              <a:avLst/>
            </a:prstGeom>
            <a:solidFill>
              <a:schemeClr val="accent1"/>
            </a:solidFill>
            <a:ln w="9525">
              <a:solidFill>
                <a:schemeClr val="tx1"/>
              </a:solidFill>
              <a:round/>
            </a:ln>
          </p:spPr>
          <p:txBody>
            <a:bodyPr wrap="none" anchor="ctr"/>
            <a:lstStyle/>
            <a:p>
              <a:endParaRPr lang="en-IN"/>
            </a:p>
          </p:txBody>
        </p:sp>
        <p:sp>
          <p:nvSpPr>
            <p:cNvPr id="5263" name="Line 29"/>
            <p:cNvSpPr>
              <a:spLocks noChangeShapeType="1"/>
            </p:cNvSpPr>
            <p:nvPr/>
          </p:nvSpPr>
          <p:spPr bwMode="auto">
            <a:xfrm flipH="1">
              <a:off x="1968" y="2688"/>
              <a:ext cx="384" cy="192"/>
            </a:xfrm>
            <a:prstGeom prst="line">
              <a:avLst/>
            </a:prstGeom>
            <a:noFill/>
            <a:ln w="9525">
              <a:solidFill>
                <a:schemeClr val="tx1"/>
              </a:solidFill>
              <a:round/>
            </a:ln>
          </p:spPr>
          <p:txBody>
            <a:bodyPr/>
            <a:lstStyle/>
            <a:p>
              <a:endParaRPr lang="en-IN"/>
            </a:p>
          </p:txBody>
        </p:sp>
        <p:sp>
          <p:nvSpPr>
            <p:cNvPr id="5264" name="Line 30"/>
            <p:cNvSpPr>
              <a:spLocks noChangeShapeType="1"/>
            </p:cNvSpPr>
            <p:nvPr/>
          </p:nvSpPr>
          <p:spPr bwMode="auto">
            <a:xfrm flipH="1">
              <a:off x="2208" y="2688"/>
              <a:ext cx="144" cy="432"/>
            </a:xfrm>
            <a:prstGeom prst="line">
              <a:avLst/>
            </a:prstGeom>
            <a:noFill/>
            <a:ln w="9525">
              <a:solidFill>
                <a:schemeClr val="tx1"/>
              </a:solidFill>
              <a:round/>
            </a:ln>
          </p:spPr>
          <p:txBody>
            <a:bodyPr/>
            <a:lstStyle/>
            <a:p>
              <a:endParaRPr lang="en-IN"/>
            </a:p>
          </p:txBody>
        </p:sp>
        <p:sp>
          <p:nvSpPr>
            <p:cNvPr id="5265" name="Line 31"/>
            <p:cNvSpPr>
              <a:spLocks noChangeShapeType="1"/>
            </p:cNvSpPr>
            <p:nvPr/>
          </p:nvSpPr>
          <p:spPr bwMode="auto">
            <a:xfrm flipH="1">
              <a:off x="1872" y="3216"/>
              <a:ext cx="528" cy="576"/>
            </a:xfrm>
            <a:prstGeom prst="line">
              <a:avLst/>
            </a:prstGeom>
            <a:noFill/>
            <a:ln w="9525">
              <a:solidFill>
                <a:schemeClr val="tx1"/>
              </a:solidFill>
              <a:round/>
            </a:ln>
          </p:spPr>
          <p:txBody>
            <a:bodyPr/>
            <a:lstStyle/>
            <a:p>
              <a:endParaRPr lang="en-IN"/>
            </a:p>
          </p:txBody>
        </p:sp>
      </p:grpSp>
      <p:sp>
        <p:nvSpPr>
          <p:cNvPr id="5139" name="Line 32"/>
          <p:cNvSpPr>
            <a:spLocks noChangeShapeType="1"/>
          </p:cNvSpPr>
          <p:nvPr/>
        </p:nvSpPr>
        <p:spPr bwMode="auto">
          <a:xfrm flipV="1">
            <a:off x="1647825" y="5867400"/>
            <a:ext cx="0" cy="228600"/>
          </a:xfrm>
          <a:prstGeom prst="line">
            <a:avLst/>
          </a:prstGeom>
          <a:noFill/>
          <a:ln w="9525">
            <a:solidFill>
              <a:schemeClr val="tx1"/>
            </a:solidFill>
            <a:round/>
            <a:tailEnd type="triangle" w="med" len="med"/>
          </a:ln>
        </p:spPr>
        <p:txBody>
          <a:bodyPr/>
          <a:lstStyle/>
          <a:p>
            <a:endParaRPr lang="en-IN"/>
          </a:p>
        </p:txBody>
      </p:sp>
      <p:sp>
        <p:nvSpPr>
          <p:cNvPr id="5140" name="Line 33"/>
          <p:cNvSpPr>
            <a:spLocks noChangeShapeType="1"/>
          </p:cNvSpPr>
          <p:nvPr/>
        </p:nvSpPr>
        <p:spPr bwMode="auto">
          <a:xfrm>
            <a:off x="1136650" y="3898900"/>
            <a:ext cx="0" cy="228600"/>
          </a:xfrm>
          <a:prstGeom prst="line">
            <a:avLst/>
          </a:prstGeom>
          <a:noFill/>
          <a:ln w="9525">
            <a:solidFill>
              <a:schemeClr val="tx1"/>
            </a:solidFill>
            <a:round/>
            <a:tailEnd type="triangle" w="med" len="med"/>
          </a:ln>
        </p:spPr>
        <p:txBody>
          <a:bodyPr/>
          <a:lstStyle/>
          <a:p>
            <a:endParaRPr lang="en-IN"/>
          </a:p>
        </p:txBody>
      </p:sp>
      <p:sp>
        <p:nvSpPr>
          <p:cNvPr id="5141" name="Line 34"/>
          <p:cNvSpPr>
            <a:spLocks noChangeShapeType="1"/>
          </p:cNvSpPr>
          <p:nvPr/>
        </p:nvSpPr>
        <p:spPr bwMode="auto">
          <a:xfrm>
            <a:off x="434975" y="3898900"/>
            <a:ext cx="0" cy="228600"/>
          </a:xfrm>
          <a:prstGeom prst="line">
            <a:avLst/>
          </a:prstGeom>
          <a:noFill/>
          <a:ln w="9525">
            <a:solidFill>
              <a:schemeClr val="tx1"/>
            </a:solidFill>
            <a:round/>
            <a:tailEnd type="triangle" w="med" len="med"/>
          </a:ln>
        </p:spPr>
        <p:txBody>
          <a:bodyPr/>
          <a:lstStyle/>
          <a:p>
            <a:endParaRPr lang="en-IN"/>
          </a:p>
        </p:txBody>
      </p:sp>
      <p:sp>
        <p:nvSpPr>
          <p:cNvPr id="5142" name="Rectangle 35"/>
          <p:cNvSpPr>
            <a:spLocks noChangeArrowheads="1"/>
          </p:cNvSpPr>
          <p:nvPr/>
        </p:nvSpPr>
        <p:spPr bwMode="auto">
          <a:xfrm>
            <a:off x="6819900" y="3986213"/>
            <a:ext cx="2295525" cy="1922462"/>
          </a:xfrm>
          <a:prstGeom prst="rect">
            <a:avLst/>
          </a:prstGeom>
          <a:solidFill>
            <a:srgbClr val="CCFF66"/>
          </a:solidFill>
          <a:ln w="9525">
            <a:solidFill>
              <a:schemeClr val="tx1"/>
            </a:solidFill>
            <a:miter lim="800000"/>
          </a:ln>
        </p:spPr>
        <p:txBody>
          <a:bodyPr wrap="none" anchor="ctr"/>
          <a:lstStyle/>
          <a:p>
            <a:endParaRPr lang="en-IN"/>
          </a:p>
        </p:txBody>
      </p:sp>
      <p:sp>
        <p:nvSpPr>
          <p:cNvPr id="5143" name="Rectangle 36"/>
          <p:cNvSpPr>
            <a:spLocks noChangeArrowheads="1"/>
          </p:cNvSpPr>
          <p:nvPr/>
        </p:nvSpPr>
        <p:spPr bwMode="auto">
          <a:xfrm>
            <a:off x="4611688" y="3986213"/>
            <a:ext cx="2165350" cy="1922462"/>
          </a:xfrm>
          <a:prstGeom prst="rect">
            <a:avLst/>
          </a:prstGeom>
          <a:solidFill>
            <a:schemeClr val="hlink"/>
          </a:solidFill>
          <a:ln w="9525">
            <a:solidFill>
              <a:schemeClr val="tx1"/>
            </a:solidFill>
            <a:miter lim="800000"/>
          </a:ln>
        </p:spPr>
        <p:txBody>
          <a:bodyPr wrap="none" anchor="ctr"/>
          <a:lstStyle/>
          <a:p>
            <a:endParaRPr lang="en-IN"/>
          </a:p>
        </p:txBody>
      </p:sp>
      <p:sp>
        <p:nvSpPr>
          <p:cNvPr id="5144" name="Line 37"/>
          <p:cNvSpPr>
            <a:spLocks noChangeShapeType="1"/>
          </p:cNvSpPr>
          <p:nvPr/>
        </p:nvSpPr>
        <p:spPr bwMode="auto">
          <a:xfrm>
            <a:off x="4892675" y="4873625"/>
            <a:ext cx="3941763" cy="0"/>
          </a:xfrm>
          <a:prstGeom prst="line">
            <a:avLst/>
          </a:prstGeom>
          <a:noFill/>
          <a:ln w="9525">
            <a:solidFill>
              <a:schemeClr val="tx1"/>
            </a:solidFill>
            <a:round/>
          </a:ln>
        </p:spPr>
        <p:txBody>
          <a:bodyPr/>
          <a:lstStyle/>
          <a:p>
            <a:endParaRPr lang="en-IN"/>
          </a:p>
        </p:txBody>
      </p:sp>
      <p:grpSp>
        <p:nvGrpSpPr>
          <p:cNvPr id="5" name="Group 38"/>
          <p:cNvGrpSpPr/>
          <p:nvPr/>
        </p:nvGrpSpPr>
        <p:grpSpPr bwMode="auto">
          <a:xfrm rot="10792971">
            <a:off x="4800600" y="4373563"/>
            <a:ext cx="390525" cy="1098550"/>
            <a:chOff x="2784" y="2688"/>
            <a:chExt cx="432" cy="1152"/>
          </a:xfrm>
        </p:grpSpPr>
        <p:sp>
          <p:nvSpPr>
            <p:cNvPr id="5258" name="AutoShape 39"/>
            <p:cNvSpPr>
              <a:spLocks noChangeArrowheads="1"/>
            </p:cNvSpPr>
            <p:nvPr/>
          </p:nvSpPr>
          <p:spPr bwMode="auto">
            <a:xfrm>
              <a:off x="2784" y="2736"/>
              <a:ext cx="432" cy="576"/>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5259" name="Oval 40"/>
            <p:cNvSpPr>
              <a:spLocks noChangeArrowheads="1"/>
            </p:cNvSpPr>
            <p:nvPr/>
          </p:nvSpPr>
          <p:spPr bwMode="auto">
            <a:xfrm>
              <a:off x="2784" y="3408"/>
              <a:ext cx="432" cy="432"/>
            </a:xfrm>
            <a:prstGeom prst="ellipse">
              <a:avLst/>
            </a:prstGeom>
            <a:solidFill>
              <a:schemeClr val="accent1"/>
            </a:solidFill>
            <a:ln w="9525">
              <a:solidFill>
                <a:schemeClr val="tx1"/>
              </a:solidFill>
              <a:round/>
            </a:ln>
          </p:spPr>
          <p:txBody>
            <a:bodyPr wrap="none" anchor="ctr"/>
            <a:lstStyle/>
            <a:p>
              <a:endParaRPr lang="en-IN"/>
            </a:p>
          </p:txBody>
        </p:sp>
        <p:sp>
          <p:nvSpPr>
            <p:cNvPr id="5260" name="Line 41"/>
            <p:cNvSpPr>
              <a:spLocks noChangeShapeType="1"/>
            </p:cNvSpPr>
            <p:nvPr/>
          </p:nvSpPr>
          <p:spPr bwMode="auto">
            <a:xfrm>
              <a:off x="3000" y="2688"/>
              <a:ext cx="0" cy="672"/>
            </a:xfrm>
            <a:prstGeom prst="line">
              <a:avLst/>
            </a:prstGeom>
            <a:noFill/>
            <a:ln w="9525">
              <a:solidFill>
                <a:schemeClr val="tx1"/>
              </a:solidFill>
              <a:prstDash val="lgDashDot"/>
              <a:round/>
            </a:ln>
          </p:spPr>
          <p:txBody>
            <a:bodyPr/>
            <a:lstStyle/>
            <a:p>
              <a:endParaRPr lang="en-IN"/>
            </a:p>
          </p:txBody>
        </p:sp>
      </p:grpSp>
      <p:grpSp>
        <p:nvGrpSpPr>
          <p:cNvPr id="6" name="Group 42"/>
          <p:cNvGrpSpPr/>
          <p:nvPr/>
        </p:nvGrpSpPr>
        <p:grpSpPr bwMode="auto">
          <a:xfrm rot="10800000" flipH="1">
            <a:off x="5375275" y="4373563"/>
            <a:ext cx="700088" cy="1068387"/>
            <a:chOff x="1008" y="2660"/>
            <a:chExt cx="760" cy="1120"/>
          </a:xfrm>
        </p:grpSpPr>
        <p:sp>
          <p:nvSpPr>
            <p:cNvPr id="5253" name="AutoShape 43"/>
            <p:cNvSpPr>
              <a:spLocks noChangeArrowheads="1"/>
            </p:cNvSpPr>
            <p:nvPr/>
          </p:nvSpPr>
          <p:spPr bwMode="auto">
            <a:xfrm rot="3082504">
              <a:off x="1264" y="2588"/>
              <a:ext cx="432" cy="576"/>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5254" name="Oval 44"/>
            <p:cNvSpPr>
              <a:spLocks noChangeArrowheads="1"/>
            </p:cNvSpPr>
            <p:nvPr/>
          </p:nvSpPr>
          <p:spPr bwMode="auto">
            <a:xfrm>
              <a:off x="1104" y="3324"/>
              <a:ext cx="288" cy="456"/>
            </a:xfrm>
            <a:prstGeom prst="ellipse">
              <a:avLst/>
            </a:prstGeom>
            <a:solidFill>
              <a:schemeClr val="accent1"/>
            </a:solidFill>
            <a:ln w="9525">
              <a:solidFill>
                <a:schemeClr val="tx1"/>
              </a:solidFill>
              <a:round/>
            </a:ln>
          </p:spPr>
          <p:txBody>
            <a:bodyPr wrap="none" anchor="ctr"/>
            <a:lstStyle/>
            <a:p>
              <a:endParaRPr lang="en-IN"/>
            </a:p>
          </p:txBody>
        </p:sp>
        <p:sp>
          <p:nvSpPr>
            <p:cNvPr id="5255" name="Line 45"/>
            <p:cNvSpPr>
              <a:spLocks noChangeShapeType="1"/>
            </p:cNvSpPr>
            <p:nvPr/>
          </p:nvSpPr>
          <p:spPr bwMode="auto">
            <a:xfrm>
              <a:off x="1296" y="3336"/>
              <a:ext cx="432" cy="216"/>
            </a:xfrm>
            <a:prstGeom prst="line">
              <a:avLst/>
            </a:prstGeom>
            <a:noFill/>
            <a:ln w="9525">
              <a:solidFill>
                <a:schemeClr val="tx1"/>
              </a:solidFill>
              <a:round/>
            </a:ln>
          </p:spPr>
          <p:txBody>
            <a:bodyPr/>
            <a:lstStyle/>
            <a:p>
              <a:endParaRPr lang="en-IN"/>
            </a:p>
          </p:txBody>
        </p:sp>
        <p:sp>
          <p:nvSpPr>
            <p:cNvPr id="5256" name="Line 46"/>
            <p:cNvSpPr>
              <a:spLocks noChangeShapeType="1"/>
            </p:cNvSpPr>
            <p:nvPr/>
          </p:nvSpPr>
          <p:spPr bwMode="auto">
            <a:xfrm flipV="1">
              <a:off x="1296" y="3552"/>
              <a:ext cx="432" cy="216"/>
            </a:xfrm>
            <a:prstGeom prst="line">
              <a:avLst/>
            </a:prstGeom>
            <a:noFill/>
            <a:ln w="9525">
              <a:solidFill>
                <a:schemeClr val="tx1"/>
              </a:solidFill>
              <a:round/>
            </a:ln>
          </p:spPr>
          <p:txBody>
            <a:bodyPr/>
            <a:lstStyle/>
            <a:p>
              <a:endParaRPr lang="en-IN"/>
            </a:p>
          </p:txBody>
        </p:sp>
        <p:sp>
          <p:nvSpPr>
            <p:cNvPr id="5257" name="Line 47"/>
            <p:cNvSpPr>
              <a:spLocks noChangeShapeType="1"/>
            </p:cNvSpPr>
            <p:nvPr/>
          </p:nvSpPr>
          <p:spPr bwMode="auto">
            <a:xfrm flipH="1">
              <a:off x="1008" y="2680"/>
              <a:ext cx="720" cy="540"/>
            </a:xfrm>
            <a:prstGeom prst="line">
              <a:avLst/>
            </a:prstGeom>
            <a:noFill/>
            <a:ln w="9525">
              <a:solidFill>
                <a:schemeClr val="tx1"/>
              </a:solidFill>
              <a:prstDash val="lgDashDot"/>
              <a:round/>
            </a:ln>
          </p:spPr>
          <p:txBody>
            <a:bodyPr/>
            <a:lstStyle/>
            <a:p>
              <a:endParaRPr lang="en-IN"/>
            </a:p>
          </p:txBody>
        </p:sp>
      </p:grpSp>
      <p:grpSp>
        <p:nvGrpSpPr>
          <p:cNvPr id="7" name="Group 48"/>
          <p:cNvGrpSpPr/>
          <p:nvPr/>
        </p:nvGrpSpPr>
        <p:grpSpPr bwMode="auto">
          <a:xfrm>
            <a:off x="6192838" y="4922838"/>
            <a:ext cx="465137" cy="503237"/>
            <a:chOff x="4176" y="2688"/>
            <a:chExt cx="516" cy="528"/>
          </a:xfrm>
        </p:grpSpPr>
        <p:sp>
          <p:nvSpPr>
            <p:cNvPr id="5250" name="Oval 49"/>
            <p:cNvSpPr>
              <a:spLocks noChangeArrowheads="1"/>
            </p:cNvSpPr>
            <p:nvPr/>
          </p:nvSpPr>
          <p:spPr bwMode="auto">
            <a:xfrm>
              <a:off x="4176" y="2880"/>
              <a:ext cx="384" cy="336"/>
            </a:xfrm>
            <a:prstGeom prst="ellipse">
              <a:avLst/>
            </a:prstGeom>
            <a:solidFill>
              <a:schemeClr val="accent1"/>
            </a:solidFill>
            <a:ln w="9525">
              <a:solidFill>
                <a:schemeClr val="tx1"/>
              </a:solidFill>
              <a:round/>
            </a:ln>
          </p:spPr>
          <p:txBody>
            <a:bodyPr wrap="none" anchor="ctr"/>
            <a:lstStyle/>
            <a:p>
              <a:endParaRPr lang="en-IN"/>
            </a:p>
          </p:txBody>
        </p:sp>
        <p:sp>
          <p:nvSpPr>
            <p:cNvPr id="5251" name="Line 50"/>
            <p:cNvSpPr>
              <a:spLocks noChangeShapeType="1"/>
            </p:cNvSpPr>
            <p:nvPr/>
          </p:nvSpPr>
          <p:spPr bwMode="auto">
            <a:xfrm flipH="1">
              <a:off x="4308" y="2688"/>
              <a:ext cx="384" cy="192"/>
            </a:xfrm>
            <a:prstGeom prst="line">
              <a:avLst/>
            </a:prstGeom>
            <a:noFill/>
            <a:ln w="9525">
              <a:solidFill>
                <a:schemeClr val="tx1"/>
              </a:solidFill>
              <a:round/>
            </a:ln>
          </p:spPr>
          <p:txBody>
            <a:bodyPr/>
            <a:lstStyle/>
            <a:p>
              <a:endParaRPr lang="en-IN"/>
            </a:p>
          </p:txBody>
        </p:sp>
        <p:sp>
          <p:nvSpPr>
            <p:cNvPr id="5252" name="Line 51"/>
            <p:cNvSpPr>
              <a:spLocks noChangeShapeType="1"/>
            </p:cNvSpPr>
            <p:nvPr/>
          </p:nvSpPr>
          <p:spPr bwMode="auto">
            <a:xfrm flipH="1">
              <a:off x="4548" y="2688"/>
              <a:ext cx="144" cy="432"/>
            </a:xfrm>
            <a:prstGeom prst="line">
              <a:avLst/>
            </a:prstGeom>
            <a:noFill/>
            <a:ln w="9525">
              <a:solidFill>
                <a:schemeClr val="tx1"/>
              </a:solidFill>
              <a:round/>
            </a:ln>
          </p:spPr>
          <p:txBody>
            <a:bodyPr/>
            <a:lstStyle/>
            <a:p>
              <a:endParaRPr lang="en-IN"/>
            </a:p>
          </p:txBody>
        </p:sp>
      </p:grpSp>
      <p:grpSp>
        <p:nvGrpSpPr>
          <p:cNvPr id="8" name="Group 52"/>
          <p:cNvGrpSpPr/>
          <p:nvPr/>
        </p:nvGrpSpPr>
        <p:grpSpPr bwMode="auto">
          <a:xfrm>
            <a:off x="6203950" y="4235450"/>
            <a:ext cx="476250" cy="595313"/>
            <a:chOff x="4212" y="3168"/>
            <a:chExt cx="528" cy="624"/>
          </a:xfrm>
        </p:grpSpPr>
        <p:grpSp>
          <p:nvGrpSpPr>
            <p:cNvPr id="9" name="Group 53"/>
            <p:cNvGrpSpPr/>
            <p:nvPr/>
          </p:nvGrpSpPr>
          <p:grpSpPr bwMode="auto">
            <a:xfrm rot="-2766602">
              <a:off x="4176" y="3252"/>
              <a:ext cx="624" cy="456"/>
              <a:chOff x="1488" y="2988"/>
              <a:chExt cx="624" cy="456"/>
            </a:xfrm>
          </p:grpSpPr>
          <p:sp>
            <p:nvSpPr>
              <p:cNvPr id="5247" name="Oval 54"/>
              <p:cNvSpPr>
                <a:spLocks noChangeArrowheads="1"/>
              </p:cNvSpPr>
              <p:nvPr/>
            </p:nvSpPr>
            <p:spPr bwMode="auto">
              <a:xfrm>
                <a:off x="1488" y="2988"/>
                <a:ext cx="288" cy="456"/>
              </a:xfrm>
              <a:prstGeom prst="ellipse">
                <a:avLst/>
              </a:prstGeom>
              <a:solidFill>
                <a:schemeClr val="accent1"/>
              </a:solidFill>
              <a:ln w="9525">
                <a:solidFill>
                  <a:schemeClr val="tx1"/>
                </a:solidFill>
                <a:round/>
              </a:ln>
            </p:spPr>
            <p:txBody>
              <a:bodyPr wrap="none" anchor="ctr"/>
              <a:lstStyle/>
              <a:p>
                <a:endParaRPr lang="en-IN"/>
              </a:p>
            </p:txBody>
          </p:sp>
          <p:sp>
            <p:nvSpPr>
              <p:cNvPr id="5248" name="Line 55"/>
              <p:cNvSpPr>
                <a:spLocks noChangeShapeType="1"/>
              </p:cNvSpPr>
              <p:nvPr/>
            </p:nvSpPr>
            <p:spPr bwMode="auto">
              <a:xfrm>
                <a:off x="1680" y="3000"/>
                <a:ext cx="432" cy="216"/>
              </a:xfrm>
              <a:prstGeom prst="line">
                <a:avLst/>
              </a:prstGeom>
              <a:noFill/>
              <a:ln w="9525">
                <a:solidFill>
                  <a:schemeClr val="tx1"/>
                </a:solidFill>
                <a:round/>
              </a:ln>
            </p:spPr>
            <p:txBody>
              <a:bodyPr/>
              <a:lstStyle/>
              <a:p>
                <a:endParaRPr lang="en-IN"/>
              </a:p>
            </p:txBody>
          </p:sp>
          <p:sp>
            <p:nvSpPr>
              <p:cNvPr id="5249" name="Line 56"/>
              <p:cNvSpPr>
                <a:spLocks noChangeShapeType="1"/>
              </p:cNvSpPr>
              <p:nvPr/>
            </p:nvSpPr>
            <p:spPr bwMode="auto">
              <a:xfrm flipV="1">
                <a:off x="1680" y="3216"/>
                <a:ext cx="432" cy="216"/>
              </a:xfrm>
              <a:prstGeom prst="line">
                <a:avLst/>
              </a:prstGeom>
              <a:noFill/>
              <a:ln w="9525">
                <a:solidFill>
                  <a:schemeClr val="tx1"/>
                </a:solidFill>
                <a:round/>
              </a:ln>
            </p:spPr>
            <p:txBody>
              <a:bodyPr/>
              <a:lstStyle/>
              <a:p>
                <a:endParaRPr lang="en-IN"/>
              </a:p>
            </p:txBody>
          </p:sp>
        </p:grpSp>
        <p:sp>
          <p:nvSpPr>
            <p:cNvPr id="5246" name="Line 57"/>
            <p:cNvSpPr>
              <a:spLocks noChangeShapeType="1"/>
            </p:cNvSpPr>
            <p:nvPr/>
          </p:nvSpPr>
          <p:spPr bwMode="auto">
            <a:xfrm flipH="1">
              <a:off x="4212" y="3216"/>
              <a:ext cx="528" cy="576"/>
            </a:xfrm>
            <a:prstGeom prst="line">
              <a:avLst/>
            </a:prstGeom>
            <a:noFill/>
            <a:ln w="9525">
              <a:solidFill>
                <a:schemeClr val="tx1"/>
              </a:solidFill>
              <a:round/>
            </a:ln>
          </p:spPr>
          <p:txBody>
            <a:bodyPr/>
            <a:lstStyle/>
            <a:p>
              <a:endParaRPr lang="en-IN"/>
            </a:p>
          </p:txBody>
        </p:sp>
      </p:grpSp>
      <p:sp>
        <p:nvSpPr>
          <p:cNvPr id="5149" name="Line 58"/>
          <p:cNvSpPr>
            <a:spLocks noChangeShapeType="1"/>
          </p:cNvSpPr>
          <p:nvPr/>
        </p:nvSpPr>
        <p:spPr bwMode="auto">
          <a:xfrm flipV="1">
            <a:off x="5029200" y="5791200"/>
            <a:ext cx="0" cy="182563"/>
          </a:xfrm>
          <a:prstGeom prst="line">
            <a:avLst/>
          </a:prstGeom>
          <a:noFill/>
          <a:ln w="9525">
            <a:solidFill>
              <a:schemeClr val="tx1"/>
            </a:solidFill>
            <a:round/>
            <a:tailEnd type="triangle" w="med" len="med"/>
          </a:ln>
        </p:spPr>
        <p:txBody>
          <a:bodyPr/>
          <a:lstStyle/>
          <a:p>
            <a:endParaRPr lang="en-IN"/>
          </a:p>
        </p:txBody>
      </p:sp>
      <p:sp>
        <p:nvSpPr>
          <p:cNvPr id="5150" name="Line 59"/>
          <p:cNvSpPr>
            <a:spLocks noChangeShapeType="1"/>
          </p:cNvSpPr>
          <p:nvPr/>
        </p:nvSpPr>
        <p:spPr bwMode="auto">
          <a:xfrm flipV="1">
            <a:off x="5654675" y="5334000"/>
            <a:ext cx="0" cy="230188"/>
          </a:xfrm>
          <a:prstGeom prst="line">
            <a:avLst/>
          </a:prstGeom>
          <a:noFill/>
          <a:ln w="9525">
            <a:solidFill>
              <a:schemeClr val="tx1"/>
            </a:solidFill>
            <a:round/>
            <a:tailEnd type="triangle" w="med" len="med"/>
          </a:ln>
        </p:spPr>
        <p:txBody>
          <a:bodyPr/>
          <a:lstStyle/>
          <a:p>
            <a:endParaRPr lang="en-IN"/>
          </a:p>
        </p:txBody>
      </p:sp>
      <p:sp>
        <p:nvSpPr>
          <p:cNvPr id="5151" name="Line 60"/>
          <p:cNvSpPr>
            <a:spLocks noChangeShapeType="1"/>
          </p:cNvSpPr>
          <p:nvPr/>
        </p:nvSpPr>
        <p:spPr bwMode="auto">
          <a:xfrm>
            <a:off x="6300788" y="4191000"/>
            <a:ext cx="0" cy="182563"/>
          </a:xfrm>
          <a:prstGeom prst="line">
            <a:avLst/>
          </a:prstGeom>
          <a:noFill/>
          <a:ln w="9525">
            <a:solidFill>
              <a:schemeClr val="tx1"/>
            </a:solidFill>
            <a:round/>
            <a:tailEnd type="triangle" w="med" len="med"/>
          </a:ln>
        </p:spPr>
        <p:txBody>
          <a:bodyPr/>
          <a:lstStyle/>
          <a:p>
            <a:endParaRPr lang="en-IN"/>
          </a:p>
        </p:txBody>
      </p:sp>
      <p:sp>
        <p:nvSpPr>
          <p:cNvPr id="5152" name="Oval 61"/>
          <p:cNvSpPr>
            <a:spLocks noChangeArrowheads="1"/>
          </p:cNvSpPr>
          <p:nvPr/>
        </p:nvSpPr>
        <p:spPr bwMode="auto">
          <a:xfrm>
            <a:off x="3667125" y="4662488"/>
            <a:ext cx="292100" cy="333375"/>
          </a:xfrm>
          <a:prstGeom prst="ellipse">
            <a:avLst/>
          </a:prstGeom>
          <a:solidFill>
            <a:schemeClr val="bg1"/>
          </a:solidFill>
          <a:ln w="9525">
            <a:solidFill>
              <a:schemeClr val="tx1"/>
            </a:solidFill>
            <a:round/>
          </a:ln>
        </p:spPr>
        <p:txBody>
          <a:bodyPr wrap="none" anchor="ctr"/>
          <a:lstStyle/>
          <a:p>
            <a:endParaRPr lang="en-IN"/>
          </a:p>
        </p:txBody>
      </p:sp>
      <p:sp>
        <p:nvSpPr>
          <p:cNvPr id="5153" name="Oval 62"/>
          <p:cNvSpPr>
            <a:spLocks noChangeArrowheads="1"/>
          </p:cNvSpPr>
          <p:nvPr/>
        </p:nvSpPr>
        <p:spPr bwMode="auto">
          <a:xfrm>
            <a:off x="2433638" y="5043488"/>
            <a:ext cx="376237" cy="376237"/>
          </a:xfrm>
          <a:prstGeom prst="ellipse">
            <a:avLst/>
          </a:prstGeom>
          <a:solidFill>
            <a:schemeClr val="accent1"/>
          </a:solidFill>
          <a:ln w="9525">
            <a:solidFill>
              <a:schemeClr val="tx1"/>
            </a:solidFill>
            <a:round/>
          </a:ln>
        </p:spPr>
        <p:txBody>
          <a:bodyPr wrap="none" anchor="ctr"/>
          <a:lstStyle/>
          <a:p>
            <a:endParaRPr lang="en-IN"/>
          </a:p>
        </p:txBody>
      </p:sp>
      <p:grpSp>
        <p:nvGrpSpPr>
          <p:cNvPr id="10" name="Group 63"/>
          <p:cNvGrpSpPr/>
          <p:nvPr/>
        </p:nvGrpSpPr>
        <p:grpSpPr bwMode="auto">
          <a:xfrm>
            <a:off x="2433638" y="4414838"/>
            <a:ext cx="376237" cy="587375"/>
            <a:chOff x="744" y="2592"/>
            <a:chExt cx="432" cy="672"/>
          </a:xfrm>
        </p:grpSpPr>
        <p:sp>
          <p:nvSpPr>
            <p:cNvPr id="5243" name="Rectangle 64"/>
            <p:cNvSpPr>
              <a:spLocks noChangeArrowheads="1"/>
            </p:cNvSpPr>
            <p:nvPr/>
          </p:nvSpPr>
          <p:spPr bwMode="auto">
            <a:xfrm>
              <a:off x="744" y="2640"/>
              <a:ext cx="432" cy="624"/>
            </a:xfrm>
            <a:prstGeom prst="rect">
              <a:avLst/>
            </a:prstGeom>
            <a:solidFill>
              <a:schemeClr val="accent1"/>
            </a:solidFill>
            <a:ln w="9525">
              <a:solidFill>
                <a:schemeClr val="tx1"/>
              </a:solidFill>
              <a:miter lim="800000"/>
            </a:ln>
          </p:spPr>
          <p:txBody>
            <a:bodyPr wrap="none" anchor="ctr"/>
            <a:lstStyle/>
            <a:p>
              <a:endParaRPr lang="en-IN"/>
            </a:p>
          </p:txBody>
        </p:sp>
        <p:sp>
          <p:nvSpPr>
            <p:cNvPr id="5244" name="Line 65"/>
            <p:cNvSpPr>
              <a:spLocks noChangeShapeType="1"/>
            </p:cNvSpPr>
            <p:nvPr/>
          </p:nvSpPr>
          <p:spPr bwMode="auto">
            <a:xfrm>
              <a:off x="960" y="2592"/>
              <a:ext cx="0" cy="672"/>
            </a:xfrm>
            <a:prstGeom prst="line">
              <a:avLst/>
            </a:prstGeom>
            <a:noFill/>
            <a:ln w="9525">
              <a:solidFill>
                <a:schemeClr val="tx1"/>
              </a:solidFill>
              <a:prstDash val="lgDashDot"/>
              <a:round/>
            </a:ln>
          </p:spPr>
          <p:txBody>
            <a:bodyPr/>
            <a:lstStyle/>
            <a:p>
              <a:endParaRPr lang="en-IN"/>
            </a:p>
          </p:txBody>
        </p:sp>
      </p:grpSp>
      <p:sp>
        <p:nvSpPr>
          <p:cNvPr id="5155" name="Line 66"/>
          <p:cNvSpPr>
            <a:spLocks noChangeShapeType="1"/>
          </p:cNvSpPr>
          <p:nvPr/>
        </p:nvSpPr>
        <p:spPr bwMode="auto">
          <a:xfrm flipV="1">
            <a:off x="3971925" y="5886450"/>
            <a:ext cx="0" cy="209550"/>
          </a:xfrm>
          <a:prstGeom prst="line">
            <a:avLst/>
          </a:prstGeom>
          <a:noFill/>
          <a:ln w="9525">
            <a:solidFill>
              <a:schemeClr val="tx1"/>
            </a:solidFill>
            <a:round/>
            <a:tailEnd type="triangle" w="med" len="med"/>
          </a:ln>
        </p:spPr>
        <p:txBody>
          <a:bodyPr/>
          <a:lstStyle/>
          <a:p>
            <a:endParaRPr lang="en-IN"/>
          </a:p>
        </p:txBody>
      </p:sp>
      <p:grpSp>
        <p:nvGrpSpPr>
          <p:cNvPr id="11" name="Group 67"/>
          <p:cNvGrpSpPr/>
          <p:nvPr/>
        </p:nvGrpSpPr>
        <p:grpSpPr bwMode="auto">
          <a:xfrm rot="3289504">
            <a:off x="3101181" y="4394994"/>
            <a:ext cx="377825" cy="585788"/>
            <a:chOff x="744" y="2592"/>
            <a:chExt cx="432" cy="672"/>
          </a:xfrm>
        </p:grpSpPr>
        <p:sp>
          <p:nvSpPr>
            <p:cNvPr id="5241" name="Rectangle 68"/>
            <p:cNvSpPr>
              <a:spLocks noChangeArrowheads="1"/>
            </p:cNvSpPr>
            <p:nvPr/>
          </p:nvSpPr>
          <p:spPr bwMode="auto">
            <a:xfrm>
              <a:off x="744" y="2640"/>
              <a:ext cx="432" cy="624"/>
            </a:xfrm>
            <a:prstGeom prst="rect">
              <a:avLst/>
            </a:prstGeom>
            <a:solidFill>
              <a:schemeClr val="accent1"/>
            </a:solidFill>
            <a:ln w="9525">
              <a:solidFill>
                <a:schemeClr val="tx1"/>
              </a:solidFill>
              <a:miter lim="800000"/>
            </a:ln>
          </p:spPr>
          <p:txBody>
            <a:bodyPr wrap="none" anchor="ctr"/>
            <a:lstStyle/>
            <a:p>
              <a:endParaRPr lang="en-IN"/>
            </a:p>
          </p:txBody>
        </p:sp>
        <p:sp>
          <p:nvSpPr>
            <p:cNvPr id="5242" name="Line 69"/>
            <p:cNvSpPr>
              <a:spLocks noChangeShapeType="1"/>
            </p:cNvSpPr>
            <p:nvPr/>
          </p:nvSpPr>
          <p:spPr bwMode="auto">
            <a:xfrm>
              <a:off x="960" y="2592"/>
              <a:ext cx="0" cy="672"/>
            </a:xfrm>
            <a:prstGeom prst="line">
              <a:avLst/>
            </a:prstGeom>
            <a:noFill/>
            <a:ln w="9525">
              <a:solidFill>
                <a:schemeClr val="tx1"/>
              </a:solidFill>
              <a:prstDash val="lgDashDot"/>
              <a:round/>
            </a:ln>
          </p:spPr>
          <p:txBody>
            <a:bodyPr/>
            <a:lstStyle/>
            <a:p>
              <a:endParaRPr lang="en-IN"/>
            </a:p>
          </p:txBody>
        </p:sp>
      </p:grpSp>
      <p:sp>
        <p:nvSpPr>
          <p:cNvPr id="5157" name="Line 70"/>
          <p:cNvSpPr>
            <a:spLocks noChangeShapeType="1"/>
          </p:cNvSpPr>
          <p:nvPr/>
        </p:nvSpPr>
        <p:spPr bwMode="auto">
          <a:xfrm>
            <a:off x="2328863" y="5002213"/>
            <a:ext cx="1924050" cy="0"/>
          </a:xfrm>
          <a:prstGeom prst="line">
            <a:avLst/>
          </a:prstGeom>
          <a:noFill/>
          <a:ln w="9525">
            <a:solidFill>
              <a:schemeClr val="tx1"/>
            </a:solidFill>
            <a:round/>
          </a:ln>
        </p:spPr>
        <p:txBody>
          <a:bodyPr/>
          <a:lstStyle/>
          <a:p>
            <a:endParaRPr lang="en-IN"/>
          </a:p>
        </p:txBody>
      </p:sp>
      <p:grpSp>
        <p:nvGrpSpPr>
          <p:cNvPr id="12" name="Group 71"/>
          <p:cNvGrpSpPr/>
          <p:nvPr/>
        </p:nvGrpSpPr>
        <p:grpSpPr bwMode="auto">
          <a:xfrm>
            <a:off x="2914650" y="5067300"/>
            <a:ext cx="642938" cy="358775"/>
            <a:chOff x="1296" y="3339"/>
            <a:chExt cx="738" cy="411"/>
          </a:xfrm>
        </p:grpSpPr>
        <p:sp>
          <p:nvSpPr>
            <p:cNvPr id="5237" name="Oval 72"/>
            <p:cNvSpPr>
              <a:spLocks noChangeArrowheads="1"/>
            </p:cNvSpPr>
            <p:nvPr/>
          </p:nvSpPr>
          <p:spPr bwMode="auto">
            <a:xfrm>
              <a:off x="1296" y="3342"/>
              <a:ext cx="210" cy="408"/>
            </a:xfrm>
            <a:prstGeom prst="ellipse">
              <a:avLst/>
            </a:prstGeom>
            <a:solidFill>
              <a:schemeClr val="bg1"/>
            </a:solidFill>
            <a:ln w="9525">
              <a:solidFill>
                <a:schemeClr val="tx1"/>
              </a:solidFill>
              <a:round/>
            </a:ln>
          </p:spPr>
          <p:txBody>
            <a:bodyPr wrap="none" anchor="ctr"/>
            <a:lstStyle/>
            <a:p>
              <a:endParaRPr lang="en-IN"/>
            </a:p>
          </p:txBody>
        </p:sp>
        <p:sp>
          <p:nvSpPr>
            <p:cNvPr id="5238" name="Rectangle 73"/>
            <p:cNvSpPr>
              <a:spLocks noChangeArrowheads="1"/>
            </p:cNvSpPr>
            <p:nvPr/>
          </p:nvSpPr>
          <p:spPr bwMode="auto">
            <a:xfrm>
              <a:off x="1392" y="3339"/>
              <a:ext cx="528" cy="405"/>
            </a:xfrm>
            <a:prstGeom prst="rect">
              <a:avLst/>
            </a:prstGeom>
            <a:solidFill>
              <a:schemeClr val="bg1"/>
            </a:solidFill>
            <a:ln w="9525">
              <a:solidFill>
                <a:schemeClr val="tx1"/>
              </a:solidFill>
              <a:miter lim="800000"/>
            </a:ln>
          </p:spPr>
          <p:txBody>
            <a:bodyPr wrap="none" anchor="ctr"/>
            <a:lstStyle/>
            <a:p>
              <a:endParaRPr lang="en-IN"/>
            </a:p>
          </p:txBody>
        </p:sp>
        <p:sp>
          <p:nvSpPr>
            <p:cNvPr id="5239" name="Oval 74"/>
            <p:cNvSpPr>
              <a:spLocks noChangeArrowheads="1"/>
            </p:cNvSpPr>
            <p:nvPr/>
          </p:nvSpPr>
          <p:spPr bwMode="auto">
            <a:xfrm>
              <a:off x="1824" y="3342"/>
              <a:ext cx="210" cy="408"/>
            </a:xfrm>
            <a:prstGeom prst="ellipse">
              <a:avLst/>
            </a:prstGeom>
            <a:solidFill>
              <a:schemeClr val="accent1"/>
            </a:solidFill>
            <a:ln w="9525">
              <a:solidFill>
                <a:schemeClr val="tx1"/>
              </a:solidFill>
              <a:round/>
            </a:ln>
          </p:spPr>
          <p:txBody>
            <a:bodyPr wrap="none" anchor="ctr"/>
            <a:lstStyle/>
            <a:p>
              <a:endParaRPr lang="en-IN"/>
            </a:p>
          </p:txBody>
        </p:sp>
        <p:sp>
          <p:nvSpPr>
            <p:cNvPr id="5240" name="Oval 75"/>
            <p:cNvSpPr>
              <a:spLocks noChangeArrowheads="1"/>
            </p:cNvSpPr>
            <p:nvPr/>
          </p:nvSpPr>
          <p:spPr bwMode="auto">
            <a:xfrm>
              <a:off x="1320" y="3348"/>
              <a:ext cx="210" cy="396"/>
            </a:xfrm>
            <a:prstGeom prst="ellipse">
              <a:avLst/>
            </a:prstGeom>
            <a:solidFill>
              <a:schemeClr val="bg1"/>
            </a:solidFill>
            <a:ln w="9525">
              <a:noFill/>
              <a:round/>
            </a:ln>
          </p:spPr>
          <p:txBody>
            <a:bodyPr wrap="none" anchor="ctr"/>
            <a:lstStyle/>
            <a:p>
              <a:endParaRPr lang="en-IN"/>
            </a:p>
          </p:txBody>
        </p:sp>
      </p:grpSp>
      <p:grpSp>
        <p:nvGrpSpPr>
          <p:cNvPr id="13" name="Group 76"/>
          <p:cNvGrpSpPr/>
          <p:nvPr/>
        </p:nvGrpSpPr>
        <p:grpSpPr bwMode="auto">
          <a:xfrm rot="2472940">
            <a:off x="3667125" y="5170488"/>
            <a:ext cx="642938" cy="357187"/>
            <a:chOff x="1296" y="3339"/>
            <a:chExt cx="738" cy="411"/>
          </a:xfrm>
        </p:grpSpPr>
        <p:sp>
          <p:nvSpPr>
            <p:cNvPr id="5233" name="Oval 77"/>
            <p:cNvSpPr>
              <a:spLocks noChangeArrowheads="1"/>
            </p:cNvSpPr>
            <p:nvPr/>
          </p:nvSpPr>
          <p:spPr bwMode="auto">
            <a:xfrm>
              <a:off x="1296" y="3342"/>
              <a:ext cx="210" cy="408"/>
            </a:xfrm>
            <a:prstGeom prst="ellipse">
              <a:avLst/>
            </a:prstGeom>
            <a:solidFill>
              <a:schemeClr val="bg1"/>
            </a:solidFill>
            <a:ln w="9525">
              <a:solidFill>
                <a:schemeClr val="tx1"/>
              </a:solidFill>
              <a:round/>
            </a:ln>
          </p:spPr>
          <p:txBody>
            <a:bodyPr wrap="none" anchor="ctr"/>
            <a:lstStyle/>
            <a:p>
              <a:endParaRPr lang="en-IN"/>
            </a:p>
          </p:txBody>
        </p:sp>
        <p:sp>
          <p:nvSpPr>
            <p:cNvPr id="5234" name="Rectangle 78"/>
            <p:cNvSpPr>
              <a:spLocks noChangeArrowheads="1"/>
            </p:cNvSpPr>
            <p:nvPr/>
          </p:nvSpPr>
          <p:spPr bwMode="auto">
            <a:xfrm>
              <a:off x="1392" y="3339"/>
              <a:ext cx="528" cy="405"/>
            </a:xfrm>
            <a:prstGeom prst="rect">
              <a:avLst/>
            </a:prstGeom>
            <a:solidFill>
              <a:schemeClr val="bg1"/>
            </a:solidFill>
            <a:ln w="9525">
              <a:solidFill>
                <a:schemeClr val="tx1"/>
              </a:solidFill>
              <a:miter lim="800000"/>
            </a:ln>
          </p:spPr>
          <p:txBody>
            <a:bodyPr wrap="none" anchor="ctr"/>
            <a:lstStyle/>
            <a:p>
              <a:endParaRPr lang="en-IN"/>
            </a:p>
          </p:txBody>
        </p:sp>
        <p:sp>
          <p:nvSpPr>
            <p:cNvPr id="5235" name="Oval 79"/>
            <p:cNvSpPr>
              <a:spLocks noChangeArrowheads="1"/>
            </p:cNvSpPr>
            <p:nvPr/>
          </p:nvSpPr>
          <p:spPr bwMode="auto">
            <a:xfrm>
              <a:off x="1824" y="3342"/>
              <a:ext cx="210" cy="408"/>
            </a:xfrm>
            <a:prstGeom prst="ellipse">
              <a:avLst/>
            </a:prstGeom>
            <a:solidFill>
              <a:schemeClr val="accent1"/>
            </a:solidFill>
            <a:ln w="9525">
              <a:solidFill>
                <a:schemeClr val="tx1"/>
              </a:solidFill>
              <a:round/>
            </a:ln>
          </p:spPr>
          <p:txBody>
            <a:bodyPr wrap="none" anchor="ctr"/>
            <a:lstStyle/>
            <a:p>
              <a:endParaRPr lang="en-IN"/>
            </a:p>
          </p:txBody>
        </p:sp>
        <p:sp>
          <p:nvSpPr>
            <p:cNvPr id="5236" name="Oval 80"/>
            <p:cNvSpPr>
              <a:spLocks noChangeArrowheads="1"/>
            </p:cNvSpPr>
            <p:nvPr/>
          </p:nvSpPr>
          <p:spPr bwMode="auto">
            <a:xfrm>
              <a:off x="1320" y="3348"/>
              <a:ext cx="210" cy="396"/>
            </a:xfrm>
            <a:prstGeom prst="ellipse">
              <a:avLst/>
            </a:prstGeom>
            <a:solidFill>
              <a:schemeClr val="bg1"/>
            </a:solidFill>
            <a:ln w="9525">
              <a:noFill/>
              <a:round/>
            </a:ln>
          </p:spPr>
          <p:txBody>
            <a:bodyPr wrap="none" anchor="ctr"/>
            <a:lstStyle/>
            <a:p>
              <a:endParaRPr lang="en-IN"/>
            </a:p>
          </p:txBody>
        </p:sp>
      </p:grpSp>
      <p:sp>
        <p:nvSpPr>
          <p:cNvPr id="5160" name="Oval 81"/>
          <p:cNvSpPr>
            <a:spLocks noChangeArrowheads="1"/>
          </p:cNvSpPr>
          <p:nvPr/>
        </p:nvSpPr>
        <p:spPr bwMode="auto">
          <a:xfrm>
            <a:off x="4002088" y="4373563"/>
            <a:ext cx="292100" cy="334962"/>
          </a:xfrm>
          <a:prstGeom prst="ellipse">
            <a:avLst/>
          </a:prstGeom>
          <a:solidFill>
            <a:schemeClr val="accent1"/>
          </a:solidFill>
          <a:ln w="9525">
            <a:solidFill>
              <a:schemeClr val="tx1"/>
            </a:solidFill>
            <a:round/>
          </a:ln>
        </p:spPr>
        <p:txBody>
          <a:bodyPr wrap="none" anchor="ctr"/>
          <a:lstStyle/>
          <a:p>
            <a:endParaRPr lang="en-IN"/>
          </a:p>
        </p:txBody>
      </p:sp>
      <p:sp>
        <p:nvSpPr>
          <p:cNvPr id="5161" name="Line 82"/>
          <p:cNvSpPr>
            <a:spLocks noChangeShapeType="1"/>
          </p:cNvSpPr>
          <p:nvPr/>
        </p:nvSpPr>
        <p:spPr bwMode="auto">
          <a:xfrm flipH="1">
            <a:off x="3697288" y="4389438"/>
            <a:ext cx="377825" cy="334962"/>
          </a:xfrm>
          <a:prstGeom prst="line">
            <a:avLst/>
          </a:prstGeom>
          <a:noFill/>
          <a:ln w="9525">
            <a:solidFill>
              <a:schemeClr val="tx1"/>
            </a:solidFill>
            <a:round/>
          </a:ln>
        </p:spPr>
        <p:txBody>
          <a:bodyPr/>
          <a:lstStyle/>
          <a:p>
            <a:endParaRPr lang="en-IN"/>
          </a:p>
        </p:txBody>
      </p:sp>
      <p:sp>
        <p:nvSpPr>
          <p:cNvPr id="5162" name="Line 83"/>
          <p:cNvSpPr>
            <a:spLocks noChangeShapeType="1"/>
          </p:cNvSpPr>
          <p:nvPr/>
        </p:nvSpPr>
        <p:spPr bwMode="auto">
          <a:xfrm flipH="1">
            <a:off x="3902075" y="4635500"/>
            <a:ext cx="376238" cy="334963"/>
          </a:xfrm>
          <a:prstGeom prst="line">
            <a:avLst/>
          </a:prstGeom>
          <a:noFill/>
          <a:ln w="9525">
            <a:solidFill>
              <a:schemeClr val="tx1"/>
            </a:solidFill>
            <a:round/>
          </a:ln>
        </p:spPr>
        <p:txBody>
          <a:bodyPr/>
          <a:lstStyle/>
          <a:p>
            <a:endParaRPr lang="en-IN"/>
          </a:p>
        </p:txBody>
      </p:sp>
      <p:sp>
        <p:nvSpPr>
          <p:cNvPr id="5163" name="Oval 84"/>
          <p:cNvSpPr>
            <a:spLocks noChangeArrowheads="1"/>
          </p:cNvSpPr>
          <p:nvPr/>
        </p:nvSpPr>
        <p:spPr bwMode="auto">
          <a:xfrm>
            <a:off x="3708400" y="4641850"/>
            <a:ext cx="276225" cy="333375"/>
          </a:xfrm>
          <a:prstGeom prst="ellipse">
            <a:avLst/>
          </a:prstGeom>
          <a:solidFill>
            <a:schemeClr val="bg1"/>
          </a:solidFill>
          <a:ln w="9525">
            <a:solidFill>
              <a:schemeClr val="bg1"/>
            </a:solidFill>
            <a:round/>
          </a:ln>
        </p:spPr>
        <p:txBody>
          <a:bodyPr wrap="none" anchor="ctr"/>
          <a:lstStyle/>
          <a:p>
            <a:endParaRPr lang="en-IN"/>
          </a:p>
        </p:txBody>
      </p:sp>
      <p:sp>
        <p:nvSpPr>
          <p:cNvPr id="5164" name="Line 85"/>
          <p:cNvSpPr>
            <a:spLocks noChangeShapeType="1"/>
          </p:cNvSpPr>
          <p:nvPr/>
        </p:nvSpPr>
        <p:spPr bwMode="auto">
          <a:xfrm>
            <a:off x="3165475" y="4289425"/>
            <a:ext cx="0" cy="168275"/>
          </a:xfrm>
          <a:prstGeom prst="line">
            <a:avLst/>
          </a:prstGeom>
          <a:noFill/>
          <a:ln w="9525">
            <a:solidFill>
              <a:schemeClr val="tx1"/>
            </a:solidFill>
            <a:round/>
            <a:tailEnd type="triangle" w="med" len="med"/>
          </a:ln>
        </p:spPr>
        <p:txBody>
          <a:bodyPr/>
          <a:lstStyle/>
          <a:p>
            <a:endParaRPr lang="en-IN"/>
          </a:p>
        </p:txBody>
      </p:sp>
      <p:sp>
        <p:nvSpPr>
          <p:cNvPr id="5165" name="Line 86"/>
          <p:cNvSpPr>
            <a:spLocks noChangeShapeType="1"/>
          </p:cNvSpPr>
          <p:nvPr/>
        </p:nvSpPr>
        <p:spPr bwMode="auto">
          <a:xfrm>
            <a:off x="2592388" y="4252913"/>
            <a:ext cx="0" cy="166687"/>
          </a:xfrm>
          <a:prstGeom prst="line">
            <a:avLst/>
          </a:prstGeom>
          <a:noFill/>
          <a:ln w="9525">
            <a:solidFill>
              <a:schemeClr val="tx1"/>
            </a:solidFill>
            <a:round/>
            <a:tailEnd type="triangle" w="med" len="med"/>
          </a:ln>
        </p:spPr>
        <p:txBody>
          <a:bodyPr/>
          <a:lstStyle/>
          <a:p>
            <a:endParaRPr lang="en-IN"/>
          </a:p>
        </p:txBody>
      </p:sp>
      <p:sp>
        <p:nvSpPr>
          <p:cNvPr id="5166" name="Oval 87"/>
          <p:cNvSpPr>
            <a:spLocks noChangeArrowheads="1"/>
          </p:cNvSpPr>
          <p:nvPr/>
        </p:nvSpPr>
        <p:spPr bwMode="auto">
          <a:xfrm flipV="1">
            <a:off x="8267700" y="4881563"/>
            <a:ext cx="292100" cy="333375"/>
          </a:xfrm>
          <a:prstGeom prst="ellipse">
            <a:avLst/>
          </a:prstGeom>
          <a:solidFill>
            <a:schemeClr val="bg1"/>
          </a:solidFill>
          <a:ln w="9525">
            <a:solidFill>
              <a:schemeClr val="tx1"/>
            </a:solidFill>
            <a:round/>
          </a:ln>
        </p:spPr>
        <p:txBody>
          <a:bodyPr wrap="none" anchor="ctr"/>
          <a:lstStyle/>
          <a:p>
            <a:endParaRPr lang="en-IN"/>
          </a:p>
        </p:txBody>
      </p:sp>
      <p:sp>
        <p:nvSpPr>
          <p:cNvPr id="5167" name="Oval 88"/>
          <p:cNvSpPr>
            <a:spLocks noChangeArrowheads="1"/>
          </p:cNvSpPr>
          <p:nvPr/>
        </p:nvSpPr>
        <p:spPr bwMode="auto">
          <a:xfrm flipV="1">
            <a:off x="7034213" y="4457700"/>
            <a:ext cx="376237" cy="376238"/>
          </a:xfrm>
          <a:prstGeom prst="ellipse">
            <a:avLst/>
          </a:prstGeom>
          <a:solidFill>
            <a:schemeClr val="accent1"/>
          </a:solidFill>
          <a:ln w="9525">
            <a:solidFill>
              <a:schemeClr val="tx1"/>
            </a:solidFill>
            <a:round/>
          </a:ln>
        </p:spPr>
        <p:txBody>
          <a:bodyPr wrap="none" anchor="ctr"/>
          <a:lstStyle/>
          <a:p>
            <a:endParaRPr lang="en-IN"/>
          </a:p>
        </p:txBody>
      </p:sp>
      <p:grpSp>
        <p:nvGrpSpPr>
          <p:cNvPr id="14" name="Group 89"/>
          <p:cNvGrpSpPr/>
          <p:nvPr/>
        </p:nvGrpSpPr>
        <p:grpSpPr bwMode="auto">
          <a:xfrm flipV="1">
            <a:off x="7034213" y="4875213"/>
            <a:ext cx="376237" cy="587375"/>
            <a:chOff x="744" y="2592"/>
            <a:chExt cx="432" cy="672"/>
          </a:xfrm>
        </p:grpSpPr>
        <p:sp>
          <p:nvSpPr>
            <p:cNvPr id="5231" name="Rectangle 90"/>
            <p:cNvSpPr>
              <a:spLocks noChangeArrowheads="1"/>
            </p:cNvSpPr>
            <p:nvPr/>
          </p:nvSpPr>
          <p:spPr bwMode="auto">
            <a:xfrm>
              <a:off x="744" y="2640"/>
              <a:ext cx="432" cy="624"/>
            </a:xfrm>
            <a:prstGeom prst="rect">
              <a:avLst/>
            </a:prstGeom>
            <a:solidFill>
              <a:schemeClr val="accent1"/>
            </a:solidFill>
            <a:ln w="9525">
              <a:solidFill>
                <a:schemeClr val="tx1"/>
              </a:solidFill>
              <a:miter lim="800000"/>
            </a:ln>
          </p:spPr>
          <p:txBody>
            <a:bodyPr wrap="none" anchor="ctr"/>
            <a:lstStyle/>
            <a:p>
              <a:endParaRPr lang="en-IN"/>
            </a:p>
          </p:txBody>
        </p:sp>
        <p:sp>
          <p:nvSpPr>
            <p:cNvPr id="5232" name="Line 91"/>
            <p:cNvSpPr>
              <a:spLocks noChangeShapeType="1"/>
            </p:cNvSpPr>
            <p:nvPr/>
          </p:nvSpPr>
          <p:spPr bwMode="auto">
            <a:xfrm>
              <a:off x="960" y="2592"/>
              <a:ext cx="0" cy="672"/>
            </a:xfrm>
            <a:prstGeom prst="line">
              <a:avLst/>
            </a:prstGeom>
            <a:noFill/>
            <a:ln w="9525">
              <a:solidFill>
                <a:schemeClr val="tx1"/>
              </a:solidFill>
              <a:prstDash val="lgDashDot"/>
              <a:round/>
            </a:ln>
          </p:spPr>
          <p:txBody>
            <a:bodyPr/>
            <a:lstStyle/>
            <a:p>
              <a:endParaRPr lang="en-IN"/>
            </a:p>
          </p:txBody>
        </p:sp>
      </p:grpSp>
      <p:sp>
        <p:nvSpPr>
          <p:cNvPr id="5169" name="Line 92"/>
          <p:cNvSpPr>
            <a:spLocks noChangeShapeType="1"/>
          </p:cNvSpPr>
          <p:nvPr/>
        </p:nvSpPr>
        <p:spPr bwMode="auto">
          <a:xfrm>
            <a:off x="8382000" y="4210050"/>
            <a:ext cx="0" cy="209550"/>
          </a:xfrm>
          <a:prstGeom prst="line">
            <a:avLst/>
          </a:prstGeom>
          <a:noFill/>
          <a:ln w="9525">
            <a:solidFill>
              <a:schemeClr val="tx1"/>
            </a:solidFill>
            <a:round/>
            <a:tailEnd type="triangle" w="med" len="med"/>
          </a:ln>
        </p:spPr>
        <p:txBody>
          <a:bodyPr/>
          <a:lstStyle/>
          <a:p>
            <a:endParaRPr lang="en-IN"/>
          </a:p>
        </p:txBody>
      </p:sp>
      <p:grpSp>
        <p:nvGrpSpPr>
          <p:cNvPr id="15" name="Group 93"/>
          <p:cNvGrpSpPr/>
          <p:nvPr/>
        </p:nvGrpSpPr>
        <p:grpSpPr bwMode="auto">
          <a:xfrm rot="18310496" flipV="1">
            <a:off x="7701756" y="4896644"/>
            <a:ext cx="377825" cy="585788"/>
            <a:chOff x="744" y="2592"/>
            <a:chExt cx="432" cy="672"/>
          </a:xfrm>
        </p:grpSpPr>
        <p:sp>
          <p:nvSpPr>
            <p:cNvPr id="5229" name="Rectangle 94"/>
            <p:cNvSpPr>
              <a:spLocks noChangeArrowheads="1"/>
            </p:cNvSpPr>
            <p:nvPr/>
          </p:nvSpPr>
          <p:spPr bwMode="auto">
            <a:xfrm>
              <a:off x="744" y="2640"/>
              <a:ext cx="432" cy="624"/>
            </a:xfrm>
            <a:prstGeom prst="rect">
              <a:avLst/>
            </a:prstGeom>
            <a:solidFill>
              <a:schemeClr val="accent1"/>
            </a:solidFill>
            <a:ln w="9525">
              <a:solidFill>
                <a:schemeClr val="tx1"/>
              </a:solidFill>
              <a:miter lim="800000"/>
            </a:ln>
          </p:spPr>
          <p:txBody>
            <a:bodyPr wrap="none" anchor="ctr"/>
            <a:lstStyle/>
            <a:p>
              <a:endParaRPr lang="en-IN"/>
            </a:p>
          </p:txBody>
        </p:sp>
        <p:sp>
          <p:nvSpPr>
            <p:cNvPr id="5230" name="Line 95"/>
            <p:cNvSpPr>
              <a:spLocks noChangeShapeType="1"/>
            </p:cNvSpPr>
            <p:nvPr/>
          </p:nvSpPr>
          <p:spPr bwMode="auto">
            <a:xfrm>
              <a:off x="960" y="2592"/>
              <a:ext cx="0" cy="672"/>
            </a:xfrm>
            <a:prstGeom prst="line">
              <a:avLst/>
            </a:prstGeom>
            <a:noFill/>
            <a:ln w="9525">
              <a:solidFill>
                <a:schemeClr val="tx1"/>
              </a:solidFill>
              <a:prstDash val="lgDashDot"/>
              <a:round/>
            </a:ln>
          </p:spPr>
          <p:txBody>
            <a:bodyPr/>
            <a:lstStyle/>
            <a:p>
              <a:endParaRPr lang="en-IN"/>
            </a:p>
          </p:txBody>
        </p:sp>
      </p:grpSp>
      <p:sp>
        <p:nvSpPr>
          <p:cNvPr id="5171" name="Line 96"/>
          <p:cNvSpPr>
            <a:spLocks noChangeShapeType="1"/>
          </p:cNvSpPr>
          <p:nvPr/>
        </p:nvSpPr>
        <p:spPr bwMode="auto">
          <a:xfrm flipV="1">
            <a:off x="6929438" y="4875213"/>
            <a:ext cx="1924050" cy="0"/>
          </a:xfrm>
          <a:prstGeom prst="line">
            <a:avLst/>
          </a:prstGeom>
          <a:noFill/>
          <a:ln w="9525">
            <a:solidFill>
              <a:schemeClr val="tx1"/>
            </a:solidFill>
            <a:round/>
          </a:ln>
        </p:spPr>
        <p:txBody>
          <a:bodyPr/>
          <a:lstStyle/>
          <a:p>
            <a:endParaRPr lang="en-IN"/>
          </a:p>
        </p:txBody>
      </p:sp>
      <p:grpSp>
        <p:nvGrpSpPr>
          <p:cNvPr id="16" name="Group 97"/>
          <p:cNvGrpSpPr/>
          <p:nvPr/>
        </p:nvGrpSpPr>
        <p:grpSpPr bwMode="auto">
          <a:xfrm flipV="1">
            <a:off x="7515225" y="4451350"/>
            <a:ext cx="642938" cy="358775"/>
            <a:chOff x="1296" y="3339"/>
            <a:chExt cx="738" cy="411"/>
          </a:xfrm>
        </p:grpSpPr>
        <p:sp>
          <p:nvSpPr>
            <p:cNvPr id="5225" name="Oval 98"/>
            <p:cNvSpPr>
              <a:spLocks noChangeArrowheads="1"/>
            </p:cNvSpPr>
            <p:nvPr/>
          </p:nvSpPr>
          <p:spPr bwMode="auto">
            <a:xfrm>
              <a:off x="1296" y="3342"/>
              <a:ext cx="210" cy="408"/>
            </a:xfrm>
            <a:prstGeom prst="ellipse">
              <a:avLst/>
            </a:prstGeom>
            <a:solidFill>
              <a:schemeClr val="bg1"/>
            </a:solidFill>
            <a:ln w="9525">
              <a:solidFill>
                <a:schemeClr val="tx1"/>
              </a:solidFill>
              <a:round/>
            </a:ln>
          </p:spPr>
          <p:txBody>
            <a:bodyPr wrap="none" anchor="ctr"/>
            <a:lstStyle/>
            <a:p>
              <a:endParaRPr lang="en-IN"/>
            </a:p>
          </p:txBody>
        </p:sp>
        <p:sp>
          <p:nvSpPr>
            <p:cNvPr id="5226" name="Rectangle 99"/>
            <p:cNvSpPr>
              <a:spLocks noChangeArrowheads="1"/>
            </p:cNvSpPr>
            <p:nvPr/>
          </p:nvSpPr>
          <p:spPr bwMode="auto">
            <a:xfrm>
              <a:off x="1392" y="3339"/>
              <a:ext cx="528" cy="405"/>
            </a:xfrm>
            <a:prstGeom prst="rect">
              <a:avLst/>
            </a:prstGeom>
            <a:solidFill>
              <a:schemeClr val="bg1"/>
            </a:solidFill>
            <a:ln w="9525">
              <a:solidFill>
                <a:schemeClr val="tx1"/>
              </a:solidFill>
              <a:miter lim="800000"/>
            </a:ln>
          </p:spPr>
          <p:txBody>
            <a:bodyPr wrap="none" anchor="ctr"/>
            <a:lstStyle/>
            <a:p>
              <a:endParaRPr lang="en-IN"/>
            </a:p>
          </p:txBody>
        </p:sp>
        <p:sp>
          <p:nvSpPr>
            <p:cNvPr id="5227" name="Oval 100"/>
            <p:cNvSpPr>
              <a:spLocks noChangeArrowheads="1"/>
            </p:cNvSpPr>
            <p:nvPr/>
          </p:nvSpPr>
          <p:spPr bwMode="auto">
            <a:xfrm>
              <a:off x="1824" y="3342"/>
              <a:ext cx="210" cy="408"/>
            </a:xfrm>
            <a:prstGeom prst="ellipse">
              <a:avLst/>
            </a:prstGeom>
            <a:solidFill>
              <a:schemeClr val="accent1"/>
            </a:solidFill>
            <a:ln w="9525">
              <a:solidFill>
                <a:schemeClr val="tx1"/>
              </a:solidFill>
              <a:round/>
            </a:ln>
          </p:spPr>
          <p:txBody>
            <a:bodyPr wrap="none" anchor="ctr"/>
            <a:lstStyle/>
            <a:p>
              <a:endParaRPr lang="en-IN"/>
            </a:p>
          </p:txBody>
        </p:sp>
        <p:sp>
          <p:nvSpPr>
            <p:cNvPr id="5228" name="Oval 101"/>
            <p:cNvSpPr>
              <a:spLocks noChangeArrowheads="1"/>
            </p:cNvSpPr>
            <p:nvPr/>
          </p:nvSpPr>
          <p:spPr bwMode="auto">
            <a:xfrm>
              <a:off x="1320" y="3348"/>
              <a:ext cx="210" cy="396"/>
            </a:xfrm>
            <a:prstGeom prst="ellipse">
              <a:avLst/>
            </a:prstGeom>
            <a:solidFill>
              <a:schemeClr val="bg1"/>
            </a:solidFill>
            <a:ln w="9525">
              <a:noFill/>
              <a:round/>
            </a:ln>
          </p:spPr>
          <p:txBody>
            <a:bodyPr wrap="none" anchor="ctr"/>
            <a:lstStyle/>
            <a:p>
              <a:endParaRPr lang="en-IN"/>
            </a:p>
          </p:txBody>
        </p:sp>
      </p:grpSp>
      <p:grpSp>
        <p:nvGrpSpPr>
          <p:cNvPr id="17" name="Group 102"/>
          <p:cNvGrpSpPr/>
          <p:nvPr/>
        </p:nvGrpSpPr>
        <p:grpSpPr bwMode="auto">
          <a:xfrm rot="19127060" flipV="1">
            <a:off x="8267700" y="4349750"/>
            <a:ext cx="642938" cy="357188"/>
            <a:chOff x="1296" y="3339"/>
            <a:chExt cx="738" cy="411"/>
          </a:xfrm>
        </p:grpSpPr>
        <p:sp>
          <p:nvSpPr>
            <p:cNvPr id="5221" name="Oval 103"/>
            <p:cNvSpPr>
              <a:spLocks noChangeArrowheads="1"/>
            </p:cNvSpPr>
            <p:nvPr/>
          </p:nvSpPr>
          <p:spPr bwMode="auto">
            <a:xfrm>
              <a:off x="1296" y="3342"/>
              <a:ext cx="210" cy="408"/>
            </a:xfrm>
            <a:prstGeom prst="ellipse">
              <a:avLst/>
            </a:prstGeom>
            <a:solidFill>
              <a:schemeClr val="bg1"/>
            </a:solidFill>
            <a:ln w="9525">
              <a:solidFill>
                <a:schemeClr val="tx1"/>
              </a:solidFill>
              <a:round/>
            </a:ln>
          </p:spPr>
          <p:txBody>
            <a:bodyPr wrap="none" anchor="ctr"/>
            <a:lstStyle/>
            <a:p>
              <a:endParaRPr lang="en-IN"/>
            </a:p>
          </p:txBody>
        </p:sp>
        <p:sp>
          <p:nvSpPr>
            <p:cNvPr id="5222" name="Rectangle 104"/>
            <p:cNvSpPr>
              <a:spLocks noChangeArrowheads="1"/>
            </p:cNvSpPr>
            <p:nvPr/>
          </p:nvSpPr>
          <p:spPr bwMode="auto">
            <a:xfrm>
              <a:off x="1392" y="3339"/>
              <a:ext cx="528" cy="405"/>
            </a:xfrm>
            <a:prstGeom prst="rect">
              <a:avLst/>
            </a:prstGeom>
            <a:solidFill>
              <a:schemeClr val="bg1"/>
            </a:solidFill>
            <a:ln w="9525">
              <a:solidFill>
                <a:schemeClr val="tx1"/>
              </a:solidFill>
              <a:miter lim="800000"/>
            </a:ln>
          </p:spPr>
          <p:txBody>
            <a:bodyPr wrap="none" anchor="ctr"/>
            <a:lstStyle/>
            <a:p>
              <a:endParaRPr lang="en-IN"/>
            </a:p>
          </p:txBody>
        </p:sp>
        <p:sp>
          <p:nvSpPr>
            <p:cNvPr id="5223" name="Oval 105"/>
            <p:cNvSpPr>
              <a:spLocks noChangeArrowheads="1"/>
            </p:cNvSpPr>
            <p:nvPr/>
          </p:nvSpPr>
          <p:spPr bwMode="auto">
            <a:xfrm>
              <a:off x="1824" y="3342"/>
              <a:ext cx="210" cy="408"/>
            </a:xfrm>
            <a:prstGeom prst="ellipse">
              <a:avLst/>
            </a:prstGeom>
            <a:solidFill>
              <a:schemeClr val="accent1"/>
            </a:solidFill>
            <a:ln w="9525">
              <a:solidFill>
                <a:schemeClr val="tx1"/>
              </a:solidFill>
              <a:round/>
            </a:ln>
          </p:spPr>
          <p:txBody>
            <a:bodyPr wrap="none" anchor="ctr"/>
            <a:lstStyle/>
            <a:p>
              <a:endParaRPr lang="en-IN"/>
            </a:p>
          </p:txBody>
        </p:sp>
        <p:sp>
          <p:nvSpPr>
            <p:cNvPr id="5224" name="Oval 106"/>
            <p:cNvSpPr>
              <a:spLocks noChangeArrowheads="1"/>
            </p:cNvSpPr>
            <p:nvPr/>
          </p:nvSpPr>
          <p:spPr bwMode="auto">
            <a:xfrm>
              <a:off x="1320" y="3348"/>
              <a:ext cx="210" cy="396"/>
            </a:xfrm>
            <a:prstGeom prst="ellipse">
              <a:avLst/>
            </a:prstGeom>
            <a:solidFill>
              <a:schemeClr val="bg1"/>
            </a:solidFill>
            <a:ln w="9525">
              <a:noFill/>
              <a:round/>
            </a:ln>
          </p:spPr>
          <p:txBody>
            <a:bodyPr wrap="none" anchor="ctr"/>
            <a:lstStyle/>
            <a:p>
              <a:endParaRPr lang="en-IN"/>
            </a:p>
          </p:txBody>
        </p:sp>
      </p:grpSp>
      <p:sp>
        <p:nvSpPr>
          <p:cNvPr id="5174" name="Oval 107"/>
          <p:cNvSpPr>
            <a:spLocks noChangeArrowheads="1"/>
          </p:cNvSpPr>
          <p:nvPr/>
        </p:nvSpPr>
        <p:spPr bwMode="auto">
          <a:xfrm flipV="1">
            <a:off x="8602663" y="5168900"/>
            <a:ext cx="292100" cy="334963"/>
          </a:xfrm>
          <a:prstGeom prst="ellipse">
            <a:avLst/>
          </a:prstGeom>
          <a:solidFill>
            <a:schemeClr val="accent1"/>
          </a:solidFill>
          <a:ln w="9525">
            <a:solidFill>
              <a:schemeClr val="tx1"/>
            </a:solidFill>
            <a:round/>
          </a:ln>
        </p:spPr>
        <p:txBody>
          <a:bodyPr wrap="none" anchor="ctr"/>
          <a:lstStyle/>
          <a:p>
            <a:endParaRPr lang="en-IN"/>
          </a:p>
        </p:txBody>
      </p:sp>
      <p:sp>
        <p:nvSpPr>
          <p:cNvPr id="5175" name="Line 108"/>
          <p:cNvSpPr>
            <a:spLocks noChangeShapeType="1"/>
          </p:cNvSpPr>
          <p:nvPr/>
        </p:nvSpPr>
        <p:spPr bwMode="auto">
          <a:xfrm flipH="1" flipV="1">
            <a:off x="8297863" y="5153025"/>
            <a:ext cx="377825" cy="334963"/>
          </a:xfrm>
          <a:prstGeom prst="line">
            <a:avLst/>
          </a:prstGeom>
          <a:noFill/>
          <a:ln w="9525">
            <a:solidFill>
              <a:schemeClr val="tx1"/>
            </a:solidFill>
            <a:round/>
          </a:ln>
        </p:spPr>
        <p:txBody>
          <a:bodyPr/>
          <a:lstStyle/>
          <a:p>
            <a:endParaRPr lang="en-IN"/>
          </a:p>
        </p:txBody>
      </p:sp>
      <p:sp>
        <p:nvSpPr>
          <p:cNvPr id="5176" name="Line 109"/>
          <p:cNvSpPr>
            <a:spLocks noChangeShapeType="1"/>
          </p:cNvSpPr>
          <p:nvPr/>
        </p:nvSpPr>
        <p:spPr bwMode="auto">
          <a:xfrm flipH="1" flipV="1">
            <a:off x="8502650" y="4906963"/>
            <a:ext cx="376238" cy="334962"/>
          </a:xfrm>
          <a:prstGeom prst="line">
            <a:avLst/>
          </a:prstGeom>
          <a:noFill/>
          <a:ln w="9525">
            <a:solidFill>
              <a:schemeClr val="tx1"/>
            </a:solidFill>
            <a:round/>
          </a:ln>
        </p:spPr>
        <p:txBody>
          <a:bodyPr/>
          <a:lstStyle/>
          <a:p>
            <a:endParaRPr lang="en-IN"/>
          </a:p>
        </p:txBody>
      </p:sp>
      <p:sp>
        <p:nvSpPr>
          <p:cNvPr id="5177" name="Oval 110"/>
          <p:cNvSpPr>
            <a:spLocks noChangeArrowheads="1"/>
          </p:cNvSpPr>
          <p:nvPr/>
        </p:nvSpPr>
        <p:spPr bwMode="auto">
          <a:xfrm flipV="1">
            <a:off x="8308975" y="4902200"/>
            <a:ext cx="276225" cy="333375"/>
          </a:xfrm>
          <a:prstGeom prst="ellipse">
            <a:avLst/>
          </a:prstGeom>
          <a:solidFill>
            <a:schemeClr val="bg1"/>
          </a:solidFill>
          <a:ln w="9525">
            <a:solidFill>
              <a:schemeClr val="bg1"/>
            </a:solidFill>
            <a:round/>
          </a:ln>
        </p:spPr>
        <p:txBody>
          <a:bodyPr wrap="none" anchor="ctr"/>
          <a:lstStyle/>
          <a:p>
            <a:endParaRPr lang="en-IN"/>
          </a:p>
        </p:txBody>
      </p:sp>
      <p:sp>
        <p:nvSpPr>
          <p:cNvPr id="5178" name="Line 111"/>
          <p:cNvSpPr>
            <a:spLocks noChangeShapeType="1"/>
          </p:cNvSpPr>
          <p:nvPr/>
        </p:nvSpPr>
        <p:spPr bwMode="auto">
          <a:xfrm flipV="1">
            <a:off x="7924800" y="5791200"/>
            <a:ext cx="0" cy="168275"/>
          </a:xfrm>
          <a:prstGeom prst="line">
            <a:avLst/>
          </a:prstGeom>
          <a:noFill/>
          <a:ln w="9525">
            <a:solidFill>
              <a:schemeClr val="tx1"/>
            </a:solidFill>
            <a:round/>
            <a:tailEnd type="triangle" w="med" len="med"/>
          </a:ln>
        </p:spPr>
        <p:txBody>
          <a:bodyPr/>
          <a:lstStyle/>
          <a:p>
            <a:endParaRPr lang="en-IN"/>
          </a:p>
        </p:txBody>
      </p:sp>
      <p:sp>
        <p:nvSpPr>
          <p:cNvPr id="5179" name="Line 112"/>
          <p:cNvSpPr>
            <a:spLocks noChangeShapeType="1"/>
          </p:cNvSpPr>
          <p:nvPr/>
        </p:nvSpPr>
        <p:spPr bwMode="auto">
          <a:xfrm flipV="1">
            <a:off x="7239000" y="5791200"/>
            <a:ext cx="0" cy="166688"/>
          </a:xfrm>
          <a:prstGeom prst="line">
            <a:avLst/>
          </a:prstGeom>
          <a:noFill/>
          <a:ln w="9525">
            <a:solidFill>
              <a:schemeClr val="tx1"/>
            </a:solidFill>
            <a:round/>
            <a:tailEnd type="triangle" w="med" len="med"/>
          </a:ln>
        </p:spPr>
        <p:txBody>
          <a:bodyPr/>
          <a:lstStyle/>
          <a:p>
            <a:endParaRPr lang="en-IN"/>
          </a:p>
        </p:txBody>
      </p:sp>
      <p:sp>
        <p:nvSpPr>
          <p:cNvPr id="5180" name="Text Box 113"/>
          <p:cNvSpPr txBox="1">
            <a:spLocks noChangeArrowheads="1"/>
          </p:cNvSpPr>
          <p:nvPr/>
        </p:nvSpPr>
        <p:spPr bwMode="auto">
          <a:xfrm>
            <a:off x="104775" y="4095750"/>
            <a:ext cx="749300" cy="365125"/>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VERTICAL</a:t>
            </a:r>
            <a:endParaRPr lang="en-US" sz="900">
              <a:latin typeface="Times New Roman" charset="0"/>
            </a:endParaRPr>
          </a:p>
        </p:txBody>
      </p:sp>
      <p:sp>
        <p:nvSpPr>
          <p:cNvPr id="5181" name="Text Box 114"/>
          <p:cNvSpPr txBox="1">
            <a:spLocks noChangeArrowheads="1"/>
          </p:cNvSpPr>
          <p:nvPr/>
        </p:nvSpPr>
        <p:spPr bwMode="auto">
          <a:xfrm>
            <a:off x="717550" y="4095750"/>
            <a:ext cx="898525" cy="365125"/>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INCLINED HP</a:t>
            </a:r>
            <a:endParaRPr lang="en-US" sz="900">
              <a:solidFill>
                <a:srgbClr val="FF0000"/>
              </a:solidFill>
              <a:latin typeface="Times New Roman" charset="0"/>
            </a:endParaRPr>
          </a:p>
        </p:txBody>
      </p:sp>
      <p:sp>
        <p:nvSpPr>
          <p:cNvPr id="5182" name="Text Box 115"/>
          <p:cNvSpPr txBox="1">
            <a:spLocks noChangeArrowheads="1"/>
          </p:cNvSpPr>
          <p:nvPr/>
        </p:nvSpPr>
        <p:spPr bwMode="auto">
          <a:xfrm>
            <a:off x="1200150" y="5505450"/>
            <a:ext cx="898525" cy="365125"/>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INCLINED VP</a:t>
            </a:r>
            <a:endParaRPr lang="en-US" sz="900">
              <a:solidFill>
                <a:srgbClr val="FF0000"/>
              </a:solidFill>
              <a:latin typeface="Times New Roman" charset="0"/>
            </a:endParaRPr>
          </a:p>
        </p:txBody>
      </p:sp>
      <p:sp>
        <p:nvSpPr>
          <p:cNvPr id="5183" name="Text Box 116"/>
          <p:cNvSpPr txBox="1">
            <a:spLocks noChangeArrowheads="1"/>
          </p:cNvSpPr>
          <p:nvPr/>
        </p:nvSpPr>
        <p:spPr bwMode="auto">
          <a:xfrm>
            <a:off x="2238375" y="3978275"/>
            <a:ext cx="749300" cy="365125"/>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VERTICAL</a:t>
            </a:r>
            <a:endParaRPr lang="en-US" sz="900">
              <a:latin typeface="Times New Roman" charset="0"/>
            </a:endParaRPr>
          </a:p>
        </p:txBody>
      </p:sp>
      <p:sp>
        <p:nvSpPr>
          <p:cNvPr id="5184" name="Text Box 117"/>
          <p:cNvSpPr txBox="1">
            <a:spLocks noChangeArrowheads="1"/>
          </p:cNvSpPr>
          <p:nvPr/>
        </p:nvSpPr>
        <p:spPr bwMode="auto">
          <a:xfrm>
            <a:off x="2851150" y="3978275"/>
            <a:ext cx="898525" cy="365125"/>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INCLINED HP</a:t>
            </a:r>
            <a:endParaRPr lang="en-US" sz="900">
              <a:solidFill>
                <a:srgbClr val="FF0000"/>
              </a:solidFill>
              <a:latin typeface="Times New Roman" charset="0"/>
            </a:endParaRPr>
          </a:p>
        </p:txBody>
      </p:sp>
      <p:sp>
        <p:nvSpPr>
          <p:cNvPr id="5185" name="Text Box 118"/>
          <p:cNvSpPr txBox="1">
            <a:spLocks noChangeArrowheads="1"/>
          </p:cNvSpPr>
          <p:nvPr/>
        </p:nvSpPr>
        <p:spPr bwMode="auto">
          <a:xfrm>
            <a:off x="3524250" y="5591175"/>
            <a:ext cx="898525" cy="365125"/>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INCLINED VP</a:t>
            </a:r>
            <a:endParaRPr lang="en-US" sz="900">
              <a:solidFill>
                <a:srgbClr val="FF0000"/>
              </a:solidFill>
              <a:latin typeface="Times New Roman" charset="0"/>
            </a:endParaRPr>
          </a:p>
        </p:txBody>
      </p:sp>
      <p:grpSp>
        <p:nvGrpSpPr>
          <p:cNvPr id="18" name="Group 119"/>
          <p:cNvGrpSpPr/>
          <p:nvPr/>
        </p:nvGrpSpPr>
        <p:grpSpPr bwMode="auto">
          <a:xfrm>
            <a:off x="4533900" y="5372100"/>
            <a:ext cx="1066800" cy="371475"/>
            <a:chOff x="2016" y="3750"/>
            <a:chExt cx="672" cy="234"/>
          </a:xfrm>
        </p:grpSpPr>
        <p:sp>
          <p:nvSpPr>
            <p:cNvPr id="5215" name="Text Box 120"/>
            <p:cNvSpPr txBox="1">
              <a:spLocks noChangeArrowheads="1"/>
            </p:cNvSpPr>
            <p:nvPr/>
          </p:nvSpPr>
          <p:spPr bwMode="auto">
            <a:xfrm>
              <a:off x="2016" y="3840"/>
              <a:ext cx="672" cy="144"/>
            </a:xfrm>
            <a:prstGeom prst="rect">
              <a:avLst/>
            </a:prstGeom>
            <a:noFill/>
            <a:ln w="9525">
              <a:noFill/>
              <a:miter lim="800000"/>
            </a:ln>
          </p:spPr>
          <p:txBody>
            <a:bodyPr>
              <a:spAutoFit/>
            </a:bodyPr>
            <a:lstStyle/>
            <a:p>
              <a:r>
                <a:rPr lang="en-US" sz="900">
                  <a:latin typeface="Times New Roman" charset="0"/>
                </a:rPr>
                <a:t>AXIS         </a:t>
              </a:r>
              <a:r>
                <a:rPr lang="en-US" sz="900">
                  <a:solidFill>
                    <a:srgbClr val="FF0000"/>
                  </a:solidFill>
                  <a:latin typeface="Times New Roman" charset="0"/>
                </a:rPr>
                <a:t>TO VP</a:t>
              </a:r>
              <a:endParaRPr lang="en-US" sz="900">
                <a:latin typeface="Times New Roman" charset="0"/>
              </a:endParaRPr>
            </a:p>
          </p:txBody>
        </p:sp>
        <p:grpSp>
          <p:nvGrpSpPr>
            <p:cNvPr id="19" name="Group 121"/>
            <p:cNvGrpSpPr/>
            <p:nvPr/>
          </p:nvGrpSpPr>
          <p:grpSpPr bwMode="auto">
            <a:xfrm>
              <a:off x="2268" y="3750"/>
              <a:ext cx="203" cy="192"/>
              <a:chOff x="2496" y="4032"/>
              <a:chExt cx="203" cy="192"/>
            </a:xfrm>
          </p:grpSpPr>
          <p:grpSp>
            <p:nvGrpSpPr>
              <p:cNvPr id="20" name="Group 122"/>
              <p:cNvGrpSpPr/>
              <p:nvPr/>
            </p:nvGrpSpPr>
            <p:grpSpPr bwMode="auto">
              <a:xfrm>
                <a:off x="2496" y="4128"/>
                <a:ext cx="96" cy="96"/>
                <a:chOff x="2688" y="3888"/>
                <a:chExt cx="96" cy="96"/>
              </a:xfrm>
            </p:grpSpPr>
            <p:sp>
              <p:nvSpPr>
                <p:cNvPr id="5219" name="Line 123"/>
                <p:cNvSpPr>
                  <a:spLocks noChangeShapeType="1"/>
                </p:cNvSpPr>
                <p:nvPr/>
              </p:nvSpPr>
              <p:spPr bwMode="auto">
                <a:xfrm>
                  <a:off x="2736" y="3888"/>
                  <a:ext cx="0" cy="96"/>
                </a:xfrm>
                <a:prstGeom prst="line">
                  <a:avLst/>
                </a:prstGeom>
                <a:noFill/>
                <a:ln w="19050">
                  <a:solidFill>
                    <a:schemeClr val="tx1"/>
                  </a:solidFill>
                  <a:round/>
                </a:ln>
              </p:spPr>
              <p:txBody>
                <a:bodyPr/>
                <a:lstStyle/>
                <a:p>
                  <a:endParaRPr lang="en-IN"/>
                </a:p>
              </p:txBody>
            </p:sp>
            <p:sp>
              <p:nvSpPr>
                <p:cNvPr id="5220" name="Line 124"/>
                <p:cNvSpPr>
                  <a:spLocks noChangeShapeType="1"/>
                </p:cNvSpPr>
                <p:nvPr/>
              </p:nvSpPr>
              <p:spPr bwMode="auto">
                <a:xfrm>
                  <a:off x="2688" y="3984"/>
                  <a:ext cx="96" cy="0"/>
                </a:xfrm>
                <a:prstGeom prst="line">
                  <a:avLst/>
                </a:prstGeom>
                <a:noFill/>
                <a:ln w="19050">
                  <a:solidFill>
                    <a:schemeClr val="tx1"/>
                  </a:solidFill>
                  <a:round/>
                </a:ln>
              </p:spPr>
              <p:txBody>
                <a:bodyPr/>
                <a:lstStyle/>
                <a:p>
                  <a:endParaRPr lang="en-IN"/>
                </a:p>
              </p:txBody>
            </p:sp>
          </p:grpSp>
          <p:sp>
            <p:nvSpPr>
              <p:cNvPr id="5218" name="Text Box 125"/>
              <p:cNvSpPr txBox="1">
                <a:spLocks noChangeArrowheads="1"/>
              </p:cNvSpPr>
              <p:nvPr/>
            </p:nvSpPr>
            <p:spPr bwMode="auto">
              <a:xfrm>
                <a:off x="2508" y="4032"/>
                <a:ext cx="191" cy="173"/>
              </a:xfrm>
              <a:prstGeom prst="rect">
                <a:avLst/>
              </a:prstGeom>
              <a:noFill/>
              <a:ln w="9525">
                <a:noFill/>
                <a:miter lim="800000"/>
              </a:ln>
            </p:spPr>
            <p:txBody>
              <a:bodyPr wrap="none">
                <a:spAutoFit/>
              </a:bodyPr>
              <a:lstStyle/>
              <a:p>
                <a:r>
                  <a:rPr lang="en-US" sz="1200">
                    <a:latin typeface="Times New Roman" charset="0"/>
                  </a:rPr>
                  <a:t>er</a:t>
                </a:r>
                <a:endParaRPr lang="en-US" sz="1200">
                  <a:latin typeface="Times New Roman" charset="0"/>
                </a:endParaRPr>
              </a:p>
            </p:txBody>
          </p:sp>
        </p:grpSp>
      </p:grpSp>
      <p:sp>
        <p:nvSpPr>
          <p:cNvPr id="5187" name="Text Box 126"/>
          <p:cNvSpPr txBox="1">
            <a:spLocks noChangeArrowheads="1"/>
          </p:cNvSpPr>
          <p:nvPr/>
        </p:nvSpPr>
        <p:spPr bwMode="auto">
          <a:xfrm>
            <a:off x="5502275" y="5486400"/>
            <a:ext cx="752475" cy="501650"/>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INCLINED</a:t>
            </a:r>
            <a:r>
              <a:rPr lang="en-US" sz="900">
                <a:latin typeface="Times New Roman" charset="0"/>
              </a:rPr>
              <a:t> </a:t>
            </a:r>
            <a:endParaRPr lang="en-US" sz="900">
              <a:latin typeface="Times New Roman" charset="0"/>
            </a:endParaRPr>
          </a:p>
          <a:p>
            <a:pPr algn="ctr"/>
            <a:r>
              <a:rPr lang="en-US" sz="900">
                <a:solidFill>
                  <a:srgbClr val="FF0000"/>
                </a:solidFill>
                <a:latin typeface="Times New Roman" charset="0"/>
              </a:rPr>
              <a:t>VP</a:t>
            </a:r>
            <a:endParaRPr lang="en-US" sz="900">
              <a:solidFill>
                <a:srgbClr val="FF0000"/>
              </a:solidFill>
              <a:latin typeface="Times New Roman" charset="0"/>
            </a:endParaRPr>
          </a:p>
        </p:txBody>
      </p:sp>
      <p:sp>
        <p:nvSpPr>
          <p:cNvPr id="5188" name="Text Box 127"/>
          <p:cNvSpPr txBox="1">
            <a:spLocks noChangeArrowheads="1"/>
          </p:cNvSpPr>
          <p:nvPr/>
        </p:nvSpPr>
        <p:spPr bwMode="auto">
          <a:xfrm>
            <a:off x="5883275" y="3819525"/>
            <a:ext cx="898525" cy="365125"/>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INCLINED HP</a:t>
            </a:r>
            <a:endParaRPr lang="en-US" sz="900">
              <a:solidFill>
                <a:srgbClr val="FF0000"/>
              </a:solidFill>
              <a:latin typeface="Times New Roman" charset="0"/>
            </a:endParaRPr>
          </a:p>
        </p:txBody>
      </p:sp>
      <p:grpSp>
        <p:nvGrpSpPr>
          <p:cNvPr id="21" name="Group 128"/>
          <p:cNvGrpSpPr/>
          <p:nvPr/>
        </p:nvGrpSpPr>
        <p:grpSpPr bwMode="auto">
          <a:xfrm>
            <a:off x="6778625" y="5403850"/>
            <a:ext cx="1066800" cy="371475"/>
            <a:chOff x="2016" y="3750"/>
            <a:chExt cx="672" cy="234"/>
          </a:xfrm>
        </p:grpSpPr>
        <p:sp>
          <p:nvSpPr>
            <p:cNvPr id="5209" name="Text Box 129"/>
            <p:cNvSpPr txBox="1">
              <a:spLocks noChangeArrowheads="1"/>
            </p:cNvSpPr>
            <p:nvPr/>
          </p:nvSpPr>
          <p:spPr bwMode="auto">
            <a:xfrm>
              <a:off x="2016" y="3840"/>
              <a:ext cx="672" cy="144"/>
            </a:xfrm>
            <a:prstGeom prst="rect">
              <a:avLst/>
            </a:prstGeom>
            <a:noFill/>
            <a:ln w="9525">
              <a:noFill/>
              <a:miter lim="800000"/>
            </a:ln>
          </p:spPr>
          <p:txBody>
            <a:bodyPr>
              <a:spAutoFit/>
            </a:bodyPr>
            <a:lstStyle/>
            <a:p>
              <a:r>
                <a:rPr lang="en-US" sz="900">
                  <a:latin typeface="Times New Roman" charset="0"/>
                </a:rPr>
                <a:t>AXIS         </a:t>
              </a:r>
              <a:r>
                <a:rPr lang="en-US" sz="900">
                  <a:solidFill>
                    <a:srgbClr val="FF0000"/>
                  </a:solidFill>
                  <a:latin typeface="Times New Roman" charset="0"/>
                </a:rPr>
                <a:t>TO VP</a:t>
              </a:r>
              <a:endParaRPr lang="en-US" sz="900">
                <a:latin typeface="Times New Roman" charset="0"/>
              </a:endParaRPr>
            </a:p>
          </p:txBody>
        </p:sp>
        <p:grpSp>
          <p:nvGrpSpPr>
            <p:cNvPr id="22" name="Group 130"/>
            <p:cNvGrpSpPr/>
            <p:nvPr/>
          </p:nvGrpSpPr>
          <p:grpSpPr bwMode="auto">
            <a:xfrm>
              <a:off x="2268" y="3750"/>
              <a:ext cx="203" cy="192"/>
              <a:chOff x="2496" y="4032"/>
              <a:chExt cx="203" cy="192"/>
            </a:xfrm>
          </p:grpSpPr>
          <p:grpSp>
            <p:nvGrpSpPr>
              <p:cNvPr id="23" name="Group 131"/>
              <p:cNvGrpSpPr/>
              <p:nvPr/>
            </p:nvGrpSpPr>
            <p:grpSpPr bwMode="auto">
              <a:xfrm>
                <a:off x="2496" y="4128"/>
                <a:ext cx="96" cy="96"/>
                <a:chOff x="2688" y="3888"/>
                <a:chExt cx="96" cy="96"/>
              </a:xfrm>
            </p:grpSpPr>
            <p:sp>
              <p:nvSpPr>
                <p:cNvPr id="5213" name="Line 132"/>
                <p:cNvSpPr>
                  <a:spLocks noChangeShapeType="1"/>
                </p:cNvSpPr>
                <p:nvPr/>
              </p:nvSpPr>
              <p:spPr bwMode="auto">
                <a:xfrm>
                  <a:off x="2736" y="3888"/>
                  <a:ext cx="0" cy="96"/>
                </a:xfrm>
                <a:prstGeom prst="line">
                  <a:avLst/>
                </a:prstGeom>
                <a:noFill/>
                <a:ln w="19050">
                  <a:solidFill>
                    <a:schemeClr val="tx1"/>
                  </a:solidFill>
                  <a:round/>
                </a:ln>
              </p:spPr>
              <p:txBody>
                <a:bodyPr/>
                <a:lstStyle/>
                <a:p>
                  <a:endParaRPr lang="en-IN"/>
                </a:p>
              </p:txBody>
            </p:sp>
            <p:sp>
              <p:nvSpPr>
                <p:cNvPr id="5214" name="Line 133"/>
                <p:cNvSpPr>
                  <a:spLocks noChangeShapeType="1"/>
                </p:cNvSpPr>
                <p:nvPr/>
              </p:nvSpPr>
              <p:spPr bwMode="auto">
                <a:xfrm>
                  <a:off x="2688" y="3984"/>
                  <a:ext cx="96" cy="0"/>
                </a:xfrm>
                <a:prstGeom prst="line">
                  <a:avLst/>
                </a:prstGeom>
                <a:noFill/>
                <a:ln w="19050">
                  <a:solidFill>
                    <a:schemeClr val="tx1"/>
                  </a:solidFill>
                  <a:round/>
                </a:ln>
              </p:spPr>
              <p:txBody>
                <a:bodyPr/>
                <a:lstStyle/>
                <a:p>
                  <a:endParaRPr lang="en-IN"/>
                </a:p>
              </p:txBody>
            </p:sp>
          </p:grpSp>
          <p:sp>
            <p:nvSpPr>
              <p:cNvPr id="5212" name="Text Box 134"/>
              <p:cNvSpPr txBox="1">
                <a:spLocks noChangeArrowheads="1"/>
              </p:cNvSpPr>
              <p:nvPr/>
            </p:nvSpPr>
            <p:spPr bwMode="auto">
              <a:xfrm>
                <a:off x="2508" y="4032"/>
                <a:ext cx="191" cy="173"/>
              </a:xfrm>
              <a:prstGeom prst="rect">
                <a:avLst/>
              </a:prstGeom>
              <a:noFill/>
              <a:ln w="9525">
                <a:noFill/>
                <a:miter lim="800000"/>
              </a:ln>
            </p:spPr>
            <p:txBody>
              <a:bodyPr wrap="none">
                <a:spAutoFit/>
              </a:bodyPr>
              <a:lstStyle/>
              <a:p>
                <a:r>
                  <a:rPr lang="en-US" sz="1200">
                    <a:latin typeface="Times New Roman" charset="0"/>
                  </a:rPr>
                  <a:t>er</a:t>
                </a:r>
                <a:endParaRPr lang="en-US" sz="1200">
                  <a:latin typeface="Times New Roman" charset="0"/>
                </a:endParaRPr>
              </a:p>
            </p:txBody>
          </p:sp>
        </p:grpSp>
      </p:grpSp>
      <p:sp>
        <p:nvSpPr>
          <p:cNvPr id="5190" name="Text Box 135"/>
          <p:cNvSpPr txBox="1">
            <a:spLocks noChangeArrowheads="1"/>
          </p:cNvSpPr>
          <p:nvPr/>
        </p:nvSpPr>
        <p:spPr bwMode="auto">
          <a:xfrm>
            <a:off x="7693025" y="5480050"/>
            <a:ext cx="752475" cy="501650"/>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INCLINED</a:t>
            </a:r>
            <a:r>
              <a:rPr lang="en-US" sz="900">
                <a:latin typeface="Times New Roman" charset="0"/>
              </a:rPr>
              <a:t> </a:t>
            </a:r>
            <a:endParaRPr lang="en-US" sz="900">
              <a:latin typeface="Times New Roman" charset="0"/>
            </a:endParaRPr>
          </a:p>
          <a:p>
            <a:pPr algn="ctr"/>
            <a:r>
              <a:rPr lang="en-US" sz="900">
                <a:solidFill>
                  <a:srgbClr val="FF0000"/>
                </a:solidFill>
                <a:latin typeface="Times New Roman" charset="0"/>
              </a:rPr>
              <a:t>VP</a:t>
            </a:r>
            <a:endParaRPr lang="en-US" sz="900">
              <a:solidFill>
                <a:srgbClr val="FF0000"/>
              </a:solidFill>
              <a:latin typeface="Times New Roman" charset="0"/>
            </a:endParaRPr>
          </a:p>
        </p:txBody>
      </p:sp>
      <p:sp>
        <p:nvSpPr>
          <p:cNvPr id="5191" name="Text Box 136"/>
          <p:cNvSpPr txBox="1">
            <a:spLocks noChangeArrowheads="1"/>
          </p:cNvSpPr>
          <p:nvPr/>
        </p:nvSpPr>
        <p:spPr bwMode="auto">
          <a:xfrm>
            <a:off x="8074025" y="3822700"/>
            <a:ext cx="898525" cy="365125"/>
          </a:xfrm>
          <a:prstGeom prst="rect">
            <a:avLst/>
          </a:prstGeom>
          <a:noFill/>
          <a:ln w="9525">
            <a:noFill/>
            <a:miter lim="800000"/>
          </a:ln>
        </p:spPr>
        <p:txBody>
          <a:bodyPr wrap="none">
            <a:spAutoFit/>
          </a:bodyPr>
          <a:lstStyle/>
          <a:p>
            <a:pPr algn="ctr"/>
            <a:r>
              <a:rPr lang="en-US" sz="900">
                <a:latin typeface="Times New Roman" charset="0"/>
              </a:rPr>
              <a:t>AXIS </a:t>
            </a:r>
            <a:endParaRPr lang="en-US" sz="900">
              <a:latin typeface="Times New Roman" charset="0"/>
            </a:endParaRPr>
          </a:p>
          <a:p>
            <a:pPr algn="ctr"/>
            <a:r>
              <a:rPr lang="en-US" sz="900">
                <a:solidFill>
                  <a:srgbClr val="FF0000"/>
                </a:solidFill>
                <a:latin typeface="Times New Roman" charset="0"/>
              </a:rPr>
              <a:t>INCLINED HP</a:t>
            </a:r>
            <a:endParaRPr lang="en-US" sz="900">
              <a:solidFill>
                <a:srgbClr val="FF0000"/>
              </a:solidFill>
              <a:latin typeface="Times New Roman" charset="0"/>
            </a:endParaRPr>
          </a:p>
        </p:txBody>
      </p:sp>
      <p:sp>
        <p:nvSpPr>
          <p:cNvPr id="5192" name="Text Box 137"/>
          <p:cNvSpPr txBox="1">
            <a:spLocks noChangeArrowheads="1"/>
          </p:cNvSpPr>
          <p:nvPr/>
        </p:nvSpPr>
        <p:spPr bwMode="auto">
          <a:xfrm>
            <a:off x="2209800" y="3124200"/>
            <a:ext cx="4756150" cy="304800"/>
          </a:xfrm>
          <a:prstGeom prst="rect">
            <a:avLst/>
          </a:prstGeom>
          <a:noFill/>
          <a:ln w="9525">
            <a:noFill/>
            <a:miter lim="800000"/>
          </a:ln>
        </p:spPr>
        <p:txBody>
          <a:bodyPr wrap="none">
            <a:spAutoFit/>
          </a:bodyPr>
          <a:lstStyle/>
          <a:p>
            <a:r>
              <a:rPr lang="en-US" sz="1400" b="1">
                <a:solidFill>
                  <a:schemeClr val="accent2"/>
                </a:solidFill>
                <a:latin typeface="Times New Roman" charset="0"/>
              </a:rPr>
              <a:t>GENERAL PATTERN ( THREE STEPS ) OF SOLUTION:</a:t>
            </a:r>
            <a:endParaRPr lang="en-US" sz="1400" b="1">
              <a:solidFill>
                <a:schemeClr val="accent2"/>
              </a:solidFill>
              <a:latin typeface="Times New Roman" charset="0"/>
            </a:endParaRPr>
          </a:p>
        </p:txBody>
      </p:sp>
      <p:sp>
        <p:nvSpPr>
          <p:cNvPr id="5193" name="Text Box 138"/>
          <p:cNvSpPr txBox="1">
            <a:spLocks noChangeArrowheads="1"/>
          </p:cNvSpPr>
          <p:nvPr/>
        </p:nvSpPr>
        <p:spPr bwMode="auto">
          <a:xfrm>
            <a:off x="254000" y="3440113"/>
            <a:ext cx="1631950" cy="517525"/>
          </a:xfrm>
          <a:prstGeom prst="rect">
            <a:avLst/>
          </a:prstGeom>
          <a:noFill/>
          <a:ln w="9525">
            <a:noFill/>
            <a:miter lim="800000"/>
          </a:ln>
        </p:spPr>
        <p:txBody>
          <a:bodyPr wrap="none">
            <a:spAutoFit/>
          </a:bodyPr>
          <a:lstStyle/>
          <a:p>
            <a:pPr algn="ctr"/>
            <a:r>
              <a:rPr lang="en-US" sz="1400" b="1">
                <a:latin typeface="Times New Roman" charset="0"/>
              </a:rPr>
              <a:t>GROUP B SOLID.</a:t>
            </a:r>
            <a:endParaRPr lang="en-US" sz="1400" b="1">
              <a:latin typeface="Times New Roman" charset="0"/>
            </a:endParaRPr>
          </a:p>
          <a:p>
            <a:pPr algn="ctr"/>
            <a:r>
              <a:rPr lang="en-US" sz="1400" b="1">
                <a:latin typeface="Times New Roman" charset="0"/>
              </a:rPr>
              <a:t>CONE</a:t>
            </a:r>
            <a:endParaRPr lang="en-US" sz="1400" b="1">
              <a:latin typeface="Times New Roman" charset="0"/>
            </a:endParaRPr>
          </a:p>
        </p:txBody>
      </p:sp>
      <p:sp>
        <p:nvSpPr>
          <p:cNvPr id="5194" name="Text Box 139"/>
          <p:cNvSpPr txBox="1">
            <a:spLocks noChangeArrowheads="1"/>
          </p:cNvSpPr>
          <p:nvPr/>
        </p:nvSpPr>
        <p:spPr bwMode="auto">
          <a:xfrm>
            <a:off x="2551113" y="3429000"/>
            <a:ext cx="1641475" cy="517525"/>
          </a:xfrm>
          <a:prstGeom prst="rect">
            <a:avLst/>
          </a:prstGeom>
          <a:noFill/>
          <a:ln w="9525">
            <a:noFill/>
            <a:miter lim="800000"/>
          </a:ln>
        </p:spPr>
        <p:txBody>
          <a:bodyPr wrap="none">
            <a:spAutoFit/>
          </a:bodyPr>
          <a:lstStyle/>
          <a:p>
            <a:pPr algn="ctr"/>
            <a:r>
              <a:rPr lang="en-US" sz="1400" b="1">
                <a:latin typeface="Times New Roman" charset="0"/>
              </a:rPr>
              <a:t>GROUP A SOLID.</a:t>
            </a:r>
            <a:endParaRPr lang="en-US" sz="1400" b="1">
              <a:latin typeface="Times New Roman" charset="0"/>
            </a:endParaRPr>
          </a:p>
          <a:p>
            <a:pPr algn="ctr"/>
            <a:r>
              <a:rPr lang="en-US" sz="1400" b="1">
                <a:latin typeface="Times New Roman" charset="0"/>
              </a:rPr>
              <a:t>CYLINDER</a:t>
            </a:r>
            <a:endParaRPr lang="en-US" sz="1400" b="1">
              <a:latin typeface="Times New Roman" charset="0"/>
            </a:endParaRPr>
          </a:p>
        </p:txBody>
      </p:sp>
      <p:sp>
        <p:nvSpPr>
          <p:cNvPr id="5195" name="Text Box 140"/>
          <p:cNvSpPr txBox="1">
            <a:spLocks noChangeArrowheads="1"/>
          </p:cNvSpPr>
          <p:nvPr/>
        </p:nvSpPr>
        <p:spPr bwMode="auto">
          <a:xfrm>
            <a:off x="4857750" y="3417888"/>
            <a:ext cx="1631950" cy="517525"/>
          </a:xfrm>
          <a:prstGeom prst="rect">
            <a:avLst/>
          </a:prstGeom>
          <a:noFill/>
          <a:ln w="9525">
            <a:noFill/>
            <a:miter lim="800000"/>
          </a:ln>
        </p:spPr>
        <p:txBody>
          <a:bodyPr wrap="none">
            <a:spAutoFit/>
          </a:bodyPr>
          <a:lstStyle/>
          <a:p>
            <a:pPr algn="ctr"/>
            <a:r>
              <a:rPr lang="en-US" sz="1400" b="1">
                <a:latin typeface="Times New Roman" charset="0"/>
              </a:rPr>
              <a:t>GROUP B SOLID.</a:t>
            </a:r>
            <a:endParaRPr lang="en-US" sz="1400" b="1">
              <a:latin typeface="Times New Roman" charset="0"/>
            </a:endParaRPr>
          </a:p>
          <a:p>
            <a:pPr algn="ctr"/>
            <a:r>
              <a:rPr lang="en-US" sz="1400" b="1">
                <a:latin typeface="Times New Roman" charset="0"/>
              </a:rPr>
              <a:t>CONE</a:t>
            </a:r>
            <a:endParaRPr lang="en-US" sz="1400" b="1">
              <a:latin typeface="Times New Roman" charset="0"/>
            </a:endParaRPr>
          </a:p>
        </p:txBody>
      </p:sp>
      <p:sp>
        <p:nvSpPr>
          <p:cNvPr id="5196" name="Text Box 141"/>
          <p:cNvSpPr txBox="1">
            <a:spLocks noChangeArrowheads="1"/>
          </p:cNvSpPr>
          <p:nvPr/>
        </p:nvSpPr>
        <p:spPr bwMode="auto">
          <a:xfrm>
            <a:off x="7154863" y="3406775"/>
            <a:ext cx="1641475" cy="517525"/>
          </a:xfrm>
          <a:prstGeom prst="rect">
            <a:avLst/>
          </a:prstGeom>
          <a:noFill/>
          <a:ln w="9525">
            <a:noFill/>
            <a:miter lim="800000"/>
          </a:ln>
        </p:spPr>
        <p:txBody>
          <a:bodyPr wrap="none">
            <a:spAutoFit/>
          </a:bodyPr>
          <a:lstStyle/>
          <a:p>
            <a:pPr algn="ctr"/>
            <a:r>
              <a:rPr lang="en-US" sz="1400" b="1">
                <a:latin typeface="Times New Roman" charset="0"/>
              </a:rPr>
              <a:t>GROUP A SOLID.</a:t>
            </a:r>
            <a:endParaRPr lang="en-US" sz="1400" b="1">
              <a:latin typeface="Times New Roman" charset="0"/>
            </a:endParaRPr>
          </a:p>
          <a:p>
            <a:pPr algn="ctr"/>
            <a:r>
              <a:rPr lang="en-US" sz="1400" b="1">
                <a:latin typeface="Times New Roman" charset="0"/>
              </a:rPr>
              <a:t>CYLINDER</a:t>
            </a:r>
            <a:endParaRPr lang="en-US" sz="1400" b="1">
              <a:latin typeface="Times New Roman" charset="0"/>
            </a:endParaRPr>
          </a:p>
        </p:txBody>
      </p:sp>
      <p:sp>
        <p:nvSpPr>
          <p:cNvPr id="5197" name="Text Box 142"/>
          <p:cNvSpPr txBox="1">
            <a:spLocks noChangeArrowheads="1"/>
          </p:cNvSpPr>
          <p:nvPr/>
        </p:nvSpPr>
        <p:spPr bwMode="auto">
          <a:xfrm>
            <a:off x="-38100" y="6035675"/>
            <a:ext cx="1995488" cy="517525"/>
          </a:xfrm>
          <a:prstGeom prst="rect">
            <a:avLst/>
          </a:prstGeom>
          <a:noFill/>
          <a:ln w="9525">
            <a:noFill/>
            <a:miter lim="800000"/>
          </a:ln>
        </p:spPr>
        <p:txBody>
          <a:bodyPr wrap="none">
            <a:spAutoFit/>
          </a:bodyPr>
          <a:lstStyle/>
          <a:p>
            <a:pPr algn="ctr"/>
            <a:r>
              <a:rPr lang="en-US" sz="1400" b="1">
                <a:latin typeface="Times New Roman" charset="0"/>
              </a:rPr>
              <a:t>Three steps</a:t>
            </a:r>
            <a:endParaRPr lang="en-US" sz="1400" b="1">
              <a:latin typeface="Times New Roman" charset="0"/>
            </a:endParaRPr>
          </a:p>
          <a:p>
            <a:pPr algn="ctr"/>
            <a:r>
              <a:rPr lang="en-US" sz="1400" b="1">
                <a:latin typeface="Times New Roman" charset="0"/>
              </a:rPr>
              <a:t>If solid is inclined to Hp</a:t>
            </a:r>
            <a:endParaRPr lang="en-US" sz="1400" b="1">
              <a:latin typeface="Times New Roman" charset="0"/>
            </a:endParaRPr>
          </a:p>
        </p:txBody>
      </p:sp>
      <p:sp>
        <p:nvSpPr>
          <p:cNvPr id="5198" name="Text Box 143"/>
          <p:cNvSpPr txBox="1">
            <a:spLocks noChangeArrowheads="1"/>
          </p:cNvSpPr>
          <p:nvPr/>
        </p:nvSpPr>
        <p:spPr bwMode="auto">
          <a:xfrm>
            <a:off x="2324100" y="6022975"/>
            <a:ext cx="1995488" cy="517525"/>
          </a:xfrm>
          <a:prstGeom prst="rect">
            <a:avLst/>
          </a:prstGeom>
          <a:noFill/>
          <a:ln w="9525">
            <a:noFill/>
            <a:miter lim="800000"/>
          </a:ln>
        </p:spPr>
        <p:txBody>
          <a:bodyPr wrap="none">
            <a:spAutoFit/>
          </a:bodyPr>
          <a:lstStyle/>
          <a:p>
            <a:pPr algn="ctr"/>
            <a:r>
              <a:rPr lang="en-US" sz="1400" b="1">
                <a:latin typeface="Times New Roman" charset="0"/>
              </a:rPr>
              <a:t>Three steps</a:t>
            </a:r>
            <a:endParaRPr lang="en-US" sz="1400" b="1">
              <a:latin typeface="Times New Roman" charset="0"/>
            </a:endParaRPr>
          </a:p>
          <a:p>
            <a:pPr algn="ctr"/>
            <a:r>
              <a:rPr lang="en-US" sz="1400" b="1">
                <a:latin typeface="Times New Roman" charset="0"/>
              </a:rPr>
              <a:t>If solid is inclined to Hp</a:t>
            </a:r>
            <a:endParaRPr lang="en-US" sz="1400" b="1">
              <a:latin typeface="Times New Roman" charset="0"/>
            </a:endParaRPr>
          </a:p>
        </p:txBody>
      </p:sp>
      <p:sp>
        <p:nvSpPr>
          <p:cNvPr id="5199" name="Text Box 144"/>
          <p:cNvSpPr txBox="1">
            <a:spLocks noChangeArrowheads="1"/>
          </p:cNvSpPr>
          <p:nvPr/>
        </p:nvSpPr>
        <p:spPr bwMode="auto">
          <a:xfrm>
            <a:off x="7053263" y="5997575"/>
            <a:ext cx="1985962" cy="517525"/>
          </a:xfrm>
          <a:prstGeom prst="rect">
            <a:avLst/>
          </a:prstGeom>
          <a:noFill/>
          <a:ln w="9525">
            <a:noFill/>
            <a:miter lim="800000"/>
          </a:ln>
        </p:spPr>
        <p:txBody>
          <a:bodyPr wrap="none">
            <a:spAutoFit/>
          </a:bodyPr>
          <a:lstStyle/>
          <a:p>
            <a:pPr algn="ctr"/>
            <a:r>
              <a:rPr lang="en-US" sz="1400" b="1">
                <a:latin typeface="Times New Roman" charset="0"/>
              </a:rPr>
              <a:t>Three steps</a:t>
            </a:r>
            <a:endParaRPr lang="en-US" sz="1400" b="1">
              <a:latin typeface="Times New Roman" charset="0"/>
            </a:endParaRPr>
          </a:p>
          <a:p>
            <a:pPr algn="ctr"/>
            <a:r>
              <a:rPr lang="en-US" sz="1400" b="1">
                <a:latin typeface="Times New Roman" charset="0"/>
              </a:rPr>
              <a:t>If solid is inclined to Vp</a:t>
            </a:r>
            <a:endParaRPr lang="en-US" sz="1400" b="1">
              <a:latin typeface="Times New Roman" charset="0"/>
            </a:endParaRPr>
          </a:p>
        </p:txBody>
      </p:sp>
      <p:sp>
        <p:nvSpPr>
          <p:cNvPr id="5200" name="Text Box 145"/>
          <p:cNvSpPr txBox="1">
            <a:spLocks noChangeArrowheads="1"/>
          </p:cNvSpPr>
          <p:nvPr/>
        </p:nvSpPr>
        <p:spPr bwMode="auto">
          <a:xfrm>
            <a:off x="1295400" y="6461125"/>
            <a:ext cx="6724650" cy="396875"/>
          </a:xfrm>
          <a:prstGeom prst="rect">
            <a:avLst/>
          </a:prstGeom>
          <a:noFill/>
          <a:ln w="9525">
            <a:noFill/>
            <a:miter lim="800000"/>
          </a:ln>
        </p:spPr>
        <p:txBody>
          <a:bodyPr wrap="none">
            <a:spAutoFit/>
          </a:bodyPr>
          <a:lstStyle/>
          <a:p>
            <a:r>
              <a:rPr lang="en-US" sz="2000" b="1">
                <a:solidFill>
                  <a:schemeClr val="bg1"/>
                </a:solidFill>
                <a:latin typeface="Times New Roman" charset="0"/>
              </a:rPr>
              <a:t>Study Next </a:t>
            </a:r>
            <a:r>
              <a:rPr lang="en-US" sz="2000" b="1" i="1">
                <a:solidFill>
                  <a:schemeClr val="bg1"/>
                </a:solidFill>
                <a:latin typeface="Times New Roman" charset="0"/>
              </a:rPr>
              <a:t>Twelve</a:t>
            </a:r>
            <a:r>
              <a:rPr lang="en-US" sz="2000" b="1">
                <a:solidFill>
                  <a:schemeClr val="bg1"/>
                </a:solidFill>
                <a:latin typeface="Times New Roman" charset="0"/>
              </a:rPr>
              <a:t> Problems and Practice them separately !!</a:t>
            </a:r>
            <a:endParaRPr lang="en-US" sz="2000" b="1">
              <a:solidFill>
                <a:schemeClr val="bg1"/>
              </a:solidFill>
              <a:latin typeface="Times New Roman" charset="0"/>
            </a:endParaRPr>
          </a:p>
        </p:txBody>
      </p:sp>
      <p:sp>
        <p:nvSpPr>
          <p:cNvPr id="5201" name="Text Box 146"/>
          <p:cNvSpPr txBox="1">
            <a:spLocks noChangeArrowheads="1"/>
          </p:cNvSpPr>
          <p:nvPr/>
        </p:nvSpPr>
        <p:spPr bwMode="auto">
          <a:xfrm>
            <a:off x="4691063" y="6010275"/>
            <a:ext cx="2014537" cy="517525"/>
          </a:xfrm>
          <a:prstGeom prst="rect">
            <a:avLst/>
          </a:prstGeom>
          <a:noFill/>
          <a:ln w="9525">
            <a:noFill/>
            <a:miter lim="800000"/>
          </a:ln>
        </p:spPr>
        <p:txBody>
          <a:bodyPr>
            <a:spAutoFit/>
          </a:bodyPr>
          <a:lstStyle/>
          <a:p>
            <a:pPr algn="ctr"/>
            <a:r>
              <a:rPr lang="en-US" sz="1400" b="1">
                <a:latin typeface="Times New Roman" charset="0"/>
              </a:rPr>
              <a:t>Three steps</a:t>
            </a:r>
            <a:endParaRPr lang="en-US" sz="1400" b="1">
              <a:latin typeface="Times New Roman" charset="0"/>
            </a:endParaRPr>
          </a:p>
          <a:p>
            <a:pPr algn="ctr"/>
            <a:r>
              <a:rPr lang="en-US" sz="1400" b="1">
                <a:latin typeface="Times New Roman" charset="0"/>
              </a:rPr>
              <a:t>If solid is inclined to Vp</a:t>
            </a:r>
            <a:endParaRPr lang="en-US" sz="1400" b="1">
              <a:latin typeface="Times New Roman" charset="0"/>
            </a:endParaRPr>
          </a:p>
        </p:txBody>
      </p:sp>
      <p:grpSp>
        <p:nvGrpSpPr>
          <p:cNvPr id="24" name="Group 147"/>
          <p:cNvGrpSpPr/>
          <p:nvPr/>
        </p:nvGrpSpPr>
        <p:grpSpPr bwMode="auto">
          <a:xfrm>
            <a:off x="8016875" y="46038"/>
            <a:ext cx="1096963" cy="182562"/>
            <a:chOff x="5050" y="29"/>
            <a:chExt cx="691" cy="115"/>
          </a:xfrm>
        </p:grpSpPr>
        <p:sp>
          <p:nvSpPr>
            <p:cNvPr id="5203" name="AutoShape 14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204" name="AutoShape 14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5205" name="AutoShape 15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5206" name="AutoShape 15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207" name="AutoShape 15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208" name="AutoShape 15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838200" y="304800"/>
            <a:ext cx="7315200" cy="990600"/>
          </a:xfrm>
          <a:prstGeom prst="rect">
            <a:avLst/>
          </a:prstGeom>
          <a:solidFill>
            <a:srgbClr val="008000"/>
          </a:solidFill>
          <a:ln w="9525">
            <a:solidFill>
              <a:schemeClr val="tx1"/>
            </a:solidFill>
            <a:miter lim="800000"/>
          </a:ln>
        </p:spPr>
        <p:txBody>
          <a:bodyPr wrap="none" anchor="ctr"/>
          <a:lstStyle/>
          <a:p>
            <a:endParaRPr lang="en-IN"/>
          </a:p>
        </p:txBody>
      </p:sp>
      <p:sp>
        <p:nvSpPr>
          <p:cNvPr id="6147" name="Rectangle 3"/>
          <p:cNvSpPr>
            <a:spLocks noChangeArrowheads="1"/>
          </p:cNvSpPr>
          <p:nvPr/>
        </p:nvSpPr>
        <p:spPr bwMode="auto">
          <a:xfrm>
            <a:off x="0" y="1295400"/>
            <a:ext cx="9144000" cy="3962400"/>
          </a:xfrm>
          <a:prstGeom prst="rect">
            <a:avLst/>
          </a:prstGeom>
          <a:solidFill>
            <a:schemeClr val="hlink"/>
          </a:solidFill>
          <a:ln w="9525">
            <a:solidFill>
              <a:schemeClr val="tx1"/>
            </a:solidFill>
            <a:miter lim="800000"/>
          </a:ln>
        </p:spPr>
        <p:txBody>
          <a:bodyPr wrap="none" anchor="ctr"/>
          <a:lstStyle/>
          <a:p>
            <a:endParaRPr lang="en-IN" dirty="0">
              <a:solidFill>
                <a:schemeClr val="bg1"/>
              </a:solidFill>
            </a:endParaRPr>
          </a:p>
        </p:txBody>
      </p:sp>
      <p:sp>
        <p:nvSpPr>
          <p:cNvPr id="6148" name="Text Box 4"/>
          <p:cNvSpPr txBox="1">
            <a:spLocks noChangeArrowheads="1"/>
          </p:cNvSpPr>
          <p:nvPr/>
        </p:nvSpPr>
        <p:spPr bwMode="auto">
          <a:xfrm>
            <a:off x="115888" y="1466850"/>
            <a:ext cx="8993296" cy="3754874"/>
          </a:xfrm>
          <a:prstGeom prst="rect">
            <a:avLst/>
          </a:prstGeom>
          <a:noFill/>
          <a:ln w="9525">
            <a:noFill/>
            <a:miter lim="800000"/>
          </a:ln>
        </p:spPr>
        <p:txBody>
          <a:bodyPr wrap="none">
            <a:spAutoFit/>
          </a:bodyPr>
          <a:lstStyle/>
          <a:p>
            <a:r>
              <a:rPr lang="en-US" sz="1700" b="1" dirty="0">
                <a:solidFill>
                  <a:schemeClr val="bg1"/>
                </a:solidFill>
                <a:latin typeface="Times New Roman" charset="0"/>
              </a:rPr>
              <a:t>PROBLEM NO.1, 2, 3, 4       GENERAL CASES OF SOLIDS INCLINED TO HP &amp; VP</a:t>
            </a:r>
            <a:endParaRPr lang="en-US" sz="1700" b="1" dirty="0">
              <a:solidFill>
                <a:schemeClr val="bg1"/>
              </a:solidFill>
              <a:latin typeface="Times New Roman" charset="0"/>
            </a:endParaRPr>
          </a:p>
          <a:p>
            <a:endParaRPr lang="en-US" sz="1700" b="1" dirty="0">
              <a:solidFill>
                <a:schemeClr val="bg1"/>
              </a:solidFill>
              <a:latin typeface="Times New Roman" charset="0"/>
            </a:endParaRPr>
          </a:p>
          <a:p>
            <a:r>
              <a:rPr lang="en-US" sz="1700" b="1" dirty="0">
                <a:solidFill>
                  <a:schemeClr val="bg1"/>
                </a:solidFill>
                <a:latin typeface="Times New Roman" charset="0"/>
              </a:rPr>
              <a:t>PROBLEM NO. 5  &amp; 6          CASES  OF  CUBE &amp; TETRAHEDRON</a:t>
            </a:r>
            <a:endParaRPr lang="en-US" sz="1700" b="1" dirty="0">
              <a:solidFill>
                <a:schemeClr val="bg1"/>
              </a:solidFill>
              <a:latin typeface="Times New Roman" charset="0"/>
            </a:endParaRPr>
          </a:p>
          <a:p>
            <a:endParaRPr lang="en-US" sz="1700" b="1" dirty="0">
              <a:solidFill>
                <a:schemeClr val="bg1"/>
              </a:solidFill>
              <a:latin typeface="Times New Roman" charset="0"/>
            </a:endParaRPr>
          </a:p>
          <a:p>
            <a:r>
              <a:rPr lang="en-US" sz="1700" b="1" dirty="0">
                <a:solidFill>
                  <a:schemeClr val="bg1"/>
                </a:solidFill>
                <a:latin typeface="Times New Roman" charset="0"/>
              </a:rPr>
              <a:t>PROBLEM NO. 7                  CASE    OF  FREELY SUSPENDED SOLID  WITH SIDE VIEW.</a:t>
            </a:r>
            <a:endParaRPr lang="en-US" sz="1700" b="1" dirty="0">
              <a:solidFill>
                <a:schemeClr val="bg1"/>
              </a:solidFill>
              <a:latin typeface="Times New Roman" charset="0"/>
            </a:endParaRPr>
          </a:p>
          <a:p>
            <a:endParaRPr lang="en-US" sz="1700" b="1" dirty="0">
              <a:solidFill>
                <a:schemeClr val="bg1"/>
              </a:solidFill>
              <a:latin typeface="Times New Roman" charset="0"/>
            </a:endParaRPr>
          </a:p>
          <a:p>
            <a:r>
              <a:rPr lang="en-US" sz="1700" b="1" dirty="0">
                <a:solidFill>
                  <a:schemeClr val="bg1"/>
                </a:solidFill>
                <a:latin typeface="Times New Roman" charset="0"/>
              </a:rPr>
              <a:t>PROBLEM NO. 8                  CASE    OF  CUBE ( WITH SIDE VIEW)</a:t>
            </a:r>
            <a:endParaRPr lang="en-US" sz="1700" b="1" dirty="0">
              <a:solidFill>
                <a:schemeClr val="bg1"/>
              </a:solidFill>
              <a:latin typeface="Times New Roman" charset="0"/>
            </a:endParaRPr>
          </a:p>
          <a:p>
            <a:endParaRPr lang="en-US" sz="1700" b="1" dirty="0">
              <a:solidFill>
                <a:schemeClr val="bg1"/>
              </a:solidFill>
              <a:latin typeface="Times New Roman" charset="0"/>
            </a:endParaRPr>
          </a:p>
          <a:p>
            <a:r>
              <a:rPr lang="en-US" sz="1700" b="1" dirty="0">
                <a:solidFill>
                  <a:schemeClr val="bg1"/>
                </a:solidFill>
                <a:latin typeface="Times New Roman" charset="0"/>
              </a:rPr>
              <a:t>PROBLEM NO. 9                  CASE    OF  TRUE LENGTH INCLINATION WITH HP &amp; VP.</a:t>
            </a:r>
            <a:endParaRPr lang="en-US" sz="1700" b="1" dirty="0">
              <a:solidFill>
                <a:schemeClr val="bg1"/>
              </a:solidFill>
              <a:latin typeface="Times New Roman" charset="0"/>
            </a:endParaRPr>
          </a:p>
          <a:p>
            <a:endParaRPr lang="en-US" sz="1700" b="1" dirty="0">
              <a:solidFill>
                <a:schemeClr val="bg1"/>
              </a:solidFill>
              <a:latin typeface="Times New Roman" charset="0"/>
            </a:endParaRPr>
          </a:p>
          <a:p>
            <a:r>
              <a:rPr lang="en-US" sz="1700" b="1" dirty="0">
                <a:solidFill>
                  <a:schemeClr val="bg1"/>
                </a:solidFill>
                <a:latin typeface="Times New Roman" charset="0"/>
              </a:rPr>
              <a:t>PROBLEM NO. 10 &amp; 11       CASES  OF  COMPOSITE SOLIDS. (AUXILIARY PLANE)</a:t>
            </a:r>
            <a:endParaRPr lang="en-US" sz="1700" b="1" dirty="0">
              <a:solidFill>
                <a:schemeClr val="bg1"/>
              </a:solidFill>
              <a:latin typeface="Times New Roman" charset="0"/>
            </a:endParaRPr>
          </a:p>
          <a:p>
            <a:endParaRPr lang="en-US" sz="1700" b="1" dirty="0">
              <a:solidFill>
                <a:schemeClr val="bg1"/>
              </a:solidFill>
              <a:latin typeface="Times New Roman" charset="0"/>
            </a:endParaRPr>
          </a:p>
          <a:p>
            <a:r>
              <a:rPr lang="en-US" sz="1700" b="1" dirty="0">
                <a:solidFill>
                  <a:schemeClr val="bg1"/>
                </a:solidFill>
                <a:latin typeface="Times New Roman" charset="0"/>
              </a:rPr>
              <a:t>PROBLEM NO. 12                CASE    OF  A FRUSTUM (AUXILIARY PLANE)</a:t>
            </a:r>
            <a:endParaRPr lang="en-US" sz="1700" b="1" dirty="0">
              <a:solidFill>
                <a:schemeClr val="bg1"/>
              </a:solidFill>
              <a:latin typeface="Times New Roman" charset="0"/>
            </a:endParaRPr>
          </a:p>
          <a:p>
            <a:endParaRPr lang="en-US" sz="1700" b="1" dirty="0">
              <a:solidFill>
                <a:schemeClr val="accent2"/>
              </a:solidFill>
              <a:latin typeface="Times New Roman" charset="0"/>
            </a:endParaRPr>
          </a:p>
        </p:txBody>
      </p:sp>
      <p:sp>
        <p:nvSpPr>
          <p:cNvPr id="6149" name="Text Box 5"/>
          <p:cNvSpPr txBox="1">
            <a:spLocks noChangeArrowheads="1"/>
          </p:cNvSpPr>
          <p:nvPr/>
        </p:nvSpPr>
        <p:spPr bwMode="auto">
          <a:xfrm>
            <a:off x="1066800" y="533400"/>
            <a:ext cx="6867525" cy="457200"/>
          </a:xfrm>
          <a:prstGeom prst="rect">
            <a:avLst/>
          </a:prstGeom>
          <a:noFill/>
          <a:ln w="9525">
            <a:noFill/>
            <a:miter lim="800000"/>
          </a:ln>
        </p:spPr>
        <p:txBody>
          <a:bodyPr wrap="none">
            <a:spAutoFit/>
          </a:bodyPr>
          <a:lstStyle/>
          <a:p>
            <a:r>
              <a:rPr lang="en-US" sz="2400" b="1">
                <a:solidFill>
                  <a:schemeClr val="tx2"/>
                </a:solidFill>
                <a:latin typeface="Times New Roman" charset="0"/>
              </a:rPr>
              <a:t>CATEGORIES OF ILLUSTRATED PROBLEMS!</a:t>
            </a:r>
            <a:endParaRPr lang="en-US" sz="2400" b="1">
              <a:solidFill>
                <a:schemeClr val="tx2"/>
              </a:solidFill>
              <a:latin typeface="Times New Roman" charset="0"/>
            </a:endParaRPr>
          </a:p>
        </p:txBody>
      </p:sp>
      <p:grpSp>
        <p:nvGrpSpPr>
          <p:cNvPr id="2" name="Group 9"/>
          <p:cNvGrpSpPr/>
          <p:nvPr/>
        </p:nvGrpSpPr>
        <p:grpSpPr bwMode="auto">
          <a:xfrm>
            <a:off x="8016875" y="46038"/>
            <a:ext cx="1096963" cy="182562"/>
            <a:chOff x="5050" y="29"/>
            <a:chExt cx="691" cy="115"/>
          </a:xfrm>
        </p:grpSpPr>
        <p:sp>
          <p:nvSpPr>
            <p:cNvPr id="6154" name="AutoShape 10">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155" name="AutoShape 1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156" name="AutoShape 1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157" name="AutoShape 1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158" name="AutoShape 1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159" name="AutoShape 1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Line 2"/>
          <p:cNvSpPr>
            <a:spLocks noChangeShapeType="1"/>
          </p:cNvSpPr>
          <p:nvPr/>
        </p:nvSpPr>
        <p:spPr bwMode="auto">
          <a:xfrm>
            <a:off x="4086225" y="5195888"/>
            <a:ext cx="4864100" cy="0"/>
          </a:xfrm>
          <a:prstGeom prst="line">
            <a:avLst/>
          </a:prstGeom>
          <a:noFill/>
          <a:ln w="19050">
            <a:solidFill>
              <a:schemeClr val="tx1"/>
            </a:solidFill>
            <a:round/>
          </a:ln>
        </p:spPr>
        <p:txBody>
          <a:bodyPr/>
          <a:lstStyle/>
          <a:p>
            <a:endParaRPr lang="en-IN"/>
          </a:p>
        </p:txBody>
      </p:sp>
      <p:grpSp>
        <p:nvGrpSpPr>
          <p:cNvPr id="2" name="Group 3"/>
          <p:cNvGrpSpPr/>
          <p:nvPr/>
        </p:nvGrpSpPr>
        <p:grpSpPr bwMode="auto">
          <a:xfrm>
            <a:off x="4492625" y="5162550"/>
            <a:ext cx="4321175" cy="66675"/>
            <a:chOff x="2160" y="3192"/>
            <a:chExt cx="3072" cy="48"/>
          </a:xfrm>
        </p:grpSpPr>
        <p:sp>
          <p:nvSpPr>
            <p:cNvPr id="15455" name="Oval 4"/>
            <p:cNvSpPr>
              <a:spLocks noChangeArrowheads="1"/>
            </p:cNvSpPr>
            <p:nvPr/>
          </p:nvSpPr>
          <p:spPr bwMode="auto">
            <a:xfrm>
              <a:off x="2160"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56" name="Oval 5"/>
            <p:cNvSpPr>
              <a:spLocks noChangeArrowheads="1"/>
            </p:cNvSpPr>
            <p:nvPr/>
          </p:nvSpPr>
          <p:spPr bwMode="auto">
            <a:xfrm>
              <a:off x="2496"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57" name="Oval 6"/>
            <p:cNvSpPr>
              <a:spLocks noChangeArrowheads="1"/>
            </p:cNvSpPr>
            <p:nvPr/>
          </p:nvSpPr>
          <p:spPr bwMode="auto">
            <a:xfrm>
              <a:off x="2832"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58" name="Oval 7"/>
            <p:cNvSpPr>
              <a:spLocks noChangeArrowheads="1"/>
            </p:cNvSpPr>
            <p:nvPr/>
          </p:nvSpPr>
          <p:spPr bwMode="auto">
            <a:xfrm>
              <a:off x="3168"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59" name="Oval 8"/>
            <p:cNvSpPr>
              <a:spLocks noChangeArrowheads="1"/>
            </p:cNvSpPr>
            <p:nvPr/>
          </p:nvSpPr>
          <p:spPr bwMode="auto">
            <a:xfrm>
              <a:off x="3504"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60" name="Oval 9"/>
            <p:cNvSpPr>
              <a:spLocks noChangeArrowheads="1"/>
            </p:cNvSpPr>
            <p:nvPr/>
          </p:nvSpPr>
          <p:spPr bwMode="auto">
            <a:xfrm>
              <a:off x="3840"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61" name="Oval 10"/>
            <p:cNvSpPr>
              <a:spLocks noChangeArrowheads="1"/>
            </p:cNvSpPr>
            <p:nvPr/>
          </p:nvSpPr>
          <p:spPr bwMode="auto">
            <a:xfrm>
              <a:off x="4176"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62" name="Oval 11"/>
            <p:cNvSpPr>
              <a:spLocks noChangeArrowheads="1"/>
            </p:cNvSpPr>
            <p:nvPr/>
          </p:nvSpPr>
          <p:spPr bwMode="auto">
            <a:xfrm>
              <a:off x="4512"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63" name="Oval 12"/>
            <p:cNvSpPr>
              <a:spLocks noChangeArrowheads="1"/>
            </p:cNvSpPr>
            <p:nvPr/>
          </p:nvSpPr>
          <p:spPr bwMode="auto">
            <a:xfrm>
              <a:off x="4848"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64" name="Oval 13"/>
            <p:cNvSpPr>
              <a:spLocks noChangeArrowheads="1"/>
            </p:cNvSpPr>
            <p:nvPr/>
          </p:nvSpPr>
          <p:spPr bwMode="auto">
            <a:xfrm>
              <a:off x="5184" y="3192"/>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16398" name="Text Box 14"/>
          <p:cNvSpPr txBox="1">
            <a:spLocks noChangeArrowheads="1"/>
          </p:cNvSpPr>
          <p:nvPr/>
        </p:nvSpPr>
        <p:spPr bwMode="auto">
          <a:xfrm>
            <a:off x="5843588" y="5600700"/>
            <a:ext cx="1581150" cy="336550"/>
          </a:xfrm>
          <a:prstGeom prst="rect">
            <a:avLst/>
          </a:prstGeom>
          <a:noFill/>
          <a:ln w="9525">
            <a:noFill/>
            <a:miter lim="800000"/>
          </a:ln>
        </p:spPr>
        <p:txBody>
          <a:bodyPr wrap="none">
            <a:spAutoFit/>
          </a:bodyPr>
          <a:lstStyle/>
          <a:p>
            <a:pPr eaLnBrk="0" hangingPunct="0"/>
            <a:r>
              <a:rPr lang="en-US" sz="1600">
                <a:latin typeface="Times New Roman" charset="0"/>
              </a:rPr>
              <a:t>VOLUME:( M</a:t>
            </a:r>
            <a:r>
              <a:rPr lang="en-US" sz="1600" baseline="30000">
                <a:latin typeface="Times New Roman" charset="0"/>
              </a:rPr>
              <a:t>3 </a:t>
            </a:r>
            <a:r>
              <a:rPr lang="en-US" sz="1600">
                <a:latin typeface="Times New Roman" charset="0"/>
              </a:rPr>
              <a:t>)</a:t>
            </a:r>
            <a:endParaRPr lang="en-US" sz="1600">
              <a:latin typeface="Times New Roman" charset="0"/>
            </a:endParaRPr>
          </a:p>
        </p:txBody>
      </p:sp>
      <p:sp>
        <p:nvSpPr>
          <p:cNvPr id="16399" name="Line 15"/>
          <p:cNvSpPr>
            <a:spLocks noChangeShapeType="1"/>
          </p:cNvSpPr>
          <p:nvPr/>
        </p:nvSpPr>
        <p:spPr bwMode="auto">
          <a:xfrm>
            <a:off x="5032375" y="5735638"/>
            <a:ext cx="811213" cy="0"/>
          </a:xfrm>
          <a:prstGeom prst="line">
            <a:avLst/>
          </a:prstGeom>
          <a:noFill/>
          <a:ln w="28575">
            <a:solidFill>
              <a:schemeClr val="tx1"/>
            </a:solidFill>
            <a:round/>
            <a:tailEnd type="triangle" w="med" len="med"/>
          </a:ln>
        </p:spPr>
        <p:txBody>
          <a:bodyPr/>
          <a:lstStyle/>
          <a:p>
            <a:endParaRPr lang="en-IN"/>
          </a:p>
        </p:txBody>
      </p:sp>
      <p:sp>
        <p:nvSpPr>
          <p:cNvPr id="16400" name="Line 16"/>
          <p:cNvSpPr>
            <a:spLocks noChangeShapeType="1"/>
          </p:cNvSpPr>
          <p:nvPr/>
        </p:nvSpPr>
        <p:spPr bwMode="auto">
          <a:xfrm flipV="1">
            <a:off x="3505200" y="4278313"/>
            <a:ext cx="0" cy="674687"/>
          </a:xfrm>
          <a:prstGeom prst="line">
            <a:avLst/>
          </a:prstGeom>
          <a:noFill/>
          <a:ln w="28575">
            <a:solidFill>
              <a:schemeClr val="tx1"/>
            </a:solidFill>
            <a:round/>
            <a:tailEnd type="triangle" w="med" len="med"/>
          </a:ln>
        </p:spPr>
        <p:txBody>
          <a:bodyPr/>
          <a:lstStyle/>
          <a:p>
            <a:endParaRPr lang="en-IN"/>
          </a:p>
        </p:txBody>
      </p:sp>
      <p:sp>
        <p:nvSpPr>
          <p:cNvPr id="16401" name="Text Box 17"/>
          <p:cNvSpPr txBox="1">
            <a:spLocks noChangeArrowheads="1"/>
          </p:cNvSpPr>
          <p:nvPr/>
        </p:nvSpPr>
        <p:spPr bwMode="auto">
          <a:xfrm rot="-5400000">
            <a:off x="2926556" y="3198019"/>
            <a:ext cx="1185863" cy="581025"/>
          </a:xfrm>
          <a:prstGeom prst="rect">
            <a:avLst/>
          </a:prstGeom>
          <a:noFill/>
          <a:ln w="9525">
            <a:noFill/>
            <a:miter lim="800000"/>
          </a:ln>
        </p:spPr>
        <p:txBody>
          <a:bodyPr wrap="none">
            <a:spAutoFit/>
          </a:bodyPr>
          <a:lstStyle/>
          <a:p>
            <a:pPr eaLnBrk="0" hangingPunct="0"/>
            <a:r>
              <a:rPr lang="en-US" sz="1600">
                <a:latin typeface="Times New Roman" charset="0"/>
              </a:rPr>
              <a:t>PRESSURE</a:t>
            </a:r>
            <a:endParaRPr lang="en-US" sz="1600">
              <a:latin typeface="Times New Roman" charset="0"/>
            </a:endParaRPr>
          </a:p>
          <a:p>
            <a:pPr eaLnBrk="0" hangingPunct="0"/>
            <a:r>
              <a:rPr lang="en-US" sz="1600">
                <a:latin typeface="Times New Roman" charset="0"/>
              </a:rPr>
              <a:t>( Kg/cm</a:t>
            </a:r>
            <a:r>
              <a:rPr lang="en-US" sz="1600" baseline="30000">
                <a:latin typeface="Times New Roman" charset="0"/>
              </a:rPr>
              <a:t>2</a:t>
            </a:r>
            <a:r>
              <a:rPr lang="en-US" sz="1600">
                <a:latin typeface="Times New Roman" charset="0"/>
              </a:rPr>
              <a:t>)</a:t>
            </a:r>
            <a:endParaRPr lang="en-US" sz="1600">
              <a:latin typeface="Times New Roman" charset="0"/>
            </a:endParaRPr>
          </a:p>
        </p:txBody>
      </p:sp>
      <p:sp>
        <p:nvSpPr>
          <p:cNvPr id="16402" name="Line 18"/>
          <p:cNvSpPr>
            <a:spLocks noChangeShapeType="1"/>
          </p:cNvSpPr>
          <p:nvPr/>
        </p:nvSpPr>
        <p:spPr bwMode="auto">
          <a:xfrm>
            <a:off x="4086225" y="941388"/>
            <a:ext cx="0" cy="4254500"/>
          </a:xfrm>
          <a:prstGeom prst="line">
            <a:avLst/>
          </a:prstGeom>
          <a:noFill/>
          <a:ln w="19050">
            <a:solidFill>
              <a:schemeClr val="tx1"/>
            </a:solidFill>
            <a:round/>
          </a:ln>
        </p:spPr>
        <p:txBody>
          <a:bodyPr/>
          <a:lstStyle/>
          <a:p>
            <a:endParaRPr lang="en-IN"/>
          </a:p>
        </p:txBody>
      </p:sp>
      <p:grpSp>
        <p:nvGrpSpPr>
          <p:cNvPr id="3" name="Group 19"/>
          <p:cNvGrpSpPr/>
          <p:nvPr/>
        </p:nvGrpSpPr>
        <p:grpSpPr bwMode="auto">
          <a:xfrm>
            <a:off x="4062413" y="1076325"/>
            <a:ext cx="66675" cy="4152900"/>
            <a:chOff x="1842" y="288"/>
            <a:chExt cx="48" cy="2952"/>
          </a:xfrm>
        </p:grpSpPr>
        <p:sp>
          <p:nvSpPr>
            <p:cNvPr id="15444" name="Oval 20"/>
            <p:cNvSpPr>
              <a:spLocks noChangeArrowheads="1"/>
            </p:cNvSpPr>
            <p:nvPr/>
          </p:nvSpPr>
          <p:spPr bwMode="auto">
            <a:xfrm>
              <a:off x="1842" y="3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45" name="Oval 21"/>
            <p:cNvSpPr>
              <a:spLocks noChangeArrowheads="1"/>
            </p:cNvSpPr>
            <p:nvPr/>
          </p:nvSpPr>
          <p:spPr bwMode="auto">
            <a:xfrm>
              <a:off x="1842" y="2880"/>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46" name="Oval 22"/>
            <p:cNvSpPr>
              <a:spLocks noChangeArrowheads="1"/>
            </p:cNvSpPr>
            <p:nvPr/>
          </p:nvSpPr>
          <p:spPr bwMode="auto">
            <a:xfrm>
              <a:off x="1842" y="25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47" name="Oval 23"/>
            <p:cNvSpPr>
              <a:spLocks noChangeArrowheads="1"/>
            </p:cNvSpPr>
            <p:nvPr/>
          </p:nvSpPr>
          <p:spPr bwMode="auto">
            <a:xfrm>
              <a:off x="1842" y="2304"/>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48" name="Oval 24"/>
            <p:cNvSpPr>
              <a:spLocks noChangeArrowheads="1"/>
            </p:cNvSpPr>
            <p:nvPr/>
          </p:nvSpPr>
          <p:spPr bwMode="auto">
            <a:xfrm>
              <a:off x="1842" y="2016"/>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49" name="Oval 25"/>
            <p:cNvSpPr>
              <a:spLocks noChangeArrowheads="1"/>
            </p:cNvSpPr>
            <p:nvPr/>
          </p:nvSpPr>
          <p:spPr bwMode="auto">
            <a:xfrm>
              <a:off x="1842" y="1728"/>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50" name="Oval 26"/>
            <p:cNvSpPr>
              <a:spLocks noChangeArrowheads="1"/>
            </p:cNvSpPr>
            <p:nvPr/>
          </p:nvSpPr>
          <p:spPr bwMode="auto">
            <a:xfrm>
              <a:off x="1842" y="1440"/>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51" name="Oval 27"/>
            <p:cNvSpPr>
              <a:spLocks noChangeArrowheads="1"/>
            </p:cNvSpPr>
            <p:nvPr/>
          </p:nvSpPr>
          <p:spPr bwMode="auto">
            <a:xfrm>
              <a:off x="1842" y="1152"/>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52" name="Oval 28"/>
            <p:cNvSpPr>
              <a:spLocks noChangeArrowheads="1"/>
            </p:cNvSpPr>
            <p:nvPr/>
          </p:nvSpPr>
          <p:spPr bwMode="auto">
            <a:xfrm>
              <a:off x="1842" y="864"/>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53" name="Oval 29"/>
            <p:cNvSpPr>
              <a:spLocks noChangeArrowheads="1"/>
            </p:cNvSpPr>
            <p:nvPr/>
          </p:nvSpPr>
          <p:spPr bwMode="auto">
            <a:xfrm>
              <a:off x="1842" y="576"/>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54" name="Oval 30"/>
            <p:cNvSpPr>
              <a:spLocks noChangeArrowheads="1"/>
            </p:cNvSpPr>
            <p:nvPr/>
          </p:nvSpPr>
          <p:spPr bwMode="auto">
            <a:xfrm>
              <a:off x="1842" y="288"/>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16415" name="Text Box 31"/>
          <p:cNvSpPr txBox="1">
            <a:spLocks noChangeArrowheads="1"/>
          </p:cNvSpPr>
          <p:nvPr/>
        </p:nvSpPr>
        <p:spPr bwMode="auto">
          <a:xfrm>
            <a:off x="3783013" y="5162550"/>
            <a:ext cx="285750" cy="336550"/>
          </a:xfrm>
          <a:prstGeom prst="rect">
            <a:avLst/>
          </a:prstGeom>
          <a:noFill/>
          <a:ln w="9525">
            <a:noFill/>
            <a:miter lim="800000"/>
          </a:ln>
        </p:spPr>
        <p:txBody>
          <a:bodyPr wrap="none">
            <a:spAutoFit/>
          </a:bodyPr>
          <a:lstStyle/>
          <a:p>
            <a:pPr eaLnBrk="0" hangingPunct="0"/>
            <a:r>
              <a:rPr lang="en-US" sz="1600">
                <a:latin typeface="Times New Roman" charset="0"/>
              </a:rPr>
              <a:t>0</a:t>
            </a:r>
            <a:endParaRPr lang="en-US" sz="1600">
              <a:latin typeface="Times New Roman" charset="0"/>
            </a:endParaRPr>
          </a:p>
        </p:txBody>
      </p:sp>
      <p:grpSp>
        <p:nvGrpSpPr>
          <p:cNvPr id="4" name="Group 32"/>
          <p:cNvGrpSpPr/>
          <p:nvPr/>
        </p:nvGrpSpPr>
        <p:grpSpPr bwMode="auto">
          <a:xfrm>
            <a:off x="4424363" y="5187950"/>
            <a:ext cx="4557712" cy="344488"/>
            <a:chOff x="2112" y="3210"/>
            <a:chExt cx="3239" cy="245"/>
          </a:xfrm>
        </p:grpSpPr>
        <p:sp>
          <p:nvSpPr>
            <p:cNvPr id="15434" name="Text Box 33"/>
            <p:cNvSpPr txBox="1">
              <a:spLocks noChangeArrowheads="1"/>
            </p:cNvSpPr>
            <p:nvPr/>
          </p:nvSpPr>
          <p:spPr bwMode="auto">
            <a:xfrm>
              <a:off x="2112" y="3216"/>
              <a:ext cx="203" cy="239"/>
            </a:xfrm>
            <a:prstGeom prst="rect">
              <a:avLst/>
            </a:prstGeom>
            <a:noFill/>
            <a:ln w="9525">
              <a:noFill/>
              <a:miter lim="800000"/>
            </a:ln>
          </p:spPr>
          <p:txBody>
            <a:bodyPr wrap="none">
              <a:spAutoFit/>
            </a:bodyPr>
            <a:lstStyle/>
            <a:p>
              <a:pPr eaLnBrk="0" hangingPunct="0"/>
              <a:r>
                <a:rPr lang="en-US" sz="1600">
                  <a:latin typeface="Times New Roman" charset="0"/>
                </a:rPr>
                <a:t>1</a:t>
              </a:r>
              <a:endParaRPr lang="en-US" sz="1600">
                <a:latin typeface="Times New Roman" charset="0"/>
              </a:endParaRPr>
            </a:p>
          </p:txBody>
        </p:sp>
        <p:sp>
          <p:nvSpPr>
            <p:cNvPr id="15435" name="Text Box 34"/>
            <p:cNvSpPr txBox="1">
              <a:spLocks noChangeArrowheads="1"/>
            </p:cNvSpPr>
            <p:nvPr/>
          </p:nvSpPr>
          <p:spPr bwMode="auto">
            <a:xfrm>
              <a:off x="2436" y="3216"/>
              <a:ext cx="203" cy="239"/>
            </a:xfrm>
            <a:prstGeom prst="rect">
              <a:avLst/>
            </a:prstGeom>
            <a:noFill/>
            <a:ln w="9525">
              <a:noFill/>
              <a:miter lim="800000"/>
            </a:ln>
          </p:spPr>
          <p:txBody>
            <a:bodyPr wrap="none">
              <a:spAutoFit/>
            </a:bodyPr>
            <a:lstStyle/>
            <a:p>
              <a:pPr eaLnBrk="0" hangingPunct="0"/>
              <a:r>
                <a:rPr lang="en-US" sz="1600">
                  <a:latin typeface="Times New Roman" charset="0"/>
                </a:rPr>
                <a:t>2</a:t>
              </a:r>
              <a:endParaRPr lang="en-US" sz="1600">
                <a:latin typeface="Times New Roman" charset="0"/>
              </a:endParaRPr>
            </a:p>
          </p:txBody>
        </p:sp>
        <p:sp>
          <p:nvSpPr>
            <p:cNvPr id="15436" name="Text Box 35"/>
            <p:cNvSpPr txBox="1">
              <a:spLocks noChangeArrowheads="1"/>
            </p:cNvSpPr>
            <p:nvPr/>
          </p:nvSpPr>
          <p:spPr bwMode="auto">
            <a:xfrm>
              <a:off x="2759" y="3216"/>
              <a:ext cx="204" cy="239"/>
            </a:xfrm>
            <a:prstGeom prst="rect">
              <a:avLst/>
            </a:prstGeom>
            <a:noFill/>
            <a:ln w="9525">
              <a:noFill/>
              <a:miter lim="800000"/>
            </a:ln>
          </p:spPr>
          <p:txBody>
            <a:bodyPr wrap="none">
              <a:spAutoFit/>
            </a:bodyPr>
            <a:lstStyle/>
            <a:p>
              <a:pPr eaLnBrk="0" hangingPunct="0"/>
              <a:r>
                <a:rPr lang="en-US" sz="1600">
                  <a:latin typeface="Times New Roman" charset="0"/>
                </a:rPr>
                <a:t>3</a:t>
              </a:r>
              <a:endParaRPr lang="en-US" sz="1600">
                <a:latin typeface="Times New Roman" charset="0"/>
              </a:endParaRPr>
            </a:p>
          </p:txBody>
        </p:sp>
        <p:sp>
          <p:nvSpPr>
            <p:cNvPr id="15437" name="Text Box 36"/>
            <p:cNvSpPr txBox="1">
              <a:spLocks noChangeArrowheads="1"/>
            </p:cNvSpPr>
            <p:nvPr/>
          </p:nvSpPr>
          <p:spPr bwMode="auto">
            <a:xfrm>
              <a:off x="3084" y="3216"/>
              <a:ext cx="203" cy="239"/>
            </a:xfrm>
            <a:prstGeom prst="rect">
              <a:avLst/>
            </a:prstGeom>
            <a:noFill/>
            <a:ln w="9525">
              <a:noFill/>
              <a:miter lim="800000"/>
            </a:ln>
          </p:spPr>
          <p:txBody>
            <a:bodyPr wrap="none">
              <a:spAutoFit/>
            </a:bodyPr>
            <a:lstStyle/>
            <a:p>
              <a:pPr eaLnBrk="0" hangingPunct="0"/>
              <a:r>
                <a:rPr lang="en-US" sz="1600">
                  <a:latin typeface="Times New Roman" charset="0"/>
                </a:rPr>
                <a:t>4</a:t>
              </a:r>
              <a:endParaRPr lang="en-US" sz="1600">
                <a:latin typeface="Times New Roman" charset="0"/>
              </a:endParaRPr>
            </a:p>
          </p:txBody>
        </p:sp>
        <p:sp>
          <p:nvSpPr>
            <p:cNvPr id="15438" name="Text Box 37"/>
            <p:cNvSpPr txBox="1">
              <a:spLocks noChangeArrowheads="1"/>
            </p:cNvSpPr>
            <p:nvPr/>
          </p:nvSpPr>
          <p:spPr bwMode="auto">
            <a:xfrm>
              <a:off x="3438" y="3216"/>
              <a:ext cx="203" cy="239"/>
            </a:xfrm>
            <a:prstGeom prst="rect">
              <a:avLst/>
            </a:prstGeom>
            <a:noFill/>
            <a:ln w="9525">
              <a:noFill/>
              <a:miter lim="800000"/>
            </a:ln>
          </p:spPr>
          <p:txBody>
            <a:bodyPr wrap="none">
              <a:spAutoFit/>
            </a:bodyPr>
            <a:lstStyle/>
            <a:p>
              <a:pPr eaLnBrk="0" hangingPunct="0"/>
              <a:r>
                <a:rPr lang="en-US" sz="1600">
                  <a:latin typeface="Times New Roman" charset="0"/>
                </a:rPr>
                <a:t>5</a:t>
              </a:r>
              <a:endParaRPr lang="en-US" sz="1600">
                <a:latin typeface="Times New Roman" charset="0"/>
              </a:endParaRPr>
            </a:p>
          </p:txBody>
        </p:sp>
        <p:sp>
          <p:nvSpPr>
            <p:cNvPr id="15439" name="Text Box 38"/>
            <p:cNvSpPr txBox="1">
              <a:spLocks noChangeArrowheads="1"/>
            </p:cNvSpPr>
            <p:nvPr/>
          </p:nvSpPr>
          <p:spPr bwMode="auto">
            <a:xfrm>
              <a:off x="3768" y="3216"/>
              <a:ext cx="203" cy="239"/>
            </a:xfrm>
            <a:prstGeom prst="rect">
              <a:avLst/>
            </a:prstGeom>
            <a:noFill/>
            <a:ln w="9525">
              <a:noFill/>
              <a:miter lim="800000"/>
            </a:ln>
          </p:spPr>
          <p:txBody>
            <a:bodyPr wrap="none">
              <a:spAutoFit/>
            </a:bodyPr>
            <a:lstStyle/>
            <a:p>
              <a:pPr eaLnBrk="0" hangingPunct="0"/>
              <a:r>
                <a:rPr lang="en-US" sz="1600">
                  <a:latin typeface="Times New Roman" charset="0"/>
                </a:rPr>
                <a:t>6</a:t>
              </a:r>
              <a:endParaRPr lang="en-US" sz="1600">
                <a:latin typeface="Times New Roman" charset="0"/>
              </a:endParaRPr>
            </a:p>
          </p:txBody>
        </p:sp>
        <p:sp>
          <p:nvSpPr>
            <p:cNvPr id="15440" name="Text Box 39"/>
            <p:cNvSpPr txBox="1">
              <a:spLocks noChangeArrowheads="1"/>
            </p:cNvSpPr>
            <p:nvPr/>
          </p:nvSpPr>
          <p:spPr bwMode="auto">
            <a:xfrm>
              <a:off x="4116" y="3216"/>
              <a:ext cx="203" cy="239"/>
            </a:xfrm>
            <a:prstGeom prst="rect">
              <a:avLst/>
            </a:prstGeom>
            <a:noFill/>
            <a:ln w="9525">
              <a:noFill/>
              <a:miter lim="800000"/>
            </a:ln>
          </p:spPr>
          <p:txBody>
            <a:bodyPr wrap="none">
              <a:spAutoFit/>
            </a:bodyPr>
            <a:lstStyle/>
            <a:p>
              <a:pPr eaLnBrk="0" hangingPunct="0"/>
              <a:r>
                <a:rPr lang="en-US" sz="1600">
                  <a:latin typeface="Times New Roman" charset="0"/>
                </a:rPr>
                <a:t>7</a:t>
              </a:r>
              <a:endParaRPr lang="en-US" sz="1600">
                <a:latin typeface="Times New Roman" charset="0"/>
              </a:endParaRPr>
            </a:p>
          </p:txBody>
        </p:sp>
        <p:sp>
          <p:nvSpPr>
            <p:cNvPr id="15441" name="Text Box 40"/>
            <p:cNvSpPr txBox="1">
              <a:spLocks noChangeArrowheads="1"/>
            </p:cNvSpPr>
            <p:nvPr/>
          </p:nvSpPr>
          <p:spPr bwMode="auto">
            <a:xfrm>
              <a:off x="4441" y="3216"/>
              <a:ext cx="203" cy="239"/>
            </a:xfrm>
            <a:prstGeom prst="rect">
              <a:avLst/>
            </a:prstGeom>
            <a:noFill/>
            <a:ln w="9525">
              <a:noFill/>
              <a:miter lim="800000"/>
            </a:ln>
          </p:spPr>
          <p:txBody>
            <a:bodyPr wrap="none">
              <a:spAutoFit/>
            </a:bodyPr>
            <a:lstStyle/>
            <a:p>
              <a:pPr eaLnBrk="0" hangingPunct="0"/>
              <a:r>
                <a:rPr lang="en-US" sz="1600">
                  <a:latin typeface="Times New Roman" charset="0"/>
                </a:rPr>
                <a:t>8</a:t>
              </a:r>
              <a:endParaRPr lang="en-US" sz="1600">
                <a:latin typeface="Times New Roman" charset="0"/>
              </a:endParaRPr>
            </a:p>
          </p:txBody>
        </p:sp>
        <p:sp>
          <p:nvSpPr>
            <p:cNvPr id="15442" name="Text Box 41"/>
            <p:cNvSpPr txBox="1">
              <a:spLocks noChangeArrowheads="1"/>
            </p:cNvSpPr>
            <p:nvPr/>
          </p:nvSpPr>
          <p:spPr bwMode="auto">
            <a:xfrm>
              <a:off x="4782" y="3216"/>
              <a:ext cx="204" cy="239"/>
            </a:xfrm>
            <a:prstGeom prst="rect">
              <a:avLst/>
            </a:prstGeom>
            <a:noFill/>
            <a:ln w="9525">
              <a:noFill/>
              <a:miter lim="800000"/>
            </a:ln>
          </p:spPr>
          <p:txBody>
            <a:bodyPr wrap="none">
              <a:spAutoFit/>
            </a:bodyPr>
            <a:lstStyle/>
            <a:p>
              <a:pPr eaLnBrk="0" hangingPunct="0"/>
              <a:r>
                <a:rPr lang="en-US" sz="1600">
                  <a:latin typeface="Times New Roman" charset="0"/>
                </a:rPr>
                <a:t>9</a:t>
              </a:r>
              <a:endParaRPr lang="en-US" sz="1600">
                <a:latin typeface="Times New Roman" charset="0"/>
              </a:endParaRPr>
            </a:p>
          </p:txBody>
        </p:sp>
        <p:sp>
          <p:nvSpPr>
            <p:cNvPr id="15443" name="Text Box 42"/>
            <p:cNvSpPr txBox="1">
              <a:spLocks noChangeArrowheads="1"/>
            </p:cNvSpPr>
            <p:nvPr/>
          </p:nvSpPr>
          <p:spPr bwMode="auto">
            <a:xfrm>
              <a:off x="5076" y="3210"/>
              <a:ext cx="275" cy="240"/>
            </a:xfrm>
            <a:prstGeom prst="rect">
              <a:avLst/>
            </a:prstGeom>
            <a:noFill/>
            <a:ln w="9525">
              <a:noFill/>
              <a:miter lim="800000"/>
            </a:ln>
          </p:spPr>
          <p:txBody>
            <a:bodyPr wrap="none">
              <a:spAutoFit/>
            </a:bodyPr>
            <a:lstStyle/>
            <a:p>
              <a:pPr eaLnBrk="0" hangingPunct="0"/>
              <a:r>
                <a:rPr lang="en-US" sz="1600">
                  <a:latin typeface="Times New Roman" charset="0"/>
                </a:rPr>
                <a:t>10</a:t>
              </a:r>
              <a:endParaRPr lang="en-US" sz="1600">
                <a:latin typeface="Times New Roman" charset="0"/>
              </a:endParaRPr>
            </a:p>
          </p:txBody>
        </p:sp>
      </p:grpSp>
      <p:grpSp>
        <p:nvGrpSpPr>
          <p:cNvPr id="5" name="Group 43"/>
          <p:cNvGrpSpPr/>
          <p:nvPr/>
        </p:nvGrpSpPr>
        <p:grpSpPr bwMode="auto">
          <a:xfrm>
            <a:off x="3729038" y="952500"/>
            <a:ext cx="387350" cy="3983038"/>
            <a:chOff x="1638" y="192"/>
            <a:chExt cx="275" cy="2831"/>
          </a:xfrm>
        </p:grpSpPr>
        <p:sp>
          <p:nvSpPr>
            <p:cNvPr id="15424" name="Text Box 44"/>
            <p:cNvSpPr txBox="1">
              <a:spLocks noChangeArrowheads="1"/>
            </p:cNvSpPr>
            <p:nvPr/>
          </p:nvSpPr>
          <p:spPr bwMode="auto">
            <a:xfrm>
              <a:off x="1680" y="2784"/>
              <a:ext cx="203" cy="239"/>
            </a:xfrm>
            <a:prstGeom prst="rect">
              <a:avLst/>
            </a:prstGeom>
            <a:noFill/>
            <a:ln w="9525">
              <a:noFill/>
              <a:miter lim="800000"/>
            </a:ln>
          </p:spPr>
          <p:txBody>
            <a:bodyPr wrap="none">
              <a:spAutoFit/>
            </a:bodyPr>
            <a:lstStyle/>
            <a:p>
              <a:pPr eaLnBrk="0" hangingPunct="0"/>
              <a:r>
                <a:rPr lang="en-US" sz="1600">
                  <a:latin typeface="Times New Roman" charset="0"/>
                </a:rPr>
                <a:t>1</a:t>
              </a:r>
              <a:endParaRPr lang="en-US" sz="1600">
                <a:latin typeface="Times New Roman" charset="0"/>
              </a:endParaRPr>
            </a:p>
          </p:txBody>
        </p:sp>
        <p:sp>
          <p:nvSpPr>
            <p:cNvPr id="15425" name="Text Box 45"/>
            <p:cNvSpPr txBox="1">
              <a:spLocks noChangeArrowheads="1"/>
            </p:cNvSpPr>
            <p:nvPr/>
          </p:nvSpPr>
          <p:spPr bwMode="auto">
            <a:xfrm>
              <a:off x="1680" y="2496"/>
              <a:ext cx="203" cy="239"/>
            </a:xfrm>
            <a:prstGeom prst="rect">
              <a:avLst/>
            </a:prstGeom>
            <a:noFill/>
            <a:ln w="9525">
              <a:noFill/>
              <a:miter lim="800000"/>
            </a:ln>
          </p:spPr>
          <p:txBody>
            <a:bodyPr wrap="none">
              <a:spAutoFit/>
            </a:bodyPr>
            <a:lstStyle/>
            <a:p>
              <a:pPr eaLnBrk="0" hangingPunct="0"/>
              <a:r>
                <a:rPr lang="en-US" sz="1600">
                  <a:latin typeface="Times New Roman" charset="0"/>
                </a:rPr>
                <a:t>2</a:t>
              </a:r>
              <a:endParaRPr lang="en-US" sz="1600">
                <a:latin typeface="Times New Roman" charset="0"/>
              </a:endParaRPr>
            </a:p>
          </p:txBody>
        </p:sp>
        <p:sp>
          <p:nvSpPr>
            <p:cNvPr id="15426" name="Text Box 46"/>
            <p:cNvSpPr txBox="1">
              <a:spLocks noChangeArrowheads="1"/>
            </p:cNvSpPr>
            <p:nvPr/>
          </p:nvSpPr>
          <p:spPr bwMode="auto">
            <a:xfrm>
              <a:off x="1680" y="2209"/>
              <a:ext cx="203" cy="239"/>
            </a:xfrm>
            <a:prstGeom prst="rect">
              <a:avLst/>
            </a:prstGeom>
            <a:noFill/>
            <a:ln w="9525">
              <a:noFill/>
              <a:miter lim="800000"/>
            </a:ln>
          </p:spPr>
          <p:txBody>
            <a:bodyPr wrap="none">
              <a:spAutoFit/>
            </a:bodyPr>
            <a:lstStyle/>
            <a:p>
              <a:pPr eaLnBrk="0" hangingPunct="0"/>
              <a:r>
                <a:rPr lang="en-US" sz="1600">
                  <a:latin typeface="Times New Roman" charset="0"/>
                </a:rPr>
                <a:t>3</a:t>
              </a:r>
              <a:endParaRPr lang="en-US" sz="1600">
                <a:latin typeface="Times New Roman" charset="0"/>
              </a:endParaRPr>
            </a:p>
          </p:txBody>
        </p:sp>
        <p:sp>
          <p:nvSpPr>
            <p:cNvPr id="15427" name="Text Box 47"/>
            <p:cNvSpPr txBox="1">
              <a:spLocks noChangeArrowheads="1"/>
            </p:cNvSpPr>
            <p:nvPr/>
          </p:nvSpPr>
          <p:spPr bwMode="auto">
            <a:xfrm>
              <a:off x="1680" y="1920"/>
              <a:ext cx="203" cy="239"/>
            </a:xfrm>
            <a:prstGeom prst="rect">
              <a:avLst/>
            </a:prstGeom>
            <a:noFill/>
            <a:ln w="9525">
              <a:noFill/>
              <a:miter lim="800000"/>
            </a:ln>
          </p:spPr>
          <p:txBody>
            <a:bodyPr wrap="none">
              <a:spAutoFit/>
            </a:bodyPr>
            <a:lstStyle/>
            <a:p>
              <a:pPr eaLnBrk="0" hangingPunct="0"/>
              <a:r>
                <a:rPr lang="en-US" sz="1600">
                  <a:latin typeface="Times New Roman" charset="0"/>
                </a:rPr>
                <a:t>4</a:t>
              </a:r>
              <a:endParaRPr lang="en-US" sz="1600">
                <a:latin typeface="Times New Roman" charset="0"/>
              </a:endParaRPr>
            </a:p>
          </p:txBody>
        </p:sp>
        <p:sp>
          <p:nvSpPr>
            <p:cNvPr id="15428" name="Text Box 48"/>
            <p:cNvSpPr txBox="1">
              <a:spLocks noChangeArrowheads="1"/>
            </p:cNvSpPr>
            <p:nvPr/>
          </p:nvSpPr>
          <p:spPr bwMode="auto">
            <a:xfrm>
              <a:off x="1680" y="1632"/>
              <a:ext cx="203" cy="239"/>
            </a:xfrm>
            <a:prstGeom prst="rect">
              <a:avLst/>
            </a:prstGeom>
            <a:noFill/>
            <a:ln w="9525">
              <a:noFill/>
              <a:miter lim="800000"/>
            </a:ln>
          </p:spPr>
          <p:txBody>
            <a:bodyPr wrap="none">
              <a:spAutoFit/>
            </a:bodyPr>
            <a:lstStyle/>
            <a:p>
              <a:pPr eaLnBrk="0" hangingPunct="0"/>
              <a:r>
                <a:rPr lang="en-US" sz="1600">
                  <a:latin typeface="Times New Roman" charset="0"/>
                </a:rPr>
                <a:t>5</a:t>
              </a:r>
              <a:endParaRPr lang="en-US" sz="1600">
                <a:latin typeface="Times New Roman" charset="0"/>
              </a:endParaRPr>
            </a:p>
          </p:txBody>
        </p:sp>
        <p:sp>
          <p:nvSpPr>
            <p:cNvPr id="15429" name="Text Box 49"/>
            <p:cNvSpPr txBox="1">
              <a:spLocks noChangeArrowheads="1"/>
            </p:cNvSpPr>
            <p:nvPr/>
          </p:nvSpPr>
          <p:spPr bwMode="auto">
            <a:xfrm>
              <a:off x="1680" y="1344"/>
              <a:ext cx="203" cy="239"/>
            </a:xfrm>
            <a:prstGeom prst="rect">
              <a:avLst/>
            </a:prstGeom>
            <a:noFill/>
            <a:ln w="9525">
              <a:noFill/>
              <a:miter lim="800000"/>
            </a:ln>
          </p:spPr>
          <p:txBody>
            <a:bodyPr wrap="none">
              <a:spAutoFit/>
            </a:bodyPr>
            <a:lstStyle/>
            <a:p>
              <a:pPr eaLnBrk="0" hangingPunct="0"/>
              <a:r>
                <a:rPr lang="en-US" sz="1600">
                  <a:latin typeface="Times New Roman" charset="0"/>
                </a:rPr>
                <a:t>6</a:t>
              </a:r>
              <a:endParaRPr lang="en-US" sz="1600">
                <a:latin typeface="Times New Roman" charset="0"/>
              </a:endParaRPr>
            </a:p>
          </p:txBody>
        </p:sp>
        <p:sp>
          <p:nvSpPr>
            <p:cNvPr id="15430" name="Text Box 50"/>
            <p:cNvSpPr txBox="1">
              <a:spLocks noChangeArrowheads="1"/>
            </p:cNvSpPr>
            <p:nvPr/>
          </p:nvSpPr>
          <p:spPr bwMode="auto">
            <a:xfrm>
              <a:off x="1680" y="1056"/>
              <a:ext cx="203" cy="240"/>
            </a:xfrm>
            <a:prstGeom prst="rect">
              <a:avLst/>
            </a:prstGeom>
            <a:noFill/>
            <a:ln w="9525">
              <a:noFill/>
              <a:miter lim="800000"/>
            </a:ln>
          </p:spPr>
          <p:txBody>
            <a:bodyPr wrap="none">
              <a:spAutoFit/>
            </a:bodyPr>
            <a:lstStyle/>
            <a:p>
              <a:pPr eaLnBrk="0" hangingPunct="0"/>
              <a:r>
                <a:rPr lang="en-US" sz="1600">
                  <a:latin typeface="Times New Roman" charset="0"/>
                </a:rPr>
                <a:t>7</a:t>
              </a:r>
              <a:endParaRPr lang="en-US" sz="1600">
                <a:latin typeface="Times New Roman" charset="0"/>
              </a:endParaRPr>
            </a:p>
          </p:txBody>
        </p:sp>
        <p:sp>
          <p:nvSpPr>
            <p:cNvPr id="15431" name="Text Box 51"/>
            <p:cNvSpPr txBox="1">
              <a:spLocks noChangeArrowheads="1"/>
            </p:cNvSpPr>
            <p:nvPr/>
          </p:nvSpPr>
          <p:spPr bwMode="auto">
            <a:xfrm>
              <a:off x="1680" y="768"/>
              <a:ext cx="203" cy="239"/>
            </a:xfrm>
            <a:prstGeom prst="rect">
              <a:avLst/>
            </a:prstGeom>
            <a:noFill/>
            <a:ln w="9525">
              <a:noFill/>
              <a:miter lim="800000"/>
            </a:ln>
          </p:spPr>
          <p:txBody>
            <a:bodyPr wrap="none">
              <a:spAutoFit/>
            </a:bodyPr>
            <a:lstStyle/>
            <a:p>
              <a:pPr eaLnBrk="0" hangingPunct="0"/>
              <a:r>
                <a:rPr lang="en-US" sz="1600">
                  <a:latin typeface="Times New Roman" charset="0"/>
                </a:rPr>
                <a:t>8</a:t>
              </a:r>
              <a:endParaRPr lang="en-US" sz="1600">
                <a:latin typeface="Times New Roman" charset="0"/>
              </a:endParaRPr>
            </a:p>
          </p:txBody>
        </p:sp>
        <p:sp>
          <p:nvSpPr>
            <p:cNvPr id="15432" name="Text Box 52"/>
            <p:cNvSpPr txBox="1">
              <a:spLocks noChangeArrowheads="1"/>
            </p:cNvSpPr>
            <p:nvPr/>
          </p:nvSpPr>
          <p:spPr bwMode="auto">
            <a:xfrm>
              <a:off x="1680" y="480"/>
              <a:ext cx="203" cy="239"/>
            </a:xfrm>
            <a:prstGeom prst="rect">
              <a:avLst/>
            </a:prstGeom>
            <a:noFill/>
            <a:ln w="9525">
              <a:noFill/>
              <a:miter lim="800000"/>
            </a:ln>
          </p:spPr>
          <p:txBody>
            <a:bodyPr wrap="none">
              <a:spAutoFit/>
            </a:bodyPr>
            <a:lstStyle/>
            <a:p>
              <a:pPr eaLnBrk="0" hangingPunct="0"/>
              <a:r>
                <a:rPr lang="en-US" sz="1600">
                  <a:latin typeface="Times New Roman" charset="0"/>
                </a:rPr>
                <a:t>9</a:t>
              </a:r>
              <a:endParaRPr lang="en-US" sz="1600">
                <a:latin typeface="Times New Roman" charset="0"/>
              </a:endParaRPr>
            </a:p>
          </p:txBody>
        </p:sp>
        <p:sp>
          <p:nvSpPr>
            <p:cNvPr id="15433" name="Text Box 53"/>
            <p:cNvSpPr txBox="1">
              <a:spLocks noChangeArrowheads="1"/>
            </p:cNvSpPr>
            <p:nvPr/>
          </p:nvSpPr>
          <p:spPr bwMode="auto">
            <a:xfrm>
              <a:off x="1638" y="192"/>
              <a:ext cx="275" cy="239"/>
            </a:xfrm>
            <a:prstGeom prst="rect">
              <a:avLst/>
            </a:prstGeom>
            <a:noFill/>
            <a:ln w="9525">
              <a:noFill/>
              <a:miter lim="800000"/>
            </a:ln>
          </p:spPr>
          <p:txBody>
            <a:bodyPr wrap="none">
              <a:spAutoFit/>
            </a:bodyPr>
            <a:lstStyle/>
            <a:p>
              <a:pPr eaLnBrk="0" hangingPunct="0"/>
              <a:r>
                <a:rPr lang="en-US" sz="1600">
                  <a:latin typeface="Times New Roman" charset="0"/>
                </a:rPr>
                <a:t>10</a:t>
              </a:r>
              <a:endParaRPr lang="en-US" sz="1600">
                <a:latin typeface="Times New Roman" charset="0"/>
              </a:endParaRPr>
            </a:p>
          </p:txBody>
        </p:sp>
      </p:grpSp>
      <p:sp>
        <p:nvSpPr>
          <p:cNvPr id="16438" name="Line 54"/>
          <p:cNvSpPr>
            <a:spLocks noChangeShapeType="1"/>
          </p:cNvSpPr>
          <p:nvPr/>
        </p:nvSpPr>
        <p:spPr bwMode="auto">
          <a:xfrm>
            <a:off x="4086225" y="1119188"/>
            <a:ext cx="541338" cy="0"/>
          </a:xfrm>
          <a:prstGeom prst="line">
            <a:avLst/>
          </a:prstGeom>
          <a:noFill/>
          <a:ln w="9525">
            <a:solidFill>
              <a:schemeClr val="bg2"/>
            </a:solidFill>
            <a:round/>
          </a:ln>
        </p:spPr>
        <p:txBody>
          <a:bodyPr/>
          <a:lstStyle/>
          <a:p>
            <a:endParaRPr lang="en-IN"/>
          </a:p>
        </p:txBody>
      </p:sp>
      <p:sp>
        <p:nvSpPr>
          <p:cNvPr id="16439" name="Line 55"/>
          <p:cNvSpPr>
            <a:spLocks noChangeShapeType="1"/>
          </p:cNvSpPr>
          <p:nvPr/>
        </p:nvSpPr>
        <p:spPr bwMode="auto">
          <a:xfrm flipV="1">
            <a:off x="4521200" y="941388"/>
            <a:ext cx="0" cy="4241800"/>
          </a:xfrm>
          <a:prstGeom prst="line">
            <a:avLst/>
          </a:prstGeom>
          <a:noFill/>
          <a:ln w="9525">
            <a:solidFill>
              <a:schemeClr val="bg2"/>
            </a:solidFill>
            <a:round/>
          </a:ln>
        </p:spPr>
        <p:txBody>
          <a:bodyPr/>
          <a:lstStyle/>
          <a:p>
            <a:endParaRPr lang="en-IN"/>
          </a:p>
        </p:txBody>
      </p:sp>
      <p:sp>
        <p:nvSpPr>
          <p:cNvPr id="16440" name="Line 56"/>
          <p:cNvSpPr>
            <a:spLocks noChangeShapeType="1"/>
          </p:cNvSpPr>
          <p:nvPr/>
        </p:nvSpPr>
        <p:spPr bwMode="auto">
          <a:xfrm>
            <a:off x="4086225" y="3170238"/>
            <a:ext cx="1081088" cy="0"/>
          </a:xfrm>
          <a:prstGeom prst="line">
            <a:avLst/>
          </a:prstGeom>
          <a:noFill/>
          <a:ln w="9525">
            <a:solidFill>
              <a:schemeClr val="bg2"/>
            </a:solidFill>
            <a:round/>
          </a:ln>
        </p:spPr>
        <p:txBody>
          <a:bodyPr/>
          <a:lstStyle/>
          <a:p>
            <a:endParaRPr lang="en-IN"/>
          </a:p>
        </p:txBody>
      </p:sp>
      <p:sp>
        <p:nvSpPr>
          <p:cNvPr id="16441" name="Line 57"/>
          <p:cNvSpPr>
            <a:spLocks noChangeShapeType="1"/>
          </p:cNvSpPr>
          <p:nvPr/>
        </p:nvSpPr>
        <p:spPr bwMode="auto">
          <a:xfrm flipV="1">
            <a:off x="5006975" y="3170238"/>
            <a:ext cx="0" cy="2025650"/>
          </a:xfrm>
          <a:prstGeom prst="line">
            <a:avLst/>
          </a:prstGeom>
          <a:noFill/>
          <a:ln w="9525">
            <a:solidFill>
              <a:schemeClr val="bg2"/>
            </a:solidFill>
            <a:round/>
          </a:ln>
        </p:spPr>
        <p:txBody>
          <a:bodyPr/>
          <a:lstStyle/>
          <a:p>
            <a:endParaRPr lang="en-IN"/>
          </a:p>
        </p:txBody>
      </p:sp>
      <p:sp>
        <p:nvSpPr>
          <p:cNvPr id="16442" name="Line 58"/>
          <p:cNvSpPr>
            <a:spLocks noChangeShapeType="1"/>
          </p:cNvSpPr>
          <p:nvPr/>
        </p:nvSpPr>
        <p:spPr bwMode="auto">
          <a:xfrm>
            <a:off x="4086225" y="3575050"/>
            <a:ext cx="1149350" cy="0"/>
          </a:xfrm>
          <a:prstGeom prst="line">
            <a:avLst/>
          </a:prstGeom>
          <a:noFill/>
          <a:ln w="9525">
            <a:solidFill>
              <a:schemeClr val="bg2"/>
            </a:solidFill>
            <a:round/>
          </a:ln>
        </p:spPr>
        <p:txBody>
          <a:bodyPr/>
          <a:lstStyle/>
          <a:p>
            <a:endParaRPr lang="en-IN"/>
          </a:p>
        </p:txBody>
      </p:sp>
      <p:sp>
        <p:nvSpPr>
          <p:cNvPr id="16443" name="Line 59"/>
          <p:cNvSpPr>
            <a:spLocks noChangeShapeType="1"/>
          </p:cNvSpPr>
          <p:nvPr/>
        </p:nvSpPr>
        <p:spPr bwMode="auto">
          <a:xfrm flipV="1">
            <a:off x="5248275" y="3519488"/>
            <a:ext cx="0" cy="1689100"/>
          </a:xfrm>
          <a:prstGeom prst="line">
            <a:avLst/>
          </a:prstGeom>
          <a:noFill/>
          <a:ln w="9525">
            <a:solidFill>
              <a:schemeClr val="bg2"/>
            </a:solidFill>
            <a:round/>
          </a:ln>
        </p:spPr>
        <p:txBody>
          <a:bodyPr/>
          <a:lstStyle/>
          <a:p>
            <a:endParaRPr lang="en-IN"/>
          </a:p>
        </p:txBody>
      </p:sp>
      <p:sp>
        <p:nvSpPr>
          <p:cNvPr id="16444" name="Line 60"/>
          <p:cNvSpPr>
            <a:spLocks noChangeShapeType="1"/>
          </p:cNvSpPr>
          <p:nvPr/>
        </p:nvSpPr>
        <p:spPr bwMode="auto">
          <a:xfrm>
            <a:off x="4086225" y="4140200"/>
            <a:ext cx="1892300" cy="0"/>
          </a:xfrm>
          <a:prstGeom prst="line">
            <a:avLst/>
          </a:prstGeom>
          <a:noFill/>
          <a:ln w="9525">
            <a:solidFill>
              <a:schemeClr val="bg2"/>
            </a:solidFill>
            <a:round/>
          </a:ln>
        </p:spPr>
        <p:txBody>
          <a:bodyPr/>
          <a:lstStyle/>
          <a:p>
            <a:endParaRPr lang="en-IN"/>
          </a:p>
        </p:txBody>
      </p:sp>
      <p:sp>
        <p:nvSpPr>
          <p:cNvPr id="16445" name="Line 61"/>
          <p:cNvSpPr>
            <a:spLocks noChangeShapeType="1"/>
          </p:cNvSpPr>
          <p:nvPr/>
        </p:nvSpPr>
        <p:spPr bwMode="auto">
          <a:xfrm flipV="1">
            <a:off x="5961063" y="4114800"/>
            <a:ext cx="0" cy="1081088"/>
          </a:xfrm>
          <a:prstGeom prst="line">
            <a:avLst/>
          </a:prstGeom>
          <a:noFill/>
          <a:ln w="9525">
            <a:solidFill>
              <a:schemeClr val="bg2"/>
            </a:solidFill>
            <a:round/>
          </a:ln>
        </p:spPr>
        <p:txBody>
          <a:bodyPr/>
          <a:lstStyle/>
          <a:p>
            <a:endParaRPr lang="en-IN"/>
          </a:p>
        </p:txBody>
      </p:sp>
      <p:sp>
        <p:nvSpPr>
          <p:cNvPr id="16446" name="Line 62"/>
          <p:cNvSpPr>
            <a:spLocks noChangeShapeType="1"/>
          </p:cNvSpPr>
          <p:nvPr/>
        </p:nvSpPr>
        <p:spPr bwMode="auto">
          <a:xfrm>
            <a:off x="4086225" y="4359275"/>
            <a:ext cx="2363788" cy="0"/>
          </a:xfrm>
          <a:prstGeom prst="line">
            <a:avLst/>
          </a:prstGeom>
          <a:noFill/>
          <a:ln w="9525">
            <a:solidFill>
              <a:schemeClr val="bg2"/>
            </a:solidFill>
            <a:round/>
          </a:ln>
        </p:spPr>
        <p:txBody>
          <a:bodyPr/>
          <a:lstStyle/>
          <a:p>
            <a:endParaRPr lang="en-IN"/>
          </a:p>
        </p:txBody>
      </p:sp>
      <p:sp>
        <p:nvSpPr>
          <p:cNvPr id="16447" name="Line 63"/>
          <p:cNvSpPr>
            <a:spLocks noChangeShapeType="1"/>
          </p:cNvSpPr>
          <p:nvPr/>
        </p:nvSpPr>
        <p:spPr bwMode="auto">
          <a:xfrm flipV="1">
            <a:off x="6413500" y="4318000"/>
            <a:ext cx="0" cy="877888"/>
          </a:xfrm>
          <a:prstGeom prst="line">
            <a:avLst/>
          </a:prstGeom>
          <a:noFill/>
          <a:ln w="9525">
            <a:solidFill>
              <a:schemeClr val="bg2"/>
            </a:solidFill>
            <a:round/>
          </a:ln>
        </p:spPr>
        <p:txBody>
          <a:bodyPr/>
          <a:lstStyle/>
          <a:p>
            <a:endParaRPr lang="en-IN"/>
          </a:p>
        </p:txBody>
      </p:sp>
      <p:sp>
        <p:nvSpPr>
          <p:cNvPr id="16448" name="Line 64"/>
          <p:cNvSpPr>
            <a:spLocks noChangeShapeType="1"/>
          </p:cNvSpPr>
          <p:nvPr/>
        </p:nvSpPr>
        <p:spPr bwMode="auto">
          <a:xfrm>
            <a:off x="4019550" y="4748213"/>
            <a:ext cx="4794250" cy="0"/>
          </a:xfrm>
          <a:prstGeom prst="line">
            <a:avLst/>
          </a:prstGeom>
          <a:noFill/>
          <a:ln w="9525">
            <a:solidFill>
              <a:schemeClr val="bg2"/>
            </a:solidFill>
            <a:round/>
          </a:ln>
        </p:spPr>
        <p:txBody>
          <a:bodyPr/>
          <a:lstStyle/>
          <a:p>
            <a:endParaRPr lang="en-IN"/>
          </a:p>
        </p:txBody>
      </p:sp>
      <p:sp>
        <p:nvSpPr>
          <p:cNvPr id="16449" name="Line 65"/>
          <p:cNvSpPr>
            <a:spLocks noChangeShapeType="1"/>
          </p:cNvSpPr>
          <p:nvPr/>
        </p:nvSpPr>
        <p:spPr bwMode="auto">
          <a:xfrm flipV="1">
            <a:off x="8789988" y="4656138"/>
            <a:ext cx="0" cy="539750"/>
          </a:xfrm>
          <a:prstGeom prst="line">
            <a:avLst/>
          </a:prstGeom>
          <a:noFill/>
          <a:ln w="9525">
            <a:solidFill>
              <a:schemeClr val="bg2"/>
            </a:solidFill>
            <a:round/>
          </a:ln>
        </p:spPr>
        <p:txBody>
          <a:bodyPr/>
          <a:lstStyle/>
          <a:p>
            <a:endParaRPr lang="en-IN"/>
          </a:p>
        </p:txBody>
      </p:sp>
      <p:sp>
        <p:nvSpPr>
          <p:cNvPr id="16450" name="Oval 66"/>
          <p:cNvSpPr>
            <a:spLocks noChangeArrowheads="1"/>
          </p:cNvSpPr>
          <p:nvPr/>
        </p:nvSpPr>
        <p:spPr bwMode="auto">
          <a:xfrm>
            <a:off x="4492625" y="1076325"/>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6451" name="Oval 67"/>
          <p:cNvSpPr>
            <a:spLocks noChangeArrowheads="1"/>
          </p:cNvSpPr>
          <p:nvPr/>
        </p:nvSpPr>
        <p:spPr bwMode="auto">
          <a:xfrm>
            <a:off x="4978400" y="3127375"/>
            <a:ext cx="66675" cy="68263"/>
          </a:xfrm>
          <a:prstGeom prst="ellipse">
            <a:avLst/>
          </a:prstGeom>
          <a:solidFill>
            <a:schemeClr val="accent1"/>
          </a:solidFill>
          <a:ln w="9525">
            <a:solidFill>
              <a:schemeClr val="tx1"/>
            </a:solidFill>
            <a:round/>
          </a:ln>
        </p:spPr>
        <p:txBody>
          <a:bodyPr wrap="none" anchor="ctr"/>
          <a:lstStyle/>
          <a:p>
            <a:endParaRPr lang="en-IN"/>
          </a:p>
        </p:txBody>
      </p:sp>
      <p:sp>
        <p:nvSpPr>
          <p:cNvPr id="16452" name="Oval 68"/>
          <p:cNvSpPr>
            <a:spLocks noChangeArrowheads="1"/>
          </p:cNvSpPr>
          <p:nvPr/>
        </p:nvSpPr>
        <p:spPr bwMode="auto">
          <a:xfrm>
            <a:off x="5222875" y="3536950"/>
            <a:ext cx="66675" cy="68263"/>
          </a:xfrm>
          <a:prstGeom prst="ellipse">
            <a:avLst/>
          </a:prstGeom>
          <a:solidFill>
            <a:schemeClr val="accent1"/>
          </a:solidFill>
          <a:ln w="9525">
            <a:solidFill>
              <a:schemeClr val="tx1"/>
            </a:solidFill>
            <a:round/>
          </a:ln>
        </p:spPr>
        <p:txBody>
          <a:bodyPr wrap="none" anchor="ctr"/>
          <a:lstStyle/>
          <a:p>
            <a:endParaRPr lang="en-IN"/>
          </a:p>
        </p:txBody>
      </p:sp>
      <p:sp>
        <p:nvSpPr>
          <p:cNvPr id="16453" name="Oval 69"/>
          <p:cNvSpPr>
            <a:spLocks noChangeArrowheads="1"/>
          </p:cNvSpPr>
          <p:nvPr/>
        </p:nvSpPr>
        <p:spPr bwMode="auto">
          <a:xfrm>
            <a:off x="5910263" y="4114800"/>
            <a:ext cx="68262" cy="68263"/>
          </a:xfrm>
          <a:prstGeom prst="ellipse">
            <a:avLst/>
          </a:prstGeom>
          <a:solidFill>
            <a:schemeClr val="accent1"/>
          </a:solidFill>
          <a:ln w="9525">
            <a:solidFill>
              <a:schemeClr val="tx1"/>
            </a:solidFill>
            <a:round/>
          </a:ln>
        </p:spPr>
        <p:txBody>
          <a:bodyPr wrap="none" anchor="ctr"/>
          <a:lstStyle/>
          <a:p>
            <a:endParaRPr lang="en-IN"/>
          </a:p>
        </p:txBody>
      </p:sp>
      <p:sp>
        <p:nvSpPr>
          <p:cNvPr id="16454" name="Oval 70"/>
          <p:cNvSpPr>
            <a:spLocks noChangeArrowheads="1"/>
          </p:cNvSpPr>
          <p:nvPr/>
        </p:nvSpPr>
        <p:spPr bwMode="auto">
          <a:xfrm>
            <a:off x="6383338" y="4318000"/>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16455" name="Oval 71"/>
          <p:cNvSpPr>
            <a:spLocks noChangeArrowheads="1"/>
          </p:cNvSpPr>
          <p:nvPr/>
        </p:nvSpPr>
        <p:spPr bwMode="auto">
          <a:xfrm>
            <a:off x="8747125" y="4722813"/>
            <a:ext cx="66675" cy="68262"/>
          </a:xfrm>
          <a:prstGeom prst="ellipse">
            <a:avLst/>
          </a:prstGeom>
          <a:solidFill>
            <a:schemeClr val="accent1"/>
          </a:solidFill>
          <a:ln w="9525">
            <a:solidFill>
              <a:schemeClr val="tx1"/>
            </a:solidFill>
            <a:round/>
          </a:ln>
        </p:spPr>
        <p:txBody>
          <a:bodyPr wrap="none" anchor="ctr"/>
          <a:lstStyle/>
          <a:p>
            <a:endParaRPr lang="en-IN"/>
          </a:p>
        </p:txBody>
      </p:sp>
      <p:sp>
        <p:nvSpPr>
          <p:cNvPr id="16456" name="Line 72"/>
          <p:cNvSpPr>
            <a:spLocks noChangeShapeType="1"/>
          </p:cNvSpPr>
          <p:nvPr/>
        </p:nvSpPr>
        <p:spPr bwMode="auto">
          <a:xfrm>
            <a:off x="3698875" y="4140200"/>
            <a:ext cx="404813" cy="0"/>
          </a:xfrm>
          <a:prstGeom prst="line">
            <a:avLst/>
          </a:prstGeom>
          <a:noFill/>
          <a:ln w="9525">
            <a:solidFill>
              <a:schemeClr val="tx1"/>
            </a:solidFill>
            <a:round/>
            <a:tailEnd type="triangle" w="med" len="med"/>
          </a:ln>
        </p:spPr>
        <p:txBody>
          <a:bodyPr/>
          <a:lstStyle/>
          <a:p>
            <a:endParaRPr lang="en-IN"/>
          </a:p>
        </p:txBody>
      </p:sp>
      <p:sp>
        <p:nvSpPr>
          <p:cNvPr id="16457" name="Line 73"/>
          <p:cNvSpPr>
            <a:spLocks noChangeShapeType="1"/>
          </p:cNvSpPr>
          <p:nvPr/>
        </p:nvSpPr>
        <p:spPr bwMode="auto">
          <a:xfrm flipV="1">
            <a:off x="5248275" y="5183188"/>
            <a:ext cx="0" cy="404812"/>
          </a:xfrm>
          <a:prstGeom prst="line">
            <a:avLst/>
          </a:prstGeom>
          <a:noFill/>
          <a:ln w="9525">
            <a:solidFill>
              <a:schemeClr val="tx1"/>
            </a:solidFill>
            <a:round/>
            <a:tailEnd type="triangle" w="med" len="med"/>
          </a:ln>
        </p:spPr>
        <p:txBody>
          <a:bodyPr/>
          <a:lstStyle/>
          <a:p>
            <a:endParaRPr lang="en-IN"/>
          </a:p>
        </p:txBody>
      </p:sp>
      <p:sp>
        <p:nvSpPr>
          <p:cNvPr id="16458" name="Arc 74"/>
          <p:cNvSpPr/>
          <p:nvPr/>
        </p:nvSpPr>
        <p:spPr bwMode="auto">
          <a:xfrm rot="10790053">
            <a:off x="4559300" y="927100"/>
            <a:ext cx="1162050" cy="2628900"/>
          </a:xfrm>
          <a:custGeom>
            <a:avLst/>
            <a:gdLst>
              <a:gd name="T0" fmla="*/ 462023 w 21600"/>
              <a:gd name="T1" fmla="*/ 0 h 20999"/>
              <a:gd name="T2" fmla="*/ 1160328 w 21600"/>
              <a:gd name="T3" fmla="*/ 2628900 h 20999"/>
              <a:gd name="T4" fmla="*/ 0 w 21600"/>
              <a:gd name="T5" fmla="*/ 2481174 h 20999"/>
              <a:gd name="T6" fmla="*/ 0 60000 65536"/>
              <a:gd name="T7" fmla="*/ 0 60000 65536"/>
              <a:gd name="T8" fmla="*/ 0 60000 65536"/>
              <a:gd name="T9" fmla="*/ 0 w 21600"/>
              <a:gd name="T10" fmla="*/ 0 h 20999"/>
              <a:gd name="T11" fmla="*/ 21600 w 21600"/>
              <a:gd name="T12" fmla="*/ 20999 h 20999"/>
            </a:gdLst>
            <a:ahLst/>
            <a:cxnLst>
              <a:cxn ang="T6">
                <a:pos x="T0" y="T1"/>
              </a:cxn>
              <a:cxn ang="T7">
                <a:pos x="T2" y="T3"/>
              </a:cxn>
              <a:cxn ang="T8">
                <a:pos x="T4" y="T5"/>
              </a:cxn>
            </a:cxnLst>
            <a:rect l="T9" t="T10" r="T11" b="T12"/>
            <a:pathLst>
              <a:path w="21600" h="20999" fill="none" extrusionOk="0">
                <a:moveTo>
                  <a:pt x="8588" y="-1"/>
                </a:moveTo>
                <a:cubicBezTo>
                  <a:pt x="16487" y="3422"/>
                  <a:pt x="21600" y="11209"/>
                  <a:pt x="21600" y="19819"/>
                </a:cubicBezTo>
                <a:cubicBezTo>
                  <a:pt x="21600" y="20212"/>
                  <a:pt x="21589" y="20606"/>
                  <a:pt x="21567" y="20998"/>
                </a:cubicBezTo>
              </a:path>
              <a:path w="21600" h="20999" stroke="0" extrusionOk="0">
                <a:moveTo>
                  <a:pt x="8588" y="-1"/>
                </a:moveTo>
                <a:cubicBezTo>
                  <a:pt x="16487" y="3422"/>
                  <a:pt x="21600" y="11209"/>
                  <a:pt x="21600" y="19819"/>
                </a:cubicBezTo>
                <a:cubicBezTo>
                  <a:pt x="21600" y="20212"/>
                  <a:pt x="21589" y="20606"/>
                  <a:pt x="21567" y="20998"/>
                </a:cubicBezTo>
                <a:lnTo>
                  <a:pt x="0" y="19819"/>
                </a:lnTo>
                <a:close/>
              </a:path>
            </a:pathLst>
          </a:custGeom>
          <a:noFill/>
          <a:ln w="28575">
            <a:solidFill>
              <a:schemeClr val="tx1"/>
            </a:solidFill>
            <a:round/>
          </a:ln>
        </p:spPr>
        <p:txBody>
          <a:bodyPr rot="10800000" wrap="none" anchor="ctr"/>
          <a:lstStyle/>
          <a:p>
            <a:pPr algn="ctr" eaLnBrk="0" hangingPunct="0"/>
            <a:r>
              <a:rPr lang="en-US" sz="2400">
                <a:latin typeface="Times New Roman" charset="0"/>
              </a:rPr>
              <a:t> </a:t>
            </a:r>
            <a:endParaRPr lang="en-US" sz="2400">
              <a:latin typeface="Times New Roman" charset="0"/>
            </a:endParaRPr>
          </a:p>
        </p:txBody>
      </p:sp>
      <p:sp>
        <p:nvSpPr>
          <p:cNvPr id="16459" name="Arc 75"/>
          <p:cNvSpPr/>
          <p:nvPr/>
        </p:nvSpPr>
        <p:spPr bwMode="auto">
          <a:xfrm rot="6018010" flipV="1">
            <a:off x="6547644" y="2015332"/>
            <a:ext cx="1149350" cy="3890962"/>
          </a:xfrm>
          <a:custGeom>
            <a:avLst/>
            <a:gdLst>
              <a:gd name="T0" fmla="*/ 456973 w 21600"/>
              <a:gd name="T1" fmla="*/ 0 h 31120"/>
              <a:gd name="T2" fmla="*/ 979502 w 21600"/>
              <a:gd name="T3" fmla="*/ 3890962 h 31120"/>
              <a:gd name="T4" fmla="*/ 0 w 21600"/>
              <a:gd name="T5" fmla="*/ 2477988 h 31120"/>
              <a:gd name="T6" fmla="*/ 0 60000 65536"/>
              <a:gd name="T7" fmla="*/ 0 60000 65536"/>
              <a:gd name="T8" fmla="*/ 0 60000 65536"/>
              <a:gd name="T9" fmla="*/ 0 w 21600"/>
              <a:gd name="T10" fmla="*/ 0 h 31120"/>
              <a:gd name="T11" fmla="*/ 21600 w 21600"/>
              <a:gd name="T12" fmla="*/ 31120 h 31120"/>
            </a:gdLst>
            <a:ahLst/>
            <a:cxnLst>
              <a:cxn ang="T6">
                <a:pos x="T0" y="T1"/>
              </a:cxn>
              <a:cxn ang="T7">
                <a:pos x="T2" y="T3"/>
              </a:cxn>
              <a:cxn ang="T8">
                <a:pos x="T4" y="T5"/>
              </a:cxn>
            </a:cxnLst>
            <a:rect l="T9" t="T10" r="T11" b="T12"/>
            <a:pathLst>
              <a:path w="21600" h="31120" fill="none" extrusionOk="0">
                <a:moveTo>
                  <a:pt x="8588" y="-1"/>
                </a:moveTo>
                <a:cubicBezTo>
                  <a:pt x="16487" y="3422"/>
                  <a:pt x="21600" y="11209"/>
                  <a:pt x="21600" y="19819"/>
                </a:cubicBezTo>
                <a:cubicBezTo>
                  <a:pt x="21600" y="23808"/>
                  <a:pt x="20495" y="27720"/>
                  <a:pt x="18407" y="31119"/>
                </a:cubicBezTo>
              </a:path>
              <a:path w="21600" h="31120" stroke="0" extrusionOk="0">
                <a:moveTo>
                  <a:pt x="8588" y="-1"/>
                </a:moveTo>
                <a:cubicBezTo>
                  <a:pt x="16487" y="3422"/>
                  <a:pt x="21600" y="11209"/>
                  <a:pt x="21600" y="19819"/>
                </a:cubicBezTo>
                <a:cubicBezTo>
                  <a:pt x="21600" y="23808"/>
                  <a:pt x="20495" y="27720"/>
                  <a:pt x="18407" y="31119"/>
                </a:cubicBezTo>
                <a:lnTo>
                  <a:pt x="0" y="19819"/>
                </a:lnTo>
                <a:close/>
              </a:path>
            </a:pathLst>
          </a:custGeom>
          <a:noFill/>
          <a:ln w="28575">
            <a:solidFill>
              <a:schemeClr val="tx1"/>
            </a:solidFill>
            <a:round/>
          </a:ln>
        </p:spPr>
        <p:txBody>
          <a:bodyPr wrap="none" anchor="ctr"/>
          <a:lstStyle/>
          <a:p>
            <a:endParaRPr lang="en-IN"/>
          </a:p>
        </p:txBody>
      </p:sp>
      <p:sp>
        <p:nvSpPr>
          <p:cNvPr id="15395" name="Text Box 76"/>
          <p:cNvSpPr txBox="1">
            <a:spLocks noChangeArrowheads="1"/>
          </p:cNvSpPr>
          <p:nvPr/>
        </p:nvSpPr>
        <p:spPr bwMode="auto">
          <a:xfrm>
            <a:off x="6746875" y="76200"/>
            <a:ext cx="1765300" cy="641350"/>
          </a:xfrm>
          <a:prstGeom prst="rect">
            <a:avLst/>
          </a:prstGeom>
          <a:noFill/>
          <a:ln w="9525">
            <a:noFill/>
            <a:miter lim="800000"/>
          </a:ln>
        </p:spPr>
        <p:txBody>
          <a:bodyPr wrap="none">
            <a:spAutoFit/>
          </a:bodyPr>
          <a:lstStyle/>
          <a:p>
            <a:pPr algn="ctr" eaLnBrk="0" hangingPunct="0"/>
            <a:r>
              <a:rPr lang="en-US" b="1" u="sng">
                <a:solidFill>
                  <a:srgbClr val="FF0066"/>
                </a:solidFill>
                <a:latin typeface="Times New Roman" charset="0"/>
              </a:rPr>
              <a:t>HYPERBOLA</a:t>
            </a:r>
            <a:endParaRPr lang="en-US" b="1" u="sng">
              <a:solidFill>
                <a:srgbClr val="FF0066"/>
              </a:solidFill>
              <a:latin typeface="Times New Roman" charset="0"/>
            </a:endParaRPr>
          </a:p>
          <a:p>
            <a:pPr algn="ctr" eaLnBrk="0" hangingPunct="0"/>
            <a:r>
              <a:rPr lang="en-US" b="1" u="sng">
                <a:solidFill>
                  <a:schemeClr val="accent2"/>
                </a:solidFill>
                <a:latin typeface="Times New Roman" charset="0"/>
              </a:rPr>
              <a:t>P-V DIAGRAM</a:t>
            </a:r>
            <a:endParaRPr lang="en-US" b="1" u="sng">
              <a:solidFill>
                <a:schemeClr val="accent2"/>
              </a:solidFill>
              <a:latin typeface="Times New Roman" charset="0"/>
            </a:endParaRPr>
          </a:p>
        </p:txBody>
      </p:sp>
      <p:sp>
        <p:nvSpPr>
          <p:cNvPr id="16461" name="Text Box 77"/>
          <p:cNvSpPr txBox="1">
            <a:spLocks noChangeArrowheads="1"/>
          </p:cNvSpPr>
          <p:nvPr/>
        </p:nvSpPr>
        <p:spPr bwMode="auto">
          <a:xfrm>
            <a:off x="152400" y="152400"/>
            <a:ext cx="4138613" cy="822325"/>
          </a:xfrm>
          <a:prstGeom prst="rect">
            <a:avLst/>
          </a:prstGeom>
          <a:noFill/>
          <a:ln w="9525">
            <a:noFill/>
            <a:miter lim="800000"/>
          </a:ln>
        </p:spPr>
        <p:txBody>
          <a:bodyPr wrap="none">
            <a:spAutoFit/>
          </a:bodyPr>
          <a:lstStyle/>
          <a:p>
            <a:pPr eaLnBrk="0" hangingPunct="0"/>
            <a:r>
              <a:rPr lang="en-US" sz="1200" b="1">
                <a:solidFill>
                  <a:srgbClr val="FF0066"/>
                </a:solidFill>
              </a:rPr>
              <a:t>Problem no.11:</a:t>
            </a:r>
            <a:r>
              <a:rPr lang="en-US" sz="1200"/>
              <a:t> </a:t>
            </a:r>
            <a:r>
              <a:rPr lang="en-US" sz="1200">
                <a:solidFill>
                  <a:schemeClr val="accent2"/>
                </a:solidFill>
              </a:rPr>
              <a:t>A sample of gas is expanded in a cylinder</a:t>
            </a:r>
            <a:endParaRPr lang="en-US" sz="1200">
              <a:solidFill>
                <a:schemeClr val="accent2"/>
              </a:solidFill>
            </a:endParaRPr>
          </a:p>
          <a:p>
            <a:pPr eaLnBrk="0" hangingPunct="0"/>
            <a:r>
              <a:rPr lang="en-US" sz="1200">
                <a:solidFill>
                  <a:schemeClr val="accent2"/>
                </a:solidFill>
              </a:rPr>
              <a:t>from 10 unit pressure to 1 unit pressure.Expansion follows </a:t>
            </a:r>
            <a:endParaRPr lang="en-US" sz="1200">
              <a:solidFill>
                <a:schemeClr val="accent2"/>
              </a:solidFill>
            </a:endParaRPr>
          </a:p>
          <a:p>
            <a:pPr eaLnBrk="0" hangingPunct="0"/>
            <a:r>
              <a:rPr lang="en-US" sz="1200">
                <a:solidFill>
                  <a:schemeClr val="accent2"/>
                </a:solidFill>
              </a:rPr>
              <a:t>law PV=Constant.If initial volume being 1 unit, draw the </a:t>
            </a:r>
            <a:endParaRPr lang="en-US" sz="1200">
              <a:solidFill>
                <a:schemeClr val="accent2"/>
              </a:solidFill>
            </a:endParaRPr>
          </a:p>
          <a:p>
            <a:pPr eaLnBrk="0" hangingPunct="0"/>
            <a:r>
              <a:rPr lang="en-US" sz="1200">
                <a:solidFill>
                  <a:schemeClr val="accent2"/>
                </a:solidFill>
              </a:rPr>
              <a:t>curve of expansion. Also Name the curve.</a:t>
            </a:r>
            <a:endParaRPr lang="en-US" sz="1200">
              <a:solidFill>
                <a:schemeClr val="accent2"/>
              </a:solidFill>
            </a:endParaRPr>
          </a:p>
        </p:txBody>
      </p:sp>
      <p:grpSp>
        <p:nvGrpSpPr>
          <p:cNvPr id="6" name="Group 78"/>
          <p:cNvGrpSpPr/>
          <p:nvPr/>
        </p:nvGrpSpPr>
        <p:grpSpPr bwMode="auto">
          <a:xfrm>
            <a:off x="212725" y="1027113"/>
            <a:ext cx="3197225" cy="2955925"/>
            <a:chOff x="134" y="647"/>
            <a:chExt cx="2014" cy="1862"/>
          </a:xfrm>
        </p:grpSpPr>
        <p:sp>
          <p:nvSpPr>
            <p:cNvPr id="15405" name="Text Box 79"/>
            <p:cNvSpPr txBox="1">
              <a:spLocks noChangeArrowheads="1"/>
            </p:cNvSpPr>
            <p:nvPr/>
          </p:nvSpPr>
          <p:spPr bwMode="auto">
            <a:xfrm>
              <a:off x="134" y="647"/>
              <a:ext cx="2014" cy="173"/>
            </a:xfrm>
            <a:prstGeom prst="rect">
              <a:avLst/>
            </a:prstGeom>
            <a:noFill/>
            <a:ln w="9525">
              <a:noFill/>
              <a:miter lim="800000"/>
            </a:ln>
          </p:spPr>
          <p:txBody>
            <a:bodyPr wrap="none">
              <a:spAutoFit/>
            </a:bodyPr>
            <a:lstStyle/>
            <a:p>
              <a:pPr eaLnBrk="0" hangingPunct="0"/>
              <a:r>
                <a:rPr lang="en-US" sz="1200" b="1">
                  <a:latin typeface="Times New Roman" charset="0"/>
                </a:rPr>
                <a:t>Form a table giving few more values of P &amp; V </a:t>
              </a:r>
              <a:endParaRPr lang="en-US" sz="1200" b="1">
                <a:latin typeface="Times New Roman" charset="0"/>
              </a:endParaRPr>
            </a:p>
          </p:txBody>
        </p:sp>
        <p:grpSp>
          <p:nvGrpSpPr>
            <p:cNvPr id="7" name="Group 80"/>
            <p:cNvGrpSpPr/>
            <p:nvPr/>
          </p:nvGrpSpPr>
          <p:grpSpPr bwMode="auto">
            <a:xfrm>
              <a:off x="576" y="864"/>
              <a:ext cx="816" cy="1073"/>
              <a:chOff x="576" y="1152"/>
              <a:chExt cx="816" cy="1073"/>
            </a:xfrm>
          </p:grpSpPr>
          <p:sp>
            <p:nvSpPr>
              <p:cNvPr id="15408" name="Rectangle 81"/>
              <p:cNvSpPr>
                <a:spLocks noChangeArrowheads="1"/>
              </p:cNvSpPr>
              <p:nvPr/>
            </p:nvSpPr>
            <p:spPr bwMode="auto">
              <a:xfrm>
                <a:off x="576" y="1152"/>
                <a:ext cx="816" cy="192"/>
              </a:xfrm>
              <a:prstGeom prst="rect">
                <a:avLst/>
              </a:prstGeom>
              <a:solidFill>
                <a:srgbClr val="FFFF99"/>
              </a:solidFill>
              <a:ln w="9525">
                <a:solidFill>
                  <a:schemeClr val="tx1"/>
                </a:solidFill>
                <a:miter lim="800000"/>
              </a:ln>
            </p:spPr>
            <p:txBody>
              <a:bodyPr wrap="none" anchor="ctr"/>
              <a:lstStyle/>
              <a:p>
                <a:endParaRPr lang="en-IN"/>
              </a:p>
            </p:txBody>
          </p:sp>
          <p:sp>
            <p:nvSpPr>
              <p:cNvPr id="15409" name="Rectangle 82"/>
              <p:cNvSpPr>
                <a:spLocks noChangeArrowheads="1"/>
              </p:cNvSpPr>
              <p:nvPr/>
            </p:nvSpPr>
            <p:spPr bwMode="auto">
              <a:xfrm>
                <a:off x="576" y="1344"/>
                <a:ext cx="816" cy="816"/>
              </a:xfrm>
              <a:prstGeom prst="rect">
                <a:avLst/>
              </a:prstGeom>
              <a:solidFill>
                <a:srgbClr val="66FFFF"/>
              </a:solidFill>
              <a:ln w="9525">
                <a:solidFill>
                  <a:schemeClr val="tx1"/>
                </a:solidFill>
                <a:miter lim="800000"/>
              </a:ln>
            </p:spPr>
            <p:txBody>
              <a:bodyPr wrap="none" anchor="ctr"/>
              <a:lstStyle/>
              <a:p>
                <a:endParaRPr lang="en-IN"/>
              </a:p>
            </p:txBody>
          </p:sp>
          <p:grpSp>
            <p:nvGrpSpPr>
              <p:cNvPr id="8" name="Group 83"/>
              <p:cNvGrpSpPr/>
              <p:nvPr/>
            </p:nvGrpSpPr>
            <p:grpSpPr bwMode="auto">
              <a:xfrm>
                <a:off x="614" y="1170"/>
                <a:ext cx="738" cy="1055"/>
                <a:chOff x="614" y="1170"/>
                <a:chExt cx="738" cy="1055"/>
              </a:xfrm>
            </p:grpSpPr>
            <p:grpSp>
              <p:nvGrpSpPr>
                <p:cNvPr id="9" name="Group 84"/>
                <p:cNvGrpSpPr/>
                <p:nvPr/>
              </p:nvGrpSpPr>
              <p:grpSpPr bwMode="auto">
                <a:xfrm>
                  <a:off x="654" y="1170"/>
                  <a:ext cx="692" cy="299"/>
                  <a:chOff x="672" y="1056"/>
                  <a:chExt cx="692" cy="299"/>
                </a:xfrm>
              </p:grpSpPr>
              <p:sp>
                <p:nvSpPr>
                  <p:cNvPr id="15422" name="Text Box 85"/>
                  <p:cNvSpPr txBox="1">
                    <a:spLocks noChangeArrowheads="1"/>
                  </p:cNvSpPr>
                  <p:nvPr/>
                </p:nvSpPr>
                <p:spPr bwMode="auto">
                  <a:xfrm>
                    <a:off x="672" y="1067"/>
                    <a:ext cx="692" cy="288"/>
                  </a:xfrm>
                  <a:prstGeom prst="rect">
                    <a:avLst/>
                  </a:prstGeom>
                  <a:noFill/>
                  <a:ln w="9525">
                    <a:noFill/>
                    <a:miter lim="800000"/>
                  </a:ln>
                </p:spPr>
                <p:txBody>
                  <a:bodyPr wrap="none">
                    <a:spAutoFit/>
                  </a:bodyPr>
                  <a:lstStyle/>
                  <a:p>
                    <a:pPr marL="457200" indent="-457200" eaLnBrk="0" hangingPunct="0"/>
                    <a:r>
                      <a:rPr lang="en-US" sz="1200">
                        <a:latin typeface="Times New Roman" charset="0"/>
                      </a:rPr>
                      <a:t>P       V    =   C</a:t>
                    </a:r>
                    <a:endParaRPr lang="en-US" sz="1200">
                      <a:latin typeface="Times New Roman" charset="0"/>
                    </a:endParaRPr>
                  </a:p>
                  <a:p>
                    <a:pPr marL="457200" indent="-457200" eaLnBrk="0" hangingPunct="0"/>
                    <a:endParaRPr lang="en-US" sz="1200">
                      <a:latin typeface="Times New Roman" charset="0"/>
                    </a:endParaRPr>
                  </a:p>
                </p:txBody>
              </p:sp>
              <p:sp>
                <p:nvSpPr>
                  <p:cNvPr id="15423" name="Text Box 86"/>
                  <p:cNvSpPr txBox="1">
                    <a:spLocks noChangeArrowheads="1"/>
                  </p:cNvSpPr>
                  <p:nvPr/>
                </p:nvSpPr>
                <p:spPr bwMode="auto">
                  <a:xfrm rot="-2707251">
                    <a:off x="765" y="1039"/>
                    <a:ext cx="197" cy="231"/>
                  </a:xfrm>
                  <a:prstGeom prst="rect">
                    <a:avLst/>
                  </a:prstGeom>
                  <a:noFill/>
                  <a:ln w="9525">
                    <a:noFill/>
                    <a:miter lim="800000"/>
                  </a:ln>
                </p:spPr>
                <p:txBody>
                  <a:bodyPr wrap="none">
                    <a:spAutoFit/>
                  </a:bodyPr>
                  <a:lstStyle/>
                  <a:p>
                    <a:pPr eaLnBrk="0" hangingPunct="0"/>
                    <a:r>
                      <a:rPr lang="en-US" b="1">
                        <a:latin typeface="Times New Roman" charset="0"/>
                      </a:rPr>
                      <a:t>+</a:t>
                    </a:r>
                    <a:endParaRPr lang="en-US" b="1">
                      <a:latin typeface="Times New Roman" charset="0"/>
                    </a:endParaRPr>
                  </a:p>
                </p:txBody>
              </p:sp>
            </p:grpSp>
            <p:sp>
              <p:nvSpPr>
                <p:cNvPr id="15412" name="Text Box 87"/>
                <p:cNvSpPr txBox="1">
                  <a:spLocks noChangeArrowheads="1"/>
                </p:cNvSpPr>
                <p:nvPr/>
              </p:nvSpPr>
              <p:spPr bwMode="auto">
                <a:xfrm>
                  <a:off x="614" y="1367"/>
                  <a:ext cx="236" cy="748"/>
                </a:xfrm>
                <a:prstGeom prst="rect">
                  <a:avLst/>
                </a:prstGeom>
                <a:noFill/>
                <a:ln w="9525">
                  <a:noFill/>
                  <a:miter lim="800000"/>
                </a:ln>
              </p:spPr>
              <p:txBody>
                <a:bodyPr wrap="none">
                  <a:spAutoFit/>
                </a:bodyPr>
                <a:lstStyle/>
                <a:p>
                  <a:pPr eaLnBrk="0" hangingPunct="0"/>
                  <a:r>
                    <a:rPr lang="en-US" sz="1200">
                      <a:latin typeface="Times New Roman" charset="0"/>
                    </a:rPr>
                    <a:t>10</a:t>
                  </a:r>
                  <a:endParaRPr lang="en-US" sz="1200">
                    <a:latin typeface="Times New Roman" charset="0"/>
                  </a:endParaRPr>
                </a:p>
                <a:p>
                  <a:pPr eaLnBrk="0" hangingPunct="0"/>
                  <a:r>
                    <a:rPr lang="en-US" sz="1200">
                      <a:latin typeface="Times New Roman" charset="0"/>
                    </a:rPr>
                    <a:t>5</a:t>
                  </a:r>
                  <a:endParaRPr lang="en-US" sz="1200">
                    <a:latin typeface="Times New Roman" charset="0"/>
                  </a:endParaRPr>
                </a:p>
                <a:p>
                  <a:pPr eaLnBrk="0" hangingPunct="0"/>
                  <a:r>
                    <a:rPr lang="en-US" sz="1200">
                      <a:latin typeface="Times New Roman" charset="0"/>
                    </a:rPr>
                    <a:t>4</a:t>
                  </a:r>
                  <a:endParaRPr lang="en-US" sz="1200">
                    <a:latin typeface="Times New Roman" charset="0"/>
                  </a:endParaRPr>
                </a:p>
                <a:p>
                  <a:pPr eaLnBrk="0" hangingPunct="0"/>
                  <a:r>
                    <a:rPr lang="en-US" sz="1200">
                      <a:latin typeface="Times New Roman" charset="0"/>
                    </a:rPr>
                    <a:t>2.5</a:t>
                  </a:r>
                  <a:endParaRPr lang="en-US" sz="1200">
                    <a:latin typeface="Times New Roman" charset="0"/>
                  </a:endParaRPr>
                </a:p>
                <a:p>
                  <a:pPr eaLnBrk="0" hangingPunct="0"/>
                  <a:r>
                    <a:rPr lang="en-US" sz="1200">
                      <a:latin typeface="Times New Roman" charset="0"/>
                    </a:rPr>
                    <a:t>2</a:t>
                  </a:r>
                  <a:endParaRPr lang="en-US" sz="1200">
                    <a:latin typeface="Times New Roman" charset="0"/>
                  </a:endParaRPr>
                </a:p>
                <a:p>
                  <a:pPr eaLnBrk="0" hangingPunct="0"/>
                  <a:r>
                    <a:rPr lang="en-US" sz="1200">
                      <a:latin typeface="Times New Roman" charset="0"/>
                    </a:rPr>
                    <a:t>1</a:t>
                  </a:r>
                  <a:endParaRPr lang="en-US" sz="1200">
                    <a:latin typeface="Times New Roman" charset="0"/>
                  </a:endParaRPr>
                </a:p>
              </p:txBody>
            </p:sp>
            <p:sp>
              <p:nvSpPr>
                <p:cNvPr id="15413" name="Text Box 88"/>
                <p:cNvSpPr txBox="1">
                  <a:spLocks noChangeArrowheads="1"/>
                </p:cNvSpPr>
                <p:nvPr/>
              </p:nvSpPr>
              <p:spPr bwMode="auto">
                <a:xfrm>
                  <a:off x="882" y="1362"/>
                  <a:ext cx="236" cy="748"/>
                </a:xfrm>
                <a:prstGeom prst="rect">
                  <a:avLst/>
                </a:prstGeom>
                <a:noFill/>
                <a:ln w="9525">
                  <a:noFill/>
                  <a:miter lim="800000"/>
                </a:ln>
              </p:spPr>
              <p:txBody>
                <a:bodyPr wrap="none">
                  <a:spAutoFit/>
                </a:bodyPr>
                <a:lstStyle/>
                <a:p>
                  <a:pPr eaLnBrk="0" hangingPunct="0"/>
                  <a:r>
                    <a:rPr lang="en-US" sz="1200">
                      <a:latin typeface="Times New Roman" charset="0"/>
                    </a:rPr>
                    <a:t>1</a:t>
                  </a:r>
                  <a:endParaRPr lang="en-US" sz="1200">
                    <a:latin typeface="Times New Roman" charset="0"/>
                  </a:endParaRPr>
                </a:p>
                <a:p>
                  <a:pPr eaLnBrk="0" hangingPunct="0"/>
                  <a:r>
                    <a:rPr lang="en-US" sz="1200">
                      <a:latin typeface="Times New Roman" charset="0"/>
                    </a:rPr>
                    <a:t>2</a:t>
                  </a:r>
                  <a:endParaRPr lang="en-US" sz="1200">
                    <a:latin typeface="Times New Roman" charset="0"/>
                  </a:endParaRPr>
                </a:p>
                <a:p>
                  <a:pPr eaLnBrk="0" hangingPunct="0"/>
                  <a:r>
                    <a:rPr lang="en-US" sz="1200">
                      <a:latin typeface="Times New Roman" charset="0"/>
                    </a:rPr>
                    <a:t>2.5</a:t>
                  </a:r>
                  <a:endParaRPr lang="en-US" sz="1200">
                    <a:latin typeface="Times New Roman" charset="0"/>
                  </a:endParaRPr>
                </a:p>
                <a:p>
                  <a:pPr eaLnBrk="0" hangingPunct="0"/>
                  <a:r>
                    <a:rPr lang="en-US" sz="1200">
                      <a:latin typeface="Times New Roman" charset="0"/>
                    </a:rPr>
                    <a:t>4</a:t>
                  </a:r>
                  <a:endParaRPr lang="en-US" sz="1200">
                    <a:latin typeface="Times New Roman" charset="0"/>
                  </a:endParaRPr>
                </a:p>
                <a:p>
                  <a:pPr eaLnBrk="0" hangingPunct="0"/>
                  <a:r>
                    <a:rPr lang="en-US" sz="1200">
                      <a:latin typeface="Times New Roman" charset="0"/>
                    </a:rPr>
                    <a:t>5</a:t>
                  </a:r>
                  <a:endParaRPr lang="en-US" sz="1200">
                    <a:latin typeface="Times New Roman" charset="0"/>
                  </a:endParaRPr>
                </a:p>
                <a:p>
                  <a:pPr eaLnBrk="0" hangingPunct="0"/>
                  <a:r>
                    <a:rPr lang="en-US" sz="1200">
                      <a:latin typeface="Times New Roman" charset="0"/>
                    </a:rPr>
                    <a:t>10</a:t>
                  </a:r>
                  <a:endParaRPr lang="en-US" sz="1200">
                    <a:latin typeface="Times New Roman" charset="0"/>
                  </a:endParaRPr>
                </a:p>
              </p:txBody>
            </p:sp>
            <p:sp>
              <p:nvSpPr>
                <p:cNvPr id="15414" name="Text Box 89"/>
                <p:cNvSpPr txBox="1">
                  <a:spLocks noChangeArrowheads="1"/>
                </p:cNvSpPr>
                <p:nvPr/>
              </p:nvSpPr>
              <p:spPr bwMode="auto">
                <a:xfrm>
                  <a:off x="1140" y="1362"/>
                  <a:ext cx="212" cy="863"/>
                </a:xfrm>
                <a:prstGeom prst="rect">
                  <a:avLst/>
                </a:prstGeom>
                <a:noFill/>
                <a:ln w="9525">
                  <a:noFill/>
                  <a:miter lim="800000"/>
                </a:ln>
              </p:spPr>
              <p:txBody>
                <a:bodyPr wrap="none">
                  <a:spAutoFit/>
                </a:bodyPr>
                <a:lstStyle/>
                <a:p>
                  <a:pPr eaLnBrk="0" hangingPunct="0"/>
                  <a:r>
                    <a:rPr lang="en-US" sz="1200">
                      <a:latin typeface="Times New Roman" charset="0"/>
                    </a:rPr>
                    <a:t>10</a:t>
                  </a:r>
                  <a:endParaRPr lang="en-US" sz="1200">
                    <a:latin typeface="Times New Roman" charset="0"/>
                  </a:endParaRPr>
                </a:p>
                <a:p>
                  <a:pPr eaLnBrk="0" hangingPunct="0"/>
                  <a:r>
                    <a:rPr lang="en-US" sz="1200">
                      <a:latin typeface="Times New Roman" charset="0"/>
                    </a:rPr>
                    <a:t>10</a:t>
                  </a:r>
                  <a:endParaRPr lang="en-US" sz="1200">
                    <a:latin typeface="Times New Roman" charset="0"/>
                  </a:endParaRPr>
                </a:p>
                <a:p>
                  <a:pPr eaLnBrk="0" hangingPunct="0"/>
                  <a:r>
                    <a:rPr lang="en-US" sz="1200">
                      <a:latin typeface="Times New Roman" charset="0"/>
                    </a:rPr>
                    <a:t>10</a:t>
                  </a:r>
                  <a:endParaRPr lang="en-US" sz="1200">
                    <a:latin typeface="Times New Roman" charset="0"/>
                  </a:endParaRPr>
                </a:p>
                <a:p>
                  <a:pPr eaLnBrk="0" hangingPunct="0"/>
                  <a:r>
                    <a:rPr lang="en-US" sz="1200">
                      <a:latin typeface="Times New Roman" charset="0"/>
                    </a:rPr>
                    <a:t>10</a:t>
                  </a:r>
                  <a:endParaRPr lang="en-US" sz="1200">
                    <a:latin typeface="Times New Roman" charset="0"/>
                  </a:endParaRPr>
                </a:p>
                <a:p>
                  <a:pPr eaLnBrk="0" hangingPunct="0"/>
                  <a:r>
                    <a:rPr lang="en-US" sz="1200">
                      <a:latin typeface="Times New Roman" charset="0"/>
                    </a:rPr>
                    <a:t>10</a:t>
                  </a:r>
                  <a:endParaRPr lang="en-US" sz="1200">
                    <a:latin typeface="Times New Roman" charset="0"/>
                  </a:endParaRPr>
                </a:p>
                <a:p>
                  <a:pPr eaLnBrk="0" hangingPunct="0"/>
                  <a:r>
                    <a:rPr lang="en-US" sz="1200">
                      <a:latin typeface="Times New Roman" charset="0"/>
                    </a:rPr>
                    <a:t>10</a:t>
                  </a:r>
                  <a:endParaRPr lang="en-US" sz="1200">
                    <a:latin typeface="Times New Roman" charset="0"/>
                  </a:endParaRPr>
                </a:p>
                <a:p>
                  <a:pPr eaLnBrk="0" hangingPunct="0"/>
                  <a:endParaRPr lang="en-US" sz="1200">
                    <a:latin typeface="Times New Roman" charset="0"/>
                  </a:endParaRPr>
                </a:p>
              </p:txBody>
            </p:sp>
            <p:sp>
              <p:nvSpPr>
                <p:cNvPr id="15415" name="Text Box 90"/>
                <p:cNvSpPr txBox="1">
                  <a:spLocks noChangeArrowheads="1"/>
                </p:cNvSpPr>
                <p:nvPr/>
              </p:nvSpPr>
              <p:spPr bwMode="auto">
                <a:xfrm rot="-2707251">
                  <a:off x="749" y="1339"/>
                  <a:ext cx="197" cy="231"/>
                </a:xfrm>
                <a:prstGeom prst="rect">
                  <a:avLst/>
                </a:prstGeom>
                <a:noFill/>
                <a:ln w="9525">
                  <a:noFill/>
                  <a:miter lim="800000"/>
                </a:ln>
              </p:spPr>
              <p:txBody>
                <a:bodyPr wrap="none">
                  <a:spAutoFit/>
                </a:bodyPr>
                <a:lstStyle/>
                <a:p>
                  <a:pPr eaLnBrk="0" hangingPunct="0"/>
                  <a:r>
                    <a:rPr lang="en-US" b="1">
                      <a:latin typeface="Times New Roman" charset="0"/>
                    </a:rPr>
                    <a:t>+</a:t>
                  </a:r>
                  <a:endParaRPr lang="en-US" b="1">
                    <a:latin typeface="Times New Roman" charset="0"/>
                  </a:endParaRPr>
                </a:p>
              </p:txBody>
            </p:sp>
            <p:sp>
              <p:nvSpPr>
                <p:cNvPr id="15416" name="Text Box 91"/>
                <p:cNvSpPr txBox="1">
                  <a:spLocks noChangeArrowheads="1"/>
                </p:cNvSpPr>
                <p:nvPr/>
              </p:nvSpPr>
              <p:spPr bwMode="auto">
                <a:xfrm rot="-2707251">
                  <a:off x="755" y="1453"/>
                  <a:ext cx="197" cy="231"/>
                </a:xfrm>
                <a:prstGeom prst="rect">
                  <a:avLst/>
                </a:prstGeom>
                <a:noFill/>
                <a:ln w="9525">
                  <a:noFill/>
                  <a:miter lim="800000"/>
                </a:ln>
              </p:spPr>
              <p:txBody>
                <a:bodyPr wrap="none">
                  <a:spAutoFit/>
                </a:bodyPr>
                <a:lstStyle/>
                <a:p>
                  <a:pPr eaLnBrk="0" hangingPunct="0"/>
                  <a:r>
                    <a:rPr lang="en-US" b="1">
                      <a:latin typeface="Times New Roman" charset="0"/>
                    </a:rPr>
                    <a:t>+</a:t>
                  </a:r>
                  <a:endParaRPr lang="en-US" b="1">
                    <a:latin typeface="Times New Roman" charset="0"/>
                  </a:endParaRPr>
                </a:p>
              </p:txBody>
            </p:sp>
            <p:sp>
              <p:nvSpPr>
                <p:cNvPr id="15417" name="Text Box 92"/>
                <p:cNvSpPr txBox="1">
                  <a:spLocks noChangeArrowheads="1"/>
                </p:cNvSpPr>
                <p:nvPr/>
              </p:nvSpPr>
              <p:spPr bwMode="auto">
                <a:xfrm rot="-2707251">
                  <a:off x="755" y="1567"/>
                  <a:ext cx="197" cy="231"/>
                </a:xfrm>
                <a:prstGeom prst="rect">
                  <a:avLst/>
                </a:prstGeom>
                <a:noFill/>
                <a:ln w="9525">
                  <a:noFill/>
                  <a:miter lim="800000"/>
                </a:ln>
              </p:spPr>
              <p:txBody>
                <a:bodyPr wrap="none">
                  <a:spAutoFit/>
                </a:bodyPr>
                <a:lstStyle/>
                <a:p>
                  <a:pPr eaLnBrk="0" hangingPunct="0"/>
                  <a:r>
                    <a:rPr lang="en-US" b="1">
                      <a:latin typeface="Times New Roman" charset="0"/>
                    </a:rPr>
                    <a:t>+</a:t>
                  </a:r>
                  <a:endParaRPr lang="en-US" b="1">
                    <a:latin typeface="Times New Roman" charset="0"/>
                  </a:endParaRPr>
                </a:p>
              </p:txBody>
            </p:sp>
            <p:sp>
              <p:nvSpPr>
                <p:cNvPr id="15418" name="Text Box 93"/>
                <p:cNvSpPr txBox="1">
                  <a:spLocks noChangeArrowheads="1"/>
                </p:cNvSpPr>
                <p:nvPr/>
              </p:nvSpPr>
              <p:spPr bwMode="auto">
                <a:xfrm rot="-2707251">
                  <a:off x="755" y="1688"/>
                  <a:ext cx="197" cy="231"/>
                </a:xfrm>
                <a:prstGeom prst="rect">
                  <a:avLst/>
                </a:prstGeom>
                <a:noFill/>
                <a:ln w="9525">
                  <a:noFill/>
                  <a:miter lim="800000"/>
                </a:ln>
              </p:spPr>
              <p:txBody>
                <a:bodyPr wrap="none">
                  <a:spAutoFit/>
                </a:bodyPr>
                <a:lstStyle/>
                <a:p>
                  <a:pPr eaLnBrk="0" hangingPunct="0"/>
                  <a:r>
                    <a:rPr lang="en-US" b="1">
                      <a:latin typeface="Times New Roman" charset="0"/>
                    </a:rPr>
                    <a:t>+</a:t>
                  </a:r>
                  <a:endParaRPr lang="en-US" b="1">
                    <a:latin typeface="Times New Roman" charset="0"/>
                  </a:endParaRPr>
                </a:p>
              </p:txBody>
            </p:sp>
            <p:sp>
              <p:nvSpPr>
                <p:cNvPr id="15419" name="Text Box 94"/>
                <p:cNvSpPr txBox="1">
                  <a:spLocks noChangeArrowheads="1"/>
                </p:cNvSpPr>
                <p:nvPr/>
              </p:nvSpPr>
              <p:spPr bwMode="auto">
                <a:xfrm rot="-2707251">
                  <a:off x="755" y="1802"/>
                  <a:ext cx="197" cy="231"/>
                </a:xfrm>
                <a:prstGeom prst="rect">
                  <a:avLst/>
                </a:prstGeom>
                <a:noFill/>
                <a:ln w="9525">
                  <a:noFill/>
                  <a:miter lim="800000"/>
                </a:ln>
              </p:spPr>
              <p:txBody>
                <a:bodyPr wrap="none">
                  <a:spAutoFit/>
                </a:bodyPr>
                <a:lstStyle/>
                <a:p>
                  <a:pPr eaLnBrk="0" hangingPunct="0"/>
                  <a:r>
                    <a:rPr lang="en-US" b="1">
                      <a:latin typeface="Times New Roman" charset="0"/>
                    </a:rPr>
                    <a:t>+</a:t>
                  </a:r>
                  <a:endParaRPr lang="en-US" b="1">
                    <a:latin typeface="Times New Roman" charset="0"/>
                  </a:endParaRPr>
                </a:p>
              </p:txBody>
            </p:sp>
            <p:sp>
              <p:nvSpPr>
                <p:cNvPr id="15420" name="Text Box 95"/>
                <p:cNvSpPr txBox="1">
                  <a:spLocks noChangeArrowheads="1"/>
                </p:cNvSpPr>
                <p:nvPr/>
              </p:nvSpPr>
              <p:spPr bwMode="auto">
                <a:xfrm rot="-2707251">
                  <a:off x="755" y="1910"/>
                  <a:ext cx="197" cy="231"/>
                </a:xfrm>
                <a:prstGeom prst="rect">
                  <a:avLst/>
                </a:prstGeom>
                <a:noFill/>
                <a:ln w="9525">
                  <a:noFill/>
                  <a:miter lim="800000"/>
                </a:ln>
              </p:spPr>
              <p:txBody>
                <a:bodyPr wrap="none">
                  <a:spAutoFit/>
                </a:bodyPr>
                <a:lstStyle/>
                <a:p>
                  <a:pPr eaLnBrk="0" hangingPunct="0"/>
                  <a:r>
                    <a:rPr lang="en-US" b="1">
                      <a:latin typeface="Times New Roman" charset="0"/>
                    </a:rPr>
                    <a:t>+</a:t>
                  </a:r>
                  <a:endParaRPr lang="en-US" b="1">
                    <a:latin typeface="Times New Roman" charset="0"/>
                  </a:endParaRPr>
                </a:p>
              </p:txBody>
            </p:sp>
            <p:sp>
              <p:nvSpPr>
                <p:cNvPr id="15421" name="Text Box 96"/>
                <p:cNvSpPr txBox="1">
                  <a:spLocks noChangeArrowheads="1"/>
                </p:cNvSpPr>
                <p:nvPr/>
              </p:nvSpPr>
              <p:spPr bwMode="auto">
                <a:xfrm>
                  <a:off x="1026" y="1356"/>
                  <a:ext cx="170" cy="748"/>
                </a:xfrm>
                <a:prstGeom prst="rect">
                  <a:avLst/>
                </a:prstGeom>
                <a:noFill/>
                <a:ln w="9525">
                  <a:noFill/>
                  <a:miter lim="800000"/>
                </a:ln>
              </p:spPr>
              <p:txBody>
                <a:bodyPr wrap="none">
                  <a:spAutoFit/>
                </a:bodyPr>
                <a:lstStyle/>
                <a:p>
                  <a:pPr eaLnBrk="0" hangingPunct="0"/>
                  <a:r>
                    <a:rPr lang="en-US" sz="1200">
                      <a:latin typeface="Times New Roman" charset="0"/>
                    </a:rPr>
                    <a:t>=</a:t>
                  </a:r>
                  <a:endParaRPr lang="en-US" sz="1200">
                    <a:latin typeface="Times New Roman" charset="0"/>
                  </a:endParaRPr>
                </a:p>
                <a:p>
                  <a:pPr eaLnBrk="0" hangingPunct="0"/>
                  <a:r>
                    <a:rPr lang="en-US" sz="1200">
                      <a:latin typeface="Times New Roman" charset="0"/>
                    </a:rPr>
                    <a:t>=</a:t>
                  </a:r>
                  <a:endParaRPr lang="en-US" sz="1200">
                    <a:latin typeface="Times New Roman" charset="0"/>
                  </a:endParaRPr>
                </a:p>
                <a:p>
                  <a:pPr eaLnBrk="0" hangingPunct="0"/>
                  <a:r>
                    <a:rPr lang="en-US" sz="1200">
                      <a:latin typeface="Times New Roman" charset="0"/>
                    </a:rPr>
                    <a:t>=</a:t>
                  </a:r>
                  <a:endParaRPr lang="en-US" sz="1200">
                    <a:latin typeface="Times New Roman" charset="0"/>
                  </a:endParaRPr>
                </a:p>
                <a:p>
                  <a:pPr eaLnBrk="0" hangingPunct="0"/>
                  <a:r>
                    <a:rPr lang="en-US" sz="1200">
                      <a:latin typeface="Times New Roman" charset="0"/>
                    </a:rPr>
                    <a:t>=</a:t>
                  </a:r>
                  <a:endParaRPr lang="en-US" sz="1200">
                    <a:latin typeface="Times New Roman" charset="0"/>
                  </a:endParaRPr>
                </a:p>
                <a:p>
                  <a:pPr eaLnBrk="0" hangingPunct="0"/>
                  <a:r>
                    <a:rPr lang="en-US" sz="1200">
                      <a:latin typeface="Times New Roman" charset="0"/>
                    </a:rPr>
                    <a:t>=</a:t>
                  </a:r>
                  <a:endParaRPr lang="en-US" sz="1200">
                    <a:latin typeface="Times New Roman" charset="0"/>
                  </a:endParaRPr>
                </a:p>
                <a:p>
                  <a:pPr eaLnBrk="0" hangingPunct="0"/>
                  <a:r>
                    <a:rPr lang="en-US" sz="1200">
                      <a:latin typeface="Times New Roman" charset="0"/>
                    </a:rPr>
                    <a:t>=</a:t>
                  </a:r>
                  <a:endParaRPr lang="en-US" sz="1200">
                    <a:latin typeface="Times New Roman" charset="0"/>
                  </a:endParaRPr>
                </a:p>
              </p:txBody>
            </p:sp>
          </p:grpSp>
        </p:grpSp>
        <p:sp>
          <p:nvSpPr>
            <p:cNvPr id="15407" name="Text Box 97"/>
            <p:cNvSpPr txBox="1">
              <a:spLocks noChangeArrowheads="1"/>
            </p:cNvSpPr>
            <p:nvPr/>
          </p:nvSpPr>
          <p:spPr bwMode="auto">
            <a:xfrm>
              <a:off x="159" y="1876"/>
              <a:ext cx="1735" cy="633"/>
            </a:xfrm>
            <a:prstGeom prst="rect">
              <a:avLst/>
            </a:prstGeom>
            <a:noFill/>
            <a:ln w="9525">
              <a:noFill/>
              <a:miter lim="800000"/>
            </a:ln>
          </p:spPr>
          <p:txBody>
            <a:bodyPr wrap="none">
              <a:spAutoFit/>
            </a:bodyPr>
            <a:lstStyle/>
            <a:p>
              <a:pPr algn="ctr" eaLnBrk="0" hangingPunct="0"/>
              <a:r>
                <a:rPr lang="en-US" sz="1200"/>
                <a:t>Now draw a Graph of </a:t>
              </a:r>
              <a:endParaRPr lang="en-US" sz="1200"/>
            </a:p>
            <a:p>
              <a:pPr algn="ctr" eaLnBrk="0" hangingPunct="0"/>
              <a:r>
                <a:rPr lang="en-US" sz="1200"/>
                <a:t>Pressure against Volume.</a:t>
              </a:r>
              <a:endParaRPr lang="en-US" sz="1200"/>
            </a:p>
            <a:p>
              <a:pPr algn="ctr" eaLnBrk="0" hangingPunct="0"/>
              <a:r>
                <a:rPr lang="en-US" sz="1200"/>
                <a:t>It is a PV Diagram and it is Hyperbola.</a:t>
              </a:r>
              <a:endParaRPr lang="en-US" sz="1200"/>
            </a:p>
            <a:p>
              <a:pPr algn="ctr" eaLnBrk="0" hangingPunct="0"/>
              <a:r>
                <a:rPr lang="en-US" sz="1200"/>
                <a:t>Take pressure on vertical axis and </a:t>
              </a:r>
              <a:endParaRPr lang="en-US" sz="1200"/>
            </a:p>
            <a:p>
              <a:pPr algn="ctr" eaLnBrk="0" hangingPunct="0"/>
              <a:r>
                <a:rPr lang="en-US" sz="1200"/>
                <a:t>Volume on horizontal axis.</a:t>
              </a:r>
              <a:endParaRPr lang="en-US" sz="1200"/>
            </a:p>
          </p:txBody>
        </p:sp>
      </p:grpSp>
      <p:grpSp>
        <p:nvGrpSpPr>
          <p:cNvPr id="10" name="Group 98"/>
          <p:cNvGrpSpPr/>
          <p:nvPr/>
        </p:nvGrpSpPr>
        <p:grpSpPr bwMode="auto">
          <a:xfrm>
            <a:off x="8016875" y="6629400"/>
            <a:ext cx="1096963" cy="182563"/>
            <a:chOff x="5050" y="29"/>
            <a:chExt cx="691" cy="115"/>
          </a:xfrm>
        </p:grpSpPr>
        <p:sp>
          <p:nvSpPr>
            <p:cNvPr id="15399" name="AutoShape 99">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5400" name="AutoShape 10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5401" name="AutoShape 10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5402" name="AutoShape 10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5403" name="AutoShape 10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5404" name="AutoShape 10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461"/>
                                        </p:tgtEl>
                                        <p:attrNameLst>
                                          <p:attrName>style.visibility</p:attrName>
                                        </p:attrNameLst>
                                      </p:cBhvr>
                                      <p:to>
                                        <p:strVal val="visible"/>
                                      </p:to>
                                    </p:set>
                                    <p:anim calcmode="lin" valueType="num">
                                      <p:cBhvr additive="base">
                                        <p:cTn id="7" dur="500" fill="hold"/>
                                        <p:tgtEl>
                                          <p:spTgt spid="16461"/>
                                        </p:tgtEl>
                                        <p:attrNameLst>
                                          <p:attrName>ppt_x</p:attrName>
                                        </p:attrNameLst>
                                      </p:cBhvr>
                                      <p:tavLst>
                                        <p:tav tm="0">
                                          <p:val>
                                            <p:strVal val="0-#ppt_w/2"/>
                                          </p:val>
                                        </p:tav>
                                        <p:tav tm="100000">
                                          <p:val>
                                            <p:strVal val="#ppt_x"/>
                                          </p:val>
                                        </p:tav>
                                      </p:tavLst>
                                    </p:anim>
                                    <p:anim calcmode="lin" valueType="num">
                                      <p:cBhvr additive="base">
                                        <p:cTn id="8" dur="500" fill="hold"/>
                                        <p:tgtEl>
                                          <p:spTgt spid="164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ppt_h/2"/>
                                          </p:val>
                                        </p:tav>
                                        <p:tav tm="100000">
                                          <p:val>
                                            <p:strVal val="#ppt_y"/>
                                          </p:val>
                                        </p:tav>
                                      </p:tavLst>
                                    </p:anim>
                                    <p:anim calcmode="lin" valueType="num">
                                      <p:cBhvr>
                                        <p:cTn id="15" dur="500" fill="hold"/>
                                        <p:tgtEl>
                                          <p:spTgt spid="6"/>
                                        </p:tgtEl>
                                        <p:attrNameLst>
                                          <p:attrName>ppt_w</p:attrName>
                                        </p:attrNameLst>
                                      </p:cBhvr>
                                      <p:tavLst>
                                        <p:tav tm="0">
                                          <p:val>
                                            <p:strVal val="#ppt_w"/>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16402"/>
                                        </p:tgtEl>
                                        <p:attrNameLst>
                                          <p:attrName>style.visibility</p:attrName>
                                        </p:attrNameLst>
                                      </p:cBhvr>
                                      <p:to>
                                        <p:strVal val="visible"/>
                                      </p:to>
                                    </p:set>
                                    <p:anim calcmode="lin" valueType="num">
                                      <p:cBhvr additive="base">
                                        <p:cTn id="21" dur="500" fill="hold"/>
                                        <p:tgtEl>
                                          <p:spTgt spid="16402"/>
                                        </p:tgtEl>
                                        <p:attrNameLst>
                                          <p:attrName>ppt_x</p:attrName>
                                        </p:attrNameLst>
                                      </p:cBhvr>
                                      <p:tavLst>
                                        <p:tav tm="0">
                                          <p:val>
                                            <p:strVal val="#ppt_x"/>
                                          </p:val>
                                        </p:tav>
                                        <p:tav tm="100000">
                                          <p:val>
                                            <p:strVal val="#ppt_x"/>
                                          </p:val>
                                        </p:tav>
                                      </p:tavLst>
                                    </p:anim>
                                    <p:anim calcmode="lin" valueType="num">
                                      <p:cBhvr additive="base">
                                        <p:cTn id="22" dur="500" fill="hold"/>
                                        <p:tgtEl>
                                          <p:spTgt spid="16402"/>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6386"/>
                                        </p:tgtEl>
                                        <p:attrNameLst>
                                          <p:attrName>style.visibility</p:attrName>
                                        </p:attrNameLst>
                                      </p:cBhvr>
                                      <p:to>
                                        <p:strVal val="visible"/>
                                      </p:to>
                                    </p:set>
                                    <p:anim calcmode="lin" valueType="num">
                                      <p:cBhvr additive="base">
                                        <p:cTn id="27" dur="500" fill="hold"/>
                                        <p:tgtEl>
                                          <p:spTgt spid="16386"/>
                                        </p:tgtEl>
                                        <p:attrNameLst>
                                          <p:attrName>ppt_x</p:attrName>
                                        </p:attrNameLst>
                                      </p:cBhvr>
                                      <p:tavLst>
                                        <p:tav tm="0">
                                          <p:val>
                                            <p:strVal val="0-#ppt_w/2"/>
                                          </p:val>
                                        </p:tav>
                                        <p:tav tm="100000">
                                          <p:val>
                                            <p:strVal val="#ppt_x"/>
                                          </p:val>
                                        </p:tav>
                                      </p:tavLst>
                                    </p:anim>
                                    <p:anim calcmode="lin" valueType="num">
                                      <p:cBhvr additive="base">
                                        <p:cTn id="28" dur="500" fill="hold"/>
                                        <p:tgtEl>
                                          <p:spTgt spid="16386"/>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32" fill="hold" grpId="0" nodeType="clickEffect">
                                  <p:stCondLst>
                                    <p:cond delay="0"/>
                                  </p:stCondLst>
                                  <p:childTnLst>
                                    <p:set>
                                      <p:cBhvr>
                                        <p:cTn id="32" dur="1" fill="hold">
                                          <p:stCondLst>
                                            <p:cond delay="0"/>
                                          </p:stCondLst>
                                        </p:cTn>
                                        <p:tgtEl>
                                          <p:spTgt spid="16415"/>
                                        </p:tgtEl>
                                        <p:attrNameLst>
                                          <p:attrName>style.visibility</p:attrName>
                                        </p:attrNameLst>
                                      </p:cBhvr>
                                      <p:to>
                                        <p:strVal val="visible"/>
                                      </p:to>
                                    </p:set>
                                    <p:anim calcmode="lin" valueType="num">
                                      <p:cBhvr>
                                        <p:cTn id="33" dur="500" fill="hold"/>
                                        <p:tgtEl>
                                          <p:spTgt spid="16415"/>
                                        </p:tgtEl>
                                        <p:attrNameLst>
                                          <p:attrName>ppt_w</p:attrName>
                                        </p:attrNameLst>
                                      </p:cBhvr>
                                      <p:tavLst>
                                        <p:tav tm="0">
                                          <p:val>
                                            <p:strVal val="4*#ppt_w"/>
                                          </p:val>
                                        </p:tav>
                                        <p:tav tm="100000">
                                          <p:val>
                                            <p:strVal val="#ppt_w"/>
                                          </p:val>
                                        </p:tav>
                                      </p:tavLst>
                                    </p:anim>
                                    <p:anim calcmode="lin" valueType="num">
                                      <p:cBhvr>
                                        <p:cTn id="34" dur="500" fill="hold"/>
                                        <p:tgtEl>
                                          <p:spTgt spid="16415"/>
                                        </p:tgtEl>
                                        <p:attrNameLst>
                                          <p:attrName>ppt_h</p:attrName>
                                        </p:attrNameLst>
                                      </p:cBhvr>
                                      <p:tavLst>
                                        <p:tav tm="0">
                                          <p:val>
                                            <p:strVal val="4*#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1"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8" fill="hold" nodeType="click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ppt_x</p:attrName>
                                        </p:attrNameLst>
                                      </p:cBhvr>
                                      <p:tavLst>
                                        <p:tav tm="0">
                                          <p:val>
                                            <p:strVal val="#ppt_x-#ppt_w/2"/>
                                          </p:val>
                                        </p:tav>
                                        <p:tav tm="100000">
                                          <p:val>
                                            <p:strVal val="#ppt_x"/>
                                          </p:val>
                                        </p:tav>
                                      </p:tavLst>
                                    </p:anim>
                                    <p:anim calcmode="lin" valueType="num">
                                      <p:cBhvr>
                                        <p:cTn id="46" dur="500" fill="hold"/>
                                        <p:tgtEl>
                                          <p:spTgt spid="4"/>
                                        </p:tgtEl>
                                        <p:attrNameLst>
                                          <p:attrName>ppt_y</p:attrName>
                                        </p:attrNameLst>
                                      </p:cBhvr>
                                      <p:tavLst>
                                        <p:tav tm="0">
                                          <p:val>
                                            <p:strVal val="#ppt_y"/>
                                          </p:val>
                                        </p:tav>
                                        <p:tav tm="100000">
                                          <p:val>
                                            <p:strVal val="#ppt_y"/>
                                          </p:val>
                                        </p:tav>
                                      </p:tavLst>
                                    </p:anim>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additive="base">
                                        <p:cTn id="53" dur="500" fill="hold"/>
                                        <p:tgtEl>
                                          <p:spTgt spid="3"/>
                                        </p:tgtEl>
                                        <p:attrNameLst>
                                          <p:attrName>ppt_x</p:attrName>
                                        </p:attrNameLst>
                                      </p:cBhvr>
                                      <p:tavLst>
                                        <p:tav tm="0">
                                          <p:val>
                                            <p:strVal val="0-#ppt_w/2"/>
                                          </p:val>
                                        </p:tav>
                                        <p:tav tm="100000">
                                          <p:val>
                                            <p:strVal val="#ppt_x"/>
                                          </p:val>
                                        </p:tav>
                                      </p:tavLst>
                                    </p:anim>
                                    <p:anim calcmode="lin" valueType="num">
                                      <p:cBhvr additive="base">
                                        <p:cTn id="5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4" fill="hold" nodeType="clickEffect">
                                  <p:stCondLst>
                                    <p:cond delay="0"/>
                                  </p:stCondLst>
                                  <p:childTnLst>
                                    <p:set>
                                      <p:cBhvr>
                                        <p:cTn id="58" dur="1" fill="hold">
                                          <p:stCondLst>
                                            <p:cond delay="0"/>
                                          </p:stCondLst>
                                        </p:cTn>
                                        <p:tgtEl>
                                          <p:spTgt spid="5"/>
                                        </p:tgtEl>
                                        <p:attrNameLst>
                                          <p:attrName>style.visibility</p:attrName>
                                        </p:attrNameLst>
                                      </p:cBhvr>
                                      <p:to>
                                        <p:strVal val="visible"/>
                                      </p:to>
                                    </p:set>
                                    <p:anim calcmode="lin" valueType="num">
                                      <p:cBhvr>
                                        <p:cTn id="59" dur="500" fill="hold"/>
                                        <p:tgtEl>
                                          <p:spTgt spid="5"/>
                                        </p:tgtEl>
                                        <p:attrNameLst>
                                          <p:attrName>ppt_x</p:attrName>
                                        </p:attrNameLst>
                                      </p:cBhvr>
                                      <p:tavLst>
                                        <p:tav tm="0">
                                          <p:val>
                                            <p:strVal val="#ppt_x"/>
                                          </p:val>
                                        </p:tav>
                                        <p:tav tm="100000">
                                          <p:val>
                                            <p:strVal val="#ppt_x"/>
                                          </p:val>
                                        </p:tav>
                                      </p:tavLst>
                                    </p:anim>
                                    <p:anim calcmode="lin" valueType="num">
                                      <p:cBhvr>
                                        <p:cTn id="60" dur="500" fill="hold"/>
                                        <p:tgtEl>
                                          <p:spTgt spid="5"/>
                                        </p:tgtEl>
                                        <p:attrNameLst>
                                          <p:attrName>ppt_y</p:attrName>
                                        </p:attrNameLst>
                                      </p:cBhvr>
                                      <p:tavLst>
                                        <p:tav tm="0">
                                          <p:val>
                                            <p:strVal val="#ppt_y+#ppt_h/2"/>
                                          </p:val>
                                        </p:tav>
                                        <p:tav tm="100000">
                                          <p:val>
                                            <p:strVal val="#ppt_y"/>
                                          </p:val>
                                        </p:tav>
                                      </p:tavLst>
                                    </p:anim>
                                    <p:anim calcmode="lin" valueType="num">
                                      <p:cBhvr>
                                        <p:cTn id="61" dur="500" fill="hold"/>
                                        <p:tgtEl>
                                          <p:spTgt spid="5"/>
                                        </p:tgtEl>
                                        <p:attrNameLst>
                                          <p:attrName>ppt_w</p:attrName>
                                        </p:attrNameLst>
                                      </p:cBhvr>
                                      <p:tavLst>
                                        <p:tav tm="0">
                                          <p:val>
                                            <p:strVal val="#ppt_w"/>
                                          </p:val>
                                        </p:tav>
                                        <p:tav tm="100000">
                                          <p:val>
                                            <p:strVal val="#ppt_w"/>
                                          </p:val>
                                        </p:tav>
                                      </p:tavLst>
                                    </p:anim>
                                    <p:anim calcmode="lin" valueType="num">
                                      <p:cBhvr>
                                        <p:cTn id="62"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16399"/>
                                        </p:tgtEl>
                                        <p:attrNameLst>
                                          <p:attrName>style.visibility</p:attrName>
                                        </p:attrNameLst>
                                      </p:cBhvr>
                                      <p:to>
                                        <p:strVal val="visible"/>
                                      </p:to>
                                    </p:set>
                                    <p:anim calcmode="lin" valueType="num">
                                      <p:cBhvr additive="base">
                                        <p:cTn id="67" dur="500" fill="hold"/>
                                        <p:tgtEl>
                                          <p:spTgt spid="16399"/>
                                        </p:tgtEl>
                                        <p:attrNameLst>
                                          <p:attrName>ppt_x</p:attrName>
                                        </p:attrNameLst>
                                      </p:cBhvr>
                                      <p:tavLst>
                                        <p:tav tm="0">
                                          <p:val>
                                            <p:strVal val="0-#ppt_w/2"/>
                                          </p:val>
                                        </p:tav>
                                        <p:tav tm="100000">
                                          <p:val>
                                            <p:strVal val="#ppt_x"/>
                                          </p:val>
                                        </p:tav>
                                      </p:tavLst>
                                    </p:anim>
                                    <p:anim calcmode="lin" valueType="num">
                                      <p:cBhvr additive="base">
                                        <p:cTn id="68" dur="500" fill="hold"/>
                                        <p:tgtEl>
                                          <p:spTgt spid="16399"/>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6398"/>
                                        </p:tgtEl>
                                        <p:attrNameLst>
                                          <p:attrName>style.visibility</p:attrName>
                                        </p:attrNameLst>
                                      </p:cBhvr>
                                      <p:to>
                                        <p:strVal val="visible"/>
                                      </p:to>
                                    </p:set>
                                    <p:anim calcmode="lin" valueType="num">
                                      <p:cBhvr additive="base">
                                        <p:cTn id="73" dur="500" fill="hold"/>
                                        <p:tgtEl>
                                          <p:spTgt spid="16398"/>
                                        </p:tgtEl>
                                        <p:attrNameLst>
                                          <p:attrName>ppt_x</p:attrName>
                                        </p:attrNameLst>
                                      </p:cBhvr>
                                      <p:tavLst>
                                        <p:tav tm="0">
                                          <p:val>
                                            <p:strVal val="#ppt_x"/>
                                          </p:val>
                                        </p:tav>
                                        <p:tav tm="100000">
                                          <p:val>
                                            <p:strVal val="#ppt_x"/>
                                          </p:val>
                                        </p:tav>
                                      </p:tavLst>
                                    </p:anim>
                                    <p:anim calcmode="lin" valueType="num">
                                      <p:cBhvr additive="base">
                                        <p:cTn id="74" dur="500" fill="hold"/>
                                        <p:tgtEl>
                                          <p:spTgt spid="16398"/>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6400"/>
                                        </p:tgtEl>
                                        <p:attrNameLst>
                                          <p:attrName>style.visibility</p:attrName>
                                        </p:attrNameLst>
                                      </p:cBhvr>
                                      <p:to>
                                        <p:strVal val="visible"/>
                                      </p:to>
                                    </p:set>
                                    <p:anim calcmode="lin" valueType="num">
                                      <p:cBhvr additive="base">
                                        <p:cTn id="79" dur="500" fill="hold"/>
                                        <p:tgtEl>
                                          <p:spTgt spid="16400"/>
                                        </p:tgtEl>
                                        <p:attrNameLst>
                                          <p:attrName>ppt_x</p:attrName>
                                        </p:attrNameLst>
                                      </p:cBhvr>
                                      <p:tavLst>
                                        <p:tav tm="0">
                                          <p:val>
                                            <p:strVal val="#ppt_x"/>
                                          </p:val>
                                        </p:tav>
                                        <p:tav tm="100000">
                                          <p:val>
                                            <p:strVal val="#ppt_x"/>
                                          </p:val>
                                        </p:tav>
                                      </p:tavLst>
                                    </p:anim>
                                    <p:anim calcmode="lin" valueType="num">
                                      <p:cBhvr additive="base">
                                        <p:cTn id="80" dur="500" fill="hold"/>
                                        <p:tgtEl>
                                          <p:spTgt spid="16400"/>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6401"/>
                                        </p:tgtEl>
                                        <p:attrNameLst>
                                          <p:attrName>style.visibility</p:attrName>
                                        </p:attrNameLst>
                                      </p:cBhvr>
                                      <p:to>
                                        <p:strVal val="visible"/>
                                      </p:to>
                                    </p:set>
                                    <p:anim calcmode="lin" valueType="num">
                                      <p:cBhvr additive="base">
                                        <p:cTn id="85" dur="500" fill="hold"/>
                                        <p:tgtEl>
                                          <p:spTgt spid="16401"/>
                                        </p:tgtEl>
                                        <p:attrNameLst>
                                          <p:attrName>ppt_x</p:attrName>
                                        </p:attrNameLst>
                                      </p:cBhvr>
                                      <p:tavLst>
                                        <p:tav tm="0">
                                          <p:val>
                                            <p:strVal val="0-#ppt_w/2"/>
                                          </p:val>
                                        </p:tav>
                                        <p:tav tm="100000">
                                          <p:val>
                                            <p:strVal val="#ppt_x"/>
                                          </p:val>
                                        </p:tav>
                                      </p:tavLst>
                                    </p:anim>
                                    <p:anim calcmode="lin" valueType="num">
                                      <p:cBhvr additive="base">
                                        <p:cTn id="86" dur="500" fill="hold"/>
                                        <p:tgtEl>
                                          <p:spTgt spid="16401"/>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16438"/>
                                        </p:tgtEl>
                                        <p:attrNameLst>
                                          <p:attrName>style.visibility</p:attrName>
                                        </p:attrNameLst>
                                      </p:cBhvr>
                                      <p:to>
                                        <p:strVal val="visible"/>
                                      </p:to>
                                    </p:set>
                                    <p:anim calcmode="lin" valueType="num">
                                      <p:cBhvr additive="base">
                                        <p:cTn id="91" dur="500" fill="hold"/>
                                        <p:tgtEl>
                                          <p:spTgt spid="16438"/>
                                        </p:tgtEl>
                                        <p:attrNameLst>
                                          <p:attrName>ppt_x</p:attrName>
                                        </p:attrNameLst>
                                      </p:cBhvr>
                                      <p:tavLst>
                                        <p:tav tm="0">
                                          <p:val>
                                            <p:strVal val="0-#ppt_w/2"/>
                                          </p:val>
                                        </p:tav>
                                        <p:tav tm="100000">
                                          <p:val>
                                            <p:strVal val="#ppt_x"/>
                                          </p:val>
                                        </p:tav>
                                      </p:tavLst>
                                    </p:anim>
                                    <p:anim calcmode="lin" valueType="num">
                                      <p:cBhvr additive="base">
                                        <p:cTn id="92" dur="500" fill="hold"/>
                                        <p:tgtEl>
                                          <p:spTgt spid="16438"/>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17" presetClass="entr" presetSubtype="4" fill="hold" grpId="0" nodeType="clickEffect">
                                  <p:stCondLst>
                                    <p:cond delay="0"/>
                                  </p:stCondLst>
                                  <p:childTnLst>
                                    <p:set>
                                      <p:cBhvr>
                                        <p:cTn id="96" dur="1" fill="hold">
                                          <p:stCondLst>
                                            <p:cond delay="0"/>
                                          </p:stCondLst>
                                        </p:cTn>
                                        <p:tgtEl>
                                          <p:spTgt spid="16439"/>
                                        </p:tgtEl>
                                        <p:attrNameLst>
                                          <p:attrName>style.visibility</p:attrName>
                                        </p:attrNameLst>
                                      </p:cBhvr>
                                      <p:to>
                                        <p:strVal val="visible"/>
                                      </p:to>
                                    </p:set>
                                    <p:anim calcmode="lin" valueType="num">
                                      <p:cBhvr>
                                        <p:cTn id="97" dur="500" fill="hold"/>
                                        <p:tgtEl>
                                          <p:spTgt spid="16439"/>
                                        </p:tgtEl>
                                        <p:attrNameLst>
                                          <p:attrName>ppt_x</p:attrName>
                                        </p:attrNameLst>
                                      </p:cBhvr>
                                      <p:tavLst>
                                        <p:tav tm="0">
                                          <p:val>
                                            <p:strVal val="#ppt_x"/>
                                          </p:val>
                                        </p:tav>
                                        <p:tav tm="100000">
                                          <p:val>
                                            <p:strVal val="#ppt_x"/>
                                          </p:val>
                                        </p:tav>
                                      </p:tavLst>
                                    </p:anim>
                                    <p:anim calcmode="lin" valueType="num">
                                      <p:cBhvr>
                                        <p:cTn id="98" dur="500" fill="hold"/>
                                        <p:tgtEl>
                                          <p:spTgt spid="16439"/>
                                        </p:tgtEl>
                                        <p:attrNameLst>
                                          <p:attrName>ppt_y</p:attrName>
                                        </p:attrNameLst>
                                      </p:cBhvr>
                                      <p:tavLst>
                                        <p:tav tm="0">
                                          <p:val>
                                            <p:strVal val="#ppt_y+#ppt_h/2"/>
                                          </p:val>
                                        </p:tav>
                                        <p:tav tm="100000">
                                          <p:val>
                                            <p:strVal val="#ppt_y"/>
                                          </p:val>
                                        </p:tav>
                                      </p:tavLst>
                                    </p:anim>
                                    <p:anim calcmode="lin" valueType="num">
                                      <p:cBhvr>
                                        <p:cTn id="99" dur="500" fill="hold"/>
                                        <p:tgtEl>
                                          <p:spTgt spid="16439"/>
                                        </p:tgtEl>
                                        <p:attrNameLst>
                                          <p:attrName>ppt_w</p:attrName>
                                        </p:attrNameLst>
                                      </p:cBhvr>
                                      <p:tavLst>
                                        <p:tav tm="0">
                                          <p:val>
                                            <p:strVal val="#ppt_w"/>
                                          </p:val>
                                        </p:tav>
                                        <p:tav tm="100000">
                                          <p:val>
                                            <p:strVal val="#ppt_w"/>
                                          </p:val>
                                        </p:tav>
                                      </p:tavLst>
                                    </p:anim>
                                    <p:anim calcmode="lin" valueType="num">
                                      <p:cBhvr>
                                        <p:cTn id="100" dur="500" fill="hold"/>
                                        <p:tgtEl>
                                          <p:spTgt spid="16439"/>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16440"/>
                                        </p:tgtEl>
                                        <p:attrNameLst>
                                          <p:attrName>style.visibility</p:attrName>
                                        </p:attrNameLst>
                                      </p:cBhvr>
                                      <p:to>
                                        <p:strVal val="visible"/>
                                      </p:to>
                                    </p:set>
                                    <p:anim calcmode="lin" valueType="num">
                                      <p:cBhvr additive="base">
                                        <p:cTn id="105" dur="500" fill="hold"/>
                                        <p:tgtEl>
                                          <p:spTgt spid="16440"/>
                                        </p:tgtEl>
                                        <p:attrNameLst>
                                          <p:attrName>ppt_x</p:attrName>
                                        </p:attrNameLst>
                                      </p:cBhvr>
                                      <p:tavLst>
                                        <p:tav tm="0">
                                          <p:val>
                                            <p:strVal val="0-#ppt_w/2"/>
                                          </p:val>
                                        </p:tav>
                                        <p:tav tm="100000">
                                          <p:val>
                                            <p:strVal val="#ppt_x"/>
                                          </p:val>
                                        </p:tav>
                                      </p:tavLst>
                                    </p:anim>
                                    <p:anim calcmode="lin" valueType="num">
                                      <p:cBhvr additive="base">
                                        <p:cTn id="106" dur="500" fill="hold"/>
                                        <p:tgtEl>
                                          <p:spTgt spid="16440"/>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17" presetClass="entr" presetSubtype="4" fill="hold" grpId="0" nodeType="clickEffect">
                                  <p:stCondLst>
                                    <p:cond delay="0"/>
                                  </p:stCondLst>
                                  <p:childTnLst>
                                    <p:set>
                                      <p:cBhvr>
                                        <p:cTn id="110" dur="1" fill="hold">
                                          <p:stCondLst>
                                            <p:cond delay="0"/>
                                          </p:stCondLst>
                                        </p:cTn>
                                        <p:tgtEl>
                                          <p:spTgt spid="16441"/>
                                        </p:tgtEl>
                                        <p:attrNameLst>
                                          <p:attrName>style.visibility</p:attrName>
                                        </p:attrNameLst>
                                      </p:cBhvr>
                                      <p:to>
                                        <p:strVal val="visible"/>
                                      </p:to>
                                    </p:set>
                                    <p:anim calcmode="lin" valueType="num">
                                      <p:cBhvr>
                                        <p:cTn id="111" dur="500" fill="hold"/>
                                        <p:tgtEl>
                                          <p:spTgt spid="16441"/>
                                        </p:tgtEl>
                                        <p:attrNameLst>
                                          <p:attrName>ppt_x</p:attrName>
                                        </p:attrNameLst>
                                      </p:cBhvr>
                                      <p:tavLst>
                                        <p:tav tm="0">
                                          <p:val>
                                            <p:strVal val="#ppt_x"/>
                                          </p:val>
                                        </p:tav>
                                        <p:tav tm="100000">
                                          <p:val>
                                            <p:strVal val="#ppt_x"/>
                                          </p:val>
                                        </p:tav>
                                      </p:tavLst>
                                    </p:anim>
                                    <p:anim calcmode="lin" valueType="num">
                                      <p:cBhvr>
                                        <p:cTn id="112" dur="500" fill="hold"/>
                                        <p:tgtEl>
                                          <p:spTgt spid="16441"/>
                                        </p:tgtEl>
                                        <p:attrNameLst>
                                          <p:attrName>ppt_y</p:attrName>
                                        </p:attrNameLst>
                                      </p:cBhvr>
                                      <p:tavLst>
                                        <p:tav tm="0">
                                          <p:val>
                                            <p:strVal val="#ppt_y+#ppt_h/2"/>
                                          </p:val>
                                        </p:tav>
                                        <p:tav tm="100000">
                                          <p:val>
                                            <p:strVal val="#ppt_y"/>
                                          </p:val>
                                        </p:tav>
                                      </p:tavLst>
                                    </p:anim>
                                    <p:anim calcmode="lin" valueType="num">
                                      <p:cBhvr>
                                        <p:cTn id="113" dur="500" fill="hold"/>
                                        <p:tgtEl>
                                          <p:spTgt spid="16441"/>
                                        </p:tgtEl>
                                        <p:attrNameLst>
                                          <p:attrName>ppt_w</p:attrName>
                                        </p:attrNameLst>
                                      </p:cBhvr>
                                      <p:tavLst>
                                        <p:tav tm="0">
                                          <p:val>
                                            <p:strVal val="#ppt_w"/>
                                          </p:val>
                                        </p:tav>
                                        <p:tav tm="100000">
                                          <p:val>
                                            <p:strVal val="#ppt_w"/>
                                          </p:val>
                                        </p:tav>
                                      </p:tavLst>
                                    </p:anim>
                                    <p:anim calcmode="lin" valueType="num">
                                      <p:cBhvr>
                                        <p:cTn id="114" dur="500" fill="hold"/>
                                        <p:tgtEl>
                                          <p:spTgt spid="16441"/>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16442"/>
                                        </p:tgtEl>
                                        <p:attrNameLst>
                                          <p:attrName>style.visibility</p:attrName>
                                        </p:attrNameLst>
                                      </p:cBhvr>
                                      <p:to>
                                        <p:strVal val="visible"/>
                                      </p:to>
                                    </p:set>
                                    <p:anim calcmode="lin" valueType="num">
                                      <p:cBhvr additive="base">
                                        <p:cTn id="119" dur="500" fill="hold"/>
                                        <p:tgtEl>
                                          <p:spTgt spid="16442"/>
                                        </p:tgtEl>
                                        <p:attrNameLst>
                                          <p:attrName>ppt_x</p:attrName>
                                        </p:attrNameLst>
                                      </p:cBhvr>
                                      <p:tavLst>
                                        <p:tav tm="0">
                                          <p:val>
                                            <p:strVal val="0-#ppt_w/2"/>
                                          </p:val>
                                        </p:tav>
                                        <p:tav tm="100000">
                                          <p:val>
                                            <p:strVal val="#ppt_x"/>
                                          </p:val>
                                        </p:tav>
                                      </p:tavLst>
                                    </p:anim>
                                    <p:anim calcmode="lin" valueType="num">
                                      <p:cBhvr additive="base">
                                        <p:cTn id="120" dur="500" fill="hold"/>
                                        <p:tgtEl>
                                          <p:spTgt spid="16442"/>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4" fill="hold" grpId="0" nodeType="clickEffect">
                                  <p:stCondLst>
                                    <p:cond delay="0"/>
                                  </p:stCondLst>
                                  <p:childTnLst>
                                    <p:set>
                                      <p:cBhvr>
                                        <p:cTn id="124" dur="1" fill="hold">
                                          <p:stCondLst>
                                            <p:cond delay="0"/>
                                          </p:stCondLst>
                                        </p:cTn>
                                        <p:tgtEl>
                                          <p:spTgt spid="16443"/>
                                        </p:tgtEl>
                                        <p:attrNameLst>
                                          <p:attrName>style.visibility</p:attrName>
                                        </p:attrNameLst>
                                      </p:cBhvr>
                                      <p:to>
                                        <p:strVal val="visible"/>
                                      </p:to>
                                    </p:set>
                                    <p:anim calcmode="lin" valueType="num">
                                      <p:cBhvr>
                                        <p:cTn id="125" dur="500" fill="hold"/>
                                        <p:tgtEl>
                                          <p:spTgt spid="16443"/>
                                        </p:tgtEl>
                                        <p:attrNameLst>
                                          <p:attrName>ppt_x</p:attrName>
                                        </p:attrNameLst>
                                      </p:cBhvr>
                                      <p:tavLst>
                                        <p:tav tm="0">
                                          <p:val>
                                            <p:strVal val="#ppt_x"/>
                                          </p:val>
                                        </p:tav>
                                        <p:tav tm="100000">
                                          <p:val>
                                            <p:strVal val="#ppt_x"/>
                                          </p:val>
                                        </p:tav>
                                      </p:tavLst>
                                    </p:anim>
                                    <p:anim calcmode="lin" valueType="num">
                                      <p:cBhvr>
                                        <p:cTn id="126" dur="500" fill="hold"/>
                                        <p:tgtEl>
                                          <p:spTgt spid="16443"/>
                                        </p:tgtEl>
                                        <p:attrNameLst>
                                          <p:attrName>ppt_y</p:attrName>
                                        </p:attrNameLst>
                                      </p:cBhvr>
                                      <p:tavLst>
                                        <p:tav tm="0">
                                          <p:val>
                                            <p:strVal val="#ppt_y+#ppt_h/2"/>
                                          </p:val>
                                        </p:tav>
                                        <p:tav tm="100000">
                                          <p:val>
                                            <p:strVal val="#ppt_y"/>
                                          </p:val>
                                        </p:tav>
                                      </p:tavLst>
                                    </p:anim>
                                    <p:anim calcmode="lin" valueType="num">
                                      <p:cBhvr>
                                        <p:cTn id="127" dur="500" fill="hold"/>
                                        <p:tgtEl>
                                          <p:spTgt spid="16443"/>
                                        </p:tgtEl>
                                        <p:attrNameLst>
                                          <p:attrName>ppt_w</p:attrName>
                                        </p:attrNameLst>
                                      </p:cBhvr>
                                      <p:tavLst>
                                        <p:tav tm="0">
                                          <p:val>
                                            <p:strVal val="#ppt_w"/>
                                          </p:val>
                                        </p:tav>
                                        <p:tav tm="100000">
                                          <p:val>
                                            <p:strVal val="#ppt_w"/>
                                          </p:val>
                                        </p:tav>
                                      </p:tavLst>
                                    </p:anim>
                                    <p:anim calcmode="lin" valueType="num">
                                      <p:cBhvr>
                                        <p:cTn id="128" dur="500" fill="hold"/>
                                        <p:tgtEl>
                                          <p:spTgt spid="16443"/>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8" fill="hold" grpId="0" nodeType="clickEffect">
                                  <p:stCondLst>
                                    <p:cond delay="0"/>
                                  </p:stCondLst>
                                  <p:childTnLst>
                                    <p:set>
                                      <p:cBhvr>
                                        <p:cTn id="132" dur="1" fill="hold">
                                          <p:stCondLst>
                                            <p:cond delay="0"/>
                                          </p:stCondLst>
                                        </p:cTn>
                                        <p:tgtEl>
                                          <p:spTgt spid="16444"/>
                                        </p:tgtEl>
                                        <p:attrNameLst>
                                          <p:attrName>style.visibility</p:attrName>
                                        </p:attrNameLst>
                                      </p:cBhvr>
                                      <p:to>
                                        <p:strVal val="visible"/>
                                      </p:to>
                                    </p:set>
                                    <p:anim calcmode="lin" valueType="num">
                                      <p:cBhvr additive="base">
                                        <p:cTn id="133" dur="500" fill="hold"/>
                                        <p:tgtEl>
                                          <p:spTgt spid="16444"/>
                                        </p:tgtEl>
                                        <p:attrNameLst>
                                          <p:attrName>ppt_x</p:attrName>
                                        </p:attrNameLst>
                                      </p:cBhvr>
                                      <p:tavLst>
                                        <p:tav tm="0">
                                          <p:val>
                                            <p:strVal val="0-#ppt_w/2"/>
                                          </p:val>
                                        </p:tav>
                                        <p:tav tm="100000">
                                          <p:val>
                                            <p:strVal val="#ppt_x"/>
                                          </p:val>
                                        </p:tav>
                                      </p:tavLst>
                                    </p:anim>
                                    <p:anim calcmode="lin" valueType="num">
                                      <p:cBhvr additive="base">
                                        <p:cTn id="134" dur="500" fill="hold"/>
                                        <p:tgtEl>
                                          <p:spTgt spid="16444"/>
                                        </p:tgtEl>
                                        <p:attrNameLst>
                                          <p:attrName>ppt_y</p:attrName>
                                        </p:attrNameLst>
                                      </p:cBhvr>
                                      <p:tavLst>
                                        <p:tav tm="0">
                                          <p:val>
                                            <p:strVal val="#ppt_y"/>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17" presetClass="entr" presetSubtype="4" fill="hold" grpId="0" nodeType="clickEffect">
                                  <p:stCondLst>
                                    <p:cond delay="0"/>
                                  </p:stCondLst>
                                  <p:childTnLst>
                                    <p:set>
                                      <p:cBhvr>
                                        <p:cTn id="138" dur="1" fill="hold">
                                          <p:stCondLst>
                                            <p:cond delay="0"/>
                                          </p:stCondLst>
                                        </p:cTn>
                                        <p:tgtEl>
                                          <p:spTgt spid="16445"/>
                                        </p:tgtEl>
                                        <p:attrNameLst>
                                          <p:attrName>style.visibility</p:attrName>
                                        </p:attrNameLst>
                                      </p:cBhvr>
                                      <p:to>
                                        <p:strVal val="visible"/>
                                      </p:to>
                                    </p:set>
                                    <p:anim calcmode="lin" valueType="num">
                                      <p:cBhvr>
                                        <p:cTn id="139" dur="500" fill="hold"/>
                                        <p:tgtEl>
                                          <p:spTgt spid="16445"/>
                                        </p:tgtEl>
                                        <p:attrNameLst>
                                          <p:attrName>ppt_x</p:attrName>
                                        </p:attrNameLst>
                                      </p:cBhvr>
                                      <p:tavLst>
                                        <p:tav tm="0">
                                          <p:val>
                                            <p:strVal val="#ppt_x"/>
                                          </p:val>
                                        </p:tav>
                                        <p:tav tm="100000">
                                          <p:val>
                                            <p:strVal val="#ppt_x"/>
                                          </p:val>
                                        </p:tav>
                                      </p:tavLst>
                                    </p:anim>
                                    <p:anim calcmode="lin" valueType="num">
                                      <p:cBhvr>
                                        <p:cTn id="140" dur="500" fill="hold"/>
                                        <p:tgtEl>
                                          <p:spTgt spid="16445"/>
                                        </p:tgtEl>
                                        <p:attrNameLst>
                                          <p:attrName>ppt_y</p:attrName>
                                        </p:attrNameLst>
                                      </p:cBhvr>
                                      <p:tavLst>
                                        <p:tav tm="0">
                                          <p:val>
                                            <p:strVal val="#ppt_y+#ppt_h/2"/>
                                          </p:val>
                                        </p:tav>
                                        <p:tav tm="100000">
                                          <p:val>
                                            <p:strVal val="#ppt_y"/>
                                          </p:val>
                                        </p:tav>
                                      </p:tavLst>
                                    </p:anim>
                                    <p:anim calcmode="lin" valueType="num">
                                      <p:cBhvr>
                                        <p:cTn id="141" dur="500" fill="hold"/>
                                        <p:tgtEl>
                                          <p:spTgt spid="16445"/>
                                        </p:tgtEl>
                                        <p:attrNameLst>
                                          <p:attrName>ppt_w</p:attrName>
                                        </p:attrNameLst>
                                      </p:cBhvr>
                                      <p:tavLst>
                                        <p:tav tm="0">
                                          <p:val>
                                            <p:strVal val="#ppt_w"/>
                                          </p:val>
                                        </p:tav>
                                        <p:tav tm="100000">
                                          <p:val>
                                            <p:strVal val="#ppt_w"/>
                                          </p:val>
                                        </p:tav>
                                      </p:tavLst>
                                    </p:anim>
                                    <p:anim calcmode="lin" valueType="num">
                                      <p:cBhvr>
                                        <p:cTn id="142" dur="500" fill="hold"/>
                                        <p:tgtEl>
                                          <p:spTgt spid="16445"/>
                                        </p:tgtEl>
                                        <p:attrNameLst>
                                          <p:attrName>ppt_h</p:attrName>
                                        </p:attrNameLst>
                                      </p:cBhvr>
                                      <p:tavLst>
                                        <p:tav tm="0">
                                          <p:val>
                                            <p:fltVal val="0"/>
                                          </p:val>
                                        </p:tav>
                                        <p:tav tm="100000">
                                          <p:val>
                                            <p:strVal val="#ppt_h"/>
                                          </p:val>
                                        </p:tav>
                                      </p:tavLst>
                                    </p:anim>
                                  </p:childTnLst>
                                </p:cTn>
                              </p:par>
                            </p:childTnLst>
                          </p:cTn>
                        </p:par>
                      </p:childTnLst>
                    </p:cTn>
                  </p:par>
                  <p:par>
                    <p:cTn id="143" fill="hold">
                      <p:stCondLst>
                        <p:cond delay="indefinite"/>
                      </p:stCondLst>
                      <p:childTnLst>
                        <p:par>
                          <p:cTn id="144" fill="hold">
                            <p:stCondLst>
                              <p:cond delay="0"/>
                            </p:stCondLst>
                            <p:childTnLst>
                              <p:par>
                                <p:cTn id="145" presetID="17" presetClass="entr" presetSubtype="8" fill="hold" grpId="0" nodeType="clickEffect">
                                  <p:stCondLst>
                                    <p:cond delay="0"/>
                                  </p:stCondLst>
                                  <p:childTnLst>
                                    <p:set>
                                      <p:cBhvr>
                                        <p:cTn id="146" dur="1" fill="hold">
                                          <p:stCondLst>
                                            <p:cond delay="0"/>
                                          </p:stCondLst>
                                        </p:cTn>
                                        <p:tgtEl>
                                          <p:spTgt spid="16446"/>
                                        </p:tgtEl>
                                        <p:attrNameLst>
                                          <p:attrName>style.visibility</p:attrName>
                                        </p:attrNameLst>
                                      </p:cBhvr>
                                      <p:to>
                                        <p:strVal val="visible"/>
                                      </p:to>
                                    </p:set>
                                    <p:anim calcmode="lin" valueType="num">
                                      <p:cBhvr>
                                        <p:cTn id="147" dur="500" fill="hold"/>
                                        <p:tgtEl>
                                          <p:spTgt spid="16446"/>
                                        </p:tgtEl>
                                        <p:attrNameLst>
                                          <p:attrName>ppt_x</p:attrName>
                                        </p:attrNameLst>
                                      </p:cBhvr>
                                      <p:tavLst>
                                        <p:tav tm="0">
                                          <p:val>
                                            <p:strVal val="#ppt_x-#ppt_w/2"/>
                                          </p:val>
                                        </p:tav>
                                        <p:tav tm="100000">
                                          <p:val>
                                            <p:strVal val="#ppt_x"/>
                                          </p:val>
                                        </p:tav>
                                      </p:tavLst>
                                    </p:anim>
                                    <p:anim calcmode="lin" valueType="num">
                                      <p:cBhvr>
                                        <p:cTn id="148" dur="500" fill="hold"/>
                                        <p:tgtEl>
                                          <p:spTgt spid="16446"/>
                                        </p:tgtEl>
                                        <p:attrNameLst>
                                          <p:attrName>ppt_y</p:attrName>
                                        </p:attrNameLst>
                                      </p:cBhvr>
                                      <p:tavLst>
                                        <p:tav tm="0">
                                          <p:val>
                                            <p:strVal val="#ppt_y"/>
                                          </p:val>
                                        </p:tav>
                                        <p:tav tm="100000">
                                          <p:val>
                                            <p:strVal val="#ppt_y"/>
                                          </p:val>
                                        </p:tav>
                                      </p:tavLst>
                                    </p:anim>
                                    <p:anim calcmode="lin" valueType="num">
                                      <p:cBhvr>
                                        <p:cTn id="149" dur="500" fill="hold"/>
                                        <p:tgtEl>
                                          <p:spTgt spid="16446"/>
                                        </p:tgtEl>
                                        <p:attrNameLst>
                                          <p:attrName>ppt_w</p:attrName>
                                        </p:attrNameLst>
                                      </p:cBhvr>
                                      <p:tavLst>
                                        <p:tav tm="0">
                                          <p:val>
                                            <p:fltVal val="0"/>
                                          </p:val>
                                        </p:tav>
                                        <p:tav tm="100000">
                                          <p:val>
                                            <p:strVal val="#ppt_w"/>
                                          </p:val>
                                        </p:tav>
                                      </p:tavLst>
                                    </p:anim>
                                    <p:anim calcmode="lin" valueType="num">
                                      <p:cBhvr>
                                        <p:cTn id="150" dur="500" fill="hold"/>
                                        <p:tgtEl>
                                          <p:spTgt spid="16446"/>
                                        </p:tgtEl>
                                        <p:attrNameLst>
                                          <p:attrName>ppt_h</p:attrName>
                                        </p:attrNameLst>
                                      </p:cBhvr>
                                      <p:tavLst>
                                        <p:tav tm="0">
                                          <p:val>
                                            <p:strVal val="#ppt_h"/>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17" presetClass="entr" presetSubtype="4" fill="hold" grpId="0" nodeType="clickEffect">
                                  <p:stCondLst>
                                    <p:cond delay="0"/>
                                  </p:stCondLst>
                                  <p:childTnLst>
                                    <p:set>
                                      <p:cBhvr>
                                        <p:cTn id="154" dur="1" fill="hold">
                                          <p:stCondLst>
                                            <p:cond delay="0"/>
                                          </p:stCondLst>
                                        </p:cTn>
                                        <p:tgtEl>
                                          <p:spTgt spid="16447"/>
                                        </p:tgtEl>
                                        <p:attrNameLst>
                                          <p:attrName>style.visibility</p:attrName>
                                        </p:attrNameLst>
                                      </p:cBhvr>
                                      <p:to>
                                        <p:strVal val="visible"/>
                                      </p:to>
                                    </p:set>
                                    <p:anim calcmode="lin" valueType="num">
                                      <p:cBhvr>
                                        <p:cTn id="155" dur="500" fill="hold"/>
                                        <p:tgtEl>
                                          <p:spTgt spid="16447"/>
                                        </p:tgtEl>
                                        <p:attrNameLst>
                                          <p:attrName>ppt_x</p:attrName>
                                        </p:attrNameLst>
                                      </p:cBhvr>
                                      <p:tavLst>
                                        <p:tav tm="0">
                                          <p:val>
                                            <p:strVal val="#ppt_x"/>
                                          </p:val>
                                        </p:tav>
                                        <p:tav tm="100000">
                                          <p:val>
                                            <p:strVal val="#ppt_x"/>
                                          </p:val>
                                        </p:tav>
                                      </p:tavLst>
                                    </p:anim>
                                    <p:anim calcmode="lin" valueType="num">
                                      <p:cBhvr>
                                        <p:cTn id="156" dur="500" fill="hold"/>
                                        <p:tgtEl>
                                          <p:spTgt spid="16447"/>
                                        </p:tgtEl>
                                        <p:attrNameLst>
                                          <p:attrName>ppt_y</p:attrName>
                                        </p:attrNameLst>
                                      </p:cBhvr>
                                      <p:tavLst>
                                        <p:tav tm="0">
                                          <p:val>
                                            <p:strVal val="#ppt_y+#ppt_h/2"/>
                                          </p:val>
                                        </p:tav>
                                        <p:tav tm="100000">
                                          <p:val>
                                            <p:strVal val="#ppt_y"/>
                                          </p:val>
                                        </p:tav>
                                      </p:tavLst>
                                    </p:anim>
                                    <p:anim calcmode="lin" valueType="num">
                                      <p:cBhvr>
                                        <p:cTn id="157" dur="500" fill="hold"/>
                                        <p:tgtEl>
                                          <p:spTgt spid="16447"/>
                                        </p:tgtEl>
                                        <p:attrNameLst>
                                          <p:attrName>ppt_w</p:attrName>
                                        </p:attrNameLst>
                                      </p:cBhvr>
                                      <p:tavLst>
                                        <p:tav tm="0">
                                          <p:val>
                                            <p:strVal val="#ppt_w"/>
                                          </p:val>
                                        </p:tav>
                                        <p:tav tm="100000">
                                          <p:val>
                                            <p:strVal val="#ppt_w"/>
                                          </p:val>
                                        </p:tav>
                                      </p:tavLst>
                                    </p:anim>
                                    <p:anim calcmode="lin" valueType="num">
                                      <p:cBhvr>
                                        <p:cTn id="158" dur="500" fill="hold"/>
                                        <p:tgtEl>
                                          <p:spTgt spid="16447"/>
                                        </p:tgtEl>
                                        <p:attrNameLst>
                                          <p:attrName>ppt_h</p:attrName>
                                        </p:attrNameLst>
                                      </p:cBhvr>
                                      <p:tavLst>
                                        <p:tav tm="0">
                                          <p:val>
                                            <p:fltVal val="0"/>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17" presetClass="entr" presetSubtype="8" fill="hold" grpId="0" nodeType="clickEffect">
                                  <p:stCondLst>
                                    <p:cond delay="0"/>
                                  </p:stCondLst>
                                  <p:childTnLst>
                                    <p:set>
                                      <p:cBhvr>
                                        <p:cTn id="162" dur="1" fill="hold">
                                          <p:stCondLst>
                                            <p:cond delay="0"/>
                                          </p:stCondLst>
                                        </p:cTn>
                                        <p:tgtEl>
                                          <p:spTgt spid="16448"/>
                                        </p:tgtEl>
                                        <p:attrNameLst>
                                          <p:attrName>style.visibility</p:attrName>
                                        </p:attrNameLst>
                                      </p:cBhvr>
                                      <p:to>
                                        <p:strVal val="visible"/>
                                      </p:to>
                                    </p:set>
                                    <p:anim calcmode="lin" valueType="num">
                                      <p:cBhvr>
                                        <p:cTn id="163" dur="500" fill="hold"/>
                                        <p:tgtEl>
                                          <p:spTgt spid="16448"/>
                                        </p:tgtEl>
                                        <p:attrNameLst>
                                          <p:attrName>ppt_x</p:attrName>
                                        </p:attrNameLst>
                                      </p:cBhvr>
                                      <p:tavLst>
                                        <p:tav tm="0">
                                          <p:val>
                                            <p:strVal val="#ppt_x-#ppt_w/2"/>
                                          </p:val>
                                        </p:tav>
                                        <p:tav tm="100000">
                                          <p:val>
                                            <p:strVal val="#ppt_x"/>
                                          </p:val>
                                        </p:tav>
                                      </p:tavLst>
                                    </p:anim>
                                    <p:anim calcmode="lin" valueType="num">
                                      <p:cBhvr>
                                        <p:cTn id="164" dur="500" fill="hold"/>
                                        <p:tgtEl>
                                          <p:spTgt spid="16448"/>
                                        </p:tgtEl>
                                        <p:attrNameLst>
                                          <p:attrName>ppt_y</p:attrName>
                                        </p:attrNameLst>
                                      </p:cBhvr>
                                      <p:tavLst>
                                        <p:tav tm="0">
                                          <p:val>
                                            <p:strVal val="#ppt_y"/>
                                          </p:val>
                                        </p:tav>
                                        <p:tav tm="100000">
                                          <p:val>
                                            <p:strVal val="#ppt_y"/>
                                          </p:val>
                                        </p:tav>
                                      </p:tavLst>
                                    </p:anim>
                                    <p:anim calcmode="lin" valueType="num">
                                      <p:cBhvr>
                                        <p:cTn id="165" dur="500" fill="hold"/>
                                        <p:tgtEl>
                                          <p:spTgt spid="16448"/>
                                        </p:tgtEl>
                                        <p:attrNameLst>
                                          <p:attrName>ppt_w</p:attrName>
                                        </p:attrNameLst>
                                      </p:cBhvr>
                                      <p:tavLst>
                                        <p:tav tm="0">
                                          <p:val>
                                            <p:fltVal val="0"/>
                                          </p:val>
                                        </p:tav>
                                        <p:tav tm="100000">
                                          <p:val>
                                            <p:strVal val="#ppt_w"/>
                                          </p:val>
                                        </p:tav>
                                      </p:tavLst>
                                    </p:anim>
                                    <p:anim calcmode="lin" valueType="num">
                                      <p:cBhvr>
                                        <p:cTn id="166" dur="500" fill="hold"/>
                                        <p:tgtEl>
                                          <p:spTgt spid="16448"/>
                                        </p:tgtEl>
                                        <p:attrNameLst>
                                          <p:attrName>ppt_h</p:attrName>
                                        </p:attrNameLst>
                                      </p:cBhvr>
                                      <p:tavLst>
                                        <p:tav tm="0">
                                          <p:val>
                                            <p:strVal val="#ppt_h"/>
                                          </p:val>
                                        </p:tav>
                                        <p:tav tm="100000">
                                          <p:val>
                                            <p:strVal val="#ppt_h"/>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4" fill="hold" grpId="0" nodeType="clickEffect">
                                  <p:stCondLst>
                                    <p:cond delay="0"/>
                                  </p:stCondLst>
                                  <p:childTnLst>
                                    <p:set>
                                      <p:cBhvr>
                                        <p:cTn id="170" dur="1" fill="hold">
                                          <p:stCondLst>
                                            <p:cond delay="0"/>
                                          </p:stCondLst>
                                        </p:cTn>
                                        <p:tgtEl>
                                          <p:spTgt spid="16449"/>
                                        </p:tgtEl>
                                        <p:attrNameLst>
                                          <p:attrName>style.visibility</p:attrName>
                                        </p:attrNameLst>
                                      </p:cBhvr>
                                      <p:to>
                                        <p:strVal val="visible"/>
                                      </p:to>
                                    </p:set>
                                    <p:anim calcmode="lin" valueType="num">
                                      <p:cBhvr additive="base">
                                        <p:cTn id="171" dur="500" fill="hold"/>
                                        <p:tgtEl>
                                          <p:spTgt spid="16449"/>
                                        </p:tgtEl>
                                        <p:attrNameLst>
                                          <p:attrName>ppt_x</p:attrName>
                                        </p:attrNameLst>
                                      </p:cBhvr>
                                      <p:tavLst>
                                        <p:tav tm="0">
                                          <p:val>
                                            <p:strVal val="#ppt_x"/>
                                          </p:val>
                                        </p:tav>
                                        <p:tav tm="100000">
                                          <p:val>
                                            <p:strVal val="#ppt_x"/>
                                          </p:val>
                                        </p:tav>
                                      </p:tavLst>
                                    </p:anim>
                                    <p:anim calcmode="lin" valueType="num">
                                      <p:cBhvr additive="base">
                                        <p:cTn id="172" dur="500" fill="hold"/>
                                        <p:tgtEl>
                                          <p:spTgt spid="16449"/>
                                        </p:tgtEl>
                                        <p:attrNameLst>
                                          <p:attrName>ppt_y</p:attrName>
                                        </p:attrNameLst>
                                      </p:cBhvr>
                                      <p:tavLst>
                                        <p:tav tm="0">
                                          <p:val>
                                            <p:strVal val="1+#ppt_h/2"/>
                                          </p:val>
                                        </p:tav>
                                        <p:tav tm="100000">
                                          <p:val>
                                            <p:strVal val="#ppt_y"/>
                                          </p:val>
                                        </p:tav>
                                      </p:tavLst>
                                    </p:anim>
                                  </p:childTnLst>
                                </p:cTn>
                              </p:par>
                            </p:childTnLst>
                          </p:cTn>
                        </p:par>
                      </p:childTnLst>
                    </p:cTn>
                  </p:par>
                  <p:par>
                    <p:cTn id="173" fill="hold">
                      <p:stCondLst>
                        <p:cond delay="indefinite"/>
                      </p:stCondLst>
                      <p:childTnLst>
                        <p:par>
                          <p:cTn id="174" fill="hold">
                            <p:stCondLst>
                              <p:cond delay="0"/>
                            </p:stCondLst>
                            <p:childTnLst>
                              <p:par>
                                <p:cTn id="175" presetID="2" presetClass="entr" presetSubtype="3" fill="hold" grpId="0" nodeType="clickEffect">
                                  <p:stCondLst>
                                    <p:cond delay="0"/>
                                  </p:stCondLst>
                                  <p:childTnLst>
                                    <p:set>
                                      <p:cBhvr>
                                        <p:cTn id="176" dur="1" fill="hold">
                                          <p:stCondLst>
                                            <p:cond delay="0"/>
                                          </p:stCondLst>
                                        </p:cTn>
                                        <p:tgtEl>
                                          <p:spTgt spid="16450"/>
                                        </p:tgtEl>
                                        <p:attrNameLst>
                                          <p:attrName>style.visibility</p:attrName>
                                        </p:attrNameLst>
                                      </p:cBhvr>
                                      <p:to>
                                        <p:strVal val="visible"/>
                                      </p:to>
                                    </p:set>
                                    <p:anim calcmode="lin" valueType="num">
                                      <p:cBhvr additive="base">
                                        <p:cTn id="177" dur="500" fill="hold"/>
                                        <p:tgtEl>
                                          <p:spTgt spid="16450"/>
                                        </p:tgtEl>
                                        <p:attrNameLst>
                                          <p:attrName>ppt_x</p:attrName>
                                        </p:attrNameLst>
                                      </p:cBhvr>
                                      <p:tavLst>
                                        <p:tav tm="0">
                                          <p:val>
                                            <p:strVal val="1+#ppt_w/2"/>
                                          </p:val>
                                        </p:tav>
                                        <p:tav tm="100000">
                                          <p:val>
                                            <p:strVal val="#ppt_x"/>
                                          </p:val>
                                        </p:tav>
                                      </p:tavLst>
                                    </p:anim>
                                    <p:anim calcmode="lin" valueType="num">
                                      <p:cBhvr additive="base">
                                        <p:cTn id="178" dur="500" fill="hold"/>
                                        <p:tgtEl>
                                          <p:spTgt spid="16450"/>
                                        </p:tgtEl>
                                        <p:attrNameLst>
                                          <p:attrName>ppt_y</p:attrName>
                                        </p:attrNameLst>
                                      </p:cBhvr>
                                      <p:tavLst>
                                        <p:tav tm="0">
                                          <p:val>
                                            <p:strVal val="0-#ppt_h/2"/>
                                          </p:val>
                                        </p:tav>
                                        <p:tav tm="100000">
                                          <p:val>
                                            <p:strVal val="#ppt_y"/>
                                          </p:val>
                                        </p:tav>
                                      </p:tavLst>
                                    </p:anim>
                                  </p:childTnLst>
                                </p:cTn>
                              </p:par>
                            </p:childTnLst>
                          </p:cTn>
                        </p:par>
                      </p:childTnLst>
                    </p:cTn>
                  </p:par>
                  <p:par>
                    <p:cTn id="179" fill="hold">
                      <p:stCondLst>
                        <p:cond delay="indefinite"/>
                      </p:stCondLst>
                      <p:childTnLst>
                        <p:par>
                          <p:cTn id="180" fill="hold">
                            <p:stCondLst>
                              <p:cond delay="0"/>
                            </p:stCondLst>
                            <p:childTnLst>
                              <p:par>
                                <p:cTn id="181" presetID="2" presetClass="entr" presetSubtype="3" fill="hold" grpId="0" nodeType="clickEffect">
                                  <p:stCondLst>
                                    <p:cond delay="0"/>
                                  </p:stCondLst>
                                  <p:childTnLst>
                                    <p:set>
                                      <p:cBhvr>
                                        <p:cTn id="182" dur="1" fill="hold">
                                          <p:stCondLst>
                                            <p:cond delay="0"/>
                                          </p:stCondLst>
                                        </p:cTn>
                                        <p:tgtEl>
                                          <p:spTgt spid="16451"/>
                                        </p:tgtEl>
                                        <p:attrNameLst>
                                          <p:attrName>style.visibility</p:attrName>
                                        </p:attrNameLst>
                                      </p:cBhvr>
                                      <p:to>
                                        <p:strVal val="visible"/>
                                      </p:to>
                                    </p:set>
                                    <p:anim calcmode="lin" valueType="num">
                                      <p:cBhvr additive="base">
                                        <p:cTn id="183" dur="500" fill="hold"/>
                                        <p:tgtEl>
                                          <p:spTgt spid="16451"/>
                                        </p:tgtEl>
                                        <p:attrNameLst>
                                          <p:attrName>ppt_x</p:attrName>
                                        </p:attrNameLst>
                                      </p:cBhvr>
                                      <p:tavLst>
                                        <p:tav tm="0">
                                          <p:val>
                                            <p:strVal val="1+#ppt_w/2"/>
                                          </p:val>
                                        </p:tav>
                                        <p:tav tm="100000">
                                          <p:val>
                                            <p:strVal val="#ppt_x"/>
                                          </p:val>
                                        </p:tav>
                                      </p:tavLst>
                                    </p:anim>
                                    <p:anim calcmode="lin" valueType="num">
                                      <p:cBhvr additive="base">
                                        <p:cTn id="184" dur="500" fill="hold"/>
                                        <p:tgtEl>
                                          <p:spTgt spid="16451"/>
                                        </p:tgtEl>
                                        <p:attrNameLst>
                                          <p:attrName>ppt_y</p:attrName>
                                        </p:attrNameLst>
                                      </p:cBhvr>
                                      <p:tavLst>
                                        <p:tav tm="0">
                                          <p:val>
                                            <p:strVal val="0-#ppt_h/2"/>
                                          </p:val>
                                        </p:tav>
                                        <p:tav tm="100000">
                                          <p:val>
                                            <p:strVal val="#ppt_y"/>
                                          </p:val>
                                        </p:tav>
                                      </p:tavLst>
                                    </p:anim>
                                  </p:childTnLst>
                                </p:cTn>
                              </p:par>
                            </p:childTnLst>
                          </p:cTn>
                        </p:par>
                      </p:childTnLst>
                    </p:cTn>
                  </p:par>
                  <p:par>
                    <p:cTn id="185" fill="hold">
                      <p:stCondLst>
                        <p:cond delay="indefinite"/>
                      </p:stCondLst>
                      <p:childTnLst>
                        <p:par>
                          <p:cTn id="186" fill="hold">
                            <p:stCondLst>
                              <p:cond delay="0"/>
                            </p:stCondLst>
                            <p:childTnLst>
                              <p:par>
                                <p:cTn id="187" presetID="2" presetClass="entr" presetSubtype="3" fill="hold" grpId="0" nodeType="clickEffect">
                                  <p:stCondLst>
                                    <p:cond delay="0"/>
                                  </p:stCondLst>
                                  <p:childTnLst>
                                    <p:set>
                                      <p:cBhvr>
                                        <p:cTn id="188" dur="1" fill="hold">
                                          <p:stCondLst>
                                            <p:cond delay="0"/>
                                          </p:stCondLst>
                                        </p:cTn>
                                        <p:tgtEl>
                                          <p:spTgt spid="16452"/>
                                        </p:tgtEl>
                                        <p:attrNameLst>
                                          <p:attrName>style.visibility</p:attrName>
                                        </p:attrNameLst>
                                      </p:cBhvr>
                                      <p:to>
                                        <p:strVal val="visible"/>
                                      </p:to>
                                    </p:set>
                                    <p:anim calcmode="lin" valueType="num">
                                      <p:cBhvr additive="base">
                                        <p:cTn id="189" dur="500" fill="hold"/>
                                        <p:tgtEl>
                                          <p:spTgt spid="16452"/>
                                        </p:tgtEl>
                                        <p:attrNameLst>
                                          <p:attrName>ppt_x</p:attrName>
                                        </p:attrNameLst>
                                      </p:cBhvr>
                                      <p:tavLst>
                                        <p:tav tm="0">
                                          <p:val>
                                            <p:strVal val="1+#ppt_w/2"/>
                                          </p:val>
                                        </p:tav>
                                        <p:tav tm="100000">
                                          <p:val>
                                            <p:strVal val="#ppt_x"/>
                                          </p:val>
                                        </p:tav>
                                      </p:tavLst>
                                    </p:anim>
                                    <p:anim calcmode="lin" valueType="num">
                                      <p:cBhvr additive="base">
                                        <p:cTn id="190" dur="500" fill="hold"/>
                                        <p:tgtEl>
                                          <p:spTgt spid="16452"/>
                                        </p:tgtEl>
                                        <p:attrNameLst>
                                          <p:attrName>ppt_y</p:attrName>
                                        </p:attrNameLst>
                                      </p:cBhvr>
                                      <p:tavLst>
                                        <p:tav tm="0">
                                          <p:val>
                                            <p:strVal val="0-#ppt_h/2"/>
                                          </p:val>
                                        </p:tav>
                                        <p:tav tm="100000">
                                          <p:val>
                                            <p:strVal val="#ppt_y"/>
                                          </p:val>
                                        </p:tav>
                                      </p:tavLst>
                                    </p:anim>
                                  </p:childTnLst>
                                </p:cTn>
                              </p:par>
                            </p:childTnLst>
                          </p:cTn>
                        </p:par>
                      </p:childTnLst>
                    </p:cTn>
                  </p:par>
                  <p:par>
                    <p:cTn id="191" fill="hold">
                      <p:stCondLst>
                        <p:cond delay="indefinite"/>
                      </p:stCondLst>
                      <p:childTnLst>
                        <p:par>
                          <p:cTn id="192" fill="hold">
                            <p:stCondLst>
                              <p:cond delay="0"/>
                            </p:stCondLst>
                            <p:childTnLst>
                              <p:par>
                                <p:cTn id="193" presetID="2" presetClass="entr" presetSubtype="3" fill="hold" grpId="0" nodeType="clickEffect">
                                  <p:stCondLst>
                                    <p:cond delay="0"/>
                                  </p:stCondLst>
                                  <p:childTnLst>
                                    <p:set>
                                      <p:cBhvr>
                                        <p:cTn id="194" dur="1" fill="hold">
                                          <p:stCondLst>
                                            <p:cond delay="0"/>
                                          </p:stCondLst>
                                        </p:cTn>
                                        <p:tgtEl>
                                          <p:spTgt spid="16453"/>
                                        </p:tgtEl>
                                        <p:attrNameLst>
                                          <p:attrName>style.visibility</p:attrName>
                                        </p:attrNameLst>
                                      </p:cBhvr>
                                      <p:to>
                                        <p:strVal val="visible"/>
                                      </p:to>
                                    </p:set>
                                    <p:anim calcmode="lin" valueType="num">
                                      <p:cBhvr additive="base">
                                        <p:cTn id="195" dur="500" fill="hold"/>
                                        <p:tgtEl>
                                          <p:spTgt spid="16453"/>
                                        </p:tgtEl>
                                        <p:attrNameLst>
                                          <p:attrName>ppt_x</p:attrName>
                                        </p:attrNameLst>
                                      </p:cBhvr>
                                      <p:tavLst>
                                        <p:tav tm="0">
                                          <p:val>
                                            <p:strVal val="1+#ppt_w/2"/>
                                          </p:val>
                                        </p:tav>
                                        <p:tav tm="100000">
                                          <p:val>
                                            <p:strVal val="#ppt_x"/>
                                          </p:val>
                                        </p:tav>
                                      </p:tavLst>
                                    </p:anim>
                                    <p:anim calcmode="lin" valueType="num">
                                      <p:cBhvr additive="base">
                                        <p:cTn id="196" dur="500" fill="hold"/>
                                        <p:tgtEl>
                                          <p:spTgt spid="16453"/>
                                        </p:tgtEl>
                                        <p:attrNameLst>
                                          <p:attrName>ppt_y</p:attrName>
                                        </p:attrNameLst>
                                      </p:cBhvr>
                                      <p:tavLst>
                                        <p:tav tm="0">
                                          <p:val>
                                            <p:strVal val="0-#ppt_h/2"/>
                                          </p:val>
                                        </p:tav>
                                        <p:tav tm="100000">
                                          <p:val>
                                            <p:strVal val="#ppt_y"/>
                                          </p:val>
                                        </p:tav>
                                      </p:tavLst>
                                    </p:anim>
                                  </p:childTnLst>
                                </p:cTn>
                              </p:par>
                            </p:childTnLst>
                          </p:cTn>
                        </p:par>
                      </p:childTnLst>
                    </p:cTn>
                  </p:par>
                  <p:par>
                    <p:cTn id="197" fill="hold">
                      <p:stCondLst>
                        <p:cond delay="indefinite"/>
                      </p:stCondLst>
                      <p:childTnLst>
                        <p:par>
                          <p:cTn id="198" fill="hold">
                            <p:stCondLst>
                              <p:cond delay="0"/>
                            </p:stCondLst>
                            <p:childTnLst>
                              <p:par>
                                <p:cTn id="199" presetID="2" presetClass="entr" presetSubtype="3" fill="hold" grpId="0" nodeType="clickEffect">
                                  <p:stCondLst>
                                    <p:cond delay="0"/>
                                  </p:stCondLst>
                                  <p:childTnLst>
                                    <p:set>
                                      <p:cBhvr>
                                        <p:cTn id="200" dur="1" fill="hold">
                                          <p:stCondLst>
                                            <p:cond delay="0"/>
                                          </p:stCondLst>
                                        </p:cTn>
                                        <p:tgtEl>
                                          <p:spTgt spid="16454"/>
                                        </p:tgtEl>
                                        <p:attrNameLst>
                                          <p:attrName>style.visibility</p:attrName>
                                        </p:attrNameLst>
                                      </p:cBhvr>
                                      <p:to>
                                        <p:strVal val="visible"/>
                                      </p:to>
                                    </p:set>
                                    <p:anim calcmode="lin" valueType="num">
                                      <p:cBhvr additive="base">
                                        <p:cTn id="201" dur="500" fill="hold"/>
                                        <p:tgtEl>
                                          <p:spTgt spid="16454"/>
                                        </p:tgtEl>
                                        <p:attrNameLst>
                                          <p:attrName>ppt_x</p:attrName>
                                        </p:attrNameLst>
                                      </p:cBhvr>
                                      <p:tavLst>
                                        <p:tav tm="0">
                                          <p:val>
                                            <p:strVal val="1+#ppt_w/2"/>
                                          </p:val>
                                        </p:tav>
                                        <p:tav tm="100000">
                                          <p:val>
                                            <p:strVal val="#ppt_x"/>
                                          </p:val>
                                        </p:tav>
                                      </p:tavLst>
                                    </p:anim>
                                    <p:anim calcmode="lin" valueType="num">
                                      <p:cBhvr additive="base">
                                        <p:cTn id="202" dur="500" fill="hold"/>
                                        <p:tgtEl>
                                          <p:spTgt spid="16454"/>
                                        </p:tgtEl>
                                        <p:attrNameLst>
                                          <p:attrName>ppt_y</p:attrName>
                                        </p:attrNameLst>
                                      </p:cBhvr>
                                      <p:tavLst>
                                        <p:tav tm="0">
                                          <p:val>
                                            <p:strVal val="0-#ppt_h/2"/>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3" fill="hold" grpId="0" nodeType="clickEffect">
                                  <p:stCondLst>
                                    <p:cond delay="0"/>
                                  </p:stCondLst>
                                  <p:childTnLst>
                                    <p:set>
                                      <p:cBhvr>
                                        <p:cTn id="206" dur="1" fill="hold">
                                          <p:stCondLst>
                                            <p:cond delay="0"/>
                                          </p:stCondLst>
                                        </p:cTn>
                                        <p:tgtEl>
                                          <p:spTgt spid="16455"/>
                                        </p:tgtEl>
                                        <p:attrNameLst>
                                          <p:attrName>style.visibility</p:attrName>
                                        </p:attrNameLst>
                                      </p:cBhvr>
                                      <p:to>
                                        <p:strVal val="visible"/>
                                      </p:to>
                                    </p:set>
                                    <p:anim calcmode="lin" valueType="num">
                                      <p:cBhvr additive="base">
                                        <p:cTn id="207" dur="500" fill="hold"/>
                                        <p:tgtEl>
                                          <p:spTgt spid="16455"/>
                                        </p:tgtEl>
                                        <p:attrNameLst>
                                          <p:attrName>ppt_x</p:attrName>
                                        </p:attrNameLst>
                                      </p:cBhvr>
                                      <p:tavLst>
                                        <p:tav tm="0">
                                          <p:val>
                                            <p:strVal val="1+#ppt_w/2"/>
                                          </p:val>
                                        </p:tav>
                                        <p:tav tm="100000">
                                          <p:val>
                                            <p:strVal val="#ppt_x"/>
                                          </p:val>
                                        </p:tav>
                                      </p:tavLst>
                                    </p:anim>
                                    <p:anim calcmode="lin" valueType="num">
                                      <p:cBhvr additive="base">
                                        <p:cTn id="208" dur="500" fill="hold"/>
                                        <p:tgtEl>
                                          <p:spTgt spid="16455"/>
                                        </p:tgtEl>
                                        <p:attrNameLst>
                                          <p:attrName>ppt_y</p:attrName>
                                        </p:attrNameLst>
                                      </p:cBhvr>
                                      <p:tavLst>
                                        <p:tav tm="0">
                                          <p:val>
                                            <p:strVal val="0-#ppt_h/2"/>
                                          </p:val>
                                        </p:tav>
                                        <p:tav tm="100000">
                                          <p:val>
                                            <p:strVal val="#ppt_y"/>
                                          </p:val>
                                        </p:tav>
                                      </p:tavLst>
                                    </p:anim>
                                  </p:childTnLst>
                                </p:cTn>
                              </p:par>
                            </p:childTnLst>
                          </p:cTn>
                        </p:par>
                      </p:childTnLst>
                    </p:cTn>
                  </p:par>
                  <p:par>
                    <p:cTn id="209" fill="hold">
                      <p:stCondLst>
                        <p:cond delay="indefinite"/>
                      </p:stCondLst>
                      <p:childTnLst>
                        <p:par>
                          <p:cTn id="210" fill="hold">
                            <p:stCondLst>
                              <p:cond delay="0"/>
                            </p:stCondLst>
                            <p:childTnLst>
                              <p:par>
                                <p:cTn id="211" presetID="17" presetClass="entr" presetSubtype="10" fill="hold" grpId="0" nodeType="clickEffect">
                                  <p:stCondLst>
                                    <p:cond delay="0"/>
                                  </p:stCondLst>
                                  <p:childTnLst>
                                    <p:set>
                                      <p:cBhvr>
                                        <p:cTn id="212" dur="1" fill="hold">
                                          <p:stCondLst>
                                            <p:cond delay="0"/>
                                          </p:stCondLst>
                                        </p:cTn>
                                        <p:tgtEl>
                                          <p:spTgt spid="16456"/>
                                        </p:tgtEl>
                                        <p:attrNameLst>
                                          <p:attrName>style.visibility</p:attrName>
                                        </p:attrNameLst>
                                      </p:cBhvr>
                                      <p:to>
                                        <p:strVal val="visible"/>
                                      </p:to>
                                    </p:set>
                                    <p:anim calcmode="lin" valueType="num">
                                      <p:cBhvr>
                                        <p:cTn id="213" dur="500" fill="hold"/>
                                        <p:tgtEl>
                                          <p:spTgt spid="16456"/>
                                        </p:tgtEl>
                                        <p:attrNameLst>
                                          <p:attrName>ppt_w</p:attrName>
                                        </p:attrNameLst>
                                      </p:cBhvr>
                                      <p:tavLst>
                                        <p:tav tm="0">
                                          <p:val>
                                            <p:fltVal val="0"/>
                                          </p:val>
                                        </p:tav>
                                        <p:tav tm="100000">
                                          <p:val>
                                            <p:strVal val="#ppt_w"/>
                                          </p:val>
                                        </p:tav>
                                      </p:tavLst>
                                    </p:anim>
                                    <p:anim calcmode="lin" valueType="num">
                                      <p:cBhvr>
                                        <p:cTn id="214" dur="500" fill="hold"/>
                                        <p:tgtEl>
                                          <p:spTgt spid="16456"/>
                                        </p:tgtEl>
                                        <p:attrNameLst>
                                          <p:attrName>ppt_h</p:attrName>
                                        </p:attrNameLst>
                                      </p:cBhvr>
                                      <p:tavLst>
                                        <p:tav tm="0">
                                          <p:val>
                                            <p:strVal val="#ppt_h"/>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17" presetClass="entr" presetSubtype="10" fill="hold" grpId="0" nodeType="clickEffect">
                                  <p:stCondLst>
                                    <p:cond delay="0"/>
                                  </p:stCondLst>
                                  <p:childTnLst>
                                    <p:set>
                                      <p:cBhvr>
                                        <p:cTn id="218" dur="1" fill="hold">
                                          <p:stCondLst>
                                            <p:cond delay="0"/>
                                          </p:stCondLst>
                                        </p:cTn>
                                        <p:tgtEl>
                                          <p:spTgt spid="16457"/>
                                        </p:tgtEl>
                                        <p:attrNameLst>
                                          <p:attrName>style.visibility</p:attrName>
                                        </p:attrNameLst>
                                      </p:cBhvr>
                                      <p:to>
                                        <p:strVal val="visible"/>
                                      </p:to>
                                    </p:set>
                                    <p:anim calcmode="lin" valueType="num">
                                      <p:cBhvr>
                                        <p:cTn id="219" dur="500" fill="hold"/>
                                        <p:tgtEl>
                                          <p:spTgt spid="16457"/>
                                        </p:tgtEl>
                                        <p:attrNameLst>
                                          <p:attrName>ppt_w</p:attrName>
                                        </p:attrNameLst>
                                      </p:cBhvr>
                                      <p:tavLst>
                                        <p:tav tm="0">
                                          <p:val>
                                            <p:fltVal val="0"/>
                                          </p:val>
                                        </p:tav>
                                        <p:tav tm="100000">
                                          <p:val>
                                            <p:strVal val="#ppt_w"/>
                                          </p:val>
                                        </p:tav>
                                      </p:tavLst>
                                    </p:anim>
                                    <p:anim calcmode="lin" valueType="num">
                                      <p:cBhvr>
                                        <p:cTn id="220" dur="500" fill="hold"/>
                                        <p:tgtEl>
                                          <p:spTgt spid="16457"/>
                                        </p:tgtEl>
                                        <p:attrNameLst>
                                          <p:attrName>ppt_h</p:attrName>
                                        </p:attrNameLst>
                                      </p:cBhvr>
                                      <p:tavLst>
                                        <p:tav tm="0">
                                          <p:val>
                                            <p:strVal val="#ppt_h"/>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18" presetClass="entr" presetSubtype="6" fill="hold" grpId="0" nodeType="clickEffect">
                                  <p:stCondLst>
                                    <p:cond delay="0"/>
                                  </p:stCondLst>
                                  <p:childTnLst>
                                    <p:set>
                                      <p:cBhvr>
                                        <p:cTn id="224" dur="1" fill="hold">
                                          <p:stCondLst>
                                            <p:cond delay="0"/>
                                          </p:stCondLst>
                                        </p:cTn>
                                        <p:tgtEl>
                                          <p:spTgt spid="16458"/>
                                        </p:tgtEl>
                                        <p:attrNameLst>
                                          <p:attrName>style.visibility</p:attrName>
                                        </p:attrNameLst>
                                      </p:cBhvr>
                                      <p:to>
                                        <p:strVal val="visible"/>
                                      </p:to>
                                    </p:set>
                                    <p:animEffect transition="in" filter="strips(downRight)">
                                      <p:cBhvr>
                                        <p:cTn id="225" dur="500"/>
                                        <p:tgtEl>
                                          <p:spTgt spid="16458"/>
                                        </p:tgtEl>
                                      </p:cBhvr>
                                    </p:animEffect>
                                  </p:childTnLst>
                                </p:cTn>
                              </p:par>
                            </p:childTnLst>
                          </p:cTn>
                        </p:par>
                      </p:childTnLst>
                    </p:cTn>
                  </p:par>
                  <p:par>
                    <p:cTn id="226" fill="hold">
                      <p:stCondLst>
                        <p:cond delay="indefinite"/>
                      </p:stCondLst>
                      <p:childTnLst>
                        <p:par>
                          <p:cTn id="227" fill="hold">
                            <p:stCondLst>
                              <p:cond delay="0"/>
                            </p:stCondLst>
                            <p:childTnLst>
                              <p:par>
                                <p:cTn id="228" presetID="18" presetClass="entr" presetSubtype="6" fill="hold" grpId="0" nodeType="clickEffect">
                                  <p:stCondLst>
                                    <p:cond delay="0"/>
                                  </p:stCondLst>
                                  <p:childTnLst>
                                    <p:set>
                                      <p:cBhvr>
                                        <p:cTn id="229" dur="1" fill="hold">
                                          <p:stCondLst>
                                            <p:cond delay="0"/>
                                          </p:stCondLst>
                                        </p:cTn>
                                        <p:tgtEl>
                                          <p:spTgt spid="16459"/>
                                        </p:tgtEl>
                                        <p:attrNameLst>
                                          <p:attrName>style.visibility</p:attrName>
                                        </p:attrNameLst>
                                      </p:cBhvr>
                                      <p:to>
                                        <p:strVal val="visible"/>
                                      </p:to>
                                    </p:set>
                                    <p:animEffect transition="in" filter="strips(downRight)">
                                      <p:cBhvr>
                                        <p:cTn id="230" dur="500"/>
                                        <p:tgtEl>
                                          <p:spTgt spid="16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6" grpId="0" animBg="1"/>
      <p:bldP spid="16398" grpId="0" autoUpdateAnimBg="0"/>
      <p:bldP spid="16399" grpId="0" animBg="1"/>
      <p:bldP spid="16400" grpId="0" animBg="1"/>
      <p:bldP spid="16401" grpId="0" autoUpdateAnimBg="0"/>
      <p:bldP spid="16402" grpId="0" animBg="1"/>
      <p:bldP spid="16415" grpId="0" autoUpdateAnimBg="0"/>
      <p:bldP spid="16438" grpId="0" animBg="1"/>
      <p:bldP spid="16439" grpId="0" animBg="1"/>
      <p:bldP spid="16440" grpId="0" animBg="1"/>
      <p:bldP spid="16441" grpId="0" animBg="1"/>
      <p:bldP spid="16442" grpId="0" animBg="1"/>
      <p:bldP spid="16443" grpId="0" animBg="1"/>
      <p:bldP spid="16444" grpId="0" animBg="1"/>
      <p:bldP spid="16445" grpId="0" animBg="1"/>
      <p:bldP spid="16446" grpId="0" animBg="1"/>
      <p:bldP spid="16447" grpId="0" animBg="1"/>
      <p:bldP spid="16448" grpId="0" animBg="1"/>
      <p:bldP spid="16449" grpId="0" animBg="1"/>
      <p:bldP spid="16450" grpId="0" animBg="1"/>
      <p:bldP spid="16451" grpId="0" animBg="1"/>
      <p:bldP spid="16452" grpId="0" animBg="1"/>
      <p:bldP spid="16453" grpId="0" animBg="1"/>
      <p:bldP spid="16454" grpId="0" animBg="1"/>
      <p:bldP spid="16455" grpId="0" animBg="1"/>
      <p:bldP spid="16456" grpId="0" animBg="1"/>
      <p:bldP spid="16457" grpId="0" animBg="1"/>
      <p:bldP spid="16458" grpId="0" animBg="1" autoUpdateAnimBg="0"/>
      <p:bldP spid="16459" grpId="0" animBg="1"/>
      <p:bldP spid="16461" grpId="0"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Line 2"/>
          <p:cNvSpPr>
            <a:spLocks noChangeShapeType="1"/>
          </p:cNvSpPr>
          <p:nvPr/>
        </p:nvSpPr>
        <p:spPr bwMode="auto">
          <a:xfrm>
            <a:off x="457200" y="4114800"/>
            <a:ext cx="7315200" cy="0"/>
          </a:xfrm>
          <a:prstGeom prst="line">
            <a:avLst/>
          </a:prstGeom>
          <a:noFill/>
          <a:ln w="9525">
            <a:solidFill>
              <a:schemeClr val="tx1"/>
            </a:solidFill>
            <a:round/>
          </a:ln>
        </p:spPr>
        <p:txBody>
          <a:bodyPr/>
          <a:lstStyle/>
          <a:p>
            <a:endParaRPr lang="en-IN"/>
          </a:p>
        </p:txBody>
      </p:sp>
      <p:sp>
        <p:nvSpPr>
          <p:cNvPr id="14339" name="Text Box 3"/>
          <p:cNvSpPr txBox="1">
            <a:spLocks noChangeArrowheads="1"/>
          </p:cNvSpPr>
          <p:nvPr/>
        </p:nvSpPr>
        <p:spPr bwMode="auto">
          <a:xfrm>
            <a:off x="0" y="3733800"/>
            <a:ext cx="404813" cy="457200"/>
          </a:xfrm>
          <a:prstGeom prst="rect">
            <a:avLst/>
          </a:prstGeom>
          <a:noFill/>
          <a:ln w="9525">
            <a:noFill/>
            <a:miter lim="800000"/>
          </a:ln>
        </p:spPr>
        <p:txBody>
          <a:bodyPr wrap="none">
            <a:spAutoFit/>
          </a:bodyPr>
          <a:lstStyle/>
          <a:p>
            <a:r>
              <a:rPr lang="en-US" sz="2400">
                <a:latin typeface="Times New Roman" charset="0"/>
              </a:rPr>
              <a:t>X</a:t>
            </a:r>
            <a:endParaRPr lang="en-US" sz="2400">
              <a:latin typeface="Times New Roman" charset="0"/>
            </a:endParaRPr>
          </a:p>
        </p:txBody>
      </p:sp>
      <p:sp>
        <p:nvSpPr>
          <p:cNvPr id="14340" name="Text Box 4"/>
          <p:cNvSpPr txBox="1">
            <a:spLocks noChangeArrowheads="1"/>
          </p:cNvSpPr>
          <p:nvPr/>
        </p:nvSpPr>
        <p:spPr bwMode="auto">
          <a:xfrm>
            <a:off x="7543800" y="3581400"/>
            <a:ext cx="404813" cy="457200"/>
          </a:xfrm>
          <a:prstGeom prst="rect">
            <a:avLst/>
          </a:prstGeom>
          <a:noFill/>
          <a:ln w="9525">
            <a:noFill/>
            <a:miter lim="800000"/>
          </a:ln>
        </p:spPr>
        <p:txBody>
          <a:bodyPr wrap="none">
            <a:spAutoFit/>
          </a:bodyPr>
          <a:lstStyle/>
          <a:p>
            <a:r>
              <a:rPr lang="en-US" sz="2400">
                <a:latin typeface="Times New Roman" charset="0"/>
              </a:rPr>
              <a:t>Y</a:t>
            </a:r>
            <a:endParaRPr lang="en-US" sz="2400">
              <a:latin typeface="Times New Roman" charset="0"/>
            </a:endParaRPr>
          </a:p>
        </p:txBody>
      </p:sp>
      <p:sp>
        <p:nvSpPr>
          <p:cNvPr id="14341" name="Line 5"/>
          <p:cNvSpPr>
            <a:spLocks noChangeShapeType="1"/>
          </p:cNvSpPr>
          <p:nvPr/>
        </p:nvSpPr>
        <p:spPr bwMode="auto">
          <a:xfrm flipH="1">
            <a:off x="990600" y="4591050"/>
            <a:ext cx="1143000" cy="1066800"/>
          </a:xfrm>
          <a:prstGeom prst="line">
            <a:avLst/>
          </a:prstGeom>
          <a:noFill/>
          <a:ln w="9525">
            <a:solidFill>
              <a:schemeClr val="tx1"/>
            </a:solidFill>
            <a:round/>
          </a:ln>
        </p:spPr>
        <p:txBody>
          <a:bodyPr/>
          <a:lstStyle/>
          <a:p>
            <a:endParaRPr lang="en-IN"/>
          </a:p>
        </p:txBody>
      </p:sp>
      <p:sp>
        <p:nvSpPr>
          <p:cNvPr id="14342" name="Line 6"/>
          <p:cNvSpPr>
            <a:spLocks noChangeShapeType="1"/>
          </p:cNvSpPr>
          <p:nvPr/>
        </p:nvSpPr>
        <p:spPr bwMode="auto">
          <a:xfrm>
            <a:off x="990600" y="4572000"/>
            <a:ext cx="1143000" cy="1066800"/>
          </a:xfrm>
          <a:prstGeom prst="line">
            <a:avLst/>
          </a:prstGeom>
          <a:noFill/>
          <a:ln w="9525">
            <a:solidFill>
              <a:schemeClr val="tx1"/>
            </a:solidFill>
            <a:round/>
          </a:ln>
        </p:spPr>
        <p:txBody>
          <a:bodyPr/>
          <a:lstStyle/>
          <a:p>
            <a:endParaRPr lang="en-IN"/>
          </a:p>
        </p:txBody>
      </p:sp>
      <p:sp>
        <p:nvSpPr>
          <p:cNvPr id="14343" name="Text Box 7"/>
          <p:cNvSpPr txBox="1">
            <a:spLocks noChangeArrowheads="1"/>
          </p:cNvSpPr>
          <p:nvPr/>
        </p:nvSpPr>
        <p:spPr bwMode="auto">
          <a:xfrm>
            <a:off x="685800" y="4343400"/>
            <a:ext cx="319088" cy="457200"/>
          </a:xfrm>
          <a:prstGeom prst="rect">
            <a:avLst/>
          </a:prstGeom>
          <a:noFill/>
          <a:ln w="9525">
            <a:noFill/>
            <a:miter lim="800000"/>
          </a:ln>
        </p:spPr>
        <p:txBody>
          <a:bodyPr wrap="none">
            <a:spAutoFit/>
          </a:bodyPr>
          <a:lstStyle/>
          <a:p>
            <a:r>
              <a:rPr lang="en-US" sz="2400">
                <a:latin typeface="Times New Roman" charset="0"/>
              </a:rPr>
              <a:t>a</a:t>
            </a:r>
            <a:endParaRPr lang="en-US" sz="2400">
              <a:latin typeface="Times New Roman" charset="0"/>
            </a:endParaRPr>
          </a:p>
        </p:txBody>
      </p:sp>
      <p:sp>
        <p:nvSpPr>
          <p:cNvPr id="14344" name="Text Box 8"/>
          <p:cNvSpPr txBox="1">
            <a:spLocks noChangeArrowheads="1"/>
          </p:cNvSpPr>
          <p:nvPr/>
        </p:nvSpPr>
        <p:spPr bwMode="auto">
          <a:xfrm>
            <a:off x="685800" y="5334000"/>
            <a:ext cx="336550" cy="457200"/>
          </a:xfrm>
          <a:prstGeom prst="rect">
            <a:avLst/>
          </a:prstGeom>
          <a:noFill/>
          <a:ln w="9525">
            <a:noFill/>
            <a:miter lim="800000"/>
          </a:ln>
        </p:spPr>
        <p:txBody>
          <a:bodyPr wrap="none">
            <a:spAutoFit/>
          </a:bodyPr>
          <a:lstStyle/>
          <a:p>
            <a:r>
              <a:rPr lang="en-US" sz="2400">
                <a:latin typeface="Times New Roman" charset="0"/>
              </a:rPr>
              <a:t>b</a:t>
            </a:r>
            <a:endParaRPr lang="en-US" sz="2400">
              <a:latin typeface="Times New Roman" charset="0"/>
            </a:endParaRPr>
          </a:p>
        </p:txBody>
      </p:sp>
      <p:sp>
        <p:nvSpPr>
          <p:cNvPr id="14345" name="Text Box 9"/>
          <p:cNvSpPr txBox="1">
            <a:spLocks noChangeArrowheads="1"/>
          </p:cNvSpPr>
          <p:nvPr/>
        </p:nvSpPr>
        <p:spPr bwMode="auto">
          <a:xfrm>
            <a:off x="2095500" y="5353050"/>
            <a:ext cx="319088" cy="457200"/>
          </a:xfrm>
          <a:prstGeom prst="rect">
            <a:avLst/>
          </a:prstGeom>
          <a:noFill/>
          <a:ln w="9525">
            <a:noFill/>
            <a:miter lim="800000"/>
          </a:ln>
        </p:spPr>
        <p:txBody>
          <a:bodyPr wrap="none">
            <a:spAutoFit/>
          </a:bodyPr>
          <a:lstStyle/>
          <a:p>
            <a:r>
              <a:rPr lang="en-US" sz="2400">
                <a:latin typeface="Times New Roman" charset="0"/>
              </a:rPr>
              <a:t>c</a:t>
            </a:r>
            <a:endParaRPr lang="en-US" sz="2400">
              <a:latin typeface="Times New Roman" charset="0"/>
            </a:endParaRPr>
          </a:p>
        </p:txBody>
      </p:sp>
      <p:sp>
        <p:nvSpPr>
          <p:cNvPr id="14346" name="Text Box 10"/>
          <p:cNvSpPr txBox="1">
            <a:spLocks noChangeArrowheads="1"/>
          </p:cNvSpPr>
          <p:nvPr/>
        </p:nvSpPr>
        <p:spPr bwMode="auto">
          <a:xfrm>
            <a:off x="2076450" y="4343400"/>
            <a:ext cx="336550" cy="457200"/>
          </a:xfrm>
          <a:prstGeom prst="rect">
            <a:avLst/>
          </a:prstGeom>
          <a:noFill/>
          <a:ln w="9525">
            <a:noFill/>
            <a:miter lim="800000"/>
          </a:ln>
        </p:spPr>
        <p:txBody>
          <a:bodyPr wrap="none">
            <a:spAutoFit/>
          </a:bodyPr>
          <a:lstStyle/>
          <a:p>
            <a:r>
              <a:rPr lang="en-US" sz="2400">
                <a:latin typeface="Times New Roman" charset="0"/>
              </a:rPr>
              <a:t>d</a:t>
            </a:r>
            <a:endParaRPr lang="en-US" sz="2400">
              <a:latin typeface="Times New Roman" charset="0"/>
            </a:endParaRPr>
          </a:p>
        </p:txBody>
      </p:sp>
      <p:sp>
        <p:nvSpPr>
          <p:cNvPr id="14347" name="Text Box 11"/>
          <p:cNvSpPr txBox="1">
            <a:spLocks noChangeArrowheads="1"/>
          </p:cNvSpPr>
          <p:nvPr/>
        </p:nvSpPr>
        <p:spPr bwMode="auto">
          <a:xfrm>
            <a:off x="1409700" y="5048250"/>
            <a:ext cx="336550" cy="457200"/>
          </a:xfrm>
          <a:prstGeom prst="rect">
            <a:avLst/>
          </a:prstGeom>
          <a:noFill/>
          <a:ln w="9525">
            <a:noFill/>
            <a:miter lim="800000"/>
          </a:ln>
        </p:spPr>
        <p:txBody>
          <a:bodyPr wrap="none">
            <a:spAutoFit/>
          </a:bodyPr>
          <a:lstStyle/>
          <a:p>
            <a:r>
              <a:rPr lang="en-US" sz="2400">
                <a:latin typeface="Times New Roman" charset="0"/>
              </a:rPr>
              <a:t>o</a:t>
            </a:r>
            <a:endParaRPr lang="en-US" sz="2400">
              <a:latin typeface="Times New Roman" charset="0"/>
            </a:endParaRPr>
          </a:p>
        </p:txBody>
      </p:sp>
      <p:sp>
        <p:nvSpPr>
          <p:cNvPr id="14348" name="Line 12"/>
          <p:cNvSpPr>
            <a:spLocks noChangeShapeType="1"/>
          </p:cNvSpPr>
          <p:nvPr/>
        </p:nvSpPr>
        <p:spPr bwMode="auto">
          <a:xfrm flipV="1">
            <a:off x="990600" y="4114800"/>
            <a:ext cx="0" cy="609600"/>
          </a:xfrm>
          <a:prstGeom prst="line">
            <a:avLst/>
          </a:prstGeom>
          <a:noFill/>
          <a:ln w="9525">
            <a:solidFill>
              <a:schemeClr val="tx1"/>
            </a:solidFill>
            <a:round/>
          </a:ln>
        </p:spPr>
        <p:txBody>
          <a:bodyPr/>
          <a:lstStyle/>
          <a:p>
            <a:endParaRPr lang="en-IN"/>
          </a:p>
        </p:txBody>
      </p:sp>
      <p:sp>
        <p:nvSpPr>
          <p:cNvPr id="14349" name="Line 13"/>
          <p:cNvSpPr>
            <a:spLocks noChangeShapeType="1"/>
          </p:cNvSpPr>
          <p:nvPr/>
        </p:nvSpPr>
        <p:spPr bwMode="auto">
          <a:xfrm flipV="1">
            <a:off x="2133600" y="4114800"/>
            <a:ext cx="0" cy="685800"/>
          </a:xfrm>
          <a:prstGeom prst="line">
            <a:avLst/>
          </a:prstGeom>
          <a:noFill/>
          <a:ln w="9525">
            <a:solidFill>
              <a:schemeClr val="tx1"/>
            </a:solidFill>
            <a:round/>
          </a:ln>
        </p:spPr>
        <p:txBody>
          <a:bodyPr/>
          <a:lstStyle/>
          <a:p>
            <a:endParaRPr lang="en-IN"/>
          </a:p>
        </p:txBody>
      </p:sp>
      <p:sp>
        <p:nvSpPr>
          <p:cNvPr id="14350" name="Line 14"/>
          <p:cNvSpPr>
            <a:spLocks noChangeShapeType="1"/>
          </p:cNvSpPr>
          <p:nvPr/>
        </p:nvSpPr>
        <p:spPr bwMode="auto">
          <a:xfrm flipH="1" flipV="1">
            <a:off x="1581150" y="2209800"/>
            <a:ext cx="0" cy="1981200"/>
          </a:xfrm>
          <a:prstGeom prst="line">
            <a:avLst/>
          </a:prstGeom>
          <a:noFill/>
          <a:ln w="9525">
            <a:solidFill>
              <a:schemeClr val="tx1"/>
            </a:solidFill>
            <a:prstDash val="lgDashDot"/>
            <a:round/>
          </a:ln>
        </p:spPr>
        <p:txBody>
          <a:bodyPr/>
          <a:lstStyle/>
          <a:p>
            <a:endParaRPr lang="en-IN"/>
          </a:p>
        </p:txBody>
      </p:sp>
      <p:sp>
        <p:nvSpPr>
          <p:cNvPr id="14351" name="Line 15"/>
          <p:cNvSpPr>
            <a:spLocks noChangeShapeType="1"/>
          </p:cNvSpPr>
          <p:nvPr/>
        </p:nvSpPr>
        <p:spPr bwMode="auto">
          <a:xfrm flipH="1">
            <a:off x="990600" y="2438400"/>
            <a:ext cx="609600" cy="1676400"/>
          </a:xfrm>
          <a:prstGeom prst="line">
            <a:avLst/>
          </a:prstGeom>
          <a:noFill/>
          <a:ln w="9525">
            <a:solidFill>
              <a:schemeClr val="tx1"/>
            </a:solidFill>
            <a:round/>
          </a:ln>
        </p:spPr>
        <p:txBody>
          <a:bodyPr/>
          <a:lstStyle/>
          <a:p>
            <a:endParaRPr lang="en-IN"/>
          </a:p>
        </p:txBody>
      </p:sp>
      <p:sp>
        <p:nvSpPr>
          <p:cNvPr id="14352" name="Line 16"/>
          <p:cNvSpPr>
            <a:spLocks noChangeShapeType="1"/>
          </p:cNvSpPr>
          <p:nvPr/>
        </p:nvSpPr>
        <p:spPr bwMode="auto">
          <a:xfrm>
            <a:off x="1562100" y="2476500"/>
            <a:ext cx="609600" cy="1676400"/>
          </a:xfrm>
          <a:prstGeom prst="line">
            <a:avLst/>
          </a:prstGeom>
          <a:noFill/>
          <a:ln w="9525">
            <a:solidFill>
              <a:schemeClr val="tx1"/>
            </a:solidFill>
            <a:round/>
          </a:ln>
        </p:spPr>
        <p:txBody>
          <a:bodyPr/>
          <a:lstStyle/>
          <a:p>
            <a:endParaRPr lang="en-IN"/>
          </a:p>
        </p:txBody>
      </p:sp>
      <p:sp>
        <p:nvSpPr>
          <p:cNvPr id="14353" name="Line 17"/>
          <p:cNvSpPr>
            <a:spLocks noChangeShapeType="1"/>
          </p:cNvSpPr>
          <p:nvPr/>
        </p:nvSpPr>
        <p:spPr bwMode="auto">
          <a:xfrm>
            <a:off x="990600" y="4591050"/>
            <a:ext cx="0" cy="1066800"/>
          </a:xfrm>
          <a:prstGeom prst="line">
            <a:avLst/>
          </a:prstGeom>
          <a:noFill/>
          <a:ln w="9525">
            <a:solidFill>
              <a:schemeClr val="tx1"/>
            </a:solidFill>
            <a:round/>
          </a:ln>
        </p:spPr>
        <p:txBody>
          <a:bodyPr/>
          <a:lstStyle/>
          <a:p>
            <a:endParaRPr lang="en-IN"/>
          </a:p>
        </p:txBody>
      </p:sp>
      <p:sp>
        <p:nvSpPr>
          <p:cNvPr id="14354" name="Line 18"/>
          <p:cNvSpPr>
            <a:spLocks noChangeShapeType="1"/>
          </p:cNvSpPr>
          <p:nvPr/>
        </p:nvSpPr>
        <p:spPr bwMode="auto">
          <a:xfrm>
            <a:off x="990600" y="5657850"/>
            <a:ext cx="1143000" cy="0"/>
          </a:xfrm>
          <a:prstGeom prst="line">
            <a:avLst/>
          </a:prstGeom>
          <a:noFill/>
          <a:ln w="9525">
            <a:solidFill>
              <a:schemeClr val="tx1"/>
            </a:solidFill>
            <a:round/>
          </a:ln>
        </p:spPr>
        <p:txBody>
          <a:bodyPr/>
          <a:lstStyle/>
          <a:p>
            <a:endParaRPr lang="en-IN"/>
          </a:p>
        </p:txBody>
      </p:sp>
      <p:sp>
        <p:nvSpPr>
          <p:cNvPr id="14355" name="Line 19"/>
          <p:cNvSpPr>
            <a:spLocks noChangeShapeType="1"/>
          </p:cNvSpPr>
          <p:nvPr/>
        </p:nvSpPr>
        <p:spPr bwMode="auto">
          <a:xfrm>
            <a:off x="990600" y="4591050"/>
            <a:ext cx="1143000" cy="0"/>
          </a:xfrm>
          <a:prstGeom prst="line">
            <a:avLst/>
          </a:prstGeom>
          <a:noFill/>
          <a:ln w="9525">
            <a:solidFill>
              <a:schemeClr val="tx1"/>
            </a:solidFill>
            <a:round/>
          </a:ln>
        </p:spPr>
        <p:txBody>
          <a:bodyPr/>
          <a:lstStyle/>
          <a:p>
            <a:endParaRPr lang="en-IN"/>
          </a:p>
        </p:txBody>
      </p:sp>
      <p:sp>
        <p:nvSpPr>
          <p:cNvPr id="14356" name="Line 20"/>
          <p:cNvSpPr>
            <a:spLocks noChangeShapeType="1"/>
          </p:cNvSpPr>
          <p:nvPr/>
        </p:nvSpPr>
        <p:spPr bwMode="auto">
          <a:xfrm>
            <a:off x="2133600" y="4591050"/>
            <a:ext cx="0" cy="1066800"/>
          </a:xfrm>
          <a:prstGeom prst="line">
            <a:avLst/>
          </a:prstGeom>
          <a:noFill/>
          <a:ln w="9525">
            <a:solidFill>
              <a:schemeClr val="tx1"/>
            </a:solidFill>
            <a:round/>
          </a:ln>
        </p:spPr>
        <p:txBody>
          <a:bodyPr/>
          <a:lstStyle/>
          <a:p>
            <a:endParaRPr lang="en-IN"/>
          </a:p>
        </p:txBody>
      </p:sp>
      <p:sp>
        <p:nvSpPr>
          <p:cNvPr id="14357" name="Text Box 21"/>
          <p:cNvSpPr txBox="1">
            <a:spLocks noChangeArrowheads="1"/>
          </p:cNvSpPr>
          <p:nvPr/>
        </p:nvSpPr>
        <p:spPr bwMode="auto">
          <a:xfrm>
            <a:off x="1543050" y="2209800"/>
            <a:ext cx="438150" cy="457200"/>
          </a:xfrm>
          <a:prstGeom prst="rect">
            <a:avLst/>
          </a:prstGeom>
          <a:noFill/>
          <a:ln w="9525">
            <a:noFill/>
            <a:miter lim="800000"/>
          </a:ln>
        </p:spPr>
        <p:txBody>
          <a:bodyPr wrap="none">
            <a:spAutoFit/>
          </a:bodyPr>
          <a:lstStyle/>
          <a:p>
            <a:r>
              <a:rPr lang="en-US" sz="2400">
                <a:latin typeface="Times New Roman" charset="0"/>
              </a:rPr>
              <a:t>o’</a:t>
            </a:r>
            <a:endParaRPr lang="en-US" sz="2400">
              <a:latin typeface="Times New Roman" charset="0"/>
            </a:endParaRPr>
          </a:p>
        </p:txBody>
      </p:sp>
      <p:sp>
        <p:nvSpPr>
          <p:cNvPr id="14358" name="Text Box 22"/>
          <p:cNvSpPr txBox="1">
            <a:spLocks noChangeArrowheads="1"/>
          </p:cNvSpPr>
          <p:nvPr/>
        </p:nvSpPr>
        <p:spPr bwMode="auto">
          <a:xfrm>
            <a:off x="2228850" y="3733800"/>
            <a:ext cx="438150" cy="457200"/>
          </a:xfrm>
          <a:prstGeom prst="rect">
            <a:avLst/>
          </a:prstGeom>
          <a:noFill/>
          <a:ln w="9525">
            <a:noFill/>
            <a:miter lim="800000"/>
          </a:ln>
        </p:spPr>
        <p:txBody>
          <a:bodyPr wrap="none">
            <a:spAutoFit/>
          </a:bodyPr>
          <a:lstStyle/>
          <a:p>
            <a:r>
              <a:rPr lang="en-US" sz="2400">
                <a:latin typeface="Times New Roman" charset="0"/>
              </a:rPr>
              <a:t>d’</a:t>
            </a:r>
            <a:endParaRPr lang="en-US" sz="2400">
              <a:latin typeface="Times New Roman" charset="0"/>
            </a:endParaRPr>
          </a:p>
        </p:txBody>
      </p:sp>
      <p:sp>
        <p:nvSpPr>
          <p:cNvPr id="14359" name="Text Box 23"/>
          <p:cNvSpPr txBox="1">
            <a:spLocks noChangeArrowheads="1"/>
          </p:cNvSpPr>
          <p:nvPr/>
        </p:nvSpPr>
        <p:spPr bwMode="auto">
          <a:xfrm>
            <a:off x="2057400" y="3733800"/>
            <a:ext cx="420688" cy="457200"/>
          </a:xfrm>
          <a:prstGeom prst="rect">
            <a:avLst/>
          </a:prstGeom>
          <a:noFill/>
          <a:ln w="9525">
            <a:noFill/>
            <a:miter lim="800000"/>
          </a:ln>
        </p:spPr>
        <p:txBody>
          <a:bodyPr wrap="none">
            <a:spAutoFit/>
          </a:bodyPr>
          <a:lstStyle/>
          <a:p>
            <a:r>
              <a:rPr lang="en-US" sz="2400">
                <a:latin typeface="Times New Roman" charset="0"/>
              </a:rPr>
              <a:t>c’</a:t>
            </a:r>
            <a:endParaRPr lang="en-US" sz="2400">
              <a:latin typeface="Times New Roman" charset="0"/>
            </a:endParaRPr>
          </a:p>
        </p:txBody>
      </p:sp>
      <p:sp>
        <p:nvSpPr>
          <p:cNvPr id="14360" name="Text Box 24"/>
          <p:cNvSpPr txBox="1">
            <a:spLocks noChangeArrowheads="1"/>
          </p:cNvSpPr>
          <p:nvPr/>
        </p:nvSpPr>
        <p:spPr bwMode="auto">
          <a:xfrm>
            <a:off x="723900" y="3733800"/>
            <a:ext cx="438150" cy="457200"/>
          </a:xfrm>
          <a:prstGeom prst="rect">
            <a:avLst/>
          </a:prstGeom>
          <a:noFill/>
          <a:ln w="9525">
            <a:noFill/>
            <a:miter lim="800000"/>
          </a:ln>
        </p:spPr>
        <p:txBody>
          <a:bodyPr wrap="none">
            <a:spAutoFit/>
          </a:bodyPr>
          <a:lstStyle/>
          <a:p>
            <a:r>
              <a:rPr lang="en-US" sz="2400">
                <a:latin typeface="Times New Roman" charset="0"/>
              </a:rPr>
              <a:t>b’</a:t>
            </a:r>
            <a:endParaRPr lang="en-US" sz="2400">
              <a:latin typeface="Times New Roman" charset="0"/>
            </a:endParaRPr>
          </a:p>
        </p:txBody>
      </p:sp>
      <p:sp>
        <p:nvSpPr>
          <p:cNvPr id="14361" name="Text Box 25"/>
          <p:cNvSpPr txBox="1">
            <a:spLocks noChangeArrowheads="1"/>
          </p:cNvSpPr>
          <p:nvPr/>
        </p:nvSpPr>
        <p:spPr bwMode="auto">
          <a:xfrm>
            <a:off x="495300" y="3714750"/>
            <a:ext cx="420688" cy="457200"/>
          </a:xfrm>
          <a:prstGeom prst="rect">
            <a:avLst/>
          </a:prstGeom>
          <a:noFill/>
          <a:ln w="9525">
            <a:noFill/>
            <a:miter lim="800000"/>
          </a:ln>
        </p:spPr>
        <p:txBody>
          <a:bodyPr wrap="none">
            <a:spAutoFit/>
          </a:bodyPr>
          <a:lstStyle/>
          <a:p>
            <a:r>
              <a:rPr lang="en-US" sz="2400">
                <a:latin typeface="Times New Roman" charset="0"/>
              </a:rPr>
              <a:t>a’</a:t>
            </a:r>
            <a:endParaRPr lang="en-US" sz="2400">
              <a:latin typeface="Times New Roman" charset="0"/>
            </a:endParaRPr>
          </a:p>
        </p:txBody>
      </p:sp>
      <p:grpSp>
        <p:nvGrpSpPr>
          <p:cNvPr id="2" name="Group 26"/>
          <p:cNvGrpSpPr/>
          <p:nvPr/>
        </p:nvGrpSpPr>
        <p:grpSpPr bwMode="auto">
          <a:xfrm>
            <a:off x="2895600" y="2800350"/>
            <a:ext cx="2057400" cy="2171700"/>
            <a:chOff x="1824" y="1572"/>
            <a:chExt cx="1296" cy="1368"/>
          </a:xfrm>
        </p:grpSpPr>
        <p:grpSp>
          <p:nvGrpSpPr>
            <p:cNvPr id="3" name="Group 27"/>
            <p:cNvGrpSpPr/>
            <p:nvPr/>
          </p:nvGrpSpPr>
          <p:grpSpPr bwMode="auto">
            <a:xfrm rot="6624581">
              <a:off x="1812" y="1632"/>
              <a:ext cx="1368" cy="1248"/>
              <a:chOff x="408" y="1296"/>
              <a:chExt cx="1368" cy="1248"/>
            </a:xfrm>
          </p:grpSpPr>
          <p:sp>
            <p:nvSpPr>
              <p:cNvPr id="7289" name="Line 28"/>
              <p:cNvSpPr>
                <a:spLocks noChangeShapeType="1"/>
              </p:cNvSpPr>
              <p:nvPr/>
            </p:nvSpPr>
            <p:spPr bwMode="auto">
              <a:xfrm flipH="1" flipV="1">
                <a:off x="1092" y="1296"/>
                <a:ext cx="0" cy="1248"/>
              </a:xfrm>
              <a:prstGeom prst="line">
                <a:avLst/>
              </a:prstGeom>
              <a:noFill/>
              <a:ln w="9525">
                <a:solidFill>
                  <a:schemeClr val="tx1"/>
                </a:solidFill>
                <a:prstDash val="lgDashDot"/>
                <a:round/>
              </a:ln>
            </p:spPr>
            <p:txBody>
              <a:bodyPr/>
              <a:lstStyle/>
              <a:p>
                <a:endParaRPr lang="en-IN"/>
              </a:p>
            </p:txBody>
          </p:sp>
          <p:sp>
            <p:nvSpPr>
              <p:cNvPr id="7290" name="Line 29"/>
              <p:cNvSpPr>
                <a:spLocks noChangeShapeType="1"/>
              </p:cNvSpPr>
              <p:nvPr/>
            </p:nvSpPr>
            <p:spPr bwMode="auto">
              <a:xfrm flipH="1">
                <a:off x="720" y="1440"/>
                <a:ext cx="384" cy="1056"/>
              </a:xfrm>
              <a:prstGeom prst="line">
                <a:avLst/>
              </a:prstGeom>
              <a:noFill/>
              <a:ln w="9525">
                <a:solidFill>
                  <a:schemeClr val="tx1"/>
                </a:solidFill>
                <a:round/>
              </a:ln>
            </p:spPr>
            <p:txBody>
              <a:bodyPr/>
              <a:lstStyle/>
              <a:p>
                <a:endParaRPr lang="en-IN"/>
              </a:p>
            </p:txBody>
          </p:sp>
          <p:sp>
            <p:nvSpPr>
              <p:cNvPr id="7291" name="Line 30"/>
              <p:cNvSpPr>
                <a:spLocks noChangeShapeType="1"/>
              </p:cNvSpPr>
              <p:nvPr/>
            </p:nvSpPr>
            <p:spPr bwMode="auto">
              <a:xfrm>
                <a:off x="1080" y="1464"/>
                <a:ext cx="384" cy="1056"/>
              </a:xfrm>
              <a:prstGeom prst="line">
                <a:avLst/>
              </a:prstGeom>
              <a:noFill/>
              <a:ln w="9525">
                <a:solidFill>
                  <a:schemeClr val="tx1"/>
                </a:solidFill>
                <a:round/>
              </a:ln>
            </p:spPr>
            <p:txBody>
              <a:bodyPr/>
              <a:lstStyle/>
              <a:p>
                <a:endParaRPr lang="en-IN"/>
              </a:p>
            </p:txBody>
          </p:sp>
          <p:sp>
            <p:nvSpPr>
              <p:cNvPr id="7292" name="Text Box 31"/>
              <p:cNvSpPr txBox="1">
                <a:spLocks noChangeArrowheads="1"/>
              </p:cNvSpPr>
              <p:nvPr/>
            </p:nvSpPr>
            <p:spPr bwMode="auto">
              <a:xfrm>
                <a:off x="1068" y="1296"/>
                <a:ext cx="276" cy="288"/>
              </a:xfrm>
              <a:prstGeom prst="rect">
                <a:avLst/>
              </a:prstGeom>
              <a:noFill/>
              <a:ln w="9525">
                <a:noFill/>
                <a:miter lim="800000"/>
              </a:ln>
            </p:spPr>
            <p:txBody>
              <a:bodyPr wrap="none">
                <a:spAutoFit/>
              </a:bodyPr>
              <a:lstStyle/>
              <a:p>
                <a:r>
                  <a:rPr lang="en-US" sz="2400">
                    <a:latin typeface="Times New Roman" charset="0"/>
                  </a:rPr>
                  <a:t>o’</a:t>
                </a:r>
                <a:endParaRPr lang="en-US" sz="2400">
                  <a:latin typeface="Times New Roman" charset="0"/>
                </a:endParaRPr>
              </a:p>
            </p:txBody>
          </p:sp>
          <p:sp>
            <p:nvSpPr>
              <p:cNvPr id="7293" name="Text Box 32"/>
              <p:cNvSpPr txBox="1">
                <a:spLocks noChangeArrowheads="1"/>
              </p:cNvSpPr>
              <p:nvPr/>
            </p:nvSpPr>
            <p:spPr bwMode="auto">
              <a:xfrm>
                <a:off x="1500" y="2256"/>
                <a:ext cx="276" cy="288"/>
              </a:xfrm>
              <a:prstGeom prst="rect">
                <a:avLst/>
              </a:prstGeom>
              <a:noFill/>
              <a:ln w="9525">
                <a:noFill/>
                <a:miter lim="800000"/>
              </a:ln>
            </p:spPr>
            <p:txBody>
              <a:bodyPr wrap="none">
                <a:spAutoFit/>
              </a:bodyPr>
              <a:lstStyle/>
              <a:p>
                <a:r>
                  <a:rPr lang="en-US" sz="2400">
                    <a:latin typeface="Times New Roman" charset="0"/>
                  </a:rPr>
                  <a:t>d’</a:t>
                </a:r>
                <a:endParaRPr lang="en-US" sz="2400">
                  <a:latin typeface="Times New Roman" charset="0"/>
                </a:endParaRPr>
              </a:p>
            </p:txBody>
          </p:sp>
          <p:sp>
            <p:nvSpPr>
              <p:cNvPr id="7294" name="Text Box 33"/>
              <p:cNvSpPr txBox="1">
                <a:spLocks noChangeArrowheads="1"/>
              </p:cNvSpPr>
              <p:nvPr/>
            </p:nvSpPr>
            <p:spPr bwMode="auto">
              <a:xfrm>
                <a:off x="1392" y="2256"/>
                <a:ext cx="265" cy="288"/>
              </a:xfrm>
              <a:prstGeom prst="rect">
                <a:avLst/>
              </a:prstGeom>
              <a:noFill/>
              <a:ln w="9525">
                <a:noFill/>
                <a:miter lim="800000"/>
              </a:ln>
            </p:spPr>
            <p:txBody>
              <a:bodyPr wrap="none">
                <a:spAutoFit/>
              </a:bodyPr>
              <a:lstStyle/>
              <a:p>
                <a:r>
                  <a:rPr lang="en-US" sz="2400">
                    <a:latin typeface="Times New Roman" charset="0"/>
                  </a:rPr>
                  <a:t>c’</a:t>
                </a:r>
                <a:endParaRPr lang="en-US" sz="2400">
                  <a:latin typeface="Times New Roman" charset="0"/>
                </a:endParaRPr>
              </a:p>
            </p:txBody>
          </p:sp>
          <p:sp>
            <p:nvSpPr>
              <p:cNvPr id="7295" name="Text Box 34"/>
              <p:cNvSpPr txBox="1">
                <a:spLocks noChangeArrowheads="1"/>
              </p:cNvSpPr>
              <p:nvPr/>
            </p:nvSpPr>
            <p:spPr bwMode="auto">
              <a:xfrm>
                <a:off x="552" y="2256"/>
                <a:ext cx="276" cy="288"/>
              </a:xfrm>
              <a:prstGeom prst="rect">
                <a:avLst/>
              </a:prstGeom>
              <a:noFill/>
              <a:ln w="9525">
                <a:noFill/>
                <a:miter lim="800000"/>
              </a:ln>
            </p:spPr>
            <p:txBody>
              <a:bodyPr wrap="none">
                <a:spAutoFit/>
              </a:bodyPr>
              <a:lstStyle/>
              <a:p>
                <a:r>
                  <a:rPr lang="en-US" sz="2400">
                    <a:latin typeface="Times New Roman" charset="0"/>
                  </a:rPr>
                  <a:t>b’</a:t>
                </a:r>
                <a:endParaRPr lang="en-US" sz="2400">
                  <a:latin typeface="Times New Roman" charset="0"/>
                </a:endParaRPr>
              </a:p>
            </p:txBody>
          </p:sp>
          <p:sp>
            <p:nvSpPr>
              <p:cNvPr id="7296" name="Text Box 35"/>
              <p:cNvSpPr txBox="1">
                <a:spLocks noChangeArrowheads="1"/>
              </p:cNvSpPr>
              <p:nvPr/>
            </p:nvSpPr>
            <p:spPr bwMode="auto">
              <a:xfrm>
                <a:off x="408" y="2244"/>
                <a:ext cx="265" cy="288"/>
              </a:xfrm>
              <a:prstGeom prst="rect">
                <a:avLst/>
              </a:prstGeom>
              <a:noFill/>
              <a:ln w="9525">
                <a:noFill/>
                <a:miter lim="800000"/>
              </a:ln>
            </p:spPr>
            <p:txBody>
              <a:bodyPr wrap="none">
                <a:spAutoFit/>
              </a:bodyPr>
              <a:lstStyle/>
              <a:p>
                <a:r>
                  <a:rPr lang="en-US" sz="2400">
                    <a:latin typeface="Times New Roman" charset="0"/>
                  </a:rPr>
                  <a:t>a’</a:t>
                </a:r>
                <a:endParaRPr lang="en-US" sz="2400">
                  <a:latin typeface="Times New Roman" charset="0"/>
                </a:endParaRPr>
              </a:p>
            </p:txBody>
          </p:sp>
        </p:grpSp>
        <p:sp>
          <p:nvSpPr>
            <p:cNvPr id="7288" name="Line 36"/>
            <p:cNvSpPr>
              <a:spLocks noChangeShapeType="1"/>
            </p:cNvSpPr>
            <p:nvPr/>
          </p:nvSpPr>
          <p:spPr bwMode="auto">
            <a:xfrm flipH="1">
              <a:off x="1824" y="1728"/>
              <a:ext cx="288" cy="672"/>
            </a:xfrm>
            <a:prstGeom prst="line">
              <a:avLst/>
            </a:prstGeom>
            <a:noFill/>
            <a:ln w="9525">
              <a:solidFill>
                <a:schemeClr val="tx1"/>
              </a:solidFill>
              <a:round/>
            </a:ln>
          </p:spPr>
          <p:txBody>
            <a:bodyPr/>
            <a:lstStyle/>
            <a:p>
              <a:endParaRPr lang="en-IN"/>
            </a:p>
          </p:txBody>
        </p:sp>
      </p:grpSp>
      <p:sp>
        <p:nvSpPr>
          <p:cNvPr id="14373" name="Line 37"/>
          <p:cNvSpPr>
            <a:spLocks noChangeShapeType="1"/>
          </p:cNvSpPr>
          <p:nvPr/>
        </p:nvSpPr>
        <p:spPr bwMode="auto">
          <a:xfrm>
            <a:off x="2895600" y="4038600"/>
            <a:ext cx="0" cy="1676400"/>
          </a:xfrm>
          <a:prstGeom prst="line">
            <a:avLst/>
          </a:prstGeom>
          <a:noFill/>
          <a:ln w="3175">
            <a:solidFill>
              <a:schemeClr val="folHlink"/>
            </a:solidFill>
            <a:round/>
          </a:ln>
        </p:spPr>
        <p:txBody>
          <a:bodyPr/>
          <a:lstStyle/>
          <a:p>
            <a:endParaRPr lang="en-IN"/>
          </a:p>
        </p:txBody>
      </p:sp>
      <p:sp>
        <p:nvSpPr>
          <p:cNvPr id="14374" name="Line 38"/>
          <p:cNvSpPr>
            <a:spLocks noChangeShapeType="1"/>
          </p:cNvSpPr>
          <p:nvPr/>
        </p:nvSpPr>
        <p:spPr bwMode="auto">
          <a:xfrm>
            <a:off x="3352800" y="2971800"/>
            <a:ext cx="0" cy="2743200"/>
          </a:xfrm>
          <a:prstGeom prst="line">
            <a:avLst/>
          </a:prstGeom>
          <a:noFill/>
          <a:ln w="3175">
            <a:solidFill>
              <a:schemeClr val="folHlink"/>
            </a:solidFill>
            <a:round/>
          </a:ln>
        </p:spPr>
        <p:txBody>
          <a:bodyPr/>
          <a:lstStyle/>
          <a:p>
            <a:endParaRPr lang="en-IN"/>
          </a:p>
        </p:txBody>
      </p:sp>
      <p:sp>
        <p:nvSpPr>
          <p:cNvPr id="14375" name="Line 39"/>
          <p:cNvSpPr>
            <a:spLocks noChangeShapeType="1"/>
          </p:cNvSpPr>
          <p:nvPr/>
        </p:nvSpPr>
        <p:spPr bwMode="auto">
          <a:xfrm>
            <a:off x="2209800" y="4572000"/>
            <a:ext cx="1447800" cy="0"/>
          </a:xfrm>
          <a:prstGeom prst="line">
            <a:avLst/>
          </a:prstGeom>
          <a:noFill/>
          <a:ln w="3175">
            <a:solidFill>
              <a:schemeClr val="folHlink"/>
            </a:solidFill>
            <a:round/>
          </a:ln>
        </p:spPr>
        <p:txBody>
          <a:bodyPr/>
          <a:lstStyle/>
          <a:p>
            <a:endParaRPr lang="en-IN"/>
          </a:p>
        </p:txBody>
      </p:sp>
      <p:sp>
        <p:nvSpPr>
          <p:cNvPr id="14376" name="Line 40"/>
          <p:cNvSpPr>
            <a:spLocks noChangeShapeType="1"/>
          </p:cNvSpPr>
          <p:nvPr/>
        </p:nvSpPr>
        <p:spPr bwMode="auto">
          <a:xfrm>
            <a:off x="2209800" y="5638800"/>
            <a:ext cx="1447800" cy="0"/>
          </a:xfrm>
          <a:prstGeom prst="line">
            <a:avLst/>
          </a:prstGeom>
          <a:noFill/>
          <a:ln w="3175">
            <a:solidFill>
              <a:schemeClr val="folHlink"/>
            </a:solidFill>
            <a:round/>
          </a:ln>
        </p:spPr>
        <p:txBody>
          <a:bodyPr/>
          <a:lstStyle/>
          <a:p>
            <a:endParaRPr lang="en-IN"/>
          </a:p>
        </p:txBody>
      </p:sp>
      <p:sp>
        <p:nvSpPr>
          <p:cNvPr id="14377" name="Line 41"/>
          <p:cNvSpPr>
            <a:spLocks noChangeShapeType="1"/>
          </p:cNvSpPr>
          <p:nvPr/>
        </p:nvSpPr>
        <p:spPr bwMode="auto">
          <a:xfrm>
            <a:off x="1514475" y="5124450"/>
            <a:ext cx="3352800" cy="0"/>
          </a:xfrm>
          <a:prstGeom prst="line">
            <a:avLst/>
          </a:prstGeom>
          <a:noFill/>
          <a:ln w="3175">
            <a:solidFill>
              <a:schemeClr val="folHlink"/>
            </a:solidFill>
            <a:round/>
          </a:ln>
        </p:spPr>
        <p:txBody>
          <a:bodyPr/>
          <a:lstStyle/>
          <a:p>
            <a:endParaRPr lang="en-IN"/>
          </a:p>
        </p:txBody>
      </p:sp>
      <p:sp>
        <p:nvSpPr>
          <p:cNvPr id="14378" name="Line 42"/>
          <p:cNvSpPr>
            <a:spLocks noChangeShapeType="1"/>
          </p:cNvSpPr>
          <p:nvPr/>
        </p:nvSpPr>
        <p:spPr bwMode="auto">
          <a:xfrm>
            <a:off x="4648200" y="3962400"/>
            <a:ext cx="0" cy="1600200"/>
          </a:xfrm>
          <a:prstGeom prst="line">
            <a:avLst/>
          </a:prstGeom>
          <a:noFill/>
          <a:ln w="3175">
            <a:solidFill>
              <a:schemeClr val="folHlink"/>
            </a:solidFill>
            <a:round/>
          </a:ln>
        </p:spPr>
        <p:txBody>
          <a:bodyPr/>
          <a:lstStyle/>
          <a:p>
            <a:endParaRPr lang="en-IN"/>
          </a:p>
        </p:txBody>
      </p:sp>
      <p:sp>
        <p:nvSpPr>
          <p:cNvPr id="14379" name="Line 43"/>
          <p:cNvSpPr>
            <a:spLocks noChangeShapeType="1"/>
          </p:cNvSpPr>
          <p:nvPr/>
        </p:nvSpPr>
        <p:spPr bwMode="auto">
          <a:xfrm>
            <a:off x="2895600" y="4572000"/>
            <a:ext cx="0" cy="1066800"/>
          </a:xfrm>
          <a:prstGeom prst="line">
            <a:avLst/>
          </a:prstGeom>
          <a:noFill/>
          <a:ln w="9525">
            <a:solidFill>
              <a:schemeClr val="tx1"/>
            </a:solidFill>
            <a:round/>
          </a:ln>
        </p:spPr>
        <p:txBody>
          <a:bodyPr/>
          <a:lstStyle/>
          <a:p>
            <a:endParaRPr lang="en-IN"/>
          </a:p>
        </p:txBody>
      </p:sp>
      <p:sp>
        <p:nvSpPr>
          <p:cNvPr id="14380" name="Line 44"/>
          <p:cNvSpPr>
            <a:spLocks noChangeShapeType="1"/>
          </p:cNvSpPr>
          <p:nvPr/>
        </p:nvSpPr>
        <p:spPr bwMode="auto">
          <a:xfrm>
            <a:off x="2895600" y="5638800"/>
            <a:ext cx="457200" cy="0"/>
          </a:xfrm>
          <a:prstGeom prst="line">
            <a:avLst/>
          </a:prstGeom>
          <a:noFill/>
          <a:ln w="28575">
            <a:solidFill>
              <a:schemeClr val="tx1"/>
            </a:solidFill>
            <a:round/>
          </a:ln>
        </p:spPr>
        <p:txBody>
          <a:bodyPr/>
          <a:lstStyle/>
          <a:p>
            <a:endParaRPr lang="en-IN"/>
          </a:p>
        </p:txBody>
      </p:sp>
      <p:sp>
        <p:nvSpPr>
          <p:cNvPr id="14381" name="Line 45"/>
          <p:cNvSpPr>
            <a:spLocks noChangeShapeType="1"/>
          </p:cNvSpPr>
          <p:nvPr/>
        </p:nvSpPr>
        <p:spPr bwMode="auto">
          <a:xfrm>
            <a:off x="2895600" y="4572000"/>
            <a:ext cx="457200" cy="0"/>
          </a:xfrm>
          <a:prstGeom prst="line">
            <a:avLst/>
          </a:prstGeom>
          <a:noFill/>
          <a:ln w="28575">
            <a:solidFill>
              <a:schemeClr val="tx1"/>
            </a:solidFill>
            <a:round/>
          </a:ln>
        </p:spPr>
        <p:txBody>
          <a:bodyPr/>
          <a:lstStyle/>
          <a:p>
            <a:endParaRPr lang="en-IN"/>
          </a:p>
        </p:txBody>
      </p:sp>
      <p:sp>
        <p:nvSpPr>
          <p:cNvPr id="14382" name="Line 46"/>
          <p:cNvSpPr>
            <a:spLocks noChangeShapeType="1"/>
          </p:cNvSpPr>
          <p:nvPr/>
        </p:nvSpPr>
        <p:spPr bwMode="auto">
          <a:xfrm>
            <a:off x="3352800" y="4572000"/>
            <a:ext cx="0" cy="1066800"/>
          </a:xfrm>
          <a:prstGeom prst="line">
            <a:avLst/>
          </a:prstGeom>
          <a:noFill/>
          <a:ln w="9525">
            <a:solidFill>
              <a:schemeClr val="tx1"/>
            </a:solidFill>
            <a:round/>
          </a:ln>
        </p:spPr>
        <p:txBody>
          <a:bodyPr/>
          <a:lstStyle/>
          <a:p>
            <a:endParaRPr lang="en-IN"/>
          </a:p>
        </p:txBody>
      </p:sp>
      <p:sp>
        <p:nvSpPr>
          <p:cNvPr id="14383" name="Line 47"/>
          <p:cNvSpPr>
            <a:spLocks noChangeShapeType="1"/>
          </p:cNvSpPr>
          <p:nvPr/>
        </p:nvSpPr>
        <p:spPr bwMode="auto">
          <a:xfrm rot="166886">
            <a:off x="3352800" y="4581525"/>
            <a:ext cx="1295400" cy="533400"/>
          </a:xfrm>
          <a:prstGeom prst="line">
            <a:avLst/>
          </a:prstGeom>
          <a:noFill/>
          <a:ln w="9525">
            <a:solidFill>
              <a:schemeClr val="tx1"/>
            </a:solidFill>
            <a:round/>
          </a:ln>
        </p:spPr>
        <p:txBody>
          <a:bodyPr/>
          <a:lstStyle/>
          <a:p>
            <a:endParaRPr lang="en-IN"/>
          </a:p>
        </p:txBody>
      </p:sp>
      <p:sp>
        <p:nvSpPr>
          <p:cNvPr id="14384" name="Line 48"/>
          <p:cNvSpPr>
            <a:spLocks noChangeShapeType="1"/>
          </p:cNvSpPr>
          <p:nvPr/>
        </p:nvSpPr>
        <p:spPr bwMode="auto">
          <a:xfrm rot="115835" flipV="1">
            <a:off x="3362325" y="5124450"/>
            <a:ext cx="1295400" cy="533400"/>
          </a:xfrm>
          <a:prstGeom prst="line">
            <a:avLst/>
          </a:prstGeom>
          <a:noFill/>
          <a:ln w="9525">
            <a:solidFill>
              <a:schemeClr val="tx1"/>
            </a:solidFill>
            <a:round/>
          </a:ln>
        </p:spPr>
        <p:txBody>
          <a:bodyPr/>
          <a:lstStyle/>
          <a:p>
            <a:endParaRPr lang="en-IN"/>
          </a:p>
        </p:txBody>
      </p:sp>
      <p:sp>
        <p:nvSpPr>
          <p:cNvPr id="14385" name="Line 49"/>
          <p:cNvSpPr>
            <a:spLocks noChangeShapeType="1"/>
          </p:cNvSpPr>
          <p:nvPr/>
        </p:nvSpPr>
        <p:spPr bwMode="auto">
          <a:xfrm rot="-100386">
            <a:off x="2895600" y="4572000"/>
            <a:ext cx="1752600" cy="609600"/>
          </a:xfrm>
          <a:prstGeom prst="line">
            <a:avLst/>
          </a:prstGeom>
          <a:noFill/>
          <a:ln w="3175">
            <a:solidFill>
              <a:schemeClr val="tx1"/>
            </a:solidFill>
            <a:prstDash val="dash"/>
            <a:round/>
          </a:ln>
        </p:spPr>
        <p:txBody>
          <a:bodyPr/>
          <a:lstStyle/>
          <a:p>
            <a:endParaRPr lang="en-IN"/>
          </a:p>
        </p:txBody>
      </p:sp>
      <p:sp>
        <p:nvSpPr>
          <p:cNvPr id="14386" name="Line 50"/>
          <p:cNvSpPr>
            <a:spLocks noChangeShapeType="1"/>
          </p:cNvSpPr>
          <p:nvPr/>
        </p:nvSpPr>
        <p:spPr bwMode="auto">
          <a:xfrm rot="21583876" flipV="1">
            <a:off x="2895600" y="5153025"/>
            <a:ext cx="1752600" cy="457200"/>
          </a:xfrm>
          <a:prstGeom prst="line">
            <a:avLst/>
          </a:prstGeom>
          <a:noFill/>
          <a:ln w="3175">
            <a:solidFill>
              <a:schemeClr val="tx1"/>
            </a:solidFill>
            <a:prstDash val="dash"/>
            <a:round/>
          </a:ln>
        </p:spPr>
        <p:txBody>
          <a:bodyPr/>
          <a:lstStyle/>
          <a:p>
            <a:endParaRPr lang="en-IN"/>
          </a:p>
        </p:txBody>
      </p:sp>
      <p:sp>
        <p:nvSpPr>
          <p:cNvPr id="14387" name="Text Box 51"/>
          <p:cNvSpPr txBox="1">
            <a:spLocks noChangeArrowheads="1"/>
          </p:cNvSpPr>
          <p:nvPr/>
        </p:nvSpPr>
        <p:spPr bwMode="auto">
          <a:xfrm>
            <a:off x="4610100" y="4953000"/>
            <a:ext cx="374650" cy="366713"/>
          </a:xfrm>
          <a:prstGeom prst="rect">
            <a:avLst/>
          </a:prstGeom>
          <a:noFill/>
          <a:ln w="9525">
            <a:noFill/>
            <a:miter lim="800000"/>
          </a:ln>
        </p:spPr>
        <p:txBody>
          <a:bodyPr wrap="none">
            <a:spAutoFit/>
          </a:bodyPr>
          <a:lstStyle/>
          <a:p>
            <a:r>
              <a:rPr lang="en-US">
                <a:latin typeface="Times New Roman" charset="0"/>
              </a:rPr>
              <a:t>o</a:t>
            </a:r>
            <a:r>
              <a:rPr lang="en-US" baseline="-25000">
                <a:latin typeface="Times New Roman" charset="0"/>
              </a:rPr>
              <a:t>1</a:t>
            </a:r>
            <a:endParaRPr lang="en-US" baseline="-25000">
              <a:latin typeface="Times New Roman" charset="0"/>
            </a:endParaRPr>
          </a:p>
        </p:txBody>
      </p:sp>
      <p:sp>
        <p:nvSpPr>
          <p:cNvPr id="14388" name="Text Box 52"/>
          <p:cNvSpPr txBox="1">
            <a:spLocks noChangeArrowheads="1"/>
          </p:cNvSpPr>
          <p:nvPr/>
        </p:nvSpPr>
        <p:spPr bwMode="auto">
          <a:xfrm>
            <a:off x="2609850" y="4371975"/>
            <a:ext cx="374650" cy="366713"/>
          </a:xfrm>
          <a:prstGeom prst="rect">
            <a:avLst/>
          </a:prstGeom>
          <a:noFill/>
          <a:ln w="9525">
            <a:noFill/>
            <a:miter lim="800000"/>
          </a:ln>
        </p:spPr>
        <p:txBody>
          <a:bodyPr wrap="none">
            <a:spAutoFit/>
          </a:bodyPr>
          <a:lstStyle/>
          <a:p>
            <a:r>
              <a:rPr lang="en-US">
                <a:latin typeface="Times New Roman" charset="0"/>
              </a:rPr>
              <a:t>d</a:t>
            </a:r>
            <a:r>
              <a:rPr lang="en-US" baseline="-25000">
                <a:latin typeface="Times New Roman" charset="0"/>
              </a:rPr>
              <a:t>1</a:t>
            </a:r>
            <a:endParaRPr lang="en-US" baseline="-25000">
              <a:latin typeface="Times New Roman" charset="0"/>
            </a:endParaRPr>
          </a:p>
        </p:txBody>
      </p:sp>
      <p:sp>
        <p:nvSpPr>
          <p:cNvPr id="14389" name="Text Box 53"/>
          <p:cNvSpPr txBox="1">
            <a:spLocks noChangeArrowheads="1"/>
          </p:cNvSpPr>
          <p:nvPr/>
        </p:nvSpPr>
        <p:spPr bwMode="auto">
          <a:xfrm>
            <a:off x="3295650" y="5511800"/>
            <a:ext cx="400050" cy="366713"/>
          </a:xfrm>
          <a:prstGeom prst="rect">
            <a:avLst/>
          </a:prstGeom>
          <a:noFill/>
          <a:ln w="9525">
            <a:noFill/>
            <a:miter lim="800000"/>
          </a:ln>
        </p:spPr>
        <p:txBody>
          <a:bodyPr wrap="none">
            <a:spAutoFit/>
          </a:bodyPr>
          <a:lstStyle/>
          <a:p>
            <a:r>
              <a:rPr lang="en-US">
                <a:latin typeface="Times New Roman" charset="0"/>
              </a:rPr>
              <a:t>b</a:t>
            </a:r>
            <a:r>
              <a:rPr lang="en-US" sz="2400" baseline="-25000">
                <a:latin typeface="Times New Roman" charset="0"/>
              </a:rPr>
              <a:t>1</a:t>
            </a:r>
            <a:endParaRPr lang="en-US" sz="2400" baseline="-25000">
              <a:latin typeface="Times New Roman" charset="0"/>
            </a:endParaRPr>
          </a:p>
        </p:txBody>
      </p:sp>
      <p:sp>
        <p:nvSpPr>
          <p:cNvPr id="14390" name="Text Box 54"/>
          <p:cNvSpPr txBox="1">
            <a:spLocks noChangeArrowheads="1"/>
          </p:cNvSpPr>
          <p:nvPr/>
        </p:nvSpPr>
        <p:spPr bwMode="auto">
          <a:xfrm>
            <a:off x="2609850" y="5483225"/>
            <a:ext cx="361950" cy="366713"/>
          </a:xfrm>
          <a:prstGeom prst="rect">
            <a:avLst/>
          </a:prstGeom>
          <a:noFill/>
          <a:ln w="9525">
            <a:noFill/>
            <a:miter lim="800000"/>
          </a:ln>
        </p:spPr>
        <p:txBody>
          <a:bodyPr wrap="none">
            <a:spAutoFit/>
          </a:bodyPr>
          <a:lstStyle/>
          <a:p>
            <a:r>
              <a:rPr lang="en-US">
                <a:latin typeface="Times New Roman" charset="0"/>
              </a:rPr>
              <a:t>c</a:t>
            </a:r>
            <a:r>
              <a:rPr lang="en-US" baseline="-25000">
                <a:latin typeface="Times New Roman" charset="0"/>
              </a:rPr>
              <a:t>1</a:t>
            </a:r>
            <a:endParaRPr lang="en-US" baseline="-25000">
              <a:latin typeface="Times New Roman" charset="0"/>
            </a:endParaRPr>
          </a:p>
        </p:txBody>
      </p:sp>
      <p:sp>
        <p:nvSpPr>
          <p:cNvPr id="14391" name="Text Box 55"/>
          <p:cNvSpPr txBox="1">
            <a:spLocks noChangeArrowheads="1"/>
          </p:cNvSpPr>
          <p:nvPr/>
        </p:nvSpPr>
        <p:spPr bwMode="auto">
          <a:xfrm>
            <a:off x="3200400" y="4267200"/>
            <a:ext cx="361950" cy="366713"/>
          </a:xfrm>
          <a:prstGeom prst="rect">
            <a:avLst/>
          </a:prstGeom>
          <a:noFill/>
          <a:ln w="9525">
            <a:noFill/>
            <a:miter lim="800000"/>
          </a:ln>
        </p:spPr>
        <p:txBody>
          <a:bodyPr wrap="none">
            <a:spAutoFit/>
          </a:bodyPr>
          <a:lstStyle/>
          <a:p>
            <a:r>
              <a:rPr lang="en-US">
                <a:latin typeface="Times New Roman" charset="0"/>
              </a:rPr>
              <a:t>a</a:t>
            </a:r>
            <a:r>
              <a:rPr lang="en-US" baseline="-25000">
                <a:latin typeface="Times New Roman" charset="0"/>
              </a:rPr>
              <a:t>1</a:t>
            </a:r>
            <a:endParaRPr lang="en-US" baseline="-25000">
              <a:latin typeface="Times New Roman" charset="0"/>
            </a:endParaRPr>
          </a:p>
        </p:txBody>
      </p:sp>
      <p:sp>
        <p:nvSpPr>
          <p:cNvPr id="14392" name="Line 56"/>
          <p:cNvSpPr>
            <a:spLocks noChangeShapeType="1"/>
          </p:cNvSpPr>
          <p:nvPr/>
        </p:nvSpPr>
        <p:spPr bwMode="auto">
          <a:xfrm flipV="1">
            <a:off x="5229225" y="2819400"/>
            <a:ext cx="0" cy="2133600"/>
          </a:xfrm>
          <a:prstGeom prst="line">
            <a:avLst/>
          </a:prstGeom>
          <a:noFill/>
          <a:ln w="9525">
            <a:solidFill>
              <a:schemeClr val="folHlink"/>
            </a:solidFill>
            <a:round/>
          </a:ln>
        </p:spPr>
        <p:txBody>
          <a:bodyPr/>
          <a:lstStyle/>
          <a:p>
            <a:endParaRPr lang="en-IN"/>
          </a:p>
        </p:txBody>
      </p:sp>
      <p:sp>
        <p:nvSpPr>
          <p:cNvPr id="14393" name="Line 57"/>
          <p:cNvSpPr>
            <a:spLocks noChangeShapeType="1"/>
          </p:cNvSpPr>
          <p:nvPr/>
        </p:nvSpPr>
        <p:spPr bwMode="auto">
          <a:xfrm flipV="1">
            <a:off x="5595938" y="2743200"/>
            <a:ext cx="0" cy="1905000"/>
          </a:xfrm>
          <a:prstGeom prst="line">
            <a:avLst/>
          </a:prstGeom>
          <a:noFill/>
          <a:ln w="9525">
            <a:solidFill>
              <a:schemeClr val="folHlink"/>
            </a:solidFill>
            <a:round/>
          </a:ln>
        </p:spPr>
        <p:txBody>
          <a:bodyPr/>
          <a:lstStyle/>
          <a:p>
            <a:endParaRPr lang="en-IN"/>
          </a:p>
        </p:txBody>
      </p:sp>
      <p:sp>
        <p:nvSpPr>
          <p:cNvPr id="14394" name="Line 58"/>
          <p:cNvSpPr>
            <a:spLocks noChangeShapeType="1"/>
          </p:cNvSpPr>
          <p:nvPr/>
        </p:nvSpPr>
        <p:spPr bwMode="auto">
          <a:xfrm flipV="1">
            <a:off x="5886450" y="2743200"/>
            <a:ext cx="0" cy="3124200"/>
          </a:xfrm>
          <a:prstGeom prst="line">
            <a:avLst/>
          </a:prstGeom>
          <a:noFill/>
          <a:ln w="9525">
            <a:solidFill>
              <a:schemeClr val="folHlink"/>
            </a:solidFill>
            <a:round/>
          </a:ln>
        </p:spPr>
        <p:txBody>
          <a:bodyPr/>
          <a:lstStyle/>
          <a:p>
            <a:endParaRPr lang="en-IN"/>
          </a:p>
        </p:txBody>
      </p:sp>
      <p:sp>
        <p:nvSpPr>
          <p:cNvPr id="14395" name="Line 59"/>
          <p:cNvSpPr>
            <a:spLocks noChangeShapeType="1"/>
          </p:cNvSpPr>
          <p:nvPr/>
        </p:nvSpPr>
        <p:spPr bwMode="auto">
          <a:xfrm flipV="1">
            <a:off x="6262688" y="2819400"/>
            <a:ext cx="0" cy="2743200"/>
          </a:xfrm>
          <a:prstGeom prst="line">
            <a:avLst/>
          </a:prstGeom>
          <a:noFill/>
          <a:ln w="9525">
            <a:solidFill>
              <a:schemeClr val="folHlink"/>
            </a:solidFill>
            <a:round/>
          </a:ln>
        </p:spPr>
        <p:txBody>
          <a:bodyPr/>
          <a:lstStyle/>
          <a:p>
            <a:endParaRPr lang="en-IN"/>
          </a:p>
        </p:txBody>
      </p:sp>
      <p:sp>
        <p:nvSpPr>
          <p:cNvPr id="14396" name="Line 60"/>
          <p:cNvSpPr>
            <a:spLocks noChangeShapeType="1"/>
          </p:cNvSpPr>
          <p:nvPr/>
        </p:nvSpPr>
        <p:spPr bwMode="auto">
          <a:xfrm>
            <a:off x="3276600" y="2971800"/>
            <a:ext cx="3124200" cy="0"/>
          </a:xfrm>
          <a:prstGeom prst="line">
            <a:avLst/>
          </a:prstGeom>
          <a:noFill/>
          <a:ln w="9525">
            <a:solidFill>
              <a:schemeClr val="folHlink"/>
            </a:solidFill>
            <a:round/>
          </a:ln>
        </p:spPr>
        <p:txBody>
          <a:bodyPr/>
          <a:lstStyle/>
          <a:p>
            <a:endParaRPr lang="en-IN"/>
          </a:p>
        </p:txBody>
      </p:sp>
      <p:sp>
        <p:nvSpPr>
          <p:cNvPr id="14397" name="Oval 61"/>
          <p:cNvSpPr>
            <a:spLocks noChangeArrowheads="1"/>
          </p:cNvSpPr>
          <p:nvPr/>
        </p:nvSpPr>
        <p:spPr bwMode="auto">
          <a:xfrm>
            <a:off x="5181600" y="40862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4398" name="Oval 62"/>
          <p:cNvSpPr>
            <a:spLocks noChangeArrowheads="1"/>
          </p:cNvSpPr>
          <p:nvPr/>
        </p:nvSpPr>
        <p:spPr bwMode="auto">
          <a:xfrm>
            <a:off x="5853113" y="40719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4399" name="Oval 63"/>
          <p:cNvSpPr>
            <a:spLocks noChangeArrowheads="1"/>
          </p:cNvSpPr>
          <p:nvPr/>
        </p:nvSpPr>
        <p:spPr bwMode="auto">
          <a:xfrm>
            <a:off x="5567363" y="29622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4400" name="Oval 64"/>
          <p:cNvSpPr>
            <a:spLocks noChangeArrowheads="1"/>
          </p:cNvSpPr>
          <p:nvPr/>
        </p:nvSpPr>
        <p:spPr bwMode="auto">
          <a:xfrm>
            <a:off x="6934200" y="408146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4401" name="Oval 65"/>
          <p:cNvSpPr>
            <a:spLocks noChangeArrowheads="1"/>
          </p:cNvSpPr>
          <p:nvPr/>
        </p:nvSpPr>
        <p:spPr bwMode="auto">
          <a:xfrm>
            <a:off x="6219825" y="29432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4402" name="Line 66"/>
          <p:cNvSpPr>
            <a:spLocks noChangeShapeType="1"/>
          </p:cNvSpPr>
          <p:nvPr/>
        </p:nvSpPr>
        <p:spPr bwMode="auto">
          <a:xfrm flipV="1">
            <a:off x="6981825" y="3810000"/>
            <a:ext cx="0" cy="762000"/>
          </a:xfrm>
          <a:prstGeom prst="line">
            <a:avLst/>
          </a:prstGeom>
          <a:noFill/>
          <a:ln w="9525">
            <a:solidFill>
              <a:schemeClr val="folHlink"/>
            </a:solidFill>
            <a:round/>
          </a:ln>
        </p:spPr>
        <p:txBody>
          <a:bodyPr/>
          <a:lstStyle/>
          <a:p>
            <a:endParaRPr lang="en-IN"/>
          </a:p>
        </p:txBody>
      </p:sp>
      <p:sp>
        <p:nvSpPr>
          <p:cNvPr id="14403" name="Line 67"/>
          <p:cNvSpPr>
            <a:spLocks noChangeShapeType="1"/>
          </p:cNvSpPr>
          <p:nvPr/>
        </p:nvSpPr>
        <p:spPr bwMode="auto">
          <a:xfrm>
            <a:off x="6248400" y="2971800"/>
            <a:ext cx="762000" cy="1143000"/>
          </a:xfrm>
          <a:prstGeom prst="line">
            <a:avLst/>
          </a:prstGeom>
          <a:noFill/>
          <a:ln w="9525">
            <a:solidFill>
              <a:schemeClr val="tx1"/>
            </a:solidFill>
            <a:round/>
          </a:ln>
        </p:spPr>
        <p:txBody>
          <a:bodyPr/>
          <a:lstStyle/>
          <a:p>
            <a:endParaRPr lang="en-IN"/>
          </a:p>
        </p:txBody>
      </p:sp>
      <p:sp>
        <p:nvSpPr>
          <p:cNvPr id="14404" name="Line 68"/>
          <p:cNvSpPr>
            <a:spLocks noChangeShapeType="1"/>
          </p:cNvSpPr>
          <p:nvPr/>
        </p:nvSpPr>
        <p:spPr bwMode="auto">
          <a:xfrm flipH="1">
            <a:off x="5181600" y="2971800"/>
            <a:ext cx="457200" cy="1143000"/>
          </a:xfrm>
          <a:prstGeom prst="line">
            <a:avLst/>
          </a:prstGeom>
          <a:noFill/>
          <a:ln w="9525">
            <a:solidFill>
              <a:schemeClr val="tx1"/>
            </a:solidFill>
            <a:round/>
          </a:ln>
        </p:spPr>
        <p:txBody>
          <a:bodyPr/>
          <a:lstStyle/>
          <a:p>
            <a:endParaRPr lang="en-IN"/>
          </a:p>
        </p:txBody>
      </p:sp>
      <p:sp>
        <p:nvSpPr>
          <p:cNvPr id="14405" name="Line 69"/>
          <p:cNvSpPr>
            <a:spLocks noChangeShapeType="1"/>
          </p:cNvSpPr>
          <p:nvPr/>
        </p:nvSpPr>
        <p:spPr bwMode="auto">
          <a:xfrm>
            <a:off x="5638800" y="2971800"/>
            <a:ext cx="609600" cy="0"/>
          </a:xfrm>
          <a:prstGeom prst="line">
            <a:avLst/>
          </a:prstGeom>
          <a:noFill/>
          <a:ln w="9525">
            <a:solidFill>
              <a:schemeClr val="tx1"/>
            </a:solidFill>
            <a:round/>
          </a:ln>
        </p:spPr>
        <p:txBody>
          <a:bodyPr/>
          <a:lstStyle/>
          <a:p>
            <a:endParaRPr lang="en-IN"/>
          </a:p>
        </p:txBody>
      </p:sp>
      <p:sp>
        <p:nvSpPr>
          <p:cNvPr id="14406" name="Line 70"/>
          <p:cNvSpPr>
            <a:spLocks noChangeShapeType="1"/>
          </p:cNvSpPr>
          <p:nvPr/>
        </p:nvSpPr>
        <p:spPr bwMode="auto">
          <a:xfrm flipH="1">
            <a:off x="5943600" y="2971800"/>
            <a:ext cx="304800" cy="1143000"/>
          </a:xfrm>
          <a:prstGeom prst="line">
            <a:avLst/>
          </a:prstGeom>
          <a:noFill/>
          <a:ln w="9525">
            <a:solidFill>
              <a:schemeClr val="tx1"/>
            </a:solidFill>
            <a:round/>
          </a:ln>
        </p:spPr>
        <p:txBody>
          <a:bodyPr/>
          <a:lstStyle/>
          <a:p>
            <a:endParaRPr lang="en-IN"/>
          </a:p>
        </p:txBody>
      </p:sp>
      <p:sp>
        <p:nvSpPr>
          <p:cNvPr id="14407" name="Line 71"/>
          <p:cNvSpPr>
            <a:spLocks noChangeShapeType="1"/>
          </p:cNvSpPr>
          <p:nvPr/>
        </p:nvSpPr>
        <p:spPr bwMode="auto">
          <a:xfrm>
            <a:off x="5638800" y="2971800"/>
            <a:ext cx="1371600" cy="1143000"/>
          </a:xfrm>
          <a:prstGeom prst="line">
            <a:avLst/>
          </a:prstGeom>
          <a:noFill/>
          <a:ln w="9525">
            <a:solidFill>
              <a:schemeClr val="tx1"/>
            </a:solidFill>
            <a:prstDash val="dash"/>
            <a:round/>
          </a:ln>
        </p:spPr>
        <p:txBody>
          <a:bodyPr/>
          <a:lstStyle/>
          <a:p>
            <a:endParaRPr lang="en-IN"/>
          </a:p>
        </p:txBody>
      </p:sp>
      <p:sp>
        <p:nvSpPr>
          <p:cNvPr id="14408" name="Text Box 72"/>
          <p:cNvSpPr txBox="1">
            <a:spLocks noChangeArrowheads="1"/>
          </p:cNvSpPr>
          <p:nvPr/>
        </p:nvSpPr>
        <p:spPr bwMode="auto">
          <a:xfrm>
            <a:off x="5334000" y="2667000"/>
            <a:ext cx="463550" cy="366713"/>
          </a:xfrm>
          <a:prstGeom prst="rect">
            <a:avLst/>
          </a:prstGeom>
          <a:noFill/>
          <a:ln w="9525">
            <a:noFill/>
            <a:miter lim="800000"/>
          </a:ln>
        </p:spPr>
        <p:txBody>
          <a:bodyPr wrap="none">
            <a:spAutoFit/>
          </a:bodyPr>
          <a:lstStyle/>
          <a:p>
            <a:r>
              <a:rPr lang="en-US">
                <a:latin typeface="Times New Roman" charset="0"/>
              </a:rPr>
              <a:t>a’</a:t>
            </a:r>
            <a:r>
              <a:rPr lang="en-US" sz="2400" baseline="-25000">
                <a:latin typeface="Times New Roman" charset="0"/>
              </a:rPr>
              <a:t>1</a:t>
            </a:r>
            <a:endParaRPr lang="en-US" sz="2400" baseline="-25000">
              <a:latin typeface="Times New Roman" charset="0"/>
            </a:endParaRPr>
          </a:p>
        </p:txBody>
      </p:sp>
      <p:sp>
        <p:nvSpPr>
          <p:cNvPr id="14409" name="Text Box 73"/>
          <p:cNvSpPr txBox="1">
            <a:spLocks noChangeArrowheads="1"/>
          </p:cNvSpPr>
          <p:nvPr/>
        </p:nvSpPr>
        <p:spPr bwMode="auto">
          <a:xfrm>
            <a:off x="4953000" y="3824288"/>
            <a:ext cx="476250" cy="366712"/>
          </a:xfrm>
          <a:prstGeom prst="rect">
            <a:avLst/>
          </a:prstGeom>
          <a:noFill/>
          <a:ln w="9525">
            <a:noFill/>
            <a:miter lim="800000"/>
          </a:ln>
        </p:spPr>
        <p:txBody>
          <a:bodyPr wrap="none">
            <a:spAutoFit/>
          </a:bodyPr>
          <a:lstStyle/>
          <a:p>
            <a:r>
              <a:rPr lang="en-US">
                <a:latin typeface="Times New Roman" charset="0"/>
              </a:rPr>
              <a:t>d’</a:t>
            </a:r>
            <a:r>
              <a:rPr lang="en-US" sz="2400" baseline="-25000">
                <a:latin typeface="Times New Roman" charset="0"/>
              </a:rPr>
              <a:t>1</a:t>
            </a:r>
            <a:endParaRPr lang="en-US" sz="2400" baseline="-25000">
              <a:latin typeface="Times New Roman" charset="0"/>
            </a:endParaRPr>
          </a:p>
        </p:txBody>
      </p:sp>
      <p:sp>
        <p:nvSpPr>
          <p:cNvPr id="14410" name="Text Box 74"/>
          <p:cNvSpPr txBox="1">
            <a:spLocks noChangeArrowheads="1"/>
          </p:cNvSpPr>
          <p:nvPr/>
        </p:nvSpPr>
        <p:spPr bwMode="auto">
          <a:xfrm>
            <a:off x="6019800" y="3810000"/>
            <a:ext cx="463550" cy="366713"/>
          </a:xfrm>
          <a:prstGeom prst="rect">
            <a:avLst/>
          </a:prstGeom>
          <a:noFill/>
          <a:ln w="9525">
            <a:noFill/>
            <a:miter lim="800000"/>
          </a:ln>
        </p:spPr>
        <p:txBody>
          <a:bodyPr wrap="none">
            <a:spAutoFit/>
          </a:bodyPr>
          <a:lstStyle/>
          <a:p>
            <a:r>
              <a:rPr lang="en-US">
                <a:latin typeface="Times New Roman" charset="0"/>
              </a:rPr>
              <a:t>c’</a:t>
            </a:r>
            <a:r>
              <a:rPr lang="en-US" sz="2400" baseline="-25000">
                <a:latin typeface="Times New Roman" charset="0"/>
              </a:rPr>
              <a:t>1</a:t>
            </a:r>
            <a:endParaRPr lang="en-US" sz="2400" baseline="-25000">
              <a:latin typeface="Times New Roman" charset="0"/>
            </a:endParaRPr>
          </a:p>
        </p:txBody>
      </p:sp>
      <p:sp>
        <p:nvSpPr>
          <p:cNvPr id="14411" name="Text Box 75"/>
          <p:cNvSpPr txBox="1">
            <a:spLocks noChangeArrowheads="1"/>
          </p:cNvSpPr>
          <p:nvPr/>
        </p:nvSpPr>
        <p:spPr bwMode="auto">
          <a:xfrm>
            <a:off x="6096000" y="2590800"/>
            <a:ext cx="476250" cy="366713"/>
          </a:xfrm>
          <a:prstGeom prst="rect">
            <a:avLst/>
          </a:prstGeom>
          <a:noFill/>
          <a:ln w="9525">
            <a:noFill/>
            <a:miter lim="800000"/>
          </a:ln>
        </p:spPr>
        <p:txBody>
          <a:bodyPr wrap="none">
            <a:spAutoFit/>
          </a:bodyPr>
          <a:lstStyle/>
          <a:p>
            <a:r>
              <a:rPr lang="en-US">
                <a:latin typeface="Times New Roman" charset="0"/>
              </a:rPr>
              <a:t>b’</a:t>
            </a:r>
            <a:r>
              <a:rPr lang="en-US" sz="2400" baseline="-25000">
                <a:latin typeface="Times New Roman" charset="0"/>
              </a:rPr>
              <a:t>1</a:t>
            </a:r>
            <a:endParaRPr lang="en-US" sz="2400" baseline="-25000">
              <a:latin typeface="Times New Roman" charset="0"/>
            </a:endParaRPr>
          </a:p>
        </p:txBody>
      </p:sp>
      <p:sp>
        <p:nvSpPr>
          <p:cNvPr id="14412" name="Text Box 76"/>
          <p:cNvSpPr txBox="1">
            <a:spLocks noChangeArrowheads="1"/>
          </p:cNvSpPr>
          <p:nvPr/>
        </p:nvSpPr>
        <p:spPr bwMode="auto">
          <a:xfrm>
            <a:off x="6934200" y="3733800"/>
            <a:ext cx="476250" cy="366713"/>
          </a:xfrm>
          <a:prstGeom prst="rect">
            <a:avLst/>
          </a:prstGeom>
          <a:noFill/>
          <a:ln w="9525">
            <a:noFill/>
            <a:miter lim="800000"/>
          </a:ln>
        </p:spPr>
        <p:txBody>
          <a:bodyPr wrap="none">
            <a:spAutoFit/>
          </a:bodyPr>
          <a:lstStyle/>
          <a:p>
            <a:r>
              <a:rPr lang="en-US">
                <a:latin typeface="Times New Roman" charset="0"/>
              </a:rPr>
              <a:t>o’</a:t>
            </a:r>
            <a:r>
              <a:rPr lang="en-US" sz="2400" baseline="-25000">
                <a:latin typeface="Times New Roman" charset="0"/>
              </a:rPr>
              <a:t>1</a:t>
            </a:r>
            <a:endParaRPr lang="en-US" sz="2400" baseline="-25000">
              <a:latin typeface="Times New Roman" charset="0"/>
            </a:endParaRPr>
          </a:p>
        </p:txBody>
      </p:sp>
      <p:grpSp>
        <p:nvGrpSpPr>
          <p:cNvPr id="4" name="Group 77"/>
          <p:cNvGrpSpPr/>
          <p:nvPr/>
        </p:nvGrpSpPr>
        <p:grpSpPr bwMode="auto">
          <a:xfrm>
            <a:off x="5105400" y="4114800"/>
            <a:ext cx="2374900" cy="1506538"/>
            <a:chOff x="3216" y="2400"/>
            <a:chExt cx="1496" cy="949"/>
          </a:xfrm>
        </p:grpSpPr>
        <p:grpSp>
          <p:nvGrpSpPr>
            <p:cNvPr id="5" name="Group 78"/>
            <p:cNvGrpSpPr/>
            <p:nvPr/>
          </p:nvGrpSpPr>
          <p:grpSpPr bwMode="auto">
            <a:xfrm rot="-2233345">
              <a:off x="3216" y="2400"/>
              <a:ext cx="1496" cy="949"/>
              <a:chOff x="1740" y="2658"/>
              <a:chExt cx="1496" cy="949"/>
            </a:xfrm>
          </p:grpSpPr>
          <p:sp>
            <p:nvSpPr>
              <p:cNvPr id="7274" name="Line 79"/>
              <p:cNvSpPr>
                <a:spLocks noChangeShapeType="1"/>
              </p:cNvSpPr>
              <p:nvPr/>
            </p:nvSpPr>
            <p:spPr bwMode="auto">
              <a:xfrm>
                <a:off x="1776" y="3144"/>
                <a:ext cx="1392" cy="0"/>
              </a:xfrm>
              <a:prstGeom prst="line">
                <a:avLst/>
              </a:prstGeom>
              <a:noFill/>
              <a:ln w="3175">
                <a:solidFill>
                  <a:schemeClr val="folHlink"/>
                </a:solidFill>
                <a:round/>
              </a:ln>
            </p:spPr>
            <p:txBody>
              <a:bodyPr/>
              <a:lstStyle/>
              <a:p>
                <a:endParaRPr lang="en-IN"/>
              </a:p>
            </p:txBody>
          </p:sp>
          <p:sp>
            <p:nvSpPr>
              <p:cNvPr id="7275" name="Line 80"/>
              <p:cNvSpPr>
                <a:spLocks noChangeShapeType="1"/>
              </p:cNvSpPr>
              <p:nvPr/>
            </p:nvSpPr>
            <p:spPr bwMode="auto">
              <a:xfrm>
                <a:off x="1920" y="2784"/>
                <a:ext cx="0" cy="672"/>
              </a:xfrm>
              <a:prstGeom prst="line">
                <a:avLst/>
              </a:prstGeom>
              <a:noFill/>
              <a:ln w="9525">
                <a:solidFill>
                  <a:schemeClr val="tx1"/>
                </a:solidFill>
                <a:round/>
              </a:ln>
            </p:spPr>
            <p:txBody>
              <a:bodyPr/>
              <a:lstStyle/>
              <a:p>
                <a:endParaRPr lang="en-IN"/>
              </a:p>
            </p:txBody>
          </p:sp>
          <p:sp>
            <p:nvSpPr>
              <p:cNvPr id="7276" name="Line 81"/>
              <p:cNvSpPr>
                <a:spLocks noChangeShapeType="1"/>
              </p:cNvSpPr>
              <p:nvPr/>
            </p:nvSpPr>
            <p:spPr bwMode="auto">
              <a:xfrm>
                <a:off x="1920" y="3456"/>
                <a:ext cx="288" cy="0"/>
              </a:xfrm>
              <a:prstGeom prst="line">
                <a:avLst/>
              </a:prstGeom>
              <a:noFill/>
              <a:ln w="9525">
                <a:solidFill>
                  <a:schemeClr val="tx1"/>
                </a:solidFill>
                <a:round/>
              </a:ln>
            </p:spPr>
            <p:txBody>
              <a:bodyPr/>
              <a:lstStyle/>
              <a:p>
                <a:endParaRPr lang="en-IN"/>
              </a:p>
            </p:txBody>
          </p:sp>
          <p:sp>
            <p:nvSpPr>
              <p:cNvPr id="7277" name="Line 82"/>
              <p:cNvSpPr>
                <a:spLocks noChangeShapeType="1"/>
              </p:cNvSpPr>
              <p:nvPr/>
            </p:nvSpPr>
            <p:spPr bwMode="auto">
              <a:xfrm>
                <a:off x="1920" y="2784"/>
                <a:ext cx="288" cy="0"/>
              </a:xfrm>
              <a:prstGeom prst="line">
                <a:avLst/>
              </a:prstGeom>
              <a:noFill/>
              <a:ln w="9525">
                <a:solidFill>
                  <a:schemeClr val="tx1"/>
                </a:solidFill>
                <a:round/>
              </a:ln>
            </p:spPr>
            <p:txBody>
              <a:bodyPr/>
              <a:lstStyle/>
              <a:p>
                <a:endParaRPr lang="en-IN"/>
              </a:p>
            </p:txBody>
          </p:sp>
          <p:sp>
            <p:nvSpPr>
              <p:cNvPr id="7278" name="Line 83"/>
              <p:cNvSpPr>
                <a:spLocks noChangeShapeType="1"/>
              </p:cNvSpPr>
              <p:nvPr/>
            </p:nvSpPr>
            <p:spPr bwMode="auto">
              <a:xfrm>
                <a:off x="2208" y="2784"/>
                <a:ext cx="0" cy="672"/>
              </a:xfrm>
              <a:prstGeom prst="line">
                <a:avLst/>
              </a:prstGeom>
              <a:noFill/>
              <a:ln w="9525">
                <a:solidFill>
                  <a:schemeClr val="tx1"/>
                </a:solidFill>
                <a:round/>
              </a:ln>
            </p:spPr>
            <p:txBody>
              <a:bodyPr/>
              <a:lstStyle/>
              <a:p>
                <a:endParaRPr lang="en-IN"/>
              </a:p>
            </p:txBody>
          </p:sp>
          <p:sp>
            <p:nvSpPr>
              <p:cNvPr id="7279" name="Line 84"/>
              <p:cNvSpPr>
                <a:spLocks noChangeShapeType="1"/>
              </p:cNvSpPr>
              <p:nvPr/>
            </p:nvSpPr>
            <p:spPr bwMode="auto">
              <a:xfrm rot="166886">
                <a:off x="2208" y="2790"/>
                <a:ext cx="816" cy="336"/>
              </a:xfrm>
              <a:prstGeom prst="line">
                <a:avLst/>
              </a:prstGeom>
              <a:noFill/>
              <a:ln w="9525">
                <a:solidFill>
                  <a:schemeClr val="tx1"/>
                </a:solidFill>
                <a:round/>
              </a:ln>
            </p:spPr>
            <p:txBody>
              <a:bodyPr/>
              <a:lstStyle/>
              <a:p>
                <a:endParaRPr lang="en-IN"/>
              </a:p>
            </p:txBody>
          </p:sp>
          <p:sp>
            <p:nvSpPr>
              <p:cNvPr id="7280" name="Line 85"/>
              <p:cNvSpPr>
                <a:spLocks noChangeShapeType="1"/>
              </p:cNvSpPr>
              <p:nvPr/>
            </p:nvSpPr>
            <p:spPr bwMode="auto">
              <a:xfrm rot="115835" flipV="1">
                <a:off x="2214" y="3132"/>
                <a:ext cx="816" cy="336"/>
              </a:xfrm>
              <a:prstGeom prst="line">
                <a:avLst/>
              </a:prstGeom>
              <a:noFill/>
              <a:ln w="9525">
                <a:solidFill>
                  <a:schemeClr val="tx1"/>
                </a:solidFill>
                <a:round/>
              </a:ln>
            </p:spPr>
            <p:txBody>
              <a:bodyPr/>
              <a:lstStyle/>
              <a:p>
                <a:endParaRPr lang="en-IN"/>
              </a:p>
            </p:txBody>
          </p:sp>
          <p:sp>
            <p:nvSpPr>
              <p:cNvPr id="7281" name="Line 86"/>
              <p:cNvSpPr>
                <a:spLocks noChangeShapeType="1"/>
              </p:cNvSpPr>
              <p:nvPr/>
            </p:nvSpPr>
            <p:spPr bwMode="auto">
              <a:xfrm rot="-100386">
                <a:off x="1920" y="2784"/>
                <a:ext cx="1104" cy="384"/>
              </a:xfrm>
              <a:prstGeom prst="line">
                <a:avLst/>
              </a:prstGeom>
              <a:noFill/>
              <a:ln w="3175">
                <a:solidFill>
                  <a:schemeClr val="tx1"/>
                </a:solidFill>
                <a:prstDash val="dash"/>
                <a:round/>
              </a:ln>
            </p:spPr>
            <p:txBody>
              <a:bodyPr/>
              <a:lstStyle/>
              <a:p>
                <a:endParaRPr lang="en-IN"/>
              </a:p>
            </p:txBody>
          </p:sp>
          <p:sp>
            <p:nvSpPr>
              <p:cNvPr id="7282" name="Line 87"/>
              <p:cNvSpPr>
                <a:spLocks noChangeShapeType="1"/>
              </p:cNvSpPr>
              <p:nvPr/>
            </p:nvSpPr>
            <p:spPr bwMode="auto">
              <a:xfrm rot="21583876" flipV="1">
                <a:off x="1920" y="3150"/>
                <a:ext cx="1104" cy="288"/>
              </a:xfrm>
              <a:prstGeom prst="line">
                <a:avLst/>
              </a:prstGeom>
              <a:noFill/>
              <a:ln w="3175">
                <a:solidFill>
                  <a:schemeClr val="tx1"/>
                </a:solidFill>
                <a:prstDash val="dash"/>
                <a:round/>
              </a:ln>
            </p:spPr>
            <p:txBody>
              <a:bodyPr/>
              <a:lstStyle/>
              <a:p>
                <a:endParaRPr lang="en-IN"/>
              </a:p>
            </p:txBody>
          </p:sp>
          <p:sp>
            <p:nvSpPr>
              <p:cNvPr id="7283" name="Text Box 88"/>
              <p:cNvSpPr txBox="1">
                <a:spLocks noChangeArrowheads="1"/>
              </p:cNvSpPr>
              <p:nvPr/>
            </p:nvSpPr>
            <p:spPr bwMode="auto">
              <a:xfrm>
                <a:off x="3000" y="3024"/>
                <a:ext cx="236" cy="231"/>
              </a:xfrm>
              <a:prstGeom prst="rect">
                <a:avLst/>
              </a:prstGeom>
              <a:noFill/>
              <a:ln w="9525">
                <a:noFill/>
                <a:miter lim="800000"/>
              </a:ln>
            </p:spPr>
            <p:txBody>
              <a:bodyPr wrap="none">
                <a:spAutoFit/>
              </a:bodyPr>
              <a:lstStyle/>
              <a:p>
                <a:r>
                  <a:rPr lang="en-US">
                    <a:latin typeface="Times New Roman" charset="0"/>
                  </a:rPr>
                  <a:t>o</a:t>
                </a:r>
                <a:r>
                  <a:rPr lang="en-US" baseline="-25000">
                    <a:latin typeface="Times New Roman" charset="0"/>
                  </a:rPr>
                  <a:t>1</a:t>
                </a:r>
                <a:endParaRPr lang="en-US" baseline="-25000">
                  <a:latin typeface="Times New Roman" charset="0"/>
                </a:endParaRPr>
              </a:p>
            </p:txBody>
          </p:sp>
          <p:sp>
            <p:nvSpPr>
              <p:cNvPr id="7284" name="Text Box 89"/>
              <p:cNvSpPr txBox="1">
                <a:spLocks noChangeArrowheads="1"/>
              </p:cNvSpPr>
              <p:nvPr/>
            </p:nvSpPr>
            <p:spPr bwMode="auto">
              <a:xfrm>
                <a:off x="1740" y="2658"/>
                <a:ext cx="236" cy="231"/>
              </a:xfrm>
              <a:prstGeom prst="rect">
                <a:avLst/>
              </a:prstGeom>
              <a:noFill/>
              <a:ln w="9525">
                <a:noFill/>
                <a:miter lim="800000"/>
              </a:ln>
            </p:spPr>
            <p:txBody>
              <a:bodyPr wrap="none">
                <a:spAutoFit/>
              </a:bodyPr>
              <a:lstStyle/>
              <a:p>
                <a:r>
                  <a:rPr lang="en-US">
                    <a:latin typeface="Times New Roman" charset="0"/>
                  </a:rPr>
                  <a:t>d</a:t>
                </a:r>
                <a:r>
                  <a:rPr lang="en-US" baseline="-25000">
                    <a:latin typeface="Times New Roman" charset="0"/>
                  </a:rPr>
                  <a:t>1</a:t>
                </a:r>
                <a:endParaRPr lang="en-US" baseline="-25000">
                  <a:latin typeface="Times New Roman" charset="0"/>
                </a:endParaRPr>
              </a:p>
            </p:txBody>
          </p:sp>
          <p:sp>
            <p:nvSpPr>
              <p:cNvPr id="7285" name="Text Box 90"/>
              <p:cNvSpPr txBox="1">
                <a:spLocks noChangeArrowheads="1"/>
              </p:cNvSpPr>
              <p:nvPr/>
            </p:nvSpPr>
            <p:spPr bwMode="auto">
              <a:xfrm>
                <a:off x="2172" y="3376"/>
                <a:ext cx="252" cy="231"/>
              </a:xfrm>
              <a:prstGeom prst="rect">
                <a:avLst/>
              </a:prstGeom>
              <a:noFill/>
              <a:ln w="9525">
                <a:noFill/>
                <a:miter lim="800000"/>
              </a:ln>
            </p:spPr>
            <p:txBody>
              <a:bodyPr wrap="none">
                <a:spAutoFit/>
              </a:bodyPr>
              <a:lstStyle/>
              <a:p>
                <a:r>
                  <a:rPr lang="en-US">
                    <a:latin typeface="Times New Roman" charset="0"/>
                  </a:rPr>
                  <a:t>b</a:t>
                </a:r>
                <a:r>
                  <a:rPr lang="en-US" sz="2400" baseline="-25000">
                    <a:latin typeface="Times New Roman" charset="0"/>
                  </a:rPr>
                  <a:t>1</a:t>
                </a:r>
                <a:endParaRPr lang="en-US" sz="2400" baseline="-25000">
                  <a:latin typeface="Times New Roman" charset="0"/>
                </a:endParaRPr>
              </a:p>
            </p:txBody>
          </p:sp>
          <p:sp>
            <p:nvSpPr>
              <p:cNvPr id="7286" name="Text Box 91"/>
              <p:cNvSpPr txBox="1">
                <a:spLocks noChangeArrowheads="1"/>
              </p:cNvSpPr>
              <p:nvPr/>
            </p:nvSpPr>
            <p:spPr bwMode="auto">
              <a:xfrm>
                <a:off x="1740" y="3358"/>
                <a:ext cx="228" cy="231"/>
              </a:xfrm>
              <a:prstGeom prst="rect">
                <a:avLst/>
              </a:prstGeom>
              <a:noFill/>
              <a:ln w="9525">
                <a:noFill/>
                <a:miter lim="800000"/>
              </a:ln>
            </p:spPr>
            <p:txBody>
              <a:bodyPr wrap="none">
                <a:spAutoFit/>
              </a:bodyPr>
              <a:lstStyle/>
              <a:p>
                <a:r>
                  <a:rPr lang="en-US">
                    <a:latin typeface="Times New Roman" charset="0"/>
                  </a:rPr>
                  <a:t>c</a:t>
                </a:r>
                <a:r>
                  <a:rPr lang="en-US" baseline="-25000">
                    <a:latin typeface="Times New Roman" charset="0"/>
                  </a:rPr>
                  <a:t>1</a:t>
                </a:r>
                <a:endParaRPr lang="en-US" baseline="-25000">
                  <a:latin typeface="Times New Roman" charset="0"/>
                </a:endParaRPr>
              </a:p>
            </p:txBody>
          </p:sp>
        </p:grpSp>
        <p:sp>
          <p:nvSpPr>
            <p:cNvPr id="7273" name="Text Box 92"/>
            <p:cNvSpPr txBox="1">
              <a:spLocks noChangeArrowheads="1"/>
            </p:cNvSpPr>
            <p:nvPr/>
          </p:nvSpPr>
          <p:spPr bwMode="auto">
            <a:xfrm>
              <a:off x="3381" y="2565"/>
              <a:ext cx="228" cy="231"/>
            </a:xfrm>
            <a:prstGeom prst="rect">
              <a:avLst/>
            </a:prstGeom>
            <a:noFill/>
            <a:ln w="9525">
              <a:noFill/>
              <a:miter lim="800000"/>
            </a:ln>
          </p:spPr>
          <p:txBody>
            <a:bodyPr wrap="none">
              <a:spAutoFit/>
            </a:bodyPr>
            <a:lstStyle/>
            <a:p>
              <a:r>
                <a:rPr lang="en-US">
                  <a:latin typeface="Times New Roman" charset="0"/>
                </a:rPr>
                <a:t>a</a:t>
              </a:r>
              <a:r>
                <a:rPr lang="en-US" baseline="-25000">
                  <a:latin typeface="Times New Roman" charset="0"/>
                </a:rPr>
                <a:t>1</a:t>
              </a:r>
              <a:endParaRPr lang="en-US" baseline="-25000">
                <a:latin typeface="Times New Roman" charset="0"/>
              </a:endParaRPr>
            </a:p>
          </p:txBody>
        </p:sp>
      </p:grpSp>
      <p:sp>
        <p:nvSpPr>
          <p:cNvPr id="14429" name="Line 93"/>
          <p:cNvSpPr>
            <a:spLocks noChangeShapeType="1"/>
          </p:cNvSpPr>
          <p:nvPr/>
        </p:nvSpPr>
        <p:spPr bwMode="auto">
          <a:xfrm>
            <a:off x="3429000" y="2286000"/>
            <a:ext cx="0" cy="304800"/>
          </a:xfrm>
          <a:prstGeom prst="line">
            <a:avLst/>
          </a:prstGeom>
          <a:noFill/>
          <a:ln w="28575">
            <a:solidFill>
              <a:schemeClr val="tx1"/>
            </a:solidFill>
            <a:round/>
            <a:tailEnd type="triangle" w="med" len="med"/>
          </a:ln>
        </p:spPr>
        <p:txBody>
          <a:bodyPr/>
          <a:lstStyle/>
          <a:p>
            <a:endParaRPr lang="en-IN"/>
          </a:p>
        </p:txBody>
      </p:sp>
      <p:sp>
        <p:nvSpPr>
          <p:cNvPr id="14430" name="Line 94"/>
          <p:cNvSpPr>
            <a:spLocks noChangeShapeType="1"/>
          </p:cNvSpPr>
          <p:nvPr/>
        </p:nvSpPr>
        <p:spPr bwMode="auto">
          <a:xfrm flipV="1">
            <a:off x="6096000" y="5943600"/>
            <a:ext cx="0" cy="457200"/>
          </a:xfrm>
          <a:prstGeom prst="line">
            <a:avLst/>
          </a:prstGeom>
          <a:noFill/>
          <a:ln w="28575">
            <a:solidFill>
              <a:schemeClr val="tx1"/>
            </a:solidFill>
            <a:round/>
            <a:tailEnd type="triangle" w="med" len="med"/>
          </a:ln>
        </p:spPr>
        <p:txBody>
          <a:bodyPr/>
          <a:lstStyle/>
          <a:p>
            <a:endParaRPr lang="en-IN"/>
          </a:p>
        </p:txBody>
      </p:sp>
      <p:grpSp>
        <p:nvGrpSpPr>
          <p:cNvPr id="6" name="Group 95"/>
          <p:cNvGrpSpPr/>
          <p:nvPr/>
        </p:nvGrpSpPr>
        <p:grpSpPr bwMode="auto">
          <a:xfrm rot="4419805">
            <a:off x="6881019" y="4548981"/>
            <a:ext cx="2374900" cy="1506538"/>
            <a:chOff x="3216" y="2400"/>
            <a:chExt cx="1496" cy="949"/>
          </a:xfrm>
        </p:grpSpPr>
        <p:grpSp>
          <p:nvGrpSpPr>
            <p:cNvPr id="7" name="Group 96"/>
            <p:cNvGrpSpPr/>
            <p:nvPr/>
          </p:nvGrpSpPr>
          <p:grpSpPr bwMode="auto">
            <a:xfrm rot="-2233345">
              <a:off x="3216" y="2400"/>
              <a:ext cx="1496" cy="949"/>
              <a:chOff x="1740" y="2658"/>
              <a:chExt cx="1496" cy="949"/>
            </a:xfrm>
          </p:grpSpPr>
          <p:sp>
            <p:nvSpPr>
              <p:cNvPr id="7259" name="Line 97"/>
              <p:cNvSpPr>
                <a:spLocks noChangeShapeType="1"/>
              </p:cNvSpPr>
              <p:nvPr/>
            </p:nvSpPr>
            <p:spPr bwMode="auto">
              <a:xfrm>
                <a:off x="1776" y="3144"/>
                <a:ext cx="1392" cy="0"/>
              </a:xfrm>
              <a:prstGeom prst="line">
                <a:avLst/>
              </a:prstGeom>
              <a:noFill/>
              <a:ln w="3175">
                <a:solidFill>
                  <a:schemeClr val="folHlink"/>
                </a:solidFill>
                <a:round/>
              </a:ln>
            </p:spPr>
            <p:txBody>
              <a:bodyPr/>
              <a:lstStyle/>
              <a:p>
                <a:endParaRPr lang="en-IN"/>
              </a:p>
            </p:txBody>
          </p:sp>
          <p:sp>
            <p:nvSpPr>
              <p:cNvPr id="7260" name="Line 98"/>
              <p:cNvSpPr>
                <a:spLocks noChangeShapeType="1"/>
              </p:cNvSpPr>
              <p:nvPr/>
            </p:nvSpPr>
            <p:spPr bwMode="auto">
              <a:xfrm>
                <a:off x="1920" y="2784"/>
                <a:ext cx="0" cy="672"/>
              </a:xfrm>
              <a:prstGeom prst="line">
                <a:avLst/>
              </a:prstGeom>
              <a:noFill/>
              <a:ln w="9525">
                <a:solidFill>
                  <a:schemeClr val="tx1"/>
                </a:solidFill>
                <a:round/>
              </a:ln>
            </p:spPr>
            <p:txBody>
              <a:bodyPr/>
              <a:lstStyle/>
              <a:p>
                <a:endParaRPr lang="en-IN"/>
              </a:p>
            </p:txBody>
          </p:sp>
          <p:sp>
            <p:nvSpPr>
              <p:cNvPr id="7261" name="Line 99"/>
              <p:cNvSpPr>
                <a:spLocks noChangeShapeType="1"/>
              </p:cNvSpPr>
              <p:nvPr/>
            </p:nvSpPr>
            <p:spPr bwMode="auto">
              <a:xfrm>
                <a:off x="1920" y="3456"/>
                <a:ext cx="288" cy="0"/>
              </a:xfrm>
              <a:prstGeom prst="line">
                <a:avLst/>
              </a:prstGeom>
              <a:noFill/>
              <a:ln w="9525">
                <a:solidFill>
                  <a:schemeClr val="tx1"/>
                </a:solidFill>
                <a:round/>
              </a:ln>
            </p:spPr>
            <p:txBody>
              <a:bodyPr/>
              <a:lstStyle/>
              <a:p>
                <a:endParaRPr lang="en-IN"/>
              </a:p>
            </p:txBody>
          </p:sp>
          <p:sp>
            <p:nvSpPr>
              <p:cNvPr id="7262" name="Line 100"/>
              <p:cNvSpPr>
                <a:spLocks noChangeShapeType="1"/>
              </p:cNvSpPr>
              <p:nvPr/>
            </p:nvSpPr>
            <p:spPr bwMode="auto">
              <a:xfrm>
                <a:off x="1920" y="2784"/>
                <a:ext cx="288" cy="0"/>
              </a:xfrm>
              <a:prstGeom prst="line">
                <a:avLst/>
              </a:prstGeom>
              <a:noFill/>
              <a:ln w="9525">
                <a:solidFill>
                  <a:schemeClr val="tx1"/>
                </a:solidFill>
                <a:round/>
              </a:ln>
            </p:spPr>
            <p:txBody>
              <a:bodyPr/>
              <a:lstStyle/>
              <a:p>
                <a:endParaRPr lang="en-IN"/>
              </a:p>
            </p:txBody>
          </p:sp>
          <p:sp>
            <p:nvSpPr>
              <p:cNvPr id="7263" name="Line 101"/>
              <p:cNvSpPr>
                <a:spLocks noChangeShapeType="1"/>
              </p:cNvSpPr>
              <p:nvPr/>
            </p:nvSpPr>
            <p:spPr bwMode="auto">
              <a:xfrm>
                <a:off x="2208" y="2784"/>
                <a:ext cx="0" cy="672"/>
              </a:xfrm>
              <a:prstGeom prst="line">
                <a:avLst/>
              </a:prstGeom>
              <a:noFill/>
              <a:ln w="9525">
                <a:solidFill>
                  <a:schemeClr val="tx1"/>
                </a:solidFill>
                <a:round/>
              </a:ln>
            </p:spPr>
            <p:txBody>
              <a:bodyPr/>
              <a:lstStyle/>
              <a:p>
                <a:endParaRPr lang="en-IN"/>
              </a:p>
            </p:txBody>
          </p:sp>
          <p:sp>
            <p:nvSpPr>
              <p:cNvPr id="7264" name="Line 102"/>
              <p:cNvSpPr>
                <a:spLocks noChangeShapeType="1"/>
              </p:cNvSpPr>
              <p:nvPr/>
            </p:nvSpPr>
            <p:spPr bwMode="auto">
              <a:xfrm rot="166886">
                <a:off x="2208" y="2790"/>
                <a:ext cx="816" cy="336"/>
              </a:xfrm>
              <a:prstGeom prst="line">
                <a:avLst/>
              </a:prstGeom>
              <a:noFill/>
              <a:ln w="9525">
                <a:solidFill>
                  <a:schemeClr val="tx1"/>
                </a:solidFill>
                <a:round/>
              </a:ln>
            </p:spPr>
            <p:txBody>
              <a:bodyPr/>
              <a:lstStyle/>
              <a:p>
                <a:endParaRPr lang="en-IN"/>
              </a:p>
            </p:txBody>
          </p:sp>
          <p:sp>
            <p:nvSpPr>
              <p:cNvPr id="7265" name="Line 103"/>
              <p:cNvSpPr>
                <a:spLocks noChangeShapeType="1"/>
              </p:cNvSpPr>
              <p:nvPr/>
            </p:nvSpPr>
            <p:spPr bwMode="auto">
              <a:xfrm rot="115835" flipV="1">
                <a:off x="2214" y="3132"/>
                <a:ext cx="816" cy="336"/>
              </a:xfrm>
              <a:prstGeom prst="line">
                <a:avLst/>
              </a:prstGeom>
              <a:noFill/>
              <a:ln w="9525">
                <a:solidFill>
                  <a:schemeClr val="tx1"/>
                </a:solidFill>
                <a:round/>
              </a:ln>
            </p:spPr>
            <p:txBody>
              <a:bodyPr/>
              <a:lstStyle/>
              <a:p>
                <a:endParaRPr lang="en-IN"/>
              </a:p>
            </p:txBody>
          </p:sp>
          <p:sp>
            <p:nvSpPr>
              <p:cNvPr id="7266" name="Line 104"/>
              <p:cNvSpPr>
                <a:spLocks noChangeShapeType="1"/>
              </p:cNvSpPr>
              <p:nvPr/>
            </p:nvSpPr>
            <p:spPr bwMode="auto">
              <a:xfrm rot="-100386">
                <a:off x="1920" y="2784"/>
                <a:ext cx="1104" cy="384"/>
              </a:xfrm>
              <a:prstGeom prst="line">
                <a:avLst/>
              </a:prstGeom>
              <a:noFill/>
              <a:ln w="3175">
                <a:solidFill>
                  <a:schemeClr val="tx1"/>
                </a:solidFill>
                <a:prstDash val="dash"/>
                <a:round/>
              </a:ln>
            </p:spPr>
            <p:txBody>
              <a:bodyPr/>
              <a:lstStyle/>
              <a:p>
                <a:endParaRPr lang="en-IN"/>
              </a:p>
            </p:txBody>
          </p:sp>
          <p:sp>
            <p:nvSpPr>
              <p:cNvPr id="7267" name="Line 105"/>
              <p:cNvSpPr>
                <a:spLocks noChangeShapeType="1"/>
              </p:cNvSpPr>
              <p:nvPr/>
            </p:nvSpPr>
            <p:spPr bwMode="auto">
              <a:xfrm rot="21583876" flipV="1">
                <a:off x="1920" y="3150"/>
                <a:ext cx="1104" cy="288"/>
              </a:xfrm>
              <a:prstGeom prst="line">
                <a:avLst/>
              </a:prstGeom>
              <a:noFill/>
              <a:ln w="3175">
                <a:solidFill>
                  <a:schemeClr val="tx1"/>
                </a:solidFill>
                <a:prstDash val="dash"/>
                <a:round/>
              </a:ln>
            </p:spPr>
            <p:txBody>
              <a:bodyPr/>
              <a:lstStyle/>
              <a:p>
                <a:endParaRPr lang="en-IN"/>
              </a:p>
            </p:txBody>
          </p:sp>
          <p:sp>
            <p:nvSpPr>
              <p:cNvPr id="7268" name="Text Box 106"/>
              <p:cNvSpPr txBox="1">
                <a:spLocks noChangeArrowheads="1"/>
              </p:cNvSpPr>
              <p:nvPr/>
            </p:nvSpPr>
            <p:spPr bwMode="auto">
              <a:xfrm>
                <a:off x="3000" y="3024"/>
                <a:ext cx="236" cy="231"/>
              </a:xfrm>
              <a:prstGeom prst="rect">
                <a:avLst/>
              </a:prstGeom>
              <a:noFill/>
              <a:ln w="9525">
                <a:noFill/>
                <a:miter lim="800000"/>
              </a:ln>
            </p:spPr>
            <p:txBody>
              <a:bodyPr wrap="none">
                <a:spAutoFit/>
              </a:bodyPr>
              <a:lstStyle/>
              <a:p>
                <a:r>
                  <a:rPr lang="en-US">
                    <a:latin typeface="Times New Roman" charset="0"/>
                  </a:rPr>
                  <a:t>o</a:t>
                </a:r>
                <a:r>
                  <a:rPr lang="en-US" baseline="-25000">
                    <a:latin typeface="Times New Roman" charset="0"/>
                  </a:rPr>
                  <a:t>1</a:t>
                </a:r>
                <a:endParaRPr lang="en-US" baseline="-25000">
                  <a:latin typeface="Times New Roman" charset="0"/>
                </a:endParaRPr>
              </a:p>
            </p:txBody>
          </p:sp>
          <p:sp>
            <p:nvSpPr>
              <p:cNvPr id="7269" name="Text Box 107"/>
              <p:cNvSpPr txBox="1">
                <a:spLocks noChangeArrowheads="1"/>
              </p:cNvSpPr>
              <p:nvPr/>
            </p:nvSpPr>
            <p:spPr bwMode="auto">
              <a:xfrm>
                <a:off x="1740" y="2658"/>
                <a:ext cx="236" cy="231"/>
              </a:xfrm>
              <a:prstGeom prst="rect">
                <a:avLst/>
              </a:prstGeom>
              <a:noFill/>
              <a:ln w="9525">
                <a:noFill/>
                <a:miter lim="800000"/>
              </a:ln>
            </p:spPr>
            <p:txBody>
              <a:bodyPr wrap="none">
                <a:spAutoFit/>
              </a:bodyPr>
              <a:lstStyle/>
              <a:p>
                <a:r>
                  <a:rPr lang="en-US">
                    <a:latin typeface="Times New Roman" charset="0"/>
                  </a:rPr>
                  <a:t>d</a:t>
                </a:r>
                <a:r>
                  <a:rPr lang="en-US" baseline="-25000">
                    <a:latin typeface="Times New Roman" charset="0"/>
                  </a:rPr>
                  <a:t>1</a:t>
                </a:r>
                <a:endParaRPr lang="en-US" baseline="-25000">
                  <a:latin typeface="Times New Roman" charset="0"/>
                </a:endParaRPr>
              </a:p>
            </p:txBody>
          </p:sp>
          <p:sp>
            <p:nvSpPr>
              <p:cNvPr id="7270" name="Text Box 108"/>
              <p:cNvSpPr txBox="1">
                <a:spLocks noChangeArrowheads="1"/>
              </p:cNvSpPr>
              <p:nvPr/>
            </p:nvSpPr>
            <p:spPr bwMode="auto">
              <a:xfrm>
                <a:off x="2172" y="3376"/>
                <a:ext cx="252" cy="231"/>
              </a:xfrm>
              <a:prstGeom prst="rect">
                <a:avLst/>
              </a:prstGeom>
              <a:noFill/>
              <a:ln w="9525">
                <a:noFill/>
                <a:miter lim="800000"/>
              </a:ln>
            </p:spPr>
            <p:txBody>
              <a:bodyPr wrap="none">
                <a:spAutoFit/>
              </a:bodyPr>
              <a:lstStyle/>
              <a:p>
                <a:r>
                  <a:rPr lang="en-US">
                    <a:latin typeface="Times New Roman" charset="0"/>
                  </a:rPr>
                  <a:t>b</a:t>
                </a:r>
                <a:r>
                  <a:rPr lang="en-US" sz="2400" baseline="-25000">
                    <a:latin typeface="Times New Roman" charset="0"/>
                  </a:rPr>
                  <a:t>1</a:t>
                </a:r>
                <a:endParaRPr lang="en-US" sz="2400" baseline="-25000">
                  <a:latin typeface="Times New Roman" charset="0"/>
                </a:endParaRPr>
              </a:p>
            </p:txBody>
          </p:sp>
          <p:sp>
            <p:nvSpPr>
              <p:cNvPr id="7271" name="Text Box 109"/>
              <p:cNvSpPr txBox="1">
                <a:spLocks noChangeArrowheads="1"/>
              </p:cNvSpPr>
              <p:nvPr/>
            </p:nvSpPr>
            <p:spPr bwMode="auto">
              <a:xfrm>
                <a:off x="1740" y="3358"/>
                <a:ext cx="228" cy="231"/>
              </a:xfrm>
              <a:prstGeom prst="rect">
                <a:avLst/>
              </a:prstGeom>
              <a:noFill/>
              <a:ln w="9525">
                <a:noFill/>
                <a:miter lim="800000"/>
              </a:ln>
            </p:spPr>
            <p:txBody>
              <a:bodyPr wrap="none">
                <a:spAutoFit/>
              </a:bodyPr>
              <a:lstStyle/>
              <a:p>
                <a:r>
                  <a:rPr lang="en-US">
                    <a:latin typeface="Times New Roman" charset="0"/>
                  </a:rPr>
                  <a:t>c</a:t>
                </a:r>
                <a:r>
                  <a:rPr lang="en-US" baseline="-25000">
                    <a:latin typeface="Times New Roman" charset="0"/>
                  </a:rPr>
                  <a:t>1</a:t>
                </a:r>
                <a:endParaRPr lang="en-US" baseline="-25000">
                  <a:latin typeface="Times New Roman" charset="0"/>
                </a:endParaRPr>
              </a:p>
            </p:txBody>
          </p:sp>
        </p:grpSp>
        <p:sp>
          <p:nvSpPr>
            <p:cNvPr id="7258" name="Text Box 110"/>
            <p:cNvSpPr txBox="1">
              <a:spLocks noChangeArrowheads="1"/>
            </p:cNvSpPr>
            <p:nvPr/>
          </p:nvSpPr>
          <p:spPr bwMode="auto">
            <a:xfrm>
              <a:off x="3381" y="2565"/>
              <a:ext cx="228" cy="231"/>
            </a:xfrm>
            <a:prstGeom prst="rect">
              <a:avLst/>
            </a:prstGeom>
            <a:noFill/>
            <a:ln w="9525">
              <a:noFill/>
              <a:miter lim="800000"/>
            </a:ln>
          </p:spPr>
          <p:txBody>
            <a:bodyPr wrap="none">
              <a:spAutoFit/>
            </a:bodyPr>
            <a:lstStyle/>
            <a:p>
              <a:r>
                <a:rPr lang="en-US">
                  <a:latin typeface="Times New Roman" charset="0"/>
                </a:rPr>
                <a:t>a</a:t>
              </a:r>
              <a:r>
                <a:rPr lang="en-US" baseline="-25000">
                  <a:latin typeface="Times New Roman" charset="0"/>
                </a:rPr>
                <a:t>1</a:t>
              </a:r>
              <a:endParaRPr lang="en-US" baseline="-25000">
                <a:latin typeface="Times New Roman" charset="0"/>
              </a:endParaRPr>
            </a:p>
          </p:txBody>
        </p:sp>
      </p:grpSp>
      <p:sp>
        <p:nvSpPr>
          <p:cNvPr id="14447" name="Text Box 111"/>
          <p:cNvSpPr txBox="1">
            <a:spLocks noChangeArrowheads="1"/>
          </p:cNvSpPr>
          <p:nvPr/>
        </p:nvSpPr>
        <p:spPr bwMode="auto">
          <a:xfrm>
            <a:off x="6407150" y="5562600"/>
            <a:ext cx="755650" cy="609600"/>
          </a:xfrm>
          <a:prstGeom prst="rect">
            <a:avLst/>
          </a:prstGeom>
          <a:noFill/>
          <a:ln w="9525">
            <a:noFill/>
            <a:miter lim="800000"/>
          </a:ln>
        </p:spPr>
        <p:txBody>
          <a:bodyPr wrap="none">
            <a:spAutoFit/>
          </a:bodyPr>
          <a:lstStyle/>
          <a:p>
            <a:pPr algn="ctr"/>
            <a:r>
              <a:rPr lang="en-US" sz="1000">
                <a:latin typeface="Times New Roman" charset="0"/>
              </a:rPr>
              <a:t>(APEX </a:t>
            </a:r>
            <a:endParaRPr lang="en-US" sz="1000">
              <a:latin typeface="Times New Roman" charset="0"/>
            </a:endParaRPr>
          </a:p>
          <a:p>
            <a:pPr algn="ctr"/>
            <a:r>
              <a:rPr lang="en-US" sz="1000">
                <a:latin typeface="Times New Roman" charset="0"/>
              </a:rPr>
              <a:t> NEARER </a:t>
            </a:r>
            <a:endParaRPr lang="en-US" sz="1000">
              <a:latin typeface="Times New Roman" charset="0"/>
            </a:endParaRPr>
          </a:p>
          <a:p>
            <a:pPr algn="ctr"/>
            <a:r>
              <a:rPr lang="en-US" sz="1000">
                <a:latin typeface="Times New Roman" charset="0"/>
              </a:rPr>
              <a:t>TO V.P)</a:t>
            </a:r>
            <a:r>
              <a:rPr lang="en-US" sz="1400">
                <a:latin typeface="Times New Roman" charset="0"/>
              </a:rPr>
              <a:t>.</a:t>
            </a:r>
            <a:endParaRPr lang="en-US" sz="1400">
              <a:latin typeface="Times New Roman" charset="0"/>
            </a:endParaRPr>
          </a:p>
        </p:txBody>
      </p:sp>
      <p:sp>
        <p:nvSpPr>
          <p:cNvPr id="14448" name="Text Box 112"/>
          <p:cNvSpPr txBox="1">
            <a:spLocks noChangeArrowheads="1"/>
          </p:cNvSpPr>
          <p:nvPr/>
        </p:nvSpPr>
        <p:spPr bwMode="auto">
          <a:xfrm>
            <a:off x="7467600" y="5715000"/>
            <a:ext cx="887413" cy="609600"/>
          </a:xfrm>
          <a:prstGeom prst="rect">
            <a:avLst/>
          </a:prstGeom>
          <a:noFill/>
          <a:ln w="9525">
            <a:noFill/>
            <a:miter lim="800000"/>
          </a:ln>
        </p:spPr>
        <p:txBody>
          <a:bodyPr wrap="none">
            <a:spAutoFit/>
          </a:bodyPr>
          <a:lstStyle/>
          <a:p>
            <a:pPr algn="ctr"/>
            <a:r>
              <a:rPr lang="en-US" sz="1000">
                <a:latin typeface="Times New Roman" charset="0"/>
              </a:rPr>
              <a:t>(APEX  </a:t>
            </a:r>
            <a:endParaRPr lang="en-US" sz="1000">
              <a:latin typeface="Times New Roman" charset="0"/>
            </a:endParaRPr>
          </a:p>
          <a:p>
            <a:pPr algn="ctr"/>
            <a:r>
              <a:rPr lang="en-US" sz="1000">
                <a:latin typeface="Times New Roman" charset="0"/>
              </a:rPr>
              <a:t>AWAY </a:t>
            </a:r>
            <a:endParaRPr lang="en-US" sz="1000">
              <a:latin typeface="Times New Roman" charset="0"/>
            </a:endParaRPr>
          </a:p>
          <a:p>
            <a:pPr algn="ctr"/>
            <a:r>
              <a:rPr lang="en-US" sz="1000">
                <a:latin typeface="Times New Roman" charset="0"/>
              </a:rPr>
              <a:t>FROM V.P.)</a:t>
            </a:r>
            <a:r>
              <a:rPr lang="en-US" sz="1400">
                <a:latin typeface="Times New Roman" charset="0"/>
              </a:rPr>
              <a:t> </a:t>
            </a:r>
            <a:endParaRPr lang="en-US" sz="1400">
              <a:latin typeface="Times New Roman" charset="0"/>
            </a:endParaRPr>
          </a:p>
        </p:txBody>
      </p:sp>
      <p:grpSp>
        <p:nvGrpSpPr>
          <p:cNvPr id="8" name="Group 113"/>
          <p:cNvGrpSpPr/>
          <p:nvPr/>
        </p:nvGrpSpPr>
        <p:grpSpPr bwMode="auto">
          <a:xfrm>
            <a:off x="0" y="0"/>
            <a:ext cx="3810000" cy="2286000"/>
            <a:chOff x="-48" y="0"/>
            <a:chExt cx="2400" cy="1440"/>
          </a:xfrm>
        </p:grpSpPr>
        <p:sp>
          <p:nvSpPr>
            <p:cNvPr id="7255" name="Rectangle 114"/>
            <p:cNvSpPr>
              <a:spLocks noChangeArrowheads="1"/>
            </p:cNvSpPr>
            <p:nvPr/>
          </p:nvSpPr>
          <p:spPr bwMode="auto">
            <a:xfrm>
              <a:off x="-48" y="0"/>
              <a:ext cx="2400" cy="1440"/>
            </a:xfrm>
            <a:prstGeom prst="rect">
              <a:avLst/>
            </a:prstGeom>
            <a:solidFill>
              <a:srgbClr val="FFFFCC"/>
            </a:solidFill>
            <a:ln w="9525">
              <a:solidFill>
                <a:schemeClr val="tx1"/>
              </a:solidFill>
              <a:miter lim="800000"/>
            </a:ln>
          </p:spPr>
          <p:txBody>
            <a:bodyPr wrap="none" anchor="ctr"/>
            <a:lstStyle/>
            <a:p>
              <a:endParaRPr lang="en-IN"/>
            </a:p>
          </p:txBody>
        </p:sp>
        <p:sp>
          <p:nvSpPr>
            <p:cNvPr id="7256" name="Rectangle 115"/>
            <p:cNvSpPr>
              <a:spLocks noChangeArrowheads="1"/>
            </p:cNvSpPr>
            <p:nvPr/>
          </p:nvSpPr>
          <p:spPr bwMode="auto">
            <a:xfrm>
              <a:off x="56" y="0"/>
              <a:ext cx="2256" cy="1296"/>
            </a:xfrm>
            <a:prstGeom prst="rect">
              <a:avLst/>
            </a:prstGeom>
            <a:noFill/>
            <a:ln w="9525">
              <a:noFill/>
              <a:miter lim="800000"/>
            </a:ln>
          </p:spPr>
          <p:txBody>
            <a:bodyPr anchor="ctr"/>
            <a:lstStyle/>
            <a:p>
              <a:pPr algn="just"/>
              <a:r>
                <a:rPr lang="en-US" b="1" dirty="0">
                  <a:solidFill>
                    <a:schemeClr val="accent2"/>
                  </a:solidFill>
                </a:rPr>
                <a:t>Problem 1.</a:t>
              </a:r>
              <a:r>
                <a:rPr lang="en-US" dirty="0">
                  <a:solidFill>
                    <a:srgbClr val="000000"/>
                  </a:solidFill>
                </a:rPr>
                <a:t>  </a:t>
              </a:r>
              <a:r>
                <a:rPr lang="en-US" sz="1600" dirty="0">
                  <a:solidFill>
                    <a:srgbClr val="000000"/>
                  </a:solidFill>
                </a:rPr>
                <a:t>A square pyramid, 40 mm base sides and axis 60 mm long, has a triangular face on the ground and the vertical plane containing the axis makes an angle of 45</a:t>
              </a:r>
              <a:r>
                <a:rPr lang="en-US" sz="1600" baseline="30000" dirty="0">
                  <a:solidFill>
                    <a:schemeClr val="tx2"/>
                  </a:solidFill>
                </a:rPr>
                <a:t>0</a:t>
              </a:r>
              <a:r>
                <a:rPr lang="en-US" sz="1600" dirty="0">
                  <a:solidFill>
                    <a:schemeClr val="tx2"/>
                  </a:solidFill>
                </a:rPr>
                <a:t> </a:t>
              </a:r>
              <a:r>
                <a:rPr lang="en-US" sz="1600" dirty="0"/>
                <a:t>with the VP. Draw its projections. Take  apex nearer to VP</a:t>
              </a:r>
              <a:endParaRPr lang="en-US" sz="1600" dirty="0">
                <a:latin typeface="Times New Roman" charset="0"/>
              </a:endParaRPr>
            </a:p>
          </p:txBody>
        </p:sp>
      </p:grpSp>
      <p:grpSp>
        <p:nvGrpSpPr>
          <p:cNvPr id="9" name="Group 116"/>
          <p:cNvGrpSpPr/>
          <p:nvPr/>
        </p:nvGrpSpPr>
        <p:grpSpPr bwMode="auto">
          <a:xfrm>
            <a:off x="3733800" y="0"/>
            <a:ext cx="5410200" cy="2286000"/>
            <a:chOff x="2352" y="0"/>
            <a:chExt cx="3408" cy="1440"/>
          </a:xfrm>
        </p:grpSpPr>
        <p:sp>
          <p:nvSpPr>
            <p:cNvPr id="7253" name="Rectangle 117"/>
            <p:cNvSpPr>
              <a:spLocks noChangeArrowheads="1"/>
            </p:cNvSpPr>
            <p:nvPr/>
          </p:nvSpPr>
          <p:spPr bwMode="auto">
            <a:xfrm>
              <a:off x="2352" y="0"/>
              <a:ext cx="3408" cy="1440"/>
            </a:xfrm>
            <a:prstGeom prst="rect">
              <a:avLst/>
            </a:prstGeom>
            <a:solidFill>
              <a:srgbClr val="FFCCFF"/>
            </a:solidFill>
            <a:ln w="9525">
              <a:solidFill>
                <a:schemeClr val="tx1"/>
              </a:solidFill>
              <a:miter lim="800000"/>
            </a:ln>
          </p:spPr>
          <p:txBody>
            <a:bodyPr wrap="none" anchor="ctr"/>
            <a:lstStyle/>
            <a:p>
              <a:endParaRPr lang="en-IN"/>
            </a:p>
          </p:txBody>
        </p:sp>
        <p:sp>
          <p:nvSpPr>
            <p:cNvPr id="7254" name="Text Box 118"/>
            <p:cNvSpPr txBox="1">
              <a:spLocks noChangeArrowheads="1"/>
            </p:cNvSpPr>
            <p:nvPr/>
          </p:nvSpPr>
          <p:spPr bwMode="auto">
            <a:xfrm>
              <a:off x="2448" y="0"/>
              <a:ext cx="3216" cy="1438"/>
            </a:xfrm>
            <a:prstGeom prst="rect">
              <a:avLst/>
            </a:prstGeom>
            <a:noFill/>
            <a:ln w="9525">
              <a:noFill/>
              <a:miter lim="800000"/>
            </a:ln>
          </p:spPr>
          <p:txBody>
            <a:bodyPr>
              <a:spAutoFit/>
            </a:bodyPr>
            <a:lstStyle/>
            <a:p>
              <a:pPr marL="457200" indent="-457200"/>
              <a:r>
                <a:rPr lang="en-US" sz="1200" b="1">
                  <a:solidFill>
                    <a:schemeClr val="accent2"/>
                  </a:solidFill>
                </a:rPr>
                <a:t>Solution Steps :</a:t>
              </a:r>
              <a:endParaRPr lang="en-US" sz="1200" b="1">
                <a:solidFill>
                  <a:schemeClr val="accent2"/>
                </a:solidFill>
              </a:endParaRPr>
            </a:p>
            <a:p>
              <a:pPr marL="457200" indent="-457200"/>
              <a:r>
                <a:rPr lang="en-US" sz="1200"/>
                <a:t>Triangular face on Hp , means it is lying on Hp:</a:t>
              </a:r>
              <a:endParaRPr lang="en-US" sz="1200"/>
            </a:p>
            <a:p>
              <a:pPr marL="457200" indent="-457200"/>
              <a:r>
                <a:rPr lang="en-US" sz="1200"/>
                <a:t>1.Assume it standing on Hp.</a:t>
              </a:r>
              <a:endParaRPr lang="en-US" sz="1200"/>
            </a:p>
            <a:p>
              <a:pPr marL="457200" indent="-457200"/>
              <a:r>
                <a:rPr lang="en-US" sz="1200"/>
                <a:t>2.It’s Tv  will show True Shape of base( square)</a:t>
              </a:r>
              <a:endParaRPr lang="en-US" sz="1200"/>
            </a:p>
            <a:p>
              <a:pPr marL="457200" indent="-457200"/>
              <a:r>
                <a:rPr lang="en-US" sz="1200"/>
                <a:t>3.Draw square of 40mm sides with one side vertical Tv &amp;</a:t>
              </a:r>
              <a:endParaRPr lang="en-US" sz="1200"/>
            </a:p>
            <a:p>
              <a:pPr marL="457200" indent="-457200"/>
              <a:r>
                <a:rPr lang="en-US" sz="1200"/>
                <a:t>   taking 50 mm axis project Fv. ( a triangle)</a:t>
              </a:r>
              <a:endParaRPr lang="en-US" sz="1200"/>
            </a:p>
            <a:p>
              <a:pPr marL="457200" indent="-457200"/>
              <a:r>
                <a:rPr lang="en-US" sz="1200"/>
                <a:t>4.Name all points as shown in illustration.</a:t>
              </a:r>
              <a:endParaRPr lang="en-US" sz="1200"/>
            </a:p>
            <a:p>
              <a:pPr marL="457200" indent="-457200"/>
              <a:r>
                <a:rPr lang="en-US" sz="1200"/>
                <a:t>5.Draw 2</a:t>
              </a:r>
              <a:r>
                <a:rPr lang="en-US" sz="1200" baseline="30000"/>
                <a:t>nd</a:t>
              </a:r>
              <a:r>
                <a:rPr lang="en-US" sz="1200"/>
                <a:t> Fv in lying position I.e.o’c’d’ face on xy. And project it’s Tv.</a:t>
              </a:r>
              <a:endParaRPr lang="en-US" sz="1200"/>
            </a:p>
            <a:p>
              <a:pPr marL="457200" indent="-457200"/>
              <a:r>
                <a:rPr lang="en-US" sz="1200"/>
                <a:t>6.Make visible lines dark and hidden dotted, as per the procedure.</a:t>
              </a:r>
              <a:endParaRPr lang="en-US" sz="1200"/>
            </a:p>
            <a:p>
              <a:pPr marL="457200" indent="-457200"/>
              <a:r>
                <a:rPr lang="en-US" sz="1200"/>
                <a:t>7.Then construct remaining inclination with Vp</a:t>
              </a:r>
              <a:endParaRPr lang="en-US" sz="1200"/>
            </a:p>
            <a:p>
              <a:pPr marL="457200" indent="-457200"/>
              <a:r>
                <a:rPr lang="en-US" sz="1200"/>
                <a:t>   ( Vp containing axis ic the center line of 2</a:t>
              </a:r>
              <a:r>
                <a:rPr lang="en-US" sz="1200" baseline="30000"/>
                <a:t>nd</a:t>
              </a:r>
              <a:r>
                <a:rPr lang="en-US" sz="1200"/>
                <a:t> Tv.Make it 45</a:t>
              </a:r>
              <a:r>
                <a:rPr lang="en-US" sz="1200" baseline="30000"/>
                <a:t>0</a:t>
              </a:r>
              <a:r>
                <a:rPr lang="en-US" sz="1200"/>
                <a:t> to xy as</a:t>
              </a:r>
              <a:endParaRPr lang="en-US" sz="1200"/>
            </a:p>
            <a:p>
              <a:pPr marL="457200" indent="-457200"/>
              <a:r>
                <a:rPr lang="en-US" sz="1200"/>
                <a:t>   shown  take apex near to xy, as it is nearer to Vp) &amp; project final Fv.</a:t>
              </a:r>
              <a:endParaRPr lang="en-US" sz="1200"/>
            </a:p>
          </p:txBody>
        </p:sp>
      </p:grpSp>
      <p:grpSp>
        <p:nvGrpSpPr>
          <p:cNvPr id="10" name="Group 119"/>
          <p:cNvGrpSpPr/>
          <p:nvPr/>
        </p:nvGrpSpPr>
        <p:grpSpPr bwMode="auto">
          <a:xfrm>
            <a:off x="19050" y="5867400"/>
            <a:ext cx="5924550" cy="962025"/>
            <a:chOff x="60" y="3696"/>
            <a:chExt cx="3732" cy="606"/>
          </a:xfrm>
        </p:grpSpPr>
        <p:sp>
          <p:nvSpPr>
            <p:cNvPr id="7251" name="AutoShape 120"/>
            <p:cNvSpPr>
              <a:spLocks noChangeArrowheads="1"/>
            </p:cNvSpPr>
            <p:nvPr/>
          </p:nvSpPr>
          <p:spPr bwMode="auto">
            <a:xfrm>
              <a:off x="60" y="3726"/>
              <a:ext cx="3696" cy="576"/>
            </a:xfrm>
            <a:prstGeom prst="wedgeRoundRectCallout">
              <a:avLst>
                <a:gd name="adj1" fmla="val 19074"/>
                <a:gd name="adj2" fmla="val -76912"/>
                <a:gd name="adj3" fmla="val 16667"/>
              </a:avLst>
            </a:prstGeom>
            <a:solidFill>
              <a:srgbClr val="CCFF66"/>
            </a:solidFill>
            <a:ln w="9525">
              <a:solidFill>
                <a:schemeClr val="tx1"/>
              </a:solidFill>
              <a:miter lim="800000"/>
            </a:ln>
          </p:spPr>
          <p:txBody>
            <a:bodyPr/>
            <a:lstStyle/>
            <a:p>
              <a:pPr algn="ctr"/>
              <a:endParaRPr lang="en-US" sz="1400">
                <a:latin typeface="Times New Roman" charset="0"/>
              </a:endParaRPr>
            </a:p>
          </p:txBody>
        </p:sp>
        <p:sp>
          <p:nvSpPr>
            <p:cNvPr id="7252" name="Text Box 121"/>
            <p:cNvSpPr txBox="1">
              <a:spLocks noChangeArrowheads="1"/>
            </p:cNvSpPr>
            <p:nvPr/>
          </p:nvSpPr>
          <p:spPr bwMode="auto">
            <a:xfrm>
              <a:off x="96" y="3696"/>
              <a:ext cx="3696" cy="587"/>
            </a:xfrm>
            <a:prstGeom prst="rect">
              <a:avLst/>
            </a:prstGeom>
            <a:noFill/>
            <a:ln w="9525">
              <a:noFill/>
              <a:miter lim="800000"/>
            </a:ln>
          </p:spPr>
          <p:txBody>
            <a:bodyPr>
              <a:spAutoFit/>
            </a:bodyPr>
            <a:lstStyle/>
            <a:p>
              <a:pPr marL="457200" indent="-457200"/>
              <a:r>
                <a:rPr lang="en-US" sz="1300" b="1" i="1">
                  <a:solidFill>
                    <a:schemeClr val="accent2"/>
                  </a:solidFill>
                  <a:latin typeface="Times New Roman" charset="0"/>
                </a:rPr>
                <a:t>      </a:t>
              </a:r>
              <a:r>
                <a:rPr lang="en-US" sz="1600" b="1" i="1">
                  <a:solidFill>
                    <a:schemeClr val="accent2"/>
                  </a:solidFill>
                  <a:latin typeface="Times New Roman" charset="0"/>
                </a:rPr>
                <a:t>For dark and dotted lines</a:t>
              </a:r>
              <a:endParaRPr lang="en-US" sz="1600" b="1" i="1">
                <a:solidFill>
                  <a:schemeClr val="accent2"/>
                </a:solidFill>
                <a:latin typeface="Times New Roman" charset="0"/>
              </a:endParaRPr>
            </a:p>
            <a:p>
              <a:pPr marL="457200" indent="-457200"/>
              <a:r>
                <a:rPr lang="en-US" sz="1300" b="1">
                  <a:solidFill>
                    <a:srgbClr val="FF0000"/>
                  </a:solidFill>
                  <a:latin typeface="Times New Roman" charset="0"/>
                </a:rPr>
                <a:t>1.Draw proper outline of new view DARK. 2. Decide direction of an observer.</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3. Select nearest point to observer and draw all lines starting from it-dark.</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4. Select farthest point to observer and draw all lines (remaining)from it- dotted.</a:t>
              </a:r>
              <a:endParaRPr lang="en-US" sz="1300" b="1">
                <a:solidFill>
                  <a:srgbClr val="FF0000"/>
                </a:solidFill>
                <a:latin typeface="Times New Roman" charset="0"/>
              </a:endParaRPr>
            </a:p>
          </p:txBody>
        </p:sp>
      </p:grpSp>
      <p:grpSp>
        <p:nvGrpSpPr>
          <p:cNvPr id="11" name="Group 122"/>
          <p:cNvGrpSpPr/>
          <p:nvPr/>
        </p:nvGrpSpPr>
        <p:grpSpPr bwMode="auto">
          <a:xfrm>
            <a:off x="8016875" y="46038"/>
            <a:ext cx="1096963" cy="182562"/>
            <a:chOff x="5050" y="29"/>
            <a:chExt cx="691" cy="115"/>
          </a:xfrm>
        </p:grpSpPr>
        <p:sp>
          <p:nvSpPr>
            <p:cNvPr id="7245" name="AutoShape 123">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7246" name="AutoShape 124">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7247" name="AutoShape 125">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7248" name="AutoShape 126">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7249" name="AutoShape 127">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7250" name="AutoShape 128">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ppt_y+#ppt_h/2"/>
                                          </p:val>
                                        </p:tav>
                                        <p:tav tm="100000">
                                          <p:val>
                                            <p:strVal val="#ppt_y"/>
                                          </p:val>
                                        </p:tav>
                                      </p:tavLst>
                                    </p:anim>
                                    <p:anim calcmode="lin" valueType="num">
                                      <p:cBhvr>
                                        <p:cTn id="9" dur="500" fill="hold"/>
                                        <p:tgtEl>
                                          <p:spTgt spid="8"/>
                                        </p:tgtEl>
                                        <p:attrNameLst>
                                          <p:attrName>ppt_w</p:attrName>
                                        </p:attrNameLst>
                                      </p:cBhvr>
                                      <p:tavLst>
                                        <p:tav tm="0">
                                          <p:val>
                                            <p:strVal val="#ppt_w"/>
                                          </p:val>
                                        </p:tav>
                                        <p:tav tm="100000">
                                          <p:val>
                                            <p:strVal val="#ppt_w"/>
                                          </p:val>
                                        </p:tav>
                                      </p:tavLst>
                                    </p:anim>
                                    <p:anim calcmode="lin" valueType="num">
                                      <p:cBhvr>
                                        <p:cTn id="10"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4"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ppt_x</p:attrName>
                                        </p:attrNameLst>
                                      </p:cBhvr>
                                      <p:tavLst>
                                        <p:tav tm="0">
                                          <p:val>
                                            <p:strVal val="#ppt_x"/>
                                          </p:val>
                                        </p:tav>
                                        <p:tav tm="100000">
                                          <p:val>
                                            <p:strVal val="#ppt_x"/>
                                          </p:val>
                                        </p:tav>
                                      </p:tavLst>
                                    </p:anim>
                                    <p:anim calcmode="lin" valueType="num">
                                      <p:cBhvr>
                                        <p:cTn id="16" dur="500" fill="hold"/>
                                        <p:tgtEl>
                                          <p:spTgt spid="9"/>
                                        </p:tgtEl>
                                        <p:attrNameLst>
                                          <p:attrName>ppt_y</p:attrName>
                                        </p:attrNameLst>
                                      </p:cBhvr>
                                      <p:tavLst>
                                        <p:tav tm="0">
                                          <p:val>
                                            <p:strVal val="#ppt_y+#ppt_h/2"/>
                                          </p:val>
                                        </p:tav>
                                        <p:tav tm="100000">
                                          <p:val>
                                            <p:strVal val="#ppt_y"/>
                                          </p:val>
                                        </p:tav>
                                      </p:tavLst>
                                    </p:anim>
                                    <p:anim calcmode="lin" valueType="num">
                                      <p:cBhvr>
                                        <p:cTn id="17" dur="500" fill="hold"/>
                                        <p:tgtEl>
                                          <p:spTgt spid="9"/>
                                        </p:tgtEl>
                                        <p:attrNameLst>
                                          <p:attrName>ppt_w</p:attrName>
                                        </p:attrNameLst>
                                      </p:cBhvr>
                                      <p:tavLst>
                                        <p:tav tm="0">
                                          <p:val>
                                            <p:strVal val="#ppt_w"/>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14338"/>
                                        </p:tgtEl>
                                        <p:attrNameLst>
                                          <p:attrName>style.visibility</p:attrName>
                                        </p:attrNameLst>
                                      </p:cBhvr>
                                      <p:to>
                                        <p:strVal val="visible"/>
                                      </p:to>
                                    </p:set>
                                    <p:anim calcmode="lin" valueType="num">
                                      <p:cBhvr>
                                        <p:cTn id="23" dur="500" fill="hold"/>
                                        <p:tgtEl>
                                          <p:spTgt spid="14338"/>
                                        </p:tgtEl>
                                        <p:attrNameLst>
                                          <p:attrName>ppt_x</p:attrName>
                                        </p:attrNameLst>
                                      </p:cBhvr>
                                      <p:tavLst>
                                        <p:tav tm="0">
                                          <p:val>
                                            <p:strVal val="#ppt_x-#ppt_w/2"/>
                                          </p:val>
                                        </p:tav>
                                        <p:tav tm="100000">
                                          <p:val>
                                            <p:strVal val="#ppt_x"/>
                                          </p:val>
                                        </p:tav>
                                      </p:tavLst>
                                    </p:anim>
                                    <p:anim calcmode="lin" valueType="num">
                                      <p:cBhvr>
                                        <p:cTn id="24" dur="500" fill="hold"/>
                                        <p:tgtEl>
                                          <p:spTgt spid="14338"/>
                                        </p:tgtEl>
                                        <p:attrNameLst>
                                          <p:attrName>ppt_y</p:attrName>
                                        </p:attrNameLst>
                                      </p:cBhvr>
                                      <p:tavLst>
                                        <p:tav tm="0">
                                          <p:val>
                                            <p:strVal val="#ppt_y"/>
                                          </p:val>
                                        </p:tav>
                                        <p:tav tm="100000">
                                          <p:val>
                                            <p:strVal val="#ppt_y"/>
                                          </p:val>
                                        </p:tav>
                                      </p:tavLst>
                                    </p:anim>
                                    <p:anim calcmode="lin" valueType="num">
                                      <p:cBhvr>
                                        <p:cTn id="25" dur="500" fill="hold"/>
                                        <p:tgtEl>
                                          <p:spTgt spid="14338"/>
                                        </p:tgtEl>
                                        <p:attrNameLst>
                                          <p:attrName>ppt_w</p:attrName>
                                        </p:attrNameLst>
                                      </p:cBhvr>
                                      <p:tavLst>
                                        <p:tav tm="0">
                                          <p:val>
                                            <p:fltVal val="0"/>
                                          </p:val>
                                        </p:tav>
                                        <p:tav tm="100000">
                                          <p:val>
                                            <p:strVal val="#ppt_w"/>
                                          </p:val>
                                        </p:tav>
                                      </p:tavLst>
                                    </p:anim>
                                    <p:anim calcmode="lin" valueType="num">
                                      <p:cBhvr>
                                        <p:cTn id="26" dur="500" fill="hold"/>
                                        <p:tgtEl>
                                          <p:spTgt spid="14338"/>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39"/>
                                        </p:tgtEl>
                                        <p:attrNameLst>
                                          <p:attrName>style.visibility</p:attrName>
                                        </p:attrNameLst>
                                      </p:cBhvr>
                                      <p:to>
                                        <p:strVal val="visible"/>
                                      </p:to>
                                    </p:set>
                                    <p:anim calcmode="lin" valueType="num">
                                      <p:cBhvr additive="base">
                                        <p:cTn id="31" dur="500" fill="hold"/>
                                        <p:tgtEl>
                                          <p:spTgt spid="14339"/>
                                        </p:tgtEl>
                                        <p:attrNameLst>
                                          <p:attrName>ppt_x</p:attrName>
                                        </p:attrNameLst>
                                      </p:cBhvr>
                                      <p:tavLst>
                                        <p:tav tm="0">
                                          <p:val>
                                            <p:strVal val="0-#ppt_w/2"/>
                                          </p:val>
                                        </p:tav>
                                        <p:tav tm="100000">
                                          <p:val>
                                            <p:strVal val="#ppt_x"/>
                                          </p:val>
                                        </p:tav>
                                      </p:tavLst>
                                    </p:anim>
                                    <p:anim calcmode="lin" valueType="num">
                                      <p:cBhvr additive="base">
                                        <p:cTn id="32" dur="500" fill="hold"/>
                                        <p:tgtEl>
                                          <p:spTgt spid="14339"/>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4340"/>
                                        </p:tgtEl>
                                        <p:attrNameLst>
                                          <p:attrName>style.visibility</p:attrName>
                                        </p:attrNameLst>
                                      </p:cBhvr>
                                      <p:to>
                                        <p:strVal val="visible"/>
                                      </p:to>
                                    </p:set>
                                    <p:anim calcmode="lin" valueType="num">
                                      <p:cBhvr additive="base">
                                        <p:cTn id="37" dur="500" fill="hold"/>
                                        <p:tgtEl>
                                          <p:spTgt spid="14340"/>
                                        </p:tgtEl>
                                        <p:attrNameLst>
                                          <p:attrName>ppt_x</p:attrName>
                                        </p:attrNameLst>
                                      </p:cBhvr>
                                      <p:tavLst>
                                        <p:tav tm="0">
                                          <p:val>
                                            <p:strVal val="1+#ppt_w/2"/>
                                          </p:val>
                                        </p:tav>
                                        <p:tav tm="100000">
                                          <p:val>
                                            <p:strVal val="#ppt_x"/>
                                          </p:val>
                                        </p:tav>
                                      </p:tavLst>
                                    </p:anim>
                                    <p:anim calcmode="lin" valueType="num">
                                      <p:cBhvr additive="base">
                                        <p:cTn id="38" dur="500" fill="hold"/>
                                        <p:tgtEl>
                                          <p:spTgt spid="1434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14353"/>
                                        </p:tgtEl>
                                        <p:attrNameLst>
                                          <p:attrName>style.visibility</p:attrName>
                                        </p:attrNameLst>
                                      </p:cBhvr>
                                      <p:to>
                                        <p:strVal val="visible"/>
                                      </p:to>
                                    </p:set>
                                    <p:anim calcmode="lin" valueType="num">
                                      <p:cBhvr>
                                        <p:cTn id="43" dur="500" fill="hold"/>
                                        <p:tgtEl>
                                          <p:spTgt spid="14353"/>
                                        </p:tgtEl>
                                        <p:attrNameLst>
                                          <p:attrName>ppt_w</p:attrName>
                                        </p:attrNameLst>
                                      </p:cBhvr>
                                      <p:tavLst>
                                        <p:tav tm="0">
                                          <p:val>
                                            <p:fltVal val="0"/>
                                          </p:val>
                                        </p:tav>
                                        <p:tav tm="100000">
                                          <p:val>
                                            <p:strVal val="#ppt_w"/>
                                          </p:val>
                                        </p:tav>
                                      </p:tavLst>
                                    </p:anim>
                                    <p:anim calcmode="lin" valueType="num">
                                      <p:cBhvr>
                                        <p:cTn id="44" dur="500" fill="hold"/>
                                        <p:tgtEl>
                                          <p:spTgt spid="14353"/>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14354"/>
                                        </p:tgtEl>
                                        <p:attrNameLst>
                                          <p:attrName>style.visibility</p:attrName>
                                        </p:attrNameLst>
                                      </p:cBhvr>
                                      <p:to>
                                        <p:strVal val="visible"/>
                                      </p:to>
                                    </p:set>
                                    <p:anim calcmode="lin" valueType="num">
                                      <p:cBhvr>
                                        <p:cTn id="49" dur="500" fill="hold"/>
                                        <p:tgtEl>
                                          <p:spTgt spid="14354"/>
                                        </p:tgtEl>
                                        <p:attrNameLst>
                                          <p:attrName>ppt_w</p:attrName>
                                        </p:attrNameLst>
                                      </p:cBhvr>
                                      <p:tavLst>
                                        <p:tav tm="0">
                                          <p:val>
                                            <p:fltVal val="0"/>
                                          </p:val>
                                        </p:tav>
                                        <p:tav tm="100000">
                                          <p:val>
                                            <p:strVal val="#ppt_w"/>
                                          </p:val>
                                        </p:tav>
                                      </p:tavLst>
                                    </p:anim>
                                    <p:anim calcmode="lin" valueType="num">
                                      <p:cBhvr>
                                        <p:cTn id="50" dur="500" fill="hold"/>
                                        <p:tgtEl>
                                          <p:spTgt spid="14354"/>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grpId="0" nodeType="clickEffect">
                                  <p:stCondLst>
                                    <p:cond delay="0"/>
                                  </p:stCondLst>
                                  <p:childTnLst>
                                    <p:set>
                                      <p:cBhvr>
                                        <p:cTn id="54" dur="1" fill="hold">
                                          <p:stCondLst>
                                            <p:cond delay="0"/>
                                          </p:stCondLst>
                                        </p:cTn>
                                        <p:tgtEl>
                                          <p:spTgt spid="14356"/>
                                        </p:tgtEl>
                                        <p:attrNameLst>
                                          <p:attrName>style.visibility</p:attrName>
                                        </p:attrNameLst>
                                      </p:cBhvr>
                                      <p:to>
                                        <p:strVal val="visible"/>
                                      </p:to>
                                    </p:set>
                                    <p:anim calcmode="lin" valueType="num">
                                      <p:cBhvr>
                                        <p:cTn id="55" dur="500" fill="hold"/>
                                        <p:tgtEl>
                                          <p:spTgt spid="14356"/>
                                        </p:tgtEl>
                                        <p:attrNameLst>
                                          <p:attrName>ppt_w</p:attrName>
                                        </p:attrNameLst>
                                      </p:cBhvr>
                                      <p:tavLst>
                                        <p:tav tm="0">
                                          <p:val>
                                            <p:fltVal val="0"/>
                                          </p:val>
                                        </p:tav>
                                        <p:tav tm="100000">
                                          <p:val>
                                            <p:strVal val="#ppt_w"/>
                                          </p:val>
                                        </p:tav>
                                      </p:tavLst>
                                    </p:anim>
                                    <p:anim calcmode="lin" valueType="num">
                                      <p:cBhvr>
                                        <p:cTn id="56" dur="500" fill="hold"/>
                                        <p:tgtEl>
                                          <p:spTgt spid="14356"/>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3" presetClass="entr" presetSubtype="16" fill="hold" grpId="0" nodeType="clickEffect">
                                  <p:stCondLst>
                                    <p:cond delay="0"/>
                                  </p:stCondLst>
                                  <p:childTnLst>
                                    <p:set>
                                      <p:cBhvr>
                                        <p:cTn id="60" dur="1" fill="hold">
                                          <p:stCondLst>
                                            <p:cond delay="0"/>
                                          </p:stCondLst>
                                        </p:cTn>
                                        <p:tgtEl>
                                          <p:spTgt spid="14355"/>
                                        </p:tgtEl>
                                        <p:attrNameLst>
                                          <p:attrName>style.visibility</p:attrName>
                                        </p:attrNameLst>
                                      </p:cBhvr>
                                      <p:to>
                                        <p:strVal val="visible"/>
                                      </p:to>
                                    </p:set>
                                    <p:anim calcmode="lin" valueType="num">
                                      <p:cBhvr>
                                        <p:cTn id="61" dur="500" fill="hold"/>
                                        <p:tgtEl>
                                          <p:spTgt spid="14355"/>
                                        </p:tgtEl>
                                        <p:attrNameLst>
                                          <p:attrName>ppt_w</p:attrName>
                                        </p:attrNameLst>
                                      </p:cBhvr>
                                      <p:tavLst>
                                        <p:tav tm="0">
                                          <p:val>
                                            <p:fltVal val="0"/>
                                          </p:val>
                                        </p:tav>
                                        <p:tav tm="100000">
                                          <p:val>
                                            <p:strVal val="#ppt_w"/>
                                          </p:val>
                                        </p:tav>
                                      </p:tavLst>
                                    </p:anim>
                                    <p:anim calcmode="lin" valueType="num">
                                      <p:cBhvr>
                                        <p:cTn id="62" dur="500" fill="hold"/>
                                        <p:tgtEl>
                                          <p:spTgt spid="14355"/>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grpId="0" nodeType="clickEffect">
                                  <p:stCondLst>
                                    <p:cond delay="0"/>
                                  </p:stCondLst>
                                  <p:childTnLst>
                                    <p:set>
                                      <p:cBhvr>
                                        <p:cTn id="66" dur="1" fill="hold">
                                          <p:stCondLst>
                                            <p:cond delay="0"/>
                                          </p:stCondLst>
                                        </p:cTn>
                                        <p:tgtEl>
                                          <p:spTgt spid="14341"/>
                                        </p:tgtEl>
                                        <p:attrNameLst>
                                          <p:attrName>style.visibility</p:attrName>
                                        </p:attrNameLst>
                                      </p:cBhvr>
                                      <p:to>
                                        <p:strVal val="visible"/>
                                      </p:to>
                                    </p:set>
                                    <p:anim calcmode="lin" valueType="num">
                                      <p:cBhvr>
                                        <p:cTn id="67" dur="500" fill="hold"/>
                                        <p:tgtEl>
                                          <p:spTgt spid="14341"/>
                                        </p:tgtEl>
                                        <p:attrNameLst>
                                          <p:attrName>ppt_w</p:attrName>
                                        </p:attrNameLst>
                                      </p:cBhvr>
                                      <p:tavLst>
                                        <p:tav tm="0">
                                          <p:val>
                                            <p:fltVal val="0"/>
                                          </p:val>
                                        </p:tav>
                                        <p:tav tm="100000">
                                          <p:val>
                                            <p:strVal val="#ppt_w"/>
                                          </p:val>
                                        </p:tav>
                                      </p:tavLst>
                                    </p:anim>
                                    <p:anim calcmode="lin" valueType="num">
                                      <p:cBhvr>
                                        <p:cTn id="68" dur="500" fill="hold"/>
                                        <p:tgtEl>
                                          <p:spTgt spid="14341"/>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14342"/>
                                        </p:tgtEl>
                                        <p:attrNameLst>
                                          <p:attrName>style.visibility</p:attrName>
                                        </p:attrNameLst>
                                      </p:cBhvr>
                                      <p:to>
                                        <p:strVal val="visible"/>
                                      </p:to>
                                    </p:set>
                                    <p:anim calcmode="lin" valueType="num">
                                      <p:cBhvr>
                                        <p:cTn id="73" dur="500" fill="hold"/>
                                        <p:tgtEl>
                                          <p:spTgt spid="14342"/>
                                        </p:tgtEl>
                                        <p:attrNameLst>
                                          <p:attrName>ppt_w</p:attrName>
                                        </p:attrNameLst>
                                      </p:cBhvr>
                                      <p:tavLst>
                                        <p:tav tm="0">
                                          <p:val>
                                            <p:fltVal val="0"/>
                                          </p:val>
                                        </p:tav>
                                        <p:tav tm="100000">
                                          <p:val>
                                            <p:strVal val="#ppt_w"/>
                                          </p:val>
                                        </p:tav>
                                      </p:tavLst>
                                    </p:anim>
                                    <p:anim calcmode="lin" valueType="num">
                                      <p:cBhvr>
                                        <p:cTn id="74" dur="500" fill="hold"/>
                                        <p:tgtEl>
                                          <p:spTgt spid="14342"/>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grpId="0" nodeType="clickEffect">
                                  <p:stCondLst>
                                    <p:cond delay="0"/>
                                  </p:stCondLst>
                                  <p:childTnLst>
                                    <p:set>
                                      <p:cBhvr>
                                        <p:cTn id="78" dur="1" fill="hold">
                                          <p:stCondLst>
                                            <p:cond delay="0"/>
                                          </p:stCondLst>
                                        </p:cTn>
                                        <p:tgtEl>
                                          <p:spTgt spid="14343"/>
                                        </p:tgtEl>
                                        <p:attrNameLst>
                                          <p:attrName>style.visibility</p:attrName>
                                        </p:attrNameLst>
                                      </p:cBhvr>
                                      <p:to>
                                        <p:strVal val="visible"/>
                                      </p:to>
                                    </p:set>
                                    <p:anim calcmode="lin" valueType="num">
                                      <p:cBhvr>
                                        <p:cTn id="79" dur="500" fill="hold"/>
                                        <p:tgtEl>
                                          <p:spTgt spid="14343"/>
                                        </p:tgtEl>
                                        <p:attrNameLst>
                                          <p:attrName>ppt_w</p:attrName>
                                        </p:attrNameLst>
                                      </p:cBhvr>
                                      <p:tavLst>
                                        <p:tav tm="0">
                                          <p:val>
                                            <p:fltVal val="0"/>
                                          </p:val>
                                        </p:tav>
                                        <p:tav tm="100000">
                                          <p:val>
                                            <p:strVal val="#ppt_w"/>
                                          </p:val>
                                        </p:tav>
                                      </p:tavLst>
                                    </p:anim>
                                    <p:anim calcmode="lin" valueType="num">
                                      <p:cBhvr>
                                        <p:cTn id="80" dur="500" fill="hold"/>
                                        <p:tgtEl>
                                          <p:spTgt spid="14343"/>
                                        </p:tgtEl>
                                        <p:attrNameLst>
                                          <p:attrName>ppt_h</p:attrName>
                                        </p:attrNameLst>
                                      </p:cBhvr>
                                      <p:tavLst>
                                        <p:tav tm="0">
                                          <p:val>
                                            <p:strVal val="#ppt_h"/>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17" presetClass="entr" presetSubtype="10" fill="hold" grpId="0" nodeType="clickEffect">
                                  <p:stCondLst>
                                    <p:cond delay="0"/>
                                  </p:stCondLst>
                                  <p:childTnLst>
                                    <p:set>
                                      <p:cBhvr>
                                        <p:cTn id="84" dur="1" fill="hold">
                                          <p:stCondLst>
                                            <p:cond delay="0"/>
                                          </p:stCondLst>
                                        </p:cTn>
                                        <p:tgtEl>
                                          <p:spTgt spid="14344"/>
                                        </p:tgtEl>
                                        <p:attrNameLst>
                                          <p:attrName>style.visibility</p:attrName>
                                        </p:attrNameLst>
                                      </p:cBhvr>
                                      <p:to>
                                        <p:strVal val="visible"/>
                                      </p:to>
                                    </p:set>
                                    <p:anim calcmode="lin" valueType="num">
                                      <p:cBhvr>
                                        <p:cTn id="85" dur="500" fill="hold"/>
                                        <p:tgtEl>
                                          <p:spTgt spid="14344"/>
                                        </p:tgtEl>
                                        <p:attrNameLst>
                                          <p:attrName>ppt_w</p:attrName>
                                        </p:attrNameLst>
                                      </p:cBhvr>
                                      <p:tavLst>
                                        <p:tav tm="0">
                                          <p:val>
                                            <p:fltVal val="0"/>
                                          </p:val>
                                        </p:tav>
                                        <p:tav tm="100000">
                                          <p:val>
                                            <p:strVal val="#ppt_w"/>
                                          </p:val>
                                        </p:tav>
                                      </p:tavLst>
                                    </p:anim>
                                    <p:anim calcmode="lin" valueType="num">
                                      <p:cBhvr>
                                        <p:cTn id="86" dur="500" fill="hold"/>
                                        <p:tgtEl>
                                          <p:spTgt spid="14344"/>
                                        </p:tgtEl>
                                        <p:attrNameLst>
                                          <p:attrName>ppt_h</p:attrName>
                                        </p:attrNameLst>
                                      </p:cBhvr>
                                      <p:tavLst>
                                        <p:tav tm="0">
                                          <p:val>
                                            <p:strVal val="#ppt_h"/>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17" presetClass="entr" presetSubtype="10" fill="hold" grpId="0" nodeType="clickEffect">
                                  <p:stCondLst>
                                    <p:cond delay="0"/>
                                  </p:stCondLst>
                                  <p:childTnLst>
                                    <p:set>
                                      <p:cBhvr>
                                        <p:cTn id="90" dur="1" fill="hold">
                                          <p:stCondLst>
                                            <p:cond delay="0"/>
                                          </p:stCondLst>
                                        </p:cTn>
                                        <p:tgtEl>
                                          <p:spTgt spid="14345"/>
                                        </p:tgtEl>
                                        <p:attrNameLst>
                                          <p:attrName>style.visibility</p:attrName>
                                        </p:attrNameLst>
                                      </p:cBhvr>
                                      <p:to>
                                        <p:strVal val="visible"/>
                                      </p:to>
                                    </p:set>
                                    <p:anim calcmode="lin" valueType="num">
                                      <p:cBhvr>
                                        <p:cTn id="91" dur="500" fill="hold"/>
                                        <p:tgtEl>
                                          <p:spTgt spid="14345"/>
                                        </p:tgtEl>
                                        <p:attrNameLst>
                                          <p:attrName>ppt_w</p:attrName>
                                        </p:attrNameLst>
                                      </p:cBhvr>
                                      <p:tavLst>
                                        <p:tav tm="0">
                                          <p:val>
                                            <p:fltVal val="0"/>
                                          </p:val>
                                        </p:tav>
                                        <p:tav tm="100000">
                                          <p:val>
                                            <p:strVal val="#ppt_w"/>
                                          </p:val>
                                        </p:tav>
                                      </p:tavLst>
                                    </p:anim>
                                    <p:anim calcmode="lin" valueType="num">
                                      <p:cBhvr>
                                        <p:cTn id="92" dur="500" fill="hold"/>
                                        <p:tgtEl>
                                          <p:spTgt spid="14345"/>
                                        </p:tgtEl>
                                        <p:attrNameLst>
                                          <p:attrName>ppt_h</p:attrName>
                                        </p:attrNameLst>
                                      </p:cBhvr>
                                      <p:tavLst>
                                        <p:tav tm="0">
                                          <p:val>
                                            <p:strVal val="#ppt_h"/>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17" presetClass="entr" presetSubtype="10" fill="hold" grpId="0" nodeType="clickEffect">
                                  <p:stCondLst>
                                    <p:cond delay="0"/>
                                  </p:stCondLst>
                                  <p:childTnLst>
                                    <p:set>
                                      <p:cBhvr>
                                        <p:cTn id="96" dur="1" fill="hold">
                                          <p:stCondLst>
                                            <p:cond delay="0"/>
                                          </p:stCondLst>
                                        </p:cTn>
                                        <p:tgtEl>
                                          <p:spTgt spid="14346"/>
                                        </p:tgtEl>
                                        <p:attrNameLst>
                                          <p:attrName>style.visibility</p:attrName>
                                        </p:attrNameLst>
                                      </p:cBhvr>
                                      <p:to>
                                        <p:strVal val="visible"/>
                                      </p:to>
                                    </p:set>
                                    <p:anim calcmode="lin" valueType="num">
                                      <p:cBhvr>
                                        <p:cTn id="97" dur="500" fill="hold"/>
                                        <p:tgtEl>
                                          <p:spTgt spid="14346"/>
                                        </p:tgtEl>
                                        <p:attrNameLst>
                                          <p:attrName>ppt_w</p:attrName>
                                        </p:attrNameLst>
                                      </p:cBhvr>
                                      <p:tavLst>
                                        <p:tav tm="0">
                                          <p:val>
                                            <p:fltVal val="0"/>
                                          </p:val>
                                        </p:tav>
                                        <p:tav tm="100000">
                                          <p:val>
                                            <p:strVal val="#ppt_w"/>
                                          </p:val>
                                        </p:tav>
                                      </p:tavLst>
                                    </p:anim>
                                    <p:anim calcmode="lin" valueType="num">
                                      <p:cBhvr>
                                        <p:cTn id="98" dur="500" fill="hold"/>
                                        <p:tgtEl>
                                          <p:spTgt spid="14346"/>
                                        </p:tgtEl>
                                        <p:attrNameLst>
                                          <p:attrName>ppt_h</p:attrName>
                                        </p:attrNameLst>
                                      </p:cBhvr>
                                      <p:tavLst>
                                        <p:tav tm="0">
                                          <p:val>
                                            <p:strVal val="#ppt_h"/>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17" presetClass="entr" presetSubtype="10" fill="hold" grpId="0" nodeType="clickEffect">
                                  <p:stCondLst>
                                    <p:cond delay="0"/>
                                  </p:stCondLst>
                                  <p:childTnLst>
                                    <p:set>
                                      <p:cBhvr>
                                        <p:cTn id="102" dur="1" fill="hold">
                                          <p:stCondLst>
                                            <p:cond delay="0"/>
                                          </p:stCondLst>
                                        </p:cTn>
                                        <p:tgtEl>
                                          <p:spTgt spid="14347"/>
                                        </p:tgtEl>
                                        <p:attrNameLst>
                                          <p:attrName>style.visibility</p:attrName>
                                        </p:attrNameLst>
                                      </p:cBhvr>
                                      <p:to>
                                        <p:strVal val="visible"/>
                                      </p:to>
                                    </p:set>
                                    <p:anim calcmode="lin" valueType="num">
                                      <p:cBhvr>
                                        <p:cTn id="103" dur="500" fill="hold"/>
                                        <p:tgtEl>
                                          <p:spTgt spid="14347"/>
                                        </p:tgtEl>
                                        <p:attrNameLst>
                                          <p:attrName>ppt_w</p:attrName>
                                        </p:attrNameLst>
                                      </p:cBhvr>
                                      <p:tavLst>
                                        <p:tav tm="0">
                                          <p:val>
                                            <p:fltVal val="0"/>
                                          </p:val>
                                        </p:tav>
                                        <p:tav tm="100000">
                                          <p:val>
                                            <p:strVal val="#ppt_w"/>
                                          </p:val>
                                        </p:tav>
                                      </p:tavLst>
                                    </p:anim>
                                    <p:anim calcmode="lin" valueType="num">
                                      <p:cBhvr>
                                        <p:cTn id="104" dur="500" fill="hold"/>
                                        <p:tgtEl>
                                          <p:spTgt spid="14347"/>
                                        </p:tgtEl>
                                        <p:attrNameLst>
                                          <p:attrName>ppt_h</p:attrName>
                                        </p:attrNameLst>
                                      </p:cBhvr>
                                      <p:tavLst>
                                        <p:tav tm="0">
                                          <p:val>
                                            <p:strVal val="#ppt_h"/>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17" presetClass="entr" presetSubtype="4" fill="hold" grpId="0" nodeType="clickEffect">
                                  <p:stCondLst>
                                    <p:cond delay="0"/>
                                  </p:stCondLst>
                                  <p:childTnLst>
                                    <p:set>
                                      <p:cBhvr>
                                        <p:cTn id="108" dur="1" fill="hold">
                                          <p:stCondLst>
                                            <p:cond delay="0"/>
                                          </p:stCondLst>
                                        </p:cTn>
                                        <p:tgtEl>
                                          <p:spTgt spid="14348"/>
                                        </p:tgtEl>
                                        <p:attrNameLst>
                                          <p:attrName>style.visibility</p:attrName>
                                        </p:attrNameLst>
                                      </p:cBhvr>
                                      <p:to>
                                        <p:strVal val="visible"/>
                                      </p:to>
                                    </p:set>
                                    <p:anim calcmode="lin" valueType="num">
                                      <p:cBhvr>
                                        <p:cTn id="109" dur="500" fill="hold"/>
                                        <p:tgtEl>
                                          <p:spTgt spid="14348"/>
                                        </p:tgtEl>
                                        <p:attrNameLst>
                                          <p:attrName>ppt_x</p:attrName>
                                        </p:attrNameLst>
                                      </p:cBhvr>
                                      <p:tavLst>
                                        <p:tav tm="0">
                                          <p:val>
                                            <p:strVal val="#ppt_x"/>
                                          </p:val>
                                        </p:tav>
                                        <p:tav tm="100000">
                                          <p:val>
                                            <p:strVal val="#ppt_x"/>
                                          </p:val>
                                        </p:tav>
                                      </p:tavLst>
                                    </p:anim>
                                    <p:anim calcmode="lin" valueType="num">
                                      <p:cBhvr>
                                        <p:cTn id="110" dur="500" fill="hold"/>
                                        <p:tgtEl>
                                          <p:spTgt spid="14348"/>
                                        </p:tgtEl>
                                        <p:attrNameLst>
                                          <p:attrName>ppt_y</p:attrName>
                                        </p:attrNameLst>
                                      </p:cBhvr>
                                      <p:tavLst>
                                        <p:tav tm="0">
                                          <p:val>
                                            <p:strVal val="#ppt_y+#ppt_h/2"/>
                                          </p:val>
                                        </p:tav>
                                        <p:tav tm="100000">
                                          <p:val>
                                            <p:strVal val="#ppt_y"/>
                                          </p:val>
                                        </p:tav>
                                      </p:tavLst>
                                    </p:anim>
                                    <p:anim calcmode="lin" valueType="num">
                                      <p:cBhvr>
                                        <p:cTn id="111" dur="500" fill="hold"/>
                                        <p:tgtEl>
                                          <p:spTgt spid="14348"/>
                                        </p:tgtEl>
                                        <p:attrNameLst>
                                          <p:attrName>ppt_w</p:attrName>
                                        </p:attrNameLst>
                                      </p:cBhvr>
                                      <p:tavLst>
                                        <p:tav tm="0">
                                          <p:val>
                                            <p:strVal val="#ppt_w"/>
                                          </p:val>
                                        </p:tav>
                                        <p:tav tm="100000">
                                          <p:val>
                                            <p:strVal val="#ppt_w"/>
                                          </p:val>
                                        </p:tav>
                                      </p:tavLst>
                                    </p:anim>
                                    <p:anim calcmode="lin" valueType="num">
                                      <p:cBhvr>
                                        <p:cTn id="112" dur="500" fill="hold"/>
                                        <p:tgtEl>
                                          <p:spTgt spid="14348"/>
                                        </p:tgtEl>
                                        <p:attrNameLst>
                                          <p:attrName>ppt_h</p:attrName>
                                        </p:attrNameLst>
                                      </p:cBhvr>
                                      <p:tavLst>
                                        <p:tav tm="0">
                                          <p:val>
                                            <p:fltVal val="0"/>
                                          </p:val>
                                        </p:tav>
                                        <p:tav tm="100000">
                                          <p:val>
                                            <p:strVal val="#ppt_h"/>
                                          </p:val>
                                        </p:tav>
                                      </p:tavLst>
                                    </p:anim>
                                  </p:childTnLst>
                                </p:cTn>
                              </p:par>
                            </p:childTnLst>
                          </p:cTn>
                        </p:par>
                      </p:childTnLst>
                    </p:cTn>
                  </p:par>
                  <p:par>
                    <p:cTn id="113" fill="hold">
                      <p:stCondLst>
                        <p:cond delay="indefinite"/>
                      </p:stCondLst>
                      <p:childTnLst>
                        <p:par>
                          <p:cTn id="114" fill="hold">
                            <p:stCondLst>
                              <p:cond delay="0"/>
                            </p:stCondLst>
                            <p:childTnLst>
                              <p:par>
                                <p:cTn id="115" presetID="17" presetClass="entr" presetSubtype="4" fill="hold" grpId="0" nodeType="clickEffect">
                                  <p:stCondLst>
                                    <p:cond delay="0"/>
                                  </p:stCondLst>
                                  <p:childTnLst>
                                    <p:set>
                                      <p:cBhvr>
                                        <p:cTn id="116" dur="1" fill="hold">
                                          <p:stCondLst>
                                            <p:cond delay="0"/>
                                          </p:stCondLst>
                                        </p:cTn>
                                        <p:tgtEl>
                                          <p:spTgt spid="14349"/>
                                        </p:tgtEl>
                                        <p:attrNameLst>
                                          <p:attrName>style.visibility</p:attrName>
                                        </p:attrNameLst>
                                      </p:cBhvr>
                                      <p:to>
                                        <p:strVal val="visible"/>
                                      </p:to>
                                    </p:set>
                                    <p:anim calcmode="lin" valueType="num">
                                      <p:cBhvr>
                                        <p:cTn id="117" dur="500" fill="hold"/>
                                        <p:tgtEl>
                                          <p:spTgt spid="14349"/>
                                        </p:tgtEl>
                                        <p:attrNameLst>
                                          <p:attrName>ppt_x</p:attrName>
                                        </p:attrNameLst>
                                      </p:cBhvr>
                                      <p:tavLst>
                                        <p:tav tm="0">
                                          <p:val>
                                            <p:strVal val="#ppt_x"/>
                                          </p:val>
                                        </p:tav>
                                        <p:tav tm="100000">
                                          <p:val>
                                            <p:strVal val="#ppt_x"/>
                                          </p:val>
                                        </p:tav>
                                      </p:tavLst>
                                    </p:anim>
                                    <p:anim calcmode="lin" valueType="num">
                                      <p:cBhvr>
                                        <p:cTn id="118" dur="500" fill="hold"/>
                                        <p:tgtEl>
                                          <p:spTgt spid="14349"/>
                                        </p:tgtEl>
                                        <p:attrNameLst>
                                          <p:attrName>ppt_y</p:attrName>
                                        </p:attrNameLst>
                                      </p:cBhvr>
                                      <p:tavLst>
                                        <p:tav tm="0">
                                          <p:val>
                                            <p:strVal val="#ppt_y+#ppt_h/2"/>
                                          </p:val>
                                        </p:tav>
                                        <p:tav tm="100000">
                                          <p:val>
                                            <p:strVal val="#ppt_y"/>
                                          </p:val>
                                        </p:tav>
                                      </p:tavLst>
                                    </p:anim>
                                    <p:anim calcmode="lin" valueType="num">
                                      <p:cBhvr>
                                        <p:cTn id="119" dur="500" fill="hold"/>
                                        <p:tgtEl>
                                          <p:spTgt spid="14349"/>
                                        </p:tgtEl>
                                        <p:attrNameLst>
                                          <p:attrName>ppt_w</p:attrName>
                                        </p:attrNameLst>
                                      </p:cBhvr>
                                      <p:tavLst>
                                        <p:tav tm="0">
                                          <p:val>
                                            <p:strVal val="#ppt_w"/>
                                          </p:val>
                                        </p:tav>
                                        <p:tav tm="100000">
                                          <p:val>
                                            <p:strVal val="#ppt_w"/>
                                          </p:val>
                                        </p:tav>
                                      </p:tavLst>
                                    </p:anim>
                                    <p:anim calcmode="lin" valueType="num">
                                      <p:cBhvr>
                                        <p:cTn id="120" dur="500" fill="hold"/>
                                        <p:tgtEl>
                                          <p:spTgt spid="14349"/>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4" fill="hold" grpId="0" nodeType="clickEffect">
                                  <p:stCondLst>
                                    <p:cond delay="0"/>
                                  </p:stCondLst>
                                  <p:childTnLst>
                                    <p:set>
                                      <p:cBhvr>
                                        <p:cTn id="124" dur="1" fill="hold">
                                          <p:stCondLst>
                                            <p:cond delay="0"/>
                                          </p:stCondLst>
                                        </p:cTn>
                                        <p:tgtEl>
                                          <p:spTgt spid="14350"/>
                                        </p:tgtEl>
                                        <p:attrNameLst>
                                          <p:attrName>style.visibility</p:attrName>
                                        </p:attrNameLst>
                                      </p:cBhvr>
                                      <p:to>
                                        <p:strVal val="visible"/>
                                      </p:to>
                                    </p:set>
                                    <p:anim calcmode="lin" valueType="num">
                                      <p:cBhvr>
                                        <p:cTn id="125" dur="500" fill="hold"/>
                                        <p:tgtEl>
                                          <p:spTgt spid="14350"/>
                                        </p:tgtEl>
                                        <p:attrNameLst>
                                          <p:attrName>ppt_x</p:attrName>
                                        </p:attrNameLst>
                                      </p:cBhvr>
                                      <p:tavLst>
                                        <p:tav tm="0">
                                          <p:val>
                                            <p:strVal val="#ppt_x"/>
                                          </p:val>
                                        </p:tav>
                                        <p:tav tm="100000">
                                          <p:val>
                                            <p:strVal val="#ppt_x"/>
                                          </p:val>
                                        </p:tav>
                                      </p:tavLst>
                                    </p:anim>
                                    <p:anim calcmode="lin" valueType="num">
                                      <p:cBhvr>
                                        <p:cTn id="126" dur="500" fill="hold"/>
                                        <p:tgtEl>
                                          <p:spTgt spid="14350"/>
                                        </p:tgtEl>
                                        <p:attrNameLst>
                                          <p:attrName>ppt_y</p:attrName>
                                        </p:attrNameLst>
                                      </p:cBhvr>
                                      <p:tavLst>
                                        <p:tav tm="0">
                                          <p:val>
                                            <p:strVal val="#ppt_y+#ppt_h/2"/>
                                          </p:val>
                                        </p:tav>
                                        <p:tav tm="100000">
                                          <p:val>
                                            <p:strVal val="#ppt_y"/>
                                          </p:val>
                                        </p:tav>
                                      </p:tavLst>
                                    </p:anim>
                                    <p:anim calcmode="lin" valueType="num">
                                      <p:cBhvr>
                                        <p:cTn id="127" dur="500" fill="hold"/>
                                        <p:tgtEl>
                                          <p:spTgt spid="14350"/>
                                        </p:tgtEl>
                                        <p:attrNameLst>
                                          <p:attrName>ppt_w</p:attrName>
                                        </p:attrNameLst>
                                      </p:cBhvr>
                                      <p:tavLst>
                                        <p:tav tm="0">
                                          <p:val>
                                            <p:strVal val="#ppt_w"/>
                                          </p:val>
                                        </p:tav>
                                        <p:tav tm="100000">
                                          <p:val>
                                            <p:strVal val="#ppt_w"/>
                                          </p:val>
                                        </p:tav>
                                      </p:tavLst>
                                    </p:anim>
                                    <p:anim calcmode="lin" valueType="num">
                                      <p:cBhvr>
                                        <p:cTn id="128" dur="500" fill="hold"/>
                                        <p:tgtEl>
                                          <p:spTgt spid="14350"/>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18" presetClass="entr" presetSubtype="3" fill="hold" grpId="0" nodeType="clickEffect">
                                  <p:stCondLst>
                                    <p:cond delay="0"/>
                                  </p:stCondLst>
                                  <p:childTnLst>
                                    <p:set>
                                      <p:cBhvr>
                                        <p:cTn id="132" dur="1" fill="hold">
                                          <p:stCondLst>
                                            <p:cond delay="0"/>
                                          </p:stCondLst>
                                        </p:cTn>
                                        <p:tgtEl>
                                          <p:spTgt spid="14351"/>
                                        </p:tgtEl>
                                        <p:attrNameLst>
                                          <p:attrName>style.visibility</p:attrName>
                                        </p:attrNameLst>
                                      </p:cBhvr>
                                      <p:to>
                                        <p:strVal val="visible"/>
                                      </p:to>
                                    </p:set>
                                    <p:animEffect transition="in" filter="strips(upRight)">
                                      <p:cBhvr>
                                        <p:cTn id="133" dur="500"/>
                                        <p:tgtEl>
                                          <p:spTgt spid="14351"/>
                                        </p:tgtEl>
                                      </p:cBhvr>
                                    </p:animEffect>
                                  </p:childTnLst>
                                </p:cTn>
                              </p:par>
                            </p:childTnLst>
                          </p:cTn>
                        </p:par>
                      </p:childTnLst>
                    </p:cTn>
                  </p:par>
                  <p:par>
                    <p:cTn id="134" fill="hold">
                      <p:stCondLst>
                        <p:cond delay="indefinite"/>
                      </p:stCondLst>
                      <p:childTnLst>
                        <p:par>
                          <p:cTn id="135" fill="hold">
                            <p:stCondLst>
                              <p:cond delay="0"/>
                            </p:stCondLst>
                            <p:childTnLst>
                              <p:par>
                                <p:cTn id="136" presetID="18" presetClass="entr" presetSubtype="9" fill="hold" grpId="0" nodeType="clickEffect">
                                  <p:stCondLst>
                                    <p:cond delay="0"/>
                                  </p:stCondLst>
                                  <p:childTnLst>
                                    <p:set>
                                      <p:cBhvr>
                                        <p:cTn id="137" dur="1" fill="hold">
                                          <p:stCondLst>
                                            <p:cond delay="0"/>
                                          </p:stCondLst>
                                        </p:cTn>
                                        <p:tgtEl>
                                          <p:spTgt spid="14352"/>
                                        </p:tgtEl>
                                        <p:attrNameLst>
                                          <p:attrName>style.visibility</p:attrName>
                                        </p:attrNameLst>
                                      </p:cBhvr>
                                      <p:to>
                                        <p:strVal val="visible"/>
                                      </p:to>
                                    </p:set>
                                    <p:animEffect transition="in" filter="strips(upLeft)">
                                      <p:cBhvr>
                                        <p:cTn id="138" dur="500"/>
                                        <p:tgtEl>
                                          <p:spTgt spid="14352"/>
                                        </p:tgtEl>
                                      </p:cBhvr>
                                    </p:animEffect>
                                  </p:childTnLst>
                                </p:cTn>
                              </p:par>
                            </p:childTnLst>
                          </p:cTn>
                        </p:par>
                      </p:childTnLst>
                    </p:cTn>
                  </p:par>
                  <p:par>
                    <p:cTn id="139" fill="hold">
                      <p:stCondLst>
                        <p:cond delay="indefinite"/>
                      </p:stCondLst>
                      <p:childTnLst>
                        <p:par>
                          <p:cTn id="140" fill="hold">
                            <p:stCondLst>
                              <p:cond delay="0"/>
                            </p:stCondLst>
                            <p:childTnLst>
                              <p:par>
                                <p:cTn id="141" presetID="2" presetClass="entr" presetSubtype="1" fill="hold" grpId="0" nodeType="clickEffect">
                                  <p:stCondLst>
                                    <p:cond delay="0"/>
                                  </p:stCondLst>
                                  <p:childTnLst>
                                    <p:set>
                                      <p:cBhvr>
                                        <p:cTn id="142" dur="1" fill="hold">
                                          <p:stCondLst>
                                            <p:cond delay="0"/>
                                          </p:stCondLst>
                                        </p:cTn>
                                        <p:tgtEl>
                                          <p:spTgt spid="14361"/>
                                        </p:tgtEl>
                                        <p:attrNameLst>
                                          <p:attrName>style.visibility</p:attrName>
                                        </p:attrNameLst>
                                      </p:cBhvr>
                                      <p:to>
                                        <p:strVal val="visible"/>
                                      </p:to>
                                    </p:set>
                                    <p:anim calcmode="lin" valueType="num">
                                      <p:cBhvr additive="base">
                                        <p:cTn id="143" dur="500" fill="hold"/>
                                        <p:tgtEl>
                                          <p:spTgt spid="14361"/>
                                        </p:tgtEl>
                                        <p:attrNameLst>
                                          <p:attrName>ppt_x</p:attrName>
                                        </p:attrNameLst>
                                      </p:cBhvr>
                                      <p:tavLst>
                                        <p:tav tm="0">
                                          <p:val>
                                            <p:strVal val="#ppt_x"/>
                                          </p:val>
                                        </p:tav>
                                        <p:tav tm="100000">
                                          <p:val>
                                            <p:strVal val="#ppt_x"/>
                                          </p:val>
                                        </p:tav>
                                      </p:tavLst>
                                    </p:anim>
                                    <p:anim calcmode="lin" valueType="num">
                                      <p:cBhvr additive="base">
                                        <p:cTn id="144" dur="500" fill="hold"/>
                                        <p:tgtEl>
                                          <p:spTgt spid="14361"/>
                                        </p:tgtEl>
                                        <p:attrNameLst>
                                          <p:attrName>ppt_y</p:attrName>
                                        </p:attrNameLst>
                                      </p:cBhvr>
                                      <p:tavLst>
                                        <p:tav tm="0">
                                          <p:val>
                                            <p:strVal val="0-#ppt_h/2"/>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1" fill="hold" grpId="0" nodeType="clickEffect">
                                  <p:stCondLst>
                                    <p:cond delay="0"/>
                                  </p:stCondLst>
                                  <p:childTnLst>
                                    <p:set>
                                      <p:cBhvr>
                                        <p:cTn id="148" dur="1" fill="hold">
                                          <p:stCondLst>
                                            <p:cond delay="0"/>
                                          </p:stCondLst>
                                        </p:cTn>
                                        <p:tgtEl>
                                          <p:spTgt spid="14360"/>
                                        </p:tgtEl>
                                        <p:attrNameLst>
                                          <p:attrName>style.visibility</p:attrName>
                                        </p:attrNameLst>
                                      </p:cBhvr>
                                      <p:to>
                                        <p:strVal val="visible"/>
                                      </p:to>
                                    </p:set>
                                    <p:anim calcmode="lin" valueType="num">
                                      <p:cBhvr additive="base">
                                        <p:cTn id="149" dur="500" fill="hold"/>
                                        <p:tgtEl>
                                          <p:spTgt spid="14360"/>
                                        </p:tgtEl>
                                        <p:attrNameLst>
                                          <p:attrName>ppt_x</p:attrName>
                                        </p:attrNameLst>
                                      </p:cBhvr>
                                      <p:tavLst>
                                        <p:tav tm="0">
                                          <p:val>
                                            <p:strVal val="#ppt_x"/>
                                          </p:val>
                                        </p:tav>
                                        <p:tav tm="100000">
                                          <p:val>
                                            <p:strVal val="#ppt_x"/>
                                          </p:val>
                                        </p:tav>
                                      </p:tavLst>
                                    </p:anim>
                                    <p:anim calcmode="lin" valueType="num">
                                      <p:cBhvr additive="base">
                                        <p:cTn id="150" dur="500" fill="hold"/>
                                        <p:tgtEl>
                                          <p:spTgt spid="14360"/>
                                        </p:tgtEl>
                                        <p:attrNameLst>
                                          <p:attrName>ppt_y</p:attrName>
                                        </p:attrNameLst>
                                      </p:cBhvr>
                                      <p:tavLst>
                                        <p:tav tm="0">
                                          <p:val>
                                            <p:strVal val="0-#ppt_h/2"/>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1" fill="hold" grpId="0" nodeType="clickEffect">
                                  <p:stCondLst>
                                    <p:cond delay="0"/>
                                  </p:stCondLst>
                                  <p:childTnLst>
                                    <p:set>
                                      <p:cBhvr>
                                        <p:cTn id="154" dur="1" fill="hold">
                                          <p:stCondLst>
                                            <p:cond delay="0"/>
                                          </p:stCondLst>
                                        </p:cTn>
                                        <p:tgtEl>
                                          <p:spTgt spid="14358"/>
                                        </p:tgtEl>
                                        <p:attrNameLst>
                                          <p:attrName>style.visibility</p:attrName>
                                        </p:attrNameLst>
                                      </p:cBhvr>
                                      <p:to>
                                        <p:strVal val="visible"/>
                                      </p:to>
                                    </p:set>
                                    <p:anim calcmode="lin" valueType="num">
                                      <p:cBhvr additive="base">
                                        <p:cTn id="155" dur="500" fill="hold"/>
                                        <p:tgtEl>
                                          <p:spTgt spid="14358"/>
                                        </p:tgtEl>
                                        <p:attrNameLst>
                                          <p:attrName>ppt_x</p:attrName>
                                        </p:attrNameLst>
                                      </p:cBhvr>
                                      <p:tavLst>
                                        <p:tav tm="0">
                                          <p:val>
                                            <p:strVal val="#ppt_x"/>
                                          </p:val>
                                        </p:tav>
                                        <p:tav tm="100000">
                                          <p:val>
                                            <p:strVal val="#ppt_x"/>
                                          </p:val>
                                        </p:tav>
                                      </p:tavLst>
                                    </p:anim>
                                    <p:anim calcmode="lin" valueType="num">
                                      <p:cBhvr additive="base">
                                        <p:cTn id="156" dur="500" fill="hold"/>
                                        <p:tgtEl>
                                          <p:spTgt spid="14358"/>
                                        </p:tgtEl>
                                        <p:attrNameLst>
                                          <p:attrName>ppt_y</p:attrName>
                                        </p:attrNameLst>
                                      </p:cBhvr>
                                      <p:tavLst>
                                        <p:tav tm="0">
                                          <p:val>
                                            <p:strVal val="0-#ppt_h/2"/>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1" fill="hold" grpId="0" nodeType="clickEffect">
                                  <p:stCondLst>
                                    <p:cond delay="0"/>
                                  </p:stCondLst>
                                  <p:childTnLst>
                                    <p:set>
                                      <p:cBhvr>
                                        <p:cTn id="160" dur="1" fill="hold">
                                          <p:stCondLst>
                                            <p:cond delay="0"/>
                                          </p:stCondLst>
                                        </p:cTn>
                                        <p:tgtEl>
                                          <p:spTgt spid="14359"/>
                                        </p:tgtEl>
                                        <p:attrNameLst>
                                          <p:attrName>style.visibility</p:attrName>
                                        </p:attrNameLst>
                                      </p:cBhvr>
                                      <p:to>
                                        <p:strVal val="visible"/>
                                      </p:to>
                                    </p:set>
                                    <p:anim calcmode="lin" valueType="num">
                                      <p:cBhvr additive="base">
                                        <p:cTn id="161" dur="500" fill="hold"/>
                                        <p:tgtEl>
                                          <p:spTgt spid="14359"/>
                                        </p:tgtEl>
                                        <p:attrNameLst>
                                          <p:attrName>ppt_x</p:attrName>
                                        </p:attrNameLst>
                                      </p:cBhvr>
                                      <p:tavLst>
                                        <p:tav tm="0">
                                          <p:val>
                                            <p:strVal val="#ppt_x"/>
                                          </p:val>
                                        </p:tav>
                                        <p:tav tm="100000">
                                          <p:val>
                                            <p:strVal val="#ppt_x"/>
                                          </p:val>
                                        </p:tav>
                                      </p:tavLst>
                                    </p:anim>
                                    <p:anim calcmode="lin" valueType="num">
                                      <p:cBhvr additive="base">
                                        <p:cTn id="162" dur="500" fill="hold"/>
                                        <p:tgtEl>
                                          <p:spTgt spid="14359"/>
                                        </p:tgtEl>
                                        <p:attrNameLst>
                                          <p:attrName>ppt_y</p:attrName>
                                        </p:attrNameLst>
                                      </p:cBhvr>
                                      <p:tavLst>
                                        <p:tav tm="0">
                                          <p:val>
                                            <p:strVal val="0-#ppt_h/2"/>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1" fill="hold" grpId="0" nodeType="clickEffect">
                                  <p:stCondLst>
                                    <p:cond delay="0"/>
                                  </p:stCondLst>
                                  <p:childTnLst>
                                    <p:set>
                                      <p:cBhvr>
                                        <p:cTn id="166" dur="1" fill="hold">
                                          <p:stCondLst>
                                            <p:cond delay="0"/>
                                          </p:stCondLst>
                                        </p:cTn>
                                        <p:tgtEl>
                                          <p:spTgt spid="14357"/>
                                        </p:tgtEl>
                                        <p:attrNameLst>
                                          <p:attrName>style.visibility</p:attrName>
                                        </p:attrNameLst>
                                      </p:cBhvr>
                                      <p:to>
                                        <p:strVal val="visible"/>
                                      </p:to>
                                    </p:set>
                                    <p:anim calcmode="lin" valueType="num">
                                      <p:cBhvr additive="base">
                                        <p:cTn id="167" dur="500" fill="hold"/>
                                        <p:tgtEl>
                                          <p:spTgt spid="14357"/>
                                        </p:tgtEl>
                                        <p:attrNameLst>
                                          <p:attrName>ppt_x</p:attrName>
                                        </p:attrNameLst>
                                      </p:cBhvr>
                                      <p:tavLst>
                                        <p:tav tm="0">
                                          <p:val>
                                            <p:strVal val="#ppt_x"/>
                                          </p:val>
                                        </p:tav>
                                        <p:tav tm="100000">
                                          <p:val>
                                            <p:strVal val="#ppt_x"/>
                                          </p:val>
                                        </p:tav>
                                      </p:tavLst>
                                    </p:anim>
                                    <p:anim calcmode="lin" valueType="num">
                                      <p:cBhvr additive="base">
                                        <p:cTn id="168" dur="500" fill="hold"/>
                                        <p:tgtEl>
                                          <p:spTgt spid="14357"/>
                                        </p:tgtEl>
                                        <p:attrNameLst>
                                          <p:attrName>ppt_y</p:attrName>
                                        </p:attrNameLst>
                                      </p:cBhvr>
                                      <p:tavLst>
                                        <p:tav tm="0">
                                          <p:val>
                                            <p:strVal val="0-#ppt_h/2"/>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18" presetClass="entr" presetSubtype="6" fill="hold" nodeType="clickEffect">
                                  <p:stCondLst>
                                    <p:cond delay="0"/>
                                  </p:stCondLst>
                                  <p:childTnLst>
                                    <p:set>
                                      <p:cBhvr>
                                        <p:cTn id="172" dur="1" fill="hold">
                                          <p:stCondLst>
                                            <p:cond delay="0"/>
                                          </p:stCondLst>
                                        </p:cTn>
                                        <p:tgtEl>
                                          <p:spTgt spid="2"/>
                                        </p:tgtEl>
                                        <p:attrNameLst>
                                          <p:attrName>style.visibility</p:attrName>
                                        </p:attrNameLst>
                                      </p:cBhvr>
                                      <p:to>
                                        <p:strVal val="visible"/>
                                      </p:to>
                                    </p:set>
                                    <p:animEffect transition="in" filter="strips(downRight)">
                                      <p:cBhvr>
                                        <p:cTn id="173" dur="500"/>
                                        <p:tgtEl>
                                          <p:spTgt spid="2"/>
                                        </p:tgtEl>
                                      </p:cBhvr>
                                    </p:animEffect>
                                  </p:childTnLst>
                                </p:cTn>
                              </p:par>
                            </p:childTnLst>
                          </p:cTn>
                        </p:par>
                      </p:childTnLst>
                    </p:cTn>
                  </p:par>
                  <p:par>
                    <p:cTn id="174" fill="hold">
                      <p:stCondLst>
                        <p:cond delay="indefinite"/>
                      </p:stCondLst>
                      <p:childTnLst>
                        <p:par>
                          <p:cTn id="175" fill="hold">
                            <p:stCondLst>
                              <p:cond delay="0"/>
                            </p:stCondLst>
                            <p:childTnLst>
                              <p:par>
                                <p:cTn id="176" presetID="2" presetClass="entr" presetSubtype="1" fill="hold" grpId="0" nodeType="clickEffect">
                                  <p:stCondLst>
                                    <p:cond delay="0"/>
                                  </p:stCondLst>
                                  <p:childTnLst>
                                    <p:set>
                                      <p:cBhvr>
                                        <p:cTn id="177" dur="1" fill="hold">
                                          <p:stCondLst>
                                            <p:cond delay="0"/>
                                          </p:stCondLst>
                                        </p:cTn>
                                        <p:tgtEl>
                                          <p:spTgt spid="14429"/>
                                        </p:tgtEl>
                                        <p:attrNameLst>
                                          <p:attrName>style.visibility</p:attrName>
                                        </p:attrNameLst>
                                      </p:cBhvr>
                                      <p:to>
                                        <p:strVal val="visible"/>
                                      </p:to>
                                    </p:set>
                                    <p:anim calcmode="lin" valueType="num">
                                      <p:cBhvr additive="base">
                                        <p:cTn id="178" dur="500" fill="hold"/>
                                        <p:tgtEl>
                                          <p:spTgt spid="14429"/>
                                        </p:tgtEl>
                                        <p:attrNameLst>
                                          <p:attrName>ppt_x</p:attrName>
                                        </p:attrNameLst>
                                      </p:cBhvr>
                                      <p:tavLst>
                                        <p:tav tm="0">
                                          <p:val>
                                            <p:strVal val="#ppt_x"/>
                                          </p:val>
                                        </p:tav>
                                        <p:tav tm="100000">
                                          <p:val>
                                            <p:strVal val="#ppt_x"/>
                                          </p:val>
                                        </p:tav>
                                      </p:tavLst>
                                    </p:anim>
                                    <p:anim calcmode="lin" valueType="num">
                                      <p:cBhvr additive="base">
                                        <p:cTn id="179" dur="500" fill="hold"/>
                                        <p:tgtEl>
                                          <p:spTgt spid="14429"/>
                                        </p:tgtEl>
                                        <p:attrNameLst>
                                          <p:attrName>ppt_y</p:attrName>
                                        </p:attrNameLst>
                                      </p:cBhvr>
                                      <p:tavLst>
                                        <p:tav tm="0">
                                          <p:val>
                                            <p:strVal val="0-#ppt_h/2"/>
                                          </p:val>
                                        </p:tav>
                                        <p:tav tm="100000">
                                          <p:val>
                                            <p:strVal val="#ppt_y"/>
                                          </p:val>
                                        </p:tav>
                                      </p:tavLst>
                                    </p:anim>
                                  </p:childTnLst>
                                </p:cTn>
                              </p:par>
                            </p:childTnLst>
                          </p:cTn>
                        </p:par>
                      </p:childTnLst>
                    </p:cTn>
                  </p:par>
                  <p:par>
                    <p:cTn id="180" fill="hold">
                      <p:stCondLst>
                        <p:cond delay="indefinite"/>
                      </p:stCondLst>
                      <p:childTnLst>
                        <p:par>
                          <p:cTn id="181" fill="hold">
                            <p:stCondLst>
                              <p:cond delay="0"/>
                            </p:stCondLst>
                            <p:childTnLst>
                              <p:par>
                                <p:cTn id="182" presetID="17" presetClass="entr" presetSubtype="1" fill="hold" grpId="0" nodeType="clickEffect">
                                  <p:stCondLst>
                                    <p:cond delay="0"/>
                                  </p:stCondLst>
                                  <p:childTnLst>
                                    <p:set>
                                      <p:cBhvr>
                                        <p:cTn id="183" dur="1" fill="hold">
                                          <p:stCondLst>
                                            <p:cond delay="0"/>
                                          </p:stCondLst>
                                        </p:cTn>
                                        <p:tgtEl>
                                          <p:spTgt spid="14373"/>
                                        </p:tgtEl>
                                        <p:attrNameLst>
                                          <p:attrName>style.visibility</p:attrName>
                                        </p:attrNameLst>
                                      </p:cBhvr>
                                      <p:to>
                                        <p:strVal val="visible"/>
                                      </p:to>
                                    </p:set>
                                    <p:anim calcmode="lin" valueType="num">
                                      <p:cBhvr>
                                        <p:cTn id="184" dur="500" fill="hold"/>
                                        <p:tgtEl>
                                          <p:spTgt spid="14373"/>
                                        </p:tgtEl>
                                        <p:attrNameLst>
                                          <p:attrName>ppt_x</p:attrName>
                                        </p:attrNameLst>
                                      </p:cBhvr>
                                      <p:tavLst>
                                        <p:tav tm="0">
                                          <p:val>
                                            <p:strVal val="#ppt_x"/>
                                          </p:val>
                                        </p:tav>
                                        <p:tav tm="100000">
                                          <p:val>
                                            <p:strVal val="#ppt_x"/>
                                          </p:val>
                                        </p:tav>
                                      </p:tavLst>
                                    </p:anim>
                                    <p:anim calcmode="lin" valueType="num">
                                      <p:cBhvr>
                                        <p:cTn id="185" dur="500" fill="hold"/>
                                        <p:tgtEl>
                                          <p:spTgt spid="14373"/>
                                        </p:tgtEl>
                                        <p:attrNameLst>
                                          <p:attrName>ppt_y</p:attrName>
                                        </p:attrNameLst>
                                      </p:cBhvr>
                                      <p:tavLst>
                                        <p:tav tm="0">
                                          <p:val>
                                            <p:strVal val="#ppt_y-#ppt_h/2"/>
                                          </p:val>
                                        </p:tav>
                                        <p:tav tm="100000">
                                          <p:val>
                                            <p:strVal val="#ppt_y"/>
                                          </p:val>
                                        </p:tav>
                                      </p:tavLst>
                                    </p:anim>
                                    <p:anim calcmode="lin" valueType="num">
                                      <p:cBhvr>
                                        <p:cTn id="186" dur="500" fill="hold"/>
                                        <p:tgtEl>
                                          <p:spTgt spid="14373"/>
                                        </p:tgtEl>
                                        <p:attrNameLst>
                                          <p:attrName>ppt_w</p:attrName>
                                        </p:attrNameLst>
                                      </p:cBhvr>
                                      <p:tavLst>
                                        <p:tav tm="0">
                                          <p:val>
                                            <p:strVal val="#ppt_w"/>
                                          </p:val>
                                        </p:tav>
                                        <p:tav tm="100000">
                                          <p:val>
                                            <p:strVal val="#ppt_w"/>
                                          </p:val>
                                        </p:tav>
                                      </p:tavLst>
                                    </p:anim>
                                    <p:anim calcmode="lin" valueType="num">
                                      <p:cBhvr>
                                        <p:cTn id="187" dur="500" fill="hold"/>
                                        <p:tgtEl>
                                          <p:spTgt spid="14373"/>
                                        </p:tgtEl>
                                        <p:attrNameLst>
                                          <p:attrName>ppt_h</p:attrName>
                                        </p:attrNameLst>
                                      </p:cBhvr>
                                      <p:tavLst>
                                        <p:tav tm="0">
                                          <p:val>
                                            <p:fltVal val="0"/>
                                          </p:val>
                                        </p:tav>
                                        <p:tav tm="100000">
                                          <p:val>
                                            <p:strVal val="#ppt_h"/>
                                          </p:val>
                                        </p:tav>
                                      </p:tavLst>
                                    </p:anim>
                                  </p:childTnLst>
                                </p:cTn>
                              </p:par>
                            </p:childTnLst>
                          </p:cTn>
                        </p:par>
                      </p:childTnLst>
                    </p:cTn>
                  </p:par>
                  <p:par>
                    <p:cTn id="188" fill="hold">
                      <p:stCondLst>
                        <p:cond delay="indefinite"/>
                      </p:stCondLst>
                      <p:childTnLst>
                        <p:par>
                          <p:cTn id="189" fill="hold">
                            <p:stCondLst>
                              <p:cond delay="0"/>
                            </p:stCondLst>
                            <p:childTnLst>
                              <p:par>
                                <p:cTn id="190" presetID="17" presetClass="entr" presetSubtype="1" fill="hold" grpId="0" nodeType="clickEffect">
                                  <p:stCondLst>
                                    <p:cond delay="0"/>
                                  </p:stCondLst>
                                  <p:childTnLst>
                                    <p:set>
                                      <p:cBhvr>
                                        <p:cTn id="191" dur="1" fill="hold">
                                          <p:stCondLst>
                                            <p:cond delay="0"/>
                                          </p:stCondLst>
                                        </p:cTn>
                                        <p:tgtEl>
                                          <p:spTgt spid="14374"/>
                                        </p:tgtEl>
                                        <p:attrNameLst>
                                          <p:attrName>style.visibility</p:attrName>
                                        </p:attrNameLst>
                                      </p:cBhvr>
                                      <p:to>
                                        <p:strVal val="visible"/>
                                      </p:to>
                                    </p:set>
                                    <p:anim calcmode="lin" valueType="num">
                                      <p:cBhvr>
                                        <p:cTn id="192" dur="500" fill="hold"/>
                                        <p:tgtEl>
                                          <p:spTgt spid="14374"/>
                                        </p:tgtEl>
                                        <p:attrNameLst>
                                          <p:attrName>ppt_x</p:attrName>
                                        </p:attrNameLst>
                                      </p:cBhvr>
                                      <p:tavLst>
                                        <p:tav tm="0">
                                          <p:val>
                                            <p:strVal val="#ppt_x"/>
                                          </p:val>
                                        </p:tav>
                                        <p:tav tm="100000">
                                          <p:val>
                                            <p:strVal val="#ppt_x"/>
                                          </p:val>
                                        </p:tav>
                                      </p:tavLst>
                                    </p:anim>
                                    <p:anim calcmode="lin" valueType="num">
                                      <p:cBhvr>
                                        <p:cTn id="193" dur="500" fill="hold"/>
                                        <p:tgtEl>
                                          <p:spTgt spid="14374"/>
                                        </p:tgtEl>
                                        <p:attrNameLst>
                                          <p:attrName>ppt_y</p:attrName>
                                        </p:attrNameLst>
                                      </p:cBhvr>
                                      <p:tavLst>
                                        <p:tav tm="0">
                                          <p:val>
                                            <p:strVal val="#ppt_y-#ppt_h/2"/>
                                          </p:val>
                                        </p:tav>
                                        <p:tav tm="100000">
                                          <p:val>
                                            <p:strVal val="#ppt_y"/>
                                          </p:val>
                                        </p:tav>
                                      </p:tavLst>
                                    </p:anim>
                                    <p:anim calcmode="lin" valueType="num">
                                      <p:cBhvr>
                                        <p:cTn id="194" dur="500" fill="hold"/>
                                        <p:tgtEl>
                                          <p:spTgt spid="14374"/>
                                        </p:tgtEl>
                                        <p:attrNameLst>
                                          <p:attrName>ppt_w</p:attrName>
                                        </p:attrNameLst>
                                      </p:cBhvr>
                                      <p:tavLst>
                                        <p:tav tm="0">
                                          <p:val>
                                            <p:strVal val="#ppt_w"/>
                                          </p:val>
                                        </p:tav>
                                        <p:tav tm="100000">
                                          <p:val>
                                            <p:strVal val="#ppt_w"/>
                                          </p:val>
                                        </p:tav>
                                      </p:tavLst>
                                    </p:anim>
                                    <p:anim calcmode="lin" valueType="num">
                                      <p:cBhvr>
                                        <p:cTn id="195" dur="500" fill="hold"/>
                                        <p:tgtEl>
                                          <p:spTgt spid="14374"/>
                                        </p:tgtEl>
                                        <p:attrNameLst>
                                          <p:attrName>ppt_h</p:attrName>
                                        </p:attrNameLst>
                                      </p:cBhvr>
                                      <p:tavLst>
                                        <p:tav tm="0">
                                          <p:val>
                                            <p:fltVal val="0"/>
                                          </p:val>
                                        </p:tav>
                                        <p:tav tm="100000">
                                          <p:val>
                                            <p:strVal val="#ppt_h"/>
                                          </p:val>
                                        </p:tav>
                                      </p:tavLst>
                                    </p:anim>
                                  </p:childTnLst>
                                </p:cTn>
                              </p:par>
                            </p:childTnLst>
                          </p:cTn>
                        </p:par>
                      </p:childTnLst>
                    </p:cTn>
                  </p:par>
                  <p:par>
                    <p:cTn id="196" fill="hold">
                      <p:stCondLst>
                        <p:cond delay="indefinite"/>
                      </p:stCondLst>
                      <p:childTnLst>
                        <p:par>
                          <p:cTn id="197" fill="hold">
                            <p:stCondLst>
                              <p:cond delay="0"/>
                            </p:stCondLst>
                            <p:childTnLst>
                              <p:par>
                                <p:cTn id="198" presetID="17" presetClass="entr" presetSubtype="1" fill="hold" grpId="0" nodeType="clickEffect">
                                  <p:stCondLst>
                                    <p:cond delay="0"/>
                                  </p:stCondLst>
                                  <p:childTnLst>
                                    <p:set>
                                      <p:cBhvr>
                                        <p:cTn id="199" dur="1" fill="hold">
                                          <p:stCondLst>
                                            <p:cond delay="0"/>
                                          </p:stCondLst>
                                        </p:cTn>
                                        <p:tgtEl>
                                          <p:spTgt spid="14378"/>
                                        </p:tgtEl>
                                        <p:attrNameLst>
                                          <p:attrName>style.visibility</p:attrName>
                                        </p:attrNameLst>
                                      </p:cBhvr>
                                      <p:to>
                                        <p:strVal val="visible"/>
                                      </p:to>
                                    </p:set>
                                    <p:anim calcmode="lin" valueType="num">
                                      <p:cBhvr>
                                        <p:cTn id="200" dur="500" fill="hold"/>
                                        <p:tgtEl>
                                          <p:spTgt spid="14378"/>
                                        </p:tgtEl>
                                        <p:attrNameLst>
                                          <p:attrName>ppt_x</p:attrName>
                                        </p:attrNameLst>
                                      </p:cBhvr>
                                      <p:tavLst>
                                        <p:tav tm="0">
                                          <p:val>
                                            <p:strVal val="#ppt_x"/>
                                          </p:val>
                                        </p:tav>
                                        <p:tav tm="100000">
                                          <p:val>
                                            <p:strVal val="#ppt_x"/>
                                          </p:val>
                                        </p:tav>
                                      </p:tavLst>
                                    </p:anim>
                                    <p:anim calcmode="lin" valueType="num">
                                      <p:cBhvr>
                                        <p:cTn id="201" dur="500" fill="hold"/>
                                        <p:tgtEl>
                                          <p:spTgt spid="14378"/>
                                        </p:tgtEl>
                                        <p:attrNameLst>
                                          <p:attrName>ppt_y</p:attrName>
                                        </p:attrNameLst>
                                      </p:cBhvr>
                                      <p:tavLst>
                                        <p:tav tm="0">
                                          <p:val>
                                            <p:strVal val="#ppt_y-#ppt_h/2"/>
                                          </p:val>
                                        </p:tav>
                                        <p:tav tm="100000">
                                          <p:val>
                                            <p:strVal val="#ppt_y"/>
                                          </p:val>
                                        </p:tav>
                                      </p:tavLst>
                                    </p:anim>
                                    <p:anim calcmode="lin" valueType="num">
                                      <p:cBhvr>
                                        <p:cTn id="202" dur="500" fill="hold"/>
                                        <p:tgtEl>
                                          <p:spTgt spid="14378"/>
                                        </p:tgtEl>
                                        <p:attrNameLst>
                                          <p:attrName>ppt_w</p:attrName>
                                        </p:attrNameLst>
                                      </p:cBhvr>
                                      <p:tavLst>
                                        <p:tav tm="0">
                                          <p:val>
                                            <p:strVal val="#ppt_w"/>
                                          </p:val>
                                        </p:tav>
                                        <p:tav tm="100000">
                                          <p:val>
                                            <p:strVal val="#ppt_w"/>
                                          </p:val>
                                        </p:tav>
                                      </p:tavLst>
                                    </p:anim>
                                    <p:anim calcmode="lin" valueType="num">
                                      <p:cBhvr>
                                        <p:cTn id="203" dur="500" fill="hold"/>
                                        <p:tgtEl>
                                          <p:spTgt spid="14378"/>
                                        </p:tgtEl>
                                        <p:attrNameLst>
                                          <p:attrName>ppt_h</p:attrName>
                                        </p:attrNameLst>
                                      </p:cBhvr>
                                      <p:tavLst>
                                        <p:tav tm="0">
                                          <p:val>
                                            <p:fltVal val="0"/>
                                          </p:val>
                                        </p:tav>
                                        <p:tav tm="100000">
                                          <p:val>
                                            <p:strVal val="#ppt_h"/>
                                          </p:val>
                                        </p:tav>
                                      </p:tavLst>
                                    </p:anim>
                                  </p:childTnLst>
                                </p:cTn>
                              </p:par>
                            </p:childTnLst>
                          </p:cTn>
                        </p:par>
                      </p:childTnLst>
                    </p:cTn>
                  </p:par>
                  <p:par>
                    <p:cTn id="204" fill="hold">
                      <p:stCondLst>
                        <p:cond delay="indefinite"/>
                      </p:stCondLst>
                      <p:childTnLst>
                        <p:par>
                          <p:cTn id="205" fill="hold">
                            <p:stCondLst>
                              <p:cond delay="0"/>
                            </p:stCondLst>
                            <p:childTnLst>
                              <p:par>
                                <p:cTn id="206" presetID="17" presetClass="entr" presetSubtype="8" fill="hold" grpId="0" nodeType="clickEffect">
                                  <p:stCondLst>
                                    <p:cond delay="0"/>
                                  </p:stCondLst>
                                  <p:childTnLst>
                                    <p:set>
                                      <p:cBhvr>
                                        <p:cTn id="207" dur="1" fill="hold">
                                          <p:stCondLst>
                                            <p:cond delay="0"/>
                                          </p:stCondLst>
                                        </p:cTn>
                                        <p:tgtEl>
                                          <p:spTgt spid="14375"/>
                                        </p:tgtEl>
                                        <p:attrNameLst>
                                          <p:attrName>style.visibility</p:attrName>
                                        </p:attrNameLst>
                                      </p:cBhvr>
                                      <p:to>
                                        <p:strVal val="visible"/>
                                      </p:to>
                                    </p:set>
                                    <p:anim calcmode="lin" valueType="num">
                                      <p:cBhvr>
                                        <p:cTn id="208" dur="500" fill="hold"/>
                                        <p:tgtEl>
                                          <p:spTgt spid="14375"/>
                                        </p:tgtEl>
                                        <p:attrNameLst>
                                          <p:attrName>ppt_x</p:attrName>
                                        </p:attrNameLst>
                                      </p:cBhvr>
                                      <p:tavLst>
                                        <p:tav tm="0">
                                          <p:val>
                                            <p:strVal val="#ppt_x-#ppt_w/2"/>
                                          </p:val>
                                        </p:tav>
                                        <p:tav tm="100000">
                                          <p:val>
                                            <p:strVal val="#ppt_x"/>
                                          </p:val>
                                        </p:tav>
                                      </p:tavLst>
                                    </p:anim>
                                    <p:anim calcmode="lin" valueType="num">
                                      <p:cBhvr>
                                        <p:cTn id="209" dur="500" fill="hold"/>
                                        <p:tgtEl>
                                          <p:spTgt spid="14375"/>
                                        </p:tgtEl>
                                        <p:attrNameLst>
                                          <p:attrName>ppt_y</p:attrName>
                                        </p:attrNameLst>
                                      </p:cBhvr>
                                      <p:tavLst>
                                        <p:tav tm="0">
                                          <p:val>
                                            <p:strVal val="#ppt_y"/>
                                          </p:val>
                                        </p:tav>
                                        <p:tav tm="100000">
                                          <p:val>
                                            <p:strVal val="#ppt_y"/>
                                          </p:val>
                                        </p:tav>
                                      </p:tavLst>
                                    </p:anim>
                                    <p:anim calcmode="lin" valueType="num">
                                      <p:cBhvr>
                                        <p:cTn id="210" dur="500" fill="hold"/>
                                        <p:tgtEl>
                                          <p:spTgt spid="14375"/>
                                        </p:tgtEl>
                                        <p:attrNameLst>
                                          <p:attrName>ppt_w</p:attrName>
                                        </p:attrNameLst>
                                      </p:cBhvr>
                                      <p:tavLst>
                                        <p:tav tm="0">
                                          <p:val>
                                            <p:fltVal val="0"/>
                                          </p:val>
                                        </p:tav>
                                        <p:tav tm="100000">
                                          <p:val>
                                            <p:strVal val="#ppt_w"/>
                                          </p:val>
                                        </p:tav>
                                      </p:tavLst>
                                    </p:anim>
                                    <p:anim calcmode="lin" valueType="num">
                                      <p:cBhvr>
                                        <p:cTn id="211" dur="500" fill="hold"/>
                                        <p:tgtEl>
                                          <p:spTgt spid="14375"/>
                                        </p:tgtEl>
                                        <p:attrNameLst>
                                          <p:attrName>ppt_h</p:attrName>
                                        </p:attrNameLst>
                                      </p:cBhvr>
                                      <p:tavLst>
                                        <p:tav tm="0">
                                          <p:val>
                                            <p:strVal val="#ppt_h"/>
                                          </p:val>
                                        </p:tav>
                                        <p:tav tm="100000">
                                          <p:val>
                                            <p:strVal val="#ppt_h"/>
                                          </p:val>
                                        </p:tav>
                                      </p:tavLst>
                                    </p:anim>
                                  </p:childTnLst>
                                </p:cTn>
                              </p:par>
                            </p:childTnLst>
                          </p:cTn>
                        </p:par>
                      </p:childTnLst>
                    </p:cTn>
                  </p:par>
                  <p:par>
                    <p:cTn id="212" fill="hold">
                      <p:stCondLst>
                        <p:cond delay="indefinite"/>
                      </p:stCondLst>
                      <p:childTnLst>
                        <p:par>
                          <p:cTn id="213" fill="hold">
                            <p:stCondLst>
                              <p:cond delay="0"/>
                            </p:stCondLst>
                            <p:childTnLst>
                              <p:par>
                                <p:cTn id="214" presetID="17" presetClass="entr" presetSubtype="8" fill="hold" grpId="0" nodeType="clickEffect">
                                  <p:stCondLst>
                                    <p:cond delay="0"/>
                                  </p:stCondLst>
                                  <p:childTnLst>
                                    <p:set>
                                      <p:cBhvr>
                                        <p:cTn id="215" dur="1" fill="hold">
                                          <p:stCondLst>
                                            <p:cond delay="0"/>
                                          </p:stCondLst>
                                        </p:cTn>
                                        <p:tgtEl>
                                          <p:spTgt spid="14376"/>
                                        </p:tgtEl>
                                        <p:attrNameLst>
                                          <p:attrName>style.visibility</p:attrName>
                                        </p:attrNameLst>
                                      </p:cBhvr>
                                      <p:to>
                                        <p:strVal val="visible"/>
                                      </p:to>
                                    </p:set>
                                    <p:anim calcmode="lin" valueType="num">
                                      <p:cBhvr>
                                        <p:cTn id="216" dur="500" fill="hold"/>
                                        <p:tgtEl>
                                          <p:spTgt spid="14376"/>
                                        </p:tgtEl>
                                        <p:attrNameLst>
                                          <p:attrName>ppt_x</p:attrName>
                                        </p:attrNameLst>
                                      </p:cBhvr>
                                      <p:tavLst>
                                        <p:tav tm="0">
                                          <p:val>
                                            <p:strVal val="#ppt_x-#ppt_w/2"/>
                                          </p:val>
                                        </p:tav>
                                        <p:tav tm="100000">
                                          <p:val>
                                            <p:strVal val="#ppt_x"/>
                                          </p:val>
                                        </p:tav>
                                      </p:tavLst>
                                    </p:anim>
                                    <p:anim calcmode="lin" valueType="num">
                                      <p:cBhvr>
                                        <p:cTn id="217" dur="500" fill="hold"/>
                                        <p:tgtEl>
                                          <p:spTgt spid="14376"/>
                                        </p:tgtEl>
                                        <p:attrNameLst>
                                          <p:attrName>ppt_y</p:attrName>
                                        </p:attrNameLst>
                                      </p:cBhvr>
                                      <p:tavLst>
                                        <p:tav tm="0">
                                          <p:val>
                                            <p:strVal val="#ppt_y"/>
                                          </p:val>
                                        </p:tav>
                                        <p:tav tm="100000">
                                          <p:val>
                                            <p:strVal val="#ppt_y"/>
                                          </p:val>
                                        </p:tav>
                                      </p:tavLst>
                                    </p:anim>
                                    <p:anim calcmode="lin" valueType="num">
                                      <p:cBhvr>
                                        <p:cTn id="218" dur="500" fill="hold"/>
                                        <p:tgtEl>
                                          <p:spTgt spid="14376"/>
                                        </p:tgtEl>
                                        <p:attrNameLst>
                                          <p:attrName>ppt_w</p:attrName>
                                        </p:attrNameLst>
                                      </p:cBhvr>
                                      <p:tavLst>
                                        <p:tav tm="0">
                                          <p:val>
                                            <p:fltVal val="0"/>
                                          </p:val>
                                        </p:tav>
                                        <p:tav tm="100000">
                                          <p:val>
                                            <p:strVal val="#ppt_w"/>
                                          </p:val>
                                        </p:tav>
                                      </p:tavLst>
                                    </p:anim>
                                    <p:anim calcmode="lin" valueType="num">
                                      <p:cBhvr>
                                        <p:cTn id="219" dur="500" fill="hold"/>
                                        <p:tgtEl>
                                          <p:spTgt spid="14376"/>
                                        </p:tgtEl>
                                        <p:attrNameLst>
                                          <p:attrName>ppt_h</p:attrName>
                                        </p:attrNameLst>
                                      </p:cBhvr>
                                      <p:tavLst>
                                        <p:tav tm="0">
                                          <p:val>
                                            <p:strVal val="#ppt_h"/>
                                          </p:val>
                                        </p:tav>
                                        <p:tav tm="100000">
                                          <p:val>
                                            <p:strVal val="#ppt_h"/>
                                          </p:val>
                                        </p:tav>
                                      </p:tavLst>
                                    </p:anim>
                                  </p:childTnLst>
                                </p:cTn>
                              </p:par>
                            </p:childTnLst>
                          </p:cTn>
                        </p:par>
                      </p:childTnLst>
                    </p:cTn>
                  </p:par>
                  <p:par>
                    <p:cTn id="220" fill="hold">
                      <p:stCondLst>
                        <p:cond delay="indefinite"/>
                      </p:stCondLst>
                      <p:childTnLst>
                        <p:par>
                          <p:cTn id="221" fill="hold">
                            <p:stCondLst>
                              <p:cond delay="0"/>
                            </p:stCondLst>
                            <p:childTnLst>
                              <p:par>
                                <p:cTn id="222" presetID="17" presetClass="entr" presetSubtype="8" fill="hold" grpId="0" nodeType="clickEffect">
                                  <p:stCondLst>
                                    <p:cond delay="0"/>
                                  </p:stCondLst>
                                  <p:childTnLst>
                                    <p:set>
                                      <p:cBhvr>
                                        <p:cTn id="223" dur="1" fill="hold">
                                          <p:stCondLst>
                                            <p:cond delay="0"/>
                                          </p:stCondLst>
                                        </p:cTn>
                                        <p:tgtEl>
                                          <p:spTgt spid="14377"/>
                                        </p:tgtEl>
                                        <p:attrNameLst>
                                          <p:attrName>style.visibility</p:attrName>
                                        </p:attrNameLst>
                                      </p:cBhvr>
                                      <p:to>
                                        <p:strVal val="visible"/>
                                      </p:to>
                                    </p:set>
                                    <p:anim calcmode="lin" valueType="num">
                                      <p:cBhvr>
                                        <p:cTn id="224" dur="500" fill="hold"/>
                                        <p:tgtEl>
                                          <p:spTgt spid="14377"/>
                                        </p:tgtEl>
                                        <p:attrNameLst>
                                          <p:attrName>ppt_x</p:attrName>
                                        </p:attrNameLst>
                                      </p:cBhvr>
                                      <p:tavLst>
                                        <p:tav tm="0">
                                          <p:val>
                                            <p:strVal val="#ppt_x-#ppt_w/2"/>
                                          </p:val>
                                        </p:tav>
                                        <p:tav tm="100000">
                                          <p:val>
                                            <p:strVal val="#ppt_x"/>
                                          </p:val>
                                        </p:tav>
                                      </p:tavLst>
                                    </p:anim>
                                    <p:anim calcmode="lin" valueType="num">
                                      <p:cBhvr>
                                        <p:cTn id="225" dur="500" fill="hold"/>
                                        <p:tgtEl>
                                          <p:spTgt spid="14377"/>
                                        </p:tgtEl>
                                        <p:attrNameLst>
                                          <p:attrName>ppt_y</p:attrName>
                                        </p:attrNameLst>
                                      </p:cBhvr>
                                      <p:tavLst>
                                        <p:tav tm="0">
                                          <p:val>
                                            <p:strVal val="#ppt_y"/>
                                          </p:val>
                                        </p:tav>
                                        <p:tav tm="100000">
                                          <p:val>
                                            <p:strVal val="#ppt_y"/>
                                          </p:val>
                                        </p:tav>
                                      </p:tavLst>
                                    </p:anim>
                                    <p:anim calcmode="lin" valueType="num">
                                      <p:cBhvr>
                                        <p:cTn id="226" dur="500" fill="hold"/>
                                        <p:tgtEl>
                                          <p:spTgt spid="14377"/>
                                        </p:tgtEl>
                                        <p:attrNameLst>
                                          <p:attrName>ppt_w</p:attrName>
                                        </p:attrNameLst>
                                      </p:cBhvr>
                                      <p:tavLst>
                                        <p:tav tm="0">
                                          <p:val>
                                            <p:fltVal val="0"/>
                                          </p:val>
                                        </p:tav>
                                        <p:tav tm="100000">
                                          <p:val>
                                            <p:strVal val="#ppt_w"/>
                                          </p:val>
                                        </p:tav>
                                      </p:tavLst>
                                    </p:anim>
                                    <p:anim calcmode="lin" valueType="num">
                                      <p:cBhvr>
                                        <p:cTn id="227" dur="500" fill="hold"/>
                                        <p:tgtEl>
                                          <p:spTgt spid="14377"/>
                                        </p:tgtEl>
                                        <p:attrNameLst>
                                          <p:attrName>ppt_h</p:attrName>
                                        </p:attrNameLst>
                                      </p:cBhvr>
                                      <p:tavLst>
                                        <p:tav tm="0">
                                          <p:val>
                                            <p:strVal val="#ppt_h"/>
                                          </p:val>
                                        </p:tav>
                                        <p:tav tm="100000">
                                          <p:val>
                                            <p:strVal val="#ppt_h"/>
                                          </p:val>
                                        </p:tav>
                                      </p:tavLst>
                                    </p:anim>
                                  </p:childTnLst>
                                </p:cTn>
                              </p:par>
                            </p:childTnLst>
                          </p:cTn>
                        </p:par>
                      </p:childTnLst>
                    </p:cTn>
                  </p:par>
                  <p:par>
                    <p:cTn id="228" fill="hold">
                      <p:stCondLst>
                        <p:cond delay="indefinite"/>
                      </p:stCondLst>
                      <p:childTnLst>
                        <p:par>
                          <p:cTn id="229" fill="hold">
                            <p:stCondLst>
                              <p:cond delay="0"/>
                            </p:stCondLst>
                            <p:childTnLst>
                              <p:par>
                                <p:cTn id="230" presetID="23" presetClass="entr" presetSubtype="16" fill="hold" nodeType="clickEffect">
                                  <p:stCondLst>
                                    <p:cond delay="0"/>
                                  </p:stCondLst>
                                  <p:childTnLst>
                                    <p:set>
                                      <p:cBhvr>
                                        <p:cTn id="231" dur="1" fill="hold">
                                          <p:stCondLst>
                                            <p:cond delay="0"/>
                                          </p:stCondLst>
                                        </p:cTn>
                                        <p:tgtEl>
                                          <p:spTgt spid="10"/>
                                        </p:tgtEl>
                                        <p:attrNameLst>
                                          <p:attrName>style.visibility</p:attrName>
                                        </p:attrNameLst>
                                      </p:cBhvr>
                                      <p:to>
                                        <p:strVal val="visible"/>
                                      </p:to>
                                    </p:set>
                                    <p:anim calcmode="lin" valueType="num">
                                      <p:cBhvr>
                                        <p:cTn id="232" dur="500" fill="hold"/>
                                        <p:tgtEl>
                                          <p:spTgt spid="10"/>
                                        </p:tgtEl>
                                        <p:attrNameLst>
                                          <p:attrName>ppt_w</p:attrName>
                                        </p:attrNameLst>
                                      </p:cBhvr>
                                      <p:tavLst>
                                        <p:tav tm="0">
                                          <p:val>
                                            <p:fltVal val="0"/>
                                          </p:val>
                                        </p:tav>
                                        <p:tav tm="100000">
                                          <p:val>
                                            <p:strVal val="#ppt_w"/>
                                          </p:val>
                                        </p:tav>
                                      </p:tavLst>
                                    </p:anim>
                                    <p:anim calcmode="lin" valueType="num">
                                      <p:cBhvr>
                                        <p:cTn id="233"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234" fill="hold">
                      <p:stCondLst>
                        <p:cond delay="indefinite"/>
                      </p:stCondLst>
                      <p:childTnLst>
                        <p:par>
                          <p:cTn id="235" fill="hold">
                            <p:stCondLst>
                              <p:cond delay="0"/>
                            </p:stCondLst>
                            <p:childTnLst>
                              <p:par>
                                <p:cTn id="236" presetID="17" presetClass="entr" presetSubtype="1" fill="hold" grpId="0" nodeType="clickEffect">
                                  <p:stCondLst>
                                    <p:cond delay="0"/>
                                  </p:stCondLst>
                                  <p:childTnLst>
                                    <p:set>
                                      <p:cBhvr>
                                        <p:cTn id="237" dur="1" fill="hold">
                                          <p:stCondLst>
                                            <p:cond delay="0"/>
                                          </p:stCondLst>
                                        </p:cTn>
                                        <p:tgtEl>
                                          <p:spTgt spid="14379"/>
                                        </p:tgtEl>
                                        <p:attrNameLst>
                                          <p:attrName>style.visibility</p:attrName>
                                        </p:attrNameLst>
                                      </p:cBhvr>
                                      <p:to>
                                        <p:strVal val="visible"/>
                                      </p:to>
                                    </p:set>
                                    <p:anim calcmode="lin" valueType="num">
                                      <p:cBhvr>
                                        <p:cTn id="238" dur="500" fill="hold"/>
                                        <p:tgtEl>
                                          <p:spTgt spid="14379"/>
                                        </p:tgtEl>
                                        <p:attrNameLst>
                                          <p:attrName>ppt_x</p:attrName>
                                        </p:attrNameLst>
                                      </p:cBhvr>
                                      <p:tavLst>
                                        <p:tav tm="0">
                                          <p:val>
                                            <p:strVal val="#ppt_x"/>
                                          </p:val>
                                        </p:tav>
                                        <p:tav tm="100000">
                                          <p:val>
                                            <p:strVal val="#ppt_x"/>
                                          </p:val>
                                        </p:tav>
                                      </p:tavLst>
                                    </p:anim>
                                    <p:anim calcmode="lin" valueType="num">
                                      <p:cBhvr>
                                        <p:cTn id="239" dur="500" fill="hold"/>
                                        <p:tgtEl>
                                          <p:spTgt spid="14379"/>
                                        </p:tgtEl>
                                        <p:attrNameLst>
                                          <p:attrName>ppt_y</p:attrName>
                                        </p:attrNameLst>
                                      </p:cBhvr>
                                      <p:tavLst>
                                        <p:tav tm="0">
                                          <p:val>
                                            <p:strVal val="#ppt_y-#ppt_h/2"/>
                                          </p:val>
                                        </p:tav>
                                        <p:tav tm="100000">
                                          <p:val>
                                            <p:strVal val="#ppt_y"/>
                                          </p:val>
                                        </p:tav>
                                      </p:tavLst>
                                    </p:anim>
                                    <p:anim calcmode="lin" valueType="num">
                                      <p:cBhvr>
                                        <p:cTn id="240" dur="500" fill="hold"/>
                                        <p:tgtEl>
                                          <p:spTgt spid="14379"/>
                                        </p:tgtEl>
                                        <p:attrNameLst>
                                          <p:attrName>ppt_w</p:attrName>
                                        </p:attrNameLst>
                                      </p:cBhvr>
                                      <p:tavLst>
                                        <p:tav tm="0">
                                          <p:val>
                                            <p:strVal val="#ppt_w"/>
                                          </p:val>
                                        </p:tav>
                                        <p:tav tm="100000">
                                          <p:val>
                                            <p:strVal val="#ppt_w"/>
                                          </p:val>
                                        </p:tav>
                                      </p:tavLst>
                                    </p:anim>
                                    <p:anim calcmode="lin" valueType="num">
                                      <p:cBhvr>
                                        <p:cTn id="241" dur="500" fill="hold"/>
                                        <p:tgtEl>
                                          <p:spTgt spid="14379"/>
                                        </p:tgtEl>
                                        <p:attrNameLst>
                                          <p:attrName>ppt_h</p:attrName>
                                        </p:attrNameLst>
                                      </p:cBhvr>
                                      <p:tavLst>
                                        <p:tav tm="0">
                                          <p:val>
                                            <p:fltVal val="0"/>
                                          </p:val>
                                        </p:tav>
                                        <p:tav tm="100000">
                                          <p:val>
                                            <p:strVal val="#ppt_h"/>
                                          </p:val>
                                        </p:tav>
                                      </p:tavLst>
                                    </p:anim>
                                  </p:childTnLst>
                                </p:cTn>
                              </p:par>
                            </p:childTnLst>
                          </p:cTn>
                        </p:par>
                      </p:childTnLst>
                    </p:cTn>
                  </p:par>
                  <p:par>
                    <p:cTn id="242" fill="hold">
                      <p:stCondLst>
                        <p:cond delay="indefinite"/>
                      </p:stCondLst>
                      <p:childTnLst>
                        <p:par>
                          <p:cTn id="243" fill="hold">
                            <p:stCondLst>
                              <p:cond delay="0"/>
                            </p:stCondLst>
                            <p:childTnLst>
                              <p:par>
                                <p:cTn id="244" presetID="17" presetClass="entr" presetSubtype="8" fill="hold" grpId="0" nodeType="clickEffect">
                                  <p:stCondLst>
                                    <p:cond delay="0"/>
                                  </p:stCondLst>
                                  <p:childTnLst>
                                    <p:set>
                                      <p:cBhvr>
                                        <p:cTn id="245" dur="1" fill="hold">
                                          <p:stCondLst>
                                            <p:cond delay="0"/>
                                          </p:stCondLst>
                                        </p:cTn>
                                        <p:tgtEl>
                                          <p:spTgt spid="14380"/>
                                        </p:tgtEl>
                                        <p:attrNameLst>
                                          <p:attrName>style.visibility</p:attrName>
                                        </p:attrNameLst>
                                      </p:cBhvr>
                                      <p:to>
                                        <p:strVal val="visible"/>
                                      </p:to>
                                    </p:set>
                                    <p:anim calcmode="lin" valueType="num">
                                      <p:cBhvr>
                                        <p:cTn id="246" dur="500" fill="hold"/>
                                        <p:tgtEl>
                                          <p:spTgt spid="14380"/>
                                        </p:tgtEl>
                                        <p:attrNameLst>
                                          <p:attrName>ppt_x</p:attrName>
                                        </p:attrNameLst>
                                      </p:cBhvr>
                                      <p:tavLst>
                                        <p:tav tm="0">
                                          <p:val>
                                            <p:strVal val="#ppt_x-#ppt_w/2"/>
                                          </p:val>
                                        </p:tav>
                                        <p:tav tm="100000">
                                          <p:val>
                                            <p:strVal val="#ppt_x"/>
                                          </p:val>
                                        </p:tav>
                                      </p:tavLst>
                                    </p:anim>
                                    <p:anim calcmode="lin" valueType="num">
                                      <p:cBhvr>
                                        <p:cTn id="247" dur="500" fill="hold"/>
                                        <p:tgtEl>
                                          <p:spTgt spid="14380"/>
                                        </p:tgtEl>
                                        <p:attrNameLst>
                                          <p:attrName>ppt_y</p:attrName>
                                        </p:attrNameLst>
                                      </p:cBhvr>
                                      <p:tavLst>
                                        <p:tav tm="0">
                                          <p:val>
                                            <p:strVal val="#ppt_y"/>
                                          </p:val>
                                        </p:tav>
                                        <p:tav tm="100000">
                                          <p:val>
                                            <p:strVal val="#ppt_y"/>
                                          </p:val>
                                        </p:tav>
                                      </p:tavLst>
                                    </p:anim>
                                    <p:anim calcmode="lin" valueType="num">
                                      <p:cBhvr>
                                        <p:cTn id="248" dur="500" fill="hold"/>
                                        <p:tgtEl>
                                          <p:spTgt spid="14380"/>
                                        </p:tgtEl>
                                        <p:attrNameLst>
                                          <p:attrName>ppt_w</p:attrName>
                                        </p:attrNameLst>
                                      </p:cBhvr>
                                      <p:tavLst>
                                        <p:tav tm="0">
                                          <p:val>
                                            <p:fltVal val="0"/>
                                          </p:val>
                                        </p:tav>
                                        <p:tav tm="100000">
                                          <p:val>
                                            <p:strVal val="#ppt_w"/>
                                          </p:val>
                                        </p:tav>
                                      </p:tavLst>
                                    </p:anim>
                                    <p:anim calcmode="lin" valueType="num">
                                      <p:cBhvr>
                                        <p:cTn id="249" dur="500" fill="hold"/>
                                        <p:tgtEl>
                                          <p:spTgt spid="14380"/>
                                        </p:tgtEl>
                                        <p:attrNameLst>
                                          <p:attrName>ppt_h</p:attrName>
                                        </p:attrNameLst>
                                      </p:cBhvr>
                                      <p:tavLst>
                                        <p:tav tm="0">
                                          <p:val>
                                            <p:strVal val="#ppt_h"/>
                                          </p:val>
                                        </p:tav>
                                        <p:tav tm="100000">
                                          <p:val>
                                            <p:strVal val="#ppt_h"/>
                                          </p:val>
                                        </p:tav>
                                      </p:tavLst>
                                    </p:anim>
                                  </p:childTnLst>
                                </p:cTn>
                              </p:par>
                            </p:childTnLst>
                          </p:cTn>
                        </p:par>
                      </p:childTnLst>
                    </p:cTn>
                  </p:par>
                  <p:par>
                    <p:cTn id="250" fill="hold">
                      <p:stCondLst>
                        <p:cond delay="indefinite"/>
                      </p:stCondLst>
                      <p:childTnLst>
                        <p:par>
                          <p:cTn id="251" fill="hold">
                            <p:stCondLst>
                              <p:cond delay="0"/>
                            </p:stCondLst>
                            <p:childTnLst>
                              <p:par>
                                <p:cTn id="252" presetID="17" presetClass="entr" presetSubtype="4" fill="hold" grpId="0" nodeType="clickEffect">
                                  <p:stCondLst>
                                    <p:cond delay="0"/>
                                  </p:stCondLst>
                                  <p:childTnLst>
                                    <p:set>
                                      <p:cBhvr>
                                        <p:cTn id="253" dur="1" fill="hold">
                                          <p:stCondLst>
                                            <p:cond delay="0"/>
                                          </p:stCondLst>
                                        </p:cTn>
                                        <p:tgtEl>
                                          <p:spTgt spid="14382"/>
                                        </p:tgtEl>
                                        <p:attrNameLst>
                                          <p:attrName>style.visibility</p:attrName>
                                        </p:attrNameLst>
                                      </p:cBhvr>
                                      <p:to>
                                        <p:strVal val="visible"/>
                                      </p:to>
                                    </p:set>
                                    <p:anim calcmode="lin" valueType="num">
                                      <p:cBhvr>
                                        <p:cTn id="254" dur="500" fill="hold"/>
                                        <p:tgtEl>
                                          <p:spTgt spid="14382"/>
                                        </p:tgtEl>
                                        <p:attrNameLst>
                                          <p:attrName>ppt_x</p:attrName>
                                        </p:attrNameLst>
                                      </p:cBhvr>
                                      <p:tavLst>
                                        <p:tav tm="0">
                                          <p:val>
                                            <p:strVal val="#ppt_x"/>
                                          </p:val>
                                        </p:tav>
                                        <p:tav tm="100000">
                                          <p:val>
                                            <p:strVal val="#ppt_x"/>
                                          </p:val>
                                        </p:tav>
                                      </p:tavLst>
                                    </p:anim>
                                    <p:anim calcmode="lin" valueType="num">
                                      <p:cBhvr>
                                        <p:cTn id="255" dur="500" fill="hold"/>
                                        <p:tgtEl>
                                          <p:spTgt spid="14382"/>
                                        </p:tgtEl>
                                        <p:attrNameLst>
                                          <p:attrName>ppt_y</p:attrName>
                                        </p:attrNameLst>
                                      </p:cBhvr>
                                      <p:tavLst>
                                        <p:tav tm="0">
                                          <p:val>
                                            <p:strVal val="#ppt_y+#ppt_h/2"/>
                                          </p:val>
                                        </p:tav>
                                        <p:tav tm="100000">
                                          <p:val>
                                            <p:strVal val="#ppt_y"/>
                                          </p:val>
                                        </p:tav>
                                      </p:tavLst>
                                    </p:anim>
                                    <p:anim calcmode="lin" valueType="num">
                                      <p:cBhvr>
                                        <p:cTn id="256" dur="500" fill="hold"/>
                                        <p:tgtEl>
                                          <p:spTgt spid="14382"/>
                                        </p:tgtEl>
                                        <p:attrNameLst>
                                          <p:attrName>ppt_w</p:attrName>
                                        </p:attrNameLst>
                                      </p:cBhvr>
                                      <p:tavLst>
                                        <p:tav tm="0">
                                          <p:val>
                                            <p:strVal val="#ppt_w"/>
                                          </p:val>
                                        </p:tav>
                                        <p:tav tm="100000">
                                          <p:val>
                                            <p:strVal val="#ppt_w"/>
                                          </p:val>
                                        </p:tav>
                                      </p:tavLst>
                                    </p:anim>
                                    <p:anim calcmode="lin" valueType="num">
                                      <p:cBhvr>
                                        <p:cTn id="257" dur="500" fill="hold"/>
                                        <p:tgtEl>
                                          <p:spTgt spid="14382"/>
                                        </p:tgtEl>
                                        <p:attrNameLst>
                                          <p:attrName>ppt_h</p:attrName>
                                        </p:attrNameLst>
                                      </p:cBhvr>
                                      <p:tavLst>
                                        <p:tav tm="0">
                                          <p:val>
                                            <p:fltVal val="0"/>
                                          </p:val>
                                        </p:tav>
                                        <p:tav tm="100000">
                                          <p:val>
                                            <p:strVal val="#ppt_h"/>
                                          </p:val>
                                        </p:tav>
                                      </p:tavLst>
                                    </p:anim>
                                  </p:childTnLst>
                                </p:cTn>
                              </p:par>
                            </p:childTnLst>
                          </p:cTn>
                        </p:par>
                      </p:childTnLst>
                    </p:cTn>
                  </p:par>
                  <p:par>
                    <p:cTn id="258" fill="hold">
                      <p:stCondLst>
                        <p:cond delay="indefinite"/>
                      </p:stCondLst>
                      <p:childTnLst>
                        <p:par>
                          <p:cTn id="259" fill="hold">
                            <p:stCondLst>
                              <p:cond delay="0"/>
                            </p:stCondLst>
                            <p:childTnLst>
                              <p:par>
                                <p:cTn id="260" presetID="17" presetClass="entr" presetSubtype="2" fill="hold" grpId="0" nodeType="clickEffect">
                                  <p:stCondLst>
                                    <p:cond delay="0"/>
                                  </p:stCondLst>
                                  <p:childTnLst>
                                    <p:set>
                                      <p:cBhvr>
                                        <p:cTn id="261" dur="1" fill="hold">
                                          <p:stCondLst>
                                            <p:cond delay="0"/>
                                          </p:stCondLst>
                                        </p:cTn>
                                        <p:tgtEl>
                                          <p:spTgt spid="14381"/>
                                        </p:tgtEl>
                                        <p:attrNameLst>
                                          <p:attrName>style.visibility</p:attrName>
                                        </p:attrNameLst>
                                      </p:cBhvr>
                                      <p:to>
                                        <p:strVal val="visible"/>
                                      </p:to>
                                    </p:set>
                                    <p:anim calcmode="lin" valueType="num">
                                      <p:cBhvr>
                                        <p:cTn id="262" dur="500" fill="hold"/>
                                        <p:tgtEl>
                                          <p:spTgt spid="14381"/>
                                        </p:tgtEl>
                                        <p:attrNameLst>
                                          <p:attrName>ppt_x</p:attrName>
                                        </p:attrNameLst>
                                      </p:cBhvr>
                                      <p:tavLst>
                                        <p:tav tm="0">
                                          <p:val>
                                            <p:strVal val="#ppt_x+#ppt_w/2"/>
                                          </p:val>
                                        </p:tav>
                                        <p:tav tm="100000">
                                          <p:val>
                                            <p:strVal val="#ppt_x"/>
                                          </p:val>
                                        </p:tav>
                                      </p:tavLst>
                                    </p:anim>
                                    <p:anim calcmode="lin" valueType="num">
                                      <p:cBhvr>
                                        <p:cTn id="263" dur="500" fill="hold"/>
                                        <p:tgtEl>
                                          <p:spTgt spid="14381"/>
                                        </p:tgtEl>
                                        <p:attrNameLst>
                                          <p:attrName>ppt_y</p:attrName>
                                        </p:attrNameLst>
                                      </p:cBhvr>
                                      <p:tavLst>
                                        <p:tav tm="0">
                                          <p:val>
                                            <p:strVal val="#ppt_y"/>
                                          </p:val>
                                        </p:tav>
                                        <p:tav tm="100000">
                                          <p:val>
                                            <p:strVal val="#ppt_y"/>
                                          </p:val>
                                        </p:tav>
                                      </p:tavLst>
                                    </p:anim>
                                    <p:anim calcmode="lin" valueType="num">
                                      <p:cBhvr>
                                        <p:cTn id="264" dur="500" fill="hold"/>
                                        <p:tgtEl>
                                          <p:spTgt spid="14381"/>
                                        </p:tgtEl>
                                        <p:attrNameLst>
                                          <p:attrName>ppt_w</p:attrName>
                                        </p:attrNameLst>
                                      </p:cBhvr>
                                      <p:tavLst>
                                        <p:tav tm="0">
                                          <p:val>
                                            <p:fltVal val="0"/>
                                          </p:val>
                                        </p:tav>
                                        <p:tav tm="100000">
                                          <p:val>
                                            <p:strVal val="#ppt_w"/>
                                          </p:val>
                                        </p:tav>
                                      </p:tavLst>
                                    </p:anim>
                                    <p:anim calcmode="lin" valueType="num">
                                      <p:cBhvr>
                                        <p:cTn id="265" dur="500" fill="hold"/>
                                        <p:tgtEl>
                                          <p:spTgt spid="14381"/>
                                        </p:tgtEl>
                                        <p:attrNameLst>
                                          <p:attrName>ppt_h</p:attrName>
                                        </p:attrNameLst>
                                      </p:cBhvr>
                                      <p:tavLst>
                                        <p:tav tm="0">
                                          <p:val>
                                            <p:strVal val="#ppt_h"/>
                                          </p:val>
                                        </p:tav>
                                        <p:tav tm="100000">
                                          <p:val>
                                            <p:strVal val="#ppt_h"/>
                                          </p:val>
                                        </p:tav>
                                      </p:tavLst>
                                    </p:anim>
                                  </p:childTnLst>
                                </p:cTn>
                              </p:par>
                            </p:childTnLst>
                          </p:cTn>
                        </p:par>
                      </p:childTnLst>
                    </p:cTn>
                  </p:par>
                  <p:par>
                    <p:cTn id="266" fill="hold">
                      <p:stCondLst>
                        <p:cond delay="indefinite"/>
                      </p:stCondLst>
                      <p:childTnLst>
                        <p:par>
                          <p:cTn id="267" fill="hold">
                            <p:stCondLst>
                              <p:cond delay="0"/>
                            </p:stCondLst>
                            <p:childTnLst>
                              <p:par>
                                <p:cTn id="268" presetID="18" presetClass="entr" presetSubtype="6" fill="hold" grpId="0" nodeType="clickEffect">
                                  <p:stCondLst>
                                    <p:cond delay="0"/>
                                  </p:stCondLst>
                                  <p:childTnLst>
                                    <p:set>
                                      <p:cBhvr>
                                        <p:cTn id="269" dur="1" fill="hold">
                                          <p:stCondLst>
                                            <p:cond delay="0"/>
                                          </p:stCondLst>
                                        </p:cTn>
                                        <p:tgtEl>
                                          <p:spTgt spid="14383"/>
                                        </p:tgtEl>
                                        <p:attrNameLst>
                                          <p:attrName>style.visibility</p:attrName>
                                        </p:attrNameLst>
                                      </p:cBhvr>
                                      <p:to>
                                        <p:strVal val="visible"/>
                                      </p:to>
                                    </p:set>
                                    <p:animEffect transition="in" filter="strips(downRight)">
                                      <p:cBhvr>
                                        <p:cTn id="270" dur="500"/>
                                        <p:tgtEl>
                                          <p:spTgt spid="14383"/>
                                        </p:tgtEl>
                                      </p:cBhvr>
                                    </p:animEffect>
                                  </p:childTnLst>
                                </p:cTn>
                              </p:par>
                            </p:childTnLst>
                          </p:cTn>
                        </p:par>
                      </p:childTnLst>
                    </p:cTn>
                  </p:par>
                  <p:par>
                    <p:cTn id="271" fill="hold">
                      <p:stCondLst>
                        <p:cond delay="indefinite"/>
                      </p:stCondLst>
                      <p:childTnLst>
                        <p:par>
                          <p:cTn id="272" fill="hold">
                            <p:stCondLst>
                              <p:cond delay="0"/>
                            </p:stCondLst>
                            <p:childTnLst>
                              <p:par>
                                <p:cTn id="273" presetID="18" presetClass="entr" presetSubtype="12" fill="hold" grpId="0" nodeType="clickEffect">
                                  <p:stCondLst>
                                    <p:cond delay="0"/>
                                  </p:stCondLst>
                                  <p:childTnLst>
                                    <p:set>
                                      <p:cBhvr>
                                        <p:cTn id="274" dur="1" fill="hold">
                                          <p:stCondLst>
                                            <p:cond delay="0"/>
                                          </p:stCondLst>
                                        </p:cTn>
                                        <p:tgtEl>
                                          <p:spTgt spid="14384"/>
                                        </p:tgtEl>
                                        <p:attrNameLst>
                                          <p:attrName>style.visibility</p:attrName>
                                        </p:attrNameLst>
                                      </p:cBhvr>
                                      <p:to>
                                        <p:strVal val="visible"/>
                                      </p:to>
                                    </p:set>
                                    <p:animEffect transition="in" filter="strips(downLeft)">
                                      <p:cBhvr>
                                        <p:cTn id="275" dur="500"/>
                                        <p:tgtEl>
                                          <p:spTgt spid="14384"/>
                                        </p:tgtEl>
                                      </p:cBhvr>
                                    </p:animEffect>
                                  </p:childTnLst>
                                </p:cTn>
                              </p:par>
                            </p:childTnLst>
                          </p:cTn>
                        </p:par>
                      </p:childTnLst>
                    </p:cTn>
                  </p:par>
                  <p:par>
                    <p:cTn id="276" fill="hold">
                      <p:stCondLst>
                        <p:cond delay="indefinite"/>
                      </p:stCondLst>
                      <p:childTnLst>
                        <p:par>
                          <p:cTn id="277" fill="hold">
                            <p:stCondLst>
                              <p:cond delay="0"/>
                            </p:stCondLst>
                            <p:childTnLst>
                              <p:par>
                                <p:cTn id="278" presetID="18" presetClass="entr" presetSubtype="6" fill="hold" grpId="0" nodeType="clickEffect">
                                  <p:stCondLst>
                                    <p:cond delay="0"/>
                                  </p:stCondLst>
                                  <p:childTnLst>
                                    <p:set>
                                      <p:cBhvr>
                                        <p:cTn id="279" dur="1" fill="hold">
                                          <p:stCondLst>
                                            <p:cond delay="0"/>
                                          </p:stCondLst>
                                        </p:cTn>
                                        <p:tgtEl>
                                          <p:spTgt spid="14385"/>
                                        </p:tgtEl>
                                        <p:attrNameLst>
                                          <p:attrName>style.visibility</p:attrName>
                                        </p:attrNameLst>
                                      </p:cBhvr>
                                      <p:to>
                                        <p:strVal val="visible"/>
                                      </p:to>
                                    </p:set>
                                    <p:animEffect transition="in" filter="strips(downRight)">
                                      <p:cBhvr>
                                        <p:cTn id="280" dur="500"/>
                                        <p:tgtEl>
                                          <p:spTgt spid="14385"/>
                                        </p:tgtEl>
                                      </p:cBhvr>
                                    </p:animEffect>
                                  </p:childTnLst>
                                </p:cTn>
                              </p:par>
                            </p:childTnLst>
                          </p:cTn>
                        </p:par>
                      </p:childTnLst>
                    </p:cTn>
                  </p:par>
                  <p:par>
                    <p:cTn id="281" fill="hold">
                      <p:stCondLst>
                        <p:cond delay="indefinite"/>
                      </p:stCondLst>
                      <p:childTnLst>
                        <p:par>
                          <p:cTn id="282" fill="hold">
                            <p:stCondLst>
                              <p:cond delay="0"/>
                            </p:stCondLst>
                            <p:childTnLst>
                              <p:par>
                                <p:cTn id="283" presetID="18" presetClass="entr" presetSubtype="3" fill="hold" grpId="0" nodeType="clickEffect">
                                  <p:stCondLst>
                                    <p:cond delay="0"/>
                                  </p:stCondLst>
                                  <p:childTnLst>
                                    <p:set>
                                      <p:cBhvr>
                                        <p:cTn id="284" dur="1" fill="hold">
                                          <p:stCondLst>
                                            <p:cond delay="0"/>
                                          </p:stCondLst>
                                        </p:cTn>
                                        <p:tgtEl>
                                          <p:spTgt spid="14386"/>
                                        </p:tgtEl>
                                        <p:attrNameLst>
                                          <p:attrName>style.visibility</p:attrName>
                                        </p:attrNameLst>
                                      </p:cBhvr>
                                      <p:to>
                                        <p:strVal val="visible"/>
                                      </p:to>
                                    </p:set>
                                    <p:animEffect transition="in" filter="strips(upRight)">
                                      <p:cBhvr>
                                        <p:cTn id="285" dur="500"/>
                                        <p:tgtEl>
                                          <p:spTgt spid="14386"/>
                                        </p:tgtEl>
                                      </p:cBhvr>
                                    </p:animEffect>
                                  </p:childTnLst>
                                </p:cTn>
                              </p:par>
                            </p:childTnLst>
                          </p:cTn>
                        </p:par>
                      </p:childTnLst>
                    </p:cTn>
                  </p:par>
                  <p:par>
                    <p:cTn id="286" fill="hold">
                      <p:stCondLst>
                        <p:cond delay="indefinite"/>
                      </p:stCondLst>
                      <p:childTnLst>
                        <p:par>
                          <p:cTn id="287" fill="hold">
                            <p:stCondLst>
                              <p:cond delay="0"/>
                            </p:stCondLst>
                            <p:childTnLst>
                              <p:par>
                                <p:cTn id="288" presetID="17" presetClass="entr" presetSubtype="10" fill="hold" grpId="0" nodeType="clickEffect">
                                  <p:stCondLst>
                                    <p:cond delay="0"/>
                                  </p:stCondLst>
                                  <p:childTnLst>
                                    <p:set>
                                      <p:cBhvr>
                                        <p:cTn id="289" dur="1" fill="hold">
                                          <p:stCondLst>
                                            <p:cond delay="0"/>
                                          </p:stCondLst>
                                        </p:cTn>
                                        <p:tgtEl>
                                          <p:spTgt spid="14391"/>
                                        </p:tgtEl>
                                        <p:attrNameLst>
                                          <p:attrName>style.visibility</p:attrName>
                                        </p:attrNameLst>
                                      </p:cBhvr>
                                      <p:to>
                                        <p:strVal val="visible"/>
                                      </p:to>
                                    </p:set>
                                    <p:anim calcmode="lin" valueType="num">
                                      <p:cBhvr>
                                        <p:cTn id="290" dur="500" fill="hold"/>
                                        <p:tgtEl>
                                          <p:spTgt spid="14391"/>
                                        </p:tgtEl>
                                        <p:attrNameLst>
                                          <p:attrName>ppt_w</p:attrName>
                                        </p:attrNameLst>
                                      </p:cBhvr>
                                      <p:tavLst>
                                        <p:tav tm="0">
                                          <p:val>
                                            <p:fltVal val="0"/>
                                          </p:val>
                                        </p:tav>
                                        <p:tav tm="100000">
                                          <p:val>
                                            <p:strVal val="#ppt_w"/>
                                          </p:val>
                                        </p:tav>
                                      </p:tavLst>
                                    </p:anim>
                                    <p:anim calcmode="lin" valueType="num">
                                      <p:cBhvr>
                                        <p:cTn id="291" dur="500" fill="hold"/>
                                        <p:tgtEl>
                                          <p:spTgt spid="14391"/>
                                        </p:tgtEl>
                                        <p:attrNameLst>
                                          <p:attrName>ppt_h</p:attrName>
                                        </p:attrNameLst>
                                      </p:cBhvr>
                                      <p:tavLst>
                                        <p:tav tm="0">
                                          <p:val>
                                            <p:strVal val="#ppt_h"/>
                                          </p:val>
                                        </p:tav>
                                        <p:tav tm="100000">
                                          <p:val>
                                            <p:strVal val="#ppt_h"/>
                                          </p:val>
                                        </p:tav>
                                      </p:tavLst>
                                    </p:anim>
                                  </p:childTnLst>
                                </p:cTn>
                              </p:par>
                            </p:childTnLst>
                          </p:cTn>
                        </p:par>
                      </p:childTnLst>
                    </p:cTn>
                  </p:par>
                  <p:par>
                    <p:cTn id="292" fill="hold">
                      <p:stCondLst>
                        <p:cond delay="indefinite"/>
                      </p:stCondLst>
                      <p:childTnLst>
                        <p:par>
                          <p:cTn id="293" fill="hold">
                            <p:stCondLst>
                              <p:cond delay="0"/>
                            </p:stCondLst>
                            <p:childTnLst>
                              <p:par>
                                <p:cTn id="294" presetID="17" presetClass="entr" presetSubtype="10" fill="hold" grpId="0" nodeType="clickEffect">
                                  <p:stCondLst>
                                    <p:cond delay="0"/>
                                  </p:stCondLst>
                                  <p:childTnLst>
                                    <p:set>
                                      <p:cBhvr>
                                        <p:cTn id="295" dur="1" fill="hold">
                                          <p:stCondLst>
                                            <p:cond delay="0"/>
                                          </p:stCondLst>
                                        </p:cTn>
                                        <p:tgtEl>
                                          <p:spTgt spid="14389"/>
                                        </p:tgtEl>
                                        <p:attrNameLst>
                                          <p:attrName>style.visibility</p:attrName>
                                        </p:attrNameLst>
                                      </p:cBhvr>
                                      <p:to>
                                        <p:strVal val="visible"/>
                                      </p:to>
                                    </p:set>
                                    <p:anim calcmode="lin" valueType="num">
                                      <p:cBhvr>
                                        <p:cTn id="296" dur="500" fill="hold"/>
                                        <p:tgtEl>
                                          <p:spTgt spid="14389"/>
                                        </p:tgtEl>
                                        <p:attrNameLst>
                                          <p:attrName>ppt_w</p:attrName>
                                        </p:attrNameLst>
                                      </p:cBhvr>
                                      <p:tavLst>
                                        <p:tav tm="0">
                                          <p:val>
                                            <p:fltVal val="0"/>
                                          </p:val>
                                        </p:tav>
                                        <p:tav tm="100000">
                                          <p:val>
                                            <p:strVal val="#ppt_w"/>
                                          </p:val>
                                        </p:tav>
                                      </p:tavLst>
                                    </p:anim>
                                    <p:anim calcmode="lin" valueType="num">
                                      <p:cBhvr>
                                        <p:cTn id="297" dur="500" fill="hold"/>
                                        <p:tgtEl>
                                          <p:spTgt spid="14389"/>
                                        </p:tgtEl>
                                        <p:attrNameLst>
                                          <p:attrName>ppt_h</p:attrName>
                                        </p:attrNameLst>
                                      </p:cBhvr>
                                      <p:tavLst>
                                        <p:tav tm="0">
                                          <p:val>
                                            <p:strVal val="#ppt_h"/>
                                          </p:val>
                                        </p:tav>
                                        <p:tav tm="100000">
                                          <p:val>
                                            <p:strVal val="#ppt_h"/>
                                          </p:val>
                                        </p:tav>
                                      </p:tavLst>
                                    </p:anim>
                                  </p:childTnLst>
                                </p:cTn>
                              </p:par>
                            </p:childTnLst>
                          </p:cTn>
                        </p:par>
                      </p:childTnLst>
                    </p:cTn>
                  </p:par>
                  <p:par>
                    <p:cTn id="298" fill="hold">
                      <p:stCondLst>
                        <p:cond delay="indefinite"/>
                      </p:stCondLst>
                      <p:childTnLst>
                        <p:par>
                          <p:cTn id="299" fill="hold">
                            <p:stCondLst>
                              <p:cond delay="0"/>
                            </p:stCondLst>
                            <p:childTnLst>
                              <p:par>
                                <p:cTn id="300" presetID="17" presetClass="entr" presetSubtype="10" fill="hold" grpId="0" nodeType="clickEffect">
                                  <p:stCondLst>
                                    <p:cond delay="0"/>
                                  </p:stCondLst>
                                  <p:childTnLst>
                                    <p:set>
                                      <p:cBhvr>
                                        <p:cTn id="301" dur="1" fill="hold">
                                          <p:stCondLst>
                                            <p:cond delay="0"/>
                                          </p:stCondLst>
                                        </p:cTn>
                                        <p:tgtEl>
                                          <p:spTgt spid="14390"/>
                                        </p:tgtEl>
                                        <p:attrNameLst>
                                          <p:attrName>style.visibility</p:attrName>
                                        </p:attrNameLst>
                                      </p:cBhvr>
                                      <p:to>
                                        <p:strVal val="visible"/>
                                      </p:to>
                                    </p:set>
                                    <p:anim calcmode="lin" valueType="num">
                                      <p:cBhvr>
                                        <p:cTn id="302" dur="500" fill="hold"/>
                                        <p:tgtEl>
                                          <p:spTgt spid="14390"/>
                                        </p:tgtEl>
                                        <p:attrNameLst>
                                          <p:attrName>ppt_w</p:attrName>
                                        </p:attrNameLst>
                                      </p:cBhvr>
                                      <p:tavLst>
                                        <p:tav tm="0">
                                          <p:val>
                                            <p:fltVal val="0"/>
                                          </p:val>
                                        </p:tav>
                                        <p:tav tm="100000">
                                          <p:val>
                                            <p:strVal val="#ppt_w"/>
                                          </p:val>
                                        </p:tav>
                                      </p:tavLst>
                                    </p:anim>
                                    <p:anim calcmode="lin" valueType="num">
                                      <p:cBhvr>
                                        <p:cTn id="303" dur="500" fill="hold"/>
                                        <p:tgtEl>
                                          <p:spTgt spid="14390"/>
                                        </p:tgtEl>
                                        <p:attrNameLst>
                                          <p:attrName>ppt_h</p:attrName>
                                        </p:attrNameLst>
                                      </p:cBhvr>
                                      <p:tavLst>
                                        <p:tav tm="0">
                                          <p:val>
                                            <p:strVal val="#ppt_h"/>
                                          </p:val>
                                        </p:tav>
                                        <p:tav tm="100000">
                                          <p:val>
                                            <p:strVal val="#ppt_h"/>
                                          </p:val>
                                        </p:tav>
                                      </p:tavLst>
                                    </p:anim>
                                  </p:childTnLst>
                                </p:cTn>
                              </p:par>
                            </p:childTnLst>
                          </p:cTn>
                        </p:par>
                      </p:childTnLst>
                    </p:cTn>
                  </p:par>
                  <p:par>
                    <p:cTn id="304" fill="hold">
                      <p:stCondLst>
                        <p:cond delay="indefinite"/>
                      </p:stCondLst>
                      <p:childTnLst>
                        <p:par>
                          <p:cTn id="305" fill="hold">
                            <p:stCondLst>
                              <p:cond delay="0"/>
                            </p:stCondLst>
                            <p:childTnLst>
                              <p:par>
                                <p:cTn id="306" presetID="17" presetClass="entr" presetSubtype="10" fill="hold" grpId="0" nodeType="clickEffect">
                                  <p:stCondLst>
                                    <p:cond delay="0"/>
                                  </p:stCondLst>
                                  <p:childTnLst>
                                    <p:set>
                                      <p:cBhvr>
                                        <p:cTn id="307" dur="1" fill="hold">
                                          <p:stCondLst>
                                            <p:cond delay="0"/>
                                          </p:stCondLst>
                                        </p:cTn>
                                        <p:tgtEl>
                                          <p:spTgt spid="14388"/>
                                        </p:tgtEl>
                                        <p:attrNameLst>
                                          <p:attrName>style.visibility</p:attrName>
                                        </p:attrNameLst>
                                      </p:cBhvr>
                                      <p:to>
                                        <p:strVal val="visible"/>
                                      </p:to>
                                    </p:set>
                                    <p:anim calcmode="lin" valueType="num">
                                      <p:cBhvr>
                                        <p:cTn id="308" dur="500" fill="hold"/>
                                        <p:tgtEl>
                                          <p:spTgt spid="14388"/>
                                        </p:tgtEl>
                                        <p:attrNameLst>
                                          <p:attrName>ppt_w</p:attrName>
                                        </p:attrNameLst>
                                      </p:cBhvr>
                                      <p:tavLst>
                                        <p:tav tm="0">
                                          <p:val>
                                            <p:fltVal val="0"/>
                                          </p:val>
                                        </p:tav>
                                        <p:tav tm="100000">
                                          <p:val>
                                            <p:strVal val="#ppt_w"/>
                                          </p:val>
                                        </p:tav>
                                      </p:tavLst>
                                    </p:anim>
                                    <p:anim calcmode="lin" valueType="num">
                                      <p:cBhvr>
                                        <p:cTn id="309" dur="500" fill="hold"/>
                                        <p:tgtEl>
                                          <p:spTgt spid="14388"/>
                                        </p:tgtEl>
                                        <p:attrNameLst>
                                          <p:attrName>ppt_h</p:attrName>
                                        </p:attrNameLst>
                                      </p:cBhvr>
                                      <p:tavLst>
                                        <p:tav tm="0">
                                          <p:val>
                                            <p:strVal val="#ppt_h"/>
                                          </p:val>
                                        </p:tav>
                                        <p:tav tm="100000">
                                          <p:val>
                                            <p:strVal val="#ppt_h"/>
                                          </p:val>
                                        </p:tav>
                                      </p:tavLst>
                                    </p:anim>
                                  </p:childTnLst>
                                </p:cTn>
                              </p:par>
                            </p:childTnLst>
                          </p:cTn>
                        </p:par>
                      </p:childTnLst>
                    </p:cTn>
                  </p:par>
                  <p:par>
                    <p:cTn id="310" fill="hold">
                      <p:stCondLst>
                        <p:cond delay="indefinite"/>
                      </p:stCondLst>
                      <p:childTnLst>
                        <p:par>
                          <p:cTn id="311" fill="hold">
                            <p:stCondLst>
                              <p:cond delay="0"/>
                            </p:stCondLst>
                            <p:childTnLst>
                              <p:par>
                                <p:cTn id="312" presetID="17" presetClass="entr" presetSubtype="10" fill="hold" grpId="0" nodeType="clickEffect">
                                  <p:stCondLst>
                                    <p:cond delay="0"/>
                                  </p:stCondLst>
                                  <p:childTnLst>
                                    <p:set>
                                      <p:cBhvr>
                                        <p:cTn id="313" dur="1" fill="hold">
                                          <p:stCondLst>
                                            <p:cond delay="0"/>
                                          </p:stCondLst>
                                        </p:cTn>
                                        <p:tgtEl>
                                          <p:spTgt spid="14387"/>
                                        </p:tgtEl>
                                        <p:attrNameLst>
                                          <p:attrName>style.visibility</p:attrName>
                                        </p:attrNameLst>
                                      </p:cBhvr>
                                      <p:to>
                                        <p:strVal val="visible"/>
                                      </p:to>
                                    </p:set>
                                    <p:anim calcmode="lin" valueType="num">
                                      <p:cBhvr>
                                        <p:cTn id="314" dur="500" fill="hold"/>
                                        <p:tgtEl>
                                          <p:spTgt spid="14387"/>
                                        </p:tgtEl>
                                        <p:attrNameLst>
                                          <p:attrName>ppt_w</p:attrName>
                                        </p:attrNameLst>
                                      </p:cBhvr>
                                      <p:tavLst>
                                        <p:tav tm="0">
                                          <p:val>
                                            <p:fltVal val="0"/>
                                          </p:val>
                                        </p:tav>
                                        <p:tav tm="100000">
                                          <p:val>
                                            <p:strVal val="#ppt_w"/>
                                          </p:val>
                                        </p:tav>
                                      </p:tavLst>
                                    </p:anim>
                                    <p:anim calcmode="lin" valueType="num">
                                      <p:cBhvr>
                                        <p:cTn id="315" dur="500" fill="hold"/>
                                        <p:tgtEl>
                                          <p:spTgt spid="14387"/>
                                        </p:tgtEl>
                                        <p:attrNameLst>
                                          <p:attrName>ppt_h</p:attrName>
                                        </p:attrNameLst>
                                      </p:cBhvr>
                                      <p:tavLst>
                                        <p:tav tm="0">
                                          <p:val>
                                            <p:strVal val="#ppt_h"/>
                                          </p:val>
                                        </p:tav>
                                        <p:tav tm="100000">
                                          <p:val>
                                            <p:strVal val="#ppt_h"/>
                                          </p:val>
                                        </p:tav>
                                      </p:tavLst>
                                    </p:anim>
                                  </p:childTnLst>
                                </p:cTn>
                              </p:par>
                            </p:childTnLst>
                          </p:cTn>
                        </p:par>
                      </p:childTnLst>
                    </p:cTn>
                  </p:par>
                  <p:par>
                    <p:cTn id="316" fill="hold">
                      <p:stCondLst>
                        <p:cond delay="indefinite"/>
                      </p:stCondLst>
                      <p:childTnLst>
                        <p:par>
                          <p:cTn id="317" fill="hold">
                            <p:stCondLst>
                              <p:cond delay="0"/>
                            </p:stCondLst>
                            <p:childTnLst>
                              <p:par>
                                <p:cTn id="318" presetID="18" presetClass="entr" presetSubtype="3" fill="hold" nodeType="clickEffect">
                                  <p:stCondLst>
                                    <p:cond delay="0"/>
                                  </p:stCondLst>
                                  <p:childTnLst>
                                    <p:set>
                                      <p:cBhvr>
                                        <p:cTn id="319" dur="1" fill="hold">
                                          <p:stCondLst>
                                            <p:cond delay="0"/>
                                          </p:stCondLst>
                                        </p:cTn>
                                        <p:tgtEl>
                                          <p:spTgt spid="4"/>
                                        </p:tgtEl>
                                        <p:attrNameLst>
                                          <p:attrName>style.visibility</p:attrName>
                                        </p:attrNameLst>
                                      </p:cBhvr>
                                      <p:to>
                                        <p:strVal val="visible"/>
                                      </p:to>
                                    </p:set>
                                    <p:animEffect transition="in" filter="strips(upRight)">
                                      <p:cBhvr>
                                        <p:cTn id="320" dur="500"/>
                                        <p:tgtEl>
                                          <p:spTgt spid="4"/>
                                        </p:tgtEl>
                                      </p:cBhvr>
                                    </p:animEffect>
                                  </p:childTnLst>
                                </p:cTn>
                              </p:par>
                            </p:childTnLst>
                          </p:cTn>
                        </p:par>
                      </p:childTnLst>
                    </p:cTn>
                  </p:par>
                  <p:par>
                    <p:cTn id="321" fill="hold">
                      <p:stCondLst>
                        <p:cond delay="indefinite"/>
                      </p:stCondLst>
                      <p:childTnLst>
                        <p:par>
                          <p:cTn id="322" fill="hold">
                            <p:stCondLst>
                              <p:cond delay="0"/>
                            </p:stCondLst>
                            <p:childTnLst>
                              <p:par>
                                <p:cTn id="323" presetID="2" presetClass="entr" presetSubtype="4" fill="hold" grpId="0" nodeType="clickEffect">
                                  <p:stCondLst>
                                    <p:cond delay="0"/>
                                  </p:stCondLst>
                                  <p:childTnLst>
                                    <p:set>
                                      <p:cBhvr>
                                        <p:cTn id="324" dur="1" fill="hold">
                                          <p:stCondLst>
                                            <p:cond delay="0"/>
                                          </p:stCondLst>
                                        </p:cTn>
                                        <p:tgtEl>
                                          <p:spTgt spid="14430"/>
                                        </p:tgtEl>
                                        <p:attrNameLst>
                                          <p:attrName>style.visibility</p:attrName>
                                        </p:attrNameLst>
                                      </p:cBhvr>
                                      <p:to>
                                        <p:strVal val="visible"/>
                                      </p:to>
                                    </p:set>
                                    <p:anim calcmode="lin" valueType="num">
                                      <p:cBhvr additive="base">
                                        <p:cTn id="325" dur="500" fill="hold"/>
                                        <p:tgtEl>
                                          <p:spTgt spid="14430"/>
                                        </p:tgtEl>
                                        <p:attrNameLst>
                                          <p:attrName>ppt_x</p:attrName>
                                        </p:attrNameLst>
                                      </p:cBhvr>
                                      <p:tavLst>
                                        <p:tav tm="0">
                                          <p:val>
                                            <p:strVal val="#ppt_x"/>
                                          </p:val>
                                        </p:tav>
                                        <p:tav tm="100000">
                                          <p:val>
                                            <p:strVal val="#ppt_x"/>
                                          </p:val>
                                        </p:tav>
                                      </p:tavLst>
                                    </p:anim>
                                    <p:anim calcmode="lin" valueType="num">
                                      <p:cBhvr additive="base">
                                        <p:cTn id="326" dur="500" fill="hold"/>
                                        <p:tgtEl>
                                          <p:spTgt spid="14430"/>
                                        </p:tgtEl>
                                        <p:attrNameLst>
                                          <p:attrName>ppt_y</p:attrName>
                                        </p:attrNameLst>
                                      </p:cBhvr>
                                      <p:tavLst>
                                        <p:tav tm="0">
                                          <p:val>
                                            <p:strVal val="1+#ppt_h/2"/>
                                          </p:val>
                                        </p:tav>
                                        <p:tav tm="100000">
                                          <p:val>
                                            <p:strVal val="#ppt_y"/>
                                          </p:val>
                                        </p:tav>
                                      </p:tavLst>
                                    </p:anim>
                                  </p:childTnLst>
                                </p:cTn>
                              </p:par>
                            </p:childTnLst>
                          </p:cTn>
                        </p:par>
                      </p:childTnLst>
                    </p:cTn>
                  </p:par>
                  <p:par>
                    <p:cTn id="327" fill="hold">
                      <p:stCondLst>
                        <p:cond delay="indefinite"/>
                      </p:stCondLst>
                      <p:childTnLst>
                        <p:par>
                          <p:cTn id="328" fill="hold">
                            <p:stCondLst>
                              <p:cond delay="0"/>
                            </p:stCondLst>
                            <p:childTnLst>
                              <p:par>
                                <p:cTn id="329" presetID="17" presetClass="entr" presetSubtype="4" fill="hold" grpId="0" nodeType="clickEffect">
                                  <p:stCondLst>
                                    <p:cond delay="0"/>
                                  </p:stCondLst>
                                  <p:childTnLst>
                                    <p:set>
                                      <p:cBhvr>
                                        <p:cTn id="330" dur="1" fill="hold">
                                          <p:stCondLst>
                                            <p:cond delay="0"/>
                                          </p:stCondLst>
                                        </p:cTn>
                                        <p:tgtEl>
                                          <p:spTgt spid="14392"/>
                                        </p:tgtEl>
                                        <p:attrNameLst>
                                          <p:attrName>style.visibility</p:attrName>
                                        </p:attrNameLst>
                                      </p:cBhvr>
                                      <p:to>
                                        <p:strVal val="visible"/>
                                      </p:to>
                                    </p:set>
                                    <p:anim calcmode="lin" valueType="num">
                                      <p:cBhvr>
                                        <p:cTn id="331" dur="500" fill="hold"/>
                                        <p:tgtEl>
                                          <p:spTgt spid="14392"/>
                                        </p:tgtEl>
                                        <p:attrNameLst>
                                          <p:attrName>ppt_x</p:attrName>
                                        </p:attrNameLst>
                                      </p:cBhvr>
                                      <p:tavLst>
                                        <p:tav tm="0">
                                          <p:val>
                                            <p:strVal val="#ppt_x"/>
                                          </p:val>
                                        </p:tav>
                                        <p:tav tm="100000">
                                          <p:val>
                                            <p:strVal val="#ppt_x"/>
                                          </p:val>
                                        </p:tav>
                                      </p:tavLst>
                                    </p:anim>
                                    <p:anim calcmode="lin" valueType="num">
                                      <p:cBhvr>
                                        <p:cTn id="332" dur="500" fill="hold"/>
                                        <p:tgtEl>
                                          <p:spTgt spid="14392"/>
                                        </p:tgtEl>
                                        <p:attrNameLst>
                                          <p:attrName>ppt_y</p:attrName>
                                        </p:attrNameLst>
                                      </p:cBhvr>
                                      <p:tavLst>
                                        <p:tav tm="0">
                                          <p:val>
                                            <p:strVal val="#ppt_y+#ppt_h/2"/>
                                          </p:val>
                                        </p:tav>
                                        <p:tav tm="100000">
                                          <p:val>
                                            <p:strVal val="#ppt_y"/>
                                          </p:val>
                                        </p:tav>
                                      </p:tavLst>
                                    </p:anim>
                                    <p:anim calcmode="lin" valueType="num">
                                      <p:cBhvr>
                                        <p:cTn id="333" dur="500" fill="hold"/>
                                        <p:tgtEl>
                                          <p:spTgt spid="14392"/>
                                        </p:tgtEl>
                                        <p:attrNameLst>
                                          <p:attrName>ppt_w</p:attrName>
                                        </p:attrNameLst>
                                      </p:cBhvr>
                                      <p:tavLst>
                                        <p:tav tm="0">
                                          <p:val>
                                            <p:strVal val="#ppt_w"/>
                                          </p:val>
                                        </p:tav>
                                        <p:tav tm="100000">
                                          <p:val>
                                            <p:strVal val="#ppt_w"/>
                                          </p:val>
                                        </p:tav>
                                      </p:tavLst>
                                    </p:anim>
                                    <p:anim calcmode="lin" valueType="num">
                                      <p:cBhvr>
                                        <p:cTn id="334" dur="500" fill="hold"/>
                                        <p:tgtEl>
                                          <p:spTgt spid="14392"/>
                                        </p:tgtEl>
                                        <p:attrNameLst>
                                          <p:attrName>ppt_h</p:attrName>
                                        </p:attrNameLst>
                                      </p:cBhvr>
                                      <p:tavLst>
                                        <p:tav tm="0">
                                          <p:val>
                                            <p:fltVal val="0"/>
                                          </p:val>
                                        </p:tav>
                                        <p:tav tm="100000">
                                          <p:val>
                                            <p:strVal val="#ppt_h"/>
                                          </p:val>
                                        </p:tav>
                                      </p:tavLst>
                                    </p:anim>
                                  </p:childTnLst>
                                </p:cTn>
                              </p:par>
                            </p:childTnLst>
                          </p:cTn>
                        </p:par>
                      </p:childTnLst>
                    </p:cTn>
                  </p:par>
                  <p:par>
                    <p:cTn id="335" fill="hold">
                      <p:stCondLst>
                        <p:cond delay="indefinite"/>
                      </p:stCondLst>
                      <p:childTnLst>
                        <p:par>
                          <p:cTn id="336" fill="hold">
                            <p:stCondLst>
                              <p:cond delay="0"/>
                            </p:stCondLst>
                            <p:childTnLst>
                              <p:par>
                                <p:cTn id="337" presetID="17" presetClass="entr" presetSubtype="4" fill="hold" grpId="0" nodeType="clickEffect">
                                  <p:stCondLst>
                                    <p:cond delay="0"/>
                                  </p:stCondLst>
                                  <p:childTnLst>
                                    <p:set>
                                      <p:cBhvr>
                                        <p:cTn id="338" dur="1" fill="hold">
                                          <p:stCondLst>
                                            <p:cond delay="0"/>
                                          </p:stCondLst>
                                        </p:cTn>
                                        <p:tgtEl>
                                          <p:spTgt spid="14393"/>
                                        </p:tgtEl>
                                        <p:attrNameLst>
                                          <p:attrName>style.visibility</p:attrName>
                                        </p:attrNameLst>
                                      </p:cBhvr>
                                      <p:to>
                                        <p:strVal val="visible"/>
                                      </p:to>
                                    </p:set>
                                    <p:anim calcmode="lin" valueType="num">
                                      <p:cBhvr>
                                        <p:cTn id="339" dur="500" fill="hold"/>
                                        <p:tgtEl>
                                          <p:spTgt spid="14393"/>
                                        </p:tgtEl>
                                        <p:attrNameLst>
                                          <p:attrName>ppt_x</p:attrName>
                                        </p:attrNameLst>
                                      </p:cBhvr>
                                      <p:tavLst>
                                        <p:tav tm="0">
                                          <p:val>
                                            <p:strVal val="#ppt_x"/>
                                          </p:val>
                                        </p:tav>
                                        <p:tav tm="100000">
                                          <p:val>
                                            <p:strVal val="#ppt_x"/>
                                          </p:val>
                                        </p:tav>
                                      </p:tavLst>
                                    </p:anim>
                                    <p:anim calcmode="lin" valueType="num">
                                      <p:cBhvr>
                                        <p:cTn id="340" dur="500" fill="hold"/>
                                        <p:tgtEl>
                                          <p:spTgt spid="14393"/>
                                        </p:tgtEl>
                                        <p:attrNameLst>
                                          <p:attrName>ppt_y</p:attrName>
                                        </p:attrNameLst>
                                      </p:cBhvr>
                                      <p:tavLst>
                                        <p:tav tm="0">
                                          <p:val>
                                            <p:strVal val="#ppt_y+#ppt_h/2"/>
                                          </p:val>
                                        </p:tav>
                                        <p:tav tm="100000">
                                          <p:val>
                                            <p:strVal val="#ppt_y"/>
                                          </p:val>
                                        </p:tav>
                                      </p:tavLst>
                                    </p:anim>
                                    <p:anim calcmode="lin" valueType="num">
                                      <p:cBhvr>
                                        <p:cTn id="341" dur="500" fill="hold"/>
                                        <p:tgtEl>
                                          <p:spTgt spid="14393"/>
                                        </p:tgtEl>
                                        <p:attrNameLst>
                                          <p:attrName>ppt_w</p:attrName>
                                        </p:attrNameLst>
                                      </p:cBhvr>
                                      <p:tavLst>
                                        <p:tav tm="0">
                                          <p:val>
                                            <p:strVal val="#ppt_w"/>
                                          </p:val>
                                        </p:tav>
                                        <p:tav tm="100000">
                                          <p:val>
                                            <p:strVal val="#ppt_w"/>
                                          </p:val>
                                        </p:tav>
                                      </p:tavLst>
                                    </p:anim>
                                    <p:anim calcmode="lin" valueType="num">
                                      <p:cBhvr>
                                        <p:cTn id="342" dur="500" fill="hold"/>
                                        <p:tgtEl>
                                          <p:spTgt spid="14393"/>
                                        </p:tgtEl>
                                        <p:attrNameLst>
                                          <p:attrName>ppt_h</p:attrName>
                                        </p:attrNameLst>
                                      </p:cBhvr>
                                      <p:tavLst>
                                        <p:tav tm="0">
                                          <p:val>
                                            <p:fltVal val="0"/>
                                          </p:val>
                                        </p:tav>
                                        <p:tav tm="100000">
                                          <p:val>
                                            <p:strVal val="#ppt_h"/>
                                          </p:val>
                                        </p:tav>
                                      </p:tavLst>
                                    </p:anim>
                                  </p:childTnLst>
                                </p:cTn>
                              </p:par>
                            </p:childTnLst>
                          </p:cTn>
                        </p:par>
                      </p:childTnLst>
                    </p:cTn>
                  </p:par>
                  <p:par>
                    <p:cTn id="343" fill="hold">
                      <p:stCondLst>
                        <p:cond delay="indefinite"/>
                      </p:stCondLst>
                      <p:childTnLst>
                        <p:par>
                          <p:cTn id="344" fill="hold">
                            <p:stCondLst>
                              <p:cond delay="0"/>
                            </p:stCondLst>
                            <p:childTnLst>
                              <p:par>
                                <p:cTn id="345" presetID="17" presetClass="entr" presetSubtype="4" fill="hold" grpId="0" nodeType="clickEffect">
                                  <p:stCondLst>
                                    <p:cond delay="0"/>
                                  </p:stCondLst>
                                  <p:childTnLst>
                                    <p:set>
                                      <p:cBhvr>
                                        <p:cTn id="346" dur="1" fill="hold">
                                          <p:stCondLst>
                                            <p:cond delay="0"/>
                                          </p:stCondLst>
                                        </p:cTn>
                                        <p:tgtEl>
                                          <p:spTgt spid="14394"/>
                                        </p:tgtEl>
                                        <p:attrNameLst>
                                          <p:attrName>style.visibility</p:attrName>
                                        </p:attrNameLst>
                                      </p:cBhvr>
                                      <p:to>
                                        <p:strVal val="visible"/>
                                      </p:to>
                                    </p:set>
                                    <p:anim calcmode="lin" valueType="num">
                                      <p:cBhvr>
                                        <p:cTn id="347" dur="500" fill="hold"/>
                                        <p:tgtEl>
                                          <p:spTgt spid="14394"/>
                                        </p:tgtEl>
                                        <p:attrNameLst>
                                          <p:attrName>ppt_x</p:attrName>
                                        </p:attrNameLst>
                                      </p:cBhvr>
                                      <p:tavLst>
                                        <p:tav tm="0">
                                          <p:val>
                                            <p:strVal val="#ppt_x"/>
                                          </p:val>
                                        </p:tav>
                                        <p:tav tm="100000">
                                          <p:val>
                                            <p:strVal val="#ppt_x"/>
                                          </p:val>
                                        </p:tav>
                                      </p:tavLst>
                                    </p:anim>
                                    <p:anim calcmode="lin" valueType="num">
                                      <p:cBhvr>
                                        <p:cTn id="348" dur="500" fill="hold"/>
                                        <p:tgtEl>
                                          <p:spTgt spid="14394"/>
                                        </p:tgtEl>
                                        <p:attrNameLst>
                                          <p:attrName>ppt_y</p:attrName>
                                        </p:attrNameLst>
                                      </p:cBhvr>
                                      <p:tavLst>
                                        <p:tav tm="0">
                                          <p:val>
                                            <p:strVal val="#ppt_y+#ppt_h/2"/>
                                          </p:val>
                                        </p:tav>
                                        <p:tav tm="100000">
                                          <p:val>
                                            <p:strVal val="#ppt_y"/>
                                          </p:val>
                                        </p:tav>
                                      </p:tavLst>
                                    </p:anim>
                                    <p:anim calcmode="lin" valueType="num">
                                      <p:cBhvr>
                                        <p:cTn id="349" dur="500" fill="hold"/>
                                        <p:tgtEl>
                                          <p:spTgt spid="14394"/>
                                        </p:tgtEl>
                                        <p:attrNameLst>
                                          <p:attrName>ppt_w</p:attrName>
                                        </p:attrNameLst>
                                      </p:cBhvr>
                                      <p:tavLst>
                                        <p:tav tm="0">
                                          <p:val>
                                            <p:strVal val="#ppt_w"/>
                                          </p:val>
                                        </p:tav>
                                        <p:tav tm="100000">
                                          <p:val>
                                            <p:strVal val="#ppt_w"/>
                                          </p:val>
                                        </p:tav>
                                      </p:tavLst>
                                    </p:anim>
                                    <p:anim calcmode="lin" valueType="num">
                                      <p:cBhvr>
                                        <p:cTn id="350" dur="500" fill="hold"/>
                                        <p:tgtEl>
                                          <p:spTgt spid="14394"/>
                                        </p:tgtEl>
                                        <p:attrNameLst>
                                          <p:attrName>ppt_h</p:attrName>
                                        </p:attrNameLst>
                                      </p:cBhvr>
                                      <p:tavLst>
                                        <p:tav tm="0">
                                          <p:val>
                                            <p:fltVal val="0"/>
                                          </p:val>
                                        </p:tav>
                                        <p:tav tm="100000">
                                          <p:val>
                                            <p:strVal val="#ppt_h"/>
                                          </p:val>
                                        </p:tav>
                                      </p:tavLst>
                                    </p:anim>
                                  </p:childTnLst>
                                </p:cTn>
                              </p:par>
                            </p:childTnLst>
                          </p:cTn>
                        </p:par>
                      </p:childTnLst>
                    </p:cTn>
                  </p:par>
                  <p:par>
                    <p:cTn id="351" fill="hold">
                      <p:stCondLst>
                        <p:cond delay="indefinite"/>
                      </p:stCondLst>
                      <p:childTnLst>
                        <p:par>
                          <p:cTn id="352" fill="hold">
                            <p:stCondLst>
                              <p:cond delay="0"/>
                            </p:stCondLst>
                            <p:childTnLst>
                              <p:par>
                                <p:cTn id="353" presetID="17" presetClass="entr" presetSubtype="4" fill="hold" grpId="0" nodeType="clickEffect">
                                  <p:stCondLst>
                                    <p:cond delay="0"/>
                                  </p:stCondLst>
                                  <p:childTnLst>
                                    <p:set>
                                      <p:cBhvr>
                                        <p:cTn id="354" dur="1" fill="hold">
                                          <p:stCondLst>
                                            <p:cond delay="0"/>
                                          </p:stCondLst>
                                        </p:cTn>
                                        <p:tgtEl>
                                          <p:spTgt spid="14395"/>
                                        </p:tgtEl>
                                        <p:attrNameLst>
                                          <p:attrName>style.visibility</p:attrName>
                                        </p:attrNameLst>
                                      </p:cBhvr>
                                      <p:to>
                                        <p:strVal val="visible"/>
                                      </p:to>
                                    </p:set>
                                    <p:anim calcmode="lin" valueType="num">
                                      <p:cBhvr>
                                        <p:cTn id="355" dur="500" fill="hold"/>
                                        <p:tgtEl>
                                          <p:spTgt spid="14395"/>
                                        </p:tgtEl>
                                        <p:attrNameLst>
                                          <p:attrName>ppt_x</p:attrName>
                                        </p:attrNameLst>
                                      </p:cBhvr>
                                      <p:tavLst>
                                        <p:tav tm="0">
                                          <p:val>
                                            <p:strVal val="#ppt_x"/>
                                          </p:val>
                                        </p:tav>
                                        <p:tav tm="100000">
                                          <p:val>
                                            <p:strVal val="#ppt_x"/>
                                          </p:val>
                                        </p:tav>
                                      </p:tavLst>
                                    </p:anim>
                                    <p:anim calcmode="lin" valueType="num">
                                      <p:cBhvr>
                                        <p:cTn id="356" dur="500" fill="hold"/>
                                        <p:tgtEl>
                                          <p:spTgt spid="14395"/>
                                        </p:tgtEl>
                                        <p:attrNameLst>
                                          <p:attrName>ppt_y</p:attrName>
                                        </p:attrNameLst>
                                      </p:cBhvr>
                                      <p:tavLst>
                                        <p:tav tm="0">
                                          <p:val>
                                            <p:strVal val="#ppt_y+#ppt_h/2"/>
                                          </p:val>
                                        </p:tav>
                                        <p:tav tm="100000">
                                          <p:val>
                                            <p:strVal val="#ppt_y"/>
                                          </p:val>
                                        </p:tav>
                                      </p:tavLst>
                                    </p:anim>
                                    <p:anim calcmode="lin" valueType="num">
                                      <p:cBhvr>
                                        <p:cTn id="357" dur="500" fill="hold"/>
                                        <p:tgtEl>
                                          <p:spTgt spid="14395"/>
                                        </p:tgtEl>
                                        <p:attrNameLst>
                                          <p:attrName>ppt_w</p:attrName>
                                        </p:attrNameLst>
                                      </p:cBhvr>
                                      <p:tavLst>
                                        <p:tav tm="0">
                                          <p:val>
                                            <p:strVal val="#ppt_w"/>
                                          </p:val>
                                        </p:tav>
                                        <p:tav tm="100000">
                                          <p:val>
                                            <p:strVal val="#ppt_w"/>
                                          </p:val>
                                        </p:tav>
                                      </p:tavLst>
                                    </p:anim>
                                    <p:anim calcmode="lin" valueType="num">
                                      <p:cBhvr>
                                        <p:cTn id="358" dur="500" fill="hold"/>
                                        <p:tgtEl>
                                          <p:spTgt spid="14395"/>
                                        </p:tgtEl>
                                        <p:attrNameLst>
                                          <p:attrName>ppt_h</p:attrName>
                                        </p:attrNameLst>
                                      </p:cBhvr>
                                      <p:tavLst>
                                        <p:tav tm="0">
                                          <p:val>
                                            <p:fltVal val="0"/>
                                          </p:val>
                                        </p:tav>
                                        <p:tav tm="100000">
                                          <p:val>
                                            <p:strVal val="#ppt_h"/>
                                          </p:val>
                                        </p:tav>
                                      </p:tavLst>
                                    </p:anim>
                                  </p:childTnLst>
                                </p:cTn>
                              </p:par>
                            </p:childTnLst>
                          </p:cTn>
                        </p:par>
                      </p:childTnLst>
                    </p:cTn>
                  </p:par>
                  <p:par>
                    <p:cTn id="359" fill="hold">
                      <p:stCondLst>
                        <p:cond delay="indefinite"/>
                      </p:stCondLst>
                      <p:childTnLst>
                        <p:par>
                          <p:cTn id="360" fill="hold">
                            <p:stCondLst>
                              <p:cond delay="0"/>
                            </p:stCondLst>
                            <p:childTnLst>
                              <p:par>
                                <p:cTn id="361" presetID="2" presetClass="entr" presetSubtype="8" fill="hold" grpId="0" nodeType="clickEffect">
                                  <p:stCondLst>
                                    <p:cond delay="0"/>
                                  </p:stCondLst>
                                  <p:childTnLst>
                                    <p:set>
                                      <p:cBhvr>
                                        <p:cTn id="362" dur="1" fill="hold">
                                          <p:stCondLst>
                                            <p:cond delay="0"/>
                                          </p:stCondLst>
                                        </p:cTn>
                                        <p:tgtEl>
                                          <p:spTgt spid="14402"/>
                                        </p:tgtEl>
                                        <p:attrNameLst>
                                          <p:attrName>style.visibility</p:attrName>
                                        </p:attrNameLst>
                                      </p:cBhvr>
                                      <p:to>
                                        <p:strVal val="visible"/>
                                      </p:to>
                                    </p:set>
                                    <p:anim calcmode="lin" valueType="num">
                                      <p:cBhvr additive="base">
                                        <p:cTn id="363" dur="500" fill="hold"/>
                                        <p:tgtEl>
                                          <p:spTgt spid="14402"/>
                                        </p:tgtEl>
                                        <p:attrNameLst>
                                          <p:attrName>ppt_x</p:attrName>
                                        </p:attrNameLst>
                                      </p:cBhvr>
                                      <p:tavLst>
                                        <p:tav tm="0">
                                          <p:val>
                                            <p:strVal val="0-#ppt_w/2"/>
                                          </p:val>
                                        </p:tav>
                                        <p:tav tm="100000">
                                          <p:val>
                                            <p:strVal val="#ppt_x"/>
                                          </p:val>
                                        </p:tav>
                                      </p:tavLst>
                                    </p:anim>
                                    <p:anim calcmode="lin" valueType="num">
                                      <p:cBhvr additive="base">
                                        <p:cTn id="364" dur="500" fill="hold"/>
                                        <p:tgtEl>
                                          <p:spTgt spid="14402"/>
                                        </p:tgtEl>
                                        <p:attrNameLst>
                                          <p:attrName>ppt_y</p:attrName>
                                        </p:attrNameLst>
                                      </p:cBhvr>
                                      <p:tavLst>
                                        <p:tav tm="0">
                                          <p:val>
                                            <p:strVal val="#ppt_y"/>
                                          </p:val>
                                        </p:tav>
                                        <p:tav tm="100000">
                                          <p:val>
                                            <p:strVal val="#ppt_y"/>
                                          </p:val>
                                        </p:tav>
                                      </p:tavLst>
                                    </p:anim>
                                  </p:childTnLst>
                                </p:cTn>
                              </p:par>
                            </p:childTnLst>
                          </p:cTn>
                        </p:par>
                      </p:childTnLst>
                    </p:cTn>
                  </p:par>
                  <p:par>
                    <p:cTn id="365" fill="hold">
                      <p:stCondLst>
                        <p:cond delay="indefinite"/>
                      </p:stCondLst>
                      <p:childTnLst>
                        <p:par>
                          <p:cTn id="366" fill="hold">
                            <p:stCondLst>
                              <p:cond delay="0"/>
                            </p:stCondLst>
                            <p:childTnLst>
                              <p:par>
                                <p:cTn id="367" presetID="17" presetClass="entr" presetSubtype="8" fill="hold" grpId="0" nodeType="clickEffect">
                                  <p:stCondLst>
                                    <p:cond delay="0"/>
                                  </p:stCondLst>
                                  <p:childTnLst>
                                    <p:set>
                                      <p:cBhvr>
                                        <p:cTn id="368" dur="1" fill="hold">
                                          <p:stCondLst>
                                            <p:cond delay="0"/>
                                          </p:stCondLst>
                                        </p:cTn>
                                        <p:tgtEl>
                                          <p:spTgt spid="14396"/>
                                        </p:tgtEl>
                                        <p:attrNameLst>
                                          <p:attrName>style.visibility</p:attrName>
                                        </p:attrNameLst>
                                      </p:cBhvr>
                                      <p:to>
                                        <p:strVal val="visible"/>
                                      </p:to>
                                    </p:set>
                                    <p:anim calcmode="lin" valueType="num">
                                      <p:cBhvr>
                                        <p:cTn id="369" dur="500" fill="hold"/>
                                        <p:tgtEl>
                                          <p:spTgt spid="14396"/>
                                        </p:tgtEl>
                                        <p:attrNameLst>
                                          <p:attrName>ppt_x</p:attrName>
                                        </p:attrNameLst>
                                      </p:cBhvr>
                                      <p:tavLst>
                                        <p:tav tm="0">
                                          <p:val>
                                            <p:strVal val="#ppt_x-#ppt_w/2"/>
                                          </p:val>
                                        </p:tav>
                                        <p:tav tm="100000">
                                          <p:val>
                                            <p:strVal val="#ppt_x"/>
                                          </p:val>
                                        </p:tav>
                                      </p:tavLst>
                                    </p:anim>
                                    <p:anim calcmode="lin" valueType="num">
                                      <p:cBhvr>
                                        <p:cTn id="370" dur="500" fill="hold"/>
                                        <p:tgtEl>
                                          <p:spTgt spid="14396"/>
                                        </p:tgtEl>
                                        <p:attrNameLst>
                                          <p:attrName>ppt_y</p:attrName>
                                        </p:attrNameLst>
                                      </p:cBhvr>
                                      <p:tavLst>
                                        <p:tav tm="0">
                                          <p:val>
                                            <p:strVal val="#ppt_y"/>
                                          </p:val>
                                        </p:tav>
                                        <p:tav tm="100000">
                                          <p:val>
                                            <p:strVal val="#ppt_y"/>
                                          </p:val>
                                        </p:tav>
                                      </p:tavLst>
                                    </p:anim>
                                    <p:anim calcmode="lin" valueType="num">
                                      <p:cBhvr>
                                        <p:cTn id="371" dur="500" fill="hold"/>
                                        <p:tgtEl>
                                          <p:spTgt spid="14396"/>
                                        </p:tgtEl>
                                        <p:attrNameLst>
                                          <p:attrName>ppt_w</p:attrName>
                                        </p:attrNameLst>
                                      </p:cBhvr>
                                      <p:tavLst>
                                        <p:tav tm="0">
                                          <p:val>
                                            <p:fltVal val="0"/>
                                          </p:val>
                                        </p:tav>
                                        <p:tav tm="100000">
                                          <p:val>
                                            <p:strVal val="#ppt_w"/>
                                          </p:val>
                                        </p:tav>
                                      </p:tavLst>
                                    </p:anim>
                                    <p:anim calcmode="lin" valueType="num">
                                      <p:cBhvr>
                                        <p:cTn id="372" dur="500" fill="hold"/>
                                        <p:tgtEl>
                                          <p:spTgt spid="14396"/>
                                        </p:tgtEl>
                                        <p:attrNameLst>
                                          <p:attrName>ppt_h</p:attrName>
                                        </p:attrNameLst>
                                      </p:cBhvr>
                                      <p:tavLst>
                                        <p:tav tm="0">
                                          <p:val>
                                            <p:strVal val="#ppt_h"/>
                                          </p:val>
                                        </p:tav>
                                        <p:tav tm="100000">
                                          <p:val>
                                            <p:strVal val="#ppt_h"/>
                                          </p:val>
                                        </p:tav>
                                      </p:tavLst>
                                    </p:anim>
                                  </p:childTnLst>
                                </p:cTn>
                              </p:par>
                            </p:childTnLst>
                          </p:cTn>
                        </p:par>
                      </p:childTnLst>
                    </p:cTn>
                  </p:par>
                  <p:par>
                    <p:cTn id="373" fill="hold">
                      <p:stCondLst>
                        <p:cond delay="indefinite"/>
                      </p:stCondLst>
                      <p:childTnLst>
                        <p:par>
                          <p:cTn id="374" fill="hold">
                            <p:stCondLst>
                              <p:cond delay="0"/>
                            </p:stCondLst>
                            <p:childTnLst>
                              <p:par>
                                <p:cTn id="375" presetID="2" presetClass="entr" presetSubtype="8" fill="hold" grpId="0" nodeType="clickEffect">
                                  <p:stCondLst>
                                    <p:cond delay="0"/>
                                  </p:stCondLst>
                                  <p:childTnLst>
                                    <p:set>
                                      <p:cBhvr>
                                        <p:cTn id="376" dur="1" fill="hold">
                                          <p:stCondLst>
                                            <p:cond delay="0"/>
                                          </p:stCondLst>
                                        </p:cTn>
                                        <p:tgtEl>
                                          <p:spTgt spid="14397"/>
                                        </p:tgtEl>
                                        <p:attrNameLst>
                                          <p:attrName>style.visibility</p:attrName>
                                        </p:attrNameLst>
                                      </p:cBhvr>
                                      <p:to>
                                        <p:strVal val="visible"/>
                                      </p:to>
                                    </p:set>
                                    <p:anim calcmode="lin" valueType="num">
                                      <p:cBhvr additive="base">
                                        <p:cTn id="377" dur="500" fill="hold"/>
                                        <p:tgtEl>
                                          <p:spTgt spid="14397"/>
                                        </p:tgtEl>
                                        <p:attrNameLst>
                                          <p:attrName>ppt_x</p:attrName>
                                        </p:attrNameLst>
                                      </p:cBhvr>
                                      <p:tavLst>
                                        <p:tav tm="0">
                                          <p:val>
                                            <p:strVal val="0-#ppt_w/2"/>
                                          </p:val>
                                        </p:tav>
                                        <p:tav tm="100000">
                                          <p:val>
                                            <p:strVal val="#ppt_x"/>
                                          </p:val>
                                        </p:tav>
                                      </p:tavLst>
                                    </p:anim>
                                    <p:anim calcmode="lin" valueType="num">
                                      <p:cBhvr additive="base">
                                        <p:cTn id="378" dur="500" fill="hold"/>
                                        <p:tgtEl>
                                          <p:spTgt spid="14397"/>
                                        </p:tgtEl>
                                        <p:attrNameLst>
                                          <p:attrName>ppt_y</p:attrName>
                                        </p:attrNameLst>
                                      </p:cBhvr>
                                      <p:tavLst>
                                        <p:tav tm="0">
                                          <p:val>
                                            <p:strVal val="#ppt_y"/>
                                          </p:val>
                                        </p:tav>
                                        <p:tav tm="100000">
                                          <p:val>
                                            <p:strVal val="#ppt_y"/>
                                          </p:val>
                                        </p:tav>
                                      </p:tavLst>
                                    </p:anim>
                                  </p:childTnLst>
                                </p:cTn>
                              </p:par>
                            </p:childTnLst>
                          </p:cTn>
                        </p:par>
                      </p:childTnLst>
                    </p:cTn>
                  </p:par>
                  <p:par>
                    <p:cTn id="379" fill="hold">
                      <p:stCondLst>
                        <p:cond delay="indefinite"/>
                      </p:stCondLst>
                      <p:childTnLst>
                        <p:par>
                          <p:cTn id="380" fill="hold">
                            <p:stCondLst>
                              <p:cond delay="0"/>
                            </p:stCondLst>
                            <p:childTnLst>
                              <p:par>
                                <p:cTn id="381" presetID="2" presetClass="entr" presetSubtype="8" fill="hold" grpId="0" nodeType="clickEffect">
                                  <p:stCondLst>
                                    <p:cond delay="0"/>
                                  </p:stCondLst>
                                  <p:childTnLst>
                                    <p:set>
                                      <p:cBhvr>
                                        <p:cTn id="382" dur="1" fill="hold">
                                          <p:stCondLst>
                                            <p:cond delay="0"/>
                                          </p:stCondLst>
                                        </p:cTn>
                                        <p:tgtEl>
                                          <p:spTgt spid="14398"/>
                                        </p:tgtEl>
                                        <p:attrNameLst>
                                          <p:attrName>style.visibility</p:attrName>
                                        </p:attrNameLst>
                                      </p:cBhvr>
                                      <p:to>
                                        <p:strVal val="visible"/>
                                      </p:to>
                                    </p:set>
                                    <p:anim calcmode="lin" valueType="num">
                                      <p:cBhvr additive="base">
                                        <p:cTn id="383" dur="500" fill="hold"/>
                                        <p:tgtEl>
                                          <p:spTgt spid="14398"/>
                                        </p:tgtEl>
                                        <p:attrNameLst>
                                          <p:attrName>ppt_x</p:attrName>
                                        </p:attrNameLst>
                                      </p:cBhvr>
                                      <p:tavLst>
                                        <p:tav tm="0">
                                          <p:val>
                                            <p:strVal val="0-#ppt_w/2"/>
                                          </p:val>
                                        </p:tav>
                                        <p:tav tm="100000">
                                          <p:val>
                                            <p:strVal val="#ppt_x"/>
                                          </p:val>
                                        </p:tav>
                                      </p:tavLst>
                                    </p:anim>
                                    <p:anim calcmode="lin" valueType="num">
                                      <p:cBhvr additive="base">
                                        <p:cTn id="384" dur="500" fill="hold"/>
                                        <p:tgtEl>
                                          <p:spTgt spid="14398"/>
                                        </p:tgtEl>
                                        <p:attrNameLst>
                                          <p:attrName>ppt_y</p:attrName>
                                        </p:attrNameLst>
                                      </p:cBhvr>
                                      <p:tavLst>
                                        <p:tav tm="0">
                                          <p:val>
                                            <p:strVal val="#ppt_y"/>
                                          </p:val>
                                        </p:tav>
                                        <p:tav tm="100000">
                                          <p:val>
                                            <p:strVal val="#ppt_y"/>
                                          </p:val>
                                        </p:tav>
                                      </p:tavLst>
                                    </p:anim>
                                  </p:childTnLst>
                                </p:cTn>
                              </p:par>
                            </p:childTnLst>
                          </p:cTn>
                        </p:par>
                      </p:childTnLst>
                    </p:cTn>
                  </p:par>
                  <p:par>
                    <p:cTn id="385" fill="hold">
                      <p:stCondLst>
                        <p:cond delay="indefinite"/>
                      </p:stCondLst>
                      <p:childTnLst>
                        <p:par>
                          <p:cTn id="386" fill="hold">
                            <p:stCondLst>
                              <p:cond delay="0"/>
                            </p:stCondLst>
                            <p:childTnLst>
                              <p:par>
                                <p:cTn id="387" presetID="2" presetClass="entr" presetSubtype="8" fill="hold" grpId="0" nodeType="clickEffect">
                                  <p:stCondLst>
                                    <p:cond delay="0"/>
                                  </p:stCondLst>
                                  <p:childTnLst>
                                    <p:set>
                                      <p:cBhvr>
                                        <p:cTn id="388" dur="1" fill="hold">
                                          <p:stCondLst>
                                            <p:cond delay="0"/>
                                          </p:stCondLst>
                                        </p:cTn>
                                        <p:tgtEl>
                                          <p:spTgt spid="14399"/>
                                        </p:tgtEl>
                                        <p:attrNameLst>
                                          <p:attrName>style.visibility</p:attrName>
                                        </p:attrNameLst>
                                      </p:cBhvr>
                                      <p:to>
                                        <p:strVal val="visible"/>
                                      </p:to>
                                    </p:set>
                                    <p:anim calcmode="lin" valueType="num">
                                      <p:cBhvr additive="base">
                                        <p:cTn id="389" dur="500" fill="hold"/>
                                        <p:tgtEl>
                                          <p:spTgt spid="14399"/>
                                        </p:tgtEl>
                                        <p:attrNameLst>
                                          <p:attrName>ppt_x</p:attrName>
                                        </p:attrNameLst>
                                      </p:cBhvr>
                                      <p:tavLst>
                                        <p:tav tm="0">
                                          <p:val>
                                            <p:strVal val="0-#ppt_w/2"/>
                                          </p:val>
                                        </p:tav>
                                        <p:tav tm="100000">
                                          <p:val>
                                            <p:strVal val="#ppt_x"/>
                                          </p:val>
                                        </p:tav>
                                      </p:tavLst>
                                    </p:anim>
                                    <p:anim calcmode="lin" valueType="num">
                                      <p:cBhvr additive="base">
                                        <p:cTn id="390" dur="500" fill="hold"/>
                                        <p:tgtEl>
                                          <p:spTgt spid="14399"/>
                                        </p:tgtEl>
                                        <p:attrNameLst>
                                          <p:attrName>ppt_y</p:attrName>
                                        </p:attrNameLst>
                                      </p:cBhvr>
                                      <p:tavLst>
                                        <p:tav tm="0">
                                          <p:val>
                                            <p:strVal val="#ppt_y"/>
                                          </p:val>
                                        </p:tav>
                                        <p:tav tm="100000">
                                          <p:val>
                                            <p:strVal val="#ppt_y"/>
                                          </p:val>
                                        </p:tav>
                                      </p:tavLst>
                                    </p:anim>
                                  </p:childTnLst>
                                </p:cTn>
                              </p:par>
                            </p:childTnLst>
                          </p:cTn>
                        </p:par>
                      </p:childTnLst>
                    </p:cTn>
                  </p:par>
                  <p:par>
                    <p:cTn id="391" fill="hold">
                      <p:stCondLst>
                        <p:cond delay="indefinite"/>
                      </p:stCondLst>
                      <p:childTnLst>
                        <p:par>
                          <p:cTn id="392" fill="hold">
                            <p:stCondLst>
                              <p:cond delay="0"/>
                            </p:stCondLst>
                            <p:childTnLst>
                              <p:par>
                                <p:cTn id="393" presetID="2" presetClass="entr" presetSubtype="8" fill="hold" grpId="0" nodeType="clickEffect">
                                  <p:stCondLst>
                                    <p:cond delay="0"/>
                                  </p:stCondLst>
                                  <p:childTnLst>
                                    <p:set>
                                      <p:cBhvr>
                                        <p:cTn id="394" dur="1" fill="hold">
                                          <p:stCondLst>
                                            <p:cond delay="0"/>
                                          </p:stCondLst>
                                        </p:cTn>
                                        <p:tgtEl>
                                          <p:spTgt spid="14401"/>
                                        </p:tgtEl>
                                        <p:attrNameLst>
                                          <p:attrName>style.visibility</p:attrName>
                                        </p:attrNameLst>
                                      </p:cBhvr>
                                      <p:to>
                                        <p:strVal val="visible"/>
                                      </p:to>
                                    </p:set>
                                    <p:anim calcmode="lin" valueType="num">
                                      <p:cBhvr additive="base">
                                        <p:cTn id="395" dur="500" fill="hold"/>
                                        <p:tgtEl>
                                          <p:spTgt spid="14401"/>
                                        </p:tgtEl>
                                        <p:attrNameLst>
                                          <p:attrName>ppt_x</p:attrName>
                                        </p:attrNameLst>
                                      </p:cBhvr>
                                      <p:tavLst>
                                        <p:tav tm="0">
                                          <p:val>
                                            <p:strVal val="0-#ppt_w/2"/>
                                          </p:val>
                                        </p:tav>
                                        <p:tav tm="100000">
                                          <p:val>
                                            <p:strVal val="#ppt_x"/>
                                          </p:val>
                                        </p:tav>
                                      </p:tavLst>
                                    </p:anim>
                                    <p:anim calcmode="lin" valueType="num">
                                      <p:cBhvr additive="base">
                                        <p:cTn id="396" dur="500" fill="hold"/>
                                        <p:tgtEl>
                                          <p:spTgt spid="14401"/>
                                        </p:tgtEl>
                                        <p:attrNameLst>
                                          <p:attrName>ppt_y</p:attrName>
                                        </p:attrNameLst>
                                      </p:cBhvr>
                                      <p:tavLst>
                                        <p:tav tm="0">
                                          <p:val>
                                            <p:strVal val="#ppt_y"/>
                                          </p:val>
                                        </p:tav>
                                        <p:tav tm="100000">
                                          <p:val>
                                            <p:strVal val="#ppt_y"/>
                                          </p:val>
                                        </p:tav>
                                      </p:tavLst>
                                    </p:anim>
                                  </p:childTnLst>
                                </p:cTn>
                              </p:par>
                            </p:childTnLst>
                          </p:cTn>
                        </p:par>
                      </p:childTnLst>
                    </p:cTn>
                  </p:par>
                  <p:par>
                    <p:cTn id="397" fill="hold">
                      <p:stCondLst>
                        <p:cond delay="indefinite"/>
                      </p:stCondLst>
                      <p:childTnLst>
                        <p:par>
                          <p:cTn id="398" fill="hold">
                            <p:stCondLst>
                              <p:cond delay="0"/>
                            </p:stCondLst>
                            <p:childTnLst>
                              <p:par>
                                <p:cTn id="399" presetID="2" presetClass="entr" presetSubtype="8" fill="hold" grpId="0" nodeType="clickEffect">
                                  <p:stCondLst>
                                    <p:cond delay="0"/>
                                  </p:stCondLst>
                                  <p:childTnLst>
                                    <p:set>
                                      <p:cBhvr>
                                        <p:cTn id="400" dur="1" fill="hold">
                                          <p:stCondLst>
                                            <p:cond delay="0"/>
                                          </p:stCondLst>
                                        </p:cTn>
                                        <p:tgtEl>
                                          <p:spTgt spid="14400"/>
                                        </p:tgtEl>
                                        <p:attrNameLst>
                                          <p:attrName>style.visibility</p:attrName>
                                        </p:attrNameLst>
                                      </p:cBhvr>
                                      <p:to>
                                        <p:strVal val="visible"/>
                                      </p:to>
                                    </p:set>
                                    <p:anim calcmode="lin" valueType="num">
                                      <p:cBhvr additive="base">
                                        <p:cTn id="401" dur="500" fill="hold"/>
                                        <p:tgtEl>
                                          <p:spTgt spid="14400"/>
                                        </p:tgtEl>
                                        <p:attrNameLst>
                                          <p:attrName>ppt_x</p:attrName>
                                        </p:attrNameLst>
                                      </p:cBhvr>
                                      <p:tavLst>
                                        <p:tav tm="0">
                                          <p:val>
                                            <p:strVal val="0-#ppt_w/2"/>
                                          </p:val>
                                        </p:tav>
                                        <p:tav tm="100000">
                                          <p:val>
                                            <p:strVal val="#ppt_x"/>
                                          </p:val>
                                        </p:tav>
                                      </p:tavLst>
                                    </p:anim>
                                    <p:anim calcmode="lin" valueType="num">
                                      <p:cBhvr additive="base">
                                        <p:cTn id="402" dur="500" fill="hold"/>
                                        <p:tgtEl>
                                          <p:spTgt spid="14400"/>
                                        </p:tgtEl>
                                        <p:attrNameLst>
                                          <p:attrName>ppt_y</p:attrName>
                                        </p:attrNameLst>
                                      </p:cBhvr>
                                      <p:tavLst>
                                        <p:tav tm="0">
                                          <p:val>
                                            <p:strVal val="#ppt_y"/>
                                          </p:val>
                                        </p:tav>
                                        <p:tav tm="100000">
                                          <p:val>
                                            <p:strVal val="#ppt_y"/>
                                          </p:val>
                                        </p:tav>
                                      </p:tavLst>
                                    </p:anim>
                                  </p:childTnLst>
                                </p:cTn>
                              </p:par>
                            </p:childTnLst>
                          </p:cTn>
                        </p:par>
                      </p:childTnLst>
                    </p:cTn>
                  </p:par>
                  <p:par>
                    <p:cTn id="403" fill="hold">
                      <p:stCondLst>
                        <p:cond delay="indefinite"/>
                      </p:stCondLst>
                      <p:childTnLst>
                        <p:par>
                          <p:cTn id="404" fill="hold">
                            <p:stCondLst>
                              <p:cond delay="0"/>
                            </p:stCondLst>
                            <p:childTnLst>
                              <p:par>
                                <p:cTn id="405" presetID="2" presetClass="entr" presetSubtype="1" fill="hold" grpId="0" nodeType="clickEffect">
                                  <p:stCondLst>
                                    <p:cond delay="0"/>
                                  </p:stCondLst>
                                  <p:childTnLst>
                                    <p:set>
                                      <p:cBhvr>
                                        <p:cTn id="406" dur="1" fill="hold">
                                          <p:stCondLst>
                                            <p:cond delay="0"/>
                                          </p:stCondLst>
                                        </p:cTn>
                                        <p:tgtEl>
                                          <p:spTgt spid="14408"/>
                                        </p:tgtEl>
                                        <p:attrNameLst>
                                          <p:attrName>style.visibility</p:attrName>
                                        </p:attrNameLst>
                                      </p:cBhvr>
                                      <p:to>
                                        <p:strVal val="visible"/>
                                      </p:to>
                                    </p:set>
                                    <p:anim calcmode="lin" valueType="num">
                                      <p:cBhvr additive="base">
                                        <p:cTn id="407" dur="500" fill="hold"/>
                                        <p:tgtEl>
                                          <p:spTgt spid="14408"/>
                                        </p:tgtEl>
                                        <p:attrNameLst>
                                          <p:attrName>ppt_x</p:attrName>
                                        </p:attrNameLst>
                                      </p:cBhvr>
                                      <p:tavLst>
                                        <p:tav tm="0">
                                          <p:val>
                                            <p:strVal val="#ppt_x"/>
                                          </p:val>
                                        </p:tav>
                                        <p:tav tm="100000">
                                          <p:val>
                                            <p:strVal val="#ppt_x"/>
                                          </p:val>
                                        </p:tav>
                                      </p:tavLst>
                                    </p:anim>
                                    <p:anim calcmode="lin" valueType="num">
                                      <p:cBhvr additive="base">
                                        <p:cTn id="408" dur="500" fill="hold"/>
                                        <p:tgtEl>
                                          <p:spTgt spid="14408"/>
                                        </p:tgtEl>
                                        <p:attrNameLst>
                                          <p:attrName>ppt_y</p:attrName>
                                        </p:attrNameLst>
                                      </p:cBhvr>
                                      <p:tavLst>
                                        <p:tav tm="0">
                                          <p:val>
                                            <p:strVal val="0-#ppt_h/2"/>
                                          </p:val>
                                        </p:tav>
                                        <p:tav tm="100000">
                                          <p:val>
                                            <p:strVal val="#ppt_y"/>
                                          </p:val>
                                        </p:tav>
                                      </p:tavLst>
                                    </p:anim>
                                  </p:childTnLst>
                                </p:cTn>
                              </p:par>
                            </p:childTnLst>
                          </p:cTn>
                        </p:par>
                      </p:childTnLst>
                    </p:cTn>
                  </p:par>
                  <p:par>
                    <p:cTn id="409" fill="hold">
                      <p:stCondLst>
                        <p:cond delay="indefinite"/>
                      </p:stCondLst>
                      <p:childTnLst>
                        <p:par>
                          <p:cTn id="410" fill="hold">
                            <p:stCondLst>
                              <p:cond delay="0"/>
                            </p:stCondLst>
                            <p:childTnLst>
                              <p:par>
                                <p:cTn id="411" presetID="2" presetClass="entr" presetSubtype="1" fill="hold" grpId="0" nodeType="clickEffect">
                                  <p:stCondLst>
                                    <p:cond delay="0"/>
                                  </p:stCondLst>
                                  <p:childTnLst>
                                    <p:set>
                                      <p:cBhvr>
                                        <p:cTn id="412" dur="1" fill="hold">
                                          <p:stCondLst>
                                            <p:cond delay="0"/>
                                          </p:stCondLst>
                                        </p:cTn>
                                        <p:tgtEl>
                                          <p:spTgt spid="14409"/>
                                        </p:tgtEl>
                                        <p:attrNameLst>
                                          <p:attrName>style.visibility</p:attrName>
                                        </p:attrNameLst>
                                      </p:cBhvr>
                                      <p:to>
                                        <p:strVal val="visible"/>
                                      </p:to>
                                    </p:set>
                                    <p:anim calcmode="lin" valueType="num">
                                      <p:cBhvr additive="base">
                                        <p:cTn id="413" dur="500" fill="hold"/>
                                        <p:tgtEl>
                                          <p:spTgt spid="14409"/>
                                        </p:tgtEl>
                                        <p:attrNameLst>
                                          <p:attrName>ppt_x</p:attrName>
                                        </p:attrNameLst>
                                      </p:cBhvr>
                                      <p:tavLst>
                                        <p:tav tm="0">
                                          <p:val>
                                            <p:strVal val="#ppt_x"/>
                                          </p:val>
                                        </p:tav>
                                        <p:tav tm="100000">
                                          <p:val>
                                            <p:strVal val="#ppt_x"/>
                                          </p:val>
                                        </p:tav>
                                      </p:tavLst>
                                    </p:anim>
                                    <p:anim calcmode="lin" valueType="num">
                                      <p:cBhvr additive="base">
                                        <p:cTn id="414" dur="500" fill="hold"/>
                                        <p:tgtEl>
                                          <p:spTgt spid="14409"/>
                                        </p:tgtEl>
                                        <p:attrNameLst>
                                          <p:attrName>ppt_y</p:attrName>
                                        </p:attrNameLst>
                                      </p:cBhvr>
                                      <p:tavLst>
                                        <p:tav tm="0">
                                          <p:val>
                                            <p:strVal val="0-#ppt_h/2"/>
                                          </p:val>
                                        </p:tav>
                                        <p:tav tm="100000">
                                          <p:val>
                                            <p:strVal val="#ppt_y"/>
                                          </p:val>
                                        </p:tav>
                                      </p:tavLst>
                                    </p:anim>
                                  </p:childTnLst>
                                </p:cTn>
                              </p:par>
                            </p:childTnLst>
                          </p:cTn>
                        </p:par>
                      </p:childTnLst>
                    </p:cTn>
                  </p:par>
                  <p:par>
                    <p:cTn id="415" fill="hold">
                      <p:stCondLst>
                        <p:cond delay="indefinite"/>
                      </p:stCondLst>
                      <p:childTnLst>
                        <p:par>
                          <p:cTn id="416" fill="hold">
                            <p:stCondLst>
                              <p:cond delay="0"/>
                            </p:stCondLst>
                            <p:childTnLst>
                              <p:par>
                                <p:cTn id="417" presetID="2" presetClass="entr" presetSubtype="1" fill="hold" grpId="0" nodeType="clickEffect">
                                  <p:stCondLst>
                                    <p:cond delay="0"/>
                                  </p:stCondLst>
                                  <p:childTnLst>
                                    <p:set>
                                      <p:cBhvr>
                                        <p:cTn id="418" dur="1" fill="hold">
                                          <p:stCondLst>
                                            <p:cond delay="0"/>
                                          </p:stCondLst>
                                        </p:cTn>
                                        <p:tgtEl>
                                          <p:spTgt spid="14410"/>
                                        </p:tgtEl>
                                        <p:attrNameLst>
                                          <p:attrName>style.visibility</p:attrName>
                                        </p:attrNameLst>
                                      </p:cBhvr>
                                      <p:to>
                                        <p:strVal val="visible"/>
                                      </p:to>
                                    </p:set>
                                    <p:anim calcmode="lin" valueType="num">
                                      <p:cBhvr additive="base">
                                        <p:cTn id="419" dur="500" fill="hold"/>
                                        <p:tgtEl>
                                          <p:spTgt spid="14410"/>
                                        </p:tgtEl>
                                        <p:attrNameLst>
                                          <p:attrName>ppt_x</p:attrName>
                                        </p:attrNameLst>
                                      </p:cBhvr>
                                      <p:tavLst>
                                        <p:tav tm="0">
                                          <p:val>
                                            <p:strVal val="#ppt_x"/>
                                          </p:val>
                                        </p:tav>
                                        <p:tav tm="100000">
                                          <p:val>
                                            <p:strVal val="#ppt_x"/>
                                          </p:val>
                                        </p:tav>
                                      </p:tavLst>
                                    </p:anim>
                                    <p:anim calcmode="lin" valueType="num">
                                      <p:cBhvr additive="base">
                                        <p:cTn id="420" dur="500" fill="hold"/>
                                        <p:tgtEl>
                                          <p:spTgt spid="14410"/>
                                        </p:tgtEl>
                                        <p:attrNameLst>
                                          <p:attrName>ppt_y</p:attrName>
                                        </p:attrNameLst>
                                      </p:cBhvr>
                                      <p:tavLst>
                                        <p:tav tm="0">
                                          <p:val>
                                            <p:strVal val="0-#ppt_h/2"/>
                                          </p:val>
                                        </p:tav>
                                        <p:tav tm="100000">
                                          <p:val>
                                            <p:strVal val="#ppt_y"/>
                                          </p:val>
                                        </p:tav>
                                      </p:tavLst>
                                    </p:anim>
                                  </p:childTnLst>
                                </p:cTn>
                              </p:par>
                            </p:childTnLst>
                          </p:cTn>
                        </p:par>
                      </p:childTnLst>
                    </p:cTn>
                  </p:par>
                  <p:par>
                    <p:cTn id="421" fill="hold">
                      <p:stCondLst>
                        <p:cond delay="indefinite"/>
                      </p:stCondLst>
                      <p:childTnLst>
                        <p:par>
                          <p:cTn id="422" fill="hold">
                            <p:stCondLst>
                              <p:cond delay="0"/>
                            </p:stCondLst>
                            <p:childTnLst>
                              <p:par>
                                <p:cTn id="423" presetID="2" presetClass="entr" presetSubtype="1" fill="hold" grpId="0" nodeType="clickEffect">
                                  <p:stCondLst>
                                    <p:cond delay="0"/>
                                  </p:stCondLst>
                                  <p:childTnLst>
                                    <p:set>
                                      <p:cBhvr>
                                        <p:cTn id="424" dur="1" fill="hold">
                                          <p:stCondLst>
                                            <p:cond delay="0"/>
                                          </p:stCondLst>
                                        </p:cTn>
                                        <p:tgtEl>
                                          <p:spTgt spid="14411"/>
                                        </p:tgtEl>
                                        <p:attrNameLst>
                                          <p:attrName>style.visibility</p:attrName>
                                        </p:attrNameLst>
                                      </p:cBhvr>
                                      <p:to>
                                        <p:strVal val="visible"/>
                                      </p:to>
                                    </p:set>
                                    <p:anim calcmode="lin" valueType="num">
                                      <p:cBhvr additive="base">
                                        <p:cTn id="425" dur="500" fill="hold"/>
                                        <p:tgtEl>
                                          <p:spTgt spid="14411"/>
                                        </p:tgtEl>
                                        <p:attrNameLst>
                                          <p:attrName>ppt_x</p:attrName>
                                        </p:attrNameLst>
                                      </p:cBhvr>
                                      <p:tavLst>
                                        <p:tav tm="0">
                                          <p:val>
                                            <p:strVal val="#ppt_x"/>
                                          </p:val>
                                        </p:tav>
                                        <p:tav tm="100000">
                                          <p:val>
                                            <p:strVal val="#ppt_x"/>
                                          </p:val>
                                        </p:tav>
                                      </p:tavLst>
                                    </p:anim>
                                    <p:anim calcmode="lin" valueType="num">
                                      <p:cBhvr additive="base">
                                        <p:cTn id="426" dur="500" fill="hold"/>
                                        <p:tgtEl>
                                          <p:spTgt spid="14411"/>
                                        </p:tgtEl>
                                        <p:attrNameLst>
                                          <p:attrName>ppt_y</p:attrName>
                                        </p:attrNameLst>
                                      </p:cBhvr>
                                      <p:tavLst>
                                        <p:tav tm="0">
                                          <p:val>
                                            <p:strVal val="0-#ppt_h/2"/>
                                          </p:val>
                                        </p:tav>
                                        <p:tav tm="100000">
                                          <p:val>
                                            <p:strVal val="#ppt_y"/>
                                          </p:val>
                                        </p:tav>
                                      </p:tavLst>
                                    </p:anim>
                                  </p:childTnLst>
                                </p:cTn>
                              </p:par>
                            </p:childTnLst>
                          </p:cTn>
                        </p:par>
                      </p:childTnLst>
                    </p:cTn>
                  </p:par>
                  <p:par>
                    <p:cTn id="427" fill="hold">
                      <p:stCondLst>
                        <p:cond delay="indefinite"/>
                      </p:stCondLst>
                      <p:childTnLst>
                        <p:par>
                          <p:cTn id="428" fill="hold">
                            <p:stCondLst>
                              <p:cond delay="0"/>
                            </p:stCondLst>
                            <p:childTnLst>
                              <p:par>
                                <p:cTn id="429" presetID="2" presetClass="entr" presetSubtype="1" fill="hold" grpId="0" nodeType="clickEffect">
                                  <p:stCondLst>
                                    <p:cond delay="0"/>
                                  </p:stCondLst>
                                  <p:childTnLst>
                                    <p:set>
                                      <p:cBhvr>
                                        <p:cTn id="430" dur="1" fill="hold">
                                          <p:stCondLst>
                                            <p:cond delay="0"/>
                                          </p:stCondLst>
                                        </p:cTn>
                                        <p:tgtEl>
                                          <p:spTgt spid="14412"/>
                                        </p:tgtEl>
                                        <p:attrNameLst>
                                          <p:attrName>style.visibility</p:attrName>
                                        </p:attrNameLst>
                                      </p:cBhvr>
                                      <p:to>
                                        <p:strVal val="visible"/>
                                      </p:to>
                                    </p:set>
                                    <p:anim calcmode="lin" valueType="num">
                                      <p:cBhvr additive="base">
                                        <p:cTn id="431" dur="500" fill="hold"/>
                                        <p:tgtEl>
                                          <p:spTgt spid="14412"/>
                                        </p:tgtEl>
                                        <p:attrNameLst>
                                          <p:attrName>ppt_x</p:attrName>
                                        </p:attrNameLst>
                                      </p:cBhvr>
                                      <p:tavLst>
                                        <p:tav tm="0">
                                          <p:val>
                                            <p:strVal val="#ppt_x"/>
                                          </p:val>
                                        </p:tav>
                                        <p:tav tm="100000">
                                          <p:val>
                                            <p:strVal val="#ppt_x"/>
                                          </p:val>
                                        </p:tav>
                                      </p:tavLst>
                                    </p:anim>
                                    <p:anim calcmode="lin" valueType="num">
                                      <p:cBhvr additive="base">
                                        <p:cTn id="432" dur="500" fill="hold"/>
                                        <p:tgtEl>
                                          <p:spTgt spid="14412"/>
                                        </p:tgtEl>
                                        <p:attrNameLst>
                                          <p:attrName>ppt_y</p:attrName>
                                        </p:attrNameLst>
                                      </p:cBhvr>
                                      <p:tavLst>
                                        <p:tav tm="0">
                                          <p:val>
                                            <p:strVal val="0-#ppt_h/2"/>
                                          </p:val>
                                        </p:tav>
                                        <p:tav tm="100000">
                                          <p:val>
                                            <p:strVal val="#ppt_y"/>
                                          </p:val>
                                        </p:tav>
                                      </p:tavLst>
                                    </p:anim>
                                  </p:childTnLst>
                                </p:cTn>
                              </p:par>
                            </p:childTnLst>
                          </p:cTn>
                        </p:par>
                      </p:childTnLst>
                    </p:cTn>
                  </p:par>
                  <p:par>
                    <p:cTn id="433" fill="hold">
                      <p:stCondLst>
                        <p:cond delay="indefinite"/>
                      </p:stCondLst>
                      <p:childTnLst>
                        <p:par>
                          <p:cTn id="434" fill="hold">
                            <p:stCondLst>
                              <p:cond delay="0"/>
                            </p:stCondLst>
                            <p:childTnLst>
                              <p:par>
                                <p:cTn id="435" presetID="18" presetClass="entr" presetSubtype="9" fill="hold" grpId="0" nodeType="clickEffect">
                                  <p:stCondLst>
                                    <p:cond delay="0"/>
                                  </p:stCondLst>
                                  <p:childTnLst>
                                    <p:set>
                                      <p:cBhvr>
                                        <p:cTn id="436" dur="1" fill="hold">
                                          <p:stCondLst>
                                            <p:cond delay="0"/>
                                          </p:stCondLst>
                                        </p:cTn>
                                        <p:tgtEl>
                                          <p:spTgt spid="14403"/>
                                        </p:tgtEl>
                                        <p:attrNameLst>
                                          <p:attrName>style.visibility</p:attrName>
                                        </p:attrNameLst>
                                      </p:cBhvr>
                                      <p:to>
                                        <p:strVal val="visible"/>
                                      </p:to>
                                    </p:set>
                                    <p:animEffect transition="in" filter="strips(upLeft)">
                                      <p:cBhvr>
                                        <p:cTn id="437" dur="500"/>
                                        <p:tgtEl>
                                          <p:spTgt spid="14403"/>
                                        </p:tgtEl>
                                      </p:cBhvr>
                                    </p:animEffect>
                                  </p:childTnLst>
                                </p:cTn>
                              </p:par>
                            </p:childTnLst>
                          </p:cTn>
                        </p:par>
                      </p:childTnLst>
                    </p:cTn>
                  </p:par>
                  <p:par>
                    <p:cTn id="438" fill="hold">
                      <p:stCondLst>
                        <p:cond delay="indefinite"/>
                      </p:stCondLst>
                      <p:childTnLst>
                        <p:par>
                          <p:cTn id="439" fill="hold">
                            <p:stCondLst>
                              <p:cond delay="0"/>
                            </p:stCondLst>
                            <p:childTnLst>
                              <p:par>
                                <p:cTn id="440" presetID="17" presetClass="entr" presetSubtype="2" fill="hold" grpId="0" nodeType="clickEffect">
                                  <p:stCondLst>
                                    <p:cond delay="0"/>
                                  </p:stCondLst>
                                  <p:childTnLst>
                                    <p:set>
                                      <p:cBhvr>
                                        <p:cTn id="441" dur="1" fill="hold">
                                          <p:stCondLst>
                                            <p:cond delay="0"/>
                                          </p:stCondLst>
                                        </p:cTn>
                                        <p:tgtEl>
                                          <p:spTgt spid="14405"/>
                                        </p:tgtEl>
                                        <p:attrNameLst>
                                          <p:attrName>style.visibility</p:attrName>
                                        </p:attrNameLst>
                                      </p:cBhvr>
                                      <p:to>
                                        <p:strVal val="visible"/>
                                      </p:to>
                                    </p:set>
                                    <p:anim calcmode="lin" valueType="num">
                                      <p:cBhvr>
                                        <p:cTn id="442" dur="500" fill="hold"/>
                                        <p:tgtEl>
                                          <p:spTgt spid="14405"/>
                                        </p:tgtEl>
                                        <p:attrNameLst>
                                          <p:attrName>ppt_x</p:attrName>
                                        </p:attrNameLst>
                                      </p:cBhvr>
                                      <p:tavLst>
                                        <p:tav tm="0">
                                          <p:val>
                                            <p:strVal val="#ppt_x+#ppt_w/2"/>
                                          </p:val>
                                        </p:tav>
                                        <p:tav tm="100000">
                                          <p:val>
                                            <p:strVal val="#ppt_x"/>
                                          </p:val>
                                        </p:tav>
                                      </p:tavLst>
                                    </p:anim>
                                    <p:anim calcmode="lin" valueType="num">
                                      <p:cBhvr>
                                        <p:cTn id="443" dur="500" fill="hold"/>
                                        <p:tgtEl>
                                          <p:spTgt spid="14405"/>
                                        </p:tgtEl>
                                        <p:attrNameLst>
                                          <p:attrName>ppt_y</p:attrName>
                                        </p:attrNameLst>
                                      </p:cBhvr>
                                      <p:tavLst>
                                        <p:tav tm="0">
                                          <p:val>
                                            <p:strVal val="#ppt_y"/>
                                          </p:val>
                                        </p:tav>
                                        <p:tav tm="100000">
                                          <p:val>
                                            <p:strVal val="#ppt_y"/>
                                          </p:val>
                                        </p:tav>
                                      </p:tavLst>
                                    </p:anim>
                                    <p:anim calcmode="lin" valueType="num">
                                      <p:cBhvr>
                                        <p:cTn id="444" dur="500" fill="hold"/>
                                        <p:tgtEl>
                                          <p:spTgt spid="14405"/>
                                        </p:tgtEl>
                                        <p:attrNameLst>
                                          <p:attrName>ppt_w</p:attrName>
                                        </p:attrNameLst>
                                      </p:cBhvr>
                                      <p:tavLst>
                                        <p:tav tm="0">
                                          <p:val>
                                            <p:fltVal val="0"/>
                                          </p:val>
                                        </p:tav>
                                        <p:tav tm="100000">
                                          <p:val>
                                            <p:strVal val="#ppt_w"/>
                                          </p:val>
                                        </p:tav>
                                      </p:tavLst>
                                    </p:anim>
                                    <p:anim calcmode="lin" valueType="num">
                                      <p:cBhvr>
                                        <p:cTn id="445" dur="500" fill="hold"/>
                                        <p:tgtEl>
                                          <p:spTgt spid="14405"/>
                                        </p:tgtEl>
                                        <p:attrNameLst>
                                          <p:attrName>ppt_h</p:attrName>
                                        </p:attrNameLst>
                                      </p:cBhvr>
                                      <p:tavLst>
                                        <p:tav tm="0">
                                          <p:val>
                                            <p:strVal val="#ppt_h"/>
                                          </p:val>
                                        </p:tav>
                                        <p:tav tm="100000">
                                          <p:val>
                                            <p:strVal val="#ppt_h"/>
                                          </p:val>
                                        </p:tav>
                                      </p:tavLst>
                                    </p:anim>
                                  </p:childTnLst>
                                </p:cTn>
                              </p:par>
                            </p:childTnLst>
                          </p:cTn>
                        </p:par>
                      </p:childTnLst>
                    </p:cTn>
                  </p:par>
                  <p:par>
                    <p:cTn id="446" fill="hold">
                      <p:stCondLst>
                        <p:cond delay="indefinite"/>
                      </p:stCondLst>
                      <p:childTnLst>
                        <p:par>
                          <p:cTn id="447" fill="hold">
                            <p:stCondLst>
                              <p:cond delay="0"/>
                            </p:stCondLst>
                            <p:childTnLst>
                              <p:par>
                                <p:cTn id="448" presetID="18" presetClass="entr" presetSubtype="12" fill="hold" grpId="0" nodeType="clickEffect">
                                  <p:stCondLst>
                                    <p:cond delay="0"/>
                                  </p:stCondLst>
                                  <p:childTnLst>
                                    <p:set>
                                      <p:cBhvr>
                                        <p:cTn id="449" dur="1" fill="hold">
                                          <p:stCondLst>
                                            <p:cond delay="0"/>
                                          </p:stCondLst>
                                        </p:cTn>
                                        <p:tgtEl>
                                          <p:spTgt spid="14404"/>
                                        </p:tgtEl>
                                        <p:attrNameLst>
                                          <p:attrName>style.visibility</p:attrName>
                                        </p:attrNameLst>
                                      </p:cBhvr>
                                      <p:to>
                                        <p:strVal val="visible"/>
                                      </p:to>
                                    </p:set>
                                    <p:animEffect transition="in" filter="strips(downLeft)">
                                      <p:cBhvr>
                                        <p:cTn id="450" dur="500"/>
                                        <p:tgtEl>
                                          <p:spTgt spid="14404"/>
                                        </p:tgtEl>
                                      </p:cBhvr>
                                    </p:animEffect>
                                  </p:childTnLst>
                                </p:cTn>
                              </p:par>
                            </p:childTnLst>
                          </p:cTn>
                        </p:par>
                      </p:childTnLst>
                    </p:cTn>
                  </p:par>
                  <p:par>
                    <p:cTn id="451" fill="hold">
                      <p:stCondLst>
                        <p:cond delay="indefinite"/>
                      </p:stCondLst>
                      <p:childTnLst>
                        <p:par>
                          <p:cTn id="452" fill="hold">
                            <p:stCondLst>
                              <p:cond delay="0"/>
                            </p:stCondLst>
                            <p:childTnLst>
                              <p:par>
                                <p:cTn id="453" presetID="18" presetClass="entr" presetSubtype="12" fill="hold" grpId="0" nodeType="clickEffect">
                                  <p:stCondLst>
                                    <p:cond delay="0"/>
                                  </p:stCondLst>
                                  <p:childTnLst>
                                    <p:set>
                                      <p:cBhvr>
                                        <p:cTn id="454" dur="1" fill="hold">
                                          <p:stCondLst>
                                            <p:cond delay="0"/>
                                          </p:stCondLst>
                                        </p:cTn>
                                        <p:tgtEl>
                                          <p:spTgt spid="14406"/>
                                        </p:tgtEl>
                                        <p:attrNameLst>
                                          <p:attrName>style.visibility</p:attrName>
                                        </p:attrNameLst>
                                      </p:cBhvr>
                                      <p:to>
                                        <p:strVal val="visible"/>
                                      </p:to>
                                    </p:set>
                                    <p:animEffect transition="in" filter="strips(downLeft)">
                                      <p:cBhvr>
                                        <p:cTn id="455" dur="500"/>
                                        <p:tgtEl>
                                          <p:spTgt spid="14406"/>
                                        </p:tgtEl>
                                      </p:cBhvr>
                                    </p:animEffect>
                                  </p:childTnLst>
                                </p:cTn>
                              </p:par>
                            </p:childTnLst>
                          </p:cTn>
                        </p:par>
                      </p:childTnLst>
                    </p:cTn>
                  </p:par>
                  <p:par>
                    <p:cTn id="456" fill="hold">
                      <p:stCondLst>
                        <p:cond delay="indefinite"/>
                      </p:stCondLst>
                      <p:childTnLst>
                        <p:par>
                          <p:cTn id="457" fill="hold">
                            <p:stCondLst>
                              <p:cond delay="0"/>
                            </p:stCondLst>
                            <p:childTnLst>
                              <p:par>
                                <p:cTn id="458" presetID="18" presetClass="entr" presetSubtype="6" fill="hold" grpId="0" nodeType="clickEffect">
                                  <p:stCondLst>
                                    <p:cond delay="0"/>
                                  </p:stCondLst>
                                  <p:childTnLst>
                                    <p:set>
                                      <p:cBhvr>
                                        <p:cTn id="459" dur="1" fill="hold">
                                          <p:stCondLst>
                                            <p:cond delay="0"/>
                                          </p:stCondLst>
                                        </p:cTn>
                                        <p:tgtEl>
                                          <p:spTgt spid="14407"/>
                                        </p:tgtEl>
                                        <p:attrNameLst>
                                          <p:attrName>style.visibility</p:attrName>
                                        </p:attrNameLst>
                                      </p:cBhvr>
                                      <p:to>
                                        <p:strVal val="visible"/>
                                      </p:to>
                                    </p:set>
                                    <p:animEffect transition="in" filter="strips(downRight)">
                                      <p:cBhvr>
                                        <p:cTn id="460" dur="500"/>
                                        <p:tgtEl>
                                          <p:spTgt spid="14407"/>
                                        </p:tgtEl>
                                      </p:cBhvr>
                                    </p:animEffect>
                                  </p:childTnLst>
                                </p:cTn>
                              </p:par>
                            </p:childTnLst>
                          </p:cTn>
                        </p:par>
                      </p:childTnLst>
                    </p:cTn>
                  </p:par>
                  <p:par>
                    <p:cTn id="461" fill="hold">
                      <p:stCondLst>
                        <p:cond delay="indefinite"/>
                      </p:stCondLst>
                      <p:childTnLst>
                        <p:par>
                          <p:cTn id="462" fill="hold">
                            <p:stCondLst>
                              <p:cond delay="0"/>
                            </p:stCondLst>
                            <p:childTnLst>
                              <p:par>
                                <p:cTn id="463" presetID="17" presetClass="entr" presetSubtype="8" fill="hold" grpId="0" nodeType="clickEffect">
                                  <p:stCondLst>
                                    <p:cond delay="0"/>
                                  </p:stCondLst>
                                  <p:childTnLst>
                                    <p:set>
                                      <p:cBhvr>
                                        <p:cTn id="464" dur="1" fill="hold">
                                          <p:stCondLst>
                                            <p:cond delay="0"/>
                                          </p:stCondLst>
                                        </p:cTn>
                                        <p:tgtEl>
                                          <p:spTgt spid="14447"/>
                                        </p:tgtEl>
                                        <p:attrNameLst>
                                          <p:attrName>style.visibility</p:attrName>
                                        </p:attrNameLst>
                                      </p:cBhvr>
                                      <p:to>
                                        <p:strVal val="visible"/>
                                      </p:to>
                                    </p:set>
                                    <p:anim calcmode="lin" valueType="num">
                                      <p:cBhvr>
                                        <p:cTn id="465" dur="500" fill="hold"/>
                                        <p:tgtEl>
                                          <p:spTgt spid="14447"/>
                                        </p:tgtEl>
                                        <p:attrNameLst>
                                          <p:attrName>ppt_x</p:attrName>
                                        </p:attrNameLst>
                                      </p:cBhvr>
                                      <p:tavLst>
                                        <p:tav tm="0">
                                          <p:val>
                                            <p:strVal val="#ppt_x-#ppt_w/2"/>
                                          </p:val>
                                        </p:tav>
                                        <p:tav tm="100000">
                                          <p:val>
                                            <p:strVal val="#ppt_x"/>
                                          </p:val>
                                        </p:tav>
                                      </p:tavLst>
                                    </p:anim>
                                    <p:anim calcmode="lin" valueType="num">
                                      <p:cBhvr>
                                        <p:cTn id="466" dur="500" fill="hold"/>
                                        <p:tgtEl>
                                          <p:spTgt spid="14447"/>
                                        </p:tgtEl>
                                        <p:attrNameLst>
                                          <p:attrName>ppt_y</p:attrName>
                                        </p:attrNameLst>
                                      </p:cBhvr>
                                      <p:tavLst>
                                        <p:tav tm="0">
                                          <p:val>
                                            <p:strVal val="#ppt_y"/>
                                          </p:val>
                                        </p:tav>
                                        <p:tav tm="100000">
                                          <p:val>
                                            <p:strVal val="#ppt_y"/>
                                          </p:val>
                                        </p:tav>
                                      </p:tavLst>
                                    </p:anim>
                                    <p:anim calcmode="lin" valueType="num">
                                      <p:cBhvr>
                                        <p:cTn id="467" dur="500" fill="hold"/>
                                        <p:tgtEl>
                                          <p:spTgt spid="14447"/>
                                        </p:tgtEl>
                                        <p:attrNameLst>
                                          <p:attrName>ppt_w</p:attrName>
                                        </p:attrNameLst>
                                      </p:cBhvr>
                                      <p:tavLst>
                                        <p:tav tm="0">
                                          <p:val>
                                            <p:fltVal val="0"/>
                                          </p:val>
                                        </p:tav>
                                        <p:tav tm="100000">
                                          <p:val>
                                            <p:strVal val="#ppt_w"/>
                                          </p:val>
                                        </p:tav>
                                      </p:tavLst>
                                    </p:anim>
                                    <p:anim calcmode="lin" valueType="num">
                                      <p:cBhvr>
                                        <p:cTn id="468" dur="500" fill="hold"/>
                                        <p:tgtEl>
                                          <p:spTgt spid="14447"/>
                                        </p:tgtEl>
                                        <p:attrNameLst>
                                          <p:attrName>ppt_h</p:attrName>
                                        </p:attrNameLst>
                                      </p:cBhvr>
                                      <p:tavLst>
                                        <p:tav tm="0">
                                          <p:val>
                                            <p:strVal val="#ppt_h"/>
                                          </p:val>
                                        </p:tav>
                                        <p:tav tm="100000">
                                          <p:val>
                                            <p:strVal val="#ppt_h"/>
                                          </p:val>
                                        </p:tav>
                                      </p:tavLst>
                                    </p:anim>
                                  </p:childTnLst>
                                </p:cTn>
                              </p:par>
                            </p:childTnLst>
                          </p:cTn>
                        </p:par>
                      </p:childTnLst>
                    </p:cTn>
                  </p:par>
                  <p:par>
                    <p:cTn id="469" fill="hold">
                      <p:stCondLst>
                        <p:cond delay="indefinite"/>
                      </p:stCondLst>
                      <p:childTnLst>
                        <p:par>
                          <p:cTn id="470" fill="hold">
                            <p:stCondLst>
                              <p:cond delay="0"/>
                            </p:stCondLst>
                            <p:childTnLst>
                              <p:par>
                                <p:cTn id="471" presetID="18" presetClass="entr" presetSubtype="6" fill="hold" nodeType="clickEffect">
                                  <p:stCondLst>
                                    <p:cond delay="0"/>
                                  </p:stCondLst>
                                  <p:childTnLst>
                                    <p:set>
                                      <p:cBhvr>
                                        <p:cTn id="472" dur="1" fill="hold">
                                          <p:stCondLst>
                                            <p:cond delay="0"/>
                                          </p:stCondLst>
                                        </p:cTn>
                                        <p:tgtEl>
                                          <p:spTgt spid="6"/>
                                        </p:tgtEl>
                                        <p:attrNameLst>
                                          <p:attrName>style.visibility</p:attrName>
                                        </p:attrNameLst>
                                      </p:cBhvr>
                                      <p:to>
                                        <p:strVal val="visible"/>
                                      </p:to>
                                    </p:set>
                                    <p:animEffect transition="in" filter="strips(downRight)">
                                      <p:cBhvr>
                                        <p:cTn id="473" dur="500"/>
                                        <p:tgtEl>
                                          <p:spTgt spid="6"/>
                                        </p:tgtEl>
                                      </p:cBhvr>
                                    </p:animEffect>
                                  </p:childTnLst>
                                </p:cTn>
                              </p:par>
                            </p:childTnLst>
                          </p:cTn>
                        </p:par>
                      </p:childTnLst>
                    </p:cTn>
                  </p:par>
                  <p:par>
                    <p:cTn id="474" fill="hold">
                      <p:stCondLst>
                        <p:cond delay="indefinite"/>
                      </p:stCondLst>
                      <p:childTnLst>
                        <p:par>
                          <p:cTn id="475" fill="hold">
                            <p:stCondLst>
                              <p:cond delay="0"/>
                            </p:stCondLst>
                            <p:childTnLst>
                              <p:par>
                                <p:cTn id="476" presetID="17" presetClass="entr" presetSubtype="8" fill="hold" grpId="0" nodeType="clickEffect">
                                  <p:stCondLst>
                                    <p:cond delay="0"/>
                                  </p:stCondLst>
                                  <p:childTnLst>
                                    <p:set>
                                      <p:cBhvr>
                                        <p:cTn id="477" dur="1" fill="hold">
                                          <p:stCondLst>
                                            <p:cond delay="0"/>
                                          </p:stCondLst>
                                        </p:cTn>
                                        <p:tgtEl>
                                          <p:spTgt spid="14448"/>
                                        </p:tgtEl>
                                        <p:attrNameLst>
                                          <p:attrName>style.visibility</p:attrName>
                                        </p:attrNameLst>
                                      </p:cBhvr>
                                      <p:to>
                                        <p:strVal val="visible"/>
                                      </p:to>
                                    </p:set>
                                    <p:anim calcmode="lin" valueType="num">
                                      <p:cBhvr>
                                        <p:cTn id="478" dur="500" fill="hold"/>
                                        <p:tgtEl>
                                          <p:spTgt spid="14448"/>
                                        </p:tgtEl>
                                        <p:attrNameLst>
                                          <p:attrName>ppt_x</p:attrName>
                                        </p:attrNameLst>
                                      </p:cBhvr>
                                      <p:tavLst>
                                        <p:tav tm="0">
                                          <p:val>
                                            <p:strVal val="#ppt_x-#ppt_w/2"/>
                                          </p:val>
                                        </p:tav>
                                        <p:tav tm="100000">
                                          <p:val>
                                            <p:strVal val="#ppt_x"/>
                                          </p:val>
                                        </p:tav>
                                      </p:tavLst>
                                    </p:anim>
                                    <p:anim calcmode="lin" valueType="num">
                                      <p:cBhvr>
                                        <p:cTn id="479" dur="500" fill="hold"/>
                                        <p:tgtEl>
                                          <p:spTgt spid="14448"/>
                                        </p:tgtEl>
                                        <p:attrNameLst>
                                          <p:attrName>ppt_y</p:attrName>
                                        </p:attrNameLst>
                                      </p:cBhvr>
                                      <p:tavLst>
                                        <p:tav tm="0">
                                          <p:val>
                                            <p:strVal val="#ppt_y"/>
                                          </p:val>
                                        </p:tav>
                                        <p:tav tm="100000">
                                          <p:val>
                                            <p:strVal val="#ppt_y"/>
                                          </p:val>
                                        </p:tav>
                                      </p:tavLst>
                                    </p:anim>
                                    <p:anim calcmode="lin" valueType="num">
                                      <p:cBhvr>
                                        <p:cTn id="480" dur="500" fill="hold"/>
                                        <p:tgtEl>
                                          <p:spTgt spid="14448"/>
                                        </p:tgtEl>
                                        <p:attrNameLst>
                                          <p:attrName>ppt_w</p:attrName>
                                        </p:attrNameLst>
                                      </p:cBhvr>
                                      <p:tavLst>
                                        <p:tav tm="0">
                                          <p:val>
                                            <p:fltVal val="0"/>
                                          </p:val>
                                        </p:tav>
                                        <p:tav tm="100000">
                                          <p:val>
                                            <p:strVal val="#ppt_w"/>
                                          </p:val>
                                        </p:tav>
                                      </p:tavLst>
                                    </p:anim>
                                    <p:anim calcmode="lin" valueType="num">
                                      <p:cBhvr>
                                        <p:cTn id="481" dur="500" fill="hold"/>
                                        <p:tgtEl>
                                          <p:spTgt spid="1444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8" grpId="0" animBg="1"/>
      <p:bldP spid="14339" grpId="0" autoUpdateAnimBg="0"/>
      <p:bldP spid="14340" grpId="0" autoUpdateAnimBg="0"/>
      <p:bldP spid="14341" grpId="0" animBg="1"/>
      <p:bldP spid="14342" grpId="0" animBg="1"/>
      <p:bldP spid="14343" grpId="0" autoUpdateAnimBg="0"/>
      <p:bldP spid="14344" grpId="0" autoUpdateAnimBg="0"/>
      <p:bldP spid="14345" grpId="0" autoUpdateAnimBg="0"/>
      <p:bldP spid="14346" grpId="0" autoUpdateAnimBg="0"/>
      <p:bldP spid="14347" grpId="0" autoUpdateAnimBg="0"/>
      <p:bldP spid="14348" grpId="0" animBg="1"/>
      <p:bldP spid="14349" grpId="0" animBg="1"/>
      <p:bldP spid="14350" grpId="0" animBg="1"/>
      <p:bldP spid="14351" grpId="0" animBg="1"/>
      <p:bldP spid="14352" grpId="0" animBg="1"/>
      <p:bldP spid="14353" grpId="0" animBg="1"/>
      <p:bldP spid="14354" grpId="0" animBg="1"/>
      <p:bldP spid="14355" grpId="0" animBg="1"/>
      <p:bldP spid="14356" grpId="0" animBg="1"/>
      <p:bldP spid="14357" grpId="0" autoUpdateAnimBg="0"/>
      <p:bldP spid="14358" grpId="0" autoUpdateAnimBg="0"/>
      <p:bldP spid="14359" grpId="0" autoUpdateAnimBg="0"/>
      <p:bldP spid="14360" grpId="0" autoUpdateAnimBg="0"/>
      <p:bldP spid="14361" grpId="0" autoUpdateAnimBg="0"/>
      <p:bldP spid="14373" grpId="0" animBg="1"/>
      <p:bldP spid="14374" grpId="0" animBg="1"/>
      <p:bldP spid="14375" grpId="0" animBg="1"/>
      <p:bldP spid="14376" grpId="0" animBg="1"/>
      <p:bldP spid="14377" grpId="0" animBg="1"/>
      <p:bldP spid="14378" grpId="0" animBg="1"/>
      <p:bldP spid="14379" grpId="0" animBg="1"/>
      <p:bldP spid="14380" grpId="0" animBg="1"/>
      <p:bldP spid="14381" grpId="0" animBg="1"/>
      <p:bldP spid="14382" grpId="0" animBg="1"/>
      <p:bldP spid="14383" grpId="0" animBg="1"/>
      <p:bldP spid="14384" grpId="0" animBg="1"/>
      <p:bldP spid="14385" grpId="0" animBg="1"/>
      <p:bldP spid="14386" grpId="0" animBg="1"/>
      <p:bldP spid="14387" grpId="0" autoUpdateAnimBg="0"/>
      <p:bldP spid="14388" grpId="0" autoUpdateAnimBg="0"/>
      <p:bldP spid="14389" grpId="0" autoUpdateAnimBg="0"/>
      <p:bldP spid="14390" grpId="0" autoUpdateAnimBg="0"/>
      <p:bldP spid="14391" grpId="0" autoUpdateAnimBg="0"/>
      <p:bldP spid="14392" grpId="0" animBg="1"/>
      <p:bldP spid="14393" grpId="0" animBg="1"/>
      <p:bldP spid="14394" grpId="0" animBg="1"/>
      <p:bldP spid="14395" grpId="0" animBg="1"/>
      <p:bldP spid="14396" grpId="0" animBg="1"/>
      <p:bldP spid="14397" grpId="0" animBg="1"/>
      <p:bldP spid="14398" grpId="0" animBg="1"/>
      <p:bldP spid="14399" grpId="0" animBg="1"/>
      <p:bldP spid="14400" grpId="0" animBg="1"/>
      <p:bldP spid="14401" grpId="0" animBg="1"/>
      <p:bldP spid="14402" grpId="0" animBg="1"/>
      <p:bldP spid="14403" grpId="0" animBg="1"/>
      <p:bldP spid="14404" grpId="0" animBg="1"/>
      <p:bldP spid="14405" grpId="0" animBg="1"/>
      <p:bldP spid="14406" grpId="0" animBg="1"/>
      <p:bldP spid="14407" grpId="0" animBg="1"/>
      <p:bldP spid="14408" grpId="0" autoUpdateAnimBg="0"/>
      <p:bldP spid="14409" grpId="0" autoUpdateAnimBg="0"/>
      <p:bldP spid="14410" grpId="0" autoUpdateAnimBg="0"/>
      <p:bldP spid="14411" grpId="0" autoUpdateAnimBg="0"/>
      <p:bldP spid="14412" grpId="0" autoUpdateAnimBg="0"/>
      <p:bldP spid="14429" grpId="0" animBg="1"/>
      <p:bldP spid="14430" grpId="0" animBg="1"/>
      <p:bldP spid="14447" grpId="0" autoUpdateAnimBg="0"/>
      <p:bldP spid="14448" grpId="0"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4"/>
          <p:cNvSpPr txBox="1">
            <a:spLocks noChangeArrowheads="1"/>
          </p:cNvSpPr>
          <p:nvPr/>
        </p:nvSpPr>
        <p:spPr bwMode="auto">
          <a:xfrm>
            <a:off x="0" y="0"/>
            <a:ext cx="9144000" cy="581025"/>
          </a:xfrm>
          <a:prstGeom prst="rect">
            <a:avLst/>
          </a:prstGeom>
          <a:solidFill>
            <a:srgbClr val="FFFF99"/>
          </a:solidFill>
          <a:ln w="9525">
            <a:noFill/>
            <a:miter lim="800000"/>
          </a:ln>
        </p:spPr>
        <p:txBody>
          <a:bodyPr>
            <a:spAutoFit/>
          </a:bodyPr>
          <a:lstStyle/>
          <a:p>
            <a:pPr>
              <a:spcBef>
                <a:spcPct val="50000"/>
              </a:spcBef>
            </a:pPr>
            <a:r>
              <a:rPr lang="en-US" sz="1600" b="1"/>
              <a:t>Q Draw the projections of a pentagonal prism , base 25 mm side and axis 50 mm long, resting on one of its rectangular faces on the H.P. with the axis inclined at 45</a:t>
            </a:r>
            <a:r>
              <a:rPr lang="en-US" sz="1600" b="1">
                <a:cs typeface="Arial" panose="02080604020202020204" pitchFamily="34" charset="0"/>
              </a:rPr>
              <a:t>º to the V.P.</a:t>
            </a:r>
            <a:endParaRPr lang="en-US" sz="1600" b="1">
              <a:cs typeface="Arial" panose="02080604020202020204" pitchFamily="34" charset="0"/>
            </a:endParaRPr>
          </a:p>
        </p:txBody>
      </p:sp>
      <p:sp>
        <p:nvSpPr>
          <p:cNvPr id="45061" name="Text Box 5"/>
          <p:cNvSpPr txBox="1">
            <a:spLocks noChangeArrowheads="1"/>
          </p:cNvSpPr>
          <p:nvPr/>
        </p:nvSpPr>
        <p:spPr bwMode="auto">
          <a:xfrm>
            <a:off x="0" y="581025"/>
            <a:ext cx="9144000" cy="581025"/>
          </a:xfrm>
          <a:prstGeom prst="rect">
            <a:avLst/>
          </a:prstGeom>
          <a:solidFill>
            <a:srgbClr val="FF9900"/>
          </a:solidFill>
          <a:ln w="9525">
            <a:noFill/>
            <a:miter lim="800000"/>
          </a:ln>
        </p:spPr>
        <p:txBody>
          <a:bodyPr>
            <a:spAutoFit/>
          </a:bodyPr>
          <a:lstStyle/>
          <a:p>
            <a:pPr>
              <a:spcBef>
                <a:spcPct val="50000"/>
              </a:spcBef>
            </a:pPr>
            <a:r>
              <a:rPr lang="en-US" sz="1600" b="1"/>
              <a:t>As the axis is to be inclined with the VP, in the first view it must be kept perpendicular to the VP i.e. true shape of the base will be drawn in the FV with one side on XY line</a:t>
            </a:r>
            <a:endParaRPr lang="en-US" sz="1600" b="1"/>
          </a:p>
        </p:txBody>
      </p:sp>
      <p:sp>
        <p:nvSpPr>
          <p:cNvPr id="45062" name="Line 6"/>
          <p:cNvSpPr>
            <a:spLocks noChangeShapeType="1"/>
          </p:cNvSpPr>
          <p:nvPr/>
        </p:nvSpPr>
        <p:spPr bwMode="auto">
          <a:xfrm>
            <a:off x="1409700" y="3429000"/>
            <a:ext cx="6273800" cy="0"/>
          </a:xfrm>
          <a:prstGeom prst="line">
            <a:avLst/>
          </a:prstGeom>
          <a:noFill/>
          <a:ln w="9525">
            <a:solidFill>
              <a:srgbClr val="00CCFF"/>
            </a:solidFill>
            <a:round/>
          </a:ln>
        </p:spPr>
        <p:txBody>
          <a:bodyPr/>
          <a:lstStyle/>
          <a:p>
            <a:endParaRPr lang="en-IN"/>
          </a:p>
        </p:txBody>
      </p:sp>
      <p:sp>
        <p:nvSpPr>
          <p:cNvPr id="45063" name="Text Box 7"/>
          <p:cNvSpPr txBox="1">
            <a:spLocks noChangeArrowheads="1"/>
          </p:cNvSpPr>
          <p:nvPr/>
        </p:nvSpPr>
        <p:spPr bwMode="auto">
          <a:xfrm>
            <a:off x="482600" y="3251200"/>
            <a:ext cx="393700" cy="366713"/>
          </a:xfrm>
          <a:prstGeom prst="rect">
            <a:avLst/>
          </a:prstGeom>
          <a:noFill/>
          <a:ln w="9525">
            <a:noFill/>
            <a:miter lim="800000"/>
          </a:ln>
        </p:spPr>
        <p:txBody>
          <a:bodyPr>
            <a:spAutoFit/>
          </a:bodyPr>
          <a:lstStyle/>
          <a:p>
            <a:pPr>
              <a:spcBef>
                <a:spcPct val="50000"/>
              </a:spcBef>
            </a:pPr>
            <a:r>
              <a:rPr lang="en-US"/>
              <a:t>X</a:t>
            </a:r>
            <a:endParaRPr lang="en-US"/>
          </a:p>
        </p:txBody>
      </p:sp>
      <p:sp>
        <p:nvSpPr>
          <p:cNvPr id="45064" name="Text Box 8"/>
          <p:cNvSpPr txBox="1">
            <a:spLocks noChangeArrowheads="1"/>
          </p:cNvSpPr>
          <p:nvPr/>
        </p:nvSpPr>
        <p:spPr bwMode="auto">
          <a:xfrm>
            <a:off x="7848600" y="3251200"/>
            <a:ext cx="393700" cy="366713"/>
          </a:xfrm>
          <a:prstGeom prst="rect">
            <a:avLst/>
          </a:prstGeom>
          <a:noFill/>
          <a:ln w="9525">
            <a:noFill/>
            <a:miter lim="800000"/>
          </a:ln>
        </p:spPr>
        <p:txBody>
          <a:bodyPr>
            <a:spAutoFit/>
          </a:bodyPr>
          <a:lstStyle/>
          <a:p>
            <a:pPr>
              <a:spcBef>
                <a:spcPct val="50000"/>
              </a:spcBef>
            </a:pPr>
            <a:r>
              <a:rPr lang="en-US"/>
              <a:t>Y</a:t>
            </a:r>
            <a:endParaRPr lang="en-US"/>
          </a:p>
        </p:txBody>
      </p:sp>
      <p:sp>
        <p:nvSpPr>
          <p:cNvPr id="45065" name="AutoShape 9"/>
          <p:cNvSpPr>
            <a:spLocks noChangeArrowheads="1"/>
          </p:cNvSpPr>
          <p:nvPr/>
        </p:nvSpPr>
        <p:spPr bwMode="auto">
          <a:xfrm>
            <a:off x="1841500" y="2108200"/>
            <a:ext cx="1435100" cy="1320800"/>
          </a:xfrm>
          <a:prstGeom prst="pentagon">
            <a:avLst/>
          </a:prstGeom>
          <a:solidFill>
            <a:schemeClr val="accent1">
              <a:alpha val="0"/>
            </a:schemeClr>
          </a:solidFill>
          <a:ln w="22225">
            <a:solidFill>
              <a:schemeClr val="tx1"/>
            </a:solidFill>
            <a:miter lim="800000"/>
          </a:ln>
        </p:spPr>
        <p:txBody>
          <a:bodyPr wrap="none" anchor="ctr"/>
          <a:lstStyle/>
          <a:p>
            <a:endParaRPr lang="en-IN"/>
          </a:p>
        </p:txBody>
      </p:sp>
      <p:sp>
        <p:nvSpPr>
          <p:cNvPr id="45066" name="Text Box 10"/>
          <p:cNvSpPr txBox="1">
            <a:spLocks noChangeArrowheads="1"/>
          </p:cNvSpPr>
          <p:nvPr/>
        </p:nvSpPr>
        <p:spPr bwMode="auto">
          <a:xfrm>
            <a:off x="1143000" y="2463800"/>
            <a:ext cx="533400" cy="304800"/>
          </a:xfrm>
          <a:prstGeom prst="rect">
            <a:avLst/>
          </a:prstGeom>
          <a:noFill/>
          <a:ln w="9525">
            <a:noFill/>
            <a:miter lim="800000"/>
          </a:ln>
        </p:spPr>
        <p:txBody>
          <a:bodyPr>
            <a:spAutoFit/>
          </a:bodyPr>
          <a:lstStyle/>
          <a:p>
            <a:pPr>
              <a:spcBef>
                <a:spcPct val="50000"/>
              </a:spcBef>
            </a:pPr>
            <a:r>
              <a:rPr lang="en-US" sz="1400"/>
              <a:t>a’ 1’</a:t>
            </a:r>
            <a:endParaRPr lang="en-US" sz="1400"/>
          </a:p>
        </p:txBody>
      </p:sp>
      <p:sp>
        <p:nvSpPr>
          <p:cNvPr id="45068" name="Text Box 12"/>
          <p:cNvSpPr txBox="1">
            <a:spLocks noChangeArrowheads="1"/>
          </p:cNvSpPr>
          <p:nvPr/>
        </p:nvSpPr>
        <p:spPr bwMode="auto">
          <a:xfrm>
            <a:off x="2314575" y="1636713"/>
            <a:ext cx="533400" cy="304800"/>
          </a:xfrm>
          <a:prstGeom prst="rect">
            <a:avLst/>
          </a:prstGeom>
          <a:noFill/>
          <a:ln w="9525">
            <a:noFill/>
            <a:miter lim="800000"/>
          </a:ln>
        </p:spPr>
        <p:txBody>
          <a:bodyPr>
            <a:spAutoFit/>
          </a:bodyPr>
          <a:lstStyle/>
          <a:p>
            <a:pPr>
              <a:spcBef>
                <a:spcPct val="50000"/>
              </a:spcBef>
            </a:pPr>
            <a:r>
              <a:rPr lang="en-US" sz="1400"/>
              <a:t>b’ 2’</a:t>
            </a:r>
            <a:endParaRPr lang="en-US" sz="1400"/>
          </a:p>
        </p:txBody>
      </p:sp>
      <p:sp>
        <p:nvSpPr>
          <p:cNvPr id="45069" name="Text Box 13"/>
          <p:cNvSpPr txBox="1">
            <a:spLocks noChangeArrowheads="1"/>
          </p:cNvSpPr>
          <p:nvPr/>
        </p:nvSpPr>
        <p:spPr bwMode="auto">
          <a:xfrm>
            <a:off x="3441700" y="2463800"/>
            <a:ext cx="533400" cy="304800"/>
          </a:xfrm>
          <a:prstGeom prst="rect">
            <a:avLst/>
          </a:prstGeom>
          <a:noFill/>
          <a:ln w="9525">
            <a:noFill/>
            <a:miter lim="800000"/>
          </a:ln>
        </p:spPr>
        <p:txBody>
          <a:bodyPr>
            <a:spAutoFit/>
          </a:bodyPr>
          <a:lstStyle/>
          <a:p>
            <a:pPr>
              <a:spcBef>
                <a:spcPct val="50000"/>
              </a:spcBef>
            </a:pPr>
            <a:r>
              <a:rPr lang="en-US" sz="1400"/>
              <a:t>c’ 3’</a:t>
            </a:r>
            <a:endParaRPr lang="en-US" sz="1400"/>
          </a:p>
        </p:txBody>
      </p:sp>
      <p:sp>
        <p:nvSpPr>
          <p:cNvPr id="45070" name="Text Box 14"/>
          <p:cNvSpPr txBox="1">
            <a:spLocks noChangeArrowheads="1"/>
          </p:cNvSpPr>
          <p:nvPr/>
        </p:nvSpPr>
        <p:spPr bwMode="auto">
          <a:xfrm>
            <a:off x="2784475" y="3371850"/>
            <a:ext cx="533400" cy="304800"/>
          </a:xfrm>
          <a:prstGeom prst="rect">
            <a:avLst/>
          </a:prstGeom>
          <a:noFill/>
          <a:ln w="9525">
            <a:noFill/>
            <a:miter lim="800000"/>
          </a:ln>
        </p:spPr>
        <p:txBody>
          <a:bodyPr>
            <a:spAutoFit/>
          </a:bodyPr>
          <a:lstStyle/>
          <a:p>
            <a:pPr>
              <a:spcBef>
                <a:spcPct val="50000"/>
              </a:spcBef>
            </a:pPr>
            <a:r>
              <a:rPr lang="en-US" sz="1400"/>
              <a:t>d’ 4’</a:t>
            </a:r>
            <a:endParaRPr lang="en-US" sz="1400"/>
          </a:p>
        </p:txBody>
      </p:sp>
      <p:sp>
        <p:nvSpPr>
          <p:cNvPr id="45071" name="Text Box 15"/>
          <p:cNvSpPr txBox="1">
            <a:spLocks noChangeArrowheads="1"/>
          </p:cNvSpPr>
          <p:nvPr/>
        </p:nvSpPr>
        <p:spPr bwMode="auto">
          <a:xfrm>
            <a:off x="1881188" y="3371850"/>
            <a:ext cx="533400" cy="304800"/>
          </a:xfrm>
          <a:prstGeom prst="rect">
            <a:avLst/>
          </a:prstGeom>
          <a:noFill/>
          <a:ln w="9525">
            <a:noFill/>
            <a:miter lim="800000"/>
          </a:ln>
        </p:spPr>
        <p:txBody>
          <a:bodyPr>
            <a:spAutoFit/>
          </a:bodyPr>
          <a:lstStyle/>
          <a:p>
            <a:pPr>
              <a:spcBef>
                <a:spcPct val="50000"/>
              </a:spcBef>
            </a:pPr>
            <a:r>
              <a:rPr lang="en-US" sz="1400"/>
              <a:t>e’ 5’</a:t>
            </a:r>
            <a:endParaRPr lang="en-US" sz="1400"/>
          </a:p>
        </p:txBody>
      </p:sp>
      <p:sp>
        <p:nvSpPr>
          <p:cNvPr id="45072" name="Line 16"/>
          <p:cNvSpPr>
            <a:spLocks noChangeShapeType="1"/>
          </p:cNvSpPr>
          <p:nvPr/>
        </p:nvSpPr>
        <p:spPr bwMode="auto">
          <a:xfrm>
            <a:off x="1841500" y="2616200"/>
            <a:ext cx="0" cy="3579813"/>
          </a:xfrm>
          <a:prstGeom prst="line">
            <a:avLst/>
          </a:prstGeom>
          <a:noFill/>
          <a:ln w="9525">
            <a:solidFill>
              <a:schemeClr val="bg2"/>
            </a:solidFill>
            <a:round/>
          </a:ln>
        </p:spPr>
        <p:txBody>
          <a:bodyPr/>
          <a:lstStyle/>
          <a:p>
            <a:endParaRPr lang="en-IN"/>
          </a:p>
        </p:txBody>
      </p:sp>
      <p:sp>
        <p:nvSpPr>
          <p:cNvPr id="45073" name="Line 17"/>
          <p:cNvSpPr>
            <a:spLocks noChangeShapeType="1"/>
          </p:cNvSpPr>
          <p:nvPr/>
        </p:nvSpPr>
        <p:spPr bwMode="auto">
          <a:xfrm>
            <a:off x="2559050" y="2108200"/>
            <a:ext cx="0" cy="4087813"/>
          </a:xfrm>
          <a:prstGeom prst="line">
            <a:avLst/>
          </a:prstGeom>
          <a:noFill/>
          <a:ln w="9525">
            <a:solidFill>
              <a:schemeClr val="bg2"/>
            </a:solidFill>
            <a:round/>
          </a:ln>
        </p:spPr>
        <p:txBody>
          <a:bodyPr/>
          <a:lstStyle/>
          <a:p>
            <a:endParaRPr lang="en-IN"/>
          </a:p>
        </p:txBody>
      </p:sp>
      <p:sp>
        <p:nvSpPr>
          <p:cNvPr id="45074" name="Line 18"/>
          <p:cNvSpPr>
            <a:spLocks noChangeShapeType="1"/>
          </p:cNvSpPr>
          <p:nvPr/>
        </p:nvSpPr>
        <p:spPr bwMode="auto">
          <a:xfrm>
            <a:off x="3276600" y="2616200"/>
            <a:ext cx="0" cy="3575050"/>
          </a:xfrm>
          <a:prstGeom prst="line">
            <a:avLst/>
          </a:prstGeom>
          <a:noFill/>
          <a:ln w="9525">
            <a:solidFill>
              <a:schemeClr val="bg2"/>
            </a:solidFill>
            <a:round/>
          </a:ln>
        </p:spPr>
        <p:txBody>
          <a:bodyPr/>
          <a:lstStyle/>
          <a:p>
            <a:endParaRPr lang="en-IN"/>
          </a:p>
        </p:txBody>
      </p:sp>
      <p:sp>
        <p:nvSpPr>
          <p:cNvPr id="45075" name="Line 19"/>
          <p:cNvSpPr>
            <a:spLocks noChangeShapeType="1"/>
          </p:cNvSpPr>
          <p:nvPr/>
        </p:nvSpPr>
        <p:spPr bwMode="auto">
          <a:xfrm>
            <a:off x="2120900" y="3429000"/>
            <a:ext cx="0" cy="2762250"/>
          </a:xfrm>
          <a:prstGeom prst="line">
            <a:avLst/>
          </a:prstGeom>
          <a:noFill/>
          <a:ln w="9525">
            <a:solidFill>
              <a:schemeClr val="bg2"/>
            </a:solidFill>
            <a:round/>
          </a:ln>
        </p:spPr>
        <p:txBody>
          <a:bodyPr/>
          <a:lstStyle/>
          <a:p>
            <a:endParaRPr lang="en-IN"/>
          </a:p>
        </p:txBody>
      </p:sp>
      <p:sp>
        <p:nvSpPr>
          <p:cNvPr id="45076" name="Line 20"/>
          <p:cNvSpPr>
            <a:spLocks noChangeShapeType="1"/>
          </p:cNvSpPr>
          <p:nvPr/>
        </p:nvSpPr>
        <p:spPr bwMode="auto">
          <a:xfrm>
            <a:off x="2997200" y="3429000"/>
            <a:ext cx="0" cy="2767013"/>
          </a:xfrm>
          <a:prstGeom prst="line">
            <a:avLst/>
          </a:prstGeom>
          <a:noFill/>
          <a:ln w="9525">
            <a:solidFill>
              <a:schemeClr val="bg2"/>
            </a:solidFill>
            <a:round/>
          </a:ln>
        </p:spPr>
        <p:txBody>
          <a:bodyPr/>
          <a:lstStyle/>
          <a:p>
            <a:endParaRPr lang="en-IN"/>
          </a:p>
        </p:txBody>
      </p:sp>
      <p:sp>
        <p:nvSpPr>
          <p:cNvPr id="45077" name="Rectangle 21"/>
          <p:cNvSpPr>
            <a:spLocks noChangeArrowheads="1"/>
          </p:cNvSpPr>
          <p:nvPr/>
        </p:nvSpPr>
        <p:spPr bwMode="auto">
          <a:xfrm>
            <a:off x="1841500" y="4443413"/>
            <a:ext cx="1435100" cy="1752600"/>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45078" name="AutoShape 22"/>
          <p:cNvSpPr>
            <a:spLocks noChangeArrowheads="1"/>
          </p:cNvSpPr>
          <p:nvPr/>
        </p:nvSpPr>
        <p:spPr bwMode="auto">
          <a:xfrm>
            <a:off x="2500313" y="1285875"/>
            <a:ext cx="176212" cy="228600"/>
          </a:xfrm>
          <a:prstGeom prst="downArrow">
            <a:avLst>
              <a:gd name="adj1" fmla="val 50000"/>
              <a:gd name="adj2" fmla="val 32433"/>
            </a:avLst>
          </a:prstGeom>
          <a:solidFill>
            <a:srgbClr val="0000FF"/>
          </a:solidFill>
          <a:ln w="9525">
            <a:solidFill>
              <a:srgbClr val="0000FF"/>
            </a:solidFill>
            <a:miter lim="800000"/>
          </a:ln>
        </p:spPr>
        <p:txBody>
          <a:bodyPr wrap="none" anchor="ctr"/>
          <a:lstStyle/>
          <a:p>
            <a:endParaRPr lang="en-IN"/>
          </a:p>
        </p:txBody>
      </p:sp>
      <p:sp>
        <p:nvSpPr>
          <p:cNvPr id="45079" name="Oval 23"/>
          <p:cNvSpPr>
            <a:spLocks noChangeArrowheads="1"/>
          </p:cNvSpPr>
          <p:nvPr/>
        </p:nvSpPr>
        <p:spPr bwMode="auto">
          <a:xfrm>
            <a:off x="2516188" y="2065338"/>
            <a:ext cx="92075" cy="92075"/>
          </a:xfrm>
          <a:prstGeom prst="ellipse">
            <a:avLst/>
          </a:prstGeom>
          <a:solidFill>
            <a:srgbClr val="FF0000"/>
          </a:solidFill>
          <a:ln w="9525">
            <a:solidFill>
              <a:schemeClr val="tx1"/>
            </a:solidFill>
            <a:round/>
          </a:ln>
        </p:spPr>
        <p:txBody>
          <a:bodyPr wrap="none" anchor="ctr"/>
          <a:lstStyle/>
          <a:p>
            <a:endParaRPr lang="en-IN"/>
          </a:p>
        </p:txBody>
      </p:sp>
      <p:sp>
        <p:nvSpPr>
          <p:cNvPr id="45080" name="Oval 24"/>
          <p:cNvSpPr>
            <a:spLocks noChangeArrowheads="1"/>
          </p:cNvSpPr>
          <p:nvPr/>
        </p:nvSpPr>
        <p:spPr bwMode="auto">
          <a:xfrm>
            <a:off x="2516188" y="4398963"/>
            <a:ext cx="92075" cy="92075"/>
          </a:xfrm>
          <a:prstGeom prst="ellipse">
            <a:avLst/>
          </a:prstGeom>
          <a:solidFill>
            <a:srgbClr val="FF0000"/>
          </a:solidFill>
          <a:ln w="9525">
            <a:solidFill>
              <a:schemeClr val="tx1"/>
            </a:solidFill>
            <a:round/>
          </a:ln>
        </p:spPr>
        <p:txBody>
          <a:bodyPr wrap="none" anchor="ctr"/>
          <a:lstStyle/>
          <a:p>
            <a:endParaRPr lang="en-IN"/>
          </a:p>
        </p:txBody>
      </p:sp>
      <p:sp>
        <p:nvSpPr>
          <p:cNvPr id="45081" name="Line 25"/>
          <p:cNvSpPr>
            <a:spLocks noChangeShapeType="1"/>
          </p:cNvSpPr>
          <p:nvPr/>
        </p:nvSpPr>
        <p:spPr bwMode="auto">
          <a:xfrm>
            <a:off x="2559050" y="4443413"/>
            <a:ext cx="0" cy="1752600"/>
          </a:xfrm>
          <a:prstGeom prst="line">
            <a:avLst/>
          </a:prstGeom>
          <a:noFill/>
          <a:ln w="22225">
            <a:solidFill>
              <a:schemeClr val="tx1"/>
            </a:solidFill>
            <a:round/>
          </a:ln>
        </p:spPr>
        <p:txBody>
          <a:bodyPr/>
          <a:lstStyle/>
          <a:p>
            <a:endParaRPr lang="en-IN"/>
          </a:p>
        </p:txBody>
      </p:sp>
      <p:sp>
        <p:nvSpPr>
          <p:cNvPr id="45082" name="Oval 26"/>
          <p:cNvSpPr>
            <a:spLocks noChangeArrowheads="1"/>
          </p:cNvSpPr>
          <p:nvPr/>
        </p:nvSpPr>
        <p:spPr bwMode="auto">
          <a:xfrm>
            <a:off x="2097088" y="3405188"/>
            <a:ext cx="92075" cy="92075"/>
          </a:xfrm>
          <a:prstGeom prst="ellipse">
            <a:avLst/>
          </a:prstGeom>
          <a:solidFill>
            <a:srgbClr val="00FF00"/>
          </a:solidFill>
          <a:ln w="9525">
            <a:solidFill>
              <a:schemeClr val="tx1"/>
            </a:solidFill>
            <a:round/>
          </a:ln>
        </p:spPr>
        <p:txBody>
          <a:bodyPr wrap="none" anchor="ctr"/>
          <a:lstStyle/>
          <a:p>
            <a:endParaRPr lang="en-IN"/>
          </a:p>
        </p:txBody>
      </p:sp>
      <p:sp>
        <p:nvSpPr>
          <p:cNvPr id="45083" name="Oval 27"/>
          <p:cNvSpPr>
            <a:spLocks noChangeArrowheads="1"/>
          </p:cNvSpPr>
          <p:nvPr/>
        </p:nvSpPr>
        <p:spPr bwMode="auto">
          <a:xfrm>
            <a:off x="2949575" y="3386138"/>
            <a:ext cx="92075" cy="92075"/>
          </a:xfrm>
          <a:prstGeom prst="ellipse">
            <a:avLst/>
          </a:prstGeom>
          <a:solidFill>
            <a:srgbClr val="00FF00"/>
          </a:solidFill>
          <a:ln w="9525">
            <a:solidFill>
              <a:schemeClr val="tx1"/>
            </a:solidFill>
            <a:round/>
          </a:ln>
        </p:spPr>
        <p:txBody>
          <a:bodyPr wrap="none" anchor="ctr"/>
          <a:lstStyle/>
          <a:p>
            <a:endParaRPr lang="en-IN"/>
          </a:p>
        </p:txBody>
      </p:sp>
      <p:sp>
        <p:nvSpPr>
          <p:cNvPr id="45084" name="Oval 28"/>
          <p:cNvSpPr>
            <a:spLocks noChangeArrowheads="1"/>
          </p:cNvSpPr>
          <p:nvPr/>
        </p:nvSpPr>
        <p:spPr bwMode="auto">
          <a:xfrm>
            <a:off x="2073275" y="4398963"/>
            <a:ext cx="92075" cy="92075"/>
          </a:xfrm>
          <a:prstGeom prst="ellipse">
            <a:avLst/>
          </a:prstGeom>
          <a:solidFill>
            <a:srgbClr val="00FF00"/>
          </a:solidFill>
          <a:ln w="9525">
            <a:solidFill>
              <a:schemeClr val="tx1"/>
            </a:solidFill>
            <a:round/>
          </a:ln>
        </p:spPr>
        <p:txBody>
          <a:bodyPr wrap="none" anchor="ctr"/>
          <a:lstStyle/>
          <a:p>
            <a:endParaRPr lang="en-IN"/>
          </a:p>
        </p:txBody>
      </p:sp>
      <p:sp>
        <p:nvSpPr>
          <p:cNvPr id="45085" name="Oval 29"/>
          <p:cNvSpPr>
            <a:spLocks noChangeArrowheads="1"/>
          </p:cNvSpPr>
          <p:nvPr/>
        </p:nvSpPr>
        <p:spPr bwMode="auto">
          <a:xfrm>
            <a:off x="2949575" y="4386263"/>
            <a:ext cx="92075" cy="92075"/>
          </a:xfrm>
          <a:prstGeom prst="ellipse">
            <a:avLst/>
          </a:prstGeom>
          <a:solidFill>
            <a:srgbClr val="00FF00"/>
          </a:solidFill>
          <a:ln w="9525">
            <a:solidFill>
              <a:schemeClr val="tx1"/>
            </a:solidFill>
            <a:round/>
          </a:ln>
        </p:spPr>
        <p:txBody>
          <a:bodyPr wrap="none" anchor="ctr"/>
          <a:lstStyle/>
          <a:p>
            <a:endParaRPr lang="en-IN"/>
          </a:p>
        </p:txBody>
      </p:sp>
      <p:sp>
        <p:nvSpPr>
          <p:cNvPr id="45086" name="Line 30"/>
          <p:cNvSpPr>
            <a:spLocks noChangeShapeType="1"/>
          </p:cNvSpPr>
          <p:nvPr/>
        </p:nvSpPr>
        <p:spPr bwMode="auto">
          <a:xfrm>
            <a:off x="2120900" y="4438650"/>
            <a:ext cx="0" cy="1752600"/>
          </a:xfrm>
          <a:prstGeom prst="line">
            <a:avLst/>
          </a:prstGeom>
          <a:noFill/>
          <a:ln w="22225">
            <a:solidFill>
              <a:schemeClr val="tx1"/>
            </a:solidFill>
            <a:prstDash val="dash"/>
            <a:round/>
          </a:ln>
        </p:spPr>
        <p:txBody>
          <a:bodyPr/>
          <a:lstStyle/>
          <a:p>
            <a:endParaRPr lang="en-IN"/>
          </a:p>
        </p:txBody>
      </p:sp>
      <p:sp>
        <p:nvSpPr>
          <p:cNvPr id="45087" name="Line 31"/>
          <p:cNvSpPr>
            <a:spLocks noChangeShapeType="1"/>
          </p:cNvSpPr>
          <p:nvPr/>
        </p:nvSpPr>
        <p:spPr bwMode="auto">
          <a:xfrm>
            <a:off x="2997200" y="4438650"/>
            <a:ext cx="0" cy="1757363"/>
          </a:xfrm>
          <a:prstGeom prst="line">
            <a:avLst/>
          </a:prstGeom>
          <a:noFill/>
          <a:ln w="22225">
            <a:solidFill>
              <a:schemeClr val="tx1"/>
            </a:solidFill>
            <a:prstDash val="dash"/>
            <a:round/>
          </a:ln>
        </p:spPr>
        <p:txBody>
          <a:bodyPr/>
          <a:lstStyle/>
          <a:p>
            <a:endParaRPr lang="en-IN"/>
          </a:p>
        </p:txBody>
      </p:sp>
      <p:sp>
        <p:nvSpPr>
          <p:cNvPr id="45089" name="Line 33"/>
          <p:cNvSpPr>
            <a:spLocks noChangeShapeType="1"/>
          </p:cNvSpPr>
          <p:nvPr/>
        </p:nvSpPr>
        <p:spPr bwMode="auto">
          <a:xfrm>
            <a:off x="2120900" y="3819525"/>
            <a:ext cx="876300" cy="0"/>
          </a:xfrm>
          <a:prstGeom prst="line">
            <a:avLst/>
          </a:prstGeom>
          <a:noFill/>
          <a:ln w="9525">
            <a:solidFill>
              <a:schemeClr val="tx1"/>
            </a:solidFill>
            <a:round/>
            <a:headEnd type="triangle" w="med" len="med"/>
            <a:tailEnd type="triangle" w="med" len="med"/>
          </a:ln>
        </p:spPr>
        <p:txBody>
          <a:bodyPr/>
          <a:lstStyle/>
          <a:p>
            <a:endParaRPr lang="en-IN"/>
          </a:p>
        </p:txBody>
      </p:sp>
      <p:sp>
        <p:nvSpPr>
          <p:cNvPr id="45090" name="Text Box 34"/>
          <p:cNvSpPr txBox="1">
            <a:spLocks noChangeArrowheads="1"/>
          </p:cNvSpPr>
          <p:nvPr/>
        </p:nvSpPr>
        <p:spPr bwMode="auto">
          <a:xfrm>
            <a:off x="2357438" y="3546475"/>
            <a:ext cx="533400" cy="336550"/>
          </a:xfrm>
          <a:prstGeom prst="rect">
            <a:avLst/>
          </a:prstGeom>
          <a:noFill/>
          <a:ln w="9525">
            <a:noFill/>
            <a:miter lim="800000"/>
          </a:ln>
        </p:spPr>
        <p:txBody>
          <a:bodyPr>
            <a:spAutoFit/>
          </a:bodyPr>
          <a:lstStyle/>
          <a:p>
            <a:pPr>
              <a:spcBef>
                <a:spcPct val="50000"/>
              </a:spcBef>
            </a:pPr>
            <a:r>
              <a:rPr lang="en-US" sz="1600"/>
              <a:t>25</a:t>
            </a:r>
            <a:endParaRPr lang="en-US" sz="1600"/>
          </a:p>
        </p:txBody>
      </p:sp>
      <p:sp>
        <p:nvSpPr>
          <p:cNvPr id="45091" name="Line 35"/>
          <p:cNvSpPr>
            <a:spLocks noChangeShapeType="1"/>
          </p:cNvSpPr>
          <p:nvPr/>
        </p:nvSpPr>
        <p:spPr bwMode="auto">
          <a:xfrm flipH="1">
            <a:off x="1028700" y="4443413"/>
            <a:ext cx="812800" cy="0"/>
          </a:xfrm>
          <a:prstGeom prst="line">
            <a:avLst/>
          </a:prstGeom>
          <a:noFill/>
          <a:ln w="9525">
            <a:solidFill>
              <a:schemeClr val="bg2"/>
            </a:solidFill>
            <a:round/>
          </a:ln>
        </p:spPr>
        <p:txBody>
          <a:bodyPr/>
          <a:lstStyle/>
          <a:p>
            <a:endParaRPr lang="en-IN"/>
          </a:p>
        </p:txBody>
      </p:sp>
      <p:sp>
        <p:nvSpPr>
          <p:cNvPr id="45092" name="Line 36"/>
          <p:cNvSpPr>
            <a:spLocks noChangeShapeType="1"/>
          </p:cNvSpPr>
          <p:nvPr/>
        </p:nvSpPr>
        <p:spPr bwMode="auto">
          <a:xfrm flipH="1">
            <a:off x="1028700" y="6196013"/>
            <a:ext cx="812800" cy="0"/>
          </a:xfrm>
          <a:prstGeom prst="line">
            <a:avLst/>
          </a:prstGeom>
          <a:noFill/>
          <a:ln w="9525">
            <a:solidFill>
              <a:schemeClr val="bg2"/>
            </a:solidFill>
            <a:round/>
          </a:ln>
        </p:spPr>
        <p:txBody>
          <a:bodyPr/>
          <a:lstStyle/>
          <a:p>
            <a:endParaRPr lang="en-IN"/>
          </a:p>
        </p:txBody>
      </p:sp>
      <p:sp>
        <p:nvSpPr>
          <p:cNvPr id="45093" name="Line 37"/>
          <p:cNvSpPr>
            <a:spLocks noChangeShapeType="1"/>
          </p:cNvSpPr>
          <p:nvPr/>
        </p:nvSpPr>
        <p:spPr bwMode="auto">
          <a:xfrm>
            <a:off x="1143000" y="4443413"/>
            <a:ext cx="0" cy="1752600"/>
          </a:xfrm>
          <a:prstGeom prst="line">
            <a:avLst/>
          </a:prstGeom>
          <a:noFill/>
          <a:ln w="9525">
            <a:solidFill>
              <a:schemeClr val="tx1"/>
            </a:solidFill>
            <a:round/>
            <a:headEnd type="triangle" w="med" len="med"/>
            <a:tailEnd type="triangle" w="med" len="med"/>
          </a:ln>
        </p:spPr>
        <p:txBody>
          <a:bodyPr/>
          <a:lstStyle/>
          <a:p>
            <a:endParaRPr lang="en-IN"/>
          </a:p>
        </p:txBody>
      </p:sp>
      <p:sp>
        <p:nvSpPr>
          <p:cNvPr id="45094" name="Text Box 38"/>
          <p:cNvSpPr txBox="1">
            <a:spLocks noChangeArrowheads="1"/>
          </p:cNvSpPr>
          <p:nvPr/>
        </p:nvSpPr>
        <p:spPr bwMode="auto">
          <a:xfrm rot="-5400000">
            <a:off x="781050" y="5003800"/>
            <a:ext cx="533400" cy="336550"/>
          </a:xfrm>
          <a:prstGeom prst="rect">
            <a:avLst/>
          </a:prstGeom>
          <a:noFill/>
          <a:ln w="9525">
            <a:noFill/>
            <a:miter lim="800000"/>
          </a:ln>
        </p:spPr>
        <p:txBody>
          <a:bodyPr>
            <a:spAutoFit/>
          </a:bodyPr>
          <a:lstStyle/>
          <a:p>
            <a:pPr>
              <a:spcBef>
                <a:spcPct val="50000"/>
              </a:spcBef>
            </a:pPr>
            <a:r>
              <a:rPr lang="en-US" sz="1600"/>
              <a:t>50</a:t>
            </a:r>
            <a:endParaRPr lang="en-US" sz="1600"/>
          </a:p>
        </p:txBody>
      </p:sp>
      <p:sp>
        <p:nvSpPr>
          <p:cNvPr id="45095" name="Text Box 39"/>
          <p:cNvSpPr txBox="1">
            <a:spLocks noChangeArrowheads="1"/>
          </p:cNvSpPr>
          <p:nvPr/>
        </p:nvSpPr>
        <p:spPr bwMode="auto">
          <a:xfrm>
            <a:off x="1676400" y="4081463"/>
            <a:ext cx="328613" cy="336550"/>
          </a:xfrm>
          <a:prstGeom prst="rect">
            <a:avLst/>
          </a:prstGeom>
          <a:noFill/>
          <a:ln w="9525">
            <a:noFill/>
            <a:miter lim="800000"/>
          </a:ln>
        </p:spPr>
        <p:txBody>
          <a:bodyPr>
            <a:spAutoFit/>
          </a:bodyPr>
          <a:lstStyle/>
          <a:p>
            <a:pPr>
              <a:spcBef>
                <a:spcPct val="50000"/>
              </a:spcBef>
            </a:pPr>
            <a:r>
              <a:rPr lang="en-US" sz="1600"/>
              <a:t>a</a:t>
            </a:r>
            <a:endParaRPr lang="en-US" sz="1600"/>
          </a:p>
        </p:txBody>
      </p:sp>
      <p:sp>
        <p:nvSpPr>
          <p:cNvPr id="45096" name="Text Box 40"/>
          <p:cNvSpPr txBox="1">
            <a:spLocks noChangeArrowheads="1"/>
          </p:cNvSpPr>
          <p:nvPr/>
        </p:nvSpPr>
        <p:spPr bwMode="auto">
          <a:xfrm>
            <a:off x="2414588" y="4000500"/>
            <a:ext cx="328612" cy="336550"/>
          </a:xfrm>
          <a:prstGeom prst="rect">
            <a:avLst/>
          </a:prstGeom>
          <a:noFill/>
          <a:ln w="9525">
            <a:noFill/>
            <a:miter lim="800000"/>
          </a:ln>
        </p:spPr>
        <p:txBody>
          <a:bodyPr>
            <a:spAutoFit/>
          </a:bodyPr>
          <a:lstStyle/>
          <a:p>
            <a:pPr>
              <a:spcBef>
                <a:spcPct val="50000"/>
              </a:spcBef>
            </a:pPr>
            <a:r>
              <a:rPr lang="en-US" sz="1600"/>
              <a:t>b</a:t>
            </a:r>
            <a:endParaRPr lang="en-US" sz="1600"/>
          </a:p>
        </p:txBody>
      </p:sp>
      <p:sp>
        <p:nvSpPr>
          <p:cNvPr id="45097" name="Text Box 41"/>
          <p:cNvSpPr txBox="1">
            <a:spLocks noChangeArrowheads="1"/>
          </p:cNvSpPr>
          <p:nvPr/>
        </p:nvSpPr>
        <p:spPr bwMode="auto">
          <a:xfrm>
            <a:off x="3160713" y="4081463"/>
            <a:ext cx="328612" cy="336550"/>
          </a:xfrm>
          <a:prstGeom prst="rect">
            <a:avLst/>
          </a:prstGeom>
          <a:noFill/>
          <a:ln w="9525">
            <a:noFill/>
            <a:miter lim="800000"/>
          </a:ln>
        </p:spPr>
        <p:txBody>
          <a:bodyPr>
            <a:spAutoFit/>
          </a:bodyPr>
          <a:lstStyle/>
          <a:p>
            <a:pPr>
              <a:spcBef>
                <a:spcPct val="50000"/>
              </a:spcBef>
            </a:pPr>
            <a:r>
              <a:rPr lang="en-US" sz="1600"/>
              <a:t>c</a:t>
            </a:r>
            <a:endParaRPr lang="en-US" sz="1600"/>
          </a:p>
        </p:txBody>
      </p:sp>
      <p:sp>
        <p:nvSpPr>
          <p:cNvPr id="45098" name="Text Box 42"/>
          <p:cNvSpPr txBox="1">
            <a:spLocks noChangeArrowheads="1"/>
          </p:cNvSpPr>
          <p:nvPr/>
        </p:nvSpPr>
        <p:spPr bwMode="auto">
          <a:xfrm>
            <a:off x="2832100" y="3894138"/>
            <a:ext cx="328613" cy="336550"/>
          </a:xfrm>
          <a:prstGeom prst="rect">
            <a:avLst/>
          </a:prstGeom>
          <a:noFill/>
          <a:ln w="9525">
            <a:noFill/>
            <a:miter lim="800000"/>
          </a:ln>
        </p:spPr>
        <p:txBody>
          <a:bodyPr>
            <a:spAutoFit/>
          </a:bodyPr>
          <a:lstStyle/>
          <a:p>
            <a:pPr>
              <a:spcBef>
                <a:spcPct val="50000"/>
              </a:spcBef>
            </a:pPr>
            <a:r>
              <a:rPr lang="en-US" sz="1600"/>
              <a:t>d</a:t>
            </a:r>
            <a:endParaRPr lang="en-US" sz="1600"/>
          </a:p>
        </p:txBody>
      </p:sp>
      <p:sp>
        <p:nvSpPr>
          <p:cNvPr id="45099" name="Text Box 43"/>
          <p:cNvSpPr txBox="1">
            <a:spLocks noChangeArrowheads="1"/>
          </p:cNvSpPr>
          <p:nvPr/>
        </p:nvSpPr>
        <p:spPr bwMode="auto">
          <a:xfrm>
            <a:off x="1931988" y="4011613"/>
            <a:ext cx="328612" cy="336550"/>
          </a:xfrm>
          <a:prstGeom prst="rect">
            <a:avLst/>
          </a:prstGeom>
          <a:noFill/>
          <a:ln w="9525">
            <a:noFill/>
            <a:miter lim="800000"/>
          </a:ln>
        </p:spPr>
        <p:txBody>
          <a:bodyPr>
            <a:spAutoFit/>
          </a:bodyPr>
          <a:lstStyle/>
          <a:p>
            <a:pPr>
              <a:spcBef>
                <a:spcPct val="50000"/>
              </a:spcBef>
            </a:pPr>
            <a:r>
              <a:rPr lang="en-US" sz="1600"/>
              <a:t>e</a:t>
            </a:r>
            <a:endParaRPr lang="en-US" sz="1600"/>
          </a:p>
        </p:txBody>
      </p:sp>
      <p:sp>
        <p:nvSpPr>
          <p:cNvPr id="45100" name="Text Box 44"/>
          <p:cNvSpPr txBox="1">
            <a:spLocks noChangeArrowheads="1"/>
          </p:cNvSpPr>
          <p:nvPr/>
        </p:nvSpPr>
        <p:spPr bwMode="auto">
          <a:xfrm>
            <a:off x="1687513" y="6196013"/>
            <a:ext cx="328612" cy="336550"/>
          </a:xfrm>
          <a:prstGeom prst="rect">
            <a:avLst/>
          </a:prstGeom>
          <a:noFill/>
          <a:ln w="9525">
            <a:noFill/>
            <a:miter lim="800000"/>
          </a:ln>
        </p:spPr>
        <p:txBody>
          <a:bodyPr>
            <a:spAutoFit/>
          </a:bodyPr>
          <a:lstStyle/>
          <a:p>
            <a:pPr>
              <a:spcBef>
                <a:spcPct val="50000"/>
              </a:spcBef>
            </a:pPr>
            <a:r>
              <a:rPr lang="en-US" sz="1600"/>
              <a:t>1</a:t>
            </a:r>
            <a:endParaRPr lang="en-US" sz="1600"/>
          </a:p>
        </p:txBody>
      </p:sp>
      <p:sp>
        <p:nvSpPr>
          <p:cNvPr id="45101" name="Text Box 45"/>
          <p:cNvSpPr txBox="1">
            <a:spLocks noChangeArrowheads="1"/>
          </p:cNvSpPr>
          <p:nvPr/>
        </p:nvSpPr>
        <p:spPr bwMode="auto">
          <a:xfrm>
            <a:off x="2393950" y="6181725"/>
            <a:ext cx="328613" cy="336550"/>
          </a:xfrm>
          <a:prstGeom prst="rect">
            <a:avLst/>
          </a:prstGeom>
          <a:noFill/>
          <a:ln w="9525">
            <a:noFill/>
            <a:miter lim="800000"/>
          </a:ln>
        </p:spPr>
        <p:txBody>
          <a:bodyPr>
            <a:spAutoFit/>
          </a:bodyPr>
          <a:lstStyle/>
          <a:p>
            <a:pPr>
              <a:spcBef>
                <a:spcPct val="50000"/>
              </a:spcBef>
            </a:pPr>
            <a:r>
              <a:rPr lang="en-US" sz="1600"/>
              <a:t>2</a:t>
            </a:r>
            <a:endParaRPr lang="en-US" sz="1600"/>
          </a:p>
        </p:txBody>
      </p:sp>
      <p:sp>
        <p:nvSpPr>
          <p:cNvPr id="45102" name="Text Box 46"/>
          <p:cNvSpPr txBox="1">
            <a:spLocks noChangeArrowheads="1"/>
          </p:cNvSpPr>
          <p:nvPr/>
        </p:nvSpPr>
        <p:spPr bwMode="auto">
          <a:xfrm>
            <a:off x="3111500" y="6196013"/>
            <a:ext cx="328613" cy="336550"/>
          </a:xfrm>
          <a:prstGeom prst="rect">
            <a:avLst/>
          </a:prstGeom>
          <a:noFill/>
          <a:ln w="9525">
            <a:noFill/>
            <a:miter lim="800000"/>
          </a:ln>
        </p:spPr>
        <p:txBody>
          <a:bodyPr>
            <a:spAutoFit/>
          </a:bodyPr>
          <a:lstStyle/>
          <a:p>
            <a:pPr>
              <a:spcBef>
                <a:spcPct val="50000"/>
              </a:spcBef>
            </a:pPr>
            <a:r>
              <a:rPr lang="en-US" sz="1600"/>
              <a:t>3</a:t>
            </a:r>
            <a:endParaRPr lang="en-US" sz="1600"/>
          </a:p>
        </p:txBody>
      </p:sp>
      <p:sp>
        <p:nvSpPr>
          <p:cNvPr id="45103" name="Text Box 47"/>
          <p:cNvSpPr txBox="1">
            <a:spLocks noChangeArrowheads="1"/>
          </p:cNvSpPr>
          <p:nvPr/>
        </p:nvSpPr>
        <p:spPr bwMode="auto">
          <a:xfrm>
            <a:off x="1985963" y="6180138"/>
            <a:ext cx="328612" cy="336550"/>
          </a:xfrm>
          <a:prstGeom prst="rect">
            <a:avLst/>
          </a:prstGeom>
          <a:noFill/>
          <a:ln w="9525">
            <a:noFill/>
            <a:miter lim="800000"/>
          </a:ln>
        </p:spPr>
        <p:txBody>
          <a:bodyPr>
            <a:spAutoFit/>
          </a:bodyPr>
          <a:lstStyle/>
          <a:p>
            <a:pPr>
              <a:spcBef>
                <a:spcPct val="50000"/>
              </a:spcBef>
            </a:pPr>
            <a:r>
              <a:rPr lang="en-US" sz="1600"/>
              <a:t>5</a:t>
            </a:r>
            <a:endParaRPr lang="en-US" sz="1600"/>
          </a:p>
        </p:txBody>
      </p:sp>
      <p:sp>
        <p:nvSpPr>
          <p:cNvPr id="45104" name="Text Box 48"/>
          <p:cNvSpPr txBox="1">
            <a:spLocks noChangeArrowheads="1"/>
          </p:cNvSpPr>
          <p:nvPr/>
        </p:nvSpPr>
        <p:spPr bwMode="auto">
          <a:xfrm>
            <a:off x="2808288" y="6191250"/>
            <a:ext cx="328612" cy="336550"/>
          </a:xfrm>
          <a:prstGeom prst="rect">
            <a:avLst/>
          </a:prstGeom>
          <a:noFill/>
          <a:ln w="9525">
            <a:noFill/>
            <a:miter lim="800000"/>
          </a:ln>
        </p:spPr>
        <p:txBody>
          <a:bodyPr>
            <a:spAutoFit/>
          </a:bodyPr>
          <a:lstStyle/>
          <a:p>
            <a:pPr>
              <a:spcBef>
                <a:spcPct val="50000"/>
              </a:spcBef>
            </a:pPr>
            <a:r>
              <a:rPr lang="en-US" sz="1600"/>
              <a:t>4</a:t>
            </a:r>
            <a:endParaRPr lang="en-US" sz="1600"/>
          </a:p>
        </p:txBody>
      </p:sp>
      <p:sp>
        <p:nvSpPr>
          <p:cNvPr id="45106" name="Arc 50"/>
          <p:cNvSpPr/>
          <p:nvPr/>
        </p:nvSpPr>
        <p:spPr bwMode="auto">
          <a:xfrm flipV="1">
            <a:off x="3965575" y="3429000"/>
            <a:ext cx="447675" cy="401638"/>
          </a:xfrm>
          <a:custGeom>
            <a:avLst/>
            <a:gdLst>
              <a:gd name="T0" fmla="*/ 295942 w 21600"/>
              <a:gd name="T1" fmla="*/ 0 h 16207"/>
              <a:gd name="T2" fmla="*/ 447675 w 21600"/>
              <a:gd name="T3" fmla="*/ 401638 h 16207"/>
              <a:gd name="T4" fmla="*/ 0 w 21600"/>
              <a:gd name="T5" fmla="*/ 401638 h 16207"/>
              <a:gd name="T6" fmla="*/ 0 60000 65536"/>
              <a:gd name="T7" fmla="*/ 0 60000 65536"/>
              <a:gd name="T8" fmla="*/ 0 60000 65536"/>
              <a:gd name="T9" fmla="*/ 0 w 21600"/>
              <a:gd name="T10" fmla="*/ 0 h 16207"/>
              <a:gd name="T11" fmla="*/ 21600 w 21600"/>
              <a:gd name="T12" fmla="*/ 16207 h 16207"/>
            </a:gdLst>
            <a:ahLst/>
            <a:cxnLst>
              <a:cxn ang="T6">
                <a:pos x="T0" y="T1"/>
              </a:cxn>
              <a:cxn ang="T7">
                <a:pos x="T2" y="T3"/>
              </a:cxn>
              <a:cxn ang="T8">
                <a:pos x="T4" y="T5"/>
              </a:cxn>
            </a:cxnLst>
            <a:rect l="T9" t="T10" r="T11" b="T12"/>
            <a:pathLst>
              <a:path w="21600" h="16207" fill="none" extrusionOk="0">
                <a:moveTo>
                  <a:pt x="14279" y="-1"/>
                </a:moveTo>
                <a:cubicBezTo>
                  <a:pt x="18933" y="4100"/>
                  <a:pt x="21600" y="10004"/>
                  <a:pt x="21600" y="16207"/>
                </a:cubicBezTo>
              </a:path>
              <a:path w="21600" h="16207" stroke="0" extrusionOk="0">
                <a:moveTo>
                  <a:pt x="14279" y="-1"/>
                </a:moveTo>
                <a:cubicBezTo>
                  <a:pt x="18933" y="4100"/>
                  <a:pt x="21600" y="10004"/>
                  <a:pt x="21600" y="16207"/>
                </a:cubicBezTo>
                <a:lnTo>
                  <a:pt x="0" y="16207"/>
                </a:lnTo>
                <a:close/>
              </a:path>
            </a:pathLst>
          </a:custGeom>
          <a:noFill/>
          <a:ln w="9525">
            <a:solidFill>
              <a:schemeClr val="tx1"/>
            </a:solidFill>
            <a:round/>
          </a:ln>
        </p:spPr>
        <p:txBody>
          <a:bodyPr wrap="none" anchor="ctr"/>
          <a:lstStyle/>
          <a:p>
            <a:endParaRPr lang="en-IN"/>
          </a:p>
        </p:txBody>
      </p:sp>
      <p:sp>
        <p:nvSpPr>
          <p:cNvPr id="45107" name="Text Box 51"/>
          <p:cNvSpPr txBox="1">
            <a:spLocks noChangeArrowheads="1"/>
          </p:cNvSpPr>
          <p:nvPr/>
        </p:nvSpPr>
        <p:spPr bwMode="auto">
          <a:xfrm>
            <a:off x="4413250" y="3494088"/>
            <a:ext cx="533400" cy="336550"/>
          </a:xfrm>
          <a:prstGeom prst="rect">
            <a:avLst/>
          </a:prstGeom>
          <a:noFill/>
          <a:ln w="9525">
            <a:noFill/>
            <a:miter lim="800000"/>
          </a:ln>
        </p:spPr>
        <p:txBody>
          <a:bodyPr>
            <a:spAutoFit/>
          </a:bodyPr>
          <a:lstStyle/>
          <a:p>
            <a:pPr>
              <a:spcBef>
                <a:spcPct val="50000"/>
              </a:spcBef>
            </a:pPr>
            <a:r>
              <a:rPr lang="en-US" sz="1600"/>
              <a:t>45</a:t>
            </a:r>
            <a:r>
              <a:rPr lang="en-US" sz="1600">
                <a:cs typeface="Arial" panose="02080604020202020204" pitchFamily="34" charset="0"/>
              </a:rPr>
              <a:t>º</a:t>
            </a:r>
            <a:endParaRPr lang="en-US" sz="1600">
              <a:cs typeface="Arial" panose="02080604020202020204" pitchFamily="34" charset="0"/>
            </a:endParaRPr>
          </a:p>
        </p:txBody>
      </p:sp>
      <p:grpSp>
        <p:nvGrpSpPr>
          <p:cNvPr id="2" name="Group 86"/>
          <p:cNvGrpSpPr/>
          <p:nvPr/>
        </p:nvGrpSpPr>
        <p:grpSpPr bwMode="auto">
          <a:xfrm rot="-2722008">
            <a:off x="5600700" y="4010025"/>
            <a:ext cx="1435100" cy="1752600"/>
            <a:chOff x="3116" y="2783"/>
            <a:chExt cx="904" cy="1104"/>
          </a:xfrm>
        </p:grpSpPr>
        <p:sp>
          <p:nvSpPr>
            <p:cNvPr id="8303" name="Rectangle 69"/>
            <p:cNvSpPr>
              <a:spLocks noChangeArrowheads="1"/>
            </p:cNvSpPr>
            <p:nvPr/>
          </p:nvSpPr>
          <p:spPr bwMode="auto">
            <a:xfrm>
              <a:off x="3116" y="2783"/>
              <a:ext cx="904" cy="1104"/>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8304" name="Line 71"/>
            <p:cNvSpPr>
              <a:spLocks noChangeShapeType="1"/>
            </p:cNvSpPr>
            <p:nvPr/>
          </p:nvSpPr>
          <p:spPr bwMode="auto">
            <a:xfrm>
              <a:off x="3568" y="2783"/>
              <a:ext cx="0" cy="1104"/>
            </a:xfrm>
            <a:prstGeom prst="line">
              <a:avLst/>
            </a:prstGeom>
            <a:noFill/>
            <a:ln w="22225">
              <a:solidFill>
                <a:schemeClr val="tx1"/>
              </a:solidFill>
              <a:round/>
            </a:ln>
          </p:spPr>
          <p:txBody>
            <a:bodyPr/>
            <a:lstStyle/>
            <a:p>
              <a:endParaRPr lang="en-IN"/>
            </a:p>
          </p:txBody>
        </p:sp>
        <p:sp>
          <p:nvSpPr>
            <p:cNvPr id="8305" name="Line 74"/>
            <p:cNvSpPr>
              <a:spLocks noChangeShapeType="1"/>
            </p:cNvSpPr>
            <p:nvPr/>
          </p:nvSpPr>
          <p:spPr bwMode="auto">
            <a:xfrm>
              <a:off x="3292" y="2784"/>
              <a:ext cx="0" cy="1100"/>
            </a:xfrm>
            <a:prstGeom prst="line">
              <a:avLst/>
            </a:prstGeom>
            <a:noFill/>
            <a:ln w="22225">
              <a:solidFill>
                <a:schemeClr val="tx1"/>
              </a:solidFill>
              <a:prstDash val="dash"/>
              <a:round/>
            </a:ln>
          </p:spPr>
          <p:txBody>
            <a:bodyPr/>
            <a:lstStyle/>
            <a:p>
              <a:endParaRPr lang="en-IN"/>
            </a:p>
          </p:txBody>
        </p:sp>
        <p:sp>
          <p:nvSpPr>
            <p:cNvPr id="8306" name="Line 75"/>
            <p:cNvSpPr>
              <a:spLocks noChangeShapeType="1"/>
            </p:cNvSpPr>
            <p:nvPr/>
          </p:nvSpPr>
          <p:spPr bwMode="auto">
            <a:xfrm>
              <a:off x="3844" y="2784"/>
              <a:ext cx="0" cy="1103"/>
            </a:xfrm>
            <a:prstGeom prst="line">
              <a:avLst/>
            </a:prstGeom>
            <a:noFill/>
            <a:ln w="22225">
              <a:solidFill>
                <a:schemeClr val="tx1"/>
              </a:solidFill>
              <a:prstDash val="dash"/>
              <a:round/>
            </a:ln>
          </p:spPr>
          <p:txBody>
            <a:bodyPr/>
            <a:lstStyle/>
            <a:p>
              <a:endParaRPr lang="en-IN"/>
            </a:p>
          </p:txBody>
        </p:sp>
      </p:grpSp>
      <p:sp>
        <p:nvSpPr>
          <p:cNvPr id="45132" name="Text Box 76"/>
          <p:cNvSpPr txBox="1">
            <a:spLocks noChangeArrowheads="1"/>
          </p:cNvSpPr>
          <p:nvPr/>
        </p:nvSpPr>
        <p:spPr bwMode="auto">
          <a:xfrm>
            <a:off x="4946650" y="4619625"/>
            <a:ext cx="328613" cy="336550"/>
          </a:xfrm>
          <a:prstGeom prst="rect">
            <a:avLst/>
          </a:prstGeom>
          <a:noFill/>
          <a:ln w="9525">
            <a:noFill/>
            <a:miter lim="800000"/>
          </a:ln>
        </p:spPr>
        <p:txBody>
          <a:bodyPr>
            <a:spAutoFit/>
          </a:bodyPr>
          <a:lstStyle/>
          <a:p>
            <a:pPr>
              <a:spcBef>
                <a:spcPct val="50000"/>
              </a:spcBef>
            </a:pPr>
            <a:r>
              <a:rPr lang="en-US" sz="1600"/>
              <a:t>a</a:t>
            </a:r>
            <a:endParaRPr lang="en-US" sz="1600"/>
          </a:p>
        </p:txBody>
      </p:sp>
      <p:sp>
        <p:nvSpPr>
          <p:cNvPr id="45133" name="Text Box 77"/>
          <p:cNvSpPr txBox="1">
            <a:spLocks noChangeArrowheads="1"/>
          </p:cNvSpPr>
          <p:nvPr/>
        </p:nvSpPr>
        <p:spPr bwMode="auto">
          <a:xfrm>
            <a:off x="5480050" y="4052888"/>
            <a:ext cx="328613" cy="336550"/>
          </a:xfrm>
          <a:prstGeom prst="rect">
            <a:avLst/>
          </a:prstGeom>
          <a:noFill/>
          <a:ln w="9525">
            <a:noFill/>
            <a:miter lim="800000"/>
          </a:ln>
        </p:spPr>
        <p:txBody>
          <a:bodyPr>
            <a:spAutoFit/>
          </a:bodyPr>
          <a:lstStyle/>
          <a:p>
            <a:pPr>
              <a:spcBef>
                <a:spcPct val="50000"/>
              </a:spcBef>
            </a:pPr>
            <a:r>
              <a:rPr lang="en-US" sz="1600"/>
              <a:t>b</a:t>
            </a:r>
            <a:endParaRPr lang="en-US" sz="1600"/>
          </a:p>
        </p:txBody>
      </p:sp>
      <p:sp>
        <p:nvSpPr>
          <p:cNvPr id="45134" name="Text Box 78"/>
          <p:cNvSpPr txBox="1">
            <a:spLocks noChangeArrowheads="1"/>
          </p:cNvSpPr>
          <p:nvPr/>
        </p:nvSpPr>
        <p:spPr bwMode="auto">
          <a:xfrm>
            <a:off x="6148388" y="3557588"/>
            <a:ext cx="328612" cy="336550"/>
          </a:xfrm>
          <a:prstGeom prst="rect">
            <a:avLst/>
          </a:prstGeom>
          <a:noFill/>
          <a:ln w="9525">
            <a:noFill/>
            <a:miter lim="800000"/>
          </a:ln>
        </p:spPr>
        <p:txBody>
          <a:bodyPr>
            <a:spAutoFit/>
          </a:bodyPr>
          <a:lstStyle/>
          <a:p>
            <a:pPr>
              <a:spcBef>
                <a:spcPct val="50000"/>
              </a:spcBef>
            </a:pPr>
            <a:r>
              <a:rPr lang="en-US" sz="1600"/>
              <a:t>c</a:t>
            </a:r>
            <a:endParaRPr lang="en-US" sz="1600"/>
          </a:p>
        </p:txBody>
      </p:sp>
      <p:sp>
        <p:nvSpPr>
          <p:cNvPr id="45135" name="Text Box 79"/>
          <p:cNvSpPr txBox="1">
            <a:spLocks noChangeArrowheads="1"/>
          </p:cNvSpPr>
          <p:nvPr/>
        </p:nvSpPr>
        <p:spPr bwMode="auto">
          <a:xfrm>
            <a:off x="5759450" y="3749675"/>
            <a:ext cx="328613" cy="336550"/>
          </a:xfrm>
          <a:prstGeom prst="rect">
            <a:avLst/>
          </a:prstGeom>
          <a:noFill/>
          <a:ln w="9525">
            <a:noFill/>
            <a:miter lim="800000"/>
          </a:ln>
        </p:spPr>
        <p:txBody>
          <a:bodyPr>
            <a:spAutoFit/>
          </a:bodyPr>
          <a:lstStyle/>
          <a:p>
            <a:pPr>
              <a:spcBef>
                <a:spcPct val="50000"/>
              </a:spcBef>
            </a:pPr>
            <a:r>
              <a:rPr lang="en-US" sz="1600"/>
              <a:t>d</a:t>
            </a:r>
            <a:endParaRPr lang="en-US" sz="1600"/>
          </a:p>
        </p:txBody>
      </p:sp>
      <p:sp>
        <p:nvSpPr>
          <p:cNvPr id="45136" name="Text Box 80"/>
          <p:cNvSpPr txBox="1">
            <a:spLocks noChangeArrowheads="1"/>
          </p:cNvSpPr>
          <p:nvPr/>
        </p:nvSpPr>
        <p:spPr bwMode="auto">
          <a:xfrm>
            <a:off x="5165725" y="4348163"/>
            <a:ext cx="328613" cy="336550"/>
          </a:xfrm>
          <a:prstGeom prst="rect">
            <a:avLst/>
          </a:prstGeom>
          <a:noFill/>
          <a:ln w="9525">
            <a:noFill/>
            <a:miter lim="800000"/>
          </a:ln>
        </p:spPr>
        <p:txBody>
          <a:bodyPr>
            <a:spAutoFit/>
          </a:bodyPr>
          <a:lstStyle/>
          <a:p>
            <a:pPr>
              <a:spcBef>
                <a:spcPct val="50000"/>
              </a:spcBef>
            </a:pPr>
            <a:r>
              <a:rPr lang="en-US" sz="1600"/>
              <a:t>e</a:t>
            </a:r>
            <a:endParaRPr lang="en-US" sz="1600"/>
          </a:p>
        </p:txBody>
      </p:sp>
      <p:sp>
        <p:nvSpPr>
          <p:cNvPr id="45137" name="Text Box 81"/>
          <p:cNvSpPr txBox="1">
            <a:spLocks noChangeArrowheads="1"/>
          </p:cNvSpPr>
          <p:nvPr/>
        </p:nvSpPr>
        <p:spPr bwMode="auto">
          <a:xfrm>
            <a:off x="6223000" y="6027738"/>
            <a:ext cx="328613" cy="336550"/>
          </a:xfrm>
          <a:prstGeom prst="rect">
            <a:avLst/>
          </a:prstGeom>
          <a:noFill/>
          <a:ln w="9525">
            <a:noFill/>
            <a:miter lim="800000"/>
          </a:ln>
        </p:spPr>
        <p:txBody>
          <a:bodyPr>
            <a:spAutoFit/>
          </a:bodyPr>
          <a:lstStyle/>
          <a:p>
            <a:pPr>
              <a:spcBef>
                <a:spcPct val="50000"/>
              </a:spcBef>
            </a:pPr>
            <a:r>
              <a:rPr lang="en-US" sz="1600"/>
              <a:t>1</a:t>
            </a:r>
            <a:endParaRPr lang="en-US" sz="1600"/>
          </a:p>
        </p:txBody>
      </p:sp>
      <p:sp>
        <p:nvSpPr>
          <p:cNvPr id="45138" name="Text Box 82"/>
          <p:cNvSpPr txBox="1">
            <a:spLocks noChangeArrowheads="1"/>
          </p:cNvSpPr>
          <p:nvPr/>
        </p:nvSpPr>
        <p:spPr bwMode="auto">
          <a:xfrm>
            <a:off x="6838950" y="5445125"/>
            <a:ext cx="328613" cy="336550"/>
          </a:xfrm>
          <a:prstGeom prst="rect">
            <a:avLst/>
          </a:prstGeom>
          <a:noFill/>
          <a:ln w="9525">
            <a:noFill/>
            <a:miter lim="800000"/>
          </a:ln>
        </p:spPr>
        <p:txBody>
          <a:bodyPr>
            <a:spAutoFit/>
          </a:bodyPr>
          <a:lstStyle/>
          <a:p>
            <a:pPr>
              <a:spcBef>
                <a:spcPct val="50000"/>
              </a:spcBef>
            </a:pPr>
            <a:r>
              <a:rPr lang="en-US" sz="1600"/>
              <a:t>2</a:t>
            </a:r>
            <a:endParaRPr lang="en-US" sz="1600"/>
          </a:p>
        </p:txBody>
      </p:sp>
      <p:sp>
        <p:nvSpPr>
          <p:cNvPr id="45139" name="Text Box 83"/>
          <p:cNvSpPr txBox="1">
            <a:spLocks noChangeArrowheads="1"/>
          </p:cNvSpPr>
          <p:nvPr/>
        </p:nvSpPr>
        <p:spPr bwMode="auto">
          <a:xfrm>
            <a:off x="7385050" y="4956175"/>
            <a:ext cx="328613" cy="336550"/>
          </a:xfrm>
          <a:prstGeom prst="rect">
            <a:avLst/>
          </a:prstGeom>
          <a:noFill/>
          <a:ln w="9525">
            <a:noFill/>
            <a:miter lim="800000"/>
          </a:ln>
        </p:spPr>
        <p:txBody>
          <a:bodyPr>
            <a:spAutoFit/>
          </a:bodyPr>
          <a:lstStyle/>
          <a:p>
            <a:pPr>
              <a:spcBef>
                <a:spcPct val="50000"/>
              </a:spcBef>
            </a:pPr>
            <a:r>
              <a:rPr lang="en-US" sz="1600"/>
              <a:t>3</a:t>
            </a:r>
            <a:endParaRPr lang="en-US" sz="1600"/>
          </a:p>
        </p:txBody>
      </p:sp>
      <p:sp>
        <p:nvSpPr>
          <p:cNvPr id="45140" name="Text Box 84"/>
          <p:cNvSpPr txBox="1">
            <a:spLocks noChangeArrowheads="1"/>
          </p:cNvSpPr>
          <p:nvPr/>
        </p:nvSpPr>
        <p:spPr bwMode="auto">
          <a:xfrm>
            <a:off x="6519863" y="5781675"/>
            <a:ext cx="328612" cy="336550"/>
          </a:xfrm>
          <a:prstGeom prst="rect">
            <a:avLst/>
          </a:prstGeom>
          <a:noFill/>
          <a:ln w="9525">
            <a:noFill/>
            <a:miter lim="800000"/>
          </a:ln>
        </p:spPr>
        <p:txBody>
          <a:bodyPr>
            <a:spAutoFit/>
          </a:bodyPr>
          <a:lstStyle/>
          <a:p>
            <a:pPr>
              <a:spcBef>
                <a:spcPct val="50000"/>
              </a:spcBef>
            </a:pPr>
            <a:r>
              <a:rPr lang="en-US" sz="1600"/>
              <a:t>5</a:t>
            </a:r>
            <a:endParaRPr lang="en-US" sz="1600"/>
          </a:p>
        </p:txBody>
      </p:sp>
      <p:sp>
        <p:nvSpPr>
          <p:cNvPr id="45141" name="Text Box 85"/>
          <p:cNvSpPr txBox="1">
            <a:spLocks noChangeArrowheads="1"/>
          </p:cNvSpPr>
          <p:nvPr/>
        </p:nvSpPr>
        <p:spPr bwMode="auto">
          <a:xfrm>
            <a:off x="7134225" y="5108575"/>
            <a:ext cx="328613" cy="336550"/>
          </a:xfrm>
          <a:prstGeom prst="rect">
            <a:avLst/>
          </a:prstGeom>
          <a:noFill/>
          <a:ln w="9525">
            <a:noFill/>
            <a:miter lim="800000"/>
          </a:ln>
        </p:spPr>
        <p:txBody>
          <a:bodyPr>
            <a:spAutoFit/>
          </a:bodyPr>
          <a:lstStyle/>
          <a:p>
            <a:pPr>
              <a:spcBef>
                <a:spcPct val="50000"/>
              </a:spcBef>
            </a:pPr>
            <a:r>
              <a:rPr lang="en-US" sz="1600"/>
              <a:t>4</a:t>
            </a:r>
            <a:endParaRPr lang="en-US" sz="1600"/>
          </a:p>
        </p:txBody>
      </p:sp>
      <p:sp>
        <p:nvSpPr>
          <p:cNvPr id="45143" name="Line 87"/>
          <p:cNvSpPr>
            <a:spLocks noChangeShapeType="1"/>
          </p:cNvSpPr>
          <p:nvPr/>
        </p:nvSpPr>
        <p:spPr bwMode="auto">
          <a:xfrm flipV="1">
            <a:off x="5191125" y="2622550"/>
            <a:ext cx="0" cy="2155825"/>
          </a:xfrm>
          <a:prstGeom prst="line">
            <a:avLst/>
          </a:prstGeom>
          <a:noFill/>
          <a:ln w="9525">
            <a:solidFill>
              <a:schemeClr val="bg2"/>
            </a:solidFill>
            <a:round/>
          </a:ln>
        </p:spPr>
        <p:txBody>
          <a:bodyPr/>
          <a:lstStyle/>
          <a:p>
            <a:endParaRPr lang="en-IN"/>
          </a:p>
        </p:txBody>
      </p:sp>
      <p:sp>
        <p:nvSpPr>
          <p:cNvPr id="45144" name="Line 88"/>
          <p:cNvSpPr>
            <a:spLocks noChangeShapeType="1"/>
          </p:cNvSpPr>
          <p:nvPr/>
        </p:nvSpPr>
        <p:spPr bwMode="auto">
          <a:xfrm flipV="1">
            <a:off x="5384800" y="3429000"/>
            <a:ext cx="0" cy="1149350"/>
          </a:xfrm>
          <a:prstGeom prst="line">
            <a:avLst/>
          </a:prstGeom>
          <a:noFill/>
          <a:ln w="9525">
            <a:solidFill>
              <a:schemeClr val="bg2"/>
            </a:solidFill>
            <a:round/>
          </a:ln>
        </p:spPr>
        <p:txBody>
          <a:bodyPr/>
          <a:lstStyle/>
          <a:p>
            <a:endParaRPr lang="en-IN"/>
          </a:p>
        </p:txBody>
      </p:sp>
      <p:sp>
        <p:nvSpPr>
          <p:cNvPr id="45145" name="Line 89"/>
          <p:cNvSpPr>
            <a:spLocks noChangeShapeType="1"/>
          </p:cNvSpPr>
          <p:nvPr/>
        </p:nvSpPr>
        <p:spPr bwMode="auto">
          <a:xfrm flipV="1">
            <a:off x="5695950" y="2058988"/>
            <a:ext cx="0" cy="2212975"/>
          </a:xfrm>
          <a:prstGeom prst="line">
            <a:avLst/>
          </a:prstGeom>
          <a:noFill/>
          <a:ln w="9525">
            <a:solidFill>
              <a:schemeClr val="bg2"/>
            </a:solidFill>
            <a:round/>
          </a:ln>
        </p:spPr>
        <p:txBody>
          <a:bodyPr/>
          <a:lstStyle/>
          <a:p>
            <a:endParaRPr lang="en-IN"/>
          </a:p>
        </p:txBody>
      </p:sp>
      <p:sp>
        <p:nvSpPr>
          <p:cNvPr id="45146" name="Line 90"/>
          <p:cNvSpPr>
            <a:spLocks noChangeShapeType="1"/>
          </p:cNvSpPr>
          <p:nvPr/>
        </p:nvSpPr>
        <p:spPr bwMode="auto">
          <a:xfrm flipV="1">
            <a:off x="6002338" y="3429000"/>
            <a:ext cx="0" cy="527050"/>
          </a:xfrm>
          <a:prstGeom prst="line">
            <a:avLst/>
          </a:prstGeom>
          <a:noFill/>
          <a:ln w="9525">
            <a:solidFill>
              <a:schemeClr val="bg2"/>
            </a:solidFill>
            <a:round/>
          </a:ln>
        </p:spPr>
        <p:txBody>
          <a:bodyPr/>
          <a:lstStyle/>
          <a:p>
            <a:endParaRPr lang="en-IN"/>
          </a:p>
        </p:txBody>
      </p:sp>
      <p:sp>
        <p:nvSpPr>
          <p:cNvPr id="45147" name="Line 91"/>
          <p:cNvSpPr>
            <a:spLocks noChangeShapeType="1"/>
          </p:cNvSpPr>
          <p:nvPr/>
        </p:nvSpPr>
        <p:spPr bwMode="auto">
          <a:xfrm flipV="1">
            <a:off x="6200775" y="2616200"/>
            <a:ext cx="0" cy="1143000"/>
          </a:xfrm>
          <a:prstGeom prst="line">
            <a:avLst/>
          </a:prstGeom>
          <a:noFill/>
          <a:ln w="9525">
            <a:solidFill>
              <a:schemeClr val="bg2"/>
            </a:solidFill>
            <a:round/>
          </a:ln>
        </p:spPr>
        <p:txBody>
          <a:bodyPr/>
          <a:lstStyle/>
          <a:p>
            <a:endParaRPr lang="en-IN"/>
          </a:p>
        </p:txBody>
      </p:sp>
      <p:sp>
        <p:nvSpPr>
          <p:cNvPr id="45148" name="Line 92"/>
          <p:cNvSpPr>
            <a:spLocks noChangeShapeType="1"/>
          </p:cNvSpPr>
          <p:nvPr/>
        </p:nvSpPr>
        <p:spPr bwMode="auto">
          <a:xfrm flipV="1">
            <a:off x="6437313" y="2616200"/>
            <a:ext cx="0" cy="3389313"/>
          </a:xfrm>
          <a:prstGeom prst="line">
            <a:avLst/>
          </a:prstGeom>
          <a:noFill/>
          <a:ln w="9525">
            <a:solidFill>
              <a:schemeClr val="bg2"/>
            </a:solidFill>
            <a:round/>
          </a:ln>
        </p:spPr>
        <p:txBody>
          <a:bodyPr/>
          <a:lstStyle/>
          <a:p>
            <a:endParaRPr lang="en-IN"/>
          </a:p>
        </p:txBody>
      </p:sp>
      <p:sp>
        <p:nvSpPr>
          <p:cNvPr id="45149" name="Line 93"/>
          <p:cNvSpPr>
            <a:spLocks noChangeShapeType="1"/>
          </p:cNvSpPr>
          <p:nvPr/>
        </p:nvSpPr>
        <p:spPr bwMode="auto">
          <a:xfrm flipV="1">
            <a:off x="6634163" y="3429000"/>
            <a:ext cx="0" cy="2382838"/>
          </a:xfrm>
          <a:prstGeom prst="line">
            <a:avLst/>
          </a:prstGeom>
          <a:noFill/>
          <a:ln w="9525">
            <a:solidFill>
              <a:schemeClr val="bg2"/>
            </a:solidFill>
            <a:round/>
          </a:ln>
        </p:spPr>
        <p:txBody>
          <a:bodyPr/>
          <a:lstStyle/>
          <a:p>
            <a:endParaRPr lang="en-IN"/>
          </a:p>
        </p:txBody>
      </p:sp>
      <p:sp>
        <p:nvSpPr>
          <p:cNvPr id="45150" name="Line 94"/>
          <p:cNvSpPr>
            <a:spLocks noChangeShapeType="1"/>
          </p:cNvSpPr>
          <p:nvPr/>
        </p:nvSpPr>
        <p:spPr bwMode="auto">
          <a:xfrm flipV="1">
            <a:off x="6940550" y="2108200"/>
            <a:ext cx="0" cy="3392488"/>
          </a:xfrm>
          <a:prstGeom prst="line">
            <a:avLst/>
          </a:prstGeom>
          <a:noFill/>
          <a:ln w="9525">
            <a:solidFill>
              <a:schemeClr val="bg2"/>
            </a:solidFill>
            <a:round/>
          </a:ln>
        </p:spPr>
        <p:txBody>
          <a:bodyPr/>
          <a:lstStyle/>
          <a:p>
            <a:endParaRPr lang="en-IN"/>
          </a:p>
        </p:txBody>
      </p:sp>
      <p:sp>
        <p:nvSpPr>
          <p:cNvPr id="45151" name="Line 95"/>
          <p:cNvSpPr>
            <a:spLocks noChangeShapeType="1"/>
          </p:cNvSpPr>
          <p:nvPr/>
        </p:nvSpPr>
        <p:spPr bwMode="auto">
          <a:xfrm flipV="1">
            <a:off x="7250113" y="3429000"/>
            <a:ext cx="0" cy="1760538"/>
          </a:xfrm>
          <a:prstGeom prst="line">
            <a:avLst/>
          </a:prstGeom>
          <a:noFill/>
          <a:ln w="9525">
            <a:solidFill>
              <a:schemeClr val="bg2"/>
            </a:solidFill>
            <a:round/>
          </a:ln>
        </p:spPr>
        <p:txBody>
          <a:bodyPr/>
          <a:lstStyle/>
          <a:p>
            <a:endParaRPr lang="en-IN"/>
          </a:p>
        </p:txBody>
      </p:sp>
      <p:sp>
        <p:nvSpPr>
          <p:cNvPr id="45152" name="Line 96"/>
          <p:cNvSpPr>
            <a:spLocks noChangeShapeType="1"/>
          </p:cNvSpPr>
          <p:nvPr/>
        </p:nvSpPr>
        <p:spPr bwMode="auto">
          <a:xfrm flipV="1">
            <a:off x="7446963" y="2622550"/>
            <a:ext cx="0" cy="2366963"/>
          </a:xfrm>
          <a:prstGeom prst="line">
            <a:avLst/>
          </a:prstGeom>
          <a:noFill/>
          <a:ln w="9525">
            <a:solidFill>
              <a:schemeClr val="bg2"/>
            </a:solidFill>
            <a:round/>
          </a:ln>
        </p:spPr>
        <p:txBody>
          <a:bodyPr/>
          <a:lstStyle/>
          <a:p>
            <a:endParaRPr lang="en-IN"/>
          </a:p>
        </p:txBody>
      </p:sp>
      <p:sp>
        <p:nvSpPr>
          <p:cNvPr id="45153" name="Line 97"/>
          <p:cNvSpPr>
            <a:spLocks noChangeShapeType="1"/>
          </p:cNvSpPr>
          <p:nvPr/>
        </p:nvSpPr>
        <p:spPr bwMode="auto">
          <a:xfrm flipH="1" flipV="1">
            <a:off x="3810000" y="3429000"/>
            <a:ext cx="2627313" cy="2576513"/>
          </a:xfrm>
          <a:prstGeom prst="line">
            <a:avLst/>
          </a:prstGeom>
          <a:noFill/>
          <a:ln w="9525">
            <a:solidFill>
              <a:srgbClr val="3366FF"/>
            </a:solidFill>
            <a:round/>
          </a:ln>
        </p:spPr>
        <p:txBody>
          <a:bodyPr/>
          <a:lstStyle/>
          <a:p>
            <a:endParaRPr lang="en-IN"/>
          </a:p>
        </p:txBody>
      </p:sp>
      <p:sp>
        <p:nvSpPr>
          <p:cNvPr id="45154" name="Line 98"/>
          <p:cNvSpPr>
            <a:spLocks noChangeShapeType="1"/>
          </p:cNvSpPr>
          <p:nvPr/>
        </p:nvSpPr>
        <p:spPr bwMode="auto">
          <a:xfrm>
            <a:off x="2559050" y="2108200"/>
            <a:ext cx="4521200" cy="0"/>
          </a:xfrm>
          <a:prstGeom prst="line">
            <a:avLst/>
          </a:prstGeom>
          <a:noFill/>
          <a:ln w="9525">
            <a:solidFill>
              <a:schemeClr val="bg2"/>
            </a:solidFill>
            <a:round/>
          </a:ln>
        </p:spPr>
        <p:txBody>
          <a:bodyPr/>
          <a:lstStyle/>
          <a:p>
            <a:endParaRPr lang="en-IN"/>
          </a:p>
        </p:txBody>
      </p:sp>
      <p:sp>
        <p:nvSpPr>
          <p:cNvPr id="45155" name="Line 99"/>
          <p:cNvSpPr>
            <a:spLocks noChangeShapeType="1"/>
          </p:cNvSpPr>
          <p:nvPr/>
        </p:nvSpPr>
        <p:spPr bwMode="auto">
          <a:xfrm>
            <a:off x="1841500" y="2616200"/>
            <a:ext cx="5659438" cy="0"/>
          </a:xfrm>
          <a:prstGeom prst="line">
            <a:avLst/>
          </a:prstGeom>
          <a:noFill/>
          <a:ln w="9525">
            <a:solidFill>
              <a:schemeClr val="bg2"/>
            </a:solidFill>
            <a:round/>
          </a:ln>
        </p:spPr>
        <p:txBody>
          <a:bodyPr/>
          <a:lstStyle/>
          <a:p>
            <a:endParaRPr lang="en-IN"/>
          </a:p>
        </p:txBody>
      </p:sp>
      <p:sp>
        <p:nvSpPr>
          <p:cNvPr id="45156" name="Line 100"/>
          <p:cNvSpPr>
            <a:spLocks noChangeShapeType="1"/>
          </p:cNvSpPr>
          <p:nvPr/>
        </p:nvSpPr>
        <p:spPr bwMode="auto">
          <a:xfrm>
            <a:off x="2117725" y="3429000"/>
            <a:ext cx="5659438" cy="0"/>
          </a:xfrm>
          <a:prstGeom prst="line">
            <a:avLst/>
          </a:prstGeom>
          <a:noFill/>
          <a:ln w="9525">
            <a:solidFill>
              <a:schemeClr val="bg2"/>
            </a:solidFill>
            <a:round/>
          </a:ln>
        </p:spPr>
        <p:txBody>
          <a:bodyPr/>
          <a:lstStyle/>
          <a:p>
            <a:endParaRPr lang="en-IN"/>
          </a:p>
        </p:txBody>
      </p:sp>
      <p:sp>
        <p:nvSpPr>
          <p:cNvPr id="45157" name="Oval 101"/>
          <p:cNvSpPr>
            <a:spLocks noChangeArrowheads="1"/>
          </p:cNvSpPr>
          <p:nvPr/>
        </p:nvSpPr>
        <p:spPr bwMode="auto">
          <a:xfrm>
            <a:off x="5176838" y="2608263"/>
            <a:ext cx="26987" cy="26987"/>
          </a:xfrm>
          <a:prstGeom prst="ellipse">
            <a:avLst/>
          </a:prstGeom>
          <a:solidFill>
            <a:srgbClr val="333333"/>
          </a:solidFill>
          <a:ln w="9525">
            <a:solidFill>
              <a:schemeClr val="tx1"/>
            </a:solidFill>
            <a:round/>
          </a:ln>
        </p:spPr>
        <p:txBody>
          <a:bodyPr wrap="none" anchor="ctr"/>
          <a:lstStyle/>
          <a:p>
            <a:endParaRPr lang="en-IN"/>
          </a:p>
        </p:txBody>
      </p:sp>
      <p:sp>
        <p:nvSpPr>
          <p:cNvPr id="45158" name="Text Box 102"/>
          <p:cNvSpPr txBox="1">
            <a:spLocks noChangeArrowheads="1"/>
          </p:cNvSpPr>
          <p:nvPr/>
        </p:nvSpPr>
        <p:spPr bwMode="auto">
          <a:xfrm>
            <a:off x="4719638" y="2460625"/>
            <a:ext cx="387350" cy="274638"/>
          </a:xfrm>
          <a:prstGeom prst="rect">
            <a:avLst/>
          </a:prstGeom>
          <a:noFill/>
          <a:ln w="9525">
            <a:noFill/>
            <a:miter lim="800000"/>
          </a:ln>
        </p:spPr>
        <p:txBody>
          <a:bodyPr>
            <a:spAutoFit/>
          </a:bodyPr>
          <a:lstStyle/>
          <a:p>
            <a:pPr>
              <a:spcBef>
                <a:spcPct val="50000"/>
              </a:spcBef>
            </a:pPr>
            <a:r>
              <a:rPr lang="en-US" sz="1200"/>
              <a:t>a</a:t>
            </a:r>
            <a:r>
              <a:rPr lang="en-US" sz="1200" baseline="-25000"/>
              <a:t>1</a:t>
            </a:r>
            <a:r>
              <a:rPr lang="en-US" sz="1200"/>
              <a:t>’</a:t>
            </a:r>
            <a:endParaRPr lang="en-US" sz="1200"/>
          </a:p>
        </p:txBody>
      </p:sp>
      <p:sp>
        <p:nvSpPr>
          <p:cNvPr id="45160" name="Oval 104"/>
          <p:cNvSpPr>
            <a:spLocks noChangeArrowheads="1"/>
          </p:cNvSpPr>
          <p:nvPr/>
        </p:nvSpPr>
        <p:spPr bwMode="auto">
          <a:xfrm>
            <a:off x="5681663" y="2093913"/>
            <a:ext cx="26987" cy="26987"/>
          </a:xfrm>
          <a:prstGeom prst="ellipse">
            <a:avLst/>
          </a:prstGeom>
          <a:solidFill>
            <a:srgbClr val="333333"/>
          </a:solidFill>
          <a:ln w="9525">
            <a:solidFill>
              <a:schemeClr val="tx1"/>
            </a:solidFill>
            <a:round/>
          </a:ln>
        </p:spPr>
        <p:txBody>
          <a:bodyPr wrap="none" anchor="ctr"/>
          <a:lstStyle/>
          <a:p>
            <a:endParaRPr lang="en-IN"/>
          </a:p>
        </p:txBody>
      </p:sp>
      <p:sp>
        <p:nvSpPr>
          <p:cNvPr id="45161" name="Text Box 105"/>
          <p:cNvSpPr txBox="1">
            <a:spLocks noChangeArrowheads="1"/>
          </p:cNvSpPr>
          <p:nvPr/>
        </p:nvSpPr>
        <p:spPr bwMode="auto">
          <a:xfrm>
            <a:off x="5514975" y="1833563"/>
            <a:ext cx="387350" cy="274637"/>
          </a:xfrm>
          <a:prstGeom prst="rect">
            <a:avLst/>
          </a:prstGeom>
          <a:noFill/>
          <a:ln w="9525">
            <a:noFill/>
            <a:miter lim="800000"/>
          </a:ln>
        </p:spPr>
        <p:txBody>
          <a:bodyPr>
            <a:spAutoFit/>
          </a:bodyPr>
          <a:lstStyle/>
          <a:p>
            <a:pPr>
              <a:spcBef>
                <a:spcPct val="50000"/>
              </a:spcBef>
            </a:pPr>
            <a:r>
              <a:rPr lang="en-US" sz="1200"/>
              <a:t>b</a:t>
            </a:r>
            <a:r>
              <a:rPr lang="en-US" sz="1200" baseline="-25000"/>
              <a:t>1</a:t>
            </a:r>
            <a:r>
              <a:rPr lang="en-US" sz="1200"/>
              <a:t>’</a:t>
            </a:r>
            <a:endParaRPr lang="en-US" sz="1200"/>
          </a:p>
        </p:txBody>
      </p:sp>
      <p:sp>
        <p:nvSpPr>
          <p:cNvPr id="45162" name="Oval 106"/>
          <p:cNvSpPr>
            <a:spLocks noChangeArrowheads="1"/>
          </p:cNvSpPr>
          <p:nvPr/>
        </p:nvSpPr>
        <p:spPr bwMode="auto">
          <a:xfrm>
            <a:off x="6186488" y="2614613"/>
            <a:ext cx="26987" cy="26987"/>
          </a:xfrm>
          <a:prstGeom prst="ellipse">
            <a:avLst/>
          </a:prstGeom>
          <a:solidFill>
            <a:srgbClr val="333333"/>
          </a:solidFill>
          <a:ln w="9525">
            <a:solidFill>
              <a:schemeClr val="tx1"/>
            </a:solidFill>
            <a:round/>
          </a:ln>
        </p:spPr>
        <p:txBody>
          <a:bodyPr wrap="none" anchor="ctr"/>
          <a:lstStyle/>
          <a:p>
            <a:endParaRPr lang="en-IN"/>
          </a:p>
        </p:txBody>
      </p:sp>
      <p:sp>
        <p:nvSpPr>
          <p:cNvPr id="45163" name="Text Box 107"/>
          <p:cNvSpPr txBox="1">
            <a:spLocks noChangeArrowheads="1"/>
          </p:cNvSpPr>
          <p:nvPr/>
        </p:nvSpPr>
        <p:spPr bwMode="auto">
          <a:xfrm>
            <a:off x="5864225" y="2560638"/>
            <a:ext cx="387350" cy="274637"/>
          </a:xfrm>
          <a:prstGeom prst="rect">
            <a:avLst/>
          </a:prstGeom>
          <a:noFill/>
          <a:ln w="9525">
            <a:noFill/>
            <a:miter lim="800000"/>
          </a:ln>
        </p:spPr>
        <p:txBody>
          <a:bodyPr>
            <a:spAutoFit/>
          </a:bodyPr>
          <a:lstStyle/>
          <a:p>
            <a:pPr>
              <a:spcBef>
                <a:spcPct val="50000"/>
              </a:spcBef>
            </a:pPr>
            <a:r>
              <a:rPr lang="en-US" sz="1200"/>
              <a:t>c</a:t>
            </a:r>
            <a:r>
              <a:rPr lang="en-US" sz="1200" baseline="-25000"/>
              <a:t>1</a:t>
            </a:r>
            <a:r>
              <a:rPr lang="en-US" sz="1200"/>
              <a:t>’</a:t>
            </a:r>
            <a:endParaRPr lang="en-US" sz="1200"/>
          </a:p>
        </p:txBody>
      </p:sp>
      <p:sp>
        <p:nvSpPr>
          <p:cNvPr id="45164" name="Oval 108"/>
          <p:cNvSpPr>
            <a:spLocks noChangeArrowheads="1"/>
          </p:cNvSpPr>
          <p:nvPr/>
        </p:nvSpPr>
        <p:spPr bwMode="auto">
          <a:xfrm>
            <a:off x="5988050" y="3414713"/>
            <a:ext cx="26988" cy="26987"/>
          </a:xfrm>
          <a:prstGeom prst="ellipse">
            <a:avLst/>
          </a:prstGeom>
          <a:solidFill>
            <a:srgbClr val="333333"/>
          </a:solidFill>
          <a:ln w="9525">
            <a:solidFill>
              <a:schemeClr val="tx1"/>
            </a:solidFill>
            <a:round/>
          </a:ln>
        </p:spPr>
        <p:txBody>
          <a:bodyPr wrap="none" anchor="ctr"/>
          <a:lstStyle/>
          <a:p>
            <a:endParaRPr lang="en-IN"/>
          </a:p>
        </p:txBody>
      </p:sp>
      <p:sp>
        <p:nvSpPr>
          <p:cNvPr id="45165" name="Text Box 109"/>
          <p:cNvSpPr txBox="1">
            <a:spLocks noChangeArrowheads="1"/>
          </p:cNvSpPr>
          <p:nvPr/>
        </p:nvSpPr>
        <p:spPr bwMode="auto">
          <a:xfrm>
            <a:off x="5819775" y="3371850"/>
            <a:ext cx="387350" cy="274638"/>
          </a:xfrm>
          <a:prstGeom prst="rect">
            <a:avLst/>
          </a:prstGeom>
          <a:noFill/>
          <a:ln w="9525">
            <a:noFill/>
            <a:miter lim="800000"/>
          </a:ln>
        </p:spPr>
        <p:txBody>
          <a:bodyPr>
            <a:spAutoFit/>
          </a:bodyPr>
          <a:lstStyle/>
          <a:p>
            <a:pPr>
              <a:spcBef>
                <a:spcPct val="50000"/>
              </a:spcBef>
            </a:pPr>
            <a:r>
              <a:rPr lang="en-US" sz="1200"/>
              <a:t>d</a:t>
            </a:r>
            <a:r>
              <a:rPr lang="en-US" sz="1200" baseline="-25000"/>
              <a:t>1</a:t>
            </a:r>
            <a:r>
              <a:rPr lang="en-US" sz="1200"/>
              <a:t>’</a:t>
            </a:r>
            <a:endParaRPr lang="en-US" sz="1200"/>
          </a:p>
        </p:txBody>
      </p:sp>
      <p:sp>
        <p:nvSpPr>
          <p:cNvPr id="45166" name="Oval 110"/>
          <p:cNvSpPr>
            <a:spLocks noChangeArrowheads="1"/>
          </p:cNvSpPr>
          <p:nvPr/>
        </p:nvSpPr>
        <p:spPr bwMode="auto">
          <a:xfrm>
            <a:off x="5370513" y="3405188"/>
            <a:ext cx="26987" cy="26987"/>
          </a:xfrm>
          <a:prstGeom prst="ellipse">
            <a:avLst/>
          </a:prstGeom>
          <a:solidFill>
            <a:srgbClr val="333333"/>
          </a:solidFill>
          <a:ln w="9525">
            <a:solidFill>
              <a:schemeClr val="tx1"/>
            </a:solidFill>
            <a:round/>
          </a:ln>
        </p:spPr>
        <p:txBody>
          <a:bodyPr wrap="none" anchor="ctr"/>
          <a:lstStyle/>
          <a:p>
            <a:endParaRPr lang="en-IN"/>
          </a:p>
        </p:txBody>
      </p:sp>
      <p:sp>
        <p:nvSpPr>
          <p:cNvPr id="45167" name="Text Box 111"/>
          <p:cNvSpPr txBox="1">
            <a:spLocks noChangeArrowheads="1"/>
          </p:cNvSpPr>
          <p:nvPr/>
        </p:nvSpPr>
        <p:spPr bwMode="auto">
          <a:xfrm>
            <a:off x="5205413" y="3379788"/>
            <a:ext cx="387350" cy="274637"/>
          </a:xfrm>
          <a:prstGeom prst="rect">
            <a:avLst/>
          </a:prstGeom>
          <a:noFill/>
          <a:ln w="9525">
            <a:noFill/>
            <a:miter lim="800000"/>
          </a:ln>
        </p:spPr>
        <p:txBody>
          <a:bodyPr>
            <a:spAutoFit/>
          </a:bodyPr>
          <a:lstStyle/>
          <a:p>
            <a:pPr>
              <a:spcBef>
                <a:spcPct val="50000"/>
              </a:spcBef>
            </a:pPr>
            <a:r>
              <a:rPr lang="en-US" sz="1200"/>
              <a:t>e</a:t>
            </a:r>
            <a:r>
              <a:rPr lang="en-US" sz="1200" baseline="-25000"/>
              <a:t>1</a:t>
            </a:r>
            <a:r>
              <a:rPr lang="en-US" sz="1200"/>
              <a:t>’</a:t>
            </a:r>
            <a:endParaRPr lang="en-US" sz="1200"/>
          </a:p>
        </p:txBody>
      </p:sp>
      <p:sp>
        <p:nvSpPr>
          <p:cNvPr id="45168" name="Oval 112"/>
          <p:cNvSpPr>
            <a:spLocks noChangeArrowheads="1"/>
          </p:cNvSpPr>
          <p:nvPr/>
        </p:nvSpPr>
        <p:spPr bwMode="auto">
          <a:xfrm>
            <a:off x="6423025" y="2595563"/>
            <a:ext cx="26988" cy="26987"/>
          </a:xfrm>
          <a:prstGeom prst="ellipse">
            <a:avLst/>
          </a:prstGeom>
          <a:solidFill>
            <a:srgbClr val="333333"/>
          </a:solidFill>
          <a:ln w="9525">
            <a:solidFill>
              <a:schemeClr val="tx1"/>
            </a:solidFill>
            <a:round/>
          </a:ln>
        </p:spPr>
        <p:txBody>
          <a:bodyPr wrap="none" anchor="ctr"/>
          <a:lstStyle/>
          <a:p>
            <a:endParaRPr lang="en-IN"/>
          </a:p>
        </p:txBody>
      </p:sp>
      <p:sp>
        <p:nvSpPr>
          <p:cNvPr id="45169" name="Text Box 113"/>
          <p:cNvSpPr txBox="1">
            <a:spLocks noChangeArrowheads="1"/>
          </p:cNvSpPr>
          <p:nvPr/>
        </p:nvSpPr>
        <p:spPr bwMode="auto">
          <a:xfrm>
            <a:off x="6407150" y="2559050"/>
            <a:ext cx="387350" cy="274638"/>
          </a:xfrm>
          <a:prstGeom prst="rect">
            <a:avLst/>
          </a:prstGeom>
          <a:noFill/>
          <a:ln w="9525">
            <a:noFill/>
            <a:miter lim="800000"/>
          </a:ln>
        </p:spPr>
        <p:txBody>
          <a:bodyPr>
            <a:spAutoFit/>
          </a:bodyPr>
          <a:lstStyle/>
          <a:p>
            <a:pPr>
              <a:spcBef>
                <a:spcPct val="50000"/>
              </a:spcBef>
            </a:pPr>
            <a:r>
              <a:rPr lang="en-US" sz="1200"/>
              <a:t>1</a:t>
            </a:r>
            <a:r>
              <a:rPr lang="en-US" sz="1200" baseline="-25000"/>
              <a:t>1</a:t>
            </a:r>
            <a:r>
              <a:rPr lang="en-US" sz="1200"/>
              <a:t>’</a:t>
            </a:r>
            <a:endParaRPr lang="en-US" sz="1200"/>
          </a:p>
        </p:txBody>
      </p:sp>
      <p:sp>
        <p:nvSpPr>
          <p:cNvPr id="45170" name="Oval 114"/>
          <p:cNvSpPr>
            <a:spLocks noChangeArrowheads="1"/>
          </p:cNvSpPr>
          <p:nvPr/>
        </p:nvSpPr>
        <p:spPr bwMode="auto">
          <a:xfrm>
            <a:off x="6926263" y="2093913"/>
            <a:ext cx="26987" cy="26987"/>
          </a:xfrm>
          <a:prstGeom prst="ellipse">
            <a:avLst/>
          </a:prstGeom>
          <a:solidFill>
            <a:srgbClr val="333333"/>
          </a:solidFill>
          <a:ln w="9525">
            <a:solidFill>
              <a:schemeClr val="tx1"/>
            </a:solidFill>
            <a:round/>
          </a:ln>
        </p:spPr>
        <p:txBody>
          <a:bodyPr wrap="none" anchor="ctr"/>
          <a:lstStyle/>
          <a:p>
            <a:endParaRPr lang="en-IN"/>
          </a:p>
        </p:txBody>
      </p:sp>
      <p:sp>
        <p:nvSpPr>
          <p:cNvPr id="45171" name="Text Box 115"/>
          <p:cNvSpPr txBox="1">
            <a:spLocks noChangeArrowheads="1"/>
          </p:cNvSpPr>
          <p:nvPr/>
        </p:nvSpPr>
        <p:spPr bwMode="auto">
          <a:xfrm>
            <a:off x="6746875" y="1833563"/>
            <a:ext cx="387350" cy="274637"/>
          </a:xfrm>
          <a:prstGeom prst="rect">
            <a:avLst/>
          </a:prstGeom>
          <a:noFill/>
          <a:ln w="9525">
            <a:noFill/>
            <a:miter lim="800000"/>
          </a:ln>
        </p:spPr>
        <p:txBody>
          <a:bodyPr>
            <a:spAutoFit/>
          </a:bodyPr>
          <a:lstStyle/>
          <a:p>
            <a:pPr>
              <a:spcBef>
                <a:spcPct val="50000"/>
              </a:spcBef>
            </a:pPr>
            <a:r>
              <a:rPr lang="en-US" sz="1200"/>
              <a:t>2</a:t>
            </a:r>
            <a:r>
              <a:rPr lang="en-US" sz="1200" baseline="-25000"/>
              <a:t>1</a:t>
            </a:r>
            <a:r>
              <a:rPr lang="en-US" sz="1200"/>
              <a:t>’</a:t>
            </a:r>
            <a:endParaRPr lang="en-US" sz="1200"/>
          </a:p>
        </p:txBody>
      </p:sp>
      <p:sp>
        <p:nvSpPr>
          <p:cNvPr id="45172" name="Oval 116"/>
          <p:cNvSpPr>
            <a:spLocks noChangeArrowheads="1"/>
          </p:cNvSpPr>
          <p:nvPr/>
        </p:nvSpPr>
        <p:spPr bwMode="auto">
          <a:xfrm>
            <a:off x="7432675" y="2608263"/>
            <a:ext cx="26988" cy="26987"/>
          </a:xfrm>
          <a:prstGeom prst="ellipse">
            <a:avLst/>
          </a:prstGeom>
          <a:solidFill>
            <a:srgbClr val="333333"/>
          </a:solidFill>
          <a:ln w="9525">
            <a:solidFill>
              <a:schemeClr val="tx1"/>
            </a:solidFill>
            <a:round/>
          </a:ln>
        </p:spPr>
        <p:txBody>
          <a:bodyPr wrap="none" anchor="ctr"/>
          <a:lstStyle/>
          <a:p>
            <a:endParaRPr lang="en-IN"/>
          </a:p>
        </p:txBody>
      </p:sp>
      <p:sp>
        <p:nvSpPr>
          <p:cNvPr id="45173" name="Text Box 117"/>
          <p:cNvSpPr txBox="1">
            <a:spLocks noChangeArrowheads="1"/>
          </p:cNvSpPr>
          <p:nvPr/>
        </p:nvSpPr>
        <p:spPr bwMode="auto">
          <a:xfrm>
            <a:off x="7389813" y="2476500"/>
            <a:ext cx="387350" cy="274638"/>
          </a:xfrm>
          <a:prstGeom prst="rect">
            <a:avLst/>
          </a:prstGeom>
          <a:noFill/>
          <a:ln w="9525">
            <a:noFill/>
            <a:miter lim="800000"/>
          </a:ln>
        </p:spPr>
        <p:txBody>
          <a:bodyPr>
            <a:spAutoFit/>
          </a:bodyPr>
          <a:lstStyle/>
          <a:p>
            <a:pPr>
              <a:spcBef>
                <a:spcPct val="50000"/>
              </a:spcBef>
            </a:pPr>
            <a:r>
              <a:rPr lang="en-US" sz="1200"/>
              <a:t>3</a:t>
            </a:r>
            <a:r>
              <a:rPr lang="en-US" sz="1200" baseline="-25000"/>
              <a:t>1</a:t>
            </a:r>
            <a:r>
              <a:rPr lang="en-US" sz="1200"/>
              <a:t>’</a:t>
            </a:r>
            <a:endParaRPr lang="en-US" sz="1200"/>
          </a:p>
        </p:txBody>
      </p:sp>
      <p:sp>
        <p:nvSpPr>
          <p:cNvPr id="45174" name="Oval 118"/>
          <p:cNvSpPr>
            <a:spLocks noChangeArrowheads="1"/>
          </p:cNvSpPr>
          <p:nvPr/>
        </p:nvSpPr>
        <p:spPr bwMode="auto">
          <a:xfrm>
            <a:off x="7235825" y="3417888"/>
            <a:ext cx="26988" cy="26987"/>
          </a:xfrm>
          <a:prstGeom prst="ellipse">
            <a:avLst/>
          </a:prstGeom>
          <a:solidFill>
            <a:srgbClr val="333333"/>
          </a:solidFill>
          <a:ln w="9525">
            <a:solidFill>
              <a:schemeClr val="tx1"/>
            </a:solidFill>
            <a:round/>
          </a:ln>
        </p:spPr>
        <p:txBody>
          <a:bodyPr wrap="none" anchor="ctr"/>
          <a:lstStyle/>
          <a:p>
            <a:endParaRPr lang="en-IN"/>
          </a:p>
        </p:txBody>
      </p:sp>
      <p:sp>
        <p:nvSpPr>
          <p:cNvPr id="45175" name="Text Box 119"/>
          <p:cNvSpPr txBox="1">
            <a:spLocks noChangeArrowheads="1"/>
          </p:cNvSpPr>
          <p:nvPr/>
        </p:nvSpPr>
        <p:spPr bwMode="auto">
          <a:xfrm>
            <a:off x="7065963" y="3395663"/>
            <a:ext cx="387350" cy="274637"/>
          </a:xfrm>
          <a:prstGeom prst="rect">
            <a:avLst/>
          </a:prstGeom>
          <a:noFill/>
          <a:ln w="9525">
            <a:noFill/>
            <a:miter lim="800000"/>
          </a:ln>
        </p:spPr>
        <p:txBody>
          <a:bodyPr>
            <a:spAutoFit/>
          </a:bodyPr>
          <a:lstStyle/>
          <a:p>
            <a:pPr>
              <a:spcBef>
                <a:spcPct val="50000"/>
              </a:spcBef>
            </a:pPr>
            <a:r>
              <a:rPr lang="en-US" sz="1200"/>
              <a:t>4</a:t>
            </a:r>
            <a:r>
              <a:rPr lang="en-US" sz="1200" baseline="-25000"/>
              <a:t>1</a:t>
            </a:r>
            <a:r>
              <a:rPr lang="en-US" sz="1200"/>
              <a:t>’</a:t>
            </a:r>
            <a:endParaRPr lang="en-US" sz="1200"/>
          </a:p>
        </p:txBody>
      </p:sp>
      <p:sp>
        <p:nvSpPr>
          <p:cNvPr id="45176" name="Oval 120"/>
          <p:cNvSpPr>
            <a:spLocks noChangeArrowheads="1"/>
          </p:cNvSpPr>
          <p:nvPr/>
        </p:nvSpPr>
        <p:spPr bwMode="auto">
          <a:xfrm>
            <a:off x="6619875" y="3414713"/>
            <a:ext cx="26988" cy="26987"/>
          </a:xfrm>
          <a:prstGeom prst="ellipse">
            <a:avLst/>
          </a:prstGeom>
          <a:solidFill>
            <a:srgbClr val="333333"/>
          </a:solidFill>
          <a:ln w="9525">
            <a:solidFill>
              <a:schemeClr val="tx1"/>
            </a:solidFill>
            <a:round/>
          </a:ln>
        </p:spPr>
        <p:txBody>
          <a:bodyPr wrap="none" anchor="ctr"/>
          <a:lstStyle/>
          <a:p>
            <a:endParaRPr lang="en-IN"/>
          </a:p>
        </p:txBody>
      </p:sp>
      <p:sp>
        <p:nvSpPr>
          <p:cNvPr id="45177" name="Text Box 121"/>
          <p:cNvSpPr txBox="1">
            <a:spLocks noChangeArrowheads="1"/>
          </p:cNvSpPr>
          <p:nvPr/>
        </p:nvSpPr>
        <p:spPr bwMode="auto">
          <a:xfrm>
            <a:off x="6453188" y="3494088"/>
            <a:ext cx="387350" cy="274637"/>
          </a:xfrm>
          <a:prstGeom prst="rect">
            <a:avLst/>
          </a:prstGeom>
          <a:noFill/>
          <a:ln w="9525">
            <a:noFill/>
            <a:miter lim="800000"/>
          </a:ln>
        </p:spPr>
        <p:txBody>
          <a:bodyPr>
            <a:spAutoFit/>
          </a:bodyPr>
          <a:lstStyle/>
          <a:p>
            <a:pPr>
              <a:spcBef>
                <a:spcPct val="50000"/>
              </a:spcBef>
            </a:pPr>
            <a:r>
              <a:rPr lang="en-US" sz="1200"/>
              <a:t>5</a:t>
            </a:r>
            <a:r>
              <a:rPr lang="en-US" sz="1200" baseline="-25000"/>
              <a:t>1</a:t>
            </a:r>
            <a:r>
              <a:rPr lang="en-US" sz="1200"/>
              <a:t>’</a:t>
            </a:r>
            <a:endParaRPr lang="en-US" sz="1200"/>
          </a:p>
        </p:txBody>
      </p:sp>
      <p:sp>
        <p:nvSpPr>
          <p:cNvPr id="45178" name="Oval 122"/>
          <p:cNvSpPr>
            <a:spLocks noChangeArrowheads="1"/>
          </p:cNvSpPr>
          <p:nvPr/>
        </p:nvSpPr>
        <p:spPr bwMode="auto">
          <a:xfrm>
            <a:off x="6402388" y="5959475"/>
            <a:ext cx="92075" cy="92075"/>
          </a:xfrm>
          <a:prstGeom prst="ellipse">
            <a:avLst/>
          </a:prstGeom>
          <a:solidFill>
            <a:srgbClr val="FF0000"/>
          </a:solidFill>
          <a:ln w="9525">
            <a:solidFill>
              <a:schemeClr val="tx1"/>
            </a:solidFill>
            <a:round/>
          </a:ln>
        </p:spPr>
        <p:txBody>
          <a:bodyPr wrap="none" anchor="ctr"/>
          <a:lstStyle/>
          <a:p>
            <a:endParaRPr lang="en-IN"/>
          </a:p>
        </p:txBody>
      </p:sp>
      <p:sp>
        <p:nvSpPr>
          <p:cNvPr id="45179" name="Oval 123"/>
          <p:cNvSpPr>
            <a:spLocks noChangeArrowheads="1"/>
          </p:cNvSpPr>
          <p:nvPr/>
        </p:nvSpPr>
        <p:spPr bwMode="auto">
          <a:xfrm>
            <a:off x="6399213" y="2584450"/>
            <a:ext cx="92075" cy="92075"/>
          </a:xfrm>
          <a:prstGeom prst="ellipse">
            <a:avLst/>
          </a:prstGeom>
          <a:solidFill>
            <a:srgbClr val="FF0000"/>
          </a:solidFill>
          <a:ln w="9525">
            <a:solidFill>
              <a:schemeClr val="tx1"/>
            </a:solidFill>
            <a:round/>
          </a:ln>
        </p:spPr>
        <p:txBody>
          <a:bodyPr wrap="none" anchor="ctr"/>
          <a:lstStyle/>
          <a:p>
            <a:endParaRPr lang="en-IN"/>
          </a:p>
        </p:txBody>
      </p:sp>
      <p:sp>
        <p:nvSpPr>
          <p:cNvPr id="45180" name="Line 124"/>
          <p:cNvSpPr>
            <a:spLocks noChangeShapeType="1"/>
          </p:cNvSpPr>
          <p:nvPr/>
        </p:nvSpPr>
        <p:spPr bwMode="auto">
          <a:xfrm flipV="1">
            <a:off x="6437313" y="2108200"/>
            <a:ext cx="503237" cy="508000"/>
          </a:xfrm>
          <a:prstGeom prst="line">
            <a:avLst/>
          </a:prstGeom>
          <a:noFill/>
          <a:ln w="22225">
            <a:solidFill>
              <a:schemeClr val="tx1"/>
            </a:solidFill>
            <a:round/>
          </a:ln>
        </p:spPr>
        <p:txBody>
          <a:bodyPr/>
          <a:lstStyle/>
          <a:p>
            <a:endParaRPr lang="en-IN"/>
          </a:p>
        </p:txBody>
      </p:sp>
      <p:sp>
        <p:nvSpPr>
          <p:cNvPr id="45181" name="Line 125"/>
          <p:cNvSpPr>
            <a:spLocks noChangeShapeType="1"/>
          </p:cNvSpPr>
          <p:nvPr/>
        </p:nvSpPr>
        <p:spPr bwMode="auto">
          <a:xfrm>
            <a:off x="6437313" y="2622550"/>
            <a:ext cx="196850" cy="806450"/>
          </a:xfrm>
          <a:prstGeom prst="line">
            <a:avLst/>
          </a:prstGeom>
          <a:noFill/>
          <a:ln w="22225">
            <a:solidFill>
              <a:schemeClr val="tx1"/>
            </a:solidFill>
            <a:round/>
          </a:ln>
        </p:spPr>
        <p:txBody>
          <a:bodyPr/>
          <a:lstStyle/>
          <a:p>
            <a:endParaRPr lang="en-IN"/>
          </a:p>
        </p:txBody>
      </p:sp>
      <p:sp>
        <p:nvSpPr>
          <p:cNvPr id="45182" name="Line 126"/>
          <p:cNvSpPr>
            <a:spLocks noChangeShapeType="1"/>
          </p:cNvSpPr>
          <p:nvPr/>
        </p:nvSpPr>
        <p:spPr bwMode="auto">
          <a:xfrm flipH="1">
            <a:off x="5191125" y="2622550"/>
            <a:ext cx="1246188" cy="0"/>
          </a:xfrm>
          <a:prstGeom prst="line">
            <a:avLst/>
          </a:prstGeom>
          <a:noFill/>
          <a:ln w="22225">
            <a:solidFill>
              <a:schemeClr val="tx1"/>
            </a:solidFill>
            <a:round/>
          </a:ln>
        </p:spPr>
        <p:txBody>
          <a:bodyPr/>
          <a:lstStyle/>
          <a:p>
            <a:endParaRPr lang="en-IN"/>
          </a:p>
        </p:txBody>
      </p:sp>
      <p:sp>
        <p:nvSpPr>
          <p:cNvPr id="45183" name="Oval 127"/>
          <p:cNvSpPr>
            <a:spLocks noChangeArrowheads="1"/>
          </p:cNvSpPr>
          <p:nvPr/>
        </p:nvSpPr>
        <p:spPr bwMode="auto">
          <a:xfrm>
            <a:off x="6157913" y="3725863"/>
            <a:ext cx="92075" cy="92075"/>
          </a:xfrm>
          <a:prstGeom prst="ellipse">
            <a:avLst/>
          </a:prstGeom>
          <a:solidFill>
            <a:srgbClr val="00FF00"/>
          </a:solidFill>
          <a:ln w="9525">
            <a:solidFill>
              <a:schemeClr val="tx1"/>
            </a:solidFill>
            <a:round/>
          </a:ln>
        </p:spPr>
        <p:txBody>
          <a:bodyPr wrap="none" anchor="ctr"/>
          <a:lstStyle/>
          <a:p>
            <a:endParaRPr lang="en-IN"/>
          </a:p>
        </p:txBody>
      </p:sp>
      <p:sp>
        <p:nvSpPr>
          <p:cNvPr id="45184" name="Oval 128"/>
          <p:cNvSpPr>
            <a:spLocks noChangeArrowheads="1"/>
          </p:cNvSpPr>
          <p:nvPr/>
        </p:nvSpPr>
        <p:spPr bwMode="auto">
          <a:xfrm>
            <a:off x="6162675" y="2579688"/>
            <a:ext cx="92075" cy="92075"/>
          </a:xfrm>
          <a:prstGeom prst="ellipse">
            <a:avLst/>
          </a:prstGeom>
          <a:solidFill>
            <a:srgbClr val="00FF00"/>
          </a:solidFill>
          <a:ln w="9525">
            <a:solidFill>
              <a:schemeClr val="tx1"/>
            </a:solidFill>
            <a:round/>
          </a:ln>
        </p:spPr>
        <p:txBody>
          <a:bodyPr wrap="none" anchor="ctr"/>
          <a:lstStyle/>
          <a:p>
            <a:endParaRPr lang="en-IN"/>
          </a:p>
        </p:txBody>
      </p:sp>
      <p:sp>
        <p:nvSpPr>
          <p:cNvPr id="45185" name="Line 129"/>
          <p:cNvSpPr>
            <a:spLocks noChangeShapeType="1"/>
          </p:cNvSpPr>
          <p:nvPr/>
        </p:nvSpPr>
        <p:spPr bwMode="auto">
          <a:xfrm flipH="1">
            <a:off x="6002338" y="2622550"/>
            <a:ext cx="198437" cy="806450"/>
          </a:xfrm>
          <a:prstGeom prst="line">
            <a:avLst/>
          </a:prstGeom>
          <a:noFill/>
          <a:ln w="22225">
            <a:solidFill>
              <a:schemeClr val="tx1"/>
            </a:solidFill>
            <a:prstDash val="dash"/>
            <a:round/>
          </a:ln>
        </p:spPr>
        <p:txBody>
          <a:bodyPr/>
          <a:lstStyle/>
          <a:p>
            <a:endParaRPr lang="en-IN"/>
          </a:p>
        </p:txBody>
      </p:sp>
      <p:sp>
        <p:nvSpPr>
          <p:cNvPr id="45186" name="Line 130"/>
          <p:cNvSpPr>
            <a:spLocks noChangeShapeType="1"/>
          </p:cNvSpPr>
          <p:nvPr/>
        </p:nvSpPr>
        <p:spPr bwMode="auto">
          <a:xfrm flipH="1" flipV="1">
            <a:off x="5695950" y="2108200"/>
            <a:ext cx="504825" cy="514350"/>
          </a:xfrm>
          <a:prstGeom prst="line">
            <a:avLst/>
          </a:prstGeom>
          <a:noFill/>
          <a:ln w="22225">
            <a:solidFill>
              <a:schemeClr val="tx1"/>
            </a:solidFill>
            <a:prstDash val="dash"/>
            <a:round/>
          </a:ln>
        </p:spPr>
        <p:txBody>
          <a:bodyPr/>
          <a:lstStyle/>
          <a:p>
            <a:endParaRPr lang="en-IN"/>
          </a:p>
        </p:txBody>
      </p:sp>
      <p:sp>
        <p:nvSpPr>
          <p:cNvPr id="45187" name="Line 131"/>
          <p:cNvSpPr>
            <a:spLocks noChangeShapeType="1"/>
          </p:cNvSpPr>
          <p:nvPr/>
        </p:nvSpPr>
        <p:spPr bwMode="auto">
          <a:xfrm flipV="1">
            <a:off x="6200775" y="2616200"/>
            <a:ext cx="1246188" cy="6350"/>
          </a:xfrm>
          <a:prstGeom prst="line">
            <a:avLst/>
          </a:prstGeom>
          <a:noFill/>
          <a:ln w="22225">
            <a:solidFill>
              <a:schemeClr val="tx1"/>
            </a:solidFill>
            <a:prstDash val="dash"/>
            <a:round/>
          </a:ln>
        </p:spPr>
        <p:txBody>
          <a:bodyPr/>
          <a:lstStyle/>
          <a:p>
            <a:endParaRPr lang="en-IN"/>
          </a:p>
        </p:txBody>
      </p:sp>
      <p:sp>
        <p:nvSpPr>
          <p:cNvPr id="45188" name="Line 132"/>
          <p:cNvSpPr>
            <a:spLocks noChangeShapeType="1"/>
          </p:cNvSpPr>
          <p:nvPr/>
        </p:nvSpPr>
        <p:spPr bwMode="auto">
          <a:xfrm flipH="1" flipV="1">
            <a:off x="5191125" y="2616200"/>
            <a:ext cx="193675" cy="812800"/>
          </a:xfrm>
          <a:prstGeom prst="line">
            <a:avLst/>
          </a:prstGeom>
          <a:noFill/>
          <a:ln w="22225">
            <a:solidFill>
              <a:schemeClr val="tx1"/>
            </a:solidFill>
            <a:round/>
          </a:ln>
        </p:spPr>
        <p:txBody>
          <a:bodyPr/>
          <a:lstStyle/>
          <a:p>
            <a:endParaRPr lang="en-IN"/>
          </a:p>
        </p:txBody>
      </p:sp>
      <p:sp>
        <p:nvSpPr>
          <p:cNvPr id="45189" name="Line 133"/>
          <p:cNvSpPr>
            <a:spLocks noChangeShapeType="1"/>
          </p:cNvSpPr>
          <p:nvPr/>
        </p:nvSpPr>
        <p:spPr bwMode="auto">
          <a:xfrm flipV="1">
            <a:off x="5191125" y="2108200"/>
            <a:ext cx="504825" cy="508000"/>
          </a:xfrm>
          <a:prstGeom prst="line">
            <a:avLst/>
          </a:prstGeom>
          <a:noFill/>
          <a:ln w="22225">
            <a:solidFill>
              <a:schemeClr val="tx1"/>
            </a:solidFill>
            <a:round/>
          </a:ln>
        </p:spPr>
        <p:txBody>
          <a:bodyPr/>
          <a:lstStyle/>
          <a:p>
            <a:endParaRPr lang="en-IN"/>
          </a:p>
        </p:txBody>
      </p:sp>
      <p:sp>
        <p:nvSpPr>
          <p:cNvPr id="45190" name="Line 134"/>
          <p:cNvSpPr>
            <a:spLocks noChangeShapeType="1"/>
          </p:cNvSpPr>
          <p:nvPr/>
        </p:nvSpPr>
        <p:spPr bwMode="auto">
          <a:xfrm>
            <a:off x="5695950" y="2108200"/>
            <a:ext cx="1244600" cy="0"/>
          </a:xfrm>
          <a:prstGeom prst="line">
            <a:avLst/>
          </a:prstGeom>
          <a:noFill/>
          <a:ln w="22225">
            <a:solidFill>
              <a:schemeClr val="tx1"/>
            </a:solidFill>
            <a:round/>
          </a:ln>
        </p:spPr>
        <p:txBody>
          <a:bodyPr/>
          <a:lstStyle/>
          <a:p>
            <a:endParaRPr lang="en-IN"/>
          </a:p>
        </p:txBody>
      </p:sp>
      <p:sp>
        <p:nvSpPr>
          <p:cNvPr id="45191" name="Line 135"/>
          <p:cNvSpPr>
            <a:spLocks noChangeShapeType="1"/>
          </p:cNvSpPr>
          <p:nvPr/>
        </p:nvSpPr>
        <p:spPr bwMode="auto">
          <a:xfrm>
            <a:off x="6940550" y="2108200"/>
            <a:ext cx="506413" cy="514350"/>
          </a:xfrm>
          <a:prstGeom prst="line">
            <a:avLst/>
          </a:prstGeom>
          <a:noFill/>
          <a:ln w="22225">
            <a:solidFill>
              <a:schemeClr val="tx1"/>
            </a:solidFill>
            <a:round/>
          </a:ln>
        </p:spPr>
        <p:txBody>
          <a:bodyPr/>
          <a:lstStyle/>
          <a:p>
            <a:endParaRPr lang="en-IN"/>
          </a:p>
        </p:txBody>
      </p:sp>
      <p:sp>
        <p:nvSpPr>
          <p:cNvPr id="45192" name="Line 136"/>
          <p:cNvSpPr>
            <a:spLocks noChangeShapeType="1"/>
          </p:cNvSpPr>
          <p:nvPr/>
        </p:nvSpPr>
        <p:spPr bwMode="auto">
          <a:xfrm flipH="1">
            <a:off x="7250113" y="2622550"/>
            <a:ext cx="196850" cy="806450"/>
          </a:xfrm>
          <a:prstGeom prst="line">
            <a:avLst/>
          </a:prstGeom>
          <a:noFill/>
          <a:ln w="22225">
            <a:solidFill>
              <a:schemeClr val="tx1"/>
            </a:solidFill>
            <a:round/>
          </a:ln>
        </p:spPr>
        <p:txBody>
          <a:bodyPr/>
          <a:lstStyle/>
          <a:p>
            <a:endParaRPr lang="en-IN"/>
          </a:p>
        </p:txBody>
      </p:sp>
      <p:sp>
        <p:nvSpPr>
          <p:cNvPr id="45193" name="Line 137"/>
          <p:cNvSpPr>
            <a:spLocks noChangeShapeType="1"/>
          </p:cNvSpPr>
          <p:nvPr/>
        </p:nvSpPr>
        <p:spPr bwMode="auto">
          <a:xfrm>
            <a:off x="5384800" y="3429000"/>
            <a:ext cx="1865313" cy="0"/>
          </a:xfrm>
          <a:prstGeom prst="line">
            <a:avLst/>
          </a:prstGeom>
          <a:noFill/>
          <a:ln w="22225">
            <a:solidFill>
              <a:schemeClr val="tx1"/>
            </a:solidFill>
            <a:round/>
          </a:ln>
        </p:spPr>
        <p:txBody>
          <a:bodyPr/>
          <a:lstStyle/>
          <a:p>
            <a:endParaRPr lang="en-IN"/>
          </a:p>
        </p:txBody>
      </p:sp>
      <p:sp>
        <p:nvSpPr>
          <p:cNvPr id="45194" name="Oval 138"/>
          <p:cNvSpPr>
            <a:spLocks noChangeArrowheads="1"/>
          </p:cNvSpPr>
          <p:nvPr/>
        </p:nvSpPr>
        <p:spPr bwMode="auto">
          <a:xfrm>
            <a:off x="2511425" y="6157913"/>
            <a:ext cx="92075" cy="92075"/>
          </a:xfrm>
          <a:prstGeom prst="ellipse">
            <a:avLst/>
          </a:prstGeom>
          <a:solidFill>
            <a:srgbClr val="FF0000"/>
          </a:solidFill>
          <a:ln w="9525">
            <a:solidFill>
              <a:schemeClr val="tx1"/>
            </a:solidFill>
            <a:round/>
          </a:ln>
        </p:spPr>
        <p:txBody>
          <a:bodyPr wrap="none" anchor="ctr"/>
          <a:lstStyle/>
          <a:p>
            <a:endParaRPr lang="en-IN"/>
          </a:p>
        </p:txBody>
      </p:sp>
      <p:sp>
        <p:nvSpPr>
          <p:cNvPr id="45195" name="Oval 139"/>
          <p:cNvSpPr>
            <a:spLocks noChangeArrowheads="1"/>
          </p:cNvSpPr>
          <p:nvPr/>
        </p:nvSpPr>
        <p:spPr bwMode="auto">
          <a:xfrm>
            <a:off x="2078038" y="6153150"/>
            <a:ext cx="92075" cy="92075"/>
          </a:xfrm>
          <a:prstGeom prst="ellipse">
            <a:avLst/>
          </a:prstGeom>
          <a:solidFill>
            <a:srgbClr val="00FF00"/>
          </a:solidFill>
          <a:ln w="9525">
            <a:solidFill>
              <a:schemeClr val="tx1"/>
            </a:solidFill>
            <a:round/>
          </a:ln>
        </p:spPr>
        <p:txBody>
          <a:bodyPr wrap="none" anchor="ctr"/>
          <a:lstStyle/>
          <a:p>
            <a:endParaRPr lang="en-IN"/>
          </a:p>
        </p:txBody>
      </p:sp>
      <p:sp>
        <p:nvSpPr>
          <p:cNvPr id="45196" name="Oval 140"/>
          <p:cNvSpPr>
            <a:spLocks noChangeArrowheads="1"/>
          </p:cNvSpPr>
          <p:nvPr/>
        </p:nvSpPr>
        <p:spPr bwMode="auto">
          <a:xfrm>
            <a:off x="2949575" y="6157913"/>
            <a:ext cx="92075" cy="92075"/>
          </a:xfrm>
          <a:prstGeom prst="ellipse">
            <a:avLst/>
          </a:prstGeom>
          <a:solidFill>
            <a:srgbClr val="00FF00"/>
          </a:solidFill>
          <a:ln w="9525">
            <a:solidFill>
              <a:schemeClr val="tx1"/>
            </a:solidFill>
            <a:round/>
          </a:ln>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5062"/>
                                        </p:tgtEl>
                                        <p:attrNameLst>
                                          <p:attrName>style.visibility</p:attrName>
                                        </p:attrNameLst>
                                      </p:cBhvr>
                                      <p:to>
                                        <p:strVal val="visible"/>
                                      </p:to>
                                    </p:set>
                                    <p:animEffect transition="in" filter="wipe(left)">
                                      <p:cBhvr>
                                        <p:cTn id="7" dur="500"/>
                                        <p:tgtEl>
                                          <p:spTgt spid="4506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5063"/>
                                        </p:tgtEl>
                                        <p:attrNameLst>
                                          <p:attrName>style.visibility</p:attrName>
                                        </p:attrNameLst>
                                      </p:cBhvr>
                                      <p:to>
                                        <p:strVal val="visible"/>
                                      </p:to>
                                    </p:set>
                                    <p:animEffect transition="in" filter="wipe(down)">
                                      <p:cBhvr>
                                        <p:cTn id="12" dur="500"/>
                                        <p:tgtEl>
                                          <p:spTgt spid="450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5064"/>
                                        </p:tgtEl>
                                        <p:attrNameLst>
                                          <p:attrName>style.visibility</p:attrName>
                                        </p:attrNameLst>
                                      </p:cBhvr>
                                      <p:to>
                                        <p:strVal val="visible"/>
                                      </p:to>
                                    </p:set>
                                    <p:animEffect transition="in" filter="wipe(down)">
                                      <p:cBhvr>
                                        <p:cTn id="17" dur="500"/>
                                        <p:tgtEl>
                                          <p:spTgt spid="45064"/>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iterate type="lt">
                                    <p:tmPct val="5000"/>
                                  </p:iterate>
                                  <p:childTnLst>
                                    <p:set>
                                      <p:cBhvr>
                                        <p:cTn id="21" dur="1" fill="hold">
                                          <p:stCondLst>
                                            <p:cond delay="0"/>
                                          </p:stCondLst>
                                        </p:cTn>
                                        <p:tgtEl>
                                          <p:spTgt spid="45061"/>
                                        </p:tgtEl>
                                        <p:attrNameLst>
                                          <p:attrName>style.visibility</p:attrName>
                                        </p:attrNameLst>
                                      </p:cBhvr>
                                      <p:to>
                                        <p:strVal val="visible"/>
                                      </p:to>
                                    </p:set>
                                    <p:anim calcmode="lin" valueType="num">
                                      <p:cBhvr>
                                        <p:cTn id="22" dur="1000" fill="hold"/>
                                        <p:tgtEl>
                                          <p:spTgt spid="45061"/>
                                        </p:tgtEl>
                                        <p:attrNameLst>
                                          <p:attrName>ppt_w</p:attrName>
                                        </p:attrNameLst>
                                      </p:cBhvr>
                                      <p:tavLst>
                                        <p:tav tm="0">
                                          <p:val>
                                            <p:fltVal val="0"/>
                                          </p:val>
                                        </p:tav>
                                        <p:tav tm="100000">
                                          <p:val>
                                            <p:strVal val="#ppt_w"/>
                                          </p:val>
                                        </p:tav>
                                      </p:tavLst>
                                    </p:anim>
                                    <p:anim calcmode="lin" valueType="num">
                                      <p:cBhvr>
                                        <p:cTn id="23" dur="1000" fill="hold"/>
                                        <p:tgtEl>
                                          <p:spTgt spid="45061"/>
                                        </p:tgtEl>
                                        <p:attrNameLst>
                                          <p:attrName>ppt_h</p:attrName>
                                        </p:attrNameLst>
                                      </p:cBhvr>
                                      <p:tavLst>
                                        <p:tav tm="0">
                                          <p:val>
                                            <p:fltVal val="0"/>
                                          </p:val>
                                        </p:tav>
                                        <p:tav tm="100000">
                                          <p:val>
                                            <p:strVal val="#ppt_h"/>
                                          </p:val>
                                        </p:tav>
                                      </p:tavLst>
                                    </p:anim>
                                    <p:anim calcmode="lin" valueType="num">
                                      <p:cBhvr>
                                        <p:cTn id="24" dur="1000" fill="hold"/>
                                        <p:tgtEl>
                                          <p:spTgt spid="45061"/>
                                        </p:tgtEl>
                                        <p:attrNameLst>
                                          <p:attrName>style.rotation</p:attrName>
                                        </p:attrNameLst>
                                      </p:cBhvr>
                                      <p:tavLst>
                                        <p:tav tm="0">
                                          <p:val>
                                            <p:fltVal val="90"/>
                                          </p:val>
                                        </p:tav>
                                        <p:tav tm="100000">
                                          <p:val>
                                            <p:fltVal val="0"/>
                                          </p:val>
                                        </p:tav>
                                      </p:tavLst>
                                    </p:anim>
                                    <p:animEffect transition="in" filter="fade">
                                      <p:cBhvr>
                                        <p:cTn id="25" dur="1000"/>
                                        <p:tgtEl>
                                          <p:spTgt spid="4506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45065"/>
                                        </p:tgtEl>
                                        <p:attrNameLst>
                                          <p:attrName>style.visibility</p:attrName>
                                        </p:attrNameLst>
                                      </p:cBhvr>
                                      <p:to>
                                        <p:strVal val="visible"/>
                                      </p:to>
                                    </p:set>
                                    <p:animEffect transition="in" filter="wipe(down)">
                                      <p:cBhvr>
                                        <p:cTn id="30" dur="500"/>
                                        <p:tgtEl>
                                          <p:spTgt spid="4506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45066"/>
                                        </p:tgtEl>
                                        <p:attrNameLst>
                                          <p:attrName>style.visibility</p:attrName>
                                        </p:attrNameLst>
                                      </p:cBhvr>
                                      <p:to>
                                        <p:strVal val="visible"/>
                                      </p:to>
                                    </p:set>
                                    <p:animEffect transition="in" filter="wipe(down)">
                                      <p:cBhvr>
                                        <p:cTn id="35" dur="500"/>
                                        <p:tgtEl>
                                          <p:spTgt spid="4506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45068"/>
                                        </p:tgtEl>
                                        <p:attrNameLst>
                                          <p:attrName>style.visibility</p:attrName>
                                        </p:attrNameLst>
                                      </p:cBhvr>
                                      <p:to>
                                        <p:strVal val="visible"/>
                                      </p:to>
                                    </p:set>
                                    <p:animEffect transition="in" filter="wipe(down)">
                                      <p:cBhvr>
                                        <p:cTn id="40" dur="500"/>
                                        <p:tgtEl>
                                          <p:spTgt spid="45068"/>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45069"/>
                                        </p:tgtEl>
                                        <p:attrNameLst>
                                          <p:attrName>style.visibility</p:attrName>
                                        </p:attrNameLst>
                                      </p:cBhvr>
                                      <p:to>
                                        <p:strVal val="visible"/>
                                      </p:to>
                                    </p:set>
                                    <p:animEffect transition="in" filter="wipe(down)">
                                      <p:cBhvr>
                                        <p:cTn id="45" dur="500"/>
                                        <p:tgtEl>
                                          <p:spTgt spid="4506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45070"/>
                                        </p:tgtEl>
                                        <p:attrNameLst>
                                          <p:attrName>style.visibility</p:attrName>
                                        </p:attrNameLst>
                                      </p:cBhvr>
                                      <p:to>
                                        <p:strVal val="visible"/>
                                      </p:to>
                                    </p:set>
                                    <p:animEffect transition="in" filter="wipe(down)">
                                      <p:cBhvr>
                                        <p:cTn id="50" dur="500"/>
                                        <p:tgtEl>
                                          <p:spTgt spid="45070"/>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45071"/>
                                        </p:tgtEl>
                                        <p:attrNameLst>
                                          <p:attrName>style.visibility</p:attrName>
                                        </p:attrNameLst>
                                      </p:cBhvr>
                                      <p:to>
                                        <p:strVal val="visible"/>
                                      </p:to>
                                    </p:set>
                                    <p:animEffect transition="in" filter="wipe(down)">
                                      <p:cBhvr>
                                        <p:cTn id="55" dur="500"/>
                                        <p:tgtEl>
                                          <p:spTgt spid="45071"/>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1" fill="hold" grpId="0" nodeType="clickEffect">
                                  <p:stCondLst>
                                    <p:cond delay="0"/>
                                  </p:stCondLst>
                                  <p:childTnLst>
                                    <p:set>
                                      <p:cBhvr>
                                        <p:cTn id="59" dur="1" fill="hold">
                                          <p:stCondLst>
                                            <p:cond delay="0"/>
                                          </p:stCondLst>
                                        </p:cTn>
                                        <p:tgtEl>
                                          <p:spTgt spid="45072"/>
                                        </p:tgtEl>
                                        <p:attrNameLst>
                                          <p:attrName>style.visibility</p:attrName>
                                        </p:attrNameLst>
                                      </p:cBhvr>
                                      <p:to>
                                        <p:strVal val="visible"/>
                                      </p:to>
                                    </p:set>
                                    <p:animEffect transition="in" filter="wipe(up)">
                                      <p:cBhvr>
                                        <p:cTn id="60" dur="500"/>
                                        <p:tgtEl>
                                          <p:spTgt spid="45072"/>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1" fill="hold" grpId="0" nodeType="clickEffect">
                                  <p:stCondLst>
                                    <p:cond delay="0"/>
                                  </p:stCondLst>
                                  <p:childTnLst>
                                    <p:set>
                                      <p:cBhvr>
                                        <p:cTn id="64" dur="1" fill="hold">
                                          <p:stCondLst>
                                            <p:cond delay="0"/>
                                          </p:stCondLst>
                                        </p:cTn>
                                        <p:tgtEl>
                                          <p:spTgt spid="45073"/>
                                        </p:tgtEl>
                                        <p:attrNameLst>
                                          <p:attrName>style.visibility</p:attrName>
                                        </p:attrNameLst>
                                      </p:cBhvr>
                                      <p:to>
                                        <p:strVal val="visible"/>
                                      </p:to>
                                    </p:set>
                                    <p:animEffect transition="in" filter="wipe(up)">
                                      <p:cBhvr>
                                        <p:cTn id="65" dur="500"/>
                                        <p:tgtEl>
                                          <p:spTgt spid="45073"/>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45074"/>
                                        </p:tgtEl>
                                        <p:attrNameLst>
                                          <p:attrName>style.visibility</p:attrName>
                                        </p:attrNameLst>
                                      </p:cBhvr>
                                      <p:to>
                                        <p:strVal val="visible"/>
                                      </p:to>
                                    </p:set>
                                    <p:animEffect transition="in" filter="wipe(up)">
                                      <p:cBhvr>
                                        <p:cTn id="70" dur="500"/>
                                        <p:tgtEl>
                                          <p:spTgt spid="45074"/>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grpId="0" nodeType="clickEffect">
                                  <p:stCondLst>
                                    <p:cond delay="0"/>
                                  </p:stCondLst>
                                  <p:childTnLst>
                                    <p:set>
                                      <p:cBhvr>
                                        <p:cTn id="74" dur="1" fill="hold">
                                          <p:stCondLst>
                                            <p:cond delay="0"/>
                                          </p:stCondLst>
                                        </p:cTn>
                                        <p:tgtEl>
                                          <p:spTgt spid="45075"/>
                                        </p:tgtEl>
                                        <p:attrNameLst>
                                          <p:attrName>style.visibility</p:attrName>
                                        </p:attrNameLst>
                                      </p:cBhvr>
                                      <p:to>
                                        <p:strVal val="visible"/>
                                      </p:to>
                                    </p:set>
                                    <p:animEffect transition="in" filter="wipe(up)">
                                      <p:cBhvr>
                                        <p:cTn id="75" dur="500"/>
                                        <p:tgtEl>
                                          <p:spTgt spid="45075"/>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45076"/>
                                        </p:tgtEl>
                                        <p:attrNameLst>
                                          <p:attrName>style.visibility</p:attrName>
                                        </p:attrNameLst>
                                      </p:cBhvr>
                                      <p:to>
                                        <p:strVal val="visible"/>
                                      </p:to>
                                    </p:set>
                                    <p:animEffect transition="in" filter="wipe(up)">
                                      <p:cBhvr>
                                        <p:cTn id="80" dur="500"/>
                                        <p:tgtEl>
                                          <p:spTgt spid="45076"/>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grpId="0" nodeType="clickEffect">
                                  <p:stCondLst>
                                    <p:cond delay="0"/>
                                  </p:stCondLst>
                                  <p:childTnLst>
                                    <p:set>
                                      <p:cBhvr>
                                        <p:cTn id="84" dur="1" fill="hold">
                                          <p:stCondLst>
                                            <p:cond delay="0"/>
                                          </p:stCondLst>
                                        </p:cTn>
                                        <p:tgtEl>
                                          <p:spTgt spid="45089"/>
                                        </p:tgtEl>
                                        <p:attrNameLst>
                                          <p:attrName>style.visibility</p:attrName>
                                        </p:attrNameLst>
                                      </p:cBhvr>
                                      <p:to>
                                        <p:strVal val="visible"/>
                                      </p:to>
                                    </p:set>
                                    <p:animEffect transition="in" filter="wipe(left)">
                                      <p:cBhvr>
                                        <p:cTn id="85" dur="500"/>
                                        <p:tgtEl>
                                          <p:spTgt spid="45089"/>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45090"/>
                                        </p:tgtEl>
                                        <p:attrNameLst>
                                          <p:attrName>style.visibility</p:attrName>
                                        </p:attrNameLst>
                                      </p:cBhvr>
                                      <p:to>
                                        <p:strVal val="visible"/>
                                      </p:to>
                                    </p:set>
                                    <p:animEffect transition="in" filter="wipe(down)">
                                      <p:cBhvr>
                                        <p:cTn id="90" dur="500"/>
                                        <p:tgtEl>
                                          <p:spTgt spid="4509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1" fill="hold" grpId="0" nodeType="clickEffect">
                                  <p:stCondLst>
                                    <p:cond delay="0"/>
                                  </p:stCondLst>
                                  <p:childTnLst>
                                    <p:set>
                                      <p:cBhvr>
                                        <p:cTn id="94" dur="1" fill="hold">
                                          <p:stCondLst>
                                            <p:cond delay="0"/>
                                          </p:stCondLst>
                                        </p:cTn>
                                        <p:tgtEl>
                                          <p:spTgt spid="45077"/>
                                        </p:tgtEl>
                                        <p:attrNameLst>
                                          <p:attrName>style.visibility</p:attrName>
                                        </p:attrNameLst>
                                      </p:cBhvr>
                                      <p:to>
                                        <p:strVal val="visible"/>
                                      </p:to>
                                    </p:set>
                                    <p:animEffect transition="in" filter="wipe(up)">
                                      <p:cBhvr>
                                        <p:cTn id="95" dur="500"/>
                                        <p:tgtEl>
                                          <p:spTgt spid="45077"/>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2" fill="hold" grpId="0" nodeType="clickEffect">
                                  <p:stCondLst>
                                    <p:cond delay="0"/>
                                  </p:stCondLst>
                                  <p:childTnLst>
                                    <p:set>
                                      <p:cBhvr>
                                        <p:cTn id="99" dur="1" fill="hold">
                                          <p:stCondLst>
                                            <p:cond delay="0"/>
                                          </p:stCondLst>
                                        </p:cTn>
                                        <p:tgtEl>
                                          <p:spTgt spid="45091"/>
                                        </p:tgtEl>
                                        <p:attrNameLst>
                                          <p:attrName>style.visibility</p:attrName>
                                        </p:attrNameLst>
                                      </p:cBhvr>
                                      <p:to>
                                        <p:strVal val="visible"/>
                                      </p:to>
                                    </p:set>
                                    <p:animEffect transition="in" filter="wipe(right)">
                                      <p:cBhvr>
                                        <p:cTn id="100" dur="500"/>
                                        <p:tgtEl>
                                          <p:spTgt spid="45091"/>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2" fill="hold" grpId="0" nodeType="clickEffect">
                                  <p:stCondLst>
                                    <p:cond delay="0"/>
                                  </p:stCondLst>
                                  <p:childTnLst>
                                    <p:set>
                                      <p:cBhvr>
                                        <p:cTn id="104" dur="1" fill="hold">
                                          <p:stCondLst>
                                            <p:cond delay="0"/>
                                          </p:stCondLst>
                                        </p:cTn>
                                        <p:tgtEl>
                                          <p:spTgt spid="45092"/>
                                        </p:tgtEl>
                                        <p:attrNameLst>
                                          <p:attrName>style.visibility</p:attrName>
                                        </p:attrNameLst>
                                      </p:cBhvr>
                                      <p:to>
                                        <p:strVal val="visible"/>
                                      </p:to>
                                    </p:set>
                                    <p:animEffect transition="in" filter="wipe(right)">
                                      <p:cBhvr>
                                        <p:cTn id="105" dur="500"/>
                                        <p:tgtEl>
                                          <p:spTgt spid="45092"/>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4" fill="hold" grpId="0" nodeType="clickEffect">
                                  <p:stCondLst>
                                    <p:cond delay="0"/>
                                  </p:stCondLst>
                                  <p:childTnLst>
                                    <p:set>
                                      <p:cBhvr>
                                        <p:cTn id="109" dur="1" fill="hold">
                                          <p:stCondLst>
                                            <p:cond delay="0"/>
                                          </p:stCondLst>
                                        </p:cTn>
                                        <p:tgtEl>
                                          <p:spTgt spid="45093"/>
                                        </p:tgtEl>
                                        <p:attrNameLst>
                                          <p:attrName>style.visibility</p:attrName>
                                        </p:attrNameLst>
                                      </p:cBhvr>
                                      <p:to>
                                        <p:strVal val="visible"/>
                                      </p:to>
                                    </p:set>
                                    <p:animEffect transition="in" filter="wipe(down)">
                                      <p:cBhvr>
                                        <p:cTn id="110" dur="500"/>
                                        <p:tgtEl>
                                          <p:spTgt spid="45093"/>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4" fill="hold" grpId="0" nodeType="clickEffect">
                                  <p:stCondLst>
                                    <p:cond delay="0"/>
                                  </p:stCondLst>
                                  <p:childTnLst>
                                    <p:set>
                                      <p:cBhvr>
                                        <p:cTn id="114" dur="1" fill="hold">
                                          <p:stCondLst>
                                            <p:cond delay="0"/>
                                          </p:stCondLst>
                                        </p:cTn>
                                        <p:tgtEl>
                                          <p:spTgt spid="45094"/>
                                        </p:tgtEl>
                                        <p:attrNameLst>
                                          <p:attrName>style.visibility</p:attrName>
                                        </p:attrNameLst>
                                      </p:cBhvr>
                                      <p:to>
                                        <p:strVal val="visible"/>
                                      </p:to>
                                    </p:set>
                                    <p:animEffect transition="in" filter="wipe(down)">
                                      <p:cBhvr>
                                        <p:cTn id="115" dur="500"/>
                                        <p:tgtEl>
                                          <p:spTgt spid="45094"/>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1" fill="hold" grpId="0" nodeType="clickEffect">
                                  <p:stCondLst>
                                    <p:cond delay="0"/>
                                  </p:stCondLst>
                                  <p:childTnLst>
                                    <p:set>
                                      <p:cBhvr>
                                        <p:cTn id="119" dur="1" fill="hold">
                                          <p:stCondLst>
                                            <p:cond delay="0"/>
                                          </p:stCondLst>
                                        </p:cTn>
                                        <p:tgtEl>
                                          <p:spTgt spid="45078"/>
                                        </p:tgtEl>
                                        <p:attrNameLst>
                                          <p:attrName>style.visibility</p:attrName>
                                        </p:attrNameLst>
                                      </p:cBhvr>
                                      <p:to>
                                        <p:strVal val="visible"/>
                                      </p:to>
                                    </p:set>
                                    <p:animEffect transition="in" filter="wipe(up)">
                                      <p:cBhvr>
                                        <p:cTn id="120" dur="500"/>
                                        <p:tgtEl>
                                          <p:spTgt spid="45078"/>
                                        </p:tgtEl>
                                      </p:cBhvr>
                                    </p:animEffect>
                                  </p:childTnLst>
                                </p:cTn>
                              </p:par>
                            </p:childTnLst>
                          </p:cTn>
                        </p:par>
                      </p:childTnLst>
                    </p:cTn>
                  </p:par>
                  <p:par>
                    <p:cTn id="121" fill="hold">
                      <p:stCondLst>
                        <p:cond delay="indefinite"/>
                      </p:stCondLst>
                      <p:childTnLst>
                        <p:par>
                          <p:cTn id="122" fill="hold">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45079"/>
                                        </p:tgtEl>
                                        <p:attrNameLst>
                                          <p:attrName>style.visibility</p:attrName>
                                        </p:attrNameLst>
                                      </p:cBhvr>
                                      <p:to>
                                        <p:strVal val="visible"/>
                                      </p:to>
                                    </p:set>
                                    <p:animEffect transition="in" filter="wipe(down)">
                                      <p:cBhvr>
                                        <p:cTn id="125" dur="500"/>
                                        <p:tgtEl>
                                          <p:spTgt spid="45079"/>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4" fill="hold" grpId="0" nodeType="clickEffect">
                                  <p:stCondLst>
                                    <p:cond delay="0"/>
                                  </p:stCondLst>
                                  <p:childTnLst>
                                    <p:set>
                                      <p:cBhvr>
                                        <p:cTn id="129" dur="1" fill="hold">
                                          <p:stCondLst>
                                            <p:cond delay="0"/>
                                          </p:stCondLst>
                                        </p:cTn>
                                        <p:tgtEl>
                                          <p:spTgt spid="45080"/>
                                        </p:tgtEl>
                                        <p:attrNameLst>
                                          <p:attrName>style.visibility</p:attrName>
                                        </p:attrNameLst>
                                      </p:cBhvr>
                                      <p:to>
                                        <p:strVal val="visible"/>
                                      </p:to>
                                    </p:set>
                                    <p:animEffect transition="in" filter="wipe(down)">
                                      <p:cBhvr>
                                        <p:cTn id="130" dur="500"/>
                                        <p:tgtEl>
                                          <p:spTgt spid="45080"/>
                                        </p:tgtEl>
                                      </p:cBhvr>
                                    </p:animEffect>
                                  </p:childTnLst>
                                </p:cTn>
                              </p:par>
                            </p:childTnLst>
                          </p:cTn>
                        </p:par>
                      </p:childTnLst>
                    </p:cTn>
                  </p:par>
                  <p:par>
                    <p:cTn id="131" fill="hold">
                      <p:stCondLst>
                        <p:cond delay="indefinite"/>
                      </p:stCondLst>
                      <p:childTnLst>
                        <p:par>
                          <p:cTn id="132" fill="hold">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45194"/>
                                        </p:tgtEl>
                                        <p:attrNameLst>
                                          <p:attrName>style.visibility</p:attrName>
                                        </p:attrNameLst>
                                      </p:cBhvr>
                                      <p:to>
                                        <p:strVal val="visible"/>
                                      </p:to>
                                    </p:set>
                                    <p:animEffect transition="in" filter="wipe(down)">
                                      <p:cBhvr>
                                        <p:cTn id="135" dur="500"/>
                                        <p:tgtEl>
                                          <p:spTgt spid="45194"/>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ntr" presetSubtype="1" fill="hold" grpId="0" nodeType="clickEffect">
                                  <p:stCondLst>
                                    <p:cond delay="0"/>
                                  </p:stCondLst>
                                  <p:childTnLst>
                                    <p:set>
                                      <p:cBhvr>
                                        <p:cTn id="139" dur="1" fill="hold">
                                          <p:stCondLst>
                                            <p:cond delay="0"/>
                                          </p:stCondLst>
                                        </p:cTn>
                                        <p:tgtEl>
                                          <p:spTgt spid="45081"/>
                                        </p:tgtEl>
                                        <p:attrNameLst>
                                          <p:attrName>style.visibility</p:attrName>
                                        </p:attrNameLst>
                                      </p:cBhvr>
                                      <p:to>
                                        <p:strVal val="visible"/>
                                      </p:to>
                                    </p:set>
                                    <p:animEffect transition="in" filter="wipe(up)">
                                      <p:cBhvr>
                                        <p:cTn id="140" dur="500"/>
                                        <p:tgtEl>
                                          <p:spTgt spid="45081"/>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4" fill="hold" grpId="0" nodeType="clickEffect">
                                  <p:stCondLst>
                                    <p:cond delay="0"/>
                                  </p:stCondLst>
                                  <p:childTnLst>
                                    <p:set>
                                      <p:cBhvr>
                                        <p:cTn id="144" dur="1" fill="hold">
                                          <p:stCondLst>
                                            <p:cond delay="0"/>
                                          </p:stCondLst>
                                        </p:cTn>
                                        <p:tgtEl>
                                          <p:spTgt spid="45082"/>
                                        </p:tgtEl>
                                        <p:attrNameLst>
                                          <p:attrName>style.visibility</p:attrName>
                                        </p:attrNameLst>
                                      </p:cBhvr>
                                      <p:to>
                                        <p:strVal val="visible"/>
                                      </p:to>
                                    </p:set>
                                    <p:animEffect transition="in" filter="wipe(down)">
                                      <p:cBhvr>
                                        <p:cTn id="145" dur="500"/>
                                        <p:tgtEl>
                                          <p:spTgt spid="45082"/>
                                        </p:tgtEl>
                                      </p:cBhvr>
                                    </p:animEffect>
                                  </p:childTnLst>
                                </p:cTn>
                              </p:par>
                              <p:par>
                                <p:cTn id="146" presetID="22" presetClass="entr" presetSubtype="4" fill="hold" grpId="0" nodeType="withEffect">
                                  <p:stCondLst>
                                    <p:cond delay="0"/>
                                  </p:stCondLst>
                                  <p:childTnLst>
                                    <p:set>
                                      <p:cBhvr>
                                        <p:cTn id="147" dur="1" fill="hold">
                                          <p:stCondLst>
                                            <p:cond delay="0"/>
                                          </p:stCondLst>
                                        </p:cTn>
                                        <p:tgtEl>
                                          <p:spTgt spid="45083"/>
                                        </p:tgtEl>
                                        <p:attrNameLst>
                                          <p:attrName>style.visibility</p:attrName>
                                        </p:attrNameLst>
                                      </p:cBhvr>
                                      <p:to>
                                        <p:strVal val="visible"/>
                                      </p:to>
                                    </p:set>
                                    <p:animEffect transition="in" filter="wipe(down)">
                                      <p:cBhvr>
                                        <p:cTn id="148" dur="500"/>
                                        <p:tgtEl>
                                          <p:spTgt spid="45083"/>
                                        </p:tgtEl>
                                      </p:cBhvr>
                                    </p:animEffect>
                                  </p:childTnLst>
                                </p:cTn>
                              </p:par>
                            </p:childTnLst>
                          </p:cTn>
                        </p:par>
                      </p:childTnLst>
                    </p:cTn>
                  </p:par>
                  <p:par>
                    <p:cTn id="149" fill="hold">
                      <p:stCondLst>
                        <p:cond delay="indefinite"/>
                      </p:stCondLst>
                      <p:childTnLst>
                        <p:par>
                          <p:cTn id="150" fill="hold">
                            <p:stCondLst>
                              <p:cond delay="0"/>
                            </p:stCondLst>
                            <p:childTnLst>
                              <p:par>
                                <p:cTn id="151" presetID="22" presetClass="entr" presetSubtype="4" fill="hold" grpId="0" nodeType="clickEffect">
                                  <p:stCondLst>
                                    <p:cond delay="0"/>
                                  </p:stCondLst>
                                  <p:childTnLst>
                                    <p:set>
                                      <p:cBhvr>
                                        <p:cTn id="152" dur="1" fill="hold">
                                          <p:stCondLst>
                                            <p:cond delay="0"/>
                                          </p:stCondLst>
                                        </p:cTn>
                                        <p:tgtEl>
                                          <p:spTgt spid="45195"/>
                                        </p:tgtEl>
                                        <p:attrNameLst>
                                          <p:attrName>style.visibility</p:attrName>
                                        </p:attrNameLst>
                                      </p:cBhvr>
                                      <p:to>
                                        <p:strVal val="visible"/>
                                      </p:to>
                                    </p:set>
                                    <p:animEffect transition="in" filter="wipe(down)">
                                      <p:cBhvr>
                                        <p:cTn id="153" dur="500"/>
                                        <p:tgtEl>
                                          <p:spTgt spid="45195"/>
                                        </p:tgtEl>
                                      </p:cBhvr>
                                    </p:animEffect>
                                  </p:childTnLst>
                                </p:cTn>
                              </p:par>
                              <p:par>
                                <p:cTn id="154" presetID="22" presetClass="entr" presetSubtype="4" fill="hold" grpId="0" nodeType="withEffect">
                                  <p:stCondLst>
                                    <p:cond delay="0"/>
                                  </p:stCondLst>
                                  <p:childTnLst>
                                    <p:set>
                                      <p:cBhvr>
                                        <p:cTn id="155" dur="1" fill="hold">
                                          <p:stCondLst>
                                            <p:cond delay="0"/>
                                          </p:stCondLst>
                                        </p:cTn>
                                        <p:tgtEl>
                                          <p:spTgt spid="45196"/>
                                        </p:tgtEl>
                                        <p:attrNameLst>
                                          <p:attrName>style.visibility</p:attrName>
                                        </p:attrNameLst>
                                      </p:cBhvr>
                                      <p:to>
                                        <p:strVal val="visible"/>
                                      </p:to>
                                    </p:set>
                                    <p:animEffect transition="in" filter="wipe(down)">
                                      <p:cBhvr>
                                        <p:cTn id="156" dur="500"/>
                                        <p:tgtEl>
                                          <p:spTgt spid="45196"/>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4" fill="hold" grpId="0" nodeType="clickEffect">
                                  <p:stCondLst>
                                    <p:cond delay="0"/>
                                  </p:stCondLst>
                                  <p:childTnLst>
                                    <p:set>
                                      <p:cBhvr>
                                        <p:cTn id="160" dur="1" fill="hold">
                                          <p:stCondLst>
                                            <p:cond delay="0"/>
                                          </p:stCondLst>
                                        </p:cTn>
                                        <p:tgtEl>
                                          <p:spTgt spid="45084"/>
                                        </p:tgtEl>
                                        <p:attrNameLst>
                                          <p:attrName>style.visibility</p:attrName>
                                        </p:attrNameLst>
                                      </p:cBhvr>
                                      <p:to>
                                        <p:strVal val="visible"/>
                                      </p:to>
                                    </p:set>
                                    <p:animEffect transition="in" filter="wipe(down)">
                                      <p:cBhvr>
                                        <p:cTn id="161" dur="500"/>
                                        <p:tgtEl>
                                          <p:spTgt spid="45084"/>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45085"/>
                                        </p:tgtEl>
                                        <p:attrNameLst>
                                          <p:attrName>style.visibility</p:attrName>
                                        </p:attrNameLst>
                                      </p:cBhvr>
                                      <p:to>
                                        <p:strVal val="visible"/>
                                      </p:to>
                                    </p:set>
                                    <p:animEffect transition="in" filter="wipe(down)">
                                      <p:cBhvr>
                                        <p:cTn id="164" dur="500"/>
                                        <p:tgtEl>
                                          <p:spTgt spid="4508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1" fill="hold" grpId="0" nodeType="clickEffect">
                                  <p:stCondLst>
                                    <p:cond delay="0"/>
                                  </p:stCondLst>
                                  <p:childTnLst>
                                    <p:set>
                                      <p:cBhvr>
                                        <p:cTn id="168" dur="1" fill="hold">
                                          <p:stCondLst>
                                            <p:cond delay="0"/>
                                          </p:stCondLst>
                                        </p:cTn>
                                        <p:tgtEl>
                                          <p:spTgt spid="45086"/>
                                        </p:tgtEl>
                                        <p:attrNameLst>
                                          <p:attrName>style.visibility</p:attrName>
                                        </p:attrNameLst>
                                      </p:cBhvr>
                                      <p:to>
                                        <p:strVal val="visible"/>
                                      </p:to>
                                    </p:set>
                                    <p:animEffect transition="in" filter="wipe(up)">
                                      <p:cBhvr>
                                        <p:cTn id="169" dur="500"/>
                                        <p:tgtEl>
                                          <p:spTgt spid="4508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1" fill="hold" grpId="0" nodeType="clickEffect">
                                  <p:stCondLst>
                                    <p:cond delay="0"/>
                                  </p:stCondLst>
                                  <p:childTnLst>
                                    <p:set>
                                      <p:cBhvr>
                                        <p:cTn id="173" dur="1" fill="hold">
                                          <p:stCondLst>
                                            <p:cond delay="0"/>
                                          </p:stCondLst>
                                        </p:cTn>
                                        <p:tgtEl>
                                          <p:spTgt spid="45087"/>
                                        </p:tgtEl>
                                        <p:attrNameLst>
                                          <p:attrName>style.visibility</p:attrName>
                                        </p:attrNameLst>
                                      </p:cBhvr>
                                      <p:to>
                                        <p:strVal val="visible"/>
                                      </p:to>
                                    </p:set>
                                    <p:animEffect transition="in" filter="wipe(up)">
                                      <p:cBhvr>
                                        <p:cTn id="174" dur="500"/>
                                        <p:tgtEl>
                                          <p:spTgt spid="45087"/>
                                        </p:tgtEl>
                                      </p:cBhvr>
                                    </p:animEffect>
                                  </p:childTnLst>
                                </p:cTn>
                              </p:par>
                            </p:childTnLst>
                          </p:cTn>
                        </p:par>
                      </p:childTnLst>
                    </p:cTn>
                  </p:par>
                  <p:par>
                    <p:cTn id="175" fill="hold">
                      <p:stCondLst>
                        <p:cond delay="indefinite"/>
                      </p:stCondLst>
                      <p:childTnLst>
                        <p:par>
                          <p:cTn id="176" fill="hold">
                            <p:stCondLst>
                              <p:cond delay="0"/>
                            </p:stCondLst>
                            <p:childTnLst>
                              <p:par>
                                <p:cTn id="177" presetID="22" presetClass="entr" presetSubtype="4" fill="hold" grpId="0" nodeType="clickEffect">
                                  <p:stCondLst>
                                    <p:cond delay="0"/>
                                  </p:stCondLst>
                                  <p:childTnLst>
                                    <p:set>
                                      <p:cBhvr>
                                        <p:cTn id="178" dur="1" fill="hold">
                                          <p:stCondLst>
                                            <p:cond delay="0"/>
                                          </p:stCondLst>
                                        </p:cTn>
                                        <p:tgtEl>
                                          <p:spTgt spid="45095"/>
                                        </p:tgtEl>
                                        <p:attrNameLst>
                                          <p:attrName>style.visibility</p:attrName>
                                        </p:attrNameLst>
                                      </p:cBhvr>
                                      <p:to>
                                        <p:strVal val="visible"/>
                                      </p:to>
                                    </p:set>
                                    <p:animEffect transition="in" filter="wipe(down)">
                                      <p:cBhvr>
                                        <p:cTn id="179" dur="500"/>
                                        <p:tgtEl>
                                          <p:spTgt spid="45095"/>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45100"/>
                                        </p:tgtEl>
                                        <p:attrNameLst>
                                          <p:attrName>style.visibility</p:attrName>
                                        </p:attrNameLst>
                                      </p:cBhvr>
                                      <p:to>
                                        <p:strVal val="visible"/>
                                      </p:to>
                                    </p:set>
                                    <p:animEffect transition="in" filter="wipe(down)">
                                      <p:cBhvr>
                                        <p:cTn id="182" dur="500"/>
                                        <p:tgtEl>
                                          <p:spTgt spid="45100"/>
                                        </p:tgtEl>
                                      </p:cBhvr>
                                    </p:animEffect>
                                  </p:childTnLst>
                                </p:cTn>
                              </p:par>
                            </p:childTnLst>
                          </p:cTn>
                        </p:par>
                      </p:childTnLst>
                    </p:cTn>
                  </p:par>
                  <p:par>
                    <p:cTn id="183" fill="hold">
                      <p:stCondLst>
                        <p:cond delay="indefinite"/>
                      </p:stCondLst>
                      <p:childTnLst>
                        <p:par>
                          <p:cTn id="184" fill="hold">
                            <p:stCondLst>
                              <p:cond delay="0"/>
                            </p:stCondLst>
                            <p:childTnLst>
                              <p:par>
                                <p:cTn id="185" presetID="22" presetClass="entr" presetSubtype="4" fill="hold" grpId="0" nodeType="clickEffect">
                                  <p:stCondLst>
                                    <p:cond delay="0"/>
                                  </p:stCondLst>
                                  <p:childTnLst>
                                    <p:set>
                                      <p:cBhvr>
                                        <p:cTn id="186" dur="1" fill="hold">
                                          <p:stCondLst>
                                            <p:cond delay="0"/>
                                          </p:stCondLst>
                                        </p:cTn>
                                        <p:tgtEl>
                                          <p:spTgt spid="45096"/>
                                        </p:tgtEl>
                                        <p:attrNameLst>
                                          <p:attrName>style.visibility</p:attrName>
                                        </p:attrNameLst>
                                      </p:cBhvr>
                                      <p:to>
                                        <p:strVal val="visible"/>
                                      </p:to>
                                    </p:set>
                                    <p:animEffect transition="in" filter="wipe(down)">
                                      <p:cBhvr>
                                        <p:cTn id="187" dur="500"/>
                                        <p:tgtEl>
                                          <p:spTgt spid="45096"/>
                                        </p:tgtEl>
                                      </p:cBhvr>
                                    </p:animEffect>
                                  </p:childTnLst>
                                </p:cTn>
                              </p:par>
                              <p:par>
                                <p:cTn id="188" presetID="22" presetClass="entr" presetSubtype="4" fill="hold" grpId="0" nodeType="withEffect">
                                  <p:stCondLst>
                                    <p:cond delay="0"/>
                                  </p:stCondLst>
                                  <p:childTnLst>
                                    <p:set>
                                      <p:cBhvr>
                                        <p:cTn id="189" dur="1" fill="hold">
                                          <p:stCondLst>
                                            <p:cond delay="0"/>
                                          </p:stCondLst>
                                        </p:cTn>
                                        <p:tgtEl>
                                          <p:spTgt spid="45101"/>
                                        </p:tgtEl>
                                        <p:attrNameLst>
                                          <p:attrName>style.visibility</p:attrName>
                                        </p:attrNameLst>
                                      </p:cBhvr>
                                      <p:to>
                                        <p:strVal val="visible"/>
                                      </p:to>
                                    </p:set>
                                    <p:animEffect transition="in" filter="wipe(down)">
                                      <p:cBhvr>
                                        <p:cTn id="190" dur="500"/>
                                        <p:tgtEl>
                                          <p:spTgt spid="45101"/>
                                        </p:tgtEl>
                                      </p:cBhvr>
                                    </p:animEffect>
                                  </p:childTnLst>
                                </p:cTn>
                              </p:par>
                            </p:childTnLst>
                          </p:cTn>
                        </p:par>
                      </p:childTnLst>
                    </p:cTn>
                  </p:par>
                  <p:par>
                    <p:cTn id="191" fill="hold">
                      <p:stCondLst>
                        <p:cond delay="indefinite"/>
                      </p:stCondLst>
                      <p:childTnLst>
                        <p:par>
                          <p:cTn id="192" fill="hold">
                            <p:stCondLst>
                              <p:cond delay="0"/>
                            </p:stCondLst>
                            <p:childTnLst>
                              <p:par>
                                <p:cTn id="193" presetID="22" presetClass="entr" presetSubtype="4" fill="hold" grpId="0" nodeType="clickEffect">
                                  <p:stCondLst>
                                    <p:cond delay="0"/>
                                  </p:stCondLst>
                                  <p:childTnLst>
                                    <p:set>
                                      <p:cBhvr>
                                        <p:cTn id="194" dur="1" fill="hold">
                                          <p:stCondLst>
                                            <p:cond delay="0"/>
                                          </p:stCondLst>
                                        </p:cTn>
                                        <p:tgtEl>
                                          <p:spTgt spid="45097"/>
                                        </p:tgtEl>
                                        <p:attrNameLst>
                                          <p:attrName>style.visibility</p:attrName>
                                        </p:attrNameLst>
                                      </p:cBhvr>
                                      <p:to>
                                        <p:strVal val="visible"/>
                                      </p:to>
                                    </p:set>
                                    <p:animEffect transition="in" filter="wipe(down)">
                                      <p:cBhvr>
                                        <p:cTn id="195" dur="500"/>
                                        <p:tgtEl>
                                          <p:spTgt spid="45097"/>
                                        </p:tgtEl>
                                      </p:cBhvr>
                                    </p:animEffect>
                                  </p:childTnLst>
                                </p:cTn>
                              </p:par>
                              <p:par>
                                <p:cTn id="196" presetID="22" presetClass="entr" presetSubtype="4" fill="hold" grpId="0" nodeType="withEffect">
                                  <p:stCondLst>
                                    <p:cond delay="0"/>
                                  </p:stCondLst>
                                  <p:childTnLst>
                                    <p:set>
                                      <p:cBhvr>
                                        <p:cTn id="197" dur="1" fill="hold">
                                          <p:stCondLst>
                                            <p:cond delay="0"/>
                                          </p:stCondLst>
                                        </p:cTn>
                                        <p:tgtEl>
                                          <p:spTgt spid="45102"/>
                                        </p:tgtEl>
                                        <p:attrNameLst>
                                          <p:attrName>style.visibility</p:attrName>
                                        </p:attrNameLst>
                                      </p:cBhvr>
                                      <p:to>
                                        <p:strVal val="visible"/>
                                      </p:to>
                                    </p:set>
                                    <p:animEffect transition="in" filter="wipe(down)">
                                      <p:cBhvr>
                                        <p:cTn id="198" dur="500"/>
                                        <p:tgtEl>
                                          <p:spTgt spid="45102"/>
                                        </p:tgtEl>
                                      </p:cBhvr>
                                    </p:animEffect>
                                  </p:childTnLst>
                                </p:cTn>
                              </p:par>
                            </p:childTnLst>
                          </p:cTn>
                        </p:par>
                      </p:childTnLst>
                    </p:cTn>
                  </p:par>
                  <p:par>
                    <p:cTn id="199" fill="hold">
                      <p:stCondLst>
                        <p:cond delay="indefinite"/>
                      </p:stCondLst>
                      <p:childTnLst>
                        <p:par>
                          <p:cTn id="200" fill="hold">
                            <p:stCondLst>
                              <p:cond delay="0"/>
                            </p:stCondLst>
                            <p:childTnLst>
                              <p:par>
                                <p:cTn id="201" presetID="22" presetClass="entr" presetSubtype="4" fill="hold" grpId="0" nodeType="clickEffect">
                                  <p:stCondLst>
                                    <p:cond delay="0"/>
                                  </p:stCondLst>
                                  <p:childTnLst>
                                    <p:set>
                                      <p:cBhvr>
                                        <p:cTn id="202" dur="1" fill="hold">
                                          <p:stCondLst>
                                            <p:cond delay="0"/>
                                          </p:stCondLst>
                                        </p:cTn>
                                        <p:tgtEl>
                                          <p:spTgt spid="45098"/>
                                        </p:tgtEl>
                                        <p:attrNameLst>
                                          <p:attrName>style.visibility</p:attrName>
                                        </p:attrNameLst>
                                      </p:cBhvr>
                                      <p:to>
                                        <p:strVal val="visible"/>
                                      </p:to>
                                    </p:set>
                                    <p:animEffect transition="in" filter="wipe(down)">
                                      <p:cBhvr>
                                        <p:cTn id="203" dur="500"/>
                                        <p:tgtEl>
                                          <p:spTgt spid="45098"/>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45104"/>
                                        </p:tgtEl>
                                        <p:attrNameLst>
                                          <p:attrName>style.visibility</p:attrName>
                                        </p:attrNameLst>
                                      </p:cBhvr>
                                      <p:to>
                                        <p:strVal val="visible"/>
                                      </p:to>
                                    </p:set>
                                    <p:animEffect transition="in" filter="wipe(down)">
                                      <p:cBhvr>
                                        <p:cTn id="206" dur="500"/>
                                        <p:tgtEl>
                                          <p:spTgt spid="45104"/>
                                        </p:tgtEl>
                                      </p:cBhvr>
                                    </p:animEffect>
                                  </p:childTnLst>
                                </p:cTn>
                              </p:par>
                            </p:childTnLst>
                          </p:cTn>
                        </p:par>
                      </p:childTnLst>
                    </p:cTn>
                  </p:par>
                  <p:par>
                    <p:cTn id="207" fill="hold">
                      <p:stCondLst>
                        <p:cond delay="indefinite"/>
                      </p:stCondLst>
                      <p:childTnLst>
                        <p:par>
                          <p:cTn id="208" fill="hold">
                            <p:stCondLst>
                              <p:cond delay="0"/>
                            </p:stCondLst>
                            <p:childTnLst>
                              <p:par>
                                <p:cTn id="209" presetID="22" presetClass="entr" presetSubtype="4" fill="hold" grpId="0" nodeType="clickEffect">
                                  <p:stCondLst>
                                    <p:cond delay="0"/>
                                  </p:stCondLst>
                                  <p:childTnLst>
                                    <p:set>
                                      <p:cBhvr>
                                        <p:cTn id="210" dur="1" fill="hold">
                                          <p:stCondLst>
                                            <p:cond delay="0"/>
                                          </p:stCondLst>
                                        </p:cTn>
                                        <p:tgtEl>
                                          <p:spTgt spid="45099"/>
                                        </p:tgtEl>
                                        <p:attrNameLst>
                                          <p:attrName>style.visibility</p:attrName>
                                        </p:attrNameLst>
                                      </p:cBhvr>
                                      <p:to>
                                        <p:strVal val="visible"/>
                                      </p:to>
                                    </p:set>
                                    <p:animEffect transition="in" filter="wipe(down)">
                                      <p:cBhvr>
                                        <p:cTn id="211" dur="500"/>
                                        <p:tgtEl>
                                          <p:spTgt spid="45099"/>
                                        </p:tgtEl>
                                      </p:cBhvr>
                                    </p:animEffect>
                                  </p:childTnLst>
                                </p:cTn>
                              </p:par>
                              <p:par>
                                <p:cTn id="212" presetID="22" presetClass="entr" presetSubtype="4" fill="hold" grpId="0" nodeType="withEffect">
                                  <p:stCondLst>
                                    <p:cond delay="0"/>
                                  </p:stCondLst>
                                  <p:childTnLst>
                                    <p:set>
                                      <p:cBhvr>
                                        <p:cTn id="213" dur="1" fill="hold">
                                          <p:stCondLst>
                                            <p:cond delay="0"/>
                                          </p:stCondLst>
                                        </p:cTn>
                                        <p:tgtEl>
                                          <p:spTgt spid="45103"/>
                                        </p:tgtEl>
                                        <p:attrNameLst>
                                          <p:attrName>style.visibility</p:attrName>
                                        </p:attrNameLst>
                                      </p:cBhvr>
                                      <p:to>
                                        <p:strVal val="visible"/>
                                      </p:to>
                                    </p:set>
                                    <p:animEffect transition="in" filter="wipe(down)">
                                      <p:cBhvr>
                                        <p:cTn id="214" dur="500"/>
                                        <p:tgtEl>
                                          <p:spTgt spid="45103"/>
                                        </p:tgtEl>
                                      </p:cBhvr>
                                    </p:animEffect>
                                  </p:childTnLst>
                                </p:cTn>
                              </p:par>
                            </p:childTnLst>
                          </p:cTn>
                        </p:par>
                      </p:childTnLst>
                    </p:cTn>
                  </p:par>
                  <p:par>
                    <p:cTn id="215" fill="hold">
                      <p:stCondLst>
                        <p:cond delay="indefinite"/>
                      </p:stCondLst>
                      <p:childTnLst>
                        <p:par>
                          <p:cTn id="216" fill="hold">
                            <p:stCondLst>
                              <p:cond delay="0"/>
                            </p:stCondLst>
                            <p:childTnLst>
                              <p:par>
                                <p:cTn id="217" presetID="22" presetClass="entr" presetSubtype="1" fill="hold" grpId="0" nodeType="clickEffect">
                                  <p:stCondLst>
                                    <p:cond delay="0"/>
                                  </p:stCondLst>
                                  <p:childTnLst>
                                    <p:set>
                                      <p:cBhvr>
                                        <p:cTn id="218" dur="1" fill="hold">
                                          <p:stCondLst>
                                            <p:cond delay="0"/>
                                          </p:stCondLst>
                                        </p:cTn>
                                        <p:tgtEl>
                                          <p:spTgt spid="45153"/>
                                        </p:tgtEl>
                                        <p:attrNameLst>
                                          <p:attrName>style.visibility</p:attrName>
                                        </p:attrNameLst>
                                      </p:cBhvr>
                                      <p:to>
                                        <p:strVal val="visible"/>
                                      </p:to>
                                    </p:set>
                                    <p:animEffect transition="in" filter="wipe(up)">
                                      <p:cBhvr>
                                        <p:cTn id="219" dur="500"/>
                                        <p:tgtEl>
                                          <p:spTgt spid="45153"/>
                                        </p:tgtEl>
                                      </p:cBhvr>
                                    </p:animEffect>
                                  </p:childTnLst>
                                </p:cTn>
                              </p:par>
                            </p:childTnLst>
                          </p:cTn>
                        </p:par>
                      </p:childTnLst>
                    </p:cTn>
                  </p:par>
                  <p:par>
                    <p:cTn id="220" fill="hold">
                      <p:stCondLst>
                        <p:cond delay="indefinite"/>
                      </p:stCondLst>
                      <p:childTnLst>
                        <p:par>
                          <p:cTn id="221" fill="hold">
                            <p:stCondLst>
                              <p:cond delay="0"/>
                            </p:stCondLst>
                            <p:childTnLst>
                              <p:par>
                                <p:cTn id="222" presetID="22" presetClass="entr" presetSubtype="4" fill="hold" grpId="0" nodeType="clickEffect">
                                  <p:stCondLst>
                                    <p:cond delay="0"/>
                                  </p:stCondLst>
                                  <p:childTnLst>
                                    <p:set>
                                      <p:cBhvr>
                                        <p:cTn id="223" dur="1" fill="hold">
                                          <p:stCondLst>
                                            <p:cond delay="0"/>
                                          </p:stCondLst>
                                        </p:cTn>
                                        <p:tgtEl>
                                          <p:spTgt spid="45106"/>
                                        </p:tgtEl>
                                        <p:attrNameLst>
                                          <p:attrName>style.visibility</p:attrName>
                                        </p:attrNameLst>
                                      </p:cBhvr>
                                      <p:to>
                                        <p:strVal val="visible"/>
                                      </p:to>
                                    </p:set>
                                    <p:animEffect transition="in" filter="wipe(down)">
                                      <p:cBhvr>
                                        <p:cTn id="224" dur="500"/>
                                        <p:tgtEl>
                                          <p:spTgt spid="45106"/>
                                        </p:tgtEl>
                                      </p:cBhvr>
                                    </p:animEffect>
                                  </p:childTnLst>
                                </p:cTn>
                              </p:par>
                              <p:par>
                                <p:cTn id="225" presetID="22" presetClass="entr" presetSubtype="4" fill="hold" grpId="0" nodeType="withEffect">
                                  <p:stCondLst>
                                    <p:cond delay="0"/>
                                  </p:stCondLst>
                                  <p:childTnLst>
                                    <p:set>
                                      <p:cBhvr>
                                        <p:cTn id="226" dur="1" fill="hold">
                                          <p:stCondLst>
                                            <p:cond delay="0"/>
                                          </p:stCondLst>
                                        </p:cTn>
                                        <p:tgtEl>
                                          <p:spTgt spid="45107"/>
                                        </p:tgtEl>
                                        <p:attrNameLst>
                                          <p:attrName>style.visibility</p:attrName>
                                        </p:attrNameLst>
                                      </p:cBhvr>
                                      <p:to>
                                        <p:strVal val="visible"/>
                                      </p:to>
                                    </p:set>
                                    <p:animEffect transition="in" filter="wipe(down)">
                                      <p:cBhvr>
                                        <p:cTn id="227" dur="500"/>
                                        <p:tgtEl>
                                          <p:spTgt spid="45107"/>
                                        </p:tgtEl>
                                      </p:cBhvr>
                                    </p:animEffect>
                                  </p:childTnLst>
                                </p:cTn>
                              </p:par>
                            </p:childTnLst>
                          </p:cTn>
                        </p:par>
                      </p:childTnLst>
                    </p:cTn>
                  </p:par>
                  <p:par>
                    <p:cTn id="228" fill="hold">
                      <p:stCondLst>
                        <p:cond delay="indefinite"/>
                      </p:stCondLst>
                      <p:childTnLst>
                        <p:par>
                          <p:cTn id="229" fill="hold">
                            <p:stCondLst>
                              <p:cond delay="0"/>
                            </p:stCondLst>
                            <p:childTnLst>
                              <p:par>
                                <p:cTn id="230" presetID="26" presetClass="entr" presetSubtype="0" fill="hold" nodeType="clickEffect">
                                  <p:stCondLst>
                                    <p:cond delay="0"/>
                                  </p:stCondLst>
                                  <p:childTnLst>
                                    <p:set>
                                      <p:cBhvr>
                                        <p:cTn id="231" dur="1" fill="hold">
                                          <p:stCondLst>
                                            <p:cond delay="0"/>
                                          </p:stCondLst>
                                        </p:cTn>
                                        <p:tgtEl>
                                          <p:spTgt spid="2"/>
                                        </p:tgtEl>
                                        <p:attrNameLst>
                                          <p:attrName>style.visibility</p:attrName>
                                        </p:attrNameLst>
                                      </p:cBhvr>
                                      <p:to>
                                        <p:strVal val="visible"/>
                                      </p:to>
                                    </p:set>
                                    <p:animEffect transition="in" filter="wipe(down)">
                                      <p:cBhvr>
                                        <p:cTn id="232" dur="580">
                                          <p:stCondLst>
                                            <p:cond delay="0"/>
                                          </p:stCondLst>
                                        </p:cTn>
                                        <p:tgtEl>
                                          <p:spTgt spid="2"/>
                                        </p:tgtEl>
                                      </p:cBhvr>
                                    </p:animEffect>
                                    <p:anim calcmode="lin" valueType="num">
                                      <p:cBhvr>
                                        <p:cTn id="233"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234"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235"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236"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237"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238" dur="26">
                                          <p:stCondLst>
                                            <p:cond delay="650"/>
                                          </p:stCondLst>
                                        </p:cTn>
                                        <p:tgtEl>
                                          <p:spTgt spid="2"/>
                                        </p:tgtEl>
                                      </p:cBhvr>
                                      <p:to x="100000" y="60000"/>
                                    </p:animScale>
                                    <p:animScale>
                                      <p:cBhvr>
                                        <p:cTn id="239" dur="166" decel="50000">
                                          <p:stCondLst>
                                            <p:cond delay="676"/>
                                          </p:stCondLst>
                                        </p:cTn>
                                        <p:tgtEl>
                                          <p:spTgt spid="2"/>
                                        </p:tgtEl>
                                      </p:cBhvr>
                                      <p:to x="100000" y="100000"/>
                                    </p:animScale>
                                    <p:animScale>
                                      <p:cBhvr>
                                        <p:cTn id="240" dur="26">
                                          <p:stCondLst>
                                            <p:cond delay="1312"/>
                                          </p:stCondLst>
                                        </p:cTn>
                                        <p:tgtEl>
                                          <p:spTgt spid="2"/>
                                        </p:tgtEl>
                                      </p:cBhvr>
                                      <p:to x="100000" y="80000"/>
                                    </p:animScale>
                                    <p:animScale>
                                      <p:cBhvr>
                                        <p:cTn id="241" dur="166" decel="50000">
                                          <p:stCondLst>
                                            <p:cond delay="1338"/>
                                          </p:stCondLst>
                                        </p:cTn>
                                        <p:tgtEl>
                                          <p:spTgt spid="2"/>
                                        </p:tgtEl>
                                      </p:cBhvr>
                                      <p:to x="100000" y="100000"/>
                                    </p:animScale>
                                    <p:animScale>
                                      <p:cBhvr>
                                        <p:cTn id="242" dur="26">
                                          <p:stCondLst>
                                            <p:cond delay="1642"/>
                                          </p:stCondLst>
                                        </p:cTn>
                                        <p:tgtEl>
                                          <p:spTgt spid="2"/>
                                        </p:tgtEl>
                                      </p:cBhvr>
                                      <p:to x="100000" y="90000"/>
                                    </p:animScale>
                                    <p:animScale>
                                      <p:cBhvr>
                                        <p:cTn id="243" dur="166" decel="50000">
                                          <p:stCondLst>
                                            <p:cond delay="1668"/>
                                          </p:stCondLst>
                                        </p:cTn>
                                        <p:tgtEl>
                                          <p:spTgt spid="2"/>
                                        </p:tgtEl>
                                      </p:cBhvr>
                                      <p:to x="100000" y="100000"/>
                                    </p:animScale>
                                    <p:animScale>
                                      <p:cBhvr>
                                        <p:cTn id="244" dur="26">
                                          <p:stCondLst>
                                            <p:cond delay="1808"/>
                                          </p:stCondLst>
                                        </p:cTn>
                                        <p:tgtEl>
                                          <p:spTgt spid="2"/>
                                        </p:tgtEl>
                                      </p:cBhvr>
                                      <p:to x="100000" y="95000"/>
                                    </p:animScale>
                                    <p:animScale>
                                      <p:cBhvr>
                                        <p:cTn id="245" dur="166" decel="50000">
                                          <p:stCondLst>
                                            <p:cond delay="1834"/>
                                          </p:stCondLst>
                                        </p:cTn>
                                        <p:tgtEl>
                                          <p:spTgt spid="2"/>
                                        </p:tgtEl>
                                      </p:cBhvr>
                                      <p:to x="100000" y="100000"/>
                                    </p:animScale>
                                  </p:childTnLst>
                                </p:cTn>
                              </p:par>
                            </p:childTnLst>
                          </p:cTn>
                        </p:par>
                      </p:childTnLst>
                    </p:cTn>
                  </p:par>
                  <p:par>
                    <p:cTn id="246" fill="hold">
                      <p:stCondLst>
                        <p:cond delay="indefinite"/>
                      </p:stCondLst>
                      <p:childTnLst>
                        <p:par>
                          <p:cTn id="247" fill="hold">
                            <p:stCondLst>
                              <p:cond delay="0"/>
                            </p:stCondLst>
                            <p:childTnLst>
                              <p:par>
                                <p:cTn id="248" presetID="22" presetClass="entr" presetSubtype="4" fill="hold" grpId="0" nodeType="clickEffect">
                                  <p:stCondLst>
                                    <p:cond delay="0"/>
                                  </p:stCondLst>
                                  <p:childTnLst>
                                    <p:set>
                                      <p:cBhvr>
                                        <p:cTn id="249" dur="1" fill="hold">
                                          <p:stCondLst>
                                            <p:cond delay="0"/>
                                          </p:stCondLst>
                                        </p:cTn>
                                        <p:tgtEl>
                                          <p:spTgt spid="45132"/>
                                        </p:tgtEl>
                                        <p:attrNameLst>
                                          <p:attrName>style.visibility</p:attrName>
                                        </p:attrNameLst>
                                      </p:cBhvr>
                                      <p:to>
                                        <p:strVal val="visible"/>
                                      </p:to>
                                    </p:set>
                                    <p:animEffect transition="in" filter="wipe(down)">
                                      <p:cBhvr>
                                        <p:cTn id="250" dur="500"/>
                                        <p:tgtEl>
                                          <p:spTgt spid="45132"/>
                                        </p:tgtEl>
                                      </p:cBhvr>
                                    </p:animEffect>
                                  </p:childTnLst>
                                </p:cTn>
                              </p:par>
                              <p:par>
                                <p:cTn id="251" presetID="22" presetClass="entr" presetSubtype="4" fill="hold" grpId="0" nodeType="withEffect">
                                  <p:stCondLst>
                                    <p:cond delay="0"/>
                                  </p:stCondLst>
                                  <p:childTnLst>
                                    <p:set>
                                      <p:cBhvr>
                                        <p:cTn id="252" dur="1" fill="hold">
                                          <p:stCondLst>
                                            <p:cond delay="0"/>
                                          </p:stCondLst>
                                        </p:cTn>
                                        <p:tgtEl>
                                          <p:spTgt spid="45137"/>
                                        </p:tgtEl>
                                        <p:attrNameLst>
                                          <p:attrName>style.visibility</p:attrName>
                                        </p:attrNameLst>
                                      </p:cBhvr>
                                      <p:to>
                                        <p:strVal val="visible"/>
                                      </p:to>
                                    </p:set>
                                    <p:animEffect transition="in" filter="wipe(down)">
                                      <p:cBhvr>
                                        <p:cTn id="253" dur="500"/>
                                        <p:tgtEl>
                                          <p:spTgt spid="45137"/>
                                        </p:tgtEl>
                                      </p:cBhvr>
                                    </p:animEffect>
                                  </p:childTnLst>
                                </p:cTn>
                              </p:par>
                            </p:childTnLst>
                          </p:cTn>
                        </p:par>
                      </p:childTnLst>
                    </p:cTn>
                  </p:par>
                  <p:par>
                    <p:cTn id="254" fill="hold">
                      <p:stCondLst>
                        <p:cond delay="indefinite"/>
                      </p:stCondLst>
                      <p:childTnLst>
                        <p:par>
                          <p:cTn id="255" fill="hold">
                            <p:stCondLst>
                              <p:cond delay="0"/>
                            </p:stCondLst>
                            <p:childTnLst>
                              <p:par>
                                <p:cTn id="256" presetID="22" presetClass="entr" presetSubtype="4" fill="hold" grpId="0" nodeType="clickEffect">
                                  <p:stCondLst>
                                    <p:cond delay="0"/>
                                  </p:stCondLst>
                                  <p:childTnLst>
                                    <p:set>
                                      <p:cBhvr>
                                        <p:cTn id="257" dur="1" fill="hold">
                                          <p:stCondLst>
                                            <p:cond delay="0"/>
                                          </p:stCondLst>
                                        </p:cTn>
                                        <p:tgtEl>
                                          <p:spTgt spid="45133"/>
                                        </p:tgtEl>
                                        <p:attrNameLst>
                                          <p:attrName>style.visibility</p:attrName>
                                        </p:attrNameLst>
                                      </p:cBhvr>
                                      <p:to>
                                        <p:strVal val="visible"/>
                                      </p:to>
                                    </p:set>
                                    <p:animEffect transition="in" filter="wipe(down)">
                                      <p:cBhvr>
                                        <p:cTn id="258" dur="500"/>
                                        <p:tgtEl>
                                          <p:spTgt spid="45133"/>
                                        </p:tgtEl>
                                      </p:cBhvr>
                                    </p:animEffect>
                                  </p:childTnLst>
                                </p:cTn>
                              </p:par>
                              <p:par>
                                <p:cTn id="259" presetID="22" presetClass="entr" presetSubtype="4" fill="hold" grpId="0" nodeType="withEffect">
                                  <p:stCondLst>
                                    <p:cond delay="0"/>
                                  </p:stCondLst>
                                  <p:childTnLst>
                                    <p:set>
                                      <p:cBhvr>
                                        <p:cTn id="260" dur="1" fill="hold">
                                          <p:stCondLst>
                                            <p:cond delay="0"/>
                                          </p:stCondLst>
                                        </p:cTn>
                                        <p:tgtEl>
                                          <p:spTgt spid="45138"/>
                                        </p:tgtEl>
                                        <p:attrNameLst>
                                          <p:attrName>style.visibility</p:attrName>
                                        </p:attrNameLst>
                                      </p:cBhvr>
                                      <p:to>
                                        <p:strVal val="visible"/>
                                      </p:to>
                                    </p:set>
                                    <p:animEffect transition="in" filter="wipe(down)">
                                      <p:cBhvr>
                                        <p:cTn id="261" dur="500"/>
                                        <p:tgtEl>
                                          <p:spTgt spid="45138"/>
                                        </p:tgtEl>
                                      </p:cBhvr>
                                    </p:animEffect>
                                  </p:childTnLst>
                                </p:cTn>
                              </p:par>
                            </p:childTnLst>
                          </p:cTn>
                        </p:par>
                      </p:childTnLst>
                    </p:cTn>
                  </p:par>
                  <p:par>
                    <p:cTn id="262" fill="hold">
                      <p:stCondLst>
                        <p:cond delay="indefinite"/>
                      </p:stCondLst>
                      <p:childTnLst>
                        <p:par>
                          <p:cTn id="263" fill="hold">
                            <p:stCondLst>
                              <p:cond delay="0"/>
                            </p:stCondLst>
                            <p:childTnLst>
                              <p:par>
                                <p:cTn id="264" presetID="22" presetClass="entr" presetSubtype="4" fill="hold" grpId="0" nodeType="clickEffect">
                                  <p:stCondLst>
                                    <p:cond delay="0"/>
                                  </p:stCondLst>
                                  <p:childTnLst>
                                    <p:set>
                                      <p:cBhvr>
                                        <p:cTn id="265" dur="1" fill="hold">
                                          <p:stCondLst>
                                            <p:cond delay="0"/>
                                          </p:stCondLst>
                                        </p:cTn>
                                        <p:tgtEl>
                                          <p:spTgt spid="45134"/>
                                        </p:tgtEl>
                                        <p:attrNameLst>
                                          <p:attrName>style.visibility</p:attrName>
                                        </p:attrNameLst>
                                      </p:cBhvr>
                                      <p:to>
                                        <p:strVal val="visible"/>
                                      </p:to>
                                    </p:set>
                                    <p:animEffect transition="in" filter="wipe(down)">
                                      <p:cBhvr>
                                        <p:cTn id="266" dur="500"/>
                                        <p:tgtEl>
                                          <p:spTgt spid="45134"/>
                                        </p:tgtEl>
                                      </p:cBhvr>
                                    </p:animEffect>
                                  </p:childTnLst>
                                </p:cTn>
                              </p:par>
                              <p:par>
                                <p:cTn id="267" presetID="22" presetClass="entr" presetSubtype="4" fill="hold" grpId="0" nodeType="withEffect">
                                  <p:stCondLst>
                                    <p:cond delay="0"/>
                                  </p:stCondLst>
                                  <p:childTnLst>
                                    <p:set>
                                      <p:cBhvr>
                                        <p:cTn id="268" dur="1" fill="hold">
                                          <p:stCondLst>
                                            <p:cond delay="0"/>
                                          </p:stCondLst>
                                        </p:cTn>
                                        <p:tgtEl>
                                          <p:spTgt spid="45139"/>
                                        </p:tgtEl>
                                        <p:attrNameLst>
                                          <p:attrName>style.visibility</p:attrName>
                                        </p:attrNameLst>
                                      </p:cBhvr>
                                      <p:to>
                                        <p:strVal val="visible"/>
                                      </p:to>
                                    </p:set>
                                    <p:animEffect transition="in" filter="wipe(down)">
                                      <p:cBhvr>
                                        <p:cTn id="269" dur="500"/>
                                        <p:tgtEl>
                                          <p:spTgt spid="45139"/>
                                        </p:tgtEl>
                                      </p:cBhvr>
                                    </p:animEffect>
                                  </p:childTnLst>
                                </p:cTn>
                              </p:par>
                            </p:childTnLst>
                          </p:cTn>
                        </p:par>
                      </p:childTnLst>
                    </p:cTn>
                  </p:par>
                  <p:par>
                    <p:cTn id="270" fill="hold">
                      <p:stCondLst>
                        <p:cond delay="indefinite"/>
                      </p:stCondLst>
                      <p:childTnLst>
                        <p:par>
                          <p:cTn id="271" fill="hold">
                            <p:stCondLst>
                              <p:cond delay="0"/>
                            </p:stCondLst>
                            <p:childTnLst>
                              <p:par>
                                <p:cTn id="272" presetID="22" presetClass="entr" presetSubtype="4" fill="hold" grpId="0" nodeType="clickEffect">
                                  <p:stCondLst>
                                    <p:cond delay="0"/>
                                  </p:stCondLst>
                                  <p:childTnLst>
                                    <p:set>
                                      <p:cBhvr>
                                        <p:cTn id="273" dur="1" fill="hold">
                                          <p:stCondLst>
                                            <p:cond delay="0"/>
                                          </p:stCondLst>
                                        </p:cTn>
                                        <p:tgtEl>
                                          <p:spTgt spid="45135"/>
                                        </p:tgtEl>
                                        <p:attrNameLst>
                                          <p:attrName>style.visibility</p:attrName>
                                        </p:attrNameLst>
                                      </p:cBhvr>
                                      <p:to>
                                        <p:strVal val="visible"/>
                                      </p:to>
                                    </p:set>
                                    <p:animEffect transition="in" filter="wipe(down)">
                                      <p:cBhvr>
                                        <p:cTn id="274" dur="500"/>
                                        <p:tgtEl>
                                          <p:spTgt spid="45135"/>
                                        </p:tgtEl>
                                      </p:cBhvr>
                                    </p:animEffect>
                                  </p:childTnLst>
                                </p:cTn>
                              </p:par>
                              <p:par>
                                <p:cTn id="275" presetID="22" presetClass="entr" presetSubtype="4" fill="hold" grpId="0" nodeType="withEffect">
                                  <p:stCondLst>
                                    <p:cond delay="0"/>
                                  </p:stCondLst>
                                  <p:childTnLst>
                                    <p:set>
                                      <p:cBhvr>
                                        <p:cTn id="276" dur="1" fill="hold">
                                          <p:stCondLst>
                                            <p:cond delay="0"/>
                                          </p:stCondLst>
                                        </p:cTn>
                                        <p:tgtEl>
                                          <p:spTgt spid="45141"/>
                                        </p:tgtEl>
                                        <p:attrNameLst>
                                          <p:attrName>style.visibility</p:attrName>
                                        </p:attrNameLst>
                                      </p:cBhvr>
                                      <p:to>
                                        <p:strVal val="visible"/>
                                      </p:to>
                                    </p:set>
                                    <p:animEffect transition="in" filter="wipe(down)">
                                      <p:cBhvr>
                                        <p:cTn id="277" dur="500"/>
                                        <p:tgtEl>
                                          <p:spTgt spid="45141"/>
                                        </p:tgtEl>
                                      </p:cBhvr>
                                    </p:animEffect>
                                  </p:childTnLst>
                                </p:cTn>
                              </p:par>
                            </p:childTnLst>
                          </p:cTn>
                        </p:par>
                      </p:childTnLst>
                    </p:cTn>
                  </p:par>
                  <p:par>
                    <p:cTn id="278" fill="hold">
                      <p:stCondLst>
                        <p:cond delay="indefinite"/>
                      </p:stCondLst>
                      <p:childTnLst>
                        <p:par>
                          <p:cTn id="279" fill="hold">
                            <p:stCondLst>
                              <p:cond delay="0"/>
                            </p:stCondLst>
                            <p:childTnLst>
                              <p:par>
                                <p:cTn id="280" presetID="22" presetClass="entr" presetSubtype="4" fill="hold" grpId="0" nodeType="clickEffect">
                                  <p:stCondLst>
                                    <p:cond delay="0"/>
                                  </p:stCondLst>
                                  <p:childTnLst>
                                    <p:set>
                                      <p:cBhvr>
                                        <p:cTn id="281" dur="1" fill="hold">
                                          <p:stCondLst>
                                            <p:cond delay="0"/>
                                          </p:stCondLst>
                                        </p:cTn>
                                        <p:tgtEl>
                                          <p:spTgt spid="45136"/>
                                        </p:tgtEl>
                                        <p:attrNameLst>
                                          <p:attrName>style.visibility</p:attrName>
                                        </p:attrNameLst>
                                      </p:cBhvr>
                                      <p:to>
                                        <p:strVal val="visible"/>
                                      </p:to>
                                    </p:set>
                                    <p:animEffect transition="in" filter="wipe(down)">
                                      <p:cBhvr>
                                        <p:cTn id="282" dur="500"/>
                                        <p:tgtEl>
                                          <p:spTgt spid="45136"/>
                                        </p:tgtEl>
                                      </p:cBhvr>
                                    </p:animEffect>
                                  </p:childTnLst>
                                </p:cTn>
                              </p:par>
                              <p:par>
                                <p:cTn id="283" presetID="22" presetClass="entr" presetSubtype="4" fill="hold" grpId="0" nodeType="withEffect">
                                  <p:stCondLst>
                                    <p:cond delay="0"/>
                                  </p:stCondLst>
                                  <p:childTnLst>
                                    <p:set>
                                      <p:cBhvr>
                                        <p:cTn id="284" dur="1" fill="hold">
                                          <p:stCondLst>
                                            <p:cond delay="0"/>
                                          </p:stCondLst>
                                        </p:cTn>
                                        <p:tgtEl>
                                          <p:spTgt spid="45140"/>
                                        </p:tgtEl>
                                        <p:attrNameLst>
                                          <p:attrName>style.visibility</p:attrName>
                                        </p:attrNameLst>
                                      </p:cBhvr>
                                      <p:to>
                                        <p:strVal val="visible"/>
                                      </p:to>
                                    </p:set>
                                    <p:animEffect transition="in" filter="wipe(down)">
                                      <p:cBhvr>
                                        <p:cTn id="285" dur="500"/>
                                        <p:tgtEl>
                                          <p:spTgt spid="45140"/>
                                        </p:tgtEl>
                                      </p:cBhvr>
                                    </p:animEffect>
                                  </p:childTnLst>
                                </p:cTn>
                              </p:par>
                            </p:childTnLst>
                          </p:cTn>
                        </p:par>
                      </p:childTnLst>
                    </p:cTn>
                  </p:par>
                  <p:par>
                    <p:cTn id="286" fill="hold">
                      <p:stCondLst>
                        <p:cond delay="indefinite"/>
                      </p:stCondLst>
                      <p:childTnLst>
                        <p:par>
                          <p:cTn id="287" fill="hold">
                            <p:stCondLst>
                              <p:cond delay="0"/>
                            </p:stCondLst>
                            <p:childTnLst>
                              <p:par>
                                <p:cTn id="288" presetID="22" presetClass="entr" presetSubtype="4" fill="hold" grpId="0" nodeType="clickEffect">
                                  <p:stCondLst>
                                    <p:cond delay="0"/>
                                  </p:stCondLst>
                                  <p:childTnLst>
                                    <p:set>
                                      <p:cBhvr>
                                        <p:cTn id="289" dur="1" fill="hold">
                                          <p:stCondLst>
                                            <p:cond delay="0"/>
                                          </p:stCondLst>
                                        </p:cTn>
                                        <p:tgtEl>
                                          <p:spTgt spid="45143"/>
                                        </p:tgtEl>
                                        <p:attrNameLst>
                                          <p:attrName>style.visibility</p:attrName>
                                        </p:attrNameLst>
                                      </p:cBhvr>
                                      <p:to>
                                        <p:strVal val="visible"/>
                                      </p:to>
                                    </p:set>
                                    <p:animEffect transition="in" filter="wipe(down)">
                                      <p:cBhvr>
                                        <p:cTn id="290" dur="500"/>
                                        <p:tgtEl>
                                          <p:spTgt spid="45143"/>
                                        </p:tgtEl>
                                      </p:cBhvr>
                                    </p:animEffect>
                                  </p:childTnLst>
                                </p:cTn>
                              </p:par>
                            </p:childTnLst>
                          </p:cTn>
                        </p:par>
                      </p:childTnLst>
                    </p:cTn>
                  </p:par>
                  <p:par>
                    <p:cTn id="291" fill="hold">
                      <p:stCondLst>
                        <p:cond delay="indefinite"/>
                      </p:stCondLst>
                      <p:childTnLst>
                        <p:par>
                          <p:cTn id="292" fill="hold">
                            <p:stCondLst>
                              <p:cond delay="0"/>
                            </p:stCondLst>
                            <p:childTnLst>
                              <p:par>
                                <p:cTn id="293" presetID="22" presetClass="entr" presetSubtype="4" fill="hold" grpId="0" nodeType="clickEffect">
                                  <p:stCondLst>
                                    <p:cond delay="0"/>
                                  </p:stCondLst>
                                  <p:childTnLst>
                                    <p:set>
                                      <p:cBhvr>
                                        <p:cTn id="294" dur="1" fill="hold">
                                          <p:stCondLst>
                                            <p:cond delay="0"/>
                                          </p:stCondLst>
                                        </p:cTn>
                                        <p:tgtEl>
                                          <p:spTgt spid="45144"/>
                                        </p:tgtEl>
                                        <p:attrNameLst>
                                          <p:attrName>style.visibility</p:attrName>
                                        </p:attrNameLst>
                                      </p:cBhvr>
                                      <p:to>
                                        <p:strVal val="visible"/>
                                      </p:to>
                                    </p:set>
                                    <p:animEffect transition="in" filter="wipe(down)">
                                      <p:cBhvr>
                                        <p:cTn id="295" dur="500"/>
                                        <p:tgtEl>
                                          <p:spTgt spid="45144"/>
                                        </p:tgtEl>
                                      </p:cBhvr>
                                    </p:animEffect>
                                  </p:childTnLst>
                                </p:cTn>
                              </p:par>
                            </p:childTnLst>
                          </p:cTn>
                        </p:par>
                      </p:childTnLst>
                    </p:cTn>
                  </p:par>
                  <p:par>
                    <p:cTn id="296" fill="hold">
                      <p:stCondLst>
                        <p:cond delay="indefinite"/>
                      </p:stCondLst>
                      <p:childTnLst>
                        <p:par>
                          <p:cTn id="297" fill="hold">
                            <p:stCondLst>
                              <p:cond delay="0"/>
                            </p:stCondLst>
                            <p:childTnLst>
                              <p:par>
                                <p:cTn id="298" presetID="22" presetClass="entr" presetSubtype="4" fill="hold" grpId="0" nodeType="clickEffect">
                                  <p:stCondLst>
                                    <p:cond delay="0"/>
                                  </p:stCondLst>
                                  <p:childTnLst>
                                    <p:set>
                                      <p:cBhvr>
                                        <p:cTn id="299" dur="1" fill="hold">
                                          <p:stCondLst>
                                            <p:cond delay="0"/>
                                          </p:stCondLst>
                                        </p:cTn>
                                        <p:tgtEl>
                                          <p:spTgt spid="45145"/>
                                        </p:tgtEl>
                                        <p:attrNameLst>
                                          <p:attrName>style.visibility</p:attrName>
                                        </p:attrNameLst>
                                      </p:cBhvr>
                                      <p:to>
                                        <p:strVal val="visible"/>
                                      </p:to>
                                    </p:set>
                                    <p:animEffect transition="in" filter="wipe(down)">
                                      <p:cBhvr>
                                        <p:cTn id="300" dur="500"/>
                                        <p:tgtEl>
                                          <p:spTgt spid="45145"/>
                                        </p:tgtEl>
                                      </p:cBhvr>
                                    </p:animEffect>
                                  </p:childTnLst>
                                </p:cTn>
                              </p:par>
                            </p:childTnLst>
                          </p:cTn>
                        </p:par>
                      </p:childTnLst>
                    </p:cTn>
                  </p:par>
                  <p:par>
                    <p:cTn id="301" fill="hold">
                      <p:stCondLst>
                        <p:cond delay="indefinite"/>
                      </p:stCondLst>
                      <p:childTnLst>
                        <p:par>
                          <p:cTn id="302" fill="hold">
                            <p:stCondLst>
                              <p:cond delay="0"/>
                            </p:stCondLst>
                            <p:childTnLst>
                              <p:par>
                                <p:cTn id="303" presetID="22" presetClass="entr" presetSubtype="4" fill="hold" grpId="0" nodeType="clickEffect">
                                  <p:stCondLst>
                                    <p:cond delay="0"/>
                                  </p:stCondLst>
                                  <p:childTnLst>
                                    <p:set>
                                      <p:cBhvr>
                                        <p:cTn id="304" dur="1" fill="hold">
                                          <p:stCondLst>
                                            <p:cond delay="0"/>
                                          </p:stCondLst>
                                        </p:cTn>
                                        <p:tgtEl>
                                          <p:spTgt spid="45146"/>
                                        </p:tgtEl>
                                        <p:attrNameLst>
                                          <p:attrName>style.visibility</p:attrName>
                                        </p:attrNameLst>
                                      </p:cBhvr>
                                      <p:to>
                                        <p:strVal val="visible"/>
                                      </p:to>
                                    </p:set>
                                    <p:animEffect transition="in" filter="wipe(down)">
                                      <p:cBhvr>
                                        <p:cTn id="305" dur="500"/>
                                        <p:tgtEl>
                                          <p:spTgt spid="45146"/>
                                        </p:tgtEl>
                                      </p:cBhvr>
                                    </p:animEffect>
                                  </p:childTnLst>
                                </p:cTn>
                              </p:par>
                            </p:childTnLst>
                          </p:cTn>
                        </p:par>
                      </p:childTnLst>
                    </p:cTn>
                  </p:par>
                  <p:par>
                    <p:cTn id="306" fill="hold">
                      <p:stCondLst>
                        <p:cond delay="indefinite"/>
                      </p:stCondLst>
                      <p:childTnLst>
                        <p:par>
                          <p:cTn id="307" fill="hold">
                            <p:stCondLst>
                              <p:cond delay="0"/>
                            </p:stCondLst>
                            <p:childTnLst>
                              <p:par>
                                <p:cTn id="308" presetID="22" presetClass="entr" presetSubtype="4" fill="hold" grpId="0" nodeType="clickEffect">
                                  <p:stCondLst>
                                    <p:cond delay="0"/>
                                  </p:stCondLst>
                                  <p:childTnLst>
                                    <p:set>
                                      <p:cBhvr>
                                        <p:cTn id="309" dur="1" fill="hold">
                                          <p:stCondLst>
                                            <p:cond delay="0"/>
                                          </p:stCondLst>
                                        </p:cTn>
                                        <p:tgtEl>
                                          <p:spTgt spid="45147"/>
                                        </p:tgtEl>
                                        <p:attrNameLst>
                                          <p:attrName>style.visibility</p:attrName>
                                        </p:attrNameLst>
                                      </p:cBhvr>
                                      <p:to>
                                        <p:strVal val="visible"/>
                                      </p:to>
                                    </p:set>
                                    <p:animEffect transition="in" filter="wipe(down)">
                                      <p:cBhvr>
                                        <p:cTn id="310" dur="500"/>
                                        <p:tgtEl>
                                          <p:spTgt spid="45147"/>
                                        </p:tgtEl>
                                      </p:cBhvr>
                                    </p:animEffect>
                                  </p:childTnLst>
                                </p:cTn>
                              </p:par>
                            </p:childTnLst>
                          </p:cTn>
                        </p:par>
                      </p:childTnLst>
                    </p:cTn>
                  </p:par>
                  <p:par>
                    <p:cTn id="311" fill="hold">
                      <p:stCondLst>
                        <p:cond delay="indefinite"/>
                      </p:stCondLst>
                      <p:childTnLst>
                        <p:par>
                          <p:cTn id="312" fill="hold">
                            <p:stCondLst>
                              <p:cond delay="0"/>
                            </p:stCondLst>
                            <p:childTnLst>
                              <p:par>
                                <p:cTn id="313" presetID="22" presetClass="entr" presetSubtype="4" fill="hold" grpId="0" nodeType="clickEffect">
                                  <p:stCondLst>
                                    <p:cond delay="0"/>
                                  </p:stCondLst>
                                  <p:childTnLst>
                                    <p:set>
                                      <p:cBhvr>
                                        <p:cTn id="314" dur="1" fill="hold">
                                          <p:stCondLst>
                                            <p:cond delay="0"/>
                                          </p:stCondLst>
                                        </p:cTn>
                                        <p:tgtEl>
                                          <p:spTgt spid="45148"/>
                                        </p:tgtEl>
                                        <p:attrNameLst>
                                          <p:attrName>style.visibility</p:attrName>
                                        </p:attrNameLst>
                                      </p:cBhvr>
                                      <p:to>
                                        <p:strVal val="visible"/>
                                      </p:to>
                                    </p:set>
                                    <p:animEffect transition="in" filter="wipe(down)">
                                      <p:cBhvr>
                                        <p:cTn id="315" dur="500"/>
                                        <p:tgtEl>
                                          <p:spTgt spid="45148"/>
                                        </p:tgtEl>
                                      </p:cBhvr>
                                    </p:animEffect>
                                  </p:childTnLst>
                                </p:cTn>
                              </p:par>
                            </p:childTnLst>
                          </p:cTn>
                        </p:par>
                      </p:childTnLst>
                    </p:cTn>
                  </p:par>
                  <p:par>
                    <p:cTn id="316" fill="hold">
                      <p:stCondLst>
                        <p:cond delay="indefinite"/>
                      </p:stCondLst>
                      <p:childTnLst>
                        <p:par>
                          <p:cTn id="317" fill="hold">
                            <p:stCondLst>
                              <p:cond delay="0"/>
                            </p:stCondLst>
                            <p:childTnLst>
                              <p:par>
                                <p:cTn id="318" presetID="22" presetClass="entr" presetSubtype="4" fill="hold" grpId="0" nodeType="clickEffect">
                                  <p:stCondLst>
                                    <p:cond delay="0"/>
                                  </p:stCondLst>
                                  <p:childTnLst>
                                    <p:set>
                                      <p:cBhvr>
                                        <p:cTn id="319" dur="1" fill="hold">
                                          <p:stCondLst>
                                            <p:cond delay="0"/>
                                          </p:stCondLst>
                                        </p:cTn>
                                        <p:tgtEl>
                                          <p:spTgt spid="45149"/>
                                        </p:tgtEl>
                                        <p:attrNameLst>
                                          <p:attrName>style.visibility</p:attrName>
                                        </p:attrNameLst>
                                      </p:cBhvr>
                                      <p:to>
                                        <p:strVal val="visible"/>
                                      </p:to>
                                    </p:set>
                                    <p:animEffect transition="in" filter="wipe(down)">
                                      <p:cBhvr>
                                        <p:cTn id="320" dur="500"/>
                                        <p:tgtEl>
                                          <p:spTgt spid="45149"/>
                                        </p:tgtEl>
                                      </p:cBhvr>
                                    </p:animEffect>
                                  </p:childTnLst>
                                </p:cTn>
                              </p:par>
                            </p:childTnLst>
                          </p:cTn>
                        </p:par>
                      </p:childTnLst>
                    </p:cTn>
                  </p:par>
                  <p:par>
                    <p:cTn id="321" fill="hold">
                      <p:stCondLst>
                        <p:cond delay="indefinite"/>
                      </p:stCondLst>
                      <p:childTnLst>
                        <p:par>
                          <p:cTn id="322" fill="hold">
                            <p:stCondLst>
                              <p:cond delay="0"/>
                            </p:stCondLst>
                            <p:childTnLst>
                              <p:par>
                                <p:cTn id="323" presetID="22" presetClass="entr" presetSubtype="4" fill="hold" grpId="0" nodeType="clickEffect">
                                  <p:stCondLst>
                                    <p:cond delay="0"/>
                                  </p:stCondLst>
                                  <p:childTnLst>
                                    <p:set>
                                      <p:cBhvr>
                                        <p:cTn id="324" dur="1" fill="hold">
                                          <p:stCondLst>
                                            <p:cond delay="0"/>
                                          </p:stCondLst>
                                        </p:cTn>
                                        <p:tgtEl>
                                          <p:spTgt spid="45150"/>
                                        </p:tgtEl>
                                        <p:attrNameLst>
                                          <p:attrName>style.visibility</p:attrName>
                                        </p:attrNameLst>
                                      </p:cBhvr>
                                      <p:to>
                                        <p:strVal val="visible"/>
                                      </p:to>
                                    </p:set>
                                    <p:animEffect transition="in" filter="wipe(down)">
                                      <p:cBhvr>
                                        <p:cTn id="325" dur="500"/>
                                        <p:tgtEl>
                                          <p:spTgt spid="45150"/>
                                        </p:tgtEl>
                                      </p:cBhvr>
                                    </p:animEffect>
                                  </p:childTnLst>
                                </p:cTn>
                              </p:par>
                            </p:childTnLst>
                          </p:cTn>
                        </p:par>
                      </p:childTnLst>
                    </p:cTn>
                  </p:par>
                  <p:par>
                    <p:cTn id="326" fill="hold">
                      <p:stCondLst>
                        <p:cond delay="indefinite"/>
                      </p:stCondLst>
                      <p:childTnLst>
                        <p:par>
                          <p:cTn id="327" fill="hold">
                            <p:stCondLst>
                              <p:cond delay="0"/>
                            </p:stCondLst>
                            <p:childTnLst>
                              <p:par>
                                <p:cTn id="328" presetID="22" presetClass="entr" presetSubtype="4" fill="hold" grpId="0" nodeType="clickEffect">
                                  <p:stCondLst>
                                    <p:cond delay="0"/>
                                  </p:stCondLst>
                                  <p:childTnLst>
                                    <p:set>
                                      <p:cBhvr>
                                        <p:cTn id="329" dur="1" fill="hold">
                                          <p:stCondLst>
                                            <p:cond delay="0"/>
                                          </p:stCondLst>
                                        </p:cTn>
                                        <p:tgtEl>
                                          <p:spTgt spid="45151"/>
                                        </p:tgtEl>
                                        <p:attrNameLst>
                                          <p:attrName>style.visibility</p:attrName>
                                        </p:attrNameLst>
                                      </p:cBhvr>
                                      <p:to>
                                        <p:strVal val="visible"/>
                                      </p:to>
                                    </p:set>
                                    <p:animEffect transition="in" filter="wipe(down)">
                                      <p:cBhvr>
                                        <p:cTn id="330" dur="500"/>
                                        <p:tgtEl>
                                          <p:spTgt spid="45151"/>
                                        </p:tgtEl>
                                      </p:cBhvr>
                                    </p:animEffect>
                                  </p:childTnLst>
                                </p:cTn>
                              </p:par>
                            </p:childTnLst>
                          </p:cTn>
                        </p:par>
                      </p:childTnLst>
                    </p:cTn>
                  </p:par>
                  <p:par>
                    <p:cTn id="331" fill="hold">
                      <p:stCondLst>
                        <p:cond delay="indefinite"/>
                      </p:stCondLst>
                      <p:childTnLst>
                        <p:par>
                          <p:cTn id="332" fill="hold">
                            <p:stCondLst>
                              <p:cond delay="0"/>
                            </p:stCondLst>
                            <p:childTnLst>
                              <p:par>
                                <p:cTn id="333" presetID="22" presetClass="entr" presetSubtype="4" fill="hold" grpId="0" nodeType="clickEffect">
                                  <p:stCondLst>
                                    <p:cond delay="0"/>
                                  </p:stCondLst>
                                  <p:childTnLst>
                                    <p:set>
                                      <p:cBhvr>
                                        <p:cTn id="334" dur="1" fill="hold">
                                          <p:stCondLst>
                                            <p:cond delay="0"/>
                                          </p:stCondLst>
                                        </p:cTn>
                                        <p:tgtEl>
                                          <p:spTgt spid="45152"/>
                                        </p:tgtEl>
                                        <p:attrNameLst>
                                          <p:attrName>style.visibility</p:attrName>
                                        </p:attrNameLst>
                                      </p:cBhvr>
                                      <p:to>
                                        <p:strVal val="visible"/>
                                      </p:to>
                                    </p:set>
                                    <p:animEffect transition="in" filter="wipe(down)">
                                      <p:cBhvr>
                                        <p:cTn id="335" dur="500"/>
                                        <p:tgtEl>
                                          <p:spTgt spid="45152"/>
                                        </p:tgtEl>
                                      </p:cBhvr>
                                    </p:animEffect>
                                  </p:childTnLst>
                                </p:cTn>
                              </p:par>
                            </p:childTnLst>
                          </p:cTn>
                        </p:par>
                      </p:childTnLst>
                    </p:cTn>
                  </p:par>
                  <p:par>
                    <p:cTn id="336" fill="hold">
                      <p:stCondLst>
                        <p:cond delay="indefinite"/>
                      </p:stCondLst>
                      <p:childTnLst>
                        <p:par>
                          <p:cTn id="337" fill="hold">
                            <p:stCondLst>
                              <p:cond delay="0"/>
                            </p:stCondLst>
                            <p:childTnLst>
                              <p:par>
                                <p:cTn id="338" presetID="22" presetClass="entr" presetSubtype="8" fill="hold" grpId="0" nodeType="clickEffect">
                                  <p:stCondLst>
                                    <p:cond delay="0"/>
                                  </p:stCondLst>
                                  <p:childTnLst>
                                    <p:set>
                                      <p:cBhvr>
                                        <p:cTn id="339" dur="1" fill="hold">
                                          <p:stCondLst>
                                            <p:cond delay="0"/>
                                          </p:stCondLst>
                                        </p:cTn>
                                        <p:tgtEl>
                                          <p:spTgt spid="45154"/>
                                        </p:tgtEl>
                                        <p:attrNameLst>
                                          <p:attrName>style.visibility</p:attrName>
                                        </p:attrNameLst>
                                      </p:cBhvr>
                                      <p:to>
                                        <p:strVal val="visible"/>
                                      </p:to>
                                    </p:set>
                                    <p:animEffect transition="in" filter="wipe(left)">
                                      <p:cBhvr>
                                        <p:cTn id="340" dur="500"/>
                                        <p:tgtEl>
                                          <p:spTgt spid="45154"/>
                                        </p:tgtEl>
                                      </p:cBhvr>
                                    </p:animEffect>
                                  </p:childTnLst>
                                </p:cTn>
                              </p:par>
                              <p:par>
                                <p:cTn id="341" presetID="22" presetClass="entr" presetSubtype="8" fill="hold" grpId="0" nodeType="withEffect">
                                  <p:stCondLst>
                                    <p:cond delay="0"/>
                                  </p:stCondLst>
                                  <p:childTnLst>
                                    <p:set>
                                      <p:cBhvr>
                                        <p:cTn id="342" dur="1" fill="hold">
                                          <p:stCondLst>
                                            <p:cond delay="0"/>
                                          </p:stCondLst>
                                        </p:cTn>
                                        <p:tgtEl>
                                          <p:spTgt spid="45155"/>
                                        </p:tgtEl>
                                        <p:attrNameLst>
                                          <p:attrName>style.visibility</p:attrName>
                                        </p:attrNameLst>
                                      </p:cBhvr>
                                      <p:to>
                                        <p:strVal val="visible"/>
                                      </p:to>
                                    </p:set>
                                    <p:animEffect transition="in" filter="wipe(left)">
                                      <p:cBhvr>
                                        <p:cTn id="343" dur="500"/>
                                        <p:tgtEl>
                                          <p:spTgt spid="45155"/>
                                        </p:tgtEl>
                                      </p:cBhvr>
                                    </p:animEffect>
                                  </p:childTnLst>
                                </p:cTn>
                              </p:par>
                              <p:par>
                                <p:cTn id="344" presetID="22" presetClass="entr" presetSubtype="8" fill="hold" grpId="0" nodeType="withEffect">
                                  <p:stCondLst>
                                    <p:cond delay="0"/>
                                  </p:stCondLst>
                                  <p:childTnLst>
                                    <p:set>
                                      <p:cBhvr>
                                        <p:cTn id="345" dur="1" fill="hold">
                                          <p:stCondLst>
                                            <p:cond delay="0"/>
                                          </p:stCondLst>
                                        </p:cTn>
                                        <p:tgtEl>
                                          <p:spTgt spid="45156"/>
                                        </p:tgtEl>
                                        <p:attrNameLst>
                                          <p:attrName>style.visibility</p:attrName>
                                        </p:attrNameLst>
                                      </p:cBhvr>
                                      <p:to>
                                        <p:strVal val="visible"/>
                                      </p:to>
                                    </p:set>
                                    <p:animEffect transition="in" filter="wipe(left)">
                                      <p:cBhvr>
                                        <p:cTn id="346" dur="500"/>
                                        <p:tgtEl>
                                          <p:spTgt spid="45156"/>
                                        </p:tgtEl>
                                      </p:cBhvr>
                                    </p:animEffect>
                                  </p:childTnLst>
                                </p:cTn>
                              </p:par>
                            </p:childTnLst>
                          </p:cTn>
                        </p:par>
                      </p:childTnLst>
                    </p:cTn>
                  </p:par>
                  <p:par>
                    <p:cTn id="347" fill="hold">
                      <p:stCondLst>
                        <p:cond delay="indefinite"/>
                      </p:stCondLst>
                      <p:childTnLst>
                        <p:par>
                          <p:cTn id="348" fill="hold">
                            <p:stCondLst>
                              <p:cond delay="0"/>
                            </p:stCondLst>
                            <p:childTnLst>
                              <p:par>
                                <p:cTn id="349" presetID="22" presetClass="entr" presetSubtype="4" fill="hold" grpId="0" nodeType="clickEffect">
                                  <p:stCondLst>
                                    <p:cond delay="0"/>
                                  </p:stCondLst>
                                  <p:childTnLst>
                                    <p:set>
                                      <p:cBhvr>
                                        <p:cTn id="350" dur="1" fill="hold">
                                          <p:stCondLst>
                                            <p:cond delay="0"/>
                                          </p:stCondLst>
                                        </p:cTn>
                                        <p:tgtEl>
                                          <p:spTgt spid="45157"/>
                                        </p:tgtEl>
                                        <p:attrNameLst>
                                          <p:attrName>style.visibility</p:attrName>
                                        </p:attrNameLst>
                                      </p:cBhvr>
                                      <p:to>
                                        <p:strVal val="visible"/>
                                      </p:to>
                                    </p:set>
                                    <p:animEffect transition="in" filter="wipe(down)">
                                      <p:cBhvr>
                                        <p:cTn id="351" dur="500"/>
                                        <p:tgtEl>
                                          <p:spTgt spid="45157"/>
                                        </p:tgtEl>
                                      </p:cBhvr>
                                    </p:animEffect>
                                  </p:childTnLst>
                                </p:cTn>
                              </p:par>
                            </p:childTnLst>
                          </p:cTn>
                        </p:par>
                      </p:childTnLst>
                    </p:cTn>
                  </p:par>
                  <p:par>
                    <p:cTn id="352" fill="hold">
                      <p:stCondLst>
                        <p:cond delay="indefinite"/>
                      </p:stCondLst>
                      <p:childTnLst>
                        <p:par>
                          <p:cTn id="353" fill="hold">
                            <p:stCondLst>
                              <p:cond delay="0"/>
                            </p:stCondLst>
                            <p:childTnLst>
                              <p:par>
                                <p:cTn id="354" presetID="22" presetClass="entr" presetSubtype="4" fill="hold" grpId="0" nodeType="clickEffect">
                                  <p:stCondLst>
                                    <p:cond delay="0"/>
                                  </p:stCondLst>
                                  <p:childTnLst>
                                    <p:set>
                                      <p:cBhvr>
                                        <p:cTn id="355" dur="1" fill="hold">
                                          <p:stCondLst>
                                            <p:cond delay="0"/>
                                          </p:stCondLst>
                                        </p:cTn>
                                        <p:tgtEl>
                                          <p:spTgt spid="45158"/>
                                        </p:tgtEl>
                                        <p:attrNameLst>
                                          <p:attrName>style.visibility</p:attrName>
                                        </p:attrNameLst>
                                      </p:cBhvr>
                                      <p:to>
                                        <p:strVal val="visible"/>
                                      </p:to>
                                    </p:set>
                                    <p:animEffect transition="in" filter="wipe(down)">
                                      <p:cBhvr>
                                        <p:cTn id="356" dur="500"/>
                                        <p:tgtEl>
                                          <p:spTgt spid="45158"/>
                                        </p:tgtEl>
                                      </p:cBhvr>
                                    </p:animEffect>
                                  </p:childTnLst>
                                </p:cTn>
                              </p:par>
                            </p:childTnLst>
                          </p:cTn>
                        </p:par>
                      </p:childTnLst>
                    </p:cTn>
                  </p:par>
                  <p:par>
                    <p:cTn id="357" fill="hold">
                      <p:stCondLst>
                        <p:cond delay="indefinite"/>
                      </p:stCondLst>
                      <p:childTnLst>
                        <p:par>
                          <p:cTn id="358" fill="hold">
                            <p:stCondLst>
                              <p:cond delay="0"/>
                            </p:stCondLst>
                            <p:childTnLst>
                              <p:par>
                                <p:cTn id="359" presetID="22" presetClass="entr" presetSubtype="4" fill="hold" grpId="0" nodeType="clickEffect">
                                  <p:stCondLst>
                                    <p:cond delay="0"/>
                                  </p:stCondLst>
                                  <p:childTnLst>
                                    <p:set>
                                      <p:cBhvr>
                                        <p:cTn id="360" dur="1" fill="hold">
                                          <p:stCondLst>
                                            <p:cond delay="0"/>
                                          </p:stCondLst>
                                        </p:cTn>
                                        <p:tgtEl>
                                          <p:spTgt spid="45160"/>
                                        </p:tgtEl>
                                        <p:attrNameLst>
                                          <p:attrName>style.visibility</p:attrName>
                                        </p:attrNameLst>
                                      </p:cBhvr>
                                      <p:to>
                                        <p:strVal val="visible"/>
                                      </p:to>
                                    </p:set>
                                    <p:animEffect transition="in" filter="wipe(down)">
                                      <p:cBhvr>
                                        <p:cTn id="361" dur="500"/>
                                        <p:tgtEl>
                                          <p:spTgt spid="45160"/>
                                        </p:tgtEl>
                                      </p:cBhvr>
                                    </p:animEffect>
                                  </p:childTnLst>
                                </p:cTn>
                              </p:par>
                            </p:childTnLst>
                          </p:cTn>
                        </p:par>
                      </p:childTnLst>
                    </p:cTn>
                  </p:par>
                  <p:par>
                    <p:cTn id="362" fill="hold">
                      <p:stCondLst>
                        <p:cond delay="indefinite"/>
                      </p:stCondLst>
                      <p:childTnLst>
                        <p:par>
                          <p:cTn id="363" fill="hold">
                            <p:stCondLst>
                              <p:cond delay="0"/>
                            </p:stCondLst>
                            <p:childTnLst>
                              <p:par>
                                <p:cTn id="364" presetID="22" presetClass="entr" presetSubtype="4" fill="hold" grpId="0" nodeType="clickEffect">
                                  <p:stCondLst>
                                    <p:cond delay="0"/>
                                  </p:stCondLst>
                                  <p:childTnLst>
                                    <p:set>
                                      <p:cBhvr>
                                        <p:cTn id="365" dur="1" fill="hold">
                                          <p:stCondLst>
                                            <p:cond delay="0"/>
                                          </p:stCondLst>
                                        </p:cTn>
                                        <p:tgtEl>
                                          <p:spTgt spid="45161"/>
                                        </p:tgtEl>
                                        <p:attrNameLst>
                                          <p:attrName>style.visibility</p:attrName>
                                        </p:attrNameLst>
                                      </p:cBhvr>
                                      <p:to>
                                        <p:strVal val="visible"/>
                                      </p:to>
                                    </p:set>
                                    <p:animEffect transition="in" filter="wipe(down)">
                                      <p:cBhvr>
                                        <p:cTn id="366" dur="500"/>
                                        <p:tgtEl>
                                          <p:spTgt spid="45161"/>
                                        </p:tgtEl>
                                      </p:cBhvr>
                                    </p:animEffect>
                                  </p:childTnLst>
                                </p:cTn>
                              </p:par>
                            </p:childTnLst>
                          </p:cTn>
                        </p:par>
                      </p:childTnLst>
                    </p:cTn>
                  </p:par>
                  <p:par>
                    <p:cTn id="367" fill="hold">
                      <p:stCondLst>
                        <p:cond delay="indefinite"/>
                      </p:stCondLst>
                      <p:childTnLst>
                        <p:par>
                          <p:cTn id="368" fill="hold">
                            <p:stCondLst>
                              <p:cond delay="0"/>
                            </p:stCondLst>
                            <p:childTnLst>
                              <p:par>
                                <p:cTn id="369" presetID="22" presetClass="entr" presetSubtype="4" fill="hold" grpId="0" nodeType="clickEffect">
                                  <p:stCondLst>
                                    <p:cond delay="0"/>
                                  </p:stCondLst>
                                  <p:childTnLst>
                                    <p:set>
                                      <p:cBhvr>
                                        <p:cTn id="370" dur="1" fill="hold">
                                          <p:stCondLst>
                                            <p:cond delay="0"/>
                                          </p:stCondLst>
                                        </p:cTn>
                                        <p:tgtEl>
                                          <p:spTgt spid="45162"/>
                                        </p:tgtEl>
                                        <p:attrNameLst>
                                          <p:attrName>style.visibility</p:attrName>
                                        </p:attrNameLst>
                                      </p:cBhvr>
                                      <p:to>
                                        <p:strVal val="visible"/>
                                      </p:to>
                                    </p:set>
                                    <p:animEffect transition="in" filter="wipe(down)">
                                      <p:cBhvr>
                                        <p:cTn id="371" dur="500"/>
                                        <p:tgtEl>
                                          <p:spTgt spid="45162"/>
                                        </p:tgtEl>
                                      </p:cBhvr>
                                    </p:animEffect>
                                  </p:childTnLst>
                                </p:cTn>
                              </p:par>
                            </p:childTnLst>
                          </p:cTn>
                        </p:par>
                      </p:childTnLst>
                    </p:cTn>
                  </p:par>
                  <p:par>
                    <p:cTn id="372" fill="hold">
                      <p:stCondLst>
                        <p:cond delay="indefinite"/>
                      </p:stCondLst>
                      <p:childTnLst>
                        <p:par>
                          <p:cTn id="373" fill="hold">
                            <p:stCondLst>
                              <p:cond delay="0"/>
                            </p:stCondLst>
                            <p:childTnLst>
                              <p:par>
                                <p:cTn id="374" presetID="22" presetClass="entr" presetSubtype="4" fill="hold" grpId="0" nodeType="clickEffect">
                                  <p:stCondLst>
                                    <p:cond delay="0"/>
                                  </p:stCondLst>
                                  <p:childTnLst>
                                    <p:set>
                                      <p:cBhvr>
                                        <p:cTn id="375" dur="1" fill="hold">
                                          <p:stCondLst>
                                            <p:cond delay="0"/>
                                          </p:stCondLst>
                                        </p:cTn>
                                        <p:tgtEl>
                                          <p:spTgt spid="45163"/>
                                        </p:tgtEl>
                                        <p:attrNameLst>
                                          <p:attrName>style.visibility</p:attrName>
                                        </p:attrNameLst>
                                      </p:cBhvr>
                                      <p:to>
                                        <p:strVal val="visible"/>
                                      </p:to>
                                    </p:set>
                                    <p:animEffect transition="in" filter="wipe(down)">
                                      <p:cBhvr>
                                        <p:cTn id="376" dur="500"/>
                                        <p:tgtEl>
                                          <p:spTgt spid="45163"/>
                                        </p:tgtEl>
                                      </p:cBhvr>
                                    </p:animEffect>
                                  </p:childTnLst>
                                </p:cTn>
                              </p:par>
                            </p:childTnLst>
                          </p:cTn>
                        </p:par>
                      </p:childTnLst>
                    </p:cTn>
                  </p:par>
                  <p:par>
                    <p:cTn id="377" fill="hold">
                      <p:stCondLst>
                        <p:cond delay="indefinite"/>
                      </p:stCondLst>
                      <p:childTnLst>
                        <p:par>
                          <p:cTn id="378" fill="hold">
                            <p:stCondLst>
                              <p:cond delay="0"/>
                            </p:stCondLst>
                            <p:childTnLst>
                              <p:par>
                                <p:cTn id="379" presetID="22" presetClass="entr" presetSubtype="4" fill="hold" grpId="0" nodeType="clickEffect">
                                  <p:stCondLst>
                                    <p:cond delay="0"/>
                                  </p:stCondLst>
                                  <p:childTnLst>
                                    <p:set>
                                      <p:cBhvr>
                                        <p:cTn id="380" dur="1" fill="hold">
                                          <p:stCondLst>
                                            <p:cond delay="0"/>
                                          </p:stCondLst>
                                        </p:cTn>
                                        <p:tgtEl>
                                          <p:spTgt spid="45164"/>
                                        </p:tgtEl>
                                        <p:attrNameLst>
                                          <p:attrName>style.visibility</p:attrName>
                                        </p:attrNameLst>
                                      </p:cBhvr>
                                      <p:to>
                                        <p:strVal val="visible"/>
                                      </p:to>
                                    </p:set>
                                    <p:animEffect transition="in" filter="wipe(down)">
                                      <p:cBhvr>
                                        <p:cTn id="381" dur="500"/>
                                        <p:tgtEl>
                                          <p:spTgt spid="45164"/>
                                        </p:tgtEl>
                                      </p:cBhvr>
                                    </p:animEffect>
                                  </p:childTnLst>
                                </p:cTn>
                              </p:par>
                            </p:childTnLst>
                          </p:cTn>
                        </p:par>
                      </p:childTnLst>
                    </p:cTn>
                  </p:par>
                  <p:par>
                    <p:cTn id="382" fill="hold">
                      <p:stCondLst>
                        <p:cond delay="indefinite"/>
                      </p:stCondLst>
                      <p:childTnLst>
                        <p:par>
                          <p:cTn id="383" fill="hold">
                            <p:stCondLst>
                              <p:cond delay="0"/>
                            </p:stCondLst>
                            <p:childTnLst>
                              <p:par>
                                <p:cTn id="384" presetID="22" presetClass="entr" presetSubtype="4" fill="hold" grpId="0" nodeType="clickEffect">
                                  <p:stCondLst>
                                    <p:cond delay="0"/>
                                  </p:stCondLst>
                                  <p:childTnLst>
                                    <p:set>
                                      <p:cBhvr>
                                        <p:cTn id="385" dur="1" fill="hold">
                                          <p:stCondLst>
                                            <p:cond delay="0"/>
                                          </p:stCondLst>
                                        </p:cTn>
                                        <p:tgtEl>
                                          <p:spTgt spid="45165"/>
                                        </p:tgtEl>
                                        <p:attrNameLst>
                                          <p:attrName>style.visibility</p:attrName>
                                        </p:attrNameLst>
                                      </p:cBhvr>
                                      <p:to>
                                        <p:strVal val="visible"/>
                                      </p:to>
                                    </p:set>
                                    <p:animEffect transition="in" filter="wipe(down)">
                                      <p:cBhvr>
                                        <p:cTn id="386" dur="500"/>
                                        <p:tgtEl>
                                          <p:spTgt spid="45165"/>
                                        </p:tgtEl>
                                      </p:cBhvr>
                                    </p:animEffect>
                                  </p:childTnLst>
                                </p:cTn>
                              </p:par>
                            </p:childTnLst>
                          </p:cTn>
                        </p:par>
                      </p:childTnLst>
                    </p:cTn>
                  </p:par>
                  <p:par>
                    <p:cTn id="387" fill="hold">
                      <p:stCondLst>
                        <p:cond delay="indefinite"/>
                      </p:stCondLst>
                      <p:childTnLst>
                        <p:par>
                          <p:cTn id="388" fill="hold">
                            <p:stCondLst>
                              <p:cond delay="0"/>
                            </p:stCondLst>
                            <p:childTnLst>
                              <p:par>
                                <p:cTn id="389" presetID="22" presetClass="entr" presetSubtype="4" fill="hold" grpId="0" nodeType="clickEffect">
                                  <p:stCondLst>
                                    <p:cond delay="0"/>
                                  </p:stCondLst>
                                  <p:childTnLst>
                                    <p:set>
                                      <p:cBhvr>
                                        <p:cTn id="390" dur="1" fill="hold">
                                          <p:stCondLst>
                                            <p:cond delay="0"/>
                                          </p:stCondLst>
                                        </p:cTn>
                                        <p:tgtEl>
                                          <p:spTgt spid="45166"/>
                                        </p:tgtEl>
                                        <p:attrNameLst>
                                          <p:attrName>style.visibility</p:attrName>
                                        </p:attrNameLst>
                                      </p:cBhvr>
                                      <p:to>
                                        <p:strVal val="visible"/>
                                      </p:to>
                                    </p:set>
                                    <p:animEffect transition="in" filter="wipe(down)">
                                      <p:cBhvr>
                                        <p:cTn id="391" dur="500"/>
                                        <p:tgtEl>
                                          <p:spTgt spid="45166"/>
                                        </p:tgtEl>
                                      </p:cBhvr>
                                    </p:animEffect>
                                  </p:childTnLst>
                                </p:cTn>
                              </p:par>
                            </p:childTnLst>
                          </p:cTn>
                        </p:par>
                      </p:childTnLst>
                    </p:cTn>
                  </p:par>
                  <p:par>
                    <p:cTn id="392" fill="hold">
                      <p:stCondLst>
                        <p:cond delay="indefinite"/>
                      </p:stCondLst>
                      <p:childTnLst>
                        <p:par>
                          <p:cTn id="393" fill="hold">
                            <p:stCondLst>
                              <p:cond delay="0"/>
                            </p:stCondLst>
                            <p:childTnLst>
                              <p:par>
                                <p:cTn id="394" presetID="22" presetClass="entr" presetSubtype="4" fill="hold" grpId="0" nodeType="clickEffect">
                                  <p:stCondLst>
                                    <p:cond delay="0"/>
                                  </p:stCondLst>
                                  <p:childTnLst>
                                    <p:set>
                                      <p:cBhvr>
                                        <p:cTn id="395" dur="1" fill="hold">
                                          <p:stCondLst>
                                            <p:cond delay="0"/>
                                          </p:stCondLst>
                                        </p:cTn>
                                        <p:tgtEl>
                                          <p:spTgt spid="45167"/>
                                        </p:tgtEl>
                                        <p:attrNameLst>
                                          <p:attrName>style.visibility</p:attrName>
                                        </p:attrNameLst>
                                      </p:cBhvr>
                                      <p:to>
                                        <p:strVal val="visible"/>
                                      </p:to>
                                    </p:set>
                                    <p:animEffect transition="in" filter="wipe(down)">
                                      <p:cBhvr>
                                        <p:cTn id="396" dur="500"/>
                                        <p:tgtEl>
                                          <p:spTgt spid="45167"/>
                                        </p:tgtEl>
                                      </p:cBhvr>
                                    </p:animEffect>
                                  </p:childTnLst>
                                </p:cTn>
                              </p:par>
                            </p:childTnLst>
                          </p:cTn>
                        </p:par>
                      </p:childTnLst>
                    </p:cTn>
                  </p:par>
                  <p:par>
                    <p:cTn id="397" fill="hold">
                      <p:stCondLst>
                        <p:cond delay="indefinite"/>
                      </p:stCondLst>
                      <p:childTnLst>
                        <p:par>
                          <p:cTn id="398" fill="hold">
                            <p:stCondLst>
                              <p:cond delay="0"/>
                            </p:stCondLst>
                            <p:childTnLst>
                              <p:par>
                                <p:cTn id="399" presetID="22" presetClass="entr" presetSubtype="4" fill="hold" grpId="0" nodeType="clickEffect">
                                  <p:stCondLst>
                                    <p:cond delay="0"/>
                                  </p:stCondLst>
                                  <p:childTnLst>
                                    <p:set>
                                      <p:cBhvr>
                                        <p:cTn id="400" dur="1" fill="hold">
                                          <p:stCondLst>
                                            <p:cond delay="0"/>
                                          </p:stCondLst>
                                        </p:cTn>
                                        <p:tgtEl>
                                          <p:spTgt spid="45168"/>
                                        </p:tgtEl>
                                        <p:attrNameLst>
                                          <p:attrName>style.visibility</p:attrName>
                                        </p:attrNameLst>
                                      </p:cBhvr>
                                      <p:to>
                                        <p:strVal val="visible"/>
                                      </p:to>
                                    </p:set>
                                    <p:animEffect transition="in" filter="wipe(down)">
                                      <p:cBhvr>
                                        <p:cTn id="401" dur="500"/>
                                        <p:tgtEl>
                                          <p:spTgt spid="45168"/>
                                        </p:tgtEl>
                                      </p:cBhvr>
                                    </p:animEffect>
                                  </p:childTnLst>
                                </p:cTn>
                              </p:par>
                            </p:childTnLst>
                          </p:cTn>
                        </p:par>
                      </p:childTnLst>
                    </p:cTn>
                  </p:par>
                  <p:par>
                    <p:cTn id="402" fill="hold">
                      <p:stCondLst>
                        <p:cond delay="indefinite"/>
                      </p:stCondLst>
                      <p:childTnLst>
                        <p:par>
                          <p:cTn id="403" fill="hold">
                            <p:stCondLst>
                              <p:cond delay="0"/>
                            </p:stCondLst>
                            <p:childTnLst>
                              <p:par>
                                <p:cTn id="404" presetID="22" presetClass="entr" presetSubtype="4" fill="hold" grpId="0" nodeType="clickEffect">
                                  <p:stCondLst>
                                    <p:cond delay="0"/>
                                  </p:stCondLst>
                                  <p:childTnLst>
                                    <p:set>
                                      <p:cBhvr>
                                        <p:cTn id="405" dur="1" fill="hold">
                                          <p:stCondLst>
                                            <p:cond delay="0"/>
                                          </p:stCondLst>
                                        </p:cTn>
                                        <p:tgtEl>
                                          <p:spTgt spid="45169"/>
                                        </p:tgtEl>
                                        <p:attrNameLst>
                                          <p:attrName>style.visibility</p:attrName>
                                        </p:attrNameLst>
                                      </p:cBhvr>
                                      <p:to>
                                        <p:strVal val="visible"/>
                                      </p:to>
                                    </p:set>
                                    <p:animEffect transition="in" filter="wipe(down)">
                                      <p:cBhvr>
                                        <p:cTn id="406" dur="500"/>
                                        <p:tgtEl>
                                          <p:spTgt spid="45169"/>
                                        </p:tgtEl>
                                      </p:cBhvr>
                                    </p:animEffect>
                                  </p:childTnLst>
                                </p:cTn>
                              </p:par>
                            </p:childTnLst>
                          </p:cTn>
                        </p:par>
                      </p:childTnLst>
                    </p:cTn>
                  </p:par>
                  <p:par>
                    <p:cTn id="407" fill="hold">
                      <p:stCondLst>
                        <p:cond delay="indefinite"/>
                      </p:stCondLst>
                      <p:childTnLst>
                        <p:par>
                          <p:cTn id="408" fill="hold">
                            <p:stCondLst>
                              <p:cond delay="0"/>
                            </p:stCondLst>
                            <p:childTnLst>
                              <p:par>
                                <p:cTn id="409" presetID="22" presetClass="entr" presetSubtype="4" fill="hold" grpId="0" nodeType="clickEffect">
                                  <p:stCondLst>
                                    <p:cond delay="0"/>
                                  </p:stCondLst>
                                  <p:childTnLst>
                                    <p:set>
                                      <p:cBhvr>
                                        <p:cTn id="410" dur="1" fill="hold">
                                          <p:stCondLst>
                                            <p:cond delay="0"/>
                                          </p:stCondLst>
                                        </p:cTn>
                                        <p:tgtEl>
                                          <p:spTgt spid="45170"/>
                                        </p:tgtEl>
                                        <p:attrNameLst>
                                          <p:attrName>style.visibility</p:attrName>
                                        </p:attrNameLst>
                                      </p:cBhvr>
                                      <p:to>
                                        <p:strVal val="visible"/>
                                      </p:to>
                                    </p:set>
                                    <p:animEffect transition="in" filter="wipe(down)">
                                      <p:cBhvr>
                                        <p:cTn id="411" dur="500"/>
                                        <p:tgtEl>
                                          <p:spTgt spid="45170"/>
                                        </p:tgtEl>
                                      </p:cBhvr>
                                    </p:animEffect>
                                  </p:childTnLst>
                                </p:cTn>
                              </p:par>
                            </p:childTnLst>
                          </p:cTn>
                        </p:par>
                      </p:childTnLst>
                    </p:cTn>
                  </p:par>
                  <p:par>
                    <p:cTn id="412" fill="hold">
                      <p:stCondLst>
                        <p:cond delay="indefinite"/>
                      </p:stCondLst>
                      <p:childTnLst>
                        <p:par>
                          <p:cTn id="413" fill="hold">
                            <p:stCondLst>
                              <p:cond delay="0"/>
                            </p:stCondLst>
                            <p:childTnLst>
                              <p:par>
                                <p:cTn id="414" presetID="22" presetClass="entr" presetSubtype="4" fill="hold" grpId="0" nodeType="clickEffect">
                                  <p:stCondLst>
                                    <p:cond delay="0"/>
                                  </p:stCondLst>
                                  <p:childTnLst>
                                    <p:set>
                                      <p:cBhvr>
                                        <p:cTn id="415" dur="1" fill="hold">
                                          <p:stCondLst>
                                            <p:cond delay="0"/>
                                          </p:stCondLst>
                                        </p:cTn>
                                        <p:tgtEl>
                                          <p:spTgt spid="45171"/>
                                        </p:tgtEl>
                                        <p:attrNameLst>
                                          <p:attrName>style.visibility</p:attrName>
                                        </p:attrNameLst>
                                      </p:cBhvr>
                                      <p:to>
                                        <p:strVal val="visible"/>
                                      </p:to>
                                    </p:set>
                                    <p:animEffect transition="in" filter="wipe(down)">
                                      <p:cBhvr>
                                        <p:cTn id="416" dur="500"/>
                                        <p:tgtEl>
                                          <p:spTgt spid="45171"/>
                                        </p:tgtEl>
                                      </p:cBhvr>
                                    </p:animEffect>
                                  </p:childTnLst>
                                </p:cTn>
                              </p:par>
                            </p:childTnLst>
                          </p:cTn>
                        </p:par>
                      </p:childTnLst>
                    </p:cTn>
                  </p:par>
                  <p:par>
                    <p:cTn id="417" fill="hold">
                      <p:stCondLst>
                        <p:cond delay="indefinite"/>
                      </p:stCondLst>
                      <p:childTnLst>
                        <p:par>
                          <p:cTn id="418" fill="hold">
                            <p:stCondLst>
                              <p:cond delay="0"/>
                            </p:stCondLst>
                            <p:childTnLst>
                              <p:par>
                                <p:cTn id="419" presetID="22" presetClass="entr" presetSubtype="4" fill="hold" grpId="0" nodeType="clickEffect">
                                  <p:stCondLst>
                                    <p:cond delay="0"/>
                                  </p:stCondLst>
                                  <p:childTnLst>
                                    <p:set>
                                      <p:cBhvr>
                                        <p:cTn id="420" dur="1" fill="hold">
                                          <p:stCondLst>
                                            <p:cond delay="0"/>
                                          </p:stCondLst>
                                        </p:cTn>
                                        <p:tgtEl>
                                          <p:spTgt spid="45172"/>
                                        </p:tgtEl>
                                        <p:attrNameLst>
                                          <p:attrName>style.visibility</p:attrName>
                                        </p:attrNameLst>
                                      </p:cBhvr>
                                      <p:to>
                                        <p:strVal val="visible"/>
                                      </p:to>
                                    </p:set>
                                    <p:animEffect transition="in" filter="wipe(down)">
                                      <p:cBhvr>
                                        <p:cTn id="421" dur="500"/>
                                        <p:tgtEl>
                                          <p:spTgt spid="45172"/>
                                        </p:tgtEl>
                                      </p:cBhvr>
                                    </p:animEffect>
                                  </p:childTnLst>
                                </p:cTn>
                              </p:par>
                            </p:childTnLst>
                          </p:cTn>
                        </p:par>
                      </p:childTnLst>
                    </p:cTn>
                  </p:par>
                  <p:par>
                    <p:cTn id="422" fill="hold">
                      <p:stCondLst>
                        <p:cond delay="indefinite"/>
                      </p:stCondLst>
                      <p:childTnLst>
                        <p:par>
                          <p:cTn id="423" fill="hold">
                            <p:stCondLst>
                              <p:cond delay="0"/>
                            </p:stCondLst>
                            <p:childTnLst>
                              <p:par>
                                <p:cTn id="424" presetID="22" presetClass="entr" presetSubtype="4" fill="hold" grpId="0" nodeType="clickEffect">
                                  <p:stCondLst>
                                    <p:cond delay="0"/>
                                  </p:stCondLst>
                                  <p:childTnLst>
                                    <p:set>
                                      <p:cBhvr>
                                        <p:cTn id="425" dur="1" fill="hold">
                                          <p:stCondLst>
                                            <p:cond delay="0"/>
                                          </p:stCondLst>
                                        </p:cTn>
                                        <p:tgtEl>
                                          <p:spTgt spid="45173"/>
                                        </p:tgtEl>
                                        <p:attrNameLst>
                                          <p:attrName>style.visibility</p:attrName>
                                        </p:attrNameLst>
                                      </p:cBhvr>
                                      <p:to>
                                        <p:strVal val="visible"/>
                                      </p:to>
                                    </p:set>
                                    <p:animEffect transition="in" filter="wipe(down)">
                                      <p:cBhvr>
                                        <p:cTn id="426" dur="500"/>
                                        <p:tgtEl>
                                          <p:spTgt spid="45173"/>
                                        </p:tgtEl>
                                      </p:cBhvr>
                                    </p:animEffect>
                                  </p:childTnLst>
                                </p:cTn>
                              </p:par>
                            </p:childTnLst>
                          </p:cTn>
                        </p:par>
                      </p:childTnLst>
                    </p:cTn>
                  </p:par>
                  <p:par>
                    <p:cTn id="427" fill="hold">
                      <p:stCondLst>
                        <p:cond delay="indefinite"/>
                      </p:stCondLst>
                      <p:childTnLst>
                        <p:par>
                          <p:cTn id="428" fill="hold">
                            <p:stCondLst>
                              <p:cond delay="0"/>
                            </p:stCondLst>
                            <p:childTnLst>
                              <p:par>
                                <p:cTn id="429" presetID="22" presetClass="entr" presetSubtype="4" fill="hold" grpId="0" nodeType="clickEffect">
                                  <p:stCondLst>
                                    <p:cond delay="0"/>
                                  </p:stCondLst>
                                  <p:childTnLst>
                                    <p:set>
                                      <p:cBhvr>
                                        <p:cTn id="430" dur="1" fill="hold">
                                          <p:stCondLst>
                                            <p:cond delay="0"/>
                                          </p:stCondLst>
                                        </p:cTn>
                                        <p:tgtEl>
                                          <p:spTgt spid="45174"/>
                                        </p:tgtEl>
                                        <p:attrNameLst>
                                          <p:attrName>style.visibility</p:attrName>
                                        </p:attrNameLst>
                                      </p:cBhvr>
                                      <p:to>
                                        <p:strVal val="visible"/>
                                      </p:to>
                                    </p:set>
                                    <p:animEffect transition="in" filter="wipe(down)">
                                      <p:cBhvr>
                                        <p:cTn id="431" dur="500"/>
                                        <p:tgtEl>
                                          <p:spTgt spid="45174"/>
                                        </p:tgtEl>
                                      </p:cBhvr>
                                    </p:animEffect>
                                  </p:childTnLst>
                                </p:cTn>
                              </p:par>
                            </p:childTnLst>
                          </p:cTn>
                        </p:par>
                      </p:childTnLst>
                    </p:cTn>
                  </p:par>
                  <p:par>
                    <p:cTn id="432" fill="hold">
                      <p:stCondLst>
                        <p:cond delay="indefinite"/>
                      </p:stCondLst>
                      <p:childTnLst>
                        <p:par>
                          <p:cTn id="433" fill="hold">
                            <p:stCondLst>
                              <p:cond delay="0"/>
                            </p:stCondLst>
                            <p:childTnLst>
                              <p:par>
                                <p:cTn id="434" presetID="22" presetClass="entr" presetSubtype="4" fill="hold" grpId="0" nodeType="clickEffect">
                                  <p:stCondLst>
                                    <p:cond delay="0"/>
                                  </p:stCondLst>
                                  <p:childTnLst>
                                    <p:set>
                                      <p:cBhvr>
                                        <p:cTn id="435" dur="1" fill="hold">
                                          <p:stCondLst>
                                            <p:cond delay="0"/>
                                          </p:stCondLst>
                                        </p:cTn>
                                        <p:tgtEl>
                                          <p:spTgt spid="45175"/>
                                        </p:tgtEl>
                                        <p:attrNameLst>
                                          <p:attrName>style.visibility</p:attrName>
                                        </p:attrNameLst>
                                      </p:cBhvr>
                                      <p:to>
                                        <p:strVal val="visible"/>
                                      </p:to>
                                    </p:set>
                                    <p:animEffect transition="in" filter="wipe(down)">
                                      <p:cBhvr>
                                        <p:cTn id="436" dur="500"/>
                                        <p:tgtEl>
                                          <p:spTgt spid="45175"/>
                                        </p:tgtEl>
                                      </p:cBhvr>
                                    </p:animEffect>
                                  </p:childTnLst>
                                </p:cTn>
                              </p:par>
                            </p:childTnLst>
                          </p:cTn>
                        </p:par>
                      </p:childTnLst>
                    </p:cTn>
                  </p:par>
                  <p:par>
                    <p:cTn id="437" fill="hold">
                      <p:stCondLst>
                        <p:cond delay="indefinite"/>
                      </p:stCondLst>
                      <p:childTnLst>
                        <p:par>
                          <p:cTn id="438" fill="hold">
                            <p:stCondLst>
                              <p:cond delay="0"/>
                            </p:stCondLst>
                            <p:childTnLst>
                              <p:par>
                                <p:cTn id="439" presetID="22" presetClass="entr" presetSubtype="4" fill="hold" grpId="0" nodeType="clickEffect">
                                  <p:stCondLst>
                                    <p:cond delay="0"/>
                                  </p:stCondLst>
                                  <p:childTnLst>
                                    <p:set>
                                      <p:cBhvr>
                                        <p:cTn id="440" dur="1" fill="hold">
                                          <p:stCondLst>
                                            <p:cond delay="0"/>
                                          </p:stCondLst>
                                        </p:cTn>
                                        <p:tgtEl>
                                          <p:spTgt spid="45176"/>
                                        </p:tgtEl>
                                        <p:attrNameLst>
                                          <p:attrName>style.visibility</p:attrName>
                                        </p:attrNameLst>
                                      </p:cBhvr>
                                      <p:to>
                                        <p:strVal val="visible"/>
                                      </p:to>
                                    </p:set>
                                    <p:animEffect transition="in" filter="wipe(down)">
                                      <p:cBhvr>
                                        <p:cTn id="441" dur="500"/>
                                        <p:tgtEl>
                                          <p:spTgt spid="45176"/>
                                        </p:tgtEl>
                                      </p:cBhvr>
                                    </p:animEffect>
                                  </p:childTnLst>
                                </p:cTn>
                              </p:par>
                            </p:childTnLst>
                          </p:cTn>
                        </p:par>
                      </p:childTnLst>
                    </p:cTn>
                  </p:par>
                  <p:par>
                    <p:cTn id="442" fill="hold">
                      <p:stCondLst>
                        <p:cond delay="indefinite"/>
                      </p:stCondLst>
                      <p:childTnLst>
                        <p:par>
                          <p:cTn id="443" fill="hold">
                            <p:stCondLst>
                              <p:cond delay="0"/>
                            </p:stCondLst>
                            <p:childTnLst>
                              <p:par>
                                <p:cTn id="444" presetID="22" presetClass="entr" presetSubtype="4" fill="hold" grpId="0" nodeType="clickEffect">
                                  <p:stCondLst>
                                    <p:cond delay="0"/>
                                  </p:stCondLst>
                                  <p:childTnLst>
                                    <p:set>
                                      <p:cBhvr>
                                        <p:cTn id="445" dur="1" fill="hold">
                                          <p:stCondLst>
                                            <p:cond delay="0"/>
                                          </p:stCondLst>
                                        </p:cTn>
                                        <p:tgtEl>
                                          <p:spTgt spid="45177"/>
                                        </p:tgtEl>
                                        <p:attrNameLst>
                                          <p:attrName>style.visibility</p:attrName>
                                        </p:attrNameLst>
                                      </p:cBhvr>
                                      <p:to>
                                        <p:strVal val="visible"/>
                                      </p:to>
                                    </p:set>
                                    <p:animEffect transition="in" filter="wipe(down)">
                                      <p:cBhvr>
                                        <p:cTn id="446" dur="500"/>
                                        <p:tgtEl>
                                          <p:spTgt spid="45177"/>
                                        </p:tgtEl>
                                      </p:cBhvr>
                                    </p:animEffect>
                                  </p:childTnLst>
                                </p:cTn>
                              </p:par>
                            </p:childTnLst>
                          </p:cTn>
                        </p:par>
                      </p:childTnLst>
                    </p:cTn>
                  </p:par>
                  <p:par>
                    <p:cTn id="447" fill="hold">
                      <p:stCondLst>
                        <p:cond delay="indefinite"/>
                      </p:stCondLst>
                      <p:childTnLst>
                        <p:par>
                          <p:cTn id="448" fill="hold">
                            <p:stCondLst>
                              <p:cond delay="0"/>
                            </p:stCondLst>
                            <p:childTnLst>
                              <p:par>
                                <p:cTn id="449" presetID="22" presetClass="entr" presetSubtype="4" fill="hold" grpId="0" nodeType="clickEffect">
                                  <p:stCondLst>
                                    <p:cond delay="0"/>
                                  </p:stCondLst>
                                  <p:childTnLst>
                                    <p:set>
                                      <p:cBhvr>
                                        <p:cTn id="450" dur="1" fill="hold">
                                          <p:stCondLst>
                                            <p:cond delay="0"/>
                                          </p:stCondLst>
                                        </p:cTn>
                                        <p:tgtEl>
                                          <p:spTgt spid="45178"/>
                                        </p:tgtEl>
                                        <p:attrNameLst>
                                          <p:attrName>style.visibility</p:attrName>
                                        </p:attrNameLst>
                                      </p:cBhvr>
                                      <p:to>
                                        <p:strVal val="visible"/>
                                      </p:to>
                                    </p:set>
                                    <p:animEffect transition="in" filter="wipe(down)">
                                      <p:cBhvr>
                                        <p:cTn id="451" dur="500"/>
                                        <p:tgtEl>
                                          <p:spTgt spid="45178"/>
                                        </p:tgtEl>
                                      </p:cBhvr>
                                    </p:animEffect>
                                  </p:childTnLst>
                                </p:cTn>
                              </p:par>
                            </p:childTnLst>
                          </p:cTn>
                        </p:par>
                      </p:childTnLst>
                    </p:cTn>
                  </p:par>
                  <p:par>
                    <p:cTn id="452" fill="hold">
                      <p:stCondLst>
                        <p:cond delay="indefinite"/>
                      </p:stCondLst>
                      <p:childTnLst>
                        <p:par>
                          <p:cTn id="453" fill="hold">
                            <p:stCondLst>
                              <p:cond delay="0"/>
                            </p:stCondLst>
                            <p:childTnLst>
                              <p:par>
                                <p:cTn id="454" presetID="22" presetClass="entr" presetSubtype="4" fill="hold" grpId="0" nodeType="clickEffect">
                                  <p:stCondLst>
                                    <p:cond delay="0"/>
                                  </p:stCondLst>
                                  <p:childTnLst>
                                    <p:set>
                                      <p:cBhvr>
                                        <p:cTn id="455" dur="1" fill="hold">
                                          <p:stCondLst>
                                            <p:cond delay="0"/>
                                          </p:stCondLst>
                                        </p:cTn>
                                        <p:tgtEl>
                                          <p:spTgt spid="45179"/>
                                        </p:tgtEl>
                                        <p:attrNameLst>
                                          <p:attrName>style.visibility</p:attrName>
                                        </p:attrNameLst>
                                      </p:cBhvr>
                                      <p:to>
                                        <p:strVal val="visible"/>
                                      </p:to>
                                    </p:set>
                                    <p:animEffect transition="in" filter="wipe(down)">
                                      <p:cBhvr>
                                        <p:cTn id="456" dur="500"/>
                                        <p:tgtEl>
                                          <p:spTgt spid="45179"/>
                                        </p:tgtEl>
                                      </p:cBhvr>
                                    </p:animEffect>
                                  </p:childTnLst>
                                </p:cTn>
                              </p:par>
                            </p:childTnLst>
                          </p:cTn>
                        </p:par>
                      </p:childTnLst>
                    </p:cTn>
                  </p:par>
                  <p:par>
                    <p:cTn id="457" fill="hold">
                      <p:stCondLst>
                        <p:cond delay="indefinite"/>
                      </p:stCondLst>
                      <p:childTnLst>
                        <p:par>
                          <p:cTn id="458" fill="hold">
                            <p:stCondLst>
                              <p:cond delay="0"/>
                            </p:stCondLst>
                            <p:childTnLst>
                              <p:par>
                                <p:cTn id="459" presetID="22" presetClass="entr" presetSubtype="4" fill="hold" grpId="0" nodeType="clickEffect">
                                  <p:stCondLst>
                                    <p:cond delay="0"/>
                                  </p:stCondLst>
                                  <p:childTnLst>
                                    <p:set>
                                      <p:cBhvr>
                                        <p:cTn id="460" dur="1" fill="hold">
                                          <p:stCondLst>
                                            <p:cond delay="0"/>
                                          </p:stCondLst>
                                        </p:cTn>
                                        <p:tgtEl>
                                          <p:spTgt spid="45180"/>
                                        </p:tgtEl>
                                        <p:attrNameLst>
                                          <p:attrName>style.visibility</p:attrName>
                                        </p:attrNameLst>
                                      </p:cBhvr>
                                      <p:to>
                                        <p:strVal val="visible"/>
                                      </p:to>
                                    </p:set>
                                    <p:animEffect transition="in" filter="wipe(down)">
                                      <p:cBhvr>
                                        <p:cTn id="461" dur="500"/>
                                        <p:tgtEl>
                                          <p:spTgt spid="45180"/>
                                        </p:tgtEl>
                                      </p:cBhvr>
                                    </p:animEffect>
                                  </p:childTnLst>
                                </p:cTn>
                              </p:par>
                            </p:childTnLst>
                          </p:cTn>
                        </p:par>
                      </p:childTnLst>
                    </p:cTn>
                  </p:par>
                  <p:par>
                    <p:cTn id="462" fill="hold">
                      <p:stCondLst>
                        <p:cond delay="indefinite"/>
                      </p:stCondLst>
                      <p:childTnLst>
                        <p:par>
                          <p:cTn id="463" fill="hold">
                            <p:stCondLst>
                              <p:cond delay="0"/>
                            </p:stCondLst>
                            <p:childTnLst>
                              <p:par>
                                <p:cTn id="464" presetID="22" presetClass="entr" presetSubtype="1" fill="hold" grpId="0" nodeType="clickEffect">
                                  <p:stCondLst>
                                    <p:cond delay="0"/>
                                  </p:stCondLst>
                                  <p:childTnLst>
                                    <p:set>
                                      <p:cBhvr>
                                        <p:cTn id="465" dur="1" fill="hold">
                                          <p:stCondLst>
                                            <p:cond delay="0"/>
                                          </p:stCondLst>
                                        </p:cTn>
                                        <p:tgtEl>
                                          <p:spTgt spid="45181"/>
                                        </p:tgtEl>
                                        <p:attrNameLst>
                                          <p:attrName>style.visibility</p:attrName>
                                        </p:attrNameLst>
                                      </p:cBhvr>
                                      <p:to>
                                        <p:strVal val="visible"/>
                                      </p:to>
                                    </p:set>
                                    <p:animEffect transition="in" filter="wipe(up)">
                                      <p:cBhvr>
                                        <p:cTn id="466" dur="500"/>
                                        <p:tgtEl>
                                          <p:spTgt spid="45181"/>
                                        </p:tgtEl>
                                      </p:cBhvr>
                                    </p:animEffect>
                                  </p:childTnLst>
                                </p:cTn>
                              </p:par>
                            </p:childTnLst>
                          </p:cTn>
                        </p:par>
                      </p:childTnLst>
                    </p:cTn>
                  </p:par>
                  <p:par>
                    <p:cTn id="467" fill="hold">
                      <p:stCondLst>
                        <p:cond delay="indefinite"/>
                      </p:stCondLst>
                      <p:childTnLst>
                        <p:par>
                          <p:cTn id="468" fill="hold">
                            <p:stCondLst>
                              <p:cond delay="0"/>
                            </p:stCondLst>
                            <p:childTnLst>
                              <p:par>
                                <p:cTn id="469" presetID="22" presetClass="entr" presetSubtype="2" fill="hold" grpId="0" nodeType="clickEffect">
                                  <p:stCondLst>
                                    <p:cond delay="0"/>
                                  </p:stCondLst>
                                  <p:childTnLst>
                                    <p:set>
                                      <p:cBhvr>
                                        <p:cTn id="470" dur="1" fill="hold">
                                          <p:stCondLst>
                                            <p:cond delay="0"/>
                                          </p:stCondLst>
                                        </p:cTn>
                                        <p:tgtEl>
                                          <p:spTgt spid="45182"/>
                                        </p:tgtEl>
                                        <p:attrNameLst>
                                          <p:attrName>style.visibility</p:attrName>
                                        </p:attrNameLst>
                                      </p:cBhvr>
                                      <p:to>
                                        <p:strVal val="visible"/>
                                      </p:to>
                                    </p:set>
                                    <p:animEffect transition="in" filter="wipe(right)">
                                      <p:cBhvr>
                                        <p:cTn id="471" dur="500"/>
                                        <p:tgtEl>
                                          <p:spTgt spid="45182"/>
                                        </p:tgtEl>
                                      </p:cBhvr>
                                    </p:animEffect>
                                  </p:childTnLst>
                                </p:cTn>
                              </p:par>
                            </p:childTnLst>
                          </p:cTn>
                        </p:par>
                      </p:childTnLst>
                    </p:cTn>
                  </p:par>
                  <p:par>
                    <p:cTn id="472" fill="hold">
                      <p:stCondLst>
                        <p:cond delay="indefinite"/>
                      </p:stCondLst>
                      <p:childTnLst>
                        <p:par>
                          <p:cTn id="473" fill="hold">
                            <p:stCondLst>
                              <p:cond delay="0"/>
                            </p:stCondLst>
                            <p:childTnLst>
                              <p:par>
                                <p:cTn id="474" presetID="22" presetClass="entr" presetSubtype="4" fill="hold" grpId="0" nodeType="clickEffect">
                                  <p:stCondLst>
                                    <p:cond delay="0"/>
                                  </p:stCondLst>
                                  <p:childTnLst>
                                    <p:set>
                                      <p:cBhvr>
                                        <p:cTn id="475" dur="1" fill="hold">
                                          <p:stCondLst>
                                            <p:cond delay="0"/>
                                          </p:stCondLst>
                                        </p:cTn>
                                        <p:tgtEl>
                                          <p:spTgt spid="45183"/>
                                        </p:tgtEl>
                                        <p:attrNameLst>
                                          <p:attrName>style.visibility</p:attrName>
                                        </p:attrNameLst>
                                      </p:cBhvr>
                                      <p:to>
                                        <p:strVal val="visible"/>
                                      </p:to>
                                    </p:set>
                                    <p:animEffect transition="in" filter="wipe(down)">
                                      <p:cBhvr>
                                        <p:cTn id="476" dur="500"/>
                                        <p:tgtEl>
                                          <p:spTgt spid="45183"/>
                                        </p:tgtEl>
                                      </p:cBhvr>
                                    </p:animEffect>
                                  </p:childTnLst>
                                </p:cTn>
                              </p:par>
                            </p:childTnLst>
                          </p:cTn>
                        </p:par>
                      </p:childTnLst>
                    </p:cTn>
                  </p:par>
                  <p:par>
                    <p:cTn id="477" fill="hold">
                      <p:stCondLst>
                        <p:cond delay="indefinite"/>
                      </p:stCondLst>
                      <p:childTnLst>
                        <p:par>
                          <p:cTn id="478" fill="hold">
                            <p:stCondLst>
                              <p:cond delay="0"/>
                            </p:stCondLst>
                            <p:childTnLst>
                              <p:par>
                                <p:cTn id="479" presetID="22" presetClass="entr" presetSubtype="4" fill="hold" grpId="0" nodeType="clickEffect">
                                  <p:stCondLst>
                                    <p:cond delay="0"/>
                                  </p:stCondLst>
                                  <p:childTnLst>
                                    <p:set>
                                      <p:cBhvr>
                                        <p:cTn id="480" dur="1" fill="hold">
                                          <p:stCondLst>
                                            <p:cond delay="0"/>
                                          </p:stCondLst>
                                        </p:cTn>
                                        <p:tgtEl>
                                          <p:spTgt spid="45184"/>
                                        </p:tgtEl>
                                        <p:attrNameLst>
                                          <p:attrName>style.visibility</p:attrName>
                                        </p:attrNameLst>
                                      </p:cBhvr>
                                      <p:to>
                                        <p:strVal val="visible"/>
                                      </p:to>
                                    </p:set>
                                    <p:animEffect transition="in" filter="wipe(down)">
                                      <p:cBhvr>
                                        <p:cTn id="481" dur="500"/>
                                        <p:tgtEl>
                                          <p:spTgt spid="45184"/>
                                        </p:tgtEl>
                                      </p:cBhvr>
                                    </p:animEffect>
                                  </p:childTnLst>
                                </p:cTn>
                              </p:par>
                            </p:childTnLst>
                          </p:cTn>
                        </p:par>
                      </p:childTnLst>
                    </p:cTn>
                  </p:par>
                  <p:par>
                    <p:cTn id="482" fill="hold">
                      <p:stCondLst>
                        <p:cond delay="indefinite"/>
                      </p:stCondLst>
                      <p:childTnLst>
                        <p:par>
                          <p:cTn id="483" fill="hold">
                            <p:stCondLst>
                              <p:cond delay="0"/>
                            </p:stCondLst>
                            <p:childTnLst>
                              <p:par>
                                <p:cTn id="484" presetID="22" presetClass="entr" presetSubtype="1" fill="hold" grpId="0" nodeType="clickEffect">
                                  <p:stCondLst>
                                    <p:cond delay="0"/>
                                  </p:stCondLst>
                                  <p:childTnLst>
                                    <p:set>
                                      <p:cBhvr>
                                        <p:cTn id="485" dur="1" fill="hold">
                                          <p:stCondLst>
                                            <p:cond delay="0"/>
                                          </p:stCondLst>
                                        </p:cTn>
                                        <p:tgtEl>
                                          <p:spTgt spid="45185"/>
                                        </p:tgtEl>
                                        <p:attrNameLst>
                                          <p:attrName>style.visibility</p:attrName>
                                        </p:attrNameLst>
                                      </p:cBhvr>
                                      <p:to>
                                        <p:strVal val="visible"/>
                                      </p:to>
                                    </p:set>
                                    <p:animEffect transition="in" filter="wipe(up)">
                                      <p:cBhvr>
                                        <p:cTn id="486" dur="500"/>
                                        <p:tgtEl>
                                          <p:spTgt spid="45185"/>
                                        </p:tgtEl>
                                      </p:cBhvr>
                                    </p:animEffect>
                                  </p:childTnLst>
                                </p:cTn>
                              </p:par>
                            </p:childTnLst>
                          </p:cTn>
                        </p:par>
                      </p:childTnLst>
                    </p:cTn>
                  </p:par>
                  <p:par>
                    <p:cTn id="487" fill="hold">
                      <p:stCondLst>
                        <p:cond delay="indefinite"/>
                      </p:stCondLst>
                      <p:childTnLst>
                        <p:par>
                          <p:cTn id="488" fill="hold">
                            <p:stCondLst>
                              <p:cond delay="0"/>
                            </p:stCondLst>
                            <p:childTnLst>
                              <p:par>
                                <p:cTn id="489" presetID="22" presetClass="entr" presetSubtype="4" fill="hold" grpId="0" nodeType="clickEffect">
                                  <p:stCondLst>
                                    <p:cond delay="0"/>
                                  </p:stCondLst>
                                  <p:childTnLst>
                                    <p:set>
                                      <p:cBhvr>
                                        <p:cTn id="490" dur="1" fill="hold">
                                          <p:stCondLst>
                                            <p:cond delay="0"/>
                                          </p:stCondLst>
                                        </p:cTn>
                                        <p:tgtEl>
                                          <p:spTgt spid="45186"/>
                                        </p:tgtEl>
                                        <p:attrNameLst>
                                          <p:attrName>style.visibility</p:attrName>
                                        </p:attrNameLst>
                                      </p:cBhvr>
                                      <p:to>
                                        <p:strVal val="visible"/>
                                      </p:to>
                                    </p:set>
                                    <p:animEffect transition="in" filter="wipe(down)">
                                      <p:cBhvr>
                                        <p:cTn id="491" dur="500"/>
                                        <p:tgtEl>
                                          <p:spTgt spid="45186"/>
                                        </p:tgtEl>
                                      </p:cBhvr>
                                    </p:animEffect>
                                  </p:childTnLst>
                                </p:cTn>
                              </p:par>
                            </p:childTnLst>
                          </p:cTn>
                        </p:par>
                      </p:childTnLst>
                    </p:cTn>
                  </p:par>
                  <p:par>
                    <p:cTn id="492" fill="hold">
                      <p:stCondLst>
                        <p:cond delay="indefinite"/>
                      </p:stCondLst>
                      <p:childTnLst>
                        <p:par>
                          <p:cTn id="493" fill="hold">
                            <p:stCondLst>
                              <p:cond delay="0"/>
                            </p:stCondLst>
                            <p:childTnLst>
                              <p:par>
                                <p:cTn id="494" presetID="22" presetClass="entr" presetSubtype="8" fill="hold" grpId="0" nodeType="clickEffect">
                                  <p:stCondLst>
                                    <p:cond delay="0"/>
                                  </p:stCondLst>
                                  <p:childTnLst>
                                    <p:set>
                                      <p:cBhvr>
                                        <p:cTn id="495" dur="1" fill="hold">
                                          <p:stCondLst>
                                            <p:cond delay="0"/>
                                          </p:stCondLst>
                                        </p:cTn>
                                        <p:tgtEl>
                                          <p:spTgt spid="45187"/>
                                        </p:tgtEl>
                                        <p:attrNameLst>
                                          <p:attrName>style.visibility</p:attrName>
                                        </p:attrNameLst>
                                      </p:cBhvr>
                                      <p:to>
                                        <p:strVal val="visible"/>
                                      </p:to>
                                    </p:set>
                                    <p:animEffect transition="in" filter="wipe(left)">
                                      <p:cBhvr>
                                        <p:cTn id="496" dur="500"/>
                                        <p:tgtEl>
                                          <p:spTgt spid="45187"/>
                                        </p:tgtEl>
                                      </p:cBhvr>
                                    </p:animEffect>
                                  </p:childTnLst>
                                </p:cTn>
                              </p:par>
                            </p:childTnLst>
                          </p:cTn>
                        </p:par>
                      </p:childTnLst>
                    </p:cTn>
                  </p:par>
                  <p:par>
                    <p:cTn id="497" fill="hold">
                      <p:stCondLst>
                        <p:cond delay="indefinite"/>
                      </p:stCondLst>
                      <p:childTnLst>
                        <p:par>
                          <p:cTn id="498" fill="hold">
                            <p:stCondLst>
                              <p:cond delay="0"/>
                            </p:stCondLst>
                            <p:childTnLst>
                              <p:par>
                                <p:cTn id="499" presetID="22" presetClass="entr" presetSubtype="4" fill="hold" grpId="0" nodeType="clickEffect">
                                  <p:stCondLst>
                                    <p:cond delay="0"/>
                                  </p:stCondLst>
                                  <p:childTnLst>
                                    <p:set>
                                      <p:cBhvr>
                                        <p:cTn id="500" dur="1" fill="hold">
                                          <p:stCondLst>
                                            <p:cond delay="0"/>
                                          </p:stCondLst>
                                        </p:cTn>
                                        <p:tgtEl>
                                          <p:spTgt spid="45188"/>
                                        </p:tgtEl>
                                        <p:attrNameLst>
                                          <p:attrName>style.visibility</p:attrName>
                                        </p:attrNameLst>
                                      </p:cBhvr>
                                      <p:to>
                                        <p:strVal val="visible"/>
                                      </p:to>
                                    </p:set>
                                    <p:animEffect transition="in" filter="wipe(down)">
                                      <p:cBhvr>
                                        <p:cTn id="501" dur="500"/>
                                        <p:tgtEl>
                                          <p:spTgt spid="45188"/>
                                        </p:tgtEl>
                                      </p:cBhvr>
                                    </p:animEffect>
                                  </p:childTnLst>
                                </p:cTn>
                              </p:par>
                            </p:childTnLst>
                          </p:cTn>
                        </p:par>
                      </p:childTnLst>
                    </p:cTn>
                  </p:par>
                  <p:par>
                    <p:cTn id="502" fill="hold">
                      <p:stCondLst>
                        <p:cond delay="indefinite"/>
                      </p:stCondLst>
                      <p:childTnLst>
                        <p:par>
                          <p:cTn id="503" fill="hold">
                            <p:stCondLst>
                              <p:cond delay="0"/>
                            </p:stCondLst>
                            <p:childTnLst>
                              <p:par>
                                <p:cTn id="504" presetID="22" presetClass="entr" presetSubtype="4" fill="hold" grpId="0" nodeType="clickEffect">
                                  <p:stCondLst>
                                    <p:cond delay="0"/>
                                  </p:stCondLst>
                                  <p:childTnLst>
                                    <p:set>
                                      <p:cBhvr>
                                        <p:cTn id="505" dur="1" fill="hold">
                                          <p:stCondLst>
                                            <p:cond delay="0"/>
                                          </p:stCondLst>
                                        </p:cTn>
                                        <p:tgtEl>
                                          <p:spTgt spid="45189"/>
                                        </p:tgtEl>
                                        <p:attrNameLst>
                                          <p:attrName>style.visibility</p:attrName>
                                        </p:attrNameLst>
                                      </p:cBhvr>
                                      <p:to>
                                        <p:strVal val="visible"/>
                                      </p:to>
                                    </p:set>
                                    <p:animEffect transition="in" filter="wipe(down)">
                                      <p:cBhvr>
                                        <p:cTn id="506" dur="500"/>
                                        <p:tgtEl>
                                          <p:spTgt spid="45189"/>
                                        </p:tgtEl>
                                      </p:cBhvr>
                                    </p:animEffect>
                                  </p:childTnLst>
                                </p:cTn>
                              </p:par>
                            </p:childTnLst>
                          </p:cTn>
                        </p:par>
                      </p:childTnLst>
                    </p:cTn>
                  </p:par>
                  <p:par>
                    <p:cTn id="507" fill="hold">
                      <p:stCondLst>
                        <p:cond delay="indefinite"/>
                      </p:stCondLst>
                      <p:childTnLst>
                        <p:par>
                          <p:cTn id="508" fill="hold">
                            <p:stCondLst>
                              <p:cond delay="0"/>
                            </p:stCondLst>
                            <p:childTnLst>
                              <p:par>
                                <p:cTn id="509" presetID="22" presetClass="entr" presetSubtype="8" fill="hold" grpId="0" nodeType="clickEffect">
                                  <p:stCondLst>
                                    <p:cond delay="0"/>
                                  </p:stCondLst>
                                  <p:childTnLst>
                                    <p:set>
                                      <p:cBhvr>
                                        <p:cTn id="510" dur="1" fill="hold">
                                          <p:stCondLst>
                                            <p:cond delay="0"/>
                                          </p:stCondLst>
                                        </p:cTn>
                                        <p:tgtEl>
                                          <p:spTgt spid="45190"/>
                                        </p:tgtEl>
                                        <p:attrNameLst>
                                          <p:attrName>style.visibility</p:attrName>
                                        </p:attrNameLst>
                                      </p:cBhvr>
                                      <p:to>
                                        <p:strVal val="visible"/>
                                      </p:to>
                                    </p:set>
                                    <p:animEffect transition="in" filter="wipe(left)">
                                      <p:cBhvr>
                                        <p:cTn id="511" dur="500"/>
                                        <p:tgtEl>
                                          <p:spTgt spid="45190"/>
                                        </p:tgtEl>
                                      </p:cBhvr>
                                    </p:animEffect>
                                  </p:childTnLst>
                                </p:cTn>
                              </p:par>
                            </p:childTnLst>
                          </p:cTn>
                        </p:par>
                      </p:childTnLst>
                    </p:cTn>
                  </p:par>
                  <p:par>
                    <p:cTn id="512" fill="hold">
                      <p:stCondLst>
                        <p:cond delay="indefinite"/>
                      </p:stCondLst>
                      <p:childTnLst>
                        <p:par>
                          <p:cTn id="513" fill="hold">
                            <p:stCondLst>
                              <p:cond delay="0"/>
                            </p:stCondLst>
                            <p:childTnLst>
                              <p:par>
                                <p:cTn id="514" presetID="22" presetClass="entr" presetSubtype="1" fill="hold" grpId="0" nodeType="clickEffect">
                                  <p:stCondLst>
                                    <p:cond delay="0"/>
                                  </p:stCondLst>
                                  <p:childTnLst>
                                    <p:set>
                                      <p:cBhvr>
                                        <p:cTn id="515" dur="1" fill="hold">
                                          <p:stCondLst>
                                            <p:cond delay="0"/>
                                          </p:stCondLst>
                                        </p:cTn>
                                        <p:tgtEl>
                                          <p:spTgt spid="45191"/>
                                        </p:tgtEl>
                                        <p:attrNameLst>
                                          <p:attrName>style.visibility</p:attrName>
                                        </p:attrNameLst>
                                      </p:cBhvr>
                                      <p:to>
                                        <p:strVal val="visible"/>
                                      </p:to>
                                    </p:set>
                                    <p:animEffect transition="in" filter="wipe(up)">
                                      <p:cBhvr>
                                        <p:cTn id="516" dur="500"/>
                                        <p:tgtEl>
                                          <p:spTgt spid="45191"/>
                                        </p:tgtEl>
                                      </p:cBhvr>
                                    </p:animEffect>
                                  </p:childTnLst>
                                </p:cTn>
                              </p:par>
                            </p:childTnLst>
                          </p:cTn>
                        </p:par>
                      </p:childTnLst>
                    </p:cTn>
                  </p:par>
                  <p:par>
                    <p:cTn id="517" fill="hold">
                      <p:stCondLst>
                        <p:cond delay="indefinite"/>
                      </p:stCondLst>
                      <p:childTnLst>
                        <p:par>
                          <p:cTn id="518" fill="hold">
                            <p:stCondLst>
                              <p:cond delay="0"/>
                            </p:stCondLst>
                            <p:childTnLst>
                              <p:par>
                                <p:cTn id="519" presetID="22" presetClass="entr" presetSubtype="1" fill="hold" grpId="0" nodeType="clickEffect">
                                  <p:stCondLst>
                                    <p:cond delay="0"/>
                                  </p:stCondLst>
                                  <p:childTnLst>
                                    <p:set>
                                      <p:cBhvr>
                                        <p:cTn id="520" dur="1" fill="hold">
                                          <p:stCondLst>
                                            <p:cond delay="0"/>
                                          </p:stCondLst>
                                        </p:cTn>
                                        <p:tgtEl>
                                          <p:spTgt spid="45192"/>
                                        </p:tgtEl>
                                        <p:attrNameLst>
                                          <p:attrName>style.visibility</p:attrName>
                                        </p:attrNameLst>
                                      </p:cBhvr>
                                      <p:to>
                                        <p:strVal val="visible"/>
                                      </p:to>
                                    </p:set>
                                    <p:animEffect transition="in" filter="wipe(up)">
                                      <p:cBhvr>
                                        <p:cTn id="521" dur="500"/>
                                        <p:tgtEl>
                                          <p:spTgt spid="45192"/>
                                        </p:tgtEl>
                                      </p:cBhvr>
                                    </p:animEffect>
                                  </p:childTnLst>
                                </p:cTn>
                              </p:par>
                            </p:childTnLst>
                          </p:cTn>
                        </p:par>
                      </p:childTnLst>
                    </p:cTn>
                  </p:par>
                  <p:par>
                    <p:cTn id="522" fill="hold">
                      <p:stCondLst>
                        <p:cond delay="indefinite"/>
                      </p:stCondLst>
                      <p:childTnLst>
                        <p:par>
                          <p:cTn id="523" fill="hold">
                            <p:stCondLst>
                              <p:cond delay="0"/>
                            </p:stCondLst>
                            <p:childTnLst>
                              <p:par>
                                <p:cTn id="524" presetID="22" presetClass="entr" presetSubtype="8" fill="hold" grpId="0" nodeType="clickEffect">
                                  <p:stCondLst>
                                    <p:cond delay="0"/>
                                  </p:stCondLst>
                                  <p:childTnLst>
                                    <p:set>
                                      <p:cBhvr>
                                        <p:cTn id="525" dur="1" fill="hold">
                                          <p:stCondLst>
                                            <p:cond delay="0"/>
                                          </p:stCondLst>
                                        </p:cTn>
                                        <p:tgtEl>
                                          <p:spTgt spid="45193"/>
                                        </p:tgtEl>
                                        <p:attrNameLst>
                                          <p:attrName>style.visibility</p:attrName>
                                        </p:attrNameLst>
                                      </p:cBhvr>
                                      <p:to>
                                        <p:strVal val="visible"/>
                                      </p:to>
                                    </p:set>
                                    <p:animEffect transition="in" filter="wipe(left)">
                                      <p:cBhvr>
                                        <p:cTn id="526" dur="500"/>
                                        <p:tgtEl>
                                          <p:spTgt spid="45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1" grpId="0" animBg="1"/>
      <p:bldP spid="45062" grpId="0" animBg="1"/>
      <p:bldP spid="45063" grpId="0"/>
      <p:bldP spid="45064" grpId="0"/>
      <p:bldP spid="45065" grpId="0" animBg="1"/>
      <p:bldP spid="45066" grpId="0"/>
      <p:bldP spid="45068" grpId="0"/>
      <p:bldP spid="45069" grpId="0"/>
      <p:bldP spid="45070" grpId="0"/>
      <p:bldP spid="45071" grpId="0"/>
      <p:bldP spid="45072" grpId="0" animBg="1"/>
      <p:bldP spid="45073" grpId="0" animBg="1"/>
      <p:bldP spid="45074" grpId="0" animBg="1"/>
      <p:bldP spid="45075" grpId="0" animBg="1"/>
      <p:bldP spid="45076" grpId="0" animBg="1"/>
      <p:bldP spid="45077" grpId="0" animBg="1"/>
      <p:bldP spid="45078" grpId="0" animBg="1"/>
      <p:bldP spid="45079" grpId="0" animBg="1"/>
      <p:bldP spid="45080" grpId="0" animBg="1"/>
      <p:bldP spid="45081" grpId="0" animBg="1"/>
      <p:bldP spid="45082" grpId="0" animBg="1"/>
      <p:bldP spid="45083" grpId="0" animBg="1"/>
      <p:bldP spid="45084" grpId="0" animBg="1"/>
      <p:bldP spid="45085" grpId="0" animBg="1"/>
      <p:bldP spid="45086" grpId="0" animBg="1"/>
      <p:bldP spid="45087" grpId="0" animBg="1"/>
      <p:bldP spid="45089" grpId="0" animBg="1"/>
      <p:bldP spid="45090" grpId="0"/>
      <p:bldP spid="45091" grpId="0" animBg="1"/>
      <p:bldP spid="45092" grpId="0" animBg="1"/>
      <p:bldP spid="45093" grpId="0" animBg="1"/>
      <p:bldP spid="45094" grpId="0"/>
      <p:bldP spid="45095" grpId="0"/>
      <p:bldP spid="45096" grpId="0"/>
      <p:bldP spid="45097" grpId="0"/>
      <p:bldP spid="45098" grpId="0"/>
      <p:bldP spid="45099" grpId="0"/>
      <p:bldP spid="45100" grpId="0"/>
      <p:bldP spid="45101" grpId="0"/>
      <p:bldP spid="45102" grpId="0"/>
      <p:bldP spid="45103" grpId="0"/>
      <p:bldP spid="45104" grpId="0"/>
      <p:bldP spid="45106" grpId="0" animBg="1"/>
      <p:bldP spid="45107" grpId="0"/>
      <p:bldP spid="45132" grpId="0"/>
      <p:bldP spid="45133" grpId="0"/>
      <p:bldP spid="45134" grpId="0"/>
      <p:bldP spid="45135" grpId="0"/>
      <p:bldP spid="45136" grpId="0"/>
      <p:bldP spid="45137" grpId="0"/>
      <p:bldP spid="45138" grpId="0"/>
      <p:bldP spid="45139" grpId="0"/>
      <p:bldP spid="45140" grpId="0"/>
      <p:bldP spid="45141" grpId="0"/>
      <p:bldP spid="45143" grpId="0" animBg="1"/>
      <p:bldP spid="45144" grpId="0" animBg="1"/>
      <p:bldP spid="45145" grpId="0" animBg="1"/>
      <p:bldP spid="45146" grpId="0" animBg="1"/>
      <p:bldP spid="45147" grpId="0" animBg="1"/>
      <p:bldP spid="45148" grpId="0" animBg="1"/>
      <p:bldP spid="45149" grpId="0" animBg="1"/>
      <p:bldP spid="45150" grpId="0" animBg="1"/>
      <p:bldP spid="45151" grpId="0" animBg="1"/>
      <p:bldP spid="45152" grpId="0" animBg="1"/>
      <p:bldP spid="45153" grpId="0" animBg="1"/>
      <p:bldP spid="45154" grpId="0" animBg="1"/>
      <p:bldP spid="45155" grpId="0" animBg="1"/>
      <p:bldP spid="45156" grpId="0" animBg="1"/>
      <p:bldP spid="45157" grpId="0" animBg="1"/>
      <p:bldP spid="45158" grpId="0"/>
      <p:bldP spid="45160" grpId="0" animBg="1"/>
      <p:bldP spid="45161" grpId="0"/>
      <p:bldP spid="45162" grpId="0" animBg="1"/>
      <p:bldP spid="45163" grpId="0"/>
      <p:bldP spid="45164" grpId="0" animBg="1"/>
      <p:bldP spid="45165" grpId="0"/>
      <p:bldP spid="45166" grpId="0" animBg="1"/>
      <p:bldP spid="45167" grpId="0"/>
      <p:bldP spid="45168" grpId="0" animBg="1"/>
      <p:bldP spid="45169" grpId="0"/>
      <p:bldP spid="45170" grpId="0" animBg="1"/>
      <p:bldP spid="45171" grpId="0"/>
      <p:bldP spid="45172" grpId="0" animBg="1"/>
      <p:bldP spid="45173" grpId="0"/>
      <p:bldP spid="45174" grpId="0" animBg="1"/>
      <p:bldP spid="45175" grpId="0"/>
      <p:bldP spid="45176" grpId="0" animBg="1"/>
      <p:bldP spid="45177" grpId="0"/>
      <p:bldP spid="45178" grpId="0" animBg="1"/>
      <p:bldP spid="45179" grpId="0" animBg="1"/>
      <p:bldP spid="45180" grpId="0" animBg="1"/>
      <p:bldP spid="45181" grpId="0" animBg="1"/>
      <p:bldP spid="45182" grpId="0" animBg="1"/>
      <p:bldP spid="45183" grpId="0" animBg="1"/>
      <p:bldP spid="45184" grpId="0" animBg="1"/>
      <p:bldP spid="45185" grpId="0" animBg="1"/>
      <p:bldP spid="45186" grpId="0" animBg="1"/>
      <p:bldP spid="45187" grpId="0" animBg="1"/>
      <p:bldP spid="45188" grpId="0" animBg="1"/>
      <p:bldP spid="45189" grpId="0" animBg="1"/>
      <p:bldP spid="45190" grpId="0" animBg="1"/>
      <p:bldP spid="45191" grpId="0" animBg="1"/>
      <p:bldP spid="45192" grpId="0" animBg="1"/>
      <p:bldP spid="45193" grpId="0" animBg="1"/>
      <p:bldP spid="45194" grpId="0" animBg="1"/>
      <p:bldP spid="45195" grpId="0" animBg="1"/>
      <p:bldP spid="45196"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ChangeArrowheads="1"/>
          </p:cNvSpPr>
          <p:nvPr/>
        </p:nvSpPr>
        <p:spPr bwMode="auto">
          <a:xfrm>
            <a:off x="228600" y="228600"/>
            <a:ext cx="4038600" cy="1143000"/>
          </a:xfrm>
          <a:prstGeom prst="rect">
            <a:avLst/>
          </a:prstGeom>
          <a:noFill/>
          <a:ln w="9525">
            <a:noFill/>
            <a:miter lim="800000"/>
          </a:ln>
        </p:spPr>
        <p:txBody>
          <a:bodyPr anchor="ctr"/>
          <a:lstStyle/>
          <a:p>
            <a:r>
              <a:rPr lang="en-US" b="1">
                <a:solidFill>
                  <a:srgbClr val="FF0000"/>
                </a:solidFill>
                <a:latin typeface="Times New Roman" charset="0"/>
              </a:rPr>
              <a:t>Problem 2:</a:t>
            </a:r>
            <a:endParaRPr lang="en-US" b="1">
              <a:solidFill>
                <a:srgbClr val="FF0000"/>
              </a:solidFill>
              <a:latin typeface="Times New Roman" charset="0"/>
            </a:endParaRPr>
          </a:p>
          <a:p>
            <a:r>
              <a:rPr lang="en-US">
                <a:solidFill>
                  <a:schemeClr val="tx2"/>
                </a:solidFill>
                <a:latin typeface="Times New Roman" charset="0"/>
              </a:rPr>
              <a:t>A cone 40 mm diameter and 50 mm axis </a:t>
            </a:r>
            <a:endParaRPr lang="en-US">
              <a:solidFill>
                <a:schemeClr val="tx2"/>
              </a:solidFill>
              <a:latin typeface="Times New Roman" charset="0"/>
            </a:endParaRPr>
          </a:p>
          <a:p>
            <a:r>
              <a:rPr lang="en-US">
                <a:solidFill>
                  <a:schemeClr val="tx2"/>
                </a:solidFill>
                <a:latin typeface="Times New Roman" charset="0"/>
              </a:rPr>
              <a:t>is resting on one generator on Hp       </a:t>
            </a:r>
            <a:endParaRPr lang="en-US">
              <a:solidFill>
                <a:schemeClr val="tx2"/>
              </a:solidFill>
              <a:latin typeface="Times New Roman" charset="0"/>
            </a:endParaRPr>
          </a:p>
          <a:p>
            <a:r>
              <a:rPr lang="en-US">
                <a:solidFill>
                  <a:schemeClr val="tx2"/>
                </a:solidFill>
                <a:latin typeface="Times New Roman" charset="0"/>
              </a:rPr>
              <a:t>which makes 30</a:t>
            </a:r>
            <a:r>
              <a:rPr lang="en-US" baseline="30000">
                <a:solidFill>
                  <a:schemeClr val="tx2"/>
                </a:solidFill>
                <a:latin typeface="Times New Roman" charset="0"/>
              </a:rPr>
              <a:t>0</a:t>
            </a:r>
            <a:r>
              <a:rPr lang="en-US">
                <a:solidFill>
                  <a:schemeClr val="tx2"/>
                </a:solidFill>
                <a:latin typeface="Times New Roman" charset="0"/>
              </a:rPr>
              <a:t> inclination with Vp</a:t>
            </a:r>
            <a:endParaRPr lang="en-US">
              <a:solidFill>
                <a:schemeClr val="tx2"/>
              </a:solidFill>
              <a:latin typeface="Times New Roman" charset="0"/>
            </a:endParaRPr>
          </a:p>
          <a:p>
            <a:r>
              <a:rPr lang="en-US">
                <a:solidFill>
                  <a:schemeClr val="tx2"/>
                </a:solidFill>
                <a:latin typeface="Times New Roman" charset="0"/>
              </a:rPr>
              <a:t>Draw it’s projections.</a:t>
            </a:r>
            <a:endParaRPr lang="en-US">
              <a:solidFill>
                <a:schemeClr val="tx2"/>
              </a:solidFill>
              <a:latin typeface="Times New Roman" charset="0"/>
            </a:endParaRPr>
          </a:p>
        </p:txBody>
      </p:sp>
      <p:sp>
        <p:nvSpPr>
          <p:cNvPr id="16387" name="Oval 3"/>
          <p:cNvSpPr>
            <a:spLocks noChangeArrowheads="1"/>
          </p:cNvSpPr>
          <p:nvPr/>
        </p:nvSpPr>
        <p:spPr bwMode="auto">
          <a:xfrm rot="1543753">
            <a:off x="6908800" y="3333750"/>
            <a:ext cx="846138" cy="1431925"/>
          </a:xfrm>
          <a:prstGeom prst="ellipse">
            <a:avLst/>
          </a:prstGeom>
          <a:solidFill>
            <a:srgbClr val="FFFFFF"/>
          </a:solidFill>
          <a:ln w="28575">
            <a:solidFill>
              <a:schemeClr val="tx1"/>
            </a:solidFill>
            <a:round/>
          </a:ln>
        </p:spPr>
        <p:txBody>
          <a:bodyPr wrap="none" anchor="ctr"/>
          <a:lstStyle/>
          <a:p>
            <a:endParaRPr lang="en-IN"/>
          </a:p>
        </p:txBody>
      </p:sp>
      <p:sp>
        <p:nvSpPr>
          <p:cNvPr id="16388" name="Oval 4"/>
          <p:cNvSpPr>
            <a:spLocks noChangeArrowheads="1"/>
          </p:cNvSpPr>
          <p:nvPr/>
        </p:nvSpPr>
        <p:spPr bwMode="auto">
          <a:xfrm>
            <a:off x="4460875" y="5078413"/>
            <a:ext cx="630238" cy="1468437"/>
          </a:xfrm>
          <a:prstGeom prst="ellipse">
            <a:avLst/>
          </a:prstGeom>
          <a:solidFill>
            <a:schemeClr val="bg1"/>
          </a:solidFill>
          <a:ln w="28575">
            <a:solidFill>
              <a:schemeClr val="tx1"/>
            </a:solidFill>
            <a:round/>
          </a:ln>
        </p:spPr>
        <p:txBody>
          <a:bodyPr wrap="none" anchor="ctr"/>
          <a:lstStyle/>
          <a:p>
            <a:endParaRPr lang="en-IN"/>
          </a:p>
        </p:txBody>
      </p:sp>
      <p:sp>
        <p:nvSpPr>
          <p:cNvPr id="16389" name="Line 5"/>
          <p:cNvSpPr>
            <a:spLocks noChangeShapeType="1"/>
          </p:cNvSpPr>
          <p:nvPr/>
        </p:nvSpPr>
        <p:spPr bwMode="auto">
          <a:xfrm>
            <a:off x="2082800" y="4724400"/>
            <a:ext cx="7061200" cy="0"/>
          </a:xfrm>
          <a:prstGeom prst="line">
            <a:avLst/>
          </a:prstGeom>
          <a:noFill/>
          <a:ln w="9525">
            <a:solidFill>
              <a:schemeClr val="tx1"/>
            </a:solidFill>
            <a:round/>
          </a:ln>
        </p:spPr>
        <p:txBody>
          <a:bodyPr/>
          <a:lstStyle/>
          <a:p>
            <a:endParaRPr lang="en-IN"/>
          </a:p>
        </p:txBody>
      </p:sp>
      <p:sp>
        <p:nvSpPr>
          <p:cNvPr id="16390" name="Line 6"/>
          <p:cNvSpPr>
            <a:spLocks noChangeShapeType="1"/>
          </p:cNvSpPr>
          <p:nvPr/>
        </p:nvSpPr>
        <p:spPr bwMode="auto">
          <a:xfrm>
            <a:off x="2643188" y="4729163"/>
            <a:ext cx="0" cy="1189037"/>
          </a:xfrm>
          <a:prstGeom prst="line">
            <a:avLst/>
          </a:prstGeom>
          <a:noFill/>
          <a:ln w="3175">
            <a:solidFill>
              <a:schemeClr val="tx1"/>
            </a:solidFill>
            <a:round/>
          </a:ln>
        </p:spPr>
        <p:txBody>
          <a:bodyPr/>
          <a:lstStyle/>
          <a:p>
            <a:endParaRPr lang="en-IN"/>
          </a:p>
        </p:txBody>
      </p:sp>
      <p:sp>
        <p:nvSpPr>
          <p:cNvPr id="16391" name="Line 7"/>
          <p:cNvSpPr>
            <a:spLocks noChangeShapeType="1"/>
          </p:cNvSpPr>
          <p:nvPr/>
        </p:nvSpPr>
        <p:spPr bwMode="auto">
          <a:xfrm>
            <a:off x="4111625" y="4729163"/>
            <a:ext cx="0" cy="1189037"/>
          </a:xfrm>
          <a:prstGeom prst="line">
            <a:avLst/>
          </a:prstGeom>
          <a:noFill/>
          <a:ln w="3175">
            <a:solidFill>
              <a:schemeClr val="tx1"/>
            </a:solidFill>
            <a:round/>
          </a:ln>
        </p:spPr>
        <p:txBody>
          <a:bodyPr/>
          <a:lstStyle/>
          <a:p>
            <a:endParaRPr lang="en-IN"/>
          </a:p>
        </p:txBody>
      </p:sp>
      <p:sp>
        <p:nvSpPr>
          <p:cNvPr id="16392" name="Line 8"/>
          <p:cNvSpPr>
            <a:spLocks noChangeShapeType="1"/>
          </p:cNvSpPr>
          <p:nvPr/>
        </p:nvSpPr>
        <p:spPr bwMode="auto">
          <a:xfrm flipV="1">
            <a:off x="2827338" y="4729163"/>
            <a:ext cx="0" cy="630237"/>
          </a:xfrm>
          <a:prstGeom prst="line">
            <a:avLst/>
          </a:prstGeom>
          <a:noFill/>
          <a:ln w="3175">
            <a:solidFill>
              <a:schemeClr val="tx1"/>
            </a:solidFill>
            <a:round/>
          </a:ln>
        </p:spPr>
        <p:txBody>
          <a:bodyPr/>
          <a:lstStyle/>
          <a:p>
            <a:endParaRPr lang="en-IN"/>
          </a:p>
        </p:txBody>
      </p:sp>
      <p:sp>
        <p:nvSpPr>
          <p:cNvPr id="16393" name="Line 9"/>
          <p:cNvSpPr>
            <a:spLocks noChangeShapeType="1"/>
          </p:cNvSpPr>
          <p:nvPr/>
        </p:nvSpPr>
        <p:spPr bwMode="auto">
          <a:xfrm flipV="1">
            <a:off x="3937000" y="4711700"/>
            <a:ext cx="0" cy="630238"/>
          </a:xfrm>
          <a:prstGeom prst="line">
            <a:avLst/>
          </a:prstGeom>
          <a:noFill/>
          <a:ln w="3175">
            <a:solidFill>
              <a:schemeClr val="tx1"/>
            </a:solidFill>
            <a:round/>
          </a:ln>
        </p:spPr>
        <p:txBody>
          <a:bodyPr/>
          <a:lstStyle/>
          <a:p>
            <a:endParaRPr lang="en-IN"/>
          </a:p>
        </p:txBody>
      </p:sp>
      <p:sp>
        <p:nvSpPr>
          <p:cNvPr id="16394" name="Oval 10"/>
          <p:cNvSpPr>
            <a:spLocks noChangeArrowheads="1"/>
          </p:cNvSpPr>
          <p:nvPr/>
        </p:nvSpPr>
        <p:spPr bwMode="auto">
          <a:xfrm>
            <a:off x="2643188" y="5078413"/>
            <a:ext cx="1468437" cy="1468437"/>
          </a:xfrm>
          <a:prstGeom prst="ellipse">
            <a:avLst/>
          </a:prstGeom>
          <a:solidFill>
            <a:schemeClr val="bg1"/>
          </a:solidFill>
          <a:ln w="28575">
            <a:solidFill>
              <a:schemeClr val="tx1"/>
            </a:solidFill>
            <a:round/>
          </a:ln>
        </p:spPr>
        <p:txBody>
          <a:bodyPr wrap="none" anchor="ctr"/>
          <a:lstStyle/>
          <a:p>
            <a:endParaRPr lang="en-IN"/>
          </a:p>
        </p:txBody>
      </p:sp>
      <p:sp>
        <p:nvSpPr>
          <p:cNvPr id="16395" name="Line 11"/>
          <p:cNvSpPr>
            <a:spLocks noChangeShapeType="1"/>
          </p:cNvSpPr>
          <p:nvPr/>
        </p:nvSpPr>
        <p:spPr bwMode="auto">
          <a:xfrm>
            <a:off x="3397250" y="5078413"/>
            <a:ext cx="0" cy="1468437"/>
          </a:xfrm>
          <a:prstGeom prst="line">
            <a:avLst/>
          </a:prstGeom>
          <a:noFill/>
          <a:ln w="3175">
            <a:solidFill>
              <a:schemeClr val="tx1"/>
            </a:solidFill>
            <a:round/>
          </a:ln>
        </p:spPr>
        <p:txBody>
          <a:bodyPr/>
          <a:lstStyle/>
          <a:p>
            <a:endParaRPr lang="en-IN"/>
          </a:p>
        </p:txBody>
      </p:sp>
      <p:sp>
        <p:nvSpPr>
          <p:cNvPr id="16396" name="Line 12"/>
          <p:cNvSpPr>
            <a:spLocks noChangeShapeType="1"/>
          </p:cNvSpPr>
          <p:nvPr/>
        </p:nvSpPr>
        <p:spPr bwMode="auto">
          <a:xfrm>
            <a:off x="2643188" y="5810250"/>
            <a:ext cx="1468437" cy="0"/>
          </a:xfrm>
          <a:prstGeom prst="line">
            <a:avLst/>
          </a:prstGeom>
          <a:noFill/>
          <a:ln w="3175">
            <a:solidFill>
              <a:schemeClr val="folHlink"/>
            </a:solidFill>
            <a:round/>
          </a:ln>
        </p:spPr>
        <p:txBody>
          <a:bodyPr/>
          <a:lstStyle/>
          <a:p>
            <a:endParaRPr lang="en-IN"/>
          </a:p>
        </p:txBody>
      </p:sp>
      <p:sp>
        <p:nvSpPr>
          <p:cNvPr id="16397" name="Line 13"/>
          <p:cNvSpPr>
            <a:spLocks noChangeShapeType="1"/>
          </p:cNvSpPr>
          <p:nvPr/>
        </p:nvSpPr>
        <p:spPr bwMode="auto">
          <a:xfrm rot="189070" flipH="1" flipV="1">
            <a:off x="2781300" y="5335588"/>
            <a:ext cx="1184275" cy="923925"/>
          </a:xfrm>
          <a:prstGeom prst="line">
            <a:avLst/>
          </a:prstGeom>
          <a:noFill/>
          <a:ln w="3175">
            <a:solidFill>
              <a:schemeClr val="folHlink"/>
            </a:solidFill>
            <a:round/>
          </a:ln>
        </p:spPr>
        <p:txBody>
          <a:bodyPr/>
          <a:lstStyle/>
          <a:p>
            <a:endParaRPr lang="en-IN"/>
          </a:p>
        </p:txBody>
      </p:sp>
      <p:sp>
        <p:nvSpPr>
          <p:cNvPr id="16398" name="Line 14"/>
          <p:cNvSpPr>
            <a:spLocks noChangeShapeType="1"/>
          </p:cNvSpPr>
          <p:nvPr/>
        </p:nvSpPr>
        <p:spPr bwMode="auto">
          <a:xfrm rot="21410930" flipV="1">
            <a:off x="2782888" y="5367338"/>
            <a:ext cx="1185862" cy="923925"/>
          </a:xfrm>
          <a:prstGeom prst="line">
            <a:avLst/>
          </a:prstGeom>
          <a:noFill/>
          <a:ln w="3175">
            <a:solidFill>
              <a:schemeClr val="folHlink"/>
            </a:solidFill>
            <a:round/>
          </a:ln>
        </p:spPr>
        <p:txBody>
          <a:bodyPr/>
          <a:lstStyle/>
          <a:p>
            <a:endParaRPr lang="en-IN"/>
          </a:p>
        </p:txBody>
      </p:sp>
      <p:sp>
        <p:nvSpPr>
          <p:cNvPr id="16399" name="Text Box 15"/>
          <p:cNvSpPr txBox="1">
            <a:spLocks noChangeArrowheads="1"/>
          </p:cNvSpPr>
          <p:nvPr/>
        </p:nvSpPr>
        <p:spPr bwMode="auto">
          <a:xfrm>
            <a:off x="2643188" y="5148263"/>
            <a:ext cx="260350" cy="274637"/>
          </a:xfrm>
          <a:prstGeom prst="rect">
            <a:avLst/>
          </a:prstGeom>
          <a:noFill/>
          <a:ln w="9525">
            <a:noFill/>
            <a:miter lim="800000"/>
          </a:ln>
        </p:spPr>
        <p:txBody>
          <a:bodyPr wrap="none">
            <a:spAutoFit/>
          </a:bodyPr>
          <a:lstStyle/>
          <a:p>
            <a:r>
              <a:rPr lang="en-US" sz="1200">
                <a:latin typeface="Times New Roman" charset="0"/>
              </a:rPr>
              <a:t>h</a:t>
            </a:r>
            <a:endParaRPr lang="en-US" sz="1200">
              <a:latin typeface="Times New Roman" charset="0"/>
            </a:endParaRPr>
          </a:p>
        </p:txBody>
      </p:sp>
      <p:sp>
        <p:nvSpPr>
          <p:cNvPr id="16400" name="Text Box 16"/>
          <p:cNvSpPr txBox="1">
            <a:spLocks noChangeArrowheads="1"/>
          </p:cNvSpPr>
          <p:nvPr/>
        </p:nvSpPr>
        <p:spPr bwMode="auto">
          <a:xfrm>
            <a:off x="2433638" y="5614988"/>
            <a:ext cx="263525"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6401" name="Text Box 17"/>
          <p:cNvSpPr txBox="1">
            <a:spLocks noChangeArrowheads="1"/>
          </p:cNvSpPr>
          <p:nvPr/>
        </p:nvSpPr>
        <p:spPr bwMode="auto">
          <a:xfrm>
            <a:off x="2643188" y="6202363"/>
            <a:ext cx="273050"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6402" name="Text Box 18"/>
          <p:cNvSpPr txBox="1">
            <a:spLocks noChangeArrowheads="1"/>
          </p:cNvSpPr>
          <p:nvPr/>
        </p:nvSpPr>
        <p:spPr bwMode="auto">
          <a:xfrm>
            <a:off x="3273425" y="6454775"/>
            <a:ext cx="263525" cy="304800"/>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6403" name="Text Box 19"/>
          <p:cNvSpPr txBox="1">
            <a:spLocks noChangeArrowheads="1"/>
          </p:cNvSpPr>
          <p:nvPr/>
        </p:nvSpPr>
        <p:spPr bwMode="auto">
          <a:xfrm>
            <a:off x="3902075" y="6202363"/>
            <a:ext cx="273050" cy="304800"/>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16404" name="Text Box 20"/>
          <p:cNvSpPr txBox="1">
            <a:spLocks noChangeArrowheads="1"/>
          </p:cNvSpPr>
          <p:nvPr/>
        </p:nvSpPr>
        <p:spPr bwMode="auto">
          <a:xfrm>
            <a:off x="4097338" y="5648325"/>
            <a:ext cx="263525" cy="304800"/>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16405" name="Text Box 21"/>
          <p:cNvSpPr txBox="1">
            <a:spLocks noChangeArrowheads="1"/>
          </p:cNvSpPr>
          <p:nvPr/>
        </p:nvSpPr>
        <p:spPr bwMode="auto">
          <a:xfrm>
            <a:off x="3273425" y="4833938"/>
            <a:ext cx="273050" cy="304800"/>
          </a:xfrm>
          <a:prstGeom prst="rect">
            <a:avLst/>
          </a:prstGeom>
          <a:noFill/>
          <a:ln w="9525">
            <a:noFill/>
            <a:miter lim="800000"/>
          </a:ln>
        </p:spPr>
        <p:txBody>
          <a:bodyPr wrap="none">
            <a:spAutoFit/>
          </a:bodyPr>
          <a:lstStyle/>
          <a:p>
            <a:r>
              <a:rPr lang="en-US" sz="1400">
                <a:latin typeface="Times New Roman" charset="0"/>
              </a:rPr>
              <a:t>g</a:t>
            </a:r>
            <a:endParaRPr lang="en-US" sz="1400">
              <a:latin typeface="Times New Roman" charset="0"/>
            </a:endParaRPr>
          </a:p>
        </p:txBody>
      </p:sp>
      <p:sp>
        <p:nvSpPr>
          <p:cNvPr id="16406" name="Text Box 22"/>
          <p:cNvSpPr txBox="1">
            <a:spLocks noChangeArrowheads="1"/>
          </p:cNvSpPr>
          <p:nvPr/>
        </p:nvSpPr>
        <p:spPr bwMode="auto">
          <a:xfrm>
            <a:off x="3902075" y="5168900"/>
            <a:ext cx="242888" cy="304800"/>
          </a:xfrm>
          <a:prstGeom prst="rect">
            <a:avLst/>
          </a:prstGeom>
          <a:noFill/>
          <a:ln w="9525">
            <a:noFill/>
            <a:miter lim="800000"/>
          </a:ln>
        </p:spPr>
        <p:txBody>
          <a:bodyPr wrap="none">
            <a:spAutoFit/>
          </a:bodyPr>
          <a:lstStyle/>
          <a:p>
            <a:r>
              <a:rPr lang="en-US" sz="1400">
                <a:latin typeface="Times New Roman" charset="0"/>
              </a:rPr>
              <a:t>f</a:t>
            </a:r>
            <a:endParaRPr lang="en-US" sz="1400">
              <a:latin typeface="Times New Roman" charset="0"/>
            </a:endParaRPr>
          </a:p>
        </p:txBody>
      </p:sp>
      <p:sp>
        <p:nvSpPr>
          <p:cNvPr id="16407" name="AutoShape 23"/>
          <p:cNvSpPr>
            <a:spLocks noChangeArrowheads="1"/>
          </p:cNvSpPr>
          <p:nvPr/>
        </p:nvSpPr>
        <p:spPr bwMode="auto">
          <a:xfrm>
            <a:off x="2643188" y="3068638"/>
            <a:ext cx="1468437" cy="1677987"/>
          </a:xfrm>
          <a:prstGeom prst="triangle">
            <a:avLst>
              <a:gd name="adj" fmla="val 50000"/>
            </a:avLst>
          </a:prstGeom>
          <a:solidFill>
            <a:schemeClr val="bg1"/>
          </a:solidFill>
          <a:ln w="28575">
            <a:solidFill>
              <a:schemeClr val="tx1"/>
            </a:solidFill>
            <a:miter lim="800000"/>
          </a:ln>
        </p:spPr>
        <p:txBody>
          <a:bodyPr wrap="none" anchor="ctr"/>
          <a:lstStyle/>
          <a:p>
            <a:endParaRPr lang="en-IN"/>
          </a:p>
        </p:txBody>
      </p:sp>
      <p:sp>
        <p:nvSpPr>
          <p:cNvPr id="16408" name="Line 24"/>
          <p:cNvSpPr>
            <a:spLocks noChangeShapeType="1"/>
          </p:cNvSpPr>
          <p:nvPr/>
        </p:nvSpPr>
        <p:spPr bwMode="auto">
          <a:xfrm>
            <a:off x="3378200" y="2911475"/>
            <a:ext cx="0" cy="1957388"/>
          </a:xfrm>
          <a:prstGeom prst="line">
            <a:avLst/>
          </a:prstGeom>
          <a:noFill/>
          <a:ln w="3175">
            <a:solidFill>
              <a:schemeClr val="tx1"/>
            </a:solidFill>
            <a:prstDash val="lgDashDot"/>
            <a:round/>
          </a:ln>
        </p:spPr>
        <p:txBody>
          <a:bodyPr/>
          <a:lstStyle/>
          <a:p>
            <a:endParaRPr lang="en-IN"/>
          </a:p>
        </p:txBody>
      </p:sp>
      <p:sp>
        <p:nvSpPr>
          <p:cNvPr id="16409" name="Line 25"/>
          <p:cNvSpPr>
            <a:spLocks noChangeShapeType="1"/>
          </p:cNvSpPr>
          <p:nvPr/>
        </p:nvSpPr>
        <p:spPr bwMode="auto">
          <a:xfrm rot="92115" flipH="1">
            <a:off x="2852738" y="3049588"/>
            <a:ext cx="508000" cy="1679575"/>
          </a:xfrm>
          <a:prstGeom prst="line">
            <a:avLst/>
          </a:prstGeom>
          <a:noFill/>
          <a:ln w="3175">
            <a:solidFill>
              <a:schemeClr val="folHlink"/>
            </a:solidFill>
            <a:round/>
          </a:ln>
        </p:spPr>
        <p:txBody>
          <a:bodyPr/>
          <a:lstStyle/>
          <a:p>
            <a:endParaRPr lang="en-IN"/>
          </a:p>
        </p:txBody>
      </p:sp>
      <p:sp>
        <p:nvSpPr>
          <p:cNvPr id="16410" name="Line 26"/>
          <p:cNvSpPr>
            <a:spLocks noChangeShapeType="1"/>
          </p:cNvSpPr>
          <p:nvPr/>
        </p:nvSpPr>
        <p:spPr bwMode="auto">
          <a:xfrm rot="-92115">
            <a:off x="3413125" y="3067050"/>
            <a:ext cx="506413" cy="1679575"/>
          </a:xfrm>
          <a:prstGeom prst="line">
            <a:avLst/>
          </a:prstGeom>
          <a:noFill/>
          <a:ln w="3175">
            <a:solidFill>
              <a:schemeClr val="folHlink"/>
            </a:solidFill>
            <a:round/>
          </a:ln>
        </p:spPr>
        <p:txBody>
          <a:bodyPr/>
          <a:lstStyle/>
          <a:p>
            <a:endParaRPr lang="en-IN"/>
          </a:p>
        </p:txBody>
      </p:sp>
      <p:sp>
        <p:nvSpPr>
          <p:cNvPr id="16411" name="Line 27"/>
          <p:cNvSpPr>
            <a:spLocks noChangeShapeType="1"/>
          </p:cNvSpPr>
          <p:nvPr/>
        </p:nvSpPr>
        <p:spPr bwMode="auto">
          <a:xfrm>
            <a:off x="3413125" y="5078413"/>
            <a:ext cx="1747838" cy="0"/>
          </a:xfrm>
          <a:prstGeom prst="line">
            <a:avLst/>
          </a:prstGeom>
          <a:noFill/>
          <a:ln w="3175">
            <a:solidFill>
              <a:schemeClr val="folHlink"/>
            </a:solidFill>
            <a:round/>
          </a:ln>
        </p:spPr>
        <p:txBody>
          <a:bodyPr/>
          <a:lstStyle/>
          <a:p>
            <a:endParaRPr lang="en-IN"/>
          </a:p>
        </p:txBody>
      </p:sp>
      <p:sp>
        <p:nvSpPr>
          <p:cNvPr id="16412" name="Line 28"/>
          <p:cNvSpPr>
            <a:spLocks noChangeShapeType="1"/>
          </p:cNvSpPr>
          <p:nvPr/>
        </p:nvSpPr>
        <p:spPr bwMode="auto">
          <a:xfrm>
            <a:off x="3971925" y="5359400"/>
            <a:ext cx="1189038" cy="0"/>
          </a:xfrm>
          <a:prstGeom prst="line">
            <a:avLst/>
          </a:prstGeom>
          <a:noFill/>
          <a:ln w="3175">
            <a:solidFill>
              <a:schemeClr val="folHlink"/>
            </a:solidFill>
            <a:round/>
          </a:ln>
        </p:spPr>
        <p:txBody>
          <a:bodyPr/>
          <a:lstStyle/>
          <a:p>
            <a:endParaRPr lang="en-IN"/>
          </a:p>
        </p:txBody>
      </p:sp>
      <p:sp>
        <p:nvSpPr>
          <p:cNvPr id="16413" name="Line 29"/>
          <p:cNvSpPr>
            <a:spLocks noChangeShapeType="1"/>
          </p:cNvSpPr>
          <p:nvPr/>
        </p:nvSpPr>
        <p:spPr bwMode="auto">
          <a:xfrm>
            <a:off x="4111625" y="5778500"/>
            <a:ext cx="2306638" cy="0"/>
          </a:xfrm>
          <a:prstGeom prst="line">
            <a:avLst/>
          </a:prstGeom>
          <a:noFill/>
          <a:ln w="3175">
            <a:solidFill>
              <a:schemeClr val="folHlink"/>
            </a:solidFill>
            <a:round/>
          </a:ln>
        </p:spPr>
        <p:txBody>
          <a:bodyPr/>
          <a:lstStyle/>
          <a:p>
            <a:endParaRPr lang="en-IN"/>
          </a:p>
        </p:txBody>
      </p:sp>
      <p:sp>
        <p:nvSpPr>
          <p:cNvPr id="16414" name="Line 30"/>
          <p:cNvSpPr>
            <a:spLocks noChangeShapeType="1"/>
          </p:cNvSpPr>
          <p:nvPr/>
        </p:nvSpPr>
        <p:spPr bwMode="auto">
          <a:xfrm>
            <a:off x="3902075" y="6294438"/>
            <a:ext cx="1258888" cy="0"/>
          </a:xfrm>
          <a:prstGeom prst="line">
            <a:avLst/>
          </a:prstGeom>
          <a:noFill/>
          <a:ln w="3175">
            <a:solidFill>
              <a:schemeClr val="folHlink"/>
            </a:solidFill>
            <a:round/>
          </a:ln>
        </p:spPr>
        <p:txBody>
          <a:bodyPr/>
          <a:lstStyle/>
          <a:p>
            <a:endParaRPr lang="en-IN"/>
          </a:p>
        </p:txBody>
      </p:sp>
      <p:sp>
        <p:nvSpPr>
          <p:cNvPr id="16415" name="Line 31"/>
          <p:cNvSpPr>
            <a:spLocks noChangeShapeType="1"/>
          </p:cNvSpPr>
          <p:nvPr/>
        </p:nvSpPr>
        <p:spPr bwMode="auto">
          <a:xfrm>
            <a:off x="3413125" y="6546850"/>
            <a:ext cx="1747838" cy="0"/>
          </a:xfrm>
          <a:prstGeom prst="line">
            <a:avLst/>
          </a:prstGeom>
          <a:noFill/>
          <a:ln w="3175">
            <a:solidFill>
              <a:schemeClr val="folHlink"/>
            </a:solidFill>
            <a:round/>
          </a:ln>
        </p:spPr>
        <p:txBody>
          <a:bodyPr/>
          <a:lstStyle/>
          <a:p>
            <a:endParaRPr lang="en-IN"/>
          </a:p>
        </p:txBody>
      </p:sp>
      <p:sp>
        <p:nvSpPr>
          <p:cNvPr id="16416" name="Line 32"/>
          <p:cNvSpPr>
            <a:spLocks noChangeShapeType="1"/>
          </p:cNvSpPr>
          <p:nvPr/>
        </p:nvSpPr>
        <p:spPr bwMode="auto">
          <a:xfrm>
            <a:off x="4810125" y="5078413"/>
            <a:ext cx="1538288" cy="733425"/>
          </a:xfrm>
          <a:prstGeom prst="line">
            <a:avLst/>
          </a:prstGeom>
          <a:noFill/>
          <a:ln w="28575">
            <a:solidFill>
              <a:schemeClr val="tx1"/>
            </a:solidFill>
            <a:round/>
          </a:ln>
        </p:spPr>
        <p:txBody>
          <a:bodyPr/>
          <a:lstStyle/>
          <a:p>
            <a:endParaRPr lang="en-IN"/>
          </a:p>
        </p:txBody>
      </p:sp>
      <p:sp>
        <p:nvSpPr>
          <p:cNvPr id="16417" name="Line 33"/>
          <p:cNvSpPr>
            <a:spLocks noChangeShapeType="1"/>
          </p:cNvSpPr>
          <p:nvPr/>
        </p:nvSpPr>
        <p:spPr bwMode="auto">
          <a:xfrm flipV="1">
            <a:off x="4810125" y="5815013"/>
            <a:ext cx="1485900" cy="731837"/>
          </a:xfrm>
          <a:prstGeom prst="line">
            <a:avLst/>
          </a:prstGeom>
          <a:noFill/>
          <a:ln w="28575">
            <a:solidFill>
              <a:schemeClr val="tx1"/>
            </a:solidFill>
            <a:round/>
          </a:ln>
        </p:spPr>
        <p:txBody>
          <a:bodyPr/>
          <a:lstStyle/>
          <a:p>
            <a:endParaRPr lang="en-IN"/>
          </a:p>
        </p:txBody>
      </p:sp>
      <p:grpSp>
        <p:nvGrpSpPr>
          <p:cNvPr id="2" name="Group 34"/>
          <p:cNvGrpSpPr/>
          <p:nvPr/>
        </p:nvGrpSpPr>
        <p:grpSpPr bwMode="auto">
          <a:xfrm>
            <a:off x="6781800" y="4767263"/>
            <a:ext cx="2503488" cy="1709737"/>
            <a:chOff x="3541" y="2201"/>
            <a:chExt cx="1718" cy="1174"/>
          </a:xfrm>
        </p:grpSpPr>
        <p:grpSp>
          <p:nvGrpSpPr>
            <p:cNvPr id="3" name="Group 35"/>
            <p:cNvGrpSpPr/>
            <p:nvPr/>
          </p:nvGrpSpPr>
          <p:grpSpPr bwMode="auto">
            <a:xfrm rot="-1800000">
              <a:off x="3593" y="2201"/>
              <a:ext cx="1296" cy="1008"/>
              <a:chOff x="3312" y="2160"/>
              <a:chExt cx="1296" cy="1008"/>
            </a:xfrm>
          </p:grpSpPr>
          <p:sp>
            <p:nvSpPr>
              <p:cNvPr id="9346" name="Oval 36"/>
              <p:cNvSpPr>
                <a:spLocks noChangeArrowheads="1"/>
              </p:cNvSpPr>
              <p:nvPr/>
            </p:nvSpPr>
            <p:spPr bwMode="auto">
              <a:xfrm>
                <a:off x="3312" y="2160"/>
                <a:ext cx="432" cy="1008"/>
              </a:xfrm>
              <a:prstGeom prst="ellipse">
                <a:avLst/>
              </a:prstGeom>
              <a:solidFill>
                <a:schemeClr val="bg1"/>
              </a:solidFill>
              <a:ln w="28575">
                <a:solidFill>
                  <a:schemeClr val="tx1"/>
                </a:solidFill>
                <a:round/>
              </a:ln>
            </p:spPr>
            <p:txBody>
              <a:bodyPr wrap="none" anchor="ctr"/>
              <a:lstStyle/>
              <a:p>
                <a:endParaRPr lang="en-IN"/>
              </a:p>
            </p:txBody>
          </p:sp>
          <p:sp>
            <p:nvSpPr>
              <p:cNvPr id="9347" name="Line 37"/>
              <p:cNvSpPr>
                <a:spLocks noChangeShapeType="1"/>
              </p:cNvSpPr>
              <p:nvPr/>
            </p:nvSpPr>
            <p:spPr bwMode="auto">
              <a:xfrm>
                <a:off x="3552" y="2160"/>
                <a:ext cx="1056" cy="503"/>
              </a:xfrm>
              <a:prstGeom prst="line">
                <a:avLst/>
              </a:prstGeom>
              <a:noFill/>
              <a:ln w="28575">
                <a:solidFill>
                  <a:schemeClr val="tx1"/>
                </a:solidFill>
                <a:round/>
              </a:ln>
            </p:spPr>
            <p:txBody>
              <a:bodyPr/>
              <a:lstStyle/>
              <a:p>
                <a:endParaRPr lang="en-IN"/>
              </a:p>
            </p:txBody>
          </p:sp>
          <p:sp>
            <p:nvSpPr>
              <p:cNvPr id="9348" name="Line 38"/>
              <p:cNvSpPr>
                <a:spLocks noChangeShapeType="1"/>
              </p:cNvSpPr>
              <p:nvPr/>
            </p:nvSpPr>
            <p:spPr bwMode="auto">
              <a:xfrm flipV="1">
                <a:off x="3552" y="2665"/>
                <a:ext cx="1020" cy="503"/>
              </a:xfrm>
              <a:prstGeom prst="line">
                <a:avLst/>
              </a:prstGeom>
              <a:noFill/>
              <a:ln w="28575">
                <a:solidFill>
                  <a:schemeClr val="tx1"/>
                </a:solidFill>
                <a:round/>
              </a:ln>
            </p:spPr>
            <p:txBody>
              <a:bodyPr/>
              <a:lstStyle/>
              <a:p>
                <a:endParaRPr lang="en-IN"/>
              </a:p>
            </p:txBody>
          </p:sp>
        </p:grpSp>
        <p:sp>
          <p:nvSpPr>
            <p:cNvPr id="9338" name="Line 39"/>
            <p:cNvSpPr>
              <a:spLocks noChangeShapeType="1"/>
            </p:cNvSpPr>
            <p:nvPr/>
          </p:nvSpPr>
          <p:spPr bwMode="auto">
            <a:xfrm rot="9000000">
              <a:off x="3553" y="2585"/>
              <a:ext cx="1706" cy="12"/>
            </a:xfrm>
            <a:prstGeom prst="line">
              <a:avLst/>
            </a:prstGeom>
            <a:noFill/>
            <a:ln w="3175">
              <a:solidFill>
                <a:schemeClr val="tx1"/>
              </a:solidFill>
              <a:round/>
            </a:ln>
          </p:spPr>
          <p:txBody>
            <a:bodyPr/>
            <a:lstStyle/>
            <a:p>
              <a:endParaRPr lang="en-IN"/>
            </a:p>
          </p:txBody>
        </p:sp>
        <p:sp>
          <p:nvSpPr>
            <p:cNvPr id="9339" name="Oval 40"/>
            <p:cNvSpPr>
              <a:spLocks noChangeArrowheads="1"/>
            </p:cNvSpPr>
            <p:nvPr/>
          </p:nvSpPr>
          <p:spPr bwMode="auto">
            <a:xfrm>
              <a:off x="3578" y="2470"/>
              <a:ext cx="48" cy="48"/>
            </a:xfrm>
            <a:prstGeom prst="ellipse">
              <a:avLst/>
            </a:prstGeom>
            <a:solidFill>
              <a:srgbClr val="FFFFFF"/>
            </a:solidFill>
            <a:ln w="9525">
              <a:solidFill>
                <a:schemeClr val="tx1"/>
              </a:solidFill>
              <a:round/>
            </a:ln>
          </p:spPr>
          <p:txBody>
            <a:bodyPr wrap="none" anchor="ctr"/>
            <a:lstStyle/>
            <a:p>
              <a:endParaRPr lang="en-IN"/>
            </a:p>
          </p:txBody>
        </p:sp>
        <p:sp>
          <p:nvSpPr>
            <p:cNvPr id="9340" name="Oval 41"/>
            <p:cNvSpPr>
              <a:spLocks noChangeArrowheads="1"/>
            </p:cNvSpPr>
            <p:nvPr/>
          </p:nvSpPr>
          <p:spPr bwMode="auto">
            <a:xfrm>
              <a:off x="3652" y="2976"/>
              <a:ext cx="48" cy="48"/>
            </a:xfrm>
            <a:prstGeom prst="ellipse">
              <a:avLst/>
            </a:prstGeom>
            <a:solidFill>
              <a:srgbClr val="FFFFFF"/>
            </a:solidFill>
            <a:ln w="9525">
              <a:solidFill>
                <a:schemeClr val="tx1"/>
              </a:solidFill>
              <a:round/>
            </a:ln>
          </p:spPr>
          <p:txBody>
            <a:bodyPr wrap="none" anchor="ctr"/>
            <a:lstStyle/>
            <a:p>
              <a:endParaRPr lang="en-IN"/>
            </a:p>
          </p:txBody>
        </p:sp>
        <p:sp>
          <p:nvSpPr>
            <p:cNvPr id="9341" name="Oval 42"/>
            <p:cNvSpPr>
              <a:spLocks noChangeArrowheads="1"/>
            </p:cNvSpPr>
            <p:nvPr/>
          </p:nvSpPr>
          <p:spPr bwMode="auto">
            <a:xfrm>
              <a:off x="4091" y="3327"/>
              <a:ext cx="48" cy="48"/>
            </a:xfrm>
            <a:prstGeom prst="ellipse">
              <a:avLst/>
            </a:prstGeom>
            <a:solidFill>
              <a:srgbClr val="FFFFFF"/>
            </a:solidFill>
            <a:ln w="9525">
              <a:solidFill>
                <a:schemeClr val="tx1"/>
              </a:solidFill>
              <a:round/>
            </a:ln>
          </p:spPr>
          <p:txBody>
            <a:bodyPr wrap="none" anchor="ctr"/>
            <a:lstStyle/>
            <a:p>
              <a:endParaRPr lang="en-IN"/>
            </a:p>
          </p:txBody>
        </p:sp>
        <p:sp>
          <p:nvSpPr>
            <p:cNvPr id="9342" name="Oval 43"/>
            <p:cNvSpPr>
              <a:spLocks noChangeArrowheads="1"/>
            </p:cNvSpPr>
            <p:nvPr/>
          </p:nvSpPr>
          <p:spPr bwMode="auto">
            <a:xfrm>
              <a:off x="3833" y="2544"/>
              <a:ext cx="48" cy="48"/>
            </a:xfrm>
            <a:prstGeom prst="ellipse">
              <a:avLst/>
            </a:prstGeom>
            <a:solidFill>
              <a:srgbClr val="FFFFFF"/>
            </a:solidFill>
            <a:ln w="9525">
              <a:solidFill>
                <a:schemeClr val="tx1"/>
              </a:solidFill>
              <a:round/>
            </a:ln>
          </p:spPr>
          <p:txBody>
            <a:bodyPr wrap="none" anchor="ctr"/>
            <a:lstStyle/>
            <a:p>
              <a:endParaRPr lang="en-IN"/>
            </a:p>
          </p:txBody>
        </p:sp>
        <p:sp>
          <p:nvSpPr>
            <p:cNvPr id="9343" name="Oval 44"/>
            <p:cNvSpPr>
              <a:spLocks noChangeArrowheads="1"/>
            </p:cNvSpPr>
            <p:nvPr/>
          </p:nvSpPr>
          <p:spPr bwMode="auto">
            <a:xfrm>
              <a:off x="4128" y="3072"/>
              <a:ext cx="48" cy="48"/>
            </a:xfrm>
            <a:prstGeom prst="ellipse">
              <a:avLst/>
            </a:prstGeom>
            <a:solidFill>
              <a:srgbClr val="FFFFFF"/>
            </a:solidFill>
            <a:ln w="9525">
              <a:solidFill>
                <a:schemeClr val="tx1"/>
              </a:solidFill>
              <a:round/>
            </a:ln>
          </p:spPr>
          <p:txBody>
            <a:bodyPr wrap="none" anchor="ctr"/>
            <a:lstStyle/>
            <a:p>
              <a:endParaRPr lang="en-IN"/>
            </a:p>
          </p:txBody>
        </p:sp>
        <p:sp>
          <p:nvSpPr>
            <p:cNvPr id="9344" name="Oval 45"/>
            <p:cNvSpPr>
              <a:spLocks noChangeArrowheads="1"/>
            </p:cNvSpPr>
            <p:nvPr/>
          </p:nvSpPr>
          <p:spPr bwMode="auto">
            <a:xfrm>
              <a:off x="3888" y="3264"/>
              <a:ext cx="48" cy="48"/>
            </a:xfrm>
            <a:prstGeom prst="ellipse">
              <a:avLst/>
            </a:prstGeom>
            <a:solidFill>
              <a:srgbClr val="FFFFFF"/>
            </a:solidFill>
            <a:ln w="9525">
              <a:solidFill>
                <a:schemeClr val="tx1"/>
              </a:solidFill>
              <a:round/>
            </a:ln>
          </p:spPr>
          <p:txBody>
            <a:bodyPr wrap="none" anchor="ctr"/>
            <a:lstStyle/>
            <a:p>
              <a:endParaRPr lang="en-IN"/>
            </a:p>
          </p:txBody>
        </p:sp>
        <p:sp>
          <p:nvSpPr>
            <p:cNvPr id="9345" name="Oval 46"/>
            <p:cNvSpPr>
              <a:spLocks noChangeArrowheads="1"/>
            </p:cNvSpPr>
            <p:nvPr/>
          </p:nvSpPr>
          <p:spPr bwMode="auto">
            <a:xfrm>
              <a:off x="3541" y="2699"/>
              <a:ext cx="48" cy="48"/>
            </a:xfrm>
            <a:prstGeom prst="ellipse">
              <a:avLst/>
            </a:prstGeom>
            <a:solidFill>
              <a:srgbClr val="FFFFFF"/>
            </a:solidFill>
            <a:ln w="9525">
              <a:solidFill>
                <a:schemeClr val="tx1"/>
              </a:solidFill>
              <a:round/>
            </a:ln>
          </p:spPr>
          <p:txBody>
            <a:bodyPr wrap="none" anchor="ctr"/>
            <a:lstStyle/>
            <a:p>
              <a:endParaRPr lang="en-IN"/>
            </a:p>
          </p:txBody>
        </p:sp>
      </p:grpSp>
      <p:sp>
        <p:nvSpPr>
          <p:cNvPr id="16431" name="Line 47"/>
          <p:cNvSpPr>
            <a:spLocks noChangeShapeType="1"/>
          </p:cNvSpPr>
          <p:nvPr/>
        </p:nvSpPr>
        <p:spPr bwMode="auto">
          <a:xfrm flipV="1">
            <a:off x="6837363" y="3260725"/>
            <a:ext cx="0" cy="2308225"/>
          </a:xfrm>
          <a:prstGeom prst="line">
            <a:avLst/>
          </a:prstGeom>
          <a:noFill/>
          <a:ln w="3175">
            <a:solidFill>
              <a:schemeClr val="folHlink"/>
            </a:solidFill>
            <a:round/>
          </a:ln>
        </p:spPr>
        <p:txBody>
          <a:bodyPr/>
          <a:lstStyle/>
          <a:p>
            <a:endParaRPr lang="en-IN"/>
          </a:p>
        </p:txBody>
      </p:sp>
      <p:sp>
        <p:nvSpPr>
          <p:cNvPr id="16432" name="Line 48"/>
          <p:cNvSpPr>
            <a:spLocks noChangeShapeType="1"/>
          </p:cNvSpPr>
          <p:nvPr/>
        </p:nvSpPr>
        <p:spPr bwMode="auto">
          <a:xfrm flipV="1">
            <a:off x="7747000" y="3190875"/>
            <a:ext cx="0" cy="2867025"/>
          </a:xfrm>
          <a:prstGeom prst="line">
            <a:avLst/>
          </a:prstGeom>
          <a:noFill/>
          <a:ln w="3175">
            <a:solidFill>
              <a:schemeClr val="folHlink"/>
            </a:solidFill>
            <a:round/>
          </a:ln>
        </p:spPr>
        <p:txBody>
          <a:bodyPr/>
          <a:lstStyle/>
          <a:p>
            <a:endParaRPr lang="en-IN"/>
          </a:p>
        </p:txBody>
      </p:sp>
      <p:sp>
        <p:nvSpPr>
          <p:cNvPr id="16433" name="Line 49"/>
          <p:cNvSpPr>
            <a:spLocks noChangeShapeType="1"/>
          </p:cNvSpPr>
          <p:nvPr/>
        </p:nvSpPr>
        <p:spPr bwMode="auto">
          <a:xfrm flipV="1">
            <a:off x="7537450" y="3190875"/>
            <a:ext cx="0" cy="2447925"/>
          </a:xfrm>
          <a:prstGeom prst="line">
            <a:avLst/>
          </a:prstGeom>
          <a:noFill/>
          <a:ln w="3175">
            <a:solidFill>
              <a:schemeClr val="folHlink"/>
            </a:solidFill>
            <a:round/>
          </a:ln>
        </p:spPr>
        <p:txBody>
          <a:bodyPr/>
          <a:lstStyle/>
          <a:p>
            <a:endParaRPr lang="en-IN"/>
          </a:p>
        </p:txBody>
      </p:sp>
      <p:sp>
        <p:nvSpPr>
          <p:cNvPr id="16434" name="Line 50"/>
          <p:cNvSpPr>
            <a:spLocks noChangeShapeType="1"/>
          </p:cNvSpPr>
          <p:nvPr/>
        </p:nvSpPr>
        <p:spPr bwMode="auto">
          <a:xfrm flipV="1">
            <a:off x="7048500" y="3190875"/>
            <a:ext cx="0" cy="2797175"/>
          </a:xfrm>
          <a:prstGeom prst="line">
            <a:avLst/>
          </a:prstGeom>
          <a:noFill/>
          <a:ln w="3175">
            <a:solidFill>
              <a:schemeClr val="folHlink"/>
            </a:solidFill>
            <a:round/>
          </a:ln>
        </p:spPr>
        <p:txBody>
          <a:bodyPr/>
          <a:lstStyle/>
          <a:p>
            <a:endParaRPr lang="en-IN"/>
          </a:p>
        </p:txBody>
      </p:sp>
      <p:sp>
        <p:nvSpPr>
          <p:cNvPr id="16435" name="Line 51"/>
          <p:cNvSpPr>
            <a:spLocks noChangeShapeType="1"/>
          </p:cNvSpPr>
          <p:nvPr/>
        </p:nvSpPr>
        <p:spPr bwMode="auto">
          <a:xfrm flipV="1">
            <a:off x="8585200" y="3821113"/>
            <a:ext cx="0" cy="1187450"/>
          </a:xfrm>
          <a:prstGeom prst="line">
            <a:avLst/>
          </a:prstGeom>
          <a:noFill/>
          <a:ln w="3175">
            <a:solidFill>
              <a:schemeClr val="folHlink"/>
            </a:solidFill>
            <a:round/>
          </a:ln>
        </p:spPr>
        <p:txBody>
          <a:bodyPr/>
          <a:lstStyle/>
          <a:p>
            <a:endParaRPr lang="en-IN"/>
          </a:p>
        </p:txBody>
      </p:sp>
      <p:sp>
        <p:nvSpPr>
          <p:cNvPr id="16436" name="Line 52"/>
          <p:cNvSpPr>
            <a:spLocks noChangeShapeType="1"/>
          </p:cNvSpPr>
          <p:nvPr/>
        </p:nvSpPr>
        <p:spPr bwMode="auto">
          <a:xfrm>
            <a:off x="7677150" y="3400425"/>
            <a:ext cx="908050" cy="1328738"/>
          </a:xfrm>
          <a:prstGeom prst="line">
            <a:avLst/>
          </a:prstGeom>
          <a:noFill/>
          <a:ln w="28575">
            <a:solidFill>
              <a:schemeClr val="tx1"/>
            </a:solidFill>
            <a:round/>
          </a:ln>
        </p:spPr>
        <p:txBody>
          <a:bodyPr/>
          <a:lstStyle/>
          <a:p>
            <a:endParaRPr lang="en-IN"/>
          </a:p>
        </p:txBody>
      </p:sp>
      <p:sp>
        <p:nvSpPr>
          <p:cNvPr id="16437" name="Line 53"/>
          <p:cNvSpPr>
            <a:spLocks noChangeShapeType="1"/>
          </p:cNvSpPr>
          <p:nvPr/>
        </p:nvSpPr>
        <p:spPr bwMode="auto">
          <a:xfrm>
            <a:off x="7118350" y="4729163"/>
            <a:ext cx="1466850" cy="0"/>
          </a:xfrm>
          <a:prstGeom prst="line">
            <a:avLst/>
          </a:prstGeom>
          <a:noFill/>
          <a:ln w="28575">
            <a:solidFill>
              <a:schemeClr val="tx1"/>
            </a:solidFill>
            <a:round/>
          </a:ln>
        </p:spPr>
        <p:txBody>
          <a:bodyPr/>
          <a:lstStyle/>
          <a:p>
            <a:endParaRPr lang="en-IN"/>
          </a:p>
        </p:txBody>
      </p:sp>
      <p:sp>
        <p:nvSpPr>
          <p:cNvPr id="16438" name="Text Box 54"/>
          <p:cNvSpPr txBox="1">
            <a:spLocks noChangeArrowheads="1"/>
          </p:cNvSpPr>
          <p:nvPr/>
        </p:nvSpPr>
        <p:spPr bwMode="auto">
          <a:xfrm>
            <a:off x="2084388" y="4519613"/>
            <a:ext cx="349250" cy="457200"/>
          </a:xfrm>
          <a:prstGeom prst="rect">
            <a:avLst/>
          </a:prstGeom>
          <a:noFill/>
          <a:ln w="9525">
            <a:noFill/>
            <a:miter lim="800000"/>
          </a:ln>
        </p:spPr>
        <p:txBody>
          <a:bodyPr>
            <a:spAutoFit/>
          </a:bodyPr>
          <a:lstStyle/>
          <a:p>
            <a:pPr algn="ctr">
              <a:spcBef>
                <a:spcPct val="50000"/>
              </a:spcBef>
            </a:pPr>
            <a:r>
              <a:rPr lang="en-US" sz="2400">
                <a:latin typeface="Times New Roman" charset="0"/>
              </a:rPr>
              <a:t>X</a:t>
            </a:r>
            <a:endParaRPr lang="en-US" sz="2400">
              <a:latin typeface="Times New Roman" charset="0"/>
            </a:endParaRPr>
          </a:p>
        </p:txBody>
      </p:sp>
      <p:sp>
        <p:nvSpPr>
          <p:cNvPr id="16439" name="Text Box 55"/>
          <p:cNvSpPr txBox="1">
            <a:spLocks noChangeArrowheads="1"/>
          </p:cNvSpPr>
          <p:nvPr/>
        </p:nvSpPr>
        <p:spPr bwMode="auto">
          <a:xfrm>
            <a:off x="8115300" y="4427538"/>
            <a:ext cx="419100" cy="457200"/>
          </a:xfrm>
          <a:prstGeom prst="rect">
            <a:avLst/>
          </a:prstGeom>
          <a:noFill/>
          <a:ln w="9525">
            <a:noFill/>
            <a:miter lim="800000"/>
          </a:ln>
        </p:spPr>
        <p:txBody>
          <a:bodyPr>
            <a:spAutoFit/>
          </a:bodyPr>
          <a:lstStyle/>
          <a:p>
            <a:pPr algn="ctr">
              <a:spcBef>
                <a:spcPct val="50000"/>
              </a:spcBef>
            </a:pPr>
            <a:r>
              <a:rPr lang="en-US" sz="2400">
                <a:latin typeface="Times New Roman" charset="0"/>
              </a:rPr>
              <a:t>Y</a:t>
            </a:r>
            <a:endParaRPr lang="en-US" sz="2400">
              <a:latin typeface="Times New Roman" charset="0"/>
            </a:endParaRPr>
          </a:p>
        </p:txBody>
      </p:sp>
      <p:sp>
        <p:nvSpPr>
          <p:cNvPr id="16440" name="Text Box 56"/>
          <p:cNvSpPr txBox="1">
            <a:spLocks noChangeArrowheads="1"/>
          </p:cNvSpPr>
          <p:nvPr/>
        </p:nvSpPr>
        <p:spPr bwMode="auto">
          <a:xfrm>
            <a:off x="2433638" y="4519613"/>
            <a:ext cx="322262"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6441" name="Text Box 57"/>
          <p:cNvSpPr txBox="1">
            <a:spLocks noChangeArrowheads="1"/>
          </p:cNvSpPr>
          <p:nvPr/>
        </p:nvSpPr>
        <p:spPr bwMode="auto">
          <a:xfrm>
            <a:off x="2782888" y="4519613"/>
            <a:ext cx="331787"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6442" name="Text Box 58"/>
          <p:cNvSpPr txBox="1">
            <a:spLocks noChangeArrowheads="1"/>
          </p:cNvSpPr>
          <p:nvPr/>
        </p:nvSpPr>
        <p:spPr bwMode="auto">
          <a:xfrm>
            <a:off x="3840163" y="4529138"/>
            <a:ext cx="331787" cy="304800"/>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16443" name="Text Box 59"/>
          <p:cNvSpPr txBox="1">
            <a:spLocks noChangeArrowheads="1"/>
          </p:cNvSpPr>
          <p:nvPr/>
        </p:nvSpPr>
        <p:spPr bwMode="auto">
          <a:xfrm>
            <a:off x="4033838" y="4519613"/>
            <a:ext cx="322262" cy="304800"/>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16444" name="Text Box 60"/>
          <p:cNvSpPr txBox="1">
            <a:spLocks noChangeArrowheads="1"/>
          </p:cNvSpPr>
          <p:nvPr/>
        </p:nvSpPr>
        <p:spPr bwMode="auto">
          <a:xfrm>
            <a:off x="3133725" y="4519613"/>
            <a:ext cx="322263" cy="304800"/>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6445" name="Text Box 61"/>
          <p:cNvSpPr txBox="1">
            <a:spLocks noChangeArrowheads="1"/>
          </p:cNvSpPr>
          <p:nvPr/>
        </p:nvSpPr>
        <p:spPr bwMode="auto">
          <a:xfrm>
            <a:off x="3317875" y="4519613"/>
            <a:ext cx="304800" cy="517525"/>
          </a:xfrm>
          <a:prstGeom prst="rect">
            <a:avLst/>
          </a:prstGeom>
          <a:noFill/>
          <a:ln w="9525">
            <a:noFill/>
            <a:miter lim="800000"/>
          </a:ln>
        </p:spPr>
        <p:txBody>
          <a:bodyPr>
            <a:spAutoFit/>
          </a:bodyPr>
          <a:lstStyle/>
          <a:p>
            <a:r>
              <a:rPr lang="en-US" sz="1400">
                <a:latin typeface="Times New Roman" charset="0"/>
              </a:rPr>
              <a:t>g’</a:t>
            </a:r>
            <a:endParaRPr lang="en-US" sz="1400">
              <a:latin typeface="Times New Roman" charset="0"/>
            </a:endParaRPr>
          </a:p>
        </p:txBody>
      </p:sp>
      <p:sp>
        <p:nvSpPr>
          <p:cNvPr id="16446" name="Text Box 62"/>
          <p:cNvSpPr txBox="1">
            <a:spLocks noChangeArrowheads="1"/>
          </p:cNvSpPr>
          <p:nvPr/>
        </p:nvSpPr>
        <p:spPr bwMode="auto">
          <a:xfrm>
            <a:off x="3695700" y="4519613"/>
            <a:ext cx="301625" cy="304800"/>
          </a:xfrm>
          <a:prstGeom prst="rect">
            <a:avLst/>
          </a:prstGeom>
          <a:noFill/>
          <a:ln w="9525">
            <a:noFill/>
            <a:miter lim="800000"/>
          </a:ln>
        </p:spPr>
        <p:txBody>
          <a:bodyPr wrap="none">
            <a:spAutoFit/>
          </a:bodyPr>
          <a:lstStyle/>
          <a:p>
            <a:r>
              <a:rPr lang="en-US" sz="1400">
                <a:latin typeface="Times New Roman" charset="0"/>
              </a:rPr>
              <a:t>f’</a:t>
            </a:r>
            <a:endParaRPr lang="en-US" sz="1400">
              <a:latin typeface="Times New Roman" charset="0"/>
            </a:endParaRPr>
          </a:p>
        </p:txBody>
      </p:sp>
      <p:sp>
        <p:nvSpPr>
          <p:cNvPr id="16447" name="Text Box 63"/>
          <p:cNvSpPr txBox="1">
            <a:spLocks noChangeArrowheads="1"/>
          </p:cNvSpPr>
          <p:nvPr/>
        </p:nvSpPr>
        <p:spPr bwMode="auto">
          <a:xfrm>
            <a:off x="2643188" y="4519613"/>
            <a:ext cx="331787" cy="304800"/>
          </a:xfrm>
          <a:prstGeom prst="rect">
            <a:avLst/>
          </a:prstGeom>
          <a:noFill/>
          <a:ln w="9525">
            <a:noFill/>
            <a:miter lim="800000"/>
          </a:ln>
        </p:spPr>
        <p:txBody>
          <a:bodyPr wrap="none">
            <a:spAutoFit/>
          </a:bodyPr>
          <a:lstStyle/>
          <a:p>
            <a:r>
              <a:rPr lang="en-US" sz="1400">
                <a:latin typeface="Times New Roman" charset="0"/>
              </a:rPr>
              <a:t>h’</a:t>
            </a:r>
            <a:endParaRPr lang="en-US" sz="1400">
              <a:latin typeface="Times New Roman" charset="0"/>
            </a:endParaRPr>
          </a:p>
        </p:txBody>
      </p:sp>
      <p:sp>
        <p:nvSpPr>
          <p:cNvPr id="16448" name="Text Box 64"/>
          <p:cNvSpPr txBox="1">
            <a:spLocks noChangeArrowheads="1"/>
          </p:cNvSpPr>
          <p:nvPr/>
        </p:nvSpPr>
        <p:spPr bwMode="auto">
          <a:xfrm>
            <a:off x="3343275" y="2911475"/>
            <a:ext cx="331788" cy="304800"/>
          </a:xfrm>
          <a:prstGeom prst="rect">
            <a:avLst/>
          </a:prstGeom>
          <a:noFill/>
          <a:ln w="9525">
            <a:noFill/>
            <a:miter lim="800000"/>
          </a:ln>
        </p:spPr>
        <p:txBody>
          <a:bodyPr wrap="none">
            <a:spAutoFit/>
          </a:bodyPr>
          <a:lstStyle/>
          <a:p>
            <a:r>
              <a:rPr lang="en-US" sz="1400">
                <a:latin typeface="Times New Roman" charset="0"/>
              </a:rPr>
              <a:t>o’</a:t>
            </a:r>
            <a:endParaRPr lang="en-US" sz="1400">
              <a:latin typeface="Times New Roman" charset="0"/>
            </a:endParaRPr>
          </a:p>
        </p:txBody>
      </p:sp>
      <p:grpSp>
        <p:nvGrpSpPr>
          <p:cNvPr id="4" name="Group 65"/>
          <p:cNvGrpSpPr/>
          <p:nvPr/>
        </p:nvGrpSpPr>
        <p:grpSpPr bwMode="auto">
          <a:xfrm>
            <a:off x="4548188" y="3071813"/>
            <a:ext cx="2032000" cy="2051050"/>
            <a:chOff x="1980" y="1022"/>
            <a:chExt cx="1395" cy="1408"/>
          </a:xfrm>
        </p:grpSpPr>
        <p:sp>
          <p:nvSpPr>
            <p:cNvPr id="9325" name="AutoShape 66"/>
            <p:cNvSpPr>
              <a:spLocks noChangeArrowheads="1"/>
            </p:cNvSpPr>
            <p:nvPr/>
          </p:nvSpPr>
          <p:spPr bwMode="auto">
            <a:xfrm rot="6853726">
              <a:off x="2164" y="1350"/>
              <a:ext cx="1008" cy="1152"/>
            </a:xfrm>
            <a:prstGeom prst="triangle">
              <a:avLst>
                <a:gd name="adj" fmla="val 50000"/>
              </a:avLst>
            </a:prstGeom>
            <a:solidFill>
              <a:schemeClr val="bg1"/>
            </a:solidFill>
            <a:ln w="28575">
              <a:solidFill>
                <a:schemeClr val="tx1"/>
              </a:solidFill>
              <a:miter lim="800000"/>
            </a:ln>
          </p:spPr>
          <p:txBody>
            <a:bodyPr wrap="none" anchor="ctr"/>
            <a:lstStyle/>
            <a:p>
              <a:endParaRPr lang="en-IN"/>
            </a:p>
          </p:txBody>
        </p:sp>
        <p:grpSp>
          <p:nvGrpSpPr>
            <p:cNvPr id="5" name="Group 67"/>
            <p:cNvGrpSpPr/>
            <p:nvPr/>
          </p:nvGrpSpPr>
          <p:grpSpPr bwMode="auto">
            <a:xfrm>
              <a:off x="1980" y="1022"/>
              <a:ext cx="1395" cy="1320"/>
              <a:chOff x="1971" y="1022"/>
              <a:chExt cx="1395" cy="1320"/>
            </a:xfrm>
          </p:grpSpPr>
          <p:sp>
            <p:nvSpPr>
              <p:cNvPr id="9327" name="Line 68"/>
              <p:cNvSpPr>
                <a:spLocks noChangeShapeType="1"/>
              </p:cNvSpPr>
              <p:nvPr/>
            </p:nvSpPr>
            <p:spPr bwMode="auto">
              <a:xfrm rot="6853726">
                <a:off x="2679" y="1259"/>
                <a:ext cx="0" cy="1344"/>
              </a:xfrm>
              <a:prstGeom prst="line">
                <a:avLst/>
              </a:prstGeom>
              <a:noFill/>
              <a:ln w="3175">
                <a:solidFill>
                  <a:schemeClr val="tx1"/>
                </a:solidFill>
                <a:prstDash val="lgDashDot"/>
                <a:round/>
              </a:ln>
            </p:spPr>
            <p:txBody>
              <a:bodyPr/>
              <a:lstStyle/>
              <a:p>
                <a:endParaRPr lang="en-IN"/>
              </a:p>
            </p:txBody>
          </p:sp>
          <p:sp>
            <p:nvSpPr>
              <p:cNvPr id="9328" name="Line 69"/>
              <p:cNvSpPr>
                <a:spLocks noChangeShapeType="1"/>
              </p:cNvSpPr>
              <p:nvPr/>
            </p:nvSpPr>
            <p:spPr bwMode="auto">
              <a:xfrm rot="6945840" flipH="1">
                <a:off x="2571" y="1178"/>
                <a:ext cx="348" cy="1153"/>
              </a:xfrm>
              <a:prstGeom prst="line">
                <a:avLst/>
              </a:prstGeom>
              <a:noFill/>
              <a:ln w="3175">
                <a:solidFill>
                  <a:schemeClr val="folHlink"/>
                </a:solidFill>
                <a:round/>
              </a:ln>
            </p:spPr>
            <p:txBody>
              <a:bodyPr/>
              <a:lstStyle/>
              <a:p>
                <a:endParaRPr lang="en-IN"/>
              </a:p>
            </p:txBody>
          </p:sp>
          <p:sp>
            <p:nvSpPr>
              <p:cNvPr id="9329" name="Line 70"/>
              <p:cNvSpPr>
                <a:spLocks noChangeShapeType="1"/>
              </p:cNvSpPr>
              <p:nvPr/>
            </p:nvSpPr>
            <p:spPr bwMode="auto">
              <a:xfrm rot="6761611">
                <a:off x="2412" y="1529"/>
                <a:ext cx="348" cy="1153"/>
              </a:xfrm>
              <a:prstGeom prst="line">
                <a:avLst/>
              </a:prstGeom>
              <a:noFill/>
              <a:ln w="3175">
                <a:solidFill>
                  <a:schemeClr val="tx1"/>
                </a:solidFill>
                <a:round/>
              </a:ln>
            </p:spPr>
            <p:txBody>
              <a:bodyPr/>
              <a:lstStyle/>
              <a:p>
                <a:endParaRPr lang="en-IN"/>
              </a:p>
            </p:txBody>
          </p:sp>
          <p:grpSp>
            <p:nvGrpSpPr>
              <p:cNvPr id="6" name="Group 71"/>
              <p:cNvGrpSpPr/>
              <p:nvPr/>
            </p:nvGrpSpPr>
            <p:grpSpPr bwMode="auto">
              <a:xfrm rot="6855770">
                <a:off x="1418" y="1575"/>
                <a:ext cx="1320" cy="213"/>
                <a:chOff x="1413" y="1672"/>
                <a:chExt cx="1320" cy="213"/>
              </a:xfrm>
            </p:grpSpPr>
            <p:sp>
              <p:nvSpPr>
                <p:cNvPr id="9332" name="Text Box 72"/>
                <p:cNvSpPr txBox="1">
                  <a:spLocks noChangeArrowheads="1"/>
                </p:cNvSpPr>
                <p:nvPr/>
              </p:nvSpPr>
              <p:spPr bwMode="auto">
                <a:xfrm>
                  <a:off x="1413" y="1673"/>
                  <a:ext cx="221" cy="209"/>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9333" name="Text Box 73"/>
                <p:cNvSpPr txBox="1">
                  <a:spLocks noChangeArrowheads="1"/>
                </p:cNvSpPr>
                <p:nvPr/>
              </p:nvSpPr>
              <p:spPr bwMode="auto">
                <a:xfrm>
                  <a:off x="1654" y="1675"/>
                  <a:ext cx="329" cy="210"/>
                </a:xfrm>
                <a:prstGeom prst="rect">
                  <a:avLst/>
                </a:prstGeom>
                <a:noFill/>
                <a:ln w="9525">
                  <a:noFill/>
                  <a:miter lim="800000"/>
                </a:ln>
              </p:spPr>
              <p:txBody>
                <a:bodyPr wrap="none">
                  <a:spAutoFit/>
                </a:bodyPr>
                <a:lstStyle/>
                <a:p>
                  <a:r>
                    <a:rPr lang="en-US" sz="1400">
                      <a:latin typeface="Times New Roman" charset="0"/>
                    </a:rPr>
                    <a:t>h’b’</a:t>
                  </a:r>
                  <a:endParaRPr lang="en-US" sz="1400">
                    <a:latin typeface="Times New Roman" charset="0"/>
                  </a:endParaRPr>
                </a:p>
              </p:txBody>
            </p:sp>
            <p:sp>
              <p:nvSpPr>
                <p:cNvPr id="9334" name="Text Box 74"/>
                <p:cNvSpPr txBox="1">
                  <a:spLocks noChangeArrowheads="1"/>
                </p:cNvSpPr>
                <p:nvPr/>
              </p:nvSpPr>
              <p:spPr bwMode="auto">
                <a:xfrm>
                  <a:off x="2512" y="1672"/>
                  <a:ext cx="221" cy="210"/>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9335" name="Text Box 75"/>
                <p:cNvSpPr txBox="1">
                  <a:spLocks noChangeArrowheads="1"/>
                </p:cNvSpPr>
                <p:nvPr/>
              </p:nvSpPr>
              <p:spPr bwMode="auto">
                <a:xfrm>
                  <a:off x="1896" y="1673"/>
                  <a:ext cx="323" cy="210"/>
                </a:xfrm>
                <a:prstGeom prst="rect">
                  <a:avLst/>
                </a:prstGeom>
                <a:noFill/>
                <a:ln w="9525">
                  <a:noFill/>
                  <a:miter lim="800000"/>
                </a:ln>
              </p:spPr>
              <p:txBody>
                <a:bodyPr wrap="none">
                  <a:spAutoFit/>
                </a:bodyPr>
                <a:lstStyle/>
                <a:p>
                  <a:r>
                    <a:rPr lang="en-US" sz="1400">
                      <a:latin typeface="Times New Roman" charset="0"/>
                    </a:rPr>
                    <a:t>c’g’</a:t>
                  </a:r>
                  <a:endParaRPr lang="en-US" sz="1400">
                    <a:latin typeface="Times New Roman" charset="0"/>
                  </a:endParaRPr>
                </a:p>
              </p:txBody>
            </p:sp>
            <p:sp>
              <p:nvSpPr>
                <p:cNvPr id="9336" name="Text Box 76"/>
                <p:cNvSpPr txBox="1">
                  <a:spLocks noChangeArrowheads="1"/>
                </p:cNvSpPr>
                <p:nvPr/>
              </p:nvSpPr>
              <p:spPr bwMode="auto">
                <a:xfrm>
                  <a:off x="2276" y="1674"/>
                  <a:ext cx="308" cy="209"/>
                </a:xfrm>
                <a:prstGeom prst="rect">
                  <a:avLst/>
                </a:prstGeom>
                <a:noFill/>
                <a:ln w="9525">
                  <a:noFill/>
                  <a:miter lim="800000"/>
                </a:ln>
              </p:spPr>
              <p:txBody>
                <a:bodyPr wrap="none">
                  <a:spAutoFit/>
                </a:bodyPr>
                <a:lstStyle/>
                <a:p>
                  <a:r>
                    <a:rPr lang="en-US" sz="1400">
                      <a:latin typeface="Times New Roman" charset="0"/>
                    </a:rPr>
                    <a:t>d’f’</a:t>
                  </a:r>
                  <a:endParaRPr lang="en-US" sz="1400">
                    <a:latin typeface="Times New Roman" charset="0"/>
                  </a:endParaRPr>
                </a:p>
              </p:txBody>
            </p:sp>
          </p:grpSp>
          <p:sp>
            <p:nvSpPr>
              <p:cNvPr id="9331" name="Text Box 77"/>
              <p:cNvSpPr txBox="1">
                <a:spLocks noChangeArrowheads="1"/>
              </p:cNvSpPr>
              <p:nvPr/>
            </p:nvSpPr>
            <p:spPr bwMode="auto">
              <a:xfrm>
                <a:off x="3138" y="2009"/>
                <a:ext cx="228" cy="210"/>
              </a:xfrm>
              <a:prstGeom prst="rect">
                <a:avLst/>
              </a:prstGeom>
              <a:noFill/>
              <a:ln w="9525">
                <a:noFill/>
                <a:miter lim="800000"/>
              </a:ln>
            </p:spPr>
            <p:txBody>
              <a:bodyPr wrap="none">
                <a:spAutoFit/>
              </a:bodyPr>
              <a:lstStyle/>
              <a:p>
                <a:r>
                  <a:rPr lang="en-US" sz="1400">
                    <a:latin typeface="Times New Roman" charset="0"/>
                  </a:rPr>
                  <a:t>o’</a:t>
                </a:r>
                <a:endParaRPr lang="en-US" sz="1400">
                  <a:latin typeface="Times New Roman" charset="0"/>
                </a:endParaRPr>
              </a:p>
            </p:txBody>
          </p:sp>
        </p:grpSp>
      </p:grpSp>
      <p:grpSp>
        <p:nvGrpSpPr>
          <p:cNvPr id="7" name="Group 78"/>
          <p:cNvGrpSpPr/>
          <p:nvPr/>
        </p:nvGrpSpPr>
        <p:grpSpPr bwMode="auto">
          <a:xfrm>
            <a:off x="4233863" y="4826000"/>
            <a:ext cx="1154112" cy="1955800"/>
            <a:chOff x="1764" y="2226"/>
            <a:chExt cx="792" cy="1343"/>
          </a:xfrm>
        </p:grpSpPr>
        <p:sp>
          <p:nvSpPr>
            <p:cNvPr id="9317" name="Text Box 79"/>
            <p:cNvSpPr txBox="1">
              <a:spLocks noChangeArrowheads="1"/>
            </p:cNvSpPr>
            <p:nvPr/>
          </p:nvSpPr>
          <p:spPr bwMode="auto">
            <a:xfrm>
              <a:off x="2316" y="2784"/>
              <a:ext cx="240" cy="210"/>
            </a:xfrm>
            <a:prstGeom prst="rect">
              <a:avLst/>
            </a:prstGeom>
            <a:noFill/>
            <a:ln w="9525">
              <a:noFill/>
              <a:miter lim="800000"/>
            </a:ln>
          </p:spPr>
          <p:txBody>
            <a:bodyPr>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9318" name="Text Box 80"/>
            <p:cNvSpPr txBox="1">
              <a:spLocks noChangeArrowheads="1"/>
            </p:cNvSpPr>
            <p:nvPr/>
          </p:nvSpPr>
          <p:spPr bwMode="auto">
            <a:xfrm>
              <a:off x="2257" y="2449"/>
              <a:ext cx="239" cy="209"/>
            </a:xfrm>
            <a:prstGeom prst="rect">
              <a:avLst/>
            </a:prstGeom>
            <a:noFill/>
            <a:ln w="9525">
              <a:noFill/>
              <a:miter lim="800000"/>
            </a:ln>
          </p:spPr>
          <p:txBody>
            <a:bodyPr>
              <a:spAutoFit/>
            </a:bodyPr>
            <a:lstStyle/>
            <a:p>
              <a:r>
                <a:rPr lang="en-US" sz="1400">
                  <a:latin typeface="Times New Roman" charset="0"/>
                </a:rPr>
                <a:t>h</a:t>
              </a:r>
              <a:r>
                <a:rPr lang="en-US" sz="1400" baseline="-25000">
                  <a:latin typeface="Times New Roman" charset="0"/>
                </a:rPr>
                <a:t>1</a:t>
              </a:r>
              <a:endParaRPr lang="en-US" sz="1400" baseline="-25000">
                <a:latin typeface="Times New Roman" charset="0"/>
              </a:endParaRPr>
            </a:p>
          </p:txBody>
        </p:sp>
        <p:sp>
          <p:nvSpPr>
            <p:cNvPr id="9319" name="Text Box 81"/>
            <p:cNvSpPr txBox="1">
              <a:spLocks noChangeArrowheads="1"/>
            </p:cNvSpPr>
            <p:nvPr/>
          </p:nvSpPr>
          <p:spPr bwMode="auto">
            <a:xfrm>
              <a:off x="2016" y="2226"/>
              <a:ext cx="241" cy="210"/>
            </a:xfrm>
            <a:prstGeom prst="rect">
              <a:avLst/>
            </a:prstGeom>
            <a:noFill/>
            <a:ln w="9525">
              <a:noFill/>
              <a:miter lim="800000"/>
            </a:ln>
          </p:spPr>
          <p:txBody>
            <a:bodyPr>
              <a:spAutoFit/>
            </a:bodyPr>
            <a:lstStyle/>
            <a:p>
              <a:r>
                <a:rPr lang="en-US" sz="1400">
                  <a:latin typeface="Times New Roman" charset="0"/>
                </a:rPr>
                <a:t>g</a:t>
              </a:r>
              <a:r>
                <a:rPr lang="en-US" sz="1400" baseline="-25000">
                  <a:latin typeface="Times New Roman" charset="0"/>
                </a:rPr>
                <a:t>1</a:t>
              </a:r>
              <a:endParaRPr lang="en-US" sz="1400" baseline="-25000">
                <a:latin typeface="Times New Roman" charset="0"/>
              </a:endParaRPr>
            </a:p>
          </p:txBody>
        </p:sp>
        <p:sp>
          <p:nvSpPr>
            <p:cNvPr id="9320" name="Text Box 82"/>
            <p:cNvSpPr txBox="1">
              <a:spLocks noChangeArrowheads="1"/>
            </p:cNvSpPr>
            <p:nvPr/>
          </p:nvSpPr>
          <p:spPr bwMode="auto">
            <a:xfrm>
              <a:off x="1776" y="2449"/>
              <a:ext cx="240" cy="209"/>
            </a:xfrm>
            <a:prstGeom prst="rect">
              <a:avLst/>
            </a:prstGeom>
            <a:noFill/>
            <a:ln w="9525">
              <a:noFill/>
              <a:miter lim="800000"/>
            </a:ln>
          </p:spPr>
          <p:txBody>
            <a:bodyPr>
              <a:spAutoFit/>
            </a:bodyPr>
            <a:lstStyle/>
            <a:p>
              <a:r>
                <a:rPr lang="en-US" sz="1400">
                  <a:latin typeface="Times New Roman" charset="0"/>
                </a:rPr>
                <a:t>f</a:t>
              </a:r>
              <a:r>
                <a:rPr lang="en-US" sz="1400" baseline="-25000">
                  <a:latin typeface="Times New Roman" charset="0"/>
                </a:rPr>
                <a:t>1</a:t>
              </a:r>
              <a:endParaRPr lang="en-US" sz="1400" baseline="-25000">
                <a:latin typeface="Times New Roman" charset="0"/>
              </a:endParaRPr>
            </a:p>
          </p:txBody>
        </p:sp>
        <p:sp>
          <p:nvSpPr>
            <p:cNvPr id="9321" name="Text Box 83"/>
            <p:cNvSpPr txBox="1">
              <a:spLocks noChangeArrowheads="1"/>
            </p:cNvSpPr>
            <p:nvPr/>
          </p:nvSpPr>
          <p:spPr bwMode="auto">
            <a:xfrm>
              <a:off x="1764" y="2784"/>
              <a:ext cx="240" cy="210"/>
            </a:xfrm>
            <a:prstGeom prst="rect">
              <a:avLst/>
            </a:prstGeom>
            <a:noFill/>
            <a:ln w="9525">
              <a:noFill/>
              <a:miter lim="800000"/>
            </a:ln>
          </p:spPr>
          <p:txBody>
            <a:bodyPr>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9322" name="Text Box 84"/>
            <p:cNvSpPr txBox="1">
              <a:spLocks noChangeArrowheads="1"/>
            </p:cNvSpPr>
            <p:nvPr/>
          </p:nvSpPr>
          <p:spPr bwMode="auto">
            <a:xfrm>
              <a:off x="1818" y="3120"/>
              <a:ext cx="240" cy="209"/>
            </a:xfrm>
            <a:prstGeom prst="rect">
              <a:avLst/>
            </a:prstGeom>
            <a:noFill/>
            <a:ln w="9525">
              <a:noFill/>
              <a:miter lim="800000"/>
            </a:ln>
          </p:spPr>
          <p:txBody>
            <a:bodyPr>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9323" name="Text Box 85"/>
            <p:cNvSpPr txBox="1">
              <a:spLocks noChangeArrowheads="1"/>
            </p:cNvSpPr>
            <p:nvPr/>
          </p:nvSpPr>
          <p:spPr bwMode="auto">
            <a:xfrm>
              <a:off x="2064" y="3360"/>
              <a:ext cx="241" cy="209"/>
            </a:xfrm>
            <a:prstGeom prst="rect">
              <a:avLst/>
            </a:prstGeom>
            <a:noFill/>
            <a:ln w="9525">
              <a:noFill/>
              <a:miter lim="800000"/>
            </a:ln>
          </p:spPr>
          <p:txBody>
            <a:bodyPr>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9324" name="Text Box 86"/>
            <p:cNvSpPr txBox="1">
              <a:spLocks noChangeArrowheads="1"/>
            </p:cNvSpPr>
            <p:nvPr/>
          </p:nvSpPr>
          <p:spPr bwMode="auto">
            <a:xfrm>
              <a:off x="2257" y="3114"/>
              <a:ext cx="239" cy="209"/>
            </a:xfrm>
            <a:prstGeom prst="rect">
              <a:avLst/>
            </a:prstGeom>
            <a:noFill/>
            <a:ln w="9525">
              <a:noFill/>
              <a:miter lim="800000"/>
            </a:ln>
          </p:spPr>
          <p:txBody>
            <a:bodyPr>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grpSp>
      <p:grpSp>
        <p:nvGrpSpPr>
          <p:cNvPr id="8" name="Group 87"/>
          <p:cNvGrpSpPr/>
          <p:nvPr/>
        </p:nvGrpSpPr>
        <p:grpSpPr bwMode="auto">
          <a:xfrm>
            <a:off x="6600825" y="4991100"/>
            <a:ext cx="1398588" cy="1703388"/>
            <a:chOff x="3408" y="2352"/>
            <a:chExt cx="960" cy="1169"/>
          </a:xfrm>
        </p:grpSpPr>
        <p:sp>
          <p:nvSpPr>
            <p:cNvPr id="9309" name="Text Box 88"/>
            <p:cNvSpPr txBox="1">
              <a:spLocks noChangeArrowheads="1"/>
            </p:cNvSpPr>
            <p:nvPr/>
          </p:nvSpPr>
          <p:spPr bwMode="auto">
            <a:xfrm>
              <a:off x="4032" y="2688"/>
              <a:ext cx="240" cy="209"/>
            </a:xfrm>
            <a:prstGeom prst="rect">
              <a:avLst/>
            </a:prstGeom>
            <a:noFill/>
            <a:ln w="9525">
              <a:noFill/>
              <a:miter lim="800000"/>
            </a:ln>
          </p:spPr>
          <p:txBody>
            <a:bodyPr>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9310" name="Text Box 89"/>
            <p:cNvSpPr txBox="1">
              <a:spLocks noChangeArrowheads="1"/>
            </p:cNvSpPr>
            <p:nvPr/>
          </p:nvSpPr>
          <p:spPr bwMode="auto">
            <a:xfrm>
              <a:off x="4032" y="3312"/>
              <a:ext cx="240" cy="209"/>
            </a:xfrm>
            <a:prstGeom prst="rect">
              <a:avLst/>
            </a:prstGeom>
            <a:noFill/>
            <a:ln w="9525">
              <a:noFill/>
              <a:miter lim="800000"/>
            </a:ln>
          </p:spPr>
          <p:txBody>
            <a:bodyPr>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9311" name="Text Box 90"/>
            <p:cNvSpPr txBox="1">
              <a:spLocks noChangeArrowheads="1"/>
            </p:cNvSpPr>
            <p:nvPr/>
          </p:nvSpPr>
          <p:spPr bwMode="auto">
            <a:xfrm>
              <a:off x="4128" y="2929"/>
              <a:ext cx="240" cy="209"/>
            </a:xfrm>
            <a:prstGeom prst="rect">
              <a:avLst/>
            </a:prstGeom>
            <a:noFill/>
            <a:ln w="9525">
              <a:noFill/>
              <a:miter lim="800000"/>
            </a:ln>
          </p:spPr>
          <p:txBody>
            <a:bodyPr>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9312" name="Text Box 91"/>
            <p:cNvSpPr txBox="1">
              <a:spLocks noChangeArrowheads="1"/>
            </p:cNvSpPr>
            <p:nvPr/>
          </p:nvSpPr>
          <p:spPr bwMode="auto">
            <a:xfrm>
              <a:off x="3755" y="3246"/>
              <a:ext cx="241" cy="209"/>
            </a:xfrm>
            <a:prstGeom prst="rect">
              <a:avLst/>
            </a:prstGeom>
            <a:noFill/>
            <a:ln w="9525">
              <a:noFill/>
              <a:miter lim="800000"/>
            </a:ln>
          </p:spPr>
          <p:txBody>
            <a:bodyPr>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9313" name="Text Box 92"/>
            <p:cNvSpPr txBox="1">
              <a:spLocks noChangeArrowheads="1"/>
            </p:cNvSpPr>
            <p:nvPr/>
          </p:nvSpPr>
          <p:spPr bwMode="auto">
            <a:xfrm>
              <a:off x="3527" y="2941"/>
              <a:ext cx="240" cy="209"/>
            </a:xfrm>
            <a:prstGeom prst="rect">
              <a:avLst/>
            </a:prstGeom>
            <a:noFill/>
            <a:ln w="9525">
              <a:noFill/>
              <a:miter lim="800000"/>
            </a:ln>
          </p:spPr>
          <p:txBody>
            <a:bodyPr>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9314" name="Text Box 93"/>
            <p:cNvSpPr txBox="1">
              <a:spLocks noChangeArrowheads="1"/>
            </p:cNvSpPr>
            <p:nvPr/>
          </p:nvSpPr>
          <p:spPr bwMode="auto">
            <a:xfrm>
              <a:off x="3408" y="2628"/>
              <a:ext cx="239" cy="209"/>
            </a:xfrm>
            <a:prstGeom prst="rect">
              <a:avLst/>
            </a:prstGeom>
            <a:noFill/>
            <a:ln w="9525">
              <a:noFill/>
              <a:miter lim="800000"/>
            </a:ln>
          </p:spPr>
          <p:txBody>
            <a:bodyPr>
              <a:spAutoFit/>
            </a:bodyPr>
            <a:lstStyle/>
            <a:p>
              <a:r>
                <a:rPr lang="en-US" sz="1400">
                  <a:latin typeface="Times New Roman" charset="0"/>
                </a:rPr>
                <a:t>f</a:t>
              </a:r>
              <a:r>
                <a:rPr lang="en-US" sz="1400" baseline="-25000">
                  <a:latin typeface="Times New Roman" charset="0"/>
                </a:rPr>
                <a:t>1</a:t>
              </a:r>
              <a:endParaRPr lang="en-US" sz="1400" baseline="-25000">
                <a:latin typeface="Times New Roman" charset="0"/>
              </a:endParaRPr>
            </a:p>
          </p:txBody>
        </p:sp>
        <p:sp>
          <p:nvSpPr>
            <p:cNvPr id="9315" name="Text Box 94"/>
            <p:cNvSpPr txBox="1">
              <a:spLocks noChangeArrowheads="1"/>
            </p:cNvSpPr>
            <p:nvPr/>
          </p:nvSpPr>
          <p:spPr bwMode="auto">
            <a:xfrm>
              <a:off x="3408" y="2352"/>
              <a:ext cx="239" cy="209"/>
            </a:xfrm>
            <a:prstGeom prst="rect">
              <a:avLst/>
            </a:prstGeom>
            <a:noFill/>
            <a:ln w="9525">
              <a:noFill/>
              <a:miter lim="800000"/>
            </a:ln>
          </p:spPr>
          <p:txBody>
            <a:bodyPr>
              <a:spAutoFit/>
            </a:bodyPr>
            <a:lstStyle/>
            <a:p>
              <a:r>
                <a:rPr lang="en-US" sz="1400">
                  <a:latin typeface="Times New Roman" charset="0"/>
                </a:rPr>
                <a:t>g</a:t>
              </a:r>
              <a:r>
                <a:rPr lang="en-US" sz="1400" baseline="-25000">
                  <a:latin typeface="Times New Roman" charset="0"/>
                </a:rPr>
                <a:t>1</a:t>
              </a:r>
              <a:endParaRPr lang="en-US" sz="1400" baseline="-25000">
                <a:latin typeface="Times New Roman" charset="0"/>
              </a:endParaRPr>
            </a:p>
          </p:txBody>
        </p:sp>
        <p:sp>
          <p:nvSpPr>
            <p:cNvPr id="9316" name="Text Box 95"/>
            <p:cNvSpPr txBox="1">
              <a:spLocks noChangeArrowheads="1"/>
            </p:cNvSpPr>
            <p:nvPr/>
          </p:nvSpPr>
          <p:spPr bwMode="auto">
            <a:xfrm>
              <a:off x="3810" y="2430"/>
              <a:ext cx="240" cy="210"/>
            </a:xfrm>
            <a:prstGeom prst="rect">
              <a:avLst/>
            </a:prstGeom>
            <a:noFill/>
            <a:ln w="9525">
              <a:noFill/>
              <a:miter lim="800000"/>
            </a:ln>
          </p:spPr>
          <p:txBody>
            <a:bodyPr>
              <a:spAutoFit/>
            </a:bodyPr>
            <a:lstStyle/>
            <a:p>
              <a:r>
                <a:rPr lang="en-US" sz="1400">
                  <a:latin typeface="Times New Roman" charset="0"/>
                </a:rPr>
                <a:t>h</a:t>
              </a:r>
              <a:r>
                <a:rPr lang="en-US" sz="1400" baseline="-25000">
                  <a:latin typeface="Times New Roman" charset="0"/>
                </a:rPr>
                <a:t>1</a:t>
              </a:r>
              <a:endParaRPr lang="en-US" sz="1400" baseline="-25000">
                <a:latin typeface="Times New Roman" charset="0"/>
              </a:endParaRPr>
            </a:p>
          </p:txBody>
        </p:sp>
      </p:grpSp>
      <p:sp>
        <p:nvSpPr>
          <p:cNvPr id="16480" name="Text Box 96"/>
          <p:cNvSpPr txBox="1">
            <a:spLocks noChangeArrowheads="1"/>
          </p:cNvSpPr>
          <p:nvPr/>
        </p:nvSpPr>
        <p:spPr bwMode="auto">
          <a:xfrm>
            <a:off x="6348413" y="5638800"/>
            <a:ext cx="330200" cy="303213"/>
          </a:xfrm>
          <a:prstGeom prst="rect">
            <a:avLst/>
          </a:prstGeom>
          <a:noFill/>
          <a:ln w="9525">
            <a:noFill/>
            <a:miter lim="800000"/>
          </a:ln>
        </p:spPr>
        <p:txBody>
          <a:bodyPr wrap="none">
            <a:spAutoFit/>
          </a:bodyPr>
          <a:lstStyle/>
          <a:p>
            <a:r>
              <a:rPr lang="en-US" sz="1400">
                <a:latin typeface="Times New Roman" charset="0"/>
              </a:rPr>
              <a:t>o</a:t>
            </a:r>
            <a:r>
              <a:rPr lang="en-US" sz="1400" baseline="-25000">
                <a:latin typeface="Times New Roman" charset="0"/>
              </a:rPr>
              <a:t>1</a:t>
            </a:r>
            <a:endParaRPr lang="en-US" sz="1400" baseline="-25000">
              <a:latin typeface="Times New Roman" charset="0"/>
            </a:endParaRPr>
          </a:p>
        </p:txBody>
      </p:sp>
      <p:grpSp>
        <p:nvGrpSpPr>
          <p:cNvPr id="9" name="Group 97"/>
          <p:cNvGrpSpPr/>
          <p:nvPr/>
        </p:nvGrpSpPr>
        <p:grpSpPr bwMode="auto">
          <a:xfrm>
            <a:off x="6553200" y="3086100"/>
            <a:ext cx="1530350" cy="1839913"/>
            <a:chOff x="3356" y="1032"/>
            <a:chExt cx="1051" cy="1263"/>
          </a:xfrm>
        </p:grpSpPr>
        <p:sp>
          <p:nvSpPr>
            <p:cNvPr id="9301" name="Text Box 98"/>
            <p:cNvSpPr txBox="1">
              <a:spLocks noChangeArrowheads="1"/>
            </p:cNvSpPr>
            <p:nvPr/>
          </p:nvSpPr>
          <p:spPr bwMode="auto">
            <a:xfrm>
              <a:off x="3924" y="1032"/>
              <a:ext cx="284" cy="231"/>
            </a:xfrm>
            <a:prstGeom prst="rect">
              <a:avLst/>
            </a:prstGeom>
            <a:noFill/>
            <a:ln w="9525">
              <a:noFill/>
              <a:miter lim="800000"/>
            </a:ln>
          </p:spPr>
          <p:txBody>
            <a:bodyPr wrap="none">
              <a:spAutoFit/>
            </a:bodyPr>
            <a:lstStyle/>
            <a:p>
              <a:pPr algn="ctr"/>
              <a:r>
                <a:rPr lang="en-US" sz="1600">
                  <a:latin typeface="Times New Roman" charset="0"/>
                </a:rPr>
                <a:t>a’</a:t>
              </a:r>
              <a:r>
                <a:rPr lang="en-US" sz="1600" baseline="-25000">
                  <a:latin typeface="Times New Roman" charset="0"/>
                </a:rPr>
                <a:t>1</a:t>
              </a:r>
              <a:endParaRPr lang="en-US" sz="1600" baseline="-25000">
                <a:latin typeface="Times New Roman" charset="0"/>
              </a:endParaRPr>
            </a:p>
          </p:txBody>
        </p:sp>
        <p:sp>
          <p:nvSpPr>
            <p:cNvPr id="9302" name="Text Box 99"/>
            <p:cNvSpPr txBox="1">
              <a:spLocks noChangeArrowheads="1"/>
            </p:cNvSpPr>
            <p:nvPr/>
          </p:nvSpPr>
          <p:spPr bwMode="auto">
            <a:xfrm>
              <a:off x="4116" y="1200"/>
              <a:ext cx="291" cy="231"/>
            </a:xfrm>
            <a:prstGeom prst="rect">
              <a:avLst/>
            </a:prstGeom>
            <a:noFill/>
            <a:ln w="9525">
              <a:noFill/>
              <a:miter lim="800000"/>
            </a:ln>
          </p:spPr>
          <p:txBody>
            <a:bodyPr wrap="none">
              <a:spAutoFit/>
            </a:bodyPr>
            <a:lstStyle/>
            <a:p>
              <a:pPr algn="ctr"/>
              <a:r>
                <a:rPr lang="en-US" sz="1600">
                  <a:latin typeface="Times New Roman" charset="0"/>
                </a:rPr>
                <a:t>b’</a:t>
              </a:r>
              <a:r>
                <a:rPr lang="en-US" sz="1600" baseline="-25000">
                  <a:latin typeface="Times New Roman" charset="0"/>
                </a:rPr>
                <a:t>1</a:t>
              </a:r>
              <a:endParaRPr lang="en-US" sz="1600" baseline="-25000">
                <a:latin typeface="Times New Roman" charset="0"/>
              </a:endParaRPr>
            </a:p>
          </p:txBody>
        </p:sp>
        <p:sp>
          <p:nvSpPr>
            <p:cNvPr id="9303" name="Text Box 100"/>
            <p:cNvSpPr txBox="1">
              <a:spLocks noChangeArrowheads="1"/>
            </p:cNvSpPr>
            <p:nvPr/>
          </p:nvSpPr>
          <p:spPr bwMode="auto">
            <a:xfrm>
              <a:off x="3975" y="1920"/>
              <a:ext cx="284" cy="231"/>
            </a:xfrm>
            <a:prstGeom prst="rect">
              <a:avLst/>
            </a:prstGeom>
            <a:noFill/>
            <a:ln w="9525">
              <a:noFill/>
              <a:miter lim="800000"/>
            </a:ln>
          </p:spPr>
          <p:txBody>
            <a:bodyPr wrap="none">
              <a:spAutoFit/>
            </a:bodyPr>
            <a:lstStyle/>
            <a:p>
              <a:pPr algn="ctr"/>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9304" name="Text Box 101"/>
            <p:cNvSpPr txBox="1">
              <a:spLocks noChangeArrowheads="1"/>
            </p:cNvSpPr>
            <p:nvPr/>
          </p:nvSpPr>
          <p:spPr bwMode="auto">
            <a:xfrm>
              <a:off x="3828" y="2016"/>
              <a:ext cx="291" cy="231"/>
            </a:xfrm>
            <a:prstGeom prst="rect">
              <a:avLst/>
            </a:prstGeom>
            <a:noFill/>
            <a:ln w="9525">
              <a:noFill/>
              <a:miter lim="800000"/>
            </a:ln>
          </p:spPr>
          <p:txBody>
            <a:bodyPr wrap="none">
              <a:spAutoFit/>
            </a:bodyPr>
            <a:lstStyle/>
            <a:p>
              <a:pPr algn="ctr"/>
              <a:r>
                <a:rPr lang="en-US" sz="1600">
                  <a:latin typeface="Times New Roman" charset="0"/>
                </a:rPr>
                <a:t>d’</a:t>
              </a:r>
              <a:r>
                <a:rPr lang="en-US" sz="1600" baseline="-25000">
                  <a:latin typeface="Times New Roman" charset="0"/>
                </a:rPr>
                <a:t>1</a:t>
              </a:r>
              <a:endParaRPr lang="en-US" sz="1600" baseline="-25000">
                <a:latin typeface="Times New Roman" charset="0"/>
              </a:endParaRPr>
            </a:p>
          </p:txBody>
        </p:sp>
        <p:sp>
          <p:nvSpPr>
            <p:cNvPr id="9305" name="Text Box 102"/>
            <p:cNvSpPr txBox="1">
              <a:spLocks noChangeArrowheads="1"/>
            </p:cNvSpPr>
            <p:nvPr/>
          </p:nvSpPr>
          <p:spPr bwMode="auto">
            <a:xfrm>
              <a:off x="3541" y="2064"/>
              <a:ext cx="283" cy="231"/>
            </a:xfrm>
            <a:prstGeom prst="rect">
              <a:avLst/>
            </a:prstGeom>
            <a:noFill/>
            <a:ln w="9525">
              <a:noFill/>
              <a:miter lim="800000"/>
            </a:ln>
          </p:spPr>
          <p:txBody>
            <a:bodyPr wrap="none">
              <a:spAutoFit/>
            </a:bodyPr>
            <a:lstStyle/>
            <a:p>
              <a:pPr algn="ctr"/>
              <a:r>
                <a:rPr lang="en-US" sz="1600">
                  <a:latin typeface="Times New Roman" charset="0"/>
                </a:rPr>
                <a:t>e’</a:t>
              </a:r>
              <a:r>
                <a:rPr lang="en-US" sz="1600" baseline="-25000">
                  <a:latin typeface="Times New Roman" charset="0"/>
                </a:rPr>
                <a:t>1</a:t>
              </a:r>
              <a:endParaRPr lang="en-US" sz="1600" baseline="-25000">
                <a:latin typeface="Times New Roman" charset="0"/>
              </a:endParaRPr>
            </a:p>
          </p:txBody>
        </p:sp>
        <p:sp>
          <p:nvSpPr>
            <p:cNvPr id="9306" name="Text Box 103"/>
            <p:cNvSpPr txBox="1">
              <a:spLocks noChangeArrowheads="1"/>
            </p:cNvSpPr>
            <p:nvPr/>
          </p:nvSpPr>
          <p:spPr bwMode="auto">
            <a:xfrm>
              <a:off x="3398" y="1919"/>
              <a:ext cx="268" cy="231"/>
            </a:xfrm>
            <a:prstGeom prst="rect">
              <a:avLst/>
            </a:prstGeom>
            <a:noFill/>
            <a:ln w="9525">
              <a:noFill/>
              <a:miter lim="800000"/>
            </a:ln>
          </p:spPr>
          <p:txBody>
            <a:bodyPr wrap="none">
              <a:spAutoFit/>
            </a:bodyPr>
            <a:lstStyle/>
            <a:p>
              <a:pPr algn="ctr"/>
              <a:r>
                <a:rPr lang="en-US" sz="1600">
                  <a:latin typeface="Times New Roman" charset="0"/>
                </a:rPr>
                <a:t>f’</a:t>
              </a:r>
              <a:r>
                <a:rPr lang="en-US" sz="1600" baseline="-25000">
                  <a:latin typeface="Times New Roman" charset="0"/>
                </a:rPr>
                <a:t>1</a:t>
              </a:r>
              <a:endParaRPr lang="en-US" sz="1600" baseline="-25000">
                <a:latin typeface="Times New Roman" charset="0"/>
              </a:endParaRPr>
            </a:p>
          </p:txBody>
        </p:sp>
        <p:sp>
          <p:nvSpPr>
            <p:cNvPr id="9307" name="Text Box 104"/>
            <p:cNvSpPr txBox="1">
              <a:spLocks noChangeArrowheads="1"/>
            </p:cNvSpPr>
            <p:nvPr/>
          </p:nvSpPr>
          <p:spPr bwMode="auto">
            <a:xfrm>
              <a:off x="3356" y="1535"/>
              <a:ext cx="291" cy="232"/>
            </a:xfrm>
            <a:prstGeom prst="rect">
              <a:avLst/>
            </a:prstGeom>
            <a:noFill/>
            <a:ln w="9525">
              <a:noFill/>
              <a:miter lim="800000"/>
            </a:ln>
          </p:spPr>
          <p:txBody>
            <a:bodyPr wrap="none">
              <a:spAutoFit/>
            </a:bodyPr>
            <a:lstStyle/>
            <a:p>
              <a:pPr algn="ctr"/>
              <a:r>
                <a:rPr lang="en-US" sz="1600">
                  <a:latin typeface="Times New Roman" charset="0"/>
                </a:rPr>
                <a:t>g’</a:t>
              </a:r>
              <a:r>
                <a:rPr lang="en-US" sz="1600" baseline="-25000">
                  <a:latin typeface="Times New Roman" charset="0"/>
                </a:rPr>
                <a:t>1</a:t>
              </a:r>
              <a:endParaRPr lang="en-US" sz="1600" baseline="-25000">
                <a:latin typeface="Times New Roman" charset="0"/>
              </a:endParaRPr>
            </a:p>
          </p:txBody>
        </p:sp>
        <p:sp>
          <p:nvSpPr>
            <p:cNvPr id="9308" name="Text Box 105"/>
            <p:cNvSpPr txBox="1">
              <a:spLocks noChangeArrowheads="1"/>
            </p:cNvSpPr>
            <p:nvPr/>
          </p:nvSpPr>
          <p:spPr bwMode="auto">
            <a:xfrm>
              <a:off x="3705" y="1152"/>
              <a:ext cx="291" cy="231"/>
            </a:xfrm>
            <a:prstGeom prst="rect">
              <a:avLst/>
            </a:prstGeom>
            <a:noFill/>
            <a:ln w="9525">
              <a:noFill/>
              <a:miter lim="800000"/>
            </a:ln>
          </p:spPr>
          <p:txBody>
            <a:bodyPr wrap="none">
              <a:spAutoFit/>
            </a:bodyPr>
            <a:lstStyle/>
            <a:p>
              <a:pPr algn="ctr"/>
              <a:r>
                <a:rPr lang="en-US" sz="1600">
                  <a:latin typeface="Times New Roman" charset="0"/>
                </a:rPr>
                <a:t>h’</a:t>
              </a:r>
              <a:r>
                <a:rPr lang="en-US" sz="1600" baseline="-25000">
                  <a:latin typeface="Times New Roman" charset="0"/>
                </a:rPr>
                <a:t>1</a:t>
              </a:r>
              <a:endParaRPr lang="en-US" sz="1600" baseline="-25000">
                <a:latin typeface="Times New Roman" charset="0"/>
              </a:endParaRPr>
            </a:p>
          </p:txBody>
        </p:sp>
      </p:grpSp>
      <p:sp>
        <p:nvSpPr>
          <p:cNvPr id="16490" name="Text Box 106"/>
          <p:cNvSpPr txBox="1">
            <a:spLocks noChangeArrowheads="1"/>
          </p:cNvSpPr>
          <p:nvPr/>
        </p:nvSpPr>
        <p:spPr bwMode="auto">
          <a:xfrm>
            <a:off x="8507413" y="4492625"/>
            <a:ext cx="330200" cy="304800"/>
          </a:xfrm>
          <a:prstGeom prst="rect">
            <a:avLst/>
          </a:prstGeom>
          <a:noFill/>
          <a:ln w="9525">
            <a:noFill/>
            <a:miter lim="800000"/>
          </a:ln>
        </p:spPr>
        <p:txBody>
          <a:bodyPr wrap="none">
            <a:spAutoFit/>
          </a:bodyPr>
          <a:lstStyle/>
          <a:p>
            <a:r>
              <a:rPr lang="en-US" sz="1400">
                <a:latin typeface="Times New Roman" charset="0"/>
              </a:rPr>
              <a:t>o</a:t>
            </a:r>
            <a:r>
              <a:rPr lang="en-US" sz="1400" baseline="-25000">
                <a:latin typeface="Times New Roman" charset="0"/>
              </a:rPr>
              <a:t>1</a:t>
            </a:r>
            <a:endParaRPr lang="en-US" sz="1400" baseline="-25000">
              <a:latin typeface="Times New Roman" charset="0"/>
            </a:endParaRPr>
          </a:p>
        </p:txBody>
      </p:sp>
      <p:sp>
        <p:nvSpPr>
          <p:cNvPr id="16491" name="Text Box 107"/>
          <p:cNvSpPr txBox="1">
            <a:spLocks noChangeArrowheads="1"/>
          </p:cNvSpPr>
          <p:nvPr/>
        </p:nvSpPr>
        <p:spPr bwMode="auto">
          <a:xfrm>
            <a:off x="8537575" y="4938713"/>
            <a:ext cx="330200" cy="304800"/>
          </a:xfrm>
          <a:prstGeom prst="rect">
            <a:avLst/>
          </a:prstGeom>
          <a:noFill/>
          <a:ln w="9525">
            <a:noFill/>
            <a:miter lim="800000"/>
          </a:ln>
        </p:spPr>
        <p:txBody>
          <a:bodyPr wrap="none">
            <a:spAutoFit/>
          </a:bodyPr>
          <a:lstStyle/>
          <a:p>
            <a:r>
              <a:rPr lang="en-US" sz="1400">
                <a:latin typeface="Times New Roman" charset="0"/>
              </a:rPr>
              <a:t>o</a:t>
            </a:r>
            <a:r>
              <a:rPr lang="en-US" sz="1400" baseline="-25000">
                <a:latin typeface="Times New Roman" charset="0"/>
              </a:rPr>
              <a:t>1</a:t>
            </a:r>
            <a:endParaRPr lang="en-US" sz="1400" baseline="-25000">
              <a:latin typeface="Times New Roman" charset="0"/>
            </a:endParaRPr>
          </a:p>
        </p:txBody>
      </p:sp>
      <p:sp>
        <p:nvSpPr>
          <p:cNvPr id="16492" name="Text Box 108"/>
          <p:cNvSpPr txBox="1">
            <a:spLocks noChangeArrowheads="1"/>
          </p:cNvSpPr>
          <p:nvPr/>
        </p:nvSpPr>
        <p:spPr bwMode="auto">
          <a:xfrm>
            <a:off x="8626475" y="4672013"/>
            <a:ext cx="336550" cy="276225"/>
          </a:xfrm>
          <a:prstGeom prst="rect">
            <a:avLst/>
          </a:prstGeom>
          <a:noFill/>
          <a:ln w="9525">
            <a:noFill/>
            <a:miter lim="800000"/>
          </a:ln>
        </p:spPr>
        <p:txBody>
          <a:bodyPr wrap="none">
            <a:spAutoFit/>
          </a:bodyPr>
          <a:lstStyle/>
          <a:p>
            <a:r>
              <a:rPr lang="en-US" sz="1200">
                <a:latin typeface="Times New Roman" charset="0"/>
              </a:rPr>
              <a:t>30</a:t>
            </a:r>
            <a:endParaRPr lang="en-US" sz="1200">
              <a:latin typeface="Times New Roman" charset="0"/>
            </a:endParaRPr>
          </a:p>
        </p:txBody>
      </p:sp>
      <p:sp>
        <p:nvSpPr>
          <p:cNvPr id="16493" name="Arc 109"/>
          <p:cNvSpPr/>
          <p:nvPr/>
        </p:nvSpPr>
        <p:spPr bwMode="auto">
          <a:xfrm flipH="1" flipV="1">
            <a:off x="8655050" y="4659313"/>
            <a:ext cx="276225" cy="314325"/>
          </a:xfrm>
          <a:custGeom>
            <a:avLst/>
            <a:gdLst>
              <a:gd name="T0" fmla="*/ 184727 w 21226"/>
              <a:gd name="T1" fmla="*/ 0 h 16280"/>
              <a:gd name="T2" fmla="*/ 276225 w 21226"/>
              <a:gd name="T3" fmla="*/ 237095 h 16280"/>
              <a:gd name="T4" fmla="*/ 0 w 21226"/>
              <a:gd name="T5" fmla="*/ 314325 h 16280"/>
              <a:gd name="T6" fmla="*/ 0 60000 65536"/>
              <a:gd name="T7" fmla="*/ 0 60000 65536"/>
              <a:gd name="T8" fmla="*/ 0 60000 65536"/>
              <a:gd name="T9" fmla="*/ 0 w 21226"/>
              <a:gd name="T10" fmla="*/ 0 h 16280"/>
              <a:gd name="T11" fmla="*/ 21226 w 21226"/>
              <a:gd name="T12" fmla="*/ 16280 h 16280"/>
            </a:gdLst>
            <a:ahLst/>
            <a:cxnLst>
              <a:cxn ang="T6">
                <a:pos x="T0" y="T1"/>
              </a:cxn>
              <a:cxn ang="T7">
                <a:pos x="T2" y="T3"/>
              </a:cxn>
              <a:cxn ang="T8">
                <a:pos x="T4" y="T5"/>
              </a:cxn>
            </a:cxnLst>
            <a:rect l="T9" t="T10" r="T11" b="T12"/>
            <a:pathLst>
              <a:path w="21226" h="16280" fill="none" extrusionOk="0">
                <a:moveTo>
                  <a:pt x="14195" y="-1"/>
                </a:moveTo>
                <a:cubicBezTo>
                  <a:pt x="17851" y="3187"/>
                  <a:pt x="20328" y="7513"/>
                  <a:pt x="21226" y="12279"/>
                </a:cubicBezTo>
              </a:path>
              <a:path w="21226" h="16280" stroke="0" extrusionOk="0">
                <a:moveTo>
                  <a:pt x="14195" y="-1"/>
                </a:moveTo>
                <a:cubicBezTo>
                  <a:pt x="17851" y="3187"/>
                  <a:pt x="20328" y="7513"/>
                  <a:pt x="21226" y="12279"/>
                </a:cubicBezTo>
                <a:lnTo>
                  <a:pt x="0" y="16280"/>
                </a:lnTo>
                <a:close/>
              </a:path>
            </a:pathLst>
          </a:custGeom>
          <a:noFill/>
          <a:ln w="9525">
            <a:solidFill>
              <a:schemeClr val="tx1"/>
            </a:solidFill>
            <a:round/>
          </a:ln>
        </p:spPr>
        <p:txBody>
          <a:bodyPr wrap="none" anchor="ctr"/>
          <a:lstStyle/>
          <a:p>
            <a:endParaRPr lang="en-IN"/>
          </a:p>
        </p:txBody>
      </p:sp>
      <p:sp>
        <p:nvSpPr>
          <p:cNvPr id="16494" name="Line 110"/>
          <p:cNvSpPr>
            <a:spLocks noChangeShapeType="1"/>
          </p:cNvSpPr>
          <p:nvPr/>
        </p:nvSpPr>
        <p:spPr bwMode="auto">
          <a:xfrm>
            <a:off x="4460875" y="4729163"/>
            <a:ext cx="0" cy="1817687"/>
          </a:xfrm>
          <a:prstGeom prst="line">
            <a:avLst/>
          </a:prstGeom>
          <a:noFill/>
          <a:ln w="0">
            <a:solidFill>
              <a:schemeClr val="folHlink"/>
            </a:solidFill>
            <a:round/>
          </a:ln>
        </p:spPr>
        <p:txBody>
          <a:bodyPr/>
          <a:lstStyle/>
          <a:p>
            <a:endParaRPr lang="en-IN"/>
          </a:p>
        </p:txBody>
      </p:sp>
      <p:sp>
        <p:nvSpPr>
          <p:cNvPr id="16495" name="Line 111"/>
          <p:cNvSpPr>
            <a:spLocks noChangeShapeType="1"/>
          </p:cNvSpPr>
          <p:nvPr/>
        </p:nvSpPr>
        <p:spPr bwMode="auto">
          <a:xfrm>
            <a:off x="5091113" y="3400425"/>
            <a:ext cx="0" cy="3216275"/>
          </a:xfrm>
          <a:prstGeom prst="line">
            <a:avLst/>
          </a:prstGeom>
          <a:noFill/>
          <a:ln w="0">
            <a:solidFill>
              <a:schemeClr val="folHlink"/>
            </a:solidFill>
            <a:round/>
          </a:ln>
        </p:spPr>
        <p:txBody>
          <a:bodyPr/>
          <a:lstStyle/>
          <a:p>
            <a:endParaRPr lang="en-IN"/>
          </a:p>
        </p:txBody>
      </p:sp>
      <p:sp>
        <p:nvSpPr>
          <p:cNvPr id="16496" name="Line 112"/>
          <p:cNvSpPr>
            <a:spLocks noChangeShapeType="1"/>
          </p:cNvSpPr>
          <p:nvPr/>
        </p:nvSpPr>
        <p:spPr bwMode="auto">
          <a:xfrm>
            <a:off x="5003800" y="3540125"/>
            <a:ext cx="0" cy="3076575"/>
          </a:xfrm>
          <a:prstGeom prst="line">
            <a:avLst/>
          </a:prstGeom>
          <a:noFill/>
          <a:ln w="0">
            <a:solidFill>
              <a:schemeClr val="folHlink"/>
            </a:solidFill>
            <a:round/>
          </a:ln>
        </p:spPr>
        <p:txBody>
          <a:bodyPr/>
          <a:lstStyle/>
          <a:p>
            <a:endParaRPr lang="en-IN"/>
          </a:p>
        </p:txBody>
      </p:sp>
      <p:sp>
        <p:nvSpPr>
          <p:cNvPr id="16497" name="Line 113"/>
          <p:cNvSpPr>
            <a:spLocks noChangeShapeType="1"/>
          </p:cNvSpPr>
          <p:nvPr/>
        </p:nvSpPr>
        <p:spPr bwMode="auto">
          <a:xfrm>
            <a:off x="4548188" y="4519613"/>
            <a:ext cx="0" cy="2097087"/>
          </a:xfrm>
          <a:prstGeom prst="line">
            <a:avLst/>
          </a:prstGeom>
          <a:noFill/>
          <a:ln w="0">
            <a:solidFill>
              <a:schemeClr val="folHlink"/>
            </a:solidFill>
            <a:round/>
          </a:ln>
        </p:spPr>
        <p:txBody>
          <a:bodyPr/>
          <a:lstStyle/>
          <a:p>
            <a:endParaRPr lang="en-IN"/>
          </a:p>
        </p:txBody>
      </p:sp>
      <p:sp>
        <p:nvSpPr>
          <p:cNvPr id="16498" name="Line 114"/>
          <p:cNvSpPr>
            <a:spLocks noChangeShapeType="1"/>
          </p:cNvSpPr>
          <p:nvPr/>
        </p:nvSpPr>
        <p:spPr bwMode="auto">
          <a:xfrm>
            <a:off x="6313488" y="4729163"/>
            <a:ext cx="0" cy="1398587"/>
          </a:xfrm>
          <a:prstGeom prst="line">
            <a:avLst/>
          </a:prstGeom>
          <a:noFill/>
          <a:ln w="3175">
            <a:solidFill>
              <a:schemeClr val="tx1"/>
            </a:solidFill>
            <a:round/>
          </a:ln>
        </p:spPr>
        <p:txBody>
          <a:bodyPr/>
          <a:lstStyle/>
          <a:p>
            <a:endParaRPr lang="en-IN"/>
          </a:p>
        </p:txBody>
      </p:sp>
      <p:sp>
        <p:nvSpPr>
          <p:cNvPr id="16499" name="Line 115"/>
          <p:cNvSpPr>
            <a:spLocks noChangeShapeType="1"/>
          </p:cNvSpPr>
          <p:nvPr/>
        </p:nvSpPr>
        <p:spPr bwMode="auto">
          <a:xfrm>
            <a:off x="4775200" y="4030663"/>
            <a:ext cx="0" cy="2586037"/>
          </a:xfrm>
          <a:prstGeom prst="line">
            <a:avLst/>
          </a:prstGeom>
          <a:noFill/>
          <a:ln w="0">
            <a:solidFill>
              <a:schemeClr val="folHlink"/>
            </a:solidFill>
            <a:round/>
          </a:ln>
        </p:spPr>
        <p:txBody>
          <a:bodyPr/>
          <a:lstStyle/>
          <a:p>
            <a:endParaRPr lang="en-IN"/>
          </a:p>
        </p:txBody>
      </p:sp>
      <p:sp>
        <p:nvSpPr>
          <p:cNvPr id="16500" name="Line 116"/>
          <p:cNvSpPr>
            <a:spLocks noChangeShapeType="1"/>
          </p:cNvSpPr>
          <p:nvPr/>
        </p:nvSpPr>
        <p:spPr bwMode="auto">
          <a:xfrm>
            <a:off x="5095875" y="3376613"/>
            <a:ext cx="2867025" cy="0"/>
          </a:xfrm>
          <a:prstGeom prst="line">
            <a:avLst/>
          </a:prstGeom>
          <a:noFill/>
          <a:ln w="3175">
            <a:solidFill>
              <a:schemeClr val="folHlink"/>
            </a:solidFill>
            <a:round/>
          </a:ln>
        </p:spPr>
        <p:txBody>
          <a:bodyPr/>
          <a:lstStyle/>
          <a:p>
            <a:endParaRPr lang="en-IN"/>
          </a:p>
        </p:txBody>
      </p:sp>
      <p:sp>
        <p:nvSpPr>
          <p:cNvPr id="16501" name="Line 117"/>
          <p:cNvSpPr>
            <a:spLocks noChangeShapeType="1"/>
          </p:cNvSpPr>
          <p:nvPr/>
        </p:nvSpPr>
        <p:spPr bwMode="auto">
          <a:xfrm>
            <a:off x="5021263" y="3540125"/>
            <a:ext cx="3074987" cy="0"/>
          </a:xfrm>
          <a:prstGeom prst="line">
            <a:avLst/>
          </a:prstGeom>
          <a:noFill/>
          <a:ln w="3175">
            <a:solidFill>
              <a:schemeClr val="folHlink"/>
            </a:solidFill>
            <a:round/>
          </a:ln>
        </p:spPr>
        <p:txBody>
          <a:bodyPr/>
          <a:lstStyle/>
          <a:p>
            <a:endParaRPr lang="en-IN"/>
          </a:p>
        </p:txBody>
      </p:sp>
      <p:sp>
        <p:nvSpPr>
          <p:cNvPr id="16502" name="Line 118"/>
          <p:cNvSpPr>
            <a:spLocks noChangeShapeType="1"/>
          </p:cNvSpPr>
          <p:nvPr/>
        </p:nvSpPr>
        <p:spPr bwMode="auto">
          <a:xfrm>
            <a:off x="4810125" y="4030663"/>
            <a:ext cx="3914775" cy="0"/>
          </a:xfrm>
          <a:prstGeom prst="line">
            <a:avLst/>
          </a:prstGeom>
          <a:noFill/>
          <a:ln w="3175">
            <a:solidFill>
              <a:schemeClr val="folHlink"/>
            </a:solidFill>
            <a:round/>
          </a:ln>
        </p:spPr>
        <p:txBody>
          <a:bodyPr/>
          <a:lstStyle/>
          <a:p>
            <a:endParaRPr lang="en-IN"/>
          </a:p>
        </p:txBody>
      </p:sp>
      <p:sp>
        <p:nvSpPr>
          <p:cNvPr id="16503" name="Line 119"/>
          <p:cNvSpPr>
            <a:spLocks noChangeShapeType="1"/>
          </p:cNvSpPr>
          <p:nvPr/>
        </p:nvSpPr>
        <p:spPr bwMode="auto">
          <a:xfrm>
            <a:off x="4600575" y="4519613"/>
            <a:ext cx="3355975" cy="0"/>
          </a:xfrm>
          <a:prstGeom prst="line">
            <a:avLst/>
          </a:prstGeom>
          <a:noFill/>
          <a:ln w="3175">
            <a:solidFill>
              <a:schemeClr val="folHlink"/>
            </a:solidFill>
            <a:round/>
          </a:ln>
        </p:spPr>
        <p:txBody>
          <a:bodyPr/>
          <a:lstStyle/>
          <a:p>
            <a:endParaRPr lang="en-IN"/>
          </a:p>
        </p:txBody>
      </p:sp>
      <p:sp>
        <p:nvSpPr>
          <p:cNvPr id="16504" name="Line 120"/>
          <p:cNvSpPr>
            <a:spLocks noChangeShapeType="1"/>
          </p:cNvSpPr>
          <p:nvPr/>
        </p:nvSpPr>
        <p:spPr bwMode="auto">
          <a:xfrm flipV="1">
            <a:off x="7245350" y="3190875"/>
            <a:ext cx="0" cy="2097088"/>
          </a:xfrm>
          <a:prstGeom prst="line">
            <a:avLst/>
          </a:prstGeom>
          <a:noFill/>
          <a:ln w="9525">
            <a:solidFill>
              <a:schemeClr val="folHlink"/>
            </a:solidFill>
            <a:round/>
          </a:ln>
        </p:spPr>
        <p:txBody>
          <a:bodyPr/>
          <a:lstStyle/>
          <a:p>
            <a:endParaRPr lang="en-IN"/>
          </a:p>
        </p:txBody>
      </p:sp>
      <p:sp>
        <p:nvSpPr>
          <p:cNvPr id="16505" name="Line 121"/>
          <p:cNvSpPr>
            <a:spLocks noChangeShapeType="1"/>
          </p:cNvSpPr>
          <p:nvPr/>
        </p:nvSpPr>
        <p:spPr bwMode="auto">
          <a:xfrm flipV="1">
            <a:off x="6908800" y="3260725"/>
            <a:ext cx="0" cy="1957388"/>
          </a:xfrm>
          <a:prstGeom prst="line">
            <a:avLst/>
          </a:prstGeom>
          <a:noFill/>
          <a:ln w="9525">
            <a:solidFill>
              <a:schemeClr val="folHlink"/>
            </a:solidFill>
            <a:round/>
          </a:ln>
        </p:spPr>
        <p:txBody>
          <a:bodyPr/>
          <a:lstStyle/>
          <a:p>
            <a:endParaRPr lang="en-IN"/>
          </a:p>
        </p:txBody>
      </p:sp>
      <p:sp>
        <p:nvSpPr>
          <p:cNvPr id="16506" name="Text Box 122"/>
          <p:cNvSpPr txBox="1">
            <a:spLocks noChangeArrowheads="1"/>
          </p:cNvSpPr>
          <p:nvPr/>
        </p:nvSpPr>
        <p:spPr bwMode="auto">
          <a:xfrm>
            <a:off x="4662488" y="0"/>
            <a:ext cx="4481512" cy="2857500"/>
          </a:xfrm>
          <a:prstGeom prst="rect">
            <a:avLst/>
          </a:prstGeom>
          <a:noFill/>
          <a:ln w="9525">
            <a:noFill/>
            <a:miter lim="800000"/>
          </a:ln>
        </p:spPr>
        <p:txBody>
          <a:bodyPr wrap="none">
            <a:spAutoFit/>
          </a:bodyPr>
          <a:lstStyle/>
          <a:p>
            <a:pPr marL="457200" indent="-457200"/>
            <a:r>
              <a:rPr lang="en-US" sz="1400" b="1">
                <a:solidFill>
                  <a:schemeClr val="accent2"/>
                </a:solidFill>
              </a:rPr>
              <a:t>Solution Steps:</a:t>
            </a:r>
            <a:endParaRPr lang="en-US" sz="1400" b="1">
              <a:solidFill>
                <a:schemeClr val="accent2"/>
              </a:solidFill>
            </a:endParaRPr>
          </a:p>
          <a:p>
            <a:pPr marL="457200" indent="-457200"/>
            <a:r>
              <a:rPr lang="en-US" sz="1400"/>
              <a:t>Resting on Hp on one generator, means lying on Hp:</a:t>
            </a:r>
            <a:endParaRPr lang="en-US" sz="1400"/>
          </a:p>
          <a:p>
            <a:pPr marL="457200" indent="-457200"/>
            <a:r>
              <a:rPr lang="en-US" sz="1400"/>
              <a:t>1.Assume it standing on Hp.</a:t>
            </a:r>
            <a:endParaRPr lang="en-US" sz="1400"/>
          </a:p>
          <a:p>
            <a:pPr marL="457200" indent="-457200"/>
            <a:r>
              <a:rPr lang="en-US" sz="1400"/>
              <a:t>2.It’s Tv  will show True Shape of base( circle )</a:t>
            </a:r>
            <a:endParaRPr lang="en-US" sz="1400"/>
          </a:p>
          <a:p>
            <a:pPr marL="457200" indent="-457200"/>
            <a:r>
              <a:rPr lang="en-US" sz="1400"/>
              <a:t>3.Draw 40mm dia. Circle as Tv &amp;</a:t>
            </a:r>
            <a:endParaRPr lang="en-US" sz="1400"/>
          </a:p>
          <a:p>
            <a:pPr marL="457200" indent="-457200"/>
            <a:r>
              <a:rPr lang="en-US" sz="1400"/>
              <a:t>    taking 50 mm axis project Fv. ( a triangle)</a:t>
            </a:r>
            <a:endParaRPr lang="en-US" sz="1400"/>
          </a:p>
          <a:p>
            <a:pPr marL="457200" indent="-457200"/>
            <a:r>
              <a:rPr lang="en-US" sz="1400"/>
              <a:t>4.Name all points as shown in illustration.</a:t>
            </a:r>
            <a:endParaRPr lang="en-US" sz="1400"/>
          </a:p>
          <a:p>
            <a:pPr marL="457200" indent="-457200"/>
            <a:r>
              <a:rPr lang="en-US" sz="1400"/>
              <a:t>5.Draw 2</a:t>
            </a:r>
            <a:r>
              <a:rPr lang="en-US" sz="1400" baseline="30000"/>
              <a:t>nd</a:t>
            </a:r>
            <a:r>
              <a:rPr lang="en-US" sz="1400"/>
              <a:t> Fv in lying position I.e.o’e’ on xy. And</a:t>
            </a:r>
            <a:endParaRPr lang="en-US" sz="1400"/>
          </a:p>
          <a:p>
            <a:pPr marL="457200" indent="-457200"/>
            <a:r>
              <a:rPr lang="en-US" sz="1400"/>
              <a:t>   project it’s Tv below xy.</a:t>
            </a:r>
            <a:endParaRPr lang="en-US" sz="1400"/>
          </a:p>
          <a:p>
            <a:pPr marL="457200" indent="-457200"/>
            <a:r>
              <a:rPr lang="en-US" sz="1400"/>
              <a:t>6.Make visible lines dark and hidden dotted, </a:t>
            </a:r>
            <a:endParaRPr lang="en-US" sz="1400"/>
          </a:p>
          <a:p>
            <a:pPr marL="457200" indent="-457200"/>
            <a:r>
              <a:rPr lang="en-US" sz="1400"/>
              <a:t>  as per the procedure.</a:t>
            </a:r>
            <a:endParaRPr lang="en-US" sz="1400"/>
          </a:p>
          <a:p>
            <a:pPr marL="457200" indent="-457200"/>
            <a:r>
              <a:rPr lang="en-US" sz="1400"/>
              <a:t>7.Then construct remaining inclination with Vp</a:t>
            </a:r>
            <a:endParaRPr lang="en-US" sz="1400"/>
          </a:p>
          <a:p>
            <a:pPr marL="457200" indent="-457200"/>
            <a:r>
              <a:rPr lang="en-US" sz="1400"/>
              <a:t> ( generator o</a:t>
            </a:r>
            <a:r>
              <a:rPr lang="en-US" sz="1400" baseline="-25000"/>
              <a:t>1</a:t>
            </a:r>
            <a:r>
              <a:rPr lang="en-US" sz="1400"/>
              <a:t>e</a:t>
            </a:r>
            <a:r>
              <a:rPr lang="en-US" sz="1400" baseline="-25000"/>
              <a:t>1</a:t>
            </a:r>
            <a:r>
              <a:rPr lang="en-US" sz="1400"/>
              <a:t> 30</a:t>
            </a:r>
            <a:r>
              <a:rPr lang="en-US" sz="1400" baseline="30000"/>
              <a:t>0</a:t>
            </a:r>
            <a:r>
              <a:rPr lang="en-US" sz="1400"/>
              <a:t> to xy as shown) &amp; project final Fv.</a:t>
            </a:r>
            <a:endParaRPr lang="en-US" sz="1400"/>
          </a:p>
        </p:txBody>
      </p:sp>
      <p:grpSp>
        <p:nvGrpSpPr>
          <p:cNvPr id="10" name="Group 123"/>
          <p:cNvGrpSpPr/>
          <p:nvPr/>
        </p:nvGrpSpPr>
        <p:grpSpPr bwMode="auto">
          <a:xfrm>
            <a:off x="19050" y="1600200"/>
            <a:ext cx="2819400" cy="2133600"/>
            <a:chOff x="0" y="1008"/>
            <a:chExt cx="1776" cy="1344"/>
          </a:xfrm>
        </p:grpSpPr>
        <p:sp>
          <p:nvSpPr>
            <p:cNvPr id="9299" name="Rectangle 124"/>
            <p:cNvSpPr>
              <a:spLocks noChangeArrowheads="1"/>
            </p:cNvSpPr>
            <p:nvPr/>
          </p:nvSpPr>
          <p:spPr bwMode="auto">
            <a:xfrm>
              <a:off x="0" y="1056"/>
              <a:ext cx="1680" cy="1296"/>
            </a:xfrm>
            <a:prstGeom prst="rect">
              <a:avLst/>
            </a:prstGeom>
            <a:solidFill>
              <a:srgbClr val="FFFFCC"/>
            </a:solidFill>
            <a:ln w="9525">
              <a:solidFill>
                <a:schemeClr val="tx1"/>
              </a:solidFill>
              <a:miter lim="800000"/>
            </a:ln>
          </p:spPr>
          <p:txBody>
            <a:bodyPr wrap="none" anchor="ctr"/>
            <a:lstStyle/>
            <a:p>
              <a:endParaRPr lang="en-US" sz="1400">
                <a:latin typeface="Times New Roman" charset="0"/>
              </a:endParaRPr>
            </a:p>
          </p:txBody>
        </p:sp>
        <p:sp>
          <p:nvSpPr>
            <p:cNvPr id="9300" name="Text Box 125"/>
            <p:cNvSpPr txBox="1">
              <a:spLocks noChangeArrowheads="1"/>
            </p:cNvSpPr>
            <p:nvPr/>
          </p:nvSpPr>
          <p:spPr bwMode="auto">
            <a:xfrm>
              <a:off x="0" y="1008"/>
              <a:ext cx="1776" cy="1308"/>
            </a:xfrm>
            <a:prstGeom prst="rect">
              <a:avLst/>
            </a:prstGeom>
            <a:noFill/>
            <a:ln w="9525">
              <a:noFill/>
              <a:miter lim="800000"/>
            </a:ln>
          </p:spPr>
          <p:txBody>
            <a:bodyPr>
              <a:spAutoFit/>
            </a:bodyPr>
            <a:lstStyle/>
            <a:p>
              <a:pPr marL="457200" indent="-457200"/>
              <a:r>
                <a:rPr lang="en-US" sz="1300" b="1" i="1">
                  <a:solidFill>
                    <a:schemeClr val="accent2"/>
                  </a:solidFill>
                  <a:latin typeface="Times New Roman" charset="0"/>
                </a:rPr>
                <a:t>      For dark and dotted lines</a:t>
              </a:r>
              <a:endParaRPr lang="en-US" sz="1300" b="1" i="1">
                <a:solidFill>
                  <a:schemeClr val="accent2"/>
                </a:solidFill>
                <a:latin typeface="Times New Roman" charset="0"/>
              </a:endParaRPr>
            </a:p>
            <a:p>
              <a:pPr marL="457200" indent="-457200"/>
              <a:r>
                <a:rPr lang="en-US" sz="1300" b="1">
                  <a:solidFill>
                    <a:srgbClr val="FF0000"/>
                  </a:solidFill>
                  <a:latin typeface="Times New Roman" charset="0"/>
                </a:rPr>
                <a:t>1.Draw proper outline of new vie</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    DARK.</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2. Decide direction of an observer.</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3. Select nearest point to observer </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    and draw all lines starting from </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    it-dark.</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4. Select farthest point to observer </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    and draw all lines (remaining)</a:t>
              </a:r>
              <a:endParaRPr lang="en-US" sz="1300" b="1">
                <a:solidFill>
                  <a:srgbClr val="FF0000"/>
                </a:solidFill>
                <a:latin typeface="Times New Roman" charset="0"/>
              </a:endParaRPr>
            </a:p>
            <a:p>
              <a:pPr marL="457200" indent="-457200"/>
              <a:r>
                <a:rPr lang="en-US" sz="1300" b="1">
                  <a:solidFill>
                    <a:srgbClr val="FF0000"/>
                  </a:solidFill>
                  <a:latin typeface="Times New Roman" charset="0"/>
                </a:rPr>
                <a:t>    from it- dotted.</a:t>
              </a:r>
              <a:endParaRPr lang="en-US" sz="1300" b="1">
                <a:solidFill>
                  <a:srgbClr val="FF0000"/>
                </a:solidFill>
                <a:latin typeface="Times New Roman" charset="0"/>
              </a:endParaRPr>
            </a:p>
          </p:txBody>
        </p:sp>
      </p:grpSp>
      <p:grpSp>
        <p:nvGrpSpPr>
          <p:cNvPr id="11" name="Group 126"/>
          <p:cNvGrpSpPr/>
          <p:nvPr/>
        </p:nvGrpSpPr>
        <p:grpSpPr bwMode="auto">
          <a:xfrm>
            <a:off x="8016875" y="46038"/>
            <a:ext cx="1096963" cy="182562"/>
            <a:chOff x="5050" y="29"/>
            <a:chExt cx="691" cy="115"/>
          </a:xfrm>
        </p:grpSpPr>
        <p:sp>
          <p:nvSpPr>
            <p:cNvPr id="9293" name="AutoShape 12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9294" name="AutoShape 12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9295" name="AutoShape 12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9296" name="AutoShape 13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9297" name="AutoShape 13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9298" name="AutoShape 13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16386"/>
                                        </p:tgtEl>
                                        <p:attrNameLst>
                                          <p:attrName>style.visibility</p:attrName>
                                        </p:attrNameLst>
                                      </p:cBhvr>
                                      <p:to>
                                        <p:strVal val="visible"/>
                                      </p:to>
                                    </p:set>
                                    <p:anim calcmode="lin" valueType="num">
                                      <p:cBhvr>
                                        <p:cTn id="7" dur="500" fill="hold"/>
                                        <p:tgtEl>
                                          <p:spTgt spid="16386"/>
                                        </p:tgtEl>
                                        <p:attrNameLst>
                                          <p:attrName>ppt_x</p:attrName>
                                        </p:attrNameLst>
                                      </p:cBhvr>
                                      <p:tavLst>
                                        <p:tav tm="0">
                                          <p:val>
                                            <p:strVal val="#ppt_x-#ppt_w/2"/>
                                          </p:val>
                                        </p:tav>
                                        <p:tav tm="100000">
                                          <p:val>
                                            <p:strVal val="#ppt_x"/>
                                          </p:val>
                                        </p:tav>
                                      </p:tavLst>
                                    </p:anim>
                                    <p:anim calcmode="lin" valueType="num">
                                      <p:cBhvr>
                                        <p:cTn id="8" dur="500" fill="hold"/>
                                        <p:tgtEl>
                                          <p:spTgt spid="16386"/>
                                        </p:tgtEl>
                                        <p:attrNameLst>
                                          <p:attrName>ppt_y</p:attrName>
                                        </p:attrNameLst>
                                      </p:cBhvr>
                                      <p:tavLst>
                                        <p:tav tm="0">
                                          <p:val>
                                            <p:strVal val="#ppt_y"/>
                                          </p:val>
                                        </p:tav>
                                        <p:tav tm="100000">
                                          <p:val>
                                            <p:strVal val="#ppt_y"/>
                                          </p:val>
                                        </p:tav>
                                      </p:tavLst>
                                    </p:anim>
                                    <p:anim calcmode="lin" valueType="num">
                                      <p:cBhvr>
                                        <p:cTn id="9" dur="500" fill="hold"/>
                                        <p:tgtEl>
                                          <p:spTgt spid="16386"/>
                                        </p:tgtEl>
                                        <p:attrNameLst>
                                          <p:attrName>ppt_w</p:attrName>
                                        </p:attrNameLst>
                                      </p:cBhvr>
                                      <p:tavLst>
                                        <p:tav tm="0">
                                          <p:val>
                                            <p:fltVal val="0"/>
                                          </p:val>
                                        </p:tav>
                                        <p:tav tm="100000">
                                          <p:val>
                                            <p:strVal val="#ppt_w"/>
                                          </p:val>
                                        </p:tav>
                                      </p:tavLst>
                                    </p:anim>
                                    <p:anim calcmode="lin" valueType="num">
                                      <p:cBhvr>
                                        <p:cTn id="10" dur="500" fill="hold"/>
                                        <p:tgtEl>
                                          <p:spTgt spid="16386"/>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4" fill="hold" grpId="0" nodeType="clickEffect">
                                  <p:stCondLst>
                                    <p:cond delay="0"/>
                                  </p:stCondLst>
                                  <p:childTnLst>
                                    <p:set>
                                      <p:cBhvr>
                                        <p:cTn id="14" dur="1" fill="hold">
                                          <p:stCondLst>
                                            <p:cond delay="0"/>
                                          </p:stCondLst>
                                        </p:cTn>
                                        <p:tgtEl>
                                          <p:spTgt spid="16506"/>
                                        </p:tgtEl>
                                        <p:attrNameLst>
                                          <p:attrName>style.visibility</p:attrName>
                                        </p:attrNameLst>
                                      </p:cBhvr>
                                      <p:to>
                                        <p:strVal val="visible"/>
                                      </p:to>
                                    </p:set>
                                    <p:anim calcmode="lin" valueType="num">
                                      <p:cBhvr>
                                        <p:cTn id="15" dur="500" fill="hold"/>
                                        <p:tgtEl>
                                          <p:spTgt spid="16506"/>
                                        </p:tgtEl>
                                        <p:attrNameLst>
                                          <p:attrName>ppt_x</p:attrName>
                                        </p:attrNameLst>
                                      </p:cBhvr>
                                      <p:tavLst>
                                        <p:tav tm="0">
                                          <p:val>
                                            <p:strVal val="#ppt_x"/>
                                          </p:val>
                                        </p:tav>
                                        <p:tav tm="100000">
                                          <p:val>
                                            <p:strVal val="#ppt_x"/>
                                          </p:val>
                                        </p:tav>
                                      </p:tavLst>
                                    </p:anim>
                                    <p:anim calcmode="lin" valueType="num">
                                      <p:cBhvr>
                                        <p:cTn id="16" dur="500" fill="hold"/>
                                        <p:tgtEl>
                                          <p:spTgt spid="16506"/>
                                        </p:tgtEl>
                                        <p:attrNameLst>
                                          <p:attrName>ppt_y</p:attrName>
                                        </p:attrNameLst>
                                      </p:cBhvr>
                                      <p:tavLst>
                                        <p:tav tm="0">
                                          <p:val>
                                            <p:strVal val="#ppt_y+#ppt_h/2"/>
                                          </p:val>
                                        </p:tav>
                                        <p:tav tm="100000">
                                          <p:val>
                                            <p:strVal val="#ppt_y"/>
                                          </p:val>
                                        </p:tav>
                                      </p:tavLst>
                                    </p:anim>
                                    <p:anim calcmode="lin" valueType="num">
                                      <p:cBhvr>
                                        <p:cTn id="17" dur="500" fill="hold"/>
                                        <p:tgtEl>
                                          <p:spTgt spid="16506"/>
                                        </p:tgtEl>
                                        <p:attrNameLst>
                                          <p:attrName>ppt_w</p:attrName>
                                        </p:attrNameLst>
                                      </p:cBhvr>
                                      <p:tavLst>
                                        <p:tav tm="0">
                                          <p:val>
                                            <p:strVal val="#ppt_w"/>
                                          </p:val>
                                        </p:tav>
                                        <p:tav tm="100000">
                                          <p:val>
                                            <p:strVal val="#ppt_w"/>
                                          </p:val>
                                        </p:tav>
                                      </p:tavLst>
                                    </p:anim>
                                    <p:anim calcmode="lin" valueType="num">
                                      <p:cBhvr>
                                        <p:cTn id="18" dur="500" fill="hold"/>
                                        <p:tgtEl>
                                          <p:spTgt spid="16506"/>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6389"/>
                                        </p:tgtEl>
                                        <p:attrNameLst>
                                          <p:attrName>style.visibility</p:attrName>
                                        </p:attrNameLst>
                                      </p:cBhvr>
                                      <p:to>
                                        <p:strVal val="visible"/>
                                      </p:to>
                                    </p:set>
                                    <p:anim calcmode="lin" valueType="num">
                                      <p:cBhvr additive="base">
                                        <p:cTn id="23" dur="500" fill="hold"/>
                                        <p:tgtEl>
                                          <p:spTgt spid="16389"/>
                                        </p:tgtEl>
                                        <p:attrNameLst>
                                          <p:attrName>ppt_x</p:attrName>
                                        </p:attrNameLst>
                                      </p:cBhvr>
                                      <p:tavLst>
                                        <p:tav tm="0">
                                          <p:val>
                                            <p:strVal val="0-#ppt_w/2"/>
                                          </p:val>
                                        </p:tav>
                                        <p:tav tm="100000">
                                          <p:val>
                                            <p:strVal val="#ppt_x"/>
                                          </p:val>
                                        </p:tav>
                                      </p:tavLst>
                                    </p:anim>
                                    <p:anim calcmode="lin" valueType="num">
                                      <p:cBhvr additive="base">
                                        <p:cTn id="24" dur="500" fill="hold"/>
                                        <p:tgtEl>
                                          <p:spTgt spid="16389"/>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6438"/>
                                        </p:tgtEl>
                                        <p:attrNameLst>
                                          <p:attrName>style.visibility</p:attrName>
                                        </p:attrNameLst>
                                      </p:cBhvr>
                                      <p:to>
                                        <p:strVal val="visible"/>
                                      </p:to>
                                    </p:set>
                                    <p:anim calcmode="lin" valueType="num">
                                      <p:cBhvr additive="base">
                                        <p:cTn id="29" dur="500" fill="hold"/>
                                        <p:tgtEl>
                                          <p:spTgt spid="16438"/>
                                        </p:tgtEl>
                                        <p:attrNameLst>
                                          <p:attrName>ppt_x</p:attrName>
                                        </p:attrNameLst>
                                      </p:cBhvr>
                                      <p:tavLst>
                                        <p:tav tm="0">
                                          <p:val>
                                            <p:strVal val="0-#ppt_w/2"/>
                                          </p:val>
                                        </p:tav>
                                        <p:tav tm="100000">
                                          <p:val>
                                            <p:strVal val="#ppt_x"/>
                                          </p:val>
                                        </p:tav>
                                      </p:tavLst>
                                    </p:anim>
                                    <p:anim calcmode="lin" valueType="num">
                                      <p:cBhvr additive="base">
                                        <p:cTn id="30" dur="500" fill="hold"/>
                                        <p:tgtEl>
                                          <p:spTgt spid="16438"/>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16439"/>
                                        </p:tgtEl>
                                        <p:attrNameLst>
                                          <p:attrName>style.visibility</p:attrName>
                                        </p:attrNameLst>
                                      </p:cBhvr>
                                      <p:to>
                                        <p:strVal val="visible"/>
                                      </p:to>
                                    </p:set>
                                    <p:anim calcmode="lin" valueType="num">
                                      <p:cBhvr additive="base">
                                        <p:cTn id="35" dur="500" fill="hold"/>
                                        <p:tgtEl>
                                          <p:spTgt spid="16439"/>
                                        </p:tgtEl>
                                        <p:attrNameLst>
                                          <p:attrName>ppt_x</p:attrName>
                                        </p:attrNameLst>
                                      </p:cBhvr>
                                      <p:tavLst>
                                        <p:tav tm="0">
                                          <p:val>
                                            <p:strVal val="1+#ppt_w/2"/>
                                          </p:val>
                                        </p:tav>
                                        <p:tav tm="100000">
                                          <p:val>
                                            <p:strVal val="#ppt_x"/>
                                          </p:val>
                                        </p:tav>
                                      </p:tavLst>
                                    </p:anim>
                                    <p:anim calcmode="lin" valueType="num">
                                      <p:cBhvr additive="base">
                                        <p:cTn id="36" dur="500" fill="hold"/>
                                        <p:tgtEl>
                                          <p:spTgt spid="16439"/>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16394"/>
                                        </p:tgtEl>
                                        <p:attrNameLst>
                                          <p:attrName>style.visibility</p:attrName>
                                        </p:attrNameLst>
                                      </p:cBhvr>
                                      <p:to>
                                        <p:strVal val="visible"/>
                                      </p:to>
                                    </p:set>
                                    <p:anim calcmode="lin" valueType="num">
                                      <p:cBhvr>
                                        <p:cTn id="41" dur="500" fill="hold"/>
                                        <p:tgtEl>
                                          <p:spTgt spid="16394"/>
                                        </p:tgtEl>
                                        <p:attrNameLst>
                                          <p:attrName>ppt_w</p:attrName>
                                        </p:attrNameLst>
                                      </p:cBhvr>
                                      <p:tavLst>
                                        <p:tav tm="0">
                                          <p:val>
                                            <p:fltVal val="0"/>
                                          </p:val>
                                        </p:tav>
                                        <p:tav tm="100000">
                                          <p:val>
                                            <p:strVal val="#ppt_w"/>
                                          </p:val>
                                        </p:tav>
                                      </p:tavLst>
                                    </p:anim>
                                    <p:anim calcmode="lin" valueType="num">
                                      <p:cBhvr>
                                        <p:cTn id="42" dur="500" fill="hold"/>
                                        <p:tgtEl>
                                          <p:spTgt spid="16394"/>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16" fill="hold" grpId="0" nodeType="clickEffect">
                                  <p:stCondLst>
                                    <p:cond delay="0"/>
                                  </p:stCondLst>
                                  <p:childTnLst>
                                    <p:set>
                                      <p:cBhvr>
                                        <p:cTn id="46" dur="1" fill="hold">
                                          <p:stCondLst>
                                            <p:cond delay="0"/>
                                          </p:stCondLst>
                                        </p:cTn>
                                        <p:tgtEl>
                                          <p:spTgt spid="16396"/>
                                        </p:tgtEl>
                                        <p:attrNameLst>
                                          <p:attrName>style.visibility</p:attrName>
                                        </p:attrNameLst>
                                      </p:cBhvr>
                                      <p:to>
                                        <p:strVal val="visible"/>
                                      </p:to>
                                    </p:set>
                                    <p:anim calcmode="lin" valueType="num">
                                      <p:cBhvr>
                                        <p:cTn id="47" dur="500" fill="hold"/>
                                        <p:tgtEl>
                                          <p:spTgt spid="16396"/>
                                        </p:tgtEl>
                                        <p:attrNameLst>
                                          <p:attrName>ppt_w</p:attrName>
                                        </p:attrNameLst>
                                      </p:cBhvr>
                                      <p:tavLst>
                                        <p:tav tm="0">
                                          <p:val>
                                            <p:fltVal val="0"/>
                                          </p:val>
                                        </p:tav>
                                        <p:tav tm="100000">
                                          <p:val>
                                            <p:strVal val="#ppt_w"/>
                                          </p:val>
                                        </p:tav>
                                      </p:tavLst>
                                    </p:anim>
                                    <p:anim calcmode="lin" valueType="num">
                                      <p:cBhvr>
                                        <p:cTn id="48" dur="500" fill="hold"/>
                                        <p:tgtEl>
                                          <p:spTgt spid="16396"/>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16397"/>
                                        </p:tgtEl>
                                        <p:attrNameLst>
                                          <p:attrName>style.visibility</p:attrName>
                                        </p:attrNameLst>
                                      </p:cBhvr>
                                      <p:to>
                                        <p:strVal val="visible"/>
                                      </p:to>
                                    </p:set>
                                    <p:anim calcmode="lin" valueType="num">
                                      <p:cBhvr>
                                        <p:cTn id="53" dur="500" fill="hold"/>
                                        <p:tgtEl>
                                          <p:spTgt spid="16397"/>
                                        </p:tgtEl>
                                        <p:attrNameLst>
                                          <p:attrName>ppt_w</p:attrName>
                                        </p:attrNameLst>
                                      </p:cBhvr>
                                      <p:tavLst>
                                        <p:tav tm="0">
                                          <p:val>
                                            <p:fltVal val="0"/>
                                          </p:val>
                                        </p:tav>
                                        <p:tav tm="100000">
                                          <p:val>
                                            <p:strVal val="#ppt_w"/>
                                          </p:val>
                                        </p:tav>
                                      </p:tavLst>
                                    </p:anim>
                                    <p:anim calcmode="lin" valueType="num">
                                      <p:cBhvr>
                                        <p:cTn id="54" dur="500" fill="hold"/>
                                        <p:tgtEl>
                                          <p:spTgt spid="16397"/>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grpId="0" nodeType="clickEffect">
                                  <p:stCondLst>
                                    <p:cond delay="0"/>
                                  </p:stCondLst>
                                  <p:childTnLst>
                                    <p:set>
                                      <p:cBhvr>
                                        <p:cTn id="58" dur="1" fill="hold">
                                          <p:stCondLst>
                                            <p:cond delay="0"/>
                                          </p:stCondLst>
                                        </p:cTn>
                                        <p:tgtEl>
                                          <p:spTgt spid="16395"/>
                                        </p:tgtEl>
                                        <p:attrNameLst>
                                          <p:attrName>style.visibility</p:attrName>
                                        </p:attrNameLst>
                                      </p:cBhvr>
                                      <p:to>
                                        <p:strVal val="visible"/>
                                      </p:to>
                                    </p:set>
                                    <p:anim calcmode="lin" valueType="num">
                                      <p:cBhvr>
                                        <p:cTn id="59" dur="500" fill="hold"/>
                                        <p:tgtEl>
                                          <p:spTgt spid="16395"/>
                                        </p:tgtEl>
                                        <p:attrNameLst>
                                          <p:attrName>ppt_w</p:attrName>
                                        </p:attrNameLst>
                                      </p:cBhvr>
                                      <p:tavLst>
                                        <p:tav tm="0">
                                          <p:val>
                                            <p:fltVal val="0"/>
                                          </p:val>
                                        </p:tav>
                                        <p:tav tm="100000">
                                          <p:val>
                                            <p:strVal val="#ppt_w"/>
                                          </p:val>
                                        </p:tav>
                                      </p:tavLst>
                                    </p:anim>
                                    <p:anim calcmode="lin" valueType="num">
                                      <p:cBhvr>
                                        <p:cTn id="60" dur="500" fill="hold"/>
                                        <p:tgtEl>
                                          <p:spTgt spid="16395"/>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23" presetClass="entr" presetSubtype="16" fill="hold" grpId="0" nodeType="clickEffect">
                                  <p:stCondLst>
                                    <p:cond delay="0"/>
                                  </p:stCondLst>
                                  <p:childTnLst>
                                    <p:set>
                                      <p:cBhvr>
                                        <p:cTn id="64" dur="1" fill="hold">
                                          <p:stCondLst>
                                            <p:cond delay="0"/>
                                          </p:stCondLst>
                                        </p:cTn>
                                        <p:tgtEl>
                                          <p:spTgt spid="16398"/>
                                        </p:tgtEl>
                                        <p:attrNameLst>
                                          <p:attrName>style.visibility</p:attrName>
                                        </p:attrNameLst>
                                      </p:cBhvr>
                                      <p:to>
                                        <p:strVal val="visible"/>
                                      </p:to>
                                    </p:set>
                                    <p:anim calcmode="lin" valueType="num">
                                      <p:cBhvr>
                                        <p:cTn id="65" dur="500" fill="hold"/>
                                        <p:tgtEl>
                                          <p:spTgt spid="16398"/>
                                        </p:tgtEl>
                                        <p:attrNameLst>
                                          <p:attrName>ppt_w</p:attrName>
                                        </p:attrNameLst>
                                      </p:cBhvr>
                                      <p:tavLst>
                                        <p:tav tm="0">
                                          <p:val>
                                            <p:fltVal val="0"/>
                                          </p:val>
                                        </p:tav>
                                        <p:tav tm="100000">
                                          <p:val>
                                            <p:strVal val="#ppt_w"/>
                                          </p:val>
                                        </p:tav>
                                      </p:tavLst>
                                    </p:anim>
                                    <p:anim calcmode="lin" valueType="num">
                                      <p:cBhvr>
                                        <p:cTn id="66" dur="500" fill="hold"/>
                                        <p:tgtEl>
                                          <p:spTgt spid="16398"/>
                                        </p:tgtEl>
                                        <p:attrNameLst>
                                          <p:attrName>ppt_h</p:attrName>
                                        </p:attrNameLst>
                                      </p:cBhvr>
                                      <p:tavLst>
                                        <p:tav tm="0">
                                          <p:val>
                                            <p:fltVal val="0"/>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23" presetClass="entr" presetSubtype="16" fill="hold" grpId="0" nodeType="clickEffect">
                                  <p:stCondLst>
                                    <p:cond delay="0"/>
                                  </p:stCondLst>
                                  <p:childTnLst>
                                    <p:set>
                                      <p:cBhvr>
                                        <p:cTn id="70" dur="1" fill="hold">
                                          <p:stCondLst>
                                            <p:cond delay="0"/>
                                          </p:stCondLst>
                                        </p:cTn>
                                        <p:tgtEl>
                                          <p:spTgt spid="16400"/>
                                        </p:tgtEl>
                                        <p:attrNameLst>
                                          <p:attrName>style.visibility</p:attrName>
                                        </p:attrNameLst>
                                      </p:cBhvr>
                                      <p:to>
                                        <p:strVal val="visible"/>
                                      </p:to>
                                    </p:set>
                                    <p:anim calcmode="lin" valueType="num">
                                      <p:cBhvr>
                                        <p:cTn id="71" dur="500" fill="hold"/>
                                        <p:tgtEl>
                                          <p:spTgt spid="16400"/>
                                        </p:tgtEl>
                                        <p:attrNameLst>
                                          <p:attrName>ppt_w</p:attrName>
                                        </p:attrNameLst>
                                      </p:cBhvr>
                                      <p:tavLst>
                                        <p:tav tm="0">
                                          <p:val>
                                            <p:fltVal val="0"/>
                                          </p:val>
                                        </p:tav>
                                        <p:tav tm="100000">
                                          <p:val>
                                            <p:strVal val="#ppt_w"/>
                                          </p:val>
                                        </p:tav>
                                      </p:tavLst>
                                    </p:anim>
                                    <p:anim calcmode="lin" valueType="num">
                                      <p:cBhvr>
                                        <p:cTn id="72" dur="500" fill="hold"/>
                                        <p:tgtEl>
                                          <p:spTgt spid="16400"/>
                                        </p:tgtEl>
                                        <p:attrNameLst>
                                          <p:attrName>ppt_h</p:attrName>
                                        </p:attrNameLst>
                                      </p:cBhvr>
                                      <p:tavLst>
                                        <p:tav tm="0">
                                          <p:val>
                                            <p:fltVal val="0"/>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23" presetClass="entr" presetSubtype="16" fill="hold" grpId="0" nodeType="clickEffect">
                                  <p:stCondLst>
                                    <p:cond delay="0"/>
                                  </p:stCondLst>
                                  <p:childTnLst>
                                    <p:set>
                                      <p:cBhvr>
                                        <p:cTn id="76" dur="1" fill="hold">
                                          <p:stCondLst>
                                            <p:cond delay="0"/>
                                          </p:stCondLst>
                                        </p:cTn>
                                        <p:tgtEl>
                                          <p:spTgt spid="16401"/>
                                        </p:tgtEl>
                                        <p:attrNameLst>
                                          <p:attrName>style.visibility</p:attrName>
                                        </p:attrNameLst>
                                      </p:cBhvr>
                                      <p:to>
                                        <p:strVal val="visible"/>
                                      </p:to>
                                    </p:set>
                                    <p:anim calcmode="lin" valueType="num">
                                      <p:cBhvr>
                                        <p:cTn id="77" dur="500" fill="hold"/>
                                        <p:tgtEl>
                                          <p:spTgt spid="16401"/>
                                        </p:tgtEl>
                                        <p:attrNameLst>
                                          <p:attrName>ppt_w</p:attrName>
                                        </p:attrNameLst>
                                      </p:cBhvr>
                                      <p:tavLst>
                                        <p:tav tm="0">
                                          <p:val>
                                            <p:fltVal val="0"/>
                                          </p:val>
                                        </p:tav>
                                        <p:tav tm="100000">
                                          <p:val>
                                            <p:strVal val="#ppt_w"/>
                                          </p:val>
                                        </p:tav>
                                      </p:tavLst>
                                    </p:anim>
                                    <p:anim calcmode="lin" valueType="num">
                                      <p:cBhvr>
                                        <p:cTn id="78" dur="500" fill="hold"/>
                                        <p:tgtEl>
                                          <p:spTgt spid="16401"/>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23" presetClass="entr" presetSubtype="16" fill="hold" grpId="0" nodeType="clickEffect">
                                  <p:stCondLst>
                                    <p:cond delay="0"/>
                                  </p:stCondLst>
                                  <p:childTnLst>
                                    <p:set>
                                      <p:cBhvr>
                                        <p:cTn id="82" dur="1" fill="hold">
                                          <p:stCondLst>
                                            <p:cond delay="0"/>
                                          </p:stCondLst>
                                        </p:cTn>
                                        <p:tgtEl>
                                          <p:spTgt spid="16402"/>
                                        </p:tgtEl>
                                        <p:attrNameLst>
                                          <p:attrName>style.visibility</p:attrName>
                                        </p:attrNameLst>
                                      </p:cBhvr>
                                      <p:to>
                                        <p:strVal val="visible"/>
                                      </p:to>
                                    </p:set>
                                    <p:anim calcmode="lin" valueType="num">
                                      <p:cBhvr>
                                        <p:cTn id="83" dur="500" fill="hold"/>
                                        <p:tgtEl>
                                          <p:spTgt spid="16402"/>
                                        </p:tgtEl>
                                        <p:attrNameLst>
                                          <p:attrName>ppt_w</p:attrName>
                                        </p:attrNameLst>
                                      </p:cBhvr>
                                      <p:tavLst>
                                        <p:tav tm="0">
                                          <p:val>
                                            <p:fltVal val="0"/>
                                          </p:val>
                                        </p:tav>
                                        <p:tav tm="100000">
                                          <p:val>
                                            <p:strVal val="#ppt_w"/>
                                          </p:val>
                                        </p:tav>
                                      </p:tavLst>
                                    </p:anim>
                                    <p:anim calcmode="lin" valueType="num">
                                      <p:cBhvr>
                                        <p:cTn id="84" dur="500" fill="hold"/>
                                        <p:tgtEl>
                                          <p:spTgt spid="16402"/>
                                        </p:tgtEl>
                                        <p:attrNameLst>
                                          <p:attrName>ppt_h</p:attrName>
                                        </p:attrNameLst>
                                      </p:cBhvr>
                                      <p:tavLst>
                                        <p:tav tm="0">
                                          <p:val>
                                            <p:fltVal val="0"/>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23" presetClass="entr" presetSubtype="16" fill="hold" grpId="0" nodeType="clickEffect">
                                  <p:stCondLst>
                                    <p:cond delay="0"/>
                                  </p:stCondLst>
                                  <p:childTnLst>
                                    <p:set>
                                      <p:cBhvr>
                                        <p:cTn id="88" dur="1" fill="hold">
                                          <p:stCondLst>
                                            <p:cond delay="0"/>
                                          </p:stCondLst>
                                        </p:cTn>
                                        <p:tgtEl>
                                          <p:spTgt spid="16403"/>
                                        </p:tgtEl>
                                        <p:attrNameLst>
                                          <p:attrName>style.visibility</p:attrName>
                                        </p:attrNameLst>
                                      </p:cBhvr>
                                      <p:to>
                                        <p:strVal val="visible"/>
                                      </p:to>
                                    </p:set>
                                    <p:anim calcmode="lin" valueType="num">
                                      <p:cBhvr>
                                        <p:cTn id="89" dur="500" fill="hold"/>
                                        <p:tgtEl>
                                          <p:spTgt spid="16403"/>
                                        </p:tgtEl>
                                        <p:attrNameLst>
                                          <p:attrName>ppt_w</p:attrName>
                                        </p:attrNameLst>
                                      </p:cBhvr>
                                      <p:tavLst>
                                        <p:tav tm="0">
                                          <p:val>
                                            <p:fltVal val="0"/>
                                          </p:val>
                                        </p:tav>
                                        <p:tav tm="100000">
                                          <p:val>
                                            <p:strVal val="#ppt_w"/>
                                          </p:val>
                                        </p:tav>
                                      </p:tavLst>
                                    </p:anim>
                                    <p:anim calcmode="lin" valueType="num">
                                      <p:cBhvr>
                                        <p:cTn id="90" dur="500" fill="hold"/>
                                        <p:tgtEl>
                                          <p:spTgt spid="16403"/>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16" fill="hold" grpId="0" nodeType="clickEffect">
                                  <p:stCondLst>
                                    <p:cond delay="0"/>
                                  </p:stCondLst>
                                  <p:childTnLst>
                                    <p:set>
                                      <p:cBhvr>
                                        <p:cTn id="94" dur="1" fill="hold">
                                          <p:stCondLst>
                                            <p:cond delay="0"/>
                                          </p:stCondLst>
                                        </p:cTn>
                                        <p:tgtEl>
                                          <p:spTgt spid="16404"/>
                                        </p:tgtEl>
                                        <p:attrNameLst>
                                          <p:attrName>style.visibility</p:attrName>
                                        </p:attrNameLst>
                                      </p:cBhvr>
                                      <p:to>
                                        <p:strVal val="visible"/>
                                      </p:to>
                                    </p:set>
                                    <p:anim calcmode="lin" valueType="num">
                                      <p:cBhvr>
                                        <p:cTn id="95" dur="500" fill="hold"/>
                                        <p:tgtEl>
                                          <p:spTgt spid="16404"/>
                                        </p:tgtEl>
                                        <p:attrNameLst>
                                          <p:attrName>ppt_w</p:attrName>
                                        </p:attrNameLst>
                                      </p:cBhvr>
                                      <p:tavLst>
                                        <p:tav tm="0">
                                          <p:val>
                                            <p:fltVal val="0"/>
                                          </p:val>
                                        </p:tav>
                                        <p:tav tm="100000">
                                          <p:val>
                                            <p:strVal val="#ppt_w"/>
                                          </p:val>
                                        </p:tav>
                                      </p:tavLst>
                                    </p:anim>
                                    <p:anim calcmode="lin" valueType="num">
                                      <p:cBhvr>
                                        <p:cTn id="96" dur="500" fill="hold"/>
                                        <p:tgtEl>
                                          <p:spTgt spid="16404"/>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grpId="0" nodeType="clickEffect">
                                  <p:stCondLst>
                                    <p:cond delay="0"/>
                                  </p:stCondLst>
                                  <p:childTnLst>
                                    <p:set>
                                      <p:cBhvr>
                                        <p:cTn id="100" dur="1" fill="hold">
                                          <p:stCondLst>
                                            <p:cond delay="0"/>
                                          </p:stCondLst>
                                        </p:cTn>
                                        <p:tgtEl>
                                          <p:spTgt spid="16405"/>
                                        </p:tgtEl>
                                        <p:attrNameLst>
                                          <p:attrName>style.visibility</p:attrName>
                                        </p:attrNameLst>
                                      </p:cBhvr>
                                      <p:to>
                                        <p:strVal val="visible"/>
                                      </p:to>
                                    </p:set>
                                    <p:anim calcmode="lin" valueType="num">
                                      <p:cBhvr>
                                        <p:cTn id="101" dur="500" fill="hold"/>
                                        <p:tgtEl>
                                          <p:spTgt spid="16405"/>
                                        </p:tgtEl>
                                        <p:attrNameLst>
                                          <p:attrName>ppt_w</p:attrName>
                                        </p:attrNameLst>
                                      </p:cBhvr>
                                      <p:tavLst>
                                        <p:tav tm="0">
                                          <p:val>
                                            <p:fltVal val="0"/>
                                          </p:val>
                                        </p:tav>
                                        <p:tav tm="100000">
                                          <p:val>
                                            <p:strVal val="#ppt_w"/>
                                          </p:val>
                                        </p:tav>
                                      </p:tavLst>
                                    </p:anim>
                                    <p:anim calcmode="lin" valueType="num">
                                      <p:cBhvr>
                                        <p:cTn id="102" dur="500" fill="hold"/>
                                        <p:tgtEl>
                                          <p:spTgt spid="16405"/>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3" presetClass="entr" presetSubtype="16" fill="hold" grpId="0" nodeType="clickEffect">
                                  <p:stCondLst>
                                    <p:cond delay="0"/>
                                  </p:stCondLst>
                                  <p:childTnLst>
                                    <p:set>
                                      <p:cBhvr>
                                        <p:cTn id="106" dur="1" fill="hold">
                                          <p:stCondLst>
                                            <p:cond delay="0"/>
                                          </p:stCondLst>
                                        </p:cTn>
                                        <p:tgtEl>
                                          <p:spTgt spid="16406"/>
                                        </p:tgtEl>
                                        <p:attrNameLst>
                                          <p:attrName>style.visibility</p:attrName>
                                        </p:attrNameLst>
                                      </p:cBhvr>
                                      <p:to>
                                        <p:strVal val="visible"/>
                                      </p:to>
                                    </p:set>
                                    <p:anim calcmode="lin" valueType="num">
                                      <p:cBhvr>
                                        <p:cTn id="107" dur="500" fill="hold"/>
                                        <p:tgtEl>
                                          <p:spTgt spid="16406"/>
                                        </p:tgtEl>
                                        <p:attrNameLst>
                                          <p:attrName>ppt_w</p:attrName>
                                        </p:attrNameLst>
                                      </p:cBhvr>
                                      <p:tavLst>
                                        <p:tav tm="0">
                                          <p:val>
                                            <p:fltVal val="0"/>
                                          </p:val>
                                        </p:tav>
                                        <p:tav tm="100000">
                                          <p:val>
                                            <p:strVal val="#ppt_w"/>
                                          </p:val>
                                        </p:tav>
                                      </p:tavLst>
                                    </p:anim>
                                    <p:anim calcmode="lin" valueType="num">
                                      <p:cBhvr>
                                        <p:cTn id="108" dur="500" fill="hold"/>
                                        <p:tgtEl>
                                          <p:spTgt spid="16406"/>
                                        </p:tgtEl>
                                        <p:attrNameLst>
                                          <p:attrName>ppt_h</p:attrName>
                                        </p:attrNameLst>
                                      </p:cBhvr>
                                      <p:tavLst>
                                        <p:tav tm="0">
                                          <p:val>
                                            <p:fltVal val="0"/>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23" presetClass="entr" presetSubtype="16" fill="hold" grpId="0" nodeType="clickEffect">
                                  <p:stCondLst>
                                    <p:cond delay="0"/>
                                  </p:stCondLst>
                                  <p:childTnLst>
                                    <p:set>
                                      <p:cBhvr>
                                        <p:cTn id="112" dur="1" fill="hold">
                                          <p:stCondLst>
                                            <p:cond delay="0"/>
                                          </p:stCondLst>
                                        </p:cTn>
                                        <p:tgtEl>
                                          <p:spTgt spid="16399"/>
                                        </p:tgtEl>
                                        <p:attrNameLst>
                                          <p:attrName>style.visibility</p:attrName>
                                        </p:attrNameLst>
                                      </p:cBhvr>
                                      <p:to>
                                        <p:strVal val="visible"/>
                                      </p:to>
                                    </p:set>
                                    <p:anim calcmode="lin" valueType="num">
                                      <p:cBhvr>
                                        <p:cTn id="113" dur="500" fill="hold"/>
                                        <p:tgtEl>
                                          <p:spTgt spid="16399"/>
                                        </p:tgtEl>
                                        <p:attrNameLst>
                                          <p:attrName>ppt_w</p:attrName>
                                        </p:attrNameLst>
                                      </p:cBhvr>
                                      <p:tavLst>
                                        <p:tav tm="0">
                                          <p:val>
                                            <p:fltVal val="0"/>
                                          </p:val>
                                        </p:tav>
                                        <p:tav tm="100000">
                                          <p:val>
                                            <p:strVal val="#ppt_w"/>
                                          </p:val>
                                        </p:tav>
                                      </p:tavLst>
                                    </p:anim>
                                    <p:anim calcmode="lin" valueType="num">
                                      <p:cBhvr>
                                        <p:cTn id="114" dur="500" fill="hold"/>
                                        <p:tgtEl>
                                          <p:spTgt spid="16399"/>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17" presetClass="entr" presetSubtype="4" fill="hold" grpId="0" nodeType="clickEffect">
                                  <p:stCondLst>
                                    <p:cond delay="0"/>
                                  </p:stCondLst>
                                  <p:childTnLst>
                                    <p:set>
                                      <p:cBhvr>
                                        <p:cTn id="118" dur="1" fill="hold">
                                          <p:stCondLst>
                                            <p:cond delay="0"/>
                                          </p:stCondLst>
                                        </p:cTn>
                                        <p:tgtEl>
                                          <p:spTgt spid="16390"/>
                                        </p:tgtEl>
                                        <p:attrNameLst>
                                          <p:attrName>style.visibility</p:attrName>
                                        </p:attrNameLst>
                                      </p:cBhvr>
                                      <p:to>
                                        <p:strVal val="visible"/>
                                      </p:to>
                                    </p:set>
                                    <p:anim calcmode="lin" valueType="num">
                                      <p:cBhvr>
                                        <p:cTn id="119" dur="500" fill="hold"/>
                                        <p:tgtEl>
                                          <p:spTgt spid="16390"/>
                                        </p:tgtEl>
                                        <p:attrNameLst>
                                          <p:attrName>ppt_x</p:attrName>
                                        </p:attrNameLst>
                                      </p:cBhvr>
                                      <p:tavLst>
                                        <p:tav tm="0">
                                          <p:val>
                                            <p:strVal val="#ppt_x"/>
                                          </p:val>
                                        </p:tav>
                                        <p:tav tm="100000">
                                          <p:val>
                                            <p:strVal val="#ppt_x"/>
                                          </p:val>
                                        </p:tav>
                                      </p:tavLst>
                                    </p:anim>
                                    <p:anim calcmode="lin" valueType="num">
                                      <p:cBhvr>
                                        <p:cTn id="120" dur="500" fill="hold"/>
                                        <p:tgtEl>
                                          <p:spTgt spid="16390"/>
                                        </p:tgtEl>
                                        <p:attrNameLst>
                                          <p:attrName>ppt_y</p:attrName>
                                        </p:attrNameLst>
                                      </p:cBhvr>
                                      <p:tavLst>
                                        <p:tav tm="0">
                                          <p:val>
                                            <p:strVal val="#ppt_y+#ppt_h/2"/>
                                          </p:val>
                                        </p:tav>
                                        <p:tav tm="100000">
                                          <p:val>
                                            <p:strVal val="#ppt_y"/>
                                          </p:val>
                                        </p:tav>
                                      </p:tavLst>
                                    </p:anim>
                                    <p:anim calcmode="lin" valueType="num">
                                      <p:cBhvr>
                                        <p:cTn id="121" dur="500" fill="hold"/>
                                        <p:tgtEl>
                                          <p:spTgt spid="16390"/>
                                        </p:tgtEl>
                                        <p:attrNameLst>
                                          <p:attrName>ppt_w</p:attrName>
                                        </p:attrNameLst>
                                      </p:cBhvr>
                                      <p:tavLst>
                                        <p:tav tm="0">
                                          <p:val>
                                            <p:strVal val="#ppt_w"/>
                                          </p:val>
                                        </p:tav>
                                        <p:tav tm="100000">
                                          <p:val>
                                            <p:strVal val="#ppt_w"/>
                                          </p:val>
                                        </p:tav>
                                      </p:tavLst>
                                    </p:anim>
                                    <p:anim calcmode="lin" valueType="num">
                                      <p:cBhvr>
                                        <p:cTn id="122" dur="500" fill="hold"/>
                                        <p:tgtEl>
                                          <p:spTgt spid="16390"/>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17" presetClass="entr" presetSubtype="4" fill="hold" grpId="0" nodeType="clickEffect">
                                  <p:stCondLst>
                                    <p:cond delay="0"/>
                                  </p:stCondLst>
                                  <p:childTnLst>
                                    <p:set>
                                      <p:cBhvr>
                                        <p:cTn id="126" dur="1" fill="hold">
                                          <p:stCondLst>
                                            <p:cond delay="0"/>
                                          </p:stCondLst>
                                        </p:cTn>
                                        <p:tgtEl>
                                          <p:spTgt spid="16392"/>
                                        </p:tgtEl>
                                        <p:attrNameLst>
                                          <p:attrName>style.visibility</p:attrName>
                                        </p:attrNameLst>
                                      </p:cBhvr>
                                      <p:to>
                                        <p:strVal val="visible"/>
                                      </p:to>
                                    </p:set>
                                    <p:anim calcmode="lin" valueType="num">
                                      <p:cBhvr>
                                        <p:cTn id="127" dur="500" fill="hold"/>
                                        <p:tgtEl>
                                          <p:spTgt spid="16392"/>
                                        </p:tgtEl>
                                        <p:attrNameLst>
                                          <p:attrName>ppt_x</p:attrName>
                                        </p:attrNameLst>
                                      </p:cBhvr>
                                      <p:tavLst>
                                        <p:tav tm="0">
                                          <p:val>
                                            <p:strVal val="#ppt_x"/>
                                          </p:val>
                                        </p:tav>
                                        <p:tav tm="100000">
                                          <p:val>
                                            <p:strVal val="#ppt_x"/>
                                          </p:val>
                                        </p:tav>
                                      </p:tavLst>
                                    </p:anim>
                                    <p:anim calcmode="lin" valueType="num">
                                      <p:cBhvr>
                                        <p:cTn id="128" dur="500" fill="hold"/>
                                        <p:tgtEl>
                                          <p:spTgt spid="16392"/>
                                        </p:tgtEl>
                                        <p:attrNameLst>
                                          <p:attrName>ppt_y</p:attrName>
                                        </p:attrNameLst>
                                      </p:cBhvr>
                                      <p:tavLst>
                                        <p:tav tm="0">
                                          <p:val>
                                            <p:strVal val="#ppt_y+#ppt_h/2"/>
                                          </p:val>
                                        </p:tav>
                                        <p:tav tm="100000">
                                          <p:val>
                                            <p:strVal val="#ppt_y"/>
                                          </p:val>
                                        </p:tav>
                                      </p:tavLst>
                                    </p:anim>
                                    <p:anim calcmode="lin" valueType="num">
                                      <p:cBhvr>
                                        <p:cTn id="129" dur="500" fill="hold"/>
                                        <p:tgtEl>
                                          <p:spTgt spid="16392"/>
                                        </p:tgtEl>
                                        <p:attrNameLst>
                                          <p:attrName>ppt_w</p:attrName>
                                        </p:attrNameLst>
                                      </p:cBhvr>
                                      <p:tavLst>
                                        <p:tav tm="0">
                                          <p:val>
                                            <p:strVal val="#ppt_w"/>
                                          </p:val>
                                        </p:tav>
                                        <p:tav tm="100000">
                                          <p:val>
                                            <p:strVal val="#ppt_w"/>
                                          </p:val>
                                        </p:tav>
                                      </p:tavLst>
                                    </p:anim>
                                    <p:anim calcmode="lin" valueType="num">
                                      <p:cBhvr>
                                        <p:cTn id="130" dur="500" fill="hold"/>
                                        <p:tgtEl>
                                          <p:spTgt spid="16392"/>
                                        </p:tgtEl>
                                        <p:attrNameLst>
                                          <p:attrName>ppt_h</p:attrName>
                                        </p:attrNameLst>
                                      </p:cBhvr>
                                      <p:tavLst>
                                        <p:tav tm="0">
                                          <p:val>
                                            <p:fltVal val="0"/>
                                          </p:val>
                                        </p:tav>
                                        <p:tav tm="100000">
                                          <p:val>
                                            <p:strVal val="#ppt_h"/>
                                          </p:val>
                                        </p:tav>
                                      </p:tavLst>
                                    </p:anim>
                                  </p:childTnLst>
                                </p:cTn>
                              </p:par>
                            </p:childTnLst>
                          </p:cTn>
                        </p:par>
                      </p:childTnLst>
                    </p:cTn>
                  </p:par>
                  <p:par>
                    <p:cTn id="131" fill="hold">
                      <p:stCondLst>
                        <p:cond delay="indefinite"/>
                      </p:stCondLst>
                      <p:childTnLst>
                        <p:par>
                          <p:cTn id="132" fill="hold">
                            <p:stCondLst>
                              <p:cond delay="0"/>
                            </p:stCondLst>
                            <p:childTnLst>
                              <p:par>
                                <p:cTn id="133" presetID="17" presetClass="entr" presetSubtype="4" fill="hold" grpId="0" nodeType="clickEffect">
                                  <p:stCondLst>
                                    <p:cond delay="0"/>
                                  </p:stCondLst>
                                  <p:childTnLst>
                                    <p:set>
                                      <p:cBhvr>
                                        <p:cTn id="134" dur="1" fill="hold">
                                          <p:stCondLst>
                                            <p:cond delay="0"/>
                                          </p:stCondLst>
                                        </p:cTn>
                                        <p:tgtEl>
                                          <p:spTgt spid="16393"/>
                                        </p:tgtEl>
                                        <p:attrNameLst>
                                          <p:attrName>style.visibility</p:attrName>
                                        </p:attrNameLst>
                                      </p:cBhvr>
                                      <p:to>
                                        <p:strVal val="visible"/>
                                      </p:to>
                                    </p:set>
                                    <p:anim calcmode="lin" valueType="num">
                                      <p:cBhvr>
                                        <p:cTn id="135" dur="500" fill="hold"/>
                                        <p:tgtEl>
                                          <p:spTgt spid="16393"/>
                                        </p:tgtEl>
                                        <p:attrNameLst>
                                          <p:attrName>ppt_x</p:attrName>
                                        </p:attrNameLst>
                                      </p:cBhvr>
                                      <p:tavLst>
                                        <p:tav tm="0">
                                          <p:val>
                                            <p:strVal val="#ppt_x"/>
                                          </p:val>
                                        </p:tav>
                                        <p:tav tm="100000">
                                          <p:val>
                                            <p:strVal val="#ppt_x"/>
                                          </p:val>
                                        </p:tav>
                                      </p:tavLst>
                                    </p:anim>
                                    <p:anim calcmode="lin" valueType="num">
                                      <p:cBhvr>
                                        <p:cTn id="136" dur="500" fill="hold"/>
                                        <p:tgtEl>
                                          <p:spTgt spid="16393"/>
                                        </p:tgtEl>
                                        <p:attrNameLst>
                                          <p:attrName>ppt_y</p:attrName>
                                        </p:attrNameLst>
                                      </p:cBhvr>
                                      <p:tavLst>
                                        <p:tav tm="0">
                                          <p:val>
                                            <p:strVal val="#ppt_y+#ppt_h/2"/>
                                          </p:val>
                                        </p:tav>
                                        <p:tav tm="100000">
                                          <p:val>
                                            <p:strVal val="#ppt_y"/>
                                          </p:val>
                                        </p:tav>
                                      </p:tavLst>
                                    </p:anim>
                                    <p:anim calcmode="lin" valueType="num">
                                      <p:cBhvr>
                                        <p:cTn id="137" dur="500" fill="hold"/>
                                        <p:tgtEl>
                                          <p:spTgt spid="16393"/>
                                        </p:tgtEl>
                                        <p:attrNameLst>
                                          <p:attrName>ppt_w</p:attrName>
                                        </p:attrNameLst>
                                      </p:cBhvr>
                                      <p:tavLst>
                                        <p:tav tm="0">
                                          <p:val>
                                            <p:strVal val="#ppt_w"/>
                                          </p:val>
                                        </p:tav>
                                        <p:tav tm="100000">
                                          <p:val>
                                            <p:strVal val="#ppt_w"/>
                                          </p:val>
                                        </p:tav>
                                      </p:tavLst>
                                    </p:anim>
                                    <p:anim calcmode="lin" valueType="num">
                                      <p:cBhvr>
                                        <p:cTn id="138" dur="500" fill="hold"/>
                                        <p:tgtEl>
                                          <p:spTgt spid="16393"/>
                                        </p:tgtEl>
                                        <p:attrNameLst>
                                          <p:attrName>ppt_h</p:attrName>
                                        </p:attrNameLst>
                                      </p:cBhvr>
                                      <p:tavLst>
                                        <p:tav tm="0">
                                          <p:val>
                                            <p:fltVal val="0"/>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4" fill="hold" grpId="0" nodeType="clickEffect">
                                  <p:stCondLst>
                                    <p:cond delay="0"/>
                                  </p:stCondLst>
                                  <p:childTnLst>
                                    <p:set>
                                      <p:cBhvr>
                                        <p:cTn id="142" dur="1" fill="hold">
                                          <p:stCondLst>
                                            <p:cond delay="0"/>
                                          </p:stCondLst>
                                        </p:cTn>
                                        <p:tgtEl>
                                          <p:spTgt spid="16391"/>
                                        </p:tgtEl>
                                        <p:attrNameLst>
                                          <p:attrName>style.visibility</p:attrName>
                                        </p:attrNameLst>
                                      </p:cBhvr>
                                      <p:to>
                                        <p:strVal val="visible"/>
                                      </p:to>
                                    </p:set>
                                    <p:anim calcmode="lin" valueType="num">
                                      <p:cBhvr>
                                        <p:cTn id="143" dur="500" fill="hold"/>
                                        <p:tgtEl>
                                          <p:spTgt spid="16391"/>
                                        </p:tgtEl>
                                        <p:attrNameLst>
                                          <p:attrName>ppt_x</p:attrName>
                                        </p:attrNameLst>
                                      </p:cBhvr>
                                      <p:tavLst>
                                        <p:tav tm="0">
                                          <p:val>
                                            <p:strVal val="#ppt_x"/>
                                          </p:val>
                                        </p:tav>
                                        <p:tav tm="100000">
                                          <p:val>
                                            <p:strVal val="#ppt_x"/>
                                          </p:val>
                                        </p:tav>
                                      </p:tavLst>
                                    </p:anim>
                                    <p:anim calcmode="lin" valueType="num">
                                      <p:cBhvr>
                                        <p:cTn id="144" dur="500" fill="hold"/>
                                        <p:tgtEl>
                                          <p:spTgt spid="16391"/>
                                        </p:tgtEl>
                                        <p:attrNameLst>
                                          <p:attrName>ppt_y</p:attrName>
                                        </p:attrNameLst>
                                      </p:cBhvr>
                                      <p:tavLst>
                                        <p:tav tm="0">
                                          <p:val>
                                            <p:strVal val="#ppt_y+#ppt_h/2"/>
                                          </p:val>
                                        </p:tav>
                                        <p:tav tm="100000">
                                          <p:val>
                                            <p:strVal val="#ppt_y"/>
                                          </p:val>
                                        </p:tav>
                                      </p:tavLst>
                                    </p:anim>
                                    <p:anim calcmode="lin" valueType="num">
                                      <p:cBhvr>
                                        <p:cTn id="145" dur="500" fill="hold"/>
                                        <p:tgtEl>
                                          <p:spTgt spid="16391"/>
                                        </p:tgtEl>
                                        <p:attrNameLst>
                                          <p:attrName>ppt_w</p:attrName>
                                        </p:attrNameLst>
                                      </p:cBhvr>
                                      <p:tavLst>
                                        <p:tav tm="0">
                                          <p:val>
                                            <p:strVal val="#ppt_w"/>
                                          </p:val>
                                        </p:tav>
                                        <p:tav tm="100000">
                                          <p:val>
                                            <p:strVal val="#ppt_w"/>
                                          </p:val>
                                        </p:tav>
                                      </p:tavLst>
                                    </p:anim>
                                    <p:anim calcmode="lin" valueType="num">
                                      <p:cBhvr>
                                        <p:cTn id="146" dur="500" fill="hold"/>
                                        <p:tgtEl>
                                          <p:spTgt spid="16391"/>
                                        </p:tgtEl>
                                        <p:attrNameLst>
                                          <p:attrName>ppt_h</p:attrName>
                                        </p:attrNameLst>
                                      </p:cBhvr>
                                      <p:tavLst>
                                        <p:tav tm="0">
                                          <p:val>
                                            <p:fltVal val="0"/>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17" presetClass="entr" presetSubtype="4" fill="hold" grpId="0" nodeType="clickEffect">
                                  <p:stCondLst>
                                    <p:cond delay="0"/>
                                  </p:stCondLst>
                                  <p:childTnLst>
                                    <p:set>
                                      <p:cBhvr>
                                        <p:cTn id="150" dur="1" fill="hold">
                                          <p:stCondLst>
                                            <p:cond delay="0"/>
                                          </p:stCondLst>
                                        </p:cTn>
                                        <p:tgtEl>
                                          <p:spTgt spid="16408"/>
                                        </p:tgtEl>
                                        <p:attrNameLst>
                                          <p:attrName>style.visibility</p:attrName>
                                        </p:attrNameLst>
                                      </p:cBhvr>
                                      <p:to>
                                        <p:strVal val="visible"/>
                                      </p:to>
                                    </p:set>
                                    <p:anim calcmode="lin" valueType="num">
                                      <p:cBhvr>
                                        <p:cTn id="151" dur="500" fill="hold"/>
                                        <p:tgtEl>
                                          <p:spTgt spid="16408"/>
                                        </p:tgtEl>
                                        <p:attrNameLst>
                                          <p:attrName>ppt_x</p:attrName>
                                        </p:attrNameLst>
                                      </p:cBhvr>
                                      <p:tavLst>
                                        <p:tav tm="0">
                                          <p:val>
                                            <p:strVal val="#ppt_x"/>
                                          </p:val>
                                        </p:tav>
                                        <p:tav tm="100000">
                                          <p:val>
                                            <p:strVal val="#ppt_x"/>
                                          </p:val>
                                        </p:tav>
                                      </p:tavLst>
                                    </p:anim>
                                    <p:anim calcmode="lin" valueType="num">
                                      <p:cBhvr>
                                        <p:cTn id="152" dur="500" fill="hold"/>
                                        <p:tgtEl>
                                          <p:spTgt spid="16408"/>
                                        </p:tgtEl>
                                        <p:attrNameLst>
                                          <p:attrName>ppt_y</p:attrName>
                                        </p:attrNameLst>
                                      </p:cBhvr>
                                      <p:tavLst>
                                        <p:tav tm="0">
                                          <p:val>
                                            <p:strVal val="#ppt_y+#ppt_h/2"/>
                                          </p:val>
                                        </p:tav>
                                        <p:tav tm="100000">
                                          <p:val>
                                            <p:strVal val="#ppt_y"/>
                                          </p:val>
                                        </p:tav>
                                      </p:tavLst>
                                    </p:anim>
                                    <p:anim calcmode="lin" valueType="num">
                                      <p:cBhvr>
                                        <p:cTn id="153" dur="500" fill="hold"/>
                                        <p:tgtEl>
                                          <p:spTgt spid="16408"/>
                                        </p:tgtEl>
                                        <p:attrNameLst>
                                          <p:attrName>ppt_w</p:attrName>
                                        </p:attrNameLst>
                                      </p:cBhvr>
                                      <p:tavLst>
                                        <p:tav tm="0">
                                          <p:val>
                                            <p:strVal val="#ppt_w"/>
                                          </p:val>
                                        </p:tav>
                                        <p:tav tm="100000">
                                          <p:val>
                                            <p:strVal val="#ppt_w"/>
                                          </p:val>
                                        </p:tav>
                                      </p:tavLst>
                                    </p:anim>
                                    <p:anim calcmode="lin" valueType="num">
                                      <p:cBhvr>
                                        <p:cTn id="154" dur="500" fill="hold"/>
                                        <p:tgtEl>
                                          <p:spTgt spid="16408"/>
                                        </p:tgtEl>
                                        <p:attrNameLst>
                                          <p:attrName>ppt_h</p:attrName>
                                        </p:attrNameLst>
                                      </p:cBhvr>
                                      <p:tavLst>
                                        <p:tav tm="0">
                                          <p:val>
                                            <p:fltVal val="0"/>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17" presetClass="entr" presetSubtype="4" fill="hold" grpId="0" nodeType="clickEffect">
                                  <p:stCondLst>
                                    <p:cond delay="0"/>
                                  </p:stCondLst>
                                  <p:childTnLst>
                                    <p:set>
                                      <p:cBhvr>
                                        <p:cTn id="158" dur="1" fill="hold">
                                          <p:stCondLst>
                                            <p:cond delay="0"/>
                                          </p:stCondLst>
                                        </p:cTn>
                                        <p:tgtEl>
                                          <p:spTgt spid="16407"/>
                                        </p:tgtEl>
                                        <p:attrNameLst>
                                          <p:attrName>style.visibility</p:attrName>
                                        </p:attrNameLst>
                                      </p:cBhvr>
                                      <p:to>
                                        <p:strVal val="visible"/>
                                      </p:to>
                                    </p:set>
                                    <p:anim calcmode="lin" valueType="num">
                                      <p:cBhvr>
                                        <p:cTn id="159" dur="500" fill="hold"/>
                                        <p:tgtEl>
                                          <p:spTgt spid="16407"/>
                                        </p:tgtEl>
                                        <p:attrNameLst>
                                          <p:attrName>ppt_x</p:attrName>
                                        </p:attrNameLst>
                                      </p:cBhvr>
                                      <p:tavLst>
                                        <p:tav tm="0">
                                          <p:val>
                                            <p:strVal val="#ppt_x"/>
                                          </p:val>
                                        </p:tav>
                                        <p:tav tm="100000">
                                          <p:val>
                                            <p:strVal val="#ppt_x"/>
                                          </p:val>
                                        </p:tav>
                                      </p:tavLst>
                                    </p:anim>
                                    <p:anim calcmode="lin" valueType="num">
                                      <p:cBhvr>
                                        <p:cTn id="160" dur="500" fill="hold"/>
                                        <p:tgtEl>
                                          <p:spTgt spid="16407"/>
                                        </p:tgtEl>
                                        <p:attrNameLst>
                                          <p:attrName>ppt_y</p:attrName>
                                        </p:attrNameLst>
                                      </p:cBhvr>
                                      <p:tavLst>
                                        <p:tav tm="0">
                                          <p:val>
                                            <p:strVal val="#ppt_y+#ppt_h/2"/>
                                          </p:val>
                                        </p:tav>
                                        <p:tav tm="100000">
                                          <p:val>
                                            <p:strVal val="#ppt_y"/>
                                          </p:val>
                                        </p:tav>
                                      </p:tavLst>
                                    </p:anim>
                                    <p:anim calcmode="lin" valueType="num">
                                      <p:cBhvr>
                                        <p:cTn id="161" dur="500" fill="hold"/>
                                        <p:tgtEl>
                                          <p:spTgt spid="16407"/>
                                        </p:tgtEl>
                                        <p:attrNameLst>
                                          <p:attrName>ppt_w</p:attrName>
                                        </p:attrNameLst>
                                      </p:cBhvr>
                                      <p:tavLst>
                                        <p:tav tm="0">
                                          <p:val>
                                            <p:strVal val="#ppt_w"/>
                                          </p:val>
                                        </p:tav>
                                        <p:tav tm="100000">
                                          <p:val>
                                            <p:strVal val="#ppt_w"/>
                                          </p:val>
                                        </p:tav>
                                      </p:tavLst>
                                    </p:anim>
                                    <p:anim calcmode="lin" valueType="num">
                                      <p:cBhvr>
                                        <p:cTn id="162" dur="500" fill="hold"/>
                                        <p:tgtEl>
                                          <p:spTgt spid="16407"/>
                                        </p:tgtEl>
                                        <p:attrNameLst>
                                          <p:attrName>ppt_h</p:attrName>
                                        </p:attrNameLst>
                                      </p:cBhvr>
                                      <p:tavLst>
                                        <p:tav tm="0">
                                          <p:val>
                                            <p:fltVal val="0"/>
                                          </p:val>
                                        </p:tav>
                                        <p:tav tm="100000">
                                          <p:val>
                                            <p:strVal val="#ppt_h"/>
                                          </p:val>
                                        </p:tav>
                                      </p:tavLst>
                                    </p:anim>
                                  </p:childTnLst>
                                </p:cTn>
                              </p:par>
                            </p:childTnLst>
                          </p:cTn>
                        </p:par>
                      </p:childTnLst>
                    </p:cTn>
                  </p:par>
                  <p:par>
                    <p:cTn id="163" fill="hold">
                      <p:stCondLst>
                        <p:cond delay="indefinite"/>
                      </p:stCondLst>
                      <p:childTnLst>
                        <p:par>
                          <p:cTn id="164" fill="hold">
                            <p:stCondLst>
                              <p:cond delay="0"/>
                            </p:stCondLst>
                            <p:childTnLst>
                              <p:par>
                                <p:cTn id="165" presetID="17" presetClass="entr" presetSubtype="4" fill="hold" grpId="0" nodeType="clickEffect">
                                  <p:stCondLst>
                                    <p:cond delay="0"/>
                                  </p:stCondLst>
                                  <p:childTnLst>
                                    <p:set>
                                      <p:cBhvr>
                                        <p:cTn id="166" dur="1" fill="hold">
                                          <p:stCondLst>
                                            <p:cond delay="0"/>
                                          </p:stCondLst>
                                        </p:cTn>
                                        <p:tgtEl>
                                          <p:spTgt spid="16409"/>
                                        </p:tgtEl>
                                        <p:attrNameLst>
                                          <p:attrName>style.visibility</p:attrName>
                                        </p:attrNameLst>
                                      </p:cBhvr>
                                      <p:to>
                                        <p:strVal val="visible"/>
                                      </p:to>
                                    </p:set>
                                    <p:anim calcmode="lin" valueType="num">
                                      <p:cBhvr>
                                        <p:cTn id="167" dur="500" fill="hold"/>
                                        <p:tgtEl>
                                          <p:spTgt spid="16409"/>
                                        </p:tgtEl>
                                        <p:attrNameLst>
                                          <p:attrName>ppt_x</p:attrName>
                                        </p:attrNameLst>
                                      </p:cBhvr>
                                      <p:tavLst>
                                        <p:tav tm="0">
                                          <p:val>
                                            <p:strVal val="#ppt_x"/>
                                          </p:val>
                                        </p:tav>
                                        <p:tav tm="100000">
                                          <p:val>
                                            <p:strVal val="#ppt_x"/>
                                          </p:val>
                                        </p:tav>
                                      </p:tavLst>
                                    </p:anim>
                                    <p:anim calcmode="lin" valueType="num">
                                      <p:cBhvr>
                                        <p:cTn id="168" dur="500" fill="hold"/>
                                        <p:tgtEl>
                                          <p:spTgt spid="16409"/>
                                        </p:tgtEl>
                                        <p:attrNameLst>
                                          <p:attrName>ppt_y</p:attrName>
                                        </p:attrNameLst>
                                      </p:cBhvr>
                                      <p:tavLst>
                                        <p:tav tm="0">
                                          <p:val>
                                            <p:strVal val="#ppt_y+#ppt_h/2"/>
                                          </p:val>
                                        </p:tav>
                                        <p:tav tm="100000">
                                          <p:val>
                                            <p:strVal val="#ppt_y"/>
                                          </p:val>
                                        </p:tav>
                                      </p:tavLst>
                                    </p:anim>
                                    <p:anim calcmode="lin" valueType="num">
                                      <p:cBhvr>
                                        <p:cTn id="169" dur="500" fill="hold"/>
                                        <p:tgtEl>
                                          <p:spTgt spid="16409"/>
                                        </p:tgtEl>
                                        <p:attrNameLst>
                                          <p:attrName>ppt_w</p:attrName>
                                        </p:attrNameLst>
                                      </p:cBhvr>
                                      <p:tavLst>
                                        <p:tav tm="0">
                                          <p:val>
                                            <p:strVal val="#ppt_w"/>
                                          </p:val>
                                        </p:tav>
                                        <p:tav tm="100000">
                                          <p:val>
                                            <p:strVal val="#ppt_w"/>
                                          </p:val>
                                        </p:tav>
                                      </p:tavLst>
                                    </p:anim>
                                    <p:anim calcmode="lin" valueType="num">
                                      <p:cBhvr>
                                        <p:cTn id="170" dur="500" fill="hold"/>
                                        <p:tgtEl>
                                          <p:spTgt spid="16409"/>
                                        </p:tgtEl>
                                        <p:attrNameLst>
                                          <p:attrName>ppt_h</p:attrName>
                                        </p:attrNameLst>
                                      </p:cBhvr>
                                      <p:tavLst>
                                        <p:tav tm="0">
                                          <p:val>
                                            <p:fltVal val="0"/>
                                          </p:val>
                                        </p:tav>
                                        <p:tav tm="100000">
                                          <p:val>
                                            <p:strVal val="#ppt_h"/>
                                          </p:val>
                                        </p:tav>
                                      </p:tavLst>
                                    </p:anim>
                                  </p:childTnLst>
                                </p:cTn>
                              </p:par>
                            </p:childTnLst>
                          </p:cTn>
                        </p:par>
                      </p:childTnLst>
                    </p:cTn>
                  </p:par>
                  <p:par>
                    <p:cTn id="171" fill="hold">
                      <p:stCondLst>
                        <p:cond delay="indefinite"/>
                      </p:stCondLst>
                      <p:childTnLst>
                        <p:par>
                          <p:cTn id="172" fill="hold">
                            <p:stCondLst>
                              <p:cond delay="0"/>
                            </p:stCondLst>
                            <p:childTnLst>
                              <p:par>
                                <p:cTn id="173" presetID="17" presetClass="entr" presetSubtype="4" fill="hold" grpId="0" nodeType="clickEffect">
                                  <p:stCondLst>
                                    <p:cond delay="0"/>
                                  </p:stCondLst>
                                  <p:childTnLst>
                                    <p:set>
                                      <p:cBhvr>
                                        <p:cTn id="174" dur="1" fill="hold">
                                          <p:stCondLst>
                                            <p:cond delay="0"/>
                                          </p:stCondLst>
                                        </p:cTn>
                                        <p:tgtEl>
                                          <p:spTgt spid="16410"/>
                                        </p:tgtEl>
                                        <p:attrNameLst>
                                          <p:attrName>style.visibility</p:attrName>
                                        </p:attrNameLst>
                                      </p:cBhvr>
                                      <p:to>
                                        <p:strVal val="visible"/>
                                      </p:to>
                                    </p:set>
                                    <p:anim calcmode="lin" valueType="num">
                                      <p:cBhvr>
                                        <p:cTn id="175" dur="500" fill="hold"/>
                                        <p:tgtEl>
                                          <p:spTgt spid="16410"/>
                                        </p:tgtEl>
                                        <p:attrNameLst>
                                          <p:attrName>ppt_x</p:attrName>
                                        </p:attrNameLst>
                                      </p:cBhvr>
                                      <p:tavLst>
                                        <p:tav tm="0">
                                          <p:val>
                                            <p:strVal val="#ppt_x"/>
                                          </p:val>
                                        </p:tav>
                                        <p:tav tm="100000">
                                          <p:val>
                                            <p:strVal val="#ppt_x"/>
                                          </p:val>
                                        </p:tav>
                                      </p:tavLst>
                                    </p:anim>
                                    <p:anim calcmode="lin" valueType="num">
                                      <p:cBhvr>
                                        <p:cTn id="176" dur="500" fill="hold"/>
                                        <p:tgtEl>
                                          <p:spTgt spid="16410"/>
                                        </p:tgtEl>
                                        <p:attrNameLst>
                                          <p:attrName>ppt_y</p:attrName>
                                        </p:attrNameLst>
                                      </p:cBhvr>
                                      <p:tavLst>
                                        <p:tav tm="0">
                                          <p:val>
                                            <p:strVal val="#ppt_y+#ppt_h/2"/>
                                          </p:val>
                                        </p:tav>
                                        <p:tav tm="100000">
                                          <p:val>
                                            <p:strVal val="#ppt_y"/>
                                          </p:val>
                                        </p:tav>
                                      </p:tavLst>
                                    </p:anim>
                                    <p:anim calcmode="lin" valueType="num">
                                      <p:cBhvr>
                                        <p:cTn id="177" dur="500" fill="hold"/>
                                        <p:tgtEl>
                                          <p:spTgt spid="16410"/>
                                        </p:tgtEl>
                                        <p:attrNameLst>
                                          <p:attrName>ppt_w</p:attrName>
                                        </p:attrNameLst>
                                      </p:cBhvr>
                                      <p:tavLst>
                                        <p:tav tm="0">
                                          <p:val>
                                            <p:strVal val="#ppt_w"/>
                                          </p:val>
                                        </p:tav>
                                        <p:tav tm="100000">
                                          <p:val>
                                            <p:strVal val="#ppt_w"/>
                                          </p:val>
                                        </p:tav>
                                      </p:tavLst>
                                    </p:anim>
                                    <p:anim calcmode="lin" valueType="num">
                                      <p:cBhvr>
                                        <p:cTn id="178" dur="500" fill="hold"/>
                                        <p:tgtEl>
                                          <p:spTgt spid="16410"/>
                                        </p:tgtEl>
                                        <p:attrNameLst>
                                          <p:attrName>ppt_h</p:attrName>
                                        </p:attrNameLst>
                                      </p:cBhvr>
                                      <p:tavLst>
                                        <p:tav tm="0">
                                          <p:val>
                                            <p:fltVal val="0"/>
                                          </p:val>
                                        </p:tav>
                                        <p:tav tm="100000">
                                          <p:val>
                                            <p:strVal val="#ppt_h"/>
                                          </p:val>
                                        </p:tav>
                                      </p:tavLst>
                                    </p:anim>
                                  </p:childTnLst>
                                </p:cTn>
                              </p:par>
                            </p:childTnLst>
                          </p:cTn>
                        </p:par>
                      </p:childTnLst>
                    </p:cTn>
                  </p:par>
                  <p:par>
                    <p:cTn id="179" fill="hold">
                      <p:stCondLst>
                        <p:cond delay="indefinite"/>
                      </p:stCondLst>
                      <p:childTnLst>
                        <p:par>
                          <p:cTn id="180" fill="hold">
                            <p:stCondLst>
                              <p:cond delay="0"/>
                            </p:stCondLst>
                            <p:childTnLst>
                              <p:par>
                                <p:cTn id="181" presetID="17" presetClass="entr" presetSubtype="10" fill="hold" grpId="0" nodeType="clickEffect">
                                  <p:stCondLst>
                                    <p:cond delay="0"/>
                                  </p:stCondLst>
                                  <p:childTnLst>
                                    <p:set>
                                      <p:cBhvr>
                                        <p:cTn id="182" dur="1" fill="hold">
                                          <p:stCondLst>
                                            <p:cond delay="0"/>
                                          </p:stCondLst>
                                        </p:cTn>
                                        <p:tgtEl>
                                          <p:spTgt spid="16440"/>
                                        </p:tgtEl>
                                        <p:attrNameLst>
                                          <p:attrName>style.visibility</p:attrName>
                                        </p:attrNameLst>
                                      </p:cBhvr>
                                      <p:to>
                                        <p:strVal val="visible"/>
                                      </p:to>
                                    </p:set>
                                    <p:anim calcmode="lin" valueType="num">
                                      <p:cBhvr>
                                        <p:cTn id="183" dur="500" fill="hold"/>
                                        <p:tgtEl>
                                          <p:spTgt spid="16440"/>
                                        </p:tgtEl>
                                        <p:attrNameLst>
                                          <p:attrName>ppt_w</p:attrName>
                                        </p:attrNameLst>
                                      </p:cBhvr>
                                      <p:tavLst>
                                        <p:tav tm="0">
                                          <p:val>
                                            <p:fltVal val="0"/>
                                          </p:val>
                                        </p:tav>
                                        <p:tav tm="100000">
                                          <p:val>
                                            <p:strVal val="#ppt_w"/>
                                          </p:val>
                                        </p:tav>
                                      </p:tavLst>
                                    </p:anim>
                                    <p:anim calcmode="lin" valueType="num">
                                      <p:cBhvr>
                                        <p:cTn id="184" dur="500" fill="hold"/>
                                        <p:tgtEl>
                                          <p:spTgt spid="16440"/>
                                        </p:tgtEl>
                                        <p:attrNameLst>
                                          <p:attrName>ppt_h</p:attrName>
                                        </p:attrNameLst>
                                      </p:cBhvr>
                                      <p:tavLst>
                                        <p:tav tm="0">
                                          <p:val>
                                            <p:strVal val="#ppt_h"/>
                                          </p:val>
                                        </p:tav>
                                        <p:tav tm="100000">
                                          <p:val>
                                            <p:strVal val="#ppt_h"/>
                                          </p:val>
                                        </p:tav>
                                      </p:tavLst>
                                    </p:anim>
                                  </p:childTnLst>
                                </p:cTn>
                              </p:par>
                            </p:childTnLst>
                          </p:cTn>
                        </p:par>
                      </p:childTnLst>
                    </p:cTn>
                  </p:par>
                  <p:par>
                    <p:cTn id="185" fill="hold">
                      <p:stCondLst>
                        <p:cond delay="indefinite"/>
                      </p:stCondLst>
                      <p:childTnLst>
                        <p:par>
                          <p:cTn id="186" fill="hold">
                            <p:stCondLst>
                              <p:cond delay="0"/>
                            </p:stCondLst>
                            <p:childTnLst>
                              <p:par>
                                <p:cTn id="187" presetID="17" presetClass="entr" presetSubtype="10" fill="hold" grpId="0" nodeType="clickEffect">
                                  <p:stCondLst>
                                    <p:cond delay="0"/>
                                  </p:stCondLst>
                                  <p:childTnLst>
                                    <p:set>
                                      <p:cBhvr>
                                        <p:cTn id="188" dur="1" fill="hold">
                                          <p:stCondLst>
                                            <p:cond delay="0"/>
                                          </p:stCondLst>
                                        </p:cTn>
                                        <p:tgtEl>
                                          <p:spTgt spid="16441"/>
                                        </p:tgtEl>
                                        <p:attrNameLst>
                                          <p:attrName>style.visibility</p:attrName>
                                        </p:attrNameLst>
                                      </p:cBhvr>
                                      <p:to>
                                        <p:strVal val="visible"/>
                                      </p:to>
                                    </p:set>
                                    <p:anim calcmode="lin" valueType="num">
                                      <p:cBhvr>
                                        <p:cTn id="189" dur="500" fill="hold"/>
                                        <p:tgtEl>
                                          <p:spTgt spid="16441"/>
                                        </p:tgtEl>
                                        <p:attrNameLst>
                                          <p:attrName>ppt_w</p:attrName>
                                        </p:attrNameLst>
                                      </p:cBhvr>
                                      <p:tavLst>
                                        <p:tav tm="0">
                                          <p:val>
                                            <p:fltVal val="0"/>
                                          </p:val>
                                        </p:tav>
                                        <p:tav tm="100000">
                                          <p:val>
                                            <p:strVal val="#ppt_w"/>
                                          </p:val>
                                        </p:tav>
                                      </p:tavLst>
                                    </p:anim>
                                    <p:anim calcmode="lin" valueType="num">
                                      <p:cBhvr>
                                        <p:cTn id="190" dur="500" fill="hold"/>
                                        <p:tgtEl>
                                          <p:spTgt spid="16441"/>
                                        </p:tgtEl>
                                        <p:attrNameLst>
                                          <p:attrName>ppt_h</p:attrName>
                                        </p:attrNameLst>
                                      </p:cBhvr>
                                      <p:tavLst>
                                        <p:tav tm="0">
                                          <p:val>
                                            <p:strVal val="#ppt_h"/>
                                          </p:val>
                                        </p:tav>
                                        <p:tav tm="100000">
                                          <p:val>
                                            <p:strVal val="#ppt_h"/>
                                          </p:val>
                                        </p:tav>
                                      </p:tavLst>
                                    </p:anim>
                                  </p:childTnLst>
                                </p:cTn>
                              </p:par>
                            </p:childTnLst>
                          </p:cTn>
                        </p:par>
                      </p:childTnLst>
                    </p:cTn>
                  </p:par>
                  <p:par>
                    <p:cTn id="191" fill="hold">
                      <p:stCondLst>
                        <p:cond delay="indefinite"/>
                      </p:stCondLst>
                      <p:childTnLst>
                        <p:par>
                          <p:cTn id="192" fill="hold">
                            <p:stCondLst>
                              <p:cond delay="0"/>
                            </p:stCondLst>
                            <p:childTnLst>
                              <p:par>
                                <p:cTn id="193" presetID="17" presetClass="entr" presetSubtype="10" fill="hold" grpId="0" nodeType="clickEffect">
                                  <p:stCondLst>
                                    <p:cond delay="0"/>
                                  </p:stCondLst>
                                  <p:childTnLst>
                                    <p:set>
                                      <p:cBhvr>
                                        <p:cTn id="194" dur="1" fill="hold">
                                          <p:stCondLst>
                                            <p:cond delay="0"/>
                                          </p:stCondLst>
                                        </p:cTn>
                                        <p:tgtEl>
                                          <p:spTgt spid="16442"/>
                                        </p:tgtEl>
                                        <p:attrNameLst>
                                          <p:attrName>style.visibility</p:attrName>
                                        </p:attrNameLst>
                                      </p:cBhvr>
                                      <p:to>
                                        <p:strVal val="visible"/>
                                      </p:to>
                                    </p:set>
                                    <p:anim calcmode="lin" valueType="num">
                                      <p:cBhvr>
                                        <p:cTn id="195" dur="500" fill="hold"/>
                                        <p:tgtEl>
                                          <p:spTgt spid="16442"/>
                                        </p:tgtEl>
                                        <p:attrNameLst>
                                          <p:attrName>ppt_w</p:attrName>
                                        </p:attrNameLst>
                                      </p:cBhvr>
                                      <p:tavLst>
                                        <p:tav tm="0">
                                          <p:val>
                                            <p:fltVal val="0"/>
                                          </p:val>
                                        </p:tav>
                                        <p:tav tm="100000">
                                          <p:val>
                                            <p:strVal val="#ppt_w"/>
                                          </p:val>
                                        </p:tav>
                                      </p:tavLst>
                                    </p:anim>
                                    <p:anim calcmode="lin" valueType="num">
                                      <p:cBhvr>
                                        <p:cTn id="196" dur="500" fill="hold"/>
                                        <p:tgtEl>
                                          <p:spTgt spid="16442"/>
                                        </p:tgtEl>
                                        <p:attrNameLst>
                                          <p:attrName>ppt_h</p:attrName>
                                        </p:attrNameLst>
                                      </p:cBhvr>
                                      <p:tavLst>
                                        <p:tav tm="0">
                                          <p:val>
                                            <p:strVal val="#ppt_h"/>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17" presetClass="entr" presetSubtype="10" fill="hold" grpId="0" nodeType="clickEffect">
                                  <p:stCondLst>
                                    <p:cond delay="0"/>
                                  </p:stCondLst>
                                  <p:childTnLst>
                                    <p:set>
                                      <p:cBhvr>
                                        <p:cTn id="200" dur="1" fill="hold">
                                          <p:stCondLst>
                                            <p:cond delay="0"/>
                                          </p:stCondLst>
                                        </p:cTn>
                                        <p:tgtEl>
                                          <p:spTgt spid="16443"/>
                                        </p:tgtEl>
                                        <p:attrNameLst>
                                          <p:attrName>style.visibility</p:attrName>
                                        </p:attrNameLst>
                                      </p:cBhvr>
                                      <p:to>
                                        <p:strVal val="visible"/>
                                      </p:to>
                                    </p:set>
                                    <p:anim calcmode="lin" valueType="num">
                                      <p:cBhvr>
                                        <p:cTn id="201" dur="500" fill="hold"/>
                                        <p:tgtEl>
                                          <p:spTgt spid="16443"/>
                                        </p:tgtEl>
                                        <p:attrNameLst>
                                          <p:attrName>ppt_w</p:attrName>
                                        </p:attrNameLst>
                                      </p:cBhvr>
                                      <p:tavLst>
                                        <p:tav tm="0">
                                          <p:val>
                                            <p:fltVal val="0"/>
                                          </p:val>
                                        </p:tav>
                                        <p:tav tm="100000">
                                          <p:val>
                                            <p:strVal val="#ppt_w"/>
                                          </p:val>
                                        </p:tav>
                                      </p:tavLst>
                                    </p:anim>
                                    <p:anim calcmode="lin" valueType="num">
                                      <p:cBhvr>
                                        <p:cTn id="202" dur="500" fill="hold"/>
                                        <p:tgtEl>
                                          <p:spTgt spid="16443"/>
                                        </p:tgtEl>
                                        <p:attrNameLst>
                                          <p:attrName>ppt_h</p:attrName>
                                        </p:attrNameLst>
                                      </p:cBhvr>
                                      <p:tavLst>
                                        <p:tav tm="0">
                                          <p:val>
                                            <p:strVal val="#ppt_h"/>
                                          </p:val>
                                        </p:tav>
                                        <p:tav tm="100000">
                                          <p:val>
                                            <p:strVal val="#ppt_h"/>
                                          </p:val>
                                        </p:tav>
                                      </p:tavLst>
                                    </p:anim>
                                  </p:childTnLst>
                                </p:cTn>
                              </p:par>
                            </p:childTnLst>
                          </p:cTn>
                        </p:par>
                      </p:childTnLst>
                    </p:cTn>
                  </p:par>
                  <p:par>
                    <p:cTn id="203" fill="hold">
                      <p:stCondLst>
                        <p:cond delay="indefinite"/>
                      </p:stCondLst>
                      <p:childTnLst>
                        <p:par>
                          <p:cTn id="204" fill="hold">
                            <p:stCondLst>
                              <p:cond delay="0"/>
                            </p:stCondLst>
                            <p:childTnLst>
                              <p:par>
                                <p:cTn id="205" presetID="17" presetClass="entr" presetSubtype="10" fill="hold" grpId="0" nodeType="clickEffect">
                                  <p:stCondLst>
                                    <p:cond delay="0"/>
                                  </p:stCondLst>
                                  <p:childTnLst>
                                    <p:set>
                                      <p:cBhvr>
                                        <p:cTn id="206" dur="1" fill="hold">
                                          <p:stCondLst>
                                            <p:cond delay="0"/>
                                          </p:stCondLst>
                                        </p:cTn>
                                        <p:tgtEl>
                                          <p:spTgt spid="16444"/>
                                        </p:tgtEl>
                                        <p:attrNameLst>
                                          <p:attrName>style.visibility</p:attrName>
                                        </p:attrNameLst>
                                      </p:cBhvr>
                                      <p:to>
                                        <p:strVal val="visible"/>
                                      </p:to>
                                    </p:set>
                                    <p:anim calcmode="lin" valueType="num">
                                      <p:cBhvr>
                                        <p:cTn id="207" dur="500" fill="hold"/>
                                        <p:tgtEl>
                                          <p:spTgt spid="16444"/>
                                        </p:tgtEl>
                                        <p:attrNameLst>
                                          <p:attrName>ppt_w</p:attrName>
                                        </p:attrNameLst>
                                      </p:cBhvr>
                                      <p:tavLst>
                                        <p:tav tm="0">
                                          <p:val>
                                            <p:fltVal val="0"/>
                                          </p:val>
                                        </p:tav>
                                        <p:tav tm="100000">
                                          <p:val>
                                            <p:strVal val="#ppt_w"/>
                                          </p:val>
                                        </p:tav>
                                      </p:tavLst>
                                    </p:anim>
                                    <p:anim calcmode="lin" valueType="num">
                                      <p:cBhvr>
                                        <p:cTn id="208" dur="500" fill="hold"/>
                                        <p:tgtEl>
                                          <p:spTgt spid="16444"/>
                                        </p:tgtEl>
                                        <p:attrNameLst>
                                          <p:attrName>ppt_h</p:attrName>
                                        </p:attrNameLst>
                                      </p:cBhvr>
                                      <p:tavLst>
                                        <p:tav tm="0">
                                          <p:val>
                                            <p:strVal val="#ppt_h"/>
                                          </p:val>
                                        </p:tav>
                                        <p:tav tm="100000">
                                          <p:val>
                                            <p:strVal val="#ppt_h"/>
                                          </p:val>
                                        </p:tav>
                                      </p:tavLst>
                                    </p:anim>
                                  </p:childTnLst>
                                </p:cTn>
                              </p:par>
                            </p:childTnLst>
                          </p:cTn>
                        </p:par>
                      </p:childTnLst>
                    </p:cTn>
                  </p:par>
                  <p:par>
                    <p:cTn id="209" fill="hold">
                      <p:stCondLst>
                        <p:cond delay="indefinite"/>
                      </p:stCondLst>
                      <p:childTnLst>
                        <p:par>
                          <p:cTn id="210" fill="hold">
                            <p:stCondLst>
                              <p:cond delay="0"/>
                            </p:stCondLst>
                            <p:childTnLst>
                              <p:par>
                                <p:cTn id="211" presetID="17" presetClass="entr" presetSubtype="10" fill="hold" grpId="0" nodeType="clickEffect">
                                  <p:stCondLst>
                                    <p:cond delay="0"/>
                                  </p:stCondLst>
                                  <p:childTnLst>
                                    <p:set>
                                      <p:cBhvr>
                                        <p:cTn id="212" dur="1" fill="hold">
                                          <p:stCondLst>
                                            <p:cond delay="0"/>
                                          </p:stCondLst>
                                        </p:cTn>
                                        <p:tgtEl>
                                          <p:spTgt spid="16445"/>
                                        </p:tgtEl>
                                        <p:attrNameLst>
                                          <p:attrName>style.visibility</p:attrName>
                                        </p:attrNameLst>
                                      </p:cBhvr>
                                      <p:to>
                                        <p:strVal val="visible"/>
                                      </p:to>
                                    </p:set>
                                    <p:anim calcmode="lin" valueType="num">
                                      <p:cBhvr>
                                        <p:cTn id="213" dur="500" fill="hold"/>
                                        <p:tgtEl>
                                          <p:spTgt spid="16445"/>
                                        </p:tgtEl>
                                        <p:attrNameLst>
                                          <p:attrName>ppt_w</p:attrName>
                                        </p:attrNameLst>
                                      </p:cBhvr>
                                      <p:tavLst>
                                        <p:tav tm="0">
                                          <p:val>
                                            <p:fltVal val="0"/>
                                          </p:val>
                                        </p:tav>
                                        <p:tav tm="100000">
                                          <p:val>
                                            <p:strVal val="#ppt_w"/>
                                          </p:val>
                                        </p:tav>
                                      </p:tavLst>
                                    </p:anim>
                                    <p:anim calcmode="lin" valueType="num">
                                      <p:cBhvr>
                                        <p:cTn id="214" dur="500" fill="hold"/>
                                        <p:tgtEl>
                                          <p:spTgt spid="16445"/>
                                        </p:tgtEl>
                                        <p:attrNameLst>
                                          <p:attrName>ppt_h</p:attrName>
                                        </p:attrNameLst>
                                      </p:cBhvr>
                                      <p:tavLst>
                                        <p:tav tm="0">
                                          <p:val>
                                            <p:strVal val="#ppt_h"/>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17" presetClass="entr" presetSubtype="10" fill="hold" grpId="0" nodeType="clickEffect">
                                  <p:stCondLst>
                                    <p:cond delay="0"/>
                                  </p:stCondLst>
                                  <p:childTnLst>
                                    <p:set>
                                      <p:cBhvr>
                                        <p:cTn id="218" dur="1" fill="hold">
                                          <p:stCondLst>
                                            <p:cond delay="0"/>
                                          </p:stCondLst>
                                        </p:cTn>
                                        <p:tgtEl>
                                          <p:spTgt spid="16446"/>
                                        </p:tgtEl>
                                        <p:attrNameLst>
                                          <p:attrName>style.visibility</p:attrName>
                                        </p:attrNameLst>
                                      </p:cBhvr>
                                      <p:to>
                                        <p:strVal val="visible"/>
                                      </p:to>
                                    </p:set>
                                    <p:anim calcmode="lin" valueType="num">
                                      <p:cBhvr>
                                        <p:cTn id="219" dur="500" fill="hold"/>
                                        <p:tgtEl>
                                          <p:spTgt spid="16446"/>
                                        </p:tgtEl>
                                        <p:attrNameLst>
                                          <p:attrName>ppt_w</p:attrName>
                                        </p:attrNameLst>
                                      </p:cBhvr>
                                      <p:tavLst>
                                        <p:tav tm="0">
                                          <p:val>
                                            <p:fltVal val="0"/>
                                          </p:val>
                                        </p:tav>
                                        <p:tav tm="100000">
                                          <p:val>
                                            <p:strVal val="#ppt_w"/>
                                          </p:val>
                                        </p:tav>
                                      </p:tavLst>
                                    </p:anim>
                                    <p:anim calcmode="lin" valueType="num">
                                      <p:cBhvr>
                                        <p:cTn id="220" dur="500" fill="hold"/>
                                        <p:tgtEl>
                                          <p:spTgt spid="16446"/>
                                        </p:tgtEl>
                                        <p:attrNameLst>
                                          <p:attrName>ppt_h</p:attrName>
                                        </p:attrNameLst>
                                      </p:cBhvr>
                                      <p:tavLst>
                                        <p:tav tm="0">
                                          <p:val>
                                            <p:strVal val="#ppt_h"/>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17" presetClass="entr" presetSubtype="10" fill="hold" grpId="0" nodeType="clickEffect">
                                  <p:stCondLst>
                                    <p:cond delay="0"/>
                                  </p:stCondLst>
                                  <p:childTnLst>
                                    <p:set>
                                      <p:cBhvr>
                                        <p:cTn id="224" dur="1" fill="hold">
                                          <p:stCondLst>
                                            <p:cond delay="0"/>
                                          </p:stCondLst>
                                        </p:cTn>
                                        <p:tgtEl>
                                          <p:spTgt spid="16447"/>
                                        </p:tgtEl>
                                        <p:attrNameLst>
                                          <p:attrName>style.visibility</p:attrName>
                                        </p:attrNameLst>
                                      </p:cBhvr>
                                      <p:to>
                                        <p:strVal val="visible"/>
                                      </p:to>
                                    </p:set>
                                    <p:anim calcmode="lin" valueType="num">
                                      <p:cBhvr>
                                        <p:cTn id="225" dur="500" fill="hold"/>
                                        <p:tgtEl>
                                          <p:spTgt spid="16447"/>
                                        </p:tgtEl>
                                        <p:attrNameLst>
                                          <p:attrName>ppt_w</p:attrName>
                                        </p:attrNameLst>
                                      </p:cBhvr>
                                      <p:tavLst>
                                        <p:tav tm="0">
                                          <p:val>
                                            <p:fltVal val="0"/>
                                          </p:val>
                                        </p:tav>
                                        <p:tav tm="100000">
                                          <p:val>
                                            <p:strVal val="#ppt_w"/>
                                          </p:val>
                                        </p:tav>
                                      </p:tavLst>
                                    </p:anim>
                                    <p:anim calcmode="lin" valueType="num">
                                      <p:cBhvr>
                                        <p:cTn id="226" dur="500" fill="hold"/>
                                        <p:tgtEl>
                                          <p:spTgt spid="16447"/>
                                        </p:tgtEl>
                                        <p:attrNameLst>
                                          <p:attrName>ppt_h</p:attrName>
                                        </p:attrNameLst>
                                      </p:cBhvr>
                                      <p:tavLst>
                                        <p:tav tm="0">
                                          <p:val>
                                            <p:strVal val="#ppt_h"/>
                                          </p:val>
                                        </p:tav>
                                        <p:tav tm="100000">
                                          <p:val>
                                            <p:strVal val="#ppt_h"/>
                                          </p:val>
                                        </p:tav>
                                      </p:tavLst>
                                    </p:anim>
                                  </p:childTnLst>
                                </p:cTn>
                              </p:par>
                            </p:childTnLst>
                          </p:cTn>
                        </p:par>
                      </p:childTnLst>
                    </p:cTn>
                  </p:par>
                  <p:par>
                    <p:cTn id="227" fill="hold">
                      <p:stCondLst>
                        <p:cond delay="indefinite"/>
                      </p:stCondLst>
                      <p:childTnLst>
                        <p:par>
                          <p:cTn id="228" fill="hold">
                            <p:stCondLst>
                              <p:cond delay="0"/>
                            </p:stCondLst>
                            <p:childTnLst>
                              <p:par>
                                <p:cTn id="229" presetID="2" presetClass="entr" presetSubtype="1" fill="hold" grpId="0" nodeType="clickEffect">
                                  <p:stCondLst>
                                    <p:cond delay="0"/>
                                  </p:stCondLst>
                                  <p:childTnLst>
                                    <p:set>
                                      <p:cBhvr>
                                        <p:cTn id="230" dur="1" fill="hold">
                                          <p:stCondLst>
                                            <p:cond delay="0"/>
                                          </p:stCondLst>
                                        </p:cTn>
                                        <p:tgtEl>
                                          <p:spTgt spid="16448"/>
                                        </p:tgtEl>
                                        <p:attrNameLst>
                                          <p:attrName>style.visibility</p:attrName>
                                        </p:attrNameLst>
                                      </p:cBhvr>
                                      <p:to>
                                        <p:strVal val="visible"/>
                                      </p:to>
                                    </p:set>
                                    <p:anim calcmode="lin" valueType="num">
                                      <p:cBhvr additive="base">
                                        <p:cTn id="231" dur="500" fill="hold"/>
                                        <p:tgtEl>
                                          <p:spTgt spid="16448"/>
                                        </p:tgtEl>
                                        <p:attrNameLst>
                                          <p:attrName>ppt_x</p:attrName>
                                        </p:attrNameLst>
                                      </p:cBhvr>
                                      <p:tavLst>
                                        <p:tav tm="0">
                                          <p:val>
                                            <p:strVal val="#ppt_x"/>
                                          </p:val>
                                        </p:tav>
                                        <p:tav tm="100000">
                                          <p:val>
                                            <p:strVal val="#ppt_x"/>
                                          </p:val>
                                        </p:tav>
                                      </p:tavLst>
                                    </p:anim>
                                    <p:anim calcmode="lin" valueType="num">
                                      <p:cBhvr additive="base">
                                        <p:cTn id="232" dur="500" fill="hold"/>
                                        <p:tgtEl>
                                          <p:spTgt spid="16448"/>
                                        </p:tgtEl>
                                        <p:attrNameLst>
                                          <p:attrName>ppt_y</p:attrName>
                                        </p:attrNameLst>
                                      </p:cBhvr>
                                      <p:tavLst>
                                        <p:tav tm="0">
                                          <p:val>
                                            <p:strVal val="0-#ppt_h/2"/>
                                          </p:val>
                                        </p:tav>
                                        <p:tav tm="100000">
                                          <p:val>
                                            <p:strVal val="#ppt_y"/>
                                          </p:val>
                                        </p:tav>
                                      </p:tavLst>
                                    </p:anim>
                                  </p:childTnLst>
                                </p:cTn>
                              </p:par>
                            </p:childTnLst>
                          </p:cTn>
                        </p:par>
                      </p:childTnLst>
                    </p:cTn>
                  </p:par>
                  <p:par>
                    <p:cTn id="233" fill="hold">
                      <p:stCondLst>
                        <p:cond delay="indefinite"/>
                      </p:stCondLst>
                      <p:childTnLst>
                        <p:par>
                          <p:cTn id="234" fill="hold">
                            <p:stCondLst>
                              <p:cond delay="0"/>
                            </p:stCondLst>
                            <p:childTnLst>
                              <p:par>
                                <p:cTn id="235" presetID="18" presetClass="entr" presetSubtype="6" fill="hold" nodeType="clickEffect">
                                  <p:stCondLst>
                                    <p:cond delay="0"/>
                                  </p:stCondLst>
                                  <p:childTnLst>
                                    <p:set>
                                      <p:cBhvr>
                                        <p:cTn id="236" dur="1" fill="hold">
                                          <p:stCondLst>
                                            <p:cond delay="0"/>
                                          </p:stCondLst>
                                        </p:cTn>
                                        <p:tgtEl>
                                          <p:spTgt spid="4"/>
                                        </p:tgtEl>
                                        <p:attrNameLst>
                                          <p:attrName>style.visibility</p:attrName>
                                        </p:attrNameLst>
                                      </p:cBhvr>
                                      <p:to>
                                        <p:strVal val="visible"/>
                                      </p:to>
                                    </p:set>
                                    <p:animEffect transition="in" filter="strips(downRight)">
                                      <p:cBhvr>
                                        <p:cTn id="237" dur="500"/>
                                        <p:tgtEl>
                                          <p:spTgt spid="4"/>
                                        </p:tgtEl>
                                      </p:cBhvr>
                                    </p:animEffect>
                                  </p:childTnLst>
                                </p:cTn>
                              </p:par>
                            </p:childTnLst>
                          </p:cTn>
                        </p:par>
                      </p:childTnLst>
                    </p:cTn>
                  </p:par>
                  <p:par>
                    <p:cTn id="238" fill="hold">
                      <p:stCondLst>
                        <p:cond delay="indefinite"/>
                      </p:stCondLst>
                      <p:childTnLst>
                        <p:par>
                          <p:cTn id="239" fill="hold">
                            <p:stCondLst>
                              <p:cond delay="0"/>
                            </p:stCondLst>
                            <p:childTnLst>
                              <p:par>
                                <p:cTn id="240" presetID="17" presetClass="entr" presetSubtype="1" fill="hold" grpId="0" nodeType="clickEffect">
                                  <p:stCondLst>
                                    <p:cond delay="0"/>
                                  </p:stCondLst>
                                  <p:childTnLst>
                                    <p:set>
                                      <p:cBhvr>
                                        <p:cTn id="241" dur="1" fill="hold">
                                          <p:stCondLst>
                                            <p:cond delay="0"/>
                                          </p:stCondLst>
                                        </p:cTn>
                                        <p:tgtEl>
                                          <p:spTgt spid="16494"/>
                                        </p:tgtEl>
                                        <p:attrNameLst>
                                          <p:attrName>style.visibility</p:attrName>
                                        </p:attrNameLst>
                                      </p:cBhvr>
                                      <p:to>
                                        <p:strVal val="visible"/>
                                      </p:to>
                                    </p:set>
                                    <p:anim calcmode="lin" valueType="num">
                                      <p:cBhvr>
                                        <p:cTn id="242" dur="500" fill="hold"/>
                                        <p:tgtEl>
                                          <p:spTgt spid="16494"/>
                                        </p:tgtEl>
                                        <p:attrNameLst>
                                          <p:attrName>ppt_x</p:attrName>
                                        </p:attrNameLst>
                                      </p:cBhvr>
                                      <p:tavLst>
                                        <p:tav tm="0">
                                          <p:val>
                                            <p:strVal val="#ppt_x"/>
                                          </p:val>
                                        </p:tav>
                                        <p:tav tm="100000">
                                          <p:val>
                                            <p:strVal val="#ppt_x"/>
                                          </p:val>
                                        </p:tav>
                                      </p:tavLst>
                                    </p:anim>
                                    <p:anim calcmode="lin" valueType="num">
                                      <p:cBhvr>
                                        <p:cTn id="243" dur="500" fill="hold"/>
                                        <p:tgtEl>
                                          <p:spTgt spid="16494"/>
                                        </p:tgtEl>
                                        <p:attrNameLst>
                                          <p:attrName>ppt_y</p:attrName>
                                        </p:attrNameLst>
                                      </p:cBhvr>
                                      <p:tavLst>
                                        <p:tav tm="0">
                                          <p:val>
                                            <p:strVal val="#ppt_y-#ppt_h/2"/>
                                          </p:val>
                                        </p:tav>
                                        <p:tav tm="100000">
                                          <p:val>
                                            <p:strVal val="#ppt_y"/>
                                          </p:val>
                                        </p:tav>
                                      </p:tavLst>
                                    </p:anim>
                                    <p:anim calcmode="lin" valueType="num">
                                      <p:cBhvr>
                                        <p:cTn id="244" dur="500" fill="hold"/>
                                        <p:tgtEl>
                                          <p:spTgt spid="16494"/>
                                        </p:tgtEl>
                                        <p:attrNameLst>
                                          <p:attrName>ppt_w</p:attrName>
                                        </p:attrNameLst>
                                      </p:cBhvr>
                                      <p:tavLst>
                                        <p:tav tm="0">
                                          <p:val>
                                            <p:strVal val="#ppt_w"/>
                                          </p:val>
                                        </p:tav>
                                        <p:tav tm="100000">
                                          <p:val>
                                            <p:strVal val="#ppt_w"/>
                                          </p:val>
                                        </p:tav>
                                      </p:tavLst>
                                    </p:anim>
                                    <p:anim calcmode="lin" valueType="num">
                                      <p:cBhvr>
                                        <p:cTn id="245" dur="500" fill="hold"/>
                                        <p:tgtEl>
                                          <p:spTgt spid="16494"/>
                                        </p:tgtEl>
                                        <p:attrNameLst>
                                          <p:attrName>ppt_h</p:attrName>
                                        </p:attrNameLst>
                                      </p:cBhvr>
                                      <p:tavLst>
                                        <p:tav tm="0">
                                          <p:val>
                                            <p:fltVal val="0"/>
                                          </p:val>
                                        </p:tav>
                                        <p:tav tm="100000">
                                          <p:val>
                                            <p:strVal val="#ppt_h"/>
                                          </p:val>
                                        </p:tav>
                                      </p:tavLst>
                                    </p:anim>
                                  </p:childTnLst>
                                </p:cTn>
                              </p:par>
                            </p:childTnLst>
                          </p:cTn>
                        </p:par>
                      </p:childTnLst>
                    </p:cTn>
                  </p:par>
                  <p:par>
                    <p:cTn id="246" fill="hold">
                      <p:stCondLst>
                        <p:cond delay="indefinite"/>
                      </p:stCondLst>
                      <p:childTnLst>
                        <p:par>
                          <p:cTn id="247" fill="hold">
                            <p:stCondLst>
                              <p:cond delay="0"/>
                            </p:stCondLst>
                            <p:childTnLst>
                              <p:par>
                                <p:cTn id="248" presetID="17" presetClass="entr" presetSubtype="1" fill="hold" grpId="0" nodeType="clickEffect">
                                  <p:stCondLst>
                                    <p:cond delay="0"/>
                                  </p:stCondLst>
                                  <p:childTnLst>
                                    <p:set>
                                      <p:cBhvr>
                                        <p:cTn id="249" dur="1" fill="hold">
                                          <p:stCondLst>
                                            <p:cond delay="0"/>
                                          </p:stCondLst>
                                        </p:cTn>
                                        <p:tgtEl>
                                          <p:spTgt spid="16495"/>
                                        </p:tgtEl>
                                        <p:attrNameLst>
                                          <p:attrName>style.visibility</p:attrName>
                                        </p:attrNameLst>
                                      </p:cBhvr>
                                      <p:to>
                                        <p:strVal val="visible"/>
                                      </p:to>
                                    </p:set>
                                    <p:anim calcmode="lin" valueType="num">
                                      <p:cBhvr>
                                        <p:cTn id="250" dur="500" fill="hold"/>
                                        <p:tgtEl>
                                          <p:spTgt spid="16495"/>
                                        </p:tgtEl>
                                        <p:attrNameLst>
                                          <p:attrName>ppt_x</p:attrName>
                                        </p:attrNameLst>
                                      </p:cBhvr>
                                      <p:tavLst>
                                        <p:tav tm="0">
                                          <p:val>
                                            <p:strVal val="#ppt_x"/>
                                          </p:val>
                                        </p:tav>
                                        <p:tav tm="100000">
                                          <p:val>
                                            <p:strVal val="#ppt_x"/>
                                          </p:val>
                                        </p:tav>
                                      </p:tavLst>
                                    </p:anim>
                                    <p:anim calcmode="lin" valueType="num">
                                      <p:cBhvr>
                                        <p:cTn id="251" dur="500" fill="hold"/>
                                        <p:tgtEl>
                                          <p:spTgt spid="16495"/>
                                        </p:tgtEl>
                                        <p:attrNameLst>
                                          <p:attrName>ppt_y</p:attrName>
                                        </p:attrNameLst>
                                      </p:cBhvr>
                                      <p:tavLst>
                                        <p:tav tm="0">
                                          <p:val>
                                            <p:strVal val="#ppt_y-#ppt_h/2"/>
                                          </p:val>
                                        </p:tav>
                                        <p:tav tm="100000">
                                          <p:val>
                                            <p:strVal val="#ppt_y"/>
                                          </p:val>
                                        </p:tav>
                                      </p:tavLst>
                                    </p:anim>
                                    <p:anim calcmode="lin" valueType="num">
                                      <p:cBhvr>
                                        <p:cTn id="252" dur="500" fill="hold"/>
                                        <p:tgtEl>
                                          <p:spTgt spid="16495"/>
                                        </p:tgtEl>
                                        <p:attrNameLst>
                                          <p:attrName>ppt_w</p:attrName>
                                        </p:attrNameLst>
                                      </p:cBhvr>
                                      <p:tavLst>
                                        <p:tav tm="0">
                                          <p:val>
                                            <p:strVal val="#ppt_w"/>
                                          </p:val>
                                        </p:tav>
                                        <p:tav tm="100000">
                                          <p:val>
                                            <p:strVal val="#ppt_w"/>
                                          </p:val>
                                        </p:tav>
                                      </p:tavLst>
                                    </p:anim>
                                    <p:anim calcmode="lin" valueType="num">
                                      <p:cBhvr>
                                        <p:cTn id="253" dur="500" fill="hold"/>
                                        <p:tgtEl>
                                          <p:spTgt spid="16495"/>
                                        </p:tgtEl>
                                        <p:attrNameLst>
                                          <p:attrName>ppt_h</p:attrName>
                                        </p:attrNameLst>
                                      </p:cBhvr>
                                      <p:tavLst>
                                        <p:tav tm="0">
                                          <p:val>
                                            <p:fltVal val="0"/>
                                          </p:val>
                                        </p:tav>
                                        <p:tav tm="100000">
                                          <p:val>
                                            <p:strVal val="#ppt_h"/>
                                          </p:val>
                                        </p:tav>
                                      </p:tavLst>
                                    </p:anim>
                                  </p:childTnLst>
                                </p:cTn>
                              </p:par>
                            </p:childTnLst>
                          </p:cTn>
                        </p:par>
                      </p:childTnLst>
                    </p:cTn>
                  </p:par>
                  <p:par>
                    <p:cTn id="254" fill="hold">
                      <p:stCondLst>
                        <p:cond delay="indefinite"/>
                      </p:stCondLst>
                      <p:childTnLst>
                        <p:par>
                          <p:cTn id="255" fill="hold">
                            <p:stCondLst>
                              <p:cond delay="0"/>
                            </p:stCondLst>
                            <p:childTnLst>
                              <p:par>
                                <p:cTn id="256" presetID="17" presetClass="entr" presetSubtype="1" fill="hold" grpId="0" nodeType="clickEffect">
                                  <p:stCondLst>
                                    <p:cond delay="0"/>
                                  </p:stCondLst>
                                  <p:childTnLst>
                                    <p:set>
                                      <p:cBhvr>
                                        <p:cTn id="257" dur="1" fill="hold">
                                          <p:stCondLst>
                                            <p:cond delay="0"/>
                                          </p:stCondLst>
                                        </p:cTn>
                                        <p:tgtEl>
                                          <p:spTgt spid="16496"/>
                                        </p:tgtEl>
                                        <p:attrNameLst>
                                          <p:attrName>style.visibility</p:attrName>
                                        </p:attrNameLst>
                                      </p:cBhvr>
                                      <p:to>
                                        <p:strVal val="visible"/>
                                      </p:to>
                                    </p:set>
                                    <p:anim calcmode="lin" valueType="num">
                                      <p:cBhvr>
                                        <p:cTn id="258" dur="500" fill="hold"/>
                                        <p:tgtEl>
                                          <p:spTgt spid="16496"/>
                                        </p:tgtEl>
                                        <p:attrNameLst>
                                          <p:attrName>ppt_x</p:attrName>
                                        </p:attrNameLst>
                                      </p:cBhvr>
                                      <p:tavLst>
                                        <p:tav tm="0">
                                          <p:val>
                                            <p:strVal val="#ppt_x"/>
                                          </p:val>
                                        </p:tav>
                                        <p:tav tm="100000">
                                          <p:val>
                                            <p:strVal val="#ppt_x"/>
                                          </p:val>
                                        </p:tav>
                                      </p:tavLst>
                                    </p:anim>
                                    <p:anim calcmode="lin" valueType="num">
                                      <p:cBhvr>
                                        <p:cTn id="259" dur="500" fill="hold"/>
                                        <p:tgtEl>
                                          <p:spTgt spid="16496"/>
                                        </p:tgtEl>
                                        <p:attrNameLst>
                                          <p:attrName>ppt_y</p:attrName>
                                        </p:attrNameLst>
                                      </p:cBhvr>
                                      <p:tavLst>
                                        <p:tav tm="0">
                                          <p:val>
                                            <p:strVal val="#ppt_y-#ppt_h/2"/>
                                          </p:val>
                                        </p:tav>
                                        <p:tav tm="100000">
                                          <p:val>
                                            <p:strVal val="#ppt_y"/>
                                          </p:val>
                                        </p:tav>
                                      </p:tavLst>
                                    </p:anim>
                                    <p:anim calcmode="lin" valueType="num">
                                      <p:cBhvr>
                                        <p:cTn id="260" dur="500" fill="hold"/>
                                        <p:tgtEl>
                                          <p:spTgt spid="16496"/>
                                        </p:tgtEl>
                                        <p:attrNameLst>
                                          <p:attrName>ppt_w</p:attrName>
                                        </p:attrNameLst>
                                      </p:cBhvr>
                                      <p:tavLst>
                                        <p:tav tm="0">
                                          <p:val>
                                            <p:strVal val="#ppt_w"/>
                                          </p:val>
                                        </p:tav>
                                        <p:tav tm="100000">
                                          <p:val>
                                            <p:strVal val="#ppt_w"/>
                                          </p:val>
                                        </p:tav>
                                      </p:tavLst>
                                    </p:anim>
                                    <p:anim calcmode="lin" valueType="num">
                                      <p:cBhvr>
                                        <p:cTn id="261" dur="500" fill="hold"/>
                                        <p:tgtEl>
                                          <p:spTgt spid="16496"/>
                                        </p:tgtEl>
                                        <p:attrNameLst>
                                          <p:attrName>ppt_h</p:attrName>
                                        </p:attrNameLst>
                                      </p:cBhvr>
                                      <p:tavLst>
                                        <p:tav tm="0">
                                          <p:val>
                                            <p:fltVal val="0"/>
                                          </p:val>
                                        </p:tav>
                                        <p:tav tm="100000">
                                          <p:val>
                                            <p:strVal val="#ppt_h"/>
                                          </p:val>
                                        </p:tav>
                                      </p:tavLst>
                                    </p:anim>
                                  </p:childTnLst>
                                </p:cTn>
                              </p:par>
                            </p:childTnLst>
                          </p:cTn>
                        </p:par>
                      </p:childTnLst>
                    </p:cTn>
                  </p:par>
                  <p:par>
                    <p:cTn id="262" fill="hold">
                      <p:stCondLst>
                        <p:cond delay="indefinite"/>
                      </p:stCondLst>
                      <p:childTnLst>
                        <p:par>
                          <p:cTn id="263" fill="hold">
                            <p:stCondLst>
                              <p:cond delay="0"/>
                            </p:stCondLst>
                            <p:childTnLst>
                              <p:par>
                                <p:cTn id="264" presetID="17" presetClass="entr" presetSubtype="1" fill="hold" grpId="0" nodeType="clickEffect">
                                  <p:stCondLst>
                                    <p:cond delay="0"/>
                                  </p:stCondLst>
                                  <p:childTnLst>
                                    <p:set>
                                      <p:cBhvr>
                                        <p:cTn id="265" dur="1" fill="hold">
                                          <p:stCondLst>
                                            <p:cond delay="0"/>
                                          </p:stCondLst>
                                        </p:cTn>
                                        <p:tgtEl>
                                          <p:spTgt spid="16497"/>
                                        </p:tgtEl>
                                        <p:attrNameLst>
                                          <p:attrName>style.visibility</p:attrName>
                                        </p:attrNameLst>
                                      </p:cBhvr>
                                      <p:to>
                                        <p:strVal val="visible"/>
                                      </p:to>
                                    </p:set>
                                    <p:anim calcmode="lin" valueType="num">
                                      <p:cBhvr>
                                        <p:cTn id="266" dur="500" fill="hold"/>
                                        <p:tgtEl>
                                          <p:spTgt spid="16497"/>
                                        </p:tgtEl>
                                        <p:attrNameLst>
                                          <p:attrName>ppt_x</p:attrName>
                                        </p:attrNameLst>
                                      </p:cBhvr>
                                      <p:tavLst>
                                        <p:tav tm="0">
                                          <p:val>
                                            <p:strVal val="#ppt_x"/>
                                          </p:val>
                                        </p:tav>
                                        <p:tav tm="100000">
                                          <p:val>
                                            <p:strVal val="#ppt_x"/>
                                          </p:val>
                                        </p:tav>
                                      </p:tavLst>
                                    </p:anim>
                                    <p:anim calcmode="lin" valueType="num">
                                      <p:cBhvr>
                                        <p:cTn id="267" dur="500" fill="hold"/>
                                        <p:tgtEl>
                                          <p:spTgt spid="16497"/>
                                        </p:tgtEl>
                                        <p:attrNameLst>
                                          <p:attrName>ppt_y</p:attrName>
                                        </p:attrNameLst>
                                      </p:cBhvr>
                                      <p:tavLst>
                                        <p:tav tm="0">
                                          <p:val>
                                            <p:strVal val="#ppt_y-#ppt_h/2"/>
                                          </p:val>
                                        </p:tav>
                                        <p:tav tm="100000">
                                          <p:val>
                                            <p:strVal val="#ppt_y"/>
                                          </p:val>
                                        </p:tav>
                                      </p:tavLst>
                                    </p:anim>
                                    <p:anim calcmode="lin" valueType="num">
                                      <p:cBhvr>
                                        <p:cTn id="268" dur="500" fill="hold"/>
                                        <p:tgtEl>
                                          <p:spTgt spid="16497"/>
                                        </p:tgtEl>
                                        <p:attrNameLst>
                                          <p:attrName>ppt_w</p:attrName>
                                        </p:attrNameLst>
                                      </p:cBhvr>
                                      <p:tavLst>
                                        <p:tav tm="0">
                                          <p:val>
                                            <p:strVal val="#ppt_w"/>
                                          </p:val>
                                        </p:tav>
                                        <p:tav tm="100000">
                                          <p:val>
                                            <p:strVal val="#ppt_w"/>
                                          </p:val>
                                        </p:tav>
                                      </p:tavLst>
                                    </p:anim>
                                    <p:anim calcmode="lin" valueType="num">
                                      <p:cBhvr>
                                        <p:cTn id="269" dur="500" fill="hold"/>
                                        <p:tgtEl>
                                          <p:spTgt spid="16497"/>
                                        </p:tgtEl>
                                        <p:attrNameLst>
                                          <p:attrName>ppt_h</p:attrName>
                                        </p:attrNameLst>
                                      </p:cBhvr>
                                      <p:tavLst>
                                        <p:tav tm="0">
                                          <p:val>
                                            <p:fltVal val="0"/>
                                          </p:val>
                                        </p:tav>
                                        <p:tav tm="100000">
                                          <p:val>
                                            <p:strVal val="#ppt_h"/>
                                          </p:val>
                                        </p:tav>
                                      </p:tavLst>
                                    </p:anim>
                                  </p:childTnLst>
                                </p:cTn>
                              </p:par>
                            </p:childTnLst>
                          </p:cTn>
                        </p:par>
                      </p:childTnLst>
                    </p:cTn>
                  </p:par>
                  <p:par>
                    <p:cTn id="270" fill="hold">
                      <p:stCondLst>
                        <p:cond delay="indefinite"/>
                      </p:stCondLst>
                      <p:childTnLst>
                        <p:par>
                          <p:cTn id="271" fill="hold">
                            <p:stCondLst>
                              <p:cond delay="0"/>
                            </p:stCondLst>
                            <p:childTnLst>
                              <p:par>
                                <p:cTn id="272" presetID="17" presetClass="entr" presetSubtype="1" fill="hold" grpId="0" nodeType="clickEffect">
                                  <p:stCondLst>
                                    <p:cond delay="0"/>
                                  </p:stCondLst>
                                  <p:childTnLst>
                                    <p:set>
                                      <p:cBhvr>
                                        <p:cTn id="273" dur="1" fill="hold">
                                          <p:stCondLst>
                                            <p:cond delay="0"/>
                                          </p:stCondLst>
                                        </p:cTn>
                                        <p:tgtEl>
                                          <p:spTgt spid="16499"/>
                                        </p:tgtEl>
                                        <p:attrNameLst>
                                          <p:attrName>style.visibility</p:attrName>
                                        </p:attrNameLst>
                                      </p:cBhvr>
                                      <p:to>
                                        <p:strVal val="visible"/>
                                      </p:to>
                                    </p:set>
                                    <p:anim calcmode="lin" valueType="num">
                                      <p:cBhvr>
                                        <p:cTn id="274" dur="500" fill="hold"/>
                                        <p:tgtEl>
                                          <p:spTgt spid="16499"/>
                                        </p:tgtEl>
                                        <p:attrNameLst>
                                          <p:attrName>ppt_x</p:attrName>
                                        </p:attrNameLst>
                                      </p:cBhvr>
                                      <p:tavLst>
                                        <p:tav tm="0">
                                          <p:val>
                                            <p:strVal val="#ppt_x"/>
                                          </p:val>
                                        </p:tav>
                                        <p:tav tm="100000">
                                          <p:val>
                                            <p:strVal val="#ppt_x"/>
                                          </p:val>
                                        </p:tav>
                                      </p:tavLst>
                                    </p:anim>
                                    <p:anim calcmode="lin" valueType="num">
                                      <p:cBhvr>
                                        <p:cTn id="275" dur="500" fill="hold"/>
                                        <p:tgtEl>
                                          <p:spTgt spid="16499"/>
                                        </p:tgtEl>
                                        <p:attrNameLst>
                                          <p:attrName>ppt_y</p:attrName>
                                        </p:attrNameLst>
                                      </p:cBhvr>
                                      <p:tavLst>
                                        <p:tav tm="0">
                                          <p:val>
                                            <p:strVal val="#ppt_y-#ppt_h/2"/>
                                          </p:val>
                                        </p:tav>
                                        <p:tav tm="100000">
                                          <p:val>
                                            <p:strVal val="#ppt_y"/>
                                          </p:val>
                                        </p:tav>
                                      </p:tavLst>
                                    </p:anim>
                                    <p:anim calcmode="lin" valueType="num">
                                      <p:cBhvr>
                                        <p:cTn id="276" dur="500" fill="hold"/>
                                        <p:tgtEl>
                                          <p:spTgt spid="16499"/>
                                        </p:tgtEl>
                                        <p:attrNameLst>
                                          <p:attrName>ppt_w</p:attrName>
                                        </p:attrNameLst>
                                      </p:cBhvr>
                                      <p:tavLst>
                                        <p:tav tm="0">
                                          <p:val>
                                            <p:strVal val="#ppt_w"/>
                                          </p:val>
                                        </p:tav>
                                        <p:tav tm="100000">
                                          <p:val>
                                            <p:strVal val="#ppt_w"/>
                                          </p:val>
                                        </p:tav>
                                      </p:tavLst>
                                    </p:anim>
                                    <p:anim calcmode="lin" valueType="num">
                                      <p:cBhvr>
                                        <p:cTn id="277" dur="500" fill="hold"/>
                                        <p:tgtEl>
                                          <p:spTgt spid="16499"/>
                                        </p:tgtEl>
                                        <p:attrNameLst>
                                          <p:attrName>ppt_h</p:attrName>
                                        </p:attrNameLst>
                                      </p:cBhvr>
                                      <p:tavLst>
                                        <p:tav tm="0">
                                          <p:val>
                                            <p:fltVal val="0"/>
                                          </p:val>
                                        </p:tav>
                                        <p:tav tm="100000">
                                          <p:val>
                                            <p:strVal val="#ppt_h"/>
                                          </p:val>
                                        </p:tav>
                                      </p:tavLst>
                                    </p:anim>
                                  </p:childTnLst>
                                </p:cTn>
                              </p:par>
                            </p:childTnLst>
                          </p:cTn>
                        </p:par>
                      </p:childTnLst>
                    </p:cTn>
                  </p:par>
                  <p:par>
                    <p:cTn id="278" fill="hold">
                      <p:stCondLst>
                        <p:cond delay="indefinite"/>
                      </p:stCondLst>
                      <p:childTnLst>
                        <p:par>
                          <p:cTn id="279" fill="hold">
                            <p:stCondLst>
                              <p:cond delay="0"/>
                            </p:stCondLst>
                            <p:childTnLst>
                              <p:par>
                                <p:cTn id="280" presetID="17" presetClass="entr" presetSubtype="8" fill="hold" grpId="0" nodeType="clickEffect">
                                  <p:stCondLst>
                                    <p:cond delay="0"/>
                                  </p:stCondLst>
                                  <p:childTnLst>
                                    <p:set>
                                      <p:cBhvr>
                                        <p:cTn id="281" dur="1" fill="hold">
                                          <p:stCondLst>
                                            <p:cond delay="0"/>
                                          </p:stCondLst>
                                        </p:cTn>
                                        <p:tgtEl>
                                          <p:spTgt spid="16411"/>
                                        </p:tgtEl>
                                        <p:attrNameLst>
                                          <p:attrName>style.visibility</p:attrName>
                                        </p:attrNameLst>
                                      </p:cBhvr>
                                      <p:to>
                                        <p:strVal val="visible"/>
                                      </p:to>
                                    </p:set>
                                    <p:anim calcmode="lin" valueType="num">
                                      <p:cBhvr>
                                        <p:cTn id="282" dur="500" fill="hold"/>
                                        <p:tgtEl>
                                          <p:spTgt spid="16411"/>
                                        </p:tgtEl>
                                        <p:attrNameLst>
                                          <p:attrName>ppt_x</p:attrName>
                                        </p:attrNameLst>
                                      </p:cBhvr>
                                      <p:tavLst>
                                        <p:tav tm="0">
                                          <p:val>
                                            <p:strVal val="#ppt_x-#ppt_w/2"/>
                                          </p:val>
                                        </p:tav>
                                        <p:tav tm="100000">
                                          <p:val>
                                            <p:strVal val="#ppt_x"/>
                                          </p:val>
                                        </p:tav>
                                      </p:tavLst>
                                    </p:anim>
                                    <p:anim calcmode="lin" valueType="num">
                                      <p:cBhvr>
                                        <p:cTn id="283" dur="500" fill="hold"/>
                                        <p:tgtEl>
                                          <p:spTgt spid="16411"/>
                                        </p:tgtEl>
                                        <p:attrNameLst>
                                          <p:attrName>ppt_y</p:attrName>
                                        </p:attrNameLst>
                                      </p:cBhvr>
                                      <p:tavLst>
                                        <p:tav tm="0">
                                          <p:val>
                                            <p:strVal val="#ppt_y"/>
                                          </p:val>
                                        </p:tav>
                                        <p:tav tm="100000">
                                          <p:val>
                                            <p:strVal val="#ppt_y"/>
                                          </p:val>
                                        </p:tav>
                                      </p:tavLst>
                                    </p:anim>
                                    <p:anim calcmode="lin" valueType="num">
                                      <p:cBhvr>
                                        <p:cTn id="284" dur="500" fill="hold"/>
                                        <p:tgtEl>
                                          <p:spTgt spid="16411"/>
                                        </p:tgtEl>
                                        <p:attrNameLst>
                                          <p:attrName>ppt_w</p:attrName>
                                        </p:attrNameLst>
                                      </p:cBhvr>
                                      <p:tavLst>
                                        <p:tav tm="0">
                                          <p:val>
                                            <p:fltVal val="0"/>
                                          </p:val>
                                        </p:tav>
                                        <p:tav tm="100000">
                                          <p:val>
                                            <p:strVal val="#ppt_w"/>
                                          </p:val>
                                        </p:tav>
                                      </p:tavLst>
                                    </p:anim>
                                    <p:anim calcmode="lin" valueType="num">
                                      <p:cBhvr>
                                        <p:cTn id="285" dur="500" fill="hold"/>
                                        <p:tgtEl>
                                          <p:spTgt spid="16411"/>
                                        </p:tgtEl>
                                        <p:attrNameLst>
                                          <p:attrName>ppt_h</p:attrName>
                                        </p:attrNameLst>
                                      </p:cBhvr>
                                      <p:tavLst>
                                        <p:tav tm="0">
                                          <p:val>
                                            <p:strVal val="#ppt_h"/>
                                          </p:val>
                                        </p:tav>
                                        <p:tav tm="100000">
                                          <p:val>
                                            <p:strVal val="#ppt_h"/>
                                          </p:val>
                                        </p:tav>
                                      </p:tavLst>
                                    </p:anim>
                                  </p:childTnLst>
                                </p:cTn>
                              </p:par>
                            </p:childTnLst>
                          </p:cTn>
                        </p:par>
                      </p:childTnLst>
                    </p:cTn>
                  </p:par>
                  <p:par>
                    <p:cTn id="286" fill="hold">
                      <p:stCondLst>
                        <p:cond delay="indefinite"/>
                      </p:stCondLst>
                      <p:childTnLst>
                        <p:par>
                          <p:cTn id="287" fill="hold">
                            <p:stCondLst>
                              <p:cond delay="0"/>
                            </p:stCondLst>
                            <p:childTnLst>
                              <p:par>
                                <p:cTn id="288" presetID="17" presetClass="entr" presetSubtype="8" fill="hold" grpId="0" nodeType="clickEffect">
                                  <p:stCondLst>
                                    <p:cond delay="0"/>
                                  </p:stCondLst>
                                  <p:childTnLst>
                                    <p:set>
                                      <p:cBhvr>
                                        <p:cTn id="289" dur="1" fill="hold">
                                          <p:stCondLst>
                                            <p:cond delay="0"/>
                                          </p:stCondLst>
                                        </p:cTn>
                                        <p:tgtEl>
                                          <p:spTgt spid="16412"/>
                                        </p:tgtEl>
                                        <p:attrNameLst>
                                          <p:attrName>style.visibility</p:attrName>
                                        </p:attrNameLst>
                                      </p:cBhvr>
                                      <p:to>
                                        <p:strVal val="visible"/>
                                      </p:to>
                                    </p:set>
                                    <p:anim calcmode="lin" valueType="num">
                                      <p:cBhvr>
                                        <p:cTn id="290" dur="500" fill="hold"/>
                                        <p:tgtEl>
                                          <p:spTgt spid="16412"/>
                                        </p:tgtEl>
                                        <p:attrNameLst>
                                          <p:attrName>ppt_x</p:attrName>
                                        </p:attrNameLst>
                                      </p:cBhvr>
                                      <p:tavLst>
                                        <p:tav tm="0">
                                          <p:val>
                                            <p:strVal val="#ppt_x-#ppt_w/2"/>
                                          </p:val>
                                        </p:tav>
                                        <p:tav tm="100000">
                                          <p:val>
                                            <p:strVal val="#ppt_x"/>
                                          </p:val>
                                        </p:tav>
                                      </p:tavLst>
                                    </p:anim>
                                    <p:anim calcmode="lin" valueType="num">
                                      <p:cBhvr>
                                        <p:cTn id="291" dur="500" fill="hold"/>
                                        <p:tgtEl>
                                          <p:spTgt spid="16412"/>
                                        </p:tgtEl>
                                        <p:attrNameLst>
                                          <p:attrName>ppt_y</p:attrName>
                                        </p:attrNameLst>
                                      </p:cBhvr>
                                      <p:tavLst>
                                        <p:tav tm="0">
                                          <p:val>
                                            <p:strVal val="#ppt_y"/>
                                          </p:val>
                                        </p:tav>
                                        <p:tav tm="100000">
                                          <p:val>
                                            <p:strVal val="#ppt_y"/>
                                          </p:val>
                                        </p:tav>
                                      </p:tavLst>
                                    </p:anim>
                                    <p:anim calcmode="lin" valueType="num">
                                      <p:cBhvr>
                                        <p:cTn id="292" dur="500" fill="hold"/>
                                        <p:tgtEl>
                                          <p:spTgt spid="16412"/>
                                        </p:tgtEl>
                                        <p:attrNameLst>
                                          <p:attrName>ppt_w</p:attrName>
                                        </p:attrNameLst>
                                      </p:cBhvr>
                                      <p:tavLst>
                                        <p:tav tm="0">
                                          <p:val>
                                            <p:fltVal val="0"/>
                                          </p:val>
                                        </p:tav>
                                        <p:tav tm="100000">
                                          <p:val>
                                            <p:strVal val="#ppt_w"/>
                                          </p:val>
                                        </p:tav>
                                      </p:tavLst>
                                    </p:anim>
                                    <p:anim calcmode="lin" valueType="num">
                                      <p:cBhvr>
                                        <p:cTn id="293" dur="500" fill="hold"/>
                                        <p:tgtEl>
                                          <p:spTgt spid="16412"/>
                                        </p:tgtEl>
                                        <p:attrNameLst>
                                          <p:attrName>ppt_h</p:attrName>
                                        </p:attrNameLst>
                                      </p:cBhvr>
                                      <p:tavLst>
                                        <p:tav tm="0">
                                          <p:val>
                                            <p:strVal val="#ppt_h"/>
                                          </p:val>
                                        </p:tav>
                                        <p:tav tm="100000">
                                          <p:val>
                                            <p:strVal val="#ppt_h"/>
                                          </p:val>
                                        </p:tav>
                                      </p:tavLst>
                                    </p:anim>
                                  </p:childTnLst>
                                </p:cTn>
                              </p:par>
                            </p:childTnLst>
                          </p:cTn>
                        </p:par>
                      </p:childTnLst>
                    </p:cTn>
                  </p:par>
                  <p:par>
                    <p:cTn id="294" fill="hold">
                      <p:stCondLst>
                        <p:cond delay="indefinite"/>
                      </p:stCondLst>
                      <p:childTnLst>
                        <p:par>
                          <p:cTn id="295" fill="hold">
                            <p:stCondLst>
                              <p:cond delay="0"/>
                            </p:stCondLst>
                            <p:childTnLst>
                              <p:par>
                                <p:cTn id="296" presetID="17" presetClass="entr" presetSubtype="8" fill="hold" grpId="0" nodeType="clickEffect">
                                  <p:stCondLst>
                                    <p:cond delay="0"/>
                                  </p:stCondLst>
                                  <p:childTnLst>
                                    <p:set>
                                      <p:cBhvr>
                                        <p:cTn id="297" dur="1" fill="hold">
                                          <p:stCondLst>
                                            <p:cond delay="0"/>
                                          </p:stCondLst>
                                        </p:cTn>
                                        <p:tgtEl>
                                          <p:spTgt spid="16413"/>
                                        </p:tgtEl>
                                        <p:attrNameLst>
                                          <p:attrName>style.visibility</p:attrName>
                                        </p:attrNameLst>
                                      </p:cBhvr>
                                      <p:to>
                                        <p:strVal val="visible"/>
                                      </p:to>
                                    </p:set>
                                    <p:anim calcmode="lin" valueType="num">
                                      <p:cBhvr>
                                        <p:cTn id="298" dur="500" fill="hold"/>
                                        <p:tgtEl>
                                          <p:spTgt spid="16413"/>
                                        </p:tgtEl>
                                        <p:attrNameLst>
                                          <p:attrName>ppt_x</p:attrName>
                                        </p:attrNameLst>
                                      </p:cBhvr>
                                      <p:tavLst>
                                        <p:tav tm="0">
                                          <p:val>
                                            <p:strVal val="#ppt_x-#ppt_w/2"/>
                                          </p:val>
                                        </p:tav>
                                        <p:tav tm="100000">
                                          <p:val>
                                            <p:strVal val="#ppt_x"/>
                                          </p:val>
                                        </p:tav>
                                      </p:tavLst>
                                    </p:anim>
                                    <p:anim calcmode="lin" valueType="num">
                                      <p:cBhvr>
                                        <p:cTn id="299" dur="500" fill="hold"/>
                                        <p:tgtEl>
                                          <p:spTgt spid="16413"/>
                                        </p:tgtEl>
                                        <p:attrNameLst>
                                          <p:attrName>ppt_y</p:attrName>
                                        </p:attrNameLst>
                                      </p:cBhvr>
                                      <p:tavLst>
                                        <p:tav tm="0">
                                          <p:val>
                                            <p:strVal val="#ppt_y"/>
                                          </p:val>
                                        </p:tav>
                                        <p:tav tm="100000">
                                          <p:val>
                                            <p:strVal val="#ppt_y"/>
                                          </p:val>
                                        </p:tav>
                                      </p:tavLst>
                                    </p:anim>
                                    <p:anim calcmode="lin" valueType="num">
                                      <p:cBhvr>
                                        <p:cTn id="300" dur="500" fill="hold"/>
                                        <p:tgtEl>
                                          <p:spTgt spid="16413"/>
                                        </p:tgtEl>
                                        <p:attrNameLst>
                                          <p:attrName>ppt_w</p:attrName>
                                        </p:attrNameLst>
                                      </p:cBhvr>
                                      <p:tavLst>
                                        <p:tav tm="0">
                                          <p:val>
                                            <p:fltVal val="0"/>
                                          </p:val>
                                        </p:tav>
                                        <p:tav tm="100000">
                                          <p:val>
                                            <p:strVal val="#ppt_w"/>
                                          </p:val>
                                        </p:tav>
                                      </p:tavLst>
                                    </p:anim>
                                    <p:anim calcmode="lin" valueType="num">
                                      <p:cBhvr>
                                        <p:cTn id="301" dur="500" fill="hold"/>
                                        <p:tgtEl>
                                          <p:spTgt spid="16413"/>
                                        </p:tgtEl>
                                        <p:attrNameLst>
                                          <p:attrName>ppt_h</p:attrName>
                                        </p:attrNameLst>
                                      </p:cBhvr>
                                      <p:tavLst>
                                        <p:tav tm="0">
                                          <p:val>
                                            <p:strVal val="#ppt_h"/>
                                          </p:val>
                                        </p:tav>
                                        <p:tav tm="100000">
                                          <p:val>
                                            <p:strVal val="#ppt_h"/>
                                          </p:val>
                                        </p:tav>
                                      </p:tavLst>
                                    </p:anim>
                                  </p:childTnLst>
                                </p:cTn>
                              </p:par>
                            </p:childTnLst>
                          </p:cTn>
                        </p:par>
                      </p:childTnLst>
                    </p:cTn>
                  </p:par>
                  <p:par>
                    <p:cTn id="302" fill="hold">
                      <p:stCondLst>
                        <p:cond delay="indefinite"/>
                      </p:stCondLst>
                      <p:childTnLst>
                        <p:par>
                          <p:cTn id="303" fill="hold">
                            <p:stCondLst>
                              <p:cond delay="0"/>
                            </p:stCondLst>
                            <p:childTnLst>
                              <p:par>
                                <p:cTn id="304" presetID="17" presetClass="entr" presetSubtype="8" fill="hold" grpId="0" nodeType="clickEffect">
                                  <p:stCondLst>
                                    <p:cond delay="0"/>
                                  </p:stCondLst>
                                  <p:childTnLst>
                                    <p:set>
                                      <p:cBhvr>
                                        <p:cTn id="305" dur="1" fill="hold">
                                          <p:stCondLst>
                                            <p:cond delay="0"/>
                                          </p:stCondLst>
                                        </p:cTn>
                                        <p:tgtEl>
                                          <p:spTgt spid="16414"/>
                                        </p:tgtEl>
                                        <p:attrNameLst>
                                          <p:attrName>style.visibility</p:attrName>
                                        </p:attrNameLst>
                                      </p:cBhvr>
                                      <p:to>
                                        <p:strVal val="visible"/>
                                      </p:to>
                                    </p:set>
                                    <p:anim calcmode="lin" valueType="num">
                                      <p:cBhvr>
                                        <p:cTn id="306" dur="500" fill="hold"/>
                                        <p:tgtEl>
                                          <p:spTgt spid="16414"/>
                                        </p:tgtEl>
                                        <p:attrNameLst>
                                          <p:attrName>ppt_x</p:attrName>
                                        </p:attrNameLst>
                                      </p:cBhvr>
                                      <p:tavLst>
                                        <p:tav tm="0">
                                          <p:val>
                                            <p:strVal val="#ppt_x-#ppt_w/2"/>
                                          </p:val>
                                        </p:tav>
                                        <p:tav tm="100000">
                                          <p:val>
                                            <p:strVal val="#ppt_x"/>
                                          </p:val>
                                        </p:tav>
                                      </p:tavLst>
                                    </p:anim>
                                    <p:anim calcmode="lin" valueType="num">
                                      <p:cBhvr>
                                        <p:cTn id="307" dur="500" fill="hold"/>
                                        <p:tgtEl>
                                          <p:spTgt spid="16414"/>
                                        </p:tgtEl>
                                        <p:attrNameLst>
                                          <p:attrName>ppt_y</p:attrName>
                                        </p:attrNameLst>
                                      </p:cBhvr>
                                      <p:tavLst>
                                        <p:tav tm="0">
                                          <p:val>
                                            <p:strVal val="#ppt_y"/>
                                          </p:val>
                                        </p:tav>
                                        <p:tav tm="100000">
                                          <p:val>
                                            <p:strVal val="#ppt_y"/>
                                          </p:val>
                                        </p:tav>
                                      </p:tavLst>
                                    </p:anim>
                                    <p:anim calcmode="lin" valueType="num">
                                      <p:cBhvr>
                                        <p:cTn id="308" dur="500" fill="hold"/>
                                        <p:tgtEl>
                                          <p:spTgt spid="16414"/>
                                        </p:tgtEl>
                                        <p:attrNameLst>
                                          <p:attrName>ppt_w</p:attrName>
                                        </p:attrNameLst>
                                      </p:cBhvr>
                                      <p:tavLst>
                                        <p:tav tm="0">
                                          <p:val>
                                            <p:fltVal val="0"/>
                                          </p:val>
                                        </p:tav>
                                        <p:tav tm="100000">
                                          <p:val>
                                            <p:strVal val="#ppt_w"/>
                                          </p:val>
                                        </p:tav>
                                      </p:tavLst>
                                    </p:anim>
                                    <p:anim calcmode="lin" valueType="num">
                                      <p:cBhvr>
                                        <p:cTn id="309" dur="500" fill="hold"/>
                                        <p:tgtEl>
                                          <p:spTgt spid="16414"/>
                                        </p:tgtEl>
                                        <p:attrNameLst>
                                          <p:attrName>ppt_h</p:attrName>
                                        </p:attrNameLst>
                                      </p:cBhvr>
                                      <p:tavLst>
                                        <p:tav tm="0">
                                          <p:val>
                                            <p:strVal val="#ppt_h"/>
                                          </p:val>
                                        </p:tav>
                                        <p:tav tm="100000">
                                          <p:val>
                                            <p:strVal val="#ppt_h"/>
                                          </p:val>
                                        </p:tav>
                                      </p:tavLst>
                                    </p:anim>
                                  </p:childTnLst>
                                </p:cTn>
                              </p:par>
                            </p:childTnLst>
                          </p:cTn>
                        </p:par>
                      </p:childTnLst>
                    </p:cTn>
                  </p:par>
                  <p:par>
                    <p:cTn id="310" fill="hold">
                      <p:stCondLst>
                        <p:cond delay="indefinite"/>
                      </p:stCondLst>
                      <p:childTnLst>
                        <p:par>
                          <p:cTn id="311" fill="hold">
                            <p:stCondLst>
                              <p:cond delay="0"/>
                            </p:stCondLst>
                            <p:childTnLst>
                              <p:par>
                                <p:cTn id="312" presetID="17" presetClass="entr" presetSubtype="8" fill="hold" grpId="0" nodeType="clickEffect">
                                  <p:stCondLst>
                                    <p:cond delay="0"/>
                                  </p:stCondLst>
                                  <p:childTnLst>
                                    <p:set>
                                      <p:cBhvr>
                                        <p:cTn id="313" dur="1" fill="hold">
                                          <p:stCondLst>
                                            <p:cond delay="0"/>
                                          </p:stCondLst>
                                        </p:cTn>
                                        <p:tgtEl>
                                          <p:spTgt spid="16415"/>
                                        </p:tgtEl>
                                        <p:attrNameLst>
                                          <p:attrName>style.visibility</p:attrName>
                                        </p:attrNameLst>
                                      </p:cBhvr>
                                      <p:to>
                                        <p:strVal val="visible"/>
                                      </p:to>
                                    </p:set>
                                    <p:anim calcmode="lin" valueType="num">
                                      <p:cBhvr>
                                        <p:cTn id="314" dur="500" fill="hold"/>
                                        <p:tgtEl>
                                          <p:spTgt spid="16415"/>
                                        </p:tgtEl>
                                        <p:attrNameLst>
                                          <p:attrName>ppt_x</p:attrName>
                                        </p:attrNameLst>
                                      </p:cBhvr>
                                      <p:tavLst>
                                        <p:tav tm="0">
                                          <p:val>
                                            <p:strVal val="#ppt_x-#ppt_w/2"/>
                                          </p:val>
                                        </p:tav>
                                        <p:tav tm="100000">
                                          <p:val>
                                            <p:strVal val="#ppt_x"/>
                                          </p:val>
                                        </p:tav>
                                      </p:tavLst>
                                    </p:anim>
                                    <p:anim calcmode="lin" valueType="num">
                                      <p:cBhvr>
                                        <p:cTn id="315" dur="500" fill="hold"/>
                                        <p:tgtEl>
                                          <p:spTgt spid="16415"/>
                                        </p:tgtEl>
                                        <p:attrNameLst>
                                          <p:attrName>ppt_y</p:attrName>
                                        </p:attrNameLst>
                                      </p:cBhvr>
                                      <p:tavLst>
                                        <p:tav tm="0">
                                          <p:val>
                                            <p:strVal val="#ppt_y"/>
                                          </p:val>
                                        </p:tav>
                                        <p:tav tm="100000">
                                          <p:val>
                                            <p:strVal val="#ppt_y"/>
                                          </p:val>
                                        </p:tav>
                                      </p:tavLst>
                                    </p:anim>
                                    <p:anim calcmode="lin" valueType="num">
                                      <p:cBhvr>
                                        <p:cTn id="316" dur="500" fill="hold"/>
                                        <p:tgtEl>
                                          <p:spTgt spid="16415"/>
                                        </p:tgtEl>
                                        <p:attrNameLst>
                                          <p:attrName>ppt_w</p:attrName>
                                        </p:attrNameLst>
                                      </p:cBhvr>
                                      <p:tavLst>
                                        <p:tav tm="0">
                                          <p:val>
                                            <p:fltVal val="0"/>
                                          </p:val>
                                        </p:tav>
                                        <p:tav tm="100000">
                                          <p:val>
                                            <p:strVal val="#ppt_w"/>
                                          </p:val>
                                        </p:tav>
                                      </p:tavLst>
                                    </p:anim>
                                    <p:anim calcmode="lin" valueType="num">
                                      <p:cBhvr>
                                        <p:cTn id="317" dur="500" fill="hold"/>
                                        <p:tgtEl>
                                          <p:spTgt spid="16415"/>
                                        </p:tgtEl>
                                        <p:attrNameLst>
                                          <p:attrName>ppt_h</p:attrName>
                                        </p:attrNameLst>
                                      </p:cBhvr>
                                      <p:tavLst>
                                        <p:tav tm="0">
                                          <p:val>
                                            <p:strVal val="#ppt_h"/>
                                          </p:val>
                                        </p:tav>
                                        <p:tav tm="100000">
                                          <p:val>
                                            <p:strVal val="#ppt_h"/>
                                          </p:val>
                                        </p:tav>
                                      </p:tavLst>
                                    </p:anim>
                                  </p:childTnLst>
                                </p:cTn>
                              </p:par>
                            </p:childTnLst>
                          </p:cTn>
                        </p:par>
                      </p:childTnLst>
                    </p:cTn>
                  </p:par>
                  <p:par>
                    <p:cTn id="318" fill="hold">
                      <p:stCondLst>
                        <p:cond delay="indefinite"/>
                      </p:stCondLst>
                      <p:childTnLst>
                        <p:par>
                          <p:cTn id="319" fill="hold">
                            <p:stCondLst>
                              <p:cond delay="0"/>
                            </p:stCondLst>
                            <p:childTnLst>
                              <p:par>
                                <p:cTn id="320" presetID="17" presetClass="entr" presetSubtype="1" fill="hold" grpId="0" nodeType="clickEffect">
                                  <p:stCondLst>
                                    <p:cond delay="0"/>
                                  </p:stCondLst>
                                  <p:childTnLst>
                                    <p:set>
                                      <p:cBhvr>
                                        <p:cTn id="321" dur="1" fill="hold">
                                          <p:stCondLst>
                                            <p:cond delay="0"/>
                                          </p:stCondLst>
                                        </p:cTn>
                                        <p:tgtEl>
                                          <p:spTgt spid="16498"/>
                                        </p:tgtEl>
                                        <p:attrNameLst>
                                          <p:attrName>style.visibility</p:attrName>
                                        </p:attrNameLst>
                                      </p:cBhvr>
                                      <p:to>
                                        <p:strVal val="visible"/>
                                      </p:to>
                                    </p:set>
                                    <p:anim calcmode="lin" valueType="num">
                                      <p:cBhvr>
                                        <p:cTn id="322" dur="500" fill="hold"/>
                                        <p:tgtEl>
                                          <p:spTgt spid="16498"/>
                                        </p:tgtEl>
                                        <p:attrNameLst>
                                          <p:attrName>ppt_x</p:attrName>
                                        </p:attrNameLst>
                                      </p:cBhvr>
                                      <p:tavLst>
                                        <p:tav tm="0">
                                          <p:val>
                                            <p:strVal val="#ppt_x"/>
                                          </p:val>
                                        </p:tav>
                                        <p:tav tm="100000">
                                          <p:val>
                                            <p:strVal val="#ppt_x"/>
                                          </p:val>
                                        </p:tav>
                                      </p:tavLst>
                                    </p:anim>
                                    <p:anim calcmode="lin" valueType="num">
                                      <p:cBhvr>
                                        <p:cTn id="323" dur="500" fill="hold"/>
                                        <p:tgtEl>
                                          <p:spTgt spid="16498"/>
                                        </p:tgtEl>
                                        <p:attrNameLst>
                                          <p:attrName>ppt_y</p:attrName>
                                        </p:attrNameLst>
                                      </p:cBhvr>
                                      <p:tavLst>
                                        <p:tav tm="0">
                                          <p:val>
                                            <p:strVal val="#ppt_y-#ppt_h/2"/>
                                          </p:val>
                                        </p:tav>
                                        <p:tav tm="100000">
                                          <p:val>
                                            <p:strVal val="#ppt_y"/>
                                          </p:val>
                                        </p:tav>
                                      </p:tavLst>
                                    </p:anim>
                                    <p:anim calcmode="lin" valueType="num">
                                      <p:cBhvr>
                                        <p:cTn id="324" dur="500" fill="hold"/>
                                        <p:tgtEl>
                                          <p:spTgt spid="16498"/>
                                        </p:tgtEl>
                                        <p:attrNameLst>
                                          <p:attrName>ppt_w</p:attrName>
                                        </p:attrNameLst>
                                      </p:cBhvr>
                                      <p:tavLst>
                                        <p:tav tm="0">
                                          <p:val>
                                            <p:strVal val="#ppt_w"/>
                                          </p:val>
                                        </p:tav>
                                        <p:tav tm="100000">
                                          <p:val>
                                            <p:strVal val="#ppt_w"/>
                                          </p:val>
                                        </p:tav>
                                      </p:tavLst>
                                    </p:anim>
                                    <p:anim calcmode="lin" valueType="num">
                                      <p:cBhvr>
                                        <p:cTn id="325" dur="500" fill="hold"/>
                                        <p:tgtEl>
                                          <p:spTgt spid="16498"/>
                                        </p:tgtEl>
                                        <p:attrNameLst>
                                          <p:attrName>ppt_h</p:attrName>
                                        </p:attrNameLst>
                                      </p:cBhvr>
                                      <p:tavLst>
                                        <p:tav tm="0">
                                          <p:val>
                                            <p:fltVal val="0"/>
                                          </p:val>
                                        </p:tav>
                                        <p:tav tm="100000">
                                          <p:val>
                                            <p:strVal val="#ppt_h"/>
                                          </p:val>
                                        </p:tav>
                                      </p:tavLst>
                                    </p:anim>
                                  </p:childTnLst>
                                </p:cTn>
                              </p:par>
                            </p:childTnLst>
                          </p:cTn>
                        </p:par>
                      </p:childTnLst>
                    </p:cTn>
                  </p:par>
                  <p:par>
                    <p:cTn id="326" fill="hold">
                      <p:stCondLst>
                        <p:cond delay="indefinite"/>
                      </p:stCondLst>
                      <p:childTnLst>
                        <p:par>
                          <p:cTn id="327" fill="hold">
                            <p:stCondLst>
                              <p:cond delay="0"/>
                            </p:stCondLst>
                            <p:childTnLst>
                              <p:par>
                                <p:cTn id="328" presetID="23" presetClass="entr" presetSubtype="16" fill="hold" nodeType="clickEffect">
                                  <p:stCondLst>
                                    <p:cond delay="0"/>
                                  </p:stCondLst>
                                  <p:childTnLst>
                                    <p:set>
                                      <p:cBhvr>
                                        <p:cTn id="329" dur="1" fill="hold">
                                          <p:stCondLst>
                                            <p:cond delay="0"/>
                                          </p:stCondLst>
                                        </p:cTn>
                                        <p:tgtEl>
                                          <p:spTgt spid="7"/>
                                        </p:tgtEl>
                                        <p:attrNameLst>
                                          <p:attrName>style.visibility</p:attrName>
                                        </p:attrNameLst>
                                      </p:cBhvr>
                                      <p:to>
                                        <p:strVal val="visible"/>
                                      </p:to>
                                    </p:set>
                                    <p:anim calcmode="lin" valueType="num">
                                      <p:cBhvr>
                                        <p:cTn id="330" dur="500" fill="hold"/>
                                        <p:tgtEl>
                                          <p:spTgt spid="7"/>
                                        </p:tgtEl>
                                        <p:attrNameLst>
                                          <p:attrName>ppt_w</p:attrName>
                                        </p:attrNameLst>
                                      </p:cBhvr>
                                      <p:tavLst>
                                        <p:tav tm="0">
                                          <p:val>
                                            <p:fltVal val="0"/>
                                          </p:val>
                                        </p:tav>
                                        <p:tav tm="100000">
                                          <p:val>
                                            <p:strVal val="#ppt_w"/>
                                          </p:val>
                                        </p:tav>
                                      </p:tavLst>
                                    </p:anim>
                                    <p:anim calcmode="lin" valueType="num">
                                      <p:cBhvr>
                                        <p:cTn id="331"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332" fill="hold">
                      <p:stCondLst>
                        <p:cond delay="indefinite"/>
                      </p:stCondLst>
                      <p:childTnLst>
                        <p:par>
                          <p:cTn id="333" fill="hold">
                            <p:stCondLst>
                              <p:cond delay="0"/>
                            </p:stCondLst>
                            <p:childTnLst>
                              <p:par>
                                <p:cTn id="334" presetID="17" presetClass="entr" presetSubtype="10" fill="hold" grpId="0" nodeType="clickEffect">
                                  <p:stCondLst>
                                    <p:cond delay="0"/>
                                  </p:stCondLst>
                                  <p:childTnLst>
                                    <p:set>
                                      <p:cBhvr>
                                        <p:cTn id="335" dur="1" fill="hold">
                                          <p:stCondLst>
                                            <p:cond delay="0"/>
                                          </p:stCondLst>
                                        </p:cTn>
                                        <p:tgtEl>
                                          <p:spTgt spid="16480"/>
                                        </p:tgtEl>
                                        <p:attrNameLst>
                                          <p:attrName>style.visibility</p:attrName>
                                        </p:attrNameLst>
                                      </p:cBhvr>
                                      <p:to>
                                        <p:strVal val="visible"/>
                                      </p:to>
                                    </p:set>
                                    <p:anim calcmode="lin" valueType="num">
                                      <p:cBhvr>
                                        <p:cTn id="336" dur="500" fill="hold"/>
                                        <p:tgtEl>
                                          <p:spTgt spid="16480"/>
                                        </p:tgtEl>
                                        <p:attrNameLst>
                                          <p:attrName>ppt_w</p:attrName>
                                        </p:attrNameLst>
                                      </p:cBhvr>
                                      <p:tavLst>
                                        <p:tav tm="0">
                                          <p:val>
                                            <p:fltVal val="0"/>
                                          </p:val>
                                        </p:tav>
                                        <p:tav tm="100000">
                                          <p:val>
                                            <p:strVal val="#ppt_w"/>
                                          </p:val>
                                        </p:tav>
                                      </p:tavLst>
                                    </p:anim>
                                    <p:anim calcmode="lin" valueType="num">
                                      <p:cBhvr>
                                        <p:cTn id="337" dur="500" fill="hold"/>
                                        <p:tgtEl>
                                          <p:spTgt spid="16480"/>
                                        </p:tgtEl>
                                        <p:attrNameLst>
                                          <p:attrName>ppt_h</p:attrName>
                                        </p:attrNameLst>
                                      </p:cBhvr>
                                      <p:tavLst>
                                        <p:tav tm="0">
                                          <p:val>
                                            <p:strVal val="#ppt_h"/>
                                          </p:val>
                                        </p:tav>
                                        <p:tav tm="100000">
                                          <p:val>
                                            <p:strVal val="#ppt_h"/>
                                          </p:val>
                                        </p:tav>
                                      </p:tavLst>
                                    </p:anim>
                                  </p:childTnLst>
                                </p:cTn>
                              </p:par>
                            </p:childTnLst>
                          </p:cTn>
                        </p:par>
                      </p:childTnLst>
                    </p:cTn>
                  </p:par>
                  <p:par>
                    <p:cTn id="338" fill="hold">
                      <p:stCondLst>
                        <p:cond delay="indefinite"/>
                      </p:stCondLst>
                      <p:childTnLst>
                        <p:par>
                          <p:cTn id="339" fill="hold">
                            <p:stCondLst>
                              <p:cond delay="0"/>
                            </p:stCondLst>
                            <p:childTnLst>
                              <p:par>
                                <p:cTn id="340" presetID="23" presetClass="entr" presetSubtype="16" fill="hold" grpId="0" nodeType="clickEffect">
                                  <p:stCondLst>
                                    <p:cond delay="0"/>
                                  </p:stCondLst>
                                  <p:childTnLst>
                                    <p:set>
                                      <p:cBhvr>
                                        <p:cTn id="341" dur="1" fill="hold">
                                          <p:stCondLst>
                                            <p:cond delay="0"/>
                                          </p:stCondLst>
                                        </p:cTn>
                                        <p:tgtEl>
                                          <p:spTgt spid="16388"/>
                                        </p:tgtEl>
                                        <p:attrNameLst>
                                          <p:attrName>style.visibility</p:attrName>
                                        </p:attrNameLst>
                                      </p:cBhvr>
                                      <p:to>
                                        <p:strVal val="visible"/>
                                      </p:to>
                                    </p:set>
                                    <p:anim calcmode="lin" valueType="num">
                                      <p:cBhvr>
                                        <p:cTn id="342" dur="500" fill="hold"/>
                                        <p:tgtEl>
                                          <p:spTgt spid="16388"/>
                                        </p:tgtEl>
                                        <p:attrNameLst>
                                          <p:attrName>ppt_w</p:attrName>
                                        </p:attrNameLst>
                                      </p:cBhvr>
                                      <p:tavLst>
                                        <p:tav tm="0">
                                          <p:val>
                                            <p:fltVal val="0"/>
                                          </p:val>
                                        </p:tav>
                                        <p:tav tm="100000">
                                          <p:val>
                                            <p:strVal val="#ppt_w"/>
                                          </p:val>
                                        </p:tav>
                                      </p:tavLst>
                                    </p:anim>
                                    <p:anim calcmode="lin" valueType="num">
                                      <p:cBhvr>
                                        <p:cTn id="343" dur="500" fill="hold"/>
                                        <p:tgtEl>
                                          <p:spTgt spid="16388"/>
                                        </p:tgtEl>
                                        <p:attrNameLst>
                                          <p:attrName>ppt_h</p:attrName>
                                        </p:attrNameLst>
                                      </p:cBhvr>
                                      <p:tavLst>
                                        <p:tav tm="0">
                                          <p:val>
                                            <p:fltVal val="0"/>
                                          </p:val>
                                        </p:tav>
                                        <p:tav tm="100000">
                                          <p:val>
                                            <p:strVal val="#ppt_h"/>
                                          </p:val>
                                        </p:tav>
                                      </p:tavLst>
                                    </p:anim>
                                  </p:childTnLst>
                                </p:cTn>
                              </p:par>
                            </p:childTnLst>
                          </p:cTn>
                        </p:par>
                      </p:childTnLst>
                    </p:cTn>
                  </p:par>
                  <p:par>
                    <p:cTn id="344" fill="hold">
                      <p:stCondLst>
                        <p:cond delay="indefinite"/>
                      </p:stCondLst>
                      <p:childTnLst>
                        <p:par>
                          <p:cTn id="345" fill="hold">
                            <p:stCondLst>
                              <p:cond delay="0"/>
                            </p:stCondLst>
                            <p:childTnLst>
                              <p:par>
                                <p:cTn id="346" presetID="18" presetClass="entr" presetSubtype="6" fill="hold" grpId="0" nodeType="clickEffect">
                                  <p:stCondLst>
                                    <p:cond delay="0"/>
                                  </p:stCondLst>
                                  <p:childTnLst>
                                    <p:set>
                                      <p:cBhvr>
                                        <p:cTn id="347" dur="1" fill="hold">
                                          <p:stCondLst>
                                            <p:cond delay="0"/>
                                          </p:stCondLst>
                                        </p:cTn>
                                        <p:tgtEl>
                                          <p:spTgt spid="16416"/>
                                        </p:tgtEl>
                                        <p:attrNameLst>
                                          <p:attrName>style.visibility</p:attrName>
                                        </p:attrNameLst>
                                      </p:cBhvr>
                                      <p:to>
                                        <p:strVal val="visible"/>
                                      </p:to>
                                    </p:set>
                                    <p:animEffect transition="in" filter="strips(downRight)">
                                      <p:cBhvr>
                                        <p:cTn id="348" dur="500"/>
                                        <p:tgtEl>
                                          <p:spTgt spid="16416"/>
                                        </p:tgtEl>
                                      </p:cBhvr>
                                    </p:animEffect>
                                  </p:childTnLst>
                                </p:cTn>
                              </p:par>
                            </p:childTnLst>
                          </p:cTn>
                        </p:par>
                      </p:childTnLst>
                    </p:cTn>
                  </p:par>
                  <p:par>
                    <p:cTn id="349" fill="hold">
                      <p:stCondLst>
                        <p:cond delay="indefinite"/>
                      </p:stCondLst>
                      <p:childTnLst>
                        <p:par>
                          <p:cTn id="350" fill="hold">
                            <p:stCondLst>
                              <p:cond delay="0"/>
                            </p:stCondLst>
                            <p:childTnLst>
                              <p:par>
                                <p:cTn id="351" presetID="18" presetClass="entr" presetSubtype="12" fill="hold" grpId="0" nodeType="clickEffect">
                                  <p:stCondLst>
                                    <p:cond delay="0"/>
                                  </p:stCondLst>
                                  <p:childTnLst>
                                    <p:set>
                                      <p:cBhvr>
                                        <p:cTn id="352" dur="1" fill="hold">
                                          <p:stCondLst>
                                            <p:cond delay="0"/>
                                          </p:stCondLst>
                                        </p:cTn>
                                        <p:tgtEl>
                                          <p:spTgt spid="16417"/>
                                        </p:tgtEl>
                                        <p:attrNameLst>
                                          <p:attrName>style.visibility</p:attrName>
                                        </p:attrNameLst>
                                      </p:cBhvr>
                                      <p:to>
                                        <p:strVal val="visible"/>
                                      </p:to>
                                    </p:set>
                                    <p:animEffect transition="in" filter="strips(downLeft)">
                                      <p:cBhvr>
                                        <p:cTn id="353" dur="500"/>
                                        <p:tgtEl>
                                          <p:spTgt spid="16417"/>
                                        </p:tgtEl>
                                      </p:cBhvr>
                                    </p:animEffect>
                                  </p:childTnLst>
                                </p:cTn>
                              </p:par>
                            </p:childTnLst>
                          </p:cTn>
                        </p:par>
                      </p:childTnLst>
                    </p:cTn>
                  </p:par>
                  <p:par>
                    <p:cTn id="354" fill="hold">
                      <p:stCondLst>
                        <p:cond delay="indefinite"/>
                      </p:stCondLst>
                      <p:childTnLst>
                        <p:par>
                          <p:cTn id="355" fill="hold">
                            <p:stCondLst>
                              <p:cond delay="0"/>
                            </p:stCondLst>
                            <p:childTnLst>
                              <p:par>
                                <p:cTn id="356" presetID="18" presetClass="entr" presetSubtype="3" fill="hold" nodeType="clickEffect">
                                  <p:stCondLst>
                                    <p:cond delay="0"/>
                                  </p:stCondLst>
                                  <p:childTnLst>
                                    <p:set>
                                      <p:cBhvr>
                                        <p:cTn id="357" dur="1" fill="hold">
                                          <p:stCondLst>
                                            <p:cond delay="0"/>
                                          </p:stCondLst>
                                        </p:cTn>
                                        <p:tgtEl>
                                          <p:spTgt spid="2"/>
                                        </p:tgtEl>
                                        <p:attrNameLst>
                                          <p:attrName>style.visibility</p:attrName>
                                        </p:attrNameLst>
                                      </p:cBhvr>
                                      <p:to>
                                        <p:strVal val="visible"/>
                                      </p:to>
                                    </p:set>
                                    <p:animEffect transition="in" filter="strips(upRight)">
                                      <p:cBhvr>
                                        <p:cTn id="358" dur="500"/>
                                        <p:tgtEl>
                                          <p:spTgt spid="2"/>
                                        </p:tgtEl>
                                      </p:cBhvr>
                                    </p:animEffect>
                                  </p:childTnLst>
                                </p:cTn>
                              </p:par>
                            </p:childTnLst>
                          </p:cTn>
                        </p:par>
                      </p:childTnLst>
                    </p:cTn>
                  </p:par>
                  <p:par>
                    <p:cTn id="359" fill="hold">
                      <p:stCondLst>
                        <p:cond delay="indefinite"/>
                      </p:stCondLst>
                      <p:childTnLst>
                        <p:par>
                          <p:cTn id="360" fill="hold">
                            <p:stCondLst>
                              <p:cond delay="0"/>
                            </p:stCondLst>
                            <p:childTnLst>
                              <p:par>
                                <p:cTn id="361" presetID="2" presetClass="entr" presetSubtype="8" fill="hold" grpId="0" nodeType="clickEffect">
                                  <p:stCondLst>
                                    <p:cond delay="0"/>
                                  </p:stCondLst>
                                  <p:childTnLst>
                                    <p:set>
                                      <p:cBhvr>
                                        <p:cTn id="362" dur="1" fill="hold">
                                          <p:stCondLst>
                                            <p:cond delay="0"/>
                                          </p:stCondLst>
                                        </p:cTn>
                                        <p:tgtEl>
                                          <p:spTgt spid="16491"/>
                                        </p:tgtEl>
                                        <p:attrNameLst>
                                          <p:attrName>style.visibility</p:attrName>
                                        </p:attrNameLst>
                                      </p:cBhvr>
                                      <p:to>
                                        <p:strVal val="visible"/>
                                      </p:to>
                                    </p:set>
                                    <p:anim calcmode="lin" valueType="num">
                                      <p:cBhvr additive="base">
                                        <p:cTn id="363" dur="500" fill="hold"/>
                                        <p:tgtEl>
                                          <p:spTgt spid="16491"/>
                                        </p:tgtEl>
                                        <p:attrNameLst>
                                          <p:attrName>ppt_x</p:attrName>
                                        </p:attrNameLst>
                                      </p:cBhvr>
                                      <p:tavLst>
                                        <p:tav tm="0">
                                          <p:val>
                                            <p:strVal val="0-#ppt_w/2"/>
                                          </p:val>
                                        </p:tav>
                                        <p:tav tm="100000">
                                          <p:val>
                                            <p:strVal val="#ppt_x"/>
                                          </p:val>
                                        </p:tav>
                                      </p:tavLst>
                                    </p:anim>
                                    <p:anim calcmode="lin" valueType="num">
                                      <p:cBhvr additive="base">
                                        <p:cTn id="364" dur="500" fill="hold"/>
                                        <p:tgtEl>
                                          <p:spTgt spid="16491"/>
                                        </p:tgtEl>
                                        <p:attrNameLst>
                                          <p:attrName>ppt_y</p:attrName>
                                        </p:attrNameLst>
                                      </p:cBhvr>
                                      <p:tavLst>
                                        <p:tav tm="0">
                                          <p:val>
                                            <p:strVal val="#ppt_y"/>
                                          </p:val>
                                        </p:tav>
                                        <p:tav tm="100000">
                                          <p:val>
                                            <p:strVal val="#ppt_y"/>
                                          </p:val>
                                        </p:tav>
                                      </p:tavLst>
                                    </p:anim>
                                  </p:childTnLst>
                                </p:cTn>
                              </p:par>
                            </p:childTnLst>
                          </p:cTn>
                        </p:par>
                      </p:childTnLst>
                    </p:cTn>
                  </p:par>
                  <p:par>
                    <p:cTn id="365" fill="hold">
                      <p:stCondLst>
                        <p:cond delay="indefinite"/>
                      </p:stCondLst>
                      <p:childTnLst>
                        <p:par>
                          <p:cTn id="366" fill="hold">
                            <p:stCondLst>
                              <p:cond delay="0"/>
                            </p:stCondLst>
                            <p:childTnLst>
                              <p:par>
                                <p:cTn id="367" presetID="18" presetClass="entr" presetSubtype="6" fill="hold" grpId="0" nodeType="clickEffect">
                                  <p:stCondLst>
                                    <p:cond delay="0"/>
                                  </p:stCondLst>
                                  <p:childTnLst>
                                    <p:set>
                                      <p:cBhvr>
                                        <p:cTn id="368" dur="1" fill="hold">
                                          <p:stCondLst>
                                            <p:cond delay="0"/>
                                          </p:stCondLst>
                                        </p:cTn>
                                        <p:tgtEl>
                                          <p:spTgt spid="16493"/>
                                        </p:tgtEl>
                                        <p:attrNameLst>
                                          <p:attrName>style.visibility</p:attrName>
                                        </p:attrNameLst>
                                      </p:cBhvr>
                                      <p:to>
                                        <p:strVal val="visible"/>
                                      </p:to>
                                    </p:set>
                                    <p:animEffect transition="in" filter="strips(downRight)">
                                      <p:cBhvr>
                                        <p:cTn id="369" dur="500"/>
                                        <p:tgtEl>
                                          <p:spTgt spid="16493"/>
                                        </p:tgtEl>
                                      </p:cBhvr>
                                    </p:animEffect>
                                  </p:childTnLst>
                                </p:cTn>
                              </p:par>
                            </p:childTnLst>
                          </p:cTn>
                        </p:par>
                      </p:childTnLst>
                    </p:cTn>
                  </p:par>
                  <p:par>
                    <p:cTn id="370" fill="hold">
                      <p:stCondLst>
                        <p:cond delay="indefinite"/>
                      </p:stCondLst>
                      <p:childTnLst>
                        <p:par>
                          <p:cTn id="371" fill="hold">
                            <p:stCondLst>
                              <p:cond delay="0"/>
                            </p:stCondLst>
                            <p:childTnLst>
                              <p:par>
                                <p:cTn id="372" presetID="1" presetClass="entr" presetSubtype="0" fill="hold" grpId="0" nodeType="clickEffect">
                                  <p:stCondLst>
                                    <p:cond delay="0"/>
                                  </p:stCondLst>
                                  <p:childTnLst>
                                    <p:set>
                                      <p:cBhvr>
                                        <p:cTn id="373" dur="1" fill="hold">
                                          <p:stCondLst>
                                            <p:cond delay="499"/>
                                          </p:stCondLst>
                                        </p:cTn>
                                        <p:tgtEl>
                                          <p:spTgt spid="16492"/>
                                        </p:tgtEl>
                                        <p:attrNameLst>
                                          <p:attrName>style.visibility</p:attrName>
                                        </p:attrNameLst>
                                      </p:cBhvr>
                                      <p:to>
                                        <p:strVal val="visible"/>
                                      </p:to>
                                    </p:set>
                                  </p:childTnLst>
                                </p:cTn>
                              </p:par>
                            </p:childTnLst>
                          </p:cTn>
                        </p:par>
                      </p:childTnLst>
                    </p:cTn>
                  </p:par>
                  <p:par>
                    <p:cTn id="374" fill="hold">
                      <p:stCondLst>
                        <p:cond delay="indefinite"/>
                      </p:stCondLst>
                      <p:childTnLst>
                        <p:par>
                          <p:cTn id="375" fill="hold">
                            <p:stCondLst>
                              <p:cond delay="0"/>
                            </p:stCondLst>
                            <p:childTnLst>
                              <p:par>
                                <p:cTn id="376" presetID="23" presetClass="entr" presetSubtype="16" fill="hold" nodeType="clickEffect">
                                  <p:stCondLst>
                                    <p:cond delay="0"/>
                                  </p:stCondLst>
                                  <p:childTnLst>
                                    <p:set>
                                      <p:cBhvr>
                                        <p:cTn id="377" dur="1" fill="hold">
                                          <p:stCondLst>
                                            <p:cond delay="0"/>
                                          </p:stCondLst>
                                        </p:cTn>
                                        <p:tgtEl>
                                          <p:spTgt spid="8"/>
                                        </p:tgtEl>
                                        <p:attrNameLst>
                                          <p:attrName>style.visibility</p:attrName>
                                        </p:attrNameLst>
                                      </p:cBhvr>
                                      <p:to>
                                        <p:strVal val="visible"/>
                                      </p:to>
                                    </p:set>
                                    <p:anim calcmode="lin" valueType="num">
                                      <p:cBhvr>
                                        <p:cTn id="378" dur="500" fill="hold"/>
                                        <p:tgtEl>
                                          <p:spTgt spid="8"/>
                                        </p:tgtEl>
                                        <p:attrNameLst>
                                          <p:attrName>ppt_w</p:attrName>
                                        </p:attrNameLst>
                                      </p:cBhvr>
                                      <p:tavLst>
                                        <p:tav tm="0">
                                          <p:val>
                                            <p:fltVal val="0"/>
                                          </p:val>
                                        </p:tav>
                                        <p:tav tm="100000">
                                          <p:val>
                                            <p:strVal val="#ppt_w"/>
                                          </p:val>
                                        </p:tav>
                                      </p:tavLst>
                                    </p:anim>
                                    <p:anim calcmode="lin" valueType="num">
                                      <p:cBhvr>
                                        <p:cTn id="379"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380" fill="hold">
                      <p:stCondLst>
                        <p:cond delay="indefinite"/>
                      </p:stCondLst>
                      <p:childTnLst>
                        <p:par>
                          <p:cTn id="381" fill="hold">
                            <p:stCondLst>
                              <p:cond delay="0"/>
                            </p:stCondLst>
                            <p:childTnLst>
                              <p:par>
                                <p:cTn id="382" presetID="17" presetClass="entr" presetSubtype="4" fill="hold" grpId="0" nodeType="clickEffect">
                                  <p:stCondLst>
                                    <p:cond delay="0"/>
                                  </p:stCondLst>
                                  <p:childTnLst>
                                    <p:set>
                                      <p:cBhvr>
                                        <p:cTn id="383" dur="1" fill="hold">
                                          <p:stCondLst>
                                            <p:cond delay="0"/>
                                          </p:stCondLst>
                                        </p:cTn>
                                        <p:tgtEl>
                                          <p:spTgt spid="16431"/>
                                        </p:tgtEl>
                                        <p:attrNameLst>
                                          <p:attrName>style.visibility</p:attrName>
                                        </p:attrNameLst>
                                      </p:cBhvr>
                                      <p:to>
                                        <p:strVal val="visible"/>
                                      </p:to>
                                    </p:set>
                                    <p:anim calcmode="lin" valueType="num">
                                      <p:cBhvr>
                                        <p:cTn id="384" dur="500" fill="hold"/>
                                        <p:tgtEl>
                                          <p:spTgt spid="16431"/>
                                        </p:tgtEl>
                                        <p:attrNameLst>
                                          <p:attrName>ppt_x</p:attrName>
                                        </p:attrNameLst>
                                      </p:cBhvr>
                                      <p:tavLst>
                                        <p:tav tm="0">
                                          <p:val>
                                            <p:strVal val="#ppt_x"/>
                                          </p:val>
                                        </p:tav>
                                        <p:tav tm="100000">
                                          <p:val>
                                            <p:strVal val="#ppt_x"/>
                                          </p:val>
                                        </p:tav>
                                      </p:tavLst>
                                    </p:anim>
                                    <p:anim calcmode="lin" valueType="num">
                                      <p:cBhvr>
                                        <p:cTn id="385" dur="500" fill="hold"/>
                                        <p:tgtEl>
                                          <p:spTgt spid="16431"/>
                                        </p:tgtEl>
                                        <p:attrNameLst>
                                          <p:attrName>ppt_y</p:attrName>
                                        </p:attrNameLst>
                                      </p:cBhvr>
                                      <p:tavLst>
                                        <p:tav tm="0">
                                          <p:val>
                                            <p:strVal val="#ppt_y+#ppt_h/2"/>
                                          </p:val>
                                        </p:tav>
                                        <p:tav tm="100000">
                                          <p:val>
                                            <p:strVal val="#ppt_y"/>
                                          </p:val>
                                        </p:tav>
                                      </p:tavLst>
                                    </p:anim>
                                    <p:anim calcmode="lin" valueType="num">
                                      <p:cBhvr>
                                        <p:cTn id="386" dur="500" fill="hold"/>
                                        <p:tgtEl>
                                          <p:spTgt spid="16431"/>
                                        </p:tgtEl>
                                        <p:attrNameLst>
                                          <p:attrName>ppt_w</p:attrName>
                                        </p:attrNameLst>
                                      </p:cBhvr>
                                      <p:tavLst>
                                        <p:tav tm="0">
                                          <p:val>
                                            <p:strVal val="#ppt_w"/>
                                          </p:val>
                                        </p:tav>
                                        <p:tav tm="100000">
                                          <p:val>
                                            <p:strVal val="#ppt_w"/>
                                          </p:val>
                                        </p:tav>
                                      </p:tavLst>
                                    </p:anim>
                                    <p:anim calcmode="lin" valueType="num">
                                      <p:cBhvr>
                                        <p:cTn id="387" dur="500" fill="hold"/>
                                        <p:tgtEl>
                                          <p:spTgt spid="16431"/>
                                        </p:tgtEl>
                                        <p:attrNameLst>
                                          <p:attrName>ppt_h</p:attrName>
                                        </p:attrNameLst>
                                      </p:cBhvr>
                                      <p:tavLst>
                                        <p:tav tm="0">
                                          <p:val>
                                            <p:fltVal val="0"/>
                                          </p:val>
                                        </p:tav>
                                        <p:tav tm="100000">
                                          <p:val>
                                            <p:strVal val="#ppt_h"/>
                                          </p:val>
                                        </p:tav>
                                      </p:tavLst>
                                    </p:anim>
                                  </p:childTnLst>
                                </p:cTn>
                              </p:par>
                            </p:childTnLst>
                          </p:cTn>
                        </p:par>
                      </p:childTnLst>
                    </p:cTn>
                  </p:par>
                  <p:par>
                    <p:cTn id="388" fill="hold">
                      <p:stCondLst>
                        <p:cond delay="indefinite"/>
                      </p:stCondLst>
                      <p:childTnLst>
                        <p:par>
                          <p:cTn id="389" fill="hold">
                            <p:stCondLst>
                              <p:cond delay="0"/>
                            </p:stCondLst>
                            <p:childTnLst>
                              <p:par>
                                <p:cTn id="390" presetID="17" presetClass="entr" presetSubtype="4" fill="hold" grpId="0" nodeType="clickEffect">
                                  <p:stCondLst>
                                    <p:cond delay="0"/>
                                  </p:stCondLst>
                                  <p:childTnLst>
                                    <p:set>
                                      <p:cBhvr>
                                        <p:cTn id="391" dur="1" fill="hold">
                                          <p:stCondLst>
                                            <p:cond delay="0"/>
                                          </p:stCondLst>
                                        </p:cTn>
                                        <p:tgtEl>
                                          <p:spTgt spid="16434"/>
                                        </p:tgtEl>
                                        <p:attrNameLst>
                                          <p:attrName>style.visibility</p:attrName>
                                        </p:attrNameLst>
                                      </p:cBhvr>
                                      <p:to>
                                        <p:strVal val="visible"/>
                                      </p:to>
                                    </p:set>
                                    <p:anim calcmode="lin" valueType="num">
                                      <p:cBhvr>
                                        <p:cTn id="392" dur="500" fill="hold"/>
                                        <p:tgtEl>
                                          <p:spTgt spid="16434"/>
                                        </p:tgtEl>
                                        <p:attrNameLst>
                                          <p:attrName>ppt_x</p:attrName>
                                        </p:attrNameLst>
                                      </p:cBhvr>
                                      <p:tavLst>
                                        <p:tav tm="0">
                                          <p:val>
                                            <p:strVal val="#ppt_x"/>
                                          </p:val>
                                        </p:tav>
                                        <p:tav tm="100000">
                                          <p:val>
                                            <p:strVal val="#ppt_x"/>
                                          </p:val>
                                        </p:tav>
                                      </p:tavLst>
                                    </p:anim>
                                    <p:anim calcmode="lin" valueType="num">
                                      <p:cBhvr>
                                        <p:cTn id="393" dur="500" fill="hold"/>
                                        <p:tgtEl>
                                          <p:spTgt spid="16434"/>
                                        </p:tgtEl>
                                        <p:attrNameLst>
                                          <p:attrName>ppt_y</p:attrName>
                                        </p:attrNameLst>
                                      </p:cBhvr>
                                      <p:tavLst>
                                        <p:tav tm="0">
                                          <p:val>
                                            <p:strVal val="#ppt_y+#ppt_h/2"/>
                                          </p:val>
                                        </p:tav>
                                        <p:tav tm="100000">
                                          <p:val>
                                            <p:strVal val="#ppt_y"/>
                                          </p:val>
                                        </p:tav>
                                      </p:tavLst>
                                    </p:anim>
                                    <p:anim calcmode="lin" valueType="num">
                                      <p:cBhvr>
                                        <p:cTn id="394" dur="500" fill="hold"/>
                                        <p:tgtEl>
                                          <p:spTgt spid="16434"/>
                                        </p:tgtEl>
                                        <p:attrNameLst>
                                          <p:attrName>ppt_w</p:attrName>
                                        </p:attrNameLst>
                                      </p:cBhvr>
                                      <p:tavLst>
                                        <p:tav tm="0">
                                          <p:val>
                                            <p:strVal val="#ppt_w"/>
                                          </p:val>
                                        </p:tav>
                                        <p:tav tm="100000">
                                          <p:val>
                                            <p:strVal val="#ppt_w"/>
                                          </p:val>
                                        </p:tav>
                                      </p:tavLst>
                                    </p:anim>
                                    <p:anim calcmode="lin" valueType="num">
                                      <p:cBhvr>
                                        <p:cTn id="395" dur="500" fill="hold"/>
                                        <p:tgtEl>
                                          <p:spTgt spid="16434"/>
                                        </p:tgtEl>
                                        <p:attrNameLst>
                                          <p:attrName>ppt_h</p:attrName>
                                        </p:attrNameLst>
                                      </p:cBhvr>
                                      <p:tavLst>
                                        <p:tav tm="0">
                                          <p:val>
                                            <p:fltVal val="0"/>
                                          </p:val>
                                        </p:tav>
                                        <p:tav tm="100000">
                                          <p:val>
                                            <p:strVal val="#ppt_h"/>
                                          </p:val>
                                        </p:tav>
                                      </p:tavLst>
                                    </p:anim>
                                  </p:childTnLst>
                                </p:cTn>
                              </p:par>
                            </p:childTnLst>
                          </p:cTn>
                        </p:par>
                      </p:childTnLst>
                    </p:cTn>
                  </p:par>
                  <p:par>
                    <p:cTn id="396" fill="hold">
                      <p:stCondLst>
                        <p:cond delay="indefinite"/>
                      </p:stCondLst>
                      <p:childTnLst>
                        <p:par>
                          <p:cTn id="397" fill="hold">
                            <p:stCondLst>
                              <p:cond delay="0"/>
                            </p:stCondLst>
                            <p:childTnLst>
                              <p:par>
                                <p:cTn id="398" presetID="17" presetClass="entr" presetSubtype="4" fill="hold" grpId="0" nodeType="clickEffect">
                                  <p:stCondLst>
                                    <p:cond delay="0"/>
                                  </p:stCondLst>
                                  <p:childTnLst>
                                    <p:set>
                                      <p:cBhvr>
                                        <p:cTn id="399" dur="1" fill="hold">
                                          <p:stCondLst>
                                            <p:cond delay="0"/>
                                          </p:stCondLst>
                                        </p:cTn>
                                        <p:tgtEl>
                                          <p:spTgt spid="16433"/>
                                        </p:tgtEl>
                                        <p:attrNameLst>
                                          <p:attrName>style.visibility</p:attrName>
                                        </p:attrNameLst>
                                      </p:cBhvr>
                                      <p:to>
                                        <p:strVal val="visible"/>
                                      </p:to>
                                    </p:set>
                                    <p:anim calcmode="lin" valueType="num">
                                      <p:cBhvr>
                                        <p:cTn id="400" dur="500" fill="hold"/>
                                        <p:tgtEl>
                                          <p:spTgt spid="16433"/>
                                        </p:tgtEl>
                                        <p:attrNameLst>
                                          <p:attrName>ppt_x</p:attrName>
                                        </p:attrNameLst>
                                      </p:cBhvr>
                                      <p:tavLst>
                                        <p:tav tm="0">
                                          <p:val>
                                            <p:strVal val="#ppt_x"/>
                                          </p:val>
                                        </p:tav>
                                        <p:tav tm="100000">
                                          <p:val>
                                            <p:strVal val="#ppt_x"/>
                                          </p:val>
                                        </p:tav>
                                      </p:tavLst>
                                    </p:anim>
                                    <p:anim calcmode="lin" valueType="num">
                                      <p:cBhvr>
                                        <p:cTn id="401" dur="500" fill="hold"/>
                                        <p:tgtEl>
                                          <p:spTgt spid="16433"/>
                                        </p:tgtEl>
                                        <p:attrNameLst>
                                          <p:attrName>ppt_y</p:attrName>
                                        </p:attrNameLst>
                                      </p:cBhvr>
                                      <p:tavLst>
                                        <p:tav tm="0">
                                          <p:val>
                                            <p:strVal val="#ppt_y+#ppt_h/2"/>
                                          </p:val>
                                        </p:tav>
                                        <p:tav tm="100000">
                                          <p:val>
                                            <p:strVal val="#ppt_y"/>
                                          </p:val>
                                        </p:tav>
                                      </p:tavLst>
                                    </p:anim>
                                    <p:anim calcmode="lin" valueType="num">
                                      <p:cBhvr>
                                        <p:cTn id="402" dur="500" fill="hold"/>
                                        <p:tgtEl>
                                          <p:spTgt spid="16433"/>
                                        </p:tgtEl>
                                        <p:attrNameLst>
                                          <p:attrName>ppt_w</p:attrName>
                                        </p:attrNameLst>
                                      </p:cBhvr>
                                      <p:tavLst>
                                        <p:tav tm="0">
                                          <p:val>
                                            <p:strVal val="#ppt_w"/>
                                          </p:val>
                                        </p:tav>
                                        <p:tav tm="100000">
                                          <p:val>
                                            <p:strVal val="#ppt_w"/>
                                          </p:val>
                                        </p:tav>
                                      </p:tavLst>
                                    </p:anim>
                                    <p:anim calcmode="lin" valueType="num">
                                      <p:cBhvr>
                                        <p:cTn id="403" dur="500" fill="hold"/>
                                        <p:tgtEl>
                                          <p:spTgt spid="16433"/>
                                        </p:tgtEl>
                                        <p:attrNameLst>
                                          <p:attrName>ppt_h</p:attrName>
                                        </p:attrNameLst>
                                      </p:cBhvr>
                                      <p:tavLst>
                                        <p:tav tm="0">
                                          <p:val>
                                            <p:fltVal val="0"/>
                                          </p:val>
                                        </p:tav>
                                        <p:tav tm="100000">
                                          <p:val>
                                            <p:strVal val="#ppt_h"/>
                                          </p:val>
                                        </p:tav>
                                      </p:tavLst>
                                    </p:anim>
                                  </p:childTnLst>
                                </p:cTn>
                              </p:par>
                            </p:childTnLst>
                          </p:cTn>
                        </p:par>
                      </p:childTnLst>
                    </p:cTn>
                  </p:par>
                  <p:par>
                    <p:cTn id="404" fill="hold">
                      <p:stCondLst>
                        <p:cond delay="indefinite"/>
                      </p:stCondLst>
                      <p:childTnLst>
                        <p:par>
                          <p:cTn id="405" fill="hold">
                            <p:stCondLst>
                              <p:cond delay="0"/>
                            </p:stCondLst>
                            <p:childTnLst>
                              <p:par>
                                <p:cTn id="406" presetID="17" presetClass="entr" presetSubtype="4" fill="hold" grpId="0" nodeType="clickEffect">
                                  <p:stCondLst>
                                    <p:cond delay="0"/>
                                  </p:stCondLst>
                                  <p:childTnLst>
                                    <p:set>
                                      <p:cBhvr>
                                        <p:cTn id="407" dur="1" fill="hold">
                                          <p:stCondLst>
                                            <p:cond delay="0"/>
                                          </p:stCondLst>
                                        </p:cTn>
                                        <p:tgtEl>
                                          <p:spTgt spid="16505"/>
                                        </p:tgtEl>
                                        <p:attrNameLst>
                                          <p:attrName>style.visibility</p:attrName>
                                        </p:attrNameLst>
                                      </p:cBhvr>
                                      <p:to>
                                        <p:strVal val="visible"/>
                                      </p:to>
                                    </p:set>
                                    <p:anim calcmode="lin" valueType="num">
                                      <p:cBhvr>
                                        <p:cTn id="408" dur="500" fill="hold"/>
                                        <p:tgtEl>
                                          <p:spTgt spid="16505"/>
                                        </p:tgtEl>
                                        <p:attrNameLst>
                                          <p:attrName>ppt_x</p:attrName>
                                        </p:attrNameLst>
                                      </p:cBhvr>
                                      <p:tavLst>
                                        <p:tav tm="0">
                                          <p:val>
                                            <p:strVal val="#ppt_x"/>
                                          </p:val>
                                        </p:tav>
                                        <p:tav tm="100000">
                                          <p:val>
                                            <p:strVal val="#ppt_x"/>
                                          </p:val>
                                        </p:tav>
                                      </p:tavLst>
                                    </p:anim>
                                    <p:anim calcmode="lin" valueType="num">
                                      <p:cBhvr>
                                        <p:cTn id="409" dur="500" fill="hold"/>
                                        <p:tgtEl>
                                          <p:spTgt spid="16505"/>
                                        </p:tgtEl>
                                        <p:attrNameLst>
                                          <p:attrName>ppt_y</p:attrName>
                                        </p:attrNameLst>
                                      </p:cBhvr>
                                      <p:tavLst>
                                        <p:tav tm="0">
                                          <p:val>
                                            <p:strVal val="#ppt_y+#ppt_h/2"/>
                                          </p:val>
                                        </p:tav>
                                        <p:tav tm="100000">
                                          <p:val>
                                            <p:strVal val="#ppt_y"/>
                                          </p:val>
                                        </p:tav>
                                      </p:tavLst>
                                    </p:anim>
                                    <p:anim calcmode="lin" valueType="num">
                                      <p:cBhvr>
                                        <p:cTn id="410" dur="500" fill="hold"/>
                                        <p:tgtEl>
                                          <p:spTgt spid="16505"/>
                                        </p:tgtEl>
                                        <p:attrNameLst>
                                          <p:attrName>ppt_w</p:attrName>
                                        </p:attrNameLst>
                                      </p:cBhvr>
                                      <p:tavLst>
                                        <p:tav tm="0">
                                          <p:val>
                                            <p:strVal val="#ppt_w"/>
                                          </p:val>
                                        </p:tav>
                                        <p:tav tm="100000">
                                          <p:val>
                                            <p:strVal val="#ppt_w"/>
                                          </p:val>
                                        </p:tav>
                                      </p:tavLst>
                                    </p:anim>
                                    <p:anim calcmode="lin" valueType="num">
                                      <p:cBhvr>
                                        <p:cTn id="411" dur="500" fill="hold"/>
                                        <p:tgtEl>
                                          <p:spTgt spid="16505"/>
                                        </p:tgtEl>
                                        <p:attrNameLst>
                                          <p:attrName>ppt_h</p:attrName>
                                        </p:attrNameLst>
                                      </p:cBhvr>
                                      <p:tavLst>
                                        <p:tav tm="0">
                                          <p:val>
                                            <p:fltVal val="0"/>
                                          </p:val>
                                        </p:tav>
                                        <p:tav tm="100000">
                                          <p:val>
                                            <p:strVal val="#ppt_h"/>
                                          </p:val>
                                        </p:tav>
                                      </p:tavLst>
                                    </p:anim>
                                  </p:childTnLst>
                                </p:cTn>
                              </p:par>
                            </p:childTnLst>
                          </p:cTn>
                        </p:par>
                      </p:childTnLst>
                    </p:cTn>
                  </p:par>
                  <p:par>
                    <p:cTn id="412" fill="hold">
                      <p:stCondLst>
                        <p:cond delay="indefinite"/>
                      </p:stCondLst>
                      <p:childTnLst>
                        <p:par>
                          <p:cTn id="413" fill="hold">
                            <p:stCondLst>
                              <p:cond delay="0"/>
                            </p:stCondLst>
                            <p:childTnLst>
                              <p:par>
                                <p:cTn id="414" presetID="17" presetClass="entr" presetSubtype="4" fill="hold" grpId="0" nodeType="clickEffect">
                                  <p:stCondLst>
                                    <p:cond delay="0"/>
                                  </p:stCondLst>
                                  <p:childTnLst>
                                    <p:set>
                                      <p:cBhvr>
                                        <p:cTn id="415" dur="1" fill="hold">
                                          <p:stCondLst>
                                            <p:cond delay="0"/>
                                          </p:stCondLst>
                                        </p:cTn>
                                        <p:tgtEl>
                                          <p:spTgt spid="16504"/>
                                        </p:tgtEl>
                                        <p:attrNameLst>
                                          <p:attrName>style.visibility</p:attrName>
                                        </p:attrNameLst>
                                      </p:cBhvr>
                                      <p:to>
                                        <p:strVal val="visible"/>
                                      </p:to>
                                    </p:set>
                                    <p:anim calcmode="lin" valueType="num">
                                      <p:cBhvr>
                                        <p:cTn id="416" dur="500" fill="hold"/>
                                        <p:tgtEl>
                                          <p:spTgt spid="16504"/>
                                        </p:tgtEl>
                                        <p:attrNameLst>
                                          <p:attrName>ppt_x</p:attrName>
                                        </p:attrNameLst>
                                      </p:cBhvr>
                                      <p:tavLst>
                                        <p:tav tm="0">
                                          <p:val>
                                            <p:strVal val="#ppt_x"/>
                                          </p:val>
                                        </p:tav>
                                        <p:tav tm="100000">
                                          <p:val>
                                            <p:strVal val="#ppt_x"/>
                                          </p:val>
                                        </p:tav>
                                      </p:tavLst>
                                    </p:anim>
                                    <p:anim calcmode="lin" valueType="num">
                                      <p:cBhvr>
                                        <p:cTn id="417" dur="500" fill="hold"/>
                                        <p:tgtEl>
                                          <p:spTgt spid="16504"/>
                                        </p:tgtEl>
                                        <p:attrNameLst>
                                          <p:attrName>ppt_y</p:attrName>
                                        </p:attrNameLst>
                                      </p:cBhvr>
                                      <p:tavLst>
                                        <p:tav tm="0">
                                          <p:val>
                                            <p:strVal val="#ppt_y+#ppt_h/2"/>
                                          </p:val>
                                        </p:tav>
                                        <p:tav tm="100000">
                                          <p:val>
                                            <p:strVal val="#ppt_y"/>
                                          </p:val>
                                        </p:tav>
                                      </p:tavLst>
                                    </p:anim>
                                    <p:anim calcmode="lin" valueType="num">
                                      <p:cBhvr>
                                        <p:cTn id="418" dur="500" fill="hold"/>
                                        <p:tgtEl>
                                          <p:spTgt spid="16504"/>
                                        </p:tgtEl>
                                        <p:attrNameLst>
                                          <p:attrName>ppt_w</p:attrName>
                                        </p:attrNameLst>
                                      </p:cBhvr>
                                      <p:tavLst>
                                        <p:tav tm="0">
                                          <p:val>
                                            <p:strVal val="#ppt_w"/>
                                          </p:val>
                                        </p:tav>
                                        <p:tav tm="100000">
                                          <p:val>
                                            <p:strVal val="#ppt_w"/>
                                          </p:val>
                                        </p:tav>
                                      </p:tavLst>
                                    </p:anim>
                                    <p:anim calcmode="lin" valueType="num">
                                      <p:cBhvr>
                                        <p:cTn id="419" dur="500" fill="hold"/>
                                        <p:tgtEl>
                                          <p:spTgt spid="16504"/>
                                        </p:tgtEl>
                                        <p:attrNameLst>
                                          <p:attrName>ppt_h</p:attrName>
                                        </p:attrNameLst>
                                      </p:cBhvr>
                                      <p:tavLst>
                                        <p:tav tm="0">
                                          <p:val>
                                            <p:fltVal val="0"/>
                                          </p:val>
                                        </p:tav>
                                        <p:tav tm="100000">
                                          <p:val>
                                            <p:strVal val="#ppt_h"/>
                                          </p:val>
                                        </p:tav>
                                      </p:tavLst>
                                    </p:anim>
                                  </p:childTnLst>
                                </p:cTn>
                              </p:par>
                            </p:childTnLst>
                          </p:cTn>
                        </p:par>
                      </p:childTnLst>
                    </p:cTn>
                  </p:par>
                  <p:par>
                    <p:cTn id="420" fill="hold">
                      <p:stCondLst>
                        <p:cond delay="indefinite"/>
                      </p:stCondLst>
                      <p:childTnLst>
                        <p:par>
                          <p:cTn id="421" fill="hold">
                            <p:stCondLst>
                              <p:cond delay="0"/>
                            </p:stCondLst>
                            <p:childTnLst>
                              <p:par>
                                <p:cTn id="422" presetID="17" presetClass="entr" presetSubtype="4" fill="hold" grpId="0" nodeType="clickEffect">
                                  <p:stCondLst>
                                    <p:cond delay="0"/>
                                  </p:stCondLst>
                                  <p:childTnLst>
                                    <p:set>
                                      <p:cBhvr>
                                        <p:cTn id="423" dur="1" fill="hold">
                                          <p:stCondLst>
                                            <p:cond delay="0"/>
                                          </p:stCondLst>
                                        </p:cTn>
                                        <p:tgtEl>
                                          <p:spTgt spid="16432"/>
                                        </p:tgtEl>
                                        <p:attrNameLst>
                                          <p:attrName>style.visibility</p:attrName>
                                        </p:attrNameLst>
                                      </p:cBhvr>
                                      <p:to>
                                        <p:strVal val="visible"/>
                                      </p:to>
                                    </p:set>
                                    <p:anim calcmode="lin" valueType="num">
                                      <p:cBhvr>
                                        <p:cTn id="424" dur="500" fill="hold"/>
                                        <p:tgtEl>
                                          <p:spTgt spid="16432"/>
                                        </p:tgtEl>
                                        <p:attrNameLst>
                                          <p:attrName>ppt_x</p:attrName>
                                        </p:attrNameLst>
                                      </p:cBhvr>
                                      <p:tavLst>
                                        <p:tav tm="0">
                                          <p:val>
                                            <p:strVal val="#ppt_x"/>
                                          </p:val>
                                        </p:tav>
                                        <p:tav tm="100000">
                                          <p:val>
                                            <p:strVal val="#ppt_x"/>
                                          </p:val>
                                        </p:tav>
                                      </p:tavLst>
                                    </p:anim>
                                    <p:anim calcmode="lin" valueType="num">
                                      <p:cBhvr>
                                        <p:cTn id="425" dur="500" fill="hold"/>
                                        <p:tgtEl>
                                          <p:spTgt spid="16432"/>
                                        </p:tgtEl>
                                        <p:attrNameLst>
                                          <p:attrName>ppt_y</p:attrName>
                                        </p:attrNameLst>
                                      </p:cBhvr>
                                      <p:tavLst>
                                        <p:tav tm="0">
                                          <p:val>
                                            <p:strVal val="#ppt_y+#ppt_h/2"/>
                                          </p:val>
                                        </p:tav>
                                        <p:tav tm="100000">
                                          <p:val>
                                            <p:strVal val="#ppt_y"/>
                                          </p:val>
                                        </p:tav>
                                      </p:tavLst>
                                    </p:anim>
                                    <p:anim calcmode="lin" valueType="num">
                                      <p:cBhvr>
                                        <p:cTn id="426" dur="500" fill="hold"/>
                                        <p:tgtEl>
                                          <p:spTgt spid="16432"/>
                                        </p:tgtEl>
                                        <p:attrNameLst>
                                          <p:attrName>ppt_w</p:attrName>
                                        </p:attrNameLst>
                                      </p:cBhvr>
                                      <p:tavLst>
                                        <p:tav tm="0">
                                          <p:val>
                                            <p:strVal val="#ppt_w"/>
                                          </p:val>
                                        </p:tav>
                                        <p:tav tm="100000">
                                          <p:val>
                                            <p:strVal val="#ppt_w"/>
                                          </p:val>
                                        </p:tav>
                                      </p:tavLst>
                                    </p:anim>
                                    <p:anim calcmode="lin" valueType="num">
                                      <p:cBhvr>
                                        <p:cTn id="427" dur="500" fill="hold"/>
                                        <p:tgtEl>
                                          <p:spTgt spid="16432"/>
                                        </p:tgtEl>
                                        <p:attrNameLst>
                                          <p:attrName>ppt_h</p:attrName>
                                        </p:attrNameLst>
                                      </p:cBhvr>
                                      <p:tavLst>
                                        <p:tav tm="0">
                                          <p:val>
                                            <p:fltVal val="0"/>
                                          </p:val>
                                        </p:tav>
                                        <p:tav tm="100000">
                                          <p:val>
                                            <p:strVal val="#ppt_h"/>
                                          </p:val>
                                        </p:tav>
                                      </p:tavLst>
                                    </p:anim>
                                  </p:childTnLst>
                                </p:cTn>
                              </p:par>
                            </p:childTnLst>
                          </p:cTn>
                        </p:par>
                      </p:childTnLst>
                    </p:cTn>
                  </p:par>
                  <p:par>
                    <p:cTn id="428" fill="hold">
                      <p:stCondLst>
                        <p:cond delay="indefinite"/>
                      </p:stCondLst>
                      <p:childTnLst>
                        <p:par>
                          <p:cTn id="429" fill="hold">
                            <p:stCondLst>
                              <p:cond delay="0"/>
                            </p:stCondLst>
                            <p:childTnLst>
                              <p:par>
                                <p:cTn id="430" presetID="17" presetClass="entr" presetSubtype="8" fill="hold" grpId="0" nodeType="clickEffect">
                                  <p:stCondLst>
                                    <p:cond delay="0"/>
                                  </p:stCondLst>
                                  <p:childTnLst>
                                    <p:set>
                                      <p:cBhvr>
                                        <p:cTn id="431" dur="1" fill="hold">
                                          <p:stCondLst>
                                            <p:cond delay="0"/>
                                          </p:stCondLst>
                                        </p:cTn>
                                        <p:tgtEl>
                                          <p:spTgt spid="16500"/>
                                        </p:tgtEl>
                                        <p:attrNameLst>
                                          <p:attrName>style.visibility</p:attrName>
                                        </p:attrNameLst>
                                      </p:cBhvr>
                                      <p:to>
                                        <p:strVal val="visible"/>
                                      </p:to>
                                    </p:set>
                                    <p:anim calcmode="lin" valueType="num">
                                      <p:cBhvr>
                                        <p:cTn id="432" dur="500" fill="hold"/>
                                        <p:tgtEl>
                                          <p:spTgt spid="16500"/>
                                        </p:tgtEl>
                                        <p:attrNameLst>
                                          <p:attrName>ppt_x</p:attrName>
                                        </p:attrNameLst>
                                      </p:cBhvr>
                                      <p:tavLst>
                                        <p:tav tm="0">
                                          <p:val>
                                            <p:strVal val="#ppt_x-#ppt_w/2"/>
                                          </p:val>
                                        </p:tav>
                                        <p:tav tm="100000">
                                          <p:val>
                                            <p:strVal val="#ppt_x"/>
                                          </p:val>
                                        </p:tav>
                                      </p:tavLst>
                                    </p:anim>
                                    <p:anim calcmode="lin" valueType="num">
                                      <p:cBhvr>
                                        <p:cTn id="433" dur="500" fill="hold"/>
                                        <p:tgtEl>
                                          <p:spTgt spid="16500"/>
                                        </p:tgtEl>
                                        <p:attrNameLst>
                                          <p:attrName>ppt_y</p:attrName>
                                        </p:attrNameLst>
                                      </p:cBhvr>
                                      <p:tavLst>
                                        <p:tav tm="0">
                                          <p:val>
                                            <p:strVal val="#ppt_y"/>
                                          </p:val>
                                        </p:tav>
                                        <p:tav tm="100000">
                                          <p:val>
                                            <p:strVal val="#ppt_y"/>
                                          </p:val>
                                        </p:tav>
                                      </p:tavLst>
                                    </p:anim>
                                    <p:anim calcmode="lin" valueType="num">
                                      <p:cBhvr>
                                        <p:cTn id="434" dur="500" fill="hold"/>
                                        <p:tgtEl>
                                          <p:spTgt spid="16500"/>
                                        </p:tgtEl>
                                        <p:attrNameLst>
                                          <p:attrName>ppt_w</p:attrName>
                                        </p:attrNameLst>
                                      </p:cBhvr>
                                      <p:tavLst>
                                        <p:tav tm="0">
                                          <p:val>
                                            <p:fltVal val="0"/>
                                          </p:val>
                                        </p:tav>
                                        <p:tav tm="100000">
                                          <p:val>
                                            <p:strVal val="#ppt_w"/>
                                          </p:val>
                                        </p:tav>
                                      </p:tavLst>
                                    </p:anim>
                                    <p:anim calcmode="lin" valueType="num">
                                      <p:cBhvr>
                                        <p:cTn id="435" dur="500" fill="hold"/>
                                        <p:tgtEl>
                                          <p:spTgt spid="16500"/>
                                        </p:tgtEl>
                                        <p:attrNameLst>
                                          <p:attrName>ppt_h</p:attrName>
                                        </p:attrNameLst>
                                      </p:cBhvr>
                                      <p:tavLst>
                                        <p:tav tm="0">
                                          <p:val>
                                            <p:strVal val="#ppt_h"/>
                                          </p:val>
                                        </p:tav>
                                        <p:tav tm="100000">
                                          <p:val>
                                            <p:strVal val="#ppt_h"/>
                                          </p:val>
                                        </p:tav>
                                      </p:tavLst>
                                    </p:anim>
                                  </p:childTnLst>
                                </p:cTn>
                              </p:par>
                            </p:childTnLst>
                          </p:cTn>
                        </p:par>
                      </p:childTnLst>
                    </p:cTn>
                  </p:par>
                  <p:par>
                    <p:cTn id="436" fill="hold">
                      <p:stCondLst>
                        <p:cond delay="indefinite"/>
                      </p:stCondLst>
                      <p:childTnLst>
                        <p:par>
                          <p:cTn id="437" fill="hold">
                            <p:stCondLst>
                              <p:cond delay="0"/>
                            </p:stCondLst>
                            <p:childTnLst>
                              <p:par>
                                <p:cTn id="438" presetID="17" presetClass="entr" presetSubtype="8" fill="hold" grpId="0" nodeType="clickEffect">
                                  <p:stCondLst>
                                    <p:cond delay="0"/>
                                  </p:stCondLst>
                                  <p:childTnLst>
                                    <p:set>
                                      <p:cBhvr>
                                        <p:cTn id="439" dur="1" fill="hold">
                                          <p:stCondLst>
                                            <p:cond delay="0"/>
                                          </p:stCondLst>
                                        </p:cTn>
                                        <p:tgtEl>
                                          <p:spTgt spid="16501"/>
                                        </p:tgtEl>
                                        <p:attrNameLst>
                                          <p:attrName>style.visibility</p:attrName>
                                        </p:attrNameLst>
                                      </p:cBhvr>
                                      <p:to>
                                        <p:strVal val="visible"/>
                                      </p:to>
                                    </p:set>
                                    <p:anim calcmode="lin" valueType="num">
                                      <p:cBhvr>
                                        <p:cTn id="440" dur="500" fill="hold"/>
                                        <p:tgtEl>
                                          <p:spTgt spid="16501"/>
                                        </p:tgtEl>
                                        <p:attrNameLst>
                                          <p:attrName>ppt_x</p:attrName>
                                        </p:attrNameLst>
                                      </p:cBhvr>
                                      <p:tavLst>
                                        <p:tav tm="0">
                                          <p:val>
                                            <p:strVal val="#ppt_x-#ppt_w/2"/>
                                          </p:val>
                                        </p:tav>
                                        <p:tav tm="100000">
                                          <p:val>
                                            <p:strVal val="#ppt_x"/>
                                          </p:val>
                                        </p:tav>
                                      </p:tavLst>
                                    </p:anim>
                                    <p:anim calcmode="lin" valueType="num">
                                      <p:cBhvr>
                                        <p:cTn id="441" dur="500" fill="hold"/>
                                        <p:tgtEl>
                                          <p:spTgt spid="16501"/>
                                        </p:tgtEl>
                                        <p:attrNameLst>
                                          <p:attrName>ppt_y</p:attrName>
                                        </p:attrNameLst>
                                      </p:cBhvr>
                                      <p:tavLst>
                                        <p:tav tm="0">
                                          <p:val>
                                            <p:strVal val="#ppt_y"/>
                                          </p:val>
                                        </p:tav>
                                        <p:tav tm="100000">
                                          <p:val>
                                            <p:strVal val="#ppt_y"/>
                                          </p:val>
                                        </p:tav>
                                      </p:tavLst>
                                    </p:anim>
                                    <p:anim calcmode="lin" valueType="num">
                                      <p:cBhvr>
                                        <p:cTn id="442" dur="500" fill="hold"/>
                                        <p:tgtEl>
                                          <p:spTgt spid="16501"/>
                                        </p:tgtEl>
                                        <p:attrNameLst>
                                          <p:attrName>ppt_w</p:attrName>
                                        </p:attrNameLst>
                                      </p:cBhvr>
                                      <p:tavLst>
                                        <p:tav tm="0">
                                          <p:val>
                                            <p:fltVal val="0"/>
                                          </p:val>
                                        </p:tav>
                                        <p:tav tm="100000">
                                          <p:val>
                                            <p:strVal val="#ppt_w"/>
                                          </p:val>
                                        </p:tav>
                                      </p:tavLst>
                                    </p:anim>
                                    <p:anim calcmode="lin" valueType="num">
                                      <p:cBhvr>
                                        <p:cTn id="443" dur="500" fill="hold"/>
                                        <p:tgtEl>
                                          <p:spTgt spid="16501"/>
                                        </p:tgtEl>
                                        <p:attrNameLst>
                                          <p:attrName>ppt_h</p:attrName>
                                        </p:attrNameLst>
                                      </p:cBhvr>
                                      <p:tavLst>
                                        <p:tav tm="0">
                                          <p:val>
                                            <p:strVal val="#ppt_h"/>
                                          </p:val>
                                        </p:tav>
                                        <p:tav tm="100000">
                                          <p:val>
                                            <p:strVal val="#ppt_h"/>
                                          </p:val>
                                        </p:tav>
                                      </p:tavLst>
                                    </p:anim>
                                  </p:childTnLst>
                                </p:cTn>
                              </p:par>
                            </p:childTnLst>
                          </p:cTn>
                        </p:par>
                      </p:childTnLst>
                    </p:cTn>
                  </p:par>
                  <p:par>
                    <p:cTn id="444" fill="hold">
                      <p:stCondLst>
                        <p:cond delay="indefinite"/>
                      </p:stCondLst>
                      <p:childTnLst>
                        <p:par>
                          <p:cTn id="445" fill="hold">
                            <p:stCondLst>
                              <p:cond delay="0"/>
                            </p:stCondLst>
                            <p:childTnLst>
                              <p:par>
                                <p:cTn id="446" presetID="17" presetClass="entr" presetSubtype="8" fill="hold" grpId="0" nodeType="clickEffect">
                                  <p:stCondLst>
                                    <p:cond delay="0"/>
                                  </p:stCondLst>
                                  <p:childTnLst>
                                    <p:set>
                                      <p:cBhvr>
                                        <p:cTn id="447" dur="1" fill="hold">
                                          <p:stCondLst>
                                            <p:cond delay="0"/>
                                          </p:stCondLst>
                                        </p:cTn>
                                        <p:tgtEl>
                                          <p:spTgt spid="16502"/>
                                        </p:tgtEl>
                                        <p:attrNameLst>
                                          <p:attrName>style.visibility</p:attrName>
                                        </p:attrNameLst>
                                      </p:cBhvr>
                                      <p:to>
                                        <p:strVal val="visible"/>
                                      </p:to>
                                    </p:set>
                                    <p:anim calcmode="lin" valueType="num">
                                      <p:cBhvr>
                                        <p:cTn id="448" dur="500" fill="hold"/>
                                        <p:tgtEl>
                                          <p:spTgt spid="16502"/>
                                        </p:tgtEl>
                                        <p:attrNameLst>
                                          <p:attrName>ppt_x</p:attrName>
                                        </p:attrNameLst>
                                      </p:cBhvr>
                                      <p:tavLst>
                                        <p:tav tm="0">
                                          <p:val>
                                            <p:strVal val="#ppt_x-#ppt_w/2"/>
                                          </p:val>
                                        </p:tav>
                                        <p:tav tm="100000">
                                          <p:val>
                                            <p:strVal val="#ppt_x"/>
                                          </p:val>
                                        </p:tav>
                                      </p:tavLst>
                                    </p:anim>
                                    <p:anim calcmode="lin" valueType="num">
                                      <p:cBhvr>
                                        <p:cTn id="449" dur="500" fill="hold"/>
                                        <p:tgtEl>
                                          <p:spTgt spid="16502"/>
                                        </p:tgtEl>
                                        <p:attrNameLst>
                                          <p:attrName>ppt_y</p:attrName>
                                        </p:attrNameLst>
                                      </p:cBhvr>
                                      <p:tavLst>
                                        <p:tav tm="0">
                                          <p:val>
                                            <p:strVal val="#ppt_y"/>
                                          </p:val>
                                        </p:tav>
                                        <p:tav tm="100000">
                                          <p:val>
                                            <p:strVal val="#ppt_y"/>
                                          </p:val>
                                        </p:tav>
                                      </p:tavLst>
                                    </p:anim>
                                    <p:anim calcmode="lin" valueType="num">
                                      <p:cBhvr>
                                        <p:cTn id="450" dur="500" fill="hold"/>
                                        <p:tgtEl>
                                          <p:spTgt spid="16502"/>
                                        </p:tgtEl>
                                        <p:attrNameLst>
                                          <p:attrName>ppt_w</p:attrName>
                                        </p:attrNameLst>
                                      </p:cBhvr>
                                      <p:tavLst>
                                        <p:tav tm="0">
                                          <p:val>
                                            <p:fltVal val="0"/>
                                          </p:val>
                                        </p:tav>
                                        <p:tav tm="100000">
                                          <p:val>
                                            <p:strVal val="#ppt_w"/>
                                          </p:val>
                                        </p:tav>
                                      </p:tavLst>
                                    </p:anim>
                                    <p:anim calcmode="lin" valueType="num">
                                      <p:cBhvr>
                                        <p:cTn id="451" dur="500" fill="hold"/>
                                        <p:tgtEl>
                                          <p:spTgt spid="16502"/>
                                        </p:tgtEl>
                                        <p:attrNameLst>
                                          <p:attrName>ppt_h</p:attrName>
                                        </p:attrNameLst>
                                      </p:cBhvr>
                                      <p:tavLst>
                                        <p:tav tm="0">
                                          <p:val>
                                            <p:strVal val="#ppt_h"/>
                                          </p:val>
                                        </p:tav>
                                        <p:tav tm="100000">
                                          <p:val>
                                            <p:strVal val="#ppt_h"/>
                                          </p:val>
                                        </p:tav>
                                      </p:tavLst>
                                    </p:anim>
                                  </p:childTnLst>
                                </p:cTn>
                              </p:par>
                            </p:childTnLst>
                          </p:cTn>
                        </p:par>
                      </p:childTnLst>
                    </p:cTn>
                  </p:par>
                  <p:par>
                    <p:cTn id="452" fill="hold">
                      <p:stCondLst>
                        <p:cond delay="indefinite"/>
                      </p:stCondLst>
                      <p:childTnLst>
                        <p:par>
                          <p:cTn id="453" fill="hold">
                            <p:stCondLst>
                              <p:cond delay="0"/>
                            </p:stCondLst>
                            <p:childTnLst>
                              <p:par>
                                <p:cTn id="454" presetID="17" presetClass="entr" presetSubtype="8" fill="hold" grpId="0" nodeType="clickEffect">
                                  <p:stCondLst>
                                    <p:cond delay="0"/>
                                  </p:stCondLst>
                                  <p:childTnLst>
                                    <p:set>
                                      <p:cBhvr>
                                        <p:cTn id="455" dur="1" fill="hold">
                                          <p:stCondLst>
                                            <p:cond delay="0"/>
                                          </p:stCondLst>
                                        </p:cTn>
                                        <p:tgtEl>
                                          <p:spTgt spid="16503"/>
                                        </p:tgtEl>
                                        <p:attrNameLst>
                                          <p:attrName>style.visibility</p:attrName>
                                        </p:attrNameLst>
                                      </p:cBhvr>
                                      <p:to>
                                        <p:strVal val="visible"/>
                                      </p:to>
                                    </p:set>
                                    <p:anim calcmode="lin" valueType="num">
                                      <p:cBhvr>
                                        <p:cTn id="456" dur="500" fill="hold"/>
                                        <p:tgtEl>
                                          <p:spTgt spid="16503"/>
                                        </p:tgtEl>
                                        <p:attrNameLst>
                                          <p:attrName>ppt_x</p:attrName>
                                        </p:attrNameLst>
                                      </p:cBhvr>
                                      <p:tavLst>
                                        <p:tav tm="0">
                                          <p:val>
                                            <p:strVal val="#ppt_x-#ppt_w/2"/>
                                          </p:val>
                                        </p:tav>
                                        <p:tav tm="100000">
                                          <p:val>
                                            <p:strVal val="#ppt_x"/>
                                          </p:val>
                                        </p:tav>
                                      </p:tavLst>
                                    </p:anim>
                                    <p:anim calcmode="lin" valueType="num">
                                      <p:cBhvr>
                                        <p:cTn id="457" dur="500" fill="hold"/>
                                        <p:tgtEl>
                                          <p:spTgt spid="16503"/>
                                        </p:tgtEl>
                                        <p:attrNameLst>
                                          <p:attrName>ppt_y</p:attrName>
                                        </p:attrNameLst>
                                      </p:cBhvr>
                                      <p:tavLst>
                                        <p:tav tm="0">
                                          <p:val>
                                            <p:strVal val="#ppt_y"/>
                                          </p:val>
                                        </p:tav>
                                        <p:tav tm="100000">
                                          <p:val>
                                            <p:strVal val="#ppt_y"/>
                                          </p:val>
                                        </p:tav>
                                      </p:tavLst>
                                    </p:anim>
                                    <p:anim calcmode="lin" valueType="num">
                                      <p:cBhvr>
                                        <p:cTn id="458" dur="500" fill="hold"/>
                                        <p:tgtEl>
                                          <p:spTgt spid="16503"/>
                                        </p:tgtEl>
                                        <p:attrNameLst>
                                          <p:attrName>ppt_w</p:attrName>
                                        </p:attrNameLst>
                                      </p:cBhvr>
                                      <p:tavLst>
                                        <p:tav tm="0">
                                          <p:val>
                                            <p:fltVal val="0"/>
                                          </p:val>
                                        </p:tav>
                                        <p:tav tm="100000">
                                          <p:val>
                                            <p:strVal val="#ppt_w"/>
                                          </p:val>
                                        </p:tav>
                                      </p:tavLst>
                                    </p:anim>
                                    <p:anim calcmode="lin" valueType="num">
                                      <p:cBhvr>
                                        <p:cTn id="459" dur="500" fill="hold"/>
                                        <p:tgtEl>
                                          <p:spTgt spid="16503"/>
                                        </p:tgtEl>
                                        <p:attrNameLst>
                                          <p:attrName>ppt_h</p:attrName>
                                        </p:attrNameLst>
                                      </p:cBhvr>
                                      <p:tavLst>
                                        <p:tav tm="0">
                                          <p:val>
                                            <p:strVal val="#ppt_h"/>
                                          </p:val>
                                        </p:tav>
                                        <p:tav tm="100000">
                                          <p:val>
                                            <p:strVal val="#ppt_h"/>
                                          </p:val>
                                        </p:tav>
                                      </p:tavLst>
                                    </p:anim>
                                  </p:childTnLst>
                                </p:cTn>
                              </p:par>
                            </p:childTnLst>
                          </p:cTn>
                        </p:par>
                      </p:childTnLst>
                    </p:cTn>
                  </p:par>
                  <p:par>
                    <p:cTn id="460" fill="hold">
                      <p:stCondLst>
                        <p:cond delay="indefinite"/>
                      </p:stCondLst>
                      <p:childTnLst>
                        <p:par>
                          <p:cTn id="461" fill="hold">
                            <p:stCondLst>
                              <p:cond delay="0"/>
                            </p:stCondLst>
                            <p:childTnLst>
                              <p:par>
                                <p:cTn id="462" presetID="17" presetClass="entr" presetSubtype="4" fill="hold" grpId="0" nodeType="clickEffect">
                                  <p:stCondLst>
                                    <p:cond delay="0"/>
                                  </p:stCondLst>
                                  <p:childTnLst>
                                    <p:set>
                                      <p:cBhvr>
                                        <p:cTn id="463" dur="1" fill="hold">
                                          <p:stCondLst>
                                            <p:cond delay="0"/>
                                          </p:stCondLst>
                                        </p:cTn>
                                        <p:tgtEl>
                                          <p:spTgt spid="16435"/>
                                        </p:tgtEl>
                                        <p:attrNameLst>
                                          <p:attrName>style.visibility</p:attrName>
                                        </p:attrNameLst>
                                      </p:cBhvr>
                                      <p:to>
                                        <p:strVal val="visible"/>
                                      </p:to>
                                    </p:set>
                                    <p:anim calcmode="lin" valueType="num">
                                      <p:cBhvr>
                                        <p:cTn id="464" dur="500" fill="hold"/>
                                        <p:tgtEl>
                                          <p:spTgt spid="16435"/>
                                        </p:tgtEl>
                                        <p:attrNameLst>
                                          <p:attrName>ppt_x</p:attrName>
                                        </p:attrNameLst>
                                      </p:cBhvr>
                                      <p:tavLst>
                                        <p:tav tm="0">
                                          <p:val>
                                            <p:strVal val="#ppt_x"/>
                                          </p:val>
                                        </p:tav>
                                        <p:tav tm="100000">
                                          <p:val>
                                            <p:strVal val="#ppt_x"/>
                                          </p:val>
                                        </p:tav>
                                      </p:tavLst>
                                    </p:anim>
                                    <p:anim calcmode="lin" valueType="num">
                                      <p:cBhvr>
                                        <p:cTn id="465" dur="500" fill="hold"/>
                                        <p:tgtEl>
                                          <p:spTgt spid="16435"/>
                                        </p:tgtEl>
                                        <p:attrNameLst>
                                          <p:attrName>ppt_y</p:attrName>
                                        </p:attrNameLst>
                                      </p:cBhvr>
                                      <p:tavLst>
                                        <p:tav tm="0">
                                          <p:val>
                                            <p:strVal val="#ppt_y+#ppt_h/2"/>
                                          </p:val>
                                        </p:tav>
                                        <p:tav tm="100000">
                                          <p:val>
                                            <p:strVal val="#ppt_y"/>
                                          </p:val>
                                        </p:tav>
                                      </p:tavLst>
                                    </p:anim>
                                    <p:anim calcmode="lin" valueType="num">
                                      <p:cBhvr>
                                        <p:cTn id="466" dur="500" fill="hold"/>
                                        <p:tgtEl>
                                          <p:spTgt spid="16435"/>
                                        </p:tgtEl>
                                        <p:attrNameLst>
                                          <p:attrName>ppt_w</p:attrName>
                                        </p:attrNameLst>
                                      </p:cBhvr>
                                      <p:tavLst>
                                        <p:tav tm="0">
                                          <p:val>
                                            <p:strVal val="#ppt_w"/>
                                          </p:val>
                                        </p:tav>
                                        <p:tav tm="100000">
                                          <p:val>
                                            <p:strVal val="#ppt_w"/>
                                          </p:val>
                                        </p:tav>
                                      </p:tavLst>
                                    </p:anim>
                                    <p:anim calcmode="lin" valueType="num">
                                      <p:cBhvr>
                                        <p:cTn id="467" dur="500" fill="hold"/>
                                        <p:tgtEl>
                                          <p:spTgt spid="16435"/>
                                        </p:tgtEl>
                                        <p:attrNameLst>
                                          <p:attrName>ppt_h</p:attrName>
                                        </p:attrNameLst>
                                      </p:cBhvr>
                                      <p:tavLst>
                                        <p:tav tm="0">
                                          <p:val>
                                            <p:fltVal val="0"/>
                                          </p:val>
                                        </p:tav>
                                        <p:tav tm="100000">
                                          <p:val>
                                            <p:strVal val="#ppt_h"/>
                                          </p:val>
                                        </p:tav>
                                      </p:tavLst>
                                    </p:anim>
                                  </p:childTnLst>
                                </p:cTn>
                              </p:par>
                            </p:childTnLst>
                          </p:cTn>
                        </p:par>
                      </p:childTnLst>
                    </p:cTn>
                  </p:par>
                  <p:par>
                    <p:cTn id="468" fill="hold">
                      <p:stCondLst>
                        <p:cond delay="indefinite"/>
                      </p:stCondLst>
                      <p:childTnLst>
                        <p:par>
                          <p:cTn id="469" fill="hold">
                            <p:stCondLst>
                              <p:cond delay="0"/>
                            </p:stCondLst>
                            <p:childTnLst>
                              <p:par>
                                <p:cTn id="470" presetID="23" presetClass="entr" presetSubtype="16" fill="hold" nodeType="clickEffect">
                                  <p:stCondLst>
                                    <p:cond delay="0"/>
                                  </p:stCondLst>
                                  <p:childTnLst>
                                    <p:set>
                                      <p:cBhvr>
                                        <p:cTn id="471" dur="1" fill="hold">
                                          <p:stCondLst>
                                            <p:cond delay="0"/>
                                          </p:stCondLst>
                                        </p:cTn>
                                        <p:tgtEl>
                                          <p:spTgt spid="9"/>
                                        </p:tgtEl>
                                        <p:attrNameLst>
                                          <p:attrName>style.visibility</p:attrName>
                                        </p:attrNameLst>
                                      </p:cBhvr>
                                      <p:to>
                                        <p:strVal val="visible"/>
                                      </p:to>
                                    </p:set>
                                    <p:anim calcmode="lin" valueType="num">
                                      <p:cBhvr>
                                        <p:cTn id="472" dur="500" fill="hold"/>
                                        <p:tgtEl>
                                          <p:spTgt spid="9"/>
                                        </p:tgtEl>
                                        <p:attrNameLst>
                                          <p:attrName>ppt_w</p:attrName>
                                        </p:attrNameLst>
                                      </p:cBhvr>
                                      <p:tavLst>
                                        <p:tav tm="0">
                                          <p:val>
                                            <p:fltVal val="0"/>
                                          </p:val>
                                        </p:tav>
                                        <p:tav tm="100000">
                                          <p:val>
                                            <p:strVal val="#ppt_w"/>
                                          </p:val>
                                        </p:tav>
                                      </p:tavLst>
                                    </p:anim>
                                    <p:anim calcmode="lin" valueType="num">
                                      <p:cBhvr>
                                        <p:cTn id="473"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474" fill="hold">
                      <p:stCondLst>
                        <p:cond delay="indefinite"/>
                      </p:stCondLst>
                      <p:childTnLst>
                        <p:par>
                          <p:cTn id="475" fill="hold">
                            <p:stCondLst>
                              <p:cond delay="0"/>
                            </p:stCondLst>
                            <p:childTnLst>
                              <p:par>
                                <p:cTn id="476" presetID="23" presetClass="entr" presetSubtype="16" fill="hold" grpId="0" nodeType="clickEffect">
                                  <p:stCondLst>
                                    <p:cond delay="0"/>
                                  </p:stCondLst>
                                  <p:childTnLst>
                                    <p:set>
                                      <p:cBhvr>
                                        <p:cTn id="477" dur="1" fill="hold">
                                          <p:stCondLst>
                                            <p:cond delay="0"/>
                                          </p:stCondLst>
                                        </p:cTn>
                                        <p:tgtEl>
                                          <p:spTgt spid="16387"/>
                                        </p:tgtEl>
                                        <p:attrNameLst>
                                          <p:attrName>style.visibility</p:attrName>
                                        </p:attrNameLst>
                                      </p:cBhvr>
                                      <p:to>
                                        <p:strVal val="visible"/>
                                      </p:to>
                                    </p:set>
                                    <p:anim calcmode="lin" valueType="num">
                                      <p:cBhvr>
                                        <p:cTn id="478" dur="500" fill="hold"/>
                                        <p:tgtEl>
                                          <p:spTgt spid="16387"/>
                                        </p:tgtEl>
                                        <p:attrNameLst>
                                          <p:attrName>ppt_w</p:attrName>
                                        </p:attrNameLst>
                                      </p:cBhvr>
                                      <p:tavLst>
                                        <p:tav tm="0">
                                          <p:val>
                                            <p:fltVal val="0"/>
                                          </p:val>
                                        </p:tav>
                                        <p:tav tm="100000">
                                          <p:val>
                                            <p:strVal val="#ppt_w"/>
                                          </p:val>
                                        </p:tav>
                                      </p:tavLst>
                                    </p:anim>
                                    <p:anim calcmode="lin" valueType="num">
                                      <p:cBhvr>
                                        <p:cTn id="479" dur="500" fill="hold"/>
                                        <p:tgtEl>
                                          <p:spTgt spid="16387"/>
                                        </p:tgtEl>
                                        <p:attrNameLst>
                                          <p:attrName>ppt_h</p:attrName>
                                        </p:attrNameLst>
                                      </p:cBhvr>
                                      <p:tavLst>
                                        <p:tav tm="0">
                                          <p:val>
                                            <p:fltVal val="0"/>
                                          </p:val>
                                        </p:tav>
                                        <p:tav tm="100000">
                                          <p:val>
                                            <p:strVal val="#ppt_h"/>
                                          </p:val>
                                        </p:tav>
                                      </p:tavLst>
                                    </p:anim>
                                  </p:childTnLst>
                                </p:cTn>
                              </p:par>
                            </p:childTnLst>
                          </p:cTn>
                        </p:par>
                      </p:childTnLst>
                    </p:cTn>
                  </p:par>
                  <p:par>
                    <p:cTn id="480" fill="hold">
                      <p:stCondLst>
                        <p:cond delay="indefinite"/>
                      </p:stCondLst>
                      <p:childTnLst>
                        <p:par>
                          <p:cTn id="481" fill="hold">
                            <p:stCondLst>
                              <p:cond delay="0"/>
                            </p:stCondLst>
                            <p:childTnLst>
                              <p:par>
                                <p:cTn id="482" presetID="18" presetClass="entr" presetSubtype="6" fill="hold" grpId="0" nodeType="clickEffect">
                                  <p:stCondLst>
                                    <p:cond delay="0"/>
                                  </p:stCondLst>
                                  <p:childTnLst>
                                    <p:set>
                                      <p:cBhvr>
                                        <p:cTn id="483" dur="1" fill="hold">
                                          <p:stCondLst>
                                            <p:cond delay="0"/>
                                          </p:stCondLst>
                                        </p:cTn>
                                        <p:tgtEl>
                                          <p:spTgt spid="16436"/>
                                        </p:tgtEl>
                                        <p:attrNameLst>
                                          <p:attrName>style.visibility</p:attrName>
                                        </p:attrNameLst>
                                      </p:cBhvr>
                                      <p:to>
                                        <p:strVal val="visible"/>
                                      </p:to>
                                    </p:set>
                                    <p:animEffect transition="in" filter="strips(downRight)">
                                      <p:cBhvr>
                                        <p:cTn id="484" dur="500"/>
                                        <p:tgtEl>
                                          <p:spTgt spid="16436"/>
                                        </p:tgtEl>
                                      </p:cBhvr>
                                    </p:animEffect>
                                  </p:childTnLst>
                                </p:cTn>
                              </p:par>
                            </p:childTnLst>
                          </p:cTn>
                        </p:par>
                      </p:childTnLst>
                    </p:cTn>
                  </p:par>
                  <p:par>
                    <p:cTn id="485" fill="hold">
                      <p:stCondLst>
                        <p:cond delay="indefinite"/>
                      </p:stCondLst>
                      <p:childTnLst>
                        <p:par>
                          <p:cTn id="486" fill="hold">
                            <p:stCondLst>
                              <p:cond delay="0"/>
                            </p:stCondLst>
                            <p:childTnLst>
                              <p:par>
                                <p:cTn id="487" presetID="17" presetClass="entr" presetSubtype="2" fill="hold" grpId="0" nodeType="clickEffect">
                                  <p:stCondLst>
                                    <p:cond delay="0"/>
                                  </p:stCondLst>
                                  <p:childTnLst>
                                    <p:set>
                                      <p:cBhvr>
                                        <p:cTn id="488" dur="1" fill="hold">
                                          <p:stCondLst>
                                            <p:cond delay="0"/>
                                          </p:stCondLst>
                                        </p:cTn>
                                        <p:tgtEl>
                                          <p:spTgt spid="16437"/>
                                        </p:tgtEl>
                                        <p:attrNameLst>
                                          <p:attrName>style.visibility</p:attrName>
                                        </p:attrNameLst>
                                      </p:cBhvr>
                                      <p:to>
                                        <p:strVal val="visible"/>
                                      </p:to>
                                    </p:set>
                                    <p:anim calcmode="lin" valueType="num">
                                      <p:cBhvr>
                                        <p:cTn id="489" dur="500" fill="hold"/>
                                        <p:tgtEl>
                                          <p:spTgt spid="16437"/>
                                        </p:tgtEl>
                                        <p:attrNameLst>
                                          <p:attrName>ppt_x</p:attrName>
                                        </p:attrNameLst>
                                      </p:cBhvr>
                                      <p:tavLst>
                                        <p:tav tm="0">
                                          <p:val>
                                            <p:strVal val="#ppt_x+#ppt_w/2"/>
                                          </p:val>
                                        </p:tav>
                                        <p:tav tm="100000">
                                          <p:val>
                                            <p:strVal val="#ppt_x"/>
                                          </p:val>
                                        </p:tav>
                                      </p:tavLst>
                                    </p:anim>
                                    <p:anim calcmode="lin" valueType="num">
                                      <p:cBhvr>
                                        <p:cTn id="490" dur="500" fill="hold"/>
                                        <p:tgtEl>
                                          <p:spTgt spid="16437"/>
                                        </p:tgtEl>
                                        <p:attrNameLst>
                                          <p:attrName>ppt_y</p:attrName>
                                        </p:attrNameLst>
                                      </p:cBhvr>
                                      <p:tavLst>
                                        <p:tav tm="0">
                                          <p:val>
                                            <p:strVal val="#ppt_y"/>
                                          </p:val>
                                        </p:tav>
                                        <p:tav tm="100000">
                                          <p:val>
                                            <p:strVal val="#ppt_y"/>
                                          </p:val>
                                        </p:tav>
                                      </p:tavLst>
                                    </p:anim>
                                    <p:anim calcmode="lin" valueType="num">
                                      <p:cBhvr>
                                        <p:cTn id="491" dur="500" fill="hold"/>
                                        <p:tgtEl>
                                          <p:spTgt spid="16437"/>
                                        </p:tgtEl>
                                        <p:attrNameLst>
                                          <p:attrName>ppt_w</p:attrName>
                                        </p:attrNameLst>
                                      </p:cBhvr>
                                      <p:tavLst>
                                        <p:tav tm="0">
                                          <p:val>
                                            <p:fltVal val="0"/>
                                          </p:val>
                                        </p:tav>
                                        <p:tav tm="100000">
                                          <p:val>
                                            <p:strVal val="#ppt_w"/>
                                          </p:val>
                                        </p:tav>
                                      </p:tavLst>
                                    </p:anim>
                                    <p:anim calcmode="lin" valueType="num">
                                      <p:cBhvr>
                                        <p:cTn id="492" dur="500" fill="hold"/>
                                        <p:tgtEl>
                                          <p:spTgt spid="16437"/>
                                        </p:tgtEl>
                                        <p:attrNameLst>
                                          <p:attrName>ppt_h</p:attrName>
                                        </p:attrNameLst>
                                      </p:cBhvr>
                                      <p:tavLst>
                                        <p:tav tm="0">
                                          <p:val>
                                            <p:strVal val="#ppt_h"/>
                                          </p:val>
                                        </p:tav>
                                        <p:tav tm="100000">
                                          <p:val>
                                            <p:strVal val="#ppt_h"/>
                                          </p:val>
                                        </p:tav>
                                      </p:tavLst>
                                    </p:anim>
                                  </p:childTnLst>
                                </p:cTn>
                              </p:par>
                            </p:childTnLst>
                          </p:cTn>
                        </p:par>
                      </p:childTnLst>
                    </p:cTn>
                  </p:par>
                  <p:par>
                    <p:cTn id="493" fill="hold">
                      <p:stCondLst>
                        <p:cond delay="indefinite"/>
                      </p:stCondLst>
                      <p:childTnLst>
                        <p:par>
                          <p:cTn id="494" fill="hold">
                            <p:stCondLst>
                              <p:cond delay="0"/>
                            </p:stCondLst>
                            <p:childTnLst>
                              <p:par>
                                <p:cTn id="495" presetID="2" presetClass="entr" presetSubtype="8" fill="hold" grpId="0" nodeType="clickEffect">
                                  <p:stCondLst>
                                    <p:cond delay="0"/>
                                  </p:stCondLst>
                                  <p:childTnLst>
                                    <p:set>
                                      <p:cBhvr>
                                        <p:cTn id="496" dur="1" fill="hold">
                                          <p:stCondLst>
                                            <p:cond delay="0"/>
                                          </p:stCondLst>
                                        </p:cTn>
                                        <p:tgtEl>
                                          <p:spTgt spid="16490"/>
                                        </p:tgtEl>
                                        <p:attrNameLst>
                                          <p:attrName>style.visibility</p:attrName>
                                        </p:attrNameLst>
                                      </p:cBhvr>
                                      <p:to>
                                        <p:strVal val="visible"/>
                                      </p:to>
                                    </p:set>
                                    <p:anim calcmode="lin" valueType="num">
                                      <p:cBhvr additive="base">
                                        <p:cTn id="497" dur="500" fill="hold"/>
                                        <p:tgtEl>
                                          <p:spTgt spid="16490"/>
                                        </p:tgtEl>
                                        <p:attrNameLst>
                                          <p:attrName>ppt_x</p:attrName>
                                        </p:attrNameLst>
                                      </p:cBhvr>
                                      <p:tavLst>
                                        <p:tav tm="0">
                                          <p:val>
                                            <p:strVal val="0-#ppt_w/2"/>
                                          </p:val>
                                        </p:tav>
                                        <p:tav tm="100000">
                                          <p:val>
                                            <p:strVal val="#ppt_x"/>
                                          </p:val>
                                        </p:tav>
                                      </p:tavLst>
                                    </p:anim>
                                    <p:anim calcmode="lin" valueType="num">
                                      <p:cBhvr additive="base">
                                        <p:cTn id="498" dur="500" fill="hold"/>
                                        <p:tgtEl>
                                          <p:spTgt spid="164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6" grpId="0" autoUpdateAnimBg="0"/>
      <p:bldP spid="16387" grpId="0" animBg="1"/>
      <p:bldP spid="16388" grpId="0" animBg="1"/>
      <p:bldP spid="16389" grpId="0" animBg="1"/>
      <p:bldP spid="16390" grpId="0" animBg="1"/>
      <p:bldP spid="16391" grpId="0" animBg="1"/>
      <p:bldP spid="16392" grpId="0" animBg="1"/>
      <p:bldP spid="16393" grpId="0" animBg="1"/>
      <p:bldP spid="16394" grpId="0" animBg="1"/>
      <p:bldP spid="16395" grpId="0" animBg="1"/>
      <p:bldP spid="16396" grpId="0" animBg="1"/>
      <p:bldP spid="16397" grpId="0" animBg="1"/>
      <p:bldP spid="16398" grpId="0" animBg="1"/>
      <p:bldP spid="16399" grpId="0" autoUpdateAnimBg="0"/>
      <p:bldP spid="16400" grpId="0" autoUpdateAnimBg="0"/>
      <p:bldP spid="16401" grpId="0" autoUpdateAnimBg="0"/>
      <p:bldP spid="16402" grpId="0" autoUpdateAnimBg="0"/>
      <p:bldP spid="16403" grpId="0" autoUpdateAnimBg="0"/>
      <p:bldP spid="16404" grpId="0" autoUpdateAnimBg="0"/>
      <p:bldP spid="16405" grpId="0" autoUpdateAnimBg="0"/>
      <p:bldP spid="16406" grpId="0" autoUpdateAnimBg="0"/>
      <p:bldP spid="16407" grpId="0" animBg="1"/>
      <p:bldP spid="16408" grpId="0" animBg="1"/>
      <p:bldP spid="16409" grpId="0" animBg="1"/>
      <p:bldP spid="16410" grpId="0" animBg="1"/>
      <p:bldP spid="16411" grpId="0" animBg="1"/>
      <p:bldP spid="16412" grpId="0" animBg="1"/>
      <p:bldP spid="16413" grpId="0" animBg="1"/>
      <p:bldP spid="16414" grpId="0" animBg="1"/>
      <p:bldP spid="16415" grpId="0" animBg="1"/>
      <p:bldP spid="16416" grpId="0" animBg="1"/>
      <p:bldP spid="16417" grpId="0" animBg="1"/>
      <p:bldP spid="16431" grpId="0" animBg="1"/>
      <p:bldP spid="16432" grpId="0" animBg="1"/>
      <p:bldP spid="16433" grpId="0" animBg="1"/>
      <p:bldP spid="16434" grpId="0" animBg="1"/>
      <p:bldP spid="16435" grpId="0" animBg="1"/>
      <p:bldP spid="16436" grpId="0" animBg="1"/>
      <p:bldP spid="16437" grpId="0" animBg="1"/>
      <p:bldP spid="16438" grpId="0" autoUpdateAnimBg="0"/>
      <p:bldP spid="16439" grpId="0" autoUpdateAnimBg="0"/>
      <p:bldP spid="16440" grpId="0" autoUpdateAnimBg="0"/>
      <p:bldP spid="16441" grpId="0" autoUpdateAnimBg="0"/>
      <p:bldP spid="16442" grpId="0" autoUpdateAnimBg="0"/>
      <p:bldP spid="16443" grpId="0" autoUpdateAnimBg="0"/>
      <p:bldP spid="16444" grpId="0" autoUpdateAnimBg="0"/>
      <p:bldP spid="16445" grpId="0" autoUpdateAnimBg="0"/>
      <p:bldP spid="16446" grpId="0" autoUpdateAnimBg="0"/>
      <p:bldP spid="16447" grpId="0" autoUpdateAnimBg="0"/>
      <p:bldP spid="16448" grpId="0" autoUpdateAnimBg="0"/>
      <p:bldP spid="16480" grpId="0" autoUpdateAnimBg="0"/>
      <p:bldP spid="16490" grpId="0" autoUpdateAnimBg="0"/>
      <p:bldP spid="16491" grpId="0" autoUpdateAnimBg="0"/>
      <p:bldP spid="16492" grpId="0" autoUpdateAnimBg="0"/>
      <p:bldP spid="16493" grpId="0" animBg="1"/>
      <p:bldP spid="16494" grpId="0" animBg="1"/>
      <p:bldP spid="16495" grpId="0" animBg="1"/>
      <p:bldP spid="16496" grpId="0" animBg="1"/>
      <p:bldP spid="16497" grpId="0" animBg="1"/>
      <p:bldP spid="16498" grpId="0" animBg="1"/>
      <p:bldP spid="16499" grpId="0" animBg="1"/>
      <p:bldP spid="16500" grpId="0" animBg="1"/>
      <p:bldP spid="16501" grpId="0" animBg="1"/>
      <p:bldP spid="16502" grpId="0" animBg="1"/>
      <p:bldP spid="16503" grpId="0" animBg="1"/>
      <p:bldP spid="16504" grpId="0" animBg="1"/>
      <p:bldP spid="16505" grpId="0" animBg="1"/>
      <p:bldP spid="16506" grpId="0"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ChangeArrowheads="1"/>
          </p:cNvSpPr>
          <p:nvPr/>
        </p:nvSpPr>
        <p:spPr bwMode="auto">
          <a:xfrm>
            <a:off x="0" y="0"/>
            <a:ext cx="3962400" cy="2362200"/>
          </a:xfrm>
          <a:prstGeom prst="rect">
            <a:avLst/>
          </a:prstGeom>
          <a:solidFill>
            <a:srgbClr val="FFCCFF"/>
          </a:solidFill>
          <a:ln w="9525">
            <a:solidFill>
              <a:schemeClr val="tx1"/>
            </a:solidFill>
            <a:miter lim="800000"/>
          </a:ln>
        </p:spPr>
        <p:txBody>
          <a:bodyPr wrap="none" anchor="ctr"/>
          <a:lstStyle/>
          <a:p>
            <a:endParaRPr lang="en-IN"/>
          </a:p>
        </p:txBody>
      </p:sp>
      <p:sp>
        <p:nvSpPr>
          <p:cNvPr id="10243" name="Rectangle 3"/>
          <p:cNvSpPr>
            <a:spLocks noChangeArrowheads="1"/>
          </p:cNvSpPr>
          <p:nvPr/>
        </p:nvSpPr>
        <p:spPr bwMode="auto">
          <a:xfrm>
            <a:off x="3962400" y="0"/>
            <a:ext cx="5181600" cy="2362200"/>
          </a:xfrm>
          <a:prstGeom prst="rect">
            <a:avLst/>
          </a:prstGeom>
          <a:solidFill>
            <a:srgbClr val="FFFFCC"/>
          </a:solidFill>
          <a:ln w="9525">
            <a:solidFill>
              <a:schemeClr val="tx1"/>
            </a:solidFill>
            <a:miter lim="800000"/>
          </a:ln>
        </p:spPr>
        <p:txBody>
          <a:bodyPr wrap="none" anchor="ctr"/>
          <a:lstStyle/>
          <a:p>
            <a:endParaRPr lang="en-IN"/>
          </a:p>
        </p:txBody>
      </p:sp>
      <p:grpSp>
        <p:nvGrpSpPr>
          <p:cNvPr id="2" name="Group 4"/>
          <p:cNvGrpSpPr/>
          <p:nvPr/>
        </p:nvGrpSpPr>
        <p:grpSpPr bwMode="auto">
          <a:xfrm>
            <a:off x="6019800" y="4410075"/>
            <a:ext cx="490538" cy="1289050"/>
            <a:chOff x="336" y="2976"/>
            <a:chExt cx="309" cy="812"/>
          </a:xfrm>
        </p:grpSpPr>
        <p:sp>
          <p:nvSpPr>
            <p:cNvPr id="10391" name="Oval 5"/>
            <p:cNvSpPr>
              <a:spLocks noChangeArrowheads="1"/>
            </p:cNvSpPr>
            <p:nvPr/>
          </p:nvSpPr>
          <p:spPr bwMode="auto">
            <a:xfrm rot="1920323">
              <a:off x="336" y="2976"/>
              <a:ext cx="240" cy="734"/>
            </a:xfrm>
            <a:prstGeom prst="ellipse">
              <a:avLst/>
            </a:prstGeom>
            <a:solidFill>
              <a:schemeClr val="bg1"/>
            </a:solidFill>
            <a:ln w="9525">
              <a:solidFill>
                <a:schemeClr val="tx1"/>
              </a:solidFill>
              <a:round/>
            </a:ln>
          </p:spPr>
          <p:txBody>
            <a:bodyPr wrap="none" anchor="ctr"/>
            <a:lstStyle/>
            <a:p>
              <a:endParaRPr lang="en-IN"/>
            </a:p>
          </p:txBody>
        </p:sp>
        <p:sp>
          <p:nvSpPr>
            <p:cNvPr id="10392" name="Rectangle 6"/>
            <p:cNvSpPr>
              <a:spLocks noChangeArrowheads="1"/>
            </p:cNvSpPr>
            <p:nvPr/>
          </p:nvSpPr>
          <p:spPr bwMode="auto">
            <a:xfrm rot="-3440224">
              <a:off x="165" y="3308"/>
              <a:ext cx="768" cy="192"/>
            </a:xfrm>
            <a:prstGeom prst="rect">
              <a:avLst/>
            </a:prstGeom>
            <a:solidFill>
              <a:schemeClr val="bg1"/>
            </a:solidFill>
            <a:ln w="9525">
              <a:solidFill>
                <a:schemeClr val="bg1"/>
              </a:solidFill>
              <a:miter lim="800000"/>
            </a:ln>
          </p:spPr>
          <p:txBody>
            <a:bodyPr wrap="none" anchor="ctr"/>
            <a:lstStyle/>
            <a:p>
              <a:endParaRPr lang="en-IN"/>
            </a:p>
          </p:txBody>
        </p:sp>
      </p:grpSp>
      <p:sp>
        <p:nvSpPr>
          <p:cNvPr id="18439" name="Oval 7"/>
          <p:cNvSpPr>
            <a:spLocks noChangeArrowheads="1"/>
          </p:cNvSpPr>
          <p:nvPr/>
        </p:nvSpPr>
        <p:spPr bwMode="auto">
          <a:xfrm rot="1920323">
            <a:off x="7251700" y="5459413"/>
            <a:ext cx="381000" cy="1165225"/>
          </a:xfrm>
          <a:prstGeom prst="ellipse">
            <a:avLst/>
          </a:prstGeom>
          <a:solidFill>
            <a:schemeClr val="bg1"/>
          </a:solidFill>
          <a:ln w="9525">
            <a:solidFill>
              <a:schemeClr val="tx1"/>
            </a:solidFill>
            <a:round/>
          </a:ln>
        </p:spPr>
        <p:txBody>
          <a:bodyPr wrap="none" anchor="ctr"/>
          <a:lstStyle/>
          <a:p>
            <a:endParaRPr lang="en-IN"/>
          </a:p>
        </p:txBody>
      </p:sp>
      <p:grpSp>
        <p:nvGrpSpPr>
          <p:cNvPr id="3" name="Group 8"/>
          <p:cNvGrpSpPr/>
          <p:nvPr/>
        </p:nvGrpSpPr>
        <p:grpSpPr bwMode="auto">
          <a:xfrm>
            <a:off x="3214688" y="4087813"/>
            <a:ext cx="1812925" cy="2846387"/>
            <a:chOff x="2265" y="2397"/>
            <a:chExt cx="1142" cy="1793"/>
          </a:xfrm>
        </p:grpSpPr>
        <p:sp>
          <p:nvSpPr>
            <p:cNvPr id="10388" name="Rectangle 9"/>
            <p:cNvSpPr>
              <a:spLocks noChangeArrowheads="1"/>
            </p:cNvSpPr>
            <p:nvPr/>
          </p:nvSpPr>
          <p:spPr bwMode="auto">
            <a:xfrm rot="-2990154">
              <a:off x="2414" y="2755"/>
              <a:ext cx="768" cy="1056"/>
            </a:xfrm>
            <a:prstGeom prst="rect">
              <a:avLst/>
            </a:prstGeom>
            <a:solidFill>
              <a:schemeClr val="bg1"/>
            </a:solidFill>
            <a:ln w="19050">
              <a:solidFill>
                <a:schemeClr val="tx1"/>
              </a:solidFill>
              <a:miter lim="800000"/>
            </a:ln>
          </p:spPr>
          <p:txBody>
            <a:bodyPr wrap="none" anchor="ctr"/>
            <a:lstStyle/>
            <a:p>
              <a:endParaRPr lang="en-IN"/>
            </a:p>
          </p:txBody>
        </p:sp>
        <p:sp>
          <p:nvSpPr>
            <p:cNvPr id="10389" name="Text Box 10"/>
            <p:cNvSpPr txBox="1">
              <a:spLocks noChangeArrowheads="1"/>
            </p:cNvSpPr>
            <p:nvPr/>
          </p:nvSpPr>
          <p:spPr bwMode="auto">
            <a:xfrm rot="-2990154">
              <a:off x="1871" y="2791"/>
              <a:ext cx="1076" cy="288"/>
            </a:xfrm>
            <a:prstGeom prst="rect">
              <a:avLst/>
            </a:prstGeom>
            <a:noFill/>
            <a:ln w="9525">
              <a:noFill/>
              <a:miter lim="800000"/>
            </a:ln>
          </p:spPr>
          <p:txBody>
            <a:bodyPr wrap="none">
              <a:spAutoFit/>
            </a:bodyPr>
            <a:lstStyle/>
            <a:p>
              <a:r>
                <a:rPr lang="en-US" sz="1400">
                  <a:latin typeface="Times New Roman" charset="0"/>
                </a:rPr>
                <a:t>a            b d            c</a:t>
              </a:r>
              <a:r>
                <a:rPr lang="en-US" sz="2400">
                  <a:latin typeface="Times New Roman" charset="0"/>
                </a:rPr>
                <a:t> </a:t>
              </a:r>
              <a:endParaRPr lang="en-US" sz="2400">
                <a:latin typeface="Times New Roman" charset="0"/>
              </a:endParaRPr>
            </a:p>
          </p:txBody>
        </p:sp>
        <p:sp>
          <p:nvSpPr>
            <p:cNvPr id="10390" name="Text Box 11"/>
            <p:cNvSpPr txBox="1">
              <a:spLocks noChangeArrowheads="1"/>
            </p:cNvSpPr>
            <p:nvPr/>
          </p:nvSpPr>
          <p:spPr bwMode="auto">
            <a:xfrm rot="-2990154">
              <a:off x="2719" y="3502"/>
              <a:ext cx="1088" cy="288"/>
            </a:xfrm>
            <a:prstGeom prst="rect">
              <a:avLst/>
            </a:prstGeom>
            <a:noFill/>
            <a:ln w="9525">
              <a:noFill/>
              <a:miter lim="800000"/>
            </a:ln>
          </p:spPr>
          <p:txBody>
            <a:bodyPr wrap="none">
              <a:spAutoFit/>
            </a:bodyPr>
            <a:lstStyle/>
            <a:p>
              <a:r>
                <a:rPr lang="en-US" sz="1400">
                  <a:latin typeface="Times New Roman" charset="0"/>
                </a:rPr>
                <a:t>1           2 4             3</a:t>
              </a:r>
              <a:r>
                <a:rPr lang="en-US" sz="2400">
                  <a:latin typeface="Times New Roman" charset="0"/>
                </a:rPr>
                <a:t> </a:t>
              </a:r>
              <a:endParaRPr lang="en-US" sz="2400">
                <a:latin typeface="Times New Roman" charset="0"/>
              </a:endParaRPr>
            </a:p>
          </p:txBody>
        </p:sp>
      </p:grpSp>
      <p:grpSp>
        <p:nvGrpSpPr>
          <p:cNvPr id="4" name="Group 12"/>
          <p:cNvGrpSpPr/>
          <p:nvPr/>
        </p:nvGrpSpPr>
        <p:grpSpPr bwMode="auto">
          <a:xfrm>
            <a:off x="3060700" y="2974975"/>
            <a:ext cx="762000" cy="1219200"/>
            <a:chOff x="3888" y="1680"/>
            <a:chExt cx="480" cy="768"/>
          </a:xfrm>
        </p:grpSpPr>
        <p:sp>
          <p:nvSpPr>
            <p:cNvPr id="10386" name="Oval 13"/>
            <p:cNvSpPr>
              <a:spLocks noChangeArrowheads="1"/>
            </p:cNvSpPr>
            <p:nvPr/>
          </p:nvSpPr>
          <p:spPr bwMode="auto">
            <a:xfrm>
              <a:off x="3888" y="1680"/>
              <a:ext cx="480" cy="768"/>
            </a:xfrm>
            <a:prstGeom prst="ellipse">
              <a:avLst/>
            </a:prstGeom>
            <a:solidFill>
              <a:schemeClr val="bg1"/>
            </a:solidFill>
            <a:ln w="19050">
              <a:solidFill>
                <a:schemeClr val="tx1"/>
              </a:solidFill>
              <a:round/>
            </a:ln>
          </p:spPr>
          <p:txBody>
            <a:bodyPr wrap="none" anchor="ctr"/>
            <a:lstStyle/>
            <a:p>
              <a:endParaRPr lang="en-IN"/>
            </a:p>
          </p:txBody>
        </p:sp>
        <p:sp>
          <p:nvSpPr>
            <p:cNvPr id="10387" name="Rectangle 14"/>
            <p:cNvSpPr>
              <a:spLocks noChangeArrowheads="1"/>
            </p:cNvSpPr>
            <p:nvPr/>
          </p:nvSpPr>
          <p:spPr bwMode="auto">
            <a:xfrm>
              <a:off x="4128" y="1680"/>
              <a:ext cx="240" cy="768"/>
            </a:xfrm>
            <a:prstGeom prst="rect">
              <a:avLst/>
            </a:prstGeom>
            <a:solidFill>
              <a:schemeClr val="bg1"/>
            </a:solidFill>
            <a:ln w="19050">
              <a:solidFill>
                <a:schemeClr val="bg1"/>
              </a:solidFill>
              <a:miter lim="800000"/>
            </a:ln>
          </p:spPr>
          <p:txBody>
            <a:bodyPr wrap="none" anchor="ctr"/>
            <a:lstStyle/>
            <a:p>
              <a:endParaRPr lang="en-IN"/>
            </a:p>
          </p:txBody>
        </p:sp>
      </p:grpSp>
      <p:sp>
        <p:nvSpPr>
          <p:cNvPr id="18447" name="Line 15"/>
          <p:cNvSpPr>
            <a:spLocks noChangeShapeType="1"/>
          </p:cNvSpPr>
          <p:nvPr/>
        </p:nvSpPr>
        <p:spPr bwMode="auto">
          <a:xfrm>
            <a:off x="1066800" y="4473575"/>
            <a:ext cx="6934200" cy="0"/>
          </a:xfrm>
          <a:prstGeom prst="line">
            <a:avLst/>
          </a:prstGeom>
          <a:noFill/>
          <a:ln w="9525">
            <a:solidFill>
              <a:schemeClr val="tx1"/>
            </a:solidFill>
            <a:round/>
          </a:ln>
        </p:spPr>
        <p:txBody>
          <a:bodyPr/>
          <a:lstStyle/>
          <a:p>
            <a:endParaRPr lang="en-IN"/>
          </a:p>
        </p:txBody>
      </p:sp>
      <p:sp>
        <p:nvSpPr>
          <p:cNvPr id="18448" name="Text Box 16"/>
          <p:cNvSpPr txBox="1">
            <a:spLocks noChangeArrowheads="1"/>
          </p:cNvSpPr>
          <p:nvPr/>
        </p:nvSpPr>
        <p:spPr bwMode="auto">
          <a:xfrm>
            <a:off x="762000" y="4092575"/>
            <a:ext cx="404813" cy="457200"/>
          </a:xfrm>
          <a:prstGeom prst="rect">
            <a:avLst/>
          </a:prstGeom>
          <a:noFill/>
          <a:ln w="9525">
            <a:noFill/>
            <a:miter lim="800000"/>
          </a:ln>
        </p:spPr>
        <p:txBody>
          <a:bodyPr wrap="none">
            <a:spAutoFit/>
          </a:bodyPr>
          <a:lstStyle/>
          <a:p>
            <a:r>
              <a:rPr lang="en-US" sz="2400">
                <a:latin typeface="Times New Roman" charset="0"/>
              </a:rPr>
              <a:t>X</a:t>
            </a:r>
            <a:endParaRPr lang="en-US" sz="2400">
              <a:latin typeface="Times New Roman" charset="0"/>
            </a:endParaRPr>
          </a:p>
        </p:txBody>
      </p:sp>
      <p:sp>
        <p:nvSpPr>
          <p:cNvPr id="18449" name="Text Box 17"/>
          <p:cNvSpPr txBox="1">
            <a:spLocks noChangeArrowheads="1"/>
          </p:cNvSpPr>
          <p:nvPr/>
        </p:nvSpPr>
        <p:spPr bwMode="auto">
          <a:xfrm>
            <a:off x="7696200" y="4168775"/>
            <a:ext cx="404813" cy="457200"/>
          </a:xfrm>
          <a:prstGeom prst="rect">
            <a:avLst/>
          </a:prstGeom>
          <a:noFill/>
          <a:ln w="9525">
            <a:noFill/>
            <a:miter lim="800000"/>
          </a:ln>
        </p:spPr>
        <p:txBody>
          <a:bodyPr wrap="none">
            <a:spAutoFit/>
          </a:bodyPr>
          <a:lstStyle/>
          <a:p>
            <a:r>
              <a:rPr lang="en-US" sz="2400">
                <a:latin typeface="Times New Roman" charset="0"/>
              </a:rPr>
              <a:t>Y</a:t>
            </a:r>
            <a:endParaRPr lang="en-US" sz="2400">
              <a:latin typeface="Times New Roman" charset="0"/>
            </a:endParaRPr>
          </a:p>
        </p:txBody>
      </p:sp>
      <p:sp>
        <p:nvSpPr>
          <p:cNvPr id="18450" name="Oval 18"/>
          <p:cNvSpPr>
            <a:spLocks noChangeArrowheads="1"/>
          </p:cNvSpPr>
          <p:nvPr/>
        </p:nvSpPr>
        <p:spPr bwMode="auto">
          <a:xfrm>
            <a:off x="1447800" y="2949575"/>
            <a:ext cx="1219200" cy="1219200"/>
          </a:xfrm>
          <a:prstGeom prst="ellipse">
            <a:avLst/>
          </a:prstGeom>
          <a:solidFill>
            <a:schemeClr val="bg1"/>
          </a:solidFill>
          <a:ln w="9525">
            <a:solidFill>
              <a:schemeClr val="tx1"/>
            </a:solidFill>
            <a:round/>
          </a:ln>
        </p:spPr>
        <p:txBody>
          <a:bodyPr wrap="none" anchor="ctr"/>
          <a:lstStyle/>
          <a:p>
            <a:endParaRPr lang="en-IN"/>
          </a:p>
        </p:txBody>
      </p:sp>
      <p:sp>
        <p:nvSpPr>
          <p:cNvPr id="18451" name="Line 19"/>
          <p:cNvSpPr>
            <a:spLocks noChangeShapeType="1"/>
          </p:cNvSpPr>
          <p:nvPr/>
        </p:nvSpPr>
        <p:spPr bwMode="auto">
          <a:xfrm>
            <a:off x="1447800" y="3559175"/>
            <a:ext cx="0" cy="2819400"/>
          </a:xfrm>
          <a:prstGeom prst="line">
            <a:avLst/>
          </a:prstGeom>
          <a:noFill/>
          <a:ln w="12700">
            <a:solidFill>
              <a:schemeClr val="folHlink"/>
            </a:solidFill>
            <a:round/>
          </a:ln>
        </p:spPr>
        <p:txBody>
          <a:bodyPr/>
          <a:lstStyle/>
          <a:p>
            <a:endParaRPr lang="en-IN"/>
          </a:p>
        </p:txBody>
      </p:sp>
      <p:sp>
        <p:nvSpPr>
          <p:cNvPr id="18452" name="Line 20"/>
          <p:cNvSpPr>
            <a:spLocks noChangeShapeType="1"/>
          </p:cNvSpPr>
          <p:nvPr/>
        </p:nvSpPr>
        <p:spPr bwMode="auto">
          <a:xfrm>
            <a:off x="2667000" y="3482975"/>
            <a:ext cx="0" cy="2895600"/>
          </a:xfrm>
          <a:prstGeom prst="line">
            <a:avLst/>
          </a:prstGeom>
          <a:noFill/>
          <a:ln w="12700">
            <a:solidFill>
              <a:schemeClr val="folHlink"/>
            </a:solidFill>
            <a:round/>
          </a:ln>
        </p:spPr>
        <p:txBody>
          <a:bodyPr/>
          <a:lstStyle/>
          <a:p>
            <a:endParaRPr lang="en-IN"/>
          </a:p>
        </p:txBody>
      </p:sp>
      <p:sp>
        <p:nvSpPr>
          <p:cNvPr id="18453" name="Rectangle 21"/>
          <p:cNvSpPr>
            <a:spLocks noChangeArrowheads="1"/>
          </p:cNvSpPr>
          <p:nvPr/>
        </p:nvSpPr>
        <p:spPr bwMode="auto">
          <a:xfrm>
            <a:off x="1447800" y="4473575"/>
            <a:ext cx="1219200" cy="1676400"/>
          </a:xfrm>
          <a:prstGeom prst="rect">
            <a:avLst/>
          </a:prstGeom>
          <a:solidFill>
            <a:schemeClr val="bg1"/>
          </a:solidFill>
          <a:ln w="9525">
            <a:solidFill>
              <a:schemeClr val="tx1"/>
            </a:solidFill>
            <a:miter lim="800000"/>
          </a:ln>
        </p:spPr>
        <p:txBody>
          <a:bodyPr wrap="none" anchor="ctr"/>
          <a:lstStyle/>
          <a:p>
            <a:endParaRPr lang="en-IN"/>
          </a:p>
        </p:txBody>
      </p:sp>
      <p:sp>
        <p:nvSpPr>
          <p:cNvPr id="18454" name="Line 22"/>
          <p:cNvSpPr>
            <a:spLocks noChangeShapeType="1"/>
          </p:cNvSpPr>
          <p:nvPr/>
        </p:nvSpPr>
        <p:spPr bwMode="auto">
          <a:xfrm>
            <a:off x="2044700" y="4321175"/>
            <a:ext cx="0" cy="2057400"/>
          </a:xfrm>
          <a:prstGeom prst="line">
            <a:avLst/>
          </a:prstGeom>
          <a:noFill/>
          <a:ln w="12700">
            <a:solidFill>
              <a:schemeClr val="tx1"/>
            </a:solidFill>
            <a:prstDash val="lgDashDot"/>
            <a:round/>
          </a:ln>
        </p:spPr>
        <p:txBody>
          <a:bodyPr/>
          <a:lstStyle/>
          <a:p>
            <a:endParaRPr lang="en-IN"/>
          </a:p>
        </p:txBody>
      </p:sp>
      <p:sp>
        <p:nvSpPr>
          <p:cNvPr id="18455" name="Line 23"/>
          <p:cNvSpPr>
            <a:spLocks noChangeShapeType="1"/>
          </p:cNvSpPr>
          <p:nvPr/>
        </p:nvSpPr>
        <p:spPr bwMode="auto">
          <a:xfrm>
            <a:off x="1447800" y="3571875"/>
            <a:ext cx="1219200" cy="0"/>
          </a:xfrm>
          <a:prstGeom prst="line">
            <a:avLst/>
          </a:prstGeom>
          <a:noFill/>
          <a:ln w="12700">
            <a:solidFill>
              <a:schemeClr val="folHlink"/>
            </a:solidFill>
            <a:round/>
          </a:ln>
        </p:spPr>
        <p:txBody>
          <a:bodyPr/>
          <a:lstStyle/>
          <a:p>
            <a:endParaRPr lang="en-IN"/>
          </a:p>
        </p:txBody>
      </p:sp>
      <p:sp>
        <p:nvSpPr>
          <p:cNvPr id="18456" name="Line 24"/>
          <p:cNvSpPr>
            <a:spLocks noChangeShapeType="1"/>
          </p:cNvSpPr>
          <p:nvPr/>
        </p:nvSpPr>
        <p:spPr bwMode="auto">
          <a:xfrm flipV="1">
            <a:off x="2044700" y="2949575"/>
            <a:ext cx="0" cy="1219200"/>
          </a:xfrm>
          <a:prstGeom prst="line">
            <a:avLst/>
          </a:prstGeom>
          <a:noFill/>
          <a:ln w="12700">
            <a:solidFill>
              <a:schemeClr val="folHlink"/>
            </a:solidFill>
            <a:round/>
          </a:ln>
        </p:spPr>
        <p:txBody>
          <a:bodyPr/>
          <a:lstStyle/>
          <a:p>
            <a:endParaRPr lang="en-IN"/>
          </a:p>
        </p:txBody>
      </p:sp>
      <p:sp>
        <p:nvSpPr>
          <p:cNvPr id="18457" name="Text Box 25"/>
          <p:cNvSpPr txBox="1">
            <a:spLocks noChangeArrowheads="1"/>
          </p:cNvSpPr>
          <p:nvPr/>
        </p:nvSpPr>
        <p:spPr bwMode="auto">
          <a:xfrm>
            <a:off x="1219200" y="4270375"/>
            <a:ext cx="1708150" cy="457200"/>
          </a:xfrm>
          <a:prstGeom prst="rect">
            <a:avLst/>
          </a:prstGeom>
          <a:noFill/>
          <a:ln w="9525">
            <a:noFill/>
            <a:miter lim="800000"/>
          </a:ln>
        </p:spPr>
        <p:txBody>
          <a:bodyPr wrap="none">
            <a:spAutoFit/>
          </a:bodyPr>
          <a:lstStyle/>
          <a:p>
            <a:r>
              <a:rPr lang="en-US" sz="1400">
                <a:latin typeface="Times New Roman" charset="0"/>
              </a:rPr>
              <a:t>a            b d            c</a:t>
            </a:r>
            <a:r>
              <a:rPr lang="en-US" sz="2400">
                <a:latin typeface="Times New Roman" charset="0"/>
              </a:rPr>
              <a:t> </a:t>
            </a:r>
            <a:endParaRPr lang="en-US" sz="2400">
              <a:latin typeface="Times New Roman" charset="0"/>
            </a:endParaRPr>
          </a:p>
        </p:txBody>
      </p:sp>
      <p:sp>
        <p:nvSpPr>
          <p:cNvPr id="18458" name="Text Box 26"/>
          <p:cNvSpPr txBox="1">
            <a:spLocks noChangeArrowheads="1"/>
          </p:cNvSpPr>
          <p:nvPr/>
        </p:nvSpPr>
        <p:spPr bwMode="auto">
          <a:xfrm>
            <a:off x="1219200" y="5997575"/>
            <a:ext cx="1727200" cy="457200"/>
          </a:xfrm>
          <a:prstGeom prst="rect">
            <a:avLst/>
          </a:prstGeom>
          <a:noFill/>
          <a:ln w="9525">
            <a:noFill/>
            <a:miter lim="800000"/>
          </a:ln>
        </p:spPr>
        <p:txBody>
          <a:bodyPr wrap="none">
            <a:spAutoFit/>
          </a:bodyPr>
          <a:lstStyle/>
          <a:p>
            <a:r>
              <a:rPr lang="en-US" sz="1400">
                <a:latin typeface="Times New Roman" charset="0"/>
              </a:rPr>
              <a:t>1           2 4             3</a:t>
            </a:r>
            <a:r>
              <a:rPr lang="en-US" sz="2400">
                <a:latin typeface="Times New Roman" charset="0"/>
              </a:rPr>
              <a:t> </a:t>
            </a:r>
            <a:endParaRPr lang="en-US" sz="2400">
              <a:latin typeface="Times New Roman" charset="0"/>
            </a:endParaRPr>
          </a:p>
        </p:txBody>
      </p:sp>
      <p:grpSp>
        <p:nvGrpSpPr>
          <p:cNvPr id="5" name="Group 27"/>
          <p:cNvGrpSpPr/>
          <p:nvPr/>
        </p:nvGrpSpPr>
        <p:grpSpPr bwMode="auto">
          <a:xfrm>
            <a:off x="1039813" y="2682875"/>
            <a:ext cx="1933575" cy="1727200"/>
            <a:chOff x="895" y="1512"/>
            <a:chExt cx="1218" cy="1088"/>
          </a:xfrm>
        </p:grpSpPr>
        <p:grpSp>
          <p:nvGrpSpPr>
            <p:cNvPr id="6" name="Group 28"/>
            <p:cNvGrpSpPr/>
            <p:nvPr/>
          </p:nvGrpSpPr>
          <p:grpSpPr bwMode="auto">
            <a:xfrm>
              <a:off x="998" y="1512"/>
              <a:ext cx="1097" cy="1080"/>
              <a:chOff x="998" y="1512"/>
              <a:chExt cx="1097" cy="1080"/>
            </a:xfrm>
          </p:grpSpPr>
          <p:sp>
            <p:nvSpPr>
              <p:cNvPr id="10382" name="Text Box 29"/>
              <p:cNvSpPr txBox="1">
                <a:spLocks noChangeArrowheads="1"/>
              </p:cNvSpPr>
              <p:nvPr/>
            </p:nvSpPr>
            <p:spPr bwMode="auto">
              <a:xfrm>
                <a:off x="998" y="1975"/>
                <a:ext cx="203"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0383" name="Text Box 30"/>
              <p:cNvSpPr txBox="1">
                <a:spLocks noChangeArrowheads="1"/>
              </p:cNvSpPr>
              <p:nvPr/>
            </p:nvSpPr>
            <p:spPr bwMode="auto">
              <a:xfrm>
                <a:off x="1488" y="2400"/>
                <a:ext cx="209"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0384" name="Text Box 31"/>
              <p:cNvSpPr txBox="1">
                <a:spLocks noChangeArrowheads="1"/>
              </p:cNvSpPr>
              <p:nvPr/>
            </p:nvSpPr>
            <p:spPr bwMode="auto">
              <a:xfrm>
                <a:off x="1892" y="1968"/>
                <a:ext cx="203"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0385" name="Text Box 32"/>
              <p:cNvSpPr txBox="1">
                <a:spLocks noChangeArrowheads="1"/>
              </p:cNvSpPr>
              <p:nvPr/>
            </p:nvSpPr>
            <p:spPr bwMode="auto">
              <a:xfrm>
                <a:off x="1440" y="1512"/>
                <a:ext cx="209"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grpSp>
        <p:sp>
          <p:nvSpPr>
            <p:cNvPr id="10378" name="Text Box 33"/>
            <p:cNvSpPr txBox="1">
              <a:spLocks noChangeArrowheads="1"/>
            </p:cNvSpPr>
            <p:nvPr/>
          </p:nvSpPr>
          <p:spPr bwMode="auto">
            <a:xfrm>
              <a:off x="895" y="1984"/>
              <a:ext cx="209" cy="192"/>
            </a:xfrm>
            <a:prstGeom prst="rect">
              <a:avLst/>
            </a:prstGeom>
            <a:noFill/>
            <a:ln w="9525">
              <a:noFill/>
              <a:miter lim="800000"/>
            </a:ln>
          </p:spPr>
          <p:txBody>
            <a:bodyPr wrap="none">
              <a:spAutoFit/>
            </a:bodyPr>
            <a:lstStyle/>
            <a:p>
              <a:r>
                <a:rPr lang="en-US" sz="1400">
                  <a:latin typeface="Times New Roman" charset="0"/>
                </a:rPr>
                <a:t>1’</a:t>
              </a:r>
              <a:endParaRPr lang="en-US" sz="1400">
                <a:latin typeface="Times New Roman" charset="0"/>
              </a:endParaRPr>
            </a:p>
          </p:txBody>
        </p:sp>
        <p:sp>
          <p:nvSpPr>
            <p:cNvPr id="10379" name="Text Box 34"/>
            <p:cNvSpPr txBox="1">
              <a:spLocks noChangeArrowheads="1"/>
            </p:cNvSpPr>
            <p:nvPr/>
          </p:nvSpPr>
          <p:spPr bwMode="auto">
            <a:xfrm>
              <a:off x="1376" y="2408"/>
              <a:ext cx="210" cy="192"/>
            </a:xfrm>
            <a:prstGeom prst="rect">
              <a:avLst/>
            </a:prstGeom>
            <a:noFill/>
            <a:ln w="9525">
              <a:noFill/>
              <a:miter lim="800000"/>
            </a:ln>
          </p:spPr>
          <p:txBody>
            <a:bodyPr wrap="none">
              <a:spAutoFit/>
            </a:bodyPr>
            <a:lstStyle/>
            <a:p>
              <a:r>
                <a:rPr lang="en-US" sz="1400">
                  <a:latin typeface="Times New Roman" charset="0"/>
                </a:rPr>
                <a:t>2’</a:t>
              </a:r>
              <a:endParaRPr lang="en-US" sz="1400">
                <a:latin typeface="Times New Roman" charset="0"/>
              </a:endParaRPr>
            </a:p>
          </p:txBody>
        </p:sp>
        <p:sp>
          <p:nvSpPr>
            <p:cNvPr id="10380" name="Text Box 35"/>
            <p:cNvSpPr txBox="1">
              <a:spLocks noChangeArrowheads="1"/>
            </p:cNvSpPr>
            <p:nvPr/>
          </p:nvSpPr>
          <p:spPr bwMode="auto">
            <a:xfrm>
              <a:off x="1904" y="1872"/>
              <a:ext cx="209" cy="192"/>
            </a:xfrm>
            <a:prstGeom prst="rect">
              <a:avLst/>
            </a:prstGeom>
            <a:noFill/>
            <a:ln w="9525">
              <a:noFill/>
              <a:miter lim="800000"/>
            </a:ln>
          </p:spPr>
          <p:txBody>
            <a:bodyPr wrap="none">
              <a:spAutoFit/>
            </a:bodyPr>
            <a:lstStyle/>
            <a:p>
              <a:r>
                <a:rPr lang="en-US" sz="1400">
                  <a:latin typeface="Times New Roman" charset="0"/>
                </a:rPr>
                <a:t>3’</a:t>
              </a:r>
              <a:endParaRPr lang="en-US" sz="1400">
                <a:latin typeface="Times New Roman" charset="0"/>
              </a:endParaRPr>
            </a:p>
          </p:txBody>
        </p:sp>
        <p:sp>
          <p:nvSpPr>
            <p:cNvPr id="10381" name="Text Box 36"/>
            <p:cNvSpPr txBox="1">
              <a:spLocks noChangeArrowheads="1"/>
            </p:cNvSpPr>
            <p:nvPr/>
          </p:nvSpPr>
          <p:spPr bwMode="auto">
            <a:xfrm>
              <a:off x="1360" y="1520"/>
              <a:ext cx="209" cy="192"/>
            </a:xfrm>
            <a:prstGeom prst="rect">
              <a:avLst/>
            </a:prstGeom>
            <a:noFill/>
            <a:ln w="9525">
              <a:noFill/>
              <a:miter lim="800000"/>
            </a:ln>
          </p:spPr>
          <p:txBody>
            <a:bodyPr wrap="none">
              <a:spAutoFit/>
            </a:bodyPr>
            <a:lstStyle/>
            <a:p>
              <a:r>
                <a:rPr lang="en-US" sz="1400">
                  <a:latin typeface="Times New Roman" charset="0"/>
                </a:rPr>
                <a:t>4’</a:t>
              </a:r>
              <a:endParaRPr lang="en-US" sz="1400">
                <a:latin typeface="Times New Roman" charset="0"/>
              </a:endParaRPr>
            </a:p>
          </p:txBody>
        </p:sp>
      </p:grpSp>
      <p:sp>
        <p:nvSpPr>
          <p:cNvPr id="18469" name="Line 37"/>
          <p:cNvSpPr>
            <a:spLocks noChangeShapeType="1"/>
          </p:cNvSpPr>
          <p:nvPr/>
        </p:nvSpPr>
        <p:spPr bwMode="auto">
          <a:xfrm rot="-2990154">
            <a:off x="4081463" y="4500563"/>
            <a:ext cx="0" cy="2057400"/>
          </a:xfrm>
          <a:prstGeom prst="line">
            <a:avLst/>
          </a:prstGeom>
          <a:noFill/>
          <a:ln w="9525">
            <a:solidFill>
              <a:schemeClr val="tx1"/>
            </a:solidFill>
            <a:prstDash val="lgDashDot"/>
            <a:round/>
          </a:ln>
        </p:spPr>
        <p:txBody>
          <a:bodyPr/>
          <a:lstStyle/>
          <a:p>
            <a:endParaRPr lang="en-IN"/>
          </a:p>
        </p:txBody>
      </p:sp>
      <p:sp>
        <p:nvSpPr>
          <p:cNvPr id="18470" name="Line 38"/>
          <p:cNvSpPr>
            <a:spLocks noChangeShapeType="1"/>
          </p:cNvSpPr>
          <p:nvPr/>
        </p:nvSpPr>
        <p:spPr bwMode="auto">
          <a:xfrm flipH="1" flipV="1">
            <a:off x="2819400" y="4473575"/>
            <a:ext cx="914400" cy="762000"/>
          </a:xfrm>
          <a:prstGeom prst="line">
            <a:avLst/>
          </a:prstGeom>
          <a:noFill/>
          <a:ln w="9525">
            <a:solidFill>
              <a:schemeClr val="tx1"/>
            </a:solidFill>
            <a:round/>
          </a:ln>
        </p:spPr>
        <p:txBody>
          <a:bodyPr/>
          <a:lstStyle/>
          <a:p>
            <a:endParaRPr lang="en-IN"/>
          </a:p>
        </p:txBody>
      </p:sp>
      <p:sp>
        <p:nvSpPr>
          <p:cNvPr id="18471" name="Text Box 39"/>
          <p:cNvSpPr txBox="1">
            <a:spLocks noChangeArrowheads="1"/>
          </p:cNvSpPr>
          <p:nvPr/>
        </p:nvSpPr>
        <p:spPr bwMode="auto">
          <a:xfrm>
            <a:off x="2943225" y="4433888"/>
            <a:ext cx="419100" cy="304800"/>
          </a:xfrm>
          <a:prstGeom prst="rect">
            <a:avLst/>
          </a:prstGeom>
          <a:noFill/>
          <a:ln w="9525">
            <a:noFill/>
            <a:miter lim="800000"/>
          </a:ln>
        </p:spPr>
        <p:txBody>
          <a:bodyPr wrap="none">
            <a:spAutoFit/>
          </a:bodyPr>
          <a:lstStyle/>
          <a:p>
            <a:r>
              <a:rPr lang="en-US" sz="1400">
                <a:latin typeface="Times New Roman" charset="0"/>
              </a:rPr>
              <a:t>45</a:t>
            </a:r>
            <a:r>
              <a:rPr lang="en-US" sz="1400" baseline="30000">
                <a:latin typeface="Times New Roman" charset="0"/>
              </a:rPr>
              <a:t>0</a:t>
            </a:r>
            <a:endParaRPr lang="en-US" sz="1400" baseline="30000">
              <a:latin typeface="Times New Roman" charset="0"/>
            </a:endParaRPr>
          </a:p>
        </p:txBody>
      </p:sp>
      <p:sp>
        <p:nvSpPr>
          <p:cNvPr id="18472" name="Line 40"/>
          <p:cNvSpPr>
            <a:spLocks noChangeShapeType="1"/>
          </p:cNvSpPr>
          <p:nvPr/>
        </p:nvSpPr>
        <p:spPr bwMode="auto">
          <a:xfrm flipV="1">
            <a:off x="3048000" y="2949575"/>
            <a:ext cx="0" cy="2438400"/>
          </a:xfrm>
          <a:prstGeom prst="line">
            <a:avLst/>
          </a:prstGeom>
          <a:noFill/>
          <a:ln w="12700">
            <a:solidFill>
              <a:schemeClr val="folHlink"/>
            </a:solidFill>
            <a:round/>
          </a:ln>
        </p:spPr>
        <p:txBody>
          <a:bodyPr/>
          <a:lstStyle/>
          <a:p>
            <a:endParaRPr lang="en-IN"/>
          </a:p>
        </p:txBody>
      </p:sp>
      <p:sp>
        <p:nvSpPr>
          <p:cNvPr id="18473" name="Line 41"/>
          <p:cNvSpPr>
            <a:spLocks noChangeShapeType="1"/>
          </p:cNvSpPr>
          <p:nvPr/>
        </p:nvSpPr>
        <p:spPr bwMode="auto">
          <a:xfrm flipV="1">
            <a:off x="3429000" y="2949575"/>
            <a:ext cx="0" cy="1981200"/>
          </a:xfrm>
          <a:prstGeom prst="line">
            <a:avLst/>
          </a:prstGeom>
          <a:noFill/>
          <a:ln w="12700">
            <a:solidFill>
              <a:schemeClr val="folHlink"/>
            </a:solidFill>
            <a:round/>
          </a:ln>
        </p:spPr>
        <p:txBody>
          <a:bodyPr/>
          <a:lstStyle/>
          <a:p>
            <a:endParaRPr lang="en-IN"/>
          </a:p>
        </p:txBody>
      </p:sp>
      <p:sp>
        <p:nvSpPr>
          <p:cNvPr id="18474" name="Line 42"/>
          <p:cNvSpPr>
            <a:spLocks noChangeShapeType="1"/>
          </p:cNvSpPr>
          <p:nvPr/>
        </p:nvSpPr>
        <p:spPr bwMode="auto">
          <a:xfrm flipV="1">
            <a:off x="3810000" y="2949575"/>
            <a:ext cx="0" cy="1524000"/>
          </a:xfrm>
          <a:prstGeom prst="line">
            <a:avLst/>
          </a:prstGeom>
          <a:noFill/>
          <a:ln w="12700">
            <a:solidFill>
              <a:schemeClr val="folHlink"/>
            </a:solidFill>
            <a:round/>
          </a:ln>
        </p:spPr>
        <p:txBody>
          <a:bodyPr/>
          <a:lstStyle/>
          <a:p>
            <a:endParaRPr lang="en-IN"/>
          </a:p>
        </p:txBody>
      </p:sp>
      <p:sp>
        <p:nvSpPr>
          <p:cNvPr id="18475" name="Line 43"/>
          <p:cNvSpPr>
            <a:spLocks noChangeShapeType="1"/>
          </p:cNvSpPr>
          <p:nvPr/>
        </p:nvSpPr>
        <p:spPr bwMode="auto">
          <a:xfrm flipV="1">
            <a:off x="4343400" y="2949575"/>
            <a:ext cx="0" cy="3505200"/>
          </a:xfrm>
          <a:prstGeom prst="line">
            <a:avLst/>
          </a:prstGeom>
          <a:noFill/>
          <a:ln w="12700">
            <a:solidFill>
              <a:schemeClr val="folHlink"/>
            </a:solidFill>
            <a:round/>
          </a:ln>
        </p:spPr>
        <p:txBody>
          <a:bodyPr/>
          <a:lstStyle/>
          <a:p>
            <a:endParaRPr lang="en-IN"/>
          </a:p>
        </p:txBody>
      </p:sp>
      <p:sp>
        <p:nvSpPr>
          <p:cNvPr id="18476" name="Line 44"/>
          <p:cNvSpPr>
            <a:spLocks noChangeShapeType="1"/>
          </p:cNvSpPr>
          <p:nvPr/>
        </p:nvSpPr>
        <p:spPr bwMode="auto">
          <a:xfrm flipV="1">
            <a:off x="4724400" y="2949575"/>
            <a:ext cx="0" cy="3048000"/>
          </a:xfrm>
          <a:prstGeom prst="line">
            <a:avLst/>
          </a:prstGeom>
          <a:noFill/>
          <a:ln w="12700">
            <a:solidFill>
              <a:schemeClr val="folHlink"/>
            </a:solidFill>
            <a:round/>
          </a:ln>
        </p:spPr>
        <p:txBody>
          <a:bodyPr/>
          <a:lstStyle/>
          <a:p>
            <a:endParaRPr lang="en-IN"/>
          </a:p>
        </p:txBody>
      </p:sp>
      <p:sp>
        <p:nvSpPr>
          <p:cNvPr id="18477" name="Line 45"/>
          <p:cNvSpPr>
            <a:spLocks noChangeShapeType="1"/>
          </p:cNvSpPr>
          <p:nvPr/>
        </p:nvSpPr>
        <p:spPr bwMode="auto">
          <a:xfrm flipV="1">
            <a:off x="5105400" y="2949575"/>
            <a:ext cx="0" cy="2590800"/>
          </a:xfrm>
          <a:prstGeom prst="line">
            <a:avLst/>
          </a:prstGeom>
          <a:noFill/>
          <a:ln w="12700">
            <a:solidFill>
              <a:schemeClr val="folHlink"/>
            </a:solidFill>
            <a:round/>
          </a:ln>
        </p:spPr>
        <p:txBody>
          <a:bodyPr/>
          <a:lstStyle/>
          <a:p>
            <a:endParaRPr lang="en-IN"/>
          </a:p>
        </p:txBody>
      </p:sp>
      <p:sp>
        <p:nvSpPr>
          <p:cNvPr id="18478" name="Line 46"/>
          <p:cNvSpPr>
            <a:spLocks noChangeShapeType="1"/>
          </p:cNvSpPr>
          <p:nvPr/>
        </p:nvSpPr>
        <p:spPr bwMode="auto">
          <a:xfrm>
            <a:off x="2057400" y="2949575"/>
            <a:ext cx="3200400" cy="0"/>
          </a:xfrm>
          <a:prstGeom prst="line">
            <a:avLst/>
          </a:prstGeom>
          <a:noFill/>
          <a:ln w="12700">
            <a:solidFill>
              <a:schemeClr val="folHlink"/>
            </a:solidFill>
            <a:round/>
          </a:ln>
        </p:spPr>
        <p:txBody>
          <a:bodyPr/>
          <a:lstStyle/>
          <a:p>
            <a:endParaRPr lang="en-IN"/>
          </a:p>
        </p:txBody>
      </p:sp>
      <p:grpSp>
        <p:nvGrpSpPr>
          <p:cNvPr id="7" name="Group 47"/>
          <p:cNvGrpSpPr/>
          <p:nvPr/>
        </p:nvGrpSpPr>
        <p:grpSpPr bwMode="auto">
          <a:xfrm>
            <a:off x="2971800" y="2949575"/>
            <a:ext cx="838200" cy="1219200"/>
            <a:chOff x="2112" y="1680"/>
            <a:chExt cx="528" cy="768"/>
          </a:xfrm>
        </p:grpSpPr>
        <p:sp>
          <p:nvSpPr>
            <p:cNvPr id="10373" name="Oval 48"/>
            <p:cNvSpPr>
              <a:spLocks noChangeArrowheads="1"/>
            </p:cNvSpPr>
            <p:nvPr/>
          </p:nvSpPr>
          <p:spPr bwMode="auto">
            <a:xfrm>
              <a:off x="2400" y="1680"/>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74" name="Oval 49"/>
            <p:cNvSpPr>
              <a:spLocks noChangeArrowheads="1"/>
            </p:cNvSpPr>
            <p:nvPr/>
          </p:nvSpPr>
          <p:spPr bwMode="auto">
            <a:xfrm>
              <a:off x="2352" y="2400"/>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75" name="Oval 50"/>
            <p:cNvSpPr>
              <a:spLocks noChangeArrowheads="1"/>
            </p:cNvSpPr>
            <p:nvPr/>
          </p:nvSpPr>
          <p:spPr bwMode="auto">
            <a:xfrm>
              <a:off x="2112" y="2064"/>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76" name="Oval 51"/>
            <p:cNvSpPr>
              <a:spLocks noChangeArrowheads="1"/>
            </p:cNvSpPr>
            <p:nvPr/>
          </p:nvSpPr>
          <p:spPr bwMode="auto">
            <a:xfrm>
              <a:off x="2592" y="2064"/>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8" name="Group 52"/>
          <p:cNvGrpSpPr/>
          <p:nvPr/>
        </p:nvGrpSpPr>
        <p:grpSpPr bwMode="auto">
          <a:xfrm>
            <a:off x="4279900" y="2924175"/>
            <a:ext cx="876300" cy="1295400"/>
            <a:chOff x="2936" y="1664"/>
            <a:chExt cx="552" cy="816"/>
          </a:xfrm>
        </p:grpSpPr>
        <p:sp>
          <p:nvSpPr>
            <p:cNvPr id="10369" name="Oval 53"/>
            <p:cNvSpPr>
              <a:spLocks noChangeArrowheads="1"/>
            </p:cNvSpPr>
            <p:nvPr/>
          </p:nvSpPr>
          <p:spPr bwMode="auto">
            <a:xfrm>
              <a:off x="3184" y="1664"/>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70" name="Oval 54"/>
            <p:cNvSpPr>
              <a:spLocks noChangeArrowheads="1"/>
            </p:cNvSpPr>
            <p:nvPr/>
          </p:nvSpPr>
          <p:spPr bwMode="auto">
            <a:xfrm>
              <a:off x="2936" y="2032"/>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71" name="Oval 55"/>
            <p:cNvSpPr>
              <a:spLocks noChangeArrowheads="1"/>
            </p:cNvSpPr>
            <p:nvPr/>
          </p:nvSpPr>
          <p:spPr bwMode="auto">
            <a:xfrm>
              <a:off x="3440" y="2024"/>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72" name="Oval 56"/>
            <p:cNvSpPr>
              <a:spLocks noChangeArrowheads="1"/>
            </p:cNvSpPr>
            <p:nvPr/>
          </p:nvSpPr>
          <p:spPr bwMode="auto">
            <a:xfrm>
              <a:off x="3176" y="2432"/>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9" name="Group 57"/>
          <p:cNvGrpSpPr/>
          <p:nvPr/>
        </p:nvGrpSpPr>
        <p:grpSpPr bwMode="auto">
          <a:xfrm>
            <a:off x="4122738" y="2720975"/>
            <a:ext cx="1296987" cy="1741488"/>
            <a:chOff x="1992" y="1495"/>
            <a:chExt cx="817" cy="1097"/>
          </a:xfrm>
        </p:grpSpPr>
        <p:sp>
          <p:nvSpPr>
            <p:cNvPr id="10365" name="Text Box 58"/>
            <p:cNvSpPr txBox="1">
              <a:spLocks noChangeArrowheads="1"/>
            </p:cNvSpPr>
            <p:nvPr/>
          </p:nvSpPr>
          <p:spPr bwMode="auto">
            <a:xfrm>
              <a:off x="2342" y="1495"/>
              <a:ext cx="209" cy="192"/>
            </a:xfrm>
            <a:prstGeom prst="rect">
              <a:avLst/>
            </a:prstGeom>
            <a:noFill/>
            <a:ln w="9525">
              <a:noFill/>
              <a:miter lim="800000"/>
            </a:ln>
          </p:spPr>
          <p:txBody>
            <a:bodyPr wrap="none">
              <a:spAutoFit/>
            </a:bodyPr>
            <a:lstStyle/>
            <a:p>
              <a:r>
                <a:rPr lang="en-US" sz="1400">
                  <a:latin typeface="Times New Roman" charset="0"/>
                </a:rPr>
                <a:t>4’</a:t>
              </a:r>
              <a:endParaRPr lang="en-US" sz="1400" baseline="-25000">
                <a:latin typeface="Times New Roman" charset="0"/>
              </a:endParaRPr>
            </a:p>
          </p:txBody>
        </p:sp>
        <p:sp>
          <p:nvSpPr>
            <p:cNvPr id="10366" name="Text Box 59"/>
            <p:cNvSpPr txBox="1">
              <a:spLocks noChangeArrowheads="1"/>
            </p:cNvSpPr>
            <p:nvPr/>
          </p:nvSpPr>
          <p:spPr bwMode="auto">
            <a:xfrm>
              <a:off x="2600" y="1920"/>
              <a:ext cx="209" cy="192"/>
            </a:xfrm>
            <a:prstGeom prst="rect">
              <a:avLst/>
            </a:prstGeom>
            <a:noFill/>
            <a:ln w="9525">
              <a:noFill/>
              <a:miter lim="800000"/>
            </a:ln>
          </p:spPr>
          <p:txBody>
            <a:bodyPr wrap="none">
              <a:spAutoFit/>
            </a:bodyPr>
            <a:lstStyle/>
            <a:p>
              <a:r>
                <a:rPr lang="en-US" sz="1400">
                  <a:latin typeface="Times New Roman" charset="0"/>
                </a:rPr>
                <a:t>3’</a:t>
              </a:r>
              <a:endParaRPr lang="en-US" sz="1400">
                <a:latin typeface="Times New Roman" charset="0"/>
              </a:endParaRPr>
            </a:p>
          </p:txBody>
        </p:sp>
        <p:sp>
          <p:nvSpPr>
            <p:cNvPr id="10367" name="Text Box 60"/>
            <p:cNvSpPr txBox="1">
              <a:spLocks noChangeArrowheads="1"/>
            </p:cNvSpPr>
            <p:nvPr/>
          </p:nvSpPr>
          <p:spPr bwMode="auto">
            <a:xfrm>
              <a:off x="2304" y="2400"/>
              <a:ext cx="209" cy="192"/>
            </a:xfrm>
            <a:prstGeom prst="rect">
              <a:avLst/>
            </a:prstGeom>
            <a:noFill/>
            <a:ln w="9525">
              <a:noFill/>
              <a:miter lim="800000"/>
            </a:ln>
          </p:spPr>
          <p:txBody>
            <a:bodyPr wrap="none">
              <a:spAutoFit/>
            </a:bodyPr>
            <a:lstStyle/>
            <a:p>
              <a:r>
                <a:rPr lang="en-US" sz="1400">
                  <a:latin typeface="Times New Roman" charset="0"/>
                </a:rPr>
                <a:t>2’</a:t>
              </a:r>
              <a:endParaRPr lang="en-US" sz="1400">
                <a:latin typeface="Times New Roman" charset="0"/>
              </a:endParaRPr>
            </a:p>
          </p:txBody>
        </p:sp>
        <p:sp>
          <p:nvSpPr>
            <p:cNvPr id="10368" name="Text Box 61"/>
            <p:cNvSpPr txBox="1">
              <a:spLocks noChangeArrowheads="1"/>
            </p:cNvSpPr>
            <p:nvPr/>
          </p:nvSpPr>
          <p:spPr bwMode="auto">
            <a:xfrm>
              <a:off x="1992" y="1968"/>
              <a:ext cx="209" cy="192"/>
            </a:xfrm>
            <a:prstGeom prst="rect">
              <a:avLst/>
            </a:prstGeom>
            <a:noFill/>
            <a:ln w="9525">
              <a:noFill/>
              <a:miter lim="800000"/>
            </a:ln>
          </p:spPr>
          <p:txBody>
            <a:bodyPr wrap="none">
              <a:spAutoFit/>
            </a:bodyPr>
            <a:lstStyle/>
            <a:p>
              <a:r>
                <a:rPr lang="en-US" sz="1400">
                  <a:latin typeface="Times New Roman" charset="0"/>
                </a:rPr>
                <a:t>1’</a:t>
              </a:r>
              <a:endParaRPr lang="en-US" sz="1400">
                <a:latin typeface="Times New Roman" charset="0"/>
              </a:endParaRPr>
            </a:p>
          </p:txBody>
        </p:sp>
      </p:grpSp>
      <p:sp>
        <p:nvSpPr>
          <p:cNvPr id="18494" name="Line 62"/>
          <p:cNvSpPr>
            <a:spLocks noChangeShapeType="1"/>
          </p:cNvSpPr>
          <p:nvPr/>
        </p:nvSpPr>
        <p:spPr bwMode="auto">
          <a:xfrm flipV="1">
            <a:off x="4114800" y="6530975"/>
            <a:ext cx="0" cy="381000"/>
          </a:xfrm>
          <a:prstGeom prst="line">
            <a:avLst/>
          </a:prstGeom>
          <a:noFill/>
          <a:ln w="19050">
            <a:solidFill>
              <a:schemeClr val="tx1"/>
            </a:solidFill>
            <a:round/>
            <a:tailEnd type="triangle" w="med" len="med"/>
          </a:ln>
        </p:spPr>
        <p:txBody>
          <a:bodyPr/>
          <a:lstStyle/>
          <a:p>
            <a:endParaRPr lang="en-IN"/>
          </a:p>
        </p:txBody>
      </p:sp>
      <p:sp>
        <p:nvSpPr>
          <p:cNvPr id="18495" name="Oval 63"/>
          <p:cNvSpPr>
            <a:spLocks noChangeArrowheads="1"/>
          </p:cNvSpPr>
          <p:nvPr/>
        </p:nvSpPr>
        <p:spPr bwMode="auto">
          <a:xfrm>
            <a:off x="4343400" y="2949575"/>
            <a:ext cx="762000" cy="1219200"/>
          </a:xfrm>
          <a:prstGeom prst="ellipse">
            <a:avLst/>
          </a:prstGeom>
          <a:solidFill>
            <a:schemeClr val="bg1"/>
          </a:solidFill>
          <a:ln w="19050">
            <a:solidFill>
              <a:schemeClr val="tx1"/>
            </a:solidFill>
            <a:round/>
          </a:ln>
        </p:spPr>
        <p:txBody>
          <a:bodyPr wrap="none" anchor="ctr"/>
          <a:lstStyle/>
          <a:p>
            <a:endParaRPr lang="en-IN"/>
          </a:p>
        </p:txBody>
      </p:sp>
      <p:sp>
        <p:nvSpPr>
          <p:cNvPr id="18496" name="Line 64"/>
          <p:cNvSpPr>
            <a:spLocks noChangeShapeType="1"/>
          </p:cNvSpPr>
          <p:nvPr/>
        </p:nvSpPr>
        <p:spPr bwMode="auto">
          <a:xfrm>
            <a:off x="2667000" y="3559175"/>
            <a:ext cx="2514600" cy="0"/>
          </a:xfrm>
          <a:prstGeom prst="line">
            <a:avLst/>
          </a:prstGeom>
          <a:noFill/>
          <a:ln w="12700">
            <a:solidFill>
              <a:schemeClr val="folHlink"/>
            </a:solidFill>
            <a:round/>
          </a:ln>
        </p:spPr>
        <p:txBody>
          <a:bodyPr/>
          <a:lstStyle/>
          <a:p>
            <a:endParaRPr lang="en-IN"/>
          </a:p>
        </p:txBody>
      </p:sp>
      <p:sp>
        <p:nvSpPr>
          <p:cNvPr id="18497" name="Line 65"/>
          <p:cNvSpPr>
            <a:spLocks noChangeShapeType="1"/>
          </p:cNvSpPr>
          <p:nvPr/>
        </p:nvSpPr>
        <p:spPr bwMode="auto">
          <a:xfrm>
            <a:off x="2057400" y="4168775"/>
            <a:ext cx="3124200" cy="0"/>
          </a:xfrm>
          <a:prstGeom prst="line">
            <a:avLst/>
          </a:prstGeom>
          <a:noFill/>
          <a:ln w="12700">
            <a:solidFill>
              <a:schemeClr val="folHlink"/>
            </a:solidFill>
            <a:round/>
          </a:ln>
        </p:spPr>
        <p:txBody>
          <a:bodyPr/>
          <a:lstStyle/>
          <a:p>
            <a:endParaRPr lang="en-IN"/>
          </a:p>
        </p:txBody>
      </p:sp>
      <p:grpSp>
        <p:nvGrpSpPr>
          <p:cNvPr id="10" name="Group 66"/>
          <p:cNvGrpSpPr/>
          <p:nvPr/>
        </p:nvGrpSpPr>
        <p:grpSpPr bwMode="auto">
          <a:xfrm>
            <a:off x="2794000" y="2682875"/>
            <a:ext cx="1287463" cy="1741488"/>
            <a:chOff x="1992" y="1495"/>
            <a:chExt cx="811" cy="1097"/>
          </a:xfrm>
        </p:grpSpPr>
        <p:sp>
          <p:nvSpPr>
            <p:cNvPr id="10361" name="Text Box 67"/>
            <p:cNvSpPr txBox="1">
              <a:spLocks noChangeArrowheads="1"/>
            </p:cNvSpPr>
            <p:nvPr/>
          </p:nvSpPr>
          <p:spPr bwMode="auto">
            <a:xfrm>
              <a:off x="2342" y="1495"/>
              <a:ext cx="209" cy="192"/>
            </a:xfrm>
            <a:prstGeom prst="rect">
              <a:avLst/>
            </a:prstGeom>
            <a:noFill/>
            <a:ln w="9525">
              <a:noFill/>
              <a:miter lim="800000"/>
            </a:ln>
          </p:spPr>
          <p:txBody>
            <a:bodyPr wrap="none">
              <a:spAutoFit/>
            </a:bodyPr>
            <a:lstStyle/>
            <a:p>
              <a:r>
                <a:rPr lang="en-US" sz="1400">
                  <a:latin typeface="Times New Roman" charset="0"/>
                </a:rPr>
                <a:t>d’</a:t>
              </a:r>
              <a:endParaRPr lang="en-US" sz="1400" baseline="-25000">
                <a:latin typeface="Times New Roman" charset="0"/>
              </a:endParaRPr>
            </a:p>
          </p:txBody>
        </p:sp>
        <p:sp>
          <p:nvSpPr>
            <p:cNvPr id="10362" name="Text Box 68"/>
            <p:cNvSpPr txBox="1">
              <a:spLocks noChangeArrowheads="1"/>
            </p:cNvSpPr>
            <p:nvPr/>
          </p:nvSpPr>
          <p:spPr bwMode="auto">
            <a:xfrm>
              <a:off x="2600" y="1920"/>
              <a:ext cx="203"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0363" name="Text Box 69"/>
            <p:cNvSpPr txBox="1">
              <a:spLocks noChangeArrowheads="1"/>
            </p:cNvSpPr>
            <p:nvPr/>
          </p:nvSpPr>
          <p:spPr bwMode="auto">
            <a:xfrm>
              <a:off x="2304" y="2400"/>
              <a:ext cx="209"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0364" name="Text Box 70"/>
            <p:cNvSpPr txBox="1">
              <a:spLocks noChangeArrowheads="1"/>
            </p:cNvSpPr>
            <p:nvPr/>
          </p:nvSpPr>
          <p:spPr bwMode="auto">
            <a:xfrm>
              <a:off x="1992" y="1968"/>
              <a:ext cx="203"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grpSp>
      <p:sp>
        <p:nvSpPr>
          <p:cNvPr id="18503" name="Line 71"/>
          <p:cNvSpPr>
            <a:spLocks noChangeShapeType="1"/>
          </p:cNvSpPr>
          <p:nvPr/>
        </p:nvSpPr>
        <p:spPr bwMode="auto">
          <a:xfrm flipH="1">
            <a:off x="3429000" y="2949575"/>
            <a:ext cx="1295400" cy="0"/>
          </a:xfrm>
          <a:prstGeom prst="line">
            <a:avLst/>
          </a:prstGeom>
          <a:noFill/>
          <a:ln w="19050">
            <a:solidFill>
              <a:schemeClr val="tx1"/>
            </a:solidFill>
            <a:round/>
          </a:ln>
        </p:spPr>
        <p:txBody>
          <a:bodyPr/>
          <a:lstStyle/>
          <a:p>
            <a:endParaRPr lang="en-IN"/>
          </a:p>
        </p:txBody>
      </p:sp>
      <p:sp>
        <p:nvSpPr>
          <p:cNvPr id="18504" name="Line 72"/>
          <p:cNvSpPr>
            <a:spLocks noChangeShapeType="1"/>
          </p:cNvSpPr>
          <p:nvPr/>
        </p:nvSpPr>
        <p:spPr bwMode="auto">
          <a:xfrm>
            <a:off x="3429000" y="4168775"/>
            <a:ext cx="1295400" cy="0"/>
          </a:xfrm>
          <a:prstGeom prst="line">
            <a:avLst/>
          </a:prstGeom>
          <a:noFill/>
          <a:ln w="19050">
            <a:solidFill>
              <a:schemeClr val="tx1"/>
            </a:solidFill>
            <a:round/>
          </a:ln>
        </p:spPr>
        <p:txBody>
          <a:bodyPr/>
          <a:lstStyle/>
          <a:p>
            <a:endParaRPr lang="en-IN"/>
          </a:p>
        </p:txBody>
      </p:sp>
      <p:sp>
        <p:nvSpPr>
          <p:cNvPr id="18505" name="Arc 73"/>
          <p:cNvSpPr/>
          <p:nvPr/>
        </p:nvSpPr>
        <p:spPr bwMode="auto">
          <a:xfrm rot="236806" flipH="1">
            <a:off x="3124200" y="2949575"/>
            <a:ext cx="685800" cy="1244600"/>
          </a:xfrm>
          <a:custGeom>
            <a:avLst/>
            <a:gdLst>
              <a:gd name="T0" fmla="*/ 320929 w 21600"/>
              <a:gd name="T1" fmla="*/ 1244600 h 36942"/>
              <a:gd name="T2" fmla="*/ 339979 w 21600"/>
              <a:gd name="T3" fmla="*/ 0 h 36942"/>
              <a:gd name="T4" fmla="*/ 685800 w 21600"/>
              <a:gd name="T5" fmla="*/ 628432 h 36942"/>
              <a:gd name="T6" fmla="*/ 0 60000 65536"/>
              <a:gd name="T7" fmla="*/ 0 60000 65536"/>
              <a:gd name="T8" fmla="*/ 0 60000 65536"/>
              <a:gd name="T9" fmla="*/ 0 w 21600"/>
              <a:gd name="T10" fmla="*/ 0 h 36942"/>
              <a:gd name="T11" fmla="*/ 21600 w 21600"/>
              <a:gd name="T12" fmla="*/ 36942 h 36942"/>
            </a:gdLst>
            <a:ahLst/>
            <a:cxnLst>
              <a:cxn ang="T6">
                <a:pos x="T0" y="T1"/>
              </a:cxn>
              <a:cxn ang="T7">
                <a:pos x="T2" y="T3"/>
              </a:cxn>
              <a:cxn ang="T8">
                <a:pos x="T4" y="T5"/>
              </a:cxn>
            </a:cxnLst>
            <a:rect l="T9" t="T10" r="T11" b="T12"/>
            <a:pathLst>
              <a:path w="21600" h="36942" fill="none" extrusionOk="0">
                <a:moveTo>
                  <a:pt x="10107" y="36942"/>
                </a:moveTo>
                <a:cubicBezTo>
                  <a:pt x="3817" y="32989"/>
                  <a:pt x="0" y="26081"/>
                  <a:pt x="0" y="18653"/>
                </a:cubicBezTo>
                <a:cubicBezTo>
                  <a:pt x="-1" y="10974"/>
                  <a:pt x="4076" y="3872"/>
                  <a:pt x="10708" y="0"/>
                </a:cubicBezTo>
              </a:path>
              <a:path w="21600" h="36942" stroke="0" extrusionOk="0">
                <a:moveTo>
                  <a:pt x="10107" y="36942"/>
                </a:moveTo>
                <a:cubicBezTo>
                  <a:pt x="3817" y="32989"/>
                  <a:pt x="0" y="26081"/>
                  <a:pt x="0" y="18653"/>
                </a:cubicBezTo>
                <a:cubicBezTo>
                  <a:pt x="-1" y="10974"/>
                  <a:pt x="4076" y="3872"/>
                  <a:pt x="10708" y="0"/>
                </a:cubicBezTo>
                <a:lnTo>
                  <a:pt x="21600" y="18653"/>
                </a:lnTo>
                <a:close/>
              </a:path>
            </a:pathLst>
          </a:custGeom>
          <a:noFill/>
          <a:ln w="9525">
            <a:solidFill>
              <a:schemeClr val="tx1"/>
            </a:solidFill>
            <a:prstDash val="lgDash"/>
            <a:round/>
          </a:ln>
        </p:spPr>
        <p:txBody>
          <a:bodyPr wrap="none" anchor="ctr"/>
          <a:lstStyle/>
          <a:p>
            <a:endParaRPr lang="en-IN"/>
          </a:p>
        </p:txBody>
      </p:sp>
      <p:grpSp>
        <p:nvGrpSpPr>
          <p:cNvPr id="11" name="Group 74"/>
          <p:cNvGrpSpPr/>
          <p:nvPr/>
        </p:nvGrpSpPr>
        <p:grpSpPr bwMode="auto">
          <a:xfrm rot="908840">
            <a:off x="5486400" y="2568575"/>
            <a:ext cx="2667000" cy="1905000"/>
            <a:chOff x="3552" y="1440"/>
            <a:chExt cx="1680" cy="1200"/>
          </a:xfrm>
        </p:grpSpPr>
        <p:grpSp>
          <p:nvGrpSpPr>
            <p:cNvPr id="12" name="Group 75"/>
            <p:cNvGrpSpPr/>
            <p:nvPr/>
          </p:nvGrpSpPr>
          <p:grpSpPr bwMode="auto">
            <a:xfrm rot="-2180497">
              <a:off x="3578" y="1440"/>
              <a:ext cx="1654" cy="1121"/>
              <a:chOff x="3434" y="1608"/>
              <a:chExt cx="1654" cy="1121"/>
            </a:xfrm>
          </p:grpSpPr>
          <p:grpSp>
            <p:nvGrpSpPr>
              <p:cNvPr id="13" name="Group 76"/>
              <p:cNvGrpSpPr/>
              <p:nvPr/>
            </p:nvGrpSpPr>
            <p:grpSpPr bwMode="auto">
              <a:xfrm>
                <a:off x="3602" y="1792"/>
                <a:ext cx="480" cy="768"/>
                <a:chOff x="3888" y="1680"/>
                <a:chExt cx="480" cy="768"/>
              </a:xfrm>
            </p:grpSpPr>
            <p:sp>
              <p:nvSpPr>
                <p:cNvPr id="10359" name="Oval 77"/>
                <p:cNvSpPr>
                  <a:spLocks noChangeArrowheads="1"/>
                </p:cNvSpPr>
                <p:nvPr/>
              </p:nvSpPr>
              <p:spPr bwMode="auto">
                <a:xfrm>
                  <a:off x="3888" y="1680"/>
                  <a:ext cx="480" cy="768"/>
                </a:xfrm>
                <a:prstGeom prst="ellipse">
                  <a:avLst/>
                </a:prstGeom>
                <a:solidFill>
                  <a:schemeClr val="bg1"/>
                </a:solidFill>
                <a:ln w="19050">
                  <a:solidFill>
                    <a:schemeClr val="tx1"/>
                  </a:solidFill>
                  <a:round/>
                </a:ln>
              </p:spPr>
              <p:txBody>
                <a:bodyPr wrap="none" anchor="ctr"/>
                <a:lstStyle/>
                <a:p>
                  <a:endParaRPr lang="en-IN"/>
                </a:p>
              </p:txBody>
            </p:sp>
            <p:sp>
              <p:nvSpPr>
                <p:cNvPr id="10360" name="Rectangle 78"/>
                <p:cNvSpPr>
                  <a:spLocks noChangeArrowheads="1"/>
                </p:cNvSpPr>
                <p:nvPr/>
              </p:nvSpPr>
              <p:spPr bwMode="auto">
                <a:xfrm>
                  <a:off x="4128" y="1680"/>
                  <a:ext cx="240" cy="768"/>
                </a:xfrm>
                <a:prstGeom prst="rect">
                  <a:avLst/>
                </a:prstGeom>
                <a:solidFill>
                  <a:schemeClr val="bg1"/>
                </a:solidFill>
                <a:ln w="19050">
                  <a:solidFill>
                    <a:schemeClr val="bg1"/>
                  </a:solidFill>
                  <a:miter lim="800000"/>
                </a:ln>
              </p:spPr>
              <p:txBody>
                <a:bodyPr wrap="none" anchor="ctr"/>
                <a:lstStyle/>
                <a:p>
                  <a:endParaRPr lang="en-IN"/>
                </a:p>
              </p:txBody>
            </p:sp>
          </p:grpSp>
          <p:grpSp>
            <p:nvGrpSpPr>
              <p:cNvPr id="14" name="Group 79"/>
              <p:cNvGrpSpPr/>
              <p:nvPr/>
            </p:nvGrpSpPr>
            <p:grpSpPr bwMode="auto">
              <a:xfrm>
                <a:off x="3546" y="1776"/>
                <a:ext cx="528" cy="768"/>
                <a:chOff x="2112" y="1680"/>
                <a:chExt cx="528" cy="768"/>
              </a:xfrm>
            </p:grpSpPr>
            <p:sp>
              <p:nvSpPr>
                <p:cNvPr id="10355" name="Oval 80"/>
                <p:cNvSpPr>
                  <a:spLocks noChangeArrowheads="1"/>
                </p:cNvSpPr>
                <p:nvPr/>
              </p:nvSpPr>
              <p:spPr bwMode="auto">
                <a:xfrm>
                  <a:off x="2400" y="1680"/>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56" name="Oval 81"/>
                <p:cNvSpPr>
                  <a:spLocks noChangeArrowheads="1"/>
                </p:cNvSpPr>
                <p:nvPr/>
              </p:nvSpPr>
              <p:spPr bwMode="auto">
                <a:xfrm>
                  <a:off x="2352" y="2400"/>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57" name="Oval 82"/>
                <p:cNvSpPr>
                  <a:spLocks noChangeArrowheads="1"/>
                </p:cNvSpPr>
                <p:nvPr/>
              </p:nvSpPr>
              <p:spPr bwMode="auto">
                <a:xfrm>
                  <a:off x="2112" y="2064"/>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58" name="Oval 83"/>
                <p:cNvSpPr>
                  <a:spLocks noChangeArrowheads="1"/>
                </p:cNvSpPr>
                <p:nvPr/>
              </p:nvSpPr>
              <p:spPr bwMode="auto">
                <a:xfrm>
                  <a:off x="2592" y="2064"/>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15" name="Group 84"/>
              <p:cNvGrpSpPr/>
              <p:nvPr/>
            </p:nvGrpSpPr>
            <p:grpSpPr bwMode="auto">
              <a:xfrm>
                <a:off x="4370" y="1760"/>
                <a:ext cx="552" cy="816"/>
                <a:chOff x="2936" y="1664"/>
                <a:chExt cx="552" cy="816"/>
              </a:xfrm>
            </p:grpSpPr>
            <p:sp>
              <p:nvSpPr>
                <p:cNvPr id="10351" name="Oval 85"/>
                <p:cNvSpPr>
                  <a:spLocks noChangeArrowheads="1"/>
                </p:cNvSpPr>
                <p:nvPr/>
              </p:nvSpPr>
              <p:spPr bwMode="auto">
                <a:xfrm>
                  <a:off x="3184" y="1664"/>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52" name="Oval 86"/>
                <p:cNvSpPr>
                  <a:spLocks noChangeArrowheads="1"/>
                </p:cNvSpPr>
                <p:nvPr/>
              </p:nvSpPr>
              <p:spPr bwMode="auto">
                <a:xfrm>
                  <a:off x="2936" y="2032"/>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53" name="Oval 87"/>
                <p:cNvSpPr>
                  <a:spLocks noChangeArrowheads="1"/>
                </p:cNvSpPr>
                <p:nvPr/>
              </p:nvSpPr>
              <p:spPr bwMode="auto">
                <a:xfrm>
                  <a:off x="3440" y="2024"/>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54" name="Oval 88"/>
                <p:cNvSpPr>
                  <a:spLocks noChangeArrowheads="1"/>
                </p:cNvSpPr>
                <p:nvPr/>
              </p:nvSpPr>
              <p:spPr bwMode="auto">
                <a:xfrm>
                  <a:off x="3176" y="2432"/>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16" name="Group 89"/>
              <p:cNvGrpSpPr/>
              <p:nvPr/>
            </p:nvGrpSpPr>
            <p:grpSpPr bwMode="auto">
              <a:xfrm>
                <a:off x="4271" y="1632"/>
                <a:ext cx="817" cy="1097"/>
                <a:chOff x="1992" y="1495"/>
                <a:chExt cx="817" cy="1097"/>
              </a:xfrm>
            </p:grpSpPr>
            <p:sp>
              <p:nvSpPr>
                <p:cNvPr id="10347" name="Text Box 90"/>
                <p:cNvSpPr txBox="1">
                  <a:spLocks noChangeArrowheads="1"/>
                </p:cNvSpPr>
                <p:nvPr/>
              </p:nvSpPr>
              <p:spPr bwMode="auto">
                <a:xfrm>
                  <a:off x="2342" y="1495"/>
                  <a:ext cx="209" cy="192"/>
                </a:xfrm>
                <a:prstGeom prst="rect">
                  <a:avLst/>
                </a:prstGeom>
                <a:noFill/>
                <a:ln w="9525">
                  <a:noFill/>
                  <a:miter lim="800000"/>
                </a:ln>
              </p:spPr>
              <p:txBody>
                <a:bodyPr wrap="none">
                  <a:spAutoFit/>
                </a:bodyPr>
                <a:lstStyle/>
                <a:p>
                  <a:r>
                    <a:rPr lang="en-US" sz="1400">
                      <a:latin typeface="Times New Roman" charset="0"/>
                    </a:rPr>
                    <a:t>4’</a:t>
                  </a:r>
                  <a:endParaRPr lang="en-US" sz="1400" baseline="-25000">
                    <a:latin typeface="Times New Roman" charset="0"/>
                  </a:endParaRPr>
                </a:p>
              </p:txBody>
            </p:sp>
            <p:sp>
              <p:nvSpPr>
                <p:cNvPr id="10348" name="Text Box 91"/>
                <p:cNvSpPr txBox="1">
                  <a:spLocks noChangeArrowheads="1"/>
                </p:cNvSpPr>
                <p:nvPr/>
              </p:nvSpPr>
              <p:spPr bwMode="auto">
                <a:xfrm>
                  <a:off x="2600" y="1920"/>
                  <a:ext cx="209" cy="192"/>
                </a:xfrm>
                <a:prstGeom prst="rect">
                  <a:avLst/>
                </a:prstGeom>
                <a:noFill/>
                <a:ln w="9525">
                  <a:noFill/>
                  <a:miter lim="800000"/>
                </a:ln>
              </p:spPr>
              <p:txBody>
                <a:bodyPr wrap="none">
                  <a:spAutoFit/>
                </a:bodyPr>
                <a:lstStyle/>
                <a:p>
                  <a:r>
                    <a:rPr lang="en-US" sz="1400">
                      <a:latin typeface="Times New Roman" charset="0"/>
                    </a:rPr>
                    <a:t>3’</a:t>
                  </a:r>
                  <a:endParaRPr lang="en-US" sz="1400">
                    <a:latin typeface="Times New Roman" charset="0"/>
                  </a:endParaRPr>
                </a:p>
              </p:txBody>
            </p:sp>
            <p:sp>
              <p:nvSpPr>
                <p:cNvPr id="10349" name="Text Box 92"/>
                <p:cNvSpPr txBox="1">
                  <a:spLocks noChangeArrowheads="1"/>
                </p:cNvSpPr>
                <p:nvPr/>
              </p:nvSpPr>
              <p:spPr bwMode="auto">
                <a:xfrm>
                  <a:off x="2304" y="2400"/>
                  <a:ext cx="209" cy="192"/>
                </a:xfrm>
                <a:prstGeom prst="rect">
                  <a:avLst/>
                </a:prstGeom>
                <a:noFill/>
                <a:ln w="9525">
                  <a:noFill/>
                  <a:miter lim="800000"/>
                </a:ln>
              </p:spPr>
              <p:txBody>
                <a:bodyPr wrap="none">
                  <a:spAutoFit/>
                </a:bodyPr>
                <a:lstStyle/>
                <a:p>
                  <a:r>
                    <a:rPr lang="en-US" sz="1400">
                      <a:latin typeface="Times New Roman" charset="0"/>
                    </a:rPr>
                    <a:t>2’</a:t>
                  </a:r>
                  <a:endParaRPr lang="en-US" sz="1400">
                    <a:latin typeface="Times New Roman" charset="0"/>
                  </a:endParaRPr>
                </a:p>
              </p:txBody>
            </p:sp>
            <p:sp>
              <p:nvSpPr>
                <p:cNvPr id="10350" name="Text Box 93"/>
                <p:cNvSpPr txBox="1">
                  <a:spLocks noChangeArrowheads="1"/>
                </p:cNvSpPr>
                <p:nvPr/>
              </p:nvSpPr>
              <p:spPr bwMode="auto">
                <a:xfrm>
                  <a:off x="1992" y="1968"/>
                  <a:ext cx="209" cy="192"/>
                </a:xfrm>
                <a:prstGeom prst="rect">
                  <a:avLst/>
                </a:prstGeom>
                <a:noFill/>
                <a:ln w="9525">
                  <a:noFill/>
                  <a:miter lim="800000"/>
                </a:ln>
              </p:spPr>
              <p:txBody>
                <a:bodyPr wrap="none">
                  <a:spAutoFit/>
                </a:bodyPr>
                <a:lstStyle/>
                <a:p>
                  <a:r>
                    <a:rPr lang="en-US" sz="1400">
                      <a:latin typeface="Times New Roman" charset="0"/>
                    </a:rPr>
                    <a:t>1’</a:t>
                  </a:r>
                  <a:endParaRPr lang="en-US" sz="1400">
                    <a:latin typeface="Times New Roman" charset="0"/>
                  </a:endParaRPr>
                </a:p>
              </p:txBody>
            </p:sp>
          </p:grpSp>
          <p:sp>
            <p:nvSpPr>
              <p:cNvPr id="10337" name="Oval 94"/>
              <p:cNvSpPr>
                <a:spLocks noChangeArrowheads="1"/>
              </p:cNvSpPr>
              <p:nvPr/>
            </p:nvSpPr>
            <p:spPr bwMode="auto">
              <a:xfrm>
                <a:off x="4410" y="1776"/>
                <a:ext cx="480" cy="768"/>
              </a:xfrm>
              <a:prstGeom prst="ellipse">
                <a:avLst/>
              </a:prstGeom>
              <a:solidFill>
                <a:schemeClr val="bg1"/>
              </a:solidFill>
              <a:ln w="19050">
                <a:solidFill>
                  <a:schemeClr val="tx1"/>
                </a:solidFill>
                <a:round/>
              </a:ln>
            </p:spPr>
            <p:txBody>
              <a:bodyPr wrap="none" anchor="ctr"/>
              <a:lstStyle/>
              <a:p>
                <a:endParaRPr lang="en-IN"/>
              </a:p>
            </p:txBody>
          </p:sp>
          <p:grpSp>
            <p:nvGrpSpPr>
              <p:cNvPr id="17" name="Group 95"/>
              <p:cNvGrpSpPr/>
              <p:nvPr/>
            </p:nvGrpSpPr>
            <p:grpSpPr bwMode="auto">
              <a:xfrm>
                <a:off x="3434" y="1608"/>
                <a:ext cx="811" cy="1097"/>
                <a:chOff x="1992" y="1495"/>
                <a:chExt cx="811" cy="1097"/>
              </a:xfrm>
            </p:grpSpPr>
            <p:sp>
              <p:nvSpPr>
                <p:cNvPr id="10343" name="Text Box 96"/>
                <p:cNvSpPr txBox="1">
                  <a:spLocks noChangeArrowheads="1"/>
                </p:cNvSpPr>
                <p:nvPr/>
              </p:nvSpPr>
              <p:spPr bwMode="auto">
                <a:xfrm>
                  <a:off x="2342" y="1495"/>
                  <a:ext cx="209" cy="192"/>
                </a:xfrm>
                <a:prstGeom prst="rect">
                  <a:avLst/>
                </a:prstGeom>
                <a:noFill/>
                <a:ln w="9525">
                  <a:noFill/>
                  <a:miter lim="800000"/>
                </a:ln>
              </p:spPr>
              <p:txBody>
                <a:bodyPr wrap="none">
                  <a:spAutoFit/>
                </a:bodyPr>
                <a:lstStyle/>
                <a:p>
                  <a:r>
                    <a:rPr lang="en-US" sz="1400">
                      <a:latin typeface="Times New Roman" charset="0"/>
                    </a:rPr>
                    <a:t>d’</a:t>
                  </a:r>
                  <a:endParaRPr lang="en-US" sz="1400" baseline="-25000">
                    <a:latin typeface="Times New Roman" charset="0"/>
                  </a:endParaRPr>
                </a:p>
              </p:txBody>
            </p:sp>
            <p:sp>
              <p:nvSpPr>
                <p:cNvPr id="10344" name="Text Box 97"/>
                <p:cNvSpPr txBox="1">
                  <a:spLocks noChangeArrowheads="1"/>
                </p:cNvSpPr>
                <p:nvPr/>
              </p:nvSpPr>
              <p:spPr bwMode="auto">
                <a:xfrm>
                  <a:off x="2600" y="1920"/>
                  <a:ext cx="203"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0345" name="Text Box 98"/>
                <p:cNvSpPr txBox="1">
                  <a:spLocks noChangeArrowheads="1"/>
                </p:cNvSpPr>
                <p:nvPr/>
              </p:nvSpPr>
              <p:spPr bwMode="auto">
                <a:xfrm>
                  <a:off x="2304" y="2400"/>
                  <a:ext cx="209"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0346" name="Text Box 99"/>
                <p:cNvSpPr txBox="1">
                  <a:spLocks noChangeArrowheads="1"/>
                </p:cNvSpPr>
                <p:nvPr/>
              </p:nvSpPr>
              <p:spPr bwMode="auto">
                <a:xfrm>
                  <a:off x="1992" y="1968"/>
                  <a:ext cx="203"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grpSp>
          <p:sp>
            <p:nvSpPr>
              <p:cNvPr id="10339" name="Line 100"/>
              <p:cNvSpPr>
                <a:spLocks noChangeShapeType="1"/>
              </p:cNvSpPr>
              <p:nvPr/>
            </p:nvSpPr>
            <p:spPr bwMode="auto">
              <a:xfrm flipH="1">
                <a:off x="3834" y="1776"/>
                <a:ext cx="816" cy="0"/>
              </a:xfrm>
              <a:prstGeom prst="line">
                <a:avLst/>
              </a:prstGeom>
              <a:noFill/>
              <a:ln w="9525">
                <a:solidFill>
                  <a:schemeClr val="tx1"/>
                </a:solidFill>
                <a:round/>
              </a:ln>
            </p:spPr>
            <p:txBody>
              <a:bodyPr/>
              <a:lstStyle/>
              <a:p>
                <a:endParaRPr lang="en-IN"/>
              </a:p>
            </p:txBody>
          </p:sp>
          <p:sp>
            <p:nvSpPr>
              <p:cNvPr id="10340" name="Line 101"/>
              <p:cNvSpPr>
                <a:spLocks noChangeShapeType="1"/>
              </p:cNvSpPr>
              <p:nvPr/>
            </p:nvSpPr>
            <p:spPr bwMode="auto">
              <a:xfrm>
                <a:off x="3786" y="1776"/>
                <a:ext cx="816" cy="0"/>
              </a:xfrm>
              <a:prstGeom prst="line">
                <a:avLst/>
              </a:prstGeom>
              <a:noFill/>
              <a:ln w="19050">
                <a:solidFill>
                  <a:schemeClr val="tx1"/>
                </a:solidFill>
                <a:round/>
              </a:ln>
            </p:spPr>
            <p:txBody>
              <a:bodyPr/>
              <a:lstStyle/>
              <a:p>
                <a:endParaRPr lang="en-IN"/>
              </a:p>
            </p:txBody>
          </p:sp>
          <p:sp>
            <p:nvSpPr>
              <p:cNvPr id="10341" name="Line 102"/>
              <p:cNvSpPr>
                <a:spLocks noChangeShapeType="1"/>
              </p:cNvSpPr>
              <p:nvPr/>
            </p:nvSpPr>
            <p:spPr bwMode="auto">
              <a:xfrm>
                <a:off x="3834" y="2544"/>
                <a:ext cx="816" cy="0"/>
              </a:xfrm>
              <a:prstGeom prst="line">
                <a:avLst/>
              </a:prstGeom>
              <a:noFill/>
              <a:ln w="19050">
                <a:solidFill>
                  <a:schemeClr val="tx1"/>
                </a:solidFill>
                <a:round/>
              </a:ln>
            </p:spPr>
            <p:txBody>
              <a:bodyPr/>
              <a:lstStyle/>
              <a:p>
                <a:endParaRPr lang="en-IN"/>
              </a:p>
            </p:txBody>
          </p:sp>
          <p:sp>
            <p:nvSpPr>
              <p:cNvPr id="10342" name="Arc 103"/>
              <p:cNvSpPr/>
              <p:nvPr/>
            </p:nvSpPr>
            <p:spPr bwMode="auto">
              <a:xfrm rot="236806" flipH="1">
                <a:off x="3642" y="1776"/>
                <a:ext cx="432" cy="784"/>
              </a:xfrm>
              <a:custGeom>
                <a:avLst/>
                <a:gdLst>
                  <a:gd name="T0" fmla="*/ 202 w 21600"/>
                  <a:gd name="T1" fmla="*/ 784 h 36942"/>
                  <a:gd name="T2" fmla="*/ 214 w 21600"/>
                  <a:gd name="T3" fmla="*/ 0 h 36942"/>
                  <a:gd name="T4" fmla="*/ 432 w 21600"/>
                  <a:gd name="T5" fmla="*/ 396 h 36942"/>
                  <a:gd name="T6" fmla="*/ 0 60000 65536"/>
                  <a:gd name="T7" fmla="*/ 0 60000 65536"/>
                  <a:gd name="T8" fmla="*/ 0 60000 65536"/>
                  <a:gd name="T9" fmla="*/ 0 w 21600"/>
                  <a:gd name="T10" fmla="*/ 0 h 36942"/>
                  <a:gd name="T11" fmla="*/ 21600 w 21600"/>
                  <a:gd name="T12" fmla="*/ 36942 h 36942"/>
                </a:gdLst>
                <a:ahLst/>
                <a:cxnLst>
                  <a:cxn ang="T6">
                    <a:pos x="T0" y="T1"/>
                  </a:cxn>
                  <a:cxn ang="T7">
                    <a:pos x="T2" y="T3"/>
                  </a:cxn>
                  <a:cxn ang="T8">
                    <a:pos x="T4" y="T5"/>
                  </a:cxn>
                </a:cxnLst>
                <a:rect l="T9" t="T10" r="T11" b="T12"/>
                <a:pathLst>
                  <a:path w="21600" h="36942" fill="none" extrusionOk="0">
                    <a:moveTo>
                      <a:pt x="10107" y="36942"/>
                    </a:moveTo>
                    <a:cubicBezTo>
                      <a:pt x="3817" y="32989"/>
                      <a:pt x="0" y="26081"/>
                      <a:pt x="0" y="18653"/>
                    </a:cubicBezTo>
                    <a:cubicBezTo>
                      <a:pt x="-1" y="10974"/>
                      <a:pt x="4076" y="3872"/>
                      <a:pt x="10708" y="0"/>
                    </a:cubicBezTo>
                  </a:path>
                  <a:path w="21600" h="36942" stroke="0" extrusionOk="0">
                    <a:moveTo>
                      <a:pt x="10107" y="36942"/>
                    </a:moveTo>
                    <a:cubicBezTo>
                      <a:pt x="3817" y="32989"/>
                      <a:pt x="0" y="26081"/>
                      <a:pt x="0" y="18653"/>
                    </a:cubicBezTo>
                    <a:cubicBezTo>
                      <a:pt x="-1" y="10974"/>
                      <a:pt x="4076" y="3872"/>
                      <a:pt x="10708" y="0"/>
                    </a:cubicBezTo>
                    <a:lnTo>
                      <a:pt x="21600" y="18653"/>
                    </a:lnTo>
                    <a:close/>
                  </a:path>
                </a:pathLst>
              </a:custGeom>
              <a:noFill/>
              <a:ln w="9525">
                <a:solidFill>
                  <a:schemeClr val="tx1"/>
                </a:solidFill>
                <a:prstDash val="lgDash"/>
                <a:round/>
              </a:ln>
            </p:spPr>
            <p:txBody>
              <a:bodyPr wrap="none" anchor="ctr"/>
              <a:lstStyle/>
              <a:p>
                <a:endParaRPr lang="en-IN"/>
              </a:p>
            </p:txBody>
          </p:sp>
        </p:grpSp>
        <p:sp>
          <p:nvSpPr>
            <p:cNvPr id="10332" name="Line 104"/>
            <p:cNvSpPr>
              <a:spLocks noChangeShapeType="1"/>
            </p:cNvSpPr>
            <p:nvPr/>
          </p:nvSpPr>
          <p:spPr bwMode="auto">
            <a:xfrm flipV="1">
              <a:off x="3552" y="1440"/>
              <a:ext cx="1536" cy="1200"/>
            </a:xfrm>
            <a:prstGeom prst="line">
              <a:avLst/>
            </a:prstGeom>
            <a:noFill/>
            <a:ln w="9525">
              <a:solidFill>
                <a:schemeClr val="bg2"/>
              </a:solidFill>
              <a:round/>
            </a:ln>
          </p:spPr>
          <p:txBody>
            <a:bodyPr/>
            <a:lstStyle/>
            <a:p>
              <a:endParaRPr lang="en-IN"/>
            </a:p>
          </p:txBody>
        </p:sp>
      </p:grpSp>
      <p:sp>
        <p:nvSpPr>
          <p:cNvPr id="18537" name="Arc 105"/>
          <p:cNvSpPr/>
          <p:nvPr/>
        </p:nvSpPr>
        <p:spPr bwMode="auto">
          <a:xfrm rot="-1138163">
            <a:off x="5416550" y="4003675"/>
            <a:ext cx="228600" cy="485775"/>
          </a:xfrm>
          <a:custGeom>
            <a:avLst/>
            <a:gdLst>
              <a:gd name="T0" fmla="*/ 194247 w 21600"/>
              <a:gd name="T1" fmla="*/ 0 h 27515"/>
              <a:gd name="T2" fmla="*/ 152061 w 21600"/>
              <a:gd name="T3" fmla="*/ 485775 h 27515"/>
              <a:gd name="T4" fmla="*/ 0 w 21600"/>
              <a:gd name="T5" fmla="*/ 201037 h 27515"/>
              <a:gd name="T6" fmla="*/ 0 60000 65536"/>
              <a:gd name="T7" fmla="*/ 0 60000 65536"/>
              <a:gd name="T8" fmla="*/ 0 60000 65536"/>
              <a:gd name="T9" fmla="*/ 0 w 21600"/>
              <a:gd name="T10" fmla="*/ 0 h 27515"/>
              <a:gd name="T11" fmla="*/ 21600 w 21600"/>
              <a:gd name="T12" fmla="*/ 27515 h 27515"/>
            </a:gdLst>
            <a:ahLst/>
            <a:cxnLst>
              <a:cxn ang="T6">
                <a:pos x="T0" y="T1"/>
              </a:cxn>
              <a:cxn ang="T7">
                <a:pos x="T2" y="T3"/>
              </a:cxn>
              <a:cxn ang="T8">
                <a:pos x="T4" y="T5"/>
              </a:cxn>
            </a:cxnLst>
            <a:rect l="T9" t="T10" r="T11" b="T12"/>
            <a:pathLst>
              <a:path w="21600" h="27515" fill="none" extrusionOk="0">
                <a:moveTo>
                  <a:pt x="18354" y="-1"/>
                </a:moveTo>
                <a:cubicBezTo>
                  <a:pt x="20475" y="3419"/>
                  <a:pt x="21600" y="7363"/>
                  <a:pt x="21600" y="11387"/>
                </a:cubicBezTo>
                <a:cubicBezTo>
                  <a:pt x="21600" y="17548"/>
                  <a:pt x="18968" y="23416"/>
                  <a:pt x="14368" y="27515"/>
                </a:cubicBezTo>
              </a:path>
              <a:path w="21600" h="27515" stroke="0" extrusionOk="0">
                <a:moveTo>
                  <a:pt x="18354" y="-1"/>
                </a:moveTo>
                <a:cubicBezTo>
                  <a:pt x="20475" y="3419"/>
                  <a:pt x="21600" y="7363"/>
                  <a:pt x="21600" y="11387"/>
                </a:cubicBezTo>
                <a:cubicBezTo>
                  <a:pt x="21600" y="17548"/>
                  <a:pt x="18968" y="23416"/>
                  <a:pt x="14368" y="27515"/>
                </a:cubicBezTo>
                <a:lnTo>
                  <a:pt x="0" y="11387"/>
                </a:lnTo>
                <a:close/>
              </a:path>
            </a:pathLst>
          </a:custGeom>
          <a:noFill/>
          <a:ln w="9525">
            <a:solidFill>
              <a:schemeClr val="tx1"/>
            </a:solidFill>
            <a:round/>
          </a:ln>
        </p:spPr>
        <p:txBody>
          <a:bodyPr wrap="none" anchor="ctr"/>
          <a:lstStyle/>
          <a:p>
            <a:endParaRPr lang="en-IN"/>
          </a:p>
        </p:txBody>
      </p:sp>
      <p:sp>
        <p:nvSpPr>
          <p:cNvPr id="18538" name="Text Box 106"/>
          <p:cNvSpPr txBox="1">
            <a:spLocks noChangeArrowheads="1"/>
          </p:cNvSpPr>
          <p:nvPr/>
        </p:nvSpPr>
        <p:spPr bwMode="auto">
          <a:xfrm>
            <a:off x="5257800" y="4168775"/>
            <a:ext cx="419100" cy="304800"/>
          </a:xfrm>
          <a:prstGeom prst="rect">
            <a:avLst/>
          </a:prstGeom>
          <a:noFill/>
          <a:ln w="9525">
            <a:noFill/>
            <a:miter lim="800000"/>
          </a:ln>
        </p:spPr>
        <p:txBody>
          <a:bodyPr wrap="none">
            <a:spAutoFit/>
          </a:bodyPr>
          <a:lstStyle/>
          <a:p>
            <a:r>
              <a:rPr lang="en-US" sz="1400">
                <a:latin typeface="Times New Roman" charset="0"/>
              </a:rPr>
              <a:t>35</a:t>
            </a:r>
            <a:r>
              <a:rPr lang="en-US" sz="1400" baseline="30000">
                <a:latin typeface="Times New Roman" charset="0"/>
              </a:rPr>
              <a:t>0</a:t>
            </a:r>
            <a:endParaRPr lang="en-US" sz="1400" baseline="30000">
              <a:latin typeface="Times New Roman" charset="0"/>
            </a:endParaRPr>
          </a:p>
        </p:txBody>
      </p:sp>
      <p:grpSp>
        <p:nvGrpSpPr>
          <p:cNvPr id="18" name="Group 107"/>
          <p:cNvGrpSpPr/>
          <p:nvPr/>
        </p:nvGrpSpPr>
        <p:grpSpPr bwMode="auto">
          <a:xfrm>
            <a:off x="5867400" y="2644775"/>
            <a:ext cx="1905000" cy="3962400"/>
            <a:chOff x="3936" y="1488"/>
            <a:chExt cx="1200" cy="2496"/>
          </a:xfrm>
        </p:grpSpPr>
        <p:sp>
          <p:nvSpPr>
            <p:cNvPr id="10323" name="Line 108"/>
            <p:cNvSpPr>
              <a:spLocks noChangeShapeType="1"/>
            </p:cNvSpPr>
            <p:nvPr/>
          </p:nvSpPr>
          <p:spPr bwMode="auto">
            <a:xfrm>
              <a:off x="5136" y="1728"/>
              <a:ext cx="0" cy="2208"/>
            </a:xfrm>
            <a:prstGeom prst="line">
              <a:avLst/>
            </a:prstGeom>
            <a:noFill/>
            <a:ln w="9525">
              <a:solidFill>
                <a:schemeClr val="folHlink"/>
              </a:solidFill>
              <a:round/>
            </a:ln>
          </p:spPr>
          <p:txBody>
            <a:bodyPr/>
            <a:lstStyle/>
            <a:p>
              <a:endParaRPr lang="en-IN"/>
            </a:p>
          </p:txBody>
        </p:sp>
        <p:sp>
          <p:nvSpPr>
            <p:cNvPr id="10324" name="Line 109"/>
            <p:cNvSpPr>
              <a:spLocks noChangeShapeType="1"/>
            </p:cNvSpPr>
            <p:nvPr/>
          </p:nvSpPr>
          <p:spPr bwMode="auto">
            <a:xfrm>
              <a:off x="5040" y="2208"/>
              <a:ext cx="0" cy="1728"/>
            </a:xfrm>
            <a:prstGeom prst="line">
              <a:avLst/>
            </a:prstGeom>
            <a:noFill/>
            <a:ln w="9525">
              <a:solidFill>
                <a:schemeClr val="folHlink"/>
              </a:solidFill>
              <a:round/>
            </a:ln>
          </p:spPr>
          <p:txBody>
            <a:bodyPr/>
            <a:lstStyle/>
            <a:p>
              <a:endParaRPr lang="en-IN"/>
            </a:p>
          </p:txBody>
        </p:sp>
        <p:sp>
          <p:nvSpPr>
            <p:cNvPr id="10325" name="Line 110"/>
            <p:cNvSpPr>
              <a:spLocks noChangeShapeType="1"/>
            </p:cNvSpPr>
            <p:nvPr/>
          </p:nvSpPr>
          <p:spPr bwMode="auto">
            <a:xfrm>
              <a:off x="4800" y="1488"/>
              <a:ext cx="0" cy="2496"/>
            </a:xfrm>
            <a:prstGeom prst="line">
              <a:avLst/>
            </a:prstGeom>
            <a:noFill/>
            <a:ln w="9525">
              <a:solidFill>
                <a:schemeClr val="folHlink"/>
              </a:solidFill>
              <a:round/>
            </a:ln>
          </p:spPr>
          <p:txBody>
            <a:bodyPr/>
            <a:lstStyle/>
            <a:p>
              <a:endParaRPr lang="en-IN"/>
            </a:p>
          </p:txBody>
        </p:sp>
        <p:sp>
          <p:nvSpPr>
            <p:cNvPr id="10326" name="Line 111"/>
            <p:cNvSpPr>
              <a:spLocks noChangeShapeType="1"/>
            </p:cNvSpPr>
            <p:nvPr/>
          </p:nvSpPr>
          <p:spPr bwMode="auto">
            <a:xfrm>
              <a:off x="4704" y="1920"/>
              <a:ext cx="0" cy="2064"/>
            </a:xfrm>
            <a:prstGeom prst="line">
              <a:avLst/>
            </a:prstGeom>
            <a:noFill/>
            <a:ln w="9525">
              <a:solidFill>
                <a:schemeClr val="folHlink"/>
              </a:solidFill>
              <a:round/>
            </a:ln>
          </p:spPr>
          <p:txBody>
            <a:bodyPr/>
            <a:lstStyle/>
            <a:p>
              <a:endParaRPr lang="en-IN"/>
            </a:p>
          </p:txBody>
        </p:sp>
        <p:sp>
          <p:nvSpPr>
            <p:cNvPr id="10327" name="Line 112"/>
            <p:cNvSpPr>
              <a:spLocks noChangeShapeType="1"/>
            </p:cNvSpPr>
            <p:nvPr/>
          </p:nvSpPr>
          <p:spPr bwMode="auto">
            <a:xfrm>
              <a:off x="4368" y="2064"/>
              <a:ext cx="0" cy="1920"/>
            </a:xfrm>
            <a:prstGeom prst="line">
              <a:avLst/>
            </a:prstGeom>
            <a:noFill/>
            <a:ln w="9525">
              <a:solidFill>
                <a:schemeClr val="folHlink"/>
              </a:solidFill>
              <a:round/>
            </a:ln>
          </p:spPr>
          <p:txBody>
            <a:bodyPr/>
            <a:lstStyle/>
            <a:p>
              <a:endParaRPr lang="en-IN"/>
            </a:p>
          </p:txBody>
        </p:sp>
        <p:sp>
          <p:nvSpPr>
            <p:cNvPr id="10328" name="Line 113"/>
            <p:cNvSpPr>
              <a:spLocks noChangeShapeType="1"/>
            </p:cNvSpPr>
            <p:nvPr/>
          </p:nvSpPr>
          <p:spPr bwMode="auto">
            <a:xfrm>
              <a:off x="4272" y="2496"/>
              <a:ext cx="0" cy="1488"/>
            </a:xfrm>
            <a:prstGeom prst="line">
              <a:avLst/>
            </a:prstGeom>
            <a:noFill/>
            <a:ln w="9525">
              <a:solidFill>
                <a:schemeClr val="folHlink"/>
              </a:solidFill>
              <a:round/>
            </a:ln>
          </p:spPr>
          <p:txBody>
            <a:bodyPr/>
            <a:lstStyle/>
            <a:p>
              <a:endParaRPr lang="en-IN"/>
            </a:p>
          </p:txBody>
        </p:sp>
        <p:sp>
          <p:nvSpPr>
            <p:cNvPr id="10329" name="Line 114"/>
            <p:cNvSpPr>
              <a:spLocks noChangeShapeType="1"/>
            </p:cNvSpPr>
            <p:nvPr/>
          </p:nvSpPr>
          <p:spPr bwMode="auto">
            <a:xfrm>
              <a:off x="4032" y="1776"/>
              <a:ext cx="0" cy="2208"/>
            </a:xfrm>
            <a:prstGeom prst="line">
              <a:avLst/>
            </a:prstGeom>
            <a:noFill/>
            <a:ln w="9525">
              <a:solidFill>
                <a:schemeClr val="folHlink"/>
              </a:solidFill>
              <a:round/>
            </a:ln>
          </p:spPr>
          <p:txBody>
            <a:bodyPr/>
            <a:lstStyle/>
            <a:p>
              <a:endParaRPr lang="en-IN"/>
            </a:p>
          </p:txBody>
        </p:sp>
        <p:sp>
          <p:nvSpPr>
            <p:cNvPr id="10330" name="Line 115"/>
            <p:cNvSpPr>
              <a:spLocks noChangeShapeType="1"/>
            </p:cNvSpPr>
            <p:nvPr/>
          </p:nvSpPr>
          <p:spPr bwMode="auto">
            <a:xfrm>
              <a:off x="3936" y="2256"/>
              <a:ext cx="0" cy="1728"/>
            </a:xfrm>
            <a:prstGeom prst="line">
              <a:avLst/>
            </a:prstGeom>
            <a:noFill/>
            <a:ln w="9525">
              <a:solidFill>
                <a:schemeClr val="folHlink"/>
              </a:solidFill>
              <a:round/>
            </a:ln>
          </p:spPr>
          <p:txBody>
            <a:bodyPr/>
            <a:lstStyle/>
            <a:p>
              <a:endParaRPr lang="en-IN"/>
            </a:p>
          </p:txBody>
        </p:sp>
      </p:grpSp>
      <p:grpSp>
        <p:nvGrpSpPr>
          <p:cNvPr id="19" name="Group 116"/>
          <p:cNvGrpSpPr/>
          <p:nvPr/>
        </p:nvGrpSpPr>
        <p:grpSpPr bwMode="auto">
          <a:xfrm>
            <a:off x="3048000" y="4930775"/>
            <a:ext cx="4800600" cy="1600200"/>
            <a:chOff x="2160" y="2928"/>
            <a:chExt cx="3024" cy="1008"/>
          </a:xfrm>
        </p:grpSpPr>
        <p:sp>
          <p:nvSpPr>
            <p:cNvPr id="10318" name="Line 117"/>
            <p:cNvSpPr>
              <a:spLocks noChangeShapeType="1"/>
            </p:cNvSpPr>
            <p:nvPr/>
          </p:nvSpPr>
          <p:spPr bwMode="auto">
            <a:xfrm>
              <a:off x="2400" y="2928"/>
              <a:ext cx="2784" cy="0"/>
            </a:xfrm>
            <a:prstGeom prst="line">
              <a:avLst/>
            </a:prstGeom>
            <a:noFill/>
            <a:ln w="9525">
              <a:solidFill>
                <a:schemeClr val="folHlink"/>
              </a:solidFill>
              <a:round/>
            </a:ln>
          </p:spPr>
          <p:txBody>
            <a:bodyPr/>
            <a:lstStyle/>
            <a:p>
              <a:endParaRPr lang="en-IN"/>
            </a:p>
          </p:txBody>
        </p:sp>
        <p:sp>
          <p:nvSpPr>
            <p:cNvPr id="10319" name="Line 118"/>
            <p:cNvSpPr>
              <a:spLocks noChangeShapeType="1"/>
            </p:cNvSpPr>
            <p:nvPr/>
          </p:nvSpPr>
          <p:spPr bwMode="auto">
            <a:xfrm>
              <a:off x="2160" y="3216"/>
              <a:ext cx="3024" cy="0"/>
            </a:xfrm>
            <a:prstGeom prst="line">
              <a:avLst/>
            </a:prstGeom>
            <a:noFill/>
            <a:ln w="9525">
              <a:solidFill>
                <a:schemeClr val="folHlink"/>
              </a:solidFill>
              <a:round/>
            </a:ln>
          </p:spPr>
          <p:txBody>
            <a:bodyPr/>
            <a:lstStyle/>
            <a:p>
              <a:endParaRPr lang="en-IN"/>
            </a:p>
          </p:txBody>
        </p:sp>
        <p:sp>
          <p:nvSpPr>
            <p:cNvPr id="10320" name="Line 119"/>
            <p:cNvSpPr>
              <a:spLocks noChangeShapeType="1"/>
            </p:cNvSpPr>
            <p:nvPr/>
          </p:nvSpPr>
          <p:spPr bwMode="auto">
            <a:xfrm>
              <a:off x="3456" y="3344"/>
              <a:ext cx="1728" cy="0"/>
            </a:xfrm>
            <a:prstGeom prst="line">
              <a:avLst/>
            </a:prstGeom>
            <a:noFill/>
            <a:ln w="9525">
              <a:solidFill>
                <a:schemeClr val="folHlink"/>
              </a:solidFill>
              <a:round/>
            </a:ln>
          </p:spPr>
          <p:txBody>
            <a:bodyPr/>
            <a:lstStyle/>
            <a:p>
              <a:endParaRPr lang="en-IN"/>
            </a:p>
          </p:txBody>
        </p:sp>
        <p:sp>
          <p:nvSpPr>
            <p:cNvPr id="10321" name="Line 120"/>
            <p:cNvSpPr>
              <a:spLocks noChangeShapeType="1"/>
            </p:cNvSpPr>
            <p:nvPr/>
          </p:nvSpPr>
          <p:spPr bwMode="auto">
            <a:xfrm>
              <a:off x="3216" y="3648"/>
              <a:ext cx="1968" cy="0"/>
            </a:xfrm>
            <a:prstGeom prst="line">
              <a:avLst/>
            </a:prstGeom>
            <a:noFill/>
            <a:ln w="9525">
              <a:solidFill>
                <a:schemeClr val="folHlink"/>
              </a:solidFill>
              <a:round/>
            </a:ln>
          </p:spPr>
          <p:txBody>
            <a:bodyPr/>
            <a:lstStyle/>
            <a:p>
              <a:endParaRPr lang="en-IN"/>
            </a:p>
          </p:txBody>
        </p:sp>
        <p:sp>
          <p:nvSpPr>
            <p:cNvPr id="10322" name="Line 121"/>
            <p:cNvSpPr>
              <a:spLocks noChangeShapeType="1"/>
            </p:cNvSpPr>
            <p:nvPr/>
          </p:nvSpPr>
          <p:spPr bwMode="auto">
            <a:xfrm>
              <a:off x="2976" y="3936"/>
              <a:ext cx="2208" cy="0"/>
            </a:xfrm>
            <a:prstGeom prst="line">
              <a:avLst/>
            </a:prstGeom>
            <a:noFill/>
            <a:ln w="9525">
              <a:solidFill>
                <a:schemeClr val="folHlink"/>
              </a:solidFill>
              <a:round/>
            </a:ln>
          </p:spPr>
          <p:txBody>
            <a:bodyPr/>
            <a:lstStyle/>
            <a:p>
              <a:endParaRPr lang="en-IN"/>
            </a:p>
          </p:txBody>
        </p:sp>
      </p:grpSp>
      <p:sp>
        <p:nvSpPr>
          <p:cNvPr id="18554" name="Oval 122"/>
          <p:cNvSpPr>
            <a:spLocks noChangeArrowheads="1"/>
          </p:cNvSpPr>
          <p:nvPr/>
        </p:nvSpPr>
        <p:spPr bwMode="auto">
          <a:xfrm>
            <a:off x="6502400" y="44354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555" name="Oval 123"/>
          <p:cNvSpPr>
            <a:spLocks noChangeArrowheads="1"/>
          </p:cNvSpPr>
          <p:nvPr/>
        </p:nvSpPr>
        <p:spPr bwMode="auto">
          <a:xfrm>
            <a:off x="5842000" y="53371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556" name="Oval 124"/>
          <p:cNvSpPr>
            <a:spLocks noChangeArrowheads="1"/>
          </p:cNvSpPr>
          <p:nvPr/>
        </p:nvSpPr>
        <p:spPr bwMode="auto">
          <a:xfrm>
            <a:off x="5994400" y="48672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557" name="Oval 125"/>
          <p:cNvSpPr>
            <a:spLocks noChangeArrowheads="1"/>
          </p:cNvSpPr>
          <p:nvPr/>
        </p:nvSpPr>
        <p:spPr bwMode="auto">
          <a:xfrm>
            <a:off x="6350000" y="48672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558" name="Oval 126"/>
          <p:cNvSpPr>
            <a:spLocks noChangeArrowheads="1"/>
          </p:cNvSpPr>
          <p:nvPr/>
        </p:nvSpPr>
        <p:spPr bwMode="auto">
          <a:xfrm>
            <a:off x="7048500" y="64801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559" name="Oval 127"/>
          <p:cNvSpPr>
            <a:spLocks noChangeArrowheads="1"/>
          </p:cNvSpPr>
          <p:nvPr/>
        </p:nvSpPr>
        <p:spPr bwMode="auto">
          <a:xfrm>
            <a:off x="7188200" y="60102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560" name="Oval 128"/>
          <p:cNvSpPr>
            <a:spLocks noChangeArrowheads="1"/>
          </p:cNvSpPr>
          <p:nvPr/>
        </p:nvSpPr>
        <p:spPr bwMode="auto">
          <a:xfrm>
            <a:off x="7747000" y="55403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561" name="Oval 129"/>
          <p:cNvSpPr>
            <a:spLocks noChangeArrowheads="1"/>
          </p:cNvSpPr>
          <p:nvPr/>
        </p:nvSpPr>
        <p:spPr bwMode="auto">
          <a:xfrm>
            <a:off x="7581900" y="60483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8562" name="Line 130"/>
          <p:cNvSpPr>
            <a:spLocks noChangeShapeType="1"/>
          </p:cNvSpPr>
          <p:nvPr/>
        </p:nvSpPr>
        <p:spPr bwMode="auto">
          <a:xfrm>
            <a:off x="6629400" y="2368550"/>
            <a:ext cx="0" cy="381000"/>
          </a:xfrm>
          <a:prstGeom prst="line">
            <a:avLst/>
          </a:prstGeom>
          <a:noFill/>
          <a:ln w="19050">
            <a:solidFill>
              <a:schemeClr val="tx1"/>
            </a:solidFill>
            <a:round/>
            <a:tailEnd type="triangle" w="med" len="med"/>
          </a:ln>
        </p:spPr>
        <p:txBody>
          <a:bodyPr/>
          <a:lstStyle/>
          <a:p>
            <a:endParaRPr lang="en-IN"/>
          </a:p>
        </p:txBody>
      </p:sp>
      <p:sp>
        <p:nvSpPr>
          <p:cNvPr id="18563" name="Arc 131"/>
          <p:cNvSpPr/>
          <p:nvPr/>
        </p:nvSpPr>
        <p:spPr bwMode="auto">
          <a:xfrm rot="1801823">
            <a:off x="6096000" y="4397375"/>
            <a:ext cx="317500" cy="1143000"/>
          </a:xfrm>
          <a:custGeom>
            <a:avLst/>
            <a:gdLst>
              <a:gd name="T0" fmla="*/ 98416 w 31303"/>
              <a:gd name="T1" fmla="*/ 0 h 43200"/>
              <a:gd name="T2" fmla="*/ 0 w 31303"/>
              <a:gd name="T3" fmla="*/ 1082093 h 43200"/>
              <a:gd name="T4" fmla="*/ 98416 w 31303"/>
              <a:gd name="T5" fmla="*/ 571500 h 43200"/>
              <a:gd name="T6" fmla="*/ 0 60000 65536"/>
              <a:gd name="T7" fmla="*/ 0 60000 65536"/>
              <a:gd name="T8" fmla="*/ 0 60000 65536"/>
              <a:gd name="T9" fmla="*/ 0 w 31303"/>
              <a:gd name="T10" fmla="*/ 0 h 43200"/>
              <a:gd name="T11" fmla="*/ 31303 w 31303"/>
              <a:gd name="T12" fmla="*/ 43200 h 43200"/>
            </a:gdLst>
            <a:ahLst/>
            <a:cxnLst>
              <a:cxn ang="T6">
                <a:pos x="T0" y="T1"/>
              </a:cxn>
              <a:cxn ang="T7">
                <a:pos x="T2" y="T3"/>
              </a:cxn>
              <a:cxn ang="T8">
                <a:pos x="T4" y="T5"/>
              </a:cxn>
            </a:cxnLst>
            <a:rect l="T9" t="T10" r="T11" b="T12"/>
            <a:pathLst>
              <a:path w="31303" h="43200" fill="none" extrusionOk="0">
                <a:moveTo>
                  <a:pt x="9702" y="0"/>
                </a:moveTo>
                <a:cubicBezTo>
                  <a:pt x="21632" y="0"/>
                  <a:pt x="31303" y="9670"/>
                  <a:pt x="31303" y="21600"/>
                </a:cubicBezTo>
                <a:cubicBezTo>
                  <a:pt x="31303" y="33529"/>
                  <a:pt x="21632" y="43200"/>
                  <a:pt x="9703" y="43200"/>
                </a:cubicBezTo>
                <a:cubicBezTo>
                  <a:pt x="6333" y="43200"/>
                  <a:pt x="3010" y="42411"/>
                  <a:pt x="0" y="40897"/>
                </a:cubicBezTo>
              </a:path>
              <a:path w="31303" h="43200" stroke="0" extrusionOk="0">
                <a:moveTo>
                  <a:pt x="9702" y="0"/>
                </a:moveTo>
                <a:cubicBezTo>
                  <a:pt x="21632" y="0"/>
                  <a:pt x="31303" y="9670"/>
                  <a:pt x="31303" y="21600"/>
                </a:cubicBezTo>
                <a:cubicBezTo>
                  <a:pt x="31303" y="33529"/>
                  <a:pt x="21632" y="43200"/>
                  <a:pt x="9703" y="43200"/>
                </a:cubicBezTo>
                <a:cubicBezTo>
                  <a:pt x="6333" y="43200"/>
                  <a:pt x="3010" y="42411"/>
                  <a:pt x="0" y="40897"/>
                </a:cubicBezTo>
                <a:lnTo>
                  <a:pt x="9703" y="21600"/>
                </a:lnTo>
                <a:close/>
              </a:path>
            </a:pathLst>
          </a:custGeom>
          <a:noFill/>
          <a:ln w="9525">
            <a:solidFill>
              <a:schemeClr val="tx1"/>
            </a:solidFill>
            <a:prstDash val="lgDash"/>
            <a:round/>
          </a:ln>
        </p:spPr>
        <p:txBody>
          <a:bodyPr wrap="none" anchor="ctr"/>
          <a:lstStyle/>
          <a:p>
            <a:endParaRPr lang="en-IN"/>
          </a:p>
        </p:txBody>
      </p:sp>
      <p:sp>
        <p:nvSpPr>
          <p:cNvPr id="18564" name="Line 132"/>
          <p:cNvSpPr>
            <a:spLocks noChangeShapeType="1"/>
          </p:cNvSpPr>
          <p:nvPr/>
        </p:nvSpPr>
        <p:spPr bwMode="auto">
          <a:xfrm rot="-101402">
            <a:off x="5867400" y="5387975"/>
            <a:ext cx="1219200" cy="1143000"/>
          </a:xfrm>
          <a:prstGeom prst="line">
            <a:avLst/>
          </a:prstGeom>
          <a:noFill/>
          <a:ln w="9525">
            <a:solidFill>
              <a:schemeClr val="tx1"/>
            </a:solidFill>
            <a:round/>
          </a:ln>
        </p:spPr>
        <p:txBody>
          <a:bodyPr/>
          <a:lstStyle/>
          <a:p>
            <a:endParaRPr lang="en-IN"/>
          </a:p>
        </p:txBody>
      </p:sp>
      <p:sp>
        <p:nvSpPr>
          <p:cNvPr id="18565" name="Line 133"/>
          <p:cNvSpPr>
            <a:spLocks noChangeShapeType="1"/>
          </p:cNvSpPr>
          <p:nvPr/>
        </p:nvSpPr>
        <p:spPr bwMode="auto">
          <a:xfrm rot="-101402">
            <a:off x="6565900" y="4473575"/>
            <a:ext cx="1219200" cy="1143000"/>
          </a:xfrm>
          <a:prstGeom prst="line">
            <a:avLst/>
          </a:prstGeom>
          <a:noFill/>
          <a:ln w="9525">
            <a:solidFill>
              <a:schemeClr val="tx1"/>
            </a:solidFill>
            <a:round/>
          </a:ln>
        </p:spPr>
        <p:txBody>
          <a:bodyPr/>
          <a:lstStyle/>
          <a:p>
            <a:endParaRPr lang="en-IN"/>
          </a:p>
        </p:txBody>
      </p:sp>
      <p:grpSp>
        <p:nvGrpSpPr>
          <p:cNvPr id="20" name="Group 134"/>
          <p:cNvGrpSpPr/>
          <p:nvPr/>
        </p:nvGrpSpPr>
        <p:grpSpPr bwMode="auto">
          <a:xfrm>
            <a:off x="5622925" y="4473575"/>
            <a:ext cx="1174750" cy="1066800"/>
            <a:chOff x="3782" y="2640"/>
            <a:chExt cx="740" cy="672"/>
          </a:xfrm>
        </p:grpSpPr>
        <p:sp>
          <p:nvSpPr>
            <p:cNvPr id="10314" name="Text Box 135"/>
            <p:cNvSpPr txBox="1">
              <a:spLocks noChangeArrowheads="1"/>
            </p:cNvSpPr>
            <p:nvPr/>
          </p:nvSpPr>
          <p:spPr bwMode="auto">
            <a:xfrm>
              <a:off x="3782" y="3120"/>
              <a:ext cx="202" cy="192"/>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0315" name="Text Box 136"/>
            <p:cNvSpPr txBox="1">
              <a:spLocks noChangeArrowheads="1"/>
            </p:cNvSpPr>
            <p:nvPr/>
          </p:nvSpPr>
          <p:spPr bwMode="auto">
            <a:xfrm>
              <a:off x="4256" y="2880"/>
              <a:ext cx="208" cy="192"/>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0316" name="Text Box 137"/>
            <p:cNvSpPr txBox="1">
              <a:spLocks noChangeArrowheads="1"/>
            </p:cNvSpPr>
            <p:nvPr/>
          </p:nvSpPr>
          <p:spPr bwMode="auto">
            <a:xfrm>
              <a:off x="4320" y="2640"/>
              <a:ext cx="202" cy="192"/>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10317" name="Text Box 138"/>
            <p:cNvSpPr txBox="1">
              <a:spLocks noChangeArrowheads="1"/>
            </p:cNvSpPr>
            <p:nvPr/>
          </p:nvSpPr>
          <p:spPr bwMode="auto">
            <a:xfrm>
              <a:off x="3872" y="2768"/>
              <a:ext cx="208" cy="192"/>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grpSp>
      <p:grpSp>
        <p:nvGrpSpPr>
          <p:cNvPr id="21" name="Group 139"/>
          <p:cNvGrpSpPr/>
          <p:nvPr/>
        </p:nvGrpSpPr>
        <p:grpSpPr bwMode="auto">
          <a:xfrm>
            <a:off x="6858000" y="5387975"/>
            <a:ext cx="1187450" cy="1371600"/>
            <a:chOff x="4560" y="3216"/>
            <a:chExt cx="748" cy="864"/>
          </a:xfrm>
        </p:grpSpPr>
        <p:sp>
          <p:nvSpPr>
            <p:cNvPr id="10310" name="Text Box 140"/>
            <p:cNvSpPr txBox="1">
              <a:spLocks noChangeArrowheads="1"/>
            </p:cNvSpPr>
            <p:nvPr/>
          </p:nvSpPr>
          <p:spPr bwMode="auto">
            <a:xfrm>
              <a:off x="4560" y="3888"/>
              <a:ext cx="172" cy="192"/>
            </a:xfrm>
            <a:prstGeom prst="rect">
              <a:avLst/>
            </a:prstGeom>
            <a:noFill/>
            <a:ln w="9525">
              <a:noFill/>
              <a:miter lim="800000"/>
            </a:ln>
          </p:spPr>
          <p:txBody>
            <a:bodyPr wrap="none">
              <a:spAutoFit/>
            </a:bodyPr>
            <a:lstStyle/>
            <a:p>
              <a:r>
                <a:rPr lang="en-US" sz="1400">
                  <a:latin typeface="Times New Roman" charset="0"/>
                </a:rPr>
                <a:t>1</a:t>
              </a:r>
              <a:endParaRPr lang="en-US" sz="1400">
                <a:latin typeface="Times New Roman" charset="0"/>
              </a:endParaRPr>
            </a:p>
          </p:txBody>
        </p:sp>
        <p:sp>
          <p:nvSpPr>
            <p:cNvPr id="10311" name="Text Box 141"/>
            <p:cNvSpPr txBox="1">
              <a:spLocks noChangeArrowheads="1"/>
            </p:cNvSpPr>
            <p:nvPr/>
          </p:nvSpPr>
          <p:spPr bwMode="auto">
            <a:xfrm>
              <a:off x="5040" y="3600"/>
              <a:ext cx="172" cy="192"/>
            </a:xfrm>
            <a:prstGeom prst="rect">
              <a:avLst/>
            </a:prstGeom>
            <a:noFill/>
            <a:ln w="9525">
              <a:noFill/>
              <a:miter lim="800000"/>
            </a:ln>
          </p:spPr>
          <p:txBody>
            <a:bodyPr wrap="none">
              <a:spAutoFit/>
            </a:bodyPr>
            <a:lstStyle/>
            <a:p>
              <a:r>
                <a:rPr lang="en-US" sz="1400">
                  <a:latin typeface="Times New Roman" charset="0"/>
                </a:rPr>
                <a:t>2</a:t>
              </a:r>
              <a:endParaRPr lang="en-US" sz="1400">
                <a:latin typeface="Times New Roman" charset="0"/>
              </a:endParaRPr>
            </a:p>
          </p:txBody>
        </p:sp>
        <p:sp>
          <p:nvSpPr>
            <p:cNvPr id="10312" name="Text Box 142"/>
            <p:cNvSpPr txBox="1">
              <a:spLocks noChangeArrowheads="1"/>
            </p:cNvSpPr>
            <p:nvPr/>
          </p:nvSpPr>
          <p:spPr bwMode="auto">
            <a:xfrm>
              <a:off x="5136" y="3216"/>
              <a:ext cx="172" cy="192"/>
            </a:xfrm>
            <a:prstGeom prst="rect">
              <a:avLst/>
            </a:prstGeom>
            <a:noFill/>
            <a:ln w="9525">
              <a:noFill/>
              <a:miter lim="800000"/>
            </a:ln>
          </p:spPr>
          <p:txBody>
            <a:bodyPr wrap="none">
              <a:spAutoFit/>
            </a:bodyPr>
            <a:lstStyle/>
            <a:p>
              <a:r>
                <a:rPr lang="en-US" sz="1400">
                  <a:latin typeface="Times New Roman" charset="0"/>
                </a:rPr>
                <a:t>3</a:t>
              </a:r>
              <a:endParaRPr lang="en-US" sz="1400">
                <a:latin typeface="Times New Roman" charset="0"/>
              </a:endParaRPr>
            </a:p>
          </p:txBody>
        </p:sp>
        <p:sp>
          <p:nvSpPr>
            <p:cNvPr id="10313" name="Text Box 143"/>
            <p:cNvSpPr txBox="1">
              <a:spLocks noChangeArrowheads="1"/>
            </p:cNvSpPr>
            <p:nvPr/>
          </p:nvSpPr>
          <p:spPr bwMode="auto">
            <a:xfrm>
              <a:off x="4628" y="3504"/>
              <a:ext cx="172" cy="192"/>
            </a:xfrm>
            <a:prstGeom prst="rect">
              <a:avLst/>
            </a:prstGeom>
            <a:noFill/>
            <a:ln w="9525">
              <a:noFill/>
              <a:miter lim="800000"/>
            </a:ln>
          </p:spPr>
          <p:txBody>
            <a:bodyPr wrap="none">
              <a:spAutoFit/>
            </a:bodyPr>
            <a:lstStyle/>
            <a:p>
              <a:r>
                <a:rPr lang="en-US" sz="1400">
                  <a:latin typeface="Times New Roman" charset="0"/>
                </a:rPr>
                <a:t>4</a:t>
              </a:r>
              <a:endParaRPr lang="en-US" sz="1400">
                <a:latin typeface="Times New Roman" charset="0"/>
              </a:endParaRPr>
            </a:p>
          </p:txBody>
        </p:sp>
      </p:grpSp>
      <p:sp>
        <p:nvSpPr>
          <p:cNvPr id="18576" name="Rectangle 144"/>
          <p:cNvSpPr>
            <a:spLocks noChangeArrowheads="1"/>
          </p:cNvSpPr>
          <p:nvPr/>
        </p:nvSpPr>
        <p:spPr bwMode="auto">
          <a:xfrm>
            <a:off x="152400" y="0"/>
            <a:ext cx="4038600" cy="1905000"/>
          </a:xfrm>
          <a:prstGeom prst="rect">
            <a:avLst/>
          </a:prstGeom>
          <a:noFill/>
          <a:ln w="9525">
            <a:noFill/>
            <a:miter lim="800000"/>
          </a:ln>
        </p:spPr>
        <p:txBody>
          <a:bodyPr anchor="ctr"/>
          <a:lstStyle/>
          <a:p>
            <a:r>
              <a:rPr lang="en-US" b="1">
                <a:solidFill>
                  <a:srgbClr val="FF0000"/>
                </a:solidFill>
                <a:latin typeface="Times New Roman" charset="0"/>
              </a:rPr>
              <a:t>Problem 3:</a:t>
            </a:r>
            <a:endParaRPr lang="en-US" b="1">
              <a:solidFill>
                <a:srgbClr val="FF0000"/>
              </a:solidFill>
              <a:latin typeface="Times New Roman" charset="0"/>
            </a:endParaRPr>
          </a:p>
          <a:p>
            <a:r>
              <a:rPr lang="en-US">
                <a:solidFill>
                  <a:schemeClr val="tx2"/>
                </a:solidFill>
                <a:latin typeface="Times New Roman" charset="0"/>
              </a:rPr>
              <a:t>A cylinder 40 mm diameter and 50 mm axis is resting on one point of a base circle on Vp while it’s axis makes 45</a:t>
            </a:r>
            <a:r>
              <a:rPr lang="en-US" baseline="30000">
                <a:solidFill>
                  <a:schemeClr val="tx2"/>
                </a:solidFill>
                <a:latin typeface="Times New Roman" charset="0"/>
              </a:rPr>
              <a:t>0 </a:t>
            </a:r>
            <a:r>
              <a:rPr lang="en-US">
                <a:solidFill>
                  <a:schemeClr val="tx2"/>
                </a:solidFill>
                <a:latin typeface="Times New Roman" charset="0"/>
              </a:rPr>
              <a:t>with Vp and  Fv of the axis 35</a:t>
            </a:r>
            <a:r>
              <a:rPr lang="en-US" baseline="30000">
                <a:solidFill>
                  <a:schemeClr val="tx2"/>
                </a:solidFill>
                <a:latin typeface="Times New Roman" charset="0"/>
              </a:rPr>
              <a:t>0</a:t>
            </a:r>
            <a:r>
              <a:rPr lang="en-US">
                <a:solidFill>
                  <a:schemeClr val="tx2"/>
                </a:solidFill>
                <a:latin typeface="Times New Roman" charset="0"/>
              </a:rPr>
              <a:t> with Hp. Draw projections..</a:t>
            </a:r>
            <a:endParaRPr lang="en-US">
              <a:solidFill>
                <a:schemeClr val="tx2"/>
              </a:solidFill>
              <a:latin typeface="Times New Roman" charset="0"/>
            </a:endParaRPr>
          </a:p>
        </p:txBody>
      </p:sp>
      <p:sp>
        <p:nvSpPr>
          <p:cNvPr id="18577" name="Text Box 145"/>
          <p:cNvSpPr txBox="1">
            <a:spLocks noChangeArrowheads="1"/>
          </p:cNvSpPr>
          <p:nvPr/>
        </p:nvSpPr>
        <p:spPr bwMode="auto">
          <a:xfrm>
            <a:off x="3962400" y="0"/>
            <a:ext cx="5205413" cy="2274888"/>
          </a:xfrm>
          <a:prstGeom prst="rect">
            <a:avLst/>
          </a:prstGeom>
          <a:noFill/>
          <a:ln w="9525">
            <a:noFill/>
            <a:miter lim="800000"/>
          </a:ln>
        </p:spPr>
        <p:txBody>
          <a:bodyPr wrap="none">
            <a:spAutoFit/>
          </a:bodyPr>
          <a:lstStyle/>
          <a:p>
            <a:pPr marL="457200" indent="-457200"/>
            <a:r>
              <a:rPr lang="en-US" sz="1300" b="1">
                <a:solidFill>
                  <a:schemeClr val="accent2"/>
                </a:solidFill>
              </a:rPr>
              <a:t>Solution Steps:</a:t>
            </a:r>
            <a:endParaRPr lang="en-US" sz="1300" b="1">
              <a:solidFill>
                <a:schemeClr val="accent2"/>
              </a:solidFill>
            </a:endParaRPr>
          </a:p>
          <a:p>
            <a:pPr marL="457200" indent="-457200"/>
            <a:r>
              <a:rPr lang="en-US" sz="1300"/>
              <a:t>Resting on Vp on one point of base, means inclined to Vp:</a:t>
            </a:r>
            <a:endParaRPr lang="en-US" sz="1300"/>
          </a:p>
          <a:p>
            <a:pPr marL="457200" indent="-457200"/>
            <a:r>
              <a:rPr lang="en-US" sz="1300"/>
              <a:t>1.Assume it standing on Vp</a:t>
            </a:r>
            <a:endParaRPr lang="en-US" sz="1300"/>
          </a:p>
          <a:p>
            <a:pPr marL="457200" indent="-457200"/>
            <a:r>
              <a:rPr lang="en-US" sz="1300"/>
              <a:t>2.It’s Fv will show True Shape of base &amp; top( circle )</a:t>
            </a:r>
            <a:endParaRPr lang="en-US" sz="1300"/>
          </a:p>
          <a:p>
            <a:pPr marL="457200" indent="-457200"/>
            <a:r>
              <a:rPr lang="en-US" sz="1300"/>
              <a:t>3.Draw 40mm dia. Circle as Fv &amp;  taking 50 mm axis project Tv. </a:t>
            </a:r>
            <a:endParaRPr lang="en-US" sz="1300"/>
          </a:p>
          <a:p>
            <a:pPr marL="457200" indent="-457200"/>
            <a:r>
              <a:rPr lang="en-US" sz="1300"/>
              <a:t>   ( a Rectangle)</a:t>
            </a:r>
            <a:endParaRPr lang="en-US" sz="1300"/>
          </a:p>
          <a:p>
            <a:pPr marL="457200" indent="-457200"/>
            <a:r>
              <a:rPr lang="en-US" sz="1300"/>
              <a:t>4.Name all points as shown in illustration.</a:t>
            </a:r>
            <a:endParaRPr lang="en-US" sz="1300"/>
          </a:p>
          <a:p>
            <a:pPr marL="457200" indent="-457200"/>
            <a:r>
              <a:rPr lang="en-US" sz="1300"/>
              <a:t>5.Draw 2</a:t>
            </a:r>
            <a:r>
              <a:rPr lang="en-US" sz="1300" baseline="30000"/>
              <a:t>nd</a:t>
            </a:r>
            <a:r>
              <a:rPr lang="en-US" sz="1300"/>
              <a:t> Tv making axis 45</a:t>
            </a:r>
            <a:r>
              <a:rPr lang="en-US" sz="1300" baseline="30000"/>
              <a:t>0</a:t>
            </a:r>
            <a:r>
              <a:rPr lang="en-US" sz="1300"/>
              <a:t> to xy And project it’s Fv above xy.</a:t>
            </a:r>
            <a:endParaRPr lang="en-US" sz="1300"/>
          </a:p>
          <a:p>
            <a:pPr marL="457200" indent="-457200"/>
            <a:r>
              <a:rPr lang="en-US" sz="1300"/>
              <a:t>6.Make visible lines dark and hidden dotted,  as per the procedure.</a:t>
            </a:r>
            <a:endParaRPr lang="en-US" sz="1300"/>
          </a:p>
          <a:p>
            <a:pPr marL="457200" indent="-457200"/>
            <a:r>
              <a:rPr lang="en-US" sz="1300"/>
              <a:t>7.Then construct remaining inclination with Hp</a:t>
            </a:r>
            <a:endParaRPr lang="en-US" sz="1300"/>
          </a:p>
          <a:p>
            <a:pPr marL="457200" indent="-457200"/>
            <a:r>
              <a:rPr lang="en-US" sz="1300"/>
              <a:t> ( Fv of axis I.e. center line of view to xy as shown) &amp; project final Tv.</a:t>
            </a:r>
            <a:endParaRPr lang="en-US" sz="1300"/>
          </a:p>
        </p:txBody>
      </p:sp>
      <p:grpSp>
        <p:nvGrpSpPr>
          <p:cNvPr id="22" name="Group 146"/>
          <p:cNvGrpSpPr/>
          <p:nvPr/>
        </p:nvGrpSpPr>
        <p:grpSpPr bwMode="auto">
          <a:xfrm>
            <a:off x="8016875" y="46038"/>
            <a:ext cx="1096963" cy="182562"/>
            <a:chOff x="5050" y="29"/>
            <a:chExt cx="691" cy="115"/>
          </a:xfrm>
        </p:grpSpPr>
        <p:sp>
          <p:nvSpPr>
            <p:cNvPr id="10304" name="AutoShape 14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0305" name="AutoShape 14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0306" name="AutoShape 14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0307" name="AutoShape 15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0308" name="AutoShape 15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0309" name="AutoShape 15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8447"/>
                                        </p:tgtEl>
                                        <p:attrNameLst>
                                          <p:attrName>style.visibility</p:attrName>
                                        </p:attrNameLst>
                                      </p:cBhvr>
                                      <p:to>
                                        <p:strVal val="visible"/>
                                      </p:to>
                                    </p:set>
                                    <p:anim calcmode="lin" valueType="num">
                                      <p:cBhvr>
                                        <p:cTn id="7" dur="500" fill="hold"/>
                                        <p:tgtEl>
                                          <p:spTgt spid="18447"/>
                                        </p:tgtEl>
                                        <p:attrNameLst>
                                          <p:attrName>ppt_w</p:attrName>
                                        </p:attrNameLst>
                                      </p:cBhvr>
                                      <p:tavLst>
                                        <p:tav tm="0">
                                          <p:val>
                                            <p:fltVal val="0"/>
                                          </p:val>
                                        </p:tav>
                                        <p:tav tm="100000">
                                          <p:val>
                                            <p:strVal val="#ppt_w"/>
                                          </p:val>
                                        </p:tav>
                                      </p:tavLst>
                                    </p:anim>
                                    <p:anim calcmode="lin" valueType="num">
                                      <p:cBhvr>
                                        <p:cTn id="8" dur="500" fill="hold"/>
                                        <p:tgtEl>
                                          <p:spTgt spid="18447"/>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8" fill="hold" grpId="0" nodeType="clickEffect">
                                  <p:stCondLst>
                                    <p:cond delay="0"/>
                                  </p:stCondLst>
                                  <p:childTnLst>
                                    <p:set>
                                      <p:cBhvr>
                                        <p:cTn id="12" dur="1" fill="hold">
                                          <p:stCondLst>
                                            <p:cond delay="0"/>
                                          </p:stCondLst>
                                        </p:cTn>
                                        <p:tgtEl>
                                          <p:spTgt spid="18576"/>
                                        </p:tgtEl>
                                        <p:attrNameLst>
                                          <p:attrName>style.visibility</p:attrName>
                                        </p:attrNameLst>
                                      </p:cBhvr>
                                      <p:to>
                                        <p:strVal val="visible"/>
                                      </p:to>
                                    </p:set>
                                    <p:anim calcmode="lin" valueType="num">
                                      <p:cBhvr>
                                        <p:cTn id="13" dur="500" fill="hold"/>
                                        <p:tgtEl>
                                          <p:spTgt spid="18576"/>
                                        </p:tgtEl>
                                        <p:attrNameLst>
                                          <p:attrName>ppt_x</p:attrName>
                                        </p:attrNameLst>
                                      </p:cBhvr>
                                      <p:tavLst>
                                        <p:tav tm="0">
                                          <p:val>
                                            <p:strVal val="#ppt_x-#ppt_w/2"/>
                                          </p:val>
                                        </p:tav>
                                        <p:tav tm="100000">
                                          <p:val>
                                            <p:strVal val="#ppt_x"/>
                                          </p:val>
                                        </p:tav>
                                      </p:tavLst>
                                    </p:anim>
                                    <p:anim calcmode="lin" valueType="num">
                                      <p:cBhvr>
                                        <p:cTn id="14" dur="500" fill="hold"/>
                                        <p:tgtEl>
                                          <p:spTgt spid="18576"/>
                                        </p:tgtEl>
                                        <p:attrNameLst>
                                          <p:attrName>ppt_y</p:attrName>
                                        </p:attrNameLst>
                                      </p:cBhvr>
                                      <p:tavLst>
                                        <p:tav tm="0">
                                          <p:val>
                                            <p:strVal val="#ppt_y"/>
                                          </p:val>
                                        </p:tav>
                                        <p:tav tm="100000">
                                          <p:val>
                                            <p:strVal val="#ppt_y"/>
                                          </p:val>
                                        </p:tav>
                                      </p:tavLst>
                                    </p:anim>
                                    <p:anim calcmode="lin" valueType="num">
                                      <p:cBhvr>
                                        <p:cTn id="15" dur="500" fill="hold"/>
                                        <p:tgtEl>
                                          <p:spTgt spid="18576"/>
                                        </p:tgtEl>
                                        <p:attrNameLst>
                                          <p:attrName>ppt_w</p:attrName>
                                        </p:attrNameLst>
                                      </p:cBhvr>
                                      <p:tavLst>
                                        <p:tav tm="0">
                                          <p:val>
                                            <p:fltVal val="0"/>
                                          </p:val>
                                        </p:tav>
                                        <p:tav tm="100000">
                                          <p:val>
                                            <p:strVal val="#ppt_w"/>
                                          </p:val>
                                        </p:tav>
                                      </p:tavLst>
                                    </p:anim>
                                    <p:anim calcmode="lin" valueType="num">
                                      <p:cBhvr>
                                        <p:cTn id="16" dur="500" fill="hold"/>
                                        <p:tgtEl>
                                          <p:spTgt spid="18576"/>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grpId="0" nodeType="clickEffect">
                                  <p:stCondLst>
                                    <p:cond delay="0"/>
                                  </p:stCondLst>
                                  <p:childTnLst>
                                    <p:set>
                                      <p:cBhvr>
                                        <p:cTn id="20" dur="1" fill="hold">
                                          <p:stCondLst>
                                            <p:cond delay="0"/>
                                          </p:stCondLst>
                                        </p:cTn>
                                        <p:tgtEl>
                                          <p:spTgt spid="18448"/>
                                        </p:tgtEl>
                                        <p:attrNameLst>
                                          <p:attrName>style.visibility</p:attrName>
                                        </p:attrNameLst>
                                      </p:cBhvr>
                                      <p:to>
                                        <p:strVal val="visible"/>
                                      </p:to>
                                    </p:set>
                                    <p:anim calcmode="lin" valueType="num">
                                      <p:cBhvr>
                                        <p:cTn id="21" dur="500" fill="hold"/>
                                        <p:tgtEl>
                                          <p:spTgt spid="18448"/>
                                        </p:tgtEl>
                                        <p:attrNameLst>
                                          <p:attrName>ppt_w</p:attrName>
                                        </p:attrNameLst>
                                      </p:cBhvr>
                                      <p:tavLst>
                                        <p:tav tm="0">
                                          <p:val>
                                            <p:fltVal val="0"/>
                                          </p:val>
                                        </p:tav>
                                        <p:tav tm="100000">
                                          <p:val>
                                            <p:strVal val="#ppt_w"/>
                                          </p:val>
                                        </p:tav>
                                      </p:tavLst>
                                    </p:anim>
                                    <p:anim calcmode="lin" valueType="num">
                                      <p:cBhvr>
                                        <p:cTn id="22" dur="500" fill="hold"/>
                                        <p:tgtEl>
                                          <p:spTgt spid="18448"/>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grpId="0" nodeType="clickEffect">
                                  <p:stCondLst>
                                    <p:cond delay="0"/>
                                  </p:stCondLst>
                                  <p:childTnLst>
                                    <p:set>
                                      <p:cBhvr>
                                        <p:cTn id="26" dur="1" fill="hold">
                                          <p:stCondLst>
                                            <p:cond delay="0"/>
                                          </p:stCondLst>
                                        </p:cTn>
                                        <p:tgtEl>
                                          <p:spTgt spid="18577"/>
                                        </p:tgtEl>
                                        <p:attrNameLst>
                                          <p:attrName>style.visibility</p:attrName>
                                        </p:attrNameLst>
                                      </p:cBhvr>
                                      <p:to>
                                        <p:strVal val="visible"/>
                                      </p:to>
                                    </p:set>
                                    <p:anim calcmode="lin" valueType="num">
                                      <p:cBhvr>
                                        <p:cTn id="27" dur="500" fill="hold"/>
                                        <p:tgtEl>
                                          <p:spTgt spid="18577"/>
                                        </p:tgtEl>
                                        <p:attrNameLst>
                                          <p:attrName>ppt_x</p:attrName>
                                        </p:attrNameLst>
                                      </p:cBhvr>
                                      <p:tavLst>
                                        <p:tav tm="0">
                                          <p:val>
                                            <p:strVal val="#ppt_x"/>
                                          </p:val>
                                        </p:tav>
                                        <p:tav tm="100000">
                                          <p:val>
                                            <p:strVal val="#ppt_x"/>
                                          </p:val>
                                        </p:tav>
                                      </p:tavLst>
                                    </p:anim>
                                    <p:anim calcmode="lin" valueType="num">
                                      <p:cBhvr>
                                        <p:cTn id="28" dur="500" fill="hold"/>
                                        <p:tgtEl>
                                          <p:spTgt spid="18577"/>
                                        </p:tgtEl>
                                        <p:attrNameLst>
                                          <p:attrName>ppt_y</p:attrName>
                                        </p:attrNameLst>
                                      </p:cBhvr>
                                      <p:tavLst>
                                        <p:tav tm="0">
                                          <p:val>
                                            <p:strVal val="#ppt_y+#ppt_h/2"/>
                                          </p:val>
                                        </p:tav>
                                        <p:tav tm="100000">
                                          <p:val>
                                            <p:strVal val="#ppt_y"/>
                                          </p:val>
                                        </p:tav>
                                      </p:tavLst>
                                    </p:anim>
                                    <p:anim calcmode="lin" valueType="num">
                                      <p:cBhvr>
                                        <p:cTn id="29" dur="500" fill="hold"/>
                                        <p:tgtEl>
                                          <p:spTgt spid="18577"/>
                                        </p:tgtEl>
                                        <p:attrNameLst>
                                          <p:attrName>ppt_w</p:attrName>
                                        </p:attrNameLst>
                                      </p:cBhvr>
                                      <p:tavLst>
                                        <p:tav tm="0">
                                          <p:val>
                                            <p:strVal val="#ppt_w"/>
                                          </p:val>
                                        </p:tav>
                                        <p:tav tm="100000">
                                          <p:val>
                                            <p:strVal val="#ppt_w"/>
                                          </p:val>
                                        </p:tav>
                                      </p:tavLst>
                                    </p:anim>
                                    <p:anim calcmode="lin" valueType="num">
                                      <p:cBhvr>
                                        <p:cTn id="30" dur="500" fill="hold"/>
                                        <p:tgtEl>
                                          <p:spTgt spid="18577"/>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10" fill="hold" grpId="0" nodeType="clickEffect">
                                  <p:stCondLst>
                                    <p:cond delay="0"/>
                                  </p:stCondLst>
                                  <p:childTnLst>
                                    <p:set>
                                      <p:cBhvr>
                                        <p:cTn id="34" dur="1" fill="hold">
                                          <p:stCondLst>
                                            <p:cond delay="0"/>
                                          </p:stCondLst>
                                        </p:cTn>
                                        <p:tgtEl>
                                          <p:spTgt spid="18449"/>
                                        </p:tgtEl>
                                        <p:attrNameLst>
                                          <p:attrName>style.visibility</p:attrName>
                                        </p:attrNameLst>
                                      </p:cBhvr>
                                      <p:to>
                                        <p:strVal val="visible"/>
                                      </p:to>
                                    </p:set>
                                    <p:anim calcmode="lin" valueType="num">
                                      <p:cBhvr>
                                        <p:cTn id="35" dur="500" fill="hold"/>
                                        <p:tgtEl>
                                          <p:spTgt spid="18449"/>
                                        </p:tgtEl>
                                        <p:attrNameLst>
                                          <p:attrName>ppt_w</p:attrName>
                                        </p:attrNameLst>
                                      </p:cBhvr>
                                      <p:tavLst>
                                        <p:tav tm="0">
                                          <p:val>
                                            <p:fltVal val="0"/>
                                          </p:val>
                                        </p:tav>
                                        <p:tav tm="100000">
                                          <p:val>
                                            <p:strVal val="#ppt_w"/>
                                          </p:val>
                                        </p:tav>
                                      </p:tavLst>
                                    </p:anim>
                                    <p:anim calcmode="lin" valueType="num">
                                      <p:cBhvr>
                                        <p:cTn id="36" dur="500" fill="hold"/>
                                        <p:tgtEl>
                                          <p:spTgt spid="18449"/>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18450"/>
                                        </p:tgtEl>
                                        <p:attrNameLst>
                                          <p:attrName>style.visibility</p:attrName>
                                        </p:attrNameLst>
                                      </p:cBhvr>
                                      <p:to>
                                        <p:strVal val="visible"/>
                                      </p:to>
                                    </p:set>
                                    <p:anim calcmode="lin" valueType="num">
                                      <p:cBhvr>
                                        <p:cTn id="41" dur="500" fill="hold"/>
                                        <p:tgtEl>
                                          <p:spTgt spid="18450"/>
                                        </p:tgtEl>
                                        <p:attrNameLst>
                                          <p:attrName>ppt_w</p:attrName>
                                        </p:attrNameLst>
                                      </p:cBhvr>
                                      <p:tavLst>
                                        <p:tav tm="0">
                                          <p:val>
                                            <p:fltVal val="0"/>
                                          </p:val>
                                        </p:tav>
                                        <p:tav tm="100000">
                                          <p:val>
                                            <p:strVal val="#ppt_w"/>
                                          </p:val>
                                        </p:tav>
                                      </p:tavLst>
                                    </p:anim>
                                    <p:anim calcmode="lin" valueType="num">
                                      <p:cBhvr>
                                        <p:cTn id="42" dur="500" fill="hold"/>
                                        <p:tgtEl>
                                          <p:spTgt spid="18450"/>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10" fill="hold" grpId="0" nodeType="clickEffect">
                                  <p:stCondLst>
                                    <p:cond delay="0"/>
                                  </p:stCondLst>
                                  <p:childTnLst>
                                    <p:set>
                                      <p:cBhvr>
                                        <p:cTn id="46" dur="1" fill="hold">
                                          <p:stCondLst>
                                            <p:cond delay="0"/>
                                          </p:stCondLst>
                                        </p:cTn>
                                        <p:tgtEl>
                                          <p:spTgt spid="18455"/>
                                        </p:tgtEl>
                                        <p:attrNameLst>
                                          <p:attrName>style.visibility</p:attrName>
                                        </p:attrNameLst>
                                      </p:cBhvr>
                                      <p:to>
                                        <p:strVal val="visible"/>
                                      </p:to>
                                    </p:set>
                                    <p:anim calcmode="lin" valueType="num">
                                      <p:cBhvr>
                                        <p:cTn id="47" dur="500" fill="hold"/>
                                        <p:tgtEl>
                                          <p:spTgt spid="18455"/>
                                        </p:tgtEl>
                                        <p:attrNameLst>
                                          <p:attrName>ppt_w</p:attrName>
                                        </p:attrNameLst>
                                      </p:cBhvr>
                                      <p:tavLst>
                                        <p:tav tm="0">
                                          <p:val>
                                            <p:fltVal val="0"/>
                                          </p:val>
                                        </p:tav>
                                        <p:tav tm="100000">
                                          <p:val>
                                            <p:strVal val="#ppt_w"/>
                                          </p:val>
                                        </p:tav>
                                      </p:tavLst>
                                    </p:anim>
                                    <p:anim calcmode="lin" valueType="num">
                                      <p:cBhvr>
                                        <p:cTn id="48" dur="500" fill="hold"/>
                                        <p:tgtEl>
                                          <p:spTgt spid="18455"/>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10" fill="hold" grpId="0" nodeType="clickEffect">
                                  <p:stCondLst>
                                    <p:cond delay="0"/>
                                  </p:stCondLst>
                                  <p:childTnLst>
                                    <p:set>
                                      <p:cBhvr>
                                        <p:cTn id="52" dur="1" fill="hold">
                                          <p:stCondLst>
                                            <p:cond delay="0"/>
                                          </p:stCondLst>
                                        </p:cTn>
                                        <p:tgtEl>
                                          <p:spTgt spid="18456"/>
                                        </p:tgtEl>
                                        <p:attrNameLst>
                                          <p:attrName>style.visibility</p:attrName>
                                        </p:attrNameLst>
                                      </p:cBhvr>
                                      <p:to>
                                        <p:strVal val="visible"/>
                                      </p:to>
                                    </p:set>
                                    <p:anim calcmode="lin" valueType="num">
                                      <p:cBhvr>
                                        <p:cTn id="53" dur="500" fill="hold"/>
                                        <p:tgtEl>
                                          <p:spTgt spid="18456"/>
                                        </p:tgtEl>
                                        <p:attrNameLst>
                                          <p:attrName>ppt_w</p:attrName>
                                        </p:attrNameLst>
                                      </p:cBhvr>
                                      <p:tavLst>
                                        <p:tav tm="0">
                                          <p:val>
                                            <p:fltVal val="0"/>
                                          </p:val>
                                        </p:tav>
                                        <p:tav tm="100000">
                                          <p:val>
                                            <p:strVal val="#ppt_w"/>
                                          </p:val>
                                        </p:tav>
                                      </p:tavLst>
                                    </p:anim>
                                    <p:anim calcmode="lin" valueType="num">
                                      <p:cBhvr>
                                        <p:cTn id="54" dur="500" fill="hold"/>
                                        <p:tgtEl>
                                          <p:spTgt spid="18456"/>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5"/>
                                        </p:tgtEl>
                                        <p:attrNameLst>
                                          <p:attrName>style.visibility</p:attrName>
                                        </p:attrNameLst>
                                      </p:cBhvr>
                                      <p:to>
                                        <p:strVal val="visible"/>
                                      </p:to>
                                    </p:set>
                                    <p:anim calcmode="lin" valueType="num">
                                      <p:cBhvr>
                                        <p:cTn id="59" dur="500" fill="hold"/>
                                        <p:tgtEl>
                                          <p:spTgt spid="5"/>
                                        </p:tgtEl>
                                        <p:attrNameLst>
                                          <p:attrName>ppt_w</p:attrName>
                                        </p:attrNameLst>
                                      </p:cBhvr>
                                      <p:tavLst>
                                        <p:tav tm="0">
                                          <p:val>
                                            <p:fltVal val="0"/>
                                          </p:val>
                                        </p:tav>
                                        <p:tav tm="100000">
                                          <p:val>
                                            <p:strVal val="#ppt_w"/>
                                          </p:val>
                                        </p:tav>
                                      </p:tavLst>
                                    </p:anim>
                                    <p:anim calcmode="lin" valueType="num">
                                      <p:cBhvr>
                                        <p:cTn id="6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1" fill="hold" grpId="0" nodeType="clickEffect">
                                  <p:stCondLst>
                                    <p:cond delay="0"/>
                                  </p:stCondLst>
                                  <p:childTnLst>
                                    <p:set>
                                      <p:cBhvr>
                                        <p:cTn id="64" dur="1" fill="hold">
                                          <p:stCondLst>
                                            <p:cond delay="0"/>
                                          </p:stCondLst>
                                        </p:cTn>
                                        <p:tgtEl>
                                          <p:spTgt spid="18451"/>
                                        </p:tgtEl>
                                        <p:attrNameLst>
                                          <p:attrName>style.visibility</p:attrName>
                                        </p:attrNameLst>
                                      </p:cBhvr>
                                      <p:to>
                                        <p:strVal val="visible"/>
                                      </p:to>
                                    </p:set>
                                    <p:anim calcmode="lin" valueType="num">
                                      <p:cBhvr>
                                        <p:cTn id="65" dur="500" fill="hold"/>
                                        <p:tgtEl>
                                          <p:spTgt spid="18451"/>
                                        </p:tgtEl>
                                        <p:attrNameLst>
                                          <p:attrName>ppt_x</p:attrName>
                                        </p:attrNameLst>
                                      </p:cBhvr>
                                      <p:tavLst>
                                        <p:tav tm="0">
                                          <p:val>
                                            <p:strVal val="#ppt_x"/>
                                          </p:val>
                                        </p:tav>
                                        <p:tav tm="100000">
                                          <p:val>
                                            <p:strVal val="#ppt_x"/>
                                          </p:val>
                                        </p:tav>
                                      </p:tavLst>
                                    </p:anim>
                                    <p:anim calcmode="lin" valueType="num">
                                      <p:cBhvr>
                                        <p:cTn id="66" dur="500" fill="hold"/>
                                        <p:tgtEl>
                                          <p:spTgt spid="18451"/>
                                        </p:tgtEl>
                                        <p:attrNameLst>
                                          <p:attrName>ppt_y</p:attrName>
                                        </p:attrNameLst>
                                      </p:cBhvr>
                                      <p:tavLst>
                                        <p:tav tm="0">
                                          <p:val>
                                            <p:strVal val="#ppt_y-#ppt_h/2"/>
                                          </p:val>
                                        </p:tav>
                                        <p:tav tm="100000">
                                          <p:val>
                                            <p:strVal val="#ppt_y"/>
                                          </p:val>
                                        </p:tav>
                                      </p:tavLst>
                                    </p:anim>
                                    <p:anim calcmode="lin" valueType="num">
                                      <p:cBhvr>
                                        <p:cTn id="67" dur="500" fill="hold"/>
                                        <p:tgtEl>
                                          <p:spTgt spid="18451"/>
                                        </p:tgtEl>
                                        <p:attrNameLst>
                                          <p:attrName>ppt_w</p:attrName>
                                        </p:attrNameLst>
                                      </p:cBhvr>
                                      <p:tavLst>
                                        <p:tav tm="0">
                                          <p:val>
                                            <p:strVal val="#ppt_w"/>
                                          </p:val>
                                        </p:tav>
                                        <p:tav tm="100000">
                                          <p:val>
                                            <p:strVal val="#ppt_w"/>
                                          </p:val>
                                        </p:tav>
                                      </p:tavLst>
                                    </p:anim>
                                    <p:anim calcmode="lin" valueType="num">
                                      <p:cBhvr>
                                        <p:cTn id="68" dur="500" fill="hold"/>
                                        <p:tgtEl>
                                          <p:spTgt spid="18451"/>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1" fill="hold" grpId="0" nodeType="clickEffect">
                                  <p:stCondLst>
                                    <p:cond delay="0"/>
                                  </p:stCondLst>
                                  <p:childTnLst>
                                    <p:set>
                                      <p:cBhvr>
                                        <p:cTn id="72" dur="1" fill="hold">
                                          <p:stCondLst>
                                            <p:cond delay="0"/>
                                          </p:stCondLst>
                                        </p:cTn>
                                        <p:tgtEl>
                                          <p:spTgt spid="18452"/>
                                        </p:tgtEl>
                                        <p:attrNameLst>
                                          <p:attrName>style.visibility</p:attrName>
                                        </p:attrNameLst>
                                      </p:cBhvr>
                                      <p:to>
                                        <p:strVal val="visible"/>
                                      </p:to>
                                    </p:set>
                                    <p:anim calcmode="lin" valueType="num">
                                      <p:cBhvr>
                                        <p:cTn id="73" dur="500" fill="hold"/>
                                        <p:tgtEl>
                                          <p:spTgt spid="18452"/>
                                        </p:tgtEl>
                                        <p:attrNameLst>
                                          <p:attrName>ppt_x</p:attrName>
                                        </p:attrNameLst>
                                      </p:cBhvr>
                                      <p:tavLst>
                                        <p:tav tm="0">
                                          <p:val>
                                            <p:strVal val="#ppt_x"/>
                                          </p:val>
                                        </p:tav>
                                        <p:tav tm="100000">
                                          <p:val>
                                            <p:strVal val="#ppt_x"/>
                                          </p:val>
                                        </p:tav>
                                      </p:tavLst>
                                    </p:anim>
                                    <p:anim calcmode="lin" valueType="num">
                                      <p:cBhvr>
                                        <p:cTn id="74" dur="500" fill="hold"/>
                                        <p:tgtEl>
                                          <p:spTgt spid="18452"/>
                                        </p:tgtEl>
                                        <p:attrNameLst>
                                          <p:attrName>ppt_y</p:attrName>
                                        </p:attrNameLst>
                                      </p:cBhvr>
                                      <p:tavLst>
                                        <p:tav tm="0">
                                          <p:val>
                                            <p:strVal val="#ppt_y-#ppt_h/2"/>
                                          </p:val>
                                        </p:tav>
                                        <p:tav tm="100000">
                                          <p:val>
                                            <p:strVal val="#ppt_y"/>
                                          </p:val>
                                        </p:tav>
                                      </p:tavLst>
                                    </p:anim>
                                    <p:anim calcmode="lin" valueType="num">
                                      <p:cBhvr>
                                        <p:cTn id="75" dur="500" fill="hold"/>
                                        <p:tgtEl>
                                          <p:spTgt spid="18452"/>
                                        </p:tgtEl>
                                        <p:attrNameLst>
                                          <p:attrName>ppt_w</p:attrName>
                                        </p:attrNameLst>
                                      </p:cBhvr>
                                      <p:tavLst>
                                        <p:tav tm="0">
                                          <p:val>
                                            <p:strVal val="#ppt_w"/>
                                          </p:val>
                                        </p:tav>
                                        <p:tav tm="100000">
                                          <p:val>
                                            <p:strVal val="#ppt_w"/>
                                          </p:val>
                                        </p:tav>
                                      </p:tavLst>
                                    </p:anim>
                                    <p:anim calcmode="lin" valueType="num">
                                      <p:cBhvr>
                                        <p:cTn id="76" dur="500" fill="hold"/>
                                        <p:tgtEl>
                                          <p:spTgt spid="18452"/>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1" fill="hold" grpId="0" nodeType="clickEffect">
                                  <p:stCondLst>
                                    <p:cond delay="0"/>
                                  </p:stCondLst>
                                  <p:childTnLst>
                                    <p:set>
                                      <p:cBhvr>
                                        <p:cTn id="80" dur="1" fill="hold">
                                          <p:stCondLst>
                                            <p:cond delay="0"/>
                                          </p:stCondLst>
                                        </p:cTn>
                                        <p:tgtEl>
                                          <p:spTgt spid="18453"/>
                                        </p:tgtEl>
                                        <p:attrNameLst>
                                          <p:attrName>style.visibility</p:attrName>
                                        </p:attrNameLst>
                                      </p:cBhvr>
                                      <p:to>
                                        <p:strVal val="visible"/>
                                      </p:to>
                                    </p:set>
                                    <p:anim calcmode="lin" valueType="num">
                                      <p:cBhvr>
                                        <p:cTn id="81" dur="500" fill="hold"/>
                                        <p:tgtEl>
                                          <p:spTgt spid="18453"/>
                                        </p:tgtEl>
                                        <p:attrNameLst>
                                          <p:attrName>ppt_x</p:attrName>
                                        </p:attrNameLst>
                                      </p:cBhvr>
                                      <p:tavLst>
                                        <p:tav tm="0">
                                          <p:val>
                                            <p:strVal val="#ppt_x"/>
                                          </p:val>
                                        </p:tav>
                                        <p:tav tm="100000">
                                          <p:val>
                                            <p:strVal val="#ppt_x"/>
                                          </p:val>
                                        </p:tav>
                                      </p:tavLst>
                                    </p:anim>
                                    <p:anim calcmode="lin" valueType="num">
                                      <p:cBhvr>
                                        <p:cTn id="82" dur="500" fill="hold"/>
                                        <p:tgtEl>
                                          <p:spTgt spid="18453"/>
                                        </p:tgtEl>
                                        <p:attrNameLst>
                                          <p:attrName>ppt_y</p:attrName>
                                        </p:attrNameLst>
                                      </p:cBhvr>
                                      <p:tavLst>
                                        <p:tav tm="0">
                                          <p:val>
                                            <p:strVal val="#ppt_y-#ppt_h/2"/>
                                          </p:val>
                                        </p:tav>
                                        <p:tav tm="100000">
                                          <p:val>
                                            <p:strVal val="#ppt_y"/>
                                          </p:val>
                                        </p:tav>
                                      </p:tavLst>
                                    </p:anim>
                                    <p:anim calcmode="lin" valueType="num">
                                      <p:cBhvr>
                                        <p:cTn id="83" dur="500" fill="hold"/>
                                        <p:tgtEl>
                                          <p:spTgt spid="18453"/>
                                        </p:tgtEl>
                                        <p:attrNameLst>
                                          <p:attrName>ppt_w</p:attrName>
                                        </p:attrNameLst>
                                      </p:cBhvr>
                                      <p:tavLst>
                                        <p:tav tm="0">
                                          <p:val>
                                            <p:strVal val="#ppt_w"/>
                                          </p:val>
                                        </p:tav>
                                        <p:tav tm="100000">
                                          <p:val>
                                            <p:strVal val="#ppt_w"/>
                                          </p:val>
                                        </p:tav>
                                      </p:tavLst>
                                    </p:anim>
                                    <p:anim calcmode="lin" valueType="num">
                                      <p:cBhvr>
                                        <p:cTn id="84" dur="500" fill="hold"/>
                                        <p:tgtEl>
                                          <p:spTgt spid="18453"/>
                                        </p:tgtEl>
                                        <p:attrNameLst>
                                          <p:attrName>ppt_h</p:attrName>
                                        </p:attrNameLst>
                                      </p:cBhvr>
                                      <p:tavLst>
                                        <p:tav tm="0">
                                          <p:val>
                                            <p:fltVal val="0"/>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7" presetClass="entr" presetSubtype="1" fill="hold" grpId="0" nodeType="clickEffect">
                                  <p:stCondLst>
                                    <p:cond delay="0"/>
                                  </p:stCondLst>
                                  <p:childTnLst>
                                    <p:set>
                                      <p:cBhvr>
                                        <p:cTn id="88" dur="1" fill="hold">
                                          <p:stCondLst>
                                            <p:cond delay="0"/>
                                          </p:stCondLst>
                                        </p:cTn>
                                        <p:tgtEl>
                                          <p:spTgt spid="18454"/>
                                        </p:tgtEl>
                                        <p:attrNameLst>
                                          <p:attrName>style.visibility</p:attrName>
                                        </p:attrNameLst>
                                      </p:cBhvr>
                                      <p:to>
                                        <p:strVal val="visible"/>
                                      </p:to>
                                    </p:set>
                                    <p:anim calcmode="lin" valueType="num">
                                      <p:cBhvr>
                                        <p:cTn id="89" dur="500" fill="hold"/>
                                        <p:tgtEl>
                                          <p:spTgt spid="18454"/>
                                        </p:tgtEl>
                                        <p:attrNameLst>
                                          <p:attrName>ppt_x</p:attrName>
                                        </p:attrNameLst>
                                      </p:cBhvr>
                                      <p:tavLst>
                                        <p:tav tm="0">
                                          <p:val>
                                            <p:strVal val="#ppt_x"/>
                                          </p:val>
                                        </p:tav>
                                        <p:tav tm="100000">
                                          <p:val>
                                            <p:strVal val="#ppt_x"/>
                                          </p:val>
                                        </p:tav>
                                      </p:tavLst>
                                    </p:anim>
                                    <p:anim calcmode="lin" valueType="num">
                                      <p:cBhvr>
                                        <p:cTn id="90" dur="500" fill="hold"/>
                                        <p:tgtEl>
                                          <p:spTgt spid="18454"/>
                                        </p:tgtEl>
                                        <p:attrNameLst>
                                          <p:attrName>ppt_y</p:attrName>
                                        </p:attrNameLst>
                                      </p:cBhvr>
                                      <p:tavLst>
                                        <p:tav tm="0">
                                          <p:val>
                                            <p:strVal val="#ppt_y-#ppt_h/2"/>
                                          </p:val>
                                        </p:tav>
                                        <p:tav tm="100000">
                                          <p:val>
                                            <p:strVal val="#ppt_y"/>
                                          </p:val>
                                        </p:tav>
                                      </p:tavLst>
                                    </p:anim>
                                    <p:anim calcmode="lin" valueType="num">
                                      <p:cBhvr>
                                        <p:cTn id="91" dur="500" fill="hold"/>
                                        <p:tgtEl>
                                          <p:spTgt spid="18454"/>
                                        </p:tgtEl>
                                        <p:attrNameLst>
                                          <p:attrName>ppt_w</p:attrName>
                                        </p:attrNameLst>
                                      </p:cBhvr>
                                      <p:tavLst>
                                        <p:tav tm="0">
                                          <p:val>
                                            <p:strVal val="#ppt_w"/>
                                          </p:val>
                                        </p:tav>
                                        <p:tav tm="100000">
                                          <p:val>
                                            <p:strVal val="#ppt_w"/>
                                          </p:val>
                                        </p:tav>
                                      </p:tavLst>
                                    </p:anim>
                                    <p:anim calcmode="lin" valueType="num">
                                      <p:cBhvr>
                                        <p:cTn id="92" dur="500" fill="hold"/>
                                        <p:tgtEl>
                                          <p:spTgt spid="18454"/>
                                        </p:tgtEl>
                                        <p:attrNameLst>
                                          <p:attrName>ppt_h</p:attrName>
                                        </p:attrNameLst>
                                      </p:cBhvr>
                                      <p:tavLst>
                                        <p:tav tm="0">
                                          <p:val>
                                            <p:fltVal val="0"/>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17" presetClass="entr" presetSubtype="8" fill="hold" grpId="0" nodeType="clickEffect">
                                  <p:stCondLst>
                                    <p:cond delay="0"/>
                                  </p:stCondLst>
                                  <p:childTnLst>
                                    <p:set>
                                      <p:cBhvr>
                                        <p:cTn id="96" dur="1" fill="hold">
                                          <p:stCondLst>
                                            <p:cond delay="0"/>
                                          </p:stCondLst>
                                        </p:cTn>
                                        <p:tgtEl>
                                          <p:spTgt spid="18457"/>
                                        </p:tgtEl>
                                        <p:attrNameLst>
                                          <p:attrName>style.visibility</p:attrName>
                                        </p:attrNameLst>
                                      </p:cBhvr>
                                      <p:to>
                                        <p:strVal val="visible"/>
                                      </p:to>
                                    </p:set>
                                    <p:anim calcmode="lin" valueType="num">
                                      <p:cBhvr>
                                        <p:cTn id="97" dur="500" fill="hold"/>
                                        <p:tgtEl>
                                          <p:spTgt spid="18457"/>
                                        </p:tgtEl>
                                        <p:attrNameLst>
                                          <p:attrName>ppt_x</p:attrName>
                                        </p:attrNameLst>
                                      </p:cBhvr>
                                      <p:tavLst>
                                        <p:tav tm="0">
                                          <p:val>
                                            <p:strVal val="#ppt_x-#ppt_w/2"/>
                                          </p:val>
                                        </p:tav>
                                        <p:tav tm="100000">
                                          <p:val>
                                            <p:strVal val="#ppt_x"/>
                                          </p:val>
                                        </p:tav>
                                      </p:tavLst>
                                    </p:anim>
                                    <p:anim calcmode="lin" valueType="num">
                                      <p:cBhvr>
                                        <p:cTn id="98" dur="500" fill="hold"/>
                                        <p:tgtEl>
                                          <p:spTgt spid="18457"/>
                                        </p:tgtEl>
                                        <p:attrNameLst>
                                          <p:attrName>ppt_y</p:attrName>
                                        </p:attrNameLst>
                                      </p:cBhvr>
                                      <p:tavLst>
                                        <p:tav tm="0">
                                          <p:val>
                                            <p:strVal val="#ppt_y"/>
                                          </p:val>
                                        </p:tav>
                                        <p:tav tm="100000">
                                          <p:val>
                                            <p:strVal val="#ppt_y"/>
                                          </p:val>
                                        </p:tav>
                                      </p:tavLst>
                                    </p:anim>
                                    <p:anim calcmode="lin" valueType="num">
                                      <p:cBhvr>
                                        <p:cTn id="99" dur="500" fill="hold"/>
                                        <p:tgtEl>
                                          <p:spTgt spid="18457"/>
                                        </p:tgtEl>
                                        <p:attrNameLst>
                                          <p:attrName>ppt_w</p:attrName>
                                        </p:attrNameLst>
                                      </p:cBhvr>
                                      <p:tavLst>
                                        <p:tav tm="0">
                                          <p:val>
                                            <p:fltVal val="0"/>
                                          </p:val>
                                        </p:tav>
                                        <p:tav tm="100000">
                                          <p:val>
                                            <p:strVal val="#ppt_w"/>
                                          </p:val>
                                        </p:tav>
                                      </p:tavLst>
                                    </p:anim>
                                    <p:anim calcmode="lin" valueType="num">
                                      <p:cBhvr>
                                        <p:cTn id="100" dur="500" fill="hold"/>
                                        <p:tgtEl>
                                          <p:spTgt spid="18457"/>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7" presetClass="entr" presetSubtype="8" fill="hold" grpId="0" nodeType="clickEffect">
                                  <p:stCondLst>
                                    <p:cond delay="0"/>
                                  </p:stCondLst>
                                  <p:childTnLst>
                                    <p:set>
                                      <p:cBhvr>
                                        <p:cTn id="104" dur="1" fill="hold">
                                          <p:stCondLst>
                                            <p:cond delay="0"/>
                                          </p:stCondLst>
                                        </p:cTn>
                                        <p:tgtEl>
                                          <p:spTgt spid="18458"/>
                                        </p:tgtEl>
                                        <p:attrNameLst>
                                          <p:attrName>style.visibility</p:attrName>
                                        </p:attrNameLst>
                                      </p:cBhvr>
                                      <p:to>
                                        <p:strVal val="visible"/>
                                      </p:to>
                                    </p:set>
                                    <p:anim calcmode="lin" valueType="num">
                                      <p:cBhvr>
                                        <p:cTn id="105" dur="500" fill="hold"/>
                                        <p:tgtEl>
                                          <p:spTgt spid="18458"/>
                                        </p:tgtEl>
                                        <p:attrNameLst>
                                          <p:attrName>ppt_x</p:attrName>
                                        </p:attrNameLst>
                                      </p:cBhvr>
                                      <p:tavLst>
                                        <p:tav tm="0">
                                          <p:val>
                                            <p:strVal val="#ppt_x-#ppt_w/2"/>
                                          </p:val>
                                        </p:tav>
                                        <p:tav tm="100000">
                                          <p:val>
                                            <p:strVal val="#ppt_x"/>
                                          </p:val>
                                        </p:tav>
                                      </p:tavLst>
                                    </p:anim>
                                    <p:anim calcmode="lin" valueType="num">
                                      <p:cBhvr>
                                        <p:cTn id="106" dur="500" fill="hold"/>
                                        <p:tgtEl>
                                          <p:spTgt spid="18458"/>
                                        </p:tgtEl>
                                        <p:attrNameLst>
                                          <p:attrName>ppt_y</p:attrName>
                                        </p:attrNameLst>
                                      </p:cBhvr>
                                      <p:tavLst>
                                        <p:tav tm="0">
                                          <p:val>
                                            <p:strVal val="#ppt_y"/>
                                          </p:val>
                                        </p:tav>
                                        <p:tav tm="100000">
                                          <p:val>
                                            <p:strVal val="#ppt_y"/>
                                          </p:val>
                                        </p:tav>
                                      </p:tavLst>
                                    </p:anim>
                                    <p:anim calcmode="lin" valueType="num">
                                      <p:cBhvr>
                                        <p:cTn id="107" dur="500" fill="hold"/>
                                        <p:tgtEl>
                                          <p:spTgt spid="18458"/>
                                        </p:tgtEl>
                                        <p:attrNameLst>
                                          <p:attrName>ppt_w</p:attrName>
                                        </p:attrNameLst>
                                      </p:cBhvr>
                                      <p:tavLst>
                                        <p:tav tm="0">
                                          <p:val>
                                            <p:fltVal val="0"/>
                                          </p:val>
                                        </p:tav>
                                        <p:tav tm="100000">
                                          <p:val>
                                            <p:strVal val="#ppt_w"/>
                                          </p:val>
                                        </p:tav>
                                      </p:tavLst>
                                    </p:anim>
                                    <p:anim calcmode="lin" valueType="num">
                                      <p:cBhvr>
                                        <p:cTn id="108" dur="500" fill="hold"/>
                                        <p:tgtEl>
                                          <p:spTgt spid="18458"/>
                                        </p:tgtEl>
                                        <p:attrNameLst>
                                          <p:attrName>ppt_h</p:attrName>
                                        </p:attrNameLst>
                                      </p:cBhvr>
                                      <p:tavLst>
                                        <p:tav tm="0">
                                          <p:val>
                                            <p:strVal val="#ppt_h"/>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18" presetClass="entr" presetSubtype="6" fill="hold" grpId="0" nodeType="clickEffect">
                                  <p:stCondLst>
                                    <p:cond delay="0"/>
                                  </p:stCondLst>
                                  <p:childTnLst>
                                    <p:set>
                                      <p:cBhvr>
                                        <p:cTn id="112" dur="1" fill="hold">
                                          <p:stCondLst>
                                            <p:cond delay="0"/>
                                          </p:stCondLst>
                                        </p:cTn>
                                        <p:tgtEl>
                                          <p:spTgt spid="18470"/>
                                        </p:tgtEl>
                                        <p:attrNameLst>
                                          <p:attrName>style.visibility</p:attrName>
                                        </p:attrNameLst>
                                      </p:cBhvr>
                                      <p:to>
                                        <p:strVal val="visible"/>
                                      </p:to>
                                    </p:set>
                                    <p:animEffect transition="in" filter="strips(downRight)">
                                      <p:cBhvr>
                                        <p:cTn id="113" dur="500"/>
                                        <p:tgtEl>
                                          <p:spTgt spid="18470"/>
                                        </p:tgtEl>
                                      </p:cBhvr>
                                    </p:animEffect>
                                  </p:childTnLst>
                                </p:cTn>
                              </p:par>
                            </p:childTnLst>
                          </p:cTn>
                        </p:par>
                      </p:childTnLst>
                    </p:cTn>
                  </p:par>
                  <p:par>
                    <p:cTn id="114" fill="hold">
                      <p:stCondLst>
                        <p:cond delay="indefinite"/>
                      </p:stCondLst>
                      <p:childTnLst>
                        <p:par>
                          <p:cTn id="115" fill="hold">
                            <p:stCondLst>
                              <p:cond delay="0"/>
                            </p:stCondLst>
                            <p:childTnLst>
                              <p:par>
                                <p:cTn id="116" presetID="18" presetClass="entr" presetSubtype="6" fill="hold" grpId="0" nodeType="clickEffect">
                                  <p:stCondLst>
                                    <p:cond delay="0"/>
                                  </p:stCondLst>
                                  <p:childTnLst>
                                    <p:set>
                                      <p:cBhvr>
                                        <p:cTn id="117" dur="1" fill="hold">
                                          <p:stCondLst>
                                            <p:cond delay="0"/>
                                          </p:stCondLst>
                                        </p:cTn>
                                        <p:tgtEl>
                                          <p:spTgt spid="18469"/>
                                        </p:tgtEl>
                                        <p:attrNameLst>
                                          <p:attrName>style.visibility</p:attrName>
                                        </p:attrNameLst>
                                      </p:cBhvr>
                                      <p:to>
                                        <p:strVal val="visible"/>
                                      </p:to>
                                    </p:set>
                                    <p:animEffect transition="in" filter="strips(downRight)">
                                      <p:cBhvr>
                                        <p:cTn id="118" dur="500"/>
                                        <p:tgtEl>
                                          <p:spTgt spid="18469"/>
                                        </p:tgtEl>
                                      </p:cBhvr>
                                    </p:animEffect>
                                  </p:childTnLst>
                                </p:cTn>
                              </p:par>
                            </p:childTnLst>
                          </p:cTn>
                        </p:par>
                      </p:childTnLst>
                    </p:cTn>
                  </p:par>
                  <p:par>
                    <p:cTn id="119" fill="hold">
                      <p:stCondLst>
                        <p:cond delay="indefinite"/>
                      </p:stCondLst>
                      <p:childTnLst>
                        <p:par>
                          <p:cTn id="120" fill="hold">
                            <p:stCondLst>
                              <p:cond delay="0"/>
                            </p:stCondLst>
                            <p:childTnLst>
                              <p:par>
                                <p:cTn id="121" presetID="17" presetClass="entr" presetSubtype="10" fill="hold" grpId="0" nodeType="clickEffect">
                                  <p:stCondLst>
                                    <p:cond delay="0"/>
                                  </p:stCondLst>
                                  <p:childTnLst>
                                    <p:set>
                                      <p:cBhvr>
                                        <p:cTn id="122" dur="1" fill="hold">
                                          <p:stCondLst>
                                            <p:cond delay="0"/>
                                          </p:stCondLst>
                                        </p:cTn>
                                        <p:tgtEl>
                                          <p:spTgt spid="18471"/>
                                        </p:tgtEl>
                                        <p:attrNameLst>
                                          <p:attrName>style.visibility</p:attrName>
                                        </p:attrNameLst>
                                      </p:cBhvr>
                                      <p:to>
                                        <p:strVal val="visible"/>
                                      </p:to>
                                    </p:set>
                                    <p:anim calcmode="lin" valueType="num">
                                      <p:cBhvr>
                                        <p:cTn id="123" dur="500" fill="hold"/>
                                        <p:tgtEl>
                                          <p:spTgt spid="18471"/>
                                        </p:tgtEl>
                                        <p:attrNameLst>
                                          <p:attrName>ppt_w</p:attrName>
                                        </p:attrNameLst>
                                      </p:cBhvr>
                                      <p:tavLst>
                                        <p:tav tm="0">
                                          <p:val>
                                            <p:fltVal val="0"/>
                                          </p:val>
                                        </p:tav>
                                        <p:tav tm="100000">
                                          <p:val>
                                            <p:strVal val="#ppt_w"/>
                                          </p:val>
                                        </p:tav>
                                      </p:tavLst>
                                    </p:anim>
                                    <p:anim calcmode="lin" valueType="num">
                                      <p:cBhvr>
                                        <p:cTn id="124" dur="500" fill="hold"/>
                                        <p:tgtEl>
                                          <p:spTgt spid="18471"/>
                                        </p:tgtEl>
                                        <p:attrNameLst>
                                          <p:attrName>ppt_h</p:attrName>
                                        </p:attrNameLst>
                                      </p:cBhvr>
                                      <p:tavLst>
                                        <p:tav tm="0">
                                          <p:val>
                                            <p:strVal val="#ppt_h"/>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nodeType="clickEffect">
                                  <p:stCondLst>
                                    <p:cond delay="0"/>
                                  </p:stCondLst>
                                  <p:childTnLst>
                                    <p:set>
                                      <p:cBhvr>
                                        <p:cTn id="128" dur="1" fill="hold">
                                          <p:stCondLst>
                                            <p:cond delay="0"/>
                                          </p:stCondLst>
                                        </p:cTn>
                                        <p:tgtEl>
                                          <p:spTgt spid="3"/>
                                        </p:tgtEl>
                                        <p:attrNameLst>
                                          <p:attrName>style.visibility</p:attrName>
                                        </p:attrNameLst>
                                      </p:cBhvr>
                                      <p:to>
                                        <p:strVal val="visible"/>
                                      </p:to>
                                    </p:set>
                                    <p:anim calcmode="lin" valueType="num">
                                      <p:cBhvr additive="base">
                                        <p:cTn id="129" dur="500" fill="hold"/>
                                        <p:tgtEl>
                                          <p:spTgt spid="3"/>
                                        </p:tgtEl>
                                        <p:attrNameLst>
                                          <p:attrName>ppt_x</p:attrName>
                                        </p:attrNameLst>
                                      </p:cBhvr>
                                      <p:tavLst>
                                        <p:tav tm="0">
                                          <p:val>
                                            <p:strVal val="#ppt_x"/>
                                          </p:val>
                                        </p:tav>
                                        <p:tav tm="100000">
                                          <p:val>
                                            <p:strVal val="#ppt_x"/>
                                          </p:val>
                                        </p:tav>
                                      </p:tavLst>
                                    </p:anim>
                                    <p:anim calcmode="lin" valueType="num">
                                      <p:cBhvr additive="base">
                                        <p:cTn id="1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17" presetClass="entr" presetSubtype="4" fill="hold" grpId="0" nodeType="clickEffect">
                                  <p:stCondLst>
                                    <p:cond delay="0"/>
                                  </p:stCondLst>
                                  <p:childTnLst>
                                    <p:set>
                                      <p:cBhvr>
                                        <p:cTn id="134" dur="1" fill="hold">
                                          <p:stCondLst>
                                            <p:cond delay="0"/>
                                          </p:stCondLst>
                                        </p:cTn>
                                        <p:tgtEl>
                                          <p:spTgt spid="18472"/>
                                        </p:tgtEl>
                                        <p:attrNameLst>
                                          <p:attrName>style.visibility</p:attrName>
                                        </p:attrNameLst>
                                      </p:cBhvr>
                                      <p:to>
                                        <p:strVal val="visible"/>
                                      </p:to>
                                    </p:set>
                                    <p:anim calcmode="lin" valueType="num">
                                      <p:cBhvr>
                                        <p:cTn id="135" dur="500" fill="hold"/>
                                        <p:tgtEl>
                                          <p:spTgt spid="18472"/>
                                        </p:tgtEl>
                                        <p:attrNameLst>
                                          <p:attrName>ppt_x</p:attrName>
                                        </p:attrNameLst>
                                      </p:cBhvr>
                                      <p:tavLst>
                                        <p:tav tm="0">
                                          <p:val>
                                            <p:strVal val="#ppt_x"/>
                                          </p:val>
                                        </p:tav>
                                        <p:tav tm="100000">
                                          <p:val>
                                            <p:strVal val="#ppt_x"/>
                                          </p:val>
                                        </p:tav>
                                      </p:tavLst>
                                    </p:anim>
                                    <p:anim calcmode="lin" valueType="num">
                                      <p:cBhvr>
                                        <p:cTn id="136" dur="500" fill="hold"/>
                                        <p:tgtEl>
                                          <p:spTgt spid="18472"/>
                                        </p:tgtEl>
                                        <p:attrNameLst>
                                          <p:attrName>ppt_y</p:attrName>
                                        </p:attrNameLst>
                                      </p:cBhvr>
                                      <p:tavLst>
                                        <p:tav tm="0">
                                          <p:val>
                                            <p:strVal val="#ppt_y+#ppt_h/2"/>
                                          </p:val>
                                        </p:tav>
                                        <p:tav tm="100000">
                                          <p:val>
                                            <p:strVal val="#ppt_y"/>
                                          </p:val>
                                        </p:tav>
                                      </p:tavLst>
                                    </p:anim>
                                    <p:anim calcmode="lin" valueType="num">
                                      <p:cBhvr>
                                        <p:cTn id="137" dur="500" fill="hold"/>
                                        <p:tgtEl>
                                          <p:spTgt spid="18472"/>
                                        </p:tgtEl>
                                        <p:attrNameLst>
                                          <p:attrName>ppt_w</p:attrName>
                                        </p:attrNameLst>
                                      </p:cBhvr>
                                      <p:tavLst>
                                        <p:tav tm="0">
                                          <p:val>
                                            <p:strVal val="#ppt_w"/>
                                          </p:val>
                                        </p:tav>
                                        <p:tav tm="100000">
                                          <p:val>
                                            <p:strVal val="#ppt_w"/>
                                          </p:val>
                                        </p:tav>
                                      </p:tavLst>
                                    </p:anim>
                                    <p:anim calcmode="lin" valueType="num">
                                      <p:cBhvr>
                                        <p:cTn id="138" dur="500" fill="hold"/>
                                        <p:tgtEl>
                                          <p:spTgt spid="18472"/>
                                        </p:tgtEl>
                                        <p:attrNameLst>
                                          <p:attrName>ppt_h</p:attrName>
                                        </p:attrNameLst>
                                      </p:cBhvr>
                                      <p:tavLst>
                                        <p:tav tm="0">
                                          <p:val>
                                            <p:fltVal val="0"/>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4" fill="hold" grpId="0" nodeType="clickEffect">
                                  <p:stCondLst>
                                    <p:cond delay="0"/>
                                  </p:stCondLst>
                                  <p:childTnLst>
                                    <p:set>
                                      <p:cBhvr>
                                        <p:cTn id="142" dur="1" fill="hold">
                                          <p:stCondLst>
                                            <p:cond delay="0"/>
                                          </p:stCondLst>
                                        </p:cTn>
                                        <p:tgtEl>
                                          <p:spTgt spid="18473"/>
                                        </p:tgtEl>
                                        <p:attrNameLst>
                                          <p:attrName>style.visibility</p:attrName>
                                        </p:attrNameLst>
                                      </p:cBhvr>
                                      <p:to>
                                        <p:strVal val="visible"/>
                                      </p:to>
                                    </p:set>
                                    <p:anim calcmode="lin" valueType="num">
                                      <p:cBhvr>
                                        <p:cTn id="143" dur="500" fill="hold"/>
                                        <p:tgtEl>
                                          <p:spTgt spid="18473"/>
                                        </p:tgtEl>
                                        <p:attrNameLst>
                                          <p:attrName>ppt_x</p:attrName>
                                        </p:attrNameLst>
                                      </p:cBhvr>
                                      <p:tavLst>
                                        <p:tav tm="0">
                                          <p:val>
                                            <p:strVal val="#ppt_x"/>
                                          </p:val>
                                        </p:tav>
                                        <p:tav tm="100000">
                                          <p:val>
                                            <p:strVal val="#ppt_x"/>
                                          </p:val>
                                        </p:tav>
                                      </p:tavLst>
                                    </p:anim>
                                    <p:anim calcmode="lin" valueType="num">
                                      <p:cBhvr>
                                        <p:cTn id="144" dur="500" fill="hold"/>
                                        <p:tgtEl>
                                          <p:spTgt spid="18473"/>
                                        </p:tgtEl>
                                        <p:attrNameLst>
                                          <p:attrName>ppt_y</p:attrName>
                                        </p:attrNameLst>
                                      </p:cBhvr>
                                      <p:tavLst>
                                        <p:tav tm="0">
                                          <p:val>
                                            <p:strVal val="#ppt_y+#ppt_h/2"/>
                                          </p:val>
                                        </p:tav>
                                        <p:tav tm="100000">
                                          <p:val>
                                            <p:strVal val="#ppt_y"/>
                                          </p:val>
                                        </p:tav>
                                      </p:tavLst>
                                    </p:anim>
                                    <p:anim calcmode="lin" valueType="num">
                                      <p:cBhvr>
                                        <p:cTn id="145" dur="500" fill="hold"/>
                                        <p:tgtEl>
                                          <p:spTgt spid="18473"/>
                                        </p:tgtEl>
                                        <p:attrNameLst>
                                          <p:attrName>ppt_w</p:attrName>
                                        </p:attrNameLst>
                                      </p:cBhvr>
                                      <p:tavLst>
                                        <p:tav tm="0">
                                          <p:val>
                                            <p:strVal val="#ppt_w"/>
                                          </p:val>
                                        </p:tav>
                                        <p:tav tm="100000">
                                          <p:val>
                                            <p:strVal val="#ppt_w"/>
                                          </p:val>
                                        </p:tav>
                                      </p:tavLst>
                                    </p:anim>
                                    <p:anim calcmode="lin" valueType="num">
                                      <p:cBhvr>
                                        <p:cTn id="146" dur="500" fill="hold"/>
                                        <p:tgtEl>
                                          <p:spTgt spid="18473"/>
                                        </p:tgtEl>
                                        <p:attrNameLst>
                                          <p:attrName>ppt_h</p:attrName>
                                        </p:attrNameLst>
                                      </p:cBhvr>
                                      <p:tavLst>
                                        <p:tav tm="0">
                                          <p:val>
                                            <p:fltVal val="0"/>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17" presetClass="entr" presetSubtype="4" fill="hold" grpId="0" nodeType="clickEffect">
                                  <p:stCondLst>
                                    <p:cond delay="0"/>
                                  </p:stCondLst>
                                  <p:childTnLst>
                                    <p:set>
                                      <p:cBhvr>
                                        <p:cTn id="150" dur="1" fill="hold">
                                          <p:stCondLst>
                                            <p:cond delay="0"/>
                                          </p:stCondLst>
                                        </p:cTn>
                                        <p:tgtEl>
                                          <p:spTgt spid="18474"/>
                                        </p:tgtEl>
                                        <p:attrNameLst>
                                          <p:attrName>style.visibility</p:attrName>
                                        </p:attrNameLst>
                                      </p:cBhvr>
                                      <p:to>
                                        <p:strVal val="visible"/>
                                      </p:to>
                                    </p:set>
                                    <p:anim calcmode="lin" valueType="num">
                                      <p:cBhvr>
                                        <p:cTn id="151" dur="500" fill="hold"/>
                                        <p:tgtEl>
                                          <p:spTgt spid="18474"/>
                                        </p:tgtEl>
                                        <p:attrNameLst>
                                          <p:attrName>ppt_x</p:attrName>
                                        </p:attrNameLst>
                                      </p:cBhvr>
                                      <p:tavLst>
                                        <p:tav tm="0">
                                          <p:val>
                                            <p:strVal val="#ppt_x"/>
                                          </p:val>
                                        </p:tav>
                                        <p:tav tm="100000">
                                          <p:val>
                                            <p:strVal val="#ppt_x"/>
                                          </p:val>
                                        </p:tav>
                                      </p:tavLst>
                                    </p:anim>
                                    <p:anim calcmode="lin" valueType="num">
                                      <p:cBhvr>
                                        <p:cTn id="152" dur="500" fill="hold"/>
                                        <p:tgtEl>
                                          <p:spTgt spid="18474"/>
                                        </p:tgtEl>
                                        <p:attrNameLst>
                                          <p:attrName>ppt_y</p:attrName>
                                        </p:attrNameLst>
                                      </p:cBhvr>
                                      <p:tavLst>
                                        <p:tav tm="0">
                                          <p:val>
                                            <p:strVal val="#ppt_y+#ppt_h/2"/>
                                          </p:val>
                                        </p:tav>
                                        <p:tav tm="100000">
                                          <p:val>
                                            <p:strVal val="#ppt_y"/>
                                          </p:val>
                                        </p:tav>
                                      </p:tavLst>
                                    </p:anim>
                                    <p:anim calcmode="lin" valueType="num">
                                      <p:cBhvr>
                                        <p:cTn id="153" dur="500" fill="hold"/>
                                        <p:tgtEl>
                                          <p:spTgt spid="18474"/>
                                        </p:tgtEl>
                                        <p:attrNameLst>
                                          <p:attrName>ppt_w</p:attrName>
                                        </p:attrNameLst>
                                      </p:cBhvr>
                                      <p:tavLst>
                                        <p:tav tm="0">
                                          <p:val>
                                            <p:strVal val="#ppt_w"/>
                                          </p:val>
                                        </p:tav>
                                        <p:tav tm="100000">
                                          <p:val>
                                            <p:strVal val="#ppt_w"/>
                                          </p:val>
                                        </p:tav>
                                      </p:tavLst>
                                    </p:anim>
                                    <p:anim calcmode="lin" valueType="num">
                                      <p:cBhvr>
                                        <p:cTn id="154" dur="500" fill="hold"/>
                                        <p:tgtEl>
                                          <p:spTgt spid="18474"/>
                                        </p:tgtEl>
                                        <p:attrNameLst>
                                          <p:attrName>ppt_h</p:attrName>
                                        </p:attrNameLst>
                                      </p:cBhvr>
                                      <p:tavLst>
                                        <p:tav tm="0">
                                          <p:val>
                                            <p:fltVal val="0"/>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17" presetClass="entr" presetSubtype="4" fill="hold" grpId="0" nodeType="clickEffect">
                                  <p:stCondLst>
                                    <p:cond delay="0"/>
                                  </p:stCondLst>
                                  <p:childTnLst>
                                    <p:set>
                                      <p:cBhvr>
                                        <p:cTn id="158" dur="1" fill="hold">
                                          <p:stCondLst>
                                            <p:cond delay="0"/>
                                          </p:stCondLst>
                                        </p:cTn>
                                        <p:tgtEl>
                                          <p:spTgt spid="18475"/>
                                        </p:tgtEl>
                                        <p:attrNameLst>
                                          <p:attrName>style.visibility</p:attrName>
                                        </p:attrNameLst>
                                      </p:cBhvr>
                                      <p:to>
                                        <p:strVal val="visible"/>
                                      </p:to>
                                    </p:set>
                                    <p:anim calcmode="lin" valueType="num">
                                      <p:cBhvr>
                                        <p:cTn id="159" dur="500" fill="hold"/>
                                        <p:tgtEl>
                                          <p:spTgt spid="18475"/>
                                        </p:tgtEl>
                                        <p:attrNameLst>
                                          <p:attrName>ppt_x</p:attrName>
                                        </p:attrNameLst>
                                      </p:cBhvr>
                                      <p:tavLst>
                                        <p:tav tm="0">
                                          <p:val>
                                            <p:strVal val="#ppt_x"/>
                                          </p:val>
                                        </p:tav>
                                        <p:tav tm="100000">
                                          <p:val>
                                            <p:strVal val="#ppt_x"/>
                                          </p:val>
                                        </p:tav>
                                      </p:tavLst>
                                    </p:anim>
                                    <p:anim calcmode="lin" valueType="num">
                                      <p:cBhvr>
                                        <p:cTn id="160" dur="500" fill="hold"/>
                                        <p:tgtEl>
                                          <p:spTgt spid="18475"/>
                                        </p:tgtEl>
                                        <p:attrNameLst>
                                          <p:attrName>ppt_y</p:attrName>
                                        </p:attrNameLst>
                                      </p:cBhvr>
                                      <p:tavLst>
                                        <p:tav tm="0">
                                          <p:val>
                                            <p:strVal val="#ppt_y+#ppt_h/2"/>
                                          </p:val>
                                        </p:tav>
                                        <p:tav tm="100000">
                                          <p:val>
                                            <p:strVal val="#ppt_y"/>
                                          </p:val>
                                        </p:tav>
                                      </p:tavLst>
                                    </p:anim>
                                    <p:anim calcmode="lin" valueType="num">
                                      <p:cBhvr>
                                        <p:cTn id="161" dur="500" fill="hold"/>
                                        <p:tgtEl>
                                          <p:spTgt spid="18475"/>
                                        </p:tgtEl>
                                        <p:attrNameLst>
                                          <p:attrName>ppt_w</p:attrName>
                                        </p:attrNameLst>
                                      </p:cBhvr>
                                      <p:tavLst>
                                        <p:tav tm="0">
                                          <p:val>
                                            <p:strVal val="#ppt_w"/>
                                          </p:val>
                                        </p:tav>
                                        <p:tav tm="100000">
                                          <p:val>
                                            <p:strVal val="#ppt_w"/>
                                          </p:val>
                                        </p:tav>
                                      </p:tavLst>
                                    </p:anim>
                                    <p:anim calcmode="lin" valueType="num">
                                      <p:cBhvr>
                                        <p:cTn id="162" dur="500" fill="hold"/>
                                        <p:tgtEl>
                                          <p:spTgt spid="18475"/>
                                        </p:tgtEl>
                                        <p:attrNameLst>
                                          <p:attrName>ppt_h</p:attrName>
                                        </p:attrNameLst>
                                      </p:cBhvr>
                                      <p:tavLst>
                                        <p:tav tm="0">
                                          <p:val>
                                            <p:fltVal val="0"/>
                                          </p:val>
                                        </p:tav>
                                        <p:tav tm="100000">
                                          <p:val>
                                            <p:strVal val="#ppt_h"/>
                                          </p:val>
                                        </p:tav>
                                      </p:tavLst>
                                    </p:anim>
                                  </p:childTnLst>
                                </p:cTn>
                              </p:par>
                            </p:childTnLst>
                          </p:cTn>
                        </p:par>
                      </p:childTnLst>
                    </p:cTn>
                  </p:par>
                  <p:par>
                    <p:cTn id="163" fill="hold">
                      <p:stCondLst>
                        <p:cond delay="indefinite"/>
                      </p:stCondLst>
                      <p:childTnLst>
                        <p:par>
                          <p:cTn id="164" fill="hold">
                            <p:stCondLst>
                              <p:cond delay="0"/>
                            </p:stCondLst>
                            <p:childTnLst>
                              <p:par>
                                <p:cTn id="165" presetID="17" presetClass="entr" presetSubtype="4" fill="hold" grpId="0" nodeType="clickEffect">
                                  <p:stCondLst>
                                    <p:cond delay="0"/>
                                  </p:stCondLst>
                                  <p:childTnLst>
                                    <p:set>
                                      <p:cBhvr>
                                        <p:cTn id="166" dur="1" fill="hold">
                                          <p:stCondLst>
                                            <p:cond delay="0"/>
                                          </p:stCondLst>
                                        </p:cTn>
                                        <p:tgtEl>
                                          <p:spTgt spid="18476"/>
                                        </p:tgtEl>
                                        <p:attrNameLst>
                                          <p:attrName>style.visibility</p:attrName>
                                        </p:attrNameLst>
                                      </p:cBhvr>
                                      <p:to>
                                        <p:strVal val="visible"/>
                                      </p:to>
                                    </p:set>
                                    <p:anim calcmode="lin" valueType="num">
                                      <p:cBhvr>
                                        <p:cTn id="167" dur="500" fill="hold"/>
                                        <p:tgtEl>
                                          <p:spTgt spid="18476"/>
                                        </p:tgtEl>
                                        <p:attrNameLst>
                                          <p:attrName>ppt_x</p:attrName>
                                        </p:attrNameLst>
                                      </p:cBhvr>
                                      <p:tavLst>
                                        <p:tav tm="0">
                                          <p:val>
                                            <p:strVal val="#ppt_x"/>
                                          </p:val>
                                        </p:tav>
                                        <p:tav tm="100000">
                                          <p:val>
                                            <p:strVal val="#ppt_x"/>
                                          </p:val>
                                        </p:tav>
                                      </p:tavLst>
                                    </p:anim>
                                    <p:anim calcmode="lin" valueType="num">
                                      <p:cBhvr>
                                        <p:cTn id="168" dur="500" fill="hold"/>
                                        <p:tgtEl>
                                          <p:spTgt spid="18476"/>
                                        </p:tgtEl>
                                        <p:attrNameLst>
                                          <p:attrName>ppt_y</p:attrName>
                                        </p:attrNameLst>
                                      </p:cBhvr>
                                      <p:tavLst>
                                        <p:tav tm="0">
                                          <p:val>
                                            <p:strVal val="#ppt_y+#ppt_h/2"/>
                                          </p:val>
                                        </p:tav>
                                        <p:tav tm="100000">
                                          <p:val>
                                            <p:strVal val="#ppt_y"/>
                                          </p:val>
                                        </p:tav>
                                      </p:tavLst>
                                    </p:anim>
                                    <p:anim calcmode="lin" valueType="num">
                                      <p:cBhvr>
                                        <p:cTn id="169" dur="500" fill="hold"/>
                                        <p:tgtEl>
                                          <p:spTgt spid="18476"/>
                                        </p:tgtEl>
                                        <p:attrNameLst>
                                          <p:attrName>ppt_w</p:attrName>
                                        </p:attrNameLst>
                                      </p:cBhvr>
                                      <p:tavLst>
                                        <p:tav tm="0">
                                          <p:val>
                                            <p:strVal val="#ppt_w"/>
                                          </p:val>
                                        </p:tav>
                                        <p:tav tm="100000">
                                          <p:val>
                                            <p:strVal val="#ppt_w"/>
                                          </p:val>
                                        </p:tav>
                                      </p:tavLst>
                                    </p:anim>
                                    <p:anim calcmode="lin" valueType="num">
                                      <p:cBhvr>
                                        <p:cTn id="170" dur="500" fill="hold"/>
                                        <p:tgtEl>
                                          <p:spTgt spid="18476"/>
                                        </p:tgtEl>
                                        <p:attrNameLst>
                                          <p:attrName>ppt_h</p:attrName>
                                        </p:attrNameLst>
                                      </p:cBhvr>
                                      <p:tavLst>
                                        <p:tav tm="0">
                                          <p:val>
                                            <p:fltVal val="0"/>
                                          </p:val>
                                        </p:tav>
                                        <p:tav tm="100000">
                                          <p:val>
                                            <p:strVal val="#ppt_h"/>
                                          </p:val>
                                        </p:tav>
                                      </p:tavLst>
                                    </p:anim>
                                  </p:childTnLst>
                                </p:cTn>
                              </p:par>
                            </p:childTnLst>
                          </p:cTn>
                        </p:par>
                      </p:childTnLst>
                    </p:cTn>
                  </p:par>
                  <p:par>
                    <p:cTn id="171" fill="hold">
                      <p:stCondLst>
                        <p:cond delay="indefinite"/>
                      </p:stCondLst>
                      <p:childTnLst>
                        <p:par>
                          <p:cTn id="172" fill="hold">
                            <p:stCondLst>
                              <p:cond delay="0"/>
                            </p:stCondLst>
                            <p:childTnLst>
                              <p:par>
                                <p:cTn id="173" presetID="17" presetClass="entr" presetSubtype="4" fill="hold" grpId="0" nodeType="clickEffect">
                                  <p:stCondLst>
                                    <p:cond delay="0"/>
                                  </p:stCondLst>
                                  <p:childTnLst>
                                    <p:set>
                                      <p:cBhvr>
                                        <p:cTn id="174" dur="1" fill="hold">
                                          <p:stCondLst>
                                            <p:cond delay="0"/>
                                          </p:stCondLst>
                                        </p:cTn>
                                        <p:tgtEl>
                                          <p:spTgt spid="18477"/>
                                        </p:tgtEl>
                                        <p:attrNameLst>
                                          <p:attrName>style.visibility</p:attrName>
                                        </p:attrNameLst>
                                      </p:cBhvr>
                                      <p:to>
                                        <p:strVal val="visible"/>
                                      </p:to>
                                    </p:set>
                                    <p:anim calcmode="lin" valueType="num">
                                      <p:cBhvr>
                                        <p:cTn id="175" dur="500" fill="hold"/>
                                        <p:tgtEl>
                                          <p:spTgt spid="18477"/>
                                        </p:tgtEl>
                                        <p:attrNameLst>
                                          <p:attrName>ppt_x</p:attrName>
                                        </p:attrNameLst>
                                      </p:cBhvr>
                                      <p:tavLst>
                                        <p:tav tm="0">
                                          <p:val>
                                            <p:strVal val="#ppt_x"/>
                                          </p:val>
                                        </p:tav>
                                        <p:tav tm="100000">
                                          <p:val>
                                            <p:strVal val="#ppt_x"/>
                                          </p:val>
                                        </p:tav>
                                      </p:tavLst>
                                    </p:anim>
                                    <p:anim calcmode="lin" valueType="num">
                                      <p:cBhvr>
                                        <p:cTn id="176" dur="500" fill="hold"/>
                                        <p:tgtEl>
                                          <p:spTgt spid="18477"/>
                                        </p:tgtEl>
                                        <p:attrNameLst>
                                          <p:attrName>ppt_y</p:attrName>
                                        </p:attrNameLst>
                                      </p:cBhvr>
                                      <p:tavLst>
                                        <p:tav tm="0">
                                          <p:val>
                                            <p:strVal val="#ppt_y+#ppt_h/2"/>
                                          </p:val>
                                        </p:tav>
                                        <p:tav tm="100000">
                                          <p:val>
                                            <p:strVal val="#ppt_y"/>
                                          </p:val>
                                        </p:tav>
                                      </p:tavLst>
                                    </p:anim>
                                    <p:anim calcmode="lin" valueType="num">
                                      <p:cBhvr>
                                        <p:cTn id="177" dur="500" fill="hold"/>
                                        <p:tgtEl>
                                          <p:spTgt spid="18477"/>
                                        </p:tgtEl>
                                        <p:attrNameLst>
                                          <p:attrName>ppt_w</p:attrName>
                                        </p:attrNameLst>
                                      </p:cBhvr>
                                      <p:tavLst>
                                        <p:tav tm="0">
                                          <p:val>
                                            <p:strVal val="#ppt_w"/>
                                          </p:val>
                                        </p:tav>
                                        <p:tav tm="100000">
                                          <p:val>
                                            <p:strVal val="#ppt_w"/>
                                          </p:val>
                                        </p:tav>
                                      </p:tavLst>
                                    </p:anim>
                                    <p:anim calcmode="lin" valueType="num">
                                      <p:cBhvr>
                                        <p:cTn id="178" dur="500" fill="hold"/>
                                        <p:tgtEl>
                                          <p:spTgt spid="18477"/>
                                        </p:tgtEl>
                                        <p:attrNameLst>
                                          <p:attrName>ppt_h</p:attrName>
                                        </p:attrNameLst>
                                      </p:cBhvr>
                                      <p:tavLst>
                                        <p:tav tm="0">
                                          <p:val>
                                            <p:fltVal val="0"/>
                                          </p:val>
                                        </p:tav>
                                        <p:tav tm="100000">
                                          <p:val>
                                            <p:strVal val="#ppt_h"/>
                                          </p:val>
                                        </p:tav>
                                      </p:tavLst>
                                    </p:anim>
                                  </p:childTnLst>
                                </p:cTn>
                              </p:par>
                            </p:childTnLst>
                          </p:cTn>
                        </p:par>
                      </p:childTnLst>
                    </p:cTn>
                  </p:par>
                  <p:par>
                    <p:cTn id="179" fill="hold">
                      <p:stCondLst>
                        <p:cond delay="indefinite"/>
                      </p:stCondLst>
                      <p:childTnLst>
                        <p:par>
                          <p:cTn id="180" fill="hold">
                            <p:stCondLst>
                              <p:cond delay="0"/>
                            </p:stCondLst>
                            <p:childTnLst>
                              <p:par>
                                <p:cTn id="181" presetID="17" presetClass="entr" presetSubtype="8" fill="hold" grpId="0" nodeType="clickEffect">
                                  <p:stCondLst>
                                    <p:cond delay="0"/>
                                  </p:stCondLst>
                                  <p:childTnLst>
                                    <p:set>
                                      <p:cBhvr>
                                        <p:cTn id="182" dur="1" fill="hold">
                                          <p:stCondLst>
                                            <p:cond delay="0"/>
                                          </p:stCondLst>
                                        </p:cTn>
                                        <p:tgtEl>
                                          <p:spTgt spid="18478"/>
                                        </p:tgtEl>
                                        <p:attrNameLst>
                                          <p:attrName>style.visibility</p:attrName>
                                        </p:attrNameLst>
                                      </p:cBhvr>
                                      <p:to>
                                        <p:strVal val="visible"/>
                                      </p:to>
                                    </p:set>
                                    <p:anim calcmode="lin" valueType="num">
                                      <p:cBhvr>
                                        <p:cTn id="183" dur="500" fill="hold"/>
                                        <p:tgtEl>
                                          <p:spTgt spid="18478"/>
                                        </p:tgtEl>
                                        <p:attrNameLst>
                                          <p:attrName>ppt_x</p:attrName>
                                        </p:attrNameLst>
                                      </p:cBhvr>
                                      <p:tavLst>
                                        <p:tav tm="0">
                                          <p:val>
                                            <p:strVal val="#ppt_x-#ppt_w/2"/>
                                          </p:val>
                                        </p:tav>
                                        <p:tav tm="100000">
                                          <p:val>
                                            <p:strVal val="#ppt_x"/>
                                          </p:val>
                                        </p:tav>
                                      </p:tavLst>
                                    </p:anim>
                                    <p:anim calcmode="lin" valueType="num">
                                      <p:cBhvr>
                                        <p:cTn id="184" dur="500" fill="hold"/>
                                        <p:tgtEl>
                                          <p:spTgt spid="18478"/>
                                        </p:tgtEl>
                                        <p:attrNameLst>
                                          <p:attrName>ppt_y</p:attrName>
                                        </p:attrNameLst>
                                      </p:cBhvr>
                                      <p:tavLst>
                                        <p:tav tm="0">
                                          <p:val>
                                            <p:strVal val="#ppt_y"/>
                                          </p:val>
                                        </p:tav>
                                        <p:tav tm="100000">
                                          <p:val>
                                            <p:strVal val="#ppt_y"/>
                                          </p:val>
                                        </p:tav>
                                      </p:tavLst>
                                    </p:anim>
                                    <p:anim calcmode="lin" valueType="num">
                                      <p:cBhvr>
                                        <p:cTn id="185" dur="500" fill="hold"/>
                                        <p:tgtEl>
                                          <p:spTgt spid="18478"/>
                                        </p:tgtEl>
                                        <p:attrNameLst>
                                          <p:attrName>ppt_w</p:attrName>
                                        </p:attrNameLst>
                                      </p:cBhvr>
                                      <p:tavLst>
                                        <p:tav tm="0">
                                          <p:val>
                                            <p:fltVal val="0"/>
                                          </p:val>
                                        </p:tav>
                                        <p:tav tm="100000">
                                          <p:val>
                                            <p:strVal val="#ppt_w"/>
                                          </p:val>
                                        </p:tav>
                                      </p:tavLst>
                                    </p:anim>
                                    <p:anim calcmode="lin" valueType="num">
                                      <p:cBhvr>
                                        <p:cTn id="186" dur="500" fill="hold"/>
                                        <p:tgtEl>
                                          <p:spTgt spid="18478"/>
                                        </p:tgtEl>
                                        <p:attrNameLst>
                                          <p:attrName>ppt_h</p:attrName>
                                        </p:attrNameLst>
                                      </p:cBhvr>
                                      <p:tavLst>
                                        <p:tav tm="0">
                                          <p:val>
                                            <p:strVal val="#ppt_h"/>
                                          </p:val>
                                        </p:tav>
                                        <p:tav tm="100000">
                                          <p:val>
                                            <p:strVal val="#ppt_h"/>
                                          </p:val>
                                        </p:tav>
                                      </p:tavLst>
                                    </p:anim>
                                  </p:childTnLst>
                                </p:cTn>
                              </p:par>
                            </p:childTnLst>
                          </p:cTn>
                        </p:par>
                      </p:childTnLst>
                    </p:cTn>
                  </p:par>
                  <p:par>
                    <p:cTn id="187" fill="hold">
                      <p:stCondLst>
                        <p:cond delay="indefinite"/>
                      </p:stCondLst>
                      <p:childTnLst>
                        <p:par>
                          <p:cTn id="188" fill="hold">
                            <p:stCondLst>
                              <p:cond delay="0"/>
                            </p:stCondLst>
                            <p:childTnLst>
                              <p:par>
                                <p:cTn id="189" presetID="17" presetClass="entr" presetSubtype="8" fill="hold" grpId="0" nodeType="clickEffect">
                                  <p:stCondLst>
                                    <p:cond delay="0"/>
                                  </p:stCondLst>
                                  <p:childTnLst>
                                    <p:set>
                                      <p:cBhvr>
                                        <p:cTn id="190" dur="1" fill="hold">
                                          <p:stCondLst>
                                            <p:cond delay="0"/>
                                          </p:stCondLst>
                                        </p:cTn>
                                        <p:tgtEl>
                                          <p:spTgt spid="18496"/>
                                        </p:tgtEl>
                                        <p:attrNameLst>
                                          <p:attrName>style.visibility</p:attrName>
                                        </p:attrNameLst>
                                      </p:cBhvr>
                                      <p:to>
                                        <p:strVal val="visible"/>
                                      </p:to>
                                    </p:set>
                                    <p:anim calcmode="lin" valueType="num">
                                      <p:cBhvr>
                                        <p:cTn id="191" dur="500" fill="hold"/>
                                        <p:tgtEl>
                                          <p:spTgt spid="18496"/>
                                        </p:tgtEl>
                                        <p:attrNameLst>
                                          <p:attrName>ppt_x</p:attrName>
                                        </p:attrNameLst>
                                      </p:cBhvr>
                                      <p:tavLst>
                                        <p:tav tm="0">
                                          <p:val>
                                            <p:strVal val="#ppt_x-#ppt_w/2"/>
                                          </p:val>
                                        </p:tav>
                                        <p:tav tm="100000">
                                          <p:val>
                                            <p:strVal val="#ppt_x"/>
                                          </p:val>
                                        </p:tav>
                                      </p:tavLst>
                                    </p:anim>
                                    <p:anim calcmode="lin" valueType="num">
                                      <p:cBhvr>
                                        <p:cTn id="192" dur="500" fill="hold"/>
                                        <p:tgtEl>
                                          <p:spTgt spid="18496"/>
                                        </p:tgtEl>
                                        <p:attrNameLst>
                                          <p:attrName>ppt_y</p:attrName>
                                        </p:attrNameLst>
                                      </p:cBhvr>
                                      <p:tavLst>
                                        <p:tav tm="0">
                                          <p:val>
                                            <p:strVal val="#ppt_y"/>
                                          </p:val>
                                        </p:tav>
                                        <p:tav tm="100000">
                                          <p:val>
                                            <p:strVal val="#ppt_y"/>
                                          </p:val>
                                        </p:tav>
                                      </p:tavLst>
                                    </p:anim>
                                    <p:anim calcmode="lin" valueType="num">
                                      <p:cBhvr>
                                        <p:cTn id="193" dur="500" fill="hold"/>
                                        <p:tgtEl>
                                          <p:spTgt spid="18496"/>
                                        </p:tgtEl>
                                        <p:attrNameLst>
                                          <p:attrName>ppt_w</p:attrName>
                                        </p:attrNameLst>
                                      </p:cBhvr>
                                      <p:tavLst>
                                        <p:tav tm="0">
                                          <p:val>
                                            <p:fltVal val="0"/>
                                          </p:val>
                                        </p:tav>
                                        <p:tav tm="100000">
                                          <p:val>
                                            <p:strVal val="#ppt_w"/>
                                          </p:val>
                                        </p:tav>
                                      </p:tavLst>
                                    </p:anim>
                                    <p:anim calcmode="lin" valueType="num">
                                      <p:cBhvr>
                                        <p:cTn id="194" dur="500" fill="hold"/>
                                        <p:tgtEl>
                                          <p:spTgt spid="18496"/>
                                        </p:tgtEl>
                                        <p:attrNameLst>
                                          <p:attrName>ppt_h</p:attrName>
                                        </p:attrNameLst>
                                      </p:cBhvr>
                                      <p:tavLst>
                                        <p:tav tm="0">
                                          <p:val>
                                            <p:strVal val="#ppt_h"/>
                                          </p:val>
                                        </p:tav>
                                        <p:tav tm="100000">
                                          <p:val>
                                            <p:strVal val="#ppt_h"/>
                                          </p:val>
                                        </p:tav>
                                      </p:tavLst>
                                    </p:anim>
                                  </p:childTnLst>
                                </p:cTn>
                              </p:par>
                            </p:childTnLst>
                          </p:cTn>
                        </p:par>
                      </p:childTnLst>
                    </p:cTn>
                  </p:par>
                  <p:par>
                    <p:cTn id="195" fill="hold">
                      <p:stCondLst>
                        <p:cond delay="indefinite"/>
                      </p:stCondLst>
                      <p:childTnLst>
                        <p:par>
                          <p:cTn id="196" fill="hold">
                            <p:stCondLst>
                              <p:cond delay="0"/>
                            </p:stCondLst>
                            <p:childTnLst>
                              <p:par>
                                <p:cTn id="197" presetID="17" presetClass="entr" presetSubtype="8" fill="hold" grpId="0" nodeType="clickEffect">
                                  <p:stCondLst>
                                    <p:cond delay="0"/>
                                  </p:stCondLst>
                                  <p:childTnLst>
                                    <p:set>
                                      <p:cBhvr>
                                        <p:cTn id="198" dur="1" fill="hold">
                                          <p:stCondLst>
                                            <p:cond delay="0"/>
                                          </p:stCondLst>
                                        </p:cTn>
                                        <p:tgtEl>
                                          <p:spTgt spid="18497"/>
                                        </p:tgtEl>
                                        <p:attrNameLst>
                                          <p:attrName>style.visibility</p:attrName>
                                        </p:attrNameLst>
                                      </p:cBhvr>
                                      <p:to>
                                        <p:strVal val="visible"/>
                                      </p:to>
                                    </p:set>
                                    <p:anim calcmode="lin" valueType="num">
                                      <p:cBhvr>
                                        <p:cTn id="199" dur="500" fill="hold"/>
                                        <p:tgtEl>
                                          <p:spTgt spid="18497"/>
                                        </p:tgtEl>
                                        <p:attrNameLst>
                                          <p:attrName>ppt_x</p:attrName>
                                        </p:attrNameLst>
                                      </p:cBhvr>
                                      <p:tavLst>
                                        <p:tav tm="0">
                                          <p:val>
                                            <p:strVal val="#ppt_x-#ppt_w/2"/>
                                          </p:val>
                                        </p:tav>
                                        <p:tav tm="100000">
                                          <p:val>
                                            <p:strVal val="#ppt_x"/>
                                          </p:val>
                                        </p:tav>
                                      </p:tavLst>
                                    </p:anim>
                                    <p:anim calcmode="lin" valueType="num">
                                      <p:cBhvr>
                                        <p:cTn id="200" dur="500" fill="hold"/>
                                        <p:tgtEl>
                                          <p:spTgt spid="18497"/>
                                        </p:tgtEl>
                                        <p:attrNameLst>
                                          <p:attrName>ppt_y</p:attrName>
                                        </p:attrNameLst>
                                      </p:cBhvr>
                                      <p:tavLst>
                                        <p:tav tm="0">
                                          <p:val>
                                            <p:strVal val="#ppt_y"/>
                                          </p:val>
                                        </p:tav>
                                        <p:tav tm="100000">
                                          <p:val>
                                            <p:strVal val="#ppt_y"/>
                                          </p:val>
                                        </p:tav>
                                      </p:tavLst>
                                    </p:anim>
                                    <p:anim calcmode="lin" valueType="num">
                                      <p:cBhvr>
                                        <p:cTn id="201" dur="500" fill="hold"/>
                                        <p:tgtEl>
                                          <p:spTgt spid="18497"/>
                                        </p:tgtEl>
                                        <p:attrNameLst>
                                          <p:attrName>ppt_w</p:attrName>
                                        </p:attrNameLst>
                                      </p:cBhvr>
                                      <p:tavLst>
                                        <p:tav tm="0">
                                          <p:val>
                                            <p:fltVal val="0"/>
                                          </p:val>
                                        </p:tav>
                                        <p:tav tm="100000">
                                          <p:val>
                                            <p:strVal val="#ppt_w"/>
                                          </p:val>
                                        </p:tav>
                                      </p:tavLst>
                                    </p:anim>
                                    <p:anim calcmode="lin" valueType="num">
                                      <p:cBhvr>
                                        <p:cTn id="202" dur="500" fill="hold"/>
                                        <p:tgtEl>
                                          <p:spTgt spid="18497"/>
                                        </p:tgtEl>
                                        <p:attrNameLst>
                                          <p:attrName>ppt_h</p:attrName>
                                        </p:attrNameLst>
                                      </p:cBhvr>
                                      <p:tavLst>
                                        <p:tav tm="0">
                                          <p:val>
                                            <p:strVal val="#ppt_h"/>
                                          </p:val>
                                        </p:tav>
                                        <p:tav tm="100000">
                                          <p:val>
                                            <p:strVal val="#ppt_h"/>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4" fill="hold" grpId="0" nodeType="clickEffect">
                                  <p:stCondLst>
                                    <p:cond delay="0"/>
                                  </p:stCondLst>
                                  <p:childTnLst>
                                    <p:set>
                                      <p:cBhvr>
                                        <p:cTn id="206" dur="1" fill="hold">
                                          <p:stCondLst>
                                            <p:cond delay="0"/>
                                          </p:stCondLst>
                                        </p:cTn>
                                        <p:tgtEl>
                                          <p:spTgt spid="18494"/>
                                        </p:tgtEl>
                                        <p:attrNameLst>
                                          <p:attrName>style.visibility</p:attrName>
                                        </p:attrNameLst>
                                      </p:cBhvr>
                                      <p:to>
                                        <p:strVal val="visible"/>
                                      </p:to>
                                    </p:set>
                                    <p:anim calcmode="lin" valueType="num">
                                      <p:cBhvr additive="base">
                                        <p:cTn id="207" dur="500" fill="hold"/>
                                        <p:tgtEl>
                                          <p:spTgt spid="18494"/>
                                        </p:tgtEl>
                                        <p:attrNameLst>
                                          <p:attrName>ppt_x</p:attrName>
                                        </p:attrNameLst>
                                      </p:cBhvr>
                                      <p:tavLst>
                                        <p:tav tm="0">
                                          <p:val>
                                            <p:strVal val="#ppt_x"/>
                                          </p:val>
                                        </p:tav>
                                        <p:tav tm="100000">
                                          <p:val>
                                            <p:strVal val="#ppt_x"/>
                                          </p:val>
                                        </p:tav>
                                      </p:tavLst>
                                    </p:anim>
                                    <p:anim calcmode="lin" valueType="num">
                                      <p:cBhvr additive="base">
                                        <p:cTn id="208" dur="500" fill="hold"/>
                                        <p:tgtEl>
                                          <p:spTgt spid="18494"/>
                                        </p:tgtEl>
                                        <p:attrNameLst>
                                          <p:attrName>ppt_y</p:attrName>
                                        </p:attrNameLst>
                                      </p:cBhvr>
                                      <p:tavLst>
                                        <p:tav tm="0">
                                          <p:val>
                                            <p:strVal val="1+#ppt_h/2"/>
                                          </p:val>
                                        </p:tav>
                                        <p:tav tm="100000">
                                          <p:val>
                                            <p:strVal val="#ppt_y"/>
                                          </p:val>
                                        </p:tav>
                                      </p:tavLst>
                                    </p:anim>
                                  </p:childTnLst>
                                </p:cTn>
                              </p:par>
                            </p:childTnLst>
                          </p:cTn>
                        </p:par>
                      </p:childTnLst>
                    </p:cTn>
                  </p:par>
                  <p:par>
                    <p:cTn id="209" fill="hold">
                      <p:stCondLst>
                        <p:cond delay="indefinite"/>
                      </p:stCondLst>
                      <p:childTnLst>
                        <p:par>
                          <p:cTn id="210" fill="hold">
                            <p:stCondLst>
                              <p:cond delay="0"/>
                            </p:stCondLst>
                            <p:childTnLst>
                              <p:par>
                                <p:cTn id="211" presetID="17" presetClass="entr" presetSubtype="10" fill="hold" nodeType="clickEffect">
                                  <p:stCondLst>
                                    <p:cond delay="0"/>
                                  </p:stCondLst>
                                  <p:childTnLst>
                                    <p:set>
                                      <p:cBhvr>
                                        <p:cTn id="212" dur="1" fill="hold">
                                          <p:stCondLst>
                                            <p:cond delay="0"/>
                                          </p:stCondLst>
                                        </p:cTn>
                                        <p:tgtEl>
                                          <p:spTgt spid="7"/>
                                        </p:tgtEl>
                                        <p:attrNameLst>
                                          <p:attrName>style.visibility</p:attrName>
                                        </p:attrNameLst>
                                      </p:cBhvr>
                                      <p:to>
                                        <p:strVal val="visible"/>
                                      </p:to>
                                    </p:set>
                                    <p:anim calcmode="lin" valueType="num">
                                      <p:cBhvr>
                                        <p:cTn id="213" dur="500" fill="hold"/>
                                        <p:tgtEl>
                                          <p:spTgt spid="7"/>
                                        </p:tgtEl>
                                        <p:attrNameLst>
                                          <p:attrName>ppt_w</p:attrName>
                                        </p:attrNameLst>
                                      </p:cBhvr>
                                      <p:tavLst>
                                        <p:tav tm="0">
                                          <p:val>
                                            <p:fltVal val="0"/>
                                          </p:val>
                                        </p:tav>
                                        <p:tav tm="100000">
                                          <p:val>
                                            <p:strVal val="#ppt_w"/>
                                          </p:val>
                                        </p:tav>
                                      </p:tavLst>
                                    </p:anim>
                                    <p:anim calcmode="lin" valueType="num">
                                      <p:cBhvr>
                                        <p:cTn id="214"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17" presetClass="entr" presetSubtype="10" fill="hold" nodeType="clickEffect">
                                  <p:stCondLst>
                                    <p:cond delay="0"/>
                                  </p:stCondLst>
                                  <p:childTnLst>
                                    <p:set>
                                      <p:cBhvr>
                                        <p:cTn id="218" dur="1" fill="hold">
                                          <p:stCondLst>
                                            <p:cond delay="0"/>
                                          </p:stCondLst>
                                        </p:cTn>
                                        <p:tgtEl>
                                          <p:spTgt spid="10"/>
                                        </p:tgtEl>
                                        <p:attrNameLst>
                                          <p:attrName>style.visibility</p:attrName>
                                        </p:attrNameLst>
                                      </p:cBhvr>
                                      <p:to>
                                        <p:strVal val="visible"/>
                                      </p:to>
                                    </p:set>
                                    <p:anim calcmode="lin" valueType="num">
                                      <p:cBhvr>
                                        <p:cTn id="219" dur="500" fill="hold"/>
                                        <p:tgtEl>
                                          <p:spTgt spid="10"/>
                                        </p:tgtEl>
                                        <p:attrNameLst>
                                          <p:attrName>ppt_w</p:attrName>
                                        </p:attrNameLst>
                                      </p:cBhvr>
                                      <p:tavLst>
                                        <p:tav tm="0">
                                          <p:val>
                                            <p:fltVal val="0"/>
                                          </p:val>
                                        </p:tav>
                                        <p:tav tm="100000">
                                          <p:val>
                                            <p:strVal val="#ppt_w"/>
                                          </p:val>
                                        </p:tav>
                                      </p:tavLst>
                                    </p:anim>
                                    <p:anim calcmode="lin" valueType="num">
                                      <p:cBhvr>
                                        <p:cTn id="220"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17" presetClass="entr" presetSubtype="10" fill="hold" nodeType="clickEffect">
                                  <p:stCondLst>
                                    <p:cond delay="0"/>
                                  </p:stCondLst>
                                  <p:childTnLst>
                                    <p:set>
                                      <p:cBhvr>
                                        <p:cTn id="224" dur="1" fill="hold">
                                          <p:stCondLst>
                                            <p:cond delay="0"/>
                                          </p:stCondLst>
                                        </p:cTn>
                                        <p:tgtEl>
                                          <p:spTgt spid="8"/>
                                        </p:tgtEl>
                                        <p:attrNameLst>
                                          <p:attrName>style.visibility</p:attrName>
                                        </p:attrNameLst>
                                      </p:cBhvr>
                                      <p:to>
                                        <p:strVal val="visible"/>
                                      </p:to>
                                    </p:set>
                                    <p:anim calcmode="lin" valueType="num">
                                      <p:cBhvr>
                                        <p:cTn id="225" dur="500" fill="hold"/>
                                        <p:tgtEl>
                                          <p:spTgt spid="8"/>
                                        </p:tgtEl>
                                        <p:attrNameLst>
                                          <p:attrName>ppt_w</p:attrName>
                                        </p:attrNameLst>
                                      </p:cBhvr>
                                      <p:tavLst>
                                        <p:tav tm="0">
                                          <p:val>
                                            <p:fltVal val="0"/>
                                          </p:val>
                                        </p:tav>
                                        <p:tav tm="100000">
                                          <p:val>
                                            <p:strVal val="#ppt_w"/>
                                          </p:val>
                                        </p:tav>
                                      </p:tavLst>
                                    </p:anim>
                                    <p:anim calcmode="lin" valueType="num">
                                      <p:cBhvr>
                                        <p:cTn id="226"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227" fill="hold">
                      <p:stCondLst>
                        <p:cond delay="indefinite"/>
                      </p:stCondLst>
                      <p:childTnLst>
                        <p:par>
                          <p:cTn id="228" fill="hold">
                            <p:stCondLst>
                              <p:cond delay="0"/>
                            </p:stCondLst>
                            <p:childTnLst>
                              <p:par>
                                <p:cTn id="229" presetID="17" presetClass="entr" presetSubtype="10" fill="hold" nodeType="clickEffect">
                                  <p:stCondLst>
                                    <p:cond delay="0"/>
                                  </p:stCondLst>
                                  <p:childTnLst>
                                    <p:set>
                                      <p:cBhvr>
                                        <p:cTn id="230" dur="1" fill="hold">
                                          <p:stCondLst>
                                            <p:cond delay="0"/>
                                          </p:stCondLst>
                                        </p:cTn>
                                        <p:tgtEl>
                                          <p:spTgt spid="9"/>
                                        </p:tgtEl>
                                        <p:attrNameLst>
                                          <p:attrName>style.visibility</p:attrName>
                                        </p:attrNameLst>
                                      </p:cBhvr>
                                      <p:to>
                                        <p:strVal val="visible"/>
                                      </p:to>
                                    </p:set>
                                    <p:anim calcmode="lin" valueType="num">
                                      <p:cBhvr>
                                        <p:cTn id="231" dur="500" fill="hold"/>
                                        <p:tgtEl>
                                          <p:spTgt spid="9"/>
                                        </p:tgtEl>
                                        <p:attrNameLst>
                                          <p:attrName>ppt_w</p:attrName>
                                        </p:attrNameLst>
                                      </p:cBhvr>
                                      <p:tavLst>
                                        <p:tav tm="0">
                                          <p:val>
                                            <p:fltVal val="0"/>
                                          </p:val>
                                        </p:tav>
                                        <p:tav tm="100000">
                                          <p:val>
                                            <p:strVal val="#ppt_w"/>
                                          </p:val>
                                        </p:tav>
                                      </p:tavLst>
                                    </p:anim>
                                    <p:anim calcmode="lin" valueType="num">
                                      <p:cBhvr>
                                        <p:cTn id="232"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233" fill="hold">
                      <p:stCondLst>
                        <p:cond delay="indefinite"/>
                      </p:stCondLst>
                      <p:childTnLst>
                        <p:par>
                          <p:cTn id="234" fill="hold">
                            <p:stCondLst>
                              <p:cond delay="0"/>
                            </p:stCondLst>
                            <p:childTnLst>
                              <p:par>
                                <p:cTn id="235" presetID="17" presetClass="entr" presetSubtype="10" fill="hold" grpId="0" nodeType="clickEffect">
                                  <p:stCondLst>
                                    <p:cond delay="0"/>
                                  </p:stCondLst>
                                  <p:childTnLst>
                                    <p:set>
                                      <p:cBhvr>
                                        <p:cTn id="236" dur="1" fill="hold">
                                          <p:stCondLst>
                                            <p:cond delay="0"/>
                                          </p:stCondLst>
                                        </p:cTn>
                                        <p:tgtEl>
                                          <p:spTgt spid="18495"/>
                                        </p:tgtEl>
                                        <p:attrNameLst>
                                          <p:attrName>style.visibility</p:attrName>
                                        </p:attrNameLst>
                                      </p:cBhvr>
                                      <p:to>
                                        <p:strVal val="visible"/>
                                      </p:to>
                                    </p:set>
                                    <p:anim calcmode="lin" valueType="num">
                                      <p:cBhvr>
                                        <p:cTn id="237" dur="500" fill="hold"/>
                                        <p:tgtEl>
                                          <p:spTgt spid="18495"/>
                                        </p:tgtEl>
                                        <p:attrNameLst>
                                          <p:attrName>ppt_w</p:attrName>
                                        </p:attrNameLst>
                                      </p:cBhvr>
                                      <p:tavLst>
                                        <p:tav tm="0">
                                          <p:val>
                                            <p:fltVal val="0"/>
                                          </p:val>
                                        </p:tav>
                                        <p:tav tm="100000">
                                          <p:val>
                                            <p:strVal val="#ppt_w"/>
                                          </p:val>
                                        </p:tav>
                                      </p:tavLst>
                                    </p:anim>
                                    <p:anim calcmode="lin" valueType="num">
                                      <p:cBhvr>
                                        <p:cTn id="238" dur="500" fill="hold"/>
                                        <p:tgtEl>
                                          <p:spTgt spid="18495"/>
                                        </p:tgtEl>
                                        <p:attrNameLst>
                                          <p:attrName>ppt_h</p:attrName>
                                        </p:attrNameLst>
                                      </p:cBhvr>
                                      <p:tavLst>
                                        <p:tav tm="0">
                                          <p:val>
                                            <p:strVal val="#ppt_h"/>
                                          </p:val>
                                        </p:tav>
                                        <p:tav tm="100000">
                                          <p:val>
                                            <p:strVal val="#ppt_h"/>
                                          </p:val>
                                        </p:tav>
                                      </p:tavLst>
                                    </p:anim>
                                  </p:childTnLst>
                                </p:cTn>
                              </p:par>
                            </p:childTnLst>
                          </p:cTn>
                        </p:par>
                      </p:childTnLst>
                    </p:cTn>
                  </p:par>
                  <p:par>
                    <p:cTn id="239" fill="hold">
                      <p:stCondLst>
                        <p:cond delay="indefinite"/>
                      </p:stCondLst>
                      <p:childTnLst>
                        <p:par>
                          <p:cTn id="240" fill="hold">
                            <p:stCondLst>
                              <p:cond delay="0"/>
                            </p:stCondLst>
                            <p:childTnLst>
                              <p:par>
                                <p:cTn id="241" presetID="17" presetClass="entr" presetSubtype="2" fill="hold" grpId="0" nodeType="clickEffect">
                                  <p:stCondLst>
                                    <p:cond delay="0"/>
                                  </p:stCondLst>
                                  <p:childTnLst>
                                    <p:set>
                                      <p:cBhvr>
                                        <p:cTn id="242" dur="1" fill="hold">
                                          <p:stCondLst>
                                            <p:cond delay="0"/>
                                          </p:stCondLst>
                                        </p:cTn>
                                        <p:tgtEl>
                                          <p:spTgt spid="18503"/>
                                        </p:tgtEl>
                                        <p:attrNameLst>
                                          <p:attrName>style.visibility</p:attrName>
                                        </p:attrNameLst>
                                      </p:cBhvr>
                                      <p:to>
                                        <p:strVal val="visible"/>
                                      </p:to>
                                    </p:set>
                                    <p:anim calcmode="lin" valueType="num">
                                      <p:cBhvr>
                                        <p:cTn id="243" dur="500" fill="hold"/>
                                        <p:tgtEl>
                                          <p:spTgt spid="18503"/>
                                        </p:tgtEl>
                                        <p:attrNameLst>
                                          <p:attrName>ppt_x</p:attrName>
                                        </p:attrNameLst>
                                      </p:cBhvr>
                                      <p:tavLst>
                                        <p:tav tm="0">
                                          <p:val>
                                            <p:strVal val="#ppt_x+#ppt_w/2"/>
                                          </p:val>
                                        </p:tav>
                                        <p:tav tm="100000">
                                          <p:val>
                                            <p:strVal val="#ppt_x"/>
                                          </p:val>
                                        </p:tav>
                                      </p:tavLst>
                                    </p:anim>
                                    <p:anim calcmode="lin" valueType="num">
                                      <p:cBhvr>
                                        <p:cTn id="244" dur="500" fill="hold"/>
                                        <p:tgtEl>
                                          <p:spTgt spid="18503"/>
                                        </p:tgtEl>
                                        <p:attrNameLst>
                                          <p:attrName>ppt_y</p:attrName>
                                        </p:attrNameLst>
                                      </p:cBhvr>
                                      <p:tavLst>
                                        <p:tav tm="0">
                                          <p:val>
                                            <p:strVal val="#ppt_y"/>
                                          </p:val>
                                        </p:tav>
                                        <p:tav tm="100000">
                                          <p:val>
                                            <p:strVal val="#ppt_y"/>
                                          </p:val>
                                        </p:tav>
                                      </p:tavLst>
                                    </p:anim>
                                    <p:anim calcmode="lin" valueType="num">
                                      <p:cBhvr>
                                        <p:cTn id="245" dur="500" fill="hold"/>
                                        <p:tgtEl>
                                          <p:spTgt spid="18503"/>
                                        </p:tgtEl>
                                        <p:attrNameLst>
                                          <p:attrName>ppt_w</p:attrName>
                                        </p:attrNameLst>
                                      </p:cBhvr>
                                      <p:tavLst>
                                        <p:tav tm="0">
                                          <p:val>
                                            <p:fltVal val="0"/>
                                          </p:val>
                                        </p:tav>
                                        <p:tav tm="100000">
                                          <p:val>
                                            <p:strVal val="#ppt_w"/>
                                          </p:val>
                                        </p:tav>
                                      </p:tavLst>
                                    </p:anim>
                                    <p:anim calcmode="lin" valueType="num">
                                      <p:cBhvr>
                                        <p:cTn id="246" dur="500" fill="hold"/>
                                        <p:tgtEl>
                                          <p:spTgt spid="18503"/>
                                        </p:tgtEl>
                                        <p:attrNameLst>
                                          <p:attrName>ppt_h</p:attrName>
                                        </p:attrNameLst>
                                      </p:cBhvr>
                                      <p:tavLst>
                                        <p:tav tm="0">
                                          <p:val>
                                            <p:strVal val="#ppt_h"/>
                                          </p:val>
                                        </p:tav>
                                        <p:tav tm="100000">
                                          <p:val>
                                            <p:strVal val="#ppt_h"/>
                                          </p:val>
                                        </p:tav>
                                      </p:tavLst>
                                    </p:anim>
                                  </p:childTnLst>
                                </p:cTn>
                              </p:par>
                            </p:childTnLst>
                          </p:cTn>
                        </p:par>
                      </p:childTnLst>
                    </p:cTn>
                  </p:par>
                  <p:par>
                    <p:cTn id="247" fill="hold">
                      <p:stCondLst>
                        <p:cond delay="indefinite"/>
                      </p:stCondLst>
                      <p:childTnLst>
                        <p:par>
                          <p:cTn id="248" fill="hold">
                            <p:stCondLst>
                              <p:cond delay="0"/>
                            </p:stCondLst>
                            <p:childTnLst>
                              <p:par>
                                <p:cTn id="249" presetID="17" presetClass="entr" presetSubtype="1" fill="hold" nodeType="clickEffect">
                                  <p:stCondLst>
                                    <p:cond delay="0"/>
                                  </p:stCondLst>
                                  <p:childTnLst>
                                    <p:set>
                                      <p:cBhvr>
                                        <p:cTn id="250" dur="1" fill="hold">
                                          <p:stCondLst>
                                            <p:cond delay="0"/>
                                          </p:stCondLst>
                                        </p:cTn>
                                        <p:tgtEl>
                                          <p:spTgt spid="4"/>
                                        </p:tgtEl>
                                        <p:attrNameLst>
                                          <p:attrName>style.visibility</p:attrName>
                                        </p:attrNameLst>
                                      </p:cBhvr>
                                      <p:to>
                                        <p:strVal val="visible"/>
                                      </p:to>
                                    </p:set>
                                    <p:anim calcmode="lin" valueType="num">
                                      <p:cBhvr>
                                        <p:cTn id="251" dur="500" fill="hold"/>
                                        <p:tgtEl>
                                          <p:spTgt spid="4"/>
                                        </p:tgtEl>
                                        <p:attrNameLst>
                                          <p:attrName>ppt_x</p:attrName>
                                        </p:attrNameLst>
                                      </p:cBhvr>
                                      <p:tavLst>
                                        <p:tav tm="0">
                                          <p:val>
                                            <p:strVal val="#ppt_x"/>
                                          </p:val>
                                        </p:tav>
                                        <p:tav tm="100000">
                                          <p:val>
                                            <p:strVal val="#ppt_x"/>
                                          </p:val>
                                        </p:tav>
                                      </p:tavLst>
                                    </p:anim>
                                    <p:anim calcmode="lin" valueType="num">
                                      <p:cBhvr>
                                        <p:cTn id="252" dur="500" fill="hold"/>
                                        <p:tgtEl>
                                          <p:spTgt spid="4"/>
                                        </p:tgtEl>
                                        <p:attrNameLst>
                                          <p:attrName>ppt_y</p:attrName>
                                        </p:attrNameLst>
                                      </p:cBhvr>
                                      <p:tavLst>
                                        <p:tav tm="0">
                                          <p:val>
                                            <p:strVal val="#ppt_y-#ppt_h/2"/>
                                          </p:val>
                                        </p:tav>
                                        <p:tav tm="100000">
                                          <p:val>
                                            <p:strVal val="#ppt_y"/>
                                          </p:val>
                                        </p:tav>
                                      </p:tavLst>
                                    </p:anim>
                                    <p:anim calcmode="lin" valueType="num">
                                      <p:cBhvr>
                                        <p:cTn id="253" dur="500" fill="hold"/>
                                        <p:tgtEl>
                                          <p:spTgt spid="4"/>
                                        </p:tgtEl>
                                        <p:attrNameLst>
                                          <p:attrName>ppt_w</p:attrName>
                                        </p:attrNameLst>
                                      </p:cBhvr>
                                      <p:tavLst>
                                        <p:tav tm="0">
                                          <p:val>
                                            <p:strVal val="#ppt_w"/>
                                          </p:val>
                                        </p:tav>
                                        <p:tav tm="100000">
                                          <p:val>
                                            <p:strVal val="#ppt_w"/>
                                          </p:val>
                                        </p:tav>
                                      </p:tavLst>
                                    </p:anim>
                                    <p:anim calcmode="lin" valueType="num">
                                      <p:cBhvr>
                                        <p:cTn id="254"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55" fill="hold">
                      <p:stCondLst>
                        <p:cond delay="indefinite"/>
                      </p:stCondLst>
                      <p:childTnLst>
                        <p:par>
                          <p:cTn id="256" fill="hold">
                            <p:stCondLst>
                              <p:cond delay="0"/>
                            </p:stCondLst>
                            <p:childTnLst>
                              <p:par>
                                <p:cTn id="257" presetID="17" presetClass="entr" presetSubtype="8" fill="hold" grpId="0" nodeType="clickEffect">
                                  <p:stCondLst>
                                    <p:cond delay="0"/>
                                  </p:stCondLst>
                                  <p:childTnLst>
                                    <p:set>
                                      <p:cBhvr>
                                        <p:cTn id="258" dur="1" fill="hold">
                                          <p:stCondLst>
                                            <p:cond delay="0"/>
                                          </p:stCondLst>
                                        </p:cTn>
                                        <p:tgtEl>
                                          <p:spTgt spid="18504"/>
                                        </p:tgtEl>
                                        <p:attrNameLst>
                                          <p:attrName>style.visibility</p:attrName>
                                        </p:attrNameLst>
                                      </p:cBhvr>
                                      <p:to>
                                        <p:strVal val="visible"/>
                                      </p:to>
                                    </p:set>
                                    <p:anim calcmode="lin" valueType="num">
                                      <p:cBhvr>
                                        <p:cTn id="259" dur="500" fill="hold"/>
                                        <p:tgtEl>
                                          <p:spTgt spid="18504"/>
                                        </p:tgtEl>
                                        <p:attrNameLst>
                                          <p:attrName>ppt_x</p:attrName>
                                        </p:attrNameLst>
                                      </p:cBhvr>
                                      <p:tavLst>
                                        <p:tav tm="0">
                                          <p:val>
                                            <p:strVal val="#ppt_x-#ppt_w/2"/>
                                          </p:val>
                                        </p:tav>
                                        <p:tav tm="100000">
                                          <p:val>
                                            <p:strVal val="#ppt_x"/>
                                          </p:val>
                                        </p:tav>
                                      </p:tavLst>
                                    </p:anim>
                                    <p:anim calcmode="lin" valueType="num">
                                      <p:cBhvr>
                                        <p:cTn id="260" dur="500" fill="hold"/>
                                        <p:tgtEl>
                                          <p:spTgt spid="18504"/>
                                        </p:tgtEl>
                                        <p:attrNameLst>
                                          <p:attrName>ppt_y</p:attrName>
                                        </p:attrNameLst>
                                      </p:cBhvr>
                                      <p:tavLst>
                                        <p:tav tm="0">
                                          <p:val>
                                            <p:strVal val="#ppt_y"/>
                                          </p:val>
                                        </p:tav>
                                        <p:tav tm="100000">
                                          <p:val>
                                            <p:strVal val="#ppt_y"/>
                                          </p:val>
                                        </p:tav>
                                      </p:tavLst>
                                    </p:anim>
                                    <p:anim calcmode="lin" valueType="num">
                                      <p:cBhvr>
                                        <p:cTn id="261" dur="500" fill="hold"/>
                                        <p:tgtEl>
                                          <p:spTgt spid="18504"/>
                                        </p:tgtEl>
                                        <p:attrNameLst>
                                          <p:attrName>ppt_w</p:attrName>
                                        </p:attrNameLst>
                                      </p:cBhvr>
                                      <p:tavLst>
                                        <p:tav tm="0">
                                          <p:val>
                                            <p:fltVal val="0"/>
                                          </p:val>
                                        </p:tav>
                                        <p:tav tm="100000">
                                          <p:val>
                                            <p:strVal val="#ppt_w"/>
                                          </p:val>
                                        </p:tav>
                                      </p:tavLst>
                                    </p:anim>
                                    <p:anim calcmode="lin" valueType="num">
                                      <p:cBhvr>
                                        <p:cTn id="262" dur="500" fill="hold"/>
                                        <p:tgtEl>
                                          <p:spTgt spid="18504"/>
                                        </p:tgtEl>
                                        <p:attrNameLst>
                                          <p:attrName>ppt_h</p:attrName>
                                        </p:attrNameLst>
                                      </p:cBhvr>
                                      <p:tavLst>
                                        <p:tav tm="0">
                                          <p:val>
                                            <p:strVal val="#ppt_h"/>
                                          </p:val>
                                        </p:tav>
                                        <p:tav tm="100000">
                                          <p:val>
                                            <p:strVal val="#ppt_h"/>
                                          </p:val>
                                        </p:tav>
                                      </p:tavLst>
                                    </p:anim>
                                  </p:childTnLst>
                                </p:cTn>
                              </p:par>
                            </p:childTnLst>
                          </p:cTn>
                        </p:par>
                      </p:childTnLst>
                    </p:cTn>
                  </p:par>
                  <p:par>
                    <p:cTn id="263" fill="hold">
                      <p:stCondLst>
                        <p:cond delay="indefinite"/>
                      </p:stCondLst>
                      <p:childTnLst>
                        <p:par>
                          <p:cTn id="264" fill="hold">
                            <p:stCondLst>
                              <p:cond delay="0"/>
                            </p:stCondLst>
                            <p:childTnLst>
                              <p:par>
                                <p:cTn id="265" presetID="18" presetClass="entr" presetSubtype="9" fill="hold" grpId="0" nodeType="clickEffect">
                                  <p:stCondLst>
                                    <p:cond delay="0"/>
                                  </p:stCondLst>
                                  <p:childTnLst>
                                    <p:set>
                                      <p:cBhvr>
                                        <p:cTn id="266" dur="1" fill="hold">
                                          <p:stCondLst>
                                            <p:cond delay="0"/>
                                          </p:stCondLst>
                                        </p:cTn>
                                        <p:tgtEl>
                                          <p:spTgt spid="18505"/>
                                        </p:tgtEl>
                                        <p:attrNameLst>
                                          <p:attrName>style.visibility</p:attrName>
                                        </p:attrNameLst>
                                      </p:cBhvr>
                                      <p:to>
                                        <p:strVal val="visible"/>
                                      </p:to>
                                    </p:set>
                                    <p:animEffect transition="in" filter="strips(upLeft)">
                                      <p:cBhvr>
                                        <p:cTn id="267" dur="500"/>
                                        <p:tgtEl>
                                          <p:spTgt spid="18505"/>
                                        </p:tgtEl>
                                      </p:cBhvr>
                                    </p:animEffect>
                                  </p:childTnLst>
                                </p:cTn>
                              </p:par>
                            </p:childTnLst>
                          </p:cTn>
                        </p:par>
                      </p:childTnLst>
                    </p:cTn>
                  </p:par>
                  <p:par>
                    <p:cTn id="268" fill="hold">
                      <p:stCondLst>
                        <p:cond delay="indefinite"/>
                      </p:stCondLst>
                      <p:childTnLst>
                        <p:par>
                          <p:cTn id="269" fill="hold">
                            <p:stCondLst>
                              <p:cond delay="0"/>
                            </p:stCondLst>
                            <p:childTnLst>
                              <p:par>
                                <p:cTn id="270" presetID="18" presetClass="entr" presetSubtype="3" fill="hold" nodeType="clickEffect">
                                  <p:stCondLst>
                                    <p:cond delay="0"/>
                                  </p:stCondLst>
                                  <p:childTnLst>
                                    <p:set>
                                      <p:cBhvr>
                                        <p:cTn id="271" dur="1" fill="hold">
                                          <p:stCondLst>
                                            <p:cond delay="0"/>
                                          </p:stCondLst>
                                        </p:cTn>
                                        <p:tgtEl>
                                          <p:spTgt spid="11"/>
                                        </p:tgtEl>
                                        <p:attrNameLst>
                                          <p:attrName>style.visibility</p:attrName>
                                        </p:attrNameLst>
                                      </p:cBhvr>
                                      <p:to>
                                        <p:strVal val="visible"/>
                                      </p:to>
                                    </p:set>
                                    <p:animEffect transition="in" filter="strips(upRight)">
                                      <p:cBhvr>
                                        <p:cTn id="272" dur="500"/>
                                        <p:tgtEl>
                                          <p:spTgt spid="11"/>
                                        </p:tgtEl>
                                      </p:cBhvr>
                                    </p:animEffect>
                                  </p:childTnLst>
                                </p:cTn>
                              </p:par>
                            </p:childTnLst>
                          </p:cTn>
                        </p:par>
                      </p:childTnLst>
                    </p:cTn>
                  </p:par>
                  <p:par>
                    <p:cTn id="273" fill="hold">
                      <p:stCondLst>
                        <p:cond delay="indefinite"/>
                      </p:stCondLst>
                      <p:childTnLst>
                        <p:par>
                          <p:cTn id="274" fill="hold">
                            <p:stCondLst>
                              <p:cond delay="0"/>
                            </p:stCondLst>
                            <p:childTnLst>
                              <p:par>
                                <p:cTn id="275" presetID="18" presetClass="entr" presetSubtype="9" fill="hold" grpId="0" nodeType="clickEffect">
                                  <p:stCondLst>
                                    <p:cond delay="0"/>
                                  </p:stCondLst>
                                  <p:childTnLst>
                                    <p:set>
                                      <p:cBhvr>
                                        <p:cTn id="276" dur="1" fill="hold">
                                          <p:stCondLst>
                                            <p:cond delay="0"/>
                                          </p:stCondLst>
                                        </p:cTn>
                                        <p:tgtEl>
                                          <p:spTgt spid="18537"/>
                                        </p:tgtEl>
                                        <p:attrNameLst>
                                          <p:attrName>style.visibility</p:attrName>
                                        </p:attrNameLst>
                                      </p:cBhvr>
                                      <p:to>
                                        <p:strVal val="visible"/>
                                      </p:to>
                                    </p:set>
                                    <p:animEffect transition="in" filter="strips(upLeft)">
                                      <p:cBhvr>
                                        <p:cTn id="277" dur="500"/>
                                        <p:tgtEl>
                                          <p:spTgt spid="18537"/>
                                        </p:tgtEl>
                                      </p:cBhvr>
                                    </p:animEffect>
                                  </p:childTnLst>
                                </p:cTn>
                              </p:par>
                            </p:childTnLst>
                          </p:cTn>
                        </p:par>
                      </p:childTnLst>
                    </p:cTn>
                  </p:par>
                  <p:par>
                    <p:cTn id="278" fill="hold">
                      <p:stCondLst>
                        <p:cond delay="indefinite"/>
                      </p:stCondLst>
                      <p:childTnLst>
                        <p:par>
                          <p:cTn id="279" fill="hold">
                            <p:stCondLst>
                              <p:cond delay="0"/>
                            </p:stCondLst>
                            <p:childTnLst>
                              <p:par>
                                <p:cTn id="280" presetID="2" presetClass="entr" presetSubtype="2" fill="hold" grpId="0" nodeType="clickEffect">
                                  <p:stCondLst>
                                    <p:cond delay="0"/>
                                  </p:stCondLst>
                                  <p:childTnLst>
                                    <p:set>
                                      <p:cBhvr>
                                        <p:cTn id="281" dur="1" fill="hold">
                                          <p:stCondLst>
                                            <p:cond delay="0"/>
                                          </p:stCondLst>
                                        </p:cTn>
                                        <p:tgtEl>
                                          <p:spTgt spid="18538"/>
                                        </p:tgtEl>
                                        <p:attrNameLst>
                                          <p:attrName>style.visibility</p:attrName>
                                        </p:attrNameLst>
                                      </p:cBhvr>
                                      <p:to>
                                        <p:strVal val="visible"/>
                                      </p:to>
                                    </p:set>
                                    <p:anim calcmode="lin" valueType="num">
                                      <p:cBhvr additive="base">
                                        <p:cTn id="282" dur="500" fill="hold"/>
                                        <p:tgtEl>
                                          <p:spTgt spid="18538"/>
                                        </p:tgtEl>
                                        <p:attrNameLst>
                                          <p:attrName>ppt_x</p:attrName>
                                        </p:attrNameLst>
                                      </p:cBhvr>
                                      <p:tavLst>
                                        <p:tav tm="0">
                                          <p:val>
                                            <p:strVal val="1+#ppt_w/2"/>
                                          </p:val>
                                        </p:tav>
                                        <p:tav tm="100000">
                                          <p:val>
                                            <p:strVal val="#ppt_x"/>
                                          </p:val>
                                        </p:tav>
                                      </p:tavLst>
                                    </p:anim>
                                    <p:anim calcmode="lin" valueType="num">
                                      <p:cBhvr additive="base">
                                        <p:cTn id="283" dur="500" fill="hold"/>
                                        <p:tgtEl>
                                          <p:spTgt spid="18538"/>
                                        </p:tgtEl>
                                        <p:attrNameLst>
                                          <p:attrName>ppt_y</p:attrName>
                                        </p:attrNameLst>
                                      </p:cBhvr>
                                      <p:tavLst>
                                        <p:tav tm="0">
                                          <p:val>
                                            <p:strVal val="#ppt_y"/>
                                          </p:val>
                                        </p:tav>
                                        <p:tav tm="100000">
                                          <p:val>
                                            <p:strVal val="#ppt_y"/>
                                          </p:val>
                                        </p:tav>
                                      </p:tavLst>
                                    </p:anim>
                                  </p:childTnLst>
                                </p:cTn>
                              </p:par>
                            </p:childTnLst>
                          </p:cTn>
                        </p:par>
                      </p:childTnLst>
                    </p:cTn>
                  </p:par>
                  <p:par>
                    <p:cTn id="284" fill="hold">
                      <p:stCondLst>
                        <p:cond delay="indefinite"/>
                      </p:stCondLst>
                      <p:childTnLst>
                        <p:par>
                          <p:cTn id="285" fill="hold">
                            <p:stCondLst>
                              <p:cond delay="0"/>
                            </p:stCondLst>
                            <p:childTnLst>
                              <p:par>
                                <p:cTn id="286" presetID="17" presetClass="entr" presetSubtype="1" fill="hold" nodeType="clickEffect">
                                  <p:stCondLst>
                                    <p:cond delay="0"/>
                                  </p:stCondLst>
                                  <p:childTnLst>
                                    <p:set>
                                      <p:cBhvr>
                                        <p:cTn id="287" dur="1" fill="hold">
                                          <p:stCondLst>
                                            <p:cond delay="0"/>
                                          </p:stCondLst>
                                        </p:cTn>
                                        <p:tgtEl>
                                          <p:spTgt spid="18"/>
                                        </p:tgtEl>
                                        <p:attrNameLst>
                                          <p:attrName>style.visibility</p:attrName>
                                        </p:attrNameLst>
                                      </p:cBhvr>
                                      <p:to>
                                        <p:strVal val="visible"/>
                                      </p:to>
                                    </p:set>
                                    <p:anim calcmode="lin" valueType="num">
                                      <p:cBhvr>
                                        <p:cTn id="288" dur="500" fill="hold"/>
                                        <p:tgtEl>
                                          <p:spTgt spid="18"/>
                                        </p:tgtEl>
                                        <p:attrNameLst>
                                          <p:attrName>ppt_x</p:attrName>
                                        </p:attrNameLst>
                                      </p:cBhvr>
                                      <p:tavLst>
                                        <p:tav tm="0">
                                          <p:val>
                                            <p:strVal val="#ppt_x"/>
                                          </p:val>
                                        </p:tav>
                                        <p:tav tm="100000">
                                          <p:val>
                                            <p:strVal val="#ppt_x"/>
                                          </p:val>
                                        </p:tav>
                                      </p:tavLst>
                                    </p:anim>
                                    <p:anim calcmode="lin" valueType="num">
                                      <p:cBhvr>
                                        <p:cTn id="289" dur="500" fill="hold"/>
                                        <p:tgtEl>
                                          <p:spTgt spid="18"/>
                                        </p:tgtEl>
                                        <p:attrNameLst>
                                          <p:attrName>ppt_y</p:attrName>
                                        </p:attrNameLst>
                                      </p:cBhvr>
                                      <p:tavLst>
                                        <p:tav tm="0">
                                          <p:val>
                                            <p:strVal val="#ppt_y-#ppt_h/2"/>
                                          </p:val>
                                        </p:tav>
                                        <p:tav tm="100000">
                                          <p:val>
                                            <p:strVal val="#ppt_y"/>
                                          </p:val>
                                        </p:tav>
                                      </p:tavLst>
                                    </p:anim>
                                    <p:anim calcmode="lin" valueType="num">
                                      <p:cBhvr>
                                        <p:cTn id="290" dur="500" fill="hold"/>
                                        <p:tgtEl>
                                          <p:spTgt spid="18"/>
                                        </p:tgtEl>
                                        <p:attrNameLst>
                                          <p:attrName>ppt_w</p:attrName>
                                        </p:attrNameLst>
                                      </p:cBhvr>
                                      <p:tavLst>
                                        <p:tav tm="0">
                                          <p:val>
                                            <p:strVal val="#ppt_w"/>
                                          </p:val>
                                        </p:tav>
                                        <p:tav tm="100000">
                                          <p:val>
                                            <p:strVal val="#ppt_w"/>
                                          </p:val>
                                        </p:tav>
                                      </p:tavLst>
                                    </p:anim>
                                    <p:anim calcmode="lin" valueType="num">
                                      <p:cBhvr>
                                        <p:cTn id="291" dur="500" fill="hold"/>
                                        <p:tgtEl>
                                          <p:spTgt spid="18"/>
                                        </p:tgtEl>
                                        <p:attrNameLst>
                                          <p:attrName>ppt_h</p:attrName>
                                        </p:attrNameLst>
                                      </p:cBhvr>
                                      <p:tavLst>
                                        <p:tav tm="0">
                                          <p:val>
                                            <p:fltVal val="0"/>
                                          </p:val>
                                        </p:tav>
                                        <p:tav tm="100000">
                                          <p:val>
                                            <p:strVal val="#ppt_h"/>
                                          </p:val>
                                        </p:tav>
                                      </p:tavLst>
                                    </p:anim>
                                  </p:childTnLst>
                                </p:cTn>
                              </p:par>
                            </p:childTnLst>
                          </p:cTn>
                        </p:par>
                      </p:childTnLst>
                    </p:cTn>
                  </p:par>
                  <p:par>
                    <p:cTn id="292" fill="hold">
                      <p:stCondLst>
                        <p:cond delay="indefinite"/>
                      </p:stCondLst>
                      <p:childTnLst>
                        <p:par>
                          <p:cTn id="293" fill="hold">
                            <p:stCondLst>
                              <p:cond delay="0"/>
                            </p:stCondLst>
                            <p:childTnLst>
                              <p:par>
                                <p:cTn id="294" presetID="17" presetClass="entr" presetSubtype="8" fill="hold" nodeType="clickEffect">
                                  <p:stCondLst>
                                    <p:cond delay="0"/>
                                  </p:stCondLst>
                                  <p:childTnLst>
                                    <p:set>
                                      <p:cBhvr>
                                        <p:cTn id="295" dur="1" fill="hold">
                                          <p:stCondLst>
                                            <p:cond delay="0"/>
                                          </p:stCondLst>
                                        </p:cTn>
                                        <p:tgtEl>
                                          <p:spTgt spid="19"/>
                                        </p:tgtEl>
                                        <p:attrNameLst>
                                          <p:attrName>style.visibility</p:attrName>
                                        </p:attrNameLst>
                                      </p:cBhvr>
                                      <p:to>
                                        <p:strVal val="visible"/>
                                      </p:to>
                                    </p:set>
                                    <p:anim calcmode="lin" valueType="num">
                                      <p:cBhvr>
                                        <p:cTn id="296" dur="500" fill="hold"/>
                                        <p:tgtEl>
                                          <p:spTgt spid="19"/>
                                        </p:tgtEl>
                                        <p:attrNameLst>
                                          <p:attrName>ppt_x</p:attrName>
                                        </p:attrNameLst>
                                      </p:cBhvr>
                                      <p:tavLst>
                                        <p:tav tm="0">
                                          <p:val>
                                            <p:strVal val="#ppt_x-#ppt_w/2"/>
                                          </p:val>
                                        </p:tav>
                                        <p:tav tm="100000">
                                          <p:val>
                                            <p:strVal val="#ppt_x"/>
                                          </p:val>
                                        </p:tav>
                                      </p:tavLst>
                                    </p:anim>
                                    <p:anim calcmode="lin" valueType="num">
                                      <p:cBhvr>
                                        <p:cTn id="297" dur="500" fill="hold"/>
                                        <p:tgtEl>
                                          <p:spTgt spid="19"/>
                                        </p:tgtEl>
                                        <p:attrNameLst>
                                          <p:attrName>ppt_y</p:attrName>
                                        </p:attrNameLst>
                                      </p:cBhvr>
                                      <p:tavLst>
                                        <p:tav tm="0">
                                          <p:val>
                                            <p:strVal val="#ppt_y"/>
                                          </p:val>
                                        </p:tav>
                                        <p:tav tm="100000">
                                          <p:val>
                                            <p:strVal val="#ppt_y"/>
                                          </p:val>
                                        </p:tav>
                                      </p:tavLst>
                                    </p:anim>
                                    <p:anim calcmode="lin" valueType="num">
                                      <p:cBhvr>
                                        <p:cTn id="298" dur="500" fill="hold"/>
                                        <p:tgtEl>
                                          <p:spTgt spid="19"/>
                                        </p:tgtEl>
                                        <p:attrNameLst>
                                          <p:attrName>ppt_w</p:attrName>
                                        </p:attrNameLst>
                                      </p:cBhvr>
                                      <p:tavLst>
                                        <p:tav tm="0">
                                          <p:val>
                                            <p:fltVal val="0"/>
                                          </p:val>
                                        </p:tav>
                                        <p:tav tm="100000">
                                          <p:val>
                                            <p:strVal val="#ppt_w"/>
                                          </p:val>
                                        </p:tav>
                                      </p:tavLst>
                                    </p:anim>
                                    <p:anim calcmode="lin" valueType="num">
                                      <p:cBhvr>
                                        <p:cTn id="299" dur="500" fill="hold"/>
                                        <p:tgtEl>
                                          <p:spTgt spid="19"/>
                                        </p:tgtEl>
                                        <p:attrNameLst>
                                          <p:attrName>ppt_h</p:attrName>
                                        </p:attrNameLst>
                                      </p:cBhvr>
                                      <p:tavLst>
                                        <p:tav tm="0">
                                          <p:val>
                                            <p:strVal val="#ppt_h"/>
                                          </p:val>
                                        </p:tav>
                                        <p:tav tm="100000">
                                          <p:val>
                                            <p:strVal val="#ppt_h"/>
                                          </p:val>
                                        </p:tav>
                                      </p:tavLst>
                                    </p:anim>
                                  </p:childTnLst>
                                </p:cTn>
                              </p:par>
                            </p:childTnLst>
                          </p:cTn>
                        </p:par>
                      </p:childTnLst>
                    </p:cTn>
                  </p:par>
                  <p:par>
                    <p:cTn id="300" fill="hold">
                      <p:stCondLst>
                        <p:cond delay="indefinite"/>
                      </p:stCondLst>
                      <p:childTnLst>
                        <p:par>
                          <p:cTn id="301" fill="hold">
                            <p:stCondLst>
                              <p:cond delay="0"/>
                            </p:stCondLst>
                            <p:childTnLst>
                              <p:par>
                                <p:cTn id="302" presetID="2" presetClass="entr" presetSubtype="1" fill="hold" grpId="0" nodeType="clickEffect">
                                  <p:stCondLst>
                                    <p:cond delay="0"/>
                                  </p:stCondLst>
                                  <p:childTnLst>
                                    <p:set>
                                      <p:cBhvr>
                                        <p:cTn id="303" dur="1" fill="hold">
                                          <p:stCondLst>
                                            <p:cond delay="0"/>
                                          </p:stCondLst>
                                        </p:cTn>
                                        <p:tgtEl>
                                          <p:spTgt spid="18562"/>
                                        </p:tgtEl>
                                        <p:attrNameLst>
                                          <p:attrName>style.visibility</p:attrName>
                                        </p:attrNameLst>
                                      </p:cBhvr>
                                      <p:to>
                                        <p:strVal val="visible"/>
                                      </p:to>
                                    </p:set>
                                    <p:anim calcmode="lin" valueType="num">
                                      <p:cBhvr additive="base">
                                        <p:cTn id="304" dur="500" fill="hold"/>
                                        <p:tgtEl>
                                          <p:spTgt spid="18562"/>
                                        </p:tgtEl>
                                        <p:attrNameLst>
                                          <p:attrName>ppt_x</p:attrName>
                                        </p:attrNameLst>
                                      </p:cBhvr>
                                      <p:tavLst>
                                        <p:tav tm="0">
                                          <p:val>
                                            <p:strVal val="#ppt_x"/>
                                          </p:val>
                                        </p:tav>
                                        <p:tav tm="100000">
                                          <p:val>
                                            <p:strVal val="#ppt_x"/>
                                          </p:val>
                                        </p:tav>
                                      </p:tavLst>
                                    </p:anim>
                                    <p:anim calcmode="lin" valueType="num">
                                      <p:cBhvr additive="base">
                                        <p:cTn id="305" dur="500" fill="hold"/>
                                        <p:tgtEl>
                                          <p:spTgt spid="18562"/>
                                        </p:tgtEl>
                                        <p:attrNameLst>
                                          <p:attrName>ppt_y</p:attrName>
                                        </p:attrNameLst>
                                      </p:cBhvr>
                                      <p:tavLst>
                                        <p:tav tm="0">
                                          <p:val>
                                            <p:strVal val="0-#ppt_h/2"/>
                                          </p:val>
                                        </p:tav>
                                        <p:tav tm="100000">
                                          <p:val>
                                            <p:strVal val="#ppt_y"/>
                                          </p:val>
                                        </p:tav>
                                      </p:tavLst>
                                    </p:anim>
                                  </p:childTnLst>
                                </p:cTn>
                              </p:par>
                            </p:childTnLst>
                          </p:cTn>
                        </p:par>
                      </p:childTnLst>
                    </p:cTn>
                  </p:par>
                  <p:par>
                    <p:cTn id="306" fill="hold">
                      <p:stCondLst>
                        <p:cond delay="indefinite"/>
                      </p:stCondLst>
                      <p:childTnLst>
                        <p:par>
                          <p:cTn id="307" fill="hold">
                            <p:stCondLst>
                              <p:cond delay="0"/>
                            </p:stCondLst>
                            <p:childTnLst>
                              <p:par>
                                <p:cTn id="308" presetID="17" presetClass="entr" presetSubtype="10" fill="hold" grpId="0" nodeType="clickEffect">
                                  <p:stCondLst>
                                    <p:cond delay="0"/>
                                  </p:stCondLst>
                                  <p:childTnLst>
                                    <p:set>
                                      <p:cBhvr>
                                        <p:cTn id="309" dur="1" fill="hold">
                                          <p:stCondLst>
                                            <p:cond delay="0"/>
                                          </p:stCondLst>
                                        </p:cTn>
                                        <p:tgtEl>
                                          <p:spTgt spid="18554"/>
                                        </p:tgtEl>
                                        <p:attrNameLst>
                                          <p:attrName>style.visibility</p:attrName>
                                        </p:attrNameLst>
                                      </p:cBhvr>
                                      <p:to>
                                        <p:strVal val="visible"/>
                                      </p:to>
                                    </p:set>
                                    <p:anim calcmode="lin" valueType="num">
                                      <p:cBhvr>
                                        <p:cTn id="310" dur="500" fill="hold"/>
                                        <p:tgtEl>
                                          <p:spTgt spid="18554"/>
                                        </p:tgtEl>
                                        <p:attrNameLst>
                                          <p:attrName>ppt_w</p:attrName>
                                        </p:attrNameLst>
                                      </p:cBhvr>
                                      <p:tavLst>
                                        <p:tav tm="0">
                                          <p:val>
                                            <p:fltVal val="0"/>
                                          </p:val>
                                        </p:tav>
                                        <p:tav tm="100000">
                                          <p:val>
                                            <p:strVal val="#ppt_w"/>
                                          </p:val>
                                        </p:tav>
                                      </p:tavLst>
                                    </p:anim>
                                    <p:anim calcmode="lin" valueType="num">
                                      <p:cBhvr>
                                        <p:cTn id="311" dur="500" fill="hold"/>
                                        <p:tgtEl>
                                          <p:spTgt spid="18554"/>
                                        </p:tgtEl>
                                        <p:attrNameLst>
                                          <p:attrName>ppt_h</p:attrName>
                                        </p:attrNameLst>
                                      </p:cBhvr>
                                      <p:tavLst>
                                        <p:tav tm="0">
                                          <p:val>
                                            <p:strVal val="#ppt_h"/>
                                          </p:val>
                                        </p:tav>
                                        <p:tav tm="100000">
                                          <p:val>
                                            <p:strVal val="#ppt_h"/>
                                          </p:val>
                                        </p:tav>
                                      </p:tavLst>
                                    </p:anim>
                                  </p:childTnLst>
                                </p:cTn>
                              </p:par>
                            </p:childTnLst>
                          </p:cTn>
                        </p:par>
                      </p:childTnLst>
                    </p:cTn>
                  </p:par>
                  <p:par>
                    <p:cTn id="312" fill="hold">
                      <p:stCondLst>
                        <p:cond delay="indefinite"/>
                      </p:stCondLst>
                      <p:childTnLst>
                        <p:par>
                          <p:cTn id="313" fill="hold">
                            <p:stCondLst>
                              <p:cond delay="0"/>
                            </p:stCondLst>
                            <p:childTnLst>
                              <p:par>
                                <p:cTn id="314" presetID="17" presetClass="entr" presetSubtype="10" fill="hold" grpId="0" nodeType="clickEffect">
                                  <p:stCondLst>
                                    <p:cond delay="0"/>
                                  </p:stCondLst>
                                  <p:childTnLst>
                                    <p:set>
                                      <p:cBhvr>
                                        <p:cTn id="315" dur="1" fill="hold">
                                          <p:stCondLst>
                                            <p:cond delay="0"/>
                                          </p:stCondLst>
                                        </p:cTn>
                                        <p:tgtEl>
                                          <p:spTgt spid="18556"/>
                                        </p:tgtEl>
                                        <p:attrNameLst>
                                          <p:attrName>style.visibility</p:attrName>
                                        </p:attrNameLst>
                                      </p:cBhvr>
                                      <p:to>
                                        <p:strVal val="visible"/>
                                      </p:to>
                                    </p:set>
                                    <p:anim calcmode="lin" valueType="num">
                                      <p:cBhvr>
                                        <p:cTn id="316" dur="500" fill="hold"/>
                                        <p:tgtEl>
                                          <p:spTgt spid="18556"/>
                                        </p:tgtEl>
                                        <p:attrNameLst>
                                          <p:attrName>ppt_w</p:attrName>
                                        </p:attrNameLst>
                                      </p:cBhvr>
                                      <p:tavLst>
                                        <p:tav tm="0">
                                          <p:val>
                                            <p:fltVal val="0"/>
                                          </p:val>
                                        </p:tav>
                                        <p:tav tm="100000">
                                          <p:val>
                                            <p:strVal val="#ppt_w"/>
                                          </p:val>
                                        </p:tav>
                                      </p:tavLst>
                                    </p:anim>
                                    <p:anim calcmode="lin" valueType="num">
                                      <p:cBhvr>
                                        <p:cTn id="317" dur="500" fill="hold"/>
                                        <p:tgtEl>
                                          <p:spTgt spid="18556"/>
                                        </p:tgtEl>
                                        <p:attrNameLst>
                                          <p:attrName>ppt_h</p:attrName>
                                        </p:attrNameLst>
                                      </p:cBhvr>
                                      <p:tavLst>
                                        <p:tav tm="0">
                                          <p:val>
                                            <p:strVal val="#ppt_h"/>
                                          </p:val>
                                        </p:tav>
                                        <p:tav tm="100000">
                                          <p:val>
                                            <p:strVal val="#ppt_h"/>
                                          </p:val>
                                        </p:tav>
                                      </p:tavLst>
                                    </p:anim>
                                  </p:childTnLst>
                                </p:cTn>
                              </p:par>
                            </p:childTnLst>
                          </p:cTn>
                        </p:par>
                      </p:childTnLst>
                    </p:cTn>
                  </p:par>
                  <p:par>
                    <p:cTn id="318" fill="hold">
                      <p:stCondLst>
                        <p:cond delay="indefinite"/>
                      </p:stCondLst>
                      <p:childTnLst>
                        <p:par>
                          <p:cTn id="319" fill="hold">
                            <p:stCondLst>
                              <p:cond delay="0"/>
                            </p:stCondLst>
                            <p:childTnLst>
                              <p:par>
                                <p:cTn id="320" presetID="17" presetClass="entr" presetSubtype="10" fill="hold" grpId="0" nodeType="clickEffect">
                                  <p:stCondLst>
                                    <p:cond delay="0"/>
                                  </p:stCondLst>
                                  <p:childTnLst>
                                    <p:set>
                                      <p:cBhvr>
                                        <p:cTn id="321" dur="1" fill="hold">
                                          <p:stCondLst>
                                            <p:cond delay="0"/>
                                          </p:stCondLst>
                                        </p:cTn>
                                        <p:tgtEl>
                                          <p:spTgt spid="18555"/>
                                        </p:tgtEl>
                                        <p:attrNameLst>
                                          <p:attrName>style.visibility</p:attrName>
                                        </p:attrNameLst>
                                      </p:cBhvr>
                                      <p:to>
                                        <p:strVal val="visible"/>
                                      </p:to>
                                    </p:set>
                                    <p:anim calcmode="lin" valueType="num">
                                      <p:cBhvr>
                                        <p:cTn id="322" dur="500" fill="hold"/>
                                        <p:tgtEl>
                                          <p:spTgt spid="18555"/>
                                        </p:tgtEl>
                                        <p:attrNameLst>
                                          <p:attrName>ppt_w</p:attrName>
                                        </p:attrNameLst>
                                      </p:cBhvr>
                                      <p:tavLst>
                                        <p:tav tm="0">
                                          <p:val>
                                            <p:fltVal val="0"/>
                                          </p:val>
                                        </p:tav>
                                        <p:tav tm="100000">
                                          <p:val>
                                            <p:strVal val="#ppt_w"/>
                                          </p:val>
                                        </p:tav>
                                      </p:tavLst>
                                    </p:anim>
                                    <p:anim calcmode="lin" valueType="num">
                                      <p:cBhvr>
                                        <p:cTn id="323" dur="500" fill="hold"/>
                                        <p:tgtEl>
                                          <p:spTgt spid="18555"/>
                                        </p:tgtEl>
                                        <p:attrNameLst>
                                          <p:attrName>ppt_h</p:attrName>
                                        </p:attrNameLst>
                                      </p:cBhvr>
                                      <p:tavLst>
                                        <p:tav tm="0">
                                          <p:val>
                                            <p:strVal val="#ppt_h"/>
                                          </p:val>
                                        </p:tav>
                                        <p:tav tm="100000">
                                          <p:val>
                                            <p:strVal val="#ppt_h"/>
                                          </p:val>
                                        </p:tav>
                                      </p:tavLst>
                                    </p:anim>
                                  </p:childTnLst>
                                </p:cTn>
                              </p:par>
                            </p:childTnLst>
                          </p:cTn>
                        </p:par>
                      </p:childTnLst>
                    </p:cTn>
                  </p:par>
                  <p:par>
                    <p:cTn id="324" fill="hold">
                      <p:stCondLst>
                        <p:cond delay="indefinite"/>
                      </p:stCondLst>
                      <p:childTnLst>
                        <p:par>
                          <p:cTn id="325" fill="hold">
                            <p:stCondLst>
                              <p:cond delay="0"/>
                            </p:stCondLst>
                            <p:childTnLst>
                              <p:par>
                                <p:cTn id="326" presetID="17" presetClass="entr" presetSubtype="10" fill="hold" grpId="0" nodeType="clickEffect">
                                  <p:stCondLst>
                                    <p:cond delay="0"/>
                                  </p:stCondLst>
                                  <p:childTnLst>
                                    <p:set>
                                      <p:cBhvr>
                                        <p:cTn id="327" dur="1" fill="hold">
                                          <p:stCondLst>
                                            <p:cond delay="0"/>
                                          </p:stCondLst>
                                        </p:cTn>
                                        <p:tgtEl>
                                          <p:spTgt spid="18557"/>
                                        </p:tgtEl>
                                        <p:attrNameLst>
                                          <p:attrName>style.visibility</p:attrName>
                                        </p:attrNameLst>
                                      </p:cBhvr>
                                      <p:to>
                                        <p:strVal val="visible"/>
                                      </p:to>
                                    </p:set>
                                    <p:anim calcmode="lin" valueType="num">
                                      <p:cBhvr>
                                        <p:cTn id="328" dur="500" fill="hold"/>
                                        <p:tgtEl>
                                          <p:spTgt spid="18557"/>
                                        </p:tgtEl>
                                        <p:attrNameLst>
                                          <p:attrName>ppt_w</p:attrName>
                                        </p:attrNameLst>
                                      </p:cBhvr>
                                      <p:tavLst>
                                        <p:tav tm="0">
                                          <p:val>
                                            <p:fltVal val="0"/>
                                          </p:val>
                                        </p:tav>
                                        <p:tav tm="100000">
                                          <p:val>
                                            <p:strVal val="#ppt_w"/>
                                          </p:val>
                                        </p:tav>
                                      </p:tavLst>
                                    </p:anim>
                                    <p:anim calcmode="lin" valueType="num">
                                      <p:cBhvr>
                                        <p:cTn id="329" dur="500" fill="hold"/>
                                        <p:tgtEl>
                                          <p:spTgt spid="18557"/>
                                        </p:tgtEl>
                                        <p:attrNameLst>
                                          <p:attrName>ppt_h</p:attrName>
                                        </p:attrNameLst>
                                      </p:cBhvr>
                                      <p:tavLst>
                                        <p:tav tm="0">
                                          <p:val>
                                            <p:strVal val="#ppt_h"/>
                                          </p:val>
                                        </p:tav>
                                        <p:tav tm="100000">
                                          <p:val>
                                            <p:strVal val="#ppt_h"/>
                                          </p:val>
                                        </p:tav>
                                      </p:tavLst>
                                    </p:anim>
                                  </p:childTnLst>
                                </p:cTn>
                              </p:par>
                            </p:childTnLst>
                          </p:cTn>
                        </p:par>
                      </p:childTnLst>
                    </p:cTn>
                  </p:par>
                  <p:par>
                    <p:cTn id="330" fill="hold">
                      <p:stCondLst>
                        <p:cond delay="indefinite"/>
                      </p:stCondLst>
                      <p:childTnLst>
                        <p:par>
                          <p:cTn id="331" fill="hold">
                            <p:stCondLst>
                              <p:cond delay="0"/>
                            </p:stCondLst>
                            <p:childTnLst>
                              <p:par>
                                <p:cTn id="332" presetID="1" presetClass="entr" presetSubtype="0" fill="hold" nodeType="clickEffect">
                                  <p:stCondLst>
                                    <p:cond delay="0"/>
                                  </p:stCondLst>
                                  <p:childTnLst>
                                    <p:set>
                                      <p:cBhvr>
                                        <p:cTn id="333" dur="1" fill="hold">
                                          <p:stCondLst>
                                            <p:cond delay="499"/>
                                          </p:stCondLst>
                                        </p:cTn>
                                        <p:tgtEl>
                                          <p:spTgt spid="20"/>
                                        </p:tgtEl>
                                        <p:attrNameLst>
                                          <p:attrName>style.visibility</p:attrName>
                                        </p:attrNameLst>
                                      </p:cBhvr>
                                      <p:to>
                                        <p:strVal val="visible"/>
                                      </p:to>
                                    </p:set>
                                  </p:childTnLst>
                                </p:cTn>
                              </p:par>
                            </p:childTnLst>
                          </p:cTn>
                        </p:par>
                      </p:childTnLst>
                    </p:cTn>
                  </p:par>
                  <p:par>
                    <p:cTn id="334" fill="hold">
                      <p:stCondLst>
                        <p:cond delay="indefinite"/>
                      </p:stCondLst>
                      <p:childTnLst>
                        <p:par>
                          <p:cTn id="335" fill="hold">
                            <p:stCondLst>
                              <p:cond delay="0"/>
                            </p:stCondLst>
                            <p:childTnLst>
                              <p:par>
                                <p:cTn id="336" presetID="17" presetClass="entr" presetSubtype="10" fill="hold" grpId="0" nodeType="clickEffect">
                                  <p:stCondLst>
                                    <p:cond delay="0"/>
                                  </p:stCondLst>
                                  <p:childTnLst>
                                    <p:set>
                                      <p:cBhvr>
                                        <p:cTn id="337" dur="1" fill="hold">
                                          <p:stCondLst>
                                            <p:cond delay="0"/>
                                          </p:stCondLst>
                                        </p:cTn>
                                        <p:tgtEl>
                                          <p:spTgt spid="18558"/>
                                        </p:tgtEl>
                                        <p:attrNameLst>
                                          <p:attrName>style.visibility</p:attrName>
                                        </p:attrNameLst>
                                      </p:cBhvr>
                                      <p:to>
                                        <p:strVal val="visible"/>
                                      </p:to>
                                    </p:set>
                                    <p:anim calcmode="lin" valueType="num">
                                      <p:cBhvr>
                                        <p:cTn id="338" dur="500" fill="hold"/>
                                        <p:tgtEl>
                                          <p:spTgt spid="18558"/>
                                        </p:tgtEl>
                                        <p:attrNameLst>
                                          <p:attrName>ppt_w</p:attrName>
                                        </p:attrNameLst>
                                      </p:cBhvr>
                                      <p:tavLst>
                                        <p:tav tm="0">
                                          <p:val>
                                            <p:fltVal val="0"/>
                                          </p:val>
                                        </p:tav>
                                        <p:tav tm="100000">
                                          <p:val>
                                            <p:strVal val="#ppt_w"/>
                                          </p:val>
                                        </p:tav>
                                      </p:tavLst>
                                    </p:anim>
                                    <p:anim calcmode="lin" valueType="num">
                                      <p:cBhvr>
                                        <p:cTn id="339" dur="500" fill="hold"/>
                                        <p:tgtEl>
                                          <p:spTgt spid="18558"/>
                                        </p:tgtEl>
                                        <p:attrNameLst>
                                          <p:attrName>ppt_h</p:attrName>
                                        </p:attrNameLst>
                                      </p:cBhvr>
                                      <p:tavLst>
                                        <p:tav tm="0">
                                          <p:val>
                                            <p:strVal val="#ppt_h"/>
                                          </p:val>
                                        </p:tav>
                                        <p:tav tm="100000">
                                          <p:val>
                                            <p:strVal val="#ppt_h"/>
                                          </p:val>
                                        </p:tav>
                                      </p:tavLst>
                                    </p:anim>
                                  </p:childTnLst>
                                </p:cTn>
                              </p:par>
                            </p:childTnLst>
                          </p:cTn>
                        </p:par>
                      </p:childTnLst>
                    </p:cTn>
                  </p:par>
                  <p:par>
                    <p:cTn id="340" fill="hold">
                      <p:stCondLst>
                        <p:cond delay="indefinite"/>
                      </p:stCondLst>
                      <p:childTnLst>
                        <p:par>
                          <p:cTn id="341" fill="hold">
                            <p:stCondLst>
                              <p:cond delay="0"/>
                            </p:stCondLst>
                            <p:childTnLst>
                              <p:par>
                                <p:cTn id="342" presetID="2" presetClass="entr" presetSubtype="8" fill="hold" grpId="0" nodeType="clickEffect">
                                  <p:stCondLst>
                                    <p:cond delay="0"/>
                                  </p:stCondLst>
                                  <p:childTnLst>
                                    <p:set>
                                      <p:cBhvr>
                                        <p:cTn id="343" dur="1" fill="hold">
                                          <p:stCondLst>
                                            <p:cond delay="0"/>
                                          </p:stCondLst>
                                        </p:cTn>
                                        <p:tgtEl>
                                          <p:spTgt spid="18559"/>
                                        </p:tgtEl>
                                        <p:attrNameLst>
                                          <p:attrName>style.visibility</p:attrName>
                                        </p:attrNameLst>
                                      </p:cBhvr>
                                      <p:to>
                                        <p:strVal val="visible"/>
                                      </p:to>
                                    </p:set>
                                    <p:anim calcmode="lin" valueType="num">
                                      <p:cBhvr additive="base">
                                        <p:cTn id="344" dur="500" fill="hold"/>
                                        <p:tgtEl>
                                          <p:spTgt spid="18559"/>
                                        </p:tgtEl>
                                        <p:attrNameLst>
                                          <p:attrName>ppt_x</p:attrName>
                                        </p:attrNameLst>
                                      </p:cBhvr>
                                      <p:tavLst>
                                        <p:tav tm="0">
                                          <p:val>
                                            <p:strVal val="0-#ppt_w/2"/>
                                          </p:val>
                                        </p:tav>
                                        <p:tav tm="100000">
                                          <p:val>
                                            <p:strVal val="#ppt_x"/>
                                          </p:val>
                                        </p:tav>
                                      </p:tavLst>
                                    </p:anim>
                                    <p:anim calcmode="lin" valueType="num">
                                      <p:cBhvr additive="base">
                                        <p:cTn id="345" dur="500" fill="hold"/>
                                        <p:tgtEl>
                                          <p:spTgt spid="18559"/>
                                        </p:tgtEl>
                                        <p:attrNameLst>
                                          <p:attrName>ppt_y</p:attrName>
                                        </p:attrNameLst>
                                      </p:cBhvr>
                                      <p:tavLst>
                                        <p:tav tm="0">
                                          <p:val>
                                            <p:strVal val="#ppt_y"/>
                                          </p:val>
                                        </p:tav>
                                        <p:tav tm="100000">
                                          <p:val>
                                            <p:strVal val="#ppt_y"/>
                                          </p:val>
                                        </p:tav>
                                      </p:tavLst>
                                    </p:anim>
                                  </p:childTnLst>
                                </p:cTn>
                              </p:par>
                            </p:childTnLst>
                          </p:cTn>
                        </p:par>
                      </p:childTnLst>
                    </p:cTn>
                  </p:par>
                  <p:par>
                    <p:cTn id="346" fill="hold">
                      <p:stCondLst>
                        <p:cond delay="indefinite"/>
                      </p:stCondLst>
                      <p:childTnLst>
                        <p:par>
                          <p:cTn id="347" fill="hold">
                            <p:stCondLst>
                              <p:cond delay="0"/>
                            </p:stCondLst>
                            <p:childTnLst>
                              <p:par>
                                <p:cTn id="348" presetID="2" presetClass="entr" presetSubtype="8" fill="hold" grpId="0" nodeType="clickEffect">
                                  <p:stCondLst>
                                    <p:cond delay="0"/>
                                  </p:stCondLst>
                                  <p:childTnLst>
                                    <p:set>
                                      <p:cBhvr>
                                        <p:cTn id="349" dur="1" fill="hold">
                                          <p:stCondLst>
                                            <p:cond delay="0"/>
                                          </p:stCondLst>
                                        </p:cTn>
                                        <p:tgtEl>
                                          <p:spTgt spid="18560"/>
                                        </p:tgtEl>
                                        <p:attrNameLst>
                                          <p:attrName>style.visibility</p:attrName>
                                        </p:attrNameLst>
                                      </p:cBhvr>
                                      <p:to>
                                        <p:strVal val="visible"/>
                                      </p:to>
                                    </p:set>
                                    <p:anim calcmode="lin" valueType="num">
                                      <p:cBhvr additive="base">
                                        <p:cTn id="350" dur="500" fill="hold"/>
                                        <p:tgtEl>
                                          <p:spTgt spid="18560"/>
                                        </p:tgtEl>
                                        <p:attrNameLst>
                                          <p:attrName>ppt_x</p:attrName>
                                        </p:attrNameLst>
                                      </p:cBhvr>
                                      <p:tavLst>
                                        <p:tav tm="0">
                                          <p:val>
                                            <p:strVal val="0-#ppt_w/2"/>
                                          </p:val>
                                        </p:tav>
                                        <p:tav tm="100000">
                                          <p:val>
                                            <p:strVal val="#ppt_x"/>
                                          </p:val>
                                        </p:tav>
                                      </p:tavLst>
                                    </p:anim>
                                    <p:anim calcmode="lin" valueType="num">
                                      <p:cBhvr additive="base">
                                        <p:cTn id="351" dur="500" fill="hold"/>
                                        <p:tgtEl>
                                          <p:spTgt spid="18560"/>
                                        </p:tgtEl>
                                        <p:attrNameLst>
                                          <p:attrName>ppt_y</p:attrName>
                                        </p:attrNameLst>
                                      </p:cBhvr>
                                      <p:tavLst>
                                        <p:tav tm="0">
                                          <p:val>
                                            <p:strVal val="#ppt_y"/>
                                          </p:val>
                                        </p:tav>
                                        <p:tav tm="100000">
                                          <p:val>
                                            <p:strVal val="#ppt_y"/>
                                          </p:val>
                                        </p:tav>
                                      </p:tavLst>
                                    </p:anim>
                                  </p:childTnLst>
                                </p:cTn>
                              </p:par>
                            </p:childTnLst>
                          </p:cTn>
                        </p:par>
                      </p:childTnLst>
                    </p:cTn>
                  </p:par>
                  <p:par>
                    <p:cTn id="352" fill="hold">
                      <p:stCondLst>
                        <p:cond delay="indefinite"/>
                      </p:stCondLst>
                      <p:childTnLst>
                        <p:par>
                          <p:cTn id="353" fill="hold">
                            <p:stCondLst>
                              <p:cond delay="0"/>
                            </p:stCondLst>
                            <p:childTnLst>
                              <p:par>
                                <p:cTn id="354" presetID="1" presetClass="entr" presetSubtype="0" fill="hold" grpId="0" nodeType="clickEffect">
                                  <p:stCondLst>
                                    <p:cond delay="0"/>
                                  </p:stCondLst>
                                  <p:childTnLst>
                                    <p:set>
                                      <p:cBhvr>
                                        <p:cTn id="355" dur="1" fill="hold">
                                          <p:stCondLst>
                                            <p:cond delay="499"/>
                                          </p:stCondLst>
                                        </p:cTn>
                                        <p:tgtEl>
                                          <p:spTgt spid="18561"/>
                                        </p:tgtEl>
                                        <p:attrNameLst>
                                          <p:attrName>style.visibility</p:attrName>
                                        </p:attrNameLst>
                                      </p:cBhvr>
                                      <p:to>
                                        <p:strVal val="visible"/>
                                      </p:to>
                                    </p:set>
                                  </p:childTnLst>
                                </p:cTn>
                              </p:par>
                            </p:childTnLst>
                          </p:cTn>
                        </p:par>
                      </p:childTnLst>
                    </p:cTn>
                  </p:par>
                  <p:par>
                    <p:cTn id="356" fill="hold">
                      <p:stCondLst>
                        <p:cond delay="indefinite"/>
                      </p:stCondLst>
                      <p:childTnLst>
                        <p:par>
                          <p:cTn id="357" fill="hold">
                            <p:stCondLst>
                              <p:cond delay="0"/>
                            </p:stCondLst>
                            <p:childTnLst>
                              <p:par>
                                <p:cTn id="358" presetID="1" presetClass="entr" presetSubtype="0" fill="hold" nodeType="clickEffect">
                                  <p:stCondLst>
                                    <p:cond delay="0"/>
                                  </p:stCondLst>
                                  <p:childTnLst>
                                    <p:set>
                                      <p:cBhvr>
                                        <p:cTn id="359" dur="1" fill="hold">
                                          <p:stCondLst>
                                            <p:cond delay="499"/>
                                          </p:stCondLst>
                                        </p:cTn>
                                        <p:tgtEl>
                                          <p:spTgt spid="21"/>
                                        </p:tgtEl>
                                        <p:attrNameLst>
                                          <p:attrName>style.visibility</p:attrName>
                                        </p:attrNameLst>
                                      </p:cBhvr>
                                      <p:to>
                                        <p:strVal val="visible"/>
                                      </p:to>
                                    </p:set>
                                  </p:childTnLst>
                                </p:cTn>
                              </p:par>
                            </p:childTnLst>
                          </p:cTn>
                        </p:par>
                      </p:childTnLst>
                    </p:cTn>
                  </p:par>
                  <p:par>
                    <p:cTn id="360" fill="hold">
                      <p:stCondLst>
                        <p:cond delay="indefinite"/>
                      </p:stCondLst>
                      <p:childTnLst>
                        <p:par>
                          <p:cTn id="361" fill="hold">
                            <p:stCondLst>
                              <p:cond delay="0"/>
                            </p:stCondLst>
                            <p:childTnLst>
                              <p:par>
                                <p:cTn id="362" presetID="2" presetClass="entr" presetSubtype="6" fill="hold" grpId="0" nodeType="clickEffect">
                                  <p:stCondLst>
                                    <p:cond delay="0"/>
                                  </p:stCondLst>
                                  <p:childTnLst>
                                    <p:set>
                                      <p:cBhvr>
                                        <p:cTn id="363" dur="1" fill="hold">
                                          <p:stCondLst>
                                            <p:cond delay="0"/>
                                          </p:stCondLst>
                                        </p:cTn>
                                        <p:tgtEl>
                                          <p:spTgt spid="18439"/>
                                        </p:tgtEl>
                                        <p:attrNameLst>
                                          <p:attrName>style.visibility</p:attrName>
                                        </p:attrNameLst>
                                      </p:cBhvr>
                                      <p:to>
                                        <p:strVal val="visible"/>
                                      </p:to>
                                    </p:set>
                                    <p:anim calcmode="lin" valueType="num">
                                      <p:cBhvr additive="base">
                                        <p:cTn id="364" dur="500" fill="hold"/>
                                        <p:tgtEl>
                                          <p:spTgt spid="18439"/>
                                        </p:tgtEl>
                                        <p:attrNameLst>
                                          <p:attrName>ppt_x</p:attrName>
                                        </p:attrNameLst>
                                      </p:cBhvr>
                                      <p:tavLst>
                                        <p:tav tm="0">
                                          <p:val>
                                            <p:strVal val="1+#ppt_w/2"/>
                                          </p:val>
                                        </p:tav>
                                        <p:tav tm="100000">
                                          <p:val>
                                            <p:strVal val="#ppt_x"/>
                                          </p:val>
                                        </p:tav>
                                      </p:tavLst>
                                    </p:anim>
                                    <p:anim calcmode="lin" valueType="num">
                                      <p:cBhvr additive="base">
                                        <p:cTn id="365" dur="500" fill="hold"/>
                                        <p:tgtEl>
                                          <p:spTgt spid="18439"/>
                                        </p:tgtEl>
                                        <p:attrNameLst>
                                          <p:attrName>ppt_y</p:attrName>
                                        </p:attrNameLst>
                                      </p:cBhvr>
                                      <p:tavLst>
                                        <p:tav tm="0">
                                          <p:val>
                                            <p:strVal val="1+#ppt_h/2"/>
                                          </p:val>
                                        </p:tav>
                                        <p:tav tm="100000">
                                          <p:val>
                                            <p:strVal val="#ppt_y"/>
                                          </p:val>
                                        </p:tav>
                                      </p:tavLst>
                                    </p:anim>
                                  </p:childTnLst>
                                </p:cTn>
                              </p:par>
                            </p:childTnLst>
                          </p:cTn>
                        </p:par>
                      </p:childTnLst>
                    </p:cTn>
                  </p:par>
                  <p:par>
                    <p:cTn id="366" fill="hold">
                      <p:stCondLst>
                        <p:cond delay="indefinite"/>
                      </p:stCondLst>
                      <p:childTnLst>
                        <p:par>
                          <p:cTn id="367" fill="hold">
                            <p:stCondLst>
                              <p:cond delay="0"/>
                            </p:stCondLst>
                            <p:childTnLst>
                              <p:par>
                                <p:cTn id="368" presetID="18" presetClass="entr" presetSubtype="9" fill="hold" grpId="0" nodeType="clickEffect">
                                  <p:stCondLst>
                                    <p:cond delay="0"/>
                                  </p:stCondLst>
                                  <p:childTnLst>
                                    <p:set>
                                      <p:cBhvr>
                                        <p:cTn id="369" dur="1" fill="hold">
                                          <p:stCondLst>
                                            <p:cond delay="0"/>
                                          </p:stCondLst>
                                        </p:cTn>
                                        <p:tgtEl>
                                          <p:spTgt spid="18565"/>
                                        </p:tgtEl>
                                        <p:attrNameLst>
                                          <p:attrName>style.visibility</p:attrName>
                                        </p:attrNameLst>
                                      </p:cBhvr>
                                      <p:to>
                                        <p:strVal val="visible"/>
                                      </p:to>
                                    </p:set>
                                    <p:animEffect transition="in" filter="strips(upLeft)">
                                      <p:cBhvr>
                                        <p:cTn id="370" dur="500"/>
                                        <p:tgtEl>
                                          <p:spTgt spid="18565"/>
                                        </p:tgtEl>
                                      </p:cBhvr>
                                    </p:animEffect>
                                  </p:childTnLst>
                                </p:cTn>
                              </p:par>
                            </p:childTnLst>
                          </p:cTn>
                        </p:par>
                      </p:childTnLst>
                    </p:cTn>
                  </p:par>
                  <p:par>
                    <p:cTn id="371" fill="hold">
                      <p:stCondLst>
                        <p:cond delay="indefinite"/>
                      </p:stCondLst>
                      <p:childTnLst>
                        <p:par>
                          <p:cTn id="372" fill="hold">
                            <p:stCondLst>
                              <p:cond delay="0"/>
                            </p:stCondLst>
                            <p:childTnLst>
                              <p:par>
                                <p:cTn id="373" presetID="18" presetClass="entr" presetSubtype="12" fill="hold" nodeType="clickEffect">
                                  <p:stCondLst>
                                    <p:cond delay="0"/>
                                  </p:stCondLst>
                                  <p:childTnLst>
                                    <p:set>
                                      <p:cBhvr>
                                        <p:cTn id="374" dur="1" fill="hold">
                                          <p:stCondLst>
                                            <p:cond delay="0"/>
                                          </p:stCondLst>
                                        </p:cTn>
                                        <p:tgtEl>
                                          <p:spTgt spid="2"/>
                                        </p:tgtEl>
                                        <p:attrNameLst>
                                          <p:attrName>style.visibility</p:attrName>
                                        </p:attrNameLst>
                                      </p:cBhvr>
                                      <p:to>
                                        <p:strVal val="visible"/>
                                      </p:to>
                                    </p:set>
                                    <p:animEffect transition="in" filter="strips(downLeft)">
                                      <p:cBhvr>
                                        <p:cTn id="375" dur="500"/>
                                        <p:tgtEl>
                                          <p:spTgt spid="2"/>
                                        </p:tgtEl>
                                      </p:cBhvr>
                                    </p:animEffect>
                                  </p:childTnLst>
                                </p:cTn>
                              </p:par>
                            </p:childTnLst>
                          </p:cTn>
                        </p:par>
                      </p:childTnLst>
                    </p:cTn>
                  </p:par>
                  <p:par>
                    <p:cTn id="376" fill="hold">
                      <p:stCondLst>
                        <p:cond delay="indefinite"/>
                      </p:stCondLst>
                      <p:childTnLst>
                        <p:par>
                          <p:cTn id="377" fill="hold">
                            <p:stCondLst>
                              <p:cond delay="0"/>
                            </p:stCondLst>
                            <p:childTnLst>
                              <p:par>
                                <p:cTn id="378" presetID="18" presetClass="entr" presetSubtype="6" fill="hold" grpId="0" nodeType="clickEffect">
                                  <p:stCondLst>
                                    <p:cond delay="0"/>
                                  </p:stCondLst>
                                  <p:childTnLst>
                                    <p:set>
                                      <p:cBhvr>
                                        <p:cTn id="379" dur="1" fill="hold">
                                          <p:stCondLst>
                                            <p:cond delay="0"/>
                                          </p:stCondLst>
                                        </p:cTn>
                                        <p:tgtEl>
                                          <p:spTgt spid="18564"/>
                                        </p:tgtEl>
                                        <p:attrNameLst>
                                          <p:attrName>style.visibility</p:attrName>
                                        </p:attrNameLst>
                                      </p:cBhvr>
                                      <p:to>
                                        <p:strVal val="visible"/>
                                      </p:to>
                                    </p:set>
                                    <p:animEffect transition="in" filter="strips(downRight)">
                                      <p:cBhvr>
                                        <p:cTn id="380" dur="500"/>
                                        <p:tgtEl>
                                          <p:spTgt spid="18564"/>
                                        </p:tgtEl>
                                      </p:cBhvr>
                                    </p:animEffect>
                                  </p:childTnLst>
                                </p:cTn>
                              </p:par>
                            </p:childTnLst>
                          </p:cTn>
                        </p:par>
                      </p:childTnLst>
                    </p:cTn>
                  </p:par>
                  <p:par>
                    <p:cTn id="381" fill="hold">
                      <p:stCondLst>
                        <p:cond delay="indefinite"/>
                      </p:stCondLst>
                      <p:childTnLst>
                        <p:par>
                          <p:cTn id="382" fill="hold">
                            <p:stCondLst>
                              <p:cond delay="0"/>
                            </p:stCondLst>
                            <p:childTnLst>
                              <p:par>
                                <p:cTn id="383" presetID="18" presetClass="entr" presetSubtype="3" fill="hold" grpId="0" nodeType="clickEffect">
                                  <p:stCondLst>
                                    <p:cond delay="0"/>
                                  </p:stCondLst>
                                  <p:childTnLst>
                                    <p:set>
                                      <p:cBhvr>
                                        <p:cTn id="384" dur="1" fill="hold">
                                          <p:stCondLst>
                                            <p:cond delay="0"/>
                                          </p:stCondLst>
                                        </p:cTn>
                                        <p:tgtEl>
                                          <p:spTgt spid="18563"/>
                                        </p:tgtEl>
                                        <p:attrNameLst>
                                          <p:attrName>style.visibility</p:attrName>
                                        </p:attrNameLst>
                                      </p:cBhvr>
                                      <p:to>
                                        <p:strVal val="visible"/>
                                      </p:to>
                                    </p:set>
                                    <p:animEffect transition="in" filter="strips(upRight)">
                                      <p:cBhvr>
                                        <p:cTn id="385" dur="500"/>
                                        <p:tgtEl>
                                          <p:spTgt spid="18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9" grpId="0" animBg="1"/>
      <p:bldP spid="18447" grpId="0" animBg="1"/>
      <p:bldP spid="18448" grpId="0" autoUpdateAnimBg="0"/>
      <p:bldP spid="18449" grpId="0" autoUpdateAnimBg="0"/>
      <p:bldP spid="18450" grpId="0" animBg="1"/>
      <p:bldP spid="18451" grpId="0" animBg="1"/>
      <p:bldP spid="18452" grpId="0" animBg="1"/>
      <p:bldP spid="18453" grpId="0" animBg="1"/>
      <p:bldP spid="18454" grpId="0" animBg="1"/>
      <p:bldP spid="18455" grpId="0" animBg="1"/>
      <p:bldP spid="18456" grpId="0" animBg="1"/>
      <p:bldP spid="18457" grpId="0" autoUpdateAnimBg="0"/>
      <p:bldP spid="18458" grpId="0" autoUpdateAnimBg="0"/>
      <p:bldP spid="18469" grpId="0" animBg="1"/>
      <p:bldP spid="18470" grpId="0" animBg="1"/>
      <p:bldP spid="18471" grpId="0" autoUpdateAnimBg="0"/>
      <p:bldP spid="18472" grpId="0" animBg="1"/>
      <p:bldP spid="18473" grpId="0" animBg="1"/>
      <p:bldP spid="18474" grpId="0" animBg="1"/>
      <p:bldP spid="18475" grpId="0" animBg="1"/>
      <p:bldP spid="18476" grpId="0" animBg="1"/>
      <p:bldP spid="18477" grpId="0" animBg="1"/>
      <p:bldP spid="18478" grpId="0" animBg="1"/>
      <p:bldP spid="18494" grpId="0" animBg="1"/>
      <p:bldP spid="18495" grpId="0" animBg="1"/>
      <p:bldP spid="18496" grpId="0" animBg="1"/>
      <p:bldP spid="18497" grpId="0" animBg="1"/>
      <p:bldP spid="18503" grpId="0" animBg="1"/>
      <p:bldP spid="18504" grpId="0" animBg="1"/>
      <p:bldP spid="18505" grpId="0" animBg="1"/>
      <p:bldP spid="18537" grpId="0" animBg="1"/>
      <p:bldP spid="18538" grpId="0" autoUpdateAnimBg="0"/>
      <p:bldP spid="18554" grpId="0" animBg="1"/>
      <p:bldP spid="18555" grpId="0" animBg="1"/>
      <p:bldP spid="18556" grpId="0" animBg="1"/>
      <p:bldP spid="18557" grpId="0" animBg="1"/>
      <p:bldP spid="18558" grpId="0" animBg="1"/>
      <p:bldP spid="18559" grpId="0" animBg="1"/>
      <p:bldP spid="18560" grpId="0" animBg="1"/>
      <p:bldP spid="18561" grpId="0" animBg="1"/>
      <p:bldP spid="18562" grpId="0" animBg="1"/>
      <p:bldP spid="18563" grpId="0" animBg="1"/>
      <p:bldP spid="18564" grpId="0" animBg="1"/>
      <p:bldP spid="18565" grpId="0" animBg="1"/>
      <p:bldP spid="18576" grpId="0" autoUpdateAnimBg="0"/>
      <p:bldP spid="18577" grpId="0"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2"/>
          <p:cNvSpPr txBox="1">
            <a:spLocks noChangeArrowheads="1"/>
          </p:cNvSpPr>
          <p:nvPr/>
        </p:nvSpPr>
        <p:spPr bwMode="auto">
          <a:xfrm>
            <a:off x="1295400" y="5486400"/>
            <a:ext cx="336550" cy="457200"/>
          </a:xfrm>
          <a:prstGeom prst="rect">
            <a:avLst/>
          </a:prstGeom>
          <a:noFill/>
          <a:ln w="9525">
            <a:noFill/>
            <a:miter lim="800000"/>
          </a:ln>
        </p:spPr>
        <p:txBody>
          <a:bodyPr wrap="none">
            <a:spAutoFit/>
          </a:bodyPr>
          <a:lstStyle/>
          <a:p>
            <a:r>
              <a:rPr lang="en-US" sz="2400">
                <a:latin typeface="Times New Roman" charset="0"/>
              </a:rPr>
              <a:t>b</a:t>
            </a:r>
            <a:endParaRPr lang="en-US" sz="2400">
              <a:latin typeface="Times New Roman" charset="0"/>
            </a:endParaRPr>
          </a:p>
        </p:txBody>
      </p:sp>
      <p:sp>
        <p:nvSpPr>
          <p:cNvPr id="20483" name="Text Box 3"/>
          <p:cNvSpPr txBox="1">
            <a:spLocks noChangeArrowheads="1"/>
          </p:cNvSpPr>
          <p:nvPr/>
        </p:nvSpPr>
        <p:spPr bwMode="auto">
          <a:xfrm>
            <a:off x="3810000" y="5486400"/>
            <a:ext cx="438150" cy="457200"/>
          </a:xfrm>
          <a:prstGeom prst="rect">
            <a:avLst/>
          </a:prstGeom>
          <a:noFill/>
          <a:ln w="9525">
            <a:noFill/>
            <a:miter lim="800000"/>
          </a:ln>
        </p:spPr>
        <p:txBody>
          <a:bodyPr wrap="none">
            <a:spAutoFit/>
          </a:bodyPr>
          <a:lstStyle/>
          <a:p>
            <a:r>
              <a:rPr lang="en-US" sz="2400">
                <a:latin typeface="Times New Roman" charset="0"/>
              </a:rPr>
              <a:t>b</a:t>
            </a:r>
            <a:r>
              <a:rPr lang="en-US" sz="2400" baseline="-25000">
                <a:latin typeface="Times New Roman" charset="0"/>
              </a:rPr>
              <a:t>1</a:t>
            </a:r>
            <a:endParaRPr lang="en-US" sz="2400" baseline="-25000">
              <a:latin typeface="Times New Roman" charset="0"/>
            </a:endParaRPr>
          </a:p>
        </p:txBody>
      </p:sp>
      <p:sp>
        <p:nvSpPr>
          <p:cNvPr id="20484" name="Text Box 4"/>
          <p:cNvSpPr txBox="1">
            <a:spLocks noChangeArrowheads="1"/>
          </p:cNvSpPr>
          <p:nvPr/>
        </p:nvSpPr>
        <p:spPr bwMode="auto">
          <a:xfrm>
            <a:off x="212725" y="4081463"/>
            <a:ext cx="404813" cy="457200"/>
          </a:xfrm>
          <a:prstGeom prst="rect">
            <a:avLst/>
          </a:prstGeom>
          <a:noFill/>
          <a:ln w="9525">
            <a:noFill/>
            <a:miter lim="800000"/>
          </a:ln>
        </p:spPr>
        <p:txBody>
          <a:bodyPr wrap="none">
            <a:spAutoFit/>
          </a:bodyPr>
          <a:lstStyle/>
          <a:p>
            <a:r>
              <a:rPr lang="en-US" sz="2400">
                <a:latin typeface="Times New Roman" charset="0"/>
              </a:rPr>
              <a:t>X</a:t>
            </a:r>
            <a:endParaRPr lang="en-US" sz="2400">
              <a:latin typeface="Times New Roman" charset="0"/>
            </a:endParaRPr>
          </a:p>
        </p:txBody>
      </p:sp>
      <p:sp>
        <p:nvSpPr>
          <p:cNvPr id="20485" name="Line 5"/>
          <p:cNvSpPr>
            <a:spLocks noChangeShapeType="1"/>
          </p:cNvSpPr>
          <p:nvPr/>
        </p:nvSpPr>
        <p:spPr bwMode="auto">
          <a:xfrm>
            <a:off x="300038" y="4475163"/>
            <a:ext cx="6642100" cy="0"/>
          </a:xfrm>
          <a:prstGeom prst="line">
            <a:avLst/>
          </a:prstGeom>
          <a:noFill/>
          <a:ln w="9525">
            <a:solidFill>
              <a:schemeClr val="tx1"/>
            </a:solidFill>
            <a:round/>
          </a:ln>
        </p:spPr>
        <p:txBody>
          <a:bodyPr/>
          <a:lstStyle/>
          <a:p>
            <a:endParaRPr lang="en-IN"/>
          </a:p>
        </p:txBody>
      </p:sp>
      <p:sp>
        <p:nvSpPr>
          <p:cNvPr id="20486" name="Text Box 6"/>
          <p:cNvSpPr txBox="1">
            <a:spLocks noChangeArrowheads="1"/>
          </p:cNvSpPr>
          <p:nvPr/>
        </p:nvSpPr>
        <p:spPr bwMode="auto">
          <a:xfrm>
            <a:off x="6854825" y="4154488"/>
            <a:ext cx="404813" cy="457200"/>
          </a:xfrm>
          <a:prstGeom prst="rect">
            <a:avLst/>
          </a:prstGeom>
          <a:noFill/>
          <a:ln w="9525">
            <a:noFill/>
            <a:miter lim="800000"/>
          </a:ln>
        </p:spPr>
        <p:txBody>
          <a:bodyPr wrap="none">
            <a:spAutoFit/>
          </a:bodyPr>
          <a:lstStyle/>
          <a:p>
            <a:r>
              <a:rPr lang="en-US" sz="2400">
                <a:latin typeface="Times New Roman" charset="0"/>
              </a:rPr>
              <a:t>Y</a:t>
            </a:r>
            <a:endParaRPr lang="en-US" sz="2400">
              <a:latin typeface="Times New Roman" charset="0"/>
            </a:endParaRPr>
          </a:p>
        </p:txBody>
      </p:sp>
      <p:sp>
        <p:nvSpPr>
          <p:cNvPr id="20487" name="Rectangle 7"/>
          <p:cNvSpPr>
            <a:spLocks noChangeArrowheads="1"/>
          </p:cNvSpPr>
          <p:nvPr/>
        </p:nvSpPr>
        <p:spPr bwMode="auto">
          <a:xfrm rot="-2705968">
            <a:off x="804863" y="5126038"/>
            <a:ext cx="1227137" cy="1227137"/>
          </a:xfrm>
          <a:prstGeom prst="rect">
            <a:avLst/>
          </a:prstGeom>
          <a:solidFill>
            <a:schemeClr val="bg1"/>
          </a:solidFill>
          <a:ln w="9525">
            <a:solidFill>
              <a:schemeClr val="tx1"/>
            </a:solidFill>
            <a:miter lim="800000"/>
          </a:ln>
        </p:spPr>
        <p:txBody>
          <a:bodyPr wrap="none" anchor="ctr"/>
          <a:lstStyle/>
          <a:p>
            <a:endParaRPr lang="en-IN"/>
          </a:p>
        </p:txBody>
      </p:sp>
      <p:sp>
        <p:nvSpPr>
          <p:cNvPr id="20488" name="Text Box 8"/>
          <p:cNvSpPr txBox="1">
            <a:spLocks noChangeArrowheads="1"/>
          </p:cNvSpPr>
          <p:nvPr/>
        </p:nvSpPr>
        <p:spPr bwMode="auto">
          <a:xfrm>
            <a:off x="300038" y="5486400"/>
            <a:ext cx="319087" cy="457200"/>
          </a:xfrm>
          <a:prstGeom prst="rect">
            <a:avLst/>
          </a:prstGeom>
          <a:noFill/>
          <a:ln w="9525">
            <a:noFill/>
            <a:miter lim="800000"/>
          </a:ln>
        </p:spPr>
        <p:txBody>
          <a:bodyPr wrap="none">
            <a:spAutoFit/>
          </a:bodyPr>
          <a:lstStyle/>
          <a:p>
            <a:r>
              <a:rPr lang="en-US" sz="2400">
                <a:latin typeface="Times New Roman" charset="0"/>
              </a:rPr>
              <a:t>a</a:t>
            </a:r>
            <a:endParaRPr lang="en-US" sz="2400">
              <a:latin typeface="Times New Roman" charset="0"/>
            </a:endParaRPr>
          </a:p>
        </p:txBody>
      </p:sp>
      <p:sp>
        <p:nvSpPr>
          <p:cNvPr id="20489" name="Text Box 9"/>
          <p:cNvSpPr txBox="1">
            <a:spLocks noChangeArrowheads="1"/>
          </p:cNvSpPr>
          <p:nvPr/>
        </p:nvSpPr>
        <p:spPr bwMode="auto">
          <a:xfrm>
            <a:off x="1247775" y="4538663"/>
            <a:ext cx="336550" cy="457200"/>
          </a:xfrm>
          <a:prstGeom prst="rect">
            <a:avLst/>
          </a:prstGeom>
          <a:noFill/>
          <a:ln w="9525">
            <a:noFill/>
            <a:miter lim="800000"/>
          </a:ln>
        </p:spPr>
        <p:txBody>
          <a:bodyPr wrap="none">
            <a:spAutoFit/>
          </a:bodyPr>
          <a:lstStyle/>
          <a:p>
            <a:r>
              <a:rPr lang="en-US" sz="2400">
                <a:latin typeface="Times New Roman" charset="0"/>
              </a:rPr>
              <a:t>d</a:t>
            </a:r>
            <a:endParaRPr lang="en-US" sz="2400">
              <a:latin typeface="Times New Roman" charset="0"/>
            </a:endParaRPr>
          </a:p>
        </p:txBody>
      </p:sp>
      <p:sp>
        <p:nvSpPr>
          <p:cNvPr id="20490" name="Text Box 10"/>
          <p:cNvSpPr txBox="1">
            <a:spLocks noChangeArrowheads="1"/>
          </p:cNvSpPr>
          <p:nvPr/>
        </p:nvSpPr>
        <p:spPr bwMode="auto">
          <a:xfrm>
            <a:off x="2212975" y="5486400"/>
            <a:ext cx="319088" cy="457200"/>
          </a:xfrm>
          <a:prstGeom prst="rect">
            <a:avLst/>
          </a:prstGeom>
          <a:noFill/>
          <a:ln w="9525">
            <a:noFill/>
            <a:miter lim="800000"/>
          </a:ln>
        </p:spPr>
        <p:txBody>
          <a:bodyPr wrap="none">
            <a:spAutoFit/>
          </a:bodyPr>
          <a:lstStyle/>
          <a:p>
            <a:r>
              <a:rPr lang="en-US" sz="2400">
                <a:latin typeface="Times New Roman" charset="0"/>
              </a:rPr>
              <a:t>c</a:t>
            </a:r>
            <a:endParaRPr lang="en-US" sz="2400">
              <a:latin typeface="Times New Roman" charset="0"/>
            </a:endParaRPr>
          </a:p>
        </p:txBody>
      </p:sp>
      <p:sp>
        <p:nvSpPr>
          <p:cNvPr id="20491" name="Line 11"/>
          <p:cNvSpPr>
            <a:spLocks noChangeShapeType="1"/>
          </p:cNvSpPr>
          <p:nvPr/>
        </p:nvSpPr>
        <p:spPr bwMode="auto">
          <a:xfrm flipV="1">
            <a:off x="542925" y="2743200"/>
            <a:ext cx="0" cy="2454275"/>
          </a:xfrm>
          <a:prstGeom prst="line">
            <a:avLst/>
          </a:prstGeom>
          <a:noFill/>
          <a:ln w="9525">
            <a:solidFill>
              <a:schemeClr val="folHlink"/>
            </a:solidFill>
            <a:round/>
          </a:ln>
        </p:spPr>
        <p:txBody>
          <a:bodyPr/>
          <a:lstStyle/>
          <a:p>
            <a:endParaRPr lang="en-IN"/>
          </a:p>
        </p:txBody>
      </p:sp>
      <p:sp>
        <p:nvSpPr>
          <p:cNvPr id="20492" name="Line 12"/>
          <p:cNvSpPr>
            <a:spLocks noChangeShapeType="1"/>
          </p:cNvSpPr>
          <p:nvPr/>
        </p:nvSpPr>
        <p:spPr bwMode="auto">
          <a:xfrm flipV="1">
            <a:off x="2266950" y="2743200"/>
            <a:ext cx="0" cy="2454275"/>
          </a:xfrm>
          <a:prstGeom prst="line">
            <a:avLst/>
          </a:prstGeom>
          <a:noFill/>
          <a:ln w="9525">
            <a:solidFill>
              <a:schemeClr val="folHlink"/>
            </a:solidFill>
            <a:round/>
          </a:ln>
        </p:spPr>
        <p:txBody>
          <a:bodyPr/>
          <a:lstStyle/>
          <a:p>
            <a:endParaRPr lang="en-IN"/>
          </a:p>
        </p:txBody>
      </p:sp>
      <p:sp>
        <p:nvSpPr>
          <p:cNvPr id="20493" name="Line 13"/>
          <p:cNvSpPr>
            <a:spLocks noChangeShapeType="1"/>
          </p:cNvSpPr>
          <p:nvPr/>
        </p:nvSpPr>
        <p:spPr bwMode="auto">
          <a:xfrm rot="18894042" flipH="1">
            <a:off x="804863" y="5126038"/>
            <a:ext cx="1227137" cy="1227137"/>
          </a:xfrm>
          <a:prstGeom prst="line">
            <a:avLst/>
          </a:prstGeom>
          <a:noFill/>
          <a:ln w="9525">
            <a:solidFill>
              <a:schemeClr val="tx1"/>
            </a:solidFill>
            <a:prstDash val="dash"/>
            <a:round/>
          </a:ln>
        </p:spPr>
        <p:txBody>
          <a:bodyPr/>
          <a:lstStyle/>
          <a:p>
            <a:endParaRPr lang="en-IN"/>
          </a:p>
        </p:txBody>
      </p:sp>
      <p:sp>
        <p:nvSpPr>
          <p:cNvPr id="20494" name="Line 14"/>
          <p:cNvSpPr>
            <a:spLocks noChangeShapeType="1"/>
          </p:cNvSpPr>
          <p:nvPr/>
        </p:nvSpPr>
        <p:spPr bwMode="auto">
          <a:xfrm rot="-2705968">
            <a:off x="804863" y="5126038"/>
            <a:ext cx="1227137" cy="1227137"/>
          </a:xfrm>
          <a:prstGeom prst="line">
            <a:avLst/>
          </a:prstGeom>
          <a:noFill/>
          <a:ln w="9525">
            <a:solidFill>
              <a:schemeClr val="tx1"/>
            </a:solidFill>
            <a:prstDash val="dash"/>
            <a:round/>
          </a:ln>
        </p:spPr>
        <p:txBody>
          <a:bodyPr/>
          <a:lstStyle/>
          <a:p>
            <a:endParaRPr lang="en-IN"/>
          </a:p>
        </p:txBody>
      </p:sp>
      <p:sp>
        <p:nvSpPr>
          <p:cNvPr id="20495" name="Line 15"/>
          <p:cNvSpPr>
            <a:spLocks noChangeShapeType="1"/>
          </p:cNvSpPr>
          <p:nvPr/>
        </p:nvSpPr>
        <p:spPr bwMode="auto">
          <a:xfrm>
            <a:off x="515938" y="2743200"/>
            <a:ext cx="1733550" cy="0"/>
          </a:xfrm>
          <a:prstGeom prst="line">
            <a:avLst/>
          </a:prstGeom>
          <a:noFill/>
          <a:ln w="9525">
            <a:solidFill>
              <a:schemeClr val="tx1"/>
            </a:solidFill>
            <a:round/>
          </a:ln>
        </p:spPr>
        <p:txBody>
          <a:bodyPr/>
          <a:lstStyle/>
          <a:p>
            <a:endParaRPr lang="en-IN"/>
          </a:p>
        </p:txBody>
      </p:sp>
      <p:sp>
        <p:nvSpPr>
          <p:cNvPr id="20496" name="Line 16"/>
          <p:cNvSpPr>
            <a:spLocks noChangeShapeType="1"/>
          </p:cNvSpPr>
          <p:nvPr/>
        </p:nvSpPr>
        <p:spPr bwMode="auto">
          <a:xfrm rot="-645529">
            <a:off x="717550" y="2665413"/>
            <a:ext cx="577850" cy="1876425"/>
          </a:xfrm>
          <a:prstGeom prst="line">
            <a:avLst/>
          </a:prstGeom>
          <a:noFill/>
          <a:ln w="9525">
            <a:solidFill>
              <a:schemeClr val="tx1"/>
            </a:solidFill>
            <a:round/>
          </a:ln>
        </p:spPr>
        <p:txBody>
          <a:bodyPr/>
          <a:lstStyle/>
          <a:p>
            <a:endParaRPr lang="en-IN"/>
          </a:p>
        </p:txBody>
      </p:sp>
      <p:sp>
        <p:nvSpPr>
          <p:cNvPr id="20497" name="Line 17"/>
          <p:cNvSpPr>
            <a:spLocks noChangeShapeType="1"/>
          </p:cNvSpPr>
          <p:nvPr/>
        </p:nvSpPr>
        <p:spPr bwMode="auto">
          <a:xfrm flipH="1">
            <a:off x="1455738" y="2743200"/>
            <a:ext cx="793750" cy="1731963"/>
          </a:xfrm>
          <a:prstGeom prst="line">
            <a:avLst/>
          </a:prstGeom>
          <a:noFill/>
          <a:ln w="9525">
            <a:solidFill>
              <a:schemeClr val="tx1"/>
            </a:solidFill>
            <a:round/>
          </a:ln>
        </p:spPr>
        <p:txBody>
          <a:bodyPr/>
          <a:lstStyle/>
          <a:p>
            <a:endParaRPr lang="en-IN"/>
          </a:p>
        </p:txBody>
      </p:sp>
      <p:sp>
        <p:nvSpPr>
          <p:cNvPr id="20498" name="Line 18"/>
          <p:cNvSpPr>
            <a:spLocks noChangeShapeType="1"/>
          </p:cNvSpPr>
          <p:nvPr/>
        </p:nvSpPr>
        <p:spPr bwMode="auto">
          <a:xfrm>
            <a:off x="1447800" y="2743200"/>
            <a:ext cx="0" cy="1731963"/>
          </a:xfrm>
          <a:prstGeom prst="line">
            <a:avLst/>
          </a:prstGeom>
          <a:noFill/>
          <a:ln w="12700">
            <a:solidFill>
              <a:schemeClr val="tx1"/>
            </a:solidFill>
            <a:round/>
          </a:ln>
        </p:spPr>
        <p:txBody>
          <a:bodyPr/>
          <a:lstStyle/>
          <a:p>
            <a:endParaRPr lang="en-IN"/>
          </a:p>
        </p:txBody>
      </p:sp>
      <p:sp>
        <p:nvSpPr>
          <p:cNvPr id="20499" name="Text Box 19"/>
          <p:cNvSpPr txBox="1">
            <a:spLocks noChangeArrowheads="1"/>
          </p:cNvSpPr>
          <p:nvPr/>
        </p:nvSpPr>
        <p:spPr bwMode="auto">
          <a:xfrm>
            <a:off x="1365250" y="5576888"/>
            <a:ext cx="336550" cy="457200"/>
          </a:xfrm>
          <a:prstGeom prst="rect">
            <a:avLst/>
          </a:prstGeom>
          <a:noFill/>
          <a:ln w="9525">
            <a:noFill/>
            <a:miter lim="800000"/>
          </a:ln>
        </p:spPr>
        <p:txBody>
          <a:bodyPr wrap="none">
            <a:spAutoFit/>
          </a:bodyPr>
          <a:lstStyle/>
          <a:p>
            <a:r>
              <a:rPr lang="en-US" sz="2400">
                <a:latin typeface="Times New Roman" charset="0"/>
              </a:rPr>
              <a:t>o</a:t>
            </a:r>
            <a:endParaRPr lang="en-US" sz="2400">
              <a:latin typeface="Times New Roman" charset="0"/>
            </a:endParaRPr>
          </a:p>
        </p:txBody>
      </p:sp>
      <p:sp>
        <p:nvSpPr>
          <p:cNvPr id="20500" name="Text Box 20"/>
          <p:cNvSpPr txBox="1">
            <a:spLocks noChangeArrowheads="1"/>
          </p:cNvSpPr>
          <p:nvPr/>
        </p:nvSpPr>
        <p:spPr bwMode="auto">
          <a:xfrm>
            <a:off x="1382713" y="2381250"/>
            <a:ext cx="438150" cy="457200"/>
          </a:xfrm>
          <a:prstGeom prst="rect">
            <a:avLst/>
          </a:prstGeom>
          <a:noFill/>
          <a:ln w="9525">
            <a:noFill/>
            <a:miter lim="800000"/>
          </a:ln>
        </p:spPr>
        <p:txBody>
          <a:bodyPr wrap="none">
            <a:spAutoFit/>
          </a:bodyPr>
          <a:lstStyle/>
          <a:p>
            <a:r>
              <a:rPr lang="en-US" sz="2400">
                <a:latin typeface="Times New Roman" charset="0"/>
              </a:rPr>
              <a:t>d’</a:t>
            </a:r>
            <a:endParaRPr lang="en-US" sz="2400">
              <a:latin typeface="Times New Roman" charset="0"/>
            </a:endParaRPr>
          </a:p>
        </p:txBody>
      </p:sp>
      <p:sp>
        <p:nvSpPr>
          <p:cNvPr id="20501" name="Text Box 21"/>
          <p:cNvSpPr txBox="1">
            <a:spLocks noChangeArrowheads="1"/>
          </p:cNvSpPr>
          <p:nvPr/>
        </p:nvSpPr>
        <p:spPr bwMode="auto">
          <a:xfrm>
            <a:off x="2105025" y="2381250"/>
            <a:ext cx="420688" cy="457200"/>
          </a:xfrm>
          <a:prstGeom prst="rect">
            <a:avLst/>
          </a:prstGeom>
          <a:noFill/>
          <a:ln w="9525">
            <a:noFill/>
            <a:miter lim="800000"/>
          </a:ln>
        </p:spPr>
        <p:txBody>
          <a:bodyPr wrap="none">
            <a:spAutoFit/>
          </a:bodyPr>
          <a:lstStyle/>
          <a:p>
            <a:r>
              <a:rPr lang="en-US" sz="2400">
                <a:latin typeface="Times New Roman" charset="0"/>
              </a:rPr>
              <a:t>c’</a:t>
            </a:r>
            <a:endParaRPr lang="en-US" sz="2400">
              <a:latin typeface="Times New Roman" charset="0"/>
            </a:endParaRPr>
          </a:p>
        </p:txBody>
      </p:sp>
      <p:sp>
        <p:nvSpPr>
          <p:cNvPr id="20502" name="Text Box 22"/>
          <p:cNvSpPr txBox="1">
            <a:spLocks noChangeArrowheads="1"/>
          </p:cNvSpPr>
          <p:nvPr/>
        </p:nvSpPr>
        <p:spPr bwMode="auto">
          <a:xfrm>
            <a:off x="1166813" y="2381250"/>
            <a:ext cx="438150" cy="457200"/>
          </a:xfrm>
          <a:prstGeom prst="rect">
            <a:avLst/>
          </a:prstGeom>
          <a:noFill/>
          <a:ln w="9525">
            <a:noFill/>
            <a:miter lim="800000"/>
          </a:ln>
        </p:spPr>
        <p:txBody>
          <a:bodyPr wrap="none">
            <a:spAutoFit/>
          </a:bodyPr>
          <a:lstStyle/>
          <a:p>
            <a:r>
              <a:rPr lang="en-US" sz="2400">
                <a:latin typeface="Times New Roman" charset="0"/>
              </a:rPr>
              <a:t>b’</a:t>
            </a:r>
            <a:endParaRPr lang="en-US" sz="2400">
              <a:latin typeface="Times New Roman" charset="0"/>
            </a:endParaRPr>
          </a:p>
        </p:txBody>
      </p:sp>
      <p:sp>
        <p:nvSpPr>
          <p:cNvPr id="20503" name="Text Box 23"/>
          <p:cNvSpPr txBox="1">
            <a:spLocks noChangeArrowheads="1"/>
          </p:cNvSpPr>
          <p:nvPr/>
        </p:nvSpPr>
        <p:spPr bwMode="auto">
          <a:xfrm>
            <a:off x="407988" y="2400300"/>
            <a:ext cx="420687" cy="457200"/>
          </a:xfrm>
          <a:prstGeom prst="rect">
            <a:avLst/>
          </a:prstGeom>
          <a:noFill/>
          <a:ln w="9525">
            <a:noFill/>
            <a:miter lim="800000"/>
          </a:ln>
        </p:spPr>
        <p:txBody>
          <a:bodyPr wrap="none">
            <a:spAutoFit/>
          </a:bodyPr>
          <a:lstStyle/>
          <a:p>
            <a:r>
              <a:rPr lang="en-US" sz="2400">
                <a:latin typeface="Times New Roman" charset="0"/>
              </a:rPr>
              <a:t>a’</a:t>
            </a:r>
            <a:endParaRPr lang="en-US" sz="2400">
              <a:latin typeface="Times New Roman" charset="0"/>
            </a:endParaRPr>
          </a:p>
        </p:txBody>
      </p:sp>
      <p:sp>
        <p:nvSpPr>
          <p:cNvPr id="20504" name="Text Box 24"/>
          <p:cNvSpPr txBox="1">
            <a:spLocks noChangeArrowheads="1"/>
          </p:cNvSpPr>
          <p:nvPr/>
        </p:nvSpPr>
        <p:spPr bwMode="auto">
          <a:xfrm>
            <a:off x="1509713" y="4097338"/>
            <a:ext cx="438150" cy="457200"/>
          </a:xfrm>
          <a:prstGeom prst="rect">
            <a:avLst/>
          </a:prstGeom>
          <a:noFill/>
          <a:ln w="9525">
            <a:noFill/>
            <a:miter lim="800000"/>
          </a:ln>
        </p:spPr>
        <p:txBody>
          <a:bodyPr wrap="none">
            <a:spAutoFit/>
          </a:bodyPr>
          <a:lstStyle/>
          <a:p>
            <a:r>
              <a:rPr lang="en-US" sz="2400">
                <a:latin typeface="Times New Roman" charset="0"/>
              </a:rPr>
              <a:t>o’</a:t>
            </a:r>
            <a:endParaRPr lang="en-US" sz="2400">
              <a:latin typeface="Times New Roman" charset="0"/>
            </a:endParaRPr>
          </a:p>
        </p:txBody>
      </p:sp>
      <p:grpSp>
        <p:nvGrpSpPr>
          <p:cNvPr id="2" name="Group 25"/>
          <p:cNvGrpSpPr/>
          <p:nvPr/>
        </p:nvGrpSpPr>
        <p:grpSpPr bwMode="auto">
          <a:xfrm rot="1606241">
            <a:off x="2317750" y="2509838"/>
            <a:ext cx="2095500" cy="2174875"/>
            <a:chOff x="1834" y="817"/>
            <a:chExt cx="1393" cy="1446"/>
          </a:xfrm>
        </p:grpSpPr>
        <p:sp>
          <p:nvSpPr>
            <p:cNvPr id="11359" name="Line 26"/>
            <p:cNvSpPr>
              <a:spLocks noChangeShapeType="1"/>
            </p:cNvSpPr>
            <p:nvPr/>
          </p:nvSpPr>
          <p:spPr bwMode="auto">
            <a:xfrm>
              <a:off x="1906" y="1059"/>
              <a:ext cx="1152" cy="0"/>
            </a:xfrm>
            <a:prstGeom prst="line">
              <a:avLst/>
            </a:prstGeom>
            <a:noFill/>
            <a:ln w="9525">
              <a:solidFill>
                <a:schemeClr val="tx1"/>
              </a:solidFill>
              <a:round/>
            </a:ln>
          </p:spPr>
          <p:txBody>
            <a:bodyPr/>
            <a:lstStyle/>
            <a:p>
              <a:endParaRPr lang="en-IN"/>
            </a:p>
          </p:txBody>
        </p:sp>
        <p:sp>
          <p:nvSpPr>
            <p:cNvPr id="11360" name="Line 27"/>
            <p:cNvSpPr>
              <a:spLocks noChangeShapeType="1"/>
            </p:cNvSpPr>
            <p:nvPr/>
          </p:nvSpPr>
          <p:spPr bwMode="auto">
            <a:xfrm rot="-645529">
              <a:off x="2040" y="1007"/>
              <a:ext cx="384" cy="1248"/>
            </a:xfrm>
            <a:prstGeom prst="line">
              <a:avLst/>
            </a:prstGeom>
            <a:noFill/>
            <a:ln w="9525">
              <a:solidFill>
                <a:schemeClr val="tx1"/>
              </a:solidFill>
              <a:round/>
            </a:ln>
          </p:spPr>
          <p:txBody>
            <a:bodyPr/>
            <a:lstStyle/>
            <a:p>
              <a:endParaRPr lang="en-IN"/>
            </a:p>
          </p:txBody>
        </p:sp>
        <p:sp>
          <p:nvSpPr>
            <p:cNvPr id="11361" name="Line 28"/>
            <p:cNvSpPr>
              <a:spLocks noChangeShapeType="1"/>
            </p:cNvSpPr>
            <p:nvPr/>
          </p:nvSpPr>
          <p:spPr bwMode="auto">
            <a:xfrm flipH="1">
              <a:off x="2530" y="1059"/>
              <a:ext cx="528" cy="1152"/>
            </a:xfrm>
            <a:prstGeom prst="line">
              <a:avLst/>
            </a:prstGeom>
            <a:noFill/>
            <a:ln w="9525">
              <a:solidFill>
                <a:schemeClr val="tx1"/>
              </a:solidFill>
              <a:round/>
            </a:ln>
          </p:spPr>
          <p:txBody>
            <a:bodyPr/>
            <a:lstStyle/>
            <a:p>
              <a:endParaRPr lang="en-IN"/>
            </a:p>
          </p:txBody>
        </p:sp>
        <p:sp>
          <p:nvSpPr>
            <p:cNvPr id="11362" name="Line 29"/>
            <p:cNvSpPr>
              <a:spLocks noChangeShapeType="1"/>
            </p:cNvSpPr>
            <p:nvPr/>
          </p:nvSpPr>
          <p:spPr bwMode="auto">
            <a:xfrm>
              <a:off x="2525" y="1059"/>
              <a:ext cx="0" cy="1152"/>
            </a:xfrm>
            <a:prstGeom prst="line">
              <a:avLst/>
            </a:prstGeom>
            <a:noFill/>
            <a:ln w="12700">
              <a:solidFill>
                <a:schemeClr val="tx1"/>
              </a:solidFill>
              <a:round/>
            </a:ln>
          </p:spPr>
          <p:txBody>
            <a:bodyPr/>
            <a:lstStyle/>
            <a:p>
              <a:endParaRPr lang="en-IN"/>
            </a:p>
          </p:txBody>
        </p:sp>
        <p:sp>
          <p:nvSpPr>
            <p:cNvPr id="11363" name="Text Box 30"/>
            <p:cNvSpPr txBox="1">
              <a:spLocks noChangeArrowheads="1"/>
            </p:cNvSpPr>
            <p:nvPr/>
          </p:nvSpPr>
          <p:spPr bwMode="auto">
            <a:xfrm>
              <a:off x="2481" y="819"/>
              <a:ext cx="292" cy="304"/>
            </a:xfrm>
            <a:prstGeom prst="rect">
              <a:avLst/>
            </a:prstGeom>
            <a:noFill/>
            <a:ln w="9525">
              <a:noFill/>
              <a:miter lim="800000"/>
            </a:ln>
          </p:spPr>
          <p:txBody>
            <a:bodyPr wrap="none">
              <a:spAutoFit/>
            </a:bodyPr>
            <a:lstStyle/>
            <a:p>
              <a:r>
                <a:rPr lang="en-US" sz="2400">
                  <a:latin typeface="Times New Roman" charset="0"/>
                </a:rPr>
                <a:t>d’</a:t>
              </a:r>
              <a:endParaRPr lang="en-US" sz="2400">
                <a:latin typeface="Times New Roman" charset="0"/>
              </a:endParaRPr>
            </a:p>
          </p:txBody>
        </p:sp>
        <p:sp>
          <p:nvSpPr>
            <p:cNvPr id="11364" name="Text Box 31"/>
            <p:cNvSpPr txBox="1">
              <a:spLocks noChangeArrowheads="1"/>
            </p:cNvSpPr>
            <p:nvPr/>
          </p:nvSpPr>
          <p:spPr bwMode="auto">
            <a:xfrm>
              <a:off x="2947" y="831"/>
              <a:ext cx="280" cy="304"/>
            </a:xfrm>
            <a:prstGeom prst="rect">
              <a:avLst/>
            </a:prstGeom>
            <a:noFill/>
            <a:ln w="9525">
              <a:noFill/>
              <a:miter lim="800000"/>
            </a:ln>
          </p:spPr>
          <p:txBody>
            <a:bodyPr wrap="none">
              <a:spAutoFit/>
            </a:bodyPr>
            <a:lstStyle/>
            <a:p>
              <a:r>
                <a:rPr lang="en-US" sz="2400">
                  <a:latin typeface="Times New Roman" charset="0"/>
                </a:rPr>
                <a:t>c’</a:t>
              </a:r>
              <a:endParaRPr lang="en-US" sz="2400">
                <a:latin typeface="Times New Roman" charset="0"/>
              </a:endParaRPr>
            </a:p>
          </p:txBody>
        </p:sp>
        <p:sp>
          <p:nvSpPr>
            <p:cNvPr id="11365" name="Text Box 32"/>
            <p:cNvSpPr txBox="1">
              <a:spLocks noChangeArrowheads="1"/>
            </p:cNvSpPr>
            <p:nvPr/>
          </p:nvSpPr>
          <p:spPr bwMode="auto">
            <a:xfrm>
              <a:off x="2337" y="817"/>
              <a:ext cx="291" cy="304"/>
            </a:xfrm>
            <a:prstGeom prst="rect">
              <a:avLst/>
            </a:prstGeom>
            <a:noFill/>
            <a:ln w="9525">
              <a:noFill/>
              <a:miter lim="800000"/>
            </a:ln>
          </p:spPr>
          <p:txBody>
            <a:bodyPr wrap="none">
              <a:spAutoFit/>
            </a:bodyPr>
            <a:lstStyle/>
            <a:p>
              <a:r>
                <a:rPr lang="en-US" sz="2400">
                  <a:latin typeface="Times New Roman" charset="0"/>
                </a:rPr>
                <a:t>b’</a:t>
              </a:r>
              <a:endParaRPr lang="en-US" sz="2400">
                <a:latin typeface="Times New Roman" charset="0"/>
              </a:endParaRPr>
            </a:p>
          </p:txBody>
        </p:sp>
        <p:sp>
          <p:nvSpPr>
            <p:cNvPr id="11366" name="Text Box 33"/>
            <p:cNvSpPr txBox="1">
              <a:spLocks noChangeArrowheads="1"/>
            </p:cNvSpPr>
            <p:nvPr/>
          </p:nvSpPr>
          <p:spPr bwMode="auto">
            <a:xfrm>
              <a:off x="1834" y="830"/>
              <a:ext cx="279" cy="304"/>
            </a:xfrm>
            <a:prstGeom prst="rect">
              <a:avLst/>
            </a:prstGeom>
            <a:noFill/>
            <a:ln w="9525">
              <a:noFill/>
              <a:miter lim="800000"/>
            </a:ln>
          </p:spPr>
          <p:txBody>
            <a:bodyPr wrap="none">
              <a:spAutoFit/>
            </a:bodyPr>
            <a:lstStyle/>
            <a:p>
              <a:r>
                <a:rPr lang="en-US" sz="2400">
                  <a:latin typeface="Times New Roman" charset="0"/>
                </a:rPr>
                <a:t>a’</a:t>
              </a:r>
              <a:endParaRPr lang="en-US" sz="2400">
                <a:latin typeface="Times New Roman" charset="0"/>
              </a:endParaRPr>
            </a:p>
          </p:txBody>
        </p:sp>
        <p:sp>
          <p:nvSpPr>
            <p:cNvPr id="11367" name="Text Box 34"/>
            <p:cNvSpPr txBox="1">
              <a:spLocks noChangeArrowheads="1"/>
            </p:cNvSpPr>
            <p:nvPr/>
          </p:nvSpPr>
          <p:spPr bwMode="auto">
            <a:xfrm>
              <a:off x="2566" y="1959"/>
              <a:ext cx="292" cy="304"/>
            </a:xfrm>
            <a:prstGeom prst="rect">
              <a:avLst/>
            </a:prstGeom>
            <a:noFill/>
            <a:ln w="9525">
              <a:noFill/>
              <a:miter lim="800000"/>
            </a:ln>
          </p:spPr>
          <p:txBody>
            <a:bodyPr wrap="none">
              <a:spAutoFit/>
            </a:bodyPr>
            <a:lstStyle/>
            <a:p>
              <a:r>
                <a:rPr lang="en-US" sz="2400">
                  <a:latin typeface="Times New Roman" charset="0"/>
                </a:rPr>
                <a:t>o’</a:t>
              </a:r>
              <a:endParaRPr lang="en-US" sz="2400">
                <a:latin typeface="Times New Roman" charset="0"/>
              </a:endParaRPr>
            </a:p>
          </p:txBody>
        </p:sp>
      </p:grpSp>
      <p:sp>
        <p:nvSpPr>
          <p:cNvPr id="20515" name="Line 35"/>
          <p:cNvSpPr>
            <a:spLocks noChangeShapeType="1"/>
          </p:cNvSpPr>
          <p:nvPr/>
        </p:nvSpPr>
        <p:spPr bwMode="auto">
          <a:xfrm>
            <a:off x="4414838" y="3321050"/>
            <a:ext cx="0" cy="3392488"/>
          </a:xfrm>
          <a:prstGeom prst="line">
            <a:avLst/>
          </a:prstGeom>
          <a:noFill/>
          <a:ln w="9525">
            <a:solidFill>
              <a:schemeClr val="folHlink"/>
            </a:solidFill>
            <a:round/>
          </a:ln>
        </p:spPr>
        <p:txBody>
          <a:bodyPr/>
          <a:lstStyle/>
          <a:p>
            <a:endParaRPr lang="en-IN"/>
          </a:p>
        </p:txBody>
      </p:sp>
      <p:sp>
        <p:nvSpPr>
          <p:cNvPr id="20516" name="Line 36"/>
          <p:cNvSpPr>
            <a:spLocks noChangeShapeType="1"/>
          </p:cNvSpPr>
          <p:nvPr/>
        </p:nvSpPr>
        <p:spPr bwMode="auto">
          <a:xfrm>
            <a:off x="3665538" y="2959100"/>
            <a:ext cx="0" cy="3754438"/>
          </a:xfrm>
          <a:prstGeom prst="line">
            <a:avLst/>
          </a:prstGeom>
          <a:noFill/>
          <a:ln w="9525">
            <a:solidFill>
              <a:schemeClr val="folHlink"/>
            </a:solidFill>
            <a:round/>
          </a:ln>
        </p:spPr>
        <p:txBody>
          <a:bodyPr/>
          <a:lstStyle/>
          <a:p>
            <a:endParaRPr lang="en-IN"/>
          </a:p>
        </p:txBody>
      </p:sp>
      <p:sp>
        <p:nvSpPr>
          <p:cNvPr id="20517" name="Line 37"/>
          <p:cNvSpPr>
            <a:spLocks noChangeShapeType="1"/>
          </p:cNvSpPr>
          <p:nvPr/>
        </p:nvSpPr>
        <p:spPr bwMode="auto">
          <a:xfrm>
            <a:off x="2898775" y="3609975"/>
            <a:ext cx="0" cy="3103563"/>
          </a:xfrm>
          <a:prstGeom prst="line">
            <a:avLst/>
          </a:prstGeom>
          <a:noFill/>
          <a:ln w="9525">
            <a:solidFill>
              <a:schemeClr val="folHlink"/>
            </a:solidFill>
            <a:round/>
          </a:ln>
        </p:spPr>
        <p:txBody>
          <a:bodyPr/>
          <a:lstStyle/>
          <a:p>
            <a:endParaRPr lang="en-IN"/>
          </a:p>
        </p:txBody>
      </p:sp>
      <p:sp>
        <p:nvSpPr>
          <p:cNvPr id="20518" name="Line 38"/>
          <p:cNvSpPr>
            <a:spLocks noChangeShapeType="1"/>
          </p:cNvSpPr>
          <p:nvPr/>
        </p:nvSpPr>
        <p:spPr bwMode="auto">
          <a:xfrm>
            <a:off x="1455738" y="4908550"/>
            <a:ext cx="3103562" cy="0"/>
          </a:xfrm>
          <a:prstGeom prst="line">
            <a:avLst/>
          </a:prstGeom>
          <a:noFill/>
          <a:ln w="9525">
            <a:solidFill>
              <a:schemeClr val="folHlink"/>
            </a:solidFill>
            <a:round/>
          </a:ln>
        </p:spPr>
        <p:txBody>
          <a:bodyPr/>
          <a:lstStyle/>
          <a:p>
            <a:endParaRPr lang="en-IN"/>
          </a:p>
        </p:txBody>
      </p:sp>
      <p:sp>
        <p:nvSpPr>
          <p:cNvPr id="20519" name="Line 39"/>
          <p:cNvSpPr>
            <a:spLocks noChangeShapeType="1"/>
          </p:cNvSpPr>
          <p:nvPr/>
        </p:nvSpPr>
        <p:spPr bwMode="auto">
          <a:xfrm>
            <a:off x="2249488" y="5743575"/>
            <a:ext cx="2309812" cy="0"/>
          </a:xfrm>
          <a:prstGeom prst="line">
            <a:avLst/>
          </a:prstGeom>
          <a:noFill/>
          <a:ln w="9525">
            <a:solidFill>
              <a:schemeClr val="folHlink"/>
            </a:solidFill>
            <a:round/>
          </a:ln>
        </p:spPr>
        <p:txBody>
          <a:bodyPr/>
          <a:lstStyle/>
          <a:p>
            <a:endParaRPr lang="en-IN"/>
          </a:p>
        </p:txBody>
      </p:sp>
      <p:sp>
        <p:nvSpPr>
          <p:cNvPr id="20520" name="Line 40"/>
          <p:cNvSpPr>
            <a:spLocks noChangeShapeType="1"/>
          </p:cNvSpPr>
          <p:nvPr/>
        </p:nvSpPr>
        <p:spPr bwMode="auto">
          <a:xfrm>
            <a:off x="1397000" y="6596063"/>
            <a:ext cx="3176588" cy="0"/>
          </a:xfrm>
          <a:prstGeom prst="line">
            <a:avLst/>
          </a:prstGeom>
          <a:noFill/>
          <a:ln w="9525">
            <a:solidFill>
              <a:schemeClr val="folHlink"/>
            </a:solidFill>
            <a:round/>
          </a:ln>
        </p:spPr>
        <p:txBody>
          <a:bodyPr/>
          <a:lstStyle/>
          <a:p>
            <a:endParaRPr lang="en-IN"/>
          </a:p>
        </p:txBody>
      </p:sp>
      <p:sp>
        <p:nvSpPr>
          <p:cNvPr id="20521" name="Oval 41"/>
          <p:cNvSpPr>
            <a:spLocks noChangeArrowheads="1"/>
          </p:cNvSpPr>
          <p:nvPr/>
        </p:nvSpPr>
        <p:spPr bwMode="auto">
          <a:xfrm>
            <a:off x="3635375" y="4876800"/>
            <a:ext cx="71438" cy="73025"/>
          </a:xfrm>
          <a:prstGeom prst="ellipse">
            <a:avLst/>
          </a:prstGeom>
          <a:solidFill>
            <a:schemeClr val="accent1"/>
          </a:solidFill>
          <a:ln w="9525">
            <a:solidFill>
              <a:schemeClr val="tx1"/>
            </a:solidFill>
            <a:round/>
          </a:ln>
        </p:spPr>
        <p:txBody>
          <a:bodyPr wrap="none" anchor="ctr"/>
          <a:lstStyle/>
          <a:p>
            <a:endParaRPr lang="en-IN"/>
          </a:p>
        </p:txBody>
      </p:sp>
      <p:sp>
        <p:nvSpPr>
          <p:cNvPr id="20522" name="Oval 42"/>
          <p:cNvSpPr>
            <a:spLocks noChangeArrowheads="1"/>
          </p:cNvSpPr>
          <p:nvPr/>
        </p:nvSpPr>
        <p:spPr bwMode="auto">
          <a:xfrm>
            <a:off x="2854325" y="5702300"/>
            <a:ext cx="71438" cy="73025"/>
          </a:xfrm>
          <a:prstGeom prst="ellipse">
            <a:avLst/>
          </a:prstGeom>
          <a:solidFill>
            <a:schemeClr val="accent1"/>
          </a:solidFill>
          <a:ln w="9525">
            <a:solidFill>
              <a:schemeClr val="tx1"/>
            </a:solidFill>
            <a:round/>
          </a:ln>
        </p:spPr>
        <p:txBody>
          <a:bodyPr wrap="none" anchor="ctr"/>
          <a:lstStyle/>
          <a:p>
            <a:endParaRPr lang="en-IN"/>
          </a:p>
        </p:txBody>
      </p:sp>
      <p:sp>
        <p:nvSpPr>
          <p:cNvPr id="20523" name="Oval 43"/>
          <p:cNvSpPr>
            <a:spLocks noChangeArrowheads="1"/>
          </p:cNvSpPr>
          <p:nvPr/>
        </p:nvSpPr>
        <p:spPr bwMode="auto">
          <a:xfrm>
            <a:off x="3638550" y="6569075"/>
            <a:ext cx="73025" cy="73025"/>
          </a:xfrm>
          <a:prstGeom prst="ellipse">
            <a:avLst/>
          </a:prstGeom>
          <a:solidFill>
            <a:schemeClr val="accent1"/>
          </a:solidFill>
          <a:ln w="9525">
            <a:solidFill>
              <a:schemeClr val="tx1"/>
            </a:solidFill>
            <a:round/>
          </a:ln>
        </p:spPr>
        <p:txBody>
          <a:bodyPr wrap="none" anchor="ctr"/>
          <a:lstStyle/>
          <a:p>
            <a:endParaRPr lang="en-IN"/>
          </a:p>
        </p:txBody>
      </p:sp>
      <p:sp>
        <p:nvSpPr>
          <p:cNvPr id="20524" name="Oval 44"/>
          <p:cNvSpPr>
            <a:spLocks noChangeArrowheads="1"/>
          </p:cNvSpPr>
          <p:nvPr/>
        </p:nvSpPr>
        <p:spPr bwMode="auto">
          <a:xfrm>
            <a:off x="4370388" y="5702300"/>
            <a:ext cx="71437" cy="73025"/>
          </a:xfrm>
          <a:prstGeom prst="ellipse">
            <a:avLst/>
          </a:prstGeom>
          <a:solidFill>
            <a:schemeClr val="accent1"/>
          </a:solidFill>
          <a:ln w="9525">
            <a:solidFill>
              <a:schemeClr val="tx1"/>
            </a:solidFill>
            <a:round/>
          </a:ln>
        </p:spPr>
        <p:txBody>
          <a:bodyPr wrap="none" anchor="ctr"/>
          <a:lstStyle/>
          <a:p>
            <a:endParaRPr lang="en-IN"/>
          </a:p>
        </p:txBody>
      </p:sp>
      <p:sp>
        <p:nvSpPr>
          <p:cNvPr id="20525" name="Text Box 45"/>
          <p:cNvSpPr txBox="1">
            <a:spLocks noChangeArrowheads="1"/>
          </p:cNvSpPr>
          <p:nvPr/>
        </p:nvSpPr>
        <p:spPr bwMode="auto">
          <a:xfrm>
            <a:off x="4414838" y="5486400"/>
            <a:ext cx="420687" cy="457200"/>
          </a:xfrm>
          <a:prstGeom prst="rect">
            <a:avLst/>
          </a:prstGeom>
          <a:noFill/>
          <a:ln w="9525">
            <a:noFill/>
            <a:miter lim="800000"/>
          </a:ln>
        </p:spPr>
        <p:txBody>
          <a:bodyPr wrap="none">
            <a:spAutoFit/>
          </a:bodyPr>
          <a:lstStyle/>
          <a:p>
            <a:r>
              <a:rPr lang="en-US" sz="2400">
                <a:latin typeface="Times New Roman" charset="0"/>
              </a:rPr>
              <a:t>c</a:t>
            </a:r>
            <a:r>
              <a:rPr lang="en-US" sz="2400" baseline="-25000">
                <a:latin typeface="Times New Roman" charset="0"/>
              </a:rPr>
              <a:t>1</a:t>
            </a:r>
            <a:endParaRPr lang="en-US" sz="2400" baseline="-25000">
              <a:latin typeface="Times New Roman" charset="0"/>
            </a:endParaRPr>
          </a:p>
        </p:txBody>
      </p:sp>
      <p:sp>
        <p:nvSpPr>
          <p:cNvPr id="20526" name="Text Box 46"/>
          <p:cNvSpPr txBox="1">
            <a:spLocks noChangeArrowheads="1"/>
          </p:cNvSpPr>
          <p:nvPr/>
        </p:nvSpPr>
        <p:spPr bwMode="auto">
          <a:xfrm>
            <a:off x="2538413" y="5341938"/>
            <a:ext cx="420687" cy="457200"/>
          </a:xfrm>
          <a:prstGeom prst="rect">
            <a:avLst/>
          </a:prstGeom>
          <a:noFill/>
          <a:ln w="9525">
            <a:noFill/>
            <a:miter lim="800000"/>
          </a:ln>
        </p:spPr>
        <p:txBody>
          <a:bodyPr wrap="none">
            <a:spAutoFit/>
          </a:bodyPr>
          <a:lstStyle/>
          <a:p>
            <a:r>
              <a:rPr lang="en-US" sz="2400">
                <a:latin typeface="Times New Roman" charset="0"/>
              </a:rPr>
              <a:t>a</a:t>
            </a:r>
            <a:r>
              <a:rPr lang="en-US" sz="2400" baseline="-25000">
                <a:latin typeface="Times New Roman" charset="0"/>
              </a:rPr>
              <a:t>1</a:t>
            </a:r>
            <a:endParaRPr lang="en-US" sz="2400" baseline="-25000">
              <a:latin typeface="Times New Roman" charset="0"/>
            </a:endParaRPr>
          </a:p>
        </p:txBody>
      </p:sp>
      <p:sp>
        <p:nvSpPr>
          <p:cNvPr id="20527" name="Text Box 47"/>
          <p:cNvSpPr txBox="1">
            <a:spLocks noChangeArrowheads="1"/>
          </p:cNvSpPr>
          <p:nvPr/>
        </p:nvSpPr>
        <p:spPr bwMode="auto">
          <a:xfrm>
            <a:off x="3621088" y="4548188"/>
            <a:ext cx="438150" cy="457200"/>
          </a:xfrm>
          <a:prstGeom prst="rect">
            <a:avLst/>
          </a:prstGeom>
          <a:noFill/>
          <a:ln w="9525">
            <a:noFill/>
            <a:miter lim="800000"/>
          </a:ln>
        </p:spPr>
        <p:txBody>
          <a:bodyPr wrap="none">
            <a:spAutoFit/>
          </a:bodyPr>
          <a:lstStyle/>
          <a:p>
            <a:r>
              <a:rPr lang="en-US" sz="2400">
                <a:latin typeface="Times New Roman" charset="0"/>
              </a:rPr>
              <a:t>d</a:t>
            </a:r>
            <a:r>
              <a:rPr lang="en-US" sz="2400" baseline="-25000">
                <a:latin typeface="Times New Roman" charset="0"/>
              </a:rPr>
              <a:t>1</a:t>
            </a:r>
            <a:endParaRPr lang="en-US" sz="2400" baseline="-25000">
              <a:latin typeface="Times New Roman" charset="0"/>
            </a:endParaRPr>
          </a:p>
        </p:txBody>
      </p:sp>
      <p:sp>
        <p:nvSpPr>
          <p:cNvPr id="20528" name="Text Box 48"/>
          <p:cNvSpPr txBox="1">
            <a:spLocks noChangeArrowheads="1"/>
          </p:cNvSpPr>
          <p:nvPr/>
        </p:nvSpPr>
        <p:spPr bwMode="auto">
          <a:xfrm>
            <a:off x="2555875" y="5608638"/>
            <a:ext cx="438150" cy="457200"/>
          </a:xfrm>
          <a:prstGeom prst="rect">
            <a:avLst/>
          </a:prstGeom>
          <a:noFill/>
          <a:ln w="9525">
            <a:noFill/>
            <a:miter lim="800000"/>
          </a:ln>
        </p:spPr>
        <p:txBody>
          <a:bodyPr wrap="none">
            <a:spAutoFit/>
          </a:bodyPr>
          <a:lstStyle/>
          <a:p>
            <a:r>
              <a:rPr lang="en-US" sz="2400">
                <a:latin typeface="Times New Roman" charset="0"/>
              </a:rPr>
              <a:t>o</a:t>
            </a:r>
            <a:r>
              <a:rPr lang="en-US" sz="2400" baseline="-25000">
                <a:latin typeface="Times New Roman" charset="0"/>
              </a:rPr>
              <a:t>1</a:t>
            </a:r>
            <a:endParaRPr lang="en-US" sz="2400" baseline="-25000">
              <a:latin typeface="Times New Roman" charset="0"/>
            </a:endParaRPr>
          </a:p>
        </p:txBody>
      </p:sp>
      <p:sp>
        <p:nvSpPr>
          <p:cNvPr id="20529" name="Line 49"/>
          <p:cNvSpPr>
            <a:spLocks noChangeShapeType="1"/>
          </p:cNvSpPr>
          <p:nvPr/>
        </p:nvSpPr>
        <p:spPr bwMode="auto">
          <a:xfrm flipV="1">
            <a:off x="2898775" y="4908550"/>
            <a:ext cx="793750" cy="866775"/>
          </a:xfrm>
          <a:prstGeom prst="line">
            <a:avLst/>
          </a:prstGeom>
          <a:noFill/>
          <a:ln w="9525">
            <a:solidFill>
              <a:schemeClr val="tx1"/>
            </a:solidFill>
            <a:round/>
          </a:ln>
        </p:spPr>
        <p:txBody>
          <a:bodyPr/>
          <a:lstStyle/>
          <a:p>
            <a:endParaRPr lang="en-IN"/>
          </a:p>
        </p:txBody>
      </p:sp>
      <p:sp>
        <p:nvSpPr>
          <p:cNvPr id="20530" name="Line 50"/>
          <p:cNvSpPr>
            <a:spLocks noChangeShapeType="1"/>
          </p:cNvSpPr>
          <p:nvPr/>
        </p:nvSpPr>
        <p:spPr bwMode="auto">
          <a:xfrm>
            <a:off x="2898775" y="5775325"/>
            <a:ext cx="793750" cy="793750"/>
          </a:xfrm>
          <a:prstGeom prst="line">
            <a:avLst/>
          </a:prstGeom>
          <a:noFill/>
          <a:ln w="9525">
            <a:solidFill>
              <a:schemeClr val="tx1"/>
            </a:solidFill>
            <a:round/>
          </a:ln>
        </p:spPr>
        <p:txBody>
          <a:bodyPr/>
          <a:lstStyle/>
          <a:p>
            <a:endParaRPr lang="en-IN"/>
          </a:p>
        </p:txBody>
      </p:sp>
      <p:sp>
        <p:nvSpPr>
          <p:cNvPr id="20531" name="Line 51"/>
          <p:cNvSpPr>
            <a:spLocks noChangeShapeType="1"/>
          </p:cNvSpPr>
          <p:nvPr/>
        </p:nvSpPr>
        <p:spPr bwMode="auto">
          <a:xfrm flipV="1">
            <a:off x="3692525" y="5702300"/>
            <a:ext cx="722313" cy="866775"/>
          </a:xfrm>
          <a:prstGeom prst="line">
            <a:avLst/>
          </a:prstGeom>
          <a:noFill/>
          <a:ln w="9525">
            <a:solidFill>
              <a:schemeClr val="tx1"/>
            </a:solidFill>
            <a:round/>
          </a:ln>
        </p:spPr>
        <p:txBody>
          <a:bodyPr/>
          <a:lstStyle/>
          <a:p>
            <a:endParaRPr lang="en-IN"/>
          </a:p>
        </p:txBody>
      </p:sp>
      <p:sp>
        <p:nvSpPr>
          <p:cNvPr id="20532" name="Line 52"/>
          <p:cNvSpPr>
            <a:spLocks noChangeShapeType="1"/>
          </p:cNvSpPr>
          <p:nvPr/>
        </p:nvSpPr>
        <p:spPr bwMode="auto">
          <a:xfrm flipH="1" flipV="1">
            <a:off x="3692525" y="4908550"/>
            <a:ext cx="722313" cy="793750"/>
          </a:xfrm>
          <a:prstGeom prst="line">
            <a:avLst/>
          </a:prstGeom>
          <a:noFill/>
          <a:ln w="9525">
            <a:solidFill>
              <a:schemeClr val="tx1"/>
            </a:solidFill>
            <a:round/>
          </a:ln>
        </p:spPr>
        <p:txBody>
          <a:bodyPr/>
          <a:lstStyle/>
          <a:p>
            <a:endParaRPr lang="en-IN"/>
          </a:p>
        </p:txBody>
      </p:sp>
      <p:sp>
        <p:nvSpPr>
          <p:cNvPr id="20533" name="Line 53"/>
          <p:cNvSpPr>
            <a:spLocks noChangeShapeType="1"/>
          </p:cNvSpPr>
          <p:nvPr/>
        </p:nvSpPr>
        <p:spPr bwMode="auto">
          <a:xfrm>
            <a:off x="2898775" y="5734050"/>
            <a:ext cx="1516063" cy="0"/>
          </a:xfrm>
          <a:prstGeom prst="line">
            <a:avLst/>
          </a:prstGeom>
          <a:noFill/>
          <a:ln w="9525">
            <a:solidFill>
              <a:schemeClr val="tx1"/>
            </a:solidFill>
            <a:prstDash val="lgDashDot"/>
            <a:round/>
          </a:ln>
        </p:spPr>
        <p:txBody>
          <a:bodyPr/>
          <a:lstStyle/>
          <a:p>
            <a:endParaRPr lang="en-IN"/>
          </a:p>
        </p:txBody>
      </p:sp>
      <p:grpSp>
        <p:nvGrpSpPr>
          <p:cNvPr id="3" name="Group 54"/>
          <p:cNvGrpSpPr/>
          <p:nvPr/>
        </p:nvGrpSpPr>
        <p:grpSpPr bwMode="auto">
          <a:xfrm rot="-2528303">
            <a:off x="4710113" y="4678363"/>
            <a:ext cx="2297112" cy="2408237"/>
            <a:chOff x="3147" y="2247"/>
            <a:chExt cx="1527" cy="1601"/>
          </a:xfrm>
        </p:grpSpPr>
        <p:sp>
          <p:nvSpPr>
            <p:cNvPr id="11345" name="Oval 55"/>
            <p:cNvSpPr>
              <a:spLocks noChangeArrowheads="1"/>
            </p:cNvSpPr>
            <p:nvPr/>
          </p:nvSpPr>
          <p:spPr bwMode="auto">
            <a:xfrm>
              <a:off x="3875" y="2467"/>
              <a:ext cx="48" cy="48"/>
            </a:xfrm>
            <a:prstGeom prst="ellipse">
              <a:avLst/>
            </a:prstGeom>
            <a:solidFill>
              <a:schemeClr val="accent1"/>
            </a:solidFill>
            <a:ln w="9525">
              <a:solidFill>
                <a:schemeClr val="tx1"/>
              </a:solidFill>
              <a:round/>
            </a:ln>
          </p:spPr>
          <p:txBody>
            <a:bodyPr wrap="none" anchor="ctr"/>
            <a:lstStyle/>
            <a:p>
              <a:endParaRPr lang="en-IN"/>
            </a:p>
          </p:txBody>
        </p:sp>
        <p:sp>
          <p:nvSpPr>
            <p:cNvPr id="11346" name="Oval 56"/>
            <p:cNvSpPr>
              <a:spLocks noChangeArrowheads="1"/>
            </p:cNvSpPr>
            <p:nvPr/>
          </p:nvSpPr>
          <p:spPr bwMode="auto">
            <a:xfrm>
              <a:off x="3356" y="3016"/>
              <a:ext cx="48" cy="48"/>
            </a:xfrm>
            <a:prstGeom prst="ellipse">
              <a:avLst/>
            </a:prstGeom>
            <a:solidFill>
              <a:schemeClr val="accent1"/>
            </a:solidFill>
            <a:ln w="9525">
              <a:solidFill>
                <a:schemeClr val="tx1"/>
              </a:solidFill>
              <a:round/>
            </a:ln>
          </p:spPr>
          <p:txBody>
            <a:bodyPr wrap="none" anchor="ctr"/>
            <a:lstStyle/>
            <a:p>
              <a:endParaRPr lang="en-IN"/>
            </a:p>
          </p:txBody>
        </p:sp>
        <p:sp>
          <p:nvSpPr>
            <p:cNvPr id="11347" name="Oval 57"/>
            <p:cNvSpPr>
              <a:spLocks noChangeArrowheads="1"/>
            </p:cNvSpPr>
            <p:nvPr/>
          </p:nvSpPr>
          <p:spPr bwMode="auto">
            <a:xfrm>
              <a:off x="3878" y="35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1348" name="Oval 58"/>
            <p:cNvSpPr>
              <a:spLocks noChangeArrowheads="1"/>
            </p:cNvSpPr>
            <p:nvPr/>
          </p:nvSpPr>
          <p:spPr bwMode="auto">
            <a:xfrm>
              <a:off x="4364" y="3016"/>
              <a:ext cx="48" cy="48"/>
            </a:xfrm>
            <a:prstGeom prst="ellipse">
              <a:avLst/>
            </a:prstGeom>
            <a:solidFill>
              <a:schemeClr val="accent1"/>
            </a:solidFill>
            <a:ln w="9525">
              <a:solidFill>
                <a:schemeClr val="tx1"/>
              </a:solidFill>
              <a:round/>
            </a:ln>
          </p:spPr>
          <p:txBody>
            <a:bodyPr wrap="none" anchor="ctr"/>
            <a:lstStyle/>
            <a:p>
              <a:endParaRPr lang="en-IN"/>
            </a:p>
          </p:txBody>
        </p:sp>
        <p:sp>
          <p:nvSpPr>
            <p:cNvPr id="11349" name="Text Box 59"/>
            <p:cNvSpPr txBox="1">
              <a:spLocks noChangeArrowheads="1"/>
            </p:cNvSpPr>
            <p:nvPr/>
          </p:nvSpPr>
          <p:spPr bwMode="auto">
            <a:xfrm>
              <a:off x="4394" y="2872"/>
              <a:ext cx="280" cy="304"/>
            </a:xfrm>
            <a:prstGeom prst="rect">
              <a:avLst/>
            </a:prstGeom>
            <a:noFill/>
            <a:ln w="9525">
              <a:noFill/>
              <a:miter lim="800000"/>
            </a:ln>
          </p:spPr>
          <p:txBody>
            <a:bodyPr wrap="none">
              <a:spAutoFit/>
            </a:bodyPr>
            <a:lstStyle/>
            <a:p>
              <a:r>
                <a:rPr lang="en-US" sz="2400">
                  <a:latin typeface="Times New Roman" charset="0"/>
                </a:rPr>
                <a:t>c</a:t>
              </a:r>
              <a:r>
                <a:rPr lang="en-US" sz="2400" baseline="-25000">
                  <a:latin typeface="Times New Roman" charset="0"/>
                </a:rPr>
                <a:t>1</a:t>
              </a:r>
              <a:endParaRPr lang="en-US" sz="2400" baseline="-25000">
                <a:latin typeface="Times New Roman" charset="0"/>
              </a:endParaRPr>
            </a:p>
          </p:txBody>
        </p:sp>
        <p:sp>
          <p:nvSpPr>
            <p:cNvPr id="11350" name="Text Box 60"/>
            <p:cNvSpPr txBox="1">
              <a:spLocks noChangeArrowheads="1"/>
            </p:cNvSpPr>
            <p:nvPr/>
          </p:nvSpPr>
          <p:spPr bwMode="auto">
            <a:xfrm>
              <a:off x="3866" y="3544"/>
              <a:ext cx="291" cy="304"/>
            </a:xfrm>
            <a:prstGeom prst="rect">
              <a:avLst/>
            </a:prstGeom>
            <a:noFill/>
            <a:ln w="9525">
              <a:noFill/>
              <a:miter lim="800000"/>
            </a:ln>
          </p:spPr>
          <p:txBody>
            <a:bodyPr wrap="none">
              <a:spAutoFit/>
            </a:bodyPr>
            <a:lstStyle/>
            <a:p>
              <a:r>
                <a:rPr lang="en-US" sz="2400">
                  <a:latin typeface="Times New Roman" charset="0"/>
                </a:rPr>
                <a:t>b</a:t>
              </a:r>
              <a:r>
                <a:rPr lang="en-US" sz="2400" baseline="-25000">
                  <a:latin typeface="Times New Roman" charset="0"/>
                </a:rPr>
                <a:t>1</a:t>
              </a:r>
              <a:endParaRPr lang="en-US" sz="2400" baseline="-25000">
                <a:latin typeface="Times New Roman" charset="0"/>
              </a:endParaRPr>
            </a:p>
          </p:txBody>
        </p:sp>
        <p:sp>
          <p:nvSpPr>
            <p:cNvPr id="11351" name="Text Box 61"/>
            <p:cNvSpPr txBox="1">
              <a:spLocks noChangeArrowheads="1"/>
            </p:cNvSpPr>
            <p:nvPr/>
          </p:nvSpPr>
          <p:spPr bwMode="auto">
            <a:xfrm>
              <a:off x="3147" y="2773"/>
              <a:ext cx="280" cy="304"/>
            </a:xfrm>
            <a:prstGeom prst="rect">
              <a:avLst/>
            </a:prstGeom>
            <a:noFill/>
            <a:ln w="9525">
              <a:noFill/>
              <a:miter lim="800000"/>
            </a:ln>
          </p:spPr>
          <p:txBody>
            <a:bodyPr wrap="none">
              <a:spAutoFit/>
            </a:bodyPr>
            <a:lstStyle/>
            <a:p>
              <a:r>
                <a:rPr lang="en-US" sz="2400">
                  <a:latin typeface="Times New Roman" charset="0"/>
                </a:rPr>
                <a:t>a</a:t>
              </a:r>
              <a:r>
                <a:rPr lang="en-US" sz="2400" baseline="-25000">
                  <a:latin typeface="Times New Roman" charset="0"/>
                </a:rPr>
                <a:t>1</a:t>
              </a:r>
              <a:endParaRPr lang="en-US" sz="2400" baseline="-25000">
                <a:latin typeface="Times New Roman" charset="0"/>
              </a:endParaRPr>
            </a:p>
          </p:txBody>
        </p:sp>
        <p:sp>
          <p:nvSpPr>
            <p:cNvPr id="11352" name="Text Box 62"/>
            <p:cNvSpPr txBox="1">
              <a:spLocks noChangeArrowheads="1"/>
            </p:cNvSpPr>
            <p:nvPr/>
          </p:nvSpPr>
          <p:spPr bwMode="auto">
            <a:xfrm>
              <a:off x="3864" y="2247"/>
              <a:ext cx="292" cy="304"/>
            </a:xfrm>
            <a:prstGeom prst="rect">
              <a:avLst/>
            </a:prstGeom>
            <a:noFill/>
            <a:ln w="9525">
              <a:noFill/>
              <a:miter lim="800000"/>
            </a:ln>
          </p:spPr>
          <p:txBody>
            <a:bodyPr wrap="none">
              <a:spAutoFit/>
            </a:bodyPr>
            <a:lstStyle/>
            <a:p>
              <a:r>
                <a:rPr lang="en-US" sz="2400">
                  <a:latin typeface="Times New Roman" charset="0"/>
                </a:rPr>
                <a:t>d</a:t>
              </a:r>
              <a:r>
                <a:rPr lang="en-US" sz="2400" baseline="-25000">
                  <a:latin typeface="Times New Roman" charset="0"/>
                </a:rPr>
                <a:t>1</a:t>
              </a:r>
              <a:endParaRPr lang="en-US" sz="2400" baseline="-25000">
                <a:latin typeface="Times New Roman" charset="0"/>
              </a:endParaRPr>
            </a:p>
          </p:txBody>
        </p:sp>
        <p:sp>
          <p:nvSpPr>
            <p:cNvPr id="11353" name="Text Box 63"/>
            <p:cNvSpPr txBox="1">
              <a:spLocks noChangeArrowheads="1"/>
            </p:cNvSpPr>
            <p:nvPr/>
          </p:nvSpPr>
          <p:spPr bwMode="auto">
            <a:xfrm>
              <a:off x="3157" y="2953"/>
              <a:ext cx="291" cy="304"/>
            </a:xfrm>
            <a:prstGeom prst="rect">
              <a:avLst/>
            </a:prstGeom>
            <a:noFill/>
            <a:ln w="9525">
              <a:noFill/>
              <a:miter lim="800000"/>
            </a:ln>
          </p:spPr>
          <p:txBody>
            <a:bodyPr wrap="none">
              <a:spAutoFit/>
            </a:bodyPr>
            <a:lstStyle/>
            <a:p>
              <a:r>
                <a:rPr lang="en-US" sz="2400">
                  <a:latin typeface="Times New Roman" charset="0"/>
                </a:rPr>
                <a:t>o</a:t>
              </a:r>
              <a:r>
                <a:rPr lang="en-US" sz="2400" baseline="-25000">
                  <a:latin typeface="Times New Roman" charset="0"/>
                </a:rPr>
                <a:t>1</a:t>
              </a:r>
              <a:endParaRPr lang="en-US" sz="2400" baseline="-25000">
                <a:latin typeface="Times New Roman" charset="0"/>
              </a:endParaRPr>
            </a:p>
          </p:txBody>
        </p:sp>
        <p:sp>
          <p:nvSpPr>
            <p:cNvPr id="11354" name="Line 64"/>
            <p:cNvSpPr>
              <a:spLocks noChangeShapeType="1"/>
            </p:cNvSpPr>
            <p:nvPr/>
          </p:nvSpPr>
          <p:spPr bwMode="auto">
            <a:xfrm flipV="1">
              <a:off x="3386" y="2488"/>
              <a:ext cx="528" cy="576"/>
            </a:xfrm>
            <a:prstGeom prst="line">
              <a:avLst/>
            </a:prstGeom>
            <a:noFill/>
            <a:ln w="9525">
              <a:solidFill>
                <a:schemeClr val="tx1"/>
              </a:solidFill>
              <a:round/>
            </a:ln>
          </p:spPr>
          <p:txBody>
            <a:bodyPr/>
            <a:lstStyle/>
            <a:p>
              <a:endParaRPr lang="en-IN"/>
            </a:p>
          </p:txBody>
        </p:sp>
        <p:sp>
          <p:nvSpPr>
            <p:cNvPr id="11355" name="Line 65"/>
            <p:cNvSpPr>
              <a:spLocks noChangeShapeType="1"/>
            </p:cNvSpPr>
            <p:nvPr/>
          </p:nvSpPr>
          <p:spPr bwMode="auto">
            <a:xfrm>
              <a:off x="3386" y="3064"/>
              <a:ext cx="528" cy="528"/>
            </a:xfrm>
            <a:prstGeom prst="line">
              <a:avLst/>
            </a:prstGeom>
            <a:noFill/>
            <a:ln w="9525">
              <a:solidFill>
                <a:schemeClr val="tx1"/>
              </a:solidFill>
              <a:round/>
            </a:ln>
          </p:spPr>
          <p:txBody>
            <a:bodyPr/>
            <a:lstStyle/>
            <a:p>
              <a:endParaRPr lang="en-IN"/>
            </a:p>
          </p:txBody>
        </p:sp>
        <p:sp>
          <p:nvSpPr>
            <p:cNvPr id="11356" name="Line 66"/>
            <p:cNvSpPr>
              <a:spLocks noChangeShapeType="1"/>
            </p:cNvSpPr>
            <p:nvPr/>
          </p:nvSpPr>
          <p:spPr bwMode="auto">
            <a:xfrm flipV="1">
              <a:off x="3914" y="3016"/>
              <a:ext cx="480" cy="576"/>
            </a:xfrm>
            <a:prstGeom prst="line">
              <a:avLst/>
            </a:prstGeom>
            <a:noFill/>
            <a:ln w="9525">
              <a:solidFill>
                <a:schemeClr val="tx1"/>
              </a:solidFill>
              <a:round/>
            </a:ln>
          </p:spPr>
          <p:txBody>
            <a:bodyPr/>
            <a:lstStyle/>
            <a:p>
              <a:endParaRPr lang="en-IN"/>
            </a:p>
          </p:txBody>
        </p:sp>
        <p:sp>
          <p:nvSpPr>
            <p:cNvPr id="11357" name="Line 67"/>
            <p:cNvSpPr>
              <a:spLocks noChangeShapeType="1"/>
            </p:cNvSpPr>
            <p:nvPr/>
          </p:nvSpPr>
          <p:spPr bwMode="auto">
            <a:xfrm flipH="1" flipV="1">
              <a:off x="3914" y="2488"/>
              <a:ext cx="480" cy="528"/>
            </a:xfrm>
            <a:prstGeom prst="line">
              <a:avLst/>
            </a:prstGeom>
            <a:noFill/>
            <a:ln w="9525">
              <a:solidFill>
                <a:schemeClr val="tx1"/>
              </a:solidFill>
              <a:round/>
            </a:ln>
          </p:spPr>
          <p:txBody>
            <a:bodyPr/>
            <a:lstStyle/>
            <a:p>
              <a:endParaRPr lang="en-IN"/>
            </a:p>
          </p:txBody>
        </p:sp>
        <p:sp>
          <p:nvSpPr>
            <p:cNvPr id="11358" name="Line 68"/>
            <p:cNvSpPr>
              <a:spLocks noChangeShapeType="1"/>
            </p:cNvSpPr>
            <p:nvPr/>
          </p:nvSpPr>
          <p:spPr bwMode="auto">
            <a:xfrm>
              <a:off x="3386" y="3037"/>
              <a:ext cx="1008" cy="0"/>
            </a:xfrm>
            <a:prstGeom prst="line">
              <a:avLst/>
            </a:prstGeom>
            <a:noFill/>
            <a:ln w="9525">
              <a:solidFill>
                <a:schemeClr val="tx1"/>
              </a:solidFill>
              <a:prstDash val="lgDashDot"/>
              <a:round/>
            </a:ln>
          </p:spPr>
          <p:txBody>
            <a:bodyPr/>
            <a:lstStyle/>
            <a:p>
              <a:endParaRPr lang="en-IN"/>
            </a:p>
          </p:txBody>
        </p:sp>
      </p:grpSp>
      <p:sp>
        <p:nvSpPr>
          <p:cNvPr id="20549" name="Line 69"/>
          <p:cNvSpPr>
            <a:spLocks noChangeShapeType="1"/>
          </p:cNvSpPr>
          <p:nvPr/>
        </p:nvSpPr>
        <p:spPr bwMode="auto">
          <a:xfrm>
            <a:off x="5281613" y="2381250"/>
            <a:ext cx="0" cy="2960688"/>
          </a:xfrm>
          <a:prstGeom prst="line">
            <a:avLst/>
          </a:prstGeom>
          <a:noFill/>
          <a:ln w="9525">
            <a:solidFill>
              <a:schemeClr val="folHlink"/>
            </a:solidFill>
            <a:round/>
          </a:ln>
        </p:spPr>
        <p:txBody>
          <a:bodyPr/>
          <a:lstStyle/>
          <a:p>
            <a:endParaRPr lang="en-IN"/>
          </a:p>
        </p:txBody>
      </p:sp>
      <p:sp>
        <p:nvSpPr>
          <p:cNvPr id="20550" name="Line 70"/>
          <p:cNvSpPr>
            <a:spLocks noChangeShapeType="1"/>
          </p:cNvSpPr>
          <p:nvPr/>
        </p:nvSpPr>
        <p:spPr bwMode="auto">
          <a:xfrm flipV="1">
            <a:off x="6364288" y="2381250"/>
            <a:ext cx="0" cy="2960688"/>
          </a:xfrm>
          <a:prstGeom prst="line">
            <a:avLst/>
          </a:prstGeom>
          <a:noFill/>
          <a:ln w="9525">
            <a:solidFill>
              <a:schemeClr val="folHlink"/>
            </a:solidFill>
            <a:round/>
          </a:ln>
        </p:spPr>
        <p:txBody>
          <a:bodyPr/>
          <a:lstStyle/>
          <a:p>
            <a:endParaRPr lang="en-IN"/>
          </a:p>
        </p:txBody>
      </p:sp>
      <p:sp>
        <p:nvSpPr>
          <p:cNvPr id="20551" name="Line 71"/>
          <p:cNvSpPr>
            <a:spLocks noChangeShapeType="1"/>
          </p:cNvSpPr>
          <p:nvPr/>
        </p:nvSpPr>
        <p:spPr bwMode="auto">
          <a:xfrm flipV="1">
            <a:off x="6437313" y="2309813"/>
            <a:ext cx="0" cy="4259262"/>
          </a:xfrm>
          <a:prstGeom prst="line">
            <a:avLst/>
          </a:prstGeom>
          <a:noFill/>
          <a:ln w="9525">
            <a:solidFill>
              <a:schemeClr val="folHlink"/>
            </a:solidFill>
            <a:round/>
          </a:ln>
        </p:spPr>
        <p:txBody>
          <a:bodyPr/>
          <a:lstStyle/>
          <a:p>
            <a:endParaRPr lang="en-IN"/>
          </a:p>
        </p:txBody>
      </p:sp>
      <p:sp>
        <p:nvSpPr>
          <p:cNvPr id="20552" name="Oval 72"/>
          <p:cNvSpPr>
            <a:spLocks noChangeArrowheads="1"/>
          </p:cNvSpPr>
          <p:nvPr/>
        </p:nvSpPr>
        <p:spPr bwMode="auto">
          <a:xfrm>
            <a:off x="5240338" y="4416425"/>
            <a:ext cx="73025" cy="73025"/>
          </a:xfrm>
          <a:prstGeom prst="ellipse">
            <a:avLst/>
          </a:prstGeom>
          <a:solidFill>
            <a:schemeClr val="accent1"/>
          </a:solidFill>
          <a:ln w="9525">
            <a:solidFill>
              <a:schemeClr val="tx1"/>
            </a:solidFill>
            <a:round/>
          </a:ln>
        </p:spPr>
        <p:txBody>
          <a:bodyPr wrap="none" anchor="ctr"/>
          <a:lstStyle/>
          <a:p>
            <a:endParaRPr lang="en-IN"/>
          </a:p>
        </p:txBody>
      </p:sp>
      <p:sp>
        <p:nvSpPr>
          <p:cNvPr id="20553" name="Oval 73"/>
          <p:cNvSpPr>
            <a:spLocks noChangeArrowheads="1"/>
          </p:cNvSpPr>
          <p:nvPr/>
        </p:nvSpPr>
        <p:spPr bwMode="auto">
          <a:xfrm>
            <a:off x="5237163" y="2525713"/>
            <a:ext cx="71437" cy="73025"/>
          </a:xfrm>
          <a:prstGeom prst="ellipse">
            <a:avLst/>
          </a:prstGeom>
          <a:solidFill>
            <a:schemeClr val="accent1"/>
          </a:solidFill>
          <a:ln w="9525">
            <a:solidFill>
              <a:schemeClr val="tx1"/>
            </a:solidFill>
            <a:round/>
          </a:ln>
        </p:spPr>
        <p:txBody>
          <a:bodyPr wrap="none" anchor="ctr"/>
          <a:lstStyle/>
          <a:p>
            <a:endParaRPr lang="en-IN"/>
          </a:p>
        </p:txBody>
      </p:sp>
      <p:sp>
        <p:nvSpPr>
          <p:cNvPr id="20554" name="Oval 74"/>
          <p:cNvSpPr>
            <a:spLocks noChangeArrowheads="1"/>
          </p:cNvSpPr>
          <p:nvPr/>
        </p:nvSpPr>
        <p:spPr bwMode="auto">
          <a:xfrm>
            <a:off x="6396038" y="2932113"/>
            <a:ext cx="73025" cy="73025"/>
          </a:xfrm>
          <a:prstGeom prst="ellipse">
            <a:avLst/>
          </a:prstGeom>
          <a:solidFill>
            <a:schemeClr val="accent1"/>
          </a:solidFill>
          <a:ln w="9525">
            <a:solidFill>
              <a:schemeClr val="tx1"/>
            </a:solidFill>
            <a:round/>
          </a:ln>
        </p:spPr>
        <p:txBody>
          <a:bodyPr wrap="none" anchor="ctr"/>
          <a:lstStyle/>
          <a:p>
            <a:endParaRPr lang="en-IN"/>
          </a:p>
        </p:txBody>
      </p:sp>
      <p:sp>
        <p:nvSpPr>
          <p:cNvPr id="20555" name="Oval 75"/>
          <p:cNvSpPr>
            <a:spLocks noChangeArrowheads="1"/>
          </p:cNvSpPr>
          <p:nvPr/>
        </p:nvSpPr>
        <p:spPr bwMode="auto">
          <a:xfrm>
            <a:off x="5254625" y="2914650"/>
            <a:ext cx="71438" cy="71438"/>
          </a:xfrm>
          <a:prstGeom prst="ellipse">
            <a:avLst/>
          </a:prstGeom>
          <a:solidFill>
            <a:schemeClr val="accent1"/>
          </a:solidFill>
          <a:ln w="9525">
            <a:solidFill>
              <a:schemeClr val="tx1"/>
            </a:solidFill>
            <a:round/>
          </a:ln>
        </p:spPr>
        <p:txBody>
          <a:bodyPr wrap="none" anchor="ctr"/>
          <a:lstStyle/>
          <a:p>
            <a:endParaRPr lang="en-IN"/>
          </a:p>
        </p:txBody>
      </p:sp>
      <p:sp>
        <p:nvSpPr>
          <p:cNvPr id="20556" name="Oval 76"/>
          <p:cNvSpPr>
            <a:spLocks noChangeArrowheads="1"/>
          </p:cNvSpPr>
          <p:nvPr/>
        </p:nvSpPr>
        <p:spPr bwMode="auto">
          <a:xfrm>
            <a:off x="6319838" y="3262313"/>
            <a:ext cx="71437" cy="71437"/>
          </a:xfrm>
          <a:prstGeom prst="ellipse">
            <a:avLst/>
          </a:prstGeom>
          <a:solidFill>
            <a:schemeClr val="accent1"/>
          </a:solidFill>
          <a:ln w="9525">
            <a:solidFill>
              <a:schemeClr val="tx1"/>
            </a:solidFill>
            <a:round/>
          </a:ln>
        </p:spPr>
        <p:txBody>
          <a:bodyPr wrap="none" anchor="ctr"/>
          <a:lstStyle/>
          <a:p>
            <a:endParaRPr lang="en-IN"/>
          </a:p>
        </p:txBody>
      </p:sp>
      <p:sp>
        <p:nvSpPr>
          <p:cNvPr id="20557" name="Line 77"/>
          <p:cNvSpPr>
            <a:spLocks noChangeShapeType="1"/>
          </p:cNvSpPr>
          <p:nvPr/>
        </p:nvSpPr>
        <p:spPr bwMode="auto">
          <a:xfrm>
            <a:off x="2898775" y="2552700"/>
            <a:ext cx="3754438" cy="0"/>
          </a:xfrm>
          <a:prstGeom prst="line">
            <a:avLst/>
          </a:prstGeom>
          <a:noFill/>
          <a:ln w="9525">
            <a:solidFill>
              <a:schemeClr val="folHlink"/>
            </a:solidFill>
            <a:round/>
          </a:ln>
        </p:spPr>
        <p:txBody>
          <a:bodyPr/>
          <a:lstStyle/>
          <a:p>
            <a:endParaRPr lang="en-IN"/>
          </a:p>
        </p:txBody>
      </p:sp>
      <p:sp>
        <p:nvSpPr>
          <p:cNvPr id="20558" name="Line 78"/>
          <p:cNvSpPr>
            <a:spLocks noChangeShapeType="1"/>
          </p:cNvSpPr>
          <p:nvPr/>
        </p:nvSpPr>
        <p:spPr bwMode="auto">
          <a:xfrm>
            <a:off x="3692525" y="2959100"/>
            <a:ext cx="2960688" cy="0"/>
          </a:xfrm>
          <a:prstGeom prst="line">
            <a:avLst/>
          </a:prstGeom>
          <a:noFill/>
          <a:ln w="9525">
            <a:solidFill>
              <a:schemeClr val="folHlink"/>
            </a:solidFill>
            <a:round/>
          </a:ln>
        </p:spPr>
        <p:txBody>
          <a:bodyPr/>
          <a:lstStyle/>
          <a:p>
            <a:endParaRPr lang="en-IN"/>
          </a:p>
        </p:txBody>
      </p:sp>
      <p:sp>
        <p:nvSpPr>
          <p:cNvPr id="20559" name="Line 79"/>
          <p:cNvSpPr>
            <a:spLocks noChangeShapeType="1"/>
          </p:cNvSpPr>
          <p:nvPr/>
        </p:nvSpPr>
        <p:spPr bwMode="auto">
          <a:xfrm>
            <a:off x="4343400" y="3321050"/>
            <a:ext cx="2238375" cy="0"/>
          </a:xfrm>
          <a:prstGeom prst="line">
            <a:avLst/>
          </a:prstGeom>
          <a:noFill/>
          <a:ln w="9525">
            <a:solidFill>
              <a:schemeClr val="folHlink"/>
            </a:solidFill>
            <a:round/>
          </a:ln>
        </p:spPr>
        <p:txBody>
          <a:bodyPr/>
          <a:lstStyle/>
          <a:p>
            <a:endParaRPr lang="en-IN"/>
          </a:p>
        </p:txBody>
      </p:sp>
      <p:sp>
        <p:nvSpPr>
          <p:cNvPr id="20560" name="Text Box 80"/>
          <p:cNvSpPr txBox="1">
            <a:spLocks noChangeArrowheads="1"/>
          </p:cNvSpPr>
          <p:nvPr/>
        </p:nvSpPr>
        <p:spPr bwMode="auto">
          <a:xfrm>
            <a:off x="4776788" y="4041775"/>
            <a:ext cx="539750" cy="457200"/>
          </a:xfrm>
          <a:prstGeom prst="rect">
            <a:avLst/>
          </a:prstGeom>
          <a:noFill/>
          <a:ln w="9525">
            <a:noFill/>
            <a:miter lim="800000"/>
          </a:ln>
        </p:spPr>
        <p:txBody>
          <a:bodyPr wrap="none">
            <a:spAutoFit/>
          </a:bodyPr>
          <a:lstStyle/>
          <a:p>
            <a:r>
              <a:rPr lang="en-US" sz="2400">
                <a:latin typeface="Times New Roman" charset="0"/>
              </a:rPr>
              <a:t>o’</a:t>
            </a:r>
            <a:r>
              <a:rPr lang="en-US" sz="2400" baseline="-25000">
                <a:latin typeface="Times New Roman" charset="0"/>
              </a:rPr>
              <a:t>1</a:t>
            </a:r>
            <a:endParaRPr lang="en-US" sz="2400" baseline="-25000">
              <a:latin typeface="Times New Roman" charset="0"/>
            </a:endParaRPr>
          </a:p>
        </p:txBody>
      </p:sp>
      <p:sp>
        <p:nvSpPr>
          <p:cNvPr id="20561" name="Text Box 81"/>
          <p:cNvSpPr txBox="1">
            <a:spLocks noChangeArrowheads="1"/>
          </p:cNvSpPr>
          <p:nvPr/>
        </p:nvSpPr>
        <p:spPr bwMode="auto">
          <a:xfrm>
            <a:off x="4848225" y="2309813"/>
            <a:ext cx="522288" cy="457200"/>
          </a:xfrm>
          <a:prstGeom prst="rect">
            <a:avLst/>
          </a:prstGeom>
          <a:noFill/>
          <a:ln w="9525">
            <a:noFill/>
            <a:miter lim="800000"/>
          </a:ln>
        </p:spPr>
        <p:txBody>
          <a:bodyPr wrap="none">
            <a:spAutoFit/>
          </a:bodyPr>
          <a:lstStyle/>
          <a:p>
            <a:r>
              <a:rPr lang="en-US" sz="2400">
                <a:latin typeface="Times New Roman" charset="0"/>
              </a:rPr>
              <a:t>a’</a:t>
            </a:r>
            <a:r>
              <a:rPr lang="en-US" sz="2400" baseline="-25000">
                <a:latin typeface="Times New Roman" charset="0"/>
              </a:rPr>
              <a:t>1</a:t>
            </a:r>
            <a:endParaRPr lang="en-US" sz="2400" baseline="-25000">
              <a:latin typeface="Times New Roman" charset="0"/>
            </a:endParaRPr>
          </a:p>
        </p:txBody>
      </p:sp>
      <p:sp>
        <p:nvSpPr>
          <p:cNvPr id="20562" name="Text Box 82"/>
          <p:cNvSpPr txBox="1">
            <a:spLocks noChangeArrowheads="1"/>
          </p:cNvSpPr>
          <p:nvPr/>
        </p:nvSpPr>
        <p:spPr bwMode="auto">
          <a:xfrm>
            <a:off x="6430963" y="2670175"/>
            <a:ext cx="539750" cy="455613"/>
          </a:xfrm>
          <a:prstGeom prst="rect">
            <a:avLst/>
          </a:prstGeom>
          <a:noFill/>
          <a:ln w="9525">
            <a:noFill/>
            <a:miter lim="800000"/>
          </a:ln>
        </p:spPr>
        <p:txBody>
          <a:bodyPr wrap="none">
            <a:spAutoFit/>
          </a:bodyPr>
          <a:lstStyle/>
          <a:p>
            <a:r>
              <a:rPr lang="en-US" sz="2400">
                <a:latin typeface="Times New Roman" charset="0"/>
              </a:rPr>
              <a:t>b’</a:t>
            </a:r>
            <a:r>
              <a:rPr lang="en-US" sz="2400" baseline="-25000">
                <a:latin typeface="Times New Roman" charset="0"/>
              </a:rPr>
              <a:t>1</a:t>
            </a:r>
            <a:endParaRPr lang="en-US" sz="2400" baseline="-25000">
              <a:latin typeface="Times New Roman" charset="0"/>
            </a:endParaRPr>
          </a:p>
        </p:txBody>
      </p:sp>
      <p:sp>
        <p:nvSpPr>
          <p:cNvPr id="20563" name="Text Box 83"/>
          <p:cNvSpPr txBox="1">
            <a:spLocks noChangeArrowheads="1"/>
          </p:cNvSpPr>
          <p:nvPr/>
        </p:nvSpPr>
        <p:spPr bwMode="auto">
          <a:xfrm>
            <a:off x="6437313" y="3032125"/>
            <a:ext cx="522287" cy="457200"/>
          </a:xfrm>
          <a:prstGeom prst="rect">
            <a:avLst/>
          </a:prstGeom>
          <a:noFill/>
          <a:ln w="9525">
            <a:noFill/>
            <a:miter lim="800000"/>
          </a:ln>
        </p:spPr>
        <p:txBody>
          <a:bodyPr wrap="none">
            <a:spAutoFit/>
          </a:bodyPr>
          <a:lstStyle/>
          <a:p>
            <a:r>
              <a:rPr lang="en-US" sz="2400">
                <a:latin typeface="Times New Roman" charset="0"/>
              </a:rPr>
              <a:t>c’</a:t>
            </a:r>
            <a:r>
              <a:rPr lang="en-US" sz="2400" baseline="-25000">
                <a:latin typeface="Times New Roman" charset="0"/>
              </a:rPr>
              <a:t>1</a:t>
            </a:r>
            <a:endParaRPr lang="en-US" sz="2400" baseline="-25000">
              <a:latin typeface="Times New Roman" charset="0"/>
            </a:endParaRPr>
          </a:p>
        </p:txBody>
      </p:sp>
      <p:sp>
        <p:nvSpPr>
          <p:cNvPr id="20564" name="Text Box 84"/>
          <p:cNvSpPr txBox="1">
            <a:spLocks noChangeArrowheads="1"/>
          </p:cNvSpPr>
          <p:nvPr/>
        </p:nvSpPr>
        <p:spPr bwMode="auto">
          <a:xfrm>
            <a:off x="4848225" y="2743200"/>
            <a:ext cx="538163" cy="457200"/>
          </a:xfrm>
          <a:prstGeom prst="rect">
            <a:avLst/>
          </a:prstGeom>
          <a:noFill/>
          <a:ln w="9525">
            <a:noFill/>
            <a:miter lim="800000"/>
          </a:ln>
        </p:spPr>
        <p:txBody>
          <a:bodyPr wrap="none">
            <a:spAutoFit/>
          </a:bodyPr>
          <a:lstStyle/>
          <a:p>
            <a:r>
              <a:rPr lang="en-US" sz="2400">
                <a:latin typeface="Times New Roman" charset="0"/>
              </a:rPr>
              <a:t>d’</a:t>
            </a:r>
            <a:r>
              <a:rPr lang="en-US" sz="2400" baseline="-25000">
                <a:latin typeface="Times New Roman" charset="0"/>
              </a:rPr>
              <a:t>1</a:t>
            </a:r>
            <a:endParaRPr lang="en-US" sz="2400" baseline="-25000">
              <a:latin typeface="Times New Roman" charset="0"/>
            </a:endParaRPr>
          </a:p>
        </p:txBody>
      </p:sp>
      <p:sp>
        <p:nvSpPr>
          <p:cNvPr id="20565" name="Line 85"/>
          <p:cNvSpPr>
            <a:spLocks noChangeShapeType="1"/>
          </p:cNvSpPr>
          <p:nvPr/>
        </p:nvSpPr>
        <p:spPr bwMode="auto">
          <a:xfrm>
            <a:off x="5281613" y="2598738"/>
            <a:ext cx="0" cy="1876425"/>
          </a:xfrm>
          <a:prstGeom prst="line">
            <a:avLst/>
          </a:prstGeom>
          <a:noFill/>
          <a:ln w="9525">
            <a:solidFill>
              <a:schemeClr val="tx1"/>
            </a:solidFill>
            <a:round/>
          </a:ln>
        </p:spPr>
        <p:txBody>
          <a:bodyPr/>
          <a:lstStyle/>
          <a:p>
            <a:endParaRPr lang="en-IN"/>
          </a:p>
        </p:txBody>
      </p:sp>
      <p:sp>
        <p:nvSpPr>
          <p:cNvPr id="20566" name="Line 86"/>
          <p:cNvSpPr>
            <a:spLocks noChangeShapeType="1"/>
          </p:cNvSpPr>
          <p:nvPr/>
        </p:nvSpPr>
        <p:spPr bwMode="auto">
          <a:xfrm flipH="1">
            <a:off x="5281613" y="3321050"/>
            <a:ext cx="1082675" cy="1154113"/>
          </a:xfrm>
          <a:prstGeom prst="line">
            <a:avLst/>
          </a:prstGeom>
          <a:noFill/>
          <a:ln w="9525">
            <a:solidFill>
              <a:schemeClr val="tx1"/>
            </a:solidFill>
            <a:round/>
          </a:ln>
        </p:spPr>
        <p:txBody>
          <a:bodyPr/>
          <a:lstStyle/>
          <a:p>
            <a:endParaRPr lang="en-IN"/>
          </a:p>
        </p:txBody>
      </p:sp>
      <p:sp>
        <p:nvSpPr>
          <p:cNvPr id="20567" name="Line 87"/>
          <p:cNvSpPr>
            <a:spLocks noChangeShapeType="1"/>
          </p:cNvSpPr>
          <p:nvPr/>
        </p:nvSpPr>
        <p:spPr bwMode="auto">
          <a:xfrm flipH="1">
            <a:off x="6364288" y="2959100"/>
            <a:ext cx="73025" cy="361950"/>
          </a:xfrm>
          <a:prstGeom prst="line">
            <a:avLst/>
          </a:prstGeom>
          <a:noFill/>
          <a:ln w="9525">
            <a:solidFill>
              <a:schemeClr val="tx1"/>
            </a:solidFill>
            <a:round/>
          </a:ln>
        </p:spPr>
        <p:txBody>
          <a:bodyPr/>
          <a:lstStyle/>
          <a:p>
            <a:endParaRPr lang="en-IN"/>
          </a:p>
        </p:txBody>
      </p:sp>
      <p:sp>
        <p:nvSpPr>
          <p:cNvPr id="20568" name="Line 88"/>
          <p:cNvSpPr>
            <a:spLocks noChangeShapeType="1"/>
          </p:cNvSpPr>
          <p:nvPr/>
        </p:nvSpPr>
        <p:spPr bwMode="auto">
          <a:xfrm>
            <a:off x="5281613" y="2598738"/>
            <a:ext cx="1155700" cy="360362"/>
          </a:xfrm>
          <a:prstGeom prst="line">
            <a:avLst/>
          </a:prstGeom>
          <a:noFill/>
          <a:ln w="9525">
            <a:solidFill>
              <a:schemeClr val="tx1"/>
            </a:solidFill>
            <a:round/>
          </a:ln>
        </p:spPr>
        <p:txBody>
          <a:bodyPr/>
          <a:lstStyle/>
          <a:p>
            <a:endParaRPr lang="en-IN"/>
          </a:p>
        </p:txBody>
      </p:sp>
      <p:sp>
        <p:nvSpPr>
          <p:cNvPr id="20569" name="Line 89"/>
          <p:cNvSpPr>
            <a:spLocks noChangeShapeType="1"/>
          </p:cNvSpPr>
          <p:nvPr/>
        </p:nvSpPr>
        <p:spPr bwMode="auto">
          <a:xfrm>
            <a:off x="5281613" y="2959100"/>
            <a:ext cx="1082675" cy="361950"/>
          </a:xfrm>
          <a:prstGeom prst="line">
            <a:avLst/>
          </a:prstGeom>
          <a:noFill/>
          <a:ln w="9525">
            <a:solidFill>
              <a:schemeClr val="tx1"/>
            </a:solidFill>
            <a:prstDash val="dash"/>
            <a:round/>
          </a:ln>
        </p:spPr>
        <p:txBody>
          <a:bodyPr/>
          <a:lstStyle/>
          <a:p>
            <a:endParaRPr lang="en-IN"/>
          </a:p>
        </p:txBody>
      </p:sp>
      <p:sp>
        <p:nvSpPr>
          <p:cNvPr id="20570" name="Line 90"/>
          <p:cNvSpPr>
            <a:spLocks noChangeShapeType="1"/>
          </p:cNvSpPr>
          <p:nvPr/>
        </p:nvSpPr>
        <p:spPr bwMode="auto">
          <a:xfrm flipH="1">
            <a:off x="5281613" y="2959100"/>
            <a:ext cx="1155700" cy="1516063"/>
          </a:xfrm>
          <a:prstGeom prst="line">
            <a:avLst/>
          </a:prstGeom>
          <a:noFill/>
          <a:ln w="9525">
            <a:solidFill>
              <a:schemeClr val="tx1"/>
            </a:solidFill>
            <a:round/>
          </a:ln>
        </p:spPr>
        <p:txBody>
          <a:bodyPr/>
          <a:lstStyle/>
          <a:p>
            <a:endParaRPr lang="en-IN"/>
          </a:p>
        </p:txBody>
      </p:sp>
      <p:grpSp>
        <p:nvGrpSpPr>
          <p:cNvPr id="4" name="Group 91"/>
          <p:cNvGrpSpPr/>
          <p:nvPr/>
        </p:nvGrpSpPr>
        <p:grpSpPr bwMode="auto">
          <a:xfrm>
            <a:off x="0" y="381000"/>
            <a:ext cx="3892550" cy="1295400"/>
            <a:chOff x="0" y="240"/>
            <a:chExt cx="2452" cy="816"/>
          </a:xfrm>
        </p:grpSpPr>
        <p:sp>
          <p:nvSpPr>
            <p:cNvPr id="11343" name="Rectangle 92"/>
            <p:cNvSpPr>
              <a:spLocks noChangeArrowheads="1"/>
            </p:cNvSpPr>
            <p:nvPr/>
          </p:nvSpPr>
          <p:spPr bwMode="auto">
            <a:xfrm>
              <a:off x="0" y="240"/>
              <a:ext cx="2448" cy="816"/>
            </a:xfrm>
            <a:prstGeom prst="rect">
              <a:avLst/>
            </a:prstGeom>
            <a:solidFill>
              <a:srgbClr val="FFFFCC"/>
            </a:solidFill>
            <a:ln w="9525">
              <a:solidFill>
                <a:schemeClr val="tx1"/>
              </a:solidFill>
              <a:miter lim="800000"/>
            </a:ln>
          </p:spPr>
          <p:txBody>
            <a:bodyPr wrap="none" anchor="ctr"/>
            <a:lstStyle/>
            <a:p>
              <a:endParaRPr lang="en-IN"/>
            </a:p>
          </p:txBody>
        </p:sp>
        <p:sp>
          <p:nvSpPr>
            <p:cNvPr id="11344" name="Text Box 93"/>
            <p:cNvSpPr txBox="1">
              <a:spLocks noChangeArrowheads="1"/>
            </p:cNvSpPr>
            <p:nvPr/>
          </p:nvSpPr>
          <p:spPr bwMode="auto">
            <a:xfrm>
              <a:off x="76" y="280"/>
              <a:ext cx="2376" cy="728"/>
            </a:xfrm>
            <a:prstGeom prst="rect">
              <a:avLst/>
            </a:prstGeom>
            <a:noFill/>
            <a:ln w="9525">
              <a:noFill/>
              <a:miter lim="800000"/>
            </a:ln>
          </p:spPr>
          <p:txBody>
            <a:bodyPr wrap="none">
              <a:spAutoFit/>
            </a:bodyPr>
            <a:lstStyle/>
            <a:p>
              <a:r>
                <a:rPr lang="en-US" sz="1400" b="1">
                  <a:solidFill>
                    <a:schemeClr val="accent2"/>
                  </a:solidFill>
                  <a:latin typeface="Times New Roman" charset="0"/>
                </a:rPr>
                <a:t>Problem 4:</a:t>
              </a:r>
              <a:r>
                <a:rPr lang="en-US" sz="1400">
                  <a:latin typeface="Times New Roman" charset="0"/>
                </a:rPr>
                <a:t>A square pyramid 30 mm base side </a:t>
              </a:r>
              <a:endParaRPr lang="en-US" sz="1400">
                <a:latin typeface="Times New Roman" charset="0"/>
              </a:endParaRPr>
            </a:p>
            <a:p>
              <a:r>
                <a:rPr lang="en-US" sz="1400">
                  <a:latin typeface="Times New Roman" charset="0"/>
                </a:rPr>
                <a:t>and 50 mm long axis is resting on it’s apex on Hp,</a:t>
              </a:r>
              <a:endParaRPr lang="en-US" sz="1400">
                <a:latin typeface="Times New Roman" charset="0"/>
              </a:endParaRPr>
            </a:p>
            <a:p>
              <a:r>
                <a:rPr lang="en-US" sz="1400">
                  <a:latin typeface="Times New Roman" charset="0"/>
                </a:rPr>
                <a:t>such that it’s one slant edge is vertical and a </a:t>
              </a:r>
              <a:endParaRPr lang="en-US" sz="1400">
                <a:latin typeface="Times New Roman" charset="0"/>
              </a:endParaRPr>
            </a:p>
            <a:p>
              <a:r>
                <a:rPr lang="en-US" sz="1400">
                  <a:latin typeface="Times New Roman" charset="0"/>
                </a:rPr>
                <a:t>triangular face through it is perpendicular to Vp. </a:t>
              </a:r>
              <a:endParaRPr lang="en-US" sz="1400">
                <a:latin typeface="Times New Roman" charset="0"/>
              </a:endParaRPr>
            </a:p>
            <a:p>
              <a:r>
                <a:rPr lang="en-US" sz="1400">
                  <a:latin typeface="Times New Roman" charset="0"/>
                </a:rPr>
                <a:t>Draw it’s projections.</a:t>
              </a:r>
              <a:endParaRPr lang="en-US" sz="1400">
                <a:latin typeface="Times New Roman" charset="0"/>
              </a:endParaRPr>
            </a:p>
          </p:txBody>
        </p:sp>
      </p:grpSp>
      <p:grpSp>
        <p:nvGrpSpPr>
          <p:cNvPr id="5" name="Group 94"/>
          <p:cNvGrpSpPr/>
          <p:nvPr/>
        </p:nvGrpSpPr>
        <p:grpSpPr bwMode="auto">
          <a:xfrm>
            <a:off x="3886200" y="0"/>
            <a:ext cx="5448300" cy="2286000"/>
            <a:chOff x="2688" y="0"/>
            <a:chExt cx="3216" cy="1440"/>
          </a:xfrm>
        </p:grpSpPr>
        <p:sp>
          <p:nvSpPr>
            <p:cNvPr id="11341" name="Rectangle 95"/>
            <p:cNvSpPr>
              <a:spLocks noChangeArrowheads="1"/>
            </p:cNvSpPr>
            <p:nvPr/>
          </p:nvSpPr>
          <p:spPr bwMode="auto">
            <a:xfrm>
              <a:off x="2688" y="0"/>
              <a:ext cx="3084" cy="1440"/>
            </a:xfrm>
            <a:prstGeom prst="rect">
              <a:avLst/>
            </a:prstGeom>
            <a:solidFill>
              <a:srgbClr val="FFCCFF"/>
            </a:solidFill>
            <a:ln w="9525">
              <a:solidFill>
                <a:schemeClr val="tx1"/>
              </a:solidFill>
              <a:miter lim="800000"/>
            </a:ln>
          </p:spPr>
          <p:txBody>
            <a:bodyPr wrap="none" anchor="ctr"/>
            <a:lstStyle/>
            <a:p>
              <a:endParaRPr lang="en-IN"/>
            </a:p>
          </p:txBody>
        </p:sp>
        <p:sp>
          <p:nvSpPr>
            <p:cNvPr id="11342" name="Text Box 96"/>
            <p:cNvSpPr txBox="1">
              <a:spLocks noChangeArrowheads="1"/>
            </p:cNvSpPr>
            <p:nvPr/>
          </p:nvSpPr>
          <p:spPr bwMode="auto">
            <a:xfrm>
              <a:off x="2700" y="0"/>
              <a:ext cx="3204" cy="1423"/>
            </a:xfrm>
            <a:prstGeom prst="rect">
              <a:avLst/>
            </a:prstGeom>
            <a:noFill/>
            <a:ln w="9525">
              <a:noFill/>
              <a:miter lim="800000"/>
            </a:ln>
          </p:spPr>
          <p:txBody>
            <a:bodyPr>
              <a:spAutoFit/>
            </a:bodyPr>
            <a:lstStyle/>
            <a:p>
              <a:pPr marL="457200" indent="-457200"/>
              <a:r>
                <a:rPr lang="en-US" sz="1200" b="1">
                  <a:solidFill>
                    <a:schemeClr val="accent2"/>
                  </a:solidFill>
                </a:rPr>
                <a:t>Solution Steps :</a:t>
              </a:r>
              <a:endParaRPr lang="en-US" sz="1200" b="1">
                <a:solidFill>
                  <a:schemeClr val="accent2"/>
                </a:solidFill>
              </a:endParaRPr>
            </a:p>
            <a:p>
              <a:pPr marL="457200" indent="-457200"/>
              <a:r>
                <a:rPr lang="en-US" sz="1300"/>
                <a:t>1.Assume it standing on Hp but as said on apex.( inverted ).</a:t>
              </a:r>
              <a:endParaRPr lang="en-US" sz="1300"/>
            </a:p>
            <a:p>
              <a:pPr marL="457200" indent="-457200"/>
              <a:r>
                <a:rPr lang="en-US" sz="1300"/>
                <a:t>2.It’s Tv  will show True Shape of base( square)</a:t>
              </a:r>
              <a:endParaRPr lang="en-US" sz="1300"/>
            </a:p>
            <a:p>
              <a:pPr marL="457200" indent="-457200"/>
              <a:r>
                <a:rPr lang="en-US" sz="1300"/>
                <a:t>3.Draw a corner case square of 30 mm sides as Tv(as shown) </a:t>
              </a:r>
              <a:endParaRPr lang="en-US" sz="1300"/>
            </a:p>
            <a:p>
              <a:pPr marL="457200" indent="-457200"/>
              <a:r>
                <a:rPr lang="en-US" sz="1300"/>
                <a:t> Showing all slant edges dotted, as those will not be visible from top.</a:t>
              </a:r>
              <a:endParaRPr lang="en-US" sz="1300"/>
            </a:p>
            <a:p>
              <a:pPr marL="457200" indent="-457200"/>
              <a:r>
                <a:rPr lang="en-US" sz="1300"/>
                <a:t>4.taking 50 mm axis project Fv. ( a triangle)</a:t>
              </a:r>
              <a:endParaRPr lang="en-US" sz="1300"/>
            </a:p>
            <a:p>
              <a:pPr marL="457200" indent="-457200"/>
              <a:r>
                <a:rPr lang="en-US" sz="1300"/>
                <a:t>5.Name all points as shown in illustration.</a:t>
              </a:r>
              <a:endParaRPr lang="en-US" sz="1300"/>
            </a:p>
            <a:p>
              <a:pPr marL="457200" indent="-457200"/>
              <a:r>
                <a:rPr lang="en-US" sz="1300"/>
                <a:t>6.Draw 2</a:t>
              </a:r>
              <a:r>
                <a:rPr lang="en-US" sz="1300" baseline="30000"/>
                <a:t>nd</a:t>
              </a:r>
              <a:r>
                <a:rPr lang="en-US" sz="1300"/>
                <a:t> Fv keeping o’a’ slant edge vertical &amp; project it’s Tv</a:t>
              </a:r>
              <a:endParaRPr lang="en-US" sz="1300"/>
            </a:p>
            <a:p>
              <a:pPr marL="457200" indent="-457200"/>
              <a:r>
                <a:rPr lang="en-US" sz="1300"/>
                <a:t>7.Make visible lines dark and hidden dotted, as per the procedure.</a:t>
              </a:r>
              <a:endParaRPr lang="en-US" sz="1300"/>
            </a:p>
            <a:p>
              <a:pPr marL="457200" indent="-457200"/>
              <a:r>
                <a:rPr lang="en-US" sz="1300"/>
                <a:t>8.Then redrew 2</a:t>
              </a:r>
              <a:r>
                <a:rPr lang="en-US" sz="1300" baseline="30000"/>
                <a:t>nd</a:t>
              </a:r>
              <a:r>
                <a:rPr lang="en-US" sz="1300"/>
                <a:t> Tv as final Tv  keeping a</a:t>
              </a:r>
              <a:r>
                <a:rPr lang="en-US" sz="1300" baseline="-25000"/>
                <a:t>1</a:t>
              </a:r>
              <a:r>
                <a:rPr lang="en-US" sz="1300"/>
                <a:t>o</a:t>
              </a:r>
              <a:r>
                <a:rPr lang="en-US" sz="1300" baseline="-25000"/>
                <a:t>1</a:t>
              </a:r>
              <a:r>
                <a:rPr lang="en-US" sz="1300"/>
                <a:t>d</a:t>
              </a:r>
              <a:r>
                <a:rPr lang="en-US" sz="1300" baseline="-25000"/>
                <a:t>1</a:t>
              </a:r>
              <a:r>
                <a:rPr lang="en-US" sz="1300"/>
                <a:t> triangular face </a:t>
              </a:r>
              <a:endParaRPr lang="en-US" sz="1300"/>
            </a:p>
            <a:p>
              <a:pPr marL="457200" indent="-457200"/>
              <a:r>
                <a:rPr lang="en-US" sz="1300"/>
                <a:t>    perpendicular to Vp I.e.xy. Then as usual project final Fv.</a:t>
              </a:r>
              <a:endParaRPr lang="en-US" sz="1300"/>
            </a:p>
          </p:txBody>
        </p:sp>
      </p:grpSp>
      <p:grpSp>
        <p:nvGrpSpPr>
          <p:cNvPr id="6" name="Group 97"/>
          <p:cNvGrpSpPr/>
          <p:nvPr/>
        </p:nvGrpSpPr>
        <p:grpSpPr bwMode="auto">
          <a:xfrm>
            <a:off x="8016875" y="46038"/>
            <a:ext cx="1096963" cy="182562"/>
            <a:chOff x="5050" y="29"/>
            <a:chExt cx="691" cy="115"/>
          </a:xfrm>
        </p:grpSpPr>
        <p:sp>
          <p:nvSpPr>
            <p:cNvPr id="11335" name="AutoShape 9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1336" name="AutoShape 9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1337" name="AutoShape 10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1338" name="AutoShape 10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1339" name="AutoShape 10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1340" name="AutoShape 10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8" fill="hold" grpId="0" nodeType="clickEffect">
                                  <p:stCondLst>
                                    <p:cond delay="0"/>
                                  </p:stCondLst>
                                  <p:childTnLst>
                                    <p:set>
                                      <p:cBhvr>
                                        <p:cTn id="18" dur="1" fill="hold">
                                          <p:stCondLst>
                                            <p:cond delay="0"/>
                                          </p:stCondLst>
                                        </p:cTn>
                                        <p:tgtEl>
                                          <p:spTgt spid="20485"/>
                                        </p:tgtEl>
                                        <p:attrNameLst>
                                          <p:attrName>style.visibility</p:attrName>
                                        </p:attrNameLst>
                                      </p:cBhvr>
                                      <p:to>
                                        <p:strVal val="visible"/>
                                      </p:to>
                                    </p:set>
                                    <p:anim calcmode="lin" valueType="num">
                                      <p:cBhvr>
                                        <p:cTn id="19" dur="500" fill="hold"/>
                                        <p:tgtEl>
                                          <p:spTgt spid="20485"/>
                                        </p:tgtEl>
                                        <p:attrNameLst>
                                          <p:attrName>ppt_x</p:attrName>
                                        </p:attrNameLst>
                                      </p:cBhvr>
                                      <p:tavLst>
                                        <p:tav tm="0">
                                          <p:val>
                                            <p:strVal val="#ppt_x-#ppt_w/2"/>
                                          </p:val>
                                        </p:tav>
                                        <p:tav tm="100000">
                                          <p:val>
                                            <p:strVal val="#ppt_x"/>
                                          </p:val>
                                        </p:tav>
                                      </p:tavLst>
                                    </p:anim>
                                    <p:anim calcmode="lin" valueType="num">
                                      <p:cBhvr>
                                        <p:cTn id="20" dur="500" fill="hold"/>
                                        <p:tgtEl>
                                          <p:spTgt spid="20485"/>
                                        </p:tgtEl>
                                        <p:attrNameLst>
                                          <p:attrName>ppt_y</p:attrName>
                                        </p:attrNameLst>
                                      </p:cBhvr>
                                      <p:tavLst>
                                        <p:tav tm="0">
                                          <p:val>
                                            <p:strVal val="#ppt_y"/>
                                          </p:val>
                                        </p:tav>
                                        <p:tav tm="100000">
                                          <p:val>
                                            <p:strVal val="#ppt_y"/>
                                          </p:val>
                                        </p:tav>
                                      </p:tavLst>
                                    </p:anim>
                                    <p:anim calcmode="lin" valueType="num">
                                      <p:cBhvr>
                                        <p:cTn id="21" dur="500" fill="hold"/>
                                        <p:tgtEl>
                                          <p:spTgt spid="20485"/>
                                        </p:tgtEl>
                                        <p:attrNameLst>
                                          <p:attrName>ppt_w</p:attrName>
                                        </p:attrNameLst>
                                      </p:cBhvr>
                                      <p:tavLst>
                                        <p:tav tm="0">
                                          <p:val>
                                            <p:fltVal val="0"/>
                                          </p:val>
                                        </p:tav>
                                        <p:tav tm="100000">
                                          <p:val>
                                            <p:strVal val="#ppt_w"/>
                                          </p:val>
                                        </p:tav>
                                      </p:tavLst>
                                    </p:anim>
                                    <p:anim calcmode="lin" valueType="num">
                                      <p:cBhvr>
                                        <p:cTn id="22" dur="500" fill="hold"/>
                                        <p:tgtEl>
                                          <p:spTgt spid="2048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7"/>
                                            </p:cond>
                                          </p:stCondLst>
                                          <p:endCondLst>
                                            <p:cond evt="onStopAudio" delay="0">
                                              <p:tgtEl>
                                                <p:sldTgt/>
                                              </p:tgtEl>
                                            </p:cond>
                                          </p:endCondLst>
                                        </p:cTn>
                                        <p:tgtEl>
                                          <p:sndTgt r:embed="rId2" name="chimes.wav"/>
                                        </p:tgtEl>
                                      </p:cMediaNode>
                                    </p:audio>
                                  </p:sub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0484"/>
                                        </p:tgtEl>
                                        <p:attrNameLst>
                                          <p:attrName>style.visibility</p:attrName>
                                        </p:attrNameLst>
                                      </p:cBhvr>
                                      <p:to>
                                        <p:strVal val="visible"/>
                                      </p:to>
                                    </p:set>
                                    <p:anim calcmode="lin" valueType="num">
                                      <p:cBhvr additive="base">
                                        <p:cTn id="27" dur="500" fill="hold"/>
                                        <p:tgtEl>
                                          <p:spTgt spid="20484"/>
                                        </p:tgtEl>
                                        <p:attrNameLst>
                                          <p:attrName>ppt_x</p:attrName>
                                        </p:attrNameLst>
                                      </p:cBhvr>
                                      <p:tavLst>
                                        <p:tav tm="0">
                                          <p:val>
                                            <p:strVal val="0-#ppt_w/2"/>
                                          </p:val>
                                        </p:tav>
                                        <p:tav tm="100000">
                                          <p:val>
                                            <p:strVal val="#ppt_x"/>
                                          </p:val>
                                        </p:tav>
                                      </p:tavLst>
                                    </p:anim>
                                    <p:anim calcmode="lin" valueType="num">
                                      <p:cBhvr additive="base">
                                        <p:cTn id="28" dur="500" fill="hold"/>
                                        <p:tgtEl>
                                          <p:spTgt spid="2048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glass.wav"/>
                                        </p:tgtEl>
                                      </p:cMediaNode>
                                    </p:audio>
                                  </p:sub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20486"/>
                                        </p:tgtEl>
                                        <p:attrNameLst>
                                          <p:attrName>style.visibility</p:attrName>
                                        </p:attrNameLst>
                                      </p:cBhvr>
                                      <p:to>
                                        <p:strVal val="visible"/>
                                      </p:to>
                                    </p:set>
                                    <p:anim calcmode="lin" valueType="num">
                                      <p:cBhvr additive="base">
                                        <p:cTn id="33" dur="500" fill="hold"/>
                                        <p:tgtEl>
                                          <p:spTgt spid="20486"/>
                                        </p:tgtEl>
                                        <p:attrNameLst>
                                          <p:attrName>ppt_x</p:attrName>
                                        </p:attrNameLst>
                                      </p:cBhvr>
                                      <p:tavLst>
                                        <p:tav tm="0">
                                          <p:val>
                                            <p:strVal val="1+#ppt_w/2"/>
                                          </p:val>
                                        </p:tav>
                                        <p:tav tm="100000">
                                          <p:val>
                                            <p:strVal val="#ppt_x"/>
                                          </p:val>
                                        </p:tav>
                                      </p:tavLst>
                                    </p:anim>
                                    <p:anim calcmode="lin" valueType="num">
                                      <p:cBhvr additive="base">
                                        <p:cTn id="34" dur="500" fill="hold"/>
                                        <p:tgtEl>
                                          <p:spTgt spid="2048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glass.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10" fill="hold" grpId="0" nodeType="clickEffect">
                                  <p:stCondLst>
                                    <p:cond delay="0"/>
                                  </p:stCondLst>
                                  <p:childTnLst>
                                    <p:set>
                                      <p:cBhvr>
                                        <p:cTn id="38" dur="1" fill="hold">
                                          <p:stCondLst>
                                            <p:cond delay="0"/>
                                          </p:stCondLst>
                                        </p:cTn>
                                        <p:tgtEl>
                                          <p:spTgt spid="20487"/>
                                        </p:tgtEl>
                                        <p:attrNameLst>
                                          <p:attrName>style.visibility</p:attrName>
                                        </p:attrNameLst>
                                      </p:cBhvr>
                                      <p:to>
                                        <p:strVal val="visible"/>
                                      </p:to>
                                    </p:set>
                                    <p:anim calcmode="lin" valueType="num">
                                      <p:cBhvr>
                                        <p:cTn id="39" dur="500" fill="hold"/>
                                        <p:tgtEl>
                                          <p:spTgt spid="20487"/>
                                        </p:tgtEl>
                                        <p:attrNameLst>
                                          <p:attrName>ppt_w</p:attrName>
                                        </p:attrNameLst>
                                      </p:cBhvr>
                                      <p:tavLst>
                                        <p:tav tm="0">
                                          <p:val>
                                            <p:fltVal val="0"/>
                                          </p:val>
                                        </p:tav>
                                        <p:tav tm="100000">
                                          <p:val>
                                            <p:strVal val="#ppt_w"/>
                                          </p:val>
                                        </p:tav>
                                      </p:tavLst>
                                    </p:anim>
                                    <p:anim calcmode="lin" valueType="num">
                                      <p:cBhvr>
                                        <p:cTn id="40" dur="500" fill="hold"/>
                                        <p:tgtEl>
                                          <p:spTgt spid="2048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10" fill="hold" grpId="0" nodeType="clickEffect">
                                  <p:stCondLst>
                                    <p:cond delay="0"/>
                                  </p:stCondLst>
                                  <p:childTnLst>
                                    <p:set>
                                      <p:cBhvr>
                                        <p:cTn id="44" dur="1" fill="hold">
                                          <p:stCondLst>
                                            <p:cond delay="0"/>
                                          </p:stCondLst>
                                        </p:cTn>
                                        <p:tgtEl>
                                          <p:spTgt spid="20493"/>
                                        </p:tgtEl>
                                        <p:attrNameLst>
                                          <p:attrName>style.visibility</p:attrName>
                                        </p:attrNameLst>
                                      </p:cBhvr>
                                      <p:to>
                                        <p:strVal val="visible"/>
                                      </p:to>
                                    </p:set>
                                    <p:anim calcmode="lin" valueType="num">
                                      <p:cBhvr>
                                        <p:cTn id="45" dur="500" fill="hold"/>
                                        <p:tgtEl>
                                          <p:spTgt spid="20493"/>
                                        </p:tgtEl>
                                        <p:attrNameLst>
                                          <p:attrName>ppt_w</p:attrName>
                                        </p:attrNameLst>
                                      </p:cBhvr>
                                      <p:tavLst>
                                        <p:tav tm="0">
                                          <p:val>
                                            <p:fltVal val="0"/>
                                          </p:val>
                                        </p:tav>
                                        <p:tav tm="100000">
                                          <p:val>
                                            <p:strVal val="#ppt_w"/>
                                          </p:val>
                                        </p:tav>
                                      </p:tavLst>
                                    </p:anim>
                                    <p:anim calcmode="lin" valueType="num">
                                      <p:cBhvr>
                                        <p:cTn id="46" dur="500" fill="hold"/>
                                        <p:tgtEl>
                                          <p:spTgt spid="20493"/>
                                        </p:tgtEl>
                                        <p:attrNameLst>
                                          <p:attrName>ppt_h</p:attrName>
                                        </p:attrNameLst>
                                      </p:cBhvr>
                                      <p:tavLst>
                                        <p:tav tm="0">
                                          <p:val>
                                            <p:strVal val="#ppt_h"/>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grpId="0" nodeType="clickEffect">
                                  <p:stCondLst>
                                    <p:cond delay="0"/>
                                  </p:stCondLst>
                                  <p:childTnLst>
                                    <p:set>
                                      <p:cBhvr>
                                        <p:cTn id="50" dur="1" fill="hold">
                                          <p:stCondLst>
                                            <p:cond delay="0"/>
                                          </p:stCondLst>
                                        </p:cTn>
                                        <p:tgtEl>
                                          <p:spTgt spid="20494"/>
                                        </p:tgtEl>
                                        <p:attrNameLst>
                                          <p:attrName>style.visibility</p:attrName>
                                        </p:attrNameLst>
                                      </p:cBhvr>
                                      <p:to>
                                        <p:strVal val="visible"/>
                                      </p:to>
                                    </p:set>
                                    <p:anim calcmode="lin" valueType="num">
                                      <p:cBhvr>
                                        <p:cTn id="51" dur="500" fill="hold"/>
                                        <p:tgtEl>
                                          <p:spTgt spid="20494"/>
                                        </p:tgtEl>
                                        <p:attrNameLst>
                                          <p:attrName>ppt_w</p:attrName>
                                        </p:attrNameLst>
                                      </p:cBhvr>
                                      <p:tavLst>
                                        <p:tav tm="0">
                                          <p:val>
                                            <p:fltVal val="0"/>
                                          </p:val>
                                        </p:tav>
                                        <p:tav tm="100000">
                                          <p:val>
                                            <p:strVal val="#ppt_w"/>
                                          </p:val>
                                        </p:tav>
                                      </p:tavLst>
                                    </p:anim>
                                    <p:anim calcmode="lin" valueType="num">
                                      <p:cBhvr>
                                        <p:cTn id="52" dur="500" fill="hold"/>
                                        <p:tgtEl>
                                          <p:spTgt spid="20494"/>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0488"/>
                                        </p:tgtEl>
                                        <p:attrNameLst>
                                          <p:attrName>style.visibility</p:attrName>
                                        </p:attrNameLst>
                                      </p:cBhvr>
                                      <p:to>
                                        <p:strVal val="visible"/>
                                      </p:to>
                                    </p:set>
                                    <p:anim calcmode="lin" valueType="num">
                                      <p:cBhvr additive="base">
                                        <p:cTn id="57" dur="500" fill="hold"/>
                                        <p:tgtEl>
                                          <p:spTgt spid="20488"/>
                                        </p:tgtEl>
                                        <p:attrNameLst>
                                          <p:attrName>ppt_x</p:attrName>
                                        </p:attrNameLst>
                                      </p:cBhvr>
                                      <p:tavLst>
                                        <p:tav tm="0">
                                          <p:val>
                                            <p:strVal val="0-#ppt_w/2"/>
                                          </p:val>
                                        </p:tav>
                                        <p:tav tm="100000">
                                          <p:val>
                                            <p:strVal val="#ppt_x"/>
                                          </p:val>
                                        </p:tav>
                                      </p:tavLst>
                                    </p:anim>
                                    <p:anim calcmode="lin" valueType="num">
                                      <p:cBhvr additive="base">
                                        <p:cTn id="58" dur="500" fill="hold"/>
                                        <p:tgtEl>
                                          <p:spTgt spid="20488"/>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20482"/>
                                        </p:tgtEl>
                                        <p:attrNameLst>
                                          <p:attrName>style.visibility</p:attrName>
                                        </p:attrNameLst>
                                      </p:cBhvr>
                                      <p:to>
                                        <p:strVal val="visible"/>
                                      </p:to>
                                    </p:set>
                                    <p:anim calcmode="lin" valueType="num">
                                      <p:cBhvr additive="base">
                                        <p:cTn id="63" dur="500" fill="hold"/>
                                        <p:tgtEl>
                                          <p:spTgt spid="20482"/>
                                        </p:tgtEl>
                                        <p:attrNameLst>
                                          <p:attrName>ppt_x</p:attrName>
                                        </p:attrNameLst>
                                      </p:cBhvr>
                                      <p:tavLst>
                                        <p:tav tm="0">
                                          <p:val>
                                            <p:strVal val="0-#ppt_w/2"/>
                                          </p:val>
                                        </p:tav>
                                        <p:tav tm="100000">
                                          <p:val>
                                            <p:strVal val="#ppt_x"/>
                                          </p:val>
                                        </p:tav>
                                      </p:tavLst>
                                    </p:anim>
                                    <p:anim calcmode="lin" valueType="num">
                                      <p:cBhvr additive="base">
                                        <p:cTn id="64" dur="500" fill="hold"/>
                                        <p:tgtEl>
                                          <p:spTgt spid="20482"/>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20490"/>
                                        </p:tgtEl>
                                        <p:attrNameLst>
                                          <p:attrName>style.visibility</p:attrName>
                                        </p:attrNameLst>
                                      </p:cBhvr>
                                      <p:to>
                                        <p:strVal val="visible"/>
                                      </p:to>
                                    </p:set>
                                    <p:anim calcmode="lin" valueType="num">
                                      <p:cBhvr additive="base">
                                        <p:cTn id="69" dur="500" fill="hold"/>
                                        <p:tgtEl>
                                          <p:spTgt spid="20490"/>
                                        </p:tgtEl>
                                        <p:attrNameLst>
                                          <p:attrName>ppt_x</p:attrName>
                                        </p:attrNameLst>
                                      </p:cBhvr>
                                      <p:tavLst>
                                        <p:tav tm="0">
                                          <p:val>
                                            <p:strVal val="1+#ppt_w/2"/>
                                          </p:val>
                                        </p:tav>
                                        <p:tav tm="100000">
                                          <p:val>
                                            <p:strVal val="#ppt_x"/>
                                          </p:val>
                                        </p:tav>
                                      </p:tavLst>
                                    </p:anim>
                                    <p:anim calcmode="lin" valueType="num">
                                      <p:cBhvr additive="base">
                                        <p:cTn id="70" dur="500" fill="hold"/>
                                        <p:tgtEl>
                                          <p:spTgt spid="20490"/>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20489"/>
                                        </p:tgtEl>
                                        <p:attrNameLst>
                                          <p:attrName>style.visibility</p:attrName>
                                        </p:attrNameLst>
                                      </p:cBhvr>
                                      <p:to>
                                        <p:strVal val="visible"/>
                                      </p:to>
                                    </p:set>
                                    <p:anim calcmode="lin" valueType="num">
                                      <p:cBhvr additive="base">
                                        <p:cTn id="75" dur="500" fill="hold"/>
                                        <p:tgtEl>
                                          <p:spTgt spid="20489"/>
                                        </p:tgtEl>
                                        <p:attrNameLst>
                                          <p:attrName>ppt_x</p:attrName>
                                        </p:attrNameLst>
                                      </p:cBhvr>
                                      <p:tavLst>
                                        <p:tav tm="0">
                                          <p:val>
                                            <p:strVal val="1+#ppt_w/2"/>
                                          </p:val>
                                        </p:tav>
                                        <p:tav tm="100000">
                                          <p:val>
                                            <p:strVal val="#ppt_x"/>
                                          </p:val>
                                        </p:tav>
                                      </p:tavLst>
                                    </p:anim>
                                    <p:anim calcmode="lin" valueType="num">
                                      <p:cBhvr additive="base">
                                        <p:cTn id="76" dur="500" fill="hold"/>
                                        <p:tgtEl>
                                          <p:spTgt spid="20489"/>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20499"/>
                                        </p:tgtEl>
                                        <p:attrNameLst>
                                          <p:attrName>style.visibility</p:attrName>
                                        </p:attrNameLst>
                                      </p:cBhvr>
                                      <p:to>
                                        <p:strVal val="visible"/>
                                      </p:to>
                                    </p:set>
                                    <p:anim calcmode="lin" valueType="num">
                                      <p:cBhvr additive="base">
                                        <p:cTn id="81" dur="500" fill="hold"/>
                                        <p:tgtEl>
                                          <p:spTgt spid="20499"/>
                                        </p:tgtEl>
                                        <p:attrNameLst>
                                          <p:attrName>ppt_x</p:attrName>
                                        </p:attrNameLst>
                                      </p:cBhvr>
                                      <p:tavLst>
                                        <p:tav tm="0">
                                          <p:val>
                                            <p:strVal val="#ppt_x"/>
                                          </p:val>
                                        </p:tav>
                                        <p:tav tm="100000">
                                          <p:val>
                                            <p:strVal val="#ppt_x"/>
                                          </p:val>
                                        </p:tav>
                                      </p:tavLst>
                                    </p:anim>
                                    <p:anim calcmode="lin" valueType="num">
                                      <p:cBhvr additive="base">
                                        <p:cTn id="82" dur="500" fill="hold"/>
                                        <p:tgtEl>
                                          <p:spTgt spid="2049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18" presetClass="entr" presetSubtype="9" fill="hold" grpId="0" nodeType="clickEffect">
                                  <p:stCondLst>
                                    <p:cond delay="0"/>
                                  </p:stCondLst>
                                  <p:childTnLst>
                                    <p:set>
                                      <p:cBhvr>
                                        <p:cTn id="86" dur="1" fill="hold">
                                          <p:stCondLst>
                                            <p:cond delay="0"/>
                                          </p:stCondLst>
                                        </p:cTn>
                                        <p:tgtEl>
                                          <p:spTgt spid="20491"/>
                                        </p:tgtEl>
                                        <p:attrNameLst>
                                          <p:attrName>style.visibility</p:attrName>
                                        </p:attrNameLst>
                                      </p:cBhvr>
                                      <p:to>
                                        <p:strVal val="visible"/>
                                      </p:to>
                                    </p:set>
                                    <p:animEffect transition="in" filter="strips(upLeft)">
                                      <p:cBhvr>
                                        <p:cTn id="87" dur="500"/>
                                        <p:tgtEl>
                                          <p:spTgt spid="20491"/>
                                        </p:tgtEl>
                                      </p:cBhvr>
                                    </p:animEffect>
                                  </p:childTnLst>
                                </p:cTn>
                              </p:par>
                            </p:childTnLst>
                          </p:cTn>
                        </p:par>
                      </p:childTnLst>
                    </p:cTn>
                  </p:par>
                  <p:par>
                    <p:cTn id="88" fill="hold">
                      <p:stCondLst>
                        <p:cond delay="indefinite"/>
                      </p:stCondLst>
                      <p:childTnLst>
                        <p:par>
                          <p:cTn id="89" fill="hold">
                            <p:stCondLst>
                              <p:cond delay="0"/>
                            </p:stCondLst>
                            <p:childTnLst>
                              <p:par>
                                <p:cTn id="90" presetID="17" presetClass="entr" presetSubtype="4" fill="hold" grpId="0" nodeType="clickEffect">
                                  <p:stCondLst>
                                    <p:cond delay="0"/>
                                  </p:stCondLst>
                                  <p:childTnLst>
                                    <p:set>
                                      <p:cBhvr>
                                        <p:cTn id="91" dur="1" fill="hold">
                                          <p:stCondLst>
                                            <p:cond delay="0"/>
                                          </p:stCondLst>
                                        </p:cTn>
                                        <p:tgtEl>
                                          <p:spTgt spid="20492"/>
                                        </p:tgtEl>
                                        <p:attrNameLst>
                                          <p:attrName>style.visibility</p:attrName>
                                        </p:attrNameLst>
                                      </p:cBhvr>
                                      <p:to>
                                        <p:strVal val="visible"/>
                                      </p:to>
                                    </p:set>
                                    <p:anim calcmode="lin" valueType="num">
                                      <p:cBhvr>
                                        <p:cTn id="92" dur="500" fill="hold"/>
                                        <p:tgtEl>
                                          <p:spTgt spid="20492"/>
                                        </p:tgtEl>
                                        <p:attrNameLst>
                                          <p:attrName>ppt_x</p:attrName>
                                        </p:attrNameLst>
                                      </p:cBhvr>
                                      <p:tavLst>
                                        <p:tav tm="0">
                                          <p:val>
                                            <p:strVal val="#ppt_x"/>
                                          </p:val>
                                        </p:tav>
                                        <p:tav tm="100000">
                                          <p:val>
                                            <p:strVal val="#ppt_x"/>
                                          </p:val>
                                        </p:tav>
                                      </p:tavLst>
                                    </p:anim>
                                    <p:anim calcmode="lin" valueType="num">
                                      <p:cBhvr>
                                        <p:cTn id="93" dur="500" fill="hold"/>
                                        <p:tgtEl>
                                          <p:spTgt spid="20492"/>
                                        </p:tgtEl>
                                        <p:attrNameLst>
                                          <p:attrName>ppt_y</p:attrName>
                                        </p:attrNameLst>
                                      </p:cBhvr>
                                      <p:tavLst>
                                        <p:tav tm="0">
                                          <p:val>
                                            <p:strVal val="#ppt_y+#ppt_h/2"/>
                                          </p:val>
                                        </p:tav>
                                        <p:tav tm="100000">
                                          <p:val>
                                            <p:strVal val="#ppt_y"/>
                                          </p:val>
                                        </p:tav>
                                      </p:tavLst>
                                    </p:anim>
                                    <p:anim calcmode="lin" valueType="num">
                                      <p:cBhvr>
                                        <p:cTn id="94" dur="500" fill="hold"/>
                                        <p:tgtEl>
                                          <p:spTgt spid="20492"/>
                                        </p:tgtEl>
                                        <p:attrNameLst>
                                          <p:attrName>ppt_w</p:attrName>
                                        </p:attrNameLst>
                                      </p:cBhvr>
                                      <p:tavLst>
                                        <p:tav tm="0">
                                          <p:val>
                                            <p:strVal val="#ppt_w"/>
                                          </p:val>
                                        </p:tav>
                                        <p:tav tm="100000">
                                          <p:val>
                                            <p:strVal val="#ppt_w"/>
                                          </p:val>
                                        </p:tav>
                                      </p:tavLst>
                                    </p:anim>
                                    <p:anim calcmode="lin" valueType="num">
                                      <p:cBhvr>
                                        <p:cTn id="95" dur="500" fill="hold"/>
                                        <p:tgtEl>
                                          <p:spTgt spid="20492"/>
                                        </p:tgtEl>
                                        <p:attrNameLst>
                                          <p:attrName>ppt_h</p:attrName>
                                        </p:attrNameLst>
                                      </p:cBhvr>
                                      <p:tavLst>
                                        <p:tav tm="0">
                                          <p:val>
                                            <p:fltVal val="0"/>
                                          </p:val>
                                        </p:tav>
                                        <p:tav tm="100000">
                                          <p:val>
                                            <p:strVal val="#ppt_h"/>
                                          </p:val>
                                        </p:tav>
                                      </p:tavLst>
                                    </p:anim>
                                  </p:childTnLst>
                                </p:cTn>
                              </p:par>
                            </p:childTnLst>
                          </p:cTn>
                        </p:par>
                      </p:childTnLst>
                    </p:cTn>
                  </p:par>
                  <p:par>
                    <p:cTn id="96" fill="hold">
                      <p:stCondLst>
                        <p:cond delay="indefinite"/>
                      </p:stCondLst>
                      <p:childTnLst>
                        <p:par>
                          <p:cTn id="97" fill="hold">
                            <p:stCondLst>
                              <p:cond delay="0"/>
                            </p:stCondLst>
                            <p:childTnLst>
                              <p:par>
                                <p:cTn id="98" presetID="17" presetClass="entr" presetSubtype="4" fill="hold" grpId="0" nodeType="clickEffect">
                                  <p:stCondLst>
                                    <p:cond delay="0"/>
                                  </p:stCondLst>
                                  <p:childTnLst>
                                    <p:set>
                                      <p:cBhvr>
                                        <p:cTn id="99" dur="1" fill="hold">
                                          <p:stCondLst>
                                            <p:cond delay="0"/>
                                          </p:stCondLst>
                                        </p:cTn>
                                        <p:tgtEl>
                                          <p:spTgt spid="20498"/>
                                        </p:tgtEl>
                                        <p:attrNameLst>
                                          <p:attrName>style.visibility</p:attrName>
                                        </p:attrNameLst>
                                      </p:cBhvr>
                                      <p:to>
                                        <p:strVal val="visible"/>
                                      </p:to>
                                    </p:set>
                                    <p:anim calcmode="lin" valueType="num">
                                      <p:cBhvr>
                                        <p:cTn id="100" dur="500" fill="hold"/>
                                        <p:tgtEl>
                                          <p:spTgt spid="20498"/>
                                        </p:tgtEl>
                                        <p:attrNameLst>
                                          <p:attrName>ppt_x</p:attrName>
                                        </p:attrNameLst>
                                      </p:cBhvr>
                                      <p:tavLst>
                                        <p:tav tm="0">
                                          <p:val>
                                            <p:strVal val="#ppt_x"/>
                                          </p:val>
                                        </p:tav>
                                        <p:tav tm="100000">
                                          <p:val>
                                            <p:strVal val="#ppt_x"/>
                                          </p:val>
                                        </p:tav>
                                      </p:tavLst>
                                    </p:anim>
                                    <p:anim calcmode="lin" valueType="num">
                                      <p:cBhvr>
                                        <p:cTn id="101" dur="500" fill="hold"/>
                                        <p:tgtEl>
                                          <p:spTgt spid="20498"/>
                                        </p:tgtEl>
                                        <p:attrNameLst>
                                          <p:attrName>ppt_y</p:attrName>
                                        </p:attrNameLst>
                                      </p:cBhvr>
                                      <p:tavLst>
                                        <p:tav tm="0">
                                          <p:val>
                                            <p:strVal val="#ppt_y+#ppt_h/2"/>
                                          </p:val>
                                        </p:tav>
                                        <p:tav tm="100000">
                                          <p:val>
                                            <p:strVal val="#ppt_y"/>
                                          </p:val>
                                        </p:tav>
                                      </p:tavLst>
                                    </p:anim>
                                    <p:anim calcmode="lin" valueType="num">
                                      <p:cBhvr>
                                        <p:cTn id="102" dur="500" fill="hold"/>
                                        <p:tgtEl>
                                          <p:spTgt spid="20498"/>
                                        </p:tgtEl>
                                        <p:attrNameLst>
                                          <p:attrName>ppt_w</p:attrName>
                                        </p:attrNameLst>
                                      </p:cBhvr>
                                      <p:tavLst>
                                        <p:tav tm="0">
                                          <p:val>
                                            <p:strVal val="#ppt_w"/>
                                          </p:val>
                                        </p:tav>
                                        <p:tav tm="100000">
                                          <p:val>
                                            <p:strVal val="#ppt_w"/>
                                          </p:val>
                                        </p:tav>
                                      </p:tavLst>
                                    </p:anim>
                                    <p:anim calcmode="lin" valueType="num">
                                      <p:cBhvr>
                                        <p:cTn id="103" dur="500" fill="hold"/>
                                        <p:tgtEl>
                                          <p:spTgt spid="20498"/>
                                        </p:tgtEl>
                                        <p:attrNameLst>
                                          <p:attrName>ppt_h</p:attrName>
                                        </p:attrNameLst>
                                      </p:cBhvr>
                                      <p:tavLst>
                                        <p:tav tm="0">
                                          <p:val>
                                            <p:fltVal val="0"/>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18" presetClass="entr" presetSubtype="6" fill="hold" grpId="0" nodeType="clickEffect">
                                  <p:stCondLst>
                                    <p:cond delay="0"/>
                                  </p:stCondLst>
                                  <p:childTnLst>
                                    <p:set>
                                      <p:cBhvr>
                                        <p:cTn id="107" dur="1" fill="hold">
                                          <p:stCondLst>
                                            <p:cond delay="0"/>
                                          </p:stCondLst>
                                        </p:cTn>
                                        <p:tgtEl>
                                          <p:spTgt spid="20496"/>
                                        </p:tgtEl>
                                        <p:attrNameLst>
                                          <p:attrName>style.visibility</p:attrName>
                                        </p:attrNameLst>
                                      </p:cBhvr>
                                      <p:to>
                                        <p:strVal val="visible"/>
                                      </p:to>
                                    </p:set>
                                    <p:animEffect transition="in" filter="strips(downRight)">
                                      <p:cBhvr>
                                        <p:cTn id="108" dur="500"/>
                                        <p:tgtEl>
                                          <p:spTgt spid="20496"/>
                                        </p:tgtEl>
                                      </p:cBhvr>
                                    </p:animEffect>
                                  </p:childTnLst>
                                </p:cTn>
                              </p:par>
                            </p:childTnLst>
                          </p:cTn>
                        </p:par>
                      </p:childTnLst>
                    </p:cTn>
                  </p:par>
                  <p:par>
                    <p:cTn id="109" fill="hold">
                      <p:stCondLst>
                        <p:cond delay="indefinite"/>
                      </p:stCondLst>
                      <p:childTnLst>
                        <p:par>
                          <p:cTn id="110" fill="hold">
                            <p:stCondLst>
                              <p:cond delay="0"/>
                            </p:stCondLst>
                            <p:childTnLst>
                              <p:par>
                                <p:cTn id="111" presetID="18" presetClass="entr" presetSubtype="12" fill="hold" grpId="0" nodeType="clickEffect">
                                  <p:stCondLst>
                                    <p:cond delay="0"/>
                                  </p:stCondLst>
                                  <p:childTnLst>
                                    <p:set>
                                      <p:cBhvr>
                                        <p:cTn id="112" dur="1" fill="hold">
                                          <p:stCondLst>
                                            <p:cond delay="0"/>
                                          </p:stCondLst>
                                        </p:cTn>
                                        <p:tgtEl>
                                          <p:spTgt spid="20497"/>
                                        </p:tgtEl>
                                        <p:attrNameLst>
                                          <p:attrName>style.visibility</p:attrName>
                                        </p:attrNameLst>
                                      </p:cBhvr>
                                      <p:to>
                                        <p:strVal val="visible"/>
                                      </p:to>
                                    </p:set>
                                    <p:animEffect transition="in" filter="strips(downLeft)">
                                      <p:cBhvr>
                                        <p:cTn id="113" dur="500"/>
                                        <p:tgtEl>
                                          <p:spTgt spid="20497"/>
                                        </p:tgtEl>
                                      </p:cBhvr>
                                    </p:animEffect>
                                  </p:childTnLst>
                                </p:cTn>
                              </p:par>
                            </p:childTnLst>
                          </p:cTn>
                        </p:par>
                      </p:childTnLst>
                    </p:cTn>
                  </p:par>
                  <p:par>
                    <p:cTn id="114" fill="hold">
                      <p:stCondLst>
                        <p:cond delay="indefinite"/>
                      </p:stCondLst>
                      <p:childTnLst>
                        <p:par>
                          <p:cTn id="115" fill="hold">
                            <p:stCondLst>
                              <p:cond delay="0"/>
                            </p:stCondLst>
                            <p:childTnLst>
                              <p:par>
                                <p:cTn id="116" presetID="17" presetClass="entr" presetSubtype="8" fill="hold" grpId="0" nodeType="clickEffect">
                                  <p:stCondLst>
                                    <p:cond delay="0"/>
                                  </p:stCondLst>
                                  <p:childTnLst>
                                    <p:set>
                                      <p:cBhvr>
                                        <p:cTn id="117" dur="1" fill="hold">
                                          <p:stCondLst>
                                            <p:cond delay="0"/>
                                          </p:stCondLst>
                                        </p:cTn>
                                        <p:tgtEl>
                                          <p:spTgt spid="20495"/>
                                        </p:tgtEl>
                                        <p:attrNameLst>
                                          <p:attrName>style.visibility</p:attrName>
                                        </p:attrNameLst>
                                      </p:cBhvr>
                                      <p:to>
                                        <p:strVal val="visible"/>
                                      </p:to>
                                    </p:set>
                                    <p:anim calcmode="lin" valueType="num">
                                      <p:cBhvr>
                                        <p:cTn id="118" dur="500" fill="hold"/>
                                        <p:tgtEl>
                                          <p:spTgt spid="20495"/>
                                        </p:tgtEl>
                                        <p:attrNameLst>
                                          <p:attrName>ppt_x</p:attrName>
                                        </p:attrNameLst>
                                      </p:cBhvr>
                                      <p:tavLst>
                                        <p:tav tm="0">
                                          <p:val>
                                            <p:strVal val="#ppt_x-#ppt_w/2"/>
                                          </p:val>
                                        </p:tav>
                                        <p:tav tm="100000">
                                          <p:val>
                                            <p:strVal val="#ppt_x"/>
                                          </p:val>
                                        </p:tav>
                                      </p:tavLst>
                                    </p:anim>
                                    <p:anim calcmode="lin" valueType="num">
                                      <p:cBhvr>
                                        <p:cTn id="119" dur="500" fill="hold"/>
                                        <p:tgtEl>
                                          <p:spTgt spid="20495"/>
                                        </p:tgtEl>
                                        <p:attrNameLst>
                                          <p:attrName>ppt_y</p:attrName>
                                        </p:attrNameLst>
                                      </p:cBhvr>
                                      <p:tavLst>
                                        <p:tav tm="0">
                                          <p:val>
                                            <p:strVal val="#ppt_y"/>
                                          </p:val>
                                        </p:tav>
                                        <p:tav tm="100000">
                                          <p:val>
                                            <p:strVal val="#ppt_y"/>
                                          </p:val>
                                        </p:tav>
                                      </p:tavLst>
                                    </p:anim>
                                    <p:anim calcmode="lin" valueType="num">
                                      <p:cBhvr>
                                        <p:cTn id="120" dur="500" fill="hold"/>
                                        <p:tgtEl>
                                          <p:spTgt spid="20495"/>
                                        </p:tgtEl>
                                        <p:attrNameLst>
                                          <p:attrName>ppt_w</p:attrName>
                                        </p:attrNameLst>
                                      </p:cBhvr>
                                      <p:tavLst>
                                        <p:tav tm="0">
                                          <p:val>
                                            <p:fltVal val="0"/>
                                          </p:val>
                                        </p:tav>
                                        <p:tav tm="100000">
                                          <p:val>
                                            <p:strVal val="#ppt_w"/>
                                          </p:val>
                                        </p:tav>
                                      </p:tavLst>
                                    </p:anim>
                                    <p:anim calcmode="lin" valueType="num">
                                      <p:cBhvr>
                                        <p:cTn id="121" dur="500" fill="hold"/>
                                        <p:tgtEl>
                                          <p:spTgt spid="20495"/>
                                        </p:tgtEl>
                                        <p:attrNameLst>
                                          <p:attrName>ppt_h</p:attrName>
                                        </p:attrNameLst>
                                      </p:cBhvr>
                                      <p:tavLst>
                                        <p:tav tm="0">
                                          <p:val>
                                            <p:strVal val="#ppt_h"/>
                                          </p:val>
                                        </p:tav>
                                        <p:tav tm="100000">
                                          <p:val>
                                            <p:strVal val="#ppt_h"/>
                                          </p:val>
                                        </p:tav>
                                      </p:tavLst>
                                    </p:anim>
                                  </p:childTnLst>
                                </p:cTn>
                              </p:par>
                            </p:childTnLst>
                          </p:cTn>
                        </p:par>
                      </p:childTnLst>
                    </p:cTn>
                  </p:par>
                  <p:par>
                    <p:cTn id="122" fill="hold">
                      <p:stCondLst>
                        <p:cond delay="indefinite"/>
                      </p:stCondLst>
                      <p:childTnLst>
                        <p:par>
                          <p:cTn id="123" fill="hold">
                            <p:stCondLst>
                              <p:cond delay="0"/>
                            </p:stCondLst>
                            <p:childTnLst>
                              <p:par>
                                <p:cTn id="124" presetID="2" presetClass="entr" presetSubtype="8" fill="hold" grpId="0" nodeType="clickEffect">
                                  <p:stCondLst>
                                    <p:cond delay="0"/>
                                  </p:stCondLst>
                                  <p:childTnLst>
                                    <p:set>
                                      <p:cBhvr>
                                        <p:cTn id="125" dur="1" fill="hold">
                                          <p:stCondLst>
                                            <p:cond delay="0"/>
                                          </p:stCondLst>
                                        </p:cTn>
                                        <p:tgtEl>
                                          <p:spTgt spid="20503"/>
                                        </p:tgtEl>
                                        <p:attrNameLst>
                                          <p:attrName>style.visibility</p:attrName>
                                        </p:attrNameLst>
                                      </p:cBhvr>
                                      <p:to>
                                        <p:strVal val="visible"/>
                                      </p:to>
                                    </p:set>
                                    <p:anim calcmode="lin" valueType="num">
                                      <p:cBhvr additive="base">
                                        <p:cTn id="126" dur="500" fill="hold"/>
                                        <p:tgtEl>
                                          <p:spTgt spid="20503"/>
                                        </p:tgtEl>
                                        <p:attrNameLst>
                                          <p:attrName>ppt_x</p:attrName>
                                        </p:attrNameLst>
                                      </p:cBhvr>
                                      <p:tavLst>
                                        <p:tav tm="0">
                                          <p:val>
                                            <p:strVal val="0-#ppt_w/2"/>
                                          </p:val>
                                        </p:tav>
                                        <p:tav tm="100000">
                                          <p:val>
                                            <p:strVal val="#ppt_x"/>
                                          </p:val>
                                        </p:tav>
                                      </p:tavLst>
                                    </p:anim>
                                    <p:anim calcmode="lin" valueType="num">
                                      <p:cBhvr additive="base">
                                        <p:cTn id="127" dur="500" fill="hold"/>
                                        <p:tgtEl>
                                          <p:spTgt spid="20503"/>
                                        </p:tgtEl>
                                        <p:attrNameLst>
                                          <p:attrName>ppt_y</p:attrName>
                                        </p:attrNameLst>
                                      </p:cBhvr>
                                      <p:tavLst>
                                        <p:tav tm="0">
                                          <p:val>
                                            <p:strVal val="#ppt_y"/>
                                          </p:val>
                                        </p:tav>
                                        <p:tav tm="100000">
                                          <p:val>
                                            <p:strVal val="#ppt_y"/>
                                          </p:val>
                                        </p:tav>
                                      </p:tavLst>
                                    </p:anim>
                                  </p:childTnLst>
                                </p:cTn>
                              </p:par>
                            </p:childTnLst>
                          </p:cTn>
                        </p:par>
                      </p:childTnLst>
                    </p:cTn>
                  </p:par>
                  <p:par>
                    <p:cTn id="128" fill="hold">
                      <p:stCondLst>
                        <p:cond delay="indefinite"/>
                      </p:stCondLst>
                      <p:childTnLst>
                        <p:par>
                          <p:cTn id="129" fill="hold">
                            <p:stCondLst>
                              <p:cond delay="0"/>
                            </p:stCondLst>
                            <p:childTnLst>
                              <p:par>
                                <p:cTn id="130" presetID="2" presetClass="entr" presetSubtype="8" fill="hold" grpId="0" nodeType="clickEffect">
                                  <p:stCondLst>
                                    <p:cond delay="0"/>
                                  </p:stCondLst>
                                  <p:childTnLst>
                                    <p:set>
                                      <p:cBhvr>
                                        <p:cTn id="131" dur="1" fill="hold">
                                          <p:stCondLst>
                                            <p:cond delay="0"/>
                                          </p:stCondLst>
                                        </p:cTn>
                                        <p:tgtEl>
                                          <p:spTgt spid="20502"/>
                                        </p:tgtEl>
                                        <p:attrNameLst>
                                          <p:attrName>style.visibility</p:attrName>
                                        </p:attrNameLst>
                                      </p:cBhvr>
                                      <p:to>
                                        <p:strVal val="visible"/>
                                      </p:to>
                                    </p:set>
                                    <p:anim calcmode="lin" valueType="num">
                                      <p:cBhvr additive="base">
                                        <p:cTn id="132" dur="500" fill="hold"/>
                                        <p:tgtEl>
                                          <p:spTgt spid="20502"/>
                                        </p:tgtEl>
                                        <p:attrNameLst>
                                          <p:attrName>ppt_x</p:attrName>
                                        </p:attrNameLst>
                                      </p:cBhvr>
                                      <p:tavLst>
                                        <p:tav tm="0">
                                          <p:val>
                                            <p:strVal val="0-#ppt_w/2"/>
                                          </p:val>
                                        </p:tav>
                                        <p:tav tm="100000">
                                          <p:val>
                                            <p:strVal val="#ppt_x"/>
                                          </p:val>
                                        </p:tav>
                                      </p:tavLst>
                                    </p:anim>
                                    <p:anim calcmode="lin" valueType="num">
                                      <p:cBhvr additive="base">
                                        <p:cTn id="133" dur="500" fill="hold"/>
                                        <p:tgtEl>
                                          <p:spTgt spid="20502"/>
                                        </p:tgtEl>
                                        <p:attrNameLst>
                                          <p:attrName>ppt_y</p:attrName>
                                        </p:attrNameLst>
                                      </p:cBhvr>
                                      <p:tavLst>
                                        <p:tav tm="0">
                                          <p:val>
                                            <p:strVal val="#ppt_y"/>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2" presetClass="entr" presetSubtype="2" fill="hold" grpId="0" nodeType="clickEffect">
                                  <p:stCondLst>
                                    <p:cond delay="0"/>
                                  </p:stCondLst>
                                  <p:childTnLst>
                                    <p:set>
                                      <p:cBhvr>
                                        <p:cTn id="137" dur="1" fill="hold">
                                          <p:stCondLst>
                                            <p:cond delay="0"/>
                                          </p:stCondLst>
                                        </p:cTn>
                                        <p:tgtEl>
                                          <p:spTgt spid="20501"/>
                                        </p:tgtEl>
                                        <p:attrNameLst>
                                          <p:attrName>style.visibility</p:attrName>
                                        </p:attrNameLst>
                                      </p:cBhvr>
                                      <p:to>
                                        <p:strVal val="visible"/>
                                      </p:to>
                                    </p:set>
                                    <p:anim calcmode="lin" valueType="num">
                                      <p:cBhvr additive="base">
                                        <p:cTn id="138" dur="500" fill="hold"/>
                                        <p:tgtEl>
                                          <p:spTgt spid="20501"/>
                                        </p:tgtEl>
                                        <p:attrNameLst>
                                          <p:attrName>ppt_x</p:attrName>
                                        </p:attrNameLst>
                                      </p:cBhvr>
                                      <p:tavLst>
                                        <p:tav tm="0">
                                          <p:val>
                                            <p:strVal val="1+#ppt_w/2"/>
                                          </p:val>
                                        </p:tav>
                                        <p:tav tm="100000">
                                          <p:val>
                                            <p:strVal val="#ppt_x"/>
                                          </p:val>
                                        </p:tav>
                                      </p:tavLst>
                                    </p:anim>
                                    <p:anim calcmode="lin" valueType="num">
                                      <p:cBhvr additive="base">
                                        <p:cTn id="139" dur="500" fill="hold"/>
                                        <p:tgtEl>
                                          <p:spTgt spid="20501"/>
                                        </p:tgtEl>
                                        <p:attrNameLst>
                                          <p:attrName>ppt_y</p:attrName>
                                        </p:attrNameLst>
                                      </p:cBhvr>
                                      <p:tavLst>
                                        <p:tav tm="0">
                                          <p:val>
                                            <p:strVal val="#ppt_y"/>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2" presetClass="entr" presetSubtype="2" fill="hold" grpId="0" nodeType="clickEffect">
                                  <p:stCondLst>
                                    <p:cond delay="0"/>
                                  </p:stCondLst>
                                  <p:childTnLst>
                                    <p:set>
                                      <p:cBhvr>
                                        <p:cTn id="143" dur="1" fill="hold">
                                          <p:stCondLst>
                                            <p:cond delay="0"/>
                                          </p:stCondLst>
                                        </p:cTn>
                                        <p:tgtEl>
                                          <p:spTgt spid="20500"/>
                                        </p:tgtEl>
                                        <p:attrNameLst>
                                          <p:attrName>style.visibility</p:attrName>
                                        </p:attrNameLst>
                                      </p:cBhvr>
                                      <p:to>
                                        <p:strVal val="visible"/>
                                      </p:to>
                                    </p:set>
                                    <p:anim calcmode="lin" valueType="num">
                                      <p:cBhvr additive="base">
                                        <p:cTn id="144" dur="500" fill="hold"/>
                                        <p:tgtEl>
                                          <p:spTgt spid="20500"/>
                                        </p:tgtEl>
                                        <p:attrNameLst>
                                          <p:attrName>ppt_x</p:attrName>
                                        </p:attrNameLst>
                                      </p:cBhvr>
                                      <p:tavLst>
                                        <p:tav tm="0">
                                          <p:val>
                                            <p:strVal val="1+#ppt_w/2"/>
                                          </p:val>
                                        </p:tav>
                                        <p:tav tm="100000">
                                          <p:val>
                                            <p:strVal val="#ppt_x"/>
                                          </p:val>
                                        </p:tav>
                                      </p:tavLst>
                                    </p:anim>
                                    <p:anim calcmode="lin" valueType="num">
                                      <p:cBhvr additive="base">
                                        <p:cTn id="145" dur="500" fill="hold"/>
                                        <p:tgtEl>
                                          <p:spTgt spid="20500"/>
                                        </p:tgtEl>
                                        <p:attrNameLst>
                                          <p:attrName>ppt_y</p:attrName>
                                        </p:attrNameLst>
                                      </p:cBhvr>
                                      <p:tavLst>
                                        <p:tav tm="0">
                                          <p:val>
                                            <p:strVal val="#ppt_y"/>
                                          </p:val>
                                        </p:tav>
                                        <p:tav tm="100000">
                                          <p:val>
                                            <p:strVal val="#ppt_y"/>
                                          </p:val>
                                        </p:tav>
                                      </p:tavLst>
                                    </p:anim>
                                  </p:childTnLst>
                                </p:cTn>
                              </p:par>
                            </p:childTnLst>
                          </p:cTn>
                        </p:par>
                      </p:childTnLst>
                    </p:cTn>
                  </p:par>
                  <p:par>
                    <p:cTn id="146" fill="hold">
                      <p:stCondLst>
                        <p:cond delay="indefinite"/>
                      </p:stCondLst>
                      <p:childTnLst>
                        <p:par>
                          <p:cTn id="147" fill="hold">
                            <p:stCondLst>
                              <p:cond delay="0"/>
                            </p:stCondLst>
                            <p:childTnLst>
                              <p:par>
                                <p:cTn id="148" presetID="17" presetClass="entr" presetSubtype="10" fill="hold" grpId="0" nodeType="clickEffect">
                                  <p:stCondLst>
                                    <p:cond delay="0"/>
                                  </p:stCondLst>
                                  <p:childTnLst>
                                    <p:set>
                                      <p:cBhvr>
                                        <p:cTn id="149" dur="1" fill="hold">
                                          <p:stCondLst>
                                            <p:cond delay="0"/>
                                          </p:stCondLst>
                                        </p:cTn>
                                        <p:tgtEl>
                                          <p:spTgt spid="20504"/>
                                        </p:tgtEl>
                                        <p:attrNameLst>
                                          <p:attrName>style.visibility</p:attrName>
                                        </p:attrNameLst>
                                      </p:cBhvr>
                                      <p:to>
                                        <p:strVal val="visible"/>
                                      </p:to>
                                    </p:set>
                                    <p:anim calcmode="lin" valueType="num">
                                      <p:cBhvr>
                                        <p:cTn id="150" dur="500" fill="hold"/>
                                        <p:tgtEl>
                                          <p:spTgt spid="20504"/>
                                        </p:tgtEl>
                                        <p:attrNameLst>
                                          <p:attrName>ppt_w</p:attrName>
                                        </p:attrNameLst>
                                      </p:cBhvr>
                                      <p:tavLst>
                                        <p:tav tm="0">
                                          <p:val>
                                            <p:fltVal val="0"/>
                                          </p:val>
                                        </p:tav>
                                        <p:tav tm="100000">
                                          <p:val>
                                            <p:strVal val="#ppt_w"/>
                                          </p:val>
                                        </p:tav>
                                      </p:tavLst>
                                    </p:anim>
                                    <p:anim calcmode="lin" valueType="num">
                                      <p:cBhvr>
                                        <p:cTn id="151" dur="500" fill="hold"/>
                                        <p:tgtEl>
                                          <p:spTgt spid="20504"/>
                                        </p:tgtEl>
                                        <p:attrNameLst>
                                          <p:attrName>ppt_h</p:attrName>
                                        </p:attrNameLst>
                                      </p:cBhvr>
                                      <p:tavLst>
                                        <p:tav tm="0">
                                          <p:val>
                                            <p:strVal val="#ppt_h"/>
                                          </p:val>
                                        </p:tav>
                                        <p:tav tm="100000">
                                          <p:val>
                                            <p:strVal val="#ppt_h"/>
                                          </p:val>
                                        </p:tav>
                                      </p:tavLst>
                                    </p:anim>
                                  </p:childTnLst>
                                </p:cTn>
                              </p:par>
                            </p:childTnLst>
                          </p:cTn>
                        </p:par>
                      </p:childTnLst>
                    </p:cTn>
                  </p:par>
                  <p:par>
                    <p:cTn id="152" fill="hold">
                      <p:stCondLst>
                        <p:cond delay="indefinite"/>
                      </p:stCondLst>
                      <p:childTnLst>
                        <p:par>
                          <p:cTn id="153" fill="hold">
                            <p:stCondLst>
                              <p:cond delay="0"/>
                            </p:stCondLst>
                            <p:childTnLst>
                              <p:par>
                                <p:cTn id="154" presetID="18" presetClass="entr" presetSubtype="3" fill="hold" nodeType="clickEffect">
                                  <p:stCondLst>
                                    <p:cond delay="0"/>
                                  </p:stCondLst>
                                  <p:childTnLst>
                                    <p:set>
                                      <p:cBhvr>
                                        <p:cTn id="155" dur="1" fill="hold">
                                          <p:stCondLst>
                                            <p:cond delay="0"/>
                                          </p:stCondLst>
                                        </p:cTn>
                                        <p:tgtEl>
                                          <p:spTgt spid="2"/>
                                        </p:tgtEl>
                                        <p:attrNameLst>
                                          <p:attrName>style.visibility</p:attrName>
                                        </p:attrNameLst>
                                      </p:cBhvr>
                                      <p:to>
                                        <p:strVal val="visible"/>
                                      </p:to>
                                    </p:set>
                                    <p:animEffect transition="in" filter="strips(upRight)">
                                      <p:cBhvr>
                                        <p:cTn id="156" dur="500"/>
                                        <p:tgtEl>
                                          <p:spTgt spid="2"/>
                                        </p:tgtEl>
                                      </p:cBhvr>
                                    </p:animEffect>
                                  </p:childTnLst>
                                </p:cTn>
                              </p:par>
                            </p:childTnLst>
                          </p:cTn>
                        </p:par>
                      </p:childTnLst>
                    </p:cTn>
                  </p:par>
                  <p:par>
                    <p:cTn id="157" fill="hold">
                      <p:stCondLst>
                        <p:cond delay="indefinite"/>
                      </p:stCondLst>
                      <p:childTnLst>
                        <p:par>
                          <p:cTn id="158" fill="hold">
                            <p:stCondLst>
                              <p:cond delay="0"/>
                            </p:stCondLst>
                            <p:childTnLst>
                              <p:par>
                                <p:cTn id="159" presetID="17" presetClass="entr" presetSubtype="1" fill="hold" grpId="0" nodeType="clickEffect">
                                  <p:stCondLst>
                                    <p:cond delay="0"/>
                                  </p:stCondLst>
                                  <p:childTnLst>
                                    <p:set>
                                      <p:cBhvr>
                                        <p:cTn id="160" dur="1" fill="hold">
                                          <p:stCondLst>
                                            <p:cond delay="0"/>
                                          </p:stCondLst>
                                        </p:cTn>
                                        <p:tgtEl>
                                          <p:spTgt spid="20515"/>
                                        </p:tgtEl>
                                        <p:attrNameLst>
                                          <p:attrName>style.visibility</p:attrName>
                                        </p:attrNameLst>
                                      </p:cBhvr>
                                      <p:to>
                                        <p:strVal val="visible"/>
                                      </p:to>
                                    </p:set>
                                    <p:anim calcmode="lin" valueType="num">
                                      <p:cBhvr>
                                        <p:cTn id="161" dur="500" fill="hold"/>
                                        <p:tgtEl>
                                          <p:spTgt spid="20515"/>
                                        </p:tgtEl>
                                        <p:attrNameLst>
                                          <p:attrName>ppt_x</p:attrName>
                                        </p:attrNameLst>
                                      </p:cBhvr>
                                      <p:tavLst>
                                        <p:tav tm="0">
                                          <p:val>
                                            <p:strVal val="#ppt_x"/>
                                          </p:val>
                                        </p:tav>
                                        <p:tav tm="100000">
                                          <p:val>
                                            <p:strVal val="#ppt_x"/>
                                          </p:val>
                                        </p:tav>
                                      </p:tavLst>
                                    </p:anim>
                                    <p:anim calcmode="lin" valueType="num">
                                      <p:cBhvr>
                                        <p:cTn id="162" dur="500" fill="hold"/>
                                        <p:tgtEl>
                                          <p:spTgt spid="20515"/>
                                        </p:tgtEl>
                                        <p:attrNameLst>
                                          <p:attrName>ppt_y</p:attrName>
                                        </p:attrNameLst>
                                      </p:cBhvr>
                                      <p:tavLst>
                                        <p:tav tm="0">
                                          <p:val>
                                            <p:strVal val="#ppt_y-#ppt_h/2"/>
                                          </p:val>
                                        </p:tav>
                                        <p:tav tm="100000">
                                          <p:val>
                                            <p:strVal val="#ppt_y"/>
                                          </p:val>
                                        </p:tav>
                                      </p:tavLst>
                                    </p:anim>
                                    <p:anim calcmode="lin" valueType="num">
                                      <p:cBhvr>
                                        <p:cTn id="163" dur="500" fill="hold"/>
                                        <p:tgtEl>
                                          <p:spTgt spid="20515"/>
                                        </p:tgtEl>
                                        <p:attrNameLst>
                                          <p:attrName>ppt_w</p:attrName>
                                        </p:attrNameLst>
                                      </p:cBhvr>
                                      <p:tavLst>
                                        <p:tav tm="0">
                                          <p:val>
                                            <p:strVal val="#ppt_w"/>
                                          </p:val>
                                        </p:tav>
                                        <p:tav tm="100000">
                                          <p:val>
                                            <p:strVal val="#ppt_w"/>
                                          </p:val>
                                        </p:tav>
                                      </p:tavLst>
                                    </p:anim>
                                    <p:anim calcmode="lin" valueType="num">
                                      <p:cBhvr>
                                        <p:cTn id="164" dur="500" fill="hold"/>
                                        <p:tgtEl>
                                          <p:spTgt spid="20515"/>
                                        </p:tgtEl>
                                        <p:attrNameLst>
                                          <p:attrName>ppt_h</p:attrName>
                                        </p:attrNameLst>
                                      </p:cBhvr>
                                      <p:tavLst>
                                        <p:tav tm="0">
                                          <p:val>
                                            <p:fltVal val="0"/>
                                          </p:val>
                                        </p:tav>
                                        <p:tav tm="100000">
                                          <p:val>
                                            <p:strVal val="#ppt_h"/>
                                          </p:val>
                                        </p:tav>
                                      </p:tavLst>
                                    </p:anim>
                                  </p:childTnLst>
                                </p:cTn>
                              </p:par>
                            </p:childTnLst>
                          </p:cTn>
                        </p:par>
                      </p:childTnLst>
                    </p:cTn>
                  </p:par>
                  <p:par>
                    <p:cTn id="165" fill="hold">
                      <p:stCondLst>
                        <p:cond delay="indefinite"/>
                      </p:stCondLst>
                      <p:childTnLst>
                        <p:par>
                          <p:cTn id="166" fill="hold">
                            <p:stCondLst>
                              <p:cond delay="0"/>
                            </p:stCondLst>
                            <p:childTnLst>
                              <p:par>
                                <p:cTn id="167" presetID="17" presetClass="entr" presetSubtype="1" fill="hold" grpId="0" nodeType="clickEffect">
                                  <p:stCondLst>
                                    <p:cond delay="0"/>
                                  </p:stCondLst>
                                  <p:childTnLst>
                                    <p:set>
                                      <p:cBhvr>
                                        <p:cTn id="168" dur="1" fill="hold">
                                          <p:stCondLst>
                                            <p:cond delay="0"/>
                                          </p:stCondLst>
                                        </p:cTn>
                                        <p:tgtEl>
                                          <p:spTgt spid="20516"/>
                                        </p:tgtEl>
                                        <p:attrNameLst>
                                          <p:attrName>style.visibility</p:attrName>
                                        </p:attrNameLst>
                                      </p:cBhvr>
                                      <p:to>
                                        <p:strVal val="visible"/>
                                      </p:to>
                                    </p:set>
                                    <p:anim calcmode="lin" valueType="num">
                                      <p:cBhvr>
                                        <p:cTn id="169" dur="500" fill="hold"/>
                                        <p:tgtEl>
                                          <p:spTgt spid="20516"/>
                                        </p:tgtEl>
                                        <p:attrNameLst>
                                          <p:attrName>ppt_x</p:attrName>
                                        </p:attrNameLst>
                                      </p:cBhvr>
                                      <p:tavLst>
                                        <p:tav tm="0">
                                          <p:val>
                                            <p:strVal val="#ppt_x"/>
                                          </p:val>
                                        </p:tav>
                                        <p:tav tm="100000">
                                          <p:val>
                                            <p:strVal val="#ppt_x"/>
                                          </p:val>
                                        </p:tav>
                                      </p:tavLst>
                                    </p:anim>
                                    <p:anim calcmode="lin" valueType="num">
                                      <p:cBhvr>
                                        <p:cTn id="170" dur="500" fill="hold"/>
                                        <p:tgtEl>
                                          <p:spTgt spid="20516"/>
                                        </p:tgtEl>
                                        <p:attrNameLst>
                                          <p:attrName>ppt_y</p:attrName>
                                        </p:attrNameLst>
                                      </p:cBhvr>
                                      <p:tavLst>
                                        <p:tav tm="0">
                                          <p:val>
                                            <p:strVal val="#ppt_y-#ppt_h/2"/>
                                          </p:val>
                                        </p:tav>
                                        <p:tav tm="100000">
                                          <p:val>
                                            <p:strVal val="#ppt_y"/>
                                          </p:val>
                                        </p:tav>
                                      </p:tavLst>
                                    </p:anim>
                                    <p:anim calcmode="lin" valueType="num">
                                      <p:cBhvr>
                                        <p:cTn id="171" dur="500" fill="hold"/>
                                        <p:tgtEl>
                                          <p:spTgt spid="20516"/>
                                        </p:tgtEl>
                                        <p:attrNameLst>
                                          <p:attrName>ppt_w</p:attrName>
                                        </p:attrNameLst>
                                      </p:cBhvr>
                                      <p:tavLst>
                                        <p:tav tm="0">
                                          <p:val>
                                            <p:strVal val="#ppt_w"/>
                                          </p:val>
                                        </p:tav>
                                        <p:tav tm="100000">
                                          <p:val>
                                            <p:strVal val="#ppt_w"/>
                                          </p:val>
                                        </p:tav>
                                      </p:tavLst>
                                    </p:anim>
                                    <p:anim calcmode="lin" valueType="num">
                                      <p:cBhvr>
                                        <p:cTn id="172" dur="500" fill="hold"/>
                                        <p:tgtEl>
                                          <p:spTgt spid="20516"/>
                                        </p:tgtEl>
                                        <p:attrNameLst>
                                          <p:attrName>ppt_h</p:attrName>
                                        </p:attrNameLst>
                                      </p:cBhvr>
                                      <p:tavLst>
                                        <p:tav tm="0">
                                          <p:val>
                                            <p:fltVal val="0"/>
                                          </p:val>
                                        </p:tav>
                                        <p:tav tm="100000">
                                          <p:val>
                                            <p:strVal val="#ppt_h"/>
                                          </p:val>
                                        </p:tav>
                                      </p:tavLst>
                                    </p:anim>
                                  </p:childTnLst>
                                </p:cTn>
                              </p:par>
                            </p:childTnLst>
                          </p:cTn>
                        </p:par>
                      </p:childTnLst>
                    </p:cTn>
                  </p:par>
                  <p:par>
                    <p:cTn id="173" fill="hold">
                      <p:stCondLst>
                        <p:cond delay="indefinite"/>
                      </p:stCondLst>
                      <p:childTnLst>
                        <p:par>
                          <p:cTn id="174" fill="hold">
                            <p:stCondLst>
                              <p:cond delay="0"/>
                            </p:stCondLst>
                            <p:childTnLst>
                              <p:par>
                                <p:cTn id="175" presetID="17" presetClass="entr" presetSubtype="1" fill="hold" grpId="0" nodeType="clickEffect">
                                  <p:stCondLst>
                                    <p:cond delay="0"/>
                                  </p:stCondLst>
                                  <p:childTnLst>
                                    <p:set>
                                      <p:cBhvr>
                                        <p:cTn id="176" dur="1" fill="hold">
                                          <p:stCondLst>
                                            <p:cond delay="0"/>
                                          </p:stCondLst>
                                        </p:cTn>
                                        <p:tgtEl>
                                          <p:spTgt spid="20517"/>
                                        </p:tgtEl>
                                        <p:attrNameLst>
                                          <p:attrName>style.visibility</p:attrName>
                                        </p:attrNameLst>
                                      </p:cBhvr>
                                      <p:to>
                                        <p:strVal val="visible"/>
                                      </p:to>
                                    </p:set>
                                    <p:anim calcmode="lin" valueType="num">
                                      <p:cBhvr>
                                        <p:cTn id="177" dur="500" fill="hold"/>
                                        <p:tgtEl>
                                          <p:spTgt spid="20517"/>
                                        </p:tgtEl>
                                        <p:attrNameLst>
                                          <p:attrName>ppt_x</p:attrName>
                                        </p:attrNameLst>
                                      </p:cBhvr>
                                      <p:tavLst>
                                        <p:tav tm="0">
                                          <p:val>
                                            <p:strVal val="#ppt_x"/>
                                          </p:val>
                                        </p:tav>
                                        <p:tav tm="100000">
                                          <p:val>
                                            <p:strVal val="#ppt_x"/>
                                          </p:val>
                                        </p:tav>
                                      </p:tavLst>
                                    </p:anim>
                                    <p:anim calcmode="lin" valueType="num">
                                      <p:cBhvr>
                                        <p:cTn id="178" dur="500" fill="hold"/>
                                        <p:tgtEl>
                                          <p:spTgt spid="20517"/>
                                        </p:tgtEl>
                                        <p:attrNameLst>
                                          <p:attrName>ppt_y</p:attrName>
                                        </p:attrNameLst>
                                      </p:cBhvr>
                                      <p:tavLst>
                                        <p:tav tm="0">
                                          <p:val>
                                            <p:strVal val="#ppt_y-#ppt_h/2"/>
                                          </p:val>
                                        </p:tav>
                                        <p:tav tm="100000">
                                          <p:val>
                                            <p:strVal val="#ppt_y"/>
                                          </p:val>
                                        </p:tav>
                                      </p:tavLst>
                                    </p:anim>
                                    <p:anim calcmode="lin" valueType="num">
                                      <p:cBhvr>
                                        <p:cTn id="179" dur="500" fill="hold"/>
                                        <p:tgtEl>
                                          <p:spTgt spid="20517"/>
                                        </p:tgtEl>
                                        <p:attrNameLst>
                                          <p:attrName>ppt_w</p:attrName>
                                        </p:attrNameLst>
                                      </p:cBhvr>
                                      <p:tavLst>
                                        <p:tav tm="0">
                                          <p:val>
                                            <p:strVal val="#ppt_w"/>
                                          </p:val>
                                        </p:tav>
                                        <p:tav tm="100000">
                                          <p:val>
                                            <p:strVal val="#ppt_w"/>
                                          </p:val>
                                        </p:tav>
                                      </p:tavLst>
                                    </p:anim>
                                    <p:anim calcmode="lin" valueType="num">
                                      <p:cBhvr>
                                        <p:cTn id="180" dur="500" fill="hold"/>
                                        <p:tgtEl>
                                          <p:spTgt spid="20517"/>
                                        </p:tgtEl>
                                        <p:attrNameLst>
                                          <p:attrName>ppt_h</p:attrName>
                                        </p:attrNameLst>
                                      </p:cBhvr>
                                      <p:tavLst>
                                        <p:tav tm="0">
                                          <p:val>
                                            <p:fltVal val="0"/>
                                          </p:val>
                                        </p:tav>
                                        <p:tav tm="100000">
                                          <p:val>
                                            <p:strVal val="#ppt_h"/>
                                          </p:val>
                                        </p:tav>
                                      </p:tavLst>
                                    </p:anim>
                                  </p:childTnLst>
                                </p:cTn>
                              </p:par>
                            </p:childTnLst>
                          </p:cTn>
                        </p:par>
                      </p:childTnLst>
                    </p:cTn>
                  </p:par>
                  <p:par>
                    <p:cTn id="181" fill="hold">
                      <p:stCondLst>
                        <p:cond delay="indefinite"/>
                      </p:stCondLst>
                      <p:childTnLst>
                        <p:par>
                          <p:cTn id="182" fill="hold">
                            <p:stCondLst>
                              <p:cond delay="0"/>
                            </p:stCondLst>
                            <p:childTnLst>
                              <p:par>
                                <p:cTn id="183" presetID="17" presetClass="entr" presetSubtype="8" fill="hold" grpId="0" nodeType="clickEffect">
                                  <p:stCondLst>
                                    <p:cond delay="0"/>
                                  </p:stCondLst>
                                  <p:childTnLst>
                                    <p:set>
                                      <p:cBhvr>
                                        <p:cTn id="184" dur="1" fill="hold">
                                          <p:stCondLst>
                                            <p:cond delay="0"/>
                                          </p:stCondLst>
                                        </p:cTn>
                                        <p:tgtEl>
                                          <p:spTgt spid="20518"/>
                                        </p:tgtEl>
                                        <p:attrNameLst>
                                          <p:attrName>style.visibility</p:attrName>
                                        </p:attrNameLst>
                                      </p:cBhvr>
                                      <p:to>
                                        <p:strVal val="visible"/>
                                      </p:to>
                                    </p:set>
                                    <p:anim calcmode="lin" valueType="num">
                                      <p:cBhvr>
                                        <p:cTn id="185" dur="500" fill="hold"/>
                                        <p:tgtEl>
                                          <p:spTgt spid="20518"/>
                                        </p:tgtEl>
                                        <p:attrNameLst>
                                          <p:attrName>ppt_x</p:attrName>
                                        </p:attrNameLst>
                                      </p:cBhvr>
                                      <p:tavLst>
                                        <p:tav tm="0">
                                          <p:val>
                                            <p:strVal val="#ppt_x-#ppt_w/2"/>
                                          </p:val>
                                        </p:tav>
                                        <p:tav tm="100000">
                                          <p:val>
                                            <p:strVal val="#ppt_x"/>
                                          </p:val>
                                        </p:tav>
                                      </p:tavLst>
                                    </p:anim>
                                    <p:anim calcmode="lin" valueType="num">
                                      <p:cBhvr>
                                        <p:cTn id="186" dur="500" fill="hold"/>
                                        <p:tgtEl>
                                          <p:spTgt spid="20518"/>
                                        </p:tgtEl>
                                        <p:attrNameLst>
                                          <p:attrName>ppt_y</p:attrName>
                                        </p:attrNameLst>
                                      </p:cBhvr>
                                      <p:tavLst>
                                        <p:tav tm="0">
                                          <p:val>
                                            <p:strVal val="#ppt_y"/>
                                          </p:val>
                                        </p:tav>
                                        <p:tav tm="100000">
                                          <p:val>
                                            <p:strVal val="#ppt_y"/>
                                          </p:val>
                                        </p:tav>
                                      </p:tavLst>
                                    </p:anim>
                                    <p:anim calcmode="lin" valueType="num">
                                      <p:cBhvr>
                                        <p:cTn id="187" dur="500" fill="hold"/>
                                        <p:tgtEl>
                                          <p:spTgt spid="20518"/>
                                        </p:tgtEl>
                                        <p:attrNameLst>
                                          <p:attrName>ppt_w</p:attrName>
                                        </p:attrNameLst>
                                      </p:cBhvr>
                                      <p:tavLst>
                                        <p:tav tm="0">
                                          <p:val>
                                            <p:fltVal val="0"/>
                                          </p:val>
                                        </p:tav>
                                        <p:tav tm="100000">
                                          <p:val>
                                            <p:strVal val="#ppt_w"/>
                                          </p:val>
                                        </p:tav>
                                      </p:tavLst>
                                    </p:anim>
                                    <p:anim calcmode="lin" valueType="num">
                                      <p:cBhvr>
                                        <p:cTn id="188" dur="500" fill="hold"/>
                                        <p:tgtEl>
                                          <p:spTgt spid="20518"/>
                                        </p:tgtEl>
                                        <p:attrNameLst>
                                          <p:attrName>ppt_h</p:attrName>
                                        </p:attrNameLst>
                                      </p:cBhvr>
                                      <p:tavLst>
                                        <p:tav tm="0">
                                          <p:val>
                                            <p:strVal val="#ppt_h"/>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17" presetClass="entr" presetSubtype="8" fill="hold" grpId="0" nodeType="clickEffect">
                                  <p:stCondLst>
                                    <p:cond delay="0"/>
                                  </p:stCondLst>
                                  <p:childTnLst>
                                    <p:set>
                                      <p:cBhvr>
                                        <p:cTn id="192" dur="1" fill="hold">
                                          <p:stCondLst>
                                            <p:cond delay="0"/>
                                          </p:stCondLst>
                                        </p:cTn>
                                        <p:tgtEl>
                                          <p:spTgt spid="20519"/>
                                        </p:tgtEl>
                                        <p:attrNameLst>
                                          <p:attrName>style.visibility</p:attrName>
                                        </p:attrNameLst>
                                      </p:cBhvr>
                                      <p:to>
                                        <p:strVal val="visible"/>
                                      </p:to>
                                    </p:set>
                                    <p:anim calcmode="lin" valueType="num">
                                      <p:cBhvr>
                                        <p:cTn id="193" dur="500" fill="hold"/>
                                        <p:tgtEl>
                                          <p:spTgt spid="20519"/>
                                        </p:tgtEl>
                                        <p:attrNameLst>
                                          <p:attrName>ppt_x</p:attrName>
                                        </p:attrNameLst>
                                      </p:cBhvr>
                                      <p:tavLst>
                                        <p:tav tm="0">
                                          <p:val>
                                            <p:strVal val="#ppt_x-#ppt_w/2"/>
                                          </p:val>
                                        </p:tav>
                                        <p:tav tm="100000">
                                          <p:val>
                                            <p:strVal val="#ppt_x"/>
                                          </p:val>
                                        </p:tav>
                                      </p:tavLst>
                                    </p:anim>
                                    <p:anim calcmode="lin" valueType="num">
                                      <p:cBhvr>
                                        <p:cTn id="194" dur="500" fill="hold"/>
                                        <p:tgtEl>
                                          <p:spTgt spid="20519"/>
                                        </p:tgtEl>
                                        <p:attrNameLst>
                                          <p:attrName>ppt_y</p:attrName>
                                        </p:attrNameLst>
                                      </p:cBhvr>
                                      <p:tavLst>
                                        <p:tav tm="0">
                                          <p:val>
                                            <p:strVal val="#ppt_y"/>
                                          </p:val>
                                        </p:tav>
                                        <p:tav tm="100000">
                                          <p:val>
                                            <p:strVal val="#ppt_y"/>
                                          </p:val>
                                        </p:tav>
                                      </p:tavLst>
                                    </p:anim>
                                    <p:anim calcmode="lin" valueType="num">
                                      <p:cBhvr>
                                        <p:cTn id="195" dur="500" fill="hold"/>
                                        <p:tgtEl>
                                          <p:spTgt spid="20519"/>
                                        </p:tgtEl>
                                        <p:attrNameLst>
                                          <p:attrName>ppt_w</p:attrName>
                                        </p:attrNameLst>
                                      </p:cBhvr>
                                      <p:tavLst>
                                        <p:tav tm="0">
                                          <p:val>
                                            <p:fltVal val="0"/>
                                          </p:val>
                                        </p:tav>
                                        <p:tav tm="100000">
                                          <p:val>
                                            <p:strVal val="#ppt_w"/>
                                          </p:val>
                                        </p:tav>
                                      </p:tavLst>
                                    </p:anim>
                                    <p:anim calcmode="lin" valueType="num">
                                      <p:cBhvr>
                                        <p:cTn id="196" dur="500" fill="hold"/>
                                        <p:tgtEl>
                                          <p:spTgt spid="20519"/>
                                        </p:tgtEl>
                                        <p:attrNameLst>
                                          <p:attrName>ppt_h</p:attrName>
                                        </p:attrNameLst>
                                      </p:cBhvr>
                                      <p:tavLst>
                                        <p:tav tm="0">
                                          <p:val>
                                            <p:strVal val="#ppt_h"/>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17" presetClass="entr" presetSubtype="8" fill="hold" grpId="0" nodeType="clickEffect">
                                  <p:stCondLst>
                                    <p:cond delay="0"/>
                                  </p:stCondLst>
                                  <p:childTnLst>
                                    <p:set>
                                      <p:cBhvr>
                                        <p:cTn id="200" dur="1" fill="hold">
                                          <p:stCondLst>
                                            <p:cond delay="0"/>
                                          </p:stCondLst>
                                        </p:cTn>
                                        <p:tgtEl>
                                          <p:spTgt spid="20520"/>
                                        </p:tgtEl>
                                        <p:attrNameLst>
                                          <p:attrName>style.visibility</p:attrName>
                                        </p:attrNameLst>
                                      </p:cBhvr>
                                      <p:to>
                                        <p:strVal val="visible"/>
                                      </p:to>
                                    </p:set>
                                    <p:anim calcmode="lin" valueType="num">
                                      <p:cBhvr>
                                        <p:cTn id="201" dur="500" fill="hold"/>
                                        <p:tgtEl>
                                          <p:spTgt spid="20520"/>
                                        </p:tgtEl>
                                        <p:attrNameLst>
                                          <p:attrName>ppt_x</p:attrName>
                                        </p:attrNameLst>
                                      </p:cBhvr>
                                      <p:tavLst>
                                        <p:tav tm="0">
                                          <p:val>
                                            <p:strVal val="#ppt_x-#ppt_w/2"/>
                                          </p:val>
                                        </p:tav>
                                        <p:tav tm="100000">
                                          <p:val>
                                            <p:strVal val="#ppt_x"/>
                                          </p:val>
                                        </p:tav>
                                      </p:tavLst>
                                    </p:anim>
                                    <p:anim calcmode="lin" valueType="num">
                                      <p:cBhvr>
                                        <p:cTn id="202" dur="500" fill="hold"/>
                                        <p:tgtEl>
                                          <p:spTgt spid="20520"/>
                                        </p:tgtEl>
                                        <p:attrNameLst>
                                          <p:attrName>ppt_y</p:attrName>
                                        </p:attrNameLst>
                                      </p:cBhvr>
                                      <p:tavLst>
                                        <p:tav tm="0">
                                          <p:val>
                                            <p:strVal val="#ppt_y"/>
                                          </p:val>
                                        </p:tav>
                                        <p:tav tm="100000">
                                          <p:val>
                                            <p:strVal val="#ppt_y"/>
                                          </p:val>
                                        </p:tav>
                                      </p:tavLst>
                                    </p:anim>
                                    <p:anim calcmode="lin" valueType="num">
                                      <p:cBhvr>
                                        <p:cTn id="203" dur="500" fill="hold"/>
                                        <p:tgtEl>
                                          <p:spTgt spid="20520"/>
                                        </p:tgtEl>
                                        <p:attrNameLst>
                                          <p:attrName>ppt_w</p:attrName>
                                        </p:attrNameLst>
                                      </p:cBhvr>
                                      <p:tavLst>
                                        <p:tav tm="0">
                                          <p:val>
                                            <p:fltVal val="0"/>
                                          </p:val>
                                        </p:tav>
                                        <p:tav tm="100000">
                                          <p:val>
                                            <p:strVal val="#ppt_w"/>
                                          </p:val>
                                        </p:tav>
                                      </p:tavLst>
                                    </p:anim>
                                    <p:anim calcmode="lin" valueType="num">
                                      <p:cBhvr>
                                        <p:cTn id="204" dur="500" fill="hold"/>
                                        <p:tgtEl>
                                          <p:spTgt spid="20520"/>
                                        </p:tgtEl>
                                        <p:attrNameLst>
                                          <p:attrName>ppt_h</p:attrName>
                                        </p:attrNameLst>
                                      </p:cBhvr>
                                      <p:tavLst>
                                        <p:tav tm="0">
                                          <p:val>
                                            <p:strVal val="#ppt_h"/>
                                          </p:val>
                                        </p:tav>
                                        <p:tav tm="100000">
                                          <p:val>
                                            <p:strVal val="#ppt_h"/>
                                          </p:val>
                                        </p:tav>
                                      </p:tavLst>
                                    </p:anim>
                                  </p:childTnLst>
                                </p:cTn>
                              </p:par>
                            </p:childTnLst>
                          </p:cTn>
                        </p:par>
                      </p:childTnLst>
                    </p:cTn>
                  </p:par>
                  <p:par>
                    <p:cTn id="205" fill="hold">
                      <p:stCondLst>
                        <p:cond delay="indefinite"/>
                      </p:stCondLst>
                      <p:childTnLst>
                        <p:par>
                          <p:cTn id="206" fill="hold">
                            <p:stCondLst>
                              <p:cond delay="0"/>
                            </p:stCondLst>
                            <p:childTnLst>
                              <p:par>
                                <p:cTn id="207" presetID="17" presetClass="entr" presetSubtype="10" fill="hold" grpId="0" nodeType="clickEffect">
                                  <p:stCondLst>
                                    <p:cond delay="0"/>
                                  </p:stCondLst>
                                  <p:childTnLst>
                                    <p:set>
                                      <p:cBhvr>
                                        <p:cTn id="208" dur="1" fill="hold">
                                          <p:stCondLst>
                                            <p:cond delay="0"/>
                                          </p:stCondLst>
                                        </p:cTn>
                                        <p:tgtEl>
                                          <p:spTgt spid="20521"/>
                                        </p:tgtEl>
                                        <p:attrNameLst>
                                          <p:attrName>style.visibility</p:attrName>
                                        </p:attrNameLst>
                                      </p:cBhvr>
                                      <p:to>
                                        <p:strVal val="visible"/>
                                      </p:to>
                                    </p:set>
                                    <p:anim calcmode="lin" valueType="num">
                                      <p:cBhvr>
                                        <p:cTn id="209" dur="500" fill="hold"/>
                                        <p:tgtEl>
                                          <p:spTgt spid="20521"/>
                                        </p:tgtEl>
                                        <p:attrNameLst>
                                          <p:attrName>ppt_w</p:attrName>
                                        </p:attrNameLst>
                                      </p:cBhvr>
                                      <p:tavLst>
                                        <p:tav tm="0">
                                          <p:val>
                                            <p:fltVal val="0"/>
                                          </p:val>
                                        </p:tav>
                                        <p:tav tm="100000">
                                          <p:val>
                                            <p:strVal val="#ppt_w"/>
                                          </p:val>
                                        </p:tav>
                                      </p:tavLst>
                                    </p:anim>
                                    <p:anim calcmode="lin" valueType="num">
                                      <p:cBhvr>
                                        <p:cTn id="210" dur="500" fill="hold"/>
                                        <p:tgtEl>
                                          <p:spTgt spid="20521"/>
                                        </p:tgtEl>
                                        <p:attrNameLst>
                                          <p:attrName>ppt_h</p:attrName>
                                        </p:attrNameLst>
                                      </p:cBhvr>
                                      <p:tavLst>
                                        <p:tav tm="0">
                                          <p:val>
                                            <p:strVal val="#ppt_h"/>
                                          </p:val>
                                        </p:tav>
                                        <p:tav tm="100000">
                                          <p:val>
                                            <p:strVal val="#ppt_h"/>
                                          </p:val>
                                        </p:tav>
                                      </p:tavLst>
                                    </p:anim>
                                  </p:childTnLst>
                                </p:cTn>
                              </p:par>
                            </p:childTnLst>
                          </p:cTn>
                        </p:par>
                      </p:childTnLst>
                    </p:cTn>
                  </p:par>
                  <p:par>
                    <p:cTn id="211" fill="hold">
                      <p:stCondLst>
                        <p:cond delay="indefinite"/>
                      </p:stCondLst>
                      <p:childTnLst>
                        <p:par>
                          <p:cTn id="212" fill="hold">
                            <p:stCondLst>
                              <p:cond delay="0"/>
                            </p:stCondLst>
                            <p:childTnLst>
                              <p:par>
                                <p:cTn id="213" presetID="17" presetClass="entr" presetSubtype="10" fill="hold" grpId="0" nodeType="clickEffect">
                                  <p:stCondLst>
                                    <p:cond delay="0"/>
                                  </p:stCondLst>
                                  <p:childTnLst>
                                    <p:set>
                                      <p:cBhvr>
                                        <p:cTn id="214" dur="1" fill="hold">
                                          <p:stCondLst>
                                            <p:cond delay="0"/>
                                          </p:stCondLst>
                                        </p:cTn>
                                        <p:tgtEl>
                                          <p:spTgt spid="20522"/>
                                        </p:tgtEl>
                                        <p:attrNameLst>
                                          <p:attrName>style.visibility</p:attrName>
                                        </p:attrNameLst>
                                      </p:cBhvr>
                                      <p:to>
                                        <p:strVal val="visible"/>
                                      </p:to>
                                    </p:set>
                                    <p:anim calcmode="lin" valueType="num">
                                      <p:cBhvr>
                                        <p:cTn id="215" dur="500" fill="hold"/>
                                        <p:tgtEl>
                                          <p:spTgt spid="20522"/>
                                        </p:tgtEl>
                                        <p:attrNameLst>
                                          <p:attrName>ppt_w</p:attrName>
                                        </p:attrNameLst>
                                      </p:cBhvr>
                                      <p:tavLst>
                                        <p:tav tm="0">
                                          <p:val>
                                            <p:fltVal val="0"/>
                                          </p:val>
                                        </p:tav>
                                        <p:tav tm="100000">
                                          <p:val>
                                            <p:strVal val="#ppt_w"/>
                                          </p:val>
                                        </p:tav>
                                      </p:tavLst>
                                    </p:anim>
                                    <p:anim calcmode="lin" valueType="num">
                                      <p:cBhvr>
                                        <p:cTn id="216" dur="500" fill="hold"/>
                                        <p:tgtEl>
                                          <p:spTgt spid="20522"/>
                                        </p:tgtEl>
                                        <p:attrNameLst>
                                          <p:attrName>ppt_h</p:attrName>
                                        </p:attrNameLst>
                                      </p:cBhvr>
                                      <p:tavLst>
                                        <p:tav tm="0">
                                          <p:val>
                                            <p:strVal val="#ppt_h"/>
                                          </p:val>
                                        </p:tav>
                                        <p:tav tm="100000">
                                          <p:val>
                                            <p:strVal val="#ppt_h"/>
                                          </p:val>
                                        </p:tav>
                                      </p:tavLst>
                                    </p:anim>
                                  </p:childTnLst>
                                </p:cTn>
                              </p:par>
                            </p:childTnLst>
                          </p:cTn>
                        </p:par>
                      </p:childTnLst>
                    </p:cTn>
                  </p:par>
                  <p:par>
                    <p:cTn id="217" fill="hold">
                      <p:stCondLst>
                        <p:cond delay="indefinite"/>
                      </p:stCondLst>
                      <p:childTnLst>
                        <p:par>
                          <p:cTn id="218" fill="hold">
                            <p:stCondLst>
                              <p:cond delay="0"/>
                            </p:stCondLst>
                            <p:childTnLst>
                              <p:par>
                                <p:cTn id="219" presetID="17" presetClass="entr" presetSubtype="10" fill="hold" grpId="0" nodeType="clickEffect">
                                  <p:stCondLst>
                                    <p:cond delay="0"/>
                                  </p:stCondLst>
                                  <p:childTnLst>
                                    <p:set>
                                      <p:cBhvr>
                                        <p:cTn id="220" dur="1" fill="hold">
                                          <p:stCondLst>
                                            <p:cond delay="0"/>
                                          </p:stCondLst>
                                        </p:cTn>
                                        <p:tgtEl>
                                          <p:spTgt spid="20523"/>
                                        </p:tgtEl>
                                        <p:attrNameLst>
                                          <p:attrName>style.visibility</p:attrName>
                                        </p:attrNameLst>
                                      </p:cBhvr>
                                      <p:to>
                                        <p:strVal val="visible"/>
                                      </p:to>
                                    </p:set>
                                    <p:anim calcmode="lin" valueType="num">
                                      <p:cBhvr>
                                        <p:cTn id="221" dur="500" fill="hold"/>
                                        <p:tgtEl>
                                          <p:spTgt spid="20523"/>
                                        </p:tgtEl>
                                        <p:attrNameLst>
                                          <p:attrName>ppt_w</p:attrName>
                                        </p:attrNameLst>
                                      </p:cBhvr>
                                      <p:tavLst>
                                        <p:tav tm="0">
                                          <p:val>
                                            <p:fltVal val="0"/>
                                          </p:val>
                                        </p:tav>
                                        <p:tav tm="100000">
                                          <p:val>
                                            <p:strVal val="#ppt_w"/>
                                          </p:val>
                                        </p:tav>
                                      </p:tavLst>
                                    </p:anim>
                                    <p:anim calcmode="lin" valueType="num">
                                      <p:cBhvr>
                                        <p:cTn id="222" dur="500" fill="hold"/>
                                        <p:tgtEl>
                                          <p:spTgt spid="20523"/>
                                        </p:tgtEl>
                                        <p:attrNameLst>
                                          <p:attrName>ppt_h</p:attrName>
                                        </p:attrNameLst>
                                      </p:cBhvr>
                                      <p:tavLst>
                                        <p:tav tm="0">
                                          <p:val>
                                            <p:strVal val="#ppt_h"/>
                                          </p:val>
                                        </p:tav>
                                        <p:tav tm="100000">
                                          <p:val>
                                            <p:strVal val="#ppt_h"/>
                                          </p:val>
                                        </p:tav>
                                      </p:tavLst>
                                    </p:anim>
                                  </p:childTnLst>
                                </p:cTn>
                              </p:par>
                            </p:childTnLst>
                          </p:cTn>
                        </p:par>
                      </p:childTnLst>
                    </p:cTn>
                  </p:par>
                  <p:par>
                    <p:cTn id="223" fill="hold">
                      <p:stCondLst>
                        <p:cond delay="indefinite"/>
                      </p:stCondLst>
                      <p:childTnLst>
                        <p:par>
                          <p:cTn id="224" fill="hold">
                            <p:stCondLst>
                              <p:cond delay="0"/>
                            </p:stCondLst>
                            <p:childTnLst>
                              <p:par>
                                <p:cTn id="225" presetID="17" presetClass="entr" presetSubtype="10" fill="hold" grpId="0" nodeType="clickEffect">
                                  <p:stCondLst>
                                    <p:cond delay="0"/>
                                  </p:stCondLst>
                                  <p:childTnLst>
                                    <p:set>
                                      <p:cBhvr>
                                        <p:cTn id="226" dur="1" fill="hold">
                                          <p:stCondLst>
                                            <p:cond delay="0"/>
                                          </p:stCondLst>
                                        </p:cTn>
                                        <p:tgtEl>
                                          <p:spTgt spid="20524"/>
                                        </p:tgtEl>
                                        <p:attrNameLst>
                                          <p:attrName>style.visibility</p:attrName>
                                        </p:attrNameLst>
                                      </p:cBhvr>
                                      <p:to>
                                        <p:strVal val="visible"/>
                                      </p:to>
                                    </p:set>
                                    <p:anim calcmode="lin" valueType="num">
                                      <p:cBhvr>
                                        <p:cTn id="227" dur="500" fill="hold"/>
                                        <p:tgtEl>
                                          <p:spTgt spid="20524"/>
                                        </p:tgtEl>
                                        <p:attrNameLst>
                                          <p:attrName>ppt_w</p:attrName>
                                        </p:attrNameLst>
                                      </p:cBhvr>
                                      <p:tavLst>
                                        <p:tav tm="0">
                                          <p:val>
                                            <p:fltVal val="0"/>
                                          </p:val>
                                        </p:tav>
                                        <p:tav tm="100000">
                                          <p:val>
                                            <p:strVal val="#ppt_w"/>
                                          </p:val>
                                        </p:tav>
                                      </p:tavLst>
                                    </p:anim>
                                    <p:anim calcmode="lin" valueType="num">
                                      <p:cBhvr>
                                        <p:cTn id="228" dur="500" fill="hold"/>
                                        <p:tgtEl>
                                          <p:spTgt spid="20524"/>
                                        </p:tgtEl>
                                        <p:attrNameLst>
                                          <p:attrName>ppt_h</p:attrName>
                                        </p:attrNameLst>
                                      </p:cBhvr>
                                      <p:tavLst>
                                        <p:tav tm="0">
                                          <p:val>
                                            <p:strVal val="#ppt_h"/>
                                          </p:val>
                                        </p:tav>
                                        <p:tav tm="100000">
                                          <p:val>
                                            <p:strVal val="#ppt_h"/>
                                          </p:val>
                                        </p:tav>
                                      </p:tavLst>
                                    </p:anim>
                                  </p:childTnLst>
                                </p:cTn>
                              </p:par>
                            </p:childTnLst>
                          </p:cTn>
                        </p:par>
                      </p:childTnLst>
                    </p:cTn>
                  </p:par>
                  <p:par>
                    <p:cTn id="229" fill="hold">
                      <p:stCondLst>
                        <p:cond delay="indefinite"/>
                      </p:stCondLst>
                      <p:childTnLst>
                        <p:par>
                          <p:cTn id="230" fill="hold">
                            <p:stCondLst>
                              <p:cond delay="0"/>
                            </p:stCondLst>
                            <p:childTnLst>
                              <p:par>
                                <p:cTn id="231" presetID="17" presetClass="entr" presetSubtype="10" fill="hold" grpId="0" nodeType="clickEffect">
                                  <p:stCondLst>
                                    <p:cond delay="0"/>
                                  </p:stCondLst>
                                  <p:childTnLst>
                                    <p:set>
                                      <p:cBhvr>
                                        <p:cTn id="232" dur="1" fill="hold">
                                          <p:stCondLst>
                                            <p:cond delay="0"/>
                                          </p:stCondLst>
                                        </p:cTn>
                                        <p:tgtEl>
                                          <p:spTgt spid="20526"/>
                                        </p:tgtEl>
                                        <p:attrNameLst>
                                          <p:attrName>style.visibility</p:attrName>
                                        </p:attrNameLst>
                                      </p:cBhvr>
                                      <p:to>
                                        <p:strVal val="visible"/>
                                      </p:to>
                                    </p:set>
                                    <p:anim calcmode="lin" valueType="num">
                                      <p:cBhvr>
                                        <p:cTn id="233" dur="500" fill="hold"/>
                                        <p:tgtEl>
                                          <p:spTgt spid="20526"/>
                                        </p:tgtEl>
                                        <p:attrNameLst>
                                          <p:attrName>ppt_w</p:attrName>
                                        </p:attrNameLst>
                                      </p:cBhvr>
                                      <p:tavLst>
                                        <p:tav tm="0">
                                          <p:val>
                                            <p:fltVal val="0"/>
                                          </p:val>
                                        </p:tav>
                                        <p:tav tm="100000">
                                          <p:val>
                                            <p:strVal val="#ppt_w"/>
                                          </p:val>
                                        </p:tav>
                                      </p:tavLst>
                                    </p:anim>
                                    <p:anim calcmode="lin" valueType="num">
                                      <p:cBhvr>
                                        <p:cTn id="234" dur="500" fill="hold"/>
                                        <p:tgtEl>
                                          <p:spTgt spid="20526"/>
                                        </p:tgtEl>
                                        <p:attrNameLst>
                                          <p:attrName>ppt_h</p:attrName>
                                        </p:attrNameLst>
                                      </p:cBhvr>
                                      <p:tavLst>
                                        <p:tav tm="0">
                                          <p:val>
                                            <p:strVal val="#ppt_h"/>
                                          </p:val>
                                        </p:tav>
                                        <p:tav tm="100000">
                                          <p:val>
                                            <p:strVal val="#ppt_h"/>
                                          </p:val>
                                        </p:tav>
                                      </p:tavLst>
                                    </p:anim>
                                  </p:childTnLst>
                                </p:cTn>
                              </p:par>
                            </p:childTnLst>
                          </p:cTn>
                        </p:par>
                      </p:childTnLst>
                    </p:cTn>
                  </p:par>
                  <p:par>
                    <p:cTn id="235" fill="hold">
                      <p:stCondLst>
                        <p:cond delay="indefinite"/>
                      </p:stCondLst>
                      <p:childTnLst>
                        <p:par>
                          <p:cTn id="236" fill="hold">
                            <p:stCondLst>
                              <p:cond delay="0"/>
                            </p:stCondLst>
                            <p:childTnLst>
                              <p:par>
                                <p:cTn id="237" presetID="17" presetClass="entr" presetSubtype="10" fill="hold" grpId="0" nodeType="clickEffect">
                                  <p:stCondLst>
                                    <p:cond delay="0"/>
                                  </p:stCondLst>
                                  <p:childTnLst>
                                    <p:set>
                                      <p:cBhvr>
                                        <p:cTn id="238" dur="1" fill="hold">
                                          <p:stCondLst>
                                            <p:cond delay="0"/>
                                          </p:stCondLst>
                                        </p:cTn>
                                        <p:tgtEl>
                                          <p:spTgt spid="20528"/>
                                        </p:tgtEl>
                                        <p:attrNameLst>
                                          <p:attrName>style.visibility</p:attrName>
                                        </p:attrNameLst>
                                      </p:cBhvr>
                                      <p:to>
                                        <p:strVal val="visible"/>
                                      </p:to>
                                    </p:set>
                                    <p:anim calcmode="lin" valueType="num">
                                      <p:cBhvr>
                                        <p:cTn id="239" dur="500" fill="hold"/>
                                        <p:tgtEl>
                                          <p:spTgt spid="20528"/>
                                        </p:tgtEl>
                                        <p:attrNameLst>
                                          <p:attrName>ppt_w</p:attrName>
                                        </p:attrNameLst>
                                      </p:cBhvr>
                                      <p:tavLst>
                                        <p:tav tm="0">
                                          <p:val>
                                            <p:fltVal val="0"/>
                                          </p:val>
                                        </p:tav>
                                        <p:tav tm="100000">
                                          <p:val>
                                            <p:strVal val="#ppt_w"/>
                                          </p:val>
                                        </p:tav>
                                      </p:tavLst>
                                    </p:anim>
                                    <p:anim calcmode="lin" valueType="num">
                                      <p:cBhvr>
                                        <p:cTn id="240" dur="500" fill="hold"/>
                                        <p:tgtEl>
                                          <p:spTgt spid="20528"/>
                                        </p:tgtEl>
                                        <p:attrNameLst>
                                          <p:attrName>ppt_h</p:attrName>
                                        </p:attrNameLst>
                                      </p:cBhvr>
                                      <p:tavLst>
                                        <p:tav tm="0">
                                          <p:val>
                                            <p:strVal val="#ppt_h"/>
                                          </p:val>
                                        </p:tav>
                                        <p:tav tm="100000">
                                          <p:val>
                                            <p:strVal val="#ppt_h"/>
                                          </p:val>
                                        </p:tav>
                                      </p:tavLst>
                                    </p:anim>
                                  </p:childTnLst>
                                </p:cTn>
                              </p:par>
                            </p:childTnLst>
                          </p:cTn>
                        </p:par>
                      </p:childTnLst>
                    </p:cTn>
                  </p:par>
                  <p:par>
                    <p:cTn id="241" fill="hold">
                      <p:stCondLst>
                        <p:cond delay="indefinite"/>
                      </p:stCondLst>
                      <p:childTnLst>
                        <p:par>
                          <p:cTn id="242" fill="hold">
                            <p:stCondLst>
                              <p:cond delay="0"/>
                            </p:stCondLst>
                            <p:childTnLst>
                              <p:par>
                                <p:cTn id="243" presetID="17" presetClass="entr" presetSubtype="10" fill="hold" grpId="0" nodeType="clickEffect">
                                  <p:stCondLst>
                                    <p:cond delay="0"/>
                                  </p:stCondLst>
                                  <p:childTnLst>
                                    <p:set>
                                      <p:cBhvr>
                                        <p:cTn id="244" dur="1" fill="hold">
                                          <p:stCondLst>
                                            <p:cond delay="0"/>
                                          </p:stCondLst>
                                        </p:cTn>
                                        <p:tgtEl>
                                          <p:spTgt spid="20483"/>
                                        </p:tgtEl>
                                        <p:attrNameLst>
                                          <p:attrName>style.visibility</p:attrName>
                                        </p:attrNameLst>
                                      </p:cBhvr>
                                      <p:to>
                                        <p:strVal val="visible"/>
                                      </p:to>
                                    </p:set>
                                    <p:anim calcmode="lin" valueType="num">
                                      <p:cBhvr>
                                        <p:cTn id="245" dur="500" fill="hold"/>
                                        <p:tgtEl>
                                          <p:spTgt spid="20483"/>
                                        </p:tgtEl>
                                        <p:attrNameLst>
                                          <p:attrName>ppt_w</p:attrName>
                                        </p:attrNameLst>
                                      </p:cBhvr>
                                      <p:tavLst>
                                        <p:tav tm="0">
                                          <p:val>
                                            <p:fltVal val="0"/>
                                          </p:val>
                                        </p:tav>
                                        <p:tav tm="100000">
                                          <p:val>
                                            <p:strVal val="#ppt_w"/>
                                          </p:val>
                                        </p:tav>
                                      </p:tavLst>
                                    </p:anim>
                                    <p:anim calcmode="lin" valueType="num">
                                      <p:cBhvr>
                                        <p:cTn id="246" dur="500" fill="hold"/>
                                        <p:tgtEl>
                                          <p:spTgt spid="20483"/>
                                        </p:tgtEl>
                                        <p:attrNameLst>
                                          <p:attrName>ppt_h</p:attrName>
                                        </p:attrNameLst>
                                      </p:cBhvr>
                                      <p:tavLst>
                                        <p:tav tm="0">
                                          <p:val>
                                            <p:strVal val="#ppt_h"/>
                                          </p:val>
                                        </p:tav>
                                        <p:tav tm="100000">
                                          <p:val>
                                            <p:strVal val="#ppt_h"/>
                                          </p:val>
                                        </p:tav>
                                      </p:tavLst>
                                    </p:anim>
                                  </p:childTnLst>
                                </p:cTn>
                              </p:par>
                            </p:childTnLst>
                          </p:cTn>
                        </p:par>
                      </p:childTnLst>
                    </p:cTn>
                  </p:par>
                  <p:par>
                    <p:cTn id="247" fill="hold">
                      <p:stCondLst>
                        <p:cond delay="indefinite"/>
                      </p:stCondLst>
                      <p:childTnLst>
                        <p:par>
                          <p:cTn id="248" fill="hold">
                            <p:stCondLst>
                              <p:cond delay="0"/>
                            </p:stCondLst>
                            <p:childTnLst>
                              <p:par>
                                <p:cTn id="249" presetID="17" presetClass="entr" presetSubtype="10" fill="hold" grpId="0" nodeType="clickEffect">
                                  <p:stCondLst>
                                    <p:cond delay="0"/>
                                  </p:stCondLst>
                                  <p:childTnLst>
                                    <p:set>
                                      <p:cBhvr>
                                        <p:cTn id="250" dur="1" fill="hold">
                                          <p:stCondLst>
                                            <p:cond delay="0"/>
                                          </p:stCondLst>
                                        </p:cTn>
                                        <p:tgtEl>
                                          <p:spTgt spid="20525"/>
                                        </p:tgtEl>
                                        <p:attrNameLst>
                                          <p:attrName>style.visibility</p:attrName>
                                        </p:attrNameLst>
                                      </p:cBhvr>
                                      <p:to>
                                        <p:strVal val="visible"/>
                                      </p:to>
                                    </p:set>
                                    <p:anim calcmode="lin" valueType="num">
                                      <p:cBhvr>
                                        <p:cTn id="251" dur="500" fill="hold"/>
                                        <p:tgtEl>
                                          <p:spTgt spid="20525"/>
                                        </p:tgtEl>
                                        <p:attrNameLst>
                                          <p:attrName>ppt_w</p:attrName>
                                        </p:attrNameLst>
                                      </p:cBhvr>
                                      <p:tavLst>
                                        <p:tav tm="0">
                                          <p:val>
                                            <p:fltVal val="0"/>
                                          </p:val>
                                        </p:tav>
                                        <p:tav tm="100000">
                                          <p:val>
                                            <p:strVal val="#ppt_w"/>
                                          </p:val>
                                        </p:tav>
                                      </p:tavLst>
                                    </p:anim>
                                    <p:anim calcmode="lin" valueType="num">
                                      <p:cBhvr>
                                        <p:cTn id="252" dur="500" fill="hold"/>
                                        <p:tgtEl>
                                          <p:spTgt spid="20525"/>
                                        </p:tgtEl>
                                        <p:attrNameLst>
                                          <p:attrName>ppt_h</p:attrName>
                                        </p:attrNameLst>
                                      </p:cBhvr>
                                      <p:tavLst>
                                        <p:tav tm="0">
                                          <p:val>
                                            <p:strVal val="#ppt_h"/>
                                          </p:val>
                                        </p:tav>
                                        <p:tav tm="100000">
                                          <p:val>
                                            <p:strVal val="#ppt_h"/>
                                          </p:val>
                                        </p:tav>
                                      </p:tavLst>
                                    </p:anim>
                                  </p:childTnLst>
                                </p:cTn>
                              </p:par>
                            </p:childTnLst>
                          </p:cTn>
                        </p:par>
                      </p:childTnLst>
                    </p:cTn>
                  </p:par>
                  <p:par>
                    <p:cTn id="253" fill="hold">
                      <p:stCondLst>
                        <p:cond delay="indefinite"/>
                      </p:stCondLst>
                      <p:childTnLst>
                        <p:par>
                          <p:cTn id="254" fill="hold">
                            <p:stCondLst>
                              <p:cond delay="0"/>
                            </p:stCondLst>
                            <p:childTnLst>
                              <p:par>
                                <p:cTn id="255" presetID="17" presetClass="entr" presetSubtype="10" fill="hold" grpId="0" nodeType="clickEffect">
                                  <p:stCondLst>
                                    <p:cond delay="0"/>
                                  </p:stCondLst>
                                  <p:childTnLst>
                                    <p:set>
                                      <p:cBhvr>
                                        <p:cTn id="256" dur="1" fill="hold">
                                          <p:stCondLst>
                                            <p:cond delay="0"/>
                                          </p:stCondLst>
                                        </p:cTn>
                                        <p:tgtEl>
                                          <p:spTgt spid="20527"/>
                                        </p:tgtEl>
                                        <p:attrNameLst>
                                          <p:attrName>style.visibility</p:attrName>
                                        </p:attrNameLst>
                                      </p:cBhvr>
                                      <p:to>
                                        <p:strVal val="visible"/>
                                      </p:to>
                                    </p:set>
                                    <p:anim calcmode="lin" valueType="num">
                                      <p:cBhvr>
                                        <p:cTn id="257" dur="500" fill="hold"/>
                                        <p:tgtEl>
                                          <p:spTgt spid="20527"/>
                                        </p:tgtEl>
                                        <p:attrNameLst>
                                          <p:attrName>ppt_w</p:attrName>
                                        </p:attrNameLst>
                                      </p:cBhvr>
                                      <p:tavLst>
                                        <p:tav tm="0">
                                          <p:val>
                                            <p:fltVal val="0"/>
                                          </p:val>
                                        </p:tav>
                                        <p:tav tm="100000">
                                          <p:val>
                                            <p:strVal val="#ppt_w"/>
                                          </p:val>
                                        </p:tav>
                                      </p:tavLst>
                                    </p:anim>
                                    <p:anim calcmode="lin" valueType="num">
                                      <p:cBhvr>
                                        <p:cTn id="258" dur="500" fill="hold"/>
                                        <p:tgtEl>
                                          <p:spTgt spid="20527"/>
                                        </p:tgtEl>
                                        <p:attrNameLst>
                                          <p:attrName>ppt_h</p:attrName>
                                        </p:attrNameLst>
                                      </p:cBhvr>
                                      <p:tavLst>
                                        <p:tav tm="0">
                                          <p:val>
                                            <p:strVal val="#ppt_h"/>
                                          </p:val>
                                        </p:tav>
                                        <p:tav tm="100000">
                                          <p:val>
                                            <p:strVal val="#ppt_h"/>
                                          </p:val>
                                        </p:tav>
                                      </p:tavLst>
                                    </p:anim>
                                  </p:childTnLst>
                                </p:cTn>
                              </p:par>
                            </p:childTnLst>
                          </p:cTn>
                        </p:par>
                      </p:childTnLst>
                    </p:cTn>
                  </p:par>
                  <p:par>
                    <p:cTn id="259" fill="hold">
                      <p:stCondLst>
                        <p:cond delay="indefinite"/>
                      </p:stCondLst>
                      <p:childTnLst>
                        <p:par>
                          <p:cTn id="260" fill="hold">
                            <p:stCondLst>
                              <p:cond delay="0"/>
                            </p:stCondLst>
                            <p:childTnLst>
                              <p:par>
                                <p:cTn id="261" presetID="18" presetClass="entr" presetSubtype="12" fill="hold" grpId="0" nodeType="clickEffect">
                                  <p:stCondLst>
                                    <p:cond delay="0"/>
                                  </p:stCondLst>
                                  <p:childTnLst>
                                    <p:set>
                                      <p:cBhvr>
                                        <p:cTn id="262" dur="1" fill="hold">
                                          <p:stCondLst>
                                            <p:cond delay="0"/>
                                          </p:stCondLst>
                                        </p:cTn>
                                        <p:tgtEl>
                                          <p:spTgt spid="20529"/>
                                        </p:tgtEl>
                                        <p:attrNameLst>
                                          <p:attrName>style.visibility</p:attrName>
                                        </p:attrNameLst>
                                      </p:cBhvr>
                                      <p:to>
                                        <p:strVal val="visible"/>
                                      </p:to>
                                    </p:set>
                                    <p:animEffect transition="in" filter="strips(downLeft)">
                                      <p:cBhvr>
                                        <p:cTn id="263" dur="500"/>
                                        <p:tgtEl>
                                          <p:spTgt spid="20529"/>
                                        </p:tgtEl>
                                      </p:cBhvr>
                                    </p:animEffect>
                                  </p:childTnLst>
                                </p:cTn>
                              </p:par>
                            </p:childTnLst>
                          </p:cTn>
                        </p:par>
                      </p:childTnLst>
                    </p:cTn>
                  </p:par>
                  <p:par>
                    <p:cTn id="264" fill="hold">
                      <p:stCondLst>
                        <p:cond delay="indefinite"/>
                      </p:stCondLst>
                      <p:childTnLst>
                        <p:par>
                          <p:cTn id="265" fill="hold">
                            <p:stCondLst>
                              <p:cond delay="0"/>
                            </p:stCondLst>
                            <p:childTnLst>
                              <p:par>
                                <p:cTn id="266" presetID="18" presetClass="entr" presetSubtype="6" fill="hold" grpId="0" nodeType="clickEffect">
                                  <p:stCondLst>
                                    <p:cond delay="0"/>
                                  </p:stCondLst>
                                  <p:childTnLst>
                                    <p:set>
                                      <p:cBhvr>
                                        <p:cTn id="267" dur="1" fill="hold">
                                          <p:stCondLst>
                                            <p:cond delay="0"/>
                                          </p:stCondLst>
                                        </p:cTn>
                                        <p:tgtEl>
                                          <p:spTgt spid="20530"/>
                                        </p:tgtEl>
                                        <p:attrNameLst>
                                          <p:attrName>style.visibility</p:attrName>
                                        </p:attrNameLst>
                                      </p:cBhvr>
                                      <p:to>
                                        <p:strVal val="visible"/>
                                      </p:to>
                                    </p:set>
                                    <p:animEffect transition="in" filter="strips(downRight)">
                                      <p:cBhvr>
                                        <p:cTn id="268" dur="500"/>
                                        <p:tgtEl>
                                          <p:spTgt spid="20530"/>
                                        </p:tgtEl>
                                      </p:cBhvr>
                                    </p:animEffect>
                                  </p:childTnLst>
                                </p:cTn>
                              </p:par>
                            </p:childTnLst>
                          </p:cTn>
                        </p:par>
                      </p:childTnLst>
                    </p:cTn>
                  </p:par>
                  <p:par>
                    <p:cTn id="269" fill="hold">
                      <p:stCondLst>
                        <p:cond delay="indefinite"/>
                      </p:stCondLst>
                      <p:childTnLst>
                        <p:par>
                          <p:cTn id="270" fill="hold">
                            <p:stCondLst>
                              <p:cond delay="0"/>
                            </p:stCondLst>
                            <p:childTnLst>
                              <p:par>
                                <p:cTn id="271" presetID="18" presetClass="entr" presetSubtype="3" fill="hold" grpId="0" nodeType="clickEffect">
                                  <p:stCondLst>
                                    <p:cond delay="0"/>
                                  </p:stCondLst>
                                  <p:childTnLst>
                                    <p:set>
                                      <p:cBhvr>
                                        <p:cTn id="272" dur="1" fill="hold">
                                          <p:stCondLst>
                                            <p:cond delay="0"/>
                                          </p:stCondLst>
                                        </p:cTn>
                                        <p:tgtEl>
                                          <p:spTgt spid="20531"/>
                                        </p:tgtEl>
                                        <p:attrNameLst>
                                          <p:attrName>style.visibility</p:attrName>
                                        </p:attrNameLst>
                                      </p:cBhvr>
                                      <p:to>
                                        <p:strVal val="visible"/>
                                      </p:to>
                                    </p:set>
                                    <p:animEffect transition="in" filter="strips(upRight)">
                                      <p:cBhvr>
                                        <p:cTn id="273" dur="500"/>
                                        <p:tgtEl>
                                          <p:spTgt spid="20531"/>
                                        </p:tgtEl>
                                      </p:cBhvr>
                                    </p:animEffect>
                                  </p:childTnLst>
                                </p:cTn>
                              </p:par>
                            </p:childTnLst>
                          </p:cTn>
                        </p:par>
                      </p:childTnLst>
                    </p:cTn>
                  </p:par>
                  <p:par>
                    <p:cTn id="274" fill="hold">
                      <p:stCondLst>
                        <p:cond delay="indefinite"/>
                      </p:stCondLst>
                      <p:childTnLst>
                        <p:par>
                          <p:cTn id="275" fill="hold">
                            <p:stCondLst>
                              <p:cond delay="0"/>
                            </p:stCondLst>
                            <p:childTnLst>
                              <p:par>
                                <p:cTn id="276" presetID="18" presetClass="entr" presetSubtype="9" fill="hold" grpId="0" nodeType="clickEffect">
                                  <p:stCondLst>
                                    <p:cond delay="0"/>
                                  </p:stCondLst>
                                  <p:childTnLst>
                                    <p:set>
                                      <p:cBhvr>
                                        <p:cTn id="277" dur="1" fill="hold">
                                          <p:stCondLst>
                                            <p:cond delay="0"/>
                                          </p:stCondLst>
                                        </p:cTn>
                                        <p:tgtEl>
                                          <p:spTgt spid="20532"/>
                                        </p:tgtEl>
                                        <p:attrNameLst>
                                          <p:attrName>style.visibility</p:attrName>
                                        </p:attrNameLst>
                                      </p:cBhvr>
                                      <p:to>
                                        <p:strVal val="visible"/>
                                      </p:to>
                                    </p:set>
                                    <p:animEffect transition="in" filter="strips(upLeft)">
                                      <p:cBhvr>
                                        <p:cTn id="278" dur="500"/>
                                        <p:tgtEl>
                                          <p:spTgt spid="20532"/>
                                        </p:tgtEl>
                                      </p:cBhvr>
                                    </p:animEffect>
                                  </p:childTnLst>
                                </p:cTn>
                              </p:par>
                            </p:childTnLst>
                          </p:cTn>
                        </p:par>
                      </p:childTnLst>
                    </p:cTn>
                  </p:par>
                  <p:par>
                    <p:cTn id="279" fill="hold">
                      <p:stCondLst>
                        <p:cond delay="indefinite"/>
                      </p:stCondLst>
                      <p:childTnLst>
                        <p:par>
                          <p:cTn id="280" fill="hold">
                            <p:stCondLst>
                              <p:cond delay="0"/>
                            </p:stCondLst>
                            <p:childTnLst>
                              <p:par>
                                <p:cTn id="281" presetID="17" presetClass="entr" presetSubtype="10" fill="hold" grpId="0" nodeType="clickEffect">
                                  <p:stCondLst>
                                    <p:cond delay="0"/>
                                  </p:stCondLst>
                                  <p:childTnLst>
                                    <p:set>
                                      <p:cBhvr>
                                        <p:cTn id="282" dur="1" fill="hold">
                                          <p:stCondLst>
                                            <p:cond delay="0"/>
                                          </p:stCondLst>
                                        </p:cTn>
                                        <p:tgtEl>
                                          <p:spTgt spid="20533"/>
                                        </p:tgtEl>
                                        <p:attrNameLst>
                                          <p:attrName>style.visibility</p:attrName>
                                        </p:attrNameLst>
                                      </p:cBhvr>
                                      <p:to>
                                        <p:strVal val="visible"/>
                                      </p:to>
                                    </p:set>
                                    <p:anim calcmode="lin" valueType="num">
                                      <p:cBhvr>
                                        <p:cTn id="283" dur="500" fill="hold"/>
                                        <p:tgtEl>
                                          <p:spTgt spid="20533"/>
                                        </p:tgtEl>
                                        <p:attrNameLst>
                                          <p:attrName>ppt_w</p:attrName>
                                        </p:attrNameLst>
                                      </p:cBhvr>
                                      <p:tavLst>
                                        <p:tav tm="0">
                                          <p:val>
                                            <p:fltVal val="0"/>
                                          </p:val>
                                        </p:tav>
                                        <p:tav tm="100000">
                                          <p:val>
                                            <p:strVal val="#ppt_w"/>
                                          </p:val>
                                        </p:tav>
                                      </p:tavLst>
                                    </p:anim>
                                    <p:anim calcmode="lin" valueType="num">
                                      <p:cBhvr>
                                        <p:cTn id="284" dur="500" fill="hold"/>
                                        <p:tgtEl>
                                          <p:spTgt spid="20533"/>
                                        </p:tgtEl>
                                        <p:attrNameLst>
                                          <p:attrName>ppt_h</p:attrName>
                                        </p:attrNameLst>
                                      </p:cBhvr>
                                      <p:tavLst>
                                        <p:tav tm="0">
                                          <p:val>
                                            <p:strVal val="#ppt_h"/>
                                          </p:val>
                                        </p:tav>
                                        <p:tav tm="100000">
                                          <p:val>
                                            <p:strVal val="#ppt_h"/>
                                          </p:val>
                                        </p:tav>
                                      </p:tavLst>
                                    </p:anim>
                                  </p:childTnLst>
                                </p:cTn>
                              </p:par>
                            </p:childTnLst>
                          </p:cTn>
                        </p:par>
                      </p:childTnLst>
                    </p:cTn>
                  </p:par>
                  <p:par>
                    <p:cTn id="285" fill="hold">
                      <p:stCondLst>
                        <p:cond delay="indefinite"/>
                      </p:stCondLst>
                      <p:childTnLst>
                        <p:par>
                          <p:cTn id="286" fill="hold">
                            <p:stCondLst>
                              <p:cond delay="0"/>
                            </p:stCondLst>
                            <p:childTnLst>
                              <p:par>
                                <p:cTn id="287" presetID="18" presetClass="entr" presetSubtype="6" fill="hold" nodeType="clickEffect">
                                  <p:stCondLst>
                                    <p:cond delay="0"/>
                                  </p:stCondLst>
                                  <p:childTnLst>
                                    <p:set>
                                      <p:cBhvr>
                                        <p:cTn id="288" dur="1" fill="hold">
                                          <p:stCondLst>
                                            <p:cond delay="0"/>
                                          </p:stCondLst>
                                        </p:cTn>
                                        <p:tgtEl>
                                          <p:spTgt spid="3"/>
                                        </p:tgtEl>
                                        <p:attrNameLst>
                                          <p:attrName>style.visibility</p:attrName>
                                        </p:attrNameLst>
                                      </p:cBhvr>
                                      <p:to>
                                        <p:strVal val="visible"/>
                                      </p:to>
                                    </p:set>
                                    <p:animEffect transition="in" filter="strips(downRight)">
                                      <p:cBhvr>
                                        <p:cTn id="289" dur="500"/>
                                        <p:tgtEl>
                                          <p:spTgt spid="3"/>
                                        </p:tgtEl>
                                      </p:cBhvr>
                                    </p:animEffect>
                                  </p:childTnLst>
                                </p:cTn>
                              </p:par>
                            </p:childTnLst>
                          </p:cTn>
                        </p:par>
                      </p:childTnLst>
                    </p:cTn>
                  </p:par>
                  <p:par>
                    <p:cTn id="290" fill="hold">
                      <p:stCondLst>
                        <p:cond delay="indefinite"/>
                      </p:stCondLst>
                      <p:childTnLst>
                        <p:par>
                          <p:cTn id="291" fill="hold">
                            <p:stCondLst>
                              <p:cond delay="0"/>
                            </p:stCondLst>
                            <p:childTnLst>
                              <p:par>
                                <p:cTn id="292" presetID="17" presetClass="entr" presetSubtype="4" fill="hold" grpId="0" nodeType="clickEffect">
                                  <p:stCondLst>
                                    <p:cond delay="0"/>
                                  </p:stCondLst>
                                  <p:childTnLst>
                                    <p:set>
                                      <p:cBhvr>
                                        <p:cTn id="293" dur="1" fill="hold">
                                          <p:stCondLst>
                                            <p:cond delay="0"/>
                                          </p:stCondLst>
                                        </p:cTn>
                                        <p:tgtEl>
                                          <p:spTgt spid="20549"/>
                                        </p:tgtEl>
                                        <p:attrNameLst>
                                          <p:attrName>style.visibility</p:attrName>
                                        </p:attrNameLst>
                                      </p:cBhvr>
                                      <p:to>
                                        <p:strVal val="visible"/>
                                      </p:to>
                                    </p:set>
                                    <p:anim calcmode="lin" valueType="num">
                                      <p:cBhvr>
                                        <p:cTn id="294" dur="500" fill="hold"/>
                                        <p:tgtEl>
                                          <p:spTgt spid="20549"/>
                                        </p:tgtEl>
                                        <p:attrNameLst>
                                          <p:attrName>ppt_x</p:attrName>
                                        </p:attrNameLst>
                                      </p:cBhvr>
                                      <p:tavLst>
                                        <p:tav tm="0">
                                          <p:val>
                                            <p:strVal val="#ppt_x"/>
                                          </p:val>
                                        </p:tav>
                                        <p:tav tm="100000">
                                          <p:val>
                                            <p:strVal val="#ppt_x"/>
                                          </p:val>
                                        </p:tav>
                                      </p:tavLst>
                                    </p:anim>
                                    <p:anim calcmode="lin" valueType="num">
                                      <p:cBhvr>
                                        <p:cTn id="295" dur="500" fill="hold"/>
                                        <p:tgtEl>
                                          <p:spTgt spid="20549"/>
                                        </p:tgtEl>
                                        <p:attrNameLst>
                                          <p:attrName>ppt_y</p:attrName>
                                        </p:attrNameLst>
                                      </p:cBhvr>
                                      <p:tavLst>
                                        <p:tav tm="0">
                                          <p:val>
                                            <p:strVal val="#ppt_y+#ppt_h/2"/>
                                          </p:val>
                                        </p:tav>
                                        <p:tav tm="100000">
                                          <p:val>
                                            <p:strVal val="#ppt_y"/>
                                          </p:val>
                                        </p:tav>
                                      </p:tavLst>
                                    </p:anim>
                                    <p:anim calcmode="lin" valueType="num">
                                      <p:cBhvr>
                                        <p:cTn id="296" dur="500" fill="hold"/>
                                        <p:tgtEl>
                                          <p:spTgt spid="20549"/>
                                        </p:tgtEl>
                                        <p:attrNameLst>
                                          <p:attrName>ppt_w</p:attrName>
                                        </p:attrNameLst>
                                      </p:cBhvr>
                                      <p:tavLst>
                                        <p:tav tm="0">
                                          <p:val>
                                            <p:strVal val="#ppt_w"/>
                                          </p:val>
                                        </p:tav>
                                        <p:tav tm="100000">
                                          <p:val>
                                            <p:strVal val="#ppt_w"/>
                                          </p:val>
                                        </p:tav>
                                      </p:tavLst>
                                    </p:anim>
                                    <p:anim calcmode="lin" valueType="num">
                                      <p:cBhvr>
                                        <p:cTn id="297" dur="500" fill="hold"/>
                                        <p:tgtEl>
                                          <p:spTgt spid="20549"/>
                                        </p:tgtEl>
                                        <p:attrNameLst>
                                          <p:attrName>ppt_h</p:attrName>
                                        </p:attrNameLst>
                                      </p:cBhvr>
                                      <p:tavLst>
                                        <p:tav tm="0">
                                          <p:val>
                                            <p:fltVal val="0"/>
                                          </p:val>
                                        </p:tav>
                                        <p:tav tm="100000">
                                          <p:val>
                                            <p:strVal val="#ppt_h"/>
                                          </p:val>
                                        </p:tav>
                                      </p:tavLst>
                                    </p:anim>
                                  </p:childTnLst>
                                </p:cTn>
                              </p:par>
                            </p:childTnLst>
                          </p:cTn>
                        </p:par>
                      </p:childTnLst>
                    </p:cTn>
                  </p:par>
                  <p:par>
                    <p:cTn id="298" fill="hold">
                      <p:stCondLst>
                        <p:cond delay="indefinite"/>
                      </p:stCondLst>
                      <p:childTnLst>
                        <p:par>
                          <p:cTn id="299" fill="hold">
                            <p:stCondLst>
                              <p:cond delay="0"/>
                            </p:stCondLst>
                            <p:childTnLst>
                              <p:par>
                                <p:cTn id="300" presetID="17" presetClass="entr" presetSubtype="4" fill="hold" grpId="0" nodeType="clickEffect">
                                  <p:stCondLst>
                                    <p:cond delay="0"/>
                                  </p:stCondLst>
                                  <p:childTnLst>
                                    <p:set>
                                      <p:cBhvr>
                                        <p:cTn id="301" dur="1" fill="hold">
                                          <p:stCondLst>
                                            <p:cond delay="0"/>
                                          </p:stCondLst>
                                        </p:cTn>
                                        <p:tgtEl>
                                          <p:spTgt spid="20550"/>
                                        </p:tgtEl>
                                        <p:attrNameLst>
                                          <p:attrName>style.visibility</p:attrName>
                                        </p:attrNameLst>
                                      </p:cBhvr>
                                      <p:to>
                                        <p:strVal val="visible"/>
                                      </p:to>
                                    </p:set>
                                    <p:anim calcmode="lin" valueType="num">
                                      <p:cBhvr>
                                        <p:cTn id="302" dur="500" fill="hold"/>
                                        <p:tgtEl>
                                          <p:spTgt spid="20550"/>
                                        </p:tgtEl>
                                        <p:attrNameLst>
                                          <p:attrName>ppt_x</p:attrName>
                                        </p:attrNameLst>
                                      </p:cBhvr>
                                      <p:tavLst>
                                        <p:tav tm="0">
                                          <p:val>
                                            <p:strVal val="#ppt_x"/>
                                          </p:val>
                                        </p:tav>
                                        <p:tav tm="100000">
                                          <p:val>
                                            <p:strVal val="#ppt_x"/>
                                          </p:val>
                                        </p:tav>
                                      </p:tavLst>
                                    </p:anim>
                                    <p:anim calcmode="lin" valueType="num">
                                      <p:cBhvr>
                                        <p:cTn id="303" dur="500" fill="hold"/>
                                        <p:tgtEl>
                                          <p:spTgt spid="20550"/>
                                        </p:tgtEl>
                                        <p:attrNameLst>
                                          <p:attrName>ppt_y</p:attrName>
                                        </p:attrNameLst>
                                      </p:cBhvr>
                                      <p:tavLst>
                                        <p:tav tm="0">
                                          <p:val>
                                            <p:strVal val="#ppt_y+#ppt_h/2"/>
                                          </p:val>
                                        </p:tav>
                                        <p:tav tm="100000">
                                          <p:val>
                                            <p:strVal val="#ppt_y"/>
                                          </p:val>
                                        </p:tav>
                                      </p:tavLst>
                                    </p:anim>
                                    <p:anim calcmode="lin" valueType="num">
                                      <p:cBhvr>
                                        <p:cTn id="304" dur="500" fill="hold"/>
                                        <p:tgtEl>
                                          <p:spTgt spid="20550"/>
                                        </p:tgtEl>
                                        <p:attrNameLst>
                                          <p:attrName>ppt_w</p:attrName>
                                        </p:attrNameLst>
                                      </p:cBhvr>
                                      <p:tavLst>
                                        <p:tav tm="0">
                                          <p:val>
                                            <p:strVal val="#ppt_w"/>
                                          </p:val>
                                        </p:tav>
                                        <p:tav tm="100000">
                                          <p:val>
                                            <p:strVal val="#ppt_w"/>
                                          </p:val>
                                        </p:tav>
                                      </p:tavLst>
                                    </p:anim>
                                    <p:anim calcmode="lin" valueType="num">
                                      <p:cBhvr>
                                        <p:cTn id="305" dur="500" fill="hold"/>
                                        <p:tgtEl>
                                          <p:spTgt spid="20550"/>
                                        </p:tgtEl>
                                        <p:attrNameLst>
                                          <p:attrName>ppt_h</p:attrName>
                                        </p:attrNameLst>
                                      </p:cBhvr>
                                      <p:tavLst>
                                        <p:tav tm="0">
                                          <p:val>
                                            <p:fltVal val="0"/>
                                          </p:val>
                                        </p:tav>
                                        <p:tav tm="100000">
                                          <p:val>
                                            <p:strVal val="#ppt_h"/>
                                          </p:val>
                                        </p:tav>
                                      </p:tavLst>
                                    </p:anim>
                                  </p:childTnLst>
                                </p:cTn>
                              </p:par>
                            </p:childTnLst>
                          </p:cTn>
                        </p:par>
                      </p:childTnLst>
                    </p:cTn>
                  </p:par>
                  <p:par>
                    <p:cTn id="306" fill="hold">
                      <p:stCondLst>
                        <p:cond delay="indefinite"/>
                      </p:stCondLst>
                      <p:childTnLst>
                        <p:par>
                          <p:cTn id="307" fill="hold">
                            <p:stCondLst>
                              <p:cond delay="0"/>
                            </p:stCondLst>
                            <p:childTnLst>
                              <p:par>
                                <p:cTn id="308" presetID="17" presetClass="entr" presetSubtype="4" fill="hold" grpId="0" nodeType="clickEffect">
                                  <p:stCondLst>
                                    <p:cond delay="0"/>
                                  </p:stCondLst>
                                  <p:childTnLst>
                                    <p:set>
                                      <p:cBhvr>
                                        <p:cTn id="309" dur="1" fill="hold">
                                          <p:stCondLst>
                                            <p:cond delay="0"/>
                                          </p:stCondLst>
                                        </p:cTn>
                                        <p:tgtEl>
                                          <p:spTgt spid="20551"/>
                                        </p:tgtEl>
                                        <p:attrNameLst>
                                          <p:attrName>style.visibility</p:attrName>
                                        </p:attrNameLst>
                                      </p:cBhvr>
                                      <p:to>
                                        <p:strVal val="visible"/>
                                      </p:to>
                                    </p:set>
                                    <p:anim calcmode="lin" valueType="num">
                                      <p:cBhvr>
                                        <p:cTn id="310" dur="500" fill="hold"/>
                                        <p:tgtEl>
                                          <p:spTgt spid="20551"/>
                                        </p:tgtEl>
                                        <p:attrNameLst>
                                          <p:attrName>ppt_x</p:attrName>
                                        </p:attrNameLst>
                                      </p:cBhvr>
                                      <p:tavLst>
                                        <p:tav tm="0">
                                          <p:val>
                                            <p:strVal val="#ppt_x"/>
                                          </p:val>
                                        </p:tav>
                                        <p:tav tm="100000">
                                          <p:val>
                                            <p:strVal val="#ppt_x"/>
                                          </p:val>
                                        </p:tav>
                                      </p:tavLst>
                                    </p:anim>
                                    <p:anim calcmode="lin" valueType="num">
                                      <p:cBhvr>
                                        <p:cTn id="311" dur="500" fill="hold"/>
                                        <p:tgtEl>
                                          <p:spTgt spid="20551"/>
                                        </p:tgtEl>
                                        <p:attrNameLst>
                                          <p:attrName>ppt_y</p:attrName>
                                        </p:attrNameLst>
                                      </p:cBhvr>
                                      <p:tavLst>
                                        <p:tav tm="0">
                                          <p:val>
                                            <p:strVal val="#ppt_y+#ppt_h/2"/>
                                          </p:val>
                                        </p:tav>
                                        <p:tav tm="100000">
                                          <p:val>
                                            <p:strVal val="#ppt_y"/>
                                          </p:val>
                                        </p:tav>
                                      </p:tavLst>
                                    </p:anim>
                                    <p:anim calcmode="lin" valueType="num">
                                      <p:cBhvr>
                                        <p:cTn id="312" dur="500" fill="hold"/>
                                        <p:tgtEl>
                                          <p:spTgt spid="20551"/>
                                        </p:tgtEl>
                                        <p:attrNameLst>
                                          <p:attrName>ppt_w</p:attrName>
                                        </p:attrNameLst>
                                      </p:cBhvr>
                                      <p:tavLst>
                                        <p:tav tm="0">
                                          <p:val>
                                            <p:strVal val="#ppt_w"/>
                                          </p:val>
                                        </p:tav>
                                        <p:tav tm="100000">
                                          <p:val>
                                            <p:strVal val="#ppt_w"/>
                                          </p:val>
                                        </p:tav>
                                      </p:tavLst>
                                    </p:anim>
                                    <p:anim calcmode="lin" valueType="num">
                                      <p:cBhvr>
                                        <p:cTn id="313" dur="500" fill="hold"/>
                                        <p:tgtEl>
                                          <p:spTgt spid="20551"/>
                                        </p:tgtEl>
                                        <p:attrNameLst>
                                          <p:attrName>ppt_h</p:attrName>
                                        </p:attrNameLst>
                                      </p:cBhvr>
                                      <p:tavLst>
                                        <p:tav tm="0">
                                          <p:val>
                                            <p:fltVal val="0"/>
                                          </p:val>
                                        </p:tav>
                                        <p:tav tm="100000">
                                          <p:val>
                                            <p:strVal val="#ppt_h"/>
                                          </p:val>
                                        </p:tav>
                                      </p:tavLst>
                                    </p:anim>
                                  </p:childTnLst>
                                </p:cTn>
                              </p:par>
                            </p:childTnLst>
                          </p:cTn>
                        </p:par>
                      </p:childTnLst>
                    </p:cTn>
                  </p:par>
                  <p:par>
                    <p:cTn id="314" fill="hold">
                      <p:stCondLst>
                        <p:cond delay="indefinite"/>
                      </p:stCondLst>
                      <p:childTnLst>
                        <p:par>
                          <p:cTn id="315" fill="hold">
                            <p:stCondLst>
                              <p:cond delay="0"/>
                            </p:stCondLst>
                            <p:childTnLst>
                              <p:par>
                                <p:cTn id="316" presetID="17" presetClass="entr" presetSubtype="8" fill="hold" grpId="0" nodeType="clickEffect">
                                  <p:stCondLst>
                                    <p:cond delay="0"/>
                                  </p:stCondLst>
                                  <p:childTnLst>
                                    <p:set>
                                      <p:cBhvr>
                                        <p:cTn id="317" dur="1" fill="hold">
                                          <p:stCondLst>
                                            <p:cond delay="0"/>
                                          </p:stCondLst>
                                        </p:cTn>
                                        <p:tgtEl>
                                          <p:spTgt spid="20557"/>
                                        </p:tgtEl>
                                        <p:attrNameLst>
                                          <p:attrName>style.visibility</p:attrName>
                                        </p:attrNameLst>
                                      </p:cBhvr>
                                      <p:to>
                                        <p:strVal val="visible"/>
                                      </p:to>
                                    </p:set>
                                    <p:anim calcmode="lin" valueType="num">
                                      <p:cBhvr>
                                        <p:cTn id="318" dur="500" fill="hold"/>
                                        <p:tgtEl>
                                          <p:spTgt spid="20557"/>
                                        </p:tgtEl>
                                        <p:attrNameLst>
                                          <p:attrName>ppt_x</p:attrName>
                                        </p:attrNameLst>
                                      </p:cBhvr>
                                      <p:tavLst>
                                        <p:tav tm="0">
                                          <p:val>
                                            <p:strVal val="#ppt_x-#ppt_w/2"/>
                                          </p:val>
                                        </p:tav>
                                        <p:tav tm="100000">
                                          <p:val>
                                            <p:strVal val="#ppt_x"/>
                                          </p:val>
                                        </p:tav>
                                      </p:tavLst>
                                    </p:anim>
                                    <p:anim calcmode="lin" valueType="num">
                                      <p:cBhvr>
                                        <p:cTn id="319" dur="500" fill="hold"/>
                                        <p:tgtEl>
                                          <p:spTgt spid="20557"/>
                                        </p:tgtEl>
                                        <p:attrNameLst>
                                          <p:attrName>ppt_y</p:attrName>
                                        </p:attrNameLst>
                                      </p:cBhvr>
                                      <p:tavLst>
                                        <p:tav tm="0">
                                          <p:val>
                                            <p:strVal val="#ppt_y"/>
                                          </p:val>
                                        </p:tav>
                                        <p:tav tm="100000">
                                          <p:val>
                                            <p:strVal val="#ppt_y"/>
                                          </p:val>
                                        </p:tav>
                                      </p:tavLst>
                                    </p:anim>
                                    <p:anim calcmode="lin" valueType="num">
                                      <p:cBhvr>
                                        <p:cTn id="320" dur="500" fill="hold"/>
                                        <p:tgtEl>
                                          <p:spTgt spid="20557"/>
                                        </p:tgtEl>
                                        <p:attrNameLst>
                                          <p:attrName>ppt_w</p:attrName>
                                        </p:attrNameLst>
                                      </p:cBhvr>
                                      <p:tavLst>
                                        <p:tav tm="0">
                                          <p:val>
                                            <p:fltVal val="0"/>
                                          </p:val>
                                        </p:tav>
                                        <p:tav tm="100000">
                                          <p:val>
                                            <p:strVal val="#ppt_w"/>
                                          </p:val>
                                        </p:tav>
                                      </p:tavLst>
                                    </p:anim>
                                    <p:anim calcmode="lin" valueType="num">
                                      <p:cBhvr>
                                        <p:cTn id="321" dur="500" fill="hold"/>
                                        <p:tgtEl>
                                          <p:spTgt spid="20557"/>
                                        </p:tgtEl>
                                        <p:attrNameLst>
                                          <p:attrName>ppt_h</p:attrName>
                                        </p:attrNameLst>
                                      </p:cBhvr>
                                      <p:tavLst>
                                        <p:tav tm="0">
                                          <p:val>
                                            <p:strVal val="#ppt_h"/>
                                          </p:val>
                                        </p:tav>
                                        <p:tav tm="100000">
                                          <p:val>
                                            <p:strVal val="#ppt_h"/>
                                          </p:val>
                                        </p:tav>
                                      </p:tavLst>
                                    </p:anim>
                                  </p:childTnLst>
                                </p:cTn>
                              </p:par>
                            </p:childTnLst>
                          </p:cTn>
                        </p:par>
                      </p:childTnLst>
                    </p:cTn>
                  </p:par>
                  <p:par>
                    <p:cTn id="322" fill="hold">
                      <p:stCondLst>
                        <p:cond delay="indefinite"/>
                      </p:stCondLst>
                      <p:childTnLst>
                        <p:par>
                          <p:cTn id="323" fill="hold">
                            <p:stCondLst>
                              <p:cond delay="0"/>
                            </p:stCondLst>
                            <p:childTnLst>
                              <p:par>
                                <p:cTn id="324" presetID="17" presetClass="entr" presetSubtype="8" fill="hold" grpId="0" nodeType="clickEffect">
                                  <p:stCondLst>
                                    <p:cond delay="0"/>
                                  </p:stCondLst>
                                  <p:childTnLst>
                                    <p:set>
                                      <p:cBhvr>
                                        <p:cTn id="325" dur="1" fill="hold">
                                          <p:stCondLst>
                                            <p:cond delay="0"/>
                                          </p:stCondLst>
                                        </p:cTn>
                                        <p:tgtEl>
                                          <p:spTgt spid="20558"/>
                                        </p:tgtEl>
                                        <p:attrNameLst>
                                          <p:attrName>style.visibility</p:attrName>
                                        </p:attrNameLst>
                                      </p:cBhvr>
                                      <p:to>
                                        <p:strVal val="visible"/>
                                      </p:to>
                                    </p:set>
                                    <p:anim calcmode="lin" valueType="num">
                                      <p:cBhvr>
                                        <p:cTn id="326" dur="500" fill="hold"/>
                                        <p:tgtEl>
                                          <p:spTgt spid="20558"/>
                                        </p:tgtEl>
                                        <p:attrNameLst>
                                          <p:attrName>ppt_x</p:attrName>
                                        </p:attrNameLst>
                                      </p:cBhvr>
                                      <p:tavLst>
                                        <p:tav tm="0">
                                          <p:val>
                                            <p:strVal val="#ppt_x-#ppt_w/2"/>
                                          </p:val>
                                        </p:tav>
                                        <p:tav tm="100000">
                                          <p:val>
                                            <p:strVal val="#ppt_x"/>
                                          </p:val>
                                        </p:tav>
                                      </p:tavLst>
                                    </p:anim>
                                    <p:anim calcmode="lin" valueType="num">
                                      <p:cBhvr>
                                        <p:cTn id="327" dur="500" fill="hold"/>
                                        <p:tgtEl>
                                          <p:spTgt spid="20558"/>
                                        </p:tgtEl>
                                        <p:attrNameLst>
                                          <p:attrName>ppt_y</p:attrName>
                                        </p:attrNameLst>
                                      </p:cBhvr>
                                      <p:tavLst>
                                        <p:tav tm="0">
                                          <p:val>
                                            <p:strVal val="#ppt_y"/>
                                          </p:val>
                                        </p:tav>
                                        <p:tav tm="100000">
                                          <p:val>
                                            <p:strVal val="#ppt_y"/>
                                          </p:val>
                                        </p:tav>
                                      </p:tavLst>
                                    </p:anim>
                                    <p:anim calcmode="lin" valueType="num">
                                      <p:cBhvr>
                                        <p:cTn id="328" dur="500" fill="hold"/>
                                        <p:tgtEl>
                                          <p:spTgt spid="20558"/>
                                        </p:tgtEl>
                                        <p:attrNameLst>
                                          <p:attrName>ppt_w</p:attrName>
                                        </p:attrNameLst>
                                      </p:cBhvr>
                                      <p:tavLst>
                                        <p:tav tm="0">
                                          <p:val>
                                            <p:fltVal val="0"/>
                                          </p:val>
                                        </p:tav>
                                        <p:tav tm="100000">
                                          <p:val>
                                            <p:strVal val="#ppt_w"/>
                                          </p:val>
                                        </p:tav>
                                      </p:tavLst>
                                    </p:anim>
                                    <p:anim calcmode="lin" valueType="num">
                                      <p:cBhvr>
                                        <p:cTn id="329" dur="500" fill="hold"/>
                                        <p:tgtEl>
                                          <p:spTgt spid="20558"/>
                                        </p:tgtEl>
                                        <p:attrNameLst>
                                          <p:attrName>ppt_h</p:attrName>
                                        </p:attrNameLst>
                                      </p:cBhvr>
                                      <p:tavLst>
                                        <p:tav tm="0">
                                          <p:val>
                                            <p:strVal val="#ppt_h"/>
                                          </p:val>
                                        </p:tav>
                                        <p:tav tm="100000">
                                          <p:val>
                                            <p:strVal val="#ppt_h"/>
                                          </p:val>
                                        </p:tav>
                                      </p:tavLst>
                                    </p:anim>
                                  </p:childTnLst>
                                </p:cTn>
                              </p:par>
                            </p:childTnLst>
                          </p:cTn>
                        </p:par>
                      </p:childTnLst>
                    </p:cTn>
                  </p:par>
                  <p:par>
                    <p:cTn id="330" fill="hold">
                      <p:stCondLst>
                        <p:cond delay="indefinite"/>
                      </p:stCondLst>
                      <p:childTnLst>
                        <p:par>
                          <p:cTn id="331" fill="hold">
                            <p:stCondLst>
                              <p:cond delay="0"/>
                            </p:stCondLst>
                            <p:childTnLst>
                              <p:par>
                                <p:cTn id="332" presetID="17" presetClass="entr" presetSubtype="8" fill="hold" grpId="0" nodeType="clickEffect">
                                  <p:stCondLst>
                                    <p:cond delay="0"/>
                                  </p:stCondLst>
                                  <p:childTnLst>
                                    <p:set>
                                      <p:cBhvr>
                                        <p:cTn id="333" dur="1" fill="hold">
                                          <p:stCondLst>
                                            <p:cond delay="0"/>
                                          </p:stCondLst>
                                        </p:cTn>
                                        <p:tgtEl>
                                          <p:spTgt spid="20559"/>
                                        </p:tgtEl>
                                        <p:attrNameLst>
                                          <p:attrName>style.visibility</p:attrName>
                                        </p:attrNameLst>
                                      </p:cBhvr>
                                      <p:to>
                                        <p:strVal val="visible"/>
                                      </p:to>
                                    </p:set>
                                    <p:anim calcmode="lin" valueType="num">
                                      <p:cBhvr>
                                        <p:cTn id="334" dur="500" fill="hold"/>
                                        <p:tgtEl>
                                          <p:spTgt spid="20559"/>
                                        </p:tgtEl>
                                        <p:attrNameLst>
                                          <p:attrName>ppt_x</p:attrName>
                                        </p:attrNameLst>
                                      </p:cBhvr>
                                      <p:tavLst>
                                        <p:tav tm="0">
                                          <p:val>
                                            <p:strVal val="#ppt_x-#ppt_w/2"/>
                                          </p:val>
                                        </p:tav>
                                        <p:tav tm="100000">
                                          <p:val>
                                            <p:strVal val="#ppt_x"/>
                                          </p:val>
                                        </p:tav>
                                      </p:tavLst>
                                    </p:anim>
                                    <p:anim calcmode="lin" valueType="num">
                                      <p:cBhvr>
                                        <p:cTn id="335" dur="500" fill="hold"/>
                                        <p:tgtEl>
                                          <p:spTgt spid="20559"/>
                                        </p:tgtEl>
                                        <p:attrNameLst>
                                          <p:attrName>ppt_y</p:attrName>
                                        </p:attrNameLst>
                                      </p:cBhvr>
                                      <p:tavLst>
                                        <p:tav tm="0">
                                          <p:val>
                                            <p:strVal val="#ppt_y"/>
                                          </p:val>
                                        </p:tav>
                                        <p:tav tm="100000">
                                          <p:val>
                                            <p:strVal val="#ppt_y"/>
                                          </p:val>
                                        </p:tav>
                                      </p:tavLst>
                                    </p:anim>
                                    <p:anim calcmode="lin" valueType="num">
                                      <p:cBhvr>
                                        <p:cTn id="336" dur="500" fill="hold"/>
                                        <p:tgtEl>
                                          <p:spTgt spid="20559"/>
                                        </p:tgtEl>
                                        <p:attrNameLst>
                                          <p:attrName>ppt_w</p:attrName>
                                        </p:attrNameLst>
                                      </p:cBhvr>
                                      <p:tavLst>
                                        <p:tav tm="0">
                                          <p:val>
                                            <p:fltVal val="0"/>
                                          </p:val>
                                        </p:tav>
                                        <p:tav tm="100000">
                                          <p:val>
                                            <p:strVal val="#ppt_w"/>
                                          </p:val>
                                        </p:tav>
                                      </p:tavLst>
                                    </p:anim>
                                    <p:anim calcmode="lin" valueType="num">
                                      <p:cBhvr>
                                        <p:cTn id="337" dur="500" fill="hold"/>
                                        <p:tgtEl>
                                          <p:spTgt spid="20559"/>
                                        </p:tgtEl>
                                        <p:attrNameLst>
                                          <p:attrName>ppt_h</p:attrName>
                                        </p:attrNameLst>
                                      </p:cBhvr>
                                      <p:tavLst>
                                        <p:tav tm="0">
                                          <p:val>
                                            <p:strVal val="#ppt_h"/>
                                          </p:val>
                                        </p:tav>
                                        <p:tav tm="100000">
                                          <p:val>
                                            <p:strVal val="#ppt_h"/>
                                          </p:val>
                                        </p:tav>
                                      </p:tavLst>
                                    </p:anim>
                                  </p:childTnLst>
                                </p:cTn>
                              </p:par>
                            </p:childTnLst>
                          </p:cTn>
                        </p:par>
                      </p:childTnLst>
                    </p:cTn>
                  </p:par>
                  <p:par>
                    <p:cTn id="338" fill="hold">
                      <p:stCondLst>
                        <p:cond delay="indefinite"/>
                      </p:stCondLst>
                      <p:childTnLst>
                        <p:par>
                          <p:cTn id="339" fill="hold">
                            <p:stCondLst>
                              <p:cond delay="0"/>
                            </p:stCondLst>
                            <p:childTnLst>
                              <p:par>
                                <p:cTn id="340" presetID="2" presetClass="entr" presetSubtype="1" fill="hold" grpId="0" nodeType="clickEffect">
                                  <p:stCondLst>
                                    <p:cond delay="0"/>
                                  </p:stCondLst>
                                  <p:childTnLst>
                                    <p:set>
                                      <p:cBhvr>
                                        <p:cTn id="341" dur="1" fill="hold">
                                          <p:stCondLst>
                                            <p:cond delay="0"/>
                                          </p:stCondLst>
                                        </p:cTn>
                                        <p:tgtEl>
                                          <p:spTgt spid="20552"/>
                                        </p:tgtEl>
                                        <p:attrNameLst>
                                          <p:attrName>style.visibility</p:attrName>
                                        </p:attrNameLst>
                                      </p:cBhvr>
                                      <p:to>
                                        <p:strVal val="visible"/>
                                      </p:to>
                                    </p:set>
                                    <p:anim calcmode="lin" valueType="num">
                                      <p:cBhvr additive="base">
                                        <p:cTn id="342" dur="500" fill="hold"/>
                                        <p:tgtEl>
                                          <p:spTgt spid="20552"/>
                                        </p:tgtEl>
                                        <p:attrNameLst>
                                          <p:attrName>ppt_x</p:attrName>
                                        </p:attrNameLst>
                                      </p:cBhvr>
                                      <p:tavLst>
                                        <p:tav tm="0">
                                          <p:val>
                                            <p:strVal val="#ppt_x"/>
                                          </p:val>
                                        </p:tav>
                                        <p:tav tm="100000">
                                          <p:val>
                                            <p:strVal val="#ppt_x"/>
                                          </p:val>
                                        </p:tav>
                                      </p:tavLst>
                                    </p:anim>
                                    <p:anim calcmode="lin" valueType="num">
                                      <p:cBhvr additive="base">
                                        <p:cTn id="343" dur="500" fill="hold"/>
                                        <p:tgtEl>
                                          <p:spTgt spid="20552"/>
                                        </p:tgtEl>
                                        <p:attrNameLst>
                                          <p:attrName>ppt_y</p:attrName>
                                        </p:attrNameLst>
                                      </p:cBhvr>
                                      <p:tavLst>
                                        <p:tav tm="0">
                                          <p:val>
                                            <p:strVal val="0-#ppt_h/2"/>
                                          </p:val>
                                        </p:tav>
                                        <p:tav tm="100000">
                                          <p:val>
                                            <p:strVal val="#ppt_y"/>
                                          </p:val>
                                        </p:tav>
                                      </p:tavLst>
                                    </p:anim>
                                  </p:childTnLst>
                                </p:cTn>
                              </p:par>
                            </p:childTnLst>
                          </p:cTn>
                        </p:par>
                      </p:childTnLst>
                    </p:cTn>
                  </p:par>
                  <p:par>
                    <p:cTn id="344" fill="hold">
                      <p:stCondLst>
                        <p:cond delay="indefinite"/>
                      </p:stCondLst>
                      <p:childTnLst>
                        <p:par>
                          <p:cTn id="345" fill="hold">
                            <p:stCondLst>
                              <p:cond delay="0"/>
                            </p:stCondLst>
                            <p:childTnLst>
                              <p:par>
                                <p:cTn id="346" presetID="2" presetClass="entr" presetSubtype="1" fill="hold" grpId="0" nodeType="clickEffect">
                                  <p:stCondLst>
                                    <p:cond delay="0"/>
                                  </p:stCondLst>
                                  <p:childTnLst>
                                    <p:set>
                                      <p:cBhvr>
                                        <p:cTn id="347" dur="1" fill="hold">
                                          <p:stCondLst>
                                            <p:cond delay="0"/>
                                          </p:stCondLst>
                                        </p:cTn>
                                        <p:tgtEl>
                                          <p:spTgt spid="20553"/>
                                        </p:tgtEl>
                                        <p:attrNameLst>
                                          <p:attrName>style.visibility</p:attrName>
                                        </p:attrNameLst>
                                      </p:cBhvr>
                                      <p:to>
                                        <p:strVal val="visible"/>
                                      </p:to>
                                    </p:set>
                                    <p:anim calcmode="lin" valueType="num">
                                      <p:cBhvr additive="base">
                                        <p:cTn id="348" dur="500" fill="hold"/>
                                        <p:tgtEl>
                                          <p:spTgt spid="20553"/>
                                        </p:tgtEl>
                                        <p:attrNameLst>
                                          <p:attrName>ppt_x</p:attrName>
                                        </p:attrNameLst>
                                      </p:cBhvr>
                                      <p:tavLst>
                                        <p:tav tm="0">
                                          <p:val>
                                            <p:strVal val="#ppt_x"/>
                                          </p:val>
                                        </p:tav>
                                        <p:tav tm="100000">
                                          <p:val>
                                            <p:strVal val="#ppt_x"/>
                                          </p:val>
                                        </p:tav>
                                      </p:tavLst>
                                    </p:anim>
                                    <p:anim calcmode="lin" valueType="num">
                                      <p:cBhvr additive="base">
                                        <p:cTn id="349" dur="500" fill="hold"/>
                                        <p:tgtEl>
                                          <p:spTgt spid="20553"/>
                                        </p:tgtEl>
                                        <p:attrNameLst>
                                          <p:attrName>ppt_y</p:attrName>
                                        </p:attrNameLst>
                                      </p:cBhvr>
                                      <p:tavLst>
                                        <p:tav tm="0">
                                          <p:val>
                                            <p:strVal val="0-#ppt_h/2"/>
                                          </p:val>
                                        </p:tav>
                                        <p:tav tm="100000">
                                          <p:val>
                                            <p:strVal val="#ppt_y"/>
                                          </p:val>
                                        </p:tav>
                                      </p:tavLst>
                                    </p:anim>
                                  </p:childTnLst>
                                </p:cTn>
                              </p:par>
                            </p:childTnLst>
                          </p:cTn>
                        </p:par>
                      </p:childTnLst>
                    </p:cTn>
                  </p:par>
                  <p:par>
                    <p:cTn id="350" fill="hold">
                      <p:stCondLst>
                        <p:cond delay="indefinite"/>
                      </p:stCondLst>
                      <p:childTnLst>
                        <p:par>
                          <p:cTn id="351" fill="hold">
                            <p:stCondLst>
                              <p:cond delay="0"/>
                            </p:stCondLst>
                            <p:childTnLst>
                              <p:par>
                                <p:cTn id="352" presetID="2" presetClass="entr" presetSubtype="1" fill="hold" grpId="0" nodeType="clickEffect">
                                  <p:stCondLst>
                                    <p:cond delay="0"/>
                                  </p:stCondLst>
                                  <p:childTnLst>
                                    <p:set>
                                      <p:cBhvr>
                                        <p:cTn id="353" dur="1" fill="hold">
                                          <p:stCondLst>
                                            <p:cond delay="0"/>
                                          </p:stCondLst>
                                        </p:cTn>
                                        <p:tgtEl>
                                          <p:spTgt spid="20554"/>
                                        </p:tgtEl>
                                        <p:attrNameLst>
                                          <p:attrName>style.visibility</p:attrName>
                                        </p:attrNameLst>
                                      </p:cBhvr>
                                      <p:to>
                                        <p:strVal val="visible"/>
                                      </p:to>
                                    </p:set>
                                    <p:anim calcmode="lin" valueType="num">
                                      <p:cBhvr additive="base">
                                        <p:cTn id="354" dur="500" fill="hold"/>
                                        <p:tgtEl>
                                          <p:spTgt spid="20554"/>
                                        </p:tgtEl>
                                        <p:attrNameLst>
                                          <p:attrName>ppt_x</p:attrName>
                                        </p:attrNameLst>
                                      </p:cBhvr>
                                      <p:tavLst>
                                        <p:tav tm="0">
                                          <p:val>
                                            <p:strVal val="#ppt_x"/>
                                          </p:val>
                                        </p:tav>
                                        <p:tav tm="100000">
                                          <p:val>
                                            <p:strVal val="#ppt_x"/>
                                          </p:val>
                                        </p:tav>
                                      </p:tavLst>
                                    </p:anim>
                                    <p:anim calcmode="lin" valueType="num">
                                      <p:cBhvr additive="base">
                                        <p:cTn id="355" dur="500" fill="hold"/>
                                        <p:tgtEl>
                                          <p:spTgt spid="20554"/>
                                        </p:tgtEl>
                                        <p:attrNameLst>
                                          <p:attrName>ppt_y</p:attrName>
                                        </p:attrNameLst>
                                      </p:cBhvr>
                                      <p:tavLst>
                                        <p:tav tm="0">
                                          <p:val>
                                            <p:strVal val="0-#ppt_h/2"/>
                                          </p:val>
                                        </p:tav>
                                        <p:tav tm="100000">
                                          <p:val>
                                            <p:strVal val="#ppt_y"/>
                                          </p:val>
                                        </p:tav>
                                      </p:tavLst>
                                    </p:anim>
                                  </p:childTnLst>
                                </p:cTn>
                              </p:par>
                            </p:childTnLst>
                          </p:cTn>
                        </p:par>
                      </p:childTnLst>
                    </p:cTn>
                  </p:par>
                  <p:par>
                    <p:cTn id="356" fill="hold">
                      <p:stCondLst>
                        <p:cond delay="indefinite"/>
                      </p:stCondLst>
                      <p:childTnLst>
                        <p:par>
                          <p:cTn id="357" fill="hold">
                            <p:stCondLst>
                              <p:cond delay="0"/>
                            </p:stCondLst>
                            <p:childTnLst>
                              <p:par>
                                <p:cTn id="358" presetID="2" presetClass="entr" presetSubtype="1" fill="hold" grpId="0" nodeType="clickEffect">
                                  <p:stCondLst>
                                    <p:cond delay="0"/>
                                  </p:stCondLst>
                                  <p:childTnLst>
                                    <p:set>
                                      <p:cBhvr>
                                        <p:cTn id="359" dur="1" fill="hold">
                                          <p:stCondLst>
                                            <p:cond delay="0"/>
                                          </p:stCondLst>
                                        </p:cTn>
                                        <p:tgtEl>
                                          <p:spTgt spid="20555"/>
                                        </p:tgtEl>
                                        <p:attrNameLst>
                                          <p:attrName>style.visibility</p:attrName>
                                        </p:attrNameLst>
                                      </p:cBhvr>
                                      <p:to>
                                        <p:strVal val="visible"/>
                                      </p:to>
                                    </p:set>
                                    <p:anim calcmode="lin" valueType="num">
                                      <p:cBhvr additive="base">
                                        <p:cTn id="360" dur="500" fill="hold"/>
                                        <p:tgtEl>
                                          <p:spTgt spid="20555"/>
                                        </p:tgtEl>
                                        <p:attrNameLst>
                                          <p:attrName>ppt_x</p:attrName>
                                        </p:attrNameLst>
                                      </p:cBhvr>
                                      <p:tavLst>
                                        <p:tav tm="0">
                                          <p:val>
                                            <p:strVal val="#ppt_x"/>
                                          </p:val>
                                        </p:tav>
                                        <p:tav tm="100000">
                                          <p:val>
                                            <p:strVal val="#ppt_x"/>
                                          </p:val>
                                        </p:tav>
                                      </p:tavLst>
                                    </p:anim>
                                    <p:anim calcmode="lin" valueType="num">
                                      <p:cBhvr additive="base">
                                        <p:cTn id="361" dur="500" fill="hold"/>
                                        <p:tgtEl>
                                          <p:spTgt spid="20555"/>
                                        </p:tgtEl>
                                        <p:attrNameLst>
                                          <p:attrName>ppt_y</p:attrName>
                                        </p:attrNameLst>
                                      </p:cBhvr>
                                      <p:tavLst>
                                        <p:tav tm="0">
                                          <p:val>
                                            <p:strVal val="0-#ppt_h/2"/>
                                          </p:val>
                                        </p:tav>
                                        <p:tav tm="100000">
                                          <p:val>
                                            <p:strVal val="#ppt_y"/>
                                          </p:val>
                                        </p:tav>
                                      </p:tavLst>
                                    </p:anim>
                                  </p:childTnLst>
                                </p:cTn>
                              </p:par>
                            </p:childTnLst>
                          </p:cTn>
                        </p:par>
                      </p:childTnLst>
                    </p:cTn>
                  </p:par>
                  <p:par>
                    <p:cTn id="362" fill="hold">
                      <p:stCondLst>
                        <p:cond delay="indefinite"/>
                      </p:stCondLst>
                      <p:childTnLst>
                        <p:par>
                          <p:cTn id="363" fill="hold">
                            <p:stCondLst>
                              <p:cond delay="0"/>
                            </p:stCondLst>
                            <p:childTnLst>
                              <p:par>
                                <p:cTn id="364" presetID="2" presetClass="entr" presetSubtype="1" fill="hold" grpId="0" nodeType="clickEffect">
                                  <p:stCondLst>
                                    <p:cond delay="0"/>
                                  </p:stCondLst>
                                  <p:childTnLst>
                                    <p:set>
                                      <p:cBhvr>
                                        <p:cTn id="365" dur="1" fill="hold">
                                          <p:stCondLst>
                                            <p:cond delay="0"/>
                                          </p:stCondLst>
                                        </p:cTn>
                                        <p:tgtEl>
                                          <p:spTgt spid="20556"/>
                                        </p:tgtEl>
                                        <p:attrNameLst>
                                          <p:attrName>style.visibility</p:attrName>
                                        </p:attrNameLst>
                                      </p:cBhvr>
                                      <p:to>
                                        <p:strVal val="visible"/>
                                      </p:to>
                                    </p:set>
                                    <p:anim calcmode="lin" valueType="num">
                                      <p:cBhvr additive="base">
                                        <p:cTn id="366" dur="500" fill="hold"/>
                                        <p:tgtEl>
                                          <p:spTgt spid="20556"/>
                                        </p:tgtEl>
                                        <p:attrNameLst>
                                          <p:attrName>ppt_x</p:attrName>
                                        </p:attrNameLst>
                                      </p:cBhvr>
                                      <p:tavLst>
                                        <p:tav tm="0">
                                          <p:val>
                                            <p:strVal val="#ppt_x"/>
                                          </p:val>
                                        </p:tav>
                                        <p:tav tm="100000">
                                          <p:val>
                                            <p:strVal val="#ppt_x"/>
                                          </p:val>
                                        </p:tav>
                                      </p:tavLst>
                                    </p:anim>
                                    <p:anim calcmode="lin" valueType="num">
                                      <p:cBhvr additive="base">
                                        <p:cTn id="367" dur="500" fill="hold"/>
                                        <p:tgtEl>
                                          <p:spTgt spid="20556"/>
                                        </p:tgtEl>
                                        <p:attrNameLst>
                                          <p:attrName>ppt_y</p:attrName>
                                        </p:attrNameLst>
                                      </p:cBhvr>
                                      <p:tavLst>
                                        <p:tav tm="0">
                                          <p:val>
                                            <p:strVal val="0-#ppt_h/2"/>
                                          </p:val>
                                        </p:tav>
                                        <p:tav tm="100000">
                                          <p:val>
                                            <p:strVal val="#ppt_y"/>
                                          </p:val>
                                        </p:tav>
                                      </p:tavLst>
                                    </p:anim>
                                  </p:childTnLst>
                                </p:cTn>
                              </p:par>
                            </p:childTnLst>
                          </p:cTn>
                        </p:par>
                      </p:childTnLst>
                    </p:cTn>
                  </p:par>
                  <p:par>
                    <p:cTn id="368" fill="hold">
                      <p:stCondLst>
                        <p:cond delay="indefinite"/>
                      </p:stCondLst>
                      <p:childTnLst>
                        <p:par>
                          <p:cTn id="369" fill="hold">
                            <p:stCondLst>
                              <p:cond delay="0"/>
                            </p:stCondLst>
                            <p:childTnLst>
                              <p:par>
                                <p:cTn id="370" presetID="2" presetClass="entr" presetSubtype="1" fill="hold" grpId="0" nodeType="clickEffect">
                                  <p:stCondLst>
                                    <p:cond delay="0"/>
                                  </p:stCondLst>
                                  <p:childTnLst>
                                    <p:set>
                                      <p:cBhvr>
                                        <p:cTn id="371" dur="1" fill="hold">
                                          <p:stCondLst>
                                            <p:cond delay="0"/>
                                          </p:stCondLst>
                                        </p:cTn>
                                        <p:tgtEl>
                                          <p:spTgt spid="20561"/>
                                        </p:tgtEl>
                                        <p:attrNameLst>
                                          <p:attrName>style.visibility</p:attrName>
                                        </p:attrNameLst>
                                      </p:cBhvr>
                                      <p:to>
                                        <p:strVal val="visible"/>
                                      </p:to>
                                    </p:set>
                                    <p:anim calcmode="lin" valueType="num">
                                      <p:cBhvr additive="base">
                                        <p:cTn id="372" dur="500" fill="hold"/>
                                        <p:tgtEl>
                                          <p:spTgt spid="20561"/>
                                        </p:tgtEl>
                                        <p:attrNameLst>
                                          <p:attrName>ppt_x</p:attrName>
                                        </p:attrNameLst>
                                      </p:cBhvr>
                                      <p:tavLst>
                                        <p:tav tm="0">
                                          <p:val>
                                            <p:strVal val="#ppt_x"/>
                                          </p:val>
                                        </p:tav>
                                        <p:tav tm="100000">
                                          <p:val>
                                            <p:strVal val="#ppt_x"/>
                                          </p:val>
                                        </p:tav>
                                      </p:tavLst>
                                    </p:anim>
                                    <p:anim calcmode="lin" valueType="num">
                                      <p:cBhvr additive="base">
                                        <p:cTn id="373" dur="500" fill="hold"/>
                                        <p:tgtEl>
                                          <p:spTgt spid="20561"/>
                                        </p:tgtEl>
                                        <p:attrNameLst>
                                          <p:attrName>ppt_y</p:attrName>
                                        </p:attrNameLst>
                                      </p:cBhvr>
                                      <p:tavLst>
                                        <p:tav tm="0">
                                          <p:val>
                                            <p:strVal val="0-#ppt_h/2"/>
                                          </p:val>
                                        </p:tav>
                                        <p:tav tm="100000">
                                          <p:val>
                                            <p:strVal val="#ppt_y"/>
                                          </p:val>
                                        </p:tav>
                                      </p:tavLst>
                                    </p:anim>
                                  </p:childTnLst>
                                </p:cTn>
                              </p:par>
                            </p:childTnLst>
                          </p:cTn>
                        </p:par>
                      </p:childTnLst>
                    </p:cTn>
                  </p:par>
                  <p:par>
                    <p:cTn id="374" fill="hold">
                      <p:stCondLst>
                        <p:cond delay="indefinite"/>
                      </p:stCondLst>
                      <p:childTnLst>
                        <p:par>
                          <p:cTn id="375" fill="hold">
                            <p:stCondLst>
                              <p:cond delay="0"/>
                            </p:stCondLst>
                            <p:childTnLst>
                              <p:par>
                                <p:cTn id="376" presetID="2" presetClass="entr" presetSubtype="1" fill="hold" grpId="0" nodeType="clickEffect">
                                  <p:stCondLst>
                                    <p:cond delay="0"/>
                                  </p:stCondLst>
                                  <p:childTnLst>
                                    <p:set>
                                      <p:cBhvr>
                                        <p:cTn id="377" dur="1" fill="hold">
                                          <p:stCondLst>
                                            <p:cond delay="0"/>
                                          </p:stCondLst>
                                        </p:cTn>
                                        <p:tgtEl>
                                          <p:spTgt spid="20562"/>
                                        </p:tgtEl>
                                        <p:attrNameLst>
                                          <p:attrName>style.visibility</p:attrName>
                                        </p:attrNameLst>
                                      </p:cBhvr>
                                      <p:to>
                                        <p:strVal val="visible"/>
                                      </p:to>
                                    </p:set>
                                    <p:anim calcmode="lin" valueType="num">
                                      <p:cBhvr additive="base">
                                        <p:cTn id="378" dur="500" fill="hold"/>
                                        <p:tgtEl>
                                          <p:spTgt spid="20562"/>
                                        </p:tgtEl>
                                        <p:attrNameLst>
                                          <p:attrName>ppt_x</p:attrName>
                                        </p:attrNameLst>
                                      </p:cBhvr>
                                      <p:tavLst>
                                        <p:tav tm="0">
                                          <p:val>
                                            <p:strVal val="#ppt_x"/>
                                          </p:val>
                                        </p:tav>
                                        <p:tav tm="100000">
                                          <p:val>
                                            <p:strVal val="#ppt_x"/>
                                          </p:val>
                                        </p:tav>
                                      </p:tavLst>
                                    </p:anim>
                                    <p:anim calcmode="lin" valueType="num">
                                      <p:cBhvr additive="base">
                                        <p:cTn id="379" dur="500" fill="hold"/>
                                        <p:tgtEl>
                                          <p:spTgt spid="20562"/>
                                        </p:tgtEl>
                                        <p:attrNameLst>
                                          <p:attrName>ppt_y</p:attrName>
                                        </p:attrNameLst>
                                      </p:cBhvr>
                                      <p:tavLst>
                                        <p:tav tm="0">
                                          <p:val>
                                            <p:strVal val="0-#ppt_h/2"/>
                                          </p:val>
                                        </p:tav>
                                        <p:tav tm="100000">
                                          <p:val>
                                            <p:strVal val="#ppt_y"/>
                                          </p:val>
                                        </p:tav>
                                      </p:tavLst>
                                    </p:anim>
                                  </p:childTnLst>
                                </p:cTn>
                              </p:par>
                            </p:childTnLst>
                          </p:cTn>
                        </p:par>
                      </p:childTnLst>
                    </p:cTn>
                  </p:par>
                  <p:par>
                    <p:cTn id="380" fill="hold">
                      <p:stCondLst>
                        <p:cond delay="indefinite"/>
                      </p:stCondLst>
                      <p:childTnLst>
                        <p:par>
                          <p:cTn id="381" fill="hold">
                            <p:stCondLst>
                              <p:cond delay="0"/>
                            </p:stCondLst>
                            <p:childTnLst>
                              <p:par>
                                <p:cTn id="382" presetID="2" presetClass="entr" presetSubtype="1" fill="hold" grpId="0" nodeType="clickEffect">
                                  <p:stCondLst>
                                    <p:cond delay="0"/>
                                  </p:stCondLst>
                                  <p:childTnLst>
                                    <p:set>
                                      <p:cBhvr>
                                        <p:cTn id="383" dur="1" fill="hold">
                                          <p:stCondLst>
                                            <p:cond delay="0"/>
                                          </p:stCondLst>
                                        </p:cTn>
                                        <p:tgtEl>
                                          <p:spTgt spid="20563"/>
                                        </p:tgtEl>
                                        <p:attrNameLst>
                                          <p:attrName>style.visibility</p:attrName>
                                        </p:attrNameLst>
                                      </p:cBhvr>
                                      <p:to>
                                        <p:strVal val="visible"/>
                                      </p:to>
                                    </p:set>
                                    <p:anim calcmode="lin" valueType="num">
                                      <p:cBhvr additive="base">
                                        <p:cTn id="384" dur="500" fill="hold"/>
                                        <p:tgtEl>
                                          <p:spTgt spid="20563"/>
                                        </p:tgtEl>
                                        <p:attrNameLst>
                                          <p:attrName>ppt_x</p:attrName>
                                        </p:attrNameLst>
                                      </p:cBhvr>
                                      <p:tavLst>
                                        <p:tav tm="0">
                                          <p:val>
                                            <p:strVal val="#ppt_x"/>
                                          </p:val>
                                        </p:tav>
                                        <p:tav tm="100000">
                                          <p:val>
                                            <p:strVal val="#ppt_x"/>
                                          </p:val>
                                        </p:tav>
                                      </p:tavLst>
                                    </p:anim>
                                    <p:anim calcmode="lin" valueType="num">
                                      <p:cBhvr additive="base">
                                        <p:cTn id="385" dur="500" fill="hold"/>
                                        <p:tgtEl>
                                          <p:spTgt spid="20563"/>
                                        </p:tgtEl>
                                        <p:attrNameLst>
                                          <p:attrName>ppt_y</p:attrName>
                                        </p:attrNameLst>
                                      </p:cBhvr>
                                      <p:tavLst>
                                        <p:tav tm="0">
                                          <p:val>
                                            <p:strVal val="0-#ppt_h/2"/>
                                          </p:val>
                                        </p:tav>
                                        <p:tav tm="100000">
                                          <p:val>
                                            <p:strVal val="#ppt_y"/>
                                          </p:val>
                                        </p:tav>
                                      </p:tavLst>
                                    </p:anim>
                                  </p:childTnLst>
                                </p:cTn>
                              </p:par>
                            </p:childTnLst>
                          </p:cTn>
                        </p:par>
                      </p:childTnLst>
                    </p:cTn>
                  </p:par>
                  <p:par>
                    <p:cTn id="386" fill="hold">
                      <p:stCondLst>
                        <p:cond delay="indefinite"/>
                      </p:stCondLst>
                      <p:childTnLst>
                        <p:par>
                          <p:cTn id="387" fill="hold">
                            <p:stCondLst>
                              <p:cond delay="0"/>
                            </p:stCondLst>
                            <p:childTnLst>
                              <p:par>
                                <p:cTn id="388" presetID="2" presetClass="entr" presetSubtype="1" fill="hold" grpId="0" nodeType="clickEffect">
                                  <p:stCondLst>
                                    <p:cond delay="0"/>
                                  </p:stCondLst>
                                  <p:childTnLst>
                                    <p:set>
                                      <p:cBhvr>
                                        <p:cTn id="389" dur="1" fill="hold">
                                          <p:stCondLst>
                                            <p:cond delay="0"/>
                                          </p:stCondLst>
                                        </p:cTn>
                                        <p:tgtEl>
                                          <p:spTgt spid="20564"/>
                                        </p:tgtEl>
                                        <p:attrNameLst>
                                          <p:attrName>style.visibility</p:attrName>
                                        </p:attrNameLst>
                                      </p:cBhvr>
                                      <p:to>
                                        <p:strVal val="visible"/>
                                      </p:to>
                                    </p:set>
                                    <p:anim calcmode="lin" valueType="num">
                                      <p:cBhvr additive="base">
                                        <p:cTn id="390" dur="500" fill="hold"/>
                                        <p:tgtEl>
                                          <p:spTgt spid="20564"/>
                                        </p:tgtEl>
                                        <p:attrNameLst>
                                          <p:attrName>ppt_x</p:attrName>
                                        </p:attrNameLst>
                                      </p:cBhvr>
                                      <p:tavLst>
                                        <p:tav tm="0">
                                          <p:val>
                                            <p:strVal val="#ppt_x"/>
                                          </p:val>
                                        </p:tav>
                                        <p:tav tm="100000">
                                          <p:val>
                                            <p:strVal val="#ppt_x"/>
                                          </p:val>
                                        </p:tav>
                                      </p:tavLst>
                                    </p:anim>
                                    <p:anim calcmode="lin" valueType="num">
                                      <p:cBhvr additive="base">
                                        <p:cTn id="391" dur="500" fill="hold"/>
                                        <p:tgtEl>
                                          <p:spTgt spid="20564"/>
                                        </p:tgtEl>
                                        <p:attrNameLst>
                                          <p:attrName>ppt_y</p:attrName>
                                        </p:attrNameLst>
                                      </p:cBhvr>
                                      <p:tavLst>
                                        <p:tav tm="0">
                                          <p:val>
                                            <p:strVal val="0-#ppt_h/2"/>
                                          </p:val>
                                        </p:tav>
                                        <p:tav tm="100000">
                                          <p:val>
                                            <p:strVal val="#ppt_y"/>
                                          </p:val>
                                        </p:tav>
                                      </p:tavLst>
                                    </p:anim>
                                  </p:childTnLst>
                                </p:cTn>
                              </p:par>
                            </p:childTnLst>
                          </p:cTn>
                        </p:par>
                      </p:childTnLst>
                    </p:cTn>
                  </p:par>
                  <p:par>
                    <p:cTn id="392" fill="hold">
                      <p:stCondLst>
                        <p:cond delay="indefinite"/>
                      </p:stCondLst>
                      <p:childTnLst>
                        <p:par>
                          <p:cTn id="393" fill="hold">
                            <p:stCondLst>
                              <p:cond delay="0"/>
                            </p:stCondLst>
                            <p:childTnLst>
                              <p:par>
                                <p:cTn id="394" presetID="2" presetClass="entr" presetSubtype="1" fill="hold" grpId="0" nodeType="clickEffect">
                                  <p:stCondLst>
                                    <p:cond delay="0"/>
                                  </p:stCondLst>
                                  <p:childTnLst>
                                    <p:set>
                                      <p:cBhvr>
                                        <p:cTn id="395" dur="1" fill="hold">
                                          <p:stCondLst>
                                            <p:cond delay="0"/>
                                          </p:stCondLst>
                                        </p:cTn>
                                        <p:tgtEl>
                                          <p:spTgt spid="20560"/>
                                        </p:tgtEl>
                                        <p:attrNameLst>
                                          <p:attrName>style.visibility</p:attrName>
                                        </p:attrNameLst>
                                      </p:cBhvr>
                                      <p:to>
                                        <p:strVal val="visible"/>
                                      </p:to>
                                    </p:set>
                                    <p:anim calcmode="lin" valueType="num">
                                      <p:cBhvr additive="base">
                                        <p:cTn id="396" dur="500" fill="hold"/>
                                        <p:tgtEl>
                                          <p:spTgt spid="20560"/>
                                        </p:tgtEl>
                                        <p:attrNameLst>
                                          <p:attrName>ppt_x</p:attrName>
                                        </p:attrNameLst>
                                      </p:cBhvr>
                                      <p:tavLst>
                                        <p:tav tm="0">
                                          <p:val>
                                            <p:strVal val="#ppt_x"/>
                                          </p:val>
                                        </p:tav>
                                        <p:tav tm="100000">
                                          <p:val>
                                            <p:strVal val="#ppt_x"/>
                                          </p:val>
                                        </p:tav>
                                      </p:tavLst>
                                    </p:anim>
                                    <p:anim calcmode="lin" valueType="num">
                                      <p:cBhvr additive="base">
                                        <p:cTn id="397" dur="500" fill="hold"/>
                                        <p:tgtEl>
                                          <p:spTgt spid="20560"/>
                                        </p:tgtEl>
                                        <p:attrNameLst>
                                          <p:attrName>ppt_y</p:attrName>
                                        </p:attrNameLst>
                                      </p:cBhvr>
                                      <p:tavLst>
                                        <p:tav tm="0">
                                          <p:val>
                                            <p:strVal val="0-#ppt_h/2"/>
                                          </p:val>
                                        </p:tav>
                                        <p:tav tm="100000">
                                          <p:val>
                                            <p:strVal val="#ppt_y"/>
                                          </p:val>
                                        </p:tav>
                                      </p:tavLst>
                                    </p:anim>
                                  </p:childTnLst>
                                </p:cTn>
                              </p:par>
                            </p:childTnLst>
                          </p:cTn>
                        </p:par>
                      </p:childTnLst>
                    </p:cTn>
                  </p:par>
                  <p:par>
                    <p:cTn id="398" fill="hold">
                      <p:stCondLst>
                        <p:cond delay="indefinite"/>
                      </p:stCondLst>
                      <p:childTnLst>
                        <p:par>
                          <p:cTn id="399" fill="hold">
                            <p:stCondLst>
                              <p:cond delay="0"/>
                            </p:stCondLst>
                            <p:childTnLst>
                              <p:par>
                                <p:cTn id="400" presetID="17" presetClass="entr" presetSubtype="1" fill="hold" grpId="0" nodeType="clickEffect">
                                  <p:stCondLst>
                                    <p:cond delay="0"/>
                                  </p:stCondLst>
                                  <p:childTnLst>
                                    <p:set>
                                      <p:cBhvr>
                                        <p:cTn id="401" dur="1" fill="hold">
                                          <p:stCondLst>
                                            <p:cond delay="0"/>
                                          </p:stCondLst>
                                        </p:cTn>
                                        <p:tgtEl>
                                          <p:spTgt spid="20565"/>
                                        </p:tgtEl>
                                        <p:attrNameLst>
                                          <p:attrName>style.visibility</p:attrName>
                                        </p:attrNameLst>
                                      </p:cBhvr>
                                      <p:to>
                                        <p:strVal val="visible"/>
                                      </p:to>
                                    </p:set>
                                    <p:anim calcmode="lin" valueType="num">
                                      <p:cBhvr>
                                        <p:cTn id="402" dur="500" fill="hold"/>
                                        <p:tgtEl>
                                          <p:spTgt spid="20565"/>
                                        </p:tgtEl>
                                        <p:attrNameLst>
                                          <p:attrName>ppt_x</p:attrName>
                                        </p:attrNameLst>
                                      </p:cBhvr>
                                      <p:tavLst>
                                        <p:tav tm="0">
                                          <p:val>
                                            <p:strVal val="#ppt_x"/>
                                          </p:val>
                                        </p:tav>
                                        <p:tav tm="100000">
                                          <p:val>
                                            <p:strVal val="#ppt_x"/>
                                          </p:val>
                                        </p:tav>
                                      </p:tavLst>
                                    </p:anim>
                                    <p:anim calcmode="lin" valueType="num">
                                      <p:cBhvr>
                                        <p:cTn id="403" dur="500" fill="hold"/>
                                        <p:tgtEl>
                                          <p:spTgt spid="20565"/>
                                        </p:tgtEl>
                                        <p:attrNameLst>
                                          <p:attrName>ppt_y</p:attrName>
                                        </p:attrNameLst>
                                      </p:cBhvr>
                                      <p:tavLst>
                                        <p:tav tm="0">
                                          <p:val>
                                            <p:strVal val="#ppt_y-#ppt_h/2"/>
                                          </p:val>
                                        </p:tav>
                                        <p:tav tm="100000">
                                          <p:val>
                                            <p:strVal val="#ppt_y"/>
                                          </p:val>
                                        </p:tav>
                                      </p:tavLst>
                                    </p:anim>
                                    <p:anim calcmode="lin" valueType="num">
                                      <p:cBhvr>
                                        <p:cTn id="404" dur="500" fill="hold"/>
                                        <p:tgtEl>
                                          <p:spTgt spid="20565"/>
                                        </p:tgtEl>
                                        <p:attrNameLst>
                                          <p:attrName>ppt_w</p:attrName>
                                        </p:attrNameLst>
                                      </p:cBhvr>
                                      <p:tavLst>
                                        <p:tav tm="0">
                                          <p:val>
                                            <p:strVal val="#ppt_w"/>
                                          </p:val>
                                        </p:tav>
                                        <p:tav tm="100000">
                                          <p:val>
                                            <p:strVal val="#ppt_w"/>
                                          </p:val>
                                        </p:tav>
                                      </p:tavLst>
                                    </p:anim>
                                    <p:anim calcmode="lin" valueType="num">
                                      <p:cBhvr>
                                        <p:cTn id="405" dur="500" fill="hold"/>
                                        <p:tgtEl>
                                          <p:spTgt spid="20565"/>
                                        </p:tgtEl>
                                        <p:attrNameLst>
                                          <p:attrName>ppt_h</p:attrName>
                                        </p:attrNameLst>
                                      </p:cBhvr>
                                      <p:tavLst>
                                        <p:tav tm="0">
                                          <p:val>
                                            <p:fltVal val="0"/>
                                          </p:val>
                                        </p:tav>
                                        <p:tav tm="100000">
                                          <p:val>
                                            <p:strVal val="#ppt_h"/>
                                          </p:val>
                                        </p:tav>
                                      </p:tavLst>
                                    </p:anim>
                                  </p:childTnLst>
                                </p:cTn>
                              </p:par>
                            </p:childTnLst>
                          </p:cTn>
                        </p:par>
                      </p:childTnLst>
                    </p:cTn>
                  </p:par>
                  <p:par>
                    <p:cTn id="406" fill="hold">
                      <p:stCondLst>
                        <p:cond delay="indefinite"/>
                      </p:stCondLst>
                      <p:childTnLst>
                        <p:par>
                          <p:cTn id="407" fill="hold">
                            <p:stCondLst>
                              <p:cond delay="0"/>
                            </p:stCondLst>
                            <p:childTnLst>
                              <p:par>
                                <p:cTn id="408" presetID="18" presetClass="entr" presetSubtype="3" fill="hold" grpId="0" nodeType="clickEffect">
                                  <p:stCondLst>
                                    <p:cond delay="0"/>
                                  </p:stCondLst>
                                  <p:childTnLst>
                                    <p:set>
                                      <p:cBhvr>
                                        <p:cTn id="409" dur="1" fill="hold">
                                          <p:stCondLst>
                                            <p:cond delay="0"/>
                                          </p:stCondLst>
                                        </p:cTn>
                                        <p:tgtEl>
                                          <p:spTgt spid="20566"/>
                                        </p:tgtEl>
                                        <p:attrNameLst>
                                          <p:attrName>style.visibility</p:attrName>
                                        </p:attrNameLst>
                                      </p:cBhvr>
                                      <p:to>
                                        <p:strVal val="visible"/>
                                      </p:to>
                                    </p:set>
                                    <p:animEffect transition="in" filter="strips(upRight)">
                                      <p:cBhvr>
                                        <p:cTn id="410" dur="500"/>
                                        <p:tgtEl>
                                          <p:spTgt spid="20566"/>
                                        </p:tgtEl>
                                      </p:cBhvr>
                                    </p:animEffect>
                                  </p:childTnLst>
                                </p:cTn>
                              </p:par>
                            </p:childTnLst>
                          </p:cTn>
                        </p:par>
                      </p:childTnLst>
                    </p:cTn>
                  </p:par>
                  <p:par>
                    <p:cTn id="411" fill="hold">
                      <p:stCondLst>
                        <p:cond delay="indefinite"/>
                      </p:stCondLst>
                      <p:childTnLst>
                        <p:par>
                          <p:cTn id="412" fill="hold">
                            <p:stCondLst>
                              <p:cond delay="0"/>
                            </p:stCondLst>
                            <p:childTnLst>
                              <p:par>
                                <p:cTn id="413" presetID="18" presetClass="entr" presetSubtype="3" fill="hold" grpId="0" nodeType="clickEffect">
                                  <p:stCondLst>
                                    <p:cond delay="0"/>
                                  </p:stCondLst>
                                  <p:childTnLst>
                                    <p:set>
                                      <p:cBhvr>
                                        <p:cTn id="414" dur="1" fill="hold">
                                          <p:stCondLst>
                                            <p:cond delay="0"/>
                                          </p:stCondLst>
                                        </p:cTn>
                                        <p:tgtEl>
                                          <p:spTgt spid="20567"/>
                                        </p:tgtEl>
                                        <p:attrNameLst>
                                          <p:attrName>style.visibility</p:attrName>
                                        </p:attrNameLst>
                                      </p:cBhvr>
                                      <p:to>
                                        <p:strVal val="visible"/>
                                      </p:to>
                                    </p:set>
                                    <p:animEffect transition="in" filter="strips(upRight)">
                                      <p:cBhvr>
                                        <p:cTn id="415" dur="500"/>
                                        <p:tgtEl>
                                          <p:spTgt spid="20567"/>
                                        </p:tgtEl>
                                      </p:cBhvr>
                                    </p:animEffect>
                                  </p:childTnLst>
                                </p:cTn>
                              </p:par>
                            </p:childTnLst>
                          </p:cTn>
                        </p:par>
                      </p:childTnLst>
                    </p:cTn>
                  </p:par>
                  <p:par>
                    <p:cTn id="416" fill="hold">
                      <p:stCondLst>
                        <p:cond delay="indefinite"/>
                      </p:stCondLst>
                      <p:childTnLst>
                        <p:par>
                          <p:cTn id="417" fill="hold">
                            <p:stCondLst>
                              <p:cond delay="0"/>
                            </p:stCondLst>
                            <p:childTnLst>
                              <p:par>
                                <p:cTn id="418" presetID="18" presetClass="entr" presetSubtype="9" fill="hold" grpId="0" nodeType="clickEffect">
                                  <p:stCondLst>
                                    <p:cond delay="0"/>
                                  </p:stCondLst>
                                  <p:childTnLst>
                                    <p:set>
                                      <p:cBhvr>
                                        <p:cTn id="419" dur="1" fill="hold">
                                          <p:stCondLst>
                                            <p:cond delay="0"/>
                                          </p:stCondLst>
                                        </p:cTn>
                                        <p:tgtEl>
                                          <p:spTgt spid="20568"/>
                                        </p:tgtEl>
                                        <p:attrNameLst>
                                          <p:attrName>style.visibility</p:attrName>
                                        </p:attrNameLst>
                                      </p:cBhvr>
                                      <p:to>
                                        <p:strVal val="visible"/>
                                      </p:to>
                                    </p:set>
                                    <p:animEffect transition="in" filter="strips(upLeft)">
                                      <p:cBhvr>
                                        <p:cTn id="420" dur="500"/>
                                        <p:tgtEl>
                                          <p:spTgt spid="20568"/>
                                        </p:tgtEl>
                                      </p:cBhvr>
                                    </p:animEffect>
                                  </p:childTnLst>
                                </p:cTn>
                              </p:par>
                            </p:childTnLst>
                          </p:cTn>
                        </p:par>
                      </p:childTnLst>
                    </p:cTn>
                  </p:par>
                  <p:par>
                    <p:cTn id="421" fill="hold">
                      <p:stCondLst>
                        <p:cond delay="indefinite"/>
                      </p:stCondLst>
                      <p:childTnLst>
                        <p:par>
                          <p:cTn id="422" fill="hold">
                            <p:stCondLst>
                              <p:cond delay="0"/>
                            </p:stCondLst>
                            <p:childTnLst>
                              <p:par>
                                <p:cTn id="423" presetID="18" presetClass="entr" presetSubtype="6" fill="hold" grpId="0" nodeType="clickEffect">
                                  <p:stCondLst>
                                    <p:cond delay="0"/>
                                  </p:stCondLst>
                                  <p:childTnLst>
                                    <p:set>
                                      <p:cBhvr>
                                        <p:cTn id="424" dur="1" fill="hold">
                                          <p:stCondLst>
                                            <p:cond delay="0"/>
                                          </p:stCondLst>
                                        </p:cTn>
                                        <p:tgtEl>
                                          <p:spTgt spid="20569"/>
                                        </p:tgtEl>
                                        <p:attrNameLst>
                                          <p:attrName>style.visibility</p:attrName>
                                        </p:attrNameLst>
                                      </p:cBhvr>
                                      <p:to>
                                        <p:strVal val="visible"/>
                                      </p:to>
                                    </p:set>
                                    <p:animEffect transition="in" filter="strips(downRight)">
                                      <p:cBhvr>
                                        <p:cTn id="425" dur="500"/>
                                        <p:tgtEl>
                                          <p:spTgt spid="20569"/>
                                        </p:tgtEl>
                                      </p:cBhvr>
                                    </p:animEffect>
                                  </p:childTnLst>
                                </p:cTn>
                              </p:par>
                            </p:childTnLst>
                          </p:cTn>
                        </p:par>
                      </p:childTnLst>
                    </p:cTn>
                  </p:par>
                  <p:par>
                    <p:cTn id="426" fill="hold">
                      <p:stCondLst>
                        <p:cond delay="indefinite"/>
                      </p:stCondLst>
                      <p:childTnLst>
                        <p:par>
                          <p:cTn id="427" fill="hold">
                            <p:stCondLst>
                              <p:cond delay="0"/>
                            </p:stCondLst>
                            <p:childTnLst>
                              <p:par>
                                <p:cTn id="428" presetID="2" presetClass="entr" presetSubtype="8" fill="hold" grpId="0" nodeType="clickEffect">
                                  <p:stCondLst>
                                    <p:cond delay="0"/>
                                  </p:stCondLst>
                                  <p:childTnLst>
                                    <p:set>
                                      <p:cBhvr>
                                        <p:cTn id="429" dur="1" fill="hold">
                                          <p:stCondLst>
                                            <p:cond delay="0"/>
                                          </p:stCondLst>
                                        </p:cTn>
                                        <p:tgtEl>
                                          <p:spTgt spid="20570"/>
                                        </p:tgtEl>
                                        <p:attrNameLst>
                                          <p:attrName>style.visibility</p:attrName>
                                        </p:attrNameLst>
                                      </p:cBhvr>
                                      <p:to>
                                        <p:strVal val="visible"/>
                                      </p:to>
                                    </p:set>
                                    <p:anim calcmode="lin" valueType="num">
                                      <p:cBhvr additive="base">
                                        <p:cTn id="430" dur="500" fill="hold"/>
                                        <p:tgtEl>
                                          <p:spTgt spid="20570"/>
                                        </p:tgtEl>
                                        <p:attrNameLst>
                                          <p:attrName>ppt_x</p:attrName>
                                        </p:attrNameLst>
                                      </p:cBhvr>
                                      <p:tavLst>
                                        <p:tav tm="0">
                                          <p:val>
                                            <p:strVal val="0-#ppt_w/2"/>
                                          </p:val>
                                        </p:tav>
                                        <p:tav tm="100000">
                                          <p:val>
                                            <p:strVal val="#ppt_x"/>
                                          </p:val>
                                        </p:tav>
                                      </p:tavLst>
                                    </p:anim>
                                    <p:anim calcmode="lin" valueType="num">
                                      <p:cBhvr additive="base">
                                        <p:cTn id="431" dur="500" fill="hold"/>
                                        <p:tgtEl>
                                          <p:spTgt spid="205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 grpId="0" autoUpdateAnimBg="0"/>
      <p:bldP spid="20483" grpId="0" autoUpdateAnimBg="0"/>
      <p:bldP spid="20484" grpId="0" autoUpdateAnimBg="0"/>
      <p:bldP spid="20485" grpId="0" animBg="1"/>
      <p:bldP spid="20486" grpId="0" autoUpdateAnimBg="0"/>
      <p:bldP spid="20487" grpId="0" animBg="1"/>
      <p:bldP spid="20488" grpId="0" autoUpdateAnimBg="0"/>
      <p:bldP spid="20489" grpId="0" autoUpdateAnimBg="0"/>
      <p:bldP spid="20490" grpId="0" autoUpdateAnimBg="0"/>
      <p:bldP spid="20491" grpId="0" animBg="1"/>
      <p:bldP spid="20492" grpId="0" animBg="1"/>
      <p:bldP spid="20493" grpId="0" animBg="1"/>
      <p:bldP spid="20494" grpId="0" animBg="1"/>
      <p:bldP spid="20495" grpId="0" animBg="1"/>
      <p:bldP spid="20496" grpId="0" animBg="1"/>
      <p:bldP spid="20497" grpId="0" animBg="1"/>
      <p:bldP spid="20498" grpId="0" animBg="1"/>
      <p:bldP spid="20499" grpId="0" autoUpdateAnimBg="0"/>
      <p:bldP spid="20500" grpId="0" autoUpdateAnimBg="0"/>
      <p:bldP spid="20501" grpId="0" autoUpdateAnimBg="0"/>
      <p:bldP spid="20502" grpId="0" autoUpdateAnimBg="0"/>
      <p:bldP spid="20503" grpId="0" autoUpdateAnimBg="0"/>
      <p:bldP spid="20504" grpId="0" autoUpdateAnimBg="0"/>
      <p:bldP spid="20515" grpId="0" animBg="1"/>
      <p:bldP spid="20516" grpId="0" animBg="1"/>
      <p:bldP spid="20517" grpId="0" animBg="1"/>
      <p:bldP spid="20518" grpId="0" animBg="1"/>
      <p:bldP spid="20519" grpId="0" animBg="1"/>
      <p:bldP spid="20520" grpId="0" animBg="1"/>
      <p:bldP spid="20521" grpId="0" animBg="1"/>
      <p:bldP spid="20522" grpId="0" animBg="1"/>
      <p:bldP spid="20523" grpId="0" animBg="1"/>
      <p:bldP spid="20524" grpId="0" animBg="1"/>
      <p:bldP spid="20525" grpId="0" autoUpdateAnimBg="0"/>
      <p:bldP spid="20526" grpId="0" autoUpdateAnimBg="0"/>
      <p:bldP spid="20527" grpId="0" autoUpdateAnimBg="0"/>
      <p:bldP spid="20528" grpId="0" autoUpdateAnimBg="0"/>
      <p:bldP spid="20529" grpId="0" animBg="1"/>
      <p:bldP spid="20530" grpId="0" animBg="1"/>
      <p:bldP spid="20531" grpId="0" animBg="1"/>
      <p:bldP spid="20532" grpId="0" animBg="1"/>
      <p:bldP spid="20533" grpId="0" animBg="1"/>
      <p:bldP spid="20549" grpId="0" animBg="1"/>
      <p:bldP spid="20550" grpId="0" animBg="1"/>
      <p:bldP spid="20551" grpId="0" animBg="1"/>
      <p:bldP spid="20552" grpId="0" animBg="1"/>
      <p:bldP spid="20553" grpId="0" animBg="1"/>
      <p:bldP spid="20554" grpId="0" animBg="1"/>
      <p:bldP spid="20555" grpId="0" animBg="1"/>
      <p:bldP spid="20556" grpId="0" animBg="1"/>
      <p:bldP spid="20557" grpId="0" animBg="1"/>
      <p:bldP spid="20558" grpId="0" animBg="1"/>
      <p:bldP spid="20559" grpId="0" animBg="1"/>
      <p:bldP spid="20560" grpId="0" autoUpdateAnimBg="0"/>
      <p:bldP spid="20561" grpId="0" autoUpdateAnimBg="0"/>
      <p:bldP spid="20562" grpId="0" autoUpdateAnimBg="0"/>
      <p:bldP spid="20563" grpId="0" autoUpdateAnimBg="0"/>
      <p:bldP spid="20564" grpId="0" autoUpdateAnimBg="0"/>
      <p:bldP spid="20565" grpId="0" animBg="1"/>
      <p:bldP spid="20566" grpId="0" animBg="1"/>
      <p:bldP spid="20567" grpId="0" animBg="1"/>
      <p:bldP spid="20568" grpId="0" animBg="1"/>
      <p:bldP spid="20569" grpId="0" animBg="1"/>
      <p:bldP spid="20570"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0" y="0"/>
            <a:ext cx="3200400" cy="1524000"/>
            <a:chOff x="0" y="0"/>
            <a:chExt cx="2016" cy="960"/>
          </a:xfrm>
        </p:grpSpPr>
        <p:sp>
          <p:nvSpPr>
            <p:cNvPr id="12426" name="AutoShape 3"/>
            <p:cNvSpPr>
              <a:spLocks noChangeArrowheads="1"/>
            </p:cNvSpPr>
            <p:nvPr/>
          </p:nvSpPr>
          <p:spPr bwMode="auto">
            <a:xfrm>
              <a:off x="0" y="0"/>
              <a:ext cx="1920" cy="960"/>
            </a:xfrm>
            <a:prstGeom prst="wedgeRoundRectCallout">
              <a:avLst>
                <a:gd name="adj1" fmla="val 55625"/>
                <a:gd name="adj2" fmla="val 67190"/>
                <a:gd name="adj3" fmla="val 16667"/>
              </a:avLst>
            </a:prstGeom>
            <a:solidFill>
              <a:srgbClr val="FFCCFF"/>
            </a:solidFill>
            <a:ln w="9525">
              <a:solidFill>
                <a:schemeClr val="tx1"/>
              </a:solidFill>
              <a:miter lim="800000"/>
            </a:ln>
          </p:spPr>
          <p:txBody>
            <a:bodyPr/>
            <a:lstStyle/>
            <a:p>
              <a:pPr algn="ctr"/>
              <a:endParaRPr lang="en-US" sz="1400">
                <a:latin typeface="Times New Roman" charset="0"/>
              </a:endParaRPr>
            </a:p>
          </p:txBody>
        </p:sp>
        <p:sp>
          <p:nvSpPr>
            <p:cNvPr id="12427" name="Text Box 4"/>
            <p:cNvSpPr txBox="1">
              <a:spLocks noChangeArrowheads="1"/>
            </p:cNvSpPr>
            <p:nvPr/>
          </p:nvSpPr>
          <p:spPr bwMode="auto">
            <a:xfrm>
              <a:off x="69" y="95"/>
              <a:ext cx="1947" cy="778"/>
            </a:xfrm>
            <a:prstGeom prst="rect">
              <a:avLst/>
            </a:prstGeom>
            <a:noFill/>
            <a:ln w="9525">
              <a:noFill/>
              <a:miter lim="800000"/>
            </a:ln>
          </p:spPr>
          <p:txBody>
            <a:bodyPr>
              <a:spAutoFit/>
            </a:bodyPr>
            <a:lstStyle/>
            <a:p>
              <a:r>
                <a:rPr lang="en-US" sz="1500" b="1">
                  <a:solidFill>
                    <a:srgbClr val="FF0000"/>
                  </a:solidFill>
                  <a:latin typeface="Times New Roman" charset="0"/>
                </a:rPr>
                <a:t>Problem 5: </a:t>
              </a:r>
              <a:r>
                <a:rPr lang="en-US" sz="1500">
                  <a:latin typeface="Times New Roman" charset="0"/>
                </a:rPr>
                <a:t>A cube of 50 mm long edges is so placed on Hp on one corner that a body diagonal is</a:t>
              </a:r>
              <a:endParaRPr lang="en-US" sz="1500">
                <a:latin typeface="Times New Roman" charset="0"/>
              </a:endParaRPr>
            </a:p>
            <a:p>
              <a:r>
                <a:rPr lang="en-US" sz="1500">
                  <a:latin typeface="Times New Roman" charset="0"/>
                </a:rPr>
                <a:t> parallel to Hp and perpendicular to    </a:t>
              </a:r>
              <a:endParaRPr lang="en-US" sz="1500">
                <a:latin typeface="Times New Roman" charset="0"/>
              </a:endParaRPr>
            </a:p>
            <a:p>
              <a:r>
                <a:rPr lang="en-US" sz="1500">
                  <a:latin typeface="Times New Roman" charset="0"/>
                </a:rPr>
                <a:t>Vp  Draw it’s projections.</a:t>
              </a:r>
              <a:endParaRPr lang="en-US" sz="1500">
                <a:latin typeface="Times New Roman" charset="0"/>
              </a:endParaRPr>
            </a:p>
          </p:txBody>
        </p:sp>
      </p:grpSp>
      <p:sp>
        <p:nvSpPr>
          <p:cNvPr id="22533" name="Line 5"/>
          <p:cNvSpPr>
            <a:spLocks noChangeShapeType="1"/>
          </p:cNvSpPr>
          <p:nvPr/>
        </p:nvSpPr>
        <p:spPr bwMode="auto">
          <a:xfrm>
            <a:off x="687388" y="4208463"/>
            <a:ext cx="7172325" cy="0"/>
          </a:xfrm>
          <a:prstGeom prst="line">
            <a:avLst/>
          </a:prstGeom>
          <a:noFill/>
          <a:ln w="9525">
            <a:solidFill>
              <a:schemeClr val="tx1"/>
            </a:solidFill>
            <a:round/>
          </a:ln>
        </p:spPr>
        <p:txBody>
          <a:bodyPr/>
          <a:lstStyle/>
          <a:p>
            <a:endParaRPr lang="en-IN"/>
          </a:p>
        </p:txBody>
      </p:sp>
      <p:sp>
        <p:nvSpPr>
          <p:cNvPr id="22534" name="Rectangle 6"/>
          <p:cNvSpPr>
            <a:spLocks noChangeArrowheads="1"/>
          </p:cNvSpPr>
          <p:nvPr/>
        </p:nvSpPr>
        <p:spPr bwMode="auto">
          <a:xfrm rot="13483386" flipH="1">
            <a:off x="1204913" y="4660900"/>
            <a:ext cx="1357312" cy="1357313"/>
          </a:xfrm>
          <a:prstGeom prst="rect">
            <a:avLst/>
          </a:prstGeom>
          <a:solidFill>
            <a:schemeClr val="bg1"/>
          </a:solidFill>
          <a:ln w="9525">
            <a:solidFill>
              <a:schemeClr val="tx1"/>
            </a:solidFill>
            <a:miter lim="800000"/>
          </a:ln>
        </p:spPr>
        <p:txBody>
          <a:bodyPr wrap="none" anchor="ctr"/>
          <a:lstStyle/>
          <a:p>
            <a:endParaRPr lang="en-IN"/>
          </a:p>
        </p:txBody>
      </p:sp>
      <p:sp>
        <p:nvSpPr>
          <p:cNvPr id="22535" name="Line 7"/>
          <p:cNvSpPr>
            <a:spLocks noChangeShapeType="1"/>
          </p:cNvSpPr>
          <p:nvPr/>
        </p:nvSpPr>
        <p:spPr bwMode="auto">
          <a:xfrm flipV="1">
            <a:off x="946150" y="2916238"/>
            <a:ext cx="0" cy="2390775"/>
          </a:xfrm>
          <a:prstGeom prst="line">
            <a:avLst/>
          </a:prstGeom>
          <a:noFill/>
          <a:ln w="9525">
            <a:solidFill>
              <a:schemeClr val="folHlink"/>
            </a:solidFill>
            <a:round/>
          </a:ln>
        </p:spPr>
        <p:txBody>
          <a:bodyPr/>
          <a:lstStyle/>
          <a:p>
            <a:endParaRPr lang="en-IN"/>
          </a:p>
        </p:txBody>
      </p:sp>
      <p:sp>
        <p:nvSpPr>
          <p:cNvPr id="22536" name="Line 8"/>
          <p:cNvSpPr>
            <a:spLocks noChangeShapeType="1"/>
          </p:cNvSpPr>
          <p:nvPr/>
        </p:nvSpPr>
        <p:spPr bwMode="auto">
          <a:xfrm flipV="1">
            <a:off x="2819400" y="2916238"/>
            <a:ext cx="0" cy="2390775"/>
          </a:xfrm>
          <a:prstGeom prst="line">
            <a:avLst/>
          </a:prstGeom>
          <a:noFill/>
          <a:ln w="9525">
            <a:solidFill>
              <a:schemeClr val="folHlink"/>
            </a:solidFill>
            <a:round/>
          </a:ln>
        </p:spPr>
        <p:txBody>
          <a:bodyPr/>
          <a:lstStyle/>
          <a:p>
            <a:endParaRPr lang="en-IN"/>
          </a:p>
        </p:txBody>
      </p:sp>
      <p:sp>
        <p:nvSpPr>
          <p:cNvPr id="22537" name="Line 9"/>
          <p:cNvSpPr>
            <a:spLocks noChangeShapeType="1"/>
          </p:cNvSpPr>
          <p:nvPr/>
        </p:nvSpPr>
        <p:spPr bwMode="auto">
          <a:xfrm flipV="1">
            <a:off x="946150" y="3044825"/>
            <a:ext cx="0" cy="1163638"/>
          </a:xfrm>
          <a:prstGeom prst="line">
            <a:avLst/>
          </a:prstGeom>
          <a:noFill/>
          <a:ln w="19050">
            <a:solidFill>
              <a:schemeClr val="tx1"/>
            </a:solidFill>
            <a:round/>
          </a:ln>
        </p:spPr>
        <p:txBody>
          <a:bodyPr/>
          <a:lstStyle/>
          <a:p>
            <a:endParaRPr lang="en-IN"/>
          </a:p>
        </p:txBody>
      </p:sp>
      <p:sp>
        <p:nvSpPr>
          <p:cNvPr id="22538" name="Line 10"/>
          <p:cNvSpPr>
            <a:spLocks noChangeShapeType="1"/>
          </p:cNvSpPr>
          <p:nvPr/>
        </p:nvSpPr>
        <p:spPr bwMode="auto">
          <a:xfrm>
            <a:off x="2819400" y="3078163"/>
            <a:ext cx="0" cy="1098550"/>
          </a:xfrm>
          <a:prstGeom prst="line">
            <a:avLst/>
          </a:prstGeom>
          <a:noFill/>
          <a:ln w="19050">
            <a:solidFill>
              <a:schemeClr val="tx1"/>
            </a:solidFill>
            <a:round/>
          </a:ln>
        </p:spPr>
        <p:txBody>
          <a:bodyPr/>
          <a:lstStyle/>
          <a:p>
            <a:endParaRPr lang="en-IN"/>
          </a:p>
        </p:txBody>
      </p:sp>
      <p:sp>
        <p:nvSpPr>
          <p:cNvPr id="22539" name="Line 11"/>
          <p:cNvSpPr>
            <a:spLocks noChangeShapeType="1"/>
          </p:cNvSpPr>
          <p:nvPr/>
        </p:nvSpPr>
        <p:spPr bwMode="auto">
          <a:xfrm>
            <a:off x="946150" y="4208463"/>
            <a:ext cx="1873250" cy="0"/>
          </a:xfrm>
          <a:prstGeom prst="line">
            <a:avLst/>
          </a:prstGeom>
          <a:noFill/>
          <a:ln w="19050">
            <a:solidFill>
              <a:schemeClr val="tx1"/>
            </a:solidFill>
            <a:round/>
          </a:ln>
        </p:spPr>
        <p:txBody>
          <a:bodyPr/>
          <a:lstStyle/>
          <a:p>
            <a:endParaRPr lang="en-IN"/>
          </a:p>
        </p:txBody>
      </p:sp>
      <p:sp>
        <p:nvSpPr>
          <p:cNvPr id="22540" name="Line 12"/>
          <p:cNvSpPr>
            <a:spLocks noChangeShapeType="1"/>
          </p:cNvSpPr>
          <p:nvPr/>
        </p:nvSpPr>
        <p:spPr bwMode="auto">
          <a:xfrm>
            <a:off x="1882775" y="3044825"/>
            <a:ext cx="0" cy="1422400"/>
          </a:xfrm>
          <a:prstGeom prst="line">
            <a:avLst/>
          </a:prstGeom>
          <a:noFill/>
          <a:ln w="9525">
            <a:solidFill>
              <a:schemeClr val="folHlink"/>
            </a:solidFill>
            <a:round/>
          </a:ln>
        </p:spPr>
        <p:txBody>
          <a:bodyPr/>
          <a:lstStyle/>
          <a:p>
            <a:endParaRPr lang="en-IN"/>
          </a:p>
        </p:txBody>
      </p:sp>
      <p:sp>
        <p:nvSpPr>
          <p:cNvPr id="22541" name="Line 13"/>
          <p:cNvSpPr>
            <a:spLocks noChangeShapeType="1"/>
          </p:cNvSpPr>
          <p:nvPr/>
        </p:nvSpPr>
        <p:spPr bwMode="auto">
          <a:xfrm>
            <a:off x="1882775" y="3044825"/>
            <a:ext cx="0" cy="1163638"/>
          </a:xfrm>
          <a:prstGeom prst="line">
            <a:avLst/>
          </a:prstGeom>
          <a:noFill/>
          <a:ln w="19050">
            <a:solidFill>
              <a:schemeClr val="tx1"/>
            </a:solidFill>
            <a:round/>
          </a:ln>
        </p:spPr>
        <p:txBody>
          <a:bodyPr/>
          <a:lstStyle/>
          <a:p>
            <a:endParaRPr lang="en-IN"/>
          </a:p>
        </p:txBody>
      </p:sp>
      <p:sp>
        <p:nvSpPr>
          <p:cNvPr id="22542" name="Line 14"/>
          <p:cNvSpPr>
            <a:spLocks noChangeShapeType="1"/>
          </p:cNvSpPr>
          <p:nvPr/>
        </p:nvSpPr>
        <p:spPr bwMode="auto">
          <a:xfrm flipV="1">
            <a:off x="946150" y="3044825"/>
            <a:ext cx="1873250" cy="1163638"/>
          </a:xfrm>
          <a:prstGeom prst="line">
            <a:avLst/>
          </a:prstGeom>
          <a:noFill/>
          <a:ln w="9525">
            <a:solidFill>
              <a:schemeClr val="folHlink"/>
            </a:solidFill>
            <a:round/>
          </a:ln>
        </p:spPr>
        <p:txBody>
          <a:bodyPr/>
          <a:lstStyle/>
          <a:p>
            <a:endParaRPr lang="en-IN"/>
          </a:p>
        </p:txBody>
      </p:sp>
      <p:grpSp>
        <p:nvGrpSpPr>
          <p:cNvPr id="3" name="Group 15"/>
          <p:cNvGrpSpPr/>
          <p:nvPr/>
        </p:nvGrpSpPr>
        <p:grpSpPr bwMode="auto">
          <a:xfrm rot="1861729">
            <a:off x="3402013" y="2652713"/>
            <a:ext cx="1873250" cy="1162050"/>
            <a:chOff x="2304" y="1248"/>
            <a:chExt cx="1392" cy="864"/>
          </a:xfrm>
        </p:grpSpPr>
        <p:sp>
          <p:nvSpPr>
            <p:cNvPr id="12421" name="Line 16"/>
            <p:cNvSpPr>
              <a:spLocks noChangeShapeType="1"/>
            </p:cNvSpPr>
            <p:nvPr/>
          </p:nvSpPr>
          <p:spPr bwMode="auto">
            <a:xfrm flipV="1">
              <a:off x="2304" y="1248"/>
              <a:ext cx="0" cy="864"/>
            </a:xfrm>
            <a:prstGeom prst="line">
              <a:avLst/>
            </a:prstGeom>
            <a:noFill/>
            <a:ln w="19050">
              <a:solidFill>
                <a:schemeClr val="tx1"/>
              </a:solidFill>
              <a:round/>
            </a:ln>
          </p:spPr>
          <p:txBody>
            <a:bodyPr/>
            <a:lstStyle/>
            <a:p>
              <a:endParaRPr lang="en-IN"/>
            </a:p>
          </p:txBody>
        </p:sp>
        <p:sp>
          <p:nvSpPr>
            <p:cNvPr id="12422" name="Line 17"/>
            <p:cNvSpPr>
              <a:spLocks noChangeShapeType="1"/>
            </p:cNvSpPr>
            <p:nvPr/>
          </p:nvSpPr>
          <p:spPr bwMode="auto">
            <a:xfrm>
              <a:off x="2304" y="1248"/>
              <a:ext cx="1392" cy="0"/>
            </a:xfrm>
            <a:prstGeom prst="line">
              <a:avLst/>
            </a:prstGeom>
            <a:noFill/>
            <a:ln w="19050">
              <a:solidFill>
                <a:schemeClr val="tx1"/>
              </a:solidFill>
              <a:round/>
            </a:ln>
          </p:spPr>
          <p:txBody>
            <a:bodyPr/>
            <a:lstStyle/>
            <a:p>
              <a:endParaRPr lang="en-IN"/>
            </a:p>
          </p:txBody>
        </p:sp>
        <p:sp>
          <p:nvSpPr>
            <p:cNvPr id="12423" name="Line 18"/>
            <p:cNvSpPr>
              <a:spLocks noChangeShapeType="1"/>
            </p:cNvSpPr>
            <p:nvPr/>
          </p:nvSpPr>
          <p:spPr bwMode="auto">
            <a:xfrm>
              <a:off x="3696" y="1272"/>
              <a:ext cx="0" cy="816"/>
            </a:xfrm>
            <a:prstGeom prst="line">
              <a:avLst/>
            </a:prstGeom>
            <a:noFill/>
            <a:ln w="19050">
              <a:solidFill>
                <a:schemeClr val="tx1"/>
              </a:solidFill>
              <a:round/>
            </a:ln>
          </p:spPr>
          <p:txBody>
            <a:bodyPr/>
            <a:lstStyle/>
            <a:p>
              <a:endParaRPr lang="en-IN"/>
            </a:p>
          </p:txBody>
        </p:sp>
        <p:sp>
          <p:nvSpPr>
            <p:cNvPr id="12424" name="Line 19"/>
            <p:cNvSpPr>
              <a:spLocks noChangeShapeType="1"/>
            </p:cNvSpPr>
            <p:nvPr/>
          </p:nvSpPr>
          <p:spPr bwMode="auto">
            <a:xfrm>
              <a:off x="2304" y="2112"/>
              <a:ext cx="1392" cy="0"/>
            </a:xfrm>
            <a:prstGeom prst="line">
              <a:avLst/>
            </a:prstGeom>
            <a:noFill/>
            <a:ln w="19050">
              <a:solidFill>
                <a:schemeClr val="tx1"/>
              </a:solidFill>
              <a:round/>
            </a:ln>
          </p:spPr>
          <p:txBody>
            <a:bodyPr/>
            <a:lstStyle/>
            <a:p>
              <a:endParaRPr lang="en-IN"/>
            </a:p>
          </p:txBody>
        </p:sp>
        <p:sp>
          <p:nvSpPr>
            <p:cNvPr id="12425" name="Line 20"/>
            <p:cNvSpPr>
              <a:spLocks noChangeShapeType="1"/>
            </p:cNvSpPr>
            <p:nvPr/>
          </p:nvSpPr>
          <p:spPr bwMode="auto">
            <a:xfrm>
              <a:off x="3000" y="1248"/>
              <a:ext cx="0" cy="864"/>
            </a:xfrm>
            <a:prstGeom prst="line">
              <a:avLst/>
            </a:prstGeom>
            <a:noFill/>
            <a:ln w="19050">
              <a:solidFill>
                <a:schemeClr val="tx1"/>
              </a:solidFill>
              <a:round/>
            </a:ln>
          </p:spPr>
          <p:txBody>
            <a:bodyPr/>
            <a:lstStyle/>
            <a:p>
              <a:endParaRPr lang="en-IN"/>
            </a:p>
          </p:txBody>
        </p:sp>
      </p:grpSp>
      <p:sp>
        <p:nvSpPr>
          <p:cNvPr id="22549" name="Line 21"/>
          <p:cNvSpPr>
            <a:spLocks noChangeShapeType="1"/>
          </p:cNvSpPr>
          <p:nvPr/>
        </p:nvSpPr>
        <p:spPr bwMode="auto">
          <a:xfrm>
            <a:off x="3240088" y="3238500"/>
            <a:ext cx="0" cy="3167063"/>
          </a:xfrm>
          <a:prstGeom prst="line">
            <a:avLst/>
          </a:prstGeom>
          <a:noFill/>
          <a:ln w="9525">
            <a:solidFill>
              <a:schemeClr val="folHlink"/>
            </a:solidFill>
            <a:round/>
          </a:ln>
        </p:spPr>
        <p:txBody>
          <a:bodyPr/>
          <a:lstStyle/>
          <a:p>
            <a:endParaRPr lang="en-IN"/>
          </a:p>
        </p:txBody>
      </p:sp>
      <p:sp>
        <p:nvSpPr>
          <p:cNvPr id="22550" name="Line 22"/>
          <p:cNvSpPr>
            <a:spLocks noChangeShapeType="1"/>
          </p:cNvSpPr>
          <p:nvPr/>
        </p:nvSpPr>
        <p:spPr bwMode="auto">
          <a:xfrm>
            <a:off x="3854450" y="2270125"/>
            <a:ext cx="0" cy="4135438"/>
          </a:xfrm>
          <a:prstGeom prst="line">
            <a:avLst/>
          </a:prstGeom>
          <a:noFill/>
          <a:ln w="9525">
            <a:solidFill>
              <a:schemeClr val="folHlink"/>
            </a:solidFill>
            <a:round/>
          </a:ln>
        </p:spPr>
        <p:txBody>
          <a:bodyPr/>
          <a:lstStyle/>
          <a:p>
            <a:endParaRPr lang="en-IN"/>
          </a:p>
        </p:txBody>
      </p:sp>
      <p:sp>
        <p:nvSpPr>
          <p:cNvPr id="22551" name="Line 23"/>
          <p:cNvSpPr>
            <a:spLocks noChangeShapeType="1"/>
          </p:cNvSpPr>
          <p:nvPr/>
        </p:nvSpPr>
        <p:spPr bwMode="auto">
          <a:xfrm>
            <a:off x="4645025" y="2706688"/>
            <a:ext cx="0" cy="3748087"/>
          </a:xfrm>
          <a:prstGeom prst="line">
            <a:avLst/>
          </a:prstGeom>
          <a:noFill/>
          <a:ln w="9525">
            <a:solidFill>
              <a:schemeClr val="folHlink"/>
            </a:solidFill>
            <a:round/>
          </a:ln>
        </p:spPr>
        <p:txBody>
          <a:bodyPr/>
          <a:lstStyle/>
          <a:p>
            <a:endParaRPr lang="en-IN"/>
          </a:p>
        </p:txBody>
      </p:sp>
      <p:sp>
        <p:nvSpPr>
          <p:cNvPr id="22552" name="Line 24"/>
          <p:cNvSpPr>
            <a:spLocks noChangeShapeType="1"/>
          </p:cNvSpPr>
          <p:nvPr/>
        </p:nvSpPr>
        <p:spPr bwMode="auto">
          <a:xfrm>
            <a:off x="5437188" y="3175000"/>
            <a:ext cx="0" cy="3230563"/>
          </a:xfrm>
          <a:prstGeom prst="line">
            <a:avLst/>
          </a:prstGeom>
          <a:noFill/>
          <a:ln w="9525">
            <a:solidFill>
              <a:schemeClr val="folHlink"/>
            </a:solidFill>
            <a:round/>
          </a:ln>
        </p:spPr>
        <p:txBody>
          <a:bodyPr/>
          <a:lstStyle/>
          <a:p>
            <a:endParaRPr lang="en-IN"/>
          </a:p>
        </p:txBody>
      </p:sp>
      <p:sp>
        <p:nvSpPr>
          <p:cNvPr id="22553" name="Line 25"/>
          <p:cNvSpPr>
            <a:spLocks noChangeShapeType="1"/>
          </p:cNvSpPr>
          <p:nvPr/>
        </p:nvSpPr>
        <p:spPr bwMode="auto">
          <a:xfrm>
            <a:off x="4048125" y="3756025"/>
            <a:ext cx="0" cy="2649538"/>
          </a:xfrm>
          <a:prstGeom prst="line">
            <a:avLst/>
          </a:prstGeom>
          <a:noFill/>
          <a:ln w="9525">
            <a:solidFill>
              <a:schemeClr val="folHlink"/>
            </a:solidFill>
            <a:round/>
          </a:ln>
        </p:spPr>
        <p:txBody>
          <a:bodyPr/>
          <a:lstStyle/>
          <a:p>
            <a:endParaRPr lang="en-IN"/>
          </a:p>
        </p:txBody>
      </p:sp>
      <p:sp>
        <p:nvSpPr>
          <p:cNvPr id="22554" name="Line 26"/>
          <p:cNvSpPr>
            <a:spLocks noChangeShapeType="1"/>
          </p:cNvSpPr>
          <p:nvPr/>
        </p:nvSpPr>
        <p:spPr bwMode="auto">
          <a:xfrm>
            <a:off x="4822825" y="4208463"/>
            <a:ext cx="0" cy="2262187"/>
          </a:xfrm>
          <a:prstGeom prst="line">
            <a:avLst/>
          </a:prstGeom>
          <a:noFill/>
          <a:ln w="9525">
            <a:solidFill>
              <a:schemeClr val="folHlink"/>
            </a:solidFill>
            <a:round/>
          </a:ln>
        </p:spPr>
        <p:txBody>
          <a:bodyPr/>
          <a:lstStyle/>
          <a:p>
            <a:endParaRPr lang="en-IN"/>
          </a:p>
        </p:txBody>
      </p:sp>
      <p:sp>
        <p:nvSpPr>
          <p:cNvPr id="22555" name="Line 27"/>
          <p:cNvSpPr>
            <a:spLocks noChangeShapeType="1"/>
          </p:cNvSpPr>
          <p:nvPr/>
        </p:nvSpPr>
        <p:spPr bwMode="auto">
          <a:xfrm>
            <a:off x="1851025" y="4386263"/>
            <a:ext cx="3748088" cy="0"/>
          </a:xfrm>
          <a:prstGeom prst="line">
            <a:avLst/>
          </a:prstGeom>
          <a:noFill/>
          <a:ln w="9525">
            <a:solidFill>
              <a:schemeClr val="folHlink"/>
            </a:solidFill>
            <a:round/>
          </a:ln>
        </p:spPr>
        <p:txBody>
          <a:bodyPr/>
          <a:lstStyle/>
          <a:p>
            <a:endParaRPr lang="en-IN"/>
          </a:p>
        </p:txBody>
      </p:sp>
      <p:sp>
        <p:nvSpPr>
          <p:cNvPr id="22556" name="Line 28"/>
          <p:cNvSpPr>
            <a:spLocks noChangeShapeType="1"/>
          </p:cNvSpPr>
          <p:nvPr/>
        </p:nvSpPr>
        <p:spPr bwMode="auto">
          <a:xfrm>
            <a:off x="2819400" y="5338763"/>
            <a:ext cx="2779713" cy="0"/>
          </a:xfrm>
          <a:prstGeom prst="line">
            <a:avLst/>
          </a:prstGeom>
          <a:noFill/>
          <a:ln w="9525">
            <a:solidFill>
              <a:schemeClr val="folHlink"/>
            </a:solidFill>
            <a:round/>
          </a:ln>
        </p:spPr>
        <p:txBody>
          <a:bodyPr/>
          <a:lstStyle/>
          <a:p>
            <a:endParaRPr lang="en-IN"/>
          </a:p>
        </p:txBody>
      </p:sp>
      <p:sp>
        <p:nvSpPr>
          <p:cNvPr id="22557" name="Line 29"/>
          <p:cNvSpPr>
            <a:spLocks noChangeShapeType="1"/>
          </p:cNvSpPr>
          <p:nvPr/>
        </p:nvSpPr>
        <p:spPr bwMode="auto">
          <a:xfrm>
            <a:off x="1851025" y="6292850"/>
            <a:ext cx="3748088" cy="0"/>
          </a:xfrm>
          <a:prstGeom prst="line">
            <a:avLst/>
          </a:prstGeom>
          <a:noFill/>
          <a:ln w="9525">
            <a:solidFill>
              <a:schemeClr val="folHlink"/>
            </a:solidFill>
            <a:round/>
          </a:ln>
        </p:spPr>
        <p:txBody>
          <a:bodyPr/>
          <a:lstStyle/>
          <a:p>
            <a:endParaRPr lang="en-IN"/>
          </a:p>
        </p:txBody>
      </p:sp>
      <p:grpSp>
        <p:nvGrpSpPr>
          <p:cNvPr id="4" name="Group 30"/>
          <p:cNvGrpSpPr/>
          <p:nvPr/>
        </p:nvGrpSpPr>
        <p:grpSpPr bwMode="auto">
          <a:xfrm>
            <a:off x="3263900" y="4402138"/>
            <a:ext cx="2205038" cy="1890712"/>
            <a:chOff x="2202" y="2160"/>
            <a:chExt cx="1638" cy="1404"/>
          </a:xfrm>
        </p:grpSpPr>
        <p:sp>
          <p:nvSpPr>
            <p:cNvPr id="12409" name="Line 31"/>
            <p:cNvSpPr>
              <a:spLocks noChangeShapeType="1"/>
            </p:cNvSpPr>
            <p:nvPr/>
          </p:nvSpPr>
          <p:spPr bwMode="auto">
            <a:xfrm flipH="1">
              <a:off x="2640" y="2160"/>
              <a:ext cx="576" cy="672"/>
            </a:xfrm>
            <a:prstGeom prst="line">
              <a:avLst/>
            </a:prstGeom>
            <a:noFill/>
            <a:ln w="19050">
              <a:solidFill>
                <a:schemeClr val="tx1"/>
              </a:solidFill>
              <a:round/>
            </a:ln>
          </p:spPr>
          <p:txBody>
            <a:bodyPr/>
            <a:lstStyle/>
            <a:p>
              <a:endParaRPr lang="en-IN"/>
            </a:p>
          </p:txBody>
        </p:sp>
        <p:sp>
          <p:nvSpPr>
            <p:cNvPr id="12410" name="Line 32"/>
            <p:cNvSpPr>
              <a:spLocks noChangeShapeType="1"/>
            </p:cNvSpPr>
            <p:nvPr/>
          </p:nvSpPr>
          <p:spPr bwMode="auto">
            <a:xfrm>
              <a:off x="2640" y="2832"/>
              <a:ext cx="576" cy="720"/>
            </a:xfrm>
            <a:prstGeom prst="line">
              <a:avLst/>
            </a:prstGeom>
            <a:noFill/>
            <a:ln w="19050">
              <a:solidFill>
                <a:schemeClr val="tx1"/>
              </a:solidFill>
              <a:round/>
            </a:ln>
          </p:spPr>
          <p:txBody>
            <a:bodyPr/>
            <a:lstStyle/>
            <a:p>
              <a:endParaRPr lang="en-IN"/>
            </a:p>
          </p:txBody>
        </p:sp>
        <p:sp>
          <p:nvSpPr>
            <p:cNvPr id="12411" name="Line 33"/>
            <p:cNvSpPr>
              <a:spLocks noChangeShapeType="1"/>
            </p:cNvSpPr>
            <p:nvPr/>
          </p:nvSpPr>
          <p:spPr bwMode="auto">
            <a:xfrm flipV="1">
              <a:off x="3216" y="2832"/>
              <a:ext cx="624" cy="720"/>
            </a:xfrm>
            <a:prstGeom prst="line">
              <a:avLst/>
            </a:prstGeom>
            <a:noFill/>
            <a:ln w="19050">
              <a:solidFill>
                <a:schemeClr val="tx1"/>
              </a:solidFill>
              <a:round/>
            </a:ln>
          </p:spPr>
          <p:txBody>
            <a:bodyPr/>
            <a:lstStyle/>
            <a:p>
              <a:endParaRPr lang="en-IN"/>
            </a:p>
          </p:txBody>
        </p:sp>
        <p:sp>
          <p:nvSpPr>
            <p:cNvPr id="12412" name="Line 34"/>
            <p:cNvSpPr>
              <a:spLocks noChangeShapeType="1"/>
            </p:cNvSpPr>
            <p:nvPr/>
          </p:nvSpPr>
          <p:spPr bwMode="auto">
            <a:xfrm>
              <a:off x="3216" y="2160"/>
              <a:ext cx="624" cy="720"/>
            </a:xfrm>
            <a:prstGeom prst="line">
              <a:avLst/>
            </a:prstGeom>
            <a:noFill/>
            <a:ln w="19050">
              <a:solidFill>
                <a:schemeClr val="tx1"/>
              </a:solidFill>
              <a:round/>
            </a:ln>
          </p:spPr>
          <p:txBody>
            <a:bodyPr/>
            <a:lstStyle/>
            <a:p>
              <a:endParaRPr lang="en-IN"/>
            </a:p>
          </p:txBody>
        </p:sp>
        <p:sp>
          <p:nvSpPr>
            <p:cNvPr id="12413" name="Line 35"/>
            <p:cNvSpPr>
              <a:spLocks noChangeShapeType="1"/>
            </p:cNvSpPr>
            <p:nvPr/>
          </p:nvSpPr>
          <p:spPr bwMode="auto">
            <a:xfrm flipH="1">
              <a:off x="2202" y="2172"/>
              <a:ext cx="576" cy="672"/>
            </a:xfrm>
            <a:prstGeom prst="line">
              <a:avLst/>
            </a:prstGeom>
            <a:noFill/>
            <a:ln w="19050">
              <a:solidFill>
                <a:schemeClr val="tx1"/>
              </a:solidFill>
              <a:round/>
            </a:ln>
          </p:spPr>
          <p:txBody>
            <a:bodyPr/>
            <a:lstStyle/>
            <a:p>
              <a:endParaRPr lang="en-IN"/>
            </a:p>
          </p:txBody>
        </p:sp>
        <p:sp>
          <p:nvSpPr>
            <p:cNvPr id="12414" name="Line 36"/>
            <p:cNvSpPr>
              <a:spLocks noChangeShapeType="1"/>
            </p:cNvSpPr>
            <p:nvPr/>
          </p:nvSpPr>
          <p:spPr bwMode="auto">
            <a:xfrm>
              <a:off x="2202" y="2844"/>
              <a:ext cx="576" cy="720"/>
            </a:xfrm>
            <a:prstGeom prst="line">
              <a:avLst/>
            </a:prstGeom>
            <a:noFill/>
            <a:ln w="19050">
              <a:solidFill>
                <a:schemeClr val="tx1"/>
              </a:solidFill>
              <a:round/>
            </a:ln>
          </p:spPr>
          <p:txBody>
            <a:bodyPr/>
            <a:lstStyle/>
            <a:p>
              <a:endParaRPr lang="en-IN"/>
            </a:p>
          </p:txBody>
        </p:sp>
        <p:sp>
          <p:nvSpPr>
            <p:cNvPr id="12415" name="Line 37"/>
            <p:cNvSpPr>
              <a:spLocks noChangeShapeType="1"/>
            </p:cNvSpPr>
            <p:nvPr/>
          </p:nvSpPr>
          <p:spPr bwMode="auto">
            <a:xfrm flipV="1">
              <a:off x="2778" y="2820"/>
              <a:ext cx="588" cy="744"/>
            </a:xfrm>
            <a:prstGeom prst="line">
              <a:avLst/>
            </a:prstGeom>
            <a:noFill/>
            <a:ln w="19050">
              <a:solidFill>
                <a:schemeClr val="tx1"/>
              </a:solidFill>
              <a:prstDash val="lgDashDot"/>
              <a:round/>
            </a:ln>
          </p:spPr>
          <p:txBody>
            <a:bodyPr/>
            <a:lstStyle/>
            <a:p>
              <a:endParaRPr lang="en-IN"/>
            </a:p>
          </p:txBody>
        </p:sp>
        <p:sp>
          <p:nvSpPr>
            <p:cNvPr id="12416" name="Line 38"/>
            <p:cNvSpPr>
              <a:spLocks noChangeShapeType="1"/>
            </p:cNvSpPr>
            <p:nvPr/>
          </p:nvSpPr>
          <p:spPr bwMode="auto">
            <a:xfrm>
              <a:off x="2778" y="2172"/>
              <a:ext cx="588" cy="648"/>
            </a:xfrm>
            <a:prstGeom prst="line">
              <a:avLst/>
            </a:prstGeom>
            <a:noFill/>
            <a:ln w="19050">
              <a:solidFill>
                <a:schemeClr val="tx1"/>
              </a:solidFill>
              <a:prstDash val="lgDashDot"/>
              <a:round/>
            </a:ln>
          </p:spPr>
          <p:txBody>
            <a:bodyPr/>
            <a:lstStyle/>
            <a:p>
              <a:endParaRPr lang="en-IN"/>
            </a:p>
          </p:txBody>
        </p:sp>
        <p:sp>
          <p:nvSpPr>
            <p:cNvPr id="12417" name="Line 39"/>
            <p:cNvSpPr>
              <a:spLocks noChangeShapeType="1"/>
            </p:cNvSpPr>
            <p:nvPr/>
          </p:nvSpPr>
          <p:spPr bwMode="auto">
            <a:xfrm>
              <a:off x="3360" y="2850"/>
              <a:ext cx="480" cy="0"/>
            </a:xfrm>
            <a:prstGeom prst="line">
              <a:avLst/>
            </a:prstGeom>
            <a:noFill/>
            <a:ln w="19050">
              <a:solidFill>
                <a:schemeClr val="tx1"/>
              </a:solidFill>
              <a:prstDash val="lgDashDot"/>
              <a:round/>
            </a:ln>
          </p:spPr>
          <p:txBody>
            <a:bodyPr/>
            <a:lstStyle/>
            <a:p>
              <a:endParaRPr lang="en-IN"/>
            </a:p>
          </p:txBody>
        </p:sp>
        <p:sp>
          <p:nvSpPr>
            <p:cNvPr id="12418" name="Line 40"/>
            <p:cNvSpPr>
              <a:spLocks noChangeShapeType="1"/>
            </p:cNvSpPr>
            <p:nvPr/>
          </p:nvSpPr>
          <p:spPr bwMode="auto">
            <a:xfrm>
              <a:off x="2208" y="2850"/>
              <a:ext cx="432" cy="0"/>
            </a:xfrm>
            <a:prstGeom prst="line">
              <a:avLst/>
            </a:prstGeom>
            <a:noFill/>
            <a:ln w="19050">
              <a:solidFill>
                <a:schemeClr val="tx1"/>
              </a:solidFill>
              <a:round/>
            </a:ln>
          </p:spPr>
          <p:txBody>
            <a:bodyPr/>
            <a:lstStyle/>
            <a:p>
              <a:endParaRPr lang="en-IN"/>
            </a:p>
          </p:txBody>
        </p:sp>
        <p:sp>
          <p:nvSpPr>
            <p:cNvPr id="12419" name="Line 41"/>
            <p:cNvSpPr>
              <a:spLocks noChangeShapeType="1"/>
            </p:cNvSpPr>
            <p:nvPr/>
          </p:nvSpPr>
          <p:spPr bwMode="auto">
            <a:xfrm>
              <a:off x="2784" y="2160"/>
              <a:ext cx="432" cy="0"/>
            </a:xfrm>
            <a:prstGeom prst="line">
              <a:avLst/>
            </a:prstGeom>
            <a:noFill/>
            <a:ln w="19050">
              <a:solidFill>
                <a:schemeClr val="tx1"/>
              </a:solidFill>
              <a:round/>
            </a:ln>
          </p:spPr>
          <p:txBody>
            <a:bodyPr/>
            <a:lstStyle/>
            <a:p>
              <a:endParaRPr lang="en-IN"/>
            </a:p>
          </p:txBody>
        </p:sp>
        <p:sp>
          <p:nvSpPr>
            <p:cNvPr id="12420" name="Line 42"/>
            <p:cNvSpPr>
              <a:spLocks noChangeShapeType="1"/>
            </p:cNvSpPr>
            <p:nvPr/>
          </p:nvSpPr>
          <p:spPr bwMode="auto">
            <a:xfrm>
              <a:off x="2784" y="3552"/>
              <a:ext cx="432" cy="0"/>
            </a:xfrm>
            <a:prstGeom prst="line">
              <a:avLst/>
            </a:prstGeom>
            <a:noFill/>
            <a:ln w="19050">
              <a:solidFill>
                <a:schemeClr val="tx1"/>
              </a:solidFill>
              <a:round/>
            </a:ln>
          </p:spPr>
          <p:txBody>
            <a:bodyPr/>
            <a:lstStyle/>
            <a:p>
              <a:endParaRPr lang="en-IN"/>
            </a:p>
          </p:txBody>
        </p:sp>
      </p:grpSp>
      <p:sp>
        <p:nvSpPr>
          <p:cNvPr id="22571" name="Line 43"/>
          <p:cNvSpPr>
            <a:spLocks noChangeShapeType="1"/>
          </p:cNvSpPr>
          <p:nvPr/>
        </p:nvSpPr>
        <p:spPr bwMode="auto">
          <a:xfrm rot="-5400000">
            <a:off x="6428581" y="6234907"/>
            <a:ext cx="582613" cy="0"/>
          </a:xfrm>
          <a:prstGeom prst="line">
            <a:avLst/>
          </a:prstGeom>
          <a:noFill/>
          <a:ln w="28575">
            <a:solidFill>
              <a:schemeClr val="tx1"/>
            </a:solidFill>
            <a:round/>
          </a:ln>
        </p:spPr>
        <p:txBody>
          <a:bodyPr/>
          <a:lstStyle/>
          <a:p>
            <a:endParaRPr lang="en-IN"/>
          </a:p>
        </p:txBody>
      </p:sp>
      <p:grpSp>
        <p:nvGrpSpPr>
          <p:cNvPr id="5" name="Group 44"/>
          <p:cNvGrpSpPr/>
          <p:nvPr/>
        </p:nvGrpSpPr>
        <p:grpSpPr bwMode="auto">
          <a:xfrm>
            <a:off x="5791200" y="4329113"/>
            <a:ext cx="1892300" cy="2214562"/>
            <a:chOff x="4079" y="2105"/>
            <a:chExt cx="1405" cy="1646"/>
          </a:xfrm>
        </p:grpSpPr>
        <p:sp>
          <p:nvSpPr>
            <p:cNvPr id="12396" name="Line 45"/>
            <p:cNvSpPr>
              <a:spLocks noChangeShapeType="1"/>
            </p:cNvSpPr>
            <p:nvPr/>
          </p:nvSpPr>
          <p:spPr bwMode="auto">
            <a:xfrm rot="-5400000">
              <a:off x="4529" y="2345"/>
              <a:ext cx="480" cy="0"/>
            </a:xfrm>
            <a:prstGeom prst="line">
              <a:avLst/>
            </a:prstGeom>
            <a:noFill/>
            <a:ln w="28575">
              <a:solidFill>
                <a:schemeClr val="tx1"/>
              </a:solidFill>
              <a:prstDash val="lgDashDot"/>
              <a:round/>
            </a:ln>
          </p:spPr>
          <p:txBody>
            <a:bodyPr/>
            <a:lstStyle/>
            <a:p>
              <a:endParaRPr lang="en-IN"/>
            </a:p>
          </p:txBody>
        </p:sp>
        <p:sp>
          <p:nvSpPr>
            <p:cNvPr id="12397" name="Line 46"/>
            <p:cNvSpPr>
              <a:spLocks noChangeShapeType="1"/>
            </p:cNvSpPr>
            <p:nvPr/>
          </p:nvSpPr>
          <p:spPr bwMode="auto">
            <a:xfrm rot="-5400000">
              <a:off x="3863" y="2945"/>
              <a:ext cx="432" cy="0"/>
            </a:xfrm>
            <a:prstGeom prst="line">
              <a:avLst/>
            </a:prstGeom>
            <a:noFill/>
            <a:ln w="28575">
              <a:solidFill>
                <a:schemeClr val="tx1"/>
              </a:solidFill>
              <a:round/>
            </a:ln>
          </p:spPr>
          <p:txBody>
            <a:bodyPr/>
            <a:lstStyle/>
            <a:p>
              <a:endParaRPr lang="en-IN"/>
            </a:p>
          </p:txBody>
        </p:sp>
        <p:sp>
          <p:nvSpPr>
            <p:cNvPr id="12398" name="Line 47"/>
            <p:cNvSpPr>
              <a:spLocks noChangeShapeType="1"/>
            </p:cNvSpPr>
            <p:nvPr/>
          </p:nvSpPr>
          <p:spPr bwMode="auto">
            <a:xfrm rot="-5400000">
              <a:off x="5255" y="2945"/>
              <a:ext cx="432" cy="0"/>
            </a:xfrm>
            <a:prstGeom prst="line">
              <a:avLst/>
            </a:prstGeom>
            <a:noFill/>
            <a:ln w="28575">
              <a:solidFill>
                <a:schemeClr val="tx1"/>
              </a:solidFill>
              <a:round/>
            </a:ln>
          </p:spPr>
          <p:txBody>
            <a:bodyPr/>
            <a:lstStyle/>
            <a:p>
              <a:endParaRPr lang="en-IN"/>
            </a:p>
          </p:txBody>
        </p:sp>
        <p:grpSp>
          <p:nvGrpSpPr>
            <p:cNvPr id="6" name="Group 48"/>
            <p:cNvGrpSpPr/>
            <p:nvPr/>
          </p:nvGrpSpPr>
          <p:grpSpPr bwMode="auto">
            <a:xfrm>
              <a:off x="4080" y="2112"/>
              <a:ext cx="1404" cy="1639"/>
              <a:chOff x="4079" y="2105"/>
              <a:chExt cx="1404" cy="1639"/>
            </a:xfrm>
          </p:grpSpPr>
          <p:sp>
            <p:nvSpPr>
              <p:cNvPr id="12400" name="Line 49"/>
              <p:cNvSpPr>
                <a:spLocks noChangeShapeType="1"/>
              </p:cNvSpPr>
              <p:nvPr/>
            </p:nvSpPr>
            <p:spPr bwMode="auto">
              <a:xfrm rot="16200000" flipH="1">
                <a:off x="4127" y="2681"/>
                <a:ext cx="576" cy="672"/>
              </a:xfrm>
              <a:prstGeom prst="line">
                <a:avLst/>
              </a:prstGeom>
              <a:noFill/>
              <a:ln w="28575">
                <a:solidFill>
                  <a:schemeClr val="tx1"/>
                </a:solidFill>
                <a:round/>
              </a:ln>
            </p:spPr>
            <p:txBody>
              <a:bodyPr/>
              <a:lstStyle/>
              <a:p>
                <a:endParaRPr lang="en-IN"/>
              </a:p>
            </p:txBody>
          </p:sp>
          <p:sp>
            <p:nvSpPr>
              <p:cNvPr id="12401" name="Line 50"/>
              <p:cNvSpPr>
                <a:spLocks noChangeShapeType="1"/>
              </p:cNvSpPr>
              <p:nvPr/>
            </p:nvSpPr>
            <p:spPr bwMode="auto">
              <a:xfrm rot="-5400000">
                <a:off x="4823" y="2657"/>
                <a:ext cx="576" cy="720"/>
              </a:xfrm>
              <a:prstGeom prst="line">
                <a:avLst/>
              </a:prstGeom>
              <a:noFill/>
              <a:ln w="28575">
                <a:solidFill>
                  <a:schemeClr val="tx1"/>
                </a:solidFill>
                <a:round/>
              </a:ln>
            </p:spPr>
            <p:txBody>
              <a:bodyPr/>
              <a:lstStyle/>
              <a:p>
                <a:endParaRPr lang="en-IN"/>
              </a:p>
            </p:txBody>
          </p:sp>
          <p:sp>
            <p:nvSpPr>
              <p:cNvPr id="12402" name="Line 51"/>
              <p:cNvSpPr>
                <a:spLocks noChangeShapeType="1"/>
              </p:cNvSpPr>
              <p:nvPr/>
            </p:nvSpPr>
            <p:spPr bwMode="auto">
              <a:xfrm rot="16200000" flipV="1">
                <a:off x="4799" y="2057"/>
                <a:ext cx="624" cy="720"/>
              </a:xfrm>
              <a:prstGeom prst="line">
                <a:avLst/>
              </a:prstGeom>
              <a:noFill/>
              <a:ln w="28575">
                <a:solidFill>
                  <a:schemeClr val="tx1"/>
                </a:solidFill>
                <a:round/>
              </a:ln>
            </p:spPr>
            <p:txBody>
              <a:bodyPr/>
              <a:lstStyle/>
              <a:p>
                <a:endParaRPr lang="en-IN"/>
              </a:p>
            </p:txBody>
          </p:sp>
          <p:sp>
            <p:nvSpPr>
              <p:cNvPr id="12403" name="Line 52"/>
              <p:cNvSpPr>
                <a:spLocks noChangeShapeType="1"/>
              </p:cNvSpPr>
              <p:nvPr/>
            </p:nvSpPr>
            <p:spPr bwMode="auto">
              <a:xfrm rot="-5400000">
                <a:off x="4128" y="2064"/>
                <a:ext cx="624" cy="720"/>
              </a:xfrm>
              <a:prstGeom prst="line">
                <a:avLst/>
              </a:prstGeom>
              <a:noFill/>
              <a:ln w="28575">
                <a:solidFill>
                  <a:schemeClr val="tx1"/>
                </a:solidFill>
                <a:round/>
              </a:ln>
            </p:spPr>
            <p:txBody>
              <a:bodyPr/>
              <a:lstStyle/>
              <a:p>
                <a:endParaRPr lang="en-IN"/>
              </a:p>
            </p:txBody>
          </p:sp>
          <p:sp>
            <p:nvSpPr>
              <p:cNvPr id="12404" name="Line 53"/>
              <p:cNvSpPr>
                <a:spLocks noChangeShapeType="1"/>
              </p:cNvSpPr>
              <p:nvPr/>
            </p:nvSpPr>
            <p:spPr bwMode="auto">
              <a:xfrm rot="16200000" flipH="1">
                <a:off x="4139" y="3119"/>
                <a:ext cx="576" cy="672"/>
              </a:xfrm>
              <a:prstGeom prst="line">
                <a:avLst/>
              </a:prstGeom>
              <a:noFill/>
              <a:ln w="28575">
                <a:solidFill>
                  <a:schemeClr val="tx1"/>
                </a:solidFill>
                <a:round/>
              </a:ln>
            </p:spPr>
            <p:txBody>
              <a:bodyPr/>
              <a:lstStyle/>
              <a:p>
                <a:endParaRPr lang="en-IN"/>
              </a:p>
            </p:txBody>
          </p:sp>
          <p:sp>
            <p:nvSpPr>
              <p:cNvPr id="12405" name="Line 54"/>
              <p:cNvSpPr>
                <a:spLocks noChangeShapeType="1"/>
              </p:cNvSpPr>
              <p:nvPr/>
            </p:nvSpPr>
            <p:spPr bwMode="auto">
              <a:xfrm rot="-5400000">
                <a:off x="4835" y="3095"/>
                <a:ext cx="576" cy="720"/>
              </a:xfrm>
              <a:prstGeom prst="line">
                <a:avLst/>
              </a:prstGeom>
              <a:noFill/>
              <a:ln w="28575">
                <a:solidFill>
                  <a:schemeClr val="tx1"/>
                </a:solidFill>
                <a:round/>
              </a:ln>
            </p:spPr>
            <p:txBody>
              <a:bodyPr/>
              <a:lstStyle/>
              <a:p>
                <a:endParaRPr lang="en-IN"/>
              </a:p>
            </p:txBody>
          </p:sp>
          <p:sp>
            <p:nvSpPr>
              <p:cNvPr id="12406" name="Line 55"/>
              <p:cNvSpPr>
                <a:spLocks noChangeShapeType="1"/>
              </p:cNvSpPr>
              <p:nvPr/>
            </p:nvSpPr>
            <p:spPr bwMode="auto">
              <a:xfrm rot="16200000" flipV="1">
                <a:off x="4806" y="2490"/>
                <a:ext cx="623" cy="731"/>
              </a:xfrm>
              <a:prstGeom prst="line">
                <a:avLst/>
              </a:prstGeom>
              <a:noFill/>
              <a:ln w="28575">
                <a:solidFill>
                  <a:schemeClr val="tx1"/>
                </a:solidFill>
                <a:prstDash val="lgDashDot"/>
                <a:round/>
              </a:ln>
            </p:spPr>
            <p:txBody>
              <a:bodyPr/>
              <a:lstStyle/>
              <a:p>
                <a:endParaRPr lang="en-IN"/>
              </a:p>
            </p:txBody>
          </p:sp>
          <p:sp>
            <p:nvSpPr>
              <p:cNvPr id="12407" name="Line 56"/>
              <p:cNvSpPr>
                <a:spLocks noChangeShapeType="1"/>
              </p:cNvSpPr>
              <p:nvPr/>
            </p:nvSpPr>
            <p:spPr bwMode="auto">
              <a:xfrm rot="-5400000">
                <a:off x="4121" y="2549"/>
                <a:ext cx="588" cy="648"/>
              </a:xfrm>
              <a:prstGeom prst="line">
                <a:avLst/>
              </a:prstGeom>
              <a:noFill/>
              <a:ln w="28575">
                <a:solidFill>
                  <a:schemeClr val="tx1"/>
                </a:solidFill>
                <a:prstDash val="lgDashDot"/>
                <a:round/>
              </a:ln>
            </p:spPr>
            <p:txBody>
              <a:bodyPr/>
              <a:lstStyle/>
              <a:p>
                <a:endParaRPr lang="en-IN"/>
              </a:p>
            </p:txBody>
          </p:sp>
          <p:sp>
            <p:nvSpPr>
              <p:cNvPr id="12408" name="Line 57"/>
              <p:cNvSpPr>
                <a:spLocks noChangeShapeType="1"/>
              </p:cNvSpPr>
              <p:nvPr/>
            </p:nvSpPr>
            <p:spPr bwMode="auto">
              <a:xfrm>
                <a:off x="4764" y="2112"/>
                <a:ext cx="0" cy="1632"/>
              </a:xfrm>
              <a:prstGeom prst="line">
                <a:avLst/>
              </a:prstGeom>
              <a:noFill/>
              <a:ln w="9525">
                <a:solidFill>
                  <a:schemeClr val="folHlink"/>
                </a:solidFill>
                <a:round/>
              </a:ln>
            </p:spPr>
            <p:txBody>
              <a:bodyPr/>
              <a:lstStyle/>
              <a:p>
                <a:endParaRPr lang="en-IN"/>
              </a:p>
            </p:txBody>
          </p:sp>
        </p:grpSp>
      </p:grpSp>
      <p:sp>
        <p:nvSpPr>
          <p:cNvPr id="22586" name="Line 58"/>
          <p:cNvSpPr>
            <a:spLocks noChangeShapeType="1"/>
          </p:cNvSpPr>
          <p:nvPr/>
        </p:nvSpPr>
        <p:spPr bwMode="auto">
          <a:xfrm flipV="1">
            <a:off x="5792788" y="2139950"/>
            <a:ext cx="0" cy="3101975"/>
          </a:xfrm>
          <a:prstGeom prst="line">
            <a:avLst/>
          </a:prstGeom>
          <a:noFill/>
          <a:ln w="9525">
            <a:solidFill>
              <a:schemeClr val="folHlink"/>
            </a:solidFill>
            <a:round/>
          </a:ln>
        </p:spPr>
        <p:txBody>
          <a:bodyPr/>
          <a:lstStyle/>
          <a:p>
            <a:endParaRPr lang="en-IN"/>
          </a:p>
        </p:txBody>
      </p:sp>
      <p:sp>
        <p:nvSpPr>
          <p:cNvPr id="22587" name="Line 59"/>
          <p:cNvSpPr>
            <a:spLocks noChangeShapeType="1"/>
          </p:cNvSpPr>
          <p:nvPr/>
        </p:nvSpPr>
        <p:spPr bwMode="auto">
          <a:xfrm flipV="1">
            <a:off x="6726238" y="2139950"/>
            <a:ext cx="0" cy="2262188"/>
          </a:xfrm>
          <a:prstGeom prst="line">
            <a:avLst/>
          </a:prstGeom>
          <a:noFill/>
          <a:ln w="9525">
            <a:solidFill>
              <a:schemeClr val="folHlink"/>
            </a:solidFill>
            <a:round/>
          </a:ln>
        </p:spPr>
        <p:txBody>
          <a:bodyPr/>
          <a:lstStyle/>
          <a:p>
            <a:endParaRPr lang="en-IN"/>
          </a:p>
        </p:txBody>
      </p:sp>
      <p:sp>
        <p:nvSpPr>
          <p:cNvPr id="22588" name="Line 60"/>
          <p:cNvSpPr>
            <a:spLocks noChangeShapeType="1"/>
          </p:cNvSpPr>
          <p:nvPr/>
        </p:nvSpPr>
        <p:spPr bwMode="auto">
          <a:xfrm flipV="1">
            <a:off x="7666038" y="2139950"/>
            <a:ext cx="0" cy="3038475"/>
          </a:xfrm>
          <a:prstGeom prst="line">
            <a:avLst/>
          </a:prstGeom>
          <a:noFill/>
          <a:ln w="9525">
            <a:solidFill>
              <a:schemeClr val="folHlink"/>
            </a:solidFill>
            <a:round/>
          </a:ln>
        </p:spPr>
        <p:txBody>
          <a:bodyPr/>
          <a:lstStyle/>
          <a:p>
            <a:endParaRPr lang="en-IN"/>
          </a:p>
        </p:txBody>
      </p:sp>
      <p:sp>
        <p:nvSpPr>
          <p:cNvPr id="22589" name="Line 61"/>
          <p:cNvSpPr>
            <a:spLocks noChangeShapeType="1"/>
          </p:cNvSpPr>
          <p:nvPr/>
        </p:nvSpPr>
        <p:spPr bwMode="auto">
          <a:xfrm>
            <a:off x="4629150" y="2722563"/>
            <a:ext cx="3167063" cy="0"/>
          </a:xfrm>
          <a:prstGeom prst="line">
            <a:avLst/>
          </a:prstGeom>
          <a:noFill/>
          <a:ln w="9525">
            <a:solidFill>
              <a:schemeClr val="folHlink"/>
            </a:solidFill>
            <a:round/>
          </a:ln>
        </p:spPr>
        <p:txBody>
          <a:bodyPr/>
          <a:lstStyle/>
          <a:p>
            <a:endParaRPr lang="en-IN"/>
          </a:p>
        </p:txBody>
      </p:sp>
      <p:sp>
        <p:nvSpPr>
          <p:cNvPr id="22590" name="Line 62"/>
          <p:cNvSpPr>
            <a:spLocks noChangeShapeType="1"/>
          </p:cNvSpPr>
          <p:nvPr/>
        </p:nvSpPr>
        <p:spPr bwMode="auto">
          <a:xfrm>
            <a:off x="5405438" y="3238500"/>
            <a:ext cx="2325687" cy="0"/>
          </a:xfrm>
          <a:prstGeom prst="line">
            <a:avLst/>
          </a:prstGeom>
          <a:noFill/>
          <a:ln w="9525">
            <a:solidFill>
              <a:schemeClr val="folHlink"/>
            </a:solidFill>
            <a:round/>
          </a:ln>
        </p:spPr>
        <p:txBody>
          <a:bodyPr/>
          <a:lstStyle/>
          <a:p>
            <a:endParaRPr lang="en-IN"/>
          </a:p>
        </p:txBody>
      </p:sp>
      <p:sp>
        <p:nvSpPr>
          <p:cNvPr id="22591" name="Line 63"/>
          <p:cNvSpPr>
            <a:spLocks noChangeShapeType="1"/>
          </p:cNvSpPr>
          <p:nvPr/>
        </p:nvSpPr>
        <p:spPr bwMode="auto">
          <a:xfrm>
            <a:off x="4048125" y="3732213"/>
            <a:ext cx="3748088" cy="0"/>
          </a:xfrm>
          <a:prstGeom prst="line">
            <a:avLst/>
          </a:prstGeom>
          <a:noFill/>
          <a:ln w="9525">
            <a:solidFill>
              <a:schemeClr val="folHlink"/>
            </a:solidFill>
            <a:round/>
          </a:ln>
        </p:spPr>
        <p:txBody>
          <a:bodyPr/>
          <a:lstStyle/>
          <a:p>
            <a:endParaRPr lang="en-IN"/>
          </a:p>
        </p:txBody>
      </p:sp>
      <p:sp>
        <p:nvSpPr>
          <p:cNvPr id="22592" name="Line 64"/>
          <p:cNvSpPr>
            <a:spLocks noChangeShapeType="1"/>
          </p:cNvSpPr>
          <p:nvPr/>
        </p:nvSpPr>
        <p:spPr bwMode="auto">
          <a:xfrm>
            <a:off x="5792788" y="3756025"/>
            <a:ext cx="968375" cy="452438"/>
          </a:xfrm>
          <a:prstGeom prst="line">
            <a:avLst/>
          </a:prstGeom>
          <a:noFill/>
          <a:ln w="28575">
            <a:solidFill>
              <a:schemeClr val="tx1"/>
            </a:solidFill>
            <a:round/>
          </a:ln>
        </p:spPr>
        <p:txBody>
          <a:bodyPr/>
          <a:lstStyle/>
          <a:p>
            <a:endParaRPr lang="en-IN"/>
          </a:p>
        </p:txBody>
      </p:sp>
      <p:sp>
        <p:nvSpPr>
          <p:cNvPr id="22593" name="Line 65"/>
          <p:cNvSpPr>
            <a:spLocks noChangeShapeType="1"/>
          </p:cNvSpPr>
          <p:nvPr/>
        </p:nvSpPr>
        <p:spPr bwMode="auto">
          <a:xfrm flipV="1">
            <a:off x="6761163" y="3756025"/>
            <a:ext cx="904875" cy="452438"/>
          </a:xfrm>
          <a:prstGeom prst="line">
            <a:avLst/>
          </a:prstGeom>
          <a:noFill/>
          <a:ln w="28575">
            <a:solidFill>
              <a:schemeClr val="tx1"/>
            </a:solidFill>
            <a:round/>
          </a:ln>
        </p:spPr>
        <p:txBody>
          <a:bodyPr/>
          <a:lstStyle/>
          <a:p>
            <a:endParaRPr lang="en-IN"/>
          </a:p>
        </p:txBody>
      </p:sp>
      <p:sp>
        <p:nvSpPr>
          <p:cNvPr id="22594" name="Line 66"/>
          <p:cNvSpPr>
            <a:spLocks noChangeShapeType="1"/>
          </p:cNvSpPr>
          <p:nvPr/>
        </p:nvSpPr>
        <p:spPr bwMode="auto">
          <a:xfrm flipV="1">
            <a:off x="5792788" y="2270125"/>
            <a:ext cx="968375" cy="452438"/>
          </a:xfrm>
          <a:prstGeom prst="line">
            <a:avLst/>
          </a:prstGeom>
          <a:noFill/>
          <a:ln w="28575">
            <a:solidFill>
              <a:schemeClr val="tx1"/>
            </a:solidFill>
            <a:round/>
          </a:ln>
        </p:spPr>
        <p:txBody>
          <a:bodyPr/>
          <a:lstStyle/>
          <a:p>
            <a:endParaRPr lang="en-IN"/>
          </a:p>
        </p:txBody>
      </p:sp>
      <p:sp>
        <p:nvSpPr>
          <p:cNvPr id="22595" name="Line 67"/>
          <p:cNvSpPr>
            <a:spLocks noChangeShapeType="1"/>
          </p:cNvSpPr>
          <p:nvPr/>
        </p:nvSpPr>
        <p:spPr bwMode="auto">
          <a:xfrm>
            <a:off x="6761163" y="2270125"/>
            <a:ext cx="904875" cy="452438"/>
          </a:xfrm>
          <a:prstGeom prst="line">
            <a:avLst/>
          </a:prstGeom>
          <a:noFill/>
          <a:ln w="28575">
            <a:solidFill>
              <a:schemeClr val="tx1"/>
            </a:solidFill>
            <a:round/>
          </a:ln>
        </p:spPr>
        <p:txBody>
          <a:bodyPr/>
          <a:lstStyle/>
          <a:p>
            <a:endParaRPr lang="en-IN"/>
          </a:p>
        </p:txBody>
      </p:sp>
      <p:sp>
        <p:nvSpPr>
          <p:cNvPr id="22596" name="Line 68"/>
          <p:cNvSpPr>
            <a:spLocks noChangeShapeType="1"/>
          </p:cNvSpPr>
          <p:nvPr/>
        </p:nvSpPr>
        <p:spPr bwMode="auto">
          <a:xfrm>
            <a:off x="5792788" y="2722563"/>
            <a:ext cx="0" cy="1033462"/>
          </a:xfrm>
          <a:prstGeom prst="line">
            <a:avLst/>
          </a:prstGeom>
          <a:noFill/>
          <a:ln w="28575">
            <a:solidFill>
              <a:schemeClr val="tx1"/>
            </a:solidFill>
            <a:round/>
          </a:ln>
        </p:spPr>
        <p:txBody>
          <a:bodyPr/>
          <a:lstStyle/>
          <a:p>
            <a:endParaRPr lang="en-IN"/>
          </a:p>
        </p:txBody>
      </p:sp>
      <p:sp>
        <p:nvSpPr>
          <p:cNvPr id="22597" name="Line 69"/>
          <p:cNvSpPr>
            <a:spLocks noChangeShapeType="1"/>
          </p:cNvSpPr>
          <p:nvPr/>
        </p:nvSpPr>
        <p:spPr bwMode="auto">
          <a:xfrm>
            <a:off x="7666038" y="2722563"/>
            <a:ext cx="0" cy="1033462"/>
          </a:xfrm>
          <a:prstGeom prst="line">
            <a:avLst/>
          </a:prstGeom>
          <a:noFill/>
          <a:ln w="28575">
            <a:solidFill>
              <a:schemeClr val="tx1"/>
            </a:solidFill>
            <a:round/>
          </a:ln>
        </p:spPr>
        <p:txBody>
          <a:bodyPr/>
          <a:lstStyle/>
          <a:p>
            <a:endParaRPr lang="en-IN"/>
          </a:p>
        </p:txBody>
      </p:sp>
      <p:grpSp>
        <p:nvGrpSpPr>
          <p:cNvPr id="7" name="Group 70"/>
          <p:cNvGrpSpPr/>
          <p:nvPr/>
        </p:nvGrpSpPr>
        <p:grpSpPr bwMode="auto">
          <a:xfrm>
            <a:off x="5792788" y="2270125"/>
            <a:ext cx="1938337" cy="1485900"/>
            <a:chOff x="4080" y="576"/>
            <a:chExt cx="1440" cy="1104"/>
          </a:xfrm>
        </p:grpSpPr>
        <p:sp>
          <p:nvSpPr>
            <p:cNvPr id="12393" name="Line 71"/>
            <p:cNvSpPr>
              <a:spLocks noChangeShapeType="1"/>
            </p:cNvSpPr>
            <p:nvPr/>
          </p:nvSpPr>
          <p:spPr bwMode="auto">
            <a:xfrm flipV="1">
              <a:off x="4080" y="1296"/>
              <a:ext cx="720" cy="384"/>
            </a:xfrm>
            <a:prstGeom prst="line">
              <a:avLst/>
            </a:prstGeom>
            <a:noFill/>
            <a:ln w="28575">
              <a:solidFill>
                <a:schemeClr val="tx1"/>
              </a:solidFill>
              <a:round/>
            </a:ln>
          </p:spPr>
          <p:txBody>
            <a:bodyPr/>
            <a:lstStyle/>
            <a:p>
              <a:endParaRPr lang="en-IN"/>
            </a:p>
          </p:txBody>
        </p:sp>
        <p:sp>
          <p:nvSpPr>
            <p:cNvPr id="12394" name="Line 72"/>
            <p:cNvSpPr>
              <a:spLocks noChangeShapeType="1"/>
            </p:cNvSpPr>
            <p:nvPr/>
          </p:nvSpPr>
          <p:spPr bwMode="auto">
            <a:xfrm flipH="1" flipV="1">
              <a:off x="4752" y="1296"/>
              <a:ext cx="768" cy="384"/>
            </a:xfrm>
            <a:prstGeom prst="line">
              <a:avLst/>
            </a:prstGeom>
            <a:noFill/>
            <a:ln w="28575">
              <a:solidFill>
                <a:schemeClr val="tx1"/>
              </a:solidFill>
              <a:round/>
            </a:ln>
          </p:spPr>
          <p:txBody>
            <a:bodyPr/>
            <a:lstStyle/>
            <a:p>
              <a:endParaRPr lang="en-IN"/>
            </a:p>
          </p:txBody>
        </p:sp>
        <p:sp>
          <p:nvSpPr>
            <p:cNvPr id="12395" name="Line 73"/>
            <p:cNvSpPr>
              <a:spLocks noChangeShapeType="1"/>
            </p:cNvSpPr>
            <p:nvPr/>
          </p:nvSpPr>
          <p:spPr bwMode="auto">
            <a:xfrm>
              <a:off x="4770" y="576"/>
              <a:ext cx="0" cy="768"/>
            </a:xfrm>
            <a:prstGeom prst="line">
              <a:avLst/>
            </a:prstGeom>
            <a:noFill/>
            <a:ln w="28575">
              <a:solidFill>
                <a:schemeClr val="tx1"/>
              </a:solidFill>
              <a:round/>
            </a:ln>
          </p:spPr>
          <p:txBody>
            <a:bodyPr/>
            <a:lstStyle/>
            <a:p>
              <a:endParaRPr lang="en-IN"/>
            </a:p>
          </p:txBody>
        </p:sp>
      </p:grpSp>
      <p:grpSp>
        <p:nvGrpSpPr>
          <p:cNvPr id="8" name="Group 74"/>
          <p:cNvGrpSpPr/>
          <p:nvPr/>
        </p:nvGrpSpPr>
        <p:grpSpPr bwMode="auto">
          <a:xfrm>
            <a:off x="5792788" y="2722563"/>
            <a:ext cx="1873250" cy="1420812"/>
            <a:chOff x="4080" y="912"/>
            <a:chExt cx="1392" cy="1056"/>
          </a:xfrm>
        </p:grpSpPr>
        <p:sp>
          <p:nvSpPr>
            <p:cNvPr id="12390" name="Line 75"/>
            <p:cNvSpPr>
              <a:spLocks noChangeShapeType="1"/>
            </p:cNvSpPr>
            <p:nvPr/>
          </p:nvSpPr>
          <p:spPr bwMode="auto">
            <a:xfrm>
              <a:off x="4080" y="912"/>
              <a:ext cx="720" cy="432"/>
            </a:xfrm>
            <a:prstGeom prst="line">
              <a:avLst/>
            </a:prstGeom>
            <a:noFill/>
            <a:ln w="9525">
              <a:solidFill>
                <a:schemeClr val="tx1"/>
              </a:solidFill>
              <a:prstDash val="lgDashDot"/>
              <a:round/>
            </a:ln>
          </p:spPr>
          <p:txBody>
            <a:bodyPr/>
            <a:lstStyle/>
            <a:p>
              <a:endParaRPr lang="en-IN"/>
            </a:p>
          </p:txBody>
        </p:sp>
        <p:sp>
          <p:nvSpPr>
            <p:cNvPr id="12391" name="Line 76"/>
            <p:cNvSpPr>
              <a:spLocks noChangeShapeType="1"/>
            </p:cNvSpPr>
            <p:nvPr/>
          </p:nvSpPr>
          <p:spPr bwMode="auto">
            <a:xfrm flipH="1">
              <a:off x="4800" y="912"/>
              <a:ext cx="672" cy="384"/>
            </a:xfrm>
            <a:prstGeom prst="line">
              <a:avLst/>
            </a:prstGeom>
            <a:noFill/>
            <a:ln w="9525">
              <a:solidFill>
                <a:schemeClr val="tx1"/>
              </a:solidFill>
              <a:prstDash val="lgDashDot"/>
              <a:round/>
            </a:ln>
          </p:spPr>
          <p:txBody>
            <a:bodyPr/>
            <a:lstStyle/>
            <a:p>
              <a:endParaRPr lang="en-IN"/>
            </a:p>
          </p:txBody>
        </p:sp>
        <p:sp>
          <p:nvSpPr>
            <p:cNvPr id="12392" name="Line 77"/>
            <p:cNvSpPr>
              <a:spLocks noChangeShapeType="1"/>
            </p:cNvSpPr>
            <p:nvPr/>
          </p:nvSpPr>
          <p:spPr bwMode="auto">
            <a:xfrm>
              <a:off x="4773" y="1344"/>
              <a:ext cx="0" cy="624"/>
            </a:xfrm>
            <a:prstGeom prst="line">
              <a:avLst/>
            </a:prstGeom>
            <a:noFill/>
            <a:ln w="9525">
              <a:solidFill>
                <a:schemeClr val="tx1"/>
              </a:solidFill>
              <a:prstDash val="lgDashDot"/>
              <a:round/>
            </a:ln>
          </p:spPr>
          <p:txBody>
            <a:bodyPr/>
            <a:lstStyle/>
            <a:p>
              <a:endParaRPr lang="en-IN"/>
            </a:p>
          </p:txBody>
        </p:sp>
      </p:grpSp>
      <p:sp>
        <p:nvSpPr>
          <p:cNvPr id="22606" name="Text Box 78"/>
          <p:cNvSpPr txBox="1">
            <a:spLocks noChangeArrowheads="1"/>
          </p:cNvSpPr>
          <p:nvPr/>
        </p:nvSpPr>
        <p:spPr bwMode="auto">
          <a:xfrm>
            <a:off x="333375" y="3962400"/>
            <a:ext cx="404813" cy="457200"/>
          </a:xfrm>
          <a:prstGeom prst="rect">
            <a:avLst/>
          </a:prstGeom>
          <a:noFill/>
          <a:ln w="9525">
            <a:noFill/>
            <a:miter lim="800000"/>
          </a:ln>
        </p:spPr>
        <p:txBody>
          <a:bodyPr wrap="none">
            <a:spAutoFit/>
          </a:bodyPr>
          <a:lstStyle/>
          <a:p>
            <a:r>
              <a:rPr lang="en-US" sz="2400">
                <a:latin typeface="Times New Roman" charset="0"/>
              </a:rPr>
              <a:t>X</a:t>
            </a:r>
            <a:endParaRPr lang="en-US" sz="2400">
              <a:latin typeface="Times New Roman" charset="0"/>
            </a:endParaRPr>
          </a:p>
        </p:txBody>
      </p:sp>
      <p:sp>
        <p:nvSpPr>
          <p:cNvPr id="22607" name="Text Box 79"/>
          <p:cNvSpPr txBox="1">
            <a:spLocks noChangeArrowheads="1"/>
          </p:cNvSpPr>
          <p:nvPr/>
        </p:nvSpPr>
        <p:spPr bwMode="auto">
          <a:xfrm>
            <a:off x="7735888" y="3984625"/>
            <a:ext cx="403225" cy="457200"/>
          </a:xfrm>
          <a:prstGeom prst="rect">
            <a:avLst/>
          </a:prstGeom>
          <a:noFill/>
          <a:ln w="9525">
            <a:noFill/>
            <a:miter lim="800000"/>
          </a:ln>
        </p:spPr>
        <p:txBody>
          <a:bodyPr wrap="none">
            <a:spAutoFit/>
          </a:bodyPr>
          <a:lstStyle/>
          <a:p>
            <a:r>
              <a:rPr lang="en-US" sz="2400">
                <a:latin typeface="Times New Roman" charset="0"/>
              </a:rPr>
              <a:t>Y</a:t>
            </a:r>
            <a:endParaRPr lang="en-US" sz="2400">
              <a:latin typeface="Times New Roman" charset="0"/>
            </a:endParaRPr>
          </a:p>
        </p:txBody>
      </p:sp>
      <p:grpSp>
        <p:nvGrpSpPr>
          <p:cNvPr id="9" name="Group 80"/>
          <p:cNvGrpSpPr/>
          <p:nvPr/>
        </p:nvGrpSpPr>
        <p:grpSpPr bwMode="auto">
          <a:xfrm>
            <a:off x="752475" y="4208463"/>
            <a:ext cx="2341563" cy="2357437"/>
            <a:chOff x="336" y="2016"/>
            <a:chExt cx="1740" cy="1751"/>
          </a:xfrm>
        </p:grpSpPr>
        <p:sp>
          <p:nvSpPr>
            <p:cNvPr id="12386" name="Text Box 81"/>
            <p:cNvSpPr txBox="1">
              <a:spLocks noChangeArrowheads="1"/>
            </p:cNvSpPr>
            <p:nvPr/>
          </p:nvSpPr>
          <p:spPr bwMode="auto">
            <a:xfrm>
              <a:off x="1008" y="3517"/>
              <a:ext cx="213" cy="250"/>
            </a:xfrm>
            <a:prstGeom prst="rect">
              <a:avLst/>
            </a:prstGeom>
            <a:noFill/>
            <a:ln w="9525">
              <a:noFill/>
              <a:miter lim="800000"/>
            </a:ln>
          </p:spPr>
          <p:txBody>
            <a:bodyPr wrap="none">
              <a:spAutoFit/>
            </a:bodyPr>
            <a:lstStyle/>
            <a:p>
              <a:r>
                <a:rPr lang="en-US" sz="1600">
                  <a:latin typeface="Times New Roman" charset="0"/>
                </a:rPr>
                <a:t>b</a:t>
              </a:r>
              <a:endParaRPr lang="en-US" sz="1600">
                <a:latin typeface="Times New Roman" charset="0"/>
              </a:endParaRPr>
            </a:p>
          </p:txBody>
        </p:sp>
        <p:sp>
          <p:nvSpPr>
            <p:cNvPr id="12387" name="Text Box 82"/>
            <p:cNvSpPr txBox="1">
              <a:spLocks noChangeArrowheads="1"/>
            </p:cNvSpPr>
            <p:nvPr/>
          </p:nvSpPr>
          <p:spPr bwMode="auto">
            <a:xfrm>
              <a:off x="1872" y="2736"/>
              <a:ext cx="204" cy="250"/>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12388" name="Text Box 83"/>
            <p:cNvSpPr txBox="1">
              <a:spLocks noChangeArrowheads="1"/>
            </p:cNvSpPr>
            <p:nvPr/>
          </p:nvSpPr>
          <p:spPr bwMode="auto">
            <a:xfrm>
              <a:off x="1008" y="2016"/>
              <a:ext cx="213" cy="250"/>
            </a:xfrm>
            <a:prstGeom prst="rect">
              <a:avLst/>
            </a:prstGeom>
            <a:noFill/>
            <a:ln w="9525">
              <a:noFill/>
              <a:miter lim="800000"/>
            </a:ln>
          </p:spPr>
          <p:txBody>
            <a:bodyPr wrap="none">
              <a:spAutoFit/>
            </a:bodyPr>
            <a:lstStyle/>
            <a:p>
              <a:r>
                <a:rPr lang="en-US" sz="1600">
                  <a:latin typeface="Times New Roman" charset="0"/>
                </a:rPr>
                <a:t>d</a:t>
              </a:r>
              <a:endParaRPr lang="en-US" sz="1600">
                <a:latin typeface="Times New Roman" charset="0"/>
              </a:endParaRPr>
            </a:p>
          </p:txBody>
        </p:sp>
        <p:sp>
          <p:nvSpPr>
            <p:cNvPr id="12389" name="Text Box 84"/>
            <p:cNvSpPr txBox="1">
              <a:spLocks noChangeArrowheads="1"/>
            </p:cNvSpPr>
            <p:nvPr/>
          </p:nvSpPr>
          <p:spPr bwMode="auto">
            <a:xfrm>
              <a:off x="336" y="2736"/>
              <a:ext cx="204" cy="250"/>
            </a:xfrm>
            <a:prstGeom prst="rect">
              <a:avLst/>
            </a:prstGeom>
            <a:noFill/>
            <a:ln w="9525">
              <a:noFill/>
              <a:miter lim="800000"/>
            </a:ln>
          </p:spPr>
          <p:txBody>
            <a:bodyPr wrap="none">
              <a:spAutoFit/>
            </a:bodyPr>
            <a:lstStyle/>
            <a:p>
              <a:r>
                <a:rPr lang="en-US" sz="1600">
                  <a:latin typeface="Times New Roman" charset="0"/>
                </a:rPr>
                <a:t>a</a:t>
              </a:r>
              <a:endParaRPr lang="en-US" sz="1600">
                <a:latin typeface="Times New Roman" charset="0"/>
              </a:endParaRPr>
            </a:p>
          </p:txBody>
        </p:sp>
      </p:grpSp>
      <p:sp>
        <p:nvSpPr>
          <p:cNvPr id="22613" name="Line 85"/>
          <p:cNvSpPr>
            <a:spLocks noChangeShapeType="1"/>
          </p:cNvSpPr>
          <p:nvPr/>
        </p:nvSpPr>
        <p:spPr bwMode="auto">
          <a:xfrm>
            <a:off x="946150" y="3044825"/>
            <a:ext cx="1873250" cy="0"/>
          </a:xfrm>
          <a:prstGeom prst="line">
            <a:avLst/>
          </a:prstGeom>
          <a:noFill/>
          <a:ln w="19050">
            <a:solidFill>
              <a:schemeClr val="tx1"/>
            </a:solidFill>
            <a:round/>
          </a:ln>
        </p:spPr>
        <p:txBody>
          <a:bodyPr/>
          <a:lstStyle/>
          <a:p>
            <a:endParaRPr lang="en-IN"/>
          </a:p>
        </p:txBody>
      </p:sp>
      <p:grpSp>
        <p:nvGrpSpPr>
          <p:cNvPr id="10" name="Group 86"/>
          <p:cNvGrpSpPr/>
          <p:nvPr/>
        </p:nvGrpSpPr>
        <p:grpSpPr bwMode="auto">
          <a:xfrm>
            <a:off x="881063" y="2786063"/>
            <a:ext cx="2152650" cy="338137"/>
            <a:chOff x="432" y="959"/>
            <a:chExt cx="1599" cy="252"/>
          </a:xfrm>
        </p:grpSpPr>
        <p:sp>
          <p:nvSpPr>
            <p:cNvPr id="12382" name="Text Box 87"/>
            <p:cNvSpPr txBox="1">
              <a:spLocks noChangeArrowheads="1"/>
            </p:cNvSpPr>
            <p:nvPr/>
          </p:nvSpPr>
          <p:spPr bwMode="auto">
            <a:xfrm>
              <a:off x="432" y="961"/>
              <a:ext cx="254" cy="250"/>
            </a:xfrm>
            <a:prstGeom prst="rect">
              <a:avLst/>
            </a:prstGeom>
            <a:noFill/>
            <a:ln w="9525">
              <a:noFill/>
              <a:miter lim="800000"/>
            </a:ln>
          </p:spPr>
          <p:txBody>
            <a:bodyPr wrap="none">
              <a:spAutoFit/>
            </a:bodyPr>
            <a:lstStyle/>
            <a:p>
              <a:r>
                <a:rPr lang="en-US" sz="1600">
                  <a:latin typeface="Times New Roman" charset="0"/>
                </a:rPr>
                <a:t>a’</a:t>
              </a:r>
              <a:endParaRPr lang="en-US" sz="1600">
                <a:latin typeface="Times New Roman" charset="0"/>
              </a:endParaRPr>
            </a:p>
          </p:txBody>
        </p:sp>
        <p:sp>
          <p:nvSpPr>
            <p:cNvPr id="12383" name="Text Box 88"/>
            <p:cNvSpPr txBox="1">
              <a:spLocks noChangeArrowheads="1"/>
            </p:cNvSpPr>
            <p:nvPr/>
          </p:nvSpPr>
          <p:spPr bwMode="auto">
            <a:xfrm>
              <a:off x="1104" y="961"/>
              <a:ext cx="263" cy="250"/>
            </a:xfrm>
            <a:prstGeom prst="rect">
              <a:avLst/>
            </a:prstGeom>
            <a:noFill/>
            <a:ln w="9525">
              <a:noFill/>
              <a:miter lim="800000"/>
            </a:ln>
          </p:spPr>
          <p:txBody>
            <a:bodyPr wrap="none">
              <a:spAutoFit/>
            </a:bodyPr>
            <a:lstStyle/>
            <a:p>
              <a:r>
                <a:rPr lang="en-US" sz="1600">
                  <a:latin typeface="Times New Roman" charset="0"/>
                </a:rPr>
                <a:t>d’</a:t>
              </a:r>
              <a:endParaRPr lang="en-US" sz="1600">
                <a:latin typeface="Times New Roman" charset="0"/>
              </a:endParaRPr>
            </a:p>
          </p:txBody>
        </p:sp>
        <p:sp>
          <p:nvSpPr>
            <p:cNvPr id="12384" name="Text Box 89"/>
            <p:cNvSpPr txBox="1">
              <a:spLocks noChangeArrowheads="1"/>
            </p:cNvSpPr>
            <p:nvPr/>
          </p:nvSpPr>
          <p:spPr bwMode="auto">
            <a:xfrm>
              <a:off x="1776" y="961"/>
              <a:ext cx="255" cy="250"/>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12385" name="Text Box 90"/>
            <p:cNvSpPr txBox="1">
              <a:spLocks noChangeArrowheads="1"/>
            </p:cNvSpPr>
            <p:nvPr/>
          </p:nvSpPr>
          <p:spPr bwMode="auto">
            <a:xfrm>
              <a:off x="1007" y="959"/>
              <a:ext cx="263" cy="250"/>
            </a:xfrm>
            <a:prstGeom prst="rect">
              <a:avLst/>
            </a:prstGeom>
            <a:noFill/>
            <a:ln w="9525">
              <a:noFill/>
              <a:miter lim="800000"/>
            </a:ln>
          </p:spPr>
          <p:txBody>
            <a:bodyPr wrap="none">
              <a:spAutoFit/>
            </a:bodyPr>
            <a:lstStyle/>
            <a:p>
              <a:r>
                <a:rPr lang="en-US" sz="1600">
                  <a:latin typeface="Times New Roman" charset="0"/>
                </a:rPr>
                <a:t>b’</a:t>
              </a:r>
              <a:endParaRPr lang="en-US" sz="1600">
                <a:latin typeface="Times New Roman" charset="0"/>
              </a:endParaRPr>
            </a:p>
          </p:txBody>
        </p:sp>
      </p:grpSp>
      <p:grpSp>
        <p:nvGrpSpPr>
          <p:cNvPr id="11" name="Group 91"/>
          <p:cNvGrpSpPr/>
          <p:nvPr/>
        </p:nvGrpSpPr>
        <p:grpSpPr bwMode="auto">
          <a:xfrm>
            <a:off x="3833813" y="2044700"/>
            <a:ext cx="1909762" cy="1243013"/>
            <a:chOff x="2625" y="409"/>
            <a:chExt cx="1418" cy="923"/>
          </a:xfrm>
        </p:grpSpPr>
        <p:sp>
          <p:nvSpPr>
            <p:cNvPr id="12378" name="Text Box 92"/>
            <p:cNvSpPr txBox="1">
              <a:spLocks noChangeArrowheads="1"/>
            </p:cNvSpPr>
            <p:nvPr/>
          </p:nvSpPr>
          <p:spPr bwMode="auto">
            <a:xfrm rot="1804588">
              <a:off x="2625" y="409"/>
              <a:ext cx="255" cy="250"/>
            </a:xfrm>
            <a:prstGeom prst="rect">
              <a:avLst/>
            </a:prstGeom>
            <a:noFill/>
            <a:ln w="9525">
              <a:noFill/>
              <a:miter lim="800000"/>
            </a:ln>
          </p:spPr>
          <p:txBody>
            <a:bodyPr wrap="none">
              <a:spAutoFit/>
            </a:bodyPr>
            <a:lstStyle/>
            <a:p>
              <a:r>
                <a:rPr lang="en-US" sz="1600">
                  <a:latin typeface="Times New Roman" charset="0"/>
                </a:rPr>
                <a:t>a’</a:t>
              </a:r>
              <a:endParaRPr lang="en-US" sz="1600">
                <a:latin typeface="Times New Roman" charset="0"/>
              </a:endParaRPr>
            </a:p>
          </p:txBody>
        </p:sp>
        <p:sp>
          <p:nvSpPr>
            <p:cNvPr id="12379" name="Text Box 93"/>
            <p:cNvSpPr txBox="1">
              <a:spLocks noChangeArrowheads="1"/>
            </p:cNvSpPr>
            <p:nvPr/>
          </p:nvSpPr>
          <p:spPr bwMode="auto">
            <a:xfrm rot="1804588">
              <a:off x="3206" y="748"/>
              <a:ext cx="263" cy="250"/>
            </a:xfrm>
            <a:prstGeom prst="rect">
              <a:avLst/>
            </a:prstGeom>
            <a:noFill/>
            <a:ln w="9525">
              <a:noFill/>
              <a:miter lim="800000"/>
            </a:ln>
          </p:spPr>
          <p:txBody>
            <a:bodyPr wrap="none">
              <a:spAutoFit/>
            </a:bodyPr>
            <a:lstStyle/>
            <a:p>
              <a:r>
                <a:rPr lang="en-US" sz="1600">
                  <a:latin typeface="Times New Roman" charset="0"/>
                </a:rPr>
                <a:t>d’</a:t>
              </a:r>
              <a:endParaRPr lang="en-US" sz="1600">
                <a:latin typeface="Times New Roman" charset="0"/>
              </a:endParaRPr>
            </a:p>
          </p:txBody>
        </p:sp>
        <p:sp>
          <p:nvSpPr>
            <p:cNvPr id="12380" name="Text Box 94"/>
            <p:cNvSpPr txBox="1">
              <a:spLocks noChangeArrowheads="1"/>
            </p:cNvSpPr>
            <p:nvPr/>
          </p:nvSpPr>
          <p:spPr bwMode="auto">
            <a:xfrm rot="1804588">
              <a:off x="3788" y="1082"/>
              <a:ext cx="255" cy="250"/>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12381" name="Text Box 95"/>
            <p:cNvSpPr txBox="1">
              <a:spLocks noChangeArrowheads="1"/>
            </p:cNvSpPr>
            <p:nvPr/>
          </p:nvSpPr>
          <p:spPr bwMode="auto">
            <a:xfrm rot="1804588">
              <a:off x="3123" y="699"/>
              <a:ext cx="263" cy="250"/>
            </a:xfrm>
            <a:prstGeom prst="rect">
              <a:avLst/>
            </a:prstGeom>
            <a:noFill/>
            <a:ln w="9525">
              <a:noFill/>
              <a:miter lim="800000"/>
            </a:ln>
          </p:spPr>
          <p:txBody>
            <a:bodyPr wrap="none">
              <a:spAutoFit/>
            </a:bodyPr>
            <a:lstStyle/>
            <a:p>
              <a:r>
                <a:rPr lang="en-US" sz="1600">
                  <a:latin typeface="Times New Roman" charset="0"/>
                </a:rPr>
                <a:t>b’</a:t>
              </a:r>
              <a:endParaRPr lang="en-US" sz="1600">
                <a:latin typeface="Times New Roman" charset="0"/>
              </a:endParaRPr>
            </a:p>
          </p:txBody>
        </p:sp>
      </p:grpSp>
      <p:grpSp>
        <p:nvGrpSpPr>
          <p:cNvPr id="12" name="Group 96"/>
          <p:cNvGrpSpPr/>
          <p:nvPr/>
        </p:nvGrpSpPr>
        <p:grpSpPr bwMode="auto">
          <a:xfrm>
            <a:off x="3660775" y="4237038"/>
            <a:ext cx="2092325" cy="2311400"/>
            <a:chOff x="2497" y="2037"/>
            <a:chExt cx="1554" cy="1717"/>
          </a:xfrm>
        </p:grpSpPr>
        <p:sp>
          <p:nvSpPr>
            <p:cNvPr id="12374" name="Text Box 97"/>
            <p:cNvSpPr txBox="1">
              <a:spLocks noChangeArrowheads="1"/>
            </p:cNvSpPr>
            <p:nvPr/>
          </p:nvSpPr>
          <p:spPr bwMode="auto">
            <a:xfrm>
              <a:off x="2497" y="2688"/>
              <a:ext cx="255" cy="250"/>
            </a:xfrm>
            <a:prstGeom prst="rect">
              <a:avLst/>
            </a:prstGeom>
            <a:noFill/>
            <a:ln w="9525">
              <a:noFill/>
              <a:miter lim="800000"/>
            </a:ln>
          </p:spPr>
          <p:txBody>
            <a:bodyPr wrap="none">
              <a:spAutoFit/>
            </a:bodyPr>
            <a:lstStyle/>
            <a:p>
              <a:r>
                <a:rPr lang="en-US" sz="1600">
                  <a:latin typeface="Times New Roman" charset="0"/>
                </a:rPr>
                <a:t>a</a:t>
              </a:r>
              <a:r>
                <a:rPr lang="en-US" sz="1600" baseline="-25000">
                  <a:latin typeface="Times New Roman" charset="0"/>
                </a:rPr>
                <a:t>1</a:t>
              </a:r>
              <a:endParaRPr lang="en-US" sz="1600" baseline="-25000">
                <a:latin typeface="Times New Roman" charset="0"/>
              </a:endParaRPr>
            </a:p>
          </p:txBody>
        </p:sp>
        <p:sp>
          <p:nvSpPr>
            <p:cNvPr id="12375" name="Text Box 98"/>
            <p:cNvSpPr txBox="1">
              <a:spLocks noChangeArrowheads="1"/>
            </p:cNvSpPr>
            <p:nvPr/>
          </p:nvSpPr>
          <p:spPr bwMode="auto">
            <a:xfrm>
              <a:off x="3169" y="3504"/>
              <a:ext cx="264" cy="250"/>
            </a:xfrm>
            <a:prstGeom prst="rect">
              <a:avLst/>
            </a:prstGeom>
            <a:noFill/>
            <a:ln w="9525">
              <a:noFill/>
              <a:miter lim="800000"/>
            </a:ln>
          </p:spPr>
          <p:txBody>
            <a:bodyPr wrap="none">
              <a:spAutoFit/>
            </a:bodyPr>
            <a:lstStyle/>
            <a:p>
              <a:r>
                <a:rPr lang="en-US" sz="1600">
                  <a:latin typeface="Times New Roman" charset="0"/>
                </a:rPr>
                <a:t>b</a:t>
              </a:r>
              <a:r>
                <a:rPr lang="en-US" sz="1600" baseline="-25000">
                  <a:latin typeface="Times New Roman" charset="0"/>
                </a:rPr>
                <a:t>1</a:t>
              </a:r>
              <a:endParaRPr lang="en-US" sz="1600" baseline="-25000">
                <a:latin typeface="Times New Roman" charset="0"/>
              </a:endParaRPr>
            </a:p>
          </p:txBody>
        </p:sp>
        <p:sp>
          <p:nvSpPr>
            <p:cNvPr id="12376" name="Text Box 99"/>
            <p:cNvSpPr txBox="1">
              <a:spLocks noChangeArrowheads="1"/>
            </p:cNvSpPr>
            <p:nvPr/>
          </p:nvSpPr>
          <p:spPr bwMode="auto">
            <a:xfrm>
              <a:off x="3216" y="2037"/>
              <a:ext cx="264" cy="250"/>
            </a:xfrm>
            <a:prstGeom prst="rect">
              <a:avLst/>
            </a:prstGeom>
            <a:noFill/>
            <a:ln w="9525">
              <a:noFill/>
              <a:miter lim="800000"/>
            </a:ln>
          </p:spPr>
          <p:txBody>
            <a:bodyPr wrap="none">
              <a:spAutoFit/>
            </a:bodyPr>
            <a:lstStyle/>
            <a:p>
              <a:r>
                <a:rPr lang="en-US" sz="1600">
                  <a:latin typeface="Times New Roman" charset="0"/>
                </a:rPr>
                <a:t>d</a:t>
              </a:r>
              <a:r>
                <a:rPr lang="en-US" sz="1600" baseline="-25000">
                  <a:latin typeface="Times New Roman" charset="0"/>
                </a:rPr>
                <a:t>1</a:t>
              </a:r>
              <a:endParaRPr lang="en-US" sz="1600" baseline="-25000">
                <a:latin typeface="Times New Roman" charset="0"/>
              </a:endParaRPr>
            </a:p>
          </p:txBody>
        </p:sp>
        <p:sp>
          <p:nvSpPr>
            <p:cNvPr id="12377" name="Text Box 100"/>
            <p:cNvSpPr txBox="1">
              <a:spLocks noChangeArrowheads="1"/>
            </p:cNvSpPr>
            <p:nvPr/>
          </p:nvSpPr>
          <p:spPr bwMode="auto">
            <a:xfrm>
              <a:off x="3795" y="2721"/>
              <a:ext cx="256" cy="25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grpSp>
      <p:grpSp>
        <p:nvGrpSpPr>
          <p:cNvPr id="13" name="Group 101"/>
          <p:cNvGrpSpPr/>
          <p:nvPr/>
        </p:nvGrpSpPr>
        <p:grpSpPr bwMode="auto">
          <a:xfrm rot="-5514464">
            <a:off x="5642770" y="3955256"/>
            <a:ext cx="2093912" cy="2308225"/>
            <a:chOff x="2492" y="1997"/>
            <a:chExt cx="1555" cy="1715"/>
          </a:xfrm>
        </p:grpSpPr>
        <p:sp>
          <p:nvSpPr>
            <p:cNvPr id="12370" name="Text Box 102"/>
            <p:cNvSpPr txBox="1">
              <a:spLocks noChangeArrowheads="1"/>
            </p:cNvSpPr>
            <p:nvPr/>
          </p:nvSpPr>
          <p:spPr bwMode="auto">
            <a:xfrm>
              <a:off x="2492" y="2646"/>
              <a:ext cx="256" cy="250"/>
            </a:xfrm>
            <a:prstGeom prst="rect">
              <a:avLst/>
            </a:prstGeom>
            <a:noFill/>
            <a:ln w="9525">
              <a:noFill/>
              <a:miter lim="800000"/>
            </a:ln>
          </p:spPr>
          <p:txBody>
            <a:bodyPr wrap="none">
              <a:spAutoFit/>
            </a:bodyPr>
            <a:lstStyle/>
            <a:p>
              <a:r>
                <a:rPr lang="en-US" sz="1600">
                  <a:latin typeface="Times New Roman" charset="0"/>
                </a:rPr>
                <a:t>a</a:t>
              </a:r>
              <a:r>
                <a:rPr lang="en-US" sz="1600" baseline="-25000">
                  <a:latin typeface="Times New Roman" charset="0"/>
                </a:rPr>
                <a:t>1</a:t>
              </a:r>
              <a:endParaRPr lang="en-US" sz="1600" baseline="-25000">
                <a:latin typeface="Times New Roman" charset="0"/>
              </a:endParaRPr>
            </a:p>
          </p:txBody>
        </p:sp>
        <p:sp>
          <p:nvSpPr>
            <p:cNvPr id="12371" name="Text Box 103"/>
            <p:cNvSpPr txBox="1">
              <a:spLocks noChangeArrowheads="1"/>
            </p:cNvSpPr>
            <p:nvPr/>
          </p:nvSpPr>
          <p:spPr bwMode="auto">
            <a:xfrm>
              <a:off x="3164" y="3462"/>
              <a:ext cx="264" cy="250"/>
            </a:xfrm>
            <a:prstGeom prst="rect">
              <a:avLst/>
            </a:prstGeom>
            <a:noFill/>
            <a:ln w="9525">
              <a:noFill/>
              <a:miter lim="800000"/>
            </a:ln>
          </p:spPr>
          <p:txBody>
            <a:bodyPr wrap="none">
              <a:spAutoFit/>
            </a:bodyPr>
            <a:lstStyle/>
            <a:p>
              <a:r>
                <a:rPr lang="en-US" sz="1600">
                  <a:latin typeface="Times New Roman" charset="0"/>
                </a:rPr>
                <a:t>b</a:t>
              </a:r>
              <a:r>
                <a:rPr lang="en-US" sz="1600" baseline="-25000">
                  <a:latin typeface="Times New Roman" charset="0"/>
                </a:rPr>
                <a:t>1</a:t>
              </a:r>
              <a:endParaRPr lang="en-US" sz="1600" baseline="-25000">
                <a:latin typeface="Times New Roman" charset="0"/>
              </a:endParaRPr>
            </a:p>
          </p:txBody>
        </p:sp>
        <p:sp>
          <p:nvSpPr>
            <p:cNvPr id="12372" name="Text Box 104"/>
            <p:cNvSpPr txBox="1">
              <a:spLocks noChangeArrowheads="1"/>
            </p:cNvSpPr>
            <p:nvPr/>
          </p:nvSpPr>
          <p:spPr bwMode="auto">
            <a:xfrm>
              <a:off x="3213" y="1997"/>
              <a:ext cx="264" cy="250"/>
            </a:xfrm>
            <a:prstGeom prst="rect">
              <a:avLst/>
            </a:prstGeom>
            <a:noFill/>
            <a:ln w="9525">
              <a:noFill/>
              <a:miter lim="800000"/>
            </a:ln>
          </p:spPr>
          <p:txBody>
            <a:bodyPr wrap="none">
              <a:spAutoFit/>
            </a:bodyPr>
            <a:lstStyle/>
            <a:p>
              <a:r>
                <a:rPr lang="en-US" sz="1600">
                  <a:latin typeface="Times New Roman" charset="0"/>
                </a:rPr>
                <a:t>d</a:t>
              </a:r>
              <a:r>
                <a:rPr lang="en-US" sz="1600" baseline="-25000">
                  <a:latin typeface="Times New Roman" charset="0"/>
                </a:rPr>
                <a:t>1</a:t>
              </a:r>
              <a:endParaRPr lang="en-US" sz="1600" baseline="-25000">
                <a:latin typeface="Times New Roman" charset="0"/>
              </a:endParaRPr>
            </a:p>
          </p:txBody>
        </p:sp>
        <p:sp>
          <p:nvSpPr>
            <p:cNvPr id="12373" name="Text Box 105"/>
            <p:cNvSpPr txBox="1">
              <a:spLocks noChangeArrowheads="1"/>
            </p:cNvSpPr>
            <p:nvPr/>
          </p:nvSpPr>
          <p:spPr bwMode="auto">
            <a:xfrm>
              <a:off x="3791" y="2680"/>
              <a:ext cx="256" cy="25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grpSp>
      <p:sp>
        <p:nvSpPr>
          <p:cNvPr id="22634" name="Text Box 106"/>
          <p:cNvSpPr txBox="1">
            <a:spLocks noChangeArrowheads="1"/>
          </p:cNvSpPr>
          <p:nvPr/>
        </p:nvSpPr>
        <p:spPr bwMode="auto">
          <a:xfrm>
            <a:off x="6697663" y="3910013"/>
            <a:ext cx="354012" cy="336550"/>
          </a:xfrm>
          <a:prstGeom prst="rect">
            <a:avLst/>
          </a:prstGeom>
          <a:noFill/>
          <a:ln w="9525">
            <a:noFill/>
            <a:miter lim="800000"/>
          </a:ln>
        </p:spPr>
        <p:txBody>
          <a:bodyPr wrap="none">
            <a:spAutoFit/>
          </a:bodyPr>
          <a:lstStyle/>
          <a:p>
            <a:r>
              <a:rPr lang="en-US" sz="1600" b="1">
                <a:latin typeface="Times New Roman" charset="0"/>
              </a:rPr>
              <a:t>1’</a:t>
            </a:r>
            <a:endParaRPr lang="en-US" sz="1600" b="1">
              <a:latin typeface="Times New Roman" charset="0"/>
            </a:endParaRPr>
          </a:p>
        </p:txBody>
      </p:sp>
      <p:sp>
        <p:nvSpPr>
          <p:cNvPr id="22635" name="Line 107"/>
          <p:cNvSpPr>
            <a:spLocks noChangeShapeType="1"/>
          </p:cNvSpPr>
          <p:nvPr/>
        </p:nvSpPr>
        <p:spPr bwMode="auto">
          <a:xfrm flipH="1" flipV="1">
            <a:off x="2303463" y="3368675"/>
            <a:ext cx="515937" cy="839788"/>
          </a:xfrm>
          <a:prstGeom prst="line">
            <a:avLst/>
          </a:prstGeom>
          <a:noFill/>
          <a:ln w="9525">
            <a:solidFill>
              <a:schemeClr val="tx1"/>
            </a:solidFill>
            <a:round/>
          </a:ln>
        </p:spPr>
        <p:txBody>
          <a:bodyPr/>
          <a:lstStyle/>
          <a:p>
            <a:endParaRPr lang="en-IN"/>
          </a:p>
        </p:txBody>
      </p:sp>
      <p:sp>
        <p:nvSpPr>
          <p:cNvPr id="22636" name="Rectangle 108"/>
          <p:cNvSpPr>
            <a:spLocks noChangeArrowheads="1"/>
          </p:cNvSpPr>
          <p:nvPr/>
        </p:nvSpPr>
        <p:spPr bwMode="auto">
          <a:xfrm rot="8905940">
            <a:off x="2320925" y="3303588"/>
            <a:ext cx="165100" cy="149225"/>
          </a:xfrm>
          <a:prstGeom prst="rect">
            <a:avLst/>
          </a:prstGeom>
          <a:solidFill>
            <a:schemeClr val="bg1"/>
          </a:solidFill>
          <a:ln w="9525">
            <a:solidFill>
              <a:schemeClr val="tx1"/>
            </a:solidFill>
            <a:miter lim="800000"/>
          </a:ln>
        </p:spPr>
        <p:txBody>
          <a:bodyPr wrap="none" anchor="ctr"/>
          <a:lstStyle/>
          <a:p>
            <a:endParaRPr lang="en-IN"/>
          </a:p>
        </p:txBody>
      </p:sp>
      <p:sp>
        <p:nvSpPr>
          <p:cNvPr id="22637" name="Text Box 109"/>
          <p:cNvSpPr txBox="1">
            <a:spLocks noChangeArrowheads="1"/>
          </p:cNvSpPr>
          <p:nvPr/>
        </p:nvSpPr>
        <p:spPr bwMode="auto">
          <a:xfrm rot="-1521823">
            <a:off x="2117725" y="3103563"/>
            <a:ext cx="354013" cy="336550"/>
          </a:xfrm>
          <a:prstGeom prst="rect">
            <a:avLst/>
          </a:prstGeom>
          <a:noFill/>
          <a:ln w="9525">
            <a:noFill/>
            <a:miter lim="800000"/>
          </a:ln>
        </p:spPr>
        <p:txBody>
          <a:bodyPr wrap="none">
            <a:spAutoFit/>
          </a:bodyPr>
          <a:lstStyle/>
          <a:p>
            <a:r>
              <a:rPr lang="en-US" sz="1600">
                <a:latin typeface="Times New Roman" charset="0"/>
              </a:rPr>
              <a:t>p’</a:t>
            </a:r>
            <a:endParaRPr lang="en-US" sz="1600">
              <a:latin typeface="Times New Roman" charset="0"/>
            </a:endParaRPr>
          </a:p>
        </p:txBody>
      </p:sp>
      <p:sp>
        <p:nvSpPr>
          <p:cNvPr id="22638" name="Text Box 110"/>
          <p:cNvSpPr txBox="1">
            <a:spLocks noChangeArrowheads="1"/>
          </p:cNvSpPr>
          <p:nvPr/>
        </p:nvSpPr>
        <p:spPr bwMode="auto">
          <a:xfrm rot="-105009">
            <a:off x="4694238" y="2981325"/>
            <a:ext cx="354012" cy="336550"/>
          </a:xfrm>
          <a:prstGeom prst="rect">
            <a:avLst/>
          </a:prstGeom>
          <a:noFill/>
          <a:ln w="9525">
            <a:noFill/>
            <a:miter lim="800000"/>
          </a:ln>
        </p:spPr>
        <p:txBody>
          <a:bodyPr wrap="none">
            <a:spAutoFit/>
          </a:bodyPr>
          <a:lstStyle/>
          <a:p>
            <a:r>
              <a:rPr lang="en-US" sz="1600">
                <a:latin typeface="Times New Roman" charset="0"/>
              </a:rPr>
              <a:t>p’</a:t>
            </a:r>
            <a:endParaRPr lang="en-US" sz="1600">
              <a:latin typeface="Times New Roman" charset="0"/>
            </a:endParaRPr>
          </a:p>
        </p:txBody>
      </p:sp>
      <p:grpSp>
        <p:nvGrpSpPr>
          <p:cNvPr id="14" name="Group 111"/>
          <p:cNvGrpSpPr/>
          <p:nvPr/>
        </p:nvGrpSpPr>
        <p:grpSpPr bwMode="auto">
          <a:xfrm>
            <a:off x="5534025" y="2011363"/>
            <a:ext cx="2593975" cy="1612900"/>
            <a:chOff x="3888" y="384"/>
            <a:chExt cx="1927" cy="1198"/>
          </a:xfrm>
        </p:grpSpPr>
        <p:grpSp>
          <p:nvGrpSpPr>
            <p:cNvPr id="15" name="Group 112"/>
            <p:cNvGrpSpPr/>
            <p:nvPr/>
          </p:nvGrpSpPr>
          <p:grpSpPr bwMode="auto">
            <a:xfrm>
              <a:off x="3888" y="384"/>
              <a:ext cx="1927" cy="1198"/>
              <a:chOff x="3888" y="384"/>
              <a:chExt cx="1927" cy="1198"/>
            </a:xfrm>
          </p:grpSpPr>
          <p:sp>
            <p:nvSpPr>
              <p:cNvPr id="12366" name="Text Box 113"/>
              <p:cNvSpPr txBox="1">
                <a:spLocks noChangeArrowheads="1"/>
              </p:cNvSpPr>
              <p:nvPr/>
            </p:nvSpPr>
            <p:spPr bwMode="auto">
              <a:xfrm>
                <a:off x="4609" y="384"/>
                <a:ext cx="306" cy="250"/>
              </a:xfrm>
              <a:prstGeom prst="rect">
                <a:avLst/>
              </a:prstGeom>
              <a:noFill/>
              <a:ln w="9525">
                <a:noFill/>
                <a:miter lim="800000"/>
              </a:ln>
            </p:spPr>
            <p:txBody>
              <a:bodyPr wrap="none">
                <a:spAutoFit/>
              </a:bodyPr>
              <a:lstStyle/>
              <a:p>
                <a:r>
                  <a:rPr lang="en-US" sz="1600">
                    <a:latin typeface="Times New Roman" charset="0"/>
                  </a:rPr>
                  <a:t>a’</a:t>
                </a:r>
                <a:r>
                  <a:rPr lang="en-US" sz="1600" baseline="-25000">
                    <a:latin typeface="Times New Roman" charset="0"/>
                  </a:rPr>
                  <a:t>1</a:t>
                </a:r>
                <a:endParaRPr lang="en-US" sz="1600" baseline="-25000">
                  <a:latin typeface="Times New Roman" charset="0"/>
                </a:endParaRPr>
              </a:p>
            </p:txBody>
          </p:sp>
          <p:sp>
            <p:nvSpPr>
              <p:cNvPr id="12367" name="Text Box 114"/>
              <p:cNvSpPr txBox="1">
                <a:spLocks noChangeArrowheads="1"/>
              </p:cNvSpPr>
              <p:nvPr/>
            </p:nvSpPr>
            <p:spPr bwMode="auto">
              <a:xfrm>
                <a:off x="3888" y="720"/>
                <a:ext cx="315" cy="250"/>
              </a:xfrm>
              <a:prstGeom prst="rect">
                <a:avLst/>
              </a:prstGeom>
              <a:noFill/>
              <a:ln w="9525">
                <a:noFill/>
                <a:miter lim="800000"/>
              </a:ln>
            </p:spPr>
            <p:txBody>
              <a:bodyPr wrap="none">
                <a:spAutoFit/>
              </a:bodyPr>
              <a:lstStyle/>
              <a:p>
                <a:r>
                  <a:rPr lang="en-US" sz="1600">
                    <a:latin typeface="Times New Roman" charset="0"/>
                  </a:rPr>
                  <a:t>d’</a:t>
                </a:r>
                <a:r>
                  <a:rPr lang="en-US" sz="1600" baseline="-25000">
                    <a:latin typeface="Times New Roman" charset="0"/>
                  </a:rPr>
                  <a:t>1</a:t>
                </a:r>
                <a:endParaRPr lang="en-US" sz="1600" baseline="-25000">
                  <a:latin typeface="Times New Roman" charset="0"/>
                </a:endParaRPr>
              </a:p>
            </p:txBody>
          </p:sp>
          <p:sp>
            <p:nvSpPr>
              <p:cNvPr id="12368" name="Text Box 115"/>
              <p:cNvSpPr txBox="1">
                <a:spLocks noChangeArrowheads="1"/>
              </p:cNvSpPr>
              <p:nvPr/>
            </p:nvSpPr>
            <p:spPr bwMode="auto">
              <a:xfrm>
                <a:off x="4755" y="1332"/>
                <a:ext cx="306" cy="25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12369" name="Text Box 116"/>
              <p:cNvSpPr txBox="1">
                <a:spLocks noChangeArrowheads="1"/>
              </p:cNvSpPr>
              <p:nvPr/>
            </p:nvSpPr>
            <p:spPr bwMode="auto">
              <a:xfrm>
                <a:off x="5500" y="816"/>
                <a:ext cx="315" cy="250"/>
              </a:xfrm>
              <a:prstGeom prst="rect">
                <a:avLst/>
              </a:prstGeom>
              <a:noFill/>
              <a:ln w="9525">
                <a:noFill/>
                <a:miter lim="800000"/>
              </a:ln>
            </p:spPr>
            <p:txBody>
              <a:bodyPr wrap="none">
                <a:spAutoFit/>
              </a:bodyPr>
              <a:lstStyle/>
              <a:p>
                <a:r>
                  <a:rPr lang="en-US" sz="1600">
                    <a:latin typeface="Times New Roman" charset="0"/>
                  </a:rPr>
                  <a:t>d’</a:t>
                </a:r>
                <a:r>
                  <a:rPr lang="en-US" sz="1600" baseline="-25000">
                    <a:latin typeface="Times New Roman" charset="0"/>
                  </a:rPr>
                  <a:t>1</a:t>
                </a:r>
                <a:endParaRPr lang="en-US" sz="1600" baseline="-25000">
                  <a:latin typeface="Times New Roman" charset="0"/>
                </a:endParaRPr>
              </a:p>
            </p:txBody>
          </p:sp>
        </p:grpSp>
        <p:sp>
          <p:nvSpPr>
            <p:cNvPr id="12365" name="Oval 117"/>
            <p:cNvSpPr>
              <a:spLocks noChangeArrowheads="1"/>
            </p:cNvSpPr>
            <p:nvPr/>
          </p:nvSpPr>
          <p:spPr bwMode="auto">
            <a:xfrm>
              <a:off x="4752" y="1296"/>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22646" name="Line 118"/>
          <p:cNvSpPr>
            <a:spLocks noChangeShapeType="1"/>
          </p:cNvSpPr>
          <p:nvPr/>
        </p:nvSpPr>
        <p:spPr bwMode="auto">
          <a:xfrm flipV="1">
            <a:off x="6697663" y="6599238"/>
            <a:ext cx="0" cy="258762"/>
          </a:xfrm>
          <a:prstGeom prst="line">
            <a:avLst/>
          </a:prstGeom>
          <a:noFill/>
          <a:ln w="19050">
            <a:solidFill>
              <a:schemeClr val="tx1"/>
            </a:solidFill>
            <a:round/>
            <a:tailEnd type="triangle" w="med" len="med"/>
          </a:ln>
        </p:spPr>
        <p:txBody>
          <a:bodyPr/>
          <a:lstStyle/>
          <a:p>
            <a:endParaRPr lang="en-IN"/>
          </a:p>
        </p:txBody>
      </p:sp>
      <p:sp>
        <p:nvSpPr>
          <p:cNvPr id="22647" name="Oval 119"/>
          <p:cNvSpPr>
            <a:spLocks noChangeArrowheads="1"/>
          </p:cNvSpPr>
          <p:nvPr/>
        </p:nvSpPr>
        <p:spPr bwMode="auto">
          <a:xfrm>
            <a:off x="6697663" y="4168775"/>
            <a:ext cx="63500" cy="63500"/>
          </a:xfrm>
          <a:prstGeom prst="ellipse">
            <a:avLst/>
          </a:prstGeom>
          <a:solidFill>
            <a:schemeClr val="accent1"/>
          </a:solidFill>
          <a:ln w="9525">
            <a:solidFill>
              <a:schemeClr val="tx1"/>
            </a:solidFill>
            <a:round/>
          </a:ln>
        </p:spPr>
        <p:txBody>
          <a:bodyPr wrap="none" anchor="ctr"/>
          <a:lstStyle/>
          <a:p>
            <a:endParaRPr lang="en-IN"/>
          </a:p>
        </p:txBody>
      </p:sp>
      <p:sp>
        <p:nvSpPr>
          <p:cNvPr id="22648" name="Line 120"/>
          <p:cNvSpPr>
            <a:spLocks noChangeShapeType="1"/>
          </p:cNvSpPr>
          <p:nvPr/>
        </p:nvSpPr>
        <p:spPr bwMode="auto">
          <a:xfrm>
            <a:off x="3854450" y="2270125"/>
            <a:ext cx="3941763" cy="0"/>
          </a:xfrm>
          <a:prstGeom prst="line">
            <a:avLst/>
          </a:prstGeom>
          <a:noFill/>
          <a:ln w="9525">
            <a:solidFill>
              <a:schemeClr val="folHlink"/>
            </a:solidFill>
            <a:round/>
          </a:ln>
        </p:spPr>
        <p:txBody>
          <a:bodyPr/>
          <a:lstStyle/>
          <a:p>
            <a:endParaRPr lang="en-IN"/>
          </a:p>
        </p:txBody>
      </p:sp>
      <p:grpSp>
        <p:nvGrpSpPr>
          <p:cNvPr id="16" name="Group 121"/>
          <p:cNvGrpSpPr/>
          <p:nvPr/>
        </p:nvGrpSpPr>
        <p:grpSpPr bwMode="auto">
          <a:xfrm>
            <a:off x="3209925" y="0"/>
            <a:ext cx="6048375" cy="2133600"/>
            <a:chOff x="2022" y="0"/>
            <a:chExt cx="3810" cy="1344"/>
          </a:xfrm>
        </p:grpSpPr>
        <p:sp>
          <p:nvSpPr>
            <p:cNvPr id="12362" name="Rectangle 122"/>
            <p:cNvSpPr>
              <a:spLocks noChangeArrowheads="1"/>
            </p:cNvSpPr>
            <p:nvPr/>
          </p:nvSpPr>
          <p:spPr bwMode="auto">
            <a:xfrm>
              <a:off x="2022" y="0"/>
              <a:ext cx="3738" cy="1344"/>
            </a:xfrm>
            <a:prstGeom prst="rect">
              <a:avLst/>
            </a:prstGeom>
            <a:solidFill>
              <a:srgbClr val="FFFFCC"/>
            </a:solidFill>
            <a:ln w="9525">
              <a:solidFill>
                <a:schemeClr val="tx1"/>
              </a:solidFill>
              <a:miter lim="800000"/>
            </a:ln>
          </p:spPr>
          <p:txBody>
            <a:bodyPr wrap="none" anchor="ctr"/>
            <a:lstStyle/>
            <a:p>
              <a:endParaRPr lang="en-IN"/>
            </a:p>
          </p:txBody>
        </p:sp>
        <p:sp>
          <p:nvSpPr>
            <p:cNvPr id="12363" name="Text Box 123"/>
            <p:cNvSpPr txBox="1">
              <a:spLocks noChangeArrowheads="1"/>
            </p:cNvSpPr>
            <p:nvPr/>
          </p:nvSpPr>
          <p:spPr bwMode="auto">
            <a:xfrm>
              <a:off x="2039" y="0"/>
              <a:ext cx="3793" cy="1344"/>
            </a:xfrm>
            <a:prstGeom prst="rect">
              <a:avLst/>
            </a:prstGeom>
            <a:noFill/>
            <a:ln w="9525">
              <a:noFill/>
              <a:miter lim="800000"/>
            </a:ln>
          </p:spPr>
          <p:txBody>
            <a:bodyPr>
              <a:spAutoFit/>
            </a:bodyPr>
            <a:lstStyle/>
            <a:p>
              <a:r>
                <a:rPr lang="en-US" sz="1400" b="1">
                  <a:solidFill>
                    <a:srgbClr val="FF0000"/>
                  </a:solidFill>
                  <a:latin typeface="Times New Roman" charset="0"/>
                </a:rPr>
                <a:t>Solution Steps:</a:t>
              </a:r>
              <a:endParaRPr lang="en-US" sz="1400" b="1">
                <a:solidFill>
                  <a:srgbClr val="FF0000"/>
                </a:solidFill>
                <a:latin typeface="Times New Roman" charset="0"/>
              </a:endParaRPr>
            </a:p>
            <a:p>
              <a:r>
                <a:rPr lang="en-US" sz="1500">
                  <a:latin typeface="Times New Roman" charset="0"/>
                </a:rPr>
                <a:t>1.Assuming standing on Hp, begin with Tv,a square with all sides</a:t>
              </a:r>
              <a:endParaRPr lang="en-US" sz="1500">
                <a:latin typeface="Times New Roman" charset="0"/>
              </a:endParaRPr>
            </a:p>
            <a:p>
              <a:r>
                <a:rPr lang="en-US" sz="1500">
                  <a:latin typeface="Times New Roman" charset="0"/>
                </a:rPr>
                <a:t>equally inclined to xy.Project Fv and name all points of FV &amp; TV.</a:t>
              </a:r>
              <a:endParaRPr lang="en-US" sz="1500">
                <a:latin typeface="Times New Roman" charset="0"/>
              </a:endParaRPr>
            </a:p>
            <a:p>
              <a:r>
                <a:rPr lang="en-US" sz="1500">
                  <a:latin typeface="Times New Roman" charset="0"/>
                </a:rPr>
                <a:t>2.Draw a body-diagonal joining c’ with 3’( This can become // to xy)</a:t>
              </a:r>
              <a:endParaRPr lang="en-US" sz="1500">
                <a:latin typeface="Times New Roman" charset="0"/>
              </a:endParaRPr>
            </a:p>
            <a:p>
              <a:r>
                <a:rPr lang="en-US" sz="1500">
                  <a:latin typeface="Times New Roman" charset="0"/>
                </a:rPr>
                <a:t>3.From 1’ drop a perpendicular on this and name it p’</a:t>
              </a:r>
              <a:endParaRPr lang="en-US" sz="1500">
                <a:latin typeface="Times New Roman" charset="0"/>
              </a:endParaRPr>
            </a:p>
            <a:p>
              <a:r>
                <a:rPr lang="en-US" sz="1500">
                  <a:latin typeface="Times New Roman" charset="0"/>
                </a:rPr>
                <a:t>4.Draw 2</a:t>
              </a:r>
              <a:r>
                <a:rPr lang="en-US" sz="1500" baseline="30000">
                  <a:latin typeface="Times New Roman" charset="0"/>
                </a:rPr>
                <a:t>nd</a:t>
              </a:r>
              <a:r>
                <a:rPr lang="en-US" sz="1500">
                  <a:latin typeface="Times New Roman" charset="0"/>
                </a:rPr>
                <a:t> Fv in which 1’-p’ line is vertical  </a:t>
              </a:r>
              <a:r>
                <a:rPr lang="en-US" sz="1500" b="1" i="1">
                  <a:latin typeface="Times New Roman" charset="0"/>
                </a:rPr>
                <a:t>means </a:t>
              </a:r>
              <a:r>
                <a:rPr lang="en-US" sz="1500">
                  <a:latin typeface="Times New Roman" charset="0"/>
                </a:rPr>
                <a:t>c’-3’ diagonal </a:t>
              </a:r>
              <a:endParaRPr lang="en-US" sz="1500">
                <a:latin typeface="Times New Roman" charset="0"/>
              </a:endParaRPr>
            </a:p>
            <a:p>
              <a:r>
                <a:rPr lang="en-US" sz="1500">
                  <a:latin typeface="Times New Roman" charset="0"/>
                </a:rPr>
                <a:t>   must be horizontal. .Now as usual project Tv.. </a:t>
              </a:r>
              <a:endParaRPr lang="en-US" sz="1500">
                <a:latin typeface="Times New Roman" charset="0"/>
              </a:endParaRPr>
            </a:p>
            <a:p>
              <a:r>
                <a:rPr lang="en-US" sz="1500">
                  <a:latin typeface="Times New Roman" charset="0"/>
                </a:rPr>
                <a:t>6.In final Tv draw same diagonal is perpendicular to Vp as said in problem.</a:t>
              </a:r>
              <a:endParaRPr lang="en-US" sz="1500">
                <a:latin typeface="Times New Roman" charset="0"/>
              </a:endParaRPr>
            </a:p>
            <a:p>
              <a:r>
                <a:rPr lang="en-US" sz="1500">
                  <a:latin typeface="Times New Roman" charset="0"/>
                </a:rPr>
                <a:t>Then as usual project final FV.</a:t>
              </a:r>
              <a:endParaRPr lang="en-US" sz="1500">
                <a:latin typeface="Times New Roman" charset="0"/>
              </a:endParaRPr>
            </a:p>
          </p:txBody>
        </p:sp>
      </p:grpSp>
      <p:grpSp>
        <p:nvGrpSpPr>
          <p:cNvPr id="17" name="Group 124"/>
          <p:cNvGrpSpPr/>
          <p:nvPr/>
        </p:nvGrpSpPr>
        <p:grpSpPr bwMode="auto">
          <a:xfrm>
            <a:off x="685800" y="3949700"/>
            <a:ext cx="2487613" cy="336550"/>
            <a:chOff x="432" y="2488"/>
            <a:chExt cx="1567" cy="212"/>
          </a:xfrm>
        </p:grpSpPr>
        <p:sp>
          <p:nvSpPr>
            <p:cNvPr id="12360" name="Text Box 125"/>
            <p:cNvSpPr txBox="1">
              <a:spLocks noChangeArrowheads="1"/>
            </p:cNvSpPr>
            <p:nvPr/>
          </p:nvSpPr>
          <p:spPr bwMode="auto">
            <a:xfrm>
              <a:off x="1776" y="2488"/>
              <a:ext cx="223" cy="212"/>
            </a:xfrm>
            <a:prstGeom prst="rect">
              <a:avLst/>
            </a:prstGeom>
            <a:noFill/>
            <a:ln w="9525">
              <a:noFill/>
              <a:miter lim="800000"/>
            </a:ln>
          </p:spPr>
          <p:txBody>
            <a:bodyPr wrap="none">
              <a:spAutoFit/>
            </a:bodyPr>
            <a:lstStyle/>
            <a:p>
              <a:r>
                <a:rPr lang="en-US" sz="1600" b="1">
                  <a:latin typeface="Times New Roman" charset="0"/>
                </a:rPr>
                <a:t>1’</a:t>
              </a:r>
              <a:endParaRPr lang="en-US" sz="1600" b="1">
                <a:latin typeface="Times New Roman" charset="0"/>
              </a:endParaRPr>
            </a:p>
          </p:txBody>
        </p:sp>
        <p:sp>
          <p:nvSpPr>
            <p:cNvPr id="12361" name="Text Box 126"/>
            <p:cNvSpPr txBox="1">
              <a:spLocks noChangeArrowheads="1"/>
            </p:cNvSpPr>
            <p:nvPr/>
          </p:nvSpPr>
          <p:spPr bwMode="auto">
            <a:xfrm>
              <a:off x="432" y="2493"/>
              <a:ext cx="209" cy="192"/>
            </a:xfrm>
            <a:prstGeom prst="rect">
              <a:avLst/>
            </a:prstGeom>
            <a:noFill/>
            <a:ln w="9525">
              <a:noFill/>
              <a:miter lim="800000"/>
            </a:ln>
          </p:spPr>
          <p:txBody>
            <a:bodyPr wrap="none">
              <a:spAutoFit/>
            </a:bodyPr>
            <a:lstStyle/>
            <a:p>
              <a:r>
                <a:rPr lang="en-US" sz="1400">
                  <a:latin typeface="Times New Roman" charset="0"/>
                </a:rPr>
                <a:t>3’</a:t>
              </a:r>
              <a:endParaRPr lang="en-US" sz="1400">
                <a:latin typeface="Times New Roman" charset="0"/>
              </a:endParaRPr>
            </a:p>
          </p:txBody>
        </p:sp>
      </p:grpSp>
      <p:sp>
        <p:nvSpPr>
          <p:cNvPr id="12347" name="Line 129"/>
          <p:cNvSpPr>
            <a:spLocks noChangeShapeType="1"/>
          </p:cNvSpPr>
          <p:nvPr/>
        </p:nvSpPr>
        <p:spPr bwMode="auto">
          <a:xfrm>
            <a:off x="3276600" y="3249613"/>
            <a:ext cx="2133600" cy="0"/>
          </a:xfrm>
          <a:prstGeom prst="line">
            <a:avLst/>
          </a:prstGeom>
          <a:noFill/>
          <a:ln w="9525">
            <a:solidFill>
              <a:schemeClr val="folHlink"/>
            </a:solidFill>
            <a:round/>
          </a:ln>
        </p:spPr>
        <p:txBody>
          <a:bodyPr/>
          <a:lstStyle/>
          <a:p>
            <a:endParaRPr lang="en-IN"/>
          </a:p>
        </p:txBody>
      </p:sp>
      <p:sp>
        <p:nvSpPr>
          <p:cNvPr id="22658" name="Text Box 130"/>
          <p:cNvSpPr txBox="1">
            <a:spLocks noChangeArrowheads="1"/>
          </p:cNvSpPr>
          <p:nvPr/>
        </p:nvSpPr>
        <p:spPr bwMode="auto">
          <a:xfrm>
            <a:off x="4892675" y="3983038"/>
            <a:ext cx="354013" cy="336550"/>
          </a:xfrm>
          <a:prstGeom prst="rect">
            <a:avLst/>
          </a:prstGeom>
          <a:noFill/>
          <a:ln w="9525">
            <a:noFill/>
            <a:miter lim="800000"/>
          </a:ln>
        </p:spPr>
        <p:txBody>
          <a:bodyPr wrap="none">
            <a:spAutoFit/>
          </a:bodyPr>
          <a:lstStyle/>
          <a:p>
            <a:r>
              <a:rPr lang="en-US" sz="1600" b="1">
                <a:latin typeface="Times New Roman" charset="0"/>
              </a:rPr>
              <a:t>1’</a:t>
            </a:r>
            <a:endParaRPr lang="en-US" sz="1600" b="1">
              <a:latin typeface="Times New Roman" charset="0"/>
            </a:endParaRPr>
          </a:p>
        </p:txBody>
      </p:sp>
      <p:sp>
        <p:nvSpPr>
          <p:cNvPr id="22660" name="Line 132"/>
          <p:cNvSpPr>
            <a:spLocks noChangeShapeType="1"/>
          </p:cNvSpPr>
          <p:nvPr/>
        </p:nvSpPr>
        <p:spPr bwMode="auto">
          <a:xfrm rot="1884463" flipV="1">
            <a:off x="3402013" y="2667000"/>
            <a:ext cx="1874837" cy="1163638"/>
          </a:xfrm>
          <a:prstGeom prst="line">
            <a:avLst/>
          </a:prstGeom>
          <a:noFill/>
          <a:ln w="9525">
            <a:solidFill>
              <a:srgbClr val="99CC00"/>
            </a:solidFill>
            <a:round/>
          </a:ln>
        </p:spPr>
        <p:txBody>
          <a:bodyPr/>
          <a:lstStyle/>
          <a:p>
            <a:endParaRPr lang="en-IN"/>
          </a:p>
        </p:txBody>
      </p:sp>
      <p:sp>
        <p:nvSpPr>
          <p:cNvPr id="12350" name="Line 133"/>
          <p:cNvSpPr>
            <a:spLocks noChangeShapeType="1"/>
          </p:cNvSpPr>
          <p:nvPr/>
        </p:nvSpPr>
        <p:spPr bwMode="auto">
          <a:xfrm rot="1884463" flipH="1" flipV="1">
            <a:off x="4575175" y="3319463"/>
            <a:ext cx="517525" cy="839787"/>
          </a:xfrm>
          <a:prstGeom prst="line">
            <a:avLst/>
          </a:prstGeom>
          <a:noFill/>
          <a:ln w="9525">
            <a:solidFill>
              <a:schemeClr val="tx1"/>
            </a:solidFill>
            <a:round/>
          </a:ln>
        </p:spPr>
        <p:txBody>
          <a:bodyPr/>
          <a:lstStyle/>
          <a:p>
            <a:endParaRPr lang="en-IN"/>
          </a:p>
        </p:txBody>
      </p:sp>
      <p:sp>
        <p:nvSpPr>
          <p:cNvPr id="12351" name="Rectangle 134"/>
          <p:cNvSpPr>
            <a:spLocks noChangeArrowheads="1"/>
          </p:cNvSpPr>
          <p:nvPr/>
        </p:nvSpPr>
        <p:spPr bwMode="auto">
          <a:xfrm rot="10790403">
            <a:off x="4829175" y="3232150"/>
            <a:ext cx="166688" cy="149225"/>
          </a:xfrm>
          <a:prstGeom prst="rect">
            <a:avLst/>
          </a:prstGeom>
          <a:solidFill>
            <a:schemeClr val="bg1"/>
          </a:solidFill>
          <a:ln w="9525">
            <a:solidFill>
              <a:schemeClr val="tx1"/>
            </a:solidFill>
            <a:miter lim="800000"/>
          </a:ln>
        </p:spPr>
        <p:txBody>
          <a:bodyPr wrap="none" anchor="ctr"/>
          <a:lstStyle/>
          <a:p>
            <a:endParaRPr lang="en-IN"/>
          </a:p>
        </p:txBody>
      </p:sp>
      <p:sp>
        <p:nvSpPr>
          <p:cNvPr id="22663" name="Text Box 135"/>
          <p:cNvSpPr txBox="1">
            <a:spLocks noChangeArrowheads="1"/>
          </p:cNvSpPr>
          <p:nvPr/>
        </p:nvSpPr>
        <p:spPr bwMode="auto">
          <a:xfrm>
            <a:off x="3048000" y="3024188"/>
            <a:ext cx="331788" cy="304800"/>
          </a:xfrm>
          <a:prstGeom prst="rect">
            <a:avLst/>
          </a:prstGeom>
          <a:noFill/>
          <a:ln w="9525">
            <a:noFill/>
            <a:miter lim="800000"/>
          </a:ln>
        </p:spPr>
        <p:txBody>
          <a:bodyPr wrap="none">
            <a:spAutoFit/>
          </a:bodyPr>
          <a:lstStyle/>
          <a:p>
            <a:r>
              <a:rPr lang="en-US" sz="1400">
                <a:latin typeface="Times New Roman" charset="0"/>
              </a:rPr>
              <a:t>3’</a:t>
            </a:r>
            <a:endParaRPr lang="en-US" sz="1400">
              <a:latin typeface="Times New Roman" charset="0"/>
            </a:endParaRPr>
          </a:p>
        </p:txBody>
      </p:sp>
      <p:grpSp>
        <p:nvGrpSpPr>
          <p:cNvPr id="18" name="Group 136"/>
          <p:cNvGrpSpPr/>
          <p:nvPr/>
        </p:nvGrpSpPr>
        <p:grpSpPr bwMode="auto">
          <a:xfrm>
            <a:off x="8016875" y="46038"/>
            <a:ext cx="1096963" cy="182562"/>
            <a:chOff x="5050" y="29"/>
            <a:chExt cx="691" cy="115"/>
          </a:xfrm>
        </p:grpSpPr>
        <p:sp>
          <p:nvSpPr>
            <p:cNvPr id="12354" name="AutoShape 13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2355" name="AutoShape 13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2356" name="AutoShape 13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2357" name="AutoShape 14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2358" name="AutoShape 14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2359" name="AutoShape 14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1+#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2533"/>
                                        </p:tgtEl>
                                        <p:attrNameLst>
                                          <p:attrName>style.visibility</p:attrName>
                                        </p:attrNameLst>
                                      </p:cBhvr>
                                      <p:to>
                                        <p:strVal val="visible"/>
                                      </p:to>
                                    </p:set>
                                    <p:anim calcmode="lin" valueType="num">
                                      <p:cBhvr additive="base">
                                        <p:cTn id="19" dur="500" fill="hold"/>
                                        <p:tgtEl>
                                          <p:spTgt spid="22533"/>
                                        </p:tgtEl>
                                        <p:attrNameLst>
                                          <p:attrName>ppt_x</p:attrName>
                                        </p:attrNameLst>
                                      </p:cBhvr>
                                      <p:tavLst>
                                        <p:tav tm="0">
                                          <p:val>
                                            <p:strVal val="0-#ppt_w/2"/>
                                          </p:val>
                                        </p:tav>
                                        <p:tav tm="100000">
                                          <p:val>
                                            <p:strVal val="#ppt_x"/>
                                          </p:val>
                                        </p:tav>
                                      </p:tavLst>
                                    </p:anim>
                                    <p:anim calcmode="lin" valueType="num">
                                      <p:cBhvr additive="base">
                                        <p:cTn id="20" dur="500" fill="hold"/>
                                        <p:tgtEl>
                                          <p:spTgt spid="2253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2606"/>
                                        </p:tgtEl>
                                        <p:attrNameLst>
                                          <p:attrName>style.visibility</p:attrName>
                                        </p:attrNameLst>
                                      </p:cBhvr>
                                      <p:to>
                                        <p:strVal val="visible"/>
                                      </p:to>
                                    </p:set>
                                    <p:anim calcmode="lin" valueType="num">
                                      <p:cBhvr additive="base">
                                        <p:cTn id="25" dur="500" fill="hold"/>
                                        <p:tgtEl>
                                          <p:spTgt spid="22606"/>
                                        </p:tgtEl>
                                        <p:attrNameLst>
                                          <p:attrName>ppt_x</p:attrName>
                                        </p:attrNameLst>
                                      </p:cBhvr>
                                      <p:tavLst>
                                        <p:tav tm="0">
                                          <p:val>
                                            <p:strVal val="0-#ppt_w/2"/>
                                          </p:val>
                                        </p:tav>
                                        <p:tav tm="100000">
                                          <p:val>
                                            <p:strVal val="#ppt_x"/>
                                          </p:val>
                                        </p:tav>
                                      </p:tavLst>
                                    </p:anim>
                                    <p:anim calcmode="lin" valueType="num">
                                      <p:cBhvr additive="base">
                                        <p:cTn id="26" dur="500" fill="hold"/>
                                        <p:tgtEl>
                                          <p:spTgt spid="2260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2607"/>
                                        </p:tgtEl>
                                        <p:attrNameLst>
                                          <p:attrName>style.visibility</p:attrName>
                                        </p:attrNameLst>
                                      </p:cBhvr>
                                      <p:to>
                                        <p:strVal val="visible"/>
                                      </p:to>
                                    </p:set>
                                    <p:anim calcmode="lin" valueType="num">
                                      <p:cBhvr additive="base">
                                        <p:cTn id="31" dur="500" fill="hold"/>
                                        <p:tgtEl>
                                          <p:spTgt spid="22607"/>
                                        </p:tgtEl>
                                        <p:attrNameLst>
                                          <p:attrName>ppt_x</p:attrName>
                                        </p:attrNameLst>
                                      </p:cBhvr>
                                      <p:tavLst>
                                        <p:tav tm="0">
                                          <p:val>
                                            <p:strVal val="1+#ppt_w/2"/>
                                          </p:val>
                                        </p:tav>
                                        <p:tav tm="100000">
                                          <p:val>
                                            <p:strVal val="#ppt_x"/>
                                          </p:val>
                                        </p:tav>
                                      </p:tavLst>
                                    </p:anim>
                                    <p:anim calcmode="lin" valueType="num">
                                      <p:cBhvr additive="base">
                                        <p:cTn id="32" dur="500" fill="hold"/>
                                        <p:tgtEl>
                                          <p:spTgt spid="22607"/>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10" fill="hold" grpId="0" nodeType="clickEffect">
                                  <p:stCondLst>
                                    <p:cond delay="0"/>
                                  </p:stCondLst>
                                  <p:childTnLst>
                                    <p:set>
                                      <p:cBhvr>
                                        <p:cTn id="36" dur="1" fill="hold">
                                          <p:stCondLst>
                                            <p:cond delay="0"/>
                                          </p:stCondLst>
                                        </p:cTn>
                                        <p:tgtEl>
                                          <p:spTgt spid="22534"/>
                                        </p:tgtEl>
                                        <p:attrNameLst>
                                          <p:attrName>style.visibility</p:attrName>
                                        </p:attrNameLst>
                                      </p:cBhvr>
                                      <p:to>
                                        <p:strVal val="visible"/>
                                      </p:to>
                                    </p:set>
                                    <p:anim calcmode="lin" valueType="num">
                                      <p:cBhvr>
                                        <p:cTn id="37" dur="500" fill="hold"/>
                                        <p:tgtEl>
                                          <p:spTgt spid="22534"/>
                                        </p:tgtEl>
                                        <p:attrNameLst>
                                          <p:attrName>ppt_w</p:attrName>
                                        </p:attrNameLst>
                                      </p:cBhvr>
                                      <p:tavLst>
                                        <p:tav tm="0">
                                          <p:val>
                                            <p:fltVal val="0"/>
                                          </p:val>
                                        </p:tav>
                                        <p:tav tm="100000">
                                          <p:val>
                                            <p:strVal val="#ppt_w"/>
                                          </p:val>
                                        </p:tav>
                                      </p:tavLst>
                                    </p:anim>
                                    <p:anim calcmode="lin" valueType="num">
                                      <p:cBhvr>
                                        <p:cTn id="38" dur="500" fill="hold"/>
                                        <p:tgtEl>
                                          <p:spTgt spid="22534"/>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10" fill="hold" nodeType="click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4" fill="hold" grpId="0" nodeType="clickEffect">
                                  <p:stCondLst>
                                    <p:cond delay="0"/>
                                  </p:stCondLst>
                                  <p:childTnLst>
                                    <p:set>
                                      <p:cBhvr>
                                        <p:cTn id="48" dur="1" fill="hold">
                                          <p:stCondLst>
                                            <p:cond delay="0"/>
                                          </p:stCondLst>
                                        </p:cTn>
                                        <p:tgtEl>
                                          <p:spTgt spid="22535"/>
                                        </p:tgtEl>
                                        <p:attrNameLst>
                                          <p:attrName>style.visibility</p:attrName>
                                        </p:attrNameLst>
                                      </p:cBhvr>
                                      <p:to>
                                        <p:strVal val="visible"/>
                                      </p:to>
                                    </p:set>
                                    <p:anim calcmode="lin" valueType="num">
                                      <p:cBhvr>
                                        <p:cTn id="49" dur="500" fill="hold"/>
                                        <p:tgtEl>
                                          <p:spTgt spid="22535"/>
                                        </p:tgtEl>
                                        <p:attrNameLst>
                                          <p:attrName>ppt_x</p:attrName>
                                        </p:attrNameLst>
                                      </p:cBhvr>
                                      <p:tavLst>
                                        <p:tav tm="0">
                                          <p:val>
                                            <p:strVal val="#ppt_x"/>
                                          </p:val>
                                        </p:tav>
                                        <p:tav tm="100000">
                                          <p:val>
                                            <p:strVal val="#ppt_x"/>
                                          </p:val>
                                        </p:tav>
                                      </p:tavLst>
                                    </p:anim>
                                    <p:anim calcmode="lin" valueType="num">
                                      <p:cBhvr>
                                        <p:cTn id="50" dur="500" fill="hold"/>
                                        <p:tgtEl>
                                          <p:spTgt spid="22535"/>
                                        </p:tgtEl>
                                        <p:attrNameLst>
                                          <p:attrName>ppt_y</p:attrName>
                                        </p:attrNameLst>
                                      </p:cBhvr>
                                      <p:tavLst>
                                        <p:tav tm="0">
                                          <p:val>
                                            <p:strVal val="#ppt_y+#ppt_h/2"/>
                                          </p:val>
                                        </p:tav>
                                        <p:tav tm="100000">
                                          <p:val>
                                            <p:strVal val="#ppt_y"/>
                                          </p:val>
                                        </p:tav>
                                      </p:tavLst>
                                    </p:anim>
                                    <p:anim calcmode="lin" valueType="num">
                                      <p:cBhvr>
                                        <p:cTn id="51" dur="500" fill="hold"/>
                                        <p:tgtEl>
                                          <p:spTgt spid="22535"/>
                                        </p:tgtEl>
                                        <p:attrNameLst>
                                          <p:attrName>ppt_w</p:attrName>
                                        </p:attrNameLst>
                                      </p:cBhvr>
                                      <p:tavLst>
                                        <p:tav tm="0">
                                          <p:val>
                                            <p:strVal val="#ppt_w"/>
                                          </p:val>
                                        </p:tav>
                                        <p:tav tm="100000">
                                          <p:val>
                                            <p:strVal val="#ppt_w"/>
                                          </p:val>
                                        </p:tav>
                                      </p:tavLst>
                                    </p:anim>
                                    <p:anim calcmode="lin" valueType="num">
                                      <p:cBhvr>
                                        <p:cTn id="52" dur="500" fill="hold"/>
                                        <p:tgtEl>
                                          <p:spTgt spid="22535"/>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4" fill="hold" grpId="0" nodeType="clickEffect">
                                  <p:stCondLst>
                                    <p:cond delay="0"/>
                                  </p:stCondLst>
                                  <p:childTnLst>
                                    <p:set>
                                      <p:cBhvr>
                                        <p:cTn id="56" dur="1" fill="hold">
                                          <p:stCondLst>
                                            <p:cond delay="0"/>
                                          </p:stCondLst>
                                        </p:cTn>
                                        <p:tgtEl>
                                          <p:spTgt spid="22540"/>
                                        </p:tgtEl>
                                        <p:attrNameLst>
                                          <p:attrName>style.visibility</p:attrName>
                                        </p:attrNameLst>
                                      </p:cBhvr>
                                      <p:to>
                                        <p:strVal val="visible"/>
                                      </p:to>
                                    </p:set>
                                    <p:anim calcmode="lin" valueType="num">
                                      <p:cBhvr>
                                        <p:cTn id="57" dur="500" fill="hold"/>
                                        <p:tgtEl>
                                          <p:spTgt spid="22540"/>
                                        </p:tgtEl>
                                        <p:attrNameLst>
                                          <p:attrName>ppt_x</p:attrName>
                                        </p:attrNameLst>
                                      </p:cBhvr>
                                      <p:tavLst>
                                        <p:tav tm="0">
                                          <p:val>
                                            <p:strVal val="#ppt_x"/>
                                          </p:val>
                                        </p:tav>
                                        <p:tav tm="100000">
                                          <p:val>
                                            <p:strVal val="#ppt_x"/>
                                          </p:val>
                                        </p:tav>
                                      </p:tavLst>
                                    </p:anim>
                                    <p:anim calcmode="lin" valueType="num">
                                      <p:cBhvr>
                                        <p:cTn id="58" dur="500" fill="hold"/>
                                        <p:tgtEl>
                                          <p:spTgt spid="22540"/>
                                        </p:tgtEl>
                                        <p:attrNameLst>
                                          <p:attrName>ppt_y</p:attrName>
                                        </p:attrNameLst>
                                      </p:cBhvr>
                                      <p:tavLst>
                                        <p:tav tm="0">
                                          <p:val>
                                            <p:strVal val="#ppt_y+#ppt_h/2"/>
                                          </p:val>
                                        </p:tav>
                                        <p:tav tm="100000">
                                          <p:val>
                                            <p:strVal val="#ppt_y"/>
                                          </p:val>
                                        </p:tav>
                                      </p:tavLst>
                                    </p:anim>
                                    <p:anim calcmode="lin" valueType="num">
                                      <p:cBhvr>
                                        <p:cTn id="59" dur="500" fill="hold"/>
                                        <p:tgtEl>
                                          <p:spTgt spid="22540"/>
                                        </p:tgtEl>
                                        <p:attrNameLst>
                                          <p:attrName>ppt_w</p:attrName>
                                        </p:attrNameLst>
                                      </p:cBhvr>
                                      <p:tavLst>
                                        <p:tav tm="0">
                                          <p:val>
                                            <p:strVal val="#ppt_w"/>
                                          </p:val>
                                        </p:tav>
                                        <p:tav tm="100000">
                                          <p:val>
                                            <p:strVal val="#ppt_w"/>
                                          </p:val>
                                        </p:tav>
                                      </p:tavLst>
                                    </p:anim>
                                    <p:anim calcmode="lin" valueType="num">
                                      <p:cBhvr>
                                        <p:cTn id="60" dur="500" fill="hold"/>
                                        <p:tgtEl>
                                          <p:spTgt spid="22540"/>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4" fill="hold" grpId="0" nodeType="clickEffect">
                                  <p:stCondLst>
                                    <p:cond delay="0"/>
                                  </p:stCondLst>
                                  <p:childTnLst>
                                    <p:set>
                                      <p:cBhvr>
                                        <p:cTn id="64" dur="1" fill="hold">
                                          <p:stCondLst>
                                            <p:cond delay="0"/>
                                          </p:stCondLst>
                                        </p:cTn>
                                        <p:tgtEl>
                                          <p:spTgt spid="22536"/>
                                        </p:tgtEl>
                                        <p:attrNameLst>
                                          <p:attrName>style.visibility</p:attrName>
                                        </p:attrNameLst>
                                      </p:cBhvr>
                                      <p:to>
                                        <p:strVal val="visible"/>
                                      </p:to>
                                    </p:set>
                                    <p:anim calcmode="lin" valueType="num">
                                      <p:cBhvr>
                                        <p:cTn id="65" dur="500" fill="hold"/>
                                        <p:tgtEl>
                                          <p:spTgt spid="22536"/>
                                        </p:tgtEl>
                                        <p:attrNameLst>
                                          <p:attrName>ppt_x</p:attrName>
                                        </p:attrNameLst>
                                      </p:cBhvr>
                                      <p:tavLst>
                                        <p:tav tm="0">
                                          <p:val>
                                            <p:strVal val="#ppt_x"/>
                                          </p:val>
                                        </p:tav>
                                        <p:tav tm="100000">
                                          <p:val>
                                            <p:strVal val="#ppt_x"/>
                                          </p:val>
                                        </p:tav>
                                      </p:tavLst>
                                    </p:anim>
                                    <p:anim calcmode="lin" valueType="num">
                                      <p:cBhvr>
                                        <p:cTn id="66" dur="500" fill="hold"/>
                                        <p:tgtEl>
                                          <p:spTgt spid="22536"/>
                                        </p:tgtEl>
                                        <p:attrNameLst>
                                          <p:attrName>ppt_y</p:attrName>
                                        </p:attrNameLst>
                                      </p:cBhvr>
                                      <p:tavLst>
                                        <p:tav tm="0">
                                          <p:val>
                                            <p:strVal val="#ppt_y+#ppt_h/2"/>
                                          </p:val>
                                        </p:tav>
                                        <p:tav tm="100000">
                                          <p:val>
                                            <p:strVal val="#ppt_y"/>
                                          </p:val>
                                        </p:tav>
                                      </p:tavLst>
                                    </p:anim>
                                    <p:anim calcmode="lin" valueType="num">
                                      <p:cBhvr>
                                        <p:cTn id="67" dur="500" fill="hold"/>
                                        <p:tgtEl>
                                          <p:spTgt spid="22536"/>
                                        </p:tgtEl>
                                        <p:attrNameLst>
                                          <p:attrName>ppt_w</p:attrName>
                                        </p:attrNameLst>
                                      </p:cBhvr>
                                      <p:tavLst>
                                        <p:tav tm="0">
                                          <p:val>
                                            <p:strVal val="#ppt_w"/>
                                          </p:val>
                                        </p:tav>
                                        <p:tav tm="100000">
                                          <p:val>
                                            <p:strVal val="#ppt_w"/>
                                          </p:val>
                                        </p:tav>
                                      </p:tavLst>
                                    </p:anim>
                                    <p:anim calcmode="lin" valueType="num">
                                      <p:cBhvr>
                                        <p:cTn id="68" dur="500" fill="hold"/>
                                        <p:tgtEl>
                                          <p:spTgt spid="22536"/>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4" fill="hold" grpId="0" nodeType="clickEffect">
                                  <p:stCondLst>
                                    <p:cond delay="0"/>
                                  </p:stCondLst>
                                  <p:childTnLst>
                                    <p:set>
                                      <p:cBhvr>
                                        <p:cTn id="72" dur="1" fill="hold">
                                          <p:stCondLst>
                                            <p:cond delay="0"/>
                                          </p:stCondLst>
                                        </p:cTn>
                                        <p:tgtEl>
                                          <p:spTgt spid="22537"/>
                                        </p:tgtEl>
                                        <p:attrNameLst>
                                          <p:attrName>style.visibility</p:attrName>
                                        </p:attrNameLst>
                                      </p:cBhvr>
                                      <p:to>
                                        <p:strVal val="visible"/>
                                      </p:to>
                                    </p:set>
                                    <p:anim calcmode="lin" valueType="num">
                                      <p:cBhvr>
                                        <p:cTn id="73" dur="500" fill="hold"/>
                                        <p:tgtEl>
                                          <p:spTgt spid="22537"/>
                                        </p:tgtEl>
                                        <p:attrNameLst>
                                          <p:attrName>ppt_x</p:attrName>
                                        </p:attrNameLst>
                                      </p:cBhvr>
                                      <p:tavLst>
                                        <p:tav tm="0">
                                          <p:val>
                                            <p:strVal val="#ppt_x"/>
                                          </p:val>
                                        </p:tav>
                                        <p:tav tm="100000">
                                          <p:val>
                                            <p:strVal val="#ppt_x"/>
                                          </p:val>
                                        </p:tav>
                                      </p:tavLst>
                                    </p:anim>
                                    <p:anim calcmode="lin" valueType="num">
                                      <p:cBhvr>
                                        <p:cTn id="74" dur="500" fill="hold"/>
                                        <p:tgtEl>
                                          <p:spTgt spid="22537"/>
                                        </p:tgtEl>
                                        <p:attrNameLst>
                                          <p:attrName>ppt_y</p:attrName>
                                        </p:attrNameLst>
                                      </p:cBhvr>
                                      <p:tavLst>
                                        <p:tav tm="0">
                                          <p:val>
                                            <p:strVal val="#ppt_y+#ppt_h/2"/>
                                          </p:val>
                                        </p:tav>
                                        <p:tav tm="100000">
                                          <p:val>
                                            <p:strVal val="#ppt_y"/>
                                          </p:val>
                                        </p:tav>
                                      </p:tavLst>
                                    </p:anim>
                                    <p:anim calcmode="lin" valueType="num">
                                      <p:cBhvr>
                                        <p:cTn id="75" dur="500" fill="hold"/>
                                        <p:tgtEl>
                                          <p:spTgt spid="22537"/>
                                        </p:tgtEl>
                                        <p:attrNameLst>
                                          <p:attrName>ppt_w</p:attrName>
                                        </p:attrNameLst>
                                      </p:cBhvr>
                                      <p:tavLst>
                                        <p:tav tm="0">
                                          <p:val>
                                            <p:strVal val="#ppt_w"/>
                                          </p:val>
                                        </p:tav>
                                        <p:tav tm="100000">
                                          <p:val>
                                            <p:strVal val="#ppt_w"/>
                                          </p:val>
                                        </p:tav>
                                      </p:tavLst>
                                    </p:anim>
                                    <p:anim calcmode="lin" valueType="num">
                                      <p:cBhvr>
                                        <p:cTn id="76" dur="500" fill="hold"/>
                                        <p:tgtEl>
                                          <p:spTgt spid="22537"/>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8" fill="hold" grpId="0" nodeType="clickEffect">
                                  <p:stCondLst>
                                    <p:cond delay="0"/>
                                  </p:stCondLst>
                                  <p:childTnLst>
                                    <p:set>
                                      <p:cBhvr>
                                        <p:cTn id="80" dur="1" fill="hold">
                                          <p:stCondLst>
                                            <p:cond delay="0"/>
                                          </p:stCondLst>
                                        </p:cTn>
                                        <p:tgtEl>
                                          <p:spTgt spid="22613"/>
                                        </p:tgtEl>
                                        <p:attrNameLst>
                                          <p:attrName>style.visibility</p:attrName>
                                        </p:attrNameLst>
                                      </p:cBhvr>
                                      <p:to>
                                        <p:strVal val="visible"/>
                                      </p:to>
                                    </p:set>
                                    <p:anim calcmode="lin" valueType="num">
                                      <p:cBhvr>
                                        <p:cTn id="81" dur="500" fill="hold"/>
                                        <p:tgtEl>
                                          <p:spTgt spid="22613"/>
                                        </p:tgtEl>
                                        <p:attrNameLst>
                                          <p:attrName>ppt_x</p:attrName>
                                        </p:attrNameLst>
                                      </p:cBhvr>
                                      <p:tavLst>
                                        <p:tav tm="0">
                                          <p:val>
                                            <p:strVal val="#ppt_x-#ppt_w/2"/>
                                          </p:val>
                                        </p:tav>
                                        <p:tav tm="100000">
                                          <p:val>
                                            <p:strVal val="#ppt_x"/>
                                          </p:val>
                                        </p:tav>
                                      </p:tavLst>
                                    </p:anim>
                                    <p:anim calcmode="lin" valueType="num">
                                      <p:cBhvr>
                                        <p:cTn id="82" dur="500" fill="hold"/>
                                        <p:tgtEl>
                                          <p:spTgt spid="22613"/>
                                        </p:tgtEl>
                                        <p:attrNameLst>
                                          <p:attrName>ppt_y</p:attrName>
                                        </p:attrNameLst>
                                      </p:cBhvr>
                                      <p:tavLst>
                                        <p:tav tm="0">
                                          <p:val>
                                            <p:strVal val="#ppt_y"/>
                                          </p:val>
                                        </p:tav>
                                        <p:tav tm="100000">
                                          <p:val>
                                            <p:strVal val="#ppt_y"/>
                                          </p:val>
                                        </p:tav>
                                      </p:tavLst>
                                    </p:anim>
                                    <p:anim calcmode="lin" valueType="num">
                                      <p:cBhvr>
                                        <p:cTn id="83" dur="500" fill="hold"/>
                                        <p:tgtEl>
                                          <p:spTgt spid="22613"/>
                                        </p:tgtEl>
                                        <p:attrNameLst>
                                          <p:attrName>ppt_w</p:attrName>
                                        </p:attrNameLst>
                                      </p:cBhvr>
                                      <p:tavLst>
                                        <p:tav tm="0">
                                          <p:val>
                                            <p:fltVal val="0"/>
                                          </p:val>
                                        </p:tav>
                                        <p:tav tm="100000">
                                          <p:val>
                                            <p:strVal val="#ppt_w"/>
                                          </p:val>
                                        </p:tav>
                                      </p:tavLst>
                                    </p:anim>
                                    <p:anim calcmode="lin" valueType="num">
                                      <p:cBhvr>
                                        <p:cTn id="84" dur="500" fill="hold"/>
                                        <p:tgtEl>
                                          <p:spTgt spid="22613"/>
                                        </p:tgtEl>
                                        <p:attrNameLst>
                                          <p:attrName>ppt_h</p:attrName>
                                        </p:attrNameLst>
                                      </p:cBhvr>
                                      <p:tavLst>
                                        <p:tav tm="0">
                                          <p:val>
                                            <p:strVal val="#ppt_h"/>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7" presetClass="entr" presetSubtype="1" fill="hold" grpId="0" nodeType="clickEffect">
                                  <p:stCondLst>
                                    <p:cond delay="0"/>
                                  </p:stCondLst>
                                  <p:childTnLst>
                                    <p:set>
                                      <p:cBhvr>
                                        <p:cTn id="88" dur="1" fill="hold">
                                          <p:stCondLst>
                                            <p:cond delay="0"/>
                                          </p:stCondLst>
                                        </p:cTn>
                                        <p:tgtEl>
                                          <p:spTgt spid="22538"/>
                                        </p:tgtEl>
                                        <p:attrNameLst>
                                          <p:attrName>style.visibility</p:attrName>
                                        </p:attrNameLst>
                                      </p:cBhvr>
                                      <p:to>
                                        <p:strVal val="visible"/>
                                      </p:to>
                                    </p:set>
                                    <p:anim calcmode="lin" valueType="num">
                                      <p:cBhvr>
                                        <p:cTn id="89" dur="500" fill="hold"/>
                                        <p:tgtEl>
                                          <p:spTgt spid="22538"/>
                                        </p:tgtEl>
                                        <p:attrNameLst>
                                          <p:attrName>ppt_x</p:attrName>
                                        </p:attrNameLst>
                                      </p:cBhvr>
                                      <p:tavLst>
                                        <p:tav tm="0">
                                          <p:val>
                                            <p:strVal val="#ppt_x"/>
                                          </p:val>
                                        </p:tav>
                                        <p:tav tm="100000">
                                          <p:val>
                                            <p:strVal val="#ppt_x"/>
                                          </p:val>
                                        </p:tav>
                                      </p:tavLst>
                                    </p:anim>
                                    <p:anim calcmode="lin" valueType="num">
                                      <p:cBhvr>
                                        <p:cTn id="90" dur="500" fill="hold"/>
                                        <p:tgtEl>
                                          <p:spTgt spid="22538"/>
                                        </p:tgtEl>
                                        <p:attrNameLst>
                                          <p:attrName>ppt_y</p:attrName>
                                        </p:attrNameLst>
                                      </p:cBhvr>
                                      <p:tavLst>
                                        <p:tav tm="0">
                                          <p:val>
                                            <p:strVal val="#ppt_y-#ppt_h/2"/>
                                          </p:val>
                                        </p:tav>
                                        <p:tav tm="100000">
                                          <p:val>
                                            <p:strVal val="#ppt_y"/>
                                          </p:val>
                                        </p:tav>
                                      </p:tavLst>
                                    </p:anim>
                                    <p:anim calcmode="lin" valueType="num">
                                      <p:cBhvr>
                                        <p:cTn id="91" dur="500" fill="hold"/>
                                        <p:tgtEl>
                                          <p:spTgt spid="22538"/>
                                        </p:tgtEl>
                                        <p:attrNameLst>
                                          <p:attrName>ppt_w</p:attrName>
                                        </p:attrNameLst>
                                      </p:cBhvr>
                                      <p:tavLst>
                                        <p:tav tm="0">
                                          <p:val>
                                            <p:strVal val="#ppt_w"/>
                                          </p:val>
                                        </p:tav>
                                        <p:tav tm="100000">
                                          <p:val>
                                            <p:strVal val="#ppt_w"/>
                                          </p:val>
                                        </p:tav>
                                      </p:tavLst>
                                    </p:anim>
                                    <p:anim calcmode="lin" valueType="num">
                                      <p:cBhvr>
                                        <p:cTn id="92" dur="500" fill="hold"/>
                                        <p:tgtEl>
                                          <p:spTgt spid="22538"/>
                                        </p:tgtEl>
                                        <p:attrNameLst>
                                          <p:attrName>ppt_h</p:attrName>
                                        </p:attrNameLst>
                                      </p:cBhvr>
                                      <p:tavLst>
                                        <p:tav tm="0">
                                          <p:val>
                                            <p:fltVal val="0"/>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17" presetClass="entr" presetSubtype="2" fill="hold" grpId="0" nodeType="clickEffect">
                                  <p:stCondLst>
                                    <p:cond delay="0"/>
                                  </p:stCondLst>
                                  <p:childTnLst>
                                    <p:set>
                                      <p:cBhvr>
                                        <p:cTn id="96" dur="1" fill="hold">
                                          <p:stCondLst>
                                            <p:cond delay="0"/>
                                          </p:stCondLst>
                                        </p:cTn>
                                        <p:tgtEl>
                                          <p:spTgt spid="22539"/>
                                        </p:tgtEl>
                                        <p:attrNameLst>
                                          <p:attrName>style.visibility</p:attrName>
                                        </p:attrNameLst>
                                      </p:cBhvr>
                                      <p:to>
                                        <p:strVal val="visible"/>
                                      </p:to>
                                    </p:set>
                                    <p:anim calcmode="lin" valueType="num">
                                      <p:cBhvr>
                                        <p:cTn id="97" dur="500" fill="hold"/>
                                        <p:tgtEl>
                                          <p:spTgt spid="22539"/>
                                        </p:tgtEl>
                                        <p:attrNameLst>
                                          <p:attrName>ppt_x</p:attrName>
                                        </p:attrNameLst>
                                      </p:cBhvr>
                                      <p:tavLst>
                                        <p:tav tm="0">
                                          <p:val>
                                            <p:strVal val="#ppt_x+#ppt_w/2"/>
                                          </p:val>
                                        </p:tav>
                                        <p:tav tm="100000">
                                          <p:val>
                                            <p:strVal val="#ppt_x"/>
                                          </p:val>
                                        </p:tav>
                                      </p:tavLst>
                                    </p:anim>
                                    <p:anim calcmode="lin" valueType="num">
                                      <p:cBhvr>
                                        <p:cTn id="98" dur="500" fill="hold"/>
                                        <p:tgtEl>
                                          <p:spTgt spid="22539"/>
                                        </p:tgtEl>
                                        <p:attrNameLst>
                                          <p:attrName>ppt_y</p:attrName>
                                        </p:attrNameLst>
                                      </p:cBhvr>
                                      <p:tavLst>
                                        <p:tav tm="0">
                                          <p:val>
                                            <p:strVal val="#ppt_y"/>
                                          </p:val>
                                        </p:tav>
                                        <p:tav tm="100000">
                                          <p:val>
                                            <p:strVal val="#ppt_y"/>
                                          </p:val>
                                        </p:tav>
                                      </p:tavLst>
                                    </p:anim>
                                    <p:anim calcmode="lin" valueType="num">
                                      <p:cBhvr>
                                        <p:cTn id="99" dur="500" fill="hold"/>
                                        <p:tgtEl>
                                          <p:spTgt spid="22539"/>
                                        </p:tgtEl>
                                        <p:attrNameLst>
                                          <p:attrName>ppt_w</p:attrName>
                                        </p:attrNameLst>
                                      </p:cBhvr>
                                      <p:tavLst>
                                        <p:tav tm="0">
                                          <p:val>
                                            <p:fltVal val="0"/>
                                          </p:val>
                                        </p:tav>
                                        <p:tav tm="100000">
                                          <p:val>
                                            <p:strVal val="#ppt_w"/>
                                          </p:val>
                                        </p:tav>
                                      </p:tavLst>
                                    </p:anim>
                                    <p:anim calcmode="lin" valueType="num">
                                      <p:cBhvr>
                                        <p:cTn id="100" dur="500" fill="hold"/>
                                        <p:tgtEl>
                                          <p:spTgt spid="22539"/>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7" presetClass="entr" presetSubtype="4" fill="hold" grpId="0" nodeType="clickEffect">
                                  <p:stCondLst>
                                    <p:cond delay="0"/>
                                  </p:stCondLst>
                                  <p:childTnLst>
                                    <p:set>
                                      <p:cBhvr>
                                        <p:cTn id="104" dur="1" fill="hold">
                                          <p:stCondLst>
                                            <p:cond delay="0"/>
                                          </p:stCondLst>
                                        </p:cTn>
                                        <p:tgtEl>
                                          <p:spTgt spid="22541"/>
                                        </p:tgtEl>
                                        <p:attrNameLst>
                                          <p:attrName>style.visibility</p:attrName>
                                        </p:attrNameLst>
                                      </p:cBhvr>
                                      <p:to>
                                        <p:strVal val="visible"/>
                                      </p:to>
                                    </p:set>
                                    <p:anim calcmode="lin" valueType="num">
                                      <p:cBhvr>
                                        <p:cTn id="105" dur="500" fill="hold"/>
                                        <p:tgtEl>
                                          <p:spTgt spid="22541"/>
                                        </p:tgtEl>
                                        <p:attrNameLst>
                                          <p:attrName>ppt_x</p:attrName>
                                        </p:attrNameLst>
                                      </p:cBhvr>
                                      <p:tavLst>
                                        <p:tav tm="0">
                                          <p:val>
                                            <p:strVal val="#ppt_x"/>
                                          </p:val>
                                        </p:tav>
                                        <p:tav tm="100000">
                                          <p:val>
                                            <p:strVal val="#ppt_x"/>
                                          </p:val>
                                        </p:tav>
                                      </p:tavLst>
                                    </p:anim>
                                    <p:anim calcmode="lin" valueType="num">
                                      <p:cBhvr>
                                        <p:cTn id="106" dur="500" fill="hold"/>
                                        <p:tgtEl>
                                          <p:spTgt spid="22541"/>
                                        </p:tgtEl>
                                        <p:attrNameLst>
                                          <p:attrName>ppt_y</p:attrName>
                                        </p:attrNameLst>
                                      </p:cBhvr>
                                      <p:tavLst>
                                        <p:tav tm="0">
                                          <p:val>
                                            <p:strVal val="#ppt_y+#ppt_h/2"/>
                                          </p:val>
                                        </p:tav>
                                        <p:tav tm="100000">
                                          <p:val>
                                            <p:strVal val="#ppt_y"/>
                                          </p:val>
                                        </p:tav>
                                      </p:tavLst>
                                    </p:anim>
                                    <p:anim calcmode="lin" valueType="num">
                                      <p:cBhvr>
                                        <p:cTn id="107" dur="500" fill="hold"/>
                                        <p:tgtEl>
                                          <p:spTgt spid="22541"/>
                                        </p:tgtEl>
                                        <p:attrNameLst>
                                          <p:attrName>ppt_w</p:attrName>
                                        </p:attrNameLst>
                                      </p:cBhvr>
                                      <p:tavLst>
                                        <p:tav tm="0">
                                          <p:val>
                                            <p:strVal val="#ppt_w"/>
                                          </p:val>
                                        </p:tav>
                                        <p:tav tm="100000">
                                          <p:val>
                                            <p:strVal val="#ppt_w"/>
                                          </p:val>
                                        </p:tav>
                                      </p:tavLst>
                                    </p:anim>
                                    <p:anim calcmode="lin" valueType="num">
                                      <p:cBhvr>
                                        <p:cTn id="108" dur="500" fill="hold"/>
                                        <p:tgtEl>
                                          <p:spTgt spid="22541"/>
                                        </p:tgtEl>
                                        <p:attrNameLst>
                                          <p:attrName>ppt_h</p:attrName>
                                        </p:attrNameLst>
                                      </p:cBhvr>
                                      <p:tavLst>
                                        <p:tav tm="0">
                                          <p:val>
                                            <p:fltVal val="0"/>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18" presetClass="entr" presetSubtype="3" fill="hold" grpId="0" nodeType="clickEffect">
                                  <p:stCondLst>
                                    <p:cond delay="0"/>
                                  </p:stCondLst>
                                  <p:childTnLst>
                                    <p:set>
                                      <p:cBhvr>
                                        <p:cTn id="112" dur="1" fill="hold">
                                          <p:stCondLst>
                                            <p:cond delay="0"/>
                                          </p:stCondLst>
                                        </p:cTn>
                                        <p:tgtEl>
                                          <p:spTgt spid="22542"/>
                                        </p:tgtEl>
                                        <p:attrNameLst>
                                          <p:attrName>style.visibility</p:attrName>
                                        </p:attrNameLst>
                                      </p:cBhvr>
                                      <p:to>
                                        <p:strVal val="visible"/>
                                      </p:to>
                                    </p:set>
                                    <p:animEffect transition="in" filter="strips(upRight)">
                                      <p:cBhvr>
                                        <p:cTn id="113" dur="500"/>
                                        <p:tgtEl>
                                          <p:spTgt spid="22542"/>
                                        </p:tgtEl>
                                      </p:cBhvr>
                                    </p:animEffect>
                                  </p:childTnLst>
                                </p:cTn>
                              </p:par>
                            </p:childTnLst>
                          </p:cTn>
                        </p:par>
                      </p:childTnLst>
                    </p:cTn>
                  </p:par>
                  <p:par>
                    <p:cTn id="114" fill="hold">
                      <p:stCondLst>
                        <p:cond delay="indefinite"/>
                      </p:stCondLst>
                      <p:childTnLst>
                        <p:par>
                          <p:cTn id="115" fill="hold">
                            <p:stCondLst>
                              <p:cond delay="0"/>
                            </p:stCondLst>
                            <p:childTnLst>
                              <p:par>
                                <p:cTn id="116" presetID="2" presetClass="entr" presetSubtype="8" fill="hold" nodeType="clickEffect">
                                  <p:stCondLst>
                                    <p:cond delay="0"/>
                                  </p:stCondLst>
                                  <p:childTnLst>
                                    <p:set>
                                      <p:cBhvr>
                                        <p:cTn id="117" dur="1" fill="hold">
                                          <p:stCondLst>
                                            <p:cond delay="0"/>
                                          </p:stCondLst>
                                        </p:cTn>
                                        <p:tgtEl>
                                          <p:spTgt spid="10"/>
                                        </p:tgtEl>
                                        <p:attrNameLst>
                                          <p:attrName>style.visibility</p:attrName>
                                        </p:attrNameLst>
                                      </p:cBhvr>
                                      <p:to>
                                        <p:strVal val="visible"/>
                                      </p:to>
                                    </p:set>
                                    <p:anim calcmode="lin" valueType="num">
                                      <p:cBhvr additive="base">
                                        <p:cTn id="118" dur="500" fill="hold"/>
                                        <p:tgtEl>
                                          <p:spTgt spid="10"/>
                                        </p:tgtEl>
                                        <p:attrNameLst>
                                          <p:attrName>ppt_x</p:attrName>
                                        </p:attrNameLst>
                                      </p:cBhvr>
                                      <p:tavLst>
                                        <p:tav tm="0">
                                          <p:val>
                                            <p:strVal val="0-#ppt_w/2"/>
                                          </p:val>
                                        </p:tav>
                                        <p:tav tm="100000">
                                          <p:val>
                                            <p:strVal val="#ppt_x"/>
                                          </p:val>
                                        </p:tav>
                                      </p:tavLst>
                                    </p:anim>
                                    <p:anim calcmode="lin" valueType="num">
                                      <p:cBhvr additive="base">
                                        <p:cTn id="119"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17" presetClass="entr" presetSubtype="10" fill="hold" nodeType="clickEffect">
                                  <p:stCondLst>
                                    <p:cond delay="0"/>
                                  </p:stCondLst>
                                  <p:childTnLst>
                                    <p:set>
                                      <p:cBhvr>
                                        <p:cTn id="123" dur="1" fill="hold">
                                          <p:stCondLst>
                                            <p:cond delay="0"/>
                                          </p:stCondLst>
                                        </p:cTn>
                                        <p:tgtEl>
                                          <p:spTgt spid="17"/>
                                        </p:tgtEl>
                                        <p:attrNameLst>
                                          <p:attrName>style.visibility</p:attrName>
                                        </p:attrNameLst>
                                      </p:cBhvr>
                                      <p:to>
                                        <p:strVal val="visible"/>
                                      </p:to>
                                    </p:set>
                                    <p:anim calcmode="lin" valueType="num">
                                      <p:cBhvr>
                                        <p:cTn id="124" dur="500" fill="hold"/>
                                        <p:tgtEl>
                                          <p:spTgt spid="17"/>
                                        </p:tgtEl>
                                        <p:attrNameLst>
                                          <p:attrName>ppt_w</p:attrName>
                                        </p:attrNameLst>
                                      </p:cBhvr>
                                      <p:tavLst>
                                        <p:tav tm="0">
                                          <p:val>
                                            <p:fltVal val="0"/>
                                          </p:val>
                                        </p:tav>
                                        <p:tav tm="100000">
                                          <p:val>
                                            <p:strVal val="#ppt_w"/>
                                          </p:val>
                                        </p:tav>
                                      </p:tavLst>
                                    </p:anim>
                                    <p:anim calcmode="lin" valueType="num">
                                      <p:cBhvr>
                                        <p:cTn id="125"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126" fill="hold">
                      <p:stCondLst>
                        <p:cond delay="indefinite"/>
                      </p:stCondLst>
                      <p:childTnLst>
                        <p:par>
                          <p:cTn id="127" fill="hold">
                            <p:stCondLst>
                              <p:cond delay="0"/>
                            </p:stCondLst>
                            <p:childTnLst>
                              <p:par>
                                <p:cTn id="128" presetID="18" presetClass="entr" presetSubtype="9" fill="hold" grpId="0" nodeType="clickEffect">
                                  <p:stCondLst>
                                    <p:cond delay="0"/>
                                  </p:stCondLst>
                                  <p:childTnLst>
                                    <p:set>
                                      <p:cBhvr>
                                        <p:cTn id="129" dur="1" fill="hold">
                                          <p:stCondLst>
                                            <p:cond delay="0"/>
                                          </p:stCondLst>
                                        </p:cTn>
                                        <p:tgtEl>
                                          <p:spTgt spid="22635"/>
                                        </p:tgtEl>
                                        <p:attrNameLst>
                                          <p:attrName>style.visibility</p:attrName>
                                        </p:attrNameLst>
                                      </p:cBhvr>
                                      <p:to>
                                        <p:strVal val="visible"/>
                                      </p:to>
                                    </p:set>
                                    <p:animEffect transition="in" filter="strips(upLeft)">
                                      <p:cBhvr>
                                        <p:cTn id="130" dur="500"/>
                                        <p:tgtEl>
                                          <p:spTgt spid="22635"/>
                                        </p:tgtEl>
                                      </p:cBhvr>
                                    </p:animEffect>
                                  </p:childTnLst>
                                </p:cTn>
                              </p:par>
                            </p:childTnLst>
                          </p:cTn>
                        </p:par>
                      </p:childTnLst>
                    </p:cTn>
                  </p:par>
                  <p:par>
                    <p:cTn id="131" fill="hold">
                      <p:stCondLst>
                        <p:cond delay="indefinite"/>
                      </p:stCondLst>
                      <p:childTnLst>
                        <p:par>
                          <p:cTn id="132" fill="hold">
                            <p:stCondLst>
                              <p:cond delay="0"/>
                            </p:stCondLst>
                            <p:childTnLst>
                              <p:par>
                                <p:cTn id="133" presetID="17" presetClass="entr" presetSubtype="10" fill="hold" grpId="0" nodeType="clickEffect">
                                  <p:stCondLst>
                                    <p:cond delay="0"/>
                                  </p:stCondLst>
                                  <p:childTnLst>
                                    <p:set>
                                      <p:cBhvr>
                                        <p:cTn id="134" dur="1" fill="hold">
                                          <p:stCondLst>
                                            <p:cond delay="0"/>
                                          </p:stCondLst>
                                        </p:cTn>
                                        <p:tgtEl>
                                          <p:spTgt spid="22636"/>
                                        </p:tgtEl>
                                        <p:attrNameLst>
                                          <p:attrName>style.visibility</p:attrName>
                                        </p:attrNameLst>
                                      </p:cBhvr>
                                      <p:to>
                                        <p:strVal val="visible"/>
                                      </p:to>
                                    </p:set>
                                    <p:anim calcmode="lin" valueType="num">
                                      <p:cBhvr>
                                        <p:cTn id="135" dur="500" fill="hold"/>
                                        <p:tgtEl>
                                          <p:spTgt spid="22636"/>
                                        </p:tgtEl>
                                        <p:attrNameLst>
                                          <p:attrName>ppt_w</p:attrName>
                                        </p:attrNameLst>
                                      </p:cBhvr>
                                      <p:tavLst>
                                        <p:tav tm="0">
                                          <p:val>
                                            <p:fltVal val="0"/>
                                          </p:val>
                                        </p:tav>
                                        <p:tav tm="100000">
                                          <p:val>
                                            <p:strVal val="#ppt_w"/>
                                          </p:val>
                                        </p:tav>
                                      </p:tavLst>
                                    </p:anim>
                                    <p:anim calcmode="lin" valueType="num">
                                      <p:cBhvr>
                                        <p:cTn id="136" dur="500" fill="hold"/>
                                        <p:tgtEl>
                                          <p:spTgt spid="22636"/>
                                        </p:tgtEl>
                                        <p:attrNameLst>
                                          <p:attrName>ppt_h</p:attrName>
                                        </p:attrNameLst>
                                      </p:cBhvr>
                                      <p:tavLst>
                                        <p:tav tm="0">
                                          <p:val>
                                            <p:strVal val="#ppt_h"/>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1" fill="hold" grpId="0" nodeType="clickEffect">
                                  <p:stCondLst>
                                    <p:cond delay="0"/>
                                  </p:stCondLst>
                                  <p:childTnLst>
                                    <p:set>
                                      <p:cBhvr>
                                        <p:cTn id="140" dur="1" fill="hold">
                                          <p:stCondLst>
                                            <p:cond delay="0"/>
                                          </p:stCondLst>
                                        </p:cTn>
                                        <p:tgtEl>
                                          <p:spTgt spid="22637"/>
                                        </p:tgtEl>
                                        <p:attrNameLst>
                                          <p:attrName>style.visibility</p:attrName>
                                        </p:attrNameLst>
                                      </p:cBhvr>
                                      <p:to>
                                        <p:strVal val="visible"/>
                                      </p:to>
                                    </p:set>
                                    <p:anim calcmode="lin" valueType="num">
                                      <p:cBhvr additive="base">
                                        <p:cTn id="141" dur="500" fill="hold"/>
                                        <p:tgtEl>
                                          <p:spTgt spid="22637"/>
                                        </p:tgtEl>
                                        <p:attrNameLst>
                                          <p:attrName>ppt_x</p:attrName>
                                        </p:attrNameLst>
                                      </p:cBhvr>
                                      <p:tavLst>
                                        <p:tav tm="0">
                                          <p:val>
                                            <p:strVal val="#ppt_x"/>
                                          </p:val>
                                        </p:tav>
                                        <p:tav tm="100000">
                                          <p:val>
                                            <p:strVal val="#ppt_x"/>
                                          </p:val>
                                        </p:tav>
                                      </p:tavLst>
                                    </p:anim>
                                    <p:anim calcmode="lin" valueType="num">
                                      <p:cBhvr additive="base">
                                        <p:cTn id="142" dur="500" fill="hold"/>
                                        <p:tgtEl>
                                          <p:spTgt spid="22637"/>
                                        </p:tgtEl>
                                        <p:attrNameLst>
                                          <p:attrName>ppt_y</p:attrName>
                                        </p:attrNameLst>
                                      </p:cBhvr>
                                      <p:tavLst>
                                        <p:tav tm="0">
                                          <p:val>
                                            <p:strVal val="0-#ppt_h/2"/>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grpId="0" nodeType="clickEffect">
                                  <p:stCondLst>
                                    <p:cond delay="0"/>
                                  </p:stCondLst>
                                  <p:childTnLst>
                                    <p:set>
                                      <p:cBhvr>
                                        <p:cTn id="146" dur="1" fill="hold">
                                          <p:stCondLst>
                                            <p:cond delay="0"/>
                                          </p:stCondLst>
                                        </p:cTn>
                                        <p:tgtEl>
                                          <p:spTgt spid="22638"/>
                                        </p:tgtEl>
                                        <p:attrNameLst>
                                          <p:attrName>style.visibility</p:attrName>
                                        </p:attrNameLst>
                                      </p:cBhvr>
                                      <p:to>
                                        <p:strVal val="visible"/>
                                      </p:to>
                                    </p:set>
                                    <p:anim calcmode="lin" valueType="num">
                                      <p:cBhvr additive="base">
                                        <p:cTn id="147" dur="500" fill="hold"/>
                                        <p:tgtEl>
                                          <p:spTgt spid="22638"/>
                                        </p:tgtEl>
                                        <p:attrNameLst>
                                          <p:attrName>ppt_x</p:attrName>
                                        </p:attrNameLst>
                                      </p:cBhvr>
                                      <p:tavLst>
                                        <p:tav tm="0">
                                          <p:val>
                                            <p:strVal val="0-#ppt_w/2"/>
                                          </p:val>
                                        </p:tav>
                                        <p:tav tm="100000">
                                          <p:val>
                                            <p:strVal val="#ppt_x"/>
                                          </p:val>
                                        </p:tav>
                                      </p:tavLst>
                                    </p:anim>
                                    <p:anim calcmode="lin" valueType="num">
                                      <p:cBhvr additive="base">
                                        <p:cTn id="148" dur="500" fill="hold"/>
                                        <p:tgtEl>
                                          <p:spTgt spid="22638"/>
                                        </p:tgtEl>
                                        <p:attrNameLst>
                                          <p:attrName>ppt_y</p:attrName>
                                        </p:attrNameLst>
                                      </p:cBhvr>
                                      <p:tavLst>
                                        <p:tav tm="0">
                                          <p:val>
                                            <p:strVal val="#ppt_y"/>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18" presetClass="entr" presetSubtype="6" fill="hold" nodeType="clickEffect">
                                  <p:stCondLst>
                                    <p:cond delay="0"/>
                                  </p:stCondLst>
                                  <p:childTnLst>
                                    <p:set>
                                      <p:cBhvr>
                                        <p:cTn id="152" dur="1" fill="hold">
                                          <p:stCondLst>
                                            <p:cond delay="0"/>
                                          </p:stCondLst>
                                        </p:cTn>
                                        <p:tgtEl>
                                          <p:spTgt spid="3"/>
                                        </p:tgtEl>
                                        <p:attrNameLst>
                                          <p:attrName>style.visibility</p:attrName>
                                        </p:attrNameLst>
                                      </p:cBhvr>
                                      <p:to>
                                        <p:strVal val="visible"/>
                                      </p:to>
                                    </p:set>
                                    <p:animEffect transition="in" filter="strips(downRight)">
                                      <p:cBhvr>
                                        <p:cTn id="153" dur="500"/>
                                        <p:tgtEl>
                                          <p:spTgt spid="3"/>
                                        </p:tgtEl>
                                      </p:cBhvr>
                                    </p:animEffect>
                                  </p:childTnLst>
                                </p:cTn>
                              </p:par>
                            </p:childTnLst>
                          </p:cTn>
                        </p:par>
                      </p:childTnLst>
                    </p:cTn>
                  </p:par>
                  <p:par>
                    <p:cTn id="154" fill="hold">
                      <p:stCondLst>
                        <p:cond delay="indefinite"/>
                      </p:stCondLst>
                      <p:childTnLst>
                        <p:par>
                          <p:cTn id="155" fill="hold">
                            <p:stCondLst>
                              <p:cond delay="0"/>
                            </p:stCondLst>
                            <p:childTnLst>
                              <p:par>
                                <p:cTn id="156" presetID="2" presetClass="entr" presetSubtype="8" fill="hold" nodeType="clickEffect">
                                  <p:stCondLst>
                                    <p:cond delay="0"/>
                                  </p:stCondLst>
                                  <p:childTnLst>
                                    <p:set>
                                      <p:cBhvr>
                                        <p:cTn id="157" dur="1" fill="hold">
                                          <p:stCondLst>
                                            <p:cond delay="0"/>
                                          </p:stCondLst>
                                        </p:cTn>
                                        <p:tgtEl>
                                          <p:spTgt spid="11"/>
                                        </p:tgtEl>
                                        <p:attrNameLst>
                                          <p:attrName>style.visibility</p:attrName>
                                        </p:attrNameLst>
                                      </p:cBhvr>
                                      <p:to>
                                        <p:strVal val="visible"/>
                                      </p:to>
                                    </p:set>
                                    <p:anim calcmode="lin" valueType="num">
                                      <p:cBhvr additive="base">
                                        <p:cTn id="158" dur="500" fill="hold"/>
                                        <p:tgtEl>
                                          <p:spTgt spid="11"/>
                                        </p:tgtEl>
                                        <p:attrNameLst>
                                          <p:attrName>ppt_x</p:attrName>
                                        </p:attrNameLst>
                                      </p:cBhvr>
                                      <p:tavLst>
                                        <p:tav tm="0">
                                          <p:val>
                                            <p:strVal val="0-#ppt_w/2"/>
                                          </p:val>
                                        </p:tav>
                                        <p:tav tm="100000">
                                          <p:val>
                                            <p:strVal val="#ppt_x"/>
                                          </p:val>
                                        </p:tav>
                                      </p:tavLst>
                                    </p:anim>
                                    <p:anim calcmode="lin" valueType="num">
                                      <p:cBhvr additive="base">
                                        <p:cTn id="159"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60" fill="hold">
                      <p:stCondLst>
                        <p:cond delay="indefinite"/>
                      </p:stCondLst>
                      <p:childTnLst>
                        <p:par>
                          <p:cTn id="161" fill="hold">
                            <p:stCondLst>
                              <p:cond delay="0"/>
                            </p:stCondLst>
                            <p:childTnLst>
                              <p:par>
                                <p:cTn id="162" presetID="2" presetClass="entr" presetSubtype="1" fill="hold" grpId="0" nodeType="clickEffect">
                                  <p:stCondLst>
                                    <p:cond delay="0"/>
                                  </p:stCondLst>
                                  <p:childTnLst>
                                    <p:set>
                                      <p:cBhvr>
                                        <p:cTn id="163" dur="1" fill="hold">
                                          <p:stCondLst>
                                            <p:cond delay="0"/>
                                          </p:stCondLst>
                                        </p:cTn>
                                        <p:tgtEl>
                                          <p:spTgt spid="22549"/>
                                        </p:tgtEl>
                                        <p:attrNameLst>
                                          <p:attrName>style.visibility</p:attrName>
                                        </p:attrNameLst>
                                      </p:cBhvr>
                                      <p:to>
                                        <p:strVal val="visible"/>
                                      </p:to>
                                    </p:set>
                                    <p:anim calcmode="lin" valueType="num">
                                      <p:cBhvr additive="base">
                                        <p:cTn id="164" dur="500" fill="hold"/>
                                        <p:tgtEl>
                                          <p:spTgt spid="22549"/>
                                        </p:tgtEl>
                                        <p:attrNameLst>
                                          <p:attrName>ppt_x</p:attrName>
                                        </p:attrNameLst>
                                      </p:cBhvr>
                                      <p:tavLst>
                                        <p:tav tm="0">
                                          <p:val>
                                            <p:strVal val="#ppt_x"/>
                                          </p:val>
                                        </p:tav>
                                        <p:tav tm="100000">
                                          <p:val>
                                            <p:strVal val="#ppt_x"/>
                                          </p:val>
                                        </p:tav>
                                      </p:tavLst>
                                    </p:anim>
                                    <p:anim calcmode="lin" valueType="num">
                                      <p:cBhvr additive="base">
                                        <p:cTn id="165" dur="500" fill="hold"/>
                                        <p:tgtEl>
                                          <p:spTgt spid="22549"/>
                                        </p:tgtEl>
                                        <p:attrNameLst>
                                          <p:attrName>ppt_y</p:attrName>
                                        </p:attrNameLst>
                                      </p:cBhvr>
                                      <p:tavLst>
                                        <p:tav tm="0">
                                          <p:val>
                                            <p:strVal val="0-#ppt_h/2"/>
                                          </p:val>
                                        </p:tav>
                                        <p:tav tm="100000">
                                          <p:val>
                                            <p:strVal val="#ppt_y"/>
                                          </p:val>
                                        </p:tav>
                                      </p:tavLst>
                                    </p:anim>
                                  </p:childTnLst>
                                </p:cTn>
                              </p:par>
                            </p:childTnLst>
                          </p:cTn>
                        </p:par>
                      </p:childTnLst>
                    </p:cTn>
                  </p:par>
                  <p:par>
                    <p:cTn id="166" fill="hold">
                      <p:stCondLst>
                        <p:cond delay="indefinite"/>
                      </p:stCondLst>
                      <p:childTnLst>
                        <p:par>
                          <p:cTn id="167" fill="hold">
                            <p:stCondLst>
                              <p:cond delay="0"/>
                            </p:stCondLst>
                            <p:childTnLst>
                              <p:par>
                                <p:cTn id="168" presetID="2" presetClass="entr" presetSubtype="1" fill="hold" grpId="0" nodeType="clickEffect">
                                  <p:stCondLst>
                                    <p:cond delay="0"/>
                                  </p:stCondLst>
                                  <p:childTnLst>
                                    <p:set>
                                      <p:cBhvr>
                                        <p:cTn id="169" dur="1" fill="hold">
                                          <p:stCondLst>
                                            <p:cond delay="0"/>
                                          </p:stCondLst>
                                        </p:cTn>
                                        <p:tgtEl>
                                          <p:spTgt spid="22550"/>
                                        </p:tgtEl>
                                        <p:attrNameLst>
                                          <p:attrName>style.visibility</p:attrName>
                                        </p:attrNameLst>
                                      </p:cBhvr>
                                      <p:to>
                                        <p:strVal val="visible"/>
                                      </p:to>
                                    </p:set>
                                    <p:anim calcmode="lin" valueType="num">
                                      <p:cBhvr additive="base">
                                        <p:cTn id="170" dur="500" fill="hold"/>
                                        <p:tgtEl>
                                          <p:spTgt spid="22550"/>
                                        </p:tgtEl>
                                        <p:attrNameLst>
                                          <p:attrName>ppt_x</p:attrName>
                                        </p:attrNameLst>
                                      </p:cBhvr>
                                      <p:tavLst>
                                        <p:tav tm="0">
                                          <p:val>
                                            <p:strVal val="#ppt_x"/>
                                          </p:val>
                                        </p:tav>
                                        <p:tav tm="100000">
                                          <p:val>
                                            <p:strVal val="#ppt_x"/>
                                          </p:val>
                                        </p:tav>
                                      </p:tavLst>
                                    </p:anim>
                                    <p:anim calcmode="lin" valueType="num">
                                      <p:cBhvr additive="base">
                                        <p:cTn id="171" dur="500" fill="hold"/>
                                        <p:tgtEl>
                                          <p:spTgt spid="22550"/>
                                        </p:tgtEl>
                                        <p:attrNameLst>
                                          <p:attrName>ppt_y</p:attrName>
                                        </p:attrNameLst>
                                      </p:cBhvr>
                                      <p:tavLst>
                                        <p:tav tm="0">
                                          <p:val>
                                            <p:strVal val="0-#ppt_h/2"/>
                                          </p:val>
                                        </p:tav>
                                        <p:tav tm="100000">
                                          <p:val>
                                            <p:strVal val="#ppt_y"/>
                                          </p:val>
                                        </p:tav>
                                      </p:tavLst>
                                    </p:anim>
                                  </p:childTnLst>
                                </p:cTn>
                              </p:par>
                            </p:childTnLst>
                          </p:cTn>
                        </p:par>
                      </p:childTnLst>
                    </p:cTn>
                  </p:par>
                  <p:par>
                    <p:cTn id="172" fill="hold">
                      <p:stCondLst>
                        <p:cond delay="indefinite"/>
                      </p:stCondLst>
                      <p:childTnLst>
                        <p:par>
                          <p:cTn id="173" fill="hold">
                            <p:stCondLst>
                              <p:cond delay="0"/>
                            </p:stCondLst>
                            <p:childTnLst>
                              <p:par>
                                <p:cTn id="174" presetID="2" presetClass="entr" presetSubtype="1" fill="hold" grpId="0" nodeType="clickEffect">
                                  <p:stCondLst>
                                    <p:cond delay="0"/>
                                  </p:stCondLst>
                                  <p:childTnLst>
                                    <p:set>
                                      <p:cBhvr>
                                        <p:cTn id="175" dur="1" fill="hold">
                                          <p:stCondLst>
                                            <p:cond delay="0"/>
                                          </p:stCondLst>
                                        </p:cTn>
                                        <p:tgtEl>
                                          <p:spTgt spid="22551"/>
                                        </p:tgtEl>
                                        <p:attrNameLst>
                                          <p:attrName>style.visibility</p:attrName>
                                        </p:attrNameLst>
                                      </p:cBhvr>
                                      <p:to>
                                        <p:strVal val="visible"/>
                                      </p:to>
                                    </p:set>
                                    <p:anim calcmode="lin" valueType="num">
                                      <p:cBhvr additive="base">
                                        <p:cTn id="176" dur="500" fill="hold"/>
                                        <p:tgtEl>
                                          <p:spTgt spid="22551"/>
                                        </p:tgtEl>
                                        <p:attrNameLst>
                                          <p:attrName>ppt_x</p:attrName>
                                        </p:attrNameLst>
                                      </p:cBhvr>
                                      <p:tavLst>
                                        <p:tav tm="0">
                                          <p:val>
                                            <p:strVal val="#ppt_x"/>
                                          </p:val>
                                        </p:tav>
                                        <p:tav tm="100000">
                                          <p:val>
                                            <p:strVal val="#ppt_x"/>
                                          </p:val>
                                        </p:tav>
                                      </p:tavLst>
                                    </p:anim>
                                    <p:anim calcmode="lin" valueType="num">
                                      <p:cBhvr additive="base">
                                        <p:cTn id="177" dur="500" fill="hold"/>
                                        <p:tgtEl>
                                          <p:spTgt spid="22551"/>
                                        </p:tgtEl>
                                        <p:attrNameLst>
                                          <p:attrName>ppt_y</p:attrName>
                                        </p:attrNameLst>
                                      </p:cBhvr>
                                      <p:tavLst>
                                        <p:tav tm="0">
                                          <p:val>
                                            <p:strVal val="0-#ppt_h/2"/>
                                          </p:val>
                                        </p:tav>
                                        <p:tav tm="100000">
                                          <p:val>
                                            <p:strVal val="#ppt_y"/>
                                          </p:val>
                                        </p:tav>
                                      </p:tavLst>
                                    </p:anim>
                                  </p:childTnLst>
                                </p:cTn>
                              </p:par>
                            </p:childTnLst>
                          </p:cTn>
                        </p:par>
                      </p:childTnLst>
                    </p:cTn>
                  </p:par>
                  <p:par>
                    <p:cTn id="178" fill="hold">
                      <p:stCondLst>
                        <p:cond delay="indefinite"/>
                      </p:stCondLst>
                      <p:childTnLst>
                        <p:par>
                          <p:cTn id="179" fill="hold">
                            <p:stCondLst>
                              <p:cond delay="0"/>
                            </p:stCondLst>
                            <p:childTnLst>
                              <p:par>
                                <p:cTn id="180" presetID="2" presetClass="entr" presetSubtype="1" fill="hold" grpId="0" nodeType="clickEffect">
                                  <p:stCondLst>
                                    <p:cond delay="0"/>
                                  </p:stCondLst>
                                  <p:childTnLst>
                                    <p:set>
                                      <p:cBhvr>
                                        <p:cTn id="181" dur="1" fill="hold">
                                          <p:stCondLst>
                                            <p:cond delay="0"/>
                                          </p:stCondLst>
                                        </p:cTn>
                                        <p:tgtEl>
                                          <p:spTgt spid="22552"/>
                                        </p:tgtEl>
                                        <p:attrNameLst>
                                          <p:attrName>style.visibility</p:attrName>
                                        </p:attrNameLst>
                                      </p:cBhvr>
                                      <p:to>
                                        <p:strVal val="visible"/>
                                      </p:to>
                                    </p:set>
                                    <p:anim calcmode="lin" valueType="num">
                                      <p:cBhvr additive="base">
                                        <p:cTn id="182" dur="500" fill="hold"/>
                                        <p:tgtEl>
                                          <p:spTgt spid="22552"/>
                                        </p:tgtEl>
                                        <p:attrNameLst>
                                          <p:attrName>ppt_x</p:attrName>
                                        </p:attrNameLst>
                                      </p:cBhvr>
                                      <p:tavLst>
                                        <p:tav tm="0">
                                          <p:val>
                                            <p:strVal val="#ppt_x"/>
                                          </p:val>
                                        </p:tav>
                                        <p:tav tm="100000">
                                          <p:val>
                                            <p:strVal val="#ppt_x"/>
                                          </p:val>
                                        </p:tav>
                                      </p:tavLst>
                                    </p:anim>
                                    <p:anim calcmode="lin" valueType="num">
                                      <p:cBhvr additive="base">
                                        <p:cTn id="183" dur="500" fill="hold"/>
                                        <p:tgtEl>
                                          <p:spTgt spid="22552"/>
                                        </p:tgtEl>
                                        <p:attrNameLst>
                                          <p:attrName>ppt_y</p:attrName>
                                        </p:attrNameLst>
                                      </p:cBhvr>
                                      <p:tavLst>
                                        <p:tav tm="0">
                                          <p:val>
                                            <p:strVal val="0-#ppt_h/2"/>
                                          </p:val>
                                        </p:tav>
                                        <p:tav tm="100000">
                                          <p:val>
                                            <p:strVal val="#ppt_y"/>
                                          </p:val>
                                        </p:tav>
                                      </p:tavLst>
                                    </p:anim>
                                  </p:childTnLst>
                                </p:cTn>
                              </p:par>
                            </p:childTnLst>
                          </p:cTn>
                        </p:par>
                      </p:childTnLst>
                    </p:cTn>
                  </p:par>
                  <p:par>
                    <p:cTn id="184" fill="hold">
                      <p:stCondLst>
                        <p:cond delay="indefinite"/>
                      </p:stCondLst>
                      <p:childTnLst>
                        <p:par>
                          <p:cTn id="185" fill="hold">
                            <p:stCondLst>
                              <p:cond delay="0"/>
                            </p:stCondLst>
                            <p:childTnLst>
                              <p:par>
                                <p:cTn id="186" presetID="2" presetClass="entr" presetSubtype="1" fill="hold" grpId="0" nodeType="clickEffect">
                                  <p:stCondLst>
                                    <p:cond delay="0"/>
                                  </p:stCondLst>
                                  <p:childTnLst>
                                    <p:set>
                                      <p:cBhvr>
                                        <p:cTn id="187" dur="1" fill="hold">
                                          <p:stCondLst>
                                            <p:cond delay="0"/>
                                          </p:stCondLst>
                                        </p:cTn>
                                        <p:tgtEl>
                                          <p:spTgt spid="22553"/>
                                        </p:tgtEl>
                                        <p:attrNameLst>
                                          <p:attrName>style.visibility</p:attrName>
                                        </p:attrNameLst>
                                      </p:cBhvr>
                                      <p:to>
                                        <p:strVal val="visible"/>
                                      </p:to>
                                    </p:set>
                                    <p:anim calcmode="lin" valueType="num">
                                      <p:cBhvr additive="base">
                                        <p:cTn id="188" dur="500" fill="hold"/>
                                        <p:tgtEl>
                                          <p:spTgt spid="22553"/>
                                        </p:tgtEl>
                                        <p:attrNameLst>
                                          <p:attrName>ppt_x</p:attrName>
                                        </p:attrNameLst>
                                      </p:cBhvr>
                                      <p:tavLst>
                                        <p:tav tm="0">
                                          <p:val>
                                            <p:strVal val="#ppt_x"/>
                                          </p:val>
                                        </p:tav>
                                        <p:tav tm="100000">
                                          <p:val>
                                            <p:strVal val="#ppt_x"/>
                                          </p:val>
                                        </p:tav>
                                      </p:tavLst>
                                    </p:anim>
                                    <p:anim calcmode="lin" valueType="num">
                                      <p:cBhvr additive="base">
                                        <p:cTn id="189" dur="500" fill="hold"/>
                                        <p:tgtEl>
                                          <p:spTgt spid="22553"/>
                                        </p:tgtEl>
                                        <p:attrNameLst>
                                          <p:attrName>ppt_y</p:attrName>
                                        </p:attrNameLst>
                                      </p:cBhvr>
                                      <p:tavLst>
                                        <p:tav tm="0">
                                          <p:val>
                                            <p:strVal val="0-#ppt_h/2"/>
                                          </p:val>
                                        </p:tav>
                                        <p:tav tm="100000">
                                          <p:val>
                                            <p:strVal val="#ppt_y"/>
                                          </p:val>
                                        </p:tav>
                                      </p:tavLst>
                                    </p:anim>
                                  </p:childTnLst>
                                </p:cTn>
                              </p:par>
                            </p:childTnLst>
                          </p:cTn>
                        </p:par>
                      </p:childTnLst>
                    </p:cTn>
                  </p:par>
                  <p:par>
                    <p:cTn id="190" fill="hold">
                      <p:stCondLst>
                        <p:cond delay="indefinite"/>
                      </p:stCondLst>
                      <p:childTnLst>
                        <p:par>
                          <p:cTn id="191" fill="hold">
                            <p:stCondLst>
                              <p:cond delay="0"/>
                            </p:stCondLst>
                            <p:childTnLst>
                              <p:par>
                                <p:cTn id="192" presetID="2" presetClass="entr" presetSubtype="1" fill="hold" grpId="0" nodeType="clickEffect">
                                  <p:stCondLst>
                                    <p:cond delay="0"/>
                                  </p:stCondLst>
                                  <p:childTnLst>
                                    <p:set>
                                      <p:cBhvr>
                                        <p:cTn id="193" dur="1" fill="hold">
                                          <p:stCondLst>
                                            <p:cond delay="0"/>
                                          </p:stCondLst>
                                        </p:cTn>
                                        <p:tgtEl>
                                          <p:spTgt spid="22554"/>
                                        </p:tgtEl>
                                        <p:attrNameLst>
                                          <p:attrName>style.visibility</p:attrName>
                                        </p:attrNameLst>
                                      </p:cBhvr>
                                      <p:to>
                                        <p:strVal val="visible"/>
                                      </p:to>
                                    </p:set>
                                    <p:anim calcmode="lin" valueType="num">
                                      <p:cBhvr additive="base">
                                        <p:cTn id="194" dur="500" fill="hold"/>
                                        <p:tgtEl>
                                          <p:spTgt spid="22554"/>
                                        </p:tgtEl>
                                        <p:attrNameLst>
                                          <p:attrName>ppt_x</p:attrName>
                                        </p:attrNameLst>
                                      </p:cBhvr>
                                      <p:tavLst>
                                        <p:tav tm="0">
                                          <p:val>
                                            <p:strVal val="#ppt_x"/>
                                          </p:val>
                                        </p:tav>
                                        <p:tav tm="100000">
                                          <p:val>
                                            <p:strVal val="#ppt_x"/>
                                          </p:val>
                                        </p:tav>
                                      </p:tavLst>
                                    </p:anim>
                                    <p:anim calcmode="lin" valueType="num">
                                      <p:cBhvr additive="base">
                                        <p:cTn id="195" dur="500" fill="hold"/>
                                        <p:tgtEl>
                                          <p:spTgt spid="22554"/>
                                        </p:tgtEl>
                                        <p:attrNameLst>
                                          <p:attrName>ppt_y</p:attrName>
                                        </p:attrNameLst>
                                      </p:cBhvr>
                                      <p:tavLst>
                                        <p:tav tm="0">
                                          <p:val>
                                            <p:strVal val="0-#ppt_h/2"/>
                                          </p:val>
                                        </p:tav>
                                        <p:tav tm="100000">
                                          <p:val>
                                            <p:strVal val="#ppt_y"/>
                                          </p:val>
                                        </p:tav>
                                      </p:tavLst>
                                    </p:anim>
                                  </p:childTnLst>
                                </p:cTn>
                              </p:par>
                            </p:childTnLst>
                          </p:cTn>
                        </p:par>
                      </p:childTnLst>
                    </p:cTn>
                  </p:par>
                  <p:par>
                    <p:cTn id="196" fill="hold">
                      <p:stCondLst>
                        <p:cond delay="indefinite"/>
                      </p:stCondLst>
                      <p:childTnLst>
                        <p:par>
                          <p:cTn id="197" fill="hold">
                            <p:stCondLst>
                              <p:cond delay="0"/>
                            </p:stCondLst>
                            <p:childTnLst>
                              <p:par>
                                <p:cTn id="198" presetID="2" presetClass="entr" presetSubtype="8" fill="hold" grpId="0" nodeType="clickEffect">
                                  <p:stCondLst>
                                    <p:cond delay="0"/>
                                  </p:stCondLst>
                                  <p:childTnLst>
                                    <p:set>
                                      <p:cBhvr>
                                        <p:cTn id="199" dur="1" fill="hold">
                                          <p:stCondLst>
                                            <p:cond delay="0"/>
                                          </p:stCondLst>
                                        </p:cTn>
                                        <p:tgtEl>
                                          <p:spTgt spid="22555"/>
                                        </p:tgtEl>
                                        <p:attrNameLst>
                                          <p:attrName>style.visibility</p:attrName>
                                        </p:attrNameLst>
                                      </p:cBhvr>
                                      <p:to>
                                        <p:strVal val="visible"/>
                                      </p:to>
                                    </p:set>
                                    <p:anim calcmode="lin" valueType="num">
                                      <p:cBhvr additive="base">
                                        <p:cTn id="200" dur="500" fill="hold"/>
                                        <p:tgtEl>
                                          <p:spTgt spid="22555"/>
                                        </p:tgtEl>
                                        <p:attrNameLst>
                                          <p:attrName>ppt_x</p:attrName>
                                        </p:attrNameLst>
                                      </p:cBhvr>
                                      <p:tavLst>
                                        <p:tav tm="0">
                                          <p:val>
                                            <p:strVal val="0-#ppt_w/2"/>
                                          </p:val>
                                        </p:tav>
                                        <p:tav tm="100000">
                                          <p:val>
                                            <p:strVal val="#ppt_x"/>
                                          </p:val>
                                        </p:tav>
                                      </p:tavLst>
                                    </p:anim>
                                    <p:anim calcmode="lin" valueType="num">
                                      <p:cBhvr additive="base">
                                        <p:cTn id="201" dur="500" fill="hold"/>
                                        <p:tgtEl>
                                          <p:spTgt spid="22555"/>
                                        </p:tgtEl>
                                        <p:attrNameLst>
                                          <p:attrName>ppt_y</p:attrName>
                                        </p:attrNameLst>
                                      </p:cBhvr>
                                      <p:tavLst>
                                        <p:tav tm="0">
                                          <p:val>
                                            <p:strVal val="#ppt_y"/>
                                          </p:val>
                                        </p:tav>
                                        <p:tav tm="100000">
                                          <p:val>
                                            <p:strVal val="#ppt_y"/>
                                          </p:val>
                                        </p:tav>
                                      </p:tavLst>
                                    </p:anim>
                                  </p:childTnLst>
                                </p:cTn>
                              </p:par>
                            </p:childTnLst>
                          </p:cTn>
                        </p:par>
                      </p:childTnLst>
                    </p:cTn>
                  </p:par>
                  <p:par>
                    <p:cTn id="202" fill="hold">
                      <p:stCondLst>
                        <p:cond delay="indefinite"/>
                      </p:stCondLst>
                      <p:childTnLst>
                        <p:par>
                          <p:cTn id="203" fill="hold">
                            <p:stCondLst>
                              <p:cond delay="0"/>
                            </p:stCondLst>
                            <p:childTnLst>
                              <p:par>
                                <p:cTn id="204" presetID="2" presetClass="entr" presetSubtype="8" fill="hold" grpId="0" nodeType="clickEffect">
                                  <p:stCondLst>
                                    <p:cond delay="0"/>
                                  </p:stCondLst>
                                  <p:childTnLst>
                                    <p:set>
                                      <p:cBhvr>
                                        <p:cTn id="205" dur="1" fill="hold">
                                          <p:stCondLst>
                                            <p:cond delay="0"/>
                                          </p:stCondLst>
                                        </p:cTn>
                                        <p:tgtEl>
                                          <p:spTgt spid="22556"/>
                                        </p:tgtEl>
                                        <p:attrNameLst>
                                          <p:attrName>style.visibility</p:attrName>
                                        </p:attrNameLst>
                                      </p:cBhvr>
                                      <p:to>
                                        <p:strVal val="visible"/>
                                      </p:to>
                                    </p:set>
                                    <p:anim calcmode="lin" valueType="num">
                                      <p:cBhvr additive="base">
                                        <p:cTn id="206" dur="500" fill="hold"/>
                                        <p:tgtEl>
                                          <p:spTgt spid="22556"/>
                                        </p:tgtEl>
                                        <p:attrNameLst>
                                          <p:attrName>ppt_x</p:attrName>
                                        </p:attrNameLst>
                                      </p:cBhvr>
                                      <p:tavLst>
                                        <p:tav tm="0">
                                          <p:val>
                                            <p:strVal val="0-#ppt_w/2"/>
                                          </p:val>
                                        </p:tav>
                                        <p:tav tm="100000">
                                          <p:val>
                                            <p:strVal val="#ppt_x"/>
                                          </p:val>
                                        </p:tav>
                                      </p:tavLst>
                                    </p:anim>
                                    <p:anim calcmode="lin" valueType="num">
                                      <p:cBhvr additive="base">
                                        <p:cTn id="207" dur="500" fill="hold"/>
                                        <p:tgtEl>
                                          <p:spTgt spid="22556"/>
                                        </p:tgtEl>
                                        <p:attrNameLst>
                                          <p:attrName>ppt_y</p:attrName>
                                        </p:attrNameLst>
                                      </p:cBhvr>
                                      <p:tavLst>
                                        <p:tav tm="0">
                                          <p:val>
                                            <p:strVal val="#ppt_y"/>
                                          </p:val>
                                        </p:tav>
                                        <p:tav tm="100000">
                                          <p:val>
                                            <p:strVal val="#ppt_y"/>
                                          </p:val>
                                        </p:tav>
                                      </p:tavLst>
                                    </p:anim>
                                  </p:childTnLst>
                                </p:cTn>
                              </p:par>
                            </p:childTnLst>
                          </p:cTn>
                        </p:par>
                      </p:childTnLst>
                    </p:cTn>
                  </p:par>
                  <p:par>
                    <p:cTn id="208" fill="hold">
                      <p:stCondLst>
                        <p:cond delay="indefinite"/>
                      </p:stCondLst>
                      <p:childTnLst>
                        <p:par>
                          <p:cTn id="209" fill="hold">
                            <p:stCondLst>
                              <p:cond delay="0"/>
                            </p:stCondLst>
                            <p:childTnLst>
                              <p:par>
                                <p:cTn id="210" presetID="2" presetClass="entr" presetSubtype="8" fill="hold" grpId="0" nodeType="clickEffect">
                                  <p:stCondLst>
                                    <p:cond delay="0"/>
                                  </p:stCondLst>
                                  <p:childTnLst>
                                    <p:set>
                                      <p:cBhvr>
                                        <p:cTn id="211" dur="1" fill="hold">
                                          <p:stCondLst>
                                            <p:cond delay="0"/>
                                          </p:stCondLst>
                                        </p:cTn>
                                        <p:tgtEl>
                                          <p:spTgt spid="22557"/>
                                        </p:tgtEl>
                                        <p:attrNameLst>
                                          <p:attrName>style.visibility</p:attrName>
                                        </p:attrNameLst>
                                      </p:cBhvr>
                                      <p:to>
                                        <p:strVal val="visible"/>
                                      </p:to>
                                    </p:set>
                                    <p:anim calcmode="lin" valueType="num">
                                      <p:cBhvr additive="base">
                                        <p:cTn id="212" dur="500" fill="hold"/>
                                        <p:tgtEl>
                                          <p:spTgt spid="22557"/>
                                        </p:tgtEl>
                                        <p:attrNameLst>
                                          <p:attrName>ppt_x</p:attrName>
                                        </p:attrNameLst>
                                      </p:cBhvr>
                                      <p:tavLst>
                                        <p:tav tm="0">
                                          <p:val>
                                            <p:strVal val="0-#ppt_w/2"/>
                                          </p:val>
                                        </p:tav>
                                        <p:tav tm="100000">
                                          <p:val>
                                            <p:strVal val="#ppt_x"/>
                                          </p:val>
                                        </p:tav>
                                      </p:tavLst>
                                    </p:anim>
                                    <p:anim calcmode="lin" valueType="num">
                                      <p:cBhvr additive="base">
                                        <p:cTn id="213" dur="500" fill="hold"/>
                                        <p:tgtEl>
                                          <p:spTgt spid="22557"/>
                                        </p:tgtEl>
                                        <p:attrNameLst>
                                          <p:attrName>ppt_y</p:attrName>
                                        </p:attrNameLst>
                                      </p:cBhvr>
                                      <p:tavLst>
                                        <p:tav tm="0">
                                          <p:val>
                                            <p:strVal val="#ppt_y"/>
                                          </p:val>
                                        </p:tav>
                                        <p:tav tm="100000">
                                          <p:val>
                                            <p:strVal val="#ppt_y"/>
                                          </p:val>
                                        </p:tav>
                                      </p:tavLst>
                                    </p:anim>
                                  </p:childTnLst>
                                </p:cTn>
                              </p:par>
                            </p:childTnLst>
                          </p:cTn>
                        </p:par>
                      </p:childTnLst>
                    </p:cTn>
                  </p:par>
                  <p:par>
                    <p:cTn id="214" fill="hold">
                      <p:stCondLst>
                        <p:cond delay="indefinite"/>
                      </p:stCondLst>
                      <p:childTnLst>
                        <p:par>
                          <p:cTn id="215" fill="hold">
                            <p:stCondLst>
                              <p:cond delay="0"/>
                            </p:stCondLst>
                            <p:childTnLst>
                              <p:par>
                                <p:cTn id="216" presetID="17" presetClass="entr" presetSubtype="10" fill="hold" nodeType="clickEffect">
                                  <p:stCondLst>
                                    <p:cond delay="0"/>
                                  </p:stCondLst>
                                  <p:childTnLst>
                                    <p:set>
                                      <p:cBhvr>
                                        <p:cTn id="217" dur="1" fill="hold">
                                          <p:stCondLst>
                                            <p:cond delay="0"/>
                                          </p:stCondLst>
                                        </p:cTn>
                                        <p:tgtEl>
                                          <p:spTgt spid="4"/>
                                        </p:tgtEl>
                                        <p:attrNameLst>
                                          <p:attrName>style.visibility</p:attrName>
                                        </p:attrNameLst>
                                      </p:cBhvr>
                                      <p:to>
                                        <p:strVal val="visible"/>
                                      </p:to>
                                    </p:set>
                                    <p:anim calcmode="lin" valueType="num">
                                      <p:cBhvr>
                                        <p:cTn id="218" dur="500" fill="hold"/>
                                        <p:tgtEl>
                                          <p:spTgt spid="4"/>
                                        </p:tgtEl>
                                        <p:attrNameLst>
                                          <p:attrName>ppt_w</p:attrName>
                                        </p:attrNameLst>
                                      </p:cBhvr>
                                      <p:tavLst>
                                        <p:tav tm="0">
                                          <p:val>
                                            <p:fltVal val="0"/>
                                          </p:val>
                                        </p:tav>
                                        <p:tav tm="100000">
                                          <p:val>
                                            <p:strVal val="#ppt_w"/>
                                          </p:val>
                                        </p:tav>
                                      </p:tavLst>
                                    </p:anim>
                                    <p:anim calcmode="lin" valueType="num">
                                      <p:cBhvr>
                                        <p:cTn id="219"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20" fill="hold">
                      <p:stCondLst>
                        <p:cond delay="indefinite"/>
                      </p:stCondLst>
                      <p:childTnLst>
                        <p:par>
                          <p:cTn id="221" fill="hold">
                            <p:stCondLst>
                              <p:cond delay="0"/>
                            </p:stCondLst>
                            <p:childTnLst>
                              <p:par>
                                <p:cTn id="222" presetID="17" presetClass="entr" presetSubtype="10" fill="hold" nodeType="clickEffect">
                                  <p:stCondLst>
                                    <p:cond delay="0"/>
                                  </p:stCondLst>
                                  <p:childTnLst>
                                    <p:set>
                                      <p:cBhvr>
                                        <p:cTn id="223" dur="1" fill="hold">
                                          <p:stCondLst>
                                            <p:cond delay="0"/>
                                          </p:stCondLst>
                                        </p:cTn>
                                        <p:tgtEl>
                                          <p:spTgt spid="12"/>
                                        </p:tgtEl>
                                        <p:attrNameLst>
                                          <p:attrName>style.visibility</p:attrName>
                                        </p:attrNameLst>
                                      </p:cBhvr>
                                      <p:to>
                                        <p:strVal val="visible"/>
                                      </p:to>
                                    </p:set>
                                    <p:anim calcmode="lin" valueType="num">
                                      <p:cBhvr>
                                        <p:cTn id="224" dur="500" fill="hold"/>
                                        <p:tgtEl>
                                          <p:spTgt spid="12"/>
                                        </p:tgtEl>
                                        <p:attrNameLst>
                                          <p:attrName>ppt_w</p:attrName>
                                        </p:attrNameLst>
                                      </p:cBhvr>
                                      <p:tavLst>
                                        <p:tav tm="0">
                                          <p:val>
                                            <p:fltVal val="0"/>
                                          </p:val>
                                        </p:tav>
                                        <p:tav tm="100000">
                                          <p:val>
                                            <p:strVal val="#ppt_w"/>
                                          </p:val>
                                        </p:tav>
                                      </p:tavLst>
                                    </p:anim>
                                    <p:anim calcmode="lin" valueType="num">
                                      <p:cBhvr>
                                        <p:cTn id="225"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226" fill="hold">
                      <p:stCondLst>
                        <p:cond delay="indefinite"/>
                      </p:stCondLst>
                      <p:childTnLst>
                        <p:par>
                          <p:cTn id="227" fill="hold">
                            <p:stCondLst>
                              <p:cond delay="0"/>
                            </p:stCondLst>
                            <p:childTnLst>
                              <p:par>
                                <p:cTn id="228" presetID="18" presetClass="entr" presetSubtype="3" fill="hold" nodeType="clickEffect">
                                  <p:stCondLst>
                                    <p:cond delay="0"/>
                                  </p:stCondLst>
                                  <p:childTnLst>
                                    <p:set>
                                      <p:cBhvr>
                                        <p:cTn id="229" dur="1" fill="hold">
                                          <p:stCondLst>
                                            <p:cond delay="0"/>
                                          </p:stCondLst>
                                        </p:cTn>
                                        <p:tgtEl>
                                          <p:spTgt spid="5"/>
                                        </p:tgtEl>
                                        <p:attrNameLst>
                                          <p:attrName>style.visibility</p:attrName>
                                        </p:attrNameLst>
                                      </p:cBhvr>
                                      <p:to>
                                        <p:strVal val="visible"/>
                                      </p:to>
                                    </p:set>
                                    <p:animEffect transition="in" filter="strips(upRight)">
                                      <p:cBhvr>
                                        <p:cTn id="230" dur="500"/>
                                        <p:tgtEl>
                                          <p:spTgt spid="5"/>
                                        </p:tgtEl>
                                      </p:cBhvr>
                                    </p:animEffect>
                                  </p:childTnLst>
                                </p:cTn>
                              </p:par>
                            </p:childTnLst>
                          </p:cTn>
                        </p:par>
                      </p:childTnLst>
                    </p:cTn>
                  </p:par>
                  <p:par>
                    <p:cTn id="231" fill="hold">
                      <p:stCondLst>
                        <p:cond delay="indefinite"/>
                      </p:stCondLst>
                      <p:childTnLst>
                        <p:par>
                          <p:cTn id="232" fill="hold">
                            <p:stCondLst>
                              <p:cond delay="0"/>
                            </p:stCondLst>
                            <p:childTnLst>
                              <p:par>
                                <p:cTn id="233" presetID="2" presetClass="entr" presetSubtype="4" fill="hold" nodeType="clickEffect">
                                  <p:stCondLst>
                                    <p:cond delay="0"/>
                                  </p:stCondLst>
                                  <p:childTnLst>
                                    <p:set>
                                      <p:cBhvr>
                                        <p:cTn id="234" dur="1" fill="hold">
                                          <p:stCondLst>
                                            <p:cond delay="0"/>
                                          </p:stCondLst>
                                        </p:cTn>
                                        <p:tgtEl>
                                          <p:spTgt spid="13"/>
                                        </p:tgtEl>
                                        <p:attrNameLst>
                                          <p:attrName>style.visibility</p:attrName>
                                        </p:attrNameLst>
                                      </p:cBhvr>
                                      <p:to>
                                        <p:strVal val="visible"/>
                                      </p:to>
                                    </p:set>
                                    <p:anim calcmode="lin" valueType="num">
                                      <p:cBhvr additive="base">
                                        <p:cTn id="235" dur="500" fill="hold"/>
                                        <p:tgtEl>
                                          <p:spTgt spid="13"/>
                                        </p:tgtEl>
                                        <p:attrNameLst>
                                          <p:attrName>ppt_x</p:attrName>
                                        </p:attrNameLst>
                                      </p:cBhvr>
                                      <p:tavLst>
                                        <p:tav tm="0">
                                          <p:val>
                                            <p:strVal val="#ppt_x"/>
                                          </p:val>
                                        </p:tav>
                                        <p:tav tm="100000">
                                          <p:val>
                                            <p:strVal val="#ppt_x"/>
                                          </p:val>
                                        </p:tav>
                                      </p:tavLst>
                                    </p:anim>
                                    <p:anim calcmode="lin" valueType="num">
                                      <p:cBhvr additive="base">
                                        <p:cTn id="2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37" fill="hold">
                      <p:stCondLst>
                        <p:cond delay="indefinite"/>
                      </p:stCondLst>
                      <p:childTnLst>
                        <p:par>
                          <p:cTn id="238" fill="hold">
                            <p:stCondLst>
                              <p:cond delay="0"/>
                            </p:stCondLst>
                            <p:childTnLst>
                              <p:par>
                                <p:cTn id="239" presetID="2" presetClass="entr" presetSubtype="4" fill="hold" grpId="0" nodeType="clickEffect">
                                  <p:stCondLst>
                                    <p:cond delay="0"/>
                                  </p:stCondLst>
                                  <p:childTnLst>
                                    <p:set>
                                      <p:cBhvr>
                                        <p:cTn id="240" dur="1" fill="hold">
                                          <p:stCondLst>
                                            <p:cond delay="0"/>
                                          </p:stCondLst>
                                        </p:cTn>
                                        <p:tgtEl>
                                          <p:spTgt spid="22571"/>
                                        </p:tgtEl>
                                        <p:attrNameLst>
                                          <p:attrName>style.visibility</p:attrName>
                                        </p:attrNameLst>
                                      </p:cBhvr>
                                      <p:to>
                                        <p:strVal val="visible"/>
                                      </p:to>
                                    </p:set>
                                    <p:anim calcmode="lin" valueType="num">
                                      <p:cBhvr additive="base">
                                        <p:cTn id="241" dur="500" fill="hold"/>
                                        <p:tgtEl>
                                          <p:spTgt spid="22571"/>
                                        </p:tgtEl>
                                        <p:attrNameLst>
                                          <p:attrName>ppt_x</p:attrName>
                                        </p:attrNameLst>
                                      </p:cBhvr>
                                      <p:tavLst>
                                        <p:tav tm="0">
                                          <p:val>
                                            <p:strVal val="#ppt_x"/>
                                          </p:val>
                                        </p:tav>
                                        <p:tav tm="100000">
                                          <p:val>
                                            <p:strVal val="#ppt_x"/>
                                          </p:val>
                                        </p:tav>
                                      </p:tavLst>
                                    </p:anim>
                                    <p:anim calcmode="lin" valueType="num">
                                      <p:cBhvr additive="base">
                                        <p:cTn id="242" dur="500" fill="hold"/>
                                        <p:tgtEl>
                                          <p:spTgt spid="22571"/>
                                        </p:tgtEl>
                                        <p:attrNameLst>
                                          <p:attrName>ppt_y</p:attrName>
                                        </p:attrNameLst>
                                      </p:cBhvr>
                                      <p:tavLst>
                                        <p:tav tm="0">
                                          <p:val>
                                            <p:strVal val="1+#ppt_h/2"/>
                                          </p:val>
                                        </p:tav>
                                        <p:tav tm="100000">
                                          <p:val>
                                            <p:strVal val="#ppt_y"/>
                                          </p:val>
                                        </p:tav>
                                      </p:tavLst>
                                    </p:anim>
                                  </p:childTnLst>
                                </p:cTn>
                              </p:par>
                            </p:childTnLst>
                          </p:cTn>
                        </p:par>
                      </p:childTnLst>
                    </p:cTn>
                  </p:par>
                  <p:par>
                    <p:cTn id="243" fill="hold">
                      <p:stCondLst>
                        <p:cond delay="indefinite"/>
                      </p:stCondLst>
                      <p:childTnLst>
                        <p:par>
                          <p:cTn id="244" fill="hold">
                            <p:stCondLst>
                              <p:cond delay="0"/>
                            </p:stCondLst>
                            <p:childTnLst>
                              <p:par>
                                <p:cTn id="245" presetID="17" presetClass="entr" presetSubtype="4" fill="hold" grpId="0" nodeType="clickEffect">
                                  <p:stCondLst>
                                    <p:cond delay="0"/>
                                  </p:stCondLst>
                                  <p:childTnLst>
                                    <p:set>
                                      <p:cBhvr>
                                        <p:cTn id="246" dur="1" fill="hold">
                                          <p:stCondLst>
                                            <p:cond delay="0"/>
                                          </p:stCondLst>
                                        </p:cTn>
                                        <p:tgtEl>
                                          <p:spTgt spid="22586"/>
                                        </p:tgtEl>
                                        <p:attrNameLst>
                                          <p:attrName>style.visibility</p:attrName>
                                        </p:attrNameLst>
                                      </p:cBhvr>
                                      <p:to>
                                        <p:strVal val="visible"/>
                                      </p:to>
                                    </p:set>
                                    <p:anim calcmode="lin" valueType="num">
                                      <p:cBhvr>
                                        <p:cTn id="247" dur="500" fill="hold"/>
                                        <p:tgtEl>
                                          <p:spTgt spid="22586"/>
                                        </p:tgtEl>
                                        <p:attrNameLst>
                                          <p:attrName>ppt_x</p:attrName>
                                        </p:attrNameLst>
                                      </p:cBhvr>
                                      <p:tavLst>
                                        <p:tav tm="0">
                                          <p:val>
                                            <p:strVal val="#ppt_x"/>
                                          </p:val>
                                        </p:tav>
                                        <p:tav tm="100000">
                                          <p:val>
                                            <p:strVal val="#ppt_x"/>
                                          </p:val>
                                        </p:tav>
                                      </p:tavLst>
                                    </p:anim>
                                    <p:anim calcmode="lin" valueType="num">
                                      <p:cBhvr>
                                        <p:cTn id="248" dur="500" fill="hold"/>
                                        <p:tgtEl>
                                          <p:spTgt spid="22586"/>
                                        </p:tgtEl>
                                        <p:attrNameLst>
                                          <p:attrName>ppt_y</p:attrName>
                                        </p:attrNameLst>
                                      </p:cBhvr>
                                      <p:tavLst>
                                        <p:tav tm="0">
                                          <p:val>
                                            <p:strVal val="#ppt_y+#ppt_h/2"/>
                                          </p:val>
                                        </p:tav>
                                        <p:tav tm="100000">
                                          <p:val>
                                            <p:strVal val="#ppt_y"/>
                                          </p:val>
                                        </p:tav>
                                      </p:tavLst>
                                    </p:anim>
                                    <p:anim calcmode="lin" valueType="num">
                                      <p:cBhvr>
                                        <p:cTn id="249" dur="500" fill="hold"/>
                                        <p:tgtEl>
                                          <p:spTgt spid="22586"/>
                                        </p:tgtEl>
                                        <p:attrNameLst>
                                          <p:attrName>ppt_w</p:attrName>
                                        </p:attrNameLst>
                                      </p:cBhvr>
                                      <p:tavLst>
                                        <p:tav tm="0">
                                          <p:val>
                                            <p:strVal val="#ppt_w"/>
                                          </p:val>
                                        </p:tav>
                                        <p:tav tm="100000">
                                          <p:val>
                                            <p:strVal val="#ppt_w"/>
                                          </p:val>
                                        </p:tav>
                                      </p:tavLst>
                                    </p:anim>
                                    <p:anim calcmode="lin" valueType="num">
                                      <p:cBhvr>
                                        <p:cTn id="250" dur="500" fill="hold"/>
                                        <p:tgtEl>
                                          <p:spTgt spid="22586"/>
                                        </p:tgtEl>
                                        <p:attrNameLst>
                                          <p:attrName>ppt_h</p:attrName>
                                        </p:attrNameLst>
                                      </p:cBhvr>
                                      <p:tavLst>
                                        <p:tav tm="0">
                                          <p:val>
                                            <p:fltVal val="0"/>
                                          </p:val>
                                        </p:tav>
                                        <p:tav tm="100000">
                                          <p:val>
                                            <p:strVal val="#ppt_h"/>
                                          </p:val>
                                        </p:tav>
                                      </p:tavLst>
                                    </p:anim>
                                  </p:childTnLst>
                                </p:cTn>
                              </p:par>
                            </p:childTnLst>
                          </p:cTn>
                        </p:par>
                      </p:childTnLst>
                    </p:cTn>
                  </p:par>
                  <p:par>
                    <p:cTn id="251" fill="hold">
                      <p:stCondLst>
                        <p:cond delay="indefinite"/>
                      </p:stCondLst>
                      <p:childTnLst>
                        <p:par>
                          <p:cTn id="252" fill="hold">
                            <p:stCondLst>
                              <p:cond delay="0"/>
                            </p:stCondLst>
                            <p:childTnLst>
                              <p:par>
                                <p:cTn id="253" presetID="17" presetClass="entr" presetSubtype="4" fill="hold" grpId="0" nodeType="clickEffect">
                                  <p:stCondLst>
                                    <p:cond delay="0"/>
                                  </p:stCondLst>
                                  <p:childTnLst>
                                    <p:set>
                                      <p:cBhvr>
                                        <p:cTn id="254" dur="1" fill="hold">
                                          <p:stCondLst>
                                            <p:cond delay="0"/>
                                          </p:stCondLst>
                                        </p:cTn>
                                        <p:tgtEl>
                                          <p:spTgt spid="22587"/>
                                        </p:tgtEl>
                                        <p:attrNameLst>
                                          <p:attrName>style.visibility</p:attrName>
                                        </p:attrNameLst>
                                      </p:cBhvr>
                                      <p:to>
                                        <p:strVal val="visible"/>
                                      </p:to>
                                    </p:set>
                                    <p:anim calcmode="lin" valueType="num">
                                      <p:cBhvr>
                                        <p:cTn id="255" dur="500" fill="hold"/>
                                        <p:tgtEl>
                                          <p:spTgt spid="22587"/>
                                        </p:tgtEl>
                                        <p:attrNameLst>
                                          <p:attrName>ppt_x</p:attrName>
                                        </p:attrNameLst>
                                      </p:cBhvr>
                                      <p:tavLst>
                                        <p:tav tm="0">
                                          <p:val>
                                            <p:strVal val="#ppt_x"/>
                                          </p:val>
                                        </p:tav>
                                        <p:tav tm="100000">
                                          <p:val>
                                            <p:strVal val="#ppt_x"/>
                                          </p:val>
                                        </p:tav>
                                      </p:tavLst>
                                    </p:anim>
                                    <p:anim calcmode="lin" valueType="num">
                                      <p:cBhvr>
                                        <p:cTn id="256" dur="500" fill="hold"/>
                                        <p:tgtEl>
                                          <p:spTgt spid="22587"/>
                                        </p:tgtEl>
                                        <p:attrNameLst>
                                          <p:attrName>ppt_y</p:attrName>
                                        </p:attrNameLst>
                                      </p:cBhvr>
                                      <p:tavLst>
                                        <p:tav tm="0">
                                          <p:val>
                                            <p:strVal val="#ppt_y+#ppt_h/2"/>
                                          </p:val>
                                        </p:tav>
                                        <p:tav tm="100000">
                                          <p:val>
                                            <p:strVal val="#ppt_y"/>
                                          </p:val>
                                        </p:tav>
                                      </p:tavLst>
                                    </p:anim>
                                    <p:anim calcmode="lin" valueType="num">
                                      <p:cBhvr>
                                        <p:cTn id="257" dur="500" fill="hold"/>
                                        <p:tgtEl>
                                          <p:spTgt spid="22587"/>
                                        </p:tgtEl>
                                        <p:attrNameLst>
                                          <p:attrName>ppt_w</p:attrName>
                                        </p:attrNameLst>
                                      </p:cBhvr>
                                      <p:tavLst>
                                        <p:tav tm="0">
                                          <p:val>
                                            <p:strVal val="#ppt_w"/>
                                          </p:val>
                                        </p:tav>
                                        <p:tav tm="100000">
                                          <p:val>
                                            <p:strVal val="#ppt_w"/>
                                          </p:val>
                                        </p:tav>
                                      </p:tavLst>
                                    </p:anim>
                                    <p:anim calcmode="lin" valueType="num">
                                      <p:cBhvr>
                                        <p:cTn id="258" dur="500" fill="hold"/>
                                        <p:tgtEl>
                                          <p:spTgt spid="22587"/>
                                        </p:tgtEl>
                                        <p:attrNameLst>
                                          <p:attrName>ppt_h</p:attrName>
                                        </p:attrNameLst>
                                      </p:cBhvr>
                                      <p:tavLst>
                                        <p:tav tm="0">
                                          <p:val>
                                            <p:fltVal val="0"/>
                                          </p:val>
                                        </p:tav>
                                        <p:tav tm="100000">
                                          <p:val>
                                            <p:strVal val="#ppt_h"/>
                                          </p:val>
                                        </p:tav>
                                      </p:tavLst>
                                    </p:anim>
                                  </p:childTnLst>
                                </p:cTn>
                              </p:par>
                            </p:childTnLst>
                          </p:cTn>
                        </p:par>
                      </p:childTnLst>
                    </p:cTn>
                  </p:par>
                  <p:par>
                    <p:cTn id="259" fill="hold">
                      <p:stCondLst>
                        <p:cond delay="indefinite"/>
                      </p:stCondLst>
                      <p:childTnLst>
                        <p:par>
                          <p:cTn id="260" fill="hold">
                            <p:stCondLst>
                              <p:cond delay="0"/>
                            </p:stCondLst>
                            <p:childTnLst>
                              <p:par>
                                <p:cTn id="261" presetID="17" presetClass="entr" presetSubtype="4" fill="hold" grpId="0" nodeType="clickEffect">
                                  <p:stCondLst>
                                    <p:cond delay="0"/>
                                  </p:stCondLst>
                                  <p:childTnLst>
                                    <p:set>
                                      <p:cBhvr>
                                        <p:cTn id="262" dur="1" fill="hold">
                                          <p:stCondLst>
                                            <p:cond delay="0"/>
                                          </p:stCondLst>
                                        </p:cTn>
                                        <p:tgtEl>
                                          <p:spTgt spid="22588"/>
                                        </p:tgtEl>
                                        <p:attrNameLst>
                                          <p:attrName>style.visibility</p:attrName>
                                        </p:attrNameLst>
                                      </p:cBhvr>
                                      <p:to>
                                        <p:strVal val="visible"/>
                                      </p:to>
                                    </p:set>
                                    <p:anim calcmode="lin" valueType="num">
                                      <p:cBhvr>
                                        <p:cTn id="263" dur="500" fill="hold"/>
                                        <p:tgtEl>
                                          <p:spTgt spid="22588"/>
                                        </p:tgtEl>
                                        <p:attrNameLst>
                                          <p:attrName>ppt_x</p:attrName>
                                        </p:attrNameLst>
                                      </p:cBhvr>
                                      <p:tavLst>
                                        <p:tav tm="0">
                                          <p:val>
                                            <p:strVal val="#ppt_x"/>
                                          </p:val>
                                        </p:tav>
                                        <p:tav tm="100000">
                                          <p:val>
                                            <p:strVal val="#ppt_x"/>
                                          </p:val>
                                        </p:tav>
                                      </p:tavLst>
                                    </p:anim>
                                    <p:anim calcmode="lin" valueType="num">
                                      <p:cBhvr>
                                        <p:cTn id="264" dur="500" fill="hold"/>
                                        <p:tgtEl>
                                          <p:spTgt spid="22588"/>
                                        </p:tgtEl>
                                        <p:attrNameLst>
                                          <p:attrName>ppt_y</p:attrName>
                                        </p:attrNameLst>
                                      </p:cBhvr>
                                      <p:tavLst>
                                        <p:tav tm="0">
                                          <p:val>
                                            <p:strVal val="#ppt_y+#ppt_h/2"/>
                                          </p:val>
                                        </p:tav>
                                        <p:tav tm="100000">
                                          <p:val>
                                            <p:strVal val="#ppt_y"/>
                                          </p:val>
                                        </p:tav>
                                      </p:tavLst>
                                    </p:anim>
                                    <p:anim calcmode="lin" valueType="num">
                                      <p:cBhvr>
                                        <p:cTn id="265" dur="500" fill="hold"/>
                                        <p:tgtEl>
                                          <p:spTgt spid="22588"/>
                                        </p:tgtEl>
                                        <p:attrNameLst>
                                          <p:attrName>ppt_w</p:attrName>
                                        </p:attrNameLst>
                                      </p:cBhvr>
                                      <p:tavLst>
                                        <p:tav tm="0">
                                          <p:val>
                                            <p:strVal val="#ppt_w"/>
                                          </p:val>
                                        </p:tav>
                                        <p:tav tm="100000">
                                          <p:val>
                                            <p:strVal val="#ppt_w"/>
                                          </p:val>
                                        </p:tav>
                                      </p:tavLst>
                                    </p:anim>
                                    <p:anim calcmode="lin" valueType="num">
                                      <p:cBhvr>
                                        <p:cTn id="266" dur="500" fill="hold"/>
                                        <p:tgtEl>
                                          <p:spTgt spid="22588"/>
                                        </p:tgtEl>
                                        <p:attrNameLst>
                                          <p:attrName>ppt_h</p:attrName>
                                        </p:attrNameLst>
                                      </p:cBhvr>
                                      <p:tavLst>
                                        <p:tav tm="0">
                                          <p:val>
                                            <p:fltVal val="0"/>
                                          </p:val>
                                        </p:tav>
                                        <p:tav tm="100000">
                                          <p:val>
                                            <p:strVal val="#ppt_h"/>
                                          </p:val>
                                        </p:tav>
                                      </p:tavLst>
                                    </p:anim>
                                  </p:childTnLst>
                                </p:cTn>
                              </p:par>
                            </p:childTnLst>
                          </p:cTn>
                        </p:par>
                      </p:childTnLst>
                    </p:cTn>
                  </p:par>
                  <p:par>
                    <p:cTn id="267" fill="hold">
                      <p:stCondLst>
                        <p:cond delay="indefinite"/>
                      </p:stCondLst>
                      <p:childTnLst>
                        <p:par>
                          <p:cTn id="268" fill="hold">
                            <p:stCondLst>
                              <p:cond delay="0"/>
                            </p:stCondLst>
                            <p:childTnLst>
                              <p:par>
                                <p:cTn id="269" presetID="17" presetClass="entr" presetSubtype="8" fill="hold" grpId="0" nodeType="clickEffect">
                                  <p:stCondLst>
                                    <p:cond delay="0"/>
                                  </p:stCondLst>
                                  <p:childTnLst>
                                    <p:set>
                                      <p:cBhvr>
                                        <p:cTn id="270" dur="1" fill="hold">
                                          <p:stCondLst>
                                            <p:cond delay="0"/>
                                          </p:stCondLst>
                                        </p:cTn>
                                        <p:tgtEl>
                                          <p:spTgt spid="22648"/>
                                        </p:tgtEl>
                                        <p:attrNameLst>
                                          <p:attrName>style.visibility</p:attrName>
                                        </p:attrNameLst>
                                      </p:cBhvr>
                                      <p:to>
                                        <p:strVal val="visible"/>
                                      </p:to>
                                    </p:set>
                                    <p:anim calcmode="lin" valueType="num">
                                      <p:cBhvr>
                                        <p:cTn id="271" dur="500" fill="hold"/>
                                        <p:tgtEl>
                                          <p:spTgt spid="22648"/>
                                        </p:tgtEl>
                                        <p:attrNameLst>
                                          <p:attrName>ppt_x</p:attrName>
                                        </p:attrNameLst>
                                      </p:cBhvr>
                                      <p:tavLst>
                                        <p:tav tm="0">
                                          <p:val>
                                            <p:strVal val="#ppt_x-#ppt_w/2"/>
                                          </p:val>
                                        </p:tav>
                                        <p:tav tm="100000">
                                          <p:val>
                                            <p:strVal val="#ppt_x"/>
                                          </p:val>
                                        </p:tav>
                                      </p:tavLst>
                                    </p:anim>
                                    <p:anim calcmode="lin" valueType="num">
                                      <p:cBhvr>
                                        <p:cTn id="272" dur="500" fill="hold"/>
                                        <p:tgtEl>
                                          <p:spTgt spid="22648"/>
                                        </p:tgtEl>
                                        <p:attrNameLst>
                                          <p:attrName>ppt_y</p:attrName>
                                        </p:attrNameLst>
                                      </p:cBhvr>
                                      <p:tavLst>
                                        <p:tav tm="0">
                                          <p:val>
                                            <p:strVal val="#ppt_y"/>
                                          </p:val>
                                        </p:tav>
                                        <p:tav tm="100000">
                                          <p:val>
                                            <p:strVal val="#ppt_y"/>
                                          </p:val>
                                        </p:tav>
                                      </p:tavLst>
                                    </p:anim>
                                    <p:anim calcmode="lin" valueType="num">
                                      <p:cBhvr>
                                        <p:cTn id="273" dur="500" fill="hold"/>
                                        <p:tgtEl>
                                          <p:spTgt spid="22648"/>
                                        </p:tgtEl>
                                        <p:attrNameLst>
                                          <p:attrName>ppt_w</p:attrName>
                                        </p:attrNameLst>
                                      </p:cBhvr>
                                      <p:tavLst>
                                        <p:tav tm="0">
                                          <p:val>
                                            <p:fltVal val="0"/>
                                          </p:val>
                                        </p:tav>
                                        <p:tav tm="100000">
                                          <p:val>
                                            <p:strVal val="#ppt_w"/>
                                          </p:val>
                                        </p:tav>
                                      </p:tavLst>
                                    </p:anim>
                                    <p:anim calcmode="lin" valueType="num">
                                      <p:cBhvr>
                                        <p:cTn id="274" dur="500" fill="hold"/>
                                        <p:tgtEl>
                                          <p:spTgt spid="22648"/>
                                        </p:tgtEl>
                                        <p:attrNameLst>
                                          <p:attrName>ppt_h</p:attrName>
                                        </p:attrNameLst>
                                      </p:cBhvr>
                                      <p:tavLst>
                                        <p:tav tm="0">
                                          <p:val>
                                            <p:strVal val="#ppt_h"/>
                                          </p:val>
                                        </p:tav>
                                        <p:tav tm="100000">
                                          <p:val>
                                            <p:strVal val="#ppt_h"/>
                                          </p:val>
                                        </p:tav>
                                      </p:tavLst>
                                    </p:anim>
                                  </p:childTnLst>
                                </p:cTn>
                              </p:par>
                            </p:childTnLst>
                          </p:cTn>
                        </p:par>
                      </p:childTnLst>
                    </p:cTn>
                  </p:par>
                  <p:par>
                    <p:cTn id="275" fill="hold">
                      <p:stCondLst>
                        <p:cond delay="indefinite"/>
                      </p:stCondLst>
                      <p:childTnLst>
                        <p:par>
                          <p:cTn id="276" fill="hold">
                            <p:stCondLst>
                              <p:cond delay="0"/>
                            </p:stCondLst>
                            <p:childTnLst>
                              <p:par>
                                <p:cTn id="277" presetID="17" presetClass="entr" presetSubtype="8" fill="hold" grpId="0" nodeType="clickEffect">
                                  <p:stCondLst>
                                    <p:cond delay="0"/>
                                  </p:stCondLst>
                                  <p:childTnLst>
                                    <p:set>
                                      <p:cBhvr>
                                        <p:cTn id="278" dur="1" fill="hold">
                                          <p:stCondLst>
                                            <p:cond delay="0"/>
                                          </p:stCondLst>
                                        </p:cTn>
                                        <p:tgtEl>
                                          <p:spTgt spid="22589"/>
                                        </p:tgtEl>
                                        <p:attrNameLst>
                                          <p:attrName>style.visibility</p:attrName>
                                        </p:attrNameLst>
                                      </p:cBhvr>
                                      <p:to>
                                        <p:strVal val="visible"/>
                                      </p:to>
                                    </p:set>
                                    <p:anim calcmode="lin" valueType="num">
                                      <p:cBhvr>
                                        <p:cTn id="279" dur="500" fill="hold"/>
                                        <p:tgtEl>
                                          <p:spTgt spid="22589"/>
                                        </p:tgtEl>
                                        <p:attrNameLst>
                                          <p:attrName>ppt_x</p:attrName>
                                        </p:attrNameLst>
                                      </p:cBhvr>
                                      <p:tavLst>
                                        <p:tav tm="0">
                                          <p:val>
                                            <p:strVal val="#ppt_x-#ppt_w/2"/>
                                          </p:val>
                                        </p:tav>
                                        <p:tav tm="100000">
                                          <p:val>
                                            <p:strVal val="#ppt_x"/>
                                          </p:val>
                                        </p:tav>
                                      </p:tavLst>
                                    </p:anim>
                                    <p:anim calcmode="lin" valueType="num">
                                      <p:cBhvr>
                                        <p:cTn id="280" dur="500" fill="hold"/>
                                        <p:tgtEl>
                                          <p:spTgt spid="22589"/>
                                        </p:tgtEl>
                                        <p:attrNameLst>
                                          <p:attrName>ppt_y</p:attrName>
                                        </p:attrNameLst>
                                      </p:cBhvr>
                                      <p:tavLst>
                                        <p:tav tm="0">
                                          <p:val>
                                            <p:strVal val="#ppt_y"/>
                                          </p:val>
                                        </p:tav>
                                        <p:tav tm="100000">
                                          <p:val>
                                            <p:strVal val="#ppt_y"/>
                                          </p:val>
                                        </p:tav>
                                      </p:tavLst>
                                    </p:anim>
                                    <p:anim calcmode="lin" valueType="num">
                                      <p:cBhvr>
                                        <p:cTn id="281" dur="500" fill="hold"/>
                                        <p:tgtEl>
                                          <p:spTgt spid="22589"/>
                                        </p:tgtEl>
                                        <p:attrNameLst>
                                          <p:attrName>ppt_w</p:attrName>
                                        </p:attrNameLst>
                                      </p:cBhvr>
                                      <p:tavLst>
                                        <p:tav tm="0">
                                          <p:val>
                                            <p:fltVal val="0"/>
                                          </p:val>
                                        </p:tav>
                                        <p:tav tm="100000">
                                          <p:val>
                                            <p:strVal val="#ppt_w"/>
                                          </p:val>
                                        </p:tav>
                                      </p:tavLst>
                                    </p:anim>
                                    <p:anim calcmode="lin" valueType="num">
                                      <p:cBhvr>
                                        <p:cTn id="282" dur="500" fill="hold"/>
                                        <p:tgtEl>
                                          <p:spTgt spid="22589"/>
                                        </p:tgtEl>
                                        <p:attrNameLst>
                                          <p:attrName>ppt_h</p:attrName>
                                        </p:attrNameLst>
                                      </p:cBhvr>
                                      <p:tavLst>
                                        <p:tav tm="0">
                                          <p:val>
                                            <p:strVal val="#ppt_h"/>
                                          </p:val>
                                        </p:tav>
                                        <p:tav tm="100000">
                                          <p:val>
                                            <p:strVal val="#ppt_h"/>
                                          </p:val>
                                        </p:tav>
                                      </p:tavLst>
                                    </p:anim>
                                  </p:childTnLst>
                                </p:cTn>
                              </p:par>
                            </p:childTnLst>
                          </p:cTn>
                        </p:par>
                      </p:childTnLst>
                    </p:cTn>
                  </p:par>
                  <p:par>
                    <p:cTn id="283" fill="hold">
                      <p:stCondLst>
                        <p:cond delay="indefinite"/>
                      </p:stCondLst>
                      <p:childTnLst>
                        <p:par>
                          <p:cTn id="284" fill="hold">
                            <p:stCondLst>
                              <p:cond delay="0"/>
                            </p:stCondLst>
                            <p:childTnLst>
                              <p:par>
                                <p:cTn id="285" presetID="17" presetClass="entr" presetSubtype="8" fill="hold" grpId="0" nodeType="clickEffect">
                                  <p:stCondLst>
                                    <p:cond delay="0"/>
                                  </p:stCondLst>
                                  <p:childTnLst>
                                    <p:set>
                                      <p:cBhvr>
                                        <p:cTn id="286" dur="1" fill="hold">
                                          <p:stCondLst>
                                            <p:cond delay="0"/>
                                          </p:stCondLst>
                                        </p:cTn>
                                        <p:tgtEl>
                                          <p:spTgt spid="22590"/>
                                        </p:tgtEl>
                                        <p:attrNameLst>
                                          <p:attrName>style.visibility</p:attrName>
                                        </p:attrNameLst>
                                      </p:cBhvr>
                                      <p:to>
                                        <p:strVal val="visible"/>
                                      </p:to>
                                    </p:set>
                                    <p:anim calcmode="lin" valueType="num">
                                      <p:cBhvr>
                                        <p:cTn id="287" dur="500" fill="hold"/>
                                        <p:tgtEl>
                                          <p:spTgt spid="22590"/>
                                        </p:tgtEl>
                                        <p:attrNameLst>
                                          <p:attrName>ppt_x</p:attrName>
                                        </p:attrNameLst>
                                      </p:cBhvr>
                                      <p:tavLst>
                                        <p:tav tm="0">
                                          <p:val>
                                            <p:strVal val="#ppt_x-#ppt_w/2"/>
                                          </p:val>
                                        </p:tav>
                                        <p:tav tm="100000">
                                          <p:val>
                                            <p:strVal val="#ppt_x"/>
                                          </p:val>
                                        </p:tav>
                                      </p:tavLst>
                                    </p:anim>
                                    <p:anim calcmode="lin" valueType="num">
                                      <p:cBhvr>
                                        <p:cTn id="288" dur="500" fill="hold"/>
                                        <p:tgtEl>
                                          <p:spTgt spid="22590"/>
                                        </p:tgtEl>
                                        <p:attrNameLst>
                                          <p:attrName>ppt_y</p:attrName>
                                        </p:attrNameLst>
                                      </p:cBhvr>
                                      <p:tavLst>
                                        <p:tav tm="0">
                                          <p:val>
                                            <p:strVal val="#ppt_y"/>
                                          </p:val>
                                        </p:tav>
                                        <p:tav tm="100000">
                                          <p:val>
                                            <p:strVal val="#ppt_y"/>
                                          </p:val>
                                        </p:tav>
                                      </p:tavLst>
                                    </p:anim>
                                    <p:anim calcmode="lin" valueType="num">
                                      <p:cBhvr>
                                        <p:cTn id="289" dur="500" fill="hold"/>
                                        <p:tgtEl>
                                          <p:spTgt spid="22590"/>
                                        </p:tgtEl>
                                        <p:attrNameLst>
                                          <p:attrName>ppt_w</p:attrName>
                                        </p:attrNameLst>
                                      </p:cBhvr>
                                      <p:tavLst>
                                        <p:tav tm="0">
                                          <p:val>
                                            <p:fltVal val="0"/>
                                          </p:val>
                                        </p:tav>
                                        <p:tav tm="100000">
                                          <p:val>
                                            <p:strVal val="#ppt_w"/>
                                          </p:val>
                                        </p:tav>
                                      </p:tavLst>
                                    </p:anim>
                                    <p:anim calcmode="lin" valueType="num">
                                      <p:cBhvr>
                                        <p:cTn id="290" dur="500" fill="hold"/>
                                        <p:tgtEl>
                                          <p:spTgt spid="22590"/>
                                        </p:tgtEl>
                                        <p:attrNameLst>
                                          <p:attrName>ppt_h</p:attrName>
                                        </p:attrNameLst>
                                      </p:cBhvr>
                                      <p:tavLst>
                                        <p:tav tm="0">
                                          <p:val>
                                            <p:strVal val="#ppt_h"/>
                                          </p:val>
                                        </p:tav>
                                        <p:tav tm="100000">
                                          <p:val>
                                            <p:strVal val="#ppt_h"/>
                                          </p:val>
                                        </p:tav>
                                      </p:tavLst>
                                    </p:anim>
                                  </p:childTnLst>
                                </p:cTn>
                              </p:par>
                            </p:childTnLst>
                          </p:cTn>
                        </p:par>
                      </p:childTnLst>
                    </p:cTn>
                  </p:par>
                  <p:par>
                    <p:cTn id="291" fill="hold">
                      <p:stCondLst>
                        <p:cond delay="indefinite"/>
                      </p:stCondLst>
                      <p:childTnLst>
                        <p:par>
                          <p:cTn id="292" fill="hold">
                            <p:stCondLst>
                              <p:cond delay="0"/>
                            </p:stCondLst>
                            <p:childTnLst>
                              <p:par>
                                <p:cTn id="293" presetID="17" presetClass="entr" presetSubtype="8" fill="hold" grpId="0" nodeType="clickEffect">
                                  <p:stCondLst>
                                    <p:cond delay="0"/>
                                  </p:stCondLst>
                                  <p:childTnLst>
                                    <p:set>
                                      <p:cBhvr>
                                        <p:cTn id="294" dur="1" fill="hold">
                                          <p:stCondLst>
                                            <p:cond delay="0"/>
                                          </p:stCondLst>
                                        </p:cTn>
                                        <p:tgtEl>
                                          <p:spTgt spid="22591"/>
                                        </p:tgtEl>
                                        <p:attrNameLst>
                                          <p:attrName>style.visibility</p:attrName>
                                        </p:attrNameLst>
                                      </p:cBhvr>
                                      <p:to>
                                        <p:strVal val="visible"/>
                                      </p:to>
                                    </p:set>
                                    <p:anim calcmode="lin" valueType="num">
                                      <p:cBhvr>
                                        <p:cTn id="295" dur="500" fill="hold"/>
                                        <p:tgtEl>
                                          <p:spTgt spid="22591"/>
                                        </p:tgtEl>
                                        <p:attrNameLst>
                                          <p:attrName>ppt_x</p:attrName>
                                        </p:attrNameLst>
                                      </p:cBhvr>
                                      <p:tavLst>
                                        <p:tav tm="0">
                                          <p:val>
                                            <p:strVal val="#ppt_x-#ppt_w/2"/>
                                          </p:val>
                                        </p:tav>
                                        <p:tav tm="100000">
                                          <p:val>
                                            <p:strVal val="#ppt_x"/>
                                          </p:val>
                                        </p:tav>
                                      </p:tavLst>
                                    </p:anim>
                                    <p:anim calcmode="lin" valueType="num">
                                      <p:cBhvr>
                                        <p:cTn id="296" dur="500" fill="hold"/>
                                        <p:tgtEl>
                                          <p:spTgt spid="22591"/>
                                        </p:tgtEl>
                                        <p:attrNameLst>
                                          <p:attrName>ppt_y</p:attrName>
                                        </p:attrNameLst>
                                      </p:cBhvr>
                                      <p:tavLst>
                                        <p:tav tm="0">
                                          <p:val>
                                            <p:strVal val="#ppt_y"/>
                                          </p:val>
                                        </p:tav>
                                        <p:tav tm="100000">
                                          <p:val>
                                            <p:strVal val="#ppt_y"/>
                                          </p:val>
                                        </p:tav>
                                      </p:tavLst>
                                    </p:anim>
                                    <p:anim calcmode="lin" valueType="num">
                                      <p:cBhvr>
                                        <p:cTn id="297" dur="500" fill="hold"/>
                                        <p:tgtEl>
                                          <p:spTgt spid="22591"/>
                                        </p:tgtEl>
                                        <p:attrNameLst>
                                          <p:attrName>ppt_w</p:attrName>
                                        </p:attrNameLst>
                                      </p:cBhvr>
                                      <p:tavLst>
                                        <p:tav tm="0">
                                          <p:val>
                                            <p:fltVal val="0"/>
                                          </p:val>
                                        </p:tav>
                                        <p:tav tm="100000">
                                          <p:val>
                                            <p:strVal val="#ppt_w"/>
                                          </p:val>
                                        </p:tav>
                                      </p:tavLst>
                                    </p:anim>
                                    <p:anim calcmode="lin" valueType="num">
                                      <p:cBhvr>
                                        <p:cTn id="298" dur="500" fill="hold"/>
                                        <p:tgtEl>
                                          <p:spTgt spid="22591"/>
                                        </p:tgtEl>
                                        <p:attrNameLst>
                                          <p:attrName>ppt_h</p:attrName>
                                        </p:attrNameLst>
                                      </p:cBhvr>
                                      <p:tavLst>
                                        <p:tav tm="0">
                                          <p:val>
                                            <p:strVal val="#ppt_h"/>
                                          </p:val>
                                        </p:tav>
                                        <p:tav tm="100000">
                                          <p:val>
                                            <p:strVal val="#ppt_h"/>
                                          </p:val>
                                        </p:tav>
                                      </p:tavLst>
                                    </p:anim>
                                  </p:childTnLst>
                                </p:cTn>
                              </p:par>
                            </p:childTnLst>
                          </p:cTn>
                        </p:par>
                      </p:childTnLst>
                    </p:cTn>
                  </p:par>
                  <p:par>
                    <p:cTn id="299" fill="hold">
                      <p:stCondLst>
                        <p:cond delay="indefinite"/>
                      </p:stCondLst>
                      <p:childTnLst>
                        <p:par>
                          <p:cTn id="300" fill="hold">
                            <p:stCondLst>
                              <p:cond delay="0"/>
                            </p:stCondLst>
                            <p:childTnLst>
                              <p:par>
                                <p:cTn id="301" presetID="2" presetClass="entr" presetSubtype="8" fill="hold" grpId="0" nodeType="clickEffect">
                                  <p:stCondLst>
                                    <p:cond delay="0"/>
                                  </p:stCondLst>
                                  <p:childTnLst>
                                    <p:set>
                                      <p:cBhvr>
                                        <p:cTn id="302" dur="1" fill="hold">
                                          <p:stCondLst>
                                            <p:cond delay="0"/>
                                          </p:stCondLst>
                                        </p:cTn>
                                        <p:tgtEl>
                                          <p:spTgt spid="22647"/>
                                        </p:tgtEl>
                                        <p:attrNameLst>
                                          <p:attrName>style.visibility</p:attrName>
                                        </p:attrNameLst>
                                      </p:cBhvr>
                                      <p:to>
                                        <p:strVal val="visible"/>
                                      </p:to>
                                    </p:set>
                                    <p:anim calcmode="lin" valueType="num">
                                      <p:cBhvr additive="base">
                                        <p:cTn id="303" dur="500" fill="hold"/>
                                        <p:tgtEl>
                                          <p:spTgt spid="22647"/>
                                        </p:tgtEl>
                                        <p:attrNameLst>
                                          <p:attrName>ppt_x</p:attrName>
                                        </p:attrNameLst>
                                      </p:cBhvr>
                                      <p:tavLst>
                                        <p:tav tm="0">
                                          <p:val>
                                            <p:strVal val="0-#ppt_w/2"/>
                                          </p:val>
                                        </p:tav>
                                        <p:tav tm="100000">
                                          <p:val>
                                            <p:strVal val="#ppt_x"/>
                                          </p:val>
                                        </p:tav>
                                      </p:tavLst>
                                    </p:anim>
                                    <p:anim calcmode="lin" valueType="num">
                                      <p:cBhvr additive="base">
                                        <p:cTn id="304" dur="500" fill="hold"/>
                                        <p:tgtEl>
                                          <p:spTgt spid="22647"/>
                                        </p:tgtEl>
                                        <p:attrNameLst>
                                          <p:attrName>ppt_y</p:attrName>
                                        </p:attrNameLst>
                                      </p:cBhvr>
                                      <p:tavLst>
                                        <p:tav tm="0">
                                          <p:val>
                                            <p:strVal val="#ppt_y"/>
                                          </p:val>
                                        </p:tav>
                                        <p:tav tm="100000">
                                          <p:val>
                                            <p:strVal val="#ppt_y"/>
                                          </p:val>
                                        </p:tav>
                                      </p:tavLst>
                                    </p:anim>
                                  </p:childTnLst>
                                </p:cTn>
                              </p:par>
                            </p:childTnLst>
                          </p:cTn>
                        </p:par>
                      </p:childTnLst>
                    </p:cTn>
                  </p:par>
                  <p:par>
                    <p:cTn id="305" fill="hold">
                      <p:stCondLst>
                        <p:cond delay="indefinite"/>
                      </p:stCondLst>
                      <p:childTnLst>
                        <p:par>
                          <p:cTn id="306" fill="hold">
                            <p:stCondLst>
                              <p:cond delay="0"/>
                            </p:stCondLst>
                            <p:childTnLst>
                              <p:par>
                                <p:cTn id="307" presetID="2" presetClass="entr" presetSubtype="1" fill="hold" grpId="0" nodeType="clickEffect">
                                  <p:stCondLst>
                                    <p:cond delay="0"/>
                                  </p:stCondLst>
                                  <p:childTnLst>
                                    <p:set>
                                      <p:cBhvr>
                                        <p:cTn id="308" dur="1" fill="hold">
                                          <p:stCondLst>
                                            <p:cond delay="0"/>
                                          </p:stCondLst>
                                        </p:cTn>
                                        <p:tgtEl>
                                          <p:spTgt spid="22634"/>
                                        </p:tgtEl>
                                        <p:attrNameLst>
                                          <p:attrName>style.visibility</p:attrName>
                                        </p:attrNameLst>
                                      </p:cBhvr>
                                      <p:to>
                                        <p:strVal val="visible"/>
                                      </p:to>
                                    </p:set>
                                    <p:anim calcmode="lin" valueType="num">
                                      <p:cBhvr additive="base">
                                        <p:cTn id="309" dur="500" fill="hold"/>
                                        <p:tgtEl>
                                          <p:spTgt spid="22634"/>
                                        </p:tgtEl>
                                        <p:attrNameLst>
                                          <p:attrName>ppt_x</p:attrName>
                                        </p:attrNameLst>
                                      </p:cBhvr>
                                      <p:tavLst>
                                        <p:tav tm="0">
                                          <p:val>
                                            <p:strVal val="#ppt_x"/>
                                          </p:val>
                                        </p:tav>
                                        <p:tav tm="100000">
                                          <p:val>
                                            <p:strVal val="#ppt_x"/>
                                          </p:val>
                                        </p:tav>
                                      </p:tavLst>
                                    </p:anim>
                                    <p:anim calcmode="lin" valueType="num">
                                      <p:cBhvr additive="base">
                                        <p:cTn id="310" dur="500" fill="hold"/>
                                        <p:tgtEl>
                                          <p:spTgt spid="22634"/>
                                        </p:tgtEl>
                                        <p:attrNameLst>
                                          <p:attrName>ppt_y</p:attrName>
                                        </p:attrNameLst>
                                      </p:cBhvr>
                                      <p:tavLst>
                                        <p:tav tm="0">
                                          <p:val>
                                            <p:strVal val="0-#ppt_h/2"/>
                                          </p:val>
                                        </p:tav>
                                        <p:tav tm="100000">
                                          <p:val>
                                            <p:strVal val="#ppt_y"/>
                                          </p:val>
                                        </p:tav>
                                      </p:tavLst>
                                    </p:anim>
                                  </p:childTnLst>
                                </p:cTn>
                              </p:par>
                            </p:childTnLst>
                          </p:cTn>
                        </p:par>
                      </p:childTnLst>
                    </p:cTn>
                  </p:par>
                  <p:par>
                    <p:cTn id="311" fill="hold">
                      <p:stCondLst>
                        <p:cond delay="indefinite"/>
                      </p:stCondLst>
                      <p:childTnLst>
                        <p:par>
                          <p:cTn id="312" fill="hold">
                            <p:stCondLst>
                              <p:cond delay="0"/>
                            </p:stCondLst>
                            <p:childTnLst>
                              <p:par>
                                <p:cTn id="313" presetID="18" presetClass="entr" presetSubtype="9" fill="hold" grpId="0" nodeType="clickEffect">
                                  <p:stCondLst>
                                    <p:cond delay="0"/>
                                  </p:stCondLst>
                                  <p:childTnLst>
                                    <p:set>
                                      <p:cBhvr>
                                        <p:cTn id="314" dur="1" fill="hold">
                                          <p:stCondLst>
                                            <p:cond delay="0"/>
                                          </p:stCondLst>
                                        </p:cTn>
                                        <p:tgtEl>
                                          <p:spTgt spid="22592"/>
                                        </p:tgtEl>
                                        <p:attrNameLst>
                                          <p:attrName>style.visibility</p:attrName>
                                        </p:attrNameLst>
                                      </p:cBhvr>
                                      <p:to>
                                        <p:strVal val="visible"/>
                                      </p:to>
                                    </p:set>
                                    <p:animEffect transition="in" filter="strips(upLeft)">
                                      <p:cBhvr>
                                        <p:cTn id="315" dur="500"/>
                                        <p:tgtEl>
                                          <p:spTgt spid="22592"/>
                                        </p:tgtEl>
                                      </p:cBhvr>
                                    </p:animEffect>
                                  </p:childTnLst>
                                </p:cTn>
                              </p:par>
                            </p:childTnLst>
                          </p:cTn>
                        </p:par>
                      </p:childTnLst>
                    </p:cTn>
                  </p:par>
                  <p:par>
                    <p:cTn id="316" fill="hold">
                      <p:stCondLst>
                        <p:cond delay="indefinite"/>
                      </p:stCondLst>
                      <p:childTnLst>
                        <p:par>
                          <p:cTn id="317" fill="hold">
                            <p:stCondLst>
                              <p:cond delay="0"/>
                            </p:stCondLst>
                            <p:childTnLst>
                              <p:par>
                                <p:cTn id="318" presetID="17" presetClass="entr" presetSubtype="4" fill="hold" grpId="0" nodeType="clickEffect">
                                  <p:stCondLst>
                                    <p:cond delay="0"/>
                                  </p:stCondLst>
                                  <p:childTnLst>
                                    <p:set>
                                      <p:cBhvr>
                                        <p:cTn id="319" dur="1" fill="hold">
                                          <p:stCondLst>
                                            <p:cond delay="0"/>
                                          </p:stCondLst>
                                        </p:cTn>
                                        <p:tgtEl>
                                          <p:spTgt spid="22596"/>
                                        </p:tgtEl>
                                        <p:attrNameLst>
                                          <p:attrName>style.visibility</p:attrName>
                                        </p:attrNameLst>
                                      </p:cBhvr>
                                      <p:to>
                                        <p:strVal val="visible"/>
                                      </p:to>
                                    </p:set>
                                    <p:anim calcmode="lin" valueType="num">
                                      <p:cBhvr>
                                        <p:cTn id="320" dur="500" fill="hold"/>
                                        <p:tgtEl>
                                          <p:spTgt spid="22596"/>
                                        </p:tgtEl>
                                        <p:attrNameLst>
                                          <p:attrName>ppt_x</p:attrName>
                                        </p:attrNameLst>
                                      </p:cBhvr>
                                      <p:tavLst>
                                        <p:tav tm="0">
                                          <p:val>
                                            <p:strVal val="#ppt_x"/>
                                          </p:val>
                                        </p:tav>
                                        <p:tav tm="100000">
                                          <p:val>
                                            <p:strVal val="#ppt_x"/>
                                          </p:val>
                                        </p:tav>
                                      </p:tavLst>
                                    </p:anim>
                                    <p:anim calcmode="lin" valueType="num">
                                      <p:cBhvr>
                                        <p:cTn id="321" dur="500" fill="hold"/>
                                        <p:tgtEl>
                                          <p:spTgt spid="22596"/>
                                        </p:tgtEl>
                                        <p:attrNameLst>
                                          <p:attrName>ppt_y</p:attrName>
                                        </p:attrNameLst>
                                      </p:cBhvr>
                                      <p:tavLst>
                                        <p:tav tm="0">
                                          <p:val>
                                            <p:strVal val="#ppt_y+#ppt_h/2"/>
                                          </p:val>
                                        </p:tav>
                                        <p:tav tm="100000">
                                          <p:val>
                                            <p:strVal val="#ppt_y"/>
                                          </p:val>
                                        </p:tav>
                                      </p:tavLst>
                                    </p:anim>
                                    <p:anim calcmode="lin" valueType="num">
                                      <p:cBhvr>
                                        <p:cTn id="322" dur="500" fill="hold"/>
                                        <p:tgtEl>
                                          <p:spTgt spid="22596"/>
                                        </p:tgtEl>
                                        <p:attrNameLst>
                                          <p:attrName>ppt_w</p:attrName>
                                        </p:attrNameLst>
                                      </p:cBhvr>
                                      <p:tavLst>
                                        <p:tav tm="0">
                                          <p:val>
                                            <p:strVal val="#ppt_w"/>
                                          </p:val>
                                        </p:tav>
                                        <p:tav tm="100000">
                                          <p:val>
                                            <p:strVal val="#ppt_w"/>
                                          </p:val>
                                        </p:tav>
                                      </p:tavLst>
                                    </p:anim>
                                    <p:anim calcmode="lin" valueType="num">
                                      <p:cBhvr>
                                        <p:cTn id="323" dur="500" fill="hold"/>
                                        <p:tgtEl>
                                          <p:spTgt spid="22596"/>
                                        </p:tgtEl>
                                        <p:attrNameLst>
                                          <p:attrName>ppt_h</p:attrName>
                                        </p:attrNameLst>
                                      </p:cBhvr>
                                      <p:tavLst>
                                        <p:tav tm="0">
                                          <p:val>
                                            <p:fltVal val="0"/>
                                          </p:val>
                                        </p:tav>
                                        <p:tav tm="100000">
                                          <p:val>
                                            <p:strVal val="#ppt_h"/>
                                          </p:val>
                                        </p:tav>
                                      </p:tavLst>
                                    </p:anim>
                                  </p:childTnLst>
                                </p:cTn>
                              </p:par>
                            </p:childTnLst>
                          </p:cTn>
                        </p:par>
                      </p:childTnLst>
                    </p:cTn>
                  </p:par>
                  <p:par>
                    <p:cTn id="324" fill="hold">
                      <p:stCondLst>
                        <p:cond delay="indefinite"/>
                      </p:stCondLst>
                      <p:childTnLst>
                        <p:par>
                          <p:cTn id="325" fill="hold">
                            <p:stCondLst>
                              <p:cond delay="0"/>
                            </p:stCondLst>
                            <p:childTnLst>
                              <p:par>
                                <p:cTn id="326" presetID="18" presetClass="entr" presetSubtype="3" fill="hold" grpId="0" nodeType="clickEffect">
                                  <p:stCondLst>
                                    <p:cond delay="0"/>
                                  </p:stCondLst>
                                  <p:childTnLst>
                                    <p:set>
                                      <p:cBhvr>
                                        <p:cTn id="327" dur="1" fill="hold">
                                          <p:stCondLst>
                                            <p:cond delay="0"/>
                                          </p:stCondLst>
                                        </p:cTn>
                                        <p:tgtEl>
                                          <p:spTgt spid="22594"/>
                                        </p:tgtEl>
                                        <p:attrNameLst>
                                          <p:attrName>style.visibility</p:attrName>
                                        </p:attrNameLst>
                                      </p:cBhvr>
                                      <p:to>
                                        <p:strVal val="visible"/>
                                      </p:to>
                                    </p:set>
                                    <p:animEffect transition="in" filter="strips(upRight)">
                                      <p:cBhvr>
                                        <p:cTn id="328" dur="500"/>
                                        <p:tgtEl>
                                          <p:spTgt spid="22594"/>
                                        </p:tgtEl>
                                      </p:cBhvr>
                                    </p:animEffect>
                                  </p:childTnLst>
                                </p:cTn>
                              </p:par>
                            </p:childTnLst>
                          </p:cTn>
                        </p:par>
                      </p:childTnLst>
                    </p:cTn>
                  </p:par>
                  <p:par>
                    <p:cTn id="329" fill="hold">
                      <p:stCondLst>
                        <p:cond delay="indefinite"/>
                      </p:stCondLst>
                      <p:childTnLst>
                        <p:par>
                          <p:cTn id="330" fill="hold">
                            <p:stCondLst>
                              <p:cond delay="0"/>
                            </p:stCondLst>
                            <p:childTnLst>
                              <p:par>
                                <p:cTn id="331" presetID="18" presetClass="entr" presetSubtype="6" fill="hold" grpId="0" nodeType="clickEffect">
                                  <p:stCondLst>
                                    <p:cond delay="0"/>
                                  </p:stCondLst>
                                  <p:childTnLst>
                                    <p:set>
                                      <p:cBhvr>
                                        <p:cTn id="332" dur="1" fill="hold">
                                          <p:stCondLst>
                                            <p:cond delay="0"/>
                                          </p:stCondLst>
                                        </p:cTn>
                                        <p:tgtEl>
                                          <p:spTgt spid="22595"/>
                                        </p:tgtEl>
                                        <p:attrNameLst>
                                          <p:attrName>style.visibility</p:attrName>
                                        </p:attrNameLst>
                                      </p:cBhvr>
                                      <p:to>
                                        <p:strVal val="visible"/>
                                      </p:to>
                                    </p:set>
                                    <p:animEffect transition="in" filter="strips(downRight)">
                                      <p:cBhvr>
                                        <p:cTn id="333" dur="500"/>
                                        <p:tgtEl>
                                          <p:spTgt spid="22595"/>
                                        </p:tgtEl>
                                      </p:cBhvr>
                                    </p:animEffect>
                                  </p:childTnLst>
                                </p:cTn>
                              </p:par>
                            </p:childTnLst>
                          </p:cTn>
                        </p:par>
                      </p:childTnLst>
                    </p:cTn>
                  </p:par>
                  <p:par>
                    <p:cTn id="334" fill="hold">
                      <p:stCondLst>
                        <p:cond delay="indefinite"/>
                      </p:stCondLst>
                      <p:childTnLst>
                        <p:par>
                          <p:cTn id="335" fill="hold">
                            <p:stCondLst>
                              <p:cond delay="0"/>
                            </p:stCondLst>
                            <p:childTnLst>
                              <p:par>
                                <p:cTn id="336" presetID="17" presetClass="entr" presetSubtype="1" fill="hold" grpId="0" nodeType="clickEffect">
                                  <p:stCondLst>
                                    <p:cond delay="0"/>
                                  </p:stCondLst>
                                  <p:childTnLst>
                                    <p:set>
                                      <p:cBhvr>
                                        <p:cTn id="337" dur="1" fill="hold">
                                          <p:stCondLst>
                                            <p:cond delay="0"/>
                                          </p:stCondLst>
                                        </p:cTn>
                                        <p:tgtEl>
                                          <p:spTgt spid="22597"/>
                                        </p:tgtEl>
                                        <p:attrNameLst>
                                          <p:attrName>style.visibility</p:attrName>
                                        </p:attrNameLst>
                                      </p:cBhvr>
                                      <p:to>
                                        <p:strVal val="visible"/>
                                      </p:to>
                                    </p:set>
                                    <p:anim calcmode="lin" valueType="num">
                                      <p:cBhvr>
                                        <p:cTn id="338" dur="500" fill="hold"/>
                                        <p:tgtEl>
                                          <p:spTgt spid="22597"/>
                                        </p:tgtEl>
                                        <p:attrNameLst>
                                          <p:attrName>ppt_x</p:attrName>
                                        </p:attrNameLst>
                                      </p:cBhvr>
                                      <p:tavLst>
                                        <p:tav tm="0">
                                          <p:val>
                                            <p:strVal val="#ppt_x"/>
                                          </p:val>
                                        </p:tav>
                                        <p:tav tm="100000">
                                          <p:val>
                                            <p:strVal val="#ppt_x"/>
                                          </p:val>
                                        </p:tav>
                                      </p:tavLst>
                                    </p:anim>
                                    <p:anim calcmode="lin" valueType="num">
                                      <p:cBhvr>
                                        <p:cTn id="339" dur="500" fill="hold"/>
                                        <p:tgtEl>
                                          <p:spTgt spid="22597"/>
                                        </p:tgtEl>
                                        <p:attrNameLst>
                                          <p:attrName>ppt_y</p:attrName>
                                        </p:attrNameLst>
                                      </p:cBhvr>
                                      <p:tavLst>
                                        <p:tav tm="0">
                                          <p:val>
                                            <p:strVal val="#ppt_y-#ppt_h/2"/>
                                          </p:val>
                                        </p:tav>
                                        <p:tav tm="100000">
                                          <p:val>
                                            <p:strVal val="#ppt_y"/>
                                          </p:val>
                                        </p:tav>
                                      </p:tavLst>
                                    </p:anim>
                                    <p:anim calcmode="lin" valueType="num">
                                      <p:cBhvr>
                                        <p:cTn id="340" dur="500" fill="hold"/>
                                        <p:tgtEl>
                                          <p:spTgt spid="22597"/>
                                        </p:tgtEl>
                                        <p:attrNameLst>
                                          <p:attrName>ppt_w</p:attrName>
                                        </p:attrNameLst>
                                      </p:cBhvr>
                                      <p:tavLst>
                                        <p:tav tm="0">
                                          <p:val>
                                            <p:strVal val="#ppt_w"/>
                                          </p:val>
                                        </p:tav>
                                        <p:tav tm="100000">
                                          <p:val>
                                            <p:strVal val="#ppt_w"/>
                                          </p:val>
                                        </p:tav>
                                      </p:tavLst>
                                    </p:anim>
                                    <p:anim calcmode="lin" valueType="num">
                                      <p:cBhvr>
                                        <p:cTn id="341" dur="500" fill="hold"/>
                                        <p:tgtEl>
                                          <p:spTgt spid="22597"/>
                                        </p:tgtEl>
                                        <p:attrNameLst>
                                          <p:attrName>ppt_h</p:attrName>
                                        </p:attrNameLst>
                                      </p:cBhvr>
                                      <p:tavLst>
                                        <p:tav tm="0">
                                          <p:val>
                                            <p:fltVal val="0"/>
                                          </p:val>
                                        </p:tav>
                                        <p:tav tm="100000">
                                          <p:val>
                                            <p:strVal val="#ppt_h"/>
                                          </p:val>
                                        </p:tav>
                                      </p:tavLst>
                                    </p:anim>
                                  </p:childTnLst>
                                </p:cTn>
                              </p:par>
                            </p:childTnLst>
                          </p:cTn>
                        </p:par>
                      </p:childTnLst>
                    </p:cTn>
                  </p:par>
                  <p:par>
                    <p:cTn id="342" fill="hold">
                      <p:stCondLst>
                        <p:cond delay="indefinite"/>
                      </p:stCondLst>
                      <p:childTnLst>
                        <p:par>
                          <p:cTn id="343" fill="hold">
                            <p:stCondLst>
                              <p:cond delay="0"/>
                            </p:stCondLst>
                            <p:childTnLst>
                              <p:par>
                                <p:cTn id="344" presetID="18" presetClass="entr" presetSubtype="12" fill="hold" grpId="0" nodeType="clickEffect">
                                  <p:stCondLst>
                                    <p:cond delay="0"/>
                                  </p:stCondLst>
                                  <p:childTnLst>
                                    <p:set>
                                      <p:cBhvr>
                                        <p:cTn id="345" dur="1" fill="hold">
                                          <p:stCondLst>
                                            <p:cond delay="0"/>
                                          </p:stCondLst>
                                        </p:cTn>
                                        <p:tgtEl>
                                          <p:spTgt spid="22593"/>
                                        </p:tgtEl>
                                        <p:attrNameLst>
                                          <p:attrName>style.visibility</p:attrName>
                                        </p:attrNameLst>
                                      </p:cBhvr>
                                      <p:to>
                                        <p:strVal val="visible"/>
                                      </p:to>
                                    </p:set>
                                    <p:animEffect transition="in" filter="strips(downLeft)">
                                      <p:cBhvr>
                                        <p:cTn id="346" dur="500"/>
                                        <p:tgtEl>
                                          <p:spTgt spid="22593"/>
                                        </p:tgtEl>
                                      </p:cBhvr>
                                    </p:animEffect>
                                  </p:childTnLst>
                                </p:cTn>
                              </p:par>
                            </p:childTnLst>
                          </p:cTn>
                        </p:par>
                      </p:childTnLst>
                    </p:cTn>
                  </p:par>
                  <p:par>
                    <p:cTn id="347" fill="hold">
                      <p:stCondLst>
                        <p:cond delay="indefinite"/>
                      </p:stCondLst>
                      <p:childTnLst>
                        <p:par>
                          <p:cTn id="348" fill="hold">
                            <p:stCondLst>
                              <p:cond delay="0"/>
                            </p:stCondLst>
                            <p:childTnLst>
                              <p:par>
                                <p:cTn id="349" presetID="2" presetClass="entr" presetSubtype="1" fill="hold" nodeType="clickEffect">
                                  <p:stCondLst>
                                    <p:cond delay="0"/>
                                  </p:stCondLst>
                                  <p:childTnLst>
                                    <p:set>
                                      <p:cBhvr>
                                        <p:cTn id="350" dur="1" fill="hold">
                                          <p:stCondLst>
                                            <p:cond delay="0"/>
                                          </p:stCondLst>
                                        </p:cTn>
                                        <p:tgtEl>
                                          <p:spTgt spid="14"/>
                                        </p:tgtEl>
                                        <p:attrNameLst>
                                          <p:attrName>style.visibility</p:attrName>
                                        </p:attrNameLst>
                                      </p:cBhvr>
                                      <p:to>
                                        <p:strVal val="visible"/>
                                      </p:to>
                                    </p:set>
                                    <p:anim calcmode="lin" valueType="num">
                                      <p:cBhvr additive="base">
                                        <p:cTn id="351" dur="500" fill="hold"/>
                                        <p:tgtEl>
                                          <p:spTgt spid="14"/>
                                        </p:tgtEl>
                                        <p:attrNameLst>
                                          <p:attrName>ppt_x</p:attrName>
                                        </p:attrNameLst>
                                      </p:cBhvr>
                                      <p:tavLst>
                                        <p:tav tm="0">
                                          <p:val>
                                            <p:strVal val="#ppt_x"/>
                                          </p:val>
                                        </p:tav>
                                        <p:tav tm="100000">
                                          <p:val>
                                            <p:strVal val="#ppt_x"/>
                                          </p:val>
                                        </p:tav>
                                      </p:tavLst>
                                    </p:anim>
                                    <p:anim calcmode="lin" valueType="num">
                                      <p:cBhvr additive="base">
                                        <p:cTn id="352"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353" fill="hold">
                      <p:stCondLst>
                        <p:cond delay="indefinite"/>
                      </p:stCondLst>
                      <p:childTnLst>
                        <p:par>
                          <p:cTn id="354" fill="hold">
                            <p:stCondLst>
                              <p:cond delay="0"/>
                            </p:stCondLst>
                            <p:childTnLst>
                              <p:par>
                                <p:cTn id="355" presetID="19" presetClass="entr" presetSubtype="10" fill="hold" grpId="0" nodeType="clickEffect">
                                  <p:stCondLst>
                                    <p:cond delay="0"/>
                                  </p:stCondLst>
                                  <p:childTnLst>
                                    <p:set>
                                      <p:cBhvr>
                                        <p:cTn id="356" dur="1" fill="hold">
                                          <p:stCondLst>
                                            <p:cond delay="0"/>
                                          </p:stCondLst>
                                        </p:cTn>
                                        <p:tgtEl>
                                          <p:spTgt spid="22646"/>
                                        </p:tgtEl>
                                        <p:attrNameLst>
                                          <p:attrName>style.visibility</p:attrName>
                                        </p:attrNameLst>
                                      </p:cBhvr>
                                      <p:to>
                                        <p:strVal val="visible"/>
                                      </p:to>
                                    </p:set>
                                    <p:anim calcmode="lin" valueType="num">
                                      <p:cBhvr>
                                        <p:cTn id="357" dur="5000" fill="hold"/>
                                        <p:tgtEl>
                                          <p:spTgt spid="22646"/>
                                        </p:tgtEl>
                                        <p:attrNameLst>
                                          <p:attrName>ppt_w</p:attrName>
                                        </p:attrNameLst>
                                      </p:cBhvr>
                                      <p:tavLst>
                                        <p:tav tm="0" fmla="#ppt_w*sin(2.5*pi*$)">
                                          <p:val>
                                            <p:fltVal val="0"/>
                                          </p:val>
                                        </p:tav>
                                        <p:tav tm="100000">
                                          <p:val>
                                            <p:fltVal val="1"/>
                                          </p:val>
                                        </p:tav>
                                      </p:tavLst>
                                    </p:anim>
                                    <p:anim calcmode="lin" valueType="num">
                                      <p:cBhvr>
                                        <p:cTn id="358" dur="5000" fill="hold"/>
                                        <p:tgtEl>
                                          <p:spTgt spid="22646"/>
                                        </p:tgtEl>
                                        <p:attrNameLst>
                                          <p:attrName>ppt_h</p:attrName>
                                        </p:attrNameLst>
                                      </p:cBhvr>
                                      <p:tavLst>
                                        <p:tav tm="0">
                                          <p:val>
                                            <p:strVal val="#ppt_h"/>
                                          </p:val>
                                        </p:tav>
                                        <p:tav tm="100000">
                                          <p:val>
                                            <p:strVal val="#ppt_h"/>
                                          </p:val>
                                        </p:tav>
                                      </p:tavLst>
                                    </p:anim>
                                  </p:childTnLst>
                                </p:cTn>
                              </p:par>
                            </p:childTnLst>
                          </p:cTn>
                        </p:par>
                      </p:childTnLst>
                    </p:cTn>
                  </p:par>
                  <p:par>
                    <p:cTn id="359" fill="hold">
                      <p:stCondLst>
                        <p:cond delay="indefinite"/>
                      </p:stCondLst>
                      <p:childTnLst>
                        <p:par>
                          <p:cTn id="360" fill="hold">
                            <p:stCondLst>
                              <p:cond delay="0"/>
                            </p:stCondLst>
                            <p:childTnLst>
                              <p:par>
                                <p:cTn id="361" presetID="23" presetClass="entr" presetSubtype="16" fill="hold" nodeType="clickEffect">
                                  <p:stCondLst>
                                    <p:cond delay="0"/>
                                  </p:stCondLst>
                                  <p:childTnLst>
                                    <p:set>
                                      <p:cBhvr>
                                        <p:cTn id="362" dur="1" fill="hold">
                                          <p:stCondLst>
                                            <p:cond delay="0"/>
                                          </p:stCondLst>
                                        </p:cTn>
                                        <p:tgtEl>
                                          <p:spTgt spid="7"/>
                                        </p:tgtEl>
                                        <p:attrNameLst>
                                          <p:attrName>style.visibility</p:attrName>
                                        </p:attrNameLst>
                                      </p:cBhvr>
                                      <p:to>
                                        <p:strVal val="visible"/>
                                      </p:to>
                                    </p:set>
                                    <p:anim calcmode="lin" valueType="num">
                                      <p:cBhvr>
                                        <p:cTn id="363" dur="500" fill="hold"/>
                                        <p:tgtEl>
                                          <p:spTgt spid="7"/>
                                        </p:tgtEl>
                                        <p:attrNameLst>
                                          <p:attrName>ppt_w</p:attrName>
                                        </p:attrNameLst>
                                      </p:cBhvr>
                                      <p:tavLst>
                                        <p:tav tm="0">
                                          <p:val>
                                            <p:fltVal val="0"/>
                                          </p:val>
                                        </p:tav>
                                        <p:tav tm="100000">
                                          <p:val>
                                            <p:strVal val="#ppt_w"/>
                                          </p:val>
                                        </p:tav>
                                      </p:tavLst>
                                    </p:anim>
                                    <p:anim calcmode="lin" valueType="num">
                                      <p:cBhvr>
                                        <p:cTn id="364"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365" fill="hold">
                      <p:stCondLst>
                        <p:cond delay="indefinite"/>
                      </p:stCondLst>
                      <p:childTnLst>
                        <p:par>
                          <p:cTn id="366" fill="hold">
                            <p:stCondLst>
                              <p:cond delay="0"/>
                            </p:stCondLst>
                            <p:childTnLst>
                              <p:par>
                                <p:cTn id="367" presetID="23" presetClass="entr" presetSubtype="16" fill="hold" nodeType="clickEffect">
                                  <p:stCondLst>
                                    <p:cond delay="0"/>
                                  </p:stCondLst>
                                  <p:childTnLst>
                                    <p:set>
                                      <p:cBhvr>
                                        <p:cTn id="368" dur="1" fill="hold">
                                          <p:stCondLst>
                                            <p:cond delay="0"/>
                                          </p:stCondLst>
                                        </p:cTn>
                                        <p:tgtEl>
                                          <p:spTgt spid="8"/>
                                        </p:tgtEl>
                                        <p:attrNameLst>
                                          <p:attrName>style.visibility</p:attrName>
                                        </p:attrNameLst>
                                      </p:cBhvr>
                                      <p:to>
                                        <p:strVal val="visible"/>
                                      </p:to>
                                    </p:set>
                                    <p:anim calcmode="lin" valueType="num">
                                      <p:cBhvr>
                                        <p:cTn id="369" dur="500" fill="hold"/>
                                        <p:tgtEl>
                                          <p:spTgt spid="8"/>
                                        </p:tgtEl>
                                        <p:attrNameLst>
                                          <p:attrName>ppt_w</p:attrName>
                                        </p:attrNameLst>
                                      </p:cBhvr>
                                      <p:tavLst>
                                        <p:tav tm="0">
                                          <p:val>
                                            <p:fltVal val="0"/>
                                          </p:val>
                                        </p:tav>
                                        <p:tav tm="100000">
                                          <p:val>
                                            <p:strVal val="#ppt_w"/>
                                          </p:val>
                                        </p:tav>
                                      </p:tavLst>
                                    </p:anim>
                                    <p:anim calcmode="lin" valueType="num">
                                      <p:cBhvr>
                                        <p:cTn id="370"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371" fill="hold">
                      <p:stCondLst>
                        <p:cond delay="indefinite"/>
                      </p:stCondLst>
                      <p:childTnLst>
                        <p:par>
                          <p:cTn id="372" fill="hold">
                            <p:stCondLst>
                              <p:cond delay="0"/>
                            </p:stCondLst>
                            <p:childTnLst>
                              <p:par>
                                <p:cTn id="373" presetID="22" presetClass="entr" presetSubtype="4" fill="hold" grpId="0" nodeType="clickEffect">
                                  <p:stCondLst>
                                    <p:cond delay="0"/>
                                  </p:stCondLst>
                                  <p:childTnLst>
                                    <p:set>
                                      <p:cBhvr>
                                        <p:cTn id="374" dur="1" fill="hold">
                                          <p:stCondLst>
                                            <p:cond delay="0"/>
                                          </p:stCondLst>
                                        </p:cTn>
                                        <p:tgtEl>
                                          <p:spTgt spid="22658"/>
                                        </p:tgtEl>
                                        <p:attrNameLst>
                                          <p:attrName>style.visibility</p:attrName>
                                        </p:attrNameLst>
                                      </p:cBhvr>
                                      <p:to>
                                        <p:strVal val="visible"/>
                                      </p:to>
                                    </p:set>
                                    <p:animEffect transition="in" filter="wipe(down)">
                                      <p:cBhvr>
                                        <p:cTn id="375" dur="500"/>
                                        <p:tgtEl>
                                          <p:spTgt spid="22658"/>
                                        </p:tgtEl>
                                      </p:cBhvr>
                                    </p:animEffect>
                                  </p:childTnLst>
                                </p:cTn>
                              </p:par>
                            </p:childTnLst>
                          </p:cTn>
                        </p:par>
                      </p:childTnLst>
                    </p:cTn>
                  </p:par>
                  <p:par>
                    <p:cTn id="376" fill="hold">
                      <p:stCondLst>
                        <p:cond delay="indefinite"/>
                      </p:stCondLst>
                      <p:childTnLst>
                        <p:par>
                          <p:cTn id="377" fill="hold">
                            <p:stCondLst>
                              <p:cond delay="0"/>
                            </p:stCondLst>
                            <p:childTnLst>
                              <p:par>
                                <p:cTn id="378" presetID="22" presetClass="entr" presetSubtype="4" fill="hold" grpId="1" nodeType="clickEffect">
                                  <p:stCondLst>
                                    <p:cond delay="0"/>
                                  </p:stCondLst>
                                  <p:childTnLst>
                                    <p:set>
                                      <p:cBhvr>
                                        <p:cTn id="379" dur="1" fill="hold">
                                          <p:stCondLst>
                                            <p:cond delay="0"/>
                                          </p:stCondLst>
                                        </p:cTn>
                                        <p:tgtEl>
                                          <p:spTgt spid="22638"/>
                                        </p:tgtEl>
                                        <p:attrNameLst>
                                          <p:attrName>style.visibility</p:attrName>
                                        </p:attrNameLst>
                                      </p:cBhvr>
                                      <p:to>
                                        <p:strVal val="visible"/>
                                      </p:to>
                                    </p:set>
                                    <p:animEffect transition="in" filter="wipe(down)">
                                      <p:cBhvr>
                                        <p:cTn id="380" dur="500"/>
                                        <p:tgtEl>
                                          <p:spTgt spid="22638"/>
                                        </p:tgtEl>
                                      </p:cBhvr>
                                    </p:animEffect>
                                  </p:childTnLst>
                                </p:cTn>
                              </p:par>
                            </p:childTnLst>
                          </p:cTn>
                        </p:par>
                      </p:childTnLst>
                    </p:cTn>
                  </p:par>
                  <p:par>
                    <p:cTn id="381" fill="hold">
                      <p:stCondLst>
                        <p:cond delay="indefinite"/>
                      </p:stCondLst>
                      <p:childTnLst>
                        <p:par>
                          <p:cTn id="382" fill="hold">
                            <p:stCondLst>
                              <p:cond delay="0"/>
                            </p:stCondLst>
                            <p:childTnLst>
                              <p:par>
                                <p:cTn id="383" presetID="22" presetClass="entr" presetSubtype="4" fill="hold" grpId="0" nodeType="clickEffect">
                                  <p:stCondLst>
                                    <p:cond delay="0"/>
                                  </p:stCondLst>
                                  <p:childTnLst>
                                    <p:set>
                                      <p:cBhvr>
                                        <p:cTn id="384" dur="1" fill="hold">
                                          <p:stCondLst>
                                            <p:cond delay="0"/>
                                          </p:stCondLst>
                                        </p:cTn>
                                        <p:tgtEl>
                                          <p:spTgt spid="22663"/>
                                        </p:tgtEl>
                                        <p:attrNameLst>
                                          <p:attrName>style.visibility</p:attrName>
                                        </p:attrNameLst>
                                      </p:cBhvr>
                                      <p:to>
                                        <p:strVal val="visible"/>
                                      </p:to>
                                    </p:set>
                                    <p:animEffect transition="in" filter="wipe(down)">
                                      <p:cBhvr>
                                        <p:cTn id="385" dur="500"/>
                                        <p:tgtEl>
                                          <p:spTgt spid="22663"/>
                                        </p:tgtEl>
                                      </p:cBhvr>
                                    </p:animEffect>
                                  </p:childTnLst>
                                </p:cTn>
                              </p:par>
                            </p:childTnLst>
                          </p:cTn>
                        </p:par>
                      </p:childTnLst>
                    </p:cTn>
                  </p:par>
                  <p:par>
                    <p:cTn id="386" fill="hold">
                      <p:stCondLst>
                        <p:cond delay="indefinite"/>
                      </p:stCondLst>
                      <p:childTnLst>
                        <p:par>
                          <p:cTn id="387" fill="hold">
                            <p:stCondLst>
                              <p:cond delay="0"/>
                            </p:stCondLst>
                            <p:childTnLst>
                              <p:par>
                                <p:cTn id="388" presetID="22" presetClass="entr" presetSubtype="8" fill="hold" grpId="0" nodeType="clickEffect">
                                  <p:stCondLst>
                                    <p:cond delay="0"/>
                                  </p:stCondLst>
                                  <p:childTnLst>
                                    <p:set>
                                      <p:cBhvr>
                                        <p:cTn id="389" dur="1" fill="hold">
                                          <p:stCondLst>
                                            <p:cond delay="0"/>
                                          </p:stCondLst>
                                        </p:cTn>
                                        <p:tgtEl>
                                          <p:spTgt spid="22660"/>
                                        </p:tgtEl>
                                        <p:attrNameLst>
                                          <p:attrName>style.visibility</p:attrName>
                                        </p:attrNameLst>
                                      </p:cBhvr>
                                      <p:to>
                                        <p:strVal val="visible"/>
                                      </p:to>
                                    </p:set>
                                    <p:animEffect transition="in" filter="wipe(left)">
                                      <p:cBhvr>
                                        <p:cTn id="390" dur="500"/>
                                        <p:tgtEl>
                                          <p:spTgt spid="226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p:bldP spid="22534" grpId="0" animBg="1"/>
      <p:bldP spid="22535" grpId="0" animBg="1"/>
      <p:bldP spid="22536" grpId="0" animBg="1"/>
      <p:bldP spid="22537" grpId="0" animBg="1"/>
      <p:bldP spid="22538" grpId="0" animBg="1"/>
      <p:bldP spid="22539" grpId="0" animBg="1"/>
      <p:bldP spid="22540" grpId="0" animBg="1"/>
      <p:bldP spid="22541" grpId="0" animBg="1"/>
      <p:bldP spid="22542" grpId="0" animBg="1"/>
      <p:bldP spid="22549" grpId="0" animBg="1"/>
      <p:bldP spid="22550" grpId="0" animBg="1"/>
      <p:bldP spid="22551" grpId="0" animBg="1"/>
      <p:bldP spid="22552" grpId="0" animBg="1"/>
      <p:bldP spid="22553" grpId="0" animBg="1"/>
      <p:bldP spid="22554" grpId="0" animBg="1"/>
      <p:bldP spid="22555" grpId="0" animBg="1"/>
      <p:bldP spid="22556" grpId="0" animBg="1"/>
      <p:bldP spid="22557" grpId="0" animBg="1"/>
      <p:bldP spid="22571" grpId="0" animBg="1"/>
      <p:bldP spid="22586" grpId="0" animBg="1"/>
      <p:bldP spid="22587" grpId="0" animBg="1"/>
      <p:bldP spid="22588" grpId="0" animBg="1"/>
      <p:bldP spid="22589" grpId="0" animBg="1"/>
      <p:bldP spid="22590" grpId="0" animBg="1"/>
      <p:bldP spid="22591" grpId="0" animBg="1"/>
      <p:bldP spid="22592" grpId="0" animBg="1"/>
      <p:bldP spid="22593" grpId="0" animBg="1"/>
      <p:bldP spid="22594" grpId="0" animBg="1"/>
      <p:bldP spid="22595" grpId="0" animBg="1"/>
      <p:bldP spid="22596" grpId="0" animBg="1"/>
      <p:bldP spid="22597" grpId="0" animBg="1"/>
      <p:bldP spid="22606" grpId="0" autoUpdateAnimBg="0"/>
      <p:bldP spid="22607" grpId="0" autoUpdateAnimBg="0"/>
      <p:bldP spid="22613" grpId="0" animBg="1"/>
      <p:bldP spid="22634" grpId="0" autoUpdateAnimBg="0"/>
      <p:bldP spid="22635" grpId="0" animBg="1"/>
      <p:bldP spid="22636" grpId="0" animBg="1"/>
      <p:bldP spid="22637" grpId="0" autoUpdateAnimBg="0"/>
      <p:bldP spid="22638" grpId="0" autoUpdateAnimBg="0"/>
      <p:bldP spid="22638" grpId="1"/>
      <p:bldP spid="22646" grpId="0" animBg="1"/>
      <p:bldP spid="22647" grpId="0" animBg="1"/>
      <p:bldP spid="22648" grpId="0" animBg="1"/>
      <p:bldP spid="22658" grpId="0"/>
      <p:bldP spid="22660" grpId="0" animBg="1"/>
      <p:bldP spid="22663"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8585200" y="4208463"/>
            <a:ext cx="330200" cy="336550"/>
          </a:xfrm>
          <a:prstGeom prst="rect">
            <a:avLst/>
          </a:prstGeom>
          <a:noFill/>
          <a:ln w="9525">
            <a:noFill/>
            <a:miter lim="800000"/>
          </a:ln>
        </p:spPr>
        <p:txBody>
          <a:bodyPr wrap="none">
            <a:spAutoFit/>
          </a:bodyPr>
          <a:lstStyle/>
          <a:p>
            <a:r>
              <a:rPr lang="en-US" sz="1600">
                <a:latin typeface="Times New Roman" charset="0"/>
              </a:rPr>
              <a:t>Y</a:t>
            </a:r>
            <a:endParaRPr lang="en-US" sz="1600">
              <a:latin typeface="Times New Roman" charset="0"/>
            </a:endParaRPr>
          </a:p>
        </p:txBody>
      </p:sp>
      <p:grpSp>
        <p:nvGrpSpPr>
          <p:cNvPr id="2" name="Group 3"/>
          <p:cNvGrpSpPr/>
          <p:nvPr/>
        </p:nvGrpSpPr>
        <p:grpSpPr bwMode="auto">
          <a:xfrm>
            <a:off x="0" y="0"/>
            <a:ext cx="3733800" cy="1371600"/>
            <a:chOff x="0" y="0"/>
            <a:chExt cx="2352" cy="864"/>
          </a:xfrm>
        </p:grpSpPr>
        <p:sp>
          <p:nvSpPr>
            <p:cNvPr id="13434" name="Rectangle 4"/>
            <p:cNvSpPr>
              <a:spLocks noChangeArrowheads="1"/>
            </p:cNvSpPr>
            <p:nvPr/>
          </p:nvSpPr>
          <p:spPr bwMode="auto">
            <a:xfrm>
              <a:off x="0" y="0"/>
              <a:ext cx="2256" cy="864"/>
            </a:xfrm>
            <a:prstGeom prst="rect">
              <a:avLst/>
            </a:prstGeom>
            <a:solidFill>
              <a:srgbClr val="FFCCFF"/>
            </a:solidFill>
            <a:ln w="9525">
              <a:solidFill>
                <a:schemeClr val="tx1"/>
              </a:solidFill>
              <a:miter lim="800000"/>
            </a:ln>
          </p:spPr>
          <p:txBody>
            <a:bodyPr wrap="none" anchor="ctr"/>
            <a:lstStyle/>
            <a:p>
              <a:endParaRPr lang="en-IN"/>
            </a:p>
          </p:txBody>
        </p:sp>
        <p:sp>
          <p:nvSpPr>
            <p:cNvPr id="13435" name="Text Box 5"/>
            <p:cNvSpPr txBox="1">
              <a:spLocks noChangeArrowheads="1"/>
            </p:cNvSpPr>
            <p:nvPr/>
          </p:nvSpPr>
          <p:spPr bwMode="auto">
            <a:xfrm>
              <a:off x="0" y="0"/>
              <a:ext cx="2352" cy="828"/>
            </a:xfrm>
            <a:prstGeom prst="rect">
              <a:avLst/>
            </a:prstGeom>
            <a:noFill/>
            <a:ln w="9525">
              <a:noFill/>
              <a:miter lim="800000"/>
            </a:ln>
          </p:spPr>
          <p:txBody>
            <a:bodyPr>
              <a:spAutoFit/>
            </a:bodyPr>
            <a:lstStyle/>
            <a:p>
              <a:pPr>
                <a:spcBef>
                  <a:spcPct val="50000"/>
                </a:spcBef>
              </a:pPr>
              <a:r>
                <a:rPr lang="en-US" sz="1600" b="1">
                  <a:solidFill>
                    <a:srgbClr val="FF0000"/>
                  </a:solidFill>
                </a:rPr>
                <a:t>Problem 6:</a:t>
              </a:r>
              <a:r>
                <a:rPr lang="en-US" sz="1600"/>
                <a:t>A tetrahedron of 50 mm long edges is resting on one edge on Hp while one triangular face containing this edge is vertical and 45</a:t>
              </a:r>
              <a:r>
                <a:rPr lang="en-US" sz="1600" baseline="30000"/>
                <a:t>0</a:t>
              </a:r>
              <a:r>
                <a:rPr lang="en-US" sz="1600"/>
                <a:t> inclined to Vp. Draw projections.</a:t>
              </a:r>
              <a:endParaRPr lang="en-US" sz="1600"/>
            </a:p>
          </p:txBody>
        </p:sp>
      </p:grpSp>
      <p:sp>
        <p:nvSpPr>
          <p:cNvPr id="24582" name="Line 6"/>
          <p:cNvSpPr>
            <a:spLocks noChangeShapeType="1"/>
          </p:cNvSpPr>
          <p:nvPr/>
        </p:nvSpPr>
        <p:spPr bwMode="auto">
          <a:xfrm>
            <a:off x="2155825" y="4427538"/>
            <a:ext cx="6581775" cy="0"/>
          </a:xfrm>
          <a:prstGeom prst="line">
            <a:avLst/>
          </a:prstGeom>
          <a:noFill/>
          <a:ln w="9525">
            <a:solidFill>
              <a:schemeClr val="tx1"/>
            </a:solidFill>
            <a:round/>
          </a:ln>
        </p:spPr>
        <p:txBody>
          <a:bodyPr/>
          <a:lstStyle/>
          <a:p>
            <a:endParaRPr lang="en-IN"/>
          </a:p>
        </p:txBody>
      </p:sp>
      <p:sp>
        <p:nvSpPr>
          <p:cNvPr id="24583" name="Line 7"/>
          <p:cNvSpPr>
            <a:spLocks noChangeShapeType="1"/>
          </p:cNvSpPr>
          <p:nvPr/>
        </p:nvSpPr>
        <p:spPr bwMode="auto">
          <a:xfrm>
            <a:off x="4049713" y="4827588"/>
            <a:ext cx="0" cy="1495425"/>
          </a:xfrm>
          <a:prstGeom prst="line">
            <a:avLst/>
          </a:prstGeom>
          <a:noFill/>
          <a:ln w="28575">
            <a:solidFill>
              <a:schemeClr val="tx1"/>
            </a:solidFill>
            <a:round/>
          </a:ln>
        </p:spPr>
        <p:txBody>
          <a:bodyPr/>
          <a:lstStyle/>
          <a:p>
            <a:endParaRPr lang="en-IN"/>
          </a:p>
        </p:txBody>
      </p:sp>
      <p:sp>
        <p:nvSpPr>
          <p:cNvPr id="24584" name="Line 8"/>
          <p:cNvSpPr>
            <a:spLocks noChangeShapeType="1"/>
          </p:cNvSpPr>
          <p:nvPr/>
        </p:nvSpPr>
        <p:spPr bwMode="auto">
          <a:xfrm flipH="1" flipV="1">
            <a:off x="2754313" y="5524500"/>
            <a:ext cx="1295400" cy="798513"/>
          </a:xfrm>
          <a:prstGeom prst="line">
            <a:avLst/>
          </a:prstGeom>
          <a:noFill/>
          <a:ln w="28575">
            <a:solidFill>
              <a:schemeClr val="tx1"/>
            </a:solidFill>
            <a:round/>
          </a:ln>
        </p:spPr>
        <p:txBody>
          <a:bodyPr/>
          <a:lstStyle/>
          <a:p>
            <a:endParaRPr lang="en-IN"/>
          </a:p>
        </p:txBody>
      </p:sp>
      <p:sp>
        <p:nvSpPr>
          <p:cNvPr id="24585" name="Line 9"/>
          <p:cNvSpPr>
            <a:spLocks noChangeShapeType="1"/>
          </p:cNvSpPr>
          <p:nvPr/>
        </p:nvSpPr>
        <p:spPr bwMode="auto">
          <a:xfrm flipV="1">
            <a:off x="2754313" y="4827588"/>
            <a:ext cx="1295400" cy="696912"/>
          </a:xfrm>
          <a:prstGeom prst="line">
            <a:avLst/>
          </a:prstGeom>
          <a:noFill/>
          <a:ln w="28575">
            <a:solidFill>
              <a:schemeClr val="tx1"/>
            </a:solidFill>
            <a:round/>
          </a:ln>
        </p:spPr>
        <p:txBody>
          <a:bodyPr/>
          <a:lstStyle/>
          <a:p>
            <a:endParaRPr lang="en-IN"/>
          </a:p>
        </p:txBody>
      </p:sp>
      <p:sp>
        <p:nvSpPr>
          <p:cNvPr id="24586" name="Line 10"/>
          <p:cNvSpPr>
            <a:spLocks noChangeShapeType="1"/>
          </p:cNvSpPr>
          <p:nvPr/>
        </p:nvSpPr>
        <p:spPr bwMode="auto">
          <a:xfrm>
            <a:off x="2754313" y="5524500"/>
            <a:ext cx="896937" cy="0"/>
          </a:xfrm>
          <a:prstGeom prst="line">
            <a:avLst/>
          </a:prstGeom>
          <a:noFill/>
          <a:ln w="28575">
            <a:solidFill>
              <a:schemeClr val="tx1"/>
            </a:solidFill>
            <a:round/>
          </a:ln>
        </p:spPr>
        <p:txBody>
          <a:bodyPr/>
          <a:lstStyle/>
          <a:p>
            <a:endParaRPr lang="en-IN"/>
          </a:p>
        </p:txBody>
      </p:sp>
      <p:sp>
        <p:nvSpPr>
          <p:cNvPr id="24587" name="Line 11"/>
          <p:cNvSpPr>
            <a:spLocks noChangeShapeType="1"/>
          </p:cNvSpPr>
          <p:nvPr/>
        </p:nvSpPr>
        <p:spPr bwMode="auto">
          <a:xfrm flipH="1">
            <a:off x="3651250" y="4827588"/>
            <a:ext cx="398463" cy="696912"/>
          </a:xfrm>
          <a:prstGeom prst="line">
            <a:avLst/>
          </a:prstGeom>
          <a:noFill/>
          <a:ln w="28575">
            <a:solidFill>
              <a:schemeClr val="tx1"/>
            </a:solidFill>
            <a:round/>
          </a:ln>
        </p:spPr>
        <p:txBody>
          <a:bodyPr/>
          <a:lstStyle/>
          <a:p>
            <a:endParaRPr lang="en-IN"/>
          </a:p>
        </p:txBody>
      </p:sp>
      <p:sp>
        <p:nvSpPr>
          <p:cNvPr id="24588" name="Line 12"/>
          <p:cNvSpPr>
            <a:spLocks noChangeShapeType="1"/>
          </p:cNvSpPr>
          <p:nvPr/>
        </p:nvSpPr>
        <p:spPr bwMode="auto">
          <a:xfrm>
            <a:off x="3651250" y="5524500"/>
            <a:ext cx="398463" cy="798513"/>
          </a:xfrm>
          <a:prstGeom prst="line">
            <a:avLst/>
          </a:prstGeom>
          <a:noFill/>
          <a:ln w="28575">
            <a:solidFill>
              <a:schemeClr val="tx1"/>
            </a:solidFill>
            <a:round/>
          </a:ln>
        </p:spPr>
        <p:txBody>
          <a:bodyPr/>
          <a:lstStyle/>
          <a:p>
            <a:endParaRPr lang="en-IN"/>
          </a:p>
        </p:txBody>
      </p:sp>
      <p:sp>
        <p:nvSpPr>
          <p:cNvPr id="24589" name="Text Box 13"/>
          <p:cNvSpPr txBox="1">
            <a:spLocks noChangeArrowheads="1"/>
          </p:cNvSpPr>
          <p:nvPr/>
        </p:nvSpPr>
        <p:spPr bwMode="auto">
          <a:xfrm>
            <a:off x="1955800" y="4087813"/>
            <a:ext cx="431800" cy="336550"/>
          </a:xfrm>
          <a:prstGeom prst="rect">
            <a:avLst/>
          </a:prstGeom>
          <a:noFill/>
          <a:ln w="9525">
            <a:noFill/>
            <a:miter lim="800000"/>
          </a:ln>
        </p:spPr>
        <p:txBody>
          <a:bodyPr>
            <a:spAutoFit/>
          </a:bodyPr>
          <a:lstStyle/>
          <a:p>
            <a:r>
              <a:rPr lang="en-US" sz="1600">
                <a:latin typeface="Times New Roman" charset="0"/>
              </a:rPr>
              <a:t>X</a:t>
            </a:r>
            <a:endParaRPr lang="en-US" sz="1600">
              <a:latin typeface="Times New Roman" charset="0"/>
            </a:endParaRPr>
          </a:p>
        </p:txBody>
      </p:sp>
      <p:sp>
        <p:nvSpPr>
          <p:cNvPr id="24590" name="Line 14"/>
          <p:cNvSpPr>
            <a:spLocks noChangeShapeType="1"/>
          </p:cNvSpPr>
          <p:nvPr/>
        </p:nvSpPr>
        <p:spPr bwMode="auto">
          <a:xfrm flipV="1">
            <a:off x="4049713" y="4427538"/>
            <a:ext cx="0" cy="400050"/>
          </a:xfrm>
          <a:prstGeom prst="line">
            <a:avLst/>
          </a:prstGeom>
          <a:noFill/>
          <a:ln w="9525">
            <a:solidFill>
              <a:schemeClr val="folHlink"/>
            </a:solidFill>
            <a:round/>
          </a:ln>
        </p:spPr>
        <p:txBody>
          <a:bodyPr/>
          <a:lstStyle/>
          <a:p>
            <a:endParaRPr lang="en-IN"/>
          </a:p>
        </p:txBody>
      </p:sp>
      <p:sp>
        <p:nvSpPr>
          <p:cNvPr id="24591" name="Line 15"/>
          <p:cNvSpPr>
            <a:spLocks noChangeShapeType="1"/>
          </p:cNvSpPr>
          <p:nvPr/>
        </p:nvSpPr>
        <p:spPr bwMode="auto">
          <a:xfrm flipV="1">
            <a:off x="3651250" y="4427538"/>
            <a:ext cx="0" cy="1096962"/>
          </a:xfrm>
          <a:prstGeom prst="line">
            <a:avLst/>
          </a:prstGeom>
          <a:noFill/>
          <a:ln w="9525">
            <a:solidFill>
              <a:schemeClr val="folHlink"/>
            </a:solidFill>
            <a:round/>
          </a:ln>
        </p:spPr>
        <p:txBody>
          <a:bodyPr/>
          <a:lstStyle/>
          <a:p>
            <a:endParaRPr lang="en-IN"/>
          </a:p>
        </p:txBody>
      </p:sp>
      <p:sp>
        <p:nvSpPr>
          <p:cNvPr id="24592" name="Line 16"/>
          <p:cNvSpPr>
            <a:spLocks noChangeShapeType="1"/>
          </p:cNvSpPr>
          <p:nvPr/>
        </p:nvSpPr>
        <p:spPr bwMode="auto">
          <a:xfrm flipV="1">
            <a:off x="2754313" y="4427538"/>
            <a:ext cx="0" cy="1096962"/>
          </a:xfrm>
          <a:prstGeom prst="line">
            <a:avLst/>
          </a:prstGeom>
          <a:noFill/>
          <a:ln w="9525">
            <a:solidFill>
              <a:schemeClr val="folHlink"/>
            </a:solidFill>
            <a:round/>
          </a:ln>
        </p:spPr>
        <p:txBody>
          <a:bodyPr/>
          <a:lstStyle/>
          <a:p>
            <a:endParaRPr lang="en-IN"/>
          </a:p>
        </p:txBody>
      </p:sp>
      <p:sp>
        <p:nvSpPr>
          <p:cNvPr id="24593" name="Line 17"/>
          <p:cNvSpPr>
            <a:spLocks noChangeShapeType="1"/>
          </p:cNvSpPr>
          <p:nvPr/>
        </p:nvSpPr>
        <p:spPr bwMode="auto">
          <a:xfrm flipV="1">
            <a:off x="3651250" y="2832100"/>
            <a:ext cx="0" cy="1595438"/>
          </a:xfrm>
          <a:prstGeom prst="line">
            <a:avLst/>
          </a:prstGeom>
          <a:noFill/>
          <a:ln w="9525">
            <a:solidFill>
              <a:schemeClr val="tx1"/>
            </a:solidFill>
            <a:prstDash val="lgDashDot"/>
            <a:round/>
          </a:ln>
        </p:spPr>
        <p:txBody>
          <a:bodyPr/>
          <a:lstStyle/>
          <a:p>
            <a:endParaRPr lang="en-IN"/>
          </a:p>
        </p:txBody>
      </p:sp>
      <p:sp>
        <p:nvSpPr>
          <p:cNvPr id="24594" name="Line 18"/>
          <p:cNvSpPr>
            <a:spLocks noChangeShapeType="1"/>
          </p:cNvSpPr>
          <p:nvPr/>
        </p:nvSpPr>
        <p:spPr bwMode="auto">
          <a:xfrm rot="2181704">
            <a:off x="3200400" y="3070225"/>
            <a:ext cx="1588" cy="1495425"/>
          </a:xfrm>
          <a:prstGeom prst="line">
            <a:avLst/>
          </a:prstGeom>
          <a:noFill/>
          <a:ln w="28575">
            <a:solidFill>
              <a:schemeClr val="tx1"/>
            </a:solidFill>
            <a:round/>
          </a:ln>
        </p:spPr>
        <p:txBody>
          <a:bodyPr/>
          <a:lstStyle/>
          <a:p>
            <a:endParaRPr lang="en-IN"/>
          </a:p>
        </p:txBody>
      </p:sp>
      <p:sp>
        <p:nvSpPr>
          <p:cNvPr id="24595" name="Line 19"/>
          <p:cNvSpPr>
            <a:spLocks noChangeShapeType="1"/>
          </p:cNvSpPr>
          <p:nvPr/>
        </p:nvSpPr>
        <p:spPr bwMode="auto">
          <a:xfrm>
            <a:off x="3651250" y="3232150"/>
            <a:ext cx="398463" cy="1195388"/>
          </a:xfrm>
          <a:prstGeom prst="line">
            <a:avLst/>
          </a:prstGeom>
          <a:noFill/>
          <a:ln w="28575">
            <a:solidFill>
              <a:schemeClr val="tx1"/>
            </a:solidFill>
            <a:round/>
          </a:ln>
        </p:spPr>
        <p:txBody>
          <a:bodyPr/>
          <a:lstStyle/>
          <a:p>
            <a:endParaRPr lang="en-IN"/>
          </a:p>
        </p:txBody>
      </p:sp>
      <p:sp>
        <p:nvSpPr>
          <p:cNvPr id="24596" name="Line 20"/>
          <p:cNvSpPr>
            <a:spLocks noChangeShapeType="1"/>
          </p:cNvSpPr>
          <p:nvPr/>
        </p:nvSpPr>
        <p:spPr bwMode="auto">
          <a:xfrm>
            <a:off x="2754313" y="4427538"/>
            <a:ext cx="1295400" cy="0"/>
          </a:xfrm>
          <a:prstGeom prst="line">
            <a:avLst/>
          </a:prstGeom>
          <a:noFill/>
          <a:ln w="28575">
            <a:solidFill>
              <a:schemeClr val="tx1"/>
            </a:solidFill>
            <a:round/>
          </a:ln>
        </p:spPr>
        <p:txBody>
          <a:bodyPr/>
          <a:lstStyle/>
          <a:p>
            <a:endParaRPr lang="en-IN"/>
          </a:p>
        </p:txBody>
      </p:sp>
      <p:sp>
        <p:nvSpPr>
          <p:cNvPr id="24597" name="Line 21"/>
          <p:cNvSpPr>
            <a:spLocks noChangeShapeType="1"/>
          </p:cNvSpPr>
          <p:nvPr/>
        </p:nvSpPr>
        <p:spPr bwMode="auto">
          <a:xfrm>
            <a:off x="3252788" y="2998788"/>
            <a:ext cx="198437" cy="133350"/>
          </a:xfrm>
          <a:prstGeom prst="line">
            <a:avLst/>
          </a:prstGeom>
          <a:noFill/>
          <a:ln w="9525">
            <a:solidFill>
              <a:schemeClr val="tx1"/>
            </a:solidFill>
            <a:round/>
          </a:ln>
        </p:spPr>
        <p:txBody>
          <a:bodyPr/>
          <a:lstStyle/>
          <a:p>
            <a:endParaRPr lang="en-IN"/>
          </a:p>
        </p:txBody>
      </p:sp>
      <p:sp>
        <p:nvSpPr>
          <p:cNvPr id="24598" name="Line 22"/>
          <p:cNvSpPr>
            <a:spLocks noChangeShapeType="1"/>
          </p:cNvSpPr>
          <p:nvPr/>
        </p:nvSpPr>
        <p:spPr bwMode="auto">
          <a:xfrm>
            <a:off x="2354263" y="4129088"/>
            <a:ext cx="300037" cy="200025"/>
          </a:xfrm>
          <a:prstGeom prst="line">
            <a:avLst/>
          </a:prstGeom>
          <a:noFill/>
          <a:ln w="9525">
            <a:solidFill>
              <a:schemeClr val="tx1"/>
            </a:solidFill>
            <a:round/>
          </a:ln>
        </p:spPr>
        <p:txBody>
          <a:bodyPr/>
          <a:lstStyle/>
          <a:p>
            <a:endParaRPr lang="en-IN"/>
          </a:p>
        </p:txBody>
      </p:sp>
      <p:sp>
        <p:nvSpPr>
          <p:cNvPr id="24599" name="Line 23"/>
          <p:cNvSpPr>
            <a:spLocks noChangeShapeType="1"/>
          </p:cNvSpPr>
          <p:nvPr/>
        </p:nvSpPr>
        <p:spPr bwMode="auto">
          <a:xfrm flipV="1">
            <a:off x="2965450" y="3019425"/>
            <a:ext cx="300038" cy="398463"/>
          </a:xfrm>
          <a:prstGeom prst="line">
            <a:avLst/>
          </a:prstGeom>
          <a:noFill/>
          <a:ln w="9525">
            <a:solidFill>
              <a:schemeClr val="tx1"/>
            </a:solidFill>
            <a:round/>
            <a:tailEnd type="triangle" w="med" len="med"/>
          </a:ln>
        </p:spPr>
        <p:txBody>
          <a:bodyPr/>
          <a:lstStyle/>
          <a:p>
            <a:endParaRPr lang="en-IN"/>
          </a:p>
        </p:txBody>
      </p:sp>
      <p:sp>
        <p:nvSpPr>
          <p:cNvPr id="24600" name="Line 24"/>
          <p:cNvSpPr>
            <a:spLocks noChangeShapeType="1"/>
          </p:cNvSpPr>
          <p:nvPr/>
        </p:nvSpPr>
        <p:spPr bwMode="auto">
          <a:xfrm flipH="1">
            <a:off x="2454275" y="3730625"/>
            <a:ext cx="300038" cy="498475"/>
          </a:xfrm>
          <a:prstGeom prst="line">
            <a:avLst/>
          </a:prstGeom>
          <a:noFill/>
          <a:ln w="9525">
            <a:solidFill>
              <a:schemeClr val="tx1"/>
            </a:solidFill>
            <a:round/>
            <a:tailEnd type="triangle" w="med" len="med"/>
          </a:ln>
        </p:spPr>
        <p:txBody>
          <a:bodyPr/>
          <a:lstStyle/>
          <a:p>
            <a:endParaRPr lang="en-IN"/>
          </a:p>
        </p:txBody>
      </p:sp>
      <p:sp>
        <p:nvSpPr>
          <p:cNvPr id="24601" name="Text Box 25"/>
          <p:cNvSpPr txBox="1">
            <a:spLocks noChangeArrowheads="1"/>
          </p:cNvSpPr>
          <p:nvPr/>
        </p:nvSpPr>
        <p:spPr bwMode="auto">
          <a:xfrm>
            <a:off x="2554288" y="3368675"/>
            <a:ext cx="444500" cy="304800"/>
          </a:xfrm>
          <a:prstGeom prst="rect">
            <a:avLst/>
          </a:prstGeom>
          <a:noFill/>
          <a:ln w="9525">
            <a:noFill/>
            <a:miter lim="800000"/>
          </a:ln>
        </p:spPr>
        <p:txBody>
          <a:bodyPr wrap="none">
            <a:spAutoFit/>
          </a:bodyPr>
          <a:lstStyle/>
          <a:p>
            <a:r>
              <a:rPr lang="en-US" sz="1400">
                <a:latin typeface="Times New Roman" charset="0"/>
              </a:rPr>
              <a:t>T L</a:t>
            </a:r>
            <a:endParaRPr lang="en-US" sz="1400">
              <a:latin typeface="Times New Roman" charset="0"/>
            </a:endParaRPr>
          </a:p>
        </p:txBody>
      </p:sp>
      <p:grpSp>
        <p:nvGrpSpPr>
          <p:cNvPr id="3" name="Group 26"/>
          <p:cNvGrpSpPr/>
          <p:nvPr/>
        </p:nvGrpSpPr>
        <p:grpSpPr bwMode="auto">
          <a:xfrm>
            <a:off x="2533650" y="4589463"/>
            <a:ext cx="1716088" cy="1870075"/>
            <a:chOff x="278" y="1134"/>
            <a:chExt cx="826" cy="900"/>
          </a:xfrm>
        </p:grpSpPr>
        <p:sp>
          <p:nvSpPr>
            <p:cNvPr id="13430" name="Text Box 27"/>
            <p:cNvSpPr txBox="1">
              <a:spLocks noChangeArrowheads="1"/>
            </p:cNvSpPr>
            <p:nvPr/>
          </p:nvSpPr>
          <p:spPr bwMode="auto">
            <a:xfrm>
              <a:off x="278" y="1479"/>
              <a:ext cx="132" cy="162"/>
            </a:xfrm>
            <a:prstGeom prst="rect">
              <a:avLst/>
            </a:prstGeom>
            <a:noFill/>
            <a:ln w="9525">
              <a:noFill/>
              <a:miter lim="800000"/>
            </a:ln>
          </p:spPr>
          <p:txBody>
            <a:bodyPr wrap="none">
              <a:spAutoFit/>
            </a:bodyPr>
            <a:lstStyle/>
            <a:p>
              <a:r>
                <a:rPr lang="en-US" sz="1600">
                  <a:latin typeface="Times New Roman" charset="0"/>
                </a:rPr>
                <a:t>a</a:t>
              </a:r>
              <a:endParaRPr lang="en-US" sz="1600">
                <a:latin typeface="Times New Roman" charset="0"/>
              </a:endParaRPr>
            </a:p>
          </p:txBody>
        </p:sp>
        <p:sp>
          <p:nvSpPr>
            <p:cNvPr id="13431" name="Text Box 28"/>
            <p:cNvSpPr txBox="1">
              <a:spLocks noChangeArrowheads="1"/>
            </p:cNvSpPr>
            <p:nvPr/>
          </p:nvSpPr>
          <p:spPr bwMode="auto">
            <a:xfrm>
              <a:off x="804" y="1470"/>
              <a:ext cx="137" cy="162"/>
            </a:xfrm>
            <a:prstGeom prst="rect">
              <a:avLst/>
            </a:prstGeom>
            <a:noFill/>
            <a:ln w="9525">
              <a:noFill/>
              <a:miter lim="800000"/>
            </a:ln>
          </p:spPr>
          <p:txBody>
            <a:bodyPr wrap="none">
              <a:spAutoFit/>
            </a:bodyPr>
            <a:lstStyle/>
            <a:p>
              <a:r>
                <a:rPr lang="en-US" sz="1600">
                  <a:latin typeface="Times New Roman" charset="0"/>
                </a:rPr>
                <a:t>o</a:t>
              </a:r>
              <a:endParaRPr lang="en-US" sz="1600">
                <a:latin typeface="Times New Roman" charset="0"/>
              </a:endParaRPr>
            </a:p>
          </p:txBody>
        </p:sp>
        <p:sp>
          <p:nvSpPr>
            <p:cNvPr id="13432" name="Text Box 29"/>
            <p:cNvSpPr txBox="1">
              <a:spLocks noChangeArrowheads="1"/>
            </p:cNvSpPr>
            <p:nvPr/>
          </p:nvSpPr>
          <p:spPr bwMode="auto">
            <a:xfrm>
              <a:off x="966" y="1872"/>
              <a:ext cx="137" cy="162"/>
            </a:xfrm>
            <a:prstGeom prst="rect">
              <a:avLst/>
            </a:prstGeom>
            <a:noFill/>
            <a:ln w="9525">
              <a:noFill/>
              <a:miter lim="800000"/>
            </a:ln>
          </p:spPr>
          <p:txBody>
            <a:bodyPr wrap="none">
              <a:spAutoFit/>
            </a:bodyPr>
            <a:lstStyle/>
            <a:p>
              <a:r>
                <a:rPr lang="en-US" sz="1600">
                  <a:latin typeface="Times New Roman" charset="0"/>
                </a:rPr>
                <a:t>b</a:t>
              </a:r>
              <a:endParaRPr lang="en-US" sz="1600">
                <a:latin typeface="Times New Roman" charset="0"/>
              </a:endParaRPr>
            </a:p>
          </p:txBody>
        </p:sp>
        <p:sp>
          <p:nvSpPr>
            <p:cNvPr id="13433" name="Text Box 30"/>
            <p:cNvSpPr txBox="1">
              <a:spLocks noChangeArrowheads="1"/>
            </p:cNvSpPr>
            <p:nvPr/>
          </p:nvSpPr>
          <p:spPr bwMode="auto">
            <a:xfrm>
              <a:off x="972" y="1134"/>
              <a:ext cx="132" cy="162"/>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grpSp>
      <p:grpSp>
        <p:nvGrpSpPr>
          <p:cNvPr id="4" name="Group 31"/>
          <p:cNvGrpSpPr/>
          <p:nvPr/>
        </p:nvGrpSpPr>
        <p:grpSpPr bwMode="auto">
          <a:xfrm>
            <a:off x="2454275" y="3073400"/>
            <a:ext cx="1851025" cy="1482725"/>
            <a:chOff x="240" y="404"/>
            <a:chExt cx="891" cy="714"/>
          </a:xfrm>
        </p:grpSpPr>
        <p:sp>
          <p:nvSpPr>
            <p:cNvPr id="13426" name="Text Box 32"/>
            <p:cNvSpPr txBox="1">
              <a:spLocks noChangeArrowheads="1"/>
            </p:cNvSpPr>
            <p:nvPr/>
          </p:nvSpPr>
          <p:spPr bwMode="auto">
            <a:xfrm>
              <a:off x="960" y="884"/>
              <a:ext cx="170" cy="162"/>
            </a:xfrm>
            <a:prstGeom prst="rect">
              <a:avLst/>
            </a:prstGeom>
            <a:noFill/>
            <a:ln w="9525">
              <a:noFill/>
              <a:miter lim="800000"/>
            </a:ln>
          </p:spPr>
          <p:txBody>
            <a:bodyPr wrap="none">
              <a:spAutoFit/>
            </a:bodyPr>
            <a:lstStyle/>
            <a:p>
              <a:r>
                <a:rPr lang="en-US" sz="1600">
                  <a:latin typeface="Times New Roman" charset="0"/>
                </a:rPr>
                <a:t>b’</a:t>
              </a:r>
              <a:endParaRPr lang="en-US" sz="1600">
                <a:latin typeface="Times New Roman" charset="0"/>
              </a:endParaRPr>
            </a:p>
          </p:txBody>
        </p:sp>
        <p:sp>
          <p:nvSpPr>
            <p:cNvPr id="13427" name="Text Box 33"/>
            <p:cNvSpPr txBox="1">
              <a:spLocks noChangeArrowheads="1"/>
            </p:cNvSpPr>
            <p:nvPr/>
          </p:nvSpPr>
          <p:spPr bwMode="auto">
            <a:xfrm>
              <a:off x="240" y="912"/>
              <a:ext cx="165" cy="162"/>
            </a:xfrm>
            <a:prstGeom prst="rect">
              <a:avLst/>
            </a:prstGeom>
            <a:noFill/>
            <a:ln w="9525">
              <a:noFill/>
              <a:miter lim="800000"/>
            </a:ln>
          </p:spPr>
          <p:txBody>
            <a:bodyPr wrap="none">
              <a:spAutoFit/>
            </a:bodyPr>
            <a:lstStyle/>
            <a:p>
              <a:r>
                <a:rPr lang="en-US" sz="1600">
                  <a:latin typeface="Times New Roman" charset="0"/>
                </a:rPr>
                <a:t>a’</a:t>
              </a:r>
              <a:endParaRPr lang="en-US" sz="1600">
                <a:latin typeface="Times New Roman" charset="0"/>
              </a:endParaRPr>
            </a:p>
          </p:txBody>
        </p:sp>
        <p:sp>
          <p:nvSpPr>
            <p:cNvPr id="13428" name="Text Box 34"/>
            <p:cNvSpPr txBox="1">
              <a:spLocks noChangeArrowheads="1"/>
            </p:cNvSpPr>
            <p:nvPr/>
          </p:nvSpPr>
          <p:spPr bwMode="auto">
            <a:xfrm>
              <a:off x="966" y="956"/>
              <a:ext cx="165" cy="162"/>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13429" name="Text Box 35"/>
            <p:cNvSpPr txBox="1">
              <a:spLocks noChangeArrowheads="1"/>
            </p:cNvSpPr>
            <p:nvPr/>
          </p:nvSpPr>
          <p:spPr bwMode="auto">
            <a:xfrm>
              <a:off x="768" y="404"/>
              <a:ext cx="170" cy="162"/>
            </a:xfrm>
            <a:prstGeom prst="rect">
              <a:avLst/>
            </a:prstGeom>
            <a:noFill/>
            <a:ln w="9525">
              <a:noFill/>
              <a:miter lim="800000"/>
            </a:ln>
          </p:spPr>
          <p:txBody>
            <a:bodyPr wrap="none">
              <a:spAutoFit/>
            </a:bodyPr>
            <a:lstStyle/>
            <a:p>
              <a:r>
                <a:rPr lang="en-US" sz="1600">
                  <a:latin typeface="Times New Roman" charset="0"/>
                </a:rPr>
                <a:t>o’</a:t>
              </a:r>
              <a:endParaRPr lang="en-US" sz="1600">
                <a:latin typeface="Times New Roman" charset="0"/>
              </a:endParaRPr>
            </a:p>
          </p:txBody>
        </p:sp>
      </p:grpSp>
      <p:grpSp>
        <p:nvGrpSpPr>
          <p:cNvPr id="5" name="Group 36"/>
          <p:cNvGrpSpPr/>
          <p:nvPr/>
        </p:nvGrpSpPr>
        <p:grpSpPr bwMode="auto">
          <a:xfrm>
            <a:off x="4351338" y="3578225"/>
            <a:ext cx="1576387" cy="646113"/>
            <a:chOff x="1153" y="647"/>
            <a:chExt cx="759" cy="311"/>
          </a:xfrm>
        </p:grpSpPr>
        <p:sp>
          <p:nvSpPr>
            <p:cNvPr id="13423" name="Line 37"/>
            <p:cNvSpPr>
              <a:spLocks noChangeShapeType="1"/>
            </p:cNvSpPr>
            <p:nvPr/>
          </p:nvSpPr>
          <p:spPr bwMode="auto">
            <a:xfrm rot="3203600">
              <a:off x="1551" y="288"/>
              <a:ext cx="1" cy="720"/>
            </a:xfrm>
            <a:prstGeom prst="line">
              <a:avLst/>
            </a:prstGeom>
            <a:noFill/>
            <a:ln w="28575">
              <a:solidFill>
                <a:schemeClr val="tx1"/>
              </a:solidFill>
              <a:round/>
            </a:ln>
          </p:spPr>
          <p:txBody>
            <a:bodyPr/>
            <a:lstStyle/>
            <a:p>
              <a:endParaRPr lang="en-IN"/>
            </a:p>
          </p:txBody>
        </p:sp>
        <p:sp>
          <p:nvSpPr>
            <p:cNvPr id="13424" name="Line 38"/>
            <p:cNvSpPr>
              <a:spLocks noChangeShapeType="1"/>
            </p:cNvSpPr>
            <p:nvPr/>
          </p:nvSpPr>
          <p:spPr bwMode="auto">
            <a:xfrm rot="1021896">
              <a:off x="1245" y="957"/>
              <a:ext cx="624" cy="1"/>
            </a:xfrm>
            <a:prstGeom prst="line">
              <a:avLst/>
            </a:prstGeom>
            <a:noFill/>
            <a:ln w="28575">
              <a:solidFill>
                <a:schemeClr val="tx1"/>
              </a:solidFill>
              <a:round/>
            </a:ln>
          </p:spPr>
          <p:txBody>
            <a:bodyPr/>
            <a:lstStyle/>
            <a:p>
              <a:endParaRPr lang="en-IN"/>
            </a:p>
          </p:txBody>
        </p:sp>
        <p:sp>
          <p:nvSpPr>
            <p:cNvPr id="13425" name="Text Box 39"/>
            <p:cNvSpPr txBox="1">
              <a:spLocks noChangeArrowheads="1"/>
            </p:cNvSpPr>
            <p:nvPr/>
          </p:nvSpPr>
          <p:spPr bwMode="auto">
            <a:xfrm rot="1021896">
              <a:off x="1153" y="692"/>
              <a:ext cx="165" cy="162"/>
            </a:xfrm>
            <a:prstGeom prst="rect">
              <a:avLst/>
            </a:prstGeom>
            <a:noFill/>
            <a:ln w="9525">
              <a:noFill/>
              <a:miter lim="800000"/>
            </a:ln>
          </p:spPr>
          <p:txBody>
            <a:bodyPr wrap="none">
              <a:spAutoFit/>
            </a:bodyPr>
            <a:lstStyle/>
            <a:p>
              <a:r>
                <a:rPr lang="en-US" sz="1600">
                  <a:latin typeface="Times New Roman" charset="0"/>
                </a:rPr>
                <a:t>a’</a:t>
              </a:r>
              <a:endParaRPr lang="en-US" sz="1600">
                <a:latin typeface="Times New Roman" charset="0"/>
              </a:endParaRPr>
            </a:p>
          </p:txBody>
        </p:sp>
      </p:grpSp>
      <p:grpSp>
        <p:nvGrpSpPr>
          <p:cNvPr id="6" name="Group 40"/>
          <p:cNvGrpSpPr/>
          <p:nvPr/>
        </p:nvGrpSpPr>
        <p:grpSpPr bwMode="auto">
          <a:xfrm>
            <a:off x="4573588" y="3929063"/>
            <a:ext cx="1235075" cy="2493962"/>
            <a:chOff x="1260" y="816"/>
            <a:chExt cx="594" cy="1200"/>
          </a:xfrm>
        </p:grpSpPr>
        <p:sp>
          <p:nvSpPr>
            <p:cNvPr id="13421" name="Line 41"/>
            <p:cNvSpPr>
              <a:spLocks noChangeShapeType="1"/>
            </p:cNvSpPr>
            <p:nvPr/>
          </p:nvSpPr>
          <p:spPr bwMode="auto">
            <a:xfrm>
              <a:off x="1260" y="816"/>
              <a:ext cx="0" cy="1152"/>
            </a:xfrm>
            <a:prstGeom prst="line">
              <a:avLst/>
            </a:prstGeom>
            <a:noFill/>
            <a:ln w="9525">
              <a:solidFill>
                <a:schemeClr val="tx1"/>
              </a:solidFill>
              <a:round/>
            </a:ln>
          </p:spPr>
          <p:txBody>
            <a:bodyPr/>
            <a:lstStyle/>
            <a:p>
              <a:endParaRPr lang="en-IN"/>
            </a:p>
          </p:txBody>
        </p:sp>
        <p:sp>
          <p:nvSpPr>
            <p:cNvPr id="13422" name="Line 42"/>
            <p:cNvSpPr>
              <a:spLocks noChangeShapeType="1"/>
            </p:cNvSpPr>
            <p:nvPr/>
          </p:nvSpPr>
          <p:spPr bwMode="auto">
            <a:xfrm>
              <a:off x="1854" y="960"/>
              <a:ext cx="0" cy="1056"/>
            </a:xfrm>
            <a:prstGeom prst="line">
              <a:avLst/>
            </a:prstGeom>
            <a:noFill/>
            <a:ln w="9525">
              <a:solidFill>
                <a:schemeClr val="tx1"/>
              </a:solidFill>
              <a:round/>
            </a:ln>
          </p:spPr>
          <p:txBody>
            <a:bodyPr/>
            <a:lstStyle/>
            <a:p>
              <a:endParaRPr lang="en-IN"/>
            </a:p>
          </p:txBody>
        </p:sp>
      </p:grpSp>
      <p:grpSp>
        <p:nvGrpSpPr>
          <p:cNvPr id="7" name="Group 43"/>
          <p:cNvGrpSpPr/>
          <p:nvPr/>
        </p:nvGrpSpPr>
        <p:grpSpPr bwMode="auto">
          <a:xfrm>
            <a:off x="3651250" y="4827588"/>
            <a:ext cx="2592388" cy="1495425"/>
            <a:chOff x="816" y="1248"/>
            <a:chExt cx="1248" cy="720"/>
          </a:xfrm>
        </p:grpSpPr>
        <p:sp>
          <p:nvSpPr>
            <p:cNvPr id="13418" name="Line 44"/>
            <p:cNvSpPr>
              <a:spLocks noChangeShapeType="1"/>
            </p:cNvSpPr>
            <p:nvPr/>
          </p:nvSpPr>
          <p:spPr bwMode="auto">
            <a:xfrm>
              <a:off x="1008" y="1248"/>
              <a:ext cx="864" cy="0"/>
            </a:xfrm>
            <a:prstGeom prst="line">
              <a:avLst/>
            </a:prstGeom>
            <a:noFill/>
            <a:ln w="9525">
              <a:solidFill>
                <a:schemeClr val="tx1"/>
              </a:solidFill>
              <a:round/>
            </a:ln>
          </p:spPr>
          <p:txBody>
            <a:bodyPr/>
            <a:lstStyle/>
            <a:p>
              <a:endParaRPr lang="en-IN"/>
            </a:p>
          </p:txBody>
        </p:sp>
        <p:sp>
          <p:nvSpPr>
            <p:cNvPr id="13419" name="Line 45"/>
            <p:cNvSpPr>
              <a:spLocks noChangeShapeType="1"/>
            </p:cNvSpPr>
            <p:nvPr/>
          </p:nvSpPr>
          <p:spPr bwMode="auto">
            <a:xfrm>
              <a:off x="816" y="1584"/>
              <a:ext cx="1104" cy="0"/>
            </a:xfrm>
            <a:prstGeom prst="line">
              <a:avLst/>
            </a:prstGeom>
            <a:noFill/>
            <a:ln w="9525">
              <a:solidFill>
                <a:schemeClr val="tx1"/>
              </a:solidFill>
              <a:round/>
            </a:ln>
          </p:spPr>
          <p:txBody>
            <a:bodyPr/>
            <a:lstStyle/>
            <a:p>
              <a:endParaRPr lang="en-IN"/>
            </a:p>
          </p:txBody>
        </p:sp>
        <p:sp>
          <p:nvSpPr>
            <p:cNvPr id="13420" name="Line 46"/>
            <p:cNvSpPr>
              <a:spLocks noChangeShapeType="1"/>
            </p:cNvSpPr>
            <p:nvPr/>
          </p:nvSpPr>
          <p:spPr bwMode="auto">
            <a:xfrm>
              <a:off x="1008" y="1968"/>
              <a:ext cx="1056" cy="0"/>
            </a:xfrm>
            <a:prstGeom prst="line">
              <a:avLst/>
            </a:prstGeom>
            <a:noFill/>
            <a:ln w="9525">
              <a:solidFill>
                <a:schemeClr val="tx1"/>
              </a:solidFill>
              <a:round/>
            </a:ln>
          </p:spPr>
          <p:txBody>
            <a:bodyPr/>
            <a:lstStyle/>
            <a:p>
              <a:endParaRPr lang="en-IN"/>
            </a:p>
          </p:txBody>
        </p:sp>
      </p:grpSp>
      <p:grpSp>
        <p:nvGrpSpPr>
          <p:cNvPr id="8" name="Group 47"/>
          <p:cNvGrpSpPr/>
          <p:nvPr/>
        </p:nvGrpSpPr>
        <p:grpSpPr bwMode="auto">
          <a:xfrm>
            <a:off x="4249738" y="4627563"/>
            <a:ext cx="1951037" cy="1831975"/>
            <a:chOff x="1104" y="1152"/>
            <a:chExt cx="939" cy="882"/>
          </a:xfrm>
        </p:grpSpPr>
        <p:sp>
          <p:nvSpPr>
            <p:cNvPr id="13409" name="Text Box 48"/>
            <p:cNvSpPr txBox="1">
              <a:spLocks noChangeArrowheads="1"/>
            </p:cNvSpPr>
            <p:nvPr/>
          </p:nvSpPr>
          <p:spPr bwMode="auto">
            <a:xfrm>
              <a:off x="1104" y="1488"/>
              <a:ext cx="166" cy="162"/>
            </a:xfrm>
            <a:prstGeom prst="rect">
              <a:avLst/>
            </a:prstGeom>
            <a:noFill/>
            <a:ln w="9525">
              <a:noFill/>
              <a:miter lim="800000"/>
            </a:ln>
          </p:spPr>
          <p:txBody>
            <a:bodyPr wrap="none">
              <a:spAutoFit/>
            </a:bodyPr>
            <a:lstStyle/>
            <a:p>
              <a:r>
                <a:rPr lang="en-US" sz="1600">
                  <a:latin typeface="Times New Roman" charset="0"/>
                </a:rPr>
                <a:t>a</a:t>
              </a:r>
              <a:r>
                <a:rPr lang="en-US" sz="1600" baseline="-25000">
                  <a:latin typeface="Times New Roman" charset="0"/>
                </a:rPr>
                <a:t>1</a:t>
              </a:r>
              <a:endParaRPr lang="en-US" sz="1600" baseline="-25000">
                <a:latin typeface="Times New Roman" charset="0"/>
              </a:endParaRPr>
            </a:p>
          </p:txBody>
        </p:sp>
        <p:grpSp>
          <p:nvGrpSpPr>
            <p:cNvPr id="9" name="Group 49"/>
            <p:cNvGrpSpPr/>
            <p:nvPr/>
          </p:nvGrpSpPr>
          <p:grpSpPr bwMode="auto">
            <a:xfrm>
              <a:off x="1230" y="1152"/>
              <a:ext cx="813" cy="882"/>
              <a:chOff x="1230" y="1152"/>
              <a:chExt cx="813" cy="882"/>
            </a:xfrm>
          </p:grpSpPr>
          <p:sp>
            <p:nvSpPr>
              <p:cNvPr id="13411" name="Oval 50"/>
              <p:cNvSpPr>
                <a:spLocks noChangeArrowheads="1"/>
              </p:cNvSpPr>
              <p:nvPr/>
            </p:nvSpPr>
            <p:spPr bwMode="auto">
              <a:xfrm>
                <a:off x="1230" y="1554"/>
                <a:ext cx="48" cy="48"/>
              </a:xfrm>
              <a:prstGeom prst="ellipse">
                <a:avLst/>
              </a:prstGeom>
              <a:solidFill>
                <a:schemeClr val="accent1"/>
              </a:solidFill>
              <a:ln w="9525">
                <a:solidFill>
                  <a:schemeClr val="tx1"/>
                </a:solidFill>
                <a:round/>
              </a:ln>
            </p:spPr>
            <p:txBody>
              <a:bodyPr wrap="none" anchor="ctr"/>
              <a:lstStyle/>
              <a:p>
                <a:endParaRPr lang="en-IN"/>
              </a:p>
            </p:txBody>
          </p:sp>
          <p:sp>
            <p:nvSpPr>
              <p:cNvPr id="13412" name="Oval 51"/>
              <p:cNvSpPr>
                <a:spLocks noChangeArrowheads="1"/>
              </p:cNvSpPr>
              <p:nvPr/>
            </p:nvSpPr>
            <p:spPr bwMode="auto">
              <a:xfrm>
                <a:off x="1824" y="1560"/>
                <a:ext cx="48" cy="48"/>
              </a:xfrm>
              <a:prstGeom prst="ellipse">
                <a:avLst/>
              </a:prstGeom>
              <a:solidFill>
                <a:schemeClr val="accent1"/>
              </a:solidFill>
              <a:ln w="9525">
                <a:solidFill>
                  <a:schemeClr val="tx1"/>
                </a:solidFill>
                <a:round/>
              </a:ln>
            </p:spPr>
            <p:txBody>
              <a:bodyPr wrap="none" anchor="ctr"/>
              <a:lstStyle/>
              <a:p>
                <a:endParaRPr lang="en-IN"/>
              </a:p>
            </p:txBody>
          </p:sp>
          <p:sp>
            <p:nvSpPr>
              <p:cNvPr id="13413" name="Oval 52"/>
              <p:cNvSpPr>
                <a:spLocks noChangeArrowheads="1"/>
              </p:cNvSpPr>
              <p:nvPr/>
            </p:nvSpPr>
            <p:spPr bwMode="auto">
              <a:xfrm>
                <a:off x="1830" y="1944"/>
                <a:ext cx="48" cy="48"/>
              </a:xfrm>
              <a:prstGeom prst="ellipse">
                <a:avLst/>
              </a:prstGeom>
              <a:solidFill>
                <a:schemeClr val="accent1"/>
              </a:solidFill>
              <a:ln w="9525">
                <a:solidFill>
                  <a:schemeClr val="tx1"/>
                </a:solidFill>
                <a:round/>
              </a:ln>
            </p:spPr>
            <p:txBody>
              <a:bodyPr wrap="none" anchor="ctr"/>
              <a:lstStyle/>
              <a:p>
                <a:endParaRPr lang="en-IN"/>
              </a:p>
            </p:txBody>
          </p:sp>
          <p:sp>
            <p:nvSpPr>
              <p:cNvPr id="13414" name="Text Box 53"/>
              <p:cNvSpPr txBox="1">
                <a:spLocks noChangeArrowheads="1"/>
              </p:cNvSpPr>
              <p:nvPr/>
            </p:nvSpPr>
            <p:spPr bwMode="auto">
              <a:xfrm>
                <a:off x="1824" y="1152"/>
                <a:ext cx="166" cy="162"/>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13415" name="Text Box 54"/>
              <p:cNvSpPr txBox="1">
                <a:spLocks noChangeArrowheads="1"/>
              </p:cNvSpPr>
              <p:nvPr/>
            </p:nvSpPr>
            <p:spPr bwMode="auto">
              <a:xfrm>
                <a:off x="1824" y="1488"/>
                <a:ext cx="171" cy="162"/>
              </a:xfrm>
              <a:prstGeom prst="rect">
                <a:avLst/>
              </a:prstGeom>
              <a:noFill/>
              <a:ln w="9525">
                <a:noFill/>
                <a:miter lim="800000"/>
              </a:ln>
            </p:spPr>
            <p:txBody>
              <a:bodyPr wrap="none">
                <a:spAutoFit/>
              </a:bodyPr>
              <a:lstStyle/>
              <a:p>
                <a:r>
                  <a:rPr lang="en-US" sz="1600">
                    <a:latin typeface="Times New Roman" charset="0"/>
                  </a:rPr>
                  <a:t>o</a:t>
                </a:r>
                <a:r>
                  <a:rPr lang="en-US" sz="1600" baseline="-25000">
                    <a:latin typeface="Times New Roman" charset="0"/>
                  </a:rPr>
                  <a:t>1</a:t>
                </a:r>
                <a:endParaRPr lang="en-US" sz="1600" baseline="-25000">
                  <a:latin typeface="Times New Roman" charset="0"/>
                </a:endParaRPr>
              </a:p>
            </p:txBody>
          </p:sp>
          <p:sp>
            <p:nvSpPr>
              <p:cNvPr id="13416" name="Text Box 55"/>
              <p:cNvSpPr txBox="1">
                <a:spLocks noChangeArrowheads="1"/>
              </p:cNvSpPr>
              <p:nvPr/>
            </p:nvSpPr>
            <p:spPr bwMode="auto">
              <a:xfrm>
                <a:off x="1872" y="1872"/>
                <a:ext cx="171" cy="162"/>
              </a:xfrm>
              <a:prstGeom prst="rect">
                <a:avLst/>
              </a:prstGeom>
              <a:noFill/>
              <a:ln w="9525">
                <a:noFill/>
                <a:miter lim="800000"/>
              </a:ln>
            </p:spPr>
            <p:txBody>
              <a:bodyPr wrap="none">
                <a:spAutoFit/>
              </a:bodyPr>
              <a:lstStyle/>
              <a:p>
                <a:r>
                  <a:rPr lang="en-US" sz="1600">
                    <a:latin typeface="Times New Roman" charset="0"/>
                  </a:rPr>
                  <a:t>b</a:t>
                </a:r>
                <a:r>
                  <a:rPr lang="en-US" sz="1600" baseline="-25000">
                    <a:latin typeface="Times New Roman" charset="0"/>
                  </a:rPr>
                  <a:t>1</a:t>
                </a:r>
                <a:endParaRPr lang="en-US" sz="1600" baseline="-25000">
                  <a:latin typeface="Times New Roman" charset="0"/>
                </a:endParaRPr>
              </a:p>
            </p:txBody>
          </p:sp>
          <p:sp>
            <p:nvSpPr>
              <p:cNvPr id="13417" name="Line 56"/>
              <p:cNvSpPr>
                <a:spLocks noChangeShapeType="1"/>
              </p:cNvSpPr>
              <p:nvPr/>
            </p:nvSpPr>
            <p:spPr bwMode="auto">
              <a:xfrm>
                <a:off x="1860" y="1248"/>
                <a:ext cx="0" cy="720"/>
              </a:xfrm>
              <a:prstGeom prst="line">
                <a:avLst/>
              </a:prstGeom>
              <a:noFill/>
              <a:ln w="28575">
                <a:solidFill>
                  <a:schemeClr val="tx1"/>
                </a:solidFill>
                <a:round/>
              </a:ln>
            </p:spPr>
            <p:txBody>
              <a:bodyPr/>
              <a:lstStyle/>
              <a:p>
                <a:endParaRPr lang="en-IN"/>
              </a:p>
            </p:txBody>
          </p:sp>
        </p:grpSp>
      </p:grpSp>
      <p:grpSp>
        <p:nvGrpSpPr>
          <p:cNvPr id="10" name="Group 57"/>
          <p:cNvGrpSpPr/>
          <p:nvPr/>
        </p:nvGrpSpPr>
        <p:grpSpPr bwMode="auto">
          <a:xfrm>
            <a:off x="4548188" y="4827588"/>
            <a:ext cx="1296987" cy="1495425"/>
            <a:chOff x="1248" y="1248"/>
            <a:chExt cx="624" cy="720"/>
          </a:xfrm>
        </p:grpSpPr>
        <p:sp>
          <p:nvSpPr>
            <p:cNvPr id="13406" name="Line 58"/>
            <p:cNvSpPr>
              <a:spLocks noChangeShapeType="1"/>
            </p:cNvSpPr>
            <p:nvPr/>
          </p:nvSpPr>
          <p:spPr bwMode="auto">
            <a:xfrm flipV="1">
              <a:off x="1248" y="1248"/>
              <a:ext cx="624" cy="336"/>
            </a:xfrm>
            <a:prstGeom prst="line">
              <a:avLst/>
            </a:prstGeom>
            <a:noFill/>
            <a:ln w="28575">
              <a:solidFill>
                <a:schemeClr val="tx1"/>
              </a:solidFill>
              <a:round/>
            </a:ln>
          </p:spPr>
          <p:txBody>
            <a:bodyPr/>
            <a:lstStyle/>
            <a:p>
              <a:endParaRPr lang="en-IN"/>
            </a:p>
          </p:txBody>
        </p:sp>
        <p:sp>
          <p:nvSpPr>
            <p:cNvPr id="13407" name="Line 59"/>
            <p:cNvSpPr>
              <a:spLocks noChangeShapeType="1"/>
            </p:cNvSpPr>
            <p:nvPr/>
          </p:nvSpPr>
          <p:spPr bwMode="auto">
            <a:xfrm>
              <a:off x="1248" y="1584"/>
              <a:ext cx="624" cy="384"/>
            </a:xfrm>
            <a:prstGeom prst="line">
              <a:avLst/>
            </a:prstGeom>
            <a:noFill/>
            <a:ln w="28575">
              <a:solidFill>
                <a:schemeClr val="tx1"/>
              </a:solidFill>
              <a:round/>
            </a:ln>
          </p:spPr>
          <p:txBody>
            <a:bodyPr/>
            <a:lstStyle/>
            <a:p>
              <a:endParaRPr lang="en-IN"/>
            </a:p>
          </p:txBody>
        </p:sp>
        <p:sp>
          <p:nvSpPr>
            <p:cNvPr id="13408" name="Line 60"/>
            <p:cNvSpPr>
              <a:spLocks noChangeShapeType="1"/>
            </p:cNvSpPr>
            <p:nvPr/>
          </p:nvSpPr>
          <p:spPr bwMode="auto">
            <a:xfrm>
              <a:off x="1296" y="1584"/>
              <a:ext cx="576" cy="0"/>
            </a:xfrm>
            <a:prstGeom prst="line">
              <a:avLst/>
            </a:prstGeom>
            <a:noFill/>
            <a:ln w="19050">
              <a:solidFill>
                <a:schemeClr val="tx1"/>
              </a:solidFill>
              <a:round/>
            </a:ln>
          </p:spPr>
          <p:txBody>
            <a:bodyPr/>
            <a:lstStyle/>
            <a:p>
              <a:endParaRPr lang="en-IN"/>
            </a:p>
          </p:txBody>
        </p:sp>
      </p:grpSp>
      <p:grpSp>
        <p:nvGrpSpPr>
          <p:cNvPr id="11" name="Group 61"/>
          <p:cNvGrpSpPr/>
          <p:nvPr/>
        </p:nvGrpSpPr>
        <p:grpSpPr bwMode="auto">
          <a:xfrm>
            <a:off x="6657975" y="4875213"/>
            <a:ext cx="1573213" cy="1430337"/>
            <a:chOff x="2263" y="1271"/>
            <a:chExt cx="757" cy="689"/>
          </a:xfrm>
        </p:grpSpPr>
        <p:sp>
          <p:nvSpPr>
            <p:cNvPr id="13402" name="Oval 62"/>
            <p:cNvSpPr>
              <a:spLocks noChangeArrowheads="1"/>
            </p:cNvSpPr>
            <p:nvPr/>
          </p:nvSpPr>
          <p:spPr bwMode="auto">
            <a:xfrm rot="-2435986">
              <a:off x="2495" y="1271"/>
              <a:ext cx="48" cy="48"/>
            </a:xfrm>
            <a:prstGeom prst="ellipse">
              <a:avLst/>
            </a:prstGeom>
            <a:solidFill>
              <a:schemeClr val="accent1"/>
            </a:solidFill>
            <a:ln w="9525">
              <a:solidFill>
                <a:schemeClr val="tx1"/>
              </a:solidFill>
              <a:round/>
            </a:ln>
          </p:spPr>
          <p:txBody>
            <a:bodyPr wrap="none" anchor="ctr"/>
            <a:lstStyle/>
            <a:p>
              <a:endParaRPr lang="en-IN"/>
            </a:p>
          </p:txBody>
        </p:sp>
        <p:sp>
          <p:nvSpPr>
            <p:cNvPr id="13403" name="Oval 63"/>
            <p:cNvSpPr>
              <a:spLocks noChangeArrowheads="1"/>
            </p:cNvSpPr>
            <p:nvPr/>
          </p:nvSpPr>
          <p:spPr bwMode="auto">
            <a:xfrm rot="-2435986">
              <a:off x="2263" y="1912"/>
              <a:ext cx="48" cy="48"/>
            </a:xfrm>
            <a:prstGeom prst="ellipse">
              <a:avLst/>
            </a:prstGeom>
            <a:solidFill>
              <a:schemeClr val="accent1"/>
            </a:solidFill>
            <a:ln w="9525">
              <a:solidFill>
                <a:schemeClr val="tx1"/>
              </a:solidFill>
              <a:round/>
            </a:ln>
          </p:spPr>
          <p:txBody>
            <a:bodyPr wrap="none" anchor="ctr"/>
            <a:lstStyle/>
            <a:p>
              <a:endParaRPr lang="en-IN"/>
            </a:p>
          </p:txBody>
        </p:sp>
        <p:sp>
          <p:nvSpPr>
            <p:cNvPr id="13404" name="Oval 64"/>
            <p:cNvSpPr>
              <a:spLocks noChangeArrowheads="1"/>
            </p:cNvSpPr>
            <p:nvPr/>
          </p:nvSpPr>
          <p:spPr bwMode="auto">
            <a:xfrm rot="-2435986">
              <a:off x="2718" y="1530"/>
              <a:ext cx="48" cy="48"/>
            </a:xfrm>
            <a:prstGeom prst="ellipse">
              <a:avLst/>
            </a:prstGeom>
            <a:solidFill>
              <a:schemeClr val="accent1"/>
            </a:solidFill>
            <a:ln w="9525">
              <a:solidFill>
                <a:schemeClr val="tx1"/>
              </a:solidFill>
              <a:round/>
            </a:ln>
          </p:spPr>
          <p:txBody>
            <a:bodyPr wrap="none" anchor="ctr"/>
            <a:lstStyle/>
            <a:p>
              <a:endParaRPr lang="en-IN"/>
            </a:p>
          </p:txBody>
        </p:sp>
        <p:sp>
          <p:nvSpPr>
            <p:cNvPr id="13405" name="Oval 65"/>
            <p:cNvSpPr>
              <a:spLocks noChangeArrowheads="1"/>
            </p:cNvSpPr>
            <p:nvPr/>
          </p:nvSpPr>
          <p:spPr bwMode="auto">
            <a:xfrm rot="-2435986">
              <a:off x="2972" y="1818"/>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12" name="Group 66"/>
          <p:cNvGrpSpPr/>
          <p:nvPr/>
        </p:nvGrpSpPr>
        <p:grpSpPr bwMode="auto">
          <a:xfrm>
            <a:off x="6323013" y="5187950"/>
            <a:ext cx="2174875" cy="1365250"/>
            <a:chOff x="2102" y="1422"/>
            <a:chExt cx="1047" cy="657"/>
          </a:xfrm>
        </p:grpSpPr>
        <p:sp>
          <p:nvSpPr>
            <p:cNvPr id="13396" name="Text Box 67"/>
            <p:cNvSpPr txBox="1">
              <a:spLocks noChangeArrowheads="1"/>
            </p:cNvSpPr>
            <p:nvPr/>
          </p:nvSpPr>
          <p:spPr bwMode="auto">
            <a:xfrm rot="-2435986">
              <a:off x="2147" y="1892"/>
              <a:ext cx="166" cy="162"/>
            </a:xfrm>
            <a:prstGeom prst="rect">
              <a:avLst/>
            </a:prstGeom>
            <a:noFill/>
            <a:ln w="9525">
              <a:noFill/>
              <a:miter lim="800000"/>
            </a:ln>
          </p:spPr>
          <p:txBody>
            <a:bodyPr wrap="none">
              <a:spAutoFit/>
            </a:bodyPr>
            <a:lstStyle/>
            <a:p>
              <a:r>
                <a:rPr lang="en-US" sz="1600">
                  <a:latin typeface="Times New Roman" charset="0"/>
                </a:rPr>
                <a:t>a</a:t>
              </a:r>
              <a:r>
                <a:rPr lang="en-US" sz="1600" baseline="-25000">
                  <a:latin typeface="Times New Roman" charset="0"/>
                </a:rPr>
                <a:t>1</a:t>
              </a:r>
              <a:endParaRPr lang="en-US" sz="1600" baseline="-25000">
                <a:latin typeface="Times New Roman" charset="0"/>
              </a:endParaRPr>
            </a:p>
          </p:txBody>
        </p:sp>
        <p:sp>
          <p:nvSpPr>
            <p:cNvPr id="13397" name="Text Box 68"/>
            <p:cNvSpPr txBox="1">
              <a:spLocks noChangeArrowheads="1"/>
            </p:cNvSpPr>
            <p:nvPr/>
          </p:nvSpPr>
          <p:spPr bwMode="auto">
            <a:xfrm rot="-2435986">
              <a:off x="2693" y="1422"/>
              <a:ext cx="171" cy="162"/>
            </a:xfrm>
            <a:prstGeom prst="rect">
              <a:avLst/>
            </a:prstGeom>
            <a:noFill/>
            <a:ln w="9525">
              <a:noFill/>
              <a:miter lim="800000"/>
            </a:ln>
          </p:spPr>
          <p:txBody>
            <a:bodyPr wrap="none">
              <a:spAutoFit/>
            </a:bodyPr>
            <a:lstStyle/>
            <a:p>
              <a:r>
                <a:rPr lang="en-US" sz="1600">
                  <a:latin typeface="Times New Roman" charset="0"/>
                </a:rPr>
                <a:t>o</a:t>
              </a:r>
              <a:r>
                <a:rPr lang="en-US" sz="1600" baseline="-25000">
                  <a:latin typeface="Times New Roman" charset="0"/>
                </a:rPr>
                <a:t>1</a:t>
              </a:r>
              <a:endParaRPr lang="en-US" sz="1600" baseline="-25000">
                <a:latin typeface="Times New Roman" charset="0"/>
              </a:endParaRPr>
            </a:p>
          </p:txBody>
        </p:sp>
        <p:sp>
          <p:nvSpPr>
            <p:cNvPr id="13398" name="Text Box 69"/>
            <p:cNvSpPr txBox="1">
              <a:spLocks noChangeArrowheads="1"/>
            </p:cNvSpPr>
            <p:nvPr/>
          </p:nvSpPr>
          <p:spPr bwMode="auto">
            <a:xfrm rot="-2435986">
              <a:off x="2978" y="1681"/>
              <a:ext cx="171" cy="162"/>
            </a:xfrm>
            <a:prstGeom prst="rect">
              <a:avLst/>
            </a:prstGeom>
            <a:noFill/>
            <a:ln w="9525">
              <a:noFill/>
              <a:miter lim="800000"/>
            </a:ln>
          </p:spPr>
          <p:txBody>
            <a:bodyPr wrap="none">
              <a:spAutoFit/>
            </a:bodyPr>
            <a:lstStyle/>
            <a:p>
              <a:r>
                <a:rPr lang="en-US" sz="1600">
                  <a:latin typeface="Times New Roman" charset="0"/>
                </a:rPr>
                <a:t>b</a:t>
              </a:r>
              <a:r>
                <a:rPr lang="en-US" sz="1600" baseline="-25000">
                  <a:latin typeface="Times New Roman" charset="0"/>
                </a:rPr>
                <a:t>1</a:t>
              </a:r>
              <a:endParaRPr lang="en-US" sz="1600" baseline="-25000">
                <a:latin typeface="Times New Roman" charset="0"/>
              </a:endParaRPr>
            </a:p>
          </p:txBody>
        </p:sp>
        <p:sp>
          <p:nvSpPr>
            <p:cNvPr id="13399" name="Line 70"/>
            <p:cNvSpPr>
              <a:spLocks noChangeShapeType="1"/>
            </p:cNvSpPr>
            <p:nvPr/>
          </p:nvSpPr>
          <p:spPr bwMode="auto">
            <a:xfrm rot="19164014" flipV="1">
              <a:off x="2102" y="1446"/>
              <a:ext cx="624" cy="336"/>
            </a:xfrm>
            <a:prstGeom prst="line">
              <a:avLst/>
            </a:prstGeom>
            <a:noFill/>
            <a:ln w="28575">
              <a:solidFill>
                <a:schemeClr val="tx1"/>
              </a:solidFill>
              <a:round/>
            </a:ln>
          </p:spPr>
          <p:txBody>
            <a:bodyPr/>
            <a:lstStyle/>
            <a:p>
              <a:endParaRPr lang="en-IN"/>
            </a:p>
          </p:txBody>
        </p:sp>
        <p:sp>
          <p:nvSpPr>
            <p:cNvPr id="13400" name="Line 71"/>
            <p:cNvSpPr>
              <a:spLocks noChangeShapeType="1"/>
            </p:cNvSpPr>
            <p:nvPr/>
          </p:nvSpPr>
          <p:spPr bwMode="auto">
            <a:xfrm rot="-2435986">
              <a:off x="2336" y="1695"/>
              <a:ext cx="624" cy="384"/>
            </a:xfrm>
            <a:prstGeom prst="line">
              <a:avLst/>
            </a:prstGeom>
            <a:noFill/>
            <a:ln w="28575">
              <a:solidFill>
                <a:schemeClr val="tx1"/>
              </a:solidFill>
              <a:round/>
            </a:ln>
          </p:spPr>
          <p:txBody>
            <a:bodyPr/>
            <a:lstStyle/>
            <a:p>
              <a:endParaRPr lang="en-IN"/>
            </a:p>
          </p:txBody>
        </p:sp>
        <p:sp>
          <p:nvSpPr>
            <p:cNvPr id="13401" name="Line 72"/>
            <p:cNvSpPr>
              <a:spLocks noChangeShapeType="1"/>
            </p:cNvSpPr>
            <p:nvPr/>
          </p:nvSpPr>
          <p:spPr bwMode="auto">
            <a:xfrm rot="-2435986">
              <a:off x="2253" y="1726"/>
              <a:ext cx="576" cy="0"/>
            </a:xfrm>
            <a:prstGeom prst="line">
              <a:avLst/>
            </a:prstGeom>
            <a:noFill/>
            <a:ln w="19050">
              <a:solidFill>
                <a:schemeClr val="tx1"/>
              </a:solidFill>
              <a:round/>
            </a:ln>
          </p:spPr>
          <p:txBody>
            <a:bodyPr/>
            <a:lstStyle/>
            <a:p>
              <a:endParaRPr lang="en-IN"/>
            </a:p>
          </p:txBody>
        </p:sp>
      </p:grpSp>
      <p:sp>
        <p:nvSpPr>
          <p:cNvPr id="24649" name="Text Box 73"/>
          <p:cNvSpPr txBox="1">
            <a:spLocks noChangeArrowheads="1"/>
          </p:cNvSpPr>
          <p:nvPr/>
        </p:nvSpPr>
        <p:spPr bwMode="auto">
          <a:xfrm>
            <a:off x="6094413" y="3830638"/>
            <a:ext cx="420687" cy="304800"/>
          </a:xfrm>
          <a:prstGeom prst="rect">
            <a:avLst/>
          </a:prstGeom>
          <a:noFill/>
          <a:ln w="9525">
            <a:noFill/>
            <a:miter lim="800000"/>
          </a:ln>
        </p:spPr>
        <p:txBody>
          <a:bodyPr wrap="none">
            <a:spAutoFit/>
          </a:bodyPr>
          <a:lstStyle/>
          <a:p>
            <a:r>
              <a:rPr lang="en-US" sz="1400">
                <a:latin typeface="Times New Roman" charset="0"/>
              </a:rPr>
              <a:t>90</a:t>
            </a:r>
            <a:r>
              <a:rPr lang="en-US" sz="1400" baseline="30000">
                <a:latin typeface="Times New Roman" charset="0"/>
              </a:rPr>
              <a:t>0</a:t>
            </a:r>
            <a:endParaRPr lang="en-US" sz="1400" baseline="30000">
              <a:latin typeface="Times New Roman" charset="0"/>
            </a:endParaRPr>
          </a:p>
        </p:txBody>
      </p:sp>
      <p:grpSp>
        <p:nvGrpSpPr>
          <p:cNvPr id="13" name="Group 74"/>
          <p:cNvGrpSpPr/>
          <p:nvPr/>
        </p:nvGrpSpPr>
        <p:grpSpPr bwMode="auto">
          <a:xfrm>
            <a:off x="6813550" y="4389438"/>
            <a:ext cx="719138" cy="522287"/>
            <a:chOff x="2352" y="1044"/>
            <a:chExt cx="346" cy="252"/>
          </a:xfrm>
        </p:grpSpPr>
        <p:sp>
          <p:nvSpPr>
            <p:cNvPr id="13392" name="Line 75"/>
            <p:cNvSpPr>
              <a:spLocks noChangeShapeType="1"/>
            </p:cNvSpPr>
            <p:nvPr/>
          </p:nvSpPr>
          <p:spPr bwMode="auto">
            <a:xfrm flipH="1" flipV="1">
              <a:off x="2352" y="1056"/>
              <a:ext cx="192" cy="240"/>
            </a:xfrm>
            <a:prstGeom prst="line">
              <a:avLst/>
            </a:prstGeom>
            <a:noFill/>
            <a:ln w="9525">
              <a:solidFill>
                <a:schemeClr val="tx1"/>
              </a:solidFill>
              <a:round/>
            </a:ln>
          </p:spPr>
          <p:txBody>
            <a:bodyPr/>
            <a:lstStyle/>
            <a:p>
              <a:endParaRPr lang="en-IN"/>
            </a:p>
          </p:txBody>
        </p:sp>
        <p:grpSp>
          <p:nvGrpSpPr>
            <p:cNvPr id="14" name="Group 76"/>
            <p:cNvGrpSpPr/>
            <p:nvPr/>
          </p:nvGrpSpPr>
          <p:grpSpPr bwMode="auto">
            <a:xfrm>
              <a:off x="2400" y="1044"/>
              <a:ext cx="298" cy="204"/>
              <a:chOff x="2352" y="1008"/>
              <a:chExt cx="298" cy="204"/>
            </a:xfrm>
          </p:grpSpPr>
          <p:sp>
            <p:nvSpPr>
              <p:cNvPr id="13394" name="Text Box 77"/>
              <p:cNvSpPr txBox="1">
                <a:spLocks noChangeArrowheads="1"/>
              </p:cNvSpPr>
              <p:nvPr/>
            </p:nvSpPr>
            <p:spPr bwMode="auto">
              <a:xfrm>
                <a:off x="2352" y="1008"/>
                <a:ext cx="298" cy="147"/>
              </a:xfrm>
              <a:prstGeom prst="rect">
                <a:avLst/>
              </a:prstGeom>
              <a:noFill/>
              <a:ln w="9525">
                <a:noFill/>
                <a:miter lim="800000"/>
              </a:ln>
            </p:spPr>
            <p:txBody>
              <a:bodyPr>
                <a:spAutoFit/>
              </a:bodyPr>
              <a:lstStyle/>
              <a:p>
                <a:r>
                  <a:rPr lang="en-US" sz="1400">
                    <a:latin typeface="Times New Roman" charset="0"/>
                  </a:rPr>
                  <a:t>45</a:t>
                </a:r>
                <a:r>
                  <a:rPr lang="en-US" sz="1400" baseline="30000">
                    <a:latin typeface="Times New Roman" charset="0"/>
                  </a:rPr>
                  <a:t>0</a:t>
                </a:r>
                <a:endParaRPr lang="en-US" sz="1400" baseline="30000">
                  <a:latin typeface="Times New Roman" charset="0"/>
                </a:endParaRPr>
              </a:p>
            </p:txBody>
          </p:sp>
          <p:sp>
            <p:nvSpPr>
              <p:cNvPr id="13395" name="Arc 78"/>
              <p:cNvSpPr/>
              <p:nvPr/>
            </p:nvSpPr>
            <p:spPr bwMode="auto">
              <a:xfrm rot="4681729">
                <a:off x="2466" y="1068"/>
                <a:ext cx="144" cy="144"/>
              </a:xfrm>
              <a:custGeom>
                <a:avLst/>
                <a:gdLst>
                  <a:gd name="T0" fmla="*/ 0 w 21600"/>
                  <a:gd name="T1" fmla="*/ 0 h 21600"/>
                  <a:gd name="T2" fmla="*/ 144 w 21600"/>
                  <a:gd name="T3" fmla="*/ 144 h 21600"/>
                  <a:gd name="T4" fmla="*/ 0 w 21600"/>
                  <a:gd name="T5" fmla="*/ 14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grpSp>
      </p:grpSp>
      <p:sp>
        <p:nvSpPr>
          <p:cNvPr id="24655" name="Line 79"/>
          <p:cNvSpPr>
            <a:spLocks noChangeShapeType="1"/>
          </p:cNvSpPr>
          <p:nvPr/>
        </p:nvSpPr>
        <p:spPr bwMode="auto">
          <a:xfrm flipV="1">
            <a:off x="6643688" y="3132138"/>
            <a:ext cx="0" cy="3190875"/>
          </a:xfrm>
          <a:prstGeom prst="line">
            <a:avLst/>
          </a:prstGeom>
          <a:noFill/>
          <a:ln w="9525">
            <a:solidFill>
              <a:schemeClr val="folHlink"/>
            </a:solidFill>
            <a:round/>
          </a:ln>
        </p:spPr>
        <p:txBody>
          <a:bodyPr/>
          <a:lstStyle/>
          <a:p>
            <a:endParaRPr lang="en-IN"/>
          </a:p>
        </p:txBody>
      </p:sp>
      <p:sp>
        <p:nvSpPr>
          <p:cNvPr id="24656" name="Line 80"/>
          <p:cNvSpPr>
            <a:spLocks noChangeShapeType="1"/>
          </p:cNvSpPr>
          <p:nvPr/>
        </p:nvSpPr>
        <p:spPr bwMode="auto">
          <a:xfrm flipV="1">
            <a:off x="7640638" y="3132138"/>
            <a:ext cx="0" cy="2292350"/>
          </a:xfrm>
          <a:prstGeom prst="line">
            <a:avLst/>
          </a:prstGeom>
          <a:noFill/>
          <a:ln w="9525">
            <a:solidFill>
              <a:schemeClr val="folHlink"/>
            </a:solidFill>
            <a:round/>
          </a:ln>
        </p:spPr>
        <p:txBody>
          <a:bodyPr/>
          <a:lstStyle/>
          <a:p>
            <a:endParaRPr lang="en-IN"/>
          </a:p>
        </p:txBody>
      </p:sp>
      <p:sp>
        <p:nvSpPr>
          <p:cNvPr id="24657" name="Line 81"/>
          <p:cNvSpPr>
            <a:spLocks noChangeShapeType="1"/>
          </p:cNvSpPr>
          <p:nvPr/>
        </p:nvSpPr>
        <p:spPr bwMode="auto">
          <a:xfrm flipV="1">
            <a:off x="8139113" y="3132138"/>
            <a:ext cx="0" cy="2890837"/>
          </a:xfrm>
          <a:prstGeom prst="line">
            <a:avLst/>
          </a:prstGeom>
          <a:noFill/>
          <a:ln w="9525">
            <a:solidFill>
              <a:schemeClr val="folHlink"/>
            </a:solidFill>
            <a:round/>
          </a:ln>
        </p:spPr>
        <p:txBody>
          <a:bodyPr/>
          <a:lstStyle/>
          <a:p>
            <a:endParaRPr lang="en-IN"/>
          </a:p>
        </p:txBody>
      </p:sp>
      <p:sp>
        <p:nvSpPr>
          <p:cNvPr id="24658" name="Line 82"/>
          <p:cNvSpPr>
            <a:spLocks noChangeShapeType="1"/>
          </p:cNvSpPr>
          <p:nvPr/>
        </p:nvSpPr>
        <p:spPr bwMode="auto">
          <a:xfrm>
            <a:off x="5845175" y="3132138"/>
            <a:ext cx="2393950" cy="0"/>
          </a:xfrm>
          <a:prstGeom prst="line">
            <a:avLst/>
          </a:prstGeom>
          <a:noFill/>
          <a:ln w="9525">
            <a:solidFill>
              <a:schemeClr val="folHlink"/>
            </a:solidFill>
            <a:round/>
          </a:ln>
        </p:spPr>
        <p:txBody>
          <a:bodyPr/>
          <a:lstStyle/>
          <a:p>
            <a:endParaRPr lang="en-IN"/>
          </a:p>
        </p:txBody>
      </p:sp>
      <p:sp>
        <p:nvSpPr>
          <p:cNvPr id="24659" name="Line 83"/>
          <p:cNvSpPr>
            <a:spLocks noChangeShapeType="1"/>
          </p:cNvSpPr>
          <p:nvPr/>
        </p:nvSpPr>
        <p:spPr bwMode="auto">
          <a:xfrm>
            <a:off x="4548188" y="4029075"/>
            <a:ext cx="3790950" cy="0"/>
          </a:xfrm>
          <a:prstGeom prst="line">
            <a:avLst/>
          </a:prstGeom>
          <a:noFill/>
          <a:ln w="9525">
            <a:solidFill>
              <a:schemeClr val="folHlink"/>
            </a:solidFill>
            <a:round/>
          </a:ln>
        </p:spPr>
        <p:txBody>
          <a:bodyPr/>
          <a:lstStyle/>
          <a:p>
            <a:endParaRPr lang="en-IN"/>
          </a:p>
        </p:txBody>
      </p:sp>
      <p:grpSp>
        <p:nvGrpSpPr>
          <p:cNvPr id="15" name="Group 84"/>
          <p:cNvGrpSpPr/>
          <p:nvPr/>
        </p:nvGrpSpPr>
        <p:grpSpPr bwMode="auto">
          <a:xfrm>
            <a:off x="6543675" y="3132138"/>
            <a:ext cx="1595438" cy="1382712"/>
            <a:chOff x="2232" y="408"/>
            <a:chExt cx="768" cy="666"/>
          </a:xfrm>
        </p:grpSpPr>
        <p:sp>
          <p:nvSpPr>
            <p:cNvPr id="13388" name="Oval 85"/>
            <p:cNvSpPr>
              <a:spLocks noChangeArrowheads="1"/>
            </p:cNvSpPr>
            <p:nvPr/>
          </p:nvSpPr>
          <p:spPr bwMode="auto">
            <a:xfrm>
              <a:off x="2712" y="408"/>
              <a:ext cx="48" cy="48"/>
            </a:xfrm>
            <a:prstGeom prst="ellipse">
              <a:avLst/>
            </a:prstGeom>
            <a:solidFill>
              <a:schemeClr val="accent1"/>
            </a:solidFill>
            <a:ln w="9525">
              <a:solidFill>
                <a:schemeClr val="tx1"/>
              </a:solidFill>
              <a:round/>
            </a:ln>
          </p:spPr>
          <p:txBody>
            <a:bodyPr wrap="none" anchor="ctr"/>
            <a:lstStyle/>
            <a:p>
              <a:endParaRPr lang="en-IN"/>
            </a:p>
          </p:txBody>
        </p:sp>
        <p:sp>
          <p:nvSpPr>
            <p:cNvPr id="13389" name="Oval 86"/>
            <p:cNvSpPr>
              <a:spLocks noChangeArrowheads="1"/>
            </p:cNvSpPr>
            <p:nvPr/>
          </p:nvSpPr>
          <p:spPr bwMode="auto">
            <a:xfrm>
              <a:off x="2232" y="834"/>
              <a:ext cx="48" cy="48"/>
            </a:xfrm>
            <a:prstGeom prst="ellipse">
              <a:avLst/>
            </a:prstGeom>
            <a:solidFill>
              <a:schemeClr val="accent1"/>
            </a:solidFill>
            <a:ln w="9525">
              <a:solidFill>
                <a:schemeClr val="tx1"/>
              </a:solidFill>
              <a:round/>
            </a:ln>
          </p:spPr>
          <p:txBody>
            <a:bodyPr wrap="none" anchor="ctr"/>
            <a:lstStyle/>
            <a:p>
              <a:endParaRPr lang="en-IN"/>
            </a:p>
          </p:txBody>
        </p:sp>
        <p:sp>
          <p:nvSpPr>
            <p:cNvPr id="13390" name="Oval 87"/>
            <p:cNvSpPr>
              <a:spLocks noChangeArrowheads="1"/>
            </p:cNvSpPr>
            <p:nvPr/>
          </p:nvSpPr>
          <p:spPr bwMode="auto">
            <a:xfrm>
              <a:off x="2520" y="1014"/>
              <a:ext cx="48" cy="48"/>
            </a:xfrm>
            <a:prstGeom prst="ellipse">
              <a:avLst/>
            </a:prstGeom>
            <a:solidFill>
              <a:schemeClr val="accent1"/>
            </a:solidFill>
            <a:ln w="9525">
              <a:solidFill>
                <a:schemeClr val="tx1"/>
              </a:solidFill>
              <a:round/>
            </a:ln>
          </p:spPr>
          <p:txBody>
            <a:bodyPr wrap="none" anchor="ctr"/>
            <a:lstStyle/>
            <a:p>
              <a:endParaRPr lang="en-IN"/>
            </a:p>
          </p:txBody>
        </p:sp>
        <p:sp>
          <p:nvSpPr>
            <p:cNvPr id="13391" name="Oval 88"/>
            <p:cNvSpPr>
              <a:spLocks noChangeArrowheads="1"/>
            </p:cNvSpPr>
            <p:nvPr/>
          </p:nvSpPr>
          <p:spPr bwMode="auto">
            <a:xfrm>
              <a:off x="2952" y="1026"/>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16" name="Group 89"/>
          <p:cNvGrpSpPr/>
          <p:nvPr/>
        </p:nvGrpSpPr>
        <p:grpSpPr bwMode="auto">
          <a:xfrm>
            <a:off x="7121525" y="4675188"/>
            <a:ext cx="604838" cy="1573212"/>
            <a:chOff x="3675" y="1360"/>
            <a:chExt cx="291" cy="757"/>
          </a:xfrm>
        </p:grpSpPr>
        <p:sp>
          <p:nvSpPr>
            <p:cNvPr id="13386" name="Text Box 90"/>
            <p:cNvSpPr txBox="1">
              <a:spLocks noChangeArrowheads="1"/>
            </p:cNvSpPr>
            <p:nvPr/>
          </p:nvSpPr>
          <p:spPr bwMode="auto">
            <a:xfrm rot="-2435986">
              <a:off x="3675" y="1360"/>
              <a:ext cx="166" cy="162"/>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sp>
          <p:nvSpPr>
            <p:cNvPr id="13387" name="Line 91"/>
            <p:cNvSpPr>
              <a:spLocks noChangeShapeType="1"/>
            </p:cNvSpPr>
            <p:nvPr/>
          </p:nvSpPr>
          <p:spPr bwMode="auto">
            <a:xfrm rot="-2435986">
              <a:off x="3966" y="1397"/>
              <a:ext cx="0" cy="720"/>
            </a:xfrm>
            <a:prstGeom prst="line">
              <a:avLst/>
            </a:prstGeom>
            <a:noFill/>
            <a:ln w="28575">
              <a:solidFill>
                <a:schemeClr val="tx1"/>
              </a:solidFill>
              <a:round/>
            </a:ln>
          </p:spPr>
          <p:txBody>
            <a:bodyPr/>
            <a:lstStyle/>
            <a:p>
              <a:endParaRPr lang="en-IN"/>
            </a:p>
          </p:txBody>
        </p:sp>
      </p:grpSp>
      <p:sp>
        <p:nvSpPr>
          <p:cNvPr id="24668" name="Line 92"/>
          <p:cNvSpPr>
            <a:spLocks noChangeShapeType="1"/>
          </p:cNvSpPr>
          <p:nvPr/>
        </p:nvSpPr>
        <p:spPr bwMode="auto">
          <a:xfrm flipV="1">
            <a:off x="7204075" y="3157538"/>
            <a:ext cx="0" cy="1793875"/>
          </a:xfrm>
          <a:prstGeom prst="line">
            <a:avLst/>
          </a:prstGeom>
          <a:noFill/>
          <a:ln w="9525">
            <a:solidFill>
              <a:schemeClr val="folHlink"/>
            </a:solidFill>
            <a:round/>
          </a:ln>
        </p:spPr>
        <p:txBody>
          <a:bodyPr/>
          <a:lstStyle/>
          <a:p>
            <a:endParaRPr lang="en-IN"/>
          </a:p>
        </p:txBody>
      </p:sp>
      <p:sp>
        <p:nvSpPr>
          <p:cNvPr id="24669" name="Text Box 93"/>
          <p:cNvSpPr txBox="1">
            <a:spLocks noChangeArrowheads="1"/>
          </p:cNvSpPr>
          <p:nvPr/>
        </p:nvSpPr>
        <p:spPr bwMode="auto">
          <a:xfrm>
            <a:off x="6842125" y="4229100"/>
            <a:ext cx="354013" cy="273050"/>
          </a:xfrm>
          <a:prstGeom prst="rect">
            <a:avLst/>
          </a:prstGeom>
          <a:noFill/>
          <a:ln w="9525">
            <a:noFill/>
            <a:miter lim="800000"/>
          </a:ln>
        </p:spPr>
        <p:txBody>
          <a:bodyPr wrap="none">
            <a:spAutoFit/>
          </a:bodyPr>
          <a:lstStyle/>
          <a:p>
            <a:r>
              <a:rPr lang="en-US" sz="1200" b="1">
                <a:latin typeface="Times New Roman" charset="0"/>
              </a:rPr>
              <a:t>c’</a:t>
            </a:r>
            <a:r>
              <a:rPr lang="en-US" sz="1200" b="1" baseline="-25000">
                <a:latin typeface="Times New Roman" charset="0"/>
              </a:rPr>
              <a:t>1</a:t>
            </a:r>
            <a:endParaRPr lang="en-US" sz="1200" b="1" baseline="-25000">
              <a:latin typeface="Times New Roman" charset="0"/>
            </a:endParaRPr>
          </a:p>
        </p:txBody>
      </p:sp>
      <p:sp>
        <p:nvSpPr>
          <p:cNvPr id="24670" name="Line 94"/>
          <p:cNvSpPr>
            <a:spLocks noChangeShapeType="1"/>
          </p:cNvSpPr>
          <p:nvPr/>
        </p:nvSpPr>
        <p:spPr bwMode="auto">
          <a:xfrm>
            <a:off x="6643688" y="4029075"/>
            <a:ext cx="598487" cy="398463"/>
          </a:xfrm>
          <a:prstGeom prst="line">
            <a:avLst/>
          </a:prstGeom>
          <a:noFill/>
          <a:ln w="19050">
            <a:solidFill>
              <a:schemeClr val="tx1"/>
            </a:solidFill>
            <a:round/>
          </a:ln>
        </p:spPr>
        <p:txBody>
          <a:bodyPr/>
          <a:lstStyle/>
          <a:p>
            <a:endParaRPr lang="en-IN"/>
          </a:p>
        </p:txBody>
      </p:sp>
      <p:sp>
        <p:nvSpPr>
          <p:cNvPr id="24671" name="Line 95"/>
          <p:cNvSpPr>
            <a:spLocks noChangeShapeType="1"/>
          </p:cNvSpPr>
          <p:nvPr/>
        </p:nvSpPr>
        <p:spPr bwMode="auto">
          <a:xfrm>
            <a:off x="7242175" y="4427538"/>
            <a:ext cx="896938" cy="0"/>
          </a:xfrm>
          <a:prstGeom prst="line">
            <a:avLst/>
          </a:prstGeom>
          <a:noFill/>
          <a:ln w="19050">
            <a:solidFill>
              <a:schemeClr val="tx1"/>
            </a:solidFill>
            <a:round/>
          </a:ln>
        </p:spPr>
        <p:txBody>
          <a:bodyPr/>
          <a:lstStyle/>
          <a:p>
            <a:endParaRPr lang="en-IN"/>
          </a:p>
        </p:txBody>
      </p:sp>
      <p:sp>
        <p:nvSpPr>
          <p:cNvPr id="24672" name="Line 96"/>
          <p:cNvSpPr>
            <a:spLocks noChangeShapeType="1"/>
          </p:cNvSpPr>
          <p:nvPr/>
        </p:nvSpPr>
        <p:spPr bwMode="auto">
          <a:xfrm flipH="1" flipV="1">
            <a:off x="7640638" y="3132138"/>
            <a:ext cx="498475" cy="1295400"/>
          </a:xfrm>
          <a:prstGeom prst="line">
            <a:avLst/>
          </a:prstGeom>
          <a:noFill/>
          <a:ln w="19050">
            <a:solidFill>
              <a:schemeClr val="tx1"/>
            </a:solidFill>
            <a:round/>
          </a:ln>
        </p:spPr>
        <p:txBody>
          <a:bodyPr/>
          <a:lstStyle/>
          <a:p>
            <a:endParaRPr lang="en-IN"/>
          </a:p>
        </p:txBody>
      </p:sp>
      <p:sp>
        <p:nvSpPr>
          <p:cNvPr id="24673" name="Line 97"/>
          <p:cNvSpPr>
            <a:spLocks noChangeShapeType="1"/>
          </p:cNvSpPr>
          <p:nvPr/>
        </p:nvSpPr>
        <p:spPr bwMode="auto">
          <a:xfrm flipH="1">
            <a:off x="6643688" y="3132138"/>
            <a:ext cx="996950" cy="896937"/>
          </a:xfrm>
          <a:prstGeom prst="line">
            <a:avLst/>
          </a:prstGeom>
          <a:noFill/>
          <a:ln w="19050">
            <a:solidFill>
              <a:schemeClr val="tx1"/>
            </a:solidFill>
            <a:round/>
          </a:ln>
        </p:spPr>
        <p:txBody>
          <a:bodyPr/>
          <a:lstStyle/>
          <a:p>
            <a:endParaRPr lang="en-IN"/>
          </a:p>
        </p:txBody>
      </p:sp>
      <p:sp>
        <p:nvSpPr>
          <p:cNvPr id="24674" name="Line 98"/>
          <p:cNvSpPr>
            <a:spLocks noChangeShapeType="1"/>
          </p:cNvSpPr>
          <p:nvPr/>
        </p:nvSpPr>
        <p:spPr bwMode="auto">
          <a:xfrm flipH="1">
            <a:off x="5321300" y="3032125"/>
            <a:ext cx="498475" cy="1296988"/>
          </a:xfrm>
          <a:prstGeom prst="line">
            <a:avLst/>
          </a:prstGeom>
          <a:noFill/>
          <a:ln w="19050">
            <a:solidFill>
              <a:schemeClr val="tx1"/>
            </a:solidFill>
            <a:prstDash val="lgDashDot"/>
            <a:round/>
          </a:ln>
        </p:spPr>
        <p:txBody>
          <a:bodyPr/>
          <a:lstStyle/>
          <a:p>
            <a:endParaRPr lang="en-IN"/>
          </a:p>
        </p:txBody>
      </p:sp>
      <p:grpSp>
        <p:nvGrpSpPr>
          <p:cNvPr id="17" name="Group 99"/>
          <p:cNvGrpSpPr/>
          <p:nvPr/>
        </p:nvGrpSpPr>
        <p:grpSpPr bwMode="auto">
          <a:xfrm>
            <a:off x="5727700" y="3017838"/>
            <a:ext cx="608013" cy="1449387"/>
            <a:chOff x="3609" y="1193"/>
            <a:chExt cx="293" cy="698"/>
          </a:xfrm>
        </p:grpSpPr>
        <p:sp>
          <p:nvSpPr>
            <p:cNvPr id="13381" name="Text Box 100"/>
            <p:cNvSpPr txBox="1">
              <a:spLocks noChangeArrowheads="1"/>
            </p:cNvSpPr>
            <p:nvPr/>
          </p:nvSpPr>
          <p:spPr bwMode="auto">
            <a:xfrm rot="1021896">
              <a:off x="3628" y="1701"/>
              <a:ext cx="171" cy="162"/>
            </a:xfrm>
            <a:prstGeom prst="rect">
              <a:avLst/>
            </a:prstGeom>
            <a:noFill/>
            <a:ln w="9525">
              <a:noFill/>
              <a:miter lim="800000"/>
            </a:ln>
          </p:spPr>
          <p:txBody>
            <a:bodyPr wrap="none">
              <a:spAutoFit/>
            </a:bodyPr>
            <a:lstStyle/>
            <a:p>
              <a:r>
                <a:rPr lang="en-US" sz="1600">
                  <a:latin typeface="Times New Roman" charset="0"/>
                </a:rPr>
                <a:t>b’</a:t>
              </a:r>
              <a:endParaRPr lang="en-US" sz="1600">
                <a:latin typeface="Times New Roman" charset="0"/>
              </a:endParaRPr>
            </a:p>
          </p:txBody>
        </p:sp>
        <p:sp>
          <p:nvSpPr>
            <p:cNvPr id="13382" name="Text Box 101"/>
            <p:cNvSpPr txBox="1">
              <a:spLocks noChangeArrowheads="1"/>
            </p:cNvSpPr>
            <p:nvPr/>
          </p:nvSpPr>
          <p:spPr bwMode="auto">
            <a:xfrm rot="1021896">
              <a:off x="3721" y="1729"/>
              <a:ext cx="165" cy="162"/>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13383" name="Text Box 102"/>
            <p:cNvSpPr txBox="1">
              <a:spLocks noChangeArrowheads="1"/>
            </p:cNvSpPr>
            <p:nvPr/>
          </p:nvSpPr>
          <p:spPr bwMode="auto">
            <a:xfrm rot="1021896">
              <a:off x="3609" y="1193"/>
              <a:ext cx="170" cy="162"/>
            </a:xfrm>
            <a:prstGeom prst="rect">
              <a:avLst/>
            </a:prstGeom>
            <a:noFill/>
            <a:ln w="9525">
              <a:noFill/>
              <a:miter lim="800000"/>
            </a:ln>
          </p:spPr>
          <p:txBody>
            <a:bodyPr wrap="none">
              <a:spAutoFit/>
            </a:bodyPr>
            <a:lstStyle/>
            <a:p>
              <a:r>
                <a:rPr lang="en-US" sz="1600">
                  <a:latin typeface="Times New Roman" charset="0"/>
                </a:rPr>
                <a:t>o’</a:t>
              </a:r>
              <a:endParaRPr lang="en-US" sz="1600">
                <a:latin typeface="Times New Roman" charset="0"/>
              </a:endParaRPr>
            </a:p>
          </p:txBody>
        </p:sp>
        <p:sp>
          <p:nvSpPr>
            <p:cNvPr id="13384" name="Line 103"/>
            <p:cNvSpPr>
              <a:spLocks noChangeShapeType="1"/>
            </p:cNvSpPr>
            <p:nvPr/>
          </p:nvSpPr>
          <p:spPr bwMode="auto">
            <a:xfrm>
              <a:off x="3644" y="1249"/>
              <a:ext cx="0" cy="636"/>
            </a:xfrm>
            <a:prstGeom prst="line">
              <a:avLst/>
            </a:prstGeom>
            <a:noFill/>
            <a:ln w="28575">
              <a:solidFill>
                <a:schemeClr val="tx1"/>
              </a:solidFill>
              <a:round/>
            </a:ln>
          </p:spPr>
          <p:txBody>
            <a:bodyPr/>
            <a:lstStyle/>
            <a:p>
              <a:endParaRPr lang="en-IN"/>
            </a:p>
          </p:txBody>
        </p:sp>
        <p:sp>
          <p:nvSpPr>
            <p:cNvPr id="13385" name="Arc 104"/>
            <p:cNvSpPr/>
            <p:nvPr/>
          </p:nvSpPr>
          <p:spPr bwMode="auto">
            <a:xfrm>
              <a:off x="3662" y="1645"/>
              <a:ext cx="240" cy="240"/>
            </a:xfrm>
            <a:custGeom>
              <a:avLst/>
              <a:gdLst>
                <a:gd name="T0" fmla="*/ 0 w 21600"/>
                <a:gd name="T1" fmla="*/ 0 h 21600"/>
                <a:gd name="T2" fmla="*/ 240 w 21600"/>
                <a:gd name="T3" fmla="*/ 240 h 21600"/>
                <a:gd name="T4" fmla="*/ 0 w 21600"/>
                <a:gd name="T5" fmla="*/ 24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grpSp>
      <p:sp>
        <p:nvSpPr>
          <p:cNvPr id="24681" name="Line 105"/>
          <p:cNvSpPr>
            <a:spLocks noChangeShapeType="1"/>
          </p:cNvSpPr>
          <p:nvPr/>
        </p:nvSpPr>
        <p:spPr bwMode="auto">
          <a:xfrm flipH="1" flipV="1">
            <a:off x="6643688" y="4029075"/>
            <a:ext cx="1495425" cy="398463"/>
          </a:xfrm>
          <a:prstGeom prst="line">
            <a:avLst/>
          </a:prstGeom>
          <a:noFill/>
          <a:ln w="19050">
            <a:solidFill>
              <a:schemeClr val="tx1"/>
            </a:solidFill>
            <a:round/>
          </a:ln>
        </p:spPr>
        <p:txBody>
          <a:bodyPr/>
          <a:lstStyle/>
          <a:p>
            <a:endParaRPr lang="en-IN"/>
          </a:p>
        </p:txBody>
      </p:sp>
      <p:sp>
        <p:nvSpPr>
          <p:cNvPr id="24682" name="Line 106"/>
          <p:cNvSpPr>
            <a:spLocks noChangeShapeType="1"/>
          </p:cNvSpPr>
          <p:nvPr/>
        </p:nvSpPr>
        <p:spPr bwMode="auto">
          <a:xfrm flipV="1">
            <a:off x="7242175" y="3132138"/>
            <a:ext cx="398463" cy="1295400"/>
          </a:xfrm>
          <a:prstGeom prst="line">
            <a:avLst/>
          </a:prstGeom>
          <a:noFill/>
          <a:ln w="19050">
            <a:solidFill>
              <a:schemeClr val="tx1"/>
            </a:solidFill>
            <a:prstDash val="dash"/>
            <a:round/>
          </a:ln>
        </p:spPr>
        <p:txBody>
          <a:bodyPr/>
          <a:lstStyle/>
          <a:p>
            <a:endParaRPr lang="en-IN"/>
          </a:p>
        </p:txBody>
      </p:sp>
      <p:grpSp>
        <p:nvGrpSpPr>
          <p:cNvPr id="18" name="Group 107"/>
          <p:cNvGrpSpPr/>
          <p:nvPr/>
        </p:nvGrpSpPr>
        <p:grpSpPr bwMode="auto">
          <a:xfrm>
            <a:off x="6343650" y="2782888"/>
            <a:ext cx="2122488" cy="1614487"/>
            <a:chOff x="2112" y="264"/>
            <a:chExt cx="1021" cy="777"/>
          </a:xfrm>
        </p:grpSpPr>
        <p:sp>
          <p:nvSpPr>
            <p:cNvPr id="13378" name="Text Box 108"/>
            <p:cNvSpPr txBox="1">
              <a:spLocks noChangeArrowheads="1"/>
            </p:cNvSpPr>
            <p:nvPr/>
          </p:nvSpPr>
          <p:spPr bwMode="auto">
            <a:xfrm>
              <a:off x="2112" y="672"/>
              <a:ext cx="182" cy="147"/>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3379" name="Text Box 109"/>
            <p:cNvSpPr txBox="1">
              <a:spLocks noChangeArrowheads="1"/>
            </p:cNvSpPr>
            <p:nvPr/>
          </p:nvSpPr>
          <p:spPr bwMode="auto">
            <a:xfrm>
              <a:off x="2688" y="264"/>
              <a:ext cx="187" cy="147"/>
            </a:xfrm>
            <a:prstGeom prst="rect">
              <a:avLst/>
            </a:prstGeom>
            <a:noFill/>
            <a:ln w="9525">
              <a:noFill/>
              <a:miter lim="800000"/>
            </a:ln>
          </p:spPr>
          <p:txBody>
            <a:bodyPr wrap="none">
              <a:spAutoFit/>
            </a:bodyPr>
            <a:lstStyle/>
            <a:p>
              <a:r>
                <a:rPr lang="en-US" sz="1400">
                  <a:latin typeface="Times New Roman" charset="0"/>
                </a:rPr>
                <a:t>o’</a:t>
              </a:r>
              <a:r>
                <a:rPr lang="en-US" sz="1400" baseline="-25000">
                  <a:latin typeface="Times New Roman" charset="0"/>
                </a:rPr>
                <a:t>1</a:t>
              </a:r>
              <a:endParaRPr lang="en-US" sz="1400" baseline="-25000">
                <a:latin typeface="Times New Roman" charset="0"/>
              </a:endParaRPr>
            </a:p>
          </p:txBody>
        </p:sp>
        <p:sp>
          <p:nvSpPr>
            <p:cNvPr id="13380" name="Text Box 110"/>
            <p:cNvSpPr txBox="1">
              <a:spLocks noChangeArrowheads="1"/>
            </p:cNvSpPr>
            <p:nvPr/>
          </p:nvSpPr>
          <p:spPr bwMode="auto">
            <a:xfrm>
              <a:off x="2945" y="894"/>
              <a:ext cx="188" cy="147"/>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grpSp>
      <p:grpSp>
        <p:nvGrpSpPr>
          <p:cNvPr id="19" name="Group 111"/>
          <p:cNvGrpSpPr/>
          <p:nvPr/>
        </p:nvGrpSpPr>
        <p:grpSpPr bwMode="auto">
          <a:xfrm>
            <a:off x="28575" y="1371600"/>
            <a:ext cx="2105025" cy="4038600"/>
            <a:chOff x="18" y="864"/>
            <a:chExt cx="1326" cy="2544"/>
          </a:xfrm>
        </p:grpSpPr>
        <p:sp>
          <p:nvSpPr>
            <p:cNvPr id="13376" name="Rectangle 112"/>
            <p:cNvSpPr>
              <a:spLocks noChangeArrowheads="1"/>
            </p:cNvSpPr>
            <p:nvPr/>
          </p:nvSpPr>
          <p:spPr bwMode="auto">
            <a:xfrm>
              <a:off x="18" y="864"/>
              <a:ext cx="1248" cy="2544"/>
            </a:xfrm>
            <a:prstGeom prst="rect">
              <a:avLst/>
            </a:prstGeom>
            <a:solidFill>
              <a:srgbClr val="FFFFCC"/>
            </a:solidFill>
            <a:ln w="9525">
              <a:solidFill>
                <a:schemeClr val="tx1"/>
              </a:solidFill>
              <a:miter lim="800000"/>
            </a:ln>
          </p:spPr>
          <p:txBody>
            <a:bodyPr wrap="none" anchor="ctr"/>
            <a:lstStyle/>
            <a:p>
              <a:endParaRPr lang="en-IN"/>
            </a:p>
          </p:txBody>
        </p:sp>
        <p:sp>
          <p:nvSpPr>
            <p:cNvPr id="13377" name="Text Box 113"/>
            <p:cNvSpPr txBox="1">
              <a:spLocks noChangeArrowheads="1"/>
            </p:cNvSpPr>
            <p:nvPr/>
          </p:nvSpPr>
          <p:spPr bwMode="auto">
            <a:xfrm>
              <a:off x="24" y="864"/>
              <a:ext cx="1320" cy="2480"/>
            </a:xfrm>
            <a:prstGeom prst="rect">
              <a:avLst/>
            </a:prstGeom>
            <a:noFill/>
            <a:ln w="9525">
              <a:noFill/>
              <a:miter lim="800000"/>
            </a:ln>
          </p:spPr>
          <p:txBody>
            <a:bodyPr>
              <a:spAutoFit/>
            </a:bodyPr>
            <a:lstStyle/>
            <a:p>
              <a:r>
                <a:rPr lang="en-US" b="1" i="1">
                  <a:solidFill>
                    <a:srgbClr val="FF0000"/>
                  </a:solidFill>
                  <a:latin typeface="Times New Roman" charset="0"/>
                </a:rPr>
                <a:t>IMPORTANT:</a:t>
              </a:r>
              <a:endParaRPr lang="en-US" b="1" i="1">
                <a:solidFill>
                  <a:srgbClr val="FF0000"/>
                </a:solidFill>
                <a:latin typeface="Times New Roman" charset="0"/>
              </a:endParaRPr>
            </a:p>
            <a:p>
              <a:r>
                <a:rPr lang="en-US" b="1" i="1">
                  <a:solidFill>
                    <a:schemeClr val="accent2"/>
                  </a:solidFill>
                  <a:latin typeface="Times New Roman" charset="0"/>
                </a:rPr>
                <a:t>Tetrahedron is a </a:t>
              </a:r>
              <a:endParaRPr lang="en-US" b="1" i="1">
                <a:solidFill>
                  <a:schemeClr val="accent2"/>
                </a:solidFill>
                <a:latin typeface="Times New Roman" charset="0"/>
              </a:endParaRPr>
            </a:p>
            <a:p>
              <a:r>
                <a:rPr lang="en-US" b="1" i="1">
                  <a:solidFill>
                    <a:schemeClr val="accent2"/>
                  </a:solidFill>
                  <a:latin typeface="Times New Roman" charset="0"/>
                </a:rPr>
                <a:t>special type</a:t>
              </a:r>
              <a:endParaRPr lang="en-US" b="1" i="1">
                <a:solidFill>
                  <a:schemeClr val="accent2"/>
                </a:solidFill>
                <a:latin typeface="Times New Roman" charset="0"/>
              </a:endParaRPr>
            </a:p>
            <a:p>
              <a:r>
                <a:rPr lang="en-US" b="1" i="1">
                  <a:solidFill>
                    <a:schemeClr val="accent2"/>
                  </a:solidFill>
                  <a:latin typeface="Times New Roman" charset="0"/>
                </a:rPr>
                <a:t>of triangular</a:t>
              </a:r>
              <a:endParaRPr lang="en-US" b="1" i="1">
                <a:solidFill>
                  <a:schemeClr val="accent2"/>
                </a:solidFill>
                <a:latin typeface="Times New Roman" charset="0"/>
              </a:endParaRPr>
            </a:p>
            <a:p>
              <a:r>
                <a:rPr lang="en-US" b="1" i="1">
                  <a:solidFill>
                    <a:schemeClr val="accent2"/>
                  </a:solidFill>
                  <a:latin typeface="Times New Roman" charset="0"/>
                </a:rPr>
                <a:t>pyramid in which </a:t>
              </a:r>
              <a:endParaRPr lang="en-US" b="1" i="1">
                <a:solidFill>
                  <a:schemeClr val="accent2"/>
                </a:solidFill>
                <a:latin typeface="Times New Roman" charset="0"/>
              </a:endParaRPr>
            </a:p>
            <a:p>
              <a:r>
                <a:rPr lang="en-US" b="1" i="1">
                  <a:solidFill>
                    <a:schemeClr val="accent2"/>
                  </a:solidFill>
                  <a:latin typeface="Times New Roman" charset="0"/>
                </a:rPr>
                <a:t>base sides &amp; </a:t>
              </a:r>
              <a:endParaRPr lang="en-US" b="1" i="1">
                <a:solidFill>
                  <a:schemeClr val="accent2"/>
                </a:solidFill>
                <a:latin typeface="Times New Roman" charset="0"/>
              </a:endParaRPr>
            </a:p>
            <a:p>
              <a:r>
                <a:rPr lang="en-US" b="1" i="1">
                  <a:solidFill>
                    <a:schemeClr val="accent2"/>
                  </a:solidFill>
                  <a:latin typeface="Times New Roman" charset="0"/>
                </a:rPr>
                <a:t>slant edges are</a:t>
              </a:r>
              <a:endParaRPr lang="en-US" b="1" i="1">
                <a:solidFill>
                  <a:schemeClr val="accent2"/>
                </a:solidFill>
                <a:latin typeface="Times New Roman" charset="0"/>
              </a:endParaRPr>
            </a:p>
            <a:p>
              <a:r>
                <a:rPr lang="en-US" b="1" i="1">
                  <a:solidFill>
                    <a:schemeClr val="accent2"/>
                  </a:solidFill>
                  <a:latin typeface="Times New Roman" charset="0"/>
                </a:rPr>
                <a:t>equal in length.</a:t>
              </a:r>
              <a:endParaRPr lang="en-US" b="1" i="1">
                <a:solidFill>
                  <a:schemeClr val="accent2"/>
                </a:solidFill>
                <a:latin typeface="Times New Roman" charset="0"/>
              </a:endParaRPr>
            </a:p>
            <a:p>
              <a:r>
                <a:rPr lang="en-US" b="1" i="1">
                  <a:solidFill>
                    <a:schemeClr val="accent2"/>
                  </a:solidFill>
                  <a:latin typeface="Times New Roman" charset="0"/>
                </a:rPr>
                <a:t>Solid of four faces.</a:t>
              </a:r>
              <a:endParaRPr lang="en-US" b="1" i="1">
                <a:solidFill>
                  <a:schemeClr val="accent2"/>
                </a:solidFill>
                <a:latin typeface="Times New Roman" charset="0"/>
              </a:endParaRPr>
            </a:p>
            <a:p>
              <a:r>
                <a:rPr lang="en-US" b="1" i="1">
                  <a:solidFill>
                    <a:schemeClr val="accent2"/>
                  </a:solidFill>
                  <a:latin typeface="Times New Roman" charset="0"/>
                </a:rPr>
                <a:t>Like cube it is also</a:t>
              </a:r>
              <a:endParaRPr lang="en-US" b="1" i="1">
                <a:solidFill>
                  <a:schemeClr val="accent2"/>
                </a:solidFill>
                <a:latin typeface="Times New Roman" charset="0"/>
              </a:endParaRPr>
            </a:p>
            <a:p>
              <a:r>
                <a:rPr lang="en-US" b="1" i="1">
                  <a:solidFill>
                    <a:schemeClr val="accent2"/>
                  </a:solidFill>
                  <a:latin typeface="Times New Roman" charset="0"/>
                </a:rPr>
                <a:t>described by One</a:t>
              </a:r>
              <a:endParaRPr lang="en-US" b="1" i="1">
                <a:solidFill>
                  <a:schemeClr val="accent2"/>
                </a:solidFill>
                <a:latin typeface="Times New Roman" charset="0"/>
              </a:endParaRPr>
            </a:p>
            <a:p>
              <a:r>
                <a:rPr lang="en-US" b="1" i="1">
                  <a:solidFill>
                    <a:schemeClr val="accent2"/>
                  </a:solidFill>
                  <a:latin typeface="Times New Roman" charset="0"/>
                </a:rPr>
                <a:t> dimension only..</a:t>
              </a:r>
              <a:endParaRPr lang="en-US" b="1" i="1">
                <a:solidFill>
                  <a:schemeClr val="accent2"/>
                </a:solidFill>
                <a:latin typeface="Times New Roman" charset="0"/>
              </a:endParaRPr>
            </a:p>
            <a:p>
              <a:r>
                <a:rPr lang="en-US" b="1" i="1">
                  <a:solidFill>
                    <a:schemeClr val="accent2"/>
                  </a:solidFill>
                  <a:latin typeface="Times New Roman" charset="0"/>
                </a:rPr>
                <a:t>Axis length </a:t>
              </a:r>
              <a:endParaRPr lang="en-US" b="1" i="1">
                <a:solidFill>
                  <a:schemeClr val="accent2"/>
                </a:solidFill>
                <a:latin typeface="Times New Roman" charset="0"/>
              </a:endParaRPr>
            </a:p>
            <a:p>
              <a:r>
                <a:rPr lang="en-US" b="1" i="1">
                  <a:solidFill>
                    <a:schemeClr val="accent2"/>
                  </a:solidFill>
                  <a:latin typeface="Times New Roman" charset="0"/>
                </a:rPr>
                <a:t>generally not given.</a:t>
              </a:r>
              <a:endParaRPr lang="en-US" b="1" i="1">
                <a:solidFill>
                  <a:schemeClr val="accent2"/>
                </a:solidFill>
                <a:latin typeface="Times New Roman" charset="0"/>
              </a:endParaRPr>
            </a:p>
          </p:txBody>
        </p:sp>
      </p:grpSp>
      <p:grpSp>
        <p:nvGrpSpPr>
          <p:cNvPr id="20" name="Group 114"/>
          <p:cNvGrpSpPr/>
          <p:nvPr/>
        </p:nvGrpSpPr>
        <p:grpSpPr bwMode="auto">
          <a:xfrm>
            <a:off x="3657600" y="0"/>
            <a:ext cx="5505450" cy="2505075"/>
            <a:chOff x="2304" y="0"/>
            <a:chExt cx="3468" cy="1578"/>
          </a:xfrm>
        </p:grpSpPr>
        <p:sp>
          <p:nvSpPr>
            <p:cNvPr id="13374" name="AutoShape 115"/>
            <p:cNvSpPr>
              <a:spLocks noChangeArrowheads="1"/>
            </p:cNvSpPr>
            <p:nvPr/>
          </p:nvSpPr>
          <p:spPr bwMode="auto">
            <a:xfrm>
              <a:off x="2304" y="0"/>
              <a:ext cx="3465" cy="1488"/>
            </a:xfrm>
            <a:prstGeom prst="wedgeRoundRectCallout">
              <a:avLst>
                <a:gd name="adj1" fmla="val -42208"/>
                <a:gd name="adj2" fmla="val 70028"/>
                <a:gd name="adj3" fmla="val 16667"/>
              </a:avLst>
            </a:prstGeom>
            <a:solidFill>
              <a:srgbClr val="FFFFCC"/>
            </a:solidFill>
            <a:ln w="9525">
              <a:solidFill>
                <a:schemeClr val="tx1"/>
              </a:solidFill>
              <a:miter lim="800000"/>
            </a:ln>
          </p:spPr>
          <p:txBody>
            <a:bodyPr/>
            <a:lstStyle/>
            <a:p>
              <a:pPr algn="ctr"/>
              <a:endParaRPr lang="en-US" sz="1400">
                <a:latin typeface="Times New Roman" charset="0"/>
              </a:endParaRPr>
            </a:p>
          </p:txBody>
        </p:sp>
        <p:sp>
          <p:nvSpPr>
            <p:cNvPr id="13375" name="Text Box 116"/>
            <p:cNvSpPr txBox="1">
              <a:spLocks noChangeArrowheads="1"/>
            </p:cNvSpPr>
            <p:nvPr/>
          </p:nvSpPr>
          <p:spPr bwMode="auto">
            <a:xfrm>
              <a:off x="2352" y="0"/>
              <a:ext cx="3420" cy="1578"/>
            </a:xfrm>
            <a:prstGeom prst="rect">
              <a:avLst/>
            </a:prstGeom>
            <a:noFill/>
            <a:ln w="9525">
              <a:noFill/>
              <a:miter lim="800000"/>
            </a:ln>
          </p:spPr>
          <p:txBody>
            <a:bodyPr>
              <a:spAutoFit/>
            </a:bodyPr>
            <a:lstStyle/>
            <a:p>
              <a:r>
                <a:rPr lang="en-US" sz="1600" b="1">
                  <a:solidFill>
                    <a:schemeClr val="accent2"/>
                  </a:solidFill>
                  <a:latin typeface="Times New Roman" charset="0"/>
                </a:rPr>
                <a:t>      Solution Steps</a:t>
              </a:r>
              <a:endParaRPr lang="en-US" sz="1600" b="1">
                <a:solidFill>
                  <a:schemeClr val="accent2"/>
                </a:solidFill>
                <a:latin typeface="Times New Roman" charset="0"/>
              </a:endParaRPr>
            </a:p>
            <a:p>
              <a:r>
                <a:rPr lang="en-US" sz="1600" b="1">
                  <a:solidFill>
                    <a:srgbClr val="FF0000"/>
                  </a:solidFill>
                  <a:latin typeface="Times New Roman" charset="0"/>
                </a:rPr>
                <a:t>As it is resting assume it standing on Hp.</a:t>
              </a:r>
              <a:endParaRPr lang="en-US" sz="1600" b="1">
                <a:solidFill>
                  <a:srgbClr val="FF0000"/>
                </a:solidFill>
                <a:latin typeface="Times New Roman" charset="0"/>
              </a:endParaRPr>
            </a:p>
            <a:p>
              <a:r>
                <a:rPr lang="en-US" sz="1600" b="1">
                  <a:solidFill>
                    <a:srgbClr val="FF0000"/>
                  </a:solidFill>
                  <a:latin typeface="Times New Roman" charset="0"/>
                </a:rPr>
                <a:t>Begin with Tv , an equilateral triangle as side case as shown:</a:t>
              </a:r>
              <a:endParaRPr lang="en-US" sz="1600" b="1">
                <a:solidFill>
                  <a:srgbClr val="FF0000"/>
                </a:solidFill>
                <a:latin typeface="Times New Roman" charset="0"/>
              </a:endParaRPr>
            </a:p>
            <a:p>
              <a:r>
                <a:rPr lang="en-US" sz="1600" b="1">
                  <a:solidFill>
                    <a:srgbClr val="FF0000"/>
                  </a:solidFill>
                  <a:latin typeface="Times New Roman" charset="0"/>
                </a:rPr>
                <a:t>First project base points of Fv on xy, name those &amp; axis line.</a:t>
              </a:r>
              <a:endParaRPr lang="en-US" sz="1600" b="1">
                <a:solidFill>
                  <a:srgbClr val="FF0000"/>
                </a:solidFill>
                <a:latin typeface="Times New Roman" charset="0"/>
              </a:endParaRPr>
            </a:p>
            <a:p>
              <a:r>
                <a:rPr lang="en-US" sz="1600" b="1">
                  <a:solidFill>
                    <a:srgbClr val="FF0000"/>
                  </a:solidFill>
                  <a:latin typeface="Times New Roman" charset="0"/>
                </a:rPr>
                <a:t>From a’ with TL of edge, 50 mm, cut on axis line &amp; mark o’</a:t>
              </a:r>
              <a:endParaRPr lang="en-US" sz="1600" b="1">
                <a:solidFill>
                  <a:srgbClr val="FF0000"/>
                </a:solidFill>
                <a:latin typeface="Times New Roman" charset="0"/>
              </a:endParaRPr>
            </a:p>
            <a:p>
              <a:r>
                <a:rPr lang="en-US" sz="1600" b="1">
                  <a:solidFill>
                    <a:srgbClr val="FF0000"/>
                  </a:solidFill>
                  <a:latin typeface="Times New Roman" charset="0"/>
                </a:rPr>
                <a:t>(as axis is not known, o’ is finalized by slant edge length)</a:t>
              </a:r>
              <a:endParaRPr lang="en-US" sz="1600" b="1">
                <a:solidFill>
                  <a:srgbClr val="FF0000"/>
                </a:solidFill>
                <a:latin typeface="Times New Roman" charset="0"/>
              </a:endParaRPr>
            </a:p>
            <a:p>
              <a:r>
                <a:rPr lang="en-US" sz="1600" b="1">
                  <a:solidFill>
                    <a:srgbClr val="FF0000"/>
                  </a:solidFill>
                  <a:latin typeface="Times New Roman" charset="0"/>
                </a:rPr>
                <a:t>Then complete Fv.</a:t>
              </a:r>
              <a:endParaRPr lang="en-US" sz="1600" b="1">
                <a:solidFill>
                  <a:srgbClr val="FF0000"/>
                </a:solidFill>
                <a:latin typeface="Times New Roman" charset="0"/>
              </a:endParaRPr>
            </a:p>
            <a:p>
              <a:r>
                <a:rPr lang="en-US" sz="1600" b="1">
                  <a:solidFill>
                    <a:srgbClr val="FF0000"/>
                  </a:solidFill>
                  <a:latin typeface="Times New Roman" charset="0"/>
                </a:rPr>
                <a:t>In 2</a:t>
              </a:r>
              <a:r>
                <a:rPr lang="en-US" sz="1600" b="1" baseline="30000">
                  <a:solidFill>
                    <a:srgbClr val="FF0000"/>
                  </a:solidFill>
                  <a:latin typeface="Times New Roman" charset="0"/>
                </a:rPr>
                <a:t>nd</a:t>
              </a:r>
              <a:r>
                <a:rPr lang="en-US" sz="1600" b="1">
                  <a:solidFill>
                    <a:srgbClr val="FF0000"/>
                  </a:solidFill>
                  <a:latin typeface="Times New Roman" charset="0"/>
                </a:rPr>
                <a:t> Fv make face o’b’c’ vertical as said in problem.</a:t>
              </a:r>
              <a:endParaRPr lang="en-US" sz="1600" b="1">
                <a:solidFill>
                  <a:srgbClr val="FF0000"/>
                </a:solidFill>
                <a:latin typeface="Times New Roman" charset="0"/>
              </a:endParaRPr>
            </a:p>
            <a:p>
              <a:r>
                <a:rPr lang="en-US" sz="1600" b="1">
                  <a:solidFill>
                    <a:srgbClr val="FF0000"/>
                  </a:solidFill>
                  <a:latin typeface="Times New Roman" charset="0"/>
                </a:rPr>
                <a:t>And like all previous problems solve completely. </a:t>
              </a:r>
              <a:endParaRPr lang="en-US" sz="1600" b="1">
                <a:solidFill>
                  <a:srgbClr val="FF0000"/>
                </a:solidFill>
                <a:latin typeface="Times New Roman" charset="0"/>
              </a:endParaRPr>
            </a:p>
            <a:p>
              <a:endParaRPr lang="en-US" sz="1400">
                <a:solidFill>
                  <a:srgbClr val="FF0000"/>
                </a:solidFill>
                <a:latin typeface="Times New Roman" charset="0"/>
              </a:endParaRPr>
            </a:p>
          </p:txBody>
        </p:sp>
      </p:grpSp>
      <p:grpSp>
        <p:nvGrpSpPr>
          <p:cNvPr id="21" name="Group 117"/>
          <p:cNvGrpSpPr/>
          <p:nvPr/>
        </p:nvGrpSpPr>
        <p:grpSpPr bwMode="auto">
          <a:xfrm>
            <a:off x="8016875" y="46038"/>
            <a:ext cx="1096963" cy="182562"/>
            <a:chOff x="5050" y="29"/>
            <a:chExt cx="691" cy="115"/>
          </a:xfrm>
        </p:grpSpPr>
        <p:sp>
          <p:nvSpPr>
            <p:cNvPr id="13368" name="AutoShape 11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3369" name="AutoShape 11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3370" name="AutoShape 12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3371" name="AutoShape 12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3372" name="AutoShape 12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3373" name="AutoShape 12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12" fill="hold" nodeType="click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strips(downLeft)">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12"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strips(downLeft)">
                                      <p:cBhvr>
                                        <p:cTn id="18" dur="5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4582"/>
                                        </p:tgtEl>
                                        <p:attrNameLst>
                                          <p:attrName>style.visibility</p:attrName>
                                        </p:attrNameLst>
                                      </p:cBhvr>
                                      <p:to>
                                        <p:strVal val="visible"/>
                                      </p:to>
                                    </p:set>
                                    <p:anim calcmode="lin" valueType="num">
                                      <p:cBhvr additive="base">
                                        <p:cTn id="23" dur="500" fill="hold"/>
                                        <p:tgtEl>
                                          <p:spTgt spid="24582"/>
                                        </p:tgtEl>
                                        <p:attrNameLst>
                                          <p:attrName>ppt_x</p:attrName>
                                        </p:attrNameLst>
                                      </p:cBhvr>
                                      <p:tavLst>
                                        <p:tav tm="0">
                                          <p:val>
                                            <p:strVal val="0-#ppt_w/2"/>
                                          </p:val>
                                        </p:tav>
                                        <p:tav tm="100000">
                                          <p:val>
                                            <p:strVal val="#ppt_x"/>
                                          </p:val>
                                        </p:tav>
                                      </p:tavLst>
                                    </p:anim>
                                    <p:anim calcmode="lin" valueType="num">
                                      <p:cBhvr additive="base">
                                        <p:cTn id="24" dur="500" fill="hold"/>
                                        <p:tgtEl>
                                          <p:spTgt spid="2458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4589"/>
                                        </p:tgtEl>
                                        <p:attrNameLst>
                                          <p:attrName>style.visibility</p:attrName>
                                        </p:attrNameLst>
                                      </p:cBhvr>
                                      <p:to>
                                        <p:strVal val="visible"/>
                                      </p:to>
                                    </p:set>
                                    <p:anim calcmode="lin" valueType="num">
                                      <p:cBhvr additive="base">
                                        <p:cTn id="29" dur="500" fill="hold"/>
                                        <p:tgtEl>
                                          <p:spTgt spid="24589"/>
                                        </p:tgtEl>
                                        <p:attrNameLst>
                                          <p:attrName>ppt_x</p:attrName>
                                        </p:attrNameLst>
                                      </p:cBhvr>
                                      <p:tavLst>
                                        <p:tav tm="0">
                                          <p:val>
                                            <p:strVal val="0-#ppt_w/2"/>
                                          </p:val>
                                        </p:tav>
                                        <p:tav tm="100000">
                                          <p:val>
                                            <p:strVal val="#ppt_x"/>
                                          </p:val>
                                        </p:tav>
                                      </p:tavLst>
                                    </p:anim>
                                    <p:anim calcmode="lin" valueType="num">
                                      <p:cBhvr additive="base">
                                        <p:cTn id="30" dur="500" fill="hold"/>
                                        <p:tgtEl>
                                          <p:spTgt spid="2458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4578"/>
                                        </p:tgtEl>
                                        <p:attrNameLst>
                                          <p:attrName>style.visibility</p:attrName>
                                        </p:attrNameLst>
                                      </p:cBhvr>
                                      <p:to>
                                        <p:strVal val="visible"/>
                                      </p:to>
                                    </p:set>
                                    <p:anim calcmode="lin" valueType="num">
                                      <p:cBhvr additive="base">
                                        <p:cTn id="35" dur="500" fill="hold"/>
                                        <p:tgtEl>
                                          <p:spTgt spid="24578"/>
                                        </p:tgtEl>
                                        <p:attrNameLst>
                                          <p:attrName>ppt_x</p:attrName>
                                        </p:attrNameLst>
                                      </p:cBhvr>
                                      <p:tavLst>
                                        <p:tav tm="0">
                                          <p:val>
                                            <p:strVal val="0-#ppt_w/2"/>
                                          </p:val>
                                        </p:tav>
                                        <p:tav tm="100000">
                                          <p:val>
                                            <p:strVal val="#ppt_x"/>
                                          </p:val>
                                        </p:tav>
                                      </p:tavLst>
                                    </p:anim>
                                    <p:anim calcmode="lin" valueType="num">
                                      <p:cBhvr additive="base">
                                        <p:cTn id="36" dur="500" fill="hold"/>
                                        <p:tgtEl>
                                          <p:spTgt spid="2457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4583"/>
                                        </p:tgtEl>
                                        <p:attrNameLst>
                                          <p:attrName>style.visibility</p:attrName>
                                        </p:attrNameLst>
                                      </p:cBhvr>
                                      <p:to>
                                        <p:strVal val="visible"/>
                                      </p:to>
                                    </p:set>
                                    <p:anim calcmode="lin" valueType="num">
                                      <p:cBhvr additive="base">
                                        <p:cTn id="41" dur="500" fill="hold"/>
                                        <p:tgtEl>
                                          <p:spTgt spid="24583"/>
                                        </p:tgtEl>
                                        <p:attrNameLst>
                                          <p:attrName>ppt_x</p:attrName>
                                        </p:attrNameLst>
                                      </p:cBhvr>
                                      <p:tavLst>
                                        <p:tav tm="0">
                                          <p:val>
                                            <p:strVal val="0-#ppt_w/2"/>
                                          </p:val>
                                        </p:tav>
                                        <p:tav tm="100000">
                                          <p:val>
                                            <p:strVal val="#ppt_x"/>
                                          </p:val>
                                        </p:tav>
                                      </p:tavLst>
                                    </p:anim>
                                    <p:anim calcmode="lin" valueType="num">
                                      <p:cBhvr additive="base">
                                        <p:cTn id="42" dur="500" fill="hold"/>
                                        <p:tgtEl>
                                          <p:spTgt spid="24583"/>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4584"/>
                                        </p:tgtEl>
                                        <p:attrNameLst>
                                          <p:attrName>style.visibility</p:attrName>
                                        </p:attrNameLst>
                                      </p:cBhvr>
                                      <p:to>
                                        <p:strVal val="visible"/>
                                      </p:to>
                                    </p:set>
                                    <p:anim calcmode="lin" valueType="num">
                                      <p:cBhvr additive="base">
                                        <p:cTn id="47" dur="500" fill="hold"/>
                                        <p:tgtEl>
                                          <p:spTgt spid="24584"/>
                                        </p:tgtEl>
                                        <p:attrNameLst>
                                          <p:attrName>ppt_x</p:attrName>
                                        </p:attrNameLst>
                                      </p:cBhvr>
                                      <p:tavLst>
                                        <p:tav tm="0">
                                          <p:val>
                                            <p:strVal val="0-#ppt_w/2"/>
                                          </p:val>
                                        </p:tav>
                                        <p:tav tm="100000">
                                          <p:val>
                                            <p:strVal val="#ppt_x"/>
                                          </p:val>
                                        </p:tav>
                                      </p:tavLst>
                                    </p:anim>
                                    <p:anim calcmode="lin" valueType="num">
                                      <p:cBhvr additive="base">
                                        <p:cTn id="4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24585"/>
                                        </p:tgtEl>
                                        <p:attrNameLst>
                                          <p:attrName>style.visibility</p:attrName>
                                        </p:attrNameLst>
                                      </p:cBhvr>
                                      <p:to>
                                        <p:strVal val="visible"/>
                                      </p:to>
                                    </p:set>
                                    <p:anim calcmode="lin" valueType="num">
                                      <p:cBhvr additive="base">
                                        <p:cTn id="53" dur="500" fill="hold"/>
                                        <p:tgtEl>
                                          <p:spTgt spid="24585"/>
                                        </p:tgtEl>
                                        <p:attrNameLst>
                                          <p:attrName>ppt_x</p:attrName>
                                        </p:attrNameLst>
                                      </p:cBhvr>
                                      <p:tavLst>
                                        <p:tav tm="0">
                                          <p:val>
                                            <p:strVal val="0-#ppt_w/2"/>
                                          </p:val>
                                        </p:tav>
                                        <p:tav tm="100000">
                                          <p:val>
                                            <p:strVal val="#ppt_x"/>
                                          </p:val>
                                        </p:tav>
                                      </p:tavLst>
                                    </p:anim>
                                    <p:anim calcmode="lin" valueType="num">
                                      <p:cBhvr additive="base">
                                        <p:cTn id="54" dur="500" fill="hold"/>
                                        <p:tgtEl>
                                          <p:spTgt spid="24585"/>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24586"/>
                                        </p:tgtEl>
                                        <p:attrNameLst>
                                          <p:attrName>style.visibility</p:attrName>
                                        </p:attrNameLst>
                                      </p:cBhvr>
                                      <p:to>
                                        <p:strVal val="visible"/>
                                      </p:to>
                                    </p:set>
                                    <p:anim calcmode="lin" valueType="num">
                                      <p:cBhvr additive="base">
                                        <p:cTn id="59" dur="500" fill="hold"/>
                                        <p:tgtEl>
                                          <p:spTgt spid="24586"/>
                                        </p:tgtEl>
                                        <p:attrNameLst>
                                          <p:attrName>ppt_x</p:attrName>
                                        </p:attrNameLst>
                                      </p:cBhvr>
                                      <p:tavLst>
                                        <p:tav tm="0">
                                          <p:val>
                                            <p:strVal val="0-#ppt_w/2"/>
                                          </p:val>
                                        </p:tav>
                                        <p:tav tm="100000">
                                          <p:val>
                                            <p:strVal val="#ppt_x"/>
                                          </p:val>
                                        </p:tav>
                                      </p:tavLst>
                                    </p:anim>
                                    <p:anim calcmode="lin" valueType="num">
                                      <p:cBhvr additive="base">
                                        <p:cTn id="60" dur="500" fill="hold"/>
                                        <p:tgtEl>
                                          <p:spTgt spid="24586"/>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4587"/>
                                        </p:tgtEl>
                                        <p:attrNameLst>
                                          <p:attrName>style.visibility</p:attrName>
                                        </p:attrNameLst>
                                      </p:cBhvr>
                                      <p:to>
                                        <p:strVal val="visible"/>
                                      </p:to>
                                    </p:set>
                                    <p:anim calcmode="lin" valueType="num">
                                      <p:cBhvr additive="base">
                                        <p:cTn id="65" dur="500" fill="hold"/>
                                        <p:tgtEl>
                                          <p:spTgt spid="24587"/>
                                        </p:tgtEl>
                                        <p:attrNameLst>
                                          <p:attrName>ppt_x</p:attrName>
                                        </p:attrNameLst>
                                      </p:cBhvr>
                                      <p:tavLst>
                                        <p:tav tm="0">
                                          <p:val>
                                            <p:strVal val="0-#ppt_w/2"/>
                                          </p:val>
                                        </p:tav>
                                        <p:tav tm="100000">
                                          <p:val>
                                            <p:strVal val="#ppt_x"/>
                                          </p:val>
                                        </p:tav>
                                      </p:tavLst>
                                    </p:anim>
                                    <p:anim calcmode="lin" valueType="num">
                                      <p:cBhvr additive="base">
                                        <p:cTn id="66" dur="500" fill="hold"/>
                                        <p:tgtEl>
                                          <p:spTgt spid="24587"/>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24588"/>
                                        </p:tgtEl>
                                        <p:attrNameLst>
                                          <p:attrName>style.visibility</p:attrName>
                                        </p:attrNameLst>
                                      </p:cBhvr>
                                      <p:to>
                                        <p:strVal val="visible"/>
                                      </p:to>
                                    </p:set>
                                    <p:anim calcmode="lin" valueType="num">
                                      <p:cBhvr additive="base">
                                        <p:cTn id="71" dur="500" fill="hold"/>
                                        <p:tgtEl>
                                          <p:spTgt spid="24588"/>
                                        </p:tgtEl>
                                        <p:attrNameLst>
                                          <p:attrName>ppt_x</p:attrName>
                                        </p:attrNameLst>
                                      </p:cBhvr>
                                      <p:tavLst>
                                        <p:tav tm="0">
                                          <p:val>
                                            <p:strVal val="0-#ppt_w/2"/>
                                          </p:val>
                                        </p:tav>
                                        <p:tav tm="100000">
                                          <p:val>
                                            <p:strVal val="#ppt_x"/>
                                          </p:val>
                                        </p:tav>
                                      </p:tavLst>
                                    </p:anim>
                                    <p:anim calcmode="lin" valueType="num">
                                      <p:cBhvr additive="base">
                                        <p:cTn id="72" dur="500" fill="hold"/>
                                        <p:tgtEl>
                                          <p:spTgt spid="24588"/>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7" presetClass="entr" presetSubtype="10" fill="hold" nodeType="clickEffect">
                                  <p:stCondLst>
                                    <p:cond delay="0"/>
                                  </p:stCondLst>
                                  <p:childTnLst>
                                    <p:set>
                                      <p:cBhvr>
                                        <p:cTn id="76" dur="1" fill="hold">
                                          <p:stCondLst>
                                            <p:cond delay="0"/>
                                          </p:stCondLst>
                                        </p:cTn>
                                        <p:tgtEl>
                                          <p:spTgt spid="3"/>
                                        </p:tgtEl>
                                        <p:attrNameLst>
                                          <p:attrName>style.visibility</p:attrName>
                                        </p:attrNameLst>
                                      </p:cBhvr>
                                      <p:to>
                                        <p:strVal val="visible"/>
                                      </p:to>
                                    </p:set>
                                    <p:anim calcmode="lin" valueType="num">
                                      <p:cBhvr>
                                        <p:cTn id="77" dur="500" fill="hold"/>
                                        <p:tgtEl>
                                          <p:spTgt spid="3"/>
                                        </p:tgtEl>
                                        <p:attrNameLst>
                                          <p:attrName>ppt_w</p:attrName>
                                        </p:attrNameLst>
                                      </p:cBhvr>
                                      <p:tavLst>
                                        <p:tav tm="0">
                                          <p:val>
                                            <p:fltVal val="0"/>
                                          </p:val>
                                        </p:tav>
                                        <p:tav tm="100000">
                                          <p:val>
                                            <p:strVal val="#ppt_w"/>
                                          </p:val>
                                        </p:tav>
                                      </p:tavLst>
                                    </p:anim>
                                    <p:anim calcmode="lin" valueType="num">
                                      <p:cBhvr>
                                        <p:cTn id="78"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24590"/>
                                        </p:tgtEl>
                                        <p:attrNameLst>
                                          <p:attrName>style.visibility</p:attrName>
                                        </p:attrNameLst>
                                      </p:cBhvr>
                                      <p:to>
                                        <p:strVal val="visible"/>
                                      </p:to>
                                    </p:set>
                                    <p:anim calcmode="lin" valueType="num">
                                      <p:cBhvr additive="base">
                                        <p:cTn id="83" dur="500" fill="hold"/>
                                        <p:tgtEl>
                                          <p:spTgt spid="24590"/>
                                        </p:tgtEl>
                                        <p:attrNameLst>
                                          <p:attrName>ppt_x</p:attrName>
                                        </p:attrNameLst>
                                      </p:cBhvr>
                                      <p:tavLst>
                                        <p:tav tm="0">
                                          <p:val>
                                            <p:strVal val="0-#ppt_w/2"/>
                                          </p:val>
                                        </p:tav>
                                        <p:tav tm="100000">
                                          <p:val>
                                            <p:strVal val="#ppt_x"/>
                                          </p:val>
                                        </p:tav>
                                      </p:tavLst>
                                    </p:anim>
                                    <p:anim calcmode="lin" valueType="num">
                                      <p:cBhvr additive="base">
                                        <p:cTn id="84" dur="500" fill="hold"/>
                                        <p:tgtEl>
                                          <p:spTgt spid="24590"/>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24591"/>
                                        </p:tgtEl>
                                        <p:attrNameLst>
                                          <p:attrName>style.visibility</p:attrName>
                                        </p:attrNameLst>
                                      </p:cBhvr>
                                      <p:to>
                                        <p:strVal val="visible"/>
                                      </p:to>
                                    </p:set>
                                    <p:anim calcmode="lin" valueType="num">
                                      <p:cBhvr additive="base">
                                        <p:cTn id="89" dur="500" fill="hold"/>
                                        <p:tgtEl>
                                          <p:spTgt spid="24591"/>
                                        </p:tgtEl>
                                        <p:attrNameLst>
                                          <p:attrName>ppt_x</p:attrName>
                                        </p:attrNameLst>
                                      </p:cBhvr>
                                      <p:tavLst>
                                        <p:tav tm="0">
                                          <p:val>
                                            <p:strVal val="0-#ppt_w/2"/>
                                          </p:val>
                                        </p:tav>
                                        <p:tav tm="100000">
                                          <p:val>
                                            <p:strVal val="#ppt_x"/>
                                          </p:val>
                                        </p:tav>
                                      </p:tavLst>
                                    </p:anim>
                                    <p:anim calcmode="lin" valueType="num">
                                      <p:cBhvr additive="base">
                                        <p:cTn id="90" dur="500" fill="hold"/>
                                        <p:tgtEl>
                                          <p:spTgt spid="24591"/>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grpId="0" nodeType="clickEffect">
                                  <p:stCondLst>
                                    <p:cond delay="0"/>
                                  </p:stCondLst>
                                  <p:childTnLst>
                                    <p:set>
                                      <p:cBhvr>
                                        <p:cTn id="94" dur="1" fill="hold">
                                          <p:stCondLst>
                                            <p:cond delay="0"/>
                                          </p:stCondLst>
                                        </p:cTn>
                                        <p:tgtEl>
                                          <p:spTgt spid="24592"/>
                                        </p:tgtEl>
                                        <p:attrNameLst>
                                          <p:attrName>style.visibility</p:attrName>
                                        </p:attrNameLst>
                                      </p:cBhvr>
                                      <p:to>
                                        <p:strVal val="visible"/>
                                      </p:to>
                                    </p:set>
                                    <p:anim calcmode="lin" valueType="num">
                                      <p:cBhvr additive="base">
                                        <p:cTn id="95" dur="500" fill="hold"/>
                                        <p:tgtEl>
                                          <p:spTgt spid="24592"/>
                                        </p:tgtEl>
                                        <p:attrNameLst>
                                          <p:attrName>ppt_x</p:attrName>
                                        </p:attrNameLst>
                                      </p:cBhvr>
                                      <p:tavLst>
                                        <p:tav tm="0">
                                          <p:val>
                                            <p:strVal val="0-#ppt_w/2"/>
                                          </p:val>
                                        </p:tav>
                                        <p:tav tm="100000">
                                          <p:val>
                                            <p:strVal val="#ppt_x"/>
                                          </p:val>
                                        </p:tav>
                                      </p:tavLst>
                                    </p:anim>
                                    <p:anim calcmode="lin" valueType="num">
                                      <p:cBhvr additive="base">
                                        <p:cTn id="96" dur="500" fill="hold"/>
                                        <p:tgtEl>
                                          <p:spTgt spid="24592"/>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24593"/>
                                        </p:tgtEl>
                                        <p:attrNameLst>
                                          <p:attrName>style.visibility</p:attrName>
                                        </p:attrNameLst>
                                      </p:cBhvr>
                                      <p:to>
                                        <p:strVal val="visible"/>
                                      </p:to>
                                    </p:set>
                                    <p:anim calcmode="lin" valueType="num">
                                      <p:cBhvr additive="base">
                                        <p:cTn id="101" dur="500" fill="hold"/>
                                        <p:tgtEl>
                                          <p:spTgt spid="24593"/>
                                        </p:tgtEl>
                                        <p:attrNameLst>
                                          <p:attrName>ppt_x</p:attrName>
                                        </p:attrNameLst>
                                      </p:cBhvr>
                                      <p:tavLst>
                                        <p:tav tm="0">
                                          <p:val>
                                            <p:strVal val="0-#ppt_w/2"/>
                                          </p:val>
                                        </p:tav>
                                        <p:tav tm="100000">
                                          <p:val>
                                            <p:strVal val="#ppt_x"/>
                                          </p:val>
                                        </p:tav>
                                      </p:tavLst>
                                    </p:anim>
                                    <p:anim calcmode="lin" valueType="num">
                                      <p:cBhvr additive="base">
                                        <p:cTn id="102" dur="500" fill="hold"/>
                                        <p:tgtEl>
                                          <p:spTgt spid="24593"/>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24594"/>
                                        </p:tgtEl>
                                        <p:attrNameLst>
                                          <p:attrName>style.visibility</p:attrName>
                                        </p:attrNameLst>
                                      </p:cBhvr>
                                      <p:to>
                                        <p:strVal val="visible"/>
                                      </p:to>
                                    </p:set>
                                    <p:anim calcmode="lin" valueType="num">
                                      <p:cBhvr additive="base">
                                        <p:cTn id="107" dur="500" fill="hold"/>
                                        <p:tgtEl>
                                          <p:spTgt spid="24594"/>
                                        </p:tgtEl>
                                        <p:attrNameLst>
                                          <p:attrName>ppt_x</p:attrName>
                                        </p:attrNameLst>
                                      </p:cBhvr>
                                      <p:tavLst>
                                        <p:tav tm="0">
                                          <p:val>
                                            <p:strVal val="0-#ppt_w/2"/>
                                          </p:val>
                                        </p:tav>
                                        <p:tav tm="100000">
                                          <p:val>
                                            <p:strVal val="#ppt_x"/>
                                          </p:val>
                                        </p:tav>
                                      </p:tavLst>
                                    </p:anim>
                                    <p:anim calcmode="lin" valueType="num">
                                      <p:cBhvr additive="base">
                                        <p:cTn id="108" dur="500" fill="hold"/>
                                        <p:tgtEl>
                                          <p:spTgt spid="24594"/>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grpId="0" nodeType="clickEffect">
                                  <p:stCondLst>
                                    <p:cond delay="0"/>
                                  </p:stCondLst>
                                  <p:childTnLst>
                                    <p:set>
                                      <p:cBhvr>
                                        <p:cTn id="112" dur="1" fill="hold">
                                          <p:stCondLst>
                                            <p:cond delay="0"/>
                                          </p:stCondLst>
                                        </p:cTn>
                                        <p:tgtEl>
                                          <p:spTgt spid="24595"/>
                                        </p:tgtEl>
                                        <p:attrNameLst>
                                          <p:attrName>style.visibility</p:attrName>
                                        </p:attrNameLst>
                                      </p:cBhvr>
                                      <p:to>
                                        <p:strVal val="visible"/>
                                      </p:to>
                                    </p:set>
                                    <p:anim calcmode="lin" valueType="num">
                                      <p:cBhvr additive="base">
                                        <p:cTn id="113" dur="500" fill="hold"/>
                                        <p:tgtEl>
                                          <p:spTgt spid="24595"/>
                                        </p:tgtEl>
                                        <p:attrNameLst>
                                          <p:attrName>ppt_x</p:attrName>
                                        </p:attrNameLst>
                                      </p:cBhvr>
                                      <p:tavLst>
                                        <p:tav tm="0">
                                          <p:val>
                                            <p:strVal val="0-#ppt_w/2"/>
                                          </p:val>
                                        </p:tav>
                                        <p:tav tm="100000">
                                          <p:val>
                                            <p:strVal val="#ppt_x"/>
                                          </p:val>
                                        </p:tav>
                                      </p:tavLst>
                                    </p:anim>
                                    <p:anim calcmode="lin" valueType="num">
                                      <p:cBhvr additive="base">
                                        <p:cTn id="114" dur="500" fill="hold"/>
                                        <p:tgtEl>
                                          <p:spTgt spid="24595"/>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24596"/>
                                        </p:tgtEl>
                                        <p:attrNameLst>
                                          <p:attrName>style.visibility</p:attrName>
                                        </p:attrNameLst>
                                      </p:cBhvr>
                                      <p:to>
                                        <p:strVal val="visible"/>
                                      </p:to>
                                    </p:set>
                                    <p:anim calcmode="lin" valueType="num">
                                      <p:cBhvr additive="base">
                                        <p:cTn id="119" dur="500" fill="hold"/>
                                        <p:tgtEl>
                                          <p:spTgt spid="24596"/>
                                        </p:tgtEl>
                                        <p:attrNameLst>
                                          <p:attrName>ppt_x</p:attrName>
                                        </p:attrNameLst>
                                      </p:cBhvr>
                                      <p:tavLst>
                                        <p:tav tm="0">
                                          <p:val>
                                            <p:strVal val="0-#ppt_w/2"/>
                                          </p:val>
                                        </p:tav>
                                        <p:tav tm="100000">
                                          <p:val>
                                            <p:strVal val="#ppt_x"/>
                                          </p:val>
                                        </p:tav>
                                      </p:tavLst>
                                    </p:anim>
                                    <p:anim calcmode="lin" valueType="num">
                                      <p:cBhvr additive="base">
                                        <p:cTn id="120" dur="500" fill="hold"/>
                                        <p:tgtEl>
                                          <p:spTgt spid="24596"/>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nodeType="clickEffect">
                                  <p:stCondLst>
                                    <p:cond delay="0"/>
                                  </p:stCondLst>
                                  <p:childTnLst>
                                    <p:set>
                                      <p:cBhvr>
                                        <p:cTn id="124" dur="1" fill="hold">
                                          <p:stCondLst>
                                            <p:cond delay="0"/>
                                          </p:stCondLst>
                                        </p:cTn>
                                        <p:tgtEl>
                                          <p:spTgt spid="4"/>
                                        </p:tgtEl>
                                        <p:attrNameLst>
                                          <p:attrName>style.visibility</p:attrName>
                                        </p:attrNameLst>
                                      </p:cBhvr>
                                      <p:to>
                                        <p:strVal val="visible"/>
                                      </p:to>
                                    </p:set>
                                    <p:anim calcmode="lin" valueType="num">
                                      <p:cBhvr additive="base">
                                        <p:cTn id="125" dur="500" fill="hold"/>
                                        <p:tgtEl>
                                          <p:spTgt spid="4"/>
                                        </p:tgtEl>
                                        <p:attrNameLst>
                                          <p:attrName>ppt_x</p:attrName>
                                        </p:attrNameLst>
                                      </p:cBhvr>
                                      <p:tavLst>
                                        <p:tav tm="0">
                                          <p:val>
                                            <p:strVal val="0-#ppt_w/2"/>
                                          </p:val>
                                        </p:tav>
                                        <p:tav tm="100000">
                                          <p:val>
                                            <p:strVal val="#ppt_x"/>
                                          </p:val>
                                        </p:tav>
                                      </p:tavLst>
                                    </p:anim>
                                    <p:anim calcmode="lin" valueType="num">
                                      <p:cBhvr additive="base">
                                        <p:cTn id="1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24598"/>
                                        </p:tgtEl>
                                        <p:attrNameLst>
                                          <p:attrName>style.visibility</p:attrName>
                                        </p:attrNameLst>
                                      </p:cBhvr>
                                      <p:to>
                                        <p:strVal val="visible"/>
                                      </p:to>
                                    </p:set>
                                    <p:anim calcmode="lin" valueType="num">
                                      <p:cBhvr additive="base">
                                        <p:cTn id="131" dur="500" fill="hold"/>
                                        <p:tgtEl>
                                          <p:spTgt spid="24598"/>
                                        </p:tgtEl>
                                        <p:attrNameLst>
                                          <p:attrName>ppt_x</p:attrName>
                                        </p:attrNameLst>
                                      </p:cBhvr>
                                      <p:tavLst>
                                        <p:tav tm="0">
                                          <p:val>
                                            <p:strVal val="0-#ppt_w/2"/>
                                          </p:val>
                                        </p:tav>
                                        <p:tav tm="100000">
                                          <p:val>
                                            <p:strVal val="#ppt_x"/>
                                          </p:val>
                                        </p:tav>
                                      </p:tavLst>
                                    </p:anim>
                                    <p:anim calcmode="lin" valueType="num">
                                      <p:cBhvr additive="base">
                                        <p:cTn id="132" dur="500" fill="hold"/>
                                        <p:tgtEl>
                                          <p:spTgt spid="24598"/>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grpId="0" nodeType="clickEffect">
                                  <p:stCondLst>
                                    <p:cond delay="0"/>
                                  </p:stCondLst>
                                  <p:childTnLst>
                                    <p:set>
                                      <p:cBhvr>
                                        <p:cTn id="136" dur="1" fill="hold">
                                          <p:stCondLst>
                                            <p:cond delay="0"/>
                                          </p:stCondLst>
                                        </p:cTn>
                                        <p:tgtEl>
                                          <p:spTgt spid="24597"/>
                                        </p:tgtEl>
                                        <p:attrNameLst>
                                          <p:attrName>style.visibility</p:attrName>
                                        </p:attrNameLst>
                                      </p:cBhvr>
                                      <p:to>
                                        <p:strVal val="visible"/>
                                      </p:to>
                                    </p:set>
                                    <p:anim calcmode="lin" valueType="num">
                                      <p:cBhvr additive="base">
                                        <p:cTn id="137" dur="500" fill="hold"/>
                                        <p:tgtEl>
                                          <p:spTgt spid="24597"/>
                                        </p:tgtEl>
                                        <p:attrNameLst>
                                          <p:attrName>ppt_x</p:attrName>
                                        </p:attrNameLst>
                                      </p:cBhvr>
                                      <p:tavLst>
                                        <p:tav tm="0">
                                          <p:val>
                                            <p:strVal val="0-#ppt_w/2"/>
                                          </p:val>
                                        </p:tav>
                                        <p:tav tm="100000">
                                          <p:val>
                                            <p:strVal val="#ppt_x"/>
                                          </p:val>
                                        </p:tav>
                                      </p:tavLst>
                                    </p:anim>
                                    <p:anim calcmode="lin" valueType="num">
                                      <p:cBhvr additive="base">
                                        <p:cTn id="138" dur="500" fill="hold"/>
                                        <p:tgtEl>
                                          <p:spTgt spid="24597"/>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grpId="0" nodeType="clickEffect">
                                  <p:stCondLst>
                                    <p:cond delay="0"/>
                                  </p:stCondLst>
                                  <p:childTnLst>
                                    <p:set>
                                      <p:cBhvr>
                                        <p:cTn id="142" dur="1" fill="hold">
                                          <p:stCondLst>
                                            <p:cond delay="0"/>
                                          </p:stCondLst>
                                        </p:cTn>
                                        <p:tgtEl>
                                          <p:spTgt spid="24599"/>
                                        </p:tgtEl>
                                        <p:attrNameLst>
                                          <p:attrName>style.visibility</p:attrName>
                                        </p:attrNameLst>
                                      </p:cBhvr>
                                      <p:to>
                                        <p:strVal val="visible"/>
                                      </p:to>
                                    </p:set>
                                    <p:anim calcmode="lin" valueType="num">
                                      <p:cBhvr additive="base">
                                        <p:cTn id="143" dur="500" fill="hold"/>
                                        <p:tgtEl>
                                          <p:spTgt spid="24599"/>
                                        </p:tgtEl>
                                        <p:attrNameLst>
                                          <p:attrName>ppt_x</p:attrName>
                                        </p:attrNameLst>
                                      </p:cBhvr>
                                      <p:tavLst>
                                        <p:tav tm="0">
                                          <p:val>
                                            <p:strVal val="0-#ppt_w/2"/>
                                          </p:val>
                                        </p:tav>
                                        <p:tav tm="100000">
                                          <p:val>
                                            <p:strVal val="#ppt_x"/>
                                          </p:val>
                                        </p:tav>
                                      </p:tavLst>
                                    </p:anim>
                                    <p:anim calcmode="lin" valueType="num">
                                      <p:cBhvr additive="base">
                                        <p:cTn id="144" dur="500" fill="hold"/>
                                        <p:tgtEl>
                                          <p:spTgt spid="24599"/>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8" fill="hold" grpId="0" nodeType="clickEffect">
                                  <p:stCondLst>
                                    <p:cond delay="0"/>
                                  </p:stCondLst>
                                  <p:childTnLst>
                                    <p:set>
                                      <p:cBhvr>
                                        <p:cTn id="148" dur="1" fill="hold">
                                          <p:stCondLst>
                                            <p:cond delay="0"/>
                                          </p:stCondLst>
                                        </p:cTn>
                                        <p:tgtEl>
                                          <p:spTgt spid="24600"/>
                                        </p:tgtEl>
                                        <p:attrNameLst>
                                          <p:attrName>style.visibility</p:attrName>
                                        </p:attrNameLst>
                                      </p:cBhvr>
                                      <p:to>
                                        <p:strVal val="visible"/>
                                      </p:to>
                                    </p:set>
                                    <p:anim calcmode="lin" valueType="num">
                                      <p:cBhvr additive="base">
                                        <p:cTn id="149" dur="500" fill="hold"/>
                                        <p:tgtEl>
                                          <p:spTgt spid="24600"/>
                                        </p:tgtEl>
                                        <p:attrNameLst>
                                          <p:attrName>ppt_x</p:attrName>
                                        </p:attrNameLst>
                                      </p:cBhvr>
                                      <p:tavLst>
                                        <p:tav tm="0">
                                          <p:val>
                                            <p:strVal val="0-#ppt_w/2"/>
                                          </p:val>
                                        </p:tav>
                                        <p:tav tm="100000">
                                          <p:val>
                                            <p:strVal val="#ppt_x"/>
                                          </p:val>
                                        </p:tav>
                                      </p:tavLst>
                                    </p:anim>
                                    <p:anim calcmode="lin" valueType="num">
                                      <p:cBhvr additive="base">
                                        <p:cTn id="150" dur="500" fill="hold"/>
                                        <p:tgtEl>
                                          <p:spTgt spid="24600"/>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8" fill="hold" grpId="0" nodeType="clickEffect">
                                  <p:stCondLst>
                                    <p:cond delay="0"/>
                                  </p:stCondLst>
                                  <p:childTnLst>
                                    <p:set>
                                      <p:cBhvr>
                                        <p:cTn id="154" dur="1" fill="hold">
                                          <p:stCondLst>
                                            <p:cond delay="0"/>
                                          </p:stCondLst>
                                        </p:cTn>
                                        <p:tgtEl>
                                          <p:spTgt spid="24601"/>
                                        </p:tgtEl>
                                        <p:attrNameLst>
                                          <p:attrName>style.visibility</p:attrName>
                                        </p:attrNameLst>
                                      </p:cBhvr>
                                      <p:to>
                                        <p:strVal val="visible"/>
                                      </p:to>
                                    </p:set>
                                    <p:anim calcmode="lin" valueType="num">
                                      <p:cBhvr additive="base">
                                        <p:cTn id="155" dur="500" fill="hold"/>
                                        <p:tgtEl>
                                          <p:spTgt spid="24601"/>
                                        </p:tgtEl>
                                        <p:attrNameLst>
                                          <p:attrName>ppt_x</p:attrName>
                                        </p:attrNameLst>
                                      </p:cBhvr>
                                      <p:tavLst>
                                        <p:tav tm="0">
                                          <p:val>
                                            <p:strVal val="0-#ppt_w/2"/>
                                          </p:val>
                                        </p:tav>
                                        <p:tav tm="100000">
                                          <p:val>
                                            <p:strVal val="#ppt_x"/>
                                          </p:val>
                                        </p:tav>
                                      </p:tavLst>
                                    </p:anim>
                                    <p:anim calcmode="lin" valueType="num">
                                      <p:cBhvr additive="base">
                                        <p:cTn id="156" dur="500" fill="hold"/>
                                        <p:tgtEl>
                                          <p:spTgt spid="24601"/>
                                        </p:tgtEl>
                                        <p:attrNameLst>
                                          <p:attrName>ppt_y</p:attrName>
                                        </p:attrNameLst>
                                      </p:cBhvr>
                                      <p:tavLst>
                                        <p:tav tm="0">
                                          <p:val>
                                            <p:strVal val="#ppt_y"/>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8" fill="hold" nodeType="clickEffect">
                                  <p:stCondLst>
                                    <p:cond delay="0"/>
                                  </p:stCondLst>
                                  <p:childTnLst>
                                    <p:set>
                                      <p:cBhvr>
                                        <p:cTn id="160" dur="1" fill="hold">
                                          <p:stCondLst>
                                            <p:cond delay="0"/>
                                          </p:stCondLst>
                                        </p:cTn>
                                        <p:tgtEl>
                                          <p:spTgt spid="17"/>
                                        </p:tgtEl>
                                        <p:attrNameLst>
                                          <p:attrName>style.visibility</p:attrName>
                                        </p:attrNameLst>
                                      </p:cBhvr>
                                      <p:to>
                                        <p:strVal val="visible"/>
                                      </p:to>
                                    </p:set>
                                    <p:anim calcmode="lin" valueType="num">
                                      <p:cBhvr additive="base">
                                        <p:cTn id="161" dur="500" fill="hold"/>
                                        <p:tgtEl>
                                          <p:spTgt spid="17"/>
                                        </p:tgtEl>
                                        <p:attrNameLst>
                                          <p:attrName>ppt_x</p:attrName>
                                        </p:attrNameLst>
                                      </p:cBhvr>
                                      <p:tavLst>
                                        <p:tav tm="0">
                                          <p:val>
                                            <p:strVal val="0-#ppt_w/2"/>
                                          </p:val>
                                        </p:tav>
                                        <p:tav tm="100000">
                                          <p:val>
                                            <p:strVal val="#ppt_x"/>
                                          </p:val>
                                        </p:tav>
                                      </p:tavLst>
                                    </p:anim>
                                    <p:anim calcmode="lin" valueType="num">
                                      <p:cBhvr additive="base">
                                        <p:cTn id="16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8" fill="hold" grpId="0" nodeType="clickEffect">
                                  <p:stCondLst>
                                    <p:cond delay="0"/>
                                  </p:stCondLst>
                                  <p:childTnLst>
                                    <p:set>
                                      <p:cBhvr>
                                        <p:cTn id="166" dur="1" fill="hold">
                                          <p:stCondLst>
                                            <p:cond delay="0"/>
                                          </p:stCondLst>
                                        </p:cTn>
                                        <p:tgtEl>
                                          <p:spTgt spid="24649"/>
                                        </p:tgtEl>
                                        <p:attrNameLst>
                                          <p:attrName>style.visibility</p:attrName>
                                        </p:attrNameLst>
                                      </p:cBhvr>
                                      <p:to>
                                        <p:strVal val="visible"/>
                                      </p:to>
                                    </p:set>
                                    <p:anim calcmode="lin" valueType="num">
                                      <p:cBhvr additive="base">
                                        <p:cTn id="167" dur="500" fill="hold"/>
                                        <p:tgtEl>
                                          <p:spTgt spid="24649"/>
                                        </p:tgtEl>
                                        <p:attrNameLst>
                                          <p:attrName>ppt_x</p:attrName>
                                        </p:attrNameLst>
                                      </p:cBhvr>
                                      <p:tavLst>
                                        <p:tav tm="0">
                                          <p:val>
                                            <p:strVal val="0-#ppt_w/2"/>
                                          </p:val>
                                        </p:tav>
                                        <p:tav tm="100000">
                                          <p:val>
                                            <p:strVal val="#ppt_x"/>
                                          </p:val>
                                        </p:tav>
                                      </p:tavLst>
                                    </p:anim>
                                    <p:anim calcmode="lin" valueType="num">
                                      <p:cBhvr additive="base">
                                        <p:cTn id="168" dur="500" fill="hold"/>
                                        <p:tgtEl>
                                          <p:spTgt spid="24649"/>
                                        </p:tgtEl>
                                        <p:attrNameLst>
                                          <p:attrName>ppt_y</p:attrName>
                                        </p:attrNameLst>
                                      </p:cBhvr>
                                      <p:tavLst>
                                        <p:tav tm="0">
                                          <p:val>
                                            <p:strVal val="#ppt_y"/>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8" fill="hold" nodeType="clickEffect">
                                  <p:stCondLst>
                                    <p:cond delay="0"/>
                                  </p:stCondLst>
                                  <p:childTnLst>
                                    <p:set>
                                      <p:cBhvr>
                                        <p:cTn id="172" dur="1" fill="hold">
                                          <p:stCondLst>
                                            <p:cond delay="0"/>
                                          </p:stCondLst>
                                        </p:cTn>
                                        <p:tgtEl>
                                          <p:spTgt spid="5"/>
                                        </p:tgtEl>
                                        <p:attrNameLst>
                                          <p:attrName>style.visibility</p:attrName>
                                        </p:attrNameLst>
                                      </p:cBhvr>
                                      <p:to>
                                        <p:strVal val="visible"/>
                                      </p:to>
                                    </p:set>
                                    <p:anim calcmode="lin" valueType="num">
                                      <p:cBhvr additive="base">
                                        <p:cTn id="173" dur="500" fill="hold"/>
                                        <p:tgtEl>
                                          <p:spTgt spid="5"/>
                                        </p:tgtEl>
                                        <p:attrNameLst>
                                          <p:attrName>ppt_x</p:attrName>
                                        </p:attrNameLst>
                                      </p:cBhvr>
                                      <p:tavLst>
                                        <p:tav tm="0">
                                          <p:val>
                                            <p:strVal val="0-#ppt_w/2"/>
                                          </p:val>
                                        </p:tav>
                                        <p:tav tm="100000">
                                          <p:val>
                                            <p:strVal val="#ppt_x"/>
                                          </p:val>
                                        </p:tav>
                                      </p:tavLst>
                                    </p:anim>
                                    <p:anim calcmode="lin" valueType="num">
                                      <p:cBhvr additive="base">
                                        <p:cTn id="17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18" presetClass="entr" presetSubtype="12" fill="hold" grpId="0" nodeType="clickEffect">
                                  <p:stCondLst>
                                    <p:cond delay="0"/>
                                  </p:stCondLst>
                                  <p:childTnLst>
                                    <p:set>
                                      <p:cBhvr>
                                        <p:cTn id="178" dur="1" fill="hold">
                                          <p:stCondLst>
                                            <p:cond delay="0"/>
                                          </p:stCondLst>
                                        </p:cTn>
                                        <p:tgtEl>
                                          <p:spTgt spid="24674"/>
                                        </p:tgtEl>
                                        <p:attrNameLst>
                                          <p:attrName>style.visibility</p:attrName>
                                        </p:attrNameLst>
                                      </p:cBhvr>
                                      <p:to>
                                        <p:strVal val="visible"/>
                                      </p:to>
                                    </p:set>
                                    <p:animEffect transition="in" filter="strips(downLeft)">
                                      <p:cBhvr>
                                        <p:cTn id="179" dur="500"/>
                                        <p:tgtEl>
                                          <p:spTgt spid="24674"/>
                                        </p:tgtEl>
                                      </p:cBhvr>
                                    </p:animEffect>
                                  </p:childTnLst>
                                </p:cTn>
                              </p:par>
                            </p:childTnLst>
                          </p:cTn>
                        </p:par>
                      </p:childTnLst>
                    </p:cTn>
                  </p:par>
                  <p:par>
                    <p:cTn id="180" fill="hold">
                      <p:stCondLst>
                        <p:cond delay="indefinite"/>
                      </p:stCondLst>
                      <p:childTnLst>
                        <p:par>
                          <p:cTn id="181" fill="hold">
                            <p:stCondLst>
                              <p:cond delay="0"/>
                            </p:stCondLst>
                            <p:childTnLst>
                              <p:par>
                                <p:cTn id="182" presetID="2" presetClass="entr" presetSubtype="1" fill="hold" nodeType="clickEffect">
                                  <p:stCondLst>
                                    <p:cond delay="0"/>
                                  </p:stCondLst>
                                  <p:childTnLst>
                                    <p:set>
                                      <p:cBhvr>
                                        <p:cTn id="183" dur="1" fill="hold">
                                          <p:stCondLst>
                                            <p:cond delay="0"/>
                                          </p:stCondLst>
                                        </p:cTn>
                                        <p:tgtEl>
                                          <p:spTgt spid="6"/>
                                        </p:tgtEl>
                                        <p:attrNameLst>
                                          <p:attrName>style.visibility</p:attrName>
                                        </p:attrNameLst>
                                      </p:cBhvr>
                                      <p:to>
                                        <p:strVal val="visible"/>
                                      </p:to>
                                    </p:set>
                                    <p:anim calcmode="lin" valueType="num">
                                      <p:cBhvr additive="base">
                                        <p:cTn id="184" dur="500" fill="hold"/>
                                        <p:tgtEl>
                                          <p:spTgt spid="6"/>
                                        </p:tgtEl>
                                        <p:attrNameLst>
                                          <p:attrName>ppt_x</p:attrName>
                                        </p:attrNameLst>
                                      </p:cBhvr>
                                      <p:tavLst>
                                        <p:tav tm="0">
                                          <p:val>
                                            <p:strVal val="#ppt_x"/>
                                          </p:val>
                                        </p:tav>
                                        <p:tav tm="100000">
                                          <p:val>
                                            <p:strVal val="#ppt_x"/>
                                          </p:val>
                                        </p:tav>
                                      </p:tavLst>
                                    </p:anim>
                                    <p:anim calcmode="lin" valueType="num">
                                      <p:cBhvr additive="base">
                                        <p:cTn id="185"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186" fill="hold">
                      <p:stCondLst>
                        <p:cond delay="indefinite"/>
                      </p:stCondLst>
                      <p:childTnLst>
                        <p:par>
                          <p:cTn id="187" fill="hold">
                            <p:stCondLst>
                              <p:cond delay="0"/>
                            </p:stCondLst>
                            <p:childTnLst>
                              <p:par>
                                <p:cTn id="188" presetID="2" presetClass="entr" presetSubtype="8" fill="hold" nodeType="clickEffect">
                                  <p:stCondLst>
                                    <p:cond delay="0"/>
                                  </p:stCondLst>
                                  <p:childTnLst>
                                    <p:set>
                                      <p:cBhvr>
                                        <p:cTn id="189" dur="1" fill="hold">
                                          <p:stCondLst>
                                            <p:cond delay="0"/>
                                          </p:stCondLst>
                                        </p:cTn>
                                        <p:tgtEl>
                                          <p:spTgt spid="7"/>
                                        </p:tgtEl>
                                        <p:attrNameLst>
                                          <p:attrName>style.visibility</p:attrName>
                                        </p:attrNameLst>
                                      </p:cBhvr>
                                      <p:to>
                                        <p:strVal val="visible"/>
                                      </p:to>
                                    </p:set>
                                    <p:anim calcmode="lin" valueType="num">
                                      <p:cBhvr additive="base">
                                        <p:cTn id="190" dur="500" fill="hold"/>
                                        <p:tgtEl>
                                          <p:spTgt spid="7"/>
                                        </p:tgtEl>
                                        <p:attrNameLst>
                                          <p:attrName>ppt_x</p:attrName>
                                        </p:attrNameLst>
                                      </p:cBhvr>
                                      <p:tavLst>
                                        <p:tav tm="0">
                                          <p:val>
                                            <p:strVal val="0-#ppt_w/2"/>
                                          </p:val>
                                        </p:tav>
                                        <p:tav tm="100000">
                                          <p:val>
                                            <p:strVal val="#ppt_x"/>
                                          </p:val>
                                        </p:tav>
                                      </p:tavLst>
                                    </p:anim>
                                    <p:anim calcmode="lin" valueType="num">
                                      <p:cBhvr additive="base">
                                        <p:cTn id="191"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92" fill="hold">
                      <p:stCondLst>
                        <p:cond delay="indefinite"/>
                      </p:stCondLst>
                      <p:childTnLst>
                        <p:par>
                          <p:cTn id="193" fill="hold">
                            <p:stCondLst>
                              <p:cond delay="0"/>
                            </p:stCondLst>
                            <p:childTnLst>
                              <p:par>
                                <p:cTn id="194" presetID="2" presetClass="entr" presetSubtype="8" fill="hold" nodeType="clickEffect">
                                  <p:stCondLst>
                                    <p:cond delay="0"/>
                                  </p:stCondLst>
                                  <p:childTnLst>
                                    <p:set>
                                      <p:cBhvr>
                                        <p:cTn id="195" dur="1" fill="hold">
                                          <p:stCondLst>
                                            <p:cond delay="0"/>
                                          </p:stCondLst>
                                        </p:cTn>
                                        <p:tgtEl>
                                          <p:spTgt spid="8"/>
                                        </p:tgtEl>
                                        <p:attrNameLst>
                                          <p:attrName>style.visibility</p:attrName>
                                        </p:attrNameLst>
                                      </p:cBhvr>
                                      <p:to>
                                        <p:strVal val="visible"/>
                                      </p:to>
                                    </p:set>
                                    <p:anim calcmode="lin" valueType="num">
                                      <p:cBhvr additive="base">
                                        <p:cTn id="196" dur="500" fill="hold"/>
                                        <p:tgtEl>
                                          <p:spTgt spid="8"/>
                                        </p:tgtEl>
                                        <p:attrNameLst>
                                          <p:attrName>ppt_x</p:attrName>
                                        </p:attrNameLst>
                                      </p:cBhvr>
                                      <p:tavLst>
                                        <p:tav tm="0">
                                          <p:val>
                                            <p:strVal val="0-#ppt_w/2"/>
                                          </p:val>
                                        </p:tav>
                                        <p:tav tm="100000">
                                          <p:val>
                                            <p:strVal val="#ppt_x"/>
                                          </p:val>
                                        </p:tav>
                                      </p:tavLst>
                                    </p:anim>
                                    <p:anim calcmode="lin" valueType="num">
                                      <p:cBhvr additive="base">
                                        <p:cTn id="197"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98" fill="hold">
                      <p:stCondLst>
                        <p:cond delay="indefinite"/>
                      </p:stCondLst>
                      <p:childTnLst>
                        <p:par>
                          <p:cTn id="199" fill="hold">
                            <p:stCondLst>
                              <p:cond delay="0"/>
                            </p:stCondLst>
                            <p:childTnLst>
                              <p:par>
                                <p:cTn id="200" presetID="2" presetClass="entr" presetSubtype="8" fill="hold" nodeType="clickEffect">
                                  <p:stCondLst>
                                    <p:cond delay="0"/>
                                  </p:stCondLst>
                                  <p:childTnLst>
                                    <p:set>
                                      <p:cBhvr>
                                        <p:cTn id="201" dur="1" fill="hold">
                                          <p:stCondLst>
                                            <p:cond delay="0"/>
                                          </p:stCondLst>
                                        </p:cTn>
                                        <p:tgtEl>
                                          <p:spTgt spid="10"/>
                                        </p:tgtEl>
                                        <p:attrNameLst>
                                          <p:attrName>style.visibility</p:attrName>
                                        </p:attrNameLst>
                                      </p:cBhvr>
                                      <p:to>
                                        <p:strVal val="visible"/>
                                      </p:to>
                                    </p:set>
                                    <p:anim calcmode="lin" valueType="num">
                                      <p:cBhvr additive="base">
                                        <p:cTn id="202" dur="500" fill="hold"/>
                                        <p:tgtEl>
                                          <p:spTgt spid="10"/>
                                        </p:tgtEl>
                                        <p:attrNameLst>
                                          <p:attrName>ppt_x</p:attrName>
                                        </p:attrNameLst>
                                      </p:cBhvr>
                                      <p:tavLst>
                                        <p:tav tm="0">
                                          <p:val>
                                            <p:strVal val="0-#ppt_w/2"/>
                                          </p:val>
                                        </p:tav>
                                        <p:tav tm="100000">
                                          <p:val>
                                            <p:strVal val="#ppt_x"/>
                                          </p:val>
                                        </p:tav>
                                      </p:tavLst>
                                    </p:anim>
                                    <p:anim calcmode="lin" valueType="num">
                                      <p:cBhvr additive="base">
                                        <p:cTn id="203"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04" fill="hold">
                      <p:stCondLst>
                        <p:cond delay="indefinite"/>
                      </p:stCondLst>
                      <p:childTnLst>
                        <p:par>
                          <p:cTn id="205" fill="hold">
                            <p:stCondLst>
                              <p:cond delay="0"/>
                            </p:stCondLst>
                            <p:childTnLst>
                              <p:par>
                                <p:cTn id="206" presetID="2" presetClass="entr" presetSubtype="8" fill="hold" nodeType="clickEffect">
                                  <p:stCondLst>
                                    <p:cond delay="0"/>
                                  </p:stCondLst>
                                  <p:childTnLst>
                                    <p:set>
                                      <p:cBhvr>
                                        <p:cTn id="207" dur="1" fill="hold">
                                          <p:stCondLst>
                                            <p:cond delay="0"/>
                                          </p:stCondLst>
                                        </p:cTn>
                                        <p:tgtEl>
                                          <p:spTgt spid="13"/>
                                        </p:tgtEl>
                                        <p:attrNameLst>
                                          <p:attrName>style.visibility</p:attrName>
                                        </p:attrNameLst>
                                      </p:cBhvr>
                                      <p:to>
                                        <p:strVal val="visible"/>
                                      </p:to>
                                    </p:set>
                                    <p:anim calcmode="lin" valueType="num">
                                      <p:cBhvr additive="base">
                                        <p:cTn id="208" dur="500" fill="hold"/>
                                        <p:tgtEl>
                                          <p:spTgt spid="13"/>
                                        </p:tgtEl>
                                        <p:attrNameLst>
                                          <p:attrName>ppt_x</p:attrName>
                                        </p:attrNameLst>
                                      </p:cBhvr>
                                      <p:tavLst>
                                        <p:tav tm="0">
                                          <p:val>
                                            <p:strVal val="0-#ppt_w/2"/>
                                          </p:val>
                                        </p:tav>
                                        <p:tav tm="100000">
                                          <p:val>
                                            <p:strVal val="#ppt_x"/>
                                          </p:val>
                                        </p:tav>
                                      </p:tavLst>
                                    </p:anim>
                                    <p:anim calcmode="lin" valueType="num">
                                      <p:cBhvr additive="base">
                                        <p:cTn id="209"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0" fill="hold">
                      <p:stCondLst>
                        <p:cond delay="indefinite"/>
                      </p:stCondLst>
                      <p:childTnLst>
                        <p:par>
                          <p:cTn id="211" fill="hold">
                            <p:stCondLst>
                              <p:cond delay="0"/>
                            </p:stCondLst>
                            <p:childTnLst>
                              <p:par>
                                <p:cTn id="212" presetID="18" presetClass="entr" presetSubtype="6" fill="hold" nodeType="clickEffect">
                                  <p:stCondLst>
                                    <p:cond delay="0"/>
                                  </p:stCondLst>
                                  <p:childTnLst>
                                    <p:set>
                                      <p:cBhvr>
                                        <p:cTn id="213" dur="1" fill="hold">
                                          <p:stCondLst>
                                            <p:cond delay="0"/>
                                          </p:stCondLst>
                                        </p:cTn>
                                        <p:tgtEl>
                                          <p:spTgt spid="16"/>
                                        </p:tgtEl>
                                        <p:attrNameLst>
                                          <p:attrName>style.visibility</p:attrName>
                                        </p:attrNameLst>
                                      </p:cBhvr>
                                      <p:to>
                                        <p:strVal val="visible"/>
                                      </p:to>
                                    </p:set>
                                    <p:animEffect transition="in" filter="strips(downRight)">
                                      <p:cBhvr>
                                        <p:cTn id="214" dur="500"/>
                                        <p:tgtEl>
                                          <p:spTgt spid="16"/>
                                        </p:tgtEl>
                                      </p:cBhvr>
                                    </p:animEffect>
                                  </p:childTnLst>
                                </p:cTn>
                              </p:par>
                            </p:childTnLst>
                          </p:cTn>
                        </p:par>
                      </p:childTnLst>
                    </p:cTn>
                  </p:par>
                  <p:par>
                    <p:cTn id="215" fill="hold">
                      <p:stCondLst>
                        <p:cond delay="indefinite"/>
                      </p:stCondLst>
                      <p:childTnLst>
                        <p:par>
                          <p:cTn id="216" fill="hold">
                            <p:stCondLst>
                              <p:cond delay="0"/>
                            </p:stCondLst>
                            <p:childTnLst>
                              <p:par>
                                <p:cTn id="217" presetID="2" presetClass="entr" presetSubtype="8" fill="hold" nodeType="clickEffect">
                                  <p:stCondLst>
                                    <p:cond delay="0"/>
                                  </p:stCondLst>
                                  <p:childTnLst>
                                    <p:set>
                                      <p:cBhvr>
                                        <p:cTn id="218" dur="1" fill="hold">
                                          <p:stCondLst>
                                            <p:cond delay="0"/>
                                          </p:stCondLst>
                                        </p:cTn>
                                        <p:tgtEl>
                                          <p:spTgt spid="11"/>
                                        </p:tgtEl>
                                        <p:attrNameLst>
                                          <p:attrName>style.visibility</p:attrName>
                                        </p:attrNameLst>
                                      </p:cBhvr>
                                      <p:to>
                                        <p:strVal val="visible"/>
                                      </p:to>
                                    </p:set>
                                    <p:anim calcmode="lin" valueType="num">
                                      <p:cBhvr additive="base">
                                        <p:cTn id="219" dur="500" fill="hold"/>
                                        <p:tgtEl>
                                          <p:spTgt spid="11"/>
                                        </p:tgtEl>
                                        <p:attrNameLst>
                                          <p:attrName>ppt_x</p:attrName>
                                        </p:attrNameLst>
                                      </p:cBhvr>
                                      <p:tavLst>
                                        <p:tav tm="0">
                                          <p:val>
                                            <p:strVal val="0-#ppt_w/2"/>
                                          </p:val>
                                        </p:tav>
                                        <p:tav tm="100000">
                                          <p:val>
                                            <p:strVal val="#ppt_x"/>
                                          </p:val>
                                        </p:tav>
                                      </p:tavLst>
                                    </p:anim>
                                    <p:anim calcmode="lin" valueType="num">
                                      <p:cBhvr additive="base">
                                        <p:cTn id="220"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21" fill="hold">
                      <p:stCondLst>
                        <p:cond delay="indefinite"/>
                      </p:stCondLst>
                      <p:childTnLst>
                        <p:par>
                          <p:cTn id="222" fill="hold">
                            <p:stCondLst>
                              <p:cond delay="0"/>
                            </p:stCondLst>
                            <p:childTnLst>
                              <p:par>
                                <p:cTn id="223" presetID="2" presetClass="entr" presetSubtype="8" fill="hold" nodeType="clickEffect">
                                  <p:stCondLst>
                                    <p:cond delay="0"/>
                                  </p:stCondLst>
                                  <p:childTnLst>
                                    <p:set>
                                      <p:cBhvr>
                                        <p:cTn id="224" dur="1" fill="hold">
                                          <p:stCondLst>
                                            <p:cond delay="0"/>
                                          </p:stCondLst>
                                        </p:cTn>
                                        <p:tgtEl>
                                          <p:spTgt spid="12"/>
                                        </p:tgtEl>
                                        <p:attrNameLst>
                                          <p:attrName>style.visibility</p:attrName>
                                        </p:attrNameLst>
                                      </p:cBhvr>
                                      <p:to>
                                        <p:strVal val="visible"/>
                                      </p:to>
                                    </p:set>
                                    <p:anim calcmode="lin" valueType="num">
                                      <p:cBhvr additive="base">
                                        <p:cTn id="225" dur="500" fill="hold"/>
                                        <p:tgtEl>
                                          <p:spTgt spid="12"/>
                                        </p:tgtEl>
                                        <p:attrNameLst>
                                          <p:attrName>ppt_x</p:attrName>
                                        </p:attrNameLst>
                                      </p:cBhvr>
                                      <p:tavLst>
                                        <p:tav tm="0">
                                          <p:val>
                                            <p:strVal val="0-#ppt_w/2"/>
                                          </p:val>
                                        </p:tav>
                                        <p:tav tm="100000">
                                          <p:val>
                                            <p:strVal val="#ppt_x"/>
                                          </p:val>
                                        </p:tav>
                                      </p:tavLst>
                                    </p:anim>
                                    <p:anim calcmode="lin" valueType="num">
                                      <p:cBhvr additive="base">
                                        <p:cTn id="22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227" fill="hold">
                      <p:stCondLst>
                        <p:cond delay="indefinite"/>
                      </p:stCondLst>
                      <p:childTnLst>
                        <p:par>
                          <p:cTn id="228" fill="hold">
                            <p:stCondLst>
                              <p:cond delay="0"/>
                            </p:stCondLst>
                            <p:childTnLst>
                              <p:par>
                                <p:cTn id="229" presetID="2" presetClass="entr" presetSubtype="8" fill="hold" grpId="0" nodeType="clickEffect">
                                  <p:stCondLst>
                                    <p:cond delay="0"/>
                                  </p:stCondLst>
                                  <p:childTnLst>
                                    <p:set>
                                      <p:cBhvr>
                                        <p:cTn id="230" dur="1" fill="hold">
                                          <p:stCondLst>
                                            <p:cond delay="0"/>
                                          </p:stCondLst>
                                        </p:cTn>
                                        <p:tgtEl>
                                          <p:spTgt spid="24655"/>
                                        </p:tgtEl>
                                        <p:attrNameLst>
                                          <p:attrName>style.visibility</p:attrName>
                                        </p:attrNameLst>
                                      </p:cBhvr>
                                      <p:to>
                                        <p:strVal val="visible"/>
                                      </p:to>
                                    </p:set>
                                    <p:anim calcmode="lin" valueType="num">
                                      <p:cBhvr additive="base">
                                        <p:cTn id="231" dur="500" fill="hold"/>
                                        <p:tgtEl>
                                          <p:spTgt spid="24655"/>
                                        </p:tgtEl>
                                        <p:attrNameLst>
                                          <p:attrName>ppt_x</p:attrName>
                                        </p:attrNameLst>
                                      </p:cBhvr>
                                      <p:tavLst>
                                        <p:tav tm="0">
                                          <p:val>
                                            <p:strVal val="0-#ppt_w/2"/>
                                          </p:val>
                                        </p:tav>
                                        <p:tav tm="100000">
                                          <p:val>
                                            <p:strVal val="#ppt_x"/>
                                          </p:val>
                                        </p:tav>
                                      </p:tavLst>
                                    </p:anim>
                                    <p:anim calcmode="lin" valueType="num">
                                      <p:cBhvr additive="base">
                                        <p:cTn id="232" dur="500" fill="hold"/>
                                        <p:tgtEl>
                                          <p:spTgt spid="24655"/>
                                        </p:tgtEl>
                                        <p:attrNameLst>
                                          <p:attrName>ppt_y</p:attrName>
                                        </p:attrNameLst>
                                      </p:cBhvr>
                                      <p:tavLst>
                                        <p:tav tm="0">
                                          <p:val>
                                            <p:strVal val="#ppt_y"/>
                                          </p:val>
                                        </p:tav>
                                        <p:tav tm="100000">
                                          <p:val>
                                            <p:strVal val="#ppt_y"/>
                                          </p:val>
                                        </p:tav>
                                      </p:tavLst>
                                    </p:anim>
                                  </p:childTnLst>
                                </p:cTn>
                              </p:par>
                            </p:childTnLst>
                          </p:cTn>
                        </p:par>
                      </p:childTnLst>
                    </p:cTn>
                  </p:par>
                  <p:par>
                    <p:cTn id="233" fill="hold">
                      <p:stCondLst>
                        <p:cond delay="indefinite"/>
                      </p:stCondLst>
                      <p:childTnLst>
                        <p:par>
                          <p:cTn id="234" fill="hold">
                            <p:stCondLst>
                              <p:cond delay="0"/>
                            </p:stCondLst>
                            <p:childTnLst>
                              <p:par>
                                <p:cTn id="235" presetID="2" presetClass="entr" presetSubtype="8" fill="hold" grpId="0" nodeType="clickEffect">
                                  <p:stCondLst>
                                    <p:cond delay="0"/>
                                  </p:stCondLst>
                                  <p:childTnLst>
                                    <p:set>
                                      <p:cBhvr>
                                        <p:cTn id="236" dur="1" fill="hold">
                                          <p:stCondLst>
                                            <p:cond delay="0"/>
                                          </p:stCondLst>
                                        </p:cTn>
                                        <p:tgtEl>
                                          <p:spTgt spid="24656"/>
                                        </p:tgtEl>
                                        <p:attrNameLst>
                                          <p:attrName>style.visibility</p:attrName>
                                        </p:attrNameLst>
                                      </p:cBhvr>
                                      <p:to>
                                        <p:strVal val="visible"/>
                                      </p:to>
                                    </p:set>
                                    <p:anim calcmode="lin" valueType="num">
                                      <p:cBhvr additive="base">
                                        <p:cTn id="237" dur="500" fill="hold"/>
                                        <p:tgtEl>
                                          <p:spTgt spid="24656"/>
                                        </p:tgtEl>
                                        <p:attrNameLst>
                                          <p:attrName>ppt_x</p:attrName>
                                        </p:attrNameLst>
                                      </p:cBhvr>
                                      <p:tavLst>
                                        <p:tav tm="0">
                                          <p:val>
                                            <p:strVal val="0-#ppt_w/2"/>
                                          </p:val>
                                        </p:tav>
                                        <p:tav tm="100000">
                                          <p:val>
                                            <p:strVal val="#ppt_x"/>
                                          </p:val>
                                        </p:tav>
                                      </p:tavLst>
                                    </p:anim>
                                    <p:anim calcmode="lin" valueType="num">
                                      <p:cBhvr additive="base">
                                        <p:cTn id="238" dur="500" fill="hold"/>
                                        <p:tgtEl>
                                          <p:spTgt spid="24656"/>
                                        </p:tgtEl>
                                        <p:attrNameLst>
                                          <p:attrName>ppt_y</p:attrName>
                                        </p:attrNameLst>
                                      </p:cBhvr>
                                      <p:tavLst>
                                        <p:tav tm="0">
                                          <p:val>
                                            <p:strVal val="#ppt_y"/>
                                          </p:val>
                                        </p:tav>
                                        <p:tav tm="100000">
                                          <p:val>
                                            <p:strVal val="#ppt_y"/>
                                          </p:val>
                                        </p:tav>
                                      </p:tavLst>
                                    </p:anim>
                                  </p:childTnLst>
                                </p:cTn>
                              </p:par>
                            </p:childTnLst>
                          </p:cTn>
                        </p:par>
                      </p:childTnLst>
                    </p:cTn>
                  </p:par>
                  <p:par>
                    <p:cTn id="239" fill="hold">
                      <p:stCondLst>
                        <p:cond delay="indefinite"/>
                      </p:stCondLst>
                      <p:childTnLst>
                        <p:par>
                          <p:cTn id="240" fill="hold">
                            <p:stCondLst>
                              <p:cond delay="0"/>
                            </p:stCondLst>
                            <p:childTnLst>
                              <p:par>
                                <p:cTn id="241" presetID="2" presetClass="entr" presetSubtype="8" fill="hold" grpId="0" nodeType="clickEffect">
                                  <p:stCondLst>
                                    <p:cond delay="0"/>
                                  </p:stCondLst>
                                  <p:childTnLst>
                                    <p:set>
                                      <p:cBhvr>
                                        <p:cTn id="242" dur="1" fill="hold">
                                          <p:stCondLst>
                                            <p:cond delay="0"/>
                                          </p:stCondLst>
                                        </p:cTn>
                                        <p:tgtEl>
                                          <p:spTgt spid="24657"/>
                                        </p:tgtEl>
                                        <p:attrNameLst>
                                          <p:attrName>style.visibility</p:attrName>
                                        </p:attrNameLst>
                                      </p:cBhvr>
                                      <p:to>
                                        <p:strVal val="visible"/>
                                      </p:to>
                                    </p:set>
                                    <p:anim calcmode="lin" valueType="num">
                                      <p:cBhvr additive="base">
                                        <p:cTn id="243" dur="500" fill="hold"/>
                                        <p:tgtEl>
                                          <p:spTgt spid="24657"/>
                                        </p:tgtEl>
                                        <p:attrNameLst>
                                          <p:attrName>ppt_x</p:attrName>
                                        </p:attrNameLst>
                                      </p:cBhvr>
                                      <p:tavLst>
                                        <p:tav tm="0">
                                          <p:val>
                                            <p:strVal val="0-#ppt_w/2"/>
                                          </p:val>
                                        </p:tav>
                                        <p:tav tm="100000">
                                          <p:val>
                                            <p:strVal val="#ppt_x"/>
                                          </p:val>
                                        </p:tav>
                                      </p:tavLst>
                                    </p:anim>
                                    <p:anim calcmode="lin" valueType="num">
                                      <p:cBhvr additive="base">
                                        <p:cTn id="244" dur="500" fill="hold"/>
                                        <p:tgtEl>
                                          <p:spTgt spid="24657"/>
                                        </p:tgtEl>
                                        <p:attrNameLst>
                                          <p:attrName>ppt_y</p:attrName>
                                        </p:attrNameLst>
                                      </p:cBhvr>
                                      <p:tavLst>
                                        <p:tav tm="0">
                                          <p:val>
                                            <p:strVal val="#ppt_y"/>
                                          </p:val>
                                        </p:tav>
                                        <p:tav tm="100000">
                                          <p:val>
                                            <p:strVal val="#ppt_y"/>
                                          </p:val>
                                        </p:tav>
                                      </p:tavLst>
                                    </p:anim>
                                  </p:childTnLst>
                                </p:cTn>
                              </p:par>
                            </p:childTnLst>
                          </p:cTn>
                        </p:par>
                      </p:childTnLst>
                    </p:cTn>
                  </p:par>
                  <p:par>
                    <p:cTn id="245" fill="hold">
                      <p:stCondLst>
                        <p:cond delay="indefinite"/>
                      </p:stCondLst>
                      <p:childTnLst>
                        <p:par>
                          <p:cTn id="246" fill="hold">
                            <p:stCondLst>
                              <p:cond delay="0"/>
                            </p:stCondLst>
                            <p:childTnLst>
                              <p:par>
                                <p:cTn id="247" presetID="17" presetClass="entr" presetSubtype="4" fill="hold" grpId="0" nodeType="clickEffect">
                                  <p:stCondLst>
                                    <p:cond delay="0"/>
                                  </p:stCondLst>
                                  <p:childTnLst>
                                    <p:set>
                                      <p:cBhvr>
                                        <p:cTn id="248" dur="1" fill="hold">
                                          <p:stCondLst>
                                            <p:cond delay="0"/>
                                          </p:stCondLst>
                                        </p:cTn>
                                        <p:tgtEl>
                                          <p:spTgt spid="24668"/>
                                        </p:tgtEl>
                                        <p:attrNameLst>
                                          <p:attrName>style.visibility</p:attrName>
                                        </p:attrNameLst>
                                      </p:cBhvr>
                                      <p:to>
                                        <p:strVal val="visible"/>
                                      </p:to>
                                    </p:set>
                                    <p:anim calcmode="lin" valueType="num">
                                      <p:cBhvr>
                                        <p:cTn id="249" dur="500" fill="hold"/>
                                        <p:tgtEl>
                                          <p:spTgt spid="24668"/>
                                        </p:tgtEl>
                                        <p:attrNameLst>
                                          <p:attrName>ppt_x</p:attrName>
                                        </p:attrNameLst>
                                      </p:cBhvr>
                                      <p:tavLst>
                                        <p:tav tm="0">
                                          <p:val>
                                            <p:strVal val="#ppt_x"/>
                                          </p:val>
                                        </p:tav>
                                        <p:tav tm="100000">
                                          <p:val>
                                            <p:strVal val="#ppt_x"/>
                                          </p:val>
                                        </p:tav>
                                      </p:tavLst>
                                    </p:anim>
                                    <p:anim calcmode="lin" valueType="num">
                                      <p:cBhvr>
                                        <p:cTn id="250" dur="500" fill="hold"/>
                                        <p:tgtEl>
                                          <p:spTgt spid="24668"/>
                                        </p:tgtEl>
                                        <p:attrNameLst>
                                          <p:attrName>ppt_y</p:attrName>
                                        </p:attrNameLst>
                                      </p:cBhvr>
                                      <p:tavLst>
                                        <p:tav tm="0">
                                          <p:val>
                                            <p:strVal val="#ppt_y+#ppt_h/2"/>
                                          </p:val>
                                        </p:tav>
                                        <p:tav tm="100000">
                                          <p:val>
                                            <p:strVal val="#ppt_y"/>
                                          </p:val>
                                        </p:tav>
                                      </p:tavLst>
                                    </p:anim>
                                    <p:anim calcmode="lin" valueType="num">
                                      <p:cBhvr>
                                        <p:cTn id="251" dur="500" fill="hold"/>
                                        <p:tgtEl>
                                          <p:spTgt spid="24668"/>
                                        </p:tgtEl>
                                        <p:attrNameLst>
                                          <p:attrName>ppt_w</p:attrName>
                                        </p:attrNameLst>
                                      </p:cBhvr>
                                      <p:tavLst>
                                        <p:tav tm="0">
                                          <p:val>
                                            <p:strVal val="#ppt_w"/>
                                          </p:val>
                                        </p:tav>
                                        <p:tav tm="100000">
                                          <p:val>
                                            <p:strVal val="#ppt_w"/>
                                          </p:val>
                                        </p:tav>
                                      </p:tavLst>
                                    </p:anim>
                                    <p:anim calcmode="lin" valueType="num">
                                      <p:cBhvr>
                                        <p:cTn id="252" dur="500" fill="hold"/>
                                        <p:tgtEl>
                                          <p:spTgt spid="24668"/>
                                        </p:tgtEl>
                                        <p:attrNameLst>
                                          <p:attrName>ppt_h</p:attrName>
                                        </p:attrNameLst>
                                      </p:cBhvr>
                                      <p:tavLst>
                                        <p:tav tm="0">
                                          <p:val>
                                            <p:fltVal val="0"/>
                                          </p:val>
                                        </p:tav>
                                        <p:tav tm="100000">
                                          <p:val>
                                            <p:strVal val="#ppt_h"/>
                                          </p:val>
                                        </p:tav>
                                      </p:tavLst>
                                    </p:anim>
                                  </p:childTnLst>
                                </p:cTn>
                              </p:par>
                            </p:childTnLst>
                          </p:cTn>
                        </p:par>
                      </p:childTnLst>
                    </p:cTn>
                  </p:par>
                  <p:par>
                    <p:cTn id="253" fill="hold">
                      <p:stCondLst>
                        <p:cond delay="indefinite"/>
                      </p:stCondLst>
                      <p:childTnLst>
                        <p:par>
                          <p:cTn id="254" fill="hold">
                            <p:stCondLst>
                              <p:cond delay="0"/>
                            </p:stCondLst>
                            <p:childTnLst>
                              <p:par>
                                <p:cTn id="255" presetID="2" presetClass="entr" presetSubtype="8" fill="hold" grpId="0" nodeType="clickEffect">
                                  <p:stCondLst>
                                    <p:cond delay="0"/>
                                  </p:stCondLst>
                                  <p:childTnLst>
                                    <p:set>
                                      <p:cBhvr>
                                        <p:cTn id="256" dur="1" fill="hold">
                                          <p:stCondLst>
                                            <p:cond delay="0"/>
                                          </p:stCondLst>
                                        </p:cTn>
                                        <p:tgtEl>
                                          <p:spTgt spid="24658"/>
                                        </p:tgtEl>
                                        <p:attrNameLst>
                                          <p:attrName>style.visibility</p:attrName>
                                        </p:attrNameLst>
                                      </p:cBhvr>
                                      <p:to>
                                        <p:strVal val="visible"/>
                                      </p:to>
                                    </p:set>
                                    <p:anim calcmode="lin" valueType="num">
                                      <p:cBhvr additive="base">
                                        <p:cTn id="257" dur="500" fill="hold"/>
                                        <p:tgtEl>
                                          <p:spTgt spid="24658"/>
                                        </p:tgtEl>
                                        <p:attrNameLst>
                                          <p:attrName>ppt_x</p:attrName>
                                        </p:attrNameLst>
                                      </p:cBhvr>
                                      <p:tavLst>
                                        <p:tav tm="0">
                                          <p:val>
                                            <p:strVal val="0-#ppt_w/2"/>
                                          </p:val>
                                        </p:tav>
                                        <p:tav tm="100000">
                                          <p:val>
                                            <p:strVal val="#ppt_x"/>
                                          </p:val>
                                        </p:tav>
                                      </p:tavLst>
                                    </p:anim>
                                    <p:anim calcmode="lin" valueType="num">
                                      <p:cBhvr additive="base">
                                        <p:cTn id="258" dur="500" fill="hold"/>
                                        <p:tgtEl>
                                          <p:spTgt spid="24658"/>
                                        </p:tgtEl>
                                        <p:attrNameLst>
                                          <p:attrName>ppt_y</p:attrName>
                                        </p:attrNameLst>
                                      </p:cBhvr>
                                      <p:tavLst>
                                        <p:tav tm="0">
                                          <p:val>
                                            <p:strVal val="#ppt_y"/>
                                          </p:val>
                                        </p:tav>
                                        <p:tav tm="100000">
                                          <p:val>
                                            <p:strVal val="#ppt_y"/>
                                          </p:val>
                                        </p:tav>
                                      </p:tavLst>
                                    </p:anim>
                                  </p:childTnLst>
                                </p:cTn>
                              </p:par>
                            </p:childTnLst>
                          </p:cTn>
                        </p:par>
                      </p:childTnLst>
                    </p:cTn>
                  </p:par>
                  <p:par>
                    <p:cTn id="259" fill="hold">
                      <p:stCondLst>
                        <p:cond delay="indefinite"/>
                      </p:stCondLst>
                      <p:childTnLst>
                        <p:par>
                          <p:cTn id="260" fill="hold">
                            <p:stCondLst>
                              <p:cond delay="0"/>
                            </p:stCondLst>
                            <p:childTnLst>
                              <p:par>
                                <p:cTn id="261" presetID="2" presetClass="entr" presetSubtype="8" fill="hold" grpId="0" nodeType="clickEffect">
                                  <p:stCondLst>
                                    <p:cond delay="0"/>
                                  </p:stCondLst>
                                  <p:childTnLst>
                                    <p:set>
                                      <p:cBhvr>
                                        <p:cTn id="262" dur="1" fill="hold">
                                          <p:stCondLst>
                                            <p:cond delay="0"/>
                                          </p:stCondLst>
                                        </p:cTn>
                                        <p:tgtEl>
                                          <p:spTgt spid="24659"/>
                                        </p:tgtEl>
                                        <p:attrNameLst>
                                          <p:attrName>style.visibility</p:attrName>
                                        </p:attrNameLst>
                                      </p:cBhvr>
                                      <p:to>
                                        <p:strVal val="visible"/>
                                      </p:to>
                                    </p:set>
                                    <p:anim calcmode="lin" valueType="num">
                                      <p:cBhvr additive="base">
                                        <p:cTn id="263" dur="500" fill="hold"/>
                                        <p:tgtEl>
                                          <p:spTgt spid="24659"/>
                                        </p:tgtEl>
                                        <p:attrNameLst>
                                          <p:attrName>ppt_x</p:attrName>
                                        </p:attrNameLst>
                                      </p:cBhvr>
                                      <p:tavLst>
                                        <p:tav tm="0">
                                          <p:val>
                                            <p:strVal val="0-#ppt_w/2"/>
                                          </p:val>
                                        </p:tav>
                                        <p:tav tm="100000">
                                          <p:val>
                                            <p:strVal val="#ppt_x"/>
                                          </p:val>
                                        </p:tav>
                                      </p:tavLst>
                                    </p:anim>
                                    <p:anim calcmode="lin" valueType="num">
                                      <p:cBhvr additive="base">
                                        <p:cTn id="264" dur="500" fill="hold"/>
                                        <p:tgtEl>
                                          <p:spTgt spid="24659"/>
                                        </p:tgtEl>
                                        <p:attrNameLst>
                                          <p:attrName>ppt_y</p:attrName>
                                        </p:attrNameLst>
                                      </p:cBhvr>
                                      <p:tavLst>
                                        <p:tav tm="0">
                                          <p:val>
                                            <p:strVal val="#ppt_y"/>
                                          </p:val>
                                        </p:tav>
                                        <p:tav tm="100000">
                                          <p:val>
                                            <p:strVal val="#ppt_y"/>
                                          </p:val>
                                        </p:tav>
                                      </p:tavLst>
                                    </p:anim>
                                  </p:childTnLst>
                                </p:cTn>
                              </p:par>
                            </p:childTnLst>
                          </p:cTn>
                        </p:par>
                      </p:childTnLst>
                    </p:cTn>
                  </p:par>
                  <p:par>
                    <p:cTn id="265" fill="hold">
                      <p:stCondLst>
                        <p:cond delay="indefinite"/>
                      </p:stCondLst>
                      <p:childTnLst>
                        <p:par>
                          <p:cTn id="266" fill="hold">
                            <p:stCondLst>
                              <p:cond delay="0"/>
                            </p:stCondLst>
                            <p:childTnLst>
                              <p:par>
                                <p:cTn id="267" presetID="2" presetClass="entr" presetSubtype="8" fill="hold" nodeType="clickEffect">
                                  <p:stCondLst>
                                    <p:cond delay="0"/>
                                  </p:stCondLst>
                                  <p:childTnLst>
                                    <p:set>
                                      <p:cBhvr>
                                        <p:cTn id="268" dur="1" fill="hold">
                                          <p:stCondLst>
                                            <p:cond delay="0"/>
                                          </p:stCondLst>
                                        </p:cTn>
                                        <p:tgtEl>
                                          <p:spTgt spid="15"/>
                                        </p:tgtEl>
                                        <p:attrNameLst>
                                          <p:attrName>style.visibility</p:attrName>
                                        </p:attrNameLst>
                                      </p:cBhvr>
                                      <p:to>
                                        <p:strVal val="visible"/>
                                      </p:to>
                                    </p:set>
                                    <p:anim calcmode="lin" valueType="num">
                                      <p:cBhvr additive="base">
                                        <p:cTn id="269" dur="500" fill="hold"/>
                                        <p:tgtEl>
                                          <p:spTgt spid="15"/>
                                        </p:tgtEl>
                                        <p:attrNameLst>
                                          <p:attrName>ppt_x</p:attrName>
                                        </p:attrNameLst>
                                      </p:cBhvr>
                                      <p:tavLst>
                                        <p:tav tm="0">
                                          <p:val>
                                            <p:strVal val="0-#ppt_w/2"/>
                                          </p:val>
                                        </p:tav>
                                        <p:tav tm="100000">
                                          <p:val>
                                            <p:strVal val="#ppt_x"/>
                                          </p:val>
                                        </p:tav>
                                      </p:tavLst>
                                    </p:anim>
                                    <p:anim calcmode="lin" valueType="num">
                                      <p:cBhvr additive="base">
                                        <p:cTn id="27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71" fill="hold">
                      <p:stCondLst>
                        <p:cond delay="indefinite"/>
                      </p:stCondLst>
                      <p:childTnLst>
                        <p:par>
                          <p:cTn id="272" fill="hold">
                            <p:stCondLst>
                              <p:cond delay="0"/>
                            </p:stCondLst>
                            <p:childTnLst>
                              <p:par>
                                <p:cTn id="273" presetID="2" presetClass="entr" presetSubtype="8" fill="hold" nodeType="clickEffect">
                                  <p:stCondLst>
                                    <p:cond delay="0"/>
                                  </p:stCondLst>
                                  <p:childTnLst>
                                    <p:set>
                                      <p:cBhvr>
                                        <p:cTn id="274" dur="1" fill="hold">
                                          <p:stCondLst>
                                            <p:cond delay="0"/>
                                          </p:stCondLst>
                                        </p:cTn>
                                        <p:tgtEl>
                                          <p:spTgt spid="18"/>
                                        </p:tgtEl>
                                        <p:attrNameLst>
                                          <p:attrName>style.visibility</p:attrName>
                                        </p:attrNameLst>
                                      </p:cBhvr>
                                      <p:to>
                                        <p:strVal val="visible"/>
                                      </p:to>
                                    </p:set>
                                    <p:anim calcmode="lin" valueType="num">
                                      <p:cBhvr additive="base">
                                        <p:cTn id="275" dur="500" fill="hold"/>
                                        <p:tgtEl>
                                          <p:spTgt spid="18"/>
                                        </p:tgtEl>
                                        <p:attrNameLst>
                                          <p:attrName>ppt_x</p:attrName>
                                        </p:attrNameLst>
                                      </p:cBhvr>
                                      <p:tavLst>
                                        <p:tav tm="0">
                                          <p:val>
                                            <p:strVal val="0-#ppt_w/2"/>
                                          </p:val>
                                        </p:tav>
                                        <p:tav tm="100000">
                                          <p:val>
                                            <p:strVal val="#ppt_x"/>
                                          </p:val>
                                        </p:tav>
                                      </p:tavLst>
                                    </p:anim>
                                    <p:anim calcmode="lin" valueType="num">
                                      <p:cBhvr additive="base">
                                        <p:cTn id="276"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277" fill="hold">
                      <p:stCondLst>
                        <p:cond delay="indefinite"/>
                      </p:stCondLst>
                      <p:childTnLst>
                        <p:par>
                          <p:cTn id="278" fill="hold">
                            <p:stCondLst>
                              <p:cond delay="0"/>
                            </p:stCondLst>
                            <p:childTnLst>
                              <p:par>
                                <p:cTn id="279" presetID="2" presetClass="entr" presetSubtype="8" fill="hold" grpId="0" nodeType="clickEffect">
                                  <p:stCondLst>
                                    <p:cond delay="0"/>
                                  </p:stCondLst>
                                  <p:childTnLst>
                                    <p:set>
                                      <p:cBhvr>
                                        <p:cTn id="280" dur="1" fill="hold">
                                          <p:stCondLst>
                                            <p:cond delay="0"/>
                                          </p:stCondLst>
                                        </p:cTn>
                                        <p:tgtEl>
                                          <p:spTgt spid="24669"/>
                                        </p:tgtEl>
                                        <p:attrNameLst>
                                          <p:attrName>style.visibility</p:attrName>
                                        </p:attrNameLst>
                                      </p:cBhvr>
                                      <p:to>
                                        <p:strVal val="visible"/>
                                      </p:to>
                                    </p:set>
                                    <p:anim calcmode="lin" valueType="num">
                                      <p:cBhvr additive="base">
                                        <p:cTn id="281" dur="500" fill="hold"/>
                                        <p:tgtEl>
                                          <p:spTgt spid="24669"/>
                                        </p:tgtEl>
                                        <p:attrNameLst>
                                          <p:attrName>ppt_x</p:attrName>
                                        </p:attrNameLst>
                                      </p:cBhvr>
                                      <p:tavLst>
                                        <p:tav tm="0">
                                          <p:val>
                                            <p:strVal val="0-#ppt_w/2"/>
                                          </p:val>
                                        </p:tav>
                                        <p:tav tm="100000">
                                          <p:val>
                                            <p:strVal val="#ppt_x"/>
                                          </p:val>
                                        </p:tav>
                                      </p:tavLst>
                                    </p:anim>
                                    <p:anim calcmode="lin" valueType="num">
                                      <p:cBhvr additive="base">
                                        <p:cTn id="282" dur="500" fill="hold"/>
                                        <p:tgtEl>
                                          <p:spTgt spid="24669"/>
                                        </p:tgtEl>
                                        <p:attrNameLst>
                                          <p:attrName>ppt_y</p:attrName>
                                        </p:attrNameLst>
                                      </p:cBhvr>
                                      <p:tavLst>
                                        <p:tav tm="0">
                                          <p:val>
                                            <p:strVal val="#ppt_y"/>
                                          </p:val>
                                        </p:tav>
                                        <p:tav tm="100000">
                                          <p:val>
                                            <p:strVal val="#ppt_y"/>
                                          </p:val>
                                        </p:tav>
                                      </p:tavLst>
                                    </p:anim>
                                  </p:childTnLst>
                                </p:cTn>
                              </p:par>
                            </p:childTnLst>
                          </p:cTn>
                        </p:par>
                      </p:childTnLst>
                    </p:cTn>
                  </p:par>
                  <p:par>
                    <p:cTn id="283" fill="hold">
                      <p:stCondLst>
                        <p:cond delay="indefinite"/>
                      </p:stCondLst>
                      <p:childTnLst>
                        <p:par>
                          <p:cTn id="284" fill="hold">
                            <p:stCondLst>
                              <p:cond delay="0"/>
                            </p:stCondLst>
                            <p:childTnLst>
                              <p:par>
                                <p:cTn id="285" presetID="18" presetClass="entr" presetSubtype="9" fill="hold" grpId="0" nodeType="clickEffect">
                                  <p:stCondLst>
                                    <p:cond delay="0"/>
                                  </p:stCondLst>
                                  <p:childTnLst>
                                    <p:set>
                                      <p:cBhvr>
                                        <p:cTn id="286" dur="1" fill="hold">
                                          <p:stCondLst>
                                            <p:cond delay="0"/>
                                          </p:stCondLst>
                                        </p:cTn>
                                        <p:tgtEl>
                                          <p:spTgt spid="24672"/>
                                        </p:tgtEl>
                                        <p:attrNameLst>
                                          <p:attrName>style.visibility</p:attrName>
                                        </p:attrNameLst>
                                      </p:cBhvr>
                                      <p:to>
                                        <p:strVal val="visible"/>
                                      </p:to>
                                    </p:set>
                                    <p:animEffect transition="in" filter="strips(upLeft)">
                                      <p:cBhvr>
                                        <p:cTn id="287" dur="500"/>
                                        <p:tgtEl>
                                          <p:spTgt spid="24672"/>
                                        </p:tgtEl>
                                      </p:cBhvr>
                                    </p:animEffect>
                                  </p:childTnLst>
                                </p:cTn>
                              </p:par>
                            </p:childTnLst>
                          </p:cTn>
                        </p:par>
                      </p:childTnLst>
                    </p:cTn>
                  </p:par>
                  <p:par>
                    <p:cTn id="288" fill="hold">
                      <p:stCondLst>
                        <p:cond delay="indefinite"/>
                      </p:stCondLst>
                      <p:childTnLst>
                        <p:par>
                          <p:cTn id="289" fill="hold">
                            <p:stCondLst>
                              <p:cond delay="0"/>
                            </p:stCondLst>
                            <p:childTnLst>
                              <p:par>
                                <p:cTn id="290" presetID="18" presetClass="entr" presetSubtype="12" fill="hold" grpId="0" nodeType="clickEffect">
                                  <p:stCondLst>
                                    <p:cond delay="0"/>
                                  </p:stCondLst>
                                  <p:childTnLst>
                                    <p:set>
                                      <p:cBhvr>
                                        <p:cTn id="291" dur="1" fill="hold">
                                          <p:stCondLst>
                                            <p:cond delay="0"/>
                                          </p:stCondLst>
                                        </p:cTn>
                                        <p:tgtEl>
                                          <p:spTgt spid="24673"/>
                                        </p:tgtEl>
                                        <p:attrNameLst>
                                          <p:attrName>style.visibility</p:attrName>
                                        </p:attrNameLst>
                                      </p:cBhvr>
                                      <p:to>
                                        <p:strVal val="visible"/>
                                      </p:to>
                                    </p:set>
                                    <p:animEffect transition="in" filter="strips(downLeft)">
                                      <p:cBhvr>
                                        <p:cTn id="292" dur="500"/>
                                        <p:tgtEl>
                                          <p:spTgt spid="24673"/>
                                        </p:tgtEl>
                                      </p:cBhvr>
                                    </p:animEffect>
                                  </p:childTnLst>
                                </p:cTn>
                              </p:par>
                            </p:childTnLst>
                          </p:cTn>
                        </p:par>
                      </p:childTnLst>
                    </p:cTn>
                  </p:par>
                  <p:par>
                    <p:cTn id="293" fill="hold">
                      <p:stCondLst>
                        <p:cond delay="indefinite"/>
                      </p:stCondLst>
                      <p:childTnLst>
                        <p:par>
                          <p:cTn id="294" fill="hold">
                            <p:stCondLst>
                              <p:cond delay="0"/>
                            </p:stCondLst>
                            <p:childTnLst>
                              <p:par>
                                <p:cTn id="295" presetID="18" presetClass="entr" presetSubtype="6" fill="hold" grpId="0" nodeType="clickEffect">
                                  <p:stCondLst>
                                    <p:cond delay="0"/>
                                  </p:stCondLst>
                                  <p:childTnLst>
                                    <p:set>
                                      <p:cBhvr>
                                        <p:cTn id="296" dur="1" fill="hold">
                                          <p:stCondLst>
                                            <p:cond delay="0"/>
                                          </p:stCondLst>
                                        </p:cTn>
                                        <p:tgtEl>
                                          <p:spTgt spid="24670"/>
                                        </p:tgtEl>
                                        <p:attrNameLst>
                                          <p:attrName>style.visibility</p:attrName>
                                        </p:attrNameLst>
                                      </p:cBhvr>
                                      <p:to>
                                        <p:strVal val="visible"/>
                                      </p:to>
                                    </p:set>
                                    <p:animEffect transition="in" filter="strips(downRight)">
                                      <p:cBhvr>
                                        <p:cTn id="297" dur="500"/>
                                        <p:tgtEl>
                                          <p:spTgt spid="24670"/>
                                        </p:tgtEl>
                                      </p:cBhvr>
                                    </p:animEffect>
                                  </p:childTnLst>
                                </p:cTn>
                              </p:par>
                            </p:childTnLst>
                          </p:cTn>
                        </p:par>
                      </p:childTnLst>
                    </p:cTn>
                  </p:par>
                  <p:par>
                    <p:cTn id="298" fill="hold">
                      <p:stCondLst>
                        <p:cond delay="indefinite"/>
                      </p:stCondLst>
                      <p:childTnLst>
                        <p:par>
                          <p:cTn id="299" fill="hold">
                            <p:stCondLst>
                              <p:cond delay="0"/>
                            </p:stCondLst>
                            <p:childTnLst>
                              <p:par>
                                <p:cTn id="300" presetID="17" presetClass="entr" presetSubtype="8" fill="hold" grpId="0" nodeType="clickEffect">
                                  <p:stCondLst>
                                    <p:cond delay="0"/>
                                  </p:stCondLst>
                                  <p:childTnLst>
                                    <p:set>
                                      <p:cBhvr>
                                        <p:cTn id="301" dur="1" fill="hold">
                                          <p:stCondLst>
                                            <p:cond delay="0"/>
                                          </p:stCondLst>
                                        </p:cTn>
                                        <p:tgtEl>
                                          <p:spTgt spid="24671"/>
                                        </p:tgtEl>
                                        <p:attrNameLst>
                                          <p:attrName>style.visibility</p:attrName>
                                        </p:attrNameLst>
                                      </p:cBhvr>
                                      <p:to>
                                        <p:strVal val="visible"/>
                                      </p:to>
                                    </p:set>
                                    <p:anim calcmode="lin" valueType="num">
                                      <p:cBhvr>
                                        <p:cTn id="302" dur="500" fill="hold"/>
                                        <p:tgtEl>
                                          <p:spTgt spid="24671"/>
                                        </p:tgtEl>
                                        <p:attrNameLst>
                                          <p:attrName>ppt_x</p:attrName>
                                        </p:attrNameLst>
                                      </p:cBhvr>
                                      <p:tavLst>
                                        <p:tav tm="0">
                                          <p:val>
                                            <p:strVal val="#ppt_x-#ppt_w/2"/>
                                          </p:val>
                                        </p:tav>
                                        <p:tav tm="100000">
                                          <p:val>
                                            <p:strVal val="#ppt_x"/>
                                          </p:val>
                                        </p:tav>
                                      </p:tavLst>
                                    </p:anim>
                                    <p:anim calcmode="lin" valueType="num">
                                      <p:cBhvr>
                                        <p:cTn id="303" dur="500" fill="hold"/>
                                        <p:tgtEl>
                                          <p:spTgt spid="24671"/>
                                        </p:tgtEl>
                                        <p:attrNameLst>
                                          <p:attrName>ppt_y</p:attrName>
                                        </p:attrNameLst>
                                      </p:cBhvr>
                                      <p:tavLst>
                                        <p:tav tm="0">
                                          <p:val>
                                            <p:strVal val="#ppt_y"/>
                                          </p:val>
                                        </p:tav>
                                        <p:tav tm="100000">
                                          <p:val>
                                            <p:strVal val="#ppt_y"/>
                                          </p:val>
                                        </p:tav>
                                      </p:tavLst>
                                    </p:anim>
                                    <p:anim calcmode="lin" valueType="num">
                                      <p:cBhvr>
                                        <p:cTn id="304" dur="500" fill="hold"/>
                                        <p:tgtEl>
                                          <p:spTgt spid="24671"/>
                                        </p:tgtEl>
                                        <p:attrNameLst>
                                          <p:attrName>ppt_w</p:attrName>
                                        </p:attrNameLst>
                                      </p:cBhvr>
                                      <p:tavLst>
                                        <p:tav tm="0">
                                          <p:val>
                                            <p:fltVal val="0"/>
                                          </p:val>
                                        </p:tav>
                                        <p:tav tm="100000">
                                          <p:val>
                                            <p:strVal val="#ppt_w"/>
                                          </p:val>
                                        </p:tav>
                                      </p:tavLst>
                                    </p:anim>
                                    <p:anim calcmode="lin" valueType="num">
                                      <p:cBhvr>
                                        <p:cTn id="305" dur="500" fill="hold"/>
                                        <p:tgtEl>
                                          <p:spTgt spid="24671"/>
                                        </p:tgtEl>
                                        <p:attrNameLst>
                                          <p:attrName>ppt_h</p:attrName>
                                        </p:attrNameLst>
                                      </p:cBhvr>
                                      <p:tavLst>
                                        <p:tav tm="0">
                                          <p:val>
                                            <p:strVal val="#ppt_h"/>
                                          </p:val>
                                        </p:tav>
                                        <p:tav tm="100000">
                                          <p:val>
                                            <p:strVal val="#ppt_h"/>
                                          </p:val>
                                        </p:tav>
                                      </p:tavLst>
                                    </p:anim>
                                  </p:childTnLst>
                                </p:cTn>
                              </p:par>
                            </p:childTnLst>
                          </p:cTn>
                        </p:par>
                      </p:childTnLst>
                    </p:cTn>
                  </p:par>
                  <p:par>
                    <p:cTn id="306" fill="hold">
                      <p:stCondLst>
                        <p:cond delay="indefinite"/>
                      </p:stCondLst>
                      <p:childTnLst>
                        <p:par>
                          <p:cTn id="307" fill="hold">
                            <p:stCondLst>
                              <p:cond delay="0"/>
                            </p:stCondLst>
                            <p:childTnLst>
                              <p:par>
                                <p:cTn id="308" presetID="18" presetClass="entr" presetSubtype="9" fill="hold" grpId="0" nodeType="clickEffect">
                                  <p:stCondLst>
                                    <p:cond delay="0"/>
                                  </p:stCondLst>
                                  <p:childTnLst>
                                    <p:set>
                                      <p:cBhvr>
                                        <p:cTn id="309" dur="1" fill="hold">
                                          <p:stCondLst>
                                            <p:cond delay="0"/>
                                          </p:stCondLst>
                                        </p:cTn>
                                        <p:tgtEl>
                                          <p:spTgt spid="24681"/>
                                        </p:tgtEl>
                                        <p:attrNameLst>
                                          <p:attrName>style.visibility</p:attrName>
                                        </p:attrNameLst>
                                      </p:cBhvr>
                                      <p:to>
                                        <p:strVal val="visible"/>
                                      </p:to>
                                    </p:set>
                                    <p:animEffect transition="in" filter="strips(upLeft)">
                                      <p:cBhvr>
                                        <p:cTn id="310" dur="500"/>
                                        <p:tgtEl>
                                          <p:spTgt spid="24681"/>
                                        </p:tgtEl>
                                      </p:cBhvr>
                                    </p:animEffect>
                                  </p:childTnLst>
                                </p:cTn>
                              </p:par>
                            </p:childTnLst>
                          </p:cTn>
                        </p:par>
                      </p:childTnLst>
                    </p:cTn>
                  </p:par>
                  <p:par>
                    <p:cTn id="311" fill="hold">
                      <p:stCondLst>
                        <p:cond delay="indefinite"/>
                      </p:stCondLst>
                      <p:childTnLst>
                        <p:par>
                          <p:cTn id="312" fill="hold">
                            <p:stCondLst>
                              <p:cond delay="0"/>
                            </p:stCondLst>
                            <p:childTnLst>
                              <p:par>
                                <p:cTn id="313" presetID="18" presetClass="entr" presetSubtype="3" fill="hold" grpId="0" nodeType="clickEffect">
                                  <p:stCondLst>
                                    <p:cond delay="0"/>
                                  </p:stCondLst>
                                  <p:childTnLst>
                                    <p:set>
                                      <p:cBhvr>
                                        <p:cTn id="314" dur="1" fill="hold">
                                          <p:stCondLst>
                                            <p:cond delay="0"/>
                                          </p:stCondLst>
                                        </p:cTn>
                                        <p:tgtEl>
                                          <p:spTgt spid="24682"/>
                                        </p:tgtEl>
                                        <p:attrNameLst>
                                          <p:attrName>style.visibility</p:attrName>
                                        </p:attrNameLst>
                                      </p:cBhvr>
                                      <p:to>
                                        <p:strVal val="visible"/>
                                      </p:to>
                                    </p:set>
                                    <p:animEffect transition="in" filter="strips(upRight)">
                                      <p:cBhvr>
                                        <p:cTn id="315" dur="500"/>
                                        <p:tgtEl>
                                          <p:spTgt spid="246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autoUpdateAnimBg="0"/>
      <p:bldP spid="24582" grpId="0" animBg="1"/>
      <p:bldP spid="24583" grpId="0" animBg="1"/>
      <p:bldP spid="24584" grpId="0" animBg="1"/>
      <p:bldP spid="24585" grpId="0" animBg="1"/>
      <p:bldP spid="24586" grpId="0" animBg="1"/>
      <p:bldP spid="24587" grpId="0" animBg="1"/>
      <p:bldP spid="24588" grpId="0" animBg="1"/>
      <p:bldP spid="24589" grpId="0" autoUpdateAnimBg="0"/>
      <p:bldP spid="24590" grpId="0" animBg="1"/>
      <p:bldP spid="24591" grpId="0" animBg="1"/>
      <p:bldP spid="24592" grpId="0" animBg="1"/>
      <p:bldP spid="24593" grpId="0" animBg="1"/>
      <p:bldP spid="24594" grpId="0" animBg="1"/>
      <p:bldP spid="24595" grpId="0" animBg="1"/>
      <p:bldP spid="24596" grpId="0" animBg="1"/>
      <p:bldP spid="24597" grpId="0" animBg="1"/>
      <p:bldP spid="24598" grpId="0" animBg="1"/>
      <p:bldP spid="24599" grpId="0" animBg="1"/>
      <p:bldP spid="24600" grpId="0" animBg="1"/>
      <p:bldP spid="24601" grpId="0" autoUpdateAnimBg="0"/>
      <p:bldP spid="24649" grpId="0" autoUpdateAnimBg="0"/>
      <p:bldP spid="24655" grpId="0" animBg="1"/>
      <p:bldP spid="24656" grpId="0" animBg="1"/>
      <p:bldP spid="24657" grpId="0" animBg="1"/>
      <p:bldP spid="24658" grpId="0" animBg="1"/>
      <p:bldP spid="24659" grpId="0" animBg="1"/>
      <p:bldP spid="24668" grpId="0" animBg="1"/>
      <p:bldP spid="24669" grpId="0" autoUpdateAnimBg="0"/>
      <p:bldP spid="24670" grpId="0" animBg="1"/>
      <p:bldP spid="24671" grpId="0" animBg="1"/>
      <p:bldP spid="24672" grpId="0" animBg="1"/>
      <p:bldP spid="24673" grpId="0" animBg="1"/>
      <p:bldP spid="24674" grpId="0" animBg="1"/>
      <p:bldP spid="24681" grpId="0" animBg="1"/>
      <p:bldP spid="24682"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777875" y="1041400"/>
            <a:ext cx="7245350" cy="4133850"/>
            <a:chOff x="490" y="656"/>
            <a:chExt cx="4564" cy="2604"/>
          </a:xfrm>
        </p:grpSpPr>
        <p:sp>
          <p:nvSpPr>
            <p:cNvPr id="14350" name="Text Box 3"/>
            <p:cNvSpPr txBox="1">
              <a:spLocks noChangeArrowheads="1"/>
            </p:cNvSpPr>
            <p:nvPr/>
          </p:nvSpPr>
          <p:spPr bwMode="auto">
            <a:xfrm>
              <a:off x="490" y="656"/>
              <a:ext cx="4564" cy="423"/>
            </a:xfrm>
            <a:prstGeom prst="rect">
              <a:avLst/>
            </a:prstGeom>
            <a:noFill/>
            <a:ln w="9525">
              <a:noFill/>
              <a:miter lim="800000"/>
            </a:ln>
          </p:spPr>
          <p:txBody>
            <a:bodyPr wrap="none">
              <a:spAutoFit/>
            </a:bodyPr>
            <a:lstStyle/>
            <a:p>
              <a:pPr algn="ctr"/>
              <a:r>
                <a:rPr lang="en-US" sz="2000" b="1">
                  <a:solidFill>
                    <a:schemeClr val="accent2"/>
                  </a:solidFill>
                  <a:latin typeface="Times New Roman" charset="0"/>
                </a:rPr>
                <a:t>FREELY SUSPENDED SOLIDS:</a:t>
              </a:r>
              <a:endParaRPr lang="en-US" sz="2000" b="1">
                <a:solidFill>
                  <a:schemeClr val="accent2"/>
                </a:solidFill>
                <a:latin typeface="Times New Roman" charset="0"/>
              </a:endParaRPr>
            </a:p>
            <a:p>
              <a:pPr algn="ctr"/>
              <a:r>
                <a:rPr lang="en-US" b="1">
                  <a:latin typeface="Times New Roman" charset="0"/>
                </a:rPr>
                <a:t>Positions of CG, on axis, from base, for different solids are shown below.</a:t>
              </a:r>
              <a:endParaRPr lang="en-US" b="1">
                <a:solidFill>
                  <a:schemeClr val="accent2"/>
                </a:solidFill>
                <a:latin typeface="Times New Roman" charset="0"/>
              </a:endParaRPr>
            </a:p>
          </p:txBody>
        </p:sp>
        <p:sp>
          <p:nvSpPr>
            <p:cNvPr id="14351" name="Rectangle 4"/>
            <p:cNvSpPr>
              <a:spLocks noChangeArrowheads="1"/>
            </p:cNvSpPr>
            <p:nvPr/>
          </p:nvSpPr>
          <p:spPr bwMode="auto">
            <a:xfrm>
              <a:off x="1163" y="1417"/>
              <a:ext cx="820" cy="1417"/>
            </a:xfrm>
            <a:prstGeom prst="rect">
              <a:avLst/>
            </a:prstGeom>
            <a:solidFill>
              <a:schemeClr val="accent1"/>
            </a:solidFill>
            <a:ln w="9525">
              <a:solidFill>
                <a:schemeClr val="tx1"/>
              </a:solidFill>
              <a:miter lim="800000"/>
            </a:ln>
          </p:spPr>
          <p:txBody>
            <a:bodyPr wrap="none" anchor="ctr"/>
            <a:lstStyle/>
            <a:p>
              <a:endParaRPr lang="en-IN"/>
            </a:p>
          </p:txBody>
        </p:sp>
        <p:sp>
          <p:nvSpPr>
            <p:cNvPr id="14352" name="AutoShape 5"/>
            <p:cNvSpPr>
              <a:spLocks noChangeArrowheads="1"/>
            </p:cNvSpPr>
            <p:nvPr/>
          </p:nvSpPr>
          <p:spPr bwMode="auto">
            <a:xfrm>
              <a:off x="3325" y="1417"/>
              <a:ext cx="1119" cy="1417"/>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14353" name="Line 6"/>
            <p:cNvSpPr>
              <a:spLocks noChangeShapeType="1"/>
            </p:cNvSpPr>
            <p:nvPr/>
          </p:nvSpPr>
          <p:spPr bwMode="auto">
            <a:xfrm>
              <a:off x="2132" y="1417"/>
              <a:ext cx="1193" cy="0"/>
            </a:xfrm>
            <a:prstGeom prst="line">
              <a:avLst/>
            </a:prstGeom>
            <a:noFill/>
            <a:ln w="9525">
              <a:solidFill>
                <a:schemeClr val="tx1"/>
              </a:solidFill>
              <a:round/>
            </a:ln>
          </p:spPr>
          <p:txBody>
            <a:bodyPr/>
            <a:lstStyle/>
            <a:p>
              <a:endParaRPr lang="en-IN"/>
            </a:p>
          </p:txBody>
        </p:sp>
        <p:sp>
          <p:nvSpPr>
            <p:cNvPr id="14354" name="Line 7"/>
            <p:cNvSpPr>
              <a:spLocks noChangeShapeType="1"/>
            </p:cNvSpPr>
            <p:nvPr/>
          </p:nvSpPr>
          <p:spPr bwMode="auto">
            <a:xfrm>
              <a:off x="2058" y="2834"/>
              <a:ext cx="1267" cy="0"/>
            </a:xfrm>
            <a:prstGeom prst="line">
              <a:avLst/>
            </a:prstGeom>
            <a:noFill/>
            <a:ln w="9525">
              <a:solidFill>
                <a:schemeClr val="tx1"/>
              </a:solidFill>
              <a:round/>
            </a:ln>
          </p:spPr>
          <p:txBody>
            <a:bodyPr/>
            <a:lstStyle/>
            <a:p>
              <a:endParaRPr lang="en-IN"/>
            </a:p>
          </p:txBody>
        </p:sp>
        <p:sp>
          <p:nvSpPr>
            <p:cNvPr id="14355" name="Line 8"/>
            <p:cNvSpPr>
              <a:spLocks noChangeShapeType="1"/>
            </p:cNvSpPr>
            <p:nvPr/>
          </p:nvSpPr>
          <p:spPr bwMode="auto">
            <a:xfrm>
              <a:off x="2729" y="1417"/>
              <a:ext cx="0" cy="1417"/>
            </a:xfrm>
            <a:prstGeom prst="line">
              <a:avLst/>
            </a:prstGeom>
            <a:noFill/>
            <a:ln w="9525">
              <a:solidFill>
                <a:schemeClr val="tx1"/>
              </a:solidFill>
              <a:round/>
              <a:headEnd type="triangle" w="med" len="med"/>
              <a:tailEnd type="triangle" w="med" len="med"/>
            </a:ln>
          </p:spPr>
          <p:txBody>
            <a:bodyPr/>
            <a:lstStyle/>
            <a:p>
              <a:endParaRPr lang="en-IN"/>
            </a:p>
          </p:txBody>
        </p:sp>
        <p:sp>
          <p:nvSpPr>
            <p:cNvPr id="14356" name="Text Box 9"/>
            <p:cNvSpPr txBox="1">
              <a:spLocks noChangeArrowheads="1"/>
            </p:cNvSpPr>
            <p:nvPr/>
          </p:nvSpPr>
          <p:spPr bwMode="auto">
            <a:xfrm>
              <a:off x="2497" y="1924"/>
              <a:ext cx="208" cy="213"/>
            </a:xfrm>
            <a:prstGeom prst="rect">
              <a:avLst/>
            </a:prstGeom>
            <a:noFill/>
            <a:ln w="9525">
              <a:noFill/>
              <a:miter lim="800000"/>
            </a:ln>
          </p:spPr>
          <p:txBody>
            <a:bodyPr wrap="none">
              <a:spAutoFit/>
            </a:bodyPr>
            <a:lstStyle/>
            <a:p>
              <a:r>
                <a:rPr lang="en-US" sz="1600">
                  <a:latin typeface="Times New Roman" charset="0"/>
                </a:rPr>
                <a:t>H</a:t>
              </a:r>
              <a:endParaRPr lang="en-US" sz="1600">
                <a:latin typeface="Times New Roman" charset="0"/>
              </a:endParaRPr>
            </a:p>
          </p:txBody>
        </p:sp>
        <p:sp>
          <p:nvSpPr>
            <p:cNvPr id="14357" name="Text Box 10"/>
            <p:cNvSpPr txBox="1">
              <a:spLocks noChangeArrowheads="1"/>
            </p:cNvSpPr>
            <p:nvPr/>
          </p:nvSpPr>
          <p:spPr bwMode="auto">
            <a:xfrm>
              <a:off x="576" y="2345"/>
              <a:ext cx="308" cy="211"/>
            </a:xfrm>
            <a:prstGeom prst="rect">
              <a:avLst/>
            </a:prstGeom>
            <a:noFill/>
            <a:ln w="9525">
              <a:noFill/>
              <a:miter lim="800000"/>
            </a:ln>
          </p:spPr>
          <p:txBody>
            <a:bodyPr wrap="none">
              <a:spAutoFit/>
            </a:bodyPr>
            <a:lstStyle/>
            <a:p>
              <a:r>
                <a:rPr lang="en-US" sz="1600">
                  <a:latin typeface="Times New Roman" charset="0"/>
                </a:rPr>
                <a:t>H/2</a:t>
              </a:r>
              <a:endParaRPr lang="en-US" sz="1600">
                <a:latin typeface="Times New Roman" charset="0"/>
              </a:endParaRPr>
            </a:p>
          </p:txBody>
        </p:sp>
        <p:sp>
          <p:nvSpPr>
            <p:cNvPr id="14358" name="Text Box 11"/>
            <p:cNvSpPr txBox="1">
              <a:spLocks noChangeArrowheads="1"/>
            </p:cNvSpPr>
            <p:nvPr/>
          </p:nvSpPr>
          <p:spPr bwMode="auto">
            <a:xfrm>
              <a:off x="4615" y="2543"/>
              <a:ext cx="308" cy="211"/>
            </a:xfrm>
            <a:prstGeom prst="rect">
              <a:avLst/>
            </a:prstGeom>
            <a:noFill/>
            <a:ln w="9525">
              <a:noFill/>
              <a:miter lim="800000"/>
            </a:ln>
          </p:spPr>
          <p:txBody>
            <a:bodyPr wrap="none">
              <a:spAutoFit/>
            </a:bodyPr>
            <a:lstStyle/>
            <a:p>
              <a:r>
                <a:rPr lang="en-US" sz="1600">
                  <a:latin typeface="Times New Roman" charset="0"/>
                </a:rPr>
                <a:t>H/4</a:t>
              </a:r>
              <a:endParaRPr lang="en-US" sz="1600">
                <a:latin typeface="Times New Roman" charset="0"/>
              </a:endParaRPr>
            </a:p>
          </p:txBody>
        </p:sp>
        <p:sp>
          <p:nvSpPr>
            <p:cNvPr id="14359" name="Line 12"/>
            <p:cNvSpPr>
              <a:spLocks noChangeShapeType="1"/>
            </p:cNvSpPr>
            <p:nvPr/>
          </p:nvSpPr>
          <p:spPr bwMode="auto">
            <a:xfrm>
              <a:off x="1564" y="1361"/>
              <a:ext cx="0" cy="1492"/>
            </a:xfrm>
            <a:prstGeom prst="line">
              <a:avLst/>
            </a:prstGeom>
            <a:noFill/>
            <a:ln w="9525">
              <a:solidFill>
                <a:schemeClr val="tx1"/>
              </a:solidFill>
              <a:prstDash val="lgDashDot"/>
              <a:round/>
            </a:ln>
          </p:spPr>
          <p:txBody>
            <a:bodyPr/>
            <a:lstStyle/>
            <a:p>
              <a:endParaRPr lang="en-IN"/>
            </a:p>
          </p:txBody>
        </p:sp>
        <p:sp>
          <p:nvSpPr>
            <p:cNvPr id="14360" name="Line 13"/>
            <p:cNvSpPr>
              <a:spLocks noChangeShapeType="1"/>
            </p:cNvSpPr>
            <p:nvPr/>
          </p:nvSpPr>
          <p:spPr bwMode="auto">
            <a:xfrm>
              <a:off x="3875" y="1380"/>
              <a:ext cx="0" cy="1492"/>
            </a:xfrm>
            <a:prstGeom prst="line">
              <a:avLst/>
            </a:prstGeom>
            <a:noFill/>
            <a:ln w="9525">
              <a:solidFill>
                <a:schemeClr val="tx1"/>
              </a:solidFill>
              <a:prstDash val="lgDashDot"/>
              <a:round/>
            </a:ln>
          </p:spPr>
          <p:txBody>
            <a:bodyPr/>
            <a:lstStyle/>
            <a:p>
              <a:endParaRPr lang="en-IN"/>
            </a:p>
          </p:txBody>
        </p:sp>
        <p:sp>
          <p:nvSpPr>
            <p:cNvPr id="14361" name="Line 14"/>
            <p:cNvSpPr>
              <a:spLocks noChangeShapeType="1"/>
            </p:cNvSpPr>
            <p:nvPr/>
          </p:nvSpPr>
          <p:spPr bwMode="auto">
            <a:xfrm>
              <a:off x="865" y="2834"/>
              <a:ext cx="373" cy="0"/>
            </a:xfrm>
            <a:prstGeom prst="line">
              <a:avLst/>
            </a:prstGeom>
            <a:noFill/>
            <a:ln w="9525">
              <a:solidFill>
                <a:schemeClr val="tx1"/>
              </a:solidFill>
              <a:round/>
            </a:ln>
          </p:spPr>
          <p:txBody>
            <a:bodyPr/>
            <a:lstStyle/>
            <a:p>
              <a:endParaRPr lang="en-IN"/>
            </a:p>
          </p:txBody>
        </p:sp>
        <p:sp>
          <p:nvSpPr>
            <p:cNvPr id="14362" name="Line 15"/>
            <p:cNvSpPr>
              <a:spLocks noChangeShapeType="1"/>
            </p:cNvSpPr>
            <p:nvPr/>
          </p:nvSpPr>
          <p:spPr bwMode="auto">
            <a:xfrm>
              <a:off x="790" y="2098"/>
              <a:ext cx="820" cy="0"/>
            </a:xfrm>
            <a:prstGeom prst="line">
              <a:avLst/>
            </a:prstGeom>
            <a:noFill/>
            <a:ln w="9525">
              <a:solidFill>
                <a:schemeClr val="tx1"/>
              </a:solidFill>
              <a:round/>
            </a:ln>
          </p:spPr>
          <p:txBody>
            <a:bodyPr/>
            <a:lstStyle/>
            <a:p>
              <a:endParaRPr lang="en-IN"/>
            </a:p>
          </p:txBody>
        </p:sp>
        <p:sp>
          <p:nvSpPr>
            <p:cNvPr id="14363" name="Line 16"/>
            <p:cNvSpPr>
              <a:spLocks noChangeShapeType="1"/>
            </p:cNvSpPr>
            <p:nvPr/>
          </p:nvSpPr>
          <p:spPr bwMode="auto">
            <a:xfrm>
              <a:off x="3847" y="2461"/>
              <a:ext cx="1118" cy="0"/>
            </a:xfrm>
            <a:prstGeom prst="line">
              <a:avLst/>
            </a:prstGeom>
            <a:noFill/>
            <a:ln w="9525">
              <a:solidFill>
                <a:schemeClr val="tx1"/>
              </a:solidFill>
              <a:round/>
            </a:ln>
          </p:spPr>
          <p:txBody>
            <a:bodyPr/>
            <a:lstStyle/>
            <a:p>
              <a:endParaRPr lang="en-IN"/>
            </a:p>
          </p:txBody>
        </p:sp>
        <p:sp>
          <p:nvSpPr>
            <p:cNvPr id="14364" name="Line 17"/>
            <p:cNvSpPr>
              <a:spLocks noChangeShapeType="1"/>
            </p:cNvSpPr>
            <p:nvPr/>
          </p:nvSpPr>
          <p:spPr bwMode="auto">
            <a:xfrm>
              <a:off x="3847" y="2834"/>
              <a:ext cx="1193" cy="0"/>
            </a:xfrm>
            <a:prstGeom prst="line">
              <a:avLst/>
            </a:prstGeom>
            <a:noFill/>
            <a:ln w="9525">
              <a:solidFill>
                <a:schemeClr val="tx1"/>
              </a:solidFill>
              <a:round/>
            </a:ln>
          </p:spPr>
          <p:txBody>
            <a:bodyPr/>
            <a:lstStyle/>
            <a:p>
              <a:endParaRPr lang="en-IN"/>
            </a:p>
          </p:txBody>
        </p:sp>
        <p:sp>
          <p:nvSpPr>
            <p:cNvPr id="14365" name="Line 18"/>
            <p:cNvSpPr>
              <a:spLocks noChangeShapeType="1"/>
            </p:cNvSpPr>
            <p:nvPr/>
          </p:nvSpPr>
          <p:spPr bwMode="auto">
            <a:xfrm>
              <a:off x="4593" y="2461"/>
              <a:ext cx="0" cy="373"/>
            </a:xfrm>
            <a:prstGeom prst="line">
              <a:avLst/>
            </a:prstGeom>
            <a:noFill/>
            <a:ln w="9525">
              <a:solidFill>
                <a:schemeClr val="tx1"/>
              </a:solidFill>
              <a:round/>
              <a:headEnd type="triangle" w="med" len="med"/>
              <a:tailEnd type="triangle" w="med" len="med"/>
            </a:ln>
          </p:spPr>
          <p:txBody>
            <a:bodyPr/>
            <a:lstStyle/>
            <a:p>
              <a:endParaRPr lang="en-IN"/>
            </a:p>
          </p:txBody>
        </p:sp>
        <p:sp>
          <p:nvSpPr>
            <p:cNvPr id="14366" name="Line 19"/>
            <p:cNvSpPr>
              <a:spLocks noChangeShapeType="1"/>
            </p:cNvSpPr>
            <p:nvPr/>
          </p:nvSpPr>
          <p:spPr bwMode="auto">
            <a:xfrm>
              <a:off x="939" y="2089"/>
              <a:ext cx="0" cy="745"/>
            </a:xfrm>
            <a:prstGeom prst="line">
              <a:avLst/>
            </a:prstGeom>
            <a:noFill/>
            <a:ln w="9525">
              <a:solidFill>
                <a:schemeClr val="tx1"/>
              </a:solidFill>
              <a:round/>
              <a:headEnd type="triangle" w="med" len="med"/>
              <a:tailEnd type="triangle" w="med" len="med"/>
            </a:ln>
          </p:spPr>
          <p:txBody>
            <a:bodyPr/>
            <a:lstStyle/>
            <a:p>
              <a:endParaRPr lang="en-IN"/>
            </a:p>
          </p:txBody>
        </p:sp>
        <p:sp>
          <p:nvSpPr>
            <p:cNvPr id="14367" name="Text Box 20"/>
            <p:cNvSpPr txBox="1">
              <a:spLocks noChangeArrowheads="1"/>
            </p:cNvSpPr>
            <p:nvPr/>
          </p:nvSpPr>
          <p:spPr bwMode="auto">
            <a:xfrm>
              <a:off x="934" y="2893"/>
              <a:ext cx="1266" cy="365"/>
            </a:xfrm>
            <a:prstGeom prst="rect">
              <a:avLst/>
            </a:prstGeom>
            <a:noFill/>
            <a:ln w="9525">
              <a:noFill/>
              <a:miter lim="800000"/>
            </a:ln>
          </p:spPr>
          <p:txBody>
            <a:bodyPr wrap="none">
              <a:spAutoFit/>
            </a:bodyPr>
            <a:lstStyle/>
            <a:p>
              <a:r>
                <a:rPr lang="en-US" sz="1600" b="1">
                  <a:latin typeface="Times New Roman" charset="0"/>
                </a:rPr>
                <a:t>GROUP A SOLIDS</a:t>
              </a:r>
              <a:endParaRPr lang="en-US" sz="1600" b="1">
                <a:latin typeface="Times New Roman" charset="0"/>
              </a:endParaRPr>
            </a:p>
            <a:p>
              <a:r>
                <a:rPr lang="en-US" sz="1600" b="1">
                  <a:latin typeface="Times New Roman" charset="0"/>
                </a:rPr>
                <a:t>( Cylinder &amp; Prisms)</a:t>
              </a:r>
              <a:endParaRPr lang="en-US" sz="1600" b="1">
                <a:latin typeface="Times New Roman" charset="0"/>
              </a:endParaRPr>
            </a:p>
          </p:txBody>
        </p:sp>
        <p:sp>
          <p:nvSpPr>
            <p:cNvPr id="14368" name="Text Box 21"/>
            <p:cNvSpPr txBox="1">
              <a:spLocks noChangeArrowheads="1"/>
            </p:cNvSpPr>
            <p:nvPr/>
          </p:nvSpPr>
          <p:spPr bwMode="auto">
            <a:xfrm>
              <a:off x="3263" y="2893"/>
              <a:ext cx="1249" cy="367"/>
            </a:xfrm>
            <a:prstGeom prst="rect">
              <a:avLst/>
            </a:prstGeom>
            <a:noFill/>
            <a:ln w="9525">
              <a:noFill/>
              <a:miter lim="800000"/>
            </a:ln>
          </p:spPr>
          <p:txBody>
            <a:bodyPr wrap="none">
              <a:spAutoFit/>
            </a:bodyPr>
            <a:lstStyle/>
            <a:p>
              <a:r>
                <a:rPr lang="en-US" sz="1600" b="1">
                  <a:latin typeface="Times New Roman" charset="0"/>
                </a:rPr>
                <a:t>GROUP B SOLIDS</a:t>
              </a:r>
              <a:endParaRPr lang="en-US" sz="1600" b="1">
                <a:latin typeface="Times New Roman" charset="0"/>
              </a:endParaRPr>
            </a:p>
            <a:p>
              <a:r>
                <a:rPr lang="en-US" sz="1600" b="1">
                  <a:latin typeface="Times New Roman" charset="0"/>
                </a:rPr>
                <a:t>( Cone  &amp; Pyramids)</a:t>
              </a:r>
              <a:endParaRPr lang="en-US" sz="1600" b="1">
                <a:latin typeface="Times New Roman" charset="0"/>
              </a:endParaRPr>
            </a:p>
          </p:txBody>
        </p:sp>
      </p:grpSp>
      <p:sp>
        <p:nvSpPr>
          <p:cNvPr id="14339" name="Text Box 22"/>
          <p:cNvSpPr txBox="1">
            <a:spLocks noChangeArrowheads="1"/>
          </p:cNvSpPr>
          <p:nvPr/>
        </p:nvSpPr>
        <p:spPr bwMode="auto">
          <a:xfrm>
            <a:off x="2514600" y="3200400"/>
            <a:ext cx="450850" cy="304800"/>
          </a:xfrm>
          <a:prstGeom prst="rect">
            <a:avLst/>
          </a:prstGeom>
          <a:noFill/>
          <a:ln w="9525">
            <a:noFill/>
            <a:miter lim="800000"/>
          </a:ln>
        </p:spPr>
        <p:txBody>
          <a:bodyPr wrap="none">
            <a:spAutoFit/>
          </a:bodyPr>
          <a:lstStyle/>
          <a:p>
            <a:r>
              <a:rPr lang="en-US" sz="1400" b="1">
                <a:solidFill>
                  <a:schemeClr val="bg1"/>
                </a:solidFill>
                <a:latin typeface="Times New Roman" charset="0"/>
              </a:rPr>
              <a:t>CG</a:t>
            </a:r>
            <a:endParaRPr lang="en-US" sz="1400" b="1">
              <a:solidFill>
                <a:schemeClr val="bg1"/>
              </a:solidFill>
              <a:latin typeface="Times New Roman" charset="0"/>
            </a:endParaRPr>
          </a:p>
        </p:txBody>
      </p:sp>
      <p:sp>
        <p:nvSpPr>
          <p:cNvPr id="14340" name="Text Box 23"/>
          <p:cNvSpPr txBox="1">
            <a:spLocks noChangeArrowheads="1"/>
          </p:cNvSpPr>
          <p:nvPr/>
        </p:nvSpPr>
        <p:spPr bwMode="auto">
          <a:xfrm>
            <a:off x="5715000" y="3733800"/>
            <a:ext cx="450850" cy="304800"/>
          </a:xfrm>
          <a:prstGeom prst="rect">
            <a:avLst/>
          </a:prstGeom>
          <a:noFill/>
          <a:ln w="9525">
            <a:noFill/>
            <a:miter lim="800000"/>
          </a:ln>
        </p:spPr>
        <p:txBody>
          <a:bodyPr wrap="none">
            <a:spAutoFit/>
          </a:bodyPr>
          <a:lstStyle/>
          <a:p>
            <a:r>
              <a:rPr lang="en-US" sz="1400" b="1">
                <a:solidFill>
                  <a:schemeClr val="bg1"/>
                </a:solidFill>
                <a:latin typeface="Times New Roman" charset="0"/>
              </a:rPr>
              <a:t>CG</a:t>
            </a:r>
            <a:endParaRPr lang="en-US" sz="1400" b="1">
              <a:solidFill>
                <a:schemeClr val="bg1"/>
              </a:solidFill>
              <a:latin typeface="Times New Roman" charset="0"/>
            </a:endParaRPr>
          </a:p>
        </p:txBody>
      </p:sp>
      <p:sp>
        <p:nvSpPr>
          <p:cNvPr id="14341" name="Oval 24"/>
          <p:cNvSpPr>
            <a:spLocks noChangeArrowheads="1"/>
          </p:cNvSpPr>
          <p:nvPr/>
        </p:nvSpPr>
        <p:spPr bwMode="auto">
          <a:xfrm>
            <a:off x="2438400" y="3276600"/>
            <a:ext cx="76200" cy="76200"/>
          </a:xfrm>
          <a:prstGeom prst="ellipse">
            <a:avLst/>
          </a:prstGeom>
          <a:solidFill>
            <a:srgbClr val="333399"/>
          </a:solidFill>
          <a:ln w="9525">
            <a:solidFill>
              <a:schemeClr val="tx1"/>
            </a:solidFill>
            <a:round/>
          </a:ln>
        </p:spPr>
        <p:txBody>
          <a:bodyPr wrap="none" anchor="ctr"/>
          <a:lstStyle/>
          <a:p>
            <a:endParaRPr lang="en-IN"/>
          </a:p>
        </p:txBody>
      </p:sp>
      <p:sp>
        <p:nvSpPr>
          <p:cNvPr id="14342" name="Oval 25"/>
          <p:cNvSpPr>
            <a:spLocks noChangeArrowheads="1"/>
          </p:cNvSpPr>
          <p:nvPr/>
        </p:nvSpPr>
        <p:spPr bwMode="auto">
          <a:xfrm>
            <a:off x="6096000" y="3886200"/>
            <a:ext cx="76200" cy="76200"/>
          </a:xfrm>
          <a:prstGeom prst="ellipse">
            <a:avLst/>
          </a:prstGeom>
          <a:solidFill>
            <a:srgbClr val="333399"/>
          </a:solidFill>
          <a:ln w="9525">
            <a:solidFill>
              <a:schemeClr val="tx1"/>
            </a:solidFill>
            <a:round/>
          </a:ln>
        </p:spPr>
        <p:txBody>
          <a:bodyPr wrap="none" anchor="ctr"/>
          <a:lstStyle/>
          <a:p>
            <a:endParaRPr lang="en-IN"/>
          </a:p>
        </p:txBody>
      </p:sp>
      <p:grpSp>
        <p:nvGrpSpPr>
          <p:cNvPr id="3" name="Group 26"/>
          <p:cNvGrpSpPr/>
          <p:nvPr/>
        </p:nvGrpSpPr>
        <p:grpSpPr bwMode="auto">
          <a:xfrm>
            <a:off x="8016875" y="46038"/>
            <a:ext cx="1096963" cy="182562"/>
            <a:chOff x="5050" y="29"/>
            <a:chExt cx="691" cy="115"/>
          </a:xfrm>
        </p:grpSpPr>
        <p:sp>
          <p:nvSpPr>
            <p:cNvPr id="14344" name="AutoShape 2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4345" name="AutoShape 2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4346" name="AutoShape 2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4347" name="AutoShape 3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4348" name="AutoShape 3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4349" name="AutoShape 3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AutoShape 2"/>
          <p:cNvSpPr>
            <a:spLocks noChangeArrowheads="1"/>
          </p:cNvSpPr>
          <p:nvPr/>
        </p:nvSpPr>
        <p:spPr bwMode="auto">
          <a:xfrm rot="-7545332">
            <a:off x="3555207" y="4217193"/>
            <a:ext cx="1066800" cy="1014413"/>
          </a:xfrm>
          <a:prstGeom prst="pentagon">
            <a:avLst/>
          </a:prstGeom>
          <a:solidFill>
            <a:schemeClr val="accent1"/>
          </a:solidFill>
          <a:ln w="9525">
            <a:solidFill>
              <a:schemeClr val="tx1"/>
            </a:solidFill>
            <a:miter lim="800000"/>
          </a:ln>
        </p:spPr>
        <p:txBody>
          <a:bodyPr wrap="none" anchor="ctr"/>
          <a:lstStyle/>
          <a:p>
            <a:endParaRPr lang="en-IN"/>
          </a:p>
        </p:txBody>
      </p:sp>
      <p:sp>
        <p:nvSpPr>
          <p:cNvPr id="28675" name="Line 3"/>
          <p:cNvSpPr>
            <a:spLocks noChangeShapeType="1"/>
          </p:cNvSpPr>
          <p:nvPr/>
        </p:nvSpPr>
        <p:spPr bwMode="auto">
          <a:xfrm>
            <a:off x="2819400" y="3886200"/>
            <a:ext cx="5943600" cy="0"/>
          </a:xfrm>
          <a:prstGeom prst="line">
            <a:avLst/>
          </a:prstGeom>
          <a:noFill/>
          <a:ln w="9525">
            <a:solidFill>
              <a:schemeClr val="tx1"/>
            </a:solidFill>
            <a:round/>
          </a:ln>
        </p:spPr>
        <p:txBody>
          <a:bodyPr/>
          <a:lstStyle/>
          <a:p>
            <a:endParaRPr lang="en-IN"/>
          </a:p>
        </p:txBody>
      </p:sp>
      <p:sp>
        <p:nvSpPr>
          <p:cNvPr id="28676" name="Text Box 4"/>
          <p:cNvSpPr txBox="1">
            <a:spLocks noChangeArrowheads="1"/>
          </p:cNvSpPr>
          <p:nvPr/>
        </p:nvSpPr>
        <p:spPr bwMode="auto">
          <a:xfrm>
            <a:off x="2647950" y="3733800"/>
            <a:ext cx="312738" cy="304800"/>
          </a:xfrm>
          <a:prstGeom prst="rect">
            <a:avLst/>
          </a:prstGeom>
          <a:noFill/>
          <a:ln w="9525">
            <a:noFill/>
            <a:miter lim="800000"/>
          </a:ln>
        </p:spPr>
        <p:txBody>
          <a:bodyPr wrap="none">
            <a:spAutoFit/>
          </a:bodyPr>
          <a:lstStyle/>
          <a:p>
            <a:r>
              <a:rPr lang="en-US" sz="1400">
                <a:latin typeface="Times New Roman" charset="0"/>
              </a:rPr>
              <a:t>X</a:t>
            </a:r>
            <a:endParaRPr lang="en-US" sz="1400">
              <a:latin typeface="Times New Roman" charset="0"/>
            </a:endParaRPr>
          </a:p>
        </p:txBody>
      </p:sp>
      <p:sp>
        <p:nvSpPr>
          <p:cNvPr id="28677" name="Text Box 5"/>
          <p:cNvSpPr txBox="1">
            <a:spLocks noChangeArrowheads="1"/>
          </p:cNvSpPr>
          <p:nvPr/>
        </p:nvSpPr>
        <p:spPr bwMode="auto">
          <a:xfrm>
            <a:off x="8442325" y="3592513"/>
            <a:ext cx="312738" cy="304800"/>
          </a:xfrm>
          <a:prstGeom prst="rect">
            <a:avLst/>
          </a:prstGeom>
          <a:noFill/>
          <a:ln w="9525">
            <a:noFill/>
            <a:miter lim="800000"/>
          </a:ln>
        </p:spPr>
        <p:txBody>
          <a:bodyPr wrap="none">
            <a:spAutoFit/>
          </a:bodyPr>
          <a:lstStyle/>
          <a:p>
            <a:r>
              <a:rPr lang="en-US" sz="1400">
                <a:latin typeface="Times New Roman" charset="0"/>
              </a:rPr>
              <a:t>Y</a:t>
            </a:r>
            <a:endParaRPr lang="en-US" sz="1400">
              <a:latin typeface="Times New Roman" charset="0"/>
            </a:endParaRPr>
          </a:p>
        </p:txBody>
      </p:sp>
      <p:sp>
        <p:nvSpPr>
          <p:cNvPr id="28678" name="Line 6"/>
          <p:cNvSpPr>
            <a:spLocks noChangeShapeType="1"/>
          </p:cNvSpPr>
          <p:nvPr/>
        </p:nvSpPr>
        <p:spPr bwMode="auto">
          <a:xfrm flipH="1">
            <a:off x="4114800" y="4191000"/>
            <a:ext cx="152400" cy="533400"/>
          </a:xfrm>
          <a:prstGeom prst="line">
            <a:avLst/>
          </a:prstGeom>
          <a:noFill/>
          <a:ln w="9525">
            <a:solidFill>
              <a:schemeClr val="tx1"/>
            </a:solidFill>
            <a:round/>
          </a:ln>
        </p:spPr>
        <p:txBody>
          <a:bodyPr/>
          <a:lstStyle/>
          <a:p>
            <a:endParaRPr lang="en-IN"/>
          </a:p>
        </p:txBody>
      </p:sp>
      <p:sp>
        <p:nvSpPr>
          <p:cNvPr id="28679" name="Line 7"/>
          <p:cNvSpPr>
            <a:spLocks noChangeShapeType="1"/>
          </p:cNvSpPr>
          <p:nvPr/>
        </p:nvSpPr>
        <p:spPr bwMode="auto">
          <a:xfrm>
            <a:off x="3657600" y="4343400"/>
            <a:ext cx="457200" cy="381000"/>
          </a:xfrm>
          <a:prstGeom prst="line">
            <a:avLst/>
          </a:prstGeom>
          <a:noFill/>
          <a:ln w="9525">
            <a:solidFill>
              <a:schemeClr val="tx1"/>
            </a:solidFill>
            <a:round/>
          </a:ln>
        </p:spPr>
        <p:txBody>
          <a:bodyPr/>
          <a:lstStyle/>
          <a:p>
            <a:endParaRPr lang="en-IN"/>
          </a:p>
        </p:txBody>
      </p:sp>
      <p:sp>
        <p:nvSpPr>
          <p:cNvPr id="28680" name="Line 8"/>
          <p:cNvSpPr>
            <a:spLocks noChangeShapeType="1"/>
          </p:cNvSpPr>
          <p:nvPr/>
        </p:nvSpPr>
        <p:spPr bwMode="auto">
          <a:xfrm flipH="1" flipV="1">
            <a:off x="4114800" y="4724400"/>
            <a:ext cx="152400" cy="457200"/>
          </a:xfrm>
          <a:prstGeom prst="line">
            <a:avLst/>
          </a:prstGeom>
          <a:noFill/>
          <a:ln w="9525">
            <a:solidFill>
              <a:schemeClr val="tx1"/>
            </a:solidFill>
            <a:round/>
          </a:ln>
        </p:spPr>
        <p:txBody>
          <a:bodyPr/>
          <a:lstStyle/>
          <a:p>
            <a:endParaRPr lang="en-IN"/>
          </a:p>
        </p:txBody>
      </p:sp>
      <p:sp>
        <p:nvSpPr>
          <p:cNvPr id="28681" name="Line 9"/>
          <p:cNvSpPr>
            <a:spLocks noChangeShapeType="1"/>
          </p:cNvSpPr>
          <p:nvPr/>
        </p:nvSpPr>
        <p:spPr bwMode="auto">
          <a:xfrm flipV="1">
            <a:off x="3657600" y="4724400"/>
            <a:ext cx="457200" cy="304800"/>
          </a:xfrm>
          <a:prstGeom prst="line">
            <a:avLst/>
          </a:prstGeom>
          <a:noFill/>
          <a:ln w="9525">
            <a:solidFill>
              <a:schemeClr val="tx1"/>
            </a:solidFill>
            <a:round/>
          </a:ln>
        </p:spPr>
        <p:txBody>
          <a:bodyPr/>
          <a:lstStyle/>
          <a:p>
            <a:endParaRPr lang="en-IN"/>
          </a:p>
        </p:txBody>
      </p:sp>
      <p:sp>
        <p:nvSpPr>
          <p:cNvPr id="28682" name="Line 10"/>
          <p:cNvSpPr>
            <a:spLocks noChangeShapeType="1"/>
          </p:cNvSpPr>
          <p:nvPr/>
        </p:nvSpPr>
        <p:spPr bwMode="auto">
          <a:xfrm>
            <a:off x="4114800" y="4714875"/>
            <a:ext cx="533400" cy="0"/>
          </a:xfrm>
          <a:prstGeom prst="line">
            <a:avLst/>
          </a:prstGeom>
          <a:noFill/>
          <a:ln w="9525">
            <a:solidFill>
              <a:schemeClr val="tx1"/>
            </a:solidFill>
            <a:round/>
          </a:ln>
        </p:spPr>
        <p:txBody>
          <a:bodyPr/>
          <a:lstStyle/>
          <a:p>
            <a:endParaRPr lang="en-IN"/>
          </a:p>
        </p:txBody>
      </p:sp>
      <p:sp>
        <p:nvSpPr>
          <p:cNvPr id="28683" name="Line 11"/>
          <p:cNvSpPr>
            <a:spLocks noChangeShapeType="1"/>
          </p:cNvSpPr>
          <p:nvPr/>
        </p:nvSpPr>
        <p:spPr bwMode="auto">
          <a:xfrm flipV="1">
            <a:off x="3657600" y="3810000"/>
            <a:ext cx="0" cy="533400"/>
          </a:xfrm>
          <a:prstGeom prst="line">
            <a:avLst/>
          </a:prstGeom>
          <a:noFill/>
          <a:ln w="9525">
            <a:solidFill>
              <a:schemeClr val="tx1"/>
            </a:solidFill>
            <a:round/>
          </a:ln>
        </p:spPr>
        <p:txBody>
          <a:bodyPr/>
          <a:lstStyle/>
          <a:p>
            <a:endParaRPr lang="en-IN"/>
          </a:p>
        </p:txBody>
      </p:sp>
      <p:sp>
        <p:nvSpPr>
          <p:cNvPr id="28684" name="Line 12"/>
          <p:cNvSpPr>
            <a:spLocks noChangeShapeType="1"/>
          </p:cNvSpPr>
          <p:nvPr/>
        </p:nvSpPr>
        <p:spPr bwMode="auto">
          <a:xfrm flipV="1">
            <a:off x="4114800" y="2400300"/>
            <a:ext cx="0" cy="1676400"/>
          </a:xfrm>
          <a:prstGeom prst="line">
            <a:avLst/>
          </a:prstGeom>
          <a:noFill/>
          <a:ln w="9525">
            <a:solidFill>
              <a:schemeClr val="tx1"/>
            </a:solidFill>
            <a:prstDash val="lgDashDot"/>
            <a:round/>
          </a:ln>
        </p:spPr>
        <p:txBody>
          <a:bodyPr/>
          <a:lstStyle/>
          <a:p>
            <a:endParaRPr lang="en-IN"/>
          </a:p>
        </p:txBody>
      </p:sp>
      <p:sp>
        <p:nvSpPr>
          <p:cNvPr id="28685" name="Line 13"/>
          <p:cNvSpPr>
            <a:spLocks noChangeShapeType="1"/>
          </p:cNvSpPr>
          <p:nvPr/>
        </p:nvSpPr>
        <p:spPr bwMode="auto">
          <a:xfrm flipV="1">
            <a:off x="4267200" y="3810000"/>
            <a:ext cx="0" cy="381000"/>
          </a:xfrm>
          <a:prstGeom prst="line">
            <a:avLst/>
          </a:prstGeom>
          <a:noFill/>
          <a:ln w="9525">
            <a:solidFill>
              <a:schemeClr val="tx1"/>
            </a:solidFill>
            <a:round/>
          </a:ln>
        </p:spPr>
        <p:txBody>
          <a:bodyPr/>
          <a:lstStyle/>
          <a:p>
            <a:endParaRPr lang="en-IN"/>
          </a:p>
        </p:txBody>
      </p:sp>
      <p:sp>
        <p:nvSpPr>
          <p:cNvPr id="28686" name="Line 14"/>
          <p:cNvSpPr>
            <a:spLocks noChangeShapeType="1"/>
          </p:cNvSpPr>
          <p:nvPr/>
        </p:nvSpPr>
        <p:spPr bwMode="auto">
          <a:xfrm flipV="1">
            <a:off x="4676775" y="3867150"/>
            <a:ext cx="0" cy="838200"/>
          </a:xfrm>
          <a:prstGeom prst="line">
            <a:avLst/>
          </a:prstGeom>
          <a:noFill/>
          <a:ln w="9525">
            <a:solidFill>
              <a:schemeClr val="tx1"/>
            </a:solidFill>
            <a:round/>
          </a:ln>
        </p:spPr>
        <p:txBody>
          <a:bodyPr/>
          <a:lstStyle/>
          <a:p>
            <a:endParaRPr lang="en-IN"/>
          </a:p>
        </p:txBody>
      </p:sp>
      <p:sp>
        <p:nvSpPr>
          <p:cNvPr id="28687" name="Line 15"/>
          <p:cNvSpPr>
            <a:spLocks noChangeShapeType="1"/>
          </p:cNvSpPr>
          <p:nvPr/>
        </p:nvSpPr>
        <p:spPr bwMode="auto">
          <a:xfrm flipH="1">
            <a:off x="3657600" y="2438400"/>
            <a:ext cx="457200" cy="1447800"/>
          </a:xfrm>
          <a:prstGeom prst="line">
            <a:avLst/>
          </a:prstGeom>
          <a:noFill/>
          <a:ln w="9525">
            <a:solidFill>
              <a:schemeClr val="tx1"/>
            </a:solidFill>
            <a:round/>
          </a:ln>
        </p:spPr>
        <p:txBody>
          <a:bodyPr/>
          <a:lstStyle/>
          <a:p>
            <a:endParaRPr lang="en-IN"/>
          </a:p>
        </p:txBody>
      </p:sp>
      <p:sp>
        <p:nvSpPr>
          <p:cNvPr id="28688" name="Line 16"/>
          <p:cNvSpPr>
            <a:spLocks noChangeShapeType="1"/>
          </p:cNvSpPr>
          <p:nvPr/>
        </p:nvSpPr>
        <p:spPr bwMode="auto">
          <a:xfrm rot="-69725">
            <a:off x="4133850" y="2438400"/>
            <a:ext cx="533400" cy="1447800"/>
          </a:xfrm>
          <a:prstGeom prst="line">
            <a:avLst/>
          </a:prstGeom>
          <a:noFill/>
          <a:ln w="9525">
            <a:solidFill>
              <a:schemeClr val="tx1"/>
            </a:solidFill>
            <a:round/>
          </a:ln>
        </p:spPr>
        <p:txBody>
          <a:bodyPr/>
          <a:lstStyle/>
          <a:p>
            <a:endParaRPr lang="en-IN"/>
          </a:p>
        </p:txBody>
      </p:sp>
      <p:sp>
        <p:nvSpPr>
          <p:cNvPr id="28689" name="Line 17"/>
          <p:cNvSpPr>
            <a:spLocks noChangeShapeType="1"/>
          </p:cNvSpPr>
          <p:nvPr/>
        </p:nvSpPr>
        <p:spPr bwMode="auto">
          <a:xfrm>
            <a:off x="4114800" y="2438400"/>
            <a:ext cx="152400" cy="1447800"/>
          </a:xfrm>
          <a:prstGeom prst="line">
            <a:avLst/>
          </a:prstGeom>
          <a:noFill/>
          <a:ln w="9525">
            <a:solidFill>
              <a:schemeClr val="tx1"/>
            </a:solidFill>
            <a:round/>
          </a:ln>
        </p:spPr>
        <p:txBody>
          <a:bodyPr/>
          <a:lstStyle/>
          <a:p>
            <a:endParaRPr lang="en-IN"/>
          </a:p>
        </p:txBody>
      </p:sp>
      <p:grpSp>
        <p:nvGrpSpPr>
          <p:cNvPr id="2" name="Group 18"/>
          <p:cNvGrpSpPr/>
          <p:nvPr/>
        </p:nvGrpSpPr>
        <p:grpSpPr bwMode="auto">
          <a:xfrm>
            <a:off x="3438525" y="2238375"/>
            <a:ext cx="1541463" cy="1743075"/>
            <a:chOff x="822" y="1026"/>
            <a:chExt cx="971" cy="1098"/>
          </a:xfrm>
        </p:grpSpPr>
        <p:sp>
          <p:nvSpPr>
            <p:cNvPr id="15502" name="Text Box 19"/>
            <p:cNvSpPr txBox="1">
              <a:spLocks noChangeArrowheads="1"/>
            </p:cNvSpPr>
            <p:nvPr/>
          </p:nvSpPr>
          <p:spPr bwMode="auto">
            <a:xfrm>
              <a:off x="822" y="1932"/>
              <a:ext cx="203"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5503" name="Text Box 20"/>
            <p:cNvSpPr txBox="1">
              <a:spLocks noChangeArrowheads="1"/>
            </p:cNvSpPr>
            <p:nvPr/>
          </p:nvSpPr>
          <p:spPr bwMode="auto">
            <a:xfrm>
              <a:off x="1584" y="1920"/>
              <a:ext cx="209"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15504" name="Text Box 21"/>
            <p:cNvSpPr txBox="1">
              <a:spLocks noChangeArrowheads="1"/>
            </p:cNvSpPr>
            <p:nvPr/>
          </p:nvSpPr>
          <p:spPr bwMode="auto">
            <a:xfrm>
              <a:off x="1296" y="1914"/>
              <a:ext cx="203" cy="192"/>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15505" name="Text Box 22"/>
            <p:cNvSpPr txBox="1">
              <a:spLocks noChangeArrowheads="1"/>
            </p:cNvSpPr>
            <p:nvPr/>
          </p:nvSpPr>
          <p:spPr bwMode="auto">
            <a:xfrm>
              <a:off x="1200" y="1920"/>
              <a:ext cx="203"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5506" name="Text Box 23"/>
            <p:cNvSpPr txBox="1">
              <a:spLocks noChangeArrowheads="1"/>
            </p:cNvSpPr>
            <p:nvPr/>
          </p:nvSpPr>
          <p:spPr bwMode="auto">
            <a:xfrm>
              <a:off x="960" y="1920"/>
              <a:ext cx="209"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5507" name="Text Box 24"/>
            <p:cNvSpPr txBox="1">
              <a:spLocks noChangeArrowheads="1"/>
            </p:cNvSpPr>
            <p:nvPr/>
          </p:nvSpPr>
          <p:spPr bwMode="auto">
            <a:xfrm>
              <a:off x="1200" y="1026"/>
              <a:ext cx="209" cy="192"/>
            </a:xfrm>
            <a:prstGeom prst="rect">
              <a:avLst/>
            </a:prstGeom>
            <a:noFill/>
            <a:ln w="9525">
              <a:noFill/>
              <a:miter lim="800000"/>
            </a:ln>
          </p:spPr>
          <p:txBody>
            <a:bodyPr wrap="none">
              <a:spAutoFit/>
            </a:bodyPr>
            <a:lstStyle/>
            <a:p>
              <a:r>
                <a:rPr lang="en-US" sz="1400">
                  <a:latin typeface="Times New Roman" charset="0"/>
                </a:rPr>
                <a:t>o’</a:t>
              </a:r>
              <a:endParaRPr lang="en-US" sz="1400">
                <a:latin typeface="Times New Roman" charset="0"/>
              </a:endParaRPr>
            </a:p>
          </p:txBody>
        </p:sp>
      </p:grpSp>
      <p:grpSp>
        <p:nvGrpSpPr>
          <p:cNvPr id="3" name="Group 25"/>
          <p:cNvGrpSpPr/>
          <p:nvPr/>
        </p:nvGrpSpPr>
        <p:grpSpPr bwMode="auto">
          <a:xfrm>
            <a:off x="3429000" y="3971925"/>
            <a:ext cx="1473200" cy="1438275"/>
            <a:chOff x="816" y="2118"/>
            <a:chExt cx="928" cy="906"/>
          </a:xfrm>
        </p:grpSpPr>
        <p:sp>
          <p:nvSpPr>
            <p:cNvPr id="15496" name="Text Box 26"/>
            <p:cNvSpPr txBox="1">
              <a:spLocks noChangeArrowheads="1"/>
            </p:cNvSpPr>
            <p:nvPr/>
          </p:nvSpPr>
          <p:spPr bwMode="auto">
            <a:xfrm>
              <a:off x="816" y="2304"/>
              <a:ext cx="166"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5497" name="Text Box 27"/>
            <p:cNvSpPr txBox="1">
              <a:spLocks noChangeArrowheads="1"/>
            </p:cNvSpPr>
            <p:nvPr/>
          </p:nvSpPr>
          <p:spPr bwMode="auto">
            <a:xfrm>
              <a:off x="828" y="2640"/>
              <a:ext cx="172"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5498" name="Text Box 28"/>
            <p:cNvSpPr txBox="1">
              <a:spLocks noChangeArrowheads="1"/>
            </p:cNvSpPr>
            <p:nvPr/>
          </p:nvSpPr>
          <p:spPr bwMode="auto">
            <a:xfrm>
              <a:off x="1248" y="2832"/>
              <a:ext cx="166"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5499" name="Text Box 29"/>
            <p:cNvSpPr txBox="1">
              <a:spLocks noChangeArrowheads="1"/>
            </p:cNvSpPr>
            <p:nvPr/>
          </p:nvSpPr>
          <p:spPr bwMode="auto">
            <a:xfrm>
              <a:off x="1572" y="2466"/>
              <a:ext cx="172"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15500" name="Text Box 30"/>
            <p:cNvSpPr txBox="1">
              <a:spLocks noChangeArrowheads="1"/>
            </p:cNvSpPr>
            <p:nvPr/>
          </p:nvSpPr>
          <p:spPr bwMode="auto">
            <a:xfrm>
              <a:off x="1320" y="2118"/>
              <a:ext cx="166" cy="192"/>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15501" name="Text Box 31"/>
            <p:cNvSpPr txBox="1">
              <a:spLocks noChangeArrowheads="1"/>
            </p:cNvSpPr>
            <p:nvPr/>
          </p:nvSpPr>
          <p:spPr bwMode="auto">
            <a:xfrm>
              <a:off x="1080" y="2484"/>
              <a:ext cx="172" cy="192"/>
            </a:xfrm>
            <a:prstGeom prst="rect">
              <a:avLst/>
            </a:prstGeom>
            <a:noFill/>
            <a:ln w="9525">
              <a:noFill/>
              <a:miter lim="800000"/>
            </a:ln>
          </p:spPr>
          <p:txBody>
            <a:bodyPr wrap="none">
              <a:spAutoFit/>
            </a:bodyPr>
            <a:lstStyle/>
            <a:p>
              <a:r>
                <a:rPr lang="en-US" sz="1400">
                  <a:latin typeface="Times New Roman" charset="0"/>
                </a:rPr>
                <a:t>o</a:t>
              </a:r>
              <a:endParaRPr lang="en-US" sz="1400">
                <a:latin typeface="Times New Roman" charset="0"/>
              </a:endParaRPr>
            </a:p>
          </p:txBody>
        </p:sp>
      </p:grpSp>
      <p:sp>
        <p:nvSpPr>
          <p:cNvPr id="28704" name="Oval 32"/>
          <p:cNvSpPr>
            <a:spLocks noChangeArrowheads="1"/>
          </p:cNvSpPr>
          <p:nvPr/>
        </p:nvSpPr>
        <p:spPr bwMode="auto">
          <a:xfrm>
            <a:off x="4067175" y="35052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8705" name="Text Box 33"/>
          <p:cNvSpPr txBox="1">
            <a:spLocks noChangeArrowheads="1"/>
          </p:cNvSpPr>
          <p:nvPr/>
        </p:nvSpPr>
        <p:spPr bwMode="auto">
          <a:xfrm>
            <a:off x="3867150" y="3276600"/>
            <a:ext cx="331788" cy="304800"/>
          </a:xfrm>
          <a:prstGeom prst="rect">
            <a:avLst/>
          </a:prstGeom>
          <a:noFill/>
          <a:ln w="9525">
            <a:noFill/>
            <a:miter lim="800000"/>
          </a:ln>
        </p:spPr>
        <p:txBody>
          <a:bodyPr wrap="none">
            <a:spAutoFit/>
          </a:bodyPr>
          <a:lstStyle/>
          <a:p>
            <a:r>
              <a:rPr lang="en-US" sz="1400">
                <a:latin typeface="Times New Roman" charset="0"/>
              </a:rPr>
              <a:t>g’</a:t>
            </a:r>
            <a:endParaRPr lang="en-US" sz="1400">
              <a:latin typeface="Times New Roman" charset="0"/>
            </a:endParaRPr>
          </a:p>
        </p:txBody>
      </p:sp>
      <p:sp>
        <p:nvSpPr>
          <p:cNvPr id="28706" name="Line 34"/>
          <p:cNvSpPr>
            <a:spLocks noChangeShapeType="1"/>
          </p:cNvSpPr>
          <p:nvPr/>
        </p:nvSpPr>
        <p:spPr bwMode="auto">
          <a:xfrm flipH="1">
            <a:off x="3200400" y="3543300"/>
            <a:ext cx="914400" cy="0"/>
          </a:xfrm>
          <a:prstGeom prst="line">
            <a:avLst/>
          </a:prstGeom>
          <a:noFill/>
          <a:ln w="9525">
            <a:solidFill>
              <a:schemeClr val="tx1"/>
            </a:solidFill>
            <a:round/>
          </a:ln>
        </p:spPr>
        <p:txBody>
          <a:bodyPr/>
          <a:lstStyle/>
          <a:p>
            <a:endParaRPr lang="en-IN"/>
          </a:p>
        </p:txBody>
      </p:sp>
      <p:sp>
        <p:nvSpPr>
          <p:cNvPr id="28707" name="Line 35"/>
          <p:cNvSpPr>
            <a:spLocks noChangeShapeType="1"/>
          </p:cNvSpPr>
          <p:nvPr/>
        </p:nvSpPr>
        <p:spPr bwMode="auto">
          <a:xfrm>
            <a:off x="3359150" y="3305175"/>
            <a:ext cx="0" cy="228600"/>
          </a:xfrm>
          <a:prstGeom prst="line">
            <a:avLst/>
          </a:prstGeom>
          <a:noFill/>
          <a:ln w="9525">
            <a:solidFill>
              <a:schemeClr val="tx1"/>
            </a:solidFill>
            <a:round/>
            <a:tailEnd type="triangle" w="med" len="med"/>
          </a:ln>
        </p:spPr>
        <p:txBody>
          <a:bodyPr/>
          <a:lstStyle/>
          <a:p>
            <a:endParaRPr lang="en-IN"/>
          </a:p>
        </p:txBody>
      </p:sp>
      <p:sp>
        <p:nvSpPr>
          <p:cNvPr id="28708" name="Line 36"/>
          <p:cNvSpPr>
            <a:spLocks noChangeShapeType="1"/>
          </p:cNvSpPr>
          <p:nvPr/>
        </p:nvSpPr>
        <p:spPr bwMode="auto">
          <a:xfrm flipV="1">
            <a:off x="3359150" y="3867150"/>
            <a:ext cx="0" cy="228600"/>
          </a:xfrm>
          <a:prstGeom prst="line">
            <a:avLst/>
          </a:prstGeom>
          <a:noFill/>
          <a:ln w="9525">
            <a:solidFill>
              <a:schemeClr val="tx1"/>
            </a:solidFill>
            <a:round/>
            <a:tailEnd type="triangle" w="med" len="med"/>
          </a:ln>
        </p:spPr>
        <p:txBody>
          <a:bodyPr/>
          <a:lstStyle/>
          <a:p>
            <a:endParaRPr lang="en-IN"/>
          </a:p>
        </p:txBody>
      </p:sp>
      <p:sp>
        <p:nvSpPr>
          <p:cNvPr id="28709" name="Text Box 37"/>
          <p:cNvSpPr txBox="1">
            <a:spLocks noChangeArrowheads="1"/>
          </p:cNvSpPr>
          <p:nvPr/>
        </p:nvSpPr>
        <p:spPr bwMode="auto">
          <a:xfrm>
            <a:off x="3168650" y="3543300"/>
            <a:ext cx="450850" cy="304800"/>
          </a:xfrm>
          <a:prstGeom prst="rect">
            <a:avLst/>
          </a:prstGeom>
          <a:noFill/>
          <a:ln w="9525">
            <a:noFill/>
            <a:miter lim="800000"/>
          </a:ln>
        </p:spPr>
        <p:txBody>
          <a:bodyPr wrap="none">
            <a:spAutoFit/>
          </a:bodyPr>
          <a:lstStyle/>
          <a:p>
            <a:r>
              <a:rPr lang="en-US" sz="1400">
                <a:latin typeface="Times New Roman" charset="0"/>
              </a:rPr>
              <a:t>H/4</a:t>
            </a:r>
            <a:endParaRPr lang="en-US" sz="1400">
              <a:latin typeface="Times New Roman" charset="0"/>
            </a:endParaRPr>
          </a:p>
        </p:txBody>
      </p:sp>
      <p:sp>
        <p:nvSpPr>
          <p:cNvPr id="28710" name="Line 38"/>
          <p:cNvSpPr>
            <a:spLocks noChangeShapeType="1"/>
          </p:cNvSpPr>
          <p:nvPr/>
        </p:nvSpPr>
        <p:spPr bwMode="auto">
          <a:xfrm flipH="1">
            <a:off x="2743200" y="2438400"/>
            <a:ext cx="1371600" cy="0"/>
          </a:xfrm>
          <a:prstGeom prst="line">
            <a:avLst/>
          </a:prstGeom>
          <a:noFill/>
          <a:ln w="9525">
            <a:solidFill>
              <a:schemeClr val="tx1"/>
            </a:solidFill>
            <a:round/>
          </a:ln>
        </p:spPr>
        <p:txBody>
          <a:bodyPr/>
          <a:lstStyle/>
          <a:p>
            <a:endParaRPr lang="en-IN"/>
          </a:p>
        </p:txBody>
      </p:sp>
      <p:sp>
        <p:nvSpPr>
          <p:cNvPr id="28711" name="Line 39"/>
          <p:cNvSpPr>
            <a:spLocks noChangeShapeType="1"/>
          </p:cNvSpPr>
          <p:nvPr/>
        </p:nvSpPr>
        <p:spPr bwMode="auto">
          <a:xfrm>
            <a:off x="3048000" y="3276600"/>
            <a:ext cx="0" cy="609600"/>
          </a:xfrm>
          <a:prstGeom prst="line">
            <a:avLst/>
          </a:prstGeom>
          <a:noFill/>
          <a:ln w="9525">
            <a:solidFill>
              <a:schemeClr val="tx1"/>
            </a:solidFill>
            <a:round/>
            <a:tailEnd type="triangle" w="med" len="med"/>
          </a:ln>
        </p:spPr>
        <p:txBody>
          <a:bodyPr/>
          <a:lstStyle/>
          <a:p>
            <a:endParaRPr lang="en-IN"/>
          </a:p>
        </p:txBody>
      </p:sp>
      <p:sp>
        <p:nvSpPr>
          <p:cNvPr id="28712" name="Line 40"/>
          <p:cNvSpPr>
            <a:spLocks noChangeShapeType="1"/>
          </p:cNvSpPr>
          <p:nvPr/>
        </p:nvSpPr>
        <p:spPr bwMode="auto">
          <a:xfrm flipV="1">
            <a:off x="3057525" y="2438400"/>
            <a:ext cx="0" cy="533400"/>
          </a:xfrm>
          <a:prstGeom prst="line">
            <a:avLst/>
          </a:prstGeom>
          <a:noFill/>
          <a:ln w="9525">
            <a:solidFill>
              <a:schemeClr val="tx1"/>
            </a:solidFill>
            <a:round/>
            <a:tailEnd type="triangle" w="med" len="med"/>
          </a:ln>
        </p:spPr>
        <p:txBody>
          <a:bodyPr/>
          <a:lstStyle/>
          <a:p>
            <a:endParaRPr lang="en-IN"/>
          </a:p>
        </p:txBody>
      </p:sp>
      <p:sp>
        <p:nvSpPr>
          <p:cNvPr id="28713" name="Text Box 41"/>
          <p:cNvSpPr txBox="1">
            <a:spLocks noChangeArrowheads="1"/>
          </p:cNvSpPr>
          <p:nvPr/>
        </p:nvSpPr>
        <p:spPr bwMode="auto">
          <a:xfrm>
            <a:off x="2898775" y="2973388"/>
            <a:ext cx="312738" cy="304800"/>
          </a:xfrm>
          <a:prstGeom prst="rect">
            <a:avLst/>
          </a:prstGeom>
          <a:noFill/>
          <a:ln w="9525">
            <a:noFill/>
            <a:miter lim="800000"/>
          </a:ln>
        </p:spPr>
        <p:txBody>
          <a:bodyPr wrap="none">
            <a:spAutoFit/>
          </a:bodyPr>
          <a:lstStyle/>
          <a:p>
            <a:r>
              <a:rPr lang="en-US" sz="1400">
                <a:latin typeface="Times New Roman" charset="0"/>
              </a:rPr>
              <a:t>H</a:t>
            </a:r>
            <a:endParaRPr lang="en-US" sz="1400">
              <a:latin typeface="Times New Roman" charset="0"/>
            </a:endParaRPr>
          </a:p>
        </p:txBody>
      </p:sp>
      <p:sp>
        <p:nvSpPr>
          <p:cNvPr id="28714" name="Line 42"/>
          <p:cNvSpPr>
            <a:spLocks noChangeShapeType="1"/>
          </p:cNvSpPr>
          <p:nvPr/>
        </p:nvSpPr>
        <p:spPr bwMode="auto">
          <a:xfrm flipH="1" flipV="1">
            <a:off x="4114800" y="3524250"/>
            <a:ext cx="609600" cy="381000"/>
          </a:xfrm>
          <a:prstGeom prst="line">
            <a:avLst/>
          </a:prstGeom>
          <a:noFill/>
          <a:ln w="9525">
            <a:solidFill>
              <a:srgbClr val="FF0000"/>
            </a:solidFill>
            <a:round/>
          </a:ln>
        </p:spPr>
        <p:txBody>
          <a:bodyPr/>
          <a:lstStyle/>
          <a:p>
            <a:endParaRPr lang="en-IN"/>
          </a:p>
        </p:txBody>
      </p:sp>
      <p:sp>
        <p:nvSpPr>
          <p:cNvPr id="28715" name="Line 43"/>
          <p:cNvSpPr>
            <a:spLocks noChangeShapeType="1"/>
          </p:cNvSpPr>
          <p:nvPr/>
        </p:nvSpPr>
        <p:spPr bwMode="auto">
          <a:xfrm rot="-7320323" flipH="1" flipV="1">
            <a:off x="5686425" y="2514600"/>
            <a:ext cx="609600" cy="381000"/>
          </a:xfrm>
          <a:prstGeom prst="line">
            <a:avLst/>
          </a:prstGeom>
          <a:noFill/>
          <a:ln w="9525">
            <a:solidFill>
              <a:srgbClr val="FF0000"/>
            </a:solidFill>
            <a:round/>
          </a:ln>
        </p:spPr>
        <p:txBody>
          <a:bodyPr/>
          <a:lstStyle/>
          <a:p>
            <a:endParaRPr lang="en-IN"/>
          </a:p>
        </p:txBody>
      </p:sp>
      <p:sp>
        <p:nvSpPr>
          <p:cNvPr id="28716" name="Line 44"/>
          <p:cNvSpPr>
            <a:spLocks noChangeShapeType="1"/>
          </p:cNvSpPr>
          <p:nvPr/>
        </p:nvSpPr>
        <p:spPr bwMode="auto">
          <a:xfrm rot="14282219" flipV="1">
            <a:off x="5753100" y="2332038"/>
            <a:ext cx="0" cy="1676400"/>
          </a:xfrm>
          <a:prstGeom prst="line">
            <a:avLst/>
          </a:prstGeom>
          <a:noFill/>
          <a:ln w="9525">
            <a:solidFill>
              <a:schemeClr val="tx1"/>
            </a:solidFill>
            <a:prstDash val="lgDashDot"/>
            <a:round/>
          </a:ln>
        </p:spPr>
        <p:txBody>
          <a:bodyPr/>
          <a:lstStyle/>
          <a:p>
            <a:endParaRPr lang="en-IN"/>
          </a:p>
        </p:txBody>
      </p:sp>
      <p:sp>
        <p:nvSpPr>
          <p:cNvPr id="28717" name="Line 45"/>
          <p:cNvSpPr>
            <a:spLocks noChangeShapeType="1"/>
          </p:cNvSpPr>
          <p:nvPr/>
        </p:nvSpPr>
        <p:spPr bwMode="auto">
          <a:xfrm rot="14282219" flipH="1">
            <a:off x="5580063" y="2681288"/>
            <a:ext cx="457200" cy="1447800"/>
          </a:xfrm>
          <a:prstGeom prst="line">
            <a:avLst/>
          </a:prstGeom>
          <a:noFill/>
          <a:ln w="9525">
            <a:solidFill>
              <a:schemeClr val="tx1"/>
            </a:solidFill>
            <a:round/>
          </a:ln>
        </p:spPr>
        <p:txBody>
          <a:bodyPr/>
          <a:lstStyle/>
          <a:p>
            <a:endParaRPr lang="en-IN"/>
          </a:p>
        </p:txBody>
      </p:sp>
      <p:sp>
        <p:nvSpPr>
          <p:cNvPr id="28718" name="Line 46"/>
          <p:cNvSpPr>
            <a:spLocks noChangeShapeType="1"/>
          </p:cNvSpPr>
          <p:nvPr/>
        </p:nvSpPr>
        <p:spPr bwMode="auto">
          <a:xfrm rot="-7387505">
            <a:off x="5270500" y="2244725"/>
            <a:ext cx="533400" cy="1447800"/>
          </a:xfrm>
          <a:prstGeom prst="line">
            <a:avLst/>
          </a:prstGeom>
          <a:noFill/>
          <a:ln w="9525">
            <a:solidFill>
              <a:schemeClr val="tx1"/>
            </a:solidFill>
            <a:round/>
          </a:ln>
        </p:spPr>
        <p:txBody>
          <a:bodyPr/>
          <a:lstStyle/>
          <a:p>
            <a:endParaRPr lang="en-IN"/>
          </a:p>
        </p:txBody>
      </p:sp>
      <p:sp>
        <p:nvSpPr>
          <p:cNvPr id="28719" name="Line 47"/>
          <p:cNvSpPr>
            <a:spLocks noChangeShapeType="1"/>
          </p:cNvSpPr>
          <p:nvPr/>
        </p:nvSpPr>
        <p:spPr bwMode="auto">
          <a:xfrm rot="-7317781">
            <a:off x="5570538" y="2422525"/>
            <a:ext cx="152400" cy="1447800"/>
          </a:xfrm>
          <a:prstGeom prst="line">
            <a:avLst/>
          </a:prstGeom>
          <a:noFill/>
          <a:ln w="9525">
            <a:solidFill>
              <a:schemeClr val="tx1"/>
            </a:solidFill>
            <a:round/>
          </a:ln>
        </p:spPr>
        <p:txBody>
          <a:bodyPr/>
          <a:lstStyle/>
          <a:p>
            <a:endParaRPr lang="en-IN"/>
          </a:p>
        </p:txBody>
      </p:sp>
      <p:sp>
        <p:nvSpPr>
          <p:cNvPr id="28720" name="Oval 48"/>
          <p:cNvSpPr>
            <a:spLocks noChangeArrowheads="1"/>
          </p:cNvSpPr>
          <p:nvPr/>
        </p:nvSpPr>
        <p:spPr bwMode="auto">
          <a:xfrm rot="-7317781">
            <a:off x="5978525" y="29797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8721" name="Line 49"/>
          <p:cNvSpPr>
            <a:spLocks noChangeShapeType="1"/>
          </p:cNvSpPr>
          <p:nvPr/>
        </p:nvSpPr>
        <p:spPr bwMode="auto">
          <a:xfrm rot="-7317781">
            <a:off x="5761831" y="2770982"/>
            <a:ext cx="998537" cy="19050"/>
          </a:xfrm>
          <a:prstGeom prst="line">
            <a:avLst/>
          </a:prstGeom>
          <a:noFill/>
          <a:ln w="9525">
            <a:solidFill>
              <a:schemeClr val="tx1"/>
            </a:solidFill>
            <a:round/>
          </a:ln>
        </p:spPr>
        <p:txBody>
          <a:bodyPr/>
          <a:lstStyle/>
          <a:p>
            <a:endParaRPr lang="en-IN"/>
          </a:p>
        </p:txBody>
      </p:sp>
      <p:sp>
        <p:nvSpPr>
          <p:cNvPr id="28722" name="Text Box 50"/>
          <p:cNvSpPr txBox="1">
            <a:spLocks noChangeArrowheads="1"/>
          </p:cNvSpPr>
          <p:nvPr/>
        </p:nvSpPr>
        <p:spPr bwMode="auto">
          <a:xfrm>
            <a:off x="4800600" y="1981200"/>
            <a:ext cx="1958975" cy="304800"/>
          </a:xfrm>
          <a:prstGeom prst="rect">
            <a:avLst/>
          </a:prstGeom>
          <a:noFill/>
          <a:ln w="9525">
            <a:noFill/>
            <a:miter lim="800000"/>
          </a:ln>
        </p:spPr>
        <p:txBody>
          <a:bodyPr>
            <a:spAutoFit/>
          </a:bodyPr>
          <a:lstStyle/>
          <a:p>
            <a:pPr>
              <a:spcBef>
                <a:spcPct val="50000"/>
              </a:spcBef>
            </a:pPr>
            <a:r>
              <a:rPr lang="en-US" sz="1000">
                <a:latin typeface="Times New Roman" charset="0"/>
              </a:rPr>
              <a:t>LINE</a:t>
            </a:r>
            <a:r>
              <a:rPr lang="en-US" sz="1400">
                <a:latin typeface="Times New Roman" charset="0"/>
              </a:rPr>
              <a:t> d’g’ </a:t>
            </a:r>
            <a:r>
              <a:rPr lang="en-US" sz="1000">
                <a:latin typeface="Times New Roman" charset="0"/>
              </a:rPr>
              <a:t>VERTICAL</a:t>
            </a:r>
            <a:endParaRPr lang="en-US" sz="1000">
              <a:latin typeface="Times New Roman" charset="0"/>
            </a:endParaRPr>
          </a:p>
        </p:txBody>
      </p:sp>
      <p:sp>
        <p:nvSpPr>
          <p:cNvPr id="28723" name="Text Box 51"/>
          <p:cNvSpPr txBox="1">
            <a:spLocks noChangeArrowheads="1"/>
          </p:cNvSpPr>
          <p:nvPr/>
        </p:nvSpPr>
        <p:spPr bwMode="auto">
          <a:xfrm>
            <a:off x="6467475" y="3000375"/>
            <a:ext cx="322263"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8724" name="Text Box 52"/>
          <p:cNvSpPr txBox="1">
            <a:spLocks noChangeArrowheads="1"/>
          </p:cNvSpPr>
          <p:nvPr/>
        </p:nvSpPr>
        <p:spPr bwMode="auto">
          <a:xfrm>
            <a:off x="6591300" y="3048000"/>
            <a:ext cx="331788"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8725" name="Text Box 53"/>
          <p:cNvSpPr txBox="1">
            <a:spLocks noChangeArrowheads="1"/>
          </p:cNvSpPr>
          <p:nvPr/>
        </p:nvSpPr>
        <p:spPr bwMode="auto">
          <a:xfrm>
            <a:off x="6172200" y="2514600"/>
            <a:ext cx="322263" cy="304800"/>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28726" name="Text Box 54"/>
          <p:cNvSpPr txBox="1">
            <a:spLocks noChangeArrowheads="1"/>
          </p:cNvSpPr>
          <p:nvPr/>
        </p:nvSpPr>
        <p:spPr bwMode="auto">
          <a:xfrm>
            <a:off x="5953125" y="2152650"/>
            <a:ext cx="331788" cy="304800"/>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8727" name="Text Box 55"/>
          <p:cNvSpPr txBox="1">
            <a:spLocks noChangeArrowheads="1"/>
          </p:cNvSpPr>
          <p:nvPr/>
        </p:nvSpPr>
        <p:spPr bwMode="auto">
          <a:xfrm>
            <a:off x="7696200" y="3505200"/>
            <a:ext cx="352425" cy="304800"/>
          </a:xfrm>
          <a:prstGeom prst="rect">
            <a:avLst/>
          </a:prstGeom>
          <a:noFill/>
          <a:ln w="9525">
            <a:noFill/>
            <a:miter lim="800000"/>
          </a:ln>
        </p:spPr>
        <p:txBody>
          <a:bodyPr wrap="none">
            <a:spAutoFit/>
          </a:bodyPr>
          <a:lstStyle/>
          <a:p>
            <a:r>
              <a:rPr lang="en-US" sz="1400">
                <a:latin typeface="Times New Roman" charset="0"/>
              </a:rPr>
              <a:t>o”</a:t>
            </a:r>
            <a:endParaRPr lang="en-US" sz="1400">
              <a:latin typeface="Times New Roman" charset="0"/>
            </a:endParaRPr>
          </a:p>
        </p:txBody>
      </p:sp>
      <p:sp>
        <p:nvSpPr>
          <p:cNvPr id="28728" name="Text Box 56"/>
          <p:cNvSpPr txBox="1">
            <a:spLocks noChangeArrowheads="1"/>
          </p:cNvSpPr>
          <p:nvPr/>
        </p:nvSpPr>
        <p:spPr bwMode="auto">
          <a:xfrm>
            <a:off x="6286500" y="2514600"/>
            <a:ext cx="322263" cy="304800"/>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28729" name="Text Box 57"/>
          <p:cNvSpPr txBox="1">
            <a:spLocks noChangeArrowheads="1"/>
          </p:cNvSpPr>
          <p:nvPr/>
        </p:nvSpPr>
        <p:spPr bwMode="auto">
          <a:xfrm>
            <a:off x="5972175" y="2847975"/>
            <a:ext cx="331788" cy="304800"/>
          </a:xfrm>
          <a:prstGeom prst="rect">
            <a:avLst/>
          </a:prstGeom>
          <a:noFill/>
          <a:ln w="9525">
            <a:noFill/>
            <a:miter lim="800000"/>
          </a:ln>
        </p:spPr>
        <p:txBody>
          <a:bodyPr wrap="none">
            <a:spAutoFit/>
          </a:bodyPr>
          <a:lstStyle/>
          <a:p>
            <a:r>
              <a:rPr lang="en-US" sz="1400">
                <a:latin typeface="Times New Roman" charset="0"/>
              </a:rPr>
              <a:t>g’</a:t>
            </a:r>
            <a:endParaRPr lang="en-US" sz="1400">
              <a:latin typeface="Times New Roman" charset="0"/>
            </a:endParaRPr>
          </a:p>
        </p:txBody>
      </p:sp>
      <p:grpSp>
        <p:nvGrpSpPr>
          <p:cNvPr id="4" name="Group 58"/>
          <p:cNvGrpSpPr/>
          <p:nvPr/>
        </p:nvGrpSpPr>
        <p:grpSpPr bwMode="auto">
          <a:xfrm>
            <a:off x="5029200" y="2667000"/>
            <a:ext cx="1524000" cy="2743200"/>
            <a:chOff x="1824" y="1296"/>
            <a:chExt cx="960" cy="1728"/>
          </a:xfrm>
        </p:grpSpPr>
        <p:sp>
          <p:nvSpPr>
            <p:cNvPr id="15492" name="Line 59"/>
            <p:cNvSpPr>
              <a:spLocks noChangeShapeType="1"/>
            </p:cNvSpPr>
            <p:nvPr/>
          </p:nvSpPr>
          <p:spPr bwMode="auto">
            <a:xfrm>
              <a:off x="2784" y="1632"/>
              <a:ext cx="0" cy="1392"/>
            </a:xfrm>
            <a:prstGeom prst="line">
              <a:avLst/>
            </a:prstGeom>
            <a:noFill/>
            <a:ln w="9525">
              <a:solidFill>
                <a:schemeClr val="folHlink"/>
              </a:solidFill>
              <a:round/>
            </a:ln>
          </p:spPr>
          <p:txBody>
            <a:bodyPr/>
            <a:lstStyle/>
            <a:p>
              <a:endParaRPr lang="en-IN"/>
            </a:p>
          </p:txBody>
        </p:sp>
        <p:sp>
          <p:nvSpPr>
            <p:cNvPr id="15493" name="Line 60"/>
            <p:cNvSpPr>
              <a:spLocks noChangeShapeType="1"/>
            </p:cNvSpPr>
            <p:nvPr/>
          </p:nvSpPr>
          <p:spPr bwMode="auto">
            <a:xfrm>
              <a:off x="2568" y="1296"/>
              <a:ext cx="0" cy="1728"/>
            </a:xfrm>
            <a:prstGeom prst="line">
              <a:avLst/>
            </a:prstGeom>
            <a:noFill/>
            <a:ln w="9525">
              <a:solidFill>
                <a:schemeClr val="folHlink"/>
              </a:solidFill>
              <a:round/>
            </a:ln>
          </p:spPr>
          <p:txBody>
            <a:bodyPr/>
            <a:lstStyle/>
            <a:p>
              <a:endParaRPr lang="en-IN"/>
            </a:p>
          </p:txBody>
        </p:sp>
        <p:sp>
          <p:nvSpPr>
            <p:cNvPr id="15494" name="Line 61"/>
            <p:cNvSpPr>
              <a:spLocks noChangeShapeType="1"/>
            </p:cNvSpPr>
            <p:nvPr/>
          </p:nvSpPr>
          <p:spPr bwMode="auto">
            <a:xfrm>
              <a:off x="2436" y="1536"/>
              <a:ext cx="0" cy="1488"/>
            </a:xfrm>
            <a:prstGeom prst="line">
              <a:avLst/>
            </a:prstGeom>
            <a:noFill/>
            <a:ln w="9525">
              <a:solidFill>
                <a:schemeClr val="folHlink"/>
              </a:solidFill>
              <a:round/>
            </a:ln>
          </p:spPr>
          <p:txBody>
            <a:bodyPr/>
            <a:lstStyle/>
            <a:p>
              <a:endParaRPr lang="en-IN"/>
            </a:p>
          </p:txBody>
        </p:sp>
        <p:sp>
          <p:nvSpPr>
            <p:cNvPr id="15495" name="Line 62"/>
            <p:cNvSpPr>
              <a:spLocks noChangeShapeType="1"/>
            </p:cNvSpPr>
            <p:nvPr/>
          </p:nvSpPr>
          <p:spPr bwMode="auto">
            <a:xfrm>
              <a:off x="1824" y="1872"/>
              <a:ext cx="0" cy="1104"/>
            </a:xfrm>
            <a:prstGeom prst="line">
              <a:avLst/>
            </a:prstGeom>
            <a:noFill/>
            <a:ln w="9525">
              <a:solidFill>
                <a:schemeClr val="folHlink"/>
              </a:solidFill>
              <a:round/>
            </a:ln>
          </p:spPr>
          <p:txBody>
            <a:bodyPr/>
            <a:lstStyle/>
            <a:p>
              <a:endParaRPr lang="en-IN"/>
            </a:p>
          </p:txBody>
        </p:sp>
      </p:grpSp>
      <p:grpSp>
        <p:nvGrpSpPr>
          <p:cNvPr id="5" name="Group 63"/>
          <p:cNvGrpSpPr/>
          <p:nvPr/>
        </p:nvGrpSpPr>
        <p:grpSpPr bwMode="auto">
          <a:xfrm>
            <a:off x="3657600" y="4191000"/>
            <a:ext cx="3048000" cy="1066800"/>
            <a:chOff x="960" y="2256"/>
            <a:chExt cx="1920" cy="672"/>
          </a:xfrm>
        </p:grpSpPr>
        <p:sp>
          <p:nvSpPr>
            <p:cNvPr id="15487" name="Line 64"/>
            <p:cNvSpPr>
              <a:spLocks noChangeShapeType="1"/>
            </p:cNvSpPr>
            <p:nvPr/>
          </p:nvSpPr>
          <p:spPr bwMode="auto">
            <a:xfrm>
              <a:off x="1344" y="2256"/>
              <a:ext cx="1536" cy="0"/>
            </a:xfrm>
            <a:prstGeom prst="line">
              <a:avLst/>
            </a:prstGeom>
            <a:noFill/>
            <a:ln w="9525">
              <a:solidFill>
                <a:schemeClr val="folHlink"/>
              </a:solidFill>
              <a:round/>
            </a:ln>
          </p:spPr>
          <p:txBody>
            <a:bodyPr/>
            <a:lstStyle/>
            <a:p>
              <a:endParaRPr lang="en-IN"/>
            </a:p>
          </p:txBody>
        </p:sp>
        <p:sp>
          <p:nvSpPr>
            <p:cNvPr id="15488" name="Line 65"/>
            <p:cNvSpPr>
              <a:spLocks noChangeShapeType="1"/>
            </p:cNvSpPr>
            <p:nvPr/>
          </p:nvSpPr>
          <p:spPr bwMode="auto">
            <a:xfrm>
              <a:off x="960" y="2352"/>
              <a:ext cx="1920" cy="0"/>
            </a:xfrm>
            <a:prstGeom prst="line">
              <a:avLst/>
            </a:prstGeom>
            <a:noFill/>
            <a:ln w="9525">
              <a:solidFill>
                <a:schemeClr val="folHlink"/>
              </a:solidFill>
              <a:round/>
            </a:ln>
          </p:spPr>
          <p:txBody>
            <a:bodyPr/>
            <a:lstStyle/>
            <a:p>
              <a:endParaRPr lang="en-IN"/>
            </a:p>
          </p:txBody>
        </p:sp>
        <p:sp>
          <p:nvSpPr>
            <p:cNvPr id="15489" name="Line 66"/>
            <p:cNvSpPr>
              <a:spLocks noChangeShapeType="1"/>
            </p:cNvSpPr>
            <p:nvPr/>
          </p:nvSpPr>
          <p:spPr bwMode="auto">
            <a:xfrm>
              <a:off x="1584" y="2580"/>
              <a:ext cx="1248" cy="0"/>
            </a:xfrm>
            <a:prstGeom prst="line">
              <a:avLst/>
            </a:prstGeom>
            <a:noFill/>
            <a:ln w="9525">
              <a:solidFill>
                <a:schemeClr val="folHlink"/>
              </a:solidFill>
              <a:round/>
            </a:ln>
          </p:spPr>
          <p:txBody>
            <a:bodyPr/>
            <a:lstStyle/>
            <a:p>
              <a:endParaRPr lang="en-IN"/>
            </a:p>
          </p:txBody>
        </p:sp>
        <p:sp>
          <p:nvSpPr>
            <p:cNvPr id="15490" name="Line 67"/>
            <p:cNvSpPr>
              <a:spLocks noChangeShapeType="1"/>
            </p:cNvSpPr>
            <p:nvPr/>
          </p:nvSpPr>
          <p:spPr bwMode="auto">
            <a:xfrm>
              <a:off x="960" y="2784"/>
              <a:ext cx="1872" cy="0"/>
            </a:xfrm>
            <a:prstGeom prst="line">
              <a:avLst/>
            </a:prstGeom>
            <a:noFill/>
            <a:ln w="9525">
              <a:solidFill>
                <a:schemeClr val="folHlink"/>
              </a:solidFill>
              <a:round/>
            </a:ln>
          </p:spPr>
          <p:txBody>
            <a:bodyPr/>
            <a:lstStyle/>
            <a:p>
              <a:endParaRPr lang="en-IN"/>
            </a:p>
          </p:txBody>
        </p:sp>
        <p:sp>
          <p:nvSpPr>
            <p:cNvPr id="15491" name="Line 68"/>
            <p:cNvSpPr>
              <a:spLocks noChangeShapeType="1"/>
            </p:cNvSpPr>
            <p:nvPr/>
          </p:nvSpPr>
          <p:spPr bwMode="auto">
            <a:xfrm>
              <a:off x="1344" y="2928"/>
              <a:ext cx="1488" cy="0"/>
            </a:xfrm>
            <a:prstGeom prst="line">
              <a:avLst/>
            </a:prstGeom>
            <a:noFill/>
            <a:ln w="9525">
              <a:solidFill>
                <a:schemeClr val="folHlink"/>
              </a:solidFill>
              <a:round/>
            </a:ln>
          </p:spPr>
          <p:txBody>
            <a:bodyPr/>
            <a:lstStyle/>
            <a:p>
              <a:endParaRPr lang="en-IN"/>
            </a:p>
          </p:txBody>
        </p:sp>
      </p:grpSp>
      <p:grpSp>
        <p:nvGrpSpPr>
          <p:cNvPr id="6" name="Group 69"/>
          <p:cNvGrpSpPr/>
          <p:nvPr/>
        </p:nvGrpSpPr>
        <p:grpSpPr bwMode="auto">
          <a:xfrm>
            <a:off x="4981575" y="4143375"/>
            <a:ext cx="1609725" cy="1143000"/>
            <a:chOff x="1794" y="2226"/>
            <a:chExt cx="1014" cy="720"/>
          </a:xfrm>
        </p:grpSpPr>
        <p:sp>
          <p:nvSpPr>
            <p:cNvPr id="15481" name="Oval 70"/>
            <p:cNvSpPr>
              <a:spLocks noChangeArrowheads="1"/>
            </p:cNvSpPr>
            <p:nvPr/>
          </p:nvSpPr>
          <p:spPr bwMode="auto">
            <a:xfrm>
              <a:off x="2400" y="2544"/>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82" name="Oval 71"/>
            <p:cNvSpPr>
              <a:spLocks noChangeArrowheads="1"/>
            </p:cNvSpPr>
            <p:nvPr/>
          </p:nvSpPr>
          <p:spPr bwMode="auto">
            <a:xfrm>
              <a:off x="2544" y="2226"/>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83" name="Oval 72"/>
            <p:cNvSpPr>
              <a:spLocks noChangeArrowheads="1"/>
            </p:cNvSpPr>
            <p:nvPr/>
          </p:nvSpPr>
          <p:spPr bwMode="auto">
            <a:xfrm>
              <a:off x="2754" y="2328"/>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84" name="Oval 73"/>
            <p:cNvSpPr>
              <a:spLocks noChangeArrowheads="1"/>
            </p:cNvSpPr>
            <p:nvPr/>
          </p:nvSpPr>
          <p:spPr bwMode="auto">
            <a:xfrm>
              <a:off x="2760" y="2766"/>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85" name="Oval 74"/>
            <p:cNvSpPr>
              <a:spLocks noChangeArrowheads="1"/>
            </p:cNvSpPr>
            <p:nvPr/>
          </p:nvSpPr>
          <p:spPr bwMode="auto">
            <a:xfrm>
              <a:off x="2544" y="2898"/>
              <a:ext cx="48" cy="48"/>
            </a:xfrm>
            <a:prstGeom prst="ellipse">
              <a:avLst/>
            </a:prstGeom>
            <a:solidFill>
              <a:schemeClr val="accent1"/>
            </a:solidFill>
            <a:ln w="9525">
              <a:solidFill>
                <a:schemeClr val="tx1"/>
              </a:solidFill>
              <a:round/>
            </a:ln>
          </p:spPr>
          <p:txBody>
            <a:bodyPr wrap="none" anchor="ctr"/>
            <a:lstStyle/>
            <a:p>
              <a:endParaRPr lang="en-IN"/>
            </a:p>
          </p:txBody>
        </p:sp>
        <p:sp>
          <p:nvSpPr>
            <p:cNvPr id="15486" name="Oval 75"/>
            <p:cNvSpPr>
              <a:spLocks noChangeArrowheads="1"/>
            </p:cNvSpPr>
            <p:nvPr/>
          </p:nvSpPr>
          <p:spPr bwMode="auto">
            <a:xfrm>
              <a:off x="1794" y="2556"/>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7" name="Group 76"/>
          <p:cNvGrpSpPr/>
          <p:nvPr/>
        </p:nvGrpSpPr>
        <p:grpSpPr bwMode="auto">
          <a:xfrm>
            <a:off x="4775200" y="3895725"/>
            <a:ext cx="2108200" cy="1590675"/>
            <a:chOff x="1664" y="2070"/>
            <a:chExt cx="1328" cy="1002"/>
          </a:xfrm>
        </p:grpSpPr>
        <p:sp>
          <p:nvSpPr>
            <p:cNvPr id="15475" name="Text Box 77"/>
            <p:cNvSpPr txBox="1">
              <a:spLocks noChangeArrowheads="1"/>
            </p:cNvSpPr>
            <p:nvPr/>
          </p:nvSpPr>
          <p:spPr bwMode="auto">
            <a:xfrm>
              <a:off x="2766" y="2232"/>
              <a:ext cx="202" cy="192"/>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5476" name="Text Box 78"/>
            <p:cNvSpPr txBox="1">
              <a:spLocks noChangeArrowheads="1"/>
            </p:cNvSpPr>
            <p:nvPr/>
          </p:nvSpPr>
          <p:spPr bwMode="auto">
            <a:xfrm>
              <a:off x="2784" y="2688"/>
              <a:ext cx="208" cy="192"/>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5477" name="Text Box 79"/>
            <p:cNvSpPr txBox="1">
              <a:spLocks noChangeArrowheads="1"/>
            </p:cNvSpPr>
            <p:nvPr/>
          </p:nvSpPr>
          <p:spPr bwMode="auto">
            <a:xfrm>
              <a:off x="1664" y="2496"/>
              <a:ext cx="208" cy="192"/>
            </a:xfrm>
            <a:prstGeom prst="rect">
              <a:avLst/>
            </a:prstGeom>
            <a:noFill/>
            <a:ln w="9525">
              <a:noFill/>
              <a:miter lim="800000"/>
            </a:ln>
          </p:spPr>
          <p:txBody>
            <a:bodyPr wrap="none">
              <a:spAutoFit/>
            </a:bodyPr>
            <a:lstStyle/>
            <a:p>
              <a:r>
                <a:rPr lang="en-US" sz="1400">
                  <a:latin typeface="Times New Roman" charset="0"/>
                </a:rPr>
                <a:t>o</a:t>
              </a:r>
              <a:r>
                <a:rPr lang="en-US" sz="1400" baseline="-25000">
                  <a:latin typeface="Times New Roman" charset="0"/>
                </a:rPr>
                <a:t>1</a:t>
              </a:r>
              <a:endParaRPr lang="en-US" sz="1400" baseline="-25000">
                <a:latin typeface="Times New Roman" charset="0"/>
              </a:endParaRPr>
            </a:p>
          </p:txBody>
        </p:sp>
        <p:sp>
          <p:nvSpPr>
            <p:cNvPr id="15478" name="Text Box 80"/>
            <p:cNvSpPr txBox="1">
              <a:spLocks noChangeArrowheads="1"/>
            </p:cNvSpPr>
            <p:nvPr/>
          </p:nvSpPr>
          <p:spPr bwMode="auto">
            <a:xfrm>
              <a:off x="2520" y="2070"/>
              <a:ext cx="202" cy="192"/>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15479" name="Text Box 81"/>
            <p:cNvSpPr txBox="1">
              <a:spLocks noChangeArrowheads="1"/>
            </p:cNvSpPr>
            <p:nvPr/>
          </p:nvSpPr>
          <p:spPr bwMode="auto">
            <a:xfrm>
              <a:off x="2244" y="2406"/>
              <a:ext cx="208" cy="192"/>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15480" name="Text Box 82"/>
            <p:cNvSpPr txBox="1">
              <a:spLocks noChangeArrowheads="1"/>
            </p:cNvSpPr>
            <p:nvPr/>
          </p:nvSpPr>
          <p:spPr bwMode="auto">
            <a:xfrm>
              <a:off x="2448" y="2880"/>
              <a:ext cx="202" cy="192"/>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grpSp>
      <p:sp>
        <p:nvSpPr>
          <p:cNvPr id="28755" name="Line 83"/>
          <p:cNvSpPr>
            <a:spLocks noChangeShapeType="1"/>
          </p:cNvSpPr>
          <p:nvPr/>
        </p:nvSpPr>
        <p:spPr bwMode="auto">
          <a:xfrm>
            <a:off x="6019800" y="1676400"/>
            <a:ext cx="0" cy="304800"/>
          </a:xfrm>
          <a:prstGeom prst="line">
            <a:avLst/>
          </a:prstGeom>
          <a:noFill/>
          <a:ln w="9525">
            <a:solidFill>
              <a:schemeClr val="tx1"/>
            </a:solidFill>
            <a:round/>
            <a:tailEnd type="triangle" w="med" len="med"/>
          </a:ln>
        </p:spPr>
        <p:txBody>
          <a:bodyPr/>
          <a:lstStyle/>
          <a:p>
            <a:endParaRPr lang="en-IN"/>
          </a:p>
        </p:txBody>
      </p:sp>
      <p:sp>
        <p:nvSpPr>
          <p:cNvPr id="28756" name="Line 84"/>
          <p:cNvSpPr>
            <a:spLocks noChangeShapeType="1"/>
          </p:cNvSpPr>
          <p:nvPr/>
        </p:nvSpPr>
        <p:spPr bwMode="auto">
          <a:xfrm flipV="1">
            <a:off x="5029200" y="4191000"/>
            <a:ext cx="1219200" cy="533400"/>
          </a:xfrm>
          <a:prstGeom prst="line">
            <a:avLst/>
          </a:prstGeom>
          <a:noFill/>
          <a:ln w="9525">
            <a:solidFill>
              <a:schemeClr val="tx1"/>
            </a:solidFill>
            <a:round/>
          </a:ln>
        </p:spPr>
        <p:txBody>
          <a:bodyPr/>
          <a:lstStyle/>
          <a:p>
            <a:endParaRPr lang="en-IN"/>
          </a:p>
        </p:txBody>
      </p:sp>
      <p:sp>
        <p:nvSpPr>
          <p:cNvPr id="28757" name="Line 85"/>
          <p:cNvSpPr>
            <a:spLocks noChangeShapeType="1"/>
          </p:cNvSpPr>
          <p:nvPr/>
        </p:nvSpPr>
        <p:spPr bwMode="auto">
          <a:xfrm>
            <a:off x="6248400" y="4191000"/>
            <a:ext cx="304800" cy="152400"/>
          </a:xfrm>
          <a:prstGeom prst="line">
            <a:avLst/>
          </a:prstGeom>
          <a:noFill/>
          <a:ln w="9525">
            <a:solidFill>
              <a:schemeClr val="tx1"/>
            </a:solidFill>
            <a:round/>
          </a:ln>
        </p:spPr>
        <p:txBody>
          <a:bodyPr/>
          <a:lstStyle/>
          <a:p>
            <a:endParaRPr lang="en-IN"/>
          </a:p>
        </p:txBody>
      </p:sp>
      <p:sp>
        <p:nvSpPr>
          <p:cNvPr id="28758" name="Line 86"/>
          <p:cNvSpPr>
            <a:spLocks noChangeShapeType="1"/>
          </p:cNvSpPr>
          <p:nvPr/>
        </p:nvSpPr>
        <p:spPr bwMode="auto">
          <a:xfrm>
            <a:off x="6553200" y="4343400"/>
            <a:ext cx="0" cy="685800"/>
          </a:xfrm>
          <a:prstGeom prst="line">
            <a:avLst/>
          </a:prstGeom>
          <a:noFill/>
          <a:ln w="9525">
            <a:solidFill>
              <a:schemeClr val="tx1"/>
            </a:solidFill>
            <a:round/>
          </a:ln>
        </p:spPr>
        <p:txBody>
          <a:bodyPr/>
          <a:lstStyle/>
          <a:p>
            <a:endParaRPr lang="en-IN"/>
          </a:p>
        </p:txBody>
      </p:sp>
      <p:sp>
        <p:nvSpPr>
          <p:cNvPr id="28759" name="Line 87"/>
          <p:cNvSpPr>
            <a:spLocks noChangeShapeType="1"/>
          </p:cNvSpPr>
          <p:nvPr/>
        </p:nvSpPr>
        <p:spPr bwMode="auto">
          <a:xfrm flipH="1">
            <a:off x="6172200" y="5029200"/>
            <a:ext cx="381000" cy="228600"/>
          </a:xfrm>
          <a:prstGeom prst="line">
            <a:avLst/>
          </a:prstGeom>
          <a:noFill/>
          <a:ln w="9525">
            <a:solidFill>
              <a:schemeClr val="tx1"/>
            </a:solidFill>
            <a:round/>
          </a:ln>
        </p:spPr>
        <p:txBody>
          <a:bodyPr/>
          <a:lstStyle/>
          <a:p>
            <a:endParaRPr lang="en-IN"/>
          </a:p>
        </p:txBody>
      </p:sp>
      <p:sp>
        <p:nvSpPr>
          <p:cNvPr id="28760" name="Line 88"/>
          <p:cNvSpPr>
            <a:spLocks noChangeShapeType="1"/>
          </p:cNvSpPr>
          <p:nvPr/>
        </p:nvSpPr>
        <p:spPr bwMode="auto">
          <a:xfrm flipH="1" flipV="1">
            <a:off x="5029200" y="4724400"/>
            <a:ext cx="1143000" cy="533400"/>
          </a:xfrm>
          <a:prstGeom prst="line">
            <a:avLst/>
          </a:prstGeom>
          <a:noFill/>
          <a:ln w="9525">
            <a:solidFill>
              <a:schemeClr val="tx1"/>
            </a:solidFill>
            <a:round/>
          </a:ln>
        </p:spPr>
        <p:txBody>
          <a:bodyPr/>
          <a:lstStyle/>
          <a:p>
            <a:endParaRPr lang="en-IN"/>
          </a:p>
        </p:txBody>
      </p:sp>
      <p:sp>
        <p:nvSpPr>
          <p:cNvPr id="28761" name="Line 89"/>
          <p:cNvSpPr>
            <a:spLocks noChangeShapeType="1"/>
          </p:cNvSpPr>
          <p:nvPr/>
        </p:nvSpPr>
        <p:spPr bwMode="auto">
          <a:xfrm flipV="1">
            <a:off x="5981700" y="4200525"/>
            <a:ext cx="228600" cy="457200"/>
          </a:xfrm>
          <a:prstGeom prst="line">
            <a:avLst/>
          </a:prstGeom>
          <a:noFill/>
          <a:ln w="9525">
            <a:solidFill>
              <a:schemeClr val="tx1"/>
            </a:solidFill>
            <a:round/>
          </a:ln>
        </p:spPr>
        <p:txBody>
          <a:bodyPr/>
          <a:lstStyle/>
          <a:p>
            <a:endParaRPr lang="en-IN"/>
          </a:p>
        </p:txBody>
      </p:sp>
      <p:sp>
        <p:nvSpPr>
          <p:cNvPr id="28762" name="Line 90"/>
          <p:cNvSpPr>
            <a:spLocks noChangeShapeType="1"/>
          </p:cNvSpPr>
          <p:nvPr/>
        </p:nvSpPr>
        <p:spPr bwMode="auto">
          <a:xfrm>
            <a:off x="5943600" y="4648200"/>
            <a:ext cx="304800" cy="609600"/>
          </a:xfrm>
          <a:prstGeom prst="line">
            <a:avLst/>
          </a:prstGeom>
          <a:noFill/>
          <a:ln w="9525">
            <a:solidFill>
              <a:schemeClr val="tx1"/>
            </a:solidFill>
            <a:round/>
          </a:ln>
        </p:spPr>
        <p:txBody>
          <a:bodyPr/>
          <a:lstStyle/>
          <a:p>
            <a:endParaRPr lang="en-IN"/>
          </a:p>
        </p:txBody>
      </p:sp>
      <p:sp>
        <p:nvSpPr>
          <p:cNvPr id="28763" name="Line 91"/>
          <p:cNvSpPr>
            <a:spLocks noChangeShapeType="1"/>
          </p:cNvSpPr>
          <p:nvPr/>
        </p:nvSpPr>
        <p:spPr bwMode="auto">
          <a:xfrm>
            <a:off x="5029200" y="4724400"/>
            <a:ext cx="990600" cy="0"/>
          </a:xfrm>
          <a:prstGeom prst="line">
            <a:avLst/>
          </a:prstGeom>
          <a:noFill/>
          <a:ln w="9525">
            <a:solidFill>
              <a:schemeClr val="tx1"/>
            </a:solidFill>
            <a:round/>
          </a:ln>
        </p:spPr>
        <p:txBody>
          <a:bodyPr/>
          <a:lstStyle/>
          <a:p>
            <a:endParaRPr lang="en-IN"/>
          </a:p>
        </p:txBody>
      </p:sp>
      <p:sp>
        <p:nvSpPr>
          <p:cNvPr id="28764" name="Line 92"/>
          <p:cNvSpPr>
            <a:spLocks noChangeShapeType="1"/>
          </p:cNvSpPr>
          <p:nvPr/>
        </p:nvSpPr>
        <p:spPr bwMode="auto">
          <a:xfrm>
            <a:off x="5029200" y="4724400"/>
            <a:ext cx="1524000" cy="304800"/>
          </a:xfrm>
          <a:prstGeom prst="line">
            <a:avLst/>
          </a:prstGeom>
          <a:noFill/>
          <a:ln w="9525">
            <a:solidFill>
              <a:schemeClr val="tx1"/>
            </a:solidFill>
            <a:prstDash val="lgDash"/>
            <a:round/>
          </a:ln>
        </p:spPr>
        <p:txBody>
          <a:bodyPr/>
          <a:lstStyle/>
          <a:p>
            <a:endParaRPr lang="en-IN"/>
          </a:p>
        </p:txBody>
      </p:sp>
      <p:sp>
        <p:nvSpPr>
          <p:cNvPr id="28765" name="Line 93"/>
          <p:cNvSpPr>
            <a:spLocks noChangeShapeType="1"/>
          </p:cNvSpPr>
          <p:nvPr/>
        </p:nvSpPr>
        <p:spPr bwMode="auto">
          <a:xfrm flipV="1">
            <a:off x="5029200" y="4343400"/>
            <a:ext cx="1524000" cy="381000"/>
          </a:xfrm>
          <a:prstGeom prst="line">
            <a:avLst/>
          </a:prstGeom>
          <a:noFill/>
          <a:ln w="9525">
            <a:solidFill>
              <a:schemeClr val="tx1"/>
            </a:solidFill>
            <a:prstDash val="lgDash"/>
            <a:round/>
          </a:ln>
        </p:spPr>
        <p:txBody>
          <a:bodyPr/>
          <a:lstStyle/>
          <a:p>
            <a:endParaRPr lang="en-IN"/>
          </a:p>
        </p:txBody>
      </p:sp>
      <p:sp>
        <p:nvSpPr>
          <p:cNvPr id="28766" name="Line 94"/>
          <p:cNvSpPr>
            <a:spLocks noChangeShapeType="1"/>
          </p:cNvSpPr>
          <p:nvPr/>
        </p:nvSpPr>
        <p:spPr bwMode="auto">
          <a:xfrm>
            <a:off x="7010400" y="3886200"/>
            <a:ext cx="1524000" cy="1524000"/>
          </a:xfrm>
          <a:prstGeom prst="line">
            <a:avLst/>
          </a:prstGeom>
          <a:noFill/>
          <a:ln w="28575">
            <a:solidFill>
              <a:schemeClr val="tx1"/>
            </a:solidFill>
            <a:round/>
          </a:ln>
        </p:spPr>
        <p:txBody>
          <a:bodyPr/>
          <a:lstStyle/>
          <a:p>
            <a:endParaRPr lang="en-IN"/>
          </a:p>
        </p:txBody>
      </p:sp>
      <p:sp>
        <p:nvSpPr>
          <p:cNvPr id="28767" name="Line 95"/>
          <p:cNvSpPr>
            <a:spLocks noChangeShapeType="1"/>
          </p:cNvSpPr>
          <p:nvPr/>
        </p:nvSpPr>
        <p:spPr bwMode="auto">
          <a:xfrm>
            <a:off x="6248400" y="4171950"/>
            <a:ext cx="1066800" cy="0"/>
          </a:xfrm>
          <a:prstGeom prst="line">
            <a:avLst/>
          </a:prstGeom>
          <a:noFill/>
          <a:ln w="9525">
            <a:solidFill>
              <a:schemeClr val="folHlink"/>
            </a:solidFill>
            <a:round/>
          </a:ln>
        </p:spPr>
        <p:txBody>
          <a:bodyPr/>
          <a:lstStyle/>
          <a:p>
            <a:endParaRPr lang="en-IN"/>
          </a:p>
        </p:txBody>
      </p:sp>
      <p:sp>
        <p:nvSpPr>
          <p:cNvPr id="28768" name="Line 96"/>
          <p:cNvSpPr>
            <a:spLocks noChangeShapeType="1"/>
          </p:cNvSpPr>
          <p:nvPr/>
        </p:nvSpPr>
        <p:spPr bwMode="auto">
          <a:xfrm>
            <a:off x="6553200" y="4343400"/>
            <a:ext cx="914400" cy="0"/>
          </a:xfrm>
          <a:prstGeom prst="line">
            <a:avLst/>
          </a:prstGeom>
          <a:noFill/>
          <a:ln w="9525">
            <a:solidFill>
              <a:schemeClr val="folHlink"/>
            </a:solidFill>
            <a:round/>
          </a:ln>
        </p:spPr>
        <p:txBody>
          <a:bodyPr/>
          <a:lstStyle/>
          <a:p>
            <a:endParaRPr lang="en-IN"/>
          </a:p>
        </p:txBody>
      </p:sp>
      <p:sp>
        <p:nvSpPr>
          <p:cNvPr id="28769" name="Line 97"/>
          <p:cNvSpPr>
            <a:spLocks noChangeShapeType="1"/>
          </p:cNvSpPr>
          <p:nvPr/>
        </p:nvSpPr>
        <p:spPr bwMode="auto">
          <a:xfrm>
            <a:off x="6324600" y="4705350"/>
            <a:ext cx="1524000" cy="0"/>
          </a:xfrm>
          <a:prstGeom prst="line">
            <a:avLst/>
          </a:prstGeom>
          <a:noFill/>
          <a:ln w="9525">
            <a:solidFill>
              <a:schemeClr val="folHlink"/>
            </a:solidFill>
            <a:round/>
          </a:ln>
        </p:spPr>
        <p:txBody>
          <a:bodyPr/>
          <a:lstStyle/>
          <a:p>
            <a:endParaRPr lang="en-IN"/>
          </a:p>
        </p:txBody>
      </p:sp>
      <p:sp>
        <p:nvSpPr>
          <p:cNvPr id="28770" name="Line 98"/>
          <p:cNvSpPr>
            <a:spLocks noChangeShapeType="1"/>
          </p:cNvSpPr>
          <p:nvPr/>
        </p:nvSpPr>
        <p:spPr bwMode="auto">
          <a:xfrm>
            <a:off x="6553200" y="5048250"/>
            <a:ext cx="1600200" cy="0"/>
          </a:xfrm>
          <a:prstGeom prst="line">
            <a:avLst/>
          </a:prstGeom>
          <a:noFill/>
          <a:ln w="9525">
            <a:solidFill>
              <a:schemeClr val="folHlink"/>
            </a:solidFill>
            <a:round/>
          </a:ln>
        </p:spPr>
        <p:txBody>
          <a:bodyPr/>
          <a:lstStyle/>
          <a:p>
            <a:endParaRPr lang="en-IN"/>
          </a:p>
        </p:txBody>
      </p:sp>
      <p:sp>
        <p:nvSpPr>
          <p:cNvPr id="28771" name="Line 99"/>
          <p:cNvSpPr>
            <a:spLocks noChangeShapeType="1"/>
          </p:cNvSpPr>
          <p:nvPr/>
        </p:nvSpPr>
        <p:spPr bwMode="auto">
          <a:xfrm>
            <a:off x="6172200" y="5248275"/>
            <a:ext cx="2209800" cy="0"/>
          </a:xfrm>
          <a:prstGeom prst="line">
            <a:avLst/>
          </a:prstGeom>
          <a:noFill/>
          <a:ln w="9525">
            <a:solidFill>
              <a:schemeClr val="folHlink"/>
            </a:solidFill>
            <a:round/>
          </a:ln>
        </p:spPr>
        <p:txBody>
          <a:bodyPr/>
          <a:lstStyle/>
          <a:p>
            <a:endParaRPr lang="en-IN"/>
          </a:p>
        </p:txBody>
      </p:sp>
      <p:sp>
        <p:nvSpPr>
          <p:cNvPr id="28772" name="Line 100"/>
          <p:cNvSpPr>
            <a:spLocks noChangeShapeType="1"/>
          </p:cNvSpPr>
          <p:nvPr/>
        </p:nvSpPr>
        <p:spPr bwMode="auto">
          <a:xfrm flipV="1">
            <a:off x="7296150" y="2209800"/>
            <a:ext cx="0" cy="1981200"/>
          </a:xfrm>
          <a:prstGeom prst="line">
            <a:avLst/>
          </a:prstGeom>
          <a:noFill/>
          <a:ln w="9525">
            <a:solidFill>
              <a:schemeClr val="folHlink"/>
            </a:solidFill>
            <a:round/>
          </a:ln>
        </p:spPr>
        <p:txBody>
          <a:bodyPr/>
          <a:lstStyle/>
          <a:p>
            <a:endParaRPr lang="en-IN"/>
          </a:p>
        </p:txBody>
      </p:sp>
      <p:sp>
        <p:nvSpPr>
          <p:cNvPr id="28773" name="Line 101"/>
          <p:cNvSpPr>
            <a:spLocks noChangeShapeType="1"/>
          </p:cNvSpPr>
          <p:nvPr/>
        </p:nvSpPr>
        <p:spPr bwMode="auto">
          <a:xfrm flipV="1">
            <a:off x="7486650" y="2209800"/>
            <a:ext cx="0" cy="2133600"/>
          </a:xfrm>
          <a:prstGeom prst="line">
            <a:avLst/>
          </a:prstGeom>
          <a:noFill/>
          <a:ln w="9525">
            <a:solidFill>
              <a:schemeClr val="folHlink"/>
            </a:solidFill>
            <a:round/>
          </a:ln>
        </p:spPr>
        <p:txBody>
          <a:bodyPr/>
          <a:lstStyle/>
          <a:p>
            <a:endParaRPr lang="en-IN"/>
          </a:p>
        </p:txBody>
      </p:sp>
      <p:sp>
        <p:nvSpPr>
          <p:cNvPr id="28774" name="Line 102"/>
          <p:cNvSpPr>
            <a:spLocks noChangeShapeType="1"/>
          </p:cNvSpPr>
          <p:nvPr/>
        </p:nvSpPr>
        <p:spPr bwMode="auto">
          <a:xfrm flipV="1">
            <a:off x="7820025" y="2238375"/>
            <a:ext cx="0" cy="2438400"/>
          </a:xfrm>
          <a:prstGeom prst="line">
            <a:avLst/>
          </a:prstGeom>
          <a:noFill/>
          <a:ln w="9525">
            <a:solidFill>
              <a:schemeClr val="folHlink"/>
            </a:solidFill>
            <a:round/>
          </a:ln>
        </p:spPr>
        <p:txBody>
          <a:bodyPr/>
          <a:lstStyle/>
          <a:p>
            <a:endParaRPr lang="en-IN"/>
          </a:p>
        </p:txBody>
      </p:sp>
      <p:sp>
        <p:nvSpPr>
          <p:cNvPr id="28775" name="Line 103"/>
          <p:cNvSpPr>
            <a:spLocks noChangeShapeType="1"/>
          </p:cNvSpPr>
          <p:nvPr/>
        </p:nvSpPr>
        <p:spPr bwMode="auto">
          <a:xfrm flipV="1">
            <a:off x="8172450" y="2209800"/>
            <a:ext cx="0" cy="2819400"/>
          </a:xfrm>
          <a:prstGeom prst="line">
            <a:avLst/>
          </a:prstGeom>
          <a:noFill/>
          <a:ln w="9525">
            <a:solidFill>
              <a:schemeClr val="folHlink"/>
            </a:solidFill>
            <a:round/>
          </a:ln>
        </p:spPr>
        <p:txBody>
          <a:bodyPr/>
          <a:lstStyle/>
          <a:p>
            <a:endParaRPr lang="en-IN"/>
          </a:p>
        </p:txBody>
      </p:sp>
      <p:sp>
        <p:nvSpPr>
          <p:cNvPr id="28776" name="Line 104"/>
          <p:cNvSpPr>
            <a:spLocks noChangeShapeType="1"/>
          </p:cNvSpPr>
          <p:nvPr/>
        </p:nvSpPr>
        <p:spPr bwMode="auto">
          <a:xfrm flipV="1">
            <a:off x="8372475" y="2209800"/>
            <a:ext cx="0" cy="3048000"/>
          </a:xfrm>
          <a:prstGeom prst="line">
            <a:avLst/>
          </a:prstGeom>
          <a:noFill/>
          <a:ln w="9525">
            <a:solidFill>
              <a:schemeClr val="folHlink"/>
            </a:solidFill>
            <a:round/>
          </a:ln>
        </p:spPr>
        <p:txBody>
          <a:bodyPr/>
          <a:lstStyle/>
          <a:p>
            <a:endParaRPr lang="en-IN"/>
          </a:p>
        </p:txBody>
      </p:sp>
      <p:sp>
        <p:nvSpPr>
          <p:cNvPr id="28777" name="Line 105"/>
          <p:cNvSpPr>
            <a:spLocks noChangeShapeType="1"/>
          </p:cNvSpPr>
          <p:nvPr/>
        </p:nvSpPr>
        <p:spPr bwMode="auto">
          <a:xfrm>
            <a:off x="6019800" y="2362200"/>
            <a:ext cx="2438400" cy="0"/>
          </a:xfrm>
          <a:prstGeom prst="line">
            <a:avLst/>
          </a:prstGeom>
          <a:noFill/>
          <a:ln w="9525">
            <a:solidFill>
              <a:schemeClr val="folHlink"/>
            </a:solidFill>
            <a:round/>
          </a:ln>
        </p:spPr>
        <p:txBody>
          <a:bodyPr/>
          <a:lstStyle/>
          <a:p>
            <a:endParaRPr lang="en-IN"/>
          </a:p>
        </p:txBody>
      </p:sp>
      <p:sp>
        <p:nvSpPr>
          <p:cNvPr id="28778" name="Line 106"/>
          <p:cNvSpPr>
            <a:spLocks noChangeShapeType="1"/>
          </p:cNvSpPr>
          <p:nvPr/>
        </p:nvSpPr>
        <p:spPr bwMode="auto">
          <a:xfrm>
            <a:off x="6238875" y="2686050"/>
            <a:ext cx="2209800" cy="0"/>
          </a:xfrm>
          <a:prstGeom prst="line">
            <a:avLst/>
          </a:prstGeom>
          <a:noFill/>
          <a:ln w="9525">
            <a:solidFill>
              <a:schemeClr val="folHlink"/>
            </a:solidFill>
            <a:round/>
          </a:ln>
        </p:spPr>
        <p:txBody>
          <a:bodyPr/>
          <a:lstStyle/>
          <a:p>
            <a:endParaRPr lang="en-IN"/>
          </a:p>
        </p:txBody>
      </p:sp>
      <p:sp>
        <p:nvSpPr>
          <p:cNvPr id="28779" name="Line 107"/>
          <p:cNvSpPr>
            <a:spLocks noChangeShapeType="1"/>
          </p:cNvSpPr>
          <p:nvPr/>
        </p:nvSpPr>
        <p:spPr bwMode="auto">
          <a:xfrm>
            <a:off x="6477000" y="3200400"/>
            <a:ext cx="1981200" cy="0"/>
          </a:xfrm>
          <a:prstGeom prst="line">
            <a:avLst/>
          </a:prstGeom>
          <a:noFill/>
          <a:ln w="9525">
            <a:solidFill>
              <a:schemeClr val="folHlink"/>
            </a:solidFill>
            <a:round/>
          </a:ln>
        </p:spPr>
        <p:txBody>
          <a:bodyPr/>
          <a:lstStyle/>
          <a:p>
            <a:endParaRPr lang="en-IN"/>
          </a:p>
        </p:txBody>
      </p:sp>
      <p:sp>
        <p:nvSpPr>
          <p:cNvPr id="28780" name="Line 108"/>
          <p:cNvSpPr>
            <a:spLocks noChangeShapeType="1"/>
          </p:cNvSpPr>
          <p:nvPr/>
        </p:nvSpPr>
        <p:spPr bwMode="auto">
          <a:xfrm>
            <a:off x="5029200" y="3581400"/>
            <a:ext cx="3429000" cy="0"/>
          </a:xfrm>
          <a:prstGeom prst="line">
            <a:avLst/>
          </a:prstGeom>
          <a:noFill/>
          <a:ln w="9525">
            <a:solidFill>
              <a:schemeClr val="folHlink"/>
            </a:solidFill>
            <a:round/>
          </a:ln>
        </p:spPr>
        <p:txBody>
          <a:bodyPr/>
          <a:lstStyle/>
          <a:p>
            <a:endParaRPr lang="en-IN"/>
          </a:p>
        </p:txBody>
      </p:sp>
      <p:sp>
        <p:nvSpPr>
          <p:cNvPr id="28781" name="Oval 109"/>
          <p:cNvSpPr>
            <a:spLocks noChangeArrowheads="1"/>
          </p:cNvSpPr>
          <p:nvPr/>
        </p:nvSpPr>
        <p:spPr bwMode="auto">
          <a:xfrm>
            <a:off x="7448550" y="31623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8782" name="Oval 110"/>
          <p:cNvSpPr>
            <a:spLocks noChangeArrowheads="1"/>
          </p:cNvSpPr>
          <p:nvPr/>
        </p:nvSpPr>
        <p:spPr bwMode="auto">
          <a:xfrm>
            <a:off x="8134350" y="31623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8783" name="Oval 111"/>
          <p:cNvSpPr>
            <a:spLocks noChangeArrowheads="1"/>
          </p:cNvSpPr>
          <p:nvPr/>
        </p:nvSpPr>
        <p:spPr bwMode="auto">
          <a:xfrm>
            <a:off x="8324850" y="26384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8784" name="Oval 112"/>
          <p:cNvSpPr>
            <a:spLocks noChangeArrowheads="1"/>
          </p:cNvSpPr>
          <p:nvPr/>
        </p:nvSpPr>
        <p:spPr bwMode="auto">
          <a:xfrm>
            <a:off x="7772400" y="23145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8785" name="Oval 113"/>
          <p:cNvSpPr>
            <a:spLocks noChangeArrowheads="1"/>
          </p:cNvSpPr>
          <p:nvPr/>
        </p:nvSpPr>
        <p:spPr bwMode="auto">
          <a:xfrm>
            <a:off x="7239000" y="26479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8786" name="Oval 114"/>
          <p:cNvSpPr>
            <a:spLocks noChangeArrowheads="1"/>
          </p:cNvSpPr>
          <p:nvPr/>
        </p:nvSpPr>
        <p:spPr bwMode="auto">
          <a:xfrm>
            <a:off x="7772400" y="35052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8787" name="Text Box 115"/>
          <p:cNvSpPr txBox="1">
            <a:spLocks noChangeArrowheads="1"/>
          </p:cNvSpPr>
          <p:nvPr/>
        </p:nvSpPr>
        <p:spPr bwMode="auto">
          <a:xfrm>
            <a:off x="7181850" y="3124200"/>
            <a:ext cx="342900" cy="304800"/>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8788" name="Text Box 116"/>
          <p:cNvSpPr txBox="1">
            <a:spLocks noChangeArrowheads="1"/>
          </p:cNvSpPr>
          <p:nvPr/>
        </p:nvSpPr>
        <p:spPr bwMode="auto">
          <a:xfrm>
            <a:off x="6934200" y="2514600"/>
            <a:ext cx="342900" cy="304800"/>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28789" name="Text Box 117"/>
          <p:cNvSpPr txBox="1">
            <a:spLocks noChangeArrowheads="1"/>
          </p:cNvSpPr>
          <p:nvPr/>
        </p:nvSpPr>
        <p:spPr bwMode="auto">
          <a:xfrm>
            <a:off x="7620000" y="2057400"/>
            <a:ext cx="352425" cy="304800"/>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8790" name="Text Box 118"/>
          <p:cNvSpPr txBox="1">
            <a:spLocks noChangeArrowheads="1"/>
          </p:cNvSpPr>
          <p:nvPr/>
        </p:nvSpPr>
        <p:spPr bwMode="auto">
          <a:xfrm>
            <a:off x="8305800" y="2514600"/>
            <a:ext cx="342900" cy="304800"/>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28791" name="Text Box 119"/>
          <p:cNvSpPr txBox="1">
            <a:spLocks noChangeArrowheads="1"/>
          </p:cNvSpPr>
          <p:nvPr/>
        </p:nvSpPr>
        <p:spPr bwMode="auto">
          <a:xfrm>
            <a:off x="8153400" y="3124200"/>
            <a:ext cx="352425" cy="304800"/>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8792" name="Line 120"/>
          <p:cNvSpPr>
            <a:spLocks noChangeShapeType="1"/>
          </p:cNvSpPr>
          <p:nvPr/>
        </p:nvSpPr>
        <p:spPr bwMode="auto">
          <a:xfrm flipV="1">
            <a:off x="7848600" y="3200400"/>
            <a:ext cx="381000" cy="381000"/>
          </a:xfrm>
          <a:prstGeom prst="line">
            <a:avLst/>
          </a:prstGeom>
          <a:noFill/>
          <a:ln w="9525">
            <a:solidFill>
              <a:schemeClr val="tx1"/>
            </a:solidFill>
            <a:round/>
          </a:ln>
        </p:spPr>
        <p:txBody>
          <a:bodyPr/>
          <a:lstStyle/>
          <a:p>
            <a:endParaRPr lang="en-IN"/>
          </a:p>
        </p:txBody>
      </p:sp>
      <p:sp>
        <p:nvSpPr>
          <p:cNvPr id="28793" name="Line 121"/>
          <p:cNvSpPr>
            <a:spLocks noChangeShapeType="1"/>
          </p:cNvSpPr>
          <p:nvPr/>
        </p:nvSpPr>
        <p:spPr bwMode="auto">
          <a:xfrm flipV="1">
            <a:off x="8229600" y="2667000"/>
            <a:ext cx="152400" cy="533400"/>
          </a:xfrm>
          <a:prstGeom prst="line">
            <a:avLst/>
          </a:prstGeom>
          <a:noFill/>
          <a:ln w="9525">
            <a:solidFill>
              <a:schemeClr val="tx1"/>
            </a:solidFill>
            <a:round/>
          </a:ln>
        </p:spPr>
        <p:txBody>
          <a:bodyPr/>
          <a:lstStyle/>
          <a:p>
            <a:endParaRPr lang="en-IN"/>
          </a:p>
        </p:txBody>
      </p:sp>
      <p:sp>
        <p:nvSpPr>
          <p:cNvPr id="28794" name="Line 122"/>
          <p:cNvSpPr>
            <a:spLocks noChangeShapeType="1"/>
          </p:cNvSpPr>
          <p:nvPr/>
        </p:nvSpPr>
        <p:spPr bwMode="auto">
          <a:xfrm flipH="1" flipV="1">
            <a:off x="7848600" y="2362200"/>
            <a:ext cx="533400" cy="304800"/>
          </a:xfrm>
          <a:prstGeom prst="line">
            <a:avLst/>
          </a:prstGeom>
          <a:noFill/>
          <a:ln w="9525">
            <a:solidFill>
              <a:schemeClr val="tx1"/>
            </a:solidFill>
            <a:round/>
          </a:ln>
        </p:spPr>
        <p:txBody>
          <a:bodyPr/>
          <a:lstStyle/>
          <a:p>
            <a:endParaRPr lang="en-IN"/>
          </a:p>
        </p:txBody>
      </p:sp>
      <p:sp>
        <p:nvSpPr>
          <p:cNvPr id="28795" name="Line 123"/>
          <p:cNvSpPr>
            <a:spLocks noChangeShapeType="1"/>
          </p:cNvSpPr>
          <p:nvPr/>
        </p:nvSpPr>
        <p:spPr bwMode="auto">
          <a:xfrm flipH="1">
            <a:off x="7239000" y="2362200"/>
            <a:ext cx="609600" cy="304800"/>
          </a:xfrm>
          <a:prstGeom prst="line">
            <a:avLst/>
          </a:prstGeom>
          <a:noFill/>
          <a:ln w="9525">
            <a:solidFill>
              <a:schemeClr val="tx1"/>
            </a:solidFill>
            <a:round/>
          </a:ln>
        </p:spPr>
        <p:txBody>
          <a:bodyPr/>
          <a:lstStyle/>
          <a:p>
            <a:endParaRPr lang="en-IN"/>
          </a:p>
        </p:txBody>
      </p:sp>
      <p:sp>
        <p:nvSpPr>
          <p:cNvPr id="28796" name="Line 124"/>
          <p:cNvSpPr>
            <a:spLocks noChangeShapeType="1"/>
          </p:cNvSpPr>
          <p:nvPr/>
        </p:nvSpPr>
        <p:spPr bwMode="auto">
          <a:xfrm>
            <a:off x="7315200" y="2667000"/>
            <a:ext cx="152400" cy="533400"/>
          </a:xfrm>
          <a:prstGeom prst="line">
            <a:avLst/>
          </a:prstGeom>
          <a:noFill/>
          <a:ln w="9525">
            <a:solidFill>
              <a:schemeClr val="tx1"/>
            </a:solidFill>
            <a:round/>
          </a:ln>
        </p:spPr>
        <p:txBody>
          <a:bodyPr/>
          <a:lstStyle/>
          <a:p>
            <a:endParaRPr lang="en-IN"/>
          </a:p>
        </p:txBody>
      </p:sp>
      <p:sp>
        <p:nvSpPr>
          <p:cNvPr id="28797" name="Line 125"/>
          <p:cNvSpPr>
            <a:spLocks noChangeShapeType="1"/>
          </p:cNvSpPr>
          <p:nvPr/>
        </p:nvSpPr>
        <p:spPr bwMode="auto">
          <a:xfrm>
            <a:off x="7467600" y="3200400"/>
            <a:ext cx="381000" cy="381000"/>
          </a:xfrm>
          <a:prstGeom prst="line">
            <a:avLst/>
          </a:prstGeom>
          <a:noFill/>
          <a:ln w="9525">
            <a:solidFill>
              <a:schemeClr val="tx1"/>
            </a:solidFill>
            <a:round/>
          </a:ln>
        </p:spPr>
        <p:txBody>
          <a:bodyPr/>
          <a:lstStyle/>
          <a:p>
            <a:endParaRPr lang="en-IN"/>
          </a:p>
        </p:txBody>
      </p:sp>
      <p:sp>
        <p:nvSpPr>
          <p:cNvPr id="28798" name="Line 126"/>
          <p:cNvSpPr>
            <a:spLocks noChangeShapeType="1"/>
          </p:cNvSpPr>
          <p:nvPr/>
        </p:nvSpPr>
        <p:spPr bwMode="auto">
          <a:xfrm>
            <a:off x="7315200" y="2667000"/>
            <a:ext cx="533400" cy="914400"/>
          </a:xfrm>
          <a:prstGeom prst="line">
            <a:avLst/>
          </a:prstGeom>
          <a:noFill/>
          <a:ln w="9525">
            <a:solidFill>
              <a:schemeClr val="tx1"/>
            </a:solidFill>
            <a:round/>
          </a:ln>
        </p:spPr>
        <p:txBody>
          <a:bodyPr/>
          <a:lstStyle/>
          <a:p>
            <a:endParaRPr lang="en-IN"/>
          </a:p>
        </p:txBody>
      </p:sp>
      <p:sp>
        <p:nvSpPr>
          <p:cNvPr id="28799" name="Line 127"/>
          <p:cNvSpPr>
            <a:spLocks noChangeShapeType="1"/>
          </p:cNvSpPr>
          <p:nvPr/>
        </p:nvSpPr>
        <p:spPr bwMode="auto">
          <a:xfrm flipH="1">
            <a:off x="7848600" y="2667000"/>
            <a:ext cx="533400" cy="914400"/>
          </a:xfrm>
          <a:prstGeom prst="line">
            <a:avLst/>
          </a:prstGeom>
          <a:noFill/>
          <a:ln w="9525">
            <a:solidFill>
              <a:schemeClr val="tx1"/>
            </a:solidFill>
            <a:round/>
          </a:ln>
        </p:spPr>
        <p:txBody>
          <a:bodyPr/>
          <a:lstStyle/>
          <a:p>
            <a:endParaRPr lang="en-IN"/>
          </a:p>
        </p:txBody>
      </p:sp>
      <p:sp>
        <p:nvSpPr>
          <p:cNvPr id="28800" name="Line 128"/>
          <p:cNvSpPr>
            <a:spLocks noChangeShapeType="1"/>
          </p:cNvSpPr>
          <p:nvPr/>
        </p:nvSpPr>
        <p:spPr bwMode="auto">
          <a:xfrm>
            <a:off x="7829550" y="2362200"/>
            <a:ext cx="0" cy="1219200"/>
          </a:xfrm>
          <a:prstGeom prst="line">
            <a:avLst/>
          </a:prstGeom>
          <a:noFill/>
          <a:ln w="9525">
            <a:solidFill>
              <a:schemeClr val="tx1"/>
            </a:solidFill>
            <a:round/>
          </a:ln>
        </p:spPr>
        <p:txBody>
          <a:bodyPr/>
          <a:lstStyle/>
          <a:p>
            <a:endParaRPr lang="en-IN"/>
          </a:p>
        </p:txBody>
      </p:sp>
      <p:sp>
        <p:nvSpPr>
          <p:cNvPr id="28801" name="Line 129"/>
          <p:cNvSpPr>
            <a:spLocks noChangeShapeType="1"/>
          </p:cNvSpPr>
          <p:nvPr/>
        </p:nvSpPr>
        <p:spPr bwMode="auto">
          <a:xfrm>
            <a:off x="7467600" y="3200400"/>
            <a:ext cx="685800" cy="0"/>
          </a:xfrm>
          <a:prstGeom prst="line">
            <a:avLst/>
          </a:prstGeom>
          <a:noFill/>
          <a:ln w="9525">
            <a:solidFill>
              <a:schemeClr val="tx1"/>
            </a:solidFill>
            <a:round/>
          </a:ln>
        </p:spPr>
        <p:txBody>
          <a:bodyPr/>
          <a:lstStyle/>
          <a:p>
            <a:endParaRPr lang="en-IN"/>
          </a:p>
        </p:txBody>
      </p:sp>
      <p:sp>
        <p:nvSpPr>
          <p:cNvPr id="28802" name="Line 130"/>
          <p:cNvSpPr>
            <a:spLocks noChangeShapeType="1"/>
          </p:cNvSpPr>
          <p:nvPr/>
        </p:nvSpPr>
        <p:spPr bwMode="auto">
          <a:xfrm>
            <a:off x="4714875" y="3038475"/>
            <a:ext cx="609600" cy="0"/>
          </a:xfrm>
          <a:prstGeom prst="line">
            <a:avLst/>
          </a:prstGeom>
          <a:noFill/>
          <a:ln w="9525">
            <a:solidFill>
              <a:schemeClr val="tx1"/>
            </a:solidFill>
            <a:round/>
            <a:tailEnd type="triangle" w="med" len="med"/>
          </a:ln>
        </p:spPr>
        <p:txBody>
          <a:bodyPr/>
          <a:lstStyle/>
          <a:p>
            <a:endParaRPr lang="en-IN"/>
          </a:p>
        </p:txBody>
      </p:sp>
      <p:sp>
        <p:nvSpPr>
          <p:cNvPr id="28803" name="Text Box 131"/>
          <p:cNvSpPr txBox="1">
            <a:spLocks noChangeArrowheads="1"/>
          </p:cNvSpPr>
          <p:nvPr/>
        </p:nvSpPr>
        <p:spPr bwMode="auto">
          <a:xfrm>
            <a:off x="4394200" y="2855913"/>
            <a:ext cx="922338" cy="214312"/>
          </a:xfrm>
          <a:prstGeom prst="rect">
            <a:avLst/>
          </a:prstGeom>
          <a:noFill/>
          <a:ln w="9525">
            <a:noFill/>
            <a:miter lim="800000"/>
          </a:ln>
        </p:spPr>
        <p:txBody>
          <a:bodyPr wrap="none">
            <a:spAutoFit/>
          </a:bodyPr>
          <a:lstStyle/>
          <a:p>
            <a:r>
              <a:rPr lang="en-US" sz="800">
                <a:latin typeface="Times New Roman" charset="0"/>
              </a:rPr>
              <a:t>FOR SIDE VIEW</a:t>
            </a:r>
            <a:endParaRPr lang="en-US" sz="800">
              <a:latin typeface="Times New Roman" charset="0"/>
            </a:endParaRPr>
          </a:p>
        </p:txBody>
      </p:sp>
      <p:grpSp>
        <p:nvGrpSpPr>
          <p:cNvPr id="8" name="Group 132"/>
          <p:cNvGrpSpPr/>
          <p:nvPr/>
        </p:nvGrpSpPr>
        <p:grpSpPr bwMode="auto">
          <a:xfrm>
            <a:off x="114300" y="114300"/>
            <a:ext cx="3048000" cy="1524000"/>
            <a:chOff x="0" y="0"/>
            <a:chExt cx="1920" cy="960"/>
          </a:xfrm>
        </p:grpSpPr>
        <p:sp>
          <p:nvSpPr>
            <p:cNvPr id="15473" name="AutoShape 133"/>
            <p:cNvSpPr>
              <a:spLocks noChangeArrowheads="1"/>
            </p:cNvSpPr>
            <p:nvPr/>
          </p:nvSpPr>
          <p:spPr bwMode="auto">
            <a:xfrm>
              <a:off x="0" y="0"/>
              <a:ext cx="1920" cy="960"/>
            </a:xfrm>
            <a:prstGeom prst="wedgeRoundRectCallout">
              <a:avLst>
                <a:gd name="adj1" fmla="val 63125"/>
                <a:gd name="adj2" fmla="val 78125"/>
                <a:gd name="adj3" fmla="val 16667"/>
              </a:avLst>
            </a:prstGeom>
            <a:solidFill>
              <a:srgbClr val="FFCCFF"/>
            </a:solidFill>
            <a:ln w="9525">
              <a:solidFill>
                <a:schemeClr val="tx1"/>
              </a:solidFill>
              <a:miter lim="800000"/>
            </a:ln>
          </p:spPr>
          <p:txBody>
            <a:bodyPr/>
            <a:lstStyle/>
            <a:p>
              <a:pPr algn="ctr"/>
              <a:endParaRPr lang="en-US" sz="1400">
                <a:latin typeface="Times New Roman" charset="0"/>
              </a:endParaRPr>
            </a:p>
          </p:txBody>
        </p:sp>
        <p:sp>
          <p:nvSpPr>
            <p:cNvPr id="15474" name="Text Box 134"/>
            <p:cNvSpPr txBox="1">
              <a:spLocks noChangeArrowheads="1"/>
            </p:cNvSpPr>
            <p:nvPr/>
          </p:nvSpPr>
          <p:spPr bwMode="auto">
            <a:xfrm>
              <a:off x="22" y="48"/>
              <a:ext cx="1898" cy="862"/>
            </a:xfrm>
            <a:prstGeom prst="rect">
              <a:avLst/>
            </a:prstGeom>
            <a:noFill/>
            <a:ln w="9525">
              <a:noFill/>
              <a:miter lim="800000"/>
            </a:ln>
          </p:spPr>
          <p:txBody>
            <a:bodyPr wrap="none">
              <a:spAutoFit/>
            </a:bodyPr>
            <a:lstStyle/>
            <a:p>
              <a:r>
                <a:rPr lang="en-US" sz="1400" b="1">
                  <a:solidFill>
                    <a:schemeClr val="accent2"/>
                  </a:solidFill>
                  <a:latin typeface="Times New Roman" charset="0"/>
                </a:rPr>
                <a:t>Problem 7:</a:t>
              </a:r>
              <a:r>
                <a:rPr lang="en-US" sz="1400">
                  <a:latin typeface="Times New Roman" charset="0"/>
                </a:rPr>
                <a:t> A pentagonal pyramid </a:t>
              </a:r>
              <a:endParaRPr lang="en-US" sz="1400">
                <a:latin typeface="Times New Roman" charset="0"/>
              </a:endParaRPr>
            </a:p>
            <a:p>
              <a:r>
                <a:rPr lang="en-US" sz="1400">
                  <a:latin typeface="Times New Roman" charset="0"/>
                </a:rPr>
                <a:t>30 mm base sides &amp; 60 mm long axis, </a:t>
              </a:r>
              <a:endParaRPr lang="en-US" sz="1400">
                <a:latin typeface="Times New Roman" charset="0"/>
              </a:endParaRPr>
            </a:p>
            <a:p>
              <a:r>
                <a:rPr lang="en-US" sz="1400">
                  <a:latin typeface="Times New Roman" charset="0"/>
                </a:rPr>
                <a:t>is freely suspended from one corner of</a:t>
              </a:r>
              <a:endParaRPr lang="en-US" sz="1400">
                <a:latin typeface="Times New Roman" charset="0"/>
              </a:endParaRPr>
            </a:p>
            <a:p>
              <a:r>
                <a:rPr lang="en-US" sz="1400">
                  <a:latin typeface="Times New Roman" charset="0"/>
                </a:rPr>
                <a:t> base so that a plane containing it’s axis</a:t>
              </a:r>
              <a:endParaRPr lang="en-US" sz="1400">
                <a:latin typeface="Times New Roman" charset="0"/>
              </a:endParaRPr>
            </a:p>
            <a:p>
              <a:r>
                <a:rPr lang="en-US" sz="1400">
                  <a:latin typeface="Times New Roman" charset="0"/>
                </a:rPr>
                <a:t>remains parallel to Vp. </a:t>
              </a:r>
              <a:endParaRPr lang="en-US" sz="1400">
                <a:latin typeface="Times New Roman" charset="0"/>
              </a:endParaRPr>
            </a:p>
            <a:p>
              <a:r>
                <a:rPr lang="en-US" sz="1400">
                  <a:latin typeface="Times New Roman" charset="0"/>
                </a:rPr>
                <a:t>Draw it’s three views.  </a:t>
              </a:r>
              <a:endParaRPr lang="en-US" sz="1400">
                <a:latin typeface="Times New Roman" charset="0"/>
              </a:endParaRPr>
            </a:p>
          </p:txBody>
        </p:sp>
      </p:grpSp>
      <p:grpSp>
        <p:nvGrpSpPr>
          <p:cNvPr id="9" name="Group 135"/>
          <p:cNvGrpSpPr/>
          <p:nvPr/>
        </p:nvGrpSpPr>
        <p:grpSpPr bwMode="auto">
          <a:xfrm>
            <a:off x="561975" y="3557588"/>
            <a:ext cx="2105025" cy="3300412"/>
            <a:chOff x="18" y="864"/>
            <a:chExt cx="1326" cy="2687"/>
          </a:xfrm>
        </p:grpSpPr>
        <p:sp>
          <p:nvSpPr>
            <p:cNvPr id="15471" name="Rectangle 136"/>
            <p:cNvSpPr>
              <a:spLocks noChangeArrowheads="1"/>
            </p:cNvSpPr>
            <p:nvPr/>
          </p:nvSpPr>
          <p:spPr bwMode="auto">
            <a:xfrm>
              <a:off x="18" y="864"/>
              <a:ext cx="1248" cy="2544"/>
            </a:xfrm>
            <a:prstGeom prst="rect">
              <a:avLst/>
            </a:prstGeom>
            <a:solidFill>
              <a:srgbClr val="FFFFCC"/>
            </a:solidFill>
            <a:ln w="9525">
              <a:solidFill>
                <a:schemeClr val="tx1"/>
              </a:solidFill>
              <a:miter lim="800000"/>
            </a:ln>
          </p:spPr>
          <p:txBody>
            <a:bodyPr wrap="none" anchor="ctr"/>
            <a:lstStyle/>
            <a:p>
              <a:endParaRPr lang="en-IN"/>
            </a:p>
          </p:txBody>
        </p:sp>
        <p:sp>
          <p:nvSpPr>
            <p:cNvPr id="15472" name="Text Box 137"/>
            <p:cNvSpPr txBox="1">
              <a:spLocks noChangeArrowheads="1"/>
            </p:cNvSpPr>
            <p:nvPr/>
          </p:nvSpPr>
          <p:spPr bwMode="auto">
            <a:xfrm>
              <a:off x="24" y="864"/>
              <a:ext cx="1320" cy="2687"/>
            </a:xfrm>
            <a:prstGeom prst="rect">
              <a:avLst/>
            </a:prstGeom>
            <a:noFill/>
            <a:ln w="9525">
              <a:noFill/>
              <a:miter lim="800000"/>
            </a:ln>
          </p:spPr>
          <p:txBody>
            <a:bodyPr>
              <a:spAutoFit/>
            </a:bodyPr>
            <a:lstStyle/>
            <a:p>
              <a:r>
                <a:rPr lang="en-US" b="1" i="1">
                  <a:solidFill>
                    <a:srgbClr val="008000"/>
                  </a:solidFill>
                  <a:latin typeface="Times New Roman" charset="0"/>
                </a:rPr>
                <a:t>IMPORTANT:</a:t>
              </a:r>
              <a:endParaRPr lang="en-US" b="1" i="1">
                <a:solidFill>
                  <a:srgbClr val="008000"/>
                </a:solidFill>
                <a:latin typeface="Times New Roman" charset="0"/>
              </a:endParaRPr>
            </a:p>
            <a:p>
              <a:r>
                <a:rPr lang="en-US" sz="1600" b="1">
                  <a:solidFill>
                    <a:srgbClr val="FF0000"/>
                  </a:solidFill>
                  <a:latin typeface="Times New Roman" charset="0"/>
                </a:rPr>
                <a:t>When a solid is freely</a:t>
              </a:r>
              <a:endParaRPr lang="en-US" sz="1600" b="1">
                <a:solidFill>
                  <a:srgbClr val="FF0000"/>
                </a:solidFill>
                <a:latin typeface="Times New Roman" charset="0"/>
              </a:endParaRPr>
            </a:p>
            <a:p>
              <a:r>
                <a:rPr lang="en-US" sz="1600" b="1">
                  <a:solidFill>
                    <a:srgbClr val="FF0000"/>
                  </a:solidFill>
                  <a:latin typeface="Times New Roman" charset="0"/>
                </a:rPr>
                <a:t>suspended from a</a:t>
              </a:r>
              <a:endParaRPr lang="en-US" sz="1600" b="1">
                <a:solidFill>
                  <a:srgbClr val="FF0000"/>
                </a:solidFill>
                <a:latin typeface="Times New Roman" charset="0"/>
              </a:endParaRPr>
            </a:p>
            <a:p>
              <a:r>
                <a:rPr lang="en-US" sz="1600" b="1">
                  <a:solidFill>
                    <a:srgbClr val="FF0000"/>
                  </a:solidFill>
                  <a:latin typeface="Times New Roman" charset="0"/>
                </a:rPr>
                <a:t>corner, then line joining point of contact &amp; C.G. remains vertical.</a:t>
              </a:r>
              <a:endParaRPr lang="en-US" sz="1600" b="1">
                <a:solidFill>
                  <a:srgbClr val="FF0000"/>
                </a:solidFill>
                <a:latin typeface="Times New Roman" charset="0"/>
              </a:endParaRPr>
            </a:p>
            <a:p>
              <a:r>
                <a:rPr lang="en-US" sz="1600" b="1">
                  <a:solidFill>
                    <a:srgbClr val="FF0000"/>
                  </a:solidFill>
                  <a:latin typeface="Times New Roman" charset="0"/>
                </a:rPr>
                <a:t>( Here axis shows  inclination with Hp.)</a:t>
              </a:r>
              <a:endParaRPr lang="en-US" sz="1600" b="1">
                <a:solidFill>
                  <a:srgbClr val="FF0000"/>
                </a:solidFill>
                <a:latin typeface="Times New Roman" charset="0"/>
              </a:endParaRPr>
            </a:p>
            <a:p>
              <a:r>
                <a:rPr lang="en-US" sz="1600" b="1">
                  <a:solidFill>
                    <a:srgbClr val="FF0000"/>
                  </a:solidFill>
                  <a:latin typeface="Times New Roman" charset="0"/>
                </a:rPr>
                <a:t>So in all such cases, assume solid standing on Hp initially.)</a:t>
              </a:r>
              <a:endParaRPr lang="en-US" sz="1600" b="1">
                <a:solidFill>
                  <a:srgbClr val="FF0000"/>
                </a:solidFill>
                <a:latin typeface="Times New Roman" charset="0"/>
              </a:endParaRPr>
            </a:p>
            <a:p>
              <a:endParaRPr lang="en-US" sz="1600" b="1">
                <a:solidFill>
                  <a:srgbClr val="FF0000"/>
                </a:solidFill>
                <a:latin typeface="Times New Roman" charset="0"/>
              </a:endParaRPr>
            </a:p>
          </p:txBody>
        </p:sp>
      </p:grpSp>
      <p:grpSp>
        <p:nvGrpSpPr>
          <p:cNvPr id="10" name="Group 138"/>
          <p:cNvGrpSpPr/>
          <p:nvPr/>
        </p:nvGrpSpPr>
        <p:grpSpPr bwMode="auto">
          <a:xfrm>
            <a:off x="3276600" y="0"/>
            <a:ext cx="5867400" cy="1676400"/>
            <a:chOff x="2064" y="0"/>
            <a:chExt cx="3696" cy="1056"/>
          </a:xfrm>
        </p:grpSpPr>
        <p:sp>
          <p:nvSpPr>
            <p:cNvPr id="15469" name="Rectangle 139"/>
            <p:cNvSpPr>
              <a:spLocks noChangeArrowheads="1"/>
            </p:cNvSpPr>
            <p:nvPr/>
          </p:nvSpPr>
          <p:spPr bwMode="auto">
            <a:xfrm>
              <a:off x="2064" y="0"/>
              <a:ext cx="3696" cy="1056"/>
            </a:xfrm>
            <a:prstGeom prst="rect">
              <a:avLst/>
            </a:prstGeom>
            <a:solidFill>
              <a:srgbClr val="CCFF66"/>
            </a:solidFill>
            <a:ln w="9525">
              <a:solidFill>
                <a:schemeClr val="tx1"/>
              </a:solidFill>
              <a:miter lim="800000"/>
            </a:ln>
          </p:spPr>
          <p:txBody>
            <a:bodyPr wrap="none" anchor="ctr"/>
            <a:lstStyle/>
            <a:p>
              <a:endParaRPr lang="en-IN"/>
            </a:p>
          </p:txBody>
        </p:sp>
        <p:sp>
          <p:nvSpPr>
            <p:cNvPr id="15470" name="Text Box 140"/>
            <p:cNvSpPr txBox="1">
              <a:spLocks noChangeArrowheads="1"/>
            </p:cNvSpPr>
            <p:nvPr/>
          </p:nvSpPr>
          <p:spPr bwMode="auto">
            <a:xfrm>
              <a:off x="2064" y="0"/>
              <a:ext cx="3696" cy="1016"/>
            </a:xfrm>
            <a:prstGeom prst="rect">
              <a:avLst/>
            </a:prstGeom>
            <a:noFill/>
            <a:ln w="9525">
              <a:noFill/>
              <a:miter lim="800000"/>
            </a:ln>
          </p:spPr>
          <p:txBody>
            <a:bodyPr>
              <a:spAutoFit/>
            </a:bodyPr>
            <a:lstStyle/>
            <a:p>
              <a:pPr marL="457200" indent="-457200"/>
              <a:r>
                <a:rPr lang="en-US" sz="1600" b="1">
                  <a:solidFill>
                    <a:srgbClr val="FF0000"/>
                  </a:solidFill>
                  <a:latin typeface="Times New Roman" charset="0"/>
                </a:rPr>
                <a:t>Solution Steps:</a:t>
              </a:r>
              <a:endParaRPr lang="en-US" sz="1600" b="1">
                <a:solidFill>
                  <a:srgbClr val="FF0000"/>
                </a:solidFill>
                <a:latin typeface="Times New Roman" charset="0"/>
              </a:endParaRPr>
            </a:p>
            <a:p>
              <a:pPr marL="457200" indent="-457200"/>
              <a:r>
                <a:rPr lang="en-US" sz="1400">
                  <a:latin typeface="Times New Roman" charset="0"/>
                </a:rPr>
                <a:t>In all suspended cases axis shows inclination with Hp. </a:t>
              </a:r>
              <a:endParaRPr lang="en-US" sz="1400">
                <a:latin typeface="Times New Roman" charset="0"/>
              </a:endParaRPr>
            </a:p>
            <a:p>
              <a:pPr marL="457200" indent="-457200"/>
              <a:r>
                <a:rPr lang="en-US" sz="1400">
                  <a:latin typeface="Times New Roman" charset="0"/>
                </a:rPr>
                <a:t>1.Hence assuming it standing on Hp, drew Tv - a regular pentagon,corner case.</a:t>
              </a:r>
              <a:endParaRPr lang="en-US" sz="1400">
                <a:latin typeface="Times New Roman" charset="0"/>
              </a:endParaRPr>
            </a:p>
            <a:p>
              <a:pPr marL="457200" indent="-457200"/>
              <a:r>
                <a:rPr lang="en-US" sz="1400">
                  <a:latin typeface="Times New Roman" charset="0"/>
                </a:rPr>
                <a:t>2.Project Fv &amp; locate CG position on axis – ( ¼ H from base.) and name g’ and</a:t>
              </a:r>
              <a:endParaRPr lang="en-US" sz="1400">
                <a:latin typeface="Times New Roman" charset="0"/>
              </a:endParaRPr>
            </a:p>
            <a:p>
              <a:pPr marL="457200" indent="-457200"/>
              <a:r>
                <a:rPr lang="en-US" sz="1400">
                  <a:latin typeface="Times New Roman" charset="0"/>
                </a:rPr>
                <a:t>   Join it with corner d’</a:t>
              </a:r>
              <a:endParaRPr lang="en-US" sz="1400">
                <a:latin typeface="Times New Roman" charset="0"/>
              </a:endParaRPr>
            </a:p>
            <a:p>
              <a:pPr marL="457200" indent="-457200"/>
              <a:r>
                <a:rPr lang="en-US" sz="1400">
                  <a:latin typeface="Times New Roman" charset="0"/>
                </a:rPr>
                <a:t>3.As 2</a:t>
              </a:r>
              <a:r>
                <a:rPr lang="en-US" sz="1400" baseline="30000">
                  <a:latin typeface="Times New Roman" charset="0"/>
                </a:rPr>
                <a:t>nd</a:t>
              </a:r>
              <a:r>
                <a:rPr lang="en-US" sz="1400">
                  <a:latin typeface="Times New Roman" charset="0"/>
                </a:rPr>
                <a:t> Fv, redraw first keeping line </a:t>
              </a:r>
              <a:r>
                <a:rPr lang="en-US" sz="1400">
                  <a:solidFill>
                    <a:srgbClr val="FF0000"/>
                  </a:solidFill>
                  <a:latin typeface="Times New Roman" charset="0"/>
                </a:rPr>
                <a:t>g’d’ </a:t>
              </a:r>
              <a:r>
                <a:rPr lang="en-US" sz="1400">
                  <a:latin typeface="Times New Roman" charset="0"/>
                </a:rPr>
                <a:t>vertical.</a:t>
              </a:r>
              <a:endParaRPr lang="en-US" sz="1400">
                <a:latin typeface="Times New Roman" charset="0"/>
              </a:endParaRPr>
            </a:p>
            <a:p>
              <a:pPr marL="457200" indent="-457200"/>
              <a:r>
                <a:rPr lang="en-US" sz="1400">
                  <a:latin typeface="Times New Roman" charset="0"/>
                </a:rPr>
                <a:t>4.As usual project corresponding Tv and then Side View looking from.</a:t>
              </a:r>
              <a:endParaRPr lang="en-US" sz="1400">
                <a:latin typeface="Times New Roman" charset="0"/>
              </a:endParaRPr>
            </a:p>
          </p:txBody>
        </p:sp>
      </p:grpSp>
      <p:grpSp>
        <p:nvGrpSpPr>
          <p:cNvPr id="11" name="Group 141"/>
          <p:cNvGrpSpPr/>
          <p:nvPr/>
        </p:nvGrpSpPr>
        <p:grpSpPr bwMode="auto">
          <a:xfrm>
            <a:off x="8016875" y="46038"/>
            <a:ext cx="1096963" cy="182562"/>
            <a:chOff x="5050" y="29"/>
            <a:chExt cx="691" cy="115"/>
          </a:xfrm>
        </p:grpSpPr>
        <p:sp>
          <p:nvSpPr>
            <p:cNvPr id="15463" name="AutoShape 142">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5464" name="AutoShape 14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5465" name="AutoShape 14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5466" name="AutoShape 14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5467" name="AutoShape 14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5468" name="AutoShape 14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0-#ppt_w/2"/>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28675"/>
                                        </p:tgtEl>
                                        <p:attrNameLst>
                                          <p:attrName>style.visibility</p:attrName>
                                        </p:attrNameLst>
                                      </p:cBhvr>
                                      <p:to>
                                        <p:strVal val="visible"/>
                                      </p:to>
                                    </p:set>
                                    <p:anim calcmode="lin" valueType="num">
                                      <p:cBhvr>
                                        <p:cTn id="25" dur="500" fill="hold"/>
                                        <p:tgtEl>
                                          <p:spTgt spid="28675"/>
                                        </p:tgtEl>
                                        <p:attrNameLst>
                                          <p:attrName>ppt_w</p:attrName>
                                        </p:attrNameLst>
                                      </p:cBhvr>
                                      <p:tavLst>
                                        <p:tav tm="0">
                                          <p:val>
                                            <p:fltVal val="0"/>
                                          </p:val>
                                        </p:tav>
                                        <p:tav tm="100000">
                                          <p:val>
                                            <p:strVal val="#ppt_w"/>
                                          </p:val>
                                        </p:tav>
                                      </p:tavLst>
                                    </p:anim>
                                    <p:anim calcmode="lin" valueType="num">
                                      <p:cBhvr>
                                        <p:cTn id="26" dur="500" fill="hold"/>
                                        <p:tgtEl>
                                          <p:spTgt spid="28675"/>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8676"/>
                                        </p:tgtEl>
                                        <p:attrNameLst>
                                          <p:attrName>style.visibility</p:attrName>
                                        </p:attrNameLst>
                                      </p:cBhvr>
                                      <p:to>
                                        <p:strVal val="visible"/>
                                      </p:to>
                                    </p:set>
                                    <p:anim calcmode="lin" valueType="num">
                                      <p:cBhvr additive="base">
                                        <p:cTn id="31" dur="500" fill="hold"/>
                                        <p:tgtEl>
                                          <p:spTgt spid="28676"/>
                                        </p:tgtEl>
                                        <p:attrNameLst>
                                          <p:attrName>ppt_x</p:attrName>
                                        </p:attrNameLst>
                                      </p:cBhvr>
                                      <p:tavLst>
                                        <p:tav tm="0">
                                          <p:val>
                                            <p:strVal val="0-#ppt_w/2"/>
                                          </p:val>
                                        </p:tav>
                                        <p:tav tm="100000">
                                          <p:val>
                                            <p:strVal val="#ppt_x"/>
                                          </p:val>
                                        </p:tav>
                                      </p:tavLst>
                                    </p:anim>
                                    <p:anim calcmode="lin" valueType="num">
                                      <p:cBhvr additive="base">
                                        <p:cTn id="32" dur="500" fill="hold"/>
                                        <p:tgtEl>
                                          <p:spTgt spid="2867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8677"/>
                                        </p:tgtEl>
                                        <p:attrNameLst>
                                          <p:attrName>style.visibility</p:attrName>
                                        </p:attrNameLst>
                                      </p:cBhvr>
                                      <p:to>
                                        <p:strVal val="visible"/>
                                      </p:to>
                                    </p:set>
                                    <p:anim calcmode="lin" valueType="num">
                                      <p:cBhvr additive="base">
                                        <p:cTn id="37" dur="500" fill="hold"/>
                                        <p:tgtEl>
                                          <p:spTgt spid="28677"/>
                                        </p:tgtEl>
                                        <p:attrNameLst>
                                          <p:attrName>ppt_x</p:attrName>
                                        </p:attrNameLst>
                                      </p:cBhvr>
                                      <p:tavLst>
                                        <p:tav tm="0">
                                          <p:val>
                                            <p:strVal val="1+#ppt_w/2"/>
                                          </p:val>
                                        </p:tav>
                                        <p:tav tm="100000">
                                          <p:val>
                                            <p:strVal val="#ppt_x"/>
                                          </p:val>
                                        </p:tav>
                                      </p:tavLst>
                                    </p:anim>
                                    <p:anim calcmode="lin" valueType="num">
                                      <p:cBhvr additive="base">
                                        <p:cTn id="38" dur="500" fill="hold"/>
                                        <p:tgtEl>
                                          <p:spTgt spid="2867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8" fill="hold" grpId="0" nodeType="clickEffect">
                                  <p:stCondLst>
                                    <p:cond delay="0"/>
                                  </p:stCondLst>
                                  <p:childTnLst>
                                    <p:set>
                                      <p:cBhvr>
                                        <p:cTn id="42" dur="1" fill="hold">
                                          <p:stCondLst>
                                            <p:cond delay="0"/>
                                          </p:stCondLst>
                                        </p:cTn>
                                        <p:tgtEl>
                                          <p:spTgt spid="28674"/>
                                        </p:tgtEl>
                                        <p:attrNameLst>
                                          <p:attrName>style.visibility</p:attrName>
                                        </p:attrNameLst>
                                      </p:cBhvr>
                                      <p:to>
                                        <p:strVal val="visible"/>
                                      </p:to>
                                    </p:set>
                                    <p:anim calcmode="lin" valueType="num">
                                      <p:cBhvr>
                                        <p:cTn id="43" dur="500" fill="hold"/>
                                        <p:tgtEl>
                                          <p:spTgt spid="28674"/>
                                        </p:tgtEl>
                                        <p:attrNameLst>
                                          <p:attrName>ppt_x</p:attrName>
                                        </p:attrNameLst>
                                      </p:cBhvr>
                                      <p:tavLst>
                                        <p:tav tm="0">
                                          <p:val>
                                            <p:strVal val="#ppt_x-#ppt_w/2"/>
                                          </p:val>
                                        </p:tav>
                                        <p:tav tm="100000">
                                          <p:val>
                                            <p:strVal val="#ppt_x"/>
                                          </p:val>
                                        </p:tav>
                                      </p:tavLst>
                                    </p:anim>
                                    <p:anim calcmode="lin" valueType="num">
                                      <p:cBhvr>
                                        <p:cTn id="44" dur="500" fill="hold"/>
                                        <p:tgtEl>
                                          <p:spTgt spid="28674"/>
                                        </p:tgtEl>
                                        <p:attrNameLst>
                                          <p:attrName>ppt_y</p:attrName>
                                        </p:attrNameLst>
                                      </p:cBhvr>
                                      <p:tavLst>
                                        <p:tav tm="0">
                                          <p:val>
                                            <p:strVal val="#ppt_y"/>
                                          </p:val>
                                        </p:tav>
                                        <p:tav tm="100000">
                                          <p:val>
                                            <p:strVal val="#ppt_y"/>
                                          </p:val>
                                        </p:tav>
                                      </p:tavLst>
                                    </p:anim>
                                    <p:anim calcmode="lin" valueType="num">
                                      <p:cBhvr>
                                        <p:cTn id="45" dur="500" fill="hold"/>
                                        <p:tgtEl>
                                          <p:spTgt spid="28674"/>
                                        </p:tgtEl>
                                        <p:attrNameLst>
                                          <p:attrName>ppt_w</p:attrName>
                                        </p:attrNameLst>
                                      </p:cBhvr>
                                      <p:tavLst>
                                        <p:tav tm="0">
                                          <p:val>
                                            <p:fltVal val="0"/>
                                          </p:val>
                                        </p:tav>
                                        <p:tav tm="100000">
                                          <p:val>
                                            <p:strVal val="#ppt_w"/>
                                          </p:val>
                                        </p:tav>
                                      </p:tavLst>
                                    </p:anim>
                                    <p:anim calcmode="lin" valueType="num">
                                      <p:cBhvr>
                                        <p:cTn id="46" dur="500" fill="hold"/>
                                        <p:tgtEl>
                                          <p:spTgt spid="28674"/>
                                        </p:tgtEl>
                                        <p:attrNameLst>
                                          <p:attrName>ppt_h</p:attrName>
                                        </p:attrNameLst>
                                      </p:cBhvr>
                                      <p:tavLst>
                                        <p:tav tm="0">
                                          <p:val>
                                            <p:strVal val="#ppt_h"/>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28679"/>
                                        </p:tgtEl>
                                        <p:attrNameLst>
                                          <p:attrName>style.visibility</p:attrName>
                                        </p:attrNameLst>
                                      </p:cBhvr>
                                      <p:to>
                                        <p:strVal val="visible"/>
                                      </p:to>
                                    </p:set>
                                    <p:anim calcmode="lin" valueType="num">
                                      <p:cBhvr>
                                        <p:cTn id="51" dur="500" fill="hold"/>
                                        <p:tgtEl>
                                          <p:spTgt spid="28679"/>
                                        </p:tgtEl>
                                        <p:attrNameLst>
                                          <p:attrName>ppt_w</p:attrName>
                                        </p:attrNameLst>
                                      </p:cBhvr>
                                      <p:tavLst>
                                        <p:tav tm="0">
                                          <p:val>
                                            <p:fltVal val="0"/>
                                          </p:val>
                                        </p:tav>
                                        <p:tav tm="100000">
                                          <p:val>
                                            <p:strVal val="#ppt_w"/>
                                          </p:val>
                                        </p:tav>
                                      </p:tavLst>
                                    </p:anim>
                                    <p:anim calcmode="lin" valueType="num">
                                      <p:cBhvr>
                                        <p:cTn id="52" dur="500" fill="hold"/>
                                        <p:tgtEl>
                                          <p:spTgt spid="28679"/>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28680"/>
                                        </p:tgtEl>
                                        <p:attrNameLst>
                                          <p:attrName>style.visibility</p:attrName>
                                        </p:attrNameLst>
                                      </p:cBhvr>
                                      <p:to>
                                        <p:strVal val="visible"/>
                                      </p:to>
                                    </p:set>
                                    <p:anim calcmode="lin" valueType="num">
                                      <p:cBhvr>
                                        <p:cTn id="57" dur="500" fill="hold"/>
                                        <p:tgtEl>
                                          <p:spTgt spid="28680"/>
                                        </p:tgtEl>
                                        <p:attrNameLst>
                                          <p:attrName>ppt_w</p:attrName>
                                        </p:attrNameLst>
                                      </p:cBhvr>
                                      <p:tavLst>
                                        <p:tav tm="0">
                                          <p:val>
                                            <p:fltVal val="0"/>
                                          </p:val>
                                        </p:tav>
                                        <p:tav tm="100000">
                                          <p:val>
                                            <p:strVal val="#ppt_w"/>
                                          </p:val>
                                        </p:tav>
                                      </p:tavLst>
                                    </p:anim>
                                    <p:anim calcmode="lin" valueType="num">
                                      <p:cBhvr>
                                        <p:cTn id="58" dur="500" fill="hold"/>
                                        <p:tgtEl>
                                          <p:spTgt spid="28680"/>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28681"/>
                                        </p:tgtEl>
                                        <p:attrNameLst>
                                          <p:attrName>style.visibility</p:attrName>
                                        </p:attrNameLst>
                                      </p:cBhvr>
                                      <p:to>
                                        <p:strVal val="visible"/>
                                      </p:to>
                                    </p:set>
                                    <p:anim calcmode="lin" valueType="num">
                                      <p:cBhvr>
                                        <p:cTn id="63" dur="500" fill="hold"/>
                                        <p:tgtEl>
                                          <p:spTgt spid="28681"/>
                                        </p:tgtEl>
                                        <p:attrNameLst>
                                          <p:attrName>ppt_w</p:attrName>
                                        </p:attrNameLst>
                                      </p:cBhvr>
                                      <p:tavLst>
                                        <p:tav tm="0">
                                          <p:val>
                                            <p:fltVal val="0"/>
                                          </p:val>
                                        </p:tav>
                                        <p:tav tm="100000">
                                          <p:val>
                                            <p:strVal val="#ppt_w"/>
                                          </p:val>
                                        </p:tav>
                                      </p:tavLst>
                                    </p:anim>
                                    <p:anim calcmode="lin" valueType="num">
                                      <p:cBhvr>
                                        <p:cTn id="64" dur="500" fill="hold"/>
                                        <p:tgtEl>
                                          <p:spTgt spid="28681"/>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28682"/>
                                        </p:tgtEl>
                                        <p:attrNameLst>
                                          <p:attrName>style.visibility</p:attrName>
                                        </p:attrNameLst>
                                      </p:cBhvr>
                                      <p:to>
                                        <p:strVal val="visible"/>
                                      </p:to>
                                    </p:set>
                                    <p:anim calcmode="lin" valueType="num">
                                      <p:cBhvr>
                                        <p:cTn id="69" dur="500" fill="hold"/>
                                        <p:tgtEl>
                                          <p:spTgt spid="28682"/>
                                        </p:tgtEl>
                                        <p:attrNameLst>
                                          <p:attrName>ppt_w</p:attrName>
                                        </p:attrNameLst>
                                      </p:cBhvr>
                                      <p:tavLst>
                                        <p:tav tm="0">
                                          <p:val>
                                            <p:fltVal val="0"/>
                                          </p:val>
                                        </p:tav>
                                        <p:tav tm="100000">
                                          <p:val>
                                            <p:strVal val="#ppt_w"/>
                                          </p:val>
                                        </p:tav>
                                      </p:tavLst>
                                    </p:anim>
                                    <p:anim calcmode="lin" valueType="num">
                                      <p:cBhvr>
                                        <p:cTn id="70" dur="500" fill="hold"/>
                                        <p:tgtEl>
                                          <p:spTgt spid="28682"/>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16" fill="hold" grpId="0" nodeType="clickEffect">
                                  <p:stCondLst>
                                    <p:cond delay="0"/>
                                  </p:stCondLst>
                                  <p:childTnLst>
                                    <p:set>
                                      <p:cBhvr>
                                        <p:cTn id="74" dur="1" fill="hold">
                                          <p:stCondLst>
                                            <p:cond delay="0"/>
                                          </p:stCondLst>
                                        </p:cTn>
                                        <p:tgtEl>
                                          <p:spTgt spid="28678"/>
                                        </p:tgtEl>
                                        <p:attrNameLst>
                                          <p:attrName>style.visibility</p:attrName>
                                        </p:attrNameLst>
                                      </p:cBhvr>
                                      <p:to>
                                        <p:strVal val="visible"/>
                                      </p:to>
                                    </p:set>
                                    <p:anim calcmode="lin" valueType="num">
                                      <p:cBhvr>
                                        <p:cTn id="75" dur="500" fill="hold"/>
                                        <p:tgtEl>
                                          <p:spTgt spid="28678"/>
                                        </p:tgtEl>
                                        <p:attrNameLst>
                                          <p:attrName>ppt_w</p:attrName>
                                        </p:attrNameLst>
                                      </p:cBhvr>
                                      <p:tavLst>
                                        <p:tav tm="0">
                                          <p:val>
                                            <p:fltVal val="0"/>
                                          </p:val>
                                        </p:tav>
                                        <p:tav tm="100000">
                                          <p:val>
                                            <p:strVal val="#ppt_w"/>
                                          </p:val>
                                        </p:tav>
                                      </p:tavLst>
                                    </p:anim>
                                    <p:anim calcmode="lin" valueType="num">
                                      <p:cBhvr>
                                        <p:cTn id="76" dur="500" fill="hold"/>
                                        <p:tgtEl>
                                          <p:spTgt spid="28678"/>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499"/>
                                          </p:stCondLst>
                                        </p:cTn>
                                        <p:tgtEl>
                                          <p:spTgt spid="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7" presetClass="entr" presetSubtype="4" fill="hold" grpId="0" nodeType="clickEffect">
                                  <p:stCondLst>
                                    <p:cond delay="0"/>
                                  </p:stCondLst>
                                  <p:childTnLst>
                                    <p:set>
                                      <p:cBhvr>
                                        <p:cTn id="84" dur="1" fill="hold">
                                          <p:stCondLst>
                                            <p:cond delay="0"/>
                                          </p:stCondLst>
                                        </p:cTn>
                                        <p:tgtEl>
                                          <p:spTgt spid="28683"/>
                                        </p:tgtEl>
                                        <p:attrNameLst>
                                          <p:attrName>style.visibility</p:attrName>
                                        </p:attrNameLst>
                                      </p:cBhvr>
                                      <p:to>
                                        <p:strVal val="visible"/>
                                      </p:to>
                                    </p:set>
                                    <p:anim calcmode="lin" valueType="num">
                                      <p:cBhvr>
                                        <p:cTn id="85" dur="500" fill="hold"/>
                                        <p:tgtEl>
                                          <p:spTgt spid="28683"/>
                                        </p:tgtEl>
                                        <p:attrNameLst>
                                          <p:attrName>ppt_x</p:attrName>
                                        </p:attrNameLst>
                                      </p:cBhvr>
                                      <p:tavLst>
                                        <p:tav tm="0">
                                          <p:val>
                                            <p:strVal val="#ppt_x"/>
                                          </p:val>
                                        </p:tav>
                                        <p:tav tm="100000">
                                          <p:val>
                                            <p:strVal val="#ppt_x"/>
                                          </p:val>
                                        </p:tav>
                                      </p:tavLst>
                                    </p:anim>
                                    <p:anim calcmode="lin" valueType="num">
                                      <p:cBhvr>
                                        <p:cTn id="86" dur="500" fill="hold"/>
                                        <p:tgtEl>
                                          <p:spTgt spid="28683"/>
                                        </p:tgtEl>
                                        <p:attrNameLst>
                                          <p:attrName>ppt_y</p:attrName>
                                        </p:attrNameLst>
                                      </p:cBhvr>
                                      <p:tavLst>
                                        <p:tav tm="0">
                                          <p:val>
                                            <p:strVal val="#ppt_y+#ppt_h/2"/>
                                          </p:val>
                                        </p:tav>
                                        <p:tav tm="100000">
                                          <p:val>
                                            <p:strVal val="#ppt_y"/>
                                          </p:val>
                                        </p:tav>
                                      </p:tavLst>
                                    </p:anim>
                                    <p:anim calcmode="lin" valueType="num">
                                      <p:cBhvr>
                                        <p:cTn id="87" dur="500" fill="hold"/>
                                        <p:tgtEl>
                                          <p:spTgt spid="28683"/>
                                        </p:tgtEl>
                                        <p:attrNameLst>
                                          <p:attrName>ppt_w</p:attrName>
                                        </p:attrNameLst>
                                      </p:cBhvr>
                                      <p:tavLst>
                                        <p:tav tm="0">
                                          <p:val>
                                            <p:strVal val="#ppt_w"/>
                                          </p:val>
                                        </p:tav>
                                        <p:tav tm="100000">
                                          <p:val>
                                            <p:strVal val="#ppt_w"/>
                                          </p:val>
                                        </p:tav>
                                      </p:tavLst>
                                    </p:anim>
                                    <p:anim calcmode="lin" valueType="num">
                                      <p:cBhvr>
                                        <p:cTn id="88" dur="500" fill="hold"/>
                                        <p:tgtEl>
                                          <p:spTgt spid="28683"/>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4" fill="hold" grpId="0" nodeType="clickEffect">
                                  <p:stCondLst>
                                    <p:cond delay="0"/>
                                  </p:stCondLst>
                                  <p:childTnLst>
                                    <p:set>
                                      <p:cBhvr>
                                        <p:cTn id="92" dur="1" fill="hold">
                                          <p:stCondLst>
                                            <p:cond delay="0"/>
                                          </p:stCondLst>
                                        </p:cTn>
                                        <p:tgtEl>
                                          <p:spTgt spid="28684"/>
                                        </p:tgtEl>
                                        <p:attrNameLst>
                                          <p:attrName>style.visibility</p:attrName>
                                        </p:attrNameLst>
                                      </p:cBhvr>
                                      <p:to>
                                        <p:strVal val="visible"/>
                                      </p:to>
                                    </p:set>
                                    <p:anim calcmode="lin" valueType="num">
                                      <p:cBhvr>
                                        <p:cTn id="93" dur="500" fill="hold"/>
                                        <p:tgtEl>
                                          <p:spTgt spid="28684"/>
                                        </p:tgtEl>
                                        <p:attrNameLst>
                                          <p:attrName>ppt_x</p:attrName>
                                        </p:attrNameLst>
                                      </p:cBhvr>
                                      <p:tavLst>
                                        <p:tav tm="0">
                                          <p:val>
                                            <p:strVal val="#ppt_x"/>
                                          </p:val>
                                        </p:tav>
                                        <p:tav tm="100000">
                                          <p:val>
                                            <p:strVal val="#ppt_x"/>
                                          </p:val>
                                        </p:tav>
                                      </p:tavLst>
                                    </p:anim>
                                    <p:anim calcmode="lin" valueType="num">
                                      <p:cBhvr>
                                        <p:cTn id="94" dur="500" fill="hold"/>
                                        <p:tgtEl>
                                          <p:spTgt spid="28684"/>
                                        </p:tgtEl>
                                        <p:attrNameLst>
                                          <p:attrName>ppt_y</p:attrName>
                                        </p:attrNameLst>
                                      </p:cBhvr>
                                      <p:tavLst>
                                        <p:tav tm="0">
                                          <p:val>
                                            <p:strVal val="#ppt_y+#ppt_h/2"/>
                                          </p:val>
                                        </p:tav>
                                        <p:tav tm="100000">
                                          <p:val>
                                            <p:strVal val="#ppt_y"/>
                                          </p:val>
                                        </p:tav>
                                      </p:tavLst>
                                    </p:anim>
                                    <p:anim calcmode="lin" valueType="num">
                                      <p:cBhvr>
                                        <p:cTn id="95" dur="500" fill="hold"/>
                                        <p:tgtEl>
                                          <p:spTgt spid="28684"/>
                                        </p:tgtEl>
                                        <p:attrNameLst>
                                          <p:attrName>ppt_w</p:attrName>
                                        </p:attrNameLst>
                                      </p:cBhvr>
                                      <p:tavLst>
                                        <p:tav tm="0">
                                          <p:val>
                                            <p:strVal val="#ppt_w"/>
                                          </p:val>
                                        </p:tav>
                                        <p:tav tm="100000">
                                          <p:val>
                                            <p:strVal val="#ppt_w"/>
                                          </p:val>
                                        </p:tav>
                                      </p:tavLst>
                                    </p:anim>
                                    <p:anim calcmode="lin" valueType="num">
                                      <p:cBhvr>
                                        <p:cTn id="96" dur="500" fill="hold"/>
                                        <p:tgtEl>
                                          <p:spTgt spid="28684"/>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17" presetClass="entr" presetSubtype="4" fill="hold" grpId="0" nodeType="clickEffect">
                                  <p:stCondLst>
                                    <p:cond delay="0"/>
                                  </p:stCondLst>
                                  <p:childTnLst>
                                    <p:set>
                                      <p:cBhvr>
                                        <p:cTn id="100" dur="1" fill="hold">
                                          <p:stCondLst>
                                            <p:cond delay="0"/>
                                          </p:stCondLst>
                                        </p:cTn>
                                        <p:tgtEl>
                                          <p:spTgt spid="28685"/>
                                        </p:tgtEl>
                                        <p:attrNameLst>
                                          <p:attrName>style.visibility</p:attrName>
                                        </p:attrNameLst>
                                      </p:cBhvr>
                                      <p:to>
                                        <p:strVal val="visible"/>
                                      </p:to>
                                    </p:set>
                                    <p:anim calcmode="lin" valueType="num">
                                      <p:cBhvr>
                                        <p:cTn id="101" dur="500" fill="hold"/>
                                        <p:tgtEl>
                                          <p:spTgt spid="28685"/>
                                        </p:tgtEl>
                                        <p:attrNameLst>
                                          <p:attrName>ppt_x</p:attrName>
                                        </p:attrNameLst>
                                      </p:cBhvr>
                                      <p:tavLst>
                                        <p:tav tm="0">
                                          <p:val>
                                            <p:strVal val="#ppt_x"/>
                                          </p:val>
                                        </p:tav>
                                        <p:tav tm="100000">
                                          <p:val>
                                            <p:strVal val="#ppt_x"/>
                                          </p:val>
                                        </p:tav>
                                      </p:tavLst>
                                    </p:anim>
                                    <p:anim calcmode="lin" valueType="num">
                                      <p:cBhvr>
                                        <p:cTn id="102" dur="500" fill="hold"/>
                                        <p:tgtEl>
                                          <p:spTgt spid="28685"/>
                                        </p:tgtEl>
                                        <p:attrNameLst>
                                          <p:attrName>ppt_y</p:attrName>
                                        </p:attrNameLst>
                                      </p:cBhvr>
                                      <p:tavLst>
                                        <p:tav tm="0">
                                          <p:val>
                                            <p:strVal val="#ppt_y+#ppt_h/2"/>
                                          </p:val>
                                        </p:tav>
                                        <p:tav tm="100000">
                                          <p:val>
                                            <p:strVal val="#ppt_y"/>
                                          </p:val>
                                        </p:tav>
                                      </p:tavLst>
                                    </p:anim>
                                    <p:anim calcmode="lin" valueType="num">
                                      <p:cBhvr>
                                        <p:cTn id="103" dur="500" fill="hold"/>
                                        <p:tgtEl>
                                          <p:spTgt spid="28685"/>
                                        </p:tgtEl>
                                        <p:attrNameLst>
                                          <p:attrName>ppt_w</p:attrName>
                                        </p:attrNameLst>
                                      </p:cBhvr>
                                      <p:tavLst>
                                        <p:tav tm="0">
                                          <p:val>
                                            <p:strVal val="#ppt_w"/>
                                          </p:val>
                                        </p:tav>
                                        <p:tav tm="100000">
                                          <p:val>
                                            <p:strVal val="#ppt_w"/>
                                          </p:val>
                                        </p:tav>
                                      </p:tavLst>
                                    </p:anim>
                                    <p:anim calcmode="lin" valueType="num">
                                      <p:cBhvr>
                                        <p:cTn id="104" dur="500" fill="hold"/>
                                        <p:tgtEl>
                                          <p:spTgt spid="28685"/>
                                        </p:tgtEl>
                                        <p:attrNameLst>
                                          <p:attrName>ppt_h</p:attrName>
                                        </p:attrNameLst>
                                      </p:cBhvr>
                                      <p:tavLst>
                                        <p:tav tm="0">
                                          <p:val>
                                            <p:fltVal val="0"/>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17" presetClass="entr" presetSubtype="4" fill="hold" grpId="0" nodeType="clickEffect">
                                  <p:stCondLst>
                                    <p:cond delay="0"/>
                                  </p:stCondLst>
                                  <p:childTnLst>
                                    <p:set>
                                      <p:cBhvr>
                                        <p:cTn id="108" dur="1" fill="hold">
                                          <p:stCondLst>
                                            <p:cond delay="0"/>
                                          </p:stCondLst>
                                        </p:cTn>
                                        <p:tgtEl>
                                          <p:spTgt spid="28686"/>
                                        </p:tgtEl>
                                        <p:attrNameLst>
                                          <p:attrName>style.visibility</p:attrName>
                                        </p:attrNameLst>
                                      </p:cBhvr>
                                      <p:to>
                                        <p:strVal val="visible"/>
                                      </p:to>
                                    </p:set>
                                    <p:anim calcmode="lin" valueType="num">
                                      <p:cBhvr>
                                        <p:cTn id="109" dur="500" fill="hold"/>
                                        <p:tgtEl>
                                          <p:spTgt spid="28686"/>
                                        </p:tgtEl>
                                        <p:attrNameLst>
                                          <p:attrName>ppt_x</p:attrName>
                                        </p:attrNameLst>
                                      </p:cBhvr>
                                      <p:tavLst>
                                        <p:tav tm="0">
                                          <p:val>
                                            <p:strVal val="#ppt_x"/>
                                          </p:val>
                                        </p:tav>
                                        <p:tav tm="100000">
                                          <p:val>
                                            <p:strVal val="#ppt_x"/>
                                          </p:val>
                                        </p:tav>
                                      </p:tavLst>
                                    </p:anim>
                                    <p:anim calcmode="lin" valueType="num">
                                      <p:cBhvr>
                                        <p:cTn id="110" dur="500" fill="hold"/>
                                        <p:tgtEl>
                                          <p:spTgt spid="28686"/>
                                        </p:tgtEl>
                                        <p:attrNameLst>
                                          <p:attrName>ppt_y</p:attrName>
                                        </p:attrNameLst>
                                      </p:cBhvr>
                                      <p:tavLst>
                                        <p:tav tm="0">
                                          <p:val>
                                            <p:strVal val="#ppt_y+#ppt_h/2"/>
                                          </p:val>
                                        </p:tav>
                                        <p:tav tm="100000">
                                          <p:val>
                                            <p:strVal val="#ppt_y"/>
                                          </p:val>
                                        </p:tav>
                                      </p:tavLst>
                                    </p:anim>
                                    <p:anim calcmode="lin" valueType="num">
                                      <p:cBhvr>
                                        <p:cTn id="111" dur="500" fill="hold"/>
                                        <p:tgtEl>
                                          <p:spTgt spid="28686"/>
                                        </p:tgtEl>
                                        <p:attrNameLst>
                                          <p:attrName>ppt_w</p:attrName>
                                        </p:attrNameLst>
                                      </p:cBhvr>
                                      <p:tavLst>
                                        <p:tav tm="0">
                                          <p:val>
                                            <p:strVal val="#ppt_w"/>
                                          </p:val>
                                        </p:tav>
                                        <p:tav tm="100000">
                                          <p:val>
                                            <p:strVal val="#ppt_w"/>
                                          </p:val>
                                        </p:tav>
                                      </p:tavLst>
                                    </p:anim>
                                    <p:anim calcmode="lin" valueType="num">
                                      <p:cBhvr>
                                        <p:cTn id="112" dur="500" fill="hold"/>
                                        <p:tgtEl>
                                          <p:spTgt spid="28686"/>
                                        </p:tgtEl>
                                        <p:attrNameLst>
                                          <p:attrName>ppt_h</p:attrName>
                                        </p:attrNameLst>
                                      </p:cBhvr>
                                      <p:tavLst>
                                        <p:tav tm="0">
                                          <p:val>
                                            <p:fltVal val="0"/>
                                          </p:val>
                                        </p:tav>
                                        <p:tav tm="100000">
                                          <p:val>
                                            <p:strVal val="#ppt_h"/>
                                          </p:val>
                                        </p:tav>
                                      </p:tavLst>
                                    </p:anim>
                                  </p:childTnLst>
                                </p:cTn>
                              </p:par>
                            </p:childTnLst>
                          </p:cTn>
                        </p:par>
                      </p:childTnLst>
                    </p:cTn>
                  </p:par>
                  <p:par>
                    <p:cTn id="113" fill="hold">
                      <p:stCondLst>
                        <p:cond delay="indefinite"/>
                      </p:stCondLst>
                      <p:childTnLst>
                        <p:par>
                          <p:cTn id="114" fill="hold">
                            <p:stCondLst>
                              <p:cond delay="0"/>
                            </p:stCondLst>
                            <p:childTnLst>
                              <p:par>
                                <p:cTn id="115" presetID="17" presetClass="entr" presetSubtype="4" fill="hold" grpId="0" nodeType="clickEffect">
                                  <p:stCondLst>
                                    <p:cond delay="0"/>
                                  </p:stCondLst>
                                  <p:childTnLst>
                                    <p:set>
                                      <p:cBhvr>
                                        <p:cTn id="116" dur="1" fill="hold">
                                          <p:stCondLst>
                                            <p:cond delay="0"/>
                                          </p:stCondLst>
                                        </p:cTn>
                                        <p:tgtEl>
                                          <p:spTgt spid="28687"/>
                                        </p:tgtEl>
                                        <p:attrNameLst>
                                          <p:attrName>style.visibility</p:attrName>
                                        </p:attrNameLst>
                                      </p:cBhvr>
                                      <p:to>
                                        <p:strVal val="visible"/>
                                      </p:to>
                                    </p:set>
                                    <p:anim calcmode="lin" valueType="num">
                                      <p:cBhvr>
                                        <p:cTn id="117" dur="500" fill="hold"/>
                                        <p:tgtEl>
                                          <p:spTgt spid="28687"/>
                                        </p:tgtEl>
                                        <p:attrNameLst>
                                          <p:attrName>ppt_x</p:attrName>
                                        </p:attrNameLst>
                                      </p:cBhvr>
                                      <p:tavLst>
                                        <p:tav tm="0">
                                          <p:val>
                                            <p:strVal val="#ppt_x"/>
                                          </p:val>
                                        </p:tav>
                                        <p:tav tm="100000">
                                          <p:val>
                                            <p:strVal val="#ppt_x"/>
                                          </p:val>
                                        </p:tav>
                                      </p:tavLst>
                                    </p:anim>
                                    <p:anim calcmode="lin" valueType="num">
                                      <p:cBhvr>
                                        <p:cTn id="118" dur="500" fill="hold"/>
                                        <p:tgtEl>
                                          <p:spTgt spid="28687"/>
                                        </p:tgtEl>
                                        <p:attrNameLst>
                                          <p:attrName>ppt_y</p:attrName>
                                        </p:attrNameLst>
                                      </p:cBhvr>
                                      <p:tavLst>
                                        <p:tav tm="0">
                                          <p:val>
                                            <p:strVal val="#ppt_y+#ppt_h/2"/>
                                          </p:val>
                                        </p:tav>
                                        <p:tav tm="100000">
                                          <p:val>
                                            <p:strVal val="#ppt_y"/>
                                          </p:val>
                                        </p:tav>
                                      </p:tavLst>
                                    </p:anim>
                                    <p:anim calcmode="lin" valueType="num">
                                      <p:cBhvr>
                                        <p:cTn id="119" dur="500" fill="hold"/>
                                        <p:tgtEl>
                                          <p:spTgt spid="28687"/>
                                        </p:tgtEl>
                                        <p:attrNameLst>
                                          <p:attrName>ppt_w</p:attrName>
                                        </p:attrNameLst>
                                      </p:cBhvr>
                                      <p:tavLst>
                                        <p:tav tm="0">
                                          <p:val>
                                            <p:strVal val="#ppt_w"/>
                                          </p:val>
                                        </p:tav>
                                        <p:tav tm="100000">
                                          <p:val>
                                            <p:strVal val="#ppt_w"/>
                                          </p:val>
                                        </p:tav>
                                      </p:tavLst>
                                    </p:anim>
                                    <p:anim calcmode="lin" valueType="num">
                                      <p:cBhvr>
                                        <p:cTn id="120" dur="500" fill="hold"/>
                                        <p:tgtEl>
                                          <p:spTgt spid="28687"/>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4" fill="hold" grpId="0" nodeType="clickEffect">
                                  <p:stCondLst>
                                    <p:cond delay="0"/>
                                  </p:stCondLst>
                                  <p:childTnLst>
                                    <p:set>
                                      <p:cBhvr>
                                        <p:cTn id="124" dur="1" fill="hold">
                                          <p:stCondLst>
                                            <p:cond delay="0"/>
                                          </p:stCondLst>
                                        </p:cTn>
                                        <p:tgtEl>
                                          <p:spTgt spid="28688"/>
                                        </p:tgtEl>
                                        <p:attrNameLst>
                                          <p:attrName>style.visibility</p:attrName>
                                        </p:attrNameLst>
                                      </p:cBhvr>
                                      <p:to>
                                        <p:strVal val="visible"/>
                                      </p:to>
                                    </p:set>
                                    <p:anim calcmode="lin" valueType="num">
                                      <p:cBhvr>
                                        <p:cTn id="125" dur="500" fill="hold"/>
                                        <p:tgtEl>
                                          <p:spTgt spid="28688"/>
                                        </p:tgtEl>
                                        <p:attrNameLst>
                                          <p:attrName>ppt_x</p:attrName>
                                        </p:attrNameLst>
                                      </p:cBhvr>
                                      <p:tavLst>
                                        <p:tav tm="0">
                                          <p:val>
                                            <p:strVal val="#ppt_x"/>
                                          </p:val>
                                        </p:tav>
                                        <p:tav tm="100000">
                                          <p:val>
                                            <p:strVal val="#ppt_x"/>
                                          </p:val>
                                        </p:tav>
                                      </p:tavLst>
                                    </p:anim>
                                    <p:anim calcmode="lin" valueType="num">
                                      <p:cBhvr>
                                        <p:cTn id="126" dur="500" fill="hold"/>
                                        <p:tgtEl>
                                          <p:spTgt spid="28688"/>
                                        </p:tgtEl>
                                        <p:attrNameLst>
                                          <p:attrName>ppt_y</p:attrName>
                                        </p:attrNameLst>
                                      </p:cBhvr>
                                      <p:tavLst>
                                        <p:tav tm="0">
                                          <p:val>
                                            <p:strVal val="#ppt_y+#ppt_h/2"/>
                                          </p:val>
                                        </p:tav>
                                        <p:tav tm="100000">
                                          <p:val>
                                            <p:strVal val="#ppt_y"/>
                                          </p:val>
                                        </p:tav>
                                      </p:tavLst>
                                    </p:anim>
                                    <p:anim calcmode="lin" valueType="num">
                                      <p:cBhvr>
                                        <p:cTn id="127" dur="500" fill="hold"/>
                                        <p:tgtEl>
                                          <p:spTgt spid="28688"/>
                                        </p:tgtEl>
                                        <p:attrNameLst>
                                          <p:attrName>ppt_w</p:attrName>
                                        </p:attrNameLst>
                                      </p:cBhvr>
                                      <p:tavLst>
                                        <p:tav tm="0">
                                          <p:val>
                                            <p:strVal val="#ppt_w"/>
                                          </p:val>
                                        </p:tav>
                                        <p:tav tm="100000">
                                          <p:val>
                                            <p:strVal val="#ppt_w"/>
                                          </p:val>
                                        </p:tav>
                                      </p:tavLst>
                                    </p:anim>
                                    <p:anim calcmode="lin" valueType="num">
                                      <p:cBhvr>
                                        <p:cTn id="128" dur="500" fill="hold"/>
                                        <p:tgtEl>
                                          <p:spTgt spid="28688"/>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17" presetClass="entr" presetSubtype="4" fill="hold" grpId="0" nodeType="clickEffect">
                                  <p:stCondLst>
                                    <p:cond delay="0"/>
                                  </p:stCondLst>
                                  <p:childTnLst>
                                    <p:set>
                                      <p:cBhvr>
                                        <p:cTn id="132" dur="1" fill="hold">
                                          <p:stCondLst>
                                            <p:cond delay="0"/>
                                          </p:stCondLst>
                                        </p:cTn>
                                        <p:tgtEl>
                                          <p:spTgt spid="28689"/>
                                        </p:tgtEl>
                                        <p:attrNameLst>
                                          <p:attrName>style.visibility</p:attrName>
                                        </p:attrNameLst>
                                      </p:cBhvr>
                                      <p:to>
                                        <p:strVal val="visible"/>
                                      </p:to>
                                    </p:set>
                                    <p:anim calcmode="lin" valueType="num">
                                      <p:cBhvr>
                                        <p:cTn id="133" dur="500" fill="hold"/>
                                        <p:tgtEl>
                                          <p:spTgt spid="28689"/>
                                        </p:tgtEl>
                                        <p:attrNameLst>
                                          <p:attrName>ppt_x</p:attrName>
                                        </p:attrNameLst>
                                      </p:cBhvr>
                                      <p:tavLst>
                                        <p:tav tm="0">
                                          <p:val>
                                            <p:strVal val="#ppt_x"/>
                                          </p:val>
                                        </p:tav>
                                        <p:tav tm="100000">
                                          <p:val>
                                            <p:strVal val="#ppt_x"/>
                                          </p:val>
                                        </p:tav>
                                      </p:tavLst>
                                    </p:anim>
                                    <p:anim calcmode="lin" valueType="num">
                                      <p:cBhvr>
                                        <p:cTn id="134" dur="500" fill="hold"/>
                                        <p:tgtEl>
                                          <p:spTgt spid="28689"/>
                                        </p:tgtEl>
                                        <p:attrNameLst>
                                          <p:attrName>ppt_y</p:attrName>
                                        </p:attrNameLst>
                                      </p:cBhvr>
                                      <p:tavLst>
                                        <p:tav tm="0">
                                          <p:val>
                                            <p:strVal val="#ppt_y+#ppt_h/2"/>
                                          </p:val>
                                        </p:tav>
                                        <p:tav tm="100000">
                                          <p:val>
                                            <p:strVal val="#ppt_y"/>
                                          </p:val>
                                        </p:tav>
                                      </p:tavLst>
                                    </p:anim>
                                    <p:anim calcmode="lin" valueType="num">
                                      <p:cBhvr>
                                        <p:cTn id="135" dur="500" fill="hold"/>
                                        <p:tgtEl>
                                          <p:spTgt spid="28689"/>
                                        </p:tgtEl>
                                        <p:attrNameLst>
                                          <p:attrName>ppt_w</p:attrName>
                                        </p:attrNameLst>
                                      </p:cBhvr>
                                      <p:tavLst>
                                        <p:tav tm="0">
                                          <p:val>
                                            <p:strVal val="#ppt_w"/>
                                          </p:val>
                                        </p:tav>
                                        <p:tav tm="100000">
                                          <p:val>
                                            <p:strVal val="#ppt_w"/>
                                          </p:val>
                                        </p:tav>
                                      </p:tavLst>
                                    </p:anim>
                                    <p:anim calcmode="lin" valueType="num">
                                      <p:cBhvr>
                                        <p:cTn id="136" dur="500" fill="hold"/>
                                        <p:tgtEl>
                                          <p:spTgt spid="28689"/>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nodeType="clickEffect">
                                  <p:stCondLst>
                                    <p:cond delay="0"/>
                                  </p:stCondLst>
                                  <p:childTnLst>
                                    <p:set>
                                      <p:cBhvr>
                                        <p:cTn id="140" dur="1" fill="hold">
                                          <p:stCondLst>
                                            <p:cond delay="0"/>
                                          </p:stCondLst>
                                        </p:cTn>
                                        <p:tgtEl>
                                          <p:spTgt spid="2"/>
                                        </p:tgtEl>
                                        <p:attrNameLst>
                                          <p:attrName>style.visibility</p:attrName>
                                        </p:attrNameLst>
                                      </p:cBhvr>
                                      <p:to>
                                        <p:strVal val="visible"/>
                                      </p:to>
                                    </p:set>
                                    <p:anim calcmode="lin" valueType="num">
                                      <p:cBhvr additive="base">
                                        <p:cTn id="141" dur="500" fill="hold"/>
                                        <p:tgtEl>
                                          <p:spTgt spid="2"/>
                                        </p:tgtEl>
                                        <p:attrNameLst>
                                          <p:attrName>ppt_x</p:attrName>
                                        </p:attrNameLst>
                                      </p:cBhvr>
                                      <p:tavLst>
                                        <p:tav tm="0">
                                          <p:val>
                                            <p:strVal val="0-#ppt_w/2"/>
                                          </p:val>
                                        </p:tav>
                                        <p:tav tm="100000">
                                          <p:val>
                                            <p:strVal val="#ppt_x"/>
                                          </p:val>
                                        </p:tav>
                                      </p:tavLst>
                                    </p:anim>
                                    <p:anim calcmode="lin" valueType="num">
                                      <p:cBhvr additive="base">
                                        <p:cTn id="14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grpId="0" nodeType="clickEffect">
                                  <p:stCondLst>
                                    <p:cond delay="0"/>
                                  </p:stCondLst>
                                  <p:childTnLst>
                                    <p:set>
                                      <p:cBhvr>
                                        <p:cTn id="146" dur="1" fill="hold">
                                          <p:stCondLst>
                                            <p:cond delay="0"/>
                                          </p:stCondLst>
                                        </p:cTn>
                                        <p:tgtEl>
                                          <p:spTgt spid="28704"/>
                                        </p:tgtEl>
                                        <p:attrNameLst>
                                          <p:attrName>style.visibility</p:attrName>
                                        </p:attrNameLst>
                                      </p:cBhvr>
                                      <p:to>
                                        <p:strVal val="visible"/>
                                      </p:to>
                                    </p:set>
                                    <p:anim calcmode="lin" valueType="num">
                                      <p:cBhvr additive="base">
                                        <p:cTn id="147" dur="500" fill="hold"/>
                                        <p:tgtEl>
                                          <p:spTgt spid="28704"/>
                                        </p:tgtEl>
                                        <p:attrNameLst>
                                          <p:attrName>ppt_x</p:attrName>
                                        </p:attrNameLst>
                                      </p:cBhvr>
                                      <p:tavLst>
                                        <p:tav tm="0">
                                          <p:val>
                                            <p:strVal val="0-#ppt_w/2"/>
                                          </p:val>
                                        </p:tav>
                                        <p:tav tm="100000">
                                          <p:val>
                                            <p:strVal val="#ppt_x"/>
                                          </p:val>
                                        </p:tav>
                                      </p:tavLst>
                                    </p:anim>
                                    <p:anim calcmode="lin" valueType="num">
                                      <p:cBhvr additive="base">
                                        <p:cTn id="148" dur="500" fill="hold"/>
                                        <p:tgtEl>
                                          <p:spTgt spid="28704"/>
                                        </p:tgtEl>
                                        <p:attrNameLst>
                                          <p:attrName>ppt_y</p:attrName>
                                        </p:attrNameLst>
                                      </p:cBhvr>
                                      <p:tavLst>
                                        <p:tav tm="0">
                                          <p:val>
                                            <p:strVal val="#ppt_y"/>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 presetClass="entr" presetSubtype="8" fill="hold" grpId="0" nodeType="clickEffect">
                                  <p:stCondLst>
                                    <p:cond delay="0"/>
                                  </p:stCondLst>
                                  <p:childTnLst>
                                    <p:set>
                                      <p:cBhvr>
                                        <p:cTn id="152" dur="1" fill="hold">
                                          <p:stCondLst>
                                            <p:cond delay="0"/>
                                          </p:stCondLst>
                                        </p:cTn>
                                        <p:tgtEl>
                                          <p:spTgt spid="28705"/>
                                        </p:tgtEl>
                                        <p:attrNameLst>
                                          <p:attrName>style.visibility</p:attrName>
                                        </p:attrNameLst>
                                      </p:cBhvr>
                                      <p:to>
                                        <p:strVal val="visible"/>
                                      </p:to>
                                    </p:set>
                                    <p:anim calcmode="lin" valueType="num">
                                      <p:cBhvr additive="base">
                                        <p:cTn id="153" dur="500" fill="hold"/>
                                        <p:tgtEl>
                                          <p:spTgt spid="28705"/>
                                        </p:tgtEl>
                                        <p:attrNameLst>
                                          <p:attrName>ppt_x</p:attrName>
                                        </p:attrNameLst>
                                      </p:cBhvr>
                                      <p:tavLst>
                                        <p:tav tm="0">
                                          <p:val>
                                            <p:strVal val="0-#ppt_w/2"/>
                                          </p:val>
                                        </p:tav>
                                        <p:tav tm="100000">
                                          <p:val>
                                            <p:strVal val="#ppt_x"/>
                                          </p:val>
                                        </p:tav>
                                      </p:tavLst>
                                    </p:anim>
                                    <p:anim calcmode="lin" valueType="num">
                                      <p:cBhvr additive="base">
                                        <p:cTn id="154" dur="500" fill="hold"/>
                                        <p:tgtEl>
                                          <p:spTgt spid="28705"/>
                                        </p:tgtEl>
                                        <p:attrNameLst>
                                          <p:attrName>ppt_y</p:attrName>
                                        </p:attrNameLst>
                                      </p:cBhvr>
                                      <p:tavLst>
                                        <p:tav tm="0">
                                          <p:val>
                                            <p:strVal val="#ppt_y"/>
                                          </p:val>
                                        </p:tav>
                                        <p:tav tm="100000">
                                          <p:val>
                                            <p:strVal val="#ppt_y"/>
                                          </p:val>
                                        </p:tav>
                                      </p:tavLst>
                                    </p:anim>
                                  </p:childTnLst>
                                </p:cTn>
                              </p:par>
                            </p:childTnLst>
                          </p:cTn>
                        </p:par>
                      </p:childTnLst>
                    </p:cTn>
                  </p:par>
                  <p:par>
                    <p:cTn id="155" fill="hold">
                      <p:stCondLst>
                        <p:cond delay="indefinite"/>
                      </p:stCondLst>
                      <p:childTnLst>
                        <p:par>
                          <p:cTn id="156" fill="hold">
                            <p:stCondLst>
                              <p:cond delay="0"/>
                            </p:stCondLst>
                            <p:childTnLst>
                              <p:par>
                                <p:cTn id="157" presetID="2" presetClass="entr" presetSubtype="8" fill="hold" grpId="0" nodeType="clickEffect">
                                  <p:stCondLst>
                                    <p:cond delay="0"/>
                                  </p:stCondLst>
                                  <p:childTnLst>
                                    <p:set>
                                      <p:cBhvr>
                                        <p:cTn id="158" dur="1" fill="hold">
                                          <p:stCondLst>
                                            <p:cond delay="0"/>
                                          </p:stCondLst>
                                        </p:cTn>
                                        <p:tgtEl>
                                          <p:spTgt spid="28706"/>
                                        </p:tgtEl>
                                        <p:attrNameLst>
                                          <p:attrName>style.visibility</p:attrName>
                                        </p:attrNameLst>
                                      </p:cBhvr>
                                      <p:to>
                                        <p:strVal val="visible"/>
                                      </p:to>
                                    </p:set>
                                    <p:anim calcmode="lin" valueType="num">
                                      <p:cBhvr additive="base">
                                        <p:cTn id="159" dur="500" fill="hold"/>
                                        <p:tgtEl>
                                          <p:spTgt spid="28706"/>
                                        </p:tgtEl>
                                        <p:attrNameLst>
                                          <p:attrName>ppt_x</p:attrName>
                                        </p:attrNameLst>
                                      </p:cBhvr>
                                      <p:tavLst>
                                        <p:tav tm="0">
                                          <p:val>
                                            <p:strVal val="0-#ppt_w/2"/>
                                          </p:val>
                                        </p:tav>
                                        <p:tav tm="100000">
                                          <p:val>
                                            <p:strVal val="#ppt_x"/>
                                          </p:val>
                                        </p:tav>
                                      </p:tavLst>
                                    </p:anim>
                                    <p:anim calcmode="lin" valueType="num">
                                      <p:cBhvr additive="base">
                                        <p:cTn id="160" dur="500" fill="hold"/>
                                        <p:tgtEl>
                                          <p:spTgt spid="28706"/>
                                        </p:tgtEl>
                                        <p:attrNameLst>
                                          <p:attrName>ppt_y</p:attrName>
                                        </p:attrNameLst>
                                      </p:cBhvr>
                                      <p:tavLst>
                                        <p:tav tm="0">
                                          <p:val>
                                            <p:strVal val="#ppt_y"/>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1" fill="hold" grpId="0" nodeType="clickEffect">
                                  <p:stCondLst>
                                    <p:cond delay="0"/>
                                  </p:stCondLst>
                                  <p:childTnLst>
                                    <p:set>
                                      <p:cBhvr>
                                        <p:cTn id="164" dur="1" fill="hold">
                                          <p:stCondLst>
                                            <p:cond delay="0"/>
                                          </p:stCondLst>
                                        </p:cTn>
                                        <p:tgtEl>
                                          <p:spTgt spid="28707"/>
                                        </p:tgtEl>
                                        <p:attrNameLst>
                                          <p:attrName>style.visibility</p:attrName>
                                        </p:attrNameLst>
                                      </p:cBhvr>
                                      <p:to>
                                        <p:strVal val="visible"/>
                                      </p:to>
                                    </p:set>
                                    <p:anim calcmode="lin" valueType="num">
                                      <p:cBhvr additive="base">
                                        <p:cTn id="165" dur="500" fill="hold"/>
                                        <p:tgtEl>
                                          <p:spTgt spid="28707"/>
                                        </p:tgtEl>
                                        <p:attrNameLst>
                                          <p:attrName>ppt_x</p:attrName>
                                        </p:attrNameLst>
                                      </p:cBhvr>
                                      <p:tavLst>
                                        <p:tav tm="0">
                                          <p:val>
                                            <p:strVal val="#ppt_x"/>
                                          </p:val>
                                        </p:tav>
                                        <p:tav tm="100000">
                                          <p:val>
                                            <p:strVal val="#ppt_x"/>
                                          </p:val>
                                        </p:tav>
                                      </p:tavLst>
                                    </p:anim>
                                    <p:anim calcmode="lin" valueType="num">
                                      <p:cBhvr additive="base">
                                        <p:cTn id="166" dur="500" fill="hold"/>
                                        <p:tgtEl>
                                          <p:spTgt spid="28707"/>
                                        </p:tgtEl>
                                        <p:attrNameLst>
                                          <p:attrName>ppt_y</p:attrName>
                                        </p:attrNameLst>
                                      </p:cBhvr>
                                      <p:tavLst>
                                        <p:tav tm="0">
                                          <p:val>
                                            <p:strVal val="0-#ppt_h/2"/>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4" fill="hold" grpId="0" nodeType="clickEffect">
                                  <p:stCondLst>
                                    <p:cond delay="0"/>
                                  </p:stCondLst>
                                  <p:childTnLst>
                                    <p:set>
                                      <p:cBhvr>
                                        <p:cTn id="170" dur="1" fill="hold">
                                          <p:stCondLst>
                                            <p:cond delay="0"/>
                                          </p:stCondLst>
                                        </p:cTn>
                                        <p:tgtEl>
                                          <p:spTgt spid="28708"/>
                                        </p:tgtEl>
                                        <p:attrNameLst>
                                          <p:attrName>style.visibility</p:attrName>
                                        </p:attrNameLst>
                                      </p:cBhvr>
                                      <p:to>
                                        <p:strVal val="visible"/>
                                      </p:to>
                                    </p:set>
                                    <p:anim calcmode="lin" valueType="num">
                                      <p:cBhvr additive="base">
                                        <p:cTn id="171" dur="500" fill="hold"/>
                                        <p:tgtEl>
                                          <p:spTgt spid="28708"/>
                                        </p:tgtEl>
                                        <p:attrNameLst>
                                          <p:attrName>ppt_x</p:attrName>
                                        </p:attrNameLst>
                                      </p:cBhvr>
                                      <p:tavLst>
                                        <p:tav tm="0">
                                          <p:val>
                                            <p:strVal val="#ppt_x"/>
                                          </p:val>
                                        </p:tav>
                                        <p:tav tm="100000">
                                          <p:val>
                                            <p:strVal val="#ppt_x"/>
                                          </p:val>
                                        </p:tav>
                                      </p:tavLst>
                                    </p:anim>
                                    <p:anim calcmode="lin" valueType="num">
                                      <p:cBhvr additive="base">
                                        <p:cTn id="172" dur="500" fill="hold"/>
                                        <p:tgtEl>
                                          <p:spTgt spid="28708"/>
                                        </p:tgtEl>
                                        <p:attrNameLst>
                                          <p:attrName>ppt_y</p:attrName>
                                        </p:attrNameLst>
                                      </p:cBhvr>
                                      <p:tavLst>
                                        <p:tav tm="0">
                                          <p:val>
                                            <p:strVal val="1+#ppt_h/2"/>
                                          </p:val>
                                        </p:tav>
                                        <p:tav tm="100000">
                                          <p:val>
                                            <p:strVal val="#ppt_y"/>
                                          </p:val>
                                        </p:tav>
                                      </p:tavLst>
                                    </p:anim>
                                  </p:childTnLst>
                                </p:cTn>
                              </p:par>
                            </p:childTnLst>
                          </p:cTn>
                        </p:par>
                      </p:childTnLst>
                    </p:cTn>
                  </p:par>
                  <p:par>
                    <p:cTn id="173" fill="hold">
                      <p:stCondLst>
                        <p:cond delay="indefinite"/>
                      </p:stCondLst>
                      <p:childTnLst>
                        <p:par>
                          <p:cTn id="174" fill="hold">
                            <p:stCondLst>
                              <p:cond delay="0"/>
                            </p:stCondLst>
                            <p:childTnLst>
                              <p:par>
                                <p:cTn id="175" presetID="1" presetClass="entr" presetSubtype="0" fill="hold" grpId="0" nodeType="clickEffect">
                                  <p:stCondLst>
                                    <p:cond delay="0"/>
                                  </p:stCondLst>
                                  <p:childTnLst>
                                    <p:set>
                                      <p:cBhvr>
                                        <p:cTn id="176" dur="1" fill="hold">
                                          <p:stCondLst>
                                            <p:cond delay="499"/>
                                          </p:stCondLst>
                                        </p:cTn>
                                        <p:tgtEl>
                                          <p:spTgt spid="28709"/>
                                        </p:tgtEl>
                                        <p:attrNameLst>
                                          <p:attrName>style.visibility</p:attrName>
                                        </p:attrNameLst>
                                      </p:cBhvr>
                                      <p:to>
                                        <p:strVal val="visible"/>
                                      </p:to>
                                    </p:set>
                                  </p:childTnLst>
                                </p:cTn>
                              </p:par>
                            </p:childTnLst>
                          </p:cTn>
                        </p:par>
                      </p:childTnLst>
                    </p:cTn>
                  </p:par>
                  <p:par>
                    <p:cTn id="177" fill="hold">
                      <p:stCondLst>
                        <p:cond delay="indefinite"/>
                      </p:stCondLst>
                      <p:childTnLst>
                        <p:par>
                          <p:cTn id="178" fill="hold">
                            <p:stCondLst>
                              <p:cond delay="0"/>
                            </p:stCondLst>
                            <p:childTnLst>
                              <p:par>
                                <p:cTn id="179" presetID="2" presetClass="entr" presetSubtype="8" fill="hold" grpId="0" nodeType="clickEffect">
                                  <p:stCondLst>
                                    <p:cond delay="0"/>
                                  </p:stCondLst>
                                  <p:childTnLst>
                                    <p:set>
                                      <p:cBhvr>
                                        <p:cTn id="180" dur="1" fill="hold">
                                          <p:stCondLst>
                                            <p:cond delay="0"/>
                                          </p:stCondLst>
                                        </p:cTn>
                                        <p:tgtEl>
                                          <p:spTgt spid="28710"/>
                                        </p:tgtEl>
                                        <p:attrNameLst>
                                          <p:attrName>style.visibility</p:attrName>
                                        </p:attrNameLst>
                                      </p:cBhvr>
                                      <p:to>
                                        <p:strVal val="visible"/>
                                      </p:to>
                                    </p:set>
                                    <p:anim calcmode="lin" valueType="num">
                                      <p:cBhvr additive="base">
                                        <p:cTn id="181" dur="500" fill="hold"/>
                                        <p:tgtEl>
                                          <p:spTgt spid="28710"/>
                                        </p:tgtEl>
                                        <p:attrNameLst>
                                          <p:attrName>ppt_x</p:attrName>
                                        </p:attrNameLst>
                                      </p:cBhvr>
                                      <p:tavLst>
                                        <p:tav tm="0">
                                          <p:val>
                                            <p:strVal val="0-#ppt_w/2"/>
                                          </p:val>
                                        </p:tav>
                                        <p:tav tm="100000">
                                          <p:val>
                                            <p:strVal val="#ppt_x"/>
                                          </p:val>
                                        </p:tav>
                                      </p:tavLst>
                                    </p:anim>
                                    <p:anim calcmode="lin" valueType="num">
                                      <p:cBhvr additive="base">
                                        <p:cTn id="182" dur="500" fill="hold"/>
                                        <p:tgtEl>
                                          <p:spTgt spid="28710"/>
                                        </p:tgtEl>
                                        <p:attrNameLst>
                                          <p:attrName>ppt_y</p:attrName>
                                        </p:attrNameLst>
                                      </p:cBhvr>
                                      <p:tavLst>
                                        <p:tav tm="0">
                                          <p:val>
                                            <p:strVal val="#ppt_y"/>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4" fill="hold" grpId="0" nodeType="clickEffect">
                                  <p:stCondLst>
                                    <p:cond delay="0"/>
                                  </p:stCondLst>
                                  <p:childTnLst>
                                    <p:set>
                                      <p:cBhvr>
                                        <p:cTn id="186" dur="1" fill="hold">
                                          <p:stCondLst>
                                            <p:cond delay="0"/>
                                          </p:stCondLst>
                                        </p:cTn>
                                        <p:tgtEl>
                                          <p:spTgt spid="28711"/>
                                        </p:tgtEl>
                                        <p:attrNameLst>
                                          <p:attrName>style.visibility</p:attrName>
                                        </p:attrNameLst>
                                      </p:cBhvr>
                                      <p:to>
                                        <p:strVal val="visible"/>
                                      </p:to>
                                    </p:set>
                                    <p:anim calcmode="lin" valueType="num">
                                      <p:cBhvr additive="base">
                                        <p:cTn id="187" dur="500" fill="hold"/>
                                        <p:tgtEl>
                                          <p:spTgt spid="28711"/>
                                        </p:tgtEl>
                                        <p:attrNameLst>
                                          <p:attrName>ppt_x</p:attrName>
                                        </p:attrNameLst>
                                      </p:cBhvr>
                                      <p:tavLst>
                                        <p:tav tm="0">
                                          <p:val>
                                            <p:strVal val="#ppt_x"/>
                                          </p:val>
                                        </p:tav>
                                        <p:tav tm="100000">
                                          <p:val>
                                            <p:strVal val="#ppt_x"/>
                                          </p:val>
                                        </p:tav>
                                      </p:tavLst>
                                    </p:anim>
                                    <p:anim calcmode="lin" valueType="num">
                                      <p:cBhvr additive="base">
                                        <p:cTn id="188" dur="500" fill="hold"/>
                                        <p:tgtEl>
                                          <p:spTgt spid="28711"/>
                                        </p:tgtEl>
                                        <p:attrNameLst>
                                          <p:attrName>ppt_y</p:attrName>
                                        </p:attrNameLst>
                                      </p:cBhvr>
                                      <p:tavLst>
                                        <p:tav tm="0">
                                          <p:val>
                                            <p:strVal val="1+#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1" fill="hold" grpId="0" nodeType="clickEffect">
                                  <p:stCondLst>
                                    <p:cond delay="0"/>
                                  </p:stCondLst>
                                  <p:childTnLst>
                                    <p:set>
                                      <p:cBhvr>
                                        <p:cTn id="192" dur="1" fill="hold">
                                          <p:stCondLst>
                                            <p:cond delay="0"/>
                                          </p:stCondLst>
                                        </p:cTn>
                                        <p:tgtEl>
                                          <p:spTgt spid="28712"/>
                                        </p:tgtEl>
                                        <p:attrNameLst>
                                          <p:attrName>style.visibility</p:attrName>
                                        </p:attrNameLst>
                                      </p:cBhvr>
                                      <p:to>
                                        <p:strVal val="visible"/>
                                      </p:to>
                                    </p:set>
                                    <p:anim calcmode="lin" valueType="num">
                                      <p:cBhvr additive="base">
                                        <p:cTn id="193" dur="500" fill="hold"/>
                                        <p:tgtEl>
                                          <p:spTgt spid="28712"/>
                                        </p:tgtEl>
                                        <p:attrNameLst>
                                          <p:attrName>ppt_x</p:attrName>
                                        </p:attrNameLst>
                                      </p:cBhvr>
                                      <p:tavLst>
                                        <p:tav tm="0">
                                          <p:val>
                                            <p:strVal val="#ppt_x"/>
                                          </p:val>
                                        </p:tav>
                                        <p:tav tm="100000">
                                          <p:val>
                                            <p:strVal val="#ppt_x"/>
                                          </p:val>
                                        </p:tav>
                                      </p:tavLst>
                                    </p:anim>
                                    <p:anim calcmode="lin" valueType="num">
                                      <p:cBhvr additive="base">
                                        <p:cTn id="194" dur="500" fill="hold"/>
                                        <p:tgtEl>
                                          <p:spTgt spid="28712"/>
                                        </p:tgtEl>
                                        <p:attrNameLst>
                                          <p:attrName>ppt_y</p:attrName>
                                        </p:attrNameLst>
                                      </p:cBhvr>
                                      <p:tavLst>
                                        <p:tav tm="0">
                                          <p:val>
                                            <p:strVal val="0-#ppt_h/2"/>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1" presetClass="entr" presetSubtype="0" fill="hold" grpId="0" nodeType="clickEffect">
                                  <p:stCondLst>
                                    <p:cond delay="0"/>
                                  </p:stCondLst>
                                  <p:childTnLst>
                                    <p:set>
                                      <p:cBhvr>
                                        <p:cTn id="198" dur="1" fill="hold">
                                          <p:stCondLst>
                                            <p:cond delay="499"/>
                                          </p:stCondLst>
                                        </p:cTn>
                                        <p:tgtEl>
                                          <p:spTgt spid="28713"/>
                                        </p:tgtEl>
                                        <p:attrNameLst>
                                          <p:attrName>style.visibility</p:attrName>
                                        </p:attrNameLst>
                                      </p:cBhvr>
                                      <p:to>
                                        <p:strVal val="visible"/>
                                      </p:to>
                                    </p:set>
                                  </p:childTnLst>
                                </p:cTn>
                              </p:par>
                            </p:childTnLst>
                          </p:cTn>
                        </p:par>
                      </p:childTnLst>
                    </p:cTn>
                  </p:par>
                  <p:par>
                    <p:cTn id="199" fill="hold">
                      <p:stCondLst>
                        <p:cond delay="indefinite"/>
                      </p:stCondLst>
                      <p:childTnLst>
                        <p:par>
                          <p:cTn id="200" fill="hold">
                            <p:stCondLst>
                              <p:cond delay="0"/>
                            </p:stCondLst>
                            <p:childTnLst>
                              <p:par>
                                <p:cTn id="201" presetID="18" presetClass="entr" presetSubtype="9" fill="hold" grpId="0" nodeType="clickEffect">
                                  <p:stCondLst>
                                    <p:cond delay="0"/>
                                  </p:stCondLst>
                                  <p:childTnLst>
                                    <p:set>
                                      <p:cBhvr>
                                        <p:cTn id="202" dur="1" fill="hold">
                                          <p:stCondLst>
                                            <p:cond delay="0"/>
                                          </p:stCondLst>
                                        </p:cTn>
                                        <p:tgtEl>
                                          <p:spTgt spid="28714"/>
                                        </p:tgtEl>
                                        <p:attrNameLst>
                                          <p:attrName>style.visibility</p:attrName>
                                        </p:attrNameLst>
                                      </p:cBhvr>
                                      <p:to>
                                        <p:strVal val="visible"/>
                                      </p:to>
                                    </p:set>
                                    <p:animEffect transition="in" filter="strips(upLeft)">
                                      <p:cBhvr>
                                        <p:cTn id="203" dur="500"/>
                                        <p:tgtEl>
                                          <p:spTgt spid="28714"/>
                                        </p:tgtEl>
                                      </p:cBhvr>
                                    </p:animEffect>
                                  </p:childTnLst>
                                </p:cTn>
                              </p:par>
                            </p:childTnLst>
                          </p:cTn>
                        </p:par>
                      </p:childTnLst>
                    </p:cTn>
                  </p:par>
                  <p:par>
                    <p:cTn id="204" fill="hold">
                      <p:stCondLst>
                        <p:cond delay="indefinite"/>
                      </p:stCondLst>
                      <p:childTnLst>
                        <p:par>
                          <p:cTn id="205" fill="hold">
                            <p:stCondLst>
                              <p:cond delay="0"/>
                            </p:stCondLst>
                            <p:childTnLst>
                              <p:par>
                                <p:cTn id="206" presetID="17" presetClass="entr" presetSubtype="1" fill="hold" grpId="0" nodeType="clickEffect">
                                  <p:stCondLst>
                                    <p:cond delay="0"/>
                                  </p:stCondLst>
                                  <p:childTnLst>
                                    <p:set>
                                      <p:cBhvr>
                                        <p:cTn id="207" dur="1" fill="hold">
                                          <p:stCondLst>
                                            <p:cond delay="0"/>
                                          </p:stCondLst>
                                        </p:cTn>
                                        <p:tgtEl>
                                          <p:spTgt spid="28715"/>
                                        </p:tgtEl>
                                        <p:attrNameLst>
                                          <p:attrName>style.visibility</p:attrName>
                                        </p:attrNameLst>
                                      </p:cBhvr>
                                      <p:to>
                                        <p:strVal val="visible"/>
                                      </p:to>
                                    </p:set>
                                    <p:anim calcmode="lin" valueType="num">
                                      <p:cBhvr>
                                        <p:cTn id="208" dur="500" fill="hold"/>
                                        <p:tgtEl>
                                          <p:spTgt spid="28715"/>
                                        </p:tgtEl>
                                        <p:attrNameLst>
                                          <p:attrName>ppt_x</p:attrName>
                                        </p:attrNameLst>
                                      </p:cBhvr>
                                      <p:tavLst>
                                        <p:tav tm="0">
                                          <p:val>
                                            <p:strVal val="#ppt_x"/>
                                          </p:val>
                                        </p:tav>
                                        <p:tav tm="100000">
                                          <p:val>
                                            <p:strVal val="#ppt_x"/>
                                          </p:val>
                                        </p:tav>
                                      </p:tavLst>
                                    </p:anim>
                                    <p:anim calcmode="lin" valueType="num">
                                      <p:cBhvr>
                                        <p:cTn id="209" dur="500" fill="hold"/>
                                        <p:tgtEl>
                                          <p:spTgt spid="28715"/>
                                        </p:tgtEl>
                                        <p:attrNameLst>
                                          <p:attrName>ppt_y</p:attrName>
                                        </p:attrNameLst>
                                      </p:cBhvr>
                                      <p:tavLst>
                                        <p:tav tm="0">
                                          <p:val>
                                            <p:strVal val="#ppt_y-#ppt_h/2"/>
                                          </p:val>
                                        </p:tav>
                                        <p:tav tm="100000">
                                          <p:val>
                                            <p:strVal val="#ppt_y"/>
                                          </p:val>
                                        </p:tav>
                                      </p:tavLst>
                                    </p:anim>
                                    <p:anim calcmode="lin" valueType="num">
                                      <p:cBhvr>
                                        <p:cTn id="210" dur="500" fill="hold"/>
                                        <p:tgtEl>
                                          <p:spTgt spid="28715"/>
                                        </p:tgtEl>
                                        <p:attrNameLst>
                                          <p:attrName>ppt_w</p:attrName>
                                        </p:attrNameLst>
                                      </p:cBhvr>
                                      <p:tavLst>
                                        <p:tav tm="0">
                                          <p:val>
                                            <p:strVal val="#ppt_w"/>
                                          </p:val>
                                        </p:tav>
                                        <p:tav tm="100000">
                                          <p:val>
                                            <p:strVal val="#ppt_w"/>
                                          </p:val>
                                        </p:tav>
                                      </p:tavLst>
                                    </p:anim>
                                    <p:anim calcmode="lin" valueType="num">
                                      <p:cBhvr>
                                        <p:cTn id="211" dur="500" fill="hold"/>
                                        <p:tgtEl>
                                          <p:spTgt spid="28715"/>
                                        </p:tgtEl>
                                        <p:attrNameLst>
                                          <p:attrName>ppt_h</p:attrName>
                                        </p:attrNameLst>
                                      </p:cBhvr>
                                      <p:tavLst>
                                        <p:tav tm="0">
                                          <p:val>
                                            <p:fltVal val="0"/>
                                          </p:val>
                                        </p:tav>
                                        <p:tav tm="100000">
                                          <p:val>
                                            <p:strVal val="#ppt_h"/>
                                          </p:val>
                                        </p:tav>
                                      </p:tavLst>
                                    </p:anim>
                                  </p:childTnLst>
                                </p:cTn>
                              </p:par>
                            </p:childTnLst>
                          </p:cTn>
                        </p:par>
                      </p:childTnLst>
                    </p:cTn>
                  </p:par>
                  <p:par>
                    <p:cTn id="212" fill="hold">
                      <p:stCondLst>
                        <p:cond delay="indefinite"/>
                      </p:stCondLst>
                      <p:childTnLst>
                        <p:par>
                          <p:cTn id="213" fill="hold">
                            <p:stCondLst>
                              <p:cond delay="0"/>
                            </p:stCondLst>
                            <p:childTnLst>
                              <p:par>
                                <p:cTn id="214" presetID="2" presetClass="entr" presetSubtype="8" fill="hold" grpId="0" nodeType="clickEffect">
                                  <p:stCondLst>
                                    <p:cond delay="0"/>
                                  </p:stCondLst>
                                  <p:childTnLst>
                                    <p:set>
                                      <p:cBhvr>
                                        <p:cTn id="215" dur="1" fill="hold">
                                          <p:stCondLst>
                                            <p:cond delay="0"/>
                                          </p:stCondLst>
                                        </p:cTn>
                                        <p:tgtEl>
                                          <p:spTgt spid="28720"/>
                                        </p:tgtEl>
                                        <p:attrNameLst>
                                          <p:attrName>style.visibility</p:attrName>
                                        </p:attrNameLst>
                                      </p:cBhvr>
                                      <p:to>
                                        <p:strVal val="visible"/>
                                      </p:to>
                                    </p:set>
                                    <p:anim calcmode="lin" valueType="num">
                                      <p:cBhvr additive="base">
                                        <p:cTn id="216" dur="500" fill="hold"/>
                                        <p:tgtEl>
                                          <p:spTgt spid="28720"/>
                                        </p:tgtEl>
                                        <p:attrNameLst>
                                          <p:attrName>ppt_x</p:attrName>
                                        </p:attrNameLst>
                                      </p:cBhvr>
                                      <p:tavLst>
                                        <p:tav tm="0">
                                          <p:val>
                                            <p:strVal val="0-#ppt_w/2"/>
                                          </p:val>
                                        </p:tav>
                                        <p:tav tm="100000">
                                          <p:val>
                                            <p:strVal val="#ppt_x"/>
                                          </p:val>
                                        </p:tav>
                                      </p:tavLst>
                                    </p:anim>
                                    <p:anim calcmode="lin" valueType="num">
                                      <p:cBhvr additive="base">
                                        <p:cTn id="217" dur="500" fill="hold"/>
                                        <p:tgtEl>
                                          <p:spTgt spid="28720"/>
                                        </p:tgtEl>
                                        <p:attrNameLst>
                                          <p:attrName>ppt_y</p:attrName>
                                        </p:attrNameLst>
                                      </p:cBhvr>
                                      <p:tavLst>
                                        <p:tav tm="0">
                                          <p:val>
                                            <p:strVal val="#ppt_y"/>
                                          </p:val>
                                        </p:tav>
                                        <p:tav tm="100000">
                                          <p:val>
                                            <p:strVal val="#ppt_y"/>
                                          </p:val>
                                        </p:tav>
                                      </p:tavLst>
                                    </p:anim>
                                  </p:childTnLst>
                                </p:cTn>
                              </p:par>
                            </p:childTnLst>
                          </p:cTn>
                        </p:par>
                      </p:childTnLst>
                    </p:cTn>
                  </p:par>
                  <p:par>
                    <p:cTn id="218" fill="hold">
                      <p:stCondLst>
                        <p:cond delay="indefinite"/>
                      </p:stCondLst>
                      <p:childTnLst>
                        <p:par>
                          <p:cTn id="219" fill="hold">
                            <p:stCondLst>
                              <p:cond delay="0"/>
                            </p:stCondLst>
                            <p:childTnLst>
                              <p:par>
                                <p:cTn id="220" presetID="1" presetClass="entr" presetSubtype="0" fill="hold" grpId="0" nodeType="clickEffect">
                                  <p:stCondLst>
                                    <p:cond delay="0"/>
                                  </p:stCondLst>
                                  <p:childTnLst>
                                    <p:set>
                                      <p:cBhvr>
                                        <p:cTn id="221" dur="1" fill="hold">
                                          <p:stCondLst>
                                            <p:cond delay="499"/>
                                          </p:stCondLst>
                                        </p:cTn>
                                        <p:tgtEl>
                                          <p:spTgt spid="28726"/>
                                        </p:tgtEl>
                                        <p:attrNameLst>
                                          <p:attrName>style.visibility</p:attrName>
                                        </p:attrNameLst>
                                      </p:cBhvr>
                                      <p:to>
                                        <p:strVal val="visible"/>
                                      </p:to>
                                    </p:set>
                                  </p:childTnLst>
                                </p:cTn>
                              </p:par>
                            </p:childTnLst>
                          </p:cTn>
                        </p:par>
                      </p:childTnLst>
                    </p:cTn>
                  </p:par>
                  <p:par>
                    <p:cTn id="222" fill="hold">
                      <p:stCondLst>
                        <p:cond delay="indefinite"/>
                      </p:stCondLst>
                      <p:childTnLst>
                        <p:par>
                          <p:cTn id="223" fill="hold">
                            <p:stCondLst>
                              <p:cond delay="0"/>
                            </p:stCondLst>
                            <p:childTnLst>
                              <p:par>
                                <p:cTn id="224" presetID="1" presetClass="entr" presetSubtype="0" fill="hold" grpId="0" nodeType="clickEffect">
                                  <p:stCondLst>
                                    <p:cond delay="0"/>
                                  </p:stCondLst>
                                  <p:childTnLst>
                                    <p:set>
                                      <p:cBhvr>
                                        <p:cTn id="225" dur="1" fill="hold">
                                          <p:stCondLst>
                                            <p:cond delay="499"/>
                                          </p:stCondLst>
                                        </p:cTn>
                                        <p:tgtEl>
                                          <p:spTgt spid="28729"/>
                                        </p:tgtEl>
                                        <p:attrNameLst>
                                          <p:attrName>style.visibility</p:attrName>
                                        </p:attrNameLst>
                                      </p:cBhvr>
                                      <p:to>
                                        <p:strVal val="visible"/>
                                      </p:to>
                                    </p:set>
                                  </p:childTnLst>
                                </p:cTn>
                              </p:par>
                            </p:childTnLst>
                          </p:cTn>
                        </p:par>
                      </p:childTnLst>
                    </p:cTn>
                  </p:par>
                  <p:par>
                    <p:cTn id="226" fill="hold">
                      <p:stCondLst>
                        <p:cond delay="indefinite"/>
                      </p:stCondLst>
                      <p:childTnLst>
                        <p:par>
                          <p:cTn id="227" fill="hold">
                            <p:stCondLst>
                              <p:cond delay="0"/>
                            </p:stCondLst>
                            <p:childTnLst>
                              <p:par>
                                <p:cTn id="228" presetID="17" presetClass="entr" presetSubtype="8" fill="hold" grpId="0" nodeType="clickEffect">
                                  <p:stCondLst>
                                    <p:cond delay="0"/>
                                  </p:stCondLst>
                                  <p:iterate type="wd">
                                    <p:tmPct val="100000"/>
                                  </p:iterate>
                                  <p:childTnLst>
                                    <p:set>
                                      <p:cBhvr>
                                        <p:cTn id="229" dur="1" fill="hold">
                                          <p:stCondLst>
                                            <p:cond delay="0"/>
                                          </p:stCondLst>
                                        </p:cTn>
                                        <p:tgtEl>
                                          <p:spTgt spid="28722"/>
                                        </p:tgtEl>
                                        <p:attrNameLst>
                                          <p:attrName>style.visibility</p:attrName>
                                        </p:attrNameLst>
                                      </p:cBhvr>
                                      <p:to>
                                        <p:strVal val="visible"/>
                                      </p:to>
                                    </p:set>
                                    <p:anim calcmode="lin" valueType="num">
                                      <p:cBhvr>
                                        <p:cTn id="230" dur="300" fill="hold"/>
                                        <p:tgtEl>
                                          <p:spTgt spid="28722"/>
                                        </p:tgtEl>
                                        <p:attrNameLst>
                                          <p:attrName>ppt_x</p:attrName>
                                        </p:attrNameLst>
                                      </p:cBhvr>
                                      <p:tavLst>
                                        <p:tav tm="0">
                                          <p:val>
                                            <p:strVal val="#ppt_x-#ppt_w/2"/>
                                          </p:val>
                                        </p:tav>
                                        <p:tav tm="100000">
                                          <p:val>
                                            <p:strVal val="#ppt_x"/>
                                          </p:val>
                                        </p:tav>
                                      </p:tavLst>
                                    </p:anim>
                                    <p:anim calcmode="lin" valueType="num">
                                      <p:cBhvr>
                                        <p:cTn id="231" dur="300" fill="hold"/>
                                        <p:tgtEl>
                                          <p:spTgt spid="28722"/>
                                        </p:tgtEl>
                                        <p:attrNameLst>
                                          <p:attrName>ppt_y</p:attrName>
                                        </p:attrNameLst>
                                      </p:cBhvr>
                                      <p:tavLst>
                                        <p:tav tm="0">
                                          <p:val>
                                            <p:strVal val="#ppt_y"/>
                                          </p:val>
                                        </p:tav>
                                        <p:tav tm="100000">
                                          <p:val>
                                            <p:strVal val="#ppt_y"/>
                                          </p:val>
                                        </p:tav>
                                      </p:tavLst>
                                    </p:anim>
                                    <p:anim calcmode="lin" valueType="num">
                                      <p:cBhvr>
                                        <p:cTn id="232" dur="300" fill="hold"/>
                                        <p:tgtEl>
                                          <p:spTgt spid="28722"/>
                                        </p:tgtEl>
                                        <p:attrNameLst>
                                          <p:attrName>ppt_w</p:attrName>
                                        </p:attrNameLst>
                                      </p:cBhvr>
                                      <p:tavLst>
                                        <p:tav tm="0">
                                          <p:val>
                                            <p:fltVal val="0"/>
                                          </p:val>
                                        </p:tav>
                                        <p:tav tm="100000">
                                          <p:val>
                                            <p:strVal val="#ppt_w"/>
                                          </p:val>
                                        </p:tav>
                                      </p:tavLst>
                                    </p:anim>
                                    <p:anim calcmode="lin" valueType="num">
                                      <p:cBhvr>
                                        <p:cTn id="233" dur="300" fill="hold"/>
                                        <p:tgtEl>
                                          <p:spTgt spid="28722"/>
                                        </p:tgtEl>
                                        <p:attrNameLst>
                                          <p:attrName>ppt_h</p:attrName>
                                        </p:attrNameLst>
                                      </p:cBhvr>
                                      <p:tavLst>
                                        <p:tav tm="0">
                                          <p:val>
                                            <p:strVal val="#ppt_h"/>
                                          </p:val>
                                        </p:tav>
                                        <p:tav tm="100000">
                                          <p:val>
                                            <p:strVal val="#ppt_h"/>
                                          </p:val>
                                        </p:tav>
                                      </p:tavLst>
                                    </p:anim>
                                  </p:childTnLst>
                                </p:cTn>
                              </p:par>
                            </p:childTnLst>
                          </p:cTn>
                        </p:par>
                      </p:childTnLst>
                    </p:cTn>
                  </p:par>
                  <p:par>
                    <p:cTn id="234" fill="hold">
                      <p:stCondLst>
                        <p:cond delay="indefinite"/>
                      </p:stCondLst>
                      <p:childTnLst>
                        <p:par>
                          <p:cTn id="235" fill="hold">
                            <p:stCondLst>
                              <p:cond delay="0"/>
                            </p:stCondLst>
                            <p:childTnLst>
                              <p:par>
                                <p:cTn id="236" presetID="18" presetClass="entr" presetSubtype="12" fill="hold" grpId="0" nodeType="clickEffect">
                                  <p:stCondLst>
                                    <p:cond delay="0"/>
                                  </p:stCondLst>
                                  <p:childTnLst>
                                    <p:set>
                                      <p:cBhvr>
                                        <p:cTn id="237" dur="1" fill="hold">
                                          <p:stCondLst>
                                            <p:cond delay="0"/>
                                          </p:stCondLst>
                                        </p:cTn>
                                        <p:tgtEl>
                                          <p:spTgt spid="28718"/>
                                        </p:tgtEl>
                                        <p:attrNameLst>
                                          <p:attrName>style.visibility</p:attrName>
                                        </p:attrNameLst>
                                      </p:cBhvr>
                                      <p:to>
                                        <p:strVal val="visible"/>
                                      </p:to>
                                    </p:set>
                                    <p:animEffect transition="in" filter="strips(downLeft)">
                                      <p:cBhvr>
                                        <p:cTn id="238" dur="500"/>
                                        <p:tgtEl>
                                          <p:spTgt spid="28718"/>
                                        </p:tgtEl>
                                      </p:cBhvr>
                                    </p:animEffect>
                                  </p:childTnLst>
                                </p:cTn>
                              </p:par>
                            </p:childTnLst>
                          </p:cTn>
                        </p:par>
                      </p:childTnLst>
                    </p:cTn>
                  </p:par>
                  <p:par>
                    <p:cTn id="239" fill="hold">
                      <p:stCondLst>
                        <p:cond delay="indefinite"/>
                      </p:stCondLst>
                      <p:childTnLst>
                        <p:par>
                          <p:cTn id="240" fill="hold">
                            <p:stCondLst>
                              <p:cond delay="0"/>
                            </p:stCondLst>
                            <p:childTnLst>
                              <p:par>
                                <p:cTn id="241" presetID="18" presetClass="entr" presetSubtype="6" fill="hold" grpId="0" nodeType="clickEffect">
                                  <p:stCondLst>
                                    <p:cond delay="0"/>
                                  </p:stCondLst>
                                  <p:childTnLst>
                                    <p:set>
                                      <p:cBhvr>
                                        <p:cTn id="242" dur="1" fill="hold">
                                          <p:stCondLst>
                                            <p:cond delay="0"/>
                                          </p:stCondLst>
                                        </p:cTn>
                                        <p:tgtEl>
                                          <p:spTgt spid="28721"/>
                                        </p:tgtEl>
                                        <p:attrNameLst>
                                          <p:attrName>style.visibility</p:attrName>
                                        </p:attrNameLst>
                                      </p:cBhvr>
                                      <p:to>
                                        <p:strVal val="visible"/>
                                      </p:to>
                                    </p:set>
                                    <p:animEffect transition="in" filter="strips(downRight)">
                                      <p:cBhvr>
                                        <p:cTn id="243" dur="500"/>
                                        <p:tgtEl>
                                          <p:spTgt spid="28721"/>
                                        </p:tgtEl>
                                      </p:cBhvr>
                                    </p:animEffect>
                                  </p:childTnLst>
                                </p:cTn>
                              </p:par>
                            </p:childTnLst>
                          </p:cTn>
                        </p:par>
                      </p:childTnLst>
                    </p:cTn>
                  </p:par>
                  <p:par>
                    <p:cTn id="244" fill="hold">
                      <p:stCondLst>
                        <p:cond delay="indefinite"/>
                      </p:stCondLst>
                      <p:childTnLst>
                        <p:par>
                          <p:cTn id="245" fill="hold">
                            <p:stCondLst>
                              <p:cond delay="0"/>
                            </p:stCondLst>
                            <p:childTnLst>
                              <p:par>
                                <p:cTn id="246" presetID="18" presetClass="entr" presetSubtype="12" fill="hold" grpId="0" nodeType="clickEffect">
                                  <p:stCondLst>
                                    <p:cond delay="0"/>
                                  </p:stCondLst>
                                  <p:childTnLst>
                                    <p:set>
                                      <p:cBhvr>
                                        <p:cTn id="247" dur="1" fill="hold">
                                          <p:stCondLst>
                                            <p:cond delay="0"/>
                                          </p:stCondLst>
                                        </p:cTn>
                                        <p:tgtEl>
                                          <p:spTgt spid="28717"/>
                                        </p:tgtEl>
                                        <p:attrNameLst>
                                          <p:attrName>style.visibility</p:attrName>
                                        </p:attrNameLst>
                                      </p:cBhvr>
                                      <p:to>
                                        <p:strVal val="visible"/>
                                      </p:to>
                                    </p:set>
                                    <p:animEffect transition="in" filter="strips(downLeft)">
                                      <p:cBhvr>
                                        <p:cTn id="248" dur="500"/>
                                        <p:tgtEl>
                                          <p:spTgt spid="28717"/>
                                        </p:tgtEl>
                                      </p:cBhvr>
                                    </p:animEffect>
                                  </p:childTnLst>
                                </p:cTn>
                              </p:par>
                            </p:childTnLst>
                          </p:cTn>
                        </p:par>
                      </p:childTnLst>
                    </p:cTn>
                  </p:par>
                  <p:par>
                    <p:cTn id="249" fill="hold">
                      <p:stCondLst>
                        <p:cond delay="indefinite"/>
                      </p:stCondLst>
                      <p:childTnLst>
                        <p:par>
                          <p:cTn id="250" fill="hold">
                            <p:stCondLst>
                              <p:cond delay="0"/>
                            </p:stCondLst>
                            <p:childTnLst>
                              <p:par>
                                <p:cTn id="251" presetID="18" presetClass="entr" presetSubtype="3" fill="hold" grpId="0" nodeType="clickEffect">
                                  <p:stCondLst>
                                    <p:cond delay="0"/>
                                  </p:stCondLst>
                                  <p:childTnLst>
                                    <p:set>
                                      <p:cBhvr>
                                        <p:cTn id="252" dur="1" fill="hold">
                                          <p:stCondLst>
                                            <p:cond delay="0"/>
                                          </p:stCondLst>
                                        </p:cTn>
                                        <p:tgtEl>
                                          <p:spTgt spid="28719"/>
                                        </p:tgtEl>
                                        <p:attrNameLst>
                                          <p:attrName>style.visibility</p:attrName>
                                        </p:attrNameLst>
                                      </p:cBhvr>
                                      <p:to>
                                        <p:strVal val="visible"/>
                                      </p:to>
                                    </p:set>
                                    <p:animEffect transition="in" filter="strips(upRight)">
                                      <p:cBhvr>
                                        <p:cTn id="253" dur="500"/>
                                        <p:tgtEl>
                                          <p:spTgt spid="28719"/>
                                        </p:tgtEl>
                                      </p:cBhvr>
                                    </p:animEffect>
                                  </p:childTnLst>
                                </p:cTn>
                              </p:par>
                            </p:childTnLst>
                          </p:cTn>
                        </p:par>
                      </p:childTnLst>
                    </p:cTn>
                  </p:par>
                  <p:par>
                    <p:cTn id="254" fill="hold">
                      <p:stCondLst>
                        <p:cond delay="indefinite"/>
                      </p:stCondLst>
                      <p:childTnLst>
                        <p:par>
                          <p:cTn id="255" fill="hold">
                            <p:stCondLst>
                              <p:cond delay="0"/>
                            </p:stCondLst>
                            <p:childTnLst>
                              <p:par>
                                <p:cTn id="256" presetID="17" presetClass="entr" presetSubtype="4" fill="hold" grpId="0" nodeType="clickEffect">
                                  <p:stCondLst>
                                    <p:cond delay="0"/>
                                  </p:stCondLst>
                                  <p:childTnLst>
                                    <p:set>
                                      <p:cBhvr>
                                        <p:cTn id="257" dur="1" fill="hold">
                                          <p:stCondLst>
                                            <p:cond delay="0"/>
                                          </p:stCondLst>
                                        </p:cTn>
                                        <p:tgtEl>
                                          <p:spTgt spid="28716"/>
                                        </p:tgtEl>
                                        <p:attrNameLst>
                                          <p:attrName>style.visibility</p:attrName>
                                        </p:attrNameLst>
                                      </p:cBhvr>
                                      <p:to>
                                        <p:strVal val="visible"/>
                                      </p:to>
                                    </p:set>
                                    <p:anim calcmode="lin" valueType="num">
                                      <p:cBhvr>
                                        <p:cTn id="258" dur="500" fill="hold"/>
                                        <p:tgtEl>
                                          <p:spTgt spid="28716"/>
                                        </p:tgtEl>
                                        <p:attrNameLst>
                                          <p:attrName>ppt_x</p:attrName>
                                        </p:attrNameLst>
                                      </p:cBhvr>
                                      <p:tavLst>
                                        <p:tav tm="0">
                                          <p:val>
                                            <p:strVal val="#ppt_x"/>
                                          </p:val>
                                        </p:tav>
                                        <p:tav tm="100000">
                                          <p:val>
                                            <p:strVal val="#ppt_x"/>
                                          </p:val>
                                        </p:tav>
                                      </p:tavLst>
                                    </p:anim>
                                    <p:anim calcmode="lin" valueType="num">
                                      <p:cBhvr>
                                        <p:cTn id="259" dur="500" fill="hold"/>
                                        <p:tgtEl>
                                          <p:spTgt spid="28716"/>
                                        </p:tgtEl>
                                        <p:attrNameLst>
                                          <p:attrName>ppt_y</p:attrName>
                                        </p:attrNameLst>
                                      </p:cBhvr>
                                      <p:tavLst>
                                        <p:tav tm="0">
                                          <p:val>
                                            <p:strVal val="#ppt_y+#ppt_h/2"/>
                                          </p:val>
                                        </p:tav>
                                        <p:tav tm="100000">
                                          <p:val>
                                            <p:strVal val="#ppt_y"/>
                                          </p:val>
                                        </p:tav>
                                      </p:tavLst>
                                    </p:anim>
                                    <p:anim calcmode="lin" valueType="num">
                                      <p:cBhvr>
                                        <p:cTn id="260" dur="500" fill="hold"/>
                                        <p:tgtEl>
                                          <p:spTgt spid="28716"/>
                                        </p:tgtEl>
                                        <p:attrNameLst>
                                          <p:attrName>ppt_w</p:attrName>
                                        </p:attrNameLst>
                                      </p:cBhvr>
                                      <p:tavLst>
                                        <p:tav tm="0">
                                          <p:val>
                                            <p:strVal val="#ppt_w"/>
                                          </p:val>
                                        </p:tav>
                                        <p:tav tm="100000">
                                          <p:val>
                                            <p:strVal val="#ppt_w"/>
                                          </p:val>
                                        </p:tav>
                                      </p:tavLst>
                                    </p:anim>
                                    <p:anim calcmode="lin" valueType="num">
                                      <p:cBhvr>
                                        <p:cTn id="261" dur="500" fill="hold"/>
                                        <p:tgtEl>
                                          <p:spTgt spid="28716"/>
                                        </p:tgtEl>
                                        <p:attrNameLst>
                                          <p:attrName>ppt_h</p:attrName>
                                        </p:attrNameLst>
                                      </p:cBhvr>
                                      <p:tavLst>
                                        <p:tav tm="0">
                                          <p:val>
                                            <p:fltVal val="0"/>
                                          </p:val>
                                        </p:tav>
                                        <p:tav tm="100000">
                                          <p:val>
                                            <p:strVal val="#ppt_h"/>
                                          </p:val>
                                        </p:tav>
                                      </p:tavLst>
                                    </p:anim>
                                  </p:childTnLst>
                                </p:cTn>
                              </p:par>
                            </p:childTnLst>
                          </p:cTn>
                        </p:par>
                      </p:childTnLst>
                    </p:cTn>
                  </p:par>
                  <p:par>
                    <p:cTn id="262" fill="hold">
                      <p:stCondLst>
                        <p:cond delay="indefinite"/>
                      </p:stCondLst>
                      <p:childTnLst>
                        <p:par>
                          <p:cTn id="263" fill="hold">
                            <p:stCondLst>
                              <p:cond delay="0"/>
                            </p:stCondLst>
                            <p:childTnLst>
                              <p:par>
                                <p:cTn id="264" presetID="1" presetClass="entr" presetSubtype="0" fill="hold" grpId="0" nodeType="clickEffect">
                                  <p:stCondLst>
                                    <p:cond delay="0"/>
                                  </p:stCondLst>
                                  <p:childTnLst>
                                    <p:set>
                                      <p:cBhvr>
                                        <p:cTn id="265" dur="1" fill="hold">
                                          <p:stCondLst>
                                            <p:cond delay="499"/>
                                          </p:stCondLst>
                                        </p:cTn>
                                        <p:tgtEl>
                                          <p:spTgt spid="28728"/>
                                        </p:tgtEl>
                                        <p:attrNameLst>
                                          <p:attrName>style.visibility</p:attrName>
                                        </p:attrNameLst>
                                      </p:cBhvr>
                                      <p:to>
                                        <p:strVal val="visible"/>
                                      </p:to>
                                    </p:set>
                                  </p:childTnLst>
                                </p:cTn>
                              </p:par>
                            </p:childTnLst>
                          </p:cTn>
                        </p:par>
                      </p:childTnLst>
                    </p:cTn>
                  </p:par>
                  <p:par>
                    <p:cTn id="266" fill="hold">
                      <p:stCondLst>
                        <p:cond delay="indefinite"/>
                      </p:stCondLst>
                      <p:childTnLst>
                        <p:par>
                          <p:cTn id="267" fill="hold">
                            <p:stCondLst>
                              <p:cond delay="0"/>
                            </p:stCondLst>
                            <p:childTnLst>
                              <p:par>
                                <p:cTn id="268" presetID="1" presetClass="entr" presetSubtype="0" fill="hold" grpId="0" nodeType="clickEffect">
                                  <p:stCondLst>
                                    <p:cond delay="0"/>
                                  </p:stCondLst>
                                  <p:childTnLst>
                                    <p:set>
                                      <p:cBhvr>
                                        <p:cTn id="269" dur="1" fill="hold">
                                          <p:stCondLst>
                                            <p:cond delay="499"/>
                                          </p:stCondLst>
                                        </p:cTn>
                                        <p:tgtEl>
                                          <p:spTgt spid="28723"/>
                                        </p:tgtEl>
                                        <p:attrNameLst>
                                          <p:attrName>style.visibility</p:attrName>
                                        </p:attrNameLst>
                                      </p:cBhvr>
                                      <p:to>
                                        <p:strVal val="visible"/>
                                      </p:to>
                                    </p:set>
                                  </p:childTnLst>
                                </p:cTn>
                              </p:par>
                            </p:childTnLst>
                          </p:cTn>
                        </p:par>
                      </p:childTnLst>
                    </p:cTn>
                  </p:par>
                  <p:par>
                    <p:cTn id="270" fill="hold">
                      <p:stCondLst>
                        <p:cond delay="indefinite"/>
                      </p:stCondLst>
                      <p:childTnLst>
                        <p:par>
                          <p:cTn id="271" fill="hold">
                            <p:stCondLst>
                              <p:cond delay="0"/>
                            </p:stCondLst>
                            <p:childTnLst>
                              <p:par>
                                <p:cTn id="272" presetID="1" presetClass="entr" presetSubtype="0" fill="hold" grpId="0" nodeType="clickEffect">
                                  <p:stCondLst>
                                    <p:cond delay="0"/>
                                  </p:stCondLst>
                                  <p:childTnLst>
                                    <p:set>
                                      <p:cBhvr>
                                        <p:cTn id="273" dur="1" fill="hold">
                                          <p:stCondLst>
                                            <p:cond delay="499"/>
                                          </p:stCondLst>
                                        </p:cTn>
                                        <p:tgtEl>
                                          <p:spTgt spid="28724"/>
                                        </p:tgtEl>
                                        <p:attrNameLst>
                                          <p:attrName>style.visibility</p:attrName>
                                        </p:attrNameLst>
                                      </p:cBhvr>
                                      <p:to>
                                        <p:strVal val="visible"/>
                                      </p:to>
                                    </p:set>
                                  </p:childTnLst>
                                </p:cTn>
                              </p:par>
                            </p:childTnLst>
                          </p:cTn>
                        </p:par>
                      </p:childTnLst>
                    </p:cTn>
                  </p:par>
                  <p:par>
                    <p:cTn id="274" fill="hold">
                      <p:stCondLst>
                        <p:cond delay="indefinite"/>
                      </p:stCondLst>
                      <p:childTnLst>
                        <p:par>
                          <p:cTn id="275" fill="hold">
                            <p:stCondLst>
                              <p:cond delay="0"/>
                            </p:stCondLst>
                            <p:childTnLst>
                              <p:par>
                                <p:cTn id="276" presetID="1" presetClass="entr" presetSubtype="0" fill="hold" grpId="0" nodeType="clickEffect">
                                  <p:stCondLst>
                                    <p:cond delay="0"/>
                                  </p:stCondLst>
                                  <p:childTnLst>
                                    <p:set>
                                      <p:cBhvr>
                                        <p:cTn id="277" dur="1" fill="hold">
                                          <p:stCondLst>
                                            <p:cond delay="499"/>
                                          </p:stCondLst>
                                        </p:cTn>
                                        <p:tgtEl>
                                          <p:spTgt spid="28725"/>
                                        </p:tgtEl>
                                        <p:attrNameLst>
                                          <p:attrName>style.visibility</p:attrName>
                                        </p:attrNameLst>
                                      </p:cBhvr>
                                      <p:to>
                                        <p:strVal val="visible"/>
                                      </p:to>
                                    </p:set>
                                  </p:childTnLst>
                                </p:cTn>
                              </p:par>
                            </p:childTnLst>
                          </p:cTn>
                        </p:par>
                      </p:childTnLst>
                    </p:cTn>
                  </p:par>
                  <p:par>
                    <p:cTn id="278" fill="hold">
                      <p:stCondLst>
                        <p:cond delay="indefinite"/>
                      </p:stCondLst>
                      <p:childTnLst>
                        <p:par>
                          <p:cTn id="279" fill="hold">
                            <p:stCondLst>
                              <p:cond delay="0"/>
                            </p:stCondLst>
                            <p:childTnLst>
                              <p:par>
                                <p:cTn id="280" presetID="17" presetClass="entr" presetSubtype="1" fill="hold" nodeType="clickEffect">
                                  <p:stCondLst>
                                    <p:cond delay="0"/>
                                  </p:stCondLst>
                                  <p:childTnLst>
                                    <p:set>
                                      <p:cBhvr>
                                        <p:cTn id="281" dur="1" fill="hold">
                                          <p:stCondLst>
                                            <p:cond delay="0"/>
                                          </p:stCondLst>
                                        </p:cTn>
                                        <p:tgtEl>
                                          <p:spTgt spid="4"/>
                                        </p:tgtEl>
                                        <p:attrNameLst>
                                          <p:attrName>style.visibility</p:attrName>
                                        </p:attrNameLst>
                                      </p:cBhvr>
                                      <p:to>
                                        <p:strVal val="visible"/>
                                      </p:to>
                                    </p:set>
                                    <p:anim calcmode="lin" valueType="num">
                                      <p:cBhvr>
                                        <p:cTn id="282" dur="500" fill="hold"/>
                                        <p:tgtEl>
                                          <p:spTgt spid="4"/>
                                        </p:tgtEl>
                                        <p:attrNameLst>
                                          <p:attrName>ppt_x</p:attrName>
                                        </p:attrNameLst>
                                      </p:cBhvr>
                                      <p:tavLst>
                                        <p:tav tm="0">
                                          <p:val>
                                            <p:strVal val="#ppt_x"/>
                                          </p:val>
                                        </p:tav>
                                        <p:tav tm="100000">
                                          <p:val>
                                            <p:strVal val="#ppt_x"/>
                                          </p:val>
                                        </p:tav>
                                      </p:tavLst>
                                    </p:anim>
                                    <p:anim calcmode="lin" valueType="num">
                                      <p:cBhvr>
                                        <p:cTn id="283" dur="500" fill="hold"/>
                                        <p:tgtEl>
                                          <p:spTgt spid="4"/>
                                        </p:tgtEl>
                                        <p:attrNameLst>
                                          <p:attrName>ppt_y</p:attrName>
                                        </p:attrNameLst>
                                      </p:cBhvr>
                                      <p:tavLst>
                                        <p:tav tm="0">
                                          <p:val>
                                            <p:strVal val="#ppt_y-#ppt_h/2"/>
                                          </p:val>
                                        </p:tav>
                                        <p:tav tm="100000">
                                          <p:val>
                                            <p:strVal val="#ppt_y"/>
                                          </p:val>
                                        </p:tav>
                                      </p:tavLst>
                                    </p:anim>
                                    <p:anim calcmode="lin" valueType="num">
                                      <p:cBhvr>
                                        <p:cTn id="284" dur="500" fill="hold"/>
                                        <p:tgtEl>
                                          <p:spTgt spid="4"/>
                                        </p:tgtEl>
                                        <p:attrNameLst>
                                          <p:attrName>ppt_w</p:attrName>
                                        </p:attrNameLst>
                                      </p:cBhvr>
                                      <p:tavLst>
                                        <p:tav tm="0">
                                          <p:val>
                                            <p:strVal val="#ppt_w"/>
                                          </p:val>
                                        </p:tav>
                                        <p:tav tm="100000">
                                          <p:val>
                                            <p:strVal val="#ppt_w"/>
                                          </p:val>
                                        </p:tav>
                                      </p:tavLst>
                                    </p:anim>
                                    <p:anim calcmode="lin" valueType="num">
                                      <p:cBhvr>
                                        <p:cTn id="285"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86" fill="hold">
                      <p:stCondLst>
                        <p:cond delay="indefinite"/>
                      </p:stCondLst>
                      <p:childTnLst>
                        <p:par>
                          <p:cTn id="287" fill="hold">
                            <p:stCondLst>
                              <p:cond delay="0"/>
                            </p:stCondLst>
                            <p:childTnLst>
                              <p:par>
                                <p:cTn id="288" presetID="17" presetClass="entr" presetSubtype="8" fill="hold" nodeType="clickEffect">
                                  <p:stCondLst>
                                    <p:cond delay="0"/>
                                  </p:stCondLst>
                                  <p:childTnLst>
                                    <p:set>
                                      <p:cBhvr>
                                        <p:cTn id="289" dur="1" fill="hold">
                                          <p:stCondLst>
                                            <p:cond delay="0"/>
                                          </p:stCondLst>
                                        </p:cTn>
                                        <p:tgtEl>
                                          <p:spTgt spid="5"/>
                                        </p:tgtEl>
                                        <p:attrNameLst>
                                          <p:attrName>style.visibility</p:attrName>
                                        </p:attrNameLst>
                                      </p:cBhvr>
                                      <p:to>
                                        <p:strVal val="visible"/>
                                      </p:to>
                                    </p:set>
                                    <p:anim calcmode="lin" valueType="num">
                                      <p:cBhvr>
                                        <p:cTn id="290" dur="500" fill="hold"/>
                                        <p:tgtEl>
                                          <p:spTgt spid="5"/>
                                        </p:tgtEl>
                                        <p:attrNameLst>
                                          <p:attrName>ppt_x</p:attrName>
                                        </p:attrNameLst>
                                      </p:cBhvr>
                                      <p:tavLst>
                                        <p:tav tm="0">
                                          <p:val>
                                            <p:strVal val="#ppt_x-#ppt_w/2"/>
                                          </p:val>
                                        </p:tav>
                                        <p:tav tm="100000">
                                          <p:val>
                                            <p:strVal val="#ppt_x"/>
                                          </p:val>
                                        </p:tav>
                                      </p:tavLst>
                                    </p:anim>
                                    <p:anim calcmode="lin" valueType="num">
                                      <p:cBhvr>
                                        <p:cTn id="291" dur="500" fill="hold"/>
                                        <p:tgtEl>
                                          <p:spTgt spid="5"/>
                                        </p:tgtEl>
                                        <p:attrNameLst>
                                          <p:attrName>ppt_y</p:attrName>
                                        </p:attrNameLst>
                                      </p:cBhvr>
                                      <p:tavLst>
                                        <p:tav tm="0">
                                          <p:val>
                                            <p:strVal val="#ppt_y"/>
                                          </p:val>
                                        </p:tav>
                                        <p:tav tm="100000">
                                          <p:val>
                                            <p:strVal val="#ppt_y"/>
                                          </p:val>
                                        </p:tav>
                                      </p:tavLst>
                                    </p:anim>
                                    <p:anim calcmode="lin" valueType="num">
                                      <p:cBhvr>
                                        <p:cTn id="292" dur="500" fill="hold"/>
                                        <p:tgtEl>
                                          <p:spTgt spid="5"/>
                                        </p:tgtEl>
                                        <p:attrNameLst>
                                          <p:attrName>ppt_w</p:attrName>
                                        </p:attrNameLst>
                                      </p:cBhvr>
                                      <p:tavLst>
                                        <p:tav tm="0">
                                          <p:val>
                                            <p:fltVal val="0"/>
                                          </p:val>
                                        </p:tav>
                                        <p:tav tm="100000">
                                          <p:val>
                                            <p:strVal val="#ppt_w"/>
                                          </p:val>
                                        </p:tav>
                                      </p:tavLst>
                                    </p:anim>
                                    <p:anim calcmode="lin" valueType="num">
                                      <p:cBhvr>
                                        <p:cTn id="293"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94" fill="hold">
                      <p:stCondLst>
                        <p:cond delay="indefinite"/>
                      </p:stCondLst>
                      <p:childTnLst>
                        <p:par>
                          <p:cTn id="295" fill="hold">
                            <p:stCondLst>
                              <p:cond delay="0"/>
                            </p:stCondLst>
                            <p:childTnLst>
                              <p:par>
                                <p:cTn id="296" presetID="2" presetClass="entr" presetSubtype="1" fill="hold" grpId="0" nodeType="clickEffect">
                                  <p:stCondLst>
                                    <p:cond delay="0"/>
                                  </p:stCondLst>
                                  <p:childTnLst>
                                    <p:set>
                                      <p:cBhvr>
                                        <p:cTn id="297" dur="1" fill="hold">
                                          <p:stCondLst>
                                            <p:cond delay="0"/>
                                          </p:stCondLst>
                                        </p:cTn>
                                        <p:tgtEl>
                                          <p:spTgt spid="28755"/>
                                        </p:tgtEl>
                                        <p:attrNameLst>
                                          <p:attrName>style.visibility</p:attrName>
                                        </p:attrNameLst>
                                      </p:cBhvr>
                                      <p:to>
                                        <p:strVal val="visible"/>
                                      </p:to>
                                    </p:set>
                                    <p:anim calcmode="lin" valueType="num">
                                      <p:cBhvr additive="base">
                                        <p:cTn id="298" dur="500" fill="hold"/>
                                        <p:tgtEl>
                                          <p:spTgt spid="28755"/>
                                        </p:tgtEl>
                                        <p:attrNameLst>
                                          <p:attrName>ppt_x</p:attrName>
                                        </p:attrNameLst>
                                      </p:cBhvr>
                                      <p:tavLst>
                                        <p:tav tm="0">
                                          <p:val>
                                            <p:strVal val="#ppt_x"/>
                                          </p:val>
                                        </p:tav>
                                        <p:tav tm="100000">
                                          <p:val>
                                            <p:strVal val="#ppt_x"/>
                                          </p:val>
                                        </p:tav>
                                      </p:tavLst>
                                    </p:anim>
                                    <p:anim calcmode="lin" valueType="num">
                                      <p:cBhvr additive="base">
                                        <p:cTn id="299" dur="500" fill="hold"/>
                                        <p:tgtEl>
                                          <p:spTgt spid="28755"/>
                                        </p:tgtEl>
                                        <p:attrNameLst>
                                          <p:attrName>ppt_y</p:attrName>
                                        </p:attrNameLst>
                                      </p:cBhvr>
                                      <p:tavLst>
                                        <p:tav tm="0">
                                          <p:val>
                                            <p:strVal val="0-#ppt_h/2"/>
                                          </p:val>
                                        </p:tav>
                                        <p:tav tm="100000">
                                          <p:val>
                                            <p:strVal val="#ppt_y"/>
                                          </p:val>
                                        </p:tav>
                                      </p:tavLst>
                                    </p:anim>
                                  </p:childTnLst>
                                </p:cTn>
                              </p:par>
                            </p:childTnLst>
                          </p:cTn>
                        </p:par>
                      </p:childTnLst>
                    </p:cTn>
                  </p:par>
                  <p:par>
                    <p:cTn id="300" fill="hold">
                      <p:stCondLst>
                        <p:cond delay="indefinite"/>
                      </p:stCondLst>
                      <p:childTnLst>
                        <p:par>
                          <p:cTn id="301" fill="hold">
                            <p:stCondLst>
                              <p:cond delay="0"/>
                            </p:stCondLst>
                            <p:childTnLst>
                              <p:par>
                                <p:cTn id="302" presetID="1" presetClass="entr" presetSubtype="0" fill="hold" nodeType="clickEffect">
                                  <p:stCondLst>
                                    <p:cond delay="0"/>
                                  </p:stCondLst>
                                  <p:childTnLst>
                                    <p:set>
                                      <p:cBhvr>
                                        <p:cTn id="303" dur="1" fill="hold">
                                          <p:stCondLst>
                                            <p:cond delay="499"/>
                                          </p:stCondLst>
                                        </p:cTn>
                                        <p:tgtEl>
                                          <p:spTgt spid="6"/>
                                        </p:tgtEl>
                                        <p:attrNameLst>
                                          <p:attrName>style.visibility</p:attrName>
                                        </p:attrNameLst>
                                      </p:cBhvr>
                                      <p:to>
                                        <p:strVal val="visible"/>
                                      </p:to>
                                    </p:set>
                                  </p:childTnLst>
                                </p:cTn>
                              </p:par>
                            </p:childTnLst>
                          </p:cTn>
                        </p:par>
                      </p:childTnLst>
                    </p:cTn>
                  </p:par>
                  <p:par>
                    <p:cTn id="304" fill="hold">
                      <p:stCondLst>
                        <p:cond delay="indefinite"/>
                      </p:stCondLst>
                      <p:childTnLst>
                        <p:par>
                          <p:cTn id="305" fill="hold">
                            <p:stCondLst>
                              <p:cond delay="0"/>
                            </p:stCondLst>
                            <p:childTnLst>
                              <p:par>
                                <p:cTn id="306" presetID="1" presetClass="entr" presetSubtype="0" fill="hold" nodeType="clickEffect">
                                  <p:stCondLst>
                                    <p:cond delay="0"/>
                                  </p:stCondLst>
                                  <p:childTnLst>
                                    <p:set>
                                      <p:cBhvr>
                                        <p:cTn id="307" dur="1" fill="hold">
                                          <p:stCondLst>
                                            <p:cond delay="499"/>
                                          </p:stCondLst>
                                        </p:cTn>
                                        <p:tgtEl>
                                          <p:spTgt spid="7"/>
                                        </p:tgtEl>
                                        <p:attrNameLst>
                                          <p:attrName>style.visibility</p:attrName>
                                        </p:attrNameLst>
                                      </p:cBhvr>
                                      <p:to>
                                        <p:strVal val="visible"/>
                                      </p:to>
                                    </p:set>
                                  </p:childTnLst>
                                </p:cTn>
                              </p:par>
                            </p:childTnLst>
                          </p:cTn>
                        </p:par>
                      </p:childTnLst>
                    </p:cTn>
                  </p:par>
                  <p:par>
                    <p:cTn id="308" fill="hold">
                      <p:stCondLst>
                        <p:cond delay="indefinite"/>
                      </p:stCondLst>
                      <p:childTnLst>
                        <p:par>
                          <p:cTn id="309" fill="hold">
                            <p:stCondLst>
                              <p:cond delay="0"/>
                            </p:stCondLst>
                            <p:childTnLst>
                              <p:par>
                                <p:cTn id="310" presetID="18" presetClass="entr" presetSubtype="3" fill="hold" grpId="0" nodeType="clickEffect">
                                  <p:stCondLst>
                                    <p:cond delay="0"/>
                                  </p:stCondLst>
                                  <p:childTnLst>
                                    <p:set>
                                      <p:cBhvr>
                                        <p:cTn id="311" dur="1" fill="hold">
                                          <p:stCondLst>
                                            <p:cond delay="0"/>
                                          </p:stCondLst>
                                        </p:cTn>
                                        <p:tgtEl>
                                          <p:spTgt spid="28756"/>
                                        </p:tgtEl>
                                        <p:attrNameLst>
                                          <p:attrName>style.visibility</p:attrName>
                                        </p:attrNameLst>
                                      </p:cBhvr>
                                      <p:to>
                                        <p:strVal val="visible"/>
                                      </p:to>
                                    </p:set>
                                    <p:animEffect transition="in" filter="strips(upRight)">
                                      <p:cBhvr>
                                        <p:cTn id="312" dur="500"/>
                                        <p:tgtEl>
                                          <p:spTgt spid="28756"/>
                                        </p:tgtEl>
                                      </p:cBhvr>
                                    </p:animEffect>
                                  </p:childTnLst>
                                </p:cTn>
                              </p:par>
                            </p:childTnLst>
                          </p:cTn>
                        </p:par>
                      </p:childTnLst>
                    </p:cTn>
                  </p:par>
                  <p:par>
                    <p:cTn id="313" fill="hold">
                      <p:stCondLst>
                        <p:cond delay="indefinite"/>
                      </p:stCondLst>
                      <p:childTnLst>
                        <p:par>
                          <p:cTn id="314" fill="hold">
                            <p:stCondLst>
                              <p:cond delay="0"/>
                            </p:stCondLst>
                            <p:childTnLst>
                              <p:par>
                                <p:cTn id="315" presetID="18" presetClass="entr" presetSubtype="6" fill="hold" grpId="0" nodeType="clickEffect">
                                  <p:stCondLst>
                                    <p:cond delay="0"/>
                                  </p:stCondLst>
                                  <p:childTnLst>
                                    <p:set>
                                      <p:cBhvr>
                                        <p:cTn id="316" dur="1" fill="hold">
                                          <p:stCondLst>
                                            <p:cond delay="0"/>
                                          </p:stCondLst>
                                        </p:cTn>
                                        <p:tgtEl>
                                          <p:spTgt spid="28757"/>
                                        </p:tgtEl>
                                        <p:attrNameLst>
                                          <p:attrName>style.visibility</p:attrName>
                                        </p:attrNameLst>
                                      </p:cBhvr>
                                      <p:to>
                                        <p:strVal val="visible"/>
                                      </p:to>
                                    </p:set>
                                    <p:animEffect transition="in" filter="strips(downRight)">
                                      <p:cBhvr>
                                        <p:cTn id="317" dur="500"/>
                                        <p:tgtEl>
                                          <p:spTgt spid="28757"/>
                                        </p:tgtEl>
                                      </p:cBhvr>
                                    </p:animEffect>
                                  </p:childTnLst>
                                </p:cTn>
                              </p:par>
                            </p:childTnLst>
                          </p:cTn>
                        </p:par>
                      </p:childTnLst>
                    </p:cTn>
                  </p:par>
                  <p:par>
                    <p:cTn id="318" fill="hold">
                      <p:stCondLst>
                        <p:cond delay="indefinite"/>
                      </p:stCondLst>
                      <p:childTnLst>
                        <p:par>
                          <p:cTn id="319" fill="hold">
                            <p:stCondLst>
                              <p:cond delay="0"/>
                            </p:stCondLst>
                            <p:childTnLst>
                              <p:par>
                                <p:cTn id="320" presetID="17" presetClass="entr" presetSubtype="1" fill="hold" grpId="0" nodeType="clickEffect">
                                  <p:stCondLst>
                                    <p:cond delay="0"/>
                                  </p:stCondLst>
                                  <p:childTnLst>
                                    <p:set>
                                      <p:cBhvr>
                                        <p:cTn id="321" dur="1" fill="hold">
                                          <p:stCondLst>
                                            <p:cond delay="0"/>
                                          </p:stCondLst>
                                        </p:cTn>
                                        <p:tgtEl>
                                          <p:spTgt spid="28758"/>
                                        </p:tgtEl>
                                        <p:attrNameLst>
                                          <p:attrName>style.visibility</p:attrName>
                                        </p:attrNameLst>
                                      </p:cBhvr>
                                      <p:to>
                                        <p:strVal val="visible"/>
                                      </p:to>
                                    </p:set>
                                    <p:anim calcmode="lin" valueType="num">
                                      <p:cBhvr>
                                        <p:cTn id="322" dur="500" fill="hold"/>
                                        <p:tgtEl>
                                          <p:spTgt spid="28758"/>
                                        </p:tgtEl>
                                        <p:attrNameLst>
                                          <p:attrName>ppt_x</p:attrName>
                                        </p:attrNameLst>
                                      </p:cBhvr>
                                      <p:tavLst>
                                        <p:tav tm="0">
                                          <p:val>
                                            <p:strVal val="#ppt_x"/>
                                          </p:val>
                                        </p:tav>
                                        <p:tav tm="100000">
                                          <p:val>
                                            <p:strVal val="#ppt_x"/>
                                          </p:val>
                                        </p:tav>
                                      </p:tavLst>
                                    </p:anim>
                                    <p:anim calcmode="lin" valueType="num">
                                      <p:cBhvr>
                                        <p:cTn id="323" dur="500" fill="hold"/>
                                        <p:tgtEl>
                                          <p:spTgt spid="28758"/>
                                        </p:tgtEl>
                                        <p:attrNameLst>
                                          <p:attrName>ppt_y</p:attrName>
                                        </p:attrNameLst>
                                      </p:cBhvr>
                                      <p:tavLst>
                                        <p:tav tm="0">
                                          <p:val>
                                            <p:strVal val="#ppt_y-#ppt_h/2"/>
                                          </p:val>
                                        </p:tav>
                                        <p:tav tm="100000">
                                          <p:val>
                                            <p:strVal val="#ppt_y"/>
                                          </p:val>
                                        </p:tav>
                                      </p:tavLst>
                                    </p:anim>
                                    <p:anim calcmode="lin" valueType="num">
                                      <p:cBhvr>
                                        <p:cTn id="324" dur="500" fill="hold"/>
                                        <p:tgtEl>
                                          <p:spTgt spid="28758"/>
                                        </p:tgtEl>
                                        <p:attrNameLst>
                                          <p:attrName>ppt_w</p:attrName>
                                        </p:attrNameLst>
                                      </p:cBhvr>
                                      <p:tavLst>
                                        <p:tav tm="0">
                                          <p:val>
                                            <p:strVal val="#ppt_w"/>
                                          </p:val>
                                        </p:tav>
                                        <p:tav tm="100000">
                                          <p:val>
                                            <p:strVal val="#ppt_w"/>
                                          </p:val>
                                        </p:tav>
                                      </p:tavLst>
                                    </p:anim>
                                    <p:anim calcmode="lin" valueType="num">
                                      <p:cBhvr>
                                        <p:cTn id="325" dur="500" fill="hold"/>
                                        <p:tgtEl>
                                          <p:spTgt spid="28758"/>
                                        </p:tgtEl>
                                        <p:attrNameLst>
                                          <p:attrName>ppt_h</p:attrName>
                                        </p:attrNameLst>
                                      </p:cBhvr>
                                      <p:tavLst>
                                        <p:tav tm="0">
                                          <p:val>
                                            <p:fltVal val="0"/>
                                          </p:val>
                                        </p:tav>
                                        <p:tav tm="100000">
                                          <p:val>
                                            <p:strVal val="#ppt_h"/>
                                          </p:val>
                                        </p:tav>
                                      </p:tavLst>
                                    </p:anim>
                                  </p:childTnLst>
                                </p:cTn>
                              </p:par>
                            </p:childTnLst>
                          </p:cTn>
                        </p:par>
                      </p:childTnLst>
                    </p:cTn>
                  </p:par>
                  <p:par>
                    <p:cTn id="326" fill="hold">
                      <p:stCondLst>
                        <p:cond delay="indefinite"/>
                      </p:stCondLst>
                      <p:childTnLst>
                        <p:par>
                          <p:cTn id="327" fill="hold">
                            <p:stCondLst>
                              <p:cond delay="0"/>
                            </p:stCondLst>
                            <p:childTnLst>
                              <p:par>
                                <p:cTn id="328" presetID="18" presetClass="entr" presetSubtype="12" fill="hold" grpId="0" nodeType="clickEffect">
                                  <p:stCondLst>
                                    <p:cond delay="0"/>
                                  </p:stCondLst>
                                  <p:childTnLst>
                                    <p:set>
                                      <p:cBhvr>
                                        <p:cTn id="329" dur="1" fill="hold">
                                          <p:stCondLst>
                                            <p:cond delay="0"/>
                                          </p:stCondLst>
                                        </p:cTn>
                                        <p:tgtEl>
                                          <p:spTgt spid="28759"/>
                                        </p:tgtEl>
                                        <p:attrNameLst>
                                          <p:attrName>style.visibility</p:attrName>
                                        </p:attrNameLst>
                                      </p:cBhvr>
                                      <p:to>
                                        <p:strVal val="visible"/>
                                      </p:to>
                                    </p:set>
                                    <p:animEffect transition="in" filter="strips(downLeft)">
                                      <p:cBhvr>
                                        <p:cTn id="330" dur="500"/>
                                        <p:tgtEl>
                                          <p:spTgt spid="28759"/>
                                        </p:tgtEl>
                                      </p:cBhvr>
                                    </p:animEffect>
                                  </p:childTnLst>
                                </p:cTn>
                              </p:par>
                            </p:childTnLst>
                          </p:cTn>
                        </p:par>
                      </p:childTnLst>
                    </p:cTn>
                  </p:par>
                  <p:par>
                    <p:cTn id="331" fill="hold">
                      <p:stCondLst>
                        <p:cond delay="indefinite"/>
                      </p:stCondLst>
                      <p:childTnLst>
                        <p:par>
                          <p:cTn id="332" fill="hold">
                            <p:stCondLst>
                              <p:cond delay="0"/>
                            </p:stCondLst>
                            <p:childTnLst>
                              <p:par>
                                <p:cTn id="333" presetID="18" presetClass="entr" presetSubtype="9" fill="hold" grpId="0" nodeType="clickEffect">
                                  <p:stCondLst>
                                    <p:cond delay="0"/>
                                  </p:stCondLst>
                                  <p:childTnLst>
                                    <p:set>
                                      <p:cBhvr>
                                        <p:cTn id="334" dur="1" fill="hold">
                                          <p:stCondLst>
                                            <p:cond delay="0"/>
                                          </p:stCondLst>
                                        </p:cTn>
                                        <p:tgtEl>
                                          <p:spTgt spid="28760"/>
                                        </p:tgtEl>
                                        <p:attrNameLst>
                                          <p:attrName>style.visibility</p:attrName>
                                        </p:attrNameLst>
                                      </p:cBhvr>
                                      <p:to>
                                        <p:strVal val="visible"/>
                                      </p:to>
                                    </p:set>
                                    <p:animEffect transition="in" filter="strips(upLeft)">
                                      <p:cBhvr>
                                        <p:cTn id="335" dur="500"/>
                                        <p:tgtEl>
                                          <p:spTgt spid="28760"/>
                                        </p:tgtEl>
                                      </p:cBhvr>
                                    </p:animEffect>
                                  </p:childTnLst>
                                </p:cTn>
                              </p:par>
                            </p:childTnLst>
                          </p:cTn>
                        </p:par>
                      </p:childTnLst>
                    </p:cTn>
                  </p:par>
                  <p:par>
                    <p:cTn id="336" fill="hold">
                      <p:stCondLst>
                        <p:cond delay="indefinite"/>
                      </p:stCondLst>
                      <p:childTnLst>
                        <p:par>
                          <p:cTn id="337" fill="hold">
                            <p:stCondLst>
                              <p:cond delay="0"/>
                            </p:stCondLst>
                            <p:childTnLst>
                              <p:par>
                                <p:cTn id="338" presetID="23" presetClass="entr" presetSubtype="16" fill="hold" grpId="0" nodeType="clickEffect">
                                  <p:stCondLst>
                                    <p:cond delay="0"/>
                                  </p:stCondLst>
                                  <p:childTnLst>
                                    <p:set>
                                      <p:cBhvr>
                                        <p:cTn id="339" dur="1" fill="hold">
                                          <p:stCondLst>
                                            <p:cond delay="0"/>
                                          </p:stCondLst>
                                        </p:cTn>
                                        <p:tgtEl>
                                          <p:spTgt spid="28761"/>
                                        </p:tgtEl>
                                        <p:attrNameLst>
                                          <p:attrName>style.visibility</p:attrName>
                                        </p:attrNameLst>
                                      </p:cBhvr>
                                      <p:to>
                                        <p:strVal val="visible"/>
                                      </p:to>
                                    </p:set>
                                    <p:anim calcmode="lin" valueType="num">
                                      <p:cBhvr>
                                        <p:cTn id="340" dur="500" fill="hold"/>
                                        <p:tgtEl>
                                          <p:spTgt spid="28761"/>
                                        </p:tgtEl>
                                        <p:attrNameLst>
                                          <p:attrName>ppt_w</p:attrName>
                                        </p:attrNameLst>
                                      </p:cBhvr>
                                      <p:tavLst>
                                        <p:tav tm="0">
                                          <p:val>
                                            <p:fltVal val="0"/>
                                          </p:val>
                                        </p:tav>
                                        <p:tav tm="100000">
                                          <p:val>
                                            <p:strVal val="#ppt_w"/>
                                          </p:val>
                                        </p:tav>
                                      </p:tavLst>
                                    </p:anim>
                                    <p:anim calcmode="lin" valueType="num">
                                      <p:cBhvr>
                                        <p:cTn id="341" dur="500" fill="hold"/>
                                        <p:tgtEl>
                                          <p:spTgt spid="28761"/>
                                        </p:tgtEl>
                                        <p:attrNameLst>
                                          <p:attrName>ppt_h</p:attrName>
                                        </p:attrNameLst>
                                      </p:cBhvr>
                                      <p:tavLst>
                                        <p:tav tm="0">
                                          <p:val>
                                            <p:fltVal val="0"/>
                                          </p:val>
                                        </p:tav>
                                        <p:tav tm="100000">
                                          <p:val>
                                            <p:strVal val="#ppt_h"/>
                                          </p:val>
                                        </p:tav>
                                      </p:tavLst>
                                    </p:anim>
                                  </p:childTnLst>
                                </p:cTn>
                              </p:par>
                            </p:childTnLst>
                          </p:cTn>
                        </p:par>
                      </p:childTnLst>
                    </p:cTn>
                  </p:par>
                  <p:par>
                    <p:cTn id="342" fill="hold">
                      <p:stCondLst>
                        <p:cond delay="indefinite"/>
                      </p:stCondLst>
                      <p:childTnLst>
                        <p:par>
                          <p:cTn id="343" fill="hold">
                            <p:stCondLst>
                              <p:cond delay="0"/>
                            </p:stCondLst>
                            <p:childTnLst>
                              <p:par>
                                <p:cTn id="344" presetID="23" presetClass="entr" presetSubtype="16" fill="hold" grpId="0" nodeType="clickEffect">
                                  <p:stCondLst>
                                    <p:cond delay="0"/>
                                  </p:stCondLst>
                                  <p:childTnLst>
                                    <p:set>
                                      <p:cBhvr>
                                        <p:cTn id="345" dur="1" fill="hold">
                                          <p:stCondLst>
                                            <p:cond delay="0"/>
                                          </p:stCondLst>
                                        </p:cTn>
                                        <p:tgtEl>
                                          <p:spTgt spid="28762"/>
                                        </p:tgtEl>
                                        <p:attrNameLst>
                                          <p:attrName>style.visibility</p:attrName>
                                        </p:attrNameLst>
                                      </p:cBhvr>
                                      <p:to>
                                        <p:strVal val="visible"/>
                                      </p:to>
                                    </p:set>
                                    <p:anim calcmode="lin" valueType="num">
                                      <p:cBhvr>
                                        <p:cTn id="346" dur="500" fill="hold"/>
                                        <p:tgtEl>
                                          <p:spTgt spid="28762"/>
                                        </p:tgtEl>
                                        <p:attrNameLst>
                                          <p:attrName>ppt_w</p:attrName>
                                        </p:attrNameLst>
                                      </p:cBhvr>
                                      <p:tavLst>
                                        <p:tav tm="0">
                                          <p:val>
                                            <p:fltVal val="0"/>
                                          </p:val>
                                        </p:tav>
                                        <p:tav tm="100000">
                                          <p:val>
                                            <p:strVal val="#ppt_w"/>
                                          </p:val>
                                        </p:tav>
                                      </p:tavLst>
                                    </p:anim>
                                    <p:anim calcmode="lin" valueType="num">
                                      <p:cBhvr>
                                        <p:cTn id="347" dur="500" fill="hold"/>
                                        <p:tgtEl>
                                          <p:spTgt spid="28762"/>
                                        </p:tgtEl>
                                        <p:attrNameLst>
                                          <p:attrName>ppt_h</p:attrName>
                                        </p:attrNameLst>
                                      </p:cBhvr>
                                      <p:tavLst>
                                        <p:tav tm="0">
                                          <p:val>
                                            <p:fltVal val="0"/>
                                          </p:val>
                                        </p:tav>
                                        <p:tav tm="100000">
                                          <p:val>
                                            <p:strVal val="#ppt_h"/>
                                          </p:val>
                                        </p:tav>
                                      </p:tavLst>
                                    </p:anim>
                                  </p:childTnLst>
                                </p:cTn>
                              </p:par>
                            </p:childTnLst>
                          </p:cTn>
                        </p:par>
                      </p:childTnLst>
                    </p:cTn>
                  </p:par>
                  <p:par>
                    <p:cTn id="348" fill="hold">
                      <p:stCondLst>
                        <p:cond delay="indefinite"/>
                      </p:stCondLst>
                      <p:childTnLst>
                        <p:par>
                          <p:cTn id="349" fill="hold">
                            <p:stCondLst>
                              <p:cond delay="0"/>
                            </p:stCondLst>
                            <p:childTnLst>
                              <p:par>
                                <p:cTn id="350" presetID="23" presetClass="entr" presetSubtype="16" fill="hold" grpId="0" nodeType="clickEffect">
                                  <p:stCondLst>
                                    <p:cond delay="0"/>
                                  </p:stCondLst>
                                  <p:childTnLst>
                                    <p:set>
                                      <p:cBhvr>
                                        <p:cTn id="351" dur="1" fill="hold">
                                          <p:stCondLst>
                                            <p:cond delay="0"/>
                                          </p:stCondLst>
                                        </p:cTn>
                                        <p:tgtEl>
                                          <p:spTgt spid="28763"/>
                                        </p:tgtEl>
                                        <p:attrNameLst>
                                          <p:attrName>style.visibility</p:attrName>
                                        </p:attrNameLst>
                                      </p:cBhvr>
                                      <p:to>
                                        <p:strVal val="visible"/>
                                      </p:to>
                                    </p:set>
                                    <p:anim calcmode="lin" valueType="num">
                                      <p:cBhvr>
                                        <p:cTn id="352" dur="500" fill="hold"/>
                                        <p:tgtEl>
                                          <p:spTgt spid="28763"/>
                                        </p:tgtEl>
                                        <p:attrNameLst>
                                          <p:attrName>ppt_w</p:attrName>
                                        </p:attrNameLst>
                                      </p:cBhvr>
                                      <p:tavLst>
                                        <p:tav tm="0">
                                          <p:val>
                                            <p:fltVal val="0"/>
                                          </p:val>
                                        </p:tav>
                                        <p:tav tm="100000">
                                          <p:val>
                                            <p:strVal val="#ppt_w"/>
                                          </p:val>
                                        </p:tav>
                                      </p:tavLst>
                                    </p:anim>
                                    <p:anim calcmode="lin" valueType="num">
                                      <p:cBhvr>
                                        <p:cTn id="353" dur="500" fill="hold"/>
                                        <p:tgtEl>
                                          <p:spTgt spid="28763"/>
                                        </p:tgtEl>
                                        <p:attrNameLst>
                                          <p:attrName>ppt_h</p:attrName>
                                        </p:attrNameLst>
                                      </p:cBhvr>
                                      <p:tavLst>
                                        <p:tav tm="0">
                                          <p:val>
                                            <p:fltVal val="0"/>
                                          </p:val>
                                        </p:tav>
                                        <p:tav tm="100000">
                                          <p:val>
                                            <p:strVal val="#ppt_h"/>
                                          </p:val>
                                        </p:tav>
                                      </p:tavLst>
                                    </p:anim>
                                  </p:childTnLst>
                                </p:cTn>
                              </p:par>
                            </p:childTnLst>
                          </p:cTn>
                        </p:par>
                      </p:childTnLst>
                    </p:cTn>
                  </p:par>
                  <p:par>
                    <p:cTn id="354" fill="hold">
                      <p:stCondLst>
                        <p:cond delay="indefinite"/>
                      </p:stCondLst>
                      <p:childTnLst>
                        <p:par>
                          <p:cTn id="355" fill="hold">
                            <p:stCondLst>
                              <p:cond delay="0"/>
                            </p:stCondLst>
                            <p:childTnLst>
                              <p:par>
                                <p:cTn id="356" presetID="17" presetClass="entr" presetSubtype="2" fill="hold" grpId="0" nodeType="clickEffect">
                                  <p:stCondLst>
                                    <p:cond delay="0"/>
                                  </p:stCondLst>
                                  <p:childTnLst>
                                    <p:set>
                                      <p:cBhvr>
                                        <p:cTn id="357" dur="1" fill="hold">
                                          <p:stCondLst>
                                            <p:cond delay="0"/>
                                          </p:stCondLst>
                                        </p:cTn>
                                        <p:tgtEl>
                                          <p:spTgt spid="28764"/>
                                        </p:tgtEl>
                                        <p:attrNameLst>
                                          <p:attrName>style.visibility</p:attrName>
                                        </p:attrNameLst>
                                      </p:cBhvr>
                                      <p:to>
                                        <p:strVal val="visible"/>
                                      </p:to>
                                    </p:set>
                                    <p:anim calcmode="lin" valueType="num">
                                      <p:cBhvr>
                                        <p:cTn id="358" dur="500" fill="hold"/>
                                        <p:tgtEl>
                                          <p:spTgt spid="28764"/>
                                        </p:tgtEl>
                                        <p:attrNameLst>
                                          <p:attrName>ppt_x</p:attrName>
                                        </p:attrNameLst>
                                      </p:cBhvr>
                                      <p:tavLst>
                                        <p:tav tm="0">
                                          <p:val>
                                            <p:strVal val="#ppt_x+#ppt_w/2"/>
                                          </p:val>
                                        </p:tav>
                                        <p:tav tm="100000">
                                          <p:val>
                                            <p:strVal val="#ppt_x"/>
                                          </p:val>
                                        </p:tav>
                                      </p:tavLst>
                                    </p:anim>
                                    <p:anim calcmode="lin" valueType="num">
                                      <p:cBhvr>
                                        <p:cTn id="359" dur="500" fill="hold"/>
                                        <p:tgtEl>
                                          <p:spTgt spid="28764"/>
                                        </p:tgtEl>
                                        <p:attrNameLst>
                                          <p:attrName>ppt_y</p:attrName>
                                        </p:attrNameLst>
                                      </p:cBhvr>
                                      <p:tavLst>
                                        <p:tav tm="0">
                                          <p:val>
                                            <p:strVal val="#ppt_y"/>
                                          </p:val>
                                        </p:tav>
                                        <p:tav tm="100000">
                                          <p:val>
                                            <p:strVal val="#ppt_y"/>
                                          </p:val>
                                        </p:tav>
                                      </p:tavLst>
                                    </p:anim>
                                    <p:anim calcmode="lin" valueType="num">
                                      <p:cBhvr>
                                        <p:cTn id="360" dur="500" fill="hold"/>
                                        <p:tgtEl>
                                          <p:spTgt spid="28764"/>
                                        </p:tgtEl>
                                        <p:attrNameLst>
                                          <p:attrName>ppt_w</p:attrName>
                                        </p:attrNameLst>
                                      </p:cBhvr>
                                      <p:tavLst>
                                        <p:tav tm="0">
                                          <p:val>
                                            <p:fltVal val="0"/>
                                          </p:val>
                                        </p:tav>
                                        <p:tav tm="100000">
                                          <p:val>
                                            <p:strVal val="#ppt_w"/>
                                          </p:val>
                                        </p:tav>
                                      </p:tavLst>
                                    </p:anim>
                                    <p:anim calcmode="lin" valueType="num">
                                      <p:cBhvr>
                                        <p:cTn id="361" dur="500" fill="hold"/>
                                        <p:tgtEl>
                                          <p:spTgt spid="28764"/>
                                        </p:tgtEl>
                                        <p:attrNameLst>
                                          <p:attrName>ppt_h</p:attrName>
                                        </p:attrNameLst>
                                      </p:cBhvr>
                                      <p:tavLst>
                                        <p:tav tm="0">
                                          <p:val>
                                            <p:strVal val="#ppt_h"/>
                                          </p:val>
                                        </p:tav>
                                        <p:tav tm="100000">
                                          <p:val>
                                            <p:strVal val="#ppt_h"/>
                                          </p:val>
                                        </p:tav>
                                      </p:tavLst>
                                    </p:anim>
                                  </p:childTnLst>
                                </p:cTn>
                              </p:par>
                            </p:childTnLst>
                          </p:cTn>
                        </p:par>
                      </p:childTnLst>
                    </p:cTn>
                  </p:par>
                  <p:par>
                    <p:cTn id="362" fill="hold">
                      <p:stCondLst>
                        <p:cond delay="indefinite"/>
                      </p:stCondLst>
                      <p:childTnLst>
                        <p:par>
                          <p:cTn id="363" fill="hold">
                            <p:stCondLst>
                              <p:cond delay="0"/>
                            </p:stCondLst>
                            <p:childTnLst>
                              <p:par>
                                <p:cTn id="364" presetID="17" presetClass="entr" presetSubtype="2" fill="hold" grpId="0" nodeType="clickEffect">
                                  <p:stCondLst>
                                    <p:cond delay="0"/>
                                  </p:stCondLst>
                                  <p:childTnLst>
                                    <p:set>
                                      <p:cBhvr>
                                        <p:cTn id="365" dur="1" fill="hold">
                                          <p:stCondLst>
                                            <p:cond delay="0"/>
                                          </p:stCondLst>
                                        </p:cTn>
                                        <p:tgtEl>
                                          <p:spTgt spid="28765"/>
                                        </p:tgtEl>
                                        <p:attrNameLst>
                                          <p:attrName>style.visibility</p:attrName>
                                        </p:attrNameLst>
                                      </p:cBhvr>
                                      <p:to>
                                        <p:strVal val="visible"/>
                                      </p:to>
                                    </p:set>
                                    <p:anim calcmode="lin" valueType="num">
                                      <p:cBhvr>
                                        <p:cTn id="366" dur="500" fill="hold"/>
                                        <p:tgtEl>
                                          <p:spTgt spid="28765"/>
                                        </p:tgtEl>
                                        <p:attrNameLst>
                                          <p:attrName>ppt_x</p:attrName>
                                        </p:attrNameLst>
                                      </p:cBhvr>
                                      <p:tavLst>
                                        <p:tav tm="0">
                                          <p:val>
                                            <p:strVal val="#ppt_x+#ppt_w/2"/>
                                          </p:val>
                                        </p:tav>
                                        <p:tav tm="100000">
                                          <p:val>
                                            <p:strVal val="#ppt_x"/>
                                          </p:val>
                                        </p:tav>
                                      </p:tavLst>
                                    </p:anim>
                                    <p:anim calcmode="lin" valueType="num">
                                      <p:cBhvr>
                                        <p:cTn id="367" dur="500" fill="hold"/>
                                        <p:tgtEl>
                                          <p:spTgt spid="28765"/>
                                        </p:tgtEl>
                                        <p:attrNameLst>
                                          <p:attrName>ppt_y</p:attrName>
                                        </p:attrNameLst>
                                      </p:cBhvr>
                                      <p:tavLst>
                                        <p:tav tm="0">
                                          <p:val>
                                            <p:strVal val="#ppt_y"/>
                                          </p:val>
                                        </p:tav>
                                        <p:tav tm="100000">
                                          <p:val>
                                            <p:strVal val="#ppt_y"/>
                                          </p:val>
                                        </p:tav>
                                      </p:tavLst>
                                    </p:anim>
                                    <p:anim calcmode="lin" valueType="num">
                                      <p:cBhvr>
                                        <p:cTn id="368" dur="500" fill="hold"/>
                                        <p:tgtEl>
                                          <p:spTgt spid="28765"/>
                                        </p:tgtEl>
                                        <p:attrNameLst>
                                          <p:attrName>ppt_w</p:attrName>
                                        </p:attrNameLst>
                                      </p:cBhvr>
                                      <p:tavLst>
                                        <p:tav tm="0">
                                          <p:val>
                                            <p:fltVal val="0"/>
                                          </p:val>
                                        </p:tav>
                                        <p:tav tm="100000">
                                          <p:val>
                                            <p:strVal val="#ppt_w"/>
                                          </p:val>
                                        </p:tav>
                                      </p:tavLst>
                                    </p:anim>
                                    <p:anim calcmode="lin" valueType="num">
                                      <p:cBhvr>
                                        <p:cTn id="369" dur="500" fill="hold"/>
                                        <p:tgtEl>
                                          <p:spTgt spid="28765"/>
                                        </p:tgtEl>
                                        <p:attrNameLst>
                                          <p:attrName>ppt_h</p:attrName>
                                        </p:attrNameLst>
                                      </p:cBhvr>
                                      <p:tavLst>
                                        <p:tav tm="0">
                                          <p:val>
                                            <p:strVal val="#ppt_h"/>
                                          </p:val>
                                        </p:tav>
                                        <p:tav tm="100000">
                                          <p:val>
                                            <p:strVal val="#ppt_h"/>
                                          </p:val>
                                        </p:tav>
                                      </p:tavLst>
                                    </p:anim>
                                  </p:childTnLst>
                                </p:cTn>
                              </p:par>
                            </p:childTnLst>
                          </p:cTn>
                        </p:par>
                      </p:childTnLst>
                    </p:cTn>
                  </p:par>
                  <p:par>
                    <p:cTn id="370" fill="hold">
                      <p:stCondLst>
                        <p:cond delay="indefinite"/>
                      </p:stCondLst>
                      <p:childTnLst>
                        <p:par>
                          <p:cTn id="371" fill="hold">
                            <p:stCondLst>
                              <p:cond delay="0"/>
                            </p:stCondLst>
                            <p:childTnLst>
                              <p:par>
                                <p:cTn id="372" presetID="18" presetClass="entr" presetSubtype="6" fill="hold" grpId="0" nodeType="clickEffect">
                                  <p:stCondLst>
                                    <p:cond delay="0"/>
                                  </p:stCondLst>
                                  <p:childTnLst>
                                    <p:set>
                                      <p:cBhvr>
                                        <p:cTn id="373" dur="1" fill="hold">
                                          <p:stCondLst>
                                            <p:cond delay="0"/>
                                          </p:stCondLst>
                                        </p:cTn>
                                        <p:tgtEl>
                                          <p:spTgt spid="28766"/>
                                        </p:tgtEl>
                                        <p:attrNameLst>
                                          <p:attrName>style.visibility</p:attrName>
                                        </p:attrNameLst>
                                      </p:cBhvr>
                                      <p:to>
                                        <p:strVal val="visible"/>
                                      </p:to>
                                    </p:set>
                                    <p:animEffect transition="in" filter="strips(downRight)">
                                      <p:cBhvr>
                                        <p:cTn id="374" dur="500"/>
                                        <p:tgtEl>
                                          <p:spTgt spid="28766"/>
                                        </p:tgtEl>
                                      </p:cBhvr>
                                    </p:animEffect>
                                  </p:childTnLst>
                                </p:cTn>
                              </p:par>
                            </p:childTnLst>
                          </p:cTn>
                        </p:par>
                      </p:childTnLst>
                    </p:cTn>
                  </p:par>
                  <p:par>
                    <p:cTn id="375" fill="hold">
                      <p:stCondLst>
                        <p:cond delay="indefinite"/>
                      </p:stCondLst>
                      <p:childTnLst>
                        <p:par>
                          <p:cTn id="376" fill="hold">
                            <p:stCondLst>
                              <p:cond delay="0"/>
                            </p:stCondLst>
                            <p:childTnLst>
                              <p:par>
                                <p:cTn id="377" presetID="17" presetClass="entr" presetSubtype="8" fill="hold" grpId="0" nodeType="clickEffect">
                                  <p:stCondLst>
                                    <p:cond delay="0"/>
                                  </p:stCondLst>
                                  <p:childTnLst>
                                    <p:set>
                                      <p:cBhvr>
                                        <p:cTn id="378" dur="1" fill="hold">
                                          <p:stCondLst>
                                            <p:cond delay="0"/>
                                          </p:stCondLst>
                                        </p:cTn>
                                        <p:tgtEl>
                                          <p:spTgt spid="28767"/>
                                        </p:tgtEl>
                                        <p:attrNameLst>
                                          <p:attrName>style.visibility</p:attrName>
                                        </p:attrNameLst>
                                      </p:cBhvr>
                                      <p:to>
                                        <p:strVal val="visible"/>
                                      </p:to>
                                    </p:set>
                                    <p:anim calcmode="lin" valueType="num">
                                      <p:cBhvr>
                                        <p:cTn id="379" dur="500" fill="hold"/>
                                        <p:tgtEl>
                                          <p:spTgt spid="28767"/>
                                        </p:tgtEl>
                                        <p:attrNameLst>
                                          <p:attrName>ppt_x</p:attrName>
                                        </p:attrNameLst>
                                      </p:cBhvr>
                                      <p:tavLst>
                                        <p:tav tm="0">
                                          <p:val>
                                            <p:strVal val="#ppt_x-#ppt_w/2"/>
                                          </p:val>
                                        </p:tav>
                                        <p:tav tm="100000">
                                          <p:val>
                                            <p:strVal val="#ppt_x"/>
                                          </p:val>
                                        </p:tav>
                                      </p:tavLst>
                                    </p:anim>
                                    <p:anim calcmode="lin" valueType="num">
                                      <p:cBhvr>
                                        <p:cTn id="380" dur="500" fill="hold"/>
                                        <p:tgtEl>
                                          <p:spTgt spid="28767"/>
                                        </p:tgtEl>
                                        <p:attrNameLst>
                                          <p:attrName>ppt_y</p:attrName>
                                        </p:attrNameLst>
                                      </p:cBhvr>
                                      <p:tavLst>
                                        <p:tav tm="0">
                                          <p:val>
                                            <p:strVal val="#ppt_y"/>
                                          </p:val>
                                        </p:tav>
                                        <p:tav tm="100000">
                                          <p:val>
                                            <p:strVal val="#ppt_y"/>
                                          </p:val>
                                        </p:tav>
                                      </p:tavLst>
                                    </p:anim>
                                    <p:anim calcmode="lin" valueType="num">
                                      <p:cBhvr>
                                        <p:cTn id="381" dur="500" fill="hold"/>
                                        <p:tgtEl>
                                          <p:spTgt spid="28767"/>
                                        </p:tgtEl>
                                        <p:attrNameLst>
                                          <p:attrName>ppt_w</p:attrName>
                                        </p:attrNameLst>
                                      </p:cBhvr>
                                      <p:tavLst>
                                        <p:tav tm="0">
                                          <p:val>
                                            <p:fltVal val="0"/>
                                          </p:val>
                                        </p:tav>
                                        <p:tav tm="100000">
                                          <p:val>
                                            <p:strVal val="#ppt_w"/>
                                          </p:val>
                                        </p:tav>
                                      </p:tavLst>
                                    </p:anim>
                                    <p:anim calcmode="lin" valueType="num">
                                      <p:cBhvr>
                                        <p:cTn id="382" dur="500" fill="hold"/>
                                        <p:tgtEl>
                                          <p:spTgt spid="28767"/>
                                        </p:tgtEl>
                                        <p:attrNameLst>
                                          <p:attrName>ppt_h</p:attrName>
                                        </p:attrNameLst>
                                      </p:cBhvr>
                                      <p:tavLst>
                                        <p:tav tm="0">
                                          <p:val>
                                            <p:strVal val="#ppt_h"/>
                                          </p:val>
                                        </p:tav>
                                        <p:tav tm="100000">
                                          <p:val>
                                            <p:strVal val="#ppt_h"/>
                                          </p:val>
                                        </p:tav>
                                      </p:tavLst>
                                    </p:anim>
                                  </p:childTnLst>
                                </p:cTn>
                              </p:par>
                            </p:childTnLst>
                          </p:cTn>
                        </p:par>
                      </p:childTnLst>
                    </p:cTn>
                  </p:par>
                  <p:par>
                    <p:cTn id="383" fill="hold">
                      <p:stCondLst>
                        <p:cond delay="indefinite"/>
                      </p:stCondLst>
                      <p:childTnLst>
                        <p:par>
                          <p:cTn id="384" fill="hold">
                            <p:stCondLst>
                              <p:cond delay="0"/>
                            </p:stCondLst>
                            <p:childTnLst>
                              <p:par>
                                <p:cTn id="385" presetID="17" presetClass="entr" presetSubtype="8" fill="hold" grpId="0" nodeType="clickEffect">
                                  <p:stCondLst>
                                    <p:cond delay="0"/>
                                  </p:stCondLst>
                                  <p:childTnLst>
                                    <p:set>
                                      <p:cBhvr>
                                        <p:cTn id="386" dur="1" fill="hold">
                                          <p:stCondLst>
                                            <p:cond delay="0"/>
                                          </p:stCondLst>
                                        </p:cTn>
                                        <p:tgtEl>
                                          <p:spTgt spid="28768"/>
                                        </p:tgtEl>
                                        <p:attrNameLst>
                                          <p:attrName>style.visibility</p:attrName>
                                        </p:attrNameLst>
                                      </p:cBhvr>
                                      <p:to>
                                        <p:strVal val="visible"/>
                                      </p:to>
                                    </p:set>
                                    <p:anim calcmode="lin" valueType="num">
                                      <p:cBhvr>
                                        <p:cTn id="387" dur="500" fill="hold"/>
                                        <p:tgtEl>
                                          <p:spTgt spid="28768"/>
                                        </p:tgtEl>
                                        <p:attrNameLst>
                                          <p:attrName>ppt_x</p:attrName>
                                        </p:attrNameLst>
                                      </p:cBhvr>
                                      <p:tavLst>
                                        <p:tav tm="0">
                                          <p:val>
                                            <p:strVal val="#ppt_x-#ppt_w/2"/>
                                          </p:val>
                                        </p:tav>
                                        <p:tav tm="100000">
                                          <p:val>
                                            <p:strVal val="#ppt_x"/>
                                          </p:val>
                                        </p:tav>
                                      </p:tavLst>
                                    </p:anim>
                                    <p:anim calcmode="lin" valueType="num">
                                      <p:cBhvr>
                                        <p:cTn id="388" dur="500" fill="hold"/>
                                        <p:tgtEl>
                                          <p:spTgt spid="28768"/>
                                        </p:tgtEl>
                                        <p:attrNameLst>
                                          <p:attrName>ppt_y</p:attrName>
                                        </p:attrNameLst>
                                      </p:cBhvr>
                                      <p:tavLst>
                                        <p:tav tm="0">
                                          <p:val>
                                            <p:strVal val="#ppt_y"/>
                                          </p:val>
                                        </p:tav>
                                        <p:tav tm="100000">
                                          <p:val>
                                            <p:strVal val="#ppt_y"/>
                                          </p:val>
                                        </p:tav>
                                      </p:tavLst>
                                    </p:anim>
                                    <p:anim calcmode="lin" valueType="num">
                                      <p:cBhvr>
                                        <p:cTn id="389" dur="500" fill="hold"/>
                                        <p:tgtEl>
                                          <p:spTgt spid="28768"/>
                                        </p:tgtEl>
                                        <p:attrNameLst>
                                          <p:attrName>ppt_w</p:attrName>
                                        </p:attrNameLst>
                                      </p:cBhvr>
                                      <p:tavLst>
                                        <p:tav tm="0">
                                          <p:val>
                                            <p:fltVal val="0"/>
                                          </p:val>
                                        </p:tav>
                                        <p:tav tm="100000">
                                          <p:val>
                                            <p:strVal val="#ppt_w"/>
                                          </p:val>
                                        </p:tav>
                                      </p:tavLst>
                                    </p:anim>
                                    <p:anim calcmode="lin" valueType="num">
                                      <p:cBhvr>
                                        <p:cTn id="390" dur="500" fill="hold"/>
                                        <p:tgtEl>
                                          <p:spTgt spid="28768"/>
                                        </p:tgtEl>
                                        <p:attrNameLst>
                                          <p:attrName>ppt_h</p:attrName>
                                        </p:attrNameLst>
                                      </p:cBhvr>
                                      <p:tavLst>
                                        <p:tav tm="0">
                                          <p:val>
                                            <p:strVal val="#ppt_h"/>
                                          </p:val>
                                        </p:tav>
                                        <p:tav tm="100000">
                                          <p:val>
                                            <p:strVal val="#ppt_h"/>
                                          </p:val>
                                        </p:tav>
                                      </p:tavLst>
                                    </p:anim>
                                  </p:childTnLst>
                                </p:cTn>
                              </p:par>
                            </p:childTnLst>
                          </p:cTn>
                        </p:par>
                      </p:childTnLst>
                    </p:cTn>
                  </p:par>
                  <p:par>
                    <p:cTn id="391" fill="hold">
                      <p:stCondLst>
                        <p:cond delay="indefinite"/>
                      </p:stCondLst>
                      <p:childTnLst>
                        <p:par>
                          <p:cTn id="392" fill="hold">
                            <p:stCondLst>
                              <p:cond delay="0"/>
                            </p:stCondLst>
                            <p:childTnLst>
                              <p:par>
                                <p:cTn id="393" presetID="17" presetClass="entr" presetSubtype="8" fill="hold" grpId="0" nodeType="clickEffect">
                                  <p:stCondLst>
                                    <p:cond delay="0"/>
                                  </p:stCondLst>
                                  <p:childTnLst>
                                    <p:set>
                                      <p:cBhvr>
                                        <p:cTn id="394" dur="1" fill="hold">
                                          <p:stCondLst>
                                            <p:cond delay="0"/>
                                          </p:stCondLst>
                                        </p:cTn>
                                        <p:tgtEl>
                                          <p:spTgt spid="28769"/>
                                        </p:tgtEl>
                                        <p:attrNameLst>
                                          <p:attrName>style.visibility</p:attrName>
                                        </p:attrNameLst>
                                      </p:cBhvr>
                                      <p:to>
                                        <p:strVal val="visible"/>
                                      </p:to>
                                    </p:set>
                                    <p:anim calcmode="lin" valueType="num">
                                      <p:cBhvr>
                                        <p:cTn id="395" dur="500" fill="hold"/>
                                        <p:tgtEl>
                                          <p:spTgt spid="28769"/>
                                        </p:tgtEl>
                                        <p:attrNameLst>
                                          <p:attrName>ppt_x</p:attrName>
                                        </p:attrNameLst>
                                      </p:cBhvr>
                                      <p:tavLst>
                                        <p:tav tm="0">
                                          <p:val>
                                            <p:strVal val="#ppt_x-#ppt_w/2"/>
                                          </p:val>
                                        </p:tav>
                                        <p:tav tm="100000">
                                          <p:val>
                                            <p:strVal val="#ppt_x"/>
                                          </p:val>
                                        </p:tav>
                                      </p:tavLst>
                                    </p:anim>
                                    <p:anim calcmode="lin" valueType="num">
                                      <p:cBhvr>
                                        <p:cTn id="396" dur="500" fill="hold"/>
                                        <p:tgtEl>
                                          <p:spTgt spid="28769"/>
                                        </p:tgtEl>
                                        <p:attrNameLst>
                                          <p:attrName>ppt_y</p:attrName>
                                        </p:attrNameLst>
                                      </p:cBhvr>
                                      <p:tavLst>
                                        <p:tav tm="0">
                                          <p:val>
                                            <p:strVal val="#ppt_y"/>
                                          </p:val>
                                        </p:tav>
                                        <p:tav tm="100000">
                                          <p:val>
                                            <p:strVal val="#ppt_y"/>
                                          </p:val>
                                        </p:tav>
                                      </p:tavLst>
                                    </p:anim>
                                    <p:anim calcmode="lin" valueType="num">
                                      <p:cBhvr>
                                        <p:cTn id="397" dur="500" fill="hold"/>
                                        <p:tgtEl>
                                          <p:spTgt spid="28769"/>
                                        </p:tgtEl>
                                        <p:attrNameLst>
                                          <p:attrName>ppt_w</p:attrName>
                                        </p:attrNameLst>
                                      </p:cBhvr>
                                      <p:tavLst>
                                        <p:tav tm="0">
                                          <p:val>
                                            <p:fltVal val="0"/>
                                          </p:val>
                                        </p:tav>
                                        <p:tav tm="100000">
                                          <p:val>
                                            <p:strVal val="#ppt_w"/>
                                          </p:val>
                                        </p:tav>
                                      </p:tavLst>
                                    </p:anim>
                                    <p:anim calcmode="lin" valueType="num">
                                      <p:cBhvr>
                                        <p:cTn id="398" dur="500" fill="hold"/>
                                        <p:tgtEl>
                                          <p:spTgt spid="28769"/>
                                        </p:tgtEl>
                                        <p:attrNameLst>
                                          <p:attrName>ppt_h</p:attrName>
                                        </p:attrNameLst>
                                      </p:cBhvr>
                                      <p:tavLst>
                                        <p:tav tm="0">
                                          <p:val>
                                            <p:strVal val="#ppt_h"/>
                                          </p:val>
                                        </p:tav>
                                        <p:tav tm="100000">
                                          <p:val>
                                            <p:strVal val="#ppt_h"/>
                                          </p:val>
                                        </p:tav>
                                      </p:tavLst>
                                    </p:anim>
                                  </p:childTnLst>
                                </p:cTn>
                              </p:par>
                            </p:childTnLst>
                          </p:cTn>
                        </p:par>
                      </p:childTnLst>
                    </p:cTn>
                  </p:par>
                  <p:par>
                    <p:cTn id="399" fill="hold">
                      <p:stCondLst>
                        <p:cond delay="indefinite"/>
                      </p:stCondLst>
                      <p:childTnLst>
                        <p:par>
                          <p:cTn id="400" fill="hold">
                            <p:stCondLst>
                              <p:cond delay="0"/>
                            </p:stCondLst>
                            <p:childTnLst>
                              <p:par>
                                <p:cTn id="401" presetID="17" presetClass="entr" presetSubtype="8" fill="hold" grpId="0" nodeType="clickEffect">
                                  <p:stCondLst>
                                    <p:cond delay="0"/>
                                  </p:stCondLst>
                                  <p:childTnLst>
                                    <p:set>
                                      <p:cBhvr>
                                        <p:cTn id="402" dur="1" fill="hold">
                                          <p:stCondLst>
                                            <p:cond delay="0"/>
                                          </p:stCondLst>
                                        </p:cTn>
                                        <p:tgtEl>
                                          <p:spTgt spid="28770"/>
                                        </p:tgtEl>
                                        <p:attrNameLst>
                                          <p:attrName>style.visibility</p:attrName>
                                        </p:attrNameLst>
                                      </p:cBhvr>
                                      <p:to>
                                        <p:strVal val="visible"/>
                                      </p:to>
                                    </p:set>
                                    <p:anim calcmode="lin" valueType="num">
                                      <p:cBhvr>
                                        <p:cTn id="403" dur="500" fill="hold"/>
                                        <p:tgtEl>
                                          <p:spTgt spid="28770"/>
                                        </p:tgtEl>
                                        <p:attrNameLst>
                                          <p:attrName>ppt_x</p:attrName>
                                        </p:attrNameLst>
                                      </p:cBhvr>
                                      <p:tavLst>
                                        <p:tav tm="0">
                                          <p:val>
                                            <p:strVal val="#ppt_x-#ppt_w/2"/>
                                          </p:val>
                                        </p:tav>
                                        <p:tav tm="100000">
                                          <p:val>
                                            <p:strVal val="#ppt_x"/>
                                          </p:val>
                                        </p:tav>
                                      </p:tavLst>
                                    </p:anim>
                                    <p:anim calcmode="lin" valueType="num">
                                      <p:cBhvr>
                                        <p:cTn id="404" dur="500" fill="hold"/>
                                        <p:tgtEl>
                                          <p:spTgt spid="28770"/>
                                        </p:tgtEl>
                                        <p:attrNameLst>
                                          <p:attrName>ppt_y</p:attrName>
                                        </p:attrNameLst>
                                      </p:cBhvr>
                                      <p:tavLst>
                                        <p:tav tm="0">
                                          <p:val>
                                            <p:strVal val="#ppt_y"/>
                                          </p:val>
                                        </p:tav>
                                        <p:tav tm="100000">
                                          <p:val>
                                            <p:strVal val="#ppt_y"/>
                                          </p:val>
                                        </p:tav>
                                      </p:tavLst>
                                    </p:anim>
                                    <p:anim calcmode="lin" valueType="num">
                                      <p:cBhvr>
                                        <p:cTn id="405" dur="500" fill="hold"/>
                                        <p:tgtEl>
                                          <p:spTgt spid="28770"/>
                                        </p:tgtEl>
                                        <p:attrNameLst>
                                          <p:attrName>ppt_w</p:attrName>
                                        </p:attrNameLst>
                                      </p:cBhvr>
                                      <p:tavLst>
                                        <p:tav tm="0">
                                          <p:val>
                                            <p:fltVal val="0"/>
                                          </p:val>
                                        </p:tav>
                                        <p:tav tm="100000">
                                          <p:val>
                                            <p:strVal val="#ppt_w"/>
                                          </p:val>
                                        </p:tav>
                                      </p:tavLst>
                                    </p:anim>
                                    <p:anim calcmode="lin" valueType="num">
                                      <p:cBhvr>
                                        <p:cTn id="406" dur="500" fill="hold"/>
                                        <p:tgtEl>
                                          <p:spTgt spid="28770"/>
                                        </p:tgtEl>
                                        <p:attrNameLst>
                                          <p:attrName>ppt_h</p:attrName>
                                        </p:attrNameLst>
                                      </p:cBhvr>
                                      <p:tavLst>
                                        <p:tav tm="0">
                                          <p:val>
                                            <p:strVal val="#ppt_h"/>
                                          </p:val>
                                        </p:tav>
                                        <p:tav tm="100000">
                                          <p:val>
                                            <p:strVal val="#ppt_h"/>
                                          </p:val>
                                        </p:tav>
                                      </p:tavLst>
                                    </p:anim>
                                  </p:childTnLst>
                                </p:cTn>
                              </p:par>
                            </p:childTnLst>
                          </p:cTn>
                        </p:par>
                      </p:childTnLst>
                    </p:cTn>
                  </p:par>
                  <p:par>
                    <p:cTn id="407" fill="hold">
                      <p:stCondLst>
                        <p:cond delay="indefinite"/>
                      </p:stCondLst>
                      <p:childTnLst>
                        <p:par>
                          <p:cTn id="408" fill="hold">
                            <p:stCondLst>
                              <p:cond delay="0"/>
                            </p:stCondLst>
                            <p:childTnLst>
                              <p:par>
                                <p:cTn id="409" presetID="17" presetClass="entr" presetSubtype="4" fill="hold" grpId="0" nodeType="clickEffect">
                                  <p:stCondLst>
                                    <p:cond delay="0"/>
                                  </p:stCondLst>
                                  <p:childTnLst>
                                    <p:set>
                                      <p:cBhvr>
                                        <p:cTn id="410" dur="1" fill="hold">
                                          <p:stCondLst>
                                            <p:cond delay="0"/>
                                          </p:stCondLst>
                                        </p:cTn>
                                        <p:tgtEl>
                                          <p:spTgt spid="28771"/>
                                        </p:tgtEl>
                                        <p:attrNameLst>
                                          <p:attrName>style.visibility</p:attrName>
                                        </p:attrNameLst>
                                      </p:cBhvr>
                                      <p:to>
                                        <p:strVal val="visible"/>
                                      </p:to>
                                    </p:set>
                                    <p:anim calcmode="lin" valueType="num">
                                      <p:cBhvr>
                                        <p:cTn id="411" dur="500" fill="hold"/>
                                        <p:tgtEl>
                                          <p:spTgt spid="28771"/>
                                        </p:tgtEl>
                                        <p:attrNameLst>
                                          <p:attrName>ppt_x</p:attrName>
                                        </p:attrNameLst>
                                      </p:cBhvr>
                                      <p:tavLst>
                                        <p:tav tm="0">
                                          <p:val>
                                            <p:strVal val="#ppt_x"/>
                                          </p:val>
                                        </p:tav>
                                        <p:tav tm="100000">
                                          <p:val>
                                            <p:strVal val="#ppt_x"/>
                                          </p:val>
                                        </p:tav>
                                      </p:tavLst>
                                    </p:anim>
                                    <p:anim calcmode="lin" valueType="num">
                                      <p:cBhvr>
                                        <p:cTn id="412" dur="500" fill="hold"/>
                                        <p:tgtEl>
                                          <p:spTgt spid="28771"/>
                                        </p:tgtEl>
                                        <p:attrNameLst>
                                          <p:attrName>ppt_y</p:attrName>
                                        </p:attrNameLst>
                                      </p:cBhvr>
                                      <p:tavLst>
                                        <p:tav tm="0">
                                          <p:val>
                                            <p:strVal val="#ppt_y+#ppt_h/2"/>
                                          </p:val>
                                        </p:tav>
                                        <p:tav tm="100000">
                                          <p:val>
                                            <p:strVal val="#ppt_y"/>
                                          </p:val>
                                        </p:tav>
                                      </p:tavLst>
                                    </p:anim>
                                    <p:anim calcmode="lin" valueType="num">
                                      <p:cBhvr>
                                        <p:cTn id="413" dur="500" fill="hold"/>
                                        <p:tgtEl>
                                          <p:spTgt spid="28771"/>
                                        </p:tgtEl>
                                        <p:attrNameLst>
                                          <p:attrName>ppt_w</p:attrName>
                                        </p:attrNameLst>
                                      </p:cBhvr>
                                      <p:tavLst>
                                        <p:tav tm="0">
                                          <p:val>
                                            <p:strVal val="#ppt_w"/>
                                          </p:val>
                                        </p:tav>
                                        <p:tav tm="100000">
                                          <p:val>
                                            <p:strVal val="#ppt_w"/>
                                          </p:val>
                                        </p:tav>
                                      </p:tavLst>
                                    </p:anim>
                                    <p:anim calcmode="lin" valueType="num">
                                      <p:cBhvr>
                                        <p:cTn id="414" dur="500" fill="hold"/>
                                        <p:tgtEl>
                                          <p:spTgt spid="28771"/>
                                        </p:tgtEl>
                                        <p:attrNameLst>
                                          <p:attrName>ppt_h</p:attrName>
                                        </p:attrNameLst>
                                      </p:cBhvr>
                                      <p:tavLst>
                                        <p:tav tm="0">
                                          <p:val>
                                            <p:fltVal val="0"/>
                                          </p:val>
                                        </p:tav>
                                        <p:tav tm="100000">
                                          <p:val>
                                            <p:strVal val="#ppt_h"/>
                                          </p:val>
                                        </p:tav>
                                      </p:tavLst>
                                    </p:anim>
                                  </p:childTnLst>
                                </p:cTn>
                              </p:par>
                            </p:childTnLst>
                          </p:cTn>
                        </p:par>
                      </p:childTnLst>
                    </p:cTn>
                  </p:par>
                  <p:par>
                    <p:cTn id="415" fill="hold">
                      <p:stCondLst>
                        <p:cond delay="indefinite"/>
                      </p:stCondLst>
                      <p:childTnLst>
                        <p:par>
                          <p:cTn id="416" fill="hold">
                            <p:stCondLst>
                              <p:cond delay="0"/>
                            </p:stCondLst>
                            <p:childTnLst>
                              <p:par>
                                <p:cTn id="417" presetID="17" presetClass="entr" presetSubtype="4" fill="hold" grpId="0" nodeType="clickEffect">
                                  <p:stCondLst>
                                    <p:cond delay="0"/>
                                  </p:stCondLst>
                                  <p:childTnLst>
                                    <p:set>
                                      <p:cBhvr>
                                        <p:cTn id="418" dur="1" fill="hold">
                                          <p:stCondLst>
                                            <p:cond delay="0"/>
                                          </p:stCondLst>
                                        </p:cTn>
                                        <p:tgtEl>
                                          <p:spTgt spid="28772"/>
                                        </p:tgtEl>
                                        <p:attrNameLst>
                                          <p:attrName>style.visibility</p:attrName>
                                        </p:attrNameLst>
                                      </p:cBhvr>
                                      <p:to>
                                        <p:strVal val="visible"/>
                                      </p:to>
                                    </p:set>
                                    <p:anim calcmode="lin" valueType="num">
                                      <p:cBhvr>
                                        <p:cTn id="419" dur="500" fill="hold"/>
                                        <p:tgtEl>
                                          <p:spTgt spid="28772"/>
                                        </p:tgtEl>
                                        <p:attrNameLst>
                                          <p:attrName>ppt_x</p:attrName>
                                        </p:attrNameLst>
                                      </p:cBhvr>
                                      <p:tavLst>
                                        <p:tav tm="0">
                                          <p:val>
                                            <p:strVal val="#ppt_x"/>
                                          </p:val>
                                        </p:tav>
                                        <p:tav tm="100000">
                                          <p:val>
                                            <p:strVal val="#ppt_x"/>
                                          </p:val>
                                        </p:tav>
                                      </p:tavLst>
                                    </p:anim>
                                    <p:anim calcmode="lin" valueType="num">
                                      <p:cBhvr>
                                        <p:cTn id="420" dur="500" fill="hold"/>
                                        <p:tgtEl>
                                          <p:spTgt spid="28772"/>
                                        </p:tgtEl>
                                        <p:attrNameLst>
                                          <p:attrName>ppt_y</p:attrName>
                                        </p:attrNameLst>
                                      </p:cBhvr>
                                      <p:tavLst>
                                        <p:tav tm="0">
                                          <p:val>
                                            <p:strVal val="#ppt_y+#ppt_h/2"/>
                                          </p:val>
                                        </p:tav>
                                        <p:tav tm="100000">
                                          <p:val>
                                            <p:strVal val="#ppt_y"/>
                                          </p:val>
                                        </p:tav>
                                      </p:tavLst>
                                    </p:anim>
                                    <p:anim calcmode="lin" valueType="num">
                                      <p:cBhvr>
                                        <p:cTn id="421" dur="500" fill="hold"/>
                                        <p:tgtEl>
                                          <p:spTgt spid="28772"/>
                                        </p:tgtEl>
                                        <p:attrNameLst>
                                          <p:attrName>ppt_w</p:attrName>
                                        </p:attrNameLst>
                                      </p:cBhvr>
                                      <p:tavLst>
                                        <p:tav tm="0">
                                          <p:val>
                                            <p:strVal val="#ppt_w"/>
                                          </p:val>
                                        </p:tav>
                                        <p:tav tm="100000">
                                          <p:val>
                                            <p:strVal val="#ppt_w"/>
                                          </p:val>
                                        </p:tav>
                                      </p:tavLst>
                                    </p:anim>
                                    <p:anim calcmode="lin" valueType="num">
                                      <p:cBhvr>
                                        <p:cTn id="422" dur="500" fill="hold"/>
                                        <p:tgtEl>
                                          <p:spTgt spid="28772"/>
                                        </p:tgtEl>
                                        <p:attrNameLst>
                                          <p:attrName>ppt_h</p:attrName>
                                        </p:attrNameLst>
                                      </p:cBhvr>
                                      <p:tavLst>
                                        <p:tav tm="0">
                                          <p:val>
                                            <p:fltVal val="0"/>
                                          </p:val>
                                        </p:tav>
                                        <p:tav tm="100000">
                                          <p:val>
                                            <p:strVal val="#ppt_h"/>
                                          </p:val>
                                        </p:tav>
                                      </p:tavLst>
                                    </p:anim>
                                  </p:childTnLst>
                                </p:cTn>
                              </p:par>
                            </p:childTnLst>
                          </p:cTn>
                        </p:par>
                      </p:childTnLst>
                    </p:cTn>
                  </p:par>
                  <p:par>
                    <p:cTn id="423" fill="hold">
                      <p:stCondLst>
                        <p:cond delay="indefinite"/>
                      </p:stCondLst>
                      <p:childTnLst>
                        <p:par>
                          <p:cTn id="424" fill="hold">
                            <p:stCondLst>
                              <p:cond delay="0"/>
                            </p:stCondLst>
                            <p:childTnLst>
                              <p:par>
                                <p:cTn id="425" presetID="17" presetClass="entr" presetSubtype="4" fill="hold" grpId="0" nodeType="clickEffect">
                                  <p:stCondLst>
                                    <p:cond delay="0"/>
                                  </p:stCondLst>
                                  <p:childTnLst>
                                    <p:set>
                                      <p:cBhvr>
                                        <p:cTn id="426" dur="1" fill="hold">
                                          <p:stCondLst>
                                            <p:cond delay="0"/>
                                          </p:stCondLst>
                                        </p:cTn>
                                        <p:tgtEl>
                                          <p:spTgt spid="28773"/>
                                        </p:tgtEl>
                                        <p:attrNameLst>
                                          <p:attrName>style.visibility</p:attrName>
                                        </p:attrNameLst>
                                      </p:cBhvr>
                                      <p:to>
                                        <p:strVal val="visible"/>
                                      </p:to>
                                    </p:set>
                                    <p:anim calcmode="lin" valueType="num">
                                      <p:cBhvr>
                                        <p:cTn id="427" dur="500" fill="hold"/>
                                        <p:tgtEl>
                                          <p:spTgt spid="28773"/>
                                        </p:tgtEl>
                                        <p:attrNameLst>
                                          <p:attrName>ppt_x</p:attrName>
                                        </p:attrNameLst>
                                      </p:cBhvr>
                                      <p:tavLst>
                                        <p:tav tm="0">
                                          <p:val>
                                            <p:strVal val="#ppt_x"/>
                                          </p:val>
                                        </p:tav>
                                        <p:tav tm="100000">
                                          <p:val>
                                            <p:strVal val="#ppt_x"/>
                                          </p:val>
                                        </p:tav>
                                      </p:tavLst>
                                    </p:anim>
                                    <p:anim calcmode="lin" valueType="num">
                                      <p:cBhvr>
                                        <p:cTn id="428" dur="500" fill="hold"/>
                                        <p:tgtEl>
                                          <p:spTgt spid="28773"/>
                                        </p:tgtEl>
                                        <p:attrNameLst>
                                          <p:attrName>ppt_y</p:attrName>
                                        </p:attrNameLst>
                                      </p:cBhvr>
                                      <p:tavLst>
                                        <p:tav tm="0">
                                          <p:val>
                                            <p:strVal val="#ppt_y+#ppt_h/2"/>
                                          </p:val>
                                        </p:tav>
                                        <p:tav tm="100000">
                                          <p:val>
                                            <p:strVal val="#ppt_y"/>
                                          </p:val>
                                        </p:tav>
                                      </p:tavLst>
                                    </p:anim>
                                    <p:anim calcmode="lin" valueType="num">
                                      <p:cBhvr>
                                        <p:cTn id="429" dur="500" fill="hold"/>
                                        <p:tgtEl>
                                          <p:spTgt spid="28773"/>
                                        </p:tgtEl>
                                        <p:attrNameLst>
                                          <p:attrName>ppt_w</p:attrName>
                                        </p:attrNameLst>
                                      </p:cBhvr>
                                      <p:tavLst>
                                        <p:tav tm="0">
                                          <p:val>
                                            <p:strVal val="#ppt_w"/>
                                          </p:val>
                                        </p:tav>
                                        <p:tav tm="100000">
                                          <p:val>
                                            <p:strVal val="#ppt_w"/>
                                          </p:val>
                                        </p:tav>
                                      </p:tavLst>
                                    </p:anim>
                                    <p:anim calcmode="lin" valueType="num">
                                      <p:cBhvr>
                                        <p:cTn id="430" dur="500" fill="hold"/>
                                        <p:tgtEl>
                                          <p:spTgt spid="28773"/>
                                        </p:tgtEl>
                                        <p:attrNameLst>
                                          <p:attrName>ppt_h</p:attrName>
                                        </p:attrNameLst>
                                      </p:cBhvr>
                                      <p:tavLst>
                                        <p:tav tm="0">
                                          <p:val>
                                            <p:fltVal val="0"/>
                                          </p:val>
                                        </p:tav>
                                        <p:tav tm="100000">
                                          <p:val>
                                            <p:strVal val="#ppt_h"/>
                                          </p:val>
                                        </p:tav>
                                      </p:tavLst>
                                    </p:anim>
                                  </p:childTnLst>
                                </p:cTn>
                              </p:par>
                            </p:childTnLst>
                          </p:cTn>
                        </p:par>
                      </p:childTnLst>
                    </p:cTn>
                  </p:par>
                  <p:par>
                    <p:cTn id="431" fill="hold">
                      <p:stCondLst>
                        <p:cond delay="indefinite"/>
                      </p:stCondLst>
                      <p:childTnLst>
                        <p:par>
                          <p:cTn id="432" fill="hold">
                            <p:stCondLst>
                              <p:cond delay="0"/>
                            </p:stCondLst>
                            <p:childTnLst>
                              <p:par>
                                <p:cTn id="433" presetID="17" presetClass="entr" presetSubtype="4" fill="hold" grpId="0" nodeType="clickEffect">
                                  <p:stCondLst>
                                    <p:cond delay="0"/>
                                  </p:stCondLst>
                                  <p:childTnLst>
                                    <p:set>
                                      <p:cBhvr>
                                        <p:cTn id="434" dur="1" fill="hold">
                                          <p:stCondLst>
                                            <p:cond delay="0"/>
                                          </p:stCondLst>
                                        </p:cTn>
                                        <p:tgtEl>
                                          <p:spTgt spid="28774"/>
                                        </p:tgtEl>
                                        <p:attrNameLst>
                                          <p:attrName>style.visibility</p:attrName>
                                        </p:attrNameLst>
                                      </p:cBhvr>
                                      <p:to>
                                        <p:strVal val="visible"/>
                                      </p:to>
                                    </p:set>
                                    <p:anim calcmode="lin" valueType="num">
                                      <p:cBhvr>
                                        <p:cTn id="435" dur="500" fill="hold"/>
                                        <p:tgtEl>
                                          <p:spTgt spid="28774"/>
                                        </p:tgtEl>
                                        <p:attrNameLst>
                                          <p:attrName>ppt_x</p:attrName>
                                        </p:attrNameLst>
                                      </p:cBhvr>
                                      <p:tavLst>
                                        <p:tav tm="0">
                                          <p:val>
                                            <p:strVal val="#ppt_x"/>
                                          </p:val>
                                        </p:tav>
                                        <p:tav tm="100000">
                                          <p:val>
                                            <p:strVal val="#ppt_x"/>
                                          </p:val>
                                        </p:tav>
                                      </p:tavLst>
                                    </p:anim>
                                    <p:anim calcmode="lin" valueType="num">
                                      <p:cBhvr>
                                        <p:cTn id="436" dur="500" fill="hold"/>
                                        <p:tgtEl>
                                          <p:spTgt spid="28774"/>
                                        </p:tgtEl>
                                        <p:attrNameLst>
                                          <p:attrName>ppt_y</p:attrName>
                                        </p:attrNameLst>
                                      </p:cBhvr>
                                      <p:tavLst>
                                        <p:tav tm="0">
                                          <p:val>
                                            <p:strVal val="#ppt_y+#ppt_h/2"/>
                                          </p:val>
                                        </p:tav>
                                        <p:tav tm="100000">
                                          <p:val>
                                            <p:strVal val="#ppt_y"/>
                                          </p:val>
                                        </p:tav>
                                      </p:tavLst>
                                    </p:anim>
                                    <p:anim calcmode="lin" valueType="num">
                                      <p:cBhvr>
                                        <p:cTn id="437" dur="500" fill="hold"/>
                                        <p:tgtEl>
                                          <p:spTgt spid="28774"/>
                                        </p:tgtEl>
                                        <p:attrNameLst>
                                          <p:attrName>ppt_w</p:attrName>
                                        </p:attrNameLst>
                                      </p:cBhvr>
                                      <p:tavLst>
                                        <p:tav tm="0">
                                          <p:val>
                                            <p:strVal val="#ppt_w"/>
                                          </p:val>
                                        </p:tav>
                                        <p:tav tm="100000">
                                          <p:val>
                                            <p:strVal val="#ppt_w"/>
                                          </p:val>
                                        </p:tav>
                                      </p:tavLst>
                                    </p:anim>
                                    <p:anim calcmode="lin" valueType="num">
                                      <p:cBhvr>
                                        <p:cTn id="438" dur="500" fill="hold"/>
                                        <p:tgtEl>
                                          <p:spTgt spid="28774"/>
                                        </p:tgtEl>
                                        <p:attrNameLst>
                                          <p:attrName>ppt_h</p:attrName>
                                        </p:attrNameLst>
                                      </p:cBhvr>
                                      <p:tavLst>
                                        <p:tav tm="0">
                                          <p:val>
                                            <p:fltVal val="0"/>
                                          </p:val>
                                        </p:tav>
                                        <p:tav tm="100000">
                                          <p:val>
                                            <p:strVal val="#ppt_h"/>
                                          </p:val>
                                        </p:tav>
                                      </p:tavLst>
                                    </p:anim>
                                  </p:childTnLst>
                                </p:cTn>
                              </p:par>
                            </p:childTnLst>
                          </p:cTn>
                        </p:par>
                      </p:childTnLst>
                    </p:cTn>
                  </p:par>
                  <p:par>
                    <p:cTn id="439" fill="hold">
                      <p:stCondLst>
                        <p:cond delay="indefinite"/>
                      </p:stCondLst>
                      <p:childTnLst>
                        <p:par>
                          <p:cTn id="440" fill="hold">
                            <p:stCondLst>
                              <p:cond delay="0"/>
                            </p:stCondLst>
                            <p:childTnLst>
                              <p:par>
                                <p:cTn id="441" presetID="17" presetClass="entr" presetSubtype="4" fill="hold" grpId="0" nodeType="clickEffect">
                                  <p:stCondLst>
                                    <p:cond delay="0"/>
                                  </p:stCondLst>
                                  <p:childTnLst>
                                    <p:set>
                                      <p:cBhvr>
                                        <p:cTn id="442" dur="1" fill="hold">
                                          <p:stCondLst>
                                            <p:cond delay="0"/>
                                          </p:stCondLst>
                                        </p:cTn>
                                        <p:tgtEl>
                                          <p:spTgt spid="28775"/>
                                        </p:tgtEl>
                                        <p:attrNameLst>
                                          <p:attrName>style.visibility</p:attrName>
                                        </p:attrNameLst>
                                      </p:cBhvr>
                                      <p:to>
                                        <p:strVal val="visible"/>
                                      </p:to>
                                    </p:set>
                                    <p:anim calcmode="lin" valueType="num">
                                      <p:cBhvr>
                                        <p:cTn id="443" dur="500" fill="hold"/>
                                        <p:tgtEl>
                                          <p:spTgt spid="28775"/>
                                        </p:tgtEl>
                                        <p:attrNameLst>
                                          <p:attrName>ppt_x</p:attrName>
                                        </p:attrNameLst>
                                      </p:cBhvr>
                                      <p:tavLst>
                                        <p:tav tm="0">
                                          <p:val>
                                            <p:strVal val="#ppt_x"/>
                                          </p:val>
                                        </p:tav>
                                        <p:tav tm="100000">
                                          <p:val>
                                            <p:strVal val="#ppt_x"/>
                                          </p:val>
                                        </p:tav>
                                      </p:tavLst>
                                    </p:anim>
                                    <p:anim calcmode="lin" valueType="num">
                                      <p:cBhvr>
                                        <p:cTn id="444" dur="500" fill="hold"/>
                                        <p:tgtEl>
                                          <p:spTgt spid="28775"/>
                                        </p:tgtEl>
                                        <p:attrNameLst>
                                          <p:attrName>ppt_y</p:attrName>
                                        </p:attrNameLst>
                                      </p:cBhvr>
                                      <p:tavLst>
                                        <p:tav tm="0">
                                          <p:val>
                                            <p:strVal val="#ppt_y+#ppt_h/2"/>
                                          </p:val>
                                        </p:tav>
                                        <p:tav tm="100000">
                                          <p:val>
                                            <p:strVal val="#ppt_y"/>
                                          </p:val>
                                        </p:tav>
                                      </p:tavLst>
                                    </p:anim>
                                    <p:anim calcmode="lin" valueType="num">
                                      <p:cBhvr>
                                        <p:cTn id="445" dur="500" fill="hold"/>
                                        <p:tgtEl>
                                          <p:spTgt spid="28775"/>
                                        </p:tgtEl>
                                        <p:attrNameLst>
                                          <p:attrName>ppt_w</p:attrName>
                                        </p:attrNameLst>
                                      </p:cBhvr>
                                      <p:tavLst>
                                        <p:tav tm="0">
                                          <p:val>
                                            <p:strVal val="#ppt_w"/>
                                          </p:val>
                                        </p:tav>
                                        <p:tav tm="100000">
                                          <p:val>
                                            <p:strVal val="#ppt_w"/>
                                          </p:val>
                                        </p:tav>
                                      </p:tavLst>
                                    </p:anim>
                                    <p:anim calcmode="lin" valueType="num">
                                      <p:cBhvr>
                                        <p:cTn id="446" dur="500" fill="hold"/>
                                        <p:tgtEl>
                                          <p:spTgt spid="28775"/>
                                        </p:tgtEl>
                                        <p:attrNameLst>
                                          <p:attrName>ppt_h</p:attrName>
                                        </p:attrNameLst>
                                      </p:cBhvr>
                                      <p:tavLst>
                                        <p:tav tm="0">
                                          <p:val>
                                            <p:fltVal val="0"/>
                                          </p:val>
                                        </p:tav>
                                        <p:tav tm="100000">
                                          <p:val>
                                            <p:strVal val="#ppt_h"/>
                                          </p:val>
                                        </p:tav>
                                      </p:tavLst>
                                    </p:anim>
                                  </p:childTnLst>
                                </p:cTn>
                              </p:par>
                            </p:childTnLst>
                          </p:cTn>
                        </p:par>
                      </p:childTnLst>
                    </p:cTn>
                  </p:par>
                  <p:par>
                    <p:cTn id="447" fill="hold">
                      <p:stCondLst>
                        <p:cond delay="indefinite"/>
                      </p:stCondLst>
                      <p:childTnLst>
                        <p:par>
                          <p:cTn id="448" fill="hold">
                            <p:stCondLst>
                              <p:cond delay="0"/>
                            </p:stCondLst>
                            <p:childTnLst>
                              <p:par>
                                <p:cTn id="449" presetID="17" presetClass="entr" presetSubtype="4" fill="hold" grpId="0" nodeType="clickEffect">
                                  <p:stCondLst>
                                    <p:cond delay="0"/>
                                  </p:stCondLst>
                                  <p:childTnLst>
                                    <p:set>
                                      <p:cBhvr>
                                        <p:cTn id="450" dur="1" fill="hold">
                                          <p:stCondLst>
                                            <p:cond delay="0"/>
                                          </p:stCondLst>
                                        </p:cTn>
                                        <p:tgtEl>
                                          <p:spTgt spid="28776"/>
                                        </p:tgtEl>
                                        <p:attrNameLst>
                                          <p:attrName>style.visibility</p:attrName>
                                        </p:attrNameLst>
                                      </p:cBhvr>
                                      <p:to>
                                        <p:strVal val="visible"/>
                                      </p:to>
                                    </p:set>
                                    <p:anim calcmode="lin" valueType="num">
                                      <p:cBhvr>
                                        <p:cTn id="451" dur="500" fill="hold"/>
                                        <p:tgtEl>
                                          <p:spTgt spid="28776"/>
                                        </p:tgtEl>
                                        <p:attrNameLst>
                                          <p:attrName>ppt_x</p:attrName>
                                        </p:attrNameLst>
                                      </p:cBhvr>
                                      <p:tavLst>
                                        <p:tav tm="0">
                                          <p:val>
                                            <p:strVal val="#ppt_x"/>
                                          </p:val>
                                        </p:tav>
                                        <p:tav tm="100000">
                                          <p:val>
                                            <p:strVal val="#ppt_x"/>
                                          </p:val>
                                        </p:tav>
                                      </p:tavLst>
                                    </p:anim>
                                    <p:anim calcmode="lin" valueType="num">
                                      <p:cBhvr>
                                        <p:cTn id="452" dur="500" fill="hold"/>
                                        <p:tgtEl>
                                          <p:spTgt spid="28776"/>
                                        </p:tgtEl>
                                        <p:attrNameLst>
                                          <p:attrName>ppt_y</p:attrName>
                                        </p:attrNameLst>
                                      </p:cBhvr>
                                      <p:tavLst>
                                        <p:tav tm="0">
                                          <p:val>
                                            <p:strVal val="#ppt_y+#ppt_h/2"/>
                                          </p:val>
                                        </p:tav>
                                        <p:tav tm="100000">
                                          <p:val>
                                            <p:strVal val="#ppt_y"/>
                                          </p:val>
                                        </p:tav>
                                      </p:tavLst>
                                    </p:anim>
                                    <p:anim calcmode="lin" valueType="num">
                                      <p:cBhvr>
                                        <p:cTn id="453" dur="500" fill="hold"/>
                                        <p:tgtEl>
                                          <p:spTgt spid="28776"/>
                                        </p:tgtEl>
                                        <p:attrNameLst>
                                          <p:attrName>ppt_w</p:attrName>
                                        </p:attrNameLst>
                                      </p:cBhvr>
                                      <p:tavLst>
                                        <p:tav tm="0">
                                          <p:val>
                                            <p:strVal val="#ppt_w"/>
                                          </p:val>
                                        </p:tav>
                                        <p:tav tm="100000">
                                          <p:val>
                                            <p:strVal val="#ppt_w"/>
                                          </p:val>
                                        </p:tav>
                                      </p:tavLst>
                                    </p:anim>
                                    <p:anim calcmode="lin" valueType="num">
                                      <p:cBhvr>
                                        <p:cTn id="454" dur="500" fill="hold"/>
                                        <p:tgtEl>
                                          <p:spTgt spid="28776"/>
                                        </p:tgtEl>
                                        <p:attrNameLst>
                                          <p:attrName>ppt_h</p:attrName>
                                        </p:attrNameLst>
                                      </p:cBhvr>
                                      <p:tavLst>
                                        <p:tav tm="0">
                                          <p:val>
                                            <p:fltVal val="0"/>
                                          </p:val>
                                        </p:tav>
                                        <p:tav tm="100000">
                                          <p:val>
                                            <p:strVal val="#ppt_h"/>
                                          </p:val>
                                        </p:tav>
                                      </p:tavLst>
                                    </p:anim>
                                  </p:childTnLst>
                                </p:cTn>
                              </p:par>
                            </p:childTnLst>
                          </p:cTn>
                        </p:par>
                      </p:childTnLst>
                    </p:cTn>
                  </p:par>
                  <p:par>
                    <p:cTn id="455" fill="hold">
                      <p:stCondLst>
                        <p:cond delay="indefinite"/>
                      </p:stCondLst>
                      <p:childTnLst>
                        <p:par>
                          <p:cTn id="456" fill="hold">
                            <p:stCondLst>
                              <p:cond delay="0"/>
                            </p:stCondLst>
                            <p:childTnLst>
                              <p:par>
                                <p:cTn id="457" presetID="17" presetClass="entr" presetSubtype="8" fill="hold" grpId="0" nodeType="clickEffect">
                                  <p:stCondLst>
                                    <p:cond delay="0"/>
                                  </p:stCondLst>
                                  <p:childTnLst>
                                    <p:set>
                                      <p:cBhvr>
                                        <p:cTn id="458" dur="1" fill="hold">
                                          <p:stCondLst>
                                            <p:cond delay="0"/>
                                          </p:stCondLst>
                                        </p:cTn>
                                        <p:tgtEl>
                                          <p:spTgt spid="28777"/>
                                        </p:tgtEl>
                                        <p:attrNameLst>
                                          <p:attrName>style.visibility</p:attrName>
                                        </p:attrNameLst>
                                      </p:cBhvr>
                                      <p:to>
                                        <p:strVal val="visible"/>
                                      </p:to>
                                    </p:set>
                                    <p:anim calcmode="lin" valueType="num">
                                      <p:cBhvr>
                                        <p:cTn id="459" dur="500" fill="hold"/>
                                        <p:tgtEl>
                                          <p:spTgt spid="28777"/>
                                        </p:tgtEl>
                                        <p:attrNameLst>
                                          <p:attrName>ppt_x</p:attrName>
                                        </p:attrNameLst>
                                      </p:cBhvr>
                                      <p:tavLst>
                                        <p:tav tm="0">
                                          <p:val>
                                            <p:strVal val="#ppt_x-#ppt_w/2"/>
                                          </p:val>
                                        </p:tav>
                                        <p:tav tm="100000">
                                          <p:val>
                                            <p:strVal val="#ppt_x"/>
                                          </p:val>
                                        </p:tav>
                                      </p:tavLst>
                                    </p:anim>
                                    <p:anim calcmode="lin" valueType="num">
                                      <p:cBhvr>
                                        <p:cTn id="460" dur="500" fill="hold"/>
                                        <p:tgtEl>
                                          <p:spTgt spid="28777"/>
                                        </p:tgtEl>
                                        <p:attrNameLst>
                                          <p:attrName>ppt_y</p:attrName>
                                        </p:attrNameLst>
                                      </p:cBhvr>
                                      <p:tavLst>
                                        <p:tav tm="0">
                                          <p:val>
                                            <p:strVal val="#ppt_y"/>
                                          </p:val>
                                        </p:tav>
                                        <p:tav tm="100000">
                                          <p:val>
                                            <p:strVal val="#ppt_y"/>
                                          </p:val>
                                        </p:tav>
                                      </p:tavLst>
                                    </p:anim>
                                    <p:anim calcmode="lin" valueType="num">
                                      <p:cBhvr>
                                        <p:cTn id="461" dur="500" fill="hold"/>
                                        <p:tgtEl>
                                          <p:spTgt spid="28777"/>
                                        </p:tgtEl>
                                        <p:attrNameLst>
                                          <p:attrName>ppt_w</p:attrName>
                                        </p:attrNameLst>
                                      </p:cBhvr>
                                      <p:tavLst>
                                        <p:tav tm="0">
                                          <p:val>
                                            <p:fltVal val="0"/>
                                          </p:val>
                                        </p:tav>
                                        <p:tav tm="100000">
                                          <p:val>
                                            <p:strVal val="#ppt_w"/>
                                          </p:val>
                                        </p:tav>
                                      </p:tavLst>
                                    </p:anim>
                                    <p:anim calcmode="lin" valueType="num">
                                      <p:cBhvr>
                                        <p:cTn id="462" dur="500" fill="hold"/>
                                        <p:tgtEl>
                                          <p:spTgt spid="28777"/>
                                        </p:tgtEl>
                                        <p:attrNameLst>
                                          <p:attrName>ppt_h</p:attrName>
                                        </p:attrNameLst>
                                      </p:cBhvr>
                                      <p:tavLst>
                                        <p:tav tm="0">
                                          <p:val>
                                            <p:strVal val="#ppt_h"/>
                                          </p:val>
                                        </p:tav>
                                        <p:tav tm="100000">
                                          <p:val>
                                            <p:strVal val="#ppt_h"/>
                                          </p:val>
                                        </p:tav>
                                      </p:tavLst>
                                    </p:anim>
                                  </p:childTnLst>
                                </p:cTn>
                              </p:par>
                            </p:childTnLst>
                          </p:cTn>
                        </p:par>
                      </p:childTnLst>
                    </p:cTn>
                  </p:par>
                  <p:par>
                    <p:cTn id="463" fill="hold">
                      <p:stCondLst>
                        <p:cond delay="indefinite"/>
                      </p:stCondLst>
                      <p:childTnLst>
                        <p:par>
                          <p:cTn id="464" fill="hold">
                            <p:stCondLst>
                              <p:cond delay="0"/>
                            </p:stCondLst>
                            <p:childTnLst>
                              <p:par>
                                <p:cTn id="465" presetID="17" presetClass="entr" presetSubtype="8" fill="hold" grpId="0" nodeType="clickEffect">
                                  <p:stCondLst>
                                    <p:cond delay="0"/>
                                  </p:stCondLst>
                                  <p:childTnLst>
                                    <p:set>
                                      <p:cBhvr>
                                        <p:cTn id="466" dur="1" fill="hold">
                                          <p:stCondLst>
                                            <p:cond delay="0"/>
                                          </p:stCondLst>
                                        </p:cTn>
                                        <p:tgtEl>
                                          <p:spTgt spid="28778"/>
                                        </p:tgtEl>
                                        <p:attrNameLst>
                                          <p:attrName>style.visibility</p:attrName>
                                        </p:attrNameLst>
                                      </p:cBhvr>
                                      <p:to>
                                        <p:strVal val="visible"/>
                                      </p:to>
                                    </p:set>
                                    <p:anim calcmode="lin" valueType="num">
                                      <p:cBhvr>
                                        <p:cTn id="467" dur="500" fill="hold"/>
                                        <p:tgtEl>
                                          <p:spTgt spid="28778"/>
                                        </p:tgtEl>
                                        <p:attrNameLst>
                                          <p:attrName>ppt_x</p:attrName>
                                        </p:attrNameLst>
                                      </p:cBhvr>
                                      <p:tavLst>
                                        <p:tav tm="0">
                                          <p:val>
                                            <p:strVal val="#ppt_x-#ppt_w/2"/>
                                          </p:val>
                                        </p:tav>
                                        <p:tav tm="100000">
                                          <p:val>
                                            <p:strVal val="#ppt_x"/>
                                          </p:val>
                                        </p:tav>
                                      </p:tavLst>
                                    </p:anim>
                                    <p:anim calcmode="lin" valueType="num">
                                      <p:cBhvr>
                                        <p:cTn id="468" dur="500" fill="hold"/>
                                        <p:tgtEl>
                                          <p:spTgt spid="28778"/>
                                        </p:tgtEl>
                                        <p:attrNameLst>
                                          <p:attrName>ppt_y</p:attrName>
                                        </p:attrNameLst>
                                      </p:cBhvr>
                                      <p:tavLst>
                                        <p:tav tm="0">
                                          <p:val>
                                            <p:strVal val="#ppt_y"/>
                                          </p:val>
                                        </p:tav>
                                        <p:tav tm="100000">
                                          <p:val>
                                            <p:strVal val="#ppt_y"/>
                                          </p:val>
                                        </p:tav>
                                      </p:tavLst>
                                    </p:anim>
                                    <p:anim calcmode="lin" valueType="num">
                                      <p:cBhvr>
                                        <p:cTn id="469" dur="500" fill="hold"/>
                                        <p:tgtEl>
                                          <p:spTgt spid="28778"/>
                                        </p:tgtEl>
                                        <p:attrNameLst>
                                          <p:attrName>ppt_w</p:attrName>
                                        </p:attrNameLst>
                                      </p:cBhvr>
                                      <p:tavLst>
                                        <p:tav tm="0">
                                          <p:val>
                                            <p:fltVal val="0"/>
                                          </p:val>
                                        </p:tav>
                                        <p:tav tm="100000">
                                          <p:val>
                                            <p:strVal val="#ppt_w"/>
                                          </p:val>
                                        </p:tav>
                                      </p:tavLst>
                                    </p:anim>
                                    <p:anim calcmode="lin" valueType="num">
                                      <p:cBhvr>
                                        <p:cTn id="470" dur="500" fill="hold"/>
                                        <p:tgtEl>
                                          <p:spTgt spid="28778"/>
                                        </p:tgtEl>
                                        <p:attrNameLst>
                                          <p:attrName>ppt_h</p:attrName>
                                        </p:attrNameLst>
                                      </p:cBhvr>
                                      <p:tavLst>
                                        <p:tav tm="0">
                                          <p:val>
                                            <p:strVal val="#ppt_h"/>
                                          </p:val>
                                        </p:tav>
                                        <p:tav tm="100000">
                                          <p:val>
                                            <p:strVal val="#ppt_h"/>
                                          </p:val>
                                        </p:tav>
                                      </p:tavLst>
                                    </p:anim>
                                  </p:childTnLst>
                                </p:cTn>
                              </p:par>
                            </p:childTnLst>
                          </p:cTn>
                        </p:par>
                      </p:childTnLst>
                    </p:cTn>
                  </p:par>
                  <p:par>
                    <p:cTn id="471" fill="hold">
                      <p:stCondLst>
                        <p:cond delay="indefinite"/>
                      </p:stCondLst>
                      <p:childTnLst>
                        <p:par>
                          <p:cTn id="472" fill="hold">
                            <p:stCondLst>
                              <p:cond delay="0"/>
                            </p:stCondLst>
                            <p:childTnLst>
                              <p:par>
                                <p:cTn id="473" presetID="17" presetClass="entr" presetSubtype="8" fill="hold" grpId="0" nodeType="clickEffect">
                                  <p:stCondLst>
                                    <p:cond delay="0"/>
                                  </p:stCondLst>
                                  <p:childTnLst>
                                    <p:set>
                                      <p:cBhvr>
                                        <p:cTn id="474" dur="1" fill="hold">
                                          <p:stCondLst>
                                            <p:cond delay="0"/>
                                          </p:stCondLst>
                                        </p:cTn>
                                        <p:tgtEl>
                                          <p:spTgt spid="28779"/>
                                        </p:tgtEl>
                                        <p:attrNameLst>
                                          <p:attrName>style.visibility</p:attrName>
                                        </p:attrNameLst>
                                      </p:cBhvr>
                                      <p:to>
                                        <p:strVal val="visible"/>
                                      </p:to>
                                    </p:set>
                                    <p:anim calcmode="lin" valueType="num">
                                      <p:cBhvr>
                                        <p:cTn id="475" dur="500" fill="hold"/>
                                        <p:tgtEl>
                                          <p:spTgt spid="28779"/>
                                        </p:tgtEl>
                                        <p:attrNameLst>
                                          <p:attrName>ppt_x</p:attrName>
                                        </p:attrNameLst>
                                      </p:cBhvr>
                                      <p:tavLst>
                                        <p:tav tm="0">
                                          <p:val>
                                            <p:strVal val="#ppt_x-#ppt_w/2"/>
                                          </p:val>
                                        </p:tav>
                                        <p:tav tm="100000">
                                          <p:val>
                                            <p:strVal val="#ppt_x"/>
                                          </p:val>
                                        </p:tav>
                                      </p:tavLst>
                                    </p:anim>
                                    <p:anim calcmode="lin" valueType="num">
                                      <p:cBhvr>
                                        <p:cTn id="476" dur="500" fill="hold"/>
                                        <p:tgtEl>
                                          <p:spTgt spid="28779"/>
                                        </p:tgtEl>
                                        <p:attrNameLst>
                                          <p:attrName>ppt_y</p:attrName>
                                        </p:attrNameLst>
                                      </p:cBhvr>
                                      <p:tavLst>
                                        <p:tav tm="0">
                                          <p:val>
                                            <p:strVal val="#ppt_y"/>
                                          </p:val>
                                        </p:tav>
                                        <p:tav tm="100000">
                                          <p:val>
                                            <p:strVal val="#ppt_y"/>
                                          </p:val>
                                        </p:tav>
                                      </p:tavLst>
                                    </p:anim>
                                    <p:anim calcmode="lin" valueType="num">
                                      <p:cBhvr>
                                        <p:cTn id="477" dur="500" fill="hold"/>
                                        <p:tgtEl>
                                          <p:spTgt spid="28779"/>
                                        </p:tgtEl>
                                        <p:attrNameLst>
                                          <p:attrName>ppt_w</p:attrName>
                                        </p:attrNameLst>
                                      </p:cBhvr>
                                      <p:tavLst>
                                        <p:tav tm="0">
                                          <p:val>
                                            <p:fltVal val="0"/>
                                          </p:val>
                                        </p:tav>
                                        <p:tav tm="100000">
                                          <p:val>
                                            <p:strVal val="#ppt_w"/>
                                          </p:val>
                                        </p:tav>
                                      </p:tavLst>
                                    </p:anim>
                                    <p:anim calcmode="lin" valueType="num">
                                      <p:cBhvr>
                                        <p:cTn id="478" dur="500" fill="hold"/>
                                        <p:tgtEl>
                                          <p:spTgt spid="28779"/>
                                        </p:tgtEl>
                                        <p:attrNameLst>
                                          <p:attrName>ppt_h</p:attrName>
                                        </p:attrNameLst>
                                      </p:cBhvr>
                                      <p:tavLst>
                                        <p:tav tm="0">
                                          <p:val>
                                            <p:strVal val="#ppt_h"/>
                                          </p:val>
                                        </p:tav>
                                        <p:tav tm="100000">
                                          <p:val>
                                            <p:strVal val="#ppt_h"/>
                                          </p:val>
                                        </p:tav>
                                      </p:tavLst>
                                    </p:anim>
                                  </p:childTnLst>
                                </p:cTn>
                              </p:par>
                            </p:childTnLst>
                          </p:cTn>
                        </p:par>
                      </p:childTnLst>
                    </p:cTn>
                  </p:par>
                  <p:par>
                    <p:cTn id="479" fill="hold">
                      <p:stCondLst>
                        <p:cond delay="indefinite"/>
                      </p:stCondLst>
                      <p:childTnLst>
                        <p:par>
                          <p:cTn id="480" fill="hold">
                            <p:stCondLst>
                              <p:cond delay="0"/>
                            </p:stCondLst>
                            <p:childTnLst>
                              <p:par>
                                <p:cTn id="481" presetID="17" presetClass="entr" presetSubtype="8" fill="hold" grpId="0" nodeType="clickEffect">
                                  <p:stCondLst>
                                    <p:cond delay="0"/>
                                  </p:stCondLst>
                                  <p:childTnLst>
                                    <p:set>
                                      <p:cBhvr>
                                        <p:cTn id="482" dur="1" fill="hold">
                                          <p:stCondLst>
                                            <p:cond delay="0"/>
                                          </p:stCondLst>
                                        </p:cTn>
                                        <p:tgtEl>
                                          <p:spTgt spid="28780"/>
                                        </p:tgtEl>
                                        <p:attrNameLst>
                                          <p:attrName>style.visibility</p:attrName>
                                        </p:attrNameLst>
                                      </p:cBhvr>
                                      <p:to>
                                        <p:strVal val="visible"/>
                                      </p:to>
                                    </p:set>
                                    <p:anim calcmode="lin" valueType="num">
                                      <p:cBhvr>
                                        <p:cTn id="483" dur="500" fill="hold"/>
                                        <p:tgtEl>
                                          <p:spTgt spid="28780"/>
                                        </p:tgtEl>
                                        <p:attrNameLst>
                                          <p:attrName>ppt_x</p:attrName>
                                        </p:attrNameLst>
                                      </p:cBhvr>
                                      <p:tavLst>
                                        <p:tav tm="0">
                                          <p:val>
                                            <p:strVal val="#ppt_x-#ppt_w/2"/>
                                          </p:val>
                                        </p:tav>
                                        <p:tav tm="100000">
                                          <p:val>
                                            <p:strVal val="#ppt_x"/>
                                          </p:val>
                                        </p:tav>
                                      </p:tavLst>
                                    </p:anim>
                                    <p:anim calcmode="lin" valueType="num">
                                      <p:cBhvr>
                                        <p:cTn id="484" dur="500" fill="hold"/>
                                        <p:tgtEl>
                                          <p:spTgt spid="28780"/>
                                        </p:tgtEl>
                                        <p:attrNameLst>
                                          <p:attrName>ppt_y</p:attrName>
                                        </p:attrNameLst>
                                      </p:cBhvr>
                                      <p:tavLst>
                                        <p:tav tm="0">
                                          <p:val>
                                            <p:strVal val="#ppt_y"/>
                                          </p:val>
                                        </p:tav>
                                        <p:tav tm="100000">
                                          <p:val>
                                            <p:strVal val="#ppt_y"/>
                                          </p:val>
                                        </p:tav>
                                      </p:tavLst>
                                    </p:anim>
                                    <p:anim calcmode="lin" valueType="num">
                                      <p:cBhvr>
                                        <p:cTn id="485" dur="500" fill="hold"/>
                                        <p:tgtEl>
                                          <p:spTgt spid="28780"/>
                                        </p:tgtEl>
                                        <p:attrNameLst>
                                          <p:attrName>ppt_w</p:attrName>
                                        </p:attrNameLst>
                                      </p:cBhvr>
                                      <p:tavLst>
                                        <p:tav tm="0">
                                          <p:val>
                                            <p:fltVal val="0"/>
                                          </p:val>
                                        </p:tav>
                                        <p:tav tm="100000">
                                          <p:val>
                                            <p:strVal val="#ppt_w"/>
                                          </p:val>
                                        </p:tav>
                                      </p:tavLst>
                                    </p:anim>
                                    <p:anim calcmode="lin" valueType="num">
                                      <p:cBhvr>
                                        <p:cTn id="486" dur="500" fill="hold"/>
                                        <p:tgtEl>
                                          <p:spTgt spid="28780"/>
                                        </p:tgtEl>
                                        <p:attrNameLst>
                                          <p:attrName>ppt_h</p:attrName>
                                        </p:attrNameLst>
                                      </p:cBhvr>
                                      <p:tavLst>
                                        <p:tav tm="0">
                                          <p:val>
                                            <p:strVal val="#ppt_h"/>
                                          </p:val>
                                        </p:tav>
                                        <p:tav tm="100000">
                                          <p:val>
                                            <p:strVal val="#ppt_h"/>
                                          </p:val>
                                        </p:tav>
                                      </p:tavLst>
                                    </p:anim>
                                  </p:childTnLst>
                                </p:cTn>
                              </p:par>
                            </p:childTnLst>
                          </p:cTn>
                        </p:par>
                      </p:childTnLst>
                    </p:cTn>
                  </p:par>
                  <p:par>
                    <p:cTn id="487" fill="hold">
                      <p:stCondLst>
                        <p:cond delay="indefinite"/>
                      </p:stCondLst>
                      <p:childTnLst>
                        <p:par>
                          <p:cTn id="488" fill="hold">
                            <p:stCondLst>
                              <p:cond delay="0"/>
                            </p:stCondLst>
                            <p:childTnLst>
                              <p:par>
                                <p:cTn id="489" presetID="2" presetClass="entr" presetSubtype="2" fill="hold" grpId="0" nodeType="clickEffect">
                                  <p:stCondLst>
                                    <p:cond delay="0"/>
                                  </p:stCondLst>
                                  <p:childTnLst>
                                    <p:set>
                                      <p:cBhvr>
                                        <p:cTn id="490" dur="1" fill="hold">
                                          <p:stCondLst>
                                            <p:cond delay="0"/>
                                          </p:stCondLst>
                                        </p:cTn>
                                        <p:tgtEl>
                                          <p:spTgt spid="28784"/>
                                        </p:tgtEl>
                                        <p:attrNameLst>
                                          <p:attrName>style.visibility</p:attrName>
                                        </p:attrNameLst>
                                      </p:cBhvr>
                                      <p:to>
                                        <p:strVal val="visible"/>
                                      </p:to>
                                    </p:set>
                                    <p:anim calcmode="lin" valueType="num">
                                      <p:cBhvr additive="base">
                                        <p:cTn id="491" dur="500" fill="hold"/>
                                        <p:tgtEl>
                                          <p:spTgt spid="28784"/>
                                        </p:tgtEl>
                                        <p:attrNameLst>
                                          <p:attrName>ppt_x</p:attrName>
                                        </p:attrNameLst>
                                      </p:cBhvr>
                                      <p:tavLst>
                                        <p:tav tm="0">
                                          <p:val>
                                            <p:strVal val="1+#ppt_w/2"/>
                                          </p:val>
                                        </p:tav>
                                        <p:tav tm="100000">
                                          <p:val>
                                            <p:strVal val="#ppt_x"/>
                                          </p:val>
                                        </p:tav>
                                      </p:tavLst>
                                    </p:anim>
                                    <p:anim calcmode="lin" valueType="num">
                                      <p:cBhvr additive="base">
                                        <p:cTn id="492" dur="500" fill="hold"/>
                                        <p:tgtEl>
                                          <p:spTgt spid="28784"/>
                                        </p:tgtEl>
                                        <p:attrNameLst>
                                          <p:attrName>ppt_y</p:attrName>
                                        </p:attrNameLst>
                                      </p:cBhvr>
                                      <p:tavLst>
                                        <p:tav tm="0">
                                          <p:val>
                                            <p:strVal val="#ppt_y"/>
                                          </p:val>
                                        </p:tav>
                                        <p:tav tm="100000">
                                          <p:val>
                                            <p:strVal val="#ppt_y"/>
                                          </p:val>
                                        </p:tav>
                                      </p:tavLst>
                                    </p:anim>
                                  </p:childTnLst>
                                </p:cTn>
                              </p:par>
                            </p:childTnLst>
                          </p:cTn>
                        </p:par>
                      </p:childTnLst>
                    </p:cTn>
                  </p:par>
                  <p:par>
                    <p:cTn id="493" fill="hold">
                      <p:stCondLst>
                        <p:cond delay="indefinite"/>
                      </p:stCondLst>
                      <p:childTnLst>
                        <p:par>
                          <p:cTn id="494" fill="hold">
                            <p:stCondLst>
                              <p:cond delay="0"/>
                            </p:stCondLst>
                            <p:childTnLst>
                              <p:par>
                                <p:cTn id="495" presetID="2" presetClass="entr" presetSubtype="2" fill="hold" grpId="0" nodeType="clickEffect">
                                  <p:stCondLst>
                                    <p:cond delay="0"/>
                                  </p:stCondLst>
                                  <p:childTnLst>
                                    <p:set>
                                      <p:cBhvr>
                                        <p:cTn id="496" dur="1" fill="hold">
                                          <p:stCondLst>
                                            <p:cond delay="0"/>
                                          </p:stCondLst>
                                        </p:cTn>
                                        <p:tgtEl>
                                          <p:spTgt spid="28785"/>
                                        </p:tgtEl>
                                        <p:attrNameLst>
                                          <p:attrName>style.visibility</p:attrName>
                                        </p:attrNameLst>
                                      </p:cBhvr>
                                      <p:to>
                                        <p:strVal val="visible"/>
                                      </p:to>
                                    </p:set>
                                    <p:anim calcmode="lin" valueType="num">
                                      <p:cBhvr additive="base">
                                        <p:cTn id="497" dur="500" fill="hold"/>
                                        <p:tgtEl>
                                          <p:spTgt spid="28785"/>
                                        </p:tgtEl>
                                        <p:attrNameLst>
                                          <p:attrName>ppt_x</p:attrName>
                                        </p:attrNameLst>
                                      </p:cBhvr>
                                      <p:tavLst>
                                        <p:tav tm="0">
                                          <p:val>
                                            <p:strVal val="1+#ppt_w/2"/>
                                          </p:val>
                                        </p:tav>
                                        <p:tav tm="100000">
                                          <p:val>
                                            <p:strVal val="#ppt_x"/>
                                          </p:val>
                                        </p:tav>
                                      </p:tavLst>
                                    </p:anim>
                                    <p:anim calcmode="lin" valueType="num">
                                      <p:cBhvr additive="base">
                                        <p:cTn id="498" dur="500" fill="hold"/>
                                        <p:tgtEl>
                                          <p:spTgt spid="28785"/>
                                        </p:tgtEl>
                                        <p:attrNameLst>
                                          <p:attrName>ppt_y</p:attrName>
                                        </p:attrNameLst>
                                      </p:cBhvr>
                                      <p:tavLst>
                                        <p:tav tm="0">
                                          <p:val>
                                            <p:strVal val="#ppt_y"/>
                                          </p:val>
                                        </p:tav>
                                        <p:tav tm="100000">
                                          <p:val>
                                            <p:strVal val="#ppt_y"/>
                                          </p:val>
                                        </p:tav>
                                      </p:tavLst>
                                    </p:anim>
                                  </p:childTnLst>
                                </p:cTn>
                              </p:par>
                            </p:childTnLst>
                          </p:cTn>
                        </p:par>
                      </p:childTnLst>
                    </p:cTn>
                  </p:par>
                  <p:par>
                    <p:cTn id="499" fill="hold">
                      <p:stCondLst>
                        <p:cond delay="indefinite"/>
                      </p:stCondLst>
                      <p:childTnLst>
                        <p:par>
                          <p:cTn id="500" fill="hold">
                            <p:stCondLst>
                              <p:cond delay="0"/>
                            </p:stCondLst>
                            <p:childTnLst>
                              <p:par>
                                <p:cTn id="501" presetID="2" presetClass="entr" presetSubtype="2" fill="hold" grpId="0" nodeType="clickEffect">
                                  <p:stCondLst>
                                    <p:cond delay="0"/>
                                  </p:stCondLst>
                                  <p:childTnLst>
                                    <p:set>
                                      <p:cBhvr>
                                        <p:cTn id="502" dur="1" fill="hold">
                                          <p:stCondLst>
                                            <p:cond delay="0"/>
                                          </p:stCondLst>
                                        </p:cTn>
                                        <p:tgtEl>
                                          <p:spTgt spid="28781"/>
                                        </p:tgtEl>
                                        <p:attrNameLst>
                                          <p:attrName>style.visibility</p:attrName>
                                        </p:attrNameLst>
                                      </p:cBhvr>
                                      <p:to>
                                        <p:strVal val="visible"/>
                                      </p:to>
                                    </p:set>
                                    <p:anim calcmode="lin" valueType="num">
                                      <p:cBhvr additive="base">
                                        <p:cTn id="503" dur="500" fill="hold"/>
                                        <p:tgtEl>
                                          <p:spTgt spid="28781"/>
                                        </p:tgtEl>
                                        <p:attrNameLst>
                                          <p:attrName>ppt_x</p:attrName>
                                        </p:attrNameLst>
                                      </p:cBhvr>
                                      <p:tavLst>
                                        <p:tav tm="0">
                                          <p:val>
                                            <p:strVal val="1+#ppt_w/2"/>
                                          </p:val>
                                        </p:tav>
                                        <p:tav tm="100000">
                                          <p:val>
                                            <p:strVal val="#ppt_x"/>
                                          </p:val>
                                        </p:tav>
                                      </p:tavLst>
                                    </p:anim>
                                    <p:anim calcmode="lin" valueType="num">
                                      <p:cBhvr additive="base">
                                        <p:cTn id="504" dur="500" fill="hold"/>
                                        <p:tgtEl>
                                          <p:spTgt spid="28781"/>
                                        </p:tgtEl>
                                        <p:attrNameLst>
                                          <p:attrName>ppt_y</p:attrName>
                                        </p:attrNameLst>
                                      </p:cBhvr>
                                      <p:tavLst>
                                        <p:tav tm="0">
                                          <p:val>
                                            <p:strVal val="#ppt_y"/>
                                          </p:val>
                                        </p:tav>
                                        <p:tav tm="100000">
                                          <p:val>
                                            <p:strVal val="#ppt_y"/>
                                          </p:val>
                                        </p:tav>
                                      </p:tavLst>
                                    </p:anim>
                                  </p:childTnLst>
                                </p:cTn>
                              </p:par>
                            </p:childTnLst>
                          </p:cTn>
                        </p:par>
                      </p:childTnLst>
                    </p:cTn>
                  </p:par>
                  <p:par>
                    <p:cTn id="505" fill="hold">
                      <p:stCondLst>
                        <p:cond delay="indefinite"/>
                      </p:stCondLst>
                      <p:childTnLst>
                        <p:par>
                          <p:cTn id="506" fill="hold">
                            <p:stCondLst>
                              <p:cond delay="0"/>
                            </p:stCondLst>
                            <p:childTnLst>
                              <p:par>
                                <p:cTn id="507" presetID="2" presetClass="entr" presetSubtype="2" fill="hold" grpId="0" nodeType="clickEffect">
                                  <p:stCondLst>
                                    <p:cond delay="0"/>
                                  </p:stCondLst>
                                  <p:childTnLst>
                                    <p:set>
                                      <p:cBhvr>
                                        <p:cTn id="508" dur="1" fill="hold">
                                          <p:stCondLst>
                                            <p:cond delay="0"/>
                                          </p:stCondLst>
                                        </p:cTn>
                                        <p:tgtEl>
                                          <p:spTgt spid="28782"/>
                                        </p:tgtEl>
                                        <p:attrNameLst>
                                          <p:attrName>style.visibility</p:attrName>
                                        </p:attrNameLst>
                                      </p:cBhvr>
                                      <p:to>
                                        <p:strVal val="visible"/>
                                      </p:to>
                                    </p:set>
                                    <p:anim calcmode="lin" valueType="num">
                                      <p:cBhvr additive="base">
                                        <p:cTn id="509" dur="500" fill="hold"/>
                                        <p:tgtEl>
                                          <p:spTgt spid="28782"/>
                                        </p:tgtEl>
                                        <p:attrNameLst>
                                          <p:attrName>ppt_x</p:attrName>
                                        </p:attrNameLst>
                                      </p:cBhvr>
                                      <p:tavLst>
                                        <p:tav tm="0">
                                          <p:val>
                                            <p:strVal val="1+#ppt_w/2"/>
                                          </p:val>
                                        </p:tav>
                                        <p:tav tm="100000">
                                          <p:val>
                                            <p:strVal val="#ppt_x"/>
                                          </p:val>
                                        </p:tav>
                                      </p:tavLst>
                                    </p:anim>
                                    <p:anim calcmode="lin" valueType="num">
                                      <p:cBhvr additive="base">
                                        <p:cTn id="510" dur="500" fill="hold"/>
                                        <p:tgtEl>
                                          <p:spTgt spid="28782"/>
                                        </p:tgtEl>
                                        <p:attrNameLst>
                                          <p:attrName>ppt_y</p:attrName>
                                        </p:attrNameLst>
                                      </p:cBhvr>
                                      <p:tavLst>
                                        <p:tav tm="0">
                                          <p:val>
                                            <p:strVal val="#ppt_y"/>
                                          </p:val>
                                        </p:tav>
                                        <p:tav tm="100000">
                                          <p:val>
                                            <p:strVal val="#ppt_y"/>
                                          </p:val>
                                        </p:tav>
                                      </p:tavLst>
                                    </p:anim>
                                  </p:childTnLst>
                                </p:cTn>
                              </p:par>
                            </p:childTnLst>
                          </p:cTn>
                        </p:par>
                      </p:childTnLst>
                    </p:cTn>
                  </p:par>
                  <p:par>
                    <p:cTn id="511" fill="hold">
                      <p:stCondLst>
                        <p:cond delay="indefinite"/>
                      </p:stCondLst>
                      <p:childTnLst>
                        <p:par>
                          <p:cTn id="512" fill="hold">
                            <p:stCondLst>
                              <p:cond delay="0"/>
                            </p:stCondLst>
                            <p:childTnLst>
                              <p:par>
                                <p:cTn id="513" presetID="2" presetClass="entr" presetSubtype="2" fill="hold" grpId="0" nodeType="clickEffect">
                                  <p:stCondLst>
                                    <p:cond delay="0"/>
                                  </p:stCondLst>
                                  <p:childTnLst>
                                    <p:set>
                                      <p:cBhvr>
                                        <p:cTn id="514" dur="1" fill="hold">
                                          <p:stCondLst>
                                            <p:cond delay="0"/>
                                          </p:stCondLst>
                                        </p:cTn>
                                        <p:tgtEl>
                                          <p:spTgt spid="28783"/>
                                        </p:tgtEl>
                                        <p:attrNameLst>
                                          <p:attrName>style.visibility</p:attrName>
                                        </p:attrNameLst>
                                      </p:cBhvr>
                                      <p:to>
                                        <p:strVal val="visible"/>
                                      </p:to>
                                    </p:set>
                                    <p:anim calcmode="lin" valueType="num">
                                      <p:cBhvr additive="base">
                                        <p:cTn id="515" dur="500" fill="hold"/>
                                        <p:tgtEl>
                                          <p:spTgt spid="28783"/>
                                        </p:tgtEl>
                                        <p:attrNameLst>
                                          <p:attrName>ppt_x</p:attrName>
                                        </p:attrNameLst>
                                      </p:cBhvr>
                                      <p:tavLst>
                                        <p:tav tm="0">
                                          <p:val>
                                            <p:strVal val="1+#ppt_w/2"/>
                                          </p:val>
                                        </p:tav>
                                        <p:tav tm="100000">
                                          <p:val>
                                            <p:strVal val="#ppt_x"/>
                                          </p:val>
                                        </p:tav>
                                      </p:tavLst>
                                    </p:anim>
                                    <p:anim calcmode="lin" valueType="num">
                                      <p:cBhvr additive="base">
                                        <p:cTn id="516" dur="500" fill="hold"/>
                                        <p:tgtEl>
                                          <p:spTgt spid="28783"/>
                                        </p:tgtEl>
                                        <p:attrNameLst>
                                          <p:attrName>ppt_y</p:attrName>
                                        </p:attrNameLst>
                                      </p:cBhvr>
                                      <p:tavLst>
                                        <p:tav tm="0">
                                          <p:val>
                                            <p:strVal val="#ppt_y"/>
                                          </p:val>
                                        </p:tav>
                                        <p:tav tm="100000">
                                          <p:val>
                                            <p:strVal val="#ppt_y"/>
                                          </p:val>
                                        </p:tav>
                                      </p:tavLst>
                                    </p:anim>
                                  </p:childTnLst>
                                </p:cTn>
                              </p:par>
                            </p:childTnLst>
                          </p:cTn>
                        </p:par>
                      </p:childTnLst>
                    </p:cTn>
                  </p:par>
                  <p:par>
                    <p:cTn id="517" fill="hold">
                      <p:stCondLst>
                        <p:cond delay="indefinite"/>
                      </p:stCondLst>
                      <p:childTnLst>
                        <p:par>
                          <p:cTn id="518" fill="hold">
                            <p:stCondLst>
                              <p:cond delay="0"/>
                            </p:stCondLst>
                            <p:childTnLst>
                              <p:par>
                                <p:cTn id="519" presetID="2" presetClass="entr" presetSubtype="2" fill="hold" grpId="0" nodeType="clickEffect">
                                  <p:stCondLst>
                                    <p:cond delay="0"/>
                                  </p:stCondLst>
                                  <p:childTnLst>
                                    <p:set>
                                      <p:cBhvr>
                                        <p:cTn id="520" dur="1" fill="hold">
                                          <p:stCondLst>
                                            <p:cond delay="0"/>
                                          </p:stCondLst>
                                        </p:cTn>
                                        <p:tgtEl>
                                          <p:spTgt spid="28786"/>
                                        </p:tgtEl>
                                        <p:attrNameLst>
                                          <p:attrName>style.visibility</p:attrName>
                                        </p:attrNameLst>
                                      </p:cBhvr>
                                      <p:to>
                                        <p:strVal val="visible"/>
                                      </p:to>
                                    </p:set>
                                    <p:anim calcmode="lin" valueType="num">
                                      <p:cBhvr additive="base">
                                        <p:cTn id="521" dur="500" fill="hold"/>
                                        <p:tgtEl>
                                          <p:spTgt spid="28786"/>
                                        </p:tgtEl>
                                        <p:attrNameLst>
                                          <p:attrName>ppt_x</p:attrName>
                                        </p:attrNameLst>
                                      </p:cBhvr>
                                      <p:tavLst>
                                        <p:tav tm="0">
                                          <p:val>
                                            <p:strVal val="1+#ppt_w/2"/>
                                          </p:val>
                                        </p:tav>
                                        <p:tav tm="100000">
                                          <p:val>
                                            <p:strVal val="#ppt_x"/>
                                          </p:val>
                                        </p:tav>
                                      </p:tavLst>
                                    </p:anim>
                                    <p:anim calcmode="lin" valueType="num">
                                      <p:cBhvr additive="base">
                                        <p:cTn id="522" dur="500" fill="hold"/>
                                        <p:tgtEl>
                                          <p:spTgt spid="28786"/>
                                        </p:tgtEl>
                                        <p:attrNameLst>
                                          <p:attrName>ppt_y</p:attrName>
                                        </p:attrNameLst>
                                      </p:cBhvr>
                                      <p:tavLst>
                                        <p:tav tm="0">
                                          <p:val>
                                            <p:strVal val="#ppt_y"/>
                                          </p:val>
                                        </p:tav>
                                        <p:tav tm="100000">
                                          <p:val>
                                            <p:strVal val="#ppt_y"/>
                                          </p:val>
                                        </p:tav>
                                      </p:tavLst>
                                    </p:anim>
                                  </p:childTnLst>
                                </p:cTn>
                              </p:par>
                            </p:childTnLst>
                          </p:cTn>
                        </p:par>
                      </p:childTnLst>
                    </p:cTn>
                  </p:par>
                  <p:par>
                    <p:cTn id="523" fill="hold">
                      <p:stCondLst>
                        <p:cond delay="indefinite"/>
                      </p:stCondLst>
                      <p:childTnLst>
                        <p:par>
                          <p:cTn id="524" fill="hold">
                            <p:stCondLst>
                              <p:cond delay="0"/>
                            </p:stCondLst>
                            <p:childTnLst>
                              <p:par>
                                <p:cTn id="525" presetID="2" presetClass="entr" presetSubtype="1" fill="hold" grpId="0" nodeType="clickEffect">
                                  <p:stCondLst>
                                    <p:cond delay="0"/>
                                  </p:stCondLst>
                                  <p:childTnLst>
                                    <p:set>
                                      <p:cBhvr>
                                        <p:cTn id="526" dur="1" fill="hold">
                                          <p:stCondLst>
                                            <p:cond delay="0"/>
                                          </p:stCondLst>
                                        </p:cTn>
                                        <p:tgtEl>
                                          <p:spTgt spid="28727"/>
                                        </p:tgtEl>
                                        <p:attrNameLst>
                                          <p:attrName>style.visibility</p:attrName>
                                        </p:attrNameLst>
                                      </p:cBhvr>
                                      <p:to>
                                        <p:strVal val="visible"/>
                                      </p:to>
                                    </p:set>
                                    <p:anim calcmode="lin" valueType="num">
                                      <p:cBhvr additive="base">
                                        <p:cTn id="527" dur="500" fill="hold"/>
                                        <p:tgtEl>
                                          <p:spTgt spid="28727"/>
                                        </p:tgtEl>
                                        <p:attrNameLst>
                                          <p:attrName>ppt_x</p:attrName>
                                        </p:attrNameLst>
                                      </p:cBhvr>
                                      <p:tavLst>
                                        <p:tav tm="0">
                                          <p:val>
                                            <p:strVal val="#ppt_x"/>
                                          </p:val>
                                        </p:tav>
                                        <p:tav tm="100000">
                                          <p:val>
                                            <p:strVal val="#ppt_x"/>
                                          </p:val>
                                        </p:tav>
                                      </p:tavLst>
                                    </p:anim>
                                    <p:anim calcmode="lin" valueType="num">
                                      <p:cBhvr additive="base">
                                        <p:cTn id="528" dur="500" fill="hold"/>
                                        <p:tgtEl>
                                          <p:spTgt spid="28727"/>
                                        </p:tgtEl>
                                        <p:attrNameLst>
                                          <p:attrName>ppt_y</p:attrName>
                                        </p:attrNameLst>
                                      </p:cBhvr>
                                      <p:tavLst>
                                        <p:tav tm="0">
                                          <p:val>
                                            <p:strVal val="0-#ppt_h/2"/>
                                          </p:val>
                                        </p:tav>
                                        <p:tav tm="100000">
                                          <p:val>
                                            <p:strVal val="#ppt_y"/>
                                          </p:val>
                                        </p:tav>
                                      </p:tavLst>
                                    </p:anim>
                                  </p:childTnLst>
                                </p:cTn>
                              </p:par>
                            </p:childTnLst>
                          </p:cTn>
                        </p:par>
                      </p:childTnLst>
                    </p:cTn>
                  </p:par>
                  <p:par>
                    <p:cTn id="529" fill="hold">
                      <p:stCondLst>
                        <p:cond delay="indefinite"/>
                      </p:stCondLst>
                      <p:childTnLst>
                        <p:par>
                          <p:cTn id="530" fill="hold">
                            <p:stCondLst>
                              <p:cond delay="0"/>
                            </p:stCondLst>
                            <p:childTnLst>
                              <p:par>
                                <p:cTn id="531" presetID="2" presetClass="entr" presetSubtype="1" fill="hold" grpId="0" nodeType="clickEffect">
                                  <p:stCondLst>
                                    <p:cond delay="0"/>
                                  </p:stCondLst>
                                  <p:childTnLst>
                                    <p:set>
                                      <p:cBhvr>
                                        <p:cTn id="532" dur="1" fill="hold">
                                          <p:stCondLst>
                                            <p:cond delay="0"/>
                                          </p:stCondLst>
                                        </p:cTn>
                                        <p:tgtEl>
                                          <p:spTgt spid="28787"/>
                                        </p:tgtEl>
                                        <p:attrNameLst>
                                          <p:attrName>style.visibility</p:attrName>
                                        </p:attrNameLst>
                                      </p:cBhvr>
                                      <p:to>
                                        <p:strVal val="visible"/>
                                      </p:to>
                                    </p:set>
                                    <p:anim calcmode="lin" valueType="num">
                                      <p:cBhvr additive="base">
                                        <p:cTn id="533" dur="500" fill="hold"/>
                                        <p:tgtEl>
                                          <p:spTgt spid="28787"/>
                                        </p:tgtEl>
                                        <p:attrNameLst>
                                          <p:attrName>ppt_x</p:attrName>
                                        </p:attrNameLst>
                                      </p:cBhvr>
                                      <p:tavLst>
                                        <p:tav tm="0">
                                          <p:val>
                                            <p:strVal val="#ppt_x"/>
                                          </p:val>
                                        </p:tav>
                                        <p:tav tm="100000">
                                          <p:val>
                                            <p:strVal val="#ppt_x"/>
                                          </p:val>
                                        </p:tav>
                                      </p:tavLst>
                                    </p:anim>
                                    <p:anim calcmode="lin" valueType="num">
                                      <p:cBhvr additive="base">
                                        <p:cTn id="534" dur="500" fill="hold"/>
                                        <p:tgtEl>
                                          <p:spTgt spid="28787"/>
                                        </p:tgtEl>
                                        <p:attrNameLst>
                                          <p:attrName>ppt_y</p:attrName>
                                        </p:attrNameLst>
                                      </p:cBhvr>
                                      <p:tavLst>
                                        <p:tav tm="0">
                                          <p:val>
                                            <p:strVal val="0-#ppt_h/2"/>
                                          </p:val>
                                        </p:tav>
                                        <p:tav tm="100000">
                                          <p:val>
                                            <p:strVal val="#ppt_y"/>
                                          </p:val>
                                        </p:tav>
                                      </p:tavLst>
                                    </p:anim>
                                  </p:childTnLst>
                                </p:cTn>
                              </p:par>
                            </p:childTnLst>
                          </p:cTn>
                        </p:par>
                      </p:childTnLst>
                    </p:cTn>
                  </p:par>
                  <p:par>
                    <p:cTn id="535" fill="hold">
                      <p:stCondLst>
                        <p:cond delay="indefinite"/>
                      </p:stCondLst>
                      <p:childTnLst>
                        <p:par>
                          <p:cTn id="536" fill="hold">
                            <p:stCondLst>
                              <p:cond delay="0"/>
                            </p:stCondLst>
                            <p:childTnLst>
                              <p:par>
                                <p:cTn id="537" presetID="2" presetClass="entr" presetSubtype="1" fill="hold" grpId="0" nodeType="clickEffect">
                                  <p:stCondLst>
                                    <p:cond delay="0"/>
                                  </p:stCondLst>
                                  <p:childTnLst>
                                    <p:set>
                                      <p:cBhvr>
                                        <p:cTn id="538" dur="1" fill="hold">
                                          <p:stCondLst>
                                            <p:cond delay="0"/>
                                          </p:stCondLst>
                                        </p:cTn>
                                        <p:tgtEl>
                                          <p:spTgt spid="28788"/>
                                        </p:tgtEl>
                                        <p:attrNameLst>
                                          <p:attrName>style.visibility</p:attrName>
                                        </p:attrNameLst>
                                      </p:cBhvr>
                                      <p:to>
                                        <p:strVal val="visible"/>
                                      </p:to>
                                    </p:set>
                                    <p:anim calcmode="lin" valueType="num">
                                      <p:cBhvr additive="base">
                                        <p:cTn id="539" dur="500" fill="hold"/>
                                        <p:tgtEl>
                                          <p:spTgt spid="28788"/>
                                        </p:tgtEl>
                                        <p:attrNameLst>
                                          <p:attrName>ppt_x</p:attrName>
                                        </p:attrNameLst>
                                      </p:cBhvr>
                                      <p:tavLst>
                                        <p:tav tm="0">
                                          <p:val>
                                            <p:strVal val="#ppt_x"/>
                                          </p:val>
                                        </p:tav>
                                        <p:tav tm="100000">
                                          <p:val>
                                            <p:strVal val="#ppt_x"/>
                                          </p:val>
                                        </p:tav>
                                      </p:tavLst>
                                    </p:anim>
                                    <p:anim calcmode="lin" valueType="num">
                                      <p:cBhvr additive="base">
                                        <p:cTn id="540" dur="500" fill="hold"/>
                                        <p:tgtEl>
                                          <p:spTgt spid="28788"/>
                                        </p:tgtEl>
                                        <p:attrNameLst>
                                          <p:attrName>ppt_y</p:attrName>
                                        </p:attrNameLst>
                                      </p:cBhvr>
                                      <p:tavLst>
                                        <p:tav tm="0">
                                          <p:val>
                                            <p:strVal val="0-#ppt_h/2"/>
                                          </p:val>
                                        </p:tav>
                                        <p:tav tm="100000">
                                          <p:val>
                                            <p:strVal val="#ppt_y"/>
                                          </p:val>
                                        </p:tav>
                                      </p:tavLst>
                                    </p:anim>
                                  </p:childTnLst>
                                </p:cTn>
                              </p:par>
                            </p:childTnLst>
                          </p:cTn>
                        </p:par>
                      </p:childTnLst>
                    </p:cTn>
                  </p:par>
                  <p:par>
                    <p:cTn id="541" fill="hold">
                      <p:stCondLst>
                        <p:cond delay="indefinite"/>
                      </p:stCondLst>
                      <p:childTnLst>
                        <p:par>
                          <p:cTn id="542" fill="hold">
                            <p:stCondLst>
                              <p:cond delay="0"/>
                            </p:stCondLst>
                            <p:childTnLst>
                              <p:par>
                                <p:cTn id="543" presetID="2" presetClass="entr" presetSubtype="1" fill="hold" grpId="0" nodeType="clickEffect">
                                  <p:stCondLst>
                                    <p:cond delay="0"/>
                                  </p:stCondLst>
                                  <p:childTnLst>
                                    <p:set>
                                      <p:cBhvr>
                                        <p:cTn id="544" dur="1" fill="hold">
                                          <p:stCondLst>
                                            <p:cond delay="0"/>
                                          </p:stCondLst>
                                        </p:cTn>
                                        <p:tgtEl>
                                          <p:spTgt spid="28789"/>
                                        </p:tgtEl>
                                        <p:attrNameLst>
                                          <p:attrName>style.visibility</p:attrName>
                                        </p:attrNameLst>
                                      </p:cBhvr>
                                      <p:to>
                                        <p:strVal val="visible"/>
                                      </p:to>
                                    </p:set>
                                    <p:anim calcmode="lin" valueType="num">
                                      <p:cBhvr additive="base">
                                        <p:cTn id="545" dur="500" fill="hold"/>
                                        <p:tgtEl>
                                          <p:spTgt spid="28789"/>
                                        </p:tgtEl>
                                        <p:attrNameLst>
                                          <p:attrName>ppt_x</p:attrName>
                                        </p:attrNameLst>
                                      </p:cBhvr>
                                      <p:tavLst>
                                        <p:tav tm="0">
                                          <p:val>
                                            <p:strVal val="#ppt_x"/>
                                          </p:val>
                                        </p:tav>
                                        <p:tav tm="100000">
                                          <p:val>
                                            <p:strVal val="#ppt_x"/>
                                          </p:val>
                                        </p:tav>
                                      </p:tavLst>
                                    </p:anim>
                                    <p:anim calcmode="lin" valueType="num">
                                      <p:cBhvr additive="base">
                                        <p:cTn id="546" dur="500" fill="hold"/>
                                        <p:tgtEl>
                                          <p:spTgt spid="28789"/>
                                        </p:tgtEl>
                                        <p:attrNameLst>
                                          <p:attrName>ppt_y</p:attrName>
                                        </p:attrNameLst>
                                      </p:cBhvr>
                                      <p:tavLst>
                                        <p:tav tm="0">
                                          <p:val>
                                            <p:strVal val="0-#ppt_h/2"/>
                                          </p:val>
                                        </p:tav>
                                        <p:tav tm="100000">
                                          <p:val>
                                            <p:strVal val="#ppt_y"/>
                                          </p:val>
                                        </p:tav>
                                      </p:tavLst>
                                    </p:anim>
                                  </p:childTnLst>
                                </p:cTn>
                              </p:par>
                            </p:childTnLst>
                          </p:cTn>
                        </p:par>
                      </p:childTnLst>
                    </p:cTn>
                  </p:par>
                  <p:par>
                    <p:cTn id="547" fill="hold">
                      <p:stCondLst>
                        <p:cond delay="indefinite"/>
                      </p:stCondLst>
                      <p:childTnLst>
                        <p:par>
                          <p:cTn id="548" fill="hold">
                            <p:stCondLst>
                              <p:cond delay="0"/>
                            </p:stCondLst>
                            <p:childTnLst>
                              <p:par>
                                <p:cTn id="549" presetID="2" presetClass="entr" presetSubtype="1" fill="hold" grpId="0" nodeType="clickEffect">
                                  <p:stCondLst>
                                    <p:cond delay="0"/>
                                  </p:stCondLst>
                                  <p:childTnLst>
                                    <p:set>
                                      <p:cBhvr>
                                        <p:cTn id="550" dur="1" fill="hold">
                                          <p:stCondLst>
                                            <p:cond delay="0"/>
                                          </p:stCondLst>
                                        </p:cTn>
                                        <p:tgtEl>
                                          <p:spTgt spid="28790"/>
                                        </p:tgtEl>
                                        <p:attrNameLst>
                                          <p:attrName>style.visibility</p:attrName>
                                        </p:attrNameLst>
                                      </p:cBhvr>
                                      <p:to>
                                        <p:strVal val="visible"/>
                                      </p:to>
                                    </p:set>
                                    <p:anim calcmode="lin" valueType="num">
                                      <p:cBhvr additive="base">
                                        <p:cTn id="551" dur="500" fill="hold"/>
                                        <p:tgtEl>
                                          <p:spTgt spid="28790"/>
                                        </p:tgtEl>
                                        <p:attrNameLst>
                                          <p:attrName>ppt_x</p:attrName>
                                        </p:attrNameLst>
                                      </p:cBhvr>
                                      <p:tavLst>
                                        <p:tav tm="0">
                                          <p:val>
                                            <p:strVal val="#ppt_x"/>
                                          </p:val>
                                        </p:tav>
                                        <p:tav tm="100000">
                                          <p:val>
                                            <p:strVal val="#ppt_x"/>
                                          </p:val>
                                        </p:tav>
                                      </p:tavLst>
                                    </p:anim>
                                    <p:anim calcmode="lin" valueType="num">
                                      <p:cBhvr additive="base">
                                        <p:cTn id="552" dur="500" fill="hold"/>
                                        <p:tgtEl>
                                          <p:spTgt spid="28790"/>
                                        </p:tgtEl>
                                        <p:attrNameLst>
                                          <p:attrName>ppt_y</p:attrName>
                                        </p:attrNameLst>
                                      </p:cBhvr>
                                      <p:tavLst>
                                        <p:tav tm="0">
                                          <p:val>
                                            <p:strVal val="0-#ppt_h/2"/>
                                          </p:val>
                                        </p:tav>
                                        <p:tav tm="100000">
                                          <p:val>
                                            <p:strVal val="#ppt_y"/>
                                          </p:val>
                                        </p:tav>
                                      </p:tavLst>
                                    </p:anim>
                                  </p:childTnLst>
                                </p:cTn>
                              </p:par>
                            </p:childTnLst>
                          </p:cTn>
                        </p:par>
                      </p:childTnLst>
                    </p:cTn>
                  </p:par>
                  <p:par>
                    <p:cTn id="553" fill="hold">
                      <p:stCondLst>
                        <p:cond delay="indefinite"/>
                      </p:stCondLst>
                      <p:childTnLst>
                        <p:par>
                          <p:cTn id="554" fill="hold">
                            <p:stCondLst>
                              <p:cond delay="0"/>
                            </p:stCondLst>
                            <p:childTnLst>
                              <p:par>
                                <p:cTn id="555" presetID="2" presetClass="entr" presetSubtype="1" fill="hold" grpId="0" nodeType="clickEffect">
                                  <p:stCondLst>
                                    <p:cond delay="0"/>
                                  </p:stCondLst>
                                  <p:childTnLst>
                                    <p:set>
                                      <p:cBhvr>
                                        <p:cTn id="556" dur="1" fill="hold">
                                          <p:stCondLst>
                                            <p:cond delay="0"/>
                                          </p:stCondLst>
                                        </p:cTn>
                                        <p:tgtEl>
                                          <p:spTgt spid="28791"/>
                                        </p:tgtEl>
                                        <p:attrNameLst>
                                          <p:attrName>style.visibility</p:attrName>
                                        </p:attrNameLst>
                                      </p:cBhvr>
                                      <p:to>
                                        <p:strVal val="visible"/>
                                      </p:to>
                                    </p:set>
                                    <p:anim calcmode="lin" valueType="num">
                                      <p:cBhvr additive="base">
                                        <p:cTn id="557" dur="500" fill="hold"/>
                                        <p:tgtEl>
                                          <p:spTgt spid="28791"/>
                                        </p:tgtEl>
                                        <p:attrNameLst>
                                          <p:attrName>ppt_x</p:attrName>
                                        </p:attrNameLst>
                                      </p:cBhvr>
                                      <p:tavLst>
                                        <p:tav tm="0">
                                          <p:val>
                                            <p:strVal val="#ppt_x"/>
                                          </p:val>
                                        </p:tav>
                                        <p:tav tm="100000">
                                          <p:val>
                                            <p:strVal val="#ppt_x"/>
                                          </p:val>
                                        </p:tav>
                                      </p:tavLst>
                                    </p:anim>
                                    <p:anim calcmode="lin" valueType="num">
                                      <p:cBhvr additive="base">
                                        <p:cTn id="558" dur="500" fill="hold"/>
                                        <p:tgtEl>
                                          <p:spTgt spid="28791"/>
                                        </p:tgtEl>
                                        <p:attrNameLst>
                                          <p:attrName>ppt_y</p:attrName>
                                        </p:attrNameLst>
                                      </p:cBhvr>
                                      <p:tavLst>
                                        <p:tav tm="0">
                                          <p:val>
                                            <p:strVal val="0-#ppt_h/2"/>
                                          </p:val>
                                        </p:tav>
                                        <p:tav tm="100000">
                                          <p:val>
                                            <p:strVal val="#ppt_y"/>
                                          </p:val>
                                        </p:tav>
                                      </p:tavLst>
                                    </p:anim>
                                  </p:childTnLst>
                                </p:cTn>
                              </p:par>
                            </p:childTnLst>
                          </p:cTn>
                        </p:par>
                      </p:childTnLst>
                    </p:cTn>
                  </p:par>
                  <p:par>
                    <p:cTn id="559" fill="hold">
                      <p:stCondLst>
                        <p:cond delay="indefinite"/>
                      </p:stCondLst>
                      <p:childTnLst>
                        <p:par>
                          <p:cTn id="560" fill="hold">
                            <p:stCondLst>
                              <p:cond delay="0"/>
                            </p:stCondLst>
                            <p:childTnLst>
                              <p:par>
                                <p:cTn id="561" presetID="17" presetClass="entr" presetSubtype="8" fill="hold" grpId="0" nodeType="clickEffect">
                                  <p:stCondLst>
                                    <p:cond delay="0"/>
                                  </p:stCondLst>
                                  <p:childTnLst>
                                    <p:set>
                                      <p:cBhvr>
                                        <p:cTn id="562" dur="1" fill="hold">
                                          <p:stCondLst>
                                            <p:cond delay="0"/>
                                          </p:stCondLst>
                                        </p:cTn>
                                        <p:tgtEl>
                                          <p:spTgt spid="28802"/>
                                        </p:tgtEl>
                                        <p:attrNameLst>
                                          <p:attrName>style.visibility</p:attrName>
                                        </p:attrNameLst>
                                      </p:cBhvr>
                                      <p:to>
                                        <p:strVal val="visible"/>
                                      </p:to>
                                    </p:set>
                                    <p:anim calcmode="lin" valueType="num">
                                      <p:cBhvr>
                                        <p:cTn id="563" dur="500" fill="hold"/>
                                        <p:tgtEl>
                                          <p:spTgt spid="28802"/>
                                        </p:tgtEl>
                                        <p:attrNameLst>
                                          <p:attrName>ppt_x</p:attrName>
                                        </p:attrNameLst>
                                      </p:cBhvr>
                                      <p:tavLst>
                                        <p:tav tm="0">
                                          <p:val>
                                            <p:strVal val="#ppt_x-#ppt_w/2"/>
                                          </p:val>
                                        </p:tav>
                                        <p:tav tm="100000">
                                          <p:val>
                                            <p:strVal val="#ppt_x"/>
                                          </p:val>
                                        </p:tav>
                                      </p:tavLst>
                                    </p:anim>
                                    <p:anim calcmode="lin" valueType="num">
                                      <p:cBhvr>
                                        <p:cTn id="564" dur="500" fill="hold"/>
                                        <p:tgtEl>
                                          <p:spTgt spid="28802"/>
                                        </p:tgtEl>
                                        <p:attrNameLst>
                                          <p:attrName>ppt_y</p:attrName>
                                        </p:attrNameLst>
                                      </p:cBhvr>
                                      <p:tavLst>
                                        <p:tav tm="0">
                                          <p:val>
                                            <p:strVal val="#ppt_y"/>
                                          </p:val>
                                        </p:tav>
                                        <p:tav tm="100000">
                                          <p:val>
                                            <p:strVal val="#ppt_y"/>
                                          </p:val>
                                        </p:tav>
                                      </p:tavLst>
                                    </p:anim>
                                    <p:anim calcmode="lin" valueType="num">
                                      <p:cBhvr>
                                        <p:cTn id="565" dur="500" fill="hold"/>
                                        <p:tgtEl>
                                          <p:spTgt spid="28802"/>
                                        </p:tgtEl>
                                        <p:attrNameLst>
                                          <p:attrName>ppt_w</p:attrName>
                                        </p:attrNameLst>
                                      </p:cBhvr>
                                      <p:tavLst>
                                        <p:tav tm="0">
                                          <p:val>
                                            <p:fltVal val="0"/>
                                          </p:val>
                                        </p:tav>
                                        <p:tav tm="100000">
                                          <p:val>
                                            <p:strVal val="#ppt_w"/>
                                          </p:val>
                                        </p:tav>
                                      </p:tavLst>
                                    </p:anim>
                                    <p:anim calcmode="lin" valueType="num">
                                      <p:cBhvr>
                                        <p:cTn id="566" dur="500" fill="hold"/>
                                        <p:tgtEl>
                                          <p:spTgt spid="28802"/>
                                        </p:tgtEl>
                                        <p:attrNameLst>
                                          <p:attrName>ppt_h</p:attrName>
                                        </p:attrNameLst>
                                      </p:cBhvr>
                                      <p:tavLst>
                                        <p:tav tm="0">
                                          <p:val>
                                            <p:strVal val="#ppt_h"/>
                                          </p:val>
                                        </p:tav>
                                        <p:tav tm="100000">
                                          <p:val>
                                            <p:strVal val="#ppt_h"/>
                                          </p:val>
                                        </p:tav>
                                      </p:tavLst>
                                    </p:anim>
                                  </p:childTnLst>
                                </p:cTn>
                              </p:par>
                            </p:childTnLst>
                          </p:cTn>
                        </p:par>
                      </p:childTnLst>
                    </p:cTn>
                  </p:par>
                  <p:par>
                    <p:cTn id="567" fill="hold">
                      <p:stCondLst>
                        <p:cond delay="indefinite"/>
                      </p:stCondLst>
                      <p:childTnLst>
                        <p:par>
                          <p:cTn id="568" fill="hold">
                            <p:stCondLst>
                              <p:cond delay="0"/>
                            </p:stCondLst>
                            <p:childTnLst>
                              <p:par>
                                <p:cTn id="569" presetID="17" presetClass="entr" presetSubtype="8" fill="hold" grpId="0" nodeType="clickEffect">
                                  <p:stCondLst>
                                    <p:cond delay="0"/>
                                  </p:stCondLst>
                                  <p:childTnLst>
                                    <p:set>
                                      <p:cBhvr>
                                        <p:cTn id="570" dur="1" fill="hold">
                                          <p:stCondLst>
                                            <p:cond delay="0"/>
                                          </p:stCondLst>
                                        </p:cTn>
                                        <p:tgtEl>
                                          <p:spTgt spid="28803"/>
                                        </p:tgtEl>
                                        <p:attrNameLst>
                                          <p:attrName>style.visibility</p:attrName>
                                        </p:attrNameLst>
                                      </p:cBhvr>
                                      <p:to>
                                        <p:strVal val="visible"/>
                                      </p:to>
                                    </p:set>
                                    <p:anim calcmode="lin" valueType="num">
                                      <p:cBhvr>
                                        <p:cTn id="571" dur="500" fill="hold"/>
                                        <p:tgtEl>
                                          <p:spTgt spid="28803"/>
                                        </p:tgtEl>
                                        <p:attrNameLst>
                                          <p:attrName>ppt_x</p:attrName>
                                        </p:attrNameLst>
                                      </p:cBhvr>
                                      <p:tavLst>
                                        <p:tav tm="0">
                                          <p:val>
                                            <p:strVal val="#ppt_x-#ppt_w/2"/>
                                          </p:val>
                                        </p:tav>
                                        <p:tav tm="100000">
                                          <p:val>
                                            <p:strVal val="#ppt_x"/>
                                          </p:val>
                                        </p:tav>
                                      </p:tavLst>
                                    </p:anim>
                                    <p:anim calcmode="lin" valueType="num">
                                      <p:cBhvr>
                                        <p:cTn id="572" dur="500" fill="hold"/>
                                        <p:tgtEl>
                                          <p:spTgt spid="28803"/>
                                        </p:tgtEl>
                                        <p:attrNameLst>
                                          <p:attrName>ppt_y</p:attrName>
                                        </p:attrNameLst>
                                      </p:cBhvr>
                                      <p:tavLst>
                                        <p:tav tm="0">
                                          <p:val>
                                            <p:strVal val="#ppt_y"/>
                                          </p:val>
                                        </p:tav>
                                        <p:tav tm="100000">
                                          <p:val>
                                            <p:strVal val="#ppt_y"/>
                                          </p:val>
                                        </p:tav>
                                      </p:tavLst>
                                    </p:anim>
                                    <p:anim calcmode="lin" valueType="num">
                                      <p:cBhvr>
                                        <p:cTn id="573" dur="500" fill="hold"/>
                                        <p:tgtEl>
                                          <p:spTgt spid="28803"/>
                                        </p:tgtEl>
                                        <p:attrNameLst>
                                          <p:attrName>ppt_w</p:attrName>
                                        </p:attrNameLst>
                                      </p:cBhvr>
                                      <p:tavLst>
                                        <p:tav tm="0">
                                          <p:val>
                                            <p:fltVal val="0"/>
                                          </p:val>
                                        </p:tav>
                                        <p:tav tm="100000">
                                          <p:val>
                                            <p:strVal val="#ppt_w"/>
                                          </p:val>
                                        </p:tav>
                                      </p:tavLst>
                                    </p:anim>
                                    <p:anim calcmode="lin" valueType="num">
                                      <p:cBhvr>
                                        <p:cTn id="574" dur="500" fill="hold"/>
                                        <p:tgtEl>
                                          <p:spTgt spid="28803"/>
                                        </p:tgtEl>
                                        <p:attrNameLst>
                                          <p:attrName>ppt_h</p:attrName>
                                        </p:attrNameLst>
                                      </p:cBhvr>
                                      <p:tavLst>
                                        <p:tav tm="0">
                                          <p:val>
                                            <p:strVal val="#ppt_h"/>
                                          </p:val>
                                        </p:tav>
                                        <p:tav tm="100000">
                                          <p:val>
                                            <p:strVal val="#ppt_h"/>
                                          </p:val>
                                        </p:tav>
                                      </p:tavLst>
                                    </p:anim>
                                  </p:childTnLst>
                                </p:cTn>
                              </p:par>
                            </p:childTnLst>
                          </p:cTn>
                        </p:par>
                      </p:childTnLst>
                    </p:cTn>
                  </p:par>
                  <p:par>
                    <p:cTn id="575" fill="hold">
                      <p:stCondLst>
                        <p:cond delay="indefinite"/>
                      </p:stCondLst>
                      <p:childTnLst>
                        <p:par>
                          <p:cTn id="576" fill="hold">
                            <p:stCondLst>
                              <p:cond delay="0"/>
                            </p:stCondLst>
                            <p:childTnLst>
                              <p:par>
                                <p:cTn id="577" presetID="18" presetClass="entr" presetSubtype="3" fill="hold" grpId="0" nodeType="clickEffect">
                                  <p:stCondLst>
                                    <p:cond delay="0"/>
                                  </p:stCondLst>
                                  <p:childTnLst>
                                    <p:set>
                                      <p:cBhvr>
                                        <p:cTn id="578" dur="1" fill="hold">
                                          <p:stCondLst>
                                            <p:cond delay="0"/>
                                          </p:stCondLst>
                                        </p:cTn>
                                        <p:tgtEl>
                                          <p:spTgt spid="28792"/>
                                        </p:tgtEl>
                                        <p:attrNameLst>
                                          <p:attrName>style.visibility</p:attrName>
                                        </p:attrNameLst>
                                      </p:cBhvr>
                                      <p:to>
                                        <p:strVal val="visible"/>
                                      </p:to>
                                    </p:set>
                                    <p:animEffect transition="in" filter="strips(upRight)">
                                      <p:cBhvr>
                                        <p:cTn id="579" dur="500"/>
                                        <p:tgtEl>
                                          <p:spTgt spid="28792"/>
                                        </p:tgtEl>
                                      </p:cBhvr>
                                    </p:animEffect>
                                  </p:childTnLst>
                                </p:cTn>
                              </p:par>
                            </p:childTnLst>
                          </p:cTn>
                        </p:par>
                      </p:childTnLst>
                    </p:cTn>
                  </p:par>
                  <p:par>
                    <p:cTn id="580" fill="hold">
                      <p:stCondLst>
                        <p:cond delay="indefinite"/>
                      </p:stCondLst>
                      <p:childTnLst>
                        <p:par>
                          <p:cTn id="581" fill="hold">
                            <p:stCondLst>
                              <p:cond delay="0"/>
                            </p:stCondLst>
                            <p:childTnLst>
                              <p:par>
                                <p:cTn id="582" presetID="18" presetClass="entr" presetSubtype="3" fill="hold" grpId="0" nodeType="clickEffect">
                                  <p:stCondLst>
                                    <p:cond delay="0"/>
                                  </p:stCondLst>
                                  <p:childTnLst>
                                    <p:set>
                                      <p:cBhvr>
                                        <p:cTn id="583" dur="1" fill="hold">
                                          <p:stCondLst>
                                            <p:cond delay="0"/>
                                          </p:stCondLst>
                                        </p:cTn>
                                        <p:tgtEl>
                                          <p:spTgt spid="28793"/>
                                        </p:tgtEl>
                                        <p:attrNameLst>
                                          <p:attrName>style.visibility</p:attrName>
                                        </p:attrNameLst>
                                      </p:cBhvr>
                                      <p:to>
                                        <p:strVal val="visible"/>
                                      </p:to>
                                    </p:set>
                                    <p:animEffect transition="in" filter="strips(upRight)">
                                      <p:cBhvr>
                                        <p:cTn id="584" dur="500"/>
                                        <p:tgtEl>
                                          <p:spTgt spid="28793"/>
                                        </p:tgtEl>
                                      </p:cBhvr>
                                    </p:animEffect>
                                  </p:childTnLst>
                                </p:cTn>
                              </p:par>
                            </p:childTnLst>
                          </p:cTn>
                        </p:par>
                      </p:childTnLst>
                    </p:cTn>
                  </p:par>
                  <p:par>
                    <p:cTn id="585" fill="hold">
                      <p:stCondLst>
                        <p:cond delay="indefinite"/>
                      </p:stCondLst>
                      <p:childTnLst>
                        <p:par>
                          <p:cTn id="586" fill="hold">
                            <p:stCondLst>
                              <p:cond delay="0"/>
                            </p:stCondLst>
                            <p:childTnLst>
                              <p:par>
                                <p:cTn id="587" presetID="18" presetClass="entr" presetSubtype="9" fill="hold" grpId="0" nodeType="clickEffect">
                                  <p:stCondLst>
                                    <p:cond delay="0"/>
                                  </p:stCondLst>
                                  <p:childTnLst>
                                    <p:set>
                                      <p:cBhvr>
                                        <p:cTn id="588" dur="1" fill="hold">
                                          <p:stCondLst>
                                            <p:cond delay="0"/>
                                          </p:stCondLst>
                                        </p:cTn>
                                        <p:tgtEl>
                                          <p:spTgt spid="28794"/>
                                        </p:tgtEl>
                                        <p:attrNameLst>
                                          <p:attrName>style.visibility</p:attrName>
                                        </p:attrNameLst>
                                      </p:cBhvr>
                                      <p:to>
                                        <p:strVal val="visible"/>
                                      </p:to>
                                    </p:set>
                                    <p:animEffect transition="in" filter="strips(upLeft)">
                                      <p:cBhvr>
                                        <p:cTn id="589" dur="500"/>
                                        <p:tgtEl>
                                          <p:spTgt spid="28794"/>
                                        </p:tgtEl>
                                      </p:cBhvr>
                                    </p:animEffect>
                                  </p:childTnLst>
                                </p:cTn>
                              </p:par>
                            </p:childTnLst>
                          </p:cTn>
                        </p:par>
                      </p:childTnLst>
                    </p:cTn>
                  </p:par>
                  <p:par>
                    <p:cTn id="590" fill="hold">
                      <p:stCondLst>
                        <p:cond delay="indefinite"/>
                      </p:stCondLst>
                      <p:childTnLst>
                        <p:par>
                          <p:cTn id="591" fill="hold">
                            <p:stCondLst>
                              <p:cond delay="0"/>
                            </p:stCondLst>
                            <p:childTnLst>
                              <p:par>
                                <p:cTn id="592" presetID="18" presetClass="entr" presetSubtype="12" fill="hold" grpId="0" nodeType="clickEffect">
                                  <p:stCondLst>
                                    <p:cond delay="0"/>
                                  </p:stCondLst>
                                  <p:childTnLst>
                                    <p:set>
                                      <p:cBhvr>
                                        <p:cTn id="593" dur="1" fill="hold">
                                          <p:stCondLst>
                                            <p:cond delay="0"/>
                                          </p:stCondLst>
                                        </p:cTn>
                                        <p:tgtEl>
                                          <p:spTgt spid="28795"/>
                                        </p:tgtEl>
                                        <p:attrNameLst>
                                          <p:attrName>style.visibility</p:attrName>
                                        </p:attrNameLst>
                                      </p:cBhvr>
                                      <p:to>
                                        <p:strVal val="visible"/>
                                      </p:to>
                                    </p:set>
                                    <p:animEffect transition="in" filter="strips(downLeft)">
                                      <p:cBhvr>
                                        <p:cTn id="594" dur="500"/>
                                        <p:tgtEl>
                                          <p:spTgt spid="28795"/>
                                        </p:tgtEl>
                                      </p:cBhvr>
                                    </p:animEffect>
                                  </p:childTnLst>
                                </p:cTn>
                              </p:par>
                            </p:childTnLst>
                          </p:cTn>
                        </p:par>
                      </p:childTnLst>
                    </p:cTn>
                  </p:par>
                  <p:par>
                    <p:cTn id="595" fill="hold">
                      <p:stCondLst>
                        <p:cond delay="indefinite"/>
                      </p:stCondLst>
                      <p:childTnLst>
                        <p:par>
                          <p:cTn id="596" fill="hold">
                            <p:stCondLst>
                              <p:cond delay="0"/>
                            </p:stCondLst>
                            <p:childTnLst>
                              <p:par>
                                <p:cTn id="597" presetID="18" presetClass="entr" presetSubtype="6" fill="hold" grpId="0" nodeType="clickEffect">
                                  <p:stCondLst>
                                    <p:cond delay="0"/>
                                  </p:stCondLst>
                                  <p:childTnLst>
                                    <p:set>
                                      <p:cBhvr>
                                        <p:cTn id="598" dur="1" fill="hold">
                                          <p:stCondLst>
                                            <p:cond delay="0"/>
                                          </p:stCondLst>
                                        </p:cTn>
                                        <p:tgtEl>
                                          <p:spTgt spid="28796"/>
                                        </p:tgtEl>
                                        <p:attrNameLst>
                                          <p:attrName>style.visibility</p:attrName>
                                        </p:attrNameLst>
                                      </p:cBhvr>
                                      <p:to>
                                        <p:strVal val="visible"/>
                                      </p:to>
                                    </p:set>
                                    <p:animEffect transition="in" filter="strips(downRight)">
                                      <p:cBhvr>
                                        <p:cTn id="599" dur="500"/>
                                        <p:tgtEl>
                                          <p:spTgt spid="28796"/>
                                        </p:tgtEl>
                                      </p:cBhvr>
                                    </p:animEffect>
                                  </p:childTnLst>
                                </p:cTn>
                              </p:par>
                            </p:childTnLst>
                          </p:cTn>
                        </p:par>
                      </p:childTnLst>
                    </p:cTn>
                  </p:par>
                  <p:par>
                    <p:cTn id="600" fill="hold">
                      <p:stCondLst>
                        <p:cond delay="indefinite"/>
                      </p:stCondLst>
                      <p:childTnLst>
                        <p:par>
                          <p:cTn id="601" fill="hold">
                            <p:stCondLst>
                              <p:cond delay="0"/>
                            </p:stCondLst>
                            <p:childTnLst>
                              <p:par>
                                <p:cTn id="602" presetID="18" presetClass="entr" presetSubtype="6" fill="hold" grpId="0" nodeType="clickEffect">
                                  <p:stCondLst>
                                    <p:cond delay="0"/>
                                  </p:stCondLst>
                                  <p:childTnLst>
                                    <p:set>
                                      <p:cBhvr>
                                        <p:cTn id="603" dur="1" fill="hold">
                                          <p:stCondLst>
                                            <p:cond delay="0"/>
                                          </p:stCondLst>
                                        </p:cTn>
                                        <p:tgtEl>
                                          <p:spTgt spid="28797"/>
                                        </p:tgtEl>
                                        <p:attrNameLst>
                                          <p:attrName>style.visibility</p:attrName>
                                        </p:attrNameLst>
                                      </p:cBhvr>
                                      <p:to>
                                        <p:strVal val="visible"/>
                                      </p:to>
                                    </p:set>
                                    <p:animEffect transition="in" filter="strips(downRight)">
                                      <p:cBhvr>
                                        <p:cTn id="604" dur="500"/>
                                        <p:tgtEl>
                                          <p:spTgt spid="28797"/>
                                        </p:tgtEl>
                                      </p:cBhvr>
                                    </p:animEffect>
                                  </p:childTnLst>
                                </p:cTn>
                              </p:par>
                            </p:childTnLst>
                          </p:cTn>
                        </p:par>
                      </p:childTnLst>
                    </p:cTn>
                  </p:par>
                  <p:par>
                    <p:cTn id="605" fill="hold">
                      <p:stCondLst>
                        <p:cond delay="indefinite"/>
                      </p:stCondLst>
                      <p:childTnLst>
                        <p:par>
                          <p:cTn id="606" fill="hold">
                            <p:stCondLst>
                              <p:cond delay="0"/>
                            </p:stCondLst>
                            <p:childTnLst>
                              <p:par>
                                <p:cTn id="607" presetID="17" presetClass="entr" presetSubtype="4" fill="hold" grpId="0" nodeType="clickEffect">
                                  <p:stCondLst>
                                    <p:cond delay="0"/>
                                  </p:stCondLst>
                                  <p:childTnLst>
                                    <p:set>
                                      <p:cBhvr>
                                        <p:cTn id="608" dur="1" fill="hold">
                                          <p:stCondLst>
                                            <p:cond delay="0"/>
                                          </p:stCondLst>
                                        </p:cTn>
                                        <p:tgtEl>
                                          <p:spTgt spid="28798"/>
                                        </p:tgtEl>
                                        <p:attrNameLst>
                                          <p:attrName>style.visibility</p:attrName>
                                        </p:attrNameLst>
                                      </p:cBhvr>
                                      <p:to>
                                        <p:strVal val="visible"/>
                                      </p:to>
                                    </p:set>
                                    <p:anim calcmode="lin" valueType="num">
                                      <p:cBhvr>
                                        <p:cTn id="609" dur="500" fill="hold"/>
                                        <p:tgtEl>
                                          <p:spTgt spid="28798"/>
                                        </p:tgtEl>
                                        <p:attrNameLst>
                                          <p:attrName>ppt_x</p:attrName>
                                        </p:attrNameLst>
                                      </p:cBhvr>
                                      <p:tavLst>
                                        <p:tav tm="0">
                                          <p:val>
                                            <p:strVal val="#ppt_x"/>
                                          </p:val>
                                        </p:tav>
                                        <p:tav tm="100000">
                                          <p:val>
                                            <p:strVal val="#ppt_x"/>
                                          </p:val>
                                        </p:tav>
                                      </p:tavLst>
                                    </p:anim>
                                    <p:anim calcmode="lin" valueType="num">
                                      <p:cBhvr>
                                        <p:cTn id="610" dur="500" fill="hold"/>
                                        <p:tgtEl>
                                          <p:spTgt spid="28798"/>
                                        </p:tgtEl>
                                        <p:attrNameLst>
                                          <p:attrName>ppt_y</p:attrName>
                                        </p:attrNameLst>
                                      </p:cBhvr>
                                      <p:tavLst>
                                        <p:tav tm="0">
                                          <p:val>
                                            <p:strVal val="#ppt_y+#ppt_h/2"/>
                                          </p:val>
                                        </p:tav>
                                        <p:tav tm="100000">
                                          <p:val>
                                            <p:strVal val="#ppt_y"/>
                                          </p:val>
                                        </p:tav>
                                      </p:tavLst>
                                    </p:anim>
                                    <p:anim calcmode="lin" valueType="num">
                                      <p:cBhvr>
                                        <p:cTn id="611" dur="500" fill="hold"/>
                                        <p:tgtEl>
                                          <p:spTgt spid="28798"/>
                                        </p:tgtEl>
                                        <p:attrNameLst>
                                          <p:attrName>ppt_w</p:attrName>
                                        </p:attrNameLst>
                                      </p:cBhvr>
                                      <p:tavLst>
                                        <p:tav tm="0">
                                          <p:val>
                                            <p:strVal val="#ppt_w"/>
                                          </p:val>
                                        </p:tav>
                                        <p:tav tm="100000">
                                          <p:val>
                                            <p:strVal val="#ppt_w"/>
                                          </p:val>
                                        </p:tav>
                                      </p:tavLst>
                                    </p:anim>
                                    <p:anim calcmode="lin" valueType="num">
                                      <p:cBhvr>
                                        <p:cTn id="612" dur="500" fill="hold"/>
                                        <p:tgtEl>
                                          <p:spTgt spid="28798"/>
                                        </p:tgtEl>
                                        <p:attrNameLst>
                                          <p:attrName>ppt_h</p:attrName>
                                        </p:attrNameLst>
                                      </p:cBhvr>
                                      <p:tavLst>
                                        <p:tav tm="0">
                                          <p:val>
                                            <p:fltVal val="0"/>
                                          </p:val>
                                        </p:tav>
                                        <p:tav tm="100000">
                                          <p:val>
                                            <p:strVal val="#ppt_h"/>
                                          </p:val>
                                        </p:tav>
                                      </p:tavLst>
                                    </p:anim>
                                  </p:childTnLst>
                                </p:cTn>
                              </p:par>
                            </p:childTnLst>
                          </p:cTn>
                        </p:par>
                      </p:childTnLst>
                    </p:cTn>
                  </p:par>
                  <p:par>
                    <p:cTn id="613" fill="hold">
                      <p:stCondLst>
                        <p:cond delay="indefinite"/>
                      </p:stCondLst>
                      <p:childTnLst>
                        <p:par>
                          <p:cTn id="614" fill="hold">
                            <p:stCondLst>
                              <p:cond delay="0"/>
                            </p:stCondLst>
                            <p:childTnLst>
                              <p:par>
                                <p:cTn id="615" presetID="17" presetClass="entr" presetSubtype="4" fill="hold" grpId="0" nodeType="clickEffect">
                                  <p:stCondLst>
                                    <p:cond delay="0"/>
                                  </p:stCondLst>
                                  <p:childTnLst>
                                    <p:set>
                                      <p:cBhvr>
                                        <p:cTn id="616" dur="1" fill="hold">
                                          <p:stCondLst>
                                            <p:cond delay="0"/>
                                          </p:stCondLst>
                                        </p:cTn>
                                        <p:tgtEl>
                                          <p:spTgt spid="28799"/>
                                        </p:tgtEl>
                                        <p:attrNameLst>
                                          <p:attrName>style.visibility</p:attrName>
                                        </p:attrNameLst>
                                      </p:cBhvr>
                                      <p:to>
                                        <p:strVal val="visible"/>
                                      </p:to>
                                    </p:set>
                                    <p:anim calcmode="lin" valueType="num">
                                      <p:cBhvr>
                                        <p:cTn id="617" dur="500" fill="hold"/>
                                        <p:tgtEl>
                                          <p:spTgt spid="28799"/>
                                        </p:tgtEl>
                                        <p:attrNameLst>
                                          <p:attrName>ppt_x</p:attrName>
                                        </p:attrNameLst>
                                      </p:cBhvr>
                                      <p:tavLst>
                                        <p:tav tm="0">
                                          <p:val>
                                            <p:strVal val="#ppt_x"/>
                                          </p:val>
                                        </p:tav>
                                        <p:tav tm="100000">
                                          <p:val>
                                            <p:strVal val="#ppt_x"/>
                                          </p:val>
                                        </p:tav>
                                      </p:tavLst>
                                    </p:anim>
                                    <p:anim calcmode="lin" valueType="num">
                                      <p:cBhvr>
                                        <p:cTn id="618" dur="500" fill="hold"/>
                                        <p:tgtEl>
                                          <p:spTgt spid="28799"/>
                                        </p:tgtEl>
                                        <p:attrNameLst>
                                          <p:attrName>ppt_y</p:attrName>
                                        </p:attrNameLst>
                                      </p:cBhvr>
                                      <p:tavLst>
                                        <p:tav tm="0">
                                          <p:val>
                                            <p:strVal val="#ppt_y+#ppt_h/2"/>
                                          </p:val>
                                        </p:tav>
                                        <p:tav tm="100000">
                                          <p:val>
                                            <p:strVal val="#ppt_y"/>
                                          </p:val>
                                        </p:tav>
                                      </p:tavLst>
                                    </p:anim>
                                    <p:anim calcmode="lin" valueType="num">
                                      <p:cBhvr>
                                        <p:cTn id="619" dur="500" fill="hold"/>
                                        <p:tgtEl>
                                          <p:spTgt spid="28799"/>
                                        </p:tgtEl>
                                        <p:attrNameLst>
                                          <p:attrName>ppt_w</p:attrName>
                                        </p:attrNameLst>
                                      </p:cBhvr>
                                      <p:tavLst>
                                        <p:tav tm="0">
                                          <p:val>
                                            <p:strVal val="#ppt_w"/>
                                          </p:val>
                                        </p:tav>
                                        <p:tav tm="100000">
                                          <p:val>
                                            <p:strVal val="#ppt_w"/>
                                          </p:val>
                                        </p:tav>
                                      </p:tavLst>
                                    </p:anim>
                                    <p:anim calcmode="lin" valueType="num">
                                      <p:cBhvr>
                                        <p:cTn id="620" dur="500" fill="hold"/>
                                        <p:tgtEl>
                                          <p:spTgt spid="28799"/>
                                        </p:tgtEl>
                                        <p:attrNameLst>
                                          <p:attrName>ppt_h</p:attrName>
                                        </p:attrNameLst>
                                      </p:cBhvr>
                                      <p:tavLst>
                                        <p:tav tm="0">
                                          <p:val>
                                            <p:fltVal val="0"/>
                                          </p:val>
                                        </p:tav>
                                        <p:tav tm="100000">
                                          <p:val>
                                            <p:strVal val="#ppt_h"/>
                                          </p:val>
                                        </p:tav>
                                      </p:tavLst>
                                    </p:anim>
                                  </p:childTnLst>
                                </p:cTn>
                              </p:par>
                            </p:childTnLst>
                          </p:cTn>
                        </p:par>
                      </p:childTnLst>
                    </p:cTn>
                  </p:par>
                  <p:par>
                    <p:cTn id="621" fill="hold">
                      <p:stCondLst>
                        <p:cond delay="indefinite"/>
                      </p:stCondLst>
                      <p:childTnLst>
                        <p:par>
                          <p:cTn id="622" fill="hold">
                            <p:stCondLst>
                              <p:cond delay="0"/>
                            </p:stCondLst>
                            <p:childTnLst>
                              <p:par>
                                <p:cTn id="623" presetID="17" presetClass="entr" presetSubtype="4" fill="hold" grpId="0" nodeType="clickEffect">
                                  <p:stCondLst>
                                    <p:cond delay="0"/>
                                  </p:stCondLst>
                                  <p:childTnLst>
                                    <p:set>
                                      <p:cBhvr>
                                        <p:cTn id="624" dur="1" fill="hold">
                                          <p:stCondLst>
                                            <p:cond delay="0"/>
                                          </p:stCondLst>
                                        </p:cTn>
                                        <p:tgtEl>
                                          <p:spTgt spid="28800"/>
                                        </p:tgtEl>
                                        <p:attrNameLst>
                                          <p:attrName>style.visibility</p:attrName>
                                        </p:attrNameLst>
                                      </p:cBhvr>
                                      <p:to>
                                        <p:strVal val="visible"/>
                                      </p:to>
                                    </p:set>
                                    <p:anim calcmode="lin" valueType="num">
                                      <p:cBhvr>
                                        <p:cTn id="625" dur="500" fill="hold"/>
                                        <p:tgtEl>
                                          <p:spTgt spid="28800"/>
                                        </p:tgtEl>
                                        <p:attrNameLst>
                                          <p:attrName>ppt_x</p:attrName>
                                        </p:attrNameLst>
                                      </p:cBhvr>
                                      <p:tavLst>
                                        <p:tav tm="0">
                                          <p:val>
                                            <p:strVal val="#ppt_x"/>
                                          </p:val>
                                        </p:tav>
                                        <p:tav tm="100000">
                                          <p:val>
                                            <p:strVal val="#ppt_x"/>
                                          </p:val>
                                        </p:tav>
                                      </p:tavLst>
                                    </p:anim>
                                    <p:anim calcmode="lin" valueType="num">
                                      <p:cBhvr>
                                        <p:cTn id="626" dur="500" fill="hold"/>
                                        <p:tgtEl>
                                          <p:spTgt spid="28800"/>
                                        </p:tgtEl>
                                        <p:attrNameLst>
                                          <p:attrName>ppt_y</p:attrName>
                                        </p:attrNameLst>
                                      </p:cBhvr>
                                      <p:tavLst>
                                        <p:tav tm="0">
                                          <p:val>
                                            <p:strVal val="#ppt_y+#ppt_h/2"/>
                                          </p:val>
                                        </p:tav>
                                        <p:tav tm="100000">
                                          <p:val>
                                            <p:strVal val="#ppt_y"/>
                                          </p:val>
                                        </p:tav>
                                      </p:tavLst>
                                    </p:anim>
                                    <p:anim calcmode="lin" valueType="num">
                                      <p:cBhvr>
                                        <p:cTn id="627" dur="500" fill="hold"/>
                                        <p:tgtEl>
                                          <p:spTgt spid="28800"/>
                                        </p:tgtEl>
                                        <p:attrNameLst>
                                          <p:attrName>ppt_w</p:attrName>
                                        </p:attrNameLst>
                                      </p:cBhvr>
                                      <p:tavLst>
                                        <p:tav tm="0">
                                          <p:val>
                                            <p:strVal val="#ppt_w"/>
                                          </p:val>
                                        </p:tav>
                                        <p:tav tm="100000">
                                          <p:val>
                                            <p:strVal val="#ppt_w"/>
                                          </p:val>
                                        </p:tav>
                                      </p:tavLst>
                                    </p:anim>
                                    <p:anim calcmode="lin" valueType="num">
                                      <p:cBhvr>
                                        <p:cTn id="628" dur="500" fill="hold"/>
                                        <p:tgtEl>
                                          <p:spTgt spid="28800"/>
                                        </p:tgtEl>
                                        <p:attrNameLst>
                                          <p:attrName>ppt_h</p:attrName>
                                        </p:attrNameLst>
                                      </p:cBhvr>
                                      <p:tavLst>
                                        <p:tav tm="0">
                                          <p:val>
                                            <p:fltVal val="0"/>
                                          </p:val>
                                        </p:tav>
                                        <p:tav tm="100000">
                                          <p:val>
                                            <p:strVal val="#ppt_h"/>
                                          </p:val>
                                        </p:tav>
                                      </p:tavLst>
                                    </p:anim>
                                  </p:childTnLst>
                                </p:cTn>
                              </p:par>
                            </p:childTnLst>
                          </p:cTn>
                        </p:par>
                      </p:childTnLst>
                    </p:cTn>
                  </p:par>
                  <p:par>
                    <p:cTn id="629" fill="hold">
                      <p:stCondLst>
                        <p:cond delay="indefinite"/>
                      </p:stCondLst>
                      <p:childTnLst>
                        <p:par>
                          <p:cTn id="630" fill="hold">
                            <p:stCondLst>
                              <p:cond delay="0"/>
                            </p:stCondLst>
                            <p:childTnLst>
                              <p:par>
                                <p:cTn id="631" presetID="17" presetClass="entr" presetSubtype="8" fill="hold" grpId="0" nodeType="clickEffect">
                                  <p:stCondLst>
                                    <p:cond delay="0"/>
                                  </p:stCondLst>
                                  <p:childTnLst>
                                    <p:set>
                                      <p:cBhvr>
                                        <p:cTn id="632" dur="1" fill="hold">
                                          <p:stCondLst>
                                            <p:cond delay="0"/>
                                          </p:stCondLst>
                                        </p:cTn>
                                        <p:tgtEl>
                                          <p:spTgt spid="28801"/>
                                        </p:tgtEl>
                                        <p:attrNameLst>
                                          <p:attrName>style.visibility</p:attrName>
                                        </p:attrNameLst>
                                      </p:cBhvr>
                                      <p:to>
                                        <p:strVal val="visible"/>
                                      </p:to>
                                    </p:set>
                                    <p:anim calcmode="lin" valueType="num">
                                      <p:cBhvr>
                                        <p:cTn id="633" dur="500" fill="hold"/>
                                        <p:tgtEl>
                                          <p:spTgt spid="28801"/>
                                        </p:tgtEl>
                                        <p:attrNameLst>
                                          <p:attrName>ppt_x</p:attrName>
                                        </p:attrNameLst>
                                      </p:cBhvr>
                                      <p:tavLst>
                                        <p:tav tm="0">
                                          <p:val>
                                            <p:strVal val="#ppt_x-#ppt_w/2"/>
                                          </p:val>
                                        </p:tav>
                                        <p:tav tm="100000">
                                          <p:val>
                                            <p:strVal val="#ppt_x"/>
                                          </p:val>
                                        </p:tav>
                                      </p:tavLst>
                                    </p:anim>
                                    <p:anim calcmode="lin" valueType="num">
                                      <p:cBhvr>
                                        <p:cTn id="634" dur="500" fill="hold"/>
                                        <p:tgtEl>
                                          <p:spTgt spid="28801"/>
                                        </p:tgtEl>
                                        <p:attrNameLst>
                                          <p:attrName>ppt_y</p:attrName>
                                        </p:attrNameLst>
                                      </p:cBhvr>
                                      <p:tavLst>
                                        <p:tav tm="0">
                                          <p:val>
                                            <p:strVal val="#ppt_y"/>
                                          </p:val>
                                        </p:tav>
                                        <p:tav tm="100000">
                                          <p:val>
                                            <p:strVal val="#ppt_y"/>
                                          </p:val>
                                        </p:tav>
                                      </p:tavLst>
                                    </p:anim>
                                    <p:anim calcmode="lin" valueType="num">
                                      <p:cBhvr>
                                        <p:cTn id="635" dur="500" fill="hold"/>
                                        <p:tgtEl>
                                          <p:spTgt spid="28801"/>
                                        </p:tgtEl>
                                        <p:attrNameLst>
                                          <p:attrName>ppt_w</p:attrName>
                                        </p:attrNameLst>
                                      </p:cBhvr>
                                      <p:tavLst>
                                        <p:tav tm="0">
                                          <p:val>
                                            <p:fltVal val="0"/>
                                          </p:val>
                                        </p:tav>
                                        <p:tav tm="100000">
                                          <p:val>
                                            <p:strVal val="#ppt_w"/>
                                          </p:val>
                                        </p:tav>
                                      </p:tavLst>
                                    </p:anim>
                                    <p:anim calcmode="lin" valueType="num">
                                      <p:cBhvr>
                                        <p:cTn id="636" dur="500" fill="hold"/>
                                        <p:tgtEl>
                                          <p:spTgt spid="2880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4" grpId="0" animBg="1"/>
      <p:bldP spid="28675" grpId="0" animBg="1"/>
      <p:bldP spid="28676" grpId="0" autoUpdateAnimBg="0"/>
      <p:bldP spid="28677" grpId="0" autoUpdateAnimBg="0"/>
      <p:bldP spid="28678" grpId="0" animBg="1"/>
      <p:bldP spid="28679" grpId="0" animBg="1"/>
      <p:bldP spid="28680" grpId="0" animBg="1"/>
      <p:bldP spid="28681" grpId="0" animBg="1"/>
      <p:bldP spid="28682" grpId="0" animBg="1"/>
      <p:bldP spid="28683" grpId="0" animBg="1"/>
      <p:bldP spid="28684" grpId="0" animBg="1"/>
      <p:bldP spid="28685" grpId="0" animBg="1"/>
      <p:bldP spid="28686" grpId="0" animBg="1"/>
      <p:bldP spid="28687" grpId="0" animBg="1"/>
      <p:bldP spid="28688" grpId="0" animBg="1"/>
      <p:bldP spid="28689" grpId="0" animBg="1"/>
      <p:bldP spid="28704" grpId="0" animBg="1"/>
      <p:bldP spid="28705" grpId="0" autoUpdateAnimBg="0"/>
      <p:bldP spid="28706" grpId="0" animBg="1"/>
      <p:bldP spid="28707" grpId="0" animBg="1"/>
      <p:bldP spid="28708" grpId="0" animBg="1"/>
      <p:bldP spid="28709" grpId="0" autoUpdateAnimBg="0"/>
      <p:bldP spid="28710" grpId="0" animBg="1"/>
      <p:bldP spid="28711" grpId="0" animBg="1"/>
      <p:bldP spid="28712" grpId="0" animBg="1"/>
      <p:bldP spid="28713" grpId="0" autoUpdateAnimBg="0"/>
      <p:bldP spid="28714" grpId="0" animBg="1"/>
      <p:bldP spid="28715" grpId="0" animBg="1"/>
      <p:bldP spid="28716" grpId="0" animBg="1"/>
      <p:bldP spid="28717" grpId="0" animBg="1"/>
      <p:bldP spid="28718" grpId="0" animBg="1"/>
      <p:bldP spid="28719" grpId="0" animBg="1"/>
      <p:bldP spid="28720" grpId="0" animBg="1"/>
      <p:bldP spid="28721" grpId="0" animBg="1"/>
      <p:bldP spid="28722" grpId="0" autoUpdateAnimBg="0"/>
      <p:bldP spid="28723" grpId="0" autoUpdateAnimBg="0"/>
      <p:bldP spid="28724" grpId="0" autoUpdateAnimBg="0"/>
      <p:bldP spid="28725" grpId="0" autoUpdateAnimBg="0"/>
      <p:bldP spid="28726" grpId="0" autoUpdateAnimBg="0"/>
      <p:bldP spid="28727" grpId="0" autoUpdateAnimBg="0"/>
      <p:bldP spid="28728" grpId="0" autoUpdateAnimBg="0"/>
      <p:bldP spid="28729" grpId="0" autoUpdateAnimBg="0"/>
      <p:bldP spid="28755" grpId="0" animBg="1"/>
      <p:bldP spid="28756" grpId="0" animBg="1"/>
      <p:bldP spid="28757" grpId="0" animBg="1"/>
      <p:bldP spid="28758" grpId="0" animBg="1"/>
      <p:bldP spid="28759" grpId="0" animBg="1"/>
      <p:bldP spid="28760" grpId="0" animBg="1"/>
      <p:bldP spid="28761" grpId="0" animBg="1"/>
      <p:bldP spid="28762" grpId="0" animBg="1"/>
      <p:bldP spid="28763" grpId="0" animBg="1"/>
      <p:bldP spid="28764" grpId="0" animBg="1"/>
      <p:bldP spid="28765" grpId="0" animBg="1"/>
      <p:bldP spid="28766" grpId="0" animBg="1"/>
      <p:bldP spid="28767" grpId="0" animBg="1"/>
      <p:bldP spid="28768" grpId="0" animBg="1"/>
      <p:bldP spid="28769" grpId="0" animBg="1"/>
      <p:bldP spid="28770" grpId="0" animBg="1"/>
      <p:bldP spid="28771" grpId="0" animBg="1"/>
      <p:bldP spid="28772" grpId="0" animBg="1"/>
      <p:bldP spid="28773" grpId="0" animBg="1"/>
      <p:bldP spid="28774" grpId="0" animBg="1"/>
      <p:bldP spid="28775" grpId="0" animBg="1"/>
      <p:bldP spid="28776" grpId="0" animBg="1"/>
      <p:bldP spid="28777" grpId="0" animBg="1"/>
      <p:bldP spid="28778" grpId="0" animBg="1"/>
      <p:bldP spid="28779" grpId="0" animBg="1"/>
      <p:bldP spid="28780" grpId="0" animBg="1"/>
      <p:bldP spid="28781" grpId="0" animBg="1"/>
      <p:bldP spid="28782" grpId="0" animBg="1"/>
      <p:bldP spid="28783" grpId="0" animBg="1"/>
      <p:bldP spid="28784" grpId="0" animBg="1"/>
      <p:bldP spid="28785" grpId="0" animBg="1"/>
      <p:bldP spid="28786" grpId="0" animBg="1"/>
      <p:bldP spid="28787" grpId="0" autoUpdateAnimBg="0"/>
      <p:bldP spid="28788" grpId="0" autoUpdateAnimBg="0"/>
      <p:bldP spid="28789" grpId="0" autoUpdateAnimBg="0"/>
      <p:bldP spid="28790" grpId="0" autoUpdateAnimBg="0"/>
      <p:bldP spid="28791" grpId="0" autoUpdateAnimBg="0"/>
      <p:bldP spid="28792" grpId="0" animBg="1"/>
      <p:bldP spid="28793" grpId="0" animBg="1"/>
      <p:bldP spid="28794" grpId="0" animBg="1"/>
      <p:bldP spid="28795" grpId="0" animBg="1"/>
      <p:bldP spid="28796" grpId="0" animBg="1"/>
      <p:bldP spid="28797" grpId="0" animBg="1"/>
      <p:bldP spid="28798" grpId="0" animBg="1"/>
      <p:bldP spid="28799" grpId="0" animBg="1"/>
      <p:bldP spid="28800" grpId="0" animBg="1"/>
      <p:bldP spid="28801" grpId="0" animBg="1"/>
      <p:bldP spid="28802" grpId="0" animBg="1"/>
      <p:bldP spid="28803" grpId="0"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nvSpPr>
        <p:spPr bwMode="auto">
          <a:xfrm rot="13483386" flipH="1">
            <a:off x="1819275" y="4948238"/>
            <a:ext cx="1395413" cy="1393825"/>
          </a:xfrm>
          <a:prstGeom prst="rect">
            <a:avLst/>
          </a:prstGeom>
          <a:solidFill>
            <a:schemeClr val="bg1"/>
          </a:solidFill>
          <a:ln w="9525">
            <a:solidFill>
              <a:schemeClr val="tx1"/>
            </a:solidFill>
            <a:miter lim="800000"/>
          </a:ln>
        </p:spPr>
        <p:txBody>
          <a:bodyPr wrap="none" anchor="ctr"/>
          <a:lstStyle/>
          <a:p>
            <a:endParaRPr lang="en-IN"/>
          </a:p>
        </p:txBody>
      </p:sp>
      <p:sp>
        <p:nvSpPr>
          <p:cNvPr id="30723" name="Line 3"/>
          <p:cNvSpPr>
            <a:spLocks noChangeShapeType="1"/>
          </p:cNvSpPr>
          <p:nvPr/>
        </p:nvSpPr>
        <p:spPr bwMode="auto">
          <a:xfrm flipV="1">
            <a:off x="1554163" y="3155950"/>
            <a:ext cx="0" cy="2455863"/>
          </a:xfrm>
          <a:prstGeom prst="line">
            <a:avLst/>
          </a:prstGeom>
          <a:noFill/>
          <a:ln w="9525">
            <a:solidFill>
              <a:schemeClr val="folHlink"/>
            </a:solidFill>
            <a:round/>
          </a:ln>
        </p:spPr>
        <p:txBody>
          <a:bodyPr/>
          <a:lstStyle/>
          <a:p>
            <a:endParaRPr lang="en-IN"/>
          </a:p>
        </p:txBody>
      </p:sp>
      <p:sp>
        <p:nvSpPr>
          <p:cNvPr id="30724" name="Line 4"/>
          <p:cNvSpPr>
            <a:spLocks noChangeShapeType="1"/>
          </p:cNvSpPr>
          <p:nvPr/>
        </p:nvSpPr>
        <p:spPr bwMode="auto">
          <a:xfrm flipV="1">
            <a:off x="3479800" y="3155950"/>
            <a:ext cx="0" cy="2455863"/>
          </a:xfrm>
          <a:prstGeom prst="line">
            <a:avLst/>
          </a:prstGeom>
          <a:noFill/>
          <a:ln w="9525">
            <a:solidFill>
              <a:schemeClr val="folHlink"/>
            </a:solidFill>
            <a:round/>
          </a:ln>
        </p:spPr>
        <p:txBody>
          <a:bodyPr/>
          <a:lstStyle/>
          <a:p>
            <a:endParaRPr lang="en-IN"/>
          </a:p>
        </p:txBody>
      </p:sp>
      <p:sp>
        <p:nvSpPr>
          <p:cNvPr id="30725" name="Line 5"/>
          <p:cNvSpPr>
            <a:spLocks noChangeShapeType="1"/>
          </p:cNvSpPr>
          <p:nvPr/>
        </p:nvSpPr>
        <p:spPr bwMode="auto">
          <a:xfrm flipV="1">
            <a:off x="1554163" y="3289300"/>
            <a:ext cx="0" cy="1195388"/>
          </a:xfrm>
          <a:prstGeom prst="line">
            <a:avLst/>
          </a:prstGeom>
          <a:noFill/>
          <a:ln w="19050">
            <a:solidFill>
              <a:schemeClr val="tx1"/>
            </a:solidFill>
            <a:round/>
          </a:ln>
        </p:spPr>
        <p:txBody>
          <a:bodyPr/>
          <a:lstStyle/>
          <a:p>
            <a:endParaRPr lang="en-IN"/>
          </a:p>
        </p:txBody>
      </p:sp>
      <p:sp>
        <p:nvSpPr>
          <p:cNvPr id="30726" name="Line 6"/>
          <p:cNvSpPr>
            <a:spLocks noChangeShapeType="1"/>
          </p:cNvSpPr>
          <p:nvPr/>
        </p:nvSpPr>
        <p:spPr bwMode="auto">
          <a:xfrm>
            <a:off x="1554163" y="3289300"/>
            <a:ext cx="1925637" cy="0"/>
          </a:xfrm>
          <a:prstGeom prst="line">
            <a:avLst/>
          </a:prstGeom>
          <a:noFill/>
          <a:ln w="19050">
            <a:solidFill>
              <a:schemeClr val="tx1"/>
            </a:solidFill>
            <a:round/>
          </a:ln>
        </p:spPr>
        <p:txBody>
          <a:bodyPr/>
          <a:lstStyle/>
          <a:p>
            <a:endParaRPr lang="en-IN"/>
          </a:p>
        </p:txBody>
      </p:sp>
      <p:sp>
        <p:nvSpPr>
          <p:cNvPr id="30727" name="Line 7"/>
          <p:cNvSpPr>
            <a:spLocks noChangeShapeType="1"/>
          </p:cNvSpPr>
          <p:nvPr/>
        </p:nvSpPr>
        <p:spPr bwMode="auto">
          <a:xfrm>
            <a:off x="3479800" y="3322638"/>
            <a:ext cx="0" cy="1128712"/>
          </a:xfrm>
          <a:prstGeom prst="line">
            <a:avLst/>
          </a:prstGeom>
          <a:noFill/>
          <a:ln w="19050">
            <a:solidFill>
              <a:schemeClr val="tx1"/>
            </a:solidFill>
            <a:round/>
          </a:ln>
        </p:spPr>
        <p:txBody>
          <a:bodyPr/>
          <a:lstStyle/>
          <a:p>
            <a:endParaRPr lang="en-IN"/>
          </a:p>
        </p:txBody>
      </p:sp>
      <p:sp>
        <p:nvSpPr>
          <p:cNvPr id="30728" name="Line 8"/>
          <p:cNvSpPr>
            <a:spLocks noChangeShapeType="1"/>
          </p:cNvSpPr>
          <p:nvPr/>
        </p:nvSpPr>
        <p:spPr bwMode="auto">
          <a:xfrm>
            <a:off x="1554163" y="4484688"/>
            <a:ext cx="1925637" cy="0"/>
          </a:xfrm>
          <a:prstGeom prst="line">
            <a:avLst/>
          </a:prstGeom>
          <a:noFill/>
          <a:ln w="19050">
            <a:solidFill>
              <a:schemeClr val="tx1"/>
            </a:solidFill>
            <a:round/>
          </a:ln>
        </p:spPr>
        <p:txBody>
          <a:bodyPr/>
          <a:lstStyle/>
          <a:p>
            <a:endParaRPr lang="en-IN"/>
          </a:p>
        </p:txBody>
      </p:sp>
      <p:sp>
        <p:nvSpPr>
          <p:cNvPr id="30729" name="Line 9"/>
          <p:cNvSpPr>
            <a:spLocks noChangeShapeType="1"/>
          </p:cNvSpPr>
          <p:nvPr/>
        </p:nvSpPr>
        <p:spPr bwMode="auto">
          <a:xfrm>
            <a:off x="2516188" y="3289300"/>
            <a:ext cx="0" cy="1460500"/>
          </a:xfrm>
          <a:prstGeom prst="line">
            <a:avLst/>
          </a:prstGeom>
          <a:noFill/>
          <a:ln w="9525">
            <a:solidFill>
              <a:schemeClr val="folHlink"/>
            </a:solidFill>
            <a:round/>
          </a:ln>
        </p:spPr>
        <p:txBody>
          <a:bodyPr/>
          <a:lstStyle/>
          <a:p>
            <a:endParaRPr lang="en-IN"/>
          </a:p>
        </p:txBody>
      </p:sp>
      <p:sp>
        <p:nvSpPr>
          <p:cNvPr id="30730" name="Line 10"/>
          <p:cNvSpPr>
            <a:spLocks noChangeShapeType="1"/>
          </p:cNvSpPr>
          <p:nvPr/>
        </p:nvSpPr>
        <p:spPr bwMode="auto">
          <a:xfrm>
            <a:off x="2516188" y="3289300"/>
            <a:ext cx="0" cy="1195388"/>
          </a:xfrm>
          <a:prstGeom prst="line">
            <a:avLst/>
          </a:prstGeom>
          <a:noFill/>
          <a:ln w="19050">
            <a:solidFill>
              <a:schemeClr val="tx1"/>
            </a:solidFill>
            <a:round/>
          </a:ln>
        </p:spPr>
        <p:txBody>
          <a:bodyPr/>
          <a:lstStyle/>
          <a:p>
            <a:endParaRPr lang="en-IN"/>
          </a:p>
        </p:txBody>
      </p:sp>
      <p:sp>
        <p:nvSpPr>
          <p:cNvPr id="30731" name="Line 11"/>
          <p:cNvSpPr>
            <a:spLocks noChangeShapeType="1"/>
          </p:cNvSpPr>
          <p:nvPr/>
        </p:nvSpPr>
        <p:spPr bwMode="auto">
          <a:xfrm rot="3861140" flipV="1">
            <a:off x="1554163" y="3289300"/>
            <a:ext cx="1925638" cy="1195387"/>
          </a:xfrm>
          <a:prstGeom prst="line">
            <a:avLst/>
          </a:prstGeom>
          <a:noFill/>
          <a:ln w="9525">
            <a:solidFill>
              <a:schemeClr val="folHlink"/>
            </a:solidFill>
            <a:round/>
          </a:ln>
        </p:spPr>
        <p:txBody>
          <a:bodyPr/>
          <a:lstStyle/>
          <a:p>
            <a:endParaRPr lang="en-IN"/>
          </a:p>
        </p:txBody>
      </p:sp>
      <p:grpSp>
        <p:nvGrpSpPr>
          <p:cNvPr id="2" name="Group 12"/>
          <p:cNvGrpSpPr/>
          <p:nvPr/>
        </p:nvGrpSpPr>
        <p:grpSpPr bwMode="auto">
          <a:xfrm>
            <a:off x="3814763" y="2103438"/>
            <a:ext cx="2214562" cy="2517775"/>
            <a:chOff x="2067" y="582"/>
            <a:chExt cx="1601" cy="1821"/>
          </a:xfrm>
        </p:grpSpPr>
        <p:sp>
          <p:nvSpPr>
            <p:cNvPr id="16504" name="Line 13"/>
            <p:cNvSpPr>
              <a:spLocks noChangeShapeType="1"/>
            </p:cNvSpPr>
            <p:nvPr/>
          </p:nvSpPr>
          <p:spPr bwMode="auto">
            <a:xfrm rot="3578130" flipV="1">
              <a:off x="2498" y="486"/>
              <a:ext cx="1" cy="864"/>
            </a:xfrm>
            <a:prstGeom prst="line">
              <a:avLst/>
            </a:prstGeom>
            <a:noFill/>
            <a:ln w="19050">
              <a:solidFill>
                <a:schemeClr val="tx1"/>
              </a:solidFill>
              <a:round/>
            </a:ln>
          </p:spPr>
          <p:txBody>
            <a:bodyPr/>
            <a:lstStyle/>
            <a:p>
              <a:endParaRPr lang="en-IN"/>
            </a:p>
          </p:txBody>
        </p:sp>
        <p:sp>
          <p:nvSpPr>
            <p:cNvPr id="16505" name="Line 14"/>
            <p:cNvSpPr>
              <a:spLocks noChangeShapeType="1"/>
            </p:cNvSpPr>
            <p:nvPr/>
          </p:nvSpPr>
          <p:spPr bwMode="auto">
            <a:xfrm rot="3529297" flipH="1">
              <a:off x="2541" y="1261"/>
              <a:ext cx="1383" cy="25"/>
            </a:xfrm>
            <a:prstGeom prst="line">
              <a:avLst/>
            </a:prstGeom>
            <a:noFill/>
            <a:ln w="19050">
              <a:solidFill>
                <a:schemeClr val="tx1"/>
              </a:solidFill>
              <a:round/>
            </a:ln>
          </p:spPr>
          <p:txBody>
            <a:bodyPr/>
            <a:lstStyle/>
            <a:p>
              <a:endParaRPr lang="en-IN"/>
            </a:p>
          </p:txBody>
        </p:sp>
        <p:sp>
          <p:nvSpPr>
            <p:cNvPr id="16506" name="Line 15"/>
            <p:cNvSpPr>
              <a:spLocks noChangeShapeType="1"/>
            </p:cNvSpPr>
            <p:nvPr/>
          </p:nvSpPr>
          <p:spPr bwMode="auto">
            <a:xfrm rot="3579547">
              <a:off x="3259" y="1675"/>
              <a:ext cx="1" cy="816"/>
            </a:xfrm>
            <a:prstGeom prst="line">
              <a:avLst/>
            </a:prstGeom>
            <a:noFill/>
            <a:ln w="19050">
              <a:solidFill>
                <a:schemeClr val="tx1"/>
              </a:solidFill>
              <a:round/>
            </a:ln>
          </p:spPr>
          <p:txBody>
            <a:bodyPr/>
            <a:lstStyle/>
            <a:p>
              <a:endParaRPr lang="en-IN"/>
            </a:p>
          </p:txBody>
        </p:sp>
        <p:sp>
          <p:nvSpPr>
            <p:cNvPr id="16507" name="Line 16"/>
            <p:cNvSpPr>
              <a:spLocks noChangeShapeType="1"/>
            </p:cNvSpPr>
            <p:nvPr/>
          </p:nvSpPr>
          <p:spPr bwMode="auto">
            <a:xfrm rot="3529297" flipH="1">
              <a:off x="1820" y="1683"/>
              <a:ext cx="1391" cy="49"/>
            </a:xfrm>
            <a:prstGeom prst="line">
              <a:avLst/>
            </a:prstGeom>
            <a:noFill/>
            <a:ln w="19050">
              <a:solidFill>
                <a:schemeClr val="tx1"/>
              </a:solidFill>
              <a:round/>
            </a:ln>
          </p:spPr>
          <p:txBody>
            <a:bodyPr/>
            <a:lstStyle/>
            <a:p>
              <a:endParaRPr lang="en-IN"/>
            </a:p>
          </p:txBody>
        </p:sp>
        <p:sp>
          <p:nvSpPr>
            <p:cNvPr id="16508" name="Line 17"/>
            <p:cNvSpPr>
              <a:spLocks noChangeShapeType="1"/>
            </p:cNvSpPr>
            <p:nvPr/>
          </p:nvSpPr>
          <p:spPr bwMode="auto">
            <a:xfrm rot="3578130">
              <a:off x="2879" y="1069"/>
              <a:ext cx="1" cy="864"/>
            </a:xfrm>
            <a:prstGeom prst="line">
              <a:avLst/>
            </a:prstGeom>
            <a:noFill/>
            <a:ln w="19050">
              <a:solidFill>
                <a:schemeClr val="tx1"/>
              </a:solidFill>
              <a:round/>
            </a:ln>
          </p:spPr>
          <p:txBody>
            <a:bodyPr/>
            <a:lstStyle/>
            <a:p>
              <a:endParaRPr lang="en-IN"/>
            </a:p>
          </p:txBody>
        </p:sp>
      </p:grpSp>
      <p:sp>
        <p:nvSpPr>
          <p:cNvPr id="30738" name="Line 18"/>
          <p:cNvSpPr>
            <a:spLocks noChangeShapeType="1"/>
          </p:cNvSpPr>
          <p:nvPr/>
        </p:nvSpPr>
        <p:spPr bwMode="auto">
          <a:xfrm>
            <a:off x="1090613" y="4484688"/>
            <a:ext cx="7499350" cy="0"/>
          </a:xfrm>
          <a:prstGeom prst="line">
            <a:avLst/>
          </a:prstGeom>
          <a:noFill/>
          <a:ln w="9525">
            <a:solidFill>
              <a:schemeClr val="tx1"/>
            </a:solidFill>
            <a:round/>
          </a:ln>
        </p:spPr>
        <p:txBody>
          <a:bodyPr/>
          <a:lstStyle/>
          <a:p>
            <a:endParaRPr lang="en-IN"/>
          </a:p>
        </p:txBody>
      </p:sp>
      <p:sp>
        <p:nvSpPr>
          <p:cNvPr id="30739" name="Line 19"/>
          <p:cNvSpPr>
            <a:spLocks noChangeShapeType="1"/>
          </p:cNvSpPr>
          <p:nvPr/>
        </p:nvSpPr>
        <p:spPr bwMode="auto">
          <a:xfrm>
            <a:off x="4940300" y="2227263"/>
            <a:ext cx="0" cy="2257425"/>
          </a:xfrm>
          <a:prstGeom prst="line">
            <a:avLst/>
          </a:prstGeom>
          <a:noFill/>
          <a:ln w="9525">
            <a:solidFill>
              <a:schemeClr val="folHlink"/>
            </a:solidFill>
            <a:round/>
          </a:ln>
        </p:spPr>
        <p:txBody>
          <a:bodyPr/>
          <a:lstStyle/>
          <a:p>
            <a:endParaRPr lang="en-IN"/>
          </a:p>
        </p:txBody>
      </p:sp>
      <p:sp>
        <p:nvSpPr>
          <p:cNvPr id="30740" name="Line 20"/>
          <p:cNvSpPr>
            <a:spLocks noChangeShapeType="1"/>
          </p:cNvSpPr>
          <p:nvPr/>
        </p:nvSpPr>
        <p:spPr bwMode="auto">
          <a:xfrm>
            <a:off x="3927475" y="2890838"/>
            <a:ext cx="0" cy="3849687"/>
          </a:xfrm>
          <a:prstGeom prst="line">
            <a:avLst/>
          </a:prstGeom>
          <a:noFill/>
          <a:ln w="9525">
            <a:solidFill>
              <a:schemeClr val="folHlink"/>
            </a:solidFill>
            <a:round/>
          </a:ln>
        </p:spPr>
        <p:txBody>
          <a:bodyPr/>
          <a:lstStyle/>
          <a:p>
            <a:endParaRPr lang="en-IN"/>
          </a:p>
        </p:txBody>
      </p:sp>
      <p:sp>
        <p:nvSpPr>
          <p:cNvPr id="30741" name="Line 21"/>
          <p:cNvSpPr>
            <a:spLocks noChangeShapeType="1"/>
          </p:cNvSpPr>
          <p:nvPr/>
        </p:nvSpPr>
        <p:spPr bwMode="auto">
          <a:xfrm>
            <a:off x="4408488" y="3687763"/>
            <a:ext cx="0" cy="3119437"/>
          </a:xfrm>
          <a:prstGeom prst="line">
            <a:avLst/>
          </a:prstGeom>
          <a:noFill/>
          <a:ln w="9525">
            <a:solidFill>
              <a:schemeClr val="folHlink"/>
            </a:solidFill>
            <a:round/>
          </a:ln>
        </p:spPr>
        <p:txBody>
          <a:bodyPr/>
          <a:lstStyle/>
          <a:p>
            <a:endParaRPr lang="en-IN"/>
          </a:p>
        </p:txBody>
      </p:sp>
      <p:sp>
        <p:nvSpPr>
          <p:cNvPr id="30742" name="Line 22"/>
          <p:cNvSpPr>
            <a:spLocks noChangeShapeType="1"/>
          </p:cNvSpPr>
          <p:nvPr/>
        </p:nvSpPr>
        <p:spPr bwMode="auto">
          <a:xfrm>
            <a:off x="4940300" y="4484688"/>
            <a:ext cx="0" cy="2255837"/>
          </a:xfrm>
          <a:prstGeom prst="line">
            <a:avLst/>
          </a:prstGeom>
          <a:noFill/>
          <a:ln w="9525">
            <a:solidFill>
              <a:schemeClr val="folHlink"/>
            </a:solidFill>
            <a:round/>
          </a:ln>
        </p:spPr>
        <p:txBody>
          <a:bodyPr/>
          <a:lstStyle/>
          <a:p>
            <a:endParaRPr lang="en-IN"/>
          </a:p>
        </p:txBody>
      </p:sp>
      <p:sp>
        <p:nvSpPr>
          <p:cNvPr id="30743" name="Line 23"/>
          <p:cNvSpPr>
            <a:spLocks noChangeShapeType="1"/>
          </p:cNvSpPr>
          <p:nvPr/>
        </p:nvSpPr>
        <p:spPr bwMode="auto">
          <a:xfrm>
            <a:off x="5437188" y="3090863"/>
            <a:ext cx="0" cy="3649662"/>
          </a:xfrm>
          <a:prstGeom prst="line">
            <a:avLst/>
          </a:prstGeom>
          <a:noFill/>
          <a:ln w="9525">
            <a:solidFill>
              <a:schemeClr val="folHlink"/>
            </a:solidFill>
            <a:round/>
          </a:ln>
        </p:spPr>
        <p:txBody>
          <a:bodyPr/>
          <a:lstStyle/>
          <a:p>
            <a:endParaRPr lang="en-IN"/>
          </a:p>
        </p:txBody>
      </p:sp>
      <p:sp>
        <p:nvSpPr>
          <p:cNvPr id="30744" name="Line 24"/>
          <p:cNvSpPr>
            <a:spLocks noChangeShapeType="1"/>
          </p:cNvSpPr>
          <p:nvPr/>
        </p:nvSpPr>
        <p:spPr bwMode="auto">
          <a:xfrm>
            <a:off x="5935663" y="3886200"/>
            <a:ext cx="0" cy="2854325"/>
          </a:xfrm>
          <a:prstGeom prst="line">
            <a:avLst/>
          </a:prstGeom>
          <a:noFill/>
          <a:ln w="9525">
            <a:solidFill>
              <a:schemeClr val="tx1"/>
            </a:solidFill>
            <a:round/>
          </a:ln>
        </p:spPr>
        <p:txBody>
          <a:bodyPr/>
          <a:lstStyle/>
          <a:p>
            <a:endParaRPr lang="en-IN"/>
          </a:p>
        </p:txBody>
      </p:sp>
      <p:sp>
        <p:nvSpPr>
          <p:cNvPr id="30745" name="Line 25"/>
          <p:cNvSpPr>
            <a:spLocks noChangeShapeType="1"/>
          </p:cNvSpPr>
          <p:nvPr/>
        </p:nvSpPr>
        <p:spPr bwMode="auto">
          <a:xfrm>
            <a:off x="2484438" y="4683125"/>
            <a:ext cx="3582987" cy="0"/>
          </a:xfrm>
          <a:prstGeom prst="line">
            <a:avLst/>
          </a:prstGeom>
          <a:noFill/>
          <a:ln w="9525">
            <a:solidFill>
              <a:schemeClr val="folHlink"/>
            </a:solidFill>
            <a:round/>
          </a:ln>
        </p:spPr>
        <p:txBody>
          <a:bodyPr/>
          <a:lstStyle/>
          <a:p>
            <a:endParaRPr lang="en-IN"/>
          </a:p>
        </p:txBody>
      </p:sp>
      <p:sp>
        <p:nvSpPr>
          <p:cNvPr id="30746" name="Line 26"/>
          <p:cNvSpPr>
            <a:spLocks noChangeShapeType="1"/>
          </p:cNvSpPr>
          <p:nvPr/>
        </p:nvSpPr>
        <p:spPr bwMode="auto">
          <a:xfrm>
            <a:off x="3479800" y="5645150"/>
            <a:ext cx="2587625" cy="0"/>
          </a:xfrm>
          <a:prstGeom prst="line">
            <a:avLst/>
          </a:prstGeom>
          <a:noFill/>
          <a:ln w="9525">
            <a:solidFill>
              <a:schemeClr val="folHlink"/>
            </a:solidFill>
            <a:round/>
          </a:ln>
        </p:spPr>
        <p:txBody>
          <a:bodyPr/>
          <a:lstStyle/>
          <a:p>
            <a:endParaRPr lang="en-IN"/>
          </a:p>
        </p:txBody>
      </p:sp>
      <p:sp>
        <p:nvSpPr>
          <p:cNvPr id="30747" name="Line 27"/>
          <p:cNvSpPr>
            <a:spLocks noChangeShapeType="1"/>
          </p:cNvSpPr>
          <p:nvPr/>
        </p:nvSpPr>
        <p:spPr bwMode="auto">
          <a:xfrm>
            <a:off x="2484438" y="6607175"/>
            <a:ext cx="3582987" cy="0"/>
          </a:xfrm>
          <a:prstGeom prst="line">
            <a:avLst/>
          </a:prstGeom>
          <a:noFill/>
          <a:ln w="9525">
            <a:solidFill>
              <a:schemeClr val="folHlink"/>
            </a:solidFill>
            <a:round/>
          </a:ln>
        </p:spPr>
        <p:txBody>
          <a:bodyPr/>
          <a:lstStyle/>
          <a:p>
            <a:endParaRPr lang="en-IN"/>
          </a:p>
        </p:txBody>
      </p:sp>
      <p:sp>
        <p:nvSpPr>
          <p:cNvPr id="30748" name="Line 28"/>
          <p:cNvSpPr>
            <a:spLocks noChangeShapeType="1"/>
          </p:cNvSpPr>
          <p:nvPr/>
        </p:nvSpPr>
        <p:spPr bwMode="auto">
          <a:xfrm flipH="1">
            <a:off x="5403850" y="5611813"/>
            <a:ext cx="531813" cy="1062037"/>
          </a:xfrm>
          <a:prstGeom prst="line">
            <a:avLst/>
          </a:prstGeom>
          <a:noFill/>
          <a:ln w="28575">
            <a:solidFill>
              <a:schemeClr val="tx1"/>
            </a:solidFill>
            <a:round/>
          </a:ln>
        </p:spPr>
        <p:txBody>
          <a:bodyPr/>
          <a:lstStyle/>
          <a:p>
            <a:endParaRPr lang="en-IN"/>
          </a:p>
        </p:txBody>
      </p:sp>
      <p:sp>
        <p:nvSpPr>
          <p:cNvPr id="30749" name="Line 29"/>
          <p:cNvSpPr>
            <a:spLocks noChangeShapeType="1"/>
          </p:cNvSpPr>
          <p:nvPr/>
        </p:nvSpPr>
        <p:spPr bwMode="auto">
          <a:xfrm>
            <a:off x="5454650" y="4683125"/>
            <a:ext cx="463550" cy="995363"/>
          </a:xfrm>
          <a:prstGeom prst="line">
            <a:avLst/>
          </a:prstGeom>
          <a:noFill/>
          <a:ln w="28575">
            <a:solidFill>
              <a:schemeClr val="tx1"/>
            </a:solidFill>
            <a:round/>
          </a:ln>
        </p:spPr>
        <p:txBody>
          <a:bodyPr/>
          <a:lstStyle/>
          <a:p>
            <a:endParaRPr lang="en-IN"/>
          </a:p>
        </p:txBody>
      </p:sp>
      <p:sp>
        <p:nvSpPr>
          <p:cNvPr id="30750" name="Line 30"/>
          <p:cNvSpPr>
            <a:spLocks noChangeShapeType="1"/>
          </p:cNvSpPr>
          <p:nvPr/>
        </p:nvSpPr>
        <p:spPr bwMode="auto">
          <a:xfrm flipH="1">
            <a:off x="3943350" y="4667250"/>
            <a:ext cx="531813" cy="928688"/>
          </a:xfrm>
          <a:prstGeom prst="line">
            <a:avLst/>
          </a:prstGeom>
          <a:noFill/>
          <a:ln w="28575">
            <a:solidFill>
              <a:schemeClr val="tx1"/>
            </a:solidFill>
            <a:round/>
          </a:ln>
        </p:spPr>
        <p:txBody>
          <a:bodyPr/>
          <a:lstStyle/>
          <a:p>
            <a:endParaRPr lang="en-IN"/>
          </a:p>
        </p:txBody>
      </p:sp>
      <p:sp>
        <p:nvSpPr>
          <p:cNvPr id="30751" name="Line 31"/>
          <p:cNvSpPr>
            <a:spLocks noChangeShapeType="1"/>
          </p:cNvSpPr>
          <p:nvPr/>
        </p:nvSpPr>
        <p:spPr bwMode="auto">
          <a:xfrm>
            <a:off x="3960813" y="5611813"/>
            <a:ext cx="465137" cy="995362"/>
          </a:xfrm>
          <a:prstGeom prst="line">
            <a:avLst/>
          </a:prstGeom>
          <a:noFill/>
          <a:ln w="28575">
            <a:solidFill>
              <a:schemeClr val="tx1"/>
            </a:solidFill>
            <a:round/>
          </a:ln>
        </p:spPr>
        <p:txBody>
          <a:bodyPr/>
          <a:lstStyle/>
          <a:p>
            <a:endParaRPr lang="en-IN"/>
          </a:p>
        </p:txBody>
      </p:sp>
      <p:sp>
        <p:nvSpPr>
          <p:cNvPr id="30752" name="Line 32"/>
          <p:cNvSpPr>
            <a:spLocks noChangeShapeType="1"/>
          </p:cNvSpPr>
          <p:nvPr/>
        </p:nvSpPr>
        <p:spPr bwMode="auto">
          <a:xfrm>
            <a:off x="4475163" y="4683125"/>
            <a:ext cx="995362" cy="0"/>
          </a:xfrm>
          <a:prstGeom prst="line">
            <a:avLst/>
          </a:prstGeom>
          <a:noFill/>
          <a:ln w="28575">
            <a:solidFill>
              <a:schemeClr val="tx1"/>
            </a:solidFill>
            <a:round/>
          </a:ln>
        </p:spPr>
        <p:txBody>
          <a:bodyPr/>
          <a:lstStyle/>
          <a:p>
            <a:endParaRPr lang="en-IN"/>
          </a:p>
        </p:txBody>
      </p:sp>
      <p:sp>
        <p:nvSpPr>
          <p:cNvPr id="30753" name="Line 33"/>
          <p:cNvSpPr>
            <a:spLocks noChangeShapeType="1"/>
          </p:cNvSpPr>
          <p:nvPr/>
        </p:nvSpPr>
        <p:spPr bwMode="auto">
          <a:xfrm>
            <a:off x="4475163" y="6607175"/>
            <a:ext cx="995362" cy="0"/>
          </a:xfrm>
          <a:prstGeom prst="line">
            <a:avLst/>
          </a:prstGeom>
          <a:noFill/>
          <a:ln w="28575">
            <a:solidFill>
              <a:schemeClr val="tx1"/>
            </a:solidFill>
            <a:round/>
          </a:ln>
        </p:spPr>
        <p:txBody>
          <a:bodyPr/>
          <a:lstStyle/>
          <a:p>
            <a:endParaRPr lang="en-IN"/>
          </a:p>
        </p:txBody>
      </p:sp>
      <p:grpSp>
        <p:nvGrpSpPr>
          <p:cNvPr id="3" name="Group 34"/>
          <p:cNvGrpSpPr/>
          <p:nvPr/>
        </p:nvGrpSpPr>
        <p:grpSpPr bwMode="auto">
          <a:xfrm>
            <a:off x="3927475" y="4683125"/>
            <a:ext cx="1543050" cy="1941513"/>
            <a:chOff x="2148" y="2448"/>
            <a:chExt cx="1116" cy="1404"/>
          </a:xfrm>
        </p:grpSpPr>
        <p:sp>
          <p:nvSpPr>
            <p:cNvPr id="16501" name="Line 35"/>
            <p:cNvSpPr>
              <a:spLocks noChangeShapeType="1"/>
            </p:cNvSpPr>
            <p:nvPr/>
          </p:nvSpPr>
          <p:spPr bwMode="auto">
            <a:xfrm flipH="1">
              <a:off x="2880" y="2448"/>
              <a:ext cx="384" cy="672"/>
            </a:xfrm>
            <a:prstGeom prst="line">
              <a:avLst/>
            </a:prstGeom>
            <a:noFill/>
            <a:ln w="28575">
              <a:solidFill>
                <a:schemeClr val="tx1"/>
              </a:solidFill>
              <a:round/>
            </a:ln>
          </p:spPr>
          <p:txBody>
            <a:bodyPr/>
            <a:lstStyle/>
            <a:p>
              <a:endParaRPr lang="en-IN"/>
            </a:p>
          </p:txBody>
        </p:sp>
        <p:sp>
          <p:nvSpPr>
            <p:cNvPr id="16502" name="Line 36"/>
            <p:cNvSpPr>
              <a:spLocks noChangeShapeType="1"/>
            </p:cNvSpPr>
            <p:nvPr/>
          </p:nvSpPr>
          <p:spPr bwMode="auto">
            <a:xfrm>
              <a:off x="2892" y="3132"/>
              <a:ext cx="336" cy="720"/>
            </a:xfrm>
            <a:prstGeom prst="line">
              <a:avLst/>
            </a:prstGeom>
            <a:noFill/>
            <a:ln w="28575">
              <a:solidFill>
                <a:schemeClr val="tx1"/>
              </a:solidFill>
              <a:round/>
            </a:ln>
          </p:spPr>
          <p:txBody>
            <a:bodyPr/>
            <a:lstStyle/>
            <a:p>
              <a:endParaRPr lang="en-IN"/>
            </a:p>
          </p:txBody>
        </p:sp>
        <p:sp>
          <p:nvSpPr>
            <p:cNvPr id="16503" name="Line 37"/>
            <p:cNvSpPr>
              <a:spLocks noChangeShapeType="1"/>
            </p:cNvSpPr>
            <p:nvPr/>
          </p:nvSpPr>
          <p:spPr bwMode="auto">
            <a:xfrm>
              <a:off x="2148" y="3144"/>
              <a:ext cx="720" cy="0"/>
            </a:xfrm>
            <a:prstGeom prst="line">
              <a:avLst/>
            </a:prstGeom>
            <a:noFill/>
            <a:ln w="28575">
              <a:solidFill>
                <a:schemeClr val="tx1"/>
              </a:solidFill>
              <a:round/>
            </a:ln>
          </p:spPr>
          <p:txBody>
            <a:bodyPr/>
            <a:lstStyle/>
            <a:p>
              <a:endParaRPr lang="en-IN"/>
            </a:p>
          </p:txBody>
        </p:sp>
      </p:grpSp>
      <p:grpSp>
        <p:nvGrpSpPr>
          <p:cNvPr id="4" name="Group 38"/>
          <p:cNvGrpSpPr/>
          <p:nvPr/>
        </p:nvGrpSpPr>
        <p:grpSpPr bwMode="auto">
          <a:xfrm>
            <a:off x="4408488" y="4667250"/>
            <a:ext cx="1527175" cy="1990725"/>
            <a:chOff x="2496" y="2436"/>
            <a:chExt cx="1104" cy="1440"/>
          </a:xfrm>
        </p:grpSpPr>
        <p:sp>
          <p:nvSpPr>
            <p:cNvPr id="16498" name="Line 39"/>
            <p:cNvSpPr>
              <a:spLocks noChangeShapeType="1"/>
            </p:cNvSpPr>
            <p:nvPr/>
          </p:nvSpPr>
          <p:spPr bwMode="auto">
            <a:xfrm flipH="1">
              <a:off x="2496" y="3108"/>
              <a:ext cx="384" cy="768"/>
            </a:xfrm>
            <a:prstGeom prst="line">
              <a:avLst/>
            </a:prstGeom>
            <a:noFill/>
            <a:ln w="19050">
              <a:solidFill>
                <a:schemeClr val="tx1"/>
              </a:solidFill>
              <a:prstDash val="lgDashDot"/>
              <a:round/>
            </a:ln>
          </p:spPr>
          <p:txBody>
            <a:bodyPr/>
            <a:lstStyle/>
            <a:p>
              <a:endParaRPr lang="en-IN"/>
            </a:p>
          </p:txBody>
        </p:sp>
        <p:sp>
          <p:nvSpPr>
            <p:cNvPr id="16499" name="Line 40"/>
            <p:cNvSpPr>
              <a:spLocks noChangeShapeType="1"/>
            </p:cNvSpPr>
            <p:nvPr/>
          </p:nvSpPr>
          <p:spPr bwMode="auto">
            <a:xfrm>
              <a:off x="2532" y="2436"/>
              <a:ext cx="336" cy="720"/>
            </a:xfrm>
            <a:prstGeom prst="line">
              <a:avLst/>
            </a:prstGeom>
            <a:noFill/>
            <a:ln w="19050">
              <a:solidFill>
                <a:schemeClr val="tx1"/>
              </a:solidFill>
              <a:prstDash val="lgDashDot"/>
              <a:round/>
            </a:ln>
          </p:spPr>
          <p:txBody>
            <a:bodyPr/>
            <a:lstStyle/>
            <a:p>
              <a:endParaRPr lang="en-IN"/>
            </a:p>
          </p:txBody>
        </p:sp>
        <p:sp>
          <p:nvSpPr>
            <p:cNvPr id="16500" name="Line 41"/>
            <p:cNvSpPr>
              <a:spLocks noChangeShapeType="1"/>
            </p:cNvSpPr>
            <p:nvPr/>
          </p:nvSpPr>
          <p:spPr bwMode="auto">
            <a:xfrm>
              <a:off x="2880" y="3144"/>
              <a:ext cx="720" cy="0"/>
            </a:xfrm>
            <a:prstGeom prst="line">
              <a:avLst/>
            </a:prstGeom>
            <a:noFill/>
            <a:ln w="28575">
              <a:solidFill>
                <a:schemeClr val="tx1"/>
              </a:solidFill>
              <a:prstDash val="lgDashDot"/>
              <a:round/>
            </a:ln>
          </p:spPr>
          <p:txBody>
            <a:bodyPr/>
            <a:lstStyle/>
            <a:p>
              <a:endParaRPr lang="en-IN"/>
            </a:p>
          </p:txBody>
        </p:sp>
      </p:grpSp>
      <p:sp>
        <p:nvSpPr>
          <p:cNvPr id="30762" name="Line 42"/>
          <p:cNvSpPr>
            <a:spLocks noChangeShapeType="1"/>
          </p:cNvSpPr>
          <p:nvPr/>
        </p:nvSpPr>
        <p:spPr bwMode="auto">
          <a:xfrm>
            <a:off x="6334125" y="4484688"/>
            <a:ext cx="2124075" cy="2122487"/>
          </a:xfrm>
          <a:prstGeom prst="line">
            <a:avLst/>
          </a:prstGeom>
          <a:noFill/>
          <a:ln w="28575">
            <a:solidFill>
              <a:schemeClr val="tx1"/>
            </a:solidFill>
            <a:round/>
          </a:ln>
        </p:spPr>
        <p:txBody>
          <a:bodyPr/>
          <a:lstStyle/>
          <a:p>
            <a:endParaRPr lang="en-IN"/>
          </a:p>
        </p:txBody>
      </p:sp>
      <p:sp>
        <p:nvSpPr>
          <p:cNvPr id="30763" name="Line 43"/>
          <p:cNvSpPr>
            <a:spLocks noChangeShapeType="1"/>
          </p:cNvSpPr>
          <p:nvPr/>
        </p:nvSpPr>
        <p:spPr bwMode="auto">
          <a:xfrm>
            <a:off x="5403850" y="4683125"/>
            <a:ext cx="1128713" cy="0"/>
          </a:xfrm>
          <a:prstGeom prst="line">
            <a:avLst/>
          </a:prstGeom>
          <a:noFill/>
          <a:ln w="9525">
            <a:solidFill>
              <a:schemeClr val="folHlink"/>
            </a:solidFill>
            <a:round/>
          </a:ln>
        </p:spPr>
        <p:txBody>
          <a:bodyPr/>
          <a:lstStyle/>
          <a:p>
            <a:endParaRPr lang="en-IN"/>
          </a:p>
        </p:txBody>
      </p:sp>
      <p:sp>
        <p:nvSpPr>
          <p:cNvPr id="30764" name="Line 44"/>
          <p:cNvSpPr>
            <a:spLocks noChangeShapeType="1"/>
          </p:cNvSpPr>
          <p:nvPr/>
        </p:nvSpPr>
        <p:spPr bwMode="auto">
          <a:xfrm>
            <a:off x="5935663" y="5624513"/>
            <a:ext cx="1525587" cy="0"/>
          </a:xfrm>
          <a:prstGeom prst="line">
            <a:avLst/>
          </a:prstGeom>
          <a:noFill/>
          <a:ln w="9525">
            <a:solidFill>
              <a:schemeClr val="folHlink"/>
            </a:solidFill>
            <a:round/>
          </a:ln>
        </p:spPr>
        <p:txBody>
          <a:bodyPr/>
          <a:lstStyle/>
          <a:p>
            <a:endParaRPr lang="en-IN"/>
          </a:p>
        </p:txBody>
      </p:sp>
      <p:sp>
        <p:nvSpPr>
          <p:cNvPr id="30765" name="Line 45"/>
          <p:cNvSpPr>
            <a:spLocks noChangeShapeType="1"/>
          </p:cNvSpPr>
          <p:nvPr/>
        </p:nvSpPr>
        <p:spPr bwMode="auto">
          <a:xfrm>
            <a:off x="5935663" y="6607175"/>
            <a:ext cx="2522537" cy="0"/>
          </a:xfrm>
          <a:prstGeom prst="line">
            <a:avLst/>
          </a:prstGeom>
          <a:noFill/>
          <a:ln w="9525">
            <a:solidFill>
              <a:schemeClr val="folHlink"/>
            </a:solidFill>
            <a:round/>
          </a:ln>
        </p:spPr>
        <p:txBody>
          <a:bodyPr/>
          <a:lstStyle/>
          <a:p>
            <a:endParaRPr lang="en-IN"/>
          </a:p>
        </p:txBody>
      </p:sp>
      <p:sp>
        <p:nvSpPr>
          <p:cNvPr id="30766" name="Line 46"/>
          <p:cNvSpPr>
            <a:spLocks noChangeShapeType="1"/>
          </p:cNvSpPr>
          <p:nvPr/>
        </p:nvSpPr>
        <p:spPr bwMode="auto">
          <a:xfrm flipV="1">
            <a:off x="6532563" y="2160588"/>
            <a:ext cx="0" cy="2522537"/>
          </a:xfrm>
          <a:prstGeom prst="line">
            <a:avLst/>
          </a:prstGeom>
          <a:noFill/>
          <a:ln w="9525">
            <a:solidFill>
              <a:schemeClr val="folHlink"/>
            </a:solidFill>
            <a:round/>
          </a:ln>
        </p:spPr>
        <p:txBody>
          <a:bodyPr/>
          <a:lstStyle/>
          <a:p>
            <a:endParaRPr lang="en-IN"/>
          </a:p>
        </p:txBody>
      </p:sp>
      <p:sp>
        <p:nvSpPr>
          <p:cNvPr id="30767" name="Line 47"/>
          <p:cNvSpPr>
            <a:spLocks noChangeShapeType="1"/>
          </p:cNvSpPr>
          <p:nvPr/>
        </p:nvSpPr>
        <p:spPr bwMode="auto">
          <a:xfrm flipV="1">
            <a:off x="7461250" y="3886200"/>
            <a:ext cx="0" cy="1725613"/>
          </a:xfrm>
          <a:prstGeom prst="line">
            <a:avLst/>
          </a:prstGeom>
          <a:noFill/>
          <a:ln w="9525">
            <a:solidFill>
              <a:schemeClr val="folHlink"/>
            </a:solidFill>
            <a:round/>
          </a:ln>
        </p:spPr>
        <p:txBody>
          <a:bodyPr/>
          <a:lstStyle/>
          <a:p>
            <a:endParaRPr lang="en-IN"/>
          </a:p>
        </p:txBody>
      </p:sp>
      <p:sp>
        <p:nvSpPr>
          <p:cNvPr id="30768" name="Line 48"/>
          <p:cNvSpPr>
            <a:spLocks noChangeShapeType="1"/>
          </p:cNvSpPr>
          <p:nvPr/>
        </p:nvSpPr>
        <p:spPr bwMode="auto">
          <a:xfrm flipV="1">
            <a:off x="8445500" y="2160588"/>
            <a:ext cx="0" cy="4446587"/>
          </a:xfrm>
          <a:prstGeom prst="line">
            <a:avLst/>
          </a:prstGeom>
          <a:noFill/>
          <a:ln w="9525">
            <a:solidFill>
              <a:schemeClr val="folHlink"/>
            </a:solidFill>
            <a:round/>
          </a:ln>
        </p:spPr>
        <p:txBody>
          <a:bodyPr/>
          <a:lstStyle/>
          <a:p>
            <a:endParaRPr lang="en-IN"/>
          </a:p>
        </p:txBody>
      </p:sp>
      <p:sp>
        <p:nvSpPr>
          <p:cNvPr id="30769" name="Line 49"/>
          <p:cNvSpPr>
            <a:spLocks noChangeShapeType="1"/>
          </p:cNvSpPr>
          <p:nvPr/>
        </p:nvSpPr>
        <p:spPr bwMode="auto">
          <a:xfrm>
            <a:off x="4940300" y="2293938"/>
            <a:ext cx="3649663" cy="0"/>
          </a:xfrm>
          <a:prstGeom prst="line">
            <a:avLst/>
          </a:prstGeom>
          <a:noFill/>
          <a:ln w="9525">
            <a:solidFill>
              <a:schemeClr val="folHlink"/>
            </a:solidFill>
            <a:round/>
          </a:ln>
        </p:spPr>
        <p:txBody>
          <a:bodyPr/>
          <a:lstStyle/>
          <a:p>
            <a:endParaRPr lang="en-IN"/>
          </a:p>
        </p:txBody>
      </p:sp>
      <p:sp>
        <p:nvSpPr>
          <p:cNvPr id="30770" name="Line 50"/>
          <p:cNvSpPr>
            <a:spLocks noChangeShapeType="1"/>
          </p:cNvSpPr>
          <p:nvPr/>
        </p:nvSpPr>
        <p:spPr bwMode="auto">
          <a:xfrm>
            <a:off x="5470525" y="3090863"/>
            <a:ext cx="3052763" cy="0"/>
          </a:xfrm>
          <a:prstGeom prst="line">
            <a:avLst/>
          </a:prstGeom>
          <a:noFill/>
          <a:ln w="9525">
            <a:solidFill>
              <a:schemeClr val="folHlink"/>
            </a:solidFill>
            <a:round/>
          </a:ln>
        </p:spPr>
        <p:txBody>
          <a:bodyPr/>
          <a:lstStyle/>
          <a:p>
            <a:endParaRPr lang="en-IN"/>
          </a:p>
        </p:txBody>
      </p:sp>
      <p:sp>
        <p:nvSpPr>
          <p:cNvPr id="30771" name="Line 51"/>
          <p:cNvSpPr>
            <a:spLocks noChangeShapeType="1"/>
          </p:cNvSpPr>
          <p:nvPr/>
        </p:nvSpPr>
        <p:spPr bwMode="auto">
          <a:xfrm>
            <a:off x="5935663" y="3886200"/>
            <a:ext cx="2587625" cy="0"/>
          </a:xfrm>
          <a:prstGeom prst="line">
            <a:avLst/>
          </a:prstGeom>
          <a:noFill/>
          <a:ln w="9525">
            <a:solidFill>
              <a:schemeClr val="folHlink"/>
            </a:solidFill>
            <a:round/>
          </a:ln>
        </p:spPr>
        <p:txBody>
          <a:bodyPr/>
          <a:lstStyle/>
          <a:p>
            <a:endParaRPr lang="en-IN"/>
          </a:p>
        </p:txBody>
      </p:sp>
      <p:sp>
        <p:nvSpPr>
          <p:cNvPr id="30772" name="Line 52"/>
          <p:cNvSpPr>
            <a:spLocks noChangeShapeType="1"/>
          </p:cNvSpPr>
          <p:nvPr/>
        </p:nvSpPr>
        <p:spPr bwMode="auto">
          <a:xfrm>
            <a:off x="3878263" y="2865438"/>
            <a:ext cx="4645025" cy="0"/>
          </a:xfrm>
          <a:prstGeom prst="line">
            <a:avLst/>
          </a:prstGeom>
          <a:noFill/>
          <a:ln w="9525">
            <a:solidFill>
              <a:schemeClr val="folHlink"/>
            </a:solidFill>
            <a:round/>
          </a:ln>
        </p:spPr>
        <p:txBody>
          <a:bodyPr/>
          <a:lstStyle/>
          <a:p>
            <a:endParaRPr lang="en-IN"/>
          </a:p>
        </p:txBody>
      </p:sp>
      <p:sp>
        <p:nvSpPr>
          <p:cNvPr id="30773" name="Line 53"/>
          <p:cNvSpPr>
            <a:spLocks noChangeShapeType="1"/>
          </p:cNvSpPr>
          <p:nvPr/>
        </p:nvSpPr>
        <p:spPr bwMode="auto">
          <a:xfrm>
            <a:off x="4449763" y="3675063"/>
            <a:ext cx="4116387" cy="0"/>
          </a:xfrm>
          <a:prstGeom prst="line">
            <a:avLst/>
          </a:prstGeom>
          <a:noFill/>
          <a:ln w="9525">
            <a:solidFill>
              <a:schemeClr val="folHlink"/>
            </a:solidFill>
            <a:round/>
          </a:ln>
        </p:spPr>
        <p:txBody>
          <a:bodyPr/>
          <a:lstStyle/>
          <a:p>
            <a:endParaRPr lang="en-IN"/>
          </a:p>
        </p:txBody>
      </p:sp>
      <p:sp>
        <p:nvSpPr>
          <p:cNvPr id="30774" name="Line 54"/>
          <p:cNvSpPr>
            <a:spLocks noChangeShapeType="1"/>
          </p:cNvSpPr>
          <p:nvPr/>
        </p:nvSpPr>
        <p:spPr bwMode="auto">
          <a:xfrm>
            <a:off x="6532563" y="3687763"/>
            <a:ext cx="928687" cy="796925"/>
          </a:xfrm>
          <a:prstGeom prst="line">
            <a:avLst/>
          </a:prstGeom>
          <a:noFill/>
          <a:ln w="28575">
            <a:solidFill>
              <a:schemeClr val="tx1"/>
            </a:solidFill>
            <a:round/>
          </a:ln>
        </p:spPr>
        <p:txBody>
          <a:bodyPr/>
          <a:lstStyle/>
          <a:p>
            <a:endParaRPr lang="en-IN"/>
          </a:p>
        </p:txBody>
      </p:sp>
      <p:sp>
        <p:nvSpPr>
          <p:cNvPr id="30775" name="Line 55"/>
          <p:cNvSpPr>
            <a:spLocks noChangeShapeType="1"/>
          </p:cNvSpPr>
          <p:nvPr/>
        </p:nvSpPr>
        <p:spPr bwMode="auto">
          <a:xfrm flipV="1">
            <a:off x="7461250" y="3687763"/>
            <a:ext cx="996950" cy="796925"/>
          </a:xfrm>
          <a:prstGeom prst="line">
            <a:avLst/>
          </a:prstGeom>
          <a:noFill/>
          <a:ln w="28575">
            <a:solidFill>
              <a:schemeClr val="tx1"/>
            </a:solidFill>
            <a:round/>
          </a:ln>
        </p:spPr>
        <p:txBody>
          <a:bodyPr/>
          <a:lstStyle/>
          <a:p>
            <a:endParaRPr lang="en-IN"/>
          </a:p>
        </p:txBody>
      </p:sp>
      <p:sp>
        <p:nvSpPr>
          <p:cNvPr id="30776" name="Line 56"/>
          <p:cNvSpPr>
            <a:spLocks noChangeShapeType="1"/>
          </p:cNvSpPr>
          <p:nvPr/>
        </p:nvSpPr>
        <p:spPr bwMode="auto">
          <a:xfrm flipH="1">
            <a:off x="6532563" y="2293938"/>
            <a:ext cx="928687" cy="796925"/>
          </a:xfrm>
          <a:prstGeom prst="line">
            <a:avLst/>
          </a:prstGeom>
          <a:noFill/>
          <a:ln w="28575">
            <a:solidFill>
              <a:schemeClr val="tx1"/>
            </a:solidFill>
            <a:round/>
          </a:ln>
        </p:spPr>
        <p:txBody>
          <a:bodyPr/>
          <a:lstStyle/>
          <a:p>
            <a:endParaRPr lang="en-IN"/>
          </a:p>
        </p:txBody>
      </p:sp>
      <p:sp>
        <p:nvSpPr>
          <p:cNvPr id="30777" name="Line 57"/>
          <p:cNvSpPr>
            <a:spLocks noChangeShapeType="1"/>
          </p:cNvSpPr>
          <p:nvPr/>
        </p:nvSpPr>
        <p:spPr bwMode="auto">
          <a:xfrm>
            <a:off x="7461250" y="2293938"/>
            <a:ext cx="996950" cy="796925"/>
          </a:xfrm>
          <a:prstGeom prst="line">
            <a:avLst/>
          </a:prstGeom>
          <a:noFill/>
          <a:ln w="28575">
            <a:solidFill>
              <a:schemeClr val="tx1"/>
            </a:solidFill>
            <a:round/>
          </a:ln>
        </p:spPr>
        <p:txBody>
          <a:bodyPr/>
          <a:lstStyle/>
          <a:p>
            <a:endParaRPr lang="en-IN"/>
          </a:p>
        </p:txBody>
      </p:sp>
      <p:grpSp>
        <p:nvGrpSpPr>
          <p:cNvPr id="5" name="Group 58"/>
          <p:cNvGrpSpPr/>
          <p:nvPr/>
        </p:nvGrpSpPr>
        <p:grpSpPr bwMode="auto">
          <a:xfrm>
            <a:off x="6532563" y="2293938"/>
            <a:ext cx="1925637" cy="1393825"/>
            <a:chOff x="4032" y="720"/>
            <a:chExt cx="1392" cy="1008"/>
          </a:xfrm>
        </p:grpSpPr>
        <p:sp>
          <p:nvSpPr>
            <p:cNvPr id="16495" name="Line 59"/>
            <p:cNvSpPr>
              <a:spLocks noChangeShapeType="1"/>
            </p:cNvSpPr>
            <p:nvPr/>
          </p:nvSpPr>
          <p:spPr bwMode="auto">
            <a:xfrm flipH="1">
              <a:off x="4032" y="1152"/>
              <a:ext cx="672" cy="576"/>
            </a:xfrm>
            <a:prstGeom prst="line">
              <a:avLst/>
            </a:prstGeom>
            <a:noFill/>
            <a:ln w="28575">
              <a:solidFill>
                <a:schemeClr val="tx1"/>
              </a:solidFill>
              <a:round/>
            </a:ln>
          </p:spPr>
          <p:txBody>
            <a:bodyPr/>
            <a:lstStyle/>
            <a:p>
              <a:endParaRPr lang="en-IN"/>
            </a:p>
          </p:txBody>
        </p:sp>
        <p:sp>
          <p:nvSpPr>
            <p:cNvPr id="16496" name="Line 60"/>
            <p:cNvSpPr>
              <a:spLocks noChangeShapeType="1"/>
            </p:cNvSpPr>
            <p:nvPr/>
          </p:nvSpPr>
          <p:spPr bwMode="auto">
            <a:xfrm>
              <a:off x="4704" y="1152"/>
              <a:ext cx="720" cy="576"/>
            </a:xfrm>
            <a:prstGeom prst="line">
              <a:avLst/>
            </a:prstGeom>
            <a:noFill/>
            <a:ln w="28575">
              <a:solidFill>
                <a:schemeClr val="tx1"/>
              </a:solidFill>
              <a:round/>
            </a:ln>
          </p:spPr>
          <p:txBody>
            <a:bodyPr/>
            <a:lstStyle/>
            <a:p>
              <a:endParaRPr lang="en-IN"/>
            </a:p>
          </p:txBody>
        </p:sp>
        <p:sp>
          <p:nvSpPr>
            <p:cNvPr id="16497" name="Line 61"/>
            <p:cNvSpPr>
              <a:spLocks noChangeShapeType="1"/>
            </p:cNvSpPr>
            <p:nvPr/>
          </p:nvSpPr>
          <p:spPr bwMode="auto">
            <a:xfrm>
              <a:off x="4704" y="720"/>
              <a:ext cx="0" cy="432"/>
            </a:xfrm>
            <a:prstGeom prst="line">
              <a:avLst/>
            </a:prstGeom>
            <a:noFill/>
            <a:ln w="28575">
              <a:solidFill>
                <a:schemeClr val="tx1"/>
              </a:solidFill>
              <a:round/>
            </a:ln>
          </p:spPr>
          <p:txBody>
            <a:bodyPr/>
            <a:lstStyle/>
            <a:p>
              <a:endParaRPr lang="en-IN"/>
            </a:p>
          </p:txBody>
        </p:sp>
      </p:grpSp>
      <p:grpSp>
        <p:nvGrpSpPr>
          <p:cNvPr id="6" name="Group 62"/>
          <p:cNvGrpSpPr/>
          <p:nvPr/>
        </p:nvGrpSpPr>
        <p:grpSpPr bwMode="auto">
          <a:xfrm>
            <a:off x="6532563" y="3090863"/>
            <a:ext cx="1925637" cy="1393825"/>
            <a:chOff x="4032" y="1296"/>
            <a:chExt cx="1392" cy="1008"/>
          </a:xfrm>
        </p:grpSpPr>
        <p:sp>
          <p:nvSpPr>
            <p:cNvPr id="16492" name="Line 63"/>
            <p:cNvSpPr>
              <a:spLocks noChangeShapeType="1"/>
            </p:cNvSpPr>
            <p:nvPr/>
          </p:nvSpPr>
          <p:spPr bwMode="auto">
            <a:xfrm flipV="1">
              <a:off x="4704" y="1296"/>
              <a:ext cx="720" cy="576"/>
            </a:xfrm>
            <a:prstGeom prst="line">
              <a:avLst/>
            </a:prstGeom>
            <a:noFill/>
            <a:ln w="28575">
              <a:solidFill>
                <a:schemeClr val="tx1"/>
              </a:solidFill>
              <a:prstDash val="lgDashDot"/>
              <a:round/>
            </a:ln>
          </p:spPr>
          <p:txBody>
            <a:bodyPr/>
            <a:lstStyle/>
            <a:p>
              <a:endParaRPr lang="en-IN"/>
            </a:p>
          </p:txBody>
        </p:sp>
        <p:sp>
          <p:nvSpPr>
            <p:cNvPr id="16493" name="Line 64"/>
            <p:cNvSpPr>
              <a:spLocks noChangeShapeType="1"/>
            </p:cNvSpPr>
            <p:nvPr/>
          </p:nvSpPr>
          <p:spPr bwMode="auto">
            <a:xfrm>
              <a:off x="4032" y="1296"/>
              <a:ext cx="672" cy="576"/>
            </a:xfrm>
            <a:prstGeom prst="line">
              <a:avLst/>
            </a:prstGeom>
            <a:noFill/>
            <a:ln w="28575">
              <a:solidFill>
                <a:schemeClr val="tx1"/>
              </a:solidFill>
              <a:prstDash val="lgDashDot"/>
              <a:round/>
            </a:ln>
          </p:spPr>
          <p:txBody>
            <a:bodyPr/>
            <a:lstStyle/>
            <a:p>
              <a:endParaRPr lang="en-IN"/>
            </a:p>
          </p:txBody>
        </p:sp>
        <p:sp>
          <p:nvSpPr>
            <p:cNvPr id="16494" name="Line 65"/>
            <p:cNvSpPr>
              <a:spLocks noChangeShapeType="1"/>
            </p:cNvSpPr>
            <p:nvPr/>
          </p:nvSpPr>
          <p:spPr bwMode="auto">
            <a:xfrm>
              <a:off x="4704" y="1872"/>
              <a:ext cx="0" cy="432"/>
            </a:xfrm>
            <a:prstGeom prst="line">
              <a:avLst/>
            </a:prstGeom>
            <a:noFill/>
            <a:ln w="28575">
              <a:solidFill>
                <a:schemeClr val="tx1"/>
              </a:solidFill>
              <a:prstDash val="lgDashDot"/>
              <a:round/>
            </a:ln>
          </p:spPr>
          <p:txBody>
            <a:bodyPr/>
            <a:lstStyle/>
            <a:p>
              <a:endParaRPr lang="en-IN"/>
            </a:p>
          </p:txBody>
        </p:sp>
      </p:grpSp>
      <p:sp>
        <p:nvSpPr>
          <p:cNvPr id="30786" name="Line 66"/>
          <p:cNvSpPr>
            <a:spLocks noChangeShapeType="1"/>
          </p:cNvSpPr>
          <p:nvPr/>
        </p:nvSpPr>
        <p:spPr bwMode="auto">
          <a:xfrm>
            <a:off x="6532563" y="3090863"/>
            <a:ext cx="0" cy="596900"/>
          </a:xfrm>
          <a:prstGeom prst="line">
            <a:avLst/>
          </a:prstGeom>
          <a:noFill/>
          <a:ln w="28575">
            <a:solidFill>
              <a:schemeClr val="tx1"/>
            </a:solidFill>
            <a:round/>
          </a:ln>
        </p:spPr>
        <p:txBody>
          <a:bodyPr/>
          <a:lstStyle/>
          <a:p>
            <a:endParaRPr lang="en-IN"/>
          </a:p>
        </p:txBody>
      </p:sp>
      <p:sp>
        <p:nvSpPr>
          <p:cNvPr id="30787" name="Line 67"/>
          <p:cNvSpPr>
            <a:spLocks noChangeShapeType="1"/>
          </p:cNvSpPr>
          <p:nvPr/>
        </p:nvSpPr>
        <p:spPr bwMode="auto">
          <a:xfrm>
            <a:off x="8458200" y="3024188"/>
            <a:ext cx="0" cy="663575"/>
          </a:xfrm>
          <a:prstGeom prst="line">
            <a:avLst/>
          </a:prstGeom>
          <a:noFill/>
          <a:ln w="28575">
            <a:solidFill>
              <a:schemeClr val="tx1"/>
            </a:solidFill>
            <a:round/>
          </a:ln>
        </p:spPr>
        <p:txBody>
          <a:bodyPr/>
          <a:lstStyle/>
          <a:p>
            <a:endParaRPr lang="en-IN"/>
          </a:p>
        </p:txBody>
      </p:sp>
      <p:grpSp>
        <p:nvGrpSpPr>
          <p:cNvPr id="7" name="Group 68"/>
          <p:cNvGrpSpPr/>
          <p:nvPr/>
        </p:nvGrpSpPr>
        <p:grpSpPr bwMode="auto">
          <a:xfrm>
            <a:off x="1487488" y="3051175"/>
            <a:ext cx="2203450" cy="341313"/>
            <a:chOff x="432" y="959"/>
            <a:chExt cx="1593" cy="247"/>
          </a:xfrm>
        </p:grpSpPr>
        <p:sp>
          <p:nvSpPr>
            <p:cNvPr id="16488" name="Text Box 69"/>
            <p:cNvSpPr txBox="1">
              <a:spLocks noChangeArrowheads="1"/>
            </p:cNvSpPr>
            <p:nvPr/>
          </p:nvSpPr>
          <p:spPr bwMode="auto">
            <a:xfrm>
              <a:off x="432" y="962"/>
              <a:ext cx="248" cy="244"/>
            </a:xfrm>
            <a:prstGeom prst="rect">
              <a:avLst/>
            </a:prstGeom>
            <a:noFill/>
            <a:ln w="9525">
              <a:noFill/>
              <a:miter lim="800000"/>
            </a:ln>
          </p:spPr>
          <p:txBody>
            <a:bodyPr wrap="none">
              <a:spAutoFit/>
            </a:bodyPr>
            <a:lstStyle/>
            <a:p>
              <a:r>
                <a:rPr lang="en-US" sz="1600">
                  <a:latin typeface="Times New Roman" charset="0"/>
                </a:rPr>
                <a:t>a’</a:t>
              </a:r>
              <a:endParaRPr lang="en-US" sz="1600">
                <a:latin typeface="Times New Roman" charset="0"/>
              </a:endParaRPr>
            </a:p>
          </p:txBody>
        </p:sp>
        <p:sp>
          <p:nvSpPr>
            <p:cNvPr id="16489" name="Text Box 70"/>
            <p:cNvSpPr txBox="1">
              <a:spLocks noChangeArrowheads="1"/>
            </p:cNvSpPr>
            <p:nvPr/>
          </p:nvSpPr>
          <p:spPr bwMode="auto">
            <a:xfrm>
              <a:off x="1104" y="962"/>
              <a:ext cx="256" cy="244"/>
            </a:xfrm>
            <a:prstGeom prst="rect">
              <a:avLst/>
            </a:prstGeom>
            <a:noFill/>
            <a:ln w="9525">
              <a:noFill/>
              <a:miter lim="800000"/>
            </a:ln>
          </p:spPr>
          <p:txBody>
            <a:bodyPr wrap="none">
              <a:spAutoFit/>
            </a:bodyPr>
            <a:lstStyle/>
            <a:p>
              <a:r>
                <a:rPr lang="en-US" sz="1600">
                  <a:latin typeface="Times New Roman" charset="0"/>
                </a:rPr>
                <a:t>d’</a:t>
              </a:r>
              <a:endParaRPr lang="en-US" sz="1600">
                <a:latin typeface="Times New Roman" charset="0"/>
              </a:endParaRPr>
            </a:p>
          </p:txBody>
        </p:sp>
        <p:sp>
          <p:nvSpPr>
            <p:cNvPr id="16490" name="Text Box 71"/>
            <p:cNvSpPr txBox="1">
              <a:spLocks noChangeArrowheads="1"/>
            </p:cNvSpPr>
            <p:nvPr/>
          </p:nvSpPr>
          <p:spPr bwMode="auto">
            <a:xfrm>
              <a:off x="1777" y="962"/>
              <a:ext cx="248" cy="244"/>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16491" name="Text Box 72"/>
            <p:cNvSpPr txBox="1">
              <a:spLocks noChangeArrowheads="1"/>
            </p:cNvSpPr>
            <p:nvPr/>
          </p:nvSpPr>
          <p:spPr bwMode="auto">
            <a:xfrm>
              <a:off x="1009" y="959"/>
              <a:ext cx="256" cy="243"/>
            </a:xfrm>
            <a:prstGeom prst="rect">
              <a:avLst/>
            </a:prstGeom>
            <a:noFill/>
            <a:ln w="9525">
              <a:noFill/>
              <a:miter lim="800000"/>
            </a:ln>
          </p:spPr>
          <p:txBody>
            <a:bodyPr wrap="none">
              <a:spAutoFit/>
            </a:bodyPr>
            <a:lstStyle/>
            <a:p>
              <a:r>
                <a:rPr lang="en-US" sz="1600">
                  <a:latin typeface="Times New Roman" charset="0"/>
                </a:rPr>
                <a:t>b’</a:t>
              </a:r>
              <a:endParaRPr lang="en-US" sz="1600">
                <a:latin typeface="Times New Roman" charset="0"/>
              </a:endParaRPr>
            </a:p>
          </p:txBody>
        </p:sp>
      </p:grpSp>
      <p:grpSp>
        <p:nvGrpSpPr>
          <p:cNvPr id="8" name="Group 73"/>
          <p:cNvGrpSpPr/>
          <p:nvPr/>
        </p:nvGrpSpPr>
        <p:grpSpPr bwMode="auto">
          <a:xfrm>
            <a:off x="1357313" y="4437063"/>
            <a:ext cx="2395537" cy="2413000"/>
            <a:chOff x="337" y="2015"/>
            <a:chExt cx="1733" cy="1745"/>
          </a:xfrm>
        </p:grpSpPr>
        <p:sp>
          <p:nvSpPr>
            <p:cNvPr id="16484" name="Text Box 74"/>
            <p:cNvSpPr txBox="1">
              <a:spLocks noChangeArrowheads="1"/>
            </p:cNvSpPr>
            <p:nvPr/>
          </p:nvSpPr>
          <p:spPr bwMode="auto">
            <a:xfrm>
              <a:off x="1008" y="3517"/>
              <a:ext cx="206" cy="243"/>
            </a:xfrm>
            <a:prstGeom prst="rect">
              <a:avLst/>
            </a:prstGeom>
            <a:noFill/>
            <a:ln w="9525">
              <a:noFill/>
              <a:miter lim="800000"/>
            </a:ln>
          </p:spPr>
          <p:txBody>
            <a:bodyPr wrap="none">
              <a:spAutoFit/>
            </a:bodyPr>
            <a:lstStyle/>
            <a:p>
              <a:r>
                <a:rPr lang="en-US" sz="1600">
                  <a:latin typeface="Times New Roman" charset="0"/>
                </a:rPr>
                <a:t>b</a:t>
              </a:r>
              <a:endParaRPr lang="en-US" sz="1600">
                <a:latin typeface="Times New Roman" charset="0"/>
              </a:endParaRPr>
            </a:p>
          </p:txBody>
        </p:sp>
        <p:sp>
          <p:nvSpPr>
            <p:cNvPr id="16485" name="Text Box 75"/>
            <p:cNvSpPr txBox="1">
              <a:spLocks noChangeArrowheads="1"/>
            </p:cNvSpPr>
            <p:nvPr/>
          </p:nvSpPr>
          <p:spPr bwMode="auto">
            <a:xfrm>
              <a:off x="1871" y="2737"/>
              <a:ext cx="199" cy="244"/>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16486" name="Text Box 76"/>
            <p:cNvSpPr txBox="1">
              <a:spLocks noChangeArrowheads="1"/>
            </p:cNvSpPr>
            <p:nvPr/>
          </p:nvSpPr>
          <p:spPr bwMode="auto">
            <a:xfrm>
              <a:off x="1008" y="2015"/>
              <a:ext cx="206" cy="243"/>
            </a:xfrm>
            <a:prstGeom prst="rect">
              <a:avLst/>
            </a:prstGeom>
            <a:noFill/>
            <a:ln w="9525">
              <a:noFill/>
              <a:miter lim="800000"/>
            </a:ln>
          </p:spPr>
          <p:txBody>
            <a:bodyPr wrap="none">
              <a:spAutoFit/>
            </a:bodyPr>
            <a:lstStyle/>
            <a:p>
              <a:r>
                <a:rPr lang="en-US" sz="1600">
                  <a:latin typeface="Times New Roman" charset="0"/>
                </a:rPr>
                <a:t>d</a:t>
              </a:r>
              <a:endParaRPr lang="en-US" sz="1600">
                <a:latin typeface="Times New Roman" charset="0"/>
              </a:endParaRPr>
            </a:p>
          </p:txBody>
        </p:sp>
        <p:sp>
          <p:nvSpPr>
            <p:cNvPr id="16487" name="Text Box 77"/>
            <p:cNvSpPr txBox="1">
              <a:spLocks noChangeArrowheads="1"/>
            </p:cNvSpPr>
            <p:nvPr/>
          </p:nvSpPr>
          <p:spPr bwMode="auto">
            <a:xfrm>
              <a:off x="337" y="2737"/>
              <a:ext cx="199" cy="244"/>
            </a:xfrm>
            <a:prstGeom prst="rect">
              <a:avLst/>
            </a:prstGeom>
            <a:noFill/>
            <a:ln w="9525">
              <a:noFill/>
              <a:miter lim="800000"/>
            </a:ln>
          </p:spPr>
          <p:txBody>
            <a:bodyPr wrap="none">
              <a:spAutoFit/>
            </a:bodyPr>
            <a:lstStyle/>
            <a:p>
              <a:r>
                <a:rPr lang="en-US" sz="1600">
                  <a:latin typeface="Times New Roman" charset="0"/>
                </a:rPr>
                <a:t>a</a:t>
              </a:r>
              <a:endParaRPr lang="en-US" sz="1600">
                <a:latin typeface="Times New Roman" charset="0"/>
              </a:endParaRPr>
            </a:p>
          </p:txBody>
        </p:sp>
      </p:grpSp>
      <p:grpSp>
        <p:nvGrpSpPr>
          <p:cNvPr id="9" name="Group 78"/>
          <p:cNvGrpSpPr/>
          <p:nvPr/>
        </p:nvGrpSpPr>
        <p:grpSpPr bwMode="auto">
          <a:xfrm rot="1693034">
            <a:off x="4608513" y="2490788"/>
            <a:ext cx="1963737" cy="1273175"/>
            <a:chOff x="2629" y="405"/>
            <a:chExt cx="1420" cy="920"/>
          </a:xfrm>
        </p:grpSpPr>
        <p:sp>
          <p:nvSpPr>
            <p:cNvPr id="16480" name="Text Box 79"/>
            <p:cNvSpPr txBox="1">
              <a:spLocks noChangeArrowheads="1"/>
            </p:cNvSpPr>
            <p:nvPr/>
          </p:nvSpPr>
          <p:spPr bwMode="auto">
            <a:xfrm rot="1804588">
              <a:off x="2629" y="405"/>
              <a:ext cx="243" cy="248"/>
            </a:xfrm>
            <a:prstGeom prst="rect">
              <a:avLst/>
            </a:prstGeom>
            <a:noFill/>
            <a:ln w="9525">
              <a:noFill/>
              <a:miter lim="800000"/>
            </a:ln>
          </p:spPr>
          <p:txBody>
            <a:bodyPr wrap="none">
              <a:spAutoFit/>
            </a:bodyPr>
            <a:lstStyle/>
            <a:p>
              <a:r>
                <a:rPr lang="en-US" sz="1600">
                  <a:latin typeface="Times New Roman" charset="0"/>
                </a:rPr>
                <a:t>a’</a:t>
              </a:r>
              <a:endParaRPr lang="en-US" sz="1600">
                <a:latin typeface="Times New Roman" charset="0"/>
              </a:endParaRPr>
            </a:p>
          </p:txBody>
        </p:sp>
        <p:sp>
          <p:nvSpPr>
            <p:cNvPr id="16481" name="Text Box 80"/>
            <p:cNvSpPr txBox="1">
              <a:spLocks noChangeArrowheads="1"/>
            </p:cNvSpPr>
            <p:nvPr/>
          </p:nvSpPr>
          <p:spPr bwMode="auto">
            <a:xfrm rot="1804588">
              <a:off x="3333" y="710"/>
              <a:ext cx="243" cy="256"/>
            </a:xfrm>
            <a:prstGeom prst="rect">
              <a:avLst/>
            </a:prstGeom>
            <a:noFill/>
            <a:ln w="9525">
              <a:noFill/>
              <a:miter lim="800000"/>
            </a:ln>
          </p:spPr>
          <p:txBody>
            <a:bodyPr wrap="none">
              <a:spAutoFit/>
            </a:bodyPr>
            <a:lstStyle/>
            <a:p>
              <a:r>
                <a:rPr lang="en-US" sz="1600">
                  <a:latin typeface="Times New Roman" charset="0"/>
                </a:rPr>
                <a:t>d’</a:t>
              </a:r>
              <a:endParaRPr lang="en-US" sz="1600">
                <a:latin typeface="Times New Roman" charset="0"/>
              </a:endParaRPr>
            </a:p>
          </p:txBody>
        </p:sp>
        <p:sp>
          <p:nvSpPr>
            <p:cNvPr id="16482" name="Text Box 81"/>
            <p:cNvSpPr txBox="1">
              <a:spLocks noChangeArrowheads="1"/>
            </p:cNvSpPr>
            <p:nvPr/>
          </p:nvSpPr>
          <p:spPr bwMode="auto">
            <a:xfrm rot="1804588">
              <a:off x="3806" y="1077"/>
              <a:ext cx="243" cy="248"/>
            </a:xfrm>
            <a:prstGeom prst="rect">
              <a:avLst/>
            </a:prstGeom>
            <a:noFill/>
            <a:ln w="9525">
              <a:noFill/>
              <a:miter lim="800000"/>
            </a:ln>
          </p:spPr>
          <p:txBody>
            <a:bodyPr wrap="none">
              <a:spAutoFit/>
            </a:bodyPr>
            <a:lstStyle/>
            <a:p>
              <a:r>
                <a:rPr lang="en-US" sz="1600">
                  <a:latin typeface="Times New Roman" charset="0"/>
                </a:rPr>
                <a:t>c’</a:t>
              </a:r>
              <a:endParaRPr lang="en-US" sz="1600">
                <a:latin typeface="Times New Roman" charset="0"/>
              </a:endParaRPr>
            </a:p>
          </p:txBody>
        </p:sp>
        <p:sp>
          <p:nvSpPr>
            <p:cNvPr id="16483" name="Text Box 82"/>
            <p:cNvSpPr txBox="1">
              <a:spLocks noChangeArrowheads="1"/>
            </p:cNvSpPr>
            <p:nvPr/>
          </p:nvSpPr>
          <p:spPr bwMode="auto">
            <a:xfrm rot="1804588">
              <a:off x="3237" y="664"/>
              <a:ext cx="244" cy="256"/>
            </a:xfrm>
            <a:prstGeom prst="rect">
              <a:avLst/>
            </a:prstGeom>
            <a:noFill/>
            <a:ln w="9525">
              <a:noFill/>
              <a:miter lim="800000"/>
            </a:ln>
          </p:spPr>
          <p:txBody>
            <a:bodyPr wrap="none">
              <a:spAutoFit/>
            </a:bodyPr>
            <a:lstStyle/>
            <a:p>
              <a:r>
                <a:rPr lang="en-US" sz="1600">
                  <a:latin typeface="Times New Roman" charset="0"/>
                </a:rPr>
                <a:t>b’</a:t>
              </a:r>
              <a:endParaRPr lang="en-US" sz="1600">
                <a:latin typeface="Times New Roman" charset="0"/>
              </a:endParaRPr>
            </a:p>
          </p:txBody>
        </p:sp>
      </p:grpSp>
      <p:grpSp>
        <p:nvGrpSpPr>
          <p:cNvPr id="10" name="Group 83"/>
          <p:cNvGrpSpPr/>
          <p:nvPr/>
        </p:nvGrpSpPr>
        <p:grpSpPr bwMode="auto">
          <a:xfrm>
            <a:off x="4702175" y="4445000"/>
            <a:ext cx="1554163" cy="2489200"/>
            <a:chOff x="2498" y="2036"/>
            <a:chExt cx="1668" cy="1699"/>
          </a:xfrm>
        </p:grpSpPr>
        <p:sp>
          <p:nvSpPr>
            <p:cNvPr id="16476" name="Text Box 84"/>
            <p:cNvSpPr txBox="1">
              <a:spLocks noChangeArrowheads="1"/>
            </p:cNvSpPr>
            <p:nvPr/>
          </p:nvSpPr>
          <p:spPr bwMode="auto">
            <a:xfrm>
              <a:off x="2498" y="2690"/>
              <a:ext cx="370" cy="230"/>
            </a:xfrm>
            <a:prstGeom prst="rect">
              <a:avLst/>
            </a:prstGeom>
            <a:noFill/>
            <a:ln w="9525">
              <a:noFill/>
              <a:miter lim="800000"/>
            </a:ln>
          </p:spPr>
          <p:txBody>
            <a:bodyPr wrap="none">
              <a:spAutoFit/>
            </a:bodyPr>
            <a:lstStyle/>
            <a:p>
              <a:r>
                <a:rPr lang="en-US" sz="1600">
                  <a:latin typeface="Times New Roman" charset="0"/>
                </a:rPr>
                <a:t>a</a:t>
              </a:r>
              <a:r>
                <a:rPr lang="en-US" sz="1600" baseline="-25000">
                  <a:latin typeface="Times New Roman" charset="0"/>
                </a:rPr>
                <a:t>1</a:t>
              </a:r>
              <a:endParaRPr lang="en-US" sz="1600" baseline="-25000">
                <a:latin typeface="Times New Roman" charset="0"/>
              </a:endParaRPr>
            </a:p>
          </p:txBody>
        </p:sp>
        <p:sp>
          <p:nvSpPr>
            <p:cNvPr id="16477" name="Text Box 85"/>
            <p:cNvSpPr txBox="1">
              <a:spLocks noChangeArrowheads="1"/>
            </p:cNvSpPr>
            <p:nvPr/>
          </p:nvSpPr>
          <p:spPr bwMode="auto">
            <a:xfrm>
              <a:off x="3170" y="3504"/>
              <a:ext cx="382" cy="231"/>
            </a:xfrm>
            <a:prstGeom prst="rect">
              <a:avLst/>
            </a:prstGeom>
            <a:noFill/>
            <a:ln w="9525">
              <a:noFill/>
              <a:miter lim="800000"/>
            </a:ln>
          </p:spPr>
          <p:txBody>
            <a:bodyPr wrap="none">
              <a:spAutoFit/>
            </a:bodyPr>
            <a:lstStyle/>
            <a:p>
              <a:r>
                <a:rPr lang="en-US" sz="1600">
                  <a:latin typeface="Times New Roman" charset="0"/>
                </a:rPr>
                <a:t>b</a:t>
              </a:r>
              <a:r>
                <a:rPr lang="en-US" sz="1600" baseline="-25000">
                  <a:latin typeface="Times New Roman" charset="0"/>
                </a:rPr>
                <a:t>1</a:t>
              </a:r>
              <a:endParaRPr lang="en-US" sz="1600" baseline="-25000">
                <a:latin typeface="Times New Roman" charset="0"/>
              </a:endParaRPr>
            </a:p>
          </p:txBody>
        </p:sp>
        <p:sp>
          <p:nvSpPr>
            <p:cNvPr id="16478" name="Text Box 86"/>
            <p:cNvSpPr txBox="1">
              <a:spLocks noChangeArrowheads="1"/>
            </p:cNvSpPr>
            <p:nvPr/>
          </p:nvSpPr>
          <p:spPr bwMode="auto">
            <a:xfrm>
              <a:off x="3216" y="2036"/>
              <a:ext cx="382" cy="229"/>
            </a:xfrm>
            <a:prstGeom prst="rect">
              <a:avLst/>
            </a:prstGeom>
            <a:noFill/>
            <a:ln w="9525">
              <a:noFill/>
              <a:miter lim="800000"/>
            </a:ln>
          </p:spPr>
          <p:txBody>
            <a:bodyPr wrap="none">
              <a:spAutoFit/>
            </a:bodyPr>
            <a:lstStyle/>
            <a:p>
              <a:r>
                <a:rPr lang="en-US" sz="1600">
                  <a:latin typeface="Times New Roman" charset="0"/>
                </a:rPr>
                <a:t>d</a:t>
              </a:r>
              <a:r>
                <a:rPr lang="en-US" sz="1600" baseline="-25000">
                  <a:latin typeface="Times New Roman" charset="0"/>
                </a:rPr>
                <a:t>1</a:t>
              </a:r>
              <a:endParaRPr lang="en-US" sz="1600" baseline="-25000">
                <a:latin typeface="Times New Roman" charset="0"/>
              </a:endParaRPr>
            </a:p>
          </p:txBody>
        </p:sp>
        <p:sp>
          <p:nvSpPr>
            <p:cNvPr id="16479" name="Text Box 87"/>
            <p:cNvSpPr txBox="1">
              <a:spLocks noChangeArrowheads="1"/>
            </p:cNvSpPr>
            <p:nvPr/>
          </p:nvSpPr>
          <p:spPr bwMode="auto">
            <a:xfrm>
              <a:off x="3796" y="2722"/>
              <a:ext cx="370" cy="230"/>
            </a:xfrm>
            <a:prstGeom prst="rect">
              <a:avLst/>
            </a:prstGeom>
            <a:noFill/>
            <a:ln w="9525">
              <a:noFill/>
              <a:miter lim="800000"/>
            </a:ln>
          </p:spPr>
          <p:txBody>
            <a:bodyPr wrap="none">
              <a:spAutoFit/>
            </a:bodyPr>
            <a:lstStyle/>
            <a:p>
              <a:r>
                <a:rPr lang="en-US" sz="1600">
                  <a:latin typeface="Times New Roman" charset="0"/>
                </a:rPr>
                <a:t>c</a:t>
              </a:r>
              <a:r>
                <a:rPr lang="en-US" sz="1600" baseline="-25000">
                  <a:latin typeface="Times New Roman" charset="0"/>
                </a:rPr>
                <a:t>1</a:t>
              </a:r>
              <a:endParaRPr lang="en-US" sz="1600" baseline="-25000">
                <a:latin typeface="Times New Roman" charset="0"/>
              </a:endParaRPr>
            </a:p>
          </p:txBody>
        </p:sp>
      </p:grpSp>
      <p:grpSp>
        <p:nvGrpSpPr>
          <p:cNvPr id="11" name="Group 88"/>
          <p:cNvGrpSpPr/>
          <p:nvPr/>
        </p:nvGrpSpPr>
        <p:grpSpPr bwMode="auto">
          <a:xfrm>
            <a:off x="6311900" y="2078038"/>
            <a:ext cx="2160588" cy="2125662"/>
            <a:chOff x="2498" y="2037"/>
            <a:chExt cx="1613" cy="1740"/>
          </a:xfrm>
        </p:grpSpPr>
        <p:sp>
          <p:nvSpPr>
            <p:cNvPr id="16472" name="Text Box 89"/>
            <p:cNvSpPr txBox="1">
              <a:spLocks noChangeArrowheads="1"/>
            </p:cNvSpPr>
            <p:nvPr/>
          </p:nvSpPr>
          <p:spPr bwMode="auto">
            <a:xfrm>
              <a:off x="2498" y="2688"/>
              <a:ext cx="316" cy="275"/>
            </a:xfrm>
            <a:prstGeom prst="rect">
              <a:avLst/>
            </a:prstGeom>
            <a:noFill/>
            <a:ln w="9525">
              <a:noFill/>
              <a:miter lim="800000"/>
            </a:ln>
          </p:spPr>
          <p:txBody>
            <a:bodyPr wrap="none">
              <a:spAutoFit/>
            </a:bodyPr>
            <a:lstStyle/>
            <a:p>
              <a:r>
                <a:rPr lang="en-US" sz="1600">
                  <a:latin typeface="Times New Roman" charset="0"/>
                </a:rPr>
                <a:t>d’’</a:t>
              </a:r>
              <a:endParaRPr lang="en-US" sz="1600" baseline="-25000">
                <a:latin typeface="Times New Roman" charset="0"/>
              </a:endParaRPr>
            </a:p>
          </p:txBody>
        </p:sp>
        <p:sp>
          <p:nvSpPr>
            <p:cNvPr id="16473" name="Text Box 90"/>
            <p:cNvSpPr txBox="1">
              <a:spLocks noChangeArrowheads="1"/>
            </p:cNvSpPr>
            <p:nvPr/>
          </p:nvSpPr>
          <p:spPr bwMode="auto">
            <a:xfrm>
              <a:off x="3171" y="3502"/>
              <a:ext cx="307" cy="275"/>
            </a:xfrm>
            <a:prstGeom prst="rect">
              <a:avLst/>
            </a:prstGeom>
            <a:noFill/>
            <a:ln w="9525">
              <a:noFill/>
              <a:miter lim="800000"/>
            </a:ln>
          </p:spPr>
          <p:txBody>
            <a:bodyPr wrap="none">
              <a:spAutoFit/>
            </a:bodyPr>
            <a:lstStyle/>
            <a:p>
              <a:r>
                <a:rPr lang="en-US" sz="1600">
                  <a:latin typeface="Times New Roman" charset="0"/>
                </a:rPr>
                <a:t>c’’</a:t>
              </a:r>
              <a:endParaRPr lang="en-US" sz="1600" baseline="-25000">
                <a:latin typeface="Times New Roman" charset="0"/>
              </a:endParaRPr>
            </a:p>
          </p:txBody>
        </p:sp>
        <p:sp>
          <p:nvSpPr>
            <p:cNvPr id="16474" name="Text Box 91"/>
            <p:cNvSpPr txBox="1">
              <a:spLocks noChangeArrowheads="1"/>
            </p:cNvSpPr>
            <p:nvPr/>
          </p:nvSpPr>
          <p:spPr bwMode="auto">
            <a:xfrm>
              <a:off x="3218" y="2037"/>
              <a:ext cx="308" cy="275"/>
            </a:xfrm>
            <a:prstGeom prst="rect">
              <a:avLst/>
            </a:prstGeom>
            <a:noFill/>
            <a:ln w="9525">
              <a:noFill/>
              <a:miter lim="800000"/>
            </a:ln>
          </p:spPr>
          <p:txBody>
            <a:bodyPr wrap="none">
              <a:spAutoFit/>
            </a:bodyPr>
            <a:lstStyle/>
            <a:p>
              <a:r>
                <a:rPr lang="en-US" sz="1600">
                  <a:latin typeface="Times New Roman" charset="0"/>
                </a:rPr>
                <a:t>a’’</a:t>
              </a:r>
              <a:endParaRPr lang="en-US" sz="1600" baseline="-25000">
                <a:latin typeface="Times New Roman" charset="0"/>
              </a:endParaRPr>
            </a:p>
          </p:txBody>
        </p:sp>
        <p:sp>
          <p:nvSpPr>
            <p:cNvPr id="16475" name="Text Box 92"/>
            <p:cNvSpPr txBox="1">
              <a:spLocks noChangeArrowheads="1"/>
            </p:cNvSpPr>
            <p:nvPr/>
          </p:nvSpPr>
          <p:spPr bwMode="auto">
            <a:xfrm>
              <a:off x="3795" y="2722"/>
              <a:ext cx="316" cy="275"/>
            </a:xfrm>
            <a:prstGeom prst="rect">
              <a:avLst/>
            </a:prstGeom>
            <a:noFill/>
            <a:ln w="9525">
              <a:noFill/>
              <a:miter lim="800000"/>
            </a:ln>
          </p:spPr>
          <p:txBody>
            <a:bodyPr wrap="none">
              <a:spAutoFit/>
            </a:bodyPr>
            <a:lstStyle/>
            <a:p>
              <a:r>
                <a:rPr lang="en-US" sz="1600">
                  <a:latin typeface="Times New Roman" charset="0"/>
                </a:rPr>
                <a:t>b’’</a:t>
              </a:r>
              <a:endParaRPr lang="en-US" sz="1600" baseline="-25000">
                <a:latin typeface="Times New Roman" charset="0"/>
              </a:endParaRPr>
            </a:p>
          </p:txBody>
        </p:sp>
      </p:grpSp>
      <p:sp>
        <p:nvSpPr>
          <p:cNvPr id="30813" name="Text Box 93"/>
          <p:cNvSpPr txBox="1">
            <a:spLocks noChangeArrowheads="1"/>
          </p:cNvSpPr>
          <p:nvPr/>
        </p:nvSpPr>
        <p:spPr bwMode="auto">
          <a:xfrm>
            <a:off x="1009650" y="4056063"/>
            <a:ext cx="404813" cy="457200"/>
          </a:xfrm>
          <a:prstGeom prst="rect">
            <a:avLst/>
          </a:prstGeom>
          <a:noFill/>
          <a:ln w="9525">
            <a:noFill/>
            <a:miter lim="800000"/>
          </a:ln>
        </p:spPr>
        <p:txBody>
          <a:bodyPr wrap="none">
            <a:spAutoFit/>
          </a:bodyPr>
          <a:lstStyle/>
          <a:p>
            <a:r>
              <a:rPr lang="en-US" sz="2400">
                <a:latin typeface="Times New Roman" charset="0"/>
              </a:rPr>
              <a:t>X</a:t>
            </a:r>
            <a:endParaRPr lang="en-US" sz="2400">
              <a:latin typeface="Times New Roman" charset="0"/>
            </a:endParaRPr>
          </a:p>
        </p:txBody>
      </p:sp>
      <p:sp>
        <p:nvSpPr>
          <p:cNvPr id="30814" name="Text Box 94"/>
          <p:cNvSpPr txBox="1">
            <a:spLocks noChangeArrowheads="1"/>
          </p:cNvSpPr>
          <p:nvPr/>
        </p:nvSpPr>
        <p:spPr bwMode="auto">
          <a:xfrm>
            <a:off x="8510588" y="4056063"/>
            <a:ext cx="404812" cy="457200"/>
          </a:xfrm>
          <a:prstGeom prst="rect">
            <a:avLst/>
          </a:prstGeom>
          <a:noFill/>
          <a:ln w="9525">
            <a:noFill/>
            <a:miter lim="800000"/>
          </a:ln>
        </p:spPr>
        <p:txBody>
          <a:bodyPr wrap="none">
            <a:spAutoFit/>
          </a:bodyPr>
          <a:lstStyle/>
          <a:p>
            <a:r>
              <a:rPr lang="en-US" sz="2400">
                <a:latin typeface="Times New Roman" charset="0"/>
              </a:rPr>
              <a:t>Y</a:t>
            </a:r>
            <a:endParaRPr lang="en-US" sz="2400">
              <a:latin typeface="Times New Roman" charset="0"/>
            </a:endParaRPr>
          </a:p>
        </p:txBody>
      </p:sp>
      <p:sp>
        <p:nvSpPr>
          <p:cNvPr id="30815" name="Text Box 95"/>
          <p:cNvSpPr txBox="1">
            <a:spLocks noChangeArrowheads="1"/>
          </p:cNvSpPr>
          <p:nvPr/>
        </p:nvSpPr>
        <p:spPr bwMode="auto">
          <a:xfrm>
            <a:off x="3414713" y="4219575"/>
            <a:ext cx="354012" cy="336550"/>
          </a:xfrm>
          <a:prstGeom prst="rect">
            <a:avLst/>
          </a:prstGeom>
          <a:noFill/>
          <a:ln w="9525">
            <a:noFill/>
            <a:miter lim="800000"/>
          </a:ln>
        </p:spPr>
        <p:txBody>
          <a:bodyPr wrap="none">
            <a:spAutoFit/>
          </a:bodyPr>
          <a:lstStyle/>
          <a:p>
            <a:r>
              <a:rPr lang="en-US" sz="1600">
                <a:latin typeface="Times New Roman" charset="0"/>
              </a:rPr>
              <a:t>1’</a:t>
            </a:r>
            <a:endParaRPr lang="en-US" sz="1600">
              <a:latin typeface="Times New Roman" charset="0"/>
            </a:endParaRPr>
          </a:p>
        </p:txBody>
      </p:sp>
      <p:sp>
        <p:nvSpPr>
          <p:cNvPr id="30816" name="Text Box 96"/>
          <p:cNvSpPr txBox="1">
            <a:spLocks noChangeArrowheads="1"/>
          </p:cNvSpPr>
          <p:nvPr/>
        </p:nvSpPr>
        <p:spPr bwMode="auto">
          <a:xfrm>
            <a:off x="4940300" y="4087813"/>
            <a:ext cx="354013" cy="336550"/>
          </a:xfrm>
          <a:prstGeom prst="rect">
            <a:avLst/>
          </a:prstGeom>
          <a:noFill/>
          <a:ln w="9525">
            <a:noFill/>
            <a:miter lim="800000"/>
          </a:ln>
        </p:spPr>
        <p:txBody>
          <a:bodyPr wrap="none">
            <a:spAutoFit/>
          </a:bodyPr>
          <a:lstStyle/>
          <a:p>
            <a:r>
              <a:rPr lang="en-US" sz="1600">
                <a:latin typeface="Times New Roman" charset="0"/>
              </a:rPr>
              <a:t>1’</a:t>
            </a:r>
            <a:endParaRPr lang="en-US" sz="1600">
              <a:latin typeface="Times New Roman" charset="0"/>
            </a:endParaRPr>
          </a:p>
        </p:txBody>
      </p:sp>
      <p:sp>
        <p:nvSpPr>
          <p:cNvPr id="30817" name="Text Box 97"/>
          <p:cNvSpPr txBox="1">
            <a:spLocks noChangeArrowheads="1"/>
          </p:cNvSpPr>
          <p:nvPr/>
        </p:nvSpPr>
        <p:spPr bwMode="auto">
          <a:xfrm>
            <a:off x="7397750" y="4445000"/>
            <a:ext cx="557213" cy="336550"/>
          </a:xfrm>
          <a:prstGeom prst="rect">
            <a:avLst/>
          </a:prstGeom>
          <a:noFill/>
          <a:ln w="9525">
            <a:noFill/>
            <a:miter lim="800000"/>
          </a:ln>
        </p:spPr>
        <p:txBody>
          <a:bodyPr wrap="none">
            <a:spAutoFit/>
          </a:bodyPr>
          <a:lstStyle/>
          <a:p>
            <a:r>
              <a:rPr lang="en-US" sz="1600">
                <a:latin typeface="Times New Roman" charset="0"/>
              </a:rPr>
              <a:t>1’    </a:t>
            </a:r>
            <a:endParaRPr lang="en-US" sz="1600">
              <a:latin typeface="Times New Roman" charset="0"/>
            </a:endParaRPr>
          </a:p>
        </p:txBody>
      </p:sp>
      <p:sp>
        <p:nvSpPr>
          <p:cNvPr id="30818" name="Oval 98"/>
          <p:cNvSpPr>
            <a:spLocks noChangeArrowheads="1"/>
          </p:cNvSpPr>
          <p:nvPr/>
        </p:nvSpPr>
        <p:spPr bwMode="auto">
          <a:xfrm>
            <a:off x="5403850" y="4683125"/>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30819" name="Oval 99"/>
          <p:cNvSpPr>
            <a:spLocks noChangeArrowheads="1"/>
          </p:cNvSpPr>
          <p:nvPr/>
        </p:nvSpPr>
        <p:spPr bwMode="auto">
          <a:xfrm>
            <a:off x="4940300" y="5611813"/>
            <a:ext cx="65088" cy="66675"/>
          </a:xfrm>
          <a:prstGeom prst="ellipse">
            <a:avLst/>
          </a:prstGeom>
          <a:solidFill>
            <a:schemeClr val="accent1"/>
          </a:solidFill>
          <a:ln w="9525">
            <a:solidFill>
              <a:schemeClr val="tx1"/>
            </a:solidFill>
            <a:round/>
          </a:ln>
        </p:spPr>
        <p:txBody>
          <a:bodyPr wrap="none" anchor="ctr"/>
          <a:lstStyle/>
          <a:p>
            <a:endParaRPr lang="en-IN"/>
          </a:p>
        </p:txBody>
      </p:sp>
      <p:sp>
        <p:nvSpPr>
          <p:cNvPr id="30820" name="Oval 100"/>
          <p:cNvSpPr>
            <a:spLocks noChangeArrowheads="1"/>
          </p:cNvSpPr>
          <p:nvPr/>
        </p:nvSpPr>
        <p:spPr bwMode="auto">
          <a:xfrm>
            <a:off x="5403850" y="6542088"/>
            <a:ext cx="66675" cy="65087"/>
          </a:xfrm>
          <a:prstGeom prst="ellipse">
            <a:avLst/>
          </a:prstGeom>
          <a:solidFill>
            <a:schemeClr val="accent1"/>
          </a:solidFill>
          <a:ln w="9525">
            <a:solidFill>
              <a:schemeClr val="tx1"/>
            </a:solidFill>
            <a:round/>
          </a:ln>
        </p:spPr>
        <p:txBody>
          <a:bodyPr wrap="none" anchor="ctr"/>
          <a:lstStyle/>
          <a:p>
            <a:endParaRPr lang="en-IN"/>
          </a:p>
        </p:txBody>
      </p:sp>
      <p:sp>
        <p:nvSpPr>
          <p:cNvPr id="30821" name="Oval 101"/>
          <p:cNvSpPr>
            <a:spLocks noChangeArrowheads="1"/>
          </p:cNvSpPr>
          <p:nvPr/>
        </p:nvSpPr>
        <p:spPr bwMode="auto">
          <a:xfrm>
            <a:off x="5868988" y="5611813"/>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30822" name="Oval 102"/>
          <p:cNvSpPr>
            <a:spLocks noChangeArrowheads="1"/>
          </p:cNvSpPr>
          <p:nvPr/>
        </p:nvSpPr>
        <p:spPr bwMode="auto">
          <a:xfrm>
            <a:off x="7461250" y="2227263"/>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30823" name="Oval 103"/>
          <p:cNvSpPr>
            <a:spLocks noChangeArrowheads="1"/>
          </p:cNvSpPr>
          <p:nvPr/>
        </p:nvSpPr>
        <p:spPr bwMode="auto">
          <a:xfrm>
            <a:off x="6465888" y="3024188"/>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30824" name="Oval 104"/>
          <p:cNvSpPr>
            <a:spLocks noChangeArrowheads="1"/>
          </p:cNvSpPr>
          <p:nvPr/>
        </p:nvSpPr>
        <p:spPr bwMode="auto">
          <a:xfrm>
            <a:off x="7461250" y="3819525"/>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30825" name="Oval 105"/>
          <p:cNvSpPr>
            <a:spLocks noChangeArrowheads="1"/>
          </p:cNvSpPr>
          <p:nvPr/>
        </p:nvSpPr>
        <p:spPr bwMode="auto">
          <a:xfrm>
            <a:off x="8391525" y="3024188"/>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30826" name="Oval 106"/>
          <p:cNvSpPr>
            <a:spLocks noChangeArrowheads="1"/>
          </p:cNvSpPr>
          <p:nvPr/>
        </p:nvSpPr>
        <p:spPr bwMode="auto">
          <a:xfrm>
            <a:off x="7461250" y="2890838"/>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30827" name="Oval 107"/>
          <p:cNvSpPr>
            <a:spLocks noChangeArrowheads="1"/>
          </p:cNvSpPr>
          <p:nvPr/>
        </p:nvSpPr>
        <p:spPr bwMode="auto">
          <a:xfrm>
            <a:off x="6532563" y="3621088"/>
            <a:ext cx="66675" cy="66675"/>
          </a:xfrm>
          <a:prstGeom prst="ellipse">
            <a:avLst/>
          </a:prstGeom>
          <a:solidFill>
            <a:schemeClr val="accent1"/>
          </a:solidFill>
          <a:ln w="9525">
            <a:solidFill>
              <a:schemeClr val="tx1"/>
            </a:solidFill>
            <a:round/>
          </a:ln>
        </p:spPr>
        <p:txBody>
          <a:bodyPr wrap="none" anchor="ctr"/>
          <a:lstStyle/>
          <a:p>
            <a:endParaRPr lang="en-IN"/>
          </a:p>
        </p:txBody>
      </p:sp>
      <p:sp>
        <p:nvSpPr>
          <p:cNvPr id="30828" name="Oval 108"/>
          <p:cNvSpPr>
            <a:spLocks noChangeArrowheads="1"/>
          </p:cNvSpPr>
          <p:nvPr/>
        </p:nvSpPr>
        <p:spPr bwMode="auto">
          <a:xfrm>
            <a:off x="7396163" y="4418013"/>
            <a:ext cx="65087" cy="66675"/>
          </a:xfrm>
          <a:prstGeom prst="ellipse">
            <a:avLst/>
          </a:prstGeom>
          <a:solidFill>
            <a:schemeClr val="accent1"/>
          </a:solidFill>
          <a:ln w="9525">
            <a:solidFill>
              <a:schemeClr val="tx1"/>
            </a:solidFill>
            <a:round/>
          </a:ln>
        </p:spPr>
        <p:txBody>
          <a:bodyPr wrap="none" anchor="ctr"/>
          <a:lstStyle/>
          <a:p>
            <a:endParaRPr lang="en-IN"/>
          </a:p>
        </p:txBody>
      </p:sp>
      <p:sp>
        <p:nvSpPr>
          <p:cNvPr id="30829" name="Oval 109"/>
          <p:cNvSpPr>
            <a:spLocks noChangeArrowheads="1"/>
          </p:cNvSpPr>
          <p:nvPr/>
        </p:nvSpPr>
        <p:spPr bwMode="auto">
          <a:xfrm>
            <a:off x="8391525" y="3687763"/>
            <a:ext cx="66675" cy="66675"/>
          </a:xfrm>
          <a:prstGeom prst="ellipse">
            <a:avLst/>
          </a:prstGeom>
          <a:solidFill>
            <a:schemeClr val="accent1"/>
          </a:solidFill>
          <a:ln w="9525">
            <a:solidFill>
              <a:schemeClr val="tx1"/>
            </a:solidFill>
            <a:round/>
          </a:ln>
        </p:spPr>
        <p:txBody>
          <a:bodyPr wrap="none" anchor="ctr"/>
          <a:lstStyle/>
          <a:p>
            <a:endParaRPr lang="en-IN"/>
          </a:p>
        </p:txBody>
      </p:sp>
      <p:grpSp>
        <p:nvGrpSpPr>
          <p:cNvPr id="12" name="Group 110"/>
          <p:cNvGrpSpPr/>
          <p:nvPr/>
        </p:nvGrpSpPr>
        <p:grpSpPr bwMode="auto">
          <a:xfrm>
            <a:off x="5562600" y="0"/>
            <a:ext cx="3619500" cy="1371600"/>
            <a:chOff x="3504" y="0"/>
            <a:chExt cx="2280" cy="864"/>
          </a:xfrm>
        </p:grpSpPr>
        <p:sp>
          <p:nvSpPr>
            <p:cNvPr id="16470" name="AutoShape 111"/>
            <p:cNvSpPr>
              <a:spLocks noChangeArrowheads="1"/>
            </p:cNvSpPr>
            <p:nvPr/>
          </p:nvSpPr>
          <p:spPr bwMode="auto">
            <a:xfrm>
              <a:off x="3504" y="0"/>
              <a:ext cx="2256" cy="864"/>
            </a:xfrm>
            <a:prstGeom prst="wedgeRoundRectCallout">
              <a:avLst>
                <a:gd name="adj1" fmla="val -53324"/>
                <a:gd name="adj2" fmla="val 104745"/>
                <a:gd name="adj3" fmla="val 16667"/>
              </a:avLst>
            </a:prstGeom>
            <a:solidFill>
              <a:schemeClr val="hlink"/>
            </a:solidFill>
            <a:ln w="9525">
              <a:solidFill>
                <a:schemeClr val="tx1"/>
              </a:solidFill>
              <a:miter lim="800000"/>
            </a:ln>
          </p:spPr>
          <p:txBody>
            <a:bodyPr/>
            <a:lstStyle/>
            <a:p>
              <a:pPr algn="ctr"/>
              <a:endParaRPr lang="en-US" sz="1400">
                <a:latin typeface="Times New Roman" charset="0"/>
              </a:endParaRPr>
            </a:p>
          </p:txBody>
        </p:sp>
        <p:sp>
          <p:nvSpPr>
            <p:cNvPr id="16471" name="Text Box 112"/>
            <p:cNvSpPr txBox="1">
              <a:spLocks noChangeArrowheads="1"/>
            </p:cNvSpPr>
            <p:nvPr/>
          </p:nvSpPr>
          <p:spPr bwMode="auto">
            <a:xfrm>
              <a:off x="3572" y="36"/>
              <a:ext cx="2212" cy="748"/>
            </a:xfrm>
            <a:prstGeom prst="rect">
              <a:avLst/>
            </a:prstGeom>
            <a:noFill/>
            <a:ln w="9525">
              <a:noFill/>
              <a:miter lim="800000"/>
            </a:ln>
          </p:spPr>
          <p:txBody>
            <a:bodyPr wrap="none">
              <a:spAutoFit/>
            </a:bodyPr>
            <a:lstStyle/>
            <a:p>
              <a:r>
                <a:rPr lang="en-US" sz="1600" b="1">
                  <a:solidFill>
                    <a:schemeClr val="accent2"/>
                  </a:solidFill>
                  <a:latin typeface="Times New Roman" charset="0"/>
                </a:rPr>
                <a:t>Problem 8:</a:t>
              </a:r>
              <a:endParaRPr lang="en-US" sz="1600" b="1">
                <a:solidFill>
                  <a:schemeClr val="accent2"/>
                </a:solidFill>
                <a:latin typeface="Times New Roman" charset="0"/>
              </a:endParaRPr>
            </a:p>
            <a:p>
              <a:r>
                <a:rPr lang="en-US" sz="1400" b="1">
                  <a:latin typeface="Times New Roman" charset="0"/>
                </a:rPr>
                <a:t>A cube of 50 mm long edges is so placed </a:t>
              </a:r>
              <a:endParaRPr lang="en-US" sz="1400" b="1">
                <a:latin typeface="Times New Roman" charset="0"/>
              </a:endParaRPr>
            </a:p>
            <a:p>
              <a:r>
                <a:rPr lang="en-US" sz="1400" b="1">
                  <a:latin typeface="Times New Roman" charset="0"/>
                </a:rPr>
                <a:t>on Hp on one corner  that a body diagonal</a:t>
              </a:r>
              <a:endParaRPr lang="en-US" sz="1400" b="1">
                <a:latin typeface="Times New Roman" charset="0"/>
              </a:endParaRPr>
            </a:p>
            <a:p>
              <a:r>
                <a:rPr lang="en-US" sz="1400" b="1">
                  <a:latin typeface="Times New Roman" charset="0"/>
                </a:rPr>
                <a:t> through this corner is perpendicular to Hp </a:t>
              </a:r>
              <a:endParaRPr lang="en-US" sz="1400" b="1">
                <a:latin typeface="Times New Roman" charset="0"/>
              </a:endParaRPr>
            </a:p>
            <a:p>
              <a:r>
                <a:rPr lang="en-US" sz="1400" b="1">
                  <a:latin typeface="Times New Roman" charset="0"/>
                </a:rPr>
                <a:t>and parallel to Vp  Draw it’s three views.</a:t>
              </a:r>
              <a:endParaRPr lang="en-US" sz="1400" b="1">
                <a:latin typeface="Times New Roman" charset="0"/>
              </a:endParaRPr>
            </a:p>
          </p:txBody>
        </p:sp>
      </p:grpSp>
      <p:grpSp>
        <p:nvGrpSpPr>
          <p:cNvPr id="13" name="Group 113"/>
          <p:cNvGrpSpPr/>
          <p:nvPr/>
        </p:nvGrpSpPr>
        <p:grpSpPr bwMode="auto">
          <a:xfrm>
            <a:off x="0" y="0"/>
            <a:ext cx="5410200" cy="2757488"/>
            <a:chOff x="0" y="0"/>
            <a:chExt cx="3408" cy="1737"/>
          </a:xfrm>
        </p:grpSpPr>
        <p:sp>
          <p:nvSpPr>
            <p:cNvPr id="16466" name="Rectangle 114"/>
            <p:cNvSpPr>
              <a:spLocks noChangeArrowheads="1"/>
            </p:cNvSpPr>
            <p:nvPr/>
          </p:nvSpPr>
          <p:spPr bwMode="auto">
            <a:xfrm>
              <a:off x="0" y="702"/>
              <a:ext cx="2976" cy="144"/>
            </a:xfrm>
            <a:prstGeom prst="rect">
              <a:avLst/>
            </a:prstGeom>
            <a:solidFill>
              <a:srgbClr val="FFCCFF"/>
            </a:solidFill>
            <a:ln w="9525">
              <a:solidFill>
                <a:schemeClr val="tx1"/>
              </a:solidFill>
              <a:miter lim="800000"/>
            </a:ln>
          </p:spPr>
          <p:txBody>
            <a:bodyPr wrap="none" anchor="ctr"/>
            <a:lstStyle/>
            <a:p>
              <a:endParaRPr lang="en-IN"/>
            </a:p>
          </p:txBody>
        </p:sp>
        <p:sp>
          <p:nvSpPr>
            <p:cNvPr id="16467" name="Rectangle 115"/>
            <p:cNvSpPr>
              <a:spLocks noChangeArrowheads="1"/>
            </p:cNvSpPr>
            <p:nvPr/>
          </p:nvSpPr>
          <p:spPr bwMode="auto">
            <a:xfrm>
              <a:off x="0" y="0"/>
              <a:ext cx="3408" cy="720"/>
            </a:xfrm>
            <a:prstGeom prst="rect">
              <a:avLst/>
            </a:prstGeom>
            <a:solidFill>
              <a:srgbClr val="00FFFF"/>
            </a:solidFill>
            <a:ln w="9525">
              <a:solidFill>
                <a:schemeClr val="tx1"/>
              </a:solidFill>
              <a:miter lim="800000"/>
            </a:ln>
          </p:spPr>
          <p:txBody>
            <a:bodyPr wrap="none" anchor="ctr"/>
            <a:lstStyle/>
            <a:p>
              <a:endParaRPr lang="en-IN"/>
            </a:p>
          </p:txBody>
        </p:sp>
        <p:sp>
          <p:nvSpPr>
            <p:cNvPr id="16468" name="Rectangle 116"/>
            <p:cNvSpPr>
              <a:spLocks noChangeArrowheads="1"/>
            </p:cNvSpPr>
            <p:nvPr/>
          </p:nvSpPr>
          <p:spPr bwMode="auto">
            <a:xfrm>
              <a:off x="0" y="846"/>
              <a:ext cx="2544" cy="864"/>
            </a:xfrm>
            <a:prstGeom prst="rect">
              <a:avLst/>
            </a:prstGeom>
            <a:solidFill>
              <a:srgbClr val="FFFFCC"/>
            </a:solidFill>
            <a:ln w="9525">
              <a:solidFill>
                <a:schemeClr val="tx1"/>
              </a:solidFill>
              <a:miter lim="800000"/>
            </a:ln>
          </p:spPr>
          <p:txBody>
            <a:bodyPr wrap="none" anchor="ctr"/>
            <a:lstStyle/>
            <a:p>
              <a:endParaRPr lang="en-IN"/>
            </a:p>
          </p:txBody>
        </p:sp>
        <p:sp>
          <p:nvSpPr>
            <p:cNvPr id="16469" name="Text Box 117"/>
            <p:cNvSpPr txBox="1">
              <a:spLocks noChangeArrowheads="1"/>
            </p:cNvSpPr>
            <p:nvPr/>
          </p:nvSpPr>
          <p:spPr bwMode="auto">
            <a:xfrm>
              <a:off x="0" y="0"/>
              <a:ext cx="3401" cy="1737"/>
            </a:xfrm>
            <a:prstGeom prst="rect">
              <a:avLst/>
            </a:prstGeom>
            <a:noFill/>
            <a:ln w="9525">
              <a:noFill/>
              <a:miter lim="800000"/>
            </a:ln>
          </p:spPr>
          <p:txBody>
            <a:bodyPr wrap="none">
              <a:spAutoFit/>
            </a:bodyPr>
            <a:lstStyle/>
            <a:p>
              <a:r>
                <a:rPr lang="en-US" sz="1400" b="1">
                  <a:solidFill>
                    <a:srgbClr val="FF0000"/>
                  </a:solidFill>
                  <a:latin typeface="Times New Roman" charset="0"/>
                </a:rPr>
                <a:t>Solution Steps:</a:t>
              </a:r>
              <a:endParaRPr lang="en-US" sz="1400" b="1">
                <a:solidFill>
                  <a:srgbClr val="FF0000"/>
                </a:solidFill>
                <a:latin typeface="Times New Roman" charset="0"/>
              </a:endParaRPr>
            </a:p>
            <a:p>
              <a:r>
                <a:rPr lang="en-US" sz="1400">
                  <a:latin typeface="Times New Roman" charset="0"/>
                </a:rPr>
                <a:t>1.Assuming it standing on Hp begin with Tv, a square of corner case.</a:t>
              </a:r>
              <a:endParaRPr lang="en-US" sz="1400">
                <a:latin typeface="Times New Roman" charset="0"/>
              </a:endParaRPr>
            </a:p>
            <a:p>
              <a:r>
                <a:rPr lang="en-US" sz="1400">
                  <a:latin typeface="Times New Roman" charset="0"/>
                </a:rPr>
                <a:t>2.Project corresponding Fv.&amp; name all points as usual in both views.</a:t>
              </a:r>
              <a:endParaRPr lang="en-US" sz="1400">
                <a:latin typeface="Times New Roman" charset="0"/>
              </a:endParaRPr>
            </a:p>
            <a:p>
              <a:r>
                <a:rPr lang="en-US" sz="1400">
                  <a:latin typeface="Times New Roman" charset="0"/>
                </a:rPr>
                <a:t>3.Join a’1’ as body diagonal and draw 2</a:t>
              </a:r>
              <a:r>
                <a:rPr lang="en-US" sz="1400" baseline="30000">
                  <a:latin typeface="Times New Roman" charset="0"/>
                </a:rPr>
                <a:t>nd</a:t>
              </a:r>
              <a:r>
                <a:rPr lang="en-US" sz="1400">
                  <a:latin typeface="Times New Roman" charset="0"/>
                </a:rPr>
                <a:t> Fv making it vertical (I’ on xy)</a:t>
              </a:r>
              <a:endParaRPr lang="en-US" sz="1400">
                <a:latin typeface="Times New Roman" charset="0"/>
              </a:endParaRPr>
            </a:p>
            <a:p>
              <a:r>
                <a:rPr lang="en-US" sz="1400">
                  <a:latin typeface="Times New Roman" charset="0"/>
                </a:rPr>
                <a:t>4.Project it’s Tv drawing dark and dotted lines as per the procedure.</a:t>
              </a:r>
              <a:endParaRPr lang="en-US" sz="1400">
                <a:latin typeface="Times New Roman" charset="0"/>
              </a:endParaRPr>
            </a:p>
            <a:p>
              <a:r>
                <a:rPr lang="en-US" sz="1400">
                  <a:latin typeface="Times New Roman" charset="0"/>
                </a:rPr>
                <a:t>5.With standard method construct Left-hand side view.</a:t>
              </a:r>
              <a:endParaRPr lang="en-US" sz="1400">
                <a:latin typeface="Times New Roman" charset="0"/>
              </a:endParaRPr>
            </a:p>
            <a:p>
              <a:r>
                <a:rPr lang="en-US" sz="1300" b="1">
                  <a:solidFill>
                    <a:schemeClr val="accent2"/>
                  </a:solidFill>
                  <a:latin typeface="Times New Roman" charset="0"/>
                </a:rPr>
                <a:t>( Draw a 45</a:t>
              </a:r>
              <a:r>
                <a:rPr lang="en-US" sz="1300" b="1" baseline="30000">
                  <a:solidFill>
                    <a:schemeClr val="accent2"/>
                  </a:solidFill>
                  <a:latin typeface="Times New Roman" charset="0"/>
                </a:rPr>
                <a:t>0</a:t>
              </a:r>
              <a:r>
                <a:rPr lang="en-US" sz="1300" b="1">
                  <a:solidFill>
                    <a:schemeClr val="accent2"/>
                  </a:solidFill>
                  <a:latin typeface="Times New Roman" charset="0"/>
                </a:rPr>
                <a:t> inclined Line in Tv region ( below xy). </a:t>
              </a:r>
              <a:endParaRPr lang="en-US" sz="1300" b="1">
                <a:solidFill>
                  <a:schemeClr val="accent2"/>
                </a:solidFill>
                <a:latin typeface="Times New Roman" charset="0"/>
              </a:endParaRPr>
            </a:p>
            <a:p>
              <a:r>
                <a:rPr lang="en-US" sz="1300" b="1">
                  <a:solidFill>
                    <a:schemeClr val="accent2"/>
                  </a:solidFill>
                  <a:latin typeface="Times New Roman" charset="0"/>
                </a:rPr>
                <a:t>Project horizontally all points of Tv on this line and</a:t>
              </a:r>
              <a:endParaRPr lang="en-US" sz="1300" b="1">
                <a:solidFill>
                  <a:schemeClr val="accent2"/>
                </a:solidFill>
                <a:latin typeface="Times New Roman" charset="0"/>
              </a:endParaRPr>
            </a:p>
            <a:p>
              <a:r>
                <a:rPr lang="en-US" sz="1300" b="1">
                  <a:solidFill>
                    <a:schemeClr val="accent2"/>
                  </a:solidFill>
                  <a:latin typeface="Times New Roman" charset="0"/>
                </a:rPr>
                <a:t> reflect vertically upward, above xy.After this, draw </a:t>
              </a:r>
              <a:endParaRPr lang="en-US" sz="1300" b="1">
                <a:solidFill>
                  <a:schemeClr val="accent2"/>
                </a:solidFill>
                <a:latin typeface="Times New Roman" charset="0"/>
              </a:endParaRPr>
            </a:p>
            <a:p>
              <a:r>
                <a:rPr lang="en-US" sz="1300" b="1">
                  <a:solidFill>
                    <a:schemeClr val="accent2"/>
                  </a:solidFill>
                  <a:latin typeface="Times New Roman" charset="0"/>
                </a:rPr>
                <a:t>horizontal lines, from all points of Fv, to meet these </a:t>
              </a:r>
              <a:endParaRPr lang="en-US" sz="1300" b="1">
                <a:solidFill>
                  <a:schemeClr val="accent2"/>
                </a:solidFill>
                <a:latin typeface="Times New Roman" charset="0"/>
              </a:endParaRPr>
            </a:p>
            <a:p>
              <a:r>
                <a:rPr lang="en-US" sz="1300" b="1">
                  <a:solidFill>
                    <a:schemeClr val="accent2"/>
                  </a:solidFill>
                  <a:latin typeface="Times New Roman" charset="0"/>
                </a:rPr>
                <a:t>lines. Name points of intersections and join properly.</a:t>
              </a:r>
              <a:endParaRPr lang="en-US" sz="1300" b="1">
                <a:solidFill>
                  <a:schemeClr val="accent2"/>
                </a:solidFill>
                <a:latin typeface="Times New Roman" charset="0"/>
              </a:endParaRPr>
            </a:p>
            <a:p>
              <a:r>
                <a:rPr lang="en-US" sz="1300" b="1">
                  <a:solidFill>
                    <a:schemeClr val="accent2"/>
                  </a:solidFill>
                  <a:latin typeface="Times New Roman" charset="0"/>
                </a:rPr>
                <a:t>For dark &amp; dotted lines </a:t>
              </a:r>
              <a:endParaRPr lang="en-US" sz="1300" b="1">
                <a:solidFill>
                  <a:schemeClr val="accent2"/>
                </a:solidFill>
                <a:latin typeface="Times New Roman" charset="0"/>
              </a:endParaRPr>
            </a:p>
            <a:p>
              <a:r>
                <a:rPr lang="en-US" sz="1300" b="1">
                  <a:solidFill>
                    <a:schemeClr val="accent2"/>
                  </a:solidFill>
                  <a:latin typeface="Times New Roman" charset="0"/>
                </a:rPr>
                <a:t>locate observer on left side of Fv as shown.)</a:t>
              </a:r>
              <a:r>
                <a:rPr lang="en-US" sz="1300" b="1">
                  <a:latin typeface="Times New Roman" charset="0"/>
                </a:rPr>
                <a:t> </a:t>
              </a:r>
              <a:endParaRPr lang="en-US" sz="1300" b="1">
                <a:latin typeface="Times New Roman" charset="0"/>
              </a:endParaRPr>
            </a:p>
          </p:txBody>
        </p:sp>
      </p:grpSp>
      <p:grpSp>
        <p:nvGrpSpPr>
          <p:cNvPr id="14" name="Group 118"/>
          <p:cNvGrpSpPr/>
          <p:nvPr/>
        </p:nvGrpSpPr>
        <p:grpSpPr bwMode="auto">
          <a:xfrm>
            <a:off x="8016875" y="46038"/>
            <a:ext cx="1096963" cy="182562"/>
            <a:chOff x="5050" y="29"/>
            <a:chExt cx="691" cy="115"/>
          </a:xfrm>
        </p:grpSpPr>
        <p:sp>
          <p:nvSpPr>
            <p:cNvPr id="16460" name="AutoShape 119">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6461" name="AutoShape 12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6462" name="AutoShape 12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6463" name="AutoShape 12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6464" name="AutoShape 12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6465" name="AutoShape 12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738"/>
                                        </p:tgtEl>
                                        <p:attrNameLst>
                                          <p:attrName>style.visibility</p:attrName>
                                        </p:attrNameLst>
                                      </p:cBhvr>
                                      <p:to>
                                        <p:strVal val="visible"/>
                                      </p:to>
                                    </p:set>
                                    <p:anim calcmode="lin" valueType="num">
                                      <p:cBhvr additive="base">
                                        <p:cTn id="19" dur="500" fill="hold"/>
                                        <p:tgtEl>
                                          <p:spTgt spid="30738"/>
                                        </p:tgtEl>
                                        <p:attrNameLst>
                                          <p:attrName>ppt_x</p:attrName>
                                        </p:attrNameLst>
                                      </p:cBhvr>
                                      <p:tavLst>
                                        <p:tav tm="0">
                                          <p:val>
                                            <p:strVal val="0-#ppt_w/2"/>
                                          </p:val>
                                        </p:tav>
                                        <p:tav tm="100000">
                                          <p:val>
                                            <p:strVal val="#ppt_x"/>
                                          </p:val>
                                        </p:tav>
                                      </p:tavLst>
                                    </p:anim>
                                    <p:anim calcmode="lin" valueType="num">
                                      <p:cBhvr additive="base">
                                        <p:cTn id="20" dur="500" fill="hold"/>
                                        <p:tgtEl>
                                          <p:spTgt spid="3073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0813"/>
                                        </p:tgtEl>
                                        <p:attrNameLst>
                                          <p:attrName>style.visibility</p:attrName>
                                        </p:attrNameLst>
                                      </p:cBhvr>
                                      <p:to>
                                        <p:strVal val="visible"/>
                                      </p:to>
                                    </p:set>
                                    <p:anim calcmode="lin" valueType="num">
                                      <p:cBhvr additive="base">
                                        <p:cTn id="25" dur="500" fill="hold"/>
                                        <p:tgtEl>
                                          <p:spTgt spid="30813"/>
                                        </p:tgtEl>
                                        <p:attrNameLst>
                                          <p:attrName>ppt_x</p:attrName>
                                        </p:attrNameLst>
                                      </p:cBhvr>
                                      <p:tavLst>
                                        <p:tav tm="0">
                                          <p:val>
                                            <p:strVal val="0-#ppt_w/2"/>
                                          </p:val>
                                        </p:tav>
                                        <p:tav tm="100000">
                                          <p:val>
                                            <p:strVal val="#ppt_x"/>
                                          </p:val>
                                        </p:tav>
                                      </p:tavLst>
                                    </p:anim>
                                    <p:anim calcmode="lin" valueType="num">
                                      <p:cBhvr additive="base">
                                        <p:cTn id="26" dur="500" fill="hold"/>
                                        <p:tgtEl>
                                          <p:spTgt spid="3081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0814"/>
                                        </p:tgtEl>
                                        <p:attrNameLst>
                                          <p:attrName>style.visibility</p:attrName>
                                        </p:attrNameLst>
                                      </p:cBhvr>
                                      <p:to>
                                        <p:strVal val="visible"/>
                                      </p:to>
                                    </p:set>
                                    <p:anim calcmode="lin" valueType="num">
                                      <p:cBhvr additive="base">
                                        <p:cTn id="31" dur="500" fill="hold"/>
                                        <p:tgtEl>
                                          <p:spTgt spid="30814"/>
                                        </p:tgtEl>
                                        <p:attrNameLst>
                                          <p:attrName>ppt_x</p:attrName>
                                        </p:attrNameLst>
                                      </p:cBhvr>
                                      <p:tavLst>
                                        <p:tav tm="0">
                                          <p:val>
                                            <p:strVal val="1+#ppt_w/2"/>
                                          </p:val>
                                        </p:tav>
                                        <p:tav tm="100000">
                                          <p:val>
                                            <p:strVal val="#ppt_x"/>
                                          </p:val>
                                        </p:tav>
                                      </p:tavLst>
                                    </p:anim>
                                    <p:anim calcmode="lin" valueType="num">
                                      <p:cBhvr additive="base">
                                        <p:cTn id="32" dur="500" fill="hold"/>
                                        <p:tgtEl>
                                          <p:spTgt spid="3081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0722"/>
                                        </p:tgtEl>
                                        <p:attrNameLst>
                                          <p:attrName>style.visibility</p:attrName>
                                        </p:attrNameLst>
                                      </p:cBhvr>
                                      <p:to>
                                        <p:strVal val="visible"/>
                                      </p:to>
                                    </p:set>
                                    <p:anim calcmode="lin" valueType="num">
                                      <p:cBhvr additive="base">
                                        <p:cTn id="37" dur="500" fill="hold"/>
                                        <p:tgtEl>
                                          <p:spTgt spid="30722"/>
                                        </p:tgtEl>
                                        <p:attrNameLst>
                                          <p:attrName>ppt_x</p:attrName>
                                        </p:attrNameLst>
                                      </p:cBhvr>
                                      <p:tavLst>
                                        <p:tav tm="0">
                                          <p:val>
                                            <p:strVal val="0-#ppt_w/2"/>
                                          </p:val>
                                        </p:tav>
                                        <p:tav tm="100000">
                                          <p:val>
                                            <p:strVal val="#ppt_x"/>
                                          </p:val>
                                        </p:tav>
                                      </p:tavLst>
                                    </p:anim>
                                    <p:anim calcmode="lin" valueType="num">
                                      <p:cBhvr additive="base">
                                        <p:cTn id="38" dur="500" fill="hold"/>
                                        <p:tgtEl>
                                          <p:spTgt spid="30722"/>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10" fill="hold" nodeType="click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500" fill="hold"/>
                                        <p:tgtEl>
                                          <p:spTgt spid="8"/>
                                        </p:tgtEl>
                                        <p:attrNameLst>
                                          <p:attrName>ppt_w</p:attrName>
                                        </p:attrNameLst>
                                      </p:cBhvr>
                                      <p:tavLst>
                                        <p:tav tm="0">
                                          <p:val>
                                            <p:fltVal val="0"/>
                                          </p:val>
                                        </p:tav>
                                        <p:tav tm="100000">
                                          <p:val>
                                            <p:strVal val="#ppt_w"/>
                                          </p:val>
                                        </p:tav>
                                      </p:tavLst>
                                    </p:anim>
                                    <p:anim calcmode="lin" valueType="num">
                                      <p:cBhvr>
                                        <p:cTn id="44"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0723"/>
                                        </p:tgtEl>
                                        <p:attrNameLst>
                                          <p:attrName>style.visibility</p:attrName>
                                        </p:attrNameLst>
                                      </p:cBhvr>
                                      <p:to>
                                        <p:strVal val="visible"/>
                                      </p:to>
                                    </p:set>
                                    <p:anim calcmode="lin" valueType="num">
                                      <p:cBhvr additive="base">
                                        <p:cTn id="49" dur="500" fill="hold"/>
                                        <p:tgtEl>
                                          <p:spTgt spid="30723"/>
                                        </p:tgtEl>
                                        <p:attrNameLst>
                                          <p:attrName>ppt_x</p:attrName>
                                        </p:attrNameLst>
                                      </p:cBhvr>
                                      <p:tavLst>
                                        <p:tav tm="0">
                                          <p:val>
                                            <p:strVal val="0-#ppt_w/2"/>
                                          </p:val>
                                        </p:tav>
                                        <p:tav tm="100000">
                                          <p:val>
                                            <p:strVal val="#ppt_x"/>
                                          </p:val>
                                        </p:tav>
                                      </p:tavLst>
                                    </p:anim>
                                    <p:anim calcmode="lin" valueType="num">
                                      <p:cBhvr additive="base">
                                        <p:cTn id="50" dur="500" fill="hold"/>
                                        <p:tgtEl>
                                          <p:spTgt spid="30723"/>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0724"/>
                                        </p:tgtEl>
                                        <p:attrNameLst>
                                          <p:attrName>style.visibility</p:attrName>
                                        </p:attrNameLst>
                                      </p:cBhvr>
                                      <p:to>
                                        <p:strVal val="visible"/>
                                      </p:to>
                                    </p:set>
                                    <p:anim calcmode="lin" valueType="num">
                                      <p:cBhvr additive="base">
                                        <p:cTn id="55" dur="500" fill="hold"/>
                                        <p:tgtEl>
                                          <p:spTgt spid="30724"/>
                                        </p:tgtEl>
                                        <p:attrNameLst>
                                          <p:attrName>ppt_x</p:attrName>
                                        </p:attrNameLst>
                                      </p:cBhvr>
                                      <p:tavLst>
                                        <p:tav tm="0">
                                          <p:val>
                                            <p:strVal val="0-#ppt_w/2"/>
                                          </p:val>
                                        </p:tav>
                                        <p:tav tm="100000">
                                          <p:val>
                                            <p:strVal val="#ppt_x"/>
                                          </p:val>
                                        </p:tav>
                                      </p:tavLst>
                                    </p:anim>
                                    <p:anim calcmode="lin" valueType="num">
                                      <p:cBhvr additive="base">
                                        <p:cTn id="56" dur="500" fill="hold"/>
                                        <p:tgtEl>
                                          <p:spTgt spid="30724"/>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0729"/>
                                        </p:tgtEl>
                                        <p:attrNameLst>
                                          <p:attrName>style.visibility</p:attrName>
                                        </p:attrNameLst>
                                      </p:cBhvr>
                                      <p:to>
                                        <p:strVal val="visible"/>
                                      </p:to>
                                    </p:set>
                                    <p:anim calcmode="lin" valueType="num">
                                      <p:cBhvr additive="base">
                                        <p:cTn id="61" dur="500" fill="hold"/>
                                        <p:tgtEl>
                                          <p:spTgt spid="30729"/>
                                        </p:tgtEl>
                                        <p:attrNameLst>
                                          <p:attrName>ppt_x</p:attrName>
                                        </p:attrNameLst>
                                      </p:cBhvr>
                                      <p:tavLst>
                                        <p:tav tm="0">
                                          <p:val>
                                            <p:strVal val="0-#ppt_w/2"/>
                                          </p:val>
                                        </p:tav>
                                        <p:tav tm="100000">
                                          <p:val>
                                            <p:strVal val="#ppt_x"/>
                                          </p:val>
                                        </p:tav>
                                      </p:tavLst>
                                    </p:anim>
                                    <p:anim calcmode="lin" valueType="num">
                                      <p:cBhvr additive="base">
                                        <p:cTn id="62" dur="500" fill="hold"/>
                                        <p:tgtEl>
                                          <p:spTgt spid="30729"/>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12" fill="hold" grpId="0" nodeType="clickEffect">
                                  <p:stCondLst>
                                    <p:cond delay="0"/>
                                  </p:stCondLst>
                                  <p:childTnLst>
                                    <p:set>
                                      <p:cBhvr>
                                        <p:cTn id="66" dur="1" fill="hold">
                                          <p:stCondLst>
                                            <p:cond delay="0"/>
                                          </p:stCondLst>
                                        </p:cTn>
                                        <p:tgtEl>
                                          <p:spTgt spid="30725"/>
                                        </p:tgtEl>
                                        <p:attrNameLst>
                                          <p:attrName>style.visibility</p:attrName>
                                        </p:attrNameLst>
                                      </p:cBhvr>
                                      <p:to>
                                        <p:strVal val="visible"/>
                                      </p:to>
                                    </p:set>
                                    <p:anim calcmode="lin" valueType="num">
                                      <p:cBhvr additive="base">
                                        <p:cTn id="67" dur="500" fill="hold"/>
                                        <p:tgtEl>
                                          <p:spTgt spid="30725"/>
                                        </p:tgtEl>
                                        <p:attrNameLst>
                                          <p:attrName>ppt_x</p:attrName>
                                        </p:attrNameLst>
                                      </p:cBhvr>
                                      <p:tavLst>
                                        <p:tav tm="0">
                                          <p:val>
                                            <p:strVal val="0-#ppt_w/2"/>
                                          </p:val>
                                        </p:tav>
                                        <p:tav tm="100000">
                                          <p:val>
                                            <p:strVal val="#ppt_x"/>
                                          </p:val>
                                        </p:tav>
                                      </p:tavLst>
                                    </p:anim>
                                    <p:anim calcmode="lin" valueType="num">
                                      <p:cBhvr additive="base">
                                        <p:cTn id="68"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8" fill="hold" grpId="0" nodeType="clickEffect">
                                  <p:stCondLst>
                                    <p:cond delay="0"/>
                                  </p:stCondLst>
                                  <p:childTnLst>
                                    <p:set>
                                      <p:cBhvr>
                                        <p:cTn id="72" dur="1" fill="hold">
                                          <p:stCondLst>
                                            <p:cond delay="0"/>
                                          </p:stCondLst>
                                        </p:cTn>
                                        <p:tgtEl>
                                          <p:spTgt spid="30726"/>
                                        </p:tgtEl>
                                        <p:attrNameLst>
                                          <p:attrName>style.visibility</p:attrName>
                                        </p:attrNameLst>
                                      </p:cBhvr>
                                      <p:to>
                                        <p:strVal val="visible"/>
                                      </p:to>
                                    </p:set>
                                    <p:anim calcmode="lin" valueType="num">
                                      <p:cBhvr>
                                        <p:cTn id="73" dur="500" fill="hold"/>
                                        <p:tgtEl>
                                          <p:spTgt spid="30726"/>
                                        </p:tgtEl>
                                        <p:attrNameLst>
                                          <p:attrName>ppt_x</p:attrName>
                                        </p:attrNameLst>
                                      </p:cBhvr>
                                      <p:tavLst>
                                        <p:tav tm="0">
                                          <p:val>
                                            <p:strVal val="#ppt_x-#ppt_w/2"/>
                                          </p:val>
                                        </p:tav>
                                        <p:tav tm="100000">
                                          <p:val>
                                            <p:strVal val="#ppt_x"/>
                                          </p:val>
                                        </p:tav>
                                      </p:tavLst>
                                    </p:anim>
                                    <p:anim calcmode="lin" valueType="num">
                                      <p:cBhvr>
                                        <p:cTn id="74" dur="500" fill="hold"/>
                                        <p:tgtEl>
                                          <p:spTgt spid="30726"/>
                                        </p:tgtEl>
                                        <p:attrNameLst>
                                          <p:attrName>ppt_y</p:attrName>
                                        </p:attrNameLst>
                                      </p:cBhvr>
                                      <p:tavLst>
                                        <p:tav tm="0">
                                          <p:val>
                                            <p:strVal val="#ppt_y"/>
                                          </p:val>
                                        </p:tav>
                                        <p:tav tm="100000">
                                          <p:val>
                                            <p:strVal val="#ppt_y"/>
                                          </p:val>
                                        </p:tav>
                                      </p:tavLst>
                                    </p:anim>
                                    <p:anim calcmode="lin" valueType="num">
                                      <p:cBhvr>
                                        <p:cTn id="75" dur="500" fill="hold"/>
                                        <p:tgtEl>
                                          <p:spTgt spid="30726"/>
                                        </p:tgtEl>
                                        <p:attrNameLst>
                                          <p:attrName>ppt_w</p:attrName>
                                        </p:attrNameLst>
                                      </p:cBhvr>
                                      <p:tavLst>
                                        <p:tav tm="0">
                                          <p:val>
                                            <p:fltVal val="0"/>
                                          </p:val>
                                        </p:tav>
                                        <p:tav tm="100000">
                                          <p:val>
                                            <p:strVal val="#ppt_w"/>
                                          </p:val>
                                        </p:tav>
                                      </p:tavLst>
                                    </p:anim>
                                    <p:anim calcmode="lin" valueType="num">
                                      <p:cBhvr>
                                        <p:cTn id="76" dur="500" fill="hold"/>
                                        <p:tgtEl>
                                          <p:spTgt spid="30726"/>
                                        </p:tgtEl>
                                        <p:attrNameLst>
                                          <p:attrName>ppt_h</p:attrName>
                                        </p:attrNameLst>
                                      </p:cBhvr>
                                      <p:tavLst>
                                        <p:tav tm="0">
                                          <p:val>
                                            <p:strVal val="#ppt_h"/>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1" fill="hold" grpId="0" nodeType="clickEffect">
                                  <p:stCondLst>
                                    <p:cond delay="0"/>
                                  </p:stCondLst>
                                  <p:childTnLst>
                                    <p:set>
                                      <p:cBhvr>
                                        <p:cTn id="80" dur="1" fill="hold">
                                          <p:stCondLst>
                                            <p:cond delay="0"/>
                                          </p:stCondLst>
                                        </p:cTn>
                                        <p:tgtEl>
                                          <p:spTgt spid="30727"/>
                                        </p:tgtEl>
                                        <p:attrNameLst>
                                          <p:attrName>style.visibility</p:attrName>
                                        </p:attrNameLst>
                                      </p:cBhvr>
                                      <p:to>
                                        <p:strVal val="visible"/>
                                      </p:to>
                                    </p:set>
                                    <p:anim calcmode="lin" valueType="num">
                                      <p:cBhvr>
                                        <p:cTn id="81" dur="500" fill="hold"/>
                                        <p:tgtEl>
                                          <p:spTgt spid="30727"/>
                                        </p:tgtEl>
                                        <p:attrNameLst>
                                          <p:attrName>ppt_x</p:attrName>
                                        </p:attrNameLst>
                                      </p:cBhvr>
                                      <p:tavLst>
                                        <p:tav tm="0">
                                          <p:val>
                                            <p:strVal val="#ppt_x"/>
                                          </p:val>
                                        </p:tav>
                                        <p:tav tm="100000">
                                          <p:val>
                                            <p:strVal val="#ppt_x"/>
                                          </p:val>
                                        </p:tav>
                                      </p:tavLst>
                                    </p:anim>
                                    <p:anim calcmode="lin" valueType="num">
                                      <p:cBhvr>
                                        <p:cTn id="82" dur="500" fill="hold"/>
                                        <p:tgtEl>
                                          <p:spTgt spid="30727"/>
                                        </p:tgtEl>
                                        <p:attrNameLst>
                                          <p:attrName>ppt_y</p:attrName>
                                        </p:attrNameLst>
                                      </p:cBhvr>
                                      <p:tavLst>
                                        <p:tav tm="0">
                                          <p:val>
                                            <p:strVal val="#ppt_y-#ppt_h/2"/>
                                          </p:val>
                                        </p:tav>
                                        <p:tav tm="100000">
                                          <p:val>
                                            <p:strVal val="#ppt_y"/>
                                          </p:val>
                                        </p:tav>
                                      </p:tavLst>
                                    </p:anim>
                                    <p:anim calcmode="lin" valueType="num">
                                      <p:cBhvr>
                                        <p:cTn id="83" dur="500" fill="hold"/>
                                        <p:tgtEl>
                                          <p:spTgt spid="30727"/>
                                        </p:tgtEl>
                                        <p:attrNameLst>
                                          <p:attrName>ppt_w</p:attrName>
                                        </p:attrNameLst>
                                      </p:cBhvr>
                                      <p:tavLst>
                                        <p:tav tm="0">
                                          <p:val>
                                            <p:strVal val="#ppt_w"/>
                                          </p:val>
                                        </p:tav>
                                        <p:tav tm="100000">
                                          <p:val>
                                            <p:strVal val="#ppt_w"/>
                                          </p:val>
                                        </p:tav>
                                      </p:tavLst>
                                    </p:anim>
                                    <p:anim calcmode="lin" valueType="num">
                                      <p:cBhvr>
                                        <p:cTn id="84" dur="500" fill="hold"/>
                                        <p:tgtEl>
                                          <p:spTgt spid="30727"/>
                                        </p:tgtEl>
                                        <p:attrNameLst>
                                          <p:attrName>ppt_h</p:attrName>
                                        </p:attrNameLst>
                                      </p:cBhvr>
                                      <p:tavLst>
                                        <p:tav tm="0">
                                          <p:val>
                                            <p:fltVal val="0"/>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7" presetClass="entr" presetSubtype="2" fill="hold" grpId="0" nodeType="clickEffect">
                                  <p:stCondLst>
                                    <p:cond delay="0"/>
                                  </p:stCondLst>
                                  <p:childTnLst>
                                    <p:set>
                                      <p:cBhvr>
                                        <p:cTn id="88" dur="1" fill="hold">
                                          <p:stCondLst>
                                            <p:cond delay="0"/>
                                          </p:stCondLst>
                                        </p:cTn>
                                        <p:tgtEl>
                                          <p:spTgt spid="30728"/>
                                        </p:tgtEl>
                                        <p:attrNameLst>
                                          <p:attrName>style.visibility</p:attrName>
                                        </p:attrNameLst>
                                      </p:cBhvr>
                                      <p:to>
                                        <p:strVal val="visible"/>
                                      </p:to>
                                    </p:set>
                                    <p:anim calcmode="lin" valueType="num">
                                      <p:cBhvr>
                                        <p:cTn id="89" dur="500" fill="hold"/>
                                        <p:tgtEl>
                                          <p:spTgt spid="30728"/>
                                        </p:tgtEl>
                                        <p:attrNameLst>
                                          <p:attrName>ppt_x</p:attrName>
                                        </p:attrNameLst>
                                      </p:cBhvr>
                                      <p:tavLst>
                                        <p:tav tm="0">
                                          <p:val>
                                            <p:strVal val="#ppt_x+#ppt_w/2"/>
                                          </p:val>
                                        </p:tav>
                                        <p:tav tm="100000">
                                          <p:val>
                                            <p:strVal val="#ppt_x"/>
                                          </p:val>
                                        </p:tav>
                                      </p:tavLst>
                                    </p:anim>
                                    <p:anim calcmode="lin" valueType="num">
                                      <p:cBhvr>
                                        <p:cTn id="90" dur="500" fill="hold"/>
                                        <p:tgtEl>
                                          <p:spTgt spid="30728"/>
                                        </p:tgtEl>
                                        <p:attrNameLst>
                                          <p:attrName>ppt_y</p:attrName>
                                        </p:attrNameLst>
                                      </p:cBhvr>
                                      <p:tavLst>
                                        <p:tav tm="0">
                                          <p:val>
                                            <p:strVal val="#ppt_y"/>
                                          </p:val>
                                        </p:tav>
                                        <p:tav tm="100000">
                                          <p:val>
                                            <p:strVal val="#ppt_y"/>
                                          </p:val>
                                        </p:tav>
                                      </p:tavLst>
                                    </p:anim>
                                    <p:anim calcmode="lin" valueType="num">
                                      <p:cBhvr>
                                        <p:cTn id="91" dur="500" fill="hold"/>
                                        <p:tgtEl>
                                          <p:spTgt spid="30728"/>
                                        </p:tgtEl>
                                        <p:attrNameLst>
                                          <p:attrName>ppt_w</p:attrName>
                                        </p:attrNameLst>
                                      </p:cBhvr>
                                      <p:tavLst>
                                        <p:tav tm="0">
                                          <p:val>
                                            <p:fltVal val="0"/>
                                          </p:val>
                                        </p:tav>
                                        <p:tav tm="100000">
                                          <p:val>
                                            <p:strVal val="#ppt_w"/>
                                          </p:val>
                                        </p:tav>
                                      </p:tavLst>
                                    </p:anim>
                                    <p:anim calcmode="lin" valueType="num">
                                      <p:cBhvr>
                                        <p:cTn id="92" dur="500" fill="hold"/>
                                        <p:tgtEl>
                                          <p:spTgt spid="30728"/>
                                        </p:tgtEl>
                                        <p:attrNameLst>
                                          <p:attrName>ppt_h</p:attrName>
                                        </p:attrNameLst>
                                      </p:cBhvr>
                                      <p:tavLst>
                                        <p:tav tm="0">
                                          <p:val>
                                            <p:strVal val="#ppt_h"/>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30730"/>
                                        </p:tgtEl>
                                        <p:attrNameLst>
                                          <p:attrName>style.visibility</p:attrName>
                                        </p:attrNameLst>
                                      </p:cBhvr>
                                      <p:to>
                                        <p:strVal val="visible"/>
                                      </p:to>
                                    </p:set>
                                    <p:anim calcmode="lin" valueType="num">
                                      <p:cBhvr additive="base">
                                        <p:cTn id="97" dur="500" fill="hold"/>
                                        <p:tgtEl>
                                          <p:spTgt spid="30730"/>
                                        </p:tgtEl>
                                        <p:attrNameLst>
                                          <p:attrName>ppt_x</p:attrName>
                                        </p:attrNameLst>
                                      </p:cBhvr>
                                      <p:tavLst>
                                        <p:tav tm="0">
                                          <p:val>
                                            <p:strVal val="#ppt_x"/>
                                          </p:val>
                                        </p:tav>
                                        <p:tav tm="100000">
                                          <p:val>
                                            <p:strVal val="#ppt_x"/>
                                          </p:val>
                                        </p:tav>
                                      </p:tavLst>
                                    </p:anim>
                                    <p:anim calcmode="lin" valueType="num">
                                      <p:cBhvr additive="base">
                                        <p:cTn id="98" dur="500" fill="hold"/>
                                        <p:tgtEl>
                                          <p:spTgt spid="30730"/>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18" presetClass="entr" presetSubtype="6" fill="hold" grpId="0" nodeType="clickEffect">
                                  <p:stCondLst>
                                    <p:cond delay="0"/>
                                  </p:stCondLst>
                                  <p:childTnLst>
                                    <p:set>
                                      <p:cBhvr>
                                        <p:cTn id="102" dur="1" fill="hold">
                                          <p:stCondLst>
                                            <p:cond delay="0"/>
                                          </p:stCondLst>
                                        </p:cTn>
                                        <p:tgtEl>
                                          <p:spTgt spid="30731"/>
                                        </p:tgtEl>
                                        <p:attrNameLst>
                                          <p:attrName>style.visibility</p:attrName>
                                        </p:attrNameLst>
                                      </p:cBhvr>
                                      <p:to>
                                        <p:strVal val="visible"/>
                                      </p:to>
                                    </p:set>
                                    <p:animEffect transition="in" filter="strips(downRight)">
                                      <p:cBhvr>
                                        <p:cTn id="103" dur="500"/>
                                        <p:tgtEl>
                                          <p:spTgt spid="30731"/>
                                        </p:tgtEl>
                                      </p:cBhvr>
                                    </p:animEffect>
                                  </p:childTnLst>
                                </p:cTn>
                              </p:par>
                            </p:childTnLst>
                          </p:cTn>
                        </p:par>
                      </p:childTnLst>
                    </p:cTn>
                  </p:par>
                  <p:par>
                    <p:cTn id="104" fill="hold">
                      <p:stCondLst>
                        <p:cond delay="indefinite"/>
                      </p:stCondLst>
                      <p:childTnLst>
                        <p:par>
                          <p:cTn id="105" fill="hold">
                            <p:stCondLst>
                              <p:cond delay="0"/>
                            </p:stCondLst>
                            <p:childTnLst>
                              <p:par>
                                <p:cTn id="106" presetID="2" presetClass="entr" presetSubtype="8" fill="hold" grpId="0" nodeType="clickEffect">
                                  <p:stCondLst>
                                    <p:cond delay="0"/>
                                  </p:stCondLst>
                                  <p:childTnLst>
                                    <p:set>
                                      <p:cBhvr>
                                        <p:cTn id="107" dur="1" fill="hold">
                                          <p:stCondLst>
                                            <p:cond delay="0"/>
                                          </p:stCondLst>
                                        </p:cTn>
                                        <p:tgtEl>
                                          <p:spTgt spid="30815"/>
                                        </p:tgtEl>
                                        <p:attrNameLst>
                                          <p:attrName>style.visibility</p:attrName>
                                        </p:attrNameLst>
                                      </p:cBhvr>
                                      <p:to>
                                        <p:strVal val="visible"/>
                                      </p:to>
                                    </p:set>
                                    <p:anim calcmode="lin" valueType="num">
                                      <p:cBhvr additive="base">
                                        <p:cTn id="108" dur="500" fill="hold"/>
                                        <p:tgtEl>
                                          <p:spTgt spid="30815"/>
                                        </p:tgtEl>
                                        <p:attrNameLst>
                                          <p:attrName>ppt_x</p:attrName>
                                        </p:attrNameLst>
                                      </p:cBhvr>
                                      <p:tavLst>
                                        <p:tav tm="0">
                                          <p:val>
                                            <p:strVal val="0-#ppt_w/2"/>
                                          </p:val>
                                        </p:tav>
                                        <p:tav tm="100000">
                                          <p:val>
                                            <p:strVal val="#ppt_x"/>
                                          </p:val>
                                        </p:tav>
                                      </p:tavLst>
                                    </p:anim>
                                    <p:anim calcmode="lin" valueType="num">
                                      <p:cBhvr additive="base">
                                        <p:cTn id="109" dur="500" fill="hold"/>
                                        <p:tgtEl>
                                          <p:spTgt spid="30815"/>
                                        </p:tgtEl>
                                        <p:attrNameLst>
                                          <p:attrName>ppt_y</p:attrName>
                                        </p:attrNameLst>
                                      </p:cBhvr>
                                      <p:tavLst>
                                        <p:tav tm="0">
                                          <p:val>
                                            <p:strVal val="#ppt_y"/>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8" fill="hold" nodeType="clickEffect">
                                  <p:stCondLst>
                                    <p:cond delay="0"/>
                                  </p:stCondLst>
                                  <p:childTnLst>
                                    <p:set>
                                      <p:cBhvr>
                                        <p:cTn id="113" dur="1" fill="hold">
                                          <p:stCondLst>
                                            <p:cond delay="0"/>
                                          </p:stCondLst>
                                        </p:cTn>
                                        <p:tgtEl>
                                          <p:spTgt spid="7"/>
                                        </p:tgtEl>
                                        <p:attrNameLst>
                                          <p:attrName>style.visibility</p:attrName>
                                        </p:attrNameLst>
                                      </p:cBhvr>
                                      <p:to>
                                        <p:strVal val="visible"/>
                                      </p:to>
                                    </p:set>
                                    <p:anim calcmode="lin" valueType="num">
                                      <p:cBhvr additive="base">
                                        <p:cTn id="114" dur="500" fill="hold"/>
                                        <p:tgtEl>
                                          <p:spTgt spid="7"/>
                                        </p:tgtEl>
                                        <p:attrNameLst>
                                          <p:attrName>ppt_x</p:attrName>
                                        </p:attrNameLst>
                                      </p:cBhvr>
                                      <p:tavLst>
                                        <p:tav tm="0">
                                          <p:val>
                                            <p:strVal val="0-#ppt_w/2"/>
                                          </p:val>
                                        </p:tav>
                                        <p:tav tm="100000">
                                          <p:val>
                                            <p:strVal val="#ppt_x"/>
                                          </p:val>
                                        </p:tav>
                                      </p:tavLst>
                                    </p:anim>
                                    <p:anim calcmode="lin" valueType="num">
                                      <p:cBhvr additive="base">
                                        <p:cTn id="115"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16" fill="hold">
                      <p:stCondLst>
                        <p:cond delay="indefinite"/>
                      </p:stCondLst>
                      <p:childTnLst>
                        <p:par>
                          <p:cTn id="117" fill="hold">
                            <p:stCondLst>
                              <p:cond delay="0"/>
                            </p:stCondLst>
                            <p:childTnLst>
                              <p:par>
                                <p:cTn id="118" presetID="17" presetClass="entr" presetSubtype="4" fill="hold" grpId="0" nodeType="clickEffect">
                                  <p:stCondLst>
                                    <p:cond delay="0"/>
                                  </p:stCondLst>
                                  <p:childTnLst>
                                    <p:set>
                                      <p:cBhvr>
                                        <p:cTn id="119" dur="1" fill="hold">
                                          <p:stCondLst>
                                            <p:cond delay="0"/>
                                          </p:stCondLst>
                                        </p:cTn>
                                        <p:tgtEl>
                                          <p:spTgt spid="30739"/>
                                        </p:tgtEl>
                                        <p:attrNameLst>
                                          <p:attrName>style.visibility</p:attrName>
                                        </p:attrNameLst>
                                      </p:cBhvr>
                                      <p:to>
                                        <p:strVal val="visible"/>
                                      </p:to>
                                    </p:set>
                                    <p:anim calcmode="lin" valueType="num">
                                      <p:cBhvr>
                                        <p:cTn id="120" dur="500" fill="hold"/>
                                        <p:tgtEl>
                                          <p:spTgt spid="30739"/>
                                        </p:tgtEl>
                                        <p:attrNameLst>
                                          <p:attrName>ppt_x</p:attrName>
                                        </p:attrNameLst>
                                      </p:cBhvr>
                                      <p:tavLst>
                                        <p:tav tm="0">
                                          <p:val>
                                            <p:strVal val="#ppt_x"/>
                                          </p:val>
                                        </p:tav>
                                        <p:tav tm="100000">
                                          <p:val>
                                            <p:strVal val="#ppt_x"/>
                                          </p:val>
                                        </p:tav>
                                      </p:tavLst>
                                    </p:anim>
                                    <p:anim calcmode="lin" valueType="num">
                                      <p:cBhvr>
                                        <p:cTn id="121" dur="500" fill="hold"/>
                                        <p:tgtEl>
                                          <p:spTgt spid="30739"/>
                                        </p:tgtEl>
                                        <p:attrNameLst>
                                          <p:attrName>ppt_y</p:attrName>
                                        </p:attrNameLst>
                                      </p:cBhvr>
                                      <p:tavLst>
                                        <p:tav tm="0">
                                          <p:val>
                                            <p:strVal val="#ppt_y+#ppt_h/2"/>
                                          </p:val>
                                        </p:tav>
                                        <p:tav tm="100000">
                                          <p:val>
                                            <p:strVal val="#ppt_y"/>
                                          </p:val>
                                        </p:tav>
                                      </p:tavLst>
                                    </p:anim>
                                    <p:anim calcmode="lin" valueType="num">
                                      <p:cBhvr>
                                        <p:cTn id="122" dur="500" fill="hold"/>
                                        <p:tgtEl>
                                          <p:spTgt spid="30739"/>
                                        </p:tgtEl>
                                        <p:attrNameLst>
                                          <p:attrName>ppt_w</p:attrName>
                                        </p:attrNameLst>
                                      </p:cBhvr>
                                      <p:tavLst>
                                        <p:tav tm="0">
                                          <p:val>
                                            <p:strVal val="#ppt_w"/>
                                          </p:val>
                                        </p:tav>
                                        <p:tav tm="100000">
                                          <p:val>
                                            <p:strVal val="#ppt_w"/>
                                          </p:val>
                                        </p:tav>
                                      </p:tavLst>
                                    </p:anim>
                                    <p:anim calcmode="lin" valueType="num">
                                      <p:cBhvr>
                                        <p:cTn id="123" dur="500" fill="hold"/>
                                        <p:tgtEl>
                                          <p:spTgt spid="30739"/>
                                        </p:tgtEl>
                                        <p:attrNameLst>
                                          <p:attrName>ppt_h</p:attrName>
                                        </p:attrNameLst>
                                      </p:cBhvr>
                                      <p:tavLst>
                                        <p:tav tm="0">
                                          <p:val>
                                            <p:fltVal val="0"/>
                                          </p:val>
                                        </p:tav>
                                        <p:tav tm="100000">
                                          <p:val>
                                            <p:strVal val="#ppt_h"/>
                                          </p:val>
                                        </p:tav>
                                      </p:tavLst>
                                    </p:anim>
                                  </p:childTnLst>
                                </p:cTn>
                              </p:par>
                            </p:childTnLst>
                          </p:cTn>
                        </p:par>
                      </p:childTnLst>
                    </p:cTn>
                  </p:par>
                  <p:par>
                    <p:cTn id="124" fill="hold">
                      <p:stCondLst>
                        <p:cond delay="indefinite"/>
                      </p:stCondLst>
                      <p:childTnLst>
                        <p:par>
                          <p:cTn id="125" fill="hold">
                            <p:stCondLst>
                              <p:cond delay="0"/>
                            </p:stCondLst>
                            <p:childTnLst>
                              <p:par>
                                <p:cTn id="126" presetID="2" presetClass="entr" presetSubtype="8" fill="hold" grpId="0" nodeType="clickEffect">
                                  <p:stCondLst>
                                    <p:cond delay="0"/>
                                  </p:stCondLst>
                                  <p:childTnLst>
                                    <p:set>
                                      <p:cBhvr>
                                        <p:cTn id="127" dur="1" fill="hold">
                                          <p:stCondLst>
                                            <p:cond delay="0"/>
                                          </p:stCondLst>
                                        </p:cTn>
                                        <p:tgtEl>
                                          <p:spTgt spid="30816"/>
                                        </p:tgtEl>
                                        <p:attrNameLst>
                                          <p:attrName>style.visibility</p:attrName>
                                        </p:attrNameLst>
                                      </p:cBhvr>
                                      <p:to>
                                        <p:strVal val="visible"/>
                                      </p:to>
                                    </p:set>
                                    <p:anim calcmode="lin" valueType="num">
                                      <p:cBhvr additive="base">
                                        <p:cTn id="128" dur="500" fill="hold"/>
                                        <p:tgtEl>
                                          <p:spTgt spid="30816"/>
                                        </p:tgtEl>
                                        <p:attrNameLst>
                                          <p:attrName>ppt_x</p:attrName>
                                        </p:attrNameLst>
                                      </p:cBhvr>
                                      <p:tavLst>
                                        <p:tav tm="0">
                                          <p:val>
                                            <p:strVal val="0-#ppt_w/2"/>
                                          </p:val>
                                        </p:tav>
                                        <p:tav tm="100000">
                                          <p:val>
                                            <p:strVal val="#ppt_x"/>
                                          </p:val>
                                        </p:tav>
                                      </p:tavLst>
                                    </p:anim>
                                    <p:anim calcmode="lin" valueType="num">
                                      <p:cBhvr additive="base">
                                        <p:cTn id="129" dur="500" fill="hold"/>
                                        <p:tgtEl>
                                          <p:spTgt spid="30816"/>
                                        </p:tgtEl>
                                        <p:attrNameLst>
                                          <p:attrName>ppt_y</p:attrName>
                                        </p:attrNameLst>
                                      </p:cBhvr>
                                      <p:tavLst>
                                        <p:tav tm="0">
                                          <p:val>
                                            <p:strVal val="#ppt_y"/>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 presetClass="entr" presetSubtype="1" fill="hold" nodeType="clickEffect">
                                  <p:stCondLst>
                                    <p:cond delay="0"/>
                                  </p:stCondLst>
                                  <p:childTnLst>
                                    <p:set>
                                      <p:cBhvr>
                                        <p:cTn id="133" dur="1" fill="hold">
                                          <p:stCondLst>
                                            <p:cond delay="0"/>
                                          </p:stCondLst>
                                        </p:cTn>
                                        <p:tgtEl>
                                          <p:spTgt spid="2"/>
                                        </p:tgtEl>
                                        <p:attrNameLst>
                                          <p:attrName>style.visibility</p:attrName>
                                        </p:attrNameLst>
                                      </p:cBhvr>
                                      <p:to>
                                        <p:strVal val="visible"/>
                                      </p:to>
                                    </p:set>
                                    <p:anim calcmode="lin" valueType="num">
                                      <p:cBhvr additive="base">
                                        <p:cTn id="134" dur="500" fill="hold"/>
                                        <p:tgtEl>
                                          <p:spTgt spid="2"/>
                                        </p:tgtEl>
                                        <p:attrNameLst>
                                          <p:attrName>ppt_x</p:attrName>
                                        </p:attrNameLst>
                                      </p:cBhvr>
                                      <p:tavLst>
                                        <p:tav tm="0">
                                          <p:val>
                                            <p:strVal val="#ppt_x"/>
                                          </p:val>
                                        </p:tav>
                                        <p:tav tm="100000">
                                          <p:val>
                                            <p:strVal val="#ppt_x"/>
                                          </p:val>
                                        </p:tav>
                                      </p:tavLst>
                                    </p:anim>
                                    <p:anim calcmode="lin" valueType="num">
                                      <p:cBhvr additive="base">
                                        <p:cTn id="135"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36" fill="hold">
                      <p:stCondLst>
                        <p:cond delay="indefinite"/>
                      </p:stCondLst>
                      <p:childTnLst>
                        <p:par>
                          <p:cTn id="137" fill="hold">
                            <p:stCondLst>
                              <p:cond delay="0"/>
                            </p:stCondLst>
                            <p:childTnLst>
                              <p:par>
                                <p:cTn id="138" presetID="2" presetClass="entr" presetSubtype="1" fill="hold" nodeType="clickEffect">
                                  <p:stCondLst>
                                    <p:cond delay="0"/>
                                  </p:stCondLst>
                                  <p:childTnLst>
                                    <p:set>
                                      <p:cBhvr>
                                        <p:cTn id="139" dur="1" fill="hold">
                                          <p:stCondLst>
                                            <p:cond delay="0"/>
                                          </p:stCondLst>
                                        </p:cTn>
                                        <p:tgtEl>
                                          <p:spTgt spid="9"/>
                                        </p:tgtEl>
                                        <p:attrNameLst>
                                          <p:attrName>style.visibility</p:attrName>
                                        </p:attrNameLst>
                                      </p:cBhvr>
                                      <p:to>
                                        <p:strVal val="visible"/>
                                      </p:to>
                                    </p:set>
                                    <p:anim calcmode="lin" valueType="num">
                                      <p:cBhvr additive="base">
                                        <p:cTn id="140" dur="500" fill="hold"/>
                                        <p:tgtEl>
                                          <p:spTgt spid="9"/>
                                        </p:tgtEl>
                                        <p:attrNameLst>
                                          <p:attrName>ppt_x</p:attrName>
                                        </p:attrNameLst>
                                      </p:cBhvr>
                                      <p:tavLst>
                                        <p:tav tm="0">
                                          <p:val>
                                            <p:strVal val="#ppt_x"/>
                                          </p:val>
                                        </p:tav>
                                        <p:tav tm="100000">
                                          <p:val>
                                            <p:strVal val="#ppt_x"/>
                                          </p:val>
                                        </p:tav>
                                      </p:tavLst>
                                    </p:anim>
                                    <p:anim calcmode="lin" valueType="num">
                                      <p:cBhvr additive="base">
                                        <p:cTn id="141"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17" presetClass="entr" presetSubtype="1" fill="hold" grpId="0" nodeType="clickEffect">
                                  <p:stCondLst>
                                    <p:cond delay="0"/>
                                  </p:stCondLst>
                                  <p:childTnLst>
                                    <p:set>
                                      <p:cBhvr>
                                        <p:cTn id="145" dur="1" fill="hold">
                                          <p:stCondLst>
                                            <p:cond delay="0"/>
                                          </p:stCondLst>
                                        </p:cTn>
                                        <p:tgtEl>
                                          <p:spTgt spid="30740"/>
                                        </p:tgtEl>
                                        <p:attrNameLst>
                                          <p:attrName>style.visibility</p:attrName>
                                        </p:attrNameLst>
                                      </p:cBhvr>
                                      <p:to>
                                        <p:strVal val="visible"/>
                                      </p:to>
                                    </p:set>
                                    <p:anim calcmode="lin" valueType="num">
                                      <p:cBhvr>
                                        <p:cTn id="146" dur="500" fill="hold"/>
                                        <p:tgtEl>
                                          <p:spTgt spid="30740"/>
                                        </p:tgtEl>
                                        <p:attrNameLst>
                                          <p:attrName>ppt_x</p:attrName>
                                        </p:attrNameLst>
                                      </p:cBhvr>
                                      <p:tavLst>
                                        <p:tav tm="0">
                                          <p:val>
                                            <p:strVal val="#ppt_x"/>
                                          </p:val>
                                        </p:tav>
                                        <p:tav tm="100000">
                                          <p:val>
                                            <p:strVal val="#ppt_x"/>
                                          </p:val>
                                        </p:tav>
                                      </p:tavLst>
                                    </p:anim>
                                    <p:anim calcmode="lin" valueType="num">
                                      <p:cBhvr>
                                        <p:cTn id="147" dur="500" fill="hold"/>
                                        <p:tgtEl>
                                          <p:spTgt spid="30740"/>
                                        </p:tgtEl>
                                        <p:attrNameLst>
                                          <p:attrName>ppt_y</p:attrName>
                                        </p:attrNameLst>
                                      </p:cBhvr>
                                      <p:tavLst>
                                        <p:tav tm="0">
                                          <p:val>
                                            <p:strVal val="#ppt_y-#ppt_h/2"/>
                                          </p:val>
                                        </p:tav>
                                        <p:tav tm="100000">
                                          <p:val>
                                            <p:strVal val="#ppt_y"/>
                                          </p:val>
                                        </p:tav>
                                      </p:tavLst>
                                    </p:anim>
                                    <p:anim calcmode="lin" valueType="num">
                                      <p:cBhvr>
                                        <p:cTn id="148" dur="500" fill="hold"/>
                                        <p:tgtEl>
                                          <p:spTgt spid="30740"/>
                                        </p:tgtEl>
                                        <p:attrNameLst>
                                          <p:attrName>ppt_w</p:attrName>
                                        </p:attrNameLst>
                                      </p:cBhvr>
                                      <p:tavLst>
                                        <p:tav tm="0">
                                          <p:val>
                                            <p:strVal val="#ppt_w"/>
                                          </p:val>
                                        </p:tav>
                                        <p:tav tm="100000">
                                          <p:val>
                                            <p:strVal val="#ppt_w"/>
                                          </p:val>
                                        </p:tav>
                                      </p:tavLst>
                                    </p:anim>
                                    <p:anim calcmode="lin" valueType="num">
                                      <p:cBhvr>
                                        <p:cTn id="149" dur="500" fill="hold"/>
                                        <p:tgtEl>
                                          <p:spTgt spid="30740"/>
                                        </p:tgtEl>
                                        <p:attrNameLst>
                                          <p:attrName>ppt_h</p:attrName>
                                        </p:attrNameLst>
                                      </p:cBhvr>
                                      <p:tavLst>
                                        <p:tav tm="0">
                                          <p:val>
                                            <p:fltVal val="0"/>
                                          </p:val>
                                        </p:tav>
                                        <p:tav tm="100000">
                                          <p:val>
                                            <p:strVal val="#ppt_h"/>
                                          </p:val>
                                        </p:tav>
                                      </p:tavLst>
                                    </p:anim>
                                  </p:childTnLst>
                                </p:cTn>
                              </p:par>
                            </p:childTnLst>
                          </p:cTn>
                        </p:par>
                      </p:childTnLst>
                    </p:cTn>
                  </p:par>
                  <p:par>
                    <p:cTn id="150" fill="hold">
                      <p:stCondLst>
                        <p:cond delay="indefinite"/>
                      </p:stCondLst>
                      <p:childTnLst>
                        <p:par>
                          <p:cTn id="151" fill="hold">
                            <p:stCondLst>
                              <p:cond delay="0"/>
                            </p:stCondLst>
                            <p:childTnLst>
                              <p:par>
                                <p:cTn id="152" presetID="17" presetClass="entr" presetSubtype="1" fill="hold" grpId="0" nodeType="clickEffect">
                                  <p:stCondLst>
                                    <p:cond delay="0"/>
                                  </p:stCondLst>
                                  <p:childTnLst>
                                    <p:set>
                                      <p:cBhvr>
                                        <p:cTn id="153" dur="1" fill="hold">
                                          <p:stCondLst>
                                            <p:cond delay="0"/>
                                          </p:stCondLst>
                                        </p:cTn>
                                        <p:tgtEl>
                                          <p:spTgt spid="30741"/>
                                        </p:tgtEl>
                                        <p:attrNameLst>
                                          <p:attrName>style.visibility</p:attrName>
                                        </p:attrNameLst>
                                      </p:cBhvr>
                                      <p:to>
                                        <p:strVal val="visible"/>
                                      </p:to>
                                    </p:set>
                                    <p:anim calcmode="lin" valueType="num">
                                      <p:cBhvr>
                                        <p:cTn id="154" dur="500" fill="hold"/>
                                        <p:tgtEl>
                                          <p:spTgt spid="30741"/>
                                        </p:tgtEl>
                                        <p:attrNameLst>
                                          <p:attrName>ppt_x</p:attrName>
                                        </p:attrNameLst>
                                      </p:cBhvr>
                                      <p:tavLst>
                                        <p:tav tm="0">
                                          <p:val>
                                            <p:strVal val="#ppt_x"/>
                                          </p:val>
                                        </p:tav>
                                        <p:tav tm="100000">
                                          <p:val>
                                            <p:strVal val="#ppt_x"/>
                                          </p:val>
                                        </p:tav>
                                      </p:tavLst>
                                    </p:anim>
                                    <p:anim calcmode="lin" valueType="num">
                                      <p:cBhvr>
                                        <p:cTn id="155" dur="500" fill="hold"/>
                                        <p:tgtEl>
                                          <p:spTgt spid="30741"/>
                                        </p:tgtEl>
                                        <p:attrNameLst>
                                          <p:attrName>ppt_y</p:attrName>
                                        </p:attrNameLst>
                                      </p:cBhvr>
                                      <p:tavLst>
                                        <p:tav tm="0">
                                          <p:val>
                                            <p:strVal val="#ppt_y-#ppt_h/2"/>
                                          </p:val>
                                        </p:tav>
                                        <p:tav tm="100000">
                                          <p:val>
                                            <p:strVal val="#ppt_y"/>
                                          </p:val>
                                        </p:tav>
                                      </p:tavLst>
                                    </p:anim>
                                    <p:anim calcmode="lin" valueType="num">
                                      <p:cBhvr>
                                        <p:cTn id="156" dur="500" fill="hold"/>
                                        <p:tgtEl>
                                          <p:spTgt spid="30741"/>
                                        </p:tgtEl>
                                        <p:attrNameLst>
                                          <p:attrName>ppt_w</p:attrName>
                                        </p:attrNameLst>
                                      </p:cBhvr>
                                      <p:tavLst>
                                        <p:tav tm="0">
                                          <p:val>
                                            <p:strVal val="#ppt_w"/>
                                          </p:val>
                                        </p:tav>
                                        <p:tav tm="100000">
                                          <p:val>
                                            <p:strVal val="#ppt_w"/>
                                          </p:val>
                                        </p:tav>
                                      </p:tavLst>
                                    </p:anim>
                                    <p:anim calcmode="lin" valueType="num">
                                      <p:cBhvr>
                                        <p:cTn id="157" dur="500" fill="hold"/>
                                        <p:tgtEl>
                                          <p:spTgt spid="30741"/>
                                        </p:tgtEl>
                                        <p:attrNameLst>
                                          <p:attrName>ppt_h</p:attrName>
                                        </p:attrNameLst>
                                      </p:cBhvr>
                                      <p:tavLst>
                                        <p:tav tm="0">
                                          <p:val>
                                            <p:fltVal val="0"/>
                                          </p:val>
                                        </p:tav>
                                        <p:tav tm="100000">
                                          <p:val>
                                            <p:strVal val="#ppt_h"/>
                                          </p:val>
                                        </p:tav>
                                      </p:tavLst>
                                    </p:anim>
                                  </p:childTnLst>
                                </p:cTn>
                              </p:par>
                            </p:childTnLst>
                          </p:cTn>
                        </p:par>
                      </p:childTnLst>
                    </p:cTn>
                  </p:par>
                  <p:par>
                    <p:cTn id="158" fill="hold">
                      <p:stCondLst>
                        <p:cond delay="indefinite"/>
                      </p:stCondLst>
                      <p:childTnLst>
                        <p:par>
                          <p:cTn id="159" fill="hold">
                            <p:stCondLst>
                              <p:cond delay="0"/>
                            </p:stCondLst>
                            <p:childTnLst>
                              <p:par>
                                <p:cTn id="160" presetID="17" presetClass="entr" presetSubtype="1" fill="hold" grpId="0" nodeType="clickEffect">
                                  <p:stCondLst>
                                    <p:cond delay="0"/>
                                  </p:stCondLst>
                                  <p:childTnLst>
                                    <p:set>
                                      <p:cBhvr>
                                        <p:cTn id="161" dur="1" fill="hold">
                                          <p:stCondLst>
                                            <p:cond delay="0"/>
                                          </p:stCondLst>
                                        </p:cTn>
                                        <p:tgtEl>
                                          <p:spTgt spid="30742"/>
                                        </p:tgtEl>
                                        <p:attrNameLst>
                                          <p:attrName>style.visibility</p:attrName>
                                        </p:attrNameLst>
                                      </p:cBhvr>
                                      <p:to>
                                        <p:strVal val="visible"/>
                                      </p:to>
                                    </p:set>
                                    <p:anim calcmode="lin" valueType="num">
                                      <p:cBhvr>
                                        <p:cTn id="162" dur="500" fill="hold"/>
                                        <p:tgtEl>
                                          <p:spTgt spid="30742"/>
                                        </p:tgtEl>
                                        <p:attrNameLst>
                                          <p:attrName>ppt_x</p:attrName>
                                        </p:attrNameLst>
                                      </p:cBhvr>
                                      <p:tavLst>
                                        <p:tav tm="0">
                                          <p:val>
                                            <p:strVal val="#ppt_x"/>
                                          </p:val>
                                        </p:tav>
                                        <p:tav tm="100000">
                                          <p:val>
                                            <p:strVal val="#ppt_x"/>
                                          </p:val>
                                        </p:tav>
                                      </p:tavLst>
                                    </p:anim>
                                    <p:anim calcmode="lin" valueType="num">
                                      <p:cBhvr>
                                        <p:cTn id="163" dur="500" fill="hold"/>
                                        <p:tgtEl>
                                          <p:spTgt spid="30742"/>
                                        </p:tgtEl>
                                        <p:attrNameLst>
                                          <p:attrName>ppt_y</p:attrName>
                                        </p:attrNameLst>
                                      </p:cBhvr>
                                      <p:tavLst>
                                        <p:tav tm="0">
                                          <p:val>
                                            <p:strVal val="#ppt_y-#ppt_h/2"/>
                                          </p:val>
                                        </p:tav>
                                        <p:tav tm="100000">
                                          <p:val>
                                            <p:strVal val="#ppt_y"/>
                                          </p:val>
                                        </p:tav>
                                      </p:tavLst>
                                    </p:anim>
                                    <p:anim calcmode="lin" valueType="num">
                                      <p:cBhvr>
                                        <p:cTn id="164" dur="500" fill="hold"/>
                                        <p:tgtEl>
                                          <p:spTgt spid="30742"/>
                                        </p:tgtEl>
                                        <p:attrNameLst>
                                          <p:attrName>ppt_w</p:attrName>
                                        </p:attrNameLst>
                                      </p:cBhvr>
                                      <p:tavLst>
                                        <p:tav tm="0">
                                          <p:val>
                                            <p:strVal val="#ppt_w"/>
                                          </p:val>
                                        </p:tav>
                                        <p:tav tm="100000">
                                          <p:val>
                                            <p:strVal val="#ppt_w"/>
                                          </p:val>
                                        </p:tav>
                                      </p:tavLst>
                                    </p:anim>
                                    <p:anim calcmode="lin" valueType="num">
                                      <p:cBhvr>
                                        <p:cTn id="165" dur="500" fill="hold"/>
                                        <p:tgtEl>
                                          <p:spTgt spid="30742"/>
                                        </p:tgtEl>
                                        <p:attrNameLst>
                                          <p:attrName>ppt_h</p:attrName>
                                        </p:attrNameLst>
                                      </p:cBhvr>
                                      <p:tavLst>
                                        <p:tav tm="0">
                                          <p:val>
                                            <p:fltVal val="0"/>
                                          </p:val>
                                        </p:tav>
                                        <p:tav tm="100000">
                                          <p:val>
                                            <p:strVal val="#ppt_h"/>
                                          </p:val>
                                        </p:tav>
                                      </p:tavLst>
                                    </p:anim>
                                  </p:childTnLst>
                                </p:cTn>
                              </p:par>
                            </p:childTnLst>
                          </p:cTn>
                        </p:par>
                      </p:childTnLst>
                    </p:cTn>
                  </p:par>
                  <p:par>
                    <p:cTn id="166" fill="hold">
                      <p:stCondLst>
                        <p:cond delay="indefinite"/>
                      </p:stCondLst>
                      <p:childTnLst>
                        <p:par>
                          <p:cTn id="167" fill="hold">
                            <p:stCondLst>
                              <p:cond delay="0"/>
                            </p:stCondLst>
                            <p:childTnLst>
                              <p:par>
                                <p:cTn id="168" presetID="17" presetClass="entr" presetSubtype="1" fill="hold" grpId="0" nodeType="clickEffect">
                                  <p:stCondLst>
                                    <p:cond delay="0"/>
                                  </p:stCondLst>
                                  <p:childTnLst>
                                    <p:set>
                                      <p:cBhvr>
                                        <p:cTn id="169" dur="1" fill="hold">
                                          <p:stCondLst>
                                            <p:cond delay="0"/>
                                          </p:stCondLst>
                                        </p:cTn>
                                        <p:tgtEl>
                                          <p:spTgt spid="30743"/>
                                        </p:tgtEl>
                                        <p:attrNameLst>
                                          <p:attrName>style.visibility</p:attrName>
                                        </p:attrNameLst>
                                      </p:cBhvr>
                                      <p:to>
                                        <p:strVal val="visible"/>
                                      </p:to>
                                    </p:set>
                                    <p:anim calcmode="lin" valueType="num">
                                      <p:cBhvr>
                                        <p:cTn id="170" dur="500" fill="hold"/>
                                        <p:tgtEl>
                                          <p:spTgt spid="30743"/>
                                        </p:tgtEl>
                                        <p:attrNameLst>
                                          <p:attrName>ppt_x</p:attrName>
                                        </p:attrNameLst>
                                      </p:cBhvr>
                                      <p:tavLst>
                                        <p:tav tm="0">
                                          <p:val>
                                            <p:strVal val="#ppt_x"/>
                                          </p:val>
                                        </p:tav>
                                        <p:tav tm="100000">
                                          <p:val>
                                            <p:strVal val="#ppt_x"/>
                                          </p:val>
                                        </p:tav>
                                      </p:tavLst>
                                    </p:anim>
                                    <p:anim calcmode="lin" valueType="num">
                                      <p:cBhvr>
                                        <p:cTn id="171" dur="500" fill="hold"/>
                                        <p:tgtEl>
                                          <p:spTgt spid="30743"/>
                                        </p:tgtEl>
                                        <p:attrNameLst>
                                          <p:attrName>ppt_y</p:attrName>
                                        </p:attrNameLst>
                                      </p:cBhvr>
                                      <p:tavLst>
                                        <p:tav tm="0">
                                          <p:val>
                                            <p:strVal val="#ppt_y-#ppt_h/2"/>
                                          </p:val>
                                        </p:tav>
                                        <p:tav tm="100000">
                                          <p:val>
                                            <p:strVal val="#ppt_y"/>
                                          </p:val>
                                        </p:tav>
                                      </p:tavLst>
                                    </p:anim>
                                    <p:anim calcmode="lin" valueType="num">
                                      <p:cBhvr>
                                        <p:cTn id="172" dur="500" fill="hold"/>
                                        <p:tgtEl>
                                          <p:spTgt spid="30743"/>
                                        </p:tgtEl>
                                        <p:attrNameLst>
                                          <p:attrName>ppt_w</p:attrName>
                                        </p:attrNameLst>
                                      </p:cBhvr>
                                      <p:tavLst>
                                        <p:tav tm="0">
                                          <p:val>
                                            <p:strVal val="#ppt_w"/>
                                          </p:val>
                                        </p:tav>
                                        <p:tav tm="100000">
                                          <p:val>
                                            <p:strVal val="#ppt_w"/>
                                          </p:val>
                                        </p:tav>
                                      </p:tavLst>
                                    </p:anim>
                                    <p:anim calcmode="lin" valueType="num">
                                      <p:cBhvr>
                                        <p:cTn id="173" dur="500" fill="hold"/>
                                        <p:tgtEl>
                                          <p:spTgt spid="30743"/>
                                        </p:tgtEl>
                                        <p:attrNameLst>
                                          <p:attrName>ppt_h</p:attrName>
                                        </p:attrNameLst>
                                      </p:cBhvr>
                                      <p:tavLst>
                                        <p:tav tm="0">
                                          <p:val>
                                            <p:fltVal val="0"/>
                                          </p:val>
                                        </p:tav>
                                        <p:tav tm="100000">
                                          <p:val>
                                            <p:strVal val="#ppt_h"/>
                                          </p:val>
                                        </p:tav>
                                      </p:tavLst>
                                    </p:anim>
                                  </p:childTnLst>
                                </p:cTn>
                              </p:par>
                            </p:childTnLst>
                          </p:cTn>
                        </p:par>
                      </p:childTnLst>
                    </p:cTn>
                  </p:par>
                  <p:par>
                    <p:cTn id="174" fill="hold">
                      <p:stCondLst>
                        <p:cond delay="indefinite"/>
                      </p:stCondLst>
                      <p:childTnLst>
                        <p:par>
                          <p:cTn id="175" fill="hold">
                            <p:stCondLst>
                              <p:cond delay="0"/>
                            </p:stCondLst>
                            <p:childTnLst>
                              <p:par>
                                <p:cTn id="176" presetID="17" presetClass="entr" presetSubtype="1" fill="hold" grpId="0" nodeType="clickEffect">
                                  <p:stCondLst>
                                    <p:cond delay="0"/>
                                  </p:stCondLst>
                                  <p:childTnLst>
                                    <p:set>
                                      <p:cBhvr>
                                        <p:cTn id="177" dur="1" fill="hold">
                                          <p:stCondLst>
                                            <p:cond delay="0"/>
                                          </p:stCondLst>
                                        </p:cTn>
                                        <p:tgtEl>
                                          <p:spTgt spid="30744"/>
                                        </p:tgtEl>
                                        <p:attrNameLst>
                                          <p:attrName>style.visibility</p:attrName>
                                        </p:attrNameLst>
                                      </p:cBhvr>
                                      <p:to>
                                        <p:strVal val="visible"/>
                                      </p:to>
                                    </p:set>
                                    <p:anim calcmode="lin" valueType="num">
                                      <p:cBhvr>
                                        <p:cTn id="178" dur="500" fill="hold"/>
                                        <p:tgtEl>
                                          <p:spTgt spid="30744"/>
                                        </p:tgtEl>
                                        <p:attrNameLst>
                                          <p:attrName>ppt_x</p:attrName>
                                        </p:attrNameLst>
                                      </p:cBhvr>
                                      <p:tavLst>
                                        <p:tav tm="0">
                                          <p:val>
                                            <p:strVal val="#ppt_x"/>
                                          </p:val>
                                        </p:tav>
                                        <p:tav tm="100000">
                                          <p:val>
                                            <p:strVal val="#ppt_x"/>
                                          </p:val>
                                        </p:tav>
                                      </p:tavLst>
                                    </p:anim>
                                    <p:anim calcmode="lin" valueType="num">
                                      <p:cBhvr>
                                        <p:cTn id="179" dur="500" fill="hold"/>
                                        <p:tgtEl>
                                          <p:spTgt spid="30744"/>
                                        </p:tgtEl>
                                        <p:attrNameLst>
                                          <p:attrName>ppt_y</p:attrName>
                                        </p:attrNameLst>
                                      </p:cBhvr>
                                      <p:tavLst>
                                        <p:tav tm="0">
                                          <p:val>
                                            <p:strVal val="#ppt_y-#ppt_h/2"/>
                                          </p:val>
                                        </p:tav>
                                        <p:tav tm="100000">
                                          <p:val>
                                            <p:strVal val="#ppt_y"/>
                                          </p:val>
                                        </p:tav>
                                      </p:tavLst>
                                    </p:anim>
                                    <p:anim calcmode="lin" valueType="num">
                                      <p:cBhvr>
                                        <p:cTn id="180" dur="500" fill="hold"/>
                                        <p:tgtEl>
                                          <p:spTgt spid="30744"/>
                                        </p:tgtEl>
                                        <p:attrNameLst>
                                          <p:attrName>ppt_w</p:attrName>
                                        </p:attrNameLst>
                                      </p:cBhvr>
                                      <p:tavLst>
                                        <p:tav tm="0">
                                          <p:val>
                                            <p:strVal val="#ppt_w"/>
                                          </p:val>
                                        </p:tav>
                                        <p:tav tm="100000">
                                          <p:val>
                                            <p:strVal val="#ppt_w"/>
                                          </p:val>
                                        </p:tav>
                                      </p:tavLst>
                                    </p:anim>
                                    <p:anim calcmode="lin" valueType="num">
                                      <p:cBhvr>
                                        <p:cTn id="181" dur="500" fill="hold"/>
                                        <p:tgtEl>
                                          <p:spTgt spid="30744"/>
                                        </p:tgtEl>
                                        <p:attrNameLst>
                                          <p:attrName>ppt_h</p:attrName>
                                        </p:attrNameLst>
                                      </p:cBhvr>
                                      <p:tavLst>
                                        <p:tav tm="0">
                                          <p:val>
                                            <p:fltVal val="0"/>
                                          </p:val>
                                        </p:tav>
                                        <p:tav tm="100000">
                                          <p:val>
                                            <p:strVal val="#ppt_h"/>
                                          </p:val>
                                        </p:tav>
                                      </p:tavLst>
                                    </p:anim>
                                  </p:childTnLst>
                                </p:cTn>
                              </p:par>
                            </p:childTnLst>
                          </p:cTn>
                        </p:par>
                      </p:childTnLst>
                    </p:cTn>
                  </p:par>
                  <p:par>
                    <p:cTn id="182" fill="hold">
                      <p:stCondLst>
                        <p:cond delay="indefinite"/>
                      </p:stCondLst>
                      <p:childTnLst>
                        <p:par>
                          <p:cTn id="183" fill="hold">
                            <p:stCondLst>
                              <p:cond delay="0"/>
                            </p:stCondLst>
                            <p:childTnLst>
                              <p:par>
                                <p:cTn id="184" presetID="2" presetClass="entr" presetSubtype="8" fill="hold" grpId="0" nodeType="clickEffect">
                                  <p:stCondLst>
                                    <p:cond delay="0"/>
                                  </p:stCondLst>
                                  <p:childTnLst>
                                    <p:set>
                                      <p:cBhvr>
                                        <p:cTn id="185" dur="1" fill="hold">
                                          <p:stCondLst>
                                            <p:cond delay="0"/>
                                          </p:stCondLst>
                                        </p:cTn>
                                        <p:tgtEl>
                                          <p:spTgt spid="30745"/>
                                        </p:tgtEl>
                                        <p:attrNameLst>
                                          <p:attrName>style.visibility</p:attrName>
                                        </p:attrNameLst>
                                      </p:cBhvr>
                                      <p:to>
                                        <p:strVal val="visible"/>
                                      </p:to>
                                    </p:set>
                                    <p:anim calcmode="lin" valueType="num">
                                      <p:cBhvr additive="base">
                                        <p:cTn id="186" dur="500" fill="hold"/>
                                        <p:tgtEl>
                                          <p:spTgt spid="30745"/>
                                        </p:tgtEl>
                                        <p:attrNameLst>
                                          <p:attrName>ppt_x</p:attrName>
                                        </p:attrNameLst>
                                      </p:cBhvr>
                                      <p:tavLst>
                                        <p:tav tm="0">
                                          <p:val>
                                            <p:strVal val="0-#ppt_w/2"/>
                                          </p:val>
                                        </p:tav>
                                        <p:tav tm="100000">
                                          <p:val>
                                            <p:strVal val="#ppt_x"/>
                                          </p:val>
                                        </p:tav>
                                      </p:tavLst>
                                    </p:anim>
                                    <p:anim calcmode="lin" valueType="num">
                                      <p:cBhvr additive="base">
                                        <p:cTn id="187" dur="500" fill="hold"/>
                                        <p:tgtEl>
                                          <p:spTgt spid="30745"/>
                                        </p:tgtEl>
                                        <p:attrNameLst>
                                          <p:attrName>ppt_y</p:attrName>
                                        </p:attrNameLst>
                                      </p:cBhvr>
                                      <p:tavLst>
                                        <p:tav tm="0">
                                          <p:val>
                                            <p:strVal val="#ppt_y"/>
                                          </p:val>
                                        </p:tav>
                                        <p:tav tm="100000">
                                          <p:val>
                                            <p:strVal val="#ppt_y"/>
                                          </p:val>
                                        </p:tav>
                                      </p:tavLst>
                                    </p:anim>
                                  </p:childTnLst>
                                </p:cTn>
                              </p:par>
                            </p:childTnLst>
                          </p:cTn>
                        </p:par>
                      </p:childTnLst>
                    </p:cTn>
                  </p:par>
                  <p:par>
                    <p:cTn id="188" fill="hold">
                      <p:stCondLst>
                        <p:cond delay="indefinite"/>
                      </p:stCondLst>
                      <p:childTnLst>
                        <p:par>
                          <p:cTn id="189" fill="hold">
                            <p:stCondLst>
                              <p:cond delay="0"/>
                            </p:stCondLst>
                            <p:childTnLst>
                              <p:par>
                                <p:cTn id="190" presetID="2" presetClass="entr" presetSubtype="8" fill="hold" grpId="0" nodeType="clickEffect">
                                  <p:stCondLst>
                                    <p:cond delay="0"/>
                                  </p:stCondLst>
                                  <p:childTnLst>
                                    <p:set>
                                      <p:cBhvr>
                                        <p:cTn id="191" dur="1" fill="hold">
                                          <p:stCondLst>
                                            <p:cond delay="0"/>
                                          </p:stCondLst>
                                        </p:cTn>
                                        <p:tgtEl>
                                          <p:spTgt spid="30746"/>
                                        </p:tgtEl>
                                        <p:attrNameLst>
                                          <p:attrName>style.visibility</p:attrName>
                                        </p:attrNameLst>
                                      </p:cBhvr>
                                      <p:to>
                                        <p:strVal val="visible"/>
                                      </p:to>
                                    </p:set>
                                    <p:anim calcmode="lin" valueType="num">
                                      <p:cBhvr additive="base">
                                        <p:cTn id="192" dur="500" fill="hold"/>
                                        <p:tgtEl>
                                          <p:spTgt spid="30746"/>
                                        </p:tgtEl>
                                        <p:attrNameLst>
                                          <p:attrName>ppt_x</p:attrName>
                                        </p:attrNameLst>
                                      </p:cBhvr>
                                      <p:tavLst>
                                        <p:tav tm="0">
                                          <p:val>
                                            <p:strVal val="0-#ppt_w/2"/>
                                          </p:val>
                                        </p:tav>
                                        <p:tav tm="100000">
                                          <p:val>
                                            <p:strVal val="#ppt_x"/>
                                          </p:val>
                                        </p:tav>
                                      </p:tavLst>
                                    </p:anim>
                                    <p:anim calcmode="lin" valueType="num">
                                      <p:cBhvr additive="base">
                                        <p:cTn id="193" dur="500" fill="hold"/>
                                        <p:tgtEl>
                                          <p:spTgt spid="30746"/>
                                        </p:tgtEl>
                                        <p:attrNameLst>
                                          <p:attrName>ppt_y</p:attrName>
                                        </p:attrNameLst>
                                      </p:cBhvr>
                                      <p:tavLst>
                                        <p:tav tm="0">
                                          <p:val>
                                            <p:strVal val="#ppt_y"/>
                                          </p:val>
                                        </p:tav>
                                        <p:tav tm="100000">
                                          <p:val>
                                            <p:strVal val="#ppt_y"/>
                                          </p:val>
                                        </p:tav>
                                      </p:tavLst>
                                    </p:anim>
                                  </p:childTnLst>
                                </p:cTn>
                              </p:par>
                            </p:childTnLst>
                          </p:cTn>
                        </p:par>
                      </p:childTnLst>
                    </p:cTn>
                  </p:par>
                  <p:par>
                    <p:cTn id="194" fill="hold">
                      <p:stCondLst>
                        <p:cond delay="indefinite"/>
                      </p:stCondLst>
                      <p:childTnLst>
                        <p:par>
                          <p:cTn id="195" fill="hold">
                            <p:stCondLst>
                              <p:cond delay="0"/>
                            </p:stCondLst>
                            <p:childTnLst>
                              <p:par>
                                <p:cTn id="196" presetID="2" presetClass="entr" presetSubtype="8" fill="hold" grpId="0" nodeType="clickEffect">
                                  <p:stCondLst>
                                    <p:cond delay="0"/>
                                  </p:stCondLst>
                                  <p:childTnLst>
                                    <p:set>
                                      <p:cBhvr>
                                        <p:cTn id="197" dur="1" fill="hold">
                                          <p:stCondLst>
                                            <p:cond delay="0"/>
                                          </p:stCondLst>
                                        </p:cTn>
                                        <p:tgtEl>
                                          <p:spTgt spid="30747"/>
                                        </p:tgtEl>
                                        <p:attrNameLst>
                                          <p:attrName>style.visibility</p:attrName>
                                        </p:attrNameLst>
                                      </p:cBhvr>
                                      <p:to>
                                        <p:strVal val="visible"/>
                                      </p:to>
                                    </p:set>
                                    <p:anim calcmode="lin" valueType="num">
                                      <p:cBhvr additive="base">
                                        <p:cTn id="198" dur="500" fill="hold"/>
                                        <p:tgtEl>
                                          <p:spTgt spid="30747"/>
                                        </p:tgtEl>
                                        <p:attrNameLst>
                                          <p:attrName>ppt_x</p:attrName>
                                        </p:attrNameLst>
                                      </p:cBhvr>
                                      <p:tavLst>
                                        <p:tav tm="0">
                                          <p:val>
                                            <p:strVal val="0-#ppt_w/2"/>
                                          </p:val>
                                        </p:tav>
                                        <p:tav tm="100000">
                                          <p:val>
                                            <p:strVal val="#ppt_x"/>
                                          </p:val>
                                        </p:tav>
                                      </p:tavLst>
                                    </p:anim>
                                    <p:anim calcmode="lin" valueType="num">
                                      <p:cBhvr additive="base">
                                        <p:cTn id="199" dur="500" fill="hold"/>
                                        <p:tgtEl>
                                          <p:spTgt spid="30747"/>
                                        </p:tgtEl>
                                        <p:attrNameLst>
                                          <p:attrName>ppt_y</p:attrName>
                                        </p:attrNameLst>
                                      </p:cBhvr>
                                      <p:tavLst>
                                        <p:tav tm="0">
                                          <p:val>
                                            <p:strVal val="#ppt_y"/>
                                          </p:val>
                                        </p:tav>
                                        <p:tav tm="100000">
                                          <p:val>
                                            <p:strVal val="#ppt_y"/>
                                          </p:val>
                                        </p:tav>
                                      </p:tavLst>
                                    </p:anim>
                                  </p:childTnLst>
                                </p:cTn>
                              </p:par>
                            </p:childTnLst>
                          </p:cTn>
                        </p:par>
                      </p:childTnLst>
                    </p:cTn>
                  </p:par>
                  <p:par>
                    <p:cTn id="200" fill="hold">
                      <p:stCondLst>
                        <p:cond delay="indefinite"/>
                      </p:stCondLst>
                      <p:childTnLst>
                        <p:par>
                          <p:cTn id="201" fill="hold">
                            <p:stCondLst>
                              <p:cond delay="0"/>
                            </p:stCondLst>
                            <p:childTnLst>
                              <p:par>
                                <p:cTn id="202" presetID="17" presetClass="entr" presetSubtype="10" fill="hold" grpId="0" nodeType="clickEffect">
                                  <p:stCondLst>
                                    <p:cond delay="0"/>
                                  </p:stCondLst>
                                  <p:childTnLst>
                                    <p:set>
                                      <p:cBhvr>
                                        <p:cTn id="203" dur="1" fill="hold">
                                          <p:stCondLst>
                                            <p:cond delay="0"/>
                                          </p:stCondLst>
                                        </p:cTn>
                                        <p:tgtEl>
                                          <p:spTgt spid="30818"/>
                                        </p:tgtEl>
                                        <p:attrNameLst>
                                          <p:attrName>style.visibility</p:attrName>
                                        </p:attrNameLst>
                                      </p:cBhvr>
                                      <p:to>
                                        <p:strVal val="visible"/>
                                      </p:to>
                                    </p:set>
                                    <p:anim calcmode="lin" valueType="num">
                                      <p:cBhvr>
                                        <p:cTn id="204" dur="500" fill="hold"/>
                                        <p:tgtEl>
                                          <p:spTgt spid="30818"/>
                                        </p:tgtEl>
                                        <p:attrNameLst>
                                          <p:attrName>ppt_w</p:attrName>
                                        </p:attrNameLst>
                                      </p:cBhvr>
                                      <p:tavLst>
                                        <p:tav tm="0">
                                          <p:val>
                                            <p:fltVal val="0"/>
                                          </p:val>
                                        </p:tav>
                                        <p:tav tm="100000">
                                          <p:val>
                                            <p:strVal val="#ppt_w"/>
                                          </p:val>
                                        </p:tav>
                                      </p:tavLst>
                                    </p:anim>
                                    <p:anim calcmode="lin" valueType="num">
                                      <p:cBhvr>
                                        <p:cTn id="205" dur="500" fill="hold"/>
                                        <p:tgtEl>
                                          <p:spTgt spid="30818"/>
                                        </p:tgtEl>
                                        <p:attrNameLst>
                                          <p:attrName>ppt_h</p:attrName>
                                        </p:attrNameLst>
                                      </p:cBhvr>
                                      <p:tavLst>
                                        <p:tav tm="0">
                                          <p:val>
                                            <p:strVal val="#ppt_h"/>
                                          </p:val>
                                        </p:tav>
                                        <p:tav tm="100000">
                                          <p:val>
                                            <p:strVal val="#ppt_h"/>
                                          </p:val>
                                        </p:tav>
                                      </p:tavLst>
                                    </p:anim>
                                  </p:childTnLst>
                                </p:cTn>
                              </p:par>
                            </p:childTnLst>
                          </p:cTn>
                        </p:par>
                      </p:childTnLst>
                    </p:cTn>
                  </p:par>
                  <p:par>
                    <p:cTn id="206" fill="hold">
                      <p:stCondLst>
                        <p:cond delay="indefinite"/>
                      </p:stCondLst>
                      <p:childTnLst>
                        <p:par>
                          <p:cTn id="207" fill="hold">
                            <p:stCondLst>
                              <p:cond delay="0"/>
                            </p:stCondLst>
                            <p:childTnLst>
                              <p:par>
                                <p:cTn id="208" presetID="17" presetClass="entr" presetSubtype="10" fill="hold" grpId="0" nodeType="clickEffect">
                                  <p:stCondLst>
                                    <p:cond delay="0"/>
                                  </p:stCondLst>
                                  <p:childTnLst>
                                    <p:set>
                                      <p:cBhvr>
                                        <p:cTn id="209" dur="1" fill="hold">
                                          <p:stCondLst>
                                            <p:cond delay="0"/>
                                          </p:stCondLst>
                                        </p:cTn>
                                        <p:tgtEl>
                                          <p:spTgt spid="30819"/>
                                        </p:tgtEl>
                                        <p:attrNameLst>
                                          <p:attrName>style.visibility</p:attrName>
                                        </p:attrNameLst>
                                      </p:cBhvr>
                                      <p:to>
                                        <p:strVal val="visible"/>
                                      </p:to>
                                    </p:set>
                                    <p:anim calcmode="lin" valueType="num">
                                      <p:cBhvr>
                                        <p:cTn id="210" dur="500" fill="hold"/>
                                        <p:tgtEl>
                                          <p:spTgt spid="30819"/>
                                        </p:tgtEl>
                                        <p:attrNameLst>
                                          <p:attrName>ppt_w</p:attrName>
                                        </p:attrNameLst>
                                      </p:cBhvr>
                                      <p:tavLst>
                                        <p:tav tm="0">
                                          <p:val>
                                            <p:fltVal val="0"/>
                                          </p:val>
                                        </p:tav>
                                        <p:tav tm="100000">
                                          <p:val>
                                            <p:strVal val="#ppt_w"/>
                                          </p:val>
                                        </p:tav>
                                      </p:tavLst>
                                    </p:anim>
                                    <p:anim calcmode="lin" valueType="num">
                                      <p:cBhvr>
                                        <p:cTn id="211" dur="500" fill="hold"/>
                                        <p:tgtEl>
                                          <p:spTgt spid="30819"/>
                                        </p:tgtEl>
                                        <p:attrNameLst>
                                          <p:attrName>ppt_h</p:attrName>
                                        </p:attrNameLst>
                                      </p:cBhvr>
                                      <p:tavLst>
                                        <p:tav tm="0">
                                          <p:val>
                                            <p:strVal val="#ppt_h"/>
                                          </p:val>
                                        </p:tav>
                                        <p:tav tm="100000">
                                          <p:val>
                                            <p:strVal val="#ppt_h"/>
                                          </p:val>
                                        </p:tav>
                                      </p:tavLst>
                                    </p:anim>
                                  </p:childTnLst>
                                </p:cTn>
                              </p:par>
                            </p:childTnLst>
                          </p:cTn>
                        </p:par>
                      </p:childTnLst>
                    </p:cTn>
                  </p:par>
                  <p:par>
                    <p:cTn id="212" fill="hold">
                      <p:stCondLst>
                        <p:cond delay="indefinite"/>
                      </p:stCondLst>
                      <p:childTnLst>
                        <p:par>
                          <p:cTn id="213" fill="hold">
                            <p:stCondLst>
                              <p:cond delay="0"/>
                            </p:stCondLst>
                            <p:childTnLst>
                              <p:par>
                                <p:cTn id="214" presetID="17" presetClass="entr" presetSubtype="10" fill="hold" grpId="0" nodeType="clickEffect">
                                  <p:stCondLst>
                                    <p:cond delay="0"/>
                                  </p:stCondLst>
                                  <p:childTnLst>
                                    <p:set>
                                      <p:cBhvr>
                                        <p:cTn id="215" dur="1" fill="hold">
                                          <p:stCondLst>
                                            <p:cond delay="0"/>
                                          </p:stCondLst>
                                        </p:cTn>
                                        <p:tgtEl>
                                          <p:spTgt spid="30820"/>
                                        </p:tgtEl>
                                        <p:attrNameLst>
                                          <p:attrName>style.visibility</p:attrName>
                                        </p:attrNameLst>
                                      </p:cBhvr>
                                      <p:to>
                                        <p:strVal val="visible"/>
                                      </p:to>
                                    </p:set>
                                    <p:anim calcmode="lin" valueType="num">
                                      <p:cBhvr>
                                        <p:cTn id="216" dur="500" fill="hold"/>
                                        <p:tgtEl>
                                          <p:spTgt spid="30820"/>
                                        </p:tgtEl>
                                        <p:attrNameLst>
                                          <p:attrName>ppt_w</p:attrName>
                                        </p:attrNameLst>
                                      </p:cBhvr>
                                      <p:tavLst>
                                        <p:tav tm="0">
                                          <p:val>
                                            <p:fltVal val="0"/>
                                          </p:val>
                                        </p:tav>
                                        <p:tav tm="100000">
                                          <p:val>
                                            <p:strVal val="#ppt_w"/>
                                          </p:val>
                                        </p:tav>
                                      </p:tavLst>
                                    </p:anim>
                                    <p:anim calcmode="lin" valueType="num">
                                      <p:cBhvr>
                                        <p:cTn id="217" dur="500" fill="hold"/>
                                        <p:tgtEl>
                                          <p:spTgt spid="30820"/>
                                        </p:tgtEl>
                                        <p:attrNameLst>
                                          <p:attrName>ppt_h</p:attrName>
                                        </p:attrNameLst>
                                      </p:cBhvr>
                                      <p:tavLst>
                                        <p:tav tm="0">
                                          <p:val>
                                            <p:strVal val="#ppt_h"/>
                                          </p:val>
                                        </p:tav>
                                        <p:tav tm="100000">
                                          <p:val>
                                            <p:strVal val="#ppt_h"/>
                                          </p:val>
                                        </p:tav>
                                      </p:tavLst>
                                    </p:anim>
                                  </p:childTnLst>
                                </p:cTn>
                              </p:par>
                            </p:childTnLst>
                          </p:cTn>
                        </p:par>
                      </p:childTnLst>
                    </p:cTn>
                  </p:par>
                  <p:par>
                    <p:cTn id="218" fill="hold">
                      <p:stCondLst>
                        <p:cond delay="indefinite"/>
                      </p:stCondLst>
                      <p:childTnLst>
                        <p:par>
                          <p:cTn id="219" fill="hold">
                            <p:stCondLst>
                              <p:cond delay="0"/>
                            </p:stCondLst>
                            <p:childTnLst>
                              <p:par>
                                <p:cTn id="220" presetID="17" presetClass="entr" presetSubtype="10" fill="hold" grpId="0" nodeType="clickEffect">
                                  <p:stCondLst>
                                    <p:cond delay="0"/>
                                  </p:stCondLst>
                                  <p:childTnLst>
                                    <p:set>
                                      <p:cBhvr>
                                        <p:cTn id="221" dur="1" fill="hold">
                                          <p:stCondLst>
                                            <p:cond delay="0"/>
                                          </p:stCondLst>
                                        </p:cTn>
                                        <p:tgtEl>
                                          <p:spTgt spid="30821"/>
                                        </p:tgtEl>
                                        <p:attrNameLst>
                                          <p:attrName>style.visibility</p:attrName>
                                        </p:attrNameLst>
                                      </p:cBhvr>
                                      <p:to>
                                        <p:strVal val="visible"/>
                                      </p:to>
                                    </p:set>
                                    <p:anim calcmode="lin" valueType="num">
                                      <p:cBhvr>
                                        <p:cTn id="222" dur="500" fill="hold"/>
                                        <p:tgtEl>
                                          <p:spTgt spid="30821"/>
                                        </p:tgtEl>
                                        <p:attrNameLst>
                                          <p:attrName>ppt_w</p:attrName>
                                        </p:attrNameLst>
                                      </p:cBhvr>
                                      <p:tavLst>
                                        <p:tav tm="0">
                                          <p:val>
                                            <p:fltVal val="0"/>
                                          </p:val>
                                        </p:tav>
                                        <p:tav tm="100000">
                                          <p:val>
                                            <p:strVal val="#ppt_w"/>
                                          </p:val>
                                        </p:tav>
                                      </p:tavLst>
                                    </p:anim>
                                    <p:anim calcmode="lin" valueType="num">
                                      <p:cBhvr>
                                        <p:cTn id="223" dur="500" fill="hold"/>
                                        <p:tgtEl>
                                          <p:spTgt spid="30821"/>
                                        </p:tgtEl>
                                        <p:attrNameLst>
                                          <p:attrName>ppt_h</p:attrName>
                                        </p:attrNameLst>
                                      </p:cBhvr>
                                      <p:tavLst>
                                        <p:tav tm="0">
                                          <p:val>
                                            <p:strVal val="#ppt_h"/>
                                          </p:val>
                                        </p:tav>
                                        <p:tav tm="100000">
                                          <p:val>
                                            <p:strVal val="#ppt_h"/>
                                          </p:val>
                                        </p:tav>
                                      </p:tavLst>
                                    </p:anim>
                                  </p:childTnLst>
                                </p:cTn>
                              </p:par>
                            </p:childTnLst>
                          </p:cTn>
                        </p:par>
                      </p:childTnLst>
                    </p:cTn>
                  </p:par>
                  <p:par>
                    <p:cTn id="224" fill="hold">
                      <p:stCondLst>
                        <p:cond delay="indefinite"/>
                      </p:stCondLst>
                      <p:childTnLst>
                        <p:par>
                          <p:cTn id="225" fill="hold">
                            <p:stCondLst>
                              <p:cond delay="0"/>
                            </p:stCondLst>
                            <p:childTnLst>
                              <p:par>
                                <p:cTn id="226" presetID="2" presetClass="entr" presetSubtype="8" fill="hold" nodeType="clickEffect">
                                  <p:stCondLst>
                                    <p:cond delay="0"/>
                                  </p:stCondLst>
                                  <p:childTnLst>
                                    <p:set>
                                      <p:cBhvr>
                                        <p:cTn id="227" dur="1" fill="hold">
                                          <p:stCondLst>
                                            <p:cond delay="0"/>
                                          </p:stCondLst>
                                        </p:cTn>
                                        <p:tgtEl>
                                          <p:spTgt spid="10"/>
                                        </p:tgtEl>
                                        <p:attrNameLst>
                                          <p:attrName>style.visibility</p:attrName>
                                        </p:attrNameLst>
                                      </p:cBhvr>
                                      <p:to>
                                        <p:strVal val="visible"/>
                                      </p:to>
                                    </p:set>
                                    <p:anim calcmode="lin" valueType="num">
                                      <p:cBhvr additive="base">
                                        <p:cTn id="228" dur="500" fill="hold"/>
                                        <p:tgtEl>
                                          <p:spTgt spid="10"/>
                                        </p:tgtEl>
                                        <p:attrNameLst>
                                          <p:attrName>ppt_x</p:attrName>
                                        </p:attrNameLst>
                                      </p:cBhvr>
                                      <p:tavLst>
                                        <p:tav tm="0">
                                          <p:val>
                                            <p:strVal val="0-#ppt_w/2"/>
                                          </p:val>
                                        </p:tav>
                                        <p:tav tm="100000">
                                          <p:val>
                                            <p:strVal val="#ppt_x"/>
                                          </p:val>
                                        </p:tav>
                                      </p:tavLst>
                                    </p:anim>
                                    <p:anim calcmode="lin" valueType="num">
                                      <p:cBhvr additive="base">
                                        <p:cTn id="229"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30" fill="hold">
                      <p:stCondLst>
                        <p:cond delay="indefinite"/>
                      </p:stCondLst>
                      <p:childTnLst>
                        <p:par>
                          <p:cTn id="231" fill="hold">
                            <p:stCondLst>
                              <p:cond delay="0"/>
                            </p:stCondLst>
                            <p:childTnLst>
                              <p:par>
                                <p:cTn id="232" presetID="18" presetClass="entr" presetSubtype="3" fill="hold" grpId="0" nodeType="clickEffect">
                                  <p:stCondLst>
                                    <p:cond delay="0"/>
                                  </p:stCondLst>
                                  <p:childTnLst>
                                    <p:set>
                                      <p:cBhvr>
                                        <p:cTn id="233" dur="1" fill="hold">
                                          <p:stCondLst>
                                            <p:cond delay="0"/>
                                          </p:stCondLst>
                                        </p:cTn>
                                        <p:tgtEl>
                                          <p:spTgt spid="30748"/>
                                        </p:tgtEl>
                                        <p:attrNameLst>
                                          <p:attrName>style.visibility</p:attrName>
                                        </p:attrNameLst>
                                      </p:cBhvr>
                                      <p:to>
                                        <p:strVal val="visible"/>
                                      </p:to>
                                    </p:set>
                                    <p:animEffect transition="in" filter="strips(upRight)">
                                      <p:cBhvr>
                                        <p:cTn id="234" dur="500"/>
                                        <p:tgtEl>
                                          <p:spTgt spid="30748"/>
                                        </p:tgtEl>
                                      </p:cBhvr>
                                    </p:animEffect>
                                  </p:childTnLst>
                                </p:cTn>
                              </p:par>
                            </p:childTnLst>
                          </p:cTn>
                        </p:par>
                      </p:childTnLst>
                    </p:cTn>
                  </p:par>
                  <p:par>
                    <p:cTn id="235" fill="hold">
                      <p:stCondLst>
                        <p:cond delay="indefinite"/>
                      </p:stCondLst>
                      <p:childTnLst>
                        <p:par>
                          <p:cTn id="236" fill="hold">
                            <p:stCondLst>
                              <p:cond delay="0"/>
                            </p:stCondLst>
                            <p:childTnLst>
                              <p:par>
                                <p:cTn id="237" presetID="18" presetClass="entr" presetSubtype="9" fill="hold" grpId="0" nodeType="clickEffect">
                                  <p:stCondLst>
                                    <p:cond delay="0"/>
                                  </p:stCondLst>
                                  <p:childTnLst>
                                    <p:set>
                                      <p:cBhvr>
                                        <p:cTn id="238" dur="1" fill="hold">
                                          <p:stCondLst>
                                            <p:cond delay="0"/>
                                          </p:stCondLst>
                                        </p:cTn>
                                        <p:tgtEl>
                                          <p:spTgt spid="30749"/>
                                        </p:tgtEl>
                                        <p:attrNameLst>
                                          <p:attrName>style.visibility</p:attrName>
                                        </p:attrNameLst>
                                      </p:cBhvr>
                                      <p:to>
                                        <p:strVal val="visible"/>
                                      </p:to>
                                    </p:set>
                                    <p:animEffect transition="in" filter="strips(upLeft)">
                                      <p:cBhvr>
                                        <p:cTn id="239" dur="500"/>
                                        <p:tgtEl>
                                          <p:spTgt spid="30749"/>
                                        </p:tgtEl>
                                      </p:cBhvr>
                                    </p:animEffect>
                                  </p:childTnLst>
                                </p:cTn>
                              </p:par>
                            </p:childTnLst>
                          </p:cTn>
                        </p:par>
                      </p:childTnLst>
                    </p:cTn>
                  </p:par>
                  <p:par>
                    <p:cTn id="240" fill="hold">
                      <p:stCondLst>
                        <p:cond delay="indefinite"/>
                      </p:stCondLst>
                      <p:childTnLst>
                        <p:par>
                          <p:cTn id="241" fill="hold">
                            <p:stCondLst>
                              <p:cond delay="0"/>
                            </p:stCondLst>
                            <p:childTnLst>
                              <p:par>
                                <p:cTn id="242" presetID="17" presetClass="entr" presetSubtype="2" fill="hold" grpId="0" nodeType="clickEffect">
                                  <p:stCondLst>
                                    <p:cond delay="0"/>
                                  </p:stCondLst>
                                  <p:childTnLst>
                                    <p:set>
                                      <p:cBhvr>
                                        <p:cTn id="243" dur="1" fill="hold">
                                          <p:stCondLst>
                                            <p:cond delay="0"/>
                                          </p:stCondLst>
                                        </p:cTn>
                                        <p:tgtEl>
                                          <p:spTgt spid="30752"/>
                                        </p:tgtEl>
                                        <p:attrNameLst>
                                          <p:attrName>style.visibility</p:attrName>
                                        </p:attrNameLst>
                                      </p:cBhvr>
                                      <p:to>
                                        <p:strVal val="visible"/>
                                      </p:to>
                                    </p:set>
                                    <p:anim calcmode="lin" valueType="num">
                                      <p:cBhvr>
                                        <p:cTn id="244" dur="500" fill="hold"/>
                                        <p:tgtEl>
                                          <p:spTgt spid="30752"/>
                                        </p:tgtEl>
                                        <p:attrNameLst>
                                          <p:attrName>ppt_x</p:attrName>
                                        </p:attrNameLst>
                                      </p:cBhvr>
                                      <p:tavLst>
                                        <p:tav tm="0">
                                          <p:val>
                                            <p:strVal val="#ppt_x+#ppt_w/2"/>
                                          </p:val>
                                        </p:tav>
                                        <p:tav tm="100000">
                                          <p:val>
                                            <p:strVal val="#ppt_x"/>
                                          </p:val>
                                        </p:tav>
                                      </p:tavLst>
                                    </p:anim>
                                    <p:anim calcmode="lin" valueType="num">
                                      <p:cBhvr>
                                        <p:cTn id="245" dur="500" fill="hold"/>
                                        <p:tgtEl>
                                          <p:spTgt spid="30752"/>
                                        </p:tgtEl>
                                        <p:attrNameLst>
                                          <p:attrName>ppt_y</p:attrName>
                                        </p:attrNameLst>
                                      </p:cBhvr>
                                      <p:tavLst>
                                        <p:tav tm="0">
                                          <p:val>
                                            <p:strVal val="#ppt_y"/>
                                          </p:val>
                                        </p:tav>
                                        <p:tav tm="100000">
                                          <p:val>
                                            <p:strVal val="#ppt_y"/>
                                          </p:val>
                                        </p:tav>
                                      </p:tavLst>
                                    </p:anim>
                                    <p:anim calcmode="lin" valueType="num">
                                      <p:cBhvr>
                                        <p:cTn id="246" dur="500" fill="hold"/>
                                        <p:tgtEl>
                                          <p:spTgt spid="30752"/>
                                        </p:tgtEl>
                                        <p:attrNameLst>
                                          <p:attrName>ppt_w</p:attrName>
                                        </p:attrNameLst>
                                      </p:cBhvr>
                                      <p:tavLst>
                                        <p:tav tm="0">
                                          <p:val>
                                            <p:fltVal val="0"/>
                                          </p:val>
                                        </p:tav>
                                        <p:tav tm="100000">
                                          <p:val>
                                            <p:strVal val="#ppt_w"/>
                                          </p:val>
                                        </p:tav>
                                      </p:tavLst>
                                    </p:anim>
                                    <p:anim calcmode="lin" valueType="num">
                                      <p:cBhvr>
                                        <p:cTn id="247" dur="500" fill="hold"/>
                                        <p:tgtEl>
                                          <p:spTgt spid="30752"/>
                                        </p:tgtEl>
                                        <p:attrNameLst>
                                          <p:attrName>ppt_h</p:attrName>
                                        </p:attrNameLst>
                                      </p:cBhvr>
                                      <p:tavLst>
                                        <p:tav tm="0">
                                          <p:val>
                                            <p:strVal val="#ppt_h"/>
                                          </p:val>
                                        </p:tav>
                                        <p:tav tm="100000">
                                          <p:val>
                                            <p:strVal val="#ppt_h"/>
                                          </p:val>
                                        </p:tav>
                                      </p:tavLst>
                                    </p:anim>
                                  </p:childTnLst>
                                </p:cTn>
                              </p:par>
                            </p:childTnLst>
                          </p:cTn>
                        </p:par>
                      </p:childTnLst>
                    </p:cTn>
                  </p:par>
                  <p:par>
                    <p:cTn id="248" fill="hold">
                      <p:stCondLst>
                        <p:cond delay="indefinite"/>
                      </p:stCondLst>
                      <p:childTnLst>
                        <p:par>
                          <p:cTn id="249" fill="hold">
                            <p:stCondLst>
                              <p:cond delay="0"/>
                            </p:stCondLst>
                            <p:childTnLst>
                              <p:par>
                                <p:cTn id="250" presetID="18" presetClass="entr" presetSubtype="12" fill="hold" grpId="0" nodeType="clickEffect">
                                  <p:stCondLst>
                                    <p:cond delay="0"/>
                                  </p:stCondLst>
                                  <p:childTnLst>
                                    <p:set>
                                      <p:cBhvr>
                                        <p:cTn id="251" dur="1" fill="hold">
                                          <p:stCondLst>
                                            <p:cond delay="0"/>
                                          </p:stCondLst>
                                        </p:cTn>
                                        <p:tgtEl>
                                          <p:spTgt spid="30750"/>
                                        </p:tgtEl>
                                        <p:attrNameLst>
                                          <p:attrName>style.visibility</p:attrName>
                                        </p:attrNameLst>
                                      </p:cBhvr>
                                      <p:to>
                                        <p:strVal val="visible"/>
                                      </p:to>
                                    </p:set>
                                    <p:animEffect transition="in" filter="strips(downLeft)">
                                      <p:cBhvr>
                                        <p:cTn id="252" dur="500"/>
                                        <p:tgtEl>
                                          <p:spTgt spid="30750"/>
                                        </p:tgtEl>
                                      </p:cBhvr>
                                    </p:animEffect>
                                  </p:childTnLst>
                                </p:cTn>
                              </p:par>
                            </p:childTnLst>
                          </p:cTn>
                        </p:par>
                      </p:childTnLst>
                    </p:cTn>
                  </p:par>
                  <p:par>
                    <p:cTn id="253" fill="hold">
                      <p:stCondLst>
                        <p:cond delay="indefinite"/>
                      </p:stCondLst>
                      <p:childTnLst>
                        <p:par>
                          <p:cTn id="254" fill="hold">
                            <p:stCondLst>
                              <p:cond delay="0"/>
                            </p:stCondLst>
                            <p:childTnLst>
                              <p:par>
                                <p:cTn id="255" presetID="18" presetClass="entr" presetSubtype="6" fill="hold" grpId="0" nodeType="clickEffect">
                                  <p:stCondLst>
                                    <p:cond delay="0"/>
                                  </p:stCondLst>
                                  <p:childTnLst>
                                    <p:set>
                                      <p:cBhvr>
                                        <p:cTn id="256" dur="1" fill="hold">
                                          <p:stCondLst>
                                            <p:cond delay="0"/>
                                          </p:stCondLst>
                                        </p:cTn>
                                        <p:tgtEl>
                                          <p:spTgt spid="30751"/>
                                        </p:tgtEl>
                                        <p:attrNameLst>
                                          <p:attrName>style.visibility</p:attrName>
                                        </p:attrNameLst>
                                      </p:cBhvr>
                                      <p:to>
                                        <p:strVal val="visible"/>
                                      </p:to>
                                    </p:set>
                                    <p:animEffect transition="in" filter="strips(downRight)">
                                      <p:cBhvr>
                                        <p:cTn id="257" dur="500"/>
                                        <p:tgtEl>
                                          <p:spTgt spid="30751"/>
                                        </p:tgtEl>
                                      </p:cBhvr>
                                    </p:animEffect>
                                  </p:childTnLst>
                                </p:cTn>
                              </p:par>
                            </p:childTnLst>
                          </p:cTn>
                        </p:par>
                      </p:childTnLst>
                    </p:cTn>
                  </p:par>
                  <p:par>
                    <p:cTn id="258" fill="hold">
                      <p:stCondLst>
                        <p:cond delay="indefinite"/>
                      </p:stCondLst>
                      <p:childTnLst>
                        <p:par>
                          <p:cTn id="259" fill="hold">
                            <p:stCondLst>
                              <p:cond delay="0"/>
                            </p:stCondLst>
                            <p:childTnLst>
                              <p:par>
                                <p:cTn id="260" presetID="17" presetClass="entr" presetSubtype="10" fill="hold" grpId="0" nodeType="clickEffect">
                                  <p:stCondLst>
                                    <p:cond delay="0"/>
                                  </p:stCondLst>
                                  <p:childTnLst>
                                    <p:set>
                                      <p:cBhvr>
                                        <p:cTn id="261" dur="1" fill="hold">
                                          <p:stCondLst>
                                            <p:cond delay="0"/>
                                          </p:stCondLst>
                                        </p:cTn>
                                        <p:tgtEl>
                                          <p:spTgt spid="30753"/>
                                        </p:tgtEl>
                                        <p:attrNameLst>
                                          <p:attrName>style.visibility</p:attrName>
                                        </p:attrNameLst>
                                      </p:cBhvr>
                                      <p:to>
                                        <p:strVal val="visible"/>
                                      </p:to>
                                    </p:set>
                                    <p:anim calcmode="lin" valueType="num">
                                      <p:cBhvr>
                                        <p:cTn id="262" dur="500" fill="hold"/>
                                        <p:tgtEl>
                                          <p:spTgt spid="30753"/>
                                        </p:tgtEl>
                                        <p:attrNameLst>
                                          <p:attrName>ppt_w</p:attrName>
                                        </p:attrNameLst>
                                      </p:cBhvr>
                                      <p:tavLst>
                                        <p:tav tm="0">
                                          <p:val>
                                            <p:fltVal val="0"/>
                                          </p:val>
                                        </p:tav>
                                        <p:tav tm="100000">
                                          <p:val>
                                            <p:strVal val="#ppt_w"/>
                                          </p:val>
                                        </p:tav>
                                      </p:tavLst>
                                    </p:anim>
                                    <p:anim calcmode="lin" valueType="num">
                                      <p:cBhvr>
                                        <p:cTn id="263" dur="500" fill="hold"/>
                                        <p:tgtEl>
                                          <p:spTgt spid="30753"/>
                                        </p:tgtEl>
                                        <p:attrNameLst>
                                          <p:attrName>ppt_h</p:attrName>
                                        </p:attrNameLst>
                                      </p:cBhvr>
                                      <p:tavLst>
                                        <p:tav tm="0">
                                          <p:val>
                                            <p:strVal val="#ppt_h"/>
                                          </p:val>
                                        </p:tav>
                                        <p:tav tm="100000">
                                          <p:val>
                                            <p:strVal val="#ppt_h"/>
                                          </p:val>
                                        </p:tav>
                                      </p:tavLst>
                                    </p:anim>
                                  </p:childTnLst>
                                </p:cTn>
                              </p:par>
                            </p:childTnLst>
                          </p:cTn>
                        </p:par>
                      </p:childTnLst>
                    </p:cTn>
                  </p:par>
                  <p:par>
                    <p:cTn id="264" fill="hold">
                      <p:stCondLst>
                        <p:cond delay="indefinite"/>
                      </p:stCondLst>
                      <p:childTnLst>
                        <p:par>
                          <p:cTn id="265" fill="hold">
                            <p:stCondLst>
                              <p:cond delay="0"/>
                            </p:stCondLst>
                            <p:childTnLst>
                              <p:par>
                                <p:cTn id="266" presetID="23" presetClass="entr" presetSubtype="16" fill="hold" nodeType="clickEffect">
                                  <p:stCondLst>
                                    <p:cond delay="0"/>
                                  </p:stCondLst>
                                  <p:childTnLst>
                                    <p:set>
                                      <p:cBhvr>
                                        <p:cTn id="267" dur="1" fill="hold">
                                          <p:stCondLst>
                                            <p:cond delay="0"/>
                                          </p:stCondLst>
                                        </p:cTn>
                                        <p:tgtEl>
                                          <p:spTgt spid="3"/>
                                        </p:tgtEl>
                                        <p:attrNameLst>
                                          <p:attrName>style.visibility</p:attrName>
                                        </p:attrNameLst>
                                      </p:cBhvr>
                                      <p:to>
                                        <p:strVal val="visible"/>
                                      </p:to>
                                    </p:set>
                                    <p:anim calcmode="lin" valueType="num">
                                      <p:cBhvr>
                                        <p:cTn id="268" dur="500" fill="hold"/>
                                        <p:tgtEl>
                                          <p:spTgt spid="3"/>
                                        </p:tgtEl>
                                        <p:attrNameLst>
                                          <p:attrName>ppt_w</p:attrName>
                                        </p:attrNameLst>
                                      </p:cBhvr>
                                      <p:tavLst>
                                        <p:tav tm="0">
                                          <p:val>
                                            <p:fltVal val="0"/>
                                          </p:val>
                                        </p:tav>
                                        <p:tav tm="100000">
                                          <p:val>
                                            <p:strVal val="#ppt_w"/>
                                          </p:val>
                                        </p:tav>
                                      </p:tavLst>
                                    </p:anim>
                                    <p:anim calcmode="lin" valueType="num">
                                      <p:cBhvr>
                                        <p:cTn id="269"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270" fill="hold">
                      <p:stCondLst>
                        <p:cond delay="indefinite"/>
                      </p:stCondLst>
                      <p:childTnLst>
                        <p:par>
                          <p:cTn id="271" fill="hold">
                            <p:stCondLst>
                              <p:cond delay="0"/>
                            </p:stCondLst>
                            <p:childTnLst>
                              <p:par>
                                <p:cTn id="272" presetID="23" presetClass="entr" presetSubtype="16" fill="hold" nodeType="clickEffect">
                                  <p:stCondLst>
                                    <p:cond delay="0"/>
                                  </p:stCondLst>
                                  <p:childTnLst>
                                    <p:set>
                                      <p:cBhvr>
                                        <p:cTn id="273" dur="1" fill="hold">
                                          <p:stCondLst>
                                            <p:cond delay="0"/>
                                          </p:stCondLst>
                                        </p:cTn>
                                        <p:tgtEl>
                                          <p:spTgt spid="4"/>
                                        </p:tgtEl>
                                        <p:attrNameLst>
                                          <p:attrName>style.visibility</p:attrName>
                                        </p:attrNameLst>
                                      </p:cBhvr>
                                      <p:to>
                                        <p:strVal val="visible"/>
                                      </p:to>
                                    </p:set>
                                    <p:anim calcmode="lin" valueType="num">
                                      <p:cBhvr>
                                        <p:cTn id="274" dur="500" fill="hold"/>
                                        <p:tgtEl>
                                          <p:spTgt spid="4"/>
                                        </p:tgtEl>
                                        <p:attrNameLst>
                                          <p:attrName>ppt_w</p:attrName>
                                        </p:attrNameLst>
                                      </p:cBhvr>
                                      <p:tavLst>
                                        <p:tav tm="0">
                                          <p:val>
                                            <p:fltVal val="0"/>
                                          </p:val>
                                        </p:tav>
                                        <p:tav tm="100000">
                                          <p:val>
                                            <p:strVal val="#ppt_w"/>
                                          </p:val>
                                        </p:tav>
                                      </p:tavLst>
                                    </p:anim>
                                    <p:anim calcmode="lin" valueType="num">
                                      <p:cBhvr>
                                        <p:cTn id="275"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76" fill="hold">
                      <p:stCondLst>
                        <p:cond delay="indefinite"/>
                      </p:stCondLst>
                      <p:childTnLst>
                        <p:par>
                          <p:cTn id="277" fill="hold">
                            <p:stCondLst>
                              <p:cond delay="0"/>
                            </p:stCondLst>
                            <p:childTnLst>
                              <p:par>
                                <p:cTn id="278" presetID="18" presetClass="entr" presetSubtype="6" fill="hold" grpId="0" nodeType="clickEffect">
                                  <p:stCondLst>
                                    <p:cond delay="0"/>
                                  </p:stCondLst>
                                  <p:childTnLst>
                                    <p:set>
                                      <p:cBhvr>
                                        <p:cTn id="279" dur="1" fill="hold">
                                          <p:stCondLst>
                                            <p:cond delay="0"/>
                                          </p:stCondLst>
                                        </p:cTn>
                                        <p:tgtEl>
                                          <p:spTgt spid="30762"/>
                                        </p:tgtEl>
                                        <p:attrNameLst>
                                          <p:attrName>style.visibility</p:attrName>
                                        </p:attrNameLst>
                                      </p:cBhvr>
                                      <p:to>
                                        <p:strVal val="visible"/>
                                      </p:to>
                                    </p:set>
                                    <p:animEffect transition="in" filter="strips(downRight)">
                                      <p:cBhvr>
                                        <p:cTn id="280" dur="500"/>
                                        <p:tgtEl>
                                          <p:spTgt spid="30762"/>
                                        </p:tgtEl>
                                      </p:cBhvr>
                                    </p:animEffect>
                                  </p:childTnLst>
                                </p:cTn>
                              </p:par>
                            </p:childTnLst>
                          </p:cTn>
                        </p:par>
                      </p:childTnLst>
                    </p:cTn>
                  </p:par>
                  <p:par>
                    <p:cTn id="281" fill="hold">
                      <p:stCondLst>
                        <p:cond delay="indefinite"/>
                      </p:stCondLst>
                      <p:childTnLst>
                        <p:par>
                          <p:cTn id="282" fill="hold">
                            <p:stCondLst>
                              <p:cond delay="0"/>
                            </p:stCondLst>
                            <p:childTnLst>
                              <p:par>
                                <p:cTn id="283" presetID="17" presetClass="entr" presetSubtype="8" fill="hold" grpId="0" nodeType="clickEffect">
                                  <p:stCondLst>
                                    <p:cond delay="0"/>
                                  </p:stCondLst>
                                  <p:childTnLst>
                                    <p:set>
                                      <p:cBhvr>
                                        <p:cTn id="284" dur="1" fill="hold">
                                          <p:stCondLst>
                                            <p:cond delay="0"/>
                                          </p:stCondLst>
                                        </p:cTn>
                                        <p:tgtEl>
                                          <p:spTgt spid="30763"/>
                                        </p:tgtEl>
                                        <p:attrNameLst>
                                          <p:attrName>style.visibility</p:attrName>
                                        </p:attrNameLst>
                                      </p:cBhvr>
                                      <p:to>
                                        <p:strVal val="visible"/>
                                      </p:to>
                                    </p:set>
                                    <p:anim calcmode="lin" valueType="num">
                                      <p:cBhvr>
                                        <p:cTn id="285" dur="500" fill="hold"/>
                                        <p:tgtEl>
                                          <p:spTgt spid="30763"/>
                                        </p:tgtEl>
                                        <p:attrNameLst>
                                          <p:attrName>ppt_x</p:attrName>
                                        </p:attrNameLst>
                                      </p:cBhvr>
                                      <p:tavLst>
                                        <p:tav tm="0">
                                          <p:val>
                                            <p:strVal val="#ppt_x-#ppt_w/2"/>
                                          </p:val>
                                        </p:tav>
                                        <p:tav tm="100000">
                                          <p:val>
                                            <p:strVal val="#ppt_x"/>
                                          </p:val>
                                        </p:tav>
                                      </p:tavLst>
                                    </p:anim>
                                    <p:anim calcmode="lin" valueType="num">
                                      <p:cBhvr>
                                        <p:cTn id="286" dur="500" fill="hold"/>
                                        <p:tgtEl>
                                          <p:spTgt spid="30763"/>
                                        </p:tgtEl>
                                        <p:attrNameLst>
                                          <p:attrName>ppt_y</p:attrName>
                                        </p:attrNameLst>
                                      </p:cBhvr>
                                      <p:tavLst>
                                        <p:tav tm="0">
                                          <p:val>
                                            <p:strVal val="#ppt_y"/>
                                          </p:val>
                                        </p:tav>
                                        <p:tav tm="100000">
                                          <p:val>
                                            <p:strVal val="#ppt_y"/>
                                          </p:val>
                                        </p:tav>
                                      </p:tavLst>
                                    </p:anim>
                                    <p:anim calcmode="lin" valueType="num">
                                      <p:cBhvr>
                                        <p:cTn id="287" dur="500" fill="hold"/>
                                        <p:tgtEl>
                                          <p:spTgt spid="30763"/>
                                        </p:tgtEl>
                                        <p:attrNameLst>
                                          <p:attrName>ppt_w</p:attrName>
                                        </p:attrNameLst>
                                      </p:cBhvr>
                                      <p:tavLst>
                                        <p:tav tm="0">
                                          <p:val>
                                            <p:fltVal val="0"/>
                                          </p:val>
                                        </p:tav>
                                        <p:tav tm="100000">
                                          <p:val>
                                            <p:strVal val="#ppt_w"/>
                                          </p:val>
                                        </p:tav>
                                      </p:tavLst>
                                    </p:anim>
                                    <p:anim calcmode="lin" valueType="num">
                                      <p:cBhvr>
                                        <p:cTn id="288" dur="500" fill="hold"/>
                                        <p:tgtEl>
                                          <p:spTgt spid="30763"/>
                                        </p:tgtEl>
                                        <p:attrNameLst>
                                          <p:attrName>ppt_h</p:attrName>
                                        </p:attrNameLst>
                                      </p:cBhvr>
                                      <p:tavLst>
                                        <p:tav tm="0">
                                          <p:val>
                                            <p:strVal val="#ppt_h"/>
                                          </p:val>
                                        </p:tav>
                                        <p:tav tm="100000">
                                          <p:val>
                                            <p:strVal val="#ppt_h"/>
                                          </p:val>
                                        </p:tav>
                                      </p:tavLst>
                                    </p:anim>
                                  </p:childTnLst>
                                </p:cTn>
                              </p:par>
                            </p:childTnLst>
                          </p:cTn>
                        </p:par>
                      </p:childTnLst>
                    </p:cTn>
                  </p:par>
                  <p:par>
                    <p:cTn id="289" fill="hold">
                      <p:stCondLst>
                        <p:cond delay="indefinite"/>
                      </p:stCondLst>
                      <p:childTnLst>
                        <p:par>
                          <p:cTn id="290" fill="hold">
                            <p:stCondLst>
                              <p:cond delay="0"/>
                            </p:stCondLst>
                            <p:childTnLst>
                              <p:par>
                                <p:cTn id="291" presetID="17" presetClass="entr" presetSubtype="8" fill="hold" grpId="0" nodeType="clickEffect">
                                  <p:stCondLst>
                                    <p:cond delay="0"/>
                                  </p:stCondLst>
                                  <p:childTnLst>
                                    <p:set>
                                      <p:cBhvr>
                                        <p:cTn id="292" dur="1" fill="hold">
                                          <p:stCondLst>
                                            <p:cond delay="0"/>
                                          </p:stCondLst>
                                        </p:cTn>
                                        <p:tgtEl>
                                          <p:spTgt spid="30764"/>
                                        </p:tgtEl>
                                        <p:attrNameLst>
                                          <p:attrName>style.visibility</p:attrName>
                                        </p:attrNameLst>
                                      </p:cBhvr>
                                      <p:to>
                                        <p:strVal val="visible"/>
                                      </p:to>
                                    </p:set>
                                    <p:anim calcmode="lin" valueType="num">
                                      <p:cBhvr>
                                        <p:cTn id="293" dur="500" fill="hold"/>
                                        <p:tgtEl>
                                          <p:spTgt spid="30764"/>
                                        </p:tgtEl>
                                        <p:attrNameLst>
                                          <p:attrName>ppt_x</p:attrName>
                                        </p:attrNameLst>
                                      </p:cBhvr>
                                      <p:tavLst>
                                        <p:tav tm="0">
                                          <p:val>
                                            <p:strVal val="#ppt_x-#ppt_w/2"/>
                                          </p:val>
                                        </p:tav>
                                        <p:tav tm="100000">
                                          <p:val>
                                            <p:strVal val="#ppt_x"/>
                                          </p:val>
                                        </p:tav>
                                      </p:tavLst>
                                    </p:anim>
                                    <p:anim calcmode="lin" valueType="num">
                                      <p:cBhvr>
                                        <p:cTn id="294" dur="500" fill="hold"/>
                                        <p:tgtEl>
                                          <p:spTgt spid="30764"/>
                                        </p:tgtEl>
                                        <p:attrNameLst>
                                          <p:attrName>ppt_y</p:attrName>
                                        </p:attrNameLst>
                                      </p:cBhvr>
                                      <p:tavLst>
                                        <p:tav tm="0">
                                          <p:val>
                                            <p:strVal val="#ppt_y"/>
                                          </p:val>
                                        </p:tav>
                                        <p:tav tm="100000">
                                          <p:val>
                                            <p:strVal val="#ppt_y"/>
                                          </p:val>
                                        </p:tav>
                                      </p:tavLst>
                                    </p:anim>
                                    <p:anim calcmode="lin" valueType="num">
                                      <p:cBhvr>
                                        <p:cTn id="295" dur="500" fill="hold"/>
                                        <p:tgtEl>
                                          <p:spTgt spid="30764"/>
                                        </p:tgtEl>
                                        <p:attrNameLst>
                                          <p:attrName>ppt_w</p:attrName>
                                        </p:attrNameLst>
                                      </p:cBhvr>
                                      <p:tavLst>
                                        <p:tav tm="0">
                                          <p:val>
                                            <p:fltVal val="0"/>
                                          </p:val>
                                        </p:tav>
                                        <p:tav tm="100000">
                                          <p:val>
                                            <p:strVal val="#ppt_w"/>
                                          </p:val>
                                        </p:tav>
                                      </p:tavLst>
                                    </p:anim>
                                    <p:anim calcmode="lin" valueType="num">
                                      <p:cBhvr>
                                        <p:cTn id="296" dur="500" fill="hold"/>
                                        <p:tgtEl>
                                          <p:spTgt spid="30764"/>
                                        </p:tgtEl>
                                        <p:attrNameLst>
                                          <p:attrName>ppt_h</p:attrName>
                                        </p:attrNameLst>
                                      </p:cBhvr>
                                      <p:tavLst>
                                        <p:tav tm="0">
                                          <p:val>
                                            <p:strVal val="#ppt_h"/>
                                          </p:val>
                                        </p:tav>
                                        <p:tav tm="100000">
                                          <p:val>
                                            <p:strVal val="#ppt_h"/>
                                          </p:val>
                                        </p:tav>
                                      </p:tavLst>
                                    </p:anim>
                                  </p:childTnLst>
                                </p:cTn>
                              </p:par>
                            </p:childTnLst>
                          </p:cTn>
                        </p:par>
                      </p:childTnLst>
                    </p:cTn>
                  </p:par>
                  <p:par>
                    <p:cTn id="297" fill="hold">
                      <p:stCondLst>
                        <p:cond delay="indefinite"/>
                      </p:stCondLst>
                      <p:childTnLst>
                        <p:par>
                          <p:cTn id="298" fill="hold">
                            <p:stCondLst>
                              <p:cond delay="0"/>
                            </p:stCondLst>
                            <p:childTnLst>
                              <p:par>
                                <p:cTn id="299" presetID="17" presetClass="entr" presetSubtype="8" fill="hold" grpId="0" nodeType="clickEffect">
                                  <p:stCondLst>
                                    <p:cond delay="0"/>
                                  </p:stCondLst>
                                  <p:childTnLst>
                                    <p:set>
                                      <p:cBhvr>
                                        <p:cTn id="300" dur="1" fill="hold">
                                          <p:stCondLst>
                                            <p:cond delay="0"/>
                                          </p:stCondLst>
                                        </p:cTn>
                                        <p:tgtEl>
                                          <p:spTgt spid="30765"/>
                                        </p:tgtEl>
                                        <p:attrNameLst>
                                          <p:attrName>style.visibility</p:attrName>
                                        </p:attrNameLst>
                                      </p:cBhvr>
                                      <p:to>
                                        <p:strVal val="visible"/>
                                      </p:to>
                                    </p:set>
                                    <p:anim calcmode="lin" valueType="num">
                                      <p:cBhvr>
                                        <p:cTn id="301" dur="500" fill="hold"/>
                                        <p:tgtEl>
                                          <p:spTgt spid="30765"/>
                                        </p:tgtEl>
                                        <p:attrNameLst>
                                          <p:attrName>ppt_x</p:attrName>
                                        </p:attrNameLst>
                                      </p:cBhvr>
                                      <p:tavLst>
                                        <p:tav tm="0">
                                          <p:val>
                                            <p:strVal val="#ppt_x-#ppt_w/2"/>
                                          </p:val>
                                        </p:tav>
                                        <p:tav tm="100000">
                                          <p:val>
                                            <p:strVal val="#ppt_x"/>
                                          </p:val>
                                        </p:tav>
                                      </p:tavLst>
                                    </p:anim>
                                    <p:anim calcmode="lin" valueType="num">
                                      <p:cBhvr>
                                        <p:cTn id="302" dur="500" fill="hold"/>
                                        <p:tgtEl>
                                          <p:spTgt spid="30765"/>
                                        </p:tgtEl>
                                        <p:attrNameLst>
                                          <p:attrName>ppt_y</p:attrName>
                                        </p:attrNameLst>
                                      </p:cBhvr>
                                      <p:tavLst>
                                        <p:tav tm="0">
                                          <p:val>
                                            <p:strVal val="#ppt_y"/>
                                          </p:val>
                                        </p:tav>
                                        <p:tav tm="100000">
                                          <p:val>
                                            <p:strVal val="#ppt_y"/>
                                          </p:val>
                                        </p:tav>
                                      </p:tavLst>
                                    </p:anim>
                                    <p:anim calcmode="lin" valueType="num">
                                      <p:cBhvr>
                                        <p:cTn id="303" dur="500" fill="hold"/>
                                        <p:tgtEl>
                                          <p:spTgt spid="30765"/>
                                        </p:tgtEl>
                                        <p:attrNameLst>
                                          <p:attrName>ppt_w</p:attrName>
                                        </p:attrNameLst>
                                      </p:cBhvr>
                                      <p:tavLst>
                                        <p:tav tm="0">
                                          <p:val>
                                            <p:fltVal val="0"/>
                                          </p:val>
                                        </p:tav>
                                        <p:tav tm="100000">
                                          <p:val>
                                            <p:strVal val="#ppt_w"/>
                                          </p:val>
                                        </p:tav>
                                      </p:tavLst>
                                    </p:anim>
                                    <p:anim calcmode="lin" valueType="num">
                                      <p:cBhvr>
                                        <p:cTn id="304" dur="500" fill="hold"/>
                                        <p:tgtEl>
                                          <p:spTgt spid="30765"/>
                                        </p:tgtEl>
                                        <p:attrNameLst>
                                          <p:attrName>ppt_h</p:attrName>
                                        </p:attrNameLst>
                                      </p:cBhvr>
                                      <p:tavLst>
                                        <p:tav tm="0">
                                          <p:val>
                                            <p:strVal val="#ppt_h"/>
                                          </p:val>
                                        </p:tav>
                                        <p:tav tm="100000">
                                          <p:val>
                                            <p:strVal val="#ppt_h"/>
                                          </p:val>
                                        </p:tav>
                                      </p:tavLst>
                                    </p:anim>
                                  </p:childTnLst>
                                </p:cTn>
                              </p:par>
                            </p:childTnLst>
                          </p:cTn>
                        </p:par>
                      </p:childTnLst>
                    </p:cTn>
                  </p:par>
                  <p:par>
                    <p:cTn id="305" fill="hold">
                      <p:stCondLst>
                        <p:cond delay="indefinite"/>
                      </p:stCondLst>
                      <p:childTnLst>
                        <p:par>
                          <p:cTn id="306" fill="hold">
                            <p:stCondLst>
                              <p:cond delay="0"/>
                            </p:stCondLst>
                            <p:childTnLst>
                              <p:par>
                                <p:cTn id="307" presetID="17" presetClass="entr" presetSubtype="4" fill="hold" grpId="0" nodeType="clickEffect">
                                  <p:stCondLst>
                                    <p:cond delay="0"/>
                                  </p:stCondLst>
                                  <p:childTnLst>
                                    <p:set>
                                      <p:cBhvr>
                                        <p:cTn id="308" dur="1" fill="hold">
                                          <p:stCondLst>
                                            <p:cond delay="0"/>
                                          </p:stCondLst>
                                        </p:cTn>
                                        <p:tgtEl>
                                          <p:spTgt spid="30766"/>
                                        </p:tgtEl>
                                        <p:attrNameLst>
                                          <p:attrName>style.visibility</p:attrName>
                                        </p:attrNameLst>
                                      </p:cBhvr>
                                      <p:to>
                                        <p:strVal val="visible"/>
                                      </p:to>
                                    </p:set>
                                    <p:anim calcmode="lin" valueType="num">
                                      <p:cBhvr>
                                        <p:cTn id="309" dur="500" fill="hold"/>
                                        <p:tgtEl>
                                          <p:spTgt spid="30766"/>
                                        </p:tgtEl>
                                        <p:attrNameLst>
                                          <p:attrName>ppt_x</p:attrName>
                                        </p:attrNameLst>
                                      </p:cBhvr>
                                      <p:tavLst>
                                        <p:tav tm="0">
                                          <p:val>
                                            <p:strVal val="#ppt_x"/>
                                          </p:val>
                                        </p:tav>
                                        <p:tav tm="100000">
                                          <p:val>
                                            <p:strVal val="#ppt_x"/>
                                          </p:val>
                                        </p:tav>
                                      </p:tavLst>
                                    </p:anim>
                                    <p:anim calcmode="lin" valueType="num">
                                      <p:cBhvr>
                                        <p:cTn id="310" dur="500" fill="hold"/>
                                        <p:tgtEl>
                                          <p:spTgt spid="30766"/>
                                        </p:tgtEl>
                                        <p:attrNameLst>
                                          <p:attrName>ppt_y</p:attrName>
                                        </p:attrNameLst>
                                      </p:cBhvr>
                                      <p:tavLst>
                                        <p:tav tm="0">
                                          <p:val>
                                            <p:strVal val="#ppt_y+#ppt_h/2"/>
                                          </p:val>
                                        </p:tav>
                                        <p:tav tm="100000">
                                          <p:val>
                                            <p:strVal val="#ppt_y"/>
                                          </p:val>
                                        </p:tav>
                                      </p:tavLst>
                                    </p:anim>
                                    <p:anim calcmode="lin" valueType="num">
                                      <p:cBhvr>
                                        <p:cTn id="311" dur="500" fill="hold"/>
                                        <p:tgtEl>
                                          <p:spTgt spid="30766"/>
                                        </p:tgtEl>
                                        <p:attrNameLst>
                                          <p:attrName>ppt_w</p:attrName>
                                        </p:attrNameLst>
                                      </p:cBhvr>
                                      <p:tavLst>
                                        <p:tav tm="0">
                                          <p:val>
                                            <p:strVal val="#ppt_w"/>
                                          </p:val>
                                        </p:tav>
                                        <p:tav tm="100000">
                                          <p:val>
                                            <p:strVal val="#ppt_w"/>
                                          </p:val>
                                        </p:tav>
                                      </p:tavLst>
                                    </p:anim>
                                    <p:anim calcmode="lin" valueType="num">
                                      <p:cBhvr>
                                        <p:cTn id="312" dur="500" fill="hold"/>
                                        <p:tgtEl>
                                          <p:spTgt spid="30766"/>
                                        </p:tgtEl>
                                        <p:attrNameLst>
                                          <p:attrName>ppt_h</p:attrName>
                                        </p:attrNameLst>
                                      </p:cBhvr>
                                      <p:tavLst>
                                        <p:tav tm="0">
                                          <p:val>
                                            <p:fltVal val="0"/>
                                          </p:val>
                                        </p:tav>
                                        <p:tav tm="100000">
                                          <p:val>
                                            <p:strVal val="#ppt_h"/>
                                          </p:val>
                                        </p:tav>
                                      </p:tavLst>
                                    </p:anim>
                                  </p:childTnLst>
                                </p:cTn>
                              </p:par>
                            </p:childTnLst>
                          </p:cTn>
                        </p:par>
                      </p:childTnLst>
                    </p:cTn>
                  </p:par>
                  <p:par>
                    <p:cTn id="313" fill="hold">
                      <p:stCondLst>
                        <p:cond delay="indefinite"/>
                      </p:stCondLst>
                      <p:childTnLst>
                        <p:par>
                          <p:cTn id="314" fill="hold">
                            <p:stCondLst>
                              <p:cond delay="0"/>
                            </p:stCondLst>
                            <p:childTnLst>
                              <p:par>
                                <p:cTn id="315" presetID="17" presetClass="entr" presetSubtype="4" fill="hold" grpId="0" nodeType="clickEffect">
                                  <p:stCondLst>
                                    <p:cond delay="0"/>
                                  </p:stCondLst>
                                  <p:childTnLst>
                                    <p:set>
                                      <p:cBhvr>
                                        <p:cTn id="316" dur="1" fill="hold">
                                          <p:stCondLst>
                                            <p:cond delay="0"/>
                                          </p:stCondLst>
                                        </p:cTn>
                                        <p:tgtEl>
                                          <p:spTgt spid="30767"/>
                                        </p:tgtEl>
                                        <p:attrNameLst>
                                          <p:attrName>style.visibility</p:attrName>
                                        </p:attrNameLst>
                                      </p:cBhvr>
                                      <p:to>
                                        <p:strVal val="visible"/>
                                      </p:to>
                                    </p:set>
                                    <p:anim calcmode="lin" valueType="num">
                                      <p:cBhvr>
                                        <p:cTn id="317" dur="500" fill="hold"/>
                                        <p:tgtEl>
                                          <p:spTgt spid="30767"/>
                                        </p:tgtEl>
                                        <p:attrNameLst>
                                          <p:attrName>ppt_x</p:attrName>
                                        </p:attrNameLst>
                                      </p:cBhvr>
                                      <p:tavLst>
                                        <p:tav tm="0">
                                          <p:val>
                                            <p:strVal val="#ppt_x"/>
                                          </p:val>
                                        </p:tav>
                                        <p:tav tm="100000">
                                          <p:val>
                                            <p:strVal val="#ppt_x"/>
                                          </p:val>
                                        </p:tav>
                                      </p:tavLst>
                                    </p:anim>
                                    <p:anim calcmode="lin" valueType="num">
                                      <p:cBhvr>
                                        <p:cTn id="318" dur="500" fill="hold"/>
                                        <p:tgtEl>
                                          <p:spTgt spid="30767"/>
                                        </p:tgtEl>
                                        <p:attrNameLst>
                                          <p:attrName>ppt_y</p:attrName>
                                        </p:attrNameLst>
                                      </p:cBhvr>
                                      <p:tavLst>
                                        <p:tav tm="0">
                                          <p:val>
                                            <p:strVal val="#ppt_y+#ppt_h/2"/>
                                          </p:val>
                                        </p:tav>
                                        <p:tav tm="100000">
                                          <p:val>
                                            <p:strVal val="#ppt_y"/>
                                          </p:val>
                                        </p:tav>
                                      </p:tavLst>
                                    </p:anim>
                                    <p:anim calcmode="lin" valueType="num">
                                      <p:cBhvr>
                                        <p:cTn id="319" dur="500" fill="hold"/>
                                        <p:tgtEl>
                                          <p:spTgt spid="30767"/>
                                        </p:tgtEl>
                                        <p:attrNameLst>
                                          <p:attrName>ppt_w</p:attrName>
                                        </p:attrNameLst>
                                      </p:cBhvr>
                                      <p:tavLst>
                                        <p:tav tm="0">
                                          <p:val>
                                            <p:strVal val="#ppt_w"/>
                                          </p:val>
                                        </p:tav>
                                        <p:tav tm="100000">
                                          <p:val>
                                            <p:strVal val="#ppt_w"/>
                                          </p:val>
                                        </p:tav>
                                      </p:tavLst>
                                    </p:anim>
                                    <p:anim calcmode="lin" valueType="num">
                                      <p:cBhvr>
                                        <p:cTn id="320" dur="500" fill="hold"/>
                                        <p:tgtEl>
                                          <p:spTgt spid="30767"/>
                                        </p:tgtEl>
                                        <p:attrNameLst>
                                          <p:attrName>ppt_h</p:attrName>
                                        </p:attrNameLst>
                                      </p:cBhvr>
                                      <p:tavLst>
                                        <p:tav tm="0">
                                          <p:val>
                                            <p:fltVal val="0"/>
                                          </p:val>
                                        </p:tav>
                                        <p:tav tm="100000">
                                          <p:val>
                                            <p:strVal val="#ppt_h"/>
                                          </p:val>
                                        </p:tav>
                                      </p:tavLst>
                                    </p:anim>
                                  </p:childTnLst>
                                </p:cTn>
                              </p:par>
                            </p:childTnLst>
                          </p:cTn>
                        </p:par>
                      </p:childTnLst>
                    </p:cTn>
                  </p:par>
                  <p:par>
                    <p:cTn id="321" fill="hold">
                      <p:stCondLst>
                        <p:cond delay="indefinite"/>
                      </p:stCondLst>
                      <p:childTnLst>
                        <p:par>
                          <p:cTn id="322" fill="hold">
                            <p:stCondLst>
                              <p:cond delay="0"/>
                            </p:stCondLst>
                            <p:childTnLst>
                              <p:par>
                                <p:cTn id="323" presetID="17" presetClass="entr" presetSubtype="4" fill="hold" grpId="0" nodeType="clickEffect">
                                  <p:stCondLst>
                                    <p:cond delay="0"/>
                                  </p:stCondLst>
                                  <p:childTnLst>
                                    <p:set>
                                      <p:cBhvr>
                                        <p:cTn id="324" dur="1" fill="hold">
                                          <p:stCondLst>
                                            <p:cond delay="0"/>
                                          </p:stCondLst>
                                        </p:cTn>
                                        <p:tgtEl>
                                          <p:spTgt spid="30768"/>
                                        </p:tgtEl>
                                        <p:attrNameLst>
                                          <p:attrName>style.visibility</p:attrName>
                                        </p:attrNameLst>
                                      </p:cBhvr>
                                      <p:to>
                                        <p:strVal val="visible"/>
                                      </p:to>
                                    </p:set>
                                    <p:anim calcmode="lin" valueType="num">
                                      <p:cBhvr>
                                        <p:cTn id="325" dur="500" fill="hold"/>
                                        <p:tgtEl>
                                          <p:spTgt spid="30768"/>
                                        </p:tgtEl>
                                        <p:attrNameLst>
                                          <p:attrName>ppt_x</p:attrName>
                                        </p:attrNameLst>
                                      </p:cBhvr>
                                      <p:tavLst>
                                        <p:tav tm="0">
                                          <p:val>
                                            <p:strVal val="#ppt_x"/>
                                          </p:val>
                                        </p:tav>
                                        <p:tav tm="100000">
                                          <p:val>
                                            <p:strVal val="#ppt_x"/>
                                          </p:val>
                                        </p:tav>
                                      </p:tavLst>
                                    </p:anim>
                                    <p:anim calcmode="lin" valueType="num">
                                      <p:cBhvr>
                                        <p:cTn id="326" dur="500" fill="hold"/>
                                        <p:tgtEl>
                                          <p:spTgt spid="30768"/>
                                        </p:tgtEl>
                                        <p:attrNameLst>
                                          <p:attrName>ppt_y</p:attrName>
                                        </p:attrNameLst>
                                      </p:cBhvr>
                                      <p:tavLst>
                                        <p:tav tm="0">
                                          <p:val>
                                            <p:strVal val="#ppt_y+#ppt_h/2"/>
                                          </p:val>
                                        </p:tav>
                                        <p:tav tm="100000">
                                          <p:val>
                                            <p:strVal val="#ppt_y"/>
                                          </p:val>
                                        </p:tav>
                                      </p:tavLst>
                                    </p:anim>
                                    <p:anim calcmode="lin" valueType="num">
                                      <p:cBhvr>
                                        <p:cTn id="327" dur="500" fill="hold"/>
                                        <p:tgtEl>
                                          <p:spTgt spid="30768"/>
                                        </p:tgtEl>
                                        <p:attrNameLst>
                                          <p:attrName>ppt_w</p:attrName>
                                        </p:attrNameLst>
                                      </p:cBhvr>
                                      <p:tavLst>
                                        <p:tav tm="0">
                                          <p:val>
                                            <p:strVal val="#ppt_w"/>
                                          </p:val>
                                        </p:tav>
                                        <p:tav tm="100000">
                                          <p:val>
                                            <p:strVal val="#ppt_w"/>
                                          </p:val>
                                        </p:tav>
                                      </p:tavLst>
                                    </p:anim>
                                    <p:anim calcmode="lin" valueType="num">
                                      <p:cBhvr>
                                        <p:cTn id="328" dur="500" fill="hold"/>
                                        <p:tgtEl>
                                          <p:spTgt spid="30768"/>
                                        </p:tgtEl>
                                        <p:attrNameLst>
                                          <p:attrName>ppt_h</p:attrName>
                                        </p:attrNameLst>
                                      </p:cBhvr>
                                      <p:tavLst>
                                        <p:tav tm="0">
                                          <p:val>
                                            <p:fltVal val="0"/>
                                          </p:val>
                                        </p:tav>
                                        <p:tav tm="100000">
                                          <p:val>
                                            <p:strVal val="#ppt_h"/>
                                          </p:val>
                                        </p:tav>
                                      </p:tavLst>
                                    </p:anim>
                                  </p:childTnLst>
                                </p:cTn>
                              </p:par>
                            </p:childTnLst>
                          </p:cTn>
                        </p:par>
                      </p:childTnLst>
                    </p:cTn>
                  </p:par>
                  <p:par>
                    <p:cTn id="329" fill="hold">
                      <p:stCondLst>
                        <p:cond delay="indefinite"/>
                      </p:stCondLst>
                      <p:childTnLst>
                        <p:par>
                          <p:cTn id="330" fill="hold">
                            <p:stCondLst>
                              <p:cond delay="0"/>
                            </p:stCondLst>
                            <p:childTnLst>
                              <p:par>
                                <p:cTn id="331" presetID="17" presetClass="entr" presetSubtype="8" fill="hold" grpId="0" nodeType="clickEffect">
                                  <p:stCondLst>
                                    <p:cond delay="0"/>
                                  </p:stCondLst>
                                  <p:childTnLst>
                                    <p:set>
                                      <p:cBhvr>
                                        <p:cTn id="332" dur="1" fill="hold">
                                          <p:stCondLst>
                                            <p:cond delay="0"/>
                                          </p:stCondLst>
                                        </p:cTn>
                                        <p:tgtEl>
                                          <p:spTgt spid="30769"/>
                                        </p:tgtEl>
                                        <p:attrNameLst>
                                          <p:attrName>style.visibility</p:attrName>
                                        </p:attrNameLst>
                                      </p:cBhvr>
                                      <p:to>
                                        <p:strVal val="visible"/>
                                      </p:to>
                                    </p:set>
                                    <p:anim calcmode="lin" valueType="num">
                                      <p:cBhvr>
                                        <p:cTn id="333" dur="500" fill="hold"/>
                                        <p:tgtEl>
                                          <p:spTgt spid="30769"/>
                                        </p:tgtEl>
                                        <p:attrNameLst>
                                          <p:attrName>ppt_x</p:attrName>
                                        </p:attrNameLst>
                                      </p:cBhvr>
                                      <p:tavLst>
                                        <p:tav tm="0">
                                          <p:val>
                                            <p:strVal val="#ppt_x-#ppt_w/2"/>
                                          </p:val>
                                        </p:tav>
                                        <p:tav tm="100000">
                                          <p:val>
                                            <p:strVal val="#ppt_x"/>
                                          </p:val>
                                        </p:tav>
                                      </p:tavLst>
                                    </p:anim>
                                    <p:anim calcmode="lin" valueType="num">
                                      <p:cBhvr>
                                        <p:cTn id="334" dur="500" fill="hold"/>
                                        <p:tgtEl>
                                          <p:spTgt spid="30769"/>
                                        </p:tgtEl>
                                        <p:attrNameLst>
                                          <p:attrName>ppt_y</p:attrName>
                                        </p:attrNameLst>
                                      </p:cBhvr>
                                      <p:tavLst>
                                        <p:tav tm="0">
                                          <p:val>
                                            <p:strVal val="#ppt_y"/>
                                          </p:val>
                                        </p:tav>
                                        <p:tav tm="100000">
                                          <p:val>
                                            <p:strVal val="#ppt_y"/>
                                          </p:val>
                                        </p:tav>
                                      </p:tavLst>
                                    </p:anim>
                                    <p:anim calcmode="lin" valueType="num">
                                      <p:cBhvr>
                                        <p:cTn id="335" dur="500" fill="hold"/>
                                        <p:tgtEl>
                                          <p:spTgt spid="30769"/>
                                        </p:tgtEl>
                                        <p:attrNameLst>
                                          <p:attrName>ppt_w</p:attrName>
                                        </p:attrNameLst>
                                      </p:cBhvr>
                                      <p:tavLst>
                                        <p:tav tm="0">
                                          <p:val>
                                            <p:fltVal val="0"/>
                                          </p:val>
                                        </p:tav>
                                        <p:tav tm="100000">
                                          <p:val>
                                            <p:strVal val="#ppt_w"/>
                                          </p:val>
                                        </p:tav>
                                      </p:tavLst>
                                    </p:anim>
                                    <p:anim calcmode="lin" valueType="num">
                                      <p:cBhvr>
                                        <p:cTn id="336" dur="500" fill="hold"/>
                                        <p:tgtEl>
                                          <p:spTgt spid="30769"/>
                                        </p:tgtEl>
                                        <p:attrNameLst>
                                          <p:attrName>ppt_h</p:attrName>
                                        </p:attrNameLst>
                                      </p:cBhvr>
                                      <p:tavLst>
                                        <p:tav tm="0">
                                          <p:val>
                                            <p:strVal val="#ppt_h"/>
                                          </p:val>
                                        </p:tav>
                                        <p:tav tm="100000">
                                          <p:val>
                                            <p:strVal val="#ppt_h"/>
                                          </p:val>
                                        </p:tav>
                                      </p:tavLst>
                                    </p:anim>
                                  </p:childTnLst>
                                </p:cTn>
                              </p:par>
                            </p:childTnLst>
                          </p:cTn>
                        </p:par>
                      </p:childTnLst>
                    </p:cTn>
                  </p:par>
                  <p:par>
                    <p:cTn id="337" fill="hold">
                      <p:stCondLst>
                        <p:cond delay="indefinite"/>
                      </p:stCondLst>
                      <p:childTnLst>
                        <p:par>
                          <p:cTn id="338" fill="hold">
                            <p:stCondLst>
                              <p:cond delay="0"/>
                            </p:stCondLst>
                            <p:childTnLst>
                              <p:par>
                                <p:cTn id="339" presetID="17" presetClass="entr" presetSubtype="8" fill="hold" grpId="0" nodeType="clickEffect">
                                  <p:stCondLst>
                                    <p:cond delay="0"/>
                                  </p:stCondLst>
                                  <p:childTnLst>
                                    <p:set>
                                      <p:cBhvr>
                                        <p:cTn id="340" dur="1" fill="hold">
                                          <p:stCondLst>
                                            <p:cond delay="0"/>
                                          </p:stCondLst>
                                        </p:cTn>
                                        <p:tgtEl>
                                          <p:spTgt spid="30770"/>
                                        </p:tgtEl>
                                        <p:attrNameLst>
                                          <p:attrName>style.visibility</p:attrName>
                                        </p:attrNameLst>
                                      </p:cBhvr>
                                      <p:to>
                                        <p:strVal val="visible"/>
                                      </p:to>
                                    </p:set>
                                    <p:anim calcmode="lin" valueType="num">
                                      <p:cBhvr>
                                        <p:cTn id="341" dur="500" fill="hold"/>
                                        <p:tgtEl>
                                          <p:spTgt spid="30770"/>
                                        </p:tgtEl>
                                        <p:attrNameLst>
                                          <p:attrName>ppt_x</p:attrName>
                                        </p:attrNameLst>
                                      </p:cBhvr>
                                      <p:tavLst>
                                        <p:tav tm="0">
                                          <p:val>
                                            <p:strVal val="#ppt_x-#ppt_w/2"/>
                                          </p:val>
                                        </p:tav>
                                        <p:tav tm="100000">
                                          <p:val>
                                            <p:strVal val="#ppt_x"/>
                                          </p:val>
                                        </p:tav>
                                      </p:tavLst>
                                    </p:anim>
                                    <p:anim calcmode="lin" valueType="num">
                                      <p:cBhvr>
                                        <p:cTn id="342" dur="500" fill="hold"/>
                                        <p:tgtEl>
                                          <p:spTgt spid="30770"/>
                                        </p:tgtEl>
                                        <p:attrNameLst>
                                          <p:attrName>ppt_y</p:attrName>
                                        </p:attrNameLst>
                                      </p:cBhvr>
                                      <p:tavLst>
                                        <p:tav tm="0">
                                          <p:val>
                                            <p:strVal val="#ppt_y"/>
                                          </p:val>
                                        </p:tav>
                                        <p:tav tm="100000">
                                          <p:val>
                                            <p:strVal val="#ppt_y"/>
                                          </p:val>
                                        </p:tav>
                                      </p:tavLst>
                                    </p:anim>
                                    <p:anim calcmode="lin" valueType="num">
                                      <p:cBhvr>
                                        <p:cTn id="343" dur="500" fill="hold"/>
                                        <p:tgtEl>
                                          <p:spTgt spid="30770"/>
                                        </p:tgtEl>
                                        <p:attrNameLst>
                                          <p:attrName>ppt_w</p:attrName>
                                        </p:attrNameLst>
                                      </p:cBhvr>
                                      <p:tavLst>
                                        <p:tav tm="0">
                                          <p:val>
                                            <p:fltVal val="0"/>
                                          </p:val>
                                        </p:tav>
                                        <p:tav tm="100000">
                                          <p:val>
                                            <p:strVal val="#ppt_w"/>
                                          </p:val>
                                        </p:tav>
                                      </p:tavLst>
                                    </p:anim>
                                    <p:anim calcmode="lin" valueType="num">
                                      <p:cBhvr>
                                        <p:cTn id="344" dur="500" fill="hold"/>
                                        <p:tgtEl>
                                          <p:spTgt spid="30770"/>
                                        </p:tgtEl>
                                        <p:attrNameLst>
                                          <p:attrName>ppt_h</p:attrName>
                                        </p:attrNameLst>
                                      </p:cBhvr>
                                      <p:tavLst>
                                        <p:tav tm="0">
                                          <p:val>
                                            <p:strVal val="#ppt_h"/>
                                          </p:val>
                                        </p:tav>
                                        <p:tav tm="100000">
                                          <p:val>
                                            <p:strVal val="#ppt_h"/>
                                          </p:val>
                                        </p:tav>
                                      </p:tavLst>
                                    </p:anim>
                                  </p:childTnLst>
                                </p:cTn>
                              </p:par>
                            </p:childTnLst>
                          </p:cTn>
                        </p:par>
                      </p:childTnLst>
                    </p:cTn>
                  </p:par>
                  <p:par>
                    <p:cTn id="345" fill="hold">
                      <p:stCondLst>
                        <p:cond delay="indefinite"/>
                      </p:stCondLst>
                      <p:childTnLst>
                        <p:par>
                          <p:cTn id="346" fill="hold">
                            <p:stCondLst>
                              <p:cond delay="0"/>
                            </p:stCondLst>
                            <p:childTnLst>
                              <p:par>
                                <p:cTn id="347" presetID="17" presetClass="entr" presetSubtype="8" fill="hold" grpId="0" nodeType="clickEffect">
                                  <p:stCondLst>
                                    <p:cond delay="0"/>
                                  </p:stCondLst>
                                  <p:childTnLst>
                                    <p:set>
                                      <p:cBhvr>
                                        <p:cTn id="348" dur="1" fill="hold">
                                          <p:stCondLst>
                                            <p:cond delay="0"/>
                                          </p:stCondLst>
                                        </p:cTn>
                                        <p:tgtEl>
                                          <p:spTgt spid="30771"/>
                                        </p:tgtEl>
                                        <p:attrNameLst>
                                          <p:attrName>style.visibility</p:attrName>
                                        </p:attrNameLst>
                                      </p:cBhvr>
                                      <p:to>
                                        <p:strVal val="visible"/>
                                      </p:to>
                                    </p:set>
                                    <p:anim calcmode="lin" valueType="num">
                                      <p:cBhvr>
                                        <p:cTn id="349" dur="500" fill="hold"/>
                                        <p:tgtEl>
                                          <p:spTgt spid="30771"/>
                                        </p:tgtEl>
                                        <p:attrNameLst>
                                          <p:attrName>ppt_x</p:attrName>
                                        </p:attrNameLst>
                                      </p:cBhvr>
                                      <p:tavLst>
                                        <p:tav tm="0">
                                          <p:val>
                                            <p:strVal val="#ppt_x-#ppt_w/2"/>
                                          </p:val>
                                        </p:tav>
                                        <p:tav tm="100000">
                                          <p:val>
                                            <p:strVal val="#ppt_x"/>
                                          </p:val>
                                        </p:tav>
                                      </p:tavLst>
                                    </p:anim>
                                    <p:anim calcmode="lin" valueType="num">
                                      <p:cBhvr>
                                        <p:cTn id="350" dur="500" fill="hold"/>
                                        <p:tgtEl>
                                          <p:spTgt spid="30771"/>
                                        </p:tgtEl>
                                        <p:attrNameLst>
                                          <p:attrName>ppt_y</p:attrName>
                                        </p:attrNameLst>
                                      </p:cBhvr>
                                      <p:tavLst>
                                        <p:tav tm="0">
                                          <p:val>
                                            <p:strVal val="#ppt_y"/>
                                          </p:val>
                                        </p:tav>
                                        <p:tav tm="100000">
                                          <p:val>
                                            <p:strVal val="#ppt_y"/>
                                          </p:val>
                                        </p:tav>
                                      </p:tavLst>
                                    </p:anim>
                                    <p:anim calcmode="lin" valueType="num">
                                      <p:cBhvr>
                                        <p:cTn id="351" dur="500" fill="hold"/>
                                        <p:tgtEl>
                                          <p:spTgt spid="30771"/>
                                        </p:tgtEl>
                                        <p:attrNameLst>
                                          <p:attrName>ppt_w</p:attrName>
                                        </p:attrNameLst>
                                      </p:cBhvr>
                                      <p:tavLst>
                                        <p:tav tm="0">
                                          <p:val>
                                            <p:fltVal val="0"/>
                                          </p:val>
                                        </p:tav>
                                        <p:tav tm="100000">
                                          <p:val>
                                            <p:strVal val="#ppt_w"/>
                                          </p:val>
                                        </p:tav>
                                      </p:tavLst>
                                    </p:anim>
                                    <p:anim calcmode="lin" valueType="num">
                                      <p:cBhvr>
                                        <p:cTn id="352" dur="500" fill="hold"/>
                                        <p:tgtEl>
                                          <p:spTgt spid="30771"/>
                                        </p:tgtEl>
                                        <p:attrNameLst>
                                          <p:attrName>ppt_h</p:attrName>
                                        </p:attrNameLst>
                                      </p:cBhvr>
                                      <p:tavLst>
                                        <p:tav tm="0">
                                          <p:val>
                                            <p:strVal val="#ppt_h"/>
                                          </p:val>
                                        </p:tav>
                                        <p:tav tm="100000">
                                          <p:val>
                                            <p:strVal val="#ppt_h"/>
                                          </p:val>
                                        </p:tav>
                                      </p:tavLst>
                                    </p:anim>
                                  </p:childTnLst>
                                </p:cTn>
                              </p:par>
                            </p:childTnLst>
                          </p:cTn>
                        </p:par>
                      </p:childTnLst>
                    </p:cTn>
                  </p:par>
                  <p:par>
                    <p:cTn id="353" fill="hold">
                      <p:stCondLst>
                        <p:cond delay="indefinite"/>
                      </p:stCondLst>
                      <p:childTnLst>
                        <p:par>
                          <p:cTn id="354" fill="hold">
                            <p:stCondLst>
                              <p:cond delay="0"/>
                            </p:stCondLst>
                            <p:childTnLst>
                              <p:par>
                                <p:cTn id="355" presetID="17" presetClass="entr" presetSubtype="8" fill="hold" grpId="0" nodeType="clickEffect">
                                  <p:stCondLst>
                                    <p:cond delay="0"/>
                                  </p:stCondLst>
                                  <p:childTnLst>
                                    <p:set>
                                      <p:cBhvr>
                                        <p:cTn id="356" dur="1" fill="hold">
                                          <p:stCondLst>
                                            <p:cond delay="0"/>
                                          </p:stCondLst>
                                        </p:cTn>
                                        <p:tgtEl>
                                          <p:spTgt spid="30772"/>
                                        </p:tgtEl>
                                        <p:attrNameLst>
                                          <p:attrName>style.visibility</p:attrName>
                                        </p:attrNameLst>
                                      </p:cBhvr>
                                      <p:to>
                                        <p:strVal val="visible"/>
                                      </p:to>
                                    </p:set>
                                    <p:anim calcmode="lin" valueType="num">
                                      <p:cBhvr>
                                        <p:cTn id="357" dur="500" fill="hold"/>
                                        <p:tgtEl>
                                          <p:spTgt spid="30772"/>
                                        </p:tgtEl>
                                        <p:attrNameLst>
                                          <p:attrName>ppt_x</p:attrName>
                                        </p:attrNameLst>
                                      </p:cBhvr>
                                      <p:tavLst>
                                        <p:tav tm="0">
                                          <p:val>
                                            <p:strVal val="#ppt_x-#ppt_w/2"/>
                                          </p:val>
                                        </p:tav>
                                        <p:tav tm="100000">
                                          <p:val>
                                            <p:strVal val="#ppt_x"/>
                                          </p:val>
                                        </p:tav>
                                      </p:tavLst>
                                    </p:anim>
                                    <p:anim calcmode="lin" valueType="num">
                                      <p:cBhvr>
                                        <p:cTn id="358" dur="500" fill="hold"/>
                                        <p:tgtEl>
                                          <p:spTgt spid="30772"/>
                                        </p:tgtEl>
                                        <p:attrNameLst>
                                          <p:attrName>ppt_y</p:attrName>
                                        </p:attrNameLst>
                                      </p:cBhvr>
                                      <p:tavLst>
                                        <p:tav tm="0">
                                          <p:val>
                                            <p:strVal val="#ppt_y"/>
                                          </p:val>
                                        </p:tav>
                                        <p:tav tm="100000">
                                          <p:val>
                                            <p:strVal val="#ppt_y"/>
                                          </p:val>
                                        </p:tav>
                                      </p:tavLst>
                                    </p:anim>
                                    <p:anim calcmode="lin" valueType="num">
                                      <p:cBhvr>
                                        <p:cTn id="359" dur="500" fill="hold"/>
                                        <p:tgtEl>
                                          <p:spTgt spid="30772"/>
                                        </p:tgtEl>
                                        <p:attrNameLst>
                                          <p:attrName>ppt_w</p:attrName>
                                        </p:attrNameLst>
                                      </p:cBhvr>
                                      <p:tavLst>
                                        <p:tav tm="0">
                                          <p:val>
                                            <p:fltVal val="0"/>
                                          </p:val>
                                        </p:tav>
                                        <p:tav tm="100000">
                                          <p:val>
                                            <p:strVal val="#ppt_w"/>
                                          </p:val>
                                        </p:tav>
                                      </p:tavLst>
                                    </p:anim>
                                    <p:anim calcmode="lin" valueType="num">
                                      <p:cBhvr>
                                        <p:cTn id="360" dur="500" fill="hold"/>
                                        <p:tgtEl>
                                          <p:spTgt spid="30772"/>
                                        </p:tgtEl>
                                        <p:attrNameLst>
                                          <p:attrName>ppt_h</p:attrName>
                                        </p:attrNameLst>
                                      </p:cBhvr>
                                      <p:tavLst>
                                        <p:tav tm="0">
                                          <p:val>
                                            <p:strVal val="#ppt_h"/>
                                          </p:val>
                                        </p:tav>
                                        <p:tav tm="100000">
                                          <p:val>
                                            <p:strVal val="#ppt_h"/>
                                          </p:val>
                                        </p:tav>
                                      </p:tavLst>
                                    </p:anim>
                                  </p:childTnLst>
                                </p:cTn>
                              </p:par>
                            </p:childTnLst>
                          </p:cTn>
                        </p:par>
                      </p:childTnLst>
                    </p:cTn>
                  </p:par>
                  <p:par>
                    <p:cTn id="361" fill="hold">
                      <p:stCondLst>
                        <p:cond delay="indefinite"/>
                      </p:stCondLst>
                      <p:childTnLst>
                        <p:par>
                          <p:cTn id="362" fill="hold">
                            <p:stCondLst>
                              <p:cond delay="0"/>
                            </p:stCondLst>
                            <p:childTnLst>
                              <p:par>
                                <p:cTn id="363" presetID="17" presetClass="entr" presetSubtype="8" fill="hold" grpId="0" nodeType="clickEffect">
                                  <p:stCondLst>
                                    <p:cond delay="0"/>
                                  </p:stCondLst>
                                  <p:childTnLst>
                                    <p:set>
                                      <p:cBhvr>
                                        <p:cTn id="364" dur="1" fill="hold">
                                          <p:stCondLst>
                                            <p:cond delay="0"/>
                                          </p:stCondLst>
                                        </p:cTn>
                                        <p:tgtEl>
                                          <p:spTgt spid="30773"/>
                                        </p:tgtEl>
                                        <p:attrNameLst>
                                          <p:attrName>style.visibility</p:attrName>
                                        </p:attrNameLst>
                                      </p:cBhvr>
                                      <p:to>
                                        <p:strVal val="visible"/>
                                      </p:to>
                                    </p:set>
                                    <p:anim calcmode="lin" valueType="num">
                                      <p:cBhvr>
                                        <p:cTn id="365" dur="500" fill="hold"/>
                                        <p:tgtEl>
                                          <p:spTgt spid="30773"/>
                                        </p:tgtEl>
                                        <p:attrNameLst>
                                          <p:attrName>ppt_x</p:attrName>
                                        </p:attrNameLst>
                                      </p:cBhvr>
                                      <p:tavLst>
                                        <p:tav tm="0">
                                          <p:val>
                                            <p:strVal val="#ppt_x-#ppt_w/2"/>
                                          </p:val>
                                        </p:tav>
                                        <p:tav tm="100000">
                                          <p:val>
                                            <p:strVal val="#ppt_x"/>
                                          </p:val>
                                        </p:tav>
                                      </p:tavLst>
                                    </p:anim>
                                    <p:anim calcmode="lin" valueType="num">
                                      <p:cBhvr>
                                        <p:cTn id="366" dur="500" fill="hold"/>
                                        <p:tgtEl>
                                          <p:spTgt spid="30773"/>
                                        </p:tgtEl>
                                        <p:attrNameLst>
                                          <p:attrName>ppt_y</p:attrName>
                                        </p:attrNameLst>
                                      </p:cBhvr>
                                      <p:tavLst>
                                        <p:tav tm="0">
                                          <p:val>
                                            <p:strVal val="#ppt_y"/>
                                          </p:val>
                                        </p:tav>
                                        <p:tav tm="100000">
                                          <p:val>
                                            <p:strVal val="#ppt_y"/>
                                          </p:val>
                                        </p:tav>
                                      </p:tavLst>
                                    </p:anim>
                                    <p:anim calcmode="lin" valueType="num">
                                      <p:cBhvr>
                                        <p:cTn id="367" dur="500" fill="hold"/>
                                        <p:tgtEl>
                                          <p:spTgt spid="30773"/>
                                        </p:tgtEl>
                                        <p:attrNameLst>
                                          <p:attrName>ppt_w</p:attrName>
                                        </p:attrNameLst>
                                      </p:cBhvr>
                                      <p:tavLst>
                                        <p:tav tm="0">
                                          <p:val>
                                            <p:fltVal val="0"/>
                                          </p:val>
                                        </p:tav>
                                        <p:tav tm="100000">
                                          <p:val>
                                            <p:strVal val="#ppt_w"/>
                                          </p:val>
                                        </p:tav>
                                      </p:tavLst>
                                    </p:anim>
                                    <p:anim calcmode="lin" valueType="num">
                                      <p:cBhvr>
                                        <p:cTn id="368" dur="500" fill="hold"/>
                                        <p:tgtEl>
                                          <p:spTgt spid="30773"/>
                                        </p:tgtEl>
                                        <p:attrNameLst>
                                          <p:attrName>ppt_h</p:attrName>
                                        </p:attrNameLst>
                                      </p:cBhvr>
                                      <p:tavLst>
                                        <p:tav tm="0">
                                          <p:val>
                                            <p:strVal val="#ppt_h"/>
                                          </p:val>
                                        </p:tav>
                                        <p:tav tm="100000">
                                          <p:val>
                                            <p:strVal val="#ppt_h"/>
                                          </p:val>
                                        </p:tav>
                                      </p:tavLst>
                                    </p:anim>
                                  </p:childTnLst>
                                </p:cTn>
                              </p:par>
                            </p:childTnLst>
                          </p:cTn>
                        </p:par>
                      </p:childTnLst>
                    </p:cTn>
                  </p:par>
                  <p:par>
                    <p:cTn id="369" fill="hold">
                      <p:stCondLst>
                        <p:cond delay="indefinite"/>
                      </p:stCondLst>
                      <p:childTnLst>
                        <p:par>
                          <p:cTn id="370" fill="hold">
                            <p:stCondLst>
                              <p:cond delay="0"/>
                            </p:stCondLst>
                            <p:childTnLst>
                              <p:par>
                                <p:cTn id="371" presetID="17" presetClass="entr" presetSubtype="10" fill="hold" grpId="0" nodeType="clickEffect">
                                  <p:stCondLst>
                                    <p:cond delay="0"/>
                                  </p:stCondLst>
                                  <p:childTnLst>
                                    <p:set>
                                      <p:cBhvr>
                                        <p:cTn id="372" dur="1" fill="hold">
                                          <p:stCondLst>
                                            <p:cond delay="0"/>
                                          </p:stCondLst>
                                        </p:cTn>
                                        <p:tgtEl>
                                          <p:spTgt spid="30822"/>
                                        </p:tgtEl>
                                        <p:attrNameLst>
                                          <p:attrName>style.visibility</p:attrName>
                                        </p:attrNameLst>
                                      </p:cBhvr>
                                      <p:to>
                                        <p:strVal val="visible"/>
                                      </p:to>
                                    </p:set>
                                    <p:anim calcmode="lin" valueType="num">
                                      <p:cBhvr>
                                        <p:cTn id="373" dur="500" fill="hold"/>
                                        <p:tgtEl>
                                          <p:spTgt spid="30822"/>
                                        </p:tgtEl>
                                        <p:attrNameLst>
                                          <p:attrName>ppt_w</p:attrName>
                                        </p:attrNameLst>
                                      </p:cBhvr>
                                      <p:tavLst>
                                        <p:tav tm="0">
                                          <p:val>
                                            <p:fltVal val="0"/>
                                          </p:val>
                                        </p:tav>
                                        <p:tav tm="100000">
                                          <p:val>
                                            <p:strVal val="#ppt_w"/>
                                          </p:val>
                                        </p:tav>
                                      </p:tavLst>
                                    </p:anim>
                                    <p:anim calcmode="lin" valueType="num">
                                      <p:cBhvr>
                                        <p:cTn id="374" dur="500" fill="hold"/>
                                        <p:tgtEl>
                                          <p:spTgt spid="30822"/>
                                        </p:tgtEl>
                                        <p:attrNameLst>
                                          <p:attrName>ppt_h</p:attrName>
                                        </p:attrNameLst>
                                      </p:cBhvr>
                                      <p:tavLst>
                                        <p:tav tm="0">
                                          <p:val>
                                            <p:strVal val="#ppt_h"/>
                                          </p:val>
                                        </p:tav>
                                        <p:tav tm="100000">
                                          <p:val>
                                            <p:strVal val="#ppt_h"/>
                                          </p:val>
                                        </p:tav>
                                      </p:tavLst>
                                    </p:anim>
                                  </p:childTnLst>
                                </p:cTn>
                              </p:par>
                            </p:childTnLst>
                          </p:cTn>
                        </p:par>
                      </p:childTnLst>
                    </p:cTn>
                  </p:par>
                  <p:par>
                    <p:cTn id="375" fill="hold">
                      <p:stCondLst>
                        <p:cond delay="indefinite"/>
                      </p:stCondLst>
                      <p:childTnLst>
                        <p:par>
                          <p:cTn id="376" fill="hold">
                            <p:stCondLst>
                              <p:cond delay="0"/>
                            </p:stCondLst>
                            <p:childTnLst>
                              <p:par>
                                <p:cTn id="377" presetID="17" presetClass="entr" presetSubtype="10" fill="hold" grpId="0" nodeType="clickEffect">
                                  <p:stCondLst>
                                    <p:cond delay="0"/>
                                  </p:stCondLst>
                                  <p:childTnLst>
                                    <p:set>
                                      <p:cBhvr>
                                        <p:cTn id="378" dur="1" fill="hold">
                                          <p:stCondLst>
                                            <p:cond delay="0"/>
                                          </p:stCondLst>
                                        </p:cTn>
                                        <p:tgtEl>
                                          <p:spTgt spid="30823"/>
                                        </p:tgtEl>
                                        <p:attrNameLst>
                                          <p:attrName>style.visibility</p:attrName>
                                        </p:attrNameLst>
                                      </p:cBhvr>
                                      <p:to>
                                        <p:strVal val="visible"/>
                                      </p:to>
                                    </p:set>
                                    <p:anim calcmode="lin" valueType="num">
                                      <p:cBhvr>
                                        <p:cTn id="379" dur="500" fill="hold"/>
                                        <p:tgtEl>
                                          <p:spTgt spid="30823"/>
                                        </p:tgtEl>
                                        <p:attrNameLst>
                                          <p:attrName>ppt_w</p:attrName>
                                        </p:attrNameLst>
                                      </p:cBhvr>
                                      <p:tavLst>
                                        <p:tav tm="0">
                                          <p:val>
                                            <p:fltVal val="0"/>
                                          </p:val>
                                        </p:tav>
                                        <p:tav tm="100000">
                                          <p:val>
                                            <p:strVal val="#ppt_w"/>
                                          </p:val>
                                        </p:tav>
                                      </p:tavLst>
                                    </p:anim>
                                    <p:anim calcmode="lin" valueType="num">
                                      <p:cBhvr>
                                        <p:cTn id="380" dur="500" fill="hold"/>
                                        <p:tgtEl>
                                          <p:spTgt spid="30823"/>
                                        </p:tgtEl>
                                        <p:attrNameLst>
                                          <p:attrName>ppt_h</p:attrName>
                                        </p:attrNameLst>
                                      </p:cBhvr>
                                      <p:tavLst>
                                        <p:tav tm="0">
                                          <p:val>
                                            <p:strVal val="#ppt_h"/>
                                          </p:val>
                                        </p:tav>
                                        <p:tav tm="100000">
                                          <p:val>
                                            <p:strVal val="#ppt_h"/>
                                          </p:val>
                                        </p:tav>
                                      </p:tavLst>
                                    </p:anim>
                                  </p:childTnLst>
                                </p:cTn>
                              </p:par>
                            </p:childTnLst>
                          </p:cTn>
                        </p:par>
                      </p:childTnLst>
                    </p:cTn>
                  </p:par>
                  <p:par>
                    <p:cTn id="381" fill="hold">
                      <p:stCondLst>
                        <p:cond delay="indefinite"/>
                      </p:stCondLst>
                      <p:childTnLst>
                        <p:par>
                          <p:cTn id="382" fill="hold">
                            <p:stCondLst>
                              <p:cond delay="0"/>
                            </p:stCondLst>
                            <p:childTnLst>
                              <p:par>
                                <p:cTn id="383" presetID="17" presetClass="entr" presetSubtype="10" fill="hold" grpId="0" nodeType="clickEffect">
                                  <p:stCondLst>
                                    <p:cond delay="0"/>
                                  </p:stCondLst>
                                  <p:childTnLst>
                                    <p:set>
                                      <p:cBhvr>
                                        <p:cTn id="384" dur="1" fill="hold">
                                          <p:stCondLst>
                                            <p:cond delay="0"/>
                                          </p:stCondLst>
                                        </p:cTn>
                                        <p:tgtEl>
                                          <p:spTgt spid="30824"/>
                                        </p:tgtEl>
                                        <p:attrNameLst>
                                          <p:attrName>style.visibility</p:attrName>
                                        </p:attrNameLst>
                                      </p:cBhvr>
                                      <p:to>
                                        <p:strVal val="visible"/>
                                      </p:to>
                                    </p:set>
                                    <p:anim calcmode="lin" valueType="num">
                                      <p:cBhvr>
                                        <p:cTn id="385" dur="500" fill="hold"/>
                                        <p:tgtEl>
                                          <p:spTgt spid="30824"/>
                                        </p:tgtEl>
                                        <p:attrNameLst>
                                          <p:attrName>ppt_w</p:attrName>
                                        </p:attrNameLst>
                                      </p:cBhvr>
                                      <p:tavLst>
                                        <p:tav tm="0">
                                          <p:val>
                                            <p:fltVal val="0"/>
                                          </p:val>
                                        </p:tav>
                                        <p:tav tm="100000">
                                          <p:val>
                                            <p:strVal val="#ppt_w"/>
                                          </p:val>
                                        </p:tav>
                                      </p:tavLst>
                                    </p:anim>
                                    <p:anim calcmode="lin" valueType="num">
                                      <p:cBhvr>
                                        <p:cTn id="386" dur="500" fill="hold"/>
                                        <p:tgtEl>
                                          <p:spTgt spid="30824"/>
                                        </p:tgtEl>
                                        <p:attrNameLst>
                                          <p:attrName>ppt_h</p:attrName>
                                        </p:attrNameLst>
                                      </p:cBhvr>
                                      <p:tavLst>
                                        <p:tav tm="0">
                                          <p:val>
                                            <p:strVal val="#ppt_h"/>
                                          </p:val>
                                        </p:tav>
                                        <p:tav tm="100000">
                                          <p:val>
                                            <p:strVal val="#ppt_h"/>
                                          </p:val>
                                        </p:tav>
                                      </p:tavLst>
                                    </p:anim>
                                  </p:childTnLst>
                                </p:cTn>
                              </p:par>
                            </p:childTnLst>
                          </p:cTn>
                        </p:par>
                      </p:childTnLst>
                    </p:cTn>
                  </p:par>
                  <p:par>
                    <p:cTn id="387" fill="hold">
                      <p:stCondLst>
                        <p:cond delay="indefinite"/>
                      </p:stCondLst>
                      <p:childTnLst>
                        <p:par>
                          <p:cTn id="388" fill="hold">
                            <p:stCondLst>
                              <p:cond delay="0"/>
                            </p:stCondLst>
                            <p:childTnLst>
                              <p:par>
                                <p:cTn id="389" presetID="17" presetClass="entr" presetSubtype="10" fill="hold" grpId="0" nodeType="clickEffect">
                                  <p:stCondLst>
                                    <p:cond delay="0"/>
                                  </p:stCondLst>
                                  <p:childTnLst>
                                    <p:set>
                                      <p:cBhvr>
                                        <p:cTn id="390" dur="1" fill="hold">
                                          <p:stCondLst>
                                            <p:cond delay="0"/>
                                          </p:stCondLst>
                                        </p:cTn>
                                        <p:tgtEl>
                                          <p:spTgt spid="30825"/>
                                        </p:tgtEl>
                                        <p:attrNameLst>
                                          <p:attrName>style.visibility</p:attrName>
                                        </p:attrNameLst>
                                      </p:cBhvr>
                                      <p:to>
                                        <p:strVal val="visible"/>
                                      </p:to>
                                    </p:set>
                                    <p:anim calcmode="lin" valueType="num">
                                      <p:cBhvr>
                                        <p:cTn id="391" dur="500" fill="hold"/>
                                        <p:tgtEl>
                                          <p:spTgt spid="30825"/>
                                        </p:tgtEl>
                                        <p:attrNameLst>
                                          <p:attrName>ppt_w</p:attrName>
                                        </p:attrNameLst>
                                      </p:cBhvr>
                                      <p:tavLst>
                                        <p:tav tm="0">
                                          <p:val>
                                            <p:fltVal val="0"/>
                                          </p:val>
                                        </p:tav>
                                        <p:tav tm="100000">
                                          <p:val>
                                            <p:strVal val="#ppt_w"/>
                                          </p:val>
                                        </p:tav>
                                      </p:tavLst>
                                    </p:anim>
                                    <p:anim calcmode="lin" valueType="num">
                                      <p:cBhvr>
                                        <p:cTn id="392" dur="500" fill="hold"/>
                                        <p:tgtEl>
                                          <p:spTgt spid="30825"/>
                                        </p:tgtEl>
                                        <p:attrNameLst>
                                          <p:attrName>ppt_h</p:attrName>
                                        </p:attrNameLst>
                                      </p:cBhvr>
                                      <p:tavLst>
                                        <p:tav tm="0">
                                          <p:val>
                                            <p:strVal val="#ppt_h"/>
                                          </p:val>
                                        </p:tav>
                                        <p:tav tm="100000">
                                          <p:val>
                                            <p:strVal val="#ppt_h"/>
                                          </p:val>
                                        </p:tav>
                                      </p:tavLst>
                                    </p:anim>
                                  </p:childTnLst>
                                </p:cTn>
                              </p:par>
                            </p:childTnLst>
                          </p:cTn>
                        </p:par>
                      </p:childTnLst>
                    </p:cTn>
                  </p:par>
                  <p:par>
                    <p:cTn id="393" fill="hold">
                      <p:stCondLst>
                        <p:cond delay="indefinite"/>
                      </p:stCondLst>
                      <p:childTnLst>
                        <p:par>
                          <p:cTn id="394" fill="hold">
                            <p:stCondLst>
                              <p:cond delay="0"/>
                            </p:stCondLst>
                            <p:childTnLst>
                              <p:par>
                                <p:cTn id="395" presetID="17" presetClass="entr" presetSubtype="10" fill="hold" grpId="0" nodeType="clickEffect">
                                  <p:stCondLst>
                                    <p:cond delay="0"/>
                                  </p:stCondLst>
                                  <p:childTnLst>
                                    <p:set>
                                      <p:cBhvr>
                                        <p:cTn id="396" dur="1" fill="hold">
                                          <p:stCondLst>
                                            <p:cond delay="0"/>
                                          </p:stCondLst>
                                        </p:cTn>
                                        <p:tgtEl>
                                          <p:spTgt spid="30826"/>
                                        </p:tgtEl>
                                        <p:attrNameLst>
                                          <p:attrName>style.visibility</p:attrName>
                                        </p:attrNameLst>
                                      </p:cBhvr>
                                      <p:to>
                                        <p:strVal val="visible"/>
                                      </p:to>
                                    </p:set>
                                    <p:anim calcmode="lin" valueType="num">
                                      <p:cBhvr>
                                        <p:cTn id="397" dur="500" fill="hold"/>
                                        <p:tgtEl>
                                          <p:spTgt spid="30826"/>
                                        </p:tgtEl>
                                        <p:attrNameLst>
                                          <p:attrName>ppt_w</p:attrName>
                                        </p:attrNameLst>
                                      </p:cBhvr>
                                      <p:tavLst>
                                        <p:tav tm="0">
                                          <p:val>
                                            <p:fltVal val="0"/>
                                          </p:val>
                                        </p:tav>
                                        <p:tav tm="100000">
                                          <p:val>
                                            <p:strVal val="#ppt_w"/>
                                          </p:val>
                                        </p:tav>
                                      </p:tavLst>
                                    </p:anim>
                                    <p:anim calcmode="lin" valueType="num">
                                      <p:cBhvr>
                                        <p:cTn id="398" dur="500" fill="hold"/>
                                        <p:tgtEl>
                                          <p:spTgt spid="30826"/>
                                        </p:tgtEl>
                                        <p:attrNameLst>
                                          <p:attrName>ppt_h</p:attrName>
                                        </p:attrNameLst>
                                      </p:cBhvr>
                                      <p:tavLst>
                                        <p:tav tm="0">
                                          <p:val>
                                            <p:strVal val="#ppt_h"/>
                                          </p:val>
                                        </p:tav>
                                        <p:tav tm="100000">
                                          <p:val>
                                            <p:strVal val="#ppt_h"/>
                                          </p:val>
                                        </p:tav>
                                      </p:tavLst>
                                    </p:anim>
                                  </p:childTnLst>
                                </p:cTn>
                              </p:par>
                            </p:childTnLst>
                          </p:cTn>
                        </p:par>
                      </p:childTnLst>
                    </p:cTn>
                  </p:par>
                  <p:par>
                    <p:cTn id="399" fill="hold">
                      <p:stCondLst>
                        <p:cond delay="indefinite"/>
                      </p:stCondLst>
                      <p:childTnLst>
                        <p:par>
                          <p:cTn id="400" fill="hold">
                            <p:stCondLst>
                              <p:cond delay="0"/>
                            </p:stCondLst>
                            <p:childTnLst>
                              <p:par>
                                <p:cTn id="401" presetID="17" presetClass="entr" presetSubtype="10" fill="hold" grpId="0" nodeType="clickEffect">
                                  <p:stCondLst>
                                    <p:cond delay="0"/>
                                  </p:stCondLst>
                                  <p:childTnLst>
                                    <p:set>
                                      <p:cBhvr>
                                        <p:cTn id="402" dur="1" fill="hold">
                                          <p:stCondLst>
                                            <p:cond delay="0"/>
                                          </p:stCondLst>
                                        </p:cTn>
                                        <p:tgtEl>
                                          <p:spTgt spid="30827"/>
                                        </p:tgtEl>
                                        <p:attrNameLst>
                                          <p:attrName>style.visibility</p:attrName>
                                        </p:attrNameLst>
                                      </p:cBhvr>
                                      <p:to>
                                        <p:strVal val="visible"/>
                                      </p:to>
                                    </p:set>
                                    <p:anim calcmode="lin" valueType="num">
                                      <p:cBhvr>
                                        <p:cTn id="403" dur="500" fill="hold"/>
                                        <p:tgtEl>
                                          <p:spTgt spid="30827"/>
                                        </p:tgtEl>
                                        <p:attrNameLst>
                                          <p:attrName>ppt_w</p:attrName>
                                        </p:attrNameLst>
                                      </p:cBhvr>
                                      <p:tavLst>
                                        <p:tav tm="0">
                                          <p:val>
                                            <p:fltVal val="0"/>
                                          </p:val>
                                        </p:tav>
                                        <p:tav tm="100000">
                                          <p:val>
                                            <p:strVal val="#ppt_w"/>
                                          </p:val>
                                        </p:tav>
                                      </p:tavLst>
                                    </p:anim>
                                    <p:anim calcmode="lin" valueType="num">
                                      <p:cBhvr>
                                        <p:cTn id="404" dur="500" fill="hold"/>
                                        <p:tgtEl>
                                          <p:spTgt spid="30827"/>
                                        </p:tgtEl>
                                        <p:attrNameLst>
                                          <p:attrName>ppt_h</p:attrName>
                                        </p:attrNameLst>
                                      </p:cBhvr>
                                      <p:tavLst>
                                        <p:tav tm="0">
                                          <p:val>
                                            <p:strVal val="#ppt_h"/>
                                          </p:val>
                                        </p:tav>
                                        <p:tav tm="100000">
                                          <p:val>
                                            <p:strVal val="#ppt_h"/>
                                          </p:val>
                                        </p:tav>
                                      </p:tavLst>
                                    </p:anim>
                                  </p:childTnLst>
                                </p:cTn>
                              </p:par>
                            </p:childTnLst>
                          </p:cTn>
                        </p:par>
                      </p:childTnLst>
                    </p:cTn>
                  </p:par>
                  <p:par>
                    <p:cTn id="405" fill="hold">
                      <p:stCondLst>
                        <p:cond delay="indefinite"/>
                      </p:stCondLst>
                      <p:childTnLst>
                        <p:par>
                          <p:cTn id="406" fill="hold">
                            <p:stCondLst>
                              <p:cond delay="0"/>
                            </p:stCondLst>
                            <p:childTnLst>
                              <p:par>
                                <p:cTn id="407" presetID="17" presetClass="entr" presetSubtype="10" fill="hold" grpId="0" nodeType="clickEffect">
                                  <p:stCondLst>
                                    <p:cond delay="0"/>
                                  </p:stCondLst>
                                  <p:childTnLst>
                                    <p:set>
                                      <p:cBhvr>
                                        <p:cTn id="408" dur="1" fill="hold">
                                          <p:stCondLst>
                                            <p:cond delay="0"/>
                                          </p:stCondLst>
                                        </p:cTn>
                                        <p:tgtEl>
                                          <p:spTgt spid="30829"/>
                                        </p:tgtEl>
                                        <p:attrNameLst>
                                          <p:attrName>style.visibility</p:attrName>
                                        </p:attrNameLst>
                                      </p:cBhvr>
                                      <p:to>
                                        <p:strVal val="visible"/>
                                      </p:to>
                                    </p:set>
                                    <p:anim calcmode="lin" valueType="num">
                                      <p:cBhvr>
                                        <p:cTn id="409" dur="500" fill="hold"/>
                                        <p:tgtEl>
                                          <p:spTgt spid="30829"/>
                                        </p:tgtEl>
                                        <p:attrNameLst>
                                          <p:attrName>ppt_w</p:attrName>
                                        </p:attrNameLst>
                                      </p:cBhvr>
                                      <p:tavLst>
                                        <p:tav tm="0">
                                          <p:val>
                                            <p:fltVal val="0"/>
                                          </p:val>
                                        </p:tav>
                                        <p:tav tm="100000">
                                          <p:val>
                                            <p:strVal val="#ppt_w"/>
                                          </p:val>
                                        </p:tav>
                                      </p:tavLst>
                                    </p:anim>
                                    <p:anim calcmode="lin" valueType="num">
                                      <p:cBhvr>
                                        <p:cTn id="410" dur="500" fill="hold"/>
                                        <p:tgtEl>
                                          <p:spTgt spid="30829"/>
                                        </p:tgtEl>
                                        <p:attrNameLst>
                                          <p:attrName>ppt_h</p:attrName>
                                        </p:attrNameLst>
                                      </p:cBhvr>
                                      <p:tavLst>
                                        <p:tav tm="0">
                                          <p:val>
                                            <p:strVal val="#ppt_h"/>
                                          </p:val>
                                        </p:tav>
                                        <p:tav tm="100000">
                                          <p:val>
                                            <p:strVal val="#ppt_h"/>
                                          </p:val>
                                        </p:tav>
                                      </p:tavLst>
                                    </p:anim>
                                  </p:childTnLst>
                                </p:cTn>
                              </p:par>
                            </p:childTnLst>
                          </p:cTn>
                        </p:par>
                      </p:childTnLst>
                    </p:cTn>
                  </p:par>
                  <p:par>
                    <p:cTn id="411" fill="hold">
                      <p:stCondLst>
                        <p:cond delay="indefinite"/>
                      </p:stCondLst>
                      <p:childTnLst>
                        <p:par>
                          <p:cTn id="412" fill="hold">
                            <p:stCondLst>
                              <p:cond delay="0"/>
                            </p:stCondLst>
                            <p:childTnLst>
                              <p:par>
                                <p:cTn id="413" presetID="17" presetClass="entr" presetSubtype="10" fill="hold" grpId="0" nodeType="clickEffect">
                                  <p:stCondLst>
                                    <p:cond delay="0"/>
                                  </p:stCondLst>
                                  <p:childTnLst>
                                    <p:set>
                                      <p:cBhvr>
                                        <p:cTn id="414" dur="1" fill="hold">
                                          <p:stCondLst>
                                            <p:cond delay="0"/>
                                          </p:stCondLst>
                                        </p:cTn>
                                        <p:tgtEl>
                                          <p:spTgt spid="30828"/>
                                        </p:tgtEl>
                                        <p:attrNameLst>
                                          <p:attrName>style.visibility</p:attrName>
                                        </p:attrNameLst>
                                      </p:cBhvr>
                                      <p:to>
                                        <p:strVal val="visible"/>
                                      </p:to>
                                    </p:set>
                                    <p:anim calcmode="lin" valueType="num">
                                      <p:cBhvr>
                                        <p:cTn id="415" dur="500" fill="hold"/>
                                        <p:tgtEl>
                                          <p:spTgt spid="30828"/>
                                        </p:tgtEl>
                                        <p:attrNameLst>
                                          <p:attrName>ppt_w</p:attrName>
                                        </p:attrNameLst>
                                      </p:cBhvr>
                                      <p:tavLst>
                                        <p:tav tm="0">
                                          <p:val>
                                            <p:fltVal val="0"/>
                                          </p:val>
                                        </p:tav>
                                        <p:tav tm="100000">
                                          <p:val>
                                            <p:strVal val="#ppt_w"/>
                                          </p:val>
                                        </p:tav>
                                      </p:tavLst>
                                    </p:anim>
                                    <p:anim calcmode="lin" valueType="num">
                                      <p:cBhvr>
                                        <p:cTn id="416" dur="500" fill="hold"/>
                                        <p:tgtEl>
                                          <p:spTgt spid="30828"/>
                                        </p:tgtEl>
                                        <p:attrNameLst>
                                          <p:attrName>ppt_h</p:attrName>
                                        </p:attrNameLst>
                                      </p:cBhvr>
                                      <p:tavLst>
                                        <p:tav tm="0">
                                          <p:val>
                                            <p:strVal val="#ppt_h"/>
                                          </p:val>
                                        </p:tav>
                                        <p:tav tm="100000">
                                          <p:val>
                                            <p:strVal val="#ppt_h"/>
                                          </p:val>
                                        </p:tav>
                                      </p:tavLst>
                                    </p:anim>
                                  </p:childTnLst>
                                </p:cTn>
                              </p:par>
                            </p:childTnLst>
                          </p:cTn>
                        </p:par>
                      </p:childTnLst>
                    </p:cTn>
                  </p:par>
                  <p:par>
                    <p:cTn id="417" fill="hold">
                      <p:stCondLst>
                        <p:cond delay="indefinite"/>
                      </p:stCondLst>
                      <p:childTnLst>
                        <p:par>
                          <p:cTn id="418" fill="hold">
                            <p:stCondLst>
                              <p:cond delay="0"/>
                            </p:stCondLst>
                            <p:childTnLst>
                              <p:par>
                                <p:cTn id="419" presetID="17" presetClass="entr" presetSubtype="10" fill="hold" nodeType="clickEffect">
                                  <p:stCondLst>
                                    <p:cond delay="0"/>
                                  </p:stCondLst>
                                  <p:childTnLst>
                                    <p:set>
                                      <p:cBhvr>
                                        <p:cTn id="420" dur="1" fill="hold">
                                          <p:stCondLst>
                                            <p:cond delay="0"/>
                                          </p:stCondLst>
                                        </p:cTn>
                                        <p:tgtEl>
                                          <p:spTgt spid="11"/>
                                        </p:tgtEl>
                                        <p:attrNameLst>
                                          <p:attrName>style.visibility</p:attrName>
                                        </p:attrNameLst>
                                      </p:cBhvr>
                                      <p:to>
                                        <p:strVal val="visible"/>
                                      </p:to>
                                    </p:set>
                                    <p:anim calcmode="lin" valueType="num">
                                      <p:cBhvr>
                                        <p:cTn id="421" dur="500" fill="hold"/>
                                        <p:tgtEl>
                                          <p:spTgt spid="11"/>
                                        </p:tgtEl>
                                        <p:attrNameLst>
                                          <p:attrName>ppt_w</p:attrName>
                                        </p:attrNameLst>
                                      </p:cBhvr>
                                      <p:tavLst>
                                        <p:tav tm="0">
                                          <p:val>
                                            <p:fltVal val="0"/>
                                          </p:val>
                                        </p:tav>
                                        <p:tav tm="100000">
                                          <p:val>
                                            <p:strVal val="#ppt_w"/>
                                          </p:val>
                                        </p:tav>
                                      </p:tavLst>
                                    </p:anim>
                                    <p:anim calcmode="lin" valueType="num">
                                      <p:cBhvr>
                                        <p:cTn id="422"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423" fill="hold">
                      <p:stCondLst>
                        <p:cond delay="indefinite"/>
                      </p:stCondLst>
                      <p:childTnLst>
                        <p:par>
                          <p:cTn id="424" fill="hold">
                            <p:stCondLst>
                              <p:cond delay="0"/>
                            </p:stCondLst>
                            <p:childTnLst>
                              <p:par>
                                <p:cTn id="425" presetID="2" presetClass="entr" presetSubtype="8" fill="hold" grpId="0" nodeType="clickEffect">
                                  <p:stCondLst>
                                    <p:cond delay="0"/>
                                  </p:stCondLst>
                                  <p:childTnLst>
                                    <p:set>
                                      <p:cBhvr>
                                        <p:cTn id="426" dur="1" fill="hold">
                                          <p:stCondLst>
                                            <p:cond delay="0"/>
                                          </p:stCondLst>
                                        </p:cTn>
                                        <p:tgtEl>
                                          <p:spTgt spid="30817"/>
                                        </p:tgtEl>
                                        <p:attrNameLst>
                                          <p:attrName>style.visibility</p:attrName>
                                        </p:attrNameLst>
                                      </p:cBhvr>
                                      <p:to>
                                        <p:strVal val="visible"/>
                                      </p:to>
                                    </p:set>
                                    <p:anim calcmode="lin" valueType="num">
                                      <p:cBhvr additive="base">
                                        <p:cTn id="427" dur="500" fill="hold"/>
                                        <p:tgtEl>
                                          <p:spTgt spid="30817"/>
                                        </p:tgtEl>
                                        <p:attrNameLst>
                                          <p:attrName>ppt_x</p:attrName>
                                        </p:attrNameLst>
                                      </p:cBhvr>
                                      <p:tavLst>
                                        <p:tav tm="0">
                                          <p:val>
                                            <p:strVal val="0-#ppt_w/2"/>
                                          </p:val>
                                        </p:tav>
                                        <p:tav tm="100000">
                                          <p:val>
                                            <p:strVal val="#ppt_x"/>
                                          </p:val>
                                        </p:tav>
                                      </p:tavLst>
                                    </p:anim>
                                    <p:anim calcmode="lin" valueType="num">
                                      <p:cBhvr additive="base">
                                        <p:cTn id="428" dur="500" fill="hold"/>
                                        <p:tgtEl>
                                          <p:spTgt spid="30817"/>
                                        </p:tgtEl>
                                        <p:attrNameLst>
                                          <p:attrName>ppt_y</p:attrName>
                                        </p:attrNameLst>
                                      </p:cBhvr>
                                      <p:tavLst>
                                        <p:tav tm="0">
                                          <p:val>
                                            <p:strVal val="#ppt_y"/>
                                          </p:val>
                                        </p:tav>
                                        <p:tav tm="100000">
                                          <p:val>
                                            <p:strVal val="#ppt_y"/>
                                          </p:val>
                                        </p:tav>
                                      </p:tavLst>
                                    </p:anim>
                                  </p:childTnLst>
                                </p:cTn>
                              </p:par>
                            </p:childTnLst>
                          </p:cTn>
                        </p:par>
                      </p:childTnLst>
                    </p:cTn>
                  </p:par>
                  <p:par>
                    <p:cTn id="429" fill="hold">
                      <p:stCondLst>
                        <p:cond delay="indefinite"/>
                      </p:stCondLst>
                      <p:childTnLst>
                        <p:par>
                          <p:cTn id="430" fill="hold">
                            <p:stCondLst>
                              <p:cond delay="0"/>
                            </p:stCondLst>
                            <p:childTnLst>
                              <p:par>
                                <p:cTn id="431" presetID="17" presetClass="entr" presetSubtype="10" fill="hold" grpId="0" nodeType="clickEffect">
                                  <p:stCondLst>
                                    <p:cond delay="0"/>
                                  </p:stCondLst>
                                  <p:childTnLst>
                                    <p:set>
                                      <p:cBhvr>
                                        <p:cTn id="432" dur="1" fill="hold">
                                          <p:stCondLst>
                                            <p:cond delay="0"/>
                                          </p:stCondLst>
                                        </p:cTn>
                                        <p:tgtEl>
                                          <p:spTgt spid="30774"/>
                                        </p:tgtEl>
                                        <p:attrNameLst>
                                          <p:attrName>style.visibility</p:attrName>
                                        </p:attrNameLst>
                                      </p:cBhvr>
                                      <p:to>
                                        <p:strVal val="visible"/>
                                      </p:to>
                                    </p:set>
                                    <p:anim calcmode="lin" valueType="num">
                                      <p:cBhvr>
                                        <p:cTn id="433" dur="500" fill="hold"/>
                                        <p:tgtEl>
                                          <p:spTgt spid="30774"/>
                                        </p:tgtEl>
                                        <p:attrNameLst>
                                          <p:attrName>ppt_w</p:attrName>
                                        </p:attrNameLst>
                                      </p:cBhvr>
                                      <p:tavLst>
                                        <p:tav tm="0">
                                          <p:val>
                                            <p:fltVal val="0"/>
                                          </p:val>
                                        </p:tav>
                                        <p:tav tm="100000">
                                          <p:val>
                                            <p:strVal val="#ppt_w"/>
                                          </p:val>
                                        </p:tav>
                                      </p:tavLst>
                                    </p:anim>
                                    <p:anim calcmode="lin" valueType="num">
                                      <p:cBhvr>
                                        <p:cTn id="434" dur="500" fill="hold"/>
                                        <p:tgtEl>
                                          <p:spTgt spid="30774"/>
                                        </p:tgtEl>
                                        <p:attrNameLst>
                                          <p:attrName>ppt_h</p:attrName>
                                        </p:attrNameLst>
                                      </p:cBhvr>
                                      <p:tavLst>
                                        <p:tav tm="0">
                                          <p:val>
                                            <p:strVal val="#ppt_h"/>
                                          </p:val>
                                        </p:tav>
                                        <p:tav tm="100000">
                                          <p:val>
                                            <p:strVal val="#ppt_h"/>
                                          </p:val>
                                        </p:tav>
                                      </p:tavLst>
                                    </p:anim>
                                  </p:childTnLst>
                                </p:cTn>
                              </p:par>
                            </p:childTnLst>
                          </p:cTn>
                        </p:par>
                      </p:childTnLst>
                    </p:cTn>
                  </p:par>
                  <p:par>
                    <p:cTn id="435" fill="hold">
                      <p:stCondLst>
                        <p:cond delay="indefinite"/>
                      </p:stCondLst>
                      <p:childTnLst>
                        <p:par>
                          <p:cTn id="436" fill="hold">
                            <p:stCondLst>
                              <p:cond delay="0"/>
                            </p:stCondLst>
                            <p:childTnLst>
                              <p:par>
                                <p:cTn id="437" presetID="17" presetClass="entr" presetSubtype="10" fill="hold" grpId="0" nodeType="clickEffect">
                                  <p:stCondLst>
                                    <p:cond delay="0"/>
                                  </p:stCondLst>
                                  <p:childTnLst>
                                    <p:set>
                                      <p:cBhvr>
                                        <p:cTn id="438" dur="1" fill="hold">
                                          <p:stCondLst>
                                            <p:cond delay="0"/>
                                          </p:stCondLst>
                                        </p:cTn>
                                        <p:tgtEl>
                                          <p:spTgt spid="30786"/>
                                        </p:tgtEl>
                                        <p:attrNameLst>
                                          <p:attrName>style.visibility</p:attrName>
                                        </p:attrNameLst>
                                      </p:cBhvr>
                                      <p:to>
                                        <p:strVal val="visible"/>
                                      </p:to>
                                    </p:set>
                                    <p:anim calcmode="lin" valueType="num">
                                      <p:cBhvr>
                                        <p:cTn id="439" dur="500" fill="hold"/>
                                        <p:tgtEl>
                                          <p:spTgt spid="30786"/>
                                        </p:tgtEl>
                                        <p:attrNameLst>
                                          <p:attrName>ppt_w</p:attrName>
                                        </p:attrNameLst>
                                      </p:cBhvr>
                                      <p:tavLst>
                                        <p:tav tm="0">
                                          <p:val>
                                            <p:fltVal val="0"/>
                                          </p:val>
                                        </p:tav>
                                        <p:tav tm="100000">
                                          <p:val>
                                            <p:strVal val="#ppt_w"/>
                                          </p:val>
                                        </p:tav>
                                      </p:tavLst>
                                    </p:anim>
                                    <p:anim calcmode="lin" valueType="num">
                                      <p:cBhvr>
                                        <p:cTn id="440" dur="500" fill="hold"/>
                                        <p:tgtEl>
                                          <p:spTgt spid="30786"/>
                                        </p:tgtEl>
                                        <p:attrNameLst>
                                          <p:attrName>ppt_h</p:attrName>
                                        </p:attrNameLst>
                                      </p:cBhvr>
                                      <p:tavLst>
                                        <p:tav tm="0">
                                          <p:val>
                                            <p:strVal val="#ppt_h"/>
                                          </p:val>
                                        </p:tav>
                                        <p:tav tm="100000">
                                          <p:val>
                                            <p:strVal val="#ppt_h"/>
                                          </p:val>
                                        </p:tav>
                                      </p:tavLst>
                                    </p:anim>
                                  </p:childTnLst>
                                </p:cTn>
                              </p:par>
                            </p:childTnLst>
                          </p:cTn>
                        </p:par>
                      </p:childTnLst>
                    </p:cTn>
                  </p:par>
                  <p:par>
                    <p:cTn id="441" fill="hold">
                      <p:stCondLst>
                        <p:cond delay="indefinite"/>
                      </p:stCondLst>
                      <p:childTnLst>
                        <p:par>
                          <p:cTn id="442" fill="hold">
                            <p:stCondLst>
                              <p:cond delay="0"/>
                            </p:stCondLst>
                            <p:childTnLst>
                              <p:par>
                                <p:cTn id="443" presetID="17" presetClass="entr" presetSubtype="10" fill="hold" grpId="0" nodeType="clickEffect">
                                  <p:stCondLst>
                                    <p:cond delay="0"/>
                                  </p:stCondLst>
                                  <p:childTnLst>
                                    <p:set>
                                      <p:cBhvr>
                                        <p:cTn id="444" dur="1" fill="hold">
                                          <p:stCondLst>
                                            <p:cond delay="0"/>
                                          </p:stCondLst>
                                        </p:cTn>
                                        <p:tgtEl>
                                          <p:spTgt spid="30776"/>
                                        </p:tgtEl>
                                        <p:attrNameLst>
                                          <p:attrName>style.visibility</p:attrName>
                                        </p:attrNameLst>
                                      </p:cBhvr>
                                      <p:to>
                                        <p:strVal val="visible"/>
                                      </p:to>
                                    </p:set>
                                    <p:anim calcmode="lin" valueType="num">
                                      <p:cBhvr>
                                        <p:cTn id="445" dur="500" fill="hold"/>
                                        <p:tgtEl>
                                          <p:spTgt spid="30776"/>
                                        </p:tgtEl>
                                        <p:attrNameLst>
                                          <p:attrName>ppt_w</p:attrName>
                                        </p:attrNameLst>
                                      </p:cBhvr>
                                      <p:tavLst>
                                        <p:tav tm="0">
                                          <p:val>
                                            <p:fltVal val="0"/>
                                          </p:val>
                                        </p:tav>
                                        <p:tav tm="100000">
                                          <p:val>
                                            <p:strVal val="#ppt_w"/>
                                          </p:val>
                                        </p:tav>
                                      </p:tavLst>
                                    </p:anim>
                                    <p:anim calcmode="lin" valueType="num">
                                      <p:cBhvr>
                                        <p:cTn id="446" dur="500" fill="hold"/>
                                        <p:tgtEl>
                                          <p:spTgt spid="30776"/>
                                        </p:tgtEl>
                                        <p:attrNameLst>
                                          <p:attrName>ppt_h</p:attrName>
                                        </p:attrNameLst>
                                      </p:cBhvr>
                                      <p:tavLst>
                                        <p:tav tm="0">
                                          <p:val>
                                            <p:strVal val="#ppt_h"/>
                                          </p:val>
                                        </p:tav>
                                        <p:tav tm="100000">
                                          <p:val>
                                            <p:strVal val="#ppt_h"/>
                                          </p:val>
                                        </p:tav>
                                      </p:tavLst>
                                    </p:anim>
                                  </p:childTnLst>
                                </p:cTn>
                              </p:par>
                            </p:childTnLst>
                          </p:cTn>
                        </p:par>
                      </p:childTnLst>
                    </p:cTn>
                  </p:par>
                  <p:par>
                    <p:cTn id="447" fill="hold">
                      <p:stCondLst>
                        <p:cond delay="indefinite"/>
                      </p:stCondLst>
                      <p:childTnLst>
                        <p:par>
                          <p:cTn id="448" fill="hold">
                            <p:stCondLst>
                              <p:cond delay="0"/>
                            </p:stCondLst>
                            <p:childTnLst>
                              <p:par>
                                <p:cTn id="449" presetID="17" presetClass="entr" presetSubtype="10" fill="hold" grpId="0" nodeType="clickEffect">
                                  <p:stCondLst>
                                    <p:cond delay="0"/>
                                  </p:stCondLst>
                                  <p:childTnLst>
                                    <p:set>
                                      <p:cBhvr>
                                        <p:cTn id="450" dur="1" fill="hold">
                                          <p:stCondLst>
                                            <p:cond delay="0"/>
                                          </p:stCondLst>
                                        </p:cTn>
                                        <p:tgtEl>
                                          <p:spTgt spid="30777"/>
                                        </p:tgtEl>
                                        <p:attrNameLst>
                                          <p:attrName>style.visibility</p:attrName>
                                        </p:attrNameLst>
                                      </p:cBhvr>
                                      <p:to>
                                        <p:strVal val="visible"/>
                                      </p:to>
                                    </p:set>
                                    <p:anim calcmode="lin" valueType="num">
                                      <p:cBhvr>
                                        <p:cTn id="451" dur="500" fill="hold"/>
                                        <p:tgtEl>
                                          <p:spTgt spid="30777"/>
                                        </p:tgtEl>
                                        <p:attrNameLst>
                                          <p:attrName>ppt_w</p:attrName>
                                        </p:attrNameLst>
                                      </p:cBhvr>
                                      <p:tavLst>
                                        <p:tav tm="0">
                                          <p:val>
                                            <p:fltVal val="0"/>
                                          </p:val>
                                        </p:tav>
                                        <p:tav tm="100000">
                                          <p:val>
                                            <p:strVal val="#ppt_w"/>
                                          </p:val>
                                        </p:tav>
                                      </p:tavLst>
                                    </p:anim>
                                    <p:anim calcmode="lin" valueType="num">
                                      <p:cBhvr>
                                        <p:cTn id="452" dur="500" fill="hold"/>
                                        <p:tgtEl>
                                          <p:spTgt spid="30777"/>
                                        </p:tgtEl>
                                        <p:attrNameLst>
                                          <p:attrName>ppt_h</p:attrName>
                                        </p:attrNameLst>
                                      </p:cBhvr>
                                      <p:tavLst>
                                        <p:tav tm="0">
                                          <p:val>
                                            <p:strVal val="#ppt_h"/>
                                          </p:val>
                                        </p:tav>
                                        <p:tav tm="100000">
                                          <p:val>
                                            <p:strVal val="#ppt_h"/>
                                          </p:val>
                                        </p:tav>
                                      </p:tavLst>
                                    </p:anim>
                                  </p:childTnLst>
                                </p:cTn>
                              </p:par>
                            </p:childTnLst>
                          </p:cTn>
                        </p:par>
                      </p:childTnLst>
                    </p:cTn>
                  </p:par>
                  <p:par>
                    <p:cTn id="453" fill="hold">
                      <p:stCondLst>
                        <p:cond delay="indefinite"/>
                      </p:stCondLst>
                      <p:childTnLst>
                        <p:par>
                          <p:cTn id="454" fill="hold">
                            <p:stCondLst>
                              <p:cond delay="0"/>
                            </p:stCondLst>
                            <p:childTnLst>
                              <p:par>
                                <p:cTn id="455" presetID="17" presetClass="entr" presetSubtype="10" fill="hold" grpId="0" nodeType="clickEffect">
                                  <p:stCondLst>
                                    <p:cond delay="0"/>
                                  </p:stCondLst>
                                  <p:childTnLst>
                                    <p:set>
                                      <p:cBhvr>
                                        <p:cTn id="456" dur="1" fill="hold">
                                          <p:stCondLst>
                                            <p:cond delay="0"/>
                                          </p:stCondLst>
                                        </p:cTn>
                                        <p:tgtEl>
                                          <p:spTgt spid="30787"/>
                                        </p:tgtEl>
                                        <p:attrNameLst>
                                          <p:attrName>style.visibility</p:attrName>
                                        </p:attrNameLst>
                                      </p:cBhvr>
                                      <p:to>
                                        <p:strVal val="visible"/>
                                      </p:to>
                                    </p:set>
                                    <p:anim calcmode="lin" valueType="num">
                                      <p:cBhvr>
                                        <p:cTn id="457" dur="500" fill="hold"/>
                                        <p:tgtEl>
                                          <p:spTgt spid="30787"/>
                                        </p:tgtEl>
                                        <p:attrNameLst>
                                          <p:attrName>ppt_w</p:attrName>
                                        </p:attrNameLst>
                                      </p:cBhvr>
                                      <p:tavLst>
                                        <p:tav tm="0">
                                          <p:val>
                                            <p:fltVal val="0"/>
                                          </p:val>
                                        </p:tav>
                                        <p:tav tm="100000">
                                          <p:val>
                                            <p:strVal val="#ppt_w"/>
                                          </p:val>
                                        </p:tav>
                                      </p:tavLst>
                                    </p:anim>
                                    <p:anim calcmode="lin" valueType="num">
                                      <p:cBhvr>
                                        <p:cTn id="458" dur="500" fill="hold"/>
                                        <p:tgtEl>
                                          <p:spTgt spid="30787"/>
                                        </p:tgtEl>
                                        <p:attrNameLst>
                                          <p:attrName>ppt_h</p:attrName>
                                        </p:attrNameLst>
                                      </p:cBhvr>
                                      <p:tavLst>
                                        <p:tav tm="0">
                                          <p:val>
                                            <p:strVal val="#ppt_h"/>
                                          </p:val>
                                        </p:tav>
                                        <p:tav tm="100000">
                                          <p:val>
                                            <p:strVal val="#ppt_h"/>
                                          </p:val>
                                        </p:tav>
                                      </p:tavLst>
                                    </p:anim>
                                  </p:childTnLst>
                                </p:cTn>
                              </p:par>
                            </p:childTnLst>
                          </p:cTn>
                        </p:par>
                      </p:childTnLst>
                    </p:cTn>
                  </p:par>
                  <p:par>
                    <p:cTn id="459" fill="hold">
                      <p:stCondLst>
                        <p:cond delay="indefinite"/>
                      </p:stCondLst>
                      <p:childTnLst>
                        <p:par>
                          <p:cTn id="460" fill="hold">
                            <p:stCondLst>
                              <p:cond delay="0"/>
                            </p:stCondLst>
                            <p:childTnLst>
                              <p:par>
                                <p:cTn id="461" presetID="17" presetClass="entr" presetSubtype="10" fill="hold" grpId="0" nodeType="clickEffect">
                                  <p:stCondLst>
                                    <p:cond delay="0"/>
                                  </p:stCondLst>
                                  <p:childTnLst>
                                    <p:set>
                                      <p:cBhvr>
                                        <p:cTn id="462" dur="1" fill="hold">
                                          <p:stCondLst>
                                            <p:cond delay="0"/>
                                          </p:stCondLst>
                                        </p:cTn>
                                        <p:tgtEl>
                                          <p:spTgt spid="30775"/>
                                        </p:tgtEl>
                                        <p:attrNameLst>
                                          <p:attrName>style.visibility</p:attrName>
                                        </p:attrNameLst>
                                      </p:cBhvr>
                                      <p:to>
                                        <p:strVal val="visible"/>
                                      </p:to>
                                    </p:set>
                                    <p:anim calcmode="lin" valueType="num">
                                      <p:cBhvr>
                                        <p:cTn id="463" dur="500" fill="hold"/>
                                        <p:tgtEl>
                                          <p:spTgt spid="30775"/>
                                        </p:tgtEl>
                                        <p:attrNameLst>
                                          <p:attrName>ppt_w</p:attrName>
                                        </p:attrNameLst>
                                      </p:cBhvr>
                                      <p:tavLst>
                                        <p:tav tm="0">
                                          <p:val>
                                            <p:fltVal val="0"/>
                                          </p:val>
                                        </p:tav>
                                        <p:tav tm="100000">
                                          <p:val>
                                            <p:strVal val="#ppt_w"/>
                                          </p:val>
                                        </p:tav>
                                      </p:tavLst>
                                    </p:anim>
                                    <p:anim calcmode="lin" valueType="num">
                                      <p:cBhvr>
                                        <p:cTn id="464" dur="500" fill="hold"/>
                                        <p:tgtEl>
                                          <p:spTgt spid="30775"/>
                                        </p:tgtEl>
                                        <p:attrNameLst>
                                          <p:attrName>ppt_h</p:attrName>
                                        </p:attrNameLst>
                                      </p:cBhvr>
                                      <p:tavLst>
                                        <p:tav tm="0">
                                          <p:val>
                                            <p:strVal val="#ppt_h"/>
                                          </p:val>
                                        </p:tav>
                                        <p:tav tm="100000">
                                          <p:val>
                                            <p:strVal val="#ppt_h"/>
                                          </p:val>
                                        </p:tav>
                                      </p:tavLst>
                                    </p:anim>
                                  </p:childTnLst>
                                </p:cTn>
                              </p:par>
                            </p:childTnLst>
                          </p:cTn>
                        </p:par>
                      </p:childTnLst>
                    </p:cTn>
                  </p:par>
                  <p:par>
                    <p:cTn id="465" fill="hold">
                      <p:stCondLst>
                        <p:cond delay="indefinite"/>
                      </p:stCondLst>
                      <p:childTnLst>
                        <p:par>
                          <p:cTn id="466" fill="hold">
                            <p:stCondLst>
                              <p:cond delay="0"/>
                            </p:stCondLst>
                            <p:childTnLst>
                              <p:par>
                                <p:cTn id="467" presetID="23" presetClass="entr" presetSubtype="16" fill="hold" nodeType="clickEffect">
                                  <p:stCondLst>
                                    <p:cond delay="0"/>
                                  </p:stCondLst>
                                  <p:childTnLst>
                                    <p:set>
                                      <p:cBhvr>
                                        <p:cTn id="468" dur="1" fill="hold">
                                          <p:stCondLst>
                                            <p:cond delay="0"/>
                                          </p:stCondLst>
                                        </p:cTn>
                                        <p:tgtEl>
                                          <p:spTgt spid="5"/>
                                        </p:tgtEl>
                                        <p:attrNameLst>
                                          <p:attrName>style.visibility</p:attrName>
                                        </p:attrNameLst>
                                      </p:cBhvr>
                                      <p:to>
                                        <p:strVal val="visible"/>
                                      </p:to>
                                    </p:set>
                                    <p:anim calcmode="lin" valueType="num">
                                      <p:cBhvr>
                                        <p:cTn id="469" dur="500" fill="hold"/>
                                        <p:tgtEl>
                                          <p:spTgt spid="5"/>
                                        </p:tgtEl>
                                        <p:attrNameLst>
                                          <p:attrName>ppt_w</p:attrName>
                                        </p:attrNameLst>
                                      </p:cBhvr>
                                      <p:tavLst>
                                        <p:tav tm="0">
                                          <p:val>
                                            <p:fltVal val="0"/>
                                          </p:val>
                                        </p:tav>
                                        <p:tav tm="100000">
                                          <p:val>
                                            <p:strVal val="#ppt_w"/>
                                          </p:val>
                                        </p:tav>
                                      </p:tavLst>
                                    </p:anim>
                                    <p:anim calcmode="lin" valueType="num">
                                      <p:cBhvr>
                                        <p:cTn id="47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71" fill="hold">
                      <p:stCondLst>
                        <p:cond delay="indefinite"/>
                      </p:stCondLst>
                      <p:childTnLst>
                        <p:par>
                          <p:cTn id="472" fill="hold">
                            <p:stCondLst>
                              <p:cond delay="0"/>
                            </p:stCondLst>
                            <p:childTnLst>
                              <p:par>
                                <p:cTn id="473" presetID="23" presetClass="entr" presetSubtype="16" fill="hold" nodeType="clickEffect">
                                  <p:stCondLst>
                                    <p:cond delay="0"/>
                                  </p:stCondLst>
                                  <p:childTnLst>
                                    <p:set>
                                      <p:cBhvr>
                                        <p:cTn id="474" dur="1" fill="hold">
                                          <p:stCondLst>
                                            <p:cond delay="0"/>
                                          </p:stCondLst>
                                        </p:cTn>
                                        <p:tgtEl>
                                          <p:spTgt spid="6"/>
                                        </p:tgtEl>
                                        <p:attrNameLst>
                                          <p:attrName>style.visibility</p:attrName>
                                        </p:attrNameLst>
                                      </p:cBhvr>
                                      <p:to>
                                        <p:strVal val="visible"/>
                                      </p:to>
                                    </p:set>
                                    <p:anim calcmode="lin" valueType="num">
                                      <p:cBhvr>
                                        <p:cTn id="475" dur="500" fill="hold"/>
                                        <p:tgtEl>
                                          <p:spTgt spid="6"/>
                                        </p:tgtEl>
                                        <p:attrNameLst>
                                          <p:attrName>ppt_w</p:attrName>
                                        </p:attrNameLst>
                                      </p:cBhvr>
                                      <p:tavLst>
                                        <p:tav tm="0">
                                          <p:val>
                                            <p:fltVal val="0"/>
                                          </p:val>
                                        </p:tav>
                                        <p:tav tm="100000">
                                          <p:val>
                                            <p:strVal val="#ppt_w"/>
                                          </p:val>
                                        </p:tav>
                                      </p:tavLst>
                                    </p:anim>
                                    <p:anim calcmode="lin" valueType="num">
                                      <p:cBhvr>
                                        <p:cTn id="47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2" grpId="0" animBg="1"/>
      <p:bldP spid="30723" grpId="0" animBg="1"/>
      <p:bldP spid="30724" grpId="0" animBg="1"/>
      <p:bldP spid="30725" grpId="0" animBg="1"/>
      <p:bldP spid="30726" grpId="0" animBg="1"/>
      <p:bldP spid="30727" grpId="0" animBg="1"/>
      <p:bldP spid="30728" grpId="0" animBg="1"/>
      <p:bldP spid="30729" grpId="0" animBg="1"/>
      <p:bldP spid="30730" grpId="0" animBg="1"/>
      <p:bldP spid="30731" grpId="0" animBg="1"/>
      <p:bldP spid="30738" grpId="0" animBg="1"/>
      <p:bldP spid="30739" grpId="0" animBg="1"/>
      <p:bldP spid="30740" grpId="0" animBg="1"/>
      <p:bldP spid="30741" grpId="0" animBg="1"/>
      <p:bldP spid="30742" grpId="0" animBg="1"/>
      <p:bldP spid="30743" grpId="0" animBg="1"/>
      <p:bldP spid="30744" grpId="0" animBg="1"/>
      <p:bldP spid="30745" grpId="0" animBg="1"/>
      <p:bldP spid="30746" grpId="0" animBg="1"/>
      <p:bldP spid="30747" grpId="0" animBg="1"/>
      <p:bldP spid="30748" grpId="0" animBg="1"/>
      <p:bldP spid="30749" grpId="0" animBg="1"/>
      <p:bldP spid="30750" grpId="0" animBg="1"/>
      <p:bldP spid="30751" grpId="0" animBg="1"/>
      <p:bldP spid="30752" grpId="0" animBg="1"/>
      <p:bldP spid="30753" grpId="0" animBg="1"/>
      <p:bldP spid="30762" grpId="0" animBg="1"/>
      <p:bldP spid="30763" grpId="0" animBg="1"/>
      <p:bldP spid="30764" grpId="0" animBg="1"/>
      <p:bldP spid="30765" grpId="0" animBg="1"/>
      <p:bldP spid="30766" grpId="0" animBg="1"/>
      <p:bldP spid="30767" grpId="0" animBg="1"/>
      <p:bldP spid="30768" grpId="0" animBg="1"/>
      <p:bldP spid="30769" grpId="0" animBg="1"/>
      <p:bldP spid="30770" grpId="0" animBg="1"/>
      <p:bldP spid="30771" grpId="0" animBg="1"/>
      <p:bldP spid="30772" grpId="0" animBg="1"/>
      <p:bldP spid="30773" grpId="0" animBg="1"/>
      <p:bldP spid="30774" grpId="0" animBg="1"/>
      <p:bldP spid="30775" grpId="0" animBg="1"/>
      <p:bldP spid="30776" grpId="0" animBg="1"/>
      <p:bldP spid="30777" grpId="0" animBg="1"/>
      <p:bldP spid="30786" grpId="0" animBg="1"/>
      <p:bldP spid="30787" grpId="0" animBg="1"/>
      <p:bldP spid="30813" grpId="0" autoUpdateAnimBg="0"/>
      <p:bldP spid="30814" grpId="0" autoUpdateAnimBg="0"/>
      <p:bldP spid="30815" grpId="0" autoUpdateAnimBg="0"/>
      <p:bldP spid="30816" grpId="0" autoUpdateAnimBg="0"/>
      <p:bldP spid="30817" grpId="0" autoUpdateAnimBg="0"/>
      <p:bldP spid="30818" grpId="0" animBg="1"/>
      <p:bldP spid="30819" grpId="0" animBg="1"/>
      <p:bldP spid="30820" grpId="0" animBg="1"/>
      <p:bldP spid="30821" grpId="0" animBg="1"/>
      <p:bldP spid="30822" grpId="0" animBg="1"/>
      <p:bldP spid="30823" grpId="0" animBg="1"/>
      <p:bldP spid="30824" grpId="0" animBg="1"/>
      <p:bldP spid="30825" grpId="0" animBg="1"/>
      <p:bldP spid="30826" grpId="0" animBg="1"/>
      <p:bldP spid="30827" grpId="0" animBg="1"/>
      <p:bldP spid="30828" grpId="0" animBg="1"/>
      <p:bldP spid="3082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Line 2"/>
          <p:cNvSpPr>
            <a:spLocks noChangeShapeType="1"/>
          </p:cNvSpPr>
          <p:nvPr/>
        </p:nvSpPr>
        <p:spPr bwMode="auto">
          <a:xfrm>
            <a:off x="4594225" y="1371600"/>
            <a:ext cx="0" cy="4191000"/>
          </a:xfrm>
          <a:prstGeom prst="line">
            <a:avLst/>
          </a:prstGeom>
          <a:noFill/>
          <a:ln w="28575">
            <a:solidFill>
              <a:schemeClr val="tx1"/>
            </a:solidFill>
            <a:round/>
          </a:ln>
        </p:spPr>
        <p:txBody>
          <a:bodyPr/>
          <a:lstStyle/>
          <a:p>
            <a:endParaRPr lang="en-IN"/>
          </a:p>
        </p:txBody>
      </p:sp>
      <p:sp>
        <p:nvSpPr>
          <p:cNvPr id="17411" name="Line 3"/>
          <p:cNvSpPr>
            <a:spLocks noChangeShapeType="1"/>
          </p:cNvSpPr>
          <p:nvPr/>
        </p:nvSpPr>
        <p:spPr bwMode="auto">
          <a:xfrm>
            <a:off x="4594225" y="3394075"/>
            <a:ext cx="1985963" cy="0"/>
          </a:xfrm>
          <a:prstGeom prst="line">
            <a:avLst/>
          </a:prstGeom>
          <a:noFill/>
          <a:ln w="28575">
            <a:solidFill>
              <a:schemeClr val="folHlink"/>
            </a:solidFill>
            <a:round/>
          </a:ln>
        </p:spPr>
        <p:txBody>
          <a:bodyPr/>
          <a:lstStyle/>
          <a:p>
            <a:endParaRPr lang="en-IN"/>
          </a:p>
        </p:txBody>
      </p:sp>
      <p:sp>
        <p:nvSpPr>
          <p:cNvPr id="17412" name="Oval 4"/>
          <p:cNvSpPr>
            <a:spLocks noChangeArrowheads="1"/>
          </p:cNvSpPr>
          <p:nvPr/>
        </p:nvSpPr>
        <p:spPr bwMode="auto">
          <a:xfrm>
            <a:off x="4565650" y="3365500"/>
            <a:ext cx="58738" cy="69850"/>
          </a:xfrm>
          <a:prstGeom prst="ellipse">
            <a:avLst/>
          </a:prstGeom>
          <a:solidFill>
            <a:schemeClr val="accent1"/>
          </a:solidFill>
          <a:ln w="9525">
            <a:solidFill>
              <a:schemeClr val="tx1"/>
            </a:solidFill>
            <a:round/>
          </a:ln>
        </p:spPr>
        <p:txBody>
          <a:bodyPr wrap="none" anchor="ctr"/>
          <a:lstStyle/>
          <a:p>
            <a:endParaRPr lang="en-IN"/>
          </a:p>
        </p:txBody>
      </p:sp>
      <p:sp>
        <p:nvSpPr>
          <p:cNvPr id="17413" name="Oval 5"/>
          <p:cNvSpPr>
            <a:spLocks noChangeArrowheads="1"/>
          </p:cNvSpPr>
          <p:nvPr/>
        </p:nvSpPr>
        <p:spPr bwMode="auto">
          <a:xfrm>
            <a:off x="4867275" y="3365500"/>
            <a:ext cx="58738" cy="69850"/>
          </a:xfrm>
          <a:prstGeom prst="ellipse">
            <a:avLst/>
          </a:prstGeom>
          <a:solidFill>
            <a:schemeClr val="accent1"/>
          </a:solidFill>
          <a:ln w="9525">
            <a:solidFill>
              <a:schemeClr val="tx1"/>
            </a:solidFill>
            <a:round/>
          </a:ln>
        </p:spPr>
        <p:txBody>
          <a:bodyPr wrap="none" anchor="ctr"/>
          <a:lstStyle/>
          <a:p>
            <a:endParaRPr lang="en-IN"/>
          </a:p>
        </p:txBody>
      </p:sp>
      <p:sp>
        <p:nvSpPr>
          <p:cNvPr id="17414" name="Oval 6"/>
          <p:cNvSpPr>
            <a:spLocks noChangeArrowheads="1"/>
          </p:cNvSpPr>
          <p:nvPr/>
        </p:nvSpPr>
        <p:spPr bwMode="auto">
          <a:xfrm>
            <a:off x="5168900" y="3365500"/>
            <a:ext cx="58738" cy="69850"/>
          </a:xfrm>
          <a:prstGeom prst="ellipse">
            <a:avLst/>
          </a:prstGeom>
          <a:solidFill>
            <a:schemeClr val="accent1"/>
          </a:solidFill>
          <a:ln w="9525">
            <a:solidFill>
              <a:schemeClr val="tx1"/>
            </a:solidFill>
            <a:round/>
          </a:ln>
        </p:spPr>
        <p:txBody>
          <a:bodyPr wrap="none" anchor="ctr"/>
          <a:lstStyle/>
          <a:p>
            <a:endParaRPr lang="en-IN"/>
          </a:p>
        </p:txBody>
      </p:sp>
      <p:sp>
        <p:nvSpPr>
          <p:cNvPr id="17415" name="Oval 7"/>
          <p:cNvSpPr>
            <a:spLocks noChangeArrowheads="1"/>
          </p:cNvSpPr>
          <p:nvPr/>
        </p:nvSpPr>
        <p:spPr bwMode="auto">
          <a:xfrm>
            <a:off x="5470525" y="3365500"/>
            <a:ext cx="58738" cy="69850"/>
          </a:xfrm>
          <a:prstGeom prst="ellipse">
            <a:avLst/>
          </a:prstGeom>
          <a:solidFill>
            <a:schemeClr val="accent1"/>
          </a:solidFill>
          <a:ln w="9525">
            <a:solidFill>
              <a:schemeClr val="tx1"/>
            </a:solidFill>
            <a:round/>
          </a:ln>
        </p:spPr>
        <p:txBody>
          <a:bodyPr wrap="none" anchor="ctr"/>
          <a:lstStyle/>
          <a:p>
            <a:endParaRPr lang="en-IN"/>
          </a:p>
        </p:txBody>
      </p:sp>
      <p:sp>
        <p:nvSpPr>
          <p:cNvPr id="17416" name="Oval 8"/>
          <p:cNvSpPr>
            <a:spLocks noChangeArrowheads="1"/>
          </p:cNvSpPr>
          <p:nvPr/>
        </p:nvSpPr>
        <p:spPr bwMode="auto">
          <a:xfrm>
            <a:off x="5772150" y="3365500"/>
            <a:ext cx="58738" cy="69850"/>
          </a:xfrm>
          <a:prstGeom prst="ellipse">
            <a:avLst/>
          </a:prstGeom>
          <a:solidFill>
            <a:schemeClr val="accent1"/>
          </a:solidFill>
          <a:ln w="9525">
            <a:solidFill>
              <a:schemeClr val="tx1"/>
            </a:solidFill>
            <a:round/>
          </a:ln>
        </p:spPr>
        <p:txBody>
          <a:bodyPr wrap="none" anchor="ctr"/>
          <a:lstStyle/>
          <a:p>
            <a:endParaRPr lang="en-IN"/>
          </a:p>
        </p:txBody>
      </p:sp>
      <p:sp>
        <p:nvSpPr>
          <p:cNvPr id="17417" name="Line 9"/>
          <p:cNvSpPr>
            <a:spLocks noChangeShapeType="1"/>
          </p:cNvSpPr>
          <p:nvPr/>
        </p:nvSpPr>
        <p:spPr bwMode="auto">
          <a:xfrm>
            <a:off x="5197475" y="3336925"/>
            <a:ext cx="0" cy="138113"/>
          </a:xfrm>
          <a:prstGeom prst="line">
            <a:avLst/>
          </a:prstGeom>
          <a:noFill/>
          <a:ln w="9525">
            <a:solidFill>
              <a:schemeClr val="tx1"/>
            </a:solidFill>
            <a:round/>
          </a:ln>
        </p:spPr>
        <p:txBody>
          <a:bodyPr/>
          <a:lstStyle/>
          <a:p>
            <a:endParaRPr lang="en-IN"/>
          </a:p>
        </p:txBody>
      </p:sp>
      <p:sp>
        <p:nvSpPr>
          <p:cNvPr id="17418" name="Line 10"/>
          <p:cNvSpPr>
            <a:spLocks noChangeShapeType="1"/>
          </p:cNvSpPr>
          <p:nvPr/>
        </p:nvSpPr>
        <p:spPr bwMode="auto">
          <a:xfrm>
            <a:off x="5499100" y="1728788"/>
            <a:ext cx="3175" cy="3330575"/>
          </a:xfrm>
          <a:prstGeom prst="line">
            <a:avLst/>
          </a:prstGeom>
          <a:noFill/>
          <a:ln w="9525">
            <a:solidFill>
              <a:schemeClr val="folHlink"/>
            </a:solidFill>
            <a:round/>
          </a:ln>
        </p:spPr>
        <p:txBody>
          <a:bodyPr/>
          <a:lstStyle/>
          <a:p>
            <a:endParaRPr lang="en-IN"/>
          </a:p>
        </p:txBody>
      </p:sp>
      <p:sp>
        <p:nvSpPr>
          <p:cNvPr id="17419" name="Line 11"/>
          <p:cNvSpPr>
            <a:spLocks noChangeShapeType="1"/>
          </p:cNvSpPr>
          <p:nvPr/>
        </p:nvSpPr>
        <p:spPr bwMode="auto">
          <a:xfrm rot="4234194" flipH="1">
            <a:off x="4992688" y="2543175"/>
            <a:ext cx="1595437" cy="131763"/>
          </a:xfrm>
          <a:prstGeom prst="line">
            <a:avLst/>
          </a:prstGeom>
          <a:noFill/>
          <a:ln w="9525">
            <a:solidFill>
              <a:schemeClr val="folHlink"/>
            </a:solidFill>
            <a:round/>
          </a:ln>
        </p:spPr>
        <p:txBody>
          <a:bodyPr/>
          <a:lstStyle/>
          <a:p>
            <a:endParaRPr lang="en-IN"/>
          </a:p>
        </p:txBody>
      </p:sp>
      <p:sp>
        <p:nvSpPr>
          <p:cNvPr id="17420" name="Line 12"/>
          <p:cNvSpPr>
            <a:spLocks noChangeShapeType="1"/>
          </p:cNvSpPr>
          <p:nvPr/>
        </p:nvSpPr>
        <p:spPr bwMode="auto">
          <a:xfrm rot="-4234194" flipH="1" flipV="1">
            <a:off x="4941094" y="4034631"/>
            <a:ext cx="1749425" cy="131763"/>
          </a:xfrm>
          <a:prstGeom prst="line">
            <a:avLst/>
          </a:prstGeom>
          <a:noFill/>
          <a:ln w="9525">
            <a:solidFill>
              <a:schemeClr val="folHlink"/>
            </a:solidFill>
            <a:round/>
          </a:ln>
        </p:spPr>
        <p:txBody>
          <a:bodyPr/>
          <a:lstStyle/>
          <a:p>
            <a:endParaRPr lang="en-IN"/>
          </a:p>
        </p:txBody>
      </p:sp>
      <p:sp>
        <p:nvSpPr>
          <p:cNvPr id="17421" name="Line 13"/>
          <p:cNvSpPr>
            <a:spLocks noChangeShapeType="1"/>
          </p:cNvSpPr>
          <p:nvPr/>
        </p:nvSpPr>
        <p:spPr bwMode="auto">
          <a:xfrm>
            <a:off x="5795963" y="1243013"/>
            <a:ext cx="0" cy="4370387"/>
          </a:xfrm>
          <a:prstGeom prst="line">
            <a:avLst/>
          </a:prstGeom>
          <a:noFill/>
          <a:ln w="9525">
            <a:solidFill>
              <a:schemeClr val="folHlink"/>
            </a:solidFill>
            <a:round/>
          </a:ln>
        </p:spPr>
        <p:txBody>
          <a:bodyPr/>
          <a:lstStyle/>
          <a:p>
            <a:endParaRPr lang="en-IN"/>
          </a:p>
        </p:txBody>
      </p:sp>
      <p:sp>
        <p:nvSpPr>
          <p:cNvPr id="17422" name="Line 14"/>
          <p:cNvSpPr>
            <a:spLocks noChangeShapeType="1"/>
          </p:cNvSpPr>
          <p:nvPr/>
        </p:nvSpPr>
        <p:spPr bwMode="auto">
          <a:xfrm rot="5130196" flipH="1">
            <a:off x="4885532" y="2220118"/>
            <a:ext cx="2114550" cy="138113"/>
          </a:xfrm>
          <a:prstGeom prst="line">
            <a:avLst/>
          </a:prstGeom>
          <a:noFill/>
          <a:ln w="9525">
            <a:solidFill>
              <a:schemeClr val="folHlink"/>
            </a:solidFill>
            <a:round/>
          </a:ln>
        </p:spPr>
        <p:txBody>
          <a:bodyPr/>
          <a:lstStyle/>
          <a:p>
            <a:endParaRPr lang="en-IN"/>
          </a:p>
        </p:txBody>
      </p:sp>
      <p:sp>
        <p:nvSpPr>
          <p:cNvPr id="17423" name="Line 15"/>
          <p:cNvSpPr>
            <a:spLocks noChangeShapeType="1"/>
          </p:cNvSpPr>
          <p:nvPr/>
        </p:nvSpPr>
        <p:spPr bwMode="auto">
          <a:xfrm rot="-5130196" flipH="1" flipV="1">
            <a:off x="4850606" y="4387057"/>
            <a:ext cx="2192337" cy="133350"/>
          </a:xfrm>
          <a:prstGeom prst="line">
            <a:avLst/>
          </a:prstGeom>
          <a:noFill/>
          <a:ln w="9525">
            <a:solidFill>
              <a:schemeClr val="folHlink"/>
            </a:solidFill>
            <a:round/>
          </a:ln>
        </p:spPr>
        <p:txBody>
          <a:bodyPr/>
          <a:lstStyle/>
          <a:p>
            <a:endParaRPr lang="en-IN"/>
          </a:p>
        </p:txBody>
      </p:sp>
      <p:sp>
        <p:nvSpPr>
          <p:cNvPr id="17424" name="Line 16"/>
          <p:cNvSpPr>
            <a:spLocks noChangeShapeType="1"/>
          </p:cNvSpPr>
          <p:nvPr/>
        </p:nvSpPr>
        <p:spPr bwMode="auto">
          <a:xfrm>
            <a:off x="6089650" y="914400"/>
            <a:ext cx="3175" cy="4976813"/>
          </a:xfrm>
          <a:prstGeom prst="line">
            <a:avLst/>
          </a:prstGeom>
          <a:noFill/>
          <a:ln w="9525">
            <a:solidFill>
              <a:schemeClr val="folHlink"/>
            </a:solidFill>
            <a:round/>
          </a:ln>
        </p:spPr>
        <p:txBody>
          <a:bodyPr/>
          <a:lstStyle/>
          <a:p>
            <a:endParaRPr lang="en-IN"/>
          </a:p>
        </p:txBody>
      </p:sp>
      <p:sp>
        <p:nvSpPr>
          <p:cNvPr id="17425" name="Oval 17"/>
          <p:cNvSpPr>
            <a:spLocks noChangeArrowheads="1"/>
          </p:cNvSpPr>
          <p:nvPr/>
        </p:nvSpPr>
        <p:spPr bwMode="auto">
          <a:xfrm>
            <a:off x="5470525" y="1868488"/>
            <a:ext cx="58738" cy="68262"/>
          </a:xfrm>
          <a:prstGeom prst="ellipse">
            <a:avLst/>
          </a:prstGeom>
          <a:solidFill>
            <a:schemeClr val="accent1"/>
          </a:solidFill>
          <a:ln w="9525">
            <a:solidFill>
              <a:schemeClr val="tx1"/>
            </a:solidFill>
            <a:round/>
          </a:ln>
        </p:spPr>
        <p:txBody>
          <a:bodyPr wrap="none" anchor="ctr"/>
          <a:lstStyle/>
          <a:p>
            <a:endParaRPr lang="en-IN"/>
          </a:p>
        </p:txBody>
      </p:sp>
      <p:sp>
        <p:nvSpPr>
          <p:cNvPr id="17426" name="Oval 18"/>
          <p:cNvSpPr>
            <a:spLocks noChangeArrowheads="1"/>
          </p:cNvSpPr>
          <p:nvPr/>
        </p:nvSpPr>
        <p:spPr bwMode="auto">
          <a:xfrm>
            <a:off x="5762625" y="1243013"/>
            <a:ext cx="58738" cy="69850"/>
          </a:xfrm>
          <a:prstGeom prst="ellipse">
            <a:avLst/>
          </a:prstGeom>
          <a:solidFill>
            <a:schemeClr val="accent1"/>
          </a:solidFill>
          <a:ln w="9525">
            <a:solidFill>
              <a:schemeClr val="tx1"/>
            </a:solidFill>
            <a:round/>
          </a:ln>
        </p:spPr>
        <p:txBody>
          <a:bodyPr wrap="none" anchor="ctr"/>
          <a:lstStyle/>
          <a:p>
            <a:endParaRPr lang="en-IN"/>
          </a:p>
        </p:txBody>
      </p:sp>
      <p:sp>
        <p:nvSpPr>
          <p:cNvPr id="17427" name="Oval 19"/>
          <p:cNvSpPr>
            <a:spLocks noChangeArrowheads="1"/>
          </p:cNvSpPr>
          <p:nvPr/>
        </p:nvSpPr>
        <p:spPr bwMode="auto">
          <a:xfrm>
            <a:off x="6064250" y="862013"/>
            <a:ext cx="58738" cy="69850"/>
          </a:xfrm>
          <a:prstGeom prst="ellipse">
            <a:avLst/>
          </a:prstGeom>
          <a:solidFill>
            <a:schemeClr val="accent1"/>
          </a:solidFill>
          <a:ln w="9525">
            <a:solidFill>
              <a:schemeClr val="tx1"/>
            </a:solidFill>
            <a:round/>
          </a:ln>
        </p:spPr>
        <p:txBody>
          <a:bodyPr wrap="none" anchor="ctr"/>
          <a:lstStyle/>
          <a:p>
            <a:endParaRPr lang="en-IN"/>
          </a:p>
        </p:txBody>
      </p:sp>
      <p:sp>
        <p:nvSpPr>
          <p:cNvPr id="17428" name="Oval 20"/>
          <p:cNvSpPr>
            <a:spLocks noChangeArrowheads="1"/>
          </p:cNvSpPr>
          <p:nvPr/>
        </p:nvSpPr>
        <p:spPr bwMode="auto">
          <a:xfrm>
            <a:off x="5470525" y="4851400"/>
            <a:ext cx="58738" cy="68263"/>
          </a:xfrm>
          <a:prstGeom prst="ellipse">
            <a:avLst/>
          </a:prstGeom>
          <a:solidFill>
            <a:schemeClr val="accent1"/>
          </a:solidFill>
          <a:ln w="9525">
            <a:solidFill>
              <a:schemeClr val="tx1"/>
            </a:solidFill>
            <a:round/>
          </a:ln>
        </p:spPr>
        <p:txBody>
          <a:bodyPr wrap="none" anchor="ctr"/>
          <a:lstStyle/>
          <a:p>
            <a:endParaRPr lang="en-IN"/>
          </a:p>
        </p:txBody>
      </p:sp>
      <p:sp>
        <p:nvSpPr>
          <p:cNvPr id="17429" name="Oval 21"/>
          <p:cNvSpPr>
            <a:spLocks noChangeArrowheads="1"/>
          </p:cNvSpPr>
          <p:nvPr/>
        </p:nvSpPr>
        <p:spPr bwMode="auto">
          <a:xfrm>
            <a:off x="5762625" y="5475288"/>
            <a:ext cx="58738" cy="69850"/>
          </a:xfrm>
          <a:prstGeom prst="ellipse">
            <a:avLst/>
          </a:prstGeom>
          <a:solidFill>
            <a:schemeClr val="accent1"/>
          </a:solidFill>
          <a:ln w="9525">
            <a:solidFill>
              <a:schemeClr val="tx1"/>
            </a:solidFill>
            <a:round/>
          </a:ln>
        </p:spPr>
        <p:txBody>
          <a:bodyPr wrap="none" anchor="ctr"/>
          <a:lstStyle/>
          <a:p>
            <a:endParaRPr lang="en-IN"/>
          </a:p>
        </p:txBody>
      </p:sp>
      <p:sp>
        <p:nvSpPr>
          <p:cNvPr id="17430" name="Oval 22"/>
          <p:cNvSpPr>
            <a:spLocks noChangeArrowheads="1"/>
          </p:cNvSpPr>
          <p:nvPr/>
        </p:nvSpPr>
        <p:spPr bwMode="auto">
          <a:xfrm>
            <a:off x="6054725" y="5822950"/>
            <a:ext cx="58738" cy="68263"/>
          </a:xfrm>
          <a:prstGeom prst="ellipse">
            <a:avLst/>
          </a:prstGeom>
          <a:solidFill>
            <a:schemeClr val="accent1"/>
          </a:solidFill>
          <a:ln w="9525">
            <a:solidFill>
              <a:schemeClr val="tx1"/>
            </a:solidFill>
            <a:round/>
          </a:ln>
        </p:spPr>
        <p:txBody>
          <a:bodyPr wrap="none" anchor="ctr"/>
          <a:lstStyle/>
          <a:p>
            <a:endParaRPr lang="en-IN"/>
          </a:p>
        </p:txBody>
      </p:sp>
      <p:sp>
        <p:nvSpPr>
          <p:cNvPr id="17431" name="Arc 23"/>
          <p:cNvSpPr/>
          <p:nvPr/>
        </p:nvSpPr>
        <p:spPr bwMode="auto">
          <a:xfrm rot="10405129">
            <a:off x="5311775" y="3336925"/>
            <a:ext cx="1187450" cy="2600325"/>
          </a:xfrm>
          <a:custGeom>
            <a:avLst/>
            <a:gdLst>
              <a:gd name="T0" fmla="*/ 520224 w 21600"/>
              <a:gd name="T1" fmla="*/ 0 h 19417"/>
              <a:gd name="T2" fmla="*/ 1187450 w 21600"/>
              <a:gd name="T3" fmla="*/ 2600325 h 19417"/>
              <a:gd name="T4" fmla="*/ 0 w 21600"/>
              <a:gd name="T5" fmla="*/ 2600325 h 19417"/>
              <a:gd name="T6" fmla="*/ 0 60000 65536"/>
              <a:gd name="T7" fmla="*/ 0 60000 65536"/>
              <a:gd name="T8" fmla="*/ 0 60000 65536"/>
              <a:gd name="T9" fmla="*/ 0 w 21600"/>
              <a:gd name="T10" fmla="*/ 0 h 19417"/>
              <a:gd name="T11" fmla="*/ 21600 w 21600"/>
              <a:gd name="T12" fmla="*/ 19417 h 19417"/>
            </a:gdLst>
            <a:ahLst/>
            <a:cxnLst>
              <a:cxn ang="T6">
                <a:pos x="T0" y="T1"/>
              </a:cxn>
              <a:cxn ang="T7">
                <a:pos x="T2" y="T3"/>
              </a:cxn>
              <a:cxn ang="T8">
                <a:pos x="T4" y="T5"/>
              </a:cxn>
            </a:cxnLst>
            <a:rect l="T9" t="T10" r="T11" b="T12"/>
            <a:pathLst>
              <a:path w="21600" h="19417" fill="none" extrusionOk="0">
                <a:moveTo>
                  <a:pt x="9462" y="0"/>
                </a:moveTo>
                <a:cubicBezTo>
                  <a:pt x="16888" y="3619"/>
                  <a:pt x="21600" y="11156"/>
                  <a:pt x="21600" y="19417"/>
                </a:cubicBezTo>
              </a:path>
              <a:path w="21600" h="19417" stroke="0" extrusionOk="0">
                <a:moveTo>
                  <a:pt x="9462" y="0"/>
                </a:moveTo>
                <a:cubicBezTo>
                  <a:pt x="16888" y="3619"/>
                  <a:pt x="21600" y="11156"/>
                  <a:pt x="21600" y="19417"/>
                </a:cubicBezTo>
                <a:lnTo>
                  <a:pt x="0" y="19417"/>
                </a:lnTo>
                <a:close/>
              </a:path>
            </a:pathLst>
          </a:custGeom>
          <a:noFill/>
          <a:ln w="28575">
            <a:solidFill>
              <a:schemeClr val="tx1"/>
            </a:solidFill>
            <a:round/>
          </a:ln>
        </p:spPr>
        <p:txBody>
          <a:bodyPr wrap="none" anchor="ctr"/>
          <a:lstStyle/>
          <a:p>
            <a:endParaRPr lang="en-IN"/>
          </a:p>
        </p:txBody>
      </p:sp>
      <p:sp>
        <p:nvSpPr>
          <p:cNvPr id="17432" name="Arc 24"/>
          <p:cNvSpPr/>
          <p:nvPr/>
        </p:nvSpPr>
        <p:spPr bwMode="auto">
          <a:xfrm rot="11194871" flipV="1">
            <a:off x="5295900" y="896938"/>
            <a:ext cx="1187450" cy="2601912"/>
          </a:xfrm>
          <a:custGeom>
            <a:avLst/>
            <a:gdLst>
              <a:gd name="T0" fmla="*/ 520224 w 21600"/>
              <a:gd name="T1" fmla="*/ 0 h 19417"/>
              <a:gd name="T2" fmla="*/ 1187450 w 21600"/>
              <a:gd name="T3" fmla="*/ 2601912 h 19417"/>
              <a:gd name="T4" fmla="*/ 0 w 21600"/>
              <a:gd name="T5" fmla="*/ 2601912 h 19417"/>
              <a:gd name="T6" fmla="*/ 0 60000 65536"/>
              <a:gd name="T7" fmla="*/ 0 60000 65536"/>
              <a:gd name="T8" fmla="*/ 0 60000 65536"/>
              <a:gd name="T9" fmla="*/ 0 w 21600"/>
              <a:gd name="T10" fmla="*/ 0 h 19417"/>
              <a:gd name="T11" fmla="*/ 21600 w 21600"/>
              <a:gd name="T12" fmla="*/ 19417 h 19417"/>
            </a:gdLst>
            <a:ahLst/>
            <a:cxnLst>
              <a:cxn ang="T6">
                <a:pos x="T0" y="T1"/>
              </a:cxn>
              <a:cxn ang="T7">
                <a:pos x="T2" y="T3"/>
              </a:cxn>
              <a:cxn ang="T8">
                <a:pos x="T4" y="T5"/>
              </a:cxn>
            </a:cxnLst>
            <a:rect l="T9" t="T10" r="T11" b="T12"/>
            <a:pathLst>
              <a:path w="21600" h="19417" fill="none" extrusionOk="0">
                <a:moveTo>
                  <a:pt x="9462" y="0"/>
                </a:moveTo>
                <a:cubicBezTo>
                  <a:pt x="16888" y="3619"/>
                  <a:pt x="21600" y="11156"/>
                  <a:pt x="21600" y="19417"/>
                </a:cubicBezTo>
              </a:path>
              <a:path w="21600" h="19417" stroke="0" extrusionOk="0">
                <a:moveTo>
                  <a:pt x="9462" y="0"/>
                </a:moveTo>
                <a:cubicBezTo>
                  <a:pt x="16888" y="3619"/>
                  <a:pt x="21600" y="11156"/>
                  <a:pt x="21600" y="19417"/>
                </a:cubicBezTo>
                <a:lnTo>
                  <a:pt x="0" y="19417"/>
                </a:lnTo>
                <a:close/>
              </a:path>
            </a:pathLst>
          </a:custGeom>
          <a:noFill/>
          <a:ln w="28575">
            <a:solidFill>
              <a:schemeClr val="tx1"/>
            </a:solidFill>
            <a:round/>
          </a:ln>
        </p:spPr>
        <p:txBody>
          <a:bodyPr wrap="none" anchor="ctr"/>
          <a:lstStyle/>
          <a:p>
            <a:endParaRPr lang="en-IN"/>
          </a:p>
        </p:txBody>
      </p:sp>
      <p:sp>
        <p:nvSpPr>
          <p:cNvPr id="17433" name="Text Box 25"/>
          <p:cNvSpPr txBox="1">
            <a:spLocks noChangeArrowheads="1"/>
          </p:cNvSpPr>
          <p:nvPr/>
        </p:nvSpPr>
        <p:spPr bwMode="auto">
          <a:xfrm>
            <a:off x="6013450" y="2971800"/>
            <a:ext cx="1073150" cy="366713"/>
          </a:xfrm>
          <a:prstGeom prst="rect">
            <a:avLst/>
          </a:prstGeom>
          <a:noFill/>
          <a:ln w="9525">
            <a:noFill/>
            <a:miter lim="800000"/>
          </a:ln>
        </p:spPr>
        <p:txBody>
          <a:bodyPr wrap="none">
            <a:spAutoFit/>
          </a:bodyPr>
          <a:lstStyle/>
          <a:p>
            <a:pPr algn="ctr" eaLnBrk="0" hangingPunct="0"/>
            <a:r>
              <a:rPr lang="en-US" b="1">
                <a:latin typeface="Times New Roman" charset="0"/>
              </a:rPr>
              <a:t>F ( </a:t>
            </a:r>
            <a:r>
              <a:rPr lang="en-US" i="1">
                <a:latin typeface="Times New Roman" charset="0"/>
              </a:rPr>
              <a:t>focus</a:t>
            </a:r>
            <a:r>
              <a:rPr lang="en-US" b="1">
                <a:latin typeface="Times New Roman" charset="0"/>
              </a:rPr>
              <a:t>)</a:t>
            </a:r>
            <a:endParaRPr lang="en-US" b="1">
              <a:latin typeface="Times New Roman" charset="0"/>
            </a:endParaRPr>
          </a:p>
        </p:txBody>
      </p:sp>
      <p:sp>
        <p:nvSpPr>
          <p:cNvPr id="17434" name="Text Box 26"/>
          <p:cNvSpPr txBox="1">
            <a:spLocks noChangeArrowheads="1"/>
          </p:cNvSpPr>
          <p:nvPr/>
        </p:nvSpPr>
        <p:spPr bwMode="auto">
          <a:xfrm>
            <a:off x="5099050" y="3152775"/>
            <a:ext cx="293688" cy="274638"/>
          </a:xfrm>
          <a:prstGeom prst="rect">
            <a:avLst/>
          </a:prstGeom>
          <a:noFill/>
          <a:ln w="9525">
            <a:noFill/>
            <a:miter lim="800000"/>
          </a:ln>
        </p:spPr>
        <p:txBody>
          <a:bodyPr wrap="none">
            <a:spAutoFit/>
          </a:bodyPr>
          <a:lstStyle/>
          <a:p>
            <a:pPr eaLnBrk="0" hangingPunct="0"/>
            <a:r>
              <a:rPr lang="en-US" sz="1200">
                <a:latin typeface="Times New Roman" charset="0"/>
              </a:rPr>
              <a:t>V</a:t>
            </a:r>
            <a:endParaRPr lang="en-US" sz="1200">
              <a:latin typeface="Times New Roman" charset="0"/>
            </a:endParaRPr>
          </a:p>
        </p:txBody>
      </p:sp>
      <p:sp>
        <p:nvSpPr>
          <p:cNvPr id="17435" name="Text Box 27"/>
          <p:cNvSpPr txBox="1">
            <a:spLocks noChangeArrowheads="1"/>
          </p:cNvSpPr>
          <p:nvPr/>
        </p:nvSpPr>
        <p:spPr bwMode="auto">
          <a:xfrm>
            <a:off x="4584700" y="3048000"/>
            <a:ext cx="685800" cy="274638"/>
          </a:xfrm>
          <a:prstGeom prst="rect">
            <a:avLst/>
          </a:prstGeom>
          <a:noFill/>
          <a:ln w="9525">
            <a:noFill/>
            <a:miter lim="800000"/>
          </a:ln>
        </p:spPr>
        <p:txBody>
          <a:bodyPr>
            <a:spAutoFit/>
          </a:bodyPr>
          <a:lstStyle/>
          <a:p>
            <a:pPr eaLnBrk="0" hangingPunct="0"/>
            <a:r>
              <a:rPr lang="en-US" sz="1200">
                <a:latin typeface="Times New Roman" charset="0"/>
              </a:rPr>
              <a:t>(vertex)</a:t>
            </a:r>
            <a:endParaRPr lang="en-US" sz="1400">
              <a:latin typeface="Times New Roman" charset="0"/>
            </a:endParaRPr>
          </a:p>
        </p:txBody>
      </p:sp>
      <p:sp>
        <p:nvSpPr>
          <p:cNvPr id="17436" name="Text Box 28"/>
          <p:cNvSpPr txBox="1">
            <a:spLocks noChangeArrowheads="1"/>
          </p:cNvSpPr>
          <p:nvPr/>
        </p:nvSpPr>
        <p:spPr bwMode="auto">
          <a:xfrm>
            <a:off x="4413250" y="1066800"/>
            <a:ext cx="312738" cy="304800"/>
          </a:xfrm>
          <a:prstGeom prst="rect">
            <a:avLst/>
          </a:prstGeom>
          <a:noFill/>
          <a:ln w="9525">
            <a:noFill/>
            <a:miter lim="800000"/>
          </a:ln>
        </p:spPr>
        <p:txBody>
          <a:bodyPr wrap="none">
            <a:spAutoFit/>
          </a:bodyPr>
          <a:lstStyle/>
          <a:p>
            <a:pPr eaLnBrk="0" hangingPunct="0"/>
            <a:r>
              <a:rPr lang="en-US" sz="1400">
                <a:latin typeface="Times New Roman" charset="0"/>
              </a:rPr>
              <a:t>A</a:t>
            </a:r>
            <a:endParaRPr lang="en-US" sz="1400">
              <a:latin typeface="Times New Roman" charset="0"/>
            </a:endParaRPr>
          </a:p>
        </p:txBody>
      </p:sp>
      <p:sp>
        <p:nvSpPr>
          <p:cNvPr id="17437" name="Text Box 29"/>
          <p:cNvSpPr txBox="1">
            <a:spLocks noChangeArrowheads="1"/>
          </p:cNvSpPr>
          <p:nvPr/>
        </p:nvSpPr>
        <p:spPr bwMode="auto">
          <a:xfrm>
            <a:off x="4413250" y="5638800"/>
            <a:ext cx="303213" cy="304800"/>
          </a:xfrm>
          <a:prstGeom prst="rect">
            <a:avLst/>
          </a:prstGeom>
          <a:noFill/>
          <a:ln w="9525">
            <a:noFill/>
            <a:miter lim="800000"/>
          </a:ln>
        </p:spPr>
        <p:txBody>
          <a:bodyPr wrap="none">
            <a:spAutoFit/>
          </a:bodyPr>
          <a:lstStyle/>
          <a:p>
            <a:pPr eaLnBrk="0" hangingPunct="0"/>
            <a:r>
              <a:rPr lang="en-US" sz="1400">
                <a:latin typeface="Times New Roman" charset="0"/>
              </a:rPr>
              <a:t>B</a:t>
            </a:r>
            <a:endParaRPr lang="en-US" sz="1400">
              <a:latin typeface="Times New Roman" charset="0"/>
            </a:endParaRPr>
          </a:p>
        </p:txBody>
      </p:sp>
      <p:sp>
        <p:nvSpPr>
          <p:cNvPr id="17438" name="Oval 30"/>
          <p:cNvSpPr>
            <a:spLocks noChangeArrowheads="1"/>
          </p:cNvSpPr>
          <p:nvPr/>
        </p:nvSpPr>
        <p:spPr bwMode="auto">
          <a:xfrm>
            <a:off x="6070600" y="3352800"/>
            <a:ext cx="76200" cy="76200"/>
          </a:xfrm>
          <a:prstGeom prst="ellipse">
            <a:avLst/>
          </a:prstGeom>
          <a:solidFill>
            <a:schemeClr val="accent1"/>
          </a:solidFill>
          <a:ln w="9525">
            <a:solidFill>
              <a:schemeClr val="tx1"/>
            </a:solidFill>
            <a:round/>
          </a:ln>
        </p:spPr>
        <p:txBody>
          <a:bodyPr wrap="none" anchor="ctr"/>
          <a:lstStyle/>
          <a:p>
            <a:endParaRPr lang="en-IN"/>
          </a:p>
        </p:txBody>
      </p:sp>
      <p:grpSp>
        <p:nvGrpSpPr>
          <p:cNvPr id="2" name="Group 31"/>
          <p:cNvGrpSpPr/>
          <p:nvPr/>
        </p:nvGrpSpPr>
        <p:grpSpPr bwMode="auto">
          <a:xfrm>
            <a:off x="4565650" y="1676400"/>
            <a:ext cx="914400" cy="274638"/>
            <a:chOff x="2160" y="1056"/>
            <a:chExt cx="576" cy="173"/>
          </a:xfrm>
        </p:grpSpPr>
        <p:sp>
          <p:nvSpPr>
            <p:cNvPr id="16431" name="Line 32"/>
            <p:cNvSpPr>
              <a:spLocks noChangeShapeType="1"/>
            </p:cNvSpPr>
            <p:nvPr/>
          </p:nvSpPr>
          <p:spPr bwMode="auto">
            <a:xfrm flipH="1">
              <a:off x="2160" y="1200"/>
              <a:ext cx="576" cy="0"/>
            </a:xfrm>
            <a:prstGeom prst="line">
              <a:avLst/>
            </a:prstGeom>
            <a:noFill/>
            <a:ln w="9525">
              <a:solidFill>
                <a:schemeClr val="tx1"/>
              </a:solidFill>
              <a:round/>
              <a:headEnd type="triangle" w="med" len="med"/>
              <a:tailEnd type="triangle" w="med" len="med"/>
            </a:ln>
          </p:spPr>
          <p:txBody>
            <a:bodyPr/>
            <a:lstStyle/>
            <a:p>
              <a:endParaRPr lang="en-IN"/>
            </a:p>
          </p:txBody>
        </p:sp>
        <p:sp>
          <p:nvSpPr>
            <p:cNvPr id="16432" name="Text Box 33"/>
            <p:cNvSpPr txBox="1">
              <a:spLocks noChangeArrowheads="1"/>
            </p:cNvSpPr>
            <p:nvPr/>
          </p:nvSpPr>
          <p:spPr bwMode="auto">
            <a:xfrm>
              <a:off x="2256" y="1056"/>
              <a:ext cx="362" cy="173"/>
            </a:xfrm>
            <a:prstGeom prst="rect">
              <a:avLst/>
            </a:prstGeom>
            <a:noFill/>
            <a:ln w="9525">
              <a:noFill/>
              <a:miter lim="800000"/>
            </a:ln>
          </p:spPr>
          <p:txBody>
            <a:bodyPr wrap="none">
              <a:spAutoFit/>
            </a:bodyPr>
            <a:lstStyle/>
            <a:p>
              <a:pPr eaLnBrk="0" hangingPunct="0"/>
              <a:r>
                <a:rPr lang="en-US" sz="1200">
                  <a:latin typeface="Times New Roman" charset="0"/>
                </a:rPr>
                <a:t>30mm</a:t>
              </a:r>
              <a:endParaRPr lang="en-US" sz="1200">
                <a:latin typeface="Times New Roman" charset="0"/>
              </a:endParaRPr>
            </a:p>
          </p:txBody>
        </p:sp>
      </p:grpSp>
      <p:sp>
        <p:nvSpPr>
          <p:cNvPr id="17442" name="Text Box 34"/>
          <p:cNvSpPr txBox="1">
            <a:spLocks noChangeArrowheads="1"/>
          </p:cNvSpPr>
          <p:nvPr/>
        </p:nvSpPr>
        <p:spPr bwMode="auto">
          <a:xfrm rot="3613386">
            <a:off x="5406231" y="2359819"/>
            <a:ext cx="574675" cy="274638"/>
          </a:xfrm>
          <a:prstGeom prst="rect">
            <a:avLst/>
          </a:prstGeom>
          <a:noFill/>
          <a:ln w="9525">
            <a:noFill/>
            <a:miter lim="800000"/>
          </a:ln>
        </p:spPr>
        <p:txBody>
          <a:bodyPr wrap="none">
            <a:spAutoFit/>
          </a:bodyPr>
          <a:lstStyle/>
          <a:p>
            <a:pPr eaLnBrk="0" hangingPunct="0"/>
            <a:r>
              <a:rPr lang="en-US" sz="1200">
                <a:latin typeface="Times New Roman" charset="0"/>
              </a:rPr>
              <a:t>45mm</a:t>
            </a:r>
            <a:endParaRPr lang="en-US" sz="1200">
              <a:latin typeface="Times New Roman" charset="0"/>
            </a:endParaRPr>
          </a:p>
        </p:txBody>
      </p:sp>
      <p:sp>
        <p:nvSpPr>
          <p:cNvPr id="16417" name="Text Box 35"/>
          <p:cNvSpPr txBox="1">
            <a:spLocks noChangeArrowheads="1"/>
          </p:cNvSpPr>
          <p:nvPr/>
        </p:nvSpPr>
        <p:spPr bwMode="auto">
          <a:xfrm>
            <a:off x="7029450" y="0"/>
            <a:ext cx="2114550" cy="915988"/>
          </a:xfrm>
          <a:prstGeom prst="rect">
            <a:avLst/>
          </a:prstGeom>
          <a:noFill/>
          <a:ln w="9525">
            <a:noFill/>
            <a:miter lim="800000"/>
          </a:ln>
        </p:spPr>
        <p:txBody>
          <a:bodyPr wrap="none">
            <a:spAutoFit/>
          </a:bodyPr>
          <a:lstStyle/>
          <a:p>
            <a:pPr algn="r" eaLnBrk="0" hangingPunct="0"/>
            <a:r>
              <a:rPr lang="en-US" b="1" u="sng">
                <a:solidFill>
                  <a:srgbClr val="FF0066"/>
                </a:solidFill>
                <a:latin typeface="Times New Roman" charset="0"/>
              </a:rPr>
              <a:t>HYPERBOLA</a:t>
            </a:r>
            <a:endParaRPr lang="en-US" b="1" u="sng">
              <a:solidFill>
                <a:srgbClr val="FF0066"/>
              </a:solidFill>
              <a:latin typeface="Times New Roman" charset="0"/>
            </a:endParaRPr>
          </a:p>
          <a:p>
            <a:pPr algn="r" eaLnBrk="0" hangingPunct="0"/>
            <a:r>
              <a:rPr lang="en-US" b="1" u="sng">
                <a:solidFill>
                  <a:schemeClr val="accent2"/>
                </a:solidFill>
                <a:latin typeface="Times New Roman" charset="0"/>
              </a:rPr>
              <a:t>DIRECTRIX </a:t>
            </a:r>
            <a:endParaRPr lang="en-US" b="1" u="sng">
              <a:solidFill>
                <a:schemeClr val="accent2"/>
              </a:solidFill>
              <a:latin typeface="Times New Roman" charset="0"/>
            </a:endParaRPr>
          </a:p>
          <a:p>
            <a:pPr algn="r" eaLnBrk="0" hangingPunct="0"/>
            <a:r>
              <a:rPr lang="en-US" b="1" u="sng">
                <a:solidFill>
                  <a:schemeClr val="accent2"/>
                </a:solidFill>
                <a:latin typeface="Times New Roman" charset="0"/>
              </a:rPr>
              <a:t> FOCUS METHOD</a:t>
            </a:r>
            <a:endParaRPr lang="en-US" b="1" u="sng">
              <a:solidFill>
                <a:schemeClr val="accent2"/>
              </a:solidFill>
              <a:latin typeface="Times New Roman" charset="0"/>
            </a:endParaRPr>
          </a:p>
        </p:txBody>
      </p:sp>
      <p:grpSp>
        <p:nvGrpSpPr>
          <p:cNvPr id="3" name="Group 36"/>
          <p:cNvGrpSpPr/>
          <p:nvPr/>
        </p:nvGrpSpPr>
        <p:grpSpPr bwMode="auto">
          <a:xfrm>
            <a:off x="0" y="38100"/>
            <a:ext cx="6700838" cy="685800"/>
            <a:chOff x="23" y="48"/>
            <a:chExt cx="4221" cy="432"/>
          </a:xfrm>
        </p:grpSpPr>
        <p:sp>
          <p:nvSpPr>
            <p:cNvPr id="16429" name="Rectangle 37"/>
            <p:cNvSpPr>
              <a:spLocks noChangeArrowheads="1"/>
            </p:cNvSpPr>
            <p:nvPr/>
          </p:nvSpPr>
          <p:spPr bwMode="auto">
            <a:xfrm>
              <a:off x="48" y="48"/>
              <a:ext cx="4128" cy="432"/>
            </a:xfrm>
            <a:prstGeom prst="rect">
              <a:avLst/>
            </a:prstGeom>
            <a:solidFill>
              <a:srgbClr val="66FFFF"/>
            </a:solidFill>
            <a:ln w="9525">
              <a:solidFill>
                <a:schemeClr val="tx1"/>
              </a:solidFill>
              <a:miter lim="800000"/>
            </a:ln>
          </p:spPr>
          <p:txBody>
            <a:bodyPr wrap="none" anchor="ctr"/>
            <a:lstStyle/>
            <a:p>
              <a:endParaRPr lang="en-IN"/>
            </a:p>
          </p:txBody>
        </p:sp>
        <p:sp>
          <p:nvSpPr>
            <p:cNvPr id="16430" name="Text Box 38"/>
            <p:cNvSpPr txBox="1">
              <a:spLocks noChangeArrowheads="1"/>
            </p:cNvSpPr>
            <p:nvPr/>
          </p:nvSpPr>
          <p:spPr bwMode="auto">
            <a:xfrm>
              <a:off x="23" y="48"/>
              <a:ext cx="4221" cy="422"/>
            </a:xfrm>
            <a:prstGeom prst="rect">
              <a:avLst/>
            </a:prstGeom>
            <a:noFill/>
            <a:ln w="9525">
              <a:noFill/>
              <a:miter lim="800000"/>
            </a:ln>
          </p:spPr>
          <p:txBody>
            <a:bodyPr wrap="none">
              <a:spAutoFit/>
            </a:bodyPr>
            <a:lstStyle/>
            <a:p>
              <a:pPr eaLnBrk="0" hangingPunct="0"/>
              <a:r>
                <a:rPr lang="en-US" sz="1400" b="1" i="1">
                  <a:solidFill>
                    <a:srgbClr val="FF0066"/>
                  </a:solidFill>
                  <a:latin typeface="Times New Roman" charset="0"/>
                </a:rPr>
                <a:t>PROBLEM 12</a:t>
              </a:r>
              <a:r>
                <a:rPr lang="en-US" sz="1400" b="1" i="1">
                  <a:latin typeface="Times New Roman" charset="0"/>
                </a:rPr>
                <a:t>:-</a:t>
              </a:r>
              <a:r>
                <a:rPr lang="en-US" sz="1400">
                  <a:latin typeface="Times New Roman" charset="0"/>
                </a:rPr>
                <a:t>  </a:t>
              </a:r>
              <a:r>
                <a:rPr lang="en-US" sz="1200"/>
                <a:t>POINT </a:t>
              </a:r>
              <a:r>
                <a:rPr lang="en-US" sz="1200" b="1"/>
                <a:t>F</a:t>
              </a:r>
              <a:r>
                <a:rPr lang="en-US" sz="1200"/>
                <a:t> IS 50 MM FROM A LINE </a:t>
              </a:r>
              <a:r>
                <a:rPr lang="en-US" sz="1200" b="1"/>
                <a:t>AB.</a:t>
              </a:r>
              <a:r>
                <a:rPr lang="en-US" sz="1200"/>
                <a:t>A POINT</a:t>
              </a:r>
              <a:r>
                <a:rPr lang="en-US" sz="1200" b="1"/>
                <a:t> P </a:t>
              </a:r>
              <a:r>
                <a:rPr lang="en-US" sz="1200"/>
                <a:t>IS MOVING IN A PLANE </a:t>
              </a:r>
              <a:endParaRPr lang="en-US" sz="1200"/>
            </a:p>
            <a:p>
              <a:pPr eaLnBrk="0" hangingPunct="0"/>
              <a:r>
                <a:rPr lang="en-US" sz="1200"/>
                <a:t>SUCH THAT THE </a:t>
              </a:r>
              <a:r>
                <a:rPr lang="en-US" sz="1200" b="1" i="1"/>
                <a:t>RATIO</a:t>
              </a:r>
              <a:r>
                <a:rPr lang="en-US" sz="1200"/>
                <a:t> OF IT’S DISTANCES FROM </a:t>
              </a:r>
              <a:r>
                <a:rPr lang="en-US" sz="1200" b="1"/>
                <a:t>F</a:t>
              </a:r>
              <a:r>
                <a:rPr lang="en-US" sz="1200"/>
                <a:t> AND LINE </a:t>
              </a:r>
              <a:r>
                <a:rPr lang="en-US" sz="1200" b="1"/>
                <a:t>AB </a:t>
              </a:r>
              <a:r>
                <a:rPr lang="en-US" sz="1200"/>
                <a:t>REMAINS CONSTANT </a:t>
              </a:r>
              <a:endParaRPr lang="en-US" sz="1200"/>
            </a:p>
            <a:p>
              <a:pPr eaLnBrk="0" hangingPunct="0"/>
              <a:r>
                <a:rPr lang="en-US" sz="1200"/>
                <a:t>AND EQUALS TO </a:t>
              </a:r>
              <a:r>
                <a:rPr lang="en-US" sz="1200" b="1"/>
                <a:t>2/3  </a:t>
              </a:r>
              <a:r>
                <a:rPr lang="en-US" sz="1200"/>
                <a:t>DRAW LOCUS OF POINT </a:t>
              </a:r>
              <a:r>
                <a:rPr lang="en-US" sz="1200" b="1"/>
                <a:t>P.</a:t>
              </a:r>
              <a:r>
                <a:rPr lang="en-US" sz="1200" b="1">
                  <a:solidFill>
                    <a:srgbClr val="FF0066"/>
                  </a:solidFill>
                </a:rPr>
                <a:t> { ECCENTRICITY = 2/3 }</a:t>
              </a:r>
              <a:endParaRPr lang="en-US" sz="1200" b="1">
                <a:solidFill>
                  <a:srgbClr val="FF0066"/>
                </a:solidFill>
              </a:endParaRPr>
            </a:p>
          </p:txBody>
        </p:sp>
      </p:grpSp>
      <p:grpSp>
        <p:nvGrpSpPr>
          <p:cNvPr id="4" name="Group 39"/>
          <p:cNvGrpSpPr/>
          <p:nvPr/>
        </p:nvGrpSpPr>
        <p:grpSpPr bwMode="auto">
          <a:xfrm>
            <a:off x="0" y="914400"/>
            <a:ext cx="3505200" cy="4419600"/>
            <a:chOff x="192" y="768"/>
            <a:chExt cx="2208" cy="2784"/>
          </a:xfrm>
        </p:grpSpPr>
        <p:sp>
          <p:nvSpPr>
            <p:cNvPr id="16427" name="AutoShape 40"/>
            <p:cNvSpPr>
              <a:spLocks noChangeArrowheads="1"/>
            </p:cNvSpPr>
            <p:nvPr/>
          </p:nvSpPr>
          <p:spPr bwMode="auto">
            <a:xfrm>
              <a:off x="192" y="768"/>
              <a:ext cx="2208" cy="2784"/>
            </a:xfrm>
            <a:prstGeom prst="wedgeRectCallout">
              <a:avLst>
                <a:gd name="adj1" fmla="val 58968"/>
                <a:gd name="adj2" fmla="val 20870"/>
              </a:avLst>
            </a:prstGeom>
            <a:solidFill>
              <a:srgbClr val="CCFF99"/>
            </a:solidFill>
            <a:ln w="9525">
              <a:solidFill>
                <a:schemeClr val="tx1"/>
              </a:solidFill>
              <a:miter lim="800000"/>
            </a:ln>
          </p:spPr>
          <p:txBody>
            <a:bodyPr/>
            <a:lstStyle/>
            <a:p>
              <a:pPr algn="ctr" eaLnBrk="0" hangingPunct="0"/>
              <a:endParaRPr lang="en-SG" sz="1400">
                <a:latin typeface="Times New Roman" charset="0"/>
              </a:endParaRPr>
            </a:p>
          </p:txBody>
        </p:sp>
        <p:sp>
          <p:nvSpPr>
            <p:cNvPr id="16428" name="Text Box 41"/>
            <p:cNvSpPr txBox="1">
              <a:spLocks noChangeArrowheads="1"/>
            </p:cNvSpPr>
            <p:nvPr/>
          </p:nvSpPr>
          <p:spPr bwMode="auto">
            <a:xfrm>
              <a:off x="240" y="864"/>
              <a:ext cx="2160" cy="2604"/>
            </a:xfrm>
            <a:prstGeom prst="rect">
              <a:avLst/>
            </a:prstGeom>
            <a:noFill/>
            <a:ln w="9525">
              <a:noFill/>
              <a:miter lim="800000"/>
            </a:ln>
          </p:spPr>
          <p:txBody>
            <a:bodyPr>
              <a:spAutoFit/>
            </a:bodyPr>
            <a:lstStyle/>
            <a:p>
              <a:pPr eaLnBrk="0" hangingPunct="0"/>
              <a:r>
                <a:rPr lang="en-US" sz="1400">
                  <a:solidFill>
                    <a:srgbClr val="FF0066"/>
                  </a:solidFill>
                  <a:latin typeface="Times New Roman" charset="0"/>
                </a:rPr>
                <a:t>STEPS:</a:t>
              </a:r>
              <a:endParaRPr lang="en-US" sz="1400">
                <a:solidFill>
                  <a:srgbClr val="FF0066"/>
                </a:solidFill>
                <a:latin typeface="Times New Roman" charset="0"/>
              </a:endParaRPr>
            </a:p>
            <a:p>
              <a:pPr eaLnBrk="0" hangingPunct="0"/>
              <a:r>
                <a:rPr lang="en-US" sz="1400">
                  <a:solidFill>
                    <a:schemeClr val="accent2"/>
                  </a:solidFill>
                  <a:latin typeface="Times New Roman" charset="0"/>
                </a:rPr>
                <a:t>1 .Draw a vertical line AB and point F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50 mm from it.</a:t>
              </a:r>
              <a:endParaRPr lang="en-US" sz="1400">
                <a:solidFill>
                  <a:schemeClr val="accent2"/>
                </a:solidFill>
                <a:latin typeface="Times New Roman" charset="0"/>
              </a:endParaRPr>
            </a:p>
            <a:p>
              <a:pPr eaLnBrk="0" hangingPunct="0"/>
              <a:r>
                <a:rPr lang="en-US" sz="1400">
                  <a:solidFill>
                    <a:schemeClr val="accent2"/>
                  </a:solidFill>
                  <a:latin typeface="Times New Roman" charset="0"/>
                </a:rPr>
                <a:t>2 .Divide 50 mm distance in 5 parts.</a:t>
              </a:r>
              <a:endParaRPr lang="en-US" sz="1400">
                <a:solidFill>
                  <a:schemeClr val="accent2"/>
                </a:solidFill>
                <a:latin typeface="Times New Roman" charset="0"/>
              </a:endParaRPr>
            </a:p>
            <a:p>
              <a:pPr eaLnBrk="0" hangingPunct="0"/>
              <a:r>
                <a:rPr lang="en-US" sz="1400">
                  <a:solidFill>
                    <a:schemeClr val="accent2"/>
                  </a:solidFill>
                  <a:latin typeface="Times New Roman" charset="0"/>
                </a:rPr>
                <a:t>3 .Name 2</a:t>
              </a:r>
              <a:r>
                <a:rPr lang="en-US" sz="1400" baseline="30000">
                  <a:solidFill>
                    <a:schemeClr val="accent2"/>
                  </a:solidFill>
                  <a:latin typeface="Times New Roman" charset="0"/>
                </a:rPr>
                <a:t>nd</a:t>
              </a:r>
              <a:r>
                <a:rPr lang="en-US" sz="1400">
                  <a:solidFill>
                    <a:schemeClr val="accent2"/>
                  </a:solidFill>
                  <a:latin typeface="Times New Roman" charset="0"/>
                </a:rPr>
                <a:t> part from F as V. It is 20mm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and 30mm from F and AB line resp.</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It is first point giving ratio of it’s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distances from F and AB 2/3 i.e 20/30</a:t>
              </a:r>
              <a:endParaRPr lang="en-US" sz="1400">
                <a:solidFill>
                  <a:schemeClr val="accent2"/>
                </a:solidFill>
                <a:latin typeface="Times New Roman" charset="0"/>
              </a:endParaRPr>
            </a:p>
            <a:p>
              <a:pPr eaLnBrk="0" hangingPunct="0"/>
              <a:r>
                <a:rPr lang="en-US" sz="1400">
                  <a:solidFill>
                    <a:schemeClr val="accent2"/>
                  </a:solidFill>
                  <a:latin typeface="Times New Roman" charset="0"/>
                </a:rPr>
                <a:t>4  Form more points giving same ratio such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as 30/45,  40/60,  50/75  etc.</a:t>
              </a:r>
              <a:endParaRPr lang="en-US" sz="1400">
                <a:solidFill>
                  <a:schemeClr val="accent2"/>
                </a:solidFill>
                <a:latin typeface="Times New Roman" charset="0"/>
              </a:endParaRPr>
            </a:p>
            <a:p>
              <a:pPr eaLnBrk="0" hangingPunct="0"/>
              <a:r>
                <a:rPr lang="en-US" sz="1400">
                  <a:solidFill>
                    <a:schemeClr val="accent2"/>
                  </a:solidFill>
                  <a:latin typeface="Times New Roman" charset="0"/>
                </a:rPr>
                <a:t>5.Taking 45,60 and 75mm distances from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line AB, draw three vertical lines to the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right side of it.</a:t>
              </a:r>
              <a:endParaRPr lang="en-US" sz="1400">
                <a:solidFill>
                  <a:schemeClr val="accent2"/>
                </a:solidFill>
                <a:latin typeface="Times New Roman" charset="0"/>
              </a:endParaRPr>
            </a:p>
            <a:p>
              <a:pPr eaLnBrk="0" hangingPunct="0"/>
              <a:r>
                <a:rPr lang="en-US" sz="1400">
                  <a:solidFill>
                    <a:schemeClr val="accent2"/>
                  </a:solidFill>
                  <a:latin typeface="Times New Roman" charset="0"/>
                </a:rPr>
                <a:t>6. Now with 30, 40 and 50mm distances in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compass cut these lines above and below,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with F as center.</a:t>
              </a:r>
              <a:endParaRPr lang="en-US" sz="1400">
                <a:solidFill>
                  <a:schemeClr val="accent2"/>
                </a:solidFill>
                <a:latin typeface="Times New Roman" charset="0"/>
              </a:endParaRPr>
            </a:p>
            <a:p>
              <a:pPr eaLnBrk="0" hangingPunct="0"/>
              <a:r>
                <a:rPr lang="en-US" sz="1400">
                  <a:solidFill>
                    <a:schemeClr val="accent2"/>
                  </a:solidFill>
                  <a:latin typeface="Times New Roman" charset="0"/>
                </a:rPr>
                <a:t>7. Join these points through V in smooth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    curve.</a:t>
              </a:r>
              <a:endParaRPr lang="en-US" sz="1400">
                <a:solidFill>
                  <a:schemeClr val="accent2"/>
                </a:solidFill>
                <a:latin typeface="Times New Roman" charset="0"/>
              </a:endParaRPr>
            </a:p>
            <a:p>
              <a:pPr eaLnBrk="0" hangingPunct="0"/>
              <a:r>
                <a:rPr lang="en-US" sz="1400">
                  <a:solidFill>
                    <a:schemeClr val="accent2"/>
                  </a:solidFill>
                  <a:latin typeface="Times New Roman" charset="0"/>
                </a:rPr>
                <a:t>This is required locus of P.It is an ELLIPSE.</a:t>
              </a:r>
              <a:endParaRPr lang="en-US" sz="1400">
                <a:solidFill>
                  <a:schemeClr val="accent2"/>
                </a:solidFill>
                <a:latin typeface="Times New Roman" charset="0"/>
              </a:endParaRPr>
            </a:p>
          </p:txBody>
        </p:sp>
      </p:grpSp>
      <p:grpSp>
        <p:nvGrpSpPr>
          <p:cNvPr id="5" name="Group 42"/>
          <p:cNvGrpSpPr/>
          <p:nvPr/>
        </p:nvGrpSpPr>
        <p:grpSpPr bwMode="auto">
          <a:xfrm>
            <a:off x="8016875" y="6629400"/>
            <a:ext cx="1096963" cy="182563"/>
            <a:chOff x="5050" y="29"/>
            <a:chExt cx="691" cy="115"/>
          </a:xfrm>
        </p:grpSpPr>
        <p:sp>
          <p:nvSpPr>
            <p:cNvPr id="16421" name="AutoShape 43">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6422" name="AutoShape 44">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6423" name="AutoShape 45">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6424" name="AutoShape 46">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6425" name="AutoShape 47">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6426" name="AutoShape 48">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500" fill="hold"/>
                                        <p:tgtEl>
                                          <p:spTgt spid="17410"/>
                                        </p:tgtEl>
                                        <p:attrNameLst>
                                          <p:attrName>ppt_x</p:attrName>
                                        </p:attrNameLst>
                                      </p:cBhvr>
                                      <p:tavLst>
                                        <p:tav tm="0">
                                          <p:val>
                                            <p:strVal val="#ppt_x"/>
                                          </p:val>
                                        </p:tav>
                                        <p:tav tm="100000">
                                          <p:val>
                                            <p:strVal val="#ppt_x"/>
                                          </p:val>
                                        </p:tav>
                                      </p:tavLst>
                                    </p:anim>
                                    <p:anim calcmode="lin" valueType="num">
                                      <p:cBhvr>
                                        <p:cTn id="8" dur="500" fill="hold"/>
                                        <p:tgtEl>
                                          <p:spTgt spid="17410"/>
                                        </p:tgtEl>
                                        <p:attrNameLst>
                                          <p:attrName>ppt_y</p:attrName>
                                        </p:attrNameLst>
                                      </p:cBhvr>
                                      <p:tavLst>
                                        <p:tav tm="0">
                                          <p:val>
                                            <p:strVal val="#ppt_y-#ppt_h/2"/>
                                          </p:val>
                                        </p:tav>
                                        <p:tav tm="100000">
                                          <p:val>
                                            <p:strVal val="#ppt_y"/>
                                          </p:val>
                                        </p:tav>
                                      </p:tavLst>
                                    </p:anim>
                                    <p:anim calcmode="lin" valueType="num">
                                      <p:cBhvr>
                                        <p:cTn id="9" dur="500" fill="hold"/>
                                        <p:tgtEl>
                                          <p:spTgt spid="17410"/>
                                        </p:tgtEl>
                                        <p:attrNameLst>
                                          <p:attrName>ppt_w</p:attrName>
                                        </p:attrNameLst>
                                      </p:cBhvr>
                                      <p:tavLst>
                                        <p:tav tm="0">
                                          <p:val>
                                            <p:strVal val="#ppt_w"/>
                                          </p:val>
                                        </p:tav>
                                        <p:tav tm="100000">
                                          <p:val>
                                            <p:strVal val="#ppt_w"/>
                                          </p:val>
                                        </p:tav>
                                      </p:tavLst>
                                    </p:anim>
                                    <p:anim calcmode="lin" valueType="num">
                                      <p:cBhvr>
                                        <p:cTn id="10" dur="500" fill="hold"/>
                                        <p:tgtEl>
                                          <p:spTgt spid="17410"/>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7436"/>
                                        </p:tgtEl>
                                        <p:attrNameLst>
                                          <p:attrName>style.visibility</p:attrName>
                                        </p:attrNameLst>
                                      </p:cBhvr>
                                      <p:to>
                                        <p:strVal val="visible"/>
                                      </p:to>
                                    </p:set>
                                    <p:anim calcmode="lin" valueType="num">
                                      <p:cBhvr additive="base">
                                        <p:cTn id="21" dur="500" fill="hold"/>
                                        <p:tgtEl>
                                          <p:spTgt spid="17436"/>
                                        </p:tgtEl>
                                        <p:attrNameLst>
                                          <p:attrName>ppt_x</p:attrName>
                                        </p:attrNameLst>
                                      </p:cBhvr>
                                      <p:tavLst>
                                        <p:tav tm="0">
                                          <p:val>
                                            <p:strVal val="0-#ppt_w/2"/>
                                          </p:val>
                                        </p:tav>
                                        <p:tav tm="100000">
                                          <p:val>
                                            <p:strVal val="#ppt_x"/>
                                          </p:val>
                                        </p:tav>
                                      </p:tavLst>
                                    </p:anim>
                                    <p:anim calcmode="lin" valueType="num">
                                      <p:cBhvr additive="base">
                                        <p:cTn id="22" dur="500" fill="hold"/>
                                        <p:tgtEl>
                                          <p:spTgt spid="1743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7437"/>
                                        </p:tgtEl>
                                        <p:attrNameLst>
                                          <p:attrName>style.visibility</p:attrName>
                                        </p:attrNameLst>
                                      </p:cBhvr>
                                      <p:to>
                                        <p:strVal val="visible"/>
                                      </p:to>
                                    </p:set>
                                    <p:anim calcmode="lin" valueType="num">
                                      <p:cBhvr additive="base">
                                        <p:cTn id="27" dur="500" fill="hold"/>
                                        <p:tgtEl>
                                          <p:spTgt spid="17437"/>
                                        </p:tgtEl>
                                        <p:attrNameLst>
                                          <p:attrName>ppt_x</p:attrName>
                                        </p:attrNameLst>
                                      </p:cBhvr>
                                      <p:tavLst>
                                        <p:tav tm="0">
                                          <p:val>
                                            <p:strVal val="0-#ppt_w/2"/>
                                          </p:val>
                                        </p:tav>
                                        <p:tav tm="100000">
                                          <p:val>
                                            <p:strVal val="#ppt_x"/>
                                          </p:val>
                                        </p:tav>
                                      </p:tavLst>
                                    </p:anim>
                                    <p:anim calcmode="lin" valueType="num">
                                      <p:cBhvr additive="base">
                                        <p:cTn id="28" dur="500" fill="hold"/>
                                        <p:tgtEl>
                                          <p:spTgt spid="17437"/>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4" fill="hold" nodeType="click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ppt_x</p:attrName>
                                        </p:attrNameLst>
                                      </p:cBhvr>
                                      <p:tavLst>
                                        <p:tav tm="0">
                                          <p:val>
                                            <p:strVal val="#ppt_x"/>
                                          </p:val>
                                        </p:tav>
                                        <p:tav tm="100000">
                                          <p:val>
                                            <p:strVal val="#ppt_x"/>
                                          </p:val>
                                        </p:tav>
                                      </p:tavLst>
                                    </p:anim>
                                    <p:anim calcmode="lin" valueType="num">
                                      <p:cBhvr>
                                        <p:cTn id="34" dur="500" fill="hold"/>
                                        <p:tgtEl>
                                          <p:spTgt spid="4"/>
                                        </p:tgtEl>
                                        <p:attrNameLst>
                                          <p:attrName>ppt_y</p:attrName>
                                        </p:attrNameLst>
                                      </p:cBhvr>
                                      <p:tavLst>
                                        <p:tav tm="0">
                                          <p:val>
                                            <p:strVal val="#ppt_y+#ppt_h/2"/>
                                          </p:val>
                                        </p:tav>
                                        <p:tav tm="100000">
                                          <p:val>
                                            <p:strVal val="#ppt_y"/>
                                          </p:val>
                                        </p:tav>
                                      </p:tavLst>
                                    </p:anim>
                                    <p:anim calcmode="lin" valueType="num">
                                      <p:cBhvr>
                                        <p:cTn id="35" dur="500" fill="hold"/>
                                        <p:tgtEl>
                                          <p:spTgt spid="4"/>
                                        </p:tgtEl>
                                        <p:attrNameLst>
                                          <p:attrName>ppt_w</p:attrName>
                                        </p:attrNameLst>
                                      </p:cBhvr>
                                      <p:tavLst>
                                        <p:tav tm="0">
                                          <p:val>
                                            <p:strVal val="#ppt_w"/>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8" fill="hold" grpId="0" nodeType="clickEffect">
                                  <p:stCondLst>
                                    <p:cond delay="0"/>
                                  </p:stCondLst>
                                  <p:childTnLst>
                                    <p:set>
                                      <p:cBhvr>
                                        <p:cTn id="40" dur="1" fill="hold">
                                          <p:stCondLst>
                                            <p:cond delay="0"/>
                                          </p:stCondLst>
                                        </p:cTn>
                                        <p:tgtEl>
                                          <p:spTgt spid="17411"/>
                                        </p:tgtEl>
                                        <p:attrNameLst>
                                          <p:attrName>style.visibility</p:attrName>
                                        </p:attrNameLst>
                                      </p:cBhvr>
                                      <p:to>
                                        <p:strVal val="visible"/>
                                      </p:to>
                                    </p:set>
                                    <p:anim calcmode="lin" valueType="num">
                                      <p:cBhvr>
                                        <p:cTn id="41" dur="500" fill="hold"/>
                                        <p:tgtEl>
                                          <p:spTgt spid="17411"/>
                                        </p:tgtEl>
                                        <p:attrNameLst>
                                          <p:attrName>ppt_x</p:attrName>
                                        </p:attrNameLst>
                                      </p:cBhvr>
                                      <p:tavLst>
                                        <p:tav tm="0">
                                          <p:val>
                                            <p:strVal val="#ppt_x-#ppt_w/2"/>
                                          </p:val>
                                        </p:tav>
                                        <p:tav tm="100000">
                                          <p:val>
                                            <p:strVal val="#ppt_x"/>
                                          </p:val>
                                        </p:tav>
                                      </p:tavLst>
                                    </p:anim>
                                    <p:anim calcmode="lin" valueType="num">
                                      <p:cBhvr>
                                        <p:cTn id="42" dur="500" fill="hold"/>
                                        <p:tgtEl>
                                          <p:spTgt spid="17411"/>
                                        </p:tgtEl>
                                        <p:attrNameLst>
                                          <p:attrName>ppt_y</p:attrName>
                                        </p:attrNameLst>
                                      </p:cBhvr>
                                      <p:tavLst>
                                        <p:tav tm="0">
                                          <p:val>
                                            <p:strVal val="#ppt_y"/>
                                          </p:val>
                                        </p:tav>
                                        <p:tav tm="100000">
                                          <p:val>
                                            <p:strVal val="#ppt_y"/>
                                          </p:val>
                                        </p:tav>
                                      </p:tavLst>
                                    </p:anim>
                                    <p:anim calcmode="lin" valueType="num">
                                      <p:cBhvr>
                                        <p:cTn id="43" dur="500" fill="hold"/>
                                        <p:tgtEl>
                                          <p:spTgt spid="17411"/>
                                        </p:tgtEl>
                                        <p:attrNameLst>
                                          <p:attrName>ppt_w</p:attrName>
                                        </p:attrNameLst>
                                      </p:cBhvr>
                                      <p:tavLst>
                                        <p:tav tm="0">
                                          <p:val>
                                            <p:fltVal val="0"/>
                                          </p:val>
                                        </p:tav>
                                        <p:tav tm="100000">
                                          <p:val>
                                            <p:strVal val="#ppt_w"/>
                                          </p:val>
                                        </p:tav>
                                      </p:tavLst>
                                    </p:anim>
                                    <p:anim calcmode="lin" valueType="num">
                                      <p:cBhvr>
                                        <p:cTn id="44" dur="500" fill="hold"/>
                                        <p:tgtEl>
                                          <p:spTgt spid="17411"/>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17438"/>
                                        </p:tgtEl>
                                        <p:attrNameLst>
                                          <p:attrName>style.visibility</p:attrName>
                                        </p:attrNameLst>
                                      </p:cBhvr>
                                      <p:to>
                                        <p:strVal val="visible"/>
                                      </p:to>
                                    </p:set>
                                    <p:anim calcmode="lin" valueType="num">
                                      <p:cBhvr additive="base">
                                        <p:cTn id="49" dur="500" fill="hold"/>
                                        <p:tgtEl>
                                          <p:spTgt spid="17438"/>
                                        </p:tgtEl>
                                        <p:attrNameLst>
                                          <p:attrName>ppt_x</p:attrName>
                                        </p:attrNameLst>
                                      </p:cBhvr>
                                      <p:tavLst>
                                        <p:tav tm="0">
                                          <p:val>
                                            <p:strVal val="#ppt_x"/>
                                          </p:val>
                                        </p:tav>
                                        <p:tav tm="100000">
                                          <p:val>
                                            <p:strVal val="#ppt_x"/>
                                          </p:val>
                                        </p:tav>
                                      </p:tavLst>
                                    </p:anim>
                                    <p:anim calcmode="lin" valueType="num">
                                      <p:cBhvr additive="base">
                                        <p:cTn id="50" dur="500" fill="hold"/>
                                        <p:tgtEl>
                                          <p:spTgt spid="17438"/>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7" presetClass="entr" presetSubtype="8" fill="hold" grpId="0" nodeType="clickEffect">
                                  <p:stCondLst>
                                    <p:cond delay="0"/>
                                  </p:stCondLst>
                                  <p:childTnLst>
                                    <p:set>
                                      <p:cBhvr>
                                        <p:cTn id="54" dur="1" fill="hold">
                                          <p:stCondLst>
                                            <p:cond delay="0"/>
                                          </p:stCondLst>
                                        </p:cTn>
                                        <p:tgtEl>
                                          <p:spTgt spid="17433"/>
                                        </p:tgtEl>
                                        <p:attrNameLst>
                                          <p:attrName>style.visibility</p:attrName>
                                        </p:attrNameLst>
                                      </p:cBhvr>
                                      <p:to>
                                        <p:strVal val="visible"/>
                                      </p:to>
                                    </p:set>
                                    <p:anim calcmode="lin" valueType="num">
                                      <p:cBhvr>
                                        <p:cTn id="55" dur="500" fill="hold"/>
                                        <p:tgtEl>
                                          <p:spTgt spid="17433"/>
                                        </p:tgtEl>
                                        <p:attrNameLst>
                                          <p:attrName>ppt_x</p:attrName>
                                        </p:attrNameLst>
                                      </p:cBhvr>
                                      <p:tavLst>
                                        <p:tav tm="0">
                                          <p:val>
                                            <p:strVal val="#ppt_x-#ppt_w/2"/>
                                          </p:val>
                                        </p:tav>
                                        <p:tav tm="100000">
                                          <p:val>
                                            <p:strVal val="#ppt_x"/>
                                          </p:val>
                                        </p:tav>
                                      </p:tavLst>
                                    </p:anim>
                                    <p:anim calcmode="lin" valueType="num">
                                      <p:cBhvr>
                                        <p:cTn id="56" dur="500" fill="hold"/>
                                        <p:tgtEl>
                                          <p:spTgt spid="17433"/>
                                        </p:tgtEl>
                                        <p:attrNameLst>
                                          <p:attrName>ppt_y</p:attrName>
                                        </p:attrNameLst>
                                      </p:cBhvr>
                                      <p:tavLst>
                                        <p:tav tm="0">
                                          <p:val>
                                            <p:strVal val="#ppt_y"/>
                                          </p:val>
                                        </p:tav>
                                        <p:tav tm="100000">
                                          <p:val>
                                            <p:strVal val="#ppt_y"/>
                                          </p:val>
                                        </p:tav>
                                      </p:tavLst>
                                    </p:anim>
                                    <p:anim calcmode="lin" valueType="num">
                                      <p:cBhvr>
                                        <p:cTn id="57" dur="500" fill="hold"/>
                                        <p:tgtEl>
                                          <p:spTgt spid="17433"/>
                                        </p:tgtEl>
                                        <p:attrNameLst>
                                          <p:attrName>ppt_w</p:attrName>
                                        </p:attrNameLst>
                                      </p:cBhvr>
                                      <p:tavLst>
                                        <p:tav tm="0">
                                          <p:val>
                                            <p:fltVal val="0"/>
                                          </p:val>
                                        </p:tav>
                                        <p:tav tm="100000">
                                          <p:val>
                                            <p:strVal val="#ppt_w"/>
                                          </p:val>
                                        </p:tav>
                                      </p:tavLst>
                                    </p:anim>
                                    <p:anim calcmode="lin" valueType="num">
                                      <p:cBhvr>
                                        <p:cTn id="58" dur="500" fill="hold"/>
                                        <p:tgtEl>
                                          <p:spTgt spid="17433"/>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17416"/>
                                        </p:tgtEl>
                                        <p:attrNameLst>
                                          <p:attrName>style.visibility</p:attrName>
                                        </p:attrNameLst>
                                      </p:cBhvr>
                                      <p:to>
                                        <p:strVal val="visible"/>
                                      </p:to>
                                    </p:set>
                                    <p:anim calcmode="lin" valueType="num">
                                      <p:cBhvr additive="base">
                                        <p:cTn id="63" dur="500" fill="hold"/>
                                        <p:tgtEl>
                                          <p:spTgt spid="17416"/>
                                        </p:tgtEl>
                                        <p:attrNameLst>
                                          <p:attrName>ppt_x</p:attrName>
                                        </p:attrNameLst>
                                      </p:cBhvr>
                                      <p:tavLst>
                                        <p:tav tm="0">
                                          <p:val>
                                            <p:strVal val="#ppt_x"/>
                                          </p:val>
                                        </p:tav>
                                        <p:tav tm="100000">
                                          <p:val>
                                            <p:strVal val="#ppt_x"/>
                                          </p:val>
                                        </p:tav>
                                      </p:tavLst>
                                    </p:anim>
                                    <p:anim calcmode="lin" valueType="num">
                                      <p:cBhvr additive="base">
                                        <p:cTn id="64" dur="500" fill="hold"/>
                                        <p:tgtEl>
                                          <p:spTgt spid="17416"/>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7415"/>
                                        </p:tgtEl>
                                        <p:attrNameLst>
                                          <p:attrName>style.visibility</p:attrName>
                                        </p:attrNameLst>
                                      </p:cBhvr>
                                      <p:to>
                                        <p:strVal val="visible"/>
                                      </p:to>
                                    </p:set>
                                    <p:anim calcmode="lin" valueType="num">
                                      <p:cBhvr additive="base">
                                        <p:cTn id="69" dur="500" fill="hold"/>
                                        <p:tgtEl>
                                          <p:spTgt spid="17415"/>
                                        </p:tgtEl>
                                        <p:attrNameLst>
                                          <p:attrName>ppt_x</p:attrName>
                                        </p:attrNameLst>
                                      </p:cBhvr>
                                      <p:tavLst>
                                        <p:tav tm="0">
                                          <p:val>
                                            <p:strVal val="#ppt_x"/>
                                          </p:val>
                                        </p:tav>
                                        <p:tav tm="100000">
                                          <p:val>
                                            <p:strVal val="#ppt_x"/>
                                          </p:val>
                                        </p:tav>
                                      </p:tavLst>
                                    </p:anim>
                                    <p:anim calcmode="lin" valueType="num">
                                      <p:cBhvr additive="base">
                                        <p:cTn id="70" dur="500" fill="hold"/>
                                        <p:tgtEl>
                                          <p:spTgt spid="17415"/>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7414"/>
                                        </p:tgtEl>
                                        <p:attrNameLst>
                                          <p:attrName>style.visibility</p:attrName>
                                        </p:attrNameLst>
                                      </p:cBhvr>
                                      <p:to>
                                        <p:strVal val="visible"/>
                                      </p:to>
                                    </p:set>
                                    <p:anim calcmode="lin" valueType="num">
                                      <p:cBhvr additive="base">
                                        <p:cTn id="75" dur="500" fill="hold"/>
                                        <p:tgtEl>
                                          <p:spTgt spid="17414"/>
                                        </p:tgtEl>
                                        <p:attrNameLst>
                                          <p:attrName>ppt_x</p:attrName>
                                        </p:attrNameLst>
                                      </p:cBhvr>
                                      <p:tavLst>
                                        <p:tav tm="0">
                                          <p:val>
                                            <p:strVal val="#ppt_x"/>
                                          </p:val>
                                        </p:tav>
                                        <p:tav tm="100000">
                                          <p:val>
                                            <p:strVal val="#ppt_x"/>
                                          </p:val>
                                        </p:tav>
                                      </p:tavLst>
                                    </p:anim>
                                    <p:anim calcmode="lin" valueType="num">
                                      <p:cBhvr additive="base">
                                        <p:cTn id="76" dur="500" fill="hold"/>
                                        <p:tgtEl>
                                          <p:spTgt spid="174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7413"/>
                                        </p:tgtEl>
                                        <p:attrNameLst>
                                          <p:attrName>style.visibility</p:attrName>
                                        </p:attrNameLst>
                                      </p:cBhvr>
                                      <p:to>
                                        <p:strVal val="visible"/>
                                      </p:to>
                                    </p:set>
                                    <p:anim calcmode="lin" valueType="num">
                                      <p:cBhvr additive="base">
                                        <p:cTn id="81" dur="500" fill="hold"/>
                                        <p:tgtEl>
                                          <p:spTgt spid="17413"/>
                                        </p:tgtEl>
                                        <p:attrNameLst>
                                          <p:attrName>ppt_x</p:attrName>
                                        </p:attrNameLst>
                                      </p:cBhvr>
                                      <p:tavLst>
                                        <p:tav tm="0">
                                          <p:val>
                                            <p:strVal val="#ppt_x"/>
                                          </p:val>
                                        </p:tav>
                                        <p:tav tm="100000">
                                          <p:val>
                                            <p:strVal val="#ppt_x"/>
                                          </p:val>
                                        </p:tav>
                                      </p:tavLst>
                                    </p:anim>
                                    <p:anim calcmode="lin" valueType="num">
                                      <p:cBhvr additive="base">
                                        <p:cTn id="82" dur="500" fill="hold"/>
                                        <p:tgtEl>
                                          <p:spTgt spid="17413"/>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7412"/>
                                        </p:tgtEl>
                                        <p:attrNameLst>
                                          <p:attrName>style.visibility</p:attrName>
                                        </p:attrNameLst>
                                      </p:cBhvr>
                                      <p:to>
                                        <p:strVal val="visible"/>
                                      </p:to>
                                    </p:set>
                                    <p:anim calcmode="lin" valueType="num">
                                      <p:cBhvr additive="base">
                                        <p:cTn id="87" dur="500" fill="hold"/>
                                        <p:tgtEl>
                                          <p:spTgt spid="17412"/>
                                        </p:tgtEl>
                                        <p:attrNameLst>
                                          <p:attrName>ppt_x</p:attrName>
                                        </p:attrNameLst>
                                      </p:cBhvr>
                                      <p:tavLst>
                                        <p:tav tm="0">
                                          <p:val>
                                            <p:strVal val="#ppt_x"/>
                                          </p:val>
                                        </p:tav>
                                        <p:tav tm="100000">
                                          <p:val>
                                            <p:strVal val="#ppt_x"/>
                                          </p:val>
                                        </p:tav>
                                      </p:tavLst>
                                    </p:anim>
                                    <p:anim calcmode="lin" valueType="num">
                                      <p:cBhvr additive="base">
                                        <p:cTn id="88" dur="500" fill="hold"/>
                                        <p:tgtEl>
                                          <p:spTgt spid="17412"/>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8" fill="hold" grpId="0" nodeType="clickEffect">
                                  <p:stCondLst>
                                    <p:cond delay="0"/>
                                  </p:stCondLst>
                                  <p:childTnLst>
                                    <p:set>
                                      <p:cBhvr>
                                        <p:cTn id="92" dur="1" fill="hold">
                                          <p:stCondLst>
                                            <p:cond delay="0"/>
                                          </p:stCondLst>
                                        </p:cTn>
                                        <p:tgtEl>
                                          <p:spTgt spid="17434"/>
                                        </p:tgtEl>
                                        <p:attrNameLst>
                                          <p:attrName>style.visibility</p:attrName>
                                        </p:attrNameLst>
                                      </p:cBhvr>
                                      <p:to>
                                        <p:strVal val="visible"/>
                                      </p:to>
                                    </p:set>
                                    <p:anim calcmode="lin" valueType="num">
                                      <p:cBhvr>
                                        <p:cTn id="93" dur="500" fill="hold"/>
                                        <p:tgtEl>
                                          <p:spTgt spid="17434"/>
                                        </p:tgtEl>
                                        <p:attrNameLst>
                                          <p:attrName>ppt_x</p:attrName>
                                        </p:attrNameLst>
                                      </p:cBhvr>
                                      <p:tavLst>
                                        <p:tav tm="0">
                                          <p:val>
                                            <p:strVal val="#ppt_x-#ppt_w/2"/>
                                          </p:val>
                                        </p:tav>
                                        <p:tav tm="100000">
                                          <p:val>
                                            <p:strVal val="#ppt_x"/>
                                          </p:val>
                                        </p:tav>
                                      </p:tavLst>
                                    </p:anim>
                                    <p:anim calcmode="lin" valueType="num">
                                      <p:cBhvr>
                                        <p:cTn id="94" dur="500" fill="hold"/>
                                        <p:tgtEl>
                                          <p:spTgt spid="17434"/>
                                        </p:tgtEl>
                                        <p:attrNameLst>
                                          <p:attrName>ppt_y</p:attrName>
                                        </p:attrNameLst>
                                      </p:cBhvr>
                                      <p:tavLst>
                                        <p:tav tm="0">
                                          <p:val>
                                            <p:strVal val="#ppt_y"/>
                                          </p:val>
                                        </p:tav>
                                        <p:tav tm="100000">
                                          <p:val>
                                            <p:strVal val="#ppt_y"/>
                                          </p:val>
                                        </p:tav>
                                      </p:tavLst>
                                    </p:anim>
                                    <p:anim calcmode="lin" valueType="num">
                                      <p:cBhvr>
                                        <p:cTn id="95" dur="500" fill="hold"/>
                                        <p:tgtEl>
                                          <p:spTgt spid="17434"/>
                                        </p:tgtEl>
                                        <p:attrNameLst>
                                          <p:attrName>ppt_w</p:attrName>
                                        </p:attrNameLst>
                                      </p:cBhvr>
                                      <p:tavLst>
                                        <p:tav tm="0">
                                          <p:val>
                                            <p:fltVal val="0"/>
                                          </p:val>
                                        </p:tav>
                                        <p:tav tm="100000">
                                          <p:val>
                                            <p:strVal val="#ppt_w"/>
                                          </p:val>
                                        </p:tav>
                                      </p:tavLst>
                                    </p:anim>
                                    <p:anim calcmode="lin" valueType="num">
                                      <p:cBhvr>
                                        <p:cTn id="96" dur="500" fill="hold"/>
                                        <p:tgtEl>
                                          <p:spTgt spid="17434"/>
                                        </p:tgtEl>
                                        <p:attrNameLst>
                                          <p:attrName>ppt_h</p:attrName>
                                        </p:attrNameLst>
                                      </p:cBhvr>
                                      <p:tavLst>
                                        <p:tav tm="0">
                                          <p:val>
                                            <p:strVal val="#ppt_h"/>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17" presetClass="entr" presetSubtype="8" fill="hold" grpId="0" nodeType="clickEffect">
                                  <p:stCondLst>
                                    <p:cond delay="0"/>
                                  </p:stCondLst>
                                  <p:childTnLst>
                                    <p:set>
                                      <p:cBhvr>
                                        <p:cTn id="100" dur="1" fill="hold">
                                          <p:stCondLst>
                                            <p:cond delay="0"/>
                                          </p:stCondLst>
                                        </p:cTn>
                                        <p:tgtEl>
                                          <p:spTgt spid="17435"/>
                                        </p:tgtEl>
                                        <p:attrNameLst>
                                          <p:attrName>style.visibility</p:attrName>
                                        </p:attrNameLst>
                                      </p:cBhvr>
                                      <p:to>
                                        <p:strVal val="visible"/>
                                      </p:to>
                                    </p:set>
                                    <p:anim calcmode="lin" valueType="num">
                                      <p:cBhvr>
                                        <p:cTn id="101" dur="500" fill="hold"/>
                                        <p:tgtEl>
                                          <p:spTgt spid="17435"/>
                                        </p:tgtEl>
                                        <p:attrNameLst>
                                          <p:attrName>ppt_x</p:attrName>
                                        </p:attrNameLst>
                                      </p:cBhvr>
                                      <p:tavLst>
                                        <p:tav tm="0">
                                          <p:val>
                                            <p:strVal val="#ppt_x-#ppt_w/2"/>
                                          </p:val>
                                        </p:tav>
                                        <p:tav tm="100000">
                                          <p:val>
                                            <p:strVal val="#ppt_x"/>
                                          </p:val>
                                        </p:tav>
                                      </p:tavLst>
                                    </p:anim>
                                    <p:anim calcmode="lin" valueType="num">
                                      <p:cBhvr>
                                        <p:cTn id="102" dur="500" fill="hold"/>
                                        <p:tgtEl>
                                          <p:spTgt spid="17435"/>
                                        </p:tgtEl>
                                        <p:attrNameLst>
                                          <p:attrName>ppt_y</p:attrName>
                                        </p:attrNameLst>
                                      </p:cBhvr>
                                      <p:tavLst>
                                        <p:tav tm="0">
                                          <p:val>
                                            <p:strVal val="#ppt_y"/>
                                          </p:val>
                                        </p:tav>
                                        <p:tav tm="100000">
                                          <p:val>
                                            <p:strVal val="#ppt_y"/>
                                          </p:val>
                                        </p:tav>
                                      </p:tavLst>
                                    </p:anim>
                                    <p:anim calcmode="lin" valueType="num">
                                      <p:cBhvr>
                                        <p:cTn id="103" dur="500" fill="hold"/>
                                        <p:tgtEl>
                                          <p:spTgt spid="17435"/>
                                        </p:tgtEl>
                                        <p:attrNameLst>
                                          <p:attrName>ppt_w</p:attrName>
                                        </p:attrNameLst>
                                      </p:cBhvr>
                                      <p:tavLst>
                                        <p:tav tm="0">
                                          <p:val>
                                            <p:fltVal val="0"/>
                                          </p:val>
                                        </p:tav>
                                        <p:tav tm="100000">
                                          <p:val>
                                            <p:strVal val="#ppt_w"/>
                                          </p:val>
                                        </p:tav>
                                      </p:tavLst>
                                    </p:anim>
                                    <p:anim calcmode="lin" valueType="num">
                                      <p:cBhvr>
                                        <p:cTn id="104" dur="500" fill="hold"/>
                                        <p:tgtEl>
                                          <p:spTgt spid="17435"/>
                                        </p:tgtEl>
                                        <p:attrNameLst>
                                          <p:attrName>ppt_h</p:attrName>
                                        </p:attrNameLst>
                                      </p:cBhvr>
                                      <p:tavLst>
                                        <p:tav tm="0">
                                          <p:val>
                                            <p:strVal val="#ppt_h"/>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17" presetClass="entr" presetSubtype="1" fill="hold" grpId="0" nodeType="clickEffect">
                                  <p:stCondLst>
                                    <p:cond delay="0"/>
                                  </p:stCondLst>
                                  <p:childTnLst>
                                    <p:set>
                                      <p:cBhvr>
                                        <p:cTn id="108" dur="1" fill="hold">
                                          <p:stCondLst>
                                            <p:cond delay="0"/>
                                          </p:stCondLst>
                                        </p:cTn>
                                        <p:tgtEl>
                                          <p:spTgt spid="17417"/>
                                        </p:tgtEl>
                                        <p:attrNameLst>
                                          <p:attrName>style.visibility</p:attrName>
                                        </p:attrNameLst>
                                      </p:cBhvr>
                                      <p:to>
                                        <p:strVal val="visible"/>
                                      </p:to>
                                    </p:set>
                                    <p:anim calcmode="lin" valueType="num">
                                      <p:cBhvr>
                                        <p:cTn id="109" dur="500" fill="hold"/>
                                        <p:tgtEl>
                                          <p:spTgt spid="17417"/>
                                        </p:tgtEl>
                                        <p:attrNameLst>
                                          <p:attrName>ppt_x</p:attrName>
                                        </p:attrNameLst>
                                      </p:cBhvr>
                                      <p:tavLst>
                                        <p:tav tm="0">
                                          <p:val>
                                            <p:strVal val="#ppt_x"/>
                                          </p:val>
                                        </p:tav>
                                        <p:tav tm="100000">
                                          <p:val>
                                            <p:strVal val="#ppt_x"/>
                                          </p:val>
                                        </p:tav>
                                      </p:tavLst>
                                    </p:anim>
                                    <p:anim calcmode="lin" valueType="num">
                                      <p:cBhvr>
                                        <p:cTn id="110" dur="500" fill="hold"/>
                                        <p:tgtEl>
                                          <p:spTgt spid="17417"/>
                                        </p:tgtEl>
                                        <p:attrNameLst>
                                          <p:attrName>ppt_y</p:attrName>
                                        </p:attrNameLst>
                                      </p:cBhvr>
                                      <p:tavLst>
                                        <p:tav tm="0">
                                          <p:val>
                                            <p:strVal val="#ppt_y-#ppt_h/2"/>
                                          </p:val>
                                        </p:tav>
                                        <p:tav tm="100000">
                                          <p:val>
                                            <p:strVal val="#ppt_y"/>
                                          </p:val>
                                        </p:tav>
                                      </p:tavLst>
                                    </p:anim>
                                    <p:anim calcmode="lin" valueType="num">
                                      <p:cBhvr>
                                        <p:cTn id="111" dur="500" fill="hold"/>
                                        <p:tgtEl>
                                          <p:spTgt spid="17417"/>
                                        </p:tgtEl>
                                        <p:attrNameLst>
                                          <p:attrName>ppt_w</p:attrName>
                                        </p:attrNameLst>
                                      </p:cBhvr>
                                      <p:tavLst>
                                        <p:tav tm="0">
                                          <p:val>
                                            <p:strVal val="#ppt_w"/>
                                          </p:val>
                                        </p:tav>
                                        <p:tav tm="100000">
                                          <p:val>
                                            <p:strVal val="#ppt_w"/>
                                          </p:val>
                                        </p:tav>
                                      </p:tavLst>
                                    </p:anim>
                                    <p:anim calcmode="lin" valueType="num">
                                      <p:cBhvr>
                                        <p:cTn id="112" dur="500" fill="hold"/>
                                        <p:tgtEl>
                                          <p:spTgt spid="17417"/>
                                        </p:tgtEl>
                                        <p:attrNameLst>
                                          <p:attrName>ppt_h</p:attrName>
                                        </p:attrNameLst>
                                      </p:cBhvr>
                                      <p:tavLst>
                                        <p:tav tm="0">
                                          <p:val>
                                            <p:fltVal val="0"/>
                                          </p:val>
                                        </p:tav>
                                        <p:tav tm="100000">
                                          <p:val>
                                            <p:strVal val="#ppt_h"/>
                                          </p:val>
                                        </p:tav>
                                      </p:tavLst>
                                    </p:anim>
                                  </p:childTnLst>
                                </p:cTn>
                              </p:par>
                            </p:childTnLst>
                          </p:cTn>
                        </p:par>
                      </p:childTnLst>
                    </p:cTn>
                  </p:par>
                  <p:par>
                    <p:cTn id="113" fill="hold">
                      <p:stCondLst>
                        <p:cond delay="indefinite"/>
                      </p:stCondLst>
                      <p:childTnLst>
                        <p:par>
                          <p:cTn id="114" fill="hold">
                            <p:stCondLst>
                              <p:cond delay="0"/>
                            </p:stCondLst>
                            <p:childTnLst>
                              <p:par>
                                <p:cTn id="115" presetID="17" presetClass="entr" presetSubtype="1" fill="hold" grpId="0" nodeType="clickEffect">
                                  <p:stCondLst>
                                    <p:cond delay="0"/>
                                  </p:stCondLst>
                                  <p:childTnLst>
                                    <p:set>
                                      <p:cBhvr>
                                        <p:cTn id="116" dur="1" fill="hold">
                                          <p:stCondLst>
                                            <p:cond delay="0"/>
                                          </p:stCondLst>
                                        </p:cTn>
                                        <p:tgtEl>
                                          <p:spTgt spid="17418"/>
                                        </p:tgtEl>
                                        <p:attrNameLst>
                                          <p:attrName>style.visibility</p:attrName>
                                        </p:attrNameLst>
                                      </p:cBhvr>
                                      <p:to>
                                        <p:strVal val="visible"/>
                                      </p:to>
                                    </p:set>
                                    <p:anim calcmode="lin" valueType="num">
                                      <p:cBhvr>
                                        <p:cTn id="117" dur="500" fill="hold"/>
                                        <p:tgtEl>
                                          <p:spTgt spid="17418"/>
                                        </p:tgtEl>
                                        <p:attrNameLst>
                                          <p:attrName>ppt_x</p:attrName>
                                        </p:attrNameLst>
                                      </p:cBhvr>
                                      <p:tavLst>
                                        <p:tav tm="0">
                                          <p:val>
                                            <p:strVal val="#ppt_x"/>
                                          </p:val>
                                        </p:tav>
                                        <p:tav tm="100000">
                                          <p:val>
                                            <p:strVal val="#ppt_x"/>
                                          </p:val>
                                        </p:tav>
                                      </p:tavLst>
                                    </p:anim>
                                    <p:anim calcmode="lin" valueType="num">
                                      <p:cBhvr>
                                        <p:cTn id="118" dur="500" fill="hold"/>
                                        <p:tgtEl>
                                          <p:spTgt spid="17418"/>
                                        </p:tgtEl>
                                        <p:attrNameLst>
                                          <p:attrName>ppt_y</p:attrName>
                                        </p:attrNameLst>
                                      </p:cBhvr>
                                      <p:tavLst>
                                        <p:tav tm="0">
                                          <p:val>
                                            <p:strVal val="#ppt_y-#ppt_h/2"/>
                                          </p:val>
                                        </p:tav>
                                        <p:tav tm="100000">
                                          <p:val>
                                            <p:strVal val="#ppt_y"/>
                                          </p:val>
                                        </p:tav>
                                      </p:tavLst>
                                    </p:anim>
                                    <p:anim calcmode="lin" valueType="num">
                                      <p:cBhvr>
                                        <p:cTn id="119" dur="500" fill="hold"/>
                                        <p:tgtEl>
                                          <p:spTgt spid="17418"/>
                                        </p:tgtEl>
                                        <p:attrNameLst>
                                          <p:attrName>ppt_w</p:attrName>
                                        </p:attrNameLst>
                                      </p:cBhvr>
                                      <p:tavLst>
                                        <p:tav tm="0">
                                          <p:val>
                                            <p:strVal val="#ppt_w"/>
                                          </p:val>
                                        </p:tav>
                                        <p:tav tm="100000">
                                          <p:val>
                                            <p:strVal val="#ppt_w"/>
                                          </p:val>
                                        </p:tav>
                                      </p:tavLst>
                                    </p:anim>
                                    <p:anim calcmode="lin" valueType="num">
                                      <p:cBhvr>
                                        <p:cTn id="120" dur="500" fill="hold"/>
                                        <p:tgtEl>
                                          <p:spTgt spid="17418"/>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10" fill="hold" grpId="0" nodeType="clickEffect">
                                  <p:stCondLst>
                                    <p:cond delay="0"/>
                                  </p:stCondLst>
                                  <p:childTnLst>
                                    <p:set>
                                      <p:cBhvr>
                                        <p:cTn id="124" dur="1" fill="hold">
                                          <p:stCondLst>
                                            <p:cond delay="0"/>
                                          </p:stCondLst>
                                        </p:cTn>
                                        <p:tgtEl>
                                          <p:spTgt spid="17419"/>
                                        </p:tgtEl>
                                        <p:attrNameLst>
                                          <p:attrName>style.visibility</p:attrName>
                                        </p:attrNameLst>
                                      </p:cBhvr>
                                      <p:to>
                                        <p:strVal val="visible"/>
                                      </p:to>
                                    </p:set>
                                    <p:anim calcmode="lin" valueType="num">
                                      <p:cBhvr>
                                        <p:cTn id="125" dur="500" fill="hold"/>
                                        <p:tgtEl>
                                          <p:spTgt spid="17419"/>
                                        </p:tgtEl>
                                        <p:attrNameLst>
                                          <p:attrName>ppt_w</p:attrName>
                                        </p:attrNameLst>
                                      </p:cBhvr>
                                      <p:tavLst>
                                        <p:tav tm="0">
                                          <p:val>
                                            <p:fltVal val="0"/>
                                          </p:val>
                                        </p:tav>
                                        <p:tav tm="100000">
                                          <p:val>
                                            <p:strVal val="#ppt_w"/>
                                          </p:val>
                                        </p:tav>
                                      </p:tavLst>
                                    </p:anim>
                                    <p:anim calcmode="lin" valueType="num">
                                      <p:cBhvr>
                                        <p:cTn id="126" dur="500" fill="hold"/>
                                        <p:tgtEl>
                                          <p:spTgt spid="17419"/>
                                        </p:tgtEl>
                                        <p:attrNameLst>
                                          <p:attrName>ppt_h</p:attrName>
                                        </p:attrNameLst>
                                      </p:cBhvr>
                                      <p:tavLst>
                                        <p:tav tm="0">
                                          <p:val>
                                            <p:strVal val="#ppt_h"/>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3" fill="hold" grpId="0" nodeType="clickEffect">
                                  <p:stCondLst>
                                    <p:cond delay="0"/>
                                  </p:stCondLst>
                                  <p:childTnLst>
                                    <p:set>
                                      <p:cBhvr>
                                        <p:cTn id="130" dur="1" fill="hold">
                                          <p:stCondLst>
                                            <p:cond delay="0"/>
                                          </p:stCondLst>
                                        </p:cTn>
                                        <p:tgtEl>
                                          <p:spTgt spid="17442"/>
                                        </p:tgtEl>
                                        <p:attrNameLst>
                                          <p:attrName>style.visibility</p:attrName>
                                        </p:attrNameLst>
                                      </p:cBhvr>
                                      <p:to>
                                        <p:strVal val="visible"/>
                                      </p:to>
                                    </p:set>
                                    <p:anim calcmode="lin" valueType="num">
                                      <p:cBhvr additive="base">
                                        <p:cTn id="131" dur="500" fill="hold"/>
                                        <p:tgtEl>
                                          <p:spTgt spid="17442"/>
                                        </p:tgtEl>
                                        <p:attrNameLst>
                                          <p:attrName>ppt_x</p:attrName>
                                        </p:attrNameLst>
                                      </p:cBhvr>
                                      <p:tavLst>
                                        <p:tav tm="0">
                                          <p:val>
                                            <p:strVal val="1+#ppt_w/2"/>
                                          </p:val>
                                        </p:tav>
                                        <p:tav tm="100000">
                                          <p:val>
                                            <p:strVal val="#ppt_x"/>
                                          </p:val>
                                        </p:tav>
                                      </p:tavLst>
                                    </p:anim>
                                    <p:anim calcmode="lin" valueType="num">
                                      <p:cBhvr additive="base">
                                        <p:cTn id="132" dur="500" fill="hold"/>
                                        <p:tgtEl>
                                          <p:spTgt spid="17442"/>
                                        </p:tgtEl>
                                        <p:attrNameLst>
                                          <p:attrName>ppt_y</p:attrName>
                                        </p:attrNameLst>
                                      </p:cBhvr>
                                      <p:tavLst>
                                        <p:tav tm="0">
                                          <p:val>
                                            <p:strVal val="0-#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17" presetClass="entr" presetSubtype="10" fill="hold" nodeType="clickEffect">
                                  <p:stCondLst>
                                    <p:cond delay="0"/>
                                  </p:stCondLst>
                                  <p:childTnLst>
                                    <p:set>
                                      <p:cBhvr>
                                        <p:cTn id="136" dur="1" fill="hold">
                                          <p:stCondLst>
                                            <p:cond delay="0"/>
                                          </p:stCondLst>
                                        </p:cTn>
                                        <p:tgtEl>
                                          <p:spTgt spid="2"/>
                                        </p:tgtEl>
                                        <p:attrNameLst>
                                          <p:attrName>style.visibility</p:attrName>
                                        </p:attrNameLst>
                                      </p:cBhvr>
                                      <p:to>
                                        <p:strVal val="visible"/>
                                      </p:to>
                                    </p:set>
                                    <p:anim calcmode="lin" valueType="num">
                                      <p:cBhvr>
                                        <p:cTn id="137" dur="500" fill="hold"/>
                                        <p:tgtEl>
                                          <p:spTgt spid="2"/>
                                        </p:tgtEl>
                                        <p:attrNameLst>
                                          <p:attrName>ppt_w</p:attrName>
                                        </p:attrNameLst>
                                      </p:cBhvr>
                                      <p:tavLst>
                                        <p:tav tm="0">
                                          <p:val>
                                            <p:fltVal val="0"/>
                                          </p:val>
                                        </p:tav>
                                        <p:tav tm="100000">
                                          <p:val>
                                            <p:strVal val="#ppt_w"/>
                                          </p:val>
                                        </p:tav>
                                      </p:tavLst>
                                    </p:anim>
                                    <p:anim calcmode="lin" valueType="num">
                                      <p:cBhvr>
                                        <p:cTn id="138"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10" fill="hold" grpId="0" nodeType="clickEffect">
                                  <p:stCondLst>
                                    <p:cond delay="0"/>
                                  </p:stCondLst>
                                  <p:childTnLst>
                                    <p:set>
                                      <p:cBhvr>
                                        <p:cTn id="142" dur="1" fill="hold">
                                          <p:stCondLst>
                                            <p:cond delay="0"/>
                                          </p:stCondLst>
                                        </p:cTn>
                                        <p:tgtEl>
                                          <p:spTgt spid="17420"/>
                                        </p:tgtEl>
                                        <p:attrNameLst>
                                          <p:attrName>style.visibility</p:attrName>
                                        </p:attrNameLst>
                                      </p:cBhvr>
                                      <p:to>
                                        <p:strVal val="visible"/>
                                      </p:to>
                                    </p:set>
                                    <p:anim calcmode="lin" valueType="num">
                                      <p:cBhvr>
                                        <p:cTn id="143" dur="500" fill="hold"/>
                                        <p:tgtEl>
                                          <p:spTgt spid="17420"/>
                                        </p:tgtEl>
                                        <p:attrNameLst>
                                          <p:attrName>ppt_w</p:attrName>
                                        </p:attrNameLst>
                                      </p:cBhvr>
                                      <p:tavLst>
                                        <p:tav tm="0">
                                          <p:val>
                                            <p:fltVal val="0"/>
                                          </p:val>
                                        </p:tav>
                                        <p:tav tm="100000">
                                          <p:val>
                                            <p:strVal val="#ppt_w"/>
                                          </p:val>
                                        </p:tav>
                                      </p:tavLst>
                                    </p:anim>
                                    <p:anim calcmode="lin" valueType="num">
                                      <p:cBhvr>
                                        <p:cTn id="144" dur="500" fill="hold"/>
                                        <p:tgtEl>
                                          <p:spTgt spid="17420"/>
                                        </p:tgtEl>
                                        <p:attrNameLst>
                                          <p:attrName>ppt_h</p:attrName>
                                        </p:attrNameLst>
                                      </p:cBhvr>
                                      <p:tavLst>
                                        <p:tav tm="0">
                                          <p:val>
                                            <p:strVal val="#ppt_h"/>
                                          </p:val>
                                        </p:tav>
                                        <p:tav tm="100000">
                                          <p:val>
                                            <p:strVal val="#ppt_h"/>
                                          </p:val>
                                        </p:tav>
                                      </p:tavLst>
                                    </p:anim>
                                  </p:childTnLst>
                                </p:cTn>
                              </p:par>
                            </p:childTnLst>
                          </p:cTn>
                        </p:par>
                      </p:childTnLst>
                    </p:cTn>
                  </p:par>
                  <p:par>
                    <p:cTn id="145" fill="hold">
                      <p:stCondLst>
                        <p:cond delay="indefinite"/>
                      </p:stCondLst>
                      <p:childTnLst>
                        <p:par>
                          <p:cTn id="146" fill="hold">
                            <p:stCondLst>
                              <p:cond delay="0"/>
                            </p:stCondLst>
                            <p:childTnLst>
                              <p:par>
                                <p:cTn id="147" presetID="17" presetClass="entr" presetSubtype="10" fill="hold" grpId="0" nodeType="clickEffect">
                                  <p:stCondLst>
                                    <p:cond delay="0"/>
                                  </p:stCondLst>
                                  <p:childTnLst>
                                    <p:set>
                                      <p:cBhvr>
                                        <p:cTn id="148" dur="1" fill="hold">
                                          <p:stCondLst>
                                            <p:cond delay="0"/>
                                          </p:stCondLst>
                                        </p:cTn>
                                        <p:tgtEl>
                                          <p:spTgt spid="17421"/>
                                        </p:tgtEl>
                                        <p:attrNameLst>
                                          <p:attrName>style.visibility</p:attrName>
                                        </p:attrNameLst>
                                      </p:cBhvr>
                                      <p:to>
                                        <p:strVal val="visible"/>
                                      </p:to>
                                    </p:set>
                                    <p:anim calcmode="lin" valueType="num">
                                      <p:cBhvr>
                                        <p:cTn id="149" dur="500" fill="hold"/>
                                        <p:tgtEl>
                                          <p:spTgt spid="17421"/>
                                        </p:tgtEl>
                                        <p:attrNameLst>
                                          <p:attrName>ppt_w</p:attrName>
                                        </p:attrNameLst>
                                      </p:cBhvr>
                                      <p:tavLst>
                                        <p:tav tm="0">
                                          <p:val>
                                            <p:fltVal val="0"/>
                                          </p:val>
                                        </p:tav>
                                        <p:tav tm="100000">
                                          <p:val>
                                            <p:strVal val="#ppt_w"/>
                                          </p:val>
                                        </p:tav>
                                      </p:tavLst>
                                    </p:anim>
                                    <p:anim calcmode="lin" valueType="num">
                                      <p:cBhvr>
                                        <p:cTn id="150" dur="500" fill="hold"/>
                                        <p:tgtEl>
                                          <p:spTgt spid="17421"/>
                                        </p:tgtEl>
                                        <p:attrNameLst>
                                          <p:attrName>ppt_h</p:attrName>
                                        </p:attrNameLst>
                                      </p:cBhvr>
                                      <p:tavLst>
                                        <p:tav tm="0">
                                          <p:val>
                                            <p:strVal val="#ppt_h"/>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17" presetClass="entr" presetSubtype="10" fill="hold" grpId="0" nodeType="clickEffect">
                                  <p:stCondLst>
                                    <p:cond delay="0"/>
                                  </p:stCondLst>
                                  <p:childTnLst>
                                    <p:set>
                                      <p:cBhvr>
                                        <p:cTn id="154" dur="1" fill="hold">
                                          <p:stCondLst>
                                            <p:cond delay="0"/>
                                          </p:stCondLst>
                                        </p:cTn>
                                        <p:tgtEl>
                                          <p:spTgt spid="17422"/>
                                        </p:tgtEl>
                                        <p:attrNameLst>
                                          <p:attrName>style.visibility</p:attrName>
                                        </p:attrNameLst>
                                      </p:cBhvr>
                                      <p:to>
                                        <p:strVal val="visible"/>
                                      </p:to>
                                    </p:set>
                                    <p:anim calcmode="lin" valueType="num">
                                      <p:cBhvr>
                                        <p:cTn id="155" dur="500" fill="hold"/>
                                        <p:tgtEl>
                                          <p:spTgt spid="17422"/>
                                        </p:tgtEl>
                                        <p:attrNameLst>
                                          <p:attrName>ppt_w</p:attrName>
                                        </p:attrNameLst>
                                      </p:cBhvr>
                                      <p:tavLst>
                                        <p:tav tm="0">
                                          <p:val>
                                            <p:fltVal val="0"/>
                                          </p:val>
                                        </p:tav>
                                        <p:tav tm="100000">
                                          <p:val>
                                            <p:strVal val="#ppt_w"/>
                                          </p:val>
                                        </p:tav>
                                      </p:tavLst>
                                    </p:anim>
                                    <p:anim calcmode="lin" valueType="num">
                                      <p:cBhvr>
                                        <p:cTn id="156" dur="500" fill="hold"/>
                                        <p:tgtEl>
                                          <p:spTgt spid="17422"/>
                                        </p:tgtEl>
                                        <p:attrNameLst>
                                          <p:attrName>ppt_h</p:attrName>
                                        </p:attrNameLst>
                                      </p:cBhvr>
                                      <p:tavLst>
                                        <p:tav tm="0">
                                          <p:val>
                                            <p:strVal val="#ppt_h"/>
                                          </p:val>
                                        </p:tav>
                                        <p:tav tm="100000">
                                          <p:val>
                                            <p:strVal val="#ppt_h"/>
                                          </p:val>
                                        </p:tav>
                                      </p:tavLst>
                                    </p:anim>
                                  </p:childTnLst>
                                </p:cTn>
                              </p:par>
                            </p:childTnLst>
                          </p:cTn>
                        </p:par>
                      </p:childTnLst>
                    </p:cTn>
                  </p:par>
                  <p:par>
                    <p:cTn id="157" fill="hold">
                      <p:stCondLst>
                        <p:cond delay="indefinite"/>
                      </p:stCondLst>
                      <p:childTnLst>
                        <p:par>
                          <p:cTn id="158" fill="hold">
                            <p:stCondLst>
                              <p:cond delay="0"/>
                            </p:stCondLst>
                            <p:childTnLst>
                              <p:par>
                                <p:cTn id="159" presetID="17" presetClass="entr" presetSubtype="10" fill="hold" grpId="0" nodeType="clickEffect">
                                  <p:stCondLst>
                                    <p:cond delay="0"/>
                                  </p:stCondLst>
                                  <p:childTnLst>
                                    <p:set>
                                      <p:cBhvr>
                                        <p:cTn id="160" dur="1" fill="hold">
                                          <p:stCondLst>
                                            <p:cond delay="0"/>
                                          </p:stCondLst>
                                        </p:cTn>
                                        <p:tgtEl>
                                          <p:spTgt spid="17423"/>
                                        </p:tgtEl>
                                        <p:attrNameLst>
                                          <p:attrName>style.visibility</p:attrName>
                                        </p:attrNameLst>
                                      </p:cBhvr>
                                      <p:to>
                                        <p:strVal val="visible"/>
                                      </p:to>
                                    </p:set>
                                    <p:anim calcmode="lin" valueType="num">
                                      <p:cBhvr>
                                        <p:cTn id="161" dur="500" fill="hold"/>
                                        <p:tgtEl>
                                          <p:spTgt spid="17423"/>
                                        </p:tgtEl>
                                        <p:attrNameLst>
                                          <p:attrName>ppt_w</p:attrName>
                                        </p:attrNameLst>
                                      </p:cBhvr>
                                      <p:tavLst>
                                        <p:tav tm="0">
                                          <p:val>
                                            <p:fltVal val="0"/>
                                          </p:val>
                                        </p:tav>
                                        <p:tav tm="100000">
                                          <p:val>
                                            <p:strVal val="#ppt_w"/>
                                          </p:val>
                                        </p:tav>
                                      </p:tavLst>
                                    </p:anim>
                                    <p:anim calcmode="lin" valueType="num">
                                      <p:cBhvr>
                                        <p:cTn id="162" dur="500" fill="hold"/>
                                        <p:tgtEl>
                                          <p:spTgt spid="17423"/>
                                        </p:tgtEl>
                                        <p:attrNameLst>
                                          <p:attrName>ppt_h</p:attrName>
                                        </p:attrNameLst>
                                      </p:cBhvr>
                                      <p:tavLst>
                                        <p:tav tm="0">
                                          <p:val>
                                            <p:strVal val="#ppt_h"/>
                                          </p:val>
                                        </p:tav>
                                        <p:tav tm="100000">
                                          <p:val>
                                            <p:strVal val="#ppt_h"/>
                                          </p:val>
                                        </p:tav>
                                      </p:tavLst>
                                    </p:anim>
                                  </p:childTnLst>
                                </p:cTn>
                              </p:par>
                            </p:childTnLst>
                          </p:cTn>
                        </p:par>
                      </p:childTnLst>
                    </p:cTn>
                  </p:par>
                  <p:par>
                    <p:cTn id="163" fill="hold">
                      <p:stCondLst>
                        <p:cond delay="indefinite"/>
                      </p:stCondLst>
                      <p:childTnLst>
                        <p:par>
                          <p:cTn id="164" fill="hold">
                            <p:stCondLst>
                              <p:cond delay="0"/>
                            </p:stCondLst>
                            <p:childTnLst>
                              <p:par>
                                <p:cTn id="165" presetID="17" presetClass="entr" presetSubtype="10" fill="hold" grpId="0" nodeType="clickEffect">
                                  <p:stCondLst>
                                    <p:cond delay="0"/>
                                  </p:stCondLst>
                                  <p:childTnLst>
                                    <p:set>
                                      <p:cBhvr>
                                        <p:cTn id="166" dur="1" fill="hold">
                                          <p:stCondLst>
                                            <p:cond delay="0"/>
                                          </p:stCondLst>
                                        </p:cTn>
                                        <p:tgtEl>
                                          <p:spTgt spid="17424"/>
                                        </p:tgtEl>
                                        <p:attrNameLst>
                                          <p:attrName>style.visibility</p:attrName>
                                        </p:attrNameLst>
                                      </p:cBhvr>
                                      <p:to>
                                        <p:strVal val="visible"/>
                                      </p:to>
                                    </p:set>
                                    <p:anim calcmode="lin" valueType="num">
                                      <p:cBhvr>
                                        <p:cTn id="167" dur="500" fill="hold"/>
                                        <p:tgtEl>
                                          <p:spTgt spid="17424"/>
                                        </p:tgtEl>
                                        <p:attrNameLst>
                                          <p:attrName>ppt_w</p:attrName>
                                        </p:attrNameLst>
                                      </p:cBhvr>
                                      <p:tavLst>
                                        <p:tav tm="0">
                                          <p:val>
                                            <p:fltVal val="0"/>
                                          </p:val>
                                        </p:tav>
                                        <p:tav tm="100000">
                                          <p:val>
                                            <p:strVal val="#ppt_w"/>
                                          </p:val>
                                        </p:tav>
                                      </p:tavLst>
                                    </p:anim>
                                    <p:anim calcmode="lin" valueType="num">
                                      <p:cBhvr>
                                        <p:cTn id="168" dur="500" fill="hold"/>
                                        <p:tgtEl>
                                          <p:spTgt spid="17424"/>
                                        </p:tgtEl>
                                        <p:attrNameLst>
                                          <p:attrName>ppt_h</p:attrName>
                                        </p:attrNameLst>
                                      </p:cBhvr>
                                      <p:tavLst>
                                        <p:tav tm="0">
                                          <p:val>
                                            <p:strVal val="#ppt_h"/>
                                          </p:val>
                                        </p:tav>
                                        <p:tav tm="100000">
                                          <p:val>
                                            <p:strVal val="#ppt_h"/>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2" fill="hold" grpId="0" nodeType="clickEffect">
                                  <p:stCondLst>
                                    <p:cond delay="0"/>
                                  </p:stCondLst>
                                  <p:childTnLst>
                                    <p:set>
                                      <p:cBhvr>
                                        <p:cTn id="172" dur="1" fill="hold">
                                          <p:stCondLst>
                                            <p:cond delay="0"/>
                                          </p:stCondLst>
                                        </p:cTn>
                                        <p:tgtEl>
                                          <p:spTgt spid="17427"/>
                                        </p:tgtEl>
                                        <p:attrNameLst>
                                          <p:attrName>style.visibility</p:attrName>
                                        </p:attrNameLst>
                                      </p:cBhvr>
                                      <p:to>
                                        <p:strVal val="visible"/>
                                      </p:to>
                                    </p:set>
                                    <p:anim calcmode="lin" valueType="num">
                                      <p:cBhvr additive="base">
                                        <p:cTn id="173" dur="500" fill="hold"/>
                                        <p:tgtEl>
                                          <p:spTgt spid="17427"/>
                                        </p:tgtEl>
                                        <p:attrNameLst>
                                          <p:attrName>ppt_x</p:attrName>
                                        </p:attrNameLst>
                                      </p:cBhvr>
                                      <p:tavLst>
                                        <p:tav tm="0">
                                          <p:val>
                                            <p:strVal val="1+#ppt_w/2"/>
                                          </p:val>
                                        </p:tav>
                                        <p:tav tm="100000">
                                          <p:val>
                                            <p:strVal val="#ppt_x"/>
                                          </p:val>
                                        </p:tav>
                                      </p:tavLst>
                                    </p:anim>
                                    <p:anim calcmode="lin" valueType="num">
                                      <p:cBhvr additive="base">
                                        <p:cTn id="174" dur="500" fill="hold"/>
                                        <p:tgtEl>
                                          <p:spTgt spid="17427"/>
                                        </p:tgtEl>
                                        <p:attrNameLst>
                                          <p:attrName>ppt_y</p:attrName>
                                        </p:attrNameLst>
                                      </p:cBhvr>
                                      <p:tavLst>
                                        <p:tav tm="0">
                                          <p:val>
                                            <p:strVal val="#ppt_y"/>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2" fill="hold" grpId="0" nodeType="clickEffect">
                                  <p:stCondLst>
                                    <p:cond delay="0"/>
                                  </p:stCondLst>
                                  <p:childTnLst>
                                    <p:set>
                                      <p:cBhvr>
                                        <p:cTn id="178" dur="1" fill="hold">
                                          <p:stCondLst>
                                            <p:cond delay="0"/>
                                          </p:stCondLst>
                                        </p:cTn>
                                        <p:tgtEl>
                                          <p:spTgt spid="17426"/>
                                        </p:tgtEl>
                                        <p:attrNameLst>
                                          <p:attrName>style.visibility</p:attrName>
                                        </p:attrNameLst>
                                      </p:cBhvr>
                                      <p:to>
                                        <p:strVal val="visible"/>
                                      </p:to>
                                    </p:set>
                                    <p:anim calcmode="lin" valueType="num">
                                      <p:cBhvr additive="base">
                                        <p:cTn id="179" dur="500" fill="hold"/>
                                        <p:tgtEl>
                                          <p:spTgt spid="17426"/>
                                        </p:tgtEl>
                                        <p:attrNameLst>
                                          <p:attrName>ppt_x</p:attrName>
                                        </p:attrNameLst>
                                      </p:cBhvr>
                                      <p:tavLst>
                                        <p:tav tm="0">
                                          <p:val>
                                            <p:strVal val="1+#ppt_w/2"/>
                                          </p:val>
                                        </p:tav>
                                        <p:tav tm="100000">
                                          <p:val>
                                            <p:strVal val="#ppt_x"/>
                                          </p:val>
                                        </p:tav>
                                      </p:tavLst>
                                    </p:anim>
                                    <p:anim calcmode="lin" valueType="num">
                                      <p:cBhvr additive="base">
                                        <p:cTn id="180" dur="500" fill="hold"/>
                                        <p:tgtEl>
                                          <p:spTgt spid="17426"/>
                                        </p:tgtEl>
                                        <p:attrNameLst>
                                          <p:attrName>ppt_y</p:attrName>
                                        </p:attrNameLst>
                                      </p:cBhvr>
                                      <p:tavLst>
                                        <p:tav tm="0">
                                          <p:val>
                                            <p:strVal val="#ppt_y"/>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2" presetClass="entr" presetSubtype="2" fill="hold" grpId="0" nodeType="clickEffect">
                                  <p:stCondLst>
                                    <p:cond delay="0"/>
                                  </p:stCondLst>
                                  <p:childTnLst>
                                    <p:set>
                                      <p:cBhvr>
                                        <p:cTn id="184" dur="1" fill="hold">
                                          <p:stCondLst>
                                            <p:cond delay="0"/>
                                          </p:stCondLst>
                                        </p:cTn>
                                        <p:tgtEl>
                                          <p:spTgt spid="17425"/>
                                        </p:tgtEl>
                                        <p:attrNameLst>
                                          <p:attrName>style.visibility</p:attrName>
                                        </p:attrNameLst>
                                      </p:cBhvr>
                                      <p:to>
                                        <p:strVal val="visible"/>
                                      </p:to>
                                    </p:set>
                                    <p:anim calcmode="lin" valueType="num">
                                      <p:cBhvr additive="base">
                                        <p:cTn id="185" dur="500" fill="hold"/>
                                        <p:tgtEl>
                                          <p:spTgt spid="17425"/>
                                        </p:tgtEl>
                                        <p:attrNameLst>
                                          <p:attrName>ppt_x</p:attrName>
                                        </p:attrNameLst>
                                      </p:cBhvr>
                                      <p:tavLst>
                                        <p:tav tm="0">
                                          <p:val>
                                            <p:strVal val="1+#ppt_w/2"/>
                                          </p:val>
                                        </p:tav>
                                        <p:tav tm="100000">
                                          <p:val>
                                            <p:strVal val="#ppt_x"/>
                                          </p:val>
                                        </p:tav>
                                      </p:tavLst>
                                    </p:anim>
                                    <p:anim calcmode="lin" valueType="num">
                                      <p:cBhvr additive="base">
                                        <p:cTn id="186" dur="500" fill="hold"/>
                                        <p:tgtEl>
                                          <p:spTgt spid="17425"/>
                                        </p:tgtEl>
                                        <p:attrNameLst>
                                          <p:attrName>ppt_y</p:attrName>
                                        </p:attrNameLst>
                                      </p:cBhvr>
                                      <p:tavLst>
                                        <p:tav tm="0">
                                          <p:val>
                                            <p:strVal val="#ppt_y"/>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2" presetClass="entr" presetSubtype="2" fill="hold" grpId="0" nodeType="clickEffect">
                                  <p:stCondLst>
                                    <p:cond delay="0"/>
                                  </p:stCondLst>
                                  <p:childTnLst>
                                    <p:set>
                                      <p:cBhvr>
                                        <p:cTn id="190" dur="1" fill="hold">
                                          <p:stCondLst>
                                            <p:cond delay="0"/>
                                          </p:stCondLst>
                                        </p:cTn>
                                        <p:tgtEl>
                                          <p:spTgt spid="17428"/>
                                        </p:tgtEl>
                                        <p:attrNameLst>
                                          <p:attrName>style.visibility</p:attrName>
                                        </p:attrNameLst>
                                      </p:cBhvr>
                                      <p:to>
                                        <p:strVal val="visible"/>
                                      </p:to>
                                    </p:set>
                                    <p:anim calcmode="lin" valueType="num">
                                      <p:cBhvr additive="base">
                                        <p:cTn id="191" dur="500" fill="hold"/>
                                        <p:tgtEl>
                                          <p:spTgt spid="17428"/>
                                        </p:tgtEl>
                                        <p:attrNameLst>
                                          <p:attrName>ppt_x</p:attrName>
                                        </p:attrNameLst>
                                      </p:cBhvr>
                                      <p:tavLst>
                                        <p:tav tm="0">
                                          <p:val>
                                            <p:strVal val="1+#ppt_w/2"/>
                                          </p:val>
                                        </p:tav>
                                        <p:tav tm="100000">
                                          <p:val>
                                            <p:strVal val="#ppt_x"/>
                                          </p:val>
                                        </p:tav>
                                      </p:tavLst>
                                    </p:anim>
                                    <p:anim calcmode="lin" valueType="num">
                                      <p:cBhvr additive="base">
                                        <p:cTn id="192" dur="500" fill="hold"/>
                                        <p:tgtEl>
                                          <p:spTgt spid="17428"/>
                                        </p:tgtEl>
                                        <p:attrNameLst>
                                          <p:attrName>ppt_y</p:attrName>
                                        </p:attrNameLst>
                                      </p:cBhvr>
                                      <p:tavLst>
                                        <p:tav tm="0">
                                          <p:val>
                                            <p:strVal val="#ppt_y"/>
                                          </p:val>
                                        </p:tav>
                                        <p:tav tm="100000">
                                          <p:val>
                                            <p:strVal val="#ppt_y"/>
                                          </p:val>
                                        </p:tav>
                                      </p:tavLst>
                                    </p:anim>
                                  </p:childTnLst>
                                </p:cTn>
                              </p:par>
                            </p:childTnLst>
                          </p:cTn>
                        </p:par>
                      </p:childTnLst>
                    </p:cTn>
                  </p:par>
                  <p:par>
                    <p:cTn id="193" fill="hold">
                      <p:stCondLst>
                        <p:cond delay="indefinite"/>
                      </p:stCondLst>
                      <p:childTnLst>
                        <p:par>
                          <p:cTn id="194" fill="hold">
                            <p:stCondLst>
                              <p:cond delay="0"/>
                            </p:stCondLst>
                            <p:childTnLst>
                              <p:par>
                                <p:cTn id="195" presetID="2" presetClass="entr" presetSubtype="2" fill="hold" grpId="0" nodeType="clickEffect">
                                  <p:stCondLst>
                                    <p:cond delay="0"/>
                                  </p:stCondLst>
                                  <p:childTnLst>
                                    <p:set>
                                      <p:cBhvr>
                                        <p:cTn id="196" dur="1" fill="hold">
                                          <p:stCondLst>
                                            <p:cond delay="0"/>
                                          </p:stCondLst>
                                        </p:cTn>
                                        <p:tgtEl>
                                          <p:spTgt spid="17429"/>
                                        </p:tgtEl>
                                        <p:attrNameLst>
                                          <p:attrName>style.visibility</p:attrName>
                                        </p:attrNameLst>
                                      </p:cBhvr>
                                      <p:to>
                                        <p:strVal val="visible"/>
                                      </p:to>
                                    </p:set>
                                    <p:anim calcmode="lin" valueType="num">
                                      <p:cBhvr additive="base">
                                        <p:cTn id="197" dur="500" fill="hold"/>
                                        <p:tgtEl>
                                          <p:spTgt spid="17429"/>
                                        </p:tgtEl>
                                        <p:attrNameLst>
                                          <p:attrName>ppt_x</p:attrName>
                                        </p:attrNameLst>
                                      </p:cBhvr>
                                      <p:tavLst>
                                        <p:tav tm="0">
                                          <p:val>
                                            <p:strVal val="1+#ppt_w/2"/>
                                          </p:val>
                                        </p:tav>
                                        <p:tav tm="100000">
                                          <p:val>
                                            <p:strVal val="#ppt_x"/>
                                          </p:val>
                                        </p:tav>
                                      </p:tavLst>
                                    </p:anim>
                                    <p:anim calcmode="lin" valueType="num">
                                      <p:cBhvr additive="base">
                                        <p:cTn id="198" dur="500" fill="hold"/>
                                        <p:tgtEl>
                                          <p:spTgt spid="17429"/>
                                        </p:tgtEl>
                                        <p:attrNameLst>
                                          <p:attrName>ppt_y</p:attrName>
                                        </p:attrNameLst>
                                      </p:cBhvr>
                                      <p:tavLst>
                                        <p:tav tm="0">
                                          <p:val>
                                            <p:strVal val="#ppt_y"/>
                                          </p:val>
                                        </p:tav>
                                        <p:tav tm="100000">
                                          <p:val>
                                            <p:strVal val="#ppt_y"/>
                                          </p:val>
                                        </p:tav>
                                      </p:tavLst>
                                    </p:anim>
                                  </p:childTnLst>
                                </p:cTn>
                              </p:par>
                            </p:childTnLst>
                          </p:cTn>
                        </p:par>
                      </p:childTnLst>
                    </p:cTn>
                  </p:par>
                  <p:par>
                    <p:cTn id="199" fill="hold">
                      <p:stCondLst>
                        <p:cond delay="indefinite"/>
                      </p:stCondLst>
                      <p:childTnLst>
                        <p:par>
                          <p:cTn id="200" fill="hold">
                            <p:stCondLst>
                              <p:cond delay="0"/>
                            </p:stCondLst>
                            <p:childTnLst>
                              <p:par>
                                <p:cTn id="201" presetID="2" presetClass="entr" presetSubtype="2" fill="hold" grpId="0" nodeType="clickEffect">
                                  <p:stCondLst>
                                    <p:cond delay="0"/>
                                  </p:stCondLst>
                                  <p:childTnLst>
                                    <p:set>
                                      <p:cBhvr>
                                        <p:cTn id="202" dur="1" fill="hold">
                                          <p:stCondLst>
                                            <p:cond delay="0"/>
                                          </p:stCondLst>
                                        </p:cTn>
                                        <p:tgtEl>
                                          <p:spTgt spid="17430"/>
                                        </p:tgtEl>
                                        <p:attrNameLst>
                                          <p:attrName>style.visibility</p:attrName>
                                        </p:attrNameLst>
                                      </p:cBhvr>
                                      <p:to>
                                        <p:strVal val="visible"/>
                                      </p:to>
                                    </p:set>
                                    <p:anim calcmode="lin" valueType="num">
                                      <p:cBhvr additive="base">
                                        <p:cTn id="203" dur="500" fill="hold"/>
                                        <p:tgtEl>
                                          <p:spTgt spid="17430"/>
                                        </p:tgtEl>
                                        <p:attrNameLst>
                                          <p:attrName>ppt_x</p:attrName>
                                        </p:attrNameLst>
                                      </p:cBhvr>
                                      <p:tavLst>
                                        <p:tav tm="0">
                                          <p:val>
                                            <p:strVal val="1+#ppt_w/2"/>
                                          </p:val>
                                        </p:tav>
                                        <p:tav tm="100000">
                                          <p:val>
                                            <p:strVal val="#ppt_x"/>
                                          </p:val>
                                        </p:tav>
                                      </p:tavLst>
                                    </p:anim>
                                    <p:anim calcmode="lin" valueType="num">
                                      <p:cBhvr additive="base">
                                        <p:cTn id="204" dur="500" fill="hold"/>
                                        <p:tgtEl>
                                          <p:spTgt spid="17430"/>
                                        </p:tgtEl>
                                        <p:attrNameLst>
                                          <p:attrName>ppt_y</p:attrName>
                                        </p:attrNameLst>
                                      </p:cBhvr>
                                      <p:tavLst>
                                        <p:tav tm="0">
                                          <p:val>
                                            <p:strVal val="#ppt_y"/>
                                          </p:val>
                                        </p:tav>
                                        <p:tav tm="100000">
                                          <p:val>
                                            <p:strVal val="#ppt_y"/>
                                          </p:val>
                                        </p:tav>
                                      </p:tavLst>
                                    </p:anim>
                                  </p:childTnLst>
                                </p:cTn>
                              </p:par>
                            </p:childTnLst>
                          </p:cTn>
                        </p:par>
                      </p:childTnLst>
                    </p:cTn>
                  </p:par>
                  <p:par>
                    <p:cTn id="205" fill="hold">
                      <p:stCondLst>
                        <p:cond delay="indefinite"/>
                      </p:stCondLst>
                      <p:childTnLst>
                        <p:par>
                          <p:cTn id="206" fill="hold">
                            <p:stCondLst>
                              <p:cond delay="0"/>
                            </p:stCondLst>
                            <p:childTnLst>
                              <p:par>
                                <p:cTn id="207" presetID="18" presetClass="entr" presetSubtype="12" fill="hold" grpId="0" nodeType="clickEffect">
                                  <p:stCondLst>
                                    <p:cond delay="0"/>
                                  </p:stCondLst>
                                  <p:childTnLst>
                                    <p:set>
                                      <p:cBhvr>
                                        <p:cTn id="208" dur="1" fill="hold">
                                          <p:stCondLst>
                                            <p:cond delay="0"/>
                                          </p:stCondLst>
                                        </p:cTn>
                                        <p:tgtEl>
                                          <p:spTgt spid="17432"/>
                                        </p:tgtEl>
                                        <p:attrNameLst>
                                          <p:attrName>style.visibility</p:attrName>
                                        </p:attrNameLst>
                                      </p:cBhvr>
                                      <p:to>
                                        <p:strVal val="visible"/>
                                      </p:to>
                                    </p:set>
                                    <p:animEffect transition="in" filter="strips(downLeft)">
                                      <p:cBhvr>
                                        <p:cTn id="209" dur="500"/>
                                        <p:tgtEl>
                                          <p:spTgt spid="17432"/>
                                        </p:tgtEl>
                                      </p:cBhvr>
                                    </p:animEffect>
                                  </p:childTnLst>
                                </p:cTn>
                              </p:par>
                            </p:childTnLst>
                          </p:cTn>
                        </p:par>
                      </p:childTnLst>
                    </p:cTn>
                  </p:par>
                  <p:par>
                    <p:cTn id="210" fill="hold">
                      <p:stCondLst>
                        <p:cond delay="indefinite"/>
                      </p:stCondLst>
                      <p:childTnLst>
                        <p:par>
                          <p:cTn id="211" fill="hold">
                            <p:stCondLst>
                              <p:cond delay="0"/>
                            </p:stCondLst>
                            <p:childTnLst>
                              <p:par>
                                <p:cTn id="212" presetID="18" presetClass="entr" presetSubtype="6" fill="hold" grpId="0" nodeType="clickEffect">
                                  <p:stCondLst>
                                    <p:cond delay="0"/>
                                  </p:stCondLst>
                                  <p:childTnLst>
                                    <p:set>
                                      <p:cBhvr>
                                        <p:cTn id="213" dur="1" fill="hold">
                                          <p:stCondLst>
                                            <p:cond delay="0"/>
                                          </p:stCondLst>
                                        </p:cTn>
                                        <p:tgtEl>
                                          <p:spTgt spid="17431"/>
                                        </p:tgtEl>
                                        <p:attrNameLst>
                                          <p:attrName>style.visibility</p:attrName>
                                        </p:attrNameLst>
                                      </p:cBhvr>
                                      <p:to>
                                        <p:strVal val="visible"/>
                                      </p:to>
                                    </p:set>
                                    <p:animEffect transition="in" filter="strips(downRight)">
                                      <p:cBhvr>
                                        <p:cTn id="214" dur="500"/>
                                        <p:tgtEl>
                                          <p:spTgt spid="17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nimBg="1"/>
      <p:bldP spid="17411" grpId="0" animBg="1"/>
      <p:bldP spid="17412" grpId="0" animBg="1"/>
      <p:bldP spid="17413" grpId="0" animBg="1"/>
      <p:bldP spid="17414" grpId="0" animBg="1"/>
      <p:bldP spid="17415" grpId="0" animBg="1"/>
      <p:bldP spid="17416" grpId="0" animBg="1"/>
      <p:bldP spid="17417" grpId="0" animBg="1"/>
      <p:bldP spid="17418" grpId="0" animBg="1"/>
      <p:bldP spid="17419" grpId="0" animBg="1"/>
      <p:bldP spid="17420" grpId="0" animBg="1"/>
      <p:bldP spid="17421" grpId="0" animBg="1"/>
      <p:bldP spid="17422" grpId="0" animBg="1"/>
      <p:bldP spid="17423" grpId="0" animBg="1"/>
      <p:bldP spid="17424" grpId="0" animBg="1"/>
      <p:bldP spid="17425" grpId="0" animBg="1"/>
      <p:bldP spid="17426" grpId="0" animBg="1"/>
      <p:bldP spid="17427" grpId="0" animBg="1"/>
      <p:bldP spid="17428" grpId="0" animBg="1"/>
      <p:bldP spid="17429" grpId="0" animBg="1"/>
      <p:bldP spid="17430" grpId="0" animBg="1"/>
      <p:bldP spid="17431" grpId="0" animBg="1"/>
      <p:bldP spid="17432" grpId="0" animBg="1"/>
      <p:bldP spid="17433" grpId="0" autoUpdateAnimBg="0"/>
      <p:bldP spid="17434" grpId="0" autoUpdateAnimBg="0"/>
      <p:bldP spid="17435" grpId="0" autoUpdateAnimBg="0"/>
      <p:bldP spid="17436" grpId="0" autoUpdateAnimBg="0"/>
      <p:bldP spid="17437" grpId="0" autoUpdateAnimBg="0"/>
      <p:bldP spid="17438" grpId="0" animBg="1"/>
      <p:bldP spid="17442" grpId="0"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6135688" y="3733800"/>
            <a:ext cx="2168525" cy="2381250"/>
            <a:chOff x="3865" y="2112"/>
            <a:chExt cx="1366" cy="1500"/>
          </a:xfrm>
        </p:grpSpPr>
        <p:sp>
          <p:nvSpPr>
            <p:cNvPr id="17583" name="Oval 3"/>
            <p:cNvSpPr>
              <a:spLocks noChangeArrowheads="1"/>
            </p:cNvSpPr>
            <p:nvPr/>
          </p:nvSpPr>
          <p:spPr bwMode="auto">
            <a:xfrm rot="-7513297">
              <a:off x="4344" y="2592"/>
              <a:ext cx="564" cy="1008"/>
            </a:xfrm>
            <a:prstGeom prst="ellipse">
              <a:avLst/>
            </a:prstGeom>
            <a:solidFill>
              <a:schemeClr val="bg1"/>
            </a:solidFill>
            <a:ln w="28575">
              <a:solidFill>
                <a:schemeClr val="tx1"/>
              </a:solidFill>
              <a:round/>
            </a:ln>
          </p:spPr>
          <p:txBody>
            <a:bodyPr wrap="none" anchor="ctr"/>
            <a:lstStyle/>
            <a:p>
              <a:endParaRPr lang="en-IN"/>
            </a:p>
          </p:txBody>
        </p:sp>
        <p:sp>
          <p:nvSpPr>
            <p:cNvPr id="17584" name="Line 4"/>
            <p:cNvSpPr>
              <a:spLocks noChangeShapeType="1"/>
            </p:cNvSpPr>
            <p:nvPr/>
          </p:nvSpPr>
          <p:spPr bwMode="auto">
            <a:xfrm rot="-7513297">
              <a:off x="3644" y="2587"/>
              <a:ext cx="945" cy="503"/>
            </a:xfrm>
            <a:prstGeom prst="line">
              <a:avLst/>
            </a:prstGeom>
            <a:noFill/>
            <a:ln w="28575">
              <a:solidFill>
                <a:schemeClr val="tx1"/>
              </a:solidFill>
              <a:round/>
            </a:ln>
          </p:spPr>
          <p:txBody>
            <a:bodyPr/>
            <a:lstStyle/>
            <a:p>
              <a:endParaRPr lang="en-IN"/>
            </a:p>
          </p:txBody>
        </p:sp>
        <p:sp>
          <p:nvSpPr>
            <p:cNvPr id="17585" name="Line 5"/>
            <p:cNvSpPr>
              <a:spLocks noChangeShapeType="1"/>
            </p:cNvSpPr>
            <p:nvPr/>
          </p:nvSpPr>
          <p:spPr bwMode="auto">
            <a:xfrm rot="14086703" flipV="1">
              <a:off x="4089" y="2295"/>
              <a:ext cx="870" cy="503"/>
            </a:xfrm>
            <a:prstGeom prst="line">
              <a:avLst/>
            </a:prstGeom>
            <a:noFill/>
            <a:ln w="28575">
              <a:solidFill>
                <a:schemeClr val="tx1"/>
              </a:solidFill>
              <a:round/>
            </a:ln>
          </p:spPr>
          <p:txBody>
            <a:bodyPr/>
            <a:lstStyle/>
            <a:p>
              <a:endParaRPr lang="en-IN"/>
            </a:p>
          </p:txBody>
        </p:sp>
        <p:sp>
          <p:nvSpPr>
            <p:cNvPr id="17586" name="Text Box 6"/>
            <p:cNvSpPr txBox="1">
              <a:spLocks noChangeArrowheads="1"/>
            </p:cNvSpPr>
            <p:nvPr/>
          </p:nvSpPr>
          <p:spPr bwMode="auto">
            <a:xfrm rot="-354110">
              <a:off x="4643" y="3288"/>
              <a:ext cx="240" cy="192"/>
            </a:xfrm>
            <a:prstGeom prst="rect">
              <a:avLst/>
            </a:prstGeom>
            <a:noFill/>
            <a:ln w="9525">
              <a:noFill/>
              <a:miter lim="800000"/>
            </a:ln>
          </p:spPr>
          <p:txBody>
            <a:bodyPr>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7587" name="Text Box 7"/>
            <p:cNvSpPr txBox="1">
              <a:spLocks noChangeArrowheads="1"/>
            </p:cNvSpPr>
            <p:nvPr/>
          </p:nvSpPr>
          <p:spPr bwMode="auto">
            <a:xfrm rot="-11191">
              <a:off x="4357" y="3420"/>
              <a:ext cx="240" cy="192"/>
            </a:xfrm>
            <a:prstGeom prst="rect">
              <a:avLst/>
            </a:prstGeom>
            <a:noFill/>
            <a:ln w="9525">
              <a:noFill/>
              <a:miter lim="800000"/>
            </a:ln>
          </p:spPr>
          <p:txBody>
            <a:bodyPr>
              <a:spAutoFit/>
            </a:bodyPr>
            <a:lstStyle/>
            <a:p>
              <a:r>
                <a:rPr lang="en-US" sz="1400">
                  <a:latin typeface="Times New Roman" charset="0"/>
                </a:rPr>
                <a:t>h</a:t>
              </a:r>
              <a:r>
                <a:rPr lang="en-US" sz="1400" baseline="-25000">
                  <a:latin typeface="Times New Roman" charset="0"/>
                </a:rPr>
                <a:t>1</a:t>
              </a:r>
              <a:endParaRPr lang="en-US" sz="1400" baseline="-25000">
                <a:latin typeface="Times New Roman" charset="0"/>
              </a:endParaRPr>
            </a:p>
          </p:txBody>
        </p:sp>
        <p:sp>
          <p:nvSpPr>
            <p:cNvPr id="17588" name="Text Box 8"/>
            <p:cNvSpPr txBox="1">
              <a:spLocks noChangeArrowheads="1"/>
            </p:cNvSpPr>
            <p:nvPr/>
          </p:nvSpPr>
          <p:spPr bwMode="auto">
            <a:xfrm rot="50137">
              <a:off x="4193" y="3051"/>
              <a:ext cx="240" cy="192"/>
            </a:xfrm>
            <a:prstGeom prst="rect">
              <a:avLst/>
            </a:prstGeom>
            <a:noFill/>
            <a:ln w="9525">
              <a:noFill/>
              <a:miter lim="800000"/>
            </a:ln>
          </p:spPr>
          <p:txBody>
            <a:bodyPr>
              <a:spAutoFit/>
            </a:bodyPr>
            <a:lstStyle/>
            <a:p>
              <a:r>
                <a:rPr lang="en-US" sz="1400">
                  <a:latin typeface="Times New Roman" charset="0"/>
                </a:rPr>
                <a:t>f</a:t>
              </a:r>
              <a:r>
                <a:rPr lang="en-US" sz="1400" baseline="-25000">
                  <a:latin typeface="Times New Roman" charset="0"/>
                </a:rPr>
                <a:t>1</a:t>
              </a:r>
              <a:endParaRPr lang="en-US" sz="1400" baseline="-25000">
                <a:latin typeface="Times New Roman" charset="0"/>
              </a:endParaRPr>
            </a:p>
          </p:txBody>
        </p:sp>
        <p:sp>
          <p:nvSpPr>
            <p:cNvPr id="17589" name="Text Box 9"/>
            <p:cNvSpPr txBox="1">
              <a:spLocks noChangeArrowheads="1"/>
            </p:cNvSpPr>
            <p:nvPr/>
          </p:nvSpPr>
          <p:spPr bwMode="auto">
            <a:xfrm rot="-262626">
              <a:off x="4374" y="2825"/>
              <a:ext cx="240" cy="192"/>
            </a:xfrm>
            <a:prstGeom prst="rect">
              <a:avLst/>
            </a:prstGeom>
            <a:noFill/>
            <a:ln w="9525">
              <a:noFill/>
              <a:miter lim="800000"/>
            </a:ln>
          </p:spPr>
          <p:txBody>
            <a:bodyPr>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17590" name="Text Box 10"/>
            <p:cNvSpPr txBox="1">
              <a:spLocks noChangeArrowheads="1"/>
            </p:cNvSpPr>
            <p:nvPr/>
          </p:nvSpPr>
          <p:spPr bwMode="auto">
            <a:xfrm rot="-309977">
              <a:off x="4673" y="2688"/>
              <a:ext cx="240" cy="192"/>
            </a:xfrm>
            <a:prstGeom prst="rect">
              <a:avLst/>
            </a:prstGeom>
            <a:noFill/>
            <a:ln w="9525">
              <a:noFill/>
              <a:miter lim="800000"/>
            </a:ln>
          </p:spPr>
          <p:txBody>
            <a:bodyPr>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17591" name="Text Box 11"/>
            <p:cNvSpPr txBox="1">
              <a:spLocks noChangeArrowheads="1"/>
            </p:cNvSpPr>
            <p:nvPr/>
          </p:nvSpPr>
          <p:spPr bwMode="auto">
            <a:xfrm rot="10391">
              <a:off x="4991" y="2685"/>
              <a:ext cx="240" cy="192"/>
            </a:xfrm>
            <a:prstGeom prst="rect">
              <a:avLst/>
            </a:prstGeom>
            <a:noFill/>
            <a:ln w="9525">
              <a:noFill/>
              <a:miter lim="800000"/>
            </a:ln>
          </p:spPr>
          <p:txBody>
            <a:bodyPr>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17592" name="Text Box 12"/>
            <p:cNvSpPr txBox="1">
              <a:spLocks noChangeArrowheads="1"/>
            </p:cNvSpPr>
            <p:nvPr/>
          </p:nvSpPr>
          <p:spPr bwMode="auto">
            <a:xfrm rot="-174120">
              <a:off x="4910" y="3059"/>
              <a:ext cx="240" cy="192"/>
            </a:xfrm>
            <a:prstGeom prst="rect">
              <a:avLst/>
            </a:prstGeom>
            <a:noFill/>
            <a:ln w="9525">
              <a:noFill/>
              <a:miter lim="800000"/>
            </a:ln>
          </p:spPr>
          <p:txBody>
            <a:bodyPr>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7593" name="Oval 13"/>
            <p:cNvSpPr>
              <a:spLocks noChangeArrowheads="1"/>
            </p:cNvSpPr>
            <p:nvPr/>
          </p:nvSpPr>
          <p:spPr bwMode="auto">
            <a:xfrm>
              <a:off x="4907" y="3072"/>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94" name="Text Box 14"/>
            <p:cNvSpPr txBox="1">
              <a:spLocks noChangeArrowheads="1"/>
            </p:cNvSpPr>
            <p:nvPr/>
          </p:nvSpPr>
          <p:spPr bwMode="auto">
            <a:xfrm rot="-11191">
              <a:off x="4121" y="3336"/>
              <a:ext cx="240" cy="192"/>
            </a:xfrm>
            <a:prstGeom prst="rect">
              <a:avLst/>
            </a:prstGeom>
            <a:noFill/>
            <a:ln w="9525">
              <a:noFill/>
              <a:miter lim="800000"/>
            </a:ln>
          </p:spPr>
          <p:txBody>
            <a:bodyPr>
              <a:spAutoFit/>
            </a:bodyPr>
            <a:lstStyle/>
            <a:p>
              <a:r>
                <a:rPr lang="en-US" sz="1400">
                  <a:latin typeface="Times New Roman" charset="0"/>
                </a:rPr>
                <a:t>g</a:t>
              </a:r>
              <a:r>
                <a:rPr lang="en-US" sz="1400" baseline="-25000">
                  <a:latin typeface="Times New Roman" charset="0"/>
                </a:rPr>
                <a:t>1</a:t>
              </a:r>
              <a:endParaRPr lang="en-US" sz="1400" baseline="-25000">
                <a:latin typeface="Times New Roman" charset="0"/>
              </a:endParaRPr>
            </a:p>
          </p:txBody>
        </p:sp>
        <p:sp>
          <p:nvSpPr>
            <p:cNvPr id="17595" name="Oval 15"/>
            <p:cNvSpPr>
              <a:spLocks noChangeArrowheads="1"/>
            </p:cNvSpPr>
            <p:nvPr/>
          </p:nvSpPr>
          <p:spPr bwMode="auto">
            <a:xfrm>
              <a:off x="4229" y="3396"/>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96" name="Oval 16"/>
            <p:cNvSpPr>
              <a:spLocks noChangeArrowheads="1"/>
            </p:cNvSpPr>
            <p:nvPr/>
          </p:nvSpPr>
          <p:spPr bwMode="auto">
            <a:xfrm>
              <a:off x="4439" y="3432"/>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97" name="Oval 17"/>
            <p:cNvSpPr>
              <a:spLocks noChangeArrowheads="1"/>
            </p:cNvSpPr>
            <p:nvPr/>
          </p:nvSpPr>
          <p:spPr bwMode="auto">
            <a:xfrm>
              <a:off x="4811" y="3264"/>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98" name="Oval 18"/>
            <p:cNvSpPr>
              <a:spLocks noChangeArrowheads="1"/>
            </p:cNvSpPr>
            <p:nvPr/>
          </p:nvSpPr>
          <p:spPr bwMode="auto">
            <a:xfrm>
              <a:off x="5003" y="3024"/>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99" name="Oval 19"/>
            <p:cNvSpPr>
              <a:spLocks noChangeArrowheads="1"/>
            </p:cNvSpPr>
            <p:nvPr/>
          </p:nvSpPr>
          <p:spPr bwMode="auto">
            <a:xfrm>
              <a:off x="5003" y="2784"/>
              <a:ext cx="48" cy="48"/>
            </a:xfrm>
            <a:prstGeom prst="ellipse">
              <a:avLst/>
            </a:prstGeom>
            <a:solidFill>
              <a:schemeClr val="accent1"/>
            </a:solidFill>
            <a:ln w="9525">
              <a:solidFill>
                <a:schemeClr val="tx1"/>
              </a:solidFill>
              <a:round/>
            </a:ln>
          </p:spPr>
          <p:txBody>
            <a:bodyPr wrap="none" anchor="ctr"/>
            <a:lstStyle/>
            <a:p>
              <a:endParaRPr lang="en-IN"/>
            </a:p>
          </p:txBody>
        </p:sp>
        <p:sp>
          <p:nvSpPr>
            <p:cNvPr id="17600" name="Oval 20"/>
            <p:cNvSpPr>
              <a:spLocks noChangeArrowheads="1"/>
            </p:cNvSpPr>
            <p:nvPr/>
          </p:nvSpPr>
          <p:spPr bwMode="auto">
            <a:xfrm>
              <a:off x="4703" y="2718"/>
              <a:ext cx="48" cy="48"/>
            </a:xfrm>
            <a:prstGeom prst="ellipse">
              <a:avLst/>
            </a:prstGeom>
            <a:solidFill>
              <a:schemeClr val="accent1"/>
            </a:solidFill>
            <a:ln w="9525">
              <a:solidFill>
                <a:schemeClr val="tx1"/>
              </a:solidFill>
              <a:round/>
            </a:ln>
          </p:spPr>
          <p:txBody>
            <a:bodyPr wrap="none" anchor="ctr"/>
            <a:lstStyle/>
            <a:p>
              <a:endParaRPr lang="en-IN"/>
            </a:p>
          </p:txBody>
        </p:sp>
        <p:sp>
          <p:nvSpPr>
            <p:cNvPr id="17601" name="Oval 21"/>
            <p:cNvSpPr>
              <a:spLocks noChangeArrowheads="1"/>
            </p:cNvSpPr>
            <p:nvPr/>
          </p:nvSpPr>
          <p:spPr bwMode="auto">
            <a:xfrm>
              <a:off x="4439" y="2844"/>
              <a:ext cx="48" cy="48"/>
            </a:xfrm>
            <a:prstGeom prst="ellipse">
              <a:avLst/>
            </a:prstGeom>
            <a:solidFill>
              <a:schemeClr val="accent1"/>
            </a:solidFill>
            <a:ln w="9525">
              <a:solidFill>
                <a:schemeClr val="tx1"/>
              </a:solidFill>
              <a:round/>
            </a:ln>
          </p:spPr>
          <p:txBody>
            <a:bodyPr wrap="none" anchor="ctr"/>
            <a:lstStyle/>
            <a:p>
              <a:endParaRPr lang="en-IN"/>
            </a:p>
          </p:txBody>
        </p:sp>
        <p:sp>
          <p:nvSpPr>
            <p:cNvPr id="17602" name="Oval 22"/>
            <p:cNvSpPr>
              <a:spLocks noChangeArrowheads="1"/>
            </p:cNvSpPr>
            <p:nvPr/>
          </p:nvSpPr>
          <p:spPr bwMode="auto">
            <a:xfrm>
              <a:off x="4217" y="3060"/>
              <a:ext cx="48" cy="48"/>
            </a:xfrm>
            <a:prstGeom prst="ellipse">
              <a:avLst/>
            </a:prstGeom>
            <a:solidFill>
              <a:schemeClr val="accent1"/>
            </a:solidFill>
            <a:ln w="9525">
              <a:solidFill>
                <a:schemeClr val="tx1"/>
              </a:solidFill>
              <a:round/>
            </a:ln>
          </p:spPr>
          <p:txBody>
            <a:bodyPr wrap="none" anchor="ctr"/>
            <a:lstStyle/>
            <a:p>
              <a:endParaRPr lang="en-IN"/>
            </a:p>
          </p:txBody>
        </p:sp>
        <p:sp>
          <p:nvSpPr>
            <p:cNvPr id="17603" name="Text Box 23"/>
            <p:cNvSpPr txBox="1">
              <a:spLocks noChangeArrowheads="1"/>
            </p:cNvSpPr>
            <p:nvPr/>
          </p:nvSpPr>
          <p:spPr bwMode="auto">
            <a:xfrm>
              <a:off x="4571" y="3088"/>
              <a:ext cx="172" cy="192"/>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grpSp>
      <p:sp>
        <p:nvSpPr>
          <p:cNvPr id="32792" name="Oval 24"/>
          <p:cNvSpPr>
            <a:spLocks noChangeArrowheads="1"/>
          </p:cNvSpPr>
          <p:nvPr/>
        </p:nvSpPr>
        <p:spPr bwMode="auto">
          <a:xfrm rot="-2388062">
            <a:off x="6557963" y="2552700"/>
            <a:ext cx="1595437" cy="1112838"/>
          </a:xfrm>
          <a:prstGeom prst="ellipse">
            <a:avLst/>
          </a:prstGeom>
          <a:solidFill>
            <a:schemeClr val="bg1"/>
          </a:solidFill>
          <a:ln w="9525">
            <a:solidFill>
              <a:schemeClr val="tx1"/>
            </a:solidFill>
            <a:round/>
          </a:ln>
        </p:spPr>
        <p:txBody>
          <a:bodyPr wrap="none" anchor="ctr"/>
          <a:lstStyle/>
          <a:p>
            <a:endParaRPr lang="en-IN"/>
          </a:p>
        </p:txBody>
      </p:sp>
      <p:sp>
        <p:nvSpPr>
          <p:cNvPr id="32793" name="Text Box 25"/>
          <p:cNvSpPr txBox="1">
            <a:spLocks noChangeArrowheads="1"/>
          </p:cNvSpPr>
          <p:nvPr/>
        </p:nvSpPr>
        <p:spPr bwMode="auto">
          <a:xfrm rot="59674">
            <a:off x="6154738" y="3927475"/>
            <a:ext cx="381000" cy="304800"/>
          </a:xfrm>
          <a:prstGeom prst="rect">
            <a:avLst/>
          </a:prstGeom>
          <a:noFill/>
          <a:ln w="9525">
            <a:noFill/>
            <a:miter lim="800000"/>
          </a:ln>
        </p:spPr>
        <p:txBody>
          <a:bodyPr>
            <a:spAutoFit/>
          </a:bodyPr>
          <a:lstStyle/>
          <a:p>
            <a:r>
              <a:rPr lang="en-US" sz="1400">
                <a:latin typeface="Times New Roman" charset="0"/>
              </a:rPr>
              <a:t>o</a:t>
            </a:r>
            <a:r>
              <a:rPr lang="en-US" sz="1400" baseline="-25000">
                <a:latin typeface="Times New Roman" charset="0"/>
              </a:rPr>
              <a:t>1</a:t>
            </a:r>
            <a:endParaRPr lang="en-US" sz="1400" baseline="-25000">
              <a:latin typeface="Times New Roman" charset="0"/>
            </a:endParaRPr>
          </a:p>
        </p:txBody>
      </p:sp>
      <p:sp>
        <p:nvSpPr>
          <p:cNvPr id="32794" name="Oval 26"/>
          <p:cNvSpPr>
            <a:spLocks noChangeArrowheads="1"/>
          </p:cNvSpPr>
          <p:nvPr/>
        </p:nvSpPr>
        <p:spPr bwMode="auto">
          <a:xfrm>
            <a:off x="6400800" y="40481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32795" name="Line 27"/>
          <p:cNvSpPr>
            <a:spLocks noChangeShapeType="1"/>
          </p:cNvSpPr>
          <p:nvPr/>
        </p:nvSpPr>
        <p:spPr bwMode="auto">
          <a:xfrm flipH="1">
            <a:off x="6400800" y="5305425"/>
            <a:ext cx="2286000" cy="0"/>
          </a:xfrm>
          <a:prstGeom prst="line">
            <a:avLst/>
          </a:prstGeom>
          <a:noFill/>
          <a:ln w="9525">
            <a:solidFill>
              <a:schemeClr val="tx1"/>
            </a:solidFill>
            <a:round/>
          </a:ln>
        </p:spPr>
        <p:txBody>
          <a:bodyPr/>
          <a:lstStyle/>
          <a:p>
            <a:endParaRPr lang="en-IN"/>
          </a:p>
        </p:txBody>
      </p:sp>
      <p:grpSp>
        <p:nvGrpSpPr>
          <p:cNvPr id="3" name="Group 28"/>
          <p:cNvGrpSpPr/>
          <p:nvPr/>
        </p:nvGrpSpPr>
        <p:grpSpPr bwMode="auto">
          <a:xfrm>
            <a:off x="6096000" y="4572000"/>
            <a:ext cx="1562100" cy="757238"/>
            <a:chOff x="3850" y="2643"/>
            <a:chExt cx="984" cy="477"/>
          </a:xfrm>
        </p:grpSpPr>
        <p:sp>
          <p:nvSpPr>
            <p:cNvPr id="17581" name="Line 29"/>
            <p:cNvSpPr>
              <a:spLocks noChangeShapeType="1"/>
            </p:cNvSpPr>
            <p:nvPr/>
          </p:nvSpPr>
          <p:spPr bwMode="auto">
            <a:xfrm rot="2676545">
              <a:off x="3850" y="2643"/>
              <a:ext cx="984" cy="138"/>
            </a:xfrm>
            <a:prstGeom prst="line">
              <a:avLst/>
            </a:prstGeom>
            <a:noFill/>
            <a:ln w="9525">
              <a:solidFill>
                <a:schemeClr val="tx1"/>
              </a:solidFill>
              <a:round/>
            </a:ln>
          </p:spPr>
          <p:txBody>
            <a:bodyPr/>
            <a:lstStyle/>
            <a:p>
              <a:endParaRPr lang="en-IN"/>
            </a:p>
          </p:txBody>
        </p:sp>
        <p:sp>
          <p:nvSpPr>
            <p:cNvPr id="17582" name="Oval 30"/>
            <p:cNvSpPr>
              <a:spLocks noChangeArrowheads="1"/>
            </p:cNvSpPr>
            <p:nvPr/>
          </p:nvSpPr>
          <p:spPr bwMode="auto">
            <a:xfrm>
              <a:off x="4608" y="3072"/>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4" name="Group 31"/>
          <p:cNvGrpSpPr/>
          <p:nvPr/>
        </p:nvGrpSpPr>
        <p:grpSpPr bwMode="auto">
          <a:xfrm>
            <a:off x="7010400" y="4114800"/>
            <a:ext cx="1524000" cy="457200"/>
            <a:chOff x="4416" y="2352"/>
            <a:chExt cx="960" cy="288"/>
          </a:xfrm>
        </p:grpSpPr>
        <p:sp>
          <p:nvSpPr>
            <p:cNvPr id="17579" name="Line 32"/>
            <p:cNvSpPr>
              <a:spLocks noChangeShapeType="1"/>
            </p:cNvSpPr>
            <p:nvPr/>
          </p:nvSpPr>
          <p:spPr bwMode="auto">
            <a:xfrm flipH="1">
              <a:off x="4416" y="2352"/>
              <a:ext cx="384" cy="288"/>
            </a:xfrm>
            <a:prstGeom prst="line">
              <a:avLst/>
            </a:prstGeom>
            <a:noFill/>
            <a:ln w="9525">
              <a:solidFill>
                <a:schemeClr val="tx1"/>
              </a:solidFill>
              <a:round/>
              <a:tailEnd type="triangle" w="med" len="med"/>
            </a:ln>
          </p:spPr>
          <p:txBody>
            <a:bodyPr/>
            <a:lstStyle/>
            <a:p>
              <a:endParaRPr lang="en-IN"/>
            </a:p>
          </p:txBody>
        </p:sp>
        <p:sp>
          <p:nvSpPr>
            <p:cNvPr id="17580" name="Line 33"/>
            <p:cNvSpPr>
              <a:spLocks noChangeShapeType="1"/>
            </p:cNvSpPr>
            <p:nvPr/>
          </p:nvSpPr>
          <p:spPr bwMode="auto">
            <a:xfrm>
              <a:off x="4800" y="2352"/>
              <a:ext cx="576" cy="0"/>
            </a:xfrm>
            <a:prstGeom prst="line">
              <a:avLst/>
            </a:prstGeom>
            <a:noFill/>
            <a:ln w="9525">
              <a:solidFill>
                <a:schemeClr val="tx1"/>
              </a:solidFill>
              <a:round/>
            </a:ln>
          </p:spPr>
          <p:txBody>
            <a:bodyPr/>
            <a:lstStyle/>
            <a:p>
              <a:endParaRPr lang="en-IN"/>
            </a:p>
          </p:txBody>
        </p:sp>
      </p:grpSp>
      <p:grpSp>
        <p:nvGrpSpPr>
          <p:cNvPr id="5" name="Group 34"/>
          <p:cNvGrpSpPr/>
          <p:nvPr/>
        </p:nvGrpSpPr>
        <p:grpSpPr bwMode="auto">
          <a:xfrm>
            <a:off x="5943600" y="3810000"/>
            <a:ext cx="2003425" cy="1281113"/>
            <a:chOff x="3747" y="2139"/>
            <a:chExt cx="1262" cy="807"/>
          </a:xfrm>
        </p:grpSpPr>
        <p:sp>
          <p:nvSpPr>
            <p:cNvPr id="17576" name="Line 35"/>
            <p:cNvSpPr>
              <a:spLocks noChangeShapeType="1"/>
            </p:cNvSpPr>
            <p:nvPr/>
          </p:nvSpPr>
          <p:spPr bwMode="auto">
            <a:xfrm rot="826034">
              <a:off x="3747" y="2296"/>
              <a:ext cx="1262" cy="650"/>
            </a:xfrm>
            <a:prstGeom prst="line">
              <a:avLst/>
            </a:prstGeom>
            <a:noFill/>
            <a:ln w="9525">
              <a:solidFill>
                <a:schemeClr val="tx1"/>
              </a:solidFill>
              <a:round/>
            </a:ln>
          </p:spPr>
          <p:txBody>
            <a:bodyPr/>
            <a:lstStyle/>
            <a:p>
              <a:endParaRPr lang="en-IN"/>
            </a:p>
          </p:txBody>
        </p:sp>
        <p:sp>
          <p:nvSpPr>
            <p:cNvPr id="17577" name="Arc 36"/>
            <p:cNvSpPr/>
            <p:nvPr/>
          </p:nvSpPr>
          <p:spPr bwMode="auto">
            <a:xfrm flipH="1">
              <a:off x="4080" y="2139"/>
              <a:ext cx="336" cy="364"/>
            </a:xfrm>
            <a:custGeom>
              <a:avLst/>
              <a:gdLst>
                <a:gd name="T0" fmla="*/ 176 w 21600"/>
                <a:gd name="T1" fmla="*/ 364 h 23373"/>
                <a:gd name="T2" fmla="*/ 7 w 21600"/>
                <a:gd name="T3" fmla="*/ 0 h 23373"/>
                <a:gd name="T4" fmla="*/ 336 w 21600"/>
                <a:gd name="T5" fmla="*/ 68 h 23373"/>
                <a:gd name="T6" fmla="*/ 0 60000 65536"/>
                <a:gd name="T7" fmla="*/ 0 60000 65536"/>
                <a:gd name="T8" fmla="*/ 0 60000 65536"/>
                <a:gd name="T9" fmla="*/ 0 w 21600"/>
                <a:gd name="T10" fmla="*/ 0 h 23373"/>
                <a:gd name="T11" fmla="*/ 21600 w 21600"/>
                <a:gd name="T12" fmla="*/ 23373 h 23373"/>
              </a:gdLst>
              <a:ahLst/>
              <a:cxnLst>
                <a:cxn ang="T6">
                  <a:pos x="T0" y="T1"/>
                </a:cxn>
                <a:cxn ang="T7">
                  <a:pos x="T2" y="T3"/>
                </a:cxn>
                <a:cxn ang="T8">
                  <a:pos x="T4" y="T5"/>
                </a:cxn>
              </a:cxnLst>
              <a:rect l="T9" t="T10" r="T11" b="T12"/>
              <a:pathLst>
                <a:path w="21600" h="23373" fill="none" extrusionOk="0">
                  <a:moveTo>
                    <a:pt x="11285" y="23372"/>
                  </a:moveTo>
                  <a:cubicBezTo>
                    <a:pt x="4330" y="19592"/>
                    <a:pt x="0" y="12310"/>
                    <a:pt x="0" y="4395"/>
                  </a:cubicBezTo>
                  <a:cubicBezTo>
                    <a:pt x="-1" y="2918"/>
                    <a:pt x="151" y="1445"/>
                    <a:pt x="451" y="-1"/>
                  </a:cubicBezTo>
                </a:path>
                <a:path w="21600" h="23373" stroke="0" extrusionOk="0">
                  <a:moveTo>
                    <a:pt x="11285" y="23372"/>
                  </a:moveTo>
                  <a:cubicBezTo>
                    <a:pt x="4330" y="19592"/>
                    <a:pt x="0" y="12310"/>
                    <a:pt x="0" y="4395"/>
                  </a:cubicBezTo>
                  <a:cubicBezTo>
                    <a:pt x="-1" y="2918"/>
                    <a:pt x="151" y="1445"/>
                    <a:pt x="451" y="-1"/>
                  </a:cubicBezTo>
                  <a:lnTo>
                    <a:pt x="21600" y="4395"/>
                  </a:lnTo>
                  <a:close/>
                </a:path>
              </a:pathLst>
            </a:custGeom>
            <a:noFill/>
            <a:ln w="9525">
              <a:solidFill>
                <a:schemeClr val="tx1"/>
              </a:solidFill>
              <a:round/>
            </a:ln>
          </p:spPr>
          <p:txBody>
            <a:bodyPr wrap="none" anchor="ctr"/>
            <a:lstStyle/>
            <a:p>
              <a:endParaRPr lang="en-IN"/>
            </a:p>
          </p:txBody>
        </p:sp>
        <p:sp>
          <p:nvSpPr>
            <p:cNvPr id="17578" name="Text Box 37"/>
            <p:cNvSpPr txBox="1">
              <a:spLocks noChangeArrowheads="1"/>
            </p:cNvSpPr>
            <p:nvPr/>
          </p:nvSpPr>
          <p:spPr bwMode="auto">
            <a:xfrm>
              <a:off x="4176" y="2208"/>
              <a:ext cx="264" cy="192"/>
            </a:xfrm>
            <a:prstGeom prst="rect">
              <a:avLst/>
            </a:prstGeom>
            <a:noFill/>
            <a:ln w="9525">
              <a:noFill/>
              <a:miter lim="800000"/>
            </a:ln>
          </p:spPr>
          <p:txBody>
            <a:bodyPr wrap="none">
              <a:spAutoFit/>
            </a:bodyPr>
            <a:lstStyle/>
            <a:p>
              <a:r>
                <a:rPr lang="en-US" sz="1400">
                  <a:latin typeface="Times New Roman" charset="0"/>
                </a:rPr>
                <a:t>40</a:t>
              </a:r>
              <a:r>
                <a:rPr lang="en-US" sz="1400" baseline="30000">
                  <a:latin typeface="Times New Roman" charset="0"/>
                </a:rPr>
                <a:t>0</a:t>
              </a:r>
              <a:endParaRPr lang="en-US" sz="1400" baseline="30000">
                <a:latin typeface="Times New Roman" charset="0"/>
              </a:endParaRPr>
            </a:p>
          </p:txBody>
        </p:sp>
      </p:grpSp>
      <p:grpSp>
        <p:nvGrpSpPr>
          <p:cNvPr id="6" name="Group 38"/>
          <p:cNvGrpSpPr/>
          <p:nvPr/>
        </p:nvGrpSpPr>
        <p:grpSpPr bwMode="auto">
          <a:xfrm>
            <a:off x="5410200" y="4524375"/>
            <a:ext cx="1362075" cy="428625"/>
            <a:chOff x="3408" y="2610"/>
            <a:chExt cx="858" cy="270"/>
          </a:xfrm>
        </p:grpSpPr>
        <p:sp>
          <p:nvSpPr>
            <p:cNvPr id="17573" name="Line 39"/>
            <p:cNvSpPr>
              <a:spLocks noChangeShapeType="1"/>
            </p:cNvSpPr>
            <p:nvPr/>
          </p:nvSpPr>
          <p:spPr bwMode="auto">
            <a:xfrm flipV="1">
              <a:off x="3978" y="2610"/>
              <a:ext cx="288" cy="240"/>
            </a:xfrm>
            <a:prstGeom prst="line">
              <a:avLst/>
            </a:prstGeom>
            <a:noFill/>
            <a:ln w="9525">
              <a:solidFill>
                <a:schemeClr val="tx1"/>
              </a:solidFill>
              <a:round/>
              <a:tailEnd type="triangle" w="med" len="med"/>
            </a:ln>
          </p:spPr>
          <p:txBody>
            <a:bodyPr/>
            <a:lstStyle/>
            <a:p>
              <a:endParaRPr lang="en-IN"/>
            </a:p>
          </p:txBody>
        </p:sp>
        <p:sp>
          <p:nvSpPr>
            <p:cNvPr id="17574" name="Line 40"/>
            <p:cNvSpPr>
              <a:spLocks noChangeShapeType="1"/>
            </p:cNvSpPr>
            <p:nvPr/>
          </p:nvSpPr>
          <p:spPr bwMode="auto">
            <a:xfrm flipH="1">
              <a:off x="3456" y="2844"/>
              <a:ext cx="528" cy="0"/>
            </a:xfrm>
            <a:prstGeom prst="line">
              <a:avLst/>
            </a:prstGeom>
            <a:noFill/>
            <a:ln w="9525">
              <a:solidFill>
                <a:schemeClr val="tx1"/>
              </a:solidFill>
              <a:round/>
            </a:ln>
          </p:spPr>
          <p:txBody>
            <a:bodyPr/>
            <a:lstStyle/>
            <a:p>
              <a:endParaRPr lang="en-IN"/>
            </a:p>
          </p:txBody>
        </p:sp>
        <p:sp>
          <p:nvSpPr>
            <p:cNvPr id="17575" name="Text Box 41"/>
            <p:cNvSpPr txBox="1">
              <a:spLocks noChangeArrowheads="1"/>
            </p:cNvSpPr>
            <p:nvPr/>
          </p:nvSpPr>
          <p:spPr bwMode="auto">
            <a:xfrm>
              <a:off x="3408" y="2688"/>
              <a:ext cx="651" cy="192"/>
            </a:xfrm>
            <a:prstGeom prst="rect">
              <a:avLst/>
            </a:prstGeom>
            <a:noFill/>
            <a:ln w="9525">
              <a:noFill/>
              <a:miter lim="800000"/>
            </a:ln>
          </p:spPr>
          <p:txBody>
            <a:bodyPr wrap="none">
              <a:spAutoFit/>
            </a:bodyPr>
            <a:lstStyle/>
            <a:p>
              <a:r>
                <a:rPr lang="en-US" sz="1000">
                  <a:latin typeface="Times New Roman" charset="0"/>
                </a:rPr>
                <a:t>Axis Tv Length</a:t>
              </a:r>
              <a:r>
                <a:rPr lang="en-US" sz="1400">
                  <a:latin typeface="Times New Roman" charset="0"/>
                </a:rPr>
                <a:t> </a:t>
              </a:r>
              <a:endParaRPr lang="en-US" sz="1400">
                <a:latin typeface="Times New Roman" charset="0"/>
              </a:endParaRPr>
            </a:p>
          </p:txBody>
        </p:sp>
      </p:grpSp>
      <p:grpSp>
        <p:nvGrpSpPr>
          <p:cNvPr id="7" name="Group 42"/>
          <p:cNvGrpSpPr/>
          <p:nvPr/>
        </p:nvGrpSpPr>
        <p:grpSpPr bwMode="auto">
          <a:xfrm>
            <a:off x="3657600" y="5905500"/>
            <a:ext cx="1524000" cy="304800"/>
            <a:chOff x="2304" y="3480"/>
            <a:chExt cx="960" cy="192"/>
          </a:xfrm>
        </p:grpSpPr>
        <p:grpSp>
          <p:nvGrpSpPr>
            <p:cNvPr id="8" name="Group 43"/>
            <p:cNvGrpSpPr/>
            <p:nvPr/>
          </p:nvGrpSpPr>
          <p:grpSpPr bwMode="auto">
            <a:xfrm>
              <a:off x="2304" y="3600"/>
              <a:ext cx="960" cy="0"/>
              <a:chOff x="2304" y="3600"/>
              <a:chExt cx="960" cy="0"/>
            </a:xfrm>
          </p:grpSpPr>
          <p:sp>
            <p:nvSpPr>
              <p:cNvPr id="17571" name="Line 44"/>
              <p:cNvSpPr>
                <a:spLocks noChangeShapeType="1"/>
              </p:cNvSpPr>
              <p:nvPr/>
            </p:nvSpPr>
            <p:spPr bwMode="auto">
              <a:xfrm flipH="1">
                <a:off x="2304" y="3600"/>
                <a:ext cx="192" cy="0"/>
              </a:xfrm>
              <a:prstGeom prst="line">
                <a:avLst/>
              </a:prstGeom>
              <a:noFill/>
              <a:ln w="9525">
                <a:solidFill>
                  <a:schemeClr val="tx1"/>
                </a:solidFill>
                <a:round/>
                <a:tailEnd type="triangle" w="med" len="med"/>
              </a:ln>
            </p:spPr>
            <p:txBody>
              <a:bodyPr/>
              <a:lstStyle/>
              <a:p>
                <a:endParaRPr lang="en-IN"/>
              </a:p>
            </p:txBody>
          </p:sp>
          <p:sp>
            <p:nvSpPr>
              <p:cNvPr id="17572" name="Line 45"/>
              <p:cNvSpPr>
                <a:spLocks noChangeShapeType="1"/>
              </p:cNvSpPr>
              <p:nvPr/>
            </p:nvSpPr>
            <p:spPr bwMode="auto">
              <a:xfrm>
                <a:off x="3072" y="3600"/>
                <a:ext cx="192" cy="0"/>
              </a:xfrm>
              <a:prstGeom prst="line">
                <a:avLst/>
              </a:prstGeom>
              <a:noFill/>
              <a:ln w="9525">
                <a:solidFill>
                  <a:schemeClr val="tx1"/>
                </a:solidFill>
                <a:round/>
                <a:tailEnd type="triangle" w="med" len="med"/>
              </a:ln>
            </p:spPr>
            <p:txBody>
              <a:bodyPr/>
              <a:lstStyle/>
              <a:p>
                <a:endParaRPr lang="en-IN"/>
              </a:p>
            </p:txBody>
          </p:sp>
        </p:grpSp>
        <p:sp>
          <p:nvSpPr>
            <p:cNvPr id="17570" name="Text Box 46"/>
            <p:cNvSpPr txBox="1">
              <a:spLocks noChangeArrowheads="1"/>
            </p:cNvSpPr>
            <p:nvPr/>
          </p:nvSpPr>
          <p:spPr bwMode="auto">
            <a:xfrm>
              <a:off x="2472" y="3480"/>
              <a:ext cx="651" cy="192"/>
            </a:xfrm>
            <a:prstGeom prst="rect">
              <a:avLst/>
            </a:prstGeom>
            <a:noFill/>
            <a:ln w="9525">
              <a:noFill/>
              <a:miter lim="800000"/>
            </a:ln>
          </p:spPr>
          <p:txBody>
            <a:bodyPr wrap="none">
              <a:spAutoFit/>
            </a:bodyPr>
            <a:lstStyle/>
            <a:p>
              <a:r>
                <a:rPr lang="en-US" sz="1000">
                  <a:latin typeface="Times New Roman" charset="0"/>
                </a:rPr>
                <a:t>Axis Tv Length</a:t>
              </a:r>
              <a:r>
                <a:rPr lang="en-US" sz="1400">
                  <a:latin typeface="Times New Roman" charset="0"/>
                </a:rPr>
                <a:t> </a:t>
              </a:r>
              <a:endParaRPr lang="en-US" sz="1400">
                <a:latin typeface="Times New Roman" charset="0"/>
              </a:endParaRPr>
            </a:p>
          </p:txBody>
        </p:sp>
      </p:grpSp>
      <p:sp>
        <p:nvSpPr>
          <p:cNvPr id="32815" name="Text Box 47"/>
          <p:cNvSpPr txBox="1">
            <a:spLocks noChangeArrowheads="1"/>
          </p:cNvSpPr>
          <p:nvPr/>
        </p:nvSpPr>
        <p:spPr bwMode="auto">
          <a:xfrm>
            <a:off x="7543800" y="3822700"/>
            <a:ext cx="1133475" cy="304800"/>
          </a:xfrm>
          <a:prstGeom prst="rect">
            <a:avLst/>
          </a:prstGeom>
          <a:noFill/>
          <a:ln w="9525">
            <a:noFill/>
            <a:miter lim="800000"/>
          </a:ln>
        </p:spPr>
        <p:txBody>
          <a:bodyPr wrap="none">
            <a:spAutoFit/>
          </a:bodyPr>
          <a:lstStyle/>
          <a:p>
            <a:r>
              <a:rPr lang="en-US" sz="1000">
                <a:latin typeface="Times New Roman" charset="0"/>
              </a:rPr>
              <a:t>Axis True Length</a:t>
            </a:r>
            <a:r>
              <a:rPr lang="en-US" sz="1400">
                <a:latin typeface="Times New Roman" charset="0"/>
              </a:rPr>
              <a:t> </a:t>
            </a:r>
            <a:endParaRPr lang="en-US" sz="1400">
              <a:latin typeface="Times New Roman" charset="0"/>
            </a:endParaRPr>
          </a:p>
        </p:txBody>
      </p:sp>
      <p:sp>
        <p:nvSpPr>
          <p:cNvPr id="32816" name="Text Box 48"/>
          <p:cNvSpPr txBox="1">
            <a:spLocks noChangeArrowheads="1"/>
          </p:cNvSpPr>
          <p:nvPr/>
        </p:nvSpPr>
        <p:spPr bwMode="auto">
          <a:xfrm>
            <a:off x="8124825" y="5097463"/>
            <a:ext cx="633413" cy="396875"/>
          </a:xfrm>
          <a:prstGeom prst="rect">
            <a:avLst/>
          </a:prstGeom>
          <a:noFill/>
          <a:ln w="9525">
            <a:noFill/>
            <a:miter lim="800000"/>
          </a:ln>
        </p:spPr>
        <p:txBody>
          <a:bodyPr wrap="none">
            <a:spAutoFit/>
          </a:bodyPr>
          <a:lstStyle/>
          <a:p>
            <a:r>
              <a:rPr lang="en-US" sz="1000">
                <a:latin typeface="Times New Roman" charset="0"/>
              </a:rPr>
              <a:t>Locus of</a:t>
            </a:r>
            <a:endParaRPr lang="en-US" sz="1000">
              <a:latin typeface="Times New Roman" charset="0"/>
            </a:endParaRPr>
          </a:p>
          <a:p>
            <a:r>
              <a:rPr lang="en-US" sz="1000">
                <a:latin typeface="Times New Roman" charset="0"/>
              </a:rPr>
              <a:t>Center 1</a:t>
            </a:r>
            <a:endParaRPr lang="en-US" sz="1000">
              <a:latin typeface="Times New Roman" charset="0"/>
            </a:endParaRPr>
          </a:p>
        </p:txBody>
      </p:sp>
      <p:grpSp>
        <p:nvGrpSpPr>
          <p:cNvPr id="9" name="Group 49"/>
          <p:cNvGrpSpPr/>
          <p:nvPr/>
        </p:nvGrpSpPr>
        <p:grpSpPr bwMode="auto">
          <a:xfrm>
            <a:off x="6400800" y="1905000"/>
            <a:ext cx="1600200" cy="3962400"/>
            <a:chOff x="4032" y="960"/>
            <a:chExt cx="1008" cy="2496"/>
          </a:xfrm>
        </p:grpSpPr>
        <p:sp>
          <p:nvSpPr>
            <p:cNvPr id="17561" name="Line 50"/>
            <p:cNvSpPr>
              <a:spLocks noChangeShapeType="1"/>
            </p:cNvSpPr>
            <p:nvPr/>
          </p:nvSpPr>
          <p:spPr bwMode="auto">
            <a:xfrm flipV="1">
              <a:off x="4032" y="960"/>
              <a:ext cx="0" cy="1344"/>
            </a:xfrm>
            <a:prstGeom prst="line">
              <a:avLst/>
            </a:prstGeom>
            <a:noFill/>
            <a:ln w="9525">
              <a:solidFill>
                <a:schemeClr val="folHlink"/>
              </a:solidFill>
              <a:round/>
            </a:ln>
          </p:spPr>
          <p:txBody>
            <a:bodyPr/>
            <a:lstStyle/>
            <a:p>
              <a:endParaRPr lang="en-IN"/>
            </a:p>
          </p:txBody>
        </p:sp>
        <p:sp>
          <p:nvSpPr>
            <p:cNvPr id="17562" name="Line 51"/>
            <p:cNvSpPr>
              <a:spLocks noChangeShapeType="1"/>
            </p:cNvSpPr>
            <p:nvPr/>
          </p:nvSpPr>
          <p:spPr bwMode="auto">
            <a:xfrm flipV="1">
              <a:off x="4224" y="960"/>
              <a:ext cx="0" cy="2448"/>
            </a:xfrm>
            <a:prstGeom prst="line">
              <a:avLst/>
            </a:prstGeom>
            <a:noFill/>
            <a:ln w="9525">
              <a:solidFill>
                <a:schemeClr val="folHlink"/>
              </a:solidFill>
              <a:round/>
            </a:ln>
          </p:spPr>
          <p:txBody>
            <a:bodyPr/>
            <a:lstStyle/>
            <a:p>
              <a:endParaRPr lang="en-IN"/>
            </a:p>
          </p:txBody>
        </p:sp>
        <p:sp>
          <p:nvSpPr>
            <p:cNvPr id="17563" name="Line 52"/>
            <p:cNvSpPr>
              <a:spLocks noChangeShapeType="1"/>
            </p:cNvSpPr>
            <p:nvPr/>
          </p:nvSpPr>
          <p:spPr bwMode="auto">
            <a:xfrm flipV="1">
              <a:off x="4464" y="960"/>
              <a:ext cx="0" cy="2496"/>
            </a:xfrm>
            <a:prstGeom prst="line">
              <a:avLst/>
            </a:prstGeom>
            <a:noFill/>
            <a:ln w="9525">
              <a:solidFill>
                <a:schemeClr val="folHlink"/>
              </a:solidFill>
              <a:round/>
            </a:ln>
          </p:spPr>
          <p:txBody>
            <a:bodyPr/>
            <a:lstStyle/>
            <a:p>
              <a:endParaRPr lang="en-IN"/>
            </a:p>
          </p:txBody>
        </p:sp>
        <p:sp>
          <p:nvSpPr>
            <p:cNvPr id="17564" name="Line 53"/>
            <p:cNvSpPr>
              <a:spLocks noChangeShapeType="1"/>
            </p:cNvSpPr>
            <p:nvPr/>
          </p:nvSpPr>
          <p:spPr bwMode="auto">
            <a:xfrm flipV="1">
              <a:off x="4800" y="1008"/>
              <a:ext cx="0" cy="2304"/>
            </a:xfrm>
            <a:prstGeom prst="line">
              <a:avLst/>
            </a:prstGeom>
            <a:noFill/>
            <a:ln w="9525">
              <a:solidFill>
                <a:schemeClr val="folHlink"/>
              </a:solidFill>
              <a:round/>
            </a:ln>
          </p:spPr>
          <p:txBody>
            <a:bodyPr/>
            <a:lstStyle/>
            <a:p>
              <a:endParaRPr lang="en-IN"/>
            </a:p>
          </p:txBody>
        </p:sp>
        <p:sp>
          <p:nvSpPr>
            <p:cNvPr id="17565" name="Line 54"/>
            <p:cNvSpPr>
              <a:spLocks noChangeShapeType="1"/>
            </p:cNvSpPr>
            <p:nvPr/>
          </p:nvSpPr>
          <p:spPr bwMode="auto">
            <a:xfrm flipV="1">
              <a:off x="5040" y="1008"/>
              <a:ext cx="0" cy="1824"/>
            </a:xfrm>
            <a:prstGeom prst="line">
              <a:avLst/>
            </a:prstGeom>
            <a:noFill/>
            <a:ln w="9525">
              <a:solidFill>
                <a:schemeClr val="folHlink"/>
              </a:solidFill>
              <a:round/>
            </a:ln>
          </p:spPr>
          <p:txBody>
            <a:bodyPr/>
            <a:lstStyle/>
            <a:p>
              <a:endParaRPr lang="en-IN"/>
            </a:p>
          </p:txBody>
        </p:sp>
        <p:sp>
          <p:nvSpPr>
            <p:cNvPr id="17566" name="Line 55"/>
            <p:cNvSpPr>
              <a:spLocks noChangeShapeType="1"/>
            </p:cNvSpPr>
            <p:nvPr/>
          </p:nvSpPr>
          <p:spPr bwMode="auto">
            <a:xfrm flipV="1">
              <a:off x="4752" y="1008"/>
              <a:ext cx="0" cy="1728"/>
            </a:xfrm>
            <a:prstGeom prst="line">
              <a:avLst/>
            </a:prstGeom>
            <a:noFill/>
            <a:ln w="9525">
              <a:solidFill>
                <a:schemeClr val="folHlink"/>
              </a:solidFill>
              <a:round/>
            </a:ln>
          </p:spPr>
          <p:txBody>
            <a:bodyPr/>
            <a:lstStyle/>
            <a:p>
              <a:endParaRPr lang="en-IN"/>
            </a:p>
          </p:txBody>
        </p:sp>
        <p:sp>
          <p:nvSpPr>
            <p:cNvPr id="17567" name="Line 56"/>
            <p:cNvSpPr>
              <a:spLocks noChangeShapeType="1"/>
            </p:cNvSpPr>
            <p:nvPr/>
          </p:nvSpPr>
          <p:spPr bwMode="auto">
            <a:xfrm flipV="1">
              <a:off x="4256" y="960"/>
              <a:ext cx="0" cy="2112"/>
            </a:xfrm>
            <a:prstGeom prst="line">
              <a:avLst/>
            </a:prstGeom>
            <a:noFill/>
            <a:ln w="9525">
              <a:solidFill>
                <a:schemeClr val="folHlink"/>
              </a:solidFill>
              <a:round/>
            </a:ln>
          </p:spPr>
          <p:txBody>
            <a:bodyPr/>
            <a:lstStyle/>
            <a:p>
              <a:endParaRPr lang="en-IN"/>
            </a:p>
          </p:txBody>
        </p:sp>
        <p:sp>
          <p:nvSpPr>
            <p:cNvPr id="17568" name="Line 57"/>
            <p:cNvSpPr>
              <a:spLocks noChangeShapeType="1"/>
            </p:cNvSpPr>
            <p:nvPr/>
          </p:nvSpPr>
          <p:spPr bwMode="auto">
            <a:xfrm flipV="1">
              <a:off x="5008" y="1008"/>
              <a:ext cx="0" cy="2064"/>
            </a:xfrm>
            <a:prstGeom prst="line">
              <a:avLst/>
            </a:prstGeom>
            <a:noFill/>
            <a:ln w="9525">
              <a:solidFill>
                <a:schemeClr val="folHlink"/>
              </a:solidFill>
              <a:round/>
            </a:ln>
          </p:spPr>
          <p:txBody>
            <a:bodyPr/>
            <a:lstStyle/>
            <a:p>
              <a:endParaRPr lang="en-IN"/>
            </a:p>
          </p:txBody>
        </p:sp>
      </p:grpSp>
      <p:grpSp>
        <p:nvGrpSpPr>
          <p:cNvPr id="10" name="Group 58"/>
          <p:cNvGrpSpPr/>
          <p:nvPr/>
        </p:nvGrpSpPr>
        <p:grpSpPr bwMode="auto">
          <a:xfrm>
            <a:off x="3200400" y="2095500"/>
            <a:ext cx="4953000" cy="1562100"/>
            <a:chOff x="2016" y="1072"/>
            <a:chExt cx="3120" cy="984"/>
          </a:xfrm>
        </p:grpSpPr>
        <p:sp>
          <p:nvSpPr>
            <p:cNvPr id="17556" name="Line 59"/>
            <p:cNvSpPr>
              <a:spLocks noChangeShapeType="1"/>
            </p:cNvSpPr>
            <p:nvPr/>
          </p:nvSpPr>
          <p:spPr bwMode="auto">
            <a:xfrm>
              <a:off x="3216" y="1072"/>
              <a:ext cx="1920" cy="0"/>
            </a:xfrm>
            <a:prstGeom prst="line">
              <a:avLst/>
            </a:prstGeom>
            <a:noFill/>
            <a:ln w="9525">
              <a:solidFill>
                <a:schemeClr val="folHlink"/>
              </a:solidFill>
              <a:round/>
            </a:ln>
          </p:spPr>
          <p:txBody>
            <a:bodyPr/>
            <a:lstStyle/>
            <a:p>
              <a:endParaRPr lang="en-IN"/>
            </a:p>
          </p:txBody>
        </p:sp>
        <p:sp>
          <p:nvSpPr>
            <p:cNvPr id="17557" name="Line 60"/>
            <p:cNvSpPr>
              <a:spLocks noChangeShapeType="1"/>
            </p:cNvSpPr>
            <p:nvPr/>
          </p:nvSpPr>
          <p:spPr bwMode="auto">
            <a:xfrm>
              <a:off x="2016" y="1320"/>
              <a:ext cx="3072" cy="0"/>
            </a:xfrm>
            <a:prstGeom prst="line">
              <a:avLst/>
            </a:prstGeom>
            <a:noFill/>
            <a:ln w="9525">
              <a:solidFill>
                <a:schemeClr val="folHlink"/>
              </a:solidFill>
              <a:round/>
            </a:ln>
          </p:spPr>
          <p:txBody>
            <a:bodyPr/>
            <a:lstStyle/>
            <a:p>
              <a:endParaRPr lang="en-IN"/>
            </a:p>
          </p:txBody>
        </p:sp>
        <p:sp>
          <p:nvSpPr>
            <p:cNvPr id="17558" name="Line 61"/>
            <p:cNvSpPr>
              <a:spLocks noChangeShapeType="1"/>
            </p:cNvSpPr>
            <p:nvPr/>
          </p:nvSpPr>
          <p:spPr bwMode="auto">
            <a:xfrm>
              <a:off x="2064" y="1424"/>
              <a:ext cx="3024" cy="0"/>
            </a:xfrm>
            <a:prstGeom prst="line">
              <a:avLst/>
            </a:prstGeom>
            <a:noFill/>
            <a:ln w="9525">
              <a:solidFill>
                <a:schemeClr val="folHlink"/>
              </a:solidFill>
              <a:round/>
            </a:ln>
          </p:spPr>
          <p:txBody>
            <a:bodyPr/>
            <a:lstStyle/>
            <a:p>
              <a:endParaRPr lang="en-IN"/>
            </a:p>
          </p:txBody>
        </p:sp>
        <p:sp>
          <p:nvSpPr>
            <p:cNvPr id="17559" name="Line 62"/>
            <p:cNvSpPr>
              <a:spLocks noChangeShapeType="1"/>
            </p:cNvSpPr>
            <p:nvPr/>
          </p:nvSpPr>
          <p:spPr bwMode="auto">
            <a:xfrm>
              <a:off x="2272" y="1720"/>
              <a:ext cx="2832" cy="0"/>
            </a:xfrm>
            <a:prstGeom prst="line">
              <a:avLst/>
            </a:prstGeom>
            <a:noFill/>
            <a:ln w="9525">
              <a:solidFill>
                <a:schemeClr val="folHlink"/>
              </a:solidFill>
              <a:round/>
            </a:ln>
          </p:spPr>
          <p:txBody>
            <a:bodyPr/>
            <a:lstStyle/>
            <a:p>
              <a:endParaRPr lang="en-IN"/>
            </a:p>
          </p:txBody>
        </p:sp>
        <p:sp>
          <p:nvSpPr>
            <p:cNvPr id="17560" name="Line 63"/>
            <p:cNvSpPr>
              <a:spLocks noChangeShapeType="1"/>
            </p:cNvSpPr>
            <p:nvPr/>
          </p:nvSpPr>
          <p:spPr bwMode="auto">
            <a:xfrm>
              <a:off x="2496" y="2056"/>
              <a:ext cx="2640" cy="0"/>
            </a:xfrm>
            <a:prstGeom prst="line">
              <a:avLst/>
            </a:prstGeom>
            <a:noFill/>
            <a:ln w="9525">
              <a:solidFill>
                <a:schemeClr val="folHlink"/>
              </a:solidFill>
              <a:round/>
            </a:ln>
          </p:spPr>
          <p:txBody>
            <a:bodyPr/>
            <a:lstStyle/>
            <a:p>
              <a:endParaRPr lang="en-IN"/>
            </a:p>
          </p:txBody>
        </p:sp>
      </p:grpSp>
      <p:sp>
        <p:nvSpPr>
          <p:cNvPr id="32832" name="Oval 64"/>
          <p:cNvSpPr>
            <a:spLocks noChangeArrowheads="1"/>
          </p:cNvSpPr>
          <p:nvPr/>
        </p:nvSpPr>
        <p:spPr bwMode="auto">
          <a:xfrm>
            <a:off x="6375400" y="2044700"/>
            <a:ext cx="76200" cy="76200"/>
          </a:xfrm>
          <a:prstGeom prst="ellipse">
            <a:avLst/>
          </a:prstGeom>
          <a:solidFill>
            <a:schemeClr val="accent1"/>
          </a:solidFill>
          <a:ln w="9525">
            <a:solidFill>
              <a:schemeClr val="tx1"/>
            </a:solidFill>
            <a:round/>
          </a:ln>
        </p:spPr>
        <p:txBody>
          <a:bodyPr wrap="none" anchor="ctr"/>
          <a:lstStyle/>
          <a:p>
            <a:endParaRPr lang="en-IN"/>
          </a:p>
        </p:txBody>
      </p:sp>
      <p:grpSp>
        <p:nvGrpSpPr>
          <p:cNvPr id="11" name="Group 65"/>
          <p:cNvGrpSpPr/>
          <p:nvPr/>
        </p:nvGrpSpPr>
        <p:grpSpPr bwMode="auto">
          <a:xfrm>
            <a:off x="6654800" y="2438400"/>
            <a:ext cx="1346200" cy="1384300"/>
            <a:chOff x="4192" y="1296"/>
            <a:chExt cx="848" cy="872"/>
          </a:xfrm>
        </p:grpSpPr>
        <p:sp>
          <p:nvSpPr>
            <p:cNvPr id="17548" name="Oval 66"/>
            <p:cNvSpPr>
              <a:spLocks noChangeArrowheads="1"/>
            </p:cNvSpPr>
            <p:nvPr/>
          </p:nvSpPr>
          <p:spPr bwMode="auto">
            <a:xfrm>
              <a:off x="4192" y="1688"/>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49" name="Oval 67"/>
            <p:cNvSpPr>
              <a:spLocks noChangeArrowheads="1"/>
            </p:cNvSpPr>
            <p:nvPr/>
          </p:nvSpPr>
          <p:spPr bwMode="auto">
            <a:xfrm>
              <a:off x="4992" y="1680"/>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50" name="Oval 68"/>
            <p:cNvSpPr>
              <a:spLocks noChangeArrowheads="1"/>
            </p:cNvSpPr>
            <p:nvPr/>
          </p:nvSpPr>
          <p:spPr bwMode="auto">
            <a:xfrm>
              <a:off x="4776" y="1296"/>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51" name="Oval 69"/>
            <p:cNvSpPr>
              <a:spLocks noChangeArrowheads="1"/>
            </p:cNvSpPr>
            <p:nvPr/>
          </p:nvSpPr>
          <p:spPr bwMode="auto">
            <a:xfrm>
              <a:off x="4968" y="13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52" name="Oval 70"/>
            <p:cNvSpPr>
              <a:spLocks noChangeArrowheads="1"/>
            </p:cNvSpPr>
            <p:nvPr/>
          </p:nvSpPr>
          <p:spPr bwMode="auto">
            <a:xfrm>
              <a:off x="4736" y="2016"/>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53" name="Oval 71"/>
            <p:cNvSpPr>
              <a:spLocks noChangeArrowheads="1"/>
            </p:cNvSpPr>
            <p:nvPr/>
          </p:nvSpPr>
          <p:spPr bwMode="auto">
            <a:xfrm>
              <a:off x="4440" y="2120"/>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54" name="Oval 72"/>
            <p:cNvSpPr>
              <a:spLocks noChangeArrowheads="1"/>
            </p:cNvSpPr>
            <p:nvPr/>
          </p:nvSpPr>
          <p:spPr bwMode="auto">
            <a:xfrm>
              <a:off x="4464" y="13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7555" name="Oval 73"/>
            <p:cNvSpPr>
              <a:spLocks noChangeArrowheads="1"/>
            </p:cNvSpPr>
            <p:nvPr/>
          </p:nvSpPr>
          <p:spPr bwMode="auto">
            <a:xfrm>
              <a:off x="4224" y="2016"/>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12" name="Group 74"/>
          <p:cNvGrpSpPr/>
          <p:nvPr/>
        </p:nvGrpSpPr>
        <p:grpSpPr bwMode="auto">
          <a:xfrm>
            <a:off x="6096000" y="1765300"/>
            <a:ext cx="2322513" cy="2273300"/>
            <a:chOff x="3840" y="872"/>
            <a:chExt cx="1463" cy="1432"/>
          </a:xfrm>
        </p:grpSpPr>
        <p:sp>
          <p:nvSpPr>
            <p:cNvPr id="17539" name="Text Box 75"/>
            <p:cNvSpPr txBox="1">
              <a:spLocks noChangeArrowheads="1"/>
            </p:cNvSpPr>
            <p:nvPr/>
          </p:nvSpPr>
          <p:spPr bwMode="auto">
            <a:xfrm>
              <a:off x="5064" y="1584"/>
              <a:ext cx="239" cy="192"/>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17540" name="Text Box 76"/>
            <p:cNvSpPr txBox="1">
              <a:spLocks noChangeArrowheads="1"/>
            </p:cNvSpPr>
            <p:nvPr/>
          </p:nvSpPr>
          <p:spPr bwMode="auto">
            <a:xfrm>
              <a:off x="4704" y="1104"/>
              <a:ext cx="239" cy="192"/>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7541" name="Text Box 77"/>
            <p:cNvSpPr txBox="1">
              <a:spLocks noChangeArrowheads="1"/>
            </p:cNvSpPr>
            <p:nvPr/>
          </p:nvSpPr>
          <p:spPr bwMode="auto">
            <a:xfrm>
              <a:off x="5016" y="1296"/>
              <a:ext cx="245" cy="192"/>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7542" name="Text Box 78"/>
            <p:cNvSpPr txBox="1">
              <a:spLocks noChangeArrowheads="1"/>
            </p:cNvSpPr>
            <p:nvPr/>
          </p:nvSpPr>
          <p:spPr bwMode="auto">
            <a:xfrm>
              <a:off x="4432" y="2112"/>
              <a:ext cx="239" cy="192"/>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17543" name="Text Box 79"/>
            <p:cNvSpPr txBox="1">
              <a:spLocks noChangeArrowheads="1"/>
            </p:cNvSpPr>
            <p:nvPr/>
          </p:nvSpPr>
          <p:spPr bwMode="auto">
            <a:xfrm>
              <a:off x="4752" y="1968"/>
              <a:ext cx="245" cy="192"/>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17544" name="Text Box 80"/>
            <p:cNvSpPr txBox="1">
              <a:spLocks noChangeArrowheads="1"/>
            </p:cNvSpPr>
            <p:nvPr/>
          </p:nvSpPr>
          <p:spPr bwMode="auto">
            <a:xfrm>
              <a:off x="4272" y="1248"/>
              <a:ext cx="245" cy="192"/>
            </a:xfrm>
            <a:prstGeom prst="rect">
              <a:avLst/>
            </a:prstGeom>
            <a:noFill/>
            <a:ln w="9525">
              <a:noFill/>
              <a:miter lim="800000"/>
            </a:ln>
          </p:spPr>
          <p:txBody>
            <a:bodyPr wrap="none">
              <a:spAutoFit/>
            </a:bodyPr>
            <a:lstStyle/>
            <a:p>
              <a:r>
                <a:rPr lang="en-US" sz="1400">
                  <a:latin typeface="Times New Roman" charset="0"/>
                </a:rPr>
                <a:t>h’</a:t>
              </a:r>
              <a:r>
                <a:rPr lang="en-US" sz="1400" baseline="-25000">
                  <a:latin typeface="Times New Roman" charset="0"/>
                </a:rPr>
                <a:t>1</a:t>
              </a:r>
              <a:endParaRPr lang="en-US" sz="1400" baseline="-25000">
                <a:latin typeface="Times New Roman" charset="0"/>
              </a:endParaRPr>
            </a:p>
          </p:txBody>
        </p:sp>
        <p:sp>
          <p:nvSpPr>
            <p:cNvPr id="17545" name="Text Box 81"/>
            <p:cNvSpPr txBox="1">
              <a:spLocks noChangeArrowheads="1"/>
            </p:cNvSpPr>
            <p:nvPr/>
          </p:nvSpPr>
          <p:spPr bwMode="auto">
            <a:xfrm>
              <a:off x="3984" y="1920"/>
              <a:ext cx="226" cy="192"/>
            </a:xfrm>
            <a:prstGeom prst="rect">
              <a:avLst/>
            </a:prstGeom>
            <a:noFill/>
            <a:ln w="9525">
              <a:noFill/>
              <a:miter lim="800000"/>
            </a:ln>
          </p:spPr>
          <p:txBody>
            <a:bodyPr wrap="none">
              <a:spAutoFit/>
            </a:bodyPr>
            <a:lstStyle/>
            <a:p>
              <a:r>
                <a:rPr lang="en-US" sz="1400">
                  <a:latin typeface="Times New Roman" charset="0"/>
                </a:rPr>
                <a:t>f’</a:t>
              </a:r>
              <a:r>
                <a:rPr lang="en-US" sz="1400" baseline="-25000">
                  <a:latin typeface="Times New Roman" charset="0"/>
                </a:rPr>
                <a:t>1</a:t>
              </a:r>
              <a:endParaRPr lang="en-US" sz="1400" baseline="-25000">
                <a:latin typeface="Times New Roman" charset="0"/>
              </a:endParaRPr>
            </a:p>
          </p:txBody>
        </p:sp>
        <p:sp>
          <p:nvSpPr>
            <p:cNvPr id="17546" name="Text Box 82"/>
            <p:cNvSpPr txBox="1">
              <a:spLocks noChangeArrowheads="1"/>
            </p:cNvSpPr>
            <p:nvPr/>
          </p:nvSpPr>
          <p:spPr bwMode="auto">
            <a:xfrm>
              <a:off x="3936" y="1584"/>
              <a:ext cx="245" cy="192"/>
            </a:xfrm>
            <a:prstGeom prst="rect">
              <a:avLst/>
            </a:prstGeom>
            <a:noFill/>
            <a:ln w="9525">
              <a:noFill/>
              <a:miter lim="800000"/>
            </a:ln>
          </p:spPr>
          <p:txBody>
            <a:bodyPr wrap="none">
              <a:spAutoFit/>
            </a:bodyPr>
            <a:lstStyle/>
            <a:p>
              <a:r>
                <a:rPr lang="en-US" sz="1400">
                  <a:latin typeface="Times New Roman" charset="0"/>
                </a:rPr>
                <a:t>g’</a:t>
              </a:r>
              <a:r>
                <a:rPr lang="en-US" sz="1400" baseline="-25000">
                  <a:latin typeface="Times New Roman" charset="0"/>
                </a:rPr>
                <a:t>1</a:t>
              </a:r>
              <a:endParaRPr lang="en-US" sz="1400" baseline="-25000">
                <a:latin typeface="Times New Roman" charset="0"/>
              </a:endParaRPr>
            </a:p>
          </p:txBody>
        </p:sp>
        <p:sp>
          <p:nvSpPr>
            <p:cNvPr id="17547" name="Text Box 83"/>
            <p:cNvSpPr txBox="1">
              <a:spLocks noChangeArrowheads="1"/>
            </p:cNvSpPr>
            <p:nvPr/>
          </p:nvSpPr>
          <p:spPr bwMode="auto">
            <a:xfrm>
              <a:off x="3840" y="872"/>
              <a:ext cx="245" cy="192"/>
            </a:xfrm>
            <a:prstGeom prst="rect">
              <a:avLst/>
            </a:prstGeom>
            <a:noFill/>
            <a:ln w="9525">
              <a:noFill/>
              <a:miter lim="800000"/>
            </a:ln>
          </p:spPr>
          <p:txBody>
            <a:bodyPr wrap="none">
              <a:spAutoFit/>
            </a:bodyPr>
            <a:lstStyle/>
            <a:p>
              <a:r>
                <a:rPr lang="en-US" sz="1400">
                  <a:latin typeface="Times New Roman" charset="0"/>
                </a:rPr>
                <a:t>o’</a:t>
              </a:r>
              <a:r>
                <a:rPr lang="en-US" sz="1400" baseline="-25000">
                  <a:latin typeface="Times New Roman" charset="0"/>
                </a:rPr>
                <a:t>1</a:t>
              </a:r>
              <a:endParaRPr lang="en-US" sz="1400" baseline="-25000">
                <a:latin typeface="Times New Roman" charset="0"/>
              </a:endParaRPr>
            </a:p>
          </p:txBody>
        </p:sp>
      </p:grpSp>
      <p:sp>
        <p:nvSpPr>
          <p:cNvPr id="32852" name="Line 84"/>
          <p:cNvSpPr>
            <a:spLocks noChangeShapeType="1"/>
          </p:cNvSpPr>
          <p:nvPr/>
        </p:nvSpPr>
        <p:spPr bwMode="auto">
          <a:xfrm>
            <a:off x="6400800" y="2057400"/>
            <a:ext cx="228600" cy="1371600"/>
          </a:xfrm>
          <a:prstGeom prst="line">
            <a:avLst/>
          </a:prstGeom>
          <a:noFill/>
          <a:ln w="9525">
            <a:solidFill>
              <a:schemeClr val="tx1"/>
            </a:solidFill>
            <a:round/>
          </a:ln>
        </p:spPr>
        <p:txBody>
          <a:bodyPr/>
          <a:lstStyle/>
          <a:p>
            <a:endParaRPr lang="en-IN"/>
          </a:p>
        </p:txBody>
      </p:sp>
      <p:sp>
        <p:nvSpPr>
          <p:cNvPr id="32853" name="Line 85"/>
          <p:cNvSpPr>
            <a:spLocks noChangeShapeType="1"/>
          </p:cNvSpPr>
          <p:nvPr/>
        </p:nvSpPr>
        <p:spPr bwMode="auto">
          <a:xfrm>
            <a:off x="6400800" y="2057400"/>
            <a:ext cx="1447800" cy="457200"/>
          </a:xfrm>
          <a:prstGeom prst="line">
            <a:avLst/>
          </a:prstGeom>
          <a:noFill/>
          <a:ln w="9525">
            <a:solidFill>
              <a:schemeClr val="tx1"/>
            </a:solidFill>
            <a:round/>
          </a:ln>
        </p:spPr>
        <p:txBody>
          <a:bodyPr/>
          <a:lstStyle/>
          <a:p>
            <a:endParaRPr lang="en-IN"/>
          </a:p>
        </p:txBody>
      </p:sp>
      <p:grpSp>
        <p:nvGrpSpPr>
          <p:cNvPr id="13" name="Group 86"/>
          <p:cNvGrpSpPr/>
          <p:nvPr/>
        </p:nvGrpSpPr>
        <p:grpSpPr bwMode="auto">
          <a:xfrm>
            <a:off x="1905000" y="4194175"/>
            <a:ext cx="3276600" cy="1600200"/>
            <a:chOff x="1200" y="2400"/>
            <a:chExt cx="2064" cy="1008"/>
          </a:xfrm>
        </p:grpSpPr>
        <p:sp>
          <p:nvSpPr>
            <p:cNvPr id="17534" name="Line 87"/>
            <p:cNvSpPr>
              <a:spLocks noChangeShapeType="1"/>
            </p:cNvSpPr>
            <p:nvPr/>
          </p:nvSpPr>
          <p:spPr bwMode="auto">
            <a:xfrm>
              <a:off x="1680" y="2880"/>
              <a:ext cx="1584" cy="0"/>
            </a:xfrm>
            <a:prstGeom prst="line">
              <a:avLst/>
            </a:prstGeom>
            <a:noFill/>
            <a:ln w="3175">
              <a:solidFill>
                <a:schemeClr val="folHlink"/>
              </a:solidFill>
              <a:round/>
            </a:ln>
          </p:spPr>
          <p:txBody>
            <a:bodyPr/>
            <a:lstStyle/>
            <a:p>
              <a:endParaRPr lang="en-IN"/>
            </a:p>
          </p:txBody>
        </p:sp>
        <p:sp>
          <p:nvSpPr>
            <p:cNvPr id="17535" name="Line 88"/>
            <p:cNvSpPr>
              <a:spLocks noChangeShapeType="1"/>
            </p:cNvSpPr>
            <p:nvPr/>
          </p:nvSpPr>
          <p:spPr bwMode="auto">
            <a:xfrm>
              <a:off x="1200" y="2400"/>
              <a:ext cx="1427" cy="0"/>
            </a:xfrm>
            <a:prstGeom prst="line">
              <a:avLst/>
            </a:prstGeom>
            <a:noFill/>
            <a:ln w="3175">
              <a:solidFill>
                <a:schemeClr val="folHlink"/>
              </a:solidFill>
              <a:round/>
            </a:ln>
          </p:spPr>
          <p:txBody>
            <a:bodyPr/>
            <a:lstStyle/>
            <a:p>
              <a:endParaRPr lang="en-IN"/>
            </a:p>
          </p:txBody>
        </p:sp>
        <p:sp>
          <p:nvSpPr>
            <p:cNvPr id="17536" name="Line 89"/>
            <p:cNvSpPr>
              <a:spLocks noChangeShapeType="1"/>
            </p:cNvSpPr>
            <p:nvPr/>
          </p:nvSpPr>
          <p:spPr bwMode="auto">
            <a:xfrm>
              <a:off x="1657" y="2592"/>
              <a:ext cx="970" cy="0"/>
            </a:xfrm>
            <a:prstGeom prst="line">
              <a:avLst/>
            </a:prstGeom>
            <a:noFill/>
            <a:ln w="3175">
              <a:solidFill>
                <a:schemeClr val="folHlink"/>
              </a:solidFill>
              <a:round/>
            </a:ln>
          </p:spPr>
          <p:txBody>
            <a:bodyPr/>
            <a:lstStyle/>
            <a:p>
              <a:endParaRPr lang="en-IN"/>
            </a:p>
          </p:txBody>
        </p:sp>
        <p:sp>
          <p:nvSpPr>
            <p:cNvPr id="17537" name="Line 90"/>
            <p:cNvSpPr>
              <a:spLocks noChangeShapeType="1"/>
            </p:cNvSpPr>
            <p:nvPr/>
          </p:nvSpPr>
          <p:spPr bwMode="auto">
            <a:xfrm>
              <a:off x="1600" y="3234"/>
              <a:ext cx="1088" cy="0"/>
            </a:xfrm>
            <a:prstGeom prst="line">
              <a:avLst/>
            </a:prstGeom>
            <a:noFill/>
            <a:ln w="3175">
              <a:solidFill>
                <a:schemeClr val="folHlink"/>
              </a:solidFill>
              <a:round/>
            </a:ln>
          </p:spPr>
          <p:txBody>
            <a:bodyPr/>
            <a:lstStyle/>
            <a:p>
              <a:endParaRPr lang="en-IN"/>
            </a:p>
          </p:txBody>
        </p:sp>
        <p:sp>
          <p:nvSpPr>
            <p:cNvPr id="17538" name="Line 91"/>
            <p:cNvSpPr>
              <a:spLocks noChangeShapeType="1"/>
            </p:cNvSpPr>
            <p:nvPr/>
          </p:nvSpPr>
          <p:spPr bwMode="auto">
            <a:xfrm>
              <a:off x="1200" y="3408"/>
              <a:ext cx="1427" cy="0"/>
            </a:xfrm>
            <a:prstGeom prst="line">
              <a:avLst/>
            </a:prstGeom>
            <a:noFill/>
            <a:ln w="3175">
              <a:solidFill>
                <a:schemeClr val="folHlink"/>
              </a:solidFill>
              <a:round/>
            </a:ln>
          </p:spPr>
          <p:txBody>
            <a:bodyPr/>
            <a:lstStyle/>
            <a:p>
              <a:endParaRPr lang="en-IN"/>
            </a:p>
          </p:txBody>
        </p:sp>
      </p:grpSp>
      <p:grpSp>
        <p:nvGrpSpPr>
          <p:cNvPr id="14" name="Group 92"/>
          <p:cNvGrpSpPr/>
          <p:nvPr/>
        </p:nvGrpSpPr>
        <p:grpSpPr bwMode="auto">
          <a:xfrm>
            <a:off x="457200" y="1831975"/>
            <a:ext cx="8382000" cy="4165600"/>
            <a:chOff x="288" y="1154"/>
            <a:chExt cx="5280" cy="2624"/>
          </a:xfrm>
        </p:grpSpPr>
        <p:grpSp>
          <p:nvGrpSpPr>
            <p:cNvPr id="15" name="Group 93"/>
            <p:cNvGrpSpPr/>
            <p:nvPr/>
          </p:nvGrpSpPr>
          <p:grpSpPr bwMode="auto">
            <a:xfrm>
              <a:off x="528" y="2474"/>
              <a:ext cx="1308" cy="1304"/>
              <a:chOff x="528" y="2232"/>
              <a:chExt cx="1308" cy="1304"/>
            </a:xfrm>
          </p:grpSpPr>
          <p:sp>
            <p:nvSpPr>
              <p:cNvPr id="17526" name="Text Box 94"/>
              <p:cNvSpPr txBox="1">
                <a:spLocks noChangeArrowheads="1"/>
              </p:cNvSpPr>
              <p:nvPr/>
            </p:nvSpPr>
            <p:spPr bwMode="auto">
              <a:xfrm>
                <a:off x="672" y="2448"/>
                <a:ext cx="164" cy="173"/>
              </a:xfrm>
              <a:prstGeom prst="rect">
                <a:avLst/>
              </a:prstGeom>
              <a:noFill/>
              <a:ln w="9525">
                <a:noFill/>
                <a:miter lim="800000"/>
              </a:ln>
            </p:spPr>
            <p:txBody>
              <a:bodyPr wrap="none">
                <a:spAutoFit/>
              </a:bodyPr>
              <a:lstStyle/>
              <a:p>
                <a:r>
                  <a:rPr lang="en-US" sz="1200">
                    <a:latin typeface="Times New Roman" charset="0"/>
                  </a:rPr>
                  <a:t>h</a:t>
                </a:r>
                <a:endParaRPr lang="en-US" sz="1200">
                  <a:latin typeface="Times New Roman" charset="0"/>
                </a:endParaRPr>
              </a:p>
            </p:txBody>
          </p:sp>
          <p:sp>
            <p:nvSpPr>
              <p:cNvPr id="17527" name="Text Box 95"/>
              <p:cNvSpPr txBox="1">
                <a:spLocks noChangeArrowheads="1"/>
              </p:cNvSpPr>
              <p:nvPr/>
            </p:nvSpPr>
            <p:spPr bwMode="auto">
              <a:xfrm>
                <a:off x="528" y="2768"/>
                <a:ext cx="166"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7528" name="Text Box 96"/>
              <p:cNvSpPr txBox="1">
                <a:spLocks noChangeArrowheads="1"/>
              </p:cNvSpPr>
              <p:nvPr/>
            </p:nvSpPr>
            <p:spPr bwMode="auto">
              <a:xfrm>
                <a:off x="672" y="3171"/>
                <a:ext cx="172"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7529" name="Text Box 97"/>
              <p:cNvSpPr txBox="1">
                <a:spLocks noChangeArrowheads="1"/>
              </p:cNvSpPr>
              <p:nvPr/>
            </p:nvSpPr>
            <p:spPr bwMode="auto">
              <a:xfrm>
                <a:off x="1104" y="3344"/>
                <a:ext cx="166"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7530" name="Text Box 98"/>
              <p:cNvSpPr txBox="1">
                <a:spLocks noChangeArrowheads="1"/>
              </p:cNvSpPr>
              <p:nvPr/>
            </p:nvSpPr>
            <p:spPr bwMode="auto">
              <a:xfrm>
                <a:off x="1536" y="3171"/>
                <a:ext cx="172"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17531" name="Text Box 99"/>
              <p:cNvSpPr txBox="1">
                <a:spLocks noChangeArrowheads="1"/>
              </p:cNvSpPr>
              <p:nvPr/>
            </p:nvSpPr>
            <p:spPr bwMode="auto">
              <a:xfrm>
                <a:off x="1670" y="2791"/>
                <a:ext cx="166" cy="192"/>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17532" name="Text Box 100"/>
              <p:cNvSpPr txBox="1">
                <a:spLocks noChangeArrowheads="1"/>
              </p:cNvSpPr>
              <p:nvPr/>
            </p:nvSpPr>
            <p:spPr bwMode="auto">
              <a:xfrm>
                <a:off x="1104" y="2232"/>
                <a:ext cx="172" cy="192"/>
              </a:xfrm>
              <a:prstGeom prst="rect">
                <a:avLst/>
              </a:prstGeom>
              <a:noFill/>
              <a:ln w="9525">
                <a:noFill/>
                <a:miter lim="800000"/>
              </a:ln>
            </p:spPr>
            <p:txBody>
              <a:bodyPr wrap="none">
                <a:spAutoFit/>
              </a:bodyPr>
              <a:lstStyle/>
              <a:p>
                <a:r>
                  <a:rPr lang="en-US" sz="1400">
                    <a:latin typeface="Times New Roman" charset="0"/>
                  </a:rPr>
                  <a:t>g</a:t>
                </a:r>
                <a:endParaRPr lang="en-US" sz="1400">
                  <a:latin typeface="Times New Roman" charset="0"/>
                </a:endParaRPr>
              </a:p>
            </p:txBody>
          </p:sp>
          <p:sp>
            <p:nvSpPr>
              <p:cNvPr id="17533" name="Text Box 101"/>
              <p:cNvSpPr txBox="1">
                <a:spLocks noChangeArrowheads="1"/>
              </p:cNvSpPr>
              <p:nvPr/>
            </p:nvSpPr>
            <p:spPr bwMode="auto">
              <a:xfrm>
                <a:off x="1536" y="2462"/>
                <a:ext cx="153" cy="192"/>
              </a:xfrm>
              <a:prstGeom prst="rect">
                <a:avLst/>
              </a:prstGeom>
              <a:noFill/>
              <a:ln w="9525">
                <a:noFill/>
                <a:miter lim="800000"/>
              </a:ln>
            </p:spPr>
            <p:txBody>
              <a:bodyPr wrap="none">
                <a:spAutoFit/>
              </a:bodyPr>
              <a:lstStyle/>
              <a:p>
                <a:r>
                  <a:rPr lang="en-US" sz="1400">
                    <a:latin typeface="Times New Roman" charset="0"/>
                  </a:rPr>
                  <a:t>f</a:t>
                </a:r>
                <a:endParaRPr lang="en-US" sz="1400">
                  <a:latin typeface="Times New Roman" charset="0"/>
                </a:endParaRPr>
              </a:p>
            </p:txBody>
          </p:sp>
        </p:grpSp>
        <p:sp>
          <p:nvSpPr>
            <p:cNvPr id="17496" name="Line 102"/>
            <p:cNvSpPr>
              <a:spLocks noChangeShapeType="1"/>
            </p:cNvSpPr>
            <p:nvPr/>
          </p:nvSpPr>
          <p:spPr bwMode="auto">
            <a:xfrm>
              <a:off x="480" y="2402"/>
              <a:ext cx="4800" cy="0"/>
            </a:xfrm>
            <a:prstGeom prst="line">
              <a:avLst/>
            </a:prstGeom>
            <a:noFill/>
            <a:ln w="9525">
              <a:solidFill>
                <a:schemeClr val="tx1"/>
              </a:solidFill>
              <a:round/>
            </a:ln>
          </p:spPr>
          <p:txBody>
            <a:bodyPr/>
            <a:lstStyle/>
            <a:p>
              <a:endParaRPr lang="en-IN"/>
            </a:p>
          </p:txBody>
        </p:sp>
        <p:sp>
          <p:nvSpPr>
            <p:cNvPr id="17497" name="Text Box 103"/>
            <p:cNvSpPr txBox="1">
              <a:spLocks noChangeArrowheads="1"/>
            </p:cNvSpPr>
            <p:nvPr/>
          </p:nvSpPr>
          <p:spPr bwMode="auto">
            <a:xfrm>
              <a:off x="5328" y="2210"/>
              <a:ext cx="240" cy="288"/>
            </a:xfrm>
            <a:prstGeom prst="rect">
              <a:avLst/>
            </a:prstGeom>
            <a:noFill/>
            <a:ln w="9525">
              <a:noFill/>
              <a:miter lim="800000"/>
            </a:ln>
          </p:spPr>
          <p:txBody>
            <a:bodyPr>
              <a:spAutoFit/>
            </a:bodyPr>
            <a:lstStyle/>
            <a:p>
              <a:pPr algn="ctr">
                <a:spcBef>
                  <a:spcPct val="50000"/>
                </a:spcBef>
              </a:pPr>
              <a:r>
                <a:rPr lang="en-US" sz="2400">
                  <a:latin typeface="Times New Roman" charset="0"/>
                </a:rPr>
                <a:t>y</a:t>
              </a:r>
              <a:endParaRPr lang="en-US" sz="2400">
                <a:latin typeface="Times New Roman" charset="0"/>
              </a:endParaRPr>
            </a:p>
          </p:txBody>
        </p:sp>
        <p:sp>
          <p:nvSpPr>
            <p:cNvPr id="17498" name="Oval 104"/>
            <p:cNvSpPr>
              <a:spLocks noChangeArrowheads="1"/>
            </p:cNvSpPr>
            <p:nvPr/>
          </p:nvSpPr>
          <p:spPr bwMode="auto">
            <a:xfrm>
              <a:off x="672" y="2642"/>
              <a:ext cx="1008" cy="1008"/>
            </a:xfrm>
            <a:prstGeom prst="ellipse">
              <a:avLst/>
            </a:prstGeom>
            <a:solidFill>
              <a:schemeClr val="bg1"/>
            </a:solidFill>
            <a:ln w="28575">
              <a:solidFill>
                <a:schemeClr val="tx1"/>
              </a:solidFill>
              <a:round/>
            </a:ln>
          </p:spPr>
          <p:txBody>
            <a:bodyPr wrap="none" anchor="ctr"/>
            <a:lstStyle/>
            <a:p>
              <a:endParaRPr lang="en-IN"/>
            </a:p>
          </p:txBody>
        </p:sp>
        <p:grpSp>
          <p:nvGrpSpPr>
            <p:cNvPr id="16" name="Group 105"/>
            <p:cNvGrpSpPr/>
            <p:nvPr/>
          </p:nvGrpSpPr>
          <p:grpSpPr bwMode="auto">
            <a:xfrm>
              <a:off x="672" y="2642"/>
              <a:ext cx="1008" cy="1008"/>
              <a:chOff x="672" y="2400"/>
              <a:chExt cx="1008" cy="1008"/>
            </a:xfrm>
          </p:grpSpPr>
          <p:sp>
            <p:nvSpPr>
              <p:cNvPr id="17522" name="Line 106"/>
              <p:cNvSpPr>
                <a:spLocks noChangeShapeType="1"/>
              </p:cNvSpPr>
              <p:nvPr/>
            </p:nvSpPr>
            <p:spPr bwMode="auto">
              <a:xfrm>
                <a:off x="1189" y="2400"/>
                <a:ext cx="0" cy="1008"/>
              </a:xfrm>
              <a:prstGeom prst="line">
                <a:avLst/>
              </a:prstGeom>
              <a:noFill/>
              <a:ln w="3175">
                <a:solidFill>
                  <a:schemeClr val="tx1"/>
                </a:solidFill>
                <a:round/>
              </a:ln>
            </p:spPr>
            <p:txBody>
              <a:bodyPr/>
              <a:lstStyle/>
              <a:p>
                <a:endParaRPr lang="en-IN"/>
              </a:p>
            </p:txBody>
          </p:sp>
          <p:sp>
            <p:nvSpPr>
              <p:cNvPr id="17523" name="Line 107"/>
              <p:cNvSpPr>
                <a:spLocks noChangeShapeType="1"/>
              </p:cNvSpPr>
              <p:nvPr/>
            </p:nvSpPr>
            <p:spPr bwMode="auto">
              <a:xfrm>
                <a:off x="672" y="2902"/>
                <a:ext cx="1008" cy="0"/>
              </a:xfrm>
              <a:prstGeom prst="line">
                <a:avLst/>
              </a:prstGeom>
              <a:noFill/>
              <a:ln w="3175">
                <a:solidFill>
                  <a:schemeClr val="folHlink"/>
                </a:solidFill>
                <a:round/>
              </a:ln>
            </p:spPr>
            <p:txBody>
              <a:bodyPr/>
              <a:lstStyle/>
              <a:p>
                <a:endParaRPr lang="en-IN"/>
              </a:p>
            </p:txBody>
          </p:sp>
          <p:sp>
            <p:nvSpPr>
              <p:cNvPr id="17524" name="Line 108"/>
              <p:cNvSpPr>
                <a:spLocks noChangeShapeType="1"/>
              </p:cNvSpPr>
              <p:nvPr/>
            </p:nvSpPr>
            <p:spPr bwMode="auto">
              <a:xfrm rot="189070" flipH="1" flipV="1">
                <a:off x="766" y="2576"/>
                <a:ext cx="814" cy="634"/>
              </a:xfrm>
              <a:prstGeom prst="line">
                <a:avLst/>
              </a:prstGeom>
              <a:noFill/>
              <a:ln w="3175">
                <a:solidFill>
                  <a:schemeClr val="folHlink"/>
                </a:solidFill>
                <a:round/>
              </a:ln>
            </p:spPr>
            <p:txBody>
              <a:bodyPr/>
              <a:lstStyle/>
              <a:p>
                <a:endParaRPr lang="en-IN"/>
              </a:p>
            </p:txBody>
          </p:sp>
          <p:sp>
            <p:nvSpPr>
              <p:cNvPr id="17525" name="Line 109"/>
              <p:cNvSpPr>
                <a:spLocks noChangeShapeType="1"/>
              </p:cNvSpPr>
              <p:nvPr/>
            </p:nvSpPr>
            <p:spPr bwMode="auto">
              <a:xfrm rot="21410930" flipV="1">
                <a:off x="768" y="2598"/>
                <a:ext cx="814" cy="634"/>
              </a:xfrm>
              <a:prstGeom prst="line">
                <a:avLst/>
              </a:prstGeom>
              <a:noFill/>
              <a:ln w="3175">
                <a:solidFill>
                  <a:schemeClr val="folHlink"/>
                </a:solidFill>
                <a:round/>
              </a:ln>
            </p:spPr>
            <p:txBody>
              <a:bodyPr/>
              <a:lstStyle/>
              <a:p>
                <a:endParaRPr lang="en-IN"/>
              </a:p>
            </p:txBody>
          </p:sp>
        </p:grpSp>
        <p:sp>
          <p:nvSpPr>
            <p:cNvPr id="17500" name="AutoShape 110"/>
            <p:cNvSpPr>
              <a:spLocks noChangeArrowheads="1"/>
            </p:cNvSpPr>
            <p:nvPr/>
          </p:nvSpPr>
          <p:spPr bwMode="auto">
            <a:xfrm>
              <a:off x="672" y="1262"/>
              <a:ext cx="1008" cy="1152"/>
            </a:xfrm>
            <a:prstGeom prst="triangle">
              <a:avLst>
                <a:gd name="adj" fmla="val 50000"/>
              </a:avLst>
            </a:prstGeom>
            <a:solidFill>
              <a:schemeClr val="bg1"/>
            </a:solidFill>
            <a:ln w="28575">
              <a:solidFill>
                <a:schemeClr val="tx1"/>
              </a:solidFill>
              <a:miter lim="800000"/>
            </a:ln>
          </p:spPr>
          <p:txBody>
            <a:bodyPr wrap="none" anchor="ctr"/>
            <a:lstStyle/>
            <a:p>
              <a:endParaRPr lang="en-IN"/>
            </a:p>
          </p:txBody>
        </p:sp>
        <p:grpSp>
          <p:nvGrpSpPr>
            <p:cNvPr id="17" name="Group 111"/>
            <p:cNvGrpSpPr/>
            <p:nvPr/>
          </p:nvGrpSpPr>
          <p:grpSpPr bwMode="auto">
            <a:xfrm>
              <a:off x="672" y="1154"/>
              <a:ext cx="1008" cy="2064"/>
              <a:chOff x="672" y="912"/>
              <a:chExt cx="1008" cy="2064"/>
            </a:xfrm>
          </p:grpSpPr>
          <p:sp>
            <p:nvSpPr>
              <p:cNvPr id="17517" name="Line 112"/>
              <p:cNvSpPr>
                <a:spLocks noChangeShapeType="1"/>
              </p:cNvSpPr>
              <p:nvPr/>
            </p:nvSpPr>
            <p:spPr bwMode="auto">
              <a:xfrm>
                <a:off x="672" y="2160"/>
                <a:ext cx="0" cy="816"/>
              </a:xfrm>
              <a:prstGeom prst="line">
                <a:avLst/>
              </a:prstGeom>
              <a:noFill/>
              <a:ln w="3175">
                <a:solidFill>
                  <a:schemeClr val="tx1"/>
                </a:solidFill>
                <a:round/>
              </a:ln>
            </p:spPr>
            <p:txBody>
              <a:bodyPr/>
              <a:lstStyle/>
              <a:p>
                <a:endParaRPr lang="en-IN"/>
              </a:p>
            </p:txBody>
          </p:sp>
          <p:sp>
            <p:nvSpPr>
              <p:cNvPr id="17518" name="Line 113"/>
              <p:cNvSpPr>
                <a:spLocks noChangeShapeType="1"/>
              </p:cNvSpPr>
              <p:nvPr/>
            </p:nvSpPr>
            <p:spPr bwMode="auto">
              <a:xfrm>
                <a:off x="1680" y="2160"/>
                <a:ext cx="0" cy="816"/>
              </a:xfrm>
              <a:prstGeom prst="line">
                <a:avLst/>
              </a:prstGeom>
              <a:noFill/>
              <a:ln w="3175">
                <a:solidFill>
                  <a:schemeClr val="tx1"/>
                </a:solidFill>
                <a:round/>
              </a:ln>
            </p:spPr>
            <p:txBody>
              <a:bodyPr/>
              <a:lstStyle/>
              <a:p>
                <a:endParaRPr lang="en-IN"/>
              </a:p>
            </p:txBody>
          </p:sp>
          <p:sp>
            <p:nvSpPr>
              <p:cNvPr id="17519" name="Line 114"/>
              <p:cNvSpPr>
                <a:spLocks noChangeShapeType="1"/>
              </p:cNvSpPr>
              <p:nvPr/>
            </p:nvSpPr>
            <p:spPr bwMode="auto">
              <a:xfrm flipV="1">
                <a:off x="798" y="2160"/>
                <a:ext cx="0" cy="432"/>
              </a:xfrm>
              <a:prstGeom prst="line">
                <a:avLst/>
              </a:prstGeom>
              <a:noFill/>
              <a:ln w="3175">
                <a:solidFill>
                  <a:schemeClr val="tx1"/>
                </a:solidFill>
                <a:round/>
              </a:ln>
            </p:spPr>
            <p:txBody>
              <a:bodyPr/>
              <a:lstStyle/>
              <a:p>
                <a:endParaRPr lang="en-IN"/>
              </a:p>
            </p:txBody>
          </p:sp>
          <p:sp>
            <p:nvSpPr>
              <p:cNvPr id="17520" name="Line 115"/>
              <p:cNvSpPr>
                <a:spLocks noChangeShapeType="1"/>
              </p:cNvSpPr>
              <p:nvPr/>
            </p:nvSpPr>
            <p:spPr bwMode="auto">
              <a:xfrm flipV="1">
                <a:off x="1560" y="2148"/>
                <a:ext cx="0" cy="432"/>
              </a:xfrm>
              <a:prstGeom prst="line">
                <a:avLst/>
              </a:prstGeom>
              <a:noFill/>
              <a:ln w="3175">
                <a:solidFill>
                  <a:schemeClr val="tx1"/>
                </a:solidFill>
                <a:round/>
              </a:ln>
            </p:spPr>
            <p:txBody>
              <a:bodyPr/>
              <a:lstStyle/>
              <a:p>
                <a:endParaRPr lang="en-IN"/>
              </a:p>
            </p:txBody>
          </p:sp>
          <p:sp>
            <p:nvSpPr>
              <p:cNvPr id="17521" name="Line 116"/>
              <p:cNvSpPr>
                <a:spLocks noChangeShapeType="1"/>
              </p:cNvSpPr>
              <p:nvPr/>
            </p:nvSpPr>
            <p:spPr bwMode="auto">
              <a:xfrm>
                <a:off x="1176" y="912"/>
                <a:ext cx="0" cy="1344"/>
              </a:xfrm>
              <a:prstGeom prst="line">
                <a:avLst/>
              </a:prstGeom>
              <a:noFill/>
              <a:ln w="3175">
                <a:solidFill>
                  <a:schemeClr val="tx1"/>
                </a:solidFill>
                <a:prstDash val="lgDashDot"/>
                <a:round/>
              </a:ln>
            </p:spPr>
            <p:txBody>
              <a:bodyPr/>
              <a:lstStyle/>
              <a:p>
                <a:endParaRPr lang="en-IN"/>
              </a:p>
            </p:txBody>
          </p:sp>
        </p:grpSp>
        <p:grpSp>
          <p:nvGrpSpPr>
            <p:cNvPr id="18" name="Group 117"/>
            <p:cNvGrpSpPr/>
            <p:nvPr/>
          </p:nvGrpSpPr>
          <p:grpSpPr bwMode="auto">
            <a:xfrm>
              <a:off x="816" y="1249"/>
              <a:ext cx="732" cy="1165"/>
              <a:chOff x="816" y="1007"/>
              <a:chExt cx="732" cy="1165"/>
            </a:xfrm>
          </p:grpSpPr>
          <p:sp>
            <p:nvSpPr>
              <p:cNvPr id="17515" name="Line 118"/>
              <p:cNvSpPr>
                <a:spLocks noChangeShapeType="1"/>
              </p:cNvSpPr>
              <p:nvPr/>
            </p:nvSpPr>
            <p:spPr bwMode="auto">
              <a:xfrm rot="92115" flipH="1">
                <a:off x="816" y="1007"/>
                <a:ext cx="348" cy="1153"/>
              </a:xfrm>
              <a:prstGeom prst="line">
                <a:avLst/>
              </a:prstGeom>
              <a:noFill/>
              <a:ln w="3175">
                <a:solidFill>
                  <a:schemeClr val="folHlink"/>
                </a:solidFill>
                <a:round/>
              </a:ln>
            </p:spPr>
            <p:txBody>
              <a:bodyPr/>
              <a:lstStyle/>
              <a:p>
                <a:endParaRPr lang="en-IN"/>
              </a:p>
            </p:txBody>
          </p:sp>
          <p:sp>
            <p:nvSpPr>
              <p:cNvPr id="17516" name="Line 119"/>
              <p:cNvSpPr>
                <a:spLocks noChangeShapeType="1"/>
              </p:cNvSpPr>
              <p:nvPr/>
            </p:nvSpPr>
            <p:spPr bwMode="auto">
              <a:xfrm rot="-92115">
                <a:off x="1200" y="1019"/>
                <a:ext cx="348" cy="1153"/>
              </a:xfrm>
              <a:prstGeom prst="line">
                <a:avLst/>
              </a:prstGeom>
              <a:noFill/>
              <a:ln w="3175">
                <a:solidFill>
                  <a:schemeClr val="folHlink"/>
                </a:solidFill>
                <a:round/>
              </a:ln>
            </p:spPr>
            <p:txBody>
              <a:bodyPr/>
              <a:lstStyle/>
              <a:p>
                <a:endParaRPr lang="en-IN"/>
              </a:p>
            </p:txBody>
          </p:sp>
        </p:grpSp>
        <p:sp>
          <p:nvSpPr>
            <p:cNvPr id="17503" name="Text Box 120"/>
            <p:cNvSpPr txBox="1">
              <a:spLocks noChangeArrowheads="1"/>
            </p:cNvSpPr>
            <p:nvPr/>
          </p:nvSpPr>
          <p:spPr bwMode="auto">
            <a:xfrm>
              <a:off x="288" y="2258"/>
              <a:ext cx="240" cy="288"/>
            </a:xfrm>
            <a:prstGeom prst="rect">
              <a:avLst/>
            </a:prstGeom>
            <a:noFill/>
            <a:ln w="9525">
              <a:noFill/>
              <a:miter lim="800000"/>
            </a:ln>
          </p:spPr>
          <p:txBody>
            <a:bodyPr>
              <a:spAutoFit/>
            </a:bodyPr>
            <a:lstStyle/>
            <a:p>
              <a:pPr algn="ctr">
                <a:spcBef>
                  <a:spcPct val="50000"/>
                </a:spcBef>
              </a:pPr>
              <a:r>
                <a:rPr lang="en-US" sz="2400">
                  <a:latin typeface="Times New Roman" charset="0"/>
                </a:rPr>
                <a:t>X</a:t>
              </a:r>
              <a:endParaRPr lang="en-US" sz="2400">
                <a:latin typeface="Times New Roman" charset="0"/>
              </a:endParaRPr>
            </a:p>
          </p:txBody>
        </p:sp>
        <p:grpSp>
          <p:nvGrpSpPr>
            <p:cNvPr id="19" name="Group 121"/>
            <p:cNvGrpSpPr/>
            <p:nvPr/>
          </p:nvGrpSpPr>
          <p:grpSpPr bwMode="auto">
            <a:xfrm>
              <a:off x="528" y="1154"/>
              <a:ext cx="1301" cy="1302"/>
              <a:chOff x="528" y="912"/>
              <a:chExt cx="1301" cy="1302"/>
            </a:xfrm>
          </p:grpSpPr>
          <p:grpSp>
            <p:nvGrpSpPr>
              <p:cNvPr id="20" name="Group 122"/>
              <p:cNvGrpSpPr/>
              <p:nvPr/>
            </p:nvGrpSpPr>
            <p:grpSpPr bwMode="auto">
              <a:xfrm>
                <a:off x="528" y="2016"/>
                <a:ext cx="1301" cy="198"/>
                <a:chOff x="528" y="2016"/>
                <a:chExt cx="1301" cy="198"/>
              </a:xfrm>
            </p:grpSpPr>
            <p:sp>
              <p:nvSpPr>
                <p:cNvPr id="17507" name="Text Box 123"/>
                <p:cNvSpPr txBox="1">
                  <a:spLocks noChangeArrowheads="1"/>
                </p:cNvSpPr>
                <p:nvPr/>
              </p:nvSpPr>
              <p:spPr bwMode="auto">
                <a:xfrm>
                  <a:off x="528" y="2016"/>
                  <a:ext cx="203"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7508" name="Text Box 124"/>
                <p:cNvSpPr txBox="1">
                  <a:spLocks noChangeArrowheads="1"/>
                </p:cNvSpPr>
                <p:nvPr/>
              </p:nvSpPr>
              <p:spPr bwMode="auto">
                <a:xfrm>
                  <a:off x="768" y="2016"/>
                  <a:ext cx="209"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7509" name="Text Box 125"/>
                <p:cNvSpPr txBox="1">
                  <a:spLocks noChangeArrowheads="1"/>
                </p:cNvSpPr>
                <p:nvPr/>
              </p:nvSpPr>
              <p:spPr bwMode="auto">
                <a:xfrm>
                  <a:off x="1494" y="2022"/>
                  <a:ext cx="209"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17510" name="Text Box 126"/>
                <p:cNvSpPr txBox="1">
                  <a:spLocks noChangeArrowheads="1"/>
                </p:cNvSpPr>
                <p:nvPr/>
              </p:nvSpPr>
              <p:spPr bwMode="auto">
                <a:xfrm>
                  <a:off x="1626" y="2016"/>
                  <a:ext cx="203" cy="192"/>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17511" name="Text Box 127"/>
                <p:cNvSpPr txBox="1">
                  <a:spLocks noChangeArrowheads="1"/>
                </p:cNvSpPr>
                <p:nvPr/>
              </p:nvSpPr>
              <p:spPr bwMode="auto">
                <a:xfrm>
                  <a:off x="1008" y="2016"/>
                  <a:ext cx="203"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7512" name="Text Box 128"/>
                <p:cNvSpPr txBox="1">
                  <a:spLocks noChangeArrowheads="1"/>
                </p:cNvSpPr>
                <p:nvPr/>
              </p:nvSpPr>
              <p:spPr bwMode="auto">
                <a:xfrm>
                  <a:off x="1135" y="2016"/>
                  <a:ext cx="209" cy="192"/>
                </a:xfrm>
                <a:prstGeom prst="rect">
                  <a:avLst/>
                </a:prstGeom>
                <a:noFill/>
                <a:ln w="9525">
                  <a:noFill/>
                  <a:miter lim="800000"/>
                </a:ln>
              </p:spPr>
              <p:txBody>
                <a:bodyPr>
                  <a:spAutoFit/>
                </a:bodyPr>
                <a:lstStyle/>
                <a:p>
                  <a:r>
                    <a:rPr lang="en-US" sz="1400">
                      <a:latin typeface="Times New Roman" charset="0"/>
                    </a:rPr>
                    <a:t>g’</a:t>
                  </a:r>
                  <a:endParaRPr lang="en-US" sz="1400">
                    <a:latin typeface="Times New Roman" charset="0"/>
                  </a:endParaRPr>
                </a:p>
              </p:txBody>
            </p:sp>
            <p:sp>
              <p:nvSpPr>
                <p:cNvPr id="17513" name="Text Box 129"/>
                <p:cNvSpPr txBox="1">
                  <a:spLocks noChangeArrowheads="1"/>
                </p:cNvSpPr>
                <p:nvPr/>
              </p:nvSpPr>
              <p:spPr bwMode="auto">
                <a:xfrm>
                  <a:off x="1394" y="2016"/>
                  <a:ext cx="190" cy="192"/>
                </a:xfrm>
                <a:prstGeom prst="rect">
                  <a:avLst/>
                </a:prstGeom>
                <a:noFill/>
                <a:ln w="9525">
                  <a:noFill/>
                  <a:miter lim="800000"/>
                </a:ln>
              </p:spPr>
              <p:txBody>
                <a:bodyPr wrap="none">
                  <a:spAutoFit/>
                </a:bodyPr>
                <a:lstStyle/>
                <a:p>
                  <a:r>
                    <a:rPr lang="en-US" sz="1400">
                      <a:latin typeface="Times New Roman" charset="0"/>
                    </a:rPr>
                    <a:t>f’</a:t>
                  </a:r>
                  <a:endParaRPr lang="en-US" sz="1400">
                    <a:latin typeface="Times New Roman" charset="0"/>
                  </a:endParaRPr>
                </a:p>
              </p:txBody>
            </p:sp>
            <p:sp>
              <p:nvSpPr>
                <p:cNvPr id="17514" name="Text Box 130"/>
                <p:cNvSpPr txBox="1">
                  <a:spLocks noChangeArrowheads="1"/>
                </p:cNvSpPr>
                <p:nvPr/>
              </p:nvSpPr>
              <p:spPr bwMode="auto">
                <a:xfrm>
                  <a:off x="672" y="2016"/>
                  <a:ext cx="209" cy="192"/>
                </a:xfrm>
                <a:prstGeom prst="rect">
                  <a:avLst/>
                </a:prstGeom>
                <a:noFill/>
                <a:ln w="9525">
                  <a:noFill/>
                  <a:miter lim="800000"/>
                </a:ln>
              </p:spPr>
              <p:txBody>
                <a:bodyPr wrap="none">
                  <a:spAutoFit/>
                </a:bodyPr>
                <a:lstStyle/>
                <a:p>
                  <a:r>
                    <a:rPr lang="en-US" sz="1400">
                      <a:latin typeface="Times New Roman" charset="0"/>
                    </a:rPr>
                    <a:t>h’</a:t>
                  </a:r>
                  <a:endParaRPr lang="en-US" sz="1400">
                    <a:latin typeface="Times New Roman" charset="0"/>
                  </a:endParaRPr>
                </a:p>
              </p:txBody>
            </p:sp>
          </p:grpSp>
          <p:sp>
            <p:nvSpPr>
              <p:cNvPr id="17506" name="Text Box 131"/>
              <p:cNvSpPr txBox="1">
                <a:spLocks noChangeArrowheads="1"/>
              </p:cNvSpPr>
              <p:nvPr/>
            </p:nvSpPr>
            <p:spPr bwMode="auto">
              <a:xfrm>
                <a:off x="1152" y="912"/>
                <a:ext cx="209" cy="192"/>
              </a:xfrm>
              <a:prstGeom prst="rect">
                <a:avLst/>
              </a:prstGeom>
              <a:noFill/>
              <a:ln w="9525">
                <a:noFill/>
                <a:miter lim="800000"/>
              </a:ln>
            </p:spPr>
            <p:txBody>
              <a:bodyPr wrap="none">
                <a:spAutoFit/>
              </a:bodyPr>
              <a:lstStyle/>
              <a:p>
                <a:r>
                  <a:rPr lang="en-US" sz="1400">
                    <a:latin typeface="Times New Roman" charset="0"/>
                  </a:rPr>
                  <a:t>o’</a:t>
                </a:r>
                <a:endParaRPr lang="en-US" sz="1400">
                  <a:latin typeface="Times New Roman" charset="0"/>
                </a:endParaRPr>
              </a:p>
            </p:txBody>
          </p:sp>
        </p:grpSp>
      </p:grpSp>
      <p:grpSp>
        <p:nvGrpSpPr>
          <p:cNvPr id="21" name="Group 132"/>
          <p:cNvGrpSpPr/>
          <p:nvPr/>
        </p:nvGrpSpPr>
        <p:grpSpPr bwMode="auto">
          <a:xfrm rot="-3477128">
            <a:off x="3067844" y="1337469"/>
            <a:ext cx="2155825" cy="2224087"/>
            <a:chOff x="1993" y="1029"/>
            <a:chExt cx="1358" cy="1401"/>
          </a:xfrm>
        </p:grpSpPr>
        <p:sp>
          <p:nvSpPr>
            <p:cNvPr id="17483" name="AutoShape 133"/>
            <p:cNvSpPr>
              <a:spLocks noChangeArrowheads="1"/>
            </p:cNvSpPr>
            <p:nvPr/>
          </p:nvSpPr>
          <p:spPr bwMode="auto">
            <a:xfrm rot="6853726">
              <a:off x="2164" y="1350"/>
              <a:ext cx="1008" cy="1152"/>
            </a:xfrm>
            <a:prstGeom prst="triangle">
              <a:avLst>
                <a:gd name="adj" fmla="val 50000"/>
              </a:avLst>
            </a:prstGeom>
            <a:solidFill>
              <a:schemeClr val="bg1"/>
            </a:solidFill>
            <a:ln w="28575">
              <a:solidFill>
                <a:schemeClr val="tx1"/>
              </a:solidFill>
              <a:miter lim="800000"/>
            </a:ln>
          </p:spPr>
          <p:txBody>
            <a:bodyPr wrap="none" anchor="ctr"/>
            <a:lstStyle/>
            <a:p>
              <a:endParaRPr lang="en-IN"/>
            </a:p>
          </p:txBody>
        </p:sp>
        <p:grpSp>
          <p:nvGrpSpPr>
            <p:cNvPr id="22" name="Group 134"/>
            <p:cNvGrpSpPr/>
            <p:nvPr/>
          </p:nvGrpSpPr>
          <p:grpSpPr bwMode="auto">
            <a:xfrm>
              <a:off x="1993" y="1029"/>
              <a:ext cx="1358" cy="1301"/>
              <a:chOff x="1993" y="1029"/>
              <a:chExt cx="1358" cy="1301"/>
            </a:xfrm>
          </p:grpSpPr>
          <p:sp>
            <p:nvSpPr>
              <p:cNvPr id="17485" name="Line 135"/>
              <p:cNvSpPr>
                <a:spLocks noChangeShapeType="1"/>
              </p:cNvSpPr>
              <p:nvPr/>
            </p:nvSpPr>
            <p:spPr bwMode="auto">
              <a:xfrm rot="6853726">
                <a:off x="2679" y="1259"/>
                <a:ext cx="0" cy="1344"/>
              </a:xfrm>
              <a:prstGeom prst="line">
                <a:avLst/>
              </a:prstGeom>
              <a:noFill/>
              <a:ln w="3175">
                <a:solidFill>
                  <a:schemeClr val="tx1"/>
                </a:solidFill>
                <a:prstDash val="lgDashDot"/>
                <a:round/>
              </a:ln>
            </p:spPr>
            <p:txBody>
              <a:bodyPr/>
              <a:lstStyle/>
              <a:p>
                <a:endParaRPr lang="en-IN"/>
              </a:p>
            </p:txBody>
          </p:sp>
          <p:sp>
            <p:nvSpPr>
              <p:cNvPr id="17486" name="Line 136"/>
              <p:cNvSpPr>
                <a:spLocks noChangeShapeType="1"/>
              </p:cNvSpPr>
              <p:nvPr/>
            </p:nvSpPr>
            <p:spPr bwMode="auto">
              <a:xfrm rot="6945840" flipH="1">
                <a:off x="2571" y="1178"/>
                <a:ext cx="348" cy="1153"/>
              </a:xfrm>
              <a:prstGeom prst="line">
                <a:avLst/>
              </a:prstGeom>
              <a:noFill/>
              <a:ln w="3175">
                <a:solidFill>
                  <a:schemeClr val="folHlink"/>
                </a:solidFill>
                <a:round/>
              </a:ln>
            </p:spPr>
            <p:txBody>
              <a:bodyPr/>
              <a:lstStyle/>
              <a:p>
                <a:endParaRPr lang="en-IN"/>
              </a:p>
            </p:txBody>
          </p:sp>
          <p:sp>
            <p:nvSpPr>
              <p:cNvPr id="17487" name="Line 137"/>
              <p:cNvSpPr>
                <a:spLocks noChangeShapeType="1"/>
              </p:cNvSpPr>
              <p:nvPr/>
            </p:nvSpPr>
            <p:spPr bwMode="auto">
              <a:xfrm rot="6761611">
                <a:off x="2412" y="1529"/>
                <a:ext cx="348" cy="1153"/>
              </a:xfrm>
              <a:prstGeom prst="line">
                <a:avLst/>
              </a:prstGeom>
              <a:noFill/>
              <a:ln w="3175">
                <a:solidFill>
                  <a:schemeClr val="tx1"/>
                </a:solidFill>
                <a:round/>
              </a:ln>
            </p:spPr>
            <p:txBody>
              <a:bodyPr/>
              <a:lstStyle/>
              <a:p>
                <a:endParaRPr lang="en-IN"/>
              </a:p>
            </p:txBody>
          </p:sp>
          <p:grpSp>
            <p:nvGrpSpPr>
              <p:cNvPr id="23" name="Group 138"/>
              <p:cNvGrpSpPr/>
              <p:nvPr/>
            </p:nvGrpSpPr>
            <p:grpSpPr bwMode="auto">
              <a:xfrm rot="6855770">
                <a:off x="1439" y="1583"/>
                <a:ext cx="1301" cy="194"/>
                <a:chOff x="1434" y="1679"/>
                <a:chExt cx="1301" cy="194"/>
              </a:xfrm>
            </p:grpSpPr>
            <p:sp>
              <p:nvSpPr>
                <p:cNvPr id="17490" name="Text Box 139"/>
                <p:cNvSpPr txBox="1">
                  <a:spLocks noChangeArrowheads="1"/>
                </p:cNvSpPr>
                <p:nvPr/>
              </p:nvSpPr>
              <p:spPr bwMode="auto">
                <a:xfrm>
                  <a:off x="1434" y="1679"/>
                  <a:ext cx="203"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7491" name="Text Box 140"/>
                <p:cNvSpPr txBox="1">
                  <a:spLocks noChangeArrowheads="1"/>
                </p:cNvSpPr>
                <p:nvPr/>
              </p:nvSpPr>
              <p:spPr bwMode="auto">
                <a:xfrm>
                  <a:off x="1674" y="1681"/>
                  <a:ext cx="302" cy="192"/>
                </a:xfrm>
                <a:prstGeom prst="rect">
                  <a:avLst/>
                </a:prstGeom>
                <a:noFill/>
                <a:ln w="9525">
                  <a:noFill/>
                  <a:miter lim="800000"/>
                </a:ln>
              </p:spPr>
              <p:txBody>
                <a:bodyPr wrap="none">
                  <a:spAutoFit/>
                </a:bodyPr>
                <a:lstStyle/>
                <a:p>
                  <a:r>
                    <a:rPr lang="en-US" sz="1400">
                      <a:latin typeface="Times New Roman" charset="0"/>
                    </a:rPr>
                    <a:t>h’b’</a:t>
                  </a:r>
                  <a:endParaRPr lang="en-US" sz="1400">
                    <a:latin typeface="Times New Roman" charset="0"/>
                  </a:endParaRPr>
                </a:p>
              </p:txBody>
            </p:sp>
            <p:sp>
              <p:nvSpPr>
                <p:cNvPr id="17492" name="Text Box 141"/>
                <p:cNvSpPr txBox="1">
                  <a:spLocks noChangeArrowheads="1"/>
                </p:cNvSpPr>
                <p:nvPr/>
              </p:nvSpPr>
              <p:spPr bwMode="auto">
                <a:xfrm>
                  <a:off x="2532" y="1679"/>
                  <a:ext cx="203" cy="192"/>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17493" name="Text Box 142"/>
                <p:cNvSpPr txBox="1">
                  <a:spLocks noChangeArrowheads="1"/>
                </p:cNvSpPr>
                <p:nvPr/>
              </p:nvSpPr>
              <p:spPr bwMode="auto">
                <a:xfrm>
                  <a:off x="1914" y="1680"/>
                  <a:ext cx="296" cy="192"/>
                </a:xfrm>
                <a:prstGeom prst="rect">
                  <a:avLst/>
                </a:prstGeom>
                <a:noFill/>
                <a:ln w="9525">
                  <a:noFill/>
                  <a:miter lim="800000"/>
                </a:ln>
              </p:spPr>
              <p:txBody>
                <a:bodyPr wrap="none">
                  <a:spAutoFit/>
                </a:bodyPr>
                <a:lstStyle/>
                <a:p>
                  <a:r>
                    <a:rPr lang="en-US" sz="1400">
                      <a:latin typeface="Times New Roman" charset="0"/>
                    </a:rPr>
                    <a:t>c’g’</a:t>
                  </a:r>
                  <a:endParaRPr lang="en-US" sz="1400">
                    <a:latin typeface="Times New Roman" charset="0"/>
                  </a:endParaRPr>
                </a:p>
              </p:txBody>
            </p:sp>
            <p:sp>
              <p:nvSpPr>
                <p:cNvPr id="17494" name="Text Box 143"/>
                <p:cNvSpPr txBox="1">
                  <a:spLocks noChangeArrowheads="1"/>
                </p:cNvSpPr>
                <p:nvPr/>
              </p:nvSpPr>
              <p:spPr bwMode="auto">
                <a:xfrm>
                  <a:off x="2298" y="1681"/>
                  <a:ext cx="283" cy="192"/>
                </a:xfrm>
                <a:prstGeom prst="rect">
                  <a:avLst/>
                </a:prstGeom>
                <a:noFill/>
                <a:ln w="9525">
                  <a:noFill/>
                  <a:miter lim="800000"/>
                </a:ln>
              </p:spPr>
              <p:txBody>
                <a:bodyPr wrap="none">
                  <a:spAutoFit/>
                </a:bodyPr>
                <a:lstStyle/>
                <a:p>
                  <a:r>
                    <a:rPr lang="en-US" sz="1400">
                      <a:latin typeface="Times New Roman" charset="0"/>
                    </a:rPr>
                    <a:t>d’f’</a:t>
                  </a:r>
                  <a:endParaRPr lang="en-US" sz="1400">
                    <a:latin typeface="Times New Roman" charset="0"/>
                  </a:endParaRPr>
                </a:p>
              </p:txBody>
            </p:sp>
          </p:grpSp>
          <p:sp>
            <p:nvSpPr>
              <p:cNvPr id="17489" name="Text Box 144"/>
              <p:cNvSpPr txBox="1">
                <a:spLocks noChangeArrowheads="1"/>
              </p:cNvSpPr>
              <p:nvPr/>
            </p:nvSpPr>
            <p:spPr bwMode="auto">
              <a:xfrm>
                <a:off x="3138" y="2010"/>
                <a:ext cx="209" cy="192"/>
              </a:xfrm>
              <a:prstGeom prst="rect">
                <a:avLst/>
              </a:prstGeom>
              <a:noFill/>
              <a:ln w="9525">
                <a:noFill/>
                <a:miter lim="800000"/>
              </a:ln>
            </p:spPr>
            <p:txBody>
              <a:bodyPr wrap="none">
                <a:spAutoFit/>
              </a:bodyPr>
              <a:lstStyle/>
              <a:p>
                <a:r>
                  <a:rPr lang="en-US" sz="1400">
                    <a:latin typeface="Times New Roman" charset="0"/>
                  </a:rPr>
                  <a:t>o’</a:t>
                </a:r>
                <a:endParaRPr lang="en-US" sz="1400">
                  <a:latin typeface="Times New Roman" charset="0"/>
                </a:endParaRPr>
              </a:p>
            </p:txBody>
          </p:sp>
        </p:grpSp>
      </p:grpSp>
      <p:grpSp>
        <p:nvGrpSpPr>
          <p:cNvPr id="24" name="Group 145"/>
          <p:cNvGrpSpPr/>
          <p:nvPr/>
        </p:nvGrpSpPr>
        <p:grpSpPr bwMode="auto">
          <a:xfrm>
            <a:off x="2743200" y="3070225"/>
            <a:ext cx="914400" cy="736600"/>
            <a:chOff x="1728" y="1704"/>
            <a:chExt cx="576" cy="464"/>
          </a:xfrm>
        </p:grpSpPr>
        <p:sp>
          <p:nvSpPr>
            <p:cNvPr id="17480" name="Line 146"/>
            <p:cNvSpPr>
              <a:spLocks noChangeShapeType="1"/>
            </p:cNvSpPr>
            <p:nvPr/>
          </p:nvSpPr>
          <p:spPr bwMode="auto">
            <a:xfrm flipH="1">
              <a:off x="1728" y="1704"/>
              <a:ext cx="576" cy="456"/>
            </a:xfrm>
            <a:prstGeom prst="line">
              <a:avLst/>
            </a:prstGeom>
            <a:noFill/>
            <a:ln w="9525">
              <a:solidFill>
                <a:schemeClr val="tx1"/>
              </a:solidFill>
              <a:round/>
            </a:ln>
          </p:spPr>
          <p:txBody>
            <a:bodyPr/>
            <a:lstStyle/>
            <a:p>
              <a:endParaRPr lang="en-IN"/>
            </a:p>
          </p:txBody>
        </p:sp>
        <p:sp>
          <p:nvSpPr>
            <p:cNvPr id="17481" name="Arc 147"/>
            <p:cNvSpPr/>
            <p:nvPr/>
          </p:nvSpPr>
          <p:spPr bwMode="auto">
            <a:xfrm>
              <a:off x="1736" y="2039"/>
              <a:ext cx="192" cy="129"/>
            </a:xfrm>
            <a:custGeom>
              <a:avLst/>
              <a:gdLst>
                <a:gd name="T0" fmla="*/ 160 w 21600"/>
                <a:gd name="T1" fmla="*/ 0 h 14479"/>
                <a:gd name="T2" fmla="*/ 191 w 21600"/>
                <a:gd name="T3" fmla="*/ 129 h 14479"/>
                <a:gd name="T4" fmla="*/ 0 w 21600"/>
                <a:gd name="T5" fmla="*/ 107 h 14479"/>
                <a:gd name="T6" fmla="*/ 0 60000 65536"/>
                <a:gd name="T7" fmla="*/ 0 60000 65536"/>
                <a:gd name="T8" fmla="*/ 0 60000 65536"/>
                <a:gd name="T9" fmla="*/ 0 w 21600"/>
                <a:gd name="T10" fmla="*/ 0 h 14479"/>
                <a:gd name="T11" fmla="*/ 21600 w 21600"/>
                <a:gd name="T12" fmla="*/ 14479 h 14479"/>
              </a:gdLst>
              <a:ahLst/>
              <a:cxnLst>
                <a:cxn ang="T6">
                  <a:pos x="T0" y="T1"/>
                </a:cxn>
                <a:cxn ang="T7">
                  <a:pos x="T2" y="T3"/>
                </a:cxn>
                <a:cxn ang="T8">
                  <a:pos x="T4" y="T5"/>
                </a:cxn>
              </a:cxnLst>
              <a:rect l="T9" t="T10" r="T11" b="T12"/>
              <a:pathLst>
                <a:path w="21600" h="14479" fill="none" extrusionOk="0">
                  <a:moveTo>
                    <a:pt x="17977" y="-1"/>
                  </a:moveTo>
                  <a:cubicBezTo>
                    <a:pt x="20339" y="3546"/>
                    <a:pt x="21600" y="7712"/>
                    <a:pt x="21600" y="11974"/>
                  </a:cubicBezTo>
                  <a:cubicBezTo>
                    <a:pt x="21600" y="12811"/>
                    <a:pt x="21551" y="13647"/>
                    <a:pt x="21454" y="14479"/>
                  </a:cubicBezTo>
                </a:path>
                <a:path w="21600" h="14479" stroke="0" extrusionOk="0">
                  <a:moveTo>
                    <a:pt x="17977" y="-1"/>
                  </a:moveTo>
                  <a:cubicBezTo>
                    <a:pt x="20339" y="3546"/>
                    <a:pt x="21600" y="7712"/>
                    <a:pt x="21600" y="11974"/>
                  </a:cubicBezTo>
                  <a:cubicBezTo>
                    <a:pt x="21600" y="12811"/>
                    <a:pt x="21551" y="13647"/>
                    <a:pt x="21454" y="14479"/>
                  </a:cubicBezTo>
                  <a:lnTo>
                    <a:pt x="0" y="11974"/>
                  </a:lnTo>
                  <a:close/>
                </a:path>
              </a:pathLst>
            </a:custGeom>
            <a:noFill/>
            <a:ln w="9525">
              <a:solidFill>
                <a:schemeClr val="tx1"/>
              </a:solidFill>
              <a:round/>
            </a:ln>
          </p:spPr>
          <p:txBody>
            <a:bodyPr wrap="none" anchor="ctr"/>
            <a:lstStyle/>
            <a:p>
              <a:endParaRPr lang="en-IN"/>
            </a:p>
          </p:txBody>
        </p:sp>
        <p:sp>
          <p:nvSpPr>
            <p:cNvPr id="17482" name="Text Box 148"/>
            <p:cNvSpPr txBox="1">
              <a:spLocks noChangeArrowheads="1"/>
            </p:cNvSpPr>
            <p:nvPr/>
          </p:nvSpPr>
          <p:spPr bwMode="auto">
            <a:xfrm>
              <a:off x="1896" y="2000"/>
              <a:ext cx="224" cy="154"/>
            </a:xfrm>
            <a:prstGeom prst="rect">
              <a:avLst/>
            </a:prstGeom>
            <a:noFill/>
            <a:ln w="9525">
              <a:noFill/>
              <a:miter lim="800000"/>
            </a:ln>
          </p:spPr>
          <p:txBody>
            <a:bodyPr wrap="none">
              <a:spAutoFit/>
            </a:bodyPr>
            <a:lstStyle/>
            <a:p>
              <a:r>
                <a:rPr lang="en-US" sz="1000">
                  <a:latin typeface="Times New Roman" charset="0"/>
                </a:rPr>
                <a:t>45</a:t>
              </a:r>
              <a:r>
                <a:rPr lang="en-US" sz="1000" baseline="30000">
                  <a:latin typeface="Times New Roman" charset="0"/>
                </a:rPr>
                <a:t>0</a:t>
              </a:r>
              <a:endParaRPr lang="en-US" sz="1000" baseline="30000">
                <a:latin typeface="Times New Roman" charset="0"/>
              </a:endParaRPr>
            </a:p>
          </p:txBody>
        </p:sp>
      </p:grpSp>
      <p:grpSp>
        <p:nvGrpSpPr>
          <p:cNvPr id="25" name="Group 149"/>
          <p:cNvGrpSpPr/>
          <p:nvPr/>
        </p:nvGrpSpPr>
        <p:grpSpPr bwMode="auto">
          <a:xfrm>
            <a:off x="2971800" y="2038350"/>
            <a:ext cx="2514600" cy="4191000"/>
            <a:chOff x="1872" y="1296"/>
            <a:chExt cx="1584" cy="2640"/>
          </a:xfrm>
        </p:grpSpPr>
        <p:grpSp>
          <p:nvGrpSpPr>
            <p:cNvPr id="26" name="Group 150"/>
            <p:cNvGrpSpPr/>
            <p:nvPr/>
          </p:nvGrpSpPr>
          <p:grpSpPr bwMode="auto">
            <a:xfrm>
              <a:off x="1872" y="2496"/>
              <a:ext cx="804" cy="1296"/>
              <a:chOff x="1884" y="2256"/>
              <a:chExt cx="804" cy="1296"/>
            </a:xfrm>
          </p:grpSpPr>
          <p:sp>
            <p:nvSpPr>
              <p:cNvPr id="17472" name="Text Box 151"/>
              <p:cNvSpPr txBox="1">
                <a:spLocks noChangeArrowheads="1"/>
              </p:cNvSpPr>
              <p:nvPr/>
            </p:nvSpPr>
            <p:spPr bwMode="auto">
              <a:xfrm>
                <a:off x="1884" y="2784"/>
                <a:ext cx="240" cy="192"/>
              </a:xfrm>
              <a:prstGeom prst="rect">
                <a:avLst/>
              </a:prstGeom>
              <a:noFill/>
              <a:ln w="9525">
                <a:noFill/>
                <a:miter lim="800000"/>
              </a:ln>
            </p:spPr>
            <p:txBody>
              <a:bodyPr>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7473" name="Text Box 152"/>
              <p:cNvSpPr txBox="1">
                <a:spLocks noChangeArrowheads="1"/>
              </p:cNvSpPr>
              <p:nvPr/>
            </p:nvSpPr>
            <p:spPr bwMode="auto">
              <a:xfrm>
                <a:off x="1956" y="2460"/>
                <a:ext cx="240" cy="192"/>
              </a:xfrm>
              <a:prstGeom prst="rect">
                <a:avLst/>
              </a:prstGeom>
              <a:noFill/>
              <a:ln w="9525">
                <a:noFill/>
                <a:miter lim="800000"/>
              </a:ln>
            </p:spPr>
            <p:txBody>
              <a:bodyPr>
                <a:spAutoFit/>
              </a:bodyPr>
              <a:lstStyle/>
              <a:p>
                <a:r>
                  <a:rPr lang="en-US" sz="1400">
                    <a:latin typeface="Times New Roman" charset="0"/>
                  </a:rPr>
                  <a:t>h</a:t>
                </a:r>
                <a:r>
                  <a:rPr lang="en-US" sz="1400" baseline="-25000">
                    <a:latin typeface="Times New Roman" charset="0"/>
                  </a:rPr>
                  <a:t>1</a:t>
                </a:r>
                <a:endParaRPr lang="en-US" sz="1400" baseline="-25000">
                  <a:latin typeface="Times New Roman" charset="0"/>
                </a:endParaRPr>
              </a:p>
            </p:txBody>
          </p:sp>
          <p:sp>
            <p:nvSpPr>
              <p:cNvPr id="17474" name="Text Box 153"/>
              <p:cNvSpPr txBox="1">
                <a:spLocks noChangeArrowheads="1"/>
              </p:cNvSpPr>
              <p:nvPr/>
            </p:nvSpPr>
            <p:spPr bwMode="auto">
              <a:xfrm>
                <a:off x="2370" y="2496"/>
                <a:ext cx="240" cy="192"/>
              </a:xfrm>
              <a:prstGeom prst="rect">
                <a:avLst/>
              </a:prstGeom>
              <a:noFill/>
              <a:ln w="9525">
                <a:noFill/>
                <a:miter lim="800000"/>
              </a:ln>
            </p:spPr>
            <p:txBody>
              <a:bodyPr>
                <a:spAutoFit/>
              </a:bodyPr>
              <a:lstStyle/>
              <a:p>
                <a:r>
                  <a:rPr lang="en-US" sz="1400">
                    <a:latin typeface="Times New Roman" charset="0"/>
                  </a:rPr>
                  <a:t>f</a:t>
                </a:r>
                <a:r>
                  <a:rPr lang="en-US" sz="1400" baseline="-25000">
                    <a:latin typeface="Times New Roman" charset="0"/>
                  </a:rPr>
                  <a:t>1</a:t>
                </a:r>
                <a:endParaRPr lang="en-US" sz="1400" baseline="-25000">
                  <a:latin typeface="Times New Roman" charset="0"/>
                </a:endParaRPr>
              </a:p>
            </p:txBody>
          </p:sp>
          <p:sp>
            <p:nvSpPr>
              <p:cNvPr id="17475" name="Text Box 154"/>
              <p:cNvSpPr txBox="1">
                <a:spLocks noChangeArrowheads="1"/>
              </p:cNvSpPr>
              <p:nvPr/>
            </p:nvSpPr>
            <p:spPr bwMode="auto">
              <a:xfrm>
                <a:off x="2448" y="2784"/>
                <a:ext cx="240" cy="192"/>
              </a:xfrm>
              <a:prstGeom prst="rect">
                <a:avLst/>
              </a:prstGeom>
              <a:noFill/>
              <a:ln w="9525">
                <a:noFill/>
                <a:miter lim="800000"/>
              </a:ln>
            </p:spPr>
            <p:txBody>
              <a:bodyPr>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17476" name="Text Box 155"/>
              <p:cNvSpPr txBox="1">
                <a:spLocks noChangeArrowheads="1"/>
              </p:cNvSpPr>
              <p:nvPr/>
            </p:nvSpPr>
            <p:spPr bwMode="auto">
              <a:xfrm>
                <a:off x="2364" y="3120"/>
                <a:ext cx="240" cy="192"/>
              </a:xfrm>
              <a:prstGeom prst="rect">
                <a:avLst/>
              </a:prstGeom>
              <a:noFill/>
              <a:ln w="9525">
                <a:noFill/>
                <a:miter lim="800000"/>
              </a:ln>
            </p:spPr>
            <p:txBody>
              <a:bodyPr>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17477" name="Text Box 156"/>
              <p:cNvSpPr txBox="1">
                <a:spLocks noChangeArrowheads="1"/>
              </p:cNvSpPr>
              <p:nvPr/>
            </p:nvSpPr>
            <p:spPr bwMode="auto">
              <a:xfrm>
                <a:off x="2184" y="3360"/>
                <a:ext cx="240" cy="192"/>
              </a:xfrm>
              <a:prstGeom prst="rect">
                <a:avLst/>
              </a:prstGeom>
              <a:noFill/>
              <a:ln w="9525">
                <a:noFill/>
                <a:miter lim="800000"/>
              </a:ln>
            </p:spPr>
            <p:txBody>
              <a:bodyPr>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17478" name="Text Box 157"/>
              <p:cNvSpPr txBox="1">
                <a:spLocks noChangeArrowheads="1"/>
              </p:cNvSpPr>
              <p:nvPr/>
            </p:nvSpPr>
            <p:spPr bwMode="auto">
              <a:xfrm>
                <a:off x="1932" y="3120"/>
                <a:ext cx="240" cy="192"/>
              </a:xfrm>
              <a:prstGeom prst="rect">
                <a:avLst/>
              </a:prstGeom>
              <a:noFill/>
              <a:ln w="9525">
                <a:noFill/>
                <a:miter lim="800000"/>
              </a:ln>
            </p:spPr>
            <p:txBody>
              <a:bodyPr>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7479" name="Text Box 158"/>
              <p:cNvSpPr txBox="1">
                <a:spLocks noChangeArrowheads="1"/>
              </p:cNvSpPr>
              <p:nvPr/>
            </p:nvSpPr>
            <p:spPr bwMode="auto">
              <a:xfrm>
                <a:off x="2124" y="2256"/>
                <a:ext cx="240" cy="192"/>
              </a:xfrm>
              <a:prstGeom prst="rect">
                <a:avLst/>
              </a:prstGeom>
              <a:noFill/>
              <a:ln w="9525">
                <a:noFill/>
                <a:miter lim="800000"/>
              </a:ln>
            </p:spPr>
            <p:txBody>
              <a:bodyPr>
                <a:spAutoFit/>
              </a:bodyPr>
              <a:lstStyle/>
              <a:p>
                <a:r>
                  <a:rPr lang="en-US" sz="1400">
                    <a:latin typeface="Times New Roman" charset="0"/>
                  </a:rPr>
                  <a:t>g</a:t>
                </a:r>
                <a:r>
                  <a:rPr lang="en-US" sz="1400" baseline="-25000">
                    <a:latin typeface="Times New Roman" charset="0"/>
                  </a:rPr>
                  <a:t>1</a:t>
                </a:r>
                <a:endParaRPr lang="en-US" sz="1400" baseline="-25000">
                  <a:latin typeface="Times New Roman" charset="0"/>
                </a:endParaRPr>
              </a:p>
            </p:txBody>
          </p:sp>
        </p:grpSp>
        <p:grpSp>
          <p:nvGrpSpPr>
            <p:cNvPr id="27" name="Group 159"/>
            <p:cNvGrpSpPr/>
            <p:nvPr/>
          </p:nvGrpSpPr>
          <p:grpSpPr bwMode="auto">
            <a:xfrm>
              <a:off x="2016" y="1536"/>
              <a:ext cx="576" cy="2400"/>
              <a:chOff x="2016" y="1296"/>
              <a:chExt cx="576" cy="2400"/>
            </a:xfrm>
          </p:grpSpPr>
          <p:sp>
            <p:nvSpPr>
              <p:cNvPr id="17467" name="Line 160"/>
              <p:cNvSpPr>
                <a:spLocks noChangeShapeType="1"/>
              </p:cNvSpPr>
              <p:nvPr/>
            </p:nvSpPr>
            <p:spPr bwMode="auto">
              <a:xfrm>
                <a:off x="2016" y="1296"/>
                <a:ext cx="0" cy="2160"/>
              </a:xfrm>
              <a:prstGeom prst="line">
                <a:avLst/>
              </a:prstGeom>
              <a:noFill/>
              <a:ln w="9525">
                <a:solidFill>
                  <a:schemeClr val="folHlink"/>
                </a:solidFill>
                <a:round/>
              </a:ln>
            </p:spPr>
            <p:txBody>
              <a:bodyPr/>
              <a:lstStyle/>
              <a:p>
                <a:endParaRPr lang="en-IN"/>
              </a:p>
            </p:txBody>
          </p:sp>
          <p:sp>
            <p:nvSpPr>
              <p:cNvPr id="17468" name="Line 161"/>
              <p:cNvSpPr>
                <a:spLocks noChangeShapeType="1"/>
              </p:cNvSpPr>
              <p:nvPr/>
            </p:nvSpPr>
            <p:spPr bwMode="auto">
              <a:xfrm>
                <a:off x="2112" y="1440"/>
                <a:ext cx="0" cy="2016"/>
              </a:xfrm>
              <a:prstGeom prst="line">
                <a:avLst/>
              </a:prstGeom>
              <a:noFill/>
              <a:ln w="9525">
                <a:solidFill>
                  <a:schemeClr val="folHlink"/>
                </a:solidFill>
                <a:round/>
              </a:ln>
            </p:spPr>
            <p:txBody>
              <a:bodyPr/>
              <a:lstStyle/>
              <a:p>
                <a:endParaRPr lang="en-IN"/>
              </a:p>
            </p:txBody>
          </p:sp>
          <p:sp>
            <p:nvSpPr>
              <p:cNvPr id="17469" name="Line 162"/>
              <p:cNvSpPr>
                <a:spLocks noChangeShapeType="1"/>
              </p:cNvSpPr>
              <p:nvPr/>
            </p:nvSpPr>
            <p:spPr bwMode="auto">
              <a:xfrm>
                <a:off x="2304" y="1728"/>
                <a:ext cx="0" cy="1968"/>
              </a:xfrm>
              <a:prstGeom prst="line">
                <a:avLst/>
              </a:prstGeom>
              <a:noFill/>
              <a:ln w="9525">
                <a:solidFill>
                  <a:schemeClr val="folHlink"/>
                </a:solidFill>
                <a:round/>
              </a:ln>
            </p:spPr>
            <p:txBody>
              <a:bodyPr/>
              <a:lstStyle/>
              <a:p>
                <a:endParaRPr lang="en-IN"/>
              </a:p>
            </p:txBody>
          </p:sp>
          <p:sp>
            <p:nvSpPr>
              <p:cNvPr id="17470" name="Line 163"/>
              <p:cNvSpPr>
                <a:spLocks noChangeShapeType="1"/>
              </p:cNvSpPr>
              <p:nvPr/>
            </p:nvSpPr>
            <p:spPr bwMode="auto">
              <a:xfrm>
                <a:off x="2496" y="2064"/>
                <a:ext cx="0" cy="1392"/>
              </a:xfrm>
              <a:prstGeom prst="line">
                <a:avLst/>
              </a:prstGeom>
              <a:noFill/>
              <a:ln w="9525">
                <a:solidFill>
                  <a:schemeClr val="folHlink"/>
                </a:solidFill>
                <a:round/>
              </a:ln>
            </p:spPr>
            <p:txBody>
              <a:bodyPr/>
              <a:lstStyle/>
              <a:p>
                <a:endParaRPr lang="en-IN"/>
              </a:p>
            </p:txBody>
          </p:sp>
          <p:sp>
            <p:nvSpPr>
              <p:cNvPr id="17471" name="Line 164"/>
              <p:cNvSpPr>
                <a:spLocks noChangeShapeType="1"/>
              </p:cNvSpPr>
              <p:nvPr/>
            </p:nvSpPr>
            <p:spPr bwMode="auto">
              <a:xfrm>
                <a:off x="2592" y="2160"/>
                <a:ext cx="0" cy="1344"/>
              </a:xfrm>
              <a:prstGeom prst="line">
                <a:avLst/>
              </a:prstGeom>
              <a:noFill/>
              <a:ln w="9525">
                <a:solidFill>
                  <a:schemeClr val="folHlink"/>
                </a:solidFill>
                <a:round/>
              </a:ln>
            </p:spPr>
            <p:txBody>
              <a:bodyPr/>
              <a:lstStyle/>
              <a:p>
                <a:endParaRPr lang="en-IN"/>
              </a:p>
            </p:txBody>
          </p:sp>
        </p:grpSp>
        <p:sp>
          <p:nvSpPr>
            <p:cNvPr id="17450" name="Line 165"/>
            <p:cNvSpPr>
              <a:spLocks noChangeShapeType="1"/>
            </p:cNvSpPr>
            <p:nvPr/>
          </p:nvSpPr>
          <p:spPr bwMode="auto">
            <a:xfrm>
              <a:off x="3264" y="1296"/>
              <a:ext cx="0" cy="2640"/>
            </a:xfrm>
            <a:prstGeom prst="line">
              <a:avLst/>
            </a:prstGeom>
            <a:noFill/>
            <a:ln w="9525">
              <a:solidFill>
                <a:schemeClr val="folHlink"/>
              </a:solidFill>
              <a:round/>
            </a:ln>
          </p:spPr>
          <p:txBody>
            <a:bodyPr/>
            <a:lstStyle/>
            <a:p>
              <a:endParaRPr lang="en-IN"/>
            </a:p>
          </p:txBody>
        </p:sp>
        <p:sp>
          <p:nvSpPr>
            <p:cNvPr id="17451" name="Line 166"/>
            <p:cNvSpPr>
              <a:spLocks noChangeShapeType="1"/>
            </p:cNvSpPr>
            <p:nvPr/>
          </p:nvSpPr>
          <p:spPr bwMode="auto">
            <a:xfrm>
              <a:off x="2352" y="2642"/>
              <a:ext cx="945" cy="503"/>
            </a:xfrm>
            <a:prstGeom prst="line">
              <a:avLst/>
            </a:prstGeom>
            <a:noFill/>
            <a:ln w="28575">
              <a:solidFill>
                <a:schemeClr val="tx1"/>
              </a:solidFill>
              <a:round/>
            </a:ln>
          </p:spPr>
          <p:txBody>
            <a:bodyPr/>
            <a:lstStyle/>
            <a:p>
              <a:endParaRPr lang="en-IN"/>
            </a:p>
          </p:txBody>
        </p:sp>
        <p:sp>
          <p:nvSpPr>
            <p:cNvPr id="17452" name="Line 167"/>
            <p:cNvSpPr>
              <a:spLocks noChangeShapeType="1"/>
            </p:cNvSpPr>
            <p:nvPr/>
          </p:nvSpPr>
          <p:spPr bwMode="auto">
            <a:xfrm flipV="1">
              <a:off x="2352" y="3147"/>
              <a:ext cx="918" cy="503"/>
            </a:xfrm>
            <a:prstGeom prst="line">
              <a:avLst/>
            </a:prstGeom>
            <a:noFill/>
            <a:ln w="28575">
              <a:solidFill>
                <a:schemeClr val="tx1"/>
              </a:solidFill>
              <a:round/>
            </a:ln>
          </p:spPr>
          <p:txBody>
            <a:bodyPr/>
            <a:lstStyle/>
            <a:p>
              <a:endParaRPr lang="en-IN"/>
            </a:p>
          </p:txBody>
        </p:sp>
        <p:sp>
          <p:nvSpPr>
            <p:cNvPr id="17453" name="Text Box 168"/>
            <p:cNvSpPr txBox="1">
              <a:spLocks noChangeArrowheads="1"/>
            </p:cNvSpPr>
            <p:nvPr/>
          </p:nvSpPr>
          <p:spPr bwMode="auto">
            <a:xfrm>
              <a:off x="3216" y="3092"/>
              <a:ext cx="240" cy="192"/>
            </a:xfrm>
            <a:prstGeom prst="rect">
              <a:avLst/>
            </a:prstGeom>
            <a:noFill/>
            <a:ln w="9525">
              <a:noFill/>
              <a:miter lim="800000"/>
            </a:ln>
          </p:spPr>
          <p:txBody>
            <a:bodyPr>
              <a:spAutoFit/>
            </a:bodyPr>
            <a:lstStyle/>
            <a:p>
              <a:r>
                <a:rPr lang="en-US" sz="1400">
                  <a:latin typeface="Times New Roman" charset="0"/>
                </a:rPr>
                <a:t>o</a:t>
              </a:r>
              <a:r>
                <a:rPr lang="en-US" sz="1400" baseline="-25000">
                  <a:latin typeface="Times New Roman" charset="0"/>
                </a:rPr>
                <a:t>1</a:t>
              </a:r>
              <a:endParaRPr lang="en-US" sz="1400" baseline="-25000">
                <a:latin typeface="Times New Roman" charset="0"/>
              </a:endParaRPr>
            </a:p>
          </p:txBody>
        </p:sp>
        <p:sp>
          <p:nvSpPr>
            <p:cNvPr id="17454" name="Text Box 169"/>
            <p:cNvSpPr txBox="1">
              <a:spLocks noChangeArrowheads="1"/>
            </p:cNvSpPr>
            <p:nvPr/>
          </p:nvSpPr>
          <p:spPr bwMode="auto">
            <a:xfrm>
              <a:off x="2160" y="3026"/>
              <a:ext cx="172" cy="192"/>
            </a:xfrm>
            <a:prstGeom prst="rect">
              <a:avLst/>
            </a:prstGeom>
            <a:noFill/>
            <a:ln w="9525">
              <a:noFill/>
              <a:miter lim="800000"/>
            </a:ln>
          </p:spPr>
          <p:txBody>
            <a:bodyPr wrap="none">
              <a:spAutoFit/>
            </a:bodyPr>
            <a:lstStyle/>
            <a:p>
              <a:r>
                <a:rPr lang="en-US" sz="1400">
                  <a:latin typeface="Times New Roman" charset="0"/>
                </a:rPr>
                <a:t>1</a:t>
              </a:r>
              <a:endParaRPr lang="en-US" sz="1400">
                <a:latin typeface="Times New Roman" charset="0"/>
              </a:endParaRPr>
            </a:p>
          </p:txBody>
        </p:sp>
        <p:sp>
          <p:nvSpPr>
            <p:cNvPr id="17455" name="Oval 170"/>
            <p:cNvSpPr>
              <a:spLocks noChangeArrowheads="1"/>
            </p:cNvSpPr>
            <p:nvPr/>
          </p:nvSpPr>
          <p:spPr bwMode="auto">
            <a:xfrm>
              <a:off x="2280" y="3098"/>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56" name="Arc 171"/>
            <p:cNvSpPr/>
            <p:nvPr/>
          </p:nvSpPr>
          <p:spPr bwMode="auto">
            <a:xfrm flipH="1">
              <a:off x="2008" y="2641"/>
              <a:ext cx="324" cy="1021"/>
            </a:xfrm>
            <a:custGeom>
              <a:avLst/>
              <a:gdLst>
                <a:gd name="T0" fmla="*/ 7 w 21600"/>
                <a:gd name="T1" fmla="*/ 0 h 43178"/>
                <a:gd name="T2" fmla="*/ 13 w 21600"/>
                <a:gd name="T3" fmla="*/ 1021 h 43178"/>
                <a:gd name="T4" fmla="*/ 0 w 21600"/>
                <a:gd name="T5" fmla="*/ 511 h 43178"/>
                <a:gd name="T6" fmla="*/ 0 60000 65536"/>
                <a:gd name="T7" fmla="*/ 0 60000 65536"/>
                <a:gd name="T8" fmla="*/ 0 60000 65536"/>
                <a:gd name="T9" fmla="*/ 0 w 21600"/>
                <a:gd name="T10" fmla="*/ 0 h 43178"/>
                <a:gd name="T11" fmla="*/ 21600 w 21600"/>
                <a:gd name="T12" fmla="*/ 43178 h 43178"/>
              </a:gdLst>
              <a:ahLst/>
              <a:cxnLst>
                <a:cxn ang="T6">
                  <a:pos x="T0" y="T1"/>
                </a:cxn>
                <a:cxn ang="T7">
                  <a:pos x="T2" y="T3"/>
                </a:cxn>
                <a:cxn ang="T8">
                  <a:pos x="T4" y="T5"/>
                </a:cxn>
              </a:cxnLst>
              <a:rect l="T9" t="T10" r="T11" b="T12"/>
              <a:pathLst>
                <a:path w="21600" h="43178" fill="none" extrusionOk="0">
                  <a:moveTo>
                    <a:pt x="471" y="0"/>
                  </a:moveTo>
                  <a:cubicBezTo>
                    <a:pt x="12214" y="256"/>
                    <a:pt x="21600" y="9849"/>
                    <a:pt x="21600" y="21595"/>
                  </a:cubicBezTo>
                  <a:cubicBezTo>
                    <a:pt x="21600" y="33187"/>
                    <a:pt x="12448" y="42713"/>
                    <a:pt x="864" y="43177"/>
                  </a:cubicBezTo>
                </a:path>
                <a:path w="21600" h="43178" stroke="0" extrusionOk="0">
                  <a:moveTo>
                    <a:pt x="471" y="0"/>
                  </a:moveTo>
                  <a:cubicBezTo>
                    <a:pt x="12214" y="256"/>
                    <a:pt x="21600" y="9849"/>
                    <a:pt x="21600" y="21595"/>
                  </a:cubicBezTo>
                  <a:cubicBezTo>
                    <a:pt x="21600" y="33187"/>
                    <a:pt x="12448" y="42713"/>
                    <a:pt x="864" y="43177"/>
                  </a:cubicBezTo>
                  <a:lnTo>
                    <a:pt x="0" y="21595"/>
                  </a:lnTo>
                  <a:close/>
                </a:path>
              </a:pathLst>
            </a:custGeom>
            <a:noFill/>
            <a:ln w="28575">
              <a:solidFill>
                <a:schemeClr val="tx1"/>
              </a:solidFill>
              <a:round/>
            </a:ln>
          </p:spPr>
          <p:txBody>
            <a:bodyPr wrap="none" anchor="ctr"/>
            <a:lstStyle/>
            <a:p>
              <a:endParaRPr lang="en-IN"/>
            </a:p>
          </p:txBody>
        </p:sp>
        <p:sp>
          <p:nvSpPr>
            <p:cNvPr id="17457" name="Arc 172"/>
            <p:cNvSpPr/>
            <p:nvPr/>
          </p:nvSpPr>
          <p:spPr bwMode="auto">
            <a:xfrm>
              <a:off x="2256" y="2642"/>
              <a:ext cx="336" cy="1018"/>
            </a:xfrm>
            <a:custGeom>
              <a:avLst/>
              <a:gdLst>
                <a:gd name="T0" fmla="*/ 56 w 21600"/>
                <a:gd name="T1" fmla="*/ 0 h 42733"/>
                <a:gd name="T2" fmla="*/ 41 w 21600"/>
                <a:gd name="T3" fmla="*/ 1018 h 42733"/>
                <a:gd name="T4" fmla="*/ 0 w 21600"/>
                <a:gd name="T5" fmla="*/ 507 h 42733"/>
                <a:gd name="T6" fmla="*/ 0 60000 65536"/>
                <a:gd name="T7" fmla="*/ 0 60000 65536"/>
                <a:gd name="T8" fmla="*/ 0 60000 65536"/>
                <a:gd name="T9" fmla="*/ 0 w 21600"/>
                <a:gd name="T10" fmla="*/ 0 h 42733"/>
                <a:gd name="T11" fmla="*/ 21600 w 21600"/>
                <a:gd name="T12" fmla="*/ 42733 h 42733"/>
              </a:gdLst>
              <a:ahLst/>
              <a:cxnLst>
                <a:cxn ang="T6">
                  <a:pos x="T0" y="T1"/>
                </a:cxn>
                <a:cxn ang="T7">
                  <a:pos x="T2" y="T3"/>
                </a:cxn>
                <a:cxn ang="T8">
                  <a:pos x="T4" y="T5"/>
                </a:cxn>
              </a:cxnLst>
              <a:rect l="T9" t="T10" r="T11" b="T12"/>
              <a:pathLst>
                <a:path w="21600" h="42733" fill="none" extrusionOk="0">
                  <a:moveTo>
                    <a:pt x="3622" y="-1"/>
                  </a:moveTo>
                  <a:cubicBezTo>
                    <a:pt x="14004" y="1765"/>
                    <a:pt x="21600" y="10762"/>
                    <a:pt x="21600" y="21294"/>
                  </a:cubicBezTo>
                  <a:cubicBezTo>
                    <a:pt x="21600" y="32206"/>
                    <a:pt x="13461" y="41404"/>
                    <a:pt x="2630" y="42733"/>
                  </a:cubicBezTo>
                </a:path>
                <a:path w="21600" h="42733" stroke="0" extrusionOk="0">
                  <a:moveTo>
                    <a:pt x="3622" y="-1"/>
                  </a:moveTo>
                  <a:cubicBezTo>
                    <a:pt x="14004" y="1765"/>
                    <a:pt x="21600" y="10762"/>
                    <a:pt x="21600" y="21294"/>
                  </a:cubicBezTo>
                  <a:cubicBezTo>
                    <a:pt x="21600" y="32206"/>
                    <a:pt x="13461" y="41404"/>
                    <a:pt x="2630" y="42733"/>
                  </a:cubicBezTo>
                  <a:lnTo>
                    <a:pt x="0" y="21294"/>
                  </a:lnTo>
                  <a:close/>
                </a:path>
              </a:pathLst>
            </a:custGeom>
            <a:noFill/>
            <a:ln w="9525">
              <a:solidFill>
                <a:schemeClr val="tx1"/>
              </a:solidFill>
              <a:prstDash val="lgDash"/>
              <a:round/>
            </a:ln>
          </p:spPr>
          <p:txBody>
            <a:bodyPr wrap="none" anchor="ctr"/>
            <a:lstStyle/>
            <a:p>
              <a:endParaRPr lang="en-IN"/>
            </a:p>
          </p:txBody>
        </p:sp>
        <p:grpSp>
          <p:nvGrpSpPr>
            <p:cNvPr id="28" name="Group 173"/>
            <p:cNvGrpSpPr/>
            <p:nvPr/>
          </p:nvGrpSpPr>
          <p:grpSpPr bwMode="auto">
            <a:xfrm>
              <a:off x="1968" y="2642"/>
              <a:ext cx="632" cy="1008"/>
              <a:chOff x="1968" y="2400"/>
              <a:chExt cx="632" cy="1008"/>
            </a:xfrm>
          </p:grpSpPr>
          <p:sp>
            <p:nvSpPr>
              <p:cNvPr id="17459" name="Oval 174"/>
              <p:cNvSpPr>
                <a:spLocks noChangeArrowheads="1"/>
              </p:cNvSpPr>
              <p:nvPr/>
            </p:nvSpPr>
            <p:spPr bwMode="auto">
              <a:xfrm>
                <a:off x="1968" y="2880"/>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0" name="Oval 175"/>
              <p:cNvSpPr>
                <a:spLocks noChangeArrowheads="1"/>
              </p:cNvSpPr>
              <p:nvPr/>
            </p:nvSpPr>
            <p:spPr bwMode="auto">
              <a:xfrm>
                <a:off x="2064" y="3216"/>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1" name="Oval 176"/>
              <p:cNvSpPr>
                <a:spLocks noChangeArrowheads="1"/>
              </p:cNvSpPr>
              <p:nvPr/>
            </p:nvSpPr>
            <p:spPr bwMode="auto">
              <a:xfrm>
                <a:off x="2256" y="3360"/>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2" name="Oval 177"/>
              <p:cNvSpPr>
                <a:spLocks noChangeArrowheads="1"/>
              </p:cNvSpPr>
              <p:nvPr/>
            </p:nvSpPr>
            <p:spPr bwMode="auto">
              <a:xfrm>
                <a:off x="2480" y="3216"/>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3" name="Oval 178"/>
              <p:cNvSpPr>
                <a:spLocks noChangeArrowheads="1"/>
              </p:cNvSpPr>
              <p:nvPr/>
            </p:nvSpPr>
            <p:spPr bwMode="auto">
              <a:xfrm>
                <a:off x="2552" y="2872"/>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4" name="Oval 179"/>
              <p:cNvSpPr>
                <a:spLocks noChangeArrowheads="1"/>
              </p:cNvSpPr>
              <p:nvPr/>
            </p:nvSpPr>
            <p:spPr bwMode="auto">
              <a:xfrm>
                <a:off x="2472" y="2560"/>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5" name="Oval 180"/>
              <p:cNvSpPr>
                <a:spLocks noChangeArrowheads="1"/>
              </p:cNvSpPr>
              <p:nvPr/>
            </p:nvSpPr>
            <p:spPr bwMode="auto">
              <a:xfrm>
                <a:off x="2304" y="2400"/>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6" name="Oval 181"/>
              <p:cNvSpPr>
                <a:spLocks noChangeArrowheads="1"/>
              </p:cNvSpPr>
              <p:nvPr/>
            </p:nvSpPr>
            <p:spPr bwMode="auto">
              <a:xfrm>
                <a:off x="2080" y="2576"/>
                <a:ext cx="48" cy="48"/>
              </a:xfrm>
              <a:prstGeom prst="ellipse">
                <a:avLst/>
              </a:prstGeom>
              <a:solidFill>
                <a:schemeClr val="accent1"/>
              </a:solidFill>
              <a:ln w="9525">
                <a:solidFill>
                  <a:schemeClr val="tx1"/>
                </a:solidFill>
                <a:round/>
              </a:ln>
            </p:spPr>
            <p:txBody>
              <a:bodyPr wrap="none" anchor="ctr"/>
              <a:lstStyle/>
              <a:p>
                <a:endParaRPr lang="en-IN"/>
              </a:p>
            </p:txBody>
          </p:sp>
        </p:grpSp>
      </p:grpSp>
      <p:sp>
        <p:nvSpPr>
          <p:cNvPr id="32950" name="Oval 182"/>
          <p:cNvSpPr>
            <a:spLocks noChangeArrowheads="1"/>
          </p:cNvSpPr>
          <p:nvPr/>
        </p:nvSpPr>
        <p:spPr bwMode="auto">
          <a:xfrm>
            <a:off x="7772400" y="5257800"/>
            <a:ext cx="76200" cy="76200"/>
          </a:xfrm>
          <a:prstGeom prst="ellipse">
            <a:avLst/>
          </a:prstGeom>
          <a:solidFill>
            <a:schemeClr val="accent1"/>
          </a:solidFill>
          <a:ln w="9525">
            <a:solidFill>
              <a:schemeClr val="tx1"/>
            </a:solidFill>
            <a:round/>
          </a:ln>
        </p:spPr>
        <p:txBody>
          <a:bodyPr wrap="none" anchor="ctr"/>
          <a:lstStyle/>
          <a:p>
            <a:endParaRPr lang="en-IN"/>
          </a:p>
        </p:txBody>
      </p:sp>
      <p:grpSp>
        <p:nvGrpSpPr>
          <p:cNvPr id="29" name="Group 183"/>
          <p:cNvGrpSpPr/>
          <p:nvPr/>
        </p:nvGrpSpPr>
        <p:grpSpPr bwMode="auto">
          <a:xfrm>
            <a:off x="0" y="0"/>
            <a:ext cx="2674938" cy="1581150"/>
            <a:chOff x="0" y="0"/>
            <a:chExt cx="1685" cy="996"/>
          </a:xfrm>
        </p:grpSpPr>
        <p:sp>
          <p:nvSpPr>
            <p:cNvPr id="17446" name="Rectangle 184"/>
            <p:cNvSpPr>
              <a:spLocks noChangeArrowheads="1"/>
            </p:cNvSpPr>
            <p:nvPr/>
          </p:nvSpPr>
          <p:spPr bwMode="auto">
            <a:xfrm>
              <a:off x="0" y="0"/>
              <a:ext cx="1632" cy="960"/>
            </a:xfrm>
            <a:prstGeom prst="rect">
              <a:avLst/>
            </a:prstGeom>
            <a:solidFill>
              <a:srgbClr val="CCFF66"/>
            </a:solidFill>
            <a:ln w="9525">
              <a:solidFill>
                <a:schemeClr val="tx1"/>
              </a:solidFill>
              <a:miter lim="800000"/>
            </a:ln>
          </p:spPr>
          <p:txBody>
            <a:bodyPr wrap="none" anchor="ctr"/>
            <a:lstStyle/>
            <a:p>
              <a:endParaRPr lang="en-IN"/>
            </a:p>
          </p:txBody>
        </p:sp>
        <p:sp>
          <p:nvSpPr>
            <p:cNvPr id="17447" name="Text Box 185"/>
            <p:cNvSpPr txBox="1">
              <a:spLocks noChangeArrowheads="1"/>
            </p:cNvSpPr>
            <p:nvPr/>
          </p:nvSpPr>
          <p:spPr bwMode="auto">
            <a:xfrm>
              <a:off x="24" y="0"/>
              <a:ext cx="1661" cy="996"/>
            </a:xfrm>
            <a:prstGeom prst="rect">
              <a:avLst/>
            </a:prstGeom>
            <a:noFill/>
            <a:ln w="9525">
              <a:noFill/>
              <a:miter lim="800000"/>
            </a:ln>
          </p:spPr>
          <p:txBody>
            <a:bodyPr wrap="none">
              <a:spAutoFit/>
            </a:bodyPr>
            <a:lstStyle/>
            <a:p>
              <a:r>
                <a:rPr lang="en-US" sz="1400" b="1">
                  <a:solidFill>
                    <a:srgbClr val="FF0000"/>
                  </a:solidFill>
                  <a:latin typeface="Times New Roman" charset="0"/>
                </a:rPr>
                <a:t>Problem 9:</a:t>
              </a:r>
              <a:r>
                <a:rPr lang="en-US" sz="1400">
                  <a:latin typeface="Times New Roman" charset="0"/>
                </a:rPr>
                <a:t> A right circular cone, </a:t>
              </a:r>
              <a:endParaRPr lang="en-US" sz="1400">
                <a:latin typeface="Times New Roman" charset="0"/>
              </a:endParaRPr>
            </a:p>
            <a:p>
              <a:r>
                <a:rPr lang="en-US" sz="1400">
                  <a:latin typeface="Times New Roman" charset="0"/>
                </a:rPr>
                <a:t>40 mm base diameter and 60 mm </a:t>
              </a:r>
              <a:endParaRPr lang="en-US" sz="1400">
                <a:latin typeface="Times New Roman" charset="0"/>
              </a:endParaRPr>
            </a:p>
            <a:p>
              <a:r>
                <a:rPr lang="en-US" sz="1400">
                  <a:latin typeface="Times New Roman" charset="0"/>
                </a:rPr>
                <a:t>long axis is resting on Hp on one</a:t>
              </a:r>
              <a:endParaRPr lang="en-US" sz="1400">
                <a:latin typeface="Times New Roman" charset="0"/>
              </a:endParaRPr>
            </a:p>
            <a:p>
              <a:r>
                <a:rPr lang="en-US" sz="1400">
                  <a:latin typeface="Times New Roman" charset="0"/>
                </a:rPr>
                <a:t>point of base circle such that it’s </a:t>
              </a:r>
              <a:endParaRPr lang="en-US" sz="1400">
                <a:latin typeface="Times New Roman" charset="0"/>
              </a:endParaRPr>
            </a:p>
            <a:p>
              <a:r>
                <a:rPr lang="en-US" sz="1400">
                  <a:latin typeface="Times New Roman" charset="0"/>
                </a:rPr>
                <a:t>axis makes 45</a:t>
              </a:r>
              <a:r>
                <a:rPr lang="en-US" sz="1400" baseline="30000">
                  <a:latin typeface="Times New Roman" charset="0"/>
                </a:rPr>
                <a:t>0</a:t>
              </a:r>
              <a:r>
                <a:rPr lang="en-US" sz="1400">
                  <a:latin typeface="Times New Roman" charset="0"/>
                </a:rPr>
                <a:t> inclination with </a:t>
              </a:r>
              <a:endParaRPr lang="en-US" sz="1400">
                <a:latin typeface="Times New Roman" charset="0"/>
              </a:endParaRPr>
            </a:p>
            <a:p>
              <a:r>
                <a:rPr lang="en-US" sz="1400">
                  <a:latin typeface="Times New Roman" charset="0"/>
                </a:rPr>
                <a:t>Hp and 40</a:t>
              </a:r>
              <a:r>
                <a:rPr lang="en-US" sz="1400" baseline="30000">
                  <a:latin typeface="Times New Roman" charset="0"/>
                </a:rPr>
                <a:t>0</a:t>
              </a:r>
              <a:r>
                <a:rPr lang="en-US" sz="1400">
                  <a:latin typeface="Times New Roman" charset="0"/>
                </a:rPr>
                <a:t> inclination with Vp. </a:t>
              </a:r>
              <a:endParaRPr lang="en-US" sz="1400">
                <a:latin typeface="Times New Roman" charset="0"/>
              </a:endParaRPr>
            </a:p>
            <a:p>
              <a:r>
                <a:rPr lang="en-US" sz="1400">
                  <a:latin typeface="Times New Roman" charset="0"/>
                </a:rPr>
                <a:t>Draw it’s projections. </a:t>
              </a:r>
              <a:endParaRPr lang="en-US" sz="1400">
                <a:latin typeface="Times New Roman" charset="0"/>
              </a:endParaRPr>
            </a:p>
          </p:txBody>
        </p:sp>
      </p:grpSp>
      <p:grpSp>
        <p:nvGrpSpPr>
          <p:cNvPr id="30" name="Group 186"/>
          <p:cNvGrpSpPr/>
          <p:nvPr/>
        </p:nvGrpSpPr>
        <p:grpSpPr bwMode="auto">
          <a:xfrm>
            <a:off x="2590800" y="0"/>
            <a:ext cx="6553200" cy="1524000"/>
            <a:chOff x="1632" y="0"/>
            <a:chExt cx="4128" cy="960"/>
          </a:xfrm>
        </p:grpSpPr>
        <p:sp>
          <p:nvSpPr>
            <p:cNvPr id="17444" name="Rectangle 187"/>
            <p:cNvSpPr>
              <a:spLocks noChangeArrowheads="1"/>
            </p:cNvSpPr>
            <p:nvPr/>
          </p:nvSpPr>
          <p:spPr bwMode="auto">
            <a:xfrm>
              <a:off x="1632" y="0"/>
              <a:ext cx="4128" cy="960"/>
            </a:xfrm>
            <a:prstGeom prst="rect">
              <a:avLst/>
            </a:prstGeom>
            <a:solidFill>
              <a:srgbClr val="FFFFCC"/>
            </a:solidFill>
            <a:ln w="9525">
              <a:solidFill>
                <a:schemeClr val="tx1"/>
              </a:solidFill>
              <a:miter lim="800000"/>
            </a:ln>
          </p:spPr>
          <p:txBody>
            <a:bodyPr wrap="none" anchor="ctr"/>
            <a:lstStyle/>
            <a:p>
              <a:endParaRPr lang="en-IN"/>
            </a:p>
          </p:txBody>
        </p:sp>
        <p:sp>
          <p:nvSpPr>
            <p:cNvPr id="17445" name="Text Box 188"/>
            <p:cNvSpPr txBox="1">
              <a:spLocks noChangeArrowheads="1"/>
            </p:cNvSpPr>
            <p:nvPr/>
          </p:nvSpPr>
          <p:spPr bwMode="auto">
            <a:xfrm>
              <a:off x="1680" y="16"/>
              <a:ext cx="4008" cy="862"/>
            </a:xfrm>
            <a:prstGeom prst="rect">
              <a:avLst/>
            </a:prstGeom>
            <a:noFill/>
            <a:ln w="9525">
              <a:noFill/>
              <a:miter lim="800000"/>
            </a:ln>
          </p:spPr>
          <p:txBody>
            <a:bodyPr wrap="none">
              <a:spAutoFit/>
            </a:bodyPr>
            <a:lstStyle/>
            <a:p>
              <a:pPr algn="ctr"/>
              <a:r>
                <a:rPr lang="en-US" sz="1400">
                  <a:solidFill>
                    <a:srgbClr val="FF0000"/>
                  </a:solidFill>
                  <a:latin typeface="Times New Roman" charset="0"/>
                </a:rPr>
                <a:t>This case resembles to </a:t>
              </a:r>
              <a:r>
                <a:rPr lang="en-US" sz="1400" b="1">
                  <a:solidFill>
                    <a:schemeClr val="accent2"/>
                  </a:solidFill>
                  <a:latin typeface="Times New Roman" charset="0"/>
                </a:rPr>
                <a:t>problem no.7 &amp; 9 from projections of planes</a:t>
              </a:r>
              <a:r>
                <a:rPr lang="en-US" sz="1400">
                  <a:solidFill>
                    <a:srgbClr val="FF0000"/>
                  </a:solidFill>
                  <a:latin typeface="Times New Roman" charset="0"/>
                </a:rPr>
                <a:t> topic.</a:t>
              </a:r>
              <a:endParaRPr lang="en-US" sz="1400">
                <a:solidFill>
                  <a:srgbClr val="FF0000"/>
                </a:solidFill>
                <a:latin typeface="Times New Roman" charset="0"/>
              </a:endParaRPr>
            </a:p>
            <a:p>
              <a:pPr algn="ctr"/>
              <a:r>
                <a:rPr lang="en-US" sz="1400">
                  <a:solidFill>
                    <a:srgbClr val="FF0000"/>
                  </a:solidFill>
                  <a:latin typeface="Times New Roman" charset="0"/>
                </a:rPr>
                <a:t>In previous all cases 2</a:t>
              </a:r>
              <a:r>
                <a:rPr lang="en-US" sz="1400" baseline="30000">
                  <a:solidFill>
                    <a:srgbClr val="FF0000"/>
                  </a:solidFill>
                  <a:latin typeface="Times New Roman" charset="0"/>
                </a:rPr>
                <a:t>nd</a:t>
              </a:r>
              <a:r>
                <a:rPr lang="en-US" sz="1400">
                  <a:solidFill>
                    <a:srgbClr val="FF0000"/>
                  </a:solidFill>
                  <a:latin typeface="Times New Roman" charset="0"/>
                </a:rPr>
                <a:t> inclination was done by a parameter not showing TL.Like</a:t>
              </a:r>
              <a:endParaRPr lang="en-US" sz="1400">
                <a:solidFill>
                  <a:srgbClr val="FF0000"/>
                </a:solidFill>
                <a:latin typeface="Times New Roman" charset="0"/>
              </a:endParaRPr>
            </a:p>
            <a:p>
              <a:pPr algn="ctr"/>
              <a:r>
                <a:rPr lang="en-US" sz="1400">
                  <a:solidFill>
                    <a:srgbClr val="FF0000"/>
                  </a:solidFill>
                  <a:latin typeface="Times New Roman" charset="0"/>
                </a:rPr>
                <a:t>Tv of axis is inclined to Vp etc. But here it is clearly said that the axis is 40</a:t>
              </a:r>
              <a:r>
                <a:rPr lang="en-US" sz="1400" baseline="30000">
                  <a:solidFill>
                    <a:srgbClr val="FF0000"/>
                  </a:solidFill>
                  <a:latin typeface="Times New Roman" charset="0"/>
                </a:rPr>
                <a:t>0</a:t>
              </a:r>
              <a:r>
                <a:rPr lang="en-US" sz="1400">
                  <a:solidFill>
                    <a:srgbClr val="FF0000"/>
                  </a:solidFill>
                  <a:latin typeface="Times New Roman" charset="0"/>
                </a:rPr>
                <a:t> inclined</a:t>
              </a:r>
              <a:endParaRPr lang="en-US" sz="1400">
                <a:solidFill>
                  <a:srgbClr val="FF0000"/>
                </a:solidFill>
                <a:latin typeface="Times New Roman" charset="0"/>
              </a:endParaRPr>
            </a:p>
            <a:p>
              <a:pPr algn="ctr"/>
              <a:r>
                <a:rPr lang="en-US" sz="1400">
                  <a:solidFill>
                    <a:srgbClr val="FF0000"/>
                  </a:solidFill>
                  <a:latin typeface="Times New Roman" charset="0"/>
                </a:rPr>
                <a:t> to Vp. Means here TL inclination is expected. So the same construction done in those </a:t>
              </a:r>
              <a:endParaRPr lang="en-US" sz="1400">
                <a:solidFill>
                  <a:srgbClr val="FF0000"/>
                </a:solidFill>
                <a:latin typeface="Times New Roman" charset="0"/>
              </a:endParaRPr>
            </a:p>
            <a:p>
              <a:pPr algn="ctr"/>
              <a:r>
                <a:rPr lang="en-US" sz="1400">
                  <a:solidFill>
                    <a:srgbClr val="FF0000"/>
                  </a:solidFill>
                  <a:latin typeface="Times New Roman" charset="0"/>
                </a:rPr>
                <a:t>Problems is done here also. See carefully the final Tv and inclination taken there.</a:t>
              </a:r>
              <a:endParaRPr lang="en-US" sz="1400">
                <a:solidFill>
                  <a:srgbClr val="FF0000"/>
                </a:solidFill>
                <a:latin typeface="Times New Roman" charset="0"/>
              </a:endParaRPr>
            </a:p>
            <a:p>
              <a:pPr algn="ctr"/>
              <a:r>
                <a:rPr lang="en-US" sz="1400" b="1" i="1">
                  <a:solidFill>
                    <a:schemeClr val="accent2"/>
                  </a:solidFill>
                  <a:latin typeface="Times New Roman" charset="0"/>
                </a:rPr>
                <a:t>So assuming it standing on HP begin as usual.</a:t>
              </a:r>
              <a:endParaRPr lang="en-US" sz="1400" b="1" i="1">
                <a:solidFill>
                  <a:schemeClr val="accent2"/>
                </a:solidFill>
                <a:latin typeface="Times New Roman" charset="0"/>
              </a:endParaRPr>
            </a:p>
          </p:txBody>
        </p:sp>
      </p:grpSp>
      <p:grpSp>
        <p:nvGrpSpPr>
          <p:cNvPr id="31" name="Group 189"/>
          <p:cNvGrpSpPr/>
          <p:nvPr/>
        </p:nvGrpSpPr>
        <p:grpSpPr bwMode="auto">
          <a:xfrm>
            <a:off x="8016875" y="6629400"/>
            <a:ext cx="1096963" cy="182563"/>
            <a:chOff x="5050" y="29"/>
            <a:chExt cx="691" cy="115"/>
          </a:xfrm>
        </p:grpSpPr>
        <p:sp>
          <p:nvSpPr>
            <p:cNvPr id="17438" name="AutoShape 190">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7439" name="AutoShape 19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7440" name="AutoShape 19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7441" name="AutoShape 19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7442" name="AutoShape 19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7443" name="AutoShape 19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1+#ppt_w/2"/>
                                          </p:val>
                                        </p:tav>
                                        <p:tav tm="100000">
                                          <p:val>
                                            <p:strVal val="#ppt_x"/>
                                          </p:val>
                                        </p:tav>
                                      </p:tavLst>
                                    </p:anim>
                                    <p:anim calcmode="lin" valueType="num">
                                      <p:cBhvr additive="base">
                                        <p:cTn id="14"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0-#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8" presetClass="entr" presetSubtype="6"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strips(downRight)">
                                      <p:cBhvr>
                                        <p:cTn id="25" dur="5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499"/>
                                          </p:stCondLst>
                                        </p:cTn>
                                        <p:tgtEl>
                                          <p:spTgt spid="24"/>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7" presetClass="entr" presetSubtype="8" fill="hold" nodeType="click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ppt_x</p:attrName>
                                        </p:attrNameLst>
                                      </p:cBhvr>
                                      <p:tavLst>
                                        <p:tav tm="0">
                                          <p:val>
                                            <p:strVal val="#ppt_x-#ppt_w/2"/>
                                          </p:val>
                                        </p:tav>
                                        <p:tav tm="100000">
                                          <p:val>
                                            <p:strVal val="#ppt_x"/>
                                          </p:val>
                                        </p:tav>
                                      </p:tavLst>
                                    </p:anim>
                                    <p:anim calcmode="lin" valueType="num">
                                      <p:cBhvr>
                                        <p:cTn id="35" dur="500" fill="hold"/>
                                        <p:tgtEl>
                                          <p:spTgt spid="13"/>
                                        </p:tgtEl>
                                        <p:attrNameLst>
                                          <p:attrName>ppt_y</p:attrName>
                                        </p:attrNameLst>
                                      </p:cBhvr>
                                      <p:tavLst>
                                        <p:tav tm="0">
                                          <p:val>
                                            <p:strVal val="#ppt_y"/>
                                          </p:val>
                                        </p:tav>
                                        <p:tav tm="100000">
                                          <p:val>
                                            <p:strVal val="#ppt_y"/>
                                          </p:val>
                                        </p:tav>
                                      </p:tavLst>
                                    </p:anim>
                                    <p:anim calcmode="lin" valueType="num">
                                      <p:cBhvr>
                                        <p:cTn id="36" dur="500" fill="hold"/>
                                        <p:tgtEl>
                                          <p:spTgt spid="13"/>
                                        </p:tgtEl>
                                        <p:attrNameLst>
                                          <p:attrName>ppt_w</p:attrName>
                                        </p:attrNameLst>
                                      </p:cBhvr>
                                      <p:tavLst>
                                        <p:tav tm="0">
                                          <p:val>
                                            <p:fltVal val="0"/>
                                          </p:val>
                                        </p:tav>
                                        <p:tav tm="100000">
                                          <p:val>
                                            <p:strVal val="#ppt_w"/>
                                          </p:val>
                                        </p:tav>
                                      </p:tavLst>
                                    </p:anim>
                                    <p:anim calcmode="lin" valueType="num">
                                      <p:cBhvr>
                                        <p:cTn id="37" dur="500" fill="hold"/>
                                        <p:tgtEl>
                                          <p:spTgt spid="13"/>
                                        </p:tgtEl>
                                        <p:attrNameLst>
                                          <p:attrName>ppt_h</p:attrName>
                                        </p:attrNameLst>
                                      </p:cBhvr>
                                      <p:tavLst>
                                        <p:tav tm="0">
                                          <p:val>
                                            <p:strVal val="#ppt_h"/>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17" presetClass="entr" presetSubtype="1" fill="hold" nodeType="click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p:cTn id="42" dur="500" fill="hold"/>
                                        <p:tgtEl>
                                          <p:spTgt spid="25"/>
                                        </p:tgtEl>
                                        <p:attrNameLst>
                                          <p:attrName>ppt_x</p:attrName>
                                        </p:attrNameLst>
                                      </p:cBhvr>
                                      <p:tavLst>
                                        <p:tav tm="0">
                                          <p:val>
                                            <p:strVal val="#ppt_x"/>
                                          </p:val>
                                        </p:tav>
                                        <p:tav tm="100000">
                                          <p:val>
                                            <p:strVal val="#ppt_x"/>
                                          </p:val>
                                        </p:tav>
                                      </p:tavLst>
                                    </p:anim>
                                    <p:anim calcmode="lin" valueType="num">
                                      <p:cBhvr>
                                        <p:cTn id="43" dur="500" fill="hold"/>
                                        <p:tgtEl>
                                          <p:spTgt spid="25"/>
                                        </p:tgtEl>
                                        <p:attrNameLst>
                                          <p:attrName>ppt_y</p:attrName>
                                        </p:attrNameLst>
                                      </p:cBhvr>
                                      <p:tavLst>
                                        <p:tav tm="0">
                                          <p:val>
                                            <p:strVal val="#ppt_y-#ppt_h/2"/>
                                          </p:val>
                                        </p:tav>
                                        <p:tav tm="100000">
                                          <p:val>
                                            <p:strVal val="#ppt_y"/>
                                          </p:val>
                                        </p:tav>
                                      </p:tavLst>
                                    </p:anim>
                                    <p:anim calcmode="lin" valueType="num">
                                      <p:cBhvr>
                                        <p:cTn id="44" dur="500" fill="hold"/>
                                        <p:tgtEl>
                                          <p:spTgt spid="25"/>
                                        </p:tgtEl>
                                        <p:attrNameLst>
                                          <p:attrName>ppt_w</p:attrName>
                                        </p:attrNameLst>
                                      </p:cBhvr>
                                      <p:tavLst>
                                        <p:tav tm="0">
                                          <p:val>
                                            <p:strVal val="#ppt_w"/>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17" presetClass="entr" presetSubtype="8" fill="hold" nodeType="clickEffect">
                                  <p:stCondLst>
                                    <p:cond delay="0"/>
                                  </p:stCondLst>
                                  <p:childTnLst>
                                    <p:set>
                                      <p:cBhvr>
                                        <p:cTn id="49" dur="1" fill="hold">
                                          <p:stCondLst>
                                            <p:cond delay="0"/>
                                          </p:stCondLst>
                                        </p:cTn>
                                        <p:tgtEl>
                                          <p:spTgt spid="7"/>
                                        </p:tgtEl>
                                        <p:attrNameLst>
                                          <p:attrName>style.visibility</p:attrName>
                                        </p:attrNameLst>
                                      </p:cBhvr>
                                      <p:to>
                                        <p:strVal val="visible"/>
                                      </p:to>
                                    </p:set>
                                    <p:anim calcmode="lin" valueType="num">
                                      <p:cBhvr>
                                        <p:cTn id="50" dur="500" fill="hold"/>
                                        <p:tgtEl>
                                          <p:spTgt spid="7"/>
                                        </p:tgtEl>
                                        <p:attrNameLst>
                                          <p:attrName>ppt_x</p:attrName>
                                        </p:attrNameLst>
                                      </p:cBhvr>
                                      <p:tavLst>
                                        <p:tav tm="0">
                                          <p:val>
                                            <p:strVal val="#ppt_x-#ppt_w/2"/>
                                          </p:val>
                                        </p:tav>
                                        <p:tav tm="100000">
                                          <p:val>
                                            <p:strVal val="#ppt_x"/>
                                          </p:val>
                                        </p:tav>
                                      </p:tavLst>
                                    </p:anim>
                                    <p:anim calcmode="lin" valueType="num">
                                      <p:cBhvr>
                                        <p:cTn id="51" dur="500" fill="hold"/>
                                        <p:tgtEl>
                                          <p:spTgt spid="7"/>
                                        </p:tgtEl>
                                        <p:attrNameLst>
                                          <p:attrName>ppt_y</p:attrName>
                                        </p:attrNameLst>
                                      </p:cBhvr>
                                      <p:tavLst>
                                        <p:tav tm="0">
                                          <p:val>
                                            <p:strVal val="#ppt_y"/>
                                          </p:val>
                                        </p:tav>
                                        <p:tav tm="100000">
                                          <p:val>
                                            <p:strVal val="#ppt_y"/>
                                          </p:val>
                                        </p:tav>
                                      </p:tavLst>
                                    </p:anim>
                                    <p:anim calcmode="lin" valueType="num">
                                      <p:cBhvr>
                                        <p:cTn id="52" dur="500" fill="hold"/>
                                        <p:tgtEl>
                                          <p:spTgt spid="7"/>
                                        </p:tgtEl>
                                        <p:attrNameLst>
                                          <p:attrName>ppt_w</p:attrName>
                                        </p:attrNameLst>
                                      </p:cBhvr>
                                      <p:tavLst>
                                        <p:tav tm="0">
                                          <p:val>
                                            <p:fltVal val="0"/>
                                          </p:val>
                                        </p:tav>
                                        <p:tav tm="100000">
                                          <p:val>
                                            <p:strVal val="#ppt_w"/>
                                          </p:val>
                                        </p:tav>
                                      </p:tavLst>
                                    </p:anim>
                                    <p:anim calcmode="lin" valueType="num">
                                      <p:cBhvr>
                                        <p:cTn id="5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54" fill="hold">
                      <p:stCondLst>
                        <p:cond delay="indefinite"/>
                      </p:stCondLst>
                      <p:childTnLst>
                        <p:par>
                          <p:cTn id="55" fill="hold">
                            <p:stCondLst>
                              <p:cond delay="0"/>
                            </p:stCondLst>
                            <p:childTnLst>
                              <p:par>
                                <p:cTn id="56" presetID="18" presetClass="entr" presetSubtype="6" fill="hold" nodeType="click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strips(downRight)">
                                      <p:cBhvr>
                                        <p:cTn id="58" dur="500"/>
                                        <p:tgtEl>
                                          <p:spTgt spid="5"/>
                                        </p:tgtEl>
                                      </p:cBhvr>
                                    </p:animEffec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499"/>
                                          </p:stCondLst>
                                        </p:cTn>
                                        <p:tgtEl>
                                          <p:spTgt spid="32794"/>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32950"/>
                                        </p:tgtEl>
                                        <p:attrNameLst>
                                          <p:attrName>style.visibility</p:attrName>
                                        </p:attrNameLst>
                                      </p:cBhvr>
                                      <p:to>
                                        <p:strVal val="visible"/>
                                      </p:to>
                                    </p:set>
                                    <p:anim calcmode="lin" valueType="num">
                                      <p:cBhvr additive="base">
                                        <p:cTn id="67" dur="500" fill="hold"/>
                                        <p:tgtEl>
                                          <p:spTgt spid="32950"/>
                                        </p:tgtEl>
                                        <p:attrNameLst>
                                          <p:attrName>ppt_x</p:attrName>
                                        </p:attrNameLst>
                                      </p:cBhvr>
                                      <p:tavLst>
                                        <p:tav tm="0">
                                          <p:val>
                                            <p:strVal val="#ppt_x"/>
                                          </p:val>
                                        </p:tav>
                                        <p:tav tm="100000">
                                          <p:val>
                                            <p:strVal val="#ppt_x"/>
                                          </p:val>
                                        </p:tav>
                                      </p:tavLst>
                                    </p:anim>
                                    <p:anim calcmode="lin" valueType="num">
                                      <p:cBhvr additive="base">
                                        <p:cTn id="68" dur="500" fill="hold"/>
                                        <p:tgtEl>
                                          <p:spTgt spid="32950"/>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4"/>
                                        </p:tgtEl>
                                        <p:attrNameLst>
                                          <p:attrName>style.visibility</p:attrName>
                                        </p:attrNameLst>
                                      </p:cBhvr>
                                      <p:to>
                                        <p:strVal val="visible"/>
                                      </p:to>
                                    </p:set>
                                    <p:anim calcmode="lin" valueType="num">
                                      <p:cBhvr additive="base">
                                        <p:cTn id="73" dur="500" fill="hold"/>
                                        <p:tgtEl>
                                          <p:spTgt spid="4"/>
                                        </p:tgtEl>
                                        <p:attrNameLst>
                                          <p:attrName>ppt_x</p:attrName>
                                        </p:attrNameLst>
                                      </p:cBhvr>
                                      <p:tavLst>
                                        <p:tav tm="0">
                                          <p:val>
                                            <p:strVal val="0-#ppt_w/2"/>
                                          </p:val>
                                        </p:tav>
                                        <p:tav tm="100000">
                                          <p:val>
                                            <p:strVal val="#ppt_x"/>
                                          </p:val>
                                        </p:tav>
                                      </p:tavLst>
                                    </p:anim>
                                    <p:anim calcmode="lin" valueType="num">
                                      <p:cBhvr additive="base">
                                        <p:cTn id="7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8" fill="hold" grpId="0" nodeType="clickEffect">
                                  <p:stCondLst>
                                    <p:cond delay="0"/>
                                  </p:stCondLst>
                                  <p:childTnLst>
                                    <p:set>
                                      <p:cBhvr>
                                        <p:cTn id="78" dur="1" fill="hold">
                                          <p:stCondLst>
                                            <p:cond delay="0"/>
                                          </p:stCondLst>
                                        </p:cTn>
                                        <p:tgtEl>
                                          <p:spTgt spid="32815"/>
                                        </p:tgtEl>
                                        <p:attrNameLst>
                                          <p:attrName>style.visibility</p:attrName>
                                        </p:attrNameLst>
                                      </p:cBhvr>
                                      <p:to>
                                        <p:strVal val="visible"/>
                                      </p:to>
                                    </p:set>
                                    <p:anim calcmode="lin" valueType="num">
                                      <p:cBhvr>
                                        <p:cTn id="79" dur="500" fill="hold"/>
                                        <p:tgtEl>
                                          <p:spTgt spid="32815"/>
                                        </p:tgtEl>
                                        <p:attrNameLst>
                                          <p:attrName>ppt_x</p:attrName>
                                        </p:attrNameLst>
                                      </p:cBhvr>
                                      <p:tavLst>
                                        <p:tav tm="0">
                                          <p:val>
                                            <p:strVal val="#ppt_x-#ppt_w/2"/>
                                          </p:val>
                                        </p:tav>
                                        <p:tav tm="100000">
                                          <p:val>
                                            <p:strVal val="#ppt_x"/>
                                          </p:val>
                                        </p:tav>
                                      </p:tavLst>
                                    </p:anim>
                                    <p:anim calcmode="lin" valueType="num">
                                      <p:cBhvr>
                                        <p:cTn id="80" dur="500" fill="hold"/>
                                        <p:tgtEl>
                                          <p:spTgt spid="32815"/>
                                        </p:tgtEl>
                                        <p:attrNameLst>
                                          <p:attrName>ppt_y</p:attrName>
                                        </p:attrNameLst>
                                      </p:cBhvr>
                                      <p:tavLst>
                                        <p:tav tm="0">
                                          <p:val>
                                            <p:strVal val="#ppt_y"/>
                                          </p:val>
                                        </p:tav>
                                        <p:tav tm="100000">
                                          <p:val>
                                            <p:strVal val="#ppt_y"/>
                                          </p:val>
                                        </p:tav>
                                      </p:tavLst>
                                    </p:anim>
                                    <p:anim calcmode="lin" valueType="num">
                                      <p:cBhvr>
                                        <p:cTn id="81" dur="500" fill="hold"/>
                                        <p:tgtEl>
                                          <p:spTgt spid="32815"/>
                                        </p:tgtEl>
                                        <p:attrNameLst>
                                          <p:attrName>ppt_w</p:attrName>
                                        </p:attrNameLst>
                                      </p:cBhvr>
                                      <p:tavLst>
                                        <p:tav tm="0">
                                          <p:val>
                                            <p:fltVal val="0"/>
                                          </p:val>
                                        </p:tav>
                                        <p:tav tm="100000">
                                          <p:val>
                                            <p:strVal val="#ppt_w"/>
                                          </p:val>
                                        </p:tav>
                                      </p:tavLst>
                                    </p:anim>
                                    <p:anim calcmode="lin" valueType="num">
                                      <p:cBhvr>
                                        <p:cTn id="82" dur="500" fill="hold"/>
                                        <p:tgtEl>
                                          <p:spTgt spid="32815"/>
                                        </p:tgtEl>
                                        <p:attrNameLst>
                                          <p:attrName>ppt_h</p:attrName>
                                        </p:attrNameLst>
                                      </p:cBhvr>
                                      <p:tavLst>
                                        <p:tav tm="0">
                                          <p:val>
                                            <p:strVal val="#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32793"/>
                                        </p:tgtEl>
                                        <p:attrNameLst>
                                          <p:attrName>style.visibility</p:attrName>
                                        </p:attrNameLst>
                                      </p:cBhvr>
                                      <p:to>
                                        <p:strVal val="visible"/>
                                      </p:to>
                                    </p:set>
                                    <p:anim calcmode="lin" valueType="num">
                                      <p:cBhvr additive="base">
                                        <p:cTn id="87" dur="500" fill="hold"/>
                                        <p:tgtEl>
                                          <p:spTgt spid="32793"/>
                                        </p:tgtEl>
                                        <p:attrNameLst>
                                          <p:attrName>ppt_x</p:attrName>
                                        </p:attrNameLst>
                                      </p:cBhvr>
                                      <p:tavLst>
                                        <p:tav tm="0">
                                          <p:val>
                                            <p:strVal val="1+#ppt_w/2"/>
                                          </p:val>
                                        </p:tav>
                                        <p:tav tm="100000">
                                          <p:val>
                                            <p:strVal val="#ppt_x"/>
                                          </p:val>
                                        </p:tav>
                                      </p:tavLst>
                                    </p:anim>
                                    <p:anim calcmode="lin" valueType="num">
                                      <p:cBhvr additive="base">
                                        <p:cTn id="88" dur="500" fill="hold"/>
                                        <p:tgtEl>
                                          <p:spTgt spid="32793"/>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32795"/>
                                        </p:tgtEl>
                                        <p:attrNameLst>
                                          <p:attrName>style.visibility</p:attrName>
                                        </p:attrNameLst>
                                      </p:cBhvr>
                                      <p:to>
                                        <p:strVal val="visible"/>
                                      </p:to>
                                    </p:set>
                                    <p:anim calcmode="lin" valueType="num">
                                      <p:cBhvr additive="base">
                                        <p:cTn id="93" dur="500" fill="hold"/>
                                        <p:tgtEl>
                                          <p:spTgt spid="32795"/>
                                        </p:tgtEl>
                                        <p:attrNameLst>
                                          <p:attrName>ppt_x</p:attrName>
                                        </p:attrNameLst>
                                      </p:cBhvr>
                                      <p:tavLst>
                                        <p:tav tm="0">
                                          <p:val>
                                            <p:strVal val="1+#ppt_w/2"/>
                                          </p:val>
                                        </p:tav>
                                        <p:tav tm="100000">
                                          <p:val>
                                            <p:strVal val="#ppt_x"/>
                                          </p:val>
                                        </p:tav>
                                      </p:tavLst>
                                    </p:anim>
                                    <p:anim calcmode="lin" valueType="num">
                                      <p:cBhvr additive="base">
                                        <p:cTn id="94" dur="500" fill="hold"/>
                                        <p:tgtEl>
                                          <p:spTgt spid="32795"/>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17" presetClass="entr" presetSubtype="8" fill="hold" grpId="0" nodeType="clickEffect">
                                  <p:stCondLst>
                                    <p:cond delay="0"/>
                                  </p:stCondLst>
                                  <p:iterate type="wd">
                                    <p:tmPct val="100000"/>
                                  </p:iterate>
                                  <p:childTnLst>
                                    <p:set>
                                      <p:cBhvr>
                                        <p:cTn id="98" dur="1" fill="hold">
                                          <p:stCondLst>
                                            <p:cond delay="0"/>
                                          </p:stCondLst>
                                        </p:cTn>
                                        <p:tgtEl>
                                          <p:spTgt spid="32816"/>
                                        </p:tgtEl>
                                        <p:attrNameLst>
                                          <p:attrName>style.visibility</p:attrName>
                                        </p:attrNameLst>
                                      </p:cBhvr>
                                      <p:to>
                                        <p:strVal val="visible"/>
                                      </p:to>
                                    </p:set>
                                    <p:anim calcmode="lin" valueType="num">
                                      <p:cBhvr>
                                        <p:cTn id="99" dur="300" fill="hold"/>
                                        <p:tgtEl>
                                          <p:spTgt spid="32816"/>
                                        </p:tgtEl>
                                        <p:attrNameLst>
                                          <p:attrName>ppt_x</p:attrName>
                                        </p:attrNameLst>
                                      </p:cBhvr>
                                      <p:tavLst>
                                        <p:tav tm="0">
                                          <p:val>
                                            <p:strVal val="#ppt_x-#ppt_w/2"/>
                                          </p:val>
                                        </p:tav>
                                        <p:tav tm="100000">
                                          <p:val>
                                            <p:strVal val="#ppt_x"/>
                                          </p:val>
                                        </p:tav>
                                      </p:tavLst>
                                    </p:anim>
                                    <p:anim calcmode="lin" valueType="num">
                                      <p:cBhvr>
                                        <p:cTn id="100" dur="300" fill="hold"/>
                                        <p:tgtEl>
                                          <p:spTgt spid="32816"/>
                                        </p:tgtEl>
                                        <p:attrNameLst>
                                          <p:attrName>ppt_y</p:attrName>
                                        </p:attrNameLst>
                                      </p:cBhvr>
                                      <p:tavLst>
                                        <p:tav tm="0">
                                          <p:val>
                                            <p:strVal val="#ppt_y"/>
                                          </p:val>
                                        </p:tav>
                                        <p:tav tm="100000">
                                          <p:val>
                                            <p:strVal val="#ppt_y"/>
                                          </p:val>
                                        </p:tav>
                                      </p:tavLst>
                                    </p:anim>
                                    <p:anim calcmode="lin" valueType="num">
                                      <p:cBhvr>
                                        <p:cTn id="101" dur="300" fill="hold"/>
                                        <p:tgtEl>
                                          <p:spTgt spid="32816"/>
                                        </p:tgtEl>
                                        <p:attrNameLst>
                                          <p:attrName>ppt_w</p:attrName>
                                        </p:attrNameLst>
                                      </p:cBhvr>
                                      <p:tavLst>
                                        <p:tav tm="0">
                                          <p:val>
                                            <p:fltVal val="0"/>
                                          </p:val>
                                        </p:tav>
                                        <p:tav tm="100000">
                                          <p:val>
                                            <p:strVal val="#ppt_w"/>
                                          </p:val>
                                        </p:tav>
                                      </p:tavLst>
                                    </p:anim>
                                    <p:anim calcmode="lin" valueType="num">
                                      <p:cBhvr>
                                        <p:cTn id="102" dur="300" fill="hold"/>
                                        <p:tgtEl>
                                          <p:spTgt spid="32816"/>
                                        </p:tgtEl>
                                        <p:attrNameLst>
                                          <p:attrName>ppt_h</p:attrName>
                                        </p:attrNameLst>
                                      </p:cBhvr>
                                      <p:tavLst>
                                        <p:tav tm="0">
                                          <p:val>
                                            <p:strVal val="#ppt_h"/>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18" presetClass="entr" presetSubtype="6" fill="hold" nodeType="clickEffect">
                                  <p:stCondLst>
                                    <p:cond delay="0"/>
                                  </p:stCondLst>
                                  <p:childTnLst>
                                    <p:set>
                                      <p:cBhvr>
                                        <p:cTn id="106" dur="1" fill="hold">
                                          <p:stCondLst>
                                            <p:cond delay="0"/>
                                          </p:stCondLst>
                                        </p:cTn>
                                        <p:tgtEl>
                                          <p:spTgt spid="3"/>
                                        </p:tgtEl>
                                        <p:attrNameLst>
                                          <p:attrName>style.visibility</p:attrName>
                                        </p:attrNameLst>
                                      </p:cBhvr>
                                      <p:to>
                                        <p:strVal val="visible"/>
                                      </p:to>
                                    </p:set>
                                    <p:animEffect transition="in" filter="strips(downRight)">
                                      <p:cBhvr>
                                        <p:cTn id="107" dur="500"/>
                                        <p:tgtEl>
                                          <p:spTgt spid="3"/>
                                        </p:tgtEl>
                                      </p:cBhvr>
                                    </p:animEffect>
                                  </p:childTnLst>
                                </p:cTn>
                              </p:par>
                            </p:childTnLst>
                          </p:cTn>
                        </p:par>
                      </p:childTnLst>
                    </p:cTn>
                  </p:par>
                  <p:par>
                    <p:cTn id="108" fill="hold">
                      <p:stCondLst>
                        <p:cond delay="indefinite"/>
                      </p:stCondLst>
                      <p:childTnLst>
                        <p:par>
                          <p:cTn id="109" fill="hold">
                            <p:stCondLst>
                              <p:cond delay="0"/>
                            </p:stCondLst>
                            <p:childTnLst>
                              <p:par>
                                <p:cTn id="110" presetID="18" presetClass="entr" presetSubtype="12" fill="hold" nodeType="clickEffect">
                                  <p:stCondLst>
                                    <p:cond delay="0"/>
                                  </p:stCondLst>
                                  <p:childTnLst>
                                    <p:set>
                                      <p:cBhvr>
                                        <p:cTn id="111" dur="1" fill="hold">
                                          <p:stCondLst>
                                            <p:cond delay="0"/>
                                          </p:stCondLst>
                                        </p:cTn>
                                        <p:tgtEl>
                                          <p:spTgt spid="6"/>
                                        </p:tgtEl>
                                        <p:attrNameLst>
                                          <p:attrName>style.visibility</p:attrName>
                                        </p:attrNameLst>
                                      </p:cBhvr>
                                      <p:to>
                                        <p:strVal val="visible"/>
                                      </p:to>
                                    </p:set>
                                    <p:animEffect transition="in" filter="strips(downLeft)">
                                      <p:cBhvr>
                                        <p:cTn id="112" dur="500"/>
                                        <p:tgtEl>
                                          <p:spTgt spid="6"/>
                                        </p:tgtEl>
                                      </p:cBhvr>
                                    </p:animEffect>
                                  </p:childTnLst>
                                </p:cTn>
                              </p:par>
                            </p:childTnLst>
                          </p:cTn>
                        </p:par>
                      </p:childTnLst>
                    </p:cTn>
                  </p:par>
                  <p:par>
                    <p:cTn id="113" fill="hold">
                      <p:stCondLst>
                        <p:cond delay="indefinite"/>
                      </p:stCondLst>
                      <p:childTnLst>
                        <p:par>
                          <p:cTn id="114" fill="hold">
                            <p:stCondLst>
                              <p:cond delay="0"/>
                            </p:stCondLst>
                            <p:childTnLst>
                              <p:par>
                                <p:cTn id="115" presetID="17" presetClass="entr" presetSubtype="1" fill="hold" nodeType="clickEffect">
                                  <p:stCondLst>
                                    <p:cond delay="0"/>
                                  </p:stCondLst>
                                  <p:childTnLst>
                                    <p:set>
                                      <p:cBhvr>
                                        <p:cTn id="116" dur="1" fill="hold">
                                          <p:stCondLst>
                                            <p:cond delay="0"/>
                                          </p:stCondLst>
                                        </p:cTn>
                                        <p:tgtEl>
                                          <p:spTgt spid="2"/>
                                        </p:tgtEl>
                                        <p:attrNameLst>
                                          <p:attrName>style.visibility</p:attrName>
                                        </p:attrNameLst>
                                      </p:cBhvr>
                                      <p:to>
                                        <p:strVal val="visible"/>
                                      </p:to>
                                    </p:set>
                                    <p:anim calcmode="lin" valueType="num">
                                      <p:cBhvr>
                                        <p:cTn id="117" dur="500" fill="hold"/>
                                        <p:tgtEl>
                                          <p:spTgt spid="2"/>
                                        </p:tgtEl>
                                        <p:attrNameLst>
                                          <p:attrName>ppt_x</p:attrName>
                                        </p:attrNameLst>
                                      </p:cBhvr>
                                      <p:tavLst>
                                        <p:tav tm="0">
                                          <p:val>
                                            <p:strVal val="#ppt_x"/>
                                          </p:val>
                                        </p:tav>
                                        <p:tav tm="100000">
                                          <p:val>
                                            <p:strVal val="#ppt_x"/>
                                          </p:val>
                                        </p:tav>
                                      </p:tavLst>
                                    </p:anim>
                                    <p:anim calcmode="lin" valueType="num">
                                      <p:cBhvr>
                                        <p:cTn id="118" dur="500" fill="hold"/>
                                        <p:tgtEl>
                                          <p:spTgt spid="2"/>
                                        </p:tgtEl>
                                        <p:attrNameLst>
                                          <p:attrName>ppt_y</p:attrName>
                                        </p:attrNameLst>
                                      </p:cBhvr>
                                      <p:tavLst>
                                        <p:tav tm="0">
                                          <p:val>
                                            <p:strVal val="#ppt_y-#ppt_h/2"/>
                                          </p:val>
                                        </p:tav>
                                        <p:tav tm="100000">
                                          <p:val>
                                            <p:strVal val="#ppt_y"/>
                                          </p:val>
                                        </p:tav>
                                      </p:tavLst>
                                    </p:anim>
                                    <p:anim calcmode="lin" valueType="num">
                                      <p:cBhvr>
                                        <p:cTn id="119" dur="500" fill="hold"/>
                                        <p:tgtEl>
                                          <p:spTgt spid="2"/>
                                        </p:tgtEl>
                                        <p:attrNameLst>
                                          <p:attrName>ppt_w</p:attrName>
                                        </p:attrNameLst>
                                      </p:cBhvr>
                                      <p:tavLst>
                                        <p:tav tm="0">
                                          <p:val>
                                            <p:strVal val="#ppt_w"/>
                                          </p:val>
                                        </p:tav>
                                        <p:tav tm="100000">
                                          <p:val>
                                            <p:strVal val="#ppt_w"/>
                                          </p:val>
                                        </p:tav>
                                      </p:tavLst>
                                    </p:anim>
                                    <p:anim calcmode="lin" valueType="num">
                                      <p:cBhvr>
                                        <p:cTn id="12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4" fill="hold" nodeType="clickEffect">
                                  <p:stCondLst>
                                    <p:cond delay="0"/>
                                  </p:stCondLst>
                                  <p:childTnLst>
                                    <p:set>
                                      <p:cBhvr>
                                        <p:cTn id="124" dur="1" fill="hold">
                                          <p:stCondLst>
                                            <p:cond delay="0"/>
                                          </p:stCondLst>
                                        </p:cTn>
                                        <p:tgtEl>
                                          <p:spTgt spid="9"/>
                                        </p:tgtEl>
                                        <p:attrNameLst>
                                          <p:attrName>style.visibility</p:attrName>
                                        </p:attrNameLst>
                                      </p:cBhvr>
                                      <p:to>
                                        <p:strVal val="visible"/>
                                      </p:to>
                                    </p:set>
                                    <p:anim calcmode="lin" valueType="num">
                                      <p:cBhvr>
                                        <p:cTn id="125" dur="500" fill="hold"/>
                                        <p:tgtEl>
                                          <p:spTgt spid="9"/>
                                        </p:tgtEl>
                                        <p:attrNameLst>
                                          <p:attrName>ppt_x</p:attrName>
                                        </p:attrNameLst>
                                      </p:cBhvr>
                                      <p:tavLst>
                                        <p:tav tm="0">
                                          <p:val>
                                            <p:strVal val="#ppt_x"/>
                                          </p:val>
                                        </p:tav>
                                        <p:tav tm="100000">
                                          <p:val>
                                            <p:strVal val="#ppt_x"/>
                                          </p:val>
                                        </p:tav>
                                      </p:tavLst>
                                    </p:anim>
                                    <p:anim calcmode="lin" valueType="num">
                                      <p:cBhvr>
                                        <p:cTn id="126" dur="500" fill="hold"/>
                                        <p:tgtEl>
                                          <p:spTgt spid="9"/>
                                        </p:tgtEl>
                                        <p:attrNameLst>
                                          <p:attrName>ppt_y</p:attrName>
                                        </p:attrNameLst>
                                      </p:cBhvr>
                                      <p:tavLst>
                                        <p:tav tm="0">
                                          <p:val>
                                            <p:strVal val="#ppt_y+#ppt_h/2"/>
                                          </p:val>
                                        </p:tav>
                                        <p:tav tm="100000">
                                          <p:val>
                                            <p:strVal val="#ppt_y"/>
                                          </p:val>
                                        </p:tav>
                                      </p:tavLst>
                                    </p:anim>
                                    <p:anim calcmode="lin" valueType="num">
                                      <p:cBhvr>
                                        <p:cTn id="127" dur="500" fill="hold"/>
                                        <p:tgtEl>
                                          <p:spTgt spid="9"/>
                                        </p:tgtEl>
                                        <p:attrNameLst>
                                          <p:attrName>ppt_w</p:attrName>
                                        </p:attrNameLst>
                                      </p:cBhvr>
                                      <p:tavLst>
                                        <p:tav tm="0">
                                          <p:val>
                                            <p:strVal val="#ppt_w"/>
                                          </p:val>
                                        </p:tav>
                                        <p:tav tm="100000">
                                          <p:val>
                                            <p:strVal val="#ppt_w"/>
                                          </p:val>
                                        </p:tav>
                                      </p:tavLst>
                                    </p:anim>
                                    <p:anim calcmode="lin" valueType="num">
                                      <p:cBhvr>
                                        <p:cTn id="128"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17" presetClass="entr" presetSubtype="8" fill="hold" nodeType="clickEffect">
                                  <p:stCondLst>
                                    <p:cond delay="0"/>
                                  </p:stCondLst>
                                  <p:childTnLst>
                                    <p:set>
                                      <p:cBhvr>
                                        <p:cTn id="132" dur="1" fill="hold">
                                          <p:stCondLst>
                                            <p:cond delay="0"/>
                                          </p:stCondLst>
                                        </p:cTn>
                                        <p:tgtEl>
                                          <p:spTgt spid="10"/>
                                        </p:tgtEl>
                                        <p:attrNameLst>
                                          <p:attrName>style.visibility</p:attrName>
                                        </p:attrNameLst>
                                      </p:cBhvr>
                                      <p:to>
                                        <p:strVal val="visible"/>
                                      </p:to>
                                    </p:set>
                                    <p:anim calcmode="lin" valueType="num">
                                      <p:cBhvr>
                                        <p:cTn id="133" dur="500" fill="hold"/>
                                        <p:tgtEl>
                                          <p:spTgt spid="10"/>
                                        </p:tgtEl>
                                        <p:attrNameLst>
                                          <p:attrName>ppt_x</p:attrName>
                                        </p:attrNameLst>
                                      </p:cBhvr>
                                      <p:tavLst>
                                        <p:tav tm="0">
                                          <p:val>
                                            <p:strVal val="#ppt_x-#ppt_w/2"/>
                                          </p:val>
                                        </p:tav>
                                        <p:tav tm="100000">
                                          <p:val>
                                            <p:strVal val="#ppt_x"/>
                                          </p:val>
                                        </p:tav>
                                      </p:tavLst>
                                    </p:anim>
                                    <p:anim calcmode="lin" valueType="num">
                                      <p:cBhvr>
                                        <p:cTn id="134" dur="500" fill="hold"/>
                                        <p:tgtEl>
                                          <p:spTgt spid="10"/>
                                        </p:tgtEl>
                                        <p:attrNameLst>
                                          <p:attrName>ppt_y</p:attrName>
                                        </p:attrNameLst>
                                      </p:cBhvr>
                                      <p:tavLst>
                                        <p:tav tm="0">
                                          <p:val>
                                            <p:strVal val="#ppt_y"/>
                                          </p:val>
                                        </p:tav>
                                        <p:tav tm="100000">
                                          <p:val>
                                            <p:strVal val="#ppt_y"/>
                                          </p:val>
                                        </p:tav>
                                      </p:tavLst>
                                    </p:anim>
                                    <p:anim calcmode="lin" valueType="num">
                                      <p:cBhvr>
                                        <p:cTn id="135" dur="500" fill="hold"/>
                                        <p:tgtEl>
                                          <p:spTgt spid="10"/>
                                        </p:tgtEl>
                                        <p:attrNameLst>
                                          <p:attrName>ppt_w</p:attrName>
                                        </p:attrNameLst>
                                      </p:cBhvr>
                                      <p:tavLst>
                                        <p:tav tm="0">
                                          <p:val>
                                            <p:fltVal val="0"/>
                                          </p:val>
                                        </p:tav>
                                        <p:tav tm="100000">
                                          <p:val>
                                            <p:strVal val="#ppt_w"/>
                                          </p:val>
                                        </p:tav>
                                      </p:tavLst>
                                    </p:anim>
                                    <p:anim calcmode="lin" valueType="num">
                                      <p:cBhvr>
                                        <p:cTn id="136"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18" presetClass="entr" presetSubtype="9" fill="hold" nodeType="clickEffect">
                                  <p:stCondLst>
                                    <p:cond delay="0"/>
                                  </p:stCondLst>
                                  <p:childTnLst>
                                    <p:set>
                                      <p:cBhvr>
                                        <p:cTn id="140" dur="1" fill="hold">
                                          <p:stCondLst>
                                            <p:cond delay="0"/>
                                          </p:stCondLst>
                                        </p:cTn>
                                        <p:tgtEl>
                                          <p:spTgt spid="12"/>
                                        </p:tgtEl>
                                        <p:attrNameLst>
                                          <p:attrName>style.visibility</p:attrName>
                                        </p:attrNameLst>
                                      </p:cBhvr>
                                      <p:to>
                                        <p:strVal val="visible"/>
                                      </p:to>
                                    </p:set>
                                    <p:animEffect transition="in" filter="strips(upLeft)">
                                      <p:cBhvr>
                                        <p:cTn id="141" dur="500"/>
                                        <p:tgtEl>
                                          <p:spTgt spid="12"/>
                                        </p:tgtEl>
                                      </p:cBhvr>
                                    </p:animEffect>
                                  </p:childTnLst>
                                </p:cTn>
                              </p:par>
                            </p:childTnLst>
                          </p:cTn>
                        </p:par>
                      </p:childTnLst>
                    </p:cTn>
                  </p:par>
                  <p:par>
                    <p:cTn id="142" fill="hold">
                      <p:stCondLst>
                        <p:cond delay="indefinite"/>
                      </p:stCondLst>
                      <p:childTnLst>
                        <p:par>
                          <p:cTn id="143" fill="hold">
                            <p:stCondLst>
                              <p:cond delay="0"/>
                            </p:stCondLst>
                            <p:childTnLst>
                              <p:par>
                                <p:cTn id="144" presetID="2" presetClass="entr" presetSubtype="1" fill="hold" grpId="0" nodeType="clickEffect">
                                  <p:stCondLst>
                                    <p:cond delay="0"/>
                                  </p:stCondLst>
                                  <p:childTnLst>
                                    <p:set>
                                      <p:cBhvr>
                                        <p:cTn id="145" dur="1" fill="hold">
                                          <p:stCondLst>
                                            <p:cond delay="0"/>
                                          </p:stCondLst>
                                        </p:cTn>
                                        <p:tgtEl>
                                          <p:spTgt spid="32832"/>
                                        </p:tgtEl>
                                        <p:attrNameLst>
                                          <p:attrName>style.visibility</p:attrName>
                                        </p:attrNameLst>
                                      </p:cBhvr>
                                      <p:to>
                                        <p:strVal val="visible"/>
                                      </p:to>
                                    </p:set>
                                    <p:anim calcmode="lin" valueType="num">
                                      <p:cBhvr additive="base">
                                        <p:cTn id="146" dur="500" fill="hold"/>
                                        <p:tgtEl>
                                          <p:spTgt spid="32832"/>
                                        </p:tgtEl>
                                        <p:attrNameLst>
                                          <p:attrName>ppt_x</p:attrName>
                                        </p:attrNameLst>
                                      </p:cBhvr>
                                      <p:tavLst>
                                        <p:tav tm="0">
                                          <p:val>
                                            <p:strVal val="#ppt_x"/>
                                          </p:val>
                                        </p:tav>
                                        <p:tav tm="100000">
                                          <p:val>
                                            <p:strVal val="#ppt_x"/>
                                          </p:val>
                                        </p:tav>
                                      </p:tavLst>
                                    </p:anim>
                                    <p:anim calcmode="lin" valueType="num">
                                      <p:cBhvr additive="base">
                                        <p:cTn id="147" dur="500" fill="hold"/>
                                        <p:tgtEl>
                                          <p:spTgt spid="32832"/>
                                        </p:tgtEl>
                                        <p:attrNameLst>
                                          <p:attrName>ppt_y</p:attrName>
                                        </p:attrNameLst>
                                      </p:cBhvr>
                                      <p:tavLst>
                                        <p:tav tm="0">
                                          <p:val>
                                            <p:strVal val="0-#ppt_h/2"/>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23" presetClass="entr" presetSubtype="16" fill="hold" nodeType="clickEffect">
                                  <p:stCondLst>
                                    <p:cond delay="0"/>
                                  </p:stCondLst>
                                  <p:childTnLst>
                                    <p:set>
                                      <p:cBhvr>
                                        <p:cTn id="151" dur="1" fill="hold">
                                          <p:stCondLst>
                                            <p:cond delay="0"/>
                                          </p:stCondLst>
                                        </p:cTn>
                                        <p:tgtEl>
                                          <p:spTgt spid="11"/>
                                        </p:tgtEl>
                                        <p:attrNameLst>
                                          <p:attrName>style.visibility</p:attrName>
                                        </p:attrNameLst>
                                      </p:cBhvr>
                                      <p:to>
                                        <p:strVal val="visible"/>
                                      </p:to>
                                    </p:set>
                                    <p:anim calcmode="lin" valueType="num">
                                      <p:cBhvr>
                                        <p:cTn id="152" dur="500" fill="hold"/>
                                        <p:tgtEl>
                                          <p:spTgt spid="11"/>
                                        </p:tgtEl>
                                        <p:attrNameLst>
                                          <p:attrName>ppt_w</p:attrName>
                                        </p:attrNameLst>
                                      </p:cBhvr>
                                      <p:tavLst>
                                        <p:tav tm="0">
                                          <p:val>
                                            <p:fltVal val="0"/>
                                          </p:val>
                                        </p:tav>
                                        <p:tav tm="100000">
                                          <p:val>
                                            <p:strVal val="#ppt_w"/>
                                          </p:val>
                                        </p:tav>
                                      </p:tavLst>
                                    </p:anim>
                                    <p:anim calcmode="lin" valueType="num">
                                      <p:cBhvr>
                                        <p:cTn id="153"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18" presetClass="entr" presetSubtype="3" fill="hold" grpId="0" nodeType="clickEffect">
                                  <p:stCondLst>
                                    <p:cond delay="0"/>
                                  </p:stCondLst>
                                  <p:childTnLst>
                                    <p:set>
                                      <p:cBhvr>
                                        <p:cTn id="157" dur="1" fill="hold">
                                          <p:stCondLst>
                                            <p:cond delay="0"/>
                                          </p:stCondLst>
                                        </p:cTn>
                                        <p:tgtEl>
                                          <p:spTgt spid="32792"/>
                                        </p:tgtEl>
                                        <p:attrNameLst>
                                          <p:attrName>style.visibility</p:attrName>
                                        </p:attrNameLst>
                                      </p:cBhvr>
                                      <p:to>
                                        <p:strVal val="visible"/>
                                      </p:to>
                                    </p:set>
                                    <p:animEffect transition="in" filter="strips(upRight)">
                                      <p:cBhvr>
                                        <p:cTn id="158" dur="500"/>
                                        <p:tgtEl>
                                          <p:spTgt spid="32792"/>
                                        </p:tgtEl>
                                      </p:cBhvr>
                                    </p:animEffect>
                                  </p:childTnLst>
                                </p:cTn>
                              </p:par>
                            </p:childTnLst>
                          </p:cTn>
                        </p:par>
                      </p:childTnLst>
                    </p:cTn>
                  </p:par>
                  <p:par>
                    <p:cTn id="159" fill="hold">
                      <p:stCondLst>
                        <p:cond delay="indefinite"/>
                      </p:stCondLst>
                      <p:childTnLst>
                        <p:par>
                          <p:cTn id="160" fill="hold">
                            <p:stCondLst>
                              <p:cond delay="0"/>
                            </p:stCondLst>
                            <p:childTnLst>
                              <p:par>
                                <p:cTn id="161" presetID="18" presetClass="entr" presetSubtype="6" fill="hold" grpId="0" nodeType="clickEffect">
                                  <p:stCondLst>
                                    <p:cond delay="0"/>
                                  </p:stCondLst>
                                  <p:childTnLst>
                                    <p:set>
                                      <p:cBhvr>
                                        <p:cTn id="162" dur="1" fill="hold">
                                          <p:stCondLst>
                                            <p:cond delay="0"/>
                                          </p:stCondLst>
                                        </p:cTn>
                                        <p:tgtEl>
                                          <p:spTgt spid="32852"/>
                                        </p:tgtEl>
                                        <p:attrNameLst>
                                          <p:attrName>style.visibility</p:attrName>
                                        </p:attrNameLst>
                                      </p:cBhvr>
                                      <p:to>
                                        <p:strVal val="visible"/>
                                      </p:to>
                                    </p:set>
                                    <p:animEffect transition="in" filter="strips(downRight)">
                                      <p:cBhvr>
                                        <p:cTn id="163" dur="500"/>
                                        <p:tgtEl>
                                          <p:spTgt spid="32852"/>
                                        </p:tgtEl>
                                      </p:cBhvr>
                                    </p:animEffect>
                                  </p:childTnLst>
                                </p:cTn>
                              </p:par>
                            </p:childTnLst>
                          </p:cTn>
                        </p:par>
                      </p:childTnLst>
                    </p:cTn>
                  </p:par>
                  <p:par>
                    <p:cTn id="164" fill="hold">
                      <p:stCondLst>
                        <p:cond delay="indefinite"/>
                      </p:stCondLst>
                      <p:childTnLst>
                        <p:par>
                          <p:cTn id="165" fill="hold">
                            <p:stCondLst>
                              <p:cond delay="0"/>
                            </p:stCondLst>
                            <p:childTnLst>
                              <p:par>
                                <p:cTn id="166" presetID="18" presetClass="entr" presetSubtype="6" fill="hold" grpId="0" nodeType="clickEffect">
                                  <p:stCondLst>
                                    <p:cond delay="0"/>
                                  </p:stCondLst>
                                  <p:childTnLst>
                                    <p:set>
                                      <p:cBhvr>
                                        <p:cTn id="167" dur="1" fill="hold">
                                          <p:stCondLst>
                                            <p:cond delay="0"/>
                                          </p:stCondLst>
                                        </p:cTn>
                                        <p:tgtEl>
                                          <p:spTgt spid="32853"/>
                                        </p:tgtEl>
                                        <p:attrNameLst>
                                          <p:attrName>style.visibility</p:attrName>
                                        </p:attrNameLst>
                                      </p:cBhvr>
                                      <p:to>
                                        <p:strVal val="visible"/>
                                      </p:to>
                                    </p:set>
                                    <p:animEffect transition="in" filter="strips(downRight)">
                                      <p:cBhvr>
                                        <p:cTn id="168" dur="500"/>
                                        <p:tgtEl>
                                          <p:spTgt spid="328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92" grpId="0" animBg="1"/>
      <p:bldP spid="32793" grpId="0" autoUpdateAnimBg="0"/>
      <p:bldP spid="32794" grpId="0" animBg="1"/>
      <p:bldP spid="32795" grpId="0" animBg="1"/>
      <p:bldP spid="32815" grpId="0" autoUpdateAnimBg="0"/>
      <p:bldP spid="32816" grpId="0" autoUpdateAnimBg="0"/>
      <p:bldP spid="32832" grpId="0" animBg="1"/>
      <p:bldP spid="32852" grpId="0" animBg="1"/>
      <p:bldP spid="32853" grpId="0" animBg="1"/>
      <p:bldP spid="32950"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AutoShape 2"/>
          <p:cNvSpPr>
            <a:spLocks noChangeArrowheads="1"/>
          </p:cNvSpPr>
          <p:nvPr/>
        </p:nvSpPr>
        <p:spPr bwMode="auto">
          <a:xfrm>
            <a:off x="4473575" y="1362075"/>
            <a:ext cx="1135063" cy="982663"/>
          </a:xfrm>
          <a:prstGeom prst="triangle">
            <a:avLst>
              <a:gd name="adj" fmla="val 50000"/>
            </a:avLst>
          </a:prstGeom>
          <a:solidFill>
            <a:schemeClr val="accent1"/>
          </a:solidFill>
          <a:ln w="19050">
            <a:solidFill>
              <a:schemeClr val="tx1"/>
            </a:solidFill>
            <a:miter lim="800000"/>
          </a:ln>
        </p:spPr>
        <p:txBody>
          <a:bodyPr wrap="none" anchor="ctr"/>
          <a:lstStyle/>
          <a:p>
            <a:endParaRPr lang="en-IN"/>
          </a:p>
        </p:txBody>
      </p:sp>
      <p:sp>
        <p:nvSpPr>
          <p:cNvPr id="34819" name="AutoShape 3"/>
          <p:cNvSpPr>
            <a:spLocks noChangeArrowheads="1"/>
          </p:cNvSpPr>
          <p:nvPr/>
        </p:nvSpPr>
        <p:spPr bwMode="auto">
          <a:xfrm rot="2996802">
            <a:off x="4146551" y="631825"/>
            <a:ext cx="1135062" cy="1570037"/>
          </a:xfrm>
          <a:prstGeom prst="triangle">
            <a:avLst>
              <a:gd name="adj" fmla="val 50000"/>
            </a:avLst>
          </a:prstGeom>
          <a:solidFill>
            <a:schemeClr val="accent1"/>
          </a:solidFill>
          <a:ln w="19050">
            <a:solidFill>
              <a:schemeClr val="tx1"/>
            </a:solidFill>
            <a:miter lim="800000"/>
          </a:ln>
        </p:spPr>
        <p:txBody>
          <a:bodyPr wrap="none" anchor="ctr"/>
          <a:lstStyle/>
          <a:p>
            <a:endParaRPr lang="en-IN"/>
          </a:p>
        </p:txBody>
      </p:sp>
      <p:sp>
        <p:nvSpPr>
          <p:cNvPr id="34820" name="Line 4"/>
          <p:cNvSpPr>
            <a:spLocks noChangeShapeType="1"/>
          </p:cNvSpPr>
          <p:nvPr/>
        </p:nvSpPr>
        <p:spPr bwMode="auto">
          <a:xfrm flipH="1">
            <a:off x="4025900" y="892175"/>
            <a:ext cx="1309688" cy="1047750"/>
          </a:xfrm>
          <a:prstGeom prst="line">
            <a:avLst/>
          </a:prstGeom>
          <a:noFill/>
          <a:ln w="19050">
            <a:solidFill>
              <a:schemeClr val="tx1"/>
            </a:solidFill>
            <a:prstDash val="lgDashDot"/>
            <a:round/>
          </a:ln>
        </p:spPr>
        <p:txBody>
          <a:bodyPr/>
          <a:lstStyle/>
          <a:p>
            <a:endParaRPr lang="en-IN"/>
          </a:p>
        </p:txBody>
      </p:sp>
      <p:sp>
        <p:nvSpPr>
          <p:cNvPr id="34821" name="Line 5"/>
          <p:cNvSpPr>
            <a:spLocks noChangeShapeType="1"/>
          </p:cNvSpPr>
          <p:nvPr/>
        </p:nvSpPr>
        <p:spPr bwMode="auto">
          <a:xfrm>
            <a:off x="3765550" y="1449388"/>
            <a:ext cx="0" cy="2532062"/>
          </a:xfrm>
          <a:prstGeom prst="line">
            <a:avLst/>
          </a:prstGeom>
          <a:noFill/>
          <a:ln w="9525">
            <a:solidFill>
              <a:schemeClr val="folHlink"/>
            </a:solidFill>
            <a:round/>
          </a:ln>
        </p:spPr>
        <p:txBody>
          <a:bodyPr/>
          <a:lstStyle/>
          <a:p>
            <a:endParaRPr lang="en-IN"/>
          </a:p>
        </p:txBody>
      </p:sp>
      <p:sp>
        <p:nvSpPr>
          <p:cNvPr id="34822" name="Line 6"/>
          <p:cNvSpPr>
            <a:spLocks noChangeShapeType="1"/>
          </p:cNvSpPr>
          <p:nvPr/>
        </p:nvSpPr>
        <p:spPr bwMode="auto">
          <a:xfrm>
            <a:off x="4473575" y="2322513"/>
            <a:ext cx="0" cy="611187"/>
          </a:xfrm>
          <a:prstGeom prst="line">
            <a:avLst/>
          </a:prstGeom>
          <a:noFill/>
          <a:ln w="9525">
            <a:solidFill>
              <a:schemeClr val="folHlink"/>
            </a:solidFill>
            <a:round/>
          </a:ln>
        </p:spPr>
        <p:txBody>
          <a:bodyPr/>
          <a:lstStyle/>
          <a:p>
            <a:endParaRPr lang="en-IN"/>
          </a:p>
        </p:txBody>
      </p:sp>
      <p:sp>
        <p:nvSpPr>
          <p:cNvPr id="34823" name="Line 7"/>
          <p:cNvSpPr>
            <a:spLocks noChangeShapeType="1"/>
          </p:cNvSpPr>
          <p:nvPr/>
        </p:nvSpPr>
        <p:spPr bwMode="auto">
          <a:xfrm>
            <a:off x="5346700" y="838200"/>
            <a:ext cx="0" cy="2706688"/>
          </a:xfrm>
          <a:prstGeom prst="line">
            <a:avLst/>
          </a:prstGeom>
          <a:noFill/>
          <a:ln w="9525">
            <a:solidFill>
              <a:schemeClr val="folHlink"/>
            </a:solidFill>
            <a:round/>
          </a:ln>
        </p:spPr>
        <p:txBody>
          <a:bodyPr/>
          <a:lstStyle/>
          <a:p>
            <a:endParaRPr lang="en-IN"/>
          </a:p>
        </p:txBody>
      </p:sp>
      <p:sp>
        <p:nvSpPr>
          <p:cNvPr id="34824" name="Line 8"/>
          <p:cNvSpPr>
            <a:spLocks noChangeShapeType="1"/>
          </p:cNvSpPr>
          <p:nvPr/>
        </p:nvSpPr>
        <p:spPr bwMode="auto">
          <a:xfrm>
            <a:off x="5608638" y="2322513"/>
            <a:ext cx="0" cy="2095500"/>
          </a:xfrm>
          <a:prstGeom prst="line">
            <a:avLst/>
          </a:prstGeom>
          <a:noFill/>
          <a:ln w="9525">
            <a:solidFill>
              <a:schemeClr val="folHlink"/>
            </a:solidFill>
            <a:round/>
          </a:ln>
        </p:spPr>
        <p:txBody>
          <a:bodyPr/>
          <a:lstStyle/>
          <a:p>
            <a:endParaRPr lang="en-IN"/>
          </a:p>
        </p:txBody>
      </p:sp>
      <p:sp>
        <p:nvSpPr>
          <p:cNvPr id="34825" name="Line 9"/>
          <p:cNvSpPr>
            <a:spLocks noChangeShapeType="1"/>
          </p:cNvSpPr>
          <p:nvPr/>
        </p:nvSpPr>
        <p:spPr bwMode="auto">
          <a:xfrm>
            <a:off x="5041900" y="1362075"/>
            <a:ext cx="0" cy="3055938"/>
          </a:xfrm>
          <a:prstGeom prst="line">
            <a:avLst/>
          </a:prstGeom>
          <a:noFill/>
          <a:ln w="9525">
            <a:solidFill>
              <a:schemeClr val="folHlink"/>
            </a:solidFill>
            <a:round/>
          </a:ln>
        </p:spPr>
        <p:txBody>
          <a:bodyPr/>
          <a:lstStyle/>
          <a:p>
            <a:endParaRPr lang="en-IN"/>
          </a:p>
        </p:txBody>
      </p:sp>
      <p:grpSp>
        <p:nvGrpSpPr>
          <p:cNvPr id="2" name="Group 10"/>
          <p:cNvGrpSpPr/>
          <p:nvPr/>
        </p:nvGrpSpPr>
        <p:grpSpPr bwMode="auto">
          <a:xfrm>
            <a:off x="3775075" y="2933700"/>
            <a:ext cx="1571625" cy="873125"/>
            <a:chOff x="2378" y="1848"/>
            <a:chExt cx="990" cy="550"/>
          </a:xfrm>
        </p:grpSpPr>
        <p:sp>
          <p:nvSpPr>
            <p:cNvPr id="18527" name="Line 11"/>
            <p:cNvSpPr>
              <a:spLocks noChangeShapeType="1"/>
            </p:cNvSpPr>
            <p:nvPr/>
          </p:nvSpPr>
          <p:spPr bwMode="auto">
            <a:xfrm flipH="1">
              <a:off x="2378" y="2068"/>
              <a:ext cx="990" cy="330"/>
            </a:xfrm>
            <a:prstGeom prst="line">
              <a:avLst/>
            </a:prstGeom>
            <a:noFill/>
            <a:ln w="19050">
              <a:solidFill>
                <a:schemeClr val="tx1"/>
              </a:solidFill>
              <a:round/>
            </a:ln>
          </p:spPr>
          <p:txBody>
            <a:bodyPr/>
            <a:lstStyle/>
            <a:p>
              <a:endParaRPr lang="en-IN"/>
            </a:p>
          </p:txBody>
        </p:sp>
        <p:grpSp>
          <p:nvGrpSpPr>
            <p:cNvPr id="3" name="Group 12"/>
            <p:cNvGrpSpPr/>
            <p:nvPr/>
          </p:nvGrpSpPr>
          <p:grpSpPr bwMode="auto">
            <a:xfrm>
              <a:off x="2378" y="1848"/>
              <a:ext cx="990" cy="550"/>
              <a:chOff x="2378" y="1848"/>
              <a:chExt cx="990" cy="550"/>
            </a:xfrm>
          </p:grpSpPr>
          <p:sp>
            <p:nvSpPr>
              <p:cNvPr id="18529" name="Line 13"/>
              <p:cNvSpPr>
                <a:spLocks noChangeShapeType="1"/>
              </p:cNvSpPr>
              <p:nvPr/>
            </p:nvSpPr>
            <p:spPr bwMode="auto">
              <a:xfrm>
                <a:off x="2378" y="1848"/>
                <a:ext cx="990" cy="220"/>
              </a:xfrm>
              <a:prstGeom prst="line">
                <a:avLst/>
              </a:prstGeom>
              <a:noFill/>
              <a:ln w="19050">
                <a:solidFill>
                  <a:schemeClr val="tx1"/>
                </a:solidFill>
                <a:round/>
              </a:ln>
            </p:spPr>
            <p:txBody>
              <a:bodyPr/>
              <a:lstStyle/>
              <a:p>
                <a:endParaRPr lang="en-IN"/>
              </a:p>
            </p:txBody>
          </p:sp>
          <p:sp>
            <p:nvSpPr>
              <p:cNvPr id="18530" name="Line 14"/>
              <p:cNvSpPr>
                <a:spLocks noChangeShapeType="1"/>
              </p:cNvSpPr>
              <p:nvPr/>
            </p:nvSpPr>
            <p:spPr bwMode="auto">
              <a:xfrm>
                <a:off x="2378" y="1848"/>
                <a:ext cx="440" cy="0"/>
              </a:xfrm>
              <a:prstGeom prst="line">
                <a:avLst/>
              </a:prstGeom>
              <a:noFill/>
              <a:ln w="19050">
                <a:solidFill>
                  <a:schemeClr val="tx1"/>
                </a:solidFill>
                <a:round/>
              </a:ln>
            </p:spPr>
            <p:txBody>
              <a:bodyPr/>
              <a:lstStyle/>
              <a:p>
                <a:endParaRPr lang="en-IN"/>
              </a:p>
            </p:txBody>
          </p:sp>
          <p:sp>
            <p:nvSpPr>
              <p:cNvPr id="18531" name="Line 15"/>
              <p:cNvSpPr>
                <a:spLocks noChangeShapeType="1"/>
              </p:cNvSpPr>
              <p:nvPr/>
            </p:nvSpPr>
            <p:spPr bwMode="auto">
              <a:xfrm>
                <a:off x="2378" y="2398"/>
                <a:ext cx="440" cy="0"/>
              </a:xfrm>
              <a:prstGeom prst="line">
                <a:avLst/>
              </a:prstGeom>
              <a:noFill/>
              <a:ln w="19050">
                <a:solidFill>
                  <a:schemeClr val="tx1"/>
                </a:solidFill>
                <a:round/>
              </a:ln>
            </p:spPr>
            <p:txBody>
              <a:bodyPr/>
              <a:lstStyle/>
              <a:p>
                <a:endParaRPr lang="en-IN"/>
              </a:p>
            </p:txBody>
          </p:sp>
          <p:sp>
            <p:nvSpPr>
              <p:cNvPr id="18532" name="Line 16"/>
              <p:cNvSpPr>
                <a:spLocks noChangeShapeType="1"/>
              </p:cNvSpPr>
              <p:nvPr/>
            </p:nvSpPr>
            <p:spPr bwMode="auto">
              <a:xfrm flipH="1">
                <a:off x="2818" y="2068"/>
                <a:ext cx="550" cy="330"/>
              </a:xfrm>
              <a:prstGeom prst="line">
                <a:avLst/>
              </a:prstGeom>
              <a:noFill/>
              <a:ln w="19050">
                <a:solidFill>
                  <a:schemeClr val="tx1"/>
                </a:solidFill>
                <a:round/>
              </a:ln>
            </p:spPr>
            <p:txBody>
              <a:bodyPr/>
              <a:lstStyle/>
              <a:p>
                <a:endParaRPr lang="en-IN"/>
              </a:p>
            </p:txBody>
          </p:sp>
          <p:sp>
            <p:nvSpPr>
              <p:cNvPr id="18533" name="Line 17"/>
              <p:cNvSpPr>
                <a:spLocks noChangeShapeType="1"/>
              </p:cNvSpPr>
              <p:nvPr/>
            </p:nvSpPr>
            <p:spPr bwMode="auto">
              <a:xfrm flipH="1" flipV="1">
                <a:off x="2818" y="1848"/>
                <a:ext cx="550" cy="220"/>
              </a:xfrm>
              <a:prstGeom prst="line">
                <a:avLst/>
              </a:prstGeom>
              <a:noFill/>
              <a:ln w="19050">
                <a:solidFill>
                  <a:schemeClr val="tx1"/>
                </a:solidFill>
                <a:round/>
              </a:ln>
            </p:spPr>
            <p:txBody>
              <a:bodyPr/>
              <a:lstStyle/>
              <a:p>
                <a:endParaRPr lang="en-IN"/>
              </a:p>
            </p:txBody>
          </p:sp>
          <p:sp>
            <p:nvSpPr>
              <p:cNvPr id="18534" name="Line 18"/>
              <p:cNvSpPr>
                <a:spLocks noChangeShapeType="1"/>
              </p:cNvSpPr>
              <p:nvPr/>
            </p:nvSpPr>
            <p:spPr bwMode="auto">
              <a:xfrm>
                <a:off x="2378" y="1848"/>
                <a:ext cx="0" cy="550"/>
              </a:xfrm>
              <a:prstGeom prst="line">
                <a:avLst/>
              </a:prstGeom>
              <a:noFill/>
              <a:ln w="19050">
                <a:solidFill>
                  <a:schemeClr val="tx1"/>
                </a:solidFill>
                <a:round/>
              </a:ln>
            </p:spPr>
            <p:txBody>
              <a:bodyPr/>
              <a:lstStyle/>
              <a:p>
                <a:endParaRPr lang="en-IN"/>
              </a:p>
            </p:txBody>
          </p:sp>
        </p:grpSp>
      </p:grpSp>
      <p:grpSp>
        <p:nvGrpSpPr>
          <p:cNvPr id="4" name="Group 19"/>
          <p:cNvGrpSpPr/>
          <p:nvPr/>
        </p:nvGrpSpPr>
        <p:grpSpPr bwMode="auto">
          <a:xfrm>
            <a:off x="4473575" y="2562225"/>
            <a:ext cx="1135063" cy="1593850"/>
            <a:chOff x="2818" y="1614"/>
            <a:chExt cx="715" cy="1004"/>
          </a:xfrm>
        </p:grpSpPr>
        <p:sp>
          <p:nvSpPr>
            <p:cNvPr id="18517" name="Line 20"/>
            <p:cNvSpPr>
              <a:spLocks noChangeShapeType="1"/>
            </p:cNvSpPr>
            <p:nvPr/>
          </p:nvSpPr>
          <p:spPr bwMode="auto">
            <a:xfrm>
              <a:off x="2818" y="2343"/>
              <a:ext cx="0" cy="275"/>
            </a:xfrm>
            <a:prstGeom prst="line">
              <a:avLst/>
            </a:prstGeom>
            <a:noFill/>
            <a:ln w="9525">
              <a:solidFill>
                <a:schemeClr val="tx1"/>
              </a:solidFill>
              <a:round/>
            </a:ln>
          </p:spPr>
          <p:txBody>
            <a:bodyPr/>
            <a:lstStyle/>
            <a:p>
              <a:endParaRPr lang="en-IN"/>
            </a:p>
          </p:txBody>
        </p:sp>
        <p:grpSp>
          <p:nvGrpSpPr>
            <p:cNvPr id="5" name="Group 21"/>
            <p:cNvGrpSpPr/>
            <p:nvPr/>
          </p:nvGrpSpPr>
          <p:grpSpPr bwMode="auto">
            <a:xfrm>
              <a:off x="2818" y="1614"/>
              <a:ext cx="715" cy="1004"/>
              <a:chOff x="2818" y="1614"/>
              <a:chExt cx="715" cy="1004"/>
            </a:xfrm>
          </p:grpSpPr>
          <p:sp>
            <p:nvSpPr>
              <p:cNvPr id="18519" name="Line 22"/>
              <p:cNvSpPr>
                <a:spLocks noChangeShapeType="1"/>
              </p:cNvSpPr>
              <p:nvPr/>
            </p:nvSpPr>
            <p:spPr bwMode="auto">
              <a:xfrm>
                <a:off x="2818" y="1628"/>
                <a:ext cx="715" cy="0"/>
              </a:xfrm>
              <a:prstGeom prst="line">
                <a:avLst/>
              </a:prstGeom>
              <a:noFill/>
              <a:ln w="19050">
                <a:solidFill>
                  <a:schemeClr val="tx1"/>
                </a:solidFill>
                <a:round/>
              </a:ln>
            </p:spPr>
            <p:txBody>
              <a:bodyPr/>
              <a:lstStyle/>
              <a:p>
                <a:endParaRPr lang="en-IN"/>
              </a:p>
            </p:txBody>
          </p:sp>
          <p:sp>
            <p:nvSpPr>
              <p:cNvPr id="18520" name="Line 23"/>
              <p:cNvSpPr>
                <a:spLocks noChangeShapeType="1"/>
              </p:cNvSpPr>
              <p:nvPr/>
            </p:nvSpPr>
            <p:spPr bwMode="auto">
              <a:xfrm>
                <a:off x="2818" y="2618"/>
                <a:ext cx="715" cy="0"/>
              </a:xfrm>
              <a:prstGeom prst="line">
                <a:avLst/>
              </a:prstGeom>
              <a:noFill/>
              <a:ln w="19050">
                <a:solidFill>
                  <a:schemeClr val="tx1"/>
                </a:solidFill>
                <a:round/>
              </a:ln>
            </p:spPr>
            <p:txBody>
              <a:bodyPr/>
              <a:lstStyle/>
              <a:p>
                <a:endParaRPr lang="en-IN"/>
              </a:p>
            </p:txBody>
          </p:sp>
          <p:sp>
            <p:nvSpPr>
              <p:cNvPr id="18521" name="Line 24"/>
              <p:cNvSpPr>
                <a:spLocks noChangeShapeType="1"/>
              </p:cNvSpPr>
              <p:nvPr/>
            </p:nvSpPr>
            <p:spPr bwMode="auto">
              <a:xfrm>
                <a:off x="2818" y="1848"/>
                <a:ext cx="0" cy="550"/>
              </a:xfrm>
              <a:prstGeom prst="line">
                <a:avLst/>
              </a:prstGeom>
              <a:noFill/>
              <a:ln w="9525">
                <a:solidFill>
                  <a:schemeClr val="tx1"/>
                </a:solidFill>
                <a:prstDash val="lgDash"/>
                <a:round/>
              </a:ln>
            </p:spPr>
            <p:txBody>
              <a:bodyPr/>
              <a:lstStyle/>
              <a:p>
                <a:endParaRPr lang="en-IN"/>
              </a:p>
            </p:txBody>
          </p:sp>
          <p:sp>
            <p:nvSpPr>
              <p:cNvPr id="18522" name="Line 25"/>
              <p:cNvSpPr>
                <a:spLocks noChangeShapeType="1"/>
              </p:cNvSpPr>
              <p:nvPr/>
            </p:nvSpPr>
            <p:spPr bwMode="auto">
              <a:xfrm>
                <a:off x="3169" y="1614"/>
                <a:ext cx="0" cy="385"/>
              </a:xfrm>
              <a:prstGeom prst="line">
                <a:avLst/>
              </a:prstGeom>
              <a:noFill/>
              <a:ln w="19050">
                <a:solidFill>
                  <a:schemeClr val="tx1"/>
                </a:solidFill>
                <a:round/>
              </a:ln>
            </p:spPr>
            <p:txBody>
              <a:bodyPr/>
              <a:lstStyle/>
              <a:p>
                <a:endParaRPr lang="en-IN"/>
              </a:p>
            </p:txBody>
          </p:sp>
          <p:sp>
            <p:nvSpPr>
              <p:cNvPr id="18523" name="Line 26"/>
              <p:cNvSpPr>
                <a:spLocks noChangeShapeType="1"/>
              </p:cNvSpPr>
              <p:nvPr/>
            </p:nvSpPr>
            <p:spPr bwMode="auto">
              <a:xfrm>
                <a:off x="3168" y="2160"/>
                <a:ext cx="0" cy="440"/>
              </a:xfrm>
              <a:prstGeom prst="line">
                <a:avLst/>
              </a:prstGeom>
              <a:noFill/>
              <a:ln w="19050">
                <a:solidFill>
                  <a:schemeClr val="tx1"/>
                </a:solidFill>
                <a:round/>
              </a:ln>
            </p:spPr>
            <p:txBody>
              <a:bodyPr/>
              <a:lstStyle/>
              <a:p>
                <a:endParaRPr lang="en-IN"/>
              </a:p>
            </p:txBody>
          </p:sp>
          <p:sp>
            <p:nvSpPr>
              <p:cNvPr id="18524" name="Line 27"/>
              <p:cNvSpPr>
                <a:spLocks noChangeShapeType="1"/>
              </p:cNvSpPr>
              <p:nvPr/>
            </p:nvSpPr>
            <p:spPr bwMode="auto">
              <a:xfrm>
                <a:off x="3533" y="1628"/>
                <a:ext cx="0" cy="990"/>
              </a:xfrm>
              <a:prstGeom prst="line">
                <a:avLst/>
              </a:prstGeom>
              <a:noFill/>
              <a:ln w="19050">
                <a:solidFill>
                  <a:schemeClr val="tx1"/>
                </a:solidFill>
                <a:round/>
              </a:ln>
            </p:spPr>
            <p:txBody>
              <a:bodyPr/>
              <a:lstStyle/>
              <a:p>
                <a:endParaRPr lang="en-IN"/>
              </a:p>
            </p:txBody>
          </p:sp>
          <p:sp>
            <p:nvSpPr>
              <p:cNvPr id="18525" name="Line 28"/>
              <p:cNvSpPr>
                <a:spLocks noChangeShapeType="1"/>
              </p:cNvSpPr>
              <p:nvPr/>
            </p:nvSpPr>
            <p:spPr bwMode="auto">
              <a:xfrm>
                <a:off x="2818" y="1628"/>
                <a:ext cx="0" cy="220"/>
              </a:xfrm>
              <a:prstGeom prst="line">
                <a:avLst/>
              </a:prstGeom>
              <a:noFill/>
              <a:ln w="19050">
                <a:solidFill>
                  <a:schemeClr val="tx1"/>
                </a:solidFill>
                <a:round/>
              </a:ln>
            </p:spPr>
            <p:txBody>
              <a:bodyPr/>
              <a:lstStyle/>
              <a:p>
                <a:endParaRPr lang="en-IN"/>
              </a:p>
            </p:txBody>
          </p:sp>
          <p:sp>
            <p:nvSpPr>
              <p:cNvPr id="18526" name="Line 29"/>
              <p:cNvSpPr>
                <a:spLocks noChangeShapeType="1"/>
              </p:cNvSpPr>
              <p:nvPr/>
            </p:nvSpPr>
            <p:spPr bwMode="auto">
              <a:xfrm>
                <a:off x="3176" y="1958"/>
                <a:ext cx="0" cy="275"/>
              </a:xfrm>
              <a:prstGeom prst="line">
                <a:avLst/>
              </a:prstGeom>
              <a:noFill/>
              <a:ln w="9525">
                <a:solidFill>
                  <a:schemeClr val="tx1"/>
                </a:solidFill>
                <a:prstDash val="lgDash"/>
                <a:round/>
              </a:ln>
            </p:spPr>
            <p:txBody>
              <a:bodyPr/>
              <a:lstStyle/>
              <a:p>
                <a:endParaRPr lang="en-IN"/>
              </a:p>
            </p:txBody>
          </p:sp>
        </p:grpSp>
      </p:grpSp>
      <p:sp>
        <p:nvSpPr>
          <p:cNvPr id="34846" name="Text Box 30"/>
          <p:cNvSpPr txBox="1">
            <a:spLocks noChangeArrowheads="1"/>
          </p:cNvSpPr>
          <p:nvPr/>
        </p:nvSpPr>
        <p:spPr bwMode="auto">
          <a:xfrm>
            <a:off x="6934200" y="2362200"/>
            <a:ext cx="419100" cy="304800"/>
          </a:xfrm>
          <a:prstGeom prst="rect">
            <a:avLst/>
          </a:prstGeom>
          <a:noFill/>
          <a:ln w="9525">
            <a:noFill/>
            <a:miter lim="800000"/>
          </a:ln>
        </p:spPr>
        <p:txBody>
          <a:bodyPr wrap="none">
            <a:spAutoFit/>
          </a:bodyPr>
          <a:lstStyle/>
          <a:p>
            <a:r>
              <a:rPr lang="en-US" sz="1400">
                <a:latin typeface="Times New Roman" charset="0"/>
              </a:rPr>
              <a:t>45</a:t>
            </a:r>
            <a:r>
              <a:rPr lang="en-US" sz="1400" baseline="30000">
                <a:latin typeface="Times New Roman" charset="0"/>
              </a:rPr>
              <a:t>0</a:t>
            </a:r>
            <a:endParaRPr lang="en-US" sz="1400" baseline="30000">
              <a:latin typeface="Times New Roman" charset="0"/>
            </a:endParaRPr>
          </a:p>
        </p:txBody>
      </p:sp>
      <p:grpSp>
        <p:nvGrpSpPr>
          <p:cNvPr id="6" name="Group 31"/>
          <p:cNvGrpSpPr/>
          <p:nvPr/>
        </p:nvGrpSpPr>
        <p:grpSpPr bwMode="auto">
          <a:xfrm>
            <a:off x="3754438" y="2933700"/>
            <a:ext cx="3513137" cy="2935288"/>
            <a:chOff x="2365" y="1848"/>
            <a:chExt cx="2213" cy="1849"/>
          </a:xfrm>
        </p:grpSpPr>
        <p:sp>
          <p:nvSpPr>
            <p:cNvPr id="18512" name="Line 32"/>
            <p:cNvSpPr>
              <a:spLocks noChangeShapeType="1"/>
            </p:cNvSpPr>
            <p:nvPr/>
          </p:nvSpPr>
          <p:spPr bwMode="auto">
            <a:xfrm>
              <a:off x="2365" y="2377"/>
              <a:ext cx="1484" cy="1320"/>
            </a:xfrm>
            <a:prstGeom prst="line">
              <a:avLst/>
            </a:prstGeom>
            <a:noFill/>
            <a:ln w="9525">
              <a:solidFill>
                <a:schemeClr val="folHlink"/>
              </a:solidFill>
              <a:round/>
            </a:ln>
          </p:spPr>
          <p:txBody>
            <a:bodyPr/>
            <a:lstStyle/>
            <a:p>
              <a:endParaRPr lang="en-IN"/>
            </a:p>
          </p:txBody>
        </p:sp>
        <p:sp>
          <p:nvSpPr>
            <p:cNvPr id="18513" name="Line 33"/>
            <p:cNvSpPr>
              <a:spLocks noChangeShapeType="1"/>
            </p:cNvSpPr>
            <p:nvPr/>
          </p:nvSpPr>
          <p:spPr bwMode="auto">
            <a:xfrm>
              <a:off x="2784" y="2363"/>
              <a:ext cx="1485" cy="1320"/>
            </a:xfrm>
            <a:prstGeom prst="line">
              <a:avLst/>
            </a:prstGeom>
            <a:noFill/>
            <a:ln w="9525">
              <a:solidFill>
                <a:schemeClr val="folHlink"/>
              </a:solidFill>
              <a:round/>
            </a:ln>
          </p:spPr>
          <p:txBody>
            <a:bodyPr/>
            <a:lstStyle/>
            <a:p>
              <a:endParaRPr lang="en-IN"/>
            </a:p>
          </p:txBody>
        </p:sp>
        <p:sp>
          <p:nvSpPr>
            <p:cNvPr id="18514" name="Line 34"/>
            <p:cNvSpPr>
              <a:spLocks noChangeShapeType="1"/>
            </p:cNvSpPr>
            <p:nvPr/>
          </p:nvSpPr>
          <p:spPr bwMode="auto">
            <a:xfrm>
              <a:off x="2378" y="1848"/>
              <a:ext cx="1705" cy="1516"/>
            </a:xfrm>
            <a:prstGeom prst="line">
              <a:avLst/>
            </a:prstGeom>
            <a:noFill/>
            <a:ln w="9525">
              <a:solidFill>
                <a:schemeClr val="folHlink"/>
              </a:solidFill>
              <a:round/>
            </a:ln>
          </p:spPr>
          <p:txBody>
            <a:bodyPr/>
            <a:lstStyle/>
            <a:p>
              <a:endParaRPr lang="en-IN"/>
            </a:p>
          </p:txBody>
        </p:sp>
        <p:sp>
          <p:nvSpPr>
            <p:cNvPr id="18515" name="Line 35"/>
            <p:cNvSpPr>
              <a:spLocks noChangeShapeType="1"/>
            </p:cNvSpPr>
            <p:nvPr/>
          </p:nvSpPr>
          <p:spPr bwMode="auto">
            <a:xfrm>
              <a:off x="2811" y="1848"/>
              <a:ext cx="1705" cy="1516"/>
            </a:xfrm>
            <a:prstGeom prst="line">
              <a:avLst/>
            </a:prstGeom>
            <a:noFill/>
            <a:ln w="9525">
              <a:solidFill>
                <a:schemeClr val="folHlink"/>
              </a:solidFill>
              <a:round/>
            </a:ln>
          </p:spPr>
          <p:txBody>
            <a:bodyPr/>
            <a:lstStyle/>
            <a:p>
              <a:endParaRPr lang="en-IN"/>
            </a:p>
          </p:txBody>
        </p:sp>
        <p:sp>
          <p:nvSpPr>
            <p:cNvPr id="18516" name="Line 36"/>
            <p:cNvSpPr>
              <a:spLocks noChangeShapeType="1"/>
            </p:cNvSpPr>
            <p:nvPr/>
          </p:nvSpPr>
          <p:spPr bwMode="auto">
            <a:xfrm>
              <a:off x="3341" y="2054"/>
              <a:ext cx="1237" cy="1100"/>
            </a:xfrm>
            <a:prstGeom prst="line">
              <a:avLst/>
            </a:prstGeom>
            <a:noFill/>
            <a:ln w="9525">
              <a:solidFill>
                <a:schemeClr val="folHlink"/>
              </a:solidFill>
              <a:round/>
            </a:ln>
          </p:spPr>
          <p:txBody>
            <a:bodyPr/>
            <a:lstStyle/>
            <a:p>
              <a:endParaRPr lang="en-IN"/>
            </a:p>
          </p:txBody>
        </p:sp>
      </p:grpSp>
      <p:grpSp>
        <p:nvGrpSpPr>
          <p:cNvPr id="7" name="Group 37"/>
          <p:cNvGrpSpPr/>
          <p:nvPr/>
        </p:nvGrpSpPr>
        <p:grpSpPr bwMode="auto">
          <a:xfrm>
            <a:off x="5346700" y="4156075"/>
            <a:ext cx="1833563" cy="1309688"/>
            <a:chOff x="3368" y="2618"/>
            <a:chExt cx="1155" cy="825"/>
          </a:xfrm>
        </p:grpSpPr>
        <p:sp>
          <p:nvSpPr>
            <p:cNvPr id="18507" name="Oval 38"/>
            <p:cNvSpPr>
              <a:spLocks noChangeArrowheads="1"/>
            </p:cNvSpPr>
            <p:nvPr/>
          </p:nvSpPr>
          <p:spPr bwMode="auto">
            <a:xfrm>
              <a:off x="3368" y="2893"/>
              <a:ext cx="55" cy="55"/>
            </a:xfrm>
            <a:prstGeom prst="ellipse">
              <a:avLst/>
            </a:prstGeom>
            <a:solidFill>
              <a:schemeClr val="accent1"/>
            </a:solidFill>
            <a:ln w="9525">
              <a:solidFill>
                <a:schemeClr val="tx1"/>
              </a:solidFill>
              <a:round/>
            </a:ln>
          </p:spPr>
          <p:txBody>
            <a:bodyPr wrap="none" anchor="ctr"/>
            <a:lstStyle/>
            <a:p>
              <a:endParaRPr lang="en-IN"/>
            </a:p>
          </p:txBody>
        </p:sp>
        <p:sp>
          <p:nvSpPr>
            <p:cNvPr id="18508" name="Oval 39"/>
            <p:cNvSpPr>
              <a:spLocks noChangeArrowheads="1"/>
            </p:cNvSpPr>
            <p:nvPr/>
          </p:nvSpPr>
          <p:spPr bwMode="auto">
            <a:xfrm>
              <a:off x="3643" y="2618"/>
              <a:ext cx="55" cy="55"/>
            </a:xfrm>
            <a:prstGeom prst="ellipse">
              <a:avLst/>
            </a:prstGeom>
            <a:solidFill>
              <a:schemeClr val="accent1"/>
            </a:solidFill>
            <a:ln w="9525">
              <a:solidFill>
                <a:schemeClr val="tx1"/>
              </a:solidFill>
              <a:round/>
            </a:ln>
          </p:spPr>
          <p:txBody>
            <a:bodyPr wrap="none" anchor="ctr"/>
            <a:lstStyle/>
            <a:p>
              <a:endParaRPr lang="en-IN"/>
            </a:p>
          </p:txBody>
        </p:sp>
        <p:sp>
          <p:nvSpPr>
            <p:cNvPr id="18509" name="Oval 40"/>
            <p:cNvSpPr>
              <a:spLocks noChangeArrowheads="1"/>
            </p:cNvSpPr>
            <p:nvPr/>
          </p:nvSpPr>
          <p:spPr bwMode="auto">
            <a:xfrm>
              <a:off x="3533" y="3388"/>
              <a:ext cx="55" cy="55"/>
            </a:xfrm>
            <a:prstGeom prst="ellipse">
              <a:avLst/>
            </a:prstGeom>
            <a:solidFill>
              <a:schemeClr val="accent1"/>
            </a:solidFill>
            <a:ln w="9525">
              <a:solidFill>
                <a:schemeClr val="tx1"/>
              </a:solidFill>
              <a:round/>
            </a:ln>
          </p:spPr>
          <p:txBody>
            <a:bodyPr wrap="none" anchor="ctr"/>
            <a:lstStyle/>
            <a:p>
              <a:endParaRPr lang="en-IN"/>
            </a:p>
          </p:txBody>
        </p:sp>
        <p:sp>
          <p:nvSpPr>
            <p:cNvPr id="18510" name="Oval 41"/>
            <p:cNvSpPr>
              <a:spLocks noChangeArrowheads="1"/>
            </p:cNvSpPr>
            <p:nvPr/>
          </p:nvSpPr>
          <p:spPr bwMode="auto">
            <a:xfrm>
              <a:off x="3808" y="3113"/>
              <a:ext cx="55" cy="55"/>
            </a:xfrm>
            <a:prstGeom prst="ellipse">
              <a:avLst/>
            </a:prstGeom>
            <a:solidFill>
              <a:schemeClr val="accent1"/>
            </a:solidFill>
            <a:ln w="9525">
              <a:solidFill>
                <a:schemeClr val="tx1"/>
              </a:solidFill>
              <a:round/>
            </a:ln>
          </p:spPr>
          <p:txBody>
            <a:bodyPr wrap="none" anchor="ctr"/>
            <a:lstStyle/>
            <a:p>
              <a:endParaRPr lang="en-IN"/>
            </a:p>
          </p:txBody>
        </p:sp>
        <p:sp>
          <p:nvSpPr>
            <p:cNvPr id="18511" name="Oval 42"/>
            <p:cNvSpPr>
              <a:spLocks noChangeArrowheads="1"/>
            </p:cNvSpPr>
            <p:nvPr/>
          </p:nvSpPr>
          <p:spPr bwMode="auto">
            <a:xfrm>
              <a:off x="4468" y="3058"/>
              <a:ext cx="55" cy="55"/>
            </a:xfrm>
            <a:prstGeom prst="ellipse">
              <a:avLst/>
            </a:prstGeom>
            <a:solidFill>
              <a:schemeClr val="accent1"/>
            </a:solidFill>
            <a:ln w="9525">
              <a:solidFill>
                <a:schemeClr val="tx1"/>
              </a:solidFill>
              <a:round/>
            </a:ln>
          </p:spPr>
          <p:txBody>
            <a:bodyPr wrap="none" anchor="ctr"/>
            <a:lstStyle/>
            <a:p>
              <a:endParaRPr lang="en-IN"/>
            </a:p>
          </p:txBody>
        </p:sp>
      </p:grpSp>
      <p:grpSp>
        <p:nvGrpSpPr>
          <p:cNvPr id="8" name="Group 43"/>
          <p:cNvGrpSpPr/>
          <p:nvPr/>
        </p:nvGrpSpPr>
        <p:grpSpPr bwMode="auto">
          <a:xfrm>
            <a:off x="5654675" y="4243388"/>
            <a:ext cx="1525588" cy="1166812"/>
            <a:chOff x="3562" y="2673"/>
            <a:chExt cx="961" cy="735"/>
          </a:xfrm>
        </p:grpSpPr>
        <p:sp>
          <p:nvSpPr>
            <p:cNvPr id="18504" name="Line 44"/>
            <p:cNvSpPr>
              <a:spLocks noChangeShapeType="1"/>
            </p:cNvSpPr>
            <p:nvPr/>
          </p:nvSpPr>
          <p:spPr bwMode="auto">
            <a:xfrm>
              <a:off x="3808" y="3113"/>
              <a:ext cx="715" cy="0"/>
            </a:xfrm>
            <a:prstGeom prst="line">
              <a:avLst/>
            </a:prstGeom>
            <a:noFill/>
            <a:ln w="19050">
              <a:solidFill>
                <a:schemeClr val="tx1"/>
              </a:solidFill>
              <a:round/>
            </a:ln>
          </p:spPr>
          <p:txBody>
            <a:bodyPr/>
            <a:lstStyle/>
            <a:p>
              <a:endParaRPr lang="en-IN"/>
            </a:p>
          </p:txBody>
        </p:sp>
        <p:sp>
          <p:nvSpPr>
            <p:cNvPr id="18505" name="Line 45"/>
            <p:cNvSpPr>
              <a:spLocks noChangeShapeType="1"/>
            </p:cNvSpPr>
            <p:nvPr/>
          </p:nvSpPr>
          <p:spPr bwMode="auto">
            <a:xfrm>
              <a:off x="3698" y="2673"/>
              <a:ext cx="110" cy="440"/>
            </a:xfrm>
            <a:prstGeom prst="line">
              <a:avLst/>
            </a:prstGeom>
            <a:noFill/>
            <a:ln w="19050">
              <a:solidFill>
                <a:schemeClr val="tx1"/>
              </a:solidFill>
              <a:round/>
            </a:ln>
          </p:spPr>
          <p:txBody>
            <a:bodyPr/>
            <a:lstStyle/>
            <a:p>
              <a:endParaRPr lang="en-IN"/>
            </a:p>
          </p:txBody>
        </p:sp>
        <p:sp>
          <p:nvSpPr>
            <p:cNvPr id="18506" name="Line 46"/>
            <p:cNvSpPr>
              <a:spLocks noChangeShapeType="1"/>
            </p:cNvSpPr>
            <p:nvPr/>
          </p:nvSpPr>
          <p:spPr bwMode="auto">
            <a:xfrm flipH="1">
              <a:off x="3562" y="3113"/>
              <a:ext cx="246" cy="295"/>
            </a:xfrm>
            <a:prstGeom prst="line">
              <a:avLst/>
            </a:prstGeom>
            <a:noFill/>
            <a:ln w="19050">
              <a:solidFill>
                <a:schemeClr val="tx1"/>
              </a:solidFill>
              <a:round/>
            </a:ln>
          </p:spPr>
          <p:txBody>
            <a:bodyPr/>
            <a:lstStyle/>
            <a:p>
              <a:endParaRPr lang="en-IN"/>
            </a:p>
          </p:txBody>
        </p:sp>
      </p:grpSp>
      <p:grpSp>
        <p:nvGrpSpPr>
          <p:cNvPr id="9" name="Group 47"/>
          <p:cNvGrpSpPr/>
          <p:nvPr/>
        </p:nvGrpSpPr>
        <p:grpSpPr bwMode="auto">
          <a:xfrm>
            <a:off x="4386263" y="2573338"/>
            <a:ext cx="3929062" cy="3656012"/>
            <a:chOff x="2763" y="1621"/>
            <a:chExt cx="2475" cy="2303"/>
          </a:xfrm>
        </p:grpSpPr>
        <p:sp>
          <p:nvSpPr>
            <p:cNvPr id="18498" name="Line 48"/>
            <p:cNvSpPr>
              <a:spLocks noChangeShapeType="1"/>
            </p:cNvSpPr>
            <p:nvPr/>
          </p:nvSpPr>
          <p:spPr bwMode="auto">
            <a:xfrm>
              <a:off x="3176" y="1621"/>
              <a:ext cx="1705" cy="1516"/>
            </a:xfrm>
            <a:prstGeom prst="line">
              <a:avLst/>
            </a:prstGeom>
            <a:noFill/>
            <a:ln w="9525">
              <a:solidFill>
                <a:schemeClr val="folHlink"/>
              </a:solidFill>
              <a:round/>
            </a:ln>
          </p:spPr>
          <p:txBody>
            <a:bodyPr/>
            <a:lstStyle/>
            <a:p>
              <a:endParaRPr lang="en-IN"/>
            </a:p>
          </p:txBody>
        </p:sp>
        <p:sp>
          <p:nvSpPr>
            <p:cNvPr id="18499" name="Line 49"/>
            <p:cNvSpPr>
              <a:spLocks noChangeShapeType="1"/>
            </p:cNvSpPr>
            <p:nvPr/>
          </p:nvSpPr>
          <p:spPr bwMode="auto">
            <a:xfrm>
              <a:off x="3533" y="1628"/>
              <a:ext cx="1705" cy="1516"/>
            </a:xfrm>
            <a:prstGeom prst="line">
              <a:avLst/>
            </a:prstGeom>
            <a:noFill/>
            <a:ln w="9525">
              <a:solidFill>
                <a:schemeClr val="folHlink"/>
              </a:solidFill>
              <a:round/>
            </a:ln>
          </p:spPr>
          <p:txBody>
            <a:bodyPr/>
            <a:lstStyle/>
            <a:p>
              <a:endParaRPr lang="en-IN"/>
            </a:p>
          </p:txBody>
        </p:sp>
        <p:sp>
          <p:nvSpPr>
            <p:cNvPr id="18500" name="Line 50"/>
            <p:cNvSpPr>
              <a:spLocks noChangeShapeType="1"/>
            </p:cNvSpPr>
            <p:nvPr/>
          </p:nvSpPr>
          <p:spPr bwMode="auto">
            <a:xfrm>
              <a:off x="2818" y="1628"/>
              <a:ext cx="1705" cy="1516"/>
            </a:xfrm>
            <a:prstGeom prst="line">
              <a:avLst/>
            </a:prstGeom>
            <a:noFill/>
            <a:ln w="9525">
              <a:solidFill>
                <a:schemeClr val="folHlink"/>
              </a:solidFill>
              <a:round/>
            </a:ln>
          </p:spPr>
          <p:txBody>
            <a:bodyPr/>
            <a:lstStyle/>
            <a:p>
              <a:endParaRPr lang="en-IN"/>
            </a:p>
          </p:txBody>
        </p:sp>
        <p:sp>
          <p:nvSpPr>
            <p:cNvPr id="18501" name="Line 51"/>
            <p:cNvSpPr>
              <a:spLocks noChangeShapeType="1"/>
            </p:cNvSpPr>
            <p:nvPr/>
          </p:nvSpPr>
          <p:spPr bwMode="auto">
            <a:xfrm>
              <a:off x="2763" y="2563"/>
              <a:ext cx="1485" cy="1320"/>
            </a:xfrm>
            <a:prstGeom prst="line">
              <a:avLst/>
            </a:prstGeom>
            <a:noFill/>
            <a:ln w="9525">
              <a:solidFill>
                <a:schemeClr val="folHlink"/>
              </a:solidFill>
              <a:round/>
            </a:ln>
          </p:spPr>
          <p:txBody>
            <a:bodyPr/>
            <a:lstStyle/>
            <a:p>
              <a:endParaRPr lang="en-IN"/>
            </a:p>
          </p:txBody>
        </p:sp>
        <p:sp>
          <p:nvSpPr>
            <p:cNvPr id="18502" name="Line 52"/>
            <p:cNvSpPr>
              <a:spLocks noChangeShapeType="1"/>
            </p:cNvSpPr>
            <p:nvPr/>
          </p:nvSpPr>
          <p:spPr bwMode="auto">
            <a:xfrm>
              <a:off x="3162" y="2604"/>
              <a:ext cx="1485" cy="1320"/>
            </a:xfrm>
            <a:prstGeom prst="line">
              <a:avLst/>
            </a:prstGeom>
            <a:noFill/>
            <a:ln w="9525">
              <a:solidFill>
                <a:schemeClr val="folHlink"/>
              </a:solidFill>
              <a:round/>
            </a:ln>
          </p:spPr>
          <p:txBody>
            <a:bodyPr/>
            <a:lstStyle/>
            <a:p>
              <a:endParaRPr lang="en-IN"/>
            </a:p>
          </p:txBody>
        </p:sp>
        <p:sp>
          <p:nvSpPr>
            <p:cNvPr id="18503" name="Line 53"/>
            <p:cNvSpPr>
              <a:spLocks noChangeShapeType="1"/>
            </p:cNvSpPr>
            <p:nvPr/>
          </p:nvSpPr>
          <p:spPr bwMode="auto">
            <a:xfrm>
              <a:off x="3506" y="2590"/>
              <a:ext cx="1485" cy="1320"/>
            </a:xfrm>
            <a:prstGeom prst="line">
              <a:avLst/>
            </a:prstGeom>
            <a:noFill/>
            <a:ln w="9525">
              <a:solidFill>
                <a:schemeClr val="folHlink"/>
              </a:solidFill>
              <a:round/>
            </a:ln>
          </p:spPr>
          <p:txBody>
            <a:bodyPr/>
            <a:lstStyle/>
            <a:p>
              <a:endParaRPr lang="en-IN"/>
            </a:p>
          </p:txBody>
        </p:sp>
      </p:grpSp>
      <p:sp>
        <p:nvSpPr>
          <p:cNvPr id="34870" name="Oval 54"/>
          <p:cNvSpPr>
            <a:spLocks noChangeArrowheads="1"/>
          </p:cNvSpPr>
          <p:nvPr/>
        </p:nvSpPr>
        <p:spPr bwMode="auto">
          <a:xfrm>
            <a:off x="6503988" y="3348038"/>
            <a:ext cx="87312" cy="87312"/>
          </a:xfrm>
          <a:prstGeom prst="ellipse">
            <a:avLst/>
          </a:prstGeom>
          <a:solidFill>
            <a:schemeClr val="accent1"/>
          </a:solidFill>
          <a:ln w="9525">
            <a:solidFill>
              <a:schemeClr val="tx1"/>
            </a:solidFill>
            <a:round/>
          </a:ln>
        </p:spPr>
        <p:txBody>
          <a:bodyPr wrap="none" anchor="ctr"/>
          <a:lstStyle/>
          <a:p>
            <a:endParaRPr lang="en-IN"/>
          </a:p>
        </p:txBody>
      </p:sp>
      <p:sp>
        <p:nvSpPr>
          <p:cNvPr id="34871" name="Oval 55"/>
          <p:cNvSpPr>
            <a:spLocks noChangeArrowheads="1"/>
          </p:cNvSpPr>
          <p:nvPr/>
        </p:nvSpPr>
        <p:spPr bwMode="auto">
          <a:xfrm>
            <a:off x="5980113" y="3916363"/>
            <a:ext cx="87312" cy="87312"/>
          </a:xfrm>
          <a:prstGeom prst="ellipse">
            <a:avLst/>
          </a:prstGeom>
          <a:solidFill>
            <a:schemeClr val="accent1"/>
          </a:solidFill>
          <a:ln w="9525">
            <a:solidFill>
              <a:schemeClr val="tx1"/>
            </a:solidFill>
            <a:round/>
          </a:ln>
        </p:spPr>
        <p:txBody>
          <a:bodyPr wrap="none" anchor="ctr"/>
          <a:lstStyle/>
          <a:p>
            <a:endParaRPr lang="en-IN"/>
          </a:p>
        </p:txBody>
      </p:sp>
      <p:sp>
        <p:nvSpPr>
          <p:cNvPr id="34872" name="Oval 56"/>
          <p:cNvSpPr>
            <a:spLocks noChangeArrowheads="1"/>
          </p:cNvSpPr>
          <p:nvPr/>
        </p:nvSpPr>
        <p:spPr bwMode="auto">
          <a:xfrm>
            <a:off x="5695950" y="4243388"/>
            <a:ext cx="87313" cy="87312"/>
          </a:xfrm>
          <a:prstGeom prst="ellipse">
            <a:avLst/>
          </a:prstGeom>
          <a:solidFill>
            <a:schemeClr val="accent1"/>
          </a:solidFill>
          <a:ln w="9525">
            <a:solidFill>
              <a:schemeClr val="tx1"/>
            </a:solidFill>
            <a:round/>
          </a:ln>
        </p:spPr>
        <p:txBody>
          <a:bodyPr wrap="none" anchor="ctr"/>
          <a:lstStyle/>
          <a:p>
            <a:endParaRPr lang="en-IN"/>
          </a:p>
        </p:txBody>
      </p:sp>
      <p:sp>
        <p:nvSpPr>
          <p:cNvPr id="34873" name="Oval 57"/>
          <p:cNvSpPr>
            <a:spLocks noChangeArrowheads="1"/>
          </p:cNvSpPr>
          <p:nvPr/>
        </p:nvSpPr>
        <p:spPr bwMode="auto">
          <a:xfrm>
            <a:off x="5172075" y="4778375"/>
            <a:ext cx="87313" cy="87313"/>
          </a:xfrm>
          <a:prstGeom prst="ellipse">
            <a:avLst/>
          </a:prstGeom>
          <a:solidFill>
            <a:schemeClr val="accent1"/>
          </a:solidFill>
          <a:ln w="9525">
            <a:solidFill>
              <a:schemeClr val="tx1"/>
            </a:solidFill>
            <a:round/>
          </a:ln>
        </p:spPr>
        <p:txBody>
          <a:bodyPr wrap="none" anchor="ctr"/>
          <a:lstStyle/>
          <a:p>
            <a:endParaRPr lang="en-IN"/>
          </a:p>
        </p:txBody>
      </p:sp>
      <p:sp>
        <p:nvSpPr>
          <p:cNvPr id="34874" name="Oval 58"/>
          <p:cNvSpPr>
            <a:spLocks noChangeArrowheads="1"/>
          </p:cNvSpPr>
          <p:nvPr/>
        </p:nvSpPr>
        <p:spPr bwMode="auto">
          <a:xfrm>
            <a:off x="6132513" y="5116513"/>
            <a:ext cx="87312" cy="87312"/>
          </a:xfrm>
          <a:prstGeom prst="ellipse">
            <a:avLst/>
          </a:prstGeom>
          <a:solidFill>
            <a:schemeClr val="accent1"/>
          </a:solidFill>
          <a:ln w="9525">
            <a:solidFill>
              <a:schemeClr val="tx1"/>
            </a:solidFill>
            <a:round/>
          </a:ln>
        </p:spPr>
        <p:txBody>
          <a:bodyPr wrap="none" anchor="ctr"/>
          <a:lstStyle/>
          <a:p>
            <a:endParaRPr lang="en-IN"/>
          </a:p>
        </p:txBody>
      </p:sp>
      <p:sp>
        <p:nvSpPr>
          <p:cNvPr id="34875" name="Oval 59"/>
          <p:cNvSpPr>
            <a:spLocks noChangeArrowheads="1"/>
          </p:cNvSpPr>
          <p:nvPr/>
        </p:nvSpPr>
        <p:spPr bwMode="auto">
          <a:xfrm>
            <a:off x="6951663" y="4275138"/>
            <a:ext cx="87312" cy="87312"/>
          </a:xfrm>
          <a:prstGeom prst="ellipse">
            <a:avLst/>
          </a:prstGeom>
          <a:solidFill>
            <a:schemeClr val="accent1"/>
          </a:solidFill>
          <a:ln w="9525">
            <a:solidFill>
              <a:schemeClr val="tx1"/>
            </a:solidFill>
            <a:round/>
          </a:ln>
        </p:spPr>
        <p:txBody>
          <a:bodyPr wrap="none" anchor="ctr"/>
          <a:lstStyle/>
          <a:p>
            <a:endParaRPr lang="en-IN"/>
          </a:p>
        </p:txBody>
      </p:sp>
      <p:sp>
        <p:nvSpPr>
          <p:cNvPr id="34876" name="Line 60"/>
          <p:cNvSpPr>
            <a:spLocks noChangeShapeType="1"/>
          </p:cNvSpPr>
          <p:nvPr/>
        </p:nvSpPr>
        <p:spPr bwMode="auto">
          <a:xfrm>
            <a:off x="5957888" y="3981450"/>
            <a:ext cx="1047750" cy="349250"/>
          </a:xfrm>
          <a:prstGeom prst="line">
            <a:avLst/>
          </a:prstGeom>
          <a:noFill/>
          <a:ln w="19050">
            <a:solidFill>
              <a:schemeClr val="tx1"/>
            </a:solidFill>
            <a:round/>
          </a:ln>
        </p:spPr>
        <p:txBody>
          <a:bodyPr/>
          <a:lstStyle/>
          <a:p>
            <a:endParaRPr lang="en-IN"/>
          </a:p>
        </p:txBody>
      </p:sp>
      <p:sp>
        <p:nvSpPr>
          <p:cNvPr id="34877" name="Line 61"/>
          <p:cNvSpPr>
            <a:spLocks noChangeShapeType="1"/>
          </p:cNvSpPr>
          <p:nvPr/>
        </p:nvSpPr>
        <p:spPr bwMode="auto">
          <a:xfrm>
            <a:off x="5346700" y="4679950"/>
            <a:ext cx="1746250" cy="261938"/>
          </a:xfrm>
          <a:prstGeom prst="line">
            <a:avLst/>
          </a:prstGeom>
          <a:noFill/>
          <a:ln w="19050">
            <a:solidFill>
              <a:schemeClr val="tx1"/>
            </a:solidFill>
            <a:prstDash val="dash"/>
            <a:round/>
          </a:ln>
        </p:spPr>
        <p:txBody>
          <a:bodyPr/>
          <a:lstStyle/>
          <a:p>
            <a:endParaRPr lang="en-IN"/>
          </a:p>
        </p:txBody>
      </p:sp>
      <p:sp>
        <p:nvSpPr>
          <p:cNvPr id="34878" name="Line 62"/>
          <p:cNvSpPr>
            <a:spLocks noChangeShapeType="1"/>
          </p:cNvSpPr>
          <p:nvPr/>
        </p:nvSpPr>
        <p:spPr bwMode="auto">
          <a:xfrm rot="-247440">
            <a:off x="5791200" y="4267200"/>
            <a:ext cx="349250" cy="960438"/>
          </a:xfrm>
          <a:prstGeom prst="line">
            <a:avLst/>
          </a:prstGeom>
          <a:noFill/>
          <a:ln w="19050">
            <a:solidFill>
              <a:schemeClr val="tx1"/>
            </a:solidFill>
            <a:prstDash val="dash"/>
            <a:round/>
          </a:ln>
        </p:spPr>
        <p:txBody>
          <a:bodyPr/>
          <a:lstStyle/>
          <a:p>
            <a:endParaRPr lang="en-IN"/>
          </a:p>
        </p:txBody>
      </p:sp>
      <p:sp>
        <p:nvSpPr>
          <p:cNvPr id="34879" name="Text Box 63"/>
          <p:cNvSpPr txBox="1">
            <a:spLocks noChangeArrowheads="1"/>
          </p:cNvSpPr>
          <p:nvPr/>
        </p:nvSpPr>
        <p:spPr bwMode="auto">
          <a:xfrm rot="-2983338">
            <a:off x="6363494" y="2728119"/>
            <a:ext cx="1552575" cy="274637"/>
          </a:xfrm>
          <a:prstGeom prst="rect">
            <a:avLst/>
          </a:prstGeom>
          <a:noFill/>
          <a:ln w="9525">
            <a:noFill/>
            <a:miter lim="800000"/>
          </a:ln>
        </p:spPr>
        <p:txBody>
          <a:bodyPr>
            <a:spAutoFit/>
          </a:bodyPr>
          <a:lstStyle/>
          <a:p>
            <a:pPr>
              <a:spcBef>
                <a:spcPct val="50000"/>
              </a:spcBef>
            </a:pPr>
            <a:r>
              <a:rPr lang="en-US" sz="1200">
                <a:latin typeface="Times New Roman" charset="0"/>
              </a:rPr>
              <a:t>(AVP 45</a:t>
            </a:r>
            <a:r>
              <a:rPr lang="en-US" sz="1200" baseline="30000">
                <a:latin typeface="Times New Roman" charset="0"/>
              </a:rPr>
              <a:t>0</a:t>
            </a:r>
            <a:r>
              <a:rPr lang="en-US" sz="1200">
                <a:latin typeface="Times New Roman" charset="0"/>
              </a:rPr>
              <a:t> to Vp)</a:t>
            </a:r>
            <a:endParaRPr lang="en-US" sz="1200">
              <a:latin typeface="Times New Roman" charset="0"/>
            </a:endParaRPr>
          </a:p>
        </p:txBody>
      </p:sp>
      <p:grpSp>
        <p:nvGrpSpPr>
          <p:cNvPr id="10" name="Group 64"/>
          <p:cNvGrpSpPr/>
          <p:nvPr/>
        </p:nvGrpSpPr>
        <p:grpSpPr bwMode="auto">
          <a:xfrm>
            <a:off x="4702175" y="2070100"/>
            <a:ext cx="3117850" cy="3487738"/>
            <a:chOff x="2962" y="1304"/>
            <a:chExt cx="1964" cy="2197"/>
          </a:xfrm>
        </p:grpSpPr>
        <p:sp>
          <p:nvSpPr>
            <p:cNvPr id="18495" name="Line 65"/>
            <p:cNvSpPr>
              <a:spLocks noChangeShapeType="1"/>
            </p:cNvSpPr>
            <p:nvPr/>
          </p:nvSpPr>
          <p:spPr bwMode="auto">
            <a:xfrm flipH="1">
              <a:off x="2983" y="1408"/>
              <a:ext cx="1815" cy="1980"/>
            </a:xfrm>
            <a:prstGeom prst="line">
              <a:avLst/>
            </a:prstGeom>
            <a:noFill/>
            <a:ln w="19050">
              <a:solidFill>
                <a:schemeClr val="tx1"/>
              </a:solidFill>
              <a:round/>
            </a:ln>
          </p:spPr>
          <p:txBody>
            <a:bodyPr/>
            <a:lstStyle/>
            <a:p>
              <a:endParaRPr lang="en-IN"/>
            </a:p>
          </p:txBody>
        </p:sp>
        <p:sp>
          <p:nvSpPr>
            <p:cNvPr id="18496" name="Text Box 66"/>
            <p:cNvSpPr txBox="1">
              <a:spLocks noChangeArrowheads="1"/>
            </p:cNvSpPr>
            <p:nvPr/>
          </p:nvSpPr>
          <p:spPr bwMode="auto">
            <a:xfrm rot="-2716439">
              <a:off x="4726" y="1312"/>
              <a:ext cx="208" cy="192"/>
            </a:xfrm>
            <a:prstGeom prst="rect">
              <a:avLst/>
            </a:prstGeom>
            <a:noFill/>
            <a:ln w="9525">
              <a:noFill/>
              <a:miter lim="800000"/>
            </a:ln>
          </p:spPr>
          <p:txBody>
            <a:bodyPr wrap="none">
              <a:spAutoFit/>
            </a:bodyPr>
            <a:lstStyle/>
            <a:p>
              <a:r>
                <a:rPr lang="en-US" sz="1400">
                  <a:latin typeface="Times New Roman" charset="0"/>
                </a:rPr>
                <a:t>y</a:t>
              </a:r>
              <a:r>
                <a:rPr lang="en-US" sz="1400" baseline="-25000">
                  <a:latin typeface="Times New Roman" charset="0"/>
                </a:rPr>
                <a:t>1</a:t>
              </a:r>
              <a:endParaRPr lang="en-US" sz="1400" baseline="-25000">
                <a:latin typeface="Times New Roman" charset="0"/>
              </a:endParaRPr>
            </a:p>
          </p:txBody>
        </p:sp>
        <p:sp>
          <p:nvSpPr>
            <p:cNvPr id="18497" name="Text Box 67"/>
            <p:cNvSpPr txBox="1">
              <a:spLocks noChangeArrowheads="1"/>
            </p:cNvSpPr>
            <p:nvPr/>
          </p:nvSpPr>
          <p:spPr bwMode="auto">
            <a:xfrm rot="-2812658">
              <a:off x="2941" y="3288"/>
              <a:ext cx="234" cy="191"/>
            </a:xfrm>
            <a:prstGeom prst="rect">
              <a:avLst/>
            </a:prstGeom>
            <a:noFill/>
            <a:ln w="9525">
              <a:noFill/>
              <a:miter lim="800000"/>
            </a:ln>
          </p:spPr>
          <p:txBody>
            <a:bodyPr wrap="none">
              <a:spAutoFit/>
            </a:bodyPr>
            <a:lstStyle/>
            <a:p>
              <a:r>
                <a:rPr lang="en-US" sz="1400">
                  <a:latin typeface="Times New Roman" charset="0"/>
                </a:rPr>
                <a:t>X</a:t>
              </a:r>
              <a:r>
                <a:rPr lang="en-US" sz="1400" baseline="-25000">
                  <a:latin typeface="Times New Roman" charset="0"/>
                </a:rPr>
                <a:t>1</a:t>
              </a:r>
              <a:endParaRPr lang="en-US" sz="1400" baseline="-25000">
                <a:latin typeface="Times New Roman" charset="0"/>
              </a:endParaRPr>
            </a:p>
          </p:txBody>
        </p:sp>
      </p:grpSp>
      <p:sp>
        <p:nvSpPr>
          <p:cNvPr id="34884" name="Text Box 68"/>
          <p:cNvSpPr txBox="1">
            <a:spLocks noChangeArrowheads="1"/>
          </p:cNvSpPr>
          <p:nvPr/>
        </p:nvSpPr>
        <p:spPr bwMode="auto">
          <a:xfrm>
            <a:off x="3505200" y="990600"/>
            <a:ext cx="590550" cy="366713"/>
          </a:xfrm>
          <a:prstGeom prst="rect">
            <a:avLst/>
          </a:prstGeom>
          <a:noFill/>
          <a:ln w="9525">
            <a:noFill/>
            <a:miter lim="800000"/>
          </a:ln>
        </p:spPr>
        <p:txBody>
          <a:bodyPr wrap="none">
            <a:spAutoFit/>
          </a:bodyPr>
          <a:lstStyle/>
          <a:p>
            <a:r>
              <a:rPr lang="en-US">
                <a:latin typeface="Times New Roman" charset="0"/>
              </a:rPr>
              <a:t>F.V.</a:t>
            </a:r>
            <a:endParaRPr lang="en-US">
              <a:latin typeface="Times New Roman" charset="0"/>
            </a:endParaRPr>
          </a:p>
        </p:txBody>
      </p:sp>
      <p:sp>
        <p:nvSpPr>
          <p:cNvPr id="34885" name="Text Box 69"/>
          <p:cNvSpPr txBox="1">
            <a:spLocks noChangeArrowheads="1"/>
          </p:cNvSpPr>
          <p:nvPr/>
        </p:nvSpPr>
        <p:spPr bwMode="auto">
          <a:xfrm>
            <a:off x="3124200" y="3048000"/>
            <a:ext cx="603250" cy="366713"/>
          </a:xfrm>
          <a:prstGeom prst="rect">
            <a:avLst/>
          </a:prstGeom>
          <a:noFill/>
          <a:ln w="9525">
            <a:noFill/>
            <a:miter lim="800000"/>
          </a:ln>
        </p:spPr>
        <p:txBody>
          <a:bodyPr wrap="none">
            <a:spAutoFit/>
          </a:bodyPr>
          <a:lstStyle/>
          <a:p>
            <a:r>
              <a:rPr lang="en-US">
                <a:latin typeface="Times New Roman" charset="0"/>
              </a:rPr>
              <a:t>T.V.</a:t>
            </a:r>
            <a:endParaRPr lang="en-US">
              <a:latin typeface="Times New Roman" charset="0"/>
            </a:endParaRPr>
          </a:p>
        </p:txBody>
      </p:sp>
      <p:sp>
        <p:nvSpPr>
          <p:cNvPr id="34886" name="Text Box 70"/>
          <p:cNvSpPr txBox="1">
            <a:spLocks noChangeArrowheads="1"/>
          </p:cNvSpPr>
          <p:nvPr/>
        </p:nvSpPr>
        <p:spPr bwMode="auto">
          <a:xfrm>
            <a:off x="7053263" y="3694113"/>
            <a:ext cx="1041400" cy="366712"/>
          </a:xfrm>
          <a:prstGeom prst="rect">
            <a:avLst/>
          </a:prstGeom>
          <a:noFill/>
          <a:ln w="9525">
            <a:noFill/>
            <a:miter lim="800000"/>
          </a:ln>
        </p:spPr>
        <p:txBody>
          <a:bodyPr wrap="none">
            <a:spAutoFit/>
          </a:bodyPr>
          <a:lstStyle/>
          <a:p>
            <a:r>
              <a:rPr lang="en-US">
                <a:latin typeface="Times New Roman" charset="0"/>
              </a:rPr>
              <a:t>Aux.F.V.</a:t>
            </a:r>
            <a:endParaRPr lang="en-US">
              <a:latin typeface="Times New Roman" charset="0"/>
            </a:endParaRPr>
          </a:p>
        </p:txBody>
      </p:sp>
      <p:grpSp>
        <p:nvGrpSpPr>
          <p:cNvPr id="11" name="Group 71"/>
          <p:cNvGrpSpPr/>
          <p:nvPr/>
        </p:nvGrpSpPr>
        <p:grpSpPr bwMode="auto">
          <a:xfrm>
            <a:off x="5172075" y="3370263"/>
            <a:ext cx="1833563" cy="1833562"/>
            <a:chOff x="3258" y="2123"/>
            <a:chExt cx="1155" cy="1155"/>
          </a:xfrm>
        </p:grpSpPr>
        <p:sp>
          <p:nvSpPr>
            <p:cNvPr id="18490" name="Line 72"/>
            <p:cNvSpPr>
              <a:spLocks noChangeShapeType="1"/>
            </p:cNvSpPr>
            <p:nvPr/>
          </p:nvSpPr>
          <p:spPr bwMode="auto">
            <a:xfrm>
              <a:off x="4138" y="2123"/>
              <a:ext cx="275" cy="605"/>
            </a:xfrm>
            <a:prstGeom prst="line">
              <a:avLst/>
            </a:prstGeom>
            <a:noFill/>
            <a:ln w="19050">
              <a:solidFill>
                <a:schemeClr val="tx1"/>
              </a:solidFill>
              <a:round/>
            </a:ln>
          </p:spPr>
          <p:txBody>
            <a:bodyPr/>
            <a:lstStyle/>
            <a:p>
              <a:endParaRPr lang="en-IN"/>
            </a:p>
          </p:txBody>
        </p:sp>
        <p:sp>
          <p:nvSpPr>
            <p:cNvPr id="18491" name="Line 73"/>
            <p:cNvSpPr>
              <a:spLocks noChangeShapeType="1"/>
            </p:cNvSpPr>
            <p:nvPr/>
          </p:nvSpPr>
          <p:spPr bwMode="auto">
            <a:xfrm flipH="1">
              <a:off x="4193" y="2728"/>
              <a:ext cx="220" cy="220"/>
            </a:xfrm>
            <a:prstGeom prst="line">
              <a:avLst/>
            </a:prstGeom>
            <a:noFill/>
            <a:ln w="19050">
              <a:solidFill>
                <a:schemeClr val="tx1"/>
              </a:solidFill>
              <a:round/>
            </a:ln>
          </p:spPr>
          <p:txBody>
            <a:bodyPr/>
            <a:lstStyle/>
            <a:p>
              <a:endParaRPr lang="en-IN"/>
            </a:p>
          </p:txBody>
        </p:sp>
        <p:sp>
          <p:nvSpPr>
            <p:cNvPr id="18492" name="Line 74"/>
            <p:cNvSpPr>
              <a:spLocks noChangeShapeType="1"/>
            </p:cNvSpPr>
            <p:nvPr/>
          </p:nvSpPr>
          <p:spPr bwMode="auto">
            <a:xfrm>
              <a:off x="3423" y="3113"/>
              <a:ext cx="495" cy="165"/>
            </a:xfrm>
            <a:prstGeom prst="line">
              <a:avLst/>
            </a:prstGeom>
            <a:noFill/>
            <a:ln w="19050">
              <a:solidFill>
                <a:schemeClr val="tx1"/>
              </a:solidFill>
              <a:prstDash val="dash"/>
              <a:round/>
            </a:ln>
          </p:spPr>
          <p:txBody>
            <a:bodyPr/>
            <a:lstStyle/>
            <a:p>
              <a:endParaRPr lang="en-IN"/>
            </a:p>
          </p:txBody>
        </p:sp>
        <p:sp>
          <p:nvSpPr>
            <p:cNvPr id="18493" name="Line 75"/>
            <p:cNvSpPr>
              <a:spLocks noChangeShapeType="1"/>
            </p:cNvSpPr>
            <p:nvPr/>
          </p:nvSpPr>
          <p:spPr bwMode="auto">
            <a:xfrm flipH="1">
              <a:off x="3918" y="2948"/>
              <a:ext cx="275" cy="275"/>
            </a:xfrm>
            <a:prstGeom prst="line">
              <a:avLst/>
            </a:prstGeom>
            <a:noFill/>
            <a:ln w="19050">
              <a:solidFill>
                <a:schemeClr val="tx1"/>
              </a:solidFill>
              <a:prstDash val="dash"/>
              <a:round/>
            </a:ln>
          </p:spPr>
          <p:txBody>
            <a:bodyPr/>
            <a:lstStyle/>
            <a:p>
              <a:endParaRPr lang="en-IN"/>
            </a:p>
          </p:txBody>
        </p:sp>
        <p:sp>
          <p:nvSpPr>
            <p:cNvPr id="18494" name="Line 76"/>
            <p:cNvSpPr>
              <a:spLocks noChangeShapeType="1"/>
            </p:cNvSpPr>
            <p:nvPr/>
          </p:nvSpPr>
          <p:spPr bwMode="auto">
            <a:xfrm>
              <a:off x="3258" y="3044"/>
              <a:ext cx="165" cy="55"/>
            </a:xfrm>
            <a:prstGeom prst="line">
              <a:avLst/>
            </a:prstGeom>
            <a:noFill/>
            <a:ln w="19050">
              <a:solidFill>
                <a:schemeClr val="tx1"/>
              </a:solidFill>
              <a:round/>
            </a:ln>
          </p:spPr>
          <p:txBody>
            <a:bodyPr/>
            <a:lstStyle/>
            <a:p>
              <a:endParaRPr lang="en-IN"/>
            </a:p>
          </p:txBody>
        </p:sp>
      </p:grpSp>
      <p:sp>
        <p:nvSpPr>
          <p:cNvPr id="34893" name="Line 77"/>
          <p:cNvSpPr>
            <a:spLocks noChangeShapeType="1"/>
          </p:cNvSpPr>
          <p:nvPr/>
        </p:nvSpPr>
        <p:spPr bwMode="auto">
          <a:xfrm>
            <a:off x="4419600" y="685800"/>
            <a:ext cx="0" cy="381000"/>
          </a:xfrm>
          <a:prstGeom prst="line">
            <a:avLst/>
          </a:prstGeom>
          <a:noFill/>
          <a:ln w="19050">
            <a:solidFill>
              <a:schemeClr val="tx1"/>
            </a:solidFill>
            <a:round/>
            <a:tailEnd type="triangle" w="med" len="med"/>
          </a:ln>
        </p:spPr>
        <p:txBody>
          <a:bodyPr/>
          <a:lstStyle/>
          <a:p>
            <a:endParaRPr lang="en-IN"/>
          </a:p>
        </p:txBody>
      </p:sp>
      <p:sp>
        <p:nvSpPr>
          <p:cNvPr id="34894" name="Line 78"/>
          <p:cNvSpPr>
            <a:spLocks noChangeShapeType="1"/>
          </p:cNvSpPr>
          <p:nvPr/>
        </p:nvSpPr>
        <p:spPr bwMode="auto">
          <a:xfrm>
            <a:off x="3124200" y="2590800"/>
            <a:ext cx="381000" cy="304800"/>
          </a:xfrm>
          <a:prstGeom prst="line">
            <a:avLst/>
          </a:prstGeom>
          <a:noFill/>
          <a:ln w="19050">
            <a:solidFill>
              <a:schemeClr val="tx1"/>
            </a:solidFill>
            <a:round/>
            <a:tailEnd type="triangle" w="med" len="med"/>
          </a:ln>
        </p:spPr>
        <p:txBody>
          <a:bodyPr/>
          <a:lstStyle/>
          <a:p>
            <a:endParaRPr lang="en-IN"/>
          </a:p>
        </p:txBody>
      </p:sp>
      <p:grpSp>
        <p:nvGrpSpPr>
          <p:cNvPr id="12" name="Group 79"/>
          <p:cNvGrpSpPr/>
          <p:nvPr/>
        </p:nvGrpSpPr>
        <p:grpSpPr bwMode="auto">
          <a:xfrm>
            <a:off x="3429000" y="2057400"/>
            <a:ext cx="4267200" cy="304800"/>
            <a:chOff x="2064" y="1296"/>
            <a:chExt cx="2688" cy="192"/>
          </a:xfrm>
        </p:grpSpPr>
        <p:sp>
          <p:nvSpPr>
            <p:cNvPr id="18487" name="Text Box 80"/>
            <p:cNvSpPr txBox="1">
              <a:spLocks noChangeArrowheads="1"/>
            </p:cNvSpPr>
            <p:nvPr/>
          </p:nvSpPr>
          <p:spPr bwMode="auto">
            <a:xfrm>
              <a:off x="2064" y="1296"/>
              <a:ext cx="197" cy="191"/>
            </a:xfrm>
            <a:prstGeom prst="rect">
              <a:avLst/>
            </a:prstGeom>
            <a:noFill/>
            <a:ln w="9525">
              <a:noFill/>
              <a:miter lim="800000"/>
            </a:ln>
          </p:spPr>
          <p:txBody>
            <a:bodyPr wrap="none">
              <a:spAutoFit/>
            </a:bodyPr>
            <a:lstStyle/>
            <a:p>
              <a:r>
                <a:rPr lang="en-US" sz="1400">
                  <a:latin typeface="Times New Roman" charset="0"/>
                </a:rPr>
                <a:t>X</a:t>
              </a:r>
              <a:endParaRPr lang="en-US" sz="1400">
                <a:latin typeface="Times New Roman" charset="0"/>
              </a:endParaRPr>
            </a:p>
          </p:txBody>
        </p:sp>
        <p:sp>
          <p:nvSpPr>
            <p:cNvPr id="18488" name="Text Box 81"/>
            <p:cNvSpPr txBox="1">
              <a:spLocks noChangeArrowheads="1"/>
            </p:cNvSpPr>
            <p:nvPr/>
          </p:nvSpPr>
          <p:spPr bwMode="auto">
            <a:xfrm>
              <a:off x="3648" y="1296"/>
              <a:ext cx="197" cy="192"/>
            </a:xfrm>
            <a:prstGeom prst="rect">
              <a:avLst/>
            </a:prstGeom>
            <a:noFill/>
            <a:ln w="9525">
              <a:noFill/>
              <a:miter lim="800000"/>
            </a:ln>
          </p:spPr>
          <p:txBody>
            <a:bodyPr wrap="none">
              <a:spAutoFit/>
            </a:bodyPr>
            <a:lstStyle/>
            <a:p>
              <a:r>
                <a:rPr lang="en-US" sz="1400">
                  <a:latin typeface="Times New Roman" charset="0"/>
                </a:rPr>
                <a:t>Y</a:t>
              </a:r>
              <a:endParaRPr lang="en-US" sz="1400">
                <a:latin typeface="Times New Roman" charset="0"/>
              </a:endParaRPr>
            </a:p>
          </p:txBody>
        </p:sp>
        <p:sp>
          <p:nvSpPr>
            <p:cNvPr id="18489" name="Line 82"/>
            <p:cNvSpPr>
              <a:spLocks noChangeShapeType="1"/>
            </p:cNvSpPr>
            <p:nvPr/>
          </p:nvSpPr>
          <p:spPr bwMode="auto">
            <a:xfrm>
              <a:off x="2064" y="1480"/>
              <a:ext cx="2688" cy="0"/>
            </a:xfrm>
            <a:prstGeom prst="line">
              <a:avLst/>
            </a:prstGeom>
            <a:noFill/>
            <a:ln w="9525">
              <a:solidFill>
                <a:schemeClr val="tx1"/>
              </a:solidFill>
              <a:round/>
            </a:ln>
          </p:spPr>
          <p:txBody>
            <a:bodyPr/>
            <a:lstStyle/>
            <a:p>
              <a:endParaRPr lang="en-IN"/>
            </a:p>
          </p:txBody>
        </p:sp>
      </p:grpSp>
      <p:sp>
        <p:nvSpPr>
          <p:cNvPr id="34899" name="Arc 83"/>
          <p:cNvSpPr/>
          <p:nvPr/>
        </p:nvSpPr>
        <p:spPr bwMode="auto">
          <a:xfrm rot="9517140">
            <a:off x="6950075" y="2292350"/>
            <a:ext cx="382588" cy="457200"/>
          </a:xfrm>
          <a:custGeom>
            <a:avLst/>
            <a:gdLst>
              <a:gd name="T0" fmla="*/ 291068 w 21600"/>
              <a:gd name="T1" fmla="*/ 0 h 25885"/>
              <a:gd name="T2" fmla="*/ 319674 w 21600"/>
              <a:gd name="T3" fmla="*/ 457200 h 25885"/>
              <a:gd name="T4" fmla="*/ 0 w 21600"/>
              <a:gd name="T5" fmla="*/ 247596 h 25885"/>
              <a:gd name="T6" fmla="*/ 0 60000 65536"/>
              <a:gd name="T7" fmla="*/ 0 60000 65536"/>
              <a:gd name="T8" fmla="*/ 0 60000 65536"/>
              <a:gd name="T9" fmla="*/ 0 w 21600"/>
              <a:gd name="T10" fmla="*/ 0 h 25885"/>
              <a:gd name="T11" fmla="*/ 21600 w 21600"/>
              <a:gd name="T12" fmla="*/ 25885 h 25885"/>
            </a:gdLst>
            <a:ahLst/>
            <a:cxnLst>
              <a:cxn ang="T6">
                <a:pos x="T0" y="T1"/>
              </a:cxn>
              <a:cxn ang="T7">
                <a:pos x="T2" y="T3"/>
              </a:cxn>
              <a:cxn ang="T8">
                <a:pos x="T4" y="T5"/>
              </a:cxn>
            </a:cxnLst>
            <a:rect l="T9" t="T10" r="T11" b="T12"/>
            <a:pathLst>
              <a:path w="21600" h="25885" fill="none" extrusionOk="0">
                <a:moveTo>
                  <a:pt x="16433" y="-1"/>
                </a:moveTo>
                <a:cubicBezTo>
                  <a:pt x="19768" y="3909"/>
                  <a:pt x="21600" y="8879"/>
                  <a:pt x="21600" y="14018"/>
                </a:cubicBezTo>
                <a:cubicBezTo>
                  <a:pt x="21600" y="18235"/>
                  <a:pt x="20365" y="22360"/>
                  <a:pt x="18048" y="25885"/>
                </a:cubicBezTo>
              </a:path>
              <a:path w="21600" h="25885" stroke="0" extrusionOk="0">
                <a:moveTo>
                  <a:pt x="16433" y="-1"/>
                </a:moveTo>
                <a:cubicBezTo>
                  <a:pt x="19768" y="3909"/>
                  <a:pt x="21600" y="8879"/>
                  <a:pt x="21600" y="14018"/>
                </a:cubicBezTo>
                <a:cubicBezTo>
                  <a:pt x="21600" y="18235"/>
                  <a:pt x="20365" y="22360"/>
                  <a:pt x="18048" y="25885"/>
                </a:cubicBezTo>
                <a:lnTo>
                  <a:pt x="0" y="14018"/>
                </a:lnTo>
                <a:close/>
              </a:path>
            </a:pathLst>
          </a:custGeom>
          <a:noFill/>
          <a:ln w="9525">
            <a:solidFill>
              <a:schemeClr val="tx1"/>
            </a:solidFill>
            <a:round/>
          </a:ln>
        </p:spPr>
        <p:txBody>
          <a:bodyPr wrap="none" anchor="ctr"/>
          <a:lstStyle/>
          <a:p>
            <a:endParaRPr lang="en-IN"/>
          </a:p>
        </p:txBody>
      </p:sp>
      <p:grpSp>
        <p:nvGrpSpPr>
          <p:cNvPr id="13" name="Group 84"/>
          <p:cNvGrpSpPr/>
          <p:nvPr/>
        </p:nvGrpSpPr>
        <p:grpSpPr bwMode="auto">
          <a:xfrm>
            <a:off x="5368925" y="4156075"/>
            <a:ext cx="1811338" cy="1309688"/>
            <a:chOff x="3382" y="2618"/>
            <a:chExt cx="1141" cy="825"/>
          </a:xfrm>
        </p:grpSpPr>
        <p:grpSp>
          <p:nvGrpSpPr>
            <p:cNvPr id="14" name="Group 85"/>
            <p:cNvGrpSpPr/>
            <p:nvPr/>
          </p:nvGrpSpPr>
          <p:grpSpPr bwMode="auto">
            <a:xfrm>
              <a:off x="3382" y="2618"/>
              <a:ext cx="1141" cy="825"/>
              <a:chOff x="3382" y="2618"/>
              <a:chExt cx="1141" cy="825"/>
            </a:xfrm>
          </p:grpSpPr>
          <p:sp>
            <p:nvSpPr>
              <p:cNvPr id="18484" name="Line 86"/>
              <p:cNvSpPr>
                <a:spLocks noChangeShapeType="1"/>
              </p:cNvSpPr>
              <p:nvPr/>
            </p:nvSpPr>
            <p:spPr bwMode="auto">
              <a:xfrm>
                <a:off x="3382" y="2893"/>
                <a:ext cx="165" cy="550"/>
              </a:xfrm>
              <a:prstGeom prst="line">
                <a:avLst/>
              </a:prstGeom>
              <a:noFill/>
              <a:ln w="19050">
                <a:solidFill>
                  <a:schemeClr val="tx1"/>
                </a:solidFill>
                <a:round/>
              </a:ln>
            </p:spPr>
            <p:txBody>
              <a:bodyPr/>
              <a:lstStyle/>
              <a:p>
                <a:endParaRPr lang="en-IN"/>
              </a:p>
            </p:txBody>
          </p:sp>
          <p:sp>
            <p:nvSpPr>
              <p:cNvPr id="18485" name="Line 87"/>
              <p:cNvSpPr>
                <a:spLocks noChangeShapeType="1"/>
              </p:cNvSpPr>
              <p:nvPr/>
            </p:nvSpPr>
            <p:spPr bwMode="auto">
              <a:xfrm flipV="1">
                <a:off x="3533" y="3113"/>
                <a:ext cx="990" cy="330"/>
              </a:xfrm>
              <a:prstGeom prst="line">
                <a:avLst/>
              </a:prstGeom>
              <a:noFill/>
              <a:ln w="19050">
                <a:solidFill>
                  <a:schemeClr val="tx1"/>
                </a:solidFill>
                <a:round/>
              </a:ln>
            </p:spPr>
            <p:txBody>
              <a:bodyPr/>
              <a:lstStyle/>
              <a:p>
                <a:endParaRPr lang="en-IN"/>
              </a:p>
            </p:txBody>
          </p:sp>
          <p:sp>
            <p:nvSpPr>
              <p:cNvPr id="18486" name="Line 88"/>
              <p:cNvSpPr>
                <a:spLocks noChangeShapeType="1"/>
              </p:cNvSpPr>
              <p:nvPr/>
            </p:nvSpPr>
            <p:spPr bwMode="auto">
              <a:xfrm>
                <a:off x="3698" y="2618"/>
                <a:ext cx="825" cy="495"/>
              </a:xfrm>
              <a:prstGeom prst="line">
                <a:avLst/>
              </a:prstGeom>
              <a:noFill/>
              <a:ln w="19050">
                <a:solidFill>
                  <a:schemeClr val="tx1"/>
                </a:solidFill>
                <a:round/>
              </a:ln>
            </p:spPr>
            <p:txBody>
              <a:bodyPr/>
              <a:lstStyle/>
              <a:p>
                <a:endParaRPr lang="en-IN"/>
              </a:p>
            </p:txBody>
          </p:sp>
        </p:grpSp>
        <p:sp>
          <p:nvSpPr>
            <p:cNvPr id="18483" name="Line 89"/>
            <p:cNvSpPr>
              <a:spLocks noChangeShapeType="1"/>
            </p:cNvSpPr>
            <p:nvPr/>
          </p:nvSpPr>
          <p:spPr bwMode="auto">
            <a:xfrm flipH="1">
              <a:off x="3408" y="2640"/>
              <a:ext cx="240" cy="288"/>
            </a:xfrm>
            <a:prstGeom prst="line">
              <a:avLst/>
            </a:prstGeom>
            <a:noFill/>
            <a:ln w="19050">
              <a:solidFill>
                <a:schemeClr val="tx1"/>
              </a:solidFill>
              <a:round/>
            </a:ln>
          </p:spPr>
          <p:txBody>
            <a:bodyPr/>
            <a:lstStyle/>
            <a:p>
              <a:endParaRPr lang="en-IN"/>
            </a:p>
          </p:txBody>
        </p:sp>
      </p:grpSp>
      <p:grpSp>
        <p:nvGrpSpPr>
          <p:cNvPr id="15" name="Group 90"/>
          <p:cNvGrpSpPr/>
          <p:nvPr/>
        </p:nvGrpSpPr>
        <p:grpSpPr bwMode="auto">
          <a:xfrm>
            <a:off x="152400" y="152400"/>
            <a:ext cx="3321050" cy="2219325"/>
            <a:chOff x="96" y="96"/>
            <a:chExt cx="2092" cy="1398"/>
          </a:xfrm>
        </p:grpSpPr>
        <p:sp>
          <p:nvSpPr>
            <p:cNvPr id="18480" name="Rectangle 91"/>
            <p:cNvSpPr>
              <a:spLocks noChangeArrowheads="1"/>
            </p:cNvSpPr>
            <p:nvPr/>
          </p:nvSpPr>
          <p:spPr bwMode="auto">
            <a:xfrm>
              <a:off x="96" y="96"/>
              <a:ext cx="2016" cy="1392"/>
            </a:xfrm>
            <a:prstGeom prst="rect">
              <a:avLst/>
            </a:prstGeom>
            <a:solidFill>
              <a:schemeClr val="accent1"/>
            </a:solidFill>
            <a:ln w="9525">
              <a:solidFill>
                <a:schemeClr val="tx1"/>
              </a:solidFill>
              <a:miter lim="800000"/>
            </a:ln>
          </p:spPr>
          <p:txBody>
            <a:bodyPr wrap="none" anchor="ctr"/>
            <a:lstStyle/>
            <a:p>
              <a:endParaRPr lang="en-IN"/>
            </a:p>
          </p:txBody>
        </p:sp>
        <p:sp>
          <p:nvSpPr>
            <p:cNvPr id="18481" name="Text Box 92"/>
            <p:cNvSpPr txBox="1">
              <a:spLocks noChangeArrowheads="1"/>
            </p:cNvSpPr>
            <p:nvPr/>
          </p:nvSpPr>
          <p:spPr bwMode="auto">
            <a:xfrm>
              <a:off x="96" y="96"/>
              <a:ext cx="2092" cy="1398"/>
            </a:xfrm>
            <a:prstGeom prst="rect">
              <a:avLst/>
            </a:prstGeom>
            <a:noFill/>
            <a:ln w="9525">
              <a:noFill/>
              <a:miter lim="800000"/>
            </a:ln>
          </p:spPr>
          <p:txBody>
            <a:bodyPr wrap="none">
              <a:spAutoFit/>
            </a:bodyPr>
            <a:lstStyle/>
            <a:p>
              <a:r>
                <a:rPr lang="en-US" sz="1400" b="1">
                  <a:solidFill>
                    <a:srgbClr val="FF0000"/>
                  </a:solidFill>
                  <a:latin typeface="Times New Roman" charset="0"/>
                </a:rPr>
                <a:t>Problem 10:</a:t>
              </a:r>
              <a:r>
                <a:rPr lang="en-US" sz="1400">
                  <a:latin typeface="Times New Roman" charset="0"/>
                </a:rPr>
                <a:t> A triangular prism, </a:t>
              </a:r>
              <a:endParaRPr lang="en-US" sz="1400">
                <a:latin typeface="Times New Roman" charset="0"/>
              </a:endParaRPr>
            </a:p>
            <a:p>
              <a:r>
                <a:rPr lang="en-US" sz="1400">
                  <a:latin typeface="Times New Roman" charset="0"/>
                </a:rPr>
                <a:t>40 mm base side 60 mm axis</a:t>
              </a:r>
              <a:endParaRPr lang="en-US" sz="1400">
                <a:latin typeface="Times New Roman" charset="0"/>
              </a:endParaRPr>
            </a:p>
            <a:p>
              <a:r>
                <a:rPr lang="en-US" sz="1400">
                  <a:latin typeface="Times New Roman" charset="0"/>
                </a:rPr>
                <a:t>is lying on Hp on one rectangular face </a:t>
              </a:r>
              <a:endParaRPr lang="en-US" sz="1400">
                <a:latin typeface="Times New Roman" charset="0"/>
              </a:endParaRPr>
            </a:p>
            <a:p>
              <a:r>
                <a:rPr lang="en-US" sz="1400">
                  <a:latin typeface="Times New Roman" charset="0"/>
                </a:rPr>
                <a:t>with axis perpendicular to Vp. </a:t>
              </a:r>
              <a:endParaRPr lang="en-US" sz="1400">
                <a:latin typeface="Times New Roman" charset="0"/>
              </a:endParaRPr>
            </a:p>
            <a:p>
              <a:r>
                <a:rPr lang="en-US" sz="1400">
                  <a:latin typeface="Times New Roman" charset="0"/>
                </a:rPr>
                <a:t>One square pyramid is leaning on it’s face </a:t>
              </a:r>
              <a:endParaRPr lang="en-US" sz="1400">
                <a:latin typeface="Times New Roman" charset="0"/>
              </a:endParaRPr>
            </a:p>
            <a:p>
              <a:r>
                <a:rPr lang="en-US" sz="1400">
                  <a:latin typeface="Times New Roman" charset="0"/>
                </a:rPr>
                <a:t>centrally with axis // to vp. It’s base side is </a:t>
              </a:r>
              <a:endParaRPr lang="en-US" sz="1400">
                <a:latin typeface="Times New Roman" charset="0"/>
              </a:endParaRPr>
            </a:p>
            <a:p>
              <a:r>
                <a:rPr lang="en-US" sz="1400">
                  <a:latin typeface="Times New Roman" charset="0"/>
                </a:rPr>
                <a:t>30 mm &amp; axis is 60 mm long resting on Hp </a:t>
              </a:r>
              <a:endParaRPr lang="en-US" sz="1400">
                <a:latin typeface="Times New Roman" charset="0"/>
              </a:endParaRPr>
            </a:p>
            <a:p>
              <a:r>
                <a:rPr lang="en-US" sz="1400">
                  <a:latin typeface="Times New Roman" charset="0"/>
                </a:rPr>
                <a:t>on one edge of base.Draw FV &amp; TV of </a:t>
              </a:r>
              <a:endParaRPr lang="en-US" sz="1400">
                <a:latin typeface="Times New Roman" charset="0"/>
              </a:endParaRPr>
            </a:p>
            <a:p>
              <a:r>
                <a:rPr lang="en-US" sz="1400">
                  <a:latin typeface="Times New Roman" charset="0"/>
                </a:rPr>
                <a:t>both solids.Project another FV </a:t>
              </a:r>
              <a:endParaRPr lang="en-US" sz="1400">
                <a:latin typeface="Times New Roman" charset="0"/>
              </a:endParaRPr>
            </a:p>
            <a:p>
              <a:r>
                <a:rPr lang="en-US" sz="1400">
                  <a:latin typeface="Times New Roman" charset="0"/>
                </a:rPr>
                <a:t>on an AVP 45</a:t>
              </a:r>
              <a:r>
                <a:rPr lang="en-US" sz="1400" baseline="30000">
                  <a:latin typeface="Times New Roman" charset="0"/>
                </a:rPr>
                <a:t>0</a:t>
              </a:r>
              <a:r>
                <a:rPr lang="en-US" sz="1400">
                  <a:latin typeface="Times New Roman" charset="0"/>
                </a:rPr>
                <a:t> inclined to VP. </a:t>
              </a:r>
              <a:endParaRPr lang="en-US" sz="1400">
                <a:latin typeface="Times New Roman" charset="0"/>
              </a:endParaRPr>
            </a:p>
          </p:txBody>
        </p:sp>
      </p:grpSp>
      <p:grpSp>
        <p:nvGrpSpPr>
          <p:cNvPr id="16" name="Group 93"/>
          <p:cNvGrpSpPr/>
          <p:nvPr/>
        </p:nvGrpSpPr>
        <p:grpSpPr bwMode="auto">
          <a:xfrm>
            <a:off x="136525" y="2514600"/>
            <a:ext cx="2368550" cy="2895600"/>
            <a:chOff x="86" y="1584"/>
            <a:chExt cx="1492" cy="1824"/>
          </a:xfrm>
        </p:grpSpPr>
        <p:sp>
          <p:nvSpPr>
            <p:cNvPr id="18478" name="Rectangle 94"/>
            <p:cNvSpPr>
              <a:spLocks noChangeArrowheads="1"/>
            </p:cNvSpPr>
            <p:nvPr/>
          </p:nvSpPr>
          <p:spPr bwMode="auto">
            <a:xfrm>
              <a:off x="96" y="1584"/>
              <a:ext cx="1440" cy="1824"/>
            </a:xfrm>
            <a:prstGeom prst="rect">
              <a:avLst/>
            </a:prstGeom>
            <a:solidFill>
              <a:srgbClr val="FFFFCC"/>
            </a:solidFill>
            <a:ln w="9525">
              <a:solidFill>
                <a:schemeClr val="tx1"/>
              </a:solidFill>
              <a:miter lim="800000"/>
            </a:ln>
          </p:spPr>
          <p:txBody>
            <a:bodyPr wrap="none" anchor="ctr"/>
            <a:lstStyle/>
            <a:p>
              <a:endParaRPr lang="en-IN"/>
            </a:p>
          </p:txBody>
        </p:sp>
        <p:sp>
          <p:nvSpPr>
            <p:cNvPr id="18479" name="Text Box 95"/>
            <p:cNvSpPr txBox="1">
              <a:spLocks noChangeArrowheads="1"/>
            </p:cNvSpPr>
            <p:nvPr/>
          </p:nvSpPr>
          <p:spPr bwMode="auto">
            <a:xfrm>
              <a:off x="86" y="1591"/>
              <a:ext cx="1492" cy="1800"/>
            </a:xfrm>
            <a:prstGeom prst="rect">
              <a:avLst/>
            </a:prstGeom>
            <a:noFill/>
            <a:ln w="9525">
              <a:noFill/>
              <a:miter lim="800000"/>
            </a:ln>
          </p:spPr>
          <p:txBody>
            <a:bodyPr wrap="none">
              <a:spAutoFit/>
            </a:bodyPr>
            <a:lstStyle/>
            <a:p>
              <a:r>
                <a:rPr lang="en-US" sz="1400">
                  <a:latin typeface="Times New Roman" charset="0"/>
                </a:rPr>
                <a:t>Steps :</a:t>
              </a:r>
              <a:endParaRPr lang="en-US" sz="1400">
                <a:latin typeface="Times New Roman" charset="0"/>
              </a:endParaRPr>
            </a:p>
            <a:p>
              <a:r>
                <a:rPr lang="en-US" sz="1400">
                  <a:latin typeface="Times New Roman" charset="0"/>
                </a:rPr>
                <a:t>Draw Fv of lying prism </a:t>
              </a:r>
              <a:endParaRPr lang="en-US" sz="1400">
                <a:latin typeface="Times New Roman" charset="0"/>
              </a:endParaRPr>
            </a:p>
            <a:p>
              <a:r>
                <a:rPr lang="en-US" sz="1400">
                  <a:latin typeface="Times New Roman" charset="0"/>
                </a:rPr>
                <a:t>( an equilateral Triangle)</a:t>
              </a:r>
              <a:endParaRPr lang="en-US" sz="1400">
                <a:latin typeface="Times New Roman" charset="0"/>
              </a:endParaRPr>
            </a:p>
            <a:p>
              <a:r>
                <a:rPr lang="en-US" sz="1400">
                  <a:latin typeface="Times New Roman" charset="0"/>
                </a:rPr>
                <a:t>And Fv of a leaning pyramid.</a:t>
              </a:r>
              <a:endParaRPr lang="en-US" sz="1400">
                <a:latin typeface="Times New Roman" charset="0"/>
              </a:endParaRPr>
            </a:p>
            <a:p>
              <a:r>
                <a:rPr lang="en-US" sz="1400">
                  <a:latin typeface="Times New Roman" charset="0"/>
                </a:rPr>
                <a:t>Project Tv of both solids.</a:t>
              </a:r>
              <a:endParaRPr lang="en-US" sz="1400">
                <a:latin typeface="Times New Roman" charset="0"/>
              </a:endParaRPr>
            </a:p>
            <a:p>
              <a:r>
                <a:rPr lang="en-US" sz="1400">
                  <a:latin typeface="Times New Roman" charset="0"/>
                </a:rPr>
                <a:t>Draw x</a:t>
              </a:r>
              <a:r>
                <a:rPr lang="en-US" sz="1400" baseline="-25000">
                  <a:latin typeface="Times New Roman" charset="0"/>
                </a:rPr>
                <a:t>1</a:t>
              </a:r>
              <a:r>
                <a:rPr lang="en-US" sz="1400">
                  <a:latin typeface="Times New Roman" charset="0"/>
                </a:rPr>
                <a:t>y</a:t>
              </a:r>
              <a:r>
                <a:rPr lang="en-US" sz="1400" baseline="-25000">
                  <a:latin typeface="Times New Roman" charset="0"/>
                </a:rPr>
                <a:t>1</a:t>
              </a:r>
              <a:r>
                <a:rPr lang="en-US" sz="1400">
                  <a:latin typeface="Times New Roman" charset="0"/>
                </a:rPr>
                <a:t> 45</a:t>
              </a:r>
              <a:r>
                <a:rPr lang="en-US" sz="1400" baseline="30000">
                  <a:latin typeface="Times New Roman" charset="0"/>
                </a:rPr>
                <a:t>0</a:t>
              </a:r>
              <a:r>
                <a:rPr lang="en-US" sz="1400">
                  <a:latin typeface="Times New Roman" charset="0"/>
                </a:rPr>
                <a:t> inclined to xy </a:t>
              </a:r>
              <a:endParaRPr lang="en-US" sz="1400">
                <a:latin typeface="Times New Roman" charset="0"/>
              </a:endParaRPr>
            </a:p>
            <a:p>
              <a:r>
                <a:rPr lang="en-US" sz="1400">
                  <a:latin typeface="Times New Roman" charset="0"/>
                </a:rPr>
                <a:t>and project aux.Fv on it.</a:t>
              </a:r>
              <a:endParaRPr lang="en-US" sz="1400">
                <a:latin typeface="Times New Roman" charset="0"/>
              </a:endParaRPr>
            </a:p>
            <a:p>
              <a:r>
                <a:rPr lang="en-US" sz="1400">
                  <a:latin typeface="Times New Roman" charset="0"/>
                </a:rPr>
                <a:t>Mark the distances of first FV </a:t>
              </a:r>
              <a:endParaRPr lang="en-US" sz="1400">
                <a:latin typeface="Times New Roman" charset="0"/>
              </a:endParaRPr>
            </a:p>
            <a:p>
              <a:r>
                <a:rPr lang="en-US" sz="1400">
                  <a:latin typeface="Times New Roman" charset="0"/>
                </a:rPr>
                <a:t>from first xy for the distances </a:t>
              </a:r>
              <a:endParaRPr lang="en-US" sz="1400">
                <a:latin typeface="Times New Roman" charset="0"/>
              </a:endParaRPr>
            </a:p>
            <a:p>
              <a:r>
                <a:rPr lang="en-US" sz="1400">
                  <a:latin typeface="Times New Roman" charset="0"/>
                </a:rPr>
                <a:t>of aux. Fv from x</a:t>
              </a:r>
              <a:r>
                <a:rPr lang="en-US" sz="1400" baseline="-25000">
                  <a:latin typeface="Times New Roman" charset="0"/>
                </a:rPr>
                <a:t>1</a:t>
              </a:r>
              <a:r>
                <a:rPr lang="en-US" sz="1400">
                  <a:latin typeface="Times New Roman" charset="0"/>
                </a:rPr>
                <a:t>y</a:t>
              </a:r>
              <a:r>
                <a:rPr lang="en-US" sz="1400" baseline="-25000">
                  <a:latin typeface="Times New Roman" charset="0"/>
                </a:rPr>
                <a:t>1</a:t>
              </a:r>
              <a:r>
                <a:rPr lang="en-US" sz="1400">
                  <a:latin typeface="Times New Roman" charset="0"/>
                </a:rPr>
                <a:t> line.</a:t>
              </a:r>
              <a:endParaRPr lang="en-US" sz="1400">
                <a:latin typeface="Times New Roman" charset="0"/>
              </a:endParaRPr>
            </a:p>
            <a:p>
              <a:r>
                <a:rPr lang="en-US" sz="1400">
                  <a:latin typeface="Times New Roman" charset="0"/>
                </a:rPr>
                <a:t>Note the observer’s directions</a:t>
              </a:r>
              <a:endParaRPr lang="en-US" sz="1400">
                <a:latin typeface="Times New Roman" charset="0"/>
              </a:endParaRPr>
            </a:p>
            <a:p>
              <a:r>
                <a:rPr lang="en-US" sz="1400">
                  <a:latin typeface="Times New Roman" charset="0"/>
                </a:rPr>
                <a:t>Shown by arrows and further</a:t>
              </a:r>
              <a:endParaRPr lang="en-US" sz="1400">
                <a:latin typeface="Times New Roman" charset="0"/>
              </a:endParaRPr>
            </a:p>
            <a:p>
              <a:r>
                <a:rPr lang="en-US" sz="1400">
                  <a:latin typeface="Times New Roman" charset="0"/>
                </a:rPr>
                <a:t> steps carefully.</a:t>
              </a:r>
              <a:endParaRPr lang="en-US" sz="1400">
                <a:latin typeface="Times New Roman" charset="0"/>
              </a:endParaRPr>
            </a:p>
          </p:txBody>
        </p:sp>
      </p:grpSp>
      <p:grpSp>
        <p:nvGrpSpPr>
          <p:cNvPr id="17" name="Group 96"/>
          <p:cNvGrpSpPr/>
          <p:nvPr/>
        </p:nvGrpSpPr>
        <p:grpSpPr bwMode="auto">
          <a:xfrm>
            <a:off x="8016875" y="46038"/>
            <a:ext cx="1096963" cy="182562"/>
            <a:chOff x="5050" y="29"/>
            <a:chExt cx="691" cy="115"/>
          </a:xfrm>
        </p:grpSpPr>
        <p:sp>
          <p:nvSpPr>
            <p:cNvPr id="18472" name="AutoShape 9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8473" name="AutoShape 9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8474" name="AutoShape 9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8475" name="AutoShape 10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8476" name="AutoShape 10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8477" name="AutoShape 10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ppt_x</p:attrName>
                                        </p:attrNameLst>
                                      </p:cBhvr>
                                      <p:tavLst>
                                        <p:tav tm="0">
                                          <p:val>
                                            <p:strVal val="#ppt_x-#ppt_w/2"/>
                                          </p:val>
                                        </p:tav>
                                        <p:tav tm="100000">
                                          <p:val>
                                            <p:strVal val="#ppt_x"/>
                                          </p:val>
                                        </p:tav>
                                      </p:tavLst>
                                    </p:anim>
                                    <p:anim calcmode="lin" valueType="num">
                                      <p:cBhvr>
                                        <p:cTn id="8" dur="500" fill="hold"/>
                                        <p:tgtEl>
                                          <p:spTgt spid="15"/>
                                        </p:tgtEl>
                                        <p:attrNameLst>
                                          <p:attrName>ppt_y</p:attrName>
                                        </p:attrNameLst>
                                      </p:cBhvr>
                                      <p:tavLst>
                                        <p:tav tm="0">
                                          <p:val>
                                            <p:strVal val="#ppt_y"/>
                                          </p:val>
                                        </p:tav>
                                        <p:tav tm="100000">
                                          <p:val>
                                            <p:strVal val="#ppt_y"/>
                                          </p:val>
                                        </p:tav>
                                      </p:tavLst>
                                    </p:anim>
                                    <p:anim calcmode="lin" valueType="num">
                                      <p:cBhvr>
                                        <p:cTn id="9" dur="500" fill="hold"/>
                                        <p:tgtEl>
                                          <p:spTgt spid="15"/>
                                        </p:tgtEl>
                                        <p:attrNameLst>
                                          <p:attrName>ppt_w</p:attrName>
                                        </p:attrNameLst>
                                      </p:cBhvr>
                                      <p:tavLst>
                                        <p:tav tm="0">
                                          <p:val>
                                            <p:fltVal val="0"/>
                                          </p:val>
                                        </p:tav>
                                        <p:tav tm="100000">
                                          <p:val>
                                            <p:strVal val="#ppt_w"/>
                                          </p:val>
                                        </p:tav>
                                      </p:tavLst>
                                    </p:anim>
                                    <p:anim calcmode="lin" valueType="num">
                                      <p:cBhvr>
                                        <p:cTn id="10" dur="500" fill="hold"/>
                                        <p:tgtEl>
                                          <p:spTgt spid="15"/>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8"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ppt_x</p:attrName>
                                        </p:attrNameLst>
                                      </p:cBhvr>
                                      <p:tavLst>
                                        <p:tav tm="0">
                                          <p:val>
                                            <p:strVal val="#ppt_x-#ppt_w/2"/>
                                          </p:val>
                                        </p:tav>
                                        <p:tav tm="100000">
                                          <p:val>
                                            <p:strVal val="#ppt_x"/>
                                          </p:val>
                                        </p:tav>
                                      </p:tavLst>
                                    </p:anim>
                                    <p:anim calcmode="lin" valueType="num">
                                      <p:cBhvr>
                                        <p:cTn id="16" dur="500" fill="hold"/>
                                        <p:tgtEl>
                                          <p:spTgt spid="16"/>
                                        </p:tgtEl>
                                        <p:attrNameLst>
                                          <p:attrName>ppt_y</p:attrName>
                                        </p:attrNameLst>
                                      </p:cBhvr>
                                      <p:tavLst>
                                        <p:tav tm="0">
                                          <p:val>
                                            <p:strVal val="#ppt_y"/>
                                          </p:val>
                                        </p:tav>
                                        <p:tav tm="100000">
                                          <p:val>
                                            <p:strVal val="#ppt_y"/>
                                          </p:val>
                                        </p:tav>
                                      </p:tavLst>
                                    </p:anim>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strVal val="#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7" presetClass="entr" presetSubtype="1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4818"/>
                                        </p:tgtEl>
                                        <p:attrNameLst>
                                          <p:attrName>style.visibility</p:attrName>
                                        </p:attrNameLst>
                                      </p:cBhvr>
                                      <p:to>
                                        <p:strVal val="visible"/>
                                      </p:to>
                                    </p:set>
                                    <p:anim calcmode="lin" valueType="num">
                                      <p:cBhvr additive="base">
                                        <p:cTn id="29" dur="500" fill="hold"/>
                                        <p:tgtEl>
                                          <p:spTgt spid="34818"/>
                                        </p:tgtEl>
                                        <p:attrNameLst>
                                          <p:attrName>ppt_x</p:attrName>
                                        </p:attrNameLst>
                                      </p:cBhvr>
                                      <p:tavLst>
                                        <p:tav tm="0">
                                          <p:val>
                                            <p:strVal val="0-#ppt_w/2"/>
                                          </p:val>
                                        </p:tav>
                                        <p:tav tm="100000">
                                          <p:val>
                                            <p:strVal val="#ppt_x"/>
                                          </p:val>
                                        </p:tav>
                                      </p:tavLst>
                                    </p:anim>
                                    <p:anim calcmode="lin" valueType="num">
                                      <p:cBhvr additive="base">
                                        <p:cTn id="30" dur="500" fill="hold"/>
                                        <p:tgtEl>
                                          <p:spTgt spid="34818"/>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34819"/>
                                        </p:tgtEl>
                                        <p:attrNameLst>
                                          <p:attrName>style.visibility</p:attrName>
                                        </p:attrNameLst>
                                      </p:cBhvr>
                                      <p:to>
                                        <p:strVal val="visible"/>
                                      </p:to>
                                    </p:set>
                                    <p:anim calcmode="lin" valueType="num">
                                      <p:cBhvr additive="base">
                                        <p:cTn id="35" dur="500" fill="hold"/>
                                        <p:tgtEl>
                                          <p:spTgt spid="34819"/>
                                        </p:tgtEl>
                                        <p:attrNameLst>
                                          <p:attrName>ppt_x</p:attrName>
                                        </p:attrNameLst>
                                      </p:cBhvr>
                                      <p:tavLst>
                                        <p:tav tm="0">
                                          <p:val>
                                            <p:strVal val="#ppt_x"/>
                                          </p:val>
                                        </p:tav>
                                        <p:tav tm="100000">
                                          <p:val>
                                            <p:strVal val="#ppt_x"/>
                                          </p:val>
                                        </p:tav>
                                      </p:tavLst>
                                    </p:anim>
                                    <p:anim calcmode="lin" valueType="num">
                                      <p:cBhvr additive="base">
                                        <p:cTn id="36" dur="500" fill="hold"/>
                                        <p:tgtEl>
                                          <p:spTgt spid="34819"/>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8" presetClass="entr" presetSubtype="3" fill="hold" grpId="0" nodeType="clickEffect">
                                  <p:stCondLst>
                                    <p:cond delay="0"/>
                                  </p:stCondLst>
                                  <p:childTnLst>
                                    <p:set>
                                      <p:cBhvr>
                                        <p:cTn id="40" dur="1" fill="hold">
                                          <p:stCondLst>
                                            <p:cond delay="0"/>
                                          </p:stCondLst>
                                        </p:cTn>
                                        <p:tgtEl>
                                          <p:spTgt spid="34820"/>
                                        </p:tgtEl>
                                        <p:attrNameLst>
                                          <p:attrName>style.visibility</p:attrName>
                                        </p:attrNameLst>
                                      </p:cBhvr>
                                      <p:to>
                                        <p:strVal val="visible"/>
                                      </p:to>
                                    </p:set>
                                    <p:animEffect transition="in" filter="strips(upRight)">
                                      <p:cBhvr>
                                        <p:cTn id="41" dur="500"/>
                                        <p:tgtEl>
                                          <p:spTgt spid="34820"/>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1" fill="hold" grpId="0" nodeType="clickEffect">
                                  <p:stCondLst>
                                    <p:cond delay="0"/>
                                  </p:stCondLst>
                                  <p:childTnLst>
                                    <p:set>
                                      <p:cBhvr>
                                        <p:cTn id="45" dur="1" fill="hold">
                                          <p:stCondLst>
                                            <p:cond delay="0"/>
                                          </p:stCondLst>
                                        </p:cTn>
                                        <p:tgtEl>
                                          <p:spTgt spid="34893"/>
                                        </p:tgtEl>
                                        <p:attrNameLst>
                                          <p:attrName>style.visibility</p:attrName>
                                        </p:attrNameLst>
                                      </p:cBhvr>
                                      <p:to>
                                        <p:strVal val="visible"/>
                                      </p:to>
                                    </p:set>
                                    <p:anim calcmode="lin" valueType="num">
                                      <p:cBhvr additive="base">
                                        <p:cTn id="46" dur="500" fill="hold"/>
                                        <p:tgtEl>
                                          <p:spTgt spid="34893"/>
                                        </p:tgtEl>
                                        <p:attrNameLst>
                                          <p:attrName>ppt_x</p:attrName>
                                        </p:attrNameLst>
                                      </p:cBhvr>
                                      <p:tavLst>
                                        <p:tav tm="0">
                                          <p:val>
                                            <p:strVal val="#ppt_x"/>
                                          </p:val>
                                        </p:tav>
                                        <p:tav tm="100000">
                                          <p:val>
                                            <p:strVal val="#ppt_x"/>
                                          </p:val>
                                        </p:tav>
                                      </p:tavLst>
                                    </p:anim>
                                    <p:anim calcmode="lin" valueType="num">
                                      <p:cBhvr additive="base">
                                        <p:cTn id="47" dur="500" fill="hold"/>
                                        <p:tgtEl>
                                          <p:spTgt spid="34893"/>
                                        </p:tgtEl>
                                        <p:attrNameLst>
                                          <p:attrName>ppt_y</p:attrName>
                                        </p:attrNameLst>
                                      </p:cBhvr>
                                      <p:tavLst>
                                        <p:tav tm="0">
                                          <p:val>
                                            <p:strVal val="0-#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7" presetClass="entr" presetSubtype="1" fill="hold" grpId="0" nodeType="clickEffect">
                                  <p:stCondLst>
                                    <p:cond delay="0"/>
                                  </p:stCondLst>
                                  <p:childTnLst>
                                    <p:set>
                                      <p:cBhvr>
                                        <p:cTn id="51" dur="1" fill="hold">
                                          <p:stCondLst>
                                            <p:cond delay="0"/>
                                          </p:stCondLst>
                                        </p:cTn>
                                        <p:tgtEl>
                                          <p:spTgt spid="34821"/>
                                        </p:tgtEl>
                                        <p:attrNameLst>
                                          <p:attrName>style.visibility</p:attrName>
                                        </p:attrNameLst>
                                      </p:cBhvr>
                                      <p:to>
                                        <p:strVal val="visible"/>
                                      </p:to>
                                    </p:set>
                                    <p:anim calcmode="lin" valueType="num">
                                      <p:cBhvr>
                                        <p:cTn id="52" dur="500" fill="hold"/>
                                        <p:tgtEl>
                                          <p:spTgt spid="34821"/>
                                        </p:tgtEl>
                                        <p:attrNameLst>
                                          <p:attrName>ppt_x</p:attrName>
                                        </p:attrNameLst>
                                      </p:cBhvr>
                                      <p:tavLst>
                                        <p:tav tm="0">
                                          <p:val>
                                            <p:strVal val="#ppt_x"/>
                                          </p:val>
                                        </p:tav>
                                        <p:tav tm="100000">
                                          <p:val>
                                            <p:strVal val="#ppt_x"/>
                                          </p:val>
                                        </p:tav>
                                      </p:tavLst>
                                    </p:anim>
                                    <p:anim calcmode="lin" valueType="num">
                                      <p:cBhvr>
                                        <p:cTn id="53" dur="500" fill="hold"/>
                                        <p:tgtEl>
                                          <p:spTgt spid="34821"/>
                                        </p:tgtEl>
                                        <p:attrNameLst>
                                          <p:attrName>ppt_y</p:attrName>
                                        </p:attrNameLst>
                                      </p:cBhvr>
                                      <p:tavLst>
                                        <p:tav tm="0">
                                          <p:val>
                                            <p:strVal val="#ppt_y-#ppt_h/2"/>
                                          </p:val>
                                        </p:tav>
                                        <p:tav tm="100000">
                                          <p:val>
                                            <p:strVal val="#ppt_y"/>
                                          </p:val>
                                        </p:tav>
                                      </p:tavLst>
                                    </p:anim>
                                    <p:anim calcmode="lin" valueType="num">
                                      <p:cBhvr>
                                        <p:cTn id="54" dur="500" fill="hold"/>
                                        <p:tgtEl>
                                          <p:spTgt spid="34821"/>
                                        </p:tgtEl>
                                        <p:attrNameLst>
                                          <p:attrName>ppt_w</p:attrName>
                                        </p:attrNameLst>
                                      </p:cBhvr>
                                      <p:tavLst>
                                        <p:tav tm="0">
                                          <p:val>
                                            <p:strVal val="#ppt_w"/>
                                          </p:val>
                                        </p:tav>
                                        <p:tav tm="100000">
                                          <p:val>
                                            <p:strVal val="#ppt_w"/>
                                          </p:val>
                                        </p:tav>
                                      </p:tavLst>
                                    </p:anim>
                                    <p:anim calcmode="lin" valueType="num">
                                      <p:cBhvr>
                                        <p:cTn id="55" dur="500" fill="hold"/>
                                        <p:tgtEl>
                                          <p:spTgt spid="34821"/>
                                        </p:tgtEl>
                                        <p:attrNameLst>
                                          <p:attrName>ppt_h</p:attrName>
                                        </p:attrNameLst>
                                      </p:cBhvr>
                                      <p:tavLst>
                                        <p:tav tm="0">
                                          <p:val>
                                            <p:fltVal val="0"/>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17" presetClass="entr" presetSubtype="1" fill="hold" grpId="0" nodeType="clickEffect">
                                  <p:stCondLst>
                                    <p:cond delay="0"/>
                                  </p:stCondLst>
                                  <p:childTnLst>
                                    <p:set>
                                      <p:cBhvr>
                                        <p:cTn id="59" dur="1" fill="hold">
                                          <p:stCondLst>
                                            <p:cond delay="0"/>
                                          </p:stCondLst>
                                        </p:cTn>
                                        <p:tgtEl>
                                          <p:spTgt spid="34822"/>
                                        </p:tgtEl>
                                        <p:attrNameLst>
                                          <p:attrName>style.visibility</p:attrName>
                                        </p:attrNameLst>
                                      </p:cBhvr>
                                      <p:to>
                                        <p:strVal val="visible"/>
                                      </p:to>
                                    </p:set>
                                    <p:anim calcmode="lin" valueType="num">
                                      <p:cBhvr>
                                        <p:cTn id="60" dur="500" fill="hold"/>
                                        <p:tgtEl>
                                          <p:spTgt spid="34822"/>
                                        </p:tgtEl>
                                        <p:attrNameLst>
                                          <p:attrName>ppt_x</p:attrName>
                                        </p:attrNameLst>
                                      </p:cBhvr>
                                      <p:tavLst>
                                        <p:tav tm="0">
                                          <p:val>
                                            <p:strVal val="#ppt_x"/>
                                          </p:val>
                                        </p:tav>
                                        <p:tav tm="100000">
                                          <p:val>
                                            <p:strVal val="#ppt_x"/>
                                          </p:val>
                                        </p:tav>
                                      </p:tavLst>
                                    </p:anim>
                                    <p:anim calcmode="lin" valueType="num">
                                      <p:cBhvr>
                                        <p:cTn id="61" dur="500" fill="hold"/>
                                        <p:tgtEl>
                                          <p:spTgt spid="34822"/>
                                        </p:tgtEl>
                                        <p:attrNameLst>
                                          <p:attrName>ppt_y</p:attrName>
                                        </p:attrNameLst>
                                      </p:cBhvr>
                                      <p:tavLst>
                                        <p:tav tm="0">
                                          <p:val>
                                            <p:strVal val="#ppt_y-#ppt_h/2"/>
                                          </p:val>
                                        </p:tav>
                                        <p:tav tm="100000">
                                          <p:val>
                                            <p:strVal val="#ppt_y"/>
                                          </p:val>
                                        </p:tav>
                                      </p:tavLst>
                                    </p:anim>
                                    <p:anim calcmode="lin" valueType="num">
                                      <p:cBhvr>
                                        <p:cTn id="62" dur="500" fill="hold"/>
                                        <p:tgtEl>
                                          <p:spTgt spid="34822"/>
                                        </p:tgtEl>
                                        <p:attrNameLst>
                                          <p:attrName>ppt_w</p:attrName>
                                        </p:attrNameLst>
                                      </p:cBhvr>
                                      <p:tavLst>
                                        <p:tav tm="0">
                                          <p:val>
                                            <p:strVal val="#ppt_w"/>
                                          </p:val>
                                        </p:tav>
                                        <p:tav tm="100000">
                                          <p:val>
                                            <p:strVal val="#ppt_w"/>
                                          </p:val>
                                        </p:tav>
                                      </p:tavLst>
                                    </p:anim>
                                    <p:anim calcmode="lin" valueType="num">
                                      <p:cBhvr>
                                        <p:cTn id="63" dur="500" fill="hold"/>
                                        <p:tgtEl>
                                          <p:spTgt spid="34822"/>
                                        </p:tgtEl>
                                        <p:attrNameLst>
                                          <p:attrName>ppt_h</p:attrName>
                                        </p:attrNameLst>
                                      </p:cBhvr>
                                      <p:tavLst>
                                        <p:tav tm="0">
                                          <p:val>
                                            <p:fltVal val="0"/>
                                          </p:val>
                                        </p:tav>
                                        <p:tav tm="100000">
                                          <p:val>
                                            <p:strVal val="#ppt_h"/>
                                          </p:val>
                                        </p:tav>
                                      </p:tavLst>
                                    </p:anim>
                                  </p:childTnLst>
                                </p:cTn>
                              </p:par>
                            </p:childTnLst>
                          </p:cTn>
                        </p:par>
                      </p:childTnLst>
                    </p:cTn>
                  </p:par>
                  <p:par>
                    <p:cTn id="64" fill="hold">
                      <p:stCondLst>
                        <p:cond delay="indefinite"/>
                      </p:stCondLst>
                      <p:childTnLst>
                        <p:par>
                          <p:cTn id="65" fill="hold">
                            <p:stCondLst>
                              <p:cond delay="0"/>
                            </p:stCondLst>
                            <p:childTnLst>
                              <p:par>
                                <p:cTn id="66" presetID="17" presetClass="entr" presetSubtype="1" fill="hold" grpId="0" nodeType="clickEffect">
                                  <p:stCondLst>
                                    <p:cond delay="0"/>
                                  </p:stCondLst>
                                  <p:childTnLst>
                                    <p:set>
                                      <p:cBhvr>
                                        <p:cTn id="67" dur="1" fill="hold">
                                          <p:stCondLst>
                                            <p:cond delay="0"/>
                                          </p:stCondLst>
                                        </p:cTn>
                                        <p:tgtEl>
                                          <p:spTgt spid="34825"/>
                                        </p:tgtEl>
                                        <p:attrNameLst>
                                          <p:attrName>style.visibility</p:attrName>
                                        </p:attrNameLst>
                                      </p:cBhvr>
                                      <p:to>
                                        <p:strVal val="visible"/>
                                      </p:to>
                                    </p:set>
                                    <p:anim calcmode="lin" valueType="num">
                                      <p:cBhvr>
                                        <p:cTn id="68" dur="500" fill="hold"/>
                                        <p:tgtEl>
                                          <p:spTgt spid="34825"/>
                                        </p:tgtEl>
                                        <p:attrNameLst>
                                          <p:attrName>ppt_x</p:attrName>
                                        </p:attrNameLst>
                                      </p:cBhvr>
                                      <p:tavLst>
                                        <p:tav tm="0">
                                          <p:val>
                                            <p:strVal val="#ppt_x"/>
                                          </p:val>
                                        </p:tav>
                                        <p:tav tm="100000">
                                          <p:val>
                                            <p:strVal val="#ppt_x"/>
                                          </p:val>
                                        </p:tav>
                                      </p:tavLst>
                                    </p:anim>
                                    <p:anim calcmode="lin" valueType="num">
                                      <p:cBhvr>
                                        <p:cTn id="69" dur="500" fill="hold"/>
                                        <p:tgtEl>
                                          <p:spTgt spid="34825"/>
                                        </p:tgtEl>
                                        <p:attrNameLst>
                                          <p:attrName>ppt_y</p:attrName>
                                        </p:attrNameLst>
                                      </p:cBhvr>
                                      <p:tavLst>
                                        <p:tav tm="0">
                                          <p:val>
                                            <p:strVal val="#ppt_y-#ppt_h/2"/>
                                          </p:val>
                                        </p:tav>
                                        <p:tav tm="100000">
                                          <p:val>
                                            <p:strVal val="#ppt_y"/>
                                          </p:val>
                                        </p:tav>
                                      </p:tavLst>
                                    </p:anim>
                                    <p:anim calcmode="lin" valueType="num">
                                      <p:cBhvr>
                                        <p:cTn id="70" dur="500" fill="hold"/>
                                        <p:tgtEl>
                                          <p:spTgt spid="34825"/>
                                        </p:tgtEl>
                                        <p:attrNameLst>
                                          <p:attrName>ppt_w</p:attrName>
                                        </p:attrNameLst>
                                      </p:cBhvr>
                                      <p:tavLst>
                                        <p:tav tm="0">
                                          <p:val>
                                            <p:strVal val="#ppt_w"/>
                                          </p:val>
                                        </p:tav>
                                        <p:tav tm="100000">
                                          <p:val>
                                            <p:strVal val="#ppt_w"/>
                                          </p:val>
                                        </p:tav>
                                      </p:tavLst>
                                    </p:anim>
                                    <p:anim calcmode="lin" valueType="num">
                                      <p:cBhvr>
                                        <p:cTn id="71" dur="500" fill="hold"/>
                                        <p:tgtEl>
                                          <p:spTgt spid="34825"/>
                                        </p:tgtEl>
                                        <p:attrNameLst>
                                          <p:attrName>ppt_h</p:attrName>
                                        </p:attrNameLst>
                                      </p:cBhvr>
                                      <p:tavLst>
                                        <p:tav tm="0">
                                          <p:val>
                                            <p:fltVal val="0"/>
                                          </p:val>
                                        </p:tav>
                                        <p:tav tm="100000">
                                          <p:val>
                                            <p:strVal val="#ppt_h"/>
                                          </p:val>
                                        </p:tav>
                                      </p:tavLst>
                                    </p:anim>
                                  </p:childTnLst>
                                </p:cTn>
                              </p:par>
                            </p:childTnLst>
                          </p:cTn>
                        </p:par>
                      </p:childTnLst>
                    </p:cTn>
                  </p:par>
                  <p:par>
                    <p:cTn id="72" fill="hold">
                      <p:stCondLst>
                        <p:cond delay="indefinite"/>
                      </p:stCondLst>
                      <p:childTnLst>
                        <p:par>
                          <p:cTn id="73" fill="hold">
                            <p:stCondLst>
                              <p:cond delay="0"/>
                            </p:stCondLst>
                            <p:childTnLst>
                              <p:par>
                                <p:cTn id="74" presetID="17" presetClass="entr" presetSubtype="1" fill="hold" grpId="0" nodeType="clickEffect">
                                  <p:stCondLst>
                                    <p:cond delay="0"/>
                                  </p:stCondLst>
                                  <p:childTnLst>
                                    <p:set>
                                      <p:cBhvr>
                                        <p:cTn id="75" dur="1" fill="hold">
                                          <p:stCondLst>
                                            <p:cond delay="0"/>
                                          </p:stCondLst>
                                        </p:cTn>
                                        <p:tgtEl>
                                          <p:spTgt spid="34823"/>
                                        </p:tgtEl>
                                        <p:attrNameLst>
                                          <p:attrName>style.visibility</p:attrName>
                                        </p:attrNameLst>
                                      </p:cBhvr>
                                      <p:to>
                                        <p:strVal val="visible"/>
                                      </p:to>
                                    </p:set>
                                    <p:anim calcmode="lin" valueType="num">
                                      <p:cBhvr>
                                        <p:cTn id="76" dur="500" fill="hold"/>
                                        <p:tgtEl>
                                          <p:spTgt spid="34823"/>
                                        </p:tgtEl>
                                        <p:attrNameLst>
                                          <p:attrName>ppt_x</p:attrName>
                                        </p:attrNameLst>
                                      </p:cBhvr>
                                      <p:tavLst>
                                        <p:tav tm="0">
                                          <p:val>
                                            <p:strVal val="#ppt_x"/>
                                          </p:val>
                                        </p:tav>
                                        <p:tav tm="100000">
                                          <p:val>
                                            <p:strVal val="#ppt_x"/>
                                          </p:val>
                                        </p:tav>
                                      </p:tavLst>
                                    </p:anim>
                                    <p:anim calcmode="lin" valueType="num">
                                      <p:cBhvr>
                                        <p:cTn id="77" dur="500" fill="hold"/>
                                        <p:tgtEl>
                                          <p:spTgt spid="34823"/>
                                        </p:tgtEl>
                                        <p:attrNameLst>
                                          <p:attrName>ppt_y</p:attrName>
                                        </p:attrNameLst>
                                      </p:cBhvr>
                                      <p:tavLst>
                                        <p:tav tm="0">
                                          <p:val>
                                            <p:strVal val="#ppt_y-#ppt_h/2"/>
                                          </p:val>
                                        </p:tav>
                                        <p:tav tm="100000">
                                          <p:val>
                                            <p:strVal val="#ppt_y"/>
                                          </p:val>
                                        </p:tav>
                                      </p:tavLst>
                                    </p:anim>
                                    <p:anim calcmode="lin" valueType="num">
                                      <p:cBhvr>
                                        <p:cTn id="78" dur="500" fill="hold"/>
                                        <p:tgtEl>
                                          <p:spTgt spid="34823"/>
                                        </p:tgtEl>
                                        <p:attrNameLst>
                                          <p:attrName>ppt_w</p:attrName>
                                        </p:attrNameLst>
                                      </p:cBhvr>
                                      <p:tavLst>
                                        <p:tav tm="0">
                                          <p:val>
                                            <p:strVal val="#ppt_w"/>
                                          </p:val>
                                        </p:tav>
                                        <p:tav tm="100000">
                                          <p:val>
                                            <p:strVal val="#ppt_w"/>
                                          </p:val>
                                        </p:tav>
                                      </p:tavLst>
                                    </p:anim>
                                    <p:anim calcmode="lin" valueType="num">
                                      <p:cBhvr>
                                        <p:cTn id="79" dur="500" fill="hold"/>
                                        <p:tgtEl>
                                          <p:spTgt spid="34823"/>
                                        </p:tgtEl>
                                        <p:attrNameLst>
                                          <p:attrName>ppt_h</p:attrName>
                                        </p:attrNameLst>
                                      </p:cBhvr>
                                      <p:tavLst>
                                        <p:tav tm="0">
                                          <p:val>
                                            <p:fltVal val="0"/>
                                          </p:val>
                                        </p:tav>
                                        <p:tav tm="100000">
                                          <p:val>
                                            <p:strVal val="#ppt_h"/>
                                          </p:val>
                                        </p:tav>
                                      </p:tavLst>
                                    </p:anim>
                                  </p:childTnLst>
                                </p:cTn>
                              </p:par>
                            </p:childTnLst>
                          </p:cTn>
                        </p:par>
                      </p:childTnLst>
                    </p:cTn>
                  </p:par>
                  <p:par>
                    <p:cTn id="80" fill="hold">
                      <p:stCondLst>
                        <p:cond delay="indefinite"/>
                      </p:stCondLst>
                      <p:childTnLst>
                        <p:par>
                          <p:cTn id="81" fill="hold">
                            <p:stCondLst>
                              <p:cond delay="0"/>
                            </p:stCondLst>
                            <p:childTnLst>
                              <p:par>
                                <p:cTn id="82" presetID="17" presetClass="entr" presetSubtype="1" fill="hold" grpId="0" nodeType="clickEffect">
                                  <p:stCondLst>
                                    <p:cond delay="0"/>
                                  </p:stCondLst>
                                  <p:childTnLst>
                                    <p:set>
                                      <p:cBhvr>
                                        <p:cTn id="83" dur="1" fill="hold">
                                          <p:stCondLst>
                                            <p:cond delay="0"/>
                                          </p:stCondLst>
                                        </p:cTn>
                                        <p:tgtEl>
                                          <p:spTgt spid="34824"/>
                                        </p:tgtEl>
                                        <p:attrNameLst>
                                          <p:attrName>style.visibility</p:attrName>
                                        </p:attrNameLst>
                                      </p:cBhvr>
                                      <p:to>
                                        <p:strVal val="visible"/>
                                      </p:to>
                                    </p:set>
                                    <p:anim calcmode="lin" valueType="num">
                                      <p:cBhvr>
                                        <p:cTn id="84" dur="500" fill="hold"/>
                                        <p:tgtEl>
                                          <p:spTgt spid="34824"/>
                                        </p:tgtEl>
                                        <p:attrNameLst>
                                          <p:attrName>ppt_x</p:attrName>
                                        </p:attrNameLst>
                                      </p:cBhvr>
                                      <p:tavLst>
                                        <p:tav tm="0">
                                          <p:val>
                                            <p:strVal val="#ppt_x"/>
                                          </p:val>
                                        </p:tav>
                                        <p:tav tm="100000">
                                          <p:val>
                                            <p:strVal val="#ppt_x"/>
                                          </p:val>
                                        </p:tav>
                                      </p:tavLst>
                                    </p:anim>
                                    <p:anim calcmode="lin" valueType="num">
                                      <p:cBhvr>
                                        <p:cTn id="85" dur="500" fill="hold"/>
                                        <p:tgtEl>
                                          <p:spTgt spid="34824"/>
                                        </p:tgtEl>
                                        <p:attrNameLst>
                                          <p:attrName>ppt_y</p:attrName>
                                        </p:attrNameLst>
                                      </p:cBhvr>
                                      <p:tavLst>
                                        <p:tav tm="0">
                                          <p:val>
                                            <p:strVal val="#ppt_y-#ppt_h/2"/>
                                          </p:val>
                                        </p:tav>
                                        <p:tav tm="100000">
                                          <p:val>
                                            <p:strVal val="#ppt_y"/>
                                          </p:val>
                                        </p:tav>
                                      </p:tavLst>
                                    </p:anim>
                                    <p:anim calcmode="lin" valueType="num">
                                      <p:cBhvr>
                                        <p:cTn id="86" dur="500" fill="hold"/>
                                        <p:tgtEl>
                                          <p:spTgt spid="34824"/>
                                        </p:tgtEl>
                                        <p:attrNameLst>
                                          <p:attrName>ppt_w</p:attrName>
                                        </p:attrNameLst>
                                      </p:cBhvr>
                                      <p:tavLst>
                                        <p:tav tm="0">
                                          <p:val>
                                            <p:strVal val="#ppt_w"/>
                                          </p:val>
                                        </p:tav>
                                        <p:tav tm="100000">
                                          <p:val>
                                            <p:strVal val="#ppt_w"/>
                                          </p:val>
                                        </p:tav>
                                      </p:tavLst>
                                    </p:anim>
                                    <p:anim calcmode="lin" valueType="num">
                                      <p:cBhvr>
                                        <p:cTn id="87" dur="500" fill="hold"/>
                                        <p:tgtEl>
                                          <p:spTgt spid="34824"/>
                                        </p:tgtEl>
                                        <p:attrNameLst>
                                          <p:attrName>ppt_h</p:attrName>
                                        </p:attrNameLst>
                                      </p:cBhvr>
                                      <p:tavLst>
                                        <p:tav tm="0">
                                          <p:val>
                                            <p:fltVal val="0"/>
                                          </p:val>
                                        </p:tav>
                                        <p:tav tm="100000">
                                          <p:val>
                                            <p:strVal val="#ppt_h"/>
                                          </p:val>
                                        </p:tav>
                                      </p:tavLst>
                                    </p:anim>
                                  </p:childTnLst>
                                </p:cTn>
                              </p:par>
                            </p:childTnLst>
                          </p:cTn>
                        </p:par>
                      </p:childTnLst>
                    </p:cTn>
                  </p:par>
                  <p:par>
                    <p:cTn id="88" fill="hold">
                      <p:stCondLst>
                        <p:cond delay="indefinite"/>
                      </p:stCondLst>
                      <p:childTnLst>
                        <p:par>
                          <p:cTn id="89" fill="hold">
                            <p:stCondLst>
                              <p:cond delay="0"/>
                            </p:stCondLst>
                            <p:childTnLst>
                              <p:par>
                                <p:cTn id="90" presetID="17" presetClass="entr" presetSubtype="8"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 calcmode="lin" valueType="num">
                                      <p:cBhvr>
                                        <p:cTn id="92" dur="500" fill="hold"/>
                                        <p:tgtEl>
                                          <p:spTgt spid="2"/>
                                        </p:tgtEl>
                                        <p:attrNameLst>
                                          <p:attrName>ppt_x</p:attrName>
                                        </p:attrNameLst>
                                      </p:cBhvr>
                                      <p:tavLst>
                                        <p:tav tm="0">
                                          <p:val>
                                            <p:strVal val="#ppt_x-#ppt_w/2"/>
                                          </p:val>
                                        </p:tav>
                                        <p:tav tm="100000">
                                          <p:val>
                                            <p:strVal val="#ppt_x"/>
                                          </p:val>
                                        </p:tav>
                                      </p:tavLst>
                                    </p:anim>
                                    <p:anim calcmode="lin" valueType="num">
                                      <p:cBhvr>
                                        <p:cTn id="93" dur="500" fill="hold"/>
                                        <p:tgtEl>
                                          <p:spTgt spid="2"/>
                                        </p:tgtEl>
                                        <p:attrNameLst>
                                          <p:attrName>ppt_y</p:attrName>
                                        </p:attrNameLst>
                                      </p:cBhvr>
                                      <p:tavLst>
                                        <p:tav tm="0">
                                          <p:val>
                                            <p:strVal val="#ppt_y"/>
                                          </p:val>
                                        </p:tav>
                                        <p:tav tm="100000">
                                          <p:val>
                                            <p:strVal val="#ppt_y"/>
                                          </p:val>
                                        </p:tav>
                                      </p:tavLst>
                                    </p:anim>
                                    <p:anim calcmode="lin" valueType="num">
                                      <p:cBhvr>
                                        <p:cTn id="94" dur="500" fill="hold"/>
                                        <p:tgtEl>
                                          <p:spTgt spid="2"/>
                                        </p:tgtEl>
                                        <p:attrNameLst>
                                          <p:attrName>ppt_w</p:attrName>
                                        </p:attrNameLst>
                                      </p:cBhvr>
                                      <p:tavLst>
                                        <p:tav tm="0">
                                          <p:val>
                                            <p:fltVal val="0"/>
                                          </p:val>
                                        </p:tav>
                                        <p:tav tm="100000">
                                          <p:val>
                                            <p:strVal val="#ppt_w"/>
                                          </p:val>
                                        </p:tav>
                                      </p:tavLst>
                                    </p:anim>
                                    <p:anim calcmode="lin" valueType="num">
                                      <p:cBhvr>
                                        <p:cTn id="95"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96" fill="hold">
                      <p:stCondLst>
                        <p:cond delay="indefinite"/>
                      </p:stCondLst>
                      <p:childTnLst>
                        <p:par>
                          <p:cTn id="97" fill="hold">
                            <p:stCondLst>
                              <p:cond delay="0"/>
                            </p:stCondLst>
                            <p:childTnLst>
                              <p:par>
                                <p:cTn id="98" presetID="17" presetClass="entr" presetSubtype="1" fill="hold" nodeType="clickEffect">
                                  <p:stCondLst>
                                    <p:cond delay="0"/>
                                  </p:stCondLst>
                                  <p:childTnLst>
                                    <p:set>
                                      <p:cBhvr>
                                        <p:cTn id="99" dur="1" fill="hold">
                                          <p:stCondLst>
                                            <p:cond delay="0"/>
                                          </p:stCondLst>
                                        </p:cTn>
                                        <p:tgtEl>
                                          <p:spTgt spid="4"/>
                                        </p:tgtEl>
                                        <p:attrNameLst>
                                          <p:attrName>style.visibility</p:attrName>
                                        </p:attrNameLst>
                                      </p:cBhvr>
                                      <p:to>
                                        <p:strVal val="visible"/>
                                      </p:to>
                                    </p:set>
                                    <p:anim calcmode="lin" valueType="num">
                                      <p:cBhvr>
                                        <p:cTn id="100" dur="500" fill="hold"/>
                                        <p:tgtEl>
                                          <p:spTgt spid="4"/>
                                        </p:tgtEl>
                                        <p:attrNameLst>
                                          <p:attrName>ppt_x</p:attrName>
                                        </p:attrNameLst>
                                      </p:cBhvr>
                                      <p:tavLst>
                                        <p:tav tm="0">
                                          <p:val>
                                            <p:strVal val="#ppt_x"/>
                                          </p:val>
                                        </p:tav>
                                        <p:tav tm="100000">
                                          <p:val>
                                            <p:strVal val="#ppt_x"/>
                                          </p:val>
                                        </p:tav>
                                      </p:tavLst>
                                    </p:anim>
                                    <p:anim calcmode="lin" valueType="num">
                                      <p:cBhvr>
                                        <p:cTn id="101" dur="500" fill="hold"/>
                                        <p:tgtEl>
                                          <p:spTgt spid="4"/>
                                        </p:tgtEl>
                                        <p:attrNameLst>
                                          <p:attrName>ppt_y</p:attrName>
                                        </p:attrNameLst>
                                      </p:cBhvr>
                                      <p:tavLst>
                                        <p:tav tm="0">
                                          <p:val>
                                            <p:strVal val="#ppt_y-#ppt_h/2"/>
                                          </p:val>
                                        </p:tav>
                                        <p:tav tm="100000">
                                          <p:val>
                                            <p:strVal val="#ppt_y"/>
                                          </p:val>
                                        </p:tav>
                                      </p:tavLst>
                                    </p:anim>
                                    <p:anim calcmode="lin" valueType="num">
                                      <p:cBhvr>
                                        <p:cTn id="102" dur="500" fill="hold"/>
                                        <p:tgtEl>
                                          <p:spTgt spid="4"/>
                                        </p:tgtEl>
                                        <p:attrNameLst>
                                          <p:attrName>ppt_w</p:attrName>
                                        </p:attrNameLst>
                                      </p:cBhvr>
                                      <p:tavLst>
                                        <p:tav tm="0">
                                          <p:val>
                                            <p:strVal val="#ppt_w"/>
                                          </p:val>
                                        </p:tav>
                                        <p:tav tm="100000">
                                          <p:val>
                                            <p:strVal val="#ppt_w"/>
                                          </p:val>
                                        </p:tav>
                                      </p:tavLst>
                                    </p:anim>
                                    <p:anim calcmode="lin" valueType="num">
                                      <p:cBhvr>
                                        <p:cTn id="103"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18" presetClass="entr" presetSubtype="6" fill="hold" grpId="0" nodeType="clickEffect">
                                  <p:stCondLst>
                                    <p:cond delay="0"/>
                                  </p:stCondLst>
                                  <p:childTnLst>
                                    <p:set>
                                      <p:cBhvr>
                                        <p:cTn id="107" dur="1" fill="hold">
                                          <p:stCondLst>
                                            <p:cond delay="0"/>
                                          </p:stCondLst>
                                        </p:cTn>
                                        <p:tgtEl>
                                          <p:spTgt spid="34899"/>
                                        </p:tgtEl>
                                        <p:attrNameLst>
                                          <p:attrName>style.visibility</p:attrName>
                                        </p:attrNameLst>
                                      </p:cBhvr>
                                      <p:to>
                                        <p:strVal val="visible"/>
                                      </p:to>
                                    </p:set>
                                    <p:animEffect transition="in" filter="strips(downRight)">
                                      <p:cBhvr>
                                        <p:cTn id="108" dur="500"/>
                                        <p:tgtEl>
                                          <p:spTgt spid="34899"/>
                                        </p:tgtEl>
                                      </p:cBhvr>
                                    </p:animEffect>
                                  </p:childTnLst>
                                </p:cTn>
                              </p:par>
                            </p:childTnLst>
                          </p:cTn>
                        </p:par>
                      </p:childTnLst>
                    </p:cTn>
                  </p:par>
                  <p:par>
                    <p:cTn id="109" fill="hold">
                      <p:stCondLst>
                        <p:cond delay="indefinite"/>
                      </p:stCondLst>
                      <p:childTnLst>
                        <p:par>
                          <p:cTn id="110" fill="hold">
                            <p:stCondLst>
                              <p:cond delay="0"/>
                            </p:stCondLst>
                            <p:childTnLst>
                              <p:par>
                                <p:cTn id="111" presetID="18" presetClass="entr" presetSubtype="3" fill="hold" nodeType="clickEffect">
                                  <p:stCondLst>
                                    <p:cond delay="0"/>
                                  </p:stCondLst>
                                  <p:childTnLst>
                                    <p:set>
                                      <p:cBhvr>
                                        <p:cTn id="112" dur="1" fill="hold">
                                          <p:stCondLst>
                                            <p:cond delay="0"/>
                                          </p:stCondLst>
                                        </p:cTn>
                                        <p:tgtEl>
                                          <p:spTgt spid="10"/>
                                        </p:tgtEl>
                                        <p:attrNameLst>
                                          <p:attrName>style.visibility</p:attrName>
                                        </p:attrNameLst>
                                      </p:cBhvr>
                                      <p:to>
                                        <p:strVal val="visible"/>
                                      </p:to>
                                    </p:set>
                                    <p:animEffect transition="in" filter="strips(upRight)">
                                      <p:cBhvr>
                                        <p:cTn id="113" dur="500"/>
                                        <p:tgtEl>
                                          <p:spTgt spid="10"/>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ntr" presetSubtype="0" fill="hold" grpId="0" nodeType="clickEffect">
                                  <p:stCondLst>
                                    <p:cond delay="0"/>
                                  </p:stCondLst>
                                  <p:childTnLst>
                                    <p:set>
                                      <p:cBhvr>
                                        <p:cTn id="117" dur="1" fill="hold">
                                          <p:stCondLst>
                                            <p:cond delay="499"/>
                                          </p:stCondLst>
                                        </p:cTn>
                                        <p:tgtEl>
                                          <p:spTgt spid="34846"/>
                                        </p:tgtEl>
                                        <p:attrNameLst>
                                          <p:attrName>style.visibility</p:attrName>
                                        </p:attrNameLst>
                                      </p:cBhvr>
                                      <p:to>
                                        <p:strVal val="visible"/>
                                      </p:to>
                                    </p:set>
                                  </p:childTnLst>
                                </p:cTn>
                              </p:par>
                            </p:childTnLst>
                          </p:cTn>
                        </p:par>
                      </p:childTnLst>
                    </p:cTn>
                  </p:par>
                  <p:par>
                    <p:cTn id="118" fill="hold">
                      <p:stCondLst>
                        <p:cond delay="indefinite"/>
                      </p:stCondLst>
                      <p:childTnLst>
                        <p:par>
                          <p:cTn id="119" fill="hold">
                            <p:stCondLst>
                              <p:cond delay="0"/>
                            </p:stCondLst>
                            <p:childTnLst>
                              <p:par>
                                <p:cTn id="120" presetID="18" presetClass="entr" presetSubtype="3" fill="hold" grpId="0" nodeType="clickEffect">
                                  <p:stCondLst>
                                    <p:cond delay="0"/>
                                  </p:stCondLst>
                                  <p:iterate type="wd">
                                    <p:tmPct val="100000"/>
                                  </p:iterate>
                                  <p:childTnLst>
                                    <p:set>
                                      <p:cBhvr>
                                        <p:cTn id="121" dur="1" fill="hold">
                                          <p:stCondLst>
                                            <p:cond delay="0"/>
                                          </p:stCondLst>
                                        </p:cTn>
                                        <p:tgtEl>
                                          <p:spTgt spid="34879"/>
                                        </p:tgtEl>
                                        <p:attrNameLst>
                                          <p:attrName>style.visibility</p:attrName>
                                        </p:attrNameLst>
                                      </p:cBhvr>
                                      <p:to>
                                        <p:strVal val="visible"/>
                                      </p:to>
                                    </p:set>
                                    <p:animEffect transition="in" filter="strips(upRight)">
                                      <p:cBhvr>
                                        <p:cTn id="122" dur="300"/>
                                        <p:tgtEl>
                                          <p:spTgt spid="34879"/>
                                        </p:tgtEl>
                                      </p:cBhvr>
                                    </p:animEffect>
                                  </p:childTnLst>
                                </p:cTn>
                              </p:par>
                            </p:childTnLst>
                          </p:cTn>
                        </p:par>
                      </p:childTnLst>
                    </p:cTn>
                  </p:par>
                  <p:par>
                    <p:cTn id="123" fill="hold">
                      <p:stCondLst>
                        <p:cond delay="indefinite"/>
                      </p:stCondLst>
                      <p:childTnLst>
                        <p:par>
                          <p:cTn id="124" fill="hold">
                            <p:stCondLst>
                              <p:cond delay="0"/>
                            </p:stCondLst>
                            <p:childTnLst>
                              <p:par>
                                <p:cTn id="125" presetID="18" presetClass="entr" presetSubtype="12" fill="hold" nodeType="clickEffect">
                                  <p:stCondLst>
                                    <p:cond delay="0"/>
                                  </p:stCondLst>
                                  <p:childTnLst>
                                    <p:set>
                                      <p:cBhvr>
                                        <p:cTn id="126" dur="1" fill="hold">
                                          <p:stCondLst>
                                            <p:cond delay="0"/>
                                          </p:stCondLst>
                                        </p:cTn>
                                        <p:tgtEl>
                                          <p:spTgt spid="6"/>
                                        </p:tgtEl>
                                        <p:attrNameLst>
                                          <p:attrName>style.visibility</p:attrName>
                                        </p:attrNameLst>
                                      </p:cBhvr>
                                      <p:to>
                                        <p:strVal val="visible"/>
                                      </p:to>
                                    </p:set>
                                    <p:animEffect transition="in" filter="strips(downLeft)">
                                      <p:cBhvr>
                                        <p:cTn id="127" dur="500"/>
                                        <p:tgtEl>
                                          <p:spTgt spid="6"/>
                                        </p:tgtEl>
                                      </p:cBhvr>
                                    </p:animEffect>
                                  </p:childTnLst>
                                </p:cTn>
                              </p:par>
                            </p:childTnLst>
                          </p:cTn>
                        </p:par>
                      </p:childTnLst>
                    </p:cTn>
                  </p:par>
                  <p:par>
                    <p:cTn id="128" fill="hold">
                      <p:stCondLst>
                        <p:cond delay="indefinite"/>
                      </p:stCondLst>
                      <p:childTnLst>
                        <p:par>
                          <p:cTn id="129" fill="hold">
                            <p:stCondLst>
                              <p:cond delay="0"/>
                            </p:stCondLst>
                            <p:childTnLst>
                              <p:par>
                                <p:cTn id="130" presetID="2" presetClass="entr" presetSubtype="9" fill="hold" nodeType="clickEffect">
                                  <p:stCondLst>
                                    <p:cond delay="0"/>
                                  </p:stCondLst>
                                  <p:childTnLst>
                                    <p:set>
                                      <p:cBhvr>
                                        <p:cTn id="131" dur="1" fill="hold">
                                          <p:stCondLst>
                                            <p:cond delay="0"/>
                                          </p:stCondLst>
                                        </p:cTn>
                                        <p:tgtEl>
                                          <p:spTgt spid="7"/>
                                        </p:tgtEl>
                                        <p:attrNameLst>
                                          <p:attrName>style.visibility</p:attrName>
                                        </p:attrNameLst>
                                      </p:cBhvr>
                                      <p:to>
                                        <p:strVal val="visible"/>
                                      </p:to>
                                    </p:set>
                                    <p:anim calcmode="lin" valueType="num">
                                      <p:cBhvr additive="base">
                                        <p:cTn id="132" dur="500" fill="hold"/>
                                        <p:tgtEl>
                                          <p:spTgt spid="7"/>
                                        </p:tgtEl>
                                        <p:attrNameLst>
                                          <p:attrName>ppt_x</p:attrName>
                                        </p:attrNameLst>
                                      </p:cBhvr>
                                      <p:tavLst>
                                        <p:tav tm="0">
                                          <p:val>
                                            <p:strVal val="0-#ppt_w/2"/>
                                          </p:val>
                                        </p:tav>
                                        <p:tav tm="100000">
                                          <p:val>
                                            <p:strVal val="#ppt_x"/>
                                          </p:val>
                                        </p:tav>
                                      </p:tavLst>
                                    </p:anim>
                                    <p:anim calcmode="lin" valueType="num">
                                      <p:cBhvr additive="base">
                                        <p:cTn id="133"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2" presetClass="entr" presetSubtype="9" fill="hold" grpId="0" nodeType="clickEffect">
                                  <p:stCondLst>
                                    <p:cond delay="0"/>
                                  </p:stCondLst>
                                  <p:childTnLst>
                                    <p:set>
                                      <p:cBhvr>
                                        <p:cTn id="137" dur="1" fill="hold">
                                          <p:stCondLst>
                                            <p:cond delay="0"/>
                                          </p:stCondLst>
                                        </p:cTn>
                                        <p:tgtEl>
                                          <p:spTgt spid="34894"/>
                                        </p:tgtEl>
                                        <p:attrNameLst>
                                          <p:attrName>style.visibility</p:attrName>
                                        </p:attrNameLst>
                                      </p:cBhvr>
                                      <p:to>
                                        <p:strVal val="visible"/>
                                      </p:to>
                                    </p:set>
                                    <p:anim calcmode="lin" valueType="num">
                                      <p:cBhvr additive="base">
                                        <p:cTn id="138" dur="500" fill="hold"/>
                                        <p:tgtEl>
                                          <p:spTgt spid="34894"/>
                                        </p:tgtEl>
                                        <p:attrNameLst>
                                          <p:attrName>ppt_x</p:attrName>
                                        </p:attrNameLst>
                                      </p:cBhvr>
                                      <p:tavLst>
                                        <p:tav tm="0">
                                          <p:val>
                                            <p:strVal val="0-#ppt_w/2"/>
                                          </p:val>
                                        </p:tav>
                                        <p:tav tm="100000">
                                          <p:val>
                                            <p:strVal val="#ppt_x"/>
                                          </p:val>
                                        </p:tav>
                                      </p:tavLst>
                                    </p:anim>
                                    <p:anim calcmode="lin" valueType="num">
                                      <p:cBhvr additive="base">
                                        <p:cTn id="139" dur="500" fill="hold"/>
                                        <p:tgtEl>
                                          <p:spTgt spid="34894"/>
                                        </p:tgtEl>
                                        <p:attrNameLst>
                                          <p:attrName>ppt_y</p:attrName>
                                        </p:attrNameLst>
                                      </p:cBhvr>
                                      <p:tavLst>
                                        <p:tav tm="0">
                                          <p:val>
                                            <p:strVal val="0-#ppt_h/2"/>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23" presetClass="entr" presetSubtype="16" fill="hold" nodeType="clickEffect">
                                  <p:stCondLst>
                                    <p:cond delay="0"/>
                                  </p:stCondLst>
                                  <p:childTnLst>
                                    <p:set>
                                      <p:cBhvr>
                                        <p:cTn id="143" dur="1" fill="hold">
                                          <p:stCondLst>
                                            <p:cond delay="0"/>
                                          </p:stCondLst>
                                        </p:cTn>
                                        <p:tgtEl>
                                          <p:spTgt spid="13"/>
                                        </p:tgtEl>
                                        <p:attrNameLst>
                                          <p:attrName>style.visibility</p:attrName>
                                        </p:attrNameLst>
                                      </p:cBhvr>
                                      <p:to>
                                        <p:strVal val="visible"/>
                                      </p:to>
                                    </p:set>
                                    <p:anim calcmode="lin" valueType="num">
                                      <p:cBhvr>
                                        <p:cTn id="144" dur="500" fill="hold"/>
                                        <p:tgtEl>
                                          <p:spTgt spid="13"/>
                                        </p:tgtEl>
                                        <p:attrNameLst>
                                          <p:attrName>ppt_w</p:attrName>
                                        </p:attrNameLst>
                                      </p:cBhvr>
                                      <p:tavLst>
                                        <p:tav tm="0">
                                          <p:val>
                                            <p:fltVal val="0"/>
                                          </p:val>
                                        </p:tav>
                                        <p:tav tm="100000">
                                          <p:val>
                                            <p:strVal val="#ppt_w"/>
                                          </p:val>
                                        </p:tav>
                                      </p:tavLst>
                                    </p:anim>
                                    <p:anim calcmode="lin" valueType="num">
                                      <p:cBhvr>
                                        <p:cTn id="145"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46" fill="hold">
                      <p:stCondLst>
                        <p:cond delay="indefinite"/>
                      </p:stCondLst>
                      <p:childTnLst>
                        <p:par>
                          <p:cTn id="147" fill="hold">
                            <p:stCondLst>
                              <p:cond delay="0"/>
                            </p:stCondLst>
                            <p:childTnLst>
                              <p:par>
                                <p:cTn id="148" presetID="23" presetClass="entr" presetSubtype="16" fill="hold" nodeType="clickEffect">
                                  <p:stCondLst>
                                    <p:cond delay="0"/>
                                  </p:stCondLst>
                                  <p:childTnLst>
                                    <p:set>
                                      <p:cBhvr>
                                        <p:cTn id="149" dur="1" fill="hold">
                                          <p:stCondLst>
                                            <p:cond delay="0"/>
                                          </p:stCondLst>
                                        </p:cTn>
                                        <p:tgtEl>
                                          <p:spTgt spid="8"/>
                                        </p:tgtEl>
                                        <p:attrNameLst>
                                          <p:attrName>style.visibility</p:attrName>
                                        </p:attrNameLst>
                                      </p:cBhvr>
                                      <p:to>
                                        <p:strVal val="visible"/>
                                      </p:to>
                                    </p:set>
                                    <p:anim calcmode="lin" valueType="num">
                                      <p:cBhvr>
                                        <p:cTn id="150" dur="500" fill="hold"/>
                                        <p:tgtEl>
                                          <p:spTgt spid="8"/>
                                        </p:tgtEl>
                                        <p:attrNameLst>
                                          <p:attrName>ppt_w</p:attrName>
                                        </p:attrNameLst>
                                      </p:cBhvr>
                                      <p:tavLst>
                                        <p:tav tm="0">
                                          <p:val>
                                            <p:fltVal val="0"/>
                                          </p:val>
                                        </p:tav>
                                        <p:tav tm="100000">
                                          <p:val>
                                            <p:strVal val="#ppt_w"/>
                                          </p:val>
                                        </p:tav>
                                      </p:tavLst>
                                    </p:anim>
                                    <p:anim calcmode="lin" valueType="num">
                                      <p:cBhvr>
                                        <p:cTn id="151"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52" fill="hold">
                      <p:stCondLst>
                        <p:cond delay="indefinite"/>
                      </p:stCondLst>
                      <p:childTnLst>
                        <p:par>
                          <p:cTn id="153" fill="hold">
                            <p:stCondLst>
                              <p:cond delay="0"/>
                            </p:stCondLst>
                            <p:childTnLst>
                              <p:par>
                                <p:cTn id="154" presetID="18" presetClass="entr" presetSubtype="6" fill="hold" grpId="0" nodeType="clickEffect">
                                  <p:stCondLst>
                                    <p:cond delay="0"/>
                                  </p:stCondLst>
                                  <p:childTnLst>
                                    <p:set>
                                      <p:cBhvr>
                                        <p:cTn id="155" dur="1" fill="hold">
                                          <p:stCondLst>
                                            <p:cond delay="0"/>
                                          </p:stCondLst>
                                        </p:cTn>
                                        <p:tgtEl>
                                          <p:spTgt spid="34877"/>
                                        </p:tgtEl>
                                        <p:attrNameLst>
                                          <p:attrName>style.visibility</p:attrName>
                                        </p:attrNameLst>
                                      </p:cBhvr>
                                      <p:to>
                                        <p:strVal val="visible"/>
                                      </p:to>
                                    </p:set>
                                    <p:animEffect transition="in" filter="strips(downRight)">
                                      <p:cBhvr>
                                        <p:cTn id="156" dur="500"/>
                                        <p:tgtEl>
                                          <p:spTgt spid="34877"/>
                                        </p:tgtEl>
                                      </p:cBhvr>
                                    </p:animEffect>
                                  </p:childTnLst>
                                </p:cTn>
                              </p:par>
                            </p:childTnLst>
                          </p:cTn>
                        </p:par>
                      </p:childTnLst>
                    </p:cTn>
                  </p:par>
                  <p:par>
                    <p:cTn id="157" fill="hold">
                      <p:stCondLst>
                        <p:cond delay="indefinite"/>
                      </p:stCondLst>
                      <p:childTnLst>
                        <p:par>
                          <p:cTn id="158" fill="hold">
                            <p:stCondLst>
                              <p:cond delay="0"/>
                            </p:stCondLst>
                            <p:childTnLst>
                              <p:par>
                                <p:cTn id="159" presetID="18" presetClass="entr" presetSubtype="6" fill="hold" nodeType="clickEffect">
                                  <p:stCondLst>
                                    <p:cond delay="0"/>
                                  </p:stCondLst>
                                  <p:childTnLst>
                                    <p:set>
                                      <p:cBhvr>
                                        <p:cTn id="160" dur="1" fill="hold">
                                          <p:stCondLst>
                                            <p:cond delay="0"/>
                                          </p:stCondLst>
                                        </p:cTn>
                                        <p:tgtEl>
                                          <p:spTgt spid="9"/>
                                        </p:tgtEl>
                                        <p:attrNameLst>
                                          <p:attrName>style.visibility</p:attrName>
                                        </p:attrNameLst>
                                      </p:cBhvr>
                                      <p:to>
                                        <p:strVal val="visible"/>
                                      </p:to>
                                    </p:set>
                                    <p:animEffect transition="in" filter="strips(downRight)">
                                      <p:cBhvr>
                                        <p:cTn id="161" dur="500"/>
                                        <p:tgtEl>
                                          <p:spTgt spid="9"/>
                                        </p:tgtEl>
                                      </p:cBhvr>
                                    </p:animEffect>
                                  </p:childTnLst>
                                </p:cTn>
                              </p:par>
                            </p:childTnLst>
                          </p:cTn>
                        </p:par>
                      </p:childTnLst>
                    </p:cTn>
                  </p:par>
                  <p:par>
                    <p:cTn id="162" fill="hold">
                      <p:stCondLst>
                        <p:cond delay="indefinite"/>
                      </p:stCondLst>
                      <p:childTnLst>
                        <p:par>
                          <p:cTn id="163" fill="hold">
                            <p:stCondLst>
                              <p:cond delay="0"/>
                            </p:stCondLst>
                            <p:childTnLst>
                              <p:par>
                                <p:cTn id="164" presetID="2" presetClass="entr" presetSubtype="9" fill="hold" grpId="0" nodeType="clickEffect">
                                  <p:stCondLst>
                                    <p:cond delay="0"/>
                                  </p:stCondLst>
                                  <p:childTnLst>
                                    <p:set>
                                      <p:cBhvr>
                                        <p:cTn id="165" dur="1" fill="hold">
                                          <p:stCondLst>
                                            <p:cond delay="0"/>
                                          </p:stCondLst>
                                        </p:cTn>
                                        <p:tgtEl>
                                          <p:spTgt spid="34873"/>
                                        </p:tgtEl>
                                        <p:attrNameLst>
                                          <p:attrName>style.visibility</p:attrName>
                                        </p:attrNameLst>
                                      </p:cBhvr>
                                      <p:to>
                                        <p:strVal val="visible"/>
                                      </p:to>
                                    </p:set>
                                    <p:anim calcmode="lin" valueType="num">
                                      <p:cBhvr additive="base">
                                        <p:cTn id="166" dur="500" fill="hold"/>
                                        <p:tgtEl>
                                          <p:spTgt spid="34873"/>
                                        </p:tgtEl>
                                        <p:attrNameLst>
                                          <p:attrName>ppt_x</p:attrName>
                                        </p:attrNameLst>
                                      </p:cBhvr>
                                      <p:tavLst>
                                        <p:tav tm="0">
                                          <p:val>
                                            <p:strVal val="0-#ppt_w/2"/>
                                          </p:val>
                                        </p:tav>
                                        <p:tav tm="100000">
                                          <p:val>
                                            <p:strVal val="#ppt_x"/>
                                          </p:val>
                                        </p:tav>
                                      </p:tavLst>
                                    </p:anim>
                                    <p:anim calcmode="lin" valueType="num">
                                      <p:cBhvr additive="base">
                                        <p:cTn id="167" dur="500" fill="hold"/>
                                        <p:tgtEl>
                                          <p:spTgt spid="34873"/>
                                        </p:tgtEl>
                                        <p:attrNameLst>
                                          <p:attrName>ppt_y</p:attrName>
                                        </p:attrNameLst>
                                      </p:cBhvr>
                                      <p:tavLst>
                                        <p:tav tm="0">
                                          <p:val>
                                            <p:strVal val="0-#ppt_h/2"/>
                                          </p:val>
                                        </p:tav>
                                        <p:tav tm="100000">
                                          <p:val>
                                            <p:strVal val="#ppt_y"/>
                                          </p:val>
                                        </p:tav>
                                      </p:tavLst>
                                    </p:anim>
                                  </p:childTnLst>
                                </p:cTn>
                              </p:par>
                            </p:childTnLst>
                          </p:cTn>
                        </p:par>
                      </p:childTnLst>
                    </p:cTn>
                  </p:par>
                  <p:par>
                    <p:cTn id="168" fill="hold">
                      <p:stCondLst>
                        <p:cond delay="indefinite"/>
                      </p:stCondLst>
                      <p:childTnLst>
                        <p:par>
                          <p:cTn id="169" fill="hold">
                            <p:stCondLst>
                              <p:cond delay="0"/>
                            </p:stCondLst>
                            <p:childTnLst>
                              <p:par>
                                <p:cTn id="170" presetID="2" presetClass="entr" presetSubtype="9" fill="hold" grpId="0" nodeType="clickEffect">
                                  <p:stCondLst>
                                    <p:cond delay="0"/>
                                  </p:stCondLst>
                                  <p:childTnLst>
                                    <p:set>
                                      <p:cBhvr>
                                        <p:cTn id="171" dur="1" fill="hold">
                                          <p:stCondLst>
                                            <p:cond delay="0"/>
                                          </p:stCondLst>
                                        </p:cTn>
                                        <p:tgtEl>
                                          <p:spTgt spid="34874"/>
                                        </p:tgtEl>
                                        <p:attrNameLst>
                                          <p:attrName>style.visibility</p:attrName>
                                        </p:attrNameLst>
                                      </p:cBhvr>
                                      <p:to>
                                        <p:strVal val="visible"/>
                                      </p:to>
                                    </p:set>
                                    <p:anim calcmode="lin" valueType="num">
                                      <p:cBhvr additive="base">
                                        <p:cTn id="172" dur="500" fill="hold"/>
                                        <p:tgtEl>
                                          <p:spTgt spid="34874"/>
                                        </p:tgtEl>
                                        <p:attrNameLst>
                                          <p:attrName>ppt_x</p:attrName>
                                        </p:attrNameLst>
                                      </p:cBhvr>
                                      <p:tavLst>
                                        <p:tav tm="0">
                                          <p:val>
                                            <p:strVal val="0-#ppt_w/2"/>
                                          </p:val>
                                        </p:tav>
                                        <p:tav tm="100000">
                                          <p:val>
                                            <p:strVal val="#ppt_x"/>
                                          </p:val>
                                        </p:tav>
                                      </p:tavLst>
                                    </p:anim>
                                    <p:anim calcmode="lin" valueType="num">
                                      <p:cBhvr additive="base">
                                        <p:cTn id="173" dur="500" fill="hold"/>
                                        <p:tgtEl>
                                          <p:spTgt spid="34874"/>
                                        </p:tgtEl>
                                        <p:attrNameLst>
                                          <p:attrName>ppt_y</p:attrName>
                                        </p:attrNameLst>
                                      </p:cBhvr>
                                      <p:tavLst>
                                        <p:tav tm="0">
                                          <p:val>
                                            <p:strVal val="0-#ppt_h/2"/>
                                          </p:val>
                                        </p:tav>
                                        <p:tav tm="100000">
                                          <p:val>
                                            <p:strVal val="#ppt_y"/>
                                          </p:val>
                                        </p:tav>
                                      </p:tavLst>
                                    </p:anim>
                                  </p:childTnLst>
                                </p:cTn>
                              </p:par>
                            </p:childTnLst>
                          </p:cTn>
                        </p:par>
                      </p:childTnLst>
                    </p:cTn>
                  </p:par>
                  <p:par>
                    <p:cTn id="174" fill="hold">
                      <p:stCondLst>
                        <p:cond delay="indefinite"/>
                      </p:stCondLst>
                      <p:childTnLst>
                        <p:par>
                          <p:cTn id="175" fill="hold">
                            <p:stCondLst>
                              <p:cond delay="0"/>
                            </p:stCondLst>
                            <p:childTnLst>
                              <p:par>
                                <p:cTn id="176" presetID="2" presetClass="entr" presetSubtype="9" fill="hold" grpId="0" nodeType="clickEffect">
                                  <p:stCondLst>
                                    <p:cond delay="0"/>
                                  </p:stCondLst>
                                  <p:childTnLst>
                                    <p:set>
                                      <p:cBhvr>
                                        <p:cTn id="177" dur="1" fill="hold">
                                          <p:stCondLst>
                                            <p:cond delay="0"/>
                                          </p:stCondLst>
                                        </p:cTn>
                                        <p:tgtEl>
                                          <p:spTgt spid="34871"/>
                                        </p:tgtEl>
                                        <p:attrNameLst>
                                          <p:attrName>style.visibility</p:attrName>
                                        </p:attrNameLst>
                                      </p:cBhvr>
                                      <p:to>
                                        <p:strVal val="visible"/>
                                      </p:to>
                                    </p:set>
                                    <p:anim calcmode="lin" valueType="num">
                                      <p:cBhvr additive="base">
                                        <p:cTn id="178" dur="500" fill="hold"/>
                                        <p:tgtEl>
                                          <p:spTgt spid="34871"/>
                                        </p:tgtEl>
                                        <p:attrNameLst>
                                          <p:attrName>ppt_x</p:attrName>
                                        </p:attrNameLst>
                                      </p:cBhvr>
                                      <p:tavLst>
                                        <p:tav tm="0">
                                          <p:val>
                                            <p:strVal val="0-#ppt_w/2"/>
                                          </p:val>
                                        </p:tav>
                                        <p:tav tm="100000">
                                          <p:val>
                                            <p:strVal val="#ppt_x"/>
                                          </p:val>
                                        </p:tav>
                                      </p:tavLst>
                                    </p:anim>
                                    <p:anim calcmode="lin" valueType="num">
                                      <p:cBhvr additive="base">
                                        <p:cTn id="179" dur="500" fill="hold"/>
                                        <p:tgtEl>
                                          <p:spTgt spid="34871"/>
                                        </p:tgtEl>
                                        <p:attrNameLst>
                                          <p:attrName>ppt_y</p:attrName>
                                        </p:attrNameLst>
                                      </p:cBhvr>
                                      <p:tavLst>
                                        <p:tav tm="0">
                                          <p:val>
                                            <p:strVal val="0-#ppt_h/2"/>
                                          </p:val>
                                        </p:tav>
                                        <p:tav tm="100000">
                                          <p:val>
                                            <p:strVal val="#ppt_y"/>
                                          </p:val>
                                        </p:tav>
                                      </p:tavLst>
                                    </p:anim>
                                  </p:childTnLst>
                                </p:cTn>
                              </p:par>
                            </p:childTnLst>
                          </p:cTn>
                        </p:par>
                      </p:childTnLst>
                    </p:cTn>
                  </p:par>
                  <p:par>
                    <p:cTn id="180" fill="hold">
                      <p:stCondLst>
                        <p:cond delay="indefinite"/>
                      </p:stCondLst>
                      <p:childTnLst>
                        <p:par>
                          <p:cTn id="181" fill="hold">
                            <p:stCondLst>
                              <p:cond delay="0"/>
                            </p:stCondLst>
                            <p:childTnLst>
                              <p:par>
                                <p:cTn id="182" presetID="2" presetClass="entr" presetSubtype="9" fill="hold" grpId="0" nodeType="clickEffect">
                                  <p:stCondLst>
                                    <p:cond delay="0"/>
                                  </p:stCondLst>
                                  <p:childTnLst>
                                    <p:set>
                                      <p:cBhvr>
                                        <p:cTn id="183" dur="1" fill="hold">
                                          <p:stCondLst>
                                            <p:cond delay="0"/>
                                          </p:stCondLst>
                                        </p:cTn>
                                        <p:tgtEl>
                                          <p:spTgt spid="34872"/>
                                        </p:tgtEl>
                                        <p:attrNameLst>
                                          <p:attrName>style.visibility</p:attrName>
                                        </p:attrNameLst>
                                      </p:cBhvr>
                                      <p:to>
                                        <p:strVal val="visible"/>
                                      </p:to>
                                    </p:set>
                                    <p:anim calcmode="lin" valueType="num">
                                      <p:cBhvr additive="base">
                                        <p:cTn id="184" dur="500" fill="hold"/>
                                        <p:tgtEl>
                                          <p:spTgt spid="34872"/>
                                        </p:tgtEl>
                                        <p:attrNameLst>
                                          <p:attrName>ppt_x</p:attrName>
                                        </p:attrNameLst>
                                      </p:cBhvr>
                                      <p:tavLst>
                                        <p:tav tm="0">
                                          <p:val>
                                            <p:strVal val="0-#ppt_w/2"/>
                                          </p:val>
                                        </p:tav>
                                        <p:tav tm="100000">
                                          <p:val>
                                            <p:strVal val="#ppt_x"/>
                                          </p:val>
                                        </p:tav>
                                      </p:tavLst>
                                    </p:anim>
                                    <p:anim calcmode="lin" valueType="num">
                                      <p:cBhvr additive="base">
                                        <p:cTn id="185" dur="500" fill="hold"/>
                                        <p:tgtEl>
                                          <p:spTgt spid="34872"/>
                                        </p:tgtEl>
                                        <p:attrNameLst>
                                          <p:attrName>ppt_y</p:attrName>
                                        </p:attrNameLst>
                                      </p:cBhvr>
                                      <p:tavLst>
                                        <p:tav tm="0">
                                          <p:val>
                                            <p:strVal val="0-#ppt_h/2"/>
                                          </p:val>
                                        </p:tav>
                                        <p:tav tm="100000">
                                          <p:val>
                                            <p:strVal val="#ppt_y"/>
                                          </p:val>
                                        </p:tav>
                                      </p:tavLst>
                                    </p:anim>
                                  </p:childTnLst>
                                </p:cTn>
                              </p:par>
                            </p:childTnLst>
                          </p:cTn>
                        </p:par>
                      </p:childTnLst>
                    </p:cTn>
                  </p:par>
                  <p:par>
                    <p:cTn id="186" fill="hold">
                      <p:stCondLst>
                        <p:cond delay="indefinite"/>
                      </p:stCondLst>
                      <p:childTnLst>
                        <p:par>
                          <p:cTn id="187" fill="hold">
                            <p:stCondLst>
                              <p:cond delay="0"/>
                            </p:stCondLst>
                            <p:childTnLst>
                              <p:par>
                                <p:cTn id="188" presetID="2" presetClass="entr" presetSubtype="9" fill="hold" grpId="0" nodeType="clickEffect">
                                  <p:stCondLst>
                                    <p:cond delay="0"/>
                                  </p:stCondLst>
                                  <p:childTnLst>
                                    <p:set>
                                      <p:cBhvr>
                                        <p:cTn id="189" dur="1" fill="hold">
                                          <p:stCondLst>
                                            <p:cond delay="0"/>
                                          </p:stCondLst>
                                        </p:cTn>
                                        <p:tgtEl>
                                          <p:spTgt spid="34870"/>
                                        </p:tgtEl>
                                        <p:attrNameLst>
                                          <p:attrName>style.visibility</p:attrName>
                                        </p:attrNameLst>
                                      </p:cBhvr>
                                      <p:to>
                                        <p:strVal val="visible"/>
                                      </p:to>
                                    </p:set>
                                    <p:anim calcmode="lin" valueType="num">
                                      <p:cBhvr additive="base">
                                        <p:cTn id="190" dur="500" fill="hold"/>
                                        <p:tgtEl>
                                          <p:spTgt spid="34870"/>
                                        </p:tgtEl>
                                        <p:attrNameLst>
                                          <p:attrName>ppt_x</p:attrName>
                                        </p:attrNameLst>
                                      </p:cBhvr>
                                      <p:tavLst>
                                        <p:tav tm="0">
                                          <p:val>
                                            <p:strVal val="0-#ppt_w/2"/>
                                          </p:val>
                                        </p:tav>
                                        <p:tav tm="100000">
                                          <p:val>
                                            <p:strVal val="#ppt_x"/>
                                          </p:val>
                                        </p:tav>
                                      </p:tavLst>
                                    </p:anim>
                                    <p:anim calcmode="lin" valueType="num">
                                      <p:cBhvr additive="base">
                                        <p:cTn id="191" dur="500" fill="hold"/>
                                        <p:tgtEl>
                                          <p:spTgt spid="34870"/>
                                        </p:tgtEl>
                                        <p:attrNameLst>
                                          <p:attrName>ppt_y</p:attrName>
                                        </p:attrNameLst>
                                      </p:cBhvr>
                                      <p:tavLst>
                                        <p:tav tm="0">
                                          <p:val>
                                            <p:strVal val="0-#ppt_h/2"/>
                                          </p:val>
                                        </p:tav>
                                        <p:tav tm="100000">
                                          <p:val>
                                            <p:strVal val="#ppt_y"/>
                                          </p:val>
                                        </p:tav>
                                      </p:tavLst>
                                    </p:anim>
                                  </p:childTnLst>
                                </p:cTn>
                              </p:par>
                            </p:childTnLst>
                          </p:cTn>
                        </p:par>
                      </p:childTnLst>
                    </p:cTn>
                  </p:par>
                  <p:par>
                    <p:cTn id="192" fill="hold">
                      <p:stCondLst>
                        <p:cond delay="indefinite"/>
                      </p:stCondLst>
                      <p:childTnLst>
                        <p:par>
                          <p:cTn id="193" fill="hold">
                            <p:stCondLst>
                              <p:cond delay="0"/>
                            </p:stCondLst>
                            <p:childTnLst>
                              <p:par>
                                <p:cTn id="194" presetID="2" presetClass="entr" presetSubtype="8" fill="hold" grpId="0" nodeType="clickEffect">
                                  <p:stCondLst>
                                    <p:cond delay="0"/>
                                  </p:stCondLst>
                                  <p:childTnLst>
                                    <p:set>
                                      <p:cBhvr>
                                        <p:cTn id="195" dur="1" fill="hold">
                                          <p:stCondLst>
                                            <p:cond delay="0"/>
                                          </p:stCondLst>
                                        </p:cTn>
                                        <p:tgtEl>
                                          <p:spTgt spid="34875"/>
                                        </p:tgtEl>
                                        <p:attrNameLst>
                                          <p:attrName>style.visibility</p:attrName>
                                        </p:attrNameLst>
                                      </p:cBhvr>
                                      <p:to>
                                        <p:strVal val="visible"/>
                                      </p:to>
                                    </p:set>
                                    <p:anim calcmode="lin" valueType="num">
                                      <p:cBhvr additive="base">
                                        <p:cTn id="196" dur="500" fill="hold"/>
                                        <p:tgtEl>
                                          <p:spTgt spid="34875"/>
                                        </p:tgtEl>
                                        <p:attrNameLst>
                                          <p:attrName>ppt_x</p:attrName>
                                        </p:attrNameLst>
                                      </p:cBhvr>
                                      <p:tavLst>
                                        <p:tav tm="0">
                                          <p:val>
                                            <p:strVal val="0-#ppt_w/2"/>
                                          </p:val>
                                        </p:tav>
                                        <p:tav tm="100000">
                                          <p:val>
                                            <p:strVal val="#ppt_x"/>
                                          </p:val>
                                        </p:tav>
                                      </p:tavLst>
                                    </p:anim>
                                    <p:anim calcmode="lin" valueType="num">
                                      <p:cBhvr additive="base">
                                        <p:cTn id="197" dur="500" fill="hold"/>
                                        <p:tgtEl>
                                          <p:spTgt spid="34875"/>
                                        </p:tgtEl>
                                        <p:attrNameLst>
                                          <p:attrName>ppt_y</p:attrName>
                                        </p:attrNameLst>
                                      </p:cBhvr>
                                      <p:tavLst>
                                        <p:tav tm="0">
                                          <p:val>
                                            <p:strVal val="#ppt_y"/>
                                          </p:val>
                                        </p:tav>
                                        <p:tav tm="100000">
                                          <p:val>
                                            <p:strVal val="#ppt_y"/>
                                          </p:val>
                                        </p:tav>
                                      </p:tavLst>
                                    </p:anim>
                                  </p:childTnLst>
                                </p:cTn>
                              </p:par>
                            </p:childTnLst>
                          </p:cTn>
                        </p:par>
                      </p:childTnLst>
                    </p:cTn>
                  </p:par>
                  <p:par>
                    <p:cTn id="198" fill="hold">
                      <p:stCondLst>
                        <p:cond delay="indefinite"/>
                      </p:stCondLst>
                      <p:childTnLst>
                        <p:par>
                          <p:cTn id="199" fill="hold">
                            <p:stCondLst>
                              <p:cond delay="0"/>
                            </p:stCondLst>
                            <p:childTnLst>
                              <p:par>
                                <p:cTn id="200" presetID="18" presetClass="entr" presetSubtype="12" fill="hold" nodeType="clickEffect">
                                  <p:stCondLst>
                                    <p:cond delay="0"/>
                                  </p:stCondLst>
                                  <p:childTnLst>
                                    <p:set>
                                      <p:cBhvr>
                                        <p:cTn id="201" dur="1" fill="hold">
                                          <p:stCondLst>
                                            <p:cond delay="0"/>
                                          </p:stCondLst>
                                        </p:cTn>
                                        <p:tgtEl>
                                          <p:spTgt spid="11"/>
                                        </p:tgtEl>
                                        <p:attrNameLst>
                                          <p:attrName>style.visibility</p:attrName>
                                        </p:attrNameLst>
                                      </p:cBhvr>
                                      <p:to>
                                        <p:strVal val="visible"/>
                                      </p:to>
                                    </p:set>
                                    <p:animEffect transition="in" filter="strips(downLeft)">
                                      <p:cBhvr>
                                        <p:cTn id="202" dur="500"/>
                                        <p:tgtEl>
                                          <p:spTgt spid="11"/>
                                        </p:tgtEl>
                                      </p:cBhvr>
                                    </p:animEffect>
                                  </p:childTnLst>
                                </p:cTn>
                              </p:par>
                            </p:childTnLst>
                          </p:cTn>
                        </p:par>
                      </p:childTnLst>
                    </p:cTn>
                  </p:par>
                  <p:par>
                    <p:cTn id="203" fill="hold">
                      <p:stCondLst>
                        <p:cond delay="indefinite"/>
                      </p:stCondLst>
                      <p:childTnLst>
                        <p:par>
                          <p:cTn id="204" fill="hold">
                            <p:stCondLst>
                              <p:cond delay="0"/>
                            </p:stCondLst>
                            <p:childTnLst>
                              <p:par>
                                <p:cTn id="205" presetID="18" presetClass="entr" presetSubtype="9" fill="hold" grpId="0" nodeType="clickEffect">
                                  <p:stCondLst>
                                    <p:cond delay="0"/>
                                  </p:stCondLst>
                                  <p:childTnLst>
                                    <p:set>
                                      <p:cBhvr>
                                        <p:cTn id="206" dur="1" fill="hold">
                                          <p:stCondLst>
                                            <p:cond delay="0"/>
                                          </p:stCondLst>
                                        </p:cTn>
                                        <p:tgtEl>
                                          <p:spTgt spid="34876"/>
                                        </p:tgtEl>
                                        <p:attrNameLst>
                                          <p:attrName>style.visibility</p:attrName>
                                        </p:attrNameLst>
                                      </p:cBhvr>
                                      <p:to>
                                        <p:strVal val="visible"/>
                                      </p:to>
                                    </p:set>
                                    <p:animEffect transition="in" filter="strips(upLeft)">
                                      <p:cBhvr>
                                        <p:cTn id="207" dur="500"/>
                                        <p:tgtEl>
                                          <p:spTgt spid="34876"/>
                                        </p:tgtEl>
                                      </p:cBhvr>
                                    </p:animEffect>
                                  </p:childTnLst>
                                </p:cTn>
                              </p:par>
                            </p:childTnLst>
                          </p:cTn>
                        </p:par>
                      </p:childTnLst>
                    </p:cTn>
                  </p:par>
                  <p:par>
                    <p:cTn id="208" fill="hold">
                      <p:stCondLst>
                        <p:cond delay="indefinite"/>
                      </p:stCondLst>
                      <p:childTnLst>
                        <p:par>
                          <p:cTn id="209" fill="hold">
                            <p:stCondLst>
                              <p:cond delay="0"/>
                            </p:stCondLst>
                            <p:childTnLst>
                              <p:par>
                                <p:cTn id="210" presetID="18" presetClass="entr" presetSubtype="6" fill="hold" grpId="0" nodeType="clickEffect">
                                  <p:stCondLst>
                                    <p:cond delay="0"/>
                                  </p:stCondLst>
                                  <p:childTnLst>
                                    <p:set>
                                      <p:cBhvr>
                                        <p:cTn id="211" dur="1" fill="hold">
                                          <p:stCondLst>
                                            <p:cond delay="0"/>
                                          </p:stCondLst>
                                        </p:cTn>
                                        <p:tgtEl>
                                          <p:spTgt spid="34878"/>
                                        </p:tgtEl>
                                        <p:attrNameLst>
                                          <p:attrName>style.visibility</p:attrName>
                                        </p:attrNameLst>
                                      </p:cBhvr>
                                      <p:to>
                                        <p:strVal val="visible"/>
                                      </p:to>
                                    </p:set>
                                    <p:animEffect transition="in" filter="strips(downRight)">
                                      <p:cBhvr>
                                        <p:cTn id="212" dur="500"/>
                                        <p:tgtEl>
                                          <p:spTgt spid="34878"/>
                                        </p:tgtEl>
                                      </p:cBhvr>
                                    </p:animEffect>
                                  </p:childTnLst>
                                </p:cTn>
                              </p:par>
                            </p:childTnLst>
                          </p:cTn>
                        </p:par>
                      </p:childTnLst>
                    </p:cTn>
                  </p:par>
                  <p:par>
                    <p:cTn id="213" fill="hold">
                      <p:stCondLst>
                        <p:cond delay="indefinite"/>
                      </p:stCondLst>
                      <p:childTnLst>
                        <p:par>
                          <p:cTn id="214" fill="hold">
                            <p:stCondLst>
                              <p:cond delay="0"/>
                            </p:stCondLst>
                            <p:childTnLst>
                              <p:par>
                                <p:cTn id="215" presetID="2" presetClass="entr" presetSubtype="8" fill="hold" grpId="0" nodeType="clickEffect">
                                  <p:stCondLst>
                                    <p:cond delay="0"/>
                                  </p:stCondLst>
                                  <p:childTnLst>
                                    <p:set>
                                      <p:cBhvr>
                                        <p:cTn id="216" dur="1" fill="hold">
                                          <p:stCondLst>
                                            <p:cond delay="0"/>
                                          </p:stCondLst>
                                        </p:cTn>
                                        <p:tgtEl>
                                          <p:spTgt spid="34884"/>
                                        </p:tgtEl>
                                        <p:attrNameLst>
                                          <p:attrName>style.visibility</p:attrName>
                                        </p:attrNameLst>
                                      </p:cBhvr>
                                      <p:to>
                                        <p:strVal val="visible"/>
                                      </p:to>
                                    </p:set>
                                    <p:anim calcmode="lin" valueType="num">
                                      <p:cBhvr additive="base">
                                        <p:cTn id="217" dur="500" fill="hold"/>
                                        <p:tgtEl>
                                          <p:spTgt spid="34884"/>
                                        </p:tgtEl>
                                        <p:attrNameLst>
                                          <p:attrName>ppt_x</p:attrName>
                                        </p:attrNameLst>
                                      </p:cBhvr>
                                      <p:tavLst>
                                        <p:tav tm="0">
                                          <p:val>
                                            <p:strVal val="0-#ppt_w/2"/>
                                          </p:val>
                                        </p:tav>
                                        <p:tav tm="100000">
                                          <p:val>
                                            <p:strVal val="#ppt_x"/>
                                          </p:val>
                                        </p:tav>
                                      </p:tavLst>
                                    </p:anim>
                                    <p:anim calcmode="lin" valueType="num">
                                      <p:cBhvr additive="base">
                                        <p:cTn id="218" dur="500" fill="hold"/>
                                        <p:tgtEl>
                                          <p:spTgt spid="34884"/>
                                        </p:tgtEl>
                                        <p:attrNameLst>
                                          <p:attrName>ppt_y</p:attrName>
                                        </p:attrNameLst>
                                      </p:cBhvr>
                                      <p:tavLst>
                                        <p:tav tm="0">
                                          <p:val>
                                            <p:strVal val="#ppt_y"/>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2" presetClass="entr" presetSubtype="8" fill="hold" grpId="0" nodeType="clickEffect">
                                  <p:stCondLst>
                                    <p:cond delay="0"/>
                                  </p:stCondLst>
                                  <p:childTnLst>
                                    <p:set>
                                      <p:cBhvr>
                                        <p:cTn id="222" dur="1" fill="hold">
                                          <p:stCondLst>
                                            <p:cond delay="0"/>
                                          </p:stCondLst>
                                        </p:cTn>
                                        <p:tgtEl>
                                          <p:spTgt spid="34885"/>
                                        </p:tgtEl>
                                        <p:attrNameLst>
                                          <p:attrName>style.visibility</p:attrName>
                                        </p:attrNameLst>
                                      </p:cBhvr>
                                      <p:to>
                                        <p:strVal val="visible"/>
                                      </p:to>
                                    </p:set>
                                    <p:anim calcmode="lin" valueType="num">
                                      <p:cBhvr additive="base">
                                        <p:cTn id="223" dur="500" fill="hold"/>
                                        <p:tgtEl>
                                          <p:spTgt spid="34885"/>
                                        </p:tgtEl>
                                        <p:attrNameLst>
                                          <p:attrName>ppt_x</p:attrName>
                                        </p:attrNameLst>
                                      </p:cBhvr>
                                      <p:tavLst>
                                        <p:tav tm="0">
                                          <p:val>
                                            <p:strVal val="0-#ppt_w/2"/>
                                          </p:val>
                                        </p:tav>
                                        <p:tav tm="100000">
                                          <p:val>
                                            <p:strVal val="#ppt_x"/>
                                          </p:val>
                                        </p:tav>
                                      </p:tavLst>
                                    </p:anim>
                                    <p:anim calcmode="lin" valueType="num">
                                      <p:cBhvr additive="base">
                                        <p:cTn id="224" dur="500" fill="hold"/>
                                        <p:tgtEl>
                                          <p:spTgt spid="34885"/>
                                        </p:tgtEl>
                                        <p:attrNameLst>
                                          <p:attrName>ppt_y</p:attrName>
                                        </p:attrNameLst>
                                      </p:cBhvr>
                                      <p:tavLst>
                                        <p:tav tm="0">
                                          <p:val>
                                            <p:strVal val="#ppt_y"/>
                                          </p:val>
                                        </p:tav>
                                        <p:tav tm="100000">
                                          <p:val>
                                            <p:strVal val="#ppt_y"/>
                                          </p:val>
                                        </p:tav>
                                      </p:tavLst>
                                    </p:anim>
                                  </p:childTnLst>
                                </p:cTn>
                              </p:par>
                            </p:childTnLst>
                          </p:cTn>
                        </p:par>
                      </p:childTnLst>
                    </p:cTn>
                  </p:par>
                  <p:par>
                    <p:cTn id="225" fill="hold">
                      <p:stCondLst>
                        <p:cond delay="indefinite"/>
                      </p:stCondLst>
                      <p:childTnLst>
                        <p:par>
                          <p:cTn id="226" fill="hold">
                            <p:stCondLst>
                              <p:cond delay="0"/>
                            </p:stCondLst>
                            <p:childTnLst>
                              <p:par>
                                <p:cTn id="227" presetID="2" presetClass="entr" presetSubtype="2" fill="hold" grpId="0" nodeType="clickEffect">
                                  <p:stCondLst>
                                    <p:cond delay="0"/>
                                  </p:stCondLst>
                                  <p:childTnLst>
                                    <p:set>
                                      <p:cBhvr>
                                        <p:cTn id="228" dur="1" fill="hold">
                                          <p:stCondLst>
                                            <p:cond delay="0"/>
                                          </p:stCondLst>
                                        </p:cTn>
                                        <p:tgtEl>
                                          <p:spTgt spid="34886"/>
                                        </p:tgtEl>
                                        <p:attrNameLst>
                                          <p:attrName>style.visibility</p:attrName>
                                        </p:attrNameLst>
                                      </p:cBhvr>
                                      <p:to>
                                        <p:strVal val="visible"/>
                                      </p:to>
                                    </p:set>
                                    <p:anim calcmode="lin" valueType="num">
                                      <p:cBhvr additive="base">
                                        <p:cTn id="229" dur="500" fill="hold"/>
                                        <p:tgtEl>
                                          <p:spTgt spid="34886"/>
                                        </p:tgtEl>
                                        <p:attrNameLst>
                                          <p:attrName>ppt_x</p:attrName>
                                        </p:attrNameLst>
                                      </p:cBhvr>
                                      <p:tavLst>
                                        <p:tav tm="0">
                                          <p:val>
                                            <p:strVal val="1+#ppt_w/2"/>
                                          </p:val>
                                        </p:tav>
                                        <p:tav tm="100000">
                                          <p:val>
                                            <p:strVal val="#ppt_x"/>
                                          </p:val>
                                        </p:tav>
                                      </p:tavLst>
                                    </p:anim>
                                    <p:anim calcmode="lin" valueType="num">
                                      <p:cBhvr additive="base">
                                        <p:cTn id="230" dur="500" fill="hold"/>
                                        <p:tgtEl>
                                          <p:spTgt spid="348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animBg="1"/>
      <p:bldP spid="34819" grpId="0" animBg="1"/>
      <p:bldP spid="34820" grpId="0" animBg="1"/>
      <p:bldP spid="34821" grpId="0" animBg="1"/>
      <p:bldP spid="34822" grpId="0" animBg="1"/>
      <p:bldP spid="34823" grpId="0" animBg="1"/>
      <p:bldP spid="34824" grpId="0" animBg="1"/>
      <p:bldP spid="34825" grpId="0" animBg="1"/>
      <p:bldP spid="34846" grpId="0" autoUpdateAnimBg="0"/>
      <p:bldP spid="34870" grpId="0" animBg="1"/>
      <p:bldP spid="34871" grpId="0" animBg="1"/>
      <p:bldP spid="34872" grpId="0" animBg="1"/>
      <p:bldP spid="34873" grpId="0" animBg="1"/>
      <p:bldP spid="34874" grpId="0" animBg="1"/>
      <p:bldP spid="34875" grpId="0" animBg="1"/>
      <p:bldP spid="34876" grpId="0" animBg="1"/>
      <p:bldP spid="34877" grpId="0" animBg="1"/>
      <p:bldP spid="34878" grpId="0" animBg="1"/>
      <p:bldP spid="34879" grpId="0" autoUpdateAnimBg="0"/>
      <p:bldP spid="34884" grpId="0" autoUpdateAnimBg="0"/>
      <p:bldP spid="34885" grpId="0" autoUpdateAnimBg="0"/>
      <p:bldP spid="34886" grpId="0" autoUpdateAnimBg="0"/>
      <p:bldP spid="34893" grpId="0" animBg="1"/>
      <p:bldP spid="34894" grpId="0" animBg="1"/>
      <p:bldP spid="3489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033838" y="2724150"/>
            <a:ext cx="1555750" cy="1101725"/>
            <a:chOff x="2349" y="1632"/>
            <a:chExt cx="980" cy="694"/>
          </a:xfrm>
        </p:grpSpPr>
        <p:sp>
          <p:nvSpPr>
            <p:cNvPr id="19573" name="Rectangle 3"/>
            <p:cNvSpPr>
              <a:spLocks noChangeArrowheads="1"/>
            </p:cNvSpPr>
            <p:nvPr/>
          </p:nvSpPr>
          <p:spPr bwMode="auto">
            <a:xfrm>
              <a:off x="2349" y="1652"/>
              <a:ext cx="980" cy="674"/>
            </a:xfrm>
            <a:prstGeom prst="rect">
              <a:avLst/>
            </a:prstGeom>
            <a:solidFill>
              <a:schemeClr val="bg1"/>
            </a:solidFill>
            <a:ln w="28575">
              <a:solidFill>
                <a:schemeClr val="tx1"/>
              </a:solidFill>
              <a:miter lim="800000"/>
            </a:ln>
          </p:spPr>
          <p:txBody>
            <a:bodyPr wrap="none" anchor="ctr"/>
            <a:lstStyle/>
            <a:p>
              <a:endParaRPr lang="en-IN"/>
            </a:p>
          </p:txBody>
        </p:sp>
        <p:sp>
          <p:nvSpPr>
            <p:cNvPr id="19574" name="Line 4"/>
            <p:cNvSpPr>
              <a:spLocks noChangeShapeType="1"/>
            </p:cNvSpPr>
            <p:nvPr/>
          </p:nvSpPr>
          <p:spPr bwMode="auto">
            <a:xfrm>
              <a:off x="2592" y="1680"/>
              <a:ext cx="0" cy="624"/>
            </a:xfrm>
            <a:prstGeom prst="line">
              <a:avLst/>
            </a:prstGeom>
            <a:noFill/>
            <a:ln w="28575">
              <a:solidFill>
                <a:schemeClr val="tx1"/>
              </a:solidFill>
              <a:round/>
            </a:ln>
          </p:spPr>
          <p:txBody>
            <a:bodyPr/>
            <a:lstStyle/>
            <a:p>
              <a:endParaRPr lang="en-IN"/>
            </a:p>
          </p:txBody>
        </p:sp>
        <p:sp>
          <p:nvSpPr>
            <p:cNvPr id="19575" name="Line 5"/>
            <p:cNvSpPr>
              <a:spLocks noChangeShapeType="1"/>
            </p:cNvSpPr>
            <p:nvPr/>
          </p:nvSpPr>
          <p:spPr bwMode="auto">
            <a:xfrm>
              <a:off x="3088" y="1632"/>
              <a:ext cx="0" cy="672"/>
            </a:xfrm>
            <a:prstGeom prst="line">
              <a:avLst/>
            </a:prstGeom>
            <a:noFill/>
            <a:ln w="28575">
              <a:solidFill>
                <a:schemeClr val="tx1"/>
              </a:solidFill>
              <a:round/>
            </a:ln>
          </p:spPr>
          <p:txBody>
            <a:bodyPr/>
            <a:lstStyle/>
            <a:p>
              <a:endParaRPr lang="en-IN"/>
            </a:p>
          </p:txBody>
        </p:sp>
      </p:grpSp>
      <p:sp>
        <p:nvSpPr>
          <p:cNvPr id="36870" name="AutoShape 6"/>
          <p:cNvSpPr>
            <a:spLocks noChangeArrowheads="1"/>
          </p:cNvSpPr>
          <p:nvPr/>
        </p:nvSpPr>
        <p:spPr bwMode="auto">
          <a:xfrm>
            <a:off x="4033838" y="4214813"/>
            <a:ext cx="1555750" cy="1344612"/>
          </a:xfrm>
          <a:prstGeom prst="hexagon">
            <a:avLst>
              <a:gd name="adj" fmla="val 28926"/>
              <a:gd name="vf" fmla="val 115470"/>
            </a:avLst>
          </a:prstGeom>
          <a:solidFill>
            <a:schemeClr val="bg1"/>
          </a:solidFill>
          <a:ln w="19050">
            <a:solidFill>
              <a:schemeClr val="tx1"/>
            </a:solidFill>
            <a:miter lim="800000"/>
          </a:ln>
        </p:spPr>
        <p:txBody>
          <a:bodyPr wrap="none" anchor="ctr"/>
          <a:lstStyle/>
          <a:p>
            <a:endParaRPr lang="en-IN"/>
          </a:p>
        </p:txBody>
      </p:sp>
      <p:sp>
        <p:nvSpPr>
          <p:cNvPr id="36871" name="AutoShape 7"/>
          <p:cNvSpPr>
            <a:spLocks noChangeArrowheads="1"/>
          </p:cNvSpPr>
          <p:nvPr/>
        </p:nvSpPr>
        <p:spPr bwMode="auto">
          <a:xfrm rot="16200000" flipH="1">
            <a:off x="3940969" y="4294982"/>
            <a:ext cx="1362075" cy="1176337"/>
          </a:xfrm>
          <a:prstGeom prst="triangle">
            <a:avLst>
              <a:gd name="adj" fmla="val 50000"/>
            </a:avLst>
          </a:prstGeom>
          <a:solidFill>
            <a:schemeClr val="bg1"/>
          </a:solidFill>
          <a:ln w="19050">
            <a:solidFill>
              <a:schemeClr val="tx1"/>
            </a:solidFill>
            <a:miter lim="800000"/>
          </a:ln>
        </p:spPr>
        <p:txBody>
          <a:bodyPr wrap="none" anchor="ctr"/>
          <a:lstStyle/>
          <a:p>
            <a:endParaRPr lang="en-IN"/>
          </a:p>
        </p:txBody>
      </p:sp>
      <p:grpSp>
        <p:nvGrpSpPr>
          <p:cNvPr id="3" name="Group 8"/>
          <p:cNvGrpSpPr/>
          <p:nvPr/>
        </p:nvGrpSpPr>
        <p:grpSpPr bwMode="auto">
          <a:xfrm>
            <a:off x="4043363" y="4214813"/>
            <a:ext cx="1166812" cy="1360487"/>
            <a:chOff x="2355" y="2571"/>
            <a:chExt cx="735" cy="857"/>
          </a:xfrm>
        </p:grpSpPr>
        <p:sp>
          <p:nvSpPr>
            <p:cNvPr id="19570" name="Line 9"/>
            <p:cNvSpPr>
              <a:spLocks noChangeShapeType="1"/>
            </p:cNvSpPr>
            <p:nvPr/>
          </p:nvSpPr>
          <p:spPr bwMode="auto">
            <a:xfrm>
              <a:off x="2355" y="2999"/>
              <a:ext cx="490" cy="0"/>
            </a:xfrm>
            <a:prstGeom prst="line">
              <a:avLst/>
            </a:prstGeom>
            <a:noFill/>
            <a:ln w="19050">
              <a:solidFill>
                <a:schemeClr val="tx1"/>
              </a:solidFill>
              <a:round/>
            </a:ln>
          </p:spPr>
          <p:txBody>
            <a:bodyPr/>
            <a:lstStyle/>
            <a:p>
              <a:endParaRPr lang="en-IN"/>
            </a:p>
          </p:txBody>
        </p:sp>
        <p:sp>
          <p:nvSpPr>
            <p:cNvPr id="19571" name="Line 10"/>
            <p:cNvSpPr>
              <a:spLocks noChangeShapeType="1"/>
            </p:cNvSpPr>
            <p:nvPr/>
          </p:nvSpPr>
          <p:spPr bwMode="auto">
            <a:xfrm flipH="1">
              <a:off x="2845" y="2571"/>
              <a:ext cx="245" cy="428"/>
            </a:xfrm>
            <a:prstGeom prst="line">
              <a:avLst/>
            </a:prstGeom>
            <a:noFill/>
            <a:ln w="19050">
              <a:solidFill>
                <a:schemeClr val="tx1"/>
              </a:solidFill>
              <a:round/>
            </a:ln>
          </p:spPr>
          <p:txBody>
            <a:bodyPr/>
            <a:lstStyle/>
            <a:p>
              <a:endParaRPr lang="en-IN"/>
            </a:p>
          </p:txBody>
        </p:sp>
        <p:sp>
          <p:nvSpPr>
            <p:cNvPr id="19572" name="Line 11"/>
            <p:cNvSpPr>
              <a:spLocks noChangeShapeType="1"/>
            </p:cNvSpPr>
            <p:nvPr/>
          </p:nvSpPr>
          <p:spPr bwMode="auto">
            <a:xfrm>
              <a:off x="2845" y="2999"/>
              <a:ext cx="245" cy="429"/>
            </a:xfrm>
            <a:prstGeom prst="line">
              <a:avLst/>
            </a:prstGeom>
            <a:noFill/>
            <a:ln w="19050">
              <a:solidFill>
                <a:schemeClr val="tx1"/>
              </a:solidFill>
              <a:round/>
            </a:ln>
          </p:spPr>
          <p:txBody>
            <a:bodyPr/>
            <a:lstStyle/>
            <a:p>
              <a:endParaRPr lang="en-IN"/>
            </a:p>
          </p:txBody>
        </p:sp>
      </p:grpSp>
      <p:sp>
        <p:nvSpPr>
          <p:cNvPr id="36876" name="Line 12"/>
          <p:cNvSpPr>
            <a:spLocks noChangeShapeType="1"/>
          </p:cNvSpPr>
          <p:nvPr/>
        </p:nvSpPr>
        <p:spPr bwMode="auto">
          <a:xfrm flipV="1">
            <a:off x="4811713" y="1200150"/>
            <a:ext cx="0" cy="2722563"/>
          </a:xfrm>
          <a:prstGeom prst="line">
            <a:avLst/>
          </a:prstGeom>
          <a:noFill/>
          <a:ln w="9525">
            <a:solidFill>
              <a:schemeClr val="tx1"/>
            </a:solidFill>
            <a:prstDash val="lgDashDot"/>
            <a:round/>
          </a:ln>
        </p:spPr>
        <p:txBody>
          <a:bodyPr/>
          <a:lstStyle/>
          <a:p>
            <a:endParaRPr lang="en-IN"/>
          </a:p>
        </p:txBody>
      </p:sp>
      <p:sp>
        <p:nvSpPr>
          <p:cNvPr id="36877" name="Line 13"/>
          <p:cNvSpPr>
            <a:spLocks noChangeShapeType="1"/>
          </p:cNvSpPr>
          <p:nvPr/>
        </p:nvSpPr>
        <p:spPr bwMode="auto">
          <a:xfrm flipH="1">
            <a:off x="4033838" y="1685925"/>
            <a:ext cx="776287" cy="1069975"/>
          </a:xfrm>
          <a:prstGeom prst="line">
            <a:avLst/>
          </a:prstGeom>
          <a:noFill/>
          <a:ln w="28575">
            <a:solidFill>
              <a:schemeClr val="tx1"/>
            </a:solidFill>
            <a:round/>
          </a:ln>
        </p:spPr>
        <p:txBody>
          <a:bodyPr/>
          <a:lstStyle/>
          <a:p>
            <a:endParaRPr lang="en-IN"/>
          </a:p>
        </p:txBody>
      </p:sp>
      <p:sp>
        <p:nvSpPr>
          <p:cNvPr id="36878" name="Line 14"/>
          <p:cNvSpPr>
            <a:spLocks noChangeShapeType="1"/>
          </p:cNvSpPr>
          <p:nvPr/>
        </p:nvSpPr>
        <p:spPr bwMode="auto">
          <a:xfrm>
            <a:off x="4810125" y="1685925"/>
            <a:ext cx="388938" cy="1069975"/>
          </a:xfrm>
          <a:prstGeom prst="line">
            <a:avLst/>
          </a:prstGeom>
          <a:noFill/>
          <a:ln w="28575">
            <a:solidFill>
              <a:schemeClr val="tx1"/>
            </a:solidFill>
            <a:round/>
          </a:ln>
        </p:spPr>
        <p:txBody>
          <a:bodyPr/>
          <a:lstStyle/>
          <a:p>
            <a:endParaRPr lang="en-IN"/>
          </a:p>
        </p:txBody>
      </p:sp>
      <p:grpSp>
        <p:nvGrpSpPr>
          <p:cNvPr id="4" name="Group 15"/>
          <p:cNvGrpSpPr/>
          <p:nvPr/>
        </p:nvGrpSpPr>
        <p:grpSpPr bwMode="auto">
          <a:xfrm>
            <a:off x="3527425" y="3548063"/>
            <a:ext cx="3714750" cy="306387"/>
            <a:chOff x="2030" y="2151"/>
            <a:chExt cx="2340" cy="193"/>
          </a:xfrm>
        </p:grpSpPr>
        <p:sp>
          <p:nvSpPr>
            <p:cNvPr id="19567" name="Line 16"/>
            <p:cNvSpPr>
              <a:spLocks noChangeShapeType="1"/>
            </p:cNvSpPr>
            <p:nvPr/>
          </p:nvSpPr>
          <p:spPr bwMode="auto">
            <a:xfrm>
              <a:off x="2104" y="2326"/>
              <a:ext cx="2266" cy="0"/>
            </a:xfrm>
            <a:prstGeom prst="line">
              <a:avLst/>
            </a:prstGeom>
            <a:noFill/>
            <a:ln w="9525">
              <a:solidFill>
                <a:schemeClr val="tx1"/>
              </a:solidFill>
              <a:round/>
            </a:ln>
          </p:spPr>
          <p:txBody>
            <a:bodyPr/>
            <a:lstStyle/>
            <a:p>
              <a:endParaRPr lang="en-IN"/>
            </a:p>
          </p:txBody>
        </p:sp>
        <p:sp>
          <p:nvSpPr>
            <p:cNvPr id="19568" name="Text Box 17"/>
            <p:cNvSpPr txBox="1">
              <a:spLocks noChangeArrowheads="1"/>
            </p:cNvSpPr>
            <p:nvPr/>
          </p:nvSpPr>
          <p:spPr bwMode="auto">
            <a:xfrm>
              <a:off x="2030" y="2151"/>
              <a:ext cx="197" cy="193"/>
            </a:xfrm>
            <a:prstGeom prst="rect">
              <a:avLst/>
            </a:prstGeom>
            <a:noFill/>
            <a:ln w="9525">
              <a:noFill/>
              <a:miter lim="800000"/>
            </a:ln>
          </p:spPr>
          <p:txBody>
            <a:bodyPr wrap="none">
              <a:spAutoFit/>
            </a:bodyPr>
            <a:lstStyle/>
            <a:p>
              <a:r>
                <a:rPr lang="en-US" sz="1400">
                  <a:latin typeface="Times New Roman" charset="0"/>
                </a:rPr>
                <a:t>X</a:t>
              </a:r>
              <a:endParaRPr lang="en-US" sz="1400">
                <a:latin typeface="Times New Roman" charset="0"/>
              </a:endParaRPr>
            </a:p>
          </p:txBody>
        </p:sp>
        <p:sp>
          <p:nvSpPr>
            <p:cNvPr id="19569" name="Text Box 18"/>
            <p:cNvSpPr txBox="1">
              <a:spLocks noChangeArrowheads="1"/>
            </p:cNvSpPr>
            <p:nvPr/>
          </p:nvSpPr>
          <p:spPr bwMode="auto">
            <a:xfrm>
              <a:off x="3423" y="2151"/>
              <a:ext cx="196" cy="193"/>
            </a:xfrm>
            <a:prstGeom prst="rect">
              <a:avLst/>
            </a:prstGeom>
            <a:noFill/>
            <a:ln w="9525">
              <a:noFill/>
              <a:miter lim="800000"/>
            </a:ln>
          </p:spPr>
          <p:txBody>
            <a:bodyPr wrap="none">
              <a:spAutoFit/>
            </a:bodyPr>
            <a:lstStyle/>
            <a:p>
              <a:r>
                <a:rPr lang="en-US" sz="1400">
                  <a:latin typeface="Times New Roman" charset="0"/>
                </a:rPr>
                <a:t>Y</a:t>
              </a:r>
              <a:endParaRPr lang="en-US" sz="1400">
                <a:latin typeface="Times New Roman" charset="0"/>
              </a:endParaRPr>
            </a:p>
          </p:txBody>
        </p:sp>
      </p:grpSp>
      <p:grpSp>
        <p:nvGrpSpPr>
          <p:cNvPr id="5" name="Group 19"/>
          <p:cNvGrpSpPr/>
          <p:nvPr/>
        </p:nvGrpSpPr>
        <p:grpSpPr bwMode="auto">
          <a:xfrm>
            <a:off x="4033838" y="1685925"/>
            <a:ext cx="4957762" cy="4791075"/>
            <a:chOff x="2349" y="978"/>
            <a:chExt cx="3123" cy="3018"/>
          </a:xfrm>
        </p:grpSpPr>
        <p:sp>
          <p:nvSpPr>
            <p:cNvPr id="19559" name="Line 20"/>
            <p:cNvSpPr>
              <a:spLocks noChangeShapeType="1"/>
            </p:cNvSpPr>
            <p:nvPr/>
          </p:nvSpPr>
          <p:spPr bwMode="auto">
            <a:xfrm>
              <a:off x="2349" y="1652"/>
              <a:ext cx="2694" cy="1837"/>
            </a:xfrm>
            <a:prstGeom prst="line">
              <a:avLst/>
            </a:prstGeom>
            <a:noFill/>
            <a:ln w="9525">
              <a:solidFill>
                <a:schemeClr val="folHlink"/>
              </a:solidFill>
              <a:round/>
            </a:ln>
          </p:spPr>
          <p:txBody>
            <a:bodyPr/>
            <a:lstStyle/>
            <a:p>
              <a:endParaRPr lang="en-IN"/>
            </a:p>
          </p:txBody>
        </p:sp>
        <p:sp>
          <p:nvSpPr>
            <p:cNvPr id="19560" name="Line 21"/>
            <p:cNvSpPr>
              <a:spLocks noChangeShapeType="1"/>
            </p:cNvSpPr>
            <p:nvPr/>
          </p:nvSpPr>
          <p:spPr bwMode="auto">
            <a:xfrm>
              <a:off x="2839" y="978"/>
              <a:ext cx="2633" cy="1796"/>
            </a:xfrm>
            <a:prstGeom prst="line">
              <a:avLst/>
            </a:prstGeom>
            <a:noFill/>
            <a:ln w="9525">
              <a:solidFill>
                <a:schemeClr val="folHlink"/>
              </a:solidFill>
              <a:round/>
            </a:ln>
          </p:spPr>
          <p:txBody>
            <a:bodyPr/>
            <a:lstStyle/>
            <a:p>
              <a:endParaRPr lang="en-IN"/>
            </a:p>
          </p:txBody>
        </p:sp>
        <p:sp>
          <p:nvSpPr>
            <p:cNvPr id="19561" name="Line 22"/>
            <p:cNvSpPr>
              <a:spLocks noChangeShapeType="1"/>
            </p:cNvSpPr>
            <p:nvPr/>
          </p:nvSpPr>
          <p:spPr bwMode="auto">
            <a:xfrm>
              <a:off x="3084" y="1652"/>
              <a:ext cx="2143" cy="1461"/>
            </a:xfrm>
            <a:prstGeom prst="line">
              <a:avLst/>
            </a:prstGeom>
            <a:noFill/>
            <a:ln w="9525">
              <a:solidFill>
                <a:schemeClr val="folHlink"/>
              </a:solidFill>
              <a:round/>
            </a:ln>
          </p:spPr>
          <p:txBody>
            <a:bodyPr/>
            <a:lstStyle/>
            <a:p>
              <a:endParaRPr lang="en-IN"/>
            </a:p>
          </p:txBody>
        </p:sp>
        <p:sp>
          <p:nvSpPr>
            <p:cNvPr id="19562" name="Line 23"/>
            <p:cNvSpPr>
              <a:spLocks noChangeShapeType="1"/>
            </p:cNvSpPr>
            <p:nvPr/>
          </p:nvSpPr>
          <p:spPr bwMode="auto">
            <a:xfrm>
              <a:off x="2349" y="2326"/>
              <a:ext cx="2449" cy="1670"/>
            </a:xfrm>
            <a:prstGeom prst="line">
              <a:avLst/>
            </a:prstGeom>
            <a:noFill/>
            <a:ln w="9525">
              <a:solidFill>
                <a:schemeClr val="folHlink"/>
              </a:solidFill>
              <a:round/>
            </a:ln>
          </p:spPr>
          <p:txBody>
            <a:bodyPr/>
            <a:lstStyle/>
            <a:p>
              <a:endParaRPr lang="en-IN"/>
            </a:p>
          </p:txBody>
        </p:sp>
        <p:sp>
          <p:nvSpPr>
            <p:cNvPr id="19563" name="Line 24"/>
            <p:cNvSpPr>
              <a:spLocks noChangeShapeType="1"/>
            </p:cNvSpPr>
            <p:nvPr/>
          </p:nvSpPr>
          <p:spPr bwMode="auto">
            <a:xfrm>
              <a:off x="2594" y="1652"/>
              <a:ext cx="2511" cy="1712"/>
            </a:xfrm>
            <a:prstGeom prst="line">
              <a:avLst/>
            </a:prstGeom>
            <a:noFill/>
            <a:ln w="9525">
              <a:solidFill>
                <a:schemeClr val="folHlink"/>
              </a:solidFill>
              <a:round/>
            </a:ln>
          </p:spPr>
          <p:txBody>
            <a:bodyPr/>
            <a:lstStyle/>
            <a:p>
              <a:endParaRPr lang="en-IN"/>
            </a:p>
          </p:txBody>
        </p:sp>
        <p:sp>
          <p:nvSpPr>
            <p:cNvPr id="19564" name="Line 25"/>
            <p:cNvSpPr>
              <a:spLocks noChangeShapeType="1"/>
            </p:cNvSpPr>
            <p:nvPr/>
          </p:nvSpPr>
          <p:spPr bwMode="auto">
            <a:xfrm>
              <a:off x="3321" y="1637"/>
              <a:ext cx="2029" cy="1383"/>
            </a:xfrm>
            <a:prstGeom prst="line">
              <a:avLst/>
            </a:prstGeom>
            <a:noFill/>
            <a:ln w="9525">
              <a:solidFill>
                <a:schemeClr val="folHlink"/>
              </a:solidFill>
              <a:round/>
            </a:ln>
          </p:spPr>
          <p:txBody>
            <a:bodyPr/>
            <a:lstStyle/>
            <a:p>
              <a:endParaRPr lang="en-IN"/>
            </a:p>
          </p:txBody>
        </p:sp>
        <p:sp>
          <p:nvSpPr>
            <p:cNvPr id="19565" name="Line 26"/>
            <p:cNvSpPr>
              <a:spLocks noChangeShapeType="1"/>
            </p:cNvSpPr>
            <p:nvPr/>
          </p:nvSpPr>
          <p:spPr bwMode="auto">
            <a:xfrm>
              <a:off x="2594" y="2326"/>
              <a:ext cx="2266" cy="1545"/>
            </a:xfrm>
            <a:prstGeom prst="line">
              <a:avLst/>
            </a:prstGeom>
            <a:noFill/>
            <a:ln w="9525">
              <a:solidFill>
                <a:schemeClr val="folHlink"/>
              </a:solidFill>
              <a:round/>
            </a:ln>
          </p:spPr>
          <p:txBody>
            <a:bodyPr/>
            <a:lstStyle/>
            <a:p>
              <a:endParaRPr lang="en-IN"/>
            </a:p>
          </p:txBody>
        </p:sp>
        <p:sp>
          <p:nvSpPr>
            <p:cNvPr id="19566" name="Line 27"/>
            <p:cNvSpPr>
              <a:spLocks noChangeShapeType="1"/>
            </p:cNvSpPr>
            <p:nvPr/>
          </p:nvSpPr>
          <p:spPr bwMode="auto">
            <a:xfrm>
              <a:off x="3084" y="2326"/>
              <a:ext cx="1898" cy="1294"/>
            </a:xfrm>
            <a:prstGeom prst="line">
              <a:avLst/>
            </a:prstGeom>
            <a:noFill/>
            <a:ln w="9525">
              <a:solidFill>
                <a:schemeClr val="folHlink"/>
              </a:solidFill>
              <a:round/>
            </a:ln>
          </p:spPr>
          <p:txBody>
            <a:bodyPr/>
            <a:lstStyle/>
            <a:p>
              <a:endParaRPr lang="en-IN"/>
            </a:p>
          </p:txBody>
        </p:sp>
      </p:grpSp>
      <p:sp>
        <p:nvSpPr>
          <p:cNvPr id="36892" name="Oval 28"/>
          <p:cNvSpPr>
            <a:spLocks noChangeArrowheads="1"/>
          </p:cNvSpPr>
          <p:nvPr/>
        </p:nvSpPr>
        <p:spPr bwMode="auto">
          <a:xfrm>
            <a:off x="6754813" y="5672138"/>
            <a:ext cx="98425" cy="98425"/>
          </a:xfrm>
          <a:prstGeom prst="ellipse">
            <a:avLst/>
          </a:prstGeom>
          <a:solidFill>
            <a:schemeClr val="accent1"/>
          </a:solidFill>
          <a:ln w="9525">
            <a:solidFill>
              <a:schemeClr val="tx1"/>
            </a:solidFill>
            <a:round/>
          </a:ln>
        </p:spPr>
        <p:txBody>
          <a:bodyPr wrap="none" anchor="ctr"/>
          <a:lstStyle/>
          <a:p>
            <a:endParaRPr lang="en-IN"/>
          </a:p>
        </p:txBody>
      </p:sp>
      <p:sp>
        <p:nvSpPr>
          <p:cNvPr id="36893" name="Oval 29"/>
          <p:cNvSpPr>
            <a:spLocks noChangeArrowheads="1"/>
          </p:cNvSpPr>
          <p:nvPr/>
        </p:nvSpPr>
        <p:spPr bwMode="auto">
          <a:xfrm>
            <a:off x="7265988" y="4943475"/>
            <a:ext cx="96837" cy="96838"/>
          </a:xfrm>
          <a:prstGeom prst="ellipse">
            <a:avLst/>
          </a:prstGeom>
          <a:solidFill>
            <a:schemeClr val="accent1"/>
          </a:solidFill>
          <a:ln w="9525">
            <a:solidFill>
              <a:schemeClr val="tx1"/>
            </a:solidFill>
            <a:round/>
          </a:ln>
        </p:spPr>
        <p:txBody>
          <a:bodyPr wrap="none" anchor="ctr"/>
          <a:lstStyle/>
          <a:p>
            <a:endParaRPr lang="en-IN"/>
          </a:p>
        </p:txBody>
      </p:sp>
      <p:sp>
        <p:nvSpPr>
          <p:cNvPr id="36894" name="Oval 30"/>
          <p:cNvSpPr>
            <a:spLocks noChangeArrowheads="1"/>
          </p:cNvSpPr>
          <p:nvPr/>
        </p:nvSpPr>
        <p:spPr bwMode="auto">
          <a:xfrm>
            <a:off x="7775575" y="4214813"/>
            <a:ext cx="98425" cy="96837"/>
          </a:xfrm>
          <a:prstGeom prst="ellipse">
            <a:avLst/>
          </a:prstGeom>
          <a:solidFill>
            <a:schemeClr val="accent1"/>
          </a:solidFill>
          <a:ln w="9525">
            <a:solidFill>
              <a:schemeClr val="tx1"/>
            </a:solidFill>
            <a:round/>
          </a:ln>
        </p:spPr>
        <p:txBody>
          <a:bodyPr wrap="none" anchor="ctr"/>
          <a:lstStyle/>
          <a:p>
            <a:endParaRPr lang="en-IN"/>
          </a:p>
        </p:txBody>
      </p:sp>
      <p:sp>
        <p:nvSpPr>
          <p:cNvPr id="36895" name="Oval 31"/>
          <p:cNvSpPr>
            <a:spLocks noChangeArrowheads="1"/>
          </p:cNvSpPr>
          <p:nvPr/>
        </p:nvSpPr>
        <p:spPr bwMode="auto">
          <a:xfrm>
            <a:off x="6269038" y="5089525"/>
            <a:ext cx="96837" cy="96838"/>
          </a:xfrm>
          <a:prstGeom prst="ellipse">
            <a:avLst/>
          </a:prstGeom>
          <a:solidFill>
            <a:schemeClr val="accent1"/>
          </a:solidFill>
          <a:ln w="9525">
            <a:solidFill>
              <a:schemeClr val="tx1"/>
            </a:solidFill>
            <a:round/>
          </a:ln>
        </p:spPr>
        <p:txBody>
          <a:bodyPr wrap="none" anchor="ctr"/>
          <a:lstStyle/>
          <a:p>
            <a:endParaRPr lang="en-IN"/>
          </a:p>
        </p:txBody>
      </p:sp>
      <p:sp>
        <p:nvSpPr>
          <p:cNvPr id="36896" name="Oval 32"/>
          <p:cNvSpPr>
            <a:spLocks noChangeArrowheads="1"/>
          </p:cNvSpPr>
          <p:nvPr/>
        </p:nvSpPr>
        <p:spPr bwMode="auto">
          <a:xfrm>
            <a:off x="6511925" y="4713288"/>
            <a:ext cx="98425" cy="96837"/>
          </a:xfrm>
          <a:prstGeom prst="ellipse">
            <a:avLst/>
          </a:prstGeom>
          <a:solidFill>
            <a:schemeClr val="accent1"/>
          </a:solidFill>
          <a:ln w="9525">
            <a:solidFill>
              <a:schemeClr val="tx1"/>
            </a:solidFill>
            <a:round/>
          </a:ln>
        </p:spPr>
        <p:txBody>
          <a:bodyPr wrap="none" anchor="ctr"/>
          <a:lstStyle/>
          <a:p>
            <a:endParaRPr lang="en-IN"/>
          </a:p>
        </p:txBody>
      </p:sp>
      <p:sp>
        <p:nvSpPr>
          <p:cNvPr id="36897" name="Oval 33"/>
          <p:cNvSpPr>
            <a:spLocks noChangeArrowheads="1"/>
          </p:cNvSpPr>
          <p:nvPr/>
        </p:nvSpPr>
        <p:spPr bwMode="auto">
          <a:xfrm>
            <a:off x="7496175" y="5916613"/>
            <a:ext cx="98425" cy="96837"/>
          </a:xfrm>
          <a:prstGeom prst="ellipse">
            <a:avLst/>
          </a:prstGeom>
          <a:solidFill>
            <a:schemeClr val="accent1"/>
          </a:solidFill>
          <a:ln w="9525">
            <a:solidFill>
              <a:schemeClr val="tx1"/>
            </a:solidFill>
            <a:round/>
          </a:ln>
        </p:spPr>
        <p:txBody>
          <a:bodyPr wrap="none" anchor="ctr"/>
          <a:lstStyle/>
          <a:p>
            <a:endParaRPr lang="en-IN"/>
          </a:p>
        </p:txBody>
      </p:sp>
      <p:sp>
        <p:nvSpPr>
          <p:cNvPr id="36898" name="Oval 34"/>
          <p:cNvSpPr>
            <a:spLocks noChangeArrowheads="1"/>
          </p:cNvSpPr>
          <p:nvPr/>
        </p:nvSpPr>
        <p:spPr bwMode="auto">
          <a:xfrm>
            <a:off x="7751763" y="5551488"/>
            <a:ext cx="96837" cy="96837"/>
          </a:xfrm>
          <a:prstGeom prst="ellipse">
            <a:avLst/>
          </a:prstGeom>
          <a:solidFill>
            <a:schemeClr val="accent1"/>
          </a:solidFill>
          <a:ln w="9525">
            <a:solidFill>
              <a:schemeClr val="tx1"/>
            </a:solidFill>
            <a:round/>
          </a:ln>
        </p:spPr>
        <p:txBody>
          <a:bodyPr wrap="none" anchor="ctr"/>
          <a:lstStyle/>
          <a:p>
            <a:endParaRPr lang="en-IN"/>
          </a:p>
        </p:txBody>
      </p:sp>
      <p:sp>
        <p:nvSpPr>
          <p:cNvPr id="36899" name="Oval 35"/>
          <p:cNvSpPr>
            <a:spLocks noChangeArrowheads="1"/>
          </p:cNvSpPr>
          <p:nvPr/>
        </p:nvSpPr>
        <p:spPr bwMode="auto">
          <a:xfrm>
            <a:off x="7023100" y="3995738"/>
            <a:ext cx="96838" cy="96837"/>
          </a:xfrm>
          <a:prstGeom prst="ellipse">
            <a:avLst/>
          </a:prstGeom>
          <a:solidFill>
            <a:schemeClr val="accent1"/>
          </a:solidFill>
          <a:ln w="9525">
            <a:solidFill>
              <a:schemeClr val="tx1"/>
            </a:solidFill>
            <a:round/>
          </a:ln>
        </p:spPr>
        <p:txBody>
          <a:bodyPr wrap="none" anchor="ctr"/>
          <a:lstStyle/>
          <a:p>
            <a:endParaRPr lang="en-IN"/>
          </a:p>
        </p:txBody>
      </p:sp>
      <p:sp>
        <p:nvSpPr>
          <p:cNvPr id="36900" name="Oval 36"/>
          <p:cNvSpPr>
            <a:spLocks noChangeArrowheads="1"/>
          </p:cNvSpPr>
          <p:nvPr/>
        </p:nvSpPr>
        <p:spPr bwMode="auto">
          <a:xfrm>
            <a:off x="6780213" y="4335463"/>
            <a:ext cx="96837" cy="98425"/>
          </a:xfrm>
          <a:prstGeom prst="ellipse">
            <a:avLst/>
          </a:prstGeom>
          <a:solidFill>
            <a:schemeClr val="accent1"/>
          </a:solidFill>
          <a:ln w="9525">
            <a:solidFill>
              <a:schemeClr val="tx1"/>
            </a:solidFill>
            <a:round/>
          </a:ln>
        </p:spPr>
        <p:txBody>
          <a:bodyPr wrap="none" anchor="ctr"/>
          <a:lstStyle/>
          <a:p>
            <a:endParaRPr lang="en-IN"/>
          </a:p>
        </p:txBody>
      </p:sp>
      <p:sp>
        <p:nvSpPr>
          <p:cNvPr id="36901" name="Oval 37"/>
          <p:cNvSpPr>
            <a:spLocks noChangeArrowheads="1"/>
          </p:cNvSpPr>
          <p:nvPr/>
        </p:nvSpPr>
        <p:spPr bwMode="auto">
          <a:xfrm>
            <a:off x="8007350" y="5186363"/>
            <a:ext cx="96838" cy="96837"/>
          </a:xfrm>
          <a:prstGeom prst="ellipse">
            <a:avLst/>
          </a:prstGeom>
          <a:solidFill>
            <a:schemeClr val="accent1"/>
          </a:solidFill>
          <a:ln w="9525">
            <a:solidFill>
              <a:schemeClr val="tx1"/>
            </a:solidFill>
            <a:round/>
          </a:ln>
        </p:spPr>
        <p:txBody>
          <a:bodyPr wrap="none" anchor="ctr"/>
          <a:lstStyle/>
          <a:p>
            <a:endParaRPr lang="en-IN"/>
          </a:p>
        </p:txBody>
      </p:sp>
      <p:sp>
        <p:nvSpPr>
          <p:cNvPr id="36902" name="Oval 38"/>
          <p:cNvSpPr>
            <a:spLocks noChangeArrowheads="1"/>
          </p:cNvSpPr>
          <p:nvPr/>
        </p:nvSpPr>
        <p:spPr bwMode="auto">
          <a:xfrm>
            <a:off x="8250238" y="4833938"/>
            <a:ext cx="96837" cy="96837"/>
          </a:xfrm>
          <a:prstGeom prst="ellipse">
            <a:avLst/>
          </a:prstGeom>
          <a:solidFill>
            <a:schemeClr val="accent1"/>
          </a:solidFill>
          <a:ln w="9525">
            <a:solidFill>
              <a:schemeClr val="tx1"/>
            </a:solidFill>
            <a:round/>
          </a:ln>
        </p:spPr>
        <p:txBody>
          <a:bodyPr wrap="none" anchor="ctr"/>
          <a:lstStyle/>
          <a:p>
            <a:endParaRPr lang="en-IN"/>
          </a:p>
        </p:txBody>
      </p:sp>
      <p:sp>
        <p:nvSpPr>
          <p:cNvPr id="36903" name="Oval 39"/>
          <p:cNvSpPr>
            <a:spLocks noChangeArrowheads="1"/>
          </p:cNvSpPr>
          <p:nvPr/>
        </p:nvSpPr>
        <p:spPr bwMode="auto">
          <a:xfrm>
            <a:off x="8020050" y="3849688"/>
            <a:ext cx="96838" cy="96837"/>
          </a:xfrm>
          <a:prstGeom prst="ellipse">
            <a:avLst/>
          </a:prstGeom>
          <a:solidFill>
            <a:schemeClr val="accent1"/>
          </a:solidFill>
          <a:ln w="9525">
            <a:solidFill>
              <a:schemeClr val="tx1"/>
            </a:solidFill>
            <a:round/>
          </a:ln>
        </p:spPr>
        <p:txBody>
          <a:bodyPr wrap="none" anchor="ctr"/>
          <a:lstStyle/>
          <a:p>
            <a:endParaRPr lang="en-IN"/>
          </a:p>
        </p:txBody>
      </p:sp>
      <p:grpSp>
        <p:nvGrpSpPr>
          <p:cNvPr id="6" name="Group 40"/>
          <p:cNvGrpSpPr/>
          <p:nvPr/>
        </p:nvGrpSpPr>
        <p:grpSpPr bwMode="auto">
          <a:xfrm>
            <a:off x="7010400" y="3825875"/>
            <a:ext cx="1300163" cy="1166813"/>
            <a:chOff x="4224" y="2326"/>
            <a:chExt cx="819" cy="735"/>
          </a:xfrm>
        </p:grpSpPr>
        <p:sp>
          <p:nvSpPr>
            <p:cNvPr id="19554" name="Line 41"/>
            <p:cNvSpPr>
              <a:spLocks noChangeShapeType="1"/>
            </p:cNvSpPr>
            <p:nvPr/>
          </p:nvSpPr>
          <p:spPr bwMode="auto">
            <a:xfrm>
              <a:off x="4247" y="2448"/>
              <a:ext cx="184" cy="613"/>
            </a:xfrm>
            <a:prstGeom prst="line">
              <a:avLst/>
            </a:prstGeom>
            <a:noFill/>
            <a:ln w="9525">
              <a:solidFill>
                <a:schemeClr val="tx1"/>
              </a:solidFill>
              <a:round/>
            </a:ln>
          </p:spPr>
          <p:txBody>
            <a:bodyPr/>
            <a:lstStyle/>
            <a:p>
              <a:endParaRPr lang="en-IN"/>
            </a:p>
          </p:txBody>
        </p:sp>
        <p:sp>
          <p:nvSpPr>
            <p:cNvPr id="19555" name="Line 42"/>
            <p:cNvSpPr>
              <a:spLocks noChangeShapeType="1"/>
            </p:cNvSpPr>
            <p:nvPr/>
          </p:nvSpPr>
          <p:spPr bwMode="auto">
            <a:xfrm flipV="1">
              <a:off x="4431" y="2999"/>
              <a:ext cx="612" cy="62"/>
            </a:xfrm>
            <a:prstGeom prst="line">
              <a:avLst/>
            </a:prstGeom>
            <a:noFill/>
            <a:ln w="9525">
              <a:solidFill>
                <a:schemeClr val="tx1"/>
              </a:solidFill>
              <a:round/>
            </a:ln>
          </p:spPr>
          <p:txBody>
            <a:bodyPr/>
            <a:lstStyle/>
            <a:p>
              <a:endParaRPr lang="en-IN"/>
            </a:p>
          </p:txBody>
        </p:sp>
        <p:sp>
          <p:nvSpPr>
            <p:cNvPr id="19556" name="Line 43"/>
            <p:cNvSpPr>
              <a:spLocks noChangeShapeType="1"/>
            </p:cNvSpPr>
            <p:nvPr/>
          </p:nvSpPr>
          <p:spPr bwMode="auto">
            <a:xfrm rot="21378026" flipV="1">
              <a:off x="4224" y="2364"/>
              <a:ext cx="674" cy="61"/>
            </a:xfrm>
            <a:prstGeom prst="line">
              <a:avLst/>
            </a:prstGeom>
            <a:noFill/>
            <a:ln w="9525">
              <a:solidFill>
                <a:schemeClr val="tx1"/>
              </a:solidFill>
              <a:round/>
            </a:ln>
          </p:spPr>
          <p:txBody>
            <a:bodyPr/>
            <a:lstStyle/>
            <a:p>
              <a:endParaRPr lang="en-IN"/>
            </a:p>
          </p:txBody>
        </p:sp>
        <p:sp>
          <p:nvSpPr>
            <p:cNvPr id="19557" name="Line 44"/>
            <p:cNvSpPr>
              <a:spLocks noChangeShapeType="1"/>
            </p:cNvSpPr>
            <p:nvPr/>
          </p:nvSpPr>
          <p:spPr bwMode="auto">
            <a:xfrm>
              <a:off x="4921" y="2387"/>
              <a:ext cx="122" cy="612"/>
            </a:xfrm>
            <a:prstGeom prst="line">
              <a:avLst/>
            </a:prstGeom>
            <a:noFill/>
            <a:ln w="9525">
              <a:solidFill>
                <a:schemeClr val="tx1"/>
              </a:solidFill>
              <a:round/>
            </a:ln>
          </p:spPr>
          <p:txBody>
            <a:bodyPr/>
            <a:lstStyle/>
            <a:p>
              <a:endParaRPr lang="en-IN"/>
            </a:p>
          </p:txBody>
        </p:sp>
        <p:sp>
          <p:nvSpPr>
            <p:cNvPr id="19558" name="Line 45"/>
            <p:cNvSpPr>
              <a:spLocks noChangeShapeType="1"/>
            </p:cNvSpPr>
            <p:nvPr/>
          </p:nvSpPr>
          <p:spPr bwMode="auto">
            <a:xfrm flipH="1">
              <a:off x="4431" y="2326"/>
              <a:ext cx="468" cy="735"/>
            </a:xfrm>
            <a:prstGeom prst="line">
              <a:avLst/>
            </a:prstGeom>
            <a:noFill/>
            <a:ln w="9525">
              <a:solidFill>
                <a:schemeClr val="tx1"/>
              </a:solidFill>
              <a:round/>
            </a:ln>
          </p:spPr>
          <p:txBody>
            <a:bodyPr/>
            <a:lstStyle/>
            <a:p>
              <a:endParaRPr lang="en-IN"/>
            </a:p>
          </p:txBody>
        </p:sp>
      </p:grpSp>
      <p:grpSp>
        <p:nvGrpSpPr>
          <p:cNvPr id="7" name="Group 46"/>
          <p:cNvGrpSpPr/>
          <p:nvPr/>
        </p:nvGrpSpPr>
        <p:grpSpPr bwMode="auto">
          <a:xfrm>
            <a:off x="6853238" y="4311650"/>
            <a:ext cx="1166812" cy="971550"/>
            <a:chOff x="4125" y="2632"/>
            <a:chExt cx="735" cy="612"/>
          </a:xfrm>
        </p:grpSpPr>
        <p:sp>
          <p:nvSpPr>
            <p:cNvPr id="19552" name="Line 47"/>
            <p:cNvSpPr>
              <a:spLocks noChangeShapeType="1"/>
            </p:cNvSpPr>
            <p:nvPr/>
          </p:nvSpPr>
          <p:spPr bwMode="auto">
            <a:xfrm>
              <a:off x="4125" y="2632"/>
              <a:ext cx="306" cy="429"/>
            </a:xfrm>
            <a:prstGeom prst="line">
              <a:avLst/>
            </a:prstGeom>
            <a:noFill/>
            <a:ln w="9525">
              <a:solidFill>
                <a:schemeClr val="tx1"/>
              </a:solidFill>
              <a:round/>
            </a:ln>
          </p:spPr>
          <p:txBody>
            <a:bodyPr/>
            <a:lstStyle/>
            <a:p>
              <a:endParaRPr lang="en-IN"/>
            </a:p>
          </p:txBody>
        </p:sp>
        <p:sp>
          <p:nvSpPr>
            <p:cNvPr id="19553" name="Line 48"/>
            <p:cNvSpPr>
              <a:spLocks noChangeShapeType="1"/>
            </p:cNvSpPr>
            <p:nvPr/>
          </p:nvSpPr>
          <p:spPr bwMode="auto">
            <a:xfrm>
              <a:off x="4416" y="3055"/>
              <a:ext cx="444" cy="189"/>
            </a:xfrm>
            <a:prstGeom prst="line">
              <a:avLst/>
            </a:prstGeom>
            <a:noFill/>
            <a:ln w="9525">
              <a:solidFill>
                <a:schemeClr val="tx1"/>
              </a:solidFill>
              <a:round/>
            </a:ln>
          </p:spPr>
          <p:txBody>
            <a:bodyPr/>
            <a:lstStyle/>
            <a:p>
              <a:endParaRPr lang="en-IN"/>
            </a:p>
          </p:txBody>
        </p:sp>
      </p:grpSp>
      <p:grpSp>
        <p:nvGrpSpPr>
          <p:cNvPr id="8" name="Group 49"/>
          <p:cNvGrpSpPr/>
          <p:nvPr/>
        </p:nvGrpSpPr>
        <p:grpSpPr bwMode="auto">
          <a:xfrm>
            <a:off x="7046913" y="4019550"/>
            <a:ext cx="1263650" cy="874713"/>
            <a:chOff x="4247" y="2448"/>
            <a:chExt cx="796" cy="551"/>
          </a:xfrm>
        </p:grpSpPr>
        <p:sp>
          <p:nvSpPr>
            <p:cNvPr id="19549" name="Line 50"/>
            <p:cNvSpPr>
              <a:spLocks noChangeShapeType="1"/>
            </p:cNvSpPr>
            <p:nvPr/>
          </p:nvSpPr>
          <p:spPr bwMode="auto">
            <a:xfrm>
              <a:off x="4247" y="2448"/>
              <a:ext cx="490" cy="184"/>
            </a:xfrm>
            <a:prstGeom prst="line">
              <a:avLst/>
            </a:prstGeom>
            <a:noFill/>
            <a:ln w="9525">
              <a:solidFill>
                <a:schemeClr val="tx1"/>
              </a:solidFill>
              <a:prstDash val="dash"/>
              <a:round/>
            </a:ln>
          </p:spPr>
          <p:txBody>
            <a:bodyPr/>
            <a:lstStyle/>
            <a:p>
              <a:endParaRPr lang="en-IN"/>
            </a:p>
          </p:txBody>
        </p:sp>
        <p:sp>
          <p:nvSpPr>
            <p:cNvPr id="19550" name="Line 51"/>
            <p:cNvSpPr>
              <a:spLocks noChangeShapeType="1"/>
            </p:cNvSpPr>
            <p:nvPr/>
          </p:nvSpPr>
          <p:spPr bwMode="auto">
            <a:xfrm>
              <a:off x="4737" y="2632"/>
              <a:ext cx="306" cy="367"/>
            </a:xfrm>
            <a:prstGeom prst="line">
              <a:avLst/>
            </a:prstGeom>
            <a:noFill/>
            <a:ln w="9525">
              <a:solidFill>
                <a:schemeClr val="tx1"/>
              </a:solidFill>
              <a:prstDash val="dash"/>
              <a:round/>
            </a:ln>
          </p:spPr>
          <p:txBody>
            <a:bodyPr/>
            <a:lstStyle/>
            <a:p>
              <a:endParaRPr lang="en-IN"/>
            </a:p>
          </p:txBody>
        </p:sp>
        <p:sp>
          <p:nvSpPr>
            <p:cNvPr id="19551" name="Line 52"/>
            <p:cNvSpPr>
              <a:spLocks noChangeShapeType="1"/>
            </p:cNvSpPr>
            <p:nvPr/>
          </p:nvSpPr>
          <p:spPr bwMode="auto">
            <a:xfrm>
              <a:off x="4247" y="2448"/>
              <a:ext cx="796" cy="551"/>
            </a:xfrm>
            <a:prstGeom prst="line">
              <a:avLst/>
            </a:prstGeom>
            <a:noFill/>
            <a:ln w="9525">
              <a:solidFill>
                <a:schemeClr val="tx1"/>
              </a:solidFill>
              <a:prstDash val="dash"/>
              <a:round/>
            </a:ln>
          </p:spPr>
          <p:txBody>
            <a:bodyPr/>
            <a:lstStyle/>
            <a:p>
              <a:endParaRPr lang="en-IN"/>
            </a:p>
          </p:txBody>
        </p:sp>
      </p:grpSp>
      <p:grpSp>
        <p:nvGrpSpPr>
          <p:cNvPr id="9" name="Group 53"/>
          <p:cNvGrpSpPr/>
          <p:nvPr/>
        </p:nvGrpSpPr>
        <p:grpSpPr bwMode="auto">
          <a:xfrm>
            <a:off x="6269038" y="4019550"/>
            <a:ext cx="2041525" cy="1944688"/>
            <a:chOff x="3757" y="2448"/>
            <a:chExt cx="1286" cy="1225"/>
          </a:xfrm>
        </p:grpSpPr>
        <p:sp>
          <p:nvSpPr>
            <p:cNvPr id="19544" name="Line 54"/>
            <p:cNvSpPr>
              <a:spLocks noChangeShapeType="1"/>
            </p:cNvSpPr>
            <p:nvPr/>
          </p:nvSpPr>
          <p:spPr bwMode="auto">
            <a:xfrm flipH="1">
              <a:off x="4109" y="3069"/>
              <a:ext cx="306" cy="428"/>
            </a:xfrm>
            <a:prstGeom prst="line">
              <a:avLst/>
            </a:prstGeom>
            <a:noFill/>
            <a:ln w="9525">
              <a:solidFill>
                <a:schemeClr val="tx1"/>
              </a:solidFill>
              <a:round/>
            </a:ln>
          </p:spPr>
          <p:txBody>
            <a:bodyPr/>
            <a:lstStyle/>
            <a:p>
              <a:endParaRPr lang="en-IN"/>
            </a:p>
          </p:txBody>
        </p:sp>
        <p:sp>
          <p:nvSpPr>
            <p:cNvPr id="19545" name="Line 55"/>
            <p:cNvSpPr>
              <a:spLocks noChangeShapeType="1"/>
            </p:cNvSpPr>
            <p:nvPr/>
          </p:nvSpPr>
          <p:spPr bwMode="auto">
            <a:xfrm flipH="1">
              <a:off x="4553" y="2999"/>
              <a:ext cx="490" cy="674"/>
            </a:xfrm>
            <a:prstGeom prst="line">
              <a:avLst/>
            </a:prstGeom>
            <a:noFill/>
            <a:ln w="9525">
              <a:solidFill>
                <a:schemeClr val="tx1"/>
              </a:solidFill>
              <a:round/>
            </a:ln>
          </p:spPr>
          <p:txBody>
            <a:bodyPr/>
            <a:lstStyle/>
            <a:p>
              <a:endParaRPr lang="en-IN"/>
            </a:p>
          </p:txBody>
        </p:sp>
        <p:sp>
          <p:nvSpPr>
            <p:cNvPr id="19546" name="Line 56"/>
            <p:cNvSpPr>
              <a:spLocks noChangeShapeType="1"/>
            </p:cNvSpPr>
            <p:nvPr/>
          </p:nvSpPr>
          <p:spPr bwMode="auto">
            <a:xfrm flipH="1">
              <a:off x="3757" y="2448"/>
              <a:ext cx="490" cy="735"/>
            </a:xfrm>
            <a:prstGeom prst="line">
              <a:avLst/>
            </a:prstGeom>
            <a:noFill/>
            <a:ln w="9525">
              <a:solidFill>
                <a:schemeClr val="tx1"/>
              </a:solidFill>
              <a:round/>
            </a:ln>
          </p:spPr>
          <p:txBody>
            <a:bodyPr/>
            <a:lstStyle/>
            <a:p>
              <a:endParaRPr lang="en-IN"/>
            </a:p>
          </p:txBody>
        </p:sp>
        <p:sp>
          <p:nvSpPr>
            <p:cNvPr id="19547" name="Line 57"/>
            <p:cNvSpPr>
              <a:spLocks noChangeShapeType="1"/>
            </p:cNvSpPr>
            <p:nvPr/>
          </p:nvSpPr>
          <p:spPr bwMode="auto">
            <a:xfrm>
              <a:off x="3757" y="3122"/>
              <a:ext cx="345" cy="406"/>
            </a:xfrm>
            <a:prstGeom prst="line">
              <a:avLst/>
            </a:prstGeom>
            <a:noFill/>
            <a:ln w="9525">
              <a:solidFill>
                <a:schemeClr val="tx1"/>
              </a:solidFill>
              <a:round/>
            </a:ln>
          </p:spPr>
          <p:txBody>
            <a:bodyPr/>
            <a:lstStyle/>
            <a:p>
              <a:endParaRPr lang="en-IN"/>
            </a:p>
          </p:txBody>
        </p:sp>
        <p:sp>
          <p:nvSpPr>
            <p:cNvPr id="19548" name="Line 58"/>
            <p:cNvSpPr>
              <a:spLocks noChangeShapeType="1"/>
            </p:cNvSpPr>
            <p:nvPr/>
          </p:nvSpPr>
          <p:spPr bwMode="auto">
            <a:xfrm>
              <a:off x="4102" y="3528"/>
              <a:ext cx="451" cy="145"/>
            </a:xfrm>
            <a:prstGeom prst="line">
              <a:avLst/>
            </a:prstGeom>
            <a:noFill/>
            <a:ln w="9525">
              <a:solidFill>
                <a:schemeClr val="tx1"/>
              </a:solidFill>
              <a:round/>
            </a:ln>
          </p:spPr>
          <p:txBody>
            <a:bodyPr/>
            <a:lstStyle/>
            <a:p>
              <a:endParaRPr lang="en-IN"/>
            </a:p>
          </p:txBody>
        </p:sp>
      </p:grpSp>
      <p:grpSp>
        <p:nvGrpSpPr>
          <p:cNvPr id="10" name="Group 59"/>
          <p:cNvGrpSpPr/>
          <p:nvPr/>
        </p:nvGrpSpPr>
        <p:grpSpPr bwMode="auto">
          <a:xfrm>
            <a:off x="6561138" y="4797425"/>
            <a:ext cx="1263650" cy="874713"/>
            <a:chOff x="3941" y="2938"/>
            <a:chExt cx="796" cy="551"/>
          </a:xfrm>
        </p:grpSpPr>
        <p:sp>
          <p:nvSpPr>
            <p:cNvPr id="19542" name="Line 60"/>
            <p:cNvSpPr>
              <a:spLocks noChangeShapeType="1"/>
            </p:cNvSpPr>
            <p:nvPr/>
          </p:nvSpPr>
          <p:spPr bwMode="auto">
            <a:xfrm>
              <a:off x="3941" y="2938"/>
              <a:ext cx="427" cy="122"/>
            </a:xfrm>
            <a:prstGeom prst="line">
              <a:avLst/>
            </a:prstGeom>
            <a:noFill/>
            <a:ln w="9525">
              <a:solidFill>
                <a:schemeClr val="tx1"/>
              </a:solidFill>
              <a:prstDash val="dash"/>
              <a:round/>
            </a:ln>
          </p:spPr>
          <p:txBody>
            <a:bodyPr/>
            <a:lstStyle/>
            <a:p>
              <a:endParaRPr lang="en-IN"/>
            </a:p>
          </p:txBody>
        </p:sp>
        <p:sp>
          <p:nvSpPr>
            <p:cNvPr id="19543" name="Line 61"/>
            <p:cNvSpPr>
              <a:spLocks noChangeShapeType="1"/>
            </p:cNvSpPr>
            <p:nvPr/>
          </p:nvSpPr>
          <p:spPr bwMode="auto">
            <a:xfrm>
              <a:off x="4439" y="3072"/>
              <a:ext cx="298" cy="417"/>
            </a:xfrm>
            <a:prstGeom prst="line">
              <a:avLst/>
            </a:prstGeom>
            <a:noFill/>
            <a:ln w="9525">
              <a:solidFill>
                <a:schemeClr val="tx1"/>
              </a:solidFill>
              <a:prstDash val="dash"/>
              <a:round/>
            </a:ln>
          </p:spPr>
          <p:txBody>
            <a:bodyPr/>
            <a:lstStyle/>
            <a:p>
              <a:endParaRPr lang="en-IN"/>
            </a:p>
          </p:txBody>
        </p:sp>
      </p:grpSp>
      <p:grpSp>
        <p:nvGrpSpPr>
          <p:cNvPr id="11" name="Group 62"/>
          <p:cNvGrpSpPr/>
          <p:nvPr/>
        </p:nvGrpSpPr>
        <p:grpSpPr bwMode="auto">
          <a:xfrm>
            <a:off x="5373688" y="2463800"/>
            <a:ext cx="2606675" cy="3527425"/>
            <a:chOff x="3193" y="1468"/>
            <a:chExt cx="1642" cy="2222"/>
          </a:xfrm>
        </p:grpSpPr>
        <p:sp>
          <p:nvSpPr>
            <p:cNvPr id="19539" name="Line 63"/>
            <p:cNvSpPr>
              <a:spLocks noChangeShapeType="1"/>
            </p:cNvSpPr>
            <p:nvPr/>
          </p:nvSpPr>
          <p:spPr bwMode="auto">
            <a:xfrm flipH="1">
              <a:off x="3329" y="1468"/>
              <a:ext cx="1347" cy="1899"/>
            </a:xfrm>
            <a:prstGeom prst="line">
              <a:avLst/>
            </a:prstGeom>
            <a:noFill/>
            <a:ln w="9525">
              <a:solidFill>
                <a:schemeClr val="tx1"/>
              </a:solidFill>
              <a:round/>
            </a:ln>
          </p:spPr>
          <p:txBody>
            <a:bodyPr/>
            <a:lstStyle/>
            <a:p>
              <a:endParaRPr lang="en-IN"/>
            </a:p>
          </p:txBody>
        </p:sp>
        <p:sp>
          <p:nvSpPr>
            <p:cNvPr id="19540" name="Text Box 64"/>
            <p:cNvSpPr txBox="1">
              <a:spLocks noChangeArrowheads="1"/>
            </p:cNvSpPr>
            <p:nvPr/>
          </p:nvSpPr>
          <p:spPr bwMode="auto">
            <a:xfrm>
              <a:off x="3193" y="3498"/>
              <a:ext cx="233" cy="192"/>
            </a:xfrm>
            <a:prstGeom prst="rect">
              <a:avLst/>
            </a:prstGeom>
            <a:noFill/>
            <a:ln w="9525">
              <a:noFill/>
              <a:miter lim="800000"/>
            </a:ln>
          </p:spPr>
          <p:txBody>
            <a:bodyPr wrap="none">
              <a:spAutoFit/>
            </a:bodyPr>
            <a:lstStyle/>
            <a:p>
              <a:r>
                <a:rPr lang="en-US" sz="1400">
                  <a:latin typeface="Times New Roman" charset="0"/>
                </a:rPr>
                <a:t>X</a:t>
              </a:r>
              <a:r>
                <a:rPr lang="en-US" sz="1400" baseline="-25000">
                  <a:latin typeface="Times New Roman" charset="0"/>
                </a:rPr>
                <a:t>1</a:t>
              </a:r>
              <a:endParaRPr lang="en-US" sz="1400" baseline="-25000">
                <a:latin typeface="Times New Roman" charset="0"/>
              </a:endParaRPr>
            </a:p>
          </p:txBody>
        </p:sp>
        <p:sp>
          <p:nvSpPr>
            <p:cNvPr id="19541" name="Text Box 65"/>
            <p:cNvSpPr txBox="1">
              <a:spLocks noChangeArrowheads="1"/>
            </p:cNvSpPr>
            <p:nvPr/>
          </p:nvSpPr>
          <p:spPr bwMode="auto">
            <a:xfrm>
              <a:off x="4602" y="1477"/>
              <a:ext cx="233" cy="192"/>
            </a:xfrm>
            <a:prstGeom prst="rect">
              <a:avLst/>
            </a:prstGeom>
            <a:noFill/>
            <a:ln w="9525">
              <a:noFill/>
              <a:miter lim="800000"/>
            </a:ln>
          </p:spPr>
          <p:txBody>
            <a:bodyPr wrap="none">
              <a:spAutoFit/>
            </a:bodyPr>
            <a:lstStyle/>
            <a:p>
              <a:r>
                <a:rPr lang="en-US" sz="1400">
                  <a:latin typeface="Times New Roman" charset="0"/>
                </a:rPr>
                <a:t>Y</a:t>
              </a:r>
              <a:r>
                <a:rPr lang="en-US" sz="1400" baseline="-25000">
                  <a:latin typeface="Times New Roman" charset="0"/>
                </a:rPr>
                <a:t>1</a:t>
              </a:r>
              <a:endParaRPr lang="en-US" sz="1400" baseline="-25000">
                <a:latin typeface="Times New Roman" charset="0"/>
              </a:endParaRPr>
            </a:p>
          </p:txBody>
        </p:sp>
      </p:grpSp>
      <p:sp>
        <p:nvSpPr>
          <p:cNvPr id="36930" name="Text Box 66"/>
          <p:cNvSpPr txBox="1">
            <a:spLocks noChangeArrowheads="1"/>
          </p:cNvSpPr>
          <p:nvPr/>
        </p:nvSpPr>
        <p:spPr bwMode="auto">
          <a:xfrm>
            <a:off x="4749800" y="1393825"/>
            <a:ext cx="333375" cy="304800"/>
          </a:xfrm>
          <a:prstGeom prst="rect">
            <a:avLst/>
          </a:prstGeom>
          <a:noFill/>
          <a:ln w="9525">
            <a:noFill/>
            <a:miter lim="800000"/>
          </a:ln>
        </p:spPr>
        <p:txBody>
          <a:bodyPr wrap="none">
            <a:spAutoFit/>
          </a:bodyPr>
          <a:lstStyle/>
          <a:p>
            <a:r>
              <a:rPr lang="en-US" sz="1400">
                <a:latin typeface="Times New Roman" charset="0"/>
              </a:rPr>
              <a:t>o’</a:t>
            </a:r>
            <a:endParaRPr lang="en-US" sz="1400">
              <a:latin typeface="Times New Roman" charset="0"/>
            </a:endParaRPr>
          </a:p>
        </p:txBody>
      </p:sp>
      <p:sp>
        <p:nvSpPr>
          <p:cNvPr id="36931" name="Text Box 67"/>
          <p:cNvSpPr txBox="1">
            <a:spLocks noChangeArrowheads="1"/>
          </p:cNvSpPr>
          <p:nvPr/>
        </p:nvSpPr>
        <p:spPr bwMode="auto">
          <a:xfrm>
            <a:off x="4811713" y="4700588"/>
            <a:ext cx="273050" cy="306387"/>
          </a:xfrm>
          <a:prstGeom prst="rect">
            <a:avLst/>
          </a:prstGeom>
          <a:noFill/>
          <a:ln w="9525">
            <a:noFill/>
            <a:miter lim="800000"/>
          </a:ln>
        </p:spPr>
        <p:txBody>
          <a:bodyPr wrap="none">
            <a:spAutoFit/>
          </a:bodyPr>
          <a:lstStyle/>
          <a:p>
            <a:r>
              <a:rPr lang="en-US" sz="1400">
                <a:latin typeface="Times New Roman" charset="0"/>
              </a:rPr>
              <a:t>o</a:t>
            </a:r>
            <a:endParaRPr lang="en-US" sz="1400">
              <a:latin typeface="Times New Roman" charset="0"/>
            </a:endParaRPr>
          </a:p>
        </p:txBody>
      </p:sp>
      <p:grpSp>
        <p:nvGrpSpPr>
          <p:cNvPr id="12" name="Group 68"/>
          <p:cNvGrpSpPr/>
          <p:nvPr/>
        </p:nvGrpSpPr>
        <p:grpSpPr bwMode="auto">
          <a:xfrm>
            <a:off x="4033838" y="2755900"/>
            <a:ext cx="1555750" cy="2138363"/>
            <a:chOff x="2349" y="1652"/>
            <a:chExt cx="980" cy="1347"/>
          </a:xfrm>
        </p:grpSpPr>
        <p:sp>
          <p:nvSpPr>
            <p:cNvPr id="19535" name="Line 69"/>
            <p:cNvSpPr>
              <a:spLocks noChangeShapeType="1"/>
            </p:cNvSpPr>
            <p:nvPr/>
          </p:nvSpPr>
          <p:spPr bwMode="auto">
            <a:xfrm>
              <a:off x="2349" y="1652"/>
              <a:ext cx="0" cy="1347"/>
            </a:xfrm>
            <a:prstGeom prst="line">
              <a:avLst/>
            </a:prstGeom>
            <a:noFill/>
            <a:ln w="9525">
              <a:solidFill>
                <a:schemeClr val="folHlink"/>
              </a:solidFill>
              <a:round/>
            </a:ln>
          </p:spPr>
          <p:txBody>
            <a:bodyPr/>
            <a:lstStyle/>
            <a:p>
              <a:endParaRPr lang="en-IN"/>
            </a:p>
          </p:txBody>
        </p:sp>
        <p:sp>
          <p:nvSpPr>
            <p:cNvPr id="19536" name="Line 70"/>
            <p:cNvSpPr>
              <a:spLocks noChangeShapeType="1"/>
            </p:cNvSpPr>
            <p:nvPr/>
          </p:nvSpPr>
          <p:spPr bwMode="auto">
            <a:xfrm>
              <a:off x="2594" y="1652"/>
              <a:ext cx="0" cy="919"/>
            </a:xfrm>
            <a:prstGeom prst="line">
              <a:avLst/>
            </a:prstGeom>
            <a:noFill/>
            <a:ln w="9525">
              <a:solidFill>
                <a:schemeClr val="folHlink"/>
              </a:solidFill>
              <a:round/>
            </a:ln>
          </p:spPr>
          <p:txBody>
            <a:bodyPr/>
            <a:lstStyle/>
            <a:p>
              <a:endParaRPr lang="en-IN"/>
            </a:p>
          </p:txBody>
        </p:sp>
        <p:sp>
          <p:nvSpPr>
            <p:cNvPr id="19537" name="Line 71"/>
            <p:cNvSpPr>
              <a:spLocks noChangeShapeType="1"/>
            </p:cNvSpPr>
            <p:nvPr/>
          </p:nvSpPr>
          <p:spPr bwMode="auto">
            <a:xfrm>
              <a:off x="3084" y="1652"/>
              <a:ext cx="0" cy="919"/>
            </a:xfrm>
            <a:prstGeom prst="line">
              <a:avLst/>
            </a:prstGeom>
            <a:noFill/>
            <a:ln w="9525">
              <a:solidFill>
                <a:schemeClr val="folHlink"/>
              </a:solidFill>
              <a:round/>
            </a:ln>
          </p:spPr>
          <p:txBody>
            <a:bodyPr/>
            <a:lstStyle/>
            <a:p>
              <a:endParaRPr lang="en-IN"/>
            </a:p>
          </p:txBody>
        </p:sp>
        <p:sp>
          <p:nvSpPr>
            <p:cNvPr id="19538" name="Line 72"/>
            <p:cNvSpPr>
              <a:spLocks noChangeShapeType="1"/>
            </p:cNvSpPr>
            <p:nvPr/>
          </p:nvSpPr>
          <p:spPr bwMode="auto">
            <a:xfrm>
              <a:off x="3329" y="1652"/>
              <a:ext cx="0" cy="1347"/>
            </a:xfrm>
            <a:prstGeom prst="line">
              <a:avLst/>
            </a:prstGeom>
            <a:noFill/>
            <a:ln w="9525">
              <a:solidFill>
                <a:schemeClr val="folHlink"/>
              </a:solidFill>
              <a:round/>
            </a:ln>
          </p:spPr>
          <p:txBody>
            <a:bodyPr/>
            <a:lstStyle/>
            <a:p>
              <a:endParaRPr lang="en-IN"/>
            </a:p>
          </p:txBody>
        </p:sp>
      </p:grpSp>
      <p:sp>
        <p:nvSpPr>
          <p:cNvPr id="36937" name="Text Box 73"/>
          <p:cNvSpPr txBox="1">
            <a:spLocks noChangeArrowheads="1"/>
          </p:cNvSpPr>
          <p:nvPr/>
        </p:nvSpPr>
        <p:spPr bwMode="auto">
          <a:xfrm>
            <a:off x="3581400" y="3079750"/>
            <a:ext cx="398463" cy="336550"/>
          </a:xfrm>
          <a:prstGeom prst="rect">
            <a:avLst/>
          </a:prstGeom>
          <a:noFill/>
          <a:ln w="9525">
            <a:noFill/>
            <a:miter lim="800000"/>
          </a:ln>
        </p:spPr>
        <p:txBody>
          <a:bodyPr wrap="none">
            <a:spAutoFit/>
          </a:bodyPr>
          <a:lstStyle/>
          <a:p>
            <a:r>
              <a:rPr lang="en-US" sz="1600">
                <a:latin typeface="Times New Roman" charset="0"/>
              </a:rPr>
              <a:t>Fv</a:t>
            </a:r>
            <a:endParaRPr lang="en-US" sz="1600">
              <a:latin typeface="Times New Roman" charset="0"/>
            </a:endParaRPr>
          </a:p>
        </p:txBody>
      </p:sp>
      <p:sp>
        <p:nvSpPr>
          <p:cNvPr id="36938" name="Text Box 74"/>
          <p:cNvSpPr txBox="1">
            <a:spLocks noChangeArrowheads="1"/>
          </p:cNvSpPr>
          <p:nvPr/>
        </p:nvSpPr>
        <p:spPr bwMode="auto">
          <a:xfrm>
            <a:off x="3581400" y="4679950"/>
            <a:ext cx="409575" cy="336550"/>
          </a:xfrm>
          <a:prstGeom prst="rect">
            <a:avLst/>
          </a:prstGeom>
          <a:noFill/>
          <a:ln w="9525">
            <a:noFill/>
            <a:miter lim="800000"/>
          </a:ln>
        </p:spPr>
        <p:txBody>
          <a:bodyPr wrap="none">
            <a:spAutoFit/>
          </a:bodyPr>
          <a:lstStyle/>
          <a:p>
            <a:r>
              <a:rPr lang="en-US" sz="1600">
                <a:latin typeface="Times New Roman" charset="0"/>
              </a:rPr>
              <a:t>Tv</a:t>
            </a:r>
            <a:endParaRPr lang="en-US" sz="1600">
              <a:latin typeface="Times New Roman" charset="0"/>
            </a:endParaRPr>
          </a:p>
        </p:txBody>
      </p:sp>
      <p:sp>
        <p:nvSpPr>
          <p:cNvPr id="36939" name="Text Box 75"/>
          <p:cNvSpPr txBox="1">
            <a:spLocks noChangeArrowheads="1"/>
          </p:cNvSpPr>
          <p:nvPr/>
        </p:nvSpPr>
        <p:spPr bwMode="auto">
          <a:xfrm>
            <a:off x="7772400" y="3436938"/>
            <a:ext cx="1117600" cy="366712"/>
          </a:xfrm>
          <a:prstGeom prst="rect">
            <a:avLst/>
          </a:prstGeom>
          <a:noFill/>
          <a:ln w="9525">
            <a:noFill/>
            <a:miter lim="800000"/>
          </a:ln>
        </p:spPr>
        <p:txBody>
          <a:bodyPr wrap="none">
            <a:spAutoFit/>
          </a:bodyPr>
          <a:lstStyle/>
          <a:p>
            <a:r>
              <a:rPr lang="en-US">
                <a:latin typeface="Times New Roman" charset="0"/>
              </a:rPr>
              <a:t>Aux.Tv    </a:t>
            </a:r>
            <a:endParaRPr lang="en-US" sz="1600">
              <a:latin typeface="Times New Roman" charset="0"/>
            </a:endParaRPr>
          </a:p>
        </p:txBody>
      </p:sp>
      <p:sp>
        <p:nvSpPr>
          <p:cNvPr id="36940" name="Text Box 76"/>
          <p:cNvSpPr txBox="1">
            <a:spLocks noChangeArrowheads="1"/>
          </p:cNvSpPr>
          <p:nvPr/>
        </p:nvSpPr>
        <p:spPr bwMode="auto">
          <a:xfrm rot="-3427958">
            <a:off x="6586537" y="2779713"/>
            <a:ext cx="1177925" cy="304800"/>
          </a:xfrm>
          <a:prstGeom prst="rect">
            <a:avLst/>
          </a:prstGeom>
          <a:noFill/>
          <a:ln w="9525">
            <a:noFill/>
            <a:miter lim="800000"/>
          </a:ln>
        </p:spPr>
        <p:txBody>
          <a:bodyPr wrap="none">
            <a:spAutoFit/>
          </a:bodyPr>
          <a:lstStyle/>
          <a:p>
            <a:r>
              <a:rPr lang="en-US" sz="1200">
                <a:latin typeface="Times New Roman" charset="0"/>
              </a:rPr>
              <a:t>(AIP 45</a:t>
            </a:r>
            <a:r>
              <a:rPr lang="en-US" sz="1200" baseline="30000">
                <a:latin typeface="Times New Roman" charset="0"/>
              </a:rPr>
              <a:t>0</a:t>
            </a:r>
            <a:r>
              <a:rPr lang="en-US" sz="1200">
                <a:latin typeface="Times New Roman" charset="0"/>
              </a:rPr>
              <a:t> </a:t>
            </a:r>
            <a:r>
              <a:rPr lang="en-US" sz="1400">
                <a:latin typeface="Times New Roman" charset="0"/>
              </a:rPr>
              <a:t>to </a:t>
            </a:r>
            <a:r>
              <a:rPr lang="en-US" sz="1200">
                <a:latin typeface="Times New Roman" charset="0"/>
              </a:rPr>
              <a:t>Hp)</a:t>
            </a:r>
            <a:endParaRPr lang="en-US" sz="1200">
              <a:latin typeface="Times New Roman" charset="0"/>
            </a:endParaRPr>
          </a:p>
        </p:txBody>
      </p:sp>
      <p:sp>
        <p:nvSpPr>
          <p:cNvPr id="36941" name="Text Box 77"/>
          <p:cNvSpPr txBox="1">
            <a:spLocks noChangeArrowheads="1"/>
          </p:cNvSpPr>
          <p:nvPr/>
        </p:nvSpPr>
        <p:spPr bwMode="auto">
          <a:xfrm>
            <a:off x="6335713" y="3790950"/>
            <a:ext cx="484187" cy="304800"/>
          </a:xfrm>
          <a:prstGeom prst="rect">
            <a:avLst/>
          </a:prstGeom>
          <a:noFill/>
          <a:ln w="9525">
            <a:noFill/>
            <a:miter lim="800000"/>
          </a:ln>
        </p:spPr>
        <p:txBody>
          <a:bodyPr>
            <a:spAutoFit/>
          </a:bodyPr>
          <a:lstStyle/>
          <a:p>
            <a:pPr>
              <a:spcBef>
                <a:spcPct val="50000"/>
              </a:spcBef>
            </a:pPr>
            <a:r>
              <a:rPr lang="en-US" sz="1400">
                <a:latin typeface="Times New Roman" charset="0"/>
              </a:rPr>
              <a:t>45</a:t>
            </a:r>
            <a:r>
              <a:rPr lang="en-US" sz="1400" baseline="30000">
                <a:latin typeface="Times New Roman" charset="0"/>
              </a:rPr>
              <a:t>0</a:t>
            </a:r>
            <a:endParaRPr lang="en-US" sz="1400" baseline="30000">
              <a:latin typeface="Times New Roman" charset="0"/>
            </a:endParaRPr>
          </a:p>
        </p:txBody>
      </p:sp>
      <p:grpSp>
        <p:nvGrpSpPr>
          <p:cNvPr id="13" name="Group 78"/>
          <p:cNvGrpSpPr/>
          <p:nvPr/>
        </p:nvGrpSpPr>
        <p:grpSpPr bwMode="auto">
          <a:xfrm>
            <a:off x="0" y="0"/>
            <a:ext cx="3584575" cy="1905000"/>
            <a:chOff x="0" y="0"/>
            <a:chExt cx="2258" cy="1200"/>
          </a:xfrm>
        </p:grpSpPr>
        <p:sp>
          <p:nvSpPr>
            <p:cNvPr id="19533" name="Rectangle 79"/>
            <p:cNvSpPr>
              <a:spLocks noChangeArrowheads="1"/>
            </p:cNvSpPr>
            <p:nvPr/>
          </p:nvSpPr>
          <p:spPr bwMode="auto">
            <a:xfrm>
              <a:off x="0" y="0"/>
              <a:ext cx="2208" cy="1200"/>
            </a:xfrm>
            <a:prstGeom prst="rect">
              <a:avLst/>
            </a:prstGeom>
            <a:solidFill>
              <a:srgbClr val="00FFFF"/>
            </a:solidFill>
            <a:ln w="9525">
              <a:solidFill>
                <a:schemeClr val="tx1"/>
              </a:solidFill>
              <a:miter lim="800000"/>
            </a:ln>
          </p:spPr>
          <p:txBody>
            <a:bodyPr wrap="none" anchor="ctr"/>
            <a:lstStyle/>
            <a:p>
              <a:endParaRPr lang="en-IN"/>
            </a:p>
          </p:txBody>
        </p:sp>
        <p:sp>
          <p:nvSpPr>
            <p:cNvPr id="19534" name="Text Box 80"/>
            <p:cNvSpPr txBox="1">
              <a:spLocks noChangeArrowheads="1"/>
            </p:cNvSpPr>
            <p:nvPr/>
          </p:nvSpPr>
          <p:spPr bwMode="auto">
            <a:xfrm>
              <a:off x="48" y="0"/>
              <a:ext cx="2210" cy="1183"/>
            </a:xfrm>
            <a:prstGeom prst="rect">
              <a:avLst/>
            </a:prstGeom>
            <a:noFill/>
            <a:ln w="9525">
              <a:noFill/>
              <a:miter lim="800000"/>
            </a:ln>
          </p:spPr>
          <p:txBody>
            <a:bodyPr wrap="none">
              <a:spAutoFit/>
            </a:bodyPr>
            <a:lstStyle/>
            <a:p>
              <a:r>
                <a:rPr lang="en-US" sz="1300" b="1">
                  <a:solidFill>
                    <a:srgbClr val="FF0000"/>
                  </a:solidFill>
                  <a:latin typeface="Times New Roman" charset="0"/>
                </a:rPr>
                <a:t>Problem 11:</a:t>
              </a:r>
              <a:r>
                <a:rPr lang="en-US" sz="1300">
                  <a:latin typeface="Times New Roman" charset="0"/>
                </a:rPr>
                <a:t>A hexagonal prism of </a:t>
              </a:r>
              <a:endParaRPr lang="en-US" sz="1300">
                <a:latin typeface="Times New Roman" charset="0"/>
              </a:endParaRPr>
            </a:p>
            <a:p>
              <a:r>
                <a:rPr lang="en-US" sz="1300">
                  <a:latin typeface="Times New Roman" charset="0"/>
                </a:rPr>
                <a:t>base side 30 mm longand axis 40 mm long, </a:t>
              </a:r>
              <a:endParaRPr lang="en-US" sz="1300">
                <a:latin typeface="Times New Roman" charset="0"/>
              </a:endParaRPr>
            </a:p>
            <a:p>
              <a:r>
                <a:rPr lang="en-US" sz="1300">
                  <a:latin typeface="Times New Roman" charset="0"/>
                </a:rPr>
                <a:t>is standing on Hp on it’s base with </a:t>
              </a:r>
              <a:endParaRPr lang="en-US" sz="1300">
                <a:latin typeface="Times New Roman" charset="0"/>
              </a:endParaRPr>
            </a:p>
            <a:p>
              <a:r>
                <a:rPr lang="en-US" sz="1300">
                  <a:latin typeface="Times New Roman" charset="0"/>
                </a:rPr>
                <a:t>one base edge // to Vp.</a:t>
              </a:r>
              <a:endParaRPr lang="en-US" sz="1300">
                <a:latin typeface="Times New Roman" charset="0"/>
              </a:endParaRPr>
            </a:p>
            <a:p>
              <a:r>
                <a:rPr lang="en-US" sz="1300">
                  <a:latin typeface="Times New Roman" charset="0"/>
                </a:rPr>
                <a:t>A tetrahedron is placed centrally </a:t>
              </a:r>
              <a:endParaRPr lang="en-US" sz="1300">
                <a:latin typeface="Times New Roman" charset="0"/>
              </a:endParaRPr>
            </a:p>
            <a:p>
              <a:r>
                <a:rPr lang="en-US" sz="1300">
                  <a:latin typeface="Times New Roman" charset="0"/>
                </a:rPr>
                <a:t>on the top of it.The base of tetrahedron is </a:t>
              </a:r>
              <a:endParaRPr lang="en-US" sz="1300">
                <a:latin typeface="Times New Roman" charset="0"/>
              </a:endParaRPr>
            </a:p>
            <a:p>
              <a:r>
                <a:rPr lang="en-US" sz="1300">
                  <a:latin typeface="Times New Roman" charset="0"/>
                </a:rPr>
                <a:t>a triangle formed by joining alternate corners </a:t>
              </a:r>
              <a:endParaRPr lang="en-US" sz="1300">
                <a:latin typeface="Times New Roman" charset="0"/>
              </a:endParaRPr>
            </a:p>
            <a:p>
              <a:r>
                <a:rPr lang="en-US" sz="1300">
                  <a:latin typeface="Times New Roman" charset="0"/>
                </a:rPr>
                <a:t>of top of prism..Draw projections of both solids.</a:t>
              </a:r>
              <a:endParaRPr lang="en-US" sz="1300">
                <a:latin typeface="Times New Roman" charset="0"/>
              </a:endParaRPr>
            </a:p>
            <a:p>
              <a:r>
                <a:rPr lang="en-US" sz="1300">
                  <a:latin typeface="Times New Roman" charset="0"/>
                </a:rPr>
                <a:t>Project an auxiliary Tv on AIP 45</a:t>
              </a:r>
              <a:r>
                <a:rPr lang="en-US" sz="1300" baseline="30000">
                  <a:latin typeface="Times New Roman" charset="0"/>
                </a:rPr>
                <a:t>0</a:t>
              </a:r>
              <a:r>
                <a:rPr lang="en-US" sz="1300">
                  <a:latin typeface="Times New Roman" charset="0"/>
                </a:rPr>
                <a:t> inclined to Hp.</a:t>
              </a:r>
              <a:endParaRPr lang="en-US" sz="1300">
                <a:latin typeface="Times New Roman" charset="0"/>
              </a:endParaRPr>
            </a:p>
          </p:txBody>
        </p:sp>
      </p:grpSp>
      <p:grpSp>
        <p:nvGrpSpPr>
          <p:cNvPr id="14" name="Group 81"/>
          <p:cNvGrpSpPr/>
          <p:nvPr/>
        </p:nvGrpSpPr>
        <p:grpSpPr bwMode="auto">
          <a:xfrm>
            <a:off x="3741738" y="1492250"/>
            <a:ext cx="1068387" cy="1263650"/>
            <a:chOff x="2165" y="856"/>
            <a:chExt cx="673" cy="796"/>
          </a:xfrm>
        </p:grpSpPr>
        <p:sp>
          <p:nvSpPr>
            <p:cNvPr id="19528" name="Line 82"/>
            <p:cNvSpPr>
              <a:spLocks noChangeShapeType="1"/>
            </p:cNvSpPr>
            <p:nvPr/>
          </p:nvSpPr>
          <p:spPr bwMode="auto">
            <a:xfrm flipH="1" flipV="1">
              <a:off x="2655" y="856"/>
              <a:ext cx="183" cy="122"/>
            </a:xfrm>
            <a:prstGeom prst="line">
              <a:avLst/>
            </a:prstGeom>
            <a:noFill/>
            <a:ln w="9525">
              <a:solidFill>
                <a:schemeClr val="tx1"/>
              </a:solidFill>
              <a:round/>
            </a:ln>
          </p:spPr>
          <p:txBody>
            <a:bodyPr/>
            <a:lstStyle/>
            <a:p>
              <a:endParaRPr lang="en-IN"/>
            </a:p>
          </p:txBody>
        </p:sp>
        <p:sp>
          <p:nvSpPr>
            <p:cNvPr id="19529" name="Line 83"/>
            <p:cNvSpPr>
              <a:spLocks noChangeShapeType="1"/>
            </p:cNvSpPr>
            <p:nvPr/>
          </p:nvSpPr>
          <p:spPr bwMode="auto">
            <a:xfrm flipH="1" flipV="1">
              <a:off x="2165" y="1529"/>
              <a:ext cx="184" cy="123"/>
            </a:xfrm>
            <a:prstGeom prst="line">
              <a:avLst/>
            </a:prstGeom>
            <a:noFill/>
            <a:ln w="9525">
              <a:solidFill>
                <a:schemeClr val="tx1"/>
              </a:solidFill>
              <a:round/>
            </a:ln>
          </p:spPr>
          <p:txBody>
            <a:bodyPr/>
            <a:lstStyle/>
            <a:p>
              <a:endParaRPr lang="en-IN"/>
            </a:p>
          </p:txBody>
        </p:sp>
        <p:sp>
          <p:nvSpPr>
            <p:cNvPr id="19530" name="Line 84"/>
            <p:cNvSpPr>
              <a:spLocks noChangeShapeType="1"/>
            </p:cNvSpPr>
            <p:nvPr/>
          </p:nvSpPr>
          <p:spPr bwMode="auto">
            <a:xfrm flipV="1">
              <a:off x="2517" y="871"/>
              <a:ext cx="184" cy="245"/>
            </a:xfrm>
            <a:prstGeom prst="line">
              <a:avLst/>
            </a:prstGeom>
            <a:noFill/>
            <a:ln w="9525">
              <a:solidFill>
                <a:schemeClr val="tx1"/>
              </a:solidFill>
              <a:round/>
              <a:tailEnd type="triangle" w="med" len="med"/>
            </a:ln>
          </p:spPr>
          <p:txBody>
            <a:bodyPr/>
            <a:lstStyle/>
            <a:p>
              <a:endParaRPr lang="en-IN"/>
            </a:p>
          </p:txBody>
        </p:sp>
        <p:sp>
          <p:nvSpPr>
            <p:cNvPr id="19531" name="Line 85"/>
            <p:cNvSpPr>
              <a:spLocks noChangeShapeType="1"/>
            </p:cNvSpPr>
            <p:nvPr/>
          </p:nvSpPr>
          <p:spPr bwMode="auto">
            <a:xfrm flipH="1">
              <a:off x="2203" y="1307"/>
              <a:ext cx="184" cy="245"/>
            </a:xfrm>
            <a:prstGeom prst="line">
              <a:avLst/>
            </a:prstGeom>
            <a:noFill/>
            <a:ln w="9525">
              <a:solidFill>
                <a:schemeClr val="tx1"/>
              </a:solidFill>
              <a:round/>
              <a:tailEnd type="triangle" w="med" len="med"/>
            </a:ln>
          </p:spPr>
          <p:txBody>
            <a:bodyPr/>
            <a:lstStyle/>
            <a:p>
              <a:endParaRPr lang="en-IN"/>
            </a:p>
          </p:txBody>
        </p:sp>
        <p:sp>
          <p:nvSpPr>
            <p:cNvPr id="19532" name="Text Box 86"/>
            <p:cNvSpPr txBox="1">
              <a:spLocks noChangeArrowheads="1"/>
            </p:cNvSpPr>
            <p:nvPr/>
          </p:nvSpPr>
          <p:spPr bwMode="auto">
            <a:xfrm rot="1802654">
              <a:off x="2334" y="1110"/>
              <a:ext cx="252" cy="192"/>
            </a:xfrm>
            <a:prstGeom prst="rect">
              <a:avLst/>
            </a:prstGeom>
            <a:noFill/>
            <a:ln w="9525">
              <a:noFill/>
              <a:miter lim="800000"/>
            </a:ln>
          </p:spPr>
          <p:txBody>
            <a:bodyPr wrap="none">
              <a:spAutoFit/>
            </a:bodyPr>
            <a:lstStyle/>
            <a:p>
              <a:r>
                <a:rPr lang="en-US" sz="1400">
                  <a:latin typeface="Times New Roman" charset="0"/>
                </a:rPr>
                <a:t>TL</a:t>
              </a:r>
              <a:endParaRPr lang="en-US" sz="1400">
                <a:latin typeface="Times New Roman" charset="0"/>
              </a:endParaRPr>
            </a:p>
          </p:txBody>
        </p:sp>
      </p:grpSp>
      <p:sp>
        <p:nvSpPr>
          <p:cNvPr id="36951" name="Line 87"/>
          <p:cNvSpPr>
            <a:spLocks noChangeShapeType="1"/>
          </p:cNvSpPr>
          <p:nvPr/>
        </p:nvSpPr>
        <p:spPr bwMode="auto">
          <a:xfrm>
            <a:off x="3429000" y="1981200"/>
            <a:ext cx="381000" cy="228600"/>
          </a:xfrm>
          <a:prstGeom prst="line">
            <a:avLst/>
          </a:prstGeom>
          <a:noFill/>
          <a:ln w="12700">
            <a:solidFill>
              <a:schemeClr val="tx1"/>
            </a:solidFill>
            <a:round/>
            <a:tailEnd type="triangle" w="med" len="med"/>
          </a:ln>
        </p:spPr>
        <p:txBody>
          <a:bodyPr/>
          <a:lstStyle/>
          <a:p>
            <a:endParaRPr lang="en-IN"/>
          </a:p>
        </p:txBody>
      </p:sp>
      <p:grpSp>
        <p:nvGrpSpPr>
          <p:cNvPr id="15" name="Group 88"/>
          <p:cNvGrpSpPr/>
          <p:nvPr/>
        </p:nvGrpSpPr>
        <p:grpSpPr bwMode="auto">
          <a:xfrm>
            <a:off x="3810000" y="2647950"/>
            <a:ext cx="2084388" cy="390525"/>
            <a:chOff x="2400" y="1668"/>
            <a:chExt cx="1313" cy="246"/>
          </a:xfrm>
        </p:grpSpPr>
        <p:sp>
          <p:nvSpPr>
            <p:cNvPr id="19522" name="Text Box 89"/>
            <p:cNvSpPr txBox="1">
              <a:spLocks noChangeArrowheads="1"/>
            </p:cNvSpPr>
            <p:nvPr/>
          </p:nvSpPr>
          <p:spPr bwMode="auto">
            <a:xfrm>
              <a:off x="2400" y="1668"/>
              <a:ext cx="203"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9523" name="Text Box 90"/>
            <p:cNvSpPr txBox="1">
              <a:spLocks noChangeArrowheads="1"/>
            </p:cNvSpPr>
            <p:nvPr/>
          </p:nvSpPr>
          <p:spPr bwMode="auto">
            <a:xfrm>
              <a:off x="2616" y="1698"/>
              <a:ext cx="209"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9524" name="Text Box 91"/>
            <p:cNvSpPr txBox="1">
              <a:spLocks noChangeArrowheads="1"/>
            </p:cNvSpPr>
            <p:nvPr/>
          </p:nvSpPr>
          <p:spPr bwMode="auto">
            <a:xfrm>
              <a:off x="3504" y="1668"/>
              <a:ext cx="209"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19525" name="Text Box 92"/>
            <p:cNvSpPr txBox="1">
              <a:spLocks noChangeArrowheads="1"/>
            </p:cNvSpPr>
            <p:nvPr/>
          </p:nvSpPr>
          <p:spPr bwMode="auto">
            <a:xfrm>
              <a:off x="3126" y="1698"/>
              <a:ext cx="203"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9526" name="Text Box 93"/>
            <p:cNvSpPr txBox="1">
              <a:spLocks noChangeArrowheads="1"/>
            </p:cNvSpPr>
            <p:nvPr/>
          </p:nvSpPr>
          <p:spPr bwMode="auto">
            <a:xfrm>
              <a:off x="3264" y="1698"/>
              <a:ext cx="203" cy="192"/>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19527" name="Text Box 94"/>
            <p:cNvSpPr txBox="1">
              <a:spLocks noChangeArrowheads="1"/>
            </p:cNvSpPr>
            <p:nvPr/>
          </p:nvSpPr>
          <p:spPr bwMode="auto">
            <a:xfrm>
              <a:off x="2766" y="1722"/>
              <a:ext cx="190" cy="192"/>
            </a:xfrm>
            <a:prstGeom prst="rect">
              <a:avLst/>
            </a:prstGeom>
            <a:noFill/>
            <a:ln w="9525">
              <a:noFill/>
              <a:miter lim="800000"/>
            </a:ln>
          </p:spPr>
          <p:txBody>
            <a:bodyPr wrap="none">
              <a:spAutoFit/>
            </a:bodyPr>
            <a:lstStyle/>
            <a:p>
              <a:r>
                <a:rPr lang="en-US" sz="1400">
                  <a:latin typeface="Times New Roman" charset="0"/>
                </a:rPr>
                <a:t>f’</a:t>
              </a:r>
              <a:endParaRPr lang="en-US" sz="1400">
                <a:latin typeface="Times New Roman" charset="0"/>
              </a:endParaRPr>
            </a:p>
          </p:txBody>
        </p:sp>
      </p:grpSp>
      <p:grpSp>
        <p:nvGrpSpPr>
          <p:cNvPr id="16" name="Group 95"/>
          <p:cNvGrpSpPr/>
          <p:nvPr/>
        </p:nvGrpSpPr>
        <p:grpSpPr bwMode="auto">
          <a:xfrm>
            <a:off x="3810000" y="4010025"/>
            <a:ext cx="1981200" cy="1762125"/>
            <a:chOff x="2400" y="2526"/>
            <a:chExt cx="1248" cy="1110"/>
          </a:xfrm>
        </p:grpSpPr>
        <p:sp>
          <p:nvSpPr>
            <p:cNvPr id="19516" name="Text Box 96"/>
            <p:cNvSpPr txBox="1">
              <a:spLocks noChangeArrowheads="1"/>
            </p:cNvSpPr>
            <p:nvPr/>
          </p:nvSpPr>
          <p:spPr bwMode="auto">
            <a:xfrm>
              <a:off x="2400" y="3012"/>
              <a:ext cx="166"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19517" name="Text Box 97"/>
            <p:cNvSpPr txBox="1">
              <a:spLocks noChangeArrowheads="1"/>
            </p:cNvSpPr>
            <p:nvPr/>
          </p:nvSpPr>
          <p:spPr bwMode="auto">
            <a:xfrm>
              <a:off x="2640" y="3432"/>
              <a:ext cx="172"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19518" name="Text Box 98"/>
            <p:cNvSpPr txBox="1">
              <a:spLocks noChangeArrowheads="1"/>
            </p:cNvSpPr>
            <p:nvPr/>
          </p:nvSpPr>
          <p:spPr bwMode="auto">
            <a:xfrm>
              <a:off x="3168" y="3444"/>
              <a:ext cx="166"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19519" name="Text Box 99"/>
            <p:cNvSpPr txBox="1">
              <a:spLocks noChangeArrowheads="1"/>
            </p:cNvSpPr>
            <p:nvPr/>
          </p:nvSpPr>
          <p:spPr bwMode="auto">
            <a:xfrm>
              <a:off x="3476" y="2982"/>
              <a:ext cx="172"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19520" name="Text Box 100"/>
            <p:cNvSpPr txBox="1">
              <a:spLocks noChangeArrowheads="1"/>
            </p:cNvSpPr>
            <p:nvPr/>
          </p:nvSpPr>
          <p:spPr bwMode="auto">
            <a:xfrm>
              <a:off x="3252" y="2526"/>
              <a:ext cx="166" cy="192"/>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sp>
          <p:nvSpPr>
            <p:cNvPr id="19521" name="Text Box 101"/>
            <p:cNvSpPr txBox="1">
              <a:spLocks noChangeArrowheads="1"/>
            </p:cNvSpPr>
            <p:nvPr/>
          </p:nvSpPr>
          <p:spPr bwMode="auto">
            <a:xfrm>
              <a:off x="2652" y="2550"/>
              <a:ext cx="153" cy="192"/>
            </a:xfrm>
            <a:prstGeom prst="rect">
              <a:avLst/>
            </a:prstGeom>
            <a:noFill/>
            <a:ln w="9525">
              <a:noFill/>
              <a:miter lim="800000"/>
            </a:ln>
          </p:spPr>
          <p:txBody>
            <a:bodyPr wrap="none">
              <a:spAutoFit/>
            </a:bodyPr>
            <a:lstStyle/>
            <a:p>
              <a:r>
                <a:rPr lang="en-US" sz="1400">
                  <a:latin typeface="Times New Roman" charset="0"/>
                </a:rPr>
                <a:t>f</a:t>
              </a:r>
              <a:endParaRPr lang="en-US" sz="1400">
                <a:latin typeface="Times New Roman" charset="0"/>
              </a:endParaRPr>
            </a:p>
          </p:txBody>
        </p:sp>
      </p:grpSp>
      <p:grpSp>
        <p:nvGrpSpPr>
          <p:cNvPr id="17" name="Group 102"/>
          <p:cNvGrpSpPr/>
          <p:nvPr/>
        </p:nvGrpSpPr>
        <p:grpSpPr bwMode="auto">
          <a:xfrm>
            <a:off x="0" y="1981200"/>
            <a:ext cx="3357563" cy="3962400"/>
            <a:chOff x="0" y="1248"/>
            <a:chExt cx="2115" cy="2496"/>
          </a:xfrm>
        </p:grpSpPr>
        <p:sp>
          <p:nvSpPr>
            <p:cNvPr id="19514" name="Rectangle 103"/>
            <p:cNvSpPr>
              <a:spLocks noChangeArrowheads="1"/>
            </p:cNvSpPr>
            <p:nvPr/>
          </p:nvSpPr>
          <p:spPr bwMode="auto">
            <a:xfrm>
              <a:off x="0" y="1248"/>
              <a:ext cx="2064" cy="2496"/>
            </a:xfrm>
            <a:prstGeom prst="rect">
              <a:avLst/>
            </a:prstGeom>
            <a:solidFill>
              <a:srgbClr val="FFFFCC"/>
            </a:solidFill>
            <a:ln w="9525">
              <a:solidFill>
                <a:schemeClr val="tx1"/>
              </a:solidFill>
              <a:miter lim="800000"/>
            </a:ln>
          </p:spPr>
          <p:txBody>
            <a:bodyPr wrap="none" anchor="ctr"/>
            <a:lstStyle/>
            <a:p>
              <a:endParaRPr lang="en-IN"/>
            </a:p>
          </p:txBody>
        </p:sp>
        <p:sp>
          <p:nvSpPr>
            <p:cNvPr id="19515" name="Text Box 104"/>
            <p:cNvSpPr txBox="1">
              <a:spLocks noChangeArrowheads="1"/>
            </p:cNvSpPr>
            <p:nvPr/>
          </p:nvSpPr>
          <p:spPr bwMode="auto">
            <a:xfrm>
              <a:off x="86" y="1255"/>
              <a:ext cx="2029" cy="2470"/>
            </a:xfrm>
            <a:prstGeom prst="rect">
              <a:avLst/>
            </a:prstGeom>
            <a:noFill/>
            <a:ln w="9525">
              <a:noFill/>
              <a:miter lim="800000"/>
            </a:ln>
          </p:spPr>
          <p:txBody>
            <a:bodyPr wrap="none">
              <a:spAutoFit/>
            </a:bodyPr>
            <a:lstStyle/>
            <a:p>
              <a:r>
                <a:rPr lang="en-US" sz="1400">
                  <a:latin typeface="Times New Roman" charset="0"/>
                </a:rPr>
                <a:t>STEPS:</a:t>
              </a:r>
              <a:endParaRPr lang="en-US" sz="1400">
                <a:latin typeface="Times New Roman" charset="0"/>
              </a:endParaRPr>
            </a:p>
            <a:p>
              <a:r>
                <a:rPr lang="en-US" sz="1400">
                  <a:latin typeface="Times New Roman" charset="0"/>
                </a:rPr>
                <a:t>Draw a regular hexagon as Tv of </a:t>
              </a:r>
              <a:endParaRPr lang="en-US" sz="1400">
                <a:latin typeface="Times New Roman" charset="0"/>
              </a:endParaRPr>
            </a:p>
            <a:p>
              <a:r>
                <a:rPr lang="en-US" sz="1400">
                  <a:latin typeface="Times New Roman" charset="0"/>
                </a:rPr>
                <a:t>standing prism With one side // to xy </a:t>
              </a:r>
              <a:endParaRPr lang="en-US" sz="1400">
                <a:latin typeface="Times New Roman" charset="0"/>
              </a:endParaRPr>
            </a:p>
            <a:p>
              <a:r>
                <a:rPr lang="en-US" sz="1400">
                  <a:latin typeface="Times New Roman" charset="0"/>
                </a:rPr>
                <a:t>and name the top points.Project it’s Fv – </a:t>
              </a:r>
              <a:endParaRPr lang="en-US" sz="1400">
                <a:latin typeface="Times New Roman" charset="0"/>
              </a:endParaRPr>
            </a:p>
            <a:p>
              <a:r>
                <a:rPr lang="en-US" sz="1400">
                  <a:latin typeface="Times New Roman" charset="0"/>
                </a:rPr>
                <a:t>a rectangle and name it’s top.</a:t>
              </a:r>
              <a:endParaRPr lang="en-US" sz="1400">
                <a:latin typeface="Times New Roman" charset="0"/>
              </a:endParaRPr>
            </a:p>
            <a:p>
              <a:r>
                <a:rPr lang="en-US" sz="1400">
                  <a:latin typeface="Times New Roman" charset="0"/>
                </a:rPr>
                <a:t>Now join it’s alternate corners </a:t>
              </a:r>
              <a:endParaRPr lang="en-US" sz="1400">
                <a:latin typeface="Times New Roman" charset="0"/>
              </a:endParaRPr>
            </a:p>
            <a:p>
              <a:r>
                <a:rPr lang="en-US" sz="1400">
                  <a:latin typeface="Times New Roman" charset="0"/>
                </a:rPr>
                <a:t>a-c-e and the triangle formed is base </a:t>
              </a:r>
              <a:endParaRPr lang="en-US" sz="1400">
                <a:latin typeface="Times New Roman" charset="0"/>
              </a:endParaRPr>
            </a:p>
            <a:p>
              <a:r>
                <a:rPr lang="en-US" sz="1400">
                  <a:latin typeface="Times New Roman" charset="0"/>
                </a:rPr>
                <a:t>of a tetrahedron as said.</a:t>
              </a:r>
              <a:endParaRPr lang="en-US" sz="1400">
                <a:latin typeface="Times New Roman" charset="0"/>
              </a:endParaRPr>
            </a:p>
            <a:p>
              <a:r>
                <a:rPr lang="en-US" sz="1400">
                  <a:latin typeface="Times New Roman" charset="0"/>
                </a:rPr>
                <a:t>Locate center of this triangle </a:t>
              </a:r>
              <a:endParaRPr lang="en-US" sz="1400">
                <a:latin typeface="Times New Roman" charset="0"/>
              </a:endParaRPr>
            </a:p>
            <a:p>
              <a:r>
                <a:rPr lang="en-US" sz="1400">
                  <a:latin typeface="Times New Roman" charset="0"/>
                </a:rPr>
                <a:t>&amp; locate apex </a:t>
              </a:r>
              <a:r>
                <a:rPr lang="en-US" sz="1400" u="sng">
                  <a:latin typeface="Times New Roman" charset="0"/>
                </a:rPr>
                <a:t>o</a:t>
              </a:r>
              <a:endParaRPr lang="en-US" sz="1400" u="sng">
                <a:latin typeface="Times New Roman" charset="0"/>
              </a:endParaRPr>
            </a:p>
            <a:p>
              <a:r>
                <a:rPr lang="en-US" sz="1400">
                  <a:latin typeface="Times New Roman" charset="0"/>
                </a:rPr>
                <a:t>Extending it’s axis line upward </a:t>
              </a:r>
              <a:endParaRPr lang="en-US" sz="1400">
                <a:latin typeface="Times New Roman" charset="0"/>
              </a:endParaRPr>
            </a:p>
            <a:p>
              <a:r>
                <a:rPr lang="en-US" sz="1400">
                  <a:latin typeface="Times New Roman" charset="0"/>
                </a:rPr>
                <a:t>mark apex o’</a:t>
              </a:r>
              <a:endParaRPr lang="en-US" sz="1400">
                <a:latin typeface="Times New Roman" charset="0"/>
              </a:endParaRPr>
            </a:p>
            <a:p>
              <a:r>
                <a:rPr lang="en-US" sz="1400">
                  <a:latin typeface="Times New Roman" charset="0"/>
                </a:rPr>
                <a:t>By cutting TL of edge of tetrahedron </a:t>
              </a:r>
              <a:endParaRPr lang="en-US" sz="1400">
                <a:latin typeface="Times New Roman" charset="0"/>
              </a:endParaRPr>
            </a:p>
            <a:p>
              <a:r>
                <a:rPr lang="en-US" sz="1400">
                  <a:latin typeface="Times New Roman" charset="0"/>
                </a:rPr>
                <a:t>equal to a-c. and complete Fv </a:t>
              </a:r>
              <a:endParaRPr lang="en-US" sz="1400">
                <a:latin typeface="Times New Roman" charset="0"/>
              </a:endParaRPr>
            </a:p>
            <a:p>
              <a:r>
                <a:rPr lang="en-US" sz="1400">
                  <a:latin typeface="Times New Roman" charset="0"/>
                </a:rPr>
                <a:t>of tetrahedron.</a:t>
              </a:r>
              <a:endParaRPr lang="en-US" sz="1400">
                <a:latin typeface="Times New Roman" charset="0"/>
              </a:endParaRPr>
            </a:p>
            <a:p>
              <a:r>
                <a:rPr lang="en-US" sz="1400">
                  <a:latin typeface="Times New Roman" charset="0"/>
                </a:rPr>
                <a:t>Draw an AIP ( x1y1) 45</a:t>
              </a:r>
              <a:r>
                <a:rPr lang="en-US" sz="1400" baseline="30000">
                  <a:latin typeface="Times New Roman" charset="0"/>
                </a:rPr>
                <a:t>0</a:t>
              </a:r>
              <a:r>
                <a:rPr lang="en-US" sz="1400">
                  <a:latin typeface="Times New Roman" charset="0"/>
                </a:rPr>
                <a:t> inclined to xy</a:t>
              </a:r>
              <a:endParaRPr lang="en-US" sz="1400">
                <a:latin typeface="Times New Roman" charset="0"/>
              </a:endParaRPr>
            </a:p>
            <a:p>
              <a:r>
                <a:rPr lang="en-US" sz="1400">
                  <a:latin typeface="Times New Roman" charset="0"/>
                </a:rPr>
                <a:t>And project Aux.Tv on it by using similar </a:t>
              </a:r>
              <a:endParaRPr lang="en-US" sz="1400">
                <a:latin typeface="Times New Roman" charset="0"/>
              </a:endParaRPr>
            </a:p>
            <a:p>
              <a:r>
                <a:rPr lang="en-US" sz="1400">
                  <a:latin typeface="Times New Roman" charset="0"/>
                </a:rPr>
                <a:t>Steps like previous problem. </a:t>
              </a:r>
              <a:endParaRPr lang="en-US" sz="1400">
                <a:latin typeface="Times New Roman" charset="0"/>
              </a:endParaRPr>
            </a:p>
          </p:txBody>
        </p:sp>
      </p:grpSp>
      <p:grpSp>
        <p:nvGrpSpPr>
          <p:cNvPr id="18" name="Group 105"/>
          <p:cNvGrpSpPr/>
          <p:nvPr/>
        </p:nvGrpSpPr>
        <p:grpSpPr bwMode="auto">
          <a:xfrm>
            <a:off x="6629400" y="3657600"/>
            <a:ext cx="1997075" cy="1752600"/>
            <a:chOff x="4176" y="2304"/>
            <a:chExt cx="1258" cy="1104"/>
          </a:xfrm>
        </p:grpSpPr>
        <p:sp>
          <p:nvSpPr>
            <p:cNvPr id="19507" name="Text Box 106"/>
            <p:cNvSpPr txBox="1">
              <a:spLocks noChangeArrowheads="1"/>
            </p:cNvSpPr>
            <p:nvPr/>
          </p:nvSpPr>
          <p:spPr bwMode="auto">
            <a:xfrm>
              <a:off x="4608" y="2976"/>
              <a:ext cx="202" cy="192"/>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19508" name="Text Box 107"/>
            <p:cNvSpPr txBox="1">
              <a:spLocks noChangeArrowheads="1"/>
            </p:cNvSpPr>
            <p:nvPr/>
          </p:nvSpPr>
          <p:spPr bwMode="auto">
            <a:xfrm>
              <a:off x="5088" y="3216"/>
              <a:ext cx="208" cy="192"/>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19509" name="Text Box 108"/>
            <p:cNvSpPr txBox="1">
              <a:spLocks noChangeArrowheads="1"/>
            </p:cNvSpPr>
            <p:nvPr/>
          </p:nvSpPr>
          <p:spPr bwMode="auto">
            <a:xfrm>
              <a:off x="5232" y="2976"/>
              <a:ext cx="202" cy="192"/>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19510" name="Text Box 109"/>
            <p:cNvSpPr txBox="1">
              <a:spLocks noChangeArrowheads="1"/>
            </p:cNvSpPr>
            <p:nvPr/>
          </p:nvSpPr>
          <p:spPr bwMode="auto">
            <a:xfrm>
              <a:off x="4914" y="2592"/>
              <a:ext cx="208" cy="192"/>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19511" name="Text Box 110"/>
            <p:cNvSpPr txBox="1">
              <a:spLocks noChangeArrowheads="1"/>
            </p:cNvSpPr>
            <p:nvPr/>
          </p:nvSpPr>
          <p:spPr bwMode="auto">
            <a:xfrm>
              <a:off x="4320" y="2352"/>
              <a:ext cx="202" cy="192"/>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19512" name="Text Box 111"/>
            <p:cNvSpPr txBox="1">
              <a:spLocks noChangeArrowheads="1"/>
            </p:cNvSpPr>
            <p:nvPr/>
          </p:nvSpPr>
          <p:spPr bwMode="auto">
            <a:xfrm>
              <a:off x="4176" y="2592"/>
              <a:ext cx="189" cy="192"/>
            </a:xfrm>
            <a:prstGeom prst="rect">
              <a:avLst/>
            </a:prstGeom>
            <a:noFill/>
            <a:ln w="9525">
              <a:noFill/>
              <a:miter lim="800000"/>
            </a:ln>
          </p:spPr>
          <p:txBody>
            <a:bodyPr wrap="none">
              <a:spAutoFit/>
            </a:bodyPr>
            <a:lstStyle/>
            <a:p>
              <a:r>
                <a:rPr lang="en-US" sz="1400">
                  <a:latin typeface="Times New Roman" charset="0"/>
                </a:rPr>
                <a:t>f</a:t>
              </a:r>
              <a:r>
                <a:rPr lang="en-US" sz="1400" baseline="-25000">
                  <a:latin typeface="Times New Roman" charset="0"/>
                </a:rPr>
                <a:t>1</a:t>
              </a:r>
              <a:endParaRPr lang="en-US" sz="1400" baseline="-25000">
                <a:latin typeface="Times New Roman" charset="0"/>
              </a:endParaRPr>
            </a:p>
          </p:txBody>
        </p:sp>
        <p:sp>
          <p:nvSpPr>
            <p:cNvPr id="19513" name="Text Box 112"/>
            <p:cNvSpPr txBox="1">
              <a:spLocks noChangeArrowheads="1"/>
            </p:cNvSpPr>
            <p:nvPr/>
          </p:nvSpPr>
          <p:spPr bwMode="auto">
            <a:xfrm>
              <a:off x="5064" y="2304"/>
              <a:ext cx="208" cy="192"/>
            </a:xfrm>
            <a:prstGeom prst="rect">
              <a:avLst/>
            </a:prstGeom>
            <a:noFill/>
            <a:ln w="9525">
              <a:noFill/>
              <a:miter lim="800000"/>
            </a:ln>
          </p:spPr>
          <p:txBody>
            <a:bodyPr wrap="none">
              <a:spAutoFit/>
            </a:bodyPr>
            <a:lstStyle/>
            <a:p>
              <a:r>
                <a:rPr lang="en-US" sz="1400">
                  <a:latin typeface="Times New Roman" charset="0"/>
                </a:rPr>
                <a:t>o</a:t>
              </a:r>
              <a:r>
                <a:rPr lang="en-US" sz="1400" baseline="-25000">
                  <a:latin typeface="Times New Roman" charset="0"/>
                </a:rPr>
                <a:t>1</a:t>
              </a:r>
              <a:endParaRPr lang="en-US" sz="1400" baseline="-25000">
                <a:latin typeface="Times New Roman" charset="0"/>
              </a:endParaRPr>
            </a:p>
          </p:txBody>
        </p:sp>
      </p:grpSp>
      <p:grpSp>
        <p:nvGrpSpPr>
          <p:cNvPr id="19" name="Group 113"/>
          <p:cNvGrpSpPr/>
          <p:nvPr/>
        </p:nvGrpSpPr>
        <p:grpSpPr bwMode="auto">
          <a:xfrm>
            <a:off x="8016875" y="46038"/>
            <a:ext cx="1096963" cy="182562"/>
            <a:chOff x="5050" y="29"/>
            <a:chExt cx="691" cy="115"/>
          </a:xfrm>
        </p:grpSpPr>
        <p:sp>
          <p:nvSpPr>
            <p:cNvPr id="19501" name="AutoShape 11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9502" name="AutoShape 11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9503" name="AutoShape 11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9504" name="AutoShape 11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9505" name="AutoShape 11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9506" name="AutoShape 11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500" fill="hold"/>
                                        <p:tgtEl>
                                          <p:spTgt spid="17"/>
                                        </p:tgtEl>
                                        <p:attrNameLst>
                                          <p:attrName>ppt_x</p:attrName>
                                        </p:attrNameLst>
                                      </p:cBhvr>
                                      <p:tavLst>
                                        <p:tav tm="0">
                                          <p:val>
                                            <p:strVal val="#ppt_x"/>
                                          </p:val>
                                        </p:tav>
                                        <p:tav tm="100000">
                                          <p:val>
                                            <p:strVal val="#ppt_x"/>
                                          </p:val>
                                        </p:tav>
                                      </p:tavLst>
                                    </p:anim>
                                    <p:anim calcmode="lin" valueType="num">
                                      <p:cBhvr>
                                        <p:cTn id="14" dur="500" fill="hold"/>
                                        <p:tgtEl>
                                          <p:spTgt spid="17"/>
                                        </p:tgtEl>
                                        <p:attrNameLst>
                                          <p:attrName>ppt_y</p:attrName>
                                        </p:attrNameLst>
                                      </p:cBhvr>
                                      <p:tavLst>
                                        <p:tav tm="0">
                                          <p:val>
                                            <p:strVal val="#ppt_y+#ppt_h/2"/>
                                          </p:val>
                                        </p:tav>
                                        <p:tav tm="100000">
                                          <p:val>
                                            <p:strVal val="#ppt_y"/>
                                          </p:val>
                                        </p:tav>
                                      </p:tavLst>
                                    </p:anim>
                                    <p:anim calcmode="lin" valueType="num">
                                      <p:cBhvr>
                                        <p:cTn id="15" dur="500" fill="hold"/>
                                        <p:tgtEl>
                                          <p:spTgt spid="17"/>
                                        </p:tgtEl>
                                        <p:attrNameLst>
                                          <p:attrName>ppt_w</p:attrName>
                                        </p:attrNameLst>
                                      </p:cBhvr>
                                      <p:tavLst>
                                        <p:tav tm="0">
                                          <p:val>
                                            <p:strVal val="#ppt_w"/>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36870"/>
                                        </p:tgtEl>
                                        <p:attrNameLst>
                                          <p:attrName>style.visibility</p:attrName>
                                        </p:attrNameLst>
                                      </p:cBhvr>
                                      <p:to>
                                        <p:strVal val="visible"/>
                                      </p:to>
                                    </p:set>
                                    <p:anim calcmode="lin" valueType="num">
                                      <p:cBhvr>
                                        <p:cTn id="27" dur="500" fill="hold"/>
                                        <p:tgtEl>
                                          <p:spTgt spid="36870"/>
                                        </p:tgtEl>
                                        <p:attrNameLst>
                                          <p:attrName>ppt_w</p:attrName>
                                        </p:attrNameLst>
                                      </p:cBhvr>
                                      <p:tavLst>
                                        <p:tav tm="0">
                                          <p:val>
                                            <p:fltVal val="0"/>
                                          </p:val>
                                        </p:tav>
                                        <p:tav tm="100000">
                                          <p:val>
                                            <p:strVal val="#ppt_w"/>
                                          </p:val>
                                        </p:tav>
                                      </p:tavLst>
                                    </p:anim>
                                    <p:anim calcmode="lin" valueType="num">
                                      <p:cBhvr>
                                        <p:cTn id="28" dur="500" fill="hold"/>
                                        <p:tgtEl>
                                          <p:spTgt spid="36870"/>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4"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ppt_x</p:attrName>
                                        </p:attrNameLst>
                                      </p:cBhvr>
                                      <p:tavLst>
                                        <p:tav tm="0">
                                          <p:val>
                                            <p:strVal val="#ppt_x"/>
                                          </p:val>
                                        </p:tav>
                                        <p:tav tm="100000">
                                          <p:val>
                                            <p:strVal val="#ppt_x"/>
                                          </p:val>
                                        </p:tav>
                                      </p:tavLst>
                                    </p:anim>
                                    <p:anim calcmode="lin" valueType="num">
                                      <p:cBhvr>
                                        <p:cTn id="34" dur="500" fill="hold"/>
                                        <p:tgtEl>
                                          <p:spTgt spid="2"/>
                                        </p:tgtEl>
                                        <p:attrNameLst>
                                          <p:attrName>ppt_y</p:attrName>
                                        </p:attrNameLst>
                                      </p:cBhvr>
                                      <p:tavLst>
                                        <p:tav tm="0">
                                          <p:val>
                                            <p:strVal val="#ppt_y+#ppt_h/2"/>
                                          </p:val>
                                        </p:tav>
                                        <p:tav tm="100000">
                                          <p:val>
                                            <p:strVal val="#ppt_y"/>
                                          </p:val>
                                        </p:tav>
                                      </p:tavLst>
                                    </p:anim>
                                    <p:anim calcmode="lin" valueType="num">
                                      <p:cBhvr>
                                        <p:cTn id="35" dur="500" fill="hold"/>
                                        <p:tgtEl>
                                          <p:spTgt spid="2"/>
                                        </p:tgtEl>
                                        <p:attrNameLst>
                                          <p:attrName>ppt_w</p:attrName>
                                        </p:attrNameLst>
                                      </p:cBhvr>
                                      <p:tavLst>
                                        <p:tav tm="0">
                                          <p:val>
                                            <p:strVal val="#ppt_w"/>
                                          </p:val>
                                        </p:tav>
                                        <p:tav tm="100000">
                                          <p:val>
                                            <p:strVal val="#ppt_w"/>
                                          </p:val>
                                        </p:tav>
                                      </p:tavLst>
                                    </p:anim>
                                    <p:anim calcmode="lin" valueType="num">
                                      <p:cBhvr>
                                        <p:cTn id="36"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36871"/>
                                        </p:tgtEl>
                                        <p:attrNameLst>
                                          <p:attrName>style.visibility</p:attrName>
                                        </p:attrNameLst>
                                      </p:cBhvr>
                                      <p:to>
                                        <p:strVal val="visible"/>
                                      </p:to>
                                    </p:set>
                                    <p:anim calcmode="lin" valueType="num">
                                      <p:cBhvr>
                                        <p:cTn id="41" dur="500" fill="hold"/>
                                        <p:tgtEl>
                                          <p:spTgt spid="36871"/>
                                        </p:tgtEl>
                                        <p:attrNameLst>
                                          <p:attrName>ppt_w</p:attrName>
                                        </p:attrNameLst>
                                      </p:cBhvr>
                                      <p:tavLst>
                                        <p:tav tm="0">
                                          <p:val>
                                            <p:fltVal val="0"/>
                                          </p:val>
                                        </p:tav>
                                        <p:tav tm="100000">
                                          <p:val>
                                            <p:strVal val="#ppt_w"/>
                                          </p:val>
                                        </p:tav>
                                      </p:tavLst>
                                    </p:anim>
                                    <p:anim calcmode="lin" valueType="num">
                                      <p:cBhvr>
                                        <p:cTn id="42" dur="500" fill="hold"/>
                                        <p:tgtEl>
                                          <p:spTgt spid="36871"/>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16" fill="hold" nodeType="click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500" fill="hold"/>
                                        <p:tgtEl>
                                          <p:spTgt spid="3"/>
                                        </p:tgtEl>
                                        <p:attrNameLst>
                                          <p:attrName>ppt_w</p:attrName>
                                        </p:attrNameLst>
                                      </p:cBhvr>
                                      <p:tavLst>
                                        <p:tav tm="0">
                                          <p:val>
                                            <p:fltVal val="0"/>
                                          </p:val>
                                        </p:tav>
                                        <p:tav tm="100000">
                                          <p:val>
                                            <p:strVal val="#ppt_w"/>
                                          </p:val>
                                        </p:tav>
                                      </p:tavLst>
                                    </p:anim>
                                    <p:anim calcmode="lin" valueType="num">
                                      <p:cBhvr>
                                        <p:cTn id="54"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4" fill="hold" grpId="0" nodeType="clickEffect">
                                  <p:stCondLst>
                                    <p:cond delay="0"/>
                                  </p:stCondLst>
                                  <p:childTnLst>
                                    <p:set>
                                      <p:cBhvr>
                                        <p:cTn id="58" dur="1" fill="hold">
                                          <p:stCondLst>
                                            <p:cond delay="0"/>
                                          </p:stCondLst>
                                        </p:cTn>
                                        <p:tgtEl>
                                          <p:spTgt spid="36876"/>
                                        </p:tgtEl>
                                        <p:attrNameLst>
                                          <p:attrName>style.visibility</p:attrName>
                                        </p:attrNameLst>
                                      </p:cBhvr>
                                      <p:to>
                                        <p:strVal val="visible"/>
                                      </p:to>
                                    </p:set>
                                    <p:anim calcmode="lin" valueType="num">
                                      <p:cBhvr>
                                        <p:cTn id="59" dur="500" fill="hold"/>
                                        <p:tgtEl>
                                          <p:spTgt spid="36876"/>
                                        </p:tgtEl>
                                        <p:attrNameLst>
                                          <p:attrName>ppt_x</p:attrName>
                                        </p:attrNameLst>
                                      </p:cBhvr>
                                      <p:tavLst>
                                        <p:tav tm="0">
                                          <p:val>
                                            <p:strVal val="#ppt_x"/>
                                          </p:val>
                                        </p:tav>
                                        <p:tav tm="100000">
                                          <p:val>
                                            <p:strVal val="#ppt_x"/>
                                          </p:val>
                                        </p:tav>
                                      </p:tavLst>
                                    </p:anim>
                                    <p:anim calcmode="lin" valueType="num">
                                      <p:cBhvr>
                                        <p:cTn id="60" dur="500" fill="hold"/>
                                        <p:tgtEl>
                                          <p:spTgt spid="36876"/>
                                        </p:tgtEl>
                                        <p:attrNameLst>
                                          <p:attrName>ppt_y</p:attrName>
                                        </p:attrNameLst>
                                      </p:cBhvr>
                                      <p:tavLst>
                                        <p:tav tm="0">
                                          <p:val>
                                            <p:strVal val="#ppt_y+#ppt_h/2"/>
                                          </p:val>
                                        </p:tav>
                                        <p:tav tm="100000">
                                          <p:val>
                                            <p:strVal val="#ppt_y"/>
                                          </p:val>
                                        </p:tav>
                                      </p:tavLst>
                                    </p:anim>
                                    <p:anim calcmode="lin" valueType="num">
                                      <p:cBhvr>
                                        <p:cTn id="61" dur="500" fill="hold"/>
                                        <p:tgtEl>
                                          <p:spTgt spid="36876"/>
                                        </p:tgtEl>
                                        <p:attrNameLst>
                                          <p:attrName>ppt_w</p:attrName>
                                        </p:attrNameLst>
                                      </p:cBhvr>
                                      <p:tavLst>
                                        <p:tav tm="0">
                                          <p:val>
                                            <p:strVal val="#ppt_w"/>
                                          </p:val>
                                        </p:tav>
                                        <p:tav tm="100000">
                                          <p:val>
                                            <p:strVal val="#ppt_w"/>
                                          </p:val>
                                        </p:tav>
                                      </p:tavLst>
                                    </p:anim>
                                    <p:anim calcmode="lin" valueType="num">
                                      <p:cBhvr>
                                        <p:cTn id="62" dur="500" fill="hold"/>
                                        <p:tgtEl>
                                          <p:spTgt spid="36876"/>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7" presetClass="entr" presetSubtype="4" fill="hold" nodeType="clickEffect">
                                  <p:stCondLst>
                                    <p:cond delay="0"/>
                                  </p:stCondLst>
                                  <p:childTnLst>
                                    <p:set>
                                      <p:cBhvr>
                                        <p:cTn id="66" dur="1" fill="hold">
                                          <p:stCondLst>
                                            <p:cond delay="0"/>
                                          </p:stCondLst>
                                        </p:cTn>
                                        <p:tgtEl>
                                          <p:spTgt spid="12"/>
                                        </p:tgtEl>
                                        <p:attrNameLst>
                                          <p:attrName>style.visibility</p:attrName>
                                        </p:attrNameLst>
                                      </p:cBhvr>
                                      <p:to>
                                        <p:strVal val="visible"/>
                                      </p:to>
                                    </p:set>
                                    <p:anim calcmode="lin" valueType="num">
                                      <p:cBhvr>
                                        <p:cTn id="67" dur="500" fill="hold"/>
                                        <p:tgtEl>
                                          <p:spTgt spid="12"/>
                                        </p:tgtEl>
                                        <p:attrNameLst>
                                          <p:attrName>ppt_x</p:attrName>
                                        </p:attrNameLst>
                                      </p:cBhvr>
                                      <p:tavLst>
                                        <p:tav tm="0">
                                          <p:val>
                                            <p:strVal val="#ppt_x"/>
                                          </p:val>
                                        </p:tav>
                                        <p:tav tm="100000">
                                          <p:val>
                                            <p:strVal val="#ppt_x"/>
                                          </p:val>
                                        </p:tav>
                                      </p:tavLst>
                                    </p:anim>
                                    <p:anim calcmode="lin" valueType="num">
                                      <p:cBhvr>
                                        <p:cTn id="68" dur="500" fill="hold"/>
                                        <p:tgtEl>
                                          <p:spTgt spid="12"/>
                                        </p:tgtEl>
                                        <p:attrNameLst>
                                          <p:attrName>ppt_y</p:attrName>
                                        </p:attrNameLst>
                                      </p:cBhvr>
                                      <p:tavLst>
                                        <p:tav tm="0">
                                          <p:val>
                                            <p:strVal val="#ppt_y+#ppt_h/2"/>
                                          </p:val>
                                        </p:tav>
                                        <p:tav tm="100000">
                                          <p:val>
                                            <p:strVal val="#ppt_y"/>
                                          </p:val>
                                        </p:tav>
                                      </p:tavLst>
                                    </p:anim>
                                    <p:anim calcmode="lin" valueType="num">
                                      <p:cBhvr>
                                        <p:cTn id="69" dur="500" fill="hold"/>
                                        <p:tgtEl>
                                          <p:spTgt spid="12"/>
                                        </p:tgtEl>
                                        <p:attrNameLst>
                                          <p:attrName>ppt_w</p:attrName>
                                        </p:attrNameLst>
                                      </p:cBhvr>
                                      <p:tavLst>
                                        <p:tav tm="0">
                                          <p:val>
                                            <p:strVal val="#ppt_w"/>
                                          </p:val>
                                        </p:tav>
                                        <p:tav tm="100000">
                                          <p:val>
                                            <p:strVal val="#ppt_w"/>
                                          </p:val>
                                        </p:tav>
                                      </p:tavLst>
                                    </p:anim>
                                    <p:anim calcmode="lin" valueType="num">
                                      <p:cBhvr>
                                        <p:cTn id="70"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17" presetClass="entr" presetSubtype="4" fill="hold" nodeType="clickEffect">
                                  <p:stCondLst>
                                    <p:cond delay="0"/>
                                  </p:stCondLst>
                                  <p:childTnLst>
                                    <p:set>
                                      <p:cBhvr>
                                        <p:cTn id="74" dur="1" fill="hold">
                                          <p:stCondLst>
                                            <p:cond delay="0"/>
                                          </p:stCondLst>
                                        </p:cTn>
                                        <p:tgtEl>
                                          <p:spTgt spid="15"/>
                                        </p:tgtEl>
                                        <p:attrNameLst>
                                          <p:attrName>style.visibility</p:attrName>
                                        </p:attrNameLst>
                                      </p:cBhvr>
                                      <p:to>
                                        <p:strVal val="visible"/>
                                      </p:to>
                                    </p:set>
                                    <p:anim calcmode="lin" valueType="num">
                                      <p:cBhvr>
                                        <p:cTn id="75" dur="500" fill="hold"/>
                                        <p:tgtEl>
                                          <p:spTgt spid="15"/>
                                        </p:tgtEl>
                                        <p:attrNameLst>
                                          <p:attrName>ppt_x</p:attrName>
                                        </p:attrNameLst>
                                      </p:cBhvr>
                                      <p:tavLst>
                                        <p:tav tm="0">
                                          <p:val>
                                            <p:strVal val="#ppt_x"/>
                                          </p:val>
                                        </p:tav>
                                        <p:tav tm="100000">
                                          <p:val>
                                            <p:strVal val="#ppt_x"/>
                                          </p:val>
                                        </p:tav>
                                      </p:tavLst>
                                    </p:anim>
                                    <p:anim calcmode="lin" valueType="num">
                                      <p:cBhvr>
                                        <p:cTn id="76" dur="500" fill="hold"/>
                                        <p:tgtEl>
                                          <p:spTgt spid="15"/>
                                        </p:tgtEl>
                                        <p:attrNameLst>
                                          <p:attrName>ppt_y</p:attrName>
                                        </p:attrNameLst>
                                      </p:cBhvr>
                                      <p:tavLst>
                                        <p:tav tm="0">
                                          <p:val>
                                            <p:strVal val="#ppt_y+#ppt_h/2"/>
                                          </p:val>
                                        </p:tav>
                                        <p:tav tm="100000">
                                          <p:val>
                                            <p:strVal val="#ppt_y"/>
                                          </p:val>
                                        </p:tav>
                                      </p:tavLst>
                                    </p:anim>
                                    <p:anim calcmode="lin" valueType="num">
                                      <p:cBhvr>
                                        <p:cTn id="77" dur="500" fill="hold"/>
                                        <p:tgtEl>
                                          <p:spTgt spid="15"/>
                                        </p:tgtEl>
                                        <p:attrNameLst>
                                          <p:attrName>ppt_w</p:attrName>
                                        </p:attrNameLst>
                                      </p:cBhvr>
                                      <p:tavLst>
                                        <p:tav tm="0">
                                          <p:val>
                                            <p:strVal val="#ppt_w"/>
                                          </p:val>
                                        </p:tav>
                                        <p:tav tm="100000">
                                          <p:val>
                                            <p:strVal val="#ppt_w"/>
                                          </p:val>
                                        </p:tav>
                                      </p:tavLst>
                                    </p:anim>
                                    <p:anim calcmode="lin" valueType="num">
                                      <p:cBhvr>
                                        <p:cTn id="78"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18" presetClass="entr" presetSubtype="3" fill="hold" grpId="0" nodeType="clickEffect">
                                  <p:stCondLst>
                                    <p:cond delay="0"/>
                                  </p:stCondLst>
                                  <p:childTnLst>
                                    <p:set>
                                      <p:cBhvr>
                                        <p:cTn id="82" dur="1" fill="hold">
                                          <p:stCondLst>
                                            <p:cond delay="0"/>
                                          </p:stCondLst>
                                        </p:cTn>
                                        <p:tgtEl>
                                          <p:spTgt spid="36877"/>
                                        </p:tgtEl>
                                        <p:attrNameLst>
                                          <p:attrName>style.visibility</p:attrName>
                                        </p:attrNameLst>
                                      </p:cBhvr>
                                      <p:to>
                                        <p:strVal val="visible"/>
                                      </p:to>
                                    </p:set>
                                    <p:animEffect transition="in" filter="strips(upRight)">
                                      <p:cBhvr>
                                        <p:cTn id="83" dur="500"/>
                                        <p:tgtEl>
                                          <p:spTgt spid="36877"/>
                                        </p:tgtEl>
                                      </p:cBhvr>
                                    </p:animEffect>
                                  </p:childTnLst>
                                </p:cTn>
                              </p:par>
                            </p:childTnLst>
                          </p:cTn>
                        </p:par>
                      </p:childTnLst>
                    </p:cTn>
                  </p:par>
                  <p:par>
                    <p:cTn id="84" fill="hold">
                      <p:stCondLst>
                        <p:cond delay="indefinite"/>
                      </p:stCondLst>
                      <p:childTnLst>
                        <p:par>
                          <p:cTn id="85" fill="hold">
                            <p:stCondLst>
                              <p:cond delay="0"/>
                            </p:stCondLst>
                            <p:childTnLst>
                              <p:par>
                                <p:cTn id="86" presetID="18" presetClass="entr" presetSubtype="6" fill="hold" nodeType="click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strips(downRight)">
                                      <p:cBhvr>
                                        <p:cTn id="88" dur="500"/>
                                        <p:tgtEl>
                                          <p:spTgt spid="14"/>
                                        </p:tgtEl>
                                      </p:cBhvr>
                                    </p:animEffect>
                                  </p:childTnLst>
                                </p:cTn>
                              </p:par>
                            </p:childTnLst>
                          </p:cTn>
                        </p:par>
                      </p:childTnLst>
                    </p:cTn>
                  </p:par>
                  <p:par>
                    <p:cTn id="89" fill="hold">
                      <p:stCondLst>
                        <p:cond delay="indefinite"/>
                      </p:stCondLst>
                      <p:childTnLst>
                        <p:par>
                          <p:cTn id="90" fill="hold">
                            <p:stCondLst>
                              <p:cond delay="0"/>
                            </p:stCondLst>
                            <p:childTnLst>
                              <p:par>
                                <p:cTn id="91" presetID="18" presetClass="entr" presetSubtype="9" fill="hold" grpId="0" nodeType="clickEffect">
                                  <p:stCondLst>
                                    <p:cond delay="0"/>
                                  </p:stCondLst>
                                  <p:childTnLst>
                                    <p:set>
                                      <p:cBhvr>
                                        <p:cTn id="92" dur="1" fill="hold">
                                          <p:stCondLst>
                                            <p:cond delay="0"/>
                                          </p:stCondLst>
                                        </p:cTn>
                                        <p:tgtEl>
                                          <p:spTgt spid="36878"/>
                                        </p:tgtEl>
                                        <p:attrNameLst>
                                          <p:attrName>style.visibility</p:attrName>
                                        </p:attrNameLst>
                                      </p:cBhvr>
                                      <p:to>
                                        <p:strVal val="visible"/>
                                      </p:to>
                                    </p:set>
                                    <p:animEffect transition="in" filter="strips(upLeft)">
                                      <p:cBhvr>
                                        <p:cTn id="93" dur="500"/>
                                        <p:tgtEl>
                                          <p:spTgt spid="36878"/>
                                        </p:tgtEl>
                                      </p:cBhvr>
                                    </p:animEffect>
                                  </p:childTnLst>
                                </p:cTn>
                              </p:par>
                            </p:childTnLst>
                          </p:cTn>
                        </p:par>
                      </p:childTnLst>
                    </p:cTn>
                  </p:par>
                  <p:par>
                    <p:cTn id="94" fill="hold">
                      <p:stCondLst>
                        <p:cond delay="indefinite"/>
                      </p:stCondLst>
                      <p:childTnLst>
                        <p:par>
                          <p:cTn id="95" fill="hold">
                            <p:stCondLst>
                              <p:cond delay="0"/>
                            </p:stCondLst>
                            <p:childTnLst>
                              <p:par>
                                <p:cTn id="96" presetID="2" presetClass="entr" presetSubtype="1" fill="hold" grpId="0" nodeType="clickEffect">
                                  <p:stCondLst>
                                    <p:cond delay="0"/>
                                  </p:stCondLst>
                                  <p:childTnLst>
                                    <p:set>
                                      <p:cBhvr>
                                        <p:cTn id="97" dur="1" fill="hold">
                                          <p:stCondLst>
                                            <p:cond delay="0"/>
                                          </p:stCondLst>
                                        </p:cTn>
                                        <p:tgtEl>
                                          <p:spTgt spid="36930"/>
                                        </p:tgtEl>
                                        <p:attrNameLst>
                                          <p:attrName>style.visibility</p:attrName>
                                        </p:attrNameLst>
                                      </p:cBhvr>
                                      <p:to>
                                        <p:strVal val="visible"/>
                                      </p:to>
                                    </p:set>
                                    <p:anim calcmode="lin" valueType="num">
                                      <p:cBhvr additive="base">
                                        <p:cTn id="98" dur="500" fill="hold"/>
                                        <p:tgtEl>
                                          <p:spTgt spid="36930"/>
                                        </p:tgtEl>
                                        <p:attrNameLst>
                                          <p:attrName>ppt_x</p:attrName>
                                        </p:attrNameLst>
                                      </p:cBhvr>
                                      <p:tavLst>
                                        <p:tav tm="0">
                                          <p:val>
                                            <p:strVal val="#ppt_x"/>
                                          </p:val>
                                        </p:tav>
                                        <p:tav tm="100000">
                                          <p:val>
                                            <p:strVal val="#ppt_x"/>
                                          </p:val>
                                        </p:tav>
                                      </p:tavLst>
                                    </p:anim>
                                    <p:anim calcmode="lin" valueType="num">
                                      <p:cBhvr additive="base">
                                        <p:cTn id="99" dur="500" fill="hold"/>
                                        <p:tgtEl>
                                          <p:spTgt spid="36930"/>
                                        </p:tgtEl>
                                        <p:attrNameLst>
                                          <p:attrName>ppt_y</p:attrName>
                                        </p:attrNameLst>
                                      </p:cBhvr>
                                      <p:tavLst>
                                        <p:tav tm="0">
                                          <p:val>
                                            <p:strVal val="0-#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2" presetClass="entr" presetSubtype="1" fill="hold" grpId="0" nodeType="clickEffect">
                                  <p:stCondLst>
                                    <p:cond delay="0"/>
                                  </p:stCondLst>
                                  <p:childTnLst>
                                    <p:set>
                                      <p:cBhvr>
                                        <p:cTn id="103" dur="1" fill="hold">
                                          <p:stCondLst>
                                            <p:cond delay="0"/>
                                          </p:stCondLst>
                                        </p:cTn>
                                        <p:tgtEl>
                                          <p:spTgt spid="36931"/>
                                        </p:tgtEl>
                                        <p:attrNameLst>
                                          <p:attrName>style.visibility</p:attrName>
                                        </p:attrNameLst>
                                      </p:cBhvr>
                                      <p:to>
                                        <p:strVal val="visible"/>
                                      </p:to>
                                    </p:set>
                                    <p:anim calcmode="lin" valueType="num">
                                      <p:cBhvr additive="base">
                                        <p:cTn id="104" dur="500" fill="hold"/>
                                        <p:tgtEl>
                                          <p:spTgt spid="36931"/>
                                        </p:tgtEl>
                                        <p:attrNameLst>
                                          <p:attrName>ppt_x</p:attrName>
                                        </p:attrNameLst>
                                      </p:cBhvr>
                                      <p:tavLst>
                                        <p:tav tm="0">
                                          <p:val>
                                            <p:strVal val="#ppt_x"/>
                                          </p:val>
                                        </p:tav>
                                        <p:tav tm="100000">
                                          <p:val>
                                            <p:strVal val="#ppt_x"/>
                                          </p:val>
                                        </p:tav>
                                      </p:tavLst>
                                    </p:anim>
                                    <p:anim calcmode="lin" valueType="num">
                                      <p:cBhvr additive="base">
                                        <p:cTn id="105" dur="500" fill="hold"/>
                                        <p:tgtEl>
                                          <p:spTgt spid="36931"/>
                                        </p:tgtEl>
                                        <p:attrNameLst>
                                          <p:attrName>ppt_y</p:attrName>
                                        </p:attrNameLst>
                                      </p:cBhvr>
                                      <p:tavLst>
                                        <p:tav tm="0">
                                          <p:val>
                                            <p:strVal val="0-#ppt_h/2"/>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 presetClass="entr" presetSubtype="8" fill="hold" grpId="0" nodeType="clickEffect">
                                  <p:stCondLst>
                                    <p:cond delay="0"/>
                                  </p:stCondLst>
                                  <p:childTnLst>
                                    <p:set>
                                      <p:cBhvr>
                                        <p:cTn id="109" dur="1" fill="hold">
                                          <p:stCondLst>
                                            <p:cond delay="0"/>
                                          </p:stCondLst>
                                        </p:cTn>
                                        <p:tgtEl>
                                          <p:spTgt spid="36937"/>
                                        </p:tgtEl>
                                        <p:attrNameLst>
                                          <p:attrName>style.visibility</p:attrName>
                                        </p:attrNameLst>
                                      </p:cBhvr>
                                      <p:to>
                                        <p:strVal val="visible"/>
                                      </p:to>
                                    </p:set>
                                    <p:anim calcmode="lin" valueType="num">
                                      <p:cBhvr additive="base">
                                        <p:cTn id="110" dur="500" fill="hold"/>
                                        <p:tgtEl>
                                          <p:spTgt spid="36937"/>
                                        </p:tgtEl>
                                        <p:attrNameLst>
                                          <p:attrName>ppt_x</p:attrName>
                                        </p:attrNameLst>
                                      </p:cBhvr>
                                      <p:tavLst>
                                        <p:tav tm="0">
                                          <p:val>
                                            <p:strVal val="0-#ppt_w/2"/>
                                          </p:val>
                                        </p:tav>
                                        <p:tav tm="100000">
                                          <p:val>
                                            <p:strVal val="#ppt_x"/>
                                          </p:val>
                                        </p:tav>
                                      </p:tavLst>
                                    </p:anim>
                                    <p:anim calcmode="lin" valueType="num">
                                      <p:cBhvr additive="base">
                                        <p:cTn id="111" dur="500" fill="hold"/>
                                        <p:tgtEl>
                                          <p:spTgt spid="36937"/>
                                        </p:tgtEl>
                                        <p:attrNameLst>
                                          <p:attrName>ppt_y</p:attrName>
                                        </p:attrNameLst>
                                      </p:cBhvr>
                                      <p:tavLst>
                                        <p:tav tm="0">
                                          <p:val>
                                            <p:strVal val="#ppt_y"/>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2" presetClass="entr" presetSubtype="8" fill="hold" grpId="0" nodeType="clickEffect">
                                  <p:stCondLst>
                                    <p:cond delay="0"/>
                                  </p:stCondLst>
                                  <p:childTnLst>
                                    <p:set>
                                      <p:cBhvr>
                                        <p:cTn id="115" dur="1" fill="hold">
                                          <p:stCondLst>
                                            <p:cond delay="0"/>
                                          </p:stCondLst>
                                        </p:cTn>
                                        <p:tgtEl>
                                          <p:spTgt spid="36938"/>
                                        </p:tgtEl>
                                        <p:attrNameLst>
                                          <p:attrName>style.visibility</p:attrName>
                                        </p:attrNameLst>
                                      </p:cBhvr>
                                      <p:to>
                                        <p:strVal val="visible"/>
                                      </p:to>
                                    </p:set>
                                    <p:anim calcmode="lin" valueType="num">
                                      <p:cBhvr additive="base">
                                        <p:cTn id="116" dur="500" fill="hold"/>
                                        <p:tgtEl>
                                          <p:spTgt spid="36938"/>
                                        </p:tgtEl>
                                        <p:attrNameLst>
                                          <p:attrName>ppt_x</p:attrName>
                                        </p:attrNameLst>
                                      </p:cBhvr>
                                      <p:tavLst>
                                        <p:tav tm="0">
                                          <p:val>
                                            <p:strVal val="0-#ppt_w/2"/>
                                          </p:val>
                                        </p:tav>
                                        <p:tav tm="100000">
                                          <p:val>
                                            <p:strVal val="#ppt_x"/>
                                          </p:val>
                                        </p:tav>
                                      </p:tavLst>
                                    </p:anim>
                                    <p:anim calcmode="lin" valueType="num">
                                      <p:cBhvr additive="base">
                                        <p:cTn id="117" dur="500" fill="hold"/>
                                        <p:tgtEl>
                                          <p:spTgt spid="36938"/>
                                        </p:tgtEl>
                                        <p:attrNameLst>
                                          <p:attrName>ppt_y</p:attrName>
                                        </p:attrNameLst>
                                      </p:cBhvr>
                                      <p:tavLst>
                                        <p:tav tm="0">
                                          <p:val>
                                            <p:strVal val="#ppt_y"/>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18" presetClass="entr" presetSubtype="3" fill="hold" nodeType="clickEffect">
                                  <p:stCondLst>
                                    <p:cond delay="0"/>
                                  </p:stCondLst>
                                  <p:childTnLst>
                                    <p:set>
                                      <p:cBhvr>
                                        <p:cTn id="121" dur="1" fill="hold">
                                          <p:stCondLst>
                                            <p:cond delay="0"/>
                                          </p:stCondLst>
                                        </p:cTn>
                                        <p:tgtEl>
                                          <p:spTgt spid="11"/>
                                        </p:tgtEl>
                                        <p:attrNameLst>
                                          <p:attrName>style.visibility</p:attrName>
                                        </p:attrNameLst>
                                      </p:cBhvr>
                                      <p:to>
                                        <p:strVal val="visible"/>
                                      </p:to>
                                    </p:set>
                                    <p:animEffect transition="in" filter="strips(upRight)">
                                      <p:cBhvr>
                                        <p:cTn id="122" dur="500"/>
                                        <p:tgtEl>
                                          <p:spTgt spid="11"/>
                                        </p:tgtEl>
                                      </p:cBhvr>
                                    </p:animEffect>
                                  </p:childTnLst>
                                </p:cTn>
                              </p:par>
                            </p:childTnLst>
                          </p:cTn>
                        </p:par>
                      </p:childTnLst>
                    </p:cTn>
                  </p:par>
                  <p:par>
                    <p:cTn id="123" fill="hold">
                      <p:stCondLst>
                        <p:cond delay="indefinite"/>
                      </p:stCondLst>
                      <p:childTnLst>
                        <p:par>
                          <p:cTn id="124" fill="hold">
                            <p:stCondLst>
                              <p:cond delay="0"/>
                            </p:stCondLst>
                            <p:childTnLst>
                              <p:par>
                                <p:cTn id="125" presetID="2" presetClass="entr" presetSubtype="12" fill="hold" grpId="0" nodeType="clickEffect">
                                  <p:stCondLst>
                                    <p:cond delay="0"/>
                                  </p:stCondLst>
                                  <p:childTnLst>
                                    <p:set>
                                      <p:cBhvr>
                                        <p:cTn id="126" dur="1" fill="hold">
                                          <p:stCondLst>
                                            <p:cond delay="0"/>
                                          </p:stCondLst>
                                        </p:cTn>
                                        <p:tgtEl>
                                          <p:spTgt spid="36941"/>
                                        </p:tgtEl>
                                        <p:attrNameLst>
                                          <p:attrName>style.visibility</p:attrName>
                                        </p:attrNameLst>
                                      </p:cBhvr>
                                      <p:to>
                                        <p:strVal val="visible"/>
                                      </p:to>
                                    </p:set>
                                    <p:anim calcmode="lin" valueType="num">
                                      <p:cBhvr additive="base">
                                        <p:cTn id="127" dur="500" fill="hold"/>
                                        <p:tgtEl>
                                          <p:spTgt spid="36941"/>
                                        </p:tgtEl>
                                        <p:attrNameLst>
                                          <p:attrName>ppt_x</p:attrName>
                                        </p:attrNameLst>
                                      </p:cBhvr>
                                      <p:tavLst>
                                        <p:tav tm="0">
                                          <p:val>
                                            <p:strVal val="0-#ppt_w/2"/>
                                          </p:val>
                                        </p:tav>
                                        <p:tav tm="100000">
                                          <p:val>
                                            <p:strVal val="#ppt_x"/>
                                          </p:val>
                                        </p:tav>
                                      </p:tavLst>
                                    </p:anim>
                                    <p:anim calcmode="lin" valueType="num">
                                      <p:cBhvr additive="base">
                                        <p:cTn id="128" dur="500" fill="hold"/>
                                        <p:tgtEl>
                                          <p:spTgt spid="36941"/>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18" presetClass="entr" presetSubtype="3" fill="hold" grpId="0" nodeType="clickEffect">
                                  <p:stCondLst>
                                    <p:cond delay="0"/>
                                  </p:stCondLst>
                                  <p:iterate type="wd">
                                    <p:tmPct val="100000"/>
                                  </p:iterate>
                                  <p:childTnLst>
                                    <p:set>
                                      <p:cBhvr>
                                        <p:cTn id="132" dur="1" fill="hold">
                                          <p:stCondLst>
                                            <p:cond delay="0"/>
                                          </p:stCondLst>
                                        </p:cTn>
                                        <p:tgtEl>
                                          <p:spTgt spid="36940"/>
                                        </p:tgtEl>
                                        <p:attrNameLst>
                                          <p:attrName>style.visibility</p:attrName>
                                        </p:attrNameLst>
                                      </p:cBhvr>
                                      <p:to>
                                        <p:strVal val="visible"/>
                                      </p:to>
                                    </p:set>
                                    <p:animEffect transition="in" filter="strips(upRight)">
                                      <p:cBhvr>
                                        <p:cTn id="133" dur="300"/>
                                        <p:tgtEl>
                                          <p:spTgt spid="36940"/>
                                        </p:tgtEl>
                                      </p:cBhvr>
                                    </p:animEffect>
                                  </p:childTnLst>
                                </p:cTn>
                              </p:par>
                            </p:childTnLst>
                          </p:cTn>
                        </p:par>
                      </p:childTnLst>
                    </p:cTn>
                  </p:par>
                  <p:par>
                    <p:cTn id="134" fill="hold">
                      <p:stCondLst>
                        <p:cond delay="indefinite"/>
                      </p:stCondLst>
                      <p:childTnLst>
                        <p:par>
                          <p:cTn id="135" fill="hold">
                            <p:stCondLst>
                              <p:cond delay="0"/>
                            </p:stCondLst>
                            <p:childTnLst>
                              <p:par>
                                <p:cTn id="136" presetID="2" presetClass="entr" presetSubtype="9" fill="hold" grpId="0" nodeType="clickEffect">
                                  <p:stCondLst>
                                    <p:cond delay="0"/>
                                  </p:stCondLst>
                                  <p:childTnLst>
                                    <p:set>
                                      <p:cBhvr>
                                        <p:cTn id="137" dur="1" fill="hold">
                                          <p:stCondLst>
                                            <p:cond delay="0"/>
                                          </p:stCondLst>
                                        </p:cTn>
                                        <p:tgtEl>
                                          <p:spTgt spid="36951"/>
                                        </p:tgtEl>
                                        <p:attrNameLst>
                                          <p:attrName>style.visibility</p:attrName>
                                        </p:attrNameLst>
                                      </p:cBhvr>
                                      <p:to>
                                        <p:strVal val="visible"/>
                                      </p:to>
                                    </p:set>
                                    <p:anim calcmode="lin" valueType="num">
                                      <p:cBhvr additive="base">
                                        <p:cTn id="138" dur="500" fill="hold"/>
                                        <p:tgtEl>
                                          <p:spTgt spid="36951"/>
                                        </p:tgtEl>
                                        <p:attrNameLst>
                                          <p:attrName>ppt_x</p:attrName>
                                        </p:attrNameLst>
                                      </p:cBhvr>
                                      <p:tavLst>
                                        <p:tav tm="0">
                                          <p:val>
                                            <p:strVal val="0-#ppt_w/2"/>
                                          </p:val>
                                        </p:tav>
                                        <p:tav tm="100000">
                                          <p:val>
                                            <p:strVal val="#ppt_x"/>
                                          </p:val>
                                        </p:tav>
                                      </p:tavLst>
                                    </p:anim>
                                    <p:anim calcmode="lin" valueType="num">
                                      <p:cBhvr additive="base">
                                        <p:cTn id="139" dur="500" fill="hold"/>
                                        <p:tgtEl>
                                          <p:spTgt spid="36951"/>
                                        </p:tgtEl>
                                        <p:attrNameLst>
                                          <p:attrName>ppt_y</p:attrName>
                                        </p:attrNameLst>
                                      </p:cBhvr>
                                      <p:tavLst>
                                        <p:tav tm="0">
                                          <p:val>
                                            <p:strVal val="0-#ppt_h/2"/>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18" presetClass="entr" presetSubtype="6" fill="hold" nodeType="clickEffect">
                                  <p:stCondLst>
                                    <p:cond delay="0"/>
                                  </p:stCondLst>
                                  <p:childTnLst>
                                    <p:set>
                                      <p:cBhvr>
                                        <p:cTn id="143" dur="1" fill="hold">
                                          <p:stCondLst>
                                            <p:cond delay="0"/>
                                          </p:stCondLst>
                                        </p:cTn>
                                        <p:tgtEl>
                                          <p:spTgt spid="5"/>
                                        </p:tgtEl>
                                        <p:attrNameLst>
                                          <p:attrName>style.visibility</p:attrName>
                                        </p:attrNameLst>
                                      </p:cBhvr>
                                      <p:to>
                                        <p:strVal val="visible"/>
                                      </p:to>
                                    </p:set>
                                    <p:animEffect transition="in" filter="strips(downRight)">
                                      <p:cBhvr>
                                        <p:cTn id="144" dur="500"/>
                                        <p:tgtEl>
                                          <p:spTgt spid="5"/>
                                        </p:tgtEl>
                                      </p:cBhvr>
                                    </p:animEffect>
                                  </p:childTnLst>
                                </p:cTn>
                              </p:par>
                            </p:childTnLst>
                          </p:cTn>
                        </p:par>
                      </p:childTnLst>
                    </p:cTn>
                  </p:par>
                  <p:par>
                    <p:cTn id="145" fill="hold">
                      <p:stCondLst>
                        <p:cond delay="indefinite"/>
                      </p:stCondLst>
                      <p:childTnLst>
                        <p:par>
                          <p:cTn id="146" fill="hold">
                            <p:stCondLst>
                              <p:cond delay="0"/>
                            </p:stCondLst>
                            <p:childTnLst>
                              <p:par>
                                <p:cTn id="147" presetID="2" presetClass="entr" presetSubtype="9" fill="hold" grpId="0" nodeType="clickEffect">
                                  <p:stCondLst>
                                    <p:cond delay="0"/>
                                  </p:stCondLst>
                                  <p:childTnLst>
                                    <p:set>
                                      <p:cBhvr>
                                        <p:cTn id="148" dur="1" fill="hold">
                                          <p:stCondLst>
                                            <p:cond delay="0"/>
                                          </p:stCondLst>
                                        </p:cTn>
                                        <p:tgtEl>
                                          <p:spTgt spid="36893"/>
                                        </p:tgtEl>
                                        <p:attrNameLst>
                                          <p:attrName>style.visibility</p:attrName>
                                        </p:attrNameLst>
                                      </p:cBhvr>
                                      <p:to>
                                        <p:strVal val="visible"/>
                                      </p:to>
                                    </p:set>
                                    <p:anim calcmode="lin" valueType="num">
                                      <p:cBhvr additive="base">
                                        <p:cTn id="149" dur="500" fill="hold"/>
                                        <p:tgtEl>
                                          <p:spTgt spid="36893"/>
                                        </p:tgtEl>
                                        <p:attrNameLst>
                                          <p:attrName>ppt_x</p:attrName>
                                        </p:attrNameLst>
                                      </p:cBhvr>
                                      <p:tavLst>
                                        <p:tav tm="0">
                                          <p:val>
                                            <p:strVal val="0-#ppt_w/2"/>
                                          </p:val>
                                        </p:tav>
                                        <p:tav tm="100000">
                                          <p:val>
                                            <p:strVal val="#ppt_x"/>
                                          </p:val>
                                        </p:tav>
                                      </p:tavLst>
                                    </p:anim>
                                    <p:anim calcmode="lin" valueType="num">
                                      <p:cBhvr additive="base">
                                        <p:cTn id="150" dur="500" fill="hold"/>
                                        <p:tgtEl>
                                          <p:spTgt spid="36893"/>
                                        </p:tgtEl>
                                        <p:attrNameLst>
                                          <p:attrName>ppt_y</p:attrName>
                                        </p:attrNameLst>
                                      </p:cBhvr>
                                      <p:tavLst>
                                        <p:tav tm="0">
                                          <p:val>
                                            <p:strVal val="0-#ppt_h/2"/>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9" fill="hold" grpId="0" nodeType="clickEffect">
                                  <p:stCondLst>
                                    <p:cond delay="0"/>
                                  </p:stCondLst>
                                  <p:childTnLst>
                                    <p:set>
                                      <p:cBhvr>
                                        <p:cTn id="154" dur="1" fill="hold">
                                          <p:stCondLst>
                                            <p:cond delay="0"/>
                                          </p:stCondLst>
                                        </p:cTn>
                                        <p:tgtEl>
                                          <p:spTgt spid="36894"/>
                                        </p:tgtEl>
                                        <p:attrNameLst>
                                          <p:attrName>style.visibility</p:attrName>
                                        </p:attrNameLst>
                                      </p:cBhvr>
                                      <p:to>
                                        <p:strVal val="visible"/>
                                      </p:to>
                                    </p:set>
                                    <p:anim calcmode="lin" valueType="num">
                                      <p:cBhvr additive="base">
                                        <p:cTn id="155" dur="500" fill="hold"/>
                                        <p:tgtEl>
                                          <p:spTgt spid="36894"/>
                                        </p:tgtEl>
                                        <p:attrNameLst>
                                          <p:attrName>ppt_x</p:attrName>
                                        </p:attrNameLst>
                                      </p:cBhvr>
                                      <p:tavLst>
                                        <p:tav tm="0">
                                          <p:val>
                                            <p:strVal val="0-#ppt_w/2"/>
                                          </p:val>
                                        </p:tav>
                                        <p:tav tm="100000">
                                          <p:val>
                                            <p:strVal val="#ppt_x"/>
                                          </p:val>
                                        </p:tav>
                                      </p:tavLst>
                                    </p:anim>
                                    <p:anim calcmode="lin" valueType="num">
                                      <p:cBhvr additive="base">
                                        <p:cTn id="156" dur="500" fill="hold"/>
                                        <p:tgtEl>
                                          <p:spTgt spid="36894"/>
                                        </p:tgtEl>
                                        <p:attrNameLst>
                                          <p:attrName>ppt_y</p:attrName>
                                        </p:attrNameLst>
                                      </p:cBhvr>
                                      <p:tavLst>
                                        <p:tav tm="0">
                                          <p:val>
                                            <p:strVal val="0-#ppt_h/2"/>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9" fill="hold" grpId="0" nodeType="clickEffect">
                                  <p:stCondLst>
                                    <p:cond delay="0"/>
                                  </p:stCondLst>
                                  <p:childTnLst>
                                    <p:set>
                                      <p:cBhvr>
                                        <p:cTn id="160" dur="1" fill="hold">
                                          <p:stCondLst>
                                            <p:cond delay="0"/>
                                          </p:stCondLst>
                                        </p:cTn>
                                        <p:tgtEl>
                                          <p:spTgt spid="36899"/>
                                        </p:tgtEl>
                                        <p:attrNameLst>
                                          <p:attrName>style.visibility</p:attrName>
                                        </p:attrNameLst>
                                      </p:cBhvr>
                                      <p:to>
                                        <p:strVal val="visible"/>
                                      </p:to>
                                    </p:set>
                                    <p:anim calcmode="lin" valueType="num">
                                      <p:cBhvr additive="base">
                                        <p:cTn id="161" dur="500" fill="hold"/>
                                        <p:tgtEl>
                                          <p:spTgt spid="36899"/>
                                        </p:tgtEl>
                                        <p:attrNameLst>
                                          <p:attrName>ppt_x</p:attrName>
                                        </p:attrNameLst>
                                      </p:cBhvr>
                                      <p:tavLst>
                                        <p:tav tm="0">
                                          <p:val>
                                            <p:strVal val="0-#ppt_w/2"/>
                                          </p:val>
                                        </p:tav>
                                        <p:tav tm="100000">
                                          <p:val>
                                            <p:strVal val="#ppt_x"/>
                                          </p:val>
                                        </p:tav>
                                      </p:tavLst>
                                    </p:anim>
                                    <p:anim calcmode="lin" valueType="num">
                                      <p:cBhvr additive="base">
                                        <p:cTn id="162" dur="500" fill="hold"/>
                                        <p:tgtEl>
                                          <p:spTgt spid="36899"/>
                                        </p:tgtEl>
                                        <p:attrNameLst>
                                          <p:attrName>ppt_y</p:attrName>
                                        </p:attrNameLst>
                                      </p:cBhvr>
                                      <p:tavLst>
                                        <p:tav tm="0">
                                          <p:val>
                                            <p:strVal val="0-#ppt_h/2"/>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9" fill="hold" grpId="0" nodeType="clickEffect">
                                  <p:stCondLst>
                                    <p:cond delay="0"/>
                                  </p:stCondLst>
                                  <p:childTnLst>
                                    <p:set>
                                      <p:cBhvr>
                                        <p:cTn id="166" dur="1" fill="hold">
                                          <p:stCondLst>
                                            <p:cond delay="0"/>
                                          </p:stCondLst>
                                        </p:cTn>
                                        <p:tgtEl>
                                          <p:spTgt spid="36902"/>
                                        </p:tgtEl>
                                        <p:attrNameLst>
                                          <p:attrName>style.visibility</p:attrName>
                                        </p:attrNameLst>
                                      </p:cBhvr>
                                      <p:to>
                                        <p:strVal val="visible"/>
                                      </p:to>
                                    </p:set>
                                    <p:anim calcmode="lin" valueType="num">
                                      <p:cBhvr additive="base">
                                        <p:cTn id="167" dur="500" fill="hold"/>
                                        <p:tgtEl>
                                          <p:spTgt spid="36902"/>
                                        </p:tgtEl>
                                        <p:attrNameLst>
                                          <p:attrName>ppt_x</p:attrName>
                                        </p:attrNameLst>
                                      </p:cBhvr>
                                      <p:tavLst>
                                        <p:tav tm="0">
                                          <p:val>
                                            <p:strVal val="0-#ppt_w/2"/>
                                          </p:val>
                                        </p:tav>
                                        <p:tav tm="100000">
                                          <p:val>
                                            <p:strVal val="#ppt_x"/>
                                          </p:val>
                                        </p:tav>
                                      </p:tavLst>
                                    </p:anim>
                                    <p:anim calcmode="lin" valueType="num">
                                      <p:cBhvr additive="base">
                                        <p:cTn id="168" dur="500" fill="hold"/>
                                        <p:tgtEl>
                                          <p:spTgt spid="36902"/>
                                        </p:tgtEl>
                                        <p:attrNameLst>
                                          <p:attrName>ppt_y</p:attrName>
                                        </p:attrNameLst>
                                      </p:cBhvr>
                                      <p:tavLst>
                                        <p:tav tm="0">
                                          <p:val>
                                            <p:strVal val="0-#ppt_h/2"/>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9" fill="hold" grpId="0" nodeType="clickEffect">
                                  <p:stCondLst>
                                    <p:cond delay="0"/>
                                  </p:stCondLst>
                                  <p:childTnLst>
                                    <p:set>
                                      <p:cBhvr>
                                        <p:cTn id="172" dur="1" fill="hold">
                                          <p:stCondLst>
                                            <p:cond delay="0"/>
                                          </p:stCondLst>
                                        </p:cTn>
                                        <p:tgtEl>
                                          <p:spTgt spid="36903"/>
                                        </p:tgtEl>
                                        <p:attrNameLst>
                                          <p:attrName>style.visibility</p:attrName>
                                        </p:attrNameLst>
                                      </p:cBhvr>
                                      <p:to>
                                        <p:strVal val="visible"/>
                                      </p:to>
                                    </p:set>
                                    <p:anim calcmode="lin" valueType="num">
                                      <p:cBhvr additive="base">
                                        <p:cTn id="173" dur="500" fill="hold"/>
                                        <p:tgtEl>
                                          <p:spTgt spid="36903"/>
                                        </p:tgtEl>
                                        <p:attrNameLst>
                                          <p:attrName>ppt_x</p:attrName>
                                        </p:attrNameLst>
                                      </p:cBhvr>
                                      <p:tavLst>
                                        <p:tav tm="0">
                                          <p:val>
                                            <p:strVal val="0-#ppt_w/2"/>
                                          </p:val>
                                        </p:tav>
                                        <p:tav tm="100000">
                                          <p:val>
                                            <p:strVal val="#ppt_x"/>
                                          </p:val>
                                        </p:tav>
                                      </p:tavLst>
                                    </p:anim>
                                    <p:anim calcmode="lin" valueType="num">
                                      <p:cBhvr additive="base">
                                        <p:cTn id="174" dur="500" fill="hold"/>
                                        <p:tgtEl>
                                          <p:spTgt spid="36903"/>
                                        </p:tgtEl>
                                        <p:attrNameLst>
                                          <p:attrName>ppt_y</p:attrName>
                                        </p:attrNameLst>
                                      </p:cBhvr>
                                      <p:tavLst>
                                        <p:tav tm="0">
                                          <p:val>
                                            <p:strVal val="0-#ppt_h/2"/>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3" presetClass="entr" presetSubtype="16" fill="hold" nodeType="clickEffect">
                                  <p:stCondLst>
                                    <p:cond delay="0"/>
                                  </p:stCondLst>
                                  <p:childTnLst>
                                    <p:set>
                                      <p:cBhvr>
                                        <p:cTn id="178" dur="1" fill="hold">
                                          <p:stCondLst>
                                            <p:cond delay="0"/>
                                          </p:stCondLst>
                                        </p:cTn>
                                        <p:tgtEl>
                                          <p:spTgt spid="18"/>
                                        </p:tgtEl>
                                        <p:attrNameLst>
                                          <p:attrName>style.visibility</p:attrName>
                                        </p:attrNameLst>
                                      </p:cBhvr>
                                      <p:to>
                                        <p:strVal val="visible"/>
                                      </p:to>
                                    </p:set>
                                    <p:anim calcmode="lin" valueType="num">
                                      <p:cBhvr>
                                        <p:cTn id="179" dur="500" fill="hold"/>
                                        <p:tgtEl>
                                          <p:spTgt spid="18"/>
                                        </p:tgtEl>
                                        <p:attrNameLst>
                                          <p:attrName>ppt_w</p:attrName>
                                        </p:attrNameLst>
                                      </p:cBhvr>
                                      <p:tavLst>
                                        <p:tav tm="0">
                                          <p:val>
                                            <p:fltVal val="0"/>
                                          </p:val>
                                        </p:tav>
                                        <p:tav tm="100000">
                                          <p:val>
                                            <p:strVal val="#ppt_w"/>
                                          </p:val>
                                        </p:tav>
                                      </p:tavLst>
                                    </p:anim>
                                    <p:anim calcmode="lin" valueType="num">
                                      <p:cBhvr>
                                        <p:cTn id="180" dur="500" fill="hold"/>
                                        <p:tgtEl>
                                          <p:spTgt spid="18"/>
                                        </p:tgtEl>
                                        <p:attrNameLst>
                                          <p:attrName>ppt_h</p:attrName>
                                        </p:attrNameLst>
                                      </p:cBhvr>
                                      <p:tavLst>
                                        <p:tav tm="0">
                                          <p:val>
                                            <p:fltVal val="0"/>
                                          </p:val>
                                        </p:tav>
                                        <p:tav tm="100000">
                                          <p:val>
                                            <p:strVal val="#ppt_h"/>
                                          </p:val>
                                        </p:tav>
                                      </p:tavLst>
                                    </p:anim>
                                  </p:childTnLst>
                                </p:cTn>
                              </p:par>
                            </p:childTnLst>
                          </p:cTn>
                        </p:par>
                      </p:childTnLst>
                    </p:cTn>
                  </p:par>
                  <p:par>
                    <p:cTn id="181" fill="hold">
                      <p:stCondLst>
                        <p:cond delay="indefinite"/>
                      </p:stCondLst>
                      <p:childTnLst>
                        <p:par>
                          <p:cTn id="182" fill="hold">
                            <p:stCondLst>
                              <p:cond delay="0"/>
                            </p:stCondLst>
                            <p:childTnLst>
                              <p:par>
                                <p:cTn id="183" presetID="18" presetClass="entr" presetSubtype="12" fill="hold" nodeType="click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strips(downLeft)">
                                      <p:cBhvr>
                                        <p:cTn id="185" dur="500"/>
                                        <p:tgtEl>
                                          <p:spTgt spid="6"/>
                                        </p:tgtEl>
                                      </p:cBhvr>
                                    </p:animEffect>
                                  </p:childTnLst>
                                </p:cTn>
                              </p:par>
                            </p:childTnLst>
                          </p:cTn>
                        </p:par>
                      </p:childTnLst>
                    </p:cTn>
                  </p:par>
                  <p:par>
                    <p:cTn id="186" fill="hold">
                      <p:stCondLst>
                        <p:cond delay="indefinite"/>
                      </p:stCondLst>
                      <p:childTnLst>
                        <p:par>
                          <p:cTn id="187" fill="hold">
                            <p:stCondLst>
                              <p:cond delay="0"/>
                            </p:stCondLst>
                            <p:childTnLst>
                              <p:par>
                                <p:cTn id="188" presetID="1" presetClass="entr" presetSubtype="0" fill="hold" nodeType="clickEffect">
                                  <p:stCondLst>
                                    <p:cond delay="0"/>
                                  </p:stCondLst>
                                  <p:childTnLst>
                                    <p:set>
                                      <p:cBhvr>
                                        <p:cTn id="189" dur="1" fill="hold">
                                          <p:stCondLst>
                                            <p:cond delay="499"/>
                                          </p:stCondLst>
                                        </p:cTn>
                                        <p:tgtEl>
                                          <p:spTgt spid="8"/>
                                        </p:tgtEl>
                                        <p:attrNameLst>
                                          <p:attrName>style.visibility</p:attrName>
                                        </p:attrNameLst>
                                      </p:cBhvr>
                                      <p:to>
                                        <p:strVal val="visible"/>
                                      </p:to>
                                    </p:set>
                                  </p:childTnLst>
                                </p:cTn>
                              </p:par>
                            </p:childTnLst>
                          </p:cTn>
                        </p:par>
                      </p:childTnLst>
                    </p:cTn>
                  </p:par>
                  <p:par>
                    <p:cTn id="190" fill="hold">
                      <p:stCondLst>
                        <p:cond delay="indefinite"/>
                      </p:stCondLst>
                      <p:childTnLst>
                        <p:par>
                          <p:cTn id="191" fill="hold">
                            <p:stCondLst>
                              <p:cond delay="0"/>
                            </p:stCondLst>
                            <p:childTnLst>
                              <p:par>
                                <p:cTn id="192" presetID="2" presetClass="entr" presetSubtype="6" fill="hold" grpId="0" nodeType="clickEffect">
                                  <p:stCondLst>
                                    <p:cond delay="0"/>
                                  </p:stCondLst>
                                  <p:childTnLst>
                                    <p:set>
                                      <p:cBhvr>
                                        <p:cTn id="193" dur="1" fill="hold">
                                          <p:stCondLst>
                                            <p:cond delay="0"/>
                                          </p:stCondLst>
                                        </p:cTn>
                                        <p:tgtEl>
                                          <p:spTgt spid="36892"/>
                                        </p:tgtEl>
                                        <p:attrNameLst>
                                          <p:attrName>style.visibility</p:attrName>
                                        </p:attrNameLst>
                                      </p:cBhvr>
                                      <p:to>
                                        <p:strVal val="visible"/>
                                      </p:to>
                                    </p:set>
                                    <p:anim calcmode="lin" valueType="num">
                                      <p:cBhvr additive="base">
                                        <p:cTn id="194" dur="500" fill="hold"/>
                                        <p:tgtEl>
                                          <p:spTgt spid="36892"/>
                                        </p:tgtEl>
                                        <p:attrNameLst>
                                          <p:attrName>ppt_x</p:attrName>
                                        </p:attrNameLst>
                                      </p:cBhvr>
                                      <p:tavLst>
                                        <p:tav tm="0">
                                          <p:val>
                                            <p:strVal val="1+#ppt_w/2"/>
                                          </p:val>
                                        </p:tav>
                                        <p:tav tm="100000">
                                          <p:val>
                                            <p:strVal val="#ppt_x"/>
                                          </p:val>
                                        </p:tav>
                                      </p:tavLst>
                                    </p:anim>
                                    <p:anim calcmode="lin" valueType="num">
                                      <p:cBhvr additive="base">
                                        <p:cTn id="195" dur="500" fill="hold"/>
                                        <p:tgtEl>
                                          <p:spTgt spid="36892"/>
                                        </p:tgtEl>
                                        <p:attrNameLst>
                                          <p:attrName>ppt_y</p:attrName>
                                        </p:attrNameLst>
                                      </p:cBhvr>
                                      <p:tavLst>
                                        <p:tav tm="0">
                                          <p:val>
                                            <p:strVal val="1+#ppt_h/2"/>
                                          </p:val>
                                        </p:tav>
                                        <p:tav tm="100000">
                                          <p:val>
                                            <p:strVal val="#ppt_y"/>
                                          </p:val>
                                        </p:tav>
                                      </p:tavLst>
                                    </p:anim>
                                  </p:childTnLst>
                                </p:cTn>
                              </p:par>
                            </p:childTnLst>
                          </p:cTn>
                        </p:par>
                      </p:childTnLst>
                    </p:cTn>
                  </p:par>
                  <p:par>
                    <p:cTn id="196" fill="hold">
                      <p:stCondLst>
                        <p:cond delay="indefinite"/>
                      </p:stCondLst>
                      <p:childTnLst>
                        <p:par>
                          <p:cTn id="197" fill="hold">
                            <p:stCondLst>
                              <p:cond delay="0"/>
                            </p:stCondLst>
                            <p:childTnLst>
                              <p:par>
                                <p:cTn id="198" presetID="2" presetClass="entr" presetSubtype="6" fill="hold" grpId="0" nodeType="clickEffect">
                                  <p:stCondLst>
                                    <p:cond delay="0"/>
                                  </p:stCondLst>
                                  <p:childTnLst>
                                    <p:set>
                                      <p:cBhvr>
                                        <p:cTn id="199" dur="1" fill="hold">
                                          <p:stCondLst>
                                            <p:cond delay="0"/>
                                          </p:stCondLst>
                                        </p:cTn>
                                        <p:tgtEl>
                                          <p:spTgt spid="36895"/>
                                        </p:tgtEl>
                                        <p:attrNameLst>
                                          <p:attrName>style.visibility</p:attrName>
                                        </p:attrNameLst>
                                      </p:cBhvr>
                                      <p:to>
                                        <p:strVal val="visible"/>
                                      </p:to>
                                    </p:set>
                                    <p:anim calcmode="lin" valueType="num">
                                      <p:cBhvr additive="base">
                                        <p:cTn id="200" dur="500" fill="hold"/>
                                        <p:tgtEl>
                                          <p:spTgt spid="36895"/>
                                        </p:tgtEl>
                                        <p:attrNameLst>
                                          <p:attrName>ppt_x</p:attrName>
                                        </p:attrNameLst>
                                      </p:cBhvr>
                                      <p:tavLst>
                                        <p:tav tm="0">
                                          <p:val>
                                            <p:strVal val="1+#ppt_w/2"/>
                                          </p:val>
                                        </p:tav>
                                        <p:tav tm="100000">
                                          <p:val>
                                            <p:strVal val="#ppt_x"/>
                                          </p:val>
                                        </p:tav>
                                      </p:tavLst>
                                    </p:anim>
                                    <p:anim calcmode="lin" valueType="num">
                                      <p:cBhvr additive="base">
                                        <p:cTn id="201" dur="500" fill="hold"/>
                                        <p:tgtEl>
                                          <p:spTgt spid="36895"/>
                                        </p:tgtEl>
                                        <p:attrNameLst>
                                          <p:attrName>ppt_y</p:attrName>
                                        </p:attrNameLst>
                                      </p:cBhvr>
                                      <p:tavLst>
                                        <p:tav tm="0">
                                          <p:val>
                                            <p:strVal val="1+#ppt_h/2"/>
                                          </p:val>
                                        </p:tav>
                                        <p:tav tm="100000">
                                          <p:val>
                                            <p:strVal val="#ppt_y"/>
                                          </p:val>
                                        </p:tav>
                                      </p:tavLst>
                                    </p:anim>
                                  </p:childTnLst>
                                </p:cTn>
                              </p:par>
                            </p:childTnLst>
                          </p:cTn>
                        </p:par>
                      </p:childTnLst>
                    </p:cTn>
                  </p:par>
                  <p:par>
                    <p:cTn id="202" fill="hold">
                      <p:stCondLst>
                        <p:cond delay="indefinite"/>
                      </p:stCondLst>
                      <p:childTnLst>
                        <p:par>
                          <p:cTn id="203" fill="hold">
                            <p:stCondLst>
                              <p:cond delay="0"/>
                            </p:stCondLst>
                            <p:childTnLst>
                              <p:par>
                                <p:cTn id="204" presetID="2" presetClass="entr" presetSubtype="6" fill="hold" grpId="0" nodeType="clickEffect">
                                  <p:stCondLst>
                                    <p:cond delay="0"/>
                                  </p:stCondLst>
                                  <p:childTnLst>
                                    <p:set>
                                      <p:cBhvr>
                                        <p:cTn id="205" dur="1" fill="hold">
                                          <p:stCondLst>
                                            <p:cond delay="0"/>
                                          </p:stCondLst>
                                        </p:cTn>
                                        <p:tgtEl>
                                          <p:spTgt spid="36896"/>
                                        </p:tgtEl>
                                        <p:attrNameLst>
                                          <p:attrName>style.visibility</p:attrName>
                                        </p:attrNameLst>
                                      </p:cBhvr>
                                      <p:to>
                                        <p:strVal val="visible"/>
                                      </p:to>
                                    </p:set>
                                    <p:anim calcmode="lin" valueType="num">
                                      <p:cBhvr additive="base">
                                        <p:cTn id="206" dur="500" fill="hold"/>
                                        <p:tgtEl>
                                          <p:spTgt spid="36896"/>
                                        </p:tgtEl>
                                        <p:attrNameLst>
                                          <p:attrName>ppt_x</p:attrName>
                                        </p:attrNameLst>
                                      </p:cBhvr>
                                      <p:tavLst>
                                        <p:tav tm="0">
                                          <p:val>
                                            <p:strVal val="1+#ppt_w/2"/>
                                          </p:val>
                                        </p:tav>
                                        <p:tav tm="100000">
                                          <p:val>
                                            <p:strVal val="#ppt_x"/>
                                          </p:val>
                                        </p:tav>
                                      </p:tavLst>
                                    </p:anim>
                                    <p:anim calcmode="lin" valueType="num">
                                      <p:cBhvr additive="base">
                                        <p:cTn id="207" dur="500" fill="hold"/>
                                        <p:tgtEl>
                                          <p:spTgt spid="36896"/>
                                        </p:tgtEl>
                                        <p:attrNameLst>
                                          <p:attrName>ppt_y</p:attrName>
                                        </p:attrNameLst>
                                      </p:cBhvr>
                                      <p:tavLst>
                                        <p:tav tm="0">
                                          <p:val>
                                            <p:strVal val="1+#ppt_h/2"/>
                                          </p:val>
                                        </p:tav>
                                        <p:tav tm="100000">
                                          <p:val>
                                            <p:strVal val="#ppt_y"/>
                                          </p:val>
                                        </p:tav>
                                      </p:tavLst>
                                    </p:anim>
                                  </p:childTnLst>
                                </p:cTn>
                              </p:par>
                            </p:childTnLst>
                          </p:cTn>
                        </p:par>
                      </p:childTnLst>
                    </p:cTn>
                  </p:par>
                  <p:par>
                    <p:cTn id="208" fill="hold">
                      <p:stCondLst>
                        <p:cond delay="indefinite"/>
                      </p:stCondLst>
                      <p:childTnLst>
                        <p:par>
                          <p:cTn id="209" fill="hold">
                            <p:stCondLst>
                              <p:cond delay="0"/>
                            </p:stCondLst>
                            <p:childTnLst>
                              <p:par>
                                <p:cTn id="210" presetID="2" presetClass="entr" presetSubtype="6" fill="hold" grpId="0" nodeType="clickEffect">
                                  <p:stCondLst>
                                    <p:cond delay="0"/>
                                  </p:stCondLst>
                                  <p:childTnLst>
                                    <p:set>
                                      <p:cBhvr>
                                        <p:cTn id="211" dur="1" fill="hold">
                                          <p:stCondLst>
                                            <p:cond delay="0"/>
                                          </p:stCondLst>
                                        </p:cTn>
                                        <p:tgtEl>
                                          <p:spTgt spid="36897"/>
                                        </p:tgtEl>
                                        <p:attrNameLst>
                                          <p:attrName>style.visibility</p:attrName>
                                        </p:attrNameLst>
                                      </p:cBhvr>
                                      <p:to>
                                        <p:strVal val="visible"/>
                                      </p:to>
                                    </p:set>
                                    <p:anim calcmode="lin" valueType="num">
                                      <p:cBhvr additive="base">
                                        <p:cTn id="212" dur="500" fill="hold"/>
                                        <p:tgtEl>
                                          <p:spTgt spid="36897"/>
                                        </p:tgtEl>
                                        <p:attrNameLst>
                                          <p:attrName>ppt_x</p:attrName>
                                        </p:attrNameLst>
                                      </p:cBhvr>
                                      <p:tavLst>
                                        <p:tav tm="0">
                                          <p:val>
                                            <p:strVal val="1+#ppt_w/2"/>
                                          </p:val>
                                        </p:tav>
                                        <p:tav tm="100000">
                                          <p:val>
                                            <p:strVal val="#ppt_x"/>
                                          </p:val>
                                        </p:tav>
                                      </p:tavLst>
                                    </p:anim>
                                    <p:anim calcmode="lin" valueType="num">
                                      <p:cBhvr additive="base">
                                        <p:cTn id="213" dur="500" fill="hold"/>
                                        <p:tgtEl>
                                          <p:spTgt spid="36897"/>
                                        </p:tgtEl>
                                        <p:attrNameLst>
                                          <p:attrName>ppt_y</p:attrName>
                                        </p:attrNameLst>
                                      </p:cBhvr>
                                      <p:tavLst>
                                        <p:tav tm="0">
                                          <p:val>
                                            <p:strVal val="1+#ppt_h/2"/>
                                          </p:val>
                                        </p:tav>
                                        <p:tav tm="100000">
                                          <p:val>
                                            <p:strVal val="#ppt_y"/>
                                          </p:val>
                                        </p:tav>
                                      </p:tavLst>
                                    </p:anim>
                                  </p:childTnLst>
                                </p:cTn>
                              </p:par>
                            </p:childTnLst>
                          </p:cTn>
                        </p:par>
                      </p:childTnLst>
                    </p:cTn>
                  </p:par>
                  <p:par>
                    <p:cTn id="214" fill="hold">
                      <p:stCondLst>
                        <p:cond delay="indefinite"/>
                      </p:stCondLst>
                      <p:childTnLst>
                        <p:par>
                          <p:cTn id="215" fill="hold">
                            <p:stCondLst>
                              <p:cond delay="0"/>
                            </p:stCondLst>
                            <p:childTnLst>
                              <p:par>
                                <p:cTn id="216" presetID="2" presetClass="entr" presetSubtype="6" fill="hold" grpId="0" nodeType="clickEffect">
                                  <p:stCondLst>
                                    <p:cond delay="0"/>
                                  </p:stCondLst>
                                  <p:childTnLst>
                                    <p:set>
                                      <p:cBhvr>
                                        <p:cTn id="217" dur="1" fill="hold">
                                          <p:stCondLst>
                                            <p:cond delay="0"/>
                                          </p:stCondLst>
                                        </p:cTn>
                                        <p:tgtEl>
                                          <p:spTgt spid="36898"/>
                                        </p:tgtEl>
                                        <p:attrNameLst>
                                          <p:attrName>style.visibility</p:attrName>
                                        </p:attrNameLst>
                                      </p:cBhvr>
                                      <p:to>
                                        <p:strVal val="visible"/>
                                      </p:to>
                                    </p:set>
                                    <p:anim calcmode="lin" valueType="num">
                                      <p:cBhvr additive="base">
                                        <p:cTn id="218" dur="500" fill="hold"/>
                                        <p:tgtEl>
                                          <p:spTgt spid="36898"/>
                                        </p:tgtEl>
                                        <p:attrNameLst>
                                          <p:attrName>ppt_x</p:attrName>
                                        </p:attrNameLst>
                                      </p:cBhvr>
                                      <p:tavLst>
                                        <p:tav tm="0">
                                          <p:val>
                                            <p:strVal val="1+#ppt_w/2"/>
                                          </p:val>
                                        </p:tav>
                                        <p:tav tm="100000">
                                          <p:val>
                                            <p:strVal val="#ppt_x"/>
                                          </p:val>
                                        </p:tav>
                                      </p:tavLst>
                                    </p:anim>
                                    <p:anim calcmode="lin" valueType="num">
                                      <p:cBhvr additive="base">
                                        <p:cTn id="219" dur="500" fill="hold"/>
                                        <p:tgtEl>
                                          <p:spTgt spid="36898"/>
                                        </p:tgtEl>
                                        <p:attrNameLst>
                                          <p:attrName>ppt_y</p:attrName>
                                        </p:attrNameLst>
                                      </p:cBhvr>
                                      <p:tavLst>
                                        <p:tav tm="0">
                                          <p:val>
                                            <p:strVal val="1+#ppt_h/2"/>
                                          </p:val>
                                        </p:tav>
                                        <p:tav tm="100000">
                                          <p:val>
                                            <p:strVal val="#ppt_y"/>
                                          </p:val>
                                        </p:tav>
                                      </p:tavLst>
                                    </p:anim>
                                  </p:childTnLst>
                                </p:cTn>
                              </p:par>
                            </p:childTnLst>
                          </p:cTn>
                        </p:par>
                      </p:childTnLst>
                    </p:cTn>
                  </p:par>
                  <p:par>
                    <p:cTn id="220" fill="hold">
                      <p:stCondLst>
                        <p:cond delay="indefinite"/>
                      </p:stCondLst>
                      <p:childTnLst>
                        <p:par>
                          <p:cTn id="221" fill="hold">
                            <p:stCondLst>
                              <p:cond delay="0"/>
                            </p:stCondLst>
                            <p:childTnLst>
                              <p:par>
                                <p:cTn id="222" presetID="2" presetClass="entr" presetSubtype="6" fill="hold" grpId="0" nodeType="clickEffect">
                                  <p:stCondLst>
                                    <p:cond delay="0"/>
                                  </p:stCondLst>
                                  <p:childTnLst>
                                    <p:set>
                                      <p:cBhvr>
                                        <p:cTn id="223" dur="1" fill="hold">
                                          <p:stCondLst>
                                            <p:cond delay="0"/>
                                          </p:stCondLst>
                                        </p:cTn>
                                        <p:tgtEl>
                                          <p:spTgt spid="36901"/>
                                        </p:tgtEl>
                                        <p:attrNameLst>
                                          <p:attrName>style.visibility</p:attrName>
                                        </p:attrNameLst>
                                      </p:cBhvr>
                                      <p:to>
                                        <p:strVal val="visible"/>
                                      </p:to>
                                    </p:set>
                                    <p:anim calcmode="lin" valueType="num">
                                      <p:cBhvr additive="base">
                                        <p:cTn id="224" dur="500" fill="hold"/>
                                        <p:tgtEl>
                                          <p:spTgt spid="36901"/>
                                        </p:tgtEl>
                                        <p:attrNameLst>
                                          <p:attrName>ppt_x</p:attrName>
                                        </p:attrNameLst>
                                      </p:cBhvr>
                                      <p:tavLst>
                                        <p:tav tm="0">
                                          <p:val>
                                            <p:strVal val="1+#ppt_w/2"/>
                                          </p:val>
                                        </p:tav>
                                        <p:tav tm="100000">
                                          <p:val>
                                            <p:strVal val="#ppt_x"/>
                                          </p:val>
                                        </p:tav>
                                      </p:tavLst>
                                    </p:anim>
                                    <p:anim calcmode="lin" valueType="num">
                                      <p:cBhvr additive="base">
                                        <p:cTn id="225" dur="500" fill="hold"/>
                                        <p:tgtEl>
                                          <p:spTgt spid="36901"/>
                                        </p:tgtEl>
                                        <p:attrNameLst>
                                          <p:attrName>ppt_y</p:attrName>
                                        </p:attrNameLst>
                                      </p:cBhvr>
                                      <p:tavLst>
                                        <p:tav tm="0">
                                          <p:val>
                                            <p:strVal val="1+#ppt_h/2"/>
                                          </p:val>
                                        </p:tav>
                                        <p:tav tm="100000">
                                          <p:val>
                                            <p:strVal val="#ppt_y"/>
                                          </p:val>
                                        </p:tav>
                                      </p:tavLst>
                                    </p:anim>
                                  </p:childTnLst>
                                </p:cTn>
                              </p:par>
                            </p:childTnLst>
                          </p:cTn>
                        </p:par>
                      </p:childTnLst>
                    </p:cTn>
                  </p:par>
                  <p:par>
                    <p:cTn id="226" fill="hold">
                      <p:stCondLst>
                        <p:cond delay="indefinite"/>
                      </p:stCondLst>
                      <p:childTnLst>
                        <p:par>
                          <p:cTn id="227" fill="hold">
                            <p:stCondLst>
                              <p:cond delay="0"/>
                            </p:stCondLst>
                            <p:childTnLst>
                              <p:par>
                                <p:cTn id="228" presetID="2" presetClass="entr" presetSubtype="6" fill="hold" grpId="0" nodeType="clickEffect">
                                  <p:stCondLst>
                                    <p:cond delay="0"/>
                                  </p:stCondLst>
                                  <p:childTnLst>
                                    <p:set>
                                      <p:cBhvr>
                                        <p:cTn id="229" dur="1" fill="hold">
                                          <p:stCondLst>
                                            <p:cond delay="0"/>
                                          </p:stCondLst>
                                        </p:cTn>
                                        <p:tgtEl>
                                          <p:spTgt spid="36900"/>
                                        </p:tgtEl>
                                        <p:attrNameLst>
                                          <p:attrName>style.visibility</p:attrName>
                                        </p:attrNameLst>
                                      </p:cBhvr>
                                      <p:to>
                                        <p:strVal val="visible"/>
                                      </p:to>
                                    </p:set>
                                    <p:anim calcmode="lin" valueType="num">
                                      <p:cBhvr additive="base">
                                        <p:cTn id="230" dur="500" fill="hold"/>
                                        <p:tgtEl>
                                          <p:spTgt spid="36900"/>
                                        </p:tgtEl>
                                        <p:attrNameLst>
                                          <p:attrName>ppt_x</p:attrName>
                                        </p:attrNameLst>
                                      </p:cBhvr>
                                      <p:tavLst>
                                        <p:tav tm="0">
                                          <p:val>
                                            <p:strVal val="1+#ppt_w/2"/>
                                          </p:val>
                                        </p:tav>
                                        <p:tav tm="100000">
                                          <p:val>
                                            <p:strVal val="#ppt_x"/>
                                          </p:val>
                                        </p:tav>
                                      </p:tavLst>
                                    </p:anim>
                                    <p:anim calcmode="lin" valueType="num">
                                      <p:cBhvr additive="base">
                                        <p:cTn id="231" dur="500" fill="hold"/>
                                        <p:tgtEl>
                                          <p:spTgt spid="36900"/>
                                        </p:tgtEl>
                                        <p:attrNameLst>
                                          <p:attrName>ppt_y</p:attrName>
                                        </p:attrNameLst>
                                      </p:cBhvr>
                                      <p:tavLst>
                                        <p:tav tm="0">
                                          <p:val>
                                            <p:strVal val="1+#ppt_h/2"/>
                                          </p:val>
                                        </p:tav>
                                        <p:tav tm="100000">
                                          <p:val>
                                            <p:strVal val="#ppt_y"/>
                                          </p:val>
                                        </p:tav>
                                      </p:tavLst>
                                    </p:anim>
                                  </p:childTnLst>
                                </p:cTn>
                              </p:par>
                            </p:childTnLst>
                          </p:cTn>
                        </p:par>
                      </p:childTnLst>
                    </p:cTn>
                  </p:par>
                  <p:par>
                    <p:cTn id="232" fill="hold">
                      <p:stCondLst>
                        <p:cond delay="indefinite"/>
                      </p:stCondLst>
                      <p:childTnLst>
                        <p:par>
                          <p:cTn id="233" fill="hold">
                            <p:stCondLst>
                              <p:cond delay="0"/>
                            </p:stCondLst>
                            <p:childTnLst>
                              <p:par>
                                <p:cTn id="234" presetID="18" presetClass="entr" presetSubtype="3" fill="hold" nodeType="clickEffect">
                                  <p:stCondLst>
                                    <p:cond delay="0"/>
                                  </p:stCondLst>
                                  <p:childTnLst>
                                    <p:set>
                                      <p:cBhvr>
                                        <p:cTn id="235" dur="1" fill="hold">
                                          <p:stCondLst>
                                            <p:cond delay="0"/>
                                          </p:stCondLst>
                                        </p:cTn>
                                        <p:tgtEl>
                                          <p:spTgt spid="9"/>
                                        </p:tgtEl>
                                        <p:attrNameLst>
                                          <p:attrName>style.visibility</p:attrName>
                                        </p:attrNameLst>
                                      </p:cBhvr>
                                      <p:to>
                                        <p:strVal val="visible"/>
                                      </p:to>
                                    </p:set>
                                    <p:animEffect transition="in" filter="strips(upRight)">
                                      <p:cBhvr>
                                        <p:cTn id="236" dur="500"/>
                                        <p:tgtEl>
                                          <p:spTgt spid="9"/>
                                        </p:tgtEl>
                                      </p:cBhvr>
                                    </p:animEffect>
                                  </p:childTnLst>
                                </p:cTn>
                              </p:par>
                            </p:childTnLst>
                          </p:cTn>
                        </p:par>
                      </p:childTnLst>
                    </p:cTn>
                  </p:par>
                  <p:par>
                    <p:cTn id="237" fill="hold">
                      <p:stCondLst>
                        <p:cond delay="indefinite"/>
                      </p:stCondLst>
                      <p:childTnLst>
                        <p:par>
                          <p:cTn id="238" fill="hold">
                            <p:stCondLst>
                              <p:cond delay="0"/>
                            </p:stCondLst>
                            <p:childTnLst>
                              <p:par>
                                <p:cTn id="239" presetID="23" presetClass="entr" presetSubtype="16" fill="hold" nodeType="clickEffect">
                                  <p:stCondLst>
                                    <p:cond delay="0"/>
                                  </p:stCondLst>
                                  <p:childTnLst>
                                    <p:set>
                                      <p:cBhvr>
                                        <p:cTn id="240" dur="1" fill="hold">
                                          <p:stCondLst>
                                            <p:cond delay="0"/>
                                          </p:stCondLst>
                                        </p:cTn>
                                        <p:tgtEl>
                                          <p:spTgt spid="7"/>
                                        </p:tgtEl>
                                        <p:attrNameLst>
                                          <p:attrName>style.visibility</p:attrName>
                                        </p:attrNameLst>
                                      </p:cBhvr>
                                      <p:to>
                                        <p:strVal val="visible"/>
                                      </p:to>
                                    </p:set>
                                    <p:anim calcmode="lin" valueType="num">
                                      <p:cBhvr>
                                        <p:cTn id="241" dur="500" fill="hold"/>
                                        <p:tgtEl>
                                          <p:spTgt spid="7"/>
                                        </p:tgtEl>
                                        <p:attrNameLst>
                                          <p:attrName>ppt_w</p:attrName>
                                        </p:attrNameLst>
                                      </p:cBhvr>
                                      <p:tavLst>
                                        <p:tav tm="0">
                                          <p:val>
                                            <p:fltVal val="0"/>
                                          </p:val>
                                        </p:tav>
                                        <p:tav tm="100000">
                                          <p:val>
                                            <p:strVal val="#ppt_w"/>
                                          </p:val>
                                        </p:tav>
                                      </p:tavLst>
                                    </p:anim>
                                    <p:anim calcmode="lin" valueType="num">
                                      <p:cBhvr>
                                        <p:cTn id="242"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243" fill="hold">
                      <p:stCondLst>
                        <p:cond delay="indefinite"/>
                      </p:stCondLst>
                      <p:childTnLst>
                        <p:par>
                          <p:cTn id="244" fill="hold">
                            <p:stCondLst>
                              <p:cond delay="0"/>
                            </p:stCondLst>
                            <p:childTnLst>
                              <p:par>
                                <p:cTn id="245" presetID="23" presetClass="entr" presetSubtype="16" fill="hold" nodeType="clickEffect">
                                  <p:stCondLst>
                                    <p:cond delay="0"/>
                                  </p:stCondLst>
                                  <p:childTnLst>
                                    <p:set>
                                      <p:cBhvr>
                                        <p:cTn id="246" dur="1" fill="hold">
                                          <p:stCondLst>
                                            <p:cond delay="0"/>
                                          </p:stCondLst>
                                        </p:cTn>
                                        <p:tgtEl>
                                          <p:spTgt spid="10"/>
                                        </p:tgtEl>
                                        <p:attrNameLst>
                                          <p:attrName>style.visibility</p:attrName>
                                        </p:attrNameLst>
                                      </p:cBhvr>
                                      <p:to>
                                        <p:strVal val="visible"/>
                                      </p:to>
                                    </p:set>
                                    <p:anim calcmode="lin" valueType="num">
                                      <p:cBhvr>
                                        <p:cTn id="247" dur="500" fill="hold"/>
                                        <p:tgtEl>
                                          <p:spTgt spid="10"/>
                                        </p:tgtEl>
                                        <p:attrNameLst>
                                          <p:attrName>ppt_w</p:attrName>
                                        </p:attrNameLst>
                                      </p:cBhvr>
                                      <p:tavLst>
                                        <p:tav tm="0">
                                          <p:val>
                                            <p:fltVal val="0"/>
                                          </p:val>
                                        </p:tav>
                                        <p:tav tm="100000">
                                          <p:val>
                                            <p:strVal val="#ppt_w"/>
                                          </p:val>
                                        </p:tav>
                                      </p:tavLst>
                                    </p:anim>
                                    <p:anim calcmode="lin" valueType="num">
                                      <p:cBhvr>
                                        <p:cTn id="248"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249" fill="hold">
                      <p:stCondLst>
                        <p:cond delay="indefinite"/>
                      </p:stCondLst>
                      <p:childTnLst>
                        <p:par>
                          <p:cTn id="250" fill="hold">
                            <p:stCondLst>
                              <p:cond delay="0"/>
                            </p:stCondLst>
                            <p:childTnLst>
                              <p:par>
                                <p:cTn id="251" presetID="2" presetClass="entr" presetSubtype="2" fill="hold" grpId="0" nodeType="clickEffect">
                                  <p:stCondLst>
                                    <p:cond delay="0"/>
                                  </p:stCondLst>
                                  <p:childTnLst>
                                    <p:set>
                                      <p:cBhvr>
                                        <p:cTn id="252" dur="1" fill="hold">
                                          <p:stCondLst>
                                            <p:cond delay="0"/>
                                          </p:stCondLst>
                                        </p:cTn>
                                        <p:tgtEl>
                                          <p:spTgt spid="36939"/>
                                        </p:tgtEl>
                                        <p:attrNameLst>
                                          <p:attrName>style.visibility</p:attrName>
                                        </p:attrNameLst>
                                      </p:cBhvr>
                                      <p:to>
                                        <p:strVal val="visible"/>
                                      </p:to>
                                    </p:set>
                                    <p:anim calcmode="lin" valueType="num">
                                      <p:cBhvr additive="base">
                                        <p:cTn id="253" dur="500" fill="hold"/>
                                        <p:tgtEl>
                                          <p:spTgt spid="36939"/>
                                        </p:tgtEl>
                                        <p:attrNameLst>
                                          <p:attrName>ppt_x</p:attrName>
                                        </p:attrNameLst>
                                      </p:cBhvr>
                                      <p:tavLst>
                                        <p:tav tm="0">
                                          <p:val>
                                            <p:strVal val="1+#ppt_w/2"/>
                                          </p:val>
                                        </p:tav>
                                        <p:tav tm="100000">
                                          <p:val>
                                            <p:strVal val="#ppt_x"/>
                                          </p:val>
                                        </p:tav>
                                      </p:tavLst>
                                    </p:anim>
                                    <p:anim calcmode="lin" valueType="num">
                                      <p:cBhvr additive="base">
                                        <p:cTn id="254" dur="500" fill="hold"/>
                                        <p:tgtEl>
                                          <p:spTgt spid="369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0" grpId="0" animBg="1"/>
      <p:bldP spid="36871" grpId="0" animBg="1"/>
      <p:bldP spid="36876" grpId="0" animBg="1"/>
      <p:bldP spid="36877" grpId="0" animBg="1"/>
      <p:bldP spid="36878" grpId="0" animBg="1"/>
      <p:bldP spid="36892" grpId="0" animBg="1"/>
      <p:bldP spid="36893" grpId="0" animBg="1"/>
      <p:bldP spid="36894" grpId="0" animBg="1"/>
      <p:bldP spid="36895" grpId="0" animBg="1"/>
      <p:bldP spid="36896" grpId="0" animBg="1"/>
      <p:bldP spid="36897" grpId="0" animBg="1"/>
      <p:bldP spid="36898" grpId="0" animBg="1"/>
      <p:bldP spid="36899" grpId="0" animBg="1"/>
      <p:bldP spid="36900" grpId="0" animBg="1"/>
      <p:bldP spid="36901" grpId="0" animBg="1"/>
      <p:bldP spid="36902" grpId="0" animBg="1"/>
      <p:bldP spid="36903" grpId="0" animBg="1"/>
      <p:bldP spid="36930" grpId="0" autoUpdateAnimBg="0"/>
      <p:bldP spid="36931" grpId="0" autoUpdateAnimBg="0"/>
      <p:bldP spid="36937" grpId="0" autoUpdateAnimBg="0"/>
      <p:bldP spid="36938" grpId="0" autoUpdateAnimBg="0"/>
      <p:bldP spid="36939" grpId="0" autoUpdateAnimBg="0"/>
      <p:bldP spid="36940" grpId="0" autoUpdateAnimBg="0"/>
      <p:bldP spid="36941" grpId="0" autoUpdateAnimBg="0"/>
      <p:bldP spid="36951"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AutoShape 2"/>
          <p:cNvSpPr>
            <a:spLocks noChangeArrowheads="1"/>
          </p:cNvSpPr>
          <p:nvPr/>
        </p:nvSpPr>
        <p:spPr bwMode="auto">
          <a:xfrm rot="-5400000">
            <a:off x="1099344" y="3701256"/>
            <a:ext cx="1752600" cy="1665288"/>
          </a:xfrm>
          <a:prstGeom prst="pentagon">
            <a:avLst/>
          </a:prstGeom>
          <a:solidFill>
            <a:schemeClr val="bg1"/>
          </a:solidFill>
          <a:ln w="19050">
            <a:solidFill>
              <a:schemeClr val="tx1"/>
            </a:solidFill>
            <a:miter lim="800000"/>
          </a:ln>
        </p:spPr>
        <p:txBody>
          <a:bodyPr wrap="none" anchor="ctr"/>
          <a:lstStyle/>
          <a:p>
            <a:endParaRPr lang="en-IN"/>
          </a:p>
        </p:txBody>
      </p:sp>
      <p:sp>
        <p:nvSpPr>
          <p:cNvPr id="38915" name="AutoShape 3"/>
          <p:cNvSpPr>
            <a:spLocks noChangeArrowheads="1"/>
          </p:cNvSpPr>
          <p:nvPr/>
        </p:nvSpPr>
        <p:spPr bwMode="auto">
          <a:xfrm rot="-5400000">
            <a:off x="1518444" y="4063206"/>
            <a:ext cx="990600" cy="941388"/>
          </a:xfrm>
          <a:prstGeom prst="pentagon">
            <a:avLst/>
          </a:prstGeom>
          <a:solidFill>
            <a:schemeClr val="bg1"/>
          </a:solidFill>
          <a:ln w="19050">
            <a:solidFill>
              <a:schemeClr val="tx1"/>
            </a:solidFill>
            <a:miter lim="800000"/>
          </a:ln>
        </p:spPr>
        <p:txBody>
          <a:bodyPr wrap="none" anchor="ctr"/>
          <a:lstStyle/>
          <a:p>
            <a:endParaRPr lang="en-IN"/>
          </a:p>
        </p:txBody>
      </p:sp>
      <p:grpSp>
        <p:nvGrpSpPr>
          <p:cNvPr id="2" name="Group 4"/>
          <p:cNvGrpSpPr/>
          <p:nvPr/>
        </p:nvGrpSpPr>
        <p:grpSpPr bwMode="auto">
          <a:xfrm>
            <a:off x="1152525" y="3686175"/>
            <a:ext cx="1676400" cy="1724025"/>
            <a:chOff x="726" y="2322"/>
            <a:chExt cx="1056" cy="1086"/>
          </a:xfrm>
        </p:grpSpPr>
        <p:sp>
          <p:nvSpPr>
            <p:cNvPr id="20585" name="Line 5"/>
            <p:cNvSpPr>
              <a:spLocks noChangeShapeType="1"/>
            </p:cNvSpPr>
            <p:nvPr/>
          </p:nvSpPr>
          <p:spPr bwMode="auto">
            <a:xfrm>
              <a:off x="726" y="2856"/>
              <a:ext cx="234" cy="0"/>
            </a:xfrm>
            <a:prstGeom prst="line">
              <a:avLst/>
            </a:prstGeom>
            <a:noFill/>
            <a:ln w="9525">
              <a:solidFill>
                <a:schemeClr val="tx1"/>
              </a:solidFill>
              <a:round/>
            </a:ln>
          </p:spPr>
          <p:txBody>
            <a:bodyPr/>
            <a:lstStyle/>
            <a:p>
              <a:endParaRPr lang="en-IN"/>
            </a:p>
          </p:txBody>
        </p:sp>
        <p:sp>
          <p:nvSpPr>
            <p:cNvPr id="20586" name="Line 6"/>
            <p:cNvSpPr>
              <a:spLocks noChangeShapeType="1"/>
            </p:cNvSpPr>
            <p:nvPr/>
          </p:nvSpPr>
          <p:spPr bwMode="auto">
            <a:xfrm>
              <a:off x="1584" y="3050"/>
              <a:ext cx="192" cy="154"/>
            </a:xfrm>
            <a:prstGeom prst="line">
              <a:avLst/>
            </a:prstGeom>
            <a:noFill/>
            <a:ln w="9525">
              <a:solidFill>
                <a:schemeClr val="tx1"/>
              </a:solidFill>
              <a:round/>
            </a:ln>
          </p:spPr>
          <p:txBody>
            <a:bodyPr/>
            <a:lstStyle/>
            <a:p>
              <a:endParaRPr lang="en-IN"/>
            </a:p>
          </p:txBody>
        </p:sp>
        <p:sp>
          <p:nvSpPr>
            <p:cNvPr id="20587" name="Line 7"/>
            <p:cNvSpPr>
              <a:spLocks noChangeShapeType="1"/>
            </p:cNvSpPr>
            <p:nvPr/>
          </p:nvSpPr>
          <p:spPr bwMode="auto">
            <a:xfrm flipV="1">
              <a:off x="1542" y="2526"/>
              <a:ext cx="240" cy="144"/>
            </a:xfrm>
            <a:prstGeom prst="line">
              <a:avLst/>
            </a:prstGeom>
            <a:noFill/>
            <a:ln w="9525">
              <a:solidFill>
                <a:schemeClr val="tx1"/>
              </a:solidFill>
              <a:round/>
            </a:ln>
          </p:spPr>
          <p:txBody>
            <a:bodyPr/>
            <a:lstStyle/>
            <a:p>
              <a:endParaRPr lang="en-IN"/>
            </a:p>
          </p:txBody>
        </p:sp>
        <p:sp>
          <p:nvSpPr>
            <p:cNvPr id="20588" name="Line 8"/>
            <p:cNvSpPr>
              <a:spLocks noChangeShapeType="1"/>
            </p:cNvSpPr>
            <p:nvPr/>
          </p:nvSpPr>
          <p:spPr bwMode="auto">
            <a:xfrm flipH="1">
              <a:off x="1131" y="3168"/>
              <a:ext cx="69" cy="240"/>
            </a:xfrm>
            <a:prstGeom prst="line">
              <a:avLst/>
            </a:prstGeom>
            <a:noFill/>
            <a:ln w="9525">
              <a:solidFill>
                <a:schemeClr val="tx1"/>
              </a:solidFill>
              <a:round/>
            </a:ln>
          </p:spPr>
          <p:txBody>
            <a:bodyPr/>
            <a:lstStyle/>
            <a:p>
              <a:endParaRPr lang="en-IN"/>
            </a:p>
          </p:txBody>
        </p:sp>
        <p:sp>
          <p:nvSpPr>
            <p:cNvPr id="20589" name="Line 9"/>
            <p:cNvSpPr>
              <a:spLocks noChangeShapeType="1"/>
            </p:cNvSpPr>
            <p:nvPr/>
          </p:nvSpPr>
          <p:spPr bwMode="auto">
            <a:xfrm>
              <a:off x="1128" y="2322"/>
              <a:ext cx="65" cy="240"/>
            </a:xfrm>
            <a:prstGeom prst="line">
              <a:avLst/>
            </a:prstGeom>
            <a:noFill/>
            <a:ln w="9525">
              <a:solidFill>
                <a:schemeClr val="tx1"/>
              </a:solidFill>
              <a:round/>
            </a:ln>
          </p:spPr>
          <p:txBody>
            <a:bodyPr/>
            <a:lstStyle/>
            <a:p>
              <a:endParaRPr lang="en-IN"/>
            </a:p>
          </p:txBody>
        </p:sp>
      </p:grpSp>
      <p:sp>
        <p:nvSpPr>
          <p:cNvPr id="38922" name="Line 10"/>
          <p:cNvSpPr>
            <a:spLocks noChangeShapeType="1"/>
          </p:cNvSpPr>
          <p:nvPr/>
        </p:nvSpPr>
        <p:spPr bwMode="auto">
          <a:xfrm>
            <a:off x="1524000" y="4533900"/>
            <a:ext cx="990600" cy="0"/>
          </a:xfrm>
          <a:prstGeom prst="line">
            <a:avLst/>
          </a:prstGeom>
          <a:noFill/>
          <a:ln w="9525">
            <a:solidFill>
              <a:schemeClr val="folHlink"/>
            </a:solidFill>
            <a:round/>
          </a:ln>
        </p:spPr>
        <p:txBody>
          <a:bodyPr/>
          <a:lstStyle/>
          <a:p>
            <a:endParaRPr lang="en-IN"/>
          </a:p>
        </p:txBody>
      </p:sp>
      <p:sp>
        <p:nvSpPr>
          <p:cNvPr id="38923" name="Line 11"/>
          <p:cNvSpPr>
            <a:spLocks noChangeShapeType="1"/>
          </p:cNvSpPr>
          <p:nvPr/>
        </p:nvSpPr>
        <p:spPr bwMode="auto">
          <a:xfrm>
            <a:off x="1895475" y="4038600"/>
            <a:ext cx="166688" cy="533400"/>
          </a:xfrm>
          <a:prstGeom prst="line">
            <a:avLst/>
          </a:prstGeom>
          <a:noFill/>
          <a:ln w="9525">
            <a:solidFill>
              <a:schemeClr val="folHlink"/>
            </a:solidFill>
            <a:round/>
          </a:ln>
        </p:spPr>
        <p:txBody>
          <a:bodyPr/>
          <a:lstStyle/>
          <a:p>
            <a:endParaRPr lang="en-IN"/>
          </a:p>
        </p:txBody>
      </p:sp>
      <p:sp>
        <p:nvSpPr>
          <p:cNvPr id="38924" name="Line 12"/>
          <p:cNvSpPr>
            <a:spLocks noChangeShapeType="1"/>
          </p:cNvSpPr>
          <p:nvPr/>
        </p:nvSpPr>
        <p:spPr bwMode="auto">
          <a:xfrm flipV="1">
            <a:off x="1143000" y="3429000"/>
            <a:ext cx="0" cy="1066800"/>
          </a:xfrm>
          <a:prstGeom prst="line">
            <a:avLst/>
          </a:prstGeom>
          <a:noFill/>
          <a:ln w="9525">
            <a:solidFill>
              <a:schemeClr val="folHlink"/>
            </a:solidFill>
            <a:round/>
          </a:ln>
        </p:spPr>
        <p:txBody>
          <a:bodyPr/>
          <a:lstStyle/>
          <a:p>
            <a:endParaRPr lang="en-IN"/>
          </a:p>
        </p:txBody>
      </p:sp>
      <p:sp>
        <p:nvSpPr>
          <p:cNvPr id="38925" name="Line 13"/>
          <p:cNvSpPr>
            <a:spLocks noChangeShapeType="1"/>
          </p:cNvSpPr>
          <p:nvPr/>
        </p:nvSpPr>
        <p:spPr bwMode="auto">
          <a:xfrm flipV="1">
            <a:off x="1781175" y="3429000"/>
            <a:ext cx="0" cy="228600"/>
          </a:xfrm>
          <a:prstGeom prst="line">
            <a:avLst/>
          </a:prstGeom>
          <a:noFill/>
          <a:ln w="9525">
            <a:solidFill>
              <a:schemeClr val="folHlink"/>
            </a:solidFill>
            <a:round/>
          </a:ln>
        </p:spPr>
        <p:txBody>
          <a:bodyPr/>
          <a:lstStyle/>
          <a:p>
            <a:endParaRPr lang="en-IN"/>
          </a:p>
        </p:txBody>
      </p:sp>
      <p:sp>
        <p:nvSpPr>
          <p:cNvPr id="38926" name="Line 14"/>
          <p:cNvSpPr>
            <a:spLocks noChangeShapeType="1"/>
          </p:cNvSpPr>
          <p:nvPr/>
        </p:nvSpPr>
        <p:spPr bwMode="auto">
          <a:xfrm flipV="1">
            <a:off x="2819400" y="3429000"/>
            <a:ext cx="0" cy="533400"/>
          </a:xfrm>
          <a:prstGeom prst="line">
            <a:avLst/>
          </a:prstGeom>
          <a:noFill/>
          <a:ln w="9525">
            <a:solidFill>
              <a:schemeClr val="folHlink"/>
            </a:solidFill>
            <a:round/>
          </a:ln>
        </p:spPr>
        <p:txBody>
          <a:bodyPr/>
          <a:lstStyle/>
          <a:p>
            <a:endParaRPr lang="en-IN"/>
          </a:p>
        </p:txBody>
      </p:sp>
      <p:sp>
        <p:nvSpPr>
          <p:cNvPr id="38927" name="Line 15"/>
          <p:cNvSpPr>
            <a:spLocks noChangeShapeType="1"/>
          </p:cNvSpPr>
          <p:nvPr/>
        </p:nvSpPr>
        <p:spPr bwMode="auto">
          <a:xfrm flipV="1">
            <a:off x="1552575" y="1857375"/>
            <a:ext cx="0" cy="2667000"/>
          </a:xfrm>
          <a:prstGeom prst="line">
            <a:avLst/>
          </a:prstGeom>
          <a:noFill/>
          <a:ln w="9525">
            <a:solidFill>
              <a:schemeClr val="folHlink"/>
            </a:solidFill>
            <a:round/>
          </a:ln>
        </p:spPr>
        <p:txBody>
          <a:bodyPr/>
          <a:lstStyle/>
          <a:p>
            <a:endParaRPr lang="en-IN"/>
          </a:p>
        </p:txBody>
      </p:sp>
      <p:sp>
        <p:nvSpPr>
          <p:cNvPr id="38928" name="Line 16"/>
          <p:cNvSpPr>
            <a:spLocks noChangeShapeType="1"/>
          </p:cNvSpPr>
          <p:nvPr/>
        </p:nvSpPr>
        <p:spPr bwMode="auto">
          <a:xfrm flipV="1">
            <a:off x="1895475" y="1828800"/>
            <a:ext cx="0" cy="2209800"/>
          </a:xfrm>
          <a:prstGeom prst="line">
            <a:avLst/>
          </a:prstGeom>
          <a:noFill/>
          <a:ln w="9525">
            <a:solidFill>
              <a:schemeClr val="folHlink"/>
            </a:solidFill>
            <a:round/>
          </a:ln>
        </p:spPr>
        <p:txBody>
          <a:bodyPr/>
          <a:lstStyle/>
          <a:p>
            <a:endParaRPr lang="en-IN"/>
          </a:p>
        </p:txBody>
      </p:sp>
      <p:sp>
        <p:nvSpPr>
          <p:cNvPr id="38929" name="Line 17"/>
          <p:cNvSpPr>
            <a:spLocks noChangeShapeType="1"/>
          </p:cNvSpPr>
          <p:nvPr/>
        </p:nvSpPr>
        <p:spPr bwMode="auto">
          <a:xfrm flipV="1">
            <a:off x="2476500" y="1847850"/>
            <a:ext cx="0" cy="2362200"/>
          </a:xfrm>
          <a:prstGeom prst="line">
            <a:avLst/>
          </a:prstGeom>
          <a:noFill/>
          <a:ln w="9525">
            <a:solidFill>
              <a:schemeClr val="folHlink"/>
            </a:solidFill>
            <a:round/>
          </a:ln>
        </p:spPr>
        <p:txBody>
          <a:bodyPr/>
          <a:lstStyle/>
          <a:p>
            <a:endParaRPr lang="en-IN"/>
          </a:p>
        </p:txBody>
      </p:sp>
      <p:sp>
        <p:nvSpPr>
          <p:cNvPr id="38930" name="Line 18"/>
          <p:cNvSpPr>
            <a:spLocks noChangeShapeType="1"/>
          </p:cNvSpPr>
          <p:nvPr/>
        </p:nvSpPr>
        <p:spPr bwMode="auto">
          <a:xfrm>
            <a:off x="1524000" y="1990725"/>
            <a:ext cx="990600" cy="0"/>
          </a:xfrm>
          <a:prstGeom prst="line">
            <a:avLst/>
          </a:prstGeom>
          <a:noFill/>
          <a:ln w="19050">
            <a:solidFill>
              <a:schemeClr val="tx1"/>
            </a:solidFill>
            <a:round/>
          </a:ln>
        </p:spPr>
        <p:txBody>
          <a:bodyPr/>
          <a:lstStyle/>
          <a:p>
            <a:endParaRPr lang="en-IN"/>
          </a:p>
        </p:txBody>
      </p:sp>
      <p:sp>
        <p:nvSpPr>
          <p:cNvPr id="38931" name="Line 19"/>
          <p:cNvSpPr>
            <a:spLocks noChangeShapeType="1"/>
          </p:cNvSpPr>
          <p:nvPr/>
        </p:nvSpPr>
        <p:spPr bwMode="auto">
          <a:xfrm flipH="1">
            <a:off x="1143000" y="1981200"/>
            <a:ext cx="381000" cy="1447800"/>
          </a:xfrm>
          <a:prstGeom prst="line">
            <a:avLst/>
          </a:prstGeom>
          <a:noFill/>
          <a:ln w="19050">
            <a:solidFill>
              <a:schemeClr val="tx1"/>
            </a:solidFill>
            <a:round/>
          </a:ln>
        </p:spPr>
        <p:txBody>
          <a:bodyPr/>
          <a:lstStyle/>
          <a:p>
            <a:endParaRPr lang="en-IN"/>
          </a:p>
        </p:txBody>
      </p:sp>
      <p:sp>
        <p:nvSpPr>
          <p:cNvPr id="38932" name="Line 20"/>
          <p:cNvSpPr>
            <a:spLocks noChangeShapeType="1"/>
          </p:cNvSpPr>
          <p:nvPr/>
        </p:nvSpPr>
        <p:spPr bwMode="auto">
          <a:xfrm rot="21524656" flipH="1">
            <a:off x="1752600" y="1981200"/>
            <a:ext cx="152400" cy="1447800"/>
          </a:xfrm>
          <a:prstGeom prst="line">
            <a:avLst/>
          </a:prstGeom>
          <a:noFill/>
          <a:ln w="19050">
            <a:solidFill>
              <a:schemeClr val="tx1"/>
            </a:solidFill>
            <a:round/>
          </a:ln>
        </p:spPr>
        <p:txBody>
          <a:bodyPr/>
          <a:lstStyle/>
          <a:p>
            <a:endParaRPr lang="en-IN"/>
          </a:p>
        </p:txBody>
      </p:sp>
      <p:sp>
        <p:nvSpPr>
          <p:cNvPr id="38933" name="Line 21"/>
          <p:cNvSpPr>
            <a:spLocks noChangeShapeType="1"/>
          </p:cNvSpPr>
          <p:nvPr/>
        </p:nvSpPr>
        <p:spPr bwMode="auto">
          <a:xfrm rot="134468">
            <a:off x="2457450" y="1981200"/>
            <a:ext cx="381000" cy="1447800"/>
          </a:xfrm>
          <a:prstGeom prst="line">
            <a:avLst/>
          </a:prstGeom>
          <a:noFill/>
          <a:ln w="19050">
            <a:solidFill>
              <a:schemeClr val="tx1"/>
            </a:solidFill>
            <a:round/>
          </a:ln>
        </p:spPr>
        <p:txBody>
          <a:bodyPr/>
          <a:lstStyle/>
          <a:p>
            <a:endParaRPr lang="en-IN"/>
          </a:p>
        </p:txBody>
      </p:sp>
      <p:sp>
        <p:nvSpPr>
          <p:cNvPr id="38934" name="Line 22"/>
          <p:cNvSpPr>
            <a:spLocks noChangeShapeType="1"/>
          </p:cNvSpPr>
          <p:nvPr/>
        </p:nvSpPr>
        <p:spPr bwMode="auto">
          <a:xfrm>
            <a:off x="1143000" y="3429000"/>
            <a:ext cx="1676400" cy="0"/>
          </a:xfrm>
          <a:prstGeom prst="line">
            <a:avLst/>
          </a:prstGeom>
          <a:noFill/>
          <a:ln w="19050">
            <a:solidFill>
              <a:schemeClr val="tx1"/>
            </a:solidFill>
            <a:round/>
          </a:ln>
        </p:spPr>
        <p:txBody>
          <a:bodyPr/>
          <a:lstStyle/>
          <a:p>
            <a:endParaRPr lang="en-IN"/>
          </a:p>
        </p:txBody>
      </p:sp>
      <p:grpSp>
        <p:nvGrpSpPr>
          <p:cNvPr id="3" name="Group 23"/>
          <p:cNvGrpSpPr/>
          <p:nvPr/>
        </p:nvGrpSpPr>
        <p:grpSpPr bwMode="auto">
          <a:xfrm>
            <a:off x="1143000" y="1981200"/>
            <a:ext cx="4267200" cy="2611438"/>
            <a:chOff x="720" y="1248"/>
            <a:chExt cx="2688" cy="1645"/>
          </a:xfrm>
        </p:grpSpPr>
        <p:sp>
          <p:nvSpPr>
            <p:cNvPr id="20579" name="Line 24"/>
            <p:cNvSpPr>
              <a:spLocks noChangeShapeType="1"/>
            </p:cNvSpPr>
            <p:nvPr/>
          </p:nvSpPr>
          <p:spPr bwMode="auto">
            <a:xfrm>
              <a:off x="1536" y="1248"/>
              <a:ext cx="1872" cy="528"/>
            </a:xfrm>
            <a:prstGeom prst="line">
              <a:avLst/>
            </a:prstGeom>
            <a:noFill/>
            <a:ln w="9525">
              <a:solidFill>
                <a:schemeClr val="folHlink"/>
              </a:solidFill>
              <a:round/>
            </a:ln>
          </p:spPr>
          <p:txBody>
            <a:bodyPr/>
            <a:lstStyle/>
            <a:p>
              <a:endParaRPr lang="en-IN"/>
            </a:p>
          </p:txBody>
        </p:sp>
        <p:sp>
          <p:nvSpPr>
            <p:cNvPr id="20580" name="Line 25"/>
            <p:cNvSpPr>
              <a:spLocks noChangeShapeType="1"/>
            </p:cNvSpPr>
            <p:nvPr/>
          </p:nvSpPr>
          <p:spPr bwMode="auto">
            <a:xfrm>
              <a:off x="1176" y="1248"/>
              <a:ext cx="2232" cy="630"/>
            </a:xfrm>
            <a:prstGeom prst="line">
              <a:avLst/>
            </a:prstGeom>
            <a:noFill/>
            <a:ln w="9525">
              <a:solidFill>
                <a:schemeClr val="folHlink"/>
              </a:solidFill>
              <a:round/>
            </a:ln>
          </p:spPr>
          <p:txBody>
            <a:bodyPr/>
            <a:lstStyle/>
            <a:p>
              <a:endParaRPr lang="en-IN"/>
            </a:p>
          </p:txBody>
        </p:sp>
        <p:sp>
          <p:nvSpPr>
            <p:cNvPr id="20581" name="Line 26"/>
            <p:cNvSpPr>
              <a:spLocks noChangeShapeType="1"/>
            </p:cNvSpPr>
            <p:nvPr/>
          </p:nvSpPr>
          <p:spPr bwMode="auto">
            <a:xfrm>
              <a:off x="942" y="1260"/>
              <a:ext cx="2418" cy="683"/>
            </a:xfrm>
            <a:prstGeom prst="line">
              <a:avLst/>
            </a:prstGeom>
            <a:noFill/>
            <a:ln w="9525">
              <a:solidFill>
                <a:schemeClr val="folHlink"/>
              </a:solidFill>
              <a:round/>
            </a:ln>
          </p:spPr>
          <p:txBody>
            <a:bodyPr/>
            <a:lstStyle/>
            <a:p>
              <a:endParaRPr lang="en-IN"/>
            </a:p>
          </p:txBody>
        </p:sp>
        <p:sp>
          <p:nvSpPr>
            <p:cNvPr id="20582" name="Line 27"/>
            <p:cNvSpPr>
              <a:spLocks noChangeShapeType="1"/>
            </p:cNvSpPr>
            <p:nvPr/>
          </p:nvSpPr>
          <p:spPr bwMode="auto">
            <a:xfrm>
              <a:off x="1776" y="2160"/>
              <a:ext cx="1632" cy="461"/>
            </a:xfrm>
            <a:prstGeom prst="line">
              <a:avLst/>
            </a:prstGeom>
            <a:noFill/>
            <a:ln w="9525">
              <a:solidFill>
                <a:schemeClr val="folHlink"/>
              </a:solidFill>
              <a:round/>
            </a:ln>
          </p:spPr>
          <p:txBody>
            <a:bodyPr/>
            <a:lstStyle/>
            <a:p>
              <a:endParaRPr lang="en-IN"/>
            </a:p>
          </p:txBody>
        </p:sp>
        <p:sp>
          <p:nvSpPr>
            <p:cNvPr id="20583" name="Line 28"/>
            <p:cNvSpPr>
              <a:spLocks noChangeShapeType="1"/>
            </p:cNvSpPr>
            <p:nvPr/>
          </p:nvSpPr>
          <p:spPr bwMode="auto">
            <a:xfrm>
              <a:off x="1104" y="2160"/>
              <a:ext cx="2256" cy="637"/>
            </a:xfrm>
            <a:prstGeom prst="line">
              <a:avLst/>
            </a:prstGeom>
            <a:noFill/>
            <a:ln w="9525">
              <a:solidFill>
                <a:schemeClr val="folHlink"/>
              </a:solidFill>
              <a:round/>
            </a:ln>
          </p:spPr>
          <p:txBody>
            <a:bodyPr/>
            <a:lstStyle/>
            <a:p>
              <a:endParaRPr lang="en-IN"/>
            </a:p>
          </p:txBody>
        </p:sp>
        <p:sp>
          <p:nvSpPr>
            <p:cNvPr id="20584" name="Line 29"/>
            <p:cNvSpPr>
              <a:spLocks noChangeShapeType="1"/>
            </p:cNvSpPr>
            <p:nvPr/>
          </p:nvSpPr>
          <p:spPr bwMode="auto">
            <a:xfrm>
              <a:off x="720" y="2160"/>
              <a:ext cx="2592" cy="733"/>
            </a:xfrm>
            <a:prstGeom prst="line">
              <a:avLst/>
            </a:prstGeom>
            <a:noFill/>
            <a:ln w="9525">
              <a:solidFill>
                <a:schemeClr val="folHlink"/>
              </a:solidFill>
              <a:round/>
            </a:ln>
          </p:spPr>
          <p:txBody>
            <a:bodyPr/>
            <a:lstStyle/>
            <a:p>
              <a:endParaRPr lang="en-IN"/>
            </a:p>
          </p:txBody>
        </p:sp>
      </p:grpSp>
      <p:grpSp>
        <p:nvGrpSpPr>
          <p:cNvPr id="4" name="Group 30"/>
          <p:cNvGrpSpPr/>
          <p:nvPr/>
        </p:nvGrpSpPr>
        <p:grpSpPr bwMode="auto">
          <a:xfrm>
            <a:off x="4191000" y="2505075"/>
            <a:ext cx="1038225" cy="457200"/>
            <a:chOff x="2640" y="1578"/>
            <a:chExt cx="654" cy="288"/>
          </a:xfrm>
        </p:grpSpPr>
        <p:sp>
          <p:nvSpPr>
            <p:cNvPr id="20574" name="Oval 31"/>
            <p:cNvSpPr>
              <a:spLocks noChangeArrowheads="1"/>
            </p:cNvSpPr>
            <p:nvPr/>
          </p:nvSpPr>
          <p:spPr bwMode="auto">
            <a:xfrm>
              <a:off x="2928" y="1800"/>
              <a:ext cx="48" cy="48"/>
            </a:xfrm>
            <a:prstGeom prst="ellipse">
              <a:avLst/>
            </a:prstGeom>
            <a:solidFill>
              <a:schemeClr val="accent1"/>
            </a:solidFill>
            <a:ln w="9525">
              <a:solidFill>
                <a:schemeClr val="tx1"/>
              </a:solidFill>
              <a:round/>
            </a:ln>
          </p:spPr>
          <p:txBody>
            <a:bodyPr wrap="none" anchor="ctr"/>
            <a:lstStyle/>
            <a:p>
              <a:endParaRPr lang="en-IN"/>
            </a:p>
          </p:txBody>
        </p:sp>
        <p:sp>
          <p:nvSpPr>
            <p:cNvPr id="20575" name="Oval 32"/>
            <p:cNvSpPr>
              <a:spLocks noChangeArrowheads="1"/>
            </p:cNvSpPr>
            <p:nvPr/>
          </p:nvSpPr>
          <p:spPr bwMode="auto">
            <a:xfrm>
              <a:off x="2640" y="1632"/>
              <a:ext cx="48" cy="48"/>
            </a:xfrm>
            <a:prstGeom prst="ellipse">
              <a:avLst/>
            </a:prstGeom>
            <a:solidFill>
              <a:schemeClr val="accent1"/>
            </a:solidFill>
            <a:ln w="9525">
              <a:solidFill>
                <a:schemeClr val="tx1"/>
              </a:solidFill>
              <a:round/>
            </a:ln>
          </p:spPr>
          <p:txBody>
            <a:bodyPr wrap="none" anchor="ctr"/>
            <a:lstStyle/>
            <a:p>
              <a:endParaRPr lang="en-IN"/>
            </a:p>
          </p:txBody>
        </p:sp>
        <p:sp>
          <p:nvSpPr>
            <p:cNvPr id="20576" name="Oval 33"/>
            <p:cNvSpPr>
              <a:spLocks noChangeArrowheads="1"/>
            </p:cNvSpPr>
            <p:nvPr/>
          </p:nvSpPr>
          <p:spPr bwMode="auto">
            <a:xfrm>
              <a:off x="3246" y="1818"/>
              <a:ext cx="48" cy="48"/>
            </a:xfrm>
            <a:prstGeom prst="ellipse">
              <a:avLst/>
            </a:prstGeom>
            <a:solidFill>
              <a:schemeClr val="accent1"/>
            </a:solidFill>
            <a:ln w="9525">
              <a:solidFill>
                <a:schemeClr val="tx1"/>
              </a:solidFill>
              <a:round/>
            </a:ln>
          </p:spPr>
          <p:txBody>
            <a:bodyPr wrap="none" anchor="ctr"/>
            <a:lstStyle/>
            <a:p>
              <a:endParaRPr lang="en-IN"/>
            </a:p>
          </p:txBody>
        </p:sp>
        <p:sp>
          <p:nvSpPr>
            <p:cNvPr id="20577" name="Oval 34"/>
            <p:cNvSpPr>
              <a:spLocks noChangeArrowheads="1"/>
            </p:cNvSpPr>
            <p:nvPr/>
          </p:nvSpPr>
          <p:spPr bwMode="auto">
            <a:xfrm>
              <a:off x="2784" y="1578"/>
              <a:ext cx="48" cy="48"/>
            </a:xfrm>
            <a:prstGeom prst="ellipse">
              <a:avLst/>
            </a:prstGeom>
            <a:solidFill>
              <a:schemeClr val="accent1"/>
            </a:solidFill>
            <a:ln w="9525">
              <a:solidFill>
                <a:schemeClr val="tx1"/>
              </a:solidFill>
              <a:round/>
            </a:ln>
          </p:spPr>
          <p:txBody>
            <a:bodyPr wrap="none" anchor="ctr"/>
            <a:lstStyle/>
            <a:p>
              <a:endParaRPr lang="en-IN"/>
            </a:p>
          </p:txBody>
        </p:sp>
        <p:sp>
          <p:nvSpPr>
            <p:cNvPr id="20578" name="Oval 35"/>
            <p:cNvSpPr>
              <a:spLocks noChangeArrowheads="1"/>
            </p:cNvSpPr>
            <p:nvPr/>
          </p:nvSpPr>
          <p:spPr bwMode="auto">
            <a:xfrm>
              <a:off x="3168" y="1686"/>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38948" name="Line 36"/>
          <p:cNvSpPr>
            <a:spLocks noChangeShapeType="1"/>
          </p:cNvSpPr>
          <p:nvPr/>
        </p:nvSpPr>
        <p:spPr bwMode="auto">
          <a:xfrm flipH="1">
            <a:off x="3505200" y="2590800"/>
            <a:ext cx="685800" cy="1371600"/>
          </a:xfrm>
          <a:prstGeom prst="line">
            <a:avLst/>
          </a:prstGeom>
          <a:noFill/>
          <a:ln w="19050">
            <a:solidFill>
              <a:schemeClr val="tx1"/>
            </a:solidFill>
            <a:round/>
          </a:ln>
        </p:spPr>
        <p:txBody>
          <a:bodyPr/>
          <a:lstStyle/>
          <a:p>
            <a:endParaRPr lang="en-IN"/>
          </a:p>
        </p:txBody>
      </p:sp>
      <p:sp>
        <p:nvSpPr>
          <p:cNvPr id="38949" name="Line 37"/>
          <p:cNvSpPr>
            <a:spLocks noChangeShapeType="1"/>
          </p:cNvSpPr>
          <p:nvPr/>
        </p:nvSpPr>
        <p:spPr bwMode="auto">
          <a:xfrm>
            <a:off x="3505200" y="3962400"/>
            <a:ext cx="762000" cy="381000"/>
          </a:xfrm>
          <a:prstGeom prst="line">
            <a:avLst/>
          </a:prstGeom>
          <a:noFill/>
          <a:ln w="19050">
            <a:solidFill>
              <a:schemeClr val="tx1"/>
            </a:solidFill>
            <a:round/>
          </a:ln>
        </p:spPr>
        <p:txBody>
          <a:bodyPr/>
          <a:lstStyle/>
          <a:p>
            <a:endParaRPr lang="en-IN"/>
          </a:p>
        </p:txBody>
      </p:sp>
      <p:sp>
        <p:nvSpPr>
          <p:cNvPr id="38950" name="Line 38"/>
          <p:cNvSpPr>
            <a:spLocks noChangeShapeType="1"/>
          </p:cNvSpPr>
          <p:nvPr/>
        </p:nvSpPr>
        <p:spPr bwMode="auto">
          <a:xfrm>
            <a:off x="4267200" y="4343400"/>
            <a:ext cx="914400" cy="76200"/>
          </a:xfrm>
          <a:prstGeom prst="line">
            <a:avLst/>
          </a:prstGeom>
          <a:noFill/>
          <a:ln w="19050">
            <a:solidFill>
              <a:schemeClr val="tx1"/>
            </a:solidFill>
            <a:round/>
          </a:ln>
        </p:spPr>
        <p:txBody>
          <a:bodyPr/>
          <a:lstStyle/>
          <a:p>
            <a:endParaRPr lang="en-IN"/>
          </a:p>
        </p:txBody>
      </p:sp>
      <p:sp>
        <p:nvSpPr>
          <p:cNvPr id="38951" name="Line 39"/>
          <p:cNvSpPr>
            <a:spLocks noChangeShapeType="1"/>
          </p:cNvSpPr>
          <p:nvPr/>
        </p:nvSpPr>
        <p:spPr bwMode="auto">
          <a:xfrm flipV="1">
            <a:off x="5181600" y="2971800"/>
            <a:ext cx="0" cy="1371600"/>
          </a:xfrm>
          <a:prstGeom prst="line">
            <a:avLst/>
          </a:prstGeom>
          <a:noFill/>
          <a:ln w="19050">
            <a:solidFill>
              <a:schemeClr val="tx1"/>
            </a:solidFill>
            <a:round/>
          </a:ln>
        </p:spPr>
        <p:txBody>
          <a:bodyPr/>
          <a:lstStyle/>
          <a:p>
            <a:endParaRPr lang="en-IN"/>
          </a:p>
        </p:txBody>
      </p:sp>
      <p:grpSp>
        <p:nvGrpSpPr>
          <p:cNvPr id="5" name="Group 40"/>
          <p:cNvGrpSpPr/>
          <p:nvPr/>
        </p:nvGrpSpPr>
        <p:grpSpPr bwMode="auto">
          <a:xfrm>
            <a:off x="4191000" y="2590800"/>
            <a:ext cx="1009650" cy="1752600"/>
            <a:chOff x="2640" y="1632"/>
            <a:chExt cx="636" cy="1104"/>
          </a:xfrm>
        </p:grpSpPr>
        <p:sp>
          <p:nvSpPr>
            <p:cNvPr id="20571" name="Line 41"/>
            <p:cNvSpPr>
              <a:spLocks noChangeShapeType="1"/>
            </p:cNvSpPr>
            <p:nvPr/>
          </p:nvSpPr>
          <p:spPr bwMode="auto">
            <a:xfrm flipH="1">
              <a:off x="2712" y="1824"/>
              <a:ext cx="238" cy="912"/>
            </a:xfrm>
            <a:prstGeom prst="line">
              <a:avLst/>
            </a:prstGeom>
            <a:noFill/>
            <a:ln w="9525">
              <a:solidFill>
                <a:schemeClr val="tx1"/>
              </a:solidFill>
              <a:round/>
            </a:ln>
          </p:spPr>
          <p:txBody>
            <a:bodyPr/>
            <a:lstStyle/>
            <a:p>
              <a:endParaRPr lang="en-IN"/>
            </a:p>
          </p:txBody>
        </p:sp>
        <p:sp>
          <p:nvSpPr>
            <p:cNvPr id="20572" name="Line 42"/>
            <p:cNvSpPr>
              <a:spLocks noChangeShapeType="1"/>
            </p:cNvSpPr>
            <p:nvPr/>
          </p:nvSpPr>
          <p:spPr bwMode="auto">
            <a:xfrm>
              <a:off x="2640" y="1632"/>
              <a:ext cx="288" cy="192"/>
            </a:xfrm>
            <a:prstGeom prst="line">
              <a:avLst/>
            </a:prstGeom>
            <a:noFill/>
            <a:ln w="19050">
              <a:solidFill>
                <a:schemeClr val="tx1"/>
              </a:solidFill>
              <a:round/>
            </a:ln>
          </p:spPr>
          <p:txBody>
            <a:bodyPr/>
            <a:lstStyle/>
            <a:p>
              <a:endParaRPr lang="en-IN"/>
            </a:p>
          </p:txBody>
        </p:sp>
        <p:sp>
          <p:nvSpPr>
            <p:cNvPr id="20573" name="Line 43"/>
            <p:cNvSpPr>
              <a:spLocks noChangeShapeType="1"/>
            </p:cNvSpPr>
            <p:nvPr/>
          </p:nvSpPr>
          <p:spPr bwMode="auto">
            <a:xfrm>
              <a:off x="2940" y="1836"/>
              <a:ext cx="336" cy="0"/>
            </a:xfrm>
            <a:prstGeom prst="line">
              <a:avLst/>
            </a:prstGeom>
            <a:noFill/>
            <a:ln w="19050">
              <a:solidFill>
                <a:schemeClr val="tx1"/>
              </a:solidFill>
              <a:round/>
            </a:ln>
          </p:spPr>
          <p:txBody>
            <a:bodyPr/>
            <a:lstStyle/>
            <a:p>
              <a:endParaRPr lang="en-IN"/>
            </a:p>
          </p:txBody>
        </p:sp>
      </p:grpSp>
      <p:sp>
        <p:nvSpPr>
          <p:cNvPr id="38956" name="Line 44"/>
          <p:cNvSpPr>
            <a:spLocks noChangeShapeType="1"/>
          </p:cNvSpPr>
          <p:nvPr/>
        </p:nvSpPr>
        <p:spPr bwMode="auto">
          <a:xfrm flipH="1" flipV="1">
            <a:off x="5029200" y="2667000"/>
            <a:ext cx="152400" cy="228600"/>
          </a:xfrm>
          <a:prstGeom prst="line">
            <a:avLst/>
          </a:prstGeom>
          <a:noFill/>
          <a:ln w="19050">
            <a:solidFill>
              <a:schemeClr val="tx1"/>
            </a:solidFill>
            <a:round/>
          </a:ln>
        </p:spPr>
        <p:txBody>
          <a:bodyPr/>
          <a:lstStyle/>
          <a:p>
            <a:endParaRPr lang="en-IN"/>
          </a:p>
        </p:txBody>
      </p:sp>
      <p:sp>
        <p:nvSpPr>
          <p:cNvPr id="38957" name="Line 45"/>
          <p:cNvSpPr>
            <a:spLocks noChangeShapeType="1"/>
          </p:cNvSpPr>
          <p:nvPr/>
        </p:nvSpPr>
        <p:spPr bwMode="auto">
          <a:xfrm rot="131291" flipH="1" flipV="1">
            <a:off x="4438650" y="2543175"/>
            <a:ext cx="609600" cy="152400"/>
          </a:xfrm>
          <a:prstGeom prst="line">
            <a:avLst/>
          </a:prstGeom>
          <a:noFill/>
          <a:ln w="19050">
            <a:solidFill>
              <a:schemeClr val="tx1"/>
            </a:solidFill>
            <a:round/>
          </a:ln>
        </p:spPr>
        <p:txBody>
          <a:bodyPr/>
          <a:lstStyle/>
          <a:p>
            <a:endParaRPr lang="en-IN"/>
          </a:p>
        </p:txBody>
      </p:sp>
      <p:sp>
        <p:nvSpPr>
          <p:cNvPr id="38958" name="Line 46"/>
          <p:cNvSpPr>
            <a:spLocks noChangeShapeType="1"/>
          </p:cNvSpPr>
          <p:nvPr/>
        </p:nvSpPr>
        <p:spPr bwMode="auto">
          <a:xfrm flipH="1">
            <a:off x="4191000" y="2514600"/>
            <a:ext cx="228600" cy="114300"/>
          </a:xfrm>
          <a:prstGeom prst="line">
            <a:avLst/>
          </a:prstGeom>
          <a:noFill/>
          <a:ln w="19050">
            <a:solidFill>
              <a:schemeClr val="tx1"/>
            </a:solidFill>
            <a:round/>
          </a:ln>
        </p:spPr>
        <p:txBody>
          <a:bodyPr/>
          <a:lstStyle/>
          <a:p>
            <a:endParaRPr lang="en-IN"/>
          </a:p>
        </p:txBody>
      </p:sp>
      <p:grpSp>
        <p:nvGrpSpPr>
          <p:cNvPr id="6" name="Group 47"/>
          <p:cNvGrpSpPr/>
          <p:nvPr/>
        </p:nvGrpSpPr>
        <p:grpSpPr bwMode="auto">
          <a:xfrm>
            <a:off x="3505200" y="2514600"/>
            <a:ext cx="1676400" cy="1905000"/>
            <a:chOff x="2208" y="1584"/>
            <a:chExt cx="1056" cy="1200"/>
          </a:xfrm>
        </p:grpSpPr>
        <p:sp>
          <p:nvSpPr>
            <p:cNvPr id="20566" name="Line 48"/>
            <p:cNvSpPr>
              <a:spLocks noChangeShapeType="1"/>
            </p:cNvSpPr>
            <p:nvPr/>
          </p:nvSpPr>
          <p:spPr bwMode="auto">
            <a:xfrm flipV="1">
              <a:off x="2208" y="2352"/>
              <a:ext cx="336" cy="144"/>
            </a:xfrm>
            <a:prstGeom prst="line">
              <a:avLst/>
            </a:prstGeom>
            <a:noFill/>
            <a:ln w="9525">
              <a:solidFill>
                <a:schemeClr val="tx1"/>
              </a:solidFill>
              <a:prstDash val="lgDashDot"/>
              <a:round/>
            </a:ln>
          </p:spPr>
          <p:txBody>
            <a:bodyPr/>
            <a:lstStyle/>
            <a:p>
              <a:endParaRPr lang="en-IN"/>
            </a:p>
          </p:txBody>
        </p:sp>
        <p:sp>
          <p:nvSpPr>
            <p:cNvPr id="20567" name="Line 49"/>
            <p:cNvSpPr>
              <a:spLocks noChangeShapeType="1"/>
            </p:cNvSpPr>
            <p:nvPr/>
          </p:nvSpPr>
          <p:spPr bwMode="auto">
            <a:xfrm>
              <a:off x="2538" y="2376"/>
              <a:ext cx="528" cy="144"/>
            </a:xfrm>
            <a:prstGeom prst="line">
              <a:avLst/>
            </a:prstGeom>
            <a:noFill/>
            <a:ln w="9525">
              <a:solidFill>
                <a:schemeClr val="tx1"/>
              </a:solidFill>
              <a:prstDash val="lgDashDot"/>
              <a:round/>
            </a:ln>
          </p:spPr>
          <p:txBody>
            <a:bodyPr/>
            <a:lstStyle/>
            <a:p>
              <a:endParaRPr lang="en-IN"/>
            </a:p>
          </p:txBody>
        </p:sp>
        <p:sp>
          <p:nvSpPr>
            <p:cNvPr id="20568" name="Line 50"/>
            <p:cNvSpPr>
              <a:spLocks noChangeShapeType="1"/>
            </p:cNvSpPr>
            <p:nvPr/>
          </p:nvSpPr>
          <p:spPr bwMode="auto">
            <a:xfrm>
              <a:off x="3072" y="2496"/>
              <a:ext cx="192" cy="288"/>
            </a:xfrm>
            <a:prstGeom prst="line">
              <a:avLst/>
            </a:prstGeom>
            <a:noFill/>
            <a:ln w="9525">
              <a:solidFill>
                <a:schemeClr val="tx1"/>
              </a:solidFill>
              <a:prstDash val="lgDashDot"/>
              <a:round/>
            </a:ln>
          </p:spPr>
          <p:txBody>
            <a:bodyPr/>
            <a:lstStyle/>
            <a:p>
              <a:endParaRPr lang="en-IN"/>
            </a:p>
          </p:txBody>
        </p:sp>
        <p:sp>
          <p:nvSpPr>
            <p:cNvPr id="20569" name="Line 51"/>
            <p:cNvSpPr>
              <a:spLocks noChangeShapeType="1"/>
            </p:cNvSpPr>
            <p:nvPr/>
          </p:nvSpPr>
          <p:spPr bwMode="auto">
            <a:xfrm flipH="1">
              <a:off x="2544" y="1584"/>
              <a:ext cx="240" cy="768"/>
            </a:xfrm>
            <a:prstGeom prst="line">
              <a:avLst/>
            </a:prstGeom>
            <a:noFill/>
            <a:ln w="9525">
              <a:solidFill>
                <a:schemeClr val="tx1"/>
              </a:solidFill>
              <a:prstDash val="lgDashDot"/>
              <a:round/>
            </a:ln>
          </p:spPr>
          <p:txBody>
            <a:bodyPr/>
            <a:lstStyle/>
            <a:p>
              <a:endParaRPr lang="en-IN"/>
            </a:p>
          </p:txBody>
        </p:sp>
        <p:sp>
          <p:nvSpPr>
            <p:cNvPr id="20570" name="Line 52"/>
            <p:cNvSpPr>
              <a:spLocks noChangeShapeType="1"/>
            </p:cNvSpPr>
            <p:nvPr/>
          </p:nvSpPr>
          <p:spPr bwMode="auto">
            <a:xfrm flipH="1">
              <a:off x="3072" y="1680"/>
              <a:ext cx="96" cy="816"/>
            </a:xfrm>
            <a:prstGeom prst="line">
              <a:avLst/>
            </a:prstGeom>
            <a:noFill/>
            <a:ln w="9525">
              <a:solidFill>
                <a:schemeClr val="tx1"/>
              </a:solidFill>
              <a:prstDash val="lgDashDot"/>
              <a:round/>
            </a:ln>
          </p:spPr>
          <p:txBody>
            <a:bodyPr/>
            <a:lstStyle/>
            <a:p>
              <a:endParaRPr lang="en-IN"/>
            </a:p>
          </p:txBody>
        </p:sp>
      </p:grpSp>
      <p:grpSp>
        <p:nvGrpSpPr>
          <p:cNvPr id="7" name="Group 53"/>
          <p:cNvGrpSpPr/>
          <p:nvPr/>
        </p:nvGrpSpPr>
        <p:grpSpPr bwMode="auto">
          <a:xfrm>
            <a:off x="3505200" y="3733800"/>
            <a:ext cx="1676400" cy="685800"/>
            <a:chOff x="2208" y="2352"/>
            <a:chExt cx="1056" cy="432"/>
          </a:xfrm>
        </p:grpSpPr>
        <p:sp>
          <p:nvSpPr>
            <p:cNvPr id="20561" name="Oval 54"/>
            <p:cNvSpPr>
              <a:spLocks noChangeArrowheads="1"/>
            </p:cNvSpPr>
            <p:nvPr/>
          </p:nvSpPr>
          <p:spPr bwMode="auto">
            <a:xfrm>
              <a:off x="2208" y="2448"/>
              <a:ext cx="48" cy="48"/>
            </a:xfrm>
            <a:prstGeom prst="ellipse">
              <a:avLst/>
            </a:prstGeom>
            <a:solidFill>
              <a:schemeClr val="accent1"/>
            </a:solidFill>
            <a:ln w="9525">
              <a:solidFill>
                <a:schemeClr val="tx1"/>
              </a:solidFill>
              <a:round/>
            </a:ln>
          </p:spPr>
          <p:txBody>
            <a:bodyPr wrap="none" anchor="ctr"/>
            <a:lstStyle/>
            <a:p>
              <a:endParaRPr lang="en-IN"/>
            </a:p>
          </p:txBody>
        </p:sp>
        <p:sp>
          <p:nvSpPr>
            <p:cNvPr id="20562" name="Oval 55"/>
            <p:cNvSpPr>
              <a:spLocks noChangeArrowheads="1"/>
            </p:cNvSpPr>
            <p:nvPr/>
          </p:nvSpPr>
          <p:spPr bwMode="auto">
            <a:xfrm>
              <a:off x="2688" y="2688"/>
              <a:ext cx="48" cy="48"/>
            </a:xfrm>
            <a:prstGeom prst="ellipse">
              <a:avLst/>
            </a:prstGeom>
            <a:solidFill>
              <a:schemeClr val="accent1"/>
            </a:solidFill>
            <a:ln w="9525">
              <a:solidFill>
                <a:schemeClr val="tx1"/>
              </a:solidFill>
              <a:round/>
            </a:ln>
          </p:spPr>
          <p:txBody>
            <a:bodyPr wrap="none" anchor="ctr"/>
            <a:lstStyle/>
            <a:p>
              <a:endParaRPr lang="en-IN"/>
            </a:p>
          </p:txBody>
        </p:sp>
        <p:sp>
          <p:nvSpPr>
            <p:cNvPr id="20563" name="Oval 56"/>
            <p:cNvSpPr>
              <a:spLocks noChangeArrowheads="1"/>
            </p:cNvSpPr>
            <p:nvPr/>
          </p:nvSpPr>
          <p:spPr bwMode="auto">
            <a:xfrm>
              <a:off x="3216" y="2736"/>
              <a:ext cx="48" cy="48"/>
            </a:xfrm>
            <a:prstGeom prst="ellipse">
              <a:avLst/>
            </a:prstGeom>
            <a:solidFill>
              <a:schemeClr val="accent1"/>
            </a:solidFill>
            <a:ln w="9525">
              <a:solidFill>
                <a:schemeClr val="tx1"/>
              </a:solidFill>
              <a:round/>
            </a:ln>
          </p:spPr>
          <p:txBody>
            <a:bodyPr wrap="none" anchor="ctr"/>
            <a:lstStyle/>
            <a:p>
              <a:endParaRPr lang="en-IN"/>
            </a:p>
          </p:txBody>
        </p:sp>
        <p:sp>
          <p:nvSpPr>
            <p:cNvPr id="20564" name="Oval 57"/>
            <p:cNvSpPr>
              <a:spLocks noChangeArrowheads="1"/>
            </p:cNvSpPr>
            <p:nvPr/>
          </p:nvSpPr>
          <p:spPr bwMode="auto">
            <a:xfrm>
              <a:off x="2496" y="2352"/>
              <a:ext cx="48" cy="48"/>
            </a:xfrm>
            <a:prstGeom prst="ellipse">
              <a:avLst/>
            </a:prstGeom>
            <a:solidFill>
              <a:schemeClr val="accent1"/>
            </a:solidFill>
            <a:ln w="9525">
              <a:solidFill>
                <a:schemeClr val="tx1"/>
              </a:solidFill>
              <a:round/>
            </a:ln>
          </p:spPr>
          <p:txBody>
            <a:bodyPr wrap="none" anchor="ctr"/>
            <a:lstStyle/>
            <a:p>
              <a:endParaRPr lang="en-IN"/>
            </a:p>
          </p:txBody>
        </p:sp>
        <p:sp>
          <p:nvSpPr>
            <p:cNvPr id="20565" name="Oval 58"/>
            <p:cNvSpPr>
              <a:spLocks noChangeArrowheads="1"/>
            </p:cNvSpPr>
            <p:nvPr/>
          </p:nvSpPr>
          <p:spPr bwMode="auto">
            <a:xfrm>
              <a:off x="3024" y="2496"/>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38971" name="Line 59"/>
          <p:cNvSpPr>
            <a:spLocks noChangeShapeType="1"/>
          </p:cNvSpPr>
          <p:nvPr/>
        </p:nvSpPr>
        <p:spPr bwMode="auto">
          <a:xfrm>
            <a:off x="533400" y="1752600"/>
            <a:ext cx="609600" cy="188913"/>
          </a:xfrm>
          <a:prstGeom prst="line">
            <a:avLst/>
          </a:prstGeom>
          <a:noFill/>
          <a:ln w="9525">
            <a:solidFill>
              <a:schemeClr val="tx1"/>
            </a:solidFill>
            <a:round/>
            <a:tailEnd type="triangle" w="med" len="med"/>
          </a:ln>
        </p:spPr>
        <p:txBody>
          <a:bodyPr/>
          <a:lstStyle/>
          <a:p>
            <a:endParaRPr lang="en-IN"/>
          </a:p>
        </p:txBody>
      </p:sp>
      <p:grpSp>
        <p:nvGrpSpPr>
          <p:cNvPr id="8" name="Group 60"/>
          <p:cNvGrpSpPr/>
          <p:nvPr/>
        </p:nvGrpSpPr>
        <p:grpSpPr bwMode="auto">
          <a:xfrm>
            <a:off x="365125" y="3182938"/>
            <a:ext cx="2911475" cy="333375"/>
            <a:chOff x="230" y="2005"/>
            <a:chExt cx="1834" cy="210"/>
          </a:xfrm>
        </p:grpSpPr>
        <p:sp>
          <p:nvSpPr>
            <p:cNvPr id="20558" name="Line 61"/>
            <p:cNvSpPr>
              <a:spLocks noChangeShapeType="1"/>
            </p:cNvSpPr>
            <p:nvPr/>
          </p:nvSpPr>
          <p:spPr bwMode="auto">
            <a:xfrm>
              <a:off x="384" y="2160"/>
              <a:ext cx="1680" cy="0"/>
            </a:xfrm>
            <a:prstGeom prst="line">
              <a:avLst/>
            </a:prstGeom>
            <a:noFill/>
            <a:ln w="9525">
              <a:solidFill>
                <a:schemeClr val="tx1"/>
              </a:solidFill>
              <a:round/>
            </a:ln>
          </p:spPr>
          <p:txBody>
            <a:bodyPr/>
            <a:lstStyle/>
            <a:p>
              <a:endParaRPr lang="en-IN"/>
            </a:p>
          </p:txBody>
        </p:sp>
        <p:sp>
          <p:nvSpPr>
            <p:cNvPr id="20559" name="Text Box 62"/>
            <p:cNvSpPr txBox="1">
              <a:spLocks noChangeArrowheads="1"/>
            </p:cNvSpPr>
            <p:nvPr/>
          </p:nvSpPr>
          <p:spPr bwMode="auto">
            <a:xfrm>
              <a:off x="230" y="2023"/>
              <a:ext cx="197" cy="192"/>
            </a:xfrm>
            <a:prstGeom prst="rect">
              <a:avLst/>
            </a:prstGeom>
            <a:noFill/>
            <a:ln w="9525">
              <a:noFill/>
              <a:miter lim="800000"/>
            </a:ln>
          </p:spPr>
          <p:txBody>
            <a:bodyPr wrap="none">
              <a:spAutoFit/>
            </a:bodyPr>
            <a:lstStyle/>
            <a:p>
              <a:r>
                <a:rPr lang="en-US" sz="1400">
                  <a:latin typeface="Times New Roman" charset="0"/>
                </a:rPr>
                <a:t>X</a:t>
              </a:r>
              <a:endParaRPr lang="en-US" sz="1400">
                <a:latin typeface="Times New Roman" charset="0"/>
              </a:endParaRPr>
            </a:p>
          </p:txBody>
        </p:sp>
        <p:sp>
          <p:nvSpPr>
            <p:cNvPr id="20560" name="Text Box 63"/>
            <p:cNvSpPr txBox="1">
              <a:spLocks noChangeArrowheads="1"/>
            </p:cNvSpPr>
            <p:nvPr/>
          </p:nvSpPr>
          <p:spPr bwMode="auto">
            <a:xfrm>
              <a:off x="1862" y="2005"/>
              <a:ext cx="197" cy="192"/>
            </a:xfrm>
            <a:prstGeom prst="rect">
              <a:avLst/>
            </a:prstGeom>
            <a:noFill/>
            <a:ln w="9525">
              <a:noFill/>
              <a:miter lim="800000"/>
            </a:ln>
          </p:spPr>
          <p:txBody>
            <a:bodyPr wrap="none">
              <a:spAutoFit/>
            </a:bodyPr>
            <a:lstStyle/>
            <a:p>
              <a:r>
                <a:rPr lang="en-US" sz="1400">
                  <a:latin typeface="Times New Roman" charset="0"/>
                </a:rPr>
                <a:t>Y</a:t>
              </a:r>
              <a:endParaRPr lang="en-US" sz="1400">
                <a:latin typeface="Times New Roman" charset="0"/>
              </a:endParaRPr>
            </a:p>
          </p:txBody>
        </p:sp>
      </p:grpSp>
      <p:grpSp>
        <p:nvGrpSpPr>
          <p:cNvPr id="9" name="Group 64"/>
          <p:cNvGrpSpPr/>
          <p:nvPr/>
        </p:nvGrpSpPr>
        <p:grpSpPr bwMode="auto">
          <a:xfrm>
            <a:off x="2889250" y="1714500"/>
            <a:ext cx="985838" cy="2811463"/>
            <a:chOff x="1820" y="1080"/>
            <a:chExt cx="621" cy="1771"/>
          </a:xfrm>
        </p:grpSpPr>
        <p:sp>
          <p:nvSpPr>
            <p:cNvPr id="20555" name="Line 65"/>
            <p:cNvSpPr>
              <a:spLocks noChangeShapeType="1"/>
            </p:cNvSpPr>
            <p:nvPr/>
          </p:nvSpPr>
          <p:spPr bwMode="auto">
            <a:xfrm flipH="1">
              <a:off x="1968" y="1200"/>
              <a:ext cx="432" cy="1536"/>
            </a:xfrm>
            <a:prstGeom prst="line">
              <a:avLst/>
            </a:prstGeom>
            <a:noFill/>
            <a:ln w="9525">
              <a:solidFill>
                <a:schemeClr val="tx1"/>
              </a:solidFill>
              <a:round/>
            </a:ln>
          </p:spPr>
          <p:txBody>
            <a:bodyPr/>
            <a:lstStyle/>
            <a:p>
              <a:endParaRPr lang="en-IN"/>
            </a:p>
          </p:txBody>
        </p:sp>
        <p:sp>
          <p:nvSpPr>
            <p:cNvPr id="20556" name="Text Box 66"/>
            <p:cNvSpPr txBox="1">
              <a:spLocks noChangeArrowheads="1"/>
            </p:cNvSpPr>
            <p:nvPr/>
          </p:nvSpPr>
          <p:spPr bwMode="auto">
            <a:xfrm>
              <a:off x="1820" y="2659"/>
              <a:ext cx="233" cy="192"/>
            </a:xfrm>
            <a:prstGeom prst="rect">
              <a:avLst/>
            </a:prstGeom>
            <a:noFill/>
            <a:ln w="9525">
              <a:noFill/>
              <a:miter lim="800000"/>
            </a:ln>
          </p:spPr>
          <p:txBody>
            <a:bodyPr wrap="none">
              <a:spAutoFit/>
            </a:bodyPr>
            <a:lstStyle/>
            <a:p>
              <a:r>
                <a:rPr lang="en-US" sz="1400">
                  <a:latin typeface="Times New Roman" charset="0"/>
                </a:rPr>
                <a:t>X</a:t>
              </a:r>
              <a:r>
                <a:rPr lang="en-US" sz="1400" baseline="-25000">
                  <a:latin typeface="Times New Roman" charset="0"/>
                </a:rPr>
                <a:t>1</a:t>
              </a:r>
              <a:endParaRPr lang="en-US" sz="1400" baseline="-25000">
                <a:latin typeface="Times New Roman" charset="0"/>
              </a:endParaRPr>
            </a:p>
          </p:txBody>
        </p:sp>
        <p:sp>
          <p:nvSpPr>
            <p:cNvPr id="20557" name="Text Box 67"/>
            <p:cNvSpPr txBox="1">
              <a:spLocks noChangeArrowheads="1"/>
            </p:cNvSpPr>
            <p:nvPr/>
          </p:nvSpPr>
          <p:spPr bwMode="auto">
            <a:xfrm>
              <a:off x="2208" y="1080"/>
              <a:ext cx="233" cy="192"/>
            </a:xfrm>
            <a:prstGeom prst="rect">
              <a:avLst/>
            </a:prstGeom>
            <a:noFill/>
            <a:ln w="9525">
              <a:noFill/>
              <a:miter lim="800000"/>
            </a:ln>
          </p:spPr>
          <p:txBody>
            <a:bodyPr wrap="none">
              <a:spAutoFit/>
            </a:bodyPr>
            <a:lstStyle/>
            <a:p>
              <a:r>
                <a:rPr lang="en-US" sz="1400">
                  <a:latin typeface="Times New Roman" charset="0"/>
                </a:rPr>
                <a:t>Y</a:t>
              </a:r>
              <a:r>
                <a:rPr lang="en-US" sz="1400" baseline="-25000">
                  <a:latin typeface="Times New Roman" charset="0"/>
                </a:rPr>
                <a:t>1</a:t>
              </a:r>
              <a:endParaRPr lang="en-US" sz="1400" baseline="-25000">
                <a:latin typeface="Times New Roman" charset="0"/>
              </a:endParaRPr>
            </a:p>
          </p:txBody>
        </p:sp>
      </p:grpSp>
      <p:sp>
        <p:nvSpPr>
          <p:cNvPr id="38980" name="Text Box 68"/>
          <p:cNvSpPr txBox="1">
            <a:spLocks noChangeArrowheads="1"/>
          </p:cNvSpPr>
          <p:nvPr/>
        </p:nvSpPr>
        <p:spPr bwMode="auto">
          <a:xfrm rot="-4433406">
            <a:off x="1019175" y="2466975"/>
            <a:ext cx="400050" cy="304800"/>
          </a:xfrm>
          <a:prstGeom prst="rect">
            <a:avLst/>
          </a:prstGeom>
          <a:noFill/>
          <a:ln w="9525">
            <a:noFill/>
            <a:miter lim="800000"/>
          </a:ln>
        </p:spPr>
        <p:txBody>
          <a:bodyPr wrap="none">
            <a:spAutoFit/>
          </a:bodyPr>
          <a:lstStyle/>
          <a:p>
            <a:r>
              <a:rPr lang="en-US" sz="1400">
                <a:latin typeface="Times New Roman" charset="0"/>
              </a:rPr>
              <a:t>TL</a:t>
            </a:r>
            <a:endParaRPr lang="en-US" sz="1400">
              <a:latin typeface="Times New Roman" charset="0"/>
            </a:endParaRPr>
          </a:p>
        </p:txBody>
      </p:sp>
      <p:grpSp>
        <p:nvGrpSpPr>
          <p:cNvPr id="10" name="Group 69"/>
          <p:cNvGrpSpPr/>
          <p:nvPr/>
        </p:nvGrpSpPr>
        <p:grpSpPr bwMode="auto">
          <a:xfrm>
            <a:off x="3771900" y="1647825"/>
            <a:ext cx="1812925" cy="639763"/>
            <a:chOff x="2376" y="1038"/>
            <a:chExt cx="1142" cy="403"/>
          </a:xfrm>
        </p:grpSpPr>
        <p:sp>
          <p:nvSpPr>
            <p:cNvPr id="20553" name="Text Box 70"/>
            <p:cNvSpPr txBox="1">
              <a:spLocks noChangeArrowheads="1"/>
            </p:cNvSpPr>
            <p:nvPr/>
          </p:nvSpPr>
          <p:spPr bwMode="auto">
            <a:xfrm>
              <a:off x="2622" y="1038"/>
              <a:ext cx="896" cy="403"/>
            </a:xfrm>
            <a:prstGeom prst="rect">
              <a:avLst/>
            </a:prstGeom>
            <a:noFill/>
            <a:ln w="9525">
              <a:noFill/>
              <a:miter lim="800000"/>
            </a:ln>
          </p:spPr>
          <p:txBody>
            <a:bodyPr wrap="none">
              <a:spAutoFit/>
            </a:bodyPr>
            <a:lstStyle/>
            <a:p>
              <a:r>
                <a:rPr lang="en-US" sz="1200">
                  <a:latin typeface="Times New Roman" charset="0"/>
                </a:rPr>
                <a:t>AIP // to slant edge</a:t>
              </a:r>
              <a:endParaRPr lang="en-US" sz="1200">
                <a:latin typeface="Times New Roman" charset="0"/>
              </a:endParaRPr>
            </a:p>
            <a:p>
              <a:r>
                <a:rPr lang="en-US" sz="1200">
                  <a:latin typeface="Times New Roman" charset="0"/>
                </a:rPr>
                <a:t>Showing true length</a:t>
              </a:r>
              <a:endParaRPr lang="en-US" sz="1200">
                <a:latin typeface="Times New Roman" charset="0"/>
              </a:endParaRPr>
            </a:p>
            <a:p>
              <a:r>
                <a:rPr lang="en-US" sz="1200">
                  <a:latin typeface="Times New Roman" charset="0"/>
                </a:rPr>
                <a:t>i.e. a’- 1’</a:t>
              </a:r>
              <a:endParaRPr lang="en-US" sz="1200">
                <a:latin typeface="Times New Roman" charset="0"/>
              </a:endParaRPr>
            </a:p>
          </p:txBody>
        </p:sp>
        <p:sp>
          <p:nvSpPr>
            <p:cNvPr id="20554" name="Line 71"/>
            <p:cNvSpPr>
              <a:spLocks noChangeShapeType="1"/>
            </p:cNvSpPr>
            <p:nvPr/>
          </p:nvSpPr>
          <p:spPr bwMode="auto">
            <a:xfrm flipH="1">
              <a:off x="2376" y="1158"/>
              <a:ext cx="288" cy="144"/>
            </a:xfrm>
            <a:prstGeom prst="line">
              <a:avLst/>
            </a:prstGeom>
            <a:noFill/>
            <a:ln w="9525">
              <a:solidFill>
                <a:schemeClr val="tx1"/>
              </a:solidFill>
              <a:round/>
              <a:tailEnd type="triangle" w="med" len="med"/>
            </a:ln>
          </p:spPr>
          <p:txBody>
            <a:bodyPr/>
            <a:lstStyle/>
            <a:p>
              <a:endParaRPr lang="en-IN"/>
            </a:p>
          </p:txBody>
        </p:sp>
      </p:grpSp>
      <p:sp>
        <p:nvSpPr>
          <p:cNvPr id="38984" name="Text Box 72"/>
          <p:cNvSpPr txBox="1">
            <a:spLocks noChangeArrowheads="1"/>
          </p:cNvSpPr>
          <p:nvPr/>
        </p:nvSpPr>
        <p:spPr bwMode="auto">
          <a:xfrm>
            <a:off x="898525" y="3208338"/>
            <a:ext cx="2152650" cy="274637"/>
          </a:xfrm>
          <a:prstGeom prst="rect">
            <a:avLst/>
          </a:prstGeom>
          <a:noFill/>
          <a:ln w="9525">
            <a:noFill/>
            <a:miter lim="800000"/>
          </a:ln>
        </p:spPr>
        <p:txBody>
          <a:bodyPr wrap="none">
            <a:spAutoFit/>
          </a:bodyPr>
          <a:lstStyle/>
          <a:p>
            <a:r>
              <a:rPr lang="en-US" sz="1200" b="1">
                <a:latin typeface="Times New Roman" charset="0"/>
              </a:rPr>
              <a:t> a’            b’  e’                   c’ d’</a:t>
            </a:r>
            <a:endParaRPr lang="en-US" sz="1200" b="1">
              <a:latin typeface="Times New Roman" charset="0"/>
            </a:endParaRPr>
          </a:p>
        </p:txBody>
      </p:sp>
      <p:sp>
        <p:nvSpPr>
          <p:cNvPr id="38985" name="Text Box 73"/>
          <p:cNvSpPr txBox="1">
            <a:spLocks noChangeArrowheads="1"/>
          </p:cNvSpPr>
          <p:nvPr/>
        </p:nvSpPr>
        <p:spPr bwMode="auto">
          <a:xfrm>
            <a:off x="1327150" y="1770063"/>
            <a:ext cx="1390650" cy="274637"/>
          </a:xfrm>
          <a:prstGeom prst="rect">
            <a:avLst/>
          </a:prstGeom>
          <a:noFill/>
          <a:ln w="9525">
            <a:noFill/>
            <a:miter lim="800000"/>
          </a:ln>
        </p:spPr>
        <p:txBody>
          <a:bodyPr wrap="none">
            <a:spAutoFit/>
          </a:bodyPr>
          <a:lstStyle/>
          <a:p>
            <a:r>
              <a:rPr lang="en-US" sz="1200" b="1">
                <a:latin typeface="Times New Roman" charset="0"/>
              </a:rPr>
              <a:t>1’      2’5’         3’4’</a:t>
            </a:r>
            <a:endParaRPr lang="en-US" sz="1200" b="1">
              <a:latin typeface="Times New Roman" charset="0"/>
            </a:endParaRPr>
          </a:p>
        </p:txBody>
      </p:sp>
      <p:sp>
        <p:nvSpPr>
          <p:cNvPr id="38986" name="Text Box 74"/>
          <p:cNvSpPr txBox="1">
            <a:spLocks noChangeArrowheads="1"/>
          </p:cNvSpPr>
          <p:nvPr/>
        </p:nvSpPr>
        <p:spPr bwMode="auto">
          <a:xfrm>
            <a:off x="1812925" y="1281113"/>
            <a:ext cx="409575" cy="336550"/>
          </a:xfrm>
          <a:prstGeom prst="rect">
            <a:avLst/>
          </a:prstGeom>
          <a:noFill/>
          <a:ln w="9525">
            <a:noFill/>
            <a:miter lim="800000"/>
          </a:ln>
        </p:spPr>
        <p:txBody>
          <a:bodyPr wrap="none">
            <a:spAutoFit/>
          </a:bodyPr>
          <a:lstStyle/>
          <a:p>
            <a:r>
              <a:rPr lang="en-US" sz="1600" b="1">
                <a:latin typeface="Times New Roman" charset="0"/>
              </a:rPr>
              <a:t>Fv</a:t>
            </a:r>
            <a:endParaRPr lang="en-US" sz="1600" b="1">
              <a:latin typeface="Times New Roman" charset="0"/>
            </a:endParaRPr>
          </a:p>
        </p:txBody>
      </p:sp>
      <p:sp>
        <p:nvSpPr>
          <p:cNvPr id="38987" name="Text Box 75"/>
          <p:cNvSpPr txBox="1">
            <a:spLocks noChangeArrowheads="1"/>
          </p:cNvSpPr>
          <p:nvPr/>
        </p:nvSpPr>
        <p:spPr bwMode="auto">
          <a:xfrm>
            <a:off x="822325" y="3948113"/>
            <a:ext cx="420688" cy="336550"/>
          </a:xfrm>
          <a:prstGeom prst="rect">
            <a:avLst/>
          </a:prstGeom>
          <a:noFill/>
          <a:ln w="9525">
            <a:noFill/>
            <a:miter lim="800000"/>
          </a:ln>
        </p:spPr>
        <p:txBody>
          <a:bodyPr wrap="none">
            <a:spAutoFit/>
          </a:bodyPr>
          <a:lstStyle/>
          <a:p>
            <a:r>
              <a:rPr lang="en-US" sz="1600" b="1">
                <a:latin typeface="Times New Roman" charset="0"/>
              </a:rPr>
              <a:t>Tv</a:t>
            </a:r>
            <a:endParaRPr lang="en-US" sz="1600" b="1">
              <a:latin typeface="Times New Roman" charset="0"/>
            </a:endParaRPr>
          </a:p>
        </p:txBody>
      </p:sp>
      <p:sp>
        <p:nvSpPr>
          <p:cNvPr id="38988" name="Text Box 76"/>
          <p:cNvSpPr txBox="1">
            <a:spLocks noChangeArrowheads="1"/>
          </p:cNvSpPr>
          <p:nvPr/>
        </p:nvSpPr>
        <p:spPr bwMode="auto">
          <a:xfrm>
            <a:off x="5156200" y="3186113"/>
            <a:ext cx="831850" cy="336550"/>
          </a:xfrm>
          <a:prstGeom prst="rect">
            <a:avLst/>
          </a:prstGeom>
          <a:noFill/>
          <a:ln w="9525">
            <a:noFill/>
            <a:miter lim="800000"/>
          </a:ln>
        </p:spPr>
        <p:txBody>
          <a:bodyPr wrap="none">
            <a:spAutoFit/>
          </a:bodyPr>
          <a:lstStyle/>
          <a:p>
            <a:r>
              <a:rPr lang="en-US" sz="1600" b="1">
                <a:latin typeface="Times New Roman" charset="0"/>
              </a:rPr>
              <a:t>Aux.Tv</a:t>
            </a:r>
            <a:endParaRPr lang="en-US" sz="1600" b="1">
              <a:latin typeface="Times New Roman" charset="0"/>
            </a:endParaRPr>
          </a:p>
        </p:txBody>
      </p:sp>
      <p:grpSp>
        <p:nvGrpSpPr>
          <p:cNvPr id="11" name="Group 77"/>
          <p:cNvGrpSpPr/>
          <p:nvPr/>
        </p:nvGrpSpPr>
        <p:grpSpPr bwMode="auto">
          <a:xfrm>
            <a:off x="2057400" y="1752600"/>
            <a:ext cx="0" cy="2819400"/>
            <a:chOff x="1296" y="1104"/>
            <a:chExt cx="0" cy="1776"/>
          </a:xfrm>
        </p:grpSpPr>
        <p:sp>
          <p:nvSpPr>
            <p:cNvPr id="20551" name="Line 78"/>
            <p:cNvSpPr>
              <a:spLocks noChangeShapeType="1"/>
            </p:cNvSpPr>
            <p:nvPr/>
          </p:nvSpPr>
          <p:spPr bwMode="auto">
            <a:xfrm flipV="1">
              <a:off x="1296" y="1104"/>
              <a:ext cx="0" cy="1152"/>
            </a:xfrm>
            <a:prstGeom prst="line">
              <a:avLst/>
            </a:prstGeom>
            <a:noFill/>
            <a:ln w="9525">
              <a:solidFill>
                <a:schemeClr val="tx1"/>
              </a:solidFill>
              <a:prstDash val="lgDashDot"/>
              <a:round/>
            </a:ln>
          </p:spPr>
          <p:txBody>
            <a:bodyPr/>
            <a:lstStyle/>
            <a:p>
              <a:endParaRPr lang="en-IN"/>
            </a:p>
          </p:txBody>
        </p:sp>
        <p:sp>
          <p:nvSpPr>
            <p:cNvPr id="20552" name="Line 79"/>
            <p:cNvSpPr>
              <a:spLocks noChangeShapeType="1"/>
            </p:cNvSpPr>
            <p:nvPr/>
          </p:nvSpPr>
          <p:spPr bwMode="auto">
            <a:xfrm>
              <a:off x="1296" y="2208"/>
              <a:ext cx="0" cy="672"/>
            </a:xfrm>
            <a:prstGeom prst="line">
              <a:avLst/>
            </a:prstGeom>
            <a:noFill/>
            <a:ln w="9525">
              <a:solidFill>
                <a:schemeClr val="folHlink"/>
              </a:solidFill>
              <a:round/>
            </a:ln>
          </p:spPr>
          <p:txBody>
            <a:bodyPr/>
            <a:lstStyle/>
            <a:p>
              <a:endParaRPr lang="en-IN"/>
            </a:p>
          </p:txBody>
        </p:sp>
      </p:grpSp>
      <p:grpSp>
        <p:nvGrpSpPr>
          <p:cNvPr id="12" name="Group 80"/>
          <p:cNvGrpSpPr/>
          <p:nvPr/>
        </p:nvGrpSpPr>
        <p:grpSpPr bwMode="auto">
          <a:xfrm>
            <a:off x="1536700" y="4038600"/>
            <a:ext cx="1022350" cy="1011238"/>
            <a:chOff x="968" y="2544"/>
            <a:chExt cx="644" cy="637"/>
          </a:xfrm>
        </p:grpSpPr>
        <p:sp>
          <p:nvSpPr>
            <p:cNvPr id="20546" name="Text Box 81"/>
            <p:cNvSpPr txBox="1">
              <a:spLocks noChangeArrowheads="1"/>
            </p:cNvSpPr>
            <p:nvPr/>
          </p:nvSpPr>
          <p:spPr bwMode="auto">
            <a:xfrm>
              <a:off x="968" y="2768"/>
              <a:ext cx="164" cy="173"/>
            </a:xfrm>
            <a:prstGeom prst="rect">
              <a:avLst/>
            </a:prstGeom>
            <a:noFill/>
            <a:ln w="9525">
              <a:noFill/>
              <a:miter lim="800000"/>
            </a:ln>
          </p:spPr>
          <p:txBody>
            <a:bodyPr wrap="none">
              <a:spAutoFit/>
            </a:bodyPr>
            <a:lstStyle/>
            <a:p>
              <a:r>
                <a:rPr lang="en-US" sz="1200">
                  <a:latin typeface="Times New Roman" charset="0"/>
                </a:rPr>
                <a:t>1</a:t>
              </a:r>
              <a:endParaRPr lang="en-US" sz="1200">
                <a:latin typeface="Times New Roman" charset="0"/>
              </a:endParaRPr>
            </a:p>
          </p:txBody>
        </p:sp>
        <p:sp>
          <p:nvSpPr>
            <p:cNvPr id="20547" name="Text Box 82"/>
            <p:cNvSpPr txBox="1">
              <a:spLocks noChangeArrowheads="1"/>
            </p:cNvSpPr>
            <p:nvPr/>
          </p:nvSpPr>
          <p:spPr bwMode="auto">
            <a:xfrm>
              <a:off x="1160" y="3008"/>
              <a:ext cx="164" cy="173"/>
            </a:xfrm>
            <a:prstGeom prst="rect">
              <a:avLst/>
            </a:prstGeom>
            <a:noFill/>
            <a:ln w="9525">
              <a:noFill/>
              <a:miter lim="800000"/>
            </a:ln>
          </p:spPr>
          <p:txBody>
            <a:bodyPr wrap="none">
              <a:spAutoFit/>
            </a:bodyPr>
            <a:lstStyle/>
            <a:p>
              <a:r>
                <a:rPr lang="en-US" sz="1200">
                  <a:latin typeface="Times New Roman" charset="0"/>
                </a:rPr>
                <a:t>2</a:t>
              </a:r>
              <a:endParaRPr lang="en-US" sz="1200">
                <a:latin typeface="Times New Roman" charset="0"/>
              </a:endParaRPr>
            </a:p>
          </p:txBody>
        </p:sp>
        <p:sp>
          <p:nvSpPr>
            <p:cNvPr id="20548" name="Text Box 83"/>
            <p:cNvSpPr txBox="1">
              <a:spLocks noChangeArrowheads="1"/>
            </p:cNvSpPr>
            <p:nvPr/>
          </p:nvSpPr>
          <p:spPr bwMode="auto">
            <a:xfrm>
              <a:off x="1448" y="2912"/>
              <a:ext cx="164" cy="173"/>
            </a:xfrm>
            <a:prstGeom prst="rect">
              <a:avLst/>
            </a:prstGeom>
            <a:noFill/>
            <a:ln w="9525">
              <a:noFill/>
              <a:miter lim="800000"/>
            </a:ln>
          </p:spPr>
          <p:txBody>
            <a:bodyPr wrap="none">
              <a:spAutoFit/>
            </a:bodyPr>
            <a:lstStyle/>
            <a:p>
              <a:r>
                <a:rPr lang="en-US" sz="1200">
                  <a:latin typeface="Times New Roman" charset="0"/>
                </a:rPr>
                <a:t>3</a:t>
              </a:r>
              <a:endParaRPr lang="en-US" sz="1200">
                <a:latin typeface="Times New Roman" charset="0"/>
              </a:endParaRPr>
            </a:p>
          </p:txBody>
        </p:sp>
        <p:sp>
          <p:nvSpPr>
            <p:cNvPr id="20549" name="Text Box 84"/>
            <p:cNvSpPr txBox="1">
              <a:spLocks noChangeArrowheads="1"/>
            </p:cNvSpPr>
            <p:nvPr/>
          </p:nvSpPr>
          <p:spPr bwMode="auto">
            <a:xfrm>
              <a:off x="1440" y="2640"/>
              <a:ext cx="164" cy="173"/>
            </a:xfrm>
            <a:prstGeom prst="rect">
              <a:avLst/>
            </a:prstGeom>
            <a:noFill/>
            <a:ln w="9525">
              <a:noFill/>
              <a:miter lim="800000"/>
            </a:ln>
          </p:spPr>
          <p:txBody>
            <a:bodyPr wrap="none">
              <a:spAutoFit/>
            </a:bodyPr>
            <a:lstStyle/>
            <a:p>
              <a:r>
                <a:rPr lang="en-US" sz="1200">
                  <a:latin typeface="Times New Roman" charset="0"/>
                </a:rPr>
                <a:t>4</a:t>
              </a:r>
              <a:endParaRPr lang="en-US" sz="1200">
                <a:latin typeface="Times New Roman" charset="0"/>
              </a:endParaRPr>
            </a:p>
          </p:txBody>
        </p:sp>
        <p:sp>
          <p:nvSpPr>
            <p:cNvPr id="20550" name="Text Box 85"/>
            <p:cNvSpPr txBox="1">
              <a:spLocks noChangeArrowheads="1"/>
            </p:cNvSpPr>
            <p:nvPr/>
          </p:nvSpPr>
          <p:spPr bwMode="auto">
            <a:xfrm>
              <a:off x="1184" y="2544"/>
              <a:ext cx="164" cy="173"/>
            </a:xfrm>
            <a:prstGeom prst="rect">
              <a:avLst/>
            </a:prstGeom>
            <a:noFill/>
            <a:ln w="9525">
              <a:noFill/>
              <a:miter lim="800000"/>
            </a:ln>
          </p:spPr>
          <p:txBody>
            <a:bodyPr wrap="none">
              <a:spAutoFit/>
            </a:bodyPr>
            <a:lstStyle/>
            <a:p>
              <a:r>
                <a:rPr lang="en-US" sz="1200">
                  <a:latin typeface="Times New Roman" charset="0"/>
                </a:rPr>
                <a:t>5</a:t>
              </a:r>
              <a:endParaRPr lang="en-US" sz="1200">
                <a:latin typeface="Times New Roman" charset="0"/>
              </a:endParaRPr>
            </a:p>
          </p:txBody>
        </p:sp>
      </p:grpSp>
      <p:grpSp>
        <p:nvGrpSpPr>
          <p:cNvPr id="13" name="Group 86"/>
          <p:cNvGrpSpPr/>
          <p:nvPr/>
        </p:nvGrpSpPr>
        <p:grpSpPr bwMode="auto">
          <a:xfrm>
            <a:off x="914400" y="3517900"/>
            <a:ext cx="2117725" cy="2095500"/>
            <a:chOff x="576" y="2216"/>
            <a:chExt cx="1334" cy="1320"/>
          </a:xfrm>
        </p:grpSpPr>
        <p:sp>
          <p:nvSpPr>
            <p:cNvPr id="20541" name="Text Box 87"/>
            <p:cNvSpPr txBox="1">
              <a:spLocks noChangeArrowheads="1"/>
            </p:cNvSpPr>
            <p:nvPr/>
          </p:nvSpPr>
          <p:spPr bwMode="auto">
            <a:xfrm>
              <a:off x="576" y="2768"/>
              <a:ext cx="166" cy="192"/>
            </a:xfrm>
            <a:prstGeom prst="rect">
              <a:avLst/>
            </a:prstGeom>
            <a:noFill/>
            <a:ln w="9525">
              <a:noFill/>
              <a:miter lim="800000"/>
            </a:ln>
          </p:spPr>
          <p:txBody>
            <a:bodyPr wrap="none">
              <a:spAutoFit/>
            </a:bodyPr>
            <a:lstStyle/>
            <a:p>
              <a:r>
                <a:rPr lang="en-US" sz="1400">
                  <a:latin typeface="Times New Roman" charset="0"/>
                </a:rPr>
                <a:t>a</a:t>
              </a:r>
              <a:endParaRPr lang="en-US" sz="1400">
                <a:latin typeface="Times New Roman" charset="0"/>
              </a:endParaRPr>
            </a:p>
          </p:txBody>
        </p:sp>
        <p:sp>
          <p:nvSpPr>
            <p:cNvPr id="20542" name="Text Box 88"/>
            <p:cNvSpPr txBox="1">
              <a:spLocks noChangeArrowheads="1"/>
            </p:cNvSpPr>
            <p:nvPr/>
          </p:nvSpPr>
          <p:spPr bwMode="auto">
            <a:xfrm>
              <a:off x="1008" y="3344"/>
              <a:ext cx="172" cy="192"/>
            </a:xfrm>
            <a:prstGeom prst="rect">
              <a:avLst/>
            </a:prstGeom>
            <a:noFill/>
            <a:ln w="9525">
              <a:noFill/>
              <a:miter lim="800000"/>
            </a:ln>
          </p:spPr>
          <p:txBody>
            <a:bodyPr wrap="none">
              <a:spAutoFit/>
            </a:bodyPr>
            <a:lstStyle/>
            <a:p>
              <a:r>
                <a:rPr lang="en-US" sz="1400">
                  <a:latin typeface="Times New Roman" charset="0"/>
                </a:rPr>
                <a:t>b</a:t>
              </a:r>
              <a:endParaRPr lang="en-US" sz="1400">
                <a:latin typeface="Times New Roman" charset="0"/>
              </a:endParaRPr>
            </a:p>
          </p:txBody>
        </p:sp>
        <p:sp>
          <p:nvSpPr>
            <p:cNvPr id="20543" name="Text Box 89"/>
            <p:cNvSpPr txBox="1">
              <a:spLocks noChangeArrowheads="1"/>
            </p:cNvSpPr>
            <p:nvPr/>
          </p:nvSpPr>
          <p:spPr bwMode="auto">
            <a:xfrm>
              <a:off x="1728" y="2384"/>
              <a:ext cx="172" cy="192"/>
            </a:xfrm>
            <a:prstGeom prst="rect">
              <a:avLst/>
            </a:prstGeom>
            <a:noFill/>
            <a:ln w="9525">
              <a:noFill/>
              <a:miter lim="800000"/>
            </a:ln>
          </p:spPr>
          <p:txBody>
            <a:bodyPr wrap="none">
              <a:spAutoFit/>
            </a:bodyPr>
            <a:lstStyle/>
            <a:p>
              <a:r>
                <a:rPr lang="en-US" sz="1400">
                  <a:latin typeface="Times New Roman" charset="0"/>
                </a:rPr>
                <a:t>d</a:t>
              </a:r>
              <a:endParaRPr lang="en-US" sz="1400">
                <a:latin typeface="Times New Roman" charset="0"/>
              </a:endParaRPr>
            </a:p>
          </p:txBody>
        </p:sp>
        <p:sp>
          <p:nvSpPr>
            <p:cNvPr id="20544" name="Text Box 90"/>
            <p:cNvSpPr txBox="1">
              <a:spLocks noChangeArrowheads="1"/>
            </p:cNvSpPr>
            <p:nvPr/>
          </p:nvSpPr>
          <p:spPr bwMode="auto">
            <a:xfrm>
              <a:off x="1744" y="3088"/>
              <a:ext cx="166" cy="192"/>
            </a:xfrm>
            <a:prstGeom prst="rect">
              <a:avLst/>
            </a:prstGeom>
            <a:noFill/>
            <a:ln w="9525">
              <a:noFill/>
              <a:miter lim="800000"/>
            </a:ln>
          </p:spPr>
          <p:txBody>
            <a:bodyPr wrap="none">
              <a:spAutoFit/>
            </a:bodyPr>
            <a:lstStyle/>
            <a:p>
              <a:r>
                <a:rPr lang="en-US" sz="1400">
                  <a:latin typeface="Times New Roman" charset="0"/>
                </a:rPr>
                <a:t>c</a:t>
              </a:r>
              <a:endParaRPr lang="en-US" sz="1400">
                <a:latin typeface="Times New Roman" charset="0"/>
              </a:endParaRPr>
            </a:p>
          </p:txBody>
        </p:sp>
        <p:sp>
          <p:nvSpPr>
            <p:cNvPr id="20545" name="Text Box 91"/>
            <p:cNvSpPr txBox="1">
              <a:spLocks noChangeArrowheads="1"/>
            </p:cNvSpPr>
            <p:nvPr/>
          </p:nvSpPr>
          <p:spPr bwMode="auto">
            <a:xfrm>
              <a:off x="960" y="2216"/>
              <a:ext cx="166" cy="192"/>
            </a:xfrm>
            <a:prstGeom prst="rect">
              <a:avLst/>
            </a:prstGeom>
            <a:noFill/>
            <a:ln w="9525">
              <a:noFill/>
              <a:miter lim="800000"/>
            </a:ln>
          </p:spPr>
          <p:txBody>
            <a:bodyPr wrap="none">
              <a:spAutoFit/>
            </a:bodyPr>
            <a:lstStyle/>
            <a:p>
              <a:r>
                <a:rPr lang="en-US" sz="1400">
                  <a:latin typeface="Times New Roman" charset="0"/>
                </a:rPr>
                <a:t>e</a:t>
              </a:r>
              <a:endParaRPr lang="en-US" sz="1400">
                <a:latin typeface="Times New Roman" charset="0"/>
              </a:endParaRPr>
            </a:p>
          </p:txBody>
        </p:sp>
      </p:grpSp>
      <p:sp>
        <p:nvSpPr>
          <p:cNvPr id="39004" name="Text Box 92"/>
          <p:cNvSpPr txBox="1">
            <a:spLocks noChangeArrowheads="1"/>
          </p:cNvSpPr>
          <p:nvPr/>
        </p:nvSpPr>
        <p:spPr bwMode="auto">
          <a:xfrm>
            <a:off x="4432300" y="2819400"/>
            <a:ext cx="273050" cy="304800"/>
          </a:xfrm>
          <a:prstGeom prst="rect">
            <a:avLst/>
          </a:prstGeom>
          <a:noFill/>
          <a:ln w="9525">
            <a:noFill/>
            <a:miter lim="800000"/>
          </a:ln>
        </p:spPr>
        <p:txBody>
          <a:bodyPr wrap="none">
            <a:spAutoFit/>
          </a:bodyPr>
          <a:lstStyle/>
          <a:p>
            <a:r>
              <a:rPr lang="en-US" sz="1400">
                <a:latin typeface="Times New Roman" charset="0"/>
              </a:rPr>
              <a:t>1</a:t>
            </a:r>
            <a:endParaRPr lang="en-US" sz="1400">
              <a:latin typeface="Times New Roman" charset="0"/>
            </a:endParaRPr>
          </a:p>
        </p:txBody>
      </p:sp>
      <p:sp>
        <p:nvSpPr>
          <p:cNvPr id="39005" name="Text Box 93"/>
          <p:cNvSpPr txBox="1">
            <a:spLocks noChangeArrowheads="1"/>
          </p:cNvSpPr>
          <p:nvPr/>
        </p:nvSpPr>
        <p:spPr bwMode="auto">
          <a:xfrm>
            <a:off x="5257800" y="2819400"/>
            <a:ext cx="273050" cy="304800"/>
          </a:xfrm>
          <a:prstGeom prst="rect">
            <a:avLst/>
          </a:prstGeom>
          <a:noFill/>
          <a:ln w="9525">
            <a:noFill/>
            <a:miter lim="800000"/>
          </a:ln>
        </p:spPr>
        <p:txBody>
          <a:bodyPr wrap="none">
            <a:spAutoFit/>
          </a:bodyPr>
          <a:lstStyle/>
          <a:p>
            <a:r>
              <a:rPr lang="en-US" sz="1400">
                <a:latin typeface="Times New Roman" charset="0"/>
              </a:rPr>
              <a:t>2</a:t>
            </a:r>
            <a:endParaRPr lang="en-US" sz="1400">
              <a:latin typeface="Times New Roman" charset="0"/>
            </a:endParaRPr>
          </a:p>
        </p:txBody>
      </p:sp>
      <p:sp>
        <p:nvSpPr>
          <p:cNvPr id="39006" name="Text Box 94"/>
          <p:cNvSpPr txBox="1">
            <a:spLocks noChangeArrowheads="1"/>
          </p:cNvSpPr>
          <p:nvPr/>
        </p:nvSpPr>
        <p:spPr bwMode="auto">
          <a:xfrm>
            <a:off x="5041900" y="2476500"/>
            <a:ext cx="273050" cy="304800"/>
          </a:xfrm>
          <a:prstGeom prst="rect">
            <a:avLst/>
          </a:prstGeom>
          <a:noFill/>
          <a:ln w="9525">
            <a:noFill/>
            <a:miter lim="800000"/>
          </a:ln>
        </p:spPr>
        <p:txBody>
          <a:bodyPr wrap="none">
            <a:spAutoFit/>
          </a:bodyPr>
          <a:lstStyle/>
          <a:p>
            <a:r>
              <a:rPr lang="en-US" sz="1400">
                <a:latin typeface="Times New Roman" charset="0"/>
              </a:rPr>
              <a:t>3</a:t>
            </a:r>
            <a:endParaRPr lang="en-US" sz="1400">
              <a:latin typeface="Times New Roman" charset="0"/>
            </a:endParaRPr>
          </a:p>
        </p:txBody>
      </p:sp>
      <p:sp>
        <p:nvSpPr>
          <p:cNvPr id="39007" name="Text Box 95"/>
          <p:cNvSpPr txBox="1">
            <a:spLocks noChangeArrowheads="1"/>
          </p:cNvSpPr>
          <p:nvPr/>
        </p:nvSpPr>
        <p:spPr bwMode="auto">
          <a:xfrm>
            <a:off x="4419600" y="2286000"/>
            <a:ext cx="273050" cy="304800"/>
          </a:xfrm>
          <a:prstGeom prst="rect">
            <a:avLst/>
          </a:prstGeom>
          <a:noFill/>
          <a:ln w="9525">
            <a:noFill/>
            <a:miter lim="800000"/>
          </a:ln>
        </p:spPr>
        <p:txBody>
          <a:bodyPr wrap="none">
            <a:spAutoFit/>
          </a:bodyPr>
          <a:lstStyle/>
          <a:p>
            <a:r>
              <a:rPr lang="en-US" sz="1400">
                <a:latin typeface="Times New Roman" charset="0"/>
              </a:rPr>
              <a:t>4</a:t>
            </a:r>
            <a:endParaRPr lang="en-US" sz="1400">
              <a:latin typeface="Times New Roman" charset="0"/>
            </a:endParaRPr>
          </a:p>
        </p:txBody>
      </p:sp>
      <p:sp>
        <p:nvSpPr>
          <p:cNvPr id="39008" name="Text Box 96"/>
          <p:cNvSpPr txBox="1">
            <a:spLocks noChangeArrowheads="1"/>
          </p:cNvSpPr>
          <p:nvPr/>
        </p:nvSpPr>
        <p:spPr bwMode="auto">
          <a:xfrm>
            <a:off x="3962400" y="2463800"/>
            <a:ext cx="273050" cy="304800"/>
          </a:xfrm>
          <a:prstGeom prst="rect">
            <a:avLst/>
          </a:prstGeom>
          <a:noFill/>
          <a:ln w="9525">
            <a:noFill/>
            <a:miter lim="800000"/>
          </a:ln>
        </p:spPr>
        <p:txBody>
          <a:bodyPr wrap="none">
            <a:spAutoFit/>
          </a:bodyPr>
          <a:lstStyle/>
          <a:p>
            <a:r>
              <a:rPr lang="en-US" sz="1400">
                <a:latin typeface="Times New Roman" charset="0"/>
              </a:rPr>
              <a:t>5</a:t>
            </a:r>
            <a:endParaRPr lang="en-US" sz="1400">
              <a:latin typeface="Times New Roman" charset="0"/>
            </a:endParaRPr>
          </a:p>
        </p:txBody>
      </p:sp>
      <p:sp>
        <p:nvSpPr>
          <p:cNvPr id="39009" name="Text Box 97"/>
          <p:cNvSpPr txBox="1">
            <a:spLocks noChangeArrowheads="1"/>
          </p:cNvSpPr>
          <p:nvPr/>
        </p:nvSpPr>
        <p:spPr bwMode="auto">
          <a:xfrm>
            <a:off x="5181600" y="4267200"/>
            <a:ext cx="330200" cy="304800"/>
          </a:xfrm>
          <a:prstGeom prst="rect">
            <a:avLst/>
          </a:prstGeom>
          <a:noFill/>
          <a:ln w="9525">
            <a:noFill/>
            <a:miter lim="800000"/>
          </a:ln>
        </p:spPr>
        <p:txBody>
          <a:bodyPr wrap="none">
            <a:spAutoFit/>
          </a:bodyPr>
          <a:lstStyle/>
          <a:p>
            <a:r>
              <a:rPr lang="en-US" sz="1400">
                <a:latin typeface="Times New Roman" charset="0"/>
              </a:rPr>
              <a:t>b</a:t>
            </a:r>
            <a:r>
              <a:rPr lang="en-US" sz="1400" baseline="-25000">
                <a:latin typeface="Times New Roman" charset="0"/>
              </a:rPr>
              <a:t>1</a:t>
            </a:r>
            <a:endParaRPr lang="en-US" sz="1400" baseline="-25000">
              <a:latin typeface="Times New Roman" charset="0"/>
            </a:endParaRPr>
          </a:p>
        </p:txBody>
      </p:sp>
      <p:sp>
        <p:nvSpPr>
          <p:cNvPr id="39010" name="Text Box 98"/>
          <p:cNvSpPr txBox="1">
            <a:spLocks noChangeArrowheads="1"/>
          </p:cNvSpPr>
          <p:nvPr/>
        </p:nvSpPr>
        <p:spPr bwMode="auto">
          <a:xfrm>
            <a:off x="4572000" y="3657600"/>
            <a:ext cx="320675" cy="304800"/>
          </a:xfrm>
          <a:prstGeom prst="rect">
            <a:avLst/>
          </a:prstGeom>
          <a:noFill/>
          <a:ln w="9525">
            <a:noFill/>
            <a:miter lim="800000"/>
          </a:ln>
        </p:spPr>
        <p:txBody>
          <a:bodyPr wrap="none">
            <a:spAutoFit/>
          </a:bodyPr>
          <a:lstStyle/>
          <a:p>
            <a:r>
              <a:rPr lang="en-US" sz="1400">
                <a:latin typeface="Times New Roman" charset="0"/>
              </a:rPr>
              <a:t>c</a:t>
            </a:r>
            <a:r>
              <a:rPr lang="en-US" sz="1400" baseline="-25000">
                <a:latin typeface="Times New Roman" charset="0"/>
              </a:rPr>
              <a:t>1</a:t>
            </a:r>
            <a:endParaRPr lang="en-US" sz="1400" baseline="-25000">
              <a:latin typeface="Times New Roman" charset="0"/>
            </a:endParaRPr>
          </a:p>
        </p:txBody>
      </p:sp>
      <p:sp>
        <p:nvSpPr>
          <p:cNvPr id="39011" name="Text Box 99"/>
          <p:cNvSpPr txBox="1">
            <a:spLocks noChangeArrowheads="1"/>
          </p:cNvSpPr>
          <p:nvPr/>
        </p:nvSpPr>
        <p:spPr bwMode="auto">
          <a:xfrm>
            <a:off x="4025900" y="3517900"/>
            <a:ext cx="330200" cy="304800"/>
          </a:xfrm>
          <a:prstGeom prst="rect">
            <a:avLst/>
          </a:prstGeom>
          <a:noFill/>
          <a:ln w="9525">
            <a:noFill/>
            <a:miter lim="800000"/>
          </a:ln>
        </p:spPr>
        <p:txBody>
          <a:bodyPr wrap="none">
            <a:spAutoFit/>
          </a:bodyPr>
          <a:lstStyle/>
          <a:p>
            <a:r>
              <a:rPr lang="en-US" sz="1400">
                <a:latin typeface="Times New Roman" charset="0"/>
              </a:rPr>
              <a:t>d</a:t>
            </a:r>
            <a:r>
              <a:rPr lang="en-US" sz="1400" baseline="-25000">
                <a:latin typeface="Times New Roman" charset="0"/>
              </a:rPr>
              <a:t>1</a:t>
            </a:r>
            <a:endParaRPr lang="en-US" sz="1400" baseline="-25000">
              <a:latin typeface="Times New Roman" charset="0"/>
            </a:endParaRPr>
          </a:p>
        </p:txBody>
      </p:sp>
      <p:sp>
        <p:nvSpPr>
          <p:cNvPr id="39012" name="Text Box 100"/>
          <p:cNvSpPr txBox="1">
            <a:spLocks noChangeArrowheads="1"/>
          </p:cNvSpPr>
          <p:nvPr/>
        </p:nvSpPr>
        <p:spPr bwMode="auto">
          <a:xfrm>
            <a:off x="3276600" y="3810000"/>
            <a:ext cx="320675" cy="304800"/>
          </a:xfrm>
          <a:prstGeom prst="rect">
            <a:avLst/>
          </a:prstGeom>
          <a:noFill/>
          <a:ln w="9525">
            <a:noFill/>
            <a:miter lim="800000"/>
          </a:ln>
        </p:spPr>
        <p:txBody>
          <a:bodyPr wrap="none">
            <a:spAutoFit/>
          </a:bodyPr>
          <a:lstStyle/>
          <a:p>
            <a:r>
              <a:rPr lang="en-US" sz="1400">
                <a:latin typeface="Times New Roman" charset="0"/>
              </a:rPr>
              <a:t>e</a:t>
            </a:r>
            <a:r>
              <a:rPr lang="en-US" sz="1400" baseline="-25000">
                <a:latin typeface="Times New Roman" charset="0"/>
              </a:rPr>
              <a:t>1</a:t>
            </a:r>
            <a:endParaRPr lang="en-US" sz="1400" baseline="-25000">
              <a:latin typeface="Times New Roman" charset="0"/>
            </a:endParaRPr>
          </a:p>
        </p:txBody>
      </p:sp>
      <p:sp>
        <p:nvSpPr>
          <p:cNvPr id="39013" name="Text Box 101"/>
          <p:cNvSpPr txBox="1">
            <a:spLocks noChangeArrowheads="1"/>
          </p:cNvSpPr>
          <p:nvPr/>
        </p:nvSpPr>
        <p:spPr bwMode="auto">
          <a:xfrm>
            <a:off x="4102100" y="4267200"/>
            <a:ext cx="320675" cy="304800"/>
          </a:xfrm>
          <a:prstGeom prst="rect">
            <a:avLst/>
          </a:prstGeom>
          <a:noFill/>
          <a:ln w="9525">
            <a:noFill/>
            <a:miter lim="800000"/>
          </a:ln>
        </p:spPr>
        <p:txBody>
          <a:bodyPr wrap="none">
            <a:spAutoFit/>
          </a:bodyPr>
          <a:lstStyle/>
          <a:p>
            <a:r>
              <a:rPr lang="en-US" sz="1400">
                <a:latin typeface="Times New Roman" charset="0"/>
              </a:rPr>
              <a:t>a</a:t>
            </a:r>
            <a:r>
              <a:rPr lang="en-US" sz="1400" baseline="-25000">
                <a:latin typeface="Times New Roman" charset="0"/>
              </a:rPr>
              <a:t>1</a:t>
            </a:r>
            <a:endParaRPr lang="en-US" sz="1400" baseline="-25000">
              <a:latin typeface="Times New Roman" charset="0"/>
            </a:endParaRPr>
          </a:p>
        </p:txBody>
      </p:sp>
      <p:sp>
        <p:nvSpPr>
          <p:cNvPr id="20533" name="Text Box 102"/>
          <p:cNvSpPr txBox="1">
            <a:spLocks noChangeArrowheads="1"/>
          </p:cNvSpPr>
          <p:nvPr/>
        </p:nvSpPr>
        <p:spPr bwMode="auto">
          <a:xfrm>
            <a:off x="288925" y="11113"/>
            <a:ext cx="6075363" cy="942975"/>
          </a:xfrm>
          <a:prstGeom prst="rect">
            <a:avLst/>
          </a:prstGeom>
          <a:noFill/>
          <a:ln w="9525">
            <a:noFill/>
            <a:miter lim="800000"/>
          </a:ln>
        </p:spPr>
        <p:txBody>
          <a:bodyPr wrap="none">
            <a:spAutoFit/>
          </a:bodyPr>
          <a:lstStyle/>
          <a:p>
            <a:r>
              <a:rPr lang="en-US" sz="1400" b="1">
                <a:solidFill>
                  <a:srgbClr val="FF0000"/>
                </a:solidFill>
                <a:latin typeface="Times New Roman" charset="0"/>
              </a:rPr>
              <a:t>Problem 12:</a:t>
            </a:r>
            <a:r>
              <a:rPr lang="en-US" sz="1400">
                <a:latin typeface="Times New Roman" charset="0"/>
              </a:rPr>
              <a:t> A frustum of regular hexagonal pyrami is standing on it’s larger base</a:t>
            </a:r>
            <a:endParaRPr lang="en-US" sz="1400">
              <a:latin typeface="Times New Roman" charset="0"/>
            </a:endParaRPr>
          </a:p>
          <a:p>
            <a:r>
              <a:rPr lang="en-US" sz="1400">
                <a:latin typeface="Times New Roman" charset="0"/>
              </a:rPr>
              <a:t>On Hp with one base side perpendicular to Vp.Draw it’s Fv &amp; Tv.</a:t>
            </a:r>
            <a:endParaRPr lang="en-US" sz="1400">
              <a:latin typeface="Times New Roman" charset="0"/>
            </a:endParaRPr>
          </a:p>
          <a:p>
            <a:r>
              <a:rPr lang="en-US" sz="1400">
                <a:latin typeface="Times New Roman" charset="0"/>
              </a:rPr>
              <a:t>Project it’s Aux.Tv on an AIP parallel to one of the slant edges showing TL.</a:t>
            </a:r>
            <a:endParaRPr lang="en-US" sz="1400">
              <a:latin typeface="Times New Roman" charset="0"/>
            </a:endParaRPr>
          </a:p>
          <a:p>
            <a:r>
              <a:rPr lang="en-US" sz="1400">
                <a:latin typeface="Times New Roman" charset="0"/>
              </a:rPr>
              <a:t>Base side is 50 mm long , top side is 30 mm long and 50 mm is height of frustum.</a:t>
            </a:r>
            <a:endParaRPr lang="en-US" sz="1400">
              <a:latin typeface="Times New Roman" charset="0"/>
            </a:endParaRPr>
          </a:p>
        </p:txBody>
      </p:sp>
      <p:grpSp>
        <p:nvGrpSpPr>
          <p:cNvPr id="14" name="Group 103"/>
          <p:cNvGrpSpPr/>
          <p:nvPr/>
        </p:nvGrpSpPr>
        <p:grpSpPr bwMode="auto">
          <a:xfrm>
            <a:off x="8016875" y="46038"/>
            <a:ext cx="1096963" cy="182562"/>
            <a:chOff x="5050" y="29"/>
            <a:chExt cx="691" cy="115"/>
          </a:xfrm>
        </p:grpSpPr>
        <p:sp>
          <p:nvSpPr>
            <p:cNvPr id="20535"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0536"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0537"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0538"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0539"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0540"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8914"/>
                                        </p:tgtEl>
                                        <p:attrNameLst>
                                          <p:attrName>style.visibility</p:attrName>
                                        </p:attrNameLst>
                                      </p:cBhvr>
                                      <p:to>
                                        <p:strVal val="visible"/>
                                      </p:to>
                                    </p:set>
                                    <p:anim calcmode="lin" valueType="num">
                                      <p:cBhvr>
                                        <p:cTn id="13" dur="500" fill="hold"/>
                                        <p:tgtEl>
                                          <p:spTgt spid="38914"/>
                                        </p:tgtEl>
                                        <p:attrNameLst>
                                          <p:attrName>ppt_w</p:attrName>
                                        </p:attrNameLst>
                                      </p:cBhvr>
                                      <p:tavLst>
                                        <p:tav tm="0">
                                          <p:val>
                                            <p:fltVal val="0"/>
                                          </p:val>
                                        </p:tav>
                                        <p:tav tm="100000">
                                          <p:val>
                                            <p:strVal val="#ppt_w"/>
                                          </p:val>
                                        </p:tav>
                                      </p:tavLst>
                                    </p:anim>
                                    <p:anim calcmode="lin" valueType="num">
                                      <p:cBhvr>
                                        <p:cTn id="14" dur="500" fill="hold"/>
                                        <p:tgtEl>
                                          <p:spTgt spid="38914"/>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38915"/>
                                        </p:tgtEl>
                                        <p:attrNameLst>
                                          <p:attrName>style.visibility</p:attrName>
                                        </p:attrNameLst>
                                      </p:cBhvr>
                                      <p:to>
                                        <p:strVal val="visible"/>
                                      </p:to>
                                    </p:set>
                                    <p:anim calcmode="lin" valueType="num">
                                      <p:cBhvr>
                                        <p:cTn id="25" dur="500" fill="hold"/>
                                        <p:tgtEl>
                                          <p:spTgt spid="38915"/>
                                        </p:tgtEl>
                                        <p:attrNameLst>
                                          <p:attrName>ppt_w</p:attrName>
                                        </p:attrNameLst>
                                      </p:cBhvr>
                                      <p:tavLst>
                                        <p:tav tm="0">
                                          <p:val>
                                            <p:fltVal val="0"/>
                                          </p:val>
                                        </p:tav>
                                        <p:tav tm="100000">
                                          <p:val>
                                            <p:strVal val="#ppt_w"/>
                                          </p:val>
                                        </p:tav>
                                      </p:tavLst>
                                    </p:anim>
                                    <p:anim calcmode="lin" valueType="num">
                                      <p:cBhvr>
                                        <p:cTn id="26" dur="500" fill="hold"/>
                                        <p:tgtEl>
                                          <p:spTgt spid="38915"/>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p:cTn id="31" dur="500" fill="hold"/>
                                        <p:tgtEl>
                                          <p:spTgt spid="12"/>
                                        </p:tgtEl>
                                        <p:attrNameLst>
                                          <p:attrName>ppt_w</p:attrName>
                                        </p:attrNameLst>
                                      </p:cBhvr>
                                      <p:tavLst>
                                        <p:tav tm="0">
                                          <p:val>
                                            <p:fltVal val="0"/>
                                          </p:val>
                                        </p:tav>
                                        <p:tav tm="100000">
                                          <p:val>
                                            <p:strVal val="#ppt_w"/>
                                          </p:val>
                                        </p:tav>
                                      </p:tavLst>
                                    </p:anim>
                                    <p:anim calcmode="lin" valueType="num">
                                      <p:cBhvr>
                                        <p:cTn id="32"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p:cTn id="37" dur="500" fill="hold"/>
                                        <p:tgtEl>
                                          <p:spTgt spid="2"/>
                                        </p:tgtEl>
                                        <p:attrNameLst>
                                          <p:attrName>ppt_w</p:attrName>
                                        </p:attrNameLst>
                                      </p:cBhvr>
                                      <p:tavLst>
                                        <p:tav tm="0">
                                          <p:val>
                                            <p:fltVal val="0"/>
                                          </p:val>
                                        </p:tav>
                                        <p:tav tm="100000">
                                          <p:val>
                                            <p:strVal val="#ppt_w"/>
                                          </p:val>
                                        </p:tav>
                                      </p:tavLst>
                                    </p:anim>
                                    <p:anim calcmode="lin" valueType="num">
                                      <p:cBhvr>
                                        <p:cTn id="3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4" fill="hold" grpId="0" nodeType="clickEffect">
                                  <p:stCondLst>
                                    <p:cond delay="0"/>
                                  </p:stCondLst>
                                  <p:childTnLst>
                                    <p:set>
                                      <p:cBhvr>
                                        <p:cTn id="42" dur="1" fill="hold">
                                          <p:stCondLst>
                                            <p:cond delay="0"/>
                                          </p:stCondLst>
                                        </p:cTn>
                                        <p:tgtEl>
                                          <p:spTgt spid="38924"/>
                                        </p:tgtEl>
                                        <p:attrNameLst>
                                          <p:attrName>style.visibility</p:attrName>
                                        </p:attrNameLst>
                                      </p:cBhvr>
                                      <p:to>
                                        <p:strVal val="visible"/>
                                      </p:to>
                                    </p:set>
                                    <p:anim calcmode="lin" valueType="num">
                                      <p:cBhvr>
                                        <p:cTn id="43" dur="500" fill="hold"/>
                                        <p:tgtEl>
                                          <p:spTgt spid="38924"/>
                                        </p:tgtEl>
                                        <p:attrNameLst>
                                          <p:attrName>ppt_x</p:attrName>
                                        </p:attrNameLst>
                                      </p:cBhvr>
                                      <p:tavLst>
                                        <p:tav tm="0">
                                          <p:val>
                                            <p:strVal val="#ppt_x"/>
                                          </p:val>
                                        </p:tav>
                                        <p:tav tm="100000">
                                          <p:val>
                                            <p:strVal val="#ppt_x"/>
                                          </p:val>
                                        </p:tav>
                                      </p:tavLst>
                                    </p:anim>
                                    <p:anim calcmode="lin" valueType="num">
                                      <p:cBhvr>
                                        <p:cTn id="44" dur="500" fill="hold"/>
                                        <p:tgtEl>
                                          <p:spTgt spid="38924"/>
                                        </p:tgtEl>
                                        <p:attrNameLst>
                                          <p:attrName>ppt_y</p:attrName>
                                        </p:attrNameLst>
                                      </p:cBhvr>
                                      <p:tavLst>
                                        <p:tav tm="0">
                                          <p:val>
                                            <p:strVal val="#ppt_y+#ppt_h/2"/>
                                          </p:val>
                                        </p:tav>
                                        <p:tav tm="100000">
                                          <p:val>
                                            <p:strVal val="#ppt_y"/>
                                          </p:val>
                                        </p:tav>
                                      </p:tavLst>
                                    </p:anim>
                                    <p:anim calcmode="lin" valueType="num">
                                      <p:cBhvr>
                                        <p:cTn id="45" dur="500" fill="hold"/>
                                        <p:tgtEl>
                                          <p:spTgt spid="38924"/>
                                        </p:tgtEl>
                                        <p:attrNameLst>
                                          <p:attrName>ppt_w</p:attrName>
                                        </p:attrNameLst>
                                      </p:cBhvr>
                                      <p:tavLst>
                                        <p:tav tm="0">
                                          <p:val>
                                            <p:strVal val="#ppt_w"/>
                                          </p:val>
                                        </p:tav>
                                        <p:tav tm="100000">
                                          <p:val>
                                            <p:strVal val="#ppt_w"/>
                                          </p:val>
                                        </p:tav>
                                      </p:tavLst>
                                    </p:anim>
                                    <p:anim calcmode="lin" valueType="num">
                                      <p:cBhvr>
                                        <p:cTn id="46" dur="500" fill="hold"/>
                                        <p:tgtEl>
                                          <p:spTgt spid="38924"/>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7" presetClass="entr" presetSubtype="4" fill="hold" grpId="0" nodeType="clickEffect">
                                  <p:stCondLst>
                                    <p:cond delay="0"/>
                                  </p:stCondLst>
                                  <p:childTnLst>
                                    <p:set>
                                      <p:cBhvr>
                                        <p:cTn id="50" dur="1" fill="hold">
                                          <p:stCondLst>
                                            <p:cond delay="0"/>
                                          </p:stCondLst>
                                        </p:cTn>
                                        <p:tgtEl>
                                          <p:spTgt spid="38925"/>
                                        </p:tgtEl>
                                        <p:attrNameLst>
                                          <p:attrName>style.visibility</p:attrName>
                                        </p:attrNameLst>
                                      </p:cBhvr>
                                      <p:to>
                                        <p:strVal val="visible"/>
                                      </p:to>
                                    </p:set>
                                    <p:anim calcmode="lin" valueType="num">
                                      <p:cBhvr>
                                        <p:cTn id="51" dur="500" fill="hold"/>
                                        <p:tgtEl>
                                          <p:spTgt spid="38925"/>
                                        </p:tgtEl>
                                        <p:attrNameLst>
                                          <p:attrName>ppt_x</p:attrName>
                                        </p:attrNameLst>
                                      </p:cBhvr>
                                      <p:tavLst>
                                        <p:tav tm="0">
                                          <p:val>
                                            <p:strVal val="#ppt_x"/>
                                          </p:val>
                                        </p:tav>
                                        <p:tav tm="100000">
                                          <p:val>
                                            <p:strVal val="#ppt_x"/>
                                          </p:val>
                                        </p:tav>
                                      </p:tavLst>
                                    </p:anim>
                                    <p:anim calcmode="lin" valueType="num">
                                      <p:cBhvr>
                                        <p:cTn id="52" dur="500" fill="hold"/>
                                        <p:tgtEl>
                                          <p:spTgt spid="38925"/>
                                        </p:tgtEl>
                                        <p:attrNameLst>
                                          <p:attrName>ppt_y</p:attrName>
                                        </p:attrNameLst>
                                      </p:cBhvr>
                                      <p:tavLst>
                                        <p:tav tm="0">
                                          <p:val>
                                            <p:strVal val="#ppt_y+#ppt_h/2"/>
                                          </p:val>
                                        </p:tav>
                                        <p:tav tm="100000">
                                          <p:val>
                                            <p:strVal val="#ppt_y"/>
                                          </p:val>
                                        </p:tav>
                                      </p:tavLst>
                                    </p:anim>
                                    <p:anim calcmode="lin" valueType="num">
                                      <p:cBhvr>
                                        <p:cTn id="53" dur="500" fill="hold"/>
                                        <p:tgtEl>
                                          <p:spTgt spid="38925"/>
                                        </p:tgtEl>
                                        <p:attrNameLst>
                                          <p:attrName>ppt_w</p:attrName>
                                        </p:attrNameLst>
                                      </p:cBhvr>
                                      <p:tavLst>
                                        <p:tav tm="0">
                                          <p:val>
                                            <p:strVal val="#ppt_w"/>
                                          </p:val>
                                        </p:tav>
                                        <p:tav tm="100000">
                                          <p:val>
                                            <p:strVal val="#ppt_w"/>
                                          </p:val>
                                        </p:tav>
                                      </p:tavLst>
                                    </p:anim>
                                    <p:anim calcmode="lin" valueType="num">
                                      <p:cBhvr>
                                        <p:cTn id="54" dur="500" fill="hold"/>
                                        <p:tgtEl>
                                          <p:spTgt spid="38925"/>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4" fill="hold" grpId="0" nodeType="clickEffect">
                                  <p:stCondLst>
                                    <p:cond delay="0"/>
                                  </p:stCondLst>
                                  <p:childTnLst>
                                    <p:set>
                                      <p:cBhvr>
                                        <p:cTn id="58" dur="1" fill="hold">
                                          <p:stCondLst>
                                            <p:cond delay="0"/>
                                          </p:stCondLst>
                                        </p:cTn>
                                        <p:tgtEl>
                                          <p:spTgt spid="38926"/>
                                        </p:tgtEl>
                                        <p:attrNameLst>
                                          <p:attrName>style.visibility</p:attrName>
                                        </p:attrNameLst>
                                      </p:cBhvr>
                                      <p:to>
                                        <p:strVal val="visible"/>
                                      </p:to>
                                    </p:set>
                                    <p:anim calcmode="lin" valueType="num">
                                      <p:cBhvr>
                                        <p:cTn id="59" dur="500" fill="hold"/>
                                        <p:tgtEl>
                                          <p:spTgt spid="38926"/>
                                        </p:tgtEl>
                                        <p:attrNameLst>
                                          <p:attrName>ppt_x</p:attrName>
                                        </p:attrNameLst>
                                      </p:cBhvr>
                                      <p:tavLst>
                                        <p:tav tm="0">
                                          <p:val>
                                            <p:strVal val="#ppt_x"/>
                                          </p:val>
                                        </p:tav>
                                        <p:tav tm="100000">
                                          <p:val>
                                            <p:strVal val="#ppt_x"/>
                                          </p:val>
                                        </p:tav>
                                      </p:tavLst>
                                    </p:anim>
                                    <p:anim calcmode="lin" valueType="num">
                                      <p:cBhvr>
                                        <p:cTn id="60" dur="500" fill="hold"/>
                                        <p:tgtEl>
                                          <p:spTgt spid="38926"/>
                                        </p:tgtEl>
                                        <p:attrNameLst>
                                          <p:attrName>ppt_y</p:attrName>
                                        </p:attrNameLst>
                                      </p:cBhvr>
                                      <p:tavLst>
                                        <p:tav tm="0">
                                          <p:val>
                                            <p:strVal val="#ppt_y+#ppt_h/2"/>
                                          </p:val>
                                        </p:tav>
                                        <p:tav tm="100000">
                                          <p:val>
                                            <p:strVal val="#ppt_y"/>
                                          </p:val>
                                        </p:tav>
                                      </p:tavLst>
                                    </p:anim>
                                    <p:anim calcmode="lin" valueType="num">
                                      <p:cBhvr>
                                        <p:cTn id="61" dur="500" fill="hold"/>
                                        <p:tgtEl>
                                          <p:spTgt spid="38926"/>
                                        </p:tgtEl>
                                        <p:attrNameLst>
                                          <p:attrName>ppt_w</p:attrName>
                                        </p:attrNameLst>
                                      </p:cBhvr>
                                      <p:tavLst>
                                        <p:tav tm="0">
                                          <p:val>
                                            <p:strVal val="#ppt_w"/>
                                          </p:val>
                                        </p:tav>
                                        <p:tav tm="100000">
                                          <p:val>
                                            <p:strVal val="#ppt_w"/>
                                          </p:val>
                                        </p:tav>
                                      </p:tavLst>
                                    </p:anim>
                                    <p:anim calcmode="lin" valueType="num">
                                      <p:cBhvr>
                                        <p:cTn id="62" dur="500" fill="hold"/>
                                        <p:tgtEl>
                                          <p:spTgt spid="38926"/>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7" presetClass="entr" presetSubtype="4" fill="hold" grpId="0" nodeType="clickEffect">
                                  <p:stCondLst>
                                    <p:cond delay="0"/>
                                  </p:stCondLst>
                                  <p:childTnLst>
                                    <p:set>
                                      <p:cBhvr>
                                        <p:cTn id="66" dur="1" fill="hold">
                                          <p:stCondLst>
                                            <p:cond delay="0"/>
                                          </p:stCondLst>
                                        </p:cTn>
                                        <p:tgtEl>
                                          <p:spTgt spid="38927"/>
                                        </p:tgtEl>
                                        <p:attrNameLst>
                                          <p:attrName>style.visibility</p:attrName>
                                        </p:attrNameLst>
                                      </p:cBhvr>
                                      <p:to>
                                        <p:strVal val="visible"/>
                                      </p:to>
                                    </p:set>
                                    <p:anim calcmode="lin" valueType="num">
                                      <p:cBhvr>
                                        <p:cTn id="67" dur="500" fill="hold"/>
                                        <p:tgtEl>
                                          <p:spTgt spid="38927"/>
                                        </p:tgtEl>
                                        <p:attrNameLst>
                                          <p:attrName>ppt_x</p:attrName>
                                        </p:attrNameLst>
                                      </p:cBhvr>
                                      <p:tavLst>
                                        <p:tav tm="0">
                                          <p:val>
                                            <p:strVal val="#ppt_x"/>
                                          </p:val>
                                        </p:tav>
                                        <p:tav tm="100000">
                                          <p:val>
                                            <p:strVal val="#ppt_x"/>
                                          </p:val>
                                        </p:tav>
                                      </p:tavLst>
                                    </p:anim>
                                    <p:anim calcmode="lin" valueType="num">
                                      <p:cBhvr>
                                        <p:cTn id="68" dur="500" fill="hold"/>
                                        <p:tgtEl>
                                          <p:spTgt spid="38927"/>
                                        </p:tgtEl>
                                        <p:attrNameLst>
                                          <p:attrName>ppt_y</p:attrName>
                                        </p:attrNameLst>
                                      </p:cBhvr>
                                      <p:tavLst>
                                        <p:tav tm="0">
                                          <p:val>
                                            <p:strVal val="#ppt_y+#ppt_h/2"/>
                                          </p:val>
                                        </p:tav>
                                        <p:tav tm="100000">
                                          <p:val>
                                            <p:strVal val="#ppt_y"/>
                                          </p:val>
                                        </p:tav>
                                      </p:tavLst>
                                    </p:anim>
                                    <p:anim calcmode="lin" valueType="num">
                                      <p:cBhvr>
                                        <p:cTn id="69" dur="500" fill="hold"/>
                                        <p:tgtEl>
                                          <p:spTgt spid="38927"/>
                                        </p:tgtEl>
                                        <p:attrNameLst>
                                          <p:attrName>ppt_w</p:attrName>
                                        </p:attrNameLst>
                                      </p:cBhvr>
                                      <p:tavLst>
                                        <p:tav tm="0">
                                          <p:val>
                                            <p:strVal val="#ppt_w"/>
                                          </p:val>
                                        </p:tav>
                                        <p:tav tm="100000">
                                          <p:val>
                                            <p:strVal val="#ppt_w"/>
                                          </p:val>
                                        </p:tav>
                                      </p:tavLst>
                                    </p:anim>
                                    <p:anim calcmode="lin" valueType="num">
                                      <p:cBhvr>
                                        <p:cTn id="70" dur="500" fill="hold"/>
                                        <p:tgtEl>
                                          <p:spTgt spid="38927"/>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17" presetClass="entr" presetSubtype="4" fill="hold" grpId="0" nodeType="clickEffect">
                                  <p:stCondLst>
                                    <p:cond delay="0"/>
                                  </p:stCondLst>
                                  <p:childTnLst>
                                    <p:set>
                                      <p:cBhvr>
                                        <p:cTn id="74" dur="1" fill="hold">
                                          <p:stCondLst>
                                            <p:cond delay="0"/>
                                          </p:stCondLst>
                                        </p:cTn>
                                        <p:tgtEl>
                                          <p:spTgt spid="38928"/>
                                        </p:tgtEl>
                                        <p:attrNameLst>
                                          <p:attrName>style.visibility</p:attrName>
                                        </p:attrNameLst>
                                      </p:cBhvr>
                                      <p:to>
                                        <p:strVal val="visible"/>
                                      </p:to>
                                    </p:set>
                                    <p:anim calcmode="lin" valueType="num">
                                      <p:cBhvr>
                                        <p:cTn id="75" dur="500" fill="hold"/>
                                        <p:tgtEl>
                                          <p:spTgt spid="38928"/>
                                        </p:tgtEl>
                                        <p:attrNameLst>
                                          <p:attrName>ppt_x</p:attrName>
                                        </p:attrNameLst>
                                      </p:cBhvr>
                                      <p:tavLst>
                                        <p:tav tm="0">
                                          <p:val>
                                            <p:strVal val="#ppt_x"/>
                                          </p:val>
                                        </p:tav>
                                        <p:tav tm="100000">
                                          <p:val>
                                            <p:strVal val="#ppt_x"/>
                                          </p:val>
                                        </p:tav>
                                      </p:tavLst>
                                    </p:anim>
                                    <p:anim calcmode="lin" valueType="num">
                                      <p:cBhvr>
                                        <p:cTn id="76" dur="500" fill="hold"/>
                                        <p:tgtEl>
                                          <p:spTgt spid="38928"/>
                                        </p:tgtEl>
                                        <p:attrNameLst>
                                          <p:attrName>ppt_y</p:attrName>
                                        </p:attrNameLst>
                                      </p:cBhvr>
                                      <p:tavLst>
                                        <p:tav tm="0">
                                          <p:val>
                                            <p:strVal val="#ppt_y+#ppt_h/2"/>
                                          </p:val>
                                        </p:tav>
                                        <p:tav tm="100000">
                                          <p:val>
                                            <p:strVal val="#ppt_y"/>
                                          </p:val>
                                        </p:tav>
                                      </p:tavLst>
                                    </p:anim>
                                    <p:anim calcmode="lin" valueType="num">
                                      <p:cBhvr>
                                        <p:cTn id="77" dur="500" fill="hold"/>
                                        <p:tgtEl>
                                          <p:spTgt spid="38928"/>
                                        </p:tgtEl>
                                        <p:attrNameLst>
                                          <p:attrName>ppt_w</p:attrName>
                                        </p:attrNameLst>
                                      </p:cBhvr>
                                      <p:tavLst>
                                        <p:tav tm="0">
                                          <p:val>
                                            <p:strVal val="#ppt_w"/>
                                          </p:val>
                                        </p:tav>
                                        <p:tav tm="100000">
                                          <p:val>
                                            <p:strVal val="#ppt_w"/>
                                          </p:val>
                                        </p:tav>
                                      </p:tavLst>
                                    </p:anim>
                                    <p:anim calcmode="lin" valueType="num">
                                      <p:cBhvr>
                                        <p:cTn id="78" dur="500" fill="hold"/>
                                        <p:tgtEl>
                                          <p:spTgt spid="38928"/>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17" presetClass="entr" presetSubtype="4" fill="hold" grpId="0" nodeType="clickEffect">
                                  <p:stCondLst>
                                    <p:cond delay="0"/>
                                  </p:stCondLst>
                                  <p:childTnLst>
                                    <p:set>
                                      <p:cBhvr>
                                        <p:cTn id="82" dur="1" fill="hold">
                                          <p:stCondLst>
                                            <p:cond delay="0"/>
                                          </p:stCondLst>
                                        </p:cTn>
                                        <p:tgtEl>
                                          <p:spTgt spid="38929"/>
                                        </p:tgtEl>
                                        <p:attrNameLst>
                                          <p:attrName>style.visibility</p:attrName>
                                        </p:attrNameLst>
                                      </p:cBhvr>
                                      <p:to>
                                        <p:strVal val="visible"/>
                                      </p:to>
                                    </p:set>
                                    <p:anim calcmode="lin" valueType="num">
                                      <p:cBhvr>
                                        <p:cTn id="83" dur="500" fill="hold"/>
                                        <p:tgtEl>
                                          <p:spTgt spid="38929"/>
                                        </p:tgtEl>
                                        <p:attrNameLst>
                                          <p:attrName>ppt_x</p:attrName>
                                        </p:attrNameLst>
                                      </p:cBhvr>
                                      <p:tavLst>
                                        <p:tav tm="0">
                                          <p:val>
                                            <p:strVal val="#ppt_x"/>
                                          </p:val>
                                        </p:tav>
                                        <p:tav tm="100000">
                                          <p:val>
                                            <p:strVal val="#ppt_x"/>
                                          </p:val>
                                        </p:tav>
                                      </p:tavLst>
                                    </p:anim>
                                    <p:anim calcmode="lin" valueType="num">
                                      <p:cBhvr>
                                        <p:cTn id="84" dur="500" fill="hold"/>
                                        <p:tgtEl>
                                          <p:spTgt spid="38929"/>
                                        </p:tgtEl>
                                        <p:attrNameLst>
                                          <p:attrName>ppt_y</p:attrName>
                                        </p:attrNameLst>
                                      </p:cBhvr>
                                      <p:tavLst>
                                        <p:tav tm="0">
                                          <p:val>
                                            <p:strVal val="#ppt_y+#ppt_h/2"/>
                                          </p:val>
                                        </p:tav>
                                        <p:tav tm="100000">
                                          <p:val>
                                            <p:strVal val="#ppt_y"/>
                                          </p:val>
                                        </p:tav>
                                      </p:tavLst>
                                    </p:anim>
                                    <p:anim calcmode="lin" valueType="num">
                                      <p:cBhvr>
                                        <p:cTn id="85" dur="500" fill="hold"/>
                                        <p:tgtEl>
                                          <p:spTgt spid="38929"/>
                                        </p:tgtEl>
                                        <p:attrNameLst>
                                          <p:attrName>ppt_w</p:attrName>
                                        </p:attrNameLst>
                                      </p:cBhvr>
                                      <p:tavLst>
                                        <p:tav tm="0">
                                          <p:val>
                                            <p:strVal val="#ppt_w"/>
                                          </p:val>
                                        </p:tav>
                                        <p:tav tm="100000">
                                          <p:val>
                                            <p:strVal val="#ppt_w"/>
                                          </p:val>
                                        </p:tav>
                                      </p:tavLst>
                                    </p:anim>
                                    <p:anim calcmode="lin" valueType="num">
                                      <p:cBhvr>
                                        <p:cTn id="86" dur="500" fill="hold"/>
                                        <p:tgtEl>
                                          <p:spTgt spid="38929"/>
                                        </p:tgtEl>
                                        <p:attrNameLst>
                                          <p:attrName>ppt_h</p:attrName>
                                        </p:attrNameLst>
                                      </p:cBhvr>
                                      <p:tavLst>
                                        <p:tav tm="0">
                                          <p:val>
                                            <p:fltVal val="0"/>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17" presetClass="entr" presetSubtype="8" fill="hold" grpId="0" nodeType="clickEffect">
                                  <p:stCondLst>
                                    <p:cond delay="0"/>
                                  </p:stCondLst>
                                  <p:childTnLst>
                                    <p:set>
                                      <p:cBhvr>
                                        <p:cTn id="90" dur="1" fill="hold">
                                          <p:stCondLst>
                                            <p:cond delay="0"/>
                                          </p:stCondLst>
                                        </p:cTn>
                                        <p:tgtEl>
                                          <p:spTgt spid="38922"/>
                                        </p:tgtEl>
                                        <p:attrNameLst>
                                          <p:attrName>style.visibility</p:attrName>
                                        </p:attrNameLst>
                                      </p:cBhvr>
                                      <p:to>
                                        <p:strVal val="visible"/>
                                      </p:to>
                                    </p:set>
                                    <p:anim calcmode="lin" valueType="num">
                                      <p:cBhvr>
                                        <p:cTn id="91" dur="500" fill="hold"/>
                                        <p:tgtEl>
                                          <p:spTgt spid="38922"/>
                                        </p:tgtEl>
                                        <p:attrNameLst>
                                          <p:attrName>ppt_x</p:attrName>
                                        </p:attrNameLst>
                                      </p:cBhvr>
                                      <p:tavLst>
                                        <p:tav tm="0">
                                          <p:val>
                                            <p:strVal val="#ppt_x-#ppt_w/2"/>
                                          </p:val>
                                        </p:tav>
                                        <p:tav tm="100000">
                                          <p:val>
                                            <p:strVal val="#ppt_x"/>
                                          </p:val>
                                        </p:tav>
                                      </p:tavLst>
                                    </p:anim>
                                    <p:anim calcmode="lin" valueType="num">
                                      <p:cBhvr>
                                        <p:cTn id="92" dur="500" fill="hold"/>
                                        <p:tgtEl>
                                          <p:spTgt spid="38922"/>
                                        </p:tgtEl>
                                        <p:attrNameLst>
                                          <p:attrName>ppt_y</p:attrName>
                                        </p:attrNameLst>
                                      </p:cBhvr>
                                      <p:tavLst>
                                        <p:tav tm="0">
                                          <p:val>
                                            <p:strVal val="#ppt_y"/>
                                          </p:val>
                                        </p:tav>
                                        <p:tav tm="100000">
                                          <p:val>
                                            <p:strVal val="#ppt_y"/>
                                          </p:val>
                                        </p:tav>
                                      </p:tavLst>
                                    </p:anim>
                                    <p:anim calcmode="lin" valueType="num">
                                      <p:cBhvr>
                                        <p:cTn id="93" dur="500" fill="hold"/>
                                        <p:tgtEl>
                                          <p:spTgt spid="38922"/>
                                        </p:tgtEl>
                                        <p:attrNameLst>
                                          <p:attrName>ppt_w</p:attrName>
                                        </p:attrNameLst>
                                      </p:cBhvr>
                                      <p:tavLst>
                                        <p:tav tm="0">
                                          <p:val>
                                            <p:fltVal val="0"/>
                                          </p:val>
                                        </p:tav>
                                        <p:tav tm="100000">
                                          <p:val>
                                            <p:strVal val="#ppt_w"/>
                                          </p:val>
                                        </p:tav>
                                      </p:tavLst>
                                    </p:anim>
                                    <p:anim calcmode="lin" valueType="num">
                                      <p:cBhvr>
                                        <p:cTn id="94" dur="500" fill="hold"/>
                                        <p:tgtEl>
                                          <p:spTgt spid="38922"/>
                                        </p:tgtEl>
                                        <p:attrNameLst>
                                          <p:attrName>ppt_h</p:attrName>
                                        </p:attrNameLst>
                                      </p:cBhvr>
                                      <p:tavLst>
                                        <p:tav tm="0">
                                          <p:val>
                                            <p:strVal val="#ppt_h"/>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18" presetClass="entr" presetSubtype="6" fill="hold" grpId="0" nodeType="clickEffect">
                                  <p:stCondLst>
                                    <p:cond delay="0"/>
                                  </p:stCondLst>
                                  <p:childTnLst>
                                    <p:set>
                                      <p:cBhvr>
                                        <p:cTn id="98" dur="1" fill="hold">
                                          <p:stCondLst>
                                            <p:cond delay="0"/>
                                          </p:stCondLst>
                                        </p:cTn>
                                        <p:tgtEl>
                                          <p:spTgt spid="38923"/>
                                        </p:tgtEl>
                                        <p:attrNameLst>
                                          <p:attrName>style.visibility</p:attrName>
                                        </p:attrNameLst>
                                      </p:cBhvr>
                                      <p:to>
                                        <p:strVal val="visible"/>
                                      </p:to>
                                    </p:set>
                                    <p:animEffect transition="in" filter="strips(downRight)">
                                      <p:cBhvr>
                                        <p:cTn id="99" dur="500"/>
                                        <p:tgtEl>
                                          <p:spTgt spid="38923"/>
                                        </p:tgtEl>
                                      </p:cBhvr>
                                    </p:animEffect>
                                  </p:childTnLst>
                                </p:cTn>
                              </p:par>
                            </p:childTnLst>
                          </p:cTn>
                        </p:par>
                      </p:childTnLst>
                    </p:cTn>
                  </p:par>
                  <p:par>
                    <p:cTn id="100" fill="hold">
                      <p:stCondLst>
                        <p:cond delay="indefinite"/>
                      </p:stCondLst>
                      <p:childTnLst>
                        <p:par>
                          <p:cTn id="101" fill="hold">
                            <p:stCondLst>
                              <p:cond delay="0"/>
                            </p:stCondLst>
                            <p:childTnLst>
                              <p:par>
                                <p:cTn id="102" presetID="17" presetClass="entr" presetSubtype="4" fill="hold" nodeType="click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ppt_x</p:attrName>
                                        </p:attrNameLst>
                                      </p:cBhvr>
                                      <p:tavLst>
                                        <p:tav tm="0">
                                          <p:val>
                                            <p:strVal val="#ppt_x"/>
                                          </p:val>
                                        </p:tav>
                                        <p:tav tm="100000">
                                          <p:val>
                                            <p:strVal val="#ppt_x"/>
                                          </p:val>
                                        </p:tav>
                                      </p:tavLst>
                                    </p:anim>
                                    <p:anim calcmode="lin" valueType="num">
                                      <p:cBhvr>
                                        <p:cTn id="105" dur="500" fill="hold"/>
                                        <p:tgtEl>
                                          <p:spTgt spid="11"/>
                                        </p:tgtEl>
                                        <p:attrNameLst>
                                          <p:attrName>ppt_y</p:attrName>
                                        </p:attrNameLst>
                                      </p:cBhvr>
                                      <p:tavLst>
                                        <p:tav tm="0">
                                          <p:val>
                                            <p:strVal val="#ppt_y+#ppt_h/2"/>
                                          </p:val>
                                        </p:tav>
                                        <p:tav tm="100000">
                                          <p:val>
                                            <p:strVal val="#ppt_y"/>
                                          </p:val>
                                        </p:tav>
                                      </p:tavLst>
                                    </p:anim>
                                    <p:anim calcmode="lin" valueType="num">
                                      <p:cBhvr>
                                        <p:cTn id="106" dur="500" fill="hold"/>
                                        <p:tgtEl>
                                          <p:spTgt spid="11"/>
                                        </p:tgtEl>
                                        <p:attrNameLst>
                                          <p:attrName>ppt_w</p:attrName>
                                        </p:attrNameLst>
                                      </p:cBhvr>
                                      <p:tavLst>
                                        <p:tav tm="0">
                                          <p:val>
                                            <p:strVal val="#ppt_w"/>
                                          </p:val>
                                        </p:tav>
                                        <p:tav tm="100000">
                                          <p:val>
                                            <p:strVal val="#ppt_w"/>
                                          </p:val>
                                        </p:tav>
                                      </p:tavLst>
                                    </p:anim>
                                    <p:anim calcmode="lin" valueType="num">
                                      <p:cBhvr>
                                        <p:cTn id="107"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108" fill="hold">
                      <p:stCondLst>
                        <p:cond delay="indefinite"/>
                      </p:stCondLst>
                      <p:childTnLst>
                        <p:par>
                          <p:cTn id="109" fill="hold">
                            <p:stCondLst>
                              <p:cond delay="0"/>
                            </p:stCondLst>
                            <p:childTnLst>
                              <p:par>
                                <p:cTn id="110" presetID="17" presetClass="entr" presetSubtype="10" fill="hold" grpId="0" nodeType="clickEffect">
                                  <p:stCondLst>
                                    <p:cond delay="0"/>
                                  </p:stCondLst>
                                  <p:childTnLst>
                                    <p:set>
                                      <p:cBhvr>
                                        <p:cTn id="111" dur="1" fill="hold">
                                          <p:stCondLst>
                                            <p:cond delay="0"/>
                                          </p:stCondLst>
                                        </p:cTn>
                                        <p:tgtEl>
                                          <p:spTgt spid="38930"/>
                                        </p:tgtEl>
                                        <p:attrNameLst>
                                          <p:attrName>style.visibility</p:attrName>
                                        </p:attrNameLst>
                                      </p:cBhvr>
                                      <p:to>
                                        <p:strVal val="visible"/>
                                      </p:to>
                                    </p:set>
                                    <p:anim calcmode="lin" valueType="num">
                                      <p:cBhvr>
                                        <p:cTn id="112" dur="500" fill="hold"/>
                                        <p:tgtEl>
                                          <p:spTgt spid="38930"/>
                                        </p:tgtEl>
                                        <p:attrNameLst>
                                          <p:attrName>ppt_w</p:attrName>
                                        </p:attrNameLst>
                                      </p:cBhvr>
                                      <p:tavLst>
                                        <p:tav tm="0">
                                          <p:val>
                                            <p:fltVal val="0"/>
                                          </p:val>
                                        </p:tav>
                                        <p:tav tm="100000">
                                          <p:val>
                                            <p:strVal val="#ppt_w"/>
                                          </p:val>
                                        </p:tav>
                                      </p:tavLst>
                                    </p:anim>
                                    <p:anim calcmode="lin" valueType="num">
                                      <p:cBhvr>
                                        <p:cTn id="113" dur="500" fill="hold"/>
                                        <p:tgtEl>
                                          <p:spTgt spid="38930"/>
                                        </p:tgtEl>
                                        <p:attrNameLst>
                                          <p:attrName>ppt_h</p:attrName>
                                        </p:attrNameLst>
                                      </p:cBhvr>
                                      <p:tavLst>
                                        <p:tav tm="0">
                                          <p:val>
                                            <p:strVal val="#ppt_h"/>
                                          </p:val>
                                        </p:tav>
                                        <p:tav tm="100000">
                                          <p:val>
                                            <p:strVal val="#ppt_h"/>
                                          </p:val>
                                        </p:tav>
                                      </p:tavLst>
                                    </p:anim>
                                  </p:childTnLst>
                                </p:cTn>
                              </p:par>
                            </p:childTnLst>
                          </p:cTn>
                        </p:par>
                      </p:childTnLst>
                    </p:cTn>
                  </p:par>
                  <p:par>
                    <p:cTn id="114" fill="hold">
                      <p:stCondLst>
                        <p:cond delay="indefinite"/>
                      </p:stCondLst>
                      <p:childTnLst>
                        <p:par>
                          <p:cTn id="115" fill="hold">
                            <p:stCondLst>
                              <p:cond delay="0"/>
                            </p:stCondLst>
                            <p:childTnLst>
                              <p:par>
                                <p:cTn id="116" presetID="18" presetClass="entr" presetSubtype="3" fill="hold" grpId="0" nodeType="clickEffect">
                                  <p:stCondLst>
                                    <p:cond delay="0"/>
                                  </p:stCondLst>
                                  <p:childTnLst>
                                    <p:set>
                                      <p:cBhvr>
                                        <p:cTn id="117" dur="1" fill="hold">
                                          <p:stCondLst>
                                            <p:cond delay="0"/>
                                          </p:stCondLst>
                                        </p:cTn>
                                        <p:tgtEl>
                                          <p:spTgt spid="38931"/>
                                        </p:tgtEl>
                                        <p:attrNameLst>
                                          <p:attrName>style.visibility</p:attrName>
                                        </p:attrNameLst>
                                      </p:cBhvr>
                                      <p:to>
                                        <p:strVal val="visible"/>
                                      </p:to>
                                    </p:set>
                                    <p:animEffect transition="in" filter="strips(upRight)">
                                      <p:cBhvr>
                                        <p:cTn id="118" dur="500"/>
                                        <p:tgtEl>
                                          <p:spTgt spid="38931"/>
                                        </p:tgtEl>
                                      </p:cBhvr>
                                    </p:animEffect>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38934"/>
                                        </p:tgtEl>
                                        <p:attrNameLst>
                                          <p:attrName>style.visibility</p:attrName>
                                        </p:attrNameLst>
                                      </p:cBhvr>
                                      <p:to>
                                        <p:strVal val="visible"/>
                                      </p:to>
                                    </p:set>
                                    <p:anim calcmode="lin" valueType="num">
                                      <p:cBhvr additive="base">
                                        <p:cTn id="123" dur="500" fill="hold"/>
                                        <p:tgtEl>
                                          <p:spTgt spid="38934"/>
                                        </p:tgtEl>
                                        <p:attrNameLst>
                                          <p:attrName>ppt_x</p:attrName>
                                        </p:attrNameLst>
                                      </p:cBhvr>
                                      <p:tavLst>
                                        <p:tav tm="0">
                                          <p:val>
                                            <p:strVal val="0-#ppt_w/2"/>
                                          </p:val>
                                        </p:tav>
                                        <p:tav tm="100000">
                                          <p:val>
                                            <p:strVal val="#ppt_x"/>
                                          </p:val>
                                        </p:tav>
                                      </p:tavLst>
                                    </p:anim>
                                    <p:anim calcmode="lin" valueType="num">
                                      <p:cBhvr additive="base">
                                        <p:cTn id="124" dur="500" fill="hold"/>
                                        <p:tgtEl>
                                          <p:spTgt spid="38934"/>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18" presetClass="entr" presetSubtype="3" fill="hold" grpId="0" nodeType="clickEffect">
                                  <p:stCondLst>
                                    <p:cond delay="0"/>
                                  </p:stCondLst>
                                  <p:childTnLst>
                                    <p:set>
                                      <p:cBhvr>
                                        <p:cTn id="128" dur="1" fill="hold">
                                          <p:stCondLst>
                                            <p:cond delay="0"/>
                                          </p:stCondLst>
                                        </p:cTn>
                                        <p:tgtEl>
                                          <p:spTgt spid="38932"/>
                                        </p:tgtEl>
                                        <p:attrNameLst>
                                          <p:attrName>style.visibility</p:attrName>
                                        </p:attrNameLst>
                                      </p:cBhvr>
                                      <p:to>
                                        <p:strVal val="visible"/>
                                      </p:to>
                                    </p:set>
                                    <p:animEffect transition="in" filter="strips(upRight)">
                                      <p:cBhvr>
                                        <p:cTn id="129" dur="500"/>
                                        <p:tgtEl>
                                          <p:spTgt spid="38932"/>
                                        </p:tgtEl>
                                      </p:cBhvr>
                                    </p:animEffect>
                                  </p:childTnLst>
                                </p:cTn>
                              </p:par>
                            </p:childTnLst>
                          </p:cTn>
                        </p:par>
                      </p:childTnLst>
                    </p:cTn>
                  </p:par>
                  <p:par>
                    <p:cTn id="130" fill="hold">
                      <p:stCondLst>
                        <p:cond delay="indefinite"/>
                      </p:stCondLst>
                      <p:childTnLst>
                        <p:par>
                          <p:cTn id="131" fill="hold">
                            <p:stCondLst>
                              <p:cond delay="0"/>
                            </p:stCondLst>
                            <p:childTnLst>
                              <p:par>
                                <p:cTn id="132" presetID="18" presetClass="entr" presetSubtype="9" fill="hold" grpId="0" nodeType="clickEffect">
                                  <p:stCondLst>
                                    <p:cond delay="0"/>
                                  </p:stCondLst>
                                  <p:childTnLst>
                                    <p:set>
                                      <p:cBhvr>
                                        <p:cTn id="133" dur="1" fill="hold">
                                          <p:stCondLst>
                                            <p:cond delay="0"/>
                                          </p:stCondLst>
                                        </p:cTn>
                                        <p:tgtEl>
                                          <p:spTgt spid="38933"/>
                                        </p:tgtEl>
                                        <p:attrNameLst>
                                          <p:attrName>style.visibility</p:attrName>
                                        </p:attrNameLst>
                                      </p:cBhvr>
                                      <p:to>
                                        <p:strVal val="visible"/>
                                      </p:to>
                                    </p:set>
                                    <p:animEffect transition="in" filter="strips(upLeft)">
                                      <p:cBhvr>
                                        <p:cTn id="134" dur="500"/>
                                        <p:tgtEl>
                                          <p:spTgt spid="38933"/>
                                        </p:tgtEl>
                                      </p:cBhvr>
                                    </p:animEffect>
                                  </p:childTnLst>
                                </p:cTn>
                              </p:par>
                            </p:childTnLst>
                          </p:cTn>
                        </p:par>
                      </p:childTnLst>
                    </p:cTn>
                  </p:par>
                  <p:par>
                    <p:cTn id="135" fill="hold">
                      <p:stCondLst>
                        <p:cond delay="indefinite"/>
                      </p:stCondLst>
                      <p:childTnLst>
                        <p:par>
                          <p:cTn id="136" fill="hold">
                            <p:stCondLst>
                              <p:cond delay="0"/>
                            </p:stCondLst>
                            <p:childTnLst>
                              <p:par>
                                <p:cTn id="137" presetID="17" presetClass="entr" presetSubtype="8" fill="hold" grpId="0" nodeType="clickEffect">
                                  <p:stCondLst>
                                    <p:cond delay="0"/>
                                  </p:stCondLst>
                                  <p:childTnLst>
                                    <p:set>
                                      <p:cBhvr>
                                        <p:cTn id="138" dur="1" fill="hold">
                                          <p:stCondLst>
                                            <p:cond delay="0"/>
                                          </p:stCondLst>
                                        </p:cTn>
                                        <p:tgtEl>
                                          <p:spTgt spid="38985"/>
                                        </p:tgtEl>
                                        <p:attrNameLst>
                                          <p:attrName>style.visibility</p:attrName>
                                        </p:attrNameLst>
                                      </p:cBhvr>
                                      <p:to>
                                        <p:strVal val="visible"/>
                                      </p:to>
                                    </p:set>
                                    <p:anim calcmode="lin" valueType="num">
                                      <p:cBhvr>
                                        <p:cTn id="139" dur="500" fill="hold"/>
                                        <p:tgtEl>
                                          <p:spTgt spid="38985"/>
                                        </p:tgtEl>
                                        <p:attrNameLst>
                                          <p:attrName>ppt_x</p:attrName>
                                        </p:attrNameLst>
                                      </p:cBhvr>
                                      <p:tavLst>
                                        <p:tav tm="0">
                                          <p:val>
                                            <p:strVal val="#ppt_x-#ppt_w/2"/>
                                          </p:val>
                                        </p:tav>
                                        <p:tav tm="100000">
                                          <p:val>
                                            <p:strVal val="#ppt_x"/>
                                          </p:val>
                                        </p:tav>
                                      </p:tavLst>
                                    </p:anim>
                                    <p:anim calcmode="lin" valueType="num">
                                      <p:cBhvr>
                                        <p:cTn id="140" dur="500" fill="hold"/>
                                        <p:tgtEl>
                                          <p:spTgt spid="38985"/>
                                        </p:tgtEl>
                                        <p:attrNameLst>
                                          <p:attrName>ppt_y</p:attrName>
                                        </p:attrNameLst>
                                      </p:cBhvr>
                                      <p:tavLst>
                                        <p:tav tm="0">
                                          <p:val>
                                            <p:strVal val="#ppt_y"/>
                                          </p:val>
                                        </p:tav>
                                        <p:tav tm="100000">
                                          <p:val>
                                            <p:strVal val="#ppt_y"/>
                                          </p:val>
                                        </p:tav>
                                      </p:tavLst>
                                    </p:anim>
                                    <p:anim calcmode="lin" valueType="num">
                                      <p:cBhvr>
                                        <p:cTn id="141" dur="500" fill="hold"/>
                                        <p:tgtEl>
                                          <p:spTgt spid="38985"/>
                                        </p:tgtEl>
                                        <p:attrNameLst>
                                          <p:attrName>ppt_w</p:attrName>
                                        </p:attrNameLst>
                                      </p:cBhvr>
                                      <p:tavLst>
                                        <p:tav tm="0">
                                          <p:val>
                                            <p:fltVal val="0"/>
                                          </p:val>
                                        </p:tav>
                                        <p:tav tm="100000">
                                          <p:val>
                                            <p:strVal val="#ppt_w"/>
                                          </p:val>
                                        </p:tav>
                                      </p:tavLst>
                                    </p:anim>
                                    <p:anim calcmode="lin" valueType="num">
                                      <p:cBhvr>
                                        <p:cTn id="142" dur="500" fill="hold"/>
                                        <p:tgtEl>
                                          <p:spTgt spid="38985"/>
                                        </p:tgtEl>
                                        <p:attrNameLst>
                                          <p:attrName>ppt_h</p:attrName>
                                        </p:attrNameLst>
                                      </p:cBhvr>
                                      <p:tavLst>
                                        <p:tav tm="0">
                                          <p:val>
                                            <p:strVal val="#ppt_h"/>
                                          </p:val>
                                        </p:tav>
                                        <p:tav tm="100000">
                                          <p:val>
                                            <p:strVal val="#ppt_h"/>
                                          </p:val>
                                        </p:tav>
                                      </p:tavLst>
                                    </p:anim>
                                  </p:childTnLst>
                                </p:cTn>
                              </p:par>
                            </p:childTnLst>
                          </p:cTn>
                        </p:par>
                      </p:childTnLst>
                    </p:cTn>
                  </p:par>
                  <p:par>
                    <p:cTn id="143" fill="hold">
                      <p:stCondLst>
                        <p:cond delay="indefinite"/>
                      </p:stCondLst>
                      <p:childTnLst>
                        <p:par>
                          <p:cTn id="144" fill="hold">
                            <p:stCondLst>
                              <p:cond delay="0"/>
                            </p:stCondLst>
                            <p:childTnLst>
                              <p:par>
                                <p:cTn id="145" presetID="17" presetClass="entr" presetSubtype="8" fill="hold" grpId="0" nodeType="clickEffect">
                                  <p:stCondLst>
                                    <p:cond delay="0"/>
                                  </p:stCondLst>
                                  <p:childTnLst>
                                    <p:set>
                                      <p:cBhvr>
                                        <p:cTn id="146" dur="1" fill="hold">
                                          <p:stCondLst>
                                            <p:cond delay="0"/>
                                          </p:stCondLst>
                                        </p:cTn>
                                        <p:tgtEl>
                                          <p:spTgt spid="38984"/>
                                        </p:tgtEl>
                                        <p:attrNameLst>
                                          <p:attrName>style.visibility</p:attrName>
                                        </p:attrNameLst>
                                      </p:cBhvr>
                                      <p:to>
                                        <p:strVal val="visible"/>
                                      </p:to>
                                    </p:set>
                                    <p:anim calcmode="lin" valueType="num">
                                      <p:cBhvr>
                                        <p:cTn id="147" dur="500" fill="hold"/>
                                        <p:tgtEl>
                                          <p:spTgt spid="38984"/>
                                        </p:tgtEl>
                                        <p:attrNameLst>
                                          <p:attrName>ppt_x</p:attrName>
                                        </p:attrNameLst>
                                      </p:cBhvr>
                                      <p:tavLst>
                                        <p:tav tm="0">
                                          <p:val>
                                            <p:strVal val="#ppt_x-#ppt_w/2"/>
                                          </p:val>
                                        </p:tav>
                                        <p:tav tm="100000">
                                          <p:val>
                                            <p:strVal val="#ppt_x"/>
                                          </p:val>
                                        </p:tav>
                                      </p:tavLst>
                                    </p:anim>
                                    <p:anim calcmode="lin" valueType="num">
                                      <p:cBhvr>
                                        <p:cTn id="148" dur="500" fill="hold"/>
                                        <p:tgtEl>
                                          <p:spTgt spid="38984"/>
                                        </p:tgtEl>
                                        <p:attrNameLst>
                                          <p:attrName>ppt_y</p:attrName>
                                        </p:attrNameLst>
                                      </p:cBhvr>
                                      <p:tavLst>
                                        <p:tav tm="0">
                                          <p:val>
                                            <p:strVal val="#ppt_y"/>
                                          </p:val>
                                        </p:tav>
                                        <p:tav tm="100000">
                                          <p:val>
                                            <p:strVal val="#ppt_y"/>
                                          </p:val>
                                        </p:tav>
                                      </p:tavLst>
                                    </p:anim>
                                    <p:anim calcmode="lin" valueType="num">
                                      <p:cBhvr>
                                        <p:cTn id="149" dur="500" fill="hold"/>
                                        <p:tgtEl>
                                          <p:spTgt spid="38984"/>
                                        </p:tgtEl>
                                        <p:attrNameLst>
                                          <p:attrName>ppt_w</p:attrName>
                                        </p:attrNameLst>
                                      </p:cBhvr>
                                      <p:tavLst>
                                        <p:tav tm="0">
                                          <p:val>
                                            <p:fltVal val="0"/>
                                          </p:val>
                                        </p:tav>
                                        <p:tav tm="100000">
                                          <p:val>
                                            <p:strVal val="#ppt_w"/>
                                          </p:val>
                                        </p:tav>
                                      </p:tavLst>
                                    </p:anim>
                                    <p:anim calcmode="lin" valueType="num">
                                      <p:cBhvr>
                                        <p:cTn id="150" dur="500" fill="hold"/>
                                        <p:tgtEl>
                                          <p:spTgt spid="38984"/>
                                        </p:tgtEl>
                                        <p:attrNameLst>
                                          <p:attrName>ppt_h</p:attrName>
                                        </p:attrNameLst>
                                      </p:cBhvr>
                                      <p:tavLst>
                                        <p:tav tm="0">
                                          <p:val>
                                            <p:strVal val="#ppt_h"/>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18" presetClass="entr" presetSubtype="6" fill="hold" grpId="0" nodeType="clickEffect">
                                  <p:stCondLst>
                                    <p:cond delay="0"/>
                                  </p:stCondLst>
                                  <p:childTnLst>
                                    <p:set>
                                      <p:cBhvr>
                                        <p:cTn id="154" dur="1" fill="hold">
                                          <p:stCondLst>
                                            <p:cond delay="0"/>
                                          </p:stCondLst>
                                        </p:cTn>
                                        <p:tgtEl>
                                          <p:spTgt spid="38971"/>
                                        </p:tgtEl>
                                        <p:attrNameLst>
                                          <p:attrName>style.visibility</p:attrName>
                                        </p:attrNameLst>
                                      </p:cBhvr>
                                      <p:to>
                                        <p:strVal val="visible"/>
                                      </p:to>
                                    </p:set>
                                    <p:animEffect transition="in" filter="strips(downRight)">
                                      <p:cBhvr>
                                        <p:cTn id="155" dur="500"/>
                                        <p:tgtEl>
                                          <p:spTgt spid="38971"/>
                                        </p:tgtEl>
                                      </p:cBhvr>
                                    </p:animEffect>
                                  </p:childTnLst>
                                </p:cTn>
                              </p:par>
                            </p:childTnLst>
                          </p:cTn>
                        </p:par>
                      </p:childTnLst>
                    </p:cTn>
                  </p:par>
                  <p:par>
                    <p:cTn id="156" fill="hold">
                      <p:stCondLst>
                        <p:cond delay="indefinite"/>
                      </p:stCondLst>
                      <p:childTnLst>
                        <p:par>
                          <p:cTn id="157" fill="hold">
                            <p:stCondLst>
                              <p:cond delay="0"/>
                            </p:stCondLst>
                            <p:childTnLst>
                              <p:par>
                                <p:cTn id="158" presetID="18" presetClass="entr" presetSubtype="3" fill="hold" nodeType="clickEffect">
                                  <p:stCondLst>
                                    <p:cond delay="0"/>
                                  </p:stCondLst>
                                  <p:childTnLst>
                                    <p:set>
                                      <p:cBhvr>
                                        <p:cTn id="159" dur="1" fill="hold">
                                          <p:stCondLst>
                                            <p:cond delay="0"/>
                                          </p:stCondLst>
                                        </p:cTn>
                                        <p:tgtEl>
                                          <p:spTgt spid="9"/>
                                        </p:tgtEl>
                                        <p:attrNameLst>
                                          <p:attrName>style.visibility</p:attrName>
                                        </p:attrNameLst>
                                      </p:cBhvr>
                                      <p:to>
                                        <p:strVal val="visible"/>
                                      </p:to>
                                    </p:set>
                                    <p:animEffect transition="in" filter="strips(upRight)">
                                      <p:cBhvr>
                                        <p:cTn id="160" dur="500"/>
                                        <p:tgtEl>
                                          <p:spTgt spid="9"/>
                                        </p:tgtEl>
                                      </p:cBhvr>
                                    </p:animEffect>
                                  </p:childTnLst>
                                </p:cTn>
                              </p:par>
                            </p:childTnLst>
                          </p:cTn>
                        </p:par>
                      </p:childTnLst>
                    </p:cTn>
                  </p:par>
                  <p:par>
                    <p:cTn id="161" fill="hold">
                      <p:stCondLst>
                        <p:cond delay="indefinite"/>
                      </p:stCondLst>
                      <p:childTnLst>
                        <p:par>
                          <p:cTn id="162" fill="hold">
                            <p:stCondLst>
                              <p:cond delay="0"/>
                            </p:stCondLst>
                            <p:childTnLst>
                              <p:par>
                                <p:cTn id="163" presetID="17" presetClass="entr" presetSubtype="8" fill="hold" nodeType="clickEffect">
                                  <p:stCondLst>
                                    <p:cond delay="0"/>
                                  </p:stCondLst>
                                  <p:childTnLst>
                                    <p:set>
                                      <p:cBhvr>
                                        <p:cTn id="164" dur="1" fill="hold">
                                          <p:stCondLst>
                                            <p:cond delay="0"/>
                                          </p:stCondLst>
                                        </p:cTn>
                                        <p:tgtEl>
                                          <p:spTgt spid="10"/>
                                        </p:tgtEl>
                                        <p:attrNameLst>
                                          <p:attrName>style.visibility</p:attrName>
                                        </p:attrNameLst>
                                      </p:cBhvr>
                                      <p:to>
                                        <p:strVal val="visible"/>
                                      </p:to>
                                    </p:set>
                                    <p:anim calcmode="lin" valueType="num">
                                      <p:cBhvr>
                                        <p:cTn id="165" dur="500" fill="hold"/>
                                        <p:tgtEl>
                                          <p:spTgt spid="10"/>
                                        </p:tgtEl>
                                        <p:attrNameLst>
                                          <p:attrName>ppt_x</p:attrName>
                                        </p:attrNameLst>
                                      </p:cBhvr>
                                      <p:tavLst>
                                        <p:tav tm="0">
                                          <p:val>
                                            <p:strVal val="#ppt_x-#ppt_w/2"/>
                                          </p:val>
                                        </p:tav>
                                        <p:tav tm="100000">
                                          <p:val>
                                            <p:strVal val="#ppt_x"/>
                                          </p:val>
                                        </p:tav>
                                      </p:tavLst>
                                    </p:anim>
                                    <p:anim calcmode="lin" valueType="num">
                                      <p:cBhvr>
                                        <p:cTn id="166" dur="500" fill="hold"/>
                                        <p:tgtEl>
                                          <p:spTgt spid="10"/>
                                        </p:tgtEl>
                                        <p:attrNameLst>
                                          <p:attrName>ppt_y</p:attrName>
                                        </p:attrNameLst>
                                      </p:cBhvr>
                                      <p:tavLst>
                                        <p:tav tm="0">
                                          <p:val>
                                            <p:strVal val="#ppt_y"/>
                                          </p:val>
                                        </p:tav>
                                        <p:tav tm="100000">
                                          <p:val>
                                            <p:strVal val="#ppt_y"/>
                                          </p:val>
                                        </p:tav>
                                      </p:tavLst>
                                    </p:anim>
                                    <p:anim calcmode="lin" valueType="num">
                                      <p:cBhvr>
                                        <p:cTn id="167" dur="500" fill="hold"/>
                                        <p:tgtEl>
                                          <p:spTgt spid="10"/>
                                        </p:tgtEl>
                                        <p:attrNameLst>
                                          <p:attrName>ppt_w</p:attrName>
                                        </p:attrNameLst>
                                      </p:cBhvr>
                                      <p:tavLst>
                                        <p:tav tm="0">
                                          <p:val>
                                            <p:fltVal val="0"/>
                                          </p:val>
                                        </p:tav>
                                        <p:tav tm="100000">
                                          <p:val>
                                            <p:strVal val="#ppt_w"/>
                                          </p:val>
                                        </p:tav>
                                      </p:tavLst>
                                    </p:anim>
                                    <p:anim calcmode="lin" valueType="num">
                                      <p:cBhvr>
                                        <p:cTn id="168"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69" fill="hold">
                      <p:stCondLst>
                        <p:cond delay="indefinite"/>
                      </p:stCondLst>
                      <p:childTnLst>
                        <p:par>
                          <p:cTn id="170" fill="hold">
                            <p:stCondLst>
                              <p:cond delay="0"/>
                            </p:stCondLst>
                            <p:childTnLst>
                              <p:par>
                                <p:cTn id="171" presetID="18" presetClass="entr" presetSubtype="6" fill="hold" nodeType="clickEffect">
                                  <p:stCondLst>
                                    <p:cond delay="0"/>
                                  </p:stCondLst>
                                  <p:childTnLst>
                                    <p:set>
                                      <p:cBhvr>
                                        <p:cTn id="172" dur="1" fill="hold">
                                          <p:stCondLst>
                                            <p:cond delay="0"/>
                                          </p:stCondLst>
                                        </p:cTn>
                                        <p:tgtEl>
                                          <p:spTgt spid="3"/>
                                        </p:tgtEl>
                                        <p:attrNameLst>
                                          <p:attrName>style.visibility</p:attrName>
                                        </p:attrNameLst>
                                      </p:cBhvr>
                                      <p:to>
                                        <p:strVal val="visible"/>
                                      </p:to>
                                    </p:set>
                                    <p:animEffect transition="in" filter="strips(downRight)">
                                      <p:cBhvr>
                                        <p:cTn id="173" dur="500"/>
                                        <p:tgtEl>
                                          <p:spTgt spid="3"/>
                                        </p:tgtEl>
                                      </p:cBhvr>
                                    </p:animEffect>
                                  </p:childTnLst>
                                </p:cTn>
                              </p:par>
                            </p:childTnLst>
                          </p:cTn>
                        </p:par>
                      </p:childTnLst>
                    </p:cTn>
                  </p:par>
                  <p:par>
                    <p:cTn id="174" fill="hold">
                      <p:stCondLst>
                        <p:cond delay="indefinite"/>
                      </p:stCondLst>
                      <p:childTnLst>
                        <p:par>
                          <p:cTn id="175" fill="hold">
                            <p:stCondLst>
                              <p:cond delay="0"/>
                            </p:stCondLst>
                            <p:childTnLst>
                              <p:par>
                                <p:cTn id="176" presetID="1" presetClass="entr" presetSubtype="0" fill="hold" nodeType="clickEffect">
                                  <p:stCondLst>
                                    <p:cond delay="0"/>
                                  </p:stCondLst>
                                  <p:childTnLst>
                                    <p:set>
                                      <p:cBhvr>
                                        <p:cTn id="177" dur="1" fill="hold">
                                          <p:stCondLst>
                                            <p:cond delay="499"/>
                                          </p:stCondLst>
                                        </p:cTn>
                                        <p:tgtEl>
                                          <p:spTgt spid="4"/>
                                        </p:tgtEl>
                                        <p:attrNameLst>
                                          <p:attrName>style.visibility</p:attrName>
                                        </p:attrNameLst>
                                      </p:cBhvr>
                                      <p:to>
                                        <p:strVal val="visible"/>
                                      </p:to>
                                    </p:set>
                                  </p:childTnLst>
                                </p:cTn>
                              </p:par>
                            </p:childTnLst>
                          </p:cTn>
                        </p:par>
                      </p:childTnLst>
                    </p:cTn>
                  </p:par>
                  <p:par>
                    <p:cTn id="178" fill="hold">
                      <p:stCondLst>
                        <p:cond delay="indefinite"/>
                      </p:stCondLst>
                      <p:childTnLst>
                        <p:par>
                          <p:cTn id="179" fill="hold">
                            <p:stCondLst>
                              <p:cond delay="0"/>
                            </p:stCondLst>
                            <p:childTnLst>
                              <p:par>
                                <p:cTn id="180" presetID="1" presetClass="entr" presetSubtype="0" fill="hold" nodeType="clickEffect">
                                  <p:stCondLst>
                                    <p:cond delay="0"/>
                                  </p:stCondLst>
                                  <p:childTnLst>
                                    <p:set>
                                      <p:cBhvr>
                                        <p:cTn id="181" dur="1" fill="hold">
                                          <p:stCondLst>
                                            <p:cond delay="499"/>
                                          </p:stCondLst>
                                        </p:cTn>
                                        <p:tgtEl>
                                          <p:spTgt spid="7"/>
                                        </p:tgtEl>
                                        <p:attrNameLst>
                                          <p:attrName>style.visibility</p:attrName>
                                        </p:attrNameLst>
                                      </p:cBhvr>
                                      <p:to>
                                        <p:strVal val="visible"/>
                                      </p:to>
                                    </p:set>
                                  </p:childTnLst>
                                </p:cTn>
                              </p:par>
                            </p:childTnLst>
                          </p:cTn>
                        </p:par>
                      </p:childTnLst>
                    </p:cTn>
                  </p:par>
                  <p:par>
                    <p:cTn id="182" fill="hold">
                      <p:stCondLst>
                        <p:cond delay="indefinite"/>
                      </p:stCondLst>
                      <p:childTnLst>
                        <p:par>
                          <p:cTn id="183" fill="hold">
                            <p:stCondLst>
                              <p:cond delay="0"/>
                            </p:stCondLst>
                            <p:childTnLst>
                              <p:par>
                                <p:cTn id="184" presetID="2" presetClass="entr" presetSubtype="6" fill="hold" grpId="0" nodeType="clickEffect">
                                  <p:stCondLst>
                                    <p:cond delay="0"/>
                                  </p:stCondLst>
                                  <p:childTnLst>
                                    <p:set>
                                      <p:cBhvr>
                                        <p:cTn id="185" dur="1" fill="hold">
                                          <p:stCondLst>
                                            <p:cond delay="0"/>
                                          </p:stCondLst>
                                        </p:cTn>
                                        <p:tgtEl>
                                          <p:spTgt spid="39004"/>
                                        </p:tgtEl>
                                        <p:attrNameLst>
                                          <p:attrName>style.visibility</p:attrName>
                                        </p:attrNameLst>
                                      </p:cBhvr>
                                      <p:to>
                                        <p:strVal val="visible"/>
                                      </p:to>
                                    </p:set>
                                    <p:anim calcmode="lin" valueType="num">
                                      <p:cBhvr additive="base">
                                        <p:cTn id="186" dur="500" fill="hold"/>
                                        <p:tgtEl>
                                          <p:spTgt spid="39004"/>
                                        </p:tgtEl>
                                        <p:attrNameLst>
                                          <p:attrName>ppt_x</p:attrName>
                                        </p:attrNameLst>
                                      </p:cBhvr>
                                      <p:tavLst>
                                        <p:tav tm="0">
                                          <p:val>
                                            <p:strVal val="1+#ppt_w/2"/>
                                          </p:val>
                                        </p:tav>
                                        <p:tav tm="100000">
                                          <p:val>
                                            <p:strVal val="#ppt_x"/>
                                          </p:val>
                                        </p:tav>
                                      </p:tavLst>
                                    </p:anim>
                                    <p:anim calcmode="lin" valueType="num">
                                      <p:cBhvr additive="base">
                                        <p:cTn id="187" dur="500" fill="hold"/>
                                        <p:tgtEl>
                                          <p:spTgt spid="39004"/>
                                        </p:tgtEl>
                                        <p:attrNameLst>
                                          <p:attrName>ppt_y</p:attrName>
                                        </p:attrNameLst>
                                      </p:cBhvr>
                                      <p:tavLst>
                                        <p:tav tm="0">
                                          <p:val>
                                            <p:strVal val="1+#ppt_h/2"/>
                                          </p:val>
                                        </p:tav>
                                        <p:tav tm="100000">
                                          <p:val>
                                            <p:strVal val="#ppt_y"/>
                                          </p:val>
                                        </p:tav>
                                      </p:tavLst>
                                    </p:anim>
                                  </p:childTnLst>
                                </p:cTn>
                              </p:par>
                            </p:childTnLst>
                          </p:cTn>
                        </p:par>
                      </p:childTnLst>
                    </p:cTn>
                  </p:par>
                  <p:par>
                    <p:cTn id="188" fill="hold">
                      <p:stCondLst>
                        <p:cond delay="indefinite"/>
                      </p:stCondLst>
                      <p:childTnLst>
                        <p:par>
                          <p:cTn id="189" fill="hold">
                            <p:stCondLst>
                              <p:cond delay="0"/>
                            </p:stCondLst>
                            <p:childTnLst>
                              <p:par>
                                <p:cTn id="190" presetID="2" presetClass="entr" presetSubtype="6" fill="hold" grpId="0" nodeType="clickEffect">
                                  <p:stCondLst>
                                    <p:cond delay="0"/>
                                  </p:stCondLst>
                                  <p:childTnLst>
                                    <p:set>
                                      <p:cBhvr>
                                        <p:cTn id="191" dur="1" fill="hold">
                                          <p:stCondLst>
                                            <p:cond delay="0"/>
                                          </p:stCondLst>
                                        </p:cTn>
                                        <p:tgtEl>
                                          <p:spTgt spid="39005"/>
                                        </p:tgtEl>
                                        <p:attrNameLst>
                                          <p:attrName>style.visibility</p:attrName>
                                        </p:attrNameLst>
                                      </p:cBhvr>
                                      <p:to>
                                        <p:strVal val="visible"/>
                                      </p:to>
                                    </p:set>
                                    <p:anim calcmode="lin" valueType="num">
                                      <p:cBhvr additive="base">
                                        <p:cTn id="192" dur="500" fill="hold"/>
                                        <p:tgtEl>
                                          <p:spTgt spid="39005"/>
                                        </p:tgtEl>
                                        <p:attrNameLst>
                                          <p:attrName>ppt_x</p:attrName>
                                        </p:attrNameLst>
                                      </p:cBhvr>
                                      <p:tavLst>
                                        <p:tav tm="0">
                                          <p:val>
                                            <p:strVal val="1+#ppt_w/2"/>
                                          </p:val>
                                        </p:tav>
                                        <p:tav tm="100000">
                                          <p:val>
                                            <p:strVal val="#ppt_x"/>
                                          </p:val>
                                        </p:tav>
                                      </p:tavLst>
                                    </p:anim>
                                    <p:anim calcmode="lin" valueType="num">
                                      <p:cBhvr additive="base">
                                        <p:cTn id="193" dur="500" fill="hold"/>
                                        <p:tgtEl>
                                          <p:spTgt spid="39005"/>
                                        </p:tgtEl>
                                        <p:attrNameLst>
                                          <p:attrName>ppt_y</p:attrName>
                                        </p:attrNameLst>
                                      </p:cBhvr>
                                      <p:tavLst>
                                        <p:tav tm="0">
                                          <p:val>
                                            <p:strVal val="1+#ppt_h/2"/>
                                          </p:val>
                                        </p:tav>
                                        <p:tav tm="100000">
                                          <p:val>
                                            <p:strVal val="#ppt_y"/>
                                          </p:val>
                                        </p:tav>
                                      </p:tavLst>
                                    </p:anim>
                                  </p:childTnLst>
                                </p:cTn>
                              </p:par>
                            </p:childTnLst>
                          </p:cTn>
                        </p:par>
                      </p:childTnLst>
                    </p:cTn>
                  </p:par>
                  <p:par>
                    <p:cTn id="194" fill="hold">
                      <p:stCondLst>
                        <p:cond delay="indefinite"/>
                      </p:stCondLst>
                      <p:childTnLst>
                        <p:par>
                          <p:cTn id="195" fill="hold">
                            <p:stCondLst>
                              <p:cond delay="0"/>
                            </p:stCondLst>
                            <p:childTnLst>
                              <p:par>
                                <p:cTn id="196" presetID="2" presetClass="entr" presetSubtype="6" fill="hold" grpId="0" nodeType="clickEffect">
                                  <p:stCondLst>
                                    <p:cond delay="0"/>
                                  </p:stCondLst>
                                  <p:childTnLst>
                                    <p:set>
                                      <p:cBhvr>
                                        <p:cTn id="197" dur="1" fill="hold">
                                          <p:stCondLst>
                                            <p:cond delay="0"/>
                                          </p:stCondLst>
                                        </p:cTn>
                                        <p:tgtEl>
                                          <p:spTgt spid="39006"/>
                                        </p:tgtEl>
                                        <p:attrNameLst>
                                          <p:attrName>style.visibility</p:attrName>
                                        </p:attrNameLst>
                                      </p:cBhvr>
                                      <p:to>
                                        <p:strVal val="visible"/>
                                      </p:to>
                                    </p:set>
                                    <p:anim calcmode="lin" valueType="num">
                                      <p:cBhvr additive="base">
                                        <p:cTn id="198" dur="500" fill="hold"/>
                                        <p:tgtEl>
                                          <p:spTgt spid="39006"/>
                                        </p:tgtEl>
                                        <p:attrNameLst>
                                          <p:attrName>ppt_x</p:attrName>
                                        </p:attrNameLst>
                                      </p:cBhvr>
                                      <p:tavLst>
                                        <p:tav tm="0">
                                          <p:val>
                                            <p:strVal val="1+#ppt_w/2"/>
                                          </p:val>
                                        </p:tav>
                                        <p:tav tm="100000">
                                          <p:val>
                                            <p:strVal val="#ppt_x"/>
                                          </p:val>
                                        </p:tav>
                                      </p:tavLst>
                                    </p:anim>
                                    <p:anim calcmode="lin" valueType="num">
                                      <p:cBhvr additive="base">
                                        <p:cTn id="199" dur="500" fill="hold"/>
                                        <p:tgtEl>
                                          <p:spTgt spid="39006"/>
                                        </p:tgtEl>
                                        <p:attrNameLst>
                                          <p:attrName>ppt_y</p:attrName>
                                        </p:attrNameLst>
                                      </p:cBhvr>
                                      <p:tavLst>
                                        <p:tav tm="0">
                                          <p:val>
                                            <p:strVal val="1+#ppt_h/2"/>
                                          </p:val>
                                        </p:tav>
                                        <p:tav tm="100000">
                                          <p:val>
                                            <p:strVal val="#ppt_y"/>
                                          </p:val>
                                        </p:tav>
                                      </p:tavLst>
                                    </p:anim>
                                  </p:childTnLst>
                                </p:cTn>
                              </p:par>
                            </p:childTnLst>
                          </p:cTn>
                        </p:par>
                      </p:childTnLst>
                    </p:cTn>
                  </p:par>
                  <p:par>
                    <p:cTn id="200" fill="hold">
                      <p:stCondLst>
                        <p:cond delay="indefinite"/>
                      </p:stCondLst>
                      <p:childTnLst>
                        <p:par>
                          <p:cTn id="201" fill="hold">
                            <p:stCondLst>
                              <p:cond delay="0"/>
                            </p:stCondLst>
                            <p:childTnLst>
                              <p:par>
                                <p:cTn id="202" presetID="2" presetClass="entr" presetSubtype="6" fill="hold" grpId="0" nodeType="clickEffect">
                                  <p:stCondLst>
                                    <p:cond delay="0"/>
                                  </p:stCondLst>
                                  <p:childTnLst>
                                    <p:set>
                                      <p:cBhvr>
                                        <p:cTn id="203" dur="1" fill="hold">
                                          <p:stCondLst>
                                            <p:cond delay="0"/>
                                          </p:stCondLst>
                                        </p:cTn>
                                        <p:tgtEl>
                                          <p:spTgt spid="39007"/>
                                        </p:tgtEl>
                                        <p:attrNameLst>
                                          <p:attrName>style.visibility</p:attrName>
                                        </p:attrNameLst>
                                      </p:cBhvr>
                                      <p:to>
                                        <p:strVal val="visible"/>
                                      </p:to>
                                    </p:set>
                                    <p:anim calcmode="lin" valueType="num">
                                      <p:cBhvr additive="base">
                                        <p:cTn id="204" dur="500" fill="hold"/>
                                        <p:tgtEl>
                                          <p:spTgt spid="39007"/>
                                        </p:tgtEl>
                                        <p:attrNameLst>
                                          <p:attrName>ppt_x</p:attrName>
                                        </p:attrNameLst>
                                      </p:cBhvr>
                                      <p:tavLst>
                                        <p:tav tm="0">
                                          <p:val>
                                            <p:strVal val="1+#ppt_w/2"/>
                                          </p:val>
                                        </p:tav>
                                        <p:tav tm="100000">
                                          <p:val>
                                            <p:strVal val="#ppt_x"/>
                                          </p:val>
                                        </p:tav>
                                      </p:tavLst>
                                    </p:anim>
                                    <p:anim calcmode="lin" valueType="num">
                                      <p:cBhvr additive="base">
                                        <p:cTn id="205" dur="500" fill="hold"/>
                                        <p:tgtEl>
                                          <p:spTgt spid="39007"/>
                                        </p:tgtEl>
                                        <p:attrNameLst>
                                          <p:attrName>ppt_y</p:attrName>
                                        </p:attrNameLst>
                                      </p:cBhvr>
                                      <p:tavLst>
                                        <p:tav tm="0">
                                          <p:val>
                                            <p:strVal val="1+#ppt_h/2"/>
                                          </p:val>
                                        </p:tav>
                                        <p:tav tm="100000">
                                          <p:val>
                                            <p:strVal val="#ppt_y"/>
                                          </p:val>
                                        </p:tav>
                                      </p:tavLst>
                                    </p:anim>
                                  </p:childTnLst>
                                </p:cTn>
                              </p:par>
                            </p:childTnLst>
                          </p:cTn>
                        </p:par>
                      </p:childTnLst>
                    </p:cTn>
                  </p:par>
                  <p:par>
                    <p:cTn id="206" fill="hold">
                      <p:stCondLst>
                        <p:cond delay="indefinite"/>
                      </p:stCondLst>
                      <p:childTnLst>
                        <p:par>
                          <p:cTn id="207" fill="hold">
                            <p:stCondLst>
                              <p:cond delay="0"/>
                            </p:stCondLst>
                            <p:childTnLst>
                              <p:par>
                                <p:cTn id="208" presetID="2" presetClass="entr" presetSubtype="6" fill="hold" grpId="0" nodeType="clickEffect">
                                  <p:stCondLst>
                                    <p:cond delay="0"/>
                                  </p:stCondLst>
                                  <p:childTnLst>
                                    <p:set>
                                      <p:cBhvr>
                                        <p:cTn id="209" dur="1" fill="hold">
                                          <p:stCondLst>
                                            <p:cond delay="0"/>
                                          </p:stCondLst>
                                        </p:cTn>
                                        <p:tgtEl>
                                          <p:spTgt spid="39008"/>
                                        </p:tgtEl>
                                        <p:attrNameLst>
                                          <p:attrName>style.visibility</p:attrName>
                                        </p:attrNameLst>
                                      </p:cBhvr>
                                      <p:to>
                                        <p:strVal val="visible"/>
                                      </p:to>
                                    </p:set>
                                    <p:anim calcmode="lin" valueType="num">
                                      <p:cBhvr additive="base">
                                        <p:cTn id="210" dur="500" fill="hold"/>
                                        <p:tgtEl>
                                          <p:spTgt spid="39008"/>
                                        </p:tgtEl>
                                        <p:attrNameLst>
                                          <p:attrName>ppt_x</p:attrName>
                                        </p:attrNameLst>
                                      </p:cBhvr>
                                      <p:tavLst>
                                        <p:tav tm="0">
                                          <p:val>
                                            <p:strVal val="1+#ppt_w/2"/>
                                          </p:val>
                                        </p:tav>
                                        <p:tav tm="100000">
                                          <p:val>
                                            <p:strVal val="#ppt_x"/>
                                          </p:val>
                                        </p:tav>
                                      </p:tavLst>
                                    </p:anim>
                                    <p:anim calcmode="lin" valueType="num">
                                      <p:cBhvr additive="base">
                                        <p:cTn id="211" dur="500" fill="hold"/>
                                        <p:tgtEl>
                                          <p:spTgt spid="39008"/>
                                        </p:tgtEl>
                                        <p:attrNameLst>
                                          <p:attrName>ppt_y</p:attrName>
                                        </p:attrNameLst>
                                      </p:cBhvr>
                                      <p:tavLst>
                                        <p:tav tm="0">
                                          <p:val>
                                            <p:strVal val="1+#ppt_h/2"/>
                                          </p:val>
                                        </p:tav>
                                        <p:tav tm="100000">
                                          <p:val>
                                            <p:strVal val="#ppt_y"/>
                                          </p:val>
                                        </p:tav>
                                      </p:tavLst>
                                    </p:anim>
                                  </p:childTnLst>
                                </p:cTn>
                              </p:par>
                            </p:childTnLst>
                          </p:cTn>
                        </p:par>
                      </p:childTnLst>
                    </p:cTn>
                  </p:par>
                  <p:par>
                    <p:cTn id="212" fill="hold">
                      <p:stCondLst>
                        <p:cond delay="indefinite"/>
                      </p:stCondLst>
                      <p:childTnLst>
                        <p:par>
                          <p:cTn id="213" fill="hold">
                            <p:stCondLst>
                              <p:cond delay="0"/>
                            </p:stCondLst>
                            <p:childTnLst>
                              <p:par>
                                <p:cTn id="214" presetID="2" presetClass="entr" presetSubtype="6" fill="hold" grpId="0" nodeType="clickEffect">
                                  <p:stCondLst>
                                    <p:cond delay="0"/>
                                  </p:stCondLst>
                                  <p:childTnLst>
                                    <p:set>
                                      <p:cBhvr>
                                        <p:cTn id="215" dur="1" fill="hold">
                                          <p:stCondLst>
                                            <p:cond delay="0"/>
                                          </p:stCondLst>
                                        </p:cTn>
                                        <p:tgtEl>
                                          <p:spTgt spid="39013"/>
                                        </p:tgtEl>
                                        <p:attrNameLst>
                                          <p:attrName>style.visibility</p:attrName>
                                        </p:attrNameLst>
                                      </p:cBhvr>
                                      <p:to>
                                        <p:strVal val="visible"/>
                                      </p:to>
                                    </p:set>
                                    <p:anim calcmode="lin" valueType="num">
                                      <p:cBhvr additive="base">
                                        <p:cTn id="216" dur="500" fill="hold"/>
                                        <p:tgtEl>
                                          <p:spTgt spid="39013"/>
                                        </p:tgtEl>
                                        <p:attrNameLst>
                                          <p:attrName>ppt_x</p:attrName>
                                        </p:attrNameLst>
                                      </p:cBhvr>
                                      <p:tavLst>
                                        <p:tav tm="0">
                                          <p:val>
                                            <p:strVal val="1+#ppt_w/2"/>
                                          </p:val>
                                        </p:tav>
                                        <p:tav tm="100000">
                                          <p:val>
                                            <p:strVal val="#ppt_x"/>
                                          </p:val>
                                        </p:tav>
                                      </p:tavLst>
                                    </p:anim>
                                    <p:anim calcmode="lin" valueType="num">
                                      <p:cBhvr additive="base">
                                        <p:cTn id="217" dur="500" fill="hold"/>
                                        <p:tgtEl>
                                          <p:spTgt spid="39013"/>
                                        </p:tgtEl>
                                        <p:attrNameLst>
                                          <p:attrName>ppt_y</p:attrName>
                                        </p:attrNameLst>
                                      </p:cBhvr>
                                      <p:tavLst>
                                        <p:tav tm="0">
                                          <p:val>
                                            <p:strVal val="1+#ppt_h/2"/>
                                          </p:val>
                                        </p:tav>
                                        <p:tav tm="100000">
                                          <p:val>
                                            <p:strVal val="#ppt_y"/>
                                          </p:val>
                                        </p:tav>
                                      </p:tavLst>
                                    </p:anim>
                                  </p:childTnLst>
                                </p:cTn>
                              </p:par>
                            </p:childTnLst>
                          </p:cTn>
                        </p:par>
                      </p:childTnLst>
                    </p:cTn>
                  </p:par>
                  <p:par>
                    <p:cTn id="218" fill="hold">
                      <p:stCondLst>
                        <p:cond delay="indefinite"/>
                      </p:stCondLst>
                      <p:childTnLst>
                        <p:par>
                          <p:cTn id="219" fill="hold">
                            <p:stCondLst>
                              <p:cond delay="0"/>
                            </p:stCondLst>
                            <p:childTnLst>
                              <p:par>
                                <p:cTn id="220" presetID="2" presetClass="entr" presetSubtype="6" fill="hold" grpId="0" nodeType="clickEffect">
                                  <p:stCondLst>
                                    <p:cond delay="0"/>
                                  </p:stCondLst>
                                  <p:childTnLst>
                                    <p:set>
                                      <p:cBhvr>
                                        <p:cTn id="221" dur="1" fill="hold">
                                          <p:stCondLst>
                                            <p:cond delay="0"/>
                                          </p:stCondLst>
                                        </p:cTn>
                                        <p:tgtEl>
                                          <p:spTgt spid="39009"/>
                                        </p:tgtEl>
                                        <p:attrNameLst>
                                          <p:attrName>style.visibility</p:attrName>
                                        </p:attrNameLst>
                                      </p:cBhvr>
                                      <p:to>
                                        <p:strVal val="visible"/>
                                      </p:to>
                                    </p:set>
                                    <p:anim calcmode="lin" valueType="num">
                                      <p:cBhvr additive="base">
                                        <p:cTn id="222" dur="500" fill="hold"/>
                                        <p:tgtEl>
                                          <p:spTgt spid="39009"/>
                                        </p:tgtEl>
                                        <p:attrNameLst>
                                          <p:attrName>ppt_x</p:attrName>
                                        </p:attrNameLst>
                                      </p:cBhvr>
                                      <p:tavLst>
                                        <p:tav tm="0">
                                          <p:val>
                                            <p:strVal val="1+#ppt_w/2"/>
                                          </p:val>
                                        </p:tav>
                                        <p:tav tm="100000">
                                          <p:val>
                                            <p:strVal val="#ppt_x"/>
                                          </p:val>
                                        </p:tav>
                                      </p:tavLst>
                                    </p:anim>
                                    <p:anim calcmode="lin" valueType="num">
                                      <p:cBhvr additive="base">
                                        <p:cTn id="223" dur="500" fill="hold"/>
                                        <p:tgtEl>
                                          <p:spTgt spid="39009"/>
                                        </p:tgtEl>
                                        <p:attrNameLst>
                                          <p:attrName>ppt_y</p:attrName>
                                        </p:attrNameLst>
                                      </p:cBhvr>
                                      <p:tavLst>
                                        <p:tav tm="0">
                                          <p:val>
                                            <p:strVal val="1+#ppt_h/2"/>
                                          </p:val>
                                        </p:tav>
                                        <p:tav tm="100000">
                                          <p:val>
                                            <p:strVal val="#ppt_y"/>
                                          </p:val>
                                        </p:tav>
                                      </p:tavLst>
                                    </p:anim>
                                  </p:childTnLst>
                                </p:cTn>
                              </p:par>
                            </p:childTnLst>
                          </p:cTn>
                        </p:par>
                      </p:childTnLst>
                    </p:cTn>
                  </p:par>
                  <p:par>
                    <p:cTn id="224" fill="hold">
                      <p:stCondLst>
                        <p:cond delay="indefinite"/>
                      </p:stCondLst>
                      <p:childTnLst>
                        <p:par>
                          <p:cTn id="225" fill="hold">
                            <p:stCondLst>
                              <p:cond delay="0"/>
                            </p:stCondLst>
                            <p:childTnLst>
                              <p:par>
                                <p:cTn id="226" presetID="2" presetClass="entr" presetSubtype="6" fill="hold" grpId="0" nodeType="clickEffect">
                                  <p:stCondLst>
                                    <p:cond delay="0"/>
                                  </p:stCondLst>
                                  <p:childTnLst>
                                    <p:set>
                                      <p:cBhvr>
                                        <p:cTn id="227" dur="1" fill="hold">
                                          <p:stCondLst>
                                            <p:cond delay="0"/>
                                          </p:stCondLst>
                                        </p:cTn>
                                        <p:tgtEl>
                                          <p:spTgt spid="39010"/>
                                        </p:tgtEl>
                                        <p:attrNameLst>
                                          <p:attrName>style.visibility</p:attrName>
                                        </p:attrNameLst>
                                      </p:cBhvr>
                                      <p:to>
                                        <p:strVal val="visible"/>
                                      </p:to>
                                    </p:set>
                                    <p:anim calcmode="lin" valueType="num">
                                      <p:cBhvr additive="base">
                                        <p:cTn id="228" dur="500" fill="hold"/>
                                        <p:tgtEl>
                                          <p:spTgt spid="39010"/>
                                        </p:tgtEl>
                                        <p:attrNameLst>
                                          <p:attrName>ppt_x</p:attrName>
                                        </p:attrNameLst>
                                      </p:cBhvr>
                                      <p:tavLst>
                                        <p:tav tm="0">
                                          <p:val>
                                            <p:strVal val="1+#ppt_w/2"/>
                                          </p:val>
                                        </p:tav>
                                        <p:tav tm="100000">
                                          <p:val>
                                            <p:strVal val="#ppt_x"/>
                                          </p:val>
                                        </p:tav>
                                      </p:tavLst>
                                    </p:anim>
                                    <p:anim calcmode="lin" valueType="num">
                                      <p:cBhvr additive="base">
                                        <p:cTn id="229" dur="500" fill="hold"/>
                                        <p:tgtEl>
                                          <p:spTgt spid="39010"/>
                                        </p:tgtEl>
                                        <p:attrNameLst>
                                          <p:attrName>ppt_y</p:attrName>
                                        </p:attrNameLst>
                                      </p:cBhvr>
                                      <p:tavLst>
                                        <p:tav tm="0">
                                          <p:val>
                                            <p:strVal val="1+#ppt_h/2"/>
                                          </p:val>
                                        </p:tav>
                                        <p:tav tm="100000">
                                          <p:val>
                                            <p:strVal val="#ppt_y"/>
                                          </p:val>
                                        </p:tav>
                                      </p:tavLst>
                                    </p:anim>
                                  </p:childTnLst>
                                </p:cTn>
                              </p:par>
                            </p:childTnLst>
                          </p:cTn>
                        </p:par>
                      </p:childTnLst>
                    </p:cTn>
                  </p:par>
                  <p:par>
                    <p:cTn id="230" fill="hold">
                      <p:stCondLst>
                        <p:cond delay="indefinite"/>
                      </p:stCondLst>
                      <p:childTnLst>
                        <p:par>
                          <p:cTn id="231" fill="hold">
                            <p:stCondLst>
                              <p:cond delay="0"/>
                            </p:stCondLst>
                            <p:childTnLst>
                              <p:par>
                                <p:cTn id="232" presetID="2" presetClass="entr" presetSubtype="6" fill="hold" grpId="0" nodeType="clickEffect">
                                  <p:stCondLst>
                                    <p:cond delay="0"/>
                                  </p:stCondLst>
                                  <p:childTnLst>
                                    <p:set>
                                      <p:cBhvr>
                                        <p:cTn id="233" dur="1" fill="hold">
                                          <p:stCondLst>
                                            <p:cond delay="0"/>
                                          </p:stCondLst>
                                        </p:cTn>
                                        <p:tgtEl>
                                          <p:spTgt spid="39011"/>
                                        </p:tgtEl>
                                        <p:attrNameLst>
                                          <p:attrName>style.visibility</p:attrName>
                                        </p:attrNameLst>
                                      </p:cBhvr>
                                      <p:to>
                                        <p:strVal val="visible"/>
                                      </p:to>
                                    </p:set>
                                    <p:anim calcmode="lin" valueType="num">
                                      <p:cBhvr additive="base">
                                        <p:cTn id="234" dur="500" fill="hold"/>
                                        <p:tgtEl>
                                          <p:spTgt spid="39011"/>
                                        </p:tgtEl>
                                        <p:attrNameLst>
                                          <p:attrName>ppt_x</p:attrName>
                                        </p:attrNameLst>
                                      </p:cBhvr>
                                      <p:tavLst>
                                        <p:tav tm="0">
                                          <p:val>
                                            <p:strVal val="1+#ppt_w/2"/>
                                          </p:val>
                                        </p:tav>
                                        <p:tav tm="100000">
                                          <p:val>
                                            <p:strVal val="#ppt_x"/>
                                          </p:val>
                                        </p:tav>
                                      </p:tavLst>
                                    </p:anim>
                                    <p:anim calcmode="lin" valueType="num">
                                      <p:cBhvr additive="base">
                                        <p:cTn id="235" dur="500" fill="hold"/>
                                        <p:tgtEl>
                                          <p:spTgt spid="39011"/>
                                        </p:tgtEl>
                                        <p:attrNameLst>
                                          <p:attrName>ppt_y</p:attrName>
                                        </p:attrNameLst>
                                      </p:cBhvr>
                                      <p:tavLst>
                                        <p:tav tm="0">
                                          <p:val>
                                            <p:strVal val="1+#ppt_h/2"/>
                                          </p:val>
                                        </p:tav>
                                        <p:tav tm="100000">
                                          <p:val>
                                            <p:strVal val="#ppt_y"/>
                                          </p:val>
                                        </p:tav>
                                      </p:tavLst>
                                    </p:anim>
                                  </p:childTnLst>
                                </p:cTn>
                              </p:par>
                            </p:childTnLst>
                          </p:cTn>
                        </p:par>
                      </p:childTnLst>
                    </p:cTn>
                  </p:par>
                  <p:par>
                    <p:cTn id="236" fill="hold">
                      <p:stCondLst>
                        <p:cond delay="indefinite"/>
                      </p:stCondLst>
                      <p:childTnLst>
                        <p:par>
                          <p:cTn id="237" fill="hold">
                            <p:stCondLst>
                              <p:cond delay="0"/>
                            </p:stCondLst>
                            <p:childTnLst>
                              <p:par>
                                <p:cTn id="238" presetID="2" presetClass="entr" presetSubtype="6" fill="hold" grpId="0" nodeType="clickEffect">
                                  <p:stCondLst>
                                    <p:cond delay="0"/>
                                  </p:stCondLst>
                                  <p:childTnLst>
                                    <p:set>
                                      <p:cBhvr>
                                        <p:cTn id="239" dur="1" fill="hold">
                                          <p:stCondLst>
                                            <p:cond delay="0"/>
                                          </p:stCondLst>
                                        </p:cTn>
                                        <p:tgtEl>
                                          <p:spTgt spid="39012"/>
                                        </p:tgtEl>
                                        <p:attrNameLst>
                                          <p:attrName>style.visibility</p:attrName>
                                        </p:attrNameLst>
                                      </p:cBhvr>
                                      <p:to>
                                        <p:strVal val="visible"/>
                                      </p:to>
                                    </p:set>
                                    <p:anim calcmode="lin" valueType="num">
                                      <p:cBhvr additive="base">
                                        <p:cTn id="240" dur="500" fill="hold"/>
                                        <p:tgtEl>
                                          <p:spTgt spid="39012"/>
                                        </p:tgtEl>
                                        <p:attrNameLst>
                                          <p:attrName>ppt_x</p:attrName>
                                        </p:attrNameLst>
                                      </p:cBhvr>
                                      <p:tavLst>
                                        <p:tav tm="0">
                                          <p:val>
                                            <p:strVal val="1+#ppt_w/2"/>
                                          </p:val>
                                        </p:tav>
                                        <p:tav tm="100000">
                                          <p:val>
                                            <p:strVal val="#ppt_x"/>
                                          </p:val>
                                        </p:tav>
                                      </p:tavLst>
                                    </p:anim>
                                    <p:anim calcmode="lin" valueType="num">
                                      <p:cBhvr additive="base">
                                        <p:cTn id="241" dur="500" fill="hold"/>
                                        <p:tgtEl>
                                          <p:spTgt spid="39012"/>
                                        </p:tgtEl>
                                        <p:attrNameLst>
                                          <p:attrName>ppt_y</p:attrName>
                                        </p:attrNameLst>
                                      </p:cBhvr>
                                      <p:tavLst>
                                        <p:tav tm="0">
                                          <p:val>
                                            <p:strVal val="1+#ppt_h/2"/>
                                          </p:val>
                                        </p:tav>
                                        <p:tav tm="100000">
                                          <p:val>
                                            <p:strVal val="#ppt_y"/>
                                          </p:val>
                                        </p:tav>
                                      </p:tavLst>
                                    </p:anim>
                                  </p:childTnLst>
                                </p:cTn>
                              </p:par>
                            </p:childTnLst>
                          </p:cTn>
                        </p:par>
                      </p:childTnLst>
                    </p:cTn>
                  </p:par>
                  <p:par>
                    <p:cTn id="242" fill="hold">
                      <p:stCondLst>
                        <p:cond delay="indefinite"/>
                      </p:stCondLst>
                      <p:childTnLst>
                        <p:par>
                          <p:cTn id="243" fill="hold">
                            <p:stCondLst>
                              <p:cond delay="0"/>
                            </p:stCondLst>
                            <p:childTnLst>
                              <p:par>
                                <p:cTn id="244" presetID="18" presetClass="entr" presetSubtype="12" fill="hold" grpId="0" nodeType="clickEffect">
                                  <p:stCondLst>
                                    <p:cond delay="0"/>
                                  </p:stCondLst>
                                  <p:childTnLst>
                                    <p:set>
                                      <p:cBhvr>
                                        <p:cTn id="245" dur="1" fill="hold">
                                          <p:stCondLst>
                                            <p:cond delay="0"/>
                                          </p:stCondLst>
                                        </p:cTn>
                                        <p:tgtEl>
                                          <p:spTgt spid="38948"/>
                                        </p:tgtEl>
                                        <p:attrNameLst>
                                          <p:attrName>style.visibility</p:attrName>
                                        </p:attrNameLst>
                                      </p:cBhvr>
                                      <p:to>
                                        <p:strVal val="visible"/>
                                      </p:to>
                                    </p:set>
                                    <p:animEffect transition="in" filter="strips(downLeft)">
                                      <p:cBhvr>
                                        <p:cTn id="246" dur="500"/>
                                        <p:tgtEl>
                                          <p:spTgt spid="38948"/>
                                        </p:tgtEl>
                                      </p:cBhvr>
                                    </p:animEffect>
                                  </p:childTnLst>
                                </p:cTn>
                              </p:par>
                            </p:childTnLst>
                          </p:cTn>
                        </p:par>
                      </p:childTnLst>
                    </p:cTn>
                  </p:par>
                  <p:par>
                    <p:cTn id="247" fill="hold">
                      <p:stCondLst>
                        <p:cond delay="indefinite"/>
                      </p:stCondLst>
                      <p:childTnLst>
                        <p:par>
                          <p:cTn id="248" fill="hold">
                            <p:stCondLst>
                              <p:cond delay="0"/>
                            </p:stCondLst>
                            <p:childTnLst>
                              <p:par>
                                <p:cTn id="249" presetID="18" presetClass="entr" presetSubtype="6" fill="hold" grpId="0" nodeType="clickEffect">
                                  <p:stCondLst>
                                    <p:cond delay="0"/>
                                  </p:stCondLst>
                                  <p:childTnLst>
                                    <p:set>
                                      <p:cBhvr>
                                        <p:cTn id="250" dur="1" fill="hold">
                                          <p:stCondLst>
                                            <p:cond delay="0"/>
                                          </p:stCondLst>
                                        </p:cTn>
                                        <p:tgtEl>
                                          <p:spTgt spid="38949"/>
                                        </p:tgtEl>
                                        <p:attrNameLst>
                                          <p:attrName>style.visibility</p:attrName>
                                        </p:attrNameLst>
                                      </p:cBhvr>
                                      <p:to>
                                        <p:strVal val="visible"/>
                                      </p:to>
                                    </p:set>
                                    <p:animEffect transition="in" filter="strips(downRight)">
                                      <p:cBhvr>
                                        <p:cTn id="251" dur="500"/>
                                        <p:tgtEl>
                                          <p:spTgt spid="38949"/>
                                        </p:tgtEl>
                                      </p:cBhvr>
                                    </p:animEffect>
                                  </p:childTnLst>
                                </p:cTn>
                              </p:par>
                            </p:childTnLst>
                          </p:cTn>
                        </p:par>
                      </p:childTnLst>
                    </p:cTn>
                  </p:par>
                  <p:par>
                    <p:cTn id="252" fill="hold">
                      <p:stCondLst>
                        <p:cond delay="indefinite"/>
                      </p:stCondLst>
                      <p:childTnLst>
                        <p:par>
                          <p:cTn id="253" fill="hold">
                            <p:stCondLst>
                              <p:cond delay="0"/>
                            </p:stCondLst>
                            <p:childTnLst>
                              <p:par>
                                <p:cTn id="254" presetID="18" presetClass="entr" presetSubtype="6" fill="hold" grpId="0" nodeType="clickEffect">
                                  <p:stCondLst>
                                    <p:cond delay="0"/>
                                  </p:stCondLst>
                                  <p:childTnLst>
                                    <p:set>
                                      <p:cBhvr>
                                        <p:cTn id="255" dur="1" fill="hold">
                                          <p:stCondLst>
                                            <p:cond delay="0"/>
                                          </p:stCondLst>
                                        </p:cTn>
                                        <p:tgtEl>
                                          <p:spTgt spid="38950"/>
                                        </p:tgtEl>
                                        <p:attrNameLst>
                                          <p:attrName>style.visibility</p:attrName>
                                        </p:attrNameLst>
                                      </p:cBhvr>
                                      <p:to>
                                        <p:strVal val="visible"/>
                                      </p:to>
                                    </p:set>
                                    <p:animEffect transition="in" filter="strips(downRight)">
                                      <p:cBhvr>
                                        <p:cTn id="256" dur="500"/>
                                        <p:tgtEl>
                                          <p:spTgt spid="38950"/>
                                        </p:tgtEl>
                                      </p:cBhvr>
                                    </p:animEffect>
                                  </p:childTnLst>
                                </p:cTn>
                              </p:par>
                            </p:childTnLst>
                          </p:cTn>
                        </p:par>
                      </p:childTnLst>
                    </p:cTn>
                  </p:par>
                  <p:par>
                    <p:cTn id="257" fill="hold">
                      <p:stCondLst>
                        <p:cond delay="indefinite"/>
                      </p:stCondLst>
                      <p:childTnLst>
                        <p:par>
                          <p:cTn id="258" fill="hold">
                            <p:stCondLst>
                              <p:cond delay="0"/>
                            </p:stCondLst>
                            <p:childTnLst>
                              <p:par>
                                <p:cTn id="259" presetID="18" presetClass="entr" presetSubtype="3" fill="hold" grpId="0" nodeType="clickEffect">
                                  <p:stCondLst>
                                    <p:cond delay="0"/>
                                  </p:stCondLst>
                                  <p:childTnLst>
                                    <p:set>
                                      <p:cBhvr>
                                        <p:cTn id="260" dur="1" fill="hold">
                                          <p:stCondLst>
                                            <p:cond delay="0"/>
                                          </p:stCondLst>
                                        </p:cTn>
                                        <p:tgtEl>
                                          <p:spTgt spid="38951"/>
                                        </p:tgtEl>
                                        <p:attrNameLst>
                                          <p:attrName>style.visibility</p:attrName>
                                        </p:attrNameLst>
                                      </p:cBhvr>
                                      <p:to>
                                        <p:strVal val="visible"/>
                                      </p:to>
                                    </p:set>
                                    <p:animEffect transition="in" filter="strips(upRight)">
                                      <p:cBhvr>
                                        <p:cTn id="261" dur="500"/>
                                        <p:tgtEl>
                                          <p:spTgt spid="38951"/>
                                        </p:tgtEl>
                                      </p:cBhvr>
                                    </p:animEffect>
                                  </p:childTnLst>
                                </p:cTn>
                              </p:par>
                            </p:childTnLst>
                          </p:cTn>
                        </p:par>
                      </p:childTnLst>
                    </p:cTn>
                  </p:par>
                  <p:par>
                    <p:cTn id="262" fill="hold">
                      <p:stCondLst>
                        <p:cond delay="indefinite"/>
                      </p:stCondLst>
                      <p:childTnLst>
                        <p:par>
                          <p:cTn id="263" fill="hold">
                            <p:stCondLst>
                              <p:cond delay="0"/>
                            </p:stCondLst>
                            <p:childTnLst>
                              <p:par>
                                <p:cTn id="264" presetID="18" presetClass="entr" presetSubtype="9" fill="hold" grpId="0" nodeType="clickEffect">
                                  <p:stCondLst>
                                    <p:cond delay="0"/>
                                  </p:stCondLst>
                                  <p:childTnLst>
                                    <p:set>
                                      <p:cBhvr>
                                        <p:cTn id="265" dur="1" fill="hold">
                                          <p:stCondLst>
                                            <p:cond delay="0"/>
                                          </p:stCondLst>
                                        </p:cTn>
                                        <p:tgtEl>
                                          <p:spTgt spid="38956"/>
                                        </p:tgtEl>
                                        <p:attrNameLst>
                                          <p:attrName>style.visibility</p:attrName>
                                        </p:attrNameLst>
                                      </p:cBhvr>
                                      <p:to>
                                        <p:strVal val="visible"/>
                                      </p:to>
                                    </p:set>
                                    <p:animEffect transition="in" filter="strips(upLeft)">
                                      <p:cBhvr>
                                        <p:cTn id="266" dur="500"/>
                                        <p:tgtEl>
                                          <p:spTgt spid="38956"/>
                                        </p:tgtEl>
                                      </p:cBhvr>
                                    </p:animEffect>
                                  </p:childTnLst>
                                </p:cTn>
                              </p:par>
                            </p:childTnLst>
                          </p:cTn>
                        </p:par>
                      </p:childTnLst>
                    </p:cTn>
                  </p:par>
                  <p:par>
                    <p:cTn id="267" fill="hold">
                      <p:stCondLst>
                        <p:cond delay="indefinite"/>
                      </p:stCondLst>
                      <p:childTnLst>
                        <p:par>
                          <p:cTn id="268" fill="hold">
                            <p:stCondLst>
                              <p:cond delay="0"/>
                            </p:stCondLst>
                            <p:childTnLst>
                              <p:par>
                                <p:cTn id="269" presetID="18" presetClass="entr" presetSubtype="9" fill="hold" grpId="0" nodeType="clickEffect">
                                  <p:stCondLst>
                                    <p:cond delay="0"/>
                                  </p:stCondLst>
                                  <p:childTnLst>
                                    <p:set>
                                      <p:cBhvr>
                                        <p:cTn id="270" dur="1" fill="hold">
                                          <p:stCondLst>
                                            <p:cond delay="0"/>
                                          </p:stCondLst>
                                        </p:cTn>
                                        <p:tgtEl>
                                          <p:spTgt spid="38957"/>
                                        </p:tgtEl>
                                        <p:attrNameLst>
                                          <p:attrName>style.visibility</p:attrName>
                                        </p:attrNameLst>
                                      </p:cBhvr>
                                      <p:to>
                                        <p:strVal val="visible"/>
                                      </p:to>
                                    </p:set>
                                    <p:animEffect transition="in" filter="strips(upLeft)">
                                      <p:cBhvr>
                                        <p:cTn id="271" dur="500"/>
                                        <p:tgtEl>
                                          <p:spTgt spid="38957"/>
                                        </p:tgtEl>
                                      </p:cBhvr>
                                    </p:animEffect>
                                  </p:childTnLst>
                                </p:cTn>
                              </p:par>
                            </p:childTnLst>
                          </p:cTn>
                        </p:par>
                      </p:childTnLst>
                    </p:cTn>
                  </p:par>
                  <p:par>
                    <p:cTn id="272" fill="hold">
                      <p:stCondLst>
                        <p:cond delay="indefinite"/>
                      </p:stCondLst>
                      <p:childTnLst>
                        <p:par>
                          <p:cTn id="273" fill="hold">
                            <p:stCondLst>
                              <p:cond delay="0"/>
                            </p:stCondLst>
                            <p:childTnLst>
                              <p:par>
                                <p:cTn id="274" presetID="18" presetClass="entr" presetSubtype="12" fill="hold" grpId="0" nodeType="clickEffect">
                                  <p:stCondLst>
                                    <p:cond delay="0"/>
                                  </p:stCondLst>
                                  <p:childTnLst>
                                    <p:set>
                                      <p:cBhvr>
                                        <p:cTn id="275" dur="1" fill="hold">
                                          <p:stCondLst>
                                            <p:cond delay="0"/>
                                          </p:stCondLst>
                                        </p:cTn>
                                        <p:tgtEl>
                                          <p:spTgt spid="38958"/>
                                        </p:tgtEl>
                                        <p:attrNameLst>
                                          <p:attrName>style.visibility</p:attrName>
                                        </p:attrNameLst>
                                      </p:cBhvr>
                                      <p:to>
                                        <p:strVal val="visible"/>
                                      </p:to>
                                    </p:set>
                                    <p:animEffect transition="in" filter="strips(downLeft)">
                                      <p:cBhvr>
                                        <p:cTn id="276" dur="500"/>
                                        <p:tgtEl>
                                          <p:spTgt spid="38958"/>
                                        </p:tgtEl>
                                      </p:cBhvr>
                                    </p:animEffect>
                                  </p:childTnLst>
                                </p:cTn>
                              </p:par>
                            </p:childTnLst>
                          </p:cTn>
                        </p:par>
                      </p:childTnLst>
                    </p:cTn>
                  </p:par>
                  <p:par>
                    <p:cTn id="277" fill="hold">
                      <p:stCondLst>
                        <p:cond delay="indefinite"/>
                      </p:stCondLst>
                      <p:childTnLst>
                        <p:par>
                          <p:cTn id="278" fill="hold">
                            <p:stCondLst>
                              <p:cond delay="0"/>
                            </p:stCondLst>
                            <p:childTnLst>
                              <p:par>
                                <p:cTn id="279" presetID="23" presetClass="entr" presetSubtype="16" fill="hold" nodeType="clickEffect">
                                  <p:stCondLst>
                                    <p:cond delay="0"/>
                                  </p:stCondLst>
                                  <p:childTnLst>
                                    <p:set>
                                      <p:cBhvr>
                                        <p:cTn id="280" dur="1" fill="hold">
                                          <p:stCondLst>
                                            <p:cond delay="0"/>
                                          </p:stCondLst>
                                        </p:cTn>
                                        <p:tgtEl>
                                          <p:spTgt spid="5"/>
                                        </p:tgtEl>
                                        <p:attrNameLst>
                                          <p:attrName>style.visibility</p:attrName>
                                        </p:attrNameLst>
                                      </p:cBhvr>
                                      <p:to>
                                        <p:strVal val="visible"/>
                                      </p:to>
                                    </p:set>
                                    <p:anim calcmode="lin" valueType="num">
                                      <p:cBhvr>
                                        <p:cTn id="281" dur="500" fill="hold"/>
                                        <p:tgtEl>
                                          <p:spTgt spid="5"/>
                                        </p:tgtEl>
                                        <p:attrNameLst>
                                          <p:attrName>ppt_w</p:attrName>
                                        </p:attrNameLst>
                                      </p:cBhvr>
                                      <p:tavLst>
                                        <p:tav tm="0">
                                          <p:val>
                                            <p:fltVal val="0"/>
                                          </p:val>
                                        </p:tav>
                                        <p:tav tm="100000">
                                          <p:val>
                                            <p:strVal val="#ppt_w"/>
                                          </p:val>
                                        </p:tav>
                                      </p:tavLst>
                                    </p:anim>
                                    <p:anim calcmode="lin" valueType="num">
                                      <p:cBhvr>
                                        <p:cTn id="282"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83" fill="hold">
                      <p:stCondLst>
                        <p:cond delay="indefinite"/>
                      </p:stCondLst>
                      <p:childTnLst>
                        <p:par>
                          <p:cTn id="284" fill="hold">
                            <p:stCondLst>
                              <p:cond delay="0"/>
                            </p:stCondLst>
                            <p:childTnLst>
                              <p:par>
                                <p:cTn id="285" presetID="23" presetClass="entr" presetSubtype="16" fill="hold" nodeType="clickEffect">
                                  <p:stCondLst>
                                    <p:cond delay="0"/>
                                  </p:stCondLst>
                                  <p:childTnLst>
                                    <p:set>
                                      <p:cBhvr>
                                        <p:cTn id="286" dur="1" fill="hold">
                                          <p:stCondLst>
                                            <p:cond delay="0"/>
                                          </p:stCondLst>
                                        </p:cTn>
                                        <p:tgtEl>
                                          <p:spTgt spid="6"/>
                                        </p:tgtEl>
                                        <p:attrNameLst>
                                          <p:attrName>style.visibility</p:attrName>
                                        </p:attrNameLst>
                                      </p:cBhvr>
                                      <p:to>
                                        <p:strVal val="visible"/>
                                      </p:to>
                                    </p:set>
                                    <p:anim calcmode="lin" valueType="num">
                                      <p:cBhvr>
                                        <p:cTn id="287" dur="500" fill="hold"/>
                                        <p:tgtEl>
                                          <p:spTgt spid="6"/>
                                        </p:tgtEl>
                                        <p:attrNameLst>
                                          <p:attrName>ppt_w</p:attrName>
                                        </p:attrNameLst>
                                      </p:cBhvr>
                                      <p:tavLst>
                                        <p:tav tm="0">
                                          <p:val>
                                            <p:fltVal val="0"/>
                                          </p:val>
                                        </p:tav>
                                        <p:tav tm="100000">
                                          <p:val>
                                            <p:strVal val="#ppt_w"/>
                                          </p:val>
                                        </p:tav>
                                      </p:tavLst>
                                    </p:anim>
                                    <p:anim calcmode="lin" valueType="num">
                                      <p:cBhvr>
                                        <p:cTn id="28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89" fill="hold">
                      <p:stCondLst>
                        <p:cond delay="indefinite"/>
                      </p:stCondLst>
                      <p:childTnLst>
                        <p:par>
                          <p:cTn id="290" fill="hold">
                            <p:stCondLst>
                              <p:cond delay="0"/>
                            </p:stCondLst>
                            <p:childTnLst>
                              <p:par>
                                <p:cTn id="291" presetID="2" presetClass="entr" presetSubtype="8" fill="hold" grpId="0" nodeType="clickEffect">
                                  <p:stCondLst>
                                    <p:cond delay="0"/>
                                  </p:stCondLst>
                                  <p:childTnLst>
                                    <p:set>
                                      <p:cBhvr>
                                        <p:cTn id="292" dur="1" fill="hold">
                                          <p:stCondLst>
                                            <p:cond delay="0"/>
                                          </p:stCondLst>
                                        </p:cTn>
                                        <p:tgtEl>
                                          <p:spTgt spid="38980"/>
                                        </p:tgtEl>
                                        <p:attrNameLst>
                                          <p:attrName>style.visibility</p:attrName>
                                        </p:attrNameLst>
                                      </p:cBhvr>
                                      <p:to>
                                        <p:strVal val="visible"/>
                                      </p:to>
                                    </p:set>
                                    <p:anim calcmode="lin" valueType="num">
                                      <p:cBhvr additive="base">
                                        <p:cTn id="293" dur="500" fill="hold"/>
                                        <p:tgtEl>
                                          <p:spTgt spid="38980"/>
                                        </p:tgtEl>
                                        <p:attrNameLst>
                                          <p:attrName>ppt_x</p:attrName>
                                        </p:attrNameLst>
                                      </p:cBhvr>
                                      <p:tavLst>
                                        <p:tav tm="0">
                                          <p:val>
                                            <p:strVal val="0-#ppt_w/2"/>
                                          </p:val>
                                        </p:tav>
                                        <p:tav tm="100000">
                                          <p:val>
                                            <p:strVal val="#ppt_x"/>
                                          </p:val>
                                        </p:tav>
                                      </p:tavLst>
                                    </p:anim>
                                    <p:anim calcmode="lin" valueType="num">
                                      <p:cBhvr additive="base">
                                        <p:cTn id="294" dur="500" fill="hold"/>
                                        <p:tgtEl>
                                          <p:spTgt spid="38980"/>
                                        </p:tgtEl>
                                        <p:attrNameLst>
                                          <p:attrName>ppt_y</p:attrName>
                                        </p:attrNameLst>
                                      </p:cBhvr>
                                      <p:tavLst>
                                        <p:tav tm="0">
                                          <p:val>
                                            <p:strVal val="#ppt_y"/>
                                          </p:val>
                                        </p:tav>
                                        <p:tav tm="100000">
                                          <p:val>
                                            <p:strVal val="#ppt_y"/>
                                          </p:val>
                                        </p:tav>
                                      </p:tavLst>
                                    </p:anim>
                                  </p:childTnLst>
                                </p:cTn>
                              </p:par>
                            </p:childTnLst>
                          </p:cTn>
                        </p:par>
                      </p:childTnLst>
                    </p:cTn>
                  </p:par>
                  <p:par>
                    <p:cTn id="295" fill="hold">
                      <p:stCondLst>
                        <p:cond delay="indefinite"/>
                      </p:stCondLst>
                      <p:childTnLst>
                        <p:par>
                          <p:cTn id="296" fill="hold">
                            <p:stCondLst>
                              <p:cond delay="0"/>
                            </p:stCondLst>
                            <p:childTnLst>
                              <p:par>
                                <p:cTn id="297" presetID="17" presetClass="entr" presetSubtype="10" fill="hold" grpId="0" nodeType="clickEffect">
                                  <p:stCondLst>
                                    <p:cond delay="0"/>
                                  </p:stCondLst>
                                  <p:childTnLst>
                                    <p:set>
                                      <p:cBhvr>
                                        <p:cTn id="298" dur="1" fill="hold">
                                          <p:stCondLst>
                                            <p:cond delay="0"/>
                                          </p:stCondLst>
                                        </p:cTn>
                                        <p:tgtEl>
                                          <p:spTgt spid="38986"/>
                                        </p:tgtEl>
                                        <p:attrNameLst>
                                          <p:attrName>style.visibility</p:attrName>
                                        </p:attrNameLst>
                                      </p:cBhvr>
                                      <p:to>
                                        <p:strVal val="visible"/>
                                      </p:to>
                                    </p:set>
                                    <p:anim calcmode="lin" valueType="num">
                                      <p:cBhvr>
                                        <p:cTn id="299" dur="500" fill="hold"/>
                                        <p:tgtEl>
                                          <p:spTgt spid="38986"/>
                                        </p:tgtEl>
                                        <p:attrNameLst>
                                          <p:attrName>ppt_w</p:attrName>
                                        </p:attrNameLst>
                                      </p:cBhvr>
                                      <p:tavLst>
                                        <p:tav tm="0">
                                          <p:val>
                                            <p:fltVal val="0"/>
                                          </p:val>
                                        </p:tav>
                                        <p:tav tm="100000">
                                          <p:val>
                                            <p:strVal val="#ppt_w"/>
                                          </p:val>
                                        </p:tav>
                                      </p:tavLst>
                                    </p:anim>
                                    <p:anim calcmode="lin" valueType="num">
                                      <p:cBhvr>
                                        <p:cTn id="300" dur="500" fill="hold"/>
                                        <p:tgtEl>
                                          <p:spTgt spid="38986"/>
                                        </p:tgtEl>
                                        <p:attrNameLst>
                                          <p:attrName>ppt_h</p:attrName>
                                        </p:attrNameLst>
                                      </p:cBhvr>
                                      <p:tavLst>
                                        <p:tav tm="0">
                                          <p:val>
                                            <p:strVal val="#ppt_h"/>
                                          </p:val>
                                        </p:tav>
                                        <p:tav tm="100000">
                                          <p:val>
                                            <p:strVal val="#ppt_h"/>
                                          </p:val>
                                        </p:tav>
                                      </p:tavLst>
                                    </p:anim>
                                  </p:childTnLst>
                                </p:cTn>
                              </p:par>
                            </p:childTnLst>
                          </p:cTn>
                        </p:par>
                      </p:childTnLst>
                    </p:cTn>
                  </p:par>
                  <p:par>
                    <p:cTn id="301" fill="hold">
                      <p:stCondLst>
                        <p:cond delay="indefinite"/>
                      </p:stCondLst>
                      <p:childTnLst>
                        <p:par>
                          <p:cTn id="302" fill="hold">
                            <p:stCondLst>
                              <p:cond delay="0"/>
                            </p:stCondLst>
                            <p:childTnLst>
                              <p:par>
                                <p:cTn id="303" presetID="17" presetClass="entr" presetSubtype="10" fill="hold" grpId="0" nodeType="clickEffect">
                                  <p:stCondLst>
                                    <p:cond delay="0"/>
                                  </p:stCondLst>
                                  <p:childTnLst>
                                    <p:set>
                                      <p:cBhvr>
                                        <p:cTn id="304" dur="1" fill="hold">
                                          <p:stCondLst>
                                            <p:cond delay="0"/>
                                          </p:stCondLst>
                                        </p:cTn>
                                        <p:tgtEl>
                                          <p:spTgt spid="38987"/>
                                        </p:tgtEl>
                                        <p:attrNameLst>
                                          <p:attrName>style.visibility</p:attrName>
                                        </p:attrNameLst>
                                      </p:cBhvr>
                                      <p:to>
                                        <p:strVal val="visible"/>
                                      </p:to>
                                    </p:set>
                                    <p:anim calcmode="lin" valueType="num">
                                      <p:cBhvr>
                                        <p:cTn id="305" dur="500" fill="hold"/>
                                        <p:tgtEl>
                                          <p:spTgt spid="38987"/>
                                        </p:tgtEl>
                                        <p:attrNameLst>
                                          <p:attrName>ppt_w</p:attrName>
                                        </p:attrNameLst>
                                      </p:cBhvr>
                                      <p:tavLst>
                                        <p:tav tm="0">
                                          <p:val>
                                            <p:fltVal val="0"/>
                                          </p:val>
                                        </p:tav>
                                        <p:tav tm="100000">
                                          <p:val>
                                            <p:strVal val="#ppt_w"/>
                                          </p:val>
                                        </p:tav>
                                      </p:tavLst>
                                    </p:anim>
                                    <p:anim calcmode="lin" valueType="num">
                                      <p:cBhvr>
                                        <p:cTn id="306" dur="500" fill="hold"/>
                                        <p:tgtEl>
                                          <p:spTgt spid="38987"/>
                                        </p:tgtEl>
                                        <p:attrNameLst>
                                          <p:attrName>ppt_h</p:attrName>
                                        </p:attrNameLst>
                                      </p:cBhvr>
                                      <p:tavLst>
                                        <p:tav tm="0">
                                          <p:val>
                                            <p:strVal val="#ppt_h"/>
                                          </p:val>
                                        </p:tav>
                                        <p:tav tm="100000">
                                          <p:val>
                                            <p:strVal val="#ppt_h"/>
                                          </p:val>
                                        </p:tav>
                                      </p:tavLst>
                                    </p:anim>
                                  </p:childTnLst>
                                </p:cTn>
                              </p:par>
                            </p:childTnLst>
                          </p:cTn>
                        </p:par>
                      </p:childTnLst>
                    </p:cTn>
                  </p:par>
                  <p:par>
                    <p:cTn id="307" fill="hold">
                      <p:stCondLst>
                        <p:cond delay="indefinite"/>
                      </p:stCondLst>
                      <p:childTnLst>
                        <p:par>
                          <p:cTn id="308" fill="hold">
                            <p:stCondLst>
                              <p:cond delay="0"/>
                            </p:stCondLst>
                            <p:childTnLst>
                              <p:par>
                                <p:cTn id="309" presetID="17" presetClass="entr" presetSubtype="10" fill="hold" grpId="0" nodeType="clickEffect">
                                  <p:stCondLst>
                                    <p:cond delay="0"/>
                                  </p:stCondLst>
                                  <p:childTnLst>
                                    <p:set>
                                      <p:cBhvr>
                                        <p:cTn id="310" dur="1" fill="hold">
                                          <p:stCondLst>
                                            <p:cond delay="0"/>
                                          </p:stCondLst>
                                        </p:cTn>
                                        <p:tgtEl>
                                          <p:spTgt spid="38988"/>
                                        </p:tgtEl>
                                        <p:attrNameLst>
                                          <p:attrName>style.visibility</p:attrName>
                                        </p:attrNameLst>
                                      </p:cBhvr>
                                      <p:to>
                                        <p:strVal val="visible"/>
                                      </p:to>
                                    </p:set>
                                    <p:anim calcmode="lin" valueType="num">
                                      <p:cBhvr>
                                        <p:cTn id="311" dur="500" fill="hold"/>
                                        <p:tgtEl>
                                          <p:spTgt spid="38988"/>
                                        </p:tgtEl>
                                        <p:attrNameLst>
                                          <p:attrName>ppt_w</p:attrName>
                                        </p:attrNameLst>
                                      </p:cBhvr>
                                      <p:tavLst>
                                        <p:tav tm="0">
                                          <p:val>
                                            <p:fltVal val="0"/>
                                          </p:val>
                                        </p:tav>
                                        <p:tav tm="100000">
                                          <p:val>
                                            <p:strVal val="#ppt_w"/>
                                          </p:val>
                                        </p:tav>
                                      </p:tavLst>
                                    </p:anim>
                                    <p:anim calcmode="lin" valueType="num">
                                      <p:cBhvr>
                                        <p:cTn id="312" dur="500" fill="hold"/>
                                        <p:tgtEl>
                                          <p:spTgt spid="3898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4" grpId="0" animBg="1"/>
      <p:bldP spid="38915" grpId="0" animBg="1"/>
      <p:bldP spid="38922" grpId="0" animBg="1"/>
      <p:bldP spid="38923" grpId="0" animBg="1"/>
      <p:bldP spid="38924" grpId="0" animBg="1"/>
      <p:bldP spid="38925" grpId="0" animBg="1"/>
      <p:bldP spid="38926" grpId="0" animBg="1"/>
      <p:bldP spid="38927" grpId="0" animBg="1"/>
      <p:bldP spid="38928" grpId="0" animBg="1"/>
      <p:bldP spid="38929" grpId="0" animBg="1"/>
      <p:bldP spid="38930" grpId="0" animBg="1"/>
      <p:bldP spid="38931" grpId="0" animBg="1"/>
      <p:bldP spid="38932" grpId="0" animBg="1"/>
      <p:bldP spid="38933" grpId="0" animBg="1"/>
      <p:bldP spid="38934" grpId="0" animBg="1"/>
      <p:bldP spid="38948" grpId="0" animBg="1"/>
      <p:bldP spid="38949" grpId="0" animBg="1"/>
      <p:bldP spid="38950" grpId="0" animBg="1"/>
      <p:bldP spid="38951" grpId="0" animBg="1"/>
      <p:bldP spid="38956" grpId="0" animBg="1"/>
      <p:bldP spid="38957" grpId="0" animBg="1"/>
      <p:bldP spid="38958" grpId="0" animBg="1"/>
      <p:bldP spid="38971" grpId="0" animBg="1"/>
      <p:bldP spid="38980" grpId="0" autoUpdateAnimBg="0"/>
      <p:bldP spid="38984" grpId="0" autoUpdateAnimBg="0"/>
      <p:bldP spid="38985" grpId="0" autoUpdateAnimBg="0"/>
      <p:bldP spid="38986" grpId="0" autoUpdateAnimBg="0"/>
      <p:bldP spid="38987" grpId="0" autoUpdateAnimBg="0"/>
      <p:bldP spid="38988" grpId="0" autoUpdateAnimBg="0"/>
      <p:bldP spid="39004" grpId="0" autoUpdateAnimBg="0"/>
      <p:bldP spid="39005" grpId="0" autoUpdateAnimBg="0"/>
      <p:bldP spid="39006" grpId="0" autoUpdateAnimBg="0"/>
      <p:bldP spid="39007" grpId="0" autoUpdateAnimBg="0"/>
      <p:bldP spid="39008" grpId="0" autoUpdateAnimBg="0"/>
      <p:bldP spid="39009" grpId="0" autoUpdateAnimBg="0"/>
      <p:bldP spid="39010" grpId="0" autoUpdateAnimBg="0"/>
      <p:bldP spid="39011" grpId="0" autoUpdateAnimBg="0"/>
      <p:bldP spid="39012" grpId="0" autoUpdateAnimBg="0"/>
      <p:bldP spid="39013"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Line 4"/>
          <p:cNvSpPr>
            <a:spLocks noChangeShapeType="1"/>
          </p:cNvSpPr>
          <p:nvPr/>
        </p:nvSpPr>
        <p:spPr bwMode="auto">
          <a:xfrm>
            <a:off x="457200" y="3419475"/>
            <a:ext cx="7924800" cy="0"/>
          </a:xfrm>
          <a:prstGeom prst="line">
            <a:avLst/>
          </a:prstGeom>
          <a:noFill/>
          <a:ln w="9525">
            <a:solidFill>
              <a:schemeClr val="tx1"/>
            </a:solidFill>
            <a:round/>
          </a:ln>
        </p:spPr>
        <p:txBody>
          <a:bodyPr/>
          <a:lstStyle/>
          <a:p>
            <a:endParaRPr lang="en-IN"/>
          </a:p>
        </p:txBody>
      </p:sp>
      <p:sp>
        <p:nvSpPr>
          <p:cNvPr id="40966" name="Rectangle 6"/>
          <p:cNvSpPr>
            <a:spLocks noChangeArrowheads="1"/>
          </p:cNvSpPr>
          <p:nvPr/>
        </p:nvSpPr>
        <p:spPr bwMode="auto">
          <a:xfrm>
            <a:off x="660400" y="4076700"/>
            <a:ext cx="1435100" cy="1435100"/>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40968" name="Rectangle 8"/>
          <p:cNvSpPr>
            <a:spLocks noChangeArrowheads="1"/>
          </p:cNvSpPr>
          <p:nvPr/>
        </p:nvSpPr>
        <p:spPr bwMode="auto">
          <a:xfrm>
            <a:off x="660400" y="1077913"/>
            <a:ext cx="1435100" cy="2339975"/>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40976" name="Line 16"/>
          <p:cNvSpPr>
            <a:spLocks noChangeShapeType="1"/>
          </p:cNvSpPr>
          <p:nvPr/>
        </p:nvSpPr>
        <p:spPr bwMode="auto">
          <a:xfrm>
            <a:off x="1993900" y="4076700"/>
            <a:ext cx="3249613" cy="0"/>
          </a:xfrm>
          <a:prstGeom prst="line">
            <a:avLst/>
          </a:prstGeom>
          <a:noFill/>
          <a:ln w="9525">
            <a:solidFill>
              <a:srgbClr val="808080"/>
            </a:solidFill>
            <a:round/>
          </a:ln>
        </p:spPr>
        <p:txBody>
          <a:bodyPr/>
          <a:lstStyle/>
          <a:p>
            <a:endParaRPr lang="en-IN"/>
          </a:p>
        </p:txBody>
      </p:sp>
      <p:sp>
        <p:nvSpPr>
          <p:cNvPr id="40977" name="Line 17"/>
          <p:cNvSpPr>
            <a:spLocks noChangeShapeType="1"/>
          </p:cNvSpPr>
          <p:nvPr/>
        </p:nvSpPr>
        <p:spPr bwMode="auto">
          <a:xfrm>
            <a:off x="2006600" y="5503863"/>
            <a:ext cx="3249613" cy="0"/>
          </a:xfrm>
          <a:prstGeom prst="line">
            <a:avLst/>
          </a:prstGeom>
          <a:noFill/>
          <a:ln w="9525">
            <a:solidFill>
              <a:srgbClr val="808080"/>
            </a:solidFill>
            <a:round/>
          </a:ln>
        </p:spPr>
        <p:txBody>
          <a:bodyPr/>
          <a:lstStyle/>
          <a:p>
            <a:endParaRPr lang="en-IN"/>
          </a:p>
        </p:txBody>
      </p:sp>
      <p:sp>
        <p:nvSpPr>
          <p:cNvPr id="40969" name="Rectangle 9"/>
          <p:cNvSpPr>
            <a:spLocks noChangeArrowheads="1"/>
          </p:cNvSpPr>
          <p:nvPr/>
        </p:nvSpPr>
        <p:spPr bwMode="auto">
          <a:xfrm rot="2700000">
            <a:off x="3195638" y="908050"/>
            <a:ext cx="1435100" cy="2339975"/>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40970" name="Line 10"/>
          <p:cNvSpPr>
            <a:spLocks noChangeShapeType="1"/>
          </p:cNvSpPr>
          <p:nvPr/>
        </p:nvSpPr>
        <p:spPr bwMode="auto">
          <a:xfrm>
            <a:off x="2590800" y="2393950"/>
            <a:ext cx="0" cy="3117850"/>
          </a:xfrm>
          <a:prstGeom prst="line">
            <a:avLst/>
          </a:prstGeom>
          <a:noFill/>
          <a:ln w="9525">
            <a:solidFill>
              <a:srgbClr val="808080"/>
            </a:solidFill>
            <a:round/>
          </a:ln>
        </p:spPr>
        <p:txBody>
          <a:bodyPr/>
          <a:lstStyle/>
          <a:p>
            <a:endParaRPr lang="en-IN"/>
          </a:p>
        </p:txBody>
      </p:sp>
      <p:sp>
        <p:nvSpPr>
          <p:cNvPr id="40972" name="Line 12"/>
          <p:cNvSpPr>
            <a:spLocks noChangeShapeType="1"/>
          </p:cNvSpPr>
          <p:nvPr/>
        </p:nvSpPr>
        <p:spPr bwMode="auto">
          <a:xfrm>
            <a:off x="3590925" y="3416300"/>
            <a:ext cx="0" cy="2095500"/>
          </a:xfrm>
          <a:prstGeom prst="line">
            <a:avLst/>
          </a:prstGeom>
          <a:noFill/>
          <a:ln w="9525">
            <a:solidFill>
              <a:srgbClr val="808080"/>
            </a:solidFill>
            <a:round/>
          </a:ln>
        </p:spPr>
        <p:txBody>
          <a:bodyPr/>
          <a:lstStyle/>
          <a:p>
            <a:endParaRPr lang="en-IN"/>
          </a:p>
        </p:txBody>
      </p:sp>
      <p:sp>
        <p:nvSpPr>
          <p:cNvPr id="40973" name="Line 13"/>
          <p:cNvSpPr>
            <a:spLocks noChangeShapeType="1"/>
          </p:cNvSpPr>
          <p:nvPr/>
        </p:nvSpPr>
        <p:spPr bwMode="auto">
          <a:xfrm>
            <a:off x="4241800" y="771525"/>
            <a:ext cx="0" cy="4732338"/>
          </a:xfrm>
          <a:prstGeom prst="line">
            <a:avLst/>
          </a:prstGeom>
          <a:noFill/>
          <a:ln w="9525">
            <a:solidFill>
              <a:srgbClr val="808080"/>
            </a:solidFill>
            <a:round/>
          </a:ln>
        </p:spPr>
        <p:txBody>
          <a:bodyPr/>
          <a:lstStyle/>
          <a:p>
            <a:endParaRPr lang="en-IN"/>
          </a:p>
        </p:txBody>
      </p:sp>
      <p:sp>
        <p:nvSpPr>
          <p:cNvPr id="40974" name="Line 14"/>
          <p:cNvSpPr>
            <a:spLocks noChangeShapeType="1"/>
          </p:cNvSpPr>
          <p:nvPr/>
        </p:nvSpPr>
        <p:spPr bwMode="auto">
          <a:xfrm>
            <a:off x="5243513" y="1768475"/>
            <a:ext cx="0" cy="3679825"/>
          </a:xfrm>
          <a:prstGeom prst="line">
            <a:avLst/>
          </a:prstGeom>
          <a:noFill/>
          <a:ln w="9525">
            <a:solidFill>
              <a:srgbClr val="808080"/>
            </a:solidFill>
            <a:round/>
          </a:ln>
        </p:spPr>
        <p:txBody>
          <a:bodyPr/>
          <a:lstStyle/>
          <a:p>
            <a:endParaRPr lang="en-IN"/>
          </a:p>
        </p:txBody>
      </p:sp>
      <p:grpSp>
        <p:nvGrpSpPr>
          <p:cNvPr id="2" name="Group 24"/>
          <p:cNvGrpSpPr/>
          <p:nvPr/>
        </p:nvGrpSpPr>
        <p:grpSpPr bwMode="auto">
          <a:xfrm>
            <a:off x="2603500" y="4071938"/>
            <a:ext cx="2652713" cy="1444625"/>
            <a:chOff x="1640" y="2565"/>
            <a:chExt cx="1671" cy="910"/>
          </a:xfrm>
        </p:grpSpPr>
        <p:sp>
          <p:nvSpPr>
            <p:cNvPr id="21602" name="Rectangle 18"/>
            <p:cNvSpPr>
              <a:spLocks noChangeArrowheads="1"/>
            </p:cNvSpPr>
            <p:nvPr/>
          </p:nvSpPr>
          <p:spPr bwMode="auto">
            <a:xfrm>
              <a:off x="1640" y="2576"/>
              <a:ext cx="1671" cy="899"/>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21603" name="Line 19"/>
            <p:cNvSpPr>
              <a:spLocks noChangeShapeType="1"/>
            </p:cNvSpPr>
            <p:nvPr/>
          </p:nvSpPr>
          <p:spPr bwMode="auto">
            <a:xfrm>
              <a:off x="2672" y="2576"/>
              <a:ext cx="0" cy="891"/>
            </a:xfrm>
            <a:prstGeom prst="line">
              <a:avLst/>
            </a:prstGeom>
            <a:noFill/>
            <a:ln w="22225">
              <a:solidFill>
                <a:schemeClr val="tx1"/>
              </a:solidFill>
              <a:round/>
            </a:ln>
          </p:spPr>
          <p:txBody>
            <a:bodyPr/>
            <a:lstStyle/>
            <a:p>
              <a:endParaRPr lang="en-IN"/>
            </a:p>
          </p:txBody>
        </p:sp>
        <p:sp>
          <p:nvSpPr>
            <p:cNvPr id="21604" name="Line 20"/>
            <p:cNvSpPr>
              <a:spLocks noChangeShapeType="1"/>
            </p:cNvSpPr>
            <p:nvPr/>
          </p:nvSpPr>
          <p:spPr bwMode="auto">
            <a:xfrm>
              <a:off x="2262" y="2565"/>
              <a:ext cx="0" cy="891"/>
            </a:xfrm>
            <a:prstGeom prst="line">
              <a:avLst/>
            </a:prstGeom>
            <a:noFill/>
            <a:ln w="22225">
              <a:solidFill>
                <a:schemeClr val="tx1"/>
              </a:solidFill>
              <a:prstDash val="lgDash"/>
              <a:round/>
            </a:ln>
          </p:spPr>
          <p:txBody>
            <a:bodyPr/>
            <a:lstStyle/>
            <a:p>
              <a:endParaRPr lang="en-IN"/>
            </a:p>
          </p:txBody>
        </p:sp>
      </p:grpSp>
      <p:sp>
        <p:nvSpPr>
          <p:cNvPr id="40981" name="Line 21"/>
          <p:cNvSpPr>
            <a:spLocks noChangeShapeType="1"/>
          </p:cNvSpPr>
          <p:nvPr/>
        </p:nvSpPr>
        <p:spPr bwMode="auto">
          <a:xfrm>
            <a:off x="660400" y="1077913"/>
            <a:ext cx="0" cy="3011487"/>
          </a:xfrm>
          <a:prstGeom prst="line">
            <a:avLst/>
          </a:prstGeom>
          <a:noFill/>
          <a:ln w="9525">
            <a:solidFill>
              <a:srgbClr val="808080"/>
            </a:solidFill>
            <a:round/>
          </a:ln>
        </p:spPr>
        <p:txBody>
          <a:bodyPr/>
          <a:lstStyle/>
          <a:p>
            <a:endParaRPr lang="en-IN"/>
          </a:p>
        </p:txBody>
      </p:sp>
      <p:sp>
        <p:nvSpPr>
          <p:cNvPr id="40982" name="Line 22"/>
          <p:cNvSpPr>
            <a:spLocks noChangeShapeType="1"/>
          </p:cNvSpPr>
          <p:nvPr/>
        </p:nvSpPr>
        <p:spPr bwMode="auto">
          <a:xfrm>
            <a:off x="2084388" y="1077913"/>
            <a:ext cx="0" cy="3011487"/>
          </a:xfrm>
          <a:prstGeom prst="line">
            <a:avLst/>
          </a:prstGeom>
          <a:noFill/>
          <a:ln w="9525">
            <a:solidFill>
              <a:srgbClr val="808080"/>
            </a:solidFill>
            <a:round/>
          </a:ln>
        </p:spPr>
        <p:txBody>
          <a:bodyPr/>
          <a:lstStyle/>
          <a:p>
            <a:endParaRPr lang="en-IN"/>
          </a:p>
        </p:txBody>
      </p:sp>
      <p:sp>
        <p:nvSpPr>
          <p:cNvPr id="40986" name="Rectangle 26"/>
          <p:cNvSpPr>
            <a:spLocks noChangeArrowheads="1"/>
          </p:cNvSpPr>
          <p:nvPr/>
        </p:nvSpPr>
        <p:spPr bwMode="auto">
          <a:xfrm rot="3604925">
            <a:off x="5716588" y="4405313"/>
            <a:ext cx="2652712" cy="1427162"/>
          </a:xfrm>
          <a:prstGeom prst="rect">
            <a:avLst/>
          </a:prstGeom>
          <a:solidFill>
            <a:schemeClr val="accent1">
              <a:alpha val="0"/>
            </a:schemeClr>
          </a:solidFill>
          <a:ln w="22225">
            <a:solidFill>
              <a:schemeClr val="tx1"/>
            </a:solidFill>
            <a:miter lim="800000"/>
          </a:ln>
        </p:spPr>
        <p:txBody>
          <a:bodyPr wrap="none" anchor="ctr"/>
          <a:lstStyle/>
          <a:p>
            <a:endParaRPr lang="en-IN"/>
          </a:p>
        </p:txBody>
      </p:sp>
      <p:sp>
        <p:nvSpPr>
          <p:cNvPr id="40987" name="Line 27"/>
          <p:cNvSpPr>
            <a:spLocks noChangeShapeType="1"/>
          </p:cNvSpPr>
          <p:nvPr/>
        </p:nvSpPr>
        <p:spPr bwMode="auto">
          <a:xfrm rot="3604925">
            <a:off x="7204869" y="4679157"/>
            <a:ext cx="0" cy="1414462"/>
          </a:xfrm>
          <a:prstGeom prst="line">
            <a:avLst/>
          </a:prstGeom>
          <a:noFill/>
          <a:ln w="22225">
            <a:solidFill>
              <a:schemeClr val="tx1"/>
            </a:solidFill>
            <a:round/>
          </a:ln>
        </p:spPr>
        <p:txBody>
          <a:bodyPr/>
          <a:lstStyle/>
          <a:p>
            <a:endParaRPr lang="en-IN"/>
          </a:p>
        </p:txBody>
      </p:sp>
      <p:sp>
        <p:nvSpPr>
          <p:cNvPr id="40988" name="Line 28"/>
          <p:cNvSpPr>
            <a:spLocks noChangeShapeType="1"/>
          </p:cNvSpPr>
          <p:nvPr/>
        </p:nvSpPr>
        <p:spPr bwMode="auto">
          <a:xfrm rot="3604925">
            <a:off x="6877844" y="4096544"/>
            <a:ext cx="0" cy="1452562"/>
          </a:xfrm>
          <a:prstGeom prst="line">
            <a:avLst/>
          </a:prstGeom>
          <a:noFill/>
          <a:ln w="22225">
            <a:solidFill>
              <a:schemeClr val="tx1"/>
            </a:solidFill>
            <a:prstDash val="lgDash"/>
            <a:round/>
          </a:ln>
        </p:spPr>
        <p:txBody>
          <a:bodyPr/>
          <a:lstStyle/>
          <a:p>
            <a:endParaRPr lang="en-IN"/>
          </a:p>
        </p:txBody>
      </p:sp>
      <p:sp>
        <p:nvSpPr>
          <p:cNvPr id="40997" name="Line 37"/>
          <p:cNvSpPr>
            <a:spLocks noChangeShapeType="1"/>
          </p:cNvSpPr>
          <p:nvPr/>
        </p:nvSpPr>
        <p:spPr bwMode="auto">
          <a:xfrm>
            <a:off x="5767388" y="2230438"/>
            <a:ext cx="0" cy="2095500"/>
          </a:xfrm>
          <a:prstGeom prst="line">
            <a:avLst/>
          </a:prstGeom>
          <a:noFill/>
          <a:ln w="9525">
            <a:solidFill>
              <a:srgbClr val="808080"/>
            </a:solidFill>
            <a:round/>
          </a:ln>
        </p:spPr>
        <p:txBody>
          <a:bodyPr/>
          <a:lstStyle/>
          <a:p>
            <a:endParaRPr lang="en-IN"/>
          </a:p>
        </p:txBody>
      </p:sp>
      <p:sp>
        <p:nvSpPr>
          <p:cNvPr id="40998" name="Line 38"/>
          <p:cNvSpPr>
            <a:spLocks noChangeShapeType="1"/>
          </p:cNvSpPr>
          <p:nvPr/>
        </p:nvSpPr>
        <p:spPr bwMode="auto">
          <a:xfrm>
            <a:off x="6259513" y="2230438"/>
            <a:ext cx="0" cy="2949575"/>
          </a:xfrm>
          <a:prstGeom prst="line">
            <a:avLst/>
          </a:prstGeom>
          <a:noFill/>
          <a:ln w="9525">
            <a:solidFill>
              <a:srgbClr val="808080"/>
            </a:solidFill>
            <a:round/>
          </a:ln>
        </p:spPr>
        <p:txBody>
          <a:bodyPr/>
          <a:lstStyle/>
          <a:p>
            <a:endParaRPr lang="en-IN"/>
          </a:p>
        </p:txBody>
      </p:sp>
      <p:sp>
        <p:nvSpPr>
          <p:cNvPr id="40999" name="Line 39"/>
          <p:cNvSpPr>
            <a:spLocks noChangeShapeType="1"/>
          </p:cNvSpPr>
          <p:nvPr/>
        </p:nvSpPr>
        <p:spPr bwMode="auto">
          <a:xfrm>
            <a:off x="6581775" y="571500"/>
            <a:ext cx="0" cy="5173663"/>
          </a:xfrm>
          <a:prstGeom prst="line">
            <a:avLst/>
          </a:prstGeom>
          <a:noFill/>
          <a:ln w="9525">
            <a:solidFill>
              <a:srgbClr val="808080"/>
            </a:solidFill>
            <a:round/>
          </a:ln>
        </p:spPr>
        <p:txBody>
          <a:bodyPr/>
          <a:lstStyle/>
          <a:p>
            <a:endParaRPr lang="en-IN"/>
          </a:p>
        </p:txBody>
      </p:sp>
      <p:sp>
        <p:nvSpPr>
          <p:cNvPr id="41000" name="Line 40"/>
          <p:cNvSpPr>
            <a:spLocks noChangeShapeType="1"/>
          </p:cNvSpPr>
          <p:nvPr/>
        </p:nvSpPr>
        <p:spPr bwMode="auto">
          <a:xfrm>
            <a:off x="7086600" y="571500"/>
            <a:ext cx="0" cy="6045200"/>
          </a:xfrm>
          <a:prstGeom prst="line">
            <a:avLst/>
          </a:prstGeom>
          <a:noFill/>
          <a:ln w="9525">
            <a:solidFill>
              <a:srgbClr val="808080"/>
            </a:solidFill>
            <a:round/>
          </a:ln>
        </p:spPr>
        <p:txBody>
          <a:bodyPr/>
          <a:lstStyle/>
          <a:p>
            <a:endParaRPr lang="en-IN"/>
          </a:p>
        </p:txBody>
      </p:sp>
      <p:sp>
        <p:nvSpPr>
          <p:cNvPr id="41001" name="Line 41"/>
          <p:cNvSpPr>
            <a:spLocks noChangeShapeType="1"/>
          </p:cNvSpPr>
          <p:nvPr/>
        </p:nvSpPr>
        <p:spPr bwMode="auto">
          <a:xfrm>
            <a:off x="6997700" y="2230438"/>
            <a:ext cx="0" cy="1387475"/>
          </a:xfrm>
          <a:prstGeom prst="line">
            <a:avLst/>
          </a:prstGeom>
          <a:noFill/>
          <a:ln w="9525">
            <a:solidFill>
              <a:srgbClr val="808080"/>
            </a:solidFill>
            <a:round/>
          </a:ln>
        </p:spPr>
        <p:txBody>
          <a:bodyPr/>
          <a:lstStyle/>
          <a:p>
            <a:endParaRPr lang="en-IN"/>
          </a:p>
        </p:txBody>
      </p:sp>
      <p:sp>
        <p:nvSpPr>
          <p:cNvPr id="41002" name="Line 42"/>
          <p:cNvSpPr>
            <a:spLocks noChangeShapeType="1"/>
          </p:cNvSpPr>
          <p:nvPr/>
        </p:nvSpPr>
        <p:spPr bwMode="auto">
          <a:xfrm>
            <a:off x="7488238" y="2065338"/>
            <a:ext cx="0" cy="2398712"/>
          </a:xfrm>
          <a:prstGeom prst="line">
            <a:avLst/>
          </a:prstGeom>
          <a:noFill/>
          <a:ln w="9525">
            <a:solidFill>
              <a:srgbClr val="808080"/>
            </a:solidFill>
            <a:round/>
          </a:ln>
        </p:spPr>
        <p:txBody>
          <a:bodyPr/>
          <a:lstStyle/>
          <a:p>
            <a:endParaRPr lang="en-IN"/>
          </a:p>
        </p:txBody>
      </p:sp>
      <p:sp>
        <p:nvSpPr>
          <p:cNvPr id="41003" name="Line 43"/>
          <p:cNvSpPr>
            <a:spLocks noChangeShapeType="1"/>
          </p:cNvSpPr>
          <p:nvPr/>
        </p:nvSpPr>
        <p:spPr bwMode="auto">
          <a:xfrm>
            <a:off x="7818438" y="571500"/>
            <a:ext cx="0" cy="4459288"/>
          </a:xfrm>
          <a:prstGeom prst="line">
            <a:avLst/>
          </a:prstGeom>
          <a:noFill/>
          <a:ln w="9525">
            <a:solidFill>
              <a:srgbClr val="808080"/>
            </a:solidFill>
            <a:round/>
          </a:ln>
        </p:spPr>
        <p:txBody>
          <a:bodyPr/>
          <a:lstStyle/>
          <a:p>
            <a:endParaRPr lang="en-IN"/>
          </a:p>
        </p:txBody>
      </p:sp>
      <p:sp>
        <p:nvSpPr>
          <p:cNvPr id="41004" name="Line 44"/>
          <p:cNvSpPr>
            <a:spLocks noChangeShapeType="1"/>
          </p:cNvSpPr>
          <p:nvPr/>
        </p:nvSpPr>
        <p:spPr bwMode="auto">
          <a:xfrm>
            <a:off x="8321675" y="571500"/>
            <a:ext cx="0" cy="5338763"/>
          </a:xfrm>
          <a:prstGeom prst="line">
            <a:avLst/>
          </a:prstGeom>
          <a:noFill/>
          <a:ln w="9525">
            <a:solidFill>
              <a:srgbClr val="808080"/>
            </a:solidFill>
            <a:round/>
          </a:ln>
        </p:spPr>
        <p:txBody>
          <a:bodyPr/>
          <a:lstStyle/>
          <a:p>
            <a:endParaRPr lang="en-IN"/>
          </a:p>
        </p:txBody>
      </p:sp>
      <p:sp>
        <p:nvSpPr>
          <p:cNvPr id="41005" name="Line 45"/>
          <p:cNvSpPr>
            <a:spLocks noChangeShapeType="1"/>
          </p:cNvSpPr>
          <p:nvPr/>
        </p:nvSpPr>
        <p:spPr bwMode="auto">
          <a:xfrm>
            <a:off x="4354513" y="771525"/>
            <a:ext cx="4027487" cy="0"/>
          </a:xfrm>
          <a:prstGeom prst="line">
            <a:avLst/>
          </a:prstGeom>
          <a:noFill/>
          <a:ln w="9525">
            <a:solidFill>
              <a:srgbClr val="808080"/>
            </a:solidFill>
            <a:round/>
          </a:ln>
        </p:spPr>
        <p:txBody>
          <a:bodyPr/>
          <a:lstStyle/>
          <a:p>
            <a:endParaRPr lang="en-IN"/>
          </a:p>
        </p:txBody>
      </p:sp>
      <p:sp>
        <p:nvSpPr>
          <p:cNvPr id="41006" name="Line 46"/>
          <p:cNvSpPr>
            <a:spLocks noChangeShapeType="1"/>
          </p:cNvSpPr>
          <p:nvPr/>
        </p:nvSpPr>
        <p:spPr bwMode="auto">
          <a:xfrm>
            <a:off x="5256213" y="1768475"/>
            <a:ext cx="3249612" cy="0"/>
          </a:xfrm>
          <a:prstGeom prst="line">
            <a:avLst/>
          </a:prstGeom>
          <a:noFill/>
          <a:ln w="9525">
            <a:solidFill>
              <a:srgbClr val="808080"/>
            </a:solidFill>
            <a:round/>
          </a:ln>
        </p:spPr>
        <p:txBody>
          <a:bodyPr/>
          <a:lstStyle/>
          <a:p>
            <a:endParaRPr lang="en-IN"/>
          </a:p>
        </p:txBody>
      </p:sp>
      <p:sp>
        <p:nvSpPr>
          <p:cNvPr id="41007" name="Line 47"/>
          <p:cNvSpPr>
            <a:spLocks noChangeShapeType="1"/>
          </p:cNvSpPr>
          <p:nvPr/>
        </p:nvSpPr>
        <p:spPr bwMode="auto">
          <a:xfrm>
            <a:off x="2616200" y="2393950"/>
            <a:ext cx="4987925" cy="0"/>
          </a:xfrm>
          <a:prstGeom prst="line">
            <a:avLst/>
          </a:prstGeom>
          <a:noFill/>
          <a:ln w="9525">
            <a:solidFill>
              <a:srgbClr val="808080"/>
            </a:solidFill>
            <a:round/>
          </a:ln>
        </p:spPr>
        <p:txBody>
          <a:bodyPr/>
          <a:lstStyle/>
          <a:p>
            <a:endParaRPr lang="en-IN"/>
          </a:p>
        </p:txBody>
      </p:sp>
      <p:sp>
        <p:nvSpPr>
          <p:cNvPr id="41009" name="Line 49"/>
          <p:cNvSpPr>
            <a:spLocks noChangeShapeType="1"/>
          </p:cNvSpPr>
          <p:nvPr/>
        </p:nvSpPr>
        <p:spPr bwMode="auto">
          <a:xfrm flipH="1" flipV="1">
            <a:off x="5767388" y="2393950"/>
            <a:ext cx="492125" cy="1022350"/>
          </a:xfrm>
          <a:prstGeom prst="line">
            <a:avLst/>
          </a:prstGeom>
          <a:noFill/>
          <a:ln w="9525">
            <a:solidFill>
              <a:schemeClr val="tx1"/>
            </a:solidFill>
            <a:round/>
          </a:ln>
        </p:spPr>
        <p:txBody>
          <a:bodyPr/>
          <a:lstStyle/>
          <a:p>
            <a:endParaRPr lang="en-IN"/>
          </a:p>
        </p:txBody>
      </p:sp>
      <p:sp>
        <p:nvSpPr>
          <p:cNvPr id="41010" name="Line 50"/>
          <p:cNvSpPr>
            <a:spLocks noChangeShapeType="1"/>
          </p:cNvSpPr>
          <p:nvPr/>
        </p:nvSpPr>
        <p:spPr bwMode="auto">
          <a:xfrm>
            <a:off x="6259513" y="3416300"/>
            <a:ext cx="1228725" cy="1588"/>
          </a:xfrm>
          <a:prstGeom prst="line">
            <a:avLst/>
          </a:prstGeom>
          <a:noFill/>
          <a:ln w="9525">
            <a:solidFill>
              <a:schemeClr val="tx1"/>
            </a:solidFill>
            <a:round/>
          </a:ln>
        </p:spPr>
        <p:txBody>
          <a:bodyPr/>
          <a:lstStyle/>
          <a:p>
            <a:endParaRPr lang="en-IN"/>
          </a:p>
        </p:txBody>
      </p:sp>
      <p:sp>
        <p:nvSpPr>
          <p:cNvPr id="41012" name="Line 52"/>
          <p:cNvSpPr>
            <a:spLocks noChangeShapeType="1"/>
          </p:cNvSpPr>
          <p:nvPr/>
        </p:nvSpPr>
        <p:spPr bwMode="auto">
          <a:xfrm flipH="1" flipV="1">
            <a:off x="6997700" y="2393950"/>
            <a:ext cx="490538" cy="1022350"/>
          </a:xfrm>
          <a:prstGeom prst="line">
            <a:avLst/>
          </a:prstGeom>
          <a:noFill/>
          <a:ln w="9525">
            <a:solidFill>
              <a:schemeClr val="tx1"/>
            </a:solidFill>
            <a:round/>
          </a:ln>
        </p:spPr>
        <p:txBody>
          <a:bodyPr/>
          <a:lstStyle/>
          <a:p>
            <a:endParaRPr lang="en-IN"/>
          </a:p>
        </p:txBody>
      </p:sp>
      <p:sp>
        <p:nvSpPr>
          <p:cNvPr id="41013" name="Line 53"/>
          <p:cNvSpPr>
            <a:spLocks noChangeShapeType="1"/>
          </p:cNvSpPr>
          <p:nvPr/>
        </p:nvSpPr>
        <p:spPr bwMode="auto">
          <a:xfrm flipH="1">
            <a:off x="5767388" y="2393950"/>
            <a:ext cx="1230312" cy="0"/>
          </a:xfrm>
          <a:prstGeom prst="line">
            <a:avLst/>
          </a:prstGeom>
          <a:noFill/>
          <a:ln w="9525">
            <a:solidFill>
              <a:schemeClr val="tx1"/>
            </a:solidFill>
            <a:round/>
          </a:ln>
        </p:spPr>
        <p:txBody>
          <a:bodyPr/>
          <a:lstStyle/>
          <a:p>
            <a:endParaRPr lang="en-IN"/>
          </a:p>
        </p:txBody>
      </p:sp>
      <p:sp>
        <p:nvSpPr>
          <p:cNvPr id="41014" name="Line 54"/>
          <p:cNvSpPr>
            <a:spLocks noChangeShapeType="1"/>
          </p:cNvSpPr>
          <p:nvPr/>
        </p:nvSpPr>
        <p:spPr bwMode="auto">
          <a:xfrm>
            <a:off x="7086600" y="1768475"/>
            <a:ext cx="1235075" cy="0"/>
          </a:xfrm>
          <a:prstGeom prst="line">
            <a:avLst/>
          </a:prstGeom>
          <a:noFill/>
          <a:ln w="9525">
            <a:solidFill>
              <a:schemeClr val="tx1"/>
            </a:solidFill>
            <a:round/>
          </a:ln>
        </p:spPr>
        <p:txBody>
          <a:bodyPr/>
          <a:lstStyle/>
          <a:p>
            <a:endParaRPr lang="en-IN"/>
          </a:p>
        </p:txBody>
      </p:sp>
      <p:sp>
        <p:nvSpPr>
          <p:cNvPr id="41015" name="Line 55"/>
          <p:cNvSpPr>
            <a:spLocks noChangeShapeType="1"/>
          </p:cNvSpPr>
          <p:nvPr/>
        </p:nvSpPr>
        <p:spPr bwMode="auto">
          <a:xfrm flipH="1" flipV="1">
            <a:off x="7818438" y="771525"/>
            <a:ext cx="503237" cy="996950"/>
          </a:xfrm>
          <a:prstGeom prst="line">
            <a:avLst/>
          </a:prstGeom>
          <a:noFill/>
          <a:ln w="9525">
            <a:solidFill>
              <a:schemeClr val="tx1"/>
            </a:solidFill>
            <a:round/>
          </a:ln>
        </p:spPr>
        <p:txBody>
          <a:bodyPr/>
          <a:lstStyle/>
          <a:p>
            <a:endParaRPr lang="en-IN"/>
          </a:p>
        </p:txBody>
      </p:sp>
      <p:sp>
        <p:nvSpPr>
          <p:cNvPr id="41016" name="Line 56"/>
          <p:cNvSpPr>
            <a:spLocks noChangeShapeType="1"/>
          </p:cNvSpPr>
          <p:nvPr/>
        </p:nvSpPr>
        <p:spPr bwMode="auto">
          <a:xfrm flipH="1" flipV="1">
            <a:off x="6581775" y="771525"/>
            <a:ext cx="504825" cy="996950"/>
          </a:xfrm>
          <a:prstGeom prst="line">
            <a:avLst/>
          </a:prstGeom>
          <a:noFill/>
          <a:ln w="9525">
            <a:solidFill>
              <a:schemeClr val="tx1"/>
            </a:solidFill>
            <a:round/>
          </a:ln>
        </p:spPr>
        <p:txBody>
          <a:bodyPr/>
          <a:lstStyle/>
          <a:p>
            <a:endParaRPr lang="en-IN"/>
          </a:p>
        </p:txBody>
      </p:sp>
      <p:sp>
        <p:nvSpPr>
          <p:cNvPr id="41017" name="Line 57"/>
          <p:cNvSpPr>
            <a:spLocks noChangeShapeType="1"/>
          </p:cNvSpPr>
          <p:nvPr/>
        </p:nvSpPr>
        <p:spPr bwMode="auto">
          <a:xfrm>
            <a:off x="6581775" y="771525"/>
            <a:ext cx="1236663" cy="0"/>
          </a:xfrm>
          <a:prstGeom prst="line">
            <a:avLst/>
          </a:prstGeom>
          <a:noFill/>
          <a:ln w="9525">
            <a:solidFill>
              <a:schemeClr val="tx1"/>
            </a:solidFill>
            <a:round/>
          </a:ln>
        </p:spPr>
        <p:txBody>
          <a:bodyPr/>
          <a:lstStyle/>
          <a:p>
            <a:endParaRPr lang="en-IN"/>
          </a:p>
        </p:txBody>
      </p:sp>
      <p:sp>
        <p:nvSpPr>
          <p:cNvPr id="41018" name="Line 58"/>
          <p:cNvSpPr>
            <a:spLocks noChangeShapeType="1"/>
          </p:cNvSpPr>
          <p:nvPr/>
        </p:nvSpPr>
        <p:spPr bwMode="auto">
          <a:xfrm flipV="1">
            <a:off x="7488238" y="1768475"/>
            <a:ext cx="833437" cy="1647825"/>
          </a:xfrm>
          <a:prstGeom prst="line">
            <a:avLst/>
          </a:prstGeom>
          <a:noFill/>
          <a:ln w="9525">
            <a:solidFill>
              <a:schemeClr val="tx1"/>
            </a:solidFill>
            <a:round/>
          </a:ln>
        </p:spPr>
        <p:txBody>
          <a:bodyPr/>
          <a:lstStyle/>
          <a:p>
            <a:endParaRPr lang="en-IN"/>
          </a:p>
        </p:txBody>
      </p:sp>
      <p:sp>
        <p:nvSpPr>
          <p:cNvPr id="41019" name="Line 59"/>
          <p:cNvSpPr>
            <a:spLocks noChangeShapeType="1"/>
          </p:cNvSpPr>
          <p:nvPr/>
        </p:nvSpPr>
        <p:spPr bwMode="auto">
          <a:xfrm flipV="1">
            <a:off x="6259513" y="1768475"/>
            <a:ext cx="827087" cy="1647825"/>
          </a:xfrm>
          <a:prstGeom prst="line">
            <a:avLst/>
          </a:prstGeom>
          <a:noFill/>
          <a:ln w="9525">
            <a:solidFill>
              <a:schemeClr val="tx1"/>
            </a:solidFill>
            <a:round/>
          </a:ln>
        </p:spPr>
        <p:txBody>
          <a:bodyPr/>
          <a:lstStyle/>
          <a:p>
            <a:endParaRPr lang="en-IN"/>
          </a:p>
        </p:txBody>
      </p:sp>
      <p:sp>
        <p:nvSpPr>
          <p:cNvPr id="41020" name="Line 60"/>
          <p:cNvSpPr>
            <a:spLocks noChangeShapeType="1"/>
          </p:cNvSpPr>
          <p:nvPr/>
        </p:nvSpPr>
        <p:spPr bwMode="auto">
          <a:xfrm flipV="1">
            <a:off x="5767388" y="771525"/>
            <a:ext cx="814387" cy="1622425"/>
          </a:xfrm>
          <a:prstGeom prst="line">
            <a:avLst/>
          </a:prstGeom>
          <a:noFill/>
          <a:ln w="9525">
            <a:solidFill>
              <a:schemeClr val="tx1"/>
            </a:solidFill>
            <a:round/>
          </a:ln>
        </p:spPr>
        <p:txBody>
          <a:bodyPr/>
          <a:lstStyle/>
          <a:p>
            <a:endParaRPr lang="en-IN"/>
          </a:p>
        </p:txBody>
      </p:sp>
      <p:sp>
        <p:nvSpPr>
          <p:cNvPr id="41021" name="Line 61"/>
          <p:cNvSpPr>
            <a:spLocks noChangeShapeType="1"/>
          </p:cNvSpPr>
          <p:nvPr/>
        </p:nvSpPr>
        <p:spPr bwMode="auto">
          <a:xfrm flipV="1">
            <a:off x="6997700" y="771525"/>
            <a:ext cx="820738" cy="1622425"/>
          </a:xfrm>
          <a:prstGeom prst="line">
            <a:avLst/>
          </a:prstGeom>
          <a:noFill/>
          <a:ln w="9525">
            <a:solidFill>
              <a:schemeClr val="tx1"/>
            </a:solidFill>
            <a:round/>
          </a:ln>
        </p:spPr>
        <p:txBody>
          <a:bodyPr/>
          <a:lstStyle/>
          <a:p>
            <a:endParaRPr lang="en-IN"/>
          </a:p>
        </p:txBody>
      </p:sp>
      <p:sp>
        <p:nvSpPr>
          <p:cNvPr id="41022" name="Line 62"/>
          <p:cNvSpPr>
            <a:spLocks noChangeShapeType="1"/>
          </p:cNvSpPr>
          <p:nvPr/>
        </p:nvSpPr>
        <p:spPr bwMode="auto">
          <a:xfrm>
            <a:off x="6997700" y="2393950"/>
            <a:ext cx="490538" cy="1035050"/>
          </a:xfrm>
          <a:prstGeom prst="line">
            <a:avLst/>
          </a:prstGeom>
          <a:noFill/>
          <a:ln w="31750">
            <a:solidFill>
              <a:schemeClr val="tx1"/>
            </a:solidFill>
            <a:prstDash val="dash"/>
            <a:round/>
          </a:ln>
        </p:spPr>
        <p:txBody>
          <a:bodyPr/>
          <a:lstStyle/>
          <a:p>
            <a:endParaRPr lang="en-IN"/>
          </a:p>
        </p:txBody>
      </p:sp>
      <p:sp>
        <p:nvSpPr>
          <p:cNvPr id="41023" name="Line 63"/>
          <p:cNvSpPr>
            <a:spLocks noChangeShapeType="1"/>
          </p:cNvSpPr>
          <p:nvPr/>
        </p:nvSpPr>
        <p:spPr bwMode="auto">
          <a:xfrm>
            <a:off x="5768975" y="2393950"/>
            <a:ext cx="1228725" cy="0"/>
          </a:xfrm>
          <a:prstGeom prst="line">
            <a:avLst/>
          </a:prstGeom>
          <a:noFill/>
          <a:ln w="28575">
            <a:solidFill>
              <a:schemeClr val="tx1"/>
            </a:solidFill>
            <a:prstDash val="dash"/>
            <a:round/>
          </a:ln>
        </p:spPr>
        <p:txBody>
          <a:bodyPr/>
          <a:lstStyle/>
          <a:p>
            <a:endParaRPr lang="en-IN"/>
          </a:p>
        </p:txBody>
      </p:sp>
      <p:sp>
        <p:nvSpPr>
          <p:cNvPr id="41024" name="Line 64"/>
          <p:cNvSpPr>
            <a:spLocks noChangeShapeType="1"/>
          </p:cNvSpPr>
          <p:nvPr/>
        </p:nvSpPr>
        <p:spPr bwMode="auto">
          <a:xfrm flipV="1">
            <a:off x="6997700" y="771525"/>
            <a:ext cx="820738" cy="1622425"/>
          </a:xfrm>
          <a:prstGeom prst="line">
            <a:avLst/>
          </a:prstGeom>
          <a:noFill/>
          <a:ln w="28575">
            <a:solidFill>
              <a:schemeClr val="tx1"/>
            </a:solidFill>
            <a:prstDash val="dash"/>
            <a:round/>
          </a:ln>
        </p:spPr>
        <p:txBody>
          <a:bodyPr/>
          <a:lstStyle/>
          <a:p>
            <a:endParaRPr lang="en-IN"/>
          </a:p>
        </p:txBody>
      </p:sp>
      <p:sp>
        <p:nvSpPr>
          <p:cNvPr id="41026" name="Line 66"/>
          <p:cNvSpPr>
            <a:spLocks noChangeShapeType="1"/>
          </p:cNvSpPr>
          <p:nvPr/>
        </p:nvSpPr>
        <p:spPr bwMode="auto">
          <a:xfrm>
            <a:off x="7086600" y="1768475"/>
            <a:ext cx="1235075" cy="0"/>
          </a:xfrm>
          <a:prstGeom prst="line">
            <a:avLst/>
          </a:prstGeom>
          <a:noFill/>
          <a:ln w="28575">
            <a:solidFill>
              <a:schemeClr val="tx1"/>
            </a:solidFill>
            <a:round/>
          </a:ln>
        </p:spPr>
        <p:txBody>
          <a:bodyPr/>
          <a:lstStyle/>
          <a:p>
            <a:endParaRPr lang="en-IN"/>
          </a:p>
        </p:txBody>
      </p:sp>
      <p:sp>
        <p:nvSpPr>
          <p:cNvPr id="41027" name="Line 67"/>
          <p:cNvSpPr>
            <a:spLocks noChangeShapeType="1"/>
          </p:cNvSpPr>
          <p:nvPr/>
        </p:nvSpPr>
        <p:spPr bwMode="auto">
          <a:xfrm>
            <a:off x="6591300" y="771525"/>
            <a:ext cx="495300" cy="996950"/>
          </a:xfrm>
          <a:prstGeom prst="line">
            <a:avLst/>
          </a:prstGeom>
          <a:noFill/>
          <a:ln w="28575">
            <a:solidFill>
              <a:schemeClr val="tx1"/>
            </a:solidFill>
            <a:round/>
          </a:ln>
        </p:spPr>
        <p:txBody>
          <a:bodyPr/>
          <a:lstStyle/>
          <a:p>
            <a:endParaRPr lang="en-IN"/>
          </a:p>
        </p:txBody>
      </p:sp>
      <p:sp>
        <p:nvSpPr>
          <p:cNvPr id="41028" name="Line 68"/>
          <p:cNvSpPr>
            <a:spLocks noChangeShapeType="1"/>
          </p:cNvSpPr>
          <p:nvPr/>
        </p:nvSpPr>
        <p:spPr bwMode="auto">
          <a:xfrm flipH="1">
            <a:off x="6259513" y="1757363"/>
            <a:ext cx="839787" cy="1658937"/>
          </a:xfrm>
          <a:prstGeom prst="line">
            <a:avLst/>
          </a:prstGeom>
          <a:noFill/>
          <a:ln w="28575">
            <a:solidFill>
              <a:schemeClr val="tx1"/>
            </a:solidFill>
            <a:round/>
          </a:ln>
        </p:spPr>
        <p:txBody>
          <a:bodyPr/>
          <a:lstStyle/>
          <a:p>
            <a:endParaRPr lang="en-IN"/>
          </a:p>
        </p:txBody>
      </p:sp>
      <p:sp>
        <p:nvSpPr>
          <p:cNvPr id="41029" name="Line 69"/>
          <p:cNvSpPr>
            <a:spLocks noChangeShapeType="1"/>
          </p:cNvSpPr>
          <p:nvPr/>
        </p:nvSpPr>
        <p:spPr bwMode="auto">
          <a:xfrm flipH="1">
            <a:off x="5741988" y="771525"/>
            <a:ext cx="839787" cy="1658938"/>
          </a:xfrm>
          <a:prstGeom prst="line">
            <a:avLst/>
          </a:prstGeom>
          <a:noFill/>
          <a:ln w="28575">
            <a:solidFill>
              <a:schemeClr val="tx1"/>
            </a:solidFill>
            <a:round/>
          </a:ln>
        </p:spPr>
        <p:txBody>
          <a:bodyPr/>
          <a:lstStyle/>
          <a:p>
            <a:endParaRPr lang="en-IN"/>
          </a:p>
        </p:txBody>
      </p:sp>
      <p:sp>
        <p:nvSpPr>
          <p:cNvPr id="41030" name="Line 70"/>
          <p:cNvSpPr>
            <a:spLocks noChangeShapeType="1"/>
          </p:cNvSpPr>
          <p:nvPr/>
        </p:nvSpPr>
        <p:spPr bwMode="auto">
          <a:xfrm flipH="1">
            <a:off x="7491413" y="1770063"/>
            <a:ext cx="839787" cy="1658937"/>
          </a:xfrm>
          <a:prstGeom prst="line">
            <a:avLst/>
          </a:prstGeom>
          <a:noFill/>
          <a:ln w="28575">
            <a:solidFill>
              <a:schemeClr val="tx1"/>
            </a:solidFill>
            <a:round/>
          </a:ln>
        </p:spPr>
        <p:txBody>
          <a:bodyPr/>
          <a:lstStyle/>
          <a:p>
            <a:endParaRPr lang="en-IN"/>
          </a:p>
        </p:txBody>
      </p:sp>
      <p:sp>
        <p:nvSpPr>
          <p:cNvPr id="41031" name="Line 71"/>
          <p:cNvSpPr>
            <a:spLocks noChangeShapeType="1"/>
          </p:cNvSpPr>
          <p:nvPr/>
        </p:nvSpPr>
        <p:spPr bwMode="auto">
          <a:xfrm>
            <a:off x="6596063" y="771525"/>
            <a:ext cx="1235075" cy="0"/>
          </a:xfrm>
          <a:prstGeom prst="line">
            <a:avLst/>
          </a:prstGeom>
          <a:noFill/>
          <a:ln w="28575">
            <a:solidFill>
              <a:schemeClr val="tx1"/>
            </a:solidFill>
            <a:round/>
          </a:ln>
        </p:spPr>
        <p:txBody>
          <a:bodyPr/>
          <a:lstStyle/>
          <a:p>
            <a:endParaRPr lang="en-IN"/>
          </a:p>
        </p:txBody>
      </p:sp>
      <p:sp>
        <p:nvSpPr>
          <p:cNvPr id="41032" name="Line 72"/>
          <p:cNvSpPr>
            <a:spLocks noChangeShapeType="1"/>
          </p:cNvSpPr>
          <p:nvPr/>
        </p:nvSpPr>
        <p:spPr bwMode="auto">
          <a:xfrm>
            <a:off x="6253163" y="3419475"/>
            <a:ext cx="1235075" cy="0"/>
          </a:xfrm>
          <a:prstGeom prst="line">
            <a:avLst/>
          </a:prstGeom>
          <a:noFill/>
          <a:ln w="28575">
            <a:solidFill>
              <a:schemeClr val="tx1"/>
            </a:solidFill>
            <a:round/>
          </a:ln>
        </p:spPr>
        <p:txBody>
          <a:bodyPr/>
          <a:lstStyle/>
          <a:p>
            <a:endParaRPr lang="en-IN"/>
          </a:p>
        </p:txBody>
      </p:sp>
      <p:sp>
        <p:nvSpPr>
          <p:cNvPr id="41033" name="Line 73"/>
          <p:cNvSpPr>
            <a:spLocks noChangeShapeType="1"/>
          </p:cNvSpPr>
          <p:nvPr/>
        </p:nvSpPr>
        <p:spPr bwMode="auto">
          <a:xfrm>
            <a:off x="5756275" y="2406650"/>
            <a:ext cx="495300" cy="996950"/>
          </a:xfrm>
          <a:prstGeom prst="line">
            <a:avLst/>
          </a:prstGeom>
          <a:noFill/>
          <a:ln w="28575">
            <a:solidFill>
              <a:schemeClr val="tx1"/>
            </a:solidFill>
            <a:round/>
          </a:ln>
        </p:spPr>
        <p:txBody>
          <a:bodyPr/>
          <a:lstStyle/>
          <a:p>
            <a:endParaRPr lang="en-IN"/>
          </a:p>
        </p:txBody>
      </p:sp>
      <p:sp>
        <p:nvSpPr>
          <p:cNvPr id="41034" name="Line 74"/>
          <p:cNvSpPr>
            <a:spLocks noChangeShapeType="1"/>
          </p:cNvSpPr>
          <p:nvPr/>
        </p:nvSpPr>
        <p:spPr bwMode="auto">
          <a:xfrm>
            <a:off x="7826375" y="760413"/>
            <a:ext cx="495300" cy="996950"/>
          </a:xfrm>
          <a:prstGeom prst="line">
            <a:avLst/>
          </a:prstGeom>
          <a:noFill/>
          <a:ln w="28575">
            <a:solidFill>
              <a:schemeClr val="tx1"/>
            </a:solidFill>
            <a:round/>
          </a:ln>
        </p:spPr>
        <p:txBody>
          <a:bodyPr/>
          <a:lstStyle/>
          <a:p>
            <a:endParaRPr lang="en-IN"/>
          </a:p>
        </p:txBody>
      </p:sp>
      <p:sp>
        <p:nvSpPr>
          <p:cNvPr id="41035" name="Oval 75"/>
          <p:cNvSpPr>
            <a:spLocks noChangeArrowheads="1"/>
          </p:cNvSpPr>
          <p:nvPr/>
        </p:nvSpPr>
        <p:spPr bwMode="auto">
          <a:xfrm>
            <a:off x="7048500" y="6572250"/>
            <a:ext cx="101600" cy="88900"/>
          </a:xfrm>
          <a:prstGeom prst="ellipse">
            <a:avLst/>
          </a:prstGeom>
          <a:solidFill>
            <a:srgbClr val="FF0000"/>
          </a:solidFill>
          <a:ln w="9525">
            <a:solidFill>
              <a:srgbClr val="FF0000"/>
            </a:solidFill>
            <a:round/>
          </a:ln>
        </p:spPr>
        <p:txBody>
          <a:bodyPr wrap="none" anchor="ctr"/>
          <a:lstStyle/>
          <a:p>
            <a:endParaRPr lang="en-IN"/>
          </a:p>
        </p:txBody>
      </p:sp>
      <p:sp>
        <p:nvSpPr>
          <p:cNvPr id="41036" name="Oval 76"/>
          <p:cNvSpPr>
            <a:spLocks noChangeArrowheads="1"/>
          </p:cNvSpPr>
          <p:nvPr/>
        </p:nvSpPr>
        <p:spPr bwMode="auto">
          <a:xfrm>
            <a:off x="7035800" y="1724025"/>
            <a:ext cx="101600" cy="88900"/>
          </a:xfrm>
          <a:prstGeom prst="ellipse">
            <a:avLst/>
          </a:prstGeom>
          <a:solidFill>
            <a:srgbClr val="FF0000"/>
          </a:solidFill>
          <a:ln w="9525">
            <a:solidFill>
              <a:srgbClr val="FF0000"/>
            </a:solidFill>
            <a:round/>
          </a:ln>
        </p:spPr>
        <p:txBody>
          <a:bodyPr wrap="none" anchor="ctr"/>
          <a:lstStyle/>
          <a:p>
            <a:endParaRPr lang="en-IN"/>
          </a:p>
        </p:txBody>
      </p:sp>
      <p:sp>
        <p:nvSpPr>
          <p:cNvPr id="41037" name="Oval 77"/>
          <p:cNvSpPr>
            <a:spLocks noChangeArrowheads="1"/>
          </p:cNvSpPr>
          <p:nvPr/>
        </p:nvSpPr>
        <p:spPr bwMode="auto">
          <a:xfrm>
            <a:off x="6946900" y="3573463"/>
            <a:ext cx="101600" cy="88900"/>
          </a:xfrm>
          <a:prstGeom prst="ellipse">
            <a:avLst/>
          </a:prstGeom>
          <a:solidFill>
            <a:srgbClr val="0000FF"/>
          </a:solidFill>
          <a:ln w="9525">
            <a:solidFill>
              <a:srgbClr val="0000FF"/>
            </a:solidFill>
            <a:round/>
          </a:ln>
        </p:spPr>
        <p:txBody>
          <a:bodyPr wrap="none" anchor="ctr"/>
          <a:lstStyle/>
          <a:p>
            <a:endParaRPr lang="en-IN"/>
          </a:p>
        </p:txBody>
      </p:sp>
      <p:sp>
        <p:nvSpPr>
          <p:cNvPr id="41039" name="Oval 79"/>
          <p:cNvSpPr>
            <a:spLocks noChangeArrowheads="1"/>
          </p:cNvSpPr>
          <p:nvPr/>
        </p:nvSpPr>
        <p:spPr bwMode="auto">
          <a:xfrm>
            <a:off x="6946900" y="2317750"/>
            <a:ext cx="101600" cy="88900"/>
          </a:xfrm>
          <a:prstGeom prst="ellipse">
            <a:avLst/>
          </a:prstGeom>
          <a:solidFill>
            <a:srgbClr val="0000FF"/>
          </a:solidFill>
          <a:ln w="9525">
            <a:solidFill>
              <a:srgbClr val="0000FF"/>
            </a:solidFill>
            <a:round/>
          </a:ln>
        </p:spPr>
        <p:txBody>
          <a:bodyPr wrap="none" anchor="ctr"/>
          <a:lstStyle/>
          <a:p>
            <a:endParaRPr lang="en-IN"/>
          </a:p>
        </p:txBody>
      </p:sp>
      <p:sp>
        <p:nvSpPr>
          <p:cNvPr id="41040" name="Arc 80"/>
          <p:cNvSpPr/>
          <p:nvPr/>
        </p:nvSpPr>
        <p:spPr bwMode="auto">
          <a:xfrm>
            <a:off x="3749675" y="3143250"/>
            <a:ext cx="228600" cy="266700"/>
          </a:xfrm>
          <a:custGeom>
            <a:avLst/>
            <a:gdLst>
              <a:gd name="T0" fmla="*/ 117263 w 21600"/>
              <a:gd name="T1" fmla="*/ 0 h 18542"/>
              <a:gd name="T2" fmla="*/ 228600 w 21600"/>
              <a:gd name="T3" fmla="*/ 266700 h 18542"/>
              <a:gd name="T4" fmla="*/ 0 w 21600"/>
              <a:gd name="T5" fmla="*/ 266700 h 18542"/>
              <a:gd name="T6" fmla="*/ 0 60000 65536"/>
              <a:gd name="T7" fmla="*/ 0 60000 65536"/>
              <a:gd name="T8" fmla="*/ 0 60000 65536"/>
              <a:gd name="T9" fmla="*/ 0 w 21600"/>
              <a:gd name="T10" fmla="*/ 0 h 18542"/>
              <a:gd name="T11" fmla="*/ 21600 w 21600"/>
              <a:gd name="T12" fmla="*/ 18542 h 18542"/>
            </a:gdLst>
            <a:ahLst/>
            <a:cxnLst>
              <a:cxn ang="T6">
                <a:pos x="T0" y="T1"/>
              </a:cxn>
              <a:cxn ang="T7">
                <a:pos x="T2" y="T3"/>
              </a:cxn>
              <a:cxn ang="T8">
                <a:pos x="T4" y="T5"/>
              </a:cxn>
            </a:cxnLst>
            <a:rect l="T9" t="T10" r="T11" b="T12"/>
            <a:pathLst>
              <a:path w="21600" h="18542" fill="none" extrusionOk="0">
                <a:moveTo>
                  <a:pt x="11079" y="0"/>
                </a:moveTo>
                <a:cubicBezTo>
                  <a:pt x="17604" y="3899"/>
                  <a:pt x="21600" y="10940"/>
                  <a:pt x="21600" y="18542"/>
                </a:cubicBezTo>
              </a:path>
              <a:path w="21600" h="18542" stroke="0" extrusionOk="0">
                <a:moveTo>
                  <a:pt x="11079" y="0"/>
                </a:moveTo>
                <a:cubicBezTo>
                  <a:pt x="17604" y="3899"/>
                  <a:pt x="21600" y="10940"/>
                  <a:pt x="21600" y="18542"/>
                </a:cubicBezTo>
                <a:lnTo>
                  <a:pt x="0" y="18542"/>
                </a:lnTo>
                <a:close/>
              </a:path>
            </a:pathLst>
          </a:custGeom>
          <a:noFill/>
          <a:ln w="9525">
            <a:solidFill>
              <a:schemeClr val="tx1"/>
            </a:solidFill>
            <a:round/>
          </a:ln>
        </p:spPr>
        <p:txBody>
          <a:bodyPr wrap="none" anchor="ctr"/>
          <a:lstStyle/>
          <a:p>
            <a:endParaRPr lang="en-IN"/>
          </a:p>
        </p:txBody>
      </p:sp>
      <p:sp>
        <p:nvSpPr>
          <p:cNvPr id="41041" name="Text Box 81"/>
          <p:cNvSpPr txBox="1">
            <a:spLocks noChangeArrowheads="1"/>
          </p:cNvSpPr>
          <p:nvPr/>
        </p:nvSpPr>
        <p:spPr bwMode="auto">
          <a:xfrm>
            <a:off x="3935413" y="3098800"/>
            <a:ext cx="419100" cy="304800"/>
          </a:xfrm>
          <a:prstGeom prst="rect">
            <a:avLst/>
          </a:prstGeom>
          <a:noFill/>
          <a:ln w="9525">
            <a:noFill/>
            <a:miter lim="800000"/>
          </a:ln>
        </p:spPr>
        <p:txBody>
          <a:bodyPr wrap="none">
            <a:spAutoFit/>
          </a:bodyPr>
          <a:lstStyle/>
          <a:p>
            <a:r>
              <a:rPr lang="en-US" sz="1400">
                <a:latin typeface="Times New Roman" charset="0"/>
              </a:rPr>
              <a:t>45</a:t>
            </a:r>
            <a:r>
              <a:rPr lang="en-US" sz="1400" baseline="30000">
                <a:latin typeface="Times New Roman" charset="0"/>
              </a:rPr>
              <a:t>0</a:t>
            </a:r>
            <a:endParaRPr lang="en-US" sz="1400" baseline="30000">
              <a:latin typeface="Times New Roman" charset="0"/>
            </a:endParaRPr>
          </a:p>
        </p:txBody>
      </p:sp>
      <p:sp>
        <p:nvSpPr>
          <p:cNvPr id="41042" name="Line 82"/>
          <p:cNvSpPr>
            <a:spLocks noChangeShapeType="1"/>
          </p:cNvSpPr>
          <p:nvPr/>
        </p:nvSpPr>
        <p:spPr bwMode="auto">
          <a:xfrm flipV="1">
            <a:off x="5768975" y="3429000"/>
            <a:ext cx="1546225" cy="896938"/>
          </a:xfrm>
          <a:prstGeom prst="line">
            <a:avLst/>
          </a:prstGeom>
          <a:noFill/>
          <a:ln w="9525">
            <a:solidFill>
              <a:schemeClr val="tx1"/>
            </a:solidFill>
            <a:round/>
          </a:ln>
        </p:spPr>
        <p:txBody>
          <a:bodyPr/>
          <a:lstStyle/>
          <a:p>
            <a:endParaRPr lang="en-IN"/>
          </a:p>
        </p:txBody>
      </p:sp>
      <p:sp>
        <p:nvSpPr>
          <p:cNvPr id="41044" name="Arc 84"/>
          <p:cNvSpPr/>
          <p:nvPr/>
        </p:nvSpPr>
        <p:spPr bwMode="auto">
          <a:xfrm rot="16874613" flipH="1">
            <a:off x="6654800" y="3357563"/>
            <a:ext cx="347663" cy="534987"/>
          </a:xfrm>
          <a:custGeom>
            <a:avLst/>
            <a:gdLst>
              <a:gd name="T0" fmla="*/ 0 w 17409"/>
              <a:gd name="T1" fmla="*/ 0 h 21600"/>
              <a:gd name="T2" fmla="*/ 347663 w 17409"/>
              <a:gd name="T3" fmla="*/ 218304 h 21600"/>
              <a:gd name="T4" fmla="*/ 0 w 17409"/>
              <a:gd name="T5" fmla="*/ 534987 h 21600"/>
              <a:gd name="T6" fmla="*/ 0 60000 65536"/>
              <a:gd name="T7" fmla="*/ 0 60000 65536"/>
              <a:gd name="T8" fmla="*/ 0 60000 65536"/>
              <a:gd name="T9" fmla="*/ 0 w 17409"/>
              <a:gd name="T10" fmla="*/ 0 h 21600"/>
              <a:gd name="T11" fmla="*/ 17409 w 17409"/>
              <a:gd name="T12" fmla="*/ 21600 h 21600"/>
            </a:gdLst>
            <a:ahLst/>
            <a:cxnLst>
              <a:cxn ang="T6">
                <a:pos x="T0" y="T1"/>
              </a:cxn>
              <a:cxn ang="T7">
                <a:pos x="T2" y="T3"/>
              </a:cxn>
              <a:cxn ang="T8">
                <a:pos x="T4" y="T5"/>
              </a:cxn>
            </a:cxnLst>
            <a:rect l="T9" t="T10" r="T11" b="T12"/>
            <a:pathLst>
              <a:path w="17409" h="21600" fill="none" extrusionOk="0">
                <a:moveTo>
                  <a:pt x="-1" y="0"/>
                </a:moveTo>
                <a:cubicBezTo>
                  <a:pt x="6875" y="0"/>
                  <a:pt x="13339" y="3272"/>
                  <a:pt x="17409" y="8813"/>
                </a:cubicBezTo>
              </a:path>
              <a:path w="17409" h="21600" stroke="0" extrusionOk="0">
                <a:moveTo>
                  <a:pt x="-1" y="0"/>
                </a:moveTo>
                <a:cubicBezTo>
                  <a:pt x="6875" y="0"/>
                  <a:pt x="13339" y="3272"/>
                  <a:pt x="17409" y="8813"/>
                </a:cubicBezTo>
                <a:lnTo>
                  <a:pt x="0" y="21600"/>
                </a:lnTo>
                <a:close/>
              </a:path>
            </a:pathLst>
          </a:custGeom>
          <a:noFill/>
          <a:ln w="9525">
            <a:solidFill>
              <a:schemeClr val="tx1"/>
            </a:solidFill>
            <a:round/>
          </a:ln>
        </p:spPr>
        <p:txBody>
          <a:bodyPr wrap="none" anchor="ctr"/>
          <a:lstStyle/>
          <a:p>
            <a:endParaRPr lang="en-IN"/>
          </a:p>
        </p:txBody>
      </p:sp>
      <p:sp>
        <p:nvSpPr>
          <p:cNvPr id="41045" name="Text Box 85"/>
          <p:cNvSpPr txBox="1">
            <a:spLocks noChangeArrowheads="1"/>
          </p:cNvSpPr>
          <p:nvPr/>
        </p:nvSpPr>
        <p:spPr bwMode="auto">
          <a:xfrm>
            <a:off x="6251575" y="3573463"/>
            <a:ext cx="419100" cy="304800"/>
          </a:xfrm>
          <a:prstGeom prst="rect">
            <a:avLst/>
          </a:prstGeom>
          <a:noFill/>
          <a:ln w="9525">
            <a:noFill/>
            <a:miter lim="800000"/>
          </a:ln>
        </p:spPr>
        <p:txBody>
          <a:bodyPr wrap="none">
            <a:spAutoFit/>
          </a:bodyPr>
          <a:lstStyle/>
          <a:p>
            <a:r>
              <a:rPr lang="en-US" sz="1400">
                <a:latin typeface="Times New Roman" charset="0"/>
              </a:rPr>
              <a:t>30</a:t>
            </a:r>
            <a:r>
              <a:rPr lang="en-US" sz="1400" baseline="30000">
                <a:latin typeface="Times New Roman" charset="0"/>
              </a:rPr>
              <a:t>0</a:t>
            </a:r>
            <a:endParaRPr lang="en-US" sz="1400" baseline="30000">
              <a:latin typeface="Times New Roman" charset="0"/>
            </a:endParaRPr>
          </a:p>
        </p:txBody>
      </p:sp>
      <p:sp>
        <p:nvSpPr>
          <p:cNvPr id="41046" name="Text Box 86"/>
          <p:cNvSpPr txBox="1">
            <a:spLocks noChangeArrowheads="1"/>
          </p:cNvSpPr>
          <p:nvPr/>
        </p:nvSpPr>
        <p:spPr bwMode="auto">
          <a:xfrm>
            <a:off x="349250" y="5386388"/>
            <a:ext cx="622300" cy="274637"/>
          </a:xfrm>
          <a:prstGeom prst="rect">
            <a:avLst/>
          </a:prstGeom>
          <a:noFill/>
          <a:ln w="9525">
            <a:noFill/>
            <a:miter lim="800000"/>
          </a:ln>
        </p:spPr>
        <p:txBody>
          <a:bodyPr>
            <a:spAutoFit/>
          </a:bodyPr>
          <a:lstStyle/>
          <a:p>
            <a:pPr>
              <a:spcBef>
                <a:spcPct val="50000"/>
              </a:spcBef>
            </a:pPr>
            <a:r>
              <a:rPr lang="en-US" sz="1200"/>
              <a:t>a1</a:t>
            </a:r>
            <a:endParaRPr lang="en-US" sz="1200"/>
          </a:p>
        </p:txBody>
      </p:sp>
      <p:sp>
        <p:nvSpPr>
          <p:cNvPr id="41047" name="Text Box 87"/>
          <p:cNvSpPr txBox="1">
            <a:spLocks noChangeArrowheads="1"/>
          </p:cNvSpPr>
          <p:nvPr/>
        </p:nvSpPr>
        <p:spPr bwMode="auto">
          <a:xfrm>
            <a:off x="349250" y="3878263"/>
            <a:ext cx="622300" cy="274637"/>
          </a:xfrm>
          <a:prstGeom prst="rect">
            <a:avLst/>
          </a:prstGeom>
          <a:noFill/>
          <a:ln w="9525">
            <a:noFill/>
            <a:miter lim="800000"/>
          </a:ln>
        </p:spPr>
        <p:txBody>
          <a:bodyPr>
            <a:spAutoFit/>
          </a:bodyPr>
          <a:lstStyle/>
          <a:p>
            <a:pPr>
              <a:spcBef>
                <a:spcPct val="50000"/>
              </a:spcBef>
            </a:pPr>
            <a:r>
              <a:rPr lang="en-US" sz="1200"/>
              <a:t>b2</a:t>
            </a:r>
            <a:endParaRPr lang="en-US" sz="1200"/>
          </a:p>
        </p:txBody>
      </p:sp>
      <p:sp>
        <p:nvSpPr>
          <p:cNvPr id="41048" name="Text Box 88"/>
          <p:cNvSpPr txBox="1">
            <a:spLocks noChangeArrowheads="1"/>
          </p:cNvSpPr>
          <p:nvPr/>
        </p:nvSpPr>
        <p:spPr bwMode="auto">
          <a:xfrm>
            <a:off x="2000250" y="3852863"/>
            <a:ext cx="622300" cy="274637"/>
          </a:xfrm>
          <a:prstGeom prst="rect">
            <a:avLst/>
          </a:prstGeom>
          <a:noFill/>
          <a:ln w="9525">
            <a:noFill/>
            <a:miter lim="800000"/>
          </a:ln>
        </p:spPr>
        <p:txBody>
          <a:bodyPr>
            <a:spAutoFit/>
          </a:bodyPr>
          <a:lstStyle/>
          <a:p>
            <a:pPr>
              <a:spcBef>
                <a:spcPct val="50000"/>
              </a:spcBef>
            </a:pPr>
            <a:r>
              <a:rPr lang="en-US" sz="1200"/>
              <a:t>c3</a:t>
            </a:r>
            <a:endParaRPr lang="en-US" sz="1200"/>
          </a:p>
        </p:txBody>
      </p:sp>
      <p:sp>
        <p:nvSpPr>
          <p:cNvPr id="41049" name="Text Box 89"/>
          <p:cNvSpPr txBox="1">
            <a:spLocks noChangeArrowheads="1"/>
          </p:cNvSpPr>
          <p:nvPr/>
        </p:nvSpPr>
        <p:spPr bwMode="auto">
          <a:xfrm>
            <a:off x="1898650" y="5499100"/>
            <a:ext cx="508000" cy="274638"/>
          </a:xfrm>
          <a:prstGeom prst="rect">
            <a:avLst/>
          </a:prstGeom>
          <a:noFill/>
          <a:ln w="9525">
            <a:noFill/>
            <a:miter lim="800000"/>
          </a:ln>
        </p:spPr>
        <p:txBody>
          <a:bodyPr>
            <a:spAutoFit/>
          </a:bodyPr>
          <a:lstStyle/>
          <a:p>
            <a:pPr>
              <a:spcBef>
                <a:spcPct val="50000"/>
              </a:spcBef>
            </a:pPr>
            <a:r>
              <a:rPr lang="en-US" sz="1200"/>
              <a:t>d4</a:t>
            </a:r>
            <a:endParaRPr lang="en-US" sz="1200"/>
          </a:p>
        </p:txBody>
      </p:sp>
      <p:sp>
        <p:nvSpPr>
          <p:cNvPr id="41050" name="Text Box 90"/>
          <p:cNvSpPr txBox="1">
            <a:spLocks noChangeArrowheads="1"/>
          </p:cNvSpPr>
          <p:nvPr/>
        </p:nvSpPr>
        <p:spPr bwMode="auto">
          <a:xfrm>
            <a:off x="349250" y="803275"/>
            <a:ext cx="622300" cy="274638"/>
          </a:xfrm>
          <a:prstGeom prst="rect">
            <a:avLst/>
          </a:prstGeom>
          <a:noFill/>
          <a:ln w="9525">
            <a:noFill/>
            <a:miter lim="800000"/>
          </a:ln>
        </p:spPr>
        <p:txBody>
          <a:bodyPr>
            <a:spAutoFit/>
          </a:bodyPr>
          <a:lstStyle/>
          <a:p>
            <a:pPr>
              <a:spcBef>
                <a:spcPct val="50000"/>
              </a:spcBef>
            </a:pPr>
            <a:r>
              <a:rPr lang="en-US" sz="1200"/>
              <a:t>a’b’</a:t>
            </a:r>
            <a:endParaRPr lang="en-US" sz="1200"/>
          </a:p>
        </p:txBody>
      </p:sp>
      <p:sp>
        <p:nvSpPr>
          <p:cNvPr id="41051" name="Text Box 91"/>
          <p:cNvSpPr txBox="1">
            <a:spLocks noChangeArrowheads="1"/>
          </p:cNvSpPr>
          <p:nvPr/>
        </p:nvSpPr>
        <p:spPr bwMode="auto">
          <a:xfrm>
            <a:off x="5132388" y="1493838"/>
            <a:ext cx="622300" cy="274637"/>
          </a:xfrm>
          <a:prstGeom prst="rect">
            <a:avLst/>
          </a:prstGeom>
          <a:noFill/>
          <a:ln w="9525">
            <a:noFill/>
            <a:miter lim="800000"/>
          </a:ln>
        </p:spPr>
        <p:txBody>
          <a:bodyPr>
            <a:spAutoFit/>
          </a:bodyPr>
          <a:lstStyle/>
          <a:p>
            <a:pPr>
              <a:spcBef>
                <a:spcPct val="50000"/>
              </a:spcBef>
            </a:pPr>
            <a:r>
              <a:rPr lang="en-US" sz="1200"/>
              <a:t>c’d’</a:t>
            </a:r>
            <a:endParaRPr lang="en-US" sz="1200"/>
          </a:p>
        </p:txBody>
      </p:sp>
      <p:sp>
        <p:nvSpPr>
          <p:cNvPr id="41052" name="Text Box 92"/>
          <p:cNvSpPr txBox="1">
            <a:spLocks noChangeArrowheads="1"/>
          </p:cNvSpPr>
          <p:nvPr/>
        </p:nvSpPr>
        <p:spPr bwMode="auto">
          <a:xfrm>
            <a:off x="349250" y="3479800"/>
            <a:ext cx="622300" cy="274638"/>
          </a:xfrm>
          <a:prstGeom prst="rect">
            <a:avLst/>
          </a:prstGeom>
          <a:noFill/>
          <a:ln w="9525">
            <a:noFill/>
            <a:miter lim="800000"/>
          </a:ln>
        </p:spPr>
        <p:txBody>
          <a:bodyPr>
            <a:spAutoFit/>
          </a:bodyPr>
          <a:lstStyle/>
          <a:p>
            <a:pPr>
              <a:spcBef>
                <a:spcPct val="50000"/>
              </a:spcBef>
            </a:pPr>
            <a:r>
              <a:rPr lang="en-US" sz="1200"/>
              <a:t>1’2’</a:t>
            </a:r>
            <a:endParaRPr lang="en-US" sz="1200"/>
          </a:p>
        </p:txBody>
      </p:sp>
      <p:sp>
        <p:nvSpPr>
          <p:cNvPr id="41053" name="Text Box 93"/>
          <p:cNvSpPr txBox="1">
            <a:spLocks noChangeArrowheads="1"/>
          </p:cNvSpPr>
          <p:nvPr/>
        </p:nvSpPr>
        <p:spPr bwMode="auto">
          <a:xfrm>
            <a:off x="1784350" y="3435350"/>
            <a:ext cx="622300" cy="274638"/>
          </a:xfrm>
          <a:prstGeom prst="rect">
            <a:avLst/>
          </a:prstGeom>
          <a:noFill/>
          <a:ln w="9525">
            <a:noFill/>
            <a:miter lim="800000"/>
          </a:ln>
        </p:spPr>
        <p:txBody>
          <a:bodyPr>
            <a:spAutoFit/>
          </a:bodyPr>
          <a:lstStyle/>
          <a:p>
            <a:pPr>
              <a:spcBef>
                <a:spcPct val="50000"/>
              </a:spcBef>
            </a:pPr>
            <a:r>
              <a:rPr lang="en-US" sz="1200"/>
              <a:t>3’4’</a:t>
            </a:r>
            <a:endParaRPr lang="en-US" sz="1200"/>
          </a:p>
        </p:txBody>
      </p:sp>
      <p:sp>
        <p:nvSpPr>
          <p:cNvPr id="41054" name="Text Box 94"/>
          <p:cNvSpPr txBox="1">
            <a:spLocks noChangeArrowheads="1"/>
          </p:cNvSpPr>
          <p:nvPr/>
        </p:nvSpPr>
        <p:spPr bwMode="auto">
          <a:xfrm>
            <a:off x="3930650" y="496888"/>
            <a:ext cx="622300" cy="274637"/>
          </a:xfrm>
          <a:prstGeom prst="rect">
            <a:avLst/>
          </a:prstGeom>
          <a:noFill/>
          <a:ln w="9525">
            <a:noFill/>
            <a:miter lim="800000"/>
          </a:ln>
        </p:spPr>
        <p:txBody>
          <a:bodyPr>
            <a:spAutoFit/>
          </a:bodyPr>
          <a:lstStyle/>
          <a:p>
            <a:pPr>
              <a:spcBef>
                <a:spcPct val="50000"/>
              </a:spcBef>
            </a:pPr>
            <a:r>
              <a:rPr lang="en-US" sz="1200"/>
              <a:t>a’b’</a:t>
            </a:r>
            <a:endParaRPr lang="en-US" sz="1200"/>
          </a:p>
        </p:txBody>
      </p:sp>
      <p:sp>
        <p:nvSpPr>
          <p:cNvPr id="41055" name="Text Box 95"/>
          <p:cNvSpPr txBox="1">
            <a:spLocks noChangeArrowheads="1"/>
          </p:cNvSpPr>
          <p:nvPr/>
        </p:nvSpPr>
        <p:spPr bwMode="auto">
          <a:xfrm>
            <a:off x="2209800" y="2219325"/>
            <a:ext cx="622300" cy="274638"/>
          </a:xfrm>
          <a:prstGeom prst="rect">
            <a:avLst/>
          </a:prstGeom>
          <a:noFill/>
          <a:ln w="9525">
            <a:noFill/>
            <a:miter lim="800000"/>
          </a:ln>
        </p:spPr>
        <p:txBody>
          <a:bodyPr>
            <a:spAutoFit/>
          </a:bodyPr>
          <a:lstStyle/>
          <a:p>
            <a:pPr>
              <a:spcBef>
                <a:spcPct val="50000"/>
              </a:spcBef>
            </a:pPr>
            <a:r>
              <a:rPr lang="en-US" sz="1200"/>
              <a:t>1’2’</a:t>
            </a:r>
            <a:endParaRPr lang="en-US" sz="1200"/>
          </a:p>
        </p:txBody>
      </p:sp>
      <p:sp>
        <p:nvSpPr>
          <p:cNvPr id="41056" name="Text Box 96"/>
          <p:cNvSpPr txBox="1">
            <a:spLocks noChangeArrowheads="1"/>
          </p:cNvSpPr>
          <p:nvPr/>
        </p:nvSpPr>
        <p:spPr bwMode="auto">
          <a:xfrm>
            <a:off x="3355975" y="3416300"/>
            <a:ext cx="622300" cy="274638"/>
          </a:xfrm>
          <a:prstGeom prst="rect">
            <a:avLst/>
          </a:prstGeom>
          <a:noFill/>
          <a:ln w="9525">
            <a:noFill/>
            <a:miter lim="800000"/>
          </a:ln>
        </p:spPr>
        <p:txBody>
          <a:bodyPr>
            <a:spAutoFit/>
          </a:bodyPr>
          <a:lstStyle/>
          <a:p>
            <a:pPr>
              <a:spcBef>
                <a:spcPct val="50000"/>
              </a:spcBef>
            </a:pPr>
            <a:r>
              <a:rPr lang="en-US" sz="1200"/>
              <a:t>3’4’</a:t>
            </a:r>
            <a:endParaRPr lang="en-US" sz="1200"/>
          </a:p>
        </p:txBody>
      </p:sp>
      <p:sp>
        <p:nvSpPr>
          <p:cNvPr id="41057" name="Text Box 97"/>
          <p:cNvSpPr txBox="1">
            <a:spLocks noChangeArrowheads="1"/>
          </p:cNvSpPr>
          <p:nvPr/>
        </p:nvSpPr>
        <p:spPr bwMode="auto">
          <a:xfrm>
            <a:off x="4060825" y="5486400"/>
            <a:ext cx="539750" cy="274638"/>
          </a:xfrm>
          <a:prstGeom prst="rect">
            <a:avLst/>
          </a:prstGeom>
          <a:noFill/>
          <a:ln w="9525">
            <a:noFill/>
            <a:miter lim="800000"/>
          </a:ln>
        </p:spPr>
        <p:txBody>
          <a:bodyPr>
            <a:spAutoFit/>
          </a:bodyPr>
          <a:lstStyle/>
          <a:p>
            <a:pPr>
              <a:spcBef>
                <a:spcPct val="50000"/>
              </a:spcBef>
            </a:pPr>
            <a:r>
              <a:rPr lang="en-US" sz="1200"/>
              <a:t>a</a:t>
            </a:r>
            <a:r>
              <a:rPr lang="en-US" sz="1200" baseline="-25000"/>
              <a:t>1</a:t>
            </a:r>
            <a:endParaRPr lang="en-US" sz="1200"/>
          </a:p>
        </p:txBody>
      </p:sp>
      <p:sp>
        <p:nvSpPr>
          <p:cNvPr id="41058" name="Text Box 98"/>
          <p:cNvSpPr txBox="1">
            <a:spLocks noChangeArrowheads="1"/>
          </p:cNvSpPr>
          <p:nvPr/>
        </p:nvSpPr>
        <p:spPr bwMode="auto">
          <a:xfrm>
            <a:off x="4013200" y="3827463"/>
            <a:ext cx="539750" cy="274637"/>
          </a:xfrm>
          <a:prstGeom prst="rect">
            <a:avLst/>
          </a:prstGeom>
          <a:noFill/>
          <a:ln w="9525">
            <a:noFill/>
            <a:miter lim="800000"/>
          </a:ln>
        </p:spPr>
        <p:txBody>
          <a:bodyPr>
            <a:spAutoFit/>
          </a:bodyPr>
          <a:lstStyle/>
          <a:p>
            <a:pPr>
              <a:spcBef>
                <a:spcPct val="50000"/>
              </a:spcBef>
            </a:pPr>
            <a:r>
              <a:rPr lang="en-US" sz="1200"/>
              <a:t>b</a:t>
            </a:r>
            <a:r>
              <a:rPr lang="en-US" sz="1200" baseline="-25000"/>
              <a:t>1</a:t>
            </a:r>
            <a:endParaRPr lang="en-US" sz="1200"/>
          </a:p>
        </p:txBody>
      </p:sp>
      <p:sp>
        <p:nvSpPr>
          <p:cNvPr id="41059" name="Text Box 99"/>
          <p:cNvSpPr txBox="1">
            <a:spLocks noChangeArrowheads="1"/>
          </p:cNvSpPr>
          <p:nvPr/>
        </p:nvSpPr>
        <p:spPr bwMode="auto">
          <a:xfrm>
            <a:off x="1968500" y="803275"/>
            <a:ext cx="622300" cy="274638"/>
          </a:xfrm>
          <a:prstGeom prst="rect">
            <a:avLst/>
          </a:prstGeom>
          <a:noFill/>
          <a:ln w="9525">
            <a:noFill/>
            <a:miter lim="800000"/>
          </a:ln>
        </p:spPr>
        <p:txBody>
          <a:bodyPr>
            <a:spAutoFit/>
          </a:bodyPr>
          <a:lstStyle/>
          <a:p>
            <a:pPr>
              <a:spcBef>
                <a:spcPct val="50000"/>
              </a:spcBef>
            </a:pPr>
            <a:r>
              <a:rPr lang="en-US" sz="1200"/>
              <a:t>c’d’</a:t>
            </a:r>
            <a:endParaRPr lang="en-US" sz="1200"/>
          </a:p>
        </p:txBody>
      </p:sp>
      <p:sp>
        <p:nvSpPr>
          <p:cNvPr id="41060" name="Text Box 100"/>
          <p:cNvSpPr txBox="1">
            <a:spLocks noChangeArrowheads="1"/>
          </p:cNvSpPr>
          <p:nvPr/>
        </p:nvSpPr>
        <p:spPr bwMode="auto">
          <a:xfrm>
            <a:off x="5000625" y="3814763"/>
            <a:ext cx="539750" cy="274637"/>
          </a:xfrm>
          <a:prstGeom prst="rect">
            <a:avLst/>
          </a:prstGeom>
          <a:noFill/>
          <a:ln w="9525">
            <a:noFill/>
            <a:miter lim="800000"/>
          </a:ln>
        </p:spPr>
        <p:txBody>
          <a:bodyPr>
            <a:spAutoFit/>
          </a:bodyPr>
          <a:lstStyle/>
          <a:p>
            <a:pPr>
              <a:spcBef>
                <a:spcPct val="50000"/>
              </a:spcBef>
            </a:pPr>
            <a:r>
              <a:rPr lang="en-US" sz="1200"/>
              <a:t>c</a:t>
            </a:r>
            <a:r>
              <a:rPr lang="en-US" sz="1200" baseline="-25000"/>
              <a:t>1</a:t>
            </a:r>
            <a:endParaRPr lang="en-US" sz="1200"/>
          </a:p>
        </p:txBody>
      </p:sp>
      <p:sp>
        <p:nvSpPr>
          <p:cNvPr id="41061" name="Text Box 101"/>
          <p:cNvSpPr txBox="1">
            <a:spLocks noChangeArrowheads="1"/>
          </p:cNvSpPr>
          <p:nvPr/>
        </p:nvSpPr>
        <p:spPr bwMode="auto">
          <a:xfrm>
            <a:off x="5037138" y="5511800"/>
            <a:ext cx="539750" cy="274638"/>
          </a:xfrm>
          <a:prstGeom prst="rect">
            <a:avLst/>
          </a:prstGeom>
          <a:noFill/>
          <a:ln w="9525">
            <a:noFill/>
            <a:miter lim="800000"/>
          </a:ln>
        </p:spPr>
        <p:txBody>
          <a:bodyPr>
            <a:spAutoFit/>
          </a:bodyPr>
          <a:lstStyle/>
          <a:p>
            <a:pPr>
              <a:spcBef>
                <a:spcPct val="50000"/>
              </a:spcBef>
            </a:pPr>
            <a:r>
              <a:rPr lang="en-US" sz="1200"/>
              <a:t>d</a:t>
            </a:r>
            <a:r>
              <a:rPr lang="en-US" sz="1200" baseline="-25000"/>
              <a:t>1</a:t>
            </a:r>
            <a:endParaRPr lang="en-US" sz="1200"/>
          </a:p>
        </p:txBody>
      </p:sp>
      <p:sp>
        <p:nvSpPr>
          <p:cNvPr id="41062" name="Text Box 102"/>
          <p:cNvSpPr txBox="1">
            <a:spLocks noChangeArrowheads="1"/>
          </p:cNvSpPr>
          <p:nvPr/>
        </p:nvSpPr>
        <p:spPr bwMode="auto">
          <a:xfrm>
            <a:off x="2473325" y="3827463"/>
            <a:ext cx="539750" cy="274637"/>
          </a:xfrm>
          <a:prstGeom prst="rect">
            <a:avLst/>
          </a:prstGeom>
          <a:noFill/>
          <a:ln w="9525">
            <a:noFill/>
            <a:miter lim="800000"/>
          </a:ln>
        </p:spPr>
        <p:txBody>
          <a:bodyPr>
            <a:spAutoFit/>
          </a:bodyPr>
          <a:lstStyle/>
          <a:p>
            <a:pPr>
              <a:spcBef>
                <a:spcPct val="50000"/>
              </a:spcBef>
            </a:pPr>
            <a:r>
              <a:rPr lang="en-US" sz="1200"/>
              <a:t>2</a:t>
            </a:r>
            <a:r>
              <a:rPr lang="en-US" sz="1200" baseline="-25000"/>
              <a:t>1</a:t>
            </a:r>
            <a:endParaRPr lang="en-US" sz="1200"/>
          </a:p>
        </p:txBody>
      </p:sp>
      <p:sp>
        <p:nvSpPr>
          <p:cNvPr id="41063" name="Text Box 103"/>
          <p:cNvSpPr txBox="1">
            <a:spLocks noChangeArrowheads="1"/>
          </p:cNvSpPr>
          <p:nvPr/>
        </p:nvSpPr>
        <p:spPr bwMode="auto">
          <a:xfrm>
            <a:off x="3395663" y="3840163"/>
            <a:ext cx="539750" cy="274637"/>
          </a:xfrm>
          <a:prstGeom prst="rect">
            <a:avLst/>
          </a:prstGeom>
          <a:noFill/>
          <a:ln w="9525">
            <a:noFill/>
            <a:miter lim="800000"/>
          </a:ln>
        </p:spPr>
        <p:txBody>
          <a:bodyPr>
            <a:spAutoFit/>
          </a:bodyPr>
          <a:lstStyle/>
          <a:p>
            <a:pPr>
              <a:spcBef>
                <a:spcPct val="50000"/>
              </a:spcBef>
            </a:pPr>
            <a:r>
              <a:rPr lang="en-US" sz="1200"/>
              <a:t>3</a:t>
            </a:r>
            <a:r>
              <a:rPr lang="en-US" sz="1200" baseline="-25000"/>
              <a:t>1</a:t>
            </a:r>
            <a:endParaRPr lang="en-US" sz="1200"/>
          </a:p>
        </p:txBody>
      </p:sp>
      <p:sp>
        <p:nvSpPr>
          <p:cNvPr id="41064" name="Text Box 104"/>
          <p:cNvSpPr txBox="1">
            <a:spLocks noChangeArrowheads="1"/>
          </p:cNvSpPr>
          <p:nvPr/>
        </p:nvSpPr>
        <p:spPr bwMode="auto">
          <a:xfrm>
            <a:off x="3394075" y="5473700"/>
            <a:ext cx="539750" cy="274638"/>
          </a:xfrm>
          <a:prstGeom prst="rect">
            <a:avLst/>
          </a:prstGeom>
          <a:noFill/>
          <a:ln w="9525">
            <a:noFill/>
            <a:miter lim="800000"/>
          </a:ln>
        </p:spPr>
        <p:txBody>
          <a:bodyPr>
            <a:spAutoFit/>
          </a:bodyPr>
          <a:lstStyle/>
          <a:p>
            <a:pPr>
              <a:spcBef>
                <a:spcPct val="50000"/>
              </a:spcBef>
            </a:pPr>
            <a:r>
              <a:rPr lang="en-US" sz="1200"/>
              <a:t>4</a:t>
            </a:r>
            <a:r>
              <a:rPr lang="en-US" sz="1200" baseline="-25000"/>
              <a:t>1</a:t>
            </a:r>
            <a:endParaRPr lang="en-US" sz="1200"/>
          </a:p>
        </p:txBody>
      </p:sp>
      <p:sp>
        <p:nvSpPr>
          <p:cNvPr id="41065" name="Text Box 105"/>
          <p:cNvSpPr txBox="1">
            <a:spLocks noChangeArrowheads="1"/>
          </p:cNvSpPr>
          <p:nvPr/>
        </p:nvSpPr>
        <p:spPr bwMode="auto">
          <a:xfrm>
            <a:off x="2473325" y="5511800"/>
            <a:ext cx="436563" cy="274638"/>
          </a:xfrm>
          <a:prstGeom prst="rect">
            <a:avLst/>
          </a:prstGeom>
          <a:noFill/>
          <a:ln w="9525">
            <a:noFill/>
            <a:miter lim="800000"/>
          </a:ln>
        </p:spPr>
        <p:txBody>
          <a:bodyPr>
            <a:spAutoFit/>
          </a:bodyPr>
          <a:lstStyle/>
          <a:p>
            <a:pPr>
              <a:spcBef>
                <a:spcPct val="50000"/>
              </a:spcBef>
            </a:pPr>
            <a:r>
              <a:rPr lang="en-US" sz="1200"/>
              <a:t>1</a:t>
            </a:r>
            <a:r>
              <a:rPr lang="en-US" sz="1200" baseline="-25000"/>
              <a:t>1</a:t>
            </a:r>
            <a:endParaRPr lang="en-US" sz="1200"/>
          </a:p>
        </p:txBody>
      </p:sp>
      <p:sp>
        <p:nvSpPr>
          <p:cNvPr id="41067" name="Text Box 107"/>
          <p:cNvSpPr txBox="1">
            <a:spLocks noChangeArrowheads="1"/>
          </p:cNvSpPr>
          <p:nvPr/>
        </p:nvSpPr>
        <p:spPr bwMode="auto">
          <a:xfrm>
            <a:off x="5459413" y="2146300"/>
            <a:ext cx="539750" cy="274638"/>
          </a:xfrm>
          <a:prstGeom prst="rect">
            <a:avLst/>
          </a:prstGeom>
          <a:noFill/>
          <a:ln w="9525">
            <a:noFill/>
            <a:miter lim="800000"/>
          </a:ln>
        </p:spPr>
        <p:txBody>
          <a:bodyPr>
            <a:spAutoFit/>
          </a:bodyPr>
          <a:lstStyle/>
          <a:p>
            <a:pPr>
              <a:spcBef>
                <a:spcPct val="50000"/>
              </a:spcBef>
            </a:pPr>
            <a:r>
              <a:rPr lang="en-US" sz="1200"/>
              <a:t>1</a:t>
            </a:r>
            <a:r>
              <a:rPr lang="en-US" sz="1200" baseline="-25000"/>
              <a:t>1</a:t>
            </a:r>
            <a:r>
              <a:rPr lang="en-US" sz="1200"/>
              <a:t>’</a:t>
            </a:r>
            <a:endParaRPr lang="en-US" sz="1200"/>
          </a:p>
        </p:txBody>
      </p:sp>
      <p:sp>
        <p:nvSpPr>
          <p:cNvPr id="41068" name="Text Box 108"/>
          <p:cNvSpPr txBox="1">
            <a:spLocks noChangeArrowheads="1"/>
          </p:cNvSpPr>
          <p:nvPr/>
        </p:nvSpPr>
        <p:spPr bwMode="auto">
          <a:xfrm>
            <a:off x="5459413" y="4051300"/>
            <a:ext cx="539750" cy="274638"/>
          </a:xfrm>
          <a:prstGeom prst="rect">
            <a:avLst/>
          </a:prstGeom>
          <a:noFill/>
          <a:ln w="9525">
            <a:noFill/>
            <a:miter lim="800000"/>
          </a:ln>
        </p:spPr>
        <p:txBody>
          <a:bodyPr>
            <a:spAutoFit/>
          </a:bodyPr>
          <a:lstStyle/>
          <a:p>
            <a:pPr>
              <a:spcBef>
                <a:spcPct val="50000"/>
              </a:spcBef>
            </a:pPr>
            <a:r>
              <a:rPr lang="en-US" sz="1200"/>
              <a:t>1</a:t>
            </a:r>
            <a:r>
              <a:rPr lang="en-US" sz="1200" baseline="-25000"/>
              <a:t>1</a:t>
            </a:r>
            <a:endParaRPr lang="en-US" sz="1200"/>
          </a:p>
        </p:txBody>
      </p:sp>
      <p:sp>
        <p:nvSpPr>
          <p:cNvPr id="41069" name="Text Box 109"/>
          <p:cNvSpPr txBox="1">
            <a:spLocks noChangeArrowheads="1"/>
          </p:cNvSpPr>
          <p:nvPr/>
        </p:nvSpPr>
        <p:spPr bwMode="auto">
          <a:xfrm>
            <a:off x="7023100" y="3514725"/>
            <a:ext cx="539750" cy="274638"/>
          </a:xfrm>
          <a:prstGeom prst="rect">
            <a:avLst/>
          </a:prstGeom>
          <a:noFill/>
          <a:ln w="9525">
            <a:noFill/>
            <a:miter lim="800000"/>
          </a:ln>
        </p:spPr>
        <p:txBody>
          <a:bodyPr>
            <a:spAutoFit/>
          </a:bodyPr>
          <a:lstStyle/>
          <a:p>
            <a:pPr>
              <a:spcBef>
                <a:spcPct val="50000"/>
              </a:spcBef>
            </a:pPr>
            <a:r>
              <a:rPr lang="en-US" sz="1200"/>
              <a:t>2</a:t>
            </a:r>
            <a:r>
              <a:rPr lang="en-US" sz="1200" baseline="-25000"/>
              <a:t>1</a:t>
            </a:r>
            <a:endParaRPr lang="en-US" sz="1200"/>
          </a:p>
        </p:txBody>
      </p:sp>
      <p:sp>
        <p:nvSpPr>
          <p:cNvPr id="41070" name="Text Box 110"/>
          <p:cNvSpPr txBox="1">
            <a:spLocks noChangeArrowheads="1"/>
          </p:cNvSpPr>
          <p:nvPr/>
        </p:nvSpPr>
        <p:spPr bwMode="auto">
          <a:xfrm>
            <a:off x="5957888" y="5054600"/>
            <a:ext cx="539750" cy="274638"/>
          </a:xfrm>
          <a:prstGeom prst="rect">
            <a:avLst/>
          </a:prstGeom>
          <a:noFill/>
          <a:ln w="9525">
            <a:noFill/>
            <a:miter lim="800000"/>
          </a:ln>
        </p:spPr>
        <p:txBody>
          <a:bodyPr>
            <a:spAutoFit/>
          </a:bodyPr>
          <a:lstStyle/>
          <a:p>
            <a:pPr>
              <a:spcBef>
                <a:spcPct val="50000"/>
              </a:spcBef>
            </a:pPr>
            <a:r>
              <a:rPr lang="en-US" sz="1200"/>
              <a:t>4</a:t>
            </a:r>
            <a:r>
              <a:rPr lang="en-US" sz="1200" baseline="-25000"/>
              <a:t>1</a:t>
            </a:r>
            <a:endParaRPr lang="en-US" sz="1200"/>
          </a:p>
        </p:txBody>
      </p:sp>
      <p:sp>
        <p:nvSpPr>
          <p:cNvPr id="41071" name="Text Box 111"/>
          <p:cNvSpPr txBox="1">
            <a:spLocks noChangeArrowheads="1"/>
          </p:cNvSpPr>
          <p:nvPr/>
        </p:nvSpPr>
        <p:spPr bwMode="auto">
          <a:xfrm>
            <a:off x="6289675" y="5622925"/>
            <a:ext cx="539750" cy="274638"/>
          </a:xfrm>
          <a:prstGeom prst="rect">
            <a:avLst/>
          </a:prstGeom>
          <a:noFill/>
          <a:ln w="9525">
            <a:noFill/>
            <a:miter lim="800000"/>
          </a:ln>
        </p:spPr>
        <p:txBody>
          <a:bodyPr>
            <a:spAutoFit/>
          </a:bodyPr>
          <a:lstStyle/>
          <a:p>
            <a:pPr>
              <a:spcBef>
                <a:spcPct val="50000"/>
              </a:spcBef>
            </a:pPr>
            <a:r>
              <a:rPr lang="en-US" sz="1200"/>
              <a:t>a</a:t>
            </a:r>
            <a:r>
              <a:rPr lang="en-US" sz="1200" baseline="-25000"/>
              <a:t>1</a:t>
            </a:r>
            <a:endParaRPr lang="en-US" sz="1200"/>
          </a:p>
        </p:txBody>
      </p:sp>
      <p:sp>
        <p:nvSpPr>
          <p:cNvPr id="41072" name="Text Box 112"/>
          <p:cNvSpPr txBox="1">
            <a:spLocks noChangeArrowheads="1"/>
          </p:cNvSpPr>
          <p:nvPr/>
        </p:nvSpPr>
        <p:spPr bwMode="auto">
          <a:xfrm>
            <a:off x="6734175" y="6478588"/>
            <a:ext cx="539750" cy="274637"/>
          </a:xfrm>
          <a:prstGeom prst="rect">
            <a:avLst/>
          </a:prstGeom>
          <a:noFill/>
          <a:ln w="9525">
            <a:noFill/>
            <a:miter lim="800000"/>
          </a:ln>
        </p:spPr>
        <p:txBody>
          <a:bodyPr>
            <a:spAutoFit/>
          </a:bodyPr>
          <a:lstStyle/>
          <a:p>
            <a:pPr>
              <a:spcBef>
                <a:spcPct val="50000"/>
              </a:spcBef>
            </a:pPr>
            <a:r>
              <a:rPr lang="en-US" sz="1200"/>
              <a:t>d</a:t>
            </a:r>
            <a:r>
              <a:rPr lang="en-US" sz="1200" baseline="-25000"/>
              <a:t>1</a:t>
            </a:r>
            <a:endParaRPr lang="en-US" sz="1200"/>
          </a:p>
        </p:txBody>
      </p:sp>
      <p:sp>
        <p:nvSpPr>
          <p:cNvPr id="41073" name="Text Box 113"/>
          <p:cNvSpPr txBox="1">
            <a:spLocks noChangeArrowheads="1"/>
          </p:cNvSpPr>
          <p:nvPr/>
        </p:nvSpPr>
        <p:spPr bwMode="auto">
          <a:xfrm>
            <a:off x="7443788" y="4325938"/>
            <a:ext cx="468312" cy="274637"/>
          </a:xfrm>
          <a:prstGeom prst="rect">
            <a:avLst/>
          </a:prstGeom>
          <a:noFill/>
          <a:ln w="9525">
            <a:noFill/>
            <a:miter lim="800000"/>
          </a:ln>
        </p:spPr>
        <p:txBody>
          <a:bodyPr>
            <a:spAutoFit/>
          </a:bodyPr>
          <a:lstStyle/>
          <a:p>
            <a:pPr>
              <a:spcBef>
                <a:spcPct val="50000"/>
              </a:spcBef>
            </a:pPr>
            <a:r>
              <a:rPr lang="en-US" sz="1200"/>
              <a:t>3</a:t>
            </a:r>
            <a:r>
              <a:rPr lang="en-US" sz="1200" baseline="-25000"/>
              <a:t>1</a:t>
            </a:r>
            <a:endParaRPr lang="en-US" sz="1200"/>
          </a:p>
        </p:txBody>
      </p:sp>
      <p:sp>
        <p:nvSpPr>
          <p:cNvPr id="41074" name="Text Box 114"/>
          <p:cNvSpPr txBox="1">
            <a:spLocks noChangeArrowheads="1"/>
          </p:cNvSpPr>
          <p:nvPr/>
        </p:nvSpPr>
        <p:spPr bwMode="auto">
          <a:xfrm>
            <a:off x="7777163" y="4892675"/>
            <a:ext cx="539750" cy="274638"/>
          </a:xfrm>
          <a:prstGeom prst="rect">
            <a:avLst/>
          </a:prstGeom>
          <a:noFill/>
          <a:ln w="9525">
            <a:noFill/>
            <a:miter lim="800000"/>
          </a:ln>
        </p:spPr>
        <p:txBody>
          <a:bodyPr>
            <a:spAutoFit/>
          </a:bodyPr>
          <a:lstStyle/>
          <a:p>
            <a:pPr>
              <a:spcBef>
                <a:spcPct val="50000"/>
              </a:spcBef>
            </a:pPr>
            <a:r>
              <a:rPr lang="en-US" sz="1200"/>
              <a:t>b</a:t>
            </a:r>
            <a:r>
              <a:rPr lang="en-US" sz="1200" baseline="-25000"/>
              <a:t>1</a:t>
            </a:r>
            <a:endParaRPr lang="en-US" sz="1200"/>
          </a:p>
        </p:txBody>
      </p:sp>
      <p:sp>
        <p:nvSpPr>
          <p:cNvPr id="41079" name="Text Box 119"/>
          <p:cNvSpPr txBox="1">
            <a:spLocks noChangeArrowheads="1"/>
          </p:cNvSpPr>
          <p:nvPr/>
        </p:nvSpPr>
        <p:spPr bwMode="auto">
          <a:xfrm>
            <a:off x="8278813" y="5759450"/>
            <a:ext cx="452437" cy="274638"/>
          </a:xfrm>
          <a:prstGeom prst="rect">
            <a:avLst/>
          </a:prstGeom>
          <a:noFill/>
          <a:ln w="9525">
            <a:noFill/>
            <a:miter lim="800000"/>
          </a:ln>
        </p:spPr>
        <p:txBody>
          <a:bodyPr>
            <a:spAutoFit/>
          </a:bodyPr>
          <a:lstStyle/>
          <a:p>
            <a:pPr>
              <a:spcBef>
                <a:spcPct val="50000"/>
              </a:spcBef>
            </a:pPr>
            <a:r>
              <a:rPr lang="en-US" sz="1200"/>
              <a:t>c</a:t>
            </a:r>
            <a:r>
              <a:rPr lang="en-US" sz="1200" baseline="-25000"/>
              <a:t>1</a:t>
            </a:r>
            <a:endParaRPr lang="en-US" sz="1200"/>
          </a:p>
        </p:txBody>
      </p:sp>
      <p:sp>
        <p:nvSpPr>
          <p:cNvPr id="41080" name="Text Box 120"/>
          <p:cNvSpPr txBox="1">
            <a:spLocks noChangeArrowheads="1"/>
          </p:cNvSpPr>
          <p:nvPr/>
        </p:nvSpPr>
        <p:spPr bwMode="auto">
          <a:xfrm>
            <a:off x="7064375" y="2255838"/>
            <a:ext cx="498475" cy="274637"/>
          </a:xfrm>
          <a:prstGeom prst="rect">
            <a:avLst/>
          </a:prstGeom>
          <a:noFill/>
          <a:ln w="9525">
            <a:noFill/>
            <a:miter lim="800000"/>
          </a:ln>
        </p:spPr>
        <p:txBody>
          <a:bodyPr>
            <a:spAutoFit/>
          </a:bodyPr>
          <a:lstStyle/>
          <a:p>
            <a:pPr>
              <a:spcBef>
                <a:spcPct val="50000"/>
              </a:spcBef>
            </a:pPr>
            <a:r>
              <a:rPr lang="en-US" sz="1200"/>
              <a:t>2</a:t>
            </a:r>
            <a:r>
              <a:rPr lang="en-US" sz="1200" baseline="-25000"/>
              <a:t>1</a:t>
            </a:r>
            <a:r>
              <a:rPr lang="en-US" sz="1200"/>
              <a:t>’</a:t>
            </a:r>
            <a:endParaRPr lang="en-US" sz="1200"/>
          </a:p>
        </p:txBody>
      </p:sp>
      <p:sp>
        <p:nvSpPr>
          <p:cNvPr id="41081" name="Text Box 121"/>
          <p:cNvSpPr txBox="1">
            <a:spLocks noChangeArrowheads="1"/>
          </p:cNvSpPr>
          <p:nvPr/>
        </p:nvSpPr>
        <p:spPr bwMode="auto">
          <a:xfrm>
            <a:off x="7413625" y="3387725"/>
            <a:ext cx="498475" cy="274638"/>
          </a:xfrm>
          <a:prstGeom prst="rect">
            <a:avLst/>
          </a:prstGeom>
          <a:noFill/>
          <a:ln w="9525">
            <a:noFill/>
            <a:miter lim="800000"/>
          </a:ln>
        </p:spPr>
        <p:txBody>
          <a:bodyPr>
            <a:spAutoFit/>
          </a:bodyPr>
          <a:lstStyle/>
          <a:p>
            <a:pPr>
              <a:spcBef>
                <a:spcPct val="50000"/>
              </a:spcBef>
            </a:pPr>
            <a:r>
              <a:rPr lang="en-US" sz="1200"/>
              <a:t>3</a:t>
            </a:r>
            <a:r>
              <a:rPr lang="en-US" sz="1200" baseline="-25000"/>
              <a:t>1</a:t>
            </a:r>
            <a:r>
              <a:rPr lang="en-US" sz="1200"/>
              <a:t>’</a:t>
            </a:r>
            <a:endParaRPr lang="en-US" sz="1200"/>
          </a:p>
        </p:txBody>
      </p:sp>
      <p:sp>
        <p:nvSpPr>
          <p:cNvPr id="41082" name="Text Box 122"/>
          <p:cNvSpPr txBox="1">
            <a:spLocks noChangeArrowheads="1"/>
          </p:cNvSpPr>
          <p:nvPr/>
        </p:nvSpPr>
        <p:spPr bwMode="auto">
          <a:xfrm>
            <a:off x="5999163" y="3376613"/>
            <a:ext cx="498475" cy="274637"/>
          </a:xfrm>
          <a:prstGeom prst="rect">
            <a:avLst/>
          </a:prstGeom>
          <a:noFill/>
          <a:ln w="9525">
            <a:noFill/>
            <a:miter lim="800000"/>
          </a:ln>
        </p:spPr>
        <p:txBody>
          <a:bodyPr>
            <a:spAutoFit/>
          </a:bodyPr>
          <a:lstStyle/>
          <a:p>
            <a:pPr>
              <a:spcBef>
                <a:spcPct val="50000"/>
              </a:spcBef>
            </a:pPr>
            <a:r>
              <a:rPr lang="en-US" sz="1200"/>
              <a:t>4</a:t>
            </a:r>
            <a:r>
              <a:rPr lang="en-US" sz="1200" baseline="-25000"/>
              <a:t>1</a:t>
            </a:r>
            <a:r>
              <a:rPr lang="en-US" sz="1200"/>
              <a:t>’</a:t>
            </a:r>
            <a:endParaRPr lang="en-US" sz="1200"/>
          </a:p>
        </p:txBody>
      </p:sp>
      <p:sp>
        <p:nvSpPr>
          <p:cNvPr id="41083" name="Text Box 123"/>
          <p:cNvSpPr txBox="1">
            <a:spLocks noChangeArrowheads="1"/>
          </p:cNvSpPr>
          <p:nvPr/>
        </p:nvSpPr>
        <p:spPr bwMode="auto">
          <a:xfrm>
            <a:off x="6323013" y="528638"/>
            <a:ext cx="463550" cy="274637"/>
          </a:xfrm>
          <a:prstGeom prst="rect">
            <a:avLst/>
          </a:prstGeom>
          <a:noFill/>
          <a:ln w="9525">
            <a:noFill/>
            <a:miter lim="800000"/>
          </a:ln>
        </p:spPr>
        <p:txBody>
          <a:bodyPr>
            <a:spAutoFit/>
          </a:bodyPr>
          <a:lstStyle/>
          <a:p>
            <a:pPr>
              <a:spcBef>
                <a:spcPct val="50000"/>
              </a:spcBef>
            </a:pPr>
            <a:r>
              <a:rPr lang="en-US" sz="1200"/>
              <a:t>a</a:t>
            </a:r>
            <a:r>
              <a:rPr lang="en-US" sz="1200" baseline="-25000"/>
              <a:t>1</a:t>
            </a:r>
            <a:r>
              <a:rPr lang="en-US" sz="1200"/>
              <a:t>’</a:t>
            </a:r>
            <a:endParaRPr lang="en-US" sz="1200"/>
          </a:p>
        </p:txBody>
      </p:sp>
      <p:sp>
        <p:nvSpPr>
          <p:cNvPr id="41084" name="Text Box 124"/>
          <p:cNvSpPr txBox="1">
            <a:spLocks noChangeArrowheads="1"/>
          </p:cNvSpPr>
          <p:nvPr/>
        </p:nvSpPr>
        <p:spPr bwMode="auto">
          <a:xfrm>
            <a:off x="7680325" y="533400"/>
            <a:ext cx="463550" cy="274638"/>
          </a:xfrm>
          <a:prstGeom prst="rect">
            <a:avLst/>
          </a:prstGeom>
          <a:noFill/>
          <a:ln w="9525">
            <a:noFill/>
            <a:miter lim="800000"/>
          </a:ln>
        </p:spPr>
        <p:txBody>
          <a:bodyPr>
            <a:spAutoFit/>
          </a:bodyPr>
          <a:lstStyle/>
          <a:p>
            <a:pPr>
              <a:spcBef>
                <a:spcPct val="50000"/>
              </a:spcBef>
            </a:pPr>
            <a:r>
              <a:rPr lang="en-US" sz="1200"/>
              <a:t>b</a:t>
            </a:r>
            <a:r>
              <a:rPr lang="en-US" sz="1200" baseline="-25000"/>
              <a:t>1</a:t>
            </a:r>
            <a:r>
              <a:rPr lang="en-US" sz="1200"/>
              <a:t>’</a:t>
            </a:r>
            <a:endParaRPr lang="en-US" sz="1200"/>
          </a:p>
        </p:txBody>
      </p:sp>
      <p:sp>
        <p:nvSpPr>
          <p:cNvPr id="41085" name="Text Box 125"/>
          <p:cNvSpPr txBox="1">
            <a:spLocks noChangeArrowheads="1"/>
          </p:cNvSpPr>
          <p:nvPr/>
        </p:nvSpPr>
        <p:spPr bwMode="auto">
          <a:xfrm>
            <a:off x="8267700" y="1585913"/>
            <a:ext cx="463550" cy="274637"/>
          </a:xfrm>
          <a:prstGeom prst="rect">
            <a:avLst/>
          </a:prstGeom>
          <a:noFill/>
          <a:ln w="9525">
            <a:noFill/>
            <a:miter lim="800000"/>
          </a:ln>
        </p:spPr>
        <p:txBody>
          <a:bodyPr>
            <a:spAutoFit/>
          </a:bodyPr>
          <a:lstStyle/>
          <a:p>
            <a:pPr>
              <a:spcBef>
                <a:spcPct val="50000"/>
              </a:spcBef>
            </a:pPr>
            <a:r>
              <a:rPr lang="en-US" sz="1200"/>
              <a:t>c</a:t>
            </a:r>
            <a:r>
              <a:rPr lang="en-US" sz="1200" baseline="-25000"/>
              <a:t>1</a:t>
            </a:r>
            <a:r>
              <a:rPr lang="en-US" sz="1200"/>
              <a:t>’</a:t>
            </a:r>
            <a:endParaRPr lang="en-US" sz="1200"/>
          </a:p>
        </p:txBody>
      </p:sp>
      <p:sp>
        <p:nvSpPr>
          <p:cNvPr id="41086" name="Text Box 126"/>
          <p:cNvSpPr txBox="1">
            <a:spLocks noChangeArrowheads="1"/>
          </p:cNvSpPr>
          <p:nvPr/>
        </p:nvSpPr>
        <p:spPr bwMode="auto">
          <a:xfrm>
            <a:off x="6734175" y="1630363"/>
            <a:ext cx="463550" cy="274637"/>
          </a:xfrm>
          <a:prstGeom prst="rect">
            <a:avLst/>
          </a:prstGeom>
          <a:noFill/>
          <a:ln w="9525">
            <a:noFill/>
            <a:miter lim="800000"/>
          </a:ln>
        </p:spPr>
        <p:txBody>
          <a:bodyPr>
            <a:spAutoFit/>
          </a:bodyPr>
          <a:lstStyle/>
          <a:p>
            <a:pPr>
              <a:spcBef>
                <a:spcPct val="50000"/>
              </a:spcBef>
            </a:pPr>
            <a:r>
              <a:rPr lang="en-US" sz="1200"/>
              <a:t>d</a:t>
            </a:r>
            <a:r>
              <a:rPr lang="en-US" sz="1200" baseline="-25000"/>
              <a:t>1</a:t>
            </a:r>
            <a:r>
              <a:rPr lang="en-US" sz="1200"/>
              <a:t>’</a:t>
            </a:r>
            <a:endParaRPr lang="en-US" sz="12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0966"/>
                                        </p:tgtEl>
                                        <p:attrNameLst>
                                          <p:attrName>style.visibility</p:attrName>
                                        </p:attrNameLst>
                                      </p:cBhvr>
                                      <p:to>
                                        <p:strVal val="visible"/>
                                      </p:to>
                                    </p:set>
                                    <p:anim calcmode="lin" valueType="num">
                                      <p:cBhvr>
                                        <p:cTn id="7" dur="500" fill="hold"/>
                                        <p:tgtEl>
                                          <p:spTgt spid="40966"/>
                                        </p:tgtEl>
                                        <p:attrNameLst>
                                          <p:attrName>ppt_w</p:attrName>
                                        </p:attrNameLst>
                                      </p:cBhvr>
                                      <p:tavLst>
                                        <p:tav tm="0">
                                          <p:val>
                                            <p:fltVal val="0"/>
                                          </p:val>
                                        </p:tav>
                                        <p:tav tm="100000">
                                          <p:val>
                                            <p:strVal val="#ppt_w"/>
                                          </p:val>
                                        </p:tav>
                                      </p:tavLst>
                                    </p:anim>
                                    <p:anim calcmode="lin" valueType="num">
                                      <p:cBhvr>
                                        <p:cTn id="8" dur="500" fill="hold"/>
                                        <p:tgtEl>
                                          <p:spTgt spid="409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41046"/>
                                        </p:tgtEl>
                                        <p:attrNameLst>
                                          <p:attrName>style.visibility</p:attrName>
                                        </p:attrNameLst>
                                      </p:cBhvr>
                                      <p:to>
                                        <p:strVal val="visible"/>
                                      </p:to>
                                    </p:set>
                                    <p:animEffect transition="in" filter="wipe(down)">
                                      <p:cBhvr>
                                        <p:cTn id="13" dur="2000"/>
                                        <p:tgtEl>
                                          <p:spTgt spid="4104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1049"/>
                                        </p:tgtEl>
                                        <p:attrNameLst>
                                          <p:attrName>style.visibility</p:attrName>
                                        </p:attrNameLst>
                                      </p:cBhvr>
                                      <p:to>
                                        <p:strVal val="visible"/>
                                      </p:to>
                                    </p:set>
                                    <p:animEffect transition="in" filter="wipe(down)">
                                      <p:cBhvr>
                                        <p:cTn id="16" dur="2000"/>
                                        <p:tgtEl>
                                          <p:spTgt spid="4104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41048"/>
                                        </p:tgtEl>
                                        <p:attrNameLst>
                                          <p:attrName>style.visibility</p:attrName>
                                        </p:attrNameLst>
                                      </p:cBhvr>
                                      <p:to>
                                        <p:strVal val="visible"/>
                                      </p:to>
                                    </p:set>
                                    <p:animEffect transition="in" filter="wipe(down)">
                                      <p:cBhvr>
                                        <p:cTn id="19" dur="2000"/>
                                        <p:tgtEl>
                                          <p:spTgt spid="4104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047"/>
                                        </p:tgtEl>
                                        <p:attrNameLst>
                                          <p:attrName>style.visibility</p:attrName>
                                        </p:attrNameLst>
                                      </p:cBhvr>
                                      <p:to>
                                        <p:strVal val="visible"/>
                                      </p:to>
                                    </p:set>
                                    <p:animEffect transition="in" filter="wipe(down)">
                                      <p:cBhvr>
                                        <p:cTn id="22" dur="2000"/>
                                        <p:tgtEl>
                                          <p:spTgt spid="4104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40981"/>
                                        </p:tgtEl>
                                        <p:attrNameLst>
                                          <p:attrName>style.visibility</p:attrName>
                                        </p:attrNameLst>
                                      </p:cBhvr>
                                      <p:to>
                                        <p:strVal val="visible"/>
                                      </p:to>
                                    </p:set>
                                    <p:animEffect transition="in" filter="wipe(down)">
                                      <p:cBhvr>
                                        <p:cTn id="27" dur="500"/>
                                        <p:tgtEl>
                                          <p:spTgt spid="4098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0982"/>
                                        </p:tgtEl>
                                        <p:attrNameLst>
                                          <p:attrName>style.visibility</p:attrName>
                                        </p:attrNameLst>
                                      </p:cBhvr>
                                      <p:to>
                                        <p:strVal val="visible"/>
                                      </p:to>
                                    </p:set>
                                    <p:animEffect transition="in" filter="wipe(down)">
                                      <p:cBhvr>
                                        <p:cTn id="32" dur="500"/>
                                        <p:tgtEl>
                                          <p:spTgt spid="40982"/>
                                        </p:tgtEl>
                                      </p:cBhvr>
                                    </p:animEffect>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40968"/>
                                        </p:tgtEl>
                                        <p:attrNameLst>
                                          <p:attrName>style.visibility</p:attrName>
                                        </p:attrNameLst>
                                      </p:cBhvr>
                                      <p:to>
                                        <p:strVal val="visible"/>
                                      </p:to>
                                    </p:set>
                                    <p:anim calcmode="lin" valueType="num">
                                      <p:cBhvr>
                                        <p:cTn id="37" dur="500" fill="hold"/>
                                        <p:tgtEl>
                                          <p:spTgt spid="40968"/>
                                        </p:tgtEl>
                                        <p:attrNameLst>
                                          <p:attrName>ppt_w</p:attrName>
                                        </p:attrNameLst>
                                      </p:cBhvr>
                                      <p:tavLst>
                                        <p:tav tm="0">
                                          <p:val>
                                            <p:fltVal val="0"/>
                                          </p:val>
                                        </p:tav>
                                        <p:tav tm="100000">
                                          <p:val>
                                            <p:strVal val="#ppt_w"/>
                                          </p:val>
                                        </p:tav>
                                      </p:tavLst>
                                    </p:anim>
                                    <p:anim calcmode="lin" valueType="num">
                                      <p:cBhvr>
                                        <p:cTn id="38" dur="500" fill="hold"/>
                                        <p:tgtEl>
                                          <p:spTgt spid="40968"/>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41052"/>
                                        </p:tgtEl>
                                        <p:attrNameLst>
                                          <p:attrName>style.visibility</p:attrName>
                                        </p:attrNameLst>
                                      </p:cBhvr>
                                      <p:to>
                                        <p:strVal val="visible"/>
                                      </p:to>
                                    </p:set>
                                    <p:animEffect transition="in" filter="wipe(down)">
                                      <p:cBhvr>
                                        <p:cTn id="43" dur="2000"/>
                                        <p:tgtEl>
                                          <p:spTgt spid="41052"/>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41053"/>
                                        </p:tgtEl>
                                        <p:attrNameLst>
                                          <p:attrName>style.visibility</p:attrName>
                                        </p:attrNameLst>
                                      </p:cBhvr>
                                      <p:to>
                                        <p:strVal val="visible"/>
                                      </p:to>
                                    </p:set>
                                    <p:animEffect transition="in" filter="wipe(down)">
                                      <p:cBhvr>
                                        <p:cTn id="46" dur="2000"/>
                                        <p:tgtEl>
                                          <p:spTgt spid="41053"/>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1059"/>
                                        </p:tgtEl>
                                        <p:attrNameLst>
                                          <p:attrName>style.visibility</p:attrName>
                                        </p:attrNameLst>
                                      </p:cBhvr>
                                      <p:to>
                                        <p:strVal val="visible"/>
                                      </p:to>
                                    </p:set>
                                    <p:animEffect transition="in" filter="wipe(down)">
                                      <p:cBhvr>
                                        <p:cTn id="49" dur="2000"/>
                                        <p:tgtEl>
                                          <p:spTgt spid="4105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1050"/>
                                        </p:tgtEl>
                                        <p:attrNameLst>
                                          <p:attrName>style.visibility</p:attrName>
                                        </p:attrNameLst>
                                      </p:cBhvr>
                                      <p:to>
                                        <p:strVal val="visible"/>
                                      </p:to>
                                    </p:set>
                                    <p:animEffect transition="in" filter="wipe(down)">
                                      <p:cBhvr>
                                        <p:cTn id="52" dur="2000"/>
                                        <p:tgtEl>
                                          <p:spTgt spid="41050"/>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iterate type="lt">
                                    <p:tmPct val="5000"/>
                                  </p:iterate>
                                  <p:childTnLst>
                                    <p:set>
                                      <p:cBhvr>
                                        <p:cTn id="56" dur="1" fill="hold">
                                          <p:stCondLst>
                                            <p:cond delay="0"/>
                                          </p:stCondLst>
                                        </p:cTn>
                                        <p:tgtEl>
                                          <p:spTgt spid="40969"/>
                                        </p:tgtEl>
                                        <p:attrNameLst>
                                          <p:attrName>style.visibility</p:attrName>
                                        </p:attrNameLst>
                                      </p:cBhvr>
                                      <p:to>
                                        <p:strVal val="visible"/>
                                      </p:to>
                                    </p:set>
                                    <p:anim calcmode="lin" valueType="num">
                                      <p:cBhvr>
                                        <p:cTn id="57" dur="1000" fill="hold"/>
                                        <p:tgtEl>
                                          <p:spTgt spid="40969"/>
                                        </p:tgtEl>
                                        <p:attrNameLst>
                                          <p:attrName>ppt_w</p:attrName>
                                        </p:attrNameLst>
                                      </p:cBhvr>
                                      <p:tavLst>
                                        <p:tav tm="0">
                                          <p:val>
                                            <p:fltVal val="0"/>
                                          </p:val>
                                        </p:tav>
                                        <p:tav tm="100000">
                                          <p:val>
                                            <p:strVal val="#ppt_w"/>
                                          </p:val>
                                        </p:tav>
                                      </p:tavLst>
                                    </p:anim>
                                    <p:anim calcmode="lin" valueType="num">
                                      <p:cBhvr>
                                        <p:cTn id="58" dur="1000" fill="hold"/>
                                        <p:tgtEl>
                                          <p:spTgt spid="40969"/>
                                        </p:tgtEl>
                                        <p:attrNameLst>
                                          <p:attrName>ppt_h</p:attrName>
                                        </p:attrNameLst>
                                      </p:cBhvr>
                                      <p:tavLst>
                                        <p:tav tm="0">
                                          <p:val>
                                            <p:fltVal val="0"/>
                                          </p:val>
                                        </p:tav>
                                        <p:tav tm="100000">
                                          <p:val>
                                            <p:strVal val="#ppt_h"/>
                                          </p:val>
                                        </p:tav>
                                      </p:tavLst>
                                    </p:anim>
                                    <p:anim calcmode="lin" valueType="num">
                                      <p:cBhvr>
                                        <p:cTn id="59" dur="1000" fill="hold"/>
                                        <p:tgtEl>
                                          <p:spTgt spid="40969"/>
                                        </p:tgtEl>
                                        <p:attrNameLst>
                                          <p:attrName>style.rotation</p:attrName>
                                        </p:attrNameLst>
                                      </p:cBhvr>
                                      <p:tavLst>
                                        <p:tav tm="0">
                                          <p:val>
                                            <p:fltVal val="90"/>
                                          </p:val>
                                        </p:tav>
                                        <p:tav tm="100000">
                                          <p:val>
                                            <p:fltVal val="0"/>
                                          </p:val>
                                        </p:tav>
                                      </p:tavLst>
                                    </p:anim>
                                    <p:animEffect transition="in" filter="fade">
                                      <p:cBhvr>
                                        <p:cTn id="60" dur="1000"/>
                                        <p:tgtEl>
                                          <p:spTgt spid="40969"/>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41056"/>
                                        </p:tgtEl>
                                        <p:attrNameLst>
                                          <p:attrName>style.visibility</p:attrName>
                                        </p:attrNameLst>
                                      </p:cBhvr>
                                      <p:to>
                                        <p:strVal val="visible"/>
                                      </p:to>
                                    </p:set>
                                    <p:animEffect transition="in" filter="wipe(down)">
                                      <p:cBhvr>
                                        <p:cTn id="65" dur="1000"/>
                                        <p:tgtEl>
                                          <p:spTgt spid="41056"/>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41055"/>
                                        </p:tgtEl>
                                        <p:attrNameLst>
                                          <p:attrName>style.visibility</p:attrName>
                                        </p:attrNameLst>
                                      </p:cBhvr>
                                      <p:to>
                                        <p:strVal val="visible"/>
                                      </p:to>
                                    </p:set>
                                    <p:animEffect transition="in" filter="wipe(down)">
                                      <p:cBhvr>
                                        <p:cTn id="68" dur="1000"/>
                                        <p:tgtEl>
                                          <p:spTgt spid="41055"/>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41054"/>
                                        </p:tgtEl>
                                        <p:attrNameLst>
                                          <p:attrName>style.visibility</p:attrName>
                                        </p:attrNameLst>
                                      </p:cBhvr>
                                      <p:to>
                                        <p:strVal val="visible"/>
                                      </p:to>
                                    </p:set>
                                    <p:animEffect transition="in" filter="wipe(down)">
                                      <p:cBhvr>
                                        <p:cTn id="71" dur="1000"/>
                                        <p:tgtEl>
                                          <p:spTgt spid="4105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41051"/>
                                        </p:tgtEl>
                                        <p:attrNameLst>
                                          <p:attrName>style.visibility</p:attrName>
                                        </p:attrNameLst>
                                      </p:cBhvr>
                                      <p:to>
                                        <p:strVal val="visible"/>
                                      </p:to>
                                    </p:set>
                                    <p:animEffect transition="in" filter="wipe(down)">
                                      <p:cBhvr>
                                        <p:cTn id="74" dur="1000"/>
                                        <p:tgtEl>
                                          <p:spTgt spid="41051"/>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41040"/>
                                        </p:tgtEl>
                                        <p:attrNameLst>
                                          <p:attrName>style.visibility</p:attrName>
                                        </p:attrNameLst>
                                      </p:cBhvr>
                                      <p:to>
                                        <p:strVal val="visible"/>
                                      </p:to>
                                    </p:set>
                                    <p:animEffect transition="in" filter="wipe(down)">
                                      <p:cBhvr>
                                        <p:cTn id="79" dur="500"/>
                                        <p:tgtEl>
                                          <p:spTgt spid="41040"/>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4" fill="hold" grpId="0" nodeType="clickEffect">
                                  <p:stCondLst>
                                    <p:cond delay="0"/>
                                  </p:stCondLst>
                                  <p:childTnLst>
                                    <p:set>
                                      <p:cBhvr>
                                        <p:cTn id="83" dur="1" fill="hold">
                                          <p:stCondLst>
                                            <p:cond delay="0"/>
                                          </p:stCondLst>
                                        </p:cTn>
                                        <p:tgtEl>
                                          <p:spTgt spid="41041"/>
                                        </p:tgtEl>
                                        <p:attrNameLst>
                                          <p:attrName>style.visibility</p:attrName>
                                        </p:attrNameLst>
                                      </p:cBhvr>
                                      <p:to>
                                        <p:strVal val="visible"/>
                                      </p:to>
                                    </p:set>
                                    <p:animEffect transition="in" filter="wipe(down)">
                                      <p:cBhvr>
                                        <p:cTn id="84" dur="500"/>
                                        <p:tgtEl>
                                          <p:spTgt spid="41041"/>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1" fill="hold" grpId="0" nodeType="clickEffect">
                                  <p:stCondLst>
                                    <p:cond delay="0"/>
                                  </p:stCondLst>
                                  <p:childTnLst>
                                    <p:set>
                                      <p:cBhvr>
                                        <p:cTn id="88" dur="1" fill="hold">
                                          <p:stCondLst>
                                            <p:cond delay="0"/>
                                          </p:stCondLst>
                                        </p:cTn>
                                        <p:tgtEl>
                                          <p:spTgt spid="40970"/>
                                        </p:tgtEl>
                                        <p:attrNameLst>
                                          <p:attrName>style.visibility</p:attrName>
                                        </p:attrNameLst>
                                      </p:cBhvr>
                                      <p:to>
                                        <p:strVal val="visible"/>
                                      </p:to>
                                    </p:set>
                                    <p:animEffect transition="in" filter="wipe(up)">
                                      <p:cBhvr>
                                        <p:cTn id="89" dur="500"/>
                                        <p:tgtEl>
                                          <p:spTgt spid="40970"/>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1" fill="hold" grpId="0" nodeType="clickEffect">
                                  <p:stCondLst>
                                    <p:cond delay="0"/>
                                  </p:stCondLst>
                                  <p:childTnLst>
                                    <p:set>
                                      <p:cBhvr>
                                        <p:cTn id="93" dur="1" fill="hold">
                                          <p:stCondLst>
                                            <p:cond delay="0"/>
                                          </p:stCondLst>
                                        </p:cTn>
                                        <p:tgtEl>
                                          <p:spTgt spid="40972"/>
                                        </p:tgtEl>
                                        <p:attrNameLst>
                                          <p:attrName>style.visibility</p:attrName>
                                        </p:attrNameLst>
                                      </p:cBhvr>
                                      <p:to>
                                        <p:strVal val="visible"/>
                                      </p:to>
                                    </p:set>
                                    <p:animEffect transition="in" filter="wipe(up)">
                                      <p:cBhvr>
                                        <p:cTn id="94" dur="500"/>
                                        <p:tgtEl>
                                          <p:spTgt spid="40972"/>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40973"/>
                                        </p:tgtEl>
                                        <p:attrNameLst>
                                          <p:attrName>style.visibility</p:attrName>
                                        </p:attrNameLst>
                                      </p:cBhvr>
                                      <p:to>
                                        <p:strVal val="visible"/>
                                      </p:to>
                                    </p:set>
                                    <p:animEffect transition="in" filter="wipe(up)">
                                      <p:cBhvr>
                                        <p:cTn id="99" dur="500"/>
                                        <p:tgtEl>
                                          <p:spTgt spid="40973"/>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40974"/>
                                        </p:tgtEl>
                                        <p:attrNameLst>
                                          <p:attrName>style.visibility</p:attrName>
                                        </p:attrNameLst>
                                      </p:cBhvr>
                                      <p:to>
                                        <p:strVal val="visible"/>
                                      </p:to>
                                    </p:set>
                                    <p:animEffect transition="in" filter="wipe(up)">
                                      <p:cBhvr>
                                        <p:cTn id="104" dur="500"/>
                                        <p:tgtEl>
                                          <p:spTgt spid="40974"/>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grpId="0" nodeType="clickEffect">
                                  <p:stCondLst>
                                    <p:cond delay="0"/>
                                  </p:stCondLst>
                                  <p:childTnLst>
                                    <p:set>
                                      <p:cBhvr>
                                        <p:cTn id="108" dur="1" fill="hold">
                                          <p:stCondLst>
                                            <p:cond delay="0"/>
                                          </p:stCondLst>
                                        </p:cTn>
                                        <p:tgtEl>
                                          <p:spTgt spid="40976"/>
                                        </p:tgtEl>
                                        <p:attrNameLst>
                                          <p:attrName>style.visibility</p:attrName>
                                        </p:attrNameLst>
                                      </p:cBhvr>
                                      <p:to>
                                        <p:strVal val="visible"/>
                                      </p:to>
                                    </p:set>
                                    <p:animEffect transition="in" filter="wipe(left)">
                                      <p:cBhvr>
                                        <p:cTn id="109" dur="500"/>
                                        <p:tgtEl>
                                          <p:spTgt spid="40976"/>
                                        </p:tgtEl>
                                      </p:cBhvr>
                                    </p:animEffect>
                                  </p:childTnLst>
                                </p:cTn>
                              </p:par>
                              <p:par>
                                <p:cTn id="110" presetID="22" presetClass="entr" presetSubtype="8" fill="hold" grpId="0" nodeType="withEffect">
                                  <p:stCondLst>
                                    <p:cond delay="0"/>
                                  </p:stCondLst>
                                  <p:childTnLst>
                                    <p:set>
                                      <p:cBhvr>
                                        <p:cTn id="111" dur="1" fill="hold">
                                          <p:stCondLst>
                                            <p:cond delay="0"/>
                                          </p:stCondLst>
                                        </p:cTn>
                                        <p:tgtEl>
                                          <p:spTgt spid="40977"/>
                                        </p:tgtEl>
                                        <p:attrNameLst>
                                          <p:attrName>style.visibility</p:attrName>
                                        </p:attrNameLst>
                                      </p:cBhvr>
                                      <p:to>
                                        <p:strVal val="visible"/>
                                      </p:to>
                                    </p:set>
                                    <p:animEffect transition="in" filter="wipe(left)">
                                      <p:cBhvr>
                                        <p:cTn id="112" dur="500"/>
                                        <p:tgtEl>
                                          <p:spTgt spid="40977"/>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8" fill="hold" nodeType="clickEffect">
                                  <p:stCondLst>
                                    <p:cond delay="0"/>
                                  </p:stCondLst>
                                  <p:childTnLst>
                                    <p:set>
                                      <p:cBhvr>
                                        <p:cTn id="116" dur="1" fill="hold">
                                          <p:stCondLst>
                                            <p:cond delay="0"/>
                                          </p:stCondLst>
                                        </p:cTn>
                                        <p:tgtEl>
                                          <p:spTgt spid="41065"/>
                                        </p:tgtEl>
                                        <p:attrNameLst>
                                          <p:attrName>style.visibility</p:attrName>
                                        </p:attrNameLst>
                                      </p:cBhvr>
                                      <p:to>
                                        <p:strVal val="visible"/>
                                      </p:to>
                                    </p:set>
                                    <p:animEffect transition="in" filter="wipe(left)">
                                      <p:cBhvr>
                                        <p:cTn id="117" dur="500"/>
                                        <p:tgtEl>
                                          <p:spTgt spid="41065"/>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41062"/>
                                        </p:tgtEl>
                                        <p:attrNameLst>
                                          <p:attrName>style.visibility</p:attrName>
                                        </p:attrNameLst>
                                      </p:cBhvr>
                                      <p:to>
                                        <p:strVal val="visible"/>
                                      </p:to>
                                    </p:set>
                                    <p:animEffect transition="in" filter="wipe(left)">
                                      <p:cBhvr>
                                        <p:cTn id="120" dur="500"/>
                                        <p:tgtEl>
                                          <p:spTgt spid="41062"/>
                                        </p:tgtEl>
                                      </p:cBhvr>
                                    </p:animEffect>
                                  </p:childTnLst>
                                </p:cTn>
                              </p:par>
                              <p:par>
                                <p:cTn id="121" presetID="22" presetClass="entr" presetSubtype="8" fill="hold" grpId="0" nodeType="withEffect">
                                  <p:stCondLst>
                                    <p:cond delay="0"/>
                                  </p:stCondLst>
                                  <p:childTnLst>
                                    <p:set>
                                      <p:cBhvr>
                                        <p:cTn id="122" dur="1" fill="hold">
                                          <p:stCondLst>
                                            <p:cond delay="0"/>
                                          </p:stCondLst>
                                        </p:cTn>
                                        <p:tgtEl>
                                          <p:spTgt spid="41064"/>
                                        </p:tgtEl>
                                        <p:attrNameLst>
                                          <p:attrName>style.visibility</p:attrName>
                                        </p:attrNameLst>
                                      </p:cBhvr>
                                      <p:to>
                                        <p:strVal val="visible"/>
                                      </p:to>
                                    </p:set>
                                    <p:animEffect transition="in" filter="wipe(left)">
                                      <p:cBhvr>
                                        <p:cTn id="123" dur="500"/>
                                        <p:tgtEl>
                                          <p:spTgt spid="41064"/>
                                        </p:tgtEl>
                                      </p:cBhvr>
                                    </p:animEffect>
                                  </p:childTnLst>
                                </p:cTn>
                              </p:par>
                              <p:par>
                                <p:cTn id="124" presetID="22" presetClass="entr" presetSubtype="8" fill="hold" grpId="0" nodeType="withEffect">
                                  <p:stCondLst>
                                    <p:cond delay="0"/>
                                  </p:stCondLst>
                                  <p:childTnLst>
                                    <p:set>
                                      <p:cBhvr>
                                        <p:cTn id="125" dur="1" fill="hold">
                                          <p:stCondLst>
                                            <p:cond delay="0"/>
                                          </p:stCondLst>
                                        </p:cTn>
                                        <p:tgtEl>
                                          <p:spTgt spid="41063"/>
                                        </p:tgtEl>
                                        <p:attrNameLst>
                                          <p:attrName>style.visibility</p:attrName>
                                        </p:attrNameLst>
                                      </p:cBhvr>
                                      <p:to>
                                        <p:strVal val="visible"/>
                                      </p:to>
                                    </p:set>
                                    <p:animEffect transition="in" filter="wipe(left)">
                                      <p:cBhvr>
                                        <p:cTn id="126" dur="500"/>
                                        <p:tgtEl>
                                          <p:spTgt spid="41063"/>
                                        </p:tgtEl>
                                      </p:cBhvr>
                                    </p:animEffect>
                                  </p:childTnLst>
                                </p:cTn>
                              </p:par>
                              <p:par>
                                <p:cTn id="127" presetID="22" presetClass="entr" presetSubtype="8" fill="hold" grpId="0" nodeType="withEffect">
                                  <p:stCondLst>
                                    <p:cond delay="0"/>
                                  </p:stCondLst>
                                  <p:childTnLst>
                                    <p:set>
                                      <p:cBhvr>
                                        <p:cTn id="128" dur="1" fill="hold">
                                          <p:stCondLst>
                                            <p:cond delay="0"/>
                                          </p:stCondLst>
                                        </p:cTn>
                                        <p:tgtEl>
                                          <p:spTgt spid="41057"/>
                                        </p:tgtEl>
                                        <p:attrNameLst>
                                          <p:attrName>style.visibility</p:attrName>
                                        </p:attrNameLst>
                                      </p:cBhvr>
                                      <p:to>
                                        <p:strVal val="visible"/>
                                      </p:to>
                                    </p:set>
                                    <p:animEffect transition="in" filter="wipe(left)">
                                      <p:cBhvr>
                                        <p:cTn id="129" dur="500"/>
                                        <p:tgtEl>
                                          <p:spTgt spid="41057"/>
                                        </p:tgtEl>
                                      </p:cBhvr>
                                    </p:animEffect>
                                  </p:childTnLst>
                                </p:cTn>
                              </p:par>
                              <p:par>
                                <p:cTn id="130" presetID="22" presetClass="entr" presetSubtype="8" fill="hold" grpId="0" nodeType="withEffect">
                                  <p:stCondLst>
                                    <p:cond delay="0"/>
                                  </p:stCondLst>
                                  <p:childTnLst>
                                    <p:set>
                                      <p:cBhvr>
                                        <p:cTn id="131" dur="1" fill="hold">
                                          <p:stCondLst>
                                            <p:cond delay="0"/>
                                          </p:stCondLst>
                                        </p:cTn>
                                        <p:tgtEl>
                                          <p:spTgt spid="41058"/>
                                        </p:tgtEl>
                                        <p:attrNameLst>
                                          <p:attrName>style.visibility</p:attrName>
                                        </p:attrNameLst>
                                      </p:cBhvr>
                                      <p:to>
                                        <p:strVal val="visible"/>
                                      </p:to>
                                    </p:set>
                                    <p:animEffect transition="in" filter="wipe(left)">
                                      <p:cBhvr>
                                        <p:cTn id="132" dur="500"/>
                                        <p:tgtEl>
                                          <p:spTgt spid="41058"/>
                                        </p:tgtEl>
                                      </p:cBhvr>
                                    </p:animEffect>
                                  </p:childTnLst>
                                </p:cTn>
                              </p:par>
                              <p:par>
                                <p:cTn id="133" presetID="22" presetClass="entr" presetSubtype="8" fill="hold" grpId="0" nodeType="withEffect">
                                  <p:stCondLst>
                                    <p:cond delay="0"/>
                                  </p:stCondLst>
                                  <p:childTnLst>
                                    <p:set>
                                      <p:cBhvr>
                                        <p:cTn id="134" dur="1" fill="hold">
                                          <p:stCondLst>
                                            <p:cond delay="0"/>
                                          </p:stCondLst>
                                        </p:cTn>
                                        <p:tgtEl>
                                          <p:spTgt spid="41061"/>
                                        </p:tgtEl>
                                        <p:attrNameLst>
                                          <p:attrName>style.visibility</p:attrName>
                                        </p:attrNameLst>
                                      </p:cBhvr>
                                      <p:to>
                                        <p:strVal val="visible"/>
                                      </p:to>
                                    </p:set>
                                    <p:animEffect transition="in" filter="wipe(left)">
                                      <p:cBhvr>
                                        <p:cTn id="135" dur="500"/>
                                        <p:tgtEl>
                                          <p:spTgt spid="41061"/>
                                        </p:tgtEl>
                                      </p:cBhvr>
                                    </p:animEffect>
                                  </p:childTnLst>
                                </p:cTn>
                              </p:par>
                              <p:par>
                                <p:cTn id="136" presetID="22" presetClass="entr" presetSubtype="8" fill="hold" grpId="0" nodeType="withEffect">
                                  <p:stCondLst>
                                    <p:cond delay="0"/>
                                  </p:stCondLst>
                                  <p:childTnLst>
                                    <p:set>
                                      <p:cBhvr>
                                        <p:cTn id="137" dur="1" fill="hold">
                                          <p:stCondLst>
                                            <p:cond delay="0"/>
                                          </p:stCondLst>
                                        </p:cTn>
                                        <p:tgtEl>
                                          <p:spTgt spid="41060"/>
                                        </p:tgtEl>
                                        <p:attrNameLst>
                                          <p:attrName>style.visibility</p:attrName>
                                        </p:attrNameLst>
                                      </p:cBhvr>
                                      <p:to>
                                        <p:strVal val="visible"/>
                                      </p:to>
                                    </p:set>
                                    <p:animEffect transition="in" filter="wipe(left)">
                                      <p:cBhvr>
                                        <p:cTn id="138" dur="500"/>
                                        <p:tgtEl>
                                          <p:spTgt spid="41060"/>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ntr" presetSubtype="1" fill="hold" nodeType="clickEffect">
                                  <p:stCondLst>
                                    <p:cond delay="0"/>
                                  </p:stCondLst>
                                  <p:childTnLst>
                                    <p:set>
                                      <p:cBhvr>
                                        <p:cTn id="142" dur="1" fill="hold">
                                          <p:stCondLst>
                                            <p:cond delay="0"/>
                                          </p:stCondLst>
                                        </p:cTn>
                                        <p:tgtEl>
                                          <p:spTgt spid="2"/>
                                        </p:tgtEl>
                                        <p:attrNameLst>
                                          <p:attrName>style.visibility</p:attrName>
                                        </p:attrNameLst>
                                      </p:cBhvr>
                                      <p:to>
                                        <p:strVal val="visible"/>
                                      </p:to>
                                    </p:set>
                                    <p:animEffect transition="in" filter="wipe(up)">
                                      <p:cBhvr>
                                        <p:cTn id="143" dur="500"/>
                                        <p:tgtEl>
                                          <p:spTgt spid="2"/>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1" fill="hold" grpId="0" nodeType="clickEffect">
                                  <p:stCondLst>
                                    <p:cond delay="0"/>
                                  </p:stCondLst>
                                  <p:childTnLst>
                                    <p:set>
                                      <p:cBhvr>
                                        <p:cTn id="147" dur="1" fill="hold">
                                          <p:stCondLst>
                                            <p:cond delay="0"/>
                                          </p:stCondLst>
                                        </p:cTn>
                                        <p:tgtEl>
                                          <p:spTgt spid="41042"/>
                                        </p:tgtEl>
                                        <p:attrNameLst>
                                          <p:attrName>style.visibility</p:attrName>
                                        </p:attrNameLst>
                                      </p:cBhvr>
                                      <p:to>
                                        <p:strVal val="visible"/>
                                      </p:to>
                                    </p:set>
                                    <p:animEffect transition="in" filter="wipe(up)">
                                      <p:cBhvr>
                                        <p:cTn id="148" dur="500"/>
                                        <p:tgtEl>
                                          <p:spTgt spid="41042"/>
                                        </p:tgtEl>
                                      </p:cBhvr>
                                    </p:animEffect>
                                  </p:childTnLst>
                                </p:cTn>
                              </p:par>
                            </p:childTnLst>
                          </p:cTn>
                        </p:par>
                      </p:childTnLst>
                    </p:cTn>
                  </p:par>
                  <p:par>
                    <p:cTn id="149" fill="hold">
                      <p:stCondLst>
                        <p:cond delay="indefinite"/>
                      </p:stCondLst>
                      <p:childTnLst>
                        <p:par>
                          <p:cTn id="150" fill="hold">
                            <p:stCondLst>
                              <p:cond delay="0"/>
                            </p:stCondLst>
                            <p:childTnLst>
                              <p:par>
                                <p:cTn id="151" presetID="22" presetClass="entr" presetSubtype="1" fill="hold" grpId="0" nodeType="clickEffect">
                                  <p:stCondLst>
                                    <p:cond delay="0"/>
                                  </p:stCondLst>
                                  <p:childTnLst>
                                    <p:set>
                                      <p:cBhvr>
                                        <p:cTn id="152" dur="1" fill="hold">
                                          <p:stCondLst>
                                            <p:cond delay="0"/>
                                          </p:stCondLst>
                                        </p:cTn>
                                        <p:tgtEl>
                                          <p:spTgt spid="41044"/>
                                        </p:tgtEl>
                                        <p:attrNameLst>
                                          <p:attrName>style.visibility</p:attrName>
                                        </p:attrNameLst>
                                      </p:cBhvr>
                                      <p:to>
                                        <p:strVal val="visible"/>
                                      </p:to>
                                    </p:set>
                                    <p:animEffect transition="in" filter="wipe(up)">
                                      <p:cBhvr>
                                        <p:cTn id="153" dur="500"/>
                                        <p:tgtEl>
                                          <p:spTgt spid="41044"/>
                                        </p:tgtEl>
                                      </p:cBhvr>
                                    </p:animEffect>
                                  </p:childTnLst>
                                </p:cTn>
                              </p:par>
                            </p:childTnLst>
                          </p:cTn>
                        </p:par>
                      </p:childTnLst>
                    </p:cTn>
                  </p:par>
                  <p:par>
                    <p:cTn id="154" fill="hold">
                      <p:stCondLst>
                        <p:cond delay="indefinite"/>
                      </p:stCondLst>
                      <p:childTnLst>
                        <p:par>
                          <p:cTn id="155" fill="hold">
                            <p:stCondLst>
                              <p:cond delay="0"/>
                            </p:stCondLst>
                            <p:childTnLst>
                              <p:par>
                                <p:cTn id="156" presetID="22" presetClass="entr" presetSubtype="4" fill="hold" grpId="0" nodeType="clickEffect">
                                  <p:stCondLst>
                                    <p:cond delay="0"/>
                                  </p:stCondLst>
                                  <p:childTnLst>
                                    <p:set>
                                      <p:cBhvr>
                                        <p:cTn id="157" dur="1" fill="hold">
                                          <p:stCondLst>
                                            <p:cond delay="0"/>
                                          </p:stCondLst>
                                        </p:cTn>
                                        <p:tgtEl>
                                          <p:spTgt spid="41045"/>
                                        </p:tgtEl>
                                        <p:attrNameLst>
                                          <p:attrName>style.visibility</p:attrName>
                                        </p:attrNameLst>
                                      </p:cBhvr>
                                      <p:to>
                                        <p:strVal val="visible"/>
                                      </p:to>
                                    </p:set>
                                    <p:animEffect transition="in" filter="wipe(down)">
                                      <p:cBhvr>
                                        <p:cTn id="158" dur="500"/>
                                        <p:tgtEl>
                                          <p:spTgt spid="41045"/>
                                        </p:tgtEl>
                                      </p:cBhvr>
                                    </p:animEffect>
                                  </p:childTnLst>
                                </p:cTn>
                              </p:par>
                            </p:childTnLst>
                          </p:cTn>
                        </p:par>
                      </p:childTnLst>
                    </p:cTn>
                  </p:par>
                  <p:par>
                    <p:cTn id="159" fill="hold">
                      <p:stCondLst>
                        <p:cond delay="indefinite"/>
                      </p:stCondLst>
                      <p:childTnLst>
                        <p:par>
                          <p:cTn id="160" fill="hold">
                            <p:stCondLst>
                              <p:cond delay="0"/>
                            </p:stCondLst>
                            <p:childTnLst>
                              <p:par>
                                <p:cTn id="161" presetID="31" presetClass="entr" presetSubtype="0" fill="hold" grpId="0" nodeType="clickEffect">
                                  <p:stCondLst>
                                    <p:cond delay="0"/>
                                  </p:stCondLst>
                                  <p:iterate type="lt">
                                    <p:tmPct val="5000"/>
                                  </p:iterate>
                                  <p:childTnLst>
                                    <p:set>
                                      <p:cBhvr>
                                        <p:cTn id="162" dur="1" fill="hold">
                                          <p:stCondLst>
                                            <p:cond delay="0"/>
                                          </p:stCondLst>
                                        </p:cTn>
                                        <p:tgtEl>
                                          <p:spTgt spid="40986"/>
                                        </p:tgtEl>
                                        <p:attrNameLst>
                                          <p:attrName>style.visibility</p:attrName>
                                        </p:attrNameLst>
                                      </p:cBhvr>
                                      <p:to>
                                        <p:strVal val="visible"/>
                                      </p:to>
                                    </p:set>
                                    <p:anim calcmode="lin" valueType="num">
                                      <p:cBhvr>
                                        <p:cTn id="163" dur="1000" fill="hold"/>
                                        <p:tgtEl>
                                          <p:spTgt spid="40986"/>
                                        </p:tgtEl>
                                        <p:attrNameLst>
                                          <p:attrName>ppt_w</p:attrName>
                                        </p:attrNameLst>
                                      </p:cBhvr>
                                      <p:tavLst>
                                        <p:tav tm="0">
                                          <p:val>
                                            <p:fltVal val="0"/>
                                          </p:val>
                                        </p:tav>
                                        <p:tav tm="100000">
                                          <p:val>
                                            <p:strVal val="#ppt_w"/>
                                          </p:val>
                                        </p:tav>
                                      </p:tavLst>
                                    </p:anim>
                                    <p:anim calcmode="lin" valueType="num">
                                      <p:cBhvr>
                                        <p:cTn id="164" dur="1000" fill="hold"/>
                                        <p:tgtEl>
                                          <p:spTgt spid="40986"/>
                                        </p:tgtEl>
                                        <p:attrNameLst>
                                          <p:attrName>ppt_h</p:attrName>
                                        </p:attrNameLst>
                                      </p:cBhvr>
                                      <p:tavLst>
                                        <p:tav tm="0">
                                          <p:val>
                                            <p:fltVal val="0"/>
                                          </p:val>
                                        </p:tav>
                                        <p:tav tm="100000">
                                          <p:val>
                                            <p:strVal val="#ppt_h"/>
                                          </p:val>
                                        </p:tav>
                                      </p:tavLst>
                                    </p:anim>
                                    <p:anim calcmode="lin" valueType="num">
                                      <p:cBhvr>
                                        <p:cTn id="165" dur="1000" fill="hold"/>
                                        <p:tgtEl>
                                          <p:spTgt spid="40986"/>
                                        </p:tgtEl>
                                        <p:attrNameLst>
                                          <p:attrName>style.rotation</p:attrName>
                                        </p:attrNameLst>
                                      </p:cBhvr>
                                      <p:tavLst>
                                        <p:tav tm="0">
                                          <p:val>
                                            <p:fltVal val="90"/>
                                          </p:val>
                                        </p:tav>
                                        <p:tav tm="100000">
                                          <p:val>
                                            <p:fltVal val="0"/>
                                          </p:val>
                                        </p:tav>
                                      </p:tavLst>
                                    </p:anim>
                                    <p:animEffect transition="in" filter="fade">
                                      <p:cBhvr>
                                        <p:cTn id="166" dur="1000"/>
                                        <p:tgtEl>
                                          <p:spTgt spid="40986"/>
                                        </p:tgtEl>
                                      </p:cBhvr>
                                    </p:animEffect>
                                  </p:childTnLst>
                                </p:cTn>
                              </p:par>
                              <p:par>
                                <p:cTn id="167" presetID="31" presetClass="entr" presetSubtype="0" fill="hold" grpId="0" nodeType="withEffect">
                                  <p:stCondLst>
                                    <p:cond delay="0"/>
                                  </p:stCondLst>
                                  <p:iterate type="lt">
                                    <p:tmPct val="5000"/>
                                  </p:iterate>
                                  <p:childTnLst>
                                    <p:set>
                                      <p:cBhvr>
                                        <p:cTn id="168" dur="1" fill="hold">
                                          <p:stCondLst>
                                            <p:cond delay="0"/>
                                          </p:stCondLst>
                                        </p:cTn>
                                        <p:tgtEl>
                                          <p:spTgt spid="40988"/>
                                        </p:tgtEl>
                                        <p:attrNameLst>
                                          <p:attrName>style.visibility</p:attrName>
                                        </p:attrNameLst>
                                      </p:cBhvr>
                                      <p:to>
                                        <p:strVal val="visible"/>
                                      </p:to>
                                    </p:set>
                                    <p:anim calcmode="lin" valueType="num">
                                      <p:cBhvr>
                                        <p:cTn id="169" dur="1000" fill="hold"/>
                                        <p:tgtEl>
                                          <p:spTgt spid="40988"/>
                                        </p:tgtEl>
                                        <p:attrNameLst>
                                          <p:attrName>ppt_w</p:attrName>
                                        </p:attrNameLst>
                                      </p:cBhvr>
                                      <p:tavLst>
                                        <p:tav tm="0">
                                          <p:val>
                                            <p:fltVal val="0"/>
                                          </p:val>
                                        </p:tav>
                                        <p:tav tm="100000">
                                          <p:val>
                                            <p:strVal val="#ppt_w"/>
                                          </p:val>
                                        </p:tav>
                                      </p:tavLst>
                                    </p:anim>
                                    <p:anim calcmode="lin" valueType="num">
                                      <p:cBhvr>
                                        <p:cTn id="170" dur="1000" fill="hold"/>
                                        <p:tgtEl>
                                          <p:spTgt spid="40988"/>
                                        </p:tgtEl>
                                        <p:attrNameLst>
                                          <p:attrName>ppt_h</p:attrName>
                                        </p:attrNameLst>
                                      </p:cBhvr>
                                      <p:tavLst>
                                        <p:tav tm="0">
                                          <p:val>
                                            <p:fltVal val="0"/>
                                          </p:val>
                                        </p:tav>
                                        <p:tav tm="100000">
                                          <p:val>
                                            <p:strVal val="#ppt_h"/>
                                          </p:val>
                                        </p:tav>
                                      </p:tavLst>
                                    </p:anim>
                                    <p:anim calcmode="lin" valueType="num">
                                      <p:cBhvr>
                                        <p:cTn id="171" dur="1000" fill="hold"/>
                                        <p:tgtEl>
                                          <p:spTgt spid="40988"/>
                                        </p:tgtEl>
                                        <p:attrNameLst>
                                          <p:attrName>style.rotation</p:attrName>
                                        </p:attrNameLst>
                                      </p:cBhvr>
                                      <p:tavLst>
                                        <p:tav tm="0">
                                          <p:val>
                                            <p:fltVal val="90"/>
                                          </p:val>
                                        </p:tav>
                                        <p:tav tm="100000">
                                          <p:val>
                                            <p:fltVal val="0"/>
                                          </p:val>
                                        </p:tav>
                                      </p:tavLst>
                                    </p:anim>
                                    <p:animEffect transition="in" filter="fade">
                                      <p:cBhvr>
                                        <p:cTn id="172" dur="1000"/>
                                        <p:tgtEl>
                                          <p:spTgt spid="40988"/>
                                        </p:tgtEl>
                                      </p:cBhvr>
                                    </p:animEffect>
                                  </p:childTnLst>
                                </p:cTn>
                              </p:par>
                              <p:par>
                                <p:cTn id="173" presetID="31" presetClass="entr" presetSubtype="0" fill="hold" grpId="0" nodeType="withEffect">
                                  <p:stCondLst>
                                    <p:cond delay="0"/>
                                  </p:stCondLst>
                                  <p:iterate type="lt">
                                    <p:tmPct val="5000"/>
                                  </p:iterate>
                                  <p:childTnLst>
                                    <p:set>
                                      <p:cBhvr>
                                        <p:cTn id="174" dur="1" fill="hold">
                                          <p:stCondLst>
                                            <p:cond delay="0"/>
                                          </p:stCondLst>
                                        </p:cTn>
                                        <p:tgtEl>
                                          <p:spTgt spid="40987"/>
                                        </p:tgtEl>
                                        <p:attrNameLst>
                                          <p:attrName>style.visibility</p:attrName>
                                        </p:attrNameLst>
                                      </p:cBhvr>
                                      <p:to>
                                        <p:strVal val="visible"/>
                                      </p:to>
                                    </p:set>
                                    <p:anim calcmode="lin" valueType="num">
                                      <p:cBhvr>
                                        <p:cTn id="175" dur="1000" fill="hold"/>
                                        <p:tgtEl>
                                          <p:spTgt spid="40987"/>
                                        </p:tgtEl>
                                        <p:attrNameLst>
                                          <p:attrName>ppt_w</p:attrName>
                                        </p:attrNameLst>
                                      </p:cBhvr>
                                      <p:tavLst>
                                        <p:tav tm="0">
                                          <p:val>
                                            <p:fltVal val="0"/>
                                          </p:val>
                                        </p:tav>
                                        <p:tav tm="100000">
                                          <p:val>
                                            <p:strVal val="#ppt_w"/>
                                          </p:val>
                                        </p:tav>
                                      </p:tavLst>
                                    </p:anim>
                                    <p:anim calcmode="lin" valueType="num">
                                      <p:cBhvr>
                                        <p:cTn id="176" dur="1000" fill="hold"/>
                                        <p:tgtEl>
                                          <p:spTgt spid="40987"/>
                                        </p:tgtEl>
                                        <p:attrNameLst>
                                          <p:attrName>ppt_h</p:attrName>
                                        </p:attrNameLst>
                                      </p:cBhvr>
                                      <p:tavLst>
                                        <p:tav tm="0">
                                          <p:val>
                                            <p:fltVal val="0"/>
                                          </p:val>
                                        </p:tav>
                                        <p:tav tm="100000">
                                          <p:val>
                                            <p:strVal val="#ppt_h"/>
                                          </p:val>
                                        </p:tav>
                                      </p:tavLst>
                                    </p:anim>
                                    <p:anim calcmode="lin" valueType="num">
                                      <p:cBhvr>
                                        <p:cTn id="177" dur="1000" fill="hold"/>
                                        <p:tgtEl>
                                          <p:spTgt spid="40987"/>
                                        </p:tgtEl>
                                        <p:attrNameLst>
                                          <p:attrName>style.rotation</p:attrName>
                                        </p:attrNameLst>
                                      </p:cBhvr>
                                      <p:tavLst>
                                        <p:tav tm="0">
                                          <p:val>
                                            <p:fltVal val="90"/>
                                          </p:val>
                                        </p:tav>
                                        <p:tav tm="100000">
                                          <p:val>
                                            <p:fltVal val="0"/>
                                          </p:val>
                                        </p:tav>
                                      </p:tavLst>
                                    </p:anim>
                                    <p:animEffect transition="in" filter="fade">
                                      <p:cBhvr>
                                        <p:cTn id="178" dur="1000"/>
                                        <p:tgtEl>
                                          <p:spTgt spid="40987"/>
                                        </p:tgtEl>
                                      </p:cBhvr>
                                    </p:animEffect>
                                  </p:childTnLst>
                                </p:cTn>
                              </p:par>
                            </p:childTnLst>
                          </p:cTn>
                        </p:par>
                      </p:childTnLst>
                    </p:cTn>
                  </p:par>
                  <p:par>
                    <p:cTn id="179" fill="hold">
                      <p:stCondLst>
                        <p:cond delay="indefinite"/>
                      </p:stCondLst>
                      <p:childTnLst>
                        <p:par>
                          <p:cTn id="180" fill="hold">
                            <p:stCondLst>
                              <p:cond delay="0"/>
                            </p:stCondLst>
                            <p:childTnLst>
                              <p:par>
                                <p:cTn id="181" presetID="22" presetClass="entr" presetSubtype="4" fill="hold" grpId="0" nodeType="clickEffect">
                                  <p:stCondLst>
                                    <p:cond delay="0"/>
                                  </p:stCondLst>
                                  <p:childTnLst>
                                    <p:set>
                                      <p:cBhvr>
                                        <p:cTn id="182" dur="1" fill="hold">
                                          <p:stCondLst>
                                            <p:cond delay="0"/>
                                          </p:stCondLst>
                                        </p:cTn>
                                        <p:tgtEl>
                                          <p:spTgt spid="41068"/>
                                        </p:tgtEl>
                                        <p:attrNameLst>
                                          <p:attrName>style.visibility</p:attrName>
                                        </p:attrNameLst>
                                      </p:cBhvr>
                                      <p:to>
                                        <p:strVal val="visible"/>
                                      </p:to>
                                    </p:set>
                                    <p:animEffect transition="in" filter="wipe(down)">
                                      <p:cBhvr>
                                        <p:cTn id="183" dur="2000"/>
                                        <p:tgtEl>
                                          <p:spTgt spid="41068"/>
                                        </p:tgtEl>
                                      </p:cBhvr>
                                    </p:animEffect>
                                  </p:childTnLst>
                                </p:cTn>
                              </p:par>
                              <p:par>
                                <p:cTn id="184" presetID="22" presetClass="entr" presetSubtype="4" fill="hold" grpId="0" nodeType="withEffect">
                                  <p:stCondLst>
                                    <p:cond delay="0"/>
                                  </p:stCondLst>
                                  <p:childTnLst>
                                    <p:set>
                                      <p:cBhvr>
                                        <p:cTn id="185" dur="1" fill="hold">
                                          <p:stCondLst>
                                            <p:cond delay="0"/>
                                          </p:stCondLst>
                                        </p:cTn>
                                        <p:tgtEl>
                                          <p:spTgt spid="41069"/>
                                        </p:tgtEl>
                                        <p:attrNameLst>
                                          <p:attrName>style.visibility</p:attrName>
                                        </p:attrNameLst>
                                      </p:cBhvr>
                                      <p:to>
                                        <p:strVal val="visible"/>
                                      </p:to>
                                    </p:set>
                                    <p:animEffect transition="in" filter="wipe(down)">
                                      <p:cBhvr>
                                        <p:cTn id="186" dur="2000"/>
                                        <p:tgtEl>
                                          <p:spTgt spid="41069"/>
                                        </p:tgtEl>
                                      </p:cBhvr>
                                    </p:animEffect>
                                  </p:childTnLst>
                                </p:cTn>
                              </p:par>
                              <p:par>
                                <p:cTn id="187" presetID="22" presetClass="entr" presetSubtype="4" fill="hold" grpId="0" nodeType="withEffect">
                                  <p:stCondLst>
                                    <p:cond delay="0"/>
                                  </p:stCondLst>
                                  <p:childTnLst>
                                    <p:set>
                                      <p:cBhvr>
                                        <p:cTn id="188" dur="1" fill="hold">
                                          <p:stCondLst>
                                            <p:cond delay="0"/>
                                          </p:stCondLst>
                                        </p:cTn>
                                        <p:tgtEl>
                                          <p:spTgt spid="41073"/>
                                        </p:tgtEl>
                                        <p:attrNameLst>
                                          <p:attrName>style.visibility</p:attrName>
                                        </p:attrNameLst>
                                      </p:cBhvr>
                                      <p:to>
                                        <p:strVal val="visible"/>
                                      </p:to>
                                    </p:set>
                                    <p:animEffect transition="in" filter="wipe(down)">
                                      <p:cBhvr>
                                        <p:cTn id="189" dur="2000"/>
                                        <p:tgtEl>
                                          <p:spTgt spid="41073"/>
                                        </p:tgtEl>
                                      </p:cBhvr>
                                    </p:animEffect>
                                  </p:childTnLst>
                                </p:cTn>
                              </p:par>
                              <p:par>
                                <p:cTn id="190" presetID="22" presetClass="entr" presetSubtype="4" fill="hold" grpId="0" nodeType="withEffect">
                                  <p:stCondLst>
                                    <p:cond delay="0"/>
                                  </p:stCondLst>
                                  <p:childTnLst>
                                    <p:set>
                                      <p:cBhvr>
                                        <p:cTn id="191" dur="1" fill="hold">
                                          <p:stCondLst>
                                            <p:cond delay="0"/>
                                          </p:stCondLst>
                                        </p:cTn>
                                        <p:tgtEl>
                                          <p:spTgt spid="41070"/>
                                        </p:tgtEl>
                                        <p:attrNameLst>
                                          <p:attrName>style.visibility</p:attrName>
                                        </p:attrNameLst>
                                      </p:cBhvr>
                                      <p:to>
                                        <p:strVal val="visible"/>
                                      </p:to>
                                    </p:set>
                                    <p:animEffect transition="in" filter="wipe(down)">
                                      <p:cBhvr>
                                        <p:cTn id="192" dur="2000"/>
                                        <p:tgtEl>
                                          <p:spTgt spid="41070"/>
                                        </p:tgtEl>
                                      </p:cBhvr>
                                    </p:animEffect>
                                  </p:childTnLst>
                                </p:cTn>
                              </p:par>
                              <p:par>
                                <p:cTn id="193" presetID="22" presetClass="entr" presetSubtype="4" fill="hold" grpId="0" nodeType="withEffect">
                                  <p:stCondLst>
                                    <p:cond delay="0"/>
                                  </p:stCondLst>
                                  <p:childTnLst>
                                    <p:set>
                                      <p:cBhvr>
                                        <p:cTn id="194" dur="1" fill="hold">
                                          <p:stCondLst>
                                            <p:cond delay="0"/>
                                          </p:stCondLst>
                                        </p:cTn>
                                        <p:tgtEl>
                                          <p:spTgt spid="41074"/>
                                        </p:tgtEl>
                                        <p:attrNameLst>
                                          <p:attrName>style.visibility</p:attrName>
                                        </p:attrNameLst>
                                      </p:cBhvr>
                                      <p:to>
                                        <p:strVal val="visible"/>
                                      </p:to>
                                    </p:set>
                                    <p:animEffect transition="in" filter="wipe(down)">
                                      <p:cBhvr>
                                        <p:cTn id="195" dur="2000"/>
                                        <p:tgtEl>
                                          <p:spTgt spid="41074"/>
                                        </p:tgtEl>
                                      </p:cBhvr>
                                    </p:animEffect>
                                  </p:childTnLst>
                                </p:cTn>
                              </p:par>
                              <p:par>
                                <p:cTn id="196" presetID="22" presetClass="entr" presetSubtype="4" fill="hold" grpId="0" nodeType="withEffect">
                                  <p:stCondLst>
                                    <p:cond delay="0"/>
                                  </p:stCondLst>
                                  <p:childTnLst>
                                    <p:set>
                                      <p:cBhvr>
                                        <p:cTn id="197" dur="1" fill="hold">
                                          <p:stCondLst>
                                            <p:cond delay="0"/>
                                          </p:stCondLst>
                                        </p:cTn>
                                        <p:tgtEl>
                                          <p:spTgt spid="41071"/>
                                        </p:tgtEl>
                                        <p:attrNameLst>
                                          <p:attrName>style.visibility</p:attrName>
                                        </p:attrNameLst>
                                      </p:cBhvr>
                                      <p:to>
                                        <p:strVal val="visible"/>
                                      </p:to>
                                    </p:set>
                                    <p:animEffect transition="in" filter="wipe(down)">
                                      <p:cBhvr>
                                        <p:cTn id="198" dur="2000"/>
                                        <p:tgtEl>
                                          <p:spTgt spid="41071"/>
                                        </p:tgtEl>
                                      </p:cBhvr>
                                    </p:animEffect>
                                  </p:childTnLst>
                                </p:cTn>
                              </p:par>
                              <p:par>
                                <p:cTn id="199" presetID="22" presetClass="entr" presetSubtype="4" fill="hold" grpId="0" nodeType="withEffect">
                                  <p:stCondLst>
                                    <p:cond delay="0"/>
                                  </p:stCondLst>
                                  <p:childTnLst>
                                    <p:set>
                                      <p:cBhvr>
                                        <p:cTn id="200" dur="1" fill="hold">
                                          <p:stCondLst>
                                            <p:cond delay="0"/>
                                          </p:stCondLst>
                                        </p:cTn>
                                        <p:tgtEl>
                                          <p:spTgt spid="41079"/>
                                        </p:tgtEl>
                                        <p:attrNameLst>
                                          <p:attrName>style.visibility</p:attrName>
                                        </p:attrNameLst>
                                      </p:cBhvr>
                                      <p:to>
                                        <p:strVal val="visible"/>
                                      </p:to>
                                    </p:set>
                                    <p:animEffect transition="in" filter="wipe(down)">
                                      <p:cBhvr>
                                        <p:cTn id="201" dur="2000"/>
                                        <p:tgtEl>
                                          <p:spTgt spid="41079"/>
                                        </p:tgtEl>
                                      </p:cBhvr>
                                    </p:animEffect>
                                  </p:childTnLst>
                                </p:cTn>
                              </p:par>
                              <p:par>
                                <p:cTn id="202" presetID="22" presetClass="entr" presetSubtype="4" fill="hold" grpId="0" nodeType="withEffect">
                                  <p:stCondLst>
                                    <p:cond delay="0"/>
                                  </p:stCondLst>
                                  <p:childTnLst>
                                    <p:set>
                                      <p:cBhvr>
                                        <p:cTn id="203" dur="1" fill="hold">
                                          <p:stCondLst>
                                            <p:cond delay="0"/>
                                          </p:stCondLst>
                                        </p:cTn>
                                        <p:tgtEl>
                                          <p:spTgt spid="41072"/>
                                        </p:tgtEl>
                                        <p:attrNameLst>
                                          <p:attrName>style.visibility</p:attrName>
                                        </p:attrNameLst>
                                      </p:cBhvr>
                                      <p:to>
                                        <p:strVal val="visible"/>
                                      </p:to>
                                    </p:set>
                                    <p:animEffect transition="in" filter="wipe(down)">
                                      <p:cBhvr>
                                        <p:cTn id="204" dur="2000"/>
                                        <p:tgtEl>
                                          <p:spTgt spid="41072"/>
                                        </p:tgtEl>
                                      </p:cBhvr>
                                    </p:animEffect>
                                  </p:childTnLst>
                                </p:cTn>
                              </p:par>
                            </p:childTnLst>
                          </p:cTn>
                        </p:par>
                      </p:childTnLst>
                    </p:cTn>
                  </p:par>
                  <p:par>
                    <p:cTn id="205" fill="hold">
                      <p:stCondLst>
                        <p:cond delay="indefinite"/>
                      </p:stCondLst>
                      <p:childTnLst>
                        <p:par>
                          <p:cTn id="206" fill="hold">
                            <p:stCondLst>
                              <p:cond delay="0"/>
                            </p:stCondLst>
                            <p:childTnLst>
                              <p:par>
                                <p:cTn id="207" presetID="22" presetClass="entr" presetSubtype="4" fill="hold" grpId="0" nodeType="clickEffect">
                                  <p:stCondLst>
                                    <p:cond delay="0"/>
                                  </p:stCondLst>
                                  <p:childTnLst>
                                    <p:set>
                                      <p:cBhvr>
                                        <p:cTn id="208" dur="1" fill="hold">
                                          <p:stCondLst>
                                            <p:cond delay="0"/>
                                          </p:stCondLst>
                                        </p:cTn>
                                        <p:tgtEl>
                                          <p:spTgt spid="40997"/>
                                        </p:tgtEl>
                                        <p:attrNameLst>
                                          <p:attrName>style.visibility</p:attrName>
                                        </p:attrNameLst>
                                      </p:cBhvr>
                                      <p:to>
                                        <p:strVal val="visible"/>
                                      </p:to>
                                    </p:set>
                                    <p:animEffect transition="in" filter="wipe(down)">
                                      <p:cBhvr>
                                        <p:cTn id="209" dur="500"/>
                                        <p:tgtEl>
                                          <p:spTgt spid="40997"/>
                                        </p:tgtEl>
                                      </p:cBhvr>
                                    </p:animEffect>
                                  </p:childTnLst>
                                </p:cTn>
                              </p:par>
                              <p:par>
                                <p:cTn id="210" presetID="22" presetClass="entr" presetSubtype="4" fill="hold" grpId="0" nodeType="withEffect">
                                  <p:stCondLst>
                                    <p:cond delay="0"/>
                                  </p:stCondLst>
                                  <p:childTnLst>
                                    <p:set>
                                      <p:cBhvr>
                                        <p:cTn id="211" dur="1" fill="hold">
                                          <p:stCondLst>
                                            <p:cond delay="0"/>
                                          </p:stCondLst>
                                        </p:cTn>
                                        <p:tgtEl>
                                          <p:spTgt spid="40998"/>
                                        </p:tgtEl>
                                        <p:attrNameLst>
                                          <p:attrName>style.visibility</p:attrName>
                                        </p:attrNameLst>
                                      </p:cBhvr>
                                      <p:to>
                                        <p:strVal val="visible"/>
                                      </p:to>
                                    </p:set>
                                    <p:animEffect transition="in" filter="wipe(down)">
                                      <p:cBhvr>
                                        <p:cTn id="212" dur="500"/>
                                        <p:tgtEl>
                                          <p:spTgt spid="40998"/>
                                        </p:tgtEl>
                                      </p:cBhvr>
                                    </p:animEffect>
                                  </p:childTnLst>
                                </p:cTn>
                              </p:par>
                              <p:par>
                                <p:cTn id="213" presetID="22" presetClass="entr" presetSubtype="4" fill="hold" grpId="0" nodeType="withEffect">
                                  <p:stCondLst>
                                    <p:cond delay="0"/>
                                  </p:stCondLst>
                                  <p:childTnLst>
                                    <p:set>
                                      <p:cBhvr>
                                        <p:cTn id="214" dur="1" fill="hold">
                                          <p:stCondLst>
                                            <p:cond delay="0"/>
                                          </p:stCondLst>
                                        </p:cTn>
                                        <p:tgtEl>
                                          <p:spTgt spid="40999"/>
                                        </p:tgtEl>
                                        <p:attrNameLst>
                                          <p:attrName>style.visibility</p:attrName>
                                        </p:attrNameLst>
                                      </p:cBhvr>
                                      <p:to>
                                        <p:strVal val="visible"/>
                                      </p:to>
                                    </p:set>
                                    <p:animEffect transition="in" filter="wipe(down)">
                                      <p:cBhvr>
                                        <p:cTn id="215" dur="500"/>
                                        <p:tgtEl>
                                          <p:spTgt spid="40999"/>
                                        </p:tgtEl>
                                      </p:cBhvr>
                                    </p:animEffect>
                                  </p:childTnLst>
                                </p:cTn>
                              </p:par>
                              <p:par>
                                <p:cTn id="216" presetID="22" presetClass="entr" presetSubtype="4" fill="hold" grpId="0" nodeType="withEffect">
                                  <p:stCondLst>
                                    <p:cond delay="0"/>
                                  </p:stCondLst>
                                  <p:childTnLst>
                                    <p:set>
                                      <p:cBhvr>
                                        <p:cTn id="217" dur="1" fill="hold">
                                          <p:stCondLst>
                                            <p:cond delay="0"/>
                                          </p:stCondLst>
                                        </p:cTn>
                                        <p:tgtEl>
                                          <p:spTgt spid="41000"/>
                                        </p:tgtEl>
                                        <p:attrNameLst>
                                          <p:attrName>style.visibility</p:attrName>
                                        </p:attrNameLst>
                                      </p:cBhvr>
                                      <p:to>
                                        <p:strVal val="visible"/>
                                      </p:to>
                                    </p:set>
                                    <p:animEffect transition="in" filter="wipe(down)">
                                      <p:cBhvr>
                                        <p:cTn id="218" dur="500"/>
                                        <p:tgtEl>
                                          <p:spTgt spid="41000"/>
                                        </p:tgtEl>
                                      </p:cBhvr>
                                    </p:animEffect>
                                  </p:childTnLst>
                                </p:cTn>
                              </p:par>
                              <p:par>
                                <p:cTn id="219" presetID="22" presetClass="entr" presetSubtype="4" fill="hold" grpId="0" nodeType="withEffect">
                                  <p:stCondLst>
                                    <p:cond delay="0"/>
                                  </p:stCondLst>
                                  <p:childTnLst>
                                    <p:set>
                                      <p:cBhvr>
                                        <p:cTn id="220" dur="1" fill="hold">
                                          <p:stCondLst>
                                            <p:cond delay="0"/>
                                          </p:stCondLst>
                                        </p:cTn>
                                        <p:tgtEl>
                                          <p:spTgt spid="41001"/>
                                        </p:tgtEl>
                                        <p:attrNameLst>
                                          <p:attrName>style.visibility</p:attrName>
                                        </p:attrNameLst>
                                      </p:cBhvr>
                                      <p:to>
                                        <p:strVal val="visible"/>
                                      </p:to>
                                    </p:set>
                                    <p:animEffect transition="in" filter="wipe(down)">
                                      <p:cBhvr>
                                        <p:cTn id="221" dur="500"/>
                                        <p:tgtEl>
                                          <p:spTgt spid="41001"/>
                                        </p:tgtEl>
                                      </p:cBhvr>
                                    </p:animEffect>
                                  </p:childTnLst>
                                </p:cTn>
                              </p:par>
                              <p:par>
                                <p:cTn id="222" presetID="22" presetClass="entr" presetSubtype="4" fill="hold" grpId="0" nodeType="withEffect">
                                  <p:stCondLst>
                                    <p:cond delay="0"/>
                                  </p:stCondLst>
                                  <p:childTnLst>
                                    <p:set>
                                      <p:cBhvr>
                                        <p:cTn id="223" dur="1" fill="hold">
                                          <p:stCondLst>
                                            <p:cond delay="0"/>
                                          </p:stCondLst>
                                        </p:cTn>
                                        <p:tgtEl>
                                          <p:spTgt spid="41002"/>
                                        </p:tgtEl>
                                        <p:attrNameLst>
                                          <p:attrName>style.visibility</p:attrName>
                                        </p:attrNameLst>
                                      </p:cBhvr>
                                      <p:to>
                                        <p:strVal val="visible"/>
                                      </p:to>
                                    </p:set>
                                    <p:animEffect transition="in" filter="wipe(down)">
                                      <p:cBhvr>
                                        <p:cTn id="224" dur="500"/>
                                        <p:tgtEl>
                                          <p:spTgt spid="41002"/>
                                        </p:tgtEl>
                                      </p:cBhvr>
                                    </p:animEffect>
                                  </p:childTnLst>
                                </p:cTn>
                              </p:par>
                              <p:par>
                                <p:cTn id="225" presetID="22" presetClass="entr" presetSubtype="4" fill="hold" grpId="0" nodeType="withEffect">
                                  <p:stCondLst>
                                    <p:cond delay="0"/>
                                  </p:stCondLst>
                                  <p:childTnLst>
                                    <p:set>
                                      <p:cBhvr>
                                        <p:cTn id="226" dur="1" fill="hold">
                                          <p:stCondLst>
                                            <p:cond delay="0"/>
                                          </p:stCondLst>
                                        </p:cTn>
                                        <p:tgtEl>
                                          <p:spTgt spid="41003"/>
                                        </p:tgtEl>
                                        <p:attrNameLst>
                                          <p:attrName>style.visibility</p:attrName>
                                        </p:attrNameLst>
                                      </p:cBhvr>
                                      <p:to>
                                        <p:strVal val="visible"/>
                                      </p:to>
                                    </p:set>
                                    <p:animEffect transition="in" filter="wipe(down)">
                                      <p:cBhvr>
                                        <p:cTn id="227" dur="500"/>
                                        <p:tgtEl>
                                          <p:spTgt spid="41003"/>
                                        </p:tgtEl>
                                      </p:cBhvr>
                                    </p:animEffect>
                                  </p:childTnLst>
                                </p:cTn>
                              </p:par>
                              <p:par>
                                <p:cTn id="228" presetID="22" presetClass="entr" presetSubtype="4" fill="hold" grpId="0" nodeType="withEffect">
                                  <p:stCondLst>
                                    <p:cond delay="0"/>
                                  </p:stCondLst>
                                  <p:childTnLst>
                                    <p:set>
                                      <p:cBhvr>
                                        <p:cTn id="229" dur="1" fill="hold">
                                          <p:stCondLst>
                                            <p:cond delay="0"/>
                                          </p:stCondLst>
                                        </p:cTn>
                                        <p:tgtEl>
                                          <p:spTgt spid="41004"/>
                                        </p:tgtEl>
                                        <p:attrNameLst>
                                          <p:attrName>style.visibility</p:attrName>
                                        </p:attrNameLst>
                                      </p:cBhvr>
                                      <p:to>
                                        <p:strVal val="visible"/>
                                      </p:to>
                                    </p:set>
                                    <p:animEffect transition="in" filter="wipe(down)">
                                      <p:cBhvr>
                                        <p:cTn id="230" dur="500"/>
                                        <p:tgtEl>
                                          <p:spTgt spid="41004"/>
                                        </p:tgtEl>
                                      </p:cBhvr>
                                    </p:animEffect>
                                  </p:childTnLst>
                                </p:cTn>
                              </p:par>
                            </p:childTnLst>
                          </p:cTn>
                        </p:par>
                      </p:childTnLst>
                    </p:cTn>
                  </p:par>
                  <p:par>
                    <p:cTn id="231" fill="hold">
                      <p:stCondLst>
                        <p:cond delay="indefinite"/>
                      </p:stCondLst>
                      <p:childTnLst>
                        <p:par>
                          <p:cTn id="232" fill="hold">
                            <p:stCondLst>
                              <p:cond delay="0"/>
                            </p:stCondLst>
                            <p:childTnLst>
                              <p:par>
                                <p:cTn id="233" presetID="22" presetClass="entr" presetSubtype="8" fill="hold" grpId="0" nodeType="clickEffect">
                                  <p:stCondLst>
                                    <p:cond delay="0"/>
                                  </p:stCondLst>
                                  <p:childTnLst>
                                    <p:set>
                                      <p:cBhvr>
                                        <p:cTn id="234" dur="1" fill="hold">
                                          <p:stCondLst>
                                            <p:cond delay="0"/>
                                          </p:stCondLst>
                                        </p:cTn>
                                        <p:tgtEl>
                                          <p:spTgt spid="41005"/>
                                        </p:tgtEl>
                                        <p:attrNameLst>
                                          <p:attrName>style.visibility</p:attrName>
                                        </p:attrNameLst>
                                      </p:cBhvr>
                                      <p:to>
                                        <p:strVal val="visible"/>
                                      </p:to>
                                    </p:set>
                                    <p:animEffect transition="in" filter="wipe(left)">
                                      <p:cBhvr>
                                        <p:cTn id="235" dur="500"/>
                                        <p:tgtEl>
                                          <p:spTgt spid="41005"/>
                                        </p:tgtEl>
                                      </p:cBhvr>
                                    </p:animEffect>
                                  </p:childTnLst>
                                </p:cTn>
                              </p:par>
                              <p:par>
                                <p:cTn id="236" presetID="22" presetClass="entr" presetSubtype="8" fill="hold" grpId="0" nodeType="withEffect">
                                  <p:stCondLst>
                                    <p:cond delay="0"/>
                                  </p:stCondLst>
                                  <p:childTnLst>
                                    <p:set>
                                      <p:cBhvr>
                                        <p:cTn id="237" dur="1" fill="hold">
                                          <p:stCondLst>
                                            <p:cond delay="0"/>
                                          </p:stCondLst>
                                        </p:cTn>
                                        <p:tgtEl>
                                          <p:spTgt spid="41006"/>
                                        </p:tgtEl>
                                        <p:attrNameLst>
                                          <p:attrName>style.visibility</p:attrName>
                                        </p:attrNameLst>
                                      </p:cBhvr>
                                      <p:to>
                                        <p:strVal val="visible"/>
                                      </p:to>
                                    </p:set>
                                    <p:animEffect transition="in" filter="wipe(left)">
                                      <p:cBhvr>
                                        <p:cTn id="238" dur="500"/>
                                        <p:tgtEl>
                                          <p:spTgt spid="41006"/>
                                        </p:tgtEl>
                                      </p:cBhvr>
                                    </p:animEffect>
                                  </p:childTnLst>
                                </p:cTn>
                              </p:par>
                              <p:par>
                                <p:cTn id="239" presetID="22" presetClass="entr" presetSubtype="8" fill="hold" grpId="0" nodeType="withEffect">
                                  <p:stCondLst>
                                    <p:cond delay="0"/>
                                  </p:stCondLst>
                                  <p:childTnLst>
                                    <p:set>
                                      <p:cBhvr>
                                        <p:cTn id="240" dur="1" fill="hold">
                                          <p:stCondLst>
                                            <p:cond delay="0"/>
                                          </p:stCondLst>
                                        </p:cTn>
                                        <p:tgtEl>
                                          <p:spTgt spid="41007"/>
                                        </p:tgtEl>
                                        <p:attrNameLst>
                                          <p:attrName>style.visibility</p:attrName>
                                        </p:attrNameLst>
                                      </p:cBhvr>
                                      <p:to>
                                        <p:strVal val="visible"/>
                                      </p:to>
                                    </p:set>
                                    <p:animEffect transition="in" filter="wipe(left)">
                                      <p:cBhvr>
                                        <p:cTn id="241" dur="500"/>
                                        <p:tgtEl>
                                          <p:spTgt spid="41007"/>
                                        </p:tgtEl>
                                      </p:cBhvr>
                                    </p:animEffect>
                                  </p:childTnLst>
                                </p:cTn>
                              </p:par>
                            </p:childTnLst>
                          </p:cTn>
                        </p:par>
                      </p:childTnLst>
                    </p:cTn>
                  </p:par>
                  <p:par>
                    <p:cTn id="242" fill="hold">
                      <p:stCondLst>
                        <p:cond delay="indefinite"/>
                      </p:stCondLst>
                      <p:childTnLst>
                        <p:par>
                          <p:cTn id="243" fill="hold">
                            <p:stCondLst>
                              <p:cond delay="0"/>
                            </p:stCondLst>
                            <p:childTnLst>
                              <p:par>
                                <p:cTn id="244" presetID="22" presetClass="entr" presetSubtype="4" fill="hold" grpId="0" nodeType="clickEffect">
                                  <p:stCondLst>
                                    <p:cond delay="0"/>
                                  </p:stCondLst>
                                  <p:childTnLst>
                                    <p:set>
                                      <p:cBhvr>
                                        <p:cTn id="245" dur="1" fill="hold">
                                          <p:stCondLst>
                                            <p:cond delay="0"/>
                                          </p:stCondLst>
                                        </p:cTn>
                                        <p:tgtEl>
                                          <p:spTgt spid="41067"/>
                                        </p:tgtEl>
                                        <p:attrNameLst>
                                          <p:attrName>style.visibility</p:attrName>
                                        </p:attrNameLst>
                                      </p:cBhvr>
                                      <p:to>
                                        <p:strVal val="visible"/>
                                      </p:to>
                                    </p:set>
                                    <p:animEffect transition="in" filter="wipe(down)">
                                      <p:cBhvr>
                                        <p:cTn id="246" dur="500"/>
                                        <p:tgtEl>
                                          <p:spTgt spid="41067"/>
                                        </p:tgtEl>
                                      </p:cBhvr>
                                    </p:animEffect>
                                  </p:childTnLst>
                                </p:cTn>
                              </p:par>
                            </p:childTnLst>
                          </p:cTn>
                        </p:par>
                      </p:childTnLst>
                    </p:cTn>
                  </p:par>
                  <p:par>
                    <p:cTn id="247" fill="hold">
                      <p:stCondLst>
                        <p:cond delay="indefinite"/>
                      </p:stCondLst>
                      <p:childTnLst>
                        <p:par>
                          <p:cTn id="248" fill="hold">
                            <p:stCondLst>
                              <p:cond delay="0"/>
                            </p:stCondLst>
                            <p:childTnLst>
                              <p:par>
                                <p:cTn id="249" presetID="22" presetClass="entr" presetSubtype="4" fill="hold" grpId="0" nodeType="clickEffect">
                                  <p:stCondLst>
                                    <p:cond delay="0"/>
                                  </p:stCondLst>
                                  <p:childTnLst>
                                    <p:set>
                                      <p:cBhvr>
                                        <p:cTn id="250" dur="1" fill="hold">
                                          <p:stCondLst>
                                            <p:cond delay="0"/>
                                          </p:stCondLst>
                                        </p:cTn>
                                        <p:tgtEl>
                                          <p:spTgt spid="41080"/>
                                        </p:tgtEl>
                                        <p:attrNameLst>
                                          <p:attrName>style.visibility</p:attrName>
                                        </p:attrNameLst>
                                      </p:cBhvr>
                                      <p:to>
                                        <p:strVal val="visible"/>
                                      </p:to>
                                    </p:set>
                                    <p:animEffect transition="in" filter="wipe(down)">
                                      <p:cBhvr>
                                        <p:cTn id="251" dur="500"/>
                                        <p:tgtEl>
                                          <p:spTgt spid="41080"/>
                                        </p:tgtEl>
                                      </p:cBhvr>
                                    </p:animEffect>
                                  </p:childTnLst>
                                </p:cTn>
                              </p:par>
                            </p:childTnLst>
                          </p:cTn>
                        </p:par>
                      </p:childTnLst>
                    </p:cTn>
                  </p:par>
                  <p:par>
                    <p:cTn id="252" fill="hold">
                      <p:stCondLst>
                        <p:cond delay="indefinite"/>
                      </p:stCondLst>
                      <p:childTnLst>
                        <p:par>
                          <p:cTn id="253" fill="hold">
                            <p:stCondLst>
                              <p:cond delay="0"/>
                            </p:stCondLst>
                            <p:childTnLst>
                              <p:par>
                                <p:cTn id="254" presetID="22" presetClass="entr" presetSubtype="4" fill="hold" grpId="0" nodeType="clickEffect">
                                  <p:stCondLst>
                                    <p:cond delay="0"/>
                                  </p:stCondLst>
                                  <p:childTnLst>
                                    <p:set>
                                      <p:cBhvr>
                                        <p:cTn id="255" dur="1" fill="hold">
                                          <p:stCondLst>
                                            <p:cond delay="0"/>
                                          </p:stCondLst>
                                        </p:cTn>
                                        <p:tgtEl>
                                          <p:spTgt spid="41081"/>
                                        </p:tgtEl>
                                        <p:attrNameLst>
                                          <p:attrName>style.visibility</p:attrName>
                                        </p:attrNameLst>
                                      </p:cBhvr>
                                      <p:to>
                                        <p:strVal val="visible"/>
                                      </p:to>
                                    </p:set>
                                    <p:animEffect transition="in" filter="wipe(down)">
                                      <p:cBhvr>
                                        <p:cTn id="256" dur="500"/>
                                        <p:tgtEl>
                                          <p:spTgt spid="41081"/>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4" fill="hold" grpId="0" nodeType="clickEffect">
                                  <p:stCondLst>
                                    <p:cond delay="0"/>
                                  </p:stCondLst>
                                  <p:childTnLst>
                                    <p:set>
                                      <p:cBhvr>
                                        <p:cTn id="260" dur="1" fill="hold">
                                          <p:stCondLst>
                                            <p:cond delay="0"/>
                                          </p:stCondLst>
                                        </p:cTn>
                                        <p:tgtEl>
                                          <p:spTgt spid="41082"/>
                                        </p:tgtEl>
                                        <p:attrNameLst>
                                          <p:attrName>style.visibility</p:attrName>
                                        </p:attrNameLst>
                                      </p:cBhvr>
                                      <p:to>
                                        <p:strVal val="visible"/>
                                      </p:to>
                                    </p:set>
                                    <p:animEffect transition="in" filter="wipe(down)">
                                      <p:cBhvr>
                                        <p:cTn id="261" dur="500"/>
                                        <p:tgtEl>
                                          <p:spTgt spid="41082"/>
                                        </p:tgtEl>
                                      </p:cBhvr>
                                    </p:animEffect>
                                  </p:childTnLst>
                                </p:cTn>
                              </p:par>
                            </p:childTnLst>
                          </p:cTn>
                        </p:par>
                      </p:childTnLst>
                    </p:cTn>
                  </p:par>
                  <p:par>
                    <p:cTn id="262" fill="hold">
                      <p:stCondLst>
                        <p:cond delay="indefinite"/>
                      </p:stCondLst>
                      <p:childTnLst>
                        <p:par>
                          <p:cTn id="263" fill="hold">
                            <p:stCondLst>
                              <p:cond delay="0"/>
                            </p:stCondLst>
                            <p:childTnLst>
                              <p:par>
                                <p:cTn id="264" presetID="22" presetClass="entr" presetSubtype="4" fill="hold" grpId="0" nodeType="clickEffect">
                                  <p:stCondLst>
                                    <p:cond delay="0"/>
                                  </p:stCondLst>
                                  <p:childTnLst>
                                    <p:set>
                                      <p:cBhvr>
                                        <p:cTn id="265" dur="1" fill="hold">
                                          <p:stCondLst>
                                            <p:cond delay="0"/>
                                          </p:stCondLst>
                                        </p:cTn>
                                        <p:tgtEl>
                                          <p:spTgt spid="41083"/>
                                        </p:tgtEl>
                                        <p:attrNameLst>
                                          <p:attrName>style.visibility</p:attrName>
                                        </p:attrNameLst>
                                      </p:cBhvr>
                                      <p:to>
                                        <p:strVal val="visible"/>
                                      </p:to>
                                    </p:set>
                                    <p:animEffect transition="in" filter="wipe(down)">
                                      <p:cBhvr>
                                        <p:cTn id="266" dur="500"/>
                                        <p:tgtEl>
                                          <p:spTgt spid="41083"/>
                                        </p:tgtEl>
                                      </p:cBhvr>
                                    </p:animEffect>
                                  </p:childTnLst>
                                </p:cTn>
                              </p:par>
                            </p:childTnLst>
                          </p:cTn>
                        </p:par>
                      </p:childTnLst>
                    </p:cTn>
                  </p:par>
                  <p:par>
                    <p:cTn id="267" fill="hold">
                      <p:stCondLst>
                        <p:cond delay="indefinite"/>
                      </p:stCondLst>
                      <p:childTnLst>
                        <p:par>
                          <p:cTn id="268" fill="hold">
                            <p:stCondLst>
                              <p:cond delay="0"/>
                            </p:stCondLst>
                            <p:childTnLst>
                              <p:par>
                                <p:cTn id="269" presetID="22" presetClass="entr" presetSubtype="4" fill="hold" grpId="0" nodeType="clickEffect">
                                  <p:stCondLst>
                                    <p:cond delay="0"/>
                                  </p:stCondLst>
                                  <p:childTnLst>
                                    <p:set>
                                      <p:cBhvr>
                                        <p:cTn id="270" dur="1" fill="hold">
                                          <p:stCondLst>
                                            <p:cond delay="0"/>
                                          </p:stCondLst>
                                        </p:cTn>
                                        <p:tgtEl>
                                          <p:spTgt spid="41084"/>
                                        </p:tgtEl>
                                        <p:attrNameLst>
                                          <p:attrName>style.visibility</p:attrName>
                                        </p:attrNameLst>
                                      </p:cBhvr>
                                      <p:to>
                                        <p:strVal val="visible"/>
                                      </p:to>
                                    </p:set>
                                    <p:animEffect transition="in" filter="wipe(down)">
                                      <p:cBhvr>
                                        <p:cTn id="271" dur="500"/>
                                        <p:tgtEl>
                                          <p:spTgt spid="41084"/>
                                        </p:tgtEl>
                                      </p:cBhvr>
                                    </p:animEffect>
                                  </p:childTnLst>
                                </p:cTn>
                              </p:par>
                            </p:childTnLst>
                          </p:cTn>
                        </p:par>
                      </p:childTnLst>
                    </p:cTn>
                  </p:par>
                  <p:par>
                    <p:cTn id="272" fill="hold">
                      <p:stCondLst>
                        <p:cond delay="indefinite"/>
                      </p:stCondLst>
                      <p:childTnLst>
                        <p:par>
                          <p:cTn id="273" fill="hold">
                            <p:stCondLst>
                              <p:cond delay="0"/>
                            </p:stCondLst>
                            <p:childTnLst>
                              <p:par>
                                <p:cTn id="274" presetID="22" presetClass="entr" presetSubtype="4" fill="hold" grpId="0" nodeType="clickEffect">
                                  <p:stCondLst>
                                    <p:cond delay="0"/>
                                  </p:stCondLst>
                                  <p:childTnLst>
                                    <p:set>
                                      <p:cBhvr>
                                        <p:cTn id="275" dur="1" fill="hold">
                                          <p:stCondLst>
                                            <p:cond delay="0"/>
                                          </p:stCondLst>
                                        </p:cTn>
                                        <p:tgtEl>
                                          <p:spTgt spid="41085"/>
                                        </p:tgtEl>
                                        <p:attrNameLst>
                                          <p:attrName>style.visibility</p:attrName>
                                        </p:attrNameLst>
                                      </p:cBhvr>
                                      <p:to>
                                        <p:strVal val="visible"/>
                                      </p:to>
                                    </p:set>
                                    <p:animEffect transition="in" filter="wipe(down)">
                                      <p:cBhvr>
                                        <p:cTn id="276" dur="500"/>
                                        <p:tgtEl>
                                          <p:spTgt spid="41085"/>
                                        </p:tgtEl>
                                      </p:cBhvr>
                                    </p:animEffect>
                                  </p:childTnLst>
                                </p:cTn>
                              </p:par>
                            </p:childTnLst>
                          </p:cTn>
                        </p:par>
                      </p:childTnLst>
                    </p:cTn>
                  </p:par>
                  <p:par>
                    <p:cTn id="277" fill="hold">
                      <p:stCondLst>
                        <p:cond delay="indefinite"/>
                      </p:stCondLst>
                      <p:childTnLst>
                        <p:par>
                          <p:cTn id="278" fill="hold">
                            <p:stCondLst>
                              <p:cond delay="0"/>
                            </p:stCondLst>
                            <p:childTnLst>
                              <p:par>
                                <p:cTn id="279" presetID="22" presetClass="entr" presetSubtype="4" fill="hold" grpId="0" nodeType="clickEffect">
                                  <p:stCondLst>
                                    <p:cond delay="0"/>
                                  </p:stCondLst>
                                  <p:childTnLst>
                                    <p:set>
                                      <p:cBhvr>
                                        <p:cTn id="280" dur="1" fill="hold">
                                          <p:stCondLst>
                                            <p:cond delay="0"/>
                                          </p:stCondLst>
                                        </p:cTn>
                                        <p:tgtEl>
                                          <p:spTgt spid="41086"/>
                                        </p:tgtEl>
                                        <p:attrNameLst>
                                          <p:attrName>style.visibility</p:attrName>
                                        </p:attrNameLst>
                                      </p:cBhvr>
                                      <p:to>
                                        <p:strVal val="visible"/>
                                      </p:to>
                                    </p:set>
                                    <p:animEffect transition="in" filter="wipe(down)">
                                      <p:cBhvr>
                                        <p:cTn id="281" dur="500"/>
                                        <p:tgtEl>
                                          <p:spTgt spid="41086"/>
                                        </p:tgtEl>
                                      </p:cBhvr>
                                    </p:animEffect>
                                  </p:childTnLst>
                                </p:cTn>
                              </p:par>
                            </p:childTnLst>
                          </p:cTn>
                        </p:par>
                      </p:childTnLst>
                    </p:cTn>
                  </p:par>
                  <p:par>
                    <p:cTn id="282" fill="hold">
                      <p:stCondLst>
                        <p:cond delay="indefinite"/>
                      </p:stCondLst>
                      <p:childTnLst>
                        <p:par>
                          <p:cTn id="283" fill="hold">
                            <p:stCondLst>
                              <p:cond delay="0"/>
                            </p:stCondLst>
                            <p:childTnLst>
                              <p:par>
                                <p:cTn id="284" presetID="22" presetClass="entr" presetSubtype="4" fill="hold" grpId="0" nodeType="clickEffect">
                                  <p:stCondLst>
                                    <p:cond delay="0"/>
                                  </p:stCondLst>
                                  <p:childTnLst>
                                    <p:set>
                                      <p:cBhvr>
                                        <p:cTn id="285" dur="1" fill="hold">
                                          <p:stCondLst>
                                            <p:cond delay="0"/>
                                          </p:stCondLst>
                                        </p:cTn>
                                        <p:tgtEl>
                                          <p:spTgt spid="41010"/>
                                        </p:tgtEl>
                                        <p:attrNameLst>
                                          <p:attrName>style.visibility</p:attrName>
                                        </p:attrNameLst>
                                      </p:cBhvr>
                                      <p:to>
                                        <p:strVal val="visible"/>
                                      </p:to>
                                    </p:set>
                                    <p:animEffect transition="in" filter="wipe(down)">
                                      <p:cBhvr>
                                        <p:cTn id="286" dur="500"/>
                                        <p:tgtEl>
                                          <p:spTgt spid="41010"/>
                                        </p:tgtEl>
                                      </p:cBhvr>
                                    </p:animEffect>
                                  </p:childTnLst>
                                </p:cTn>
                              </p:par>
                            </p:childTnLst>
                          </p:cTn>
                        </p:par>
                      </p:childTnLst>
                    </p:cTn>
                  </p:par>
                  <p:par>
                    <p:cTn id="287" fill="hold">
                      <p:stCondLst>
                        <p:cond delay="indefinite"/>
                      </p:stCondLst>
                      <p:childTnLst>
                        <p:par>
                          <p:cTn id="288" fill="hold">
                            <p:stCondLst>
                              <p:cond delay="0"/>
                            </p:stCondLst>
                            <p:childTnLst>
                              <p:par>
                                <p:cTn id="289" presetID="22" presetClass="entr" presetSubtype="4" fill="hold" grpId="0" nodeType="clickEffect">
                                  <p:stCondLst>
                                    <p:cond delay="0"/>
                                  </p:stCondLst>
                                  <p:childTnLst>
                                    <p:set>
                                      <p:cBhvr>
                                        <p:cTn id="290" dur="1" fill="hold">
                                          <p:stCondLst>
                                            <p:cond delay="0"/>
                                          </p:stCondLst>
                                        </p:cTn>
                                        <p:tgtEl>
                                          <p:spTgt spid="41009"/>
                                        </p:tgtEl>
                                        <p:attrNameLst>
                                          <p:attrName>style.visibility</p:attrName>
                                        </p:attrNameLst>
                                      </p:cBhvr>
                                      <p:to>
                                        <p:strVal val="visible"/>
                                      </p:to>
                                    </p:set>
                                    <p:animEffect transition="in" filter="wipe(down)">
                                      <p:cBhvr>
                                        <p:cTn id="291" dur="500"/>
                                        <p:tgtEl>
                                          <p:spTgt spid="41009"/>
                                        </p:tgtEl>
                                      </p:cBhvr>
                                    </p:animEffect>
                                  </p:childTnLst>
                                </p:cTn>
                              </p:par>
                            </p:childTnLst>
                          </p:cTn>
                        </p:par>
                      </p:childTnLst>
                    </p:cTn>
                  </p:par>
                  <p:par>
                    <p:cTn id="292" fill="hold">
                      <p:stCondLst>
                        <p:cond delay="indefinite"/>
                      </p:stCondLst>
                      <p:childTnLst>
                        <p:par>
                          <p:cTn id="293" fill="hold">
                            <p:stCondLst>
                              <p:cond delay="0"/>
                            </p:stCondLst>
                            <p:childTnLst>
                              <p:par>
                                <p:cTn id="294" presetID="22" presetClass="entr" presetSubtype="4" fill="hold" grpId="0" nodeType="clickEffect">
                                  <p:stCondLst>
                                    <p:cond delay="0"/>
                                  </p:stCondLst>
                                  <p:childTnLst>
                                    <p:set>
                                      <p:cBhvr>
                                        <p:cTn id="295" dur="1" fill="hold">
                                          <p:stCondLst>
                                            <p:cond delay="0"/>
                                          </p:stCondLst>
                                        </p:cTn>
                                        <p:tgtEl>
                                          <p:spTgt spid="41012"/>
                                        </p:tgtEl>
                                        <p:attrNameLst>
                                          <p:attrName>style.visibility</p:attrName>
                                        </p:attrNameLst>
                                      </p:cBhvr>
                                      <p:to>
                                        <p:strVal val="visible"/>
                                      </p:to>
                                    </p:set>
                                    <p:animEffect transition="in" filter="wipe(down)">
                                      <p:cBhvr>
                                        <p:cTn id="296" dur="500"/>
                                        <p:tgtEl>
                                          <p:spTgt spid="41012"/>
                                        </p:tgtEl>
                                      </p:cBhvr>
                                    </p:animEffect>
                                  </p:childTnLst>
                                </p:cTn>
                              </p:par>
                            </p:childTnLst>
                          </p:cTn>
                        </p:par>
                      </p:childTnLst>
                    </p:cTn>
                  </p:par>
                  <p:par>
                    <p:cTn id="297" fill="hold">
                      <p:stCondLst>
                        <p:cond delay="indefinite"/>
                      </p:stCondLst>
                      <p:childTnLst>
                        <p:par>
                          <p:cTn id="298" fill="hold">
                            <p:stCondLst>
                              <p:cond delay="0"/>
                            </p:stCondLst>
                            <p:childTnLst>
                              <p:par>
                                <p:cTn id="299" presetID="22" presetClass="entr" presetSubtype="4" fill="hold" grpId="0" nodeType="clickEffect">
                                  <p:stCondLst>
                                    <p:cond delay="0"/>
                                  </p:stCondLst>
                                  <p:childTnLst>
                                    <p:set>
                                      <p:cBhvr>
                                        <p:cTn id="300" dur="1" fill="hold">
                                          <p:stCondLst>
                                            <p:cond delay="0"/>
                                          </p:stCondLst>
                                        </p:cTn>
                                        <p:tgtEl>
                                          <p:spTgt spid="41013"/>
                                        </p:tgtEl>
                                        <p:attrNameLst>
                                          <p:attrName>style.visibility</p:attrName>
                                        </p:attrNameLst>
                                      </p:cBhvr>
                                      <p:to>
                                        <p:strVal val="visible"/>
                                      </p:to>
                                    </p:set>
                                    <p:animEffect transition="in" filter="wipe(down)">
                                      <p:cBhvr>
                                        <p:cTn id="301" dur="500"/>
                                        <p:tgtEl>
                                          <p:spTgt spid="41013"/>
                                        </p:tgtEl>
                                      </p:cBhvr>
                                    </p:animEffect>
                                  </p:childTnLst>
                                </p:cTn>
                              </p:par>
                            </p:childTnLst>
                          </p:cTn>
                        </p:par>
                      </p:childTnLst>
                    </p:cTn>
                  </p:par>
                  <p:par>
                    <p:cTn id="302" fill="hold">
                      <p:stCondLst>
                        <p:cond delay="indefinite"/>
                      </p:stCondLst>
                      <p:childTnLst>
                        <p:par>
                          <p:cTn id="303" fill="hold">
                            <p:stCondLst>
                              <p:cond delay="0"/>
                            </p:stCondLst>
                            <p:childTnLst>
                              <p:par>
                                <p:cTn id="304" presetID="22" presetClass="entr" presetSubtype="4" fill="hold" grpId="0" nodeType="clickEffect">
                                  <p:stCondLst>
                                    <p:cond delay="0"/>
                                  </p:stCondLst>
                                  <p:childTnLst>
                                    <p:set>
                                      <p:cBhvr>
                                        <p:cTn id="305" dur="1" fill="hold">
                                          <p:stCondLst>
                                            <p:cond delay="0"/>
                                          </p:stCondLst>
                                        </p:cTn>
                                        <p:tgtEl>
                                          <p:spTgt spid="41014"/>
                                        </p:tgtEl>
                                        <p:attrNameLst>
                                          <p:attrName>style.visibility</p:attrName>
                                        </p:attrNameLst>
                                      </p:cBhvr>
                                      <p:to>
                                        <p:strVal val="visible"/>
                                      </p:to>
                                    </p:set>
                                    <p:animEffect transition="in" filter="wipe(down)">
                                      <p:cBhvr>
                                        <p:cTn id="306" dur="500"/>
                                        <p:tgtEl>
                                          <p:spTgt spid="41014"/>
                                        </p:tgtEl>
                                      </p:cBhvr>
                                    </p:animEffect>
                                  </p:childTnLst>
                                </p:cTn>
                              </p:par>
                            </p:childTnLst>
                          </p:cTn>
                        </p:par>
                      </p:childTnLst>
                    </p:cTn>
                  </p:par>
                  <p:par>
                    <p:cTn id="307" fill="hold">
                      <p:stCondLst>
                        <p:cond delay="indefinite"/>
                      </p:stCondLst>
                      <p:childTnLst>
                        <p:par>
                          <p:cTn id="308" fill="hold">
                            <p:stCondLst>
                              <p:cond delay="0"/>
                            </p:stCondLst>
                            <p:childTnLst>
                              <p:par>
                                <p:cTn id="309" presetID="22" presetClass="entr" presetSubtype="4" fill="hold" grpId="0" nodeType="clickEffect">
                                  <p:stCondLst>
                                    <p:cond delay="0"/>
                                  </p:stCondLst>
                                  <p:childTnLst>
                                    <p:set>
                                      <p:cBhvr>
                                        <p:cTn id="310" dur="1" fill="hold">
                                          <p:stCondLst>
                                            <p:cond delay="0"/>
                                          </p:stCondLst>
                                        </p:cTn>
                                        <p:tgtEl>
                                          <p:spTgt spid="41016"/>
                                        </p:tgtEl>
                                        <p:attrNameLst>
                                          <p:attrName>style.visibility</p:attrName>
                                        </p:attrNameLst>
                                      </p:cBhvr>
                                      <p:to>
                                        <p:strVal val="visible"/>
                                      </p:to>
                                    </p:set>
                                    <p:animEffect transition="in" filter="wipe(down)">
                                      <p:cBhvr>
                                        <p:cTn id="311" dur="500"/>
                                        <p:tgtEl>
                                          <p:spTgt spid="41016"/>
                                        </p:tgtEl>
                                      </p:cBhvr>
                                    </p:animEffect>
                                  </p:childTnLst>
                                </p:cTn>
                              </p:par>
                            </p:childTnLst>
                          </p:cTn>
                        </p:par>
                      </p:childTnLst>
                    </p:cTn>
                  </p:par>
                  <p:par>
                    <p:cTn id="312" fill="hold">
                      <p:stCondLst>
                        <p:cond delay="indefinite"/>
                      </p:stCondLst>
                      <p:childTnLst>
                        <p:par>
                          <p:cTn id="313" fill="hold">
                            <p:stCondLst>
                              <p:cond delay="0"/>
                            </p:stCondLst>
                            <p:childTnLst>
                              <p:par>
                                <p:cTn id="314" presetID="22" presetClass="entr" presetSubtype="4" fill="hold" grpId="0" nodeType="clickEffect">
                                  <p:stCondLst>
                                    <p:cond delay="0"/>
                                  </p:stCondLst>
                                  <p:childTnLst>
                                    <p:set>
                                      <p:cBhvr>
                                        <p:cTn id="315" dur="1" fill="hold">
                                          <p:stCondLst>
                                            <p:cond delay="0"/>
                                          </p:stCondLst>
                                        </p:cTn>
                                        <p:tgtEl>
                                          <p:spTgt spid="41015"/>
                                        </p:tgtEl>
                                        <p:attrNameLst>
                                          <p:attrName>style.visibility</p:attrName>
                                        </p:attrNameLst>
                                      </p:cBhvr>
                                      <p:to>
                                        <p:strVal val="visible"/>
                                      </p:to>
                                    </p:set>
                                    <p:animEffect transition="in" filter="wipe(down)">
                                      <p:cBhvr>
                                        <p:cTn id="316" dur="500"/>
                                        <p:tgtEl>
                                          <p:spTgt spid="41015"/>
                                        </p:tgtEl>
                                      </p:cBhvr>
                                    </p:animEffect>
                                  </p:childTnLst>
                                </p:cTn>
                              </p:par>
                            </p:childTnLst>
                          </p:cTn>
                        </p:par>
                      </p:childTnLst>
                    </p:cTn>
                  </p:par>
                  <p:par>
                    <p:cTn id="317" fill="hold">
                      <p:stCondLst>
                        <p:cond delay="indefinite"/>
                      </p:stCondLst>
                      <p:childTnLst>
                        <p:par>
                          <p:cTn id="318" fill="hold">
                            <p:stCondLst>
                              <p:cond delay="0"/>
                            </p:stCondLst>
                            <p:childTnLst>
                              <p:par>
                                <p:cTn id="319" presetID="22" presetClass="entr" presetSubtype="4" fill="hold" grpId="0" nodeType="clickEffect">
                                  <p:stCondLst>
                                    <p:cond delay="0"/>
                                  </p:stCondLst>
                                  <p:childTnLst>
                                    <p:set>
                                      <p:cBhvr>
                                        <p:cTn id="320" dur="1" fill="hold">
                                          <p:stCondLst>
                                            <p:cond delay="0"/>
                                          </p:stCondLst>
                                        </p:cTn>
                                        <p:tgtEl>
                                          <p:spTgt spid="41017"/>
                                        </p:tgtEl>
                                        <p:attrNameLst>
                                          <p:attrName>style.visibility</p:attrName>
                                        </p:attrNameLst>
                                      </p:cBhvr>
                                      <p:to>
                                        <p:strVal val="visible"/>
                                      </p:to>
                                    </p:set>
                                    <p:animEffect transition="in" filter="wipe(down)">
                                      <p:cBhvr>
                                        <p:cTn id="321" dur="500"/>
                                        <p:tgtEl>
                                          <p:spTgt spid="41017"/>
                                        </p:tgtEl>
                                      </p:cBhvr>
                                    </p:animEffect>
                                  </p:childTnLst>
                                </p:cTn>
                              </p:par>
                            </p:childTnLst>
                          </p:cTn>
                        </p:par>
                      </p:childTnLst>
                    </p:cTn>
                  </p:par>
                  <p:par>
                    <p:cTn id="322" fill="hold">
                      <p:stCondLst>
                        <p:cond delay="indefinite"/>
                      </p:stCondLst>
                      <p:childTnLst>
                        <p:par>
                          <p:cTn id="323" fill="hold">
                            <p:stCondLst>
                              <p:cond delay="0"/>
                            </p:stCondLst>
                            <p:childTnLst>
                              <p:par>
                                <p:cTn id="324" presetID="22" presetClass="entr" presetSubtype="4" fill="hold" grpId="0" nodeType="clickEffect">
                                  <p:stCondLst>
                                    <p:cond delay="0"/>
                                  </p:stCondLst>
                                  <p:childTnLst>
                                    <p:set>
                                      <p:cBhvr>
                                        <p:cTn id="325" dur="1" fill="hold">
                                          <p:stCondLst>
                                            <p:cond delay="0"/>
                                          </p:stCondLst>
                                        </p:cTn>
                                        <p:tgtEl>
                                          <p:spTgt spid="41020"/>
                                        </p:tgtEl>
                                        <p:attrNameLst>
                                          <p:attrName>style.visibility</p:attrName>
                                        </p:attrNameLst>
                                      </p:cBhvr>
                                      <p:to>
                                        <p:strVal val="visible"/>
                                      </p:to>
                                    </p:set>
                                    <p:animEffect transition="in" filter="wipe(down)">
                                      <p:cBhvr>
                                        <p:cTn id="326" dur="500"/>
                                        <p:tgtEl>
                                          <p:spTgt spid="41020"/>
                                        </p:tgtEl>
                                      </p:cBhvr>
                                    </p:animEffect>
                                  </p:childTnLst>
                                </p:cTn>
                              </p:par>
                            </p:childTnLst>
                          </p:cTn>
                        </p:par>
                      </p:childTnLst>
                    </p:cTn>
                  </p:par>
                  <p:par>
                    <p:cTn id="327" fill="hold">
                      <p:stCondLst>
                        <p:cond delay="indefinite"/>
                      </p:stCondLst>
                      <p:childTnLst>
                        <p:par>
                          <p:cTn id="328" fill="hold">
                            <p:stCondLst>
                              <p:cond delay="0"/>
                            </p:stCondLst>
                            <p:childTnLst>
                              <p:par>
                                <p:cTn id="329" presetID="22" presetClass="entr" presetSubtype="4" fill="hold" grpId="0" nodeType="clickEffect">
                                  <p:stCondLst>
                                    <p:cond delay="0"/>
                                  </p:stCondLst>
                                  <p:childTnLst>
                                    <p:set>
                                      <p:cBhvr>
                                        <p:cTn id="330" dur="1" fill="hold">
                                          <p:stCondLst>
                                            <p:cond delay="0"/>
                                          </p:stCondLst>
                                        </p:cTn>
                                        <p:tgtEl>
                                          <p:spTgt spid="41019"/>
                                        </p:tgtEl>
                                        <p:attrNameLst>
                                          <p:attrName>style.visibility</p:attrName>
                                        </p:attrNameLst>
                                      </p:cBhvr>
                                      <p:to>
                                        <p:strVal val="visible"/>
                                      </p:to>
                                    </p:set>
                                    <p:animEffect transition="in" filter="wipe(down)">
                                      <p:cBhvr>
                                        <p:cTn id="331" dur="500"/>
                                        <p:tgtEl>
                                          <p:spTgt spid="41019"/>
                                        </p:tgtEl>
                                      </p:cBhvr>
                                    </p:animEffect>
                                  </p:childTnLst>
                                </p:cTn>
                              </p:par>
                            </p:childTnLst>
                          </p:cTn>
                        </p:par>
                      </p:childTnLst>
                    </p:cTn>
                  </p:par>
                  <p:par>
                    <p:cTn id="332" fill="hold">
                      <p:stCondLst>
                        <p:cond delay="indefinite"/>
                      </p:stCondLst>
                      <p:childTnLst>
                        <p:par>
                          <p:cTn id="333" fill="hold">
                            <p:stCondLst>
                              <p:cond delay="0"/>
                            </p:stCondLst>
                            <p:childTnLst>
                              <p:par>
                                <p:cTn id="334" presetID="22" presetClass="entr" presetSubtype="4" fill="hold" grpId="0" nodeType="clickEffect">
                                  <p:stCondLst>
                                    <p:cond delay="0"/>
                                  </p:stCondLst>
                                  <p:childTnLst>
                                    <p:set>
                                      <p:cBhvr>
                                        <p:cTn id="335" dur="1" fill="hold">
                                          <p:stCondLst>
                                            <p:cond delay="0"/>
                                          </p:stCondLst>
                                        </p:cTn>
                                        <p:tgtEl>
                                          <p:spTgt spid="41021"/>
                                        </p:tgtEl>
                                        <p:attrNameLst>
                                          <p:attrName>style.visibility</p:attrName>
                                        </p:attrNameLst>
                                      </p:cBhvr>
                                      <p:to>
                                        <p:strVal val="visible"/>
                                      </p:to>
                                    </p:set>
                                    <p:animEffect transition="in" filter="wipe(down)">
                                      <p:cBhvr>
                                        <p:cTn id="336" dur="500"/>
                                        <p:tgtEl>
                                          <p:spTgt spid="41021"/>
                                        </p:tgtEl>
                                      </p:cBhvr>
                                    </p:animEffect>
                                  </p:childTnLst>
                                </p:cTn>
                              </p:par>
                            </p:childTnLst>
                          </p:cTn>
                        </p:par>
                      </p:childTnLst>
                    </p:cTn>
                  </p:par>
                  <p:par>
                    <p:cTn id="337" fill="hold">
                      <p:stCondLst>
                        <p:cond delay="indefinite"/>
                      </p:stCondLst>
                      <p:childTnLst>
                        <p:par>
                          <p:cTn id="338" fill="hold">
                            <p:stCondLst>
                              <p:cond delay="0"/>
                            </p:stCondLst>
                            <p:childTnLst>
                              <p:par>
                                <p:cTn id="339" presetID="22" presetClass="entr" presetSubtype="4" fill="hold" grpId="0" nodeType="clickEffect">
                                  <p:stCondLst>
                                    <p:cond delay="0"/>
                                  </p:stCondLst>
                                  <p:childTnLst>
                                    <p:set>
                                      <p:cBhvr>
                                        <p:cTn id="340" dur="1" fill="hold">
                                          <p:stCondLst>
                                            <p:cond delay="0"/>
                                          </p:stCondLst>
                                        </p:cTn>
                                        <p:tgtEl>
                                          <p:spTgt spid="41018"/>
                                        </p:tgtEl>
                                        <p:attrNameLst>
                                          <p:attrName>style.visibility</p:attrName>
                                        </p:attrNameLst>
                                      </p:cBhvr>
                                      <p:to>
                                        <p:strVal val="visible"/>
                                      </p:to>
                                    </p:set>
                                    <p:animEffect transition="in" filter="wipe(down)">
                                      <p:cBhvr>
                                        <p:cTn id="341" dur="500"/>
                                        <p:tgtEl>
                                          <p:spTgt spid="41018"/>
                                        </p:tgtEl>
                                      </p:cBhvr>
                                    </p:animEffect>
                                  </p:childTnLst>
                                </p:cTn>
                              </p:par>
                            </p:childTnLst>
                          </p:cTn>
                        </p:par>
                      </p:childTnLst>
                    </p:cTn>
                  </p:par>
                  <p:par>
                    <p:cTn id="342" fill="hold">
                      <p:stCondLst>
                        <p:cond delay="indefinite"/>
                      </p:stCondLst>
                      <p:childTnLst>
                        <p:par>
                          <p:cTn id="343" fill="hold">
                            <p:stCondLst>
                              <p:cond delay="0"/>
                            </p:stCondLst>
                            <p:childTnLst>
                              <p:par>
                                <p:cTn id="344" presetID="23" presetClass="entr" presetSubtype="16" fill="hold" grpId="0" nodeType="clickEffect">
                                  <p:stCondLst>
                                    <p:cond delay="0"/>
                                  </p:stCondLst>
                                  <p:childTnLst>
                                    <p:set>
                                      <p:cBhvr>
                                        <p:cTn id="345" dur="1" fill="hold">
                                          <p:stCondLst>
                                            <p:cond delay="0"/>
                                          </p:stCondLst>
                                        </p:cTn>
                                        <p:tgtEl>
                                          <p:spTgt spid="41035"/>
                                        </p:tgtEl>
                                        <p:attrNameLst>
                                          <p:attrName>style.visibility</p:attrName>
                                        </p:attrNameLst>
                                      </p:cBhvr>
                                      <p:to>
                                        <p:strVal val="visible"/>
                                      </p:to>
                                    </p:set>
                                    <p:anim calcmode="lin" valueType="num">
                                      <p:cBhvr>
                                        <p:cTn id="346" dur="500" fill="hold"/>
                                        <p:tgtEl>
                                          <p:spTgt spid="41035"/>
                                        </p:tgtEl>
                                        <p:attrNameLst>
                                          <p:attrName>ppt_w</p:attrName>
                                        </p:attrNameLst>
                                      </p:cBhvr>
                                      <p:tavLst>
                                        <p:tav tm="0">
                                          <p:val>
                                            <p:fltVal val="0"/>
                                          </p:val>
                                        </p:tav>
                                        <p:tav tm="100000">
                                          <p:val>
                                            <p:strVal val="#ppt_w"/>
                                          </p:val>
                                        </p:tav>
                                      </p:tavLst>
                                    </p:anim>
                                    <p:anim calcmode="lin" valueType="num">
                                      <p:cBhvr>
                                        <p:cTn id="347" dur="500" fill="hold"/>
                                        <p:tgtEl>
                                          <p:spTgt spid="41035"/>
                                        </p:tgtEl>
                                        <p:attrNameLst>
                                          <p:attrName>ppt_h</p:attrName>
                                        </p:attrNameLst>
                                      </p:cBhvr>
                                      <p:tavLst>
                                        <p:tav tm="0">
                                          <p:val>
                                            <p:fltVal val="0"/>
                                          </p:val>
                                        </p:tav>
                                        <p:tav tm="100000">
                                          <p:val>
                                            <p:strVal val="#ppt_h"/>
                                          </p:val>
                                        </p:tav>
                                      </p:tavLst>
                                    </p:anim>
                                  </p:childTnLst>
                                </p:cTn>
                              </p:par>
                            </p:childTnLst>
                          </p:cTn>
                        </p:par>
                      </p:childTnLst>
                    </p:cTn>
                  </p:par>
                  <p:par>
                    <p:cTn id="348" fill="hold">
                      <p:stCondLst>
                        <p:cond delay="indefinite"/>
                      </p:stCondLst>
                      <p:childTnLst>
                        <p:par>
                          <p:cTn id="349" fill="hold">
                            <p:stCondLst>
                              <p:cond delay="0"/>
                            </p:stCondLst>
                            <p:childTnLst>
                              <p:par>
                                <p:cTn id="350" presetID="23" presetClass="entr" presetSubtype="16" fill="hold" grpId="0" nodeType="clickEffect">
                                  <p:stCondLst>
                                    <p:cond delay="0"/>
                                  </p:stCondLst>
                                  <p:childTnLst>
                                    <p:set>
                                      <p:cBhvr>
                                        <p:cTn id="351" dur="1" fill="hold">
                                          <p:stCondLst>
                                            <p:cond delay="0"/>
                                          </p:stCondLst>
                                        </p:cTn>
                                        <p:tgtEl>
                                          <p:spTgt spid="41036"/>
                                        </p:tgtEl>
                                        <p:attrNameLst>
                                          <p:attrName>style.visibility</p:attrName>
                                        </p:attrNameLst>
                                      </p:cBhvr>
                                      <p:to>
                                        <p:strVal val="visible"/>
                                      </p:to>
                                    </p:set>
                                    <p:anim calcmode="lin" valueType="num">
                                      <p:cBhvr>
                                        <p:cTn id="352" dur="500" fill="hold"/>
                                        <p:tgtEl>
                                          <p:spTgt spid="41036"/>
                                        </p:tgtEl>
                                        <p:attrNameLst>
                                          <p:attrName>ppt_w</p:attrName>
                                        </p:attrNameLst>
                                      </p:cBhvr>
                                      <p:tavLst>
                                        <p:tav tm="0">
                                          <p:val>
                                            <p:fltVal val="0"/>
                                          </p:val>
                                        </p:tav>
                                        <p:tav tm="100000">
                                          <p:val>
                                            <p:strVal val="#ppt_w"/>
                                          </p:val>
                                        </p:tav>
                                      </p:tavLst>
                                    </p:anim>
                                    <p:anim calcmode="lin" valueType="num">
                                      <p:cBhvr>
                                        <p:cTn id="353" dur="500" fill="hold"/>
                                        <p:tgtEl>
                                          <p:spTgt spid="41036"/>
                                        </p:tgtEl>
                                        <p:attrNameLst>
                                          <p:attrName>ppt_h</p:attrName>
                                        </p:attrNameLst>
                                      </p:cBhvr>
                                      <p:tavLst>
                                        <p:tav tm="0">
                                          <p:val>
                                            <p:fltVal val="0"/>
                                          </p:val>
                                        </p:tav>
                                        <p:tav tm="100000">
                                          <p:val>
                                            <p:strVal val="#ppt_h"/>
                                          </p:val>
                                        </p:tav>
                                      </p:tavLst>
                                    </p:anim>
                                  </p:childTnLst>
                                </p:cTn>
                              </p:par>
                            </p:childTnLst>
                          </p:cTn>
                        </p:par>
                      </p:childTnLst>
                    </p:cTn>
                  </p:par>
                  <p:par>
                    <p:cTn id="354" fill="hold">
                      <p:stCondLst>
                        <p:cond delay="indefinite"/>
                      </p:stCondLst>
                      <p:childTnLst>
                        <p:par>
                          <p:cTn id="355" fill="hold">
                            <p:stCondLst>
                              <p:cond delay="0"/>
                            </p:stCondLst>
                            <p:childTnLst>
                              <p:par>
                                <p:cTn id="356" presetID="22" presetClass="entr" presetSubtype="8" fill="hold" grpId="0" nodeType="clickEffect">
                                  <p:stCondLst>
                                    <p:cond delay="0"/>
                                  </p:stCondLst>
                                  <p:childTnLst>
                                    <p:set>
                                      <p:cBhvr>
                                        <p:cTn id="357" dur="1" fill="hold">
                                          <p:stCondLst>
                                            <p:cond delay="0"/>
                                          </p:stCondLst>
                                        </p:cTn>
                                        <p:tgtEl>
                                          <p:spTgt spid="41026"/>
                                        </p:tgtEl>
                                        <p:attrNameLst>
                                          <p:attrName>style.visibility</p:attrName>
                                        </p:attrNameLst>
                                      </p:cBhvr>
                                      <p:to>
                                        <p:strVal val="visible"/>
                                      </p:to>
                                    </p:set>
                                    <p:animEffect transition="in" filter="wipe(left)">
                                      <p:cBhvr>
                                        <p:cTn id="358" dur="500"/>
                                        <p:tgtEl>
                                          <p:spTgt spid="41026"/>
                                        </p:tgtEl>
                                      </p:cBhvr>
                                    </p:animEffect>
                                  </p:childTnLst>
                                </p:cTn>
                              </p:par>
                            </p:childTnLst>
                          </p:cTn>
                        </p:par>
                      </p:childTnLst>
                    </p:cTn>
                  </p:par>
                  <p:par>
                    <p:cTn id="359" fill="hold">
                      <p:stCondLst>
                        <p:cond delay="indefinite"/>
                      </p:stCondLst>
                      <p:childTnLst>
                        <p:par>
                          <p:cTn id="360" fill="hold">
                            <p:stCondLst>
                              <p:cond delay="0"/>
                            </p:stCondLst>
                            <p:childTnLst>
                              <p:par>
                                <p:cTn id="361" presetID="22" presetClass="entr" presetSubtype="2" fill="hold" grpId="0" nodeType="clickEffect">
                                  <p:stCondLst>
                                    <p:cond delay="0"/>
                                  </p:stCondLst>
                                  <p:childTnLst>
                                    <p:set>
                                      <p:cBhvr>
                                        <p:cTn id="362" dur="1" fill="hold">
                                          <p:stCondLst>
                                            <p:cond delay="0"/>
                                          </p:stCondLst>
                                        </p:cTn>
                                        <p:tgtEl>
                                          <p:spTgt spid="41027"/>
                                        </p:tgtEl>
                                        <p:attrNameLst>
                                          <p:attrName>style.visibility</p:attrName>
                                        </p:attrNameLst>
                                      </p:cBhvr>
                                      <p:to>
                                        <p:strVal val="visible"/>
                                      </p:to>
                                    </p:set>
                                    <p:animEffect transition="in" filter="wipe(right)">
                                      <p:cBhvr>
                                        <p:cTn id="363" dur="500"/>
                                        <p:tgtEl>
                                          <p:spTgt spid="41027"/>
                                        </p:tgtEl>
                                      </p:cBhvr>
                                    </p:animEffect>
                                  </p:childTnLst>
                                </p:cTn>
                              </p:par>
                            </p:childTnLst>
                          </p:cTn>
                        </p:par>
                      </p:childTnLst>
                    </p:cTn>
                  </p:par>
                  <p:par>
                    <p:cTn id="364" fill="hold">
                      <p:stCondLst>
                        <p:cond delay="indefinite"/>
                      </p:stCondLst>
                      <p:childTnLst>
                        <p:par>
                          <p:cTn id="365" fill="hold">
                            <p:stCondLst>
                              <p:cond delay="0"/>
                            </p:stCondLst>
                            <p:childTnLst>
                              <p:par>
                                <p:cTn id="366" presetID="22" presetClass="entr" presetSubtype="2" fill="hold" grpId="0" nodeType="clickEffect">
                                  <p:stCondLst>
                                    <p:cond delay="0"/>
                                  </p:stCondLst>
                                  <p:childTnLst>
                                    <p:set>
                                      <p:cBhvr>
                                        <p:cTn id="367" dur="1" fill="hold">
                                          <p:stCondLst>
                                            <p:cond delay="0"/>
                                          </p:stCondLst>
                                        </p:cTn>
                                        <p:tgtEl>
                                          <p:spTgt spid="41028"/>
                                        </p:tgtEl>
                                        <p:attrNameLst>
                                          <p:attrName>style.visibility</p:attrName>
                                        </p:attrNameLst>
                                      </p:cBhvr>
                                      <p:to>
                                        <p:strVal val="visible"/>
                                      </p:to>
                                    </p:set>
                                    <p:animEffect transition="in" filter="wipe(right)">
                                      <p:cBhvr>
                                        <p:cTn id="368" dur="500"/>
                                        <p:tgtEl>
                                          <p:spTgt spid="41028"/>
                                        </p:tgtEl>
                                      </p:cBhvr>
                                    </p:animEffect>
                                  </p:childTnLst>
                                </p:cTn>
                              </p:par>
                            </p:childTnLst>
                          </p:cTn>
                        </p:par>
                      </p:childTnLst>
                    </p:cTn>
                  </p:par>
                  <p:par>
                    <p:cTn id="369" fill="hold">
                      <p:stCondLst>
                        <p:cond delay="indefinite"/>
                      </p:stCondLst>
                      <p:childTnLst>
                        <p:par>
                          <p:cTn id="370" fill="hold">
                            <p:stCondLst>
                              <p:cond delay="0"/>
                            </p:stCondLst>
                            <p:childTnLst>
                              <p:par>
                                <p:cTn id="371" presetID="23" presetClass="entr" presetSubtype="16" fill="hold" grpId="0" nodeType="clickEffect">
                                  <p:stCondLst>
                                    <p:cond delay="0"/>
                                  </p:stCondLst>
                                  <p:childTnLst>
                                    <p:set>
                                      <p:cBhvr>
                                        <p:cTn id="372" dur="1" fill="hold">
                                          <p:stCondLst>
                                            <p:cond delay="0"/>
                                          </p:stCondLst>
                                        </p:cTn>
                                        <p:tgtEl>
                                          <p:spTgt spid="41037"/>
                                        </p:tgtEl>
                                        <p:attrNameLst>
                                          <p:attrName>style.visibility</p:attrName>
                                        </p:attrNameLst>
                                      </p:cBhvr>
                                      <p:to>
                                        <p:strVal val="visible"/>
                                      </p:to>
                                    </p:set>
                                    <p:anim calcmode="lin" valueType="num">
                                      <p:cBhvr>
                                        <p:cTn id="373" dur="500" fill="hold"/>
                                        <p:tgtEl>
                                          <p:spTgt spid="41037"/>
                                        </p:tgtEl>
                                        <p:attrNameLst>
                                          <p:attrName>ppt_w</p:attrName>
                                        </p:attrNameLst>
                                      </p:cBhvr>
                                      <p:tavLst>
                                        <p:tav tm="0">
                                          <p:val>
                                            <p:fltVal val="0"/>
                                          </p:val>
                                        </p:tav>
                                        <p:tav tm="100000">
                                          <p:val>
                                            <p:strVal val="#ppt_w"/>
                                          </p:val>
                                        </p:tav>
                                      </p:tavLst>
                                    </p:anim>
                                    <p:anim calcmode="lin" valueType="num">
                                      <p:cBhvr>
                                        <p:cTn id="374" dur="500" fill="hold"/>
                                        <p:tgtEl>
                                          <p:spTgt spid="41037"/>
                                        </p:tgtEl>
                                        <p:attrNameLst>
                                          <p:attrName>ppt_h</p:attrName>
                                        </p:attrNameLst>
                                      </p:cBhvr>
                                      <p:tavLst>
                                        <p:tav tm="0">
                                          <p:val>
                                            <p:fltVal val="0"/>
                                          </p:val>
                                        </p:tav>
                                        <p:tav tm="100000">
                                          <p:val>
                                            <p:strVal val="#ppt_h"/>
                                          </p:val>
                                        </p:tav>
                                      </p:tavLst>
                                    </p:anim>
                                  </p:childTnLst>
                                </p:cTn>
                              </p:par>
                            </p:childTnLst>
                          </p:cTn>
                        </p:par>
                      </p:childTnLst>
                    </p:cTn>
                  </p:par>
                  <p:par>
                    <p:cTn id="375" fill="hold">
                      <p:stCondLst>
                        <p:cond delay="indefinite"/>
                      </p:stCondLst>
                      <p:childTnLst>
                        <p:par>
                          <p:cTn id="376" fill="hold">
                            <p:stCondLst>
                              <p:cond delay="0"/>
                            </p:stCondLst>
                            <p:childTnLst>
                              <p:par>
                                <p:cTn id="377" presetID="23" presetClass="entr" presetSubtype="16" fill="hold" grpId="0" nodeType="clickEffect">
                                  <p:stCondLst>
                                    <p:cond delay="0"/>
                                  </p:stCondLst>
                                  <p:childTnLst>
                                    <p:set>
                                      <p:cBhvr>
                                        <p:cTn id="378" dur="1" fill="hold">
                                          <p:stCondLst>
                                            <p:cond delay="0"/>
                                          </p:stCondLst>
                                        </p:cTn>
                                        <p:tgtEl>
                                          <p:spTgt spid="41039"/>
                                        </p:tgtEl>
                                        <p:attrNameLst>
                                          <p:attrName>style.visibility</p:attrName>
                                        </p:attrNameLst>
                                      </p:cBhvr>
                                      <p:to>
                                        <p:strVal val="visible"/>
                                      </p:to>
                                    </p:set>
                                    <p:anim calcmode="lin" valueType="num">
                                      <p:cBhvr>
                                        <p:cTn id="379" dur="500" fill="hold"/>
                                        <p:tgtEl>
                                          <p:spTgt spid="41039"/>
                                        </p:tgtEl>
                                        <p:attrNameLst>
                                          <p:attrName>ppt_w</p:attrName>
                                        </p:attrNameLst>
                                      </p:cBhvr>
                                      <p:tavLst>
                                        <p:tav tm="0">
                                          <p:val>
                                            <p:fltVal val="0"/>
                                          </p:val>
                                        </p:tav>
                                        <p:tav tm="100000">
                                          <p:val>
                                            <p:strVal val="#ppt_w"/>
                                          </p:val>
                                        </p:tav>
                                      </p:tavLst>
                                    </p:anim>
                                    <p:anim calcmode="lin" valueType="num">
                                      <p:cBhvr>
                                        <p:cTn id="380" dur="500" fill="hold"/>
                                        <p:tgtEl>
                                          <p:spTgt spid="41039"/>
                                        </p:tgtEl>
                                        <p:attrNameLst>
                                          <p:attrName>ppt_h</p:attrName>
                                        </p:attrNameLst>
                                      </p:cBhvr>
                                      <p:tavLst>
                                        <p:tav tm="0">
                                          <p:val>
                                            <p:fltVal val="0"/>
                                          </p:val>
                                        </p:tav>
                                        <p:tav tm="100000">
                                          <p:val>
                                            <p:strVal val="#ppt_h"/>
                                          </p:val>
                                        </p:tav>
                                      </p:tavLst>
                                    </p:anim>
                                  </p:childTnLst>
                                </p:cTn>
                              </p:par>
                            </p:childTnLst>
                          </p:cTn>
                        </p:par>
                      </p:childTnLst>
                    </p:cTn>
                  </p:par>
                  <p:par>
                    <p:cTn id="381" fill="hold">
                      <p:stCondLst>
                        <p:cond delay="indefinite"/>
                      </p:stCondLst>
                      <p:childTnLst>
                        <p:par>
                          <p:cTn id="382" fill="hold">
                            <p:stCondLst>
                              <p:cond delay="0"/>
                            </p:stCondLst>
                            <p:childTnLst>
                              <p:par>
                                <p:cTn id="383" presetID="22" presetClass="entr" presetSubtype="1" fill="hold" grpId="0" nodeType="clickEffect">
                                  <p:stCondLst>
                                    <p:cond delay="0"/>
                                  </p:stCondLst>
                                  <p:childTnLst>
                                    <p:set>
                                      <p:cBhvr>
                                        <p:cTn id="384" dur="1" fill="hold">
                                          <p:stCondLst>
                                            <p:cond delay="0"/>
                                          </p:stCondLst>
                                        </p:cTn>
                                        <p:tgtEl>
                                          <p:spTgt spid="41022"/>
                                        </p:tgtEl>
                                        <p:attrNameLst>
                                          <p:attrName>style.visibility</p:attrName>
                                        </p:attrNameLst>
                                      </p:cBhvr>
                                      <p:to>
                                        <p:strVal val="visible"/>
                                      </p:to>
                                    </p:set>
                                    <p:animEffect transition="in" filter="wipe(up)">
                                      <p:cBhvr>
                                        <p:cTn id="385" dur="500"/>
                                        <p:tgtEl>
                                          <p:spTgt spid="41022"/>
                                        </p:tgtEl>
                                      </p:cBhvr>
                                    </p:animEffect>
                                  </p:childTnLst>
                                </p:cTn>
                              </p:par>
                            </p:childTnLst>
                          </p:cTn>
                        </p:par>
                      </p:childTnLst>
                    </p:cTn>
                  </p:par>
                  <p:par>
                    <p:cTn id="386" fill="hold">
                      <p:stCondLst>
                        <p:cond delay="indefinite"/>
                      </p:stCondLst>
                      <p:childTnLst>
                        <p:par>
                          <p:cTn id="387" fill="hold">
                            <p:stCondLst>
                              <p:cond delay="0"/>
                            </p:stCondLst>
                            <p:childTnLst>
                              <p:par>
                                <p:cTn id="388" presetID="22" presetClass="entr" presetSubtype="2" fill="hold" grpId="0" nodeType="clickEffect">
                                  <p:stCondLst>
                                    <p:cond delay="0"/>
                                  </p:stCondLst>
                                  <p:childTnLst>
                                    <p:set>
                                      <p:cBhvr>
                                        <p:cTn id="389" dur="1" fill="hold">
                                          <p:stCondLst>
                                            <p:cond delay="0"/>
                                          </p:stCondLst>
                                        </p:cTn>
                                        <p:tgtEl>
                                          <p:spTgt spid="41023"/>
                                        </p:tgtEl>
                                        <p:attrNameLst>
                                          <p:attrName>style.visibility</p:attrName>
                                        </p:attrNameLst>
                                      </p:cBhvr>
                                      <p:to>
                                        <p:strVal val="visible"/>
                                      </p:to>
                                    </p:set>
                                    <p:animEffect transition="in" filter="wipe(right)">
                                      <p:cBhvr>
                                        <p:cTn id="390" dur="500"/>
                                        <p:tgtEl>
                                          <p:spTgt spid="41023"/>
                                        </p:tgtEl>
                                      </p:cBhvr>
                                    </p:animEffect>
                                  </p:childTnLst>
                                </p:cTn>
                              </p:par>
                            </p:childTnLst>
                          </p:cTn>
                        </p:par>
                      </p:childTnLst>
                    </p:cTn>
                  </p:par>
                  <p:par>
                    <p:cTn id="391" fill="hold">
                      <p:stCondLst>
                        <p:cond delay="indefinite"/>
                      </p:stCondLst>
                      <p:childTnLst>
                        <p:par>
                          <p:cTn id="392" fill="hold">
                            <p:stCondLst>
                              <p:cond delay="0"/>
                            </p:stCondLst>
                            <p:childTnLst>
                              <p:par>
                                <p:cTn id="393" presetID="22" presetClass="entr" presetSubtype="4" fill="hold" grpId="0" nodeType="clickEffect">
                                  <p:stCondLst>
                                    <p:cond delay="0"/>
                                  </p:stCondLst>
                                  <p:childTnLst>
                                    <p:set>
                                      <p:cBhvr>
                                        <p:cTn id="394" dur="1" fill="hold">
                                          <p:stCondLst>
                                            <p:cond delay="0"/>
                                          </p:stCondLst>
                                        </p:cTn>
                                        <p:tgtEl>
                                          <p:spTgt spid="41024"/>
                                        </p:tgtEl>
                                        <p:attrNameLst>
                                          <p:attrName>style.visibility</p:attrName>
                                        </p:attrNameLst>
                                      </p:cBhvr>
                                      <p:to>
                                        <p:strVal val="visible"/>
                                      </p:to>
                                    </p:set>
                                    <p:animEffect transition="in" filter="wipe(down)">
                                      <p:cBhvr>
                                        <p:cTn id="395" dur="500"/>
                                        <p:tgtEl>
                                          <p:spTgt spid="41024"/>
                                        </p:tgtEl>
                                      </p:cBhvr>
                                    </p:animEffect>
                                  </p:childTnLst>
                                </p:cTn>
                              </p:par>
                            </p:childTnLst>
                          </p:cTn>
                        </p:par>
                      </p:childTnLst>
                    </p:cTn>
                  </p:par>
                  <p:par>
                    <p:cTn id="396" fill="hold">
                      <p:stCondLst>
                        <p:cond delay="indefinite"/>
                      </p:stCondLst>
                      <p:childTnLst>
                        <p:par>
                          <p:cTn id="397" fill="hold">
                            <p:stCondLst>
                              <p:cond delay="0"/>
                            </p:stCondLst>
                            <p:childTnLst>
                              <p:par>
                                <p:cTn id="398" presetID="22" presetClass="entr" presetSubtype="2" fill="hold" grpId="0" nodeType="clickEffect">
                                  <p:stCondLst>
                                    <p:cond delay="0"/>
                                  </p:stCondLst>
                                  <p:childTnLst>
                                    <p:set>
                                      <p:cBhvr>
                                        <p:cTn id="399" dur="1" fill="hold">
                                          <p:stCondLst>
                                            <p:cond delay="0"/>
                                          </p:stCondLst>
                                        </p:cTn>
                                        <p:tgtEl>
                                          <p:spTgt spid="41029"/>
                                        </p:tgtEl>
                                        <p:attrNameLst>
                                          <p:attrName>style.visibility</p:attrName>
                                        </p:attrNameLst>
                                      </p:cBhvr>
                                      <p:to>
                                        <p:strVal val="visible"/>
                                      </p:to>
                                    </p:set>
                                    <p:animEffect transition="in" filter="wipe(right)">
                                      <p:cBhvr>
                                        <p:cTn id="400" dur="500"/>
                                        <p:tgtEl>
                                          <p:spTgt spid="41029"/>
                                        </p:tgtEl>
                                      </p:cBhvr>
                                    </p:animEffect>
                                  </p:childTnLst>
                                </p:cTn>
                              </p:par>
                            </p:childTnLst>
                          </p:cTn>
                        </p:par>
                      </p:childTnLst>
                    </p:cTn>
                  </p:par>
                  <p:par>
                    <p:cTn id="401" fill="hold">
                      <p:stCondLst>
                        <p:cond delay="indefinite"/>
                      </p:stCondLst>
                      <p:childTnLst>
                        <p:par>
                          <p:cTn id="402" fill="hold">
                            <p:stCondLst>
                              <p:cond delay="0"/>
                            </p:stCondLst>
                            <p:childTnLst>
                              <p:par>
                                <p:cTn id="403" presetID="22" presetClass="entr" presetSubtype="2" fill="hold" grpId="0" nodeType="clickEffect">
                                  <p:stCondLst>
                                    <p:cond delay="0"/>
                                  </p:stCondLst>
                                  <p:childTnLst>
                                    <p:set>
                                      <p:cBhvr>
                                        <p:cTn id="404" dur="1" fill="hold">
                                          <p:stCondLst>
                                            <p:cond delay="0"/>
                                          </p:stCondLst>
                                        </p:cTn>
                                        <p:tgtEl>
                                          <p:spTgt spid="41030"/>
                                        </p:tgtEl>
                                        <p:attrNameLst>
                                          <p:attrName>style.visibility</p:attrName>
                                        </p:attrNameLst>
                                      </p:cBhvr>
                                      <p:to>
                                        <p:strVal val="visible"/>
                                      </p:to>
                                    </p:set>
                                    <p:animEffect transition="in" filter="wipe(right)">
                                      <p:cBhvr>
                                        <p:cTn id="405" dur="500"/>
                                        <p:tgtEl>
                                          <p:spTgt spid="41030"/>
                                        </p:tgtEl>
                                      </p:cBhvr>
                                    </p:animEffect>
                                  </p:childTnLst>
                                </p:cTn>
                              </p:par>
                            </p:childTnLst>
                          </p:cTn>
                        </p:par>
                      </p:childTnLst>
                    </p:cTn>
                  </p:par>
                  <p:par>
                    <p:cTn id="406" fill="hold">
                      <p:stCondLst>
                        <p:cond delay="indefinite"/>
                      </p:stCondLst>
                      <p:childTnLst>
                        <p:par>
                          <p:cTn id="407" fill="hold">
                            <p:stCondLst>
                              <p:cond delay="0"/>
                            </p:stCondLst>
                            <p:childTnLst>
                              <p:par>
                                <p:cTn id="408" presetID="22" presetClass="entr" presetSubtype="8" fill="hold" grpId="0" nodeType="clickEffect">
                                  <p:stCondLst>
                                    <p:cond delay="0"/>
                                  </p:stCondLst>
                                  <p:childTnLst>
                                    <p:set>
                                      <p:cBhvr>
                                        <p:cTn id="409" dur="1" fill="hold">
                                          <p:stCondLst>
                                            <p:cond delay="0"/>
                                          </p:stCondLst>
                                        </p:cTn>
                                        <p:tgtEl>
                                          <p:spTgt spid="41031"/>
                                        </p:tgtEl>
                                        <p:attrNameLst>
                                          <p:attrName>style.visibility</p:attrName>
                                        </p:attrNameLst>
                                      </p:cBhvr>
                                      <p:to>
                                        <p:strVal val="visible"/>
                                      </p:to>
                                    </p:set>
                                    <p:animEffect transition="in" filter="wipe(left)">
                                      <p:cBhvr>
                                        <p:cTn id="410" dur="500"/>
                                        <p:tgtEl>
                                          <p:spTgt spid="41031"/>
                                        </p:tgtEl>
                                      </p:cBhvr>
                                    </p:animEffect>
                                  </p:childTnLst>
                                </p:cTn>
                              </p:par>
                            </p:childTnLst>
                          </p:cTn>
                        </p:par>
                      </p:childTnLst>
                    </p:cTn>
                  </p:par>
                  <p:par>
                    <p:cTn id="411" fill="hold">
                      <p:stCondLst>
                        <p:cond delay="indefinite"/>
                      </p:stCondLst>
                      <p:childTnLst>
                        <p:par>
                          <p:cTn id="412" fill="hold">
                            <p:stCondLst>
                              <p:cond delay="0"/>
                            </p:stCondLst>
                            <p:childTnLst>
                              <p:par>
                                <p:cTn id="413" presetID="22" presetClass="entr" presetSubtype="8" fill="hold" grpId="0" nodeType="clickEffect">
                                  <p:stCondLst>
                                    <p:cond delay="0"/>
                                  </p:stCondLst>
                                  <p:childTnLst>
                                    <p:set>
                                      <p:cBhvr>
                                        <p:cTn id="414" dur="1" fill="hold">
                                          <p:stCondLst>
                                            <p:cond delay="0"/>
                                          </p:stCondLst>
                                        </p:cTn>
                                        <p:tgtEl>
                                          <p:spTgt spid="41032"/>
                                        </p:tgtEl>
                                        <p:attrNameLst>
                                          <p:attrName>style.visibility</p:attrName>
                                        </p:attrNameLst>
                                      </p:cBhvr>
                                      <p:to>
                                        <p:strVal val="visible"/>
                                      </p:to>
                                    </p:set>
                                    <p:animEffect transition="in" filter="wipe(left)">
                                      <p:cBhvr>
                                        <p:cTn id="415" dur="500"/>
                                        <p:tgtEl>
                                          <p:spTgt spid="41032"/>
                                        </p:tgtEl>
                                      </p:cBhvr>
                                    </p:animEffect>
                                  </p:childTnLst>
                                </p:cTn>
                              </p:par>
                            </p:childTnLst>
                          </p:cTn>
                        </p:par>
                      </p:childTnLst>
                    </p:cTn>
                  </p:par>
                  <p:par>
                    <p:cTn id="416" fill="hold">
                      <p:stCondLst>
                        <p:cond delay="indefinite"/>
                      </p:stCondLst>
                      <p:childTnLst>
                        <p:par>
                          <p:cTn id="417" fill="hold">
                            <p:stCondLst>
                              <p:cond delay="0"/>
                            </p:stCondLst>
                            <p:childTnLst>
                              <p:par>
                                <p:cTn id="418" presetID="22" presetClass="entr" presetSubtype="2" fill="hold" grpId="0" nodeType="clickEffect">
                                  <p:stCondLst>
                                    <p:cond delay="0"/>
                                  </p:stCondLst>
                                  <p:childTnLst>
                                    <p:set>
                                      <p:cBhvr>
                                        <p:cTn id="419" dur="1" fill="hold">
                                          <p:stCondLst>
                                            <p:cond delay="0"/>
                                          </p:stCondLst>
                                        </p:cTn>
                                        <p:tgtEl>
                                          <p:spTgt spid="41033"/>
                                        </p:tgtEl>
                                        <p:attrNameLst>
                                          <p:attrName>style.visibility</p:attrName>
                                        </p:attrNameLst>
                                      </p:cBhvr>
                                      <p:to>
                                        <p:strVal val="visible"/>
                                      </p:to>
                                    </p:set>
                                    <p:animEffect transition="in" filter="wipe(right)">
                                      <p:cBhvr>
                                        <p:cTn id="420" dur="500"/>
                                        <p:tgtEl>
                                          <p:spTgt spid="41033"/>
                                        </p:tgtEl>
                                      </p:cBhvr>
                                    </p:animEffect>
                                  </p:childTnLst>
                                </p:cTn>
                              </p:par>
                            </p:childTnLst>
                          </p:cTn>
                        </p:par>
                      </p:childTnLst>
                    </p:cTn>
                  </p:par>
                  <p:par>
                    <p:cTn id="421" fill="hold">
                      <p:stCondLst>
                        <p:cond delay="indefinite"/>
                      </p:stCondLst>
                      <p:childTnLst>
                        <p:par>
                          <p:cTn id="422" fill="hold">
                            <p:stCondLst>
                              <p:cond delay="0"/>
                            </p:stCondLst>
                            <p:childTnLst>
                              <p:par>
                                <p:cTn id="423" presetID="22" presetClass="entr" presetSubtype="2" fill="hold" grpId="0" nodeType="clickEffect">
                                  <p:stCondLst>
                                    <p:cond delay="0"/>
                                  </p:stCondLst>
                                  <p:childTnLst>
                                    <p:set>
                                      <p:cBhvr>
                                        <p:cTn id="424" dur="1" fill="hold">
                                          <p:stCondLst>
                                            <p:cond delay="0"/>
                                          </p:stCondLst>
                                        </p:cTn>
                                        <p:tgtEl>
                                          <p:spTgt spid="41034"/>
                                        </p:tgtEl>
                                        <p:attrNameLst>
                                          <p:attrName>style.visibility</p:attrName>
                                        </p:attrNameLst>
                                      </p:cBhvr>
                                      <p:to>
                                        <p:strVal val="visible"/>
                                      </p:to>
                                    </p:set>
                                    <p:animEffect transition="in" filter="wipe(right)">
                                      <p:cBhvr>
                                        <p:cTn id="425" dur="500"/>
                                        <p:tgtEl>
                                          <p:spTgt spid="41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6" grpId="0" animBg="1"/>
      <p:bldP spid="40968" grpId="0" animBg="1"/>
      <p:bldP spid="40976" grpId="0" animBg="1"/>
      <p:bldP spid="40977" grpId="0" animBg="1"/>
      <p:bldP spid="40969" grpId="0" animBg="1"/>
      <p:bldP spid="40970" grpId="0" animBg="1"/>
      <p:bldP spid="40972" grpId="0" animBg="1"/>
      <p:bldP spid="40973" grpId="0" animBg="1"/>
      <p:bldP spid="40974" grpId="0" animBg="1"/>
      <p:bldP spid="40981" grpId="0" animBg="1"/>
      <p:bldP spid="40982" grpId="0" animBg="1"/>
      <p:bldP spid="40986" grpId="0" animBg="1"/>
      <p:bldP spid="40987" grpId="0" animBg="1"/>
      <p:bldP spid="40988" grpId="0" animBg="1"/>
      <p:bldP spid="40997" grpId="0" animBg="1"/>
      <p:bldP spid="40998" grpId="0" animBg="1"/>
      <p:bldP spid="40999" grpId="0" animBg="1"/>
      <p:bldP spid="41000" grpId="0" animBg="1"/>
      <p:bldP spid="41001" grpId="0" animBg="1"/>
      <p:bldP spid="41002" grpId="0" animBg="1"/>
      <p:bldP spid="41003" grpId="0" animBg="1"/>
      <p:bldP spid="41004" grpId="0" animBg="1"/>
      <p:bldP spid="41005" grpId="0" animBg="1"/>
      <p:bldP spid="41006" grpId="0" animBg="1"/>
      <p:bldP spid="41007" grpId="0" animBg="1"/>
      <p:bldP spid="41009" grpId="0" animBg="1"/>
      <p:bldP spid="41010" grpId="0" animBg="1"/>
      <p:bldP spid="41012" grpId="0" animBg="1"/>
      <p:bldP spid="41013" grpId="0" animBg="1"/>
      <p:bldP spid="41014" grpId="0" animBg="1"/>
      <p:bldP spid="41015" grpId="0" animBg="1"/>
      <p:bldP spid="41016" grpId="0" animBg="1"/>
      <p:bldP spid="41017" grpId="0" animBg="1"/>
      <p:bldP spid="41018" grpId="0" animBg="1"/>
      <p:bldP spid="41019" grpId="0" animBg="1"/>
      <p:bldP spid="41020" grpId="0" animBg="1"/>
      <p:bldP spid="41021" grpId="0" animBg="1"/>
      <p:bldP spid="41022" grpId="0" animBg="1"/>
      <p:bldP spid="41023" grpId="0" animBg="1"/>
      <p:bldP spid="41024" grpId="0" animBg="1"/>
      <p:bldP spid="41026" grpId="0" animBg="1"/>
      <p:bldP spid="41027" grpId="0" animBg="1"/>
      <p:bldP spid="41028" grpId="0" animBg="1"/>
      <p:bldP spid="41029" grpId="0" animBg="1"/>
      <p:bldP spid="41030" grpId="0" animBg="1"/>
      <p:bldP spid="41031" grpId="0" animBg="1"/>
      <p:bldP spid="41032" grpId="0" animBg="1"/>
      <p:bldP spid="41033" grpId="0" animBg="1"/>
      <p:bldP spid="41034" grpId="0" animBg="1"/>
      <p:bldP spid="41035" grpId="0" animBg="1"/>
      <p:bldP spid="41036" grpId="0" animBg="1"/>
      <p:bldP spid="41037" grpId="0" animBg="1"/>
      <p:bldP spid="41039" grpId="0" animBg="1"/>
      <p:bldP spid="41040" grpId="0" animBg="1"/>
      <p:bldP spid="41041" grpId="0"/>
      <p:bldP spid="41042" grpId="0" animBg="1"/>
      <p:bldP spid="41044" grpId="0" animBg="1"/>
      <p:bldP spid="41045" grpId="0"/>
      <p:bldP spid="41046" grpId="0"/>
      <p:bldP spid="41047" grpId="0"/>
      <p:bldP spid="41048" grpId="0"/>
      <p:bldP spid="41049" grpId="0"/>
      <p:bldP spid="41050" grpId="0"/>
      <p:bldP spid="41051" grpId="0"/>
      <p:bldP spid="41052" grpId="0"/>
      <p:bldP spid="41053" grpId="0"/>
      <p:bldP spid="41054" grpId="0"/>
      <p:bldP spid="41055" grpId="0"/>
      <p:bldP spid="41056" grpId="0"/>
      <p:bldP spid="41057" grpId="0"/>
      <p:bldP spid="41058" grpId="0"/>
      <p:bldP spid="41059" grpId="0"/>
      <p:bldP spid="41060" grpId="0"/>
      <p:bldP spid="41061" grpId="0"/>
      <p:bldP spid="41062" grpId="0"/>
      <p:bldP spid="41063" grpId="0"/>
      <p:bldP spid="41064" grpId="0"/>
      <p:bldP spid="41067" grpId="0"/>
      <p:bldP spid="41068" grpId="0"/>
      <p:bldP spid="41069" grpId="0"/>
      <p:bldP spid="41070" grpId="0"/>
      <p:bldP spid="41071" grpId="0"/>
      <p:bldP spid="41072" grpId="0"/>
      <p:bldP spid="41073" grpId="0"/>
      <p:bldP spid="41074" grpId="0"/>
      <p:bldP spid="41079" grpId="0"/>
      <p:bldP spid="41080" grpId="0"/>
      <p:bldP spid="41081" grpId="0"/>
      <p:bldP spid="41082" grpId="0"/>
      <p:bldP spid="41083" grpId="0"/>
      <p:bldP spid="41084" grpId="0"/>
      <p:bldP spid="41085" grpId="0"/>
      <p:bldP spid="41086"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4"/>
          <p:cNvSpPr txBox="1">
            <a:spLocks noChangeArrowheads="1"/>
          </p:cNvSpPr>
          <p:nvPr/>
        </p:nvSpPr>
        <p:spPr bwMode="auto">
          <a:xfrm>
            <a:off x="0" y="0"/>
            <a:ext cx="9144000" cy="1069975"/>
          </a:xfrm>
          <a:prstGeom prst="rect">
            <a:avLst/>
          </a:prstGeom>
          <a:solidFill>
            <a:srgbClr val="FFFF99"/>
          </a:solidFill>
          <a:ln w="9525">
            <a:noFill/>
            <a:miter lim="800000"/>
          </a:ln>
        </p:spPr>
        <p:txBody>
          <a:bodyPr>
            <a:spAutoFit/>
          </a:bodyPr>
          <a:lstStyle/>
          <a:p>
            <a:pPr>
              <a:spcBef>
                <a:spcPct val="50000"/>
              </a:spcBef>
            </a:pPr>
            <a:r>
              <a:rPr lang="en-US" sz="1600" b="1"/>
              <a:t>Q13.22: A hexagonal pyramid base 25 mm side and axis 55 mm long has one of its slant edge on the ground. A plane containing that edge and the axis is perpendicular to the H.P. and inclined at 45</a:t>
            </a:r>
            <a:r>
              <a:rPr lang="en-US" sz="1600" b="1">
                <a:cs typeface="Arial" panose="02080604020202020204" pitchFamily="34" charset="0"/>
              </a:rPr>
              <a:t>º to the V.P. Draw its projections when the apex is nearer to the V.P. than the base.</a:t>
            </a:r>
            <a:r>
              <a:rPr lang="en-US" sz="1600" b="1"/>
              <a:t> </a:t>
            </a:r>
            <a:endParaRPr lang="en-US" sz="1600" b="1"/>
          </a:p>
        </p:txBody>
      </p:sp>
      <p:sp>
        <p:nvSpPr>
          <p:cNvPr id="43014" name="Line 6"/>
          <p:cNvSpPr>
            <a:spLocks noChangeShapeType="1"/>
          </p:cNvSpPr>
          <p:nvPr/>
        </p:nvSpPr>
        <p:spPr bwMode="auto">
          <a:xfrm>
            <a:off x="352425" y="4421188"/>
            <a:ext cx="5192713" cy="0"/>
          </a:xfrm>
          <a:prstGeom prst="line">
            <a:avLst/>
          </a:prstGeom>
          <a:noFill/>
          <a:ln w="9525">
            <a:solidFill>
              <a:srgbClr val="00CCFF"/>
            </a:solidFill>
            <a:round/>
          </a:ln>
        </p:spPr>
        <p:txBody>
          <a:bodyPr/>
          <a:lstStyle/>
          <a:p>
            <a:endParaRPr lang="en-IN"/>
          </a:p>
        </p:txBody>
      </p:sp>
      <p:sp>
        <p:nvSpPr>
          <p:cNvPr id="43015" name="Text Box 7"/>
          <p:cNvSpPr txBox="1">
            <a:spLocks noChangeArrowheads="1"/>
          </p:cNvSpPr>
          <p:nvPr/>
        </p:nvSpPr>
        <p:spPr bwMode="auto">
          <a:xfrm>
            <a:off x="68263" y="4237038"/>
            <a:ext cx="457200" cy="366712"/>
          </a:xfrm>
          <a:prstGeom prst="rect">
            <a:avLst/>
          </a:prstGeom>
          <a:noFill/>
          <a:ln w="9525">
            <a:noFill/>
            <a:miter lim="800000"/>
          </a:ln>
        </p:spPr>
        <p:txBody>
          <a:bodyPr>
            <a:spAutoFit/>
          </a:bodyPr>
          <a:lstStyle/>
          <a:p>
            <a:pPr>
              <a:spcBef>
                <a:spcPct val="50000"/>
              </a:spcBef>
            </a:pPr>
            <a:r>
              <a:rPr lang="en-US"/>
              <a:t>X</a:t>
            </a:r>
            <a:endParaRPr lang="en-US"/>
          </a:p>
        </p:txBody>
      </p:sp>
      <p:sp>
        <p:nvSpPr>
          <p:cNvPr id="43016" name="Text Box 8"/>
          <p:cNvSpPr txBox="1">
            <a:spLocks noChangeArrowheads="1"/>
          </p:cNvSpPr>
          <p:nvPr/>
        </p:nvSpPr>
        <p:spPr bwMode="auto">
          <a:xfrm>
            <a:off x="5540375" y="4259263"/>
            <a:ext cx="457200" cy="366712"/>
          </a:xfrm>
          <a:prstGeom prst="rect">
            <a:avLst/>
          </a:prstGeom>
          <a:noFill/>
          <a:ln w="9525">
            <a:noFill/>
            <a:miter lim="800000"/>
          </a:ln>
        </p:spPr>
        <p:txBody>
          <a:bodyPr>
            <a:spAutoFit/>
          </a:bodyPr>
          <a:lstStyle/>
          <a:p>
            <a:pPr>
              <a:spcBef>
                <a:spcPct val="50000"/>
              </a:spcBef>
            </a:pPr>
            <a:r>
              <a:rPr lang="en-US"/>
              <a:t>Y</a:t>
            </a:r>
            <a:endParaRPr lang="en-US"/>
          </a:p>
        </p:txBody>
      </p:sp>
      <p:sp>
        <p:nvSpPr>
          <p:cNvPr id="43017" name="Oval 9"/>
          <p:cNvSpPr>
            <a:spLocks noChangeArrowheads="1"/>
          </p:cNvSpPr>
          <p:nvPr/>
        </p:nvSpPr>
        <p:spPr bwMode="auto">
          <a:xfrm>
            <a:off x="779463" y="4751388"/>
            <a:ext cx="1800225" cy="1800225"/>
          </a:xfrm>
          <a:prstGeom prst="ellipse">
            <a:avLst/>
          </a:prstGeom>
          <a:solidFill>
            <a:schemeClr val="accent1">
              <a:alpha val="0"/>
            </a:schemeClr>
          </a:solidFill>
          <a:ln w="9525">
            <a:solidFill>
              <a:schemeClr val="bg2"/>
            </a:solidFill>
            <a:round/>
          </a:ln>
        </p:spPr>
        <p:txBody>
          <a:bodyPr wrap="none" anchor="ctr"/>
          <a:lstStyle/>
          <a:p>
            <a:endParaRPr lang="en-IN"/>
          </a:p>
        </p:txBody>
      </p:sp>
      <p:sp>
        <p:nvSpPr>
          <p:cNvPr id="43018" name="Line 10"/>
          <p:cNvSpPr>
            <a:spLocks noChangeShapeType="1"/>
          </p:cNvSpPr>
          <p:nvPr/>
        </p:nvSpPr>
        <p:spPr bwMode="auto">
          <a:xfrm rot="5400000">
            <a:off x="1681163" y="4751387"/>
            <a:ext cx="0" cy="1800225"/>
          </a:xfrm>
          <a:prstGeom prst="line">
            <a:avLst/>
          </a:prstGeom>
          <a:noFill/>
          <a:ln w="9525">
            <a:solidFill>
              <a:schemeClr val="bg2"/>
            </a:solidFill>
            <a:round/>
          </a:ln>
        </p:spPr>
        <p:txBody>
          <a:bodyPr/>
          <a:lstStyle/>
          <a:p>
            <a:endParaRPr lang="en-IN"/>
          </a:p>
        </p:txBody>
      </p:sp>
      <p:sp>
        <p:nvSpPr>
          <p:cNvPr id="43019" name="Oval 11"/>
          <p:cNvSpPr>
            <a:spLocks noChangeArrowheads="1"/>
          </p:cNvSpPr>
          <p:nvPr/>
        </p:nvSpPr>
        <p:spPr bwMode="auto">
          <a:xfrm>
            <a:off x="755650" y="5626100"/>
            <a:ext cx="46038" cy="46038"/>
          </a:xfrm>
          <a:prstGeom prst="ellipse">
            <a:avLst/>
          </a:prstGeom>
          <a:solidFill>
            <a:srgbClr val="0000FF"/>
          </a:solidFill>
          <a:ln w="9525">
            <a:solidFill>
              <a:schemeClr val="tx1"/>
            </a:solidFill>
            <a:round/>
          </a:ln>
        </p:spPr>
        <p:txBody>
          <a:bodyPr wrap="none" anchor="ctr"/>
          <a:lstStyle/>
          <a:p>
            <a:endParaRPr lang="en-IN"/>
          </a:p>
        </p:txBody>
      </p:sp>
      <p:sp>
        <p:nvSpPr>
          <p:cNvPr id="43020" name="Arc 12"/>
          <p:cNvSpPr/>
          <p:nvPr/>
        </p:nvSpPr>
        <p:spPr bwMode="auto">
          <a:xfrm>
            <a:off x="781050" y="4832350"/>
            <a:ext cx="538163" cy="819150"/>
          </a:xfrm>
          <a:custGeom>
            <a:avLst/>
            <a:gdLst>
              <a:gd name="T0" fmla="*/ 360654 w 12985"/>
              <a:gd name="T1" fmla="*/ 0 h 19769"/>
              <a:gd name="T2" fmla="*/ 538163 w 12985"/>
              <a:gd name="T3" fmla="*/ 103922 h 19769"/>
              <a:gd name="T4" fmla="*/ 0 w 12985"/>
              <a:gd name="T5" fmla="*/ 819150 h 19769"/>
              <a:gd name="T6" fmla="*/ 0 60000 65536"/>
              <a:gd name="T7" fmla="*/ 0 60000 65536"/>
              <a:gd name="T8" fmla="*/ 0 60000 65536"/>
              <a:gd name="T9" fmla="*/ 0 w 12985"/>
              <a:gd name="T10" fmla="*/ 0 h 19769"/>
              <a:gd name="T11" fmla="*/ 12985 w 12985"/>
              <a:gd name="T12" fmla="*/ 19769 h 19769"/>
            </a:gdLst>
            <a:ahLst/>
            <a:cxnLst>
              <a:cxn ang="T6">
                <a:pos x="T0" y="T1"/>
              </a:cxn>
              <a:cxn ang="T7">
                <a:pos x="T2" y="T3"/>
              </a:cxn>
              <a:cxn ang="T8">
                <a:pos x="T4" y="T5"/>
              </a:cxn>
            </a:cxnLst>
            <a:rect l="T9" t="T10" r="T11" b="T12"/>
            <a:pathLst>
              <a:path w="12985" h="19769" fill="none" extrusionOk="0">
                <a:moveTo>
                  <a:pt x="8702" y="-1"/>
                </a:moveTo>
                <a:cubicBezTo>
                  <a:pt x="10221" y="668"/>
                  <a:pt x="11658" y="1509"/>
                  <a:pt x="12985" y="2507"/>
                </a:cubicBezTo>
              </a:path>
              <a:path w="12985" h="19769" stroke="0" extrusionOk="0">
                <a:moveTo>
                  <a:pt x="8702" y="-1"/>
                </a:moveTo>
                <a:cubicBezTo>
                  <a:pt x="10221" y="668"/>
                  <a:pt x="11658" y="1509"/>
                  <a:pt x="12985" y="2507"/>
                </a:cubicBezTo>
                <a:lnTo>
                  <a:pt x="0" y="19769"/>
                </a:lnTo>
                <a:close/>
              </a:path>
            </a:pathLst>
          </a:custGeom>
          <a:noFill/>
          <a:ln w="9525">
            <a:solidFill>
              <a:schemeClr val="bg2"/>
            </a:solidFill>
            <a:round/>
          </a:ln>
        </p:spPr>
        <p:txBody>
          <a:bodyPr wrap="none" anchor="ctr"/>
          <a:lstStyle/>
          <a:p>
            <a:endParaRPr lang="en-IN"/>
          </a:p>
        </p:txBody>
      </p:sp>
      <p:sp>
        <p:nvSpPr>
          <p:cNvPr id="43022" name="Arc 14"/>
          <p:cNvSpPr/>
          <p:nvPr/>
        </p:nvSpPr>
        <p:spPr bwMode="auto">
          <a:xfrm rot="8271158">
            <a:off x="827088" y="5641975"/>
            <a:ext cx="269875" cy="895350"/>
          </a:xfrm>
          <a:custGeom>
            <a:avLst/>
            <a:gdLst>
              <a:gd name="T0" fmla="*/ 0 w 6533"/>
              <a:gd name="T1" fmla="*/ 0 h 21600"/>
              <a:gd name="T2" fmla="*/ 269875 w 6533"/>
              <a:gd name="T3" fmla="*/ 41949 h 21600"/>
              <a:gd name="T4" fmla="*/ 0 w 6533"/>
              <a:gd name="T5" fmla="*/ 895350 h 21600"/>
              <a:gd name="T6" fmla="*/ 0 60000 65536"/>
              <a:gd name="T7" fmla="*/ 0 60000 65536"/>
              <a:gd name="T8" fmla="*/ 0 60000 65536"/>
              <a:gd name="T9" fmla="*/ 0 w 6533"/>
              <a:gd name="T10" fmla="*/ 0 h 21600"/>
              <a:gd name="T11" fmla="*/ 6533 w 6533"/>
              <a:gd name="T12" fmla="*/ 21600 h 21600"/>
            </a:gdLst>
            <a:ahLst/>
            <a:cxnLst>
              <a:cxn ang="T6">
                <a:pos x="T0" y="T1"/>
              </a:cxn>
              <a:cxn ang="T7">
                <a:pos x="T2" y="T3"/>
              </a:cxn>
              <a:cxn ang="T8">
                <a:pos x="T4" y="T5"/>
              </a:cxn>
            </a:cxnLst>
            <a:rect l="T9" t="T10" r="T11" b="T12"/>
            <a:pathLst>
              <a:path w="6533" h="21600" fill="none" extrusionOk="0">
                <a:moveTo>
                  <a:pt x="-1" y="0"/>
                </a:moveTo>
                <a:cubicBezTo>
                  <a:pt x="2216" y="0"/>
                  <a:pt x="4420" y="341"/>
                  <a:pt x="6533" y="1011"/>
                </a:cubicBezTo>
              </a:path>
              <a:path w="6533" h="21600" stroke="0" extrusionOk="0">
                <a:moveTo>
                  <a:pt x="-1" y="0"/>
                </a:moveTo>
                <a:cubicBezTo>
                  <a:pt x="2216" y="0"/>
                  <a:pt x="4420" y="341"/>
                  <a:pt x="6533" y="1011"/>
                </a:cubicBezTo>
                <a:lnTo>
                  <a:pt x="0" y="21600"/>
                </a:lnTo>
                <a:close/>
              </a:path>
            </a:pathLst>
          </a:custGeom>
          <a:noFill/>
          <a:ln w="9525">
            <a:solidFill>
              <a:schemeClr val="bg2"/>
            </a:solidFill>
            <a:round/>
          </a:ln>
        </p:spPr>
        <p:txBody>
          <a:bodyPr wrap="none" anchor="ctr"/>
          <a:lstStyle/>
          <a:p>
            <a:endParaRPr lang="en-IN"/>
          </a:p>
        </p:txBody>
      </p:sp>
      <p:sp>
        <p:nvSpPr>
          <p:cNvPr id="43023" name="AutoShape 15"/>
          <p:cNvSpPr>
            <a:spLocks noChangeArrowheads="1"/>
          </p:cNvSpPr>
          <p:nvPr/>
        </p:nvSpPr>
        <p:spPr bwMode="auto">
          <a:xfrm>
            <a:off x="779463" y="4873625"/>
            <a:ext cx="1798637" cy="1554163"/>
          </a:xfrm>
          <a:prstGeom prst="hexagon">
            <a:avLst>
              <a:gd name="adj" fmla="val 28933"/>
              <a:gd name="vf" fmla="val 115470"/>
            </a:avLst>
          </a:prstGeom>
          <a:solidFill>
            <a:schemeClr val="accent1">
              <a:alpha val="0"/>
            </a:schemeClr>
          </a:solidFill>
          <a:ln w="9525">
            <a:solidFill>
              <a:schemeClr val="tx1"/>
            </a:solidFill>
            <a:miter lim="800000"/>
          </a:ln>
        </p:spPr>
        <p:txBody>
          <a:bodyPr wrap="none" anchor="ctr"/>
          <a:lstStyle/>
          <a:p>
            <a:endParaRPr lang="en-IN"/>
          </a:p>
        </p:txBody>
      </p:sp>
      <p:sp>
        <p:nvSpPr>
          <p:cNvPr id="43024" name="Arc 16"/>
          <p:cNvSpPr/>
          <p:nvPr/>
        </p:nvSpPr>
        <p:spPr bwMode="auto">
          <a:xfrm rot="-4336247">
            <a:off x="2148682" y="4744243"/>
            <a:ext cx="546100" cy="817563"/>
          </a:xfrm>
          <a:custGeom>
            <a:avLst/>
            <a:gdLst>
              <a:gd name="T0" fmla="*/ 363460 w 13192"/>
              <a:gd name="T1" fmla="*/ 0 h 19735"/>
              <a:gd name="T2" fmla="*/ 546100 w 13192"/>
              <a:gd name="T3" fmla="*/ 109036 h 19735"/>
              <a:gd name="T4" fmla="*/ 0 w 13192"/>
              <a:gd name="T5" fmla="*/ 817563 h 19735"/>
              <a:gd name="T6" fmla="*/ 0 60000 65536"/>
              <a:gd name="T7" fmla="*/ 0 60000 65536"/>
              <a:gd name="T8" fmla="*/ 0 60000 65536"/>
              <a:gd name="T9" fmla="*/ 0 w 13192"/>
              <a:gd name="T10" fmla="*/ 0 h 19735"/>
              <a:gd name="T11" fmla="*/ 13192 w 13192"/>
              <a:gd name="T12" fmla="*/ 19735 h 19735"/>
            </a:gdLst>
            <a:ahLst/>
            <a:cxnLst>
              <a:cxn ang="T6">
                <a:pos x="T0" y="T1"/>
              </a:cxn>
              <a:cxn ang="T7">
                <a:pos x="T2" y="T3"/>
              </a:cxn>
              <a:cxn ang="T8">
                <a:pos x="T4" y="T5"/>
              </a:cxn>
            </a:cxnLst>
            <a:rect l="T9" t="T10" r="T11" b="T12"/>
            <a:pathLst>
              <a:path w="13192" h="19735" fill="none" extrusionOk="0">
                <a:moveTo>
                  <a:pt x="8780" y="-1"/>
                </a:moveTo>
                <a:cubicBezTo>
                  <a:pt x="10350" y="698"/>
                  <a:pt x="11831" y="1582"/>
                  <a:pt x="13192" y="2631"/>
                </a:cubicBezTo>
              </a:path>
              <a:path w="13192" h="19735" stroke="0" extrusionOk="0">
                <a:moveTo>
                  <a:pt x="8780" y="-1"/>
                </a:moveTo>
                <a:cubicBezTo>
                  <a:pt x="10350" y="698"/>
                  <a:pt x="11831" y="1582"/>
                  <a:pt x="13192" y="2631"/>
                </a:cubicBezTo>
                <a:lnTo>
                  <a:pt x="0" y="19735"/>
                </a:lnTo>
                <a:close/>
              </a:path>
            </a:pathLst>
          </a:custGeom>
          <a:noFill/>
          <a:ln w="9525">
            <a:solidFill>
              <a:schemeClr val="bg2"/>
            </a:solidFill>
            <a:round/>
          </a:ln>
        </p:spPr>
        <p:txBody>
          <a:bodyPr wrap="none" anchor="ctr"/>
          <a:lstStyle/>
          <a:p>
            <a:endParaRPr lang="en-IN"/>
          </a:p>
        </p:txBody>
      </p:sp>
      <p:sp>
        <p:nvSpPr>
          <p:cNvPr id="43025" name="Arc 17"/>
          <p:cNvSpPr/>
          <p:nvPr/>
        </p:nvSpPr>
        <p:spPr bwMode="auto">
          <a:xfrm rot="-8877214">
            <a:off x="2224088" y="5597525"/>
            <a:ext cx="269875" cy="895350"/>
          </a:xfrm>
          <a:custGeom>
            <a:avLst/>
            <a:gdLst>
              <a:gd name="T0" fmla="*/ 0 w 6533"/>
              <a:gd name="T1" fmla="*/ 0 h 21600"/>
              <a:gd name="T2" fmla="*/ 269875 w 6533"/>
              <a:gd name="T3" fmla="*/ 41949 h 21600"/>
              <a:gd name="T4" fmla="*/ 0 w 6533"/>
              <a:gd name="T5" fmla="*/ 895350 h 21600"/>
              <a:gd name="T6" fmla="*/ 0 60000 65536"/>
              <a:gd name="T7" fmla="*/ 0 60000 65536"/>
              <a:gd name="T8" fmla="*/ 0 60000 65536"/>
              <a:gd name="T9" fmla="*/ 0 w 6533"/>
              <a:gd name="T10" fmla="*/ 0 h 21600"/>
              <a:gd name="T11" fmla="*/ 6533 w 6533"/>
              <a:gd name="T12" fmla="*/ 21600 h 21600"/>
            </a:gdLst>
            <a:ahLst/>
            <a:cxnLst>
              <a:cxn ang="T6">
                <a:pos x="T0" y="T1"/>
              </a:cxn>
              <a:cxn ang="T7">
                <a:pos x="T2" y="T3"/>
              </a:cxn>
              <a:cxn ang="T8">
                <a:pos x="T4" y="T5"/>
              </a:cxn>
            </a:cxnLst>
            <a:rect l="T9" t="T10" r="T11" b="T12"/>
            <a:pathLst>
              <a:path w="6533" h="21600" fill="none" extrusionOk="0">
                <a:moveTo>
                  <a:pt x="-1" y="0"/>
                </a:moveTo>
                <a:cubicBezTo>
                  <a:pt x="2216" y="0"/>
                  <a:pt x="4420" y="341"/>
                  <a:pt x="6533" y="1011"/>
                </a:cubicBezTo>
              </a:path>
              <a:path w="6533" h="21600" stroke="0" extrusionOk="0">
                <a:moveTo>
                  <a:pt x="-1" y="0"/>
                </a:moveTo>
                <a:cubicBezTo>
                  <a:pt x="2216" y="0"/>
                  <a:pt x="4420" y="341"/>
                  <a:pt x="6533" y="1011"/>
                </a:cubicBezTo>
                <a:lnTo>
                  <a:pt x="0" y="21600"/>
                </a:lnTo>
                <a:close/>
              </a:path>
            </a:pathLst>
          </a:custGeom>
          <a:noFill/>
          <a:ln w="9525">
            <a:solidFill>
              <a:schemeClr val="bg2"/>
            </a:solidFill>
            <a:round/>
          </a:ln>
        </p:spPr>
        <p:txBody>
          <a:bodyPr wrap="none" anchor="ctr"/>
          <a:lstStyle/>
          <a:p>
            <a:endParaRPr lang="en-IN"/>
          </a:p>
        </p:txBody>
      </p:sp>
      <p:sp>
        <p:nvSpPr>
          <p:cNvPr id="43026" name="Oval 18"/>
          <p:cNvSpPr>
            <a:spLocks noChangeArrowheads="1"/>
          </p:cNvSpPr>
          <p:nvPr/>
        </p:nvSpPr>
        <p:spPr bwMode="auto">
          <a:xfrm>
            <a:off x="2557463" y="5641975"/>
            <a:ext cx="46037" cy="46038"/>
          </a:xfrm>
          <a:prstGeom prst="ellipse">
            <a:avLst/>
          </a:prstGeom>
          <a:solidFill>
            <a:srgbClr val="0000FF"/>
          </a:solidFill>
          <a:ln w="9525">
            <a:solidFill>
              <a:schemeClr val="tx1"/>
            </a:solidFill>
            <a:round/>
          </a:ln>
        </p:spPr>
        <p:txBody>
          <a:bodyPr wrap="none" anchor="ctr"/>
          <a:lstStyle/>
          <a:p>
            <a:endParaRPr lang="en-IN"/>
          </a:p>
        </p:txBody>
      </p:sp>
      <p:sp>
        <p:nvSpPr>
          <p:cNvPr id="43027" name="Line 19"/>
          <p:cNvSpPr>
            <a:spLocks noChangeShapeType="1"/>
          </p:cNvSpPr>
          <p:nvPr/>
        </p:nvSpPr>
        <p:spPr bwMode="auto">
          <a:xfrm>
            <a:off x="779463" y="5651500"/>
            <a:ext cx="1798637" cy="0"/>
          </a:xfrm>
          <a:prstGeom prst="line">
            <a:avLst/>
          </a:prstGeom>
          <a:noFill/>
          <a:ln w="9525">
            <a:solidFill>
              <a:schemeClr val="tx1"/>
            </a:solidFill>
            <a:round/>
          </a:ln>
        </p:spPr>
        <p:txBody>
          <a:bodyPr/>
          <a:lstStyle/>
          <a:p>
            <a:endParaRPr lang="en-IN"/>
          </a:p>
        </p:txBody>
      </p:sp>
      <p:sp>
        <p:nvSpPr>
          <p:cNvPr id="43028" name="Line 20"/>
          <p:cNvSpPr>
            <a:spLocks noChangeShapeType="1"/>
          </p:cNvSpPr>
          <p:nvPr/>
        </p:nvSpPr>
        <p:spPr bwMode="auto">
          <a:xfrm rot="3600000">
            <a:off x="780256" y="5650707"/>
            <a:ext cx="1798637" cy="0"/>
          </a:xfrm>
          <a:prstGeom prst="line">
            <a:avLst/>
          </a:prstGeom>
          <a:noFill/>
          <a:ln w="9525">
            <a:solidFill>
              <a:schemeClr val="tx1"/>
            </a:solidFill>
            <a:round/>
          </a:ln>
        </p:spPr>
        <p:txBody>
          <a:bodyPr/>
          <a:lstStyle/>
          <a:p>
            <a:endParaRPr lang="en-IN"/>
          </a:p>
        </p:txBody>
      </p:sp>
      <p:sp>
        <p:nvSpPr>
          <p:cNvPr id="43029" name="Line 21"/>
          <p:cNvSpPr>
            <a:spLocks noChangeShapeType="1"/>
          </p:cNvSpPr>
          <p:nvPr/>
        </p:nvSpPr>
        <p:spPr bwMode="auto">
          <a:xfrm rot="7200000">
            <a:off x="780256" y="5652294"/>
            <a:ext cx="1798638" cy="0"/>
          </a:xfrm>
          <a:prstGeom prst="line">
            <a:avLst/>
          </a:prstGeom>
          <a:noFill/>
          <a:ln w="9525">
            <a:solidFill>
              <a:schemeClr val="tx1"/>
            </a:solidFill>
            <a:round/>
          </a:ln>
        </p:spPr>
        <p:txBody>
          <a:bodyPr/>
          <a:lstStyle/>
          <a:p>
            <a:endParaRPr lang="en-IN"/>
          </a:p>
        </p:txBody>
      </p:sp>
      <p:sp>
        <p:nvSpPr>
          <p:cNvPr id="43038" name="Text Box 30"/>
          <p:cNvSpPr txBox="1">
            <a:spLocks noChangeArrowheads="1"/>
          </p:cNvSpPr>
          <p:nvPr/>
        </p:nvSpPr>
        <p:spPr bwMode="auto">
          <a:xfrm>
            <a:off x="547688" y="5470525"/>
            <a:ext cx="279400" cy="274638"/>
          </a:xfrm>
          <a:prstGeom prst="rect">
            <a:avLst/>
          </a:prstGeom>
          <a:noFill/>
          <a:ln w="9525">
            <a:noFill/>
            <a:miter lim="800000"/>
          </a:ln>
        </p:spPr>
        <p:txBody>
          <a:bodyPr>
            <a:spAutoFit/>
          </a:bodyPr>
          <a:lstStyle/>
          <a:p>
            <a:pPr>
              <a:spcBef>
                <a:spcPct val="50000"/>
              </a:spcBef>
            </a:pPr>
            <a:r>
              <a:rPr lang="en-US" sz="1200"/>
              <a:t>a</a:t>
            </a:r>
            <a:endParaRPr lang="en-US" sz="1200"/>
          </a:p>
        </p:txBody>
      </p:sp>
      <p:sp>
        <p:nvSpPr>
          <p:cNvPr id="43039" name="Text Box 31"/>
          <p:cNvSpPr txBox="1">
            <a:spLocks noChangeArrowheads="1"/>
          </p:cNvSpPr>
          <p:nvPr/>
        </p:nvSpPr>
        <p:spPr bwMode="auto">
          <a:xfrm>
            <a:off x="1096963" y="6394450"/>
            <a:ext cx="279400" cy="274638"/>
          </a:xfrm>
          <a:prstGeom prst="rect">
            <a:avLst/>
          </a:prstGeom>
          <a:noFill/>
          <a:ln w="9525">
            <a:noFill/>
            <a:miter lim="800000"/>
          </a:ln>
        </p:spPr>
        <p:txBody>
          <a:bodyPr>
            <a:spAutoFit/>
          </a:bodyPr>
          <a:lstStyle/>
          <a:p>
            <a:pPr>
              <a:spcBef>
                <a:spcPct val="50000"/>
              </a:spcBef>
            </a:pPr>
            <a:r>
              <a:rPr lang="en-US" sz="1200"/>
              <a:t>b</a:t>
            </a:r>
            <a:endParaRPr lang="en-US" sz="1200"/>
          </a:p>
        </p:txBody>
      </p:sp>
      <p:sp>
        <p:nvSpPr>
          <p:cNvPr id="43040" name="Text Box 32"/>
          <p:cNvSpPr txBox="1">
            <a:spLocks noChangeArrowheads="1"/>
          </p:cNvSpPr>
          <p:nvPr/>
        </p:nvSpPr>
        <p:spPr bwMode="auto">
          <a:xfrm>
            <a:off x="1993900" y="6399213"/>
            <a:ext cx="279400" cy="274637"/>
          </a:xfrm>
          <a:prstGeom prst="rect">
            <a:avLst/>
          </a:prstGeom>
          <a:noFill/>
          <a:ln w="9525">
            <a:noFill/>
            <a:miter lim="800000"/>
          </a:ln>
        </p:spPr>
        <p:txBody>
          <a:bodyPr>
            <a:spAutoFit/>
          </a:bodyPr>
          <a:lstStyle/>
          <a:p>
            <a:pPr>
              <a:spcBef>
                <a:spcPct val="50000"/>
              </a:spcBef>
            </a:pPr>
            <a:r>
              <a:rPr lang="en-US" sz="1200"/>
              <a:t>c</a:t>
            </a:r>
            <a:endParaRPr lang="en-US" sz="1200"/>
          </a:p>
        </p:txBody>
      </p:sp>
      <p:sp>
        <p:nvSpPr>
          <p:cNvPr id="43041" name="Text Box 33"/>
          <p:cNvSpPr txBox="1">
            <a:spLocks noChangeArrowheads="1"/>
          </p:cNvSpPr>
          <p:nvPr/>
        </p:nvSpPr>
        <p:spPr bwMode="auto">
          <a:xfrm>
            <a:off x="2532063" y="5621338"/>
            <a:ext cx="279400" cy="274637"/>
          </a:xfrm>
          <a:prstGeom prst="rect">
            <a:avLst/>
          </a:prstGeom>
          <a:noFill/>
          <a:ln w="9525">
            <a:noFill/>
            <a:miter lim="800000"/>
          </a:ln>
        </p:spPr>
        <p:txBody>
          <a:bodyPr>
            <a:spAutoFit/>
          </a:bodyPr>
          <a:lstStyle/>
          <a:p>
            <a:pPr>
              <a:spcBef>
                <a:spcPct val="50000"/>
              </a:spcBef>
            </a:pPr>
            <a:r>
              <a:rPr lang="en-US" sz="1200"/>
              <a:t>d</a:t>
            </a:r>
            <a:endParaRPr lang="en-US" sz="1200"/>
          </a:p>
        </p:txBody>
      </p:sp>
      <p:sp>
        <p:nvSpPr>
          <p:cNvPr id="43042" name="Text Box 34"/>
          <p:cNvSpPr txBox="1">
            <a:spLocks noChangeArrowheads="1"/>
          </p:cNvSpPr>
          <p:nvPr/>
        </p:nvSpPr>
        <p:spPr bwMode="auto">
          <a:xfrm>
            <a:off x="2214563" y="4735513"/>
            <a:ext cx="279400" cy="274637"/>
          </a:xfrm>
          <a:prstGeom prst="rect">
            <a:avLst/>
          </a:prstGeom>
          <a:noFill/>
          <a:ln w="9525">
            <a:noFill/>
            <a:miter lim="800000"/>
          </a:ln>
        </p:spPr>
        <p:txBody>
          <a:bodyPr>
            <a:spAutoFit/>
          </a:bodyPr>
          <a:lstStyle/>
          <a:p>
            <a:pPr>
              <a:spcBef>
                <a:spcPct val="50000"/>
              </a:spcBef>
            </a:pPr>
            <a:r>
              <a:rPr lang="en-US" sz="1200"/>
              <a:t>e</a:t>
            </a:r>
            <a:endParaRPr lang="en-US" sz="1200"/>
          </a:p>
        </p:txBody>
      </p:sp>
      <p:sp>
        <p:nvSpPr>
          <p:cNvPr id="43043" name="Text Box 35"/>
          <p:cNvSpPr txBox="1">
            <a:spLocks noChangeArrowheads="1"/>
          </p:cNvSpPr>
          <p:nvPr/>
        </p:nvSpPr>
        <p:spPr bwMode="auto">
          <a:xfrm>
            <a:off x="949325" y="4752975"/>
            <a:ext cx="279400" cy="274638"/>
          </a:xfrm>
          <a:prstGeom prst="rect">
            <a:avLst/>
          </a:prstGeom>
          <a:noFill/>
          <a:ln w="9525">
            <a:noFill/>
            <a:miter lim="800000"/>
          </a:ln>
        </p:spPr>
        <p:txBody>
          <a:bodyPr>
            <a:spAutoFit/>
          </a:bodyPr>
          <a:lstStyle/>
          <a:p>
            <a:pPr>
              <a:spcBef>
                <a:spcPct val="50000"/>
              </a:spcBef>
            </a:pPr>
            <a:r>
              <a:rPr lang="en-US" sz="1200"/>
              <a:t>f</a:t>
            </a:r>
            <a:endParaRPr lang="en-US" sz="1200"/>
          </a:p>
        </p:txBody>
      </p:sp>
      <p:sp>
        <p:nvSpPr>
          <p:cNvPr id="43044" name="Line 36"/>
          <p:cNvSpPr>
            <a:spLocks noChangeShapeType="1"/>
          </p:cNvSpPr>
          <p:nvPr/>
        </p:nvSpPr>
        <p:spPr bwMode="auto">
          <a:xfrm flipV="1">
            <a:off x="781050" y="4421188"/>
            <a:ext cx="0" cy="1220787"/>
          </a:xfrm>
          <a:prstGeom prst="line">
            <a:avLst/>
          </a:prstGeom>
          <a:noFill/>
          <a:ln w="9525">
            <a:solidFill>
              <a:schemeClr val="bg2"/>
            </a:solidFill>
            <a:round/>
          </a:ln>
        </p:spPr>
        <p:txBody>
          <a:bodyPr/>
          <a:lstStyle/>
          <a:p>
            <a:endParaRPr lang="en-IN"/>
          </a:p>
        </p:txBody>
      </p:sp>
      <p:sp>
        <p:nvSpPr>
          <p:cNvPr id="43045" name="Line 37"/>
          <p:cNvSpPr>
            <a:spLocks noChangeShapeType="1"/>
          </p:cNvSpPr>
          <p:nvPr/>
        </p:nvSpPr>
        <p:spPr bwMode="auto">
          <a:xfrm flipV="1">
            <a:off x="1228725" y="4421188"/>
            <a:ext cx="0" cy="2005012"/>
          </a:xfrm>
          <a:prstGeom prst="line">
            <a:avLst/>
          </a:prstGeom>
          <a:noFill/>
          <a:ln w="9525">
            <a:solidFill>
              <a:schemeClr val="bg2"/>
            </a:solidFill>
            <a:round/>
          </a:ln>
        </p:spPr>
        <p:txBody>
          <a:bodyPr/>
          <a:lstStyle/>
          <a:p>
            <a:endParaRPr lang="en-IN"/>
          </a:p>
        </p:txBody>
      </p:sp>
      <p:sp>
        <p:nvSpPr>
          <p:cNvPr id="43047" name="Line 39"/>
          <p:cNvSpPr>
            <a:spLocks noChangeShapeType="1"/>
          </p:cNvSpPr>
          <p:nvPr/>
        </p:nvSpPr>
        <p:spPr bwMode="auto">
          <a:xfrm flipV="1">
            <a:off x="2133600" y="4421188"/>
            <a:ext cx="0" cy="2005012"/>
          </a:xfrm>
          <a:prstGeom prst="line">
            <a:avLst/>
          </a:prstGeom>
          <a:noFill/>
          <a:ln w="9525">
            <a:solidFill>
              <a:schemeClr val="bg2"/>
            </a:solidFill>
            <a:round/>
          </a:ln>
        </p:spPr>
        <p:txBody>
          <a:bodyPr/>
          <a:lstStyle/>
          <a:p>
            <a:endParaRPr lang="en-IN"/>
          </a:p>
        </p:txBody>
      </p:sp>
      <p:sp>
        <p:nvSpPr>
          <p:cNvPr id="43048" name="Line 40"/>
          <p:cNvSpPr>
            <a:spLocks noChangeShapeType="1"/>
          </p:cNvSpPr>
          <p:nvPr/>
        </p:nvSpPr>
        <p:spPr bwMode="auto">
          <a:xfrm flipV="1">
            <a:off x="2578100" y="4421188"/>
            <a:ext cx="0" cy="1220787"/>
          </a:xfrm>
          <a:prstGeom prst="line">
            <a:avLst/>
          </a:prstGeom>
          <a:noFill/>
          <a:ln w="9525">
            <a:solidFill>
              <a:schemeClr val="bg2"/>
            </a:solidFill>
            <a:round/>
          </a:ln>
        </p:spPr>
        <p:txBody>
          <a:bodyPr/>
          <a:lstStyle/>
          <a:p>
            <a:endParaRPr lang="en-IN"/>
          </a:p>
        </p:txBody>
      </p:sp>
      <p:sp>
        <p:nvSpPr>
          <p:cNvPr id="43049" name="Line 41"/>
          <p:cNvSpPr>
            <a:spLocks noChangeShapeType="1"/>
          </p:cNvSpPr>
          <p:nvPr/>
        </p:nvSpPr>
        <p:spPr bwMode="auto">
          <a:xfrm flipV="1">
            <a:off x="1679575" y="2547938"/>
            <a:ext cx="0" cy="3103562"/>
          </a:xfrm>
          <a:prstGeom prst="line">
            <a:avLst/>
          </a:prstGeom>
          <a:noFill/>
          <a:ln w="9525">
            <a:solidFill>
              <a:schemeClr val="bg2"/>
            </a:solidFill>
            <a:round/>
          </a:ln>
        </p:spPr>
        <p:txBody>
          <a:bodyPr/>
          <a:lstStyle/>
          <a:p>
            <a:endParaRPr lang="en-IN"/>
          </a:p>
        </p:txBody>
      </p:sp>
      <p:sp>
        <p:nvSpPr>
          <p:cNvPr id="43050" name="Line 42"/>
          <p:cNvSpPr>
            <a:spLocks noChangeShapeType="1"/>
          </p:cNvSpPr>
          <p:nvPr/>
        </p:nvSpPr>
        <p:spPr bwMode="auto">
          <a:xfrm flipV="1">
            <a:off x="1682750" y="2441575"/>
            <a:ext cx="0" cy="1974850"/>
          </a:xfrm>
          <a:prstGeom prst="line">
            <a:avLst/>
          </a:prstGeom>
          <a:noFill/>
          <a:ln w="9525">
            <a:solidFill>
              <a:schemeClr val="tx1"/>
            </a:solidFill>
            <a:prstDash val="lgDashDot"/>
            <a:round/>
          </a:ln>
        </p:spPr>
        <p:txBody>
          <a:bodyPr/>
          <a:lstStyle/>
          <a:p>
            <a:endParaRPr lang="en-IN"/>
          </a:p>
        </p:txBody>
      </p:sp>
      <p:sp>
        <p:nvSpPr>
          <p:cNvPr id="43051" name="Line 43"/>
          <p:cNvSpPr>
            <a:spLocks noChangeShapeType="1"/>
          </p:cNvSpPr>
          <p:nvPr/>
        </p:nvSpPr>
        <p:spPr bwMode="auto">
          <a:xfrm>
            <a:off x="779463" y="4421188"/>
            <a:ext cx="1798637" cy="0"/>
          </a:xfrm>
          <a:prstGeom prst="line">
            <a:avLst/>
          </a:prstGeom>
          <a:noFill/>
          <a:ln w="9525">
            <a:solidFill>
              <a:schemeClr val="tx1"/>
            </a:solidFill>
            <a:round/>
          </a:ln>
        </p:spPr>
        <p:txBody>
          <a:bodyPr/>
          <a:lstStyle/>
          <a:p>
            <a:endParaRPr lang="en-IN"/>
          </a:p>
        </p:txBody>
      </p:sp>
      <p:sp>
        <p:nvSpPr>
          <p:cNvPr id="43052" name="Line 44"/>
          <p:cNvSpPr>
            <a:spLocks noChangeShapeType="1"/>
          </p:cNvSpPr>
          <p:nvPr/>
        </p:nvSpPr>
        <p:spPr bwMode="auto">
          <a:xfrm flipV="1">
            <a:off x="781050" y="2441575"/>
            <a:ext cx="901700" cy="1979613"/>
          </a:xfrm>
          <a:prstGeom prst="line">
            <a:avLst/>
          </a:prstGeom>
          <a:noFill/>
          <a:ln w="9525">
            <a:solidFill>
              <a:schemeClr val="tx1"/>
            </a:solidFill>
            <a:round/>
          </a:ln>
        </p:spPr>
        <p:txBody>
          <a:bodyPr/>
          <a:lstStyle/>
          <a:p>
            <a:endParaRPr lang="en-IN"/>
          </a:p>
        </p:txBody>
      </p:sp>
      <p:sp>
        <p:nvSpPr>
          <p:cNvPr id="43053" name="Line 45"/>
          <p:cNvSpPr>
            <a:spLocks noChangeShapeType="1"/>
          </p:cNvSpPr>
          <p:nvPr/>
        </p:nvSpPr>
        <p:spPr bwMode="auto">
          <a:xfrm flipV="1">
            <a:off x="1228725" y="2441575"/>
            <a:ext cx="450850" cy="1979613"/>
          </a:xfrm>
          <a:prstGeom prst="line">
            <a:avLst/>
          </a:prstGeom>
          <a:noFill/>
          <a:ln w="9525">
            <a:solidFill>
              <a:schemeClr val="tx1"/>
            </a:solidFill>
            <a:round/>
          </a:ln>
        </p:spPr>
        <p:txBody>
          <a:bodyPr/>
          <a:lstStyle/>
          <a:p>
            <a:endParaRPr lang="en-IN"/>
          </a:p>
        </p:txBody>
      </p:sp>
      <p:sp>
        <p:nvSpPr>
          <p:cNvPr id="43054" name="Line 46"/>
          <p:cNvSpPr>
            <a:spLocks noChangeShapeType="1"/>
          </p:cNvSpPr>
          <p:nvPr/>
        </p:nvSpPr>
        <p:spPr bwMode="auto">
          <a:xfrm flipH="1" flipV="1">
            <a:off x="1682750" y="2441575"/>
            <a:ext cx="450850" cy="1974850"/>
          </a:xfrm>
          <a:prstGeom prst="line">
            <a:avLst/>
          </a:prstGeom>
          <a:noFill/>
          <a:ln w="9525">
            <a:solidFill>
              <a:schemeClr val="tx1"/>
            </a:solidFill>
            <a:round/>
          </a:ln>
        </p:spPr>
        <p:txBody>
          <a:bodyPr/>
          <a:lstStyle/>
          <a:p>
            <a:endParaRPr lang="en-IN"/>
          </a:p>
        </p:txBody>
      </p:sp>
      <p:sp>
        <p:nvSpPr>
          <p:cNvPr id="43055" name="Line 47"/>
          <p:cNvSpPr>
            <a:spLocks noChangeShapeType="1"/>
          </p:cNvSpPr>
          <p:nvPr/>
        </p:nvSpPr>
        <p:spPr bwMode="auto">
          <a:xfrm flipH="1" flipV="1">
            <a:off x="1682750" y="2441575"/>
            <a:ext cx="895350" cy="1979613"/>
          </a:xfrm>
          <a:prstGeom prst="line">
            <a:avLst/>
          </a:prstGeom>
          <a:noFill/>
          <a:ln w="9525">
            <a:solidFill>
              <a:schemeClr val="tx1"/>
            </a:solidFill>
            <a:round/>
          </a:ln>
        </p:spPr>
        <p:txBody>
          <a:bodyPr/>
          <a:lstStyle/>
          <a:p>
            <a:endParaRPr lang="en-IN"/>
          </a:p>
        </p:txBody>
      </p:sp>
      <p:sp>
        <p:nvSpPr>
          <p:cNvPr id="43056" name="Text Box 48"/>
          <p:cNvSpPr txBox="1">
            <a:spLocks noChangeArrowheads="1"/>
          </p:cNvSpPr>
          <p:nvPr/>
        </p:nvSpPr>
        <p:spPr bwMode="auto">
          <a:xfrm>
            <a:off x="517525" y="4370388"/>
            <a:ext cx="365125" cy="274637"/>
          </a:xfrm>
          <a:prstGeom prst="rect">
            <a:avLst/>
          </a:prstGeom>
          <a:noFill/>
          <a:ln w="9525">
            <a:noFill/>
            <a:miter lim="800000"/>
          </a:ln>
        </p:spPr>
        <p:txBody>
          <a:bodyPr>
            <a:spAutoFit/>
          </a:bodyPr>
          <a:lstStyle/>
          <a:p>
            <a:pPr>
              <a:spcBef>
                <a:spcPct val="50000"/>
              </a:spcBef>
            </a:pPr>
            <a:r>
              <a:rPr lang="en-US" sz="1200"/>
              <a:t>a’</a:t>
            </a:r>
            <a:endParaRPr lang="en-US" sz="1200"/>
          </a:p>
        </p:txBody>
      </p:sp>
      <p:sp>
        <p:nvSpPr>
          <p:cNvPr id="43057" name="Text Box 49"/>
          <p:cNvSpPr txBox="1">
            <a:spLocks noChangeArrowheads="1"/>
          </p:cNvSpPr>
          <p:nvPr/>
        </p:nvSpPr>
        <p:spPr bwMode="auto">
          <a:xfrm>
            <a:off x="1041400" y="4192588"/>
            <a:ext cx="365125" cy="457200"/>
          </a:xfrm>
          <a:prstGeom prst="rect">
            <a:avLst/>
          </a:prstGeom>
          <a:noFill/>
          <a:ln w="9525">
            <a:noFill/>
            <a:miter lim="800000"/>
          </a:ln>
        </p:spPr>
        <p:txBody>
          <a:bodyPr>
            <a:spAutoFit/>
          </a:bodyPr>
          <a:lstStyle/>
          <a:p>
            <a:pPr>
              <a:spcBef>
                <a:spcPct val="50000"/>
              </a:spcBef>
            </a:pPr>
            <a:r>
              <a:rPr lang="en-US" sz="1200"/>
              <a:t>b’ f’</a:t>
            </a:r>
            <a:endParaRPr lang="en-US" sz="1200"/>
          </a:p>
        </p:txBody>
      </p:sp>
      <p:sp>
        <p:nvSpPr>
          <p:cNvPr id="43058" name="Text Box 50"/>
          <p:cNvSpPr txBox="1">
            <a:spLocks noChangeArrowheads="1"/>
          </p:cNvSpPr>
          <p:nvPr/>
        </p:nvSpPr>
        <p:spPr bwMode="auto">
          <a:xfrm>
            <a:off x="2084388" y="4187825"/>
            <a:ext cx="365125" cy="457200"/>
          </a:xfrm>
          <a:prstGeom prst="rect">
            <a:avLst/>
          </a:prstGeom>
          <a:noFill/>
          <a:ln w="9525">
            <a:noFill/>
            <a:miter lim="800000"/>
          </a:ln>
        </p:spPr>
        <p:txBody>
          <a:bodyPr>
            <a:spAutoFit/>
          </a:bodyPr>
          <a:lstStyle/>
          <a:p>
            <a:pPr>
              <a:spcBef>
                <a:spcPct val="50000"/>
              </a:spcBef>
            </a:pPr>
            <a:r>
              <a:rPr lang="en-US" sz="1200"/>
              <a:t>c’ e’</a:t>
            </a:r>
            <a:endParaRPr lang="en-US" sz="1200"/>
          </a:p>
        </p:txBody>
      </p:sp>
      <p:sp>
        <p:nvSpPr>
          <p:cNvPr id="43059" name="Text Box 51"/>
          <p:cNvSpPr txBox="1">
            <a:spLocks noChangeArrowheads="1"/>
          </p:cNvSpPr>
          <p:nvPr/>
        </p:nvSpPr>
        <p:spPr bwMode="auto">
          <a:xfrm>
            <a:off x="2527300" y="4375150"/>
            <a:ext cx="365125" cy="274638"/>
          </a:xfrm>
          <a:prstGeom prst="rect">
            <a:avLst/>
          </a:prstGeom>
          <a:noFill/>
          <a:ln w="9525">
            <a:noFill/>
            <a:miter lim="800000"/>
          </a:ln>
        </p:spPr>
        <p:txBody>
          <a:bodyPr>
            <a:spAutoFit/>
          </a:bodyPr>
          <a:lstStyle/>
          <a:p>
            <a:pPr>
              <a:spcBef>
                <a:spcPct val="50000"/>
              </a:spcBef>
            </a:pPr>
            <a:r>
              <a:rPr lang="en-US" sz="1200"/>
              <a:t>d’</a:t>
            </a:r>
            <a:endParaRPr lang="en-US" sz="1200"/>
          </a:p>
        </p:txBody>
      </p:sp>
      <p:sp>
        <p:nvSpPr>
          <p:cNvPr id="43060" name="Text Box 52"/>
          <p:cNvSpPr txBox="1">
            <a:spLocks noChangeArrowheads="1"/>
          </p:cNvSpPr>
          <p:nvPr/>
        </p:nvSpPr>
        <p:spPr bwMode="auto">
          <a:xfrm>
            <a:off x="1539875" y="5759450"/>
            <a:ext cx="279400" cy="274638"/>
          </a:xfrm>
          <a:prstGeom prst="rect">
            <a:avLst/>
          </a:prstGeom>
          <a:noFill/>
          <a:ln w="9525">
            <a:noFill/>
            <a:miter lim="800000"/>
          </a:ln>
        </p:spPr>
        <p:txBody>
          <a:bodyPr>
            <a:spAutoFit/>
          </a:bodyPr>
          <a:lstStyle/>
          <a:p>
            <a:pPr>
              <a:spcBef>
                <a:spcPct val="50000"/>
              </a:spcBef>
            </a:pPr>
            <a:r>
              <a:rPr lang="en-US" sz="1200"/>
              <a:t>o</a:t>
            </a:r>
            <a:endParaRPr lang="en-US" sz="1200"/>
          </a:p>
        </p:txBody>
      </p:sp>
      <p:sp>
        <p:nvSpPr>
          <p:cNvPr id="43061" name="Text Box 53"/>
          <p:cNvSpPr txBox="1">
            <a:spLocks noChangeArrowheads="1"/>
          </p:cNvSpPr>
          <p:nvPr/>
        </p:nvSpPr>
        <p:spPr bwMode="auto">
          <a:xfrm>
            <a:off x="1552575" y="2166938"/>
            <a:ext cx="385763" cy="274637"/>
          </a:xfrm>
          <a:prstGeom prst="rect">
            <a:avLst/>
          </a:prstGeom>
          <a:noFill/>
          <a:ln w="9525">
            <a:noFill/>
            <a:miter lim="800000"/>
          </a:ln>
        </p:spPr>
        <p:txBody>
          <a:bodyPr>
            <a:spAutoFit/>
          </a:bodyPr>
          <a:lstStyle/>
          <a:p>
            <a:pPr>
              <a:spcBef>
                <a:spcPct val="50000"/>
              </a:spcBef>
            </a:pPr>
            <a:r>
              <a:rPr lang="en-US" sz="1200"/>
              <a:t>o’</a:t>
            </a:r>
            <a:endParaRPr lang="en-US" sz="1200"/>
          </a:p>
        </p:txBody>
      </p:sp>
      <p:grpSp>
        <p:nvGrpSpPr>
          <p:cNvPr id="2" name="Group 65"/>
          <p:cNvGrpSpPr/>
          <p:nvPr/>
        </p:nvGrpSpPr>
        <p:grpSpPr bwMode="auto">
          <a:xfrm rot="6852616">
            <a:off x="3473450" y="3021013"/>
            <a:ext cx="1798638" cy="1979612"/>
            <a:chOff x="1703" y="1455"/>
            <a:chExt cx="1133" cy="1247"/>
          </a:xfrm>
        </p:grpSpPr>
        <p:sp>
          <p:nvSpPr>
            <p:cNvPr id="22651" name="Line 54"/>
            <p:cNvSpPr>
              <a:spLocks noChangeShapeType="1"/>
            </p:cNvSpPr>
            <p:nvPr/>
          </p:nvSpPr>
          <p:spPr bwMode="auto">
            <a:xfrm flipV="1">
              <a:off x="2272" y="1455"/>
              <a:ext cx="0" cy="1244"/>
            </a:xfrm>
            <a:prstGeom prst="line">
              <a:avLst/>
            </a:prstGeom>
            <a:noFill/>
            <a:ln w="9525">
              <a:solidFill>
                <a:schemeClr val="tx1"/>
              </a:solidFill>
              <a:prstDash val="lgDashDot"/>
              <a:round/>
            </a:ln>
          </p:spPr>
          <p:txBody>
            <a:bodyPr/>
            <a:lstStyle/>
            <a:p>
              <a:endParaRPr lang="en-IN"/>
            </a:p>
          </p:txBody>
        </p:sp>
        <p:sp>
          <p:nvSpPr>
            <p:cNvPr id="22652" name="Line 55"/>
            <p:cNvSpPr>
              <a:spLocks noChangeShapeType="1"/>
            </p:cNvSpPr>
            <p:nvPr/>
          </p:nvSpPr>
          <p:spPr bwMode="auto">
            <a:xfrm>
              <a:off x="1703" y="2702"/>
              <a:ext cx="1133" cy="0"/>
            </a:xfrm>
            <a:prstGeom prst="line">
              <a:avLst/>
            </a:prstGeom>
            <a:noFill/>
            <a:ln w="9525">
              <a:solidFill>
                <a:schemeClr val="tx1"/>
              </a:solidFill>
              <a:round/>
            </a:ln>
          </p:spPr>
          <p:txBody>
            <a:bodyPr/>
            <a:lstStyle/>
            <a:p>
              <a:endParaRPr lang="en-IN"/>
            </a:p>
          </p:txBody>
        </p:sp>
        <p:sp>
          <p:nvSpPr>
            <p:cNvPr id="22653" name="Line 56"/>
            <p:cNvSpPr>
              <a:spLocks noChangeShapeType="1"/>
            </p:cNvSpPr>
            <p:nvPr/>
          </p:nvSpPr>
          <p:spPr bwMode="auto">
            <a:xfrm flipV="1">
              <a:off x="1704" y="1455"/>
              <a:ext cx="568" cy="1247"/>
            </a:xfrm>
            <a:prstGeom prst="line">
              <a:avLst/>
            </a:prstGeom>
            <a:noFill/>
            <a:ln w="9525">
              <a:solidFill>
                <a:schemeClr val="tx1"/>
              </a:solidFill>
              <a:round/>
            </a:ln>
          </p:spPr>
          <p:txBody>
            <a:bodyPr/>
            <a:lstStyle/>
            <a:p>
              <a:endParaRPr lang="en-IN"/>
            </a:p>
          </p:txBody>
        </p:sp>
        <p:sp>
          <p:nvSpPr>
            <p:cNvPr id="22654" name="Line 57"/>
            <p:cNvSpPr>
              <a:spLocks noChangeShapeType="1"/>
            </p:cNvSpPr>
            <p:nvPr/>
          </p:nvSpPr>
          <p:spPr bwMode="auto">
            <a:xfrm flipV="1">
              <a:off x="1986" y="1455"/>
              <a:ext cx="284" cy="1247"/>
            </a:xfrm>
            <a:prstGeom prst="line">
              <a:avLst/>
            </a:prstGeom>
            <a:noFill/>
            <a:ln w="9525">
              <a:solidFill>
                <a:schemeClr val="tx1"/>
              </a:solidFill>
              <a:round/>
            </a:ln>
          </p:spPr>
          <p:txBody>
            <a:bodyPr/>
            <a:lstStyle/>
            <a:p>
              <a:endParaRPr lang="en-IN"/>
            </a:p>
          </p:txBody>
        </p:sp>
        <p:sp>
          <p:nvSpPr>
            <p:cNvPr id="22655" name="Line 58"/>
            <p:cNvSpPr>
              <a:spLocks noChangeShapeType="1"/>
            </p:cNvSpPr>
            <p:nvPr/>
          </p:nvSpPr>
          <p:spPr bwMode="auto">
            <a:xfrm flipH="1" flipV="1">
              <a:off x="2272" y="1455"/>
              <a:ext cx="284" cy="1244"/>
            </a:xfrm>
            <a:prstGeom prst="line">
              <a:avLst/>
            </a:prstGeom>
            <a:noFill/>
            <a:ln w="9525">
              <a:solidFill>
                <a:schemeClr val="tx1"/>
              </a:solidFill>
              <a:round/>
            </a:ln>
          </p:spPr>
          <p:txBody>
            <a:bodyPr/>
            <a:lstStyle/>
            <a:p>
              <a:endParaRPr lang="en-IN"/>
            </a:p>
          </p:txBody>
        </p:sp>
        <p:sp>
          <p:nvSpPr>
            <p:cNvPr id="22656" name="Line 59"/>
            <p:cNvSpPr>
              <a:spLocks noChangeShapeType="1"/>
            </p:cNvSpPr>
            <p:nvPr/>
          </p:nvSpPr>
          <p:spPr bwMode="auto">
            <a:xfrm flipH="1" flipV="1">
              <a:off x="2272" y="1455"/>
              <a:ext cx="564" cy="1247"/>
            </a:xfrm>
            <a:prstGeom prst="line">
              <a:avLst/>
            </a:prstGeom>
            <a:noFill/>
            <a:ln w="9525">
              <a:solidFill>
                <a:schemeClr val="tx1"/>
              </a:solidFill>
              <a:round/>
            </a:ln>
          </p:spPr>
          <p:txBody>
            <a:bodyPr/>
            <a:lstStyle/>
            <a:p>
              <a:endParaRPr lang="en-IN"/>
            </a:p>
          </p:txBody>
        </p:sp>
      </p:grpSp>
      <p:sp>
        <p:nvSpPr>
          <p:cNvPr id="43068" name="Text Box 60"/>
          <p:cNvSpPr txBox="1">
            <a:spLocks noChangeArrowheads="1"/>
          </p:cNvSpPr>
          <p:nvPr/>
        </p:nvSpPr>
        <p:spPr bwMode="auto">
          <a:xfrm>
            <a:off x="3714750" y="2435225"/>
            <a:ext cx="365125" cy="274638"/>
          </a:xfrm>
          <a:prstGeom prst="rect">
            <a:avLst/>
          </a:prstGeom>
          <a:noFill/>
          <a:ln w="9525">
            <a:noFill/>
            <a:miter lim="800000"/>
          </a:ln>
        </p:spPr>
        <p:txBody>
          <a:bodyPr>
            <a:spAutoFit/>
          </a:bodyPr>
          <a:lstStyle/>
          <a:p>
            <a:pPr>
              <a:spcBef>
                <a:spcPct val="50000"/>
              </a:spcBef>
            </a:pPr>
            <a:r>
              <a:rPr lang="en-US" sz="1200"/>
              <a:t>a’</a:t>
            </a:r>
            <a:endParaRPr lang="en-US" sz="1200"/>
          </a:p>
        </p:txBody>
      </p:sp>
      <p:sp>
        <p:nvSpPr>
          <p:cNvPr id="43069" name="Text Box 61"/>
          <p:cNvSpPr txBox="1">
            <a:spLocks noChangeArrowheads="1"/>
          </p:cNvSpPr>
          <p:nvPr/>
        </p:nvSpPr>
        <p:spPr bwMode="auto">
          <a:xfrm>
            <a:off x="3387725" y="2922588"/>
            <a:ext cx="365125" cy="457200"/>
          </a:xfrm>
          <a:prstGeom prst="rect">
            <a:avLst/>
          </a:prstGeom>
          <a:noFill/>
          <a:ln w="9525">
            <a:noFill/>
            <a:miter lim="800000"/>
          </a:ln>
        </p:spPr>
        <p:txBody>
          <a:bodyPr>
            <a:spAutoFit/>
          </a:bodyPr>
          <a:lstStyle/>
          <a:p>
            <a:pPr>
              <a:spcBef>
                <a:spcPct val="50000"/>
              </a:spcBef>
            </a:pPr>
            <a:r>
              <a:rPr lang="en-US" sz="1200"/>
              <a:t>b’ f’</a:t>
            </a:r>
            <a:endParaRPr lang="en-US" sz="1200"/>
          </a:p>
        </p:txBody>
      </p:sp>
      <p:sp>
        <p:nvSpPr>
          <p:cNvPr id="43070" name="Text Box 62"/>
          <p:cNvSpPr txBox="1">
            <a:spLocks noChangeArrowheads="1"/>
          </p:cNvSpPr>
          <p:nvPr/>
        </p:nvSpPr>
        <p:spPr bwMode="auto">
          <a:xfrm>
            <a:off x="3022600" y="3679825"/>
            <a:ext cx="365125" cy="457200"/>
          </a:xfrm>
          <a:prstGeom prst="rect">
            <a:avLst/>
          </a:prstGeom>
          <a:noFill/>
          <a:ln w="9525">
            <a:noFill/>
            <a:miter lim="800000"/>
          </a:ln>
        </p:spPr>
        <p:txBody>
          <a:bodyPr>
            <a:spAutoFit/>
          </a:bodyPr>
          <a:lstStyle/>
          <a:p>
            <a:pPr>
              <a:spcBef>
                <a:spcPct val="50000"/>
              </a:spcBef>
            </a:pPr>
            <a:r>
              <a:rPr lang="en-US" sz="1200"/>
              <a:t>c’ e’</a:t>
            </a:r>
            <a:endParaRPr lang="en-US" sz="1200"/>
          </a:p>
        </p:txBody>
      </p:sp>
      <p:sp>
        <p:nvSpPr>
          <p:cNvPr id="43071" name="Text Box 63"/>
          <p:cNvSpPr txBox="1">
            <a:spLocks noChangeArrowheads="1"/>
          </p:cNvSpPr>
          <p:nvPr/>
        </p:nvSpPr>
        <p:spPr bwMode="auto">
          <a:xfrm>
            <a:off x="2903538" y="4210050"/>
            <a:ext cx="365125" cy="274638"/>
          </a:xfrm>
          <a:prstGeom prst="rect">
            <a:avLst/>
          </a:prstGeom>
          <a:noFill/>
          <a:ln w="9525">
            <a:noFill/>
            <a:miter lim="800000"/>
          </a:ln>
        </p:spPr>
        <p:txBody>
          <a:bodyPr>
            <a:spAutoFit/>
          </a:bodyPr>
          <a:lstStyle/>
          <a:p>
            <a:pPr>
              <a:spcBef>
                <a:spcPct val="50000"/>
              </a:spcBef>
            </a:pPr>
            <a:r>
              <a:rPr lang="en-US" sz="1200"/>
              <a:t>d’</a:t>
            </a:r>
            <a:endParaRPr lang="en-US" sz="1200"/>
          </a:p>
        </p:txBody>
      </p:sp>
      <p:sp>
        <p:nvSpPr>
          <p:cNvPr id="43072" name="Text Box 64"/>
          <p:cNvSpPr txBox="1">
            <a:spLocks noChangeArrowheads="1"/>
          </p:cNvSpPr>
          <p:nvPr/>
        </p:nvSpPr>
        <p:spPr bwMode="auto">
          <a:xfrm>
            <a:off x="5176838" y="4187825"/>
            <a:ext cx="385762" cy="274638"/>
          </a:xfrm>
          <a:prstGeom prst="rect">
            <a:avLst/>
          </a:prstGeom>
          <a:noFill/>
          <a:ln w="9525">
            <a:noFill/>
            <a:miter lim="800000"/>
          </a:ln>
        </p:spPr>
        <p:txBody>
          <a:bodyPr>
            <a:spAutoFit/>
          </a:bodyPr>
          <a:lstStyle/>
          <a:p>
            <a:pPr>
              <a:spcBef>
                <a:spcPct val="50000"/>
              </a:spcBef>
            </a:pPr>
            <a:r>
              <a:rPr lang="en-US" sz="1200"/>
              <a:t>o’</a:t>
            </a:r>
            <a:endParaRPr lang="en-US" sz="1200"/>
          </a:p>
        </p:txBody>
      </p:sp>
      <p:sp>
        <p:nvSpPr>
          <p:cNvPr id="43074" name="Arc 66"/>
          <p:cNvSpPr/>
          <p:nvPr/>
        </p:nvSpPr>
        <p:spPr bwMode="auto">
          <a:xfrm rot="-4336247">
            <a:off x="3837782" y="2678906"/>
            <a:ext cx="546100" cy="817563"/>
          </a:xfrm>
          <a:custGeom>
            <a:avLst/>
            <a:gdLst>
              <a:gd name="T0" fmla="*/ 363460 w 13192"/>
              <a:gd name="T1" fmla="*/ 0 h 19735"/>
              <a:gd name="T2" fmla="*/ 546100 w 13192"/>
              <a:gd name="T3" fmla="*/ 109036 h 19735"/>
              <a:gd name="T4" fmla="*/ 0 w 13192"/>
              <a:gd name="T5" fmla="*/ 817563 h 19735"/>
              <a:gd name="T6" fmla="*/ 0 60000 65536"/>
              <a:gd name="T7" fmla="*/ 0 60000 65536"/>
              <a:gd name="T8" fmla="*/ 0 60000 65536"/>
              <a:gd name="T9" fmla="*/ 0 w 13192"/>
              <a:gd name="T10" fmla="*/ 0 h 19735"/>
              <a:gd name="T11" fmla="*/ 13192 w 13192"/>
              <a:gd name="T12" fmla="*/ 19735 h 19735"/>
            </a:gdLst>
            <a:ahLst/>
            <a:cxnLst>
              <a:cxn ang="T6">
                <a:pos x="T0" y="T1"/>
              </a:cxn>
              <a:cxn ang="T7">
                <a:pos x="T2" y="T3"/>
              </a:cxn>
              <a:cxn ang="T8">
                <a:pos x="T4" y="T5"/>
              </a:cxn>
            </a:cxnLst>
            <a:rect l="T9" t="T10" r="T11" b="T12"/>
            <a:pathLst>
              <a:path w="13192" h="19735" fill="none" extrusionOk="0">
                <a:moveTo>
                  <a:pt x="8780" y="-1"/>
                </a:moveTo>
                <a:cubicBezTo>
                  <a:pt x="10350" y="698"/>
                  <a:pt x="11831" y="1582"/>
                  <a:pt x="13192" y="2631"/>
                </a:cubicBezTo>
              </a:path>
              <a:path w="13192" h="19735" stroke="0" extrusionOk="0">
                <a:moveTo>
                  <a:pt x="8780" y="-1"/>
                </a:moveTo>
                <a:cubicBezTo>
                  <a:pt x="10350" y="698"/>
                  <a:pt x="11831" y="1582"/>
                  <a:pt x="13192" y="2631"/>
                </a:cubicBezTo>
                <a:lnTo>
                  <a:pt x="0" y="19735"/>
                </a:lnTo>
                <a:close/>
              </a:path>
            </a:pathLst>
          </a:custGeom>
          <a:noFill/>
          <a:ln w="9525">
            <a:solidFill>
              <a:schemeClr val="bg2"/>
            </a:solidFill>
            <a:round/>
          </a:ln>
        </p:spPr>
        <p:txBody>
          <a:bodyPr wrap="none" anchor="ctr"/>
          <a:lstStyle/>
          <a:p>
            <a:endParaRPr lang="en-IN"/>
          </a:p>
        </p:txBody>
      </p:sp>
      <p:sp>
        <p:nvSpPr>
          <p:cNvPr id="43075" name="Arc 67"/>
          <p:cNvSpPr/>
          <p:nvPr/>
        </p:nvSpPr>
        <p:spPr bwMode="auto">
          <a:xfrm>
            <a:off x="3387725" y="2741613"/>
            <a:ext cx="538163" cy="819150"/>
          </a:xfrm>
          <a:custGeom>
            <a:avLst/>
            <a:gdLst>
              <a:gd name="T0" fmla="*/ 360654 w 12985"/>
              <a:gd name="T1" fmla="*/ 0 h 19769"/>
              <a:gd name="T2" fmla="*/ 538163 w 12985"/>
              <a:gd name="T3" fmla="*/ 103922 h 19769"/>
              <a:gd name="T4" fmla="*/ 0 w 12985"/>
              <a:gd name="T5" fmla="*/ 819150 h 19769"/>
              <a:gd name="T6" fmla="*/ 0 60000 65536"/>
              <a:gd name="T7" fmla="*/ 0 60000 65536"/>
              <a:gd name="T8" fmla="*/ 0 60000 65536"/>
              <a:gd name="T9" fmla="*/ 0 w 12985"/>
              <a:gd name="T10" fmla="*/ 0 h 19769"/>
              <a:gd name="T11" fmla="*/ 12985 w 12985"/>
              <a:gd name="T12" fmla="*/ 19769 h 19769"/>
            </a:gdLst>
            <a:ahLst/>
            <a:cxnLst>
              <a:cxn ang="T6">
                <a:pos x="T0" y="T1"/>
              </a:cxn>
              <a:cxn ang="T7">
                <a:pos x="T2" y="T3"/>
              </a:cxn>
              <a:cxn ang="T8">
                <a:pos x="T4" y="T5"/>
              </a:cxn>
            </a:cxnLst>
            <a:rect l="T9" t="T10" r="T11" b="T12"/>
            <a:pathLst>
              <a:path w="12985" h="19769" fill="none" extrusionOk="0">
                <a:moveTo>
                  <a:pt x="8702" y="-1"/>
                </a:moveTo>
                <a:cubicBezTo>
                  <a:pt x="10221" y="668"/>
                  <a:pt x="11658" y="1509"/>
                  <a:pt x="12985" y="2507"/>
                </a:cubicBezTo>
              </a:path>
              <a:path w="12985" h="19769" stroke="0" extrusionOk="0">
                <a:moveTo>
                  <a:pt x="8702" y="-1"/>
                </a:moveTo>
                <a:cubicBezTo>
                  <a:pt x="10221" y="668"/>
                  <a:pt x="11658" y="1509"/>
                  <a:pt x="12985" y="2507"/>
                </a:cubicBezTo>
                <a:lnTo>
                  <a:pt x="0" y="19769"/>
                </a:lnTo>
                <a:close/>
              </a:path>
            </a:pathLst>
          </a:custGeom>
          <a:noFill/>
          <a:ln w="9525">
            <a:solidFill>
              <a:schemeClr val="bg2"/>
            </a:solidFill>
            <a:round/>
          </a:ln>
        </p:spPr>
        <p:txBody>
          <a:bodyPr wrap="none" anchor="ctr"/>
          <a:lstStyle/>
          <a:p>
            <a:endParaRPr lang="en-IN"/>
          </a:p>
        </p:txBody>
      </p:sp>
      <p:sp>
        <p:nvSpPr>
          <p:cNvPr id="43077" name="Line 69"/>
          <p:cNvSpPr>
            <a:spLocks noChangeShapeType="1"/>
          </p:cNvSpPr>
          <p:nvPr/>
        </p:nvSpPr>
        <p:spPr bwMode="auto">
          <a:xfrm flipV="1">
            <a:off x="3109913" y="4416425"/>
            <a:ext cx="2159000" cy="4763"/>
          </a:xfrm>
          <a:prstGeom prst="line">
            <a:avLst/>
          </a:prstGeom>
          <a:noFill/>
          <a:ln w="9525">
            <a:solidFill>
              <a:schemeClr val="tx1"/>
            </a:solidFill>
            <a:round/>
          </a:ln>
        </p:spPr>
        <p:txBody>
          <a:bodyPr/>
          <a:lstStyle/>
          <a:p>
            <a:endParaRPr lang="en-IN"/>
          </a:p>
        </p:txBody>
      </p:sp>
      <p:sp>
        <p:nvSpPr>
          <p:cNvPr id="43078" name="Line 70"/>
          <p:cNvSpPr>
            <a:spLocks noChangeShapeType="1"/>
          </p:cNvSpPr>
          <p:nvPr/>
        </p:nvSpPr>
        <p:spPr bwMode="auto">
          <a:xfrm>
            <a:off x="3103563" y="4421188"/>
            <a:ext cx="0" cy="1338262"/>
          </a:xfrm>
          <a:prstGeom prst="line">
            <a:avLst/>
          </a:prstGeom>
          <a:noFill/>
          <a:ln w="9525">
            <a:solidFill>
              <a:schemeClr val="bg2"/>
            </a:solidFill>
            <a:round/>
          </a:ln>
        </p:spPr>
        <p:txBody>
          <a:bodyPr/>
          <a:lstStyle/>
          <a:p>
            <a:endParaRPr lang="en-IN"/>
          </a:p>
        </p:txBody>
      </p:sp>
      <p:sp>
        <p:nvSpPr>
          <p:cNvPr id="43079" name="Line 71"/>
          <p:cNvSpPr>
            <a:spLocks noChangeShapeType="1"/>
          </p:cNvSpPr>
          <p:nvPr/>
        </p:nvSpPr>
        <p:spPr bwMode="auto">
          <a:xfrm>
            <a:off x="3286125" y="4025900"/>
            <a:ext cx="0" cy="2466975"/>
          </a:xfrm>
          <a:prstGeom prst="line">
            <a:avLst/>
          </a:prstGeom>
          <a:noFill/>
          <a:ln w="9525">
            <a:solidFill>
              <a:schemeClr val="bg2"/>
            </a:solidFill>
            <a:round/>
          </a:ln>
        </p:spPr>
        <p:txBody>
          <a:bodyPr/>
          <a:lstStyle/>
          <a:p>
            <a:endParaRPr lang="en-IN"/>
          </a:p>
        </p:txBody>
      </p:sp>
      <p:sp>
        <p:nvSpPr>
          <p:cNvPr id="43080" name="Line 72"/>
          <p:cNvSpPr>
            <a:spLocks noChangeShapeType="1"/>
          </p:cNvSpPr>
          <p:nvPr/>
        </p:nvSpPr>
        <p:spPr bwMode="auto">
          <a:xfrm>
            <a:off x="3657600" y="3200400"/>
            <a:ext cx="0" cy="3292475"/>
          </a:xfrm>
          <a:prstGeom prst="line">
            <a:avLst/>
          </a:prstGeom>
          <a:noFill/>
          <a:ln w="9525">
            <a:solidFill>
              <a:schemeClr val="bg2"/>
            </a:solidFill>
            <a:round/>
          </a:ln>
        </p:spPr>
        <p:txBody>
          <a:bodyPr/>
          <a:lstStyle/>
          <a:p>
            <a:endParaRPr lang="en-IN"/>
          </a:p>
        </p:txBody>
      </p:sp>
      <p:sp>
        <p:nvSpPr>
          <p:cNvPr id="43081" name="Line 73"/>
          <p:cNvSpPr>
            <a:spLocks noChangeShapeType="1"/>
          </p:cNvSpPr>
          <p:nvPr/>
        </p:nvSpPr>
        <p:spPr bwMode="auto">
          <a:xfrm>
            <a:off x="3840163" y="2795588"/>
            <a:ext cx="0" cy="2963862"/>
          </a:xfrm>
          <a:prstGeom prst="line">
            <a:avLst/>
          </a:prstGeom>
          <a:noFill/>
          <a:ln w="9525">
            <a:solidFill>
              <a:schemeClr val="bg2"/>
            </a:solidFill>
            <a:round/>
          </a:ln>
        </p:spPr>
        <p:txBody>
          <a:bodyPr/>
          <a:lstStyle/>
          <a:p>
            <a:endParaRPr lang="en-IN"/>
          </a:p>
        </p:txBody>
      </p:sp>
      <p:sp>
        <p:nvSpPr>
          <p:cNvPr id="43082" name="Line 74"/>
          <p:cNvSpPr>
            <a:spLocks noChangeShapeType="1"/>
          </p:cNvSpPr>
          <p:nvPr/>
        </p:nvSpPr>
        <p:spPr bwMode="auto">
          <a:xfrm>
            <a:off x="5276850" y="4421188"/>
            <a:ext cx="0" cy="1338262"/>
          </a:xfrm>
          <a:prstGeom prst="line">
            <a:avLst/>
          </a:prstGeom>
          <a:noFill/>
          <a:ln w="9525">
            <a:solidFill>
              <a:schemeClr val="bg2"/>
            </a:solidFill>
            <a:round/>
          </a:ln>
        </p:spPr>
        <p:txBody>
          <a:bodyPr/>
          <a:lstStyle/>
          <a:p>
            <a:endParaRPr lang="en-IN"/>
          </a:p>
        </p:txBody>
      </p:sp>
      <p:sp>
        <p:nvSpPr>
          <p:cNvPr id="43083" name="Line 75"/>
          <p:cNvSpPr>
            <a:spLocks noChangeShapeType="1"/>
          </p:cNvSpPr>
          <p:nvPr/>
        </p:nvSpPr>
        <p:spPr bwMode="auto">
          <a:xfrm flipV="1">
            <a:off x="2133600" y="4870450"/>
            <a:ext cx="1792288" cy="3175"/>
          </a:xfrm>
          <a:prstGeom prst="line">
            <a:avLst/>
          </a:prstGeom>
          <a:noFill/>
          <a:ln w="9525">
            <a:solidFill>
              <a:schemeClr val="bg2"/>
            </a:solidFill>
            <a:round/>
          </a:ln>
        </p:spPr>
        <p:txBody>
          <a:bodyPr/>
          <a:lstStyle/>
          <a:p>
            <a:endParaRPr lang="en-IN"/>
          </a:p>
        </p:txBody>
      </p:sp>
      <p:sp>
        <p:nvSpPr>
          <p:cNvPr id="43084" name="Line 76"/>
          <p:cNvSpPr>
            <a:spLocks noChangeShapeType="1"/>
          </p:cNvSpPr>
          <p:nvPr/>
        </p:nvSpPr>
        <p:spPr bwMode="auto">
          <a:xfrm flipV="1">
            <a:off x="2581275" y="5641975"/>
            <a:ext cx="2695575" cy="7938"/>
          </a:xfrm>
          <a:prstGeom prst="line">
            <a:avLst/>
          </a:prstGeom>
          <a:noFill/>
          <a:ln w="9525">
            <a:solidFill>
              <a:schemeClr val="bg2"/>
            </a:solidFill>
            <a:round/>
          </a:ln>
        </p:spPr>
        <p:txBody>
          <a:bodyPr/>
          <a:lstStyle/>
          <a:p>
            <a:endParaRPr lang="en-IN"/>
          </a:p>
        </p:txBody>
      </p:sp>
      <p:sp>
        <p:nvSpPr>
          <p:cNvPr id="43085" name="Line 77"/>
          <p:cNvSpPr>
            <a:spLocks noChangeShapeType="1"/>
          </p:cNvSpPr>
          <p:nvPr/>
        </p:nvSpPr>
        <p:spPr bwMode="auto">
          <a:xfrm flipV="1">
            <a:off x="2133600" y="6423025"/>
            <a:ext cx="1792288" cy="3175"/>
          </a:xfrm>
          <a:prstGeom prst="line">
            <a:avLst/>
          </a:prstGeom>
          <a:noFill/>
          <a:ln w="9525">
            <a:solidFill>
              <a:schemeClr val="bg2"/>
            </a:solidFill>
            <a:round/>
          </a:ln>
        </p:spPr>
        <p:txBody>
          <a:bodyPr/>
          <a:lstStyle/>
          <a:p>
            <a:endParaRPr lang="en-IN"/>
          </a:p>
        </p:txBody>
      </p:sp>
      <p:sp>
        <p:nvSpPr>
          <p:cNvPr id="43086" name="Oval 78"/>
          <p:cNvSpPr>
            <a:spLocks noChangeArrowheads="1"/>
          </p:cNvSpPr>
          <p:nvPr/>
        </p:nvSpPr>
        <p:spPr bwMode="auto">
          <a:xfrm>
            <a:off x="3816350" y="5624513"/>
            <a:ext cx="46038" cy="46037"/>
          </a:xfrm>
          <a:prstGeom prst="ellipse">
            <a:avLst/>
          </a:prstGeom>
          <a:solidFill>
            <a:srgbClr val="0000FF"/>
          </a:solidFill>
          <a:ln w="9525">
            <a:solidFill>
              <a:schemeClr val="tx1"/>
            </a:solidFill>
            <a:round/>
          </a:ln>
        </p:spPr>
        <p:txBody>
          <a:bodyPr wrap="none" anchor="ctr"/>
          <a:lstStyle/>
          <a:p>
            <a:endParaRPr lang="en-IN"/>
          </a:p>
        </p:txBody>
      </p:sp>
      <p:sp>
        <p:nvSpPr>
          <p:cNvPr id="43087" name="Text Box 79"/>
          <p:cNvSpPr txBox="1">
            <a:spLocks noChangeArrowheads="1"/>
          </p:cNvSpPr>
          <p:nvPr/>
        </p:nvSpPr>
        <p:spPr bwMode="auto">
          <a:xfrm>
            <a:off x="3816350" y="5592763"/>
            <a:ext cx="365125" cy="274637"/>
          </a:xfrm>
          <a:prstGeom prst="rect">
            <a:avLst/>
          </a:prstGeom>
          <a:noFill/>
          <a:ln w="9525">
            <a:noFill/>
            <a:miter lim="800000"/>
          </a:ln>
        </p:spPr>
        <p:txBody>
          <a:bodyPr>
            <a:spAutoFit/>
          </a:bodyPr>
          <a:lstStyle/>
          <a:p>
            <a:pPr>
              <a:spcBef>
                <a:spcPct val="50000"/>
              </a:spcBef>
            </a:pPr>
            <a:r>
              <a:rPr lang="en-US" sz="1200"/>
              <a:t>a</a:t>
            </a:r>
            <a:r>
              <a:rPr lang="en-US" sz="1200" baseline="-25000"/>
              <a:t>1</a:t>
            </a:r>
            <a:endParaRPr lang="en-US" sz="1200"/>
          </a:p>
        </p:txBody>
      </p:sp>
      <p:sp>
        <p:nvSpPr>
          <p:cNvPr id="43088" name="Oval 80"/>
          <p:cNvSpPr>
            <a:spLocks noChangeArrowheads="1"/>
          </p:cNvSpPr>
          <p:nvPr/>
        </p:nvSpPr>
        <p:spPr bwMode="auto">
          <a:xfrm>
            <a:off x="3644900" y="6403975"/>
            <a:ext cx="46038" cy="46038"/>
          </a:xfrm>
          <a:prstGeom prst="ellipse">
            <a:avLst/>
          </a:prstGeom>
          <a:solidFill>
            <a:srgbClr val="0000FF"/>
          </a:solidFill>
          <a:ln w="9525">
            <a:solidFill>
              <a:schemeClr val="tx1"/>
            </a:solidFill>
            <a:round/>
          </a:ln>
        </p:spPr>
        <p:txBody>
          <a:bodyPr wrap="none" anchor="ctr"/>
          <a:lstStyle/>
          <a:p>
            <a:endParaRPr lang="en-IN"/>
          </a:p>
        </p:txBody>
      </p:sp>
      <p:sp>
        <p:nvSpPr>
          <p:cNvPr id="43089" name="Text Box 81"/>
          <p:cNvSpPr txBox="1">
            <a:spLocks noChangeArrowheads="1"/>
          </p:cNvSpPr>
          <p:nvPr/>
        </p:nvSpPr>
        <p:spPr bwMode="auto">
          <a:xfrm>
            <a:off x="3633788" y="6365875"/>
            <a:ext cx="365125" cy="274638"/>
          </a:xfrm>
          <a:prstGeom prst="rect">
            <a:avLst/>
          </a:prstGeom>
          <a:noFill/>
          <a:ln w="9525">
            <a:noFill/>
            <a:miter lim="800000"/>
          </a:ln>
        </p:spPr>
        <p:txBody>
          <a:bodyPr>
            <a:spAutoFit/>
          </a:bodyPr>
          <a:lstStyle/>
          <a:p>
            <a:pPr>
              <a:spcBef>
                <a:spcPct val="50000"/>
              </a:spcBef>
            </a:pPr>
            <a:r>
              <a:rPr lang="en-US" sz="1200"/>
              <a:t>b</a:t>
            </a:r>
            <a:r>
              <a:rPr lang="en-US" sz="1200" baseline="-25000"/>
              <a:t>1</a:t>
            </a:r>
            <a:endParaRPr lang="en-US" sz="1200"/>
          </a:p>
        </p:txBody>
      </p:sp>
      <p:sp>
        <p:nvSpPr>
          <p:cNvPr id="43090" name="Text Box 82"/>
          <p:cNvSpPr txBox="1">
            <a:spLocks noChangeArrowheads="1"/>
          </p:cNvSpPr>
          <p:nvPr/>
        </p:nvSpPr>
        <p:spPr bwMode="auto">
          <a:xfrm>
            <a:off x="3014663" y="6365875"/>
            <a:ext cx="365125" cy="274638"/>
          </a:xfrm>
          <a:prstGeom prst="rect">
            <a:avLst/>
          </a:prstGeom>
          <a:noFill/>
          <a:ln w="9525">
            <a:noFill/>
            <a:miter lim="800000"/>
          </a:ln>
        </p:spPr>
        <p:txBody>
          <a:bodyPr>
            <a:spAutoFit/>
          </a:bodyPr>
          <a:lstStyle/>
          <a:p>
            <a:pPr>
              <a:spcBef>
                <a:spcPct val="50000"/>
              </a:spcBef>
            </a:pPr>
            <a:r>
              <a:rPr lang="en-US" sz="1200"/>
              <a:t>c</a:t>
            </a:r>
            <a:r>
              <a:rPr lang="en-US" sz="1200" baseline="-25000"/>
              <a:t>1</a:t>
            </a:r>
            <a:endParaRPr lang="en-US" sz="1200"/>
          </a:p>
        </p:txBody>
      </p:sp>
      <p:sp>
        <p:nvSpPr>
          <p:cNvPr id="43091" name="Text Box 83"/>
          <p:cNvSpPr txBox="1">
            <a:spLocks noChangeArrowheads="1"/>
          </p:cNvSpPr>
          <p:nvPr/>
        </p:nvSpPr>
        <p:spPr bwMode="auto">
          <a:xfrm>
            <a:off x="2892425" y="5592763"/>
            <a:ext cx="365125" cy="274637"/>
          </a:xfrm>
          <a:prstGeom prst="rect">
            <a:avLst/>
          </a:prstGeom>
          <a:noFill/>
          <a:ln w="9525">
            <a:noFill/>
            <a:miter lim="800000"/>
          </a:ln>
        </p:spPr>
        <p:txBody>
          <a:bodyPr>
            <a:spAutoFit/>
          </a:bodyPr>
          <a:lstStyle/>
          <a:p>
            <a:pPr>
              <a:spcBef>
                <a:spcPct val="50000"/>
              </a:spcBef>
            </a:pPr>
            <a:r>
              <a:rPr lang="en-US" sz="1200"/>
              <a:t>d</a:t>
            </a:r>
            <a:r>
              <a:rPr lang="en-US" sz="1200" baseline="-25000"/>
              <a:t>1</a:t>
            </a:r>
            <a:endParaRPr lang="en-US" sz="1200"/>
          </a:p>
        </p:txBody>
      </p:sp>
      <p:sp>
        <p:nvSpPr>
          <p:cNvPr id="43092" name="Text Box 84"/>
          <p:cNvSpPr txBox="1">
            <a:spLocks noChangeArrowheads="1"/>
          </p:cNvSpPr>
          <p:nvPr/>
        </p:nvSpPr>
        <p:spPr bwMode="auto">
          <a:xfrm>
            <a:off x="2984500" y="4649788"/>
            <a:ext cx="365125" cy="274637"/>
          </a:xfrm>
          <a:prstGeom prst="rect">
            <a:avLst/>
          </a:prstGeom>
          <a:noFill/>
          <a:ln w="9525">
            <a:noFill/>
            <a:miter lim="800000"/>
          </a:ln>
        </p:spPr>
        <p:txBody>
          <a:bodyPr>
            <a:spAutoFit/>
          </a:bodyPr>
          <a:lstStyle/>
          <a:p>
            <a:pPr>
              <a:spcBef>
                <a:spcPct val="50000"/>
              </a:spcBef>
            </a:pPr>
            <a:r>
              <a:rPr lang="en-US" sz="1200"/>
              <a:t>e</a:t>
            </a:r>
            <a:r>
              <a:rPr lang="en-US" sz="1200" baseline="-25000"/>
              <a:t>1</a:t>
            </a:r>
            <a:endParaRPr lang="en-US" sz="1200"/>
          </a:p>
        </p:txBody>
      </p:sp>
      <p:sp>
        <p:nvSpPr>
          <p:cNvPr id="43093" name="Text Box 85"/>
          <p:cNvSpPr txBox="1">
            <a:spLocks noChangeArrowheads="1"/>
          </p:cNvSpPr>
          <p:nvPr/>
        </p:nvSpPr>
        <p:spPr bwMode="auto">
          <a:xfrm>
            <a:off x="3582988" y="4557713"/>
            <a:ext cx="365125" cy="274637"/>
          </a:xfrm>
          <a:prstGeom prst="rect">
            <a:avLst/>
          </a:prstGeom>
          <a:noFill/>
          <a:ln w="9525">
            <a:noFill/>
            <a:miter lim="800000"/>
          </a:ln>
        </p:spPr>
        <p:txBody>
          <a:bodyPr>
            <a:spAutoFit/>
          </a:bodyPr>
          <a:lstStyle/>
          <a:p>
            <a:pPr>
              <a:spcBef>
                <a:spcPct val="50000"/>
              </a:spcBef>
            </a:pPr>
            <a:r>
              <a:rPr lang="en-US" sz="1200"/>
              <a:t>f</a:t>
            </a:r>
            <a:r>
              <a:rPr lang="en-US" sz="1200" baseline="-25000"/>
              <a:t>1</a:t>
            </a:r>
            <a:endParaRPr lang="en-US" sz="1200"/>
          </a:p>
        </p:txBody>
      </p:sp>
      <p:sp>
        <p:nvSpPr>
          <p:cNvPr id="43094" name="Oval 86"/>
          <p:cNvSpPr>
            <a:spLocks noChangeArrowheads="1"/>
          </p:cNvSpPr>
          <p:nvPr/>
        </p:nvSpPr>
        <p:spPr bwMode="auto">
          <a:xfrm>
            <a:off x="3270250" y="6394450"/>
            <a:ext cx="46038" cy="46038"/>
          </a:xfrm>
          <a:prstGeom prst="ellipse">
            <a:avLst/>
          </a:prstGeom>
          <a:solidFill>
            <a:srgbClr val="0000FF"/>
          </a:solidFill>
          <a:ln w="9525">
            <a:solidFill>
              <a:schemeClr val="tx1"/>
            </a:solidFill>
            <a:round/>
          </a:ln>
        </p:spPr>
        <p:txBody>
          <a:bodyPr wrap="none" anchor="ctr"/>
          <a:lstStyle/>
          <a:p>
            <a:endParaRPr lang="en-IN"/>
          </a:p>
        </p:txBody>
      </p:sp>
      <p:sp>
        <p:nvSpPr>
          <p:cNvPr id="43095" name="Oval 87"/>
          <p:cNvSpPr>
            <a:spLocks noChangeArrowheads="1"/>
          </p:cNvSpPr>
          <p:nvPr/>
        </p:nvSpPr>
        <p:spPr bwMode="auto">
          <a:xfrm>
            <a:off x="3086100" y="5618163"/>
            <a:ext cx="46038" cy="46037"/>
          </a:xfrm>
          <a:prstGeom prst="ellipse">
            <a:avLst/>
          </a:prstGeom>
          <a:solidFill>
            <a:srgbClr val="0000FF"/>
          </a:solidFill>
          <a:ln w="9525">
            <a:solidFill>
              <a:schemeClr val="tx1"/>
            </a:solidFill>
            <a:round/>
          </a:ln>
        </p:spPr>
        <p:txBody>
          <a:bodyPr wrap="none" anchor="ctr"/>
          <a:lstStyle/>
          <a:p>
            <a:endParaRPr lang="en-IN"/>
          </a:p>
        </p:txBody>
      </p:sp>
      <p:sp>
        <p:nvSpPr>
          <p:cNvPr id="43096" name="Oval 88"/>
          <p:cNvSpPr>
            <a:spLocks noChangeArrowheads="1"/>
          </p:cNvSpPr>
          <p:nvPr/>
        </p:nvSpPr>
        <p:spPr bwMode="auto">
          <a:xfrm>
            <a:off x="3279775" y="4846638"/>
            <a:ext cx="46038" cy="46037"/>
          </a:xfrm>
          <a:prstGeom prst="ellipse">
            <a:avLst/>
          </a:prstGeom>
          <a:solidFill>
            <a:srgbClr val="0000FF"/>
          </a:solidFill>
          <a:ln w="9525">
            <a:solidFill>
              <a:schemeClr val="tx1"/>
            </a:solidFill>
            <a:round/>
          </a:ln>
        </p:spPr>
        <p:txBody>
          <a:bodyPr wrap="none" anchor="ctr"/>
          <a:lstStyle/>
          <a:p>
            <a:endParaRPr lang="en-IN"/>
          </a:p>
        </p:txBody>
      </p:sp>
      <p:sp>
        <p:nvSpPr>
          <p:cNvPr id="43097" name="Oval 89"/>
          <p:cNvSpPr>
            <a:spLocks noChangeArrowheads="1"/>
          </p:cNvSpPr>
          <p:nvPr/>
        </p:nvSpPr>
        <p:spPr bwMode="auto">
          <a:xfrm>
            <a:off x="3633788" y="4846638"/>
            <a:ext cx="46037" cy="46037"/>
          </a:xfrm>
          <a:prstGeom prst="ellipse">
            <a:avLst/>
          </a:prstGeom>
          <a:solidFill>
            <a:srgbClr val="0000FF"/>
          </a:solidFill>
          <a:ln w="9525">
            <a:solidFill>
              <a:schemeClr val="tx1"/>
            </a:solidFill>
            <a:round/>
          </a:ln>
        </p:spPr>
        <p:txBody>
          <a:bodyPr wrap="none" anchor="ctr"/>
          <a:lstStyle/>
          <a:p>
            <a:endParaRPr lang="en-IN"/>
          </a:p>
        </p:txBody>
      </p:sp>
      <p:sp>
        <p:nvSpPr>
          <p:cNvPr id="43098" name="Oval 90"/>
          <p:cNvSpPr>
            <a:spLocks noChangeArrowheads="1"/>
          </p:cNvSpPr>
          <p:nvPr/>
        </p:nvSpPr>
        <p:spPr bwMode="auto">
          <a:xfrm>
            <a:off x="5254625" y="5618163"/>
            <a:ext cx="46038" cy="46037"/>
          </a:xfrm>
          <a:prstGeom prst="ellipse">
            <a:avLst/>
          </a:prstGeom>
          <a:solidFill>
            <a:srgbClr val="0000FF"/>
          </a:solidFill>
          <a:ln w="9525">
            <a:solidFill>
              <a:schemeClr val="tx1"/>
            </a:solidFill>
            <a:round/>
          </a:ln>
        </p:spPr>
        <p:txBody>
          <a:bodyPr wrap="none" anchor="ctr"/>
          <a:lstStyle/>
          <a:p>
            <a:endParaRPr lang="en-IN"/>
          </a:p>
        </p:txBody>
      </p:sp>
      <p:sp>
        <p:nvSpPr>
          <p:cNvPr id="43099" name="Text Box 91"/>
          <p:cNvSpPr txBox="1">
            <a:spLocks noChangeArrowheads="1"/>
          </p:cNvSpPr>
          <p:nvPr/>
        </p:nvSpPr>
        <p:spPr bwMode="auto">
          <a:xfrm>
            <a:off x="5197475" y="5821363"/>
            <a:ext cx="365125" cy="274637"/>
          </a:xfrm>
          <a:prstGeom prst="rect">
            <a:avLst/>
          </a:prstGeom>
          <a:noFill/>
          <a:ln w="9525">
            <a:noFill/>
            <a:miter lim="800000"/>
          </a:ln>
        </p:spPr>
        <p:txBody>
          <a:bodyPr>
            <a:spAutoFit/>
          </a:bodyPr>
          <a:lstStyle/>
          <a:p>
            <a:pPr>
              <a:spcBef>
                <a:spcPct val="50000"/>
              </a:spcBef>
            </a:pPr>
            <a:r>
              <a:rPr lang="en-US" sz="1200"/>
              <a:t>o</a:t>
            </a:r>
            <a:r>
              <a:rPr lang="en-US" sz="1200" baseline="-25000"/>
              <a:t>1</a:t>
            </a:r>
            <a:endParaRPr lang="en-US" sz="1200"/>
          </a:p>
        </p:txBody>
      </p:sp>
      <p:sp>
        <p:nvSpPr>
          <p:cNvPr id="43100" name="AutoShape 92"/>
          <p:cNvSpPr>
            <a:spLocks noChangeArrowheads="1"/>
          </p:cNvSpPr>
          <p:nvPr/>
        </p:nvSpPr>
        <p:spPr bwMode="auto">
          <a:xfrm>
            <a:off x="3103563" y="4870450"/>
            <a:ext cx="736600" cy="1552575"/>
          </a:xfrm>
          <a:prstGeom prst="hexagon">
            <a:avLst>
              <a:gd name="adj" fmla="val 25000"/>
              <a:gd name="vf" fmla="val 115470"/>
            </a:avLst>
          </a:prstGeom>
          <a:solidFill>
            <a:schemeClr val="accent1">
              <a:alpha val="0"/>
            </a:schemeClr>
          </a:solidFill>
          <a:ln w="9525">
            <a:solidFill>
              <a:schemeClr val="tx1"/>
            </a:solidFill>
            <a:miter lim="800000"/>
          </a:ln>
        </p:spPr>
        <p:txBody>
          <a:bodyPr wrap="none" anchor="ctr"/>
          <a:lstStyle/>
          <a:p>
            <a:endParaRPr lang="en-IN"/>
          </a:p>
        </p:txBody>
      </p:sp>
      <p:sp>
        <p:nvSpPr>
          <p:cNvPr id="43101" name="Line 93"/>
          <p:cNvSpPr>
            <a:spLocks noChangeShapeType="1"/>
          </p:cNvSpPr>
          <p:nvPr/>
        </p:nvSpPr>
        <p:spPr bwMode="auto">
          <a:xfrm>
            <a:off x="3657600" y="4873625"/>
            <a:ext cx="1619250" cy="768350"/>
          </a:xfrm>
          <a:prstGeom prst="line">
            <a:avLst/>
          </a:prstGeom>
          <a:noFill/>
          <a:ln w="9525">
            <a:solidFill>
              <a:schemeClr val="tx1"/>
            </a:solidFill>
            <a:round/>
          </a:ln>
        </p:spPr>
        <p:txBody>
          <a:bodyPr/>
          <a:lstStyle/>
          <a:p>
            <a:endParaRPr lang="en-IN"/>
          </a:p>
        </p:txBody>
      </p:sp>
      <p:sp>
        <p:nvSpPr>
          <p:cNvPr id="43103" name="Line 95"/>
          <p:cNvSpPr>
            <a:spLocks noChangeShapeType="1"/>
          </p:cNvSpPr>
          <p:nvPr/>
        </p:nvSpPr>
        <p:spPr bwMode="auto">
          <a:xfrm flipV="1">
            <a:off x="3657600" y="5651500"/>
            <a:ext cx="1619250" cy="774700"/>
          </a:xfrm>
          <a:prstGeom prst="line">
            <a:avLst/>
          </a:prstGeom>
          <a:noFill/>
          <a:ln w="9525">
            <a:solidFill>
              <a:schemeClr val="tx1"/>
            </a:solidFill>
            <a:round/>
          </a:ln>
        </p:spPr>
        <p:txBody>
          <a:bodyPr/>
          <a:lstStyle/>
          <a:p>
            <a:endParaRPr lang="en-IN"/>
          </a:p>
        </p:txBody>
      </p:sp>
      <p:sp>
        <p:nvSpPr>
          <p:cNvPr id="43104" name="Line 96"/>
          <p:cNvSpPr>
            <a:spLocks noChangeShapeType="1"/>
          </p:cNvSpPr>
          <p:nvPr/>
        </p:nvSpPr>
        <p:spPr bwMode="auto">
          <a:xfrm flipV="1">
            <a:off x="3840163" y="5641975"/>
            <a:ext cx="1428750" cy="7938"/>
          </a:xfrm>
          <a:prstGeom prst="line">
            <a:avLst/>
          </a:prstGeom>
          <a:noFill/>
          <a:ln w="9525">
            <a:solidFill>
              <a:schemeClr val="tx1"/>
            </a:solidFill>
            <a:round/>
          </a:ln>
        </p:spPr>
        <p:txBody>
          <a:bodyPr/>
          <a:lstStyle/>
          <a:p>
            <a:endParaRPr lang="en-IN"/>
          </a:p>
        </p:txBody>
      </p:sp>
      <p:sp>
        <p:nvSpPr>
          <p:cNvPr id="43105" name="Line 97"/>
          <p:cNvSpPr>
            <a:spLocks noChangeShapeType="1"/>
          </p:cNvSpPr>
          <p:nvPr/>
        </p:nvSpPr>
        <p:spPr bwMode="auto">
          <a:xfrm>
            <a:off x="3103563" y="5645150"/>
            <a:ext cx="736600" cy="0"/>
          </a:xfrm>
          <a:prstGeom prst="line">
            <a:avLst/>
          </a:prstGeom>
          <a:noFill/>
          <a:ln w="9525">
            <a:solidFill>
              <a:schemeClr val="tx1"/>
            </a:solidFill>
            <a:prstDash val="dash"/>
            <a:round/>
          </a:ln>
        </p:spPr>
        <p:txBody>
          <a:bodyPr/>
          <a:lstStyle/>
          <a:p>
            <a:endParaRPr lang="en-IN"/>
          </a:p>
        </p:txBody>
      </p:sp>
      <p:sp>
        <p:nvSpPr>
          <p:cNvPr id="43106" name="Line 98"/>
          <p:cNvSpPr>
            <a:spLocks noChangeShapeType="1"/>
          </p:cNvSpPr>
          <p:nvPr/>
        </p:nvSpPr>
        <p:spPr bwMode="auto">
          <a:xfrm>
            <a:off x="3286125" y="4873625"/>
            <a:ext cx="1990725" cy="768350"/>
          </a:xfrm>
          <a:prstGeom prst="line">
            <a:avLst/>
          </a:prstGeom>
          <a:noFill/>
          <a:ln w="9525">
            <a:solidFill>
              <a:schemeClr val="tx1"/>
            </a:solidFill>
            <a:prstDash val="dash"/>
            <a:round/>
          </a:ln>
        </p:spPr>
        <p:txBody>
          <a:bodyPr/>
          <a:lstStyle/>
          <a:p>
            <a:endParaRPr lang="en-IN"/>
          </a:p>
        </p:txBody>
      </p:sp>
      <p:sp>
        <p:nvSpPr>
          <p:cNvPr id="43107" name="Line 99"/>
          <p:cNvSpPr>
            <a:spLocks noChangeShapeType="1"/>
          </p:cNvSpPr>
          <p:nvPr/>
        </p:nvSpPr>
        <p:spPr bwMode="auto">
          <a:xfrm flipV="1">
            <a:off x="3286125" y="5641975"/>
            <a:ext cx="1982788" cy="781050"/>
          </a:xfrm>
          <a:prstGeom prst="line">
            <a:avLst/>
          </a:prstGeom>
          <a:noFill/>
          <a:ln w="9525">
            <a:solidFill>
              <a:schemeClr val="tx1"/>
            </a:solidFill>
            <a:prstDash val="dash"/>
            <a:round/>
          </a:ln>
        </p:spPr>
        <p:txBody>
          <a:bodyPr/>
          <a:lstStyle/>
          <a:p>
            <a:endParaRPr lang="en-IN"/>
          </a:p>
        </p:txBody>
      </p:sp>
      <p:sp>
        <p:nvSpPr>
          <p:cNvPr id="43108" name="Line 100"/>
          <p:cNvSpPr>
            <a:spLocks noChangeShapeType="1"/>
          </p:cNvSpPr>
          <p:nvPr/>
        </p:nvSpPr>
        <p:spPr bwMode="auto">
          <a:xfrm rot="2700000">
            <a:off x="4295775" y="4419600"/>
            <a:ext cx="3670300" cy="0"/>
          </a:xfrm>
          <a:prstGeom prst="line">
            <a:avLst/>
          </a:prstGeom>
          <a:noFill/>
          <a:ln w="9525">
            <a:solidFill>
              <a:srgbClr val="FF00FF"/>
            </a:solidFill>
            <a:round/>
          </a:ln>
        </p:spPr>
        <p:txBody>
          <a:bodyPr/>
          <a:lstStyle/>
          <a:p>
            <a:endParaRPr lang="en-IN"/>
          </a:p>
        </p:txBody>
      </p:sp>
      <p:sp>
        <p:nvSpPr>
          <p:cNvPr id="43109" name="Text Box 101"/>
          <p:cNvSpPr txBox="1">
            <a:spLocks noChangeArrowheads="1"/>
          </p:cNvSpPr>
          <p:nvPr/>
        </p:nvSpPr>
        <p:spPr bwMode="auto">
          <a:xfrm>
            <a:off x="-52388" y="915988"/>
            <a:ext cx="9144001" cy="1069975"/>
          </a:xfrm>
          <a:prstGeom prst="rect">
            <a:avLst/>
          </a:prstGeom>
          <a:solidFill>
            <a:srgbClr val="FFFF00"/>
          </a:solidFill>
          <a:ln w="9525">
            <a:noFill/>
            <a:miter lim="800000"/>
          </a:ln>
        </p:spPr>
        <p:txBody>
          <a:bodyPr>
            <a:spAutoFit/>
          </a:bodyPr>
          <a:lstStyle/>
          <a:p>
            <a:pPr>
              <a:spcBef>
                <a:spcPct val="50000"/>
              </a:spcBef>
            </a:pPr>
            <a:r>
              <a:rPr lang="en-US" sz="1600"/>
              <a:t>The inclination of the axis is given indirectly in this problem. When the slant edge of a pyramid rests on the HP its axis is inclined with the HP so while deciding first view the axis of the solid must be kept perpendicular to HP i.e. true shape of the base will be seen in the TV. Secondly when drawing hexagon in the TV we have to keep the corners at the extreme ends.</a:t>
            </a:r>
            <a:endParaRPr lang="en-US" sz="1600"/>
          </a:p>
        </p:txBody>
      </p:sp>
      <p:sp>
        <p:nvSpPr>
          <p:cNvPr id="43110" name="Line 102"/>
          <p:cNvSpPr>
            <a:spLocks noChangeShapeType="1"/>
          </p:cNvSpPr>
          <p:nvPr/>
        </p:nvSpPr>
        <p:spPr bwMode="auto">
          <a:xfrm>
            <a:off x="5268913" y="5641975"/>
            <a:ext cx="2655887" cy="9525"/>
          </a:xfrm>
          <a:prstGeom prst="line">
            <a:avLst/>
          </a:prstGeom>
          <a:noFill/>
          <a:ln w="9525">
            <a:solidFill>
              <a:schemeClr val="bg2"/>
            </a:solidFill>
            <a:round/>
          </a:ln>
        </p:spPr>
        <p:txBody>
          <a:bodyPr/>
          <a:lstStyle/>
          <a:p>
            <a:endParaRPr lang="en-IN"/>
          </a:p>
        </p:txBody>
      </p:sp>
      <p:sp>
        <p:nvSpPr>
          <p:cNvPr id="43111" name="Arc 103"/>
          <p:cNvSpPr/>
          <p:nvPr/>
        </p:nvSpPr>
        <p:spPr bwMode="auto">
          <a:xfrm flipH="1">
            <a:off x="6783388" y="5291138"/>
            <a:ext cx="757237" cy="354012"/>
          </a:xfrm>
          <a:custGeom>
            <a:avLst/>
            <a:gdLst>
              <a:gd name="T0" fmla="*/ 514851 w 21600"/>
              <a:gd name="T1" fmla="*/ 0 h 15839"/>
              <a:gd name="T2" fmla="*/ 757237 w 21600"/>
              <a:gd name="T3" fmla="*/ 354012 h 15839"/>
              <a:gd name="T4" fmla="*/ 0 w 21600"/>
              <a:gd name="T5" fmla="*/ 354012 h 15839"/>
              <a:gd name="T6" fmla="*/ 0 60000 65536"/>
              <a:gd name="T7" fmla="*/ 0 60000 65536"/>
              <a:gd name="T8" fmla="*/ 0 60000 65536"/>
              <a:gd name="T9" fmla="*/ 0 w 21600"/>
              <a:gd name="T10" fmla="*/ 0 h 15839"/>
              <a:gd name="T11" fmla="*/ 21600 w 21600"/>
              <a:gd name="T12" fmla="*/ 15839 h 15839"/>
            </a:gdLst>
            <a:ahLst/>
            <a:cxnLst>
              <a:cxn ang="T6">
                <a:pos x="T0" y="T1"/>
              </a:cxn>
              <a:cxn ang="T7">
                <a:pos x="T2" y="T3"/>
              </a:cxn>
              <a:cxn ang="T8">
                <a:pos x="T4" y="T5"/>
              </a:cxn>
            </a:cxnLst>
            <a:rect l="T9" t="T10" r="T11" b="T12"/>
            <a:pathLst>
              <a:path w="21600" h="15839" fill="none" extrusionOk="0">
                <a:moveTo>
                  <a:pt x="14686" y="-1"/>
                </a:moveTo>
                <a:cubicBezTo>
                  <a:pt x="19094" y="4087"/>
                  <a:pt x="21600" y="9827"/>
                  <a:pt x="21600" y="15839"/>
                </a:cubicBezTo>
              </a:path>
              <a:path w="21600" h="15839" stroke="0" extrusionOk="0">
                <a:moveTo>
                  <a:pt x="14686" y="-1"/>
                </a:moveTo>
                <a:cubicBezTo>
                  <a:pt x="19094" y="4087"/>
                  <a:pt x="21600" y="9827"/>
                  <a:pt x="21600" y="15839"/>
                </a:cubicBezTo>
                <a:lnTo>
                  <a:pt x="0" y="15839"/>
                </a:lnTo>
                <a:close/>
              </a:path>
            </a:pathLst>
          </a:custGeom>
          <a:noFill/>
          <a:ln w="9525">
            <a:solidFill>
              <a:schemeClr val="tx1"/>
            </a:solidFill>
            <a:round/>
          </a:ln>
        </p:spPr>
        <p:txBody>
          <a:bodyPr wrap="none" anchor="ctr"/>
          <a:lstStyle/>
          <a:p>
            <a:endParaRPr lang="en-IN"/>
          </a:p>
        </p:txBody>
      </p:sp>
      <p:sp>
        <p:nvSpPr>
          <p:cNvPr id="43112" name="Text Box 104"/>
          <p:cNvSpPr txBox="1">
            <a:spLocks noChangeArrowheads="1"/>
          </p:cNvSpPr>
          <p:nvPr/>
        </p:nvSpPr>
        <p:spPr bwMode="auto">
          <a:xfrm>
            <a:off x="6665913" y="5688013"/>
            <a:ext cx="555625" cy="366712"/>
          </a:xfrm>
          <a:prstGeom prst="rect">
            <a:avLst/>
          </a:prstGeom>
          <a:noFill/>
          <a:ln w="9525">
            <a:noFill/>
            <a:miter lim="800000"/>
          </a:ln>
        </p:spPr>
        <p:txBody>
          <a:bodyPr>
            <a:spAutoFit/>
          </a:bodyPr>
          <a:lstStyle/>
          <a:p>
            <a:pPr>
              <a:spcBef>
                <a:spcPct val="50000"/>
              </a:spcBef>
            </a:pPr>
            <a:r>
              <a:rPr lang="en-US"/>
              <a:t>45</a:t>
            </a:r>
            <a:r>
              <a:rPr lang="en-US">
                <a:cs typeface="Arial" panose="02080604020202020204" pitchFamily="34" charset="0"/>
              </a:rPr>
              <a:t>º</a:t>
            </a:r>
            <a:endParaRPr lang="en-US">
              <a:cs typeface="Arial" panose="02080604020202020204" pitchFamily="34" charset="0"/>
            </a:endParaRPr>
          </a:p>
        </p:txBody>
      </p:sp>
      <p:sp>
        <p:nvSpPr>
          <p:cNvPr id="43113" name="Line 105"/>
          <p:cNvSpPr>
            <a:spLocks noChangeShapeType="1"/>
          </p:cNvSpPr>
          <p:nvPr/>
        </p:nvSpPr>
        <p:spPr bwMode="auto">
          <a:xfrm rot="-2700000">
            <a:off x="5065713" y="5127625"/>
            <a:ext cx="1458912" cy="0"/>
          </a:xfrm>
          <a:prstGeom prst="line">
            <a:avLst/>
          </a:prstGeom>
          <a:noFill/>
          <a:ln w="9525">
            <a:solidFill>
              <a:schemeClr val="bg2"/>
            </a:solidFill>
            <a:round/>
          </a:ln>
        </p:spPr>
        <p:txBody>
          <a:bodyPr/>
          <a:lstStyle/>
          <a:p>
            <a:endParaRPr lang="en-IN"/>
          </a:p>
        </p:txBody>
      </p:sp>
      <p:sp>
        <p:nvSpPr>
          <p:cNvPr id="43115" name="Line 107"/>
          <p:cNvSpPr>
            <a:spLocks noChangeShapeType="1"/>
          </p:cNvSpPr>
          <p:nvPr/>
        </p:nvSpPr>
        <p:spPr bwMode="auto">
          <a:xfrm rot="21540000" flipV="1">
            <a:off x="3084513" y="3541713"/>
            <a:ext cx="2163762" cy="2087562"/>
          </a:xfrm>
          <a:prstGeom prst="line">
            <a:avLst/>
          </a:prstGeom>
          <a:noFill/>
          <a:ln w="9525">
            <a:solidFill>
              <a:schemeClr val="bg2"/>
            </a:solidFill>
            <a:round/>
          </a:ln>
        </p:spPr>
        <p:txBody>
          <a:bodyPr/>
          <a:lstStyle/>
          <a:p>
            <a:endParaRPr lang="en-IN"/>
          </a:p>
        </p:txBody>
      </p:sp>
      <p:sp>
        <p:nvSpPr>
          <p:cNvPr id="43117" name="Oval 109"/>
          <p:cNvSpPr>
            <a:spLocks noChangeArrowheads="1"/>
          </p:cNvSpPr>
          <p:nvPr/>
        </p:nvSpPr>
        <p:spPr bwMode="auto">
          <a:xfrm>
            <a:off x="6288088" y="4579938"/>
            <a:ext cx="46037" cy="46037"/>
          </a:xfrm>
          <a:prstGeom prst="ellipse">
            <a:avLst/>
          </a:prstGeom>
          <a:solidFill>
            <a:srgbClr val="0000FF"/>
          </a:solidFill>
          <a:ln w="9525">
            <a:solidFill>
              <a:schemeClr val="tx1"/>
            </a:solidFill>
            <a:round/>
          </a:ln>
        </p:spPr>
        <p:txBody>
          <a:bodyPr wrap="none" anchor="ctr"/>
          <a:lstStyle/>
          <a:p>
            <a:endParaRPr lang="en-IN"/>
          </a:p>
        </p:txBody>
      </p:sp>
      <p:sp>
        <p:nvSpPr>
          <p:cNvPr id="43118" name="Text Box 110"/>
          <p:cNvSpPr txBox="1">
            <a:spLocks noChangeArrowheads="1"/>
          </p:cNvSpPr>
          <p:nvPr/>
        </p:nvSpPr>
        <p:spPr bwMode="auto">
          <a:xfrm>
            <a:off x="6288088" y="4506913"/>
            <a:ext cx="365125" cy="274637"/>
          </a:xfrm>
          <a:prstGeom prst="rect">
            <a:avLst/>
          </a:prstGeom>
          <a:noFill/>
          <a:ln w="9525">
            <a:noFill/>
            <a:miter lim="800000"/>
          </a:ln>
        </p:spPr>
        <p:txBody>
          <a:bodyPr>
            <a:spAutoFit/>
          </a:bodyPr>
          <a:lstStyle/>
          <a:p>
            <a:pPr>
              <a:spcBef>
                <a:spcPct val="50000"/>
              </a:spcBef>
            </a:pPr>
            <a:r>
              <a:rPr lang="en-US" sz="1200"/>
              <a:t>o</a:t>
            </a:r>
            <a:r>
              <a:rPr lang="en-US" sz="1200" baseline="-25000"/>
              <a:t>1</a:t>
            </a:r>
            <a:r>
              <a:rPr lang="en-US" sz="1200"/>
              <a:t>’</a:t>
            </a:r>
            <a:endParaRPr lang="en-US" sz="1200"/>
          </a:p>
        </p:txBody>
      </p:sp>
      <p:sp>
        <p:nvSpPr>
          <p:cNvPr id="43119" name="Oval 111"/>
          <p:cNvSpPr>
            <a:spLocks noChangeArrowheads="1"/>
          </p:cNvSpPr>
          <p:nvPr/>
        </p:nvSpPr>
        <p:spPr bwMode="auto">
          <a:xfrm>
            <a:off x="5208588" y="3503613"/>
            <a:ext cx="46037" cy="46037"/>
          </a:xfrm>
          <a:prstGeom prst="ellipse">
            <a:avLst/>
          </a:prstGeom>
          <a:solidFill>
            <a:srgbClr val="0000FF"/>
          </a:solidFill>
          <a:ln w="9525">
            <a:solidFill>
              <a:schemeClr val="tx1"/>
            </a:solidFill>
            <a:round/>
          </a:ln>
        </p:spPr>
        <p:txBody>
          <a:bodyPr wrap="none" anchor="ctr"/>
          <a:lstStyle/>
          <a:p>
            <a:endParaRPr lang="en-IN"/>
          </a:p>
        </p:txBody>
      </p:sp>
      <p:sp>
        <p:nvSpPr>
          <p:cNvPr id="43120" name="Text Box 112"/>
          <p:cNvSpPr txBox="1">
            <a:spLocks noChangeArrowheads="1"/>
          </p:cNvSpPr>
          <p:nvPr/>
        </p:nvSpPr>
        <p:spPr bwMode="auto">
          <a:xfrm>
            <a:off x="5065713" y="3679825"/>
            <a:ext cx="365125" cy="274638"/>
          </a:xfrm>
          <a:prstGeom prst="rect">
            <a:avLst/>
          </a:prstGeom>
          <a:noFill/>
          <a:ln w="9525">
            <a:noFill/>
            <a:miter lim="800000"/>
          </a:ln>
        </p:spPr>
        <p:txBody>
          <a:bodyPr>
            <a:spAutoFit/>
          </a:bodyPr>
          <a:lstStyle/>
          <a:p>
            <a:pPr>
              <a:spcBef>
                <a:spcPct val="50000"/>
              </a:spcBef>
            </a:pPr>
            <a:r>
              <a:rPr lang="en-US" sz="1200"/>
              <a:t>d</a:t>
            </a:r>
            <a:r>
              <a:rPr lang="en-US" sz="1200" baseline="-25000"/>
              <a:t>1</a:t>
            </a:r>
            <a:r>
              <a:rPr lang="en-US" sz="1200"/>
              <a:t>’</a:t>
            </a:r>
            <a:endParaRPr lang="en-US" sz="1200"/>
          </a:p>
        </p:txBody>
      </p:sp>
      <p:sp>
        <p:nvSpPr>
          <p:cNvPr id="43121" name="Line 113"/>
          <p:cNvSpPr>
            <a:spLocks noChangeShapeType="1"/>
          </p:cNvSpPr>
          <p:nvPr/>
        </p:nvSpPr>
        <p:spPr bwMode="auto">
          <a:xfrm rot="21540000" flipV="1">
            <a:off x="3268663" y="3736975"/>
            <a:ext cx="2728912" cy="2667000"/>
          </a:xfrm>
          <a:prstGeom prst="line">
            <a:avLst/>
          </a:prstGeom>
          <a:noFill/>
          <a:ln w="9525">
            <a:solidFill>
              <a:schemeClr val="bg2"/>
            </a:solidFill>
            <a:round/>
          </a:ln>
        </p:spPr>
        <p:txBody>
          <a:bodyPr/>
          <a:lstStyle/>
          <a:p>
            <a:endParaRPr lang="en-IN"/>
          </a:p>
        </p:txBody>
      </p:sp>
      <p:sp>
        <p:nvSpPr>
          <p:cNvPr id="43122" name="Line 114"/>
          <p:cNvSpPr>
            <a:spLocks noChangeShapeType="1"/>
          </p:cNvSpPr>
          <p:nvPr/>
        </p:nvSpPr>
        <p:spPr bwMode="auto">
          <a:xfrm flipV="1">
            <a:off x="3286125" y="2968625"/>
            <a:ext cx="1966913" cy="1905000"/>
          </a:xfrm>
          <a:prstGeom prst="line">
            <a:avLst/>
          </a:prstGeom>
          <a:noFill/>
          <a:ln w="9525">
            <a:solidFill>
              <a:schemeClr val="bg2"/>
            </a:solidFill>
            <a:round/>
          </a:ln>
        </p:spPr>
        <p:txBody>
          <a:bodyPr/>
          <a:lstStyle/>
          <a:p>
            <a:endParaRPr lang="en-IN"/>
          </a:p>
        </p:txBody>
      </p:sp>
      <p:sp>
        <p:nvSpPr>
          <p:cNvPr id="43124" name="Oval 116"/>
          <p:cNvSpPr>
            <a:spLocks noChangeArrowheads="1"/>
          </p:cNvSpPr>
          <p:nvPr/>
        </p:nvSpPr>
        <p:spPr bwMode="auto">
          <a:xfrm>
            <a:off x="5230813" y="2946400"/>
            <a:ext cx="46037" cy="46038"/>
          </a:xfrm>
          <a:prstGeom prst="ellipse">
            <a:avLst/>
          </a:prstGeom>
          <a:solidFill>
            <a:srgbClr val="0000FF"/>
          </a:solidFill>
          <a:ln w="9525">
            <a:solidFill>
              <a:schemeClr val="tx1"/>
            </a:solidFill>
            <a:round/>
          </a:ln>
        </p:spPr>
        <p:txBody>
          <a:bodyPr wrap="none" anchor="ctr"/>
          <a:lstStyle/>
          <a:p>
            <a:endParaRPr lang="en-IN"/>
          </a:p>
        </p:txBody>
      </p:sp>
      <p:sp>
        <p:nvSpPr>
          <p:cNvPr id="43125" name="Text Box 117"/>
          <p:cNvSpPr txBox="1">
            <a:spLocks noChangeArrowheads="1"/>
          </p:cNvSpPr>
          <p:nvPr/>
        </p:nvSpPr>
        <p:spPr bwMode="auto">
          <a:xfrm>
            <a:off x="4903788" y="2647950"/>
            <a:ext cx="365125" cy="274638"/>
          </a:xfrm>
          <a:prstGeom prst="rect">
            <a:avLst/>
          </a:prstGeom>
          <a:noFill/>
          <a:ln w="9525">
            <a:noFill/>
            <a:miter lim="800000"/>
          </a:ln>
        </p:spPr>
        <p:txBody>
          <a:bodyPr>
            <a:spAutoFit/>
          </a:bodyPr>
          <a:lstStyle/>
          <a:p>
            <a:pPr>
              <a:spcBef>
                <a:spcPct val="50000"/>
              </a:spcBef>
            </a:pPr>
            <a:r>
              <a:rPr lang="en-US" sz="1200"/>
              <a:t>e</a:t>
            </a:r>
            <a:r>
              <a:rPr lang="en-US" sz="1200" baseline="-25000"/>
              <a:t>1</a:t>
            </a:r>
            <a:r>
              <a:rPr lang="en-US" sz="1200"/>
              <a:t>’</a:t>
            </a:r>
            <a:endParaRPr lang="en-US" sz="1200"/>
          </a:p>
        </p:txBody>
      </p:sp>
      <p:sp>
        <p:nvSpPr>
          <p:cNvPr id="43126" name="Oval 118"/>
          <p:cNvSpPr>
            <a:spLocks noChangeArrowheads="1"/>
          </p:cNvSpPr>
          <p:nvPr/>
        </p:nvSpPr>
        <p:spPr bwMode="auto">
          <a:xfrm>
            <a:off x="5946775" y="3683000"/>
            <a:ext cx="46038" cy="46038"/>
          </a:xfrm>
          <a:prstGeom prst="ellipse">
            <a:avLst/>
          </a:prstGeom>
          <a:solidFill>
            <a:srgbClr val="0000FF"/>
          </a:solidFill>
          <a:ln w="9525">
            <a:solidFill>
              <a:schemeClr val="tx1"/>
            </a:solidFill>
            <a:round/>
          </a:ln>
        </p:spPr>
        <p:txBody>
          <a:bodyPr wrap="none" anchor="ctr"/>
          <a:lstStyle/>
          <a:p>
            <a:endParaRPr lang="en-IN"/>
          </a:p>
        </p:txBody>
      </p:sp>
      <p:sp>
        <p:nvSpPr>
          <p:cNvPr id="43127" name="Text Box 119"/>
          <p:cNvSpPr txBox="1">
            <a:spLocks noChangeArrowheads="1"/>
          </p:cNvSpPr>
          <p:nvPr/>
        </p:nvSpPr>
        <p:spPr bwMode="auto">
          <a:xfrm>
            <a:off x="6115050" y="3541713"/>
            <a:ext cx="365125" cy="274637"/>
          </a:xfrm>
          <a:prstGeom prst="rect">
            <a:avLst/>
          </a:prstGeom>
          <a:noFill/>
          <a:ln w="9525">
            <a:noFill/>
            <a:miter lim="800000"/>
          </a:ln>
        </p:spPr>
        <p:txBody>
          <a:bodyPr>
            <a:spAutoFit/>
          </a:bodyPr>
          <a:lstStyle/>
          <a:p>
            <a:pPr>
              <a:spcBef>
                <a:spcPct val="50000"/>
              </a:spcBef>
            </a:pPr>
            <a:r>
              <a:rPr lang="en-US" sz="1200"/>
              <a:t>c</a:t>
            </a:r>
            <a:r>
              <a:rPr lang="en-US" sz="1200" baseline="-25000"/>
              <a:t>1</a:t>
            </a:r>
            <a:r>
              <a:rPr lang="en-US" sz="1200"/>
              <a:t>’</a:t>
            </a:r>
            <a:endParaRPr lang="en-US" sz="1200"/>
          </a:p>
        </p:txBody>
      </p:sp>
      <p:sp>
        <p:nvSpPr>
          <p:cNvPr id="43128" name="Line 120"/>
          <p:cNvSpPr>
            <a:spLocks noChangeShapeType="1"/>
          </p:cNvSpPr>
          <p:nvPr/>
        </p:nvSpPr>
        <p:spPr bwMode="auto">
          <a:xfrm rot="21540000" flipV="1">
            <a:off x="3640138" y="2598738"/>
            <a:ext cx="2333625" cy="2252662"/>
          </a:xfrm>
          <a:prstGeom prst="line">
            <a:avLst/>
          </a:prstGeom>
          <a:noFill/>
          <a:ln w="9525">
            <a:solidFill>
              <a:schemeClr val="bg2"/>
            </a:solidFill>
            <a:round/>
          </a:ln>
        </p:spPr>
        <p:txBody>
          <a:bodyPr/>
          <a:lstStyle/>
          <a:p>
            <a:endParaRPr lang="en-IN"/>
          </a:p>
        </p:txBody>
      </p:sp>
      <p:sp>
        <p:nvSpPr>
          <p:cNvPr id="43129" name="Line 121"/>
          <p:cNvSpPr>
            <a:spLocks noChangeShapeType="1"/>
          </p:cNvSpPr>
          <p:nvPr/>
        </p:nvSpPr>
        <p:spPr bwMode="auto">
          <a:xfrm rot="21540000" flipV="1">
            <a:off x="3633788" y="3332163"/>
            <a:ext cx="3100387" cy="3062287"/>
          </a:xfrm>
          <a:prstGeom prst="line">
            <a:avLst/>
          </a:prstGeom>
          <a:noFill/>
          <a:ln w="9525">
            <a:solidFill>
              <a:schemeClr val="bg2"/>
            </a:solidFill>
            <a:round/>
          </a:ln>
        </p:spPr>
        <p:txBody>
          <a:bodyPr/>
          <a:lstStyle/>
          <a:p>
            <a:endParaRPr lang="en-IN"/>
          </a:p>
        </p:txBody>
      </p:sp>
      <p:sp>
        <p:nvSpPr>
          <p:cNvPr id="43131" name="Oval 123"/>
          <p:cNvSpPr>
            <a:spLocks noChangeArrowheads="1"/>
          </p:cNvSpPr>
          <p:nvPr/>
        </p:nvSpPr>
        <p:spPr bwMode="auto">
          <a:xfrm>
            <a:off x="5930900" y="2554288"/>
            <a:ext cx="46038" cy="46037"/>
          </a:xfrm>
          <a:prstGeom prst="ellipse">
            <a:avLst/>
          </a:prstGeom>
          <a:solidFill>
            <a:srgbClr val="0000FF"/>
          </a:solidFill>
          <a:ln w="9525">
            <a:solidFill>
              <a:schemeClr val="tx1"/>
            </a:solidFill>
            <a:round/>
          </a:ln>
        </p:spPr>
        <p:txBody>
          <a:bodyPr wrap="none" anchor="ctr"/>
          <a:lstStyle/>
          <a:p>
            <a:endParaRPr lang="en-IN"/>
          </a:p>
        </p:txBody>
      </p:sp>
      <p:sp>
        <p:nvSpPr>
          <p:cNvPr id="43132" name="Text Box 124"/>
          <p:cNvSpPr txBox="1">
            <a:spLocks noChangeArrowheads="1"/>
          </p:cNvSpPr>
          <p:nvPr/>
        </p:nvSpPr>
        <p:spPr bwMode="auto">
          <a:xfrm>
            <a:off x="5810250" y="2309813"/>
            <a:ext cx="365125" cy="274637"/>
          </a:xfrm>
          <a:prstGeom prst="rect">
            <a:avLst/>
          </a:prstGeom>
          <a:noFill/>
          <a:ln w="9525">
            <a:noFill/>
            <a:miter lim="800000"/>
          </a:ln>
        </p:spPr>
        <p:txBody>
          <a:bodyPr>
            <a:spAutoFit/>
          </a:bodyPr>
          <a:lstStyle/>
          <a:p>
            <a:pPr>
              <a:spcBef>
                <a:spcPct val="50000"/>
              </a:spcBef>
            </a:pPr>
            <a:r>
              <a:rPr lang="en-US" sz="1200"/>
              <a:t>f</a:t>
            </a:r>
            <a:r>
              <a:rPr lang="en-US" sz="1200" baseline="-25000"/>
              <a:t>1</a:t>
            </a:r>
            <a:r>
              <a:rPr lang="en-US" sz="1200"/>
              <a:t>’</a:t>
            </a:r>
            <a:endParaRPr lang="en-US" sz="1200"/>
          </a:p>
        </p:txBody>
      </p:sp>
      <p:sp>
        <p:nvSpPr>
          <p:cNvPr id="43133" name="Oval 125"/>
          <p:cNvSpPr>
            <a:spLocks noChangeArrowheads="1"/>
          </p:cNvSpPr>
          <p:nvPr/>
        </p:nvSpPr>
        <p:spPr bwMode="auto">
          <a:xfrm>
            <a:off x="6710363" y="3278188"/>
            <a:ext cx="46037" cy="46037"/>
          </a:xfrm>
          <a:prstGeom prst="ellipse">
            <a:avLst/>
          </a:prstGeom>
          <a:solidFill>
            <a:srgbClr val="0000FF"/>
          </a:solidFill>
          <a:ln w="9525">
            <a:solidFill>
              <a:schemeClr val="tx1"/>
            </a:solidFill>
            <a:round/>
          </a:ln>
        </p:spPr>
        <p:txBody>
          <a:bodyPr wrap="none" anchor="ctr"/>
          <a:lstStyle/>
          <a:p>
            <a:endParaRPr lang="en-IN"/>
          </a:p>
        </p:txBody>
      </p:sp>
      <p:sp>
        <p:nvSpPr>
          <p:cNvPr id="43134" name="Text Box 126"/>
          <p:cNvSpPr txBox="1">
            <a:spLocks noChangeArrowheads="1"/>
          </p:cNvSpPr>
          <p:nvPr/>
        </p:nvSpPr>
        <p:spPr bwMode="auto">
          <a:xfrm>
            <a:off x="6710363" y="3151188"/>
            <a:ext cx="365125" cy="274637"/>
          </a:xfrm>
          <a:prstGeom prst="rect">
            <a:avLst/>
          </a:prstGeom>
          <a:noFill/>
          <a:ln w="9525">
            <a:noFill/>
            <a:miter lim="800000"/>
          </a:ln>
        </p:spPr>
        <p:txBody>
          <a:bodyPr>
            <a:spAutoFit/>
          </a:bodyPr>
          <a:lstStyle/>
          <a:p>
            <a:pPr>
              <a:spcBef>
                <a:spcPct val="50000"/>
              </a:spcBef>
            </a:pPr>
            <a:r>
              <a:rPr lang="en-US" sz="1200"/>
              <a:t>b</a:t>
            </a:r>
            <a:r>
              <a:rPr lang="en-US" sz="1200" baseline="-25000"/>
              <a:t>1</a:t>
            </a:r>
            <a:r>
              <a:rPr lang="en-US" sz="1200"/>
              <a:t>’</a:t>
            </a:r>
            <a:endParaRPr lang="en-US" sz="1200"/>
          </a:p>
        </p:txBody>
      </p:sp>
      <p:sp>
        <p:nvSpPr>
          <p:cNvPr id="43135" name="Line 127"/>
          <p:cNvSpPr>
            <a:spLocks noChangeShapeType="1"/>
          </p:cNvSpPr>
          <p:nvPr/>
        </p:nvSpPr>
        <p:spPr bwMode="auto">
          <a:xfrm rot="21540000" flipV="1">
            <a:off x="3816350" y="2770188"/>
            <a:ext cx="2967038" cy="2851150"/>
          </a:xfrm>
          <a:prstGeom prst="line">
            <a:avLst/>
          </a:prstGeom>
          <a:noFill/>
          <a:ln w="9525">
            <a:solidFill>
              <a:schemeClr val="bg2"/>
            </a:solidFill>
            <a:round/>
          </a:ln>
        </p:spPr>
        <p:txBody>
          <a:bodyPr/>
          <a:lstStyle/>
          <a:p>
            <a:endParaRPr lang="en-IN"/>
          </a:p>
        </p:txBody>
      </p:sp>
      <p:sp>
        <p:nvSpPr>
          <p:cNvPr id="43137" name="Oval 129"/>
          <p:cNvSpPr>
            <a:spLocks noChangeArrowheads="1"/>
          </p:cNvSpPr>
          <p:nvPr/>
        </p:nvSpPr>
        <p:spPr bwMode="auto">
          <a:xfrm>
            <a:off x="6756400" y="2724150"/>
            <a:ext cx="46038" cy="46038"/>
          </a:xfrm>
          <a:prstGeom prst="ellipse">
            <a:avLst/>
          </a:prstGeom>
          <a:solidFill>
            <a:srgbClr val="0000FF"/>
          </a:solidFill>
          <a:ln w="9525">
            <a:solidFill>
              <a:schemeClr val="tx1"/>
            </a:solidFill>
            <a:round/>
          </a:ln>
        </p:spPr>
        <p:txBody>
          <a:bodyPr wrap="none" anchor="ctr"/>
          <a:lstStyle/>
          <a:p>
            <a:endParaRPr lang="en-IN"/>
          </a:p>
        </p:txBody>
      </p:sp>
      <p:sp>
        <p:nvSpPr>
          <p:cNvPr id="43138" name="Text Box 130"/>
          <p:cNvSpPr txBox="1">
            <a:spLocks noChangeArrowheads="1"/>
          </p:cNvSpPr>
          <p:nvPr/>
        </p:nvSpPr>
        <p:spPr bwMode="auto">
          <a:xfrm>
            <a:off x="6729413" y="2566988"/>
            <a:ext cx="365125" cy="274637"/>
          </a:xfrm>
          <a:prstGeom prst="rect">
            <a:avLst/>
          </a:prstGeom>
          <a:noFill/>
          <a:ln w="9525">
            <a:noFill/>
            <a:miter lim="800000"/>
          </a:ln>
        </p:spPr>
        <p:txBody>
          <a:bodyPr>
            <a:spAutoFit/>
          </a:bodyPr>
          <a:lstStyle/>
          <a:p>
            <a:pPr>
              <a:spcBef>
                <a:spcPct val="50000"/>
              </a:spcBef>
            </a:pPr>
            <a:r>
              <a:rPr lang="en-US" sz="1200"/>
              <a:t>a</a:t>
            </a:r>
            <a:r>
              <a:rPr lang="en-US" sz="1200" baseline="-25000"/>
              <a:t>1</a:t>
            </a:r>
            <a:r>
              <a:rPr lang="en-US" sz="1200"/>
              <a:t>’</a:t>
            </a:r>
            <a:endParaRPr lang="en-US" sz="1200"/>
          </a:p>
        </p:txBody>
      </p:sp>
      <p:sp>
        <p:nvSpPr>
          <p:cNvPr id="43139" name="AutoShape 131"/>
          <p:cNvSpPr>
            <a:spLocks noChangeArrowheads="1"/>
          </p:cNvSpPr>
          <p:nvPr/>
        </p:nvSpPr>
        <p:spPr bwMode="auto">
          <a:xfrm rot="2515353">
            <a:off x="2581275" y="6492875"/>
            <a:ext cx="161925" cy="415925"/>
          </a:xfrm>
          <a:prstGeom prst="upArrow">
            <a:avLst>
              <a:gd name="adj1" fmla="val 50000"/>
              <a:gd name="adj2" fmla="val 64216"/>
            </a:avLst>
          </a:prstGeom>
          <a:solidFill>
            <a:srgbClr val="0000FF"/>
          </a:solidFill>
          <a:ln w="9525">
            <a:solidFill>
              <a:schemeClr val="tx1"/>
            </a:solidFill>
            <a:miter lim="800000"/>
          </a:ln>
        </p:spPr>
        <p:txBody>
          <a:bodyPr wrap="none" anchor="ctr"/>
          <a:lstStyle/>
          <a:p>
            <a:endParaRPr lang="en-IN"/>
          </a:p>
        </p:txBody>
      </p:sp>
      <p:sp>
        <p:nvSpPr>
          <p:cNvPr id="43140" name="Oval 132"/>
          <p:cNvSpPr>
            <a:spLocks noChangeArrowheads="1"/>
          </p:cNvSpPr>
          <p:nvPr/>
        </p:nvSpPr>
        <p:spPr bwMode="auto">
          <a:xfrm>
            <a:off x="3286125" y="6399213"/>
            <a:ext cx="46038" cy="46037"/>
          </a:xfrm>
          <a:prstGeom prst="ellipse">
            <a:avLst/>
          </a:prstGeom>
          <a:solidFill>
            <a:srgbClr val="FF0000"/>
          </a:solidFill>
          <a:ln w="9525">
            <a:solidFill>
              <a:schemeClr val="tx1"/>
            </a:solidFill>
            <a:round/>
          </a:ln>
        </p:spPr>
        <p:txBody>
          <a:bodyPr wrap="none" anchor="ctr"/>
          <a:lstStyle/>
          <a:p>
            <a:endParaRPr lang="en-IN"/>
          </a:p>
        </p:txBody>
      </p:sp>
      <p:sp>
        <p:nvSpPr>
          <p:cNvPr id="43141" name="Oval 133"/>
          <p:cNvSpPr>
            <a:spLocks noChangeArrowheads="1"/>
          </p:cNvSpPr>
          <p:nvPr/>
        </p:nvSpPr>
        <p:spPr bwMode="auto">
          <a:xfrm>
            <a:off x="5943600" y="3683000"/>
            <a:ext cx="46038" cy="46038"/>
          </a:xfrm>
          <a:prstGeom prst="ellipse">
            <a:avLst/>
          </a:prstGeom>
          <a:solidFill>
            <a:srgbClr val="FF0000"/>
          </a:solidFill>
          <a:ln w="9525">
            <a:solidFill>
              <a:schemeClr val="tx1"/>
            </a:solidFill>
            <a:round/>
          </a:ln>
        </p:spPr>
        <p:txBody>
          <a:bodyPr wrap="none" anchor="ctr"/>
          <a:lstStyle/>
          <a:p>
            <a:endParaRPr lang="en-IN"/>
          </a:p>
        </p:txBody>
      </p:sp>
      <p:sp>
        <p:nvSpPr>
          <p:cNvPr id="43143" name="Line 135"/>
          <p:cNvSpPr>
            <a:spLocks noChangeShapeType="1"/>
          </p:cNvSpPr>
          <p:nvPr/>
        </p:nvSpPr>
        <p:spPr bwMode="auto">
          <a:xfrm>
            <a:off x="5226050" y="3522663"/>
            <a:ext cx="742950" cy="179387"/>
          </a:xfrm>
          <a:prstGeom prst="line">
            <a:avLst/>
          </a:prstGeom>
          <a:noFill/>
          <a:ln w="9525">
            <a:solidFill>
              <a:schemeClr val="tx1"/>
            </a:solidFill>
            <a:round/>
          </a:ln>
        </p:spPr>
        <p:txBody>
          <a:bodyPr/>
          <a:lstStyle/>
          <a:p>
            <a:endParaRPr lang="en-IN"/>
          </a:p>
        </p:txBody>
      </p:sp>
      <p:sp>
        <p:nvSpPr>
          <p:cNvPr id="43145" name="Line 137"/>
          <p:cNvSpPr>
            <a:spLocks noChangeShapeType="1"/>
          </p:cNvSpPr>
          <p:nvPr/>
        </p:nvSpPr>
        <p:spPr bwMode="auto">
          <a:xfrm flipV="1">
            <a:off x="5967413" y="3302000"/>
            <a:ext cx="766762" cy="400050"/>
          </a:xfrm>
          <a:prstGeom prst="line">
            <a:avLst/>
          </a:prstGeom>
          <a:noFill/>
          <a:ln w="9525">
            <a:solidFill>
              <a:schemeClr val="tx1"/>
            </a:solidFill>
            <a:round/>
          </a:ln>
        </p:spPr>
        <p:txBody>
          <a:bodyPr/>
          <a:lstStyle/>
          <a:p>
            <a:endParaRPr lang="en-IN"/>
          </a:p>
        </p:txBody>
      </p:sp>
      <p:sp>
        <p:nvSpPr>
          <p:cNvPr id="43146" name="Line 138"/>
          <p:cNvSpPr>
            <a:spLocks noChangeShapeType="1"/>
          </p:cNvSpPr>
          <p:nvPr/>
        </p:nvSpPr>
        <p:spPr bwMode="auto">
          <a:xfrm>
            <a:off x="5969000" y="3702050"/>
            <a:ext cx="342900" cy="901700"/>
          </a:xfrm>
          <a:prstGeom prst="line">
            <a:avLst/>
          </a:prstGeom>
          <a:noFill/>
          <a:ln w="9525">
            <a:solidFill>
              <a:schemeClr val="tx1"/>
            </a:solidFill>
            <a:round/>
          </a:ln>
        </p:spPr>
        <p:txBody>
          <a:bodyPr/>
          <a:lstStyle/>
          <a:p>
            <a:endParaRPr lang="en-IN"/>
          </a:p>
        </p:txBody>
      </p:sp>
      <p:sp>
        <p:nvSpPr>
          <p:cNvPr id="43152" name="Line 144"/>
          <p:cNvSpPr>
            <a:spLocks noChangeShapeType="1"/>
          </p:cNvSpPr>
          <p:nvPr/>
        </p:nvSpPr>
        <p:spPr bwMode="auto">
          <a:xfrm flipH="1">
            <a:off x="6729413" y="2741613"/>
            <a:ext cx="53975" cy="560387"/>
          </a:xfrm>
          <a:prstGeom prst="line">
            <a:avLst/>
          </a:prstGeom>
          <a:noFill/>
          <a:ln w="9525">
            <a:solidFill>
              <a:schemeClr val="tx1"/>
            </a:solidFill>
            <a:round/>
          </a:ln>
        </p:spPr>
        <p:txBody>
          <a:bodyPr/>
          <a:lstStyle/>
          <a:p>
            <a:endParaRPr lang="en-IN"/>
          </a:p>
        </p:txBody>
      </p:sp>
      <p:sp>
        <p:nvSpPr>
          <p:cNvPr id="43153" name="Line 145"/>
          <p:cNvSpPr>
            <a:spLocks noChangeShapeType="1"/>
          </p:cNvSpPr>
          <p:nvPr/>
        </p:nvSpPr>
        <p:spPr bwMode="auto">
          <a:xfrm flipV="1">
            <a:off x="5230813" y="2968625"/>
            <a:ext cx="22225" cy="554038"/>
          </a:xfrm>
          <a:prstGeom prst="line">
            <a:avLst/>
          </a:prstGeom>
          <a:noFill/>
          <a:ln w="9525">
            <a:solidFill>
              <a:schemeClr val="tx1"/>
            </a:solidFill>
            <a:round/>
          </a:ln>
        </p:spPr>
        <p:txBody>
          <a:bodyPr/>
          <a:lstStyle/>
          <a:p>
            <a:endParaRPr lang="en-IN"/>
          </a:p>
        </p:txBody>
      </p:sp>
      <p:sp>
        <p:nvSpPr>
          <p:cNvPr id="43154" name="Line 146"/>
          <p:cNvSpPr>
            <a:spLocks noChangeShapeType="1"/>
          </p:cNvSpPr>
          <p:nvPr/>
        </p:nvSpPr>
        <p:spPr bwMode="auto">
          <a:xfrm flipV="1">
            <a:off x="5254625" y="2584450"/>
            <a:ext cx="692150" cy="384175"/>
          </a:xfrm>
          <a:prstGeom prst="line">
            <a:avLst/>
          </a:prstGeom>
          <a:noFill/>
          <a:ln w="9525">
            <a:solidFill>
              <a:schemeClr val="tx1"/>
            </a:solidFill>
            <a:round/>
          </a:ln>
        </p:spPr>
        <p:txBody>
          <a:bodyPr/>
          <a:lstStyle/>
          <a:p>
            <a:endParaRPr lang="en-IN"/>
          </a:p>
        </p:txBody>
      </p:sp>
      <p:sp>
        <p:nvSpPr>
          <p:cNvPr id="43155" name="Line 147"/>
          <p:cNvSpPr>
            <a:spLocks noChangeShapeType="1"/>
          </p:cNvSpPr>
          <p:nvPr/>
        </p:nvSpPr>
        <p:spPr bwMode="auto">
          <a:xfrm>
            <a:off x="5946775" y="2584450"/>
            <a:ext cx="836613" cy="157163"/>
          </a:xfrm>
          <a:prstGeom prst="line">
            <a:avLst/>
          </a:prstGeom>
          <a:noFill/>
          <a:ln w="9525">
            <a:solidFill>
              <a:schemeClr val="tx1"/>
            </a:solidFill>
            <a:round/>
          </a:ln>
        </p:spPr>
        <p:txBody>
          <a:bodyPr/>
          <a:lstStyle/>
          <a:p>
            <a:endParaRPr lang="en-IN"/>
          </a:p>
        </p:txBody>
      </p:sp>
      <p:sp>
        <p:nvSpPr>
          <p:cNvPr id="43156" name="Line 148"/>
          <p:cNvSpPr>
            <a:spLocks noChangeShapeType="1"/>
          </p:cNvSpPr>
          <p:nvPr/>
        </p:nvSpPr>
        <p:spPr bwMode="auto">
          <a:xfrm flipH="1">
            <a:off x="6311900" y="3302000"/>
            <a:ext cx="417513" cy="1301750"/>
          </a:xfrm>
          <a:prstGeom prst="line">
            <a:avLst/>
          </a:prstGeom>
          <a:noFill/>
          <a:ln w="9525">
            <a:solidFill>
              <a:schemeClr val="tx1"/>
            </a:solidFill>
            <a:round/>
          </a:ln>
        </p:spPr>
        <p:txBody>
          <a:bodyPr/>
          <a:lstStyle/>
          <a:p>
            <a:endParaRPr lang="en-IN"/>
          </a:p>
        </p:txBody>
      </p:sp>
      <p:sp>
        <p:nvSpPr>
          <p:cNvPr id="43157" name="Line 149"/>
          <p:cNvSpPr>
            <a:spLocks noChangeShapeType="1"/>
          </p:cNvSpPr>
          <p:nvPr/>
        </p:nvSpPr>
        <p:spPr bwMode="auto">
          <a:xfrm>
            <a:off x="5230813" y="3522663"/>
            <a:ext cx="1081087" cy="1081087"/>
          </a:xfrm>
          <a:prstGeom prst="line">
            <a:avLst/>
          </a:prstGeom>
          <a:noFill/>
          <a:ln w="9525">
            <a:solidFill>
              <a:schemeClr val="tx1"/>
            </a:solidFill>
            <a:round/>
          </a:ln>
        </p:spPr>
        <p:txBody>
          <a:bodyPr/>
          <a:lstStyle/>
          <a:p>
            <a:endParaRPr lang="en-IN"/>
          </a:p>
        </p:txBody>
      </p:sp>
      <p:sp>
        <p:nvSpPr>
          <p:cNvPr id="43158" name="Line 150"/>
          <p:cNvSpPr>
            <a:spLocks noChangeShapeType="1"/>
          </p:cNvSpPr>
          <p:nvPr/>
        </p:nvSpPr>
        <p:spPr bwMode="auto">
          <a:xfrm>
            <a:off x="5946775" y="2584450"/>
            <a:ext cx="365125" cy="1995488"/>
          </a:xfrm>
          <a:prstGeom prst="line">
            <a:avLst/>
          </a:prstGeom>
          <a:noFill/>
          <a:ln w="9525">
            <a:solidFill>
              <a:schemeClr val="tx1"/>
            </a:solidFill>
            <a:prstDash val="dash"/>
            <a:round/>
          </a:ln>
        </p:spPr>
        <p:txBody>
          <a:bodyPr/>
          <a:lstStyle/>
          <a:p>
            <a:endParaRPr lang="en-IN"/>
          </a:p>
        </p:txBody>
      </p:sp>
      <p:sp>
        <p:nvSpPr>
          <p:cNvPr id="43159" name="Line 151"/>
          <p:cNvSpPr>
            <a:spLocks noChangeShapeType="1"/>
          </p:cNvSpPr>
          <p:nvPr/>
        </p:nvSpPr>
        <p:spPr bwMode="auto">
          <a:xfrm>
            <a:off x="5253038" y="2968625"/>
            <a:ext cx="1058862" cy="1611313"/>
          </a:xfrm>
          <a:prstGeom prst="line">
            <a:avLst/>
          </a:prstGeom>
          <a:noFill/>
          <a:ln w="9525">
            <a:solidFill>
              <a:schemeClr val="tx1"/>
            </a:solidFill>
            <a:prstDash val="dash"/>
            <a:round/>
          </a:ln>
        </p:spPr>
        <p:txBody>
          <a:bodyPr/>
          <a:lstStyle/>
          <a:p>
            <a:endParaRPr lang="en-IN"/>
          </a:p>
        </p:txBody>
      </p:sp>
      <p:sp>
        <p:nvSpPr>
          <p:cNvPr id="43160" name="Line 152"/>
          <p:cNvSpPr>
            <a:spLocks noChangeShapeType="1"/>
          </p:cNvSpPr>
          <p:nvPr/>
        </p:nvSpPr>
        <p:spPr bwMode="auto">
          <a:xfrm flipH="1">
            <a:off x="6311900" y="2741613"/>
            <a:ext cx="471488" cy="1862137"/>
          </a:xfrm>
          <a:prstGeom prst="line">
            <a:avLst/>
          </a:prstGeom>
          <a:noFill/>
          <a:ln w="9525">
            <a:solidFill>
              <a:schemeClr val="tx1"/>
            </a:solidFill>
            <a:prstDash val="dash"/>
            <a:round/>
          </a:ln>
        </p:spPr>
        <p:txBody>
          <a:bodyPr/>
          <a:lstStyle/>
          <a:p>
            <a:endParaRPr lang="en-IN"/>
          </a:p>
        </p:txBody>
      </p:sp>
      <p:sp>
        <p:nvSpPr>
          <p:cNvPr id="43161" name="Text Box 153"/>
          <p:cNvSpPr txBox="1">
            <a:spLocks noChangeArrowheads="1"/>
          </p:cNvSpPr>
          <p:nvPr/>
        </p:nvSpPr>
        <p:spPr bwMode="auto">
          <a:xfrm>
            <a:off x="0" y="1069975"/>
            <a:ext cx="8978900" cy="1190625"/>
          </a:xfrm>
          <a:prstGeom prst="rect">
            <a:avLst/>
          </a:prstGeom>
          <a:solidFill>
            <a:srgbClr val="FF6600"/>
          </a:solidFill>
          <a:ln w="9525">
            <a:noFill/>
            <a:miter lim="800000"/>
          </a:ln>
        </p:spPr>
        <p:txBody>
          <a:bodyPr>
            <a:spAutoFit/>
          </a:bodyPr>
          <a:lstStyle/>
          <a:p>
            <a:pPr>
              <a:spcBef>
                <a:spcPct val="50000"/>
              </a:spcBef>
            </a:pPr>
            <a:r>
              <a:rPr lang="en-US"/>
              <a:t>The vertical plane containing the slant edge on the HP and the axis is seen in the TV as o</a:t>
            </a:r>
            <a:r>
              <a:rPr lang="en-US" baseline="-25000"/>
              <a:t>1</a:t>
            </a:r>
            <a:r>
              <a:rPr lang="en-US"/>
              <a:t>d</a:t>
            </a:r>
            <a:r>
              <a:rPr lang="en-US" baseline="-25000"/>
              <a:t>1</a:t>
            </a:r>
            <a:r>
              <a:rPr lang="en-US"/>
              <a:t> for drawing auxiliary FV draw an auxiliary plane X</a:t>
            </a:r>
            <a:r>
              <a:rPr lang="en-US" baseline="-25000"/>
              <a:t>1</a:t>
            </a:r>
            <a:r>
              <a:rPr lang="en-US"/>
              <a:t>Y</a:t>
            </a:r>
            <a:r>
              <a:rPr lang="en-US" baseline="-25000"/>
              <a:t>1</a:t>
            </a:r>
            <a:r>
              <a:rPr lang="en-US"/>
              <a:t> at 45</a:t>
            </a:r>
            <a:r>
              <a:rPr lang="en-US">
                <a:cs typeface="Arial" panose="02080604020202020204" pitchFamily="34" charset="0"/>
              </a:rPr>
              <a:t>º from d</a:t>
            </a:r>
            <a:r>
              <a:rPr lang="en-US" baseline="-25000">
                <a:cs typeface="Arial" panose="02080604020202020204" pitchFamily="34" charset="0"/>
              </a:rPr>
              <a:t>1</a:t>
            </a:r>
            <a:r>
              <a:rPr lang="en-US">
                <a:cs typeface="Arial" panose="02080604020202020204" pitchFamily="34" charset="0"/>
              </a:rPr>
              <a:t>o</a:t>
            </a:r>
            <a:r>
              <a:rPr lang="en-US" baseline="-25000">
                <a:cs typeface="Arial" panose="02080604020202020204" pitchFamily="34" charset="0"/>
              </a:rPr>
              <a:t>1</a:t>
            </a:r>
            <a:r>
              <a:rPr lang="en-US">
                <a:cs typeface="Arial" panose="02080604020202020204" pitchFamily="34" charset="0"/>
              </a:rPr>
              <a:t> extended. Then draw projectors from each point i.e. a</a:t>
            </a:r>
            <a:r>
              <a:rPr lang="en-US" baseline="-25000">
                <a:cs typeface="Arial" panose="02080604020202020204" pitchFamily="34" charset="0"/>
              </a:rPr>
              <a:t>1</a:t>
            </a:r>
            <a:r>
              <a:rPr lang="en-US">
                <a:cs typeface="Arial" panose="02080604020202020204" pitchFamily="34" charset="0"/>
              </a:rPr>
              <a:t> to f</a:t>
            </a:r>
            <a:r>
              <a:rPr lang="en-US" baseline="-25000">
                <a:cs typeface="Arial" panose="02080604020202020204" pitchFamily="34" charset="0"/>
              </a:rPr>
              <a:t>1</a:t>
            </a:r>
            <a:r>
              <a:rPr lang="en-US">
                <a:cs typeface="Arial" panose="02080604020202020204" pitchFamily="34" charset="0"/>
              </a:rPr>
              <a:t> perpendicular to X</a:t>
            </a:r>
            <a:r>
              <a:rPr lang="en-US" baseline="-25000">
                <a:cs typeface="Arial" panose="02080604020202020204" pitchFamily="34" charset="0"/>
              </a:rPr>
              <a:t>1</a:t>
            </a:r>
            <a:r>
              <a:rPr lang="en-US">
                <a:cs typeface="Arial" panose="02080604020202020204" pitchFamily="34" charset="0"/>
              </a:rPr>
              <a:t>Y</a:t>
            </a:r>
            <a:r>
              <a:rPr lang="en-US" baseline="-25000">
                <a:cs typeface="Arial" panose="02080604020202020204" pitchFamily="34" charset="0"/>
              </a:rPr>
              <a:t>1</a:t>
            </a:r>
            <a:r>
              <a:rPr lang="en-US">
                <a:cs typeface="Arial" panose="02080604020202020204" pitchFamily="34" charset="0"/>
              </a:rPr>
              <a:t> and mark the points measuring their distances in the FV from old XY line.</a:t>
            </a:r>
            <a:endParaRPr lang="en-US" baseline="-25000">
              <a:cs typeface="Arial" panose="02080604020202020204" pitchFamily="34" charset="0"/>
            </a:endParaRPr>
          </a:p>
        </p:txBody>
      </p:sp>
      <p:sp>
        <p:nvSpPr>
          <p:cNvPr id="43162" name="Text Box 154"/>
          <p:cNvSpPr txBox="1">
            <a:spLocks noChangeArrowheads="1"/>
          </p:cNvSpPr>
          <p:nvPr/>
        </p:nvSpPr>
        <p:spPr bwMode="auto">
          <a:xfrm>
            <a:off x="4473575" y="2795588"/>
            <a:ext cx="592138" cy="366712"/>
          </a:xfrm>
          <a:prstGeom prst="rect">
            <a:avLst/>
          </a:prstGeom>
          <a:noFill/>
          <a:ln w="9525">
            <a:noFill/>
            <a:miter lim="800000"/>
          </a:ln>
        </p:spPr>
        <p:txBody>
          <a:bodyPr>
            <a:spAutoFit/>
          </a:bodyPr>
          <a:lstStyle/>
          <a:p>
            <a:pPr>
              <a:spcBef>
                <a:spcPct val="50000"/>
              </a:spcBef>
            </a:pPr>
            <a:r>
              <a:rPr lang="en-US"/>
              <a:t>X</a:t>
            </a:r>
            <a:r>
              <a:rPr lang="en-US" baseline="-25000"/>
              <a:t>1</a:t>
            </a:r>
            <a:endParaRPr lang="en-US" baseline="-25000"/>
          </a:p>
        </p:txBody>
      </p:sp>
      <p:sp>
        <p:nvSpPr>
          <p:cNvPr id="43163" name="Text Box 155"/>
          <p:cNvSpPr txBox="1">
            <a:spLocks noChangeArrowheads="1"/>
          </p:cNvSpPr>
          <p:nvPr/>
        </p:nvSpPr>
        <p:spPr bwMode="auto">
          <a:xfrm>
            <a:off x="7332663" y="5618163"/>
            <a:ext cx="592137" cy="366712"/>
          </a:xfrm>
          <a:prstGeom prst="rect">
            <a:avLst/>
          </a:prstGeom>
          <a:noFill/>
          <a:ln w="9525">
            <a:noFill/>
            <a:miter lim="800000"/>
          </a:ln>
        </p:spPr>
        <p:txBody>
          <a:bodyPr>
            <a:spAutoFit/>
          </a:bodyPr>
          <a:lstStyle/>
          <a:p>
            <a:pPr>
              <a:spcBef>
                <a:spcPct val="50000"/>
              </a:spcBef>
            </a:pPr>
            <a:r>
              <a:rPr lang="en-US"/>
              <a:t>Y</a:t>
            </a:r>
            <a:r>
              <a:rPr lang="en-US" baseline="-25000"/>
              <a:t>1</a:t>
            </a:r>
            <a:endParaRPr lang="en-US" baseline="-250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1" nodeType="clickEffect">
                                  <p:stCondLst>
                                    <p:cond delay="0"/>
                                  </p:stCondLst>
                                  <p:iterate type="lt">
                                    <p:tmPct val="5000"/>
                                  </p:iterate>
                                  <p:childTnLst>
                                    <p:set>
                                      <p:cBhvr>
                                        <p:cTn id="6" dur="1" fill="hold">
                                          <p:stCondLst>
                                            <p:cond delay="0"/>
                                          </p:stCondLst>
                                        </p:cTn>
                                        <p:tgtEl>
                                          <p:spTgt spid="43109"/>
                                        </p:tgtEl>
                                        <p:attrNameLst>
                                          <p:attrName>style.visibility</p:attrName>
                                        </p:attrNameLst>
                                      </p:cBhvr>
                                      <p:to>
                                        <p:strVal val="visible"/>
                                      </p:to>
                                    </p:set>
                                    <p:anim calcmode="lin" valueType="num">
                                      <p:cBhvr>
                                        <p:cTn id="7" dur="1000" fill="hold"/>
                                        <p:tgtEl>
                                          <p:spTgt spid="43109"/>
                                        </p:tgtEl>
                                        <p:attrNameLst>
                                          <p:attrName>ppt_w</p:attrName>
                                        </p:attrNameLst>
                                      </p:cBhvr>
                                      <p:tavLst>
                                        <p:tav tm="0">
                                          <p:val>
                                            <p:fltVal val="0"/>
                                          </p:val>
                                        </p:tav>
                                        <p:tav tm="100000">
                                          <p:val>
                                            <p:strVal val="#ppt_w"/>
                                          </p:val>
                                        </p:tav>
                                      </p:tavLst>
                                    </p:anim>
                                    <p:anim calcmode="lin" valueType="num">
                                      <p:cBhvr>
                                        <p:cTn id="8" dur="1000" fill="hold"/>
                                        <p:tgtEl>
                                          <p:spTgt spid="43109"/>
                                        </p:tgtEl>
                                        <p:attrNameLst>
                                          <p:attrName>ppt_h</p:attrName>
                                        </p:attrNameLst>
                                      </p:cBhvr>
                                      <p:tavLst>
                                        <p:tav tm="0">
                                          <p:val>
                                            <p:fltVal val="0"/>
                                          </p:val>
                                        </p:tav>
                                        <p:tav tm="100000">
                                          <p:val>
                                            <p:strVal val="#ppt_h"/>
                                          </p:val>
                                        </p:tav>
                                      </p:tavLst>
                                    </p:anim>
                                    <p:anim calcmode="lin" valueType="num">
                                      <p:cBhvr>
                                        <p:cTn id="9" dur="1000" fill="hold"/>
                                        <p:tgtEl>
                                          <p:spTgt spid="43109"/>
                                        </p:tgtEl>
                                        <p:attrNameLst>
                                          <p:attrName>style.rotation</p:attrName>
                                        </p:attrNameLst>
                                      </p:cBhvr>
                                      <p:tavLst>
                                        <p:tav tm="0">
                                          <p:val>
                                            <p:fltVal val="90"/>
                                          </p:val>
                                        </p:tav>
                                        <p:tav tm="100000">
                                          <p:val>
                                            <p:fltVal val="0"/>
                                          </p:val>
                                        </p:tav>
                                      </p:tavLst>
                                    </p:anim>
                                    <p:animEffect transition="in" filter="fade">
                                      <p:cBhvr>
                                        <p:cTn id="10" dur="1000"/>
                                        <p:tgtEl>
                                          <p:spTgt spid="43109"/>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3014"/>
                                        </p:tgtEl>
                                        <p:attrNameLst>
                                          <p:attrName>style.visibility</p:attrName>
                                        </p:attrNameLst>
                                      </p:cBhvr>
                                      <p:to>
                                        <p:strVal val="visible"/>
                                      </p:to>
                                    </p:set>
                                    <p:anim calcmode="lin" valueType="num">
                                      <p:cBhvr additive="base">
                                        <p:cTn id="15" dur="500" fill="hold"/>
                                        <p:tgtEl>
                                          <p:spTgt spid="43014"/>
                                        </p:tgtEl>
                                        <p:attrNameLst>
                                          <p:attrName>ppt_x</p:attrName>
                                        </p:attrNameLst>
                                      </p:cBhvr>
                                      <p:tavLst>
                                        <p:tav tm="0">
                                          <p:val>
                                            <p:strVal val="#ppt_x"/>
                                          </p:val>
                                        </p:tav>
                                        <p:tav tm="100000">
                                          <p:val>
                                            <p:strVal val="#ppt_x"/>
                                          </p:val>
                                        </p:tav>
                                      </p:tavLst>
                                    </p:anim>
                                    <p:anim calcmode="lin" valueType="num">
                                      <p:cBhvr additive="base">
                                        <p:cTn id="16" dur="500" fill="hold"/>
                                        <p:tgtEl>
                                          <p:spTgt spid="4301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3015"/>
                                        </p:tgtEl>
                                        <p:attrNameLst>
                                          <p:attrName>style.visibility</p:attrName>
                                        </p:attrNameLst>
                                      </p:cBhvr>
                                      <p:to>
                                        <p:strVal val="visible"/>
                                      </p:to>
                                    </p:set>
                                    <p:anim calcmode="lin" valueType="num">
                                      <p:cBhvr additive="base">
                                        <p:cTn id="19" dur="500" fill="hold"/>
                                        <p:tgtEl>
                                          <p:spTgt spid="43015"/>
                                        </p:tgtEl>
                                        <p:attrNameLst>
                                          <p:attrName>ppt_x</p:attrName>
                                        </p:attrNameLst>
                                      </p:cBhvr>
                                      <p:tavLst>
                                        <p:tav tm="0">
                                          <p:val>
                                            <p:strVal val="#ppt_x"/>
                                          </p:val>
                                        </p:tav>
                                        <p:tav tm="100000">
                                          <p:val>
                                            <p:strVal val="#ppt_x"/>
                                          </p:val>
                                        </p:tav>
                                      </p:tavLst>
                                    </p:anim>
                                    <p:anim calcmode="lin" valueType="num">
                                      <p:cBhvr additive="base">
                                        <p:cTn id="20" dur="500" fill="hold"/>
                                        <p:tgtEl>
                                          <p:spTgt spid="4301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3016"/>
                                        </p:tgtEl>
                                        <p:attrNameLst>
                                          <p:attrName>style.visibility</p:attrName>
                                        </p:attrNameLst>
                                      </p:cBhvr>
                                      <p:to>
                                        <p:strVal val="visible"/>
                                      </p:to>
                                    </p:set>
                                    <p:anim calcmode="lin" valueType="num">
                                      <p:cBhvr additive="base">
                                        <p:cTn id="23" dur="500" fill="hold"/>
                                        <p:tgtEl>
                                          <p:spTgt spid="43016"/>
                                        </p:tgtEl>
                                        <p:attrNameLst>
                                          <p:attrName>ppt_x</p:attrName>
                                        </p:attrNameLst>
                                      </p:cBhvr>
                                      <p:tavLst>
                                        <p:tav tm="0">
                                          <p:val>
                                            <p:strVal val="#ppt_x"/>
                                          </p:val>
                                        </p:tav>
                                        <p:tav tm="100000">
                                          <p:val>
                                            <p:strVal val="#ppt_x"/>
                                          </p:val>
                                        </p:tav>
                                      </p:tavLst>
                                    </p:anim>
                                    <p:anim calcmode="lin" valueType="num">
                                      <p:cBhvr additive="base">
                                        <p:cTn id="24" dur="500" fill="hold"/>
                                        <p:tgtEl>
                                          <p:spTgt spid="4301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9" presetClass="entr" presetSubtype="0" decel="100000" fill="hold" grpId="0" nodeType="clickEffect">
                                  <p:stCondLst>
                                    <p:cond delay="0"/>
                                  </p:stCondLst>
                                  <p:childTnLst>
                                    <p:set>
                                      <p:cBhvr>
                                        <p:cTn id="28" dur="1" fill="hold">
                                          <p:stCondLst>
                                            <p:cond delay="0"/>
                                          </p:stCondLst>
                                        </p:cTn>
                                        <p:tgtEl>
                                          <p:spTgt spid="43017"/>
                                        </p:tgtEl>
                                        <p:attrNameLst>
                                          <p:attrName>style.visibility</p:attrName>
                                        </p:attrNameLst>
                                      </p:cBhvr>
                                      <p:to>
                                        <p:strVal val="visible"/>
                                      </p:to>
                                    </p:set>
                                    <p:anim calcmode="lin" valueType="num">
                                      <p:cBhvr>
                                        <p:cTn id="29" dur="500" fill="hold"/>
                                        <p:tgtEl>
                                          <p:spTgt spid="43017"/>
                                        </p:tgtEl>
                                        <p:attrNameLst>
                                          <p:attrName>ppt_w</p:attrName>
                                        </p:attrNameLst>
                                      </p:cBhvr>
                                      <p:tavLst>
                                        <p:tav tm="0">
                                          <p:val>
                                            <p:fltVal val="0"/>
                                          </p:val>
                                        </p:tav>
                                        <p:tav tm="100000">
                                          <p:val>
                                            <p:strVal val="#ppt_w"/>
                                          </p:val>
                                        </p:tav>
                                      </p:tavLst>
                                    </p:anim>
                                    <p:anim calcmode="lin" valueType="num">
                                      <p:cBhvr>
                                        <p:cTn id="30" dur="500" fill="hold"/>
                                        <p:tgtEl>
                                          <p:spTgt spid="43017"/>
                                        </p:tgtEl>
                                        <p:attrNameLst>
                                          <p:attrName>ppt_h</p:attrName>
                                        </p:attrNameLst>
                                      </p:cBhvr>
                                      <p:tavLst>
                                        <p:tav tm="0">
                                          <p:val>
                                            <p:fltVal val="0"/>
                                          </p:val>
                                        </p:tav>
                                        <p:tav tm="100000">
                                          <p:val>
                                            <p:strVal val="#ppt_h"/>
                                          </p:val>
                                        </p:tav>
                                      </p:tavLst>
                                    </p:anim>
                                    <p:anim calcmode="lin" valueType="num">
                                      <p:cBhvr>
                                        <p:cTn id="31" dur="500" fill="hold"/>
                                        <p:tgtEl>
                                          <p:spTgt spid="43017"/>
                                        </p:tgtEl>
                                        <p:attrNameLst>
                                          <p:attrName>style.rotation</p:attrName>
                                        </p:attrNameLst>
                                      </p:cBhvr>
                                      <p:tavLst>
                                        <p:tav tm="0">
                                          <p:val>
                                            <p:fltVal val="360"/>
                                          </p:val>
                                        </p:tav>
                                        <p:tav tm="100000">
                                          <p:val>
                                            <p:fltVal val="0"/>
                                          </p:val>
                                        </p:tav>
                                      </p:tavLst>
                                    </p:anim>
                                    <p:animEffect transition="in" filter="fade">
                                      <p:cBhvr>
                                        <p:cTn id="32" dur="500"/>
                                        <p:tgtEl>
                                          <p:spTgt spid="430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43018"/>
                                        </p:tgtEl>
                                        <p:attrNameLst>
                                          <p:attrName>style.visibility</p:attrName>
                                        </p:attrNameLst>
                                      </p:cBhvr>
                                      <p:to>
                                        <p:strVal val="visible"/>
                                      </p:to>
                                    </p:set>
                                    <p:animEffect transition="in" filter="wipe(left)">
                                      <p:cBhvr>
                                        <p:cTn id="37" dur="500"/>
                                        <p:tgtEl>
                                          <p:spTgt spid="43018"/>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43019"/>
                                        </p:tgtEl>
                                        <p:attrNameLst>
                                          <p:attrName>style.visibility</p:attrName>
                                        </p:attrNameLst>
                                      </p:cBhvr>
                                      <p:to>
                                        <p:strVal val="visible"/>
                                      </p:to>
                                    </p:set>
                                    <p:anim calcmode="lin" valueType="num">
                                      <p:cBhvr additive="base">
                                        <p:cTn id="42" dur="500" fill="hold"/>
                                        <p:tgtEl>
                                          <p:spTgt spid="43019"/>
                                        </p:tgtEl>
                                        <p:attrNameLst>
                                          <p:attrName>ppt_x</p:attrName>
                                        </p:attrNameLst>
                                      </p:cBhvr>
                                      <p:tavLst>
                                        <p:tav tm="0">
                                          <p:val>
                                            <p:strVal val="#ppt_x"/>
                                          </p:val>
                                        </p:tav>
                                        <p:tav tm="100000">
                                          <p:val>
                                            <p:strVal val="#ppt_x"/>
                                          </p:val>
                                        </p:tav>
                                      </p:tavLst>
                                    </p:anim>
                                    <p:anim calcmode="lin" valueType="num">
                                      <p:cBhvr additive="base">
                                        <p:cTn id="43"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43020"/>
                                        </p:tgtEl>
                                        <p:attrNameLst>
                                          <p:attrName>style.visibility</p:attrName>
                                        </p:attrNameLst>
                                      </p:cBhvr>
                                      <p:to>
                                        <p:strVal val="visible"/>
                                      </p:to>
                                    </p:set>
                                    <p:animEffect transition="in" filter="wipe(down)">
                                      <p:cBhvr>
                                        <p:cTn id="48" dur="500"/>
                                        <p:tgtEl>
                                          <p:spTgt spid="43020"/>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43022"/>
                                        </p:tgtEl>
                                        <p:attrNameLst>
                                          <p:attrName>style.visibility</p:attrName>
                                        </p:attrNameLst>
                                      </p:cBhvr>
                                      <p:to>
                                        <p:strVal val="visible"/>
                                      </p:to>
                                    </p:set>
                                    <p:animEffect transition="in" filter="wipe(down)">
                                      <p:cBhvr>
                                        <p:cTn id="53" dur="500"/>
                                        <p:tgtEl>
                                          <p:spTgt spid="43022"/>
                                        </p:tgtEl>
                                      </p:cBhvr>
                                    </p:animEffect>
                                  </p:childTnLst>
                                </p:cTn>
                              </p:par>
                            </p:childTnLst>
                          </p:cTn>
                        </p:par>
                      </p:childTnLst>
                    </p:cTn>
                  </p:par>
                  <p:par>
                    <p:cTn id="54" fill="hold">
                      <p:stCondLst>
                        <p:cond delay="indefinite"/>
                      </p:stCondLst>
                      <p:childTnLst>
                        <p:par>
                          <p:cTn id="55" fill="hold">
                            <p:stCondLst>
                              <p:cond delay="0"/>
                            </p:stCondLst>
                            <p:childTnLst>
                              <p:par>
                                <p:cTn id="56" presetID="2" presetClass="entr" presetSubtype="4" fill="hold" grpId="0" nodeType="clickEffect">
                                  <p:stCondLst>
                                    <p:cond delay="0"/>
                                  </p:stCondLst>
                                  <p:childTnLst>
                                    <p:set>
                                      <p:cBhvr>
                                        <p:cTn id="57" dur="1" fill="hold">
                                          <p:stCondLst>
                                            <p:cond delay="0"/>
                                          </p:stCondLst>
                                        </p:cTn>
                                        <p:tgtEl>
                                          <p:spTgt spid="43026"/>
                                        </p:tgtEl>
                                        <p:attrNameLst>
                                          <p:attrName>style.visibility</p:attrName>
                                        </p:attrNameLst>
                                      </p:cBhvr>
                                      <p:to>
                                        <p:strVal val="visible"/>
                                      </p:to>
                                    </p:set>
                                    <p:anim calcmode="lin" valueType="num">
                                      <p:cBhvr additive="base">
                                        <p:cTn id="58" dur="500" fill="hold"/>
                                        <p:tgtEl>
                                          <p:spTgt spid="43026"/>
                                        </p:tgtEl>
                                        <p:attrNameLst>
                                          <p:attrName>ppt_x</p:attrName>
                                        </p:attrNameLst>
                                      </p:cBhvr>
                                      <p:tavLst>
                                        <p:tav tm="0">
                                          <p:val>
                                            <p:strVal val="#ppt_x"/>
                                          </p:val>
                                        </p:tav>
                                        <p:tav tm="100000">
                                          <p:val>
                                            <p:strVal val="#ppt_x"/>
                                          </p:val>
                                        </p:tav>
                                      </p:tavLst>
                                    </p:anim>
                                    <p:anim calcmode="lin" valueType="num">
                                      <p:cBhvr additive="base">
                                        <p:cTn id="59" dur="500" fill="hold"/>
                                        <p:tgtEl>
                                          <p:spTgt spid="43026"/>
                                        </p:tgtEl>
                                        <p:attrNameLst>
                                          <p:attrName>ppt_y</p:attrName>
                                        </p:attrNameLst>
                                      </p:cBhvr>
                                      <p:tavLst>
                                        <p:tav tm="0">
                                          <p:val>
                                            <p:strVal val="1+#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43024"/>
                                        </p:tgtEl>
                                        <p:attrNameLst>
                                          <p:attrName>style.visibility</p:attrName>
                                        </p:attrNameLst>
                                      </p:cBhvr>
                                      <p:to>
                                        <p:strVal val="visible"/>
                                      </p:to>
                                    </p:set>
                                    <p:animEffect transition="in" filter="wipe(down)">
                                      <p:cBhvr>
                                        <p:cTn id="64" dur="500"/>
                                        <p:tgtEl>
                                          <p:spTgt spid="43024"/>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43025"/>
                                        </p:tgtEl>
                                        <p:attrNameLst>
                                          <p:attrName>style.visibility</p:attrName>
                                        </p:attrNameLst>
                                      </p:cBhvr>
                                      <p:to>
                                        <p:strVal val="visible"/>
                                      </p:to>
                                    </p:set>
                                    <p:animEffect transition="in" filter="wipe(down)">
                                      <p:cBhvr>
                                        <p:cTn id="69" dur="500"/>
                                        <p:tgtEl>
                                          <p:spTgt spid="430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4" fill="hold" grpId="0" nodeType="clickEffect">
                                  <p:stCondLst>
                                    <p:cond delay="0"/>
                                  </p:stCondLst>
                                  <p:childTnLst>
                                    <p:set>
                                      <p:cBhvr>
                                        <p:cTn id="73" dur="1" fill="hold">
                                          <p:stCondLst>
                                            <p:cond delay="0"/>
                                          </p:stCondLst>
                                        </p:cTn>
                                        <p:tgtEl>
                                          <p:spTgt spid="43023"/>
                                        </p:tgtEl>
                                        <p:attrNameLst>
                                          <p:attrName>style.visibility</p:attrName>
                                        </p:attrNameLst>
                                      </p:cBhvr>
                                      <p:to>
                                        <p:strVal val="visible"/>
                                      </p:to>
                                    </p:set>
                                    <p:animEffect transition="in" filter="wipe(down)">
                                      <p:cBhvr>
                                        <p:cTn id="74" dur="500"/>
                                        <p:tgtEl>
                                          <p:spTgt spid="43023"/>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43027"/>
                                        </p:tgtEl>
                                        <p:attrNameLst>
                                          <p:attrName>style.visibility</p:attrName>
                                        </p:attrNameLst>
                                      </p:cBhvr>
                                      <p:to>
                                        <p:strVal val="visible"/>
                                      </p:to>
                                    </p:set>
                                    <p:animEffect transition="in" filter="wipe(left)">
                                      <p:cBhvr>
                                        <p:cTn id="79" dur="500"/>
                                        <p:tgtEl>
                                          <p:spTgt spid="43027"/>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grpId="0" nodeType="clickEffect">
                                  <p:stCondLst>
                                    <p:cond delay="0"/>
                                  </p:stCondLst>
                                  <p:childTnLst>
                                    <p:set>
                                      <p:cBhvr>
                                        <p:cTn id="83" dur="1" fill="hold">
                                          <p:stCondLst>
                                            <p:cond delay="0"/>
                                          </p:stCondLst>
                                        </p:cTn>
                                        <p:tgtEl>
                                          <p:spTgt spid="43028"/>
                                        </p:tgtEl>
                                        <p:attrNameLst>
                                          <p:attrName>style.visibility</p:attrName>
                                        </p:attrNameLst>
                                      </p:cBhvr>
                                      <p:to>
                                        <p:strVal val="visible"/>
                                      </p:to>
                                    </p:set>
                                    <p:animEffect transition="in" filter="wipe(left)">
                                      <p:cBhvr>
                                        <p:cTn id="84" dur="500"/>
                                        <p:tgtEl>
                                          <p:spTgt spid="43028"/>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43029"/>
                                        </p:tgtEl>
                                        <p:attrNameLst>
                                          <p:attrName>style.visibility</p:attrName>
                                        </p:attrNameLst>
                                      </p:cBhvr>
                                      <p:to>
                                        <p:strVal val="visible"/>
                                      </p:to>
                                    </p:set>
                                    <p:animEffect transition="in" filter="wipe(left)">
                                      <p:cBhvr>
                                        <p:cTn id="89" dur="500"/>
                                        <p:tgtEl>
                                          <p:spTgt spid="43029"/>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4" fill="hold" grpId="0" nodeType="clickEffect">
                                  <p:stCondLst>
                                    <p:cond delay="0"/>
                                  </p:stCondLst>
                                  <p:childTnLst>
                                    <p:set>
                                      <p:cBhvr>
                                        <p:cTn id="93" dur="1" fill="hold">
                                          <p:stCondLst>
                                            <p:cond delay="0"/>
                                          </p:stCondLst>
                                        </p:cTn>
                                        <p:tgtEl>
                                          <p:spTgt spid="43038"/>
                                        </p:tgtEl>
                                        <p:attrNameLst>
                                          <p:attrName>style.visibility</p:attrName>
                                        </p:attrNameLst>
                                      </p:cBhvr>
                                      <p:to>
                                        <p:strVal val="visible"/>
                                      </p:to>
                                    </p:set>
                                    <p:animEffect transition="in" filter="wipe(down)">
                                      <p:cBhvr>
                                        <p:cTn id="94" dur="500"/>
                                        <p:tgtEl>
                                          <p:spTgt spid="43038"/>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43039"/>
                                        </p:tgtEl>
                                        <p:attrNameLst>
                                          <p:attrName>style.visibility</p:attrName>
                                        </p:attrNameLst>
                                      </p:cBhvr>
                                      <p:to>
                                        <p:strVal val="visible"/>
                                      </p:to>
                                    </p:set>
                                    <p:animEffect transition="in" filter="wipe(down)">
                                      <p:cBhvr>
                                        <p:cTn id="97" dur="500"/>
                                        <p:tgtEl>
                                          <p:spTgt spid="43039"/>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43040"/>
                                        </p:tgtEl>
                                        <p:attrNameLst>
                                          <p:attrName>style.visibility</p:attrName>
                                        </p:attrNameLst>
                                      </p:cBhvr>
                                      <p:to>
                                        <p:strVal val="visible"/>
                                      </p:to>
                                    </p:set>
                                    <p:animEffect transition="in" filter="wipe(down)">
                                      <p:cBhvr>
                                        <p:cTn id="100" dur="500"/>
                                        <p:tgtEl>
                                          <p:spTgt spid="43040"/>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43041"/>
                                        </p:tgtEl>
                                        <p:attrNameLst>
                                          <p:attrName>style.visibility</p:attrName>
                                        </p:attrNameLst>
                                      </p:cBhvr>
                                      <p:to>
                                        <p:strVal val="visible"/>
                                      </p:to>
                                    </p:set>
                                    <p:animEffect transition="in" filter="wipe(down)">
                                      <p:cBhvr>
                                        <p:cTn id="103" dur="500"/>
                                        <p:tgtEl>
                                          <p:spTgt spid="43041"/>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43042"/>
                                        </p:tgtEl>
                                        <p:attrNameLst>
                                          <p:attrName>style.visibility</p:attrName>
                                        </p:attrNameLst>
                                      </p:cBhvr>
                                      <p:to>
                                        <p:strVal val="visible"/>
                                      </p:to>
                                    </p:set>
                                    <p:animEffect transition="in" filter="wipe(down)">
                                      <p:cBhvr>
                                        <p:cTn id="106" dur="500"/>
                                        <p:tgtEl>
                                          <p:spTgt spid="43042"/>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43043"/>
                                        </p:tgtEl>
                                        <p:attrNameLst>
                                          <p:attrName>style.visibility</p:attrName>
                                        </p:attrNameLst>
                                      </p:cBhvr>
                                      <p:to>
                                        <p:strVal val="visible"/>
                                      </p:to>
                                    </p:set>
                                    <p:animEffect transition="in" filter="wipe(down)">
                                      <p:cBhvr>
                                        <p:cTn id="109" dur="500"/>
                                        <p:tgtEl>
                                          <p:spTgt spid="43043"/>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grpId="0" nodeType="clickEffect">
                                  <p:stCondLst>
                                    <p:cond delay="0"/>
                                  </p:stCondLst>
                                  <p:childTnLst>
                                    <p:set>
                                      <p:cBhvr>
                                        <p:cTn id="113" dur="1" fill="hold">
                                          <p:stCondLst>
                                            <p:cond delay="0"/>
                                          </p:stCondLst>
                                        </p:cTn>
                                        <p:tgtEl>
                                          <p:spTgt spid="43060"/>
                                        </p:tgtEl>
                                        <p:attrNameLst>
                                          <p:attrName>style.visibility</p:attrName>
                                        </p:attrNameLst>
                                      </p:cBhvr>
                                      <p:to>
                                        <p:strVal val="visible"/>
                                      </p:to>
                                    </p:set>
                                    <p:animEffect transition="in" filter="wipe(down)">
                                      <p:cBhvr>
                                        <p:cTn id="114" dur="500"/>
                                        <p:tgtEl>
                                          <p:spTgt spid="43060"/>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43044"/>
                                        </p:tgtEl>
                                        <p:attrNameLst>
                                          <p:attrName>style.visibility</p:attrName>
                                        </p:attrNameLst>
                                      </p:cBhvr>
                                      <p:to>
                                        <p:strVal val="visible"/>
                                      </p:to>
                                    </p:set>
                                    <p:animEffect transition="in" filter="wipe(down)">
                                      <p:cBhvr>
                                        <p:cTn id="119" dur="500"/>
                                        <p:tgtEl>
                                          <p:spTgt spid="43044"/>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4" fill="hold" grpId="0" nodeType="clickEffect">
                                  <p:stCondLst>
                                    <p:cond delay="0"/>
                                  </p:stCondLst>
                                  <p:childTnLst>
                                    <p:set>
                                      <p:cBhvr>
                                        <p:cTn id="123" dur="1" fill="hold">
                                          <p:stCondLst>
                                            <p:cond delay="0"/>
                                          </p:stCondLst>
                                        </p:cTn>
                                        <p:tgtEl>
                                          <p:spTgt spid="43045"/>
                                        </p:tgtEl>
                                        <p:attrNameLst>
                                          <p:attrName>style.visibility</p:attrName>
                                        </p:attrNameLst>
                                      </p:cBhvr>
                                      <p:to>
                                        <p:strVal val="visible"/>
                                      </p:to>
                                    </p:set>
                                    <p:animEffect transition="in" filter="wipe(down)">
                                      <p:cBhvr>
                                        <p:cTn id="124" dur="500"/>
                                        <p:tgtEl>
                                          <p:spTgt spid="43045"/>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4" fill="hold" grpId="0" nodeType="clickEffect">
                                  <p:stCondLst>
                                    <p:cond delay="0"/>
                                  </p:stCondLst>
                                  <p:childTnLst>
                                    <p:set>
                                      <p:cBhvr>
                                        <p:cTn id="128" dur="1" fill="hold">
                                          <p:stCondLst>
                                            <p:cond delay="0"/>
                                          </p:stCondLst>
                                        </p:cTn>
                                        <p:tgtEl>
                                          <p:spTgt spid="43047"/>
                                        </p:tgtEl>
                                        <p:attrNameLst>
                                          <p:attrName>style.visibility</p:attrName>
                                        </p:attrNameLst>
                                      </p:cBhvr>
                                      <p:to>
                                        <p:strVal val="visible"/>
                                      </p:to>
                                    </p:set>
                                    <p:animEffect transition="in" filter="wipe(down)">
                                      <p:cBhvr>
                                        <p:cTn id="129" dur="500"/>
                                        <p:tgtEl>
                                          <p:spTgt spid="43047"/>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4" fill="hold" grpId="0" nodeType="clickEffect">
                                  <p:stCondLst>
                                    <p:cond delay="0"/>
                                  </p:stCondLst>
                                  <p:childTnLst>
                                    <p:set>
                                      <p:cBhvr>
                                        <p:cTn id="133" dur="1" fill="hold">
                                          <p:stCondLst>
                                            <p:cond delay="0"/>
                                          </p:stCondLst>
                                        </p:cTn>
                                        <p:tgtEl>
                                          <p:spTgt spid="43048"/>
                                        </p:tgtEl>
                                        <p:attrNameLst>
                                          <p:attrName>style.visibility</p:attrName>
                                        </p:attrNameLst>
                                      </p:cBhvr>
                                      <p:to>
                                        <p:strVal val="visible"/>
                                      </p:to>
                                    </p:set>
                                    <p:animEffect transition="in" filter="wipe(down)">
                                      <p:cBhvr>
                                        <p:cTn id="134" dur="500"/>
                                        <p:tgtEl>
                                          <p:spTgt spid="43048"/>
                                        </p:tgtEl>
                                      </p:cBhvr>
                                    </p:animEffect>
                                  </p:childTnLst>
                                </p:cTn>
                              </p:par>
                            </p:childTnLst>
                          </p:cTn>
                        </p:par>
                      </p:childTnLst>
                    </p:cTn>
                  </p:par>
                  <p:par>
                    <p:cTn id="135" fill="hold">
                      <p:stCondLst>
                        <p:cond delay="indefinite"/>
                      </p:stCondLst>
                      <p:childTnLst>
                        <p:par>
                          <p:cTn id="136" fill="hold">
                            <p:stCondLst>
                              <p:cond delay="0"/>
                            </p:stCondLst>
                            <p:childTnLst>
                              <p:par>
                                <p:cTn id="137" presetID="22" presetClass="entr" presetSubtype="4" fill="hold" grpId="0" nodeType="clickEffect">
                                  <p:stCondLst>
                                    <p:cond delay="0"/>
                                  </p:stCondLst>
                                  <p:childTnLst>
                                    <p:set>
                                      <p:cBhvr>
                                        <p:cTn id="138" dur="1" fill="hold">
                                          <p:stCondLst>
                                            <p:cond delay="0"/>
                                          </p:stCondLst>
                                        </p:cTn>
                                        <p:tgtEl>
                                          <p:spTgt spid="43049"/>
                                        </p:tgtEl>
                                        <p:attrNameLst>
                                          <p:attrName>style.visibility</p:attrName>
                                        </p:attrNameLst>
                                      </p:cBhvr>
                                      <p:to>
                                        <p:strVal val="visible"/>
                                      </p:to>
                                    </p:set>
                                    <p:animEffect transition="in" filter="wipe(down)">
                                      <p:cBhvr>
                                        <p:cTn id="139" dur="500"/>
                                        <p:tgtEl>
                                          <p:spTgt spid="43049"/>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ntr" presetSubtype="4" fill="hold" grpId="0" nodeType="clickEffect">
                                  <p:stCondLst>
                                    <p:cond delay="0"/>
                                  </p:stCondLst>
                                  <p:childTnLst>
                                    <p:set>
                                      <p:cBhvr>
                                        <p:cTn id="143" dur="1" fill="hold">
                                          <p:stCondLst>
                                            <p:cond delay="0"/>
                                          </p:stCondLst>
                                        </p:cTn>
                                        <p:tgtEl>
                                          <p:spTgt spid="43050"/>
                                        </p:tgtEl>
                                        <p:attrNameLst>
                                          <p:attrName>style.visibility</p:attrName>
                                        </p:attrNameLst>
                                      </p:cBhvr>
                                      <p:to>
                                        <p:strVal val="visible"/>
                                      </p:to>
                                    </p:set>
                                    <p:animEffect transition="in" filter="wipe(down)">
                                      <p:cBhvr>
                                        <p:cTn id="144" dur="500"/>
                                        <p:tgtEl>
                                          <p:spTgt spid="43050"/>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4" fill="hold" grpId="0" nodeType="clickEffect">
                                  <p:stCondLst>
                                    <p:cond delay="0"/>
                                  </p:stCondLst>
                                  <p:childTnLst>
                                    <p:set>
                                      <p:cBhvr>
                                        <p:cTn id="148" dur="1" fill="hold">
                                          <p:stCondLst>
                                            <p:cond delay="0"/>
                                          </p:stCondLst>
                                        </p:cTn>
                                        <p:tgtEl>
                                          <p:spTgt spid="43051"/>
                                        </p:tgtEl>
                                        <p:attrNameLst>
                                          <p:attrName>style.visibility</p:attrName>
                                        </p:attrNameLst>
                                      </p:cBhvr>
                                      <p:to>
                                        <p:strVal val="visible"/>
                                      </p:to>
                                    </p:set>
                                    <p:animEffect transition="in" filter="wipe(down)">
                                      <p:cBhvr>
                                        <p:cTn id="149" dur="500"/>
                                        <p:tgtEl>
                                          <p:spTgt spid="43051"/>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4" fill="hold" grpId="1" nodeType="clickEffect">
                                  <p:stCondLst>
                                    <p:cond delay="0"/>
                                  </p:stCondLst>
                                  <p:childTnLst>
                                    <p:set>
                                      <p:cBhvr>
                                        <p:cTn id="153" dur="1" fill="hold">
                                          <p:stCondLst>
                                            <p:cond delay="0"/>
                                          </p:stCondLst>
                                        </p:cTn>
                                        <p:tgtEl>
                                          <p:spTgt spid="43050"/>
                                        </p:tgtEl>
                                        <p:attrNameLst>
                                          <p:attrName>style.visibility</p:attrName>
                                        </p:attrNameLst>
                                      </p:cBhvr>
                                      <p:to>
                                        <p:strVal val="visible"/>
                                      </p:to>
                                    </p:set>
                                    <p:animEffect transition="in" filter="wipe(down)">
                                      <p:cBhvr>
                                        <p:cTn id="154" dur="500"/>
                                        <p:tgtEl>
                                          <p:spTgt spid="43050"/>
                                        </p:tgtEl>
                                      </p:cBhvr>
                                    </p:animEffect>
                                  </p:childTnLst>
                                </p:cTn>
                              </p:par>
                              <p:par>
                                <p:cTn id="155" presetID="22" presetClass="entr" presetSubtype="4" fill="hold" grpId="1" nodeType="withEffect">
                                  <p:stCondLst>
                                    <p:cond delay="0"/>
                                  </p:stCondLst>
                                  <p:childTnLst>
                                    <p:set>
                                      <p:cBhvr>
                                        <p:cTn id="156" dur="1" fill="hold">
                                          <p:stCondLst>
                                            <p:cond delay="0"/>
                                          </p:stCondLst>
                                        </p:cTn>
                                        <p:tgtEl>
                                          <p:spTgt spid="43051"/>
                                        </p:tgtEl>
                                        <p:attrNameLst>
                                          <p:attrName>style.visibility</p:attrName>
                                        </p:attrNameLst>
                                      </p:cBhvr>
                                      <p:to>
                                        <p:strVal val="visible"/>
                                      </p:to>
                                    </p:set>
                                    <p:animEffect transition="in" filter="wipe(down)">
                                      <p:cBhvr>
                                        <p:cTn id="157" dur="500"/>
                                        <p:tgtEl>
                                          <p:spTgt spid="43051"/>
                                        </p:tgtEl>
                                      </p:cBhvr>
                                    </p:animEffect>
                                  </p:childTnLst>
                                </p:cTn>
                              </p:par>
                              <p:par>
                                <p:cTn id="158" presetID="22" presetClass="entr" presetSubtype="4" fill="hold" grpId="0" nodeType="withEffect">
                                  <p:stCondLst>
                                    <p:cond delay="0"/>
                                  </p:stCondLst>
                                  <p:childTnLst>
                                    <p:set>
                                      <p:cBhvr>
                                        <p:cTn id="159" dur="1" fill="hold">
                                          <p:stCondLst>
                                            <p:cond delay="0"/>
                                          </p:stCondLst>
                                        </p:cTn>
                                        <p:tgtEl>
                                          <p:spTgt spid="43052"/>
                                        </p:tgtEl>
                                        <p:attrNameLst>
                                          <p:attrName>style.visibility</p:attrName>
                                        </p:attrNameLst>
                                      </p:cBhvr>
                                      <p:to>
                                        <p:strVal val="visible"/>
                                      </p:to>
                                    </p:set>
                                    <p:animEffect transition="in" filter="wipe(down)">
                                      <p:cBhvr>
                                        <p:cTn id="160" dur="500"/>
                                        <p:tgtEl>
                                          <p:spTgt spid="43052"/>
                                        </p:tgtEl>
                                      </p:cBhvr>
                                    </p:animEffect>
                                  </p:childTnLst>
                                </p:cTn>
                              </p:par>
                              <p:par>
                                <p:cTn id="161" presetID="22" presetClass="entr" presetSubtype="4" fill="hold" grpId="0" nodeType="withEffect">
                                  <p:stCondLst>
                                    <p:cond delay="0"/>
                                  </p:stCondLst>
                                  <p:childTnLst>
                                    <p:set>
                                      <p:cBhvr>
                                        <p:cTn id="162" dur="1" fill="hold">
                                          <p:stCondLst>
                                            <p:cond delay="0"/>
                                          </p:stCondLst>
                                        </p:cTn>
                                        <p:tgtEl>
                                          <p:spTgt spid="43053"/>
                                        </p:tgtEl>
                                        <p:attrNameLst>
                                          <p:attrName>style.visibility</p:attrName>
                                        </p:attrNameLst>
                                      </p:cBhvr>
                                      <p:to>
                                        <p:strVal val="visible"/>
                                      </p:to>
                                    </p:set>
                                    <p:animEffect transition="in" filter="wipe(down)">
                                      <p:cBhvr>
                                        <p:cTn id="163" dur="500"/>
                                        <p:tgtEl>
                                          <p:spTgt spid="43053"/>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43054"/>
                                        </p:tgtEl>
                                        <p:attrNameLst>
                                          <p:attrName>style.visibility</p:attrName>
                                        </p:attrNameLst>
                                      </p:cBhvr>
                                      <p:to>
                                        <p:strVal val="visible"/>
                                      </p:to>
                                    </p:set>
                                    <p:animEffect transition="in" filter="wipe(down)">
                                      <p:cBhvr>
                                        <p:cTn id="166" dur="500"/>
                                        <p:tgtEl>
                                          <p:spTgt spid="43054"/>
                                        </p:tgtEl>
                                      </p:cBhvr>
                                    </p:animEffect>
                                  </p:childTnLst>
                                </p:cTn>
                              </p:par>
                              <p:par>
                                <p:cTn id="167" presetID="22" presetClass="entr" presetSubtype="4" fill="hold" grpId="0" nodeType="withEffect">
                                  <p:stCondLst>
                                    <p:cond delay="0"/>
                                  </p:stCondLst>
                                  <p:childTnLst>
                                    <p:set>
                                      <p:cBhvr>
                                        <p:cTn id="168" dur="1" fill="hold">
                                          <p:stCondLst>
                                            <p:cond delay="0"/>
                                          </p:stCondLst>
                                        </p:cTn>
                                        <p:tgtEl>
                                          <p:spTgt spid="43055"/>
                                        </p:tgtEl>
                                        <p:attrNameLst>
                                          <p:attrName>style.visibility</p:attrName>
                                        </p:attrNameLst>
                                      </p:cBhvr>
                                      <p:to>
                                        <p:strVal val="visible"/>
                                      </p:to>
                                    </p:set>
                                    <p:animEffect transition="in" filter="wipe(down)">
                                      <p:cBhvr>
                                        <p:cTn id="169" dur="500"/>
                                        <p:tgtEl>
                                          <p:spTgt spid="43055"/>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4" fill="hold" grpId="0" nodeType="clickEffect">
                                  <p:stCondLst>
                                    <p:cond delay="0"/>
                                  </p:stCondLst>
                                  <p:childTnLst>
                                    <p:set>
                                      <p:cBhvr>
                                        <p:cTn id="173" dur="1" fill="hold">
                                          <p:stCondLst>
                                            <p:cond delay="0"/>
                                          </p:stCondLst>
                                        </p:cTn>
                                        <p:tgtEl>
                                          <p:spTgt spid="43056"/>
                                        </p:tgtEl>
                                        <p:attrNameLst>
                                          <p:attrName>style.visibility</p:attrName>
                                        </p:attrNameLst>
                                      </p:cBhvr>
                                      <p:to>
                                        <p:strVal val="visible"/>
                                      </p:to>
                                    </p:set>
                                    <p:animEffect transition="in" filter="wipe(down)">
                                      <p:cBhvr>
                                        <p:cTn id="174" dur="500"/>
                                        <p:tgtEl>
                                          <p:spTgt spid="43056"/>
                                        </p:tgtEl>
                                      </p:cBhvr>
                                    </p:animEffect>
                                  </p:childTnLst>
                                </p:cTn>
                              </p:par>
                            </p:childTnLst>
                          </p:cTn>
                        </p:par>
                      </p:childTnLst>
                    </p:cTn>
                  </p:par>
                  <p:par>
                    <p:cTn id="175" fill="hold">
                      <p:stCondLst>
                        <p:cond delay="indefinite"/>
                      </p:stCondLst>
                      <p:childTnLst>
                        <p:par>
                          <p:cTn id="176" fill="hold">
                            <p:stCondLst>
                              <p:cond delay="0"/>
                            </p:stCondLst>
                            <p:childTnLst>
                              <p:par>
                                <p:cTn id="177" presetID="22" presetClass="entr" presetSubtype="4" fill="hold" grpId="0" nodeType="clickEffect">
                                  <p:stCondLst>
                                    <p:cond delay="0"/>
                                  </p:stCondLst>
                                  <p:childTnLst>
                                    <p:set>
                                      <p:cBhvr>
                                        <p:cTn id="178" dur="1" fill="hold">
                                          <p:stCondLst>
                                            <p:cond delay="0"/>
                                          </p:stCondLst>
                                        </p:cTn>
                                        <p:tgtEl>
                                          <p:spTgt spid="43057"/>
                                        </p:tgtEl>
                                        <p:attrNameLst>
                                          <p:attrName>style.visibility</p:attrName>
                                        </p:attrNameLst>
                                      </p:cBhvr>
                                      <p:to>
                                        <p:strVal val="visible"/>
                                      </p:to>
                                    </p:set>
                                    <p:animEffect transition="in" filter="wipe(down)">
                                      <p:cBhvr>
                                        <p:cTn id="179" dur="500"/>
                                        <p:tgtEl>
                                          <p:spTgt spid="43057"/>
                                        </p:tgtEl>
                                      </p:cBhvr>
                                    </p:animEffect>
                                  </p:childTnLst>
                                </p:cTn>
                              </p:par>
                            </p:childTnLst>
                          </p:cTn>
                        </p:par>
                      </p:childTnLst>
                    </p:cTn>
                  </p:par>
                  <p:par>
                    <p:cTn id="180" fill="hold">
                      <p:stCondLst>
                        <p:cond delay="indefinite"/>
                      </p:stCondLst>
                      <p:childTnLst>
                        <p:par>
                          <p:cTn id="181" fill="hold">
                            <p:stCondLst>
                              <p:cond delay="0"/>
                            </p:stCondLst>
                            <p:childTnLst>
                              <p:par>
                                <p:cTn id="182" presetID="22" presetClass="entr" presetSubtype="4" fill="hold" grpId="0" nodeType="clickEffect">
                                  <p:stCondLst>
                                    <p:cond delay="0"/>
                                  </p:stCondLst>
                                  <p:childTnLst>
                                    <p:set>
                                      <p:cBhvr>
                                        <p:cTn id="183" dur="1" fill="hold">
                                          <p:stCondLst>
                                            <p:cond delay="0"/>
                                          </p:stCondLst>
                                        </p:cTn>
                                        <p:tgtEl>
                                          <p:spTgt spid="43058"/>
                                        </p:tgtEl>
                                        <p:attrNameLst>
                                          <p:attrName>style.visibility</p:attrName>
                                        </p:attrNameLst>
                                      </p:cBhvr>
                                      <p:to>
                                        <p:strVal val="visible"/>
                                      </p:to>
                                    </p:set>
                                    <p:animEffect transition="in" filter="wipe(down)">
                                      <p:cBhvr>
                                        <p:cTn id="184" dur="500"/>
                                        <p:tgtEl>
                                          <p:spTgt spid="43058"/>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4" fill="hold" grpId="0" nodeType="clickEffect">
                                  <p:stCondLst>
                                    <p:cond delay="0"/>
                                  </p:stCondLst>
                                  <p:childTnLst>
                                    <p:set>
                                      <p:cBhvr>
                                        <p:cTn id="188" dur="1" fill="hold">
                                          <p:stCondLst>
                                            <p:cond delay="0"/>
                                          </p:stCondLst>
                                        </p:cTn>
                                        <p:tgtEl>
                                          <p:spTgt spid="43059"/>
                                        </p:tgtEl>
                                        <p:attrNameLst>
                                          <p:attrName>style.visibility</p:attrName>
                                        </p:attrNameLst>
                                      </p:cBhvr>
                                      <p:to>
                                        <p:strVal val="visible"/>
                                      </p:to>
                                    </p:set>
                                    <p:animEffect transition="in" filter="wipe(down)">
                                      <p:cBhvr>
                                        <p:cTn id="189" dur="500"/>
                                        <p:tgtEl>
                                          <p:spTgt spid="43059"/>
                                        </p:tgtEl>
                                      </p:cBhvr>
                                    </p:animEffect>
                                  </p:childTnLst>
                                </p:cTn>
                              </p:par>
                            </p:childTnLst>
                          </p:cTn>
                        </p:par>
                      </p:childTnLst>
                    </p:cTn>
                  </p:par>
                  <p:par>
                    <p:cTn id="190" fill="hold">
                      <p:stCondLst>
                        <p:cond delay="indefinite"/>
                      </p:stCondLst>
                      <p:childTnLst>
                        <p:par>
                          <p:cTn id="191" fill="hold">
                            <p:stCondLst>
                              <p:cond delay="0"/>
                            </p:stCondLst>
                            <p:childTnLst>
                              <p:par>
                                <p:cTn id="192" presetID="22" presetClass="entr" presetSubtype="4" fill="hold" grpId="0" nodeType="clickEffect">
                                  <p:stCondLst>
                                    <p:cond delay="0"/>
                                  </p:stCondLst>
                                  <p:childTnLst>
                                    <p:set>
                                      <p:cBhvr>
                                        <p:cTn id="193" dur="1" fill="hold">
                                          <p:stCondLst>
                                            <p:cond delay="0"/>
                                          </p:stCondLst>
                                        </p:cTn>
                                        <p:tgtEl>
                                          <p:spTgt spid="43061"/>
                                        </p:tgtEl>
                                        <p:attrNameLst>
                                          <p:attrName>style.visibility</p:attrName>
                                        </p:attrNameLst>
                                      </p:cBhvr>
                                      <p:to>
                                        <p:strVal val="visible"/>
                                      </p:to>
                                    </p:set>
                                    <p:animEffect transition="in" filter="wipe(down)">
                                      <p:cBhvr>
                                        <p:cTn id="194" dur="500"/>
                                        <p:tgtEl>
                                          <p:spTgt spid="43061"/>
                                        </p:tgtEl>
                                      </p:cBhvr>
                                    </p:animEffect>
                                  </p:childTnLst>
                                </p:cTn>
                              </p:par>
                            </p:childTnLst>
                          </p:cTn>
                        </p:par>
                      </p:childTnLst>
                    </p:cTn>
                  </p:par>
                  <p:par>
                    <p:cTn id="195" fill="hold">
                      <p:stCondLst>
                        <p:cond delay="indefinite"/>
                      </p:stCondLst>
                      <p:childTnLst>
                        <p:par>
                          <p:cTn id="196" fill="hold">
                            <p:stCondLst>
                              <p:cond delay="0"/>
                            </p:stCondLst>
                            <p:childTnLst>
                              <p:par>
                                <p:cTn id="197" presetID="22" presetClass="entr" presetSubtype="8" fill="hold" grpId="0" nodeType="clickEffect">
                                  <p:stCondLst>
                                    <p:cond delay="0"/>
                                  </p:stCondLst>
                                  <p:childTnLst>
                                    <p:set>
                                      <p:cBhvr>
                                        <p:cTn id="198" dur="1" fill="hold">
                                          <p:stCondLst>
                                            <p:cond delay="0"/>
                                          </p:stCondLst>
                                        </p:cTn>
                                        <p:tgtEl>
                                          <p:spTgt spid="43077"/>
                                        </p:tgtEl>
                                        <p:attrNameLst>
                                          <p:attrName>style.visibility</p:attrName>
                                        </p:attrNameLst>
                                      </p:cBhvr>
                                      <p:to>
                                        <p:strVal val="visible"/>
                                      </p:to>
                                    </p:set>
                                    <p:animEffect transition="in" filter="wipe(left)">
                                      <p:cBhvr>
                                        <p:cTn id="199" dur="500"/>
                                        <p:tgtEl>
                                          <p:spTgt spid="43077"/>
                                        </p:tgtEl>
                                      </p:cBhvr>
                                    </p:animEffect>
                                  </p:childTnLst>
                                </p:cTn>
                              </p:par>
                            </p:childTnLst>
                          </p:cTn>
                        </p:par>
                      </p:childTnLst>
                    </p:cTn>
                  </p:par>
                  <p:par>
                    <p:cTn id="200" fill="hold">
                      <p:stCondLst>
                        <p:cond delay="indefinite"/>
                      </p:stCondLst>
                      <p:childTnLst>
                        <p:par>
                          <p:cTn id="201" fill="hold">
                            <p:stCondLst>
                              <p:cond delay="0"/>
                            </p:stCondLst>
                            <p:childTnLst>
                              <p:par>
                                <p:cTn id="202" presetID="22" presetClass="entr" presetSubtype="4" fill="hold" grpId="0" nodeType="clickEffect">
                                  <p:stCondLst>
                                    <p:cond delay="0"/>
                                  </p:stCondLst>
                                  <p:childTnLst>
                                    <p:set>
                                      <p:cBhvr>
                                        <p:cTn id="203" dur="1" fill="hold">
                                          <p:stCondLst>
                                            <p:cond delay="0"/>
                                          </p:stCondLst>
                                        </p:cTn>
                                        <p:tgtEl>
                                          <p:spTgt spid="43071"/>
                                        </p:tgtEl>
                                        <p:attrNameLst>
                                          <p:attrName>style.visibility</p:attrName>
                                        </p:attrNameLst>
                                      </p:cBhvr>
                                      <p:to>
                                        <p:strVal val="visible"/>
                                      </p:to>
                                    </p:set>
                                    <p:animEffect transition="in" filter="wipe(down)">
                                      <p:cBhvr>
                                        <p:cTn id="204" dur="500"/>
                                        <p:tgtEl>
                                          <p:spTgt spid="43071"/>
                                        </p:tgtEl>
                                      </p:cBhvr>
                                    </p:animEffect>
                                  </p:childTnLst>
                                </p:cTn>
                              </p:par>
                            </p:childTnLst>
                          </p:cTn>
                        </p:par>
                      </p:childTnLst>
                    </p:cTn>
                  </p:par>
                  <p:par>
                    <p:cTn id="205" fill="hold">
                      <p:stCondLst>
                        <p:cond delay="indefinite"/>
                      </p:stCondLst>
                      <p:childTnLst>
                        <p:par>
                          <p:cTn id="206" fill="hold">
                            <p:stCondLst>
                              <p:cond delay="0"/>
                            </p:stCondLst>
                            <p:childTnLst>
                              <p:par>
                                <p:cTn id="207" presetID="22" presetClass="entr" presetSubtype="4" fill="hold" grpId="0" nodeType="clickEffect">
                                  <p:stCondLst>
                                    <p:cond delay="0"/>
                                  </p:stCondLst>
                                  <p:childTnLst>
                                    <p:set>
                                      <p:cBhvr>
                                        <p:cTn id="208" dur="1" fill="hold">
                                          <p:stCondLst>
                                            <p:cond delay="0"/>
                                          </p:stCondLst>
                                        </p:cTn>
                                        <p:tgtEl>
                                          <p:spTgt spid="43072"/>
                                        </p:tgtEl>
                                        <p:attrNameLst>
                                          <p:attrName>style.visibility</p:attrName>
                                        </p:attrNameLst>
                                      </p:cBhvr>
                                      <p:to>
                                        <p:strVal val="visible"/>
                                      </p:to>
                                    </p:set>
                                    <p:animEffect transition="in" filter="wipe(down)">
                                      <p:cBhvr>
                                        <p:cTn id="209" dur="500"/>
                                        <p:tgtEl>
                                          <p:spTgt spid="43072"/>
                                        </p:tgtEl>
                                      </p:cBhvr>
                                    </p:animEffect>
                                  </p:childTnLst>
                                </p:cTn>
                              </p:par>
                            </p:childTnLst>
                          </p:cTn>
                        </p:par>
                      </p:childTnLst>
                    </p:cTn>
                  </p:par>
                  <p:par>
                    <p:cTn id="210" fill="hold">
                      <p:stCondLst>
                        <p:cond delay="indefinite"/>
                      </p:stCondLst>
                      <p:childTnLst>
                        <p:par>
                          <p:cTn id="211" fill="hold">
                            <p:stCondLst>
                              <p:cond delay="0"/>
                            </p:stCondLst>
                            <p:childTnLst>
                              <p:par>
                                <p:cTn id="212" presetID="22" presetClass="entr" presetSubtype="4" fill="hold" grpId="0" nodeType="clickEffect">
                                  <p:stCondLst>
                                    <p:cond delay="0"/>
                                  </p:stCondLst>
                                  <p:childTnLst>
                                    <p:set>
                                      <p:cBhvr>
                                        <p:cTn id="213" dur="1" fill="hold">
                                          <p:stCondLst>
                                            <p:cond delay="0"/>
                                          </p:stCondLst>
                                        </p:cTn>
                                        <p:tgtEl>
                                          <p:spTgt spid="43074"/>
                                        </p:tgtEl>
                                        <p:attrNameLst>
                                          <p:attrName>style.visibility</p:attrName>
                                        </p:attrNameLst>
                                      </p:cBhvr>
                                      <p:to>
                                        <p:strVal val="visible"/>
                                      </p:to>
                                    </p:set>
                                    <p:animEffect transition="in" filter="wipe(down)">
                                      <p:cBhvr>
                                        <p:cTn id="214" dur="500"/>
                                        <p:tgtEl>
                                          <p:spTgt spid="43074"/>
                                        </p:tgtEl>
                                      </p:cBhvr>
                                    </p:animEffect>
                                  </p:childTnLst>
                                </p:cTn>
                              </p:par>
                            </p:childTnLst>
                          </p:cTn>
                        </p:par>
                      </p:childTnLst>
                    </p:cTn>
                  </p:par>
                  <p:par>
                    <p:cTn id="215" fill="hold">
                      <p:stCondLst>
                        <p:cond delay="indefinite"/>
                      </p:stCondLst>
                      <p:childTnLst>
                        <p:par>
                          <p:cTn id="216" fill="hold">
                            <p:stCondLst>
                              <p:cond delay="0"/>
                            </p:stCondLst>
                            <p:childTnLst>
                              <p:par>
                                <p:cTn id="217" presetID="22" presetClass="entr" presetSubtype="4" fill="hold" grpId="0" nodeType="clickEffect">
                                  <p:stCondLst>
                                    <p:cond delay="0"/>
                                  </p:stCondLst>
                                  <p:childTnLst>
                                    <p:set>
                                      <p:cBhvr>
                                        <p:cTn id="218" dur="1" fill="hold">
                                          <p:stCondLst>
                                            <p:cond delay="0"/>
                                          </p:stCondLst>
                                        </p:cTn>
                                        <p:tgtEl>
                                          <p:spTgt spid="43075"/>
                                        </p:tgtEl>
                                        <p:attrNameLst>
                                          <p:attrName>style.visibility</p:attrName>
                                        </p:attrNameLst>
                                      </p:cBhvr>
                                      <p:to>
                                        <p:strVal val="visible"/>
                                      </p:to>
                                    </p:set>
                                    <p:animEffect transition="in" filter="wipe(down)">
                                      <p:cBhvr>
                                        <p:cTn id="219" dur="500"/>
                                        <p:tgtEl>
                                          <p:spTgt spid="43075"/>
                                        </p:tgtEl>
                                      </p:cBhvr>
                                    </p:animEffect>
                                  </p:childTnLst>
                                </p:cTn>
                              </p:par>
                            </p:childTnLst>
                          </p:cTn>
                        </p:par>
                      </p:childTnLst>
                    </p:cTn>
                  </p:par>
                  <p:par>
                    <p:cTn id="220" fill="hold">
                      <p:stCondLst>
                        <p:cond delay="indefinite"/>
                      </p:stCondLst>
                      <p:childTnLst>
                        <p:par>
                          <p:cTn id="221" fill="hold">
                            <p:stCondLst>
                              <p:cond delay="0"/>
                            </p:stCondLst>
                            <p:childTnLst>
                              <p:par>
                                <p:cTn id="222" presetID="53" presetClass="entr" presetSubtype="16" fill="hold" nodeType="clickEffect">
                                  <p:stCondLst>
                                    <p:cond delay="0"/>
                                  </p:stCondLst>
                                  <p:childTnLst>
                                    <p:set>
                                      <p:cBhvr>
                                        <p:cTn id="223" dur="1" fill="hold">
                                          <p:stCondLst>
                                            <p:cond delay="0"/>
                                          </p:stCondLst>
                                        </p:cTn>
                                        <p:tgtEl>
                                          <p:spTgt spid="2"/>
                                        </p:tgtEl>
                                        <p:attrNameLst>
                                          <p:attrName>style.visibility</p:attrName>
                                        </p:attrNameLst>
                                      </p:cBhvr>
                                      <p:to>
                                        <p:strVal val="visible"/>
                                      </p:to>
                                    </p:set>
                                    <p:anim calcmode="lin" valueType="num">
                                      <p:cBhvr>
                                        <p:cTn id="224" dur="2000" fill="hold"/>
                                        <p:tgtEl>
                                          <p:spTgt spid="2"/>
                                        </p:tgtEl>
                                        <p:attrNameLst>
                                          <p:attrName>ppt_w</p:attrName>
                                        </p:attrNameLst>
                                      </p:cBhvr>
                                      <p:tavLst>
                                        <p:tav tm="0">
                                          <p:val>
                                            <p:fltVal val="0"/>
                                          </p:val>
                                        </p:tav>
                                        <p:tav tm="100000">
                                          <p:val>
                                            <p:strVal val="#ppt_w"/>
                                          </p:val>
                                        </p:tav>
                                      </p:tavLst>
                                    </p:anim>
                                    <p:anim calcmode="lin" valueType="num">
                                      <p:cBhvr>
                                        <p:cTn id="225" dur="2000" fill="hold"/>
                                        <p:tgtEl>
                                          <p:spTgt spid="2"/>
                                        </p:tgtEl>
                                        <p:attrNameLst>
                                          <p:attrName>ppt_h</p:attrName>
                                        </p:attrNameLst>
                                      </p:cBhvr>
                                      <p:tavLst>
                                        <p:tav tm="0">
                                          <p:val>
                                            <p:fltVal val="0"/>
                                          </p:val>
                                        </p:tav>
                                        <p:tav tm="100000">
                                          <p:val>
                                            <p:strVal val="#ppt_h"/>
                                          </p:val>
                                        </p:tav>
                                      </p:tavLst>
                                    </p:anim>
                                    <p:animEffect transition="in" filter="fade">
                                      <p:cBhvr>
                                        <p:cTn id="226" dur="2000"/>
                                        <p:tgtEl>
                                          <p:spTgt spid="2"/>
                                        </p:tgtEl>
                                      </p:cBhvr>
                                    </p:animEffect>
                                  </p:childTnLst>
                                </p:cTn>
                              </p:par>
                            </p:childTnLst>
                          </p:cTn>
                        </p:par>
                      </p:childTnLst>
                    </p:cTn>
                  </p:par>
                  <p:par>
                    <p:cTn id="227" fill="hold">
                      <p:stCondLst>
                        <p:cond delay="indefinite"/>
                      </p:stCondLst>
                      <p:childTnLst>
                        <p:par>
                          <p:cTn id="228" fill="hold">
                            <p:stCondLst>
                              <p:cond delay="0"/>
                            </p:stCondLst>
                            <p:childTnLst>
                              <p:par>
                                <p:cTn id="229" presetID="22" presetClass="entr" presetSubtype="4" fill="hold" grpId="0" nodeType="clickEffect">
                                  <p:stCondLst>
                                    <p:cond delay="0"/>
                                  </p:stCondLst>
                                  <p:childTnLst>
                                    <p:set>
                                      <p:cBhvr>
                                        <p:cTn id="230" dur="1" fill="hold">
                                          <p:stCondLst>
                                            <p:cond delay="0"/>
                                          </p:stCondLst>
                                        </p:cTn>
                                        <p:tgtEl>
                                          <p:spTgt spid="43068"/>
                                        </p:tgtEl>
                                        <p:attrNameLst>
                                          <p:attrName>style.visibility</p:attrName>
                                        </p:attrNameLst>
                                      </p:cBhvr>
                                      <p:to>
                                        <p:strVal val="visible"/>
                                      </p:to>
                                    </p:set>
                                    <p:animEffect transition="in" filter="wipe(down)">
                                      <p:cBhvr>
                                        <p:cTn id="231" dur="500"/>
                                        <p:tgtEl>
                                          <p:spTgt spid="43068"/>
                                        </p:tgtEl>
                                      </p:cBhvr>
                                    </p:animEffect>
                                  </p:childTnLst>
                                </p:cTn>
                              </p:par>
                            </p:childTnLst>
                          </p:cTn>
                        </p:par>
                      </p:childTnLst>
                    </p:cTn>
                  </p:par>
                  <p:par>
                    <p:cTn id="232" fill="hold">
                      <p:stCondLst>
                        <p:cond delay="indefinite"/>
                      </p:stCondLst>
                      <p:childTnLst>
                        <p:par>
                          <p:cTn id="233" fill="hold">
                            <p:stCondLst>
                              <p:cond delay="0"/>
                            </p:stCondLst>
                            <p:childTnLst>
                              <p:par>
                                <p:cTn id="234" presetID="22" presetClass="entr" presetSubtype="4" fill="hold" grpId="0" nodeType="clickEffect">
                                  <p:stCondLst>
                                    <p:cond delay="0"/>
                                  </p:stCondLst>
                                  <p:childTnLst>
                                    <p:set>
                                      <p:cBhvr>
                                        <p:cTn id="235" dur="1" fill="hold">
                                          <p:stCondLst>
                                            <p:cond delay="0"/>
                                          </p:stCondLst>
                                        </p:cTn>
                                        <p:tgtEl>
                                          <p:spTgt spid="43069"/>
                                        </p:tgtEl>
                                        <p:attrNameLst>
                                          <p:attrName>style.visibility</p:attrName>
                                        </p:attrNameLst>
                                      </p:cBhvr>
                                      <p:to>
                                        <p:strVal val="visible"/>
                                      </p:to>
                                    </p:set>
                                    <p:animEffect transition="in" filter="wipe(down)">
                                      <p:cBhvr>
                                        <p:cTn id="236" dur="500"/>
                                        <p:tgtEl>
                                          <p:spTgt spid="43069"/>
                                        </p:tgtEl>
                                      </p:cBhvr>
                                    </p:animEffect>
                                  </p:childTnLst>
                                </p:cTn>
                              </p:par>
                            </p:childTnLst>
                          </p:cTn>
                        </p:par>
                      </p:childTnLst>
                    </p:cTn>
                  </p:par>
                  <p:par>
                    <p:cTn id="237" fill="hold">
                      <p:stCondLst>
                        <p:cond delay="indefinite"/>
                      </p:stCondLst>
                      <p:childTnLst>
                        <p:par>
                          <p:cTn id="238" fill="hold">
                            <p:stCondLst>
                              <p:cond delay="0"/>
                            </p:stCondLst>
                            <p:childTnLst>
                              <p:par>
                                <p:cTn id="239" presetID="22" presetClass="entr" presetSubtype="4" fill="hold" grpId="0" nodeType="clickEffect">
                                  <p:stCondLst>
                                    <p:cond delay="0"/>
                                  </p:stCondLst>
                                  <p:childTnLst>
                                    <p:set>
                                      <p:cBhvr>
                                        <p:cTn id="240" dur="1" fill="hold">
                                          <p:stCondLst>
                                            <p:cond delay="0"/>
                                          </p:stCondLst>
                                        </p:cTn>
                                        <p:tgtEl>
                                          <p:spTgt spid="43070"/>
                                        </p:tgtEl>
                                        <p:attrNameLst>
                                          <p:attrName>style.visibility</p:attrName>
                                        </p:attrNameLst>
                                      </p:cBhvr>
                                      <p:to>
                                        <p:strVal val="visible"/>
                                      </p:to>
                                    </p:set>
                                    <p:animEffect transition="in" filter="wipe(down)">
                                      <p:cBhvr>
                                        <p:cTn id="241" dur="500"/>
                                        <p:tgtEl>
                                          <p:spTgt spid="43070"/>
                                        </p:tgtEl>
                                      </p:cBhvr>
                                    </p:animEffect>
                                  </p:childTnLst>
                                </p:cTn>
                              </p:par>
                            </p:childTnLst>
                          </p:cTn>
                        </p:par>
                      </p:childTnLst>
                    </p:cTn>
                  </p:par>
                  <p:par>
                    <p:cTn id="242" fill="hold">
                      <p:stCondLst>
                        <p:cond delay="indefinite"/>
                      </p:stCondLst>
                      <p:childTnLst>
                        <p:par>
                          <p:cTn id="243" fill="hold">
                            <p:stCondLst>
                              <p:cond delay="0"/>
                            </p:stCondLst>
                            <p:childTnLst>
                              <p:par>
                                <p:cTn id="244" presetID="22" presetClass="entr" presetSubtype="1" fill="hold" grpId="0" nodeType="clickEffect">
                                  <p:stCondLst>
                                    <p:cond delay="0"/>
                                  </p:stCondLst>
                                  <p:childTnLst>
                                    <p:set>
                                      <p:cBhvr>
                                        <p:cTn id="245" dur="1" fill="hold">
                                          <p:stCondLst>
                                            <p:cond delay="0"/>
                                          </p:stCondLst>
                                        </p:cTn>
                                        <p:tgtEl>
                                          <p:spTgt spid="43078"/>
                                        </p:tgtEl>
                                        <p:attrNameLst>
                                          <p:attrName>style.visibility</p:attrName>
                                        </p:attrNameLst>
                                      </p:cBhvr>
                                      <p:to>
                                        <p:strVal val="visible"/>
                                      </p:to>
                                    </p:set>
                                    <p:animEffect transition="in" filter="wipe(up)">
                                      <p:cBhvr>
                                        <p:cTn id="246" dur="500"/>
                                        <p:tgtEl>
                                          <p:spTgt spid="43078"/>
                                        </p:tgtEl>
                                      </p:cBhvr>
                                    </p:animEffect>
                                  </p:childTnLst>
                                </p:cTn>
                              </p:par>
                            </p:childTnLst>
                          </p:cTn>
                        </p:par>
                      </p:childTnLst>
                    </p:cTn>
                  </p:par>
                  <p:par>
                    <p:cTn id="247" fill="hold">
                      <p:stCondLst>
                        <p:cond delay="indefinite"/>
                      </p:stCondLst>
                      <p:childTnLst>
                        <p:par>
                          <p:cTn id="248" fill="hold">
                            <p:stCondLst>
                              <p:cond delay="0"/>
                            </p:stCondLst>
                            <p:childTnLst>
                              <p:par>
                                <p:cTn id="249" presetID="22" presetClass="entr" presetSubtype="1" fill="hold" grpId="0" nodeType="clickEffect">
                                  <p:stCondLst>
                                    <p:cond delay="0"/>
                                  </p:stCondLst>
                                  <p:childTnLst>
                                    <p:set>
                                      <p:cBhvr>
                                        <p:cTn id="250" dur="1" fill="hold">
                                          <p:stCondLst>
                                            <p:cond delay="0"/>
                                          </p:stCondLst>
                                        </p:cTn>
                                        <p:tgtEl>
                                          <p:spTgt spid="43079"/>
                                        </p:tgtEl>
                                        <p:attrNameLst>
                                          <p:attrName>style.visibility</p:attrName>
                                        </p:attrNameLst>
                                      </p:cBhvr>
                                      <p:to>
                                        <p:strVal val="visible"/>
                                      </p:to>
                                    </p:set>
                                    <p:animEffect transition="in" filter="wipe(up)">
                                      <p:cBhvr>
                                        <p:cTn id="251" dur="500"/>
                                        <p:tgtEl>
                                          <p:spTgt spid="43079"/>
                                        </p:tgtEl>
                                      </p:cBhvr>
                                    </p:animEffect>
                                  </p:childTnLst>
                                </p:cTn>
                              </p:par>
                            </p:childTnLst>
                          </p:cTn>
                        </p:par>
                      </p:childTnLst>
                    </p:cTn>
                  </p:par>
                  <p:par>
                    <p:cTn id="252" fill="hold">
                      <p:stCondLst>
                        <p:cond delay="indefinite"/>
                      </p:stCondLst>
                      <p:childTnLst>
                        <p:par>
                          <p:cTn id="253" fill="hold">
                            <p:stCondLst>
                              <p:cond delay="0"/>
                            </p:stCondLst>
                            <p:childTnLst>
                              <p:par>
                                <p:cTn id="254" presetID="22" presetClass="entr" presetSubtype="1" fill="hold" grpId="0" nodeType="clickEffect">
                                  <p:stCondLst>
                                    <p:cond delay="0"/>
                                  </p:stCondLst>
                                  <p:childTnLst>
                                    <p:set>
                                      <p:cBhvr>
                                        <p:cTn id="255" dur="1" fill="hold">
                                          <p:stCondLst>
                                            <p:cond delay="0"/>
                                          </p:stCondLst>
                                        </p:cTn>
                                        <p:tgtEl>
                                          <p:spTgt spid="43080"/>
                                        </p:tgtEl>
                                        <p:attrNameLst>
                                          <p:attrName>style.visibility</p:attrName>
                                        </p:attrNameLst>
                                      </p:cBhvr>
                                      <p:to>
                                        <p:strVal val="visible"/>
                                      </p:to>
                                    </p:set>
                                    <p:animEffect transition="in" filter="wipe(up)">
                                      <p:cBhvr>
                                        <p:cTn id="256" dur="500"/>
                                        <p:tgtEl>
                                          <p:spTgt spid="43080"/>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1" fill="hold" grpId="0" nodeType="clickEffect">
                                  <p:stCondLst>
                                    <p:cond delay="0"/>
                                  </p:stCondLst>
                                  <p:childTnLst>
                                    <p:set>
                                      <p:cBhvr>
                                        <p:cTn id="260" dur="1" fill="hold">
                                          <p:stCondLst>
                                            <p:cond delay="0"/>
                                          </p:stCondLst>
                                        </p:cTn>
                                        <p:tgtEl>
                                          <p:spTgt spid="43081"/>
                                        </p:tgtEl>
                                        <p:attrNameLst>
                                          <p:attrName>style.visibility</p:attrName>
                                        </p:attrNameLst>
                                      </p:cBhvr>
                                      <p:to>
                                        <p:strVal val="visible"/>
                                      </p:to>
                                    </p:set>
                                    <p:animEffect transition="in" filter="wipe(up)">
                                      <p:cBhvr>
                                        <p:cTn id="261" dur="500"/>
                                        <p:tgtEl>
                                          <p:spTgt spid="43081"/>
                                        </p:tgtEl>
                                      </p:cBhvr>
                                    </p:animEffect>
                                  </p:childTnLst>
                                </p:cTn>
                              </p:par>
                            </p:childTnLst>
                          </p:cTn>
                        </p:par>
                      </p:childTnLst>
                    </p:cTn>
                  </p:par>
                  <p:par>
                    <p:cTn id="262" fill="hold">
                      <p:stCondLst>
                        <p:cond delay="indefinite"/>
                      </p:stCondLst>
                      <p:childTnLst>
                        <p:par>
                          <p:cTn id="263" fill="hold">
                            <p:stCondLst>
                              <p:cond delay="0"/>
                            </p:stCondLst>
                            <p:childTnLst>
                              <p:par>
                                <p:cTn id="264" presetID="22" presetClass="entr" presetSubtype="1" fill="hold" grpId="0" nodeType="clickEffect">
                                  <p:stCondLst>
                                    <p:cond delay="0"/>
                                  </p:stCondLst>
                                  <p:childTnLst>
                                    <p:set>
                                      <p:cBhvr>
                                        <p:cTn id="265" dur="1" fill="hold">
                                          <p:stCondLst>
                                            <p:cond delay="0"/>
                                          </p:stCondLst>
                                        </p:cTn>
                                        <p:tgtEl>
                                          <p:spTgt spid="43082"/>
                                        </p:tgtEl>
                                        <p:attrNameLst>
                                          <p:attrName>style.visibility</p:attrName>
                                        </p:attrNameLst>
                                      </p:cBhvr>
                                      <p:to>
                                        <p:strVal val="visible"/>
                                      </p:to>
                                    </p:set>
                                    <p:animEffect transition="in" filter="wipe(up)">
                                      <p:cBhvr>
                                        <p:cTn id="266" dur="500"/>
                                        <p:tgtEl>
                                          <p:spTgt spid="43082"/>
                                        </p:tgtEl>
                                      </p:cBhvr>
                                    </p:animEffect>
                                  </p:childTnLst>
                                </p:cTn>
                              </p:par>
                            </p:childTnLst>
                          </p:cTn>
                        </p:par>
                      </p:childTnLst>
                    </p:cTn>
                  </p:par>
                  <p:par>
                    <p:cTn id="267" fill="hold">
                      <p:stCondLst>
                        <p:cond delay="indefinite"/>
                      </p:stCondLst>
                      <p:childTnLst>
                        <p:par>
                          <p:cTn id="268" fill="hold">
                            <p:stCondLst>
                              <p:cond delay="0"/>
                            </p:stCondLst>
                            <p:childTnLst>
                              <p:par>
                                <p:cTn id="269" presetID="22" presetClass="entr" presetSubtype="8" fill="hold" grpId="0" nodeType="clickEffect">
                                  <p:stCondLst>
                                    <p:cond delay="0"/>
                                  </p:stCondLst>
                                  <p:childTnLst>
                                    <p:set>
                                      <p:cBhvr>
                                        <p:cTn id="270" dur="1" fill="hold">
                                          <p:stCondLst>
                                            <p:cond delay="0"/>
                                          </p:stCondLst>
                                        </p:cTn>
                                        <p:tgtEl>
                                          <p:spTgt spid="43083"/>
                                        </p:tgtEl>
                                        <p:attrNameLst>
                                          <p:attrName>style.visibility</p:attrName>
                                        </p:attrNameLst>
                                      </p:cBhvr>
                                      <p:to>
                                        <p:strVal val="visible"/>
                                      </p:to>
                                    </p:set>
                                    <p:animEffect transition="in" filter="wipe(left)">
                                      <p:cBhvr>
                                        <p:cTn id="271" dur="500"/>
                                        <p:tgtEl>
                                          <p:spTgt spid="43083"/>
                                        </p:tgtEl>
                                      </p:cBhvr>
                                    </p:animEffect>
                                  </p:childTnLst>
                                </p:cTn>
                              </p:par>
                            </p:childTnLst>
                          </p:cTn>
                        </p:par>
                      </p:childTnLst>
                    </p:cTn>
                  </p:par>
                  <p:par>
                    <p:cTn id="272" fill="hold">
                      <p:stCondLst>
                        <p:cond delay="indefinite"/>
                      </p:stCondLst>
                      <p:childTnLst>
                        <p:par>
                          <p:cTn id="273" fill="hold">
                            <p:stCondLst>
                              <p:cond delay="0"/>
                            </p:stCondLst>
                            <p:childTnLst>
                              <p:par>
                                <p:cTn id="274" presetID="22" presetClass="entr" presetSubtype="8" fill="hold" grpId="0" nodeType="clickEffect">
                                  <p:stCondLst>
                                    <p:cond delay="0"/>
                                  </p:stCondLst>
                                  <p:childTnLst>
                                    <p:set>
                                      <p:cBhvr>
                                        <p:cTn id="275" dur="1" fill="hold">
                                          <p:stCondLst>
                                            <p:cond delay="0"/>
                                          </p:stCondLst>
                                        </p:cTn>
                                        <p:tgtEl>
                                          <p:spTgt spid="43084"/>
                                        </p:tgtEl>
                                        <p:attrNameLst>
                                          <p:attrName>style.visibility</p:attrName>
                                        </p:attrNameLst>
                                      </p:cBhvr>
                                      <p:to>
                                        <p:strVal val="visible"/>
                                      </p:to>
                                    </p:set>
                                    <p:animEffect transition="in" filter="wipe(left)">
                                      <p:cBhvr>
                                        <p:cTn id="276" dur="500"/>
                                        <p:tgtEl>
                                          <p:spTgt spid="43084"/>
                                        </p:tgtEl>
                                      </p:cBhvr>
                                    </p:animEffect>
                                  </p:childTnLst>
                                </p:cTn>
                              </p:par>
                            </p:childTnLst>
                          </p:cTn>
                        </p:par>
                      </p:childTnLst>
                    </p:cTn>
                  </p:par>
                  <p:par>
                    <p:cTn id="277" fill="hold">
                      <p:stCondLst>
                        <p:cond delay="indefinite"/>
                      </p:stCondLst>
                      <p:childTnLst>
                        <p:par>
                          <p:cTn id="278" fill="hold">
                            <p:stCondLst>
                              <p:cond delay="0"/>
                            </p:stCondLst>
                            <p:childTnLst>
                              <p:par>
                                <p:cTn id="279" presetID="22" presetClass="entr" presetSubtype="8" fill="hold" grpId="0" nodeType="clickEffect">
                                  <p:stCondLst>
                                    <p:cond delay="0"/>
                                  </p:stCondLst>
                                  <p:childTnLst>
                                    <p:set>
                                      <p:cBhvr>
                                        <p:cTn id="280" dur="1" fill="hold">
                                          <p:stCondLst>
                                            <p:cond delay="0"/>
                                          </p:stCondLst>
                                        </p:cTn>
                                        <p:tgtEl>
                                          <p:spTgt spid="43085"/>
                                        </p:tgtEl>
                                        <p:attrNameLst>
                                          <p:attrName>style.visibility</p:attrName>
                                        </p:attrNameLst>
                                      </p:cBhvr>
                                      <p:to>
                                        <p:strVal val="visible"/>
                                      </p:to>
                                    </p:set>
                                    <p:animEffect transition="in" filter="wipe(left)">
                                      <p:cBhvr>
                                        <p:cTn id="281" dur="500"/>
                                        <p:tgtEl>
                                          <p:spTgt spid="43085"/>
                                        </p:tgtEl>
                                      </p:cBhvr>
                                    </p:animEffect>
                                  </p:childTnLst>
                                </p:cTn>
                              </p:par>
                            </p:childTnLst>
                          </p:cTn>
                        </p:par>
                      </p:childTnLst>
                    </p:cTn>
                  </p:par>
                  <p:par>
                    <p:cTn id="282" fill="hold">
                      <p:stCondLst>
                        <p:cond delay="indefinite"/>
                      </p:stCondLst>
                      <p:childTnLst>
                        <p:par>
                          <p:cTn id="283" fill="hold">
                            <p:stCondLst>
                              <p:cond delay="0"/>
                            </p:stCondLst>
                            <p:childTnLst>
                              <p:par>
                                <p:cTn id="284" presetID="2" presetClass="entr" presetSubtype="4" fill="hold" grpId="0" nodeType="clickEffect">
                                  <p:stCondLst>
                                    <p:cond delay="0"/>
                                  </p:stCondLst>
                                  <p:childTnLst>
                                    <p:set>
                                      <p:cBhvr>
                                        <p:cTn id="285" dur="1" fill="hold">
                                          <p:stCondLst>
                                            <p:cond delay="0"/>
                                          </p:stCondLst>
                                        </p:cTn>
                                        <p:tgtEl>
                                          <p:spTgt spid="43086"/>
                                        </p:tgtEl>
                                        <p:attrNameLst>
                                          <p:attrName>style.visibility</p:attrName>
                                        </p:attrNameLst>
                                      </p:cBhvr>
                                      <p:to>
                                        <p:strVal val="visible"/>
                                      </p:to>
                                    </p:set>
                                    <p:anim calcmode="lin" valueType="num">
                                      <p:cBhvr additive="base">
                                        <p:cTn id="286" dur="500" fill="hold"/>
                                        <p:tgtEl>
                                          <p:spTgt spid="43086"/>
                                        </p:tgtEl>
                                        <p:attrNameLst>
                                          <p:attrName>ppt_x</p:attrName>
                                        </p:attrNameLst>
                                      </p:cBhvr>
                                      <p:tavLst>
                                        <p:tav tm="0">
                                          <p:val>
                                            <p:strVal val="#ppt_x"/>
                                          </p:val>
                                        </p:tav>
                                        <p:tav tm="100000">
                                          <p:val>
                                            <p:strVal val="#ppt_x"/>
                                          </p:val>
                                        </p:tav>
                                      </p:tavLst>
                                    </p:anim>
                                    <p:anim calcmode="lin" valueType="num">
                                      <p:cBhvr additive="base">
                                        <p:cTn id="287" dur="500" fill="hold"/>
                                        <p:tgtEl>
                                          <p:spTgt spid="43086"/>
                                        </p:tgtEl>
                                        <p:attrNameLst>
                                          <p:attrName>ppt_y</p:attrName>
                                        </p:attrNameLst>
                                      </p:cBhvr>
                                      <p:tavLst>
                                        <p:tav tm="0">
                                          <p:val>
                                            <p:strVal val="1+#ppt_h/2"/>
                                          </p:val>
                                        </p:tav>
                                        <p:tav tm="100000">
                                          <p:val>
                                            <p:strVal val="#ppt_y"/>
                                          </p:val>
                                        </p:tav>
                                      </p:tavLst>
                                    </p:anim>
                                  </p:childTnLst>
                                </p:cTn>
                              </p:par>
                            </p:childTnLst>
                          </p:cTn>
                        </p:par>
                      </p:childTnLst>
                    </p:cTn>
                  </p:par>
                  <p:par>
                    <p:cTn id="288" fill="hold">
                      <p:stCondLst>
                        <p:cond delay="indefinite"/>
                      </p:stCondLst>
                      <p:childTnLst>
                        <p:par>
                          <p:cTn id="289" fill="hold">
                            <p:stCondLst>
                              <p:cond delay="0"/>
                            </p:stCondLst>
                            <p:childTnLst>
                              <p:par>
                                <p:cTn id="290" presetID="22" presetClass="entr" presetSubtype="4" fill="hold" grpId="0" nodeType="clickEffect">
                                  <p:stCondLst>
                                    <p:cond delay="0"/>
                                  </p:stCondLst>
                                  <p:childTnLst>
                                    <p:set>
                                      <p:cBhvr>
                                        <p:cTn id="291" dur="1" fill="hold">
                                          <p:stCondLst>
                                            <p:cond delay="0"/>
                                          </p:stCondLst>
                                        </p:cTn>
                                        <p:tgtEl>
                                          <p:spTgt spid="43087"/>
                                        </p:tgtEl>
                                        <p:attrNameLst>
                                          <p:attrName>style.visibility</p:attrName>
                                        </p:attrNameLst>
                                      </p:cBhvr>
                                      <p:to>
                                        <p:strVal val="visible"/>
                                      </p:to>
                                    </p:set>
                                    <p:animEffect transition="in" filter="wipe(down)">
                                      <p:cBhvr>
                                        <p:cTn id="292" dur="500"/>
                                        <p:tgtEl>
                                          <p:spTgt spid="43087"/>
                                        </p:tgtEl>
                                      </p:cBhvr>
                                    </p:animEffect>
                                  </p:childTnLst>
                                </p:cTn>
                              </p:par>
                            </p:childTnLst>
                          </p:cTn>
                        </p:par>
                      </p:childTnLst>
                    </p:cTn>
                  </p:par>
                  <p:par>
                    <p:cTn id="293" fill="hold">
                      <p:stCondLst>
                        <p:cond delay="indefinite"/>
                      </p:stCondLst>
                      <p:childTnLst>
                        <p:par>
                          <p:cTn id="294" fill="hold">
                            <p:stCondLst>
                              <p:cond delay="0"/>
                            </p:stCondLst>
                            <p:childTnLst>
                              <p:par>
                                <p:cTn id="295" presetID="2" presetClass="entr" presetSubtype="4" fill="hold" grpId="0" nodeType="clickEffect">
                                  <p:stCondLst>
                                    <p:cond delay="0"/>
                                  </p:stCondLst>
                                  <p:childTnLst>
                                    <p:set>
                                      <p:cBhvr>
                                        <p:cTn id="296" dur="1" fill="hold">
                                          <p:stCondLst>
                                            <p:cond delay="0"/>
                                          </p:stCondLst>
                                        </p:cTn>
                                        <p:tgtEl>
                                          <p:spTgt spid="43088"/>
                                        </p:tgtEl>
                                        <p:attrNameLst>
                                          <p:attrName>style.visibility</p:attrName>
                                        </p:attrNameLst>
                                      </p:cBhvr>
                                      <p:to>
                                        <p:strVal val="visible"/>
                                      </p:to>
                                    </p:set>
                                    <p:anim calcmode="lin" valueType="num">
                                      <p:cBhvr additive="base">
                                        <p:cTn id="297" dur="500" fill="hold"/>
                                        <p:tgtEl>
                                          <p:spTgt spid="43088"/>
                                        </p:tgtEl>
                                        <p:attrNameLst>
                                          <p:attrName>ppt_x</p:attrName>
                                        </p:attrNameLst>
                                      </p:cBhvr>
                                      <p:tavLst>
                                        <p:tav tm="0">
                                          <p:val>
                                            <p:strVal val="#ppt_x"/>
                                          </p:val>
                                        </p:tav>
                                        <p:tav tm="100000">
                                          <p:val>
                                            <p:strVal val="#ppt_x"/>
                                          </p:val>
                                        </p:tav>
                                      </p:tavLst>
                                    </p:anim>
                                    <p:anim calcmode="lin" valueType="num">
                                      <p:cBhvr additive="base">
                                        <p:cTn id="298" dur="500" fill="hold"/>
                                        <p:tgtEl>
                                          <p:spTgt spid="43088"/>
                                        </p:tgtEl>
                                        <p:attrNameLst>
                                          <p:attrName>ppt_y</p:attrName>
                                        </p:attrNameLst>
                                      </p:cBhvr>
                                      <p:tavLst>
                                        <p:tav tm="0">
                                          <p:val>
                                            <p:strVal val="1+#ppt_h/2"/>
                                          </p:val>
                                        </p:tav>
                                        <p:tav tm="100000">
                                          <p:val>
                                            <p:strVal val="#ppt_y"/>
                                          </p:val>
                                        </p:tav>
                                      </p:tavLst>
                                    </p:anim>
                                  </p:childTnLst>
                                </p:cTn>
                              </p:par>
                            </p:childTnLst>
                          </p:cTn>
                        </p:par>
                      </p:childTnLst>
                    </p:cTn>
                  </p:par>
                  <p:par>
                    <p:cTn id="299" fill="hold">
                      <p:stCondLst>
                        <p:cond delay="indefinite"/>
                      </p:stCondLst>
                      <p:childTnLst>
                        <p:par>
                          <p:cTn id="300" fill="hold">
                            <p:stCondLst>
                              <p:cond delay="0"/>
                            </p:stCondLst>
                            <p:childTnLst>
                              <p:par>
                                <p:cTn id="301" presetID="22" presetClass="entr" presetSubtype="4" fill="hold" grpId="0" nodeType="clickEffect">
                                  <p:stCondLst>
                                    <p:cond delay="0"/>
                                  </p:stCondLst>
                                  <p:childTnLst>
                                    <p:set>
                                      <p:cBhvr>
                                        <p:cTn id="302" dur="1" fill="hold">
                                          <p:stCondLst>
                                            <p:cond delay="0"/>
                                          </p:stCondLst>
                                        </p:cTn>
                                        <p:tgtEl>
                                          <p:spTgt spid="43089"/>
                                        </p:tgtEl>
                                        <p:attrNameLst>
                                          <p:attrName>style.visibility</p:attrName>
                                        </p:attrNameLst>
                                      </p:cBhvr>
                                      <p:to>
                                        <p:strVal val="visible"/>
                                      </p:to>
                                    </p:set>
                                    <p:animEffect transition="in" filter="wipe(down)">
                                      <p:cBhvr>
                                        <p:cTn id="303" dur="500"/>
                                        <p:tgtEl>
                                          <p:spTgt spid="43089"/>
                                        </p:tgtEl>
                                      </p:cBhvr>
                                    </p:animEffect>
                                  </p:childTnLst>
                                </p:cTn>
                              </p:par>
                            </p:childTnLst>
                          </p:cTn>
                        </p:par>
                      </p:childTnLst>
                    </p:cTn>
                  </p:par>
                  <p:par>
                    <p:cTn id="304" fill="hold">
                      <p:stCondLst>
                        <p:cond delay="indefinite"/>
                      </p:stCondLst>
                      <p:childTnLst>
                        <p:par>
                          <p:cTn id="305" fill="hold">
                            <p:stCondLst>
                              <p:cond delay="0"/>
                            </p:stCondLst>
                            <p:childTnLst>
                              <p:par>
                                <p:cTn id="306" presetID="2" presetClass="entr" presetSubtype="4" fill="hold" grpId="0" nodeType="clickEffect">
                                  <p:stCondLst>
                                    <p:cond delay="0"/>
                                  </p:stCondLst>
                                  <p:childTnLst>
                                    <p:set>
                                      <p:cBhvr>
                                        <p:cTn id="307" dur="1" fill="hold">
                                          <p:stCondLst>
                                            <p:cond delay="0"/>
                                          </p:stCondLst>
                                        </p:cTn>
                                        <p:tgtEl>
                                          <p:spTgt spid="43094"/>
                                        </p:tgtEl>
                                        <p:attrNameLst>
                                          <p:attrName>style.visibility</p:attrName>
                                        </p:attrNameLst>
                                      </p:cBhvr>
                                      <p:to>
                                        <p:strVal val="visible"/>
                                      </p:to>
                                    </p:set>
                                    <p:anim calcmode="lin" valueType="num">
                                      <p:cBhvr additive="base">
                                        <p:cTn id="308" dur="500" fill="hold"/>
                                        <p:tgtEl>
                                          <p:spTgt spid="43094"/>
                                        </p:tgtEl>
                                        <p:attrNameLst>
                                          <p:attrName>ppt_x</p:attrName>
                                        </p:attrNameLst>
                                      </p:cBhvr>
                                      <p:tavLst>
                                        <p:tav tm="0">
                                          <p:val>
                                            <p:strVal val="#ppt_x"/>
                                          </p:val>
                                        </p:tav>
                                        <p:tav tm="100000">
                                          <p:val>
                                            <p:strVal val="#ppt_x"/>
                                          </p:val>
                                        </p:tav>
                                      </p:tavLst>
                                    </p:anim>
                                    <p:anim calcmode="lin" valueType="num">
                                      <p:cBhvr additive="base">
                                        <p:cTn id="309" dur="500" fill="hold"/>
                                        <p:tgtEl>
                                          <p:spTgt spid="43094"/>
                                        </p:tgtEl>
                                        <p:attrNameLst>
                                          <p:attrName>ppt_y</p:attrName>
                                        </p:attrNameLst>
                                      </p:cBhvr>
                                      <p:tavLst>
                                        <p:tav tm="0">
                                          <p:val>
                                            <p:strVal val="1+#ppt_h/2"/>
                                          </p:val>
                                        </p:tav>
                                        <p:tav tm="100000">
                                          <p:val>
                                            <p:strVal val="#ppt_y"/>
                                          </p:val>
                                        </p:tav>
                                      </p:tavLst>
                                    </p:anim>
                                  </p:childTnLst>
                                </p:cTn>
                              </p:par>
                            </p:childTnLst>
                          </p:cTn>
                        </p:par>
                      </p:childTnLst>
                    </p:cTn>
                  </p:par>
                  <p:par>
                    <p:cTn id="310" fill="hold">
                      <p:stCondLst>
                        <p:cond delay="indefinite"/>
                      </p:stCondLst>
                      <p:childTnLst>
                        <p:par>
                          <p:cTn id="311" fill="hold">
                            <p:stCondLst>
                              <p:cond delay="0"/>
                            </p:stCondLst>
                            <p:childTnLst>
                              <p:par>
                                <p:cTn id="312" presetID="22" presetClass="entr" presetSubtype="4" fill="hold" grpId="0" nodeType="clickEffect">
                                  <p:stCondLst>
                                    <p:cond delay="0"/>
                                  </p:stCondLst>
                                  <p:childTnLst>
                                    <p:set>
                                      <p:cBhvr>
                                        <p:cTn id="313" dur="1" fill="hold">
                                          <p:stCondLst>
                                            <p:cond delay="0"/>
                                          </p:stCondLst>
                                        </p:cTn>
                                        <p:tgtEl>
                                          <p:spTgt spid="43090"/>
                                        </p:tgtEl>
                                        <p:attrNameLst>
                                          <p:attrName>style.visibility</p:attrName>
                                        </p:attrNameLst>
                                      </p:cBhvr>
                                      <p:to>
                                        <p:strVal val="visible"/>
                                      </p:to>
                                    </p:set>
                                    <p:animEffect transition="in" filter="wipe(down)">
                                      <p:cBhvr>
                                        <p:cTn id="314" dur="500"/>
                                        <p:tgtEl>
                                          <p:spTgt spid="43090"/>
                                        </p:tgtEl>
                                      </p:cBhvr>
                                    </p:animEffect>
                                  </p:childTnLst>
                                </p:cTn>
                              </p:par>
                            </p:childTnLst>
                          </p:cTn>
                        </p:par>
                      </p:childTnLst>
                    </p:cTn>
                  </p:par>
                  <p:par>
                    <p:cTn id="315" fill="hold">
                      <p:stCondLst>
                        <p:cond delay="indefinite"/>
                      </p:stCondLst>
                      <p:childTnLst>
                        <p:par>
                          <p:cTn id="316" fill="hold">
                            <p:stCondLst>
                              <p:cond delay="0"/>
                            </p:stCondLst>
                            <p:childTnLst>
                              <p:par>
                                <p:cTn id="317" presetID="2" presetClass="entr" presetSubtype="4" fill="hold" grpId="0" nodeType="clickEffect">
                                  <p:stCondLst>
                                    <p:cond delay="0"/>
                                  </p:stCondLst>
                                  <p:childTnLst>
                                    <p:set>
                                      <p:cBhvr>
                                        <p:cTn id="318" dur="1" fill="hold">
                                          <p:stCondLst>
                                            <p:cond delay="0"/>
                                          </p:stCondLst>
                                        </p:cTn>
                                        <p:tgtEl>
                                          <p:spTgt spid="43095"/>
                                        </p:tgtEl>
                                        <p:attrNameLst>
                                          <p:attrName>style.visibility</p:attrName>
                                        </p:attrNameLst>
                                      </p:cBhvr>
                                      <p:to>
                                        <p:strVal val="visible"/>
                                      </p:to>
                                    </p:set>
                                    <p:anim calcmode="lin" valueType="num">
                                      <p:cBhvr additive="base">
                                        <p:cTn id="319" dur="500" fill="hold"/>
                                        <p:tgtEl>
                                          <p:spTgt spid="43095"/>
                                        </p:tgtEl>
                                        <p:attrNameLst>
                                          <p:attrName>ppt_x</p:attrName>
                                        </p:attrNameLst>
                                      </p:cBhvr>
                                      <p:tavLst>
                                        <p:tav tm="0">
                                          <p:val>
                                            <p:strVal val="#ppt_x"/>
                                          </p:val>
                                        </p:tav>
                                        <p:tav tm="100000">
                                          <p:val>
                                            <p:strVal val="#ppt_x"/>
                                          </p:val>
                                        </p:tav>
                                      </p:tavLst>
                                    </p:anim>
                                    <p:anim calcmode="lin" valueType="num">
                                      <p:cBhvr additive="base">
                                        <p:cTn id="320" dur="500" fill="hold"/>
                                        <p:tgtEl>
                                          <p:spTgt spid="43095"/>
                                        </p:tgtEl>
                                        <p:attrNameLst>
                                          <p:attrName>ppt_y</p:attrName>
                                        </p:attrNameLst>
                                      </p:cBhvr>
                                      <p:tavLst>
                                        <p:tav tm="0">
                                          <p:val>
                                            <p:strVal val="1+#ppt_h/2"/>
                                          </p:val>
                                        </p:tav>
                                        <p:tav tm="100000">
                                          <p:val>
                                            <p:strVal val="#ppt_y"/>
                                          </p:val>
                                        </p:tav>
                                      </p:tavLst>
                                    </p:anim>
                                  </p:childTnLst>
                                </p:cTn>
                              </p:par>
                            </p:childTnLst>
                          </p:cTn>
                        </p:par>
                      </p:childTnLst>
                    </p:cTn>
                  </p:par>
                  <p:par>
                    <p:cTn id="321" fill="hold">
                      <p:stCondLst>
                        <p:cond delay="indefinite"/>
                      </p:stCondLst>
                      <p:childTnLst>
                        <p:par>
                          <p:cTn id="322" fill="hold">
                            <p:stCondLst>
                              <p:cond delay="0"/>
                            </p:stCondLst>
                            <p:childTnLst>
                              <p:par>
                                <p:cTn id="323" presetID="22" presetClass="entr" presetSubtype="4" fill="hold" grpId="0" nodeType="clickEffect">
                                  <p:stCondLst>
                                    <p:cond delay="0"/>
                                  </p:stCondLst>
                                  <p:childTnLst>
                                    <p:set>
                                      <p:cBhvr>
                                        <p:cTn id="324" dur="1" fill="hold">
                                          <p:stCondLst>
                                            <p:cond delay="0"/>
                                          </p:stCondLst>
                                        </p:cTn>
                                        <p:tgtEl>
                                          <p:spTgt spid="43091"/>
                                        </p:tgtEl>
                                        <p:attrNameLst>
                                          <p:attrName>style.visibility</p:attrName>
                                        </p:attrNameLst>
                                      </p:cBhvr>
                                      <p:to>
                                        <p:strVal val="visible"/>
                                      </p:to>
                                    </p:set>
                                    <p:animEffect transition="in" filter="wipe(down)">
                                      <p:cBhvr>
                                        <p:cTn id="325" dur="500"/>
                                        <p:tgtEl>
                                          <p:spTgt spid="43091"/>
                                        </p:tgtEl>
                                      </p:cBhvr>
                                    </p:animEffect>
                                  </p:childTnLst>
                                </p:cTn>
                              </p:par>
                            </p:childTnLst>
                          </p:cTn>
                        </p:par>
                      </p:childTnLst>
                    </p:cTn>
                  </p:par>
                  <p:par>
                    <p:cTn id="326" fill="hold">
                      <p:stCondLst>
                        <p:cond delay="indefinite"/>
                      </p:stCondLst>
                      <p:childTnLst>
                        <p:par>
                          <p:cTn id="327" fill="hold">
                            <p:stCondLst>
                              <p:cond delay="0"/>
                            </p:stCondLst>
                            <p:childTnLst>
                              <p:par>
                                <p:cTn id="328" presetID="2" presetClass="entr" presetSubtype="4" fill="hold" grpId="0" nodeType="clickEffect">
                                  <p:stCondLst>
                                    <p:cond delay="0"/>
                                  </p:stCondLst>
                                  <p:childTnLst>
                                    <p:set>
                                      <p:cBhvr>
                                        <p:cTn id="329" dur="1" fill="hold">
                                          <p:stCondLst>
                                            <p:cond delay="0"/>
                                          </p:stCondLst>
                                        </p:cTn>
                                        <p:tgtEl>
                                          <p:spTgt spid="43096"/>
                                        </p:tgtEl>
                                        <p:attrNameLst>
                                          <p:attrName>style.visibility</p:attrName>
                                        </p:attrNameLst>
                                      </p:cBhvr>
                                      <p:to>
                                        <p:strVal val="visible"/>
                                      </p:to>
                                    </p:set>
                                    <p:anim calcmode="lin" valueType="num">
                                      <p:cBhvr additive="base">
                                        <p:cTn id="330" dur="500" fill="hold"/>
                                        <p:tgtEl>
                                          <p:spTgt spid="43096"/>
                                        </p:tgtEl>
                                        <p:attrNameLst>
                                          <p:attrName>ppt_x</p:attrName>
                                        </p:attrNameLst>
                                      </p:cBhvr>
                                      <p:tavLst>
                                        <p:tav tm="0">
                                          <p:val>
                                            <p:strVal val="#ppt_x"/>
                                          </p:val>
                                        </p:tav>
                                        <p:tav tm="100000">
                                          <p:val>
                                            <p:strVal val="#ppt_x"/>
                                          </p:val>
                                        </p:tav>
                                      </p:tavLst>
                                    </p:anim>
                                    <p:anim calcmode="lin" valueType="num">
                                      <p:cBhvr additive="base">
                                        <p:cTn id="331" dur="500" fill="hold"/>
                                        <p:tgtEl>
                                          <p:spTgt spid="43096"/>
                                        </p:tgtEl>
                                        <p:attrNameLst>
                                          <p:attrName>ppt_y</p:attrName>
                                        </p:attrNameLst>
                                      </p:cBhvr>
                                      <p:tavLst>
                                        <p:tav tm="0">
                                          <p:val>
                                            <p:strVal val="1+#ppt_h/2"/>
                                          </p:val>
                                        </p:tav>
                                        <p:tav tm="100000">
                                          <p:val>
                                            <p:strVal val="#ppt_y"/>
                                          </p:val>
                                        </p:tav>
                                      </p:tavLst>
                                    </p:anim>
                                  </p:childTnLst>
                                </p:cTn>
                              </p:par>
                            </p:childTnLst>
                          </p:cTn>
                        </p:par>
                      </p:childTnLst>
                    </p:cTn>
                  </p:par>
                  <p:par>
                    <p:cTn id="332" fill="hold">
                      <p:stCondLst>
                        <p:cond delay="indefinite"/>
                      </p:stCondLst>
                      <p:childTnLst>
                        <p:par>
                          <p:cTn id="333" fill="hold">
                            <p:stCondLst>
                              <p:cond delay="0"/>
                            </p:stCondLst>
                            <p:childTnLst>
                              <p:par>
                                <p:cTn id="334" presetID="22" presetClass="entr" presetSubtype="4" fill="hold" grpId="0" nodeType="clickEffect">
                                  <p:stCondLst>
                                    <p:cond delay="0"/>
                                  </p:stCondLst>
                                  <p:childTnLst>
                                    <p:set>
                                      <p:cBhvr>
                                        <p:cTn id="335" dur="1" fill="hold">
                                          <p:stCondLst>
                                            <p:cond delay="0"/>
                                          </p:stCondLst>
                                        </p:cTn>
                                        <p:tgtEl>
                                          <p:spTgt spid="43092"/>
                                        </p:tgtEl>
                                        <p:attrNameLst>
                                          <p:attrName>style.visibility</p:attrName>
                                        </p:attrNameLst>
                                      </p:cBhvr>
                                      <p:to>
                                        <p:strVal val="visible"/>
                                      </p:to>
                                    </p:set>
                                    <p:animEffect transition="in" filter="wipe(down)">
                                      <p:cBhvr>
                                        <p:cTn id="336" dur="500"/>
                                        <p:tgtEl>
                                          <p:spTgt spid="43092"/>
                                        </p:tgtEl>
                                      </p:cBhvr>
                                    </p:animEffect>
                                  </p:childTnLst>
                                </p:cTn>
                              </p:par>
                            </p:childTnLst>
                          </p:cTn>
                        </p:par>
                      </p:childTnLst>
                    </p:cTn>
                  </p:par>
                  <p:par>
                    <p:cTn id="337" fill="hold">
                      <p:stCondLst>
                        <p:cond delay="indefinite"/>
                      </p:stCondLst>
                      <p:childTnLst>
                        <p:par>
                          <p:cTn id="338" fill="hold">
                            <p:stCondLst>
                              <p:cond delay="0"/>
                            </p:stCondLst>
                            <p:childTnLst>
                              <p:par>
                                <p:cTn id="339" presetID="2" presetClass="entr" presetSubtype="4" fill="hold" grpId="0" nodeType="clickEffect">
                                  <p:stCondLst>
                                    <p:cond delay="0"/>
                                  </p:stCondLst>
                                  <p:childTnLst>
                                    <p:set>
                                      <p:cBhvr>
                                        <p:cTn id="340" dur="1" fill="hold">
                                          <p:stCondLst>
                                            <p:cond delay="0"/>
                                          </p:stCondLst>
                                        </p:cTn>
                                        <p:tgtEl>
                                          <p:spTgt spid="43097"/>
                                        </p:tgtEl>
                                        <p:attrNameLst>
                                          <p:attrName>style.visibility</p:attrName>
                                        </p:attrNameLst>
                                      </p:cBhvr>
                                      <p:to>
                                        <p:strVal val="visible"/>
                                      </p:to>
                                    </p:set>
                                    <p:anim calcmode="lin" valueType="num">
                                      <p:cBhvr additive="base">
                                        <p:cTn id="341" dur="500" fill="hold"/>
                                        <p:tgtEl>
                                          <p:spTgt spid="43097"/>
                                        </p:tgtEl>
                                        <p:attrNameLst>
                                          <p:attrName>ppt_x</p:attrName>
                                        </p:attrNameLst>
                                      </p:cBhvr>
                                      <p:tavLst>
                                        <p:tav tm="0">
                                          <p:val>
                                            <p:strVal val="#ppt_x"/>
                                          </p:val>
                                        </p:tav>
                                        <p:tav tm="100000">
                                          <p:val>
                                            <p:strVal val="#ppt_x"/>
                                          </p:val>
                                        </p:tav>
                                      </p:tavLst>
                                    </p:anim>
                                    <p:anim calcmode="lin" valueType="num">
                                      <p:cBhvr additive="base">
                                        <p:cTn id="342" dur="500" fill="hold"/>
                                        <p:tgtEl>
                                          <p:spTgt spid="43097"/>
                                        </p:tgtEl>
                                        <p:attrNameLst>
                                          <p:attrName>ppt_y</p:attrName>
                                        </p:attrNameLst>
                                      </p:cBhvr>
                                      <p:tavLst>
                                        <p:tav tm="0">
                                          <p:val>
                                            <p:strVal val="1+#ppt_h/2"/>
                                          </p:val>
                                        </p:tav>
                                        <p:tav tm="100000">
                                          <p:val>
                                            <p:strVal val="#ppt_y"/>
                                          </p:val>
                                        </p:tav>
                                      </p:tavLst>
                                    </p:anim>
                                  </p:childTnLst>
                                </p:cTn>
                              </p:par>
                            </p:childTnLst>
                          </p:cTn>
                        </p:par>
                      </p:childTnLst>
                    </p:cTn>
                  </p:par>
                  <p:par>
                    <p:cTn id="343" fill="hold">
                      <p:stCondLst>
                        <p:cond delay="indefinite"/>
                      </p:stCondLst>
                      <p:childTnLst>
                        <p:par>
                          <p:cTn id="344" fill="hold">
                            <p:stCondLst>
                              <p:cond delay="0"/>
                            </p:stCondLst>
                            <p:childTnLst>
                              <p:par>
                                <p:cTn id="345" presetID="22" presetClass="entr" presetSubtype="4" fill="hold" grpId="0" nodeType="clickEffect">
                                  <p:stCondLst>
                                    <p:cond delay="0"/>
                                  </p:stCondLst>
                                  <p:childTnLst>
                                    <p:set>
                                      <p:cBhvr>
                                        <p:cTn id="346" dur="1" fill="hold">
                                          <p:stCondLst>
                                            <p:cond delay="0"/>
                                          </p:stCondLst>
                                        </p:cTn>
                                        <p:tgtEl>
                                          <p:spTgt spid="43093"/>
                                        </p:tgtEl>
                                        <p:attrNameLst>
                                          <p:attrName>style.visibility</p:attrName>
                                        </p:attrNameLst>
                                      </p:cBhvr>
                                      <p:to>
                                        <p:strVal val="visible"/>
                                      </p:to>
                                    </p:set>
                                    <p:animEffect transition="in" filter="wipe(down)">
                                      <p:cBhvr>
                                        <p:cTn id="347" dur="500"/>
                                        <p:tgtEl>
                                          <p:spTgt spid="43093"/>
                                        </p:tgtEl>
                                      </p:cBhvr>
                                    </p:animEffect>
                                  </p:childTnLst>
                                </p:cTn>
                              </p:par>
                            </p:childTnLst>
                          </p:cTn>
                        </p:par>
                      </p:childTnLst>
                    </p:cTn>
                  </p:par>
                  <p:par>
                    <p:cTn id="348" fill="hold">
                      <p:stCondLst>
                        <p:cond delay="indefinite"/>
                      </p:stCondLst>
                      <p:childTnLst>
                        <p:par>
                          <p:cTn id="349" fill="hold">
                            <p:stCondLst>
                              <p:cond delay="0"/>
                            </p:stCondLst>
                            <p:childTnLst>
                              <p:par>
                                <p:cTn id="350" presetID="2" presetClass="entr" presetSubtype="4" fill="hold" grpId="0" nodeType="clickEffect">
                                  <p:stCondLst>
                                    <p:cond delay="0"/>
                                  </p:stCondLst>
                                  <p:childTnLst>
                                    <p:set>
                                      <p:cBhvr>
                                        <p:cTn id="351" dur="1" fill="hold">
                                          <p:stCondLst>
                                            <p:cond delay="0"/>
                                          </p:stCondLst>
                                        </p:cTn>
                                        <p:tgtEl>
                                          <p:spTgt spid="43098"/>
                                        </p:tgtEl>
                                        <p:attrNameLst>
                                          <p:attrName>style.visibility</p:attrName>
                                        </p:attrNameLst>
                                      </p:cBhvr>
                                      <p:to>
                                        <p:strVal val="visible"/>
                                      </p:to>
                                    </p:set>
                                    <p:anim calcmode="lin" valueType="num">
                                      <p:cBhvr additive="base">
                                        <p:cTn id="352" dur="500" fill="hold"/>
                                        <p:tgtEl>
                                          <p:spTgt spid="43098"/>
                                        </p:tgtEl>
                                        <p:attrNameLst>
                                          <p:attrName>ppt_x</p:attrName>
                                        </p:attrNameLst>
                                      </p:cBhvr>
                                      <p:tavLst>
                                        <p:tav tm="0">
                                          <p:val>
                                            <p:strVal val="#ppt_x"/>
                                          </p:val>
                                        </p:tav>
                                        <p:tav tm="100000">
                                          <p:val>
                                            <p:strVal val="#ppt_x"/>
                                          </p:val>
                                        </p:tav>
                                      </p:tavLst>
                                    </p:anim>
                                    <p:anim calcmode="lin" valueType="num">
                                      <p:cBhvr additive="base">
                                        <p:cTn id="353" dur="500" fill="hold"/>
                                        <p:tgtEl>
                                          <p:spTgt spid="43098"/>
                                        </p:tgtEl>
                                        <p:attrNameLst>
                                          <p:attrName>ppt_y</p:attrName>
                                        </p:attrNameLst>
                                      </p:cBhvr>
                                      <p:tavLst>
                                        <p:tav tm="0">
                                          <p:val>
                                            <p:strVal val="1+#ppt_h/2"/>
                                          </p:val>
                                        </p:tav>
                                        <p:tav tm="100000">
                                          <p:val>
                                            <p:strVal val="#ppt_y"/>
                                          </p:val>
                                        </p:tav>
                                      </p:tavLst>
                                    </p:anim>
                                  </p:childTnLst>
                                </p:cTn>
                              </p:par>
                            </p:childTnLst>
                          </p:cTn>
                        </p:par>
                      </p:childTnLst>
                    </p:cTn>
                  </p:par>
                  <p:par>
                    <p:cTn id="354" fill="hold">
                      <p:stCondLst>
                        <p:cond delay="indefinite"/>
                      </p:stCondLst>
                      <p:childTnLst>
                        <p:par>
                          <p:cTn id="355" fill="hold">
                            <p:stCondLst>
                              <p:cond delay="0"/>
                            </p:stCondLst>
                            <p:childTnLst>
                              <p:par>
                                <p:cTn id="356" presetID="22" presetClass="entr" presetSubtype="4" fill="hold" grpId="0" nodeType="clickEffect">
                                  <p:stCondLst>
                                    <p:cond delay="0"/>
                                  </p:stCondLst>
                                  <p:childTnLst>
                                    <p:set>
                                      <p:cBhvr>
                                        <p:cTn id="357" dur="1" fill="hold">
                                          <p:stCondLst>
                                            <p:cond delay="0"/>
                                          </p:stCondLst>
                                        </p:cTn>
                                        <p:tgtEl>
                                          <p:spTgt spid="43099"/>
                                        </p:tgtEl>
                                        <p:attrNameLst>
                                          <p:attrName>style.visibility</p:attrName>
                                        </p:attrNameLst>
                                      </p:cBhvr>
                                      <p:to>
                                        <p:strVal val="visible"/>
                                      </p:to>
                                    </p:set>
                                    <p:animEffect transition="in" filter="wipe(down)">
                                      <p:cBhvr>
                                        <p:cTn id="358" dur="500"/>
                                        <p:tgtEl>
                                          <p:spTgt spid="43099"/>
                                        </p:tgtEl>
                                      </p:cBhvr>
                                    </p:animEffect>
                                  </p:childTnLst>
                                </p:cTn>
                              </p:par>
                            </p:childTnLst>
                          </p:cTn>
                        </p:par>
                      </p:childTnLst>
                    </p:cTn>
                  </p:par>
                  <p:par>
                    <p:cTn id="359" fill="hold">
                      <p:stCondLst>
                        <p:cond delay="indefinite"/>
                      </p:stCondLst>
                      <p:childTnLst>
                        <p:par>
                          <p:cTn id="360" fill="hold">
                            <p:stCondLst>
                              <p:cond delay="0"/>
                            </p:stCondLst>
                            <p:childTnLst>
                              <p:par>
                                <p:cTn id="361" presetID="22" presetClass="entr" presetSubtype="8" fill="hold" grpId="0" nodeType="clickEffect">
                                  <p:stCondLst>
                                    <p:cond delay="0"/>
                                  </p:stCondLst>
                                  <p:childTnLst>
                                    <p:set>
                                      <p:cBhvr>
                                        <p:cTn id="362" dur="1" fill="hold">
                                          <p:stCondLst>
                                            <p:cond delay="0"/>
                                          </p:stCondLst>
                                        </p:cTn>
                                        <p:tgtEl>
                                          <p:spTgt spid="43100"/>
                                        </p:tgtEl>
                                        <p:attrNameLst>
                                          <p:attrName>style.visibility</p:attrName>
                                        </p:attrNameLst>
                                      </p:cBhvr>
                                      <p:to>
                                        <p:strVal val="visible"/>
                                      </p:to>
                                    </p:set>
                                    <p:animEffect transition="in" filter="wipe(left)">
                                      <p:cBhvr>
                                        <p:cTn id="363" dur="500"/>
                                        <p:tgtEl>
                                          <p:spTgt spid="43100"/>
                                        </p:tgtEl>
                                      </p:cBhvr>
                                    </p:animEffect>
                                  </p:childTnLst>
                                </p:cTn>
                              </p:par>
                            </p:childTnLst>
                          </p:cTn>
                        </p:par>
                      </p:childTnLst>
                    </p:cTn>
                  </p:par>
                  <p:par>
                    <p:cTn id="364" fill="hold">
                      <p:stCondLst>
                        <p:cond delay="indefinite"/>
                      </p:stCondLst>
                      <p:childTnLst>
                        <p:par>
                          <p:cTn id="365" fill="hold">
                            <p:stCondLst>
                              <p:cond delay="0"/>
                            </p:stCondLst>
                            <p:childTnLst>
                              <p:par>
                                <p:cTn id="366" presetID="22" presetClass="entr" presetSubtype="8" fill="hold" grpId="0" nodeType="clickEffect">
                                  <p:stCondLst>
                                    <p:cond delay="0"/>
                                  </p:stCondLst>
                                  <p:childTnLst>
                                    <p:set>
                                      <p:cBhvr>
                                        <p:cTn id="367" dur="1" fill="hold">
                                          <p:stCondLst>
                                            <p:cond delay="0"/>
                                          </p:stCondLst>
                                        </p:cTn>
                                        <p:tgtEl>
                                          <p:spTgt spid="43101"/>
                                        </p:tgtEl>
                                        <p:attrNameLst>
                                          <p:attrName>style.visibility</p:attrName>
                                        </p:attrNameLst>
                                      </p:cBhvr>
                                      <p:to>
                                        <p:strVal val="visible"/>
                                      </p:to>
                                    </p:set>
                                    <p:animEffect transition="in" filter="wipe(left)">
                                      <p:cBhvr>
                                        <p:cTn id="368" dur="500"/>
                                        <p:tgtEl>
                                          <p:spTgt spid="43101"/>
                                        </p:tgtEl>
                                      </p:cBhvr>
                                    </p:animEffect>
                                  </p:childTnLst>
                                </p:cTn>
                              </p:par>
                            </p:childTnLst>
                          </p:cTn>
                        </p:par>
                      </p:childTnLst>
                    </p:cTn>
                  </p:par>
                  <p:par>
                    <p:cTn id="369" fill="hold">
                      <p:stCondLst>
                        <p:cond delay="indefinite"/>
                      </p:stCondLst>
                      <p:childTnLst>
                        <p:par>
                          <p:cTn id="370" fill="hold">
                            <p:stCondLst>
                              <p:cond delay="0"/>
                            </p:stCondLst>
                            <p:childTnLst>
                              <p:par>
                                <p:cTn id="371" presetID="22" presetClass="entr" presetSubtype="8" fill="hold" grpId="0" nodeType="clickEffect">
                                  <p:stCondLst>
                                    <p:cond delay="0"/>
                                  </p:stCondLst>
                                  <p:childTnLst>
                                    <p:set>
                                      <p:cBhvr>
                                        <p:cTn id="372" dur="1" fill="hold">
                                          <p:stCondLst>
                                            <p:cond delay="0"/>
                                          </p:stCondLst>
                                        </p:cTn>
                                        <p:tgtEl>
                                          <p:spTgt spid="43103"/>
                                        </p:tgtEl>
                                        <p:attrNameLst>
                                          <p:attrName>style.visibility</p:attrName>
                                        </p:attrNameLst>
                                      </p:cBhvr>
                                      <p:to>
                                        <p:strVal val="visible"/>
                                      </p:to>
                                    </p:set>
                                    <p:animEffect transition="in" filter="wipe(left)">
                                      <p:cBhvr>
                                        <p:cTn id="373" dur="500"/>
                                        <p:tgtEl>
                                          <p:spTgt spid="43103"/>
                                        </p:tgtEl>
                                      </p:cBhvr>
                                    </p:animEffect>
                                  </p:childTnLst>
                                </p:cTn>
                              </p:par>
                            </p:childTnLst>
                          </p:cTn>
                        </p:par>
                      </p:childTnLst>
                    </p:cTn>
                  </p:par>
                  <p:par>
                    <p:cTn id="374" fill="hold">
                      <p:stCondLst>
                        <p:cond delay="indefinite"/>
                      </p:stCondLst>
                      <p:childTnLst>
                        <p:par>
                          <p:cTn id="375" fill="hold">
                            <p:stCondLst>
                              <p:cond delay="0"/>
                            </p:stCondLst>
                            <p:childTnLst>
                              <p:par>
                                <p:cTn id="376" presetID="22" presetClass="entr" presetSubtype="8" fill="hold" grpId="0" nodeType="clickEffect">
                                  <p:stCondLst>
                                    <p:cond delay="0"/>
                                  </p:stCondLst>
                                  <p:childTnLst>
                                    <p:set>
                                      <p:cBhvr>
                                        <p:cTn id="377" dur="1" fill="hold">
                                          <p:stCondLst>
                                            <p:cond delay="0"/>
                                          </p:stCondLst>
                                        </p:cTn>
                                        <p:tgtEl>
                                          <p:spTgt spid="43104"/>
                                        </p:tgtEl>
                                        <p:attrNameLst>
                                          <p:attrName>style.visibility</p:attrName>
                                        </p:attrNameLst>
                                      </p:cBhvr>
                                      <p:to>
                                        <p:strVal val="visible"/>
                                      </p:to>
                                    </p:set>
                                    <p:animEffect transition="in" filter="wipe(left)">
                                      <p:cBhvr>
                                        <p:cTn id="378" dur="500"/>
                                        <p:tgtEl>
                                          <p:spTgt spid="43104"/>
                                        </p:tgtEl>
                                      </p:cBhvr>
                                    </p:animEffect>
                                  </p:childTnLst>
                                </p:cTn>
                              </p:par>
                            </p:childTnLst>
                          </p:cTn>
                        </p:par>
                      </p:childTnLst>
                    </p:cTn>
                  </p:par>
                  <p:par>
                    <p:cTn id="379" fill="hold">
                      <p:stCondLst>
                        <p:cond delay="indefinite"/>
                      </p:stCondLst>
                      <p:childTnLst>
                        <p:par>
                          <p:cTn id="380" fill="hold">
                            <p:stCondLst>
                              <p:cond delay="0"/>
                            </p:stCondLst>
                            <p:childTnLst>
                              <p:par>
                                <p:cTn id="381" presetID="22" presetClass="entr" presetSubtype="8" fill="hold" grpId="0" nodeType="clickEffect">
                                  <p:stCondLst>
                                    <p:cond delay="0"/>
                                  </p:stCondLst>
                                  <p:childTnLst>
                                    <p:set>
                                      <p:cBhvr>
                                        <p:cTn id="382" dur="1" fill="hold">
                                          <p:stCondLst>
                                            <p:cond delay="0"/>
                                          </p:stCondLst>
                                        </p:cTn>
                                        <p:tgtEl>
                                          <p:spTgt spid="43105"/>
                                        </p:tgtEl>
                                        <p:attrNameLst>
                                          <p:attrName>style.visibility</p:attrName>
                                        </p:attrNameLst>
                                      </p:cBhvr>
                                      <p:to>
                                        <p:strVal val="visible"/>
                                      </p:to>
                                    </p:set>
                                    <p:animEffect transition="in" filter="wipe(left)">
                                      <p:cBhvr>
                                        <p:cTn id="383" dur="500"/>
                                        <p:tgtEl>
                                          <p:spTgt spid="43105"/>
                                        </p:tgtEl>
                                      </p:cBhvr>
                                    </p:animEffect>
                                  </p:childTnLst>
                                </p:cTn>
                              </p:par>
                            </p:childTnLst>
                          </p:cTn>
                        </p:par>
                      </p:childTnLst>
                    </p:cTn>
                  </p:par>
                  <p:par>
                    <p:cTn id="384" fill="hold">
                      <p:stCondLst>
                        <p:cond delay="indefinite"/>
                      </p:stCondLst>
                      <p:childTnLst>
                        <p:par>
                          <p:cTn id="385" fill="hold">
                            <p:stCondLst>
                              <p:cond delay="0"/>
                            </p:stCondLst>
                            <p:childTnLst>
                              <p:par>
                                <p:cTn id="386" presetID="22" presetClass="entr" presetSubtype="8" fill="hold" grpId="0" nodeType="clickEffect">
                                  <p:stCondLst>
                                    <p:cond delay="0"/>
                                  </p:stCondLst>
                                  <p:childTnLst>
                                    <p:set>
                                      <p:cBhvr>
                                        <p:cTn id="387" dur="1" fill="hold">
                                          <p:stCondLst>
                                            <p:cond delay="0"/>
                                          </p:stCondLst>
                                        </p:cTn>
                                        <p:tgtEl>
                                          <p:spTgt spid="43106"/>
                                        </p:tgtEl>
                                        <p:attrNameLst>
                                          <p:attrName>style.visibility</p:attrName>
                                        </p:attrNameLst>
                                      </p:cBhvr>
                                      <p:to>
                                        <p:strVal val="visible"/>
                                      </p:to>
                                    </p:set>
                                    <p:animEffect transition="in" filter="wipe(left)">
                                      <p:cBhvr>
                                        <p:cTn id="388" dur="500"/>
                                        <p:tgtEl>
                                          <p:spTgt spid="43106"/>
                                        </p:tgtEl>
                                      </p:cBhvr>
                                    </p:animEffect>
                                  </p:childTnLst>
                                </p:cTn>
                              </p:par>
                            </p:childTnLst>
                          </p:cTn>
                        </p:par>
                      </p:childTnLst>
                    </p:cTn>
                  </p:par>
                  <p:par>
                    <p:cTn id="389" fill="hold">
                      <p:stCondLst>
                        <p:cond delay="indefinite"/>
                      </p:stCondLst>
                      <p:childTnLst>
                        <p:par>
                          <p:cTn id="390" fill="hold">
                            <p:stCondLst>
                              <p:cond delay="0"/>
                            </p:stCondLst>
                            <p:childTnLst>
                              <p:par>
                                <p:cTn id="391" presetID="22" presetClass="entr" presetSubtype="8" fill="hold" grpId="0" nodeType="clickEffect">
                                  <p:stCondLst>
                                    <p:cond delay="0"/>
                                  </p:stCondLst>
                                  <p:childTnLst>
                                    <p:set>
                                      <p:cBhvr>
                                        <p:cTn id="392" dur="1" fill="hold">
                                          <p:stCondLst>
                                            <p:cond delay="0"/>
                                          </p:stCondLst>
                                        </p:cTn>
                                        <p:tgtEl>
                                          <p:spTgt spid="43107"/>
                                        </p:tgtEl>
                                        <p:attrNameLst>
                                          <p:attrName>style.visibility</p:attrName>
                                        </p:attrNameLst>
                                      </p:cBhvr>
                                      <p:to>
                                        <p:strVal val="visible"/>
                                      </p:to>
                                    </p:set>
                                    <p:animEffect transition="in" filter="wipe(left)">
                                      <p:cBhvr>
                                        <p:cTn id="393" dur="500"/>
                                        <p:tgtEl>
                                          <p:spTgt spid="43107"/>
                                        </p:tgtEl>
                                      </p:cBhvr>
                                    </p:animEffect>
                                  </p:childTnLst>
                                </p:cTn>
                              </p:par>
                            </p:childTnLst>
                          </p:cTn>
                        </p:par>
                      </p:childTnLst>
                    </p:cTn>
                  </p:par>
                  <p:par>
                    <p:cTn id="394" fill="hold">
                      <p:stCondLst>
                        <p:cond delay="indefinite"/>
                      </p:stCondLst>
                      <p:childTnLst>
                        <p:par>
                          <p:cTn id="395" fill="hold">
                            <p:stCondLst>
                              <p:cond delay="0"/>
                            </p:stCondLst>
                            <p:childTnLst>
                              <p:par>
                                <p:cTn id="396" presetID="22" presetClass="entr" presetSubtype="8" fill="hold" grpId="0" nodeType="clickEffect">
                                  <p:stCondLst>
                                    <p:cond delay="0"/>
                                  </p:stCondLst>
                                  <p:childTnLst>
                                    <p:set>
                                      <p:cBhvr>
                                        <p:cTn id="397" dur="1" fill="hold">
                                          <p:stCondLst>
                                            <p:cond delay="0"/>
                                          </p:stCondLst>
                                        </p:cTn>
                                        <p:tgtEl>
                                          <p:spTgt spid="43110"/>
                                        </p:tgtEl>
                                        <p:attrNameLst>
                                          <p:attrName>style.visibility</p:attrName>
                                        </p:attrNameLst>
                                      </p:cBhvr>
                                      <p:to>
                                        <p:strVal val="visible"/>
                                      </p:to>
                                    </p:set>
                                    <p:animEffect transition="in" filter="wipe(left)">
                                      <p:cBhvr>
                                        <p:cTn id="398" dur="500"/>
                                        <p:tgtEl>
                                          <p:spTgt spid="43110"/>
                                        </p:tgtEl>
                                      </p:cBhvr>
                                    </p:animEffect>
                                  </p:childTnLst>
                                </p:cTn>
                              </p:par>
                            </p:childTnLst>
                          </p:cTn>
                        </p:par>
                      </p:childTnLst>
                    </p:cTn>
                  </p:par>
                  <p:par>
                    <p:cTn id="399" fill="hold">
                      <p:stCondLst>
                        <p:cond delay="indefinite"/>
                      </p:stCondLst>
                      <p:childTnLst>
                        <p:par>
                          <p:cTn id="400" fill="hold">
                            <p:stCondLst>
                              <p:cond delay="0"/>
                            </p:stCondLst>
                            <p:childTnLst>
                              <p:par>
                                <p:cTn id="401" presetID="2" presetClass="exit" presetSubtype="8" fill="hold" grpId="0" nodeType="clickEffect">
                                  <p:stCondLst>
                                    <p:cond delay="0"/>
                                  </p:stCondLst>
                                  <p:iterate type="lt">
                                    <p:tmPct val="0"/>
                                  </p:iterate>
                                  <p:childTnLst>
                                    <p:anim calcmode="lin" valueType="num">
                                      <p:cBhvr additive="base">
                                        <p:cTn id="402" dur="500"/>
                                        <p:tgtEl>
                                          <p:spTgt spid="43109"/>
                                        </p:tgtEl>
                                        <p:attrNameLst>
                                          <p:attrName>ppt_x</p:attrName>
                                        </p:attrNameLst>
                                      </p:cBhvr>
                                      <p:tavLst>
                                        <p:tav tm="0">
                                          <p:val>
                                            <p:strVal val="ppt_x"/>
                                          </p:val>
                                        </p:tav>
                                        <p:tav tm="100000">
                                          <p:val>
                                            <p:strVal val="0-ppt_w/2"/>
                                          </p:val>
                                        </p:tav>
                                      </p:tavLst>
                                    </p:anim>
                                    <p:anim calcmode="lin" valueType="num">
                                      <p:cBhvr additive="base">
                                        <p:cTn id="403" dur="500"/>
                                        <p:tgtEl>
                                          <p:spTgt spid="43109"/>
                                        </p:tgtEl>
                                        <p:attrNameLst>
                                          <p:attrName>ppt_y</p:attrName>
                                        </p:attrNameLst>
                                      </p:cBhvr>
                                      <p:tavLst>
                                        <p:tav tm="0">
                                          <p:val>
                                            <p:strVal val="ppt_y"/>
                                          </p:val>
                                        </p:tav>
                                        <p:tav tm="100000">
                                          <p:val>
                                            <p:strVal val="ppt_y"/>
                                          </p:val>
                                        </p:tav>
                                      </p:tavLst>
                                    </p:anim>
                                    <p:set>
                                      <p:cBhvr>
                                        <p:cTn id="404" dur="1" fill="hold">
                                          <p:stCondLst>
                                            <p:cond delay="499"/>
                                          </p:stCondLst>
                                        </p:cTn>
                                        <p:tgtEl>
                                          <p:spTgt spid="43109"/>
                                        </p:tgtEl>
                                        <p:attrNameLst>
                                          <p:attrName>style.visibility</p:attrName>
                                        </p:attrNameLst>
                                      </p:cBhvr>
                                      <p:to>
                                        <p:strVal val="hidden"/>
                                      </p:to>
                                    </p:set>
                                  </p:childTnLst>
                                </p:cTn>
                              </p:par>
                            </p:childTnLst>
                          </p:cTn>
                        </p:par>
                      </p:childTnLst>
                    </p:cTn>
                  </p:par>
                  <p:par>
                    <p:cTn id="405" fill="hold">
                      <p:stCondLst>
                        <p:cond delay="indefinite"/>
                      </p:stCondLst>
                      <p:childTnLst>
                        <p:par>
                          <p:cTn id="406" fill="hold">
                            <p:stCondLst>
                              <p:cond delay="0"/>
                            </p:stCondLst>
                            <p:childTnLst>
                              <p:par>
                                <p:cTn id="407" presetID="31" presetClass="entr" presetSubtype="0" fill="hold" grpId="0" nodeType="clickEffect">
                                  <p:stCondLst>
                                    <p:cond delay="0"/>
                                  </p:stCondLst>
                                  <p:iterate type="lt">
                                    <p:tmPct val="5000"/>
                                  </p:iterate>
                                  <p:childTnLst>
                                    <p:set>
                                      <p:cBhvr>
                                        <p:cTn id="408" dur="1" fill="hold">
                                          <p:stCondLst>
                                            <p:cond delay="0"/>
                                          </p:stCondLst>
                                        </p:cTn>
                                        <p:tgtEl>
                                          <p:spTgt spid="43161"/>
                                        </p:tgtEl>
                                        <p:attrNameLst>
                                          <p:attrName>style.visibility</p:attrName>
                                        </p:attrNameLst>
                                      </p:cBhvr>
                                      <p:to>
                                        <p:strVal val="visible"/>
                                      </p:to>
                                    </p:set>
                                    <p:anim calcmode="lin" valueType="num">
                                      <p:cBhvr>
                                        <p:cTn id="409" dur="1000" fill="hold"/>
                                        <p:tgtEl>
                                          <p:spTgt spid="43161"/>
                                        </p:tgtEl>
                                        <p:attrNameLst>
                                          <p:attrName>ppt_w</p:attrName>
                                        </p:attrNameLst>
                                      </p:cBhvr>
                                      <p:tavLst>
                                        <p:tav tm="0">
                                          <p:val>
                                            <p:fltVal val="0"/>
                                          </p:val>
                                        </p:tav>
                                        <p:tav tm="100000">
                                          <p:val>
                                            <p:strVal val="#ppt_w"/>
                                          </p:val>
                                        </p:tav>
                                      </p:tavLst>
                                    </p:anim>
                                    <p:anim calcmode="lin" valueType="num">
                                      <p:cBhvr>
                                        <p:cTn id="410" dur="1000" fill="hold"/>
                                        <p:tgtEl>
                                          <p:spTgt spid="43161"/>
                                        </p:tgtEl>
                                        <p:attrNameLst>
                                          <p:attrName>ppt_h</p:attrName>
                                        </p:attrNameLst>
                                      </p:cBhvr>
                                      <p:tavLst>
                                        <p:tav tm="0">
                                          <p:val>
                                            <p:fltVal val="0"/>
                                          </p:val>
                                        </p:tav>
                                        <p:tav tm="100000">
                                          <p:val>
                                            <p:strVal val="#ppt_h"/>
                                          </p:val>
                                        </p:tav>
                                      </p:tavLst>
                                    </p:anim>
                                    <p:anim calcmode="lin" valueType="num">
                                      <p:cBhvr>
                                        <p:cTn id="411" dur="1000" fill="hold"/>
                                        <p:tgtEl>
                                          <p:spTgt spid="43161"/>
                                        </p:tgtEl>
                                        <p:attrNameLst>
                                          <p:attrName>style.rotation</p:attrName>
                                        </p:attrNameLst>
                                      </p:cBhvr>
                                      <p:tavLst>
                                        <p:tav tm="0">
                                          <p:val>
                                            <p:fltVal val="90"/>
                                          </p:val>
                                        </p:tav>
                                        <p:tav tm="100000">
                                          <p:val>
                                            <p:fltVal val="0"/>
                                          </p:val>
                                        </p:tav>
                                      </p:tavLst>
                                    </p:anim>
                                    <p:animEffect transition="in" filter="fade">
                                      <p:cBhvr>
                                        <p:cTn id="412" dur="1000"/>
                                        <p:tgtEl>
                                          <p:spTgt spid="43161"/>
                                        </p:tgtEl>
                                      </p:cBhvr>
                                    </p:animEffect>
                                  </p:childTnLst>
                                </p:cTn>
                              </p:par>
                            </p:childTnLst>
                          </p:cTn>
                        </p:par>
                      </p:childTnLst>
                    </p:cTn>
                  </p:par>
                  <p:par>
                    <p:cTn id="413" fill="hold">
                      <p:stCondLst>
                        <p:cond delay="indefinite"/>
                      </p:stCondLst>
                      <p:childTnLst>
                        <p:par>
                          <p:cTn id="414" fill="hold">
                            <p:stCondLst>
                              <p:cond delay="0"/>
                            </p:stCondLst>
                            <p:childTnLst>
                              <p:par>
                                <p:cTn id="415" presetID="22" presetClass="entr" presetSubtype="4" fill="hold" grpId="0" nodeType="clickEffect">
                                  <p:stCondLst>
                                    <p:cond delay="0"/>
                                  </p:stCondLst>
                                  <p:childTnLst>
                                    <p:set>
                                      <p:cBhvr>
                                        <p:cTn id="416" dur="1" fill="hold">
                                          <p:stCondLst>
                                            <p:cond delay="0"/>
                                          </p:stCondLst>
                                        </p:cTn>
                                        <p:tgtEl>
                                          <p:spTgt spid="43111"/>
                                        </p:tgtEl>
                                        <p:attrNameLst>
                                          <p:attrName>style.visibility</p:attrName>
                                        </p:attrNameLst>
                                      </p:cBhvr>
                                      <p:to>
                                        <p:strVal val="visible"/>
                                      </p:to>
                                    </p:set>
                                    <p:animEffect transition="in" filter="wipe(down)">
                                      <p:cBhvr>
                                        <p:cTn id="417" dur="500"/>
                                        <p:tgtEl>
                                          <p:spTgt spid="43111"/>
                                        </p:tgtEl>
                                      </p:cBhvr>
                                    </p:animEffect>
                                  </p:childTnLst>
                                </p:cTn>
                              </p:par>
                            </p:childTnLst>
                          </p:cTn>
                        </p:par>
                      </p:childTnLst>
                    </p:cTn>
                  </p:par>
                  <p:par>
                    <p:cTn id="418" fill="hold">
                      <p:stCondLst>
                        <p:cond delay="indefinite"/>
                      </p:stCondLst>
                      <p:childTnLst>
                        <p:par>
                          <p:cTn id="419" fill="hold">
                            <p:stCondLst>
                              <p:cond delay="0"/>
                            </p:stCondLst>
                            <p:childTnLst>
                              <p:par>
                                <p:cTn id="420" presetID="22" presetClass="entr" presetSubtype="4" fill="hold" grpId="0" nodeType="clickEffect">
                                  <p:stCondLst>
                                    <p:cond delay="0"/>
                                  </p:stCondLst>
                                  <p:childTnLst>
                                    <p:set>
                                      <p:cBhvr>
                                        <p:cTn id="421" dur="1" fill="hold">
                                          <p:stCondLst>
                                            <p:cond delay="0"/>
                                          </p:stCondLst>
                                        </p:cTn>
                                        <p:tgtEl>
                                          <p:spTgt spid="43112"/>
                                        </p:tgtEl>
                                        <p:attrNameLst>
                                          <p:attrName>style.visibility</p:attrName>
                                        </p:attrNameLst>
                                      </p:cBhvr>
                                      <p:to>
                                        <p:strVal val="visible"/>
                                      </p:to>
                                    </p:set>
                                    <p:animEffect transition="in" filter="wipe(down)">
                                      <p:cBhvr>
                                        <p:cTn id="422" dur="500"/>
                                        <p:tgtEl>
                                          <p:spTgt spid="43112"/>
                                        </p:tgtEl>
                                      </p:cBhvr>
                                    </p:animEffect>
                                  </p:childTnLst>
                                </p:cTn>
                              </p:par>
                            </p:childTnLst>
                          </p:cTn>
                        </p:par>
                      </p:childTnLst>
                    </p:cTn>
                  </p:par>
                  <p:par>
                    <p:cTn id="423" fill="hold">
                      <p:stCondLst>
                        <p:cond delay="indefinite"/>
                      </p:stCondLst>
                      <p:childTnLst>
                        <p:par>
                          <p:cTn id="424" fill="hold">
                            <p:stCondLst>
                              <p:cond delay="0"/>
                            </p:stCondLst>
                            <p:childTnLst>
                              <p:par>
                                <p:cTn id="425" presetID="22" presetClass="entr" presetSubtype="4" fill="hold" grpId="0" nodeType="clickEffect">
                                  <p:stCondLst>
                                    <p:cond delay="0"/>
                                  </p:stCondLst>
                                  <p:childTnLst>
                                    <p:set>
                                      <p:cBhvr>
                                        <p:cTn id="426" dur="1" fill="hold">
                                          <p:stCondLst>
                                            <p:cond delay="0"/>
                                          </p:stCondLst>
                                        </p:cTn>
                                        <p:tgtEl>
                                          <p:spTgt spid="43108"/>
                                        </p:tgtEl>
                                        <p:attrNameLst>
                                          <p:attrName>style.visibility</p:attrName>
                                        </p:attrNameLst>
                                      </p:cBhvr>
                                      <p:to>
                                        <p:strVal val="visible"/>
                                      </p:to>
                                    </p:set>
                                    <p:animEffect transition="in" filter="wipe(down)">
                                      <p:cBhvr>
                                        <p:cTn id="427" dur="500"/>
                                        <p:tgtEl>
                                          <p:spTgt spid="43108"/>
                                        </p:tgtEl>
                                      </p:cBhvr>
                                    </p:animEffect>
                                  </p:childTnLst>
                                </p:cTn>
                              </p:par>
                            </p:childTnLst>
                          </p:cTn>
                        </p:par>
                      </p:childTnLst>
                    </p:cTn>
                  </p:par>
                  <p:par>
                    <p:cTn id="428" fill="hold">
                      <p:stCondLst>
                        <p:cond delay="indefinite"/>
                      </p:stCondLst>
                      <p:childTnLst>
                        <p:par>
                          <p:cTn id="429" fill="hold">
                            <p:stCondLst>
                              <p:cond delay="0"/>
                            </p:stCondLst>
                            <p:childTnLst>
                              <p:par>
                                <p:cTn id="430" presetID="2" presetClass="entr" presetSubtype="4" fill="hold" grpId="0" nodeType="clickEffect">
                                  <p:stCondLst>
                                    <p:cond delay="0"/>
                                  </p:stCondLst>
                                  <p:childTnLst>
                                    <p:set>
                                      <p:cBhvr>
                                        <p:cTn id="431" dur="1" fill="hold">
                                          <p:stCondLst>
                                            <p:cond delay="0"/>
                                          </p:stCondLst>
                                        </p:cTn>
                                        <p:tgtEl>
                                          <p:spTgt spid="43162"/>
                                        </p:tgtEl>
                                        <p:attrNameLst>
                                          <p:attrName>style.visibility</p:attrName>
                                        </p:attrNameLst>
                                      </p:cBhvr>
                                      <p:to>
                                        <p:strVal val="visible"/>
                                      </p:to>
                                    </p:set>
                                    <p:anim calcmode="lin" valueType="num">
                                      <p:cBhvr additive="base">
                                        <p:cTn id="432" dur="500" fill="hold"/>
                                        <p:tgtEl>
                                          <p:spTgt spid="43162"/>
                                        </p:tgtEl>
                                        <p:attrNameLst>
                                          <p:attrName>ppt_x</p:attrName>
                                        </p:attrNameLst>
                                      </p:cBhvr>
                                      <p:tavLst>
                                        <p:tav tm="0">
                                          <p:val>
                                            <p:strVal val="#ppt_x"/>
                                          </p:val>
                                        </p:tav>
                                        <p:tav tm="100000">
                                          <p:val>
                                            <p:strVal val="#ppt_x"/>
                                          </p:val>
                                        </p:tav>
                                      </p:tavLst>
                                    </p:anim>
                                    <p:anim calcmode="lin" valueType="num">
                                      <p:cBhvr additive="base">
                                        <p:cTn id="433" dur="500" fill="hold"/>
                                        <p:tgtEl>
                                          <p:spTgt spid="43162"/>
                                        </p:tgtEl>
                                        <p:attrNameLst>
                                          <p:attrName>ppt_y</p:attrName>
                                        </p:attrNameLst>
                                      </p:cBhvr>
                                      <p:tavLst>
                                        <p:tav tm="0">
                                          <p:val>
                                            <p:strVal val="1+#ppt_h/2"/>
                                          </p:val>
                                        </p:tav>
                                        <p:tav tm="100000">
                                          <p:val>
                                            <p:strVal val="#ppt_y"/>
                                          </p:val>
                                        </p:tav>
                                      </p:tavLst>
                                    </p:anim>
                                  </p:childTnLst>
                                </p:cTn>
                              </p:par>
                            </p:childTnLst>
                          </p:cTn>
                        </p:par>
                      </p:childTnLst>
                    </p:cTn>
                  </p:par>
                  <p:par>
                    <p:cTn id="434" fill="hold">
                      <p:stCondLst>
                        <p:cond delay="indefinite"/>
                      </p:stCondLst>
                      <p:childTnLst>
                        <p:par>
                          <p:cTn id="435" fill="hold">
                            <p:stCondLst>
                              <p:cond delay="0"/>
                            </p:stCondLst>
                            <p:childTnLst>
                              <p:par>
                                <p:cTn id="436" presetID="2" presetClass="entr" presetSubtype="4" fill="hold" grpId="0" nodeType="clickEffect">
                                  <p:stCondLst>
                                    <p:cond delay="0"/>
                                  </p:stCondLst>
                                  <p:childTnLst>
                                    <p:set>
                                      <p:cBhvr>
                                        <p:cTn id="437" dur="1" fill="hold">
                                          <p:stCondLst>
                                            <p:cond delay="0"/>
                                          </p:stCondLst>
                                        </p:cTn>
                                        <p:tgtEl>
                                          <p:spTgt spid="43163"/>
                                        </p:tgtEl>
                                        <p:attrNameLst>
                                          <p:attrName>style.visibility</p:attrName>
                                        </p:attrNameLst>
                                      </p:cBhvr>
                                      <p:to>
                                        <p:strVal val="visible"/>
                                      </p:to>
                                    </p:set>
                                    <p:anim calcmode="lin" valueType="num">
                                      <p:cBhvr additive="base">
                                        <p:cTn id="438" dur="500" fill="hold"/>
                                        <p:tgtEl>
                                          <p:spTgt spid="43163"/>
                                        </p:tgtEl>
                                        <p:attrNameLst>
                                          <p:attrName>ppt_x</p:attrName>
                                        </p:attrNameLst>
                                      </p:cBhvr>
                                      <p:tavLst>
                                        <p:tav tm="0">
                                          <p:val>
                                            <p:strVal val="#ppt_x"/>
                                          </p:val>
                                        </p:tav>
                                        <p:tav tm="100000">
                                          <p:val>
                                            <p:strVal val="#ppt_x"/>
                                          </p:val>
                                        </p:tav>
                                      </p:tavLst>
                                    </p:anim>
                                    <p:anim calcmode="lin" valueType="num">
                                      <p:cBhvr additive="base">
                                        <p:cTn id="439" dur="500" fill="hold"/>
                                        <p:tgtEl>
                                          <p:spTgt spid="43163"/>
                                        </p:tgtEl>
                                        <p:attrNameLst>
                                          <p:attrName>ppt_y</p:attrName>
                                        </p:attrNameLst>
                                      </p:cBhvr>
                                      <p:tavLst>
                                        <p:tav tm="0">
                                          <p:val>
                                            <p:strVal val="1+#ppt_h/2"/>
                                          </p:val>
                                        </p:tav>
                                        <p:tav tm="100000">
                                          <p:val>
                                            <p:strVal val="#ppt_y"/>
                                          </p:val>
                                        </p:tav>
                                      </p:tavLst>
                                    </p:anim>
                                  </p:childTnLst>
                                </p:cTn>
                              </p:par>
                            </p:childTnLst>
                          </p:cTn>
                        </p:par>
                      </p:childTnLst>
                    </p:cTn>
                  </p:par>
                  <p:par>
                    <p:cTn id="440" fill="hold">
                      <p:stCondLst>
                        <p:cond delay="indefinite"/>
                      </p:stCondLst>
                      <p:childTnLst>
                        <p:par>
                          <p:cTn id="441" fill="hold">
                            <p:stCondLst>
                              <p:cond delay="0"/>
                            </p:stCondLst>
                            <p:childTnLst>
                              <p:par>
                                <p:cTn id="442" presetID="22" presetClass="entr" presetSubtype="4" fill="hold" grpId="0" nodeType="clickEffect">
                                  <p:stCondLst>
                                    <p:cond delay="0"/>
                                  </p:stCondLst>
                                  <p:childTnLst>
                                    <p:set>
                                      <p:cBhvr>
                                        <p:cTn id="443" dur="1" fill="hold">
                                          <p:stCondLst>
                                            <p:cond delay="0"/>
                                          </p:stCondLst>
                                        </p:cTn>
                                        <p:tgtEl>
                                          <p:spTgt spid="43113"/>
                                        </p:tgtEl>
                                        <p:attrNameLst>
                                          <p:attrName>style.visibility</p:attrName>
                                        </p:attrNameLst>
                                      </p:cBhvr>
                                      <p:to>
                                        <p:strVal val="visible"/>
                                      </p:to>
                                    </p:set>
                                    <p:animEffect transition="in" filter="wipe(down)">
                                      <p:cBhvr>
                                        <p:cTn id="444" dur="500"/>
                                        <p:tgtEl>
                                          <p:spTgt spid="43113"/>
                                        </p:tgtEl>
                                      </p:cBhvr>
                                    </p:animEffect>
                                  </p:childTnLst>
                                </p:cTn>
                              </p:par>
                            </p:childTnLst>
                          </p:cTn>
                        </p:par>
                      </p:childTnLst>
                    </p:cTn>
                  </p:par>
                  <p:par>
                    <p:cTn id="445" fill="hold">
                      <p:stCondLst>
                        <p:cond delay="indefinite"/>
                      </p:stCondLst>
                      <p:childTnLst>
                        <p:par>
                          <p:cTn id="446" fill="hold">
                            <p:stCondLst>
                              <p:cond delay="0"/>
                            </p:stCondLst>
                            <p:childTnLst>
                              <p:par>
                                <p:cTn id="447" presetID="2" presetClass="entr" presetSubtype="4" fill="hold" grpId="0" nodeType="clickEffect">
                                  <p:stCondLst>
                                    <p:cond delay="0"/>
                                  </p:stCondLst>
                                  <p:childTnLst>
                                    <p:set>
                                      <p:cBhvr>
                                        <p:cTn id="448" dur="1" fill="hold">
                                          <p:stCondLst>
                                            <p:cond delay="0"/>
                                          </p:stCondLst>
                                        </p:cTn>
                                        <p:tgtEl>
                                          <p:spTgt spid="43117"/>
                                        </p:tgtEl>
                                        <p:attrNameLst>
                                          <p:attrName>style.visibility</p:attrName>
                                        </p:attrNameLst>
                                      </p:cBhvr>
                                      <p:to>
                                        <p:strVal val="visible"/>
                                      </p:to>
                                    </p:set>
                                    <p:anim calcmode="lin" valueType="num">
                                      <p:cBhvr additive="base">
                                        <p:cTn id="449" dur="500" fill="hold"/>
                                        <p:tgtEl>
                                          <p:spTgt spid="43117"/>
                                        </p:tgtEl>
                                        <p:attrNameLst>
                                          <p:attrName>ppt_x</p:attrName>
                                        </p:attrNameLst>
                                      </p:cBhvr>
                                      <p:tavLst>
                                        <p:tav tm="0">
                                          <p:val>
                                            <p:strVal val="#ppt_x"/>
                                          </p:val>
                                        </p:tav>
                                        <p:tav tm="100000">
                                          <p:val>
                                            <p:strVal val="#ppt_x"/>
                                          </p:val>
                                        </p:tav>
                                      </p:tavLst>
                                    </p:anim>
                                    <p:anim calcmode="lin" valueType="num">
                                      <p:cBhvr additive="base">
                                        <p:cTn id="450" dur="500" fill="hold"/>
                                        <p:tgtEl>
                                          <p:spTgt spid="43117"/>
                                        </p:tgtEl>
                                        <p:attrNameLst>
                                          <p:attrName>ppt_y</p:attrName>
                                        </p:attrNameLst>
                                      </p:cBhvr>
                                      <p:tavLst>
                                        <p:tav tm="0">
                                          <p:val>
                                            <p:strVal val="1+#ppt_h/2"/>
                                          </p:val>
                                        </p:tav>
                                        <p:tav tm="100000">
                                          <p:val>
                                            <p:strVal val="#ppt_y"/>
                                          </p:val>
                                        </p:tav>
                                      </p:tavLst>
                                    </p:anim>
                                  </p:childTnLst>
                                </p:cTn>
                              </p:par>
                            </p:childTnLst>
                          </p:cTn>
                        </p:par>
                      </p:childTnLst>
                    </p:cTn>
                  </p:par>
                  <p:par>
                    <p:cTn id="451" fill="hold">
                      <p:stCondLst>
                        <p:cond delay="indefinite"/>
                      </p:stCondLst>
                      <p:childTnLst>
                        <p:par>
                          <p:cTn id="452" fill="hold">
                            <p:stCondLst>
                              <p:cond delay="0"/>
                            </p:stCondLst>
                            <p:childTnLst>
                              <p:par>
                                <p:cTn id="453" presetID="22" presetClass="entr" presetSubtype="4" fill="hold" grpId="0" nodeType="clickEffect">
                                  <p:stCondLst>
                                    <p:cond delay="0"/>
                                  </p:stCondLst>
                                  <p:childTnLst>
                                    <p:set>
                                      <p:cBhvr>
                                        <p:cTn id="454" dur="1" fill="hold">
                                          <p:stCondLst>
                                            <p:cond delay="0"/>
                                          </p:stCondLst>
                                        </p:cTn>
                                        <p:tgtEl>
                                          <p:spTgt spid="43118"/>
                                        </p:tgtEl>
                                        <p:attrNameLst>
                                          <p:attrName>style.visibility</p:attrName>
                                        </p:attrNameLst>
                                      </p:cBhvr>
                                      <p:to>
                                        <p:strVal val="visible"/>
                                      </p:to>
                                    </p:set>
                                    <p:animEffect transition="in" filter="wipe(down)">
                                      <p:cBhvr>
                                        <p:cTn id="455" dur="500"/>
                                        <p:tgtEl>
                                          <p:spTgt spid="43118"/>
                                        </p:tgtEl>
                                      </p:cBhvr>
                                    </p:animEffect>
                                  </p:childTnLst>
                                </p:cTn>
                              </p:par>
                            </p:childTnLst>
                          </p:cTn>
                        </p:par>
                      </p:childTnLst>
                    </p:cTn>
                  </p:par>
                  <p:par>
                    <p:cTn id="456" fill="hold">
                      <p:stCondLst>
                        <p:cond delay="indefinite"/>
                      </p:stCondLst>
                      <p:childTnLst>
                        <p:par>
                          <p:cTn id="457" fill="hold">
                            <p:stCondLst>
                              <p:cond delay="0"/>
                            </p:stCondLst>
                            <p:childTnLst>
                              <p:par>
                                <p:cTn id="458" presetID="22" presetClass="entr" presetSubtype="4" fill="hold" grpId="0" nodeType="clickEffect">
                                  <p:stCondLst>
                                    <p:cond delay="0"/>
                                  </p:stCondLst>
                                  <p:childTnLst>
                                    <p:set>
                                      <p:cBhvr>
                                        <p:cTn id="459" dur="1" fill="hold">
                                          <p:stCondLst>
                                            <p:cond delay="0"/>
                                          </p:stCondLst>
                                        </p:cTn>
                                        <p:tgtEl>
                                          <p:spTgt spid="43115"/>
                                        </p:tgtEl>
                                        <p:attrNameLst>
                                          <p:attrName>style.visibility</p:attrName>
                                        </p:attrNameLst>
                                      </p:cBhvr>
                                      <p:to>
                                        <p:strVal val="visible"/>
                                      </p:to>
                                    </p:set>
                                    <p:animEffect transition="in" filter="wipe(down)">
                                      <p:cBhvr>
                                        <p:cTn id="460" dur="500"/>
                                        <p:tgtEl>
                                          <p:spTgt spid="43115"/>
                                        </p:tgtEl>
                                      </p:cBhvr>
                                    </p:animEffect>
                                  </p:childTnLst>
                                </p:cTn>
                              </p:par>
                            </p:childTnLst>
                          </p:cTn>
                        </p:par>
                      </p:childTnLst>
                    </p:cTn>
                  </p:par>
                  <p:par>
                    <p:cTn id="461" fill="hold">
                      <p:stCondLst>
                        <p:cond delay="indefinite"/>
                      </p:stCondLst>
                      <p:childTnLst>
                        <p:par>
                          <p:cTn id="462" fill="hold">
                            <p:stCondLst>
                              <p:cond delay="0"/>
                            </p:stCondLst>
                            <p:childTnLst>
                              <p:par>
                                <p:cTn id="463" presetID="2" presetClass="entr" presetSubtype="4" fill="hold" grpId="0" nodeType="clickEffect">
                                  <p:stCondLst>
                                    <p:cond delay="0"/>
                                  </p:stCondLst>
                                  <p:childTnLst>
                                    <p:set>
                                      <p:cBhvr>
                                        <p:cTn id="464" dur="1" fill="hold">
                                          <p:stCondLst>
                                            <p:cond delay="0"/>
                                          </p:stCondLst>
                                        </p:cTn>
                                        <p:tgtEl>
                                          <p:spTgt spid="43119"/>
                                        </p:tgtEl>
                                        <p:attrNameLst>
                                          <p:attrName>style.visibility</p:attrName>
                                        </p:attrNameLst>
                                      </p:cBhvr>
                                      <p:to>
                                        <p:strVal val="visible"/>
                                      </p:to>
                                    </p:set>
                                    <p:anim calcmode="lin" valueType="num">
                                      <p:cBhvr additive="base">
                                        <p:cTn id="465" dur="500" fill="hold"/>
                                        <p:tgtEl>
                                          <p:spTgt spid="43119"/>
                                        </p:tgtEl>
                                        <p:attrNameLst>
                                          <p:attrName>ppt_x</p:attrName>
                                        </p:attrNameLst>
                                      </p:cBhvr>
                                      <p:tavLst>
                                        <p:tav tm="0">
                                          <p:val>
                                            <p:strVal val="#ppt_x"/>
                                          </p:val>
                                        </p:tav>
                                        <p:tav tm="100000">
                                          <p:val>
                                            <p:strVal val="#ppt_x"/>
                                          </p:val>
                                        </p:tav>
                                      </p:tavLst>
                                    </p:anim>
                                    <p:anim calcmode="lin" valueType="num">
                                      <p:cBhvr additive="base">
                                        <p:cTn id="466" dur="500" fill="hold"/>
                                        <p:tgtEl>
                                          <p:spTgt spid="43119"/>
                                        </p:tgtEl>
                                        <p:attrNameLst>
                                          <p:attrName>ppt_y</p:attrName>
                                        </p:attrNameLst>
                                      </p:cBhvr>
                                      <p:tavLst>
                                        <p:tav tm="0">
                                          <p:val>
                                            <p:strVal val="1+#ppt_h/2"/>
                                          </p:val>
                                        </p:tav>
                                        <p:tav tm="100000">
                                          <p:val>
                                            <p:strVal val="#ppt_y"/>
                                          </p:val>
                                        </p:tav>
                                      </p:tavLst>
                                    </p:anim>
                                  </p:childTnLst>
                                </p:cTn>
                              </p:par>
                            </p:childTnLst>
                          </p:cTn>
                        </p:par>
                      </p:childTnLst>
                    </p:cTn>
                  </p:par>
                  <p:par>
                    <p:cTn id="467" fill="hold">
                      <p:stCondLst>
                        <p:cond delay="indefinite"/>
                      </p:stCondLst>
                      <p:childTnLst>
                        <p:par>
                          <p:cTn id="468" fill="hold">
                            <p:stCondLst>
                              <p:cond delay="0"/>
                            </p:stCondLst>
                            <p:childTnLst>
                              <p:par>
                                <p:cTn id="469" presetID="22" presetClass="entr" presetSubtype="4" fill="hold" grpId="0" nodeType="clickEffect">
                                  <p:stCondLst>
                                    <p:cond delay="0"/>
                                  </p:stCondLst>
                                  <p:childTnLst>
                                    <p:set>
                                      <p:cBhvr>
                                        <p:cTn id="470" dur="1" fill="hold">
                                          <p:stCondLst>
                                            <p:cond delay="0"/>
                                          </p:stCondLst>
                                        </p:cTn>
                                        <p:tgtEl>
                                          <p:spTgt spid="43120"/>
                                        </p:tgtEl>
                                        <p:attrNameLst>
                                          <p:attrName>style.visibility</p:attrName>
                                        </p:attrNameLst>
                                      </p:cBhvr>
                                      <p:to>
                                        <p:strVal val="visible"/>
                                      </p:to>
                                    </p:set>
                                    <p:animEffect transition="in" filter="wipe(down)">
                                      <p:cBhvr>
                                        <p:cTn id="471" dur="500"/>
                                        <p:tgtEl>
                                          <p:spTgt spid="43120"/>
                                        </p:tgtEl>
                                      </p:cBhvr>
                                    </p:animEffect>
                                  </p:childTnLst>
                                </p:cTn>
                              </p:par>
                            </p:childTnLst>
                          </p:cTn>
                        </p:par>
                      </p:childTnLst>
                    </p:cTn>
                  </p:par>
                  <p:par>
                    <p:cTn id="472" fill="hold">
                      <p:stCondLst>
                        <p:cond delay="indefinite"/>
                      </p:stCondLst>
                      <p:childTnLst>
                        <p:par>
                          <p:cTn id="473" fill="hold">
                            <p:stCondLst>
                              <p:cond delay="0"/>
                            </p:stCondLst>
                            <p:childTnLst>
                              <p:par>
                                <p:cTn id="474" presetID="22" presetClass="entr" presetSubtype="4" fill="hold" grpId="0" nodeType="clickEffect">
                                  <p:stCondLst>
                                    <p:cond delay="0"/>
                                  </p:stCondLst>
                                  <p:childTnLst>
                                    <p:set>
                                      <p:cBhvr>
                                        <p:cTn id="475" dur="1" fill="hold">
                                          <p:stCondLst>
                                            <p:cond delay="0"/>
                                          </p:stCondLst>
                                        </p:cTn>
                                        <p:tgtEl>
                                          <p:spTgt spid="43122"/>
                                        </p:tgtEl>
                                        <p:attrNameLst>
                                          <p:attrName>style.visibility</p:attrName>
                                        </p:attrNameLst>
                                      </p:cBhvr>
                                      <p:to>
                                        <p:strVal val="visible"/>
                                      </p:to>
                                    </p:set>
                                    <p:animEffect transition="in" filter="wipe(down)">
                                      <p:cBhvr>
                                        <p:cTn id="476" dur="500"/>
                                        <p:tgtEl>
                                          <p:spTgt spid="43122"/>
                                        </p:tgtEl>
                                      </p:cBhvr>
                                    </p:animEffect>
                                  </p:childTnLst>
                                </p:cTn>
                              </p:par>
                            </p:childTnLst>
                          </p:cTn>
                        </p:par>
                      </p:childTnLst>
                    </p:cTn>
                  </p:par>
                  <p:par>
                    <p:cTn id="477" fill="hold">
                      <p:stCondLst>
                        <p:cond delay="indefinite"/>
                      </p:stCondLst>
                      <p:childTnLst>
                        <p:par>
                          <p:cTn id="478" fill="hold">
                            <p:stCondLst>
                              <p:cond delay="0"/>
                            </p:stCondLst>
                            <p:childTnLst>
                              <p:par>
                                <p:cTn id="479" presetID="2" presetClass="entr" presetSubtype="4" fill="hold" grpId="0" nodeType="clickEffect">
                                  <p:stCondLst>
                                    <p:cond delay="0"/>
                                  </p:stCondLst>
                                  <p:childTnLst>
                                    <p:set>
                                      <p:cBhvr>
                                        <p:cTn id="480" dur="1" fill="hold">
                                          <p:stCondLst>
                                            <p:cond delay="0"/>
                                          </p:stCondLst>
                                        </p:cTn>
                                        <p:tgtEl>
                                          <p:spTgt spid="43124"/>
                                        </p:tgtEl>
                                        <p:attrNameLst>
                                          <p:attrName>style.visibility</p:attrName>
                                        </p:attrNameLst>
                                      </p:cBhvr>
                                      <p:to>
                                        <p:strVal val="visible"/>
                                      </p:to>
                                    </p:set>
                                    <p:anim calcmode="lin" valueType="num">
                                      <p:cBhvr additive="base">
                                        <p:cTn id="481" dur="500" fill="hold"/>
                                        <p:tgtEl>
                                          <p:spTgt spid="43124"/>
                                        </p:tgtEl>
                                        <p:attrNameLst>
                                          <p:attrName>ppt_x</p:attrName>
                                        </p:attrNameLst>
                                      </p:cBhvr>
                                      <p:tavLst>
                                        <p:tav tm="0">
                                          <p:val>
                                            <p:strVal val="#ppt_x"/>
                                          </p:val>
                                        </p:tav>
                                        <p:tav tm="100000">
                                          <p:val>
                                            <p:strVal val="#ppt_x"/>
                                          </p:val>
                                        </p:tav>
                                      </p:tavLst>
                                    </p:anim>
                                    <p:anim calcmode="lin" valueType="num">
                                      <p:cBhvr additive="base">
                                        <p:cTn id="482" dur="500" fill="hold"/>
                                        <p:tgtEl>
                                          <p:spTgt spid="43124"/>
                                        </p:tgtEl>
                                        <p:attrNameLst>
                                          <p:attrName>ppt_y</p:attrName>
                                        </p:attrNameLst>
                                      </p:cBhvr>
                                      <p:tavLst>
                                        <p:tav tm="0">
                                          <p:val>
                                            <p:strVal val="1+#ppt_h/2"/>
                                          </p:val>
                                        </p:tav>
                                        <p:tav tm="100000">
                                          <p:val>
                                            <p:strVal val="#ppt_y"/>
                                          </p:val>
                                        </p:tav>
                                      </p:tavLst>
                                    </p:anim>
                                  </p:childTnLst>
                                </p:cTn>
                              </p:par>
                            </p:childTnLst>
                          </p:cTn>
                        </p:par>
                      </p:childTnLst>
                    </p:cTn>
                  </p:par>
                  <p:par>
                    <p:cTn id="483" fill="hold">
                      <p:stCondLst>
                        <p:cond delay="indefinite"/>
                      </p:stCondLst>
                      <p:childTnLst>
                        <p:par>
                          <p:cTn id="484" fill="hold">
                            <p:stCondLst>
                              <p:cond delay="0"/>
                            </p:stCondLst>
                            <p:childTnLst>
                              <p:par>
                                <p:cTn id="485" presetID="22" presetClass="entr" presetSubtype="4" fill="hold" grpId="0" nodeType="clickEffect">
                                  <p:stCondLst>
                                    <p:cond delay="0"/>
                                  </p:stCondLst>
                                  <p:childTnLst>
                                    <p:set>
                                      <p:cBhvr>
                                        <p:cTn id="486" dur="1" fill="hold">
                                          <p:stCondLst>
                                            <p:cond delay="0"/>
                                          </p:stCondLst>
                                        </p:cTn>
                                        <p:tgtEl>
                                          <p:spTgt spid="43125"/>
                                        </p:tgtEl>
                                        <p:attrNameLst>
                                          <p:attrName>style.visibility</p:attrName>
                                        </p:attrNameLst>
                                      </p:cBhvr>
                                      <p:to>
                                        <p:strVal val="visible"/>
                                      </p:to>
                                    </p:set>
                                    <p:animEffect transition="in" filter="wipe(down)">
                                      <p:cBhvr>
                                        <p:cTn id="487" dur="500"/>
                                        <p:tgtEl>
                                          <p:spTgt spid="43125"/>
                                        </p:tgtEl>
                                      </p:cBhvr>
                                    </p:animEffect>
                                  </p:childTnLst>
                                </p:cTn>
                              </p:par>
                            </p:childTnLst>
                          </p:cTn>
                        </p:par>
                      </p:childTnLst>
                    </p:cTn>
                  </p:par>
                  <p:par>
                    <p:cTn id="488" fill="hold">
                      <p:stCondLst>
                        <p:cond delay="indefinite"/>
                      </p:stCondLst>
                      <p:childTnLst>
                        <p:par>
                          <p:cTn id="489" fill="hold">
                            <p:stCondLst>
                              <p:cond delay="0"/>
                            </p:stCondLst>
                            <p:childTnLst>
                              <p:par>
                                <p:cTn id="490" presetID="22" presetClass="entr" presetSubtype="4" fill="hold" grpId="0" nodeType="clickEffect">
                                  <p:stCondLst>
                                    <p:cond delay="0"/>
                                  </p:stCondLst>
                                  <p:childTnLst>
                                    <p:set>
                                      <p:cBhvr>
                                        <p:cTn id="491" dur="1" fill="hold">
                                          <p:stCondLst>
                                            <p:cond delay="0"/>
                                          </p:stCondLst>
                                        </p:cTn>
                                        <p:tgtEl>
                                          <p:spTgt spid="43121"/>
                                        </p:tgtEl>
                                        <p:attrNameLst>
                                          <p:attrName>style.visibility</p:attrName>
                                        </p:attrNameLst>
                                      </p:cBhvr>
                                      <p:to>
                                        <p:strVal val="visible"/>
                                      </p:to>
                                    </p:set>
                                    <p:animEffect transition="in" filter="wipe(down)">
                                      <p:cBhvr>
                                        <p:cTn id="492" dur="500"/>
                                        <p:tgtEl>
                                          <p:spTgt spid="43121"/>
                                        </p:tgtEl>
                                      </p:cBhvr>
                                    </p:animEffect>
                                  </p:childTnLst>
                                </p:cTn>
                              </p:par>
                            </p:childTnLst>
                          </p:cTn>
                        </p:par>
                      </p:childTnLst>
                    </p:cTn>
                  </p:par>
                  <p:par>
                    <p:cTn id="493" fill="hold">
                      <p:stCondLst>
                        <p:cond delay="indefinite"/>
                      </p:stCondLst>
                      <p:childTnLst>
                        <p:par>
                          <p:cTn id="494" fill="hold">
                            <p:stCondLst>
                              <p:cond delay="0"/>
                            </p:stCondLst>
                            <p:childTnLst>
                              <p:par>
                                <p:cTn id="495" presetID="2" presetClass="entr" presetSubtype="4" fill="hold" grpId="0" nodeType="clickEffect">
                                  <p:stCondLst>
                                    <p:cond delay="0"/>
                                  </p:stCondLst>
                                  <p:childTnLst>
                                    <p:set>
                                      <p:cBhvr>
                                        <p:cTn id="496" dur="1" fill="hold">
                                          <p:stCondLst>
                                            <p:cond delay="0"/>
                                          </p:stCondLst>
                                        </p:cTn>
                                        <p:tgtEl>
                                          <p:spTgt spid="43126"/>
                                        </p:tgtEl>
                                        <p:attrNameLst>
                                          <p:attrName>style.visibility</p:attrName>
                                        </p:attrNameLst>
                                      </p:cBhvr>
                                      <p:to>
                                        <p:strVal val="visible"/>
                                      </p:to>
                                    </p:set>
                                    <p:anim calcmode="lin" valueType="num">
                                      <p:cBhvr additive="base">
                                        <p:cTn id="497" dur="500" fill="hold"/>
                                        <p:tgtEl>
                                          <p:spTgt spid="43126"/>
                                        </p:tgtEl>
                                        <p:attrNameLst>
                                          <p:attrName>ppt_x</p:attrName>
                                        </p:attrNameLst>
                                      </p:cBhvr>
                                      <p:tavLst>
                                        <p:tav tm="0">
                                          <p:val>
                                            <p:strVal val="#ppt_x"/>
                                          </p:val>
                                        </p:tav>
                                        <p:tav tm="100000">
                                          <p:val>
                                            <p:strVal val="#ppt_x"/>
                                          </p:val>
                                        </p:tav>
                                      </p:tavLst>
                                    </p:anim>
                                    <p:anim calcmode="lin" valueType="num">
                                      <p:cBhvr additive="base">
                                        <p:cTn id="498" dur="500" fill="hold"/>
                                        <p:tgtEl>
                                          <p:spTgt spid="43126"/>
                                        </p:tgtEl>
                                        <p:attrNameLst>
                                          <p:attrName>ppt_y</p:attrName>
                                        </p:attrNameLst>
                                      </p:cBhvr>
                                      <p:tavLst>
                                        <p:tav tm="0">
                                          <p:val>
                                            <p:strVal val="1+#ppt_h/2"/>
                                          </p:val>
                                        </p:tav>
                                        <p:tav tm="100000">
                                          <p:val>
                                            <p:strVal val="#ppt_y"/>
                                          </p:val>
                                        </p:tav>
                                      </p:tavLst>
                                    </p:anim>
                                  </p:childTnLst>
                                </p:cTn>
                              </p:par>
                            </p:childTnLst>
                          </p:cTn>
                        </p:par>
                      </p:childTnLst>
                    </p:cTn>
                  </p:par>
                  <p:par>
                    <p:cTn id="499" fill="hold">
                      <p:stCondLst>
                        <p:cond delay="indefinite"/>
                      </p:stCondLst>
                      <p:childTnLst>
                        <p:par>
                          <p:cTn id="500" fill="hold">
                            <p:stCondLst>
                              <p:cond delay="0"/>
                            </p:stCondLst>
                            <p:childTnLst>
                              <p:par>
                                <p:cTn id="501" presetID="22" presetClass="entr" presetSubtype="4" fill="hold" grpId="0" nodeType="clickEffect">
                                  <p:stCondLst>
                                    <p:cond delay="0"/>
                                  </p:stCondLst>
                                  <p:childTnLst>
                                    <p:set>
                                      <p:cBhvr>
                                        <p:cTn id="502" dur="1" fill="hold">
                                          <p:stCondLst>
                                            <p:cond delay="0"/>
                                          </p:stCondLst>
                                        </p:cTn>
                                        <p:tgtEl>
                                          <p:spTgt spid="43127"/>
                                        </p:tgtEl>
                                        <p:attrNameLst>
                                          <p:attrName>style.visibility</p:attrName>
                                        </p:attrNameLst>
                                      </p:cBhvr>
                                      <p:to>
                                        <p:strVal val="visible"/>
                                      </p:to>
                                    </p:set>
                                    <p:animEffect transition="in" filter="wipe(down)">
                                      <p:cBhvr>
                                        <p:cTn id="503" dur="500"/>
                                        <p:tgtEl>
                                          <p:spTgt spid="43127"/>
                                        </p:tgtEl>
                                      </p:cBhvr>
                                    </p:animEffect>
                                  </p:childTnLst>
                                </p:cTn>
                              </p:par>
                            </p:childTnLst>
                          </p:cTn>
                        </p:par>
                      </p:childTnLst>
                    </p:cTn>
                  </p:par>
                  <p:par>
                    <p:cTn id="504" fill="hold">
                      <p:stCondLst>
                        <p:cond delay="indefinite"/>
                      </p:stCondLst>
                      <p:childTnLst>
                        <p:par>
                          <p:cTn id="505" fill="hold">
                            <p:stCondLst>
                              <p:cond delay="0"/>
                            </p:stCondLst>
                            <p:childTnLst>
                              <p:par>
                                <p:cTn id="506" presetID="22" presetClass="entr" presetSubtype="4" fill="hold" grpId="0" nodeType="clickEffect">
                                  <p:stCondLst>
                                    <p:cond delay="0"/>
                                  </p:stCondLst>
                                  <p:childTnLst>
                                    <p:set>
                                      <p:cBhvr>
                                        <p:cTn id="507" dur="1" fill="hold">
                                          <p:stCondLst>
                                            <p:cond delay="0"/>
                                          </p:stCondLst>
                                        </p:cTn>
                                        <p:tgtEl>
                                          <p:spTgt spid="43128"/>
                                        </p:tgtEl>
                                        <p:attrNameLst>
                                          <p:attrName>style.visibility</p:attrName>
                                        </p:attrNameLst>
                                      </p:cBhvr>
                                      <p:to>
                                        <p:strVal val="visible"/>
                                      </p:to>
                                    </p:set>
                                    <p:animEffect transition="in" filter="wipe(down)">
                                      <p:cBhvr>
                                        <p:cTn id="508" dur="500"/>
                                        <p:tgtEl>
                                          <p:spTgt spid="43128"/>
                                        </p:tgtEl>
                                      </p:cBhvr>
                                    </p:animEffect>
                                  </p:childTnLst>
                                </p:cTn>
                              </p:par>
                            </p:childTnLst>
                          </p:cTn>
                        </p:par>
                      </p:childTnLst>
                    </p:cTn>
                  </p:par>
                  <p:par>
                    <p:cTn id="509" fill="hold">
                      <p:stCondLst>
                        <p:cond delay="indefinite"/>
                      </p:stCondLst>
                      <p:childTnLst>
                        <p:par>
                          <p:cTn id="510" fill="hold">
                            <p:stCondLst>
                              <p:cond delay="0"/>
                            </p:stCondLst>
                            <p:childTnLst>
                              <p:par>
                                <p:cTn id="511" presetID="2" presetClass="entr" presetSubtype="4" fill="hold" grpId="0" nodeType="clickEffect">
                                  <p:stCondLst>
                                    <p:cond delay="0"/>
                                  </p:stCondLst>
                                  <p:childTnLst>
                                    <p:set>
                                      <p:cBhvr>
                                        <p:cTn id="512" dur="1" fill="hold">
                                          <p:stCondLst>
                                            <p:cond delay="0"/>
                                          </p:stCondLst>
                                        </p:cTn>
                                        <p:tgtEl>
                                          <p:spTgt spid="43131"/>
                                        </p:tgtEl>
                                        <p:attrNameLst>
                                          <p:attrName>style.visibility</p:attrName>
                                        </p:attrNameLst>
                                      </p:cBhvr>
                                      <p:to>
                                        <p:strVal val="visible"/>
                                      </p:to>
                                    </p:set>
                                    <p:anim calcmode="lin" valueType="num">
                                      <p:cBhvr additive="base">
                                        <p:cTn id="513" dur="500" fill="hold"/>
                                        <p:tgtEl>
                                          <p:spTgt spid="43131"/>
                                        </p:tgtEl>
                                        <p:attrNameLst>
                                          <p:attrName>ppt_x</p:attrName>
                                        </p:attrNameLst>
                                      </p:cBhvr>
                                      <p:tavLst>
                                        <p:tav tm="0">
                                          <p:val>
                                            <p:strVal val="#ppt_x"/>
                                          </p:val>
                                        </p:tav>
                                        <p:tav tm="100000">
                                          <p:val>
                                            <p:strVal val="#ppt_x"/>
                                          </p:val>
                                        </p:tav>
                                      </p:tavLst>
                                    </p:anim>
                                    <p:anim calcmode="lin" valueType="num">
                                      <p:cBhvr additive="base">
                                        <p:cTn id="514" dur="500" fill="hold"/>
                                        <p:tgtEl>
                                          <p:spTgt spid="43131"/>
                                        </p:tgtEl>
                                        <p:attrNameLst>
                                          <p:attrName>ppt_y</p:attrName>
                                        </p:attrNameLst>
                                      </p:cBhvr>
                                      <p:tavLst>
                                        <p:tav tm="0">
                                          <p:val>
                                            <p:strVal val="1+#ppt_h/2"/>
                                          </p:val>
                                        </p:tav>
                                        <p:tav tm="100000">
                                          <p:val>
                                            <p:strVal val="#ppt_y"/>
                                          </p:val>
                                        </p:tav>
                                      </p:tavLst>
                                    </p:anim>
                                  </p:childTnLst>
                                </p:cTn>
                              </p:par>
                            </p:childTnLst>
                          </p:cTn>
                        </p:par>
                      </p:childTnLst>
                    </p:cTn>
                  </p:par>
                  <p:par>
                    <p:cTn id="515" fill="hold">
                      <p:stCondLst>
                        <p:cond delay="indefinite"/>
                      </p:stCondLst>
                      <p:childTnLst>
                        <p:par>
                          <p:cTn id="516" fill="hold">
                            <p:stCondLst>
                              <p:cond delay="0"/>
                            </p:stCondLst>
                            <p:childTnLst>
                              <p:par>
                                <p:cTn id="517" presetID="22" presetClass="entr" presetSubtype="4" fill="hold" grpId="0" nodeType="clickEffect">
                                  <p:stCondLst>
                                    <p:cond delay="0"/>
                                  </p:stCondLst>
                                  <p:childTnLst>
                                    <p:set>
                                      <p:cBhvr>
                                        <p:cTn id="518" dur="1" fill="hold">
                                          <p:stCondLst>
                                            <p:cond delay="0"/>
                                          </p:stCondLst>
                                        </p:cTn>
                                        <p:tgtEl>
                                          <p:spTgt spid="43132"/>
                                        </p:tgtEl>
                                        <p:attrNameLst>
                                          <p:attrName>style.visibility</p:attrName>
                                        </p:attrNameLst>
                                      </p:cBhvr>
                                      <p:to>
                                        <p:strVal val="visible"/>
                                      </p:to>
                                    </p:set>
                                    <p:animEffect transition="in" filter="wipe(down)">
                                      <p:cBhvr>
                                        <p:cTn id="519" dur="500"/>
                                        <p:tgtEl>
                                          <p:spTgt spid="43132"/>
                                        </p:tgtEl>
                                      </p:cBhvr>
                                    </p:animEffect>
                                  </p:childTnLst>
                                </p:cTn>
                              </p:par>
                            </p:childTnLst>
                          </p:cTn>
                        </p:par>
                      </p:childTnLst>
                    </p:cTn>
                  </p:par>
                  <p:par>
                    <p:cTn id="520" fill="hold">
                      <p:stCondLst>
                        <p:cond delay="indefinite"/>
                      </p:stCondLst>
                      <p:childTnLst>
                        <p:par>
                          <p:cTn id="521" fill="hold">
                            <p:stCondLst>
                              <p:cond delay="0"/>
                            </p:stCondLst>
                            <p:childTnLst>
                              <p:par>
                                <p:cTn id="522" presetID="22" presetClass="entr" presetSubtype="4" fill="hold" grpId="0" nodeType="clickEffect">
                                  <p:stCondLst>
                                    <p:cond delay="0"/>
                                  </p:stCondLst>
                                  <p:childTnLst>
                                    <p:set>
                                      <p:cBhvr>
                                        <p:cTn id="523" dur="1" fill="hold">
                                          <p:stCondLst>
                                            <p:cond delay="0"/>
                                          </p:stCondLst>
                                        </p:cTn>
                                        <p:tgtEl>
                                          <p:spTgt spid="43129"/>
                                        </p:tgtEl>
                                        <p:attrNameLst>
                                          <p:attrName>style.visibility</p:attrName>
                                        </p:attrNameLst>
                                      </p:cBhvr>
                                      <p:to>
                                        <p:strVal val="visible"/>
                                      </p:to>
                                    </p:set>
                                    <p:animEffect transition="in" filter="wipe(down)">
                                      <p:cBhvr>
                                        <p:cTn id="524" dur="500"/>
                                        <p:tgtEl>
                                          <p:spTgt spid="43129"/>
                                        </p:tgtEl>
                                      </p:cBhvr>
                                    </p:animEffect>
                                  </p:childTnLst>
                                </p:cTn>
                              </p:par>
                            </p:childTnLst>
                          </p:cTn>
                        </p:par>
                      </p:childTnLst>
                    </p:cTn>
                  </p:par>
                  <p:par>
                    <p:cTn id="525" fill="hold">
                      <p:stCondLst>
                        <p:cond delay="indefinite"/>
                      </p:stCondLst>
                      <p:childTnLst>
                        <p:par>
                          <p:cTn id="526" fill="hold">
                            <p:stCondLst>
                              <p:cond delay="0"/>
                            </p:stCondLst>
                            <p:childTnLst>
                              <p:par>
                                <p:cTn id="527" presetID="2" presetClass="entr" presetSubtype="4" fill="hold" grpId="0" nodeType="clickEffect">
                                  <p:stCondLst>
                                    <p:cond delay="0"/>
                                  </p:stCondLst>
                                  <p:childTnLst>
                                    <p:set>
                                      <p:cBhvr>
                                        <p:cTn id="528" dur="1" fill="hold">
                                          <p:stCondLst>
                                            <p:cond delay="0"/>
                                          </p:stCondLst>
                                        </p:cTn>
                                        <p:tgtEl>
                                          <p:spTgt spid="43133"/>
                                        </p:tgtEl>
                                        <p:attrNameLst>
                                          <p:attrName>style.visibility</p:attrName>
                                        </p:attrNameLst>
                                      </p:cBhvr>
                                      <p:to>
                                        <p:strVal val="visible"/>
                                      </p:to>
                                    </p:set>
                                    <p:anim calcmode="lin" valueType="num">
                                      <p:cBhvr additive="base">
                                        <p:cTn id="529" dur="500" fill="hold"/>
                                        <p:tgtEl>
                                          <p:spTgt spid="43133"/>
                                        </p:tgtEl>
                                        <p:attrNameLst>
                                          <p:attrName>ppt_x</p:attrName>
                                        </p:attrNameLst>
                                      </p:cBhvr>
                                      <p:tavLst>
                                        <p:tav tm="0">
                                          <p:val>
                                            <p:strVal val="#ppt_x"/>
                                          </p:val>
                                        </p:tav>
                                        <p:tav tm="100000">
                                          <p:val>
                                            <p:strVal val="#ppt_x"/>
                                          </p:val>
                                        </p:tav>
                                      </p:tavLst>
                                    </p:anim>
                                    <p:anim calcmode="lin" valueType="num">
                                      <p:cBhvr additive="base">
                                        <p:cTn id="530" dur="500" fill="hold"/>
                                        <p:tgtEl>
                                          <p:spTgt spid="43133"/>
                                        </p:tgtEl>
                                        <p:attrNameLst>
                                          <p:attrName>ppt_y</p:attrName>
                                        </p:attrNameLst>
                                      </p:cBhvr>
                                      <p:tavLst>
                                        <p:tav tm="0">
                                          <p:val>
                                            <p:strVal val="1+#ppt_h/2"/>
                                          </p:val>
                                        </p:tav>
                                        <p:tav tm="100000">
                                          <p:val>
                                            <p:strVal val="#ppt_y"/>
                                          </p:val>
                                        </p:tav>
                                      </p:tavLst>
                                    </p:anim>
                                  </p:childTnLst>
                                </p:cTn>
                              </p:par>
                            </p:childTnLst>
                          </p:cTn>
                        </p:par>
                      </p:childTnLst>
                    </p:cTn>
                  </p:par>
                  <p:par>
                    <p:cTn id="531" fill="hold">
                      <p:stCondLst>
                        <p:cond delay="indefinite"/>
                      </p:stCondLst>
                      <p:childTnLst>
                        <p:par>
                          <p:cTn id="532" fill="hold">
                            <p:stCondLst>
                              <p:cond delay="0"/>
                            </p:stCondLst>
                            <p:childTnLst>
                              <p:par>
                                <p:cTn id="533" presetID="22" presetClass="entr" presetSubtype="4" fill="hold" grpId="0" nodeType="clickEffect">
                                  <p:stCondLst>
                                    <p:cond delay="0"/>
                                  </p:stCondLst>
                                  <p:childTnLst>
                                    <p:set>
                                      <p:cBhvr>
                                        <p:cTn id="534" dur="1" fill="hold">
                                          <p:stCondLst>
                                            <p:cond delay="0"/>
                                          </p:stCondLst>
                                        </p:cTn>
                                        <p:tgtEl>
                                          <p:spTgt spid="43134"/>
                                        </p:tgtEl>
                                        <p:attrNameLst>
                                          <p:attrName>style.visibility</p:attrName>
                                        </p:attrNameLst>
                                      </p:cBhvr>
                                      <p:to>
                                        <p:strVal val="visible"/>
                                      </p:to>
                                    </p:set>
                                    <p:animEffect transition="in" filter="wipe(down)">
                                      <p:cBhvr>
                                        <p:cTn id="535" dur="500"/>
                                        <p:tgtEl>
                                          <p:spTgt spid="43134"/>
                                        </p:tgtEl>
                                      </p:cBhvr>
                                    </p:animEffect>
                                  </p:childTnLst>
                                </p:cTn>
                              </p:par>
                            </p:childTnLst>
                          </p:cTn>
                        </p:par>
                      </p:childTnLst>
                    </p:cTn>
                  </p:par>
                  <p:par>
                    <p:cTn id="536" fill="hold">
                      <p:stCondLst>
                        <p:cond delay="indefinite"/>
                      </p:stCondLst>
                      <p:childTnLst>
                        <p:par>
                          <p:cTn id="537" fill="hold">
                            <p:stCondLst>
                              <p:cond delay="0"/>
                            </p:stCondLst>
                            <p:childTnLst>
                              <p:par>
                                <p:cTn id="538" presetID="22" presetClass="entr" presetSubtype="4" fill="hold" grpId="0" nodeType="clickEffect">
                                  <p:stCondLst>
                                    <p:cond delay="0"/>
                                  </p:stCondLst>
                                  <p:childTnLst>
                                    <p:set>
                                      <p:cBhvr>
                                        <p:cTn id="539" dur="1" fill="hold">
                                          <p:stCondLst>
                                            <p:cond delay="0"/>
                                          </p:stCondLst>
                                        </p:cTn>
                                        <p:tgtEl>
                                          <p:spTgt spid="43135"/>
                                        </p:tgtEl>
                                        <p:attrNameLst>
                                          <p:attrName>style.visibility</p:attrName>
                                        </p:attrNameLst>
                                      </p:cBhvr>
                                      <p:to>
                                        <p:strVal val="visible"/>
                                      </p:to>
                                    </p:set>
                                    <p:animEffect transition="in" filter="wipe(down)">
                                      <p:cBhvr>
                                        <p:cTn id="540" dur="500"/>
                                        <p:tgtEl>
                                          <p:spTgt spid="43135"/>
                                        </p:tgtEl>
                                      </p:cBhvr>
                                    </p:animEffect>
                                  </p:childTnLst>
                                </p:cTn>
                              </p:par>
                            </p:childTnLst>
                          </p:cTn>
                        </p:par>
                      </p:childTnLst>
                    </p:cTn>
                  </p:par>
                  <p:par>
                    <p:cTn id="541" fill="hold">
                      <p:stCondLst>
                        <p:cond delay="indefinite"/>
                      </p:stCondLst>
                      <p:childTnLst>
                        <p:par>
                          <p:cTn id="542" fill="hold">
                            <p:stCondLst>
                              <p:cond delay="0"/>
                            </p:stCondLst>
                            <p:childTnLst>
                              <p:par>
                                <p:cTn id="543" presetID="2" presetClass="entr" presetSubtype="4" fill="hold" grpId="0" nodeType="clickEffect">
                                  <p:stCondLst>
                                    <p:cond delay="0"/>
                                  </p:stCondLst>
                                  <p:childTnLst>
                                    <p:set>
                                      <p:cBhvr>
                                        <p:cTn id="544" dur="1" fill="hold">
                                          <p:stCondLst>
                                            <p:cond delay="0"/>
                                          </p:stCondLst>
                                        </p:cTn>
                                        <p:tgtEl>
                                          <p:spTgt spid="43137"/>
                                        </p:tgtEl>
                                        <p:attrNameLst>
                                          <p:attrName>style.visibility</p:attrName>
                                        </p:attrNameLst>
                                      </p:cBhvr>
                                      <p:to>
                                        <p:strVal val="visible"/>
                                      </p:to>
                                    </p:set>
                                    <p:anim calcmode="lin" valueType="num">
                                      <p:cBhvr additive="base">
                                        <p:cTn id="545" dur="500" fill="hold"/>
                                        <p:tgtEl>
                                          <p:spTgt spid="43137"/>
                                        </p:tgtEl>
                                        <p:attrNameLst>
                                          <p:attrName>ppt_x</p:attrName>
                                        </p:attrNameLst>
                                      </p:cBhvr>
                                      <p:tavLst>
                                        <p:tav tm="0">
                                          <p:val>
                                            <p:strVal val="#ppt_x"/>
                                          </p:val>
                                        </p:tav>
                                        <p:tav tm="100000">
                                          <p:val>
                                            <p:strVal val="#ppt_x"/>
                                          </p:val>
                                        </p:tav>
                                      </p:tavLst>
                                    </p:anim>
                                    <p:anim calcmode="lin" valueType="num">
                                      <p:cBhvr additive="base">
                                        <p:cTn id="546" dur="500" fill="hold"/>
                                        <p:tgtEl>
                                          <p:spTgt spid="43137"/>
                                        </p:tgtEl>
                                        <p:attrNameLst>
                                          <p:attrName>ppt_y</p:attrName>
                                        </p:attrNameLst>
                                      </p:cBhvr>
                                      <p:tavLst>
                                        <p:tav tm="0">
                                          <p:val>
                                            <p:strVal val="1+#ppt_h/2"/>
                                          </p:val>
                                        </p:tav>
                                        <p:tav tm="100000">
                                          <p:val>
                                            <p:strVal val="#ppt_y"/>
                                          </p:val>
                                        </p:tav>
                                      </p:tavLst>
                                    </p:anim>
                                  </p:childTnLst>
                                </p:cTn>
                              </p:par>
                            </p:childTnLst>
                          </p:cTn>
                        </p:par>
                      </p:childTnLst>
                    </p:cTn>
                  </p:par>
                  <p:par>
                    <p:cTn id="547" fill="hold">
                      <p:stCondLst>
                        <p:cond delay="indefinite"/>
                      </p:stCondLst>
                      <p:childTnLst>
                        <p:par>
                          <p:cTn id="548" fill="hold">
                            <p:stCondLst>
                              <p:cond delay="0"/>
                            </p:stCondLst>
                            <p:childTnLst>
                              <p:par>
                                <p:cTn id="549" presetID="22" presetClass="entr" presetSubtype="4" fill="hold" grpId="0" nodeType="clickEffect">
                                  <p:stCondLst>
                                    <p:cond delay="0"/>
                                  </p:stCondLst>
                                  <p:childTnLst>
                                    <p:set>
                                      <p:cBhvr>
                                        <p:cTn id="550" dur="1" fill="hold">
                                          <p:stCondLst>
                                            <p:cond delay="0"/>
                                          </p:stCondLst>
                                        </p:cTn>
                                        <p:tgtEl>
                                          <p:spTgt spid="43138"/>
                                        </p:tgtEl>
                                        <p:attrNameLst>
                                          <p:attrName>style.visibility</p:attrName>
                                        </p:attrNameLst>
                                      </p:cBhvr>
                                      <p:to>
                                        <p:strVal val="visible"/>
                                      </p:to>
                                    </p:set>
                                    <p:animEffect transition="in" filter="wipe(down)">
                                      <p:cBhvr>
                                        <p:cTn id="551" dur="500"/>
                                        <p:tgtEl>
                                          <p:spTgt spid="43138"/>
                                        </p:tgtEl>
                                      </p:cBhvr>
                                    </p:animEffect>
                                  </p:childTnLst>
                                </p:cTn>
                              </p:par>
                            </p:childTnLst>
                          </p:cTn>
                        </p:par>
                      </p:childTnLst>
                    </p:cTn>
                  </p:par>
                  <p:par>
                    <p:cTn id="552" fill="hold">
                      <p:stCondLst>
                        <p:cond delay="indefinite"/>
                      </p:stCondLst>
                      <p:childTnLst>
                        <p:par>
                          <p:cTn id="553" fill="hold">
                            <p:stCondLst>
                              <p:cond delay="0"/>
                            </p:stCondLst>
                            <p:childTnLst>
                              <p:par>
                                <p:cTn id="554" presetID="22" presetClass="entr" presetSubtype="4" fill="hold" grpId="0" nodeType="clickEffect">
                                  <p:stCondLst>
                                    <p:cond delay="0"/>
                                  </p:stCondLst>
                                  <p:childTnLst>
                                    <p:set>
                                      <p:cBhvr>
                                        <p:cTn id="555" dur="1" fill="hold">
                                          <p:stCondLst>
                                            <p:cond delay="0"/>
                                          </p:stCondLst>
                                        </p:cTn>
                                        <p:tgtEl>
                                          <p:spTgt spid="43139"/>
                                        </p:tgtEl>
                                        <p:attrNameLst>
                                          <p:attrName>style.visibility</p:attrName>
                                        </p:attrNameLst>
                                      </p:cBhvr>
                                      <p:to>
                                        <p:strVal val="visible"/>
                                      </p:to>
                                    </p:set>
                                    <p:animEffect transition="in" filter="wipe(down)">
                                      <p:cBhvr>
                                        <p:cTn id="556" dur="500"/>
                                        <p:tgtEl>
                                          <p:spTgt spid="43139"/>
                                        </p:tgtEl>
                                      </p:cBhvr>
                                    </p:animEffect>
                                  </p:childTnLst>
                                </p:cTn>
                              </p:par>
                            </p:childTnLst>
                          </p:cTn>
                        </p:par>
                      </p:childTnLst>
                    </p:cTn>
                  </p:par>
                  <p:par>
                    <p:cTn id="557" fill="hold">
                      <p:stCondLst>
                        <p:cond delay="indefinite"/>
                      </p:stCondLst>
                      <p:childTnLst>
                        <p:par>
                          <p:cTn id="558" fill="hold">
                            <p:stCondLst>
                              <p:cond delay="0"/>
                            </p:stCondLst>
                            <p:childTnLst>
                              <p:par>
                                <p:cTn id="559" presetID="2" presetClass="entr" presetSubtype="4" fill="hold" grpId="0" nodeType="clickEffect">
                                  <p:stCondLst>
                                    <p:cond delay="0"/>
                                  </p:stCondLst>
                                  <p:childTnLst>
                                    <p:set>
                                      <p:cBhvr>
                                        <p:cTn id="560" dur="1" fill="hold">
                                          <p:stCondLst>
                                            <p:cond delay="0"/>
                                          </p:stCondLst>
                                        </p:cTn>
                                        <p:tgtEl>
                                          <p:spTgt spid="43140"/>
                                        </p:tgtEl>
                                        <p:attrNameLst>
                                          <p:attrName>style.visibility</p:attrName>
                                        </p:attrNameLst>
                                      </p:cBhvr>
                                      <p:to>
                                        <p:strVal val="visible"/>
                                      </p:to>
                                    </p:set>
                                    <p:anim calcmode="lin" valueType="num">
                                      <p:cBhvr additive="base">
                                        <p:cTn id="561" dur="500" fill="hold"/>
                                        <p:tgtEl>
                                          <p:spTgt spid="43140"/>
                                        </p:tgtEl>
                                        <p:attrNameLst>
                                          <p:attrName>ppt_x</p:attrName>
                                        </p:attrNameLst>
                                      </p:cBhvr>
                                      <p:tavLst>
                                        <p:tav tm="0">
                                          <p:val>
                                            <p:strVal val="#ppt_x"/>
                                          </p:val>
                                        </p:tav>
                                        <p:tav tm="100000">
                                          <p:val>
                                            <p:strVal val="#ppt_x"/>
                                          </p:val>
                                        </p:tav>
                                      </p:tavLst>
                                    </p:anim>
                                    <p:anim calcmode="lin" valueType="num">
                                      <p:cBhvr additive="base">
                                        <p:cTn id="562" dur="500" fill="hold"/>
                                        <p:tgtEl>
                                          <p:spTgt spid="43140"/>
                                        </p:tgtEl>
                                        <p:attrNameLst>
                                          <p:attrName>ppt_y</p:attrName>
                                        </p:attrNameLst>
                                      </p:cBhvr>
                                      <p:tavLst>
                                        <p:tav tm="0">
                                          <p:val>
                                            <p:strVal val="1+#ppt_h/2"/>
                                          </p:val>
                                        </p:tav>
                                        <p:tav tm="100000">
                                          <p:val>
                                            <p:strVal val="#ppt_y"/>
                                          </p:val>
                                        </p:tav>
                                      </p:tavLst>
                                    </p:anim>
                                  </p:childTnLst>
                                </p:cTn>
                              </p:par>
                            </p:childTnLst>
                          </p:cTn>
                        </p:par>
                      </p:childTnLst>
                    </p:cTn>
                  </p:par>
                  <p:par>
                    <p:cTn id="563" fill="hold">
                      <p:stCondLst>
                        <p:cond delay="indefinite"/>
                      </p:stCondLst>
                      <p:childTnLst>
                        <p:par>
                          <p:cTn id="564" fill="hold">
                            <p:stCondLst>
                              <p:cond delay="0"/>
                            </p:stCondLst>
                            <p:childTnLst>
                              <p:par>
                                <p:cTn id="565" presetID="2" presetClass="entr" presetSubtype="4" fill="hold" grpId="0" nodeType="clickEffect">
                                  <p:stCondLst>
                                    <p:cond delay="0"/>
                                  </p:stCondLst>
                                  <p:childTnLst>
                                    <p:set>
                                      <p:cBhvr>
                                        <p:cTn id="566" dur="1" fill="hold">
                                          <p:stCondLst>
                                            <p:cond delay="0"/>
                                          </p:stCondLst>
                                        </p:cTn>
                                        <p:tgtEl>
                                          <p:spTgt spid="43141"/>
                                        </p:tgtEl>
                                        <p:attrNameLst>
                                          <p:attrName>style.visibility</p:attrName>
                                        </p:attrNameLst>
                                      </p:cBhvr>
                                      <p:to>
                                        <p:strVal val="visible"/>
                                      </p:to>
                                    </p:set>
                                    <p:anim calcmode="lin" valueType="num">
                                      <p:cBhvr additive="base">
                                        <p:cTn id="567" dur="500" fill="hold"/>
                                        <p:tgtEl>
                                          <p:spTgt spid="43141"/>
                                        </p:tgtEl>
                                        <p:attrNameLst>
                                          <p:attrName>ppt_x</p:attrName>
                                        </p:attrNameLst>
                                      </p:cBhvr>
                                      <p:tavLst>
                                        <p:tav tm="0">
                                          <p:val>
                                            <p:strVal val="#ppt_x"/>
                                          </p:val>
                                        </p:tav>
                                        <p:tav tm="100000">
                                          <p:val>
                                            <p:strVal val="#ppt_x"/>
                                          </p:val>
                                        </p:tav>
                                      </p:tavLst>
                                    </p:anim>
                                    <p:anim calcmode="lin" valueType="num">
                                      <p:cBhvr additive="base">
                                        <p:cTn id="568" dur="500" fill="hold"/>
                                        <p:tgtEl>
                                          <p:spTgt spid="43141"/>
                                        </p:tgtEl>
                                        <p:attrNameLst>
                                          <p:attrName>ppt_y</p:attrName>
                                        </p:attrNameLst>
                                      </p:cBhvr>
                                      <p:tavLst>
                                        <p:tav tm="0">
                                          <p:val>
                                            <p:strVal val="1+#ppt_h/2"/>
                                          </p:val>
                                        </p:tav>
                                        <p:tav tm="100000">
                                          <p:val>
                                            <p:strVal val="#ppt_y"/>
                                          </p:val>
                                        </p:tav>
                                      </p:tavLst>
                                    </p:anim>
                                  </p:childTnLst>
                                </p:cTn>
                              </p:par>
                            </p:childTnLst>
                          </p:cTn>
                        </p:par>
                      </p:childTnLst>
                    </p:cTn>
                  </p:par>
                  <p:par>
                    <p:cTn id="569" fill="hold">
                      <p:stCondLst>
                        <p:cond delay="indefinite"/>
                      </p:stCondLst>
                      <p:childTnLst>
                        <p:par>
                          <p:cTn id="570" fill="hold">
                            <p:stCondLst>
                              <p:cond delay="0"/>
                            </p:stCondLst>
                            <p:childTnLst>
                              <p:par>
                                <p:cTn id="571" presetID="22" presetClass="entr" presetSubtype="4" fill="hold" grpId="0" nodeType="clickEffect">
                                  <p:stCondLst>
                                    <p:cond delay="0"/>
                                  </p:stCondLst>
                                  <p:childTnLst>
                                    <p:set>
                                      <p:cBhvr>
                                        <p:cTn id="572" dur="1" fill="hold">
                                          <p:stCondLst>
                                            <p:cond delay="0"/>
                                          </p:stCondLst>
                                        </p:cTn>
                                        <p:tgtEl>
                                          <p:spTgt spid="43143"/>
                                        </p:tgtEl>
                                        <p:attrNameLst>
                                          <p:attrName>style.visibility</p:attrName>
                                        </p:attrNameLst>
                                      </p:cBhvr>
                                      <p:to>
                                        <p:strVal val="visible"/>
                                      </p:to>
                                    </p:set>
                                    <p:animEffect transition="in" filter="wipe(down)">
                                      <p:cBhvr>
                                        <p:cTn id="573" dur="500"/>
                                        <p:tgtEl>
                                          <p:spTgt spid="43143"/>
                                        </p:tgtEl>
                                      </p:cBhvr>
                                    </p:animEffect>
                                  </p:childTnLst>
                                </p:cTn>
                              </p:par>
                            </p:childTnLst>
                          </p:cTn>
                        </p:par>
                      </p:childTnLst>
                    </p:cTn>
                  </p:par>
                  <p:par>
                    <p:cTn id="574" fill="hold">
                      <p:stCondLst>
                        <p:cond delay="indefinite"/>
                      </p:stCondLst>
                      <p:childTnLst>
                        <p:par>
                          <p:cTn id="575" fill="hold">
                            <p:stCondLst>
                              <p:cond delay="0"/>
                            </p:stCondLst>
                            <p:childTnLst>
                              <p:par>
                                <p:cTn id="576" presetID="22" presetClass="entr" presetSubtype="4" fill="hold" grpId="0" nodeType="clickEffect">
                                  <p:stCondLst>
                                    <p:cond delay="0"/>
                                  </p:stCondLst>
                                  <p:childTnLst>
                                    <p:set>
                                      <p:cBhvr>
                                        <p:cTn id="577" dur="1" fill="hold">
                                          <p:stCondLst>
                                            <p:cond delay="0"/>
                                          </p:stCondLst>
                                        </p:cTn>
                                        <p:tgtEl>
                                          <p:spTgt spid="43145"/>
                                        </p:tgtEl>
                                        <p:attrNameLst>
                                          <p:attrName>style.visibility</p:attrName>
                                        </p:attrNameLst>
                                      </p:cBhvr>
                                      <p:to>
                                        <p:strVal val="visible"/>
                                      </p:to>
                                    </p:set>
                                    <p:animEffect transition="in" filter="wipe(down)">
                                      <p:cBhvr>
                                        <p:cTn id="578" dur="500"/>
                                        <p:tgtEl>
                                          <p:spTgt spid="43145"/>
                                        </p:tgtEl>
                                      </p:cBhvr>
                                    </p:animEffect>
                                  </p:childTnLst>
                                </p:cTn>
                              </p:par>
                            </p:childTnLst>
                          </p:cTn>
                        </p:par>
                      </p:childTnLst>
                    </p:cTn>
                  </p:par>
                  <p:par>
                    <p:cTn id="579" fill="hold">
                      <p:stCondLst>
                        <p:cond delay="indefinite"/>
                      </p:stCondLst>
                      <p:childTnLst>
                        <p:par>
                          <p:cTn id="580" fill="hold">
                            <p:stCondLst>
                              <p:cond delay="0"/>
                            </p:stCondLst>
                            <p:childTnLst>
                              <p:par>
                                <p:cTn id="581" presetID="22" presetClass="entr" presetSubtype="1" fill="hold" grpId="0" nodeType="clickEffect">
                                  <p:stCondLst>
                                    <p:cond delay="0"/>
                                  </p:stCondLst>
                                  <p:childTnLst>
                                    <p:set>
                                      <p:cBhvr>
                                        <p:cTn id="582" dur="1" fill="hold">
                                          <p:stCondLst>
                                            <p:cond delay="0"/>
                                          </p:stCondLst>
                                        </p:cTn>
                                        <p:tgtEl>
                                          <p:spTgt spid="43146"/>
                                        </p:tgtEl>
                                        <p:attrNameLst>
                                          <p:attrName>style.visibility</p:attrName>
                                        </p:attrNameLst>
                                      </p:cBhvr>
                                      <p:to>
                                        <p:strVal val="visible"/>
                                      </p:to>
                                    </p:set>
                                    <p:animEffect transition="in" filter="wipe(up)">
                                      <p:cBhvr>
                                        <p:cTn id="583" dur="500"/>
                                        <p:tgtEl>
                                          <p:spTgt spid="43146"/>
                                        </p:tgtEl>
                                      </p:cBhvr>
                                    </p:animEffect>
                                  </p:childTnLst>
                                </p:cTn>
                              </p:par>
                            </p:childTnLst>
                          </p:cTn>
                        </p:par>
                      </p:childTnLst>
                    </p:cTn>
                  </p:par>
                  <p:par>
                    <p:cTn id="584" fill="hold">
                      <p:stCondLst>
                        <p:cond delay="indefinite"/>
                      </p:stCondLst>
                      <p:childTnLst>
                        <p:par>
                          <p:cTn id="585" fill="hold">
                            <p:stCondLst>
                              <p:cond delay="0"/>
                            </p:stCondLst>
                            <p:childTnLst>
                              <p:par>
                                <p:cTn id="586" presetID="22" presetClass="entr" presetSubtype="4" fill="hold" grpId="0" nodeType="clickEffect">
                                  <p:stCondLst>
                                    <p:cond delay="0"/>
                                  </p:stCondLst>
                                  <p:childTnLst>
                                    <p:set>
                                      <p:cBhvr>
                                        <p:cTn id="587" dur="1" fill="hold">
                                          <p:stCondLst>
                                            <p:cond delay="0"/>
                                          </p:stCondLst>
                                        </p:cTn>
                                        <p:tgtEl>
                                          <p:spTgt spid="43152"/>
                                        </p:tgtEl>
                                        <p:attrNameLst>
                                          <p:attrName>style.visibility</p:attrName>
                                        </p:attrNameLst>
                                      </p:cBhvr>
                                      <p:to>
                                        <p:strVal val="visible"/>
                                      </p:to>
                                    </p:set>
                                    <p:animEffect transition="in" filter="wipe(down)">
                                      <p:cBhvr>
                                        <p:cTn id="588" dur="500"/>
                                        <p:tgtEl>
                                          <p:spTgt spid="43152"/>
                                        </p:tgtEl>
                                      </p:cBhvr>
                                    </p:animEffect>
                                  </p:childTnLst>
                                </p:cTn>
                              </p:par>
                            </p:childTnLst>
                          </p:cTn>
                        </p:par>
                      </p:childTnLst>
                    </p:cTn>
                  </p:par>
                  <p:par>
                    <p:cTn id="589" fill="hold">
                      <p:stCondLst>
                        <p:cond delay="indefinite"/>
                      </p:stCondLst>
                      <p:childTnLst>
                        <p:par>
                          <p:cTn id="590" fill="hold">
                            <p:stCondLst>
                              <p:cond delay="0"/>
                            </p:stCondLst>
                            <p:childTnLst>
                              <p:par>
                                <p:cTn id="591" presetID="22" presetClass="entr" presetSubtype="4" fill="hold" grpId="0" nodeType="clickEffect">
                                  <p:stCondLst>
                                    <p:cond delay="0"/>
                                  </p:stCondLst>
                                  <p:childTnLst>
                                    <p:set>
                                      <p:cBhvr>
                                        <p:cTn id="592" dur="1" fill="hold">
                                          <p:stCondLst>
                                            <p:cond delay="0"/>
                                          </p:stCondLst>
                                        </p:cTn>
                                        <p:tgtEl>
                                          <p:spTgt spid="43153"/>
                                        </p:tgtEl>
                                        <p:attrNameLst>
                                          <p:attrName>style.visibility</p:attrName>
                                        </p:attrNameLst>
                                      </p:cBhvr>
                                      <p:to>
                                        <p:strVal val="visible"/>
                                      </p:to>
                                    </p:set>
                                    <p:animEffect transition="in" filter="wipe(down)">
                                      <p:cBhvr>
                                        <p:cTn id="593" dur="500"/>
                                        <p:tgtEl>
                                          <p:spTgt spid="43153"/>
                                        </p:tgtEl>
                                      </p:cBhvr>
                                    </p:animEffect>
                                  </p:childTnLst>
                                </p:cTn>
                              </p:par>
                            </p:childTnLst>
                          </p:cTn>
                        </p:par>
                      </p:childTnLst>
                    </p:cTn>
                  </p:par>
                  <p:par>
                    <p:cTn id="594" fill="hold">
                      <p:stCondLst>
                        <p:cond delay="indefinite"/>
                      </p:stCondLst>
                      <p:childTnLst>
                        <p:par>
                          <p:cTn id="595" fill="hold">
                            <p:stCondLst>
                              <p:cond delay="0"/>
                            </p:stCondLst>
                            <p:childTnLst>
                              <p:par>
                                <p:cTn id="596" presetID="22" presetClass="entr" presetSubtype="4" fill="hold" grpId="0" nodeType="clickEffect">
                                  <p:stCondLst>
                                    <p:cond delay="0"/>
                                  </p:stCondLst>
                                  <p:childTnLst>
                                    <p:set>
                                      <p:cBhvr>
                                        <p:cTn id="597" dur="1" fill="hold">
                                          <p:stCondLst>
                                            <p:cond delay="0"/>
                                          </p:stCondLst>
                                        </p:cTn>
                                        <p:tgtEl>
                                          <p:spTgt spid="43154"/>
                                        </p:tgtEl>
                                        <p:attrNameLst>
                                          <p:attrName>style.visibility</p:attrName>
                                        </p:attrNameLst>
                                      </p:cBhvr>
                                      <p:to>
                                        <p:strVal val="visible"/>
                                      </p:to>
                                    </p:set>
                                    <p:animEffect transition="in" filter="wipe(down)">
                                      <p:cBhvr>
                                        <p:cTn id="598" dur="500"/>
                                        <p:tgtEl>
                                          <p:spTgt spid="43154"/>
                                        </p:tgtEl>
                                      </p:cBhvr>
                                    </p:animEffect>
                                  </p:childTnLst>
                                </p:cTn>
                              </p:par>
                            </p:childTnLst>
                          </p:cTn>
                        </p:par>
                      </p:childTnLst>
                    </p:cTn>
                  </p:par>
                  <p:par>
                    <p:cTn id="599" fill="hold">
                      <p:stCondLst>
                        <p:cond delay="indefinite"/>
                      </p:stCondLst>
                      <p:childTnLst>
                        <p:par>
                          <p:cTn id="600" fill="hold">
                            <p:stCondLst>
                              <p:cond delay="0"/>
                            </p:stCondLst>
                            <p:childTnLst>
                              <p:par>
                                <p:cTn id="601" presetID="22" presetClass="entr" presetSubtype="4" fill="hold" grpId="0" nodeType="clickEffect">
                                  <p:stCondLst>
                                    <p:cond delay="0"/>
                                  </p:stCondLst>
                                  <p:childTnLst>
                                    <p:set>
                                      <p:cBhvr>
                                        <p:cTn id="602" dur="1" fill="hold">
                                          <p:stCondLst>
                                            <p:cond delay="0"/>
                                          </p:stCondLst>
                                        </p:cTn>
                                        <p:tgtEl>
                                          <p:spTgt spid="43155"/>
                                        </p:tgtEl>
                                        <p:attrNameLst>
                                          <p:attrName>style.visibility</p:attrName>
                                        </p:attrNameLst>
                                      </p:cBhvr>
                                      <p:to>
                                        <p:strVal val="visible"/>
                                      </p:to>
                                    </p:set>
                                    <p:animEffect transition="in" filter="wipe(down)">
                                      <p:cBhvr>
                                        <p:cTn id="603" dur="500"/>
                                        <p:tgtEl>
                                          <p:spTgt spid="43155"/>
                                        </p:tgtEl>
                                      </p:cBhvr>
                                    </p:animEffect>
                                  </p:childTnLst>
                                </p:cTn>
                              </p:par>
                            </p:childTnLst>
                          </p:cTn>
                        </p:par>
                      </p:childTnLst>
                    </p:cTn>
                  </p:par>
                  <p:par>
                    <p:cTn id="604" fill="hold">
                      <p:stCondLst>
                        <p:cond delay="indefinite"/>
                      </p:stCondLst>
                      <p:childTnLst>
                        <p:par>
                          <p:cTn id="605" fill="hold">
                            <p:stCondLst>
                              <p:cond delay="0"/>
                            </p:stCondLst>
                            <p:childTnLst>
                              <p:par>
                                <p:cTn id="606" presetID="22" presetClass="entr" presetSubtype="1" fill="hold" grpId="0" nodeType="clickEffect">
                                  <p:stCondLst>
                                    <p:cond delay="0"/>
                                  </p:stCondLst>
                                  <p:childTnLst>
                                    <p:set>
                                      <p:cBhvr>
                                        <p:cTn id="607" dur="1" fill="hold">
                                          <p:stCondLst>
                                            <p:cond delay="0"/>
                                          </p:stCondLst>
                                        </p:cTn>
                                        <p:tgtEl>
                                          <p:spTgt spid="43156"/>
                                        </p:tgtEl>
                                        <p:attrNameLst>
                                          <p:attrName>style.visibility</p:attrName>
                                        </p:attrNameLst>
                                      </p:cBhvr>
                                      <p:to>
                                        <p:strVal val="visible"/>
                                      </p:to>
                                    </p:set>
                                    <p:animEffect transition="in" filter="wipe(up)">
                                      <p:cBhvr>
                                        <p:cTn id="608" dur="500"/>
                                        <p:tgtEl>
                                          <p:spTgt spid="43156"/>
                                        </p:tgtEl>
                                      </p:cBhvr>
                                    </p:animEffect>
                                  </p:childTnLst>
                                </p:cTn>
                              </p:par>
                            </p:childTnLst>
                          </p:cTn>
                        </p:par>
                      </p:childTnLst>
                    </p:cTn>
                  </p:par>
                  <p:par>
                    <p:cTn id="609" fill="hold">
                      <p:stCondLst>
                        <p:cond delay="indefinite"/>
                      </p:stCondLst>
                      <p:childTnLst>
                        <p:par>
                          <p:cTn id="610" fill="hold">
                            <p:stCondLst>
                              <p:cond delay="0"/>
                            </p:stCondLst>
                            <p:childTnLst>
                              <p:par>
                                <p:cTn id="611" presetID="22" presetClass="entr" presetSubtype="1" fill="hold" grpId="0" nodeType="clickEffect">
                                  <p:stCondLst>
                                    <p:cond delay="0"/>
                                  </p:stCondLst>
                                  <p:childTnLst>
                                    <p:set>
                                      <p:cBhvr>
                                        <p:cTn id="612" dur="1" fill="hold">
                                          <p:stCondLst>
                                            <p:cond delay="0"/>
                                          </p:stCondLst>
                                        </p:cTn>
                                        <p:tgtEl>
                                          <p:spTgt spid="43157"/>
                                        </p:tgtEl>
                                        <p:attrNameLst>
                                          <p:attrName>style.visibility</p:attrName>
                                        </p:attrNameLst>
                                      </p:cBhvr>
                                      <p:to>
                                        <p:strVal val="visible"/>
                                      </p:to>
                                    </p:set>
                                    <p:animEffect transition="in" filter="wipe(up)">
                                      <p:cBhvr>
                                        <p:cTn id="613" dur="500"/>
                                        <p:tgtEl>
                                          <p:spTgt spid="43157"/>
                                        </p:tgtEl>
                                      </p:cBhvr>
                                    </p:animEffect>
                                  </p:childTnLst>
                                </p:cTn>
                              </p:par>
                            </p:childTnLst>
                          </p:cTn>
                        </p:par>
                      </p:childTnLst>
                    </p:cTn>
                  </p:par>
                  <p:par>
                    <p:cTn id="614" fill="hold">
                      <p:stCondLst>
                        <p:cond delay="indefinite"/>
                      </p:stCondLst>
                      <p:childTnLst>
                        <p:par>
                          <p:cTn id="615" fill="hold">
                            <p:stCondLst>
                              <p:cond delay="0"/>
                            </p:stCondLst>
                            <p:childTnLst>
                              <p:par>
                                <p:cTn id="616" presetID="22" presetClass="entr" presetSubtype="1" fill="hold" grpId="0" nodeType="clickEffect">
                                  <p:stCondLst>
                                    <p:cond delay="0"/>
                                  </p:stCondLst>
                                  <p:childTnLst>
                                    <p:set>
                                      <p:cBhvr>
                                        <p:cTn id="617" dur="1" fill="hold">
                                          <p:stCondLst>
                                            <p:cond delay="0"/>
                                          </p:stCondLst>
                                        </p:cTn>
                                        <p:tgtEl>
                                          <p:spTgt spid="43158"/>
                                        </p:tgtEl>
                                        <p:attrNameLst>
                                          <p:attrName>style.visibility</p:attrName>
                                        </p:attrNameLst>
                                      </p:cBhvr>
                                      <p:to>
                                        <p:strVal val="visible"/>
                                      </p:to>
                                    </p:set>
                                    <p:animEffect transition="in" filter="wipe(up)">
                                      <p:cBhvr>
                                        <p:cTn id="618" dur="500"/>
                                        <p:tgtEl>
                                          <p:spTgt spid="43158"/>
                                        </p:tgtEl>
                                      </p:cBhvr>
                                    </p:animEffect>
                                  </p:childTnLst>
                                </p:cTn>
                              </p:par>
                            </p:childTnLst>
                          </p:cTn>
                        </p:par>
                      </p:childTnLst>
                    </p:cTn>
                  </p:par>
                  <p:par>
                    <p:cTn id="619" fill="hold">
                      <p:stCondLst>
                        <p:cond delay="indefinite"/>
                      </p:stCondLst>
                      <p:childTnLst>
                        <p:par>
                          <p:cTn id="620" fill="hold">
                            <p:stCondLst>
                              <p:cond delay="0"/>
                            </p:stCondLst>
                            <p:childTnLst>
                              <p:par>
                                <p:cTn id="621" presetID="22" presetClass="entr" presetSubtype="1" fill="hold" grpId="0" nodeType="clickEffect">
                                  <p:stCondLst>
                                    <p:cond delay="0"/>
                                  </p:stCondLst>
                                  <p:childTnLst>
                                    <p:set>
                                      <p:cBhvr>
                                        <p:cTn id="622" dur="1" fill="hold">
                                          <p:stCondLst>
                                            <p:cond delay="0"/>
                                          </p:stCondLst>
                                        </p:cTn>
                                        <p:tgtEl>
                                          <p:spTgt spid="43159"/>
                                        </p:tgtEl>
                                        <p:attrNameLst>
                                          <p:attrName>style.visibility</p:attrName>
                                        </p:attrNameLst>
                                      </p:cBhvr>
                                      <p:to>
                                        <p:strVal val="visible"/>
                                      </p:to>
                                    </p:set>
                                    <p:animEffect transition="in" filter="wipe(up)">
                                      <p:cBhvr>
                                        <p:cTn id="623" dur="500"/>
                                        <p:tgtEl>
                                          <p:spTgt spid="43159"/>
                                        </p:tgtEl>
                                      </p:cBhvr>
                                    </p:animEffect>
                                  </p:childTnLst>
                                </p:cTn>
                              </p:par>
                            </p:childTnLst>
                          </p:cTn>
                        </p:par>
                      </p:childTnLst>
                    </p:cTn>
                  </p:par>
                  <p:par>
                    <p:cTn id="624" fill="hold">
                      <p:stCondLst>
                        <p:cond delay="indefinite"/>
                      </p:stCondLst>
                      <p:childTnLst>
                        <p:par>
                          <p:cTn id="625" fill="hold">
                            <p:stCondLst>
                              <p:cond delay="0"/>
                            </p:stCondLst>
                            <p:childTnLst>
                              <p:par>
                                <p:cTn id="626" presetID="22" presetClass="entr" presetSubtype="1" fill="hold" grpId="0" nodeType="clickEffect">
                                  <p:stCondLst>
                                    <p:cond delay="0"/>
                                  </p:stCondLst>
                                  <p:childTnLst>
                                    <p:set>
                                      <p:cBhvr>
                                        <p:cTn id="627" dur="1" fill="hold">
                                          <p:stCondLst>
                                            <p:cond delay="0"/>
                                          </p:stCondLst>
                                        </p:cTn>
                                        <p:tgtEl>
                                          <p:spTgt spid="43160"/>
                                        </p:tgtEl>
                                        <p:attrNameLst>
                                          <p:attrName>style.visibility</p:attrName>
                                        </p:attrNameLst>
                                      </p:cBhvr>
                                      <p:to>
                                        <p:strVal val="visible"/>
                                      </p:to>
                                    </p:set>
                                    <p:animEffect transition="in" filter="wipe(up)">
                                      <p:cBhvr>
                                        <p:cTn id="628" dur="500"/>
                                        <p:tgtEl>
                                          <p:spTgt spid="43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4" grpId="0" animBg="1"/>
      <p:bldP spid="43015" grpId="0"/>
      <p:bldP spid="43016" grpId="0"/>
      <p:bldP spid="43017" grpId="0" animBg="1"/>
      <p:bldP spid="43018" grpId="0" animBg="1"/>
      <p:bldP spid="43019" grpId="0" animBg="1"/>
      <p:bldP spid="43020" grpId="0" animBg="1"/>
      <p:bldP spid="43022" grpId="0" animBg="1"/>
      <p:bldP spid="43023" grpId="0" animBg="1"/>
      <p:bldP spid="43024" grpId="0" animBg="1"/>
      <p:bldP spid="43025" grpId="0" animBg="1"/>
      <p:bldP spid="43026" grpId="0" animBg="1"/>
      <p:bldP spid="43027" grpId="0" animBg="1"/>
      <p:bldP spid="43028" grpId="0" animBg="1"/>
      <p:bldP spid="43029" grpId="0" animBg="1"/>
      <p:bldP spid="43038" grpId="0"/>
      <p:bldP spid="43039" grpId="0"/>
      <p:bldP spid="43040" grpId="0"/>
      <p:bldP spid="43041" grpId="0"/>
      <p:bldP spid="43042" grpId="0"/>
      <p:bldP spid="43043" grpId="0"/>
      <p:bldP spid="43044" grpId="0" animBg="1"/>
      <p:bldP spid="43045" grpId="0" animBg="1"/>
      <p:bldP spid="43047" grpId="0" animBg="1"/>
      <p:bldP spid="43048" grpId="0" animBg="1"/>
      <p:bldP spid="43049" grpId="0" animBg="1"/>
      <p:bldP spid="43050" grpId="0" animBg="1"/>
      <p:bldP spid="43050" grpId="1" animBg="1"/>
      <p:bldP spid="43051" grpId="0" animBg="1"/>
      <p:bldP spid="43051" grpId="1" animBg="1"/>
      <p:bldP spid="43052" grpId="0" animBg="1"/>
      <p:bldP spid="43053" grpId="0" animBg="1"/>
      <p:bldP spid="43054" grpId="0" animBg="1"/>
      <p:bldP spid="43055" grpId="0" animBg="1"/>
      <p:bldP spid="43056" grpId="0"/>
      <p:bldP spid="43057" grpId="0"/>
      <p:bldP spid="43058" grpId="0"/>
      <p:bldP spid="43059" grpId="0"/>
      <p:bldP spid="43060" grpId="0"/>
      <p:bldP spid="43061" grpId="0"/>
      <p:bldP spid="43068" grpId="0"/>
      <p:bldP spid="43069" grpId="0"/>
      <p:bldP spid="43070" grpId="0"/>
      <p:bldP spid="43071" grpId="0"/>
      <p:bldP spid="43072" grpId="0"/>
      <p:bldP spid="43074" grpId="0" animBg="1"/>
      <p:bldP spid="43075" grpId="0" animBg="1"/>
      <p:bldP spid="43077" grpId="0" animBg="1"/>
      <p:bldP spid="43078" grpId="0" animBg="1"/>
      <p:bldP spid="43079" grpId="0" animBg="1"/>
      <p:bldP spid="43080" grpId="0" animBg="1"/>
      <p:bldP spid="43081" grpId="0" animBg="1"/>
      <p:bldP spid="43082" grpId="0" animBg="1"/>
      <p:bldP spid="43083" grpId="0" animBg="1"/>
      <p:bldP spid="43084" grpId="0" animBg="1"/>
      <p:bldP spid="43085" grpId="0" animBg="1"/>
      <p:bldP spid="43086" grpId="0" animBg="1"/>
      <p:bldP spid="43087" grpId="0"/>
      <p:bldP spid="43088" grpId="0" animBg="1"/>
      <p:bldP spid="43089" grpId="0"/>
      <p:bldP spid="43090" grpId="0"/>
      <p:bldP spid="43091" grpId="0"/>
      <p:bldP spid="43092" grpId="0"/>
      <p:bldP spid="43093" grpId="0"/>
      <p:bldP spid="43094" grpId="0" animBg="1"/>
      <p:bldP spid="43095" grpId="0" animBg="1"/>
      <p:bldP spid="43096" grpId="0" animBg="1"/>
      <p:bldP spid="43097" grpId="0" animBg="1"/>
      <p:bldP spid="43098" grpId="0" animBg="1"/>
      <p:bldP spid="43099" grpId="0"/>
      <p:bldP spid="43100" grpId="0" animBg="1"/>
      <p:bldP spid="43101" grpId="0" animBg="1"/>
      <p:bldP spid="43103" grpId="0" animBg="1"/>
      <p:bldP spid="43104" grpId="0" animBg="1"/>
      <p:bldP spid="43105" grpId="0" animBg="1"/>
      <p:bldP spid="43106" grpId="0" animBg="1"/>
      <p:bldP spid="43107" grpId="0" animBg="1"/>
      <p:bldP spid="43108" grpId="0" animBg="1"/>
      <p:bldP spid="43109" grpId="0" animBg="1"/>
      <p:bldP spid="43109" grpId="1" animBg="1"/>
      <p:bldP spid="43110" grpId="0" animBg="1"/>
      <p:bldP spid="43111" grpId="0" animBg="1"/>
      <p:bldP spid="43112" grpId="0"/>
      <p:bldP spid="43113" grpId="0" animBg="1"/>
      <p:bldP spid="43115" grpId="0" animBg="1"/>
      <p:bldP spid="43117" grpId="0" animBg="1"/>
      <p:bldP spid="43118" grpId="0"/>
      <p:bldP spid="43119" grpId="0" animBg="1"/>
      <p:bldP spid="43120" grpId="0"/>
      <p:bldP spid="43121" grpId="0" animBg="1"/>
      <p:bldP spid="43122" grpId="0" animBg="1"/>
      <p:bldP spid="43124" grpId="0" animBg="1"/>
      <p:bldP spid="43125" grpId="0"/>
      <p:bldP spid="43126" grpId="0" animBg="1"/>
      <p:bldP spid="43127" grpId="0"/>
      <p:bldP spid="43128" grpId="0" animBg="1"/>
      <p:bldP spid="43129" grpId="0" animBg="1"/>
      <p:bldP spid="43131" grpId="0" animBg="1"/>
      <p:bldP spid="43132" grpId="0"/>
      <p:bldP spid="43133" grpId="0" animBg="1"/>
      <p:bldP spid="43134" grpId="0"/>
      <p:bldP spid="43135" grpId="0" animBg="1"/>
      <p:bldP spid="43137" grpId="0" animBg="1"/>
      <p:bldP spid="43138" grpId="0"/>
      <p:bldP spid="43139" grpId="0" animBg="1"/>
      <p:bldP spid="43140" grpId="0" animBg="1"/>
      <p:bldP spid="43141" grpId="0" animBg="1"/>
      <p:bldP spid="43143" grpId="0" animBg="1"/>
      <p:bldP spid="43145" grpId="0" animBg="1"/>
      <p:bldP spid="43146" grpId="0" animBg="1"/>
      <p:bldP spid="43152" grpId="0" animBg="1"/>
      <p:bldP spid="43153" grpId="0" animBg="1"/>
      <p:bldP spid="43154" grpId="0" animBg="1"/>
      <p:bldP spid="43155" grpId="0" animBg="1"/>
      <p:bldP spid="43156" grpId="0" animBg="1"/>
      <p:bldP spid="43157" grpId="0" animBg="1"/>
      <p:bldP spid="43158" grpId="0" animBg="1"/>
      <p:bldP spid="43159" grpId="0" animBg="1"/>
      <p:bldP spid="43160" grpId="0" animBg="1"/>
      <p:bldP spid="43161" grpId="0" animBg="1"/>
      <p:bldP spid="43162" grpId="0"/>
      <p:bldP spid="4316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1524000" y="2495550"/>
            <a:ext cx="6110288" cy="3676650"/>
            <a:chOff x="1863" y="1236"/>
            <a:chExt cx="3849" cy="2316"/>
          </a:xfrm>
        </p:grpSpPr>
        <p:sp>
          <p:nvSpPr>
            <p:cNvPr id="17429" name="Text Box 3"/>
            <p:cNvSpPr txBox="1">
              <a:spLocks noChangeArrowheads="1"/>
            </p:cNvSpPr>
            <p:nvPr/>
          </p:nvSpPr>
          <p:spPr bwMode="auto">
            <a:xfrm>
              <a:off x="3704" y="3340"/>
              <a:ext cx="208" cy="212"/>
            </a:xfrm>
            <a:prstGeom prst="rect">
              <a:avLst/>
            </a:prstGeom>
            <a:noFill/>
            <a:ln w="9525">
              <a:noFill/>
              <a:miter lim="800000"/>
            </a:ln>
          </p:spPr>
          <p:txBody>
            <a:bodyPr wrap="none">
              <a:spAutoFit/>
            </a:bodyPr>
            <a:lstStyle/>
            <a:p>
              <a:pPr eaLnBrk="0" hangingPunct="0"/>
              <a:r>
                <a:rPr lang="en-US" sz="1600" b="1">
                  <a:latin typeface="Times New Roman" charset="0"/>
                </a:rPr>
                <a:t>D</a:t>
              </a:r>
              <a:endParaRPr lang="en-US" sz="1600" b="1">
                <a:latin typeface="Times New Roman" charset="0"/>
              </a:endParaRPr>
            </a:p>
          </p:txBody>
        </p:sp>
        <p:grpSp>
          <p:nvGrpSpPr>
            <p:cNvPr id="3" name="Group 4"/>
            <p:cNvGrpSpPr/>
            <p:nvPr/>
          </p:nvGrpSpPr>
          <p:grpSpPr bwMode="auto">
            <a:xfrm>
              <a:off x="1863" y="1236"/>
              <a:ext cx="3849" cy="2107"/>
              <a:chOff x="1863" y="1236"/>
              <a:chExt cx="3849" cy="2107"/>
            </a:xfrm>
          </p:grpSpPr>
          <p:sp>
            <p:nvSpPr>
              <p:cNvPr id="17431" name="Line 5"/>
              <p:cNvSpPr>
                <a:spLocks noChangeShapeType="1"/>
              </p:cNvSpPr>
              <p:nvPr/>
            </p:nvSpPr>
            <p:spPr bwMode="auto">
              <a:xfrm>
                <a:off x="2055" y="2383"/>
                <a:ext cx="3456" cy="0"/>
              </a:xfrm>
              <a:prstGeom prst="line">
                <a:avLst/>
              </a:prstGeom>
              <a:noFill/>
              <a:ln w="9525">
                <a:solidFill>
                  <a:schemeClr val="bg2"/>
                </a:solidFill>
                <a:round/>
              </a:ln>
            </p:spPr>
            <p:txBody>
              <a:bodyPr/>
              <a:lstStyle/>
              <a:p>
                <a:endParaRPr lang="en-IN"/>
              </a:p>
            </p:txBody>
          </p:sp>
          <p:sp>
            <p:nvSpPr>
              <p:cNvPr id="17432" name="Line 6"/>
              <p:cNvSpPr>
                <a:spLocks noChangeShapeType="1"/>
              </p:cNvSpPr>
              <p:nvPr/>
            </p:nvSpPr>
            <p:spPr bwMode="auto">
              <a:xfrm rot="-1974247">
                <a:off x="2154" y="1916"/>
                <a:ext cx="1776" cy="1"/>
              </a:xfrm>
              <a:prstGeom prst="line">
                <a:avLst/>
              </a:prstGeom>
              <a:noFill/>
              <a:ln w="9525">
                <a:solidFill>
                  <a:schemeClr val="bg2"/>
                </a:solidFill>
                <a:round/>
              </a:ln>
            </p:spPr>
            <p:txBody>
              <a:bodyPr/>
              <a:lstStyle/>
              <a:p>
                <a:endParaRPr lang="en-IN"/>
              </a:p>
            </p:txBody>
          </p:sp>
          <p:sp>
            <p:nvSpPr>
              <p:cNvPr id="17433" name="Line 7"/>
              <p:cNvSpPr>
                <a:spLocks noChangeShapeType="1"/>
              </p:cNvSpPr>
              <p:nvPr/>
            </p:nvSpPr>
            <p:spPr bwMode="auto">
              <a:xfrm>
                <a:off x="3081" y="2338"/>
                <a:ext cx="0" cy="96"/>
              </a:xfrm>
              <a:prstGeom prst="line">
                <a:avLst/>
              </a:prstGeom>
              <a:noFill/>
              <a:ln w="9525">
                <a:solidFill>
                  <a:schemeClr val="tx1"/>
                </a:solidFill>
                <a:round/>
              </a:ln>
            </p:spPr>
            <p:txBody>
              <a:bodyPr/>
              <a:lstStyle/>
              <a:p>
                <a:endParaRPr lang="en-IN"/>
              </a:p>
            </p:txBody>
          </p:sp>
          <p:sp>
            <p:nvSpPr>
              <p:cNvPr id="17434" name="Line 8"/>
              <p:cNvSpPr>
                <a:spLocks noChangeShapeType="1"/>
              </p:cNvSpPr>
              <p:nvPr/>
            </p:nvSpPr>
            <p:spPr bwMode="auto">
              <a:xfrm>
                <a:off x="3330" y="2335"/>
                <a:ext cx="0" cy="96"/>
              </a:xfrm>
              <a:prstGeom prst="line">
                <a:avLst/>
              </a:prstGeom>
              <a:noFill/>
              <a:ln w="9525">
                <a:solidFill>
                  <a:schemeClr val="tx1"/>
                </a:solidFill>
                <a:round/>
              </a:ln>
            </p:spPr>
            <p:txBody>
              <a:bodyPr/>
              <a:lstStyle/>
              <a:p>
                <a:endParaRPr lang="en-IN"/>
              </a:p>
            </p:txBody>
          </p:sp>
          <p:sp>
            <p:nvSpPr>
              <p:cNvPr id="17435" name="Oval 9"/>
              <p:cNvSpPr>
                <a:spLocks noChangeArrowheads="1"/>
              </p:cNvSpPr>
              <p:nvPr/>
            </p:nvSpPr>
            <p:spPr bwMode="auto">
              <a:xfrm>
                <a:off x="2919" y="1549"/>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36" name="Oval 10"/>
              <p:cNvSpPr>
                <a:spLocks noChangeArrowheads="1"/>
              </p:cNvSpPr>
              <p:nvPr/>
            </p:nvSpPr>
            <p:spPr bwMode="auto">
              <a:xfrm>
                <a:off x="3282" y="1462"/>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37" name="Line 11"/>
              <p:cNvSpPr>
                <a:spLocks noChangeShapeType="1"/>
              </p:cNvSpPr>
              <p:nvPr/>
            </p:nvSpPr>
            <p:spPr bwMode="auto">
              <a:xfrm>
                <a:off x="2295" y="1999"/>
                <a:ext cx="2976" cy="384"/>
              </a:xfrm>
              <a:prstGeom prst="line">
                <a:avLst/>
              </a:prstGeom>
              <a:noFill/>
              <a:ln w="9525">
                <a:solidFill>
                  <a:schemeClr val="bg2"/>
                </a:solidFill>
                <a:round/>
              </a:ln>
            </p:spPr>
            <p:txBody>
              <a:bodyPr/>
              <a:lstStyle/>
              <a:p>
                <a:endParaRPr lang="en-IN"/>
              </a:p>
            </p:txBody>
          </p:sp>
          <p:sp>
            <p:nvSpPr>
              <p:cNvPr id="17438" name="Line 12"/>
              <p:cNvSpPr>
                <a:spLocks noChangeShapeType="1"/>
              </p:cNvSpPr>
              <p:nvPr/>
            </p:nvSpPr>
            <p:spPr bwMode="auto">
              <a:xfrm>
                <a:off x="2583" y="1759"/>
                <a:ext cx="2640" cy="624"/>
              </a:xfrm>
              <a:prstGeom prst="line">
                <a:avLst/>
              </a:prstGeom>
              <a:noFill/>
              <a:ln w="9525">
                <a:solidFill>
                  <a:schemeClr val="bg2"/>
                </a:solidFill>
                <a:round/>
              </a:ln>
            </p:spPr>
            <p:txBody>
              <a:bodyPr/>
              <a:lstStyle/>
              <a:p>
                <a:endParaRPr lang="en-IN"/>
              </a:p>
            </p:txBody>
          </p:sp>
          <p:grpSp>
            <p:nvGrpSpPr>
              <p:cNvPr id="4" name="Group 13"/>
              <p:cNvGrpSpPr/>
              <p:nvPr/>
            </p:nvGrpSpPr>
            <p:grpSpPr bwMode="auto">
              <a:xfrm>
                <a:off x="2313" y="1462"/>
                <a:ext cx="2976" cy="938"/>
                <a:chOff x="1713" y="3012"/>
                <a:chExt cx="2976" cy="938"/>
              </a:xfrm>
            </p:grpSpPr>
            <p:sp>
              <p:nvSpPr>
                <p:cNvPr id="17487" name="Line 14"/>
                <p:cNvSpPr>
                  <a:spLocks noChangeShapeType="1"/>
                </p:cNvSpPr>
                <p:nvPr/>
              </p:nvSpPr>
              <p:spPr bwMode="auto">
                <a:xfrm flipH="1" flipV="1">
                  <a:off x="4689" y="3552"/>
                  <a:ext cx="0" cy="384"/>
                </a:xfrm>
                <a:prstGeom prst="line">
                  <a:avLst/>
                </a:prstGeom>
                <a:noFill/>
                <a:ln w="9525">
                  <a:solidFill>
                    <a:schemeClr val="bg2"/>
                  </a:solidFill>
                  <a:round/>
                </a:ln>
              </p:spPr>
              <p:txBody>
                <a:bodyPr/>
                <a:lstStyle/>
                <a:p>
                  <a:endParaRPr lang="en-IN"/>
                </a:p>
              </p:txBody>
            </p:sp>
            <p:sp>
              <p:nvSpPr>
                <p:cNvPr id="17488" name="Line 15"/>
                <p:cNvSpPr>
                  <a:spLocks noChangeShapeType="1"/>
                </p:cNvSpPr>
                <p:nvPr/>
              </p:nvSpPr>
              <p:spPr bwMode="auto">
                <a:xfrm flipH="1">
                  <a:off x="1713" y="3552"/>
                  <a:ext cx="2976" cy="384"/>
                </a:xfrm>
                <a:prstGeom prst="line">
                  <a:avLst/>
                </a:prstGeom>
                <a:noFill/>
                <a:ln w="9525">
                  <a:solidFill>
                    <a:schemeClr val="bg2"/>
                  </a:solidFill>
                  <a:round/>
                </a:ln>
              </p:spPr>
              <p:txBody>
                <a:bodyPr/>
                <a:lstStyle/>
                <a:p>
                  <a:endParaRPr lang="en-IN"/>
                </a:p>
              </p:txBody>
            </p:sp>
            <p:sp>
              <p:nvSpPr>
                <p:cNvPr id="17489" name="Line 16"/>
                <p:cNvSpPr>
                  <a:spLocks noChangeShapeType="1"/>
                </p:cNvSpPr>
                <p:nvPr/>
              </p:nvSpPr>
              <p:spPr bwMode="auto">
                <a:xfrm flipH="1" flipV="1">
                  <a:off x="4401" y="3312"/>
                  <a:ext cx="288" cy="624"/>
                </a:xfrm>
                <a:prstGeom prst="line">
                  <a:avLst/>
                </a:prstGeom>
                <a:noFill/>
                <a:ln w="9525">
                  <a:solidFill>
                    <a:schemeClr val="bg2"/>
                  </a:solidFill>
                  <a:round/>
                </a:ln>
              </p:spPr>
              <p:txBody>
                <a:bodyPr/>
                <a:lstStyle/>
                <a:p>
                  <a:endParaRPr lang="en-IN"/>
                </a:p>
              </p:txBody>
            </p:sp>
            <p:sp>
              <p:nvSpPr>
                <p:cNvPr id="17490" name="Line 17"/>
                <p:cNvSpPr>
                  <a:spLocks noChangeShapeType="1"/>
                </p:cNvSpPr>
                <p:nvPr/>
              </p:nvSpPr>
              <p:spPr bwMode="auto">
                <a:xfrm flipH="1">
                  <a:off x="1761" y="3312"/>
                  <a:ext cx="2640" cy="624"/>
                </a:xfrm>
                <a:prstGeom prst="line">
                  <a:avLst/>
                </a:prstGeom>
                <a:noFill/>
                <a:ln w="9525">
                  <a:solidFill>
                    <a:schemeClr val="bg2"/>
                  </a:solidFill>
                  <a:round/>
                </a:ln>
              </p:spPr>
              <p:txBody>
                <a:bodyPr/>
                <a:lstStyle/>
                <a:p>
                  <a:endParaRPr lang="en-IN"/>
                </a:p>
              </p:txBody>
            </p:sp>
            <p:sp>
              <p:nvSpPr>
                <p:cNvPr id="17491" name="Line 18"/>
                <p:cNvSpPr>
                  <a:spLocks noChangeShapeType="1"/>
                </p:cNvSpPr>
                <p:nvPr/>
              </p:nvSpPr>
              <p:spPr bwMode="auto">
                <a:xfrm flipH="1" flipV="1">
                  <a:off x="4065" y="3168"/>
                  <a:ext cx="624" cy="768"/>
                </a:xfrm>
                <a:prstGeom prst="line">
                  <a:avLst/>
                </a:prstGeom>
                <a:noFill/>
                <a:ln w="9525">
                  <a:solidFill>
                    <a:schemeClr val="bg2"/>
                  </a:solidFill>
                  <a:round/>
                </a:ln>
              </p:spPr>
              <p:txBody>
                <a:bodyPr/>
                <a:lstStyle/>
                <a:p>
                  <a:endParaRPr lang="en-IN"/>
                </a:p>
              </p:txBody>
            </p:sp>
            <p:sp>
              <p:nvSpPr>
                <p:cNvPr id="17492" name="Line 19"/>
                <p:cNvSpPr>
                  <a:spLocks noChangeShapeType="1"/>
                </p:cNvSpPr>
                <p:nvPr/>
              </p:nvSpPr>
              <p:spPr bwMode="auto">
                <a:xfrm flipH="1">
                  <a:off x="1713" y="3120"/>
                  <a:ext cx="2352" cy="816"/>
                </a:xfrm>
                <a:prstGeom prst="line">
                  <a:avLst/>
                </a:prstGeom>
                <a:noFill/>
                <a:ln w="9525">
                  <a:solidFill>
                    <a:schemeClr val="bg2"/>
                  </a:solidFill>
                  <a:round/>
                </a:ln>
              </p:spPr>
              <p:txBody>
                <a:bodyPr/>
                <a:lstStyle/>
                <a:p>
                  <a:endParaRPr lang="en-IN"/>
                </a:p>
              </p:txBody>
            </p:sp>
            <p:sp>
              <p:nvSpPr>
                <p:cNvPr id="17493" name="Line 20"/>
                <p:cNvSpPr>
                  <a:spLocks noChangeShapeType="1"/>
                </p:cNvSpPr>
                <p:nvPr/>
              </p:nvSpPr>
              <p:spPr bwMode="auto">
                <a:xfrm flipH="1">
                  <a:off x="1713" y="3024"/>
                  <a:ext cx="1968" cy="912"/>
                </a:xfrm>
                <a:prstGeom prst="line">
                  <a:avLst/>
                </a:prstGeom>
                <a:noFill/>
                <a:ln w="9525">
                  <a:solidFill>
                    <a:schemeClr val="tx1"/>
                  </a:solidFill>
                  <a:round/>
                </a:ln>
              </p:spPr>
              <p:txBody>
                <a:bodyPr/>
                <a:lstStyle/>
                <a:p>
                  <a:endParaRPr lang="en-IN"/>
                </a:p>
              </p:txBody>
            </p:sp>
            <p:sp>
              <p:nvSpPr>
                <p:cNvPr id="17494" name="Line 21"/>
                <p:cNvSpPr>
                  <a:spLocks noChangeShapeType="1"/>
                </p:cNvSpPr>
                <p:nvPr/>
              </p:nvSpPr>
              <p:spPr bwMode="auto">
                <a:xfrm>
                  <a:off x="3672" y="3012"/>
                  <a:ext cx="1008" cy="938"/>
                </a:xfrm>
                <a:prstGeom prst="line">
                  <a:avLst/>
                </a:prstGeom>
                <a:noFill/>
                <a:ln w="9525">
                  <a:solidFill>
                    <a:schemeClr val="bg2"/>
                  </a:solidFill>
                  <a:round/>
                </a:ln>
              </p:spPr>
              <p:txBody>
                <a:bodyPr/>
                <a:lstStyle/>
                <a:p>
                  <a:endParaRPr lang="en-IN"/>
                </a:p>
              </p:txBody>
            </p:sp>
          </p:grpSp>
          <p:grpSp>
            <p:nvGrpSpPr>
              <p:cNvPr id="5" name="Group 22"/>
              <p:cNvGrpSpPr/>
              <p:nvPr/>
            </p:nvGrpSpPr>
            <p:grpSpPr bwMode="auto">
              <a:xfrm>
                <a:off x="1863" y="1236"/>
                <a:ext cx="3849" cy="2107"/>
                <a:chOff x="1863" y="1236"/>
                <a:chExt cx="3849" cy="2107"/>
              </a:xfrm>
            </p:grpSpPr>
            <p:sp>
              <p:nvSpPr>
                <p:cNvPr id="17441" name="Arc 23"/>
                <p:cNvSpPr/>
                <p:nvPr/>
              </p:nvSpPr>
              <p:spPr bwMode="auto">
                <a:xfrm flipH="1">
                  <a:off x="2103" y="1471"/>
                  <a:ext cx="1680" cy="912"/>
                </a:xfrm>
                <a:custGeom>
                  <a:avLst/>
                  <a:gdLst>
                    <a:gd name="T0" fmla="*/ 0 w 21600"/>
                    <a:gd name="T1" fmla="*/ 0 h 21600"/>
                    <a:gd name="T2" fmla="*/ 1680 w 21600"/>
                    <a:gd name="T3" fmla="*/ 912 h 21600"/>
                    <a:gd name="T4" fmla="*/ 0 w 21600"/>
                    <a:gd name="T5" fmla="*/ 91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17442" name="Arc 24"/>
                <p:cNvSpPr/>
                <p:nvPr/>
              </p:nvSpPr>
              <p:spPr bwMode="auto">
                <a:xfrm flipH="1" flipV="1">
                  <a:off x="2095" y="2415"/>
                  <a:ext cx="1728" cy="912"/>
                </a:xfrm>
                <a:custGeom>
                  <a:avLst/>
                  <a:gdLst>
                    <a:gd name="T0" fmla="*/ 0 w 21600"/>
                    <a:gd name="T1" fmla="*/ 0 h 21600"/>
                    <a:gd name="T2" fmla="*/ 1728 w 21600"/>
                    <a:gd name="T3" fmla="*/ 912 h 21600"/>
                    <a:gd name="T4" fmla="*/ 0 w 21600"/>
                    <a:gd name="T5" fmla="*/ 91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grpSp>
              <p:nvGrpSpPr>
                <p:cNvPr id="6" name="Group 25"/>
                <p:cNvGrpSpPr/>
                <p:nvPr/>
              </p:nvGrpSpPr>
              <p:grpSpPr bwMode="auto">
                <a:xfrm>
                  <a:off x="1863" y="1236"/>
                  <a:ext cx="3849" cy="2107"/>
                  <a:chOff x="1863" y="1236"/>
                  <a:chExt cx="3849" cy="2107"/>
                </a:xfrm>
              </p:grpSpPr>
              <p:sp>
                <p:nvSpPr>
                  <p:cNvPr id="17444" name="Line 26"/>
                  <p:cNvSpPr>
                    <a:spLocks noChangeShapeType="1"/>
                  </p:cNvSpPr>
                  <p:nvPr/>
                </p:nvSpPr>
                <p:spPr bwMode="auto">
                  <a:xfrm>
                    <a:off x="3783" y="1423"/>
                    <a:ext cx="0" cy="1920"/>
                  </a:xfrm>
                  <a:prstGeom prst="line">
                    <a:avLst/>
                  </a:prstGeom>
                  <a:noFill/>
                  <a:ln w="9525">
                    <a:solidFill>
                      <a:schemeClr val="bg2"/>
                    </a:solidFill>
                    <a:round/>
                  </a:ln>
                </p:spPr>
                <p:txBody>
                  <a:bodyPr/>
                  <a:lstStyle/>
                  <a:p>
                    <a:endParaRPr lang="en-IN"/>
                  </a:p>
                </p:txBody>
              </p:sp>
              <p:sp>
                <p:nvSpPr>
                  <p:cNvPr id="17445" name="Oval 27"/>
                  <p:cNvSpPr>
                    <a:spLocks noChangeArrowheads="1"/>
                  </p:cNvSpPr>
                  <p:nvPr/>
                </p:nvSpPr>
                <p:spPr bwMode="auto">
                  <a:xfrm>
                    <a:off x="2286" y="2365"/>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46" name="Oval 28"/>
                  <p:cNvSpPr>
                    <a:spLocks noChangeArrowheads="1"/>
                  </p:cNvSpPr>
                  <p:nvPr/>
                </p:nvSpPr>
                <p:spPr bwMode="auto">
                  <a:xfrm>
                    <a:off x="2055" y="2362"/>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47" name="Oval 29"/>
                  <p:cNvSpPr>
                    <a:spLocks noChangeArrowheads="1"/>
                  </p:cNvSpPr>
                  <p:nvPr/>
                </p:nvSpPr>
                <p:spPr bwMode="auto">
                  <a:xfrm>
                    <a:off x="3765" y="3295"/>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48" name="Oval 30"/>
                  <p:cNvSpPr>
                    <a:spLocks noChangeArrowheads="1"/>
                  </p:cNvSpPr>
                  <p:nvPr/>
                </p:nvSpPr>
                <p:spPr bwMode="auto">
                  <a:xfrm>
                    <a:off x="5463" y="2356"/>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49" name="Oval 31"/>
                  <p:cNvSpPr>
                    <a:spLocks noChangeArrowheads="1"/>
                  </p:cNvSpPr>
                  <p:nvPr/>
                </p:nvSpPr>
                <p:spPr bwMode="auto">
                  <a:xfrm>
                    <a:off x="3756" y="1423"/>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50" name="Oval 32"/>
                  <p:cNvSpPr>
                    <a:spLocks noChangeArrowheads="1"/>
                  </p:cNvSpPr>
                  <p:nvPr/>
                </p:nvSpPr>
                <p:spPr bwMode="auto">
                  <a:xfrm>
                    <a:off x="5220" y="2365"/>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51" name="Line 33"/>
                  <p:cNvSpPr>
                    <a:spLocks noChangeShapeType="1"/>
                  </p:cNvSpPr>
                  <p:nvPr/>
                </p:nvSpPr>
                <p:spPr bwMode="auto">
                  <a:xfrm rot="1974247" flipV="1">
                    <a:off x="3639" y="1921"/>
                    <a:ext cx="1776" cy="1"/>
                  </a:xfrm>
                  <a:prstGeom prst="line">
                    <a:avLst/>
                  </a:prstGeom>
                  <a:noFill/>
                  <a:ln w="9525">
                    <a:solidFill>
                      <a:schemeClr val="bg2"/>
                    </a:solidFill>
                    <a:round/>
                  </a:ln>
                </p:spPr>
                <p:txBody>
                  <a:bodyPr/>
                  <a:lstStyle/>
                  <a:p>
                    <a:endParaRPr lang="en-IN"/>
                  </a:p>
                </p:txBody>
              </p:sp>
              <p:sp>
                <p:nvSpPr>
                  <p:cNvPr id="17452" name="Line 34"/>
                  <p:cNvSpPr>
                    <a:spLocks noChangeShapeType="1"/>
                  </p:cNvSpPr>
                  <p:nvPr/>
                </p:nvSpPr>
                <p:spPr bwMode="auto">
                  <a:xfrm>
                    <a:off x="2583" y="2335"/>
                    <a:ext cx="0" cy="96"/>
                  </a:xfrm>
                  <a:prstGeom prst="line">
                    <a:avLst/>
                  </a:prstGeom>
                  <a:noFill/>
                  <a:ln w="9525">
                    <a:solidFill>
                      <a:schemeClr val="tx1"/>
                    </a:solidFill>
                    <a:round/>
                  </a:ln>
                </p:spPr>
                <p:txBody>
                  <a:bodyPr/>
                  <a:lstStyle/>
                  <a:p>
                    <a:endParaRPr lang="en-IN"/>
                  </a:p>
                </p:txBody>
              </p:sp>
              <p:sp>
                <p:nvSpPr>
                  <p:cNvPr id="17453" name="Line 35"/>
                  <p:cNvSpPr>
                    <a:spLocks noChangeShapeType="1"/>
                  </p:cNvSpPr>
                  <p:nvPr/>
                </p:nvSpPr>
                <p:spPr bwMode="auto">
                  <a:xfrm>
                    <a:off x="2832" y="2341"/>
                    <a:ext cx="0" cy="96"/>
                  </a:xfrm>
                  <a:prstGeom prst="line">
                    <a:avLst/>
                  </a:prstGeom>
                  <a:noFill/>
                  <a:ln w="9525">
                    <a:solidFill>
                      <a:schemeClr val="tx1"/>
                    </a:solidFill>
                    <a:round/>
                  </a:ln>
                </p:spPr>
                <p:txBody>
                  <a:bodyPr/>
                  <a:lstStyle/>
                  <a:p>
                    <a:endParaRPr lang="en-IN"/>
                  </a:p>
                </p:txBody>
              </p:sp>
              <p:sp>
                <p:nvSpPr>
                  <p:cNvPr id="17454" name="Oval 36"/>
                  <p:cNvSpPr>
                    <a:spLocks noChangeArrowheads="1"/>
                  </p:cNvSpPr>
                  <p:nvPr/>
                </p:nvSpPr>
                <p:spPr bwMode="auto">
                  <a:xfrm>
                    <a:off x="2268" y="1969"/>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55" name="Oval 37"/>
                  <p:cNvSpPr>
                    <a:spLocks noChangeArrowheads="1"/>
                  </p:cNvSpPr>
                  <p:nvPr/>
                </p:nvSpPr>
                <p:spPr bwMode="auto">
                  <a:xfrm>
                    <a:off x="2547" y="1723"/>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56" name="Oval 38"/>
                  <p:cNvSpPr>
                    <a:spLocks noChangeArrowheads="1"/>
                  </p:cNvSpPr>
                  <p:nvPr/>
                </p:nvSpPr>
                <p:spPr bwMode="auto">
                  <a:xfrm flipH="1">
                    <a:off x="5298" y="1975"/>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57" name="Oval 39"/>
                  <p:cNvSpPr>
                    <a:spLocks noChangeArrowheads="1"/>
                  </p:cNvSpPr>
                  <p:nvPr/>
                </p:nvSpPr>
                <p:spPr bwMode="auto">
                  <a:xfrm flipH="1">
                    <a:off x="4992" y="1729"/>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58" name="Oval 40"/>
                  <p:cNvSpPr>
                    <a:spLocks noChangeArrowheads="1"/>
                  </p:cNvSpPr>
                  <p:nvPr/>
                </p:nvSpPr>
                <p:spPr bwMode="auto">
                  <a:xfrm flipH="1">
                    <a:off x="4620" y="1564"/>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59" name="Oval 41"/>
                  <p:cNvSpPr>
                    <a:spLocks noChangeArrowheads="1"/>
                  </p:cNvSpPr>
                  <p:nvPr/>
                </p:nvSpPr>
                <p:spPr bwMode="auto">
                  <a:xfrm flipH="1">
                    <a:off x="4248" y="1468"/>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0" name="Oval 42"/>
                  <p:cNvSpPr>
                    <a:spLocks noChangeArrowheads="1"/>
                  </p:cNvSpPr>
                  <p:nvPr/>
                </p:nvSpPr>
                <p:spPr bwMode="auto">
                  <a:xfrm flipH="1" flipV="1">
                    <a:off x="5295" y="2785"/>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1" name="Oval 43"/>
                  <p:cNvSpPr>
                    <a:spLocks noChangeArrowheads="1"/>
                  </p:cNvSpPr>
                  <p:nvPr/>
                </p:nvSpPr>
                <p:spPr bwMode="auto">
                  <a:xfrm flipH="1" flipV="1">
                    <a:off x="4998" y="3013"/>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2" name="Oval 44"/>
                  <p:cNvSpPr>
                    <a:spLocks noChangeArrowheads="1"/>
                  </p:cNvSpPr>
                  <p:nvPr/>
                </p:nvSpPr>
                <p:spPr bwMode="auto">
                  <a:xfrm flipH="1" flipV="1">
                    <a:off x="4644" y="3178"/>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3" name="Oval 45"/>
                  <p:cNvSpPr>
                    <a:spLocks noChangeArrowheads="1"/>
                  </p:cNvSpPr>
                  <p:nvPr/>
                </p:nvSpPr>
                <p:spPr bwMode="auto">
                  <a:xfrm flipH="1" flipV="1">
                    <a:off x="4272" y="3265"/>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4" name="Oval 46"/>
                  <p:cNvSpPr>
                    <a:spLocks noChangeArrowheads="1"/>
                  </p:cNvSpPr>
                  <p:nvPr/>
                </p:nvSpPr>
                <p:spPr bwMode="auto">
                  <a:xfrm flipV="1">
                    <a:off x="2241" y="2794"/>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5" name="Oval 47"/>
                  <p:cNvSpPr>
                    <a:spLocks noChangeArrowheads="1"/>
                  </p:cNvSpPr>
                  <p:nvPr/>
                </p:nvSpPr>
                <p:spPr bwMode="auto">
                  <a:xfrm flipV="1">
                    <a:off x="2538" y="3022"/>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6" name="Oval 48"/>
                  <p:cNvSpPr>
                    <a:spLocks noChangeArrowheads="1"/>
                  </p:cNvSpPr>
                  <p:nvPr/>
                </p:nvSpPr>
                <p:spPr bwMode="auto">
                  <a:xfrm flipV="1">
                    <a:off x="2892" y="3178"/>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7" name="Oval 49"/>
                  <p:cNvSpPr>
                    <a:spLocks noChangeArrowheads="1"/>
                  </p:cNvSpPr>
                  <p:nvPr/>
                </p:nvSpPr>
                <p:spPr bwMode="auto">
                  <a:xfrm flipV="1">
                    <a:off x="3264" y="3265"/>
                    <a:ext cx="48" cy="48"/>
                  </a:xfrm>
                  <a:prstGeom prst="ellipse">
                    <a:avLst/>
                  </a:prstGeom>
                  <a:solidFill>
                    <a:schemeClr val="accent1"/>
                  </a:solidFill>
                  <a:ln w="9525">
                    <a:solidFill>
                      <a:schemeClr val="tx1"/>
                    </a:solidFill>
                    <a:round/>
                  </a:ln>
                </p:spPr>
                <p:txBody>
                  <a:bodyPr wrap="none" anchor="ctr"/>
                  <a:lstStyle/>
                  <a:p>
                    <a:endParaRPr lang="en-IN"/>
                  </a:p>
                </p:txBody>
              </p:sp>
              <p:sp>
                <p:nvSpPr>
                  <p:cNvPr id="17468" name="Line 50"/>
                  <p:cNvSpPr>
                    <a:spLocks noChangeShapeType="1"/>
                  </p:cNvSpPr>
                  <p:nvPr/>
                </p:nvSpPr>
                <p:spPr bwMode="auto">
                  <a:xfrm flipV="1">
                    <a:off x="2295" y="1999"/>
                    <a:ext cx="0" cy="384"/>
                  </a:xfrm>
                  <a:prstGeom prst="line">
                    <a:avLst/>
                  </a:prstGeom>
                  <a:noFill/>
                  <a:ln w="9525">
                    <a:solidFill>
                      <a:schemeClr val="bg2"/>
                    </a:solidFill>
                    <a:round/>
                  </a:ln>
                </p:spPr>
                <p:txBody>
                  <a:bodyPr/>
                  <a:lstStyle/>
                  <a:p>
                    <a:endParaRPr lang="en-IN"/>
                  </a:p>
                </p:txBody>
              </p:sp>
              <p:sp>
                <p:nvSpPr>
                  <p:cNvPr id="17469" name="Line 51"/>
                  <p:cNvSpPr>
                    <a:spLocks noChangeShapeType="1"/>
                  </p:cNvSpPr>
                  <p:nvPr/>
                </p:nvSpPr>
                <p:spPr bwMode="auto">
                  <a:xfrm flipV="1">
                    <a:off x="2295" y="1759"/>
                    <a:ext cx="288" cy="624"/>
                  </a:xfrm>
                  <a:prstGeom prst="line">
                    <a:avLst/>
                  </a:prstGeom>
                  <a:noFill/>
                  <a:ln w="9525">
                    <a:solidFill>
                      <a:schemeClr val="bg2"/>
                    </a:solidFill>
                    <a:round/>
                  </a:ln>
                </p:spPr>
                <p:txBody>
                  <a:bodyPr/>
                  <a:lstStyle/>
                  <a:p>
                    <a:endParaRPr lang="en-IN"/>
                  </a:p>
                </p:txBody>
              </p:sp>
              <p:sp>
                <p:nvSpPr>
                  <p:cNvPr id="17470" name="Line 52"/>
                  <p:cNvSpPr>
                    <a:spLocks noChangeShapeType="1"/>
                  </p:cNvSpPr>
                  <p:nvPr/>
                </p:nvSpPr>
                <p:spPr bwMode="auto">
                  <a:xfrm flipV="1">
                    <a:off x="2295" y="1615"/>
                    <a:ext cx="624" cy="768"/>
                  </a:xfrm>
                  <a:prstGeom prst="line">
                    <a:avLst/>
                  </a:prstGeom>
                  <a:noFill/>
                  <a:ln w="9525">
                    <a:solidFill>
                      <a:schemeClr val="bg2"/>
                    </a:solidFill>
                    <a:round/>
                  </a:ln>
                </p:spPr>
                <p:txBody>
                  <a:bodyPr/>
                  <a:lstStyle/>
                  <a:p>
                    <a:endParaRPr lang="en-IN"/>
                  </a:p>
                </p:txBody>
              </p:sp>
              <p:sp>
                <p:nvSpPr>
                  <p:cNvPr id="17471" name="Line 53"/>
                  <p:cNvSpPr>
                    <a:spLocks noChangeShapeType="1"/>
                  </p:cNvSpPr>
                  <p:nvPr/>
                </p:nvSpPr>
                <p:spPr bwMode="auto">
                  <a:xfrm>
                    <a:off x="2919" y="1567"/>
                    <a:ext cx="2352" cy="816"/>
                  </a:xfrm>
                  <a:prstGeom prst="line">
                    <a:avLst/>
                  </a:prstGeom>
                  <a:noFill/>
                  <a:ln w="9525">
                    <a:solidFill>
                      <a:schemeClr val="bg2"/>
                    </a:solidFill>
                    <a:round/>
                  </a:ln>
                </p:spPr>
                <p:txBody>
                  <a:bodyPr/>
                  <a:lstStyle/>
                  <a:p>
                    <a:endParaRPr lang="en-IN"/>
                  </a:p>
                </p:txBody>
              </p:sp>
              <p:sp>
                <p:nvSpPr>
                  <p:cNvPr id="17472" name="Line 54"/>
                  <p:cNvSpPr>
                    <a:spLocks noChangeShapeType="1"/>
                  </p:cNvSpPr>
                  <p:nvPr/>
                </p:nvSpPr>
                <p:spPr bwMode="auto">
                  <a:xfrm flipV="1">
                    <a:off x="2295" y="1471"/>
                    <a:ext cx="1008" cy="912"/>
                  </a:xfrm>
                  <a:prstGeom prst="line">
                    <a:avLst/>
                  </a:prstGeom>
                  <a:noFill/>
                  <a:ln w="9525">
                    <a:solidFill>
                      <a:schemeClr val="bg2"/>
                    </a:solidFill>
                    <a:round/>
                  </a:ln>
                </p:spPr>
                <p:txBody>
                  <a:bodyPr/>
                  <a:lstStyle/>
                  <a:p>
                    <a:endParaRPr lang="en-IN"/>
                  </a:p>
                </p:txBody>
              </p:sp>
              <p:sp>
                <p:nvSpPr>
                  <p:cNvPr id="17473" name="Line 55"/>
                  <p:cNvSpPr>
                    <a:spLocks noChangeShapeType="1"/>
                  </p:cNvSpPr>
                  <p:nvPr/>
                </p:nvSpPr>
                <p:spPr bwMode="auto">
                  <a:xfrm>
                    <a:off x="3303" y="1471"/>
                    <a:ext cx="1968" cy="912"/>
                  </a:xfrm>
                  <a:prstGeom prst="line">
                    <a:avLst/>
                  </a:prstGeom>
                  <a:noFill/>
                  <a:ln w="9525">
                    <a:solidFill>
                      <a:schemeClr val="bg2"/>
                    </a:solidFill>
                    <a:round/>
                  </a:ln>
                </p:spPr>
                <p:txBody>
                  <a:bodyPr/>
                  <a:lstStyle/>
                  <a:p>
                    <a:endParaRPr lang="en-IN"/>
                  </a:p>
                </p:txBody>
              </p:sp>
              <p:sp>
                <p:nvSpPr>
                  <p:cNvPr id="17474" name="Text Box 56"/>
                  <p:cNvSpPr txBox="1">
                    <a:spLocks noChangeArrowheads="1"/>
                  </p:cNvSpPr>
                  <p:nvPr/>
                </p:nvSpPr>
                <p:spPr bwMode="auto">
                  <a:xfrm>
                    <a:off x="2199" y="2383"/>
                    <a:ext cx="238" cy="212"/>
                  </a:xfrm>
                  <a:prstGeom prst="rect">
                    <a:avLst/>
                  </a:prstGeom>
                  <a:noFill/>
                  <a:ln w="9525">
                    <a:noFill/>
                    <a:miter lim="800000"/>
                  </a:ln>
                </p:spPr>
                <p:txBody>
                  <a:bodyPr wrap="none">
                    <a:spAutoFit/>
                  </a:bodyPr>
                  <a:lstStyle/>
                  <a:p>
                    <a:pPr eaLnBrk="0" hangingPunct="0"/>
                    <a:r>
                      <a:rPr lang="en-US" sz="1600" b="1">
                        <a:latin typeface="Times New Roman" charset="0"/>
                      </a:rPr>
                      <a:t>F</a:t>
                    </a:r>
                    <a:r>
                      <a:rPr lang="en-US" sz="1600" b="1" baseline="-25000">
                        <a:latin typeface="Times New Roman" charset="0"/>
                      </a:rPr>
                      <a:t>1</a:t>
                    </a:r>
                    <a:endParaRPr lang="en-US" sz="1600" b="1" baseline="-25000">
                      <a:latin typeface="Times New Roman" charset="0"/>
                    </a:endParaRPr>
                  </a:p>
                </p:txBody>
              </p:sp>
              <p:sp>
                <p:nvSpPr>
                  <p:cNvPr id="17475" name="Text Box 57"/>
                  <p:cNvSpPr txBox="1">
                    <a:spLocks noChangeArrowheads="1"/>
                  </p:cNvSpPr>
                  <p:nvPr/>
                </p:nvSpPr>
                <p:spPr bwMode="auto">
                  <a:xfrm>
                    <a:off x="5154" y="2383"/>
                    <a:ext cx="238" cy="212"/>
                  </a:xfrm>
                  <a:prstGeom prst="rect">
                    <a:avLst/>
                  </a:prstGeom>
                  <a:noFill/>
                  <a:ln w="9525">
                    <a:noFill/>
                    <a:miter lim="800000"/>
                  </a:ln>
                </p:spPr>
                <p:txBody>
                  <a:bodyPr wrap="none">
                    <a:spAutoFit/>
                  </a:bodyPr>
                  <a:lstStyle/>
                  <a:p>
                    <a:pPr eaLnBrk="0" hangingPunct="0"/>
                    <a:r>
                      <a:rPr lang="en-US" sz="1600" b="1">
                        <a:latin typeface="Times New Roman" charset="0"/>
                      </a:rPr>
                      <a:t>F</a:t>
                    </a:r>
                    <a:r>
                      <a:rPr lang="en-US" sz="1600" b="1" baseline="-25000">
                        <a:latin typeface="Times New Roman" charset="0"/>
                      </a:rPr>
                      <a:t>2</a:t>
                    </a:r>
                    <a:endParaRPr lang="en-US" sz="1600" b="1" baseline="-25000">
                      <a:latin typeface="Times New Roman" charset="0"/>
                    </a:endParaRPr>
                  </a:p>
                </p:txBody>
              </p:sp>
              <p:sp>
                <p:nvSpPr>
                  <p:cNvPr id="17476" name="Text Box 58"/>
                  <p:cNvSpPr txBox="1">
                    <a:spLocks noChangeArrowheads="1"/>
                  </p:cNvSpPr>
                  <p:nvPr/>
                </p:nvSpPr>
                <p:spPr bwMode="auto">
                  <a:xfrm>
                    <a:off x="2525" y="2390"/>
                    <a:ext cx="956" cy="192"/>
                  </a:xfrm>
                  <a:prstGeom prst="rect">
                    <a:avLst/>
                  </a:prstGeom>
                  <a:noFill/>
                  <a:ln w="9525">
                    <a:noFill/>
                    <a:miter lim="800000"/>
                  </a:ln>
                </p:spPr>
                <p:txBody>
                  <a:bodyPr wrap="none">
                    <a:spAutoFit/>
                  </a:bodyPr>
                  <a:lstStyle/>
                  <a:p>
                    <a:pPr eaLnBrk="0" hangingPunct="0"/>
                    <a:r>
                      <a:rPr lang="en-US" sz="1400">
                        <a:latin typeface="Times New Roman" charset="0"/>
                      </a:rPr>
                      <a:t>1      2       3       4  </a:t>
                    </a:r>
                    <a:endParaRPr lang="en-US" sz="1400">
                      <a:latin typeface="Times New Roman" charset="0"/>
                    </a:endParaRPr>
                  </a:p>
                </p:txBody>
              </p:sp>
              <p:sp>
                <p:nvSpPr>
                  <p:cNvPr id="17477" name="Text Box 59"/>
                  <p:cNvSpPr txBox="1">
                    <a:spLocks noChangeArrowheads="1"/>
                  </p:cNvSpPr>
                  <p:nvPr/>
                </p:nvSpPr>
                <p:spPr bwMode="auto">
                  <a:xfrm>
                    <a:off x="1863" y="2271"/>
                    <a:ext cx="208" cy="212"/>
                  </a:xfrm>
                  <a:prstGeom prst="rect">
                    <a:avLst/>
                  </a:prstGeom>
                  <a:noFill/>
                  <a:ln w="9525">
                    <a:noFill/>
                    <a:miter lim="800000"/>
                  </a:ln>
                </p:spPr>
                <p:txBody>
                  <a:bodyPr wrap="none">
                    <a:spAutoFit/>
                  </a:bodyPr>
                  <a:lstStyle/>
                  <a:p>
                    <a:pPr eaLnBrk="0" hangingPunct="0"/>
                    <a:r>
                      <a:rPr lang="en-US" sz="1600" b="1">
                        <a:latin typeface="Times New Roman" charset="0"/>
                      </a:rPr>
                      <a:t>A</a:t>
                    </a:r>
                    <a:endParaRPr lang="en-US" sz="1600" b="1">
                      <a:latin typeface="Times New Roman" charset="0"/>
                    </a:endParaRPr>
                  </a:p>
                </p:txBody>
              </p:sp>
              <p:sp>
                <p:nvSpPr>
                  <p:cNvPr id="17478" name="Text Box 60"/>
                  <p:cNvSpPr txBox="1">
                    <a:spLocks noChangeArrowheads="1"/>
                  </p:cNvSpPr>
                  <p:nvPr/>
                </p:nvSpPr>
                <p:spPr bwMode="auto">
                  <a:xfrm>
                    <a:off x="5511" y="2239"/>
                    <a:ext cx="201" cy="212"/>
                  </a:xfrm>
                  <a:prstGeom prst="rect">
                    <a:avLst/>
                  </a:prstGeom>
                  <a:noFill/>
                  <a:ln w="9525">
                    <a:noFill/>
                    <a:miter lim="800000"/>
                  </a:ln>
                </p:spPr>
                <p:txBody>
                  <a:bodyPr wrap="none">
                    <a:spAutoFit/>
                  </a:bodyPr>
                  <a:lstStyle/>
                  <a:p>
                    <a:pPr eaLnBrk="0" hangingPunct="0"/>
                    <a:r>
                      <a:rPr lang="en-US" sz="1600" b="1">
                        <a:latin typeface="Times New Roman" charset="0"/>
                      </a:rPr>
                      <a:t>B</a:t>
                    </a:r>
                    <a:endParaRPr lang="en-US" sz="1600" b="1">
                      <a:latin typeface="Times New Roman" charset="0"/>
                    </a:endParaRPr>
                  </a:p>
                </p:txBody>
              </p:sp>
              <p:sp>
                <p:nvSpPr>
                  <p:cNvPr id="17479" name="Text Box 61"/>
                  <p:cNvSpPr txBox="1">
                    <a:spLocks noChangeArrowheads="1"/>
                  </p:cNvSpPr>
                  <p:nvPr/>
                </p:nvSpPr>
                <p:spPr bwMode="auto">
                  <a:xfrm>
                    <a:off x="3677" y="1236"/>
                    <a:ext cx="208" cy="212"/>
                  </a:xfrm>
                  <a:prstGeom prst="rect">
                    <a:avLst/>
                  </a:prstGeom>
                  <a:noFill/>
                  <a:ln w="9525">
                    <a:noFill/>
                    <a:miter lim="800000"/>
                  </a:ln>
                </p:spPr>
                <p:txBody>
                  <a:bodyPr wrap="none">
                    <a:spAutoFit/>
                  </a:bodyPr>
                  <a:lstStyle/>
                  <a:p>
                    <a:pPr eaLnBrk="0" hangingPunct="0"/>
                    <a:r>
                      <a:rPr lang="en-US" sz="1600" b="1">
                        <a:latin typeface="Times New Roman" charset="0"/>
                      </a:rPr>
                      <a:t>C</a:t>
                    </a:r>
                    <a:endParaRPr lang="en-US" sz="1600" b="1">
                      <a:latin typeface="Times New Roman" charset="0"/>
                    </a:endParaRPr>
                  </a:p>
                </p:txBody>
              </p:sp>
              <p:sp>
                <p:nvSpPr>
                  <p:cNvPr id="17480" name="Text Box 62"/>
                  <p:cNvSpPr txBox="1">
                    <a:spLocks noChangeArrowheads="1"/>
                  </p:cNvSpPr>
                  <p:nvPr/>
                </p:nvSpPr>
                <p:spPr bwMode="auto">
                  <a:xfrm>
                    <a:off x="2120" y="1736"/>
                    <a:ext cx="208"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1</a:t>
                    </a:r>
                    <a:endParaRPr lang="en-US" sz="1400" baseline="-25000">
                      <a:latin typeface="Times New Roman" charset="0"/>
                    </a:endParaRPr>
                  </a:p>
                </p:txBody>
              </p:sp>
              <p:sp>
                <p:nvSpPr>
                  <p:cNvPr id="17481" name="Text Box 63"/>
                  <p:cNvSpPr txBox="1">
                    <a:spLocks noChangeArrowheads="1"/>
                  </p:cNvSpPr>
                  <p:nvPr/>
                </p:nvSpPr>
                <p:spPr bwMode="auto">
                  <a:xfrm>
                    <a:off x="2429" y="1523"/>
                    <a:ext cx="208"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2</a:t>
                    </a:r>
                    <a:endParaRPr lang="en-US" sz="1400" baseline="-25000">
                      <a:latin typeface="Times New Roman" charset="0"/>
                    </a:endParaRPr>
                  </a:p>
                </p:txBody>
              </p:sp>
              <p:sp>
                <p:nvSpPr>
                  <p:cNvPr id="17482" name="Text Box 64"/>
                  <p:cNvSpPr txBox="1">
                    <a:spLocks noChangeArrowheads="1"/>
                  </p:cNvSpPr>
                  <p:nvPr/>
                </p:nvSpPr>
                <p:spPr bwMode="auto">
                  <a:xfrm>
                    <a:off x="2831" y="1366"/>
                    <a:ext cx="208"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3</a:t>
                    </a:r>
                    <a:endParaRPr lang="en-US" sz="1400" baseline="-25000">
                      <a:latin typeface="Times New Roman" charset="0"/>
                    </a:endParaRPr>
                  </a:p>
                </p:txBody>
              </p:sp>
              <p:sp>
                <p:nvSpPr>
                  <p:cNvPr id="17483" name="Text Box 65"/>
                  <p:cNvSpPr txBox="1">
                    <a:spLocks noChangeArrowheads="1"/>
                  </p:cNvSpPr>
                  <p:nvPr/>
                </p:nvSpPr>
                <p:spPr bwMode="auto">
                  <a:xfrm>
                    <a:off x="3237" y="1247"/>
                    <a:ext cx="208"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4</a:t>
                    </a:r>
                    <a:endParaRPr lang="en-US" sz="1400" baseline="-25000">
                      <a:latin typeface="Times New Roman" charset="0"/>
                    </a:endParaRPr>
                  </a:p>
                </p:txBody>
              </p:sp>
              <p:sp>
                <p:nvSpPr>
                  <p:cNvPr id="17484" name="Text Box 66"/>
                  <p:cNvSpPr txBox="1">
                    <a:spLocks noChangeArrowheads="1"/>
                  </p:cNvSpPr>
                  <p:nvPr/>
                </p:nvSpPr>
                <p:spPr bwMode="auto">
                  <a:xfrm>
                    <a:off x="3773" y="2342"/>
                    <a:ext cx="197" cy="192"/>
                  </a:xfrm>
                  <a:prstGeom prst="rect">
                    <a:avLst/>
                  </a:prstGeom>
                  <a:noFill/>
                  <a:ln w="9525">
                    <a:noFill/>
                    <a:miter lim="800000"/>
                  </a:ln>
                </p:spPr>
                <p:txBody>
                  <a:bodyPr wrap="none">
                    <a:spAutoFit/>
                  </a:bodyPr>
                  <a:lstStyle/>
                  <a:p>
                    <a:pPr eaLnBrk="0" hangingPunct="0"/>
                    <a:r>
                      <a:rPr lang="en-US" sz="1400">
                        <a:latin typeface="Times New Roman" charset="0"/>
                      </a:rPr>
                      <a:t>O</a:t>
                    </a:r>
                    <a:endParaRPr lang="en-US" sz="1400">
                      <a:latin typeface="Times New Roman" charset="0"/>
                    </a:endParaRPr>
                  </a:p>
                </p:txBody>
              </p:sp>
              <p:sp>
                <p:nvSpPr>
                  <p:cNvPr id="17485" name="Arc 67"/>
                  <p:cNvSpPr/>
                  <p:nvPr/>
                </p:nvSpPr>
                <p:spPr bwMode="auto">
                  <a:xfrm flipV="1">
                    <a:off x="3783" y="2415"/>
                    <a:ext cx="1728" cy="912"/>
                  </a:xfrm>
                  <a:custGeom>
                    <a:avLst/>
                    <a:gdLst>
                      <a:gd name="T0" fmla="*/ 0 w 21600"/>
                      <a:gd name="T1" fmla="*/ 0 h 21600"/>
                      <a:gd name="T2" fmla="*/ 1728 w 21600"/>
                      <a:gd name="T3" fmla="*/ 912 h 21600"/>
                      <a:gd name="T4" fmla="*/ 0 w 21600"/>
                      <a:gd name="T5" fmla="*/ 91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17486" name="Arc 68"/>
                  <p:cNvSpPr/>
                  <p:nvPr/>
                </p:nvSpPr>
                <p:spPr bwMode="auto">
                  <a:xfrm>
                    <a:off x="3783" y="1471"/>
                    <a:ext cx="1728" cy="912"/>
                  </a:xfrm>
                  <a:custGeom>
                    <a:avLst/>
                    <a:gdLst>
                      <a:gd name="T0" fmla="*/ 0 w 21600"/>
                      <a:gd name="T1" fmla="*/ 0 h 21600"/>
                      <a:gd name="T2" fmla="*/ 1728 w 21600"/>
                      <a:gd name="T3" fmla="*/ 912 h 21600"/>
                      <a:gd name="T4" fmla="*/ 0 w 21600"/>
                      <a:gd name="T5" fmla="*/ 91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grpSp>
          </p:grpSp>
        </p:grpSp>
      </p:grpSp>
      <p:sp>
        <p:nvSpPr>
          <p:cNvPr id="18501" name="Oval 69"/>
          <p:cNvSpPr>
            <a:spLocks noChangeArrowheads="1"/>
          </p:cNvSpPr>
          <p:nvPr/>
        </p:nvSpPr>
        <p:spPr bwMode="auto">
          <a:xfrm>
            <a:off x="2881313" y="5467350"/>
            <a:ext cx="76200" cy="76200"/>
          </a:xfrm>
          <a:prstGeom prst="ellipse">
            <a:avLst/>
          </a:prstGeom>
          <a:solidFill>
            <a:srgbClr val="FF0066"/>
          </a:solidFill>
          <a:ln w="9525">
            <a:solidFill>
              <a:schemeClr val="tx1"/>
            </a:solidFill>
            <a:round/>
          </a:ln>
        </p:spPr>
        <p:txBody>
          <a:bodyPr wrap="none" anchor="ctr"/>
          <a:lstStyle/>
          <a:p>
            <a:endParaRPr lang="en-IN"/>
          </a:p>
        </p:txBody>
      </p:sp>
      <p:sp>
        <p:nvSpPr>
          <p:cNvPr id="18502" name="Text Box 70"/>
          <p:cNvSpPr txBox="1">
            <a:spLocks noChangeArrowheads="1"/>
          </p:cNvSpPr>
          <p:nvPr/>
        </p:nvSpPr>
        <p:spPr bwMode="auto">
          <a:xfrm>
            <a:off x="2605088" y="5410200"/>
            <a:ext cx="312737" cy="304800"/>
          </a:xfrm>
          <a:prstGeom prst="rect">
            <a:avLst/>
          </a:prstGeom>
          <a:noFill/>
          <a:ln w="9525">
            <a:noFill/>
            <a:miter lim="800000"/>
          </a:ln>
        </p:spPr>
        <p:txBody>
          <a:bodyPr wrap="none">
            <a:spAutoFit/>
          </a:bodyPr>
          <a:lstStyle/>
          <a:p>
            <a:pPr eaLnBrk="0" hangingPunct="0"/>
            <a:r>
              <a:rPr lang="en-US" sz="1400">
                <a:latin typeface="Times New Roman" charset="0"/>
              </a:rPr>
              <a:t>Q</a:t>
            </a:r>
            <a:endParaRPr lang="en-US" sz="1400">
              <a:latin typeface="Times New Roman" charset="0"/>
            </a:endParaRPr>
          </a:p>
        </p:txBody>
      </p:sp>
      <p:sp>
        <p:nvSpPr>
          <p:cNvPr id="18503" name="Line 71"/>
          <p:cNvSpPr>
            <a:spLocks noChangeShapeType="1"/>
          </p:cNvSpPr>
          <p:nvPr/>
        </p:nvSpPr>
        <p:spPr bwMode="auto">
          <a:xfrm>
            <a:off x="2224088" y="4343400"/>
            <a:ext cx="685800" cy="1143000"/>
          </a:xfrm>
          <a:prstGeom prst="line">
            <a:avLst/>
          </a:prstGeom>
          <a:noFill/>
          <a:ln w="19050">
            <a:solidFill>
              <a:srgbClr val="FF0066"/>
            </a:solidFill>
            <a:round/>
          </a:ln>
        </p:spPr>
        <p:txBody>
          <a:bodyPr/>
          <a:lstStyle/>
          <a:p>
            <a:endParaRPr lang="en-IN"/>
          </a:p>
        </p:txBody>
      </p:sp>
      <p:sp>
        <p:nvSpPr>
          <p:cNvPr id="18504" name="Line 72"/>
          <p:cNvSpPr>
            <a:spLocks noChangeShapeType="1"/>
          </p:cNvSpPr>
          <p:nvPr/>
        </p:nvSpPr>
        <p:spPr bwMode="auto">
          <a:xfrm flipV="1">
            <a:off x="2909888" y="4343400"/>
            <a:ext cx="3962400" cy="1143000"/>
          </a:xfrm>
          <a:prstGeom prst="line">
            <a:avLst/>
          </a:prstGeom>
          <a:noFill/>
          <a:ln w="19050">
            <a:solidFill>
              <a:srgbClr val="FF0066"/>
            </a:solidFill>
            <a:round/>
          </a:ln>
        </p:spPr>
        <p:txBody>
          <a:bodyPr/>
          <a:lstStyle/>
          <a:p>
            <a:endParaRPr lang="en-IN"/>
          </a:p>
        </p:txBody>
      </p:sp>
      <p:sp>
        <p:nvSpPr>
          <p:cNvPr id="18505" name="Line 73"/>
          <p:cNvSpPr>
            <a:spLocks noChangeShapeType="1"/>
          </p:cNvSpPr>
          <p:nvPr/>
        </p:nvSpPr>
        <p:spPr bwMode="auto">
          <a:xfrm rot="86962" flipV="1">
            <a:off x="2786063" y="4648200"/>
            <a:ext cx="381000" cy="1295400"/>
          </a:xfrm>
          <a:prstGeom prst="line">
            <a:avLst/>
          </a:prstGeom>
          <a:noFill/>
          <a:ln w="19050">
            <a:solidFill>
              <a:srgbClr val="FF0066"/>
            </a:solidFill>
            <a:round/>
          </a:ln>
        </p:spPr>
        <p:txBody>
          <a:bodyPr/>
          <a:lstStyle/>
          <a:p>
            <a:endParaRPr lang="en-IN"/>
          </a:p>
        </p:txBody>
      </p:sp>
      <p:sp>
        <p:nvSpPr>
          <p:cNvPr id="18506" name="Line 74"/>
          <p:cNvSpPr>
            <a:spLocks noChangeShapeType="1"/>
          </p:cNvSpPr>
          <p:nvPr/>
        </p:nvSpPr>
        <p:spPr bwMode="auto">
          <a:xfrm>
            <a:off x="2376488" y="5295900"/>
            <a:ext cx="1600200" cy="673100"/>
          </a:xfrm>
          <a:prstGeom prst="line">
            <a:avLst/>
          </a:prstGeom>
          <a:noFill/>
          <a:ln w="19050">
            <a:solidFill>
              <a:srgbClr val="FF0066"/>
            </a:solidFill>
            <a:round/>
          </a:ln>
        </p:spPr>
        <p:txBody>
          <a:bodyPr/>
          <a:lstStyle/>
          <a:p>
            <a:endParaRPr lang="en-IN"/>
          </a:p>
        </p:txBody>
      </p:sp>
      <p:sp>
        <p:nvSpPr>
          <p:cNvPr id="18507" name="Text Box 75"/>
          <p:cNvSpPr txBox="1">
            <a:spLocks noChangeArrowheads="1"/>
          </p:cNvSpPr>
          <p:nvPr/>
        </p:nvSpPr>
        <p:spPr bwMode="auto">
          <a:xfrm rot="1244680">
            <a:off x="2909888" y="5638800"/>
            <a:ext cx="811212" cy="244475"/>
          </a:xfrm>
          <a:prstGeom prst="rect">
            <a:avLst/>
          </a:prstGeom>
          <a:noFill/>
          <a:ln w="9525">
            <a:noFill/>
            <a:miter lim="800000"/>
          </a:ln>
        </p:spPr>
        <p:txBody>
          <a:bodyPr wrap="none">
            <a:spAutoFit/>
          </a:bodyPr>
          <a:lstStyle/>
          <a:p>
            <a:pPr eaLnBrk="0" hangingPunct="0"/>
            <a:r>
              <a:rPr lang="en-US" sz="1000" b="1">
                <a:latin typeface="Times New Roman" charset="0"/>
              </a:rPr>
              <a:t>TANGENT</a:t>
            </a:r>
            <a:endParaRPr lang="en-US" sz="1000" b="1">
              <a:latin typeface="Times New Roman" charset="0"/>
            </a:endParaRPr>
          </a:p>
        </p:txBody>
      </p:sp>
      <p:sp>
        <p:nvSpPr>
          <p:cNvPr id="18508" name="Text Box 76"/>
          <p:cNvSpPr txBox="1">
            <a:spLocks noChangeArrowheads="1"/>
          </p:cNvSpPr>
          <p:nvPr/>
        </p:nvSpPr>
        <p:spPr bwMode="auto">
          <a:xfrm rot="-4271421">
            <a:off x="2593182" y="4888706"/>
            <a:ext cx="763588" cy="244475"/>
          </a:xfrm>
          <a:prstGeom prst="rect">
            <a:avLst/>
          </a:prstGeom>
          <a:noFill/>
          <a:ln w="9525">
            <a:noFill/>
            <a:miter lim="800000"/>
          </a:ln>
        </p:spPr>
        <p:txBody>
          <a:bodyPr wrap="none">
            <a:spAutoFit/>
          </a:bodyPr>
          <a:lstStyle/>
          <a:p>
            <a:pPr eaLnBrk="0" hangingPunct="0"/>
            <a:r>
              <a:rPr lang="en-US" sz="1000" b="1">
                <a:latin typeface="Times New Roman" charset="0"/>
              </a:rPr>
              <a:t>NORMAL</a:t>
            </a:r>
            <a:endParaRPr lang="en-US" sz="1000" b="1">
              <a:latin typeface="Times New Roman" charset="0"/>
            </a:endParaRPr>
          </a:p>
        </p:txBody>
      </p:sp>
      <p:sp>
        <p:nvSpPr>
          <p:cNvPr id="18509" name="Text Box 77"/>
          <p:cNvSpPr txBox="1">
            <a:spLocks noChangeArrowheads="1"/>
          </p:cNvSpPr>
          <p:nvPr/>
        </p:nvSpPr>
        <p:spPr bwMode="auto">
          <a:xfrm>
            <a:off x="849313" y="533400"/>
            <a:ext cx="7383462" cy="1584325"/>
          </a:xfrm>
          <a:prstGeom prst="rect">
            <a:avLst/>
          </a:prstGeom>
          <a:noFill/>
          <a:ln w="9525">
            <a:noFill/>
            <a:miter lim="800000"/>
          </a:ln>
        </p:spPr>
        <p:txBody>
          <a:bodyPr wrap="none">
            <a:spAutoFit/>
          </a:bodyPr>
          <a:lstStyle/>
          <a:p>
            <a:pPr marL="457200" indent="-457200" algn="ctr" eaLnBrk="0" hangingPunct="0"/>
            <a:r>
              <a:rPr lang="en-US" sz="2800" b="1" i="1">
                <a:solidFill>
                  <a:srgbClr val="FF0066"/>
                </a:solidFill>
                <a:latin typeface="Times New Roman" charset="0"/>
              </a:rPr>
              <a:t>TO DRAW TANGENT &amp; NORMAL </a:t>
            </a:r>
            <a:endParaRPr lang="en-US" sz="2800" b="1" i="1">
              <a:solidFill>
                <a:srgbClr val="FF0066"/>
              </a:solidFill>
              <a:latin typeface="Times New Roman" charset="0"/>
            </a:endParaRPr>
          </a:p>
          <a:p>
            <a:pPr marL="457200" indent="-457200" algn="ctr" eaLnBrk="0" hangingPunct="0"/>
            <a:r>
              <a:rPr lang="en-US" sz="2800" b="1" i="1">
                <a:solidFill>
                  <a:srgbClr val="FF0066"/>
                </a:solidFill>
                <a:latin typeface="Times New Roman" charset="0"/>
              </a:rPr>
              <a:t>TO THE CURVE FROM A GIVEN POINT ( Q )</a:t>
            </a:r>
            <a:endParaRPr lang="en-US" sz="2800" b="1" i="1">
              <a:solidFill>
                <a:srgbClr val="FF0066"/>
              </a:solidFill>
              <a:latin typeface="Times New Roman" charset="0"/>
            </a:endParaRPr>
          </a:p>
          <a:p>
            <a:pPr marL="457200" indent="-457200" algn="ctr" eaLnBrk="0" hangingPunct="0">
              <a:buFontTx/>
              <a:buAutoNum type="arabicPeriod"/>
            </a:pPr>
            <a:r>
              <a:rPr lang="en-US" sz="1400" b="1">
                <a:solidFill>
                  <a:schemeClr val="accent2"/>
                </a:solidFill>
                <a:latin typeface="Times New Roman" charset="0"/>
              </a:rPr>
              <a:t>JOIN POINT Q TO F</a:t>
            </a:r>
            <a:r>
              <a:rPr lang="en-US" sz="1400" b="1" baseline="-25000">
                <a:solidFill>
                  <a:schemeClr val="accent2"/>
                </a:solidFill>
                <a:latin typeface="Times New Roman" charset="0"/>
              </a:rPr>
              <a:t>1</a:t>
            </a:r>
            <a:r>
              <a:rPr lang="en-US" sz="1400" b="1">
                <a:solidFill>
                  <a:schemeClr val="accent2"/>
                </a:solidFill>
                <a:latin typeface="Times New Roman" charset="0"/>
              </a:rPr>
              <a:t> &amp; F</a:t>
            </a:r>
            <a:r>
              <a:rPr lang="en-US" sz="1400" b="1" baseline="-25000">
                <a:solidFill>
                  <a:schemeClr val="accent2"/>
                </a:solidFill>
                <a:latin typeface="Times New Roman" charset="0"/>
              </a:rPr>
              <a:t>2</a:t>
            </a:r>
            <a:endParaRPr lang="en-US" sz="1400" b="1">
              <a:solidFill>
                <a:schemeClr val="accent2"/>
              </a:solidFill>
              <a:latin typeface="Times New Roman" charset="0"/>
            </a:endParaRPr>
          </a:p>
          <a:p>
            <a:pPr marL="457200" indent="-457200" algn="ctr" eaLnBrk="0" hangingPunct="0">
              <a:buFontTx/>
              <a:buAutoNum type="arabicPeriod"/>
            </a:pPr>
            <a:r>
              <a:rPr lang="en-US" sz="1400" b="1">
                <a:solidFill>
                  <a:schemeClr val="accent2"/>
                </a:solidFill>
                <a:latin typeface="Times New Roman" charset="0"/>
              </a:rPr>
              <a:t>BISECT ANGLE F</a:t>
            </a:r>
            <a:r>
              <a:rPr lang="en-US" sz="1400" b="1" baseline="-25000">
                <a:solidFill>
                  <a:schemeClr val="accent2"/>
                </a:solidFill>
                <a:latin typeface="Times New Roman" charset="0"/>
              </a:rPr>
              <a:t>1</a:t>
            </a:r>
            <a:r>
              <a:rPr lang="en-US" sz="1400" b="1">
                <a:solidFill>
                  <a:schemeClr val="accent2"/>
                </a:solidFill>
                <a:latin typeface="Times New Roman" charset="0"/>
              </a:rPr>
              <a:t>Q F</a:t>
            </a:r>
            <a:r>
              <a:rPr lang="en-US" sz="1400" b="1" baseline="-25000">
                <a:solidFill>
                  <a:schemeClr val="accent2"/>
                </a:solidFill>
                <a:latin typeface="Times New Roman" charset="0"/>
              </a:rPr>
              <a:t>2</a:t>
            </a:r>
            <a:r>
              <a:rPr lang="en-US" sz="1400" b="1">
                <a:solidFill>
                  <a:schemeClr val="accent2"/>
                </a:solidFill>
                <a:latin typeface="Times New Roman" charset="0"/>
              </a:rPr>
              <a:t>   THE ANGLE BISECTOR IS NORMAL</a:t>
            </a:r>
            <a:endParaRPr lang="en-US" sz="1400" b="1">
              <a:solidFill>
                <a:schemeClr val="accent2"/>
              </a:solidFill>
              <a:latin typeface="Times New Roman" charset="0"/>
            </a:endParaRPr>
          </a:p>
          <a:p>
            <a:pPr marL="457200" indent="-457200" algn="ctr" eaLnBrk="0" hangingPunct="0">
              <a:buFontTx/>
              <a:buAutoNum type="arabicPeriod"/>
            </a:pPr>
            <a:r>
              <a:rPr lang="en-US" sz="1400" b="1">
                <a:solidFill>
                  <a:schemeClr val="accent2"/>
                </a:solidFill>
                <a:latin typeface="Times New Roman" charset="0"/>
              </a:rPr>
              <a:t>A PERPENDICULAR LINE DRAWN TO IT IS TANGENT TO THE CURVE.</a:t>
            </a:r>
            <a:endParaRPr lang="en-US" sz="1400" b="1">
              <a:solidFill>
                <a:schemeClr val="accent2"/>
              </a:solidFill>
              <a:latin typeface="Times New Roman" charset="0"/>
            </a:endParaRPr>
          </a:p>
        </p:txBody>
      </p:sp>
      <p:sp>
        <p:nvSpPr>
          <p:cNvPr id="17420" name="Text Box 78"/>
          <p:cNvSpPr txBox="1">
            <a:spLocks noChangeArrowheads="1"/>
          </p:cNvSpPr>
          <p:nvPr/>
        </p:nvSpPr>
        <p:spPr bwMode="auto">
          <a:xfrm>
            <a:off x="6450013" y="0"/>
            <a:ext cx="2660650" cy="641350"/>
          </a:xfrm>
          <a:prstGeom prst="rect">
            <a:avLst/>
          </a:prstGeom>
          <a:noFill/>
          <a:ln w="9525">
            <a:noFill/>
            <a:miter lim="800000"/>
          </a:ln>
        </p:spPr>
        <p:txBody>
          <a:bodyPr wrap="none">
            <a:spAutoFit/>
          </a:bodyPr>
          <a:lstStyle/>
          <a:p>
            <a:pPr algn="ctr" eaLnBrk="0" hangingPunct="0"/>
            <a:r>
              <a:rPr lang="en-US" b="1" u="sng">
                <a:solidFill>
                  <a:schemeClr val="accent2"/>
                </a:solidFill>
                <a:latin typeface="Arial Black" pitchFamily="34" charset="0"/>
              </a:rPr>
              <a:t>ELLIPSE </a:t>
            </a:r>
            <a:endParaRPr lang="en-US" b="1" u="sng">
              <a:solidFill>
                <a:schemeClr val="accent2"/>
              </a:solidFill>
              <a:latin typeface="Arial Black" pitchFamily="34" charset="0"/>
            </a:endParaRPr>
          </a:p>
          <a:p>
            <a:pPr algn="ctr" eaLnBrk="0" hangingPunct="0"/>
            <a:r>
              <a:rPr lang="en-US" b="1" u="sng">
                <a:solidFill>
                  <a:schemeClr val="accent2"/>
                </a:solidFill>
                <a:latin typeface="Times New Roman" charset="0"/>
              </a:rPr>
              <a:t>TANGENT &amp; NORMAL</a:t>
            </a:r>
            <a:endParaRPr lang="en-US" b="1" u="sng">
              <a:solidFill>
                <a:schemeClr val="accent2"/>
              </a:solidFill>
              <a:latin typeface="Times New Roman" charset="0"/>
            </a:endParaRPr>
          </a:p>
        </p:txBody>
      </p:sp>
      <p:sp>
        <p:nvSpPr>
          <p:cNvPr id="18511" name="Text Box 79"/>
          <p:cNvSpPr txBox="1">
            <a:spLocks noChangeArrowheads="1"/>
          </p:cNvSpPr>
          <p:nvPr/>
        </p:nvSpPr>
        <p:spPr bwMode="auto">
          <a:xfrm>
            <a:off x="381000" y="153988"/>
            <a:ext cx="1350963" cy="366712"/>
          </a:xfrm>
          <a:prstGeom prst="rect">
            <a:avLst/>
          </a:prstGeom>
          <a:noFill/>
          <a:ln w="9525">
            <a:noFill/>
            <a:miter lim="800000"/>
          </a:ln>
        </p:spPr>
        <p:txBody>
          <a:bodyPr wrap="none">
            <a:spAutoFit/>
          </a:bodyPr>
          <a:lstStyle/>
          <a:p>
            <a:pPr eaLnBrk="0" hangingPunct="0"/>
            <a:r>
              <a:rPr lang="en-US" b="1">
                <a:solidFill>
                  <a:srgbClr val="0000FF"/>
                </a:solidFill>
                <a:latin typeface="Times New Roman" charset="0"/>
              </a:rPr>
              <a:t>Problem 13</a:t>
            </a:r>
            <a:r>
              <a:rPr lang="en-US" sz="1200">
                <a:solidFill>
                  <a:srgbClr val="0000FF"/>
                </a:solidFill>
                <a:latin typeface="Times New Roman" charset="0"/>
              </a:rPr>
              <a:t>:</a:t>
            </a:r>
            <a:endParaRPr lang="en-US" sz="1200">
              <a:solidFill>
                <a:srgbClr val="0000FF"/>
              </a:solidFill>
              <a:latin typeface="Times New Roman" charset="0"/>
            </a:endParaRPr>
          </a:p>
        </p:txBody>
      </p:sp>
      <p:grpSp>
        <p:nvGrpSpPr>
          <p:cNvPr id="7" name="Group 80"/>
          <p:cNvGrpSpPr/>
          <p:nvPr/>
        </p:nvGrpSpPr>
        <p:grpSpPr bwMode="auto">
          <a:xfrm>
            <a:off x="8016875" y="6629400"/>
            <a:ext cx="1096963" cy="182563"/>
            <a:chOff x="5050" y="29"/>
            <a:chExt cx="691" cy="115"/>
          </a:xfrm>
        </p:grpSpPr>
        <p:sp>
          <p:nvSpPr>
            <p:cNvPr id="17423" name="AutoShape 8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7424" name="AutoShape 8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7425" name="AutoShape 8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7426" name="AutoShape 8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7427" name="AutoShape 8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7428" name="AutoShape 8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8511"/>
                                        </p:tgtEl>
                                        <p:attrNameLst>
                                          <p:attrName>style.visibility</p:attrName>
                                        </p:attrNameLst>
                                      </p:cBhvr>
                                      <p:to>
                                        <p:strVal val="visible"/>
                                      </p:to>
                                    </p:set>
                                    <p:anim calcmode="lin" valueType="num">
                                      <p:cBhvr additive="base">
                                        <p:cTn id="7" dur="500" fill="hold"/>
                                        <p:tgtEl>
                                          <p:spTgt spid="18511"/>
                                        </p:tgtEl>
                                        <p:attrNameLst>
                                          <p:attrName>ppt_x</p:attrName>
                                        </p:attrNameLst>
                                      </p:cBhvr>
                                      <p:tavLst>
                                        <p:tav tm="0">
                                          <p:val>
                                            <p:strVal val="#ppt_x"/>
                                          </p:val>
                                        </p:tav>
                                        <p:tav tm="100000">
                                          <p:val>
                                            <p:strVal val="#ppt_x"/>
                                          </p:val>
                                        </p:tav>
                                      </p:tavLst>
                                    </p:anim>
                                    <p:anim calcmode="lin" valueType="num">
                                      <p:cBhvr additive="base">
                                        <p:cTn id="8" dur="500" fill="hold"/>
                                        <p:tgtEl>
                                          <p:spTgt spid="185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9" presetClass="entr" presetSubtype="10" fill="hold" grpId="0" nodeType="clickEffect">
                                  <p:stCondLst>
                                    <p:cond delay="0"/>
                                  </p:stCondLst>
                                  <p:childTnLst>
                                    <p:set>
                                      <p:cBhvr>
                                        <p:cTn id="12" dur="1" fill="hold">
                                          <p:stCondLst>
                                            <p:cond delay="0"/>
                                          </p:stCondLst>
                                        </p:cTn>
                                        <p:tgtEl>
                                          <p:spTgt spid="18509"/>
                                        </p:tgtEl>
                                        <p:attrNameLst>
                                          <p:attrName>style.visibility</p:attrName>
                                        </p:attrNameLst>
                                      </p:cBhvr>
                                      <p:to>
                                        <p:strVal val="visible"/>
                                      </p:to>
                                    </p:set>
                                    <p:anim calcmode="lin" valueType="num">
                                      <p:cBhvr>
                                        <p:cTn id="13" dur="5000" fill="hold"/>
                                        <p:tgtEl>
                                          <p:spTgt spid="18509"/>
                                        </p:tgtEl>
                                        <p:attrNameLst>
                                          <p:attrName>ppt_w</p:attrName>
                                        </p:attrNameLst>
                                      </p:cBhvr>
                                      <p:tavLst>
                                        <p:tav tm="0" fmla="#ppt_w*sin(2.5*pi*$)">
                                          <p:val>
                                            <p:fltVal val="0"/>
                                          </p:val>
                                        </p:tav>
                                        <p:tav tm="100000">
                                          <p:val>
                                            <p:fltVal val="1"/>
                                          </p:val>
                                        </p:tav>
                                      </p:tavLst>
                                    </p:anim>
                                    <p:anim calcmode="lin" valueType="num">
                                      <p:cBhvr>
                                        <p:cTn id="14" dur="5000" fill="hold"/>
                                        <p:tgtEl>
                                          <p:spTgt spid="18509"/>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32" fill="hold" grpId="0" nodeType="clickEffect">
                                  <p:stCondLst>
                                    <p:cond delay="0"/>
                                  </p:stCondLst>
                                  <p:childTnLst>
                                    <p:set>
                                      <p:cBhvr>
                                        <p:cTn id="24" dur="1" fill="hold">
                                          <p:stCondLst>
                                            <p:cond delay="0"/>
                                          </p:stCondLst>
                                        </p:cTn>
                                        <p:tgtEl>
                                          <p:spTgt spid="18501"/>
                                        </p:tgtEl>
                                        <p:attrNameLst>
                                          <p:attrName>style.visibility</p:attrName>
                                        </p:attrNameLst>
                                      </p:cBhvr>
                                      <p:to>
                                        <p:strVal val="visible"/>
                                      </p:to>
                                    </p:set>
                                    <p:anim calcmode="lin" valueType="num">
                                      <p:cBhvr>
                                        <p:cTn id="25" dur="500" fill="hold"/>
                                        <p:tgtEl>
                                          <p:spTgt spid="18501"/>
                                        </p:tgtEl>
                                        <p:attrNameLst>
                                          <p:attrName>ppt_w</p:attrName>
                                        </p:attrNameLst>
                                      </p:cBhvr>
                                      <p:tavLst>
                                        <p:tav tm="0">
                                          <p:val>
                                            <p:strVal val="4*#ppt_w"/>
                                          </p:val>
                                        </p:tav>
                                        <p:tav tm="100000">
                                          <p:val>
                                            <p:strVal val="#ppt_w"/>
                                          </p:val>
                                        </p:tav>
                                      </p:tavLst>
                                    </p:anim>
                                    <p:anim calcmode="lin" valueType="num">
                                      <p:cBhvr>
                                        <p:cTn id="26" dur="500" fill="hold"/>
                                        <p:tgtEl>
                                          <p:spTgt spid="18501"/>
                                        </p:tgtEl>
                                        <p:attrNameLst>
                                          <p:attrName>ppt_h</p:attrName>
                                        </p:attrNameLst>
                                      </p:cBhvr>
                                      <p:tavLst>
                                        <p:tav tm="0">
                                          <p:val>
                                            <p:strVal val="4*#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32" fill="hold" grpId="0" nodeType="clickEffect">
                                  <p:stCondLst>
                                    <p:cond delay="0"/>
                                  </p:stCondLst>
                                  <p:childTnLst>
                                    <p:set>
                                      <p:cBhvr>
                                        <p:cTn id="30" dur="1" fill="hold">
                                          <p:stCondLst>
                                            <p:cond delay="0"/>
                                          </p:stCondLst>
                                        </p:cTn>
                                        <p:tgtEl>
                                          <p:spTgt spid="18502"/>
                                        </p:tgtEl>
                                        <p:attrNameLst>
                                          <p:attrName>style.visibility</p:attrName>
                                        </p:attrNameLst>
                                      </p:cBhvr>
                                      <p:to>
                                        <p:strVal val="visible"/>
                                      </p:to>
                                    </p:set>
                                    <p:anim calcmode="lin" valueType="num">
                                      <p:cBhvr>
                                        <p:cTn id="31" dur="500" fill="hold"/>
                                        <p:tgtEl>
                                          <p:spTgt spid="18502"/>
                                        </p:tgtEl>
                                        <p:attrNameLst>
                                          <p:attrName>ppt_w</p:attrName>
                                        </p:attrNameLst>
                                      </p:cBhvr>
                                      <p:tavLst>
                                        <p:tav tm="0">
                                          <p:val>
                                            <p:strVal val="4*#ppt_w"/>
                                          </p:val>
                                        </p:tav>
                                        <p:tav tm="100000">
                                          <p:val>
                                            <p:strVal val="#ppt_w"/>
                                          </p:val>
                                        </p:tav>
                                      </p:tavLst>
                                    </p:anim>
                                    <p:anim calcmode="lin" valueType="num">
                                      <p:cBhvr>
                                        <p:cTn id="32" dur="500" fill="hold"/>
                                        <p:tgtEl>
                                          <p:spTgt spid="18502"/>
                                        </p:tgtEl>
                                        <p:attrNameLst>
                                          <p:attrName>ppt_h</p:attrName>
                                        </p:attrNameLst>
                                      </p:cBhvr>
                                      <p:tavLst>
                                        <p:tav tm="0">
                                          <p:val>
                                            <p:strVal val="4*#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8" presetClass="entr" presetSubtype="9" fill="hold" grpId="0" nodeType="clickEffect">
                                  <p:stCondLst>
                                    <p:cond delay="0"/>
                                  </p:stCondLst>
                                  <p:childTnLst>
                                    <p:set>
                                      <p:cBhvr>
                                        <p:cTn id="36" dur="1" fill="hold">
                                          <p:stCondLst>
                                            <p:cond delay="0"/>
                                          </p:stCondLst>
                                        </p:cTn>
                                        <p:tgtEl>
                                          <p:spTgt spid="18503"/>
                                        </p:tgtEl>
                                        <p:attrNameLst>
                                          <p:attrName>style.visibility</p:attrName>
                                        </p:attrNameLst>
                                      </p:cBhvr>
                                      <p:to>
                                        <p:strVal val="visible"/>
                                      </p:to>
                                    </p:set>
                                    <p:animEffect transition="in" filter="strips(upLeft)">
                                      <p:cBhvr>
                                        <p:cTn id="37" dur="500"/>
                                        <p:tgtEl>
                                          <p:spTgt spid="18503"/>
                                        </p:tgtEl>
                                      </p:cBhvr>
                                    </p:animEffect>
                                  </p:childTnLst>
                                </p:cTn>
                              </p:par>
                            </p:childTnLst>
                          </p:cTn>
                        </p:par>
                      </p:childTnLst>
                    </p:cTn>
                  </p:par>
                  <p:par>
                    <p:cTn id="38" fill="hold">
                      <p:stCondLst>
                        <p:cond delay="indefinite"/>
                      </p:stCondLst>
                      <p:childTnLst>
                        <p:par>
                          <p:cTn id="39" fill="hold">
                            <p:stCondLst>
                              <p:cond delay="0"/>
                            </p:stCondLst>
                            <p:childTnLst>
                              <p:par>
                                <p:cTn id="40" presetID="18" presetClass="entr" presetSubtype="3" fill="hold" grpId="0" nodeType="clickEffect">
                                  <p:stCondLst>
                                    <p:cond delay="0"/>
                                  </p:stCondLst>
                                  <p:childTnLst>
                                    <p:set>
                                      <p:cBhvr>
                                        <p:cTn id="41" dur="1" fill="hold">
                                          <p:stCondLst>
                                            <p:cond delay="0"/>
                                          </p:stCondLst>
                                        </p:cTn>
                                        <p:tgtEl>
                                          <p:spTgt spid="18504"/>
                                        </p:tgtEl>
                                        <p:attrNameLst>
                                          <p:attrName>style.visibility</p:attrName>
                                        </p:attrNameLst>
                                      </p:cBhvr>
                                      <p:to>
                                        <p:strVal val="visible"/>
                                      </p:to>
                                    </p:set>
                                    <p:animEffect transition="in" filter="strips(upRight)">
                                      <p:cBhvr>
                                        <p:cTn id="42" dur="500"/>
                                        <p:tgtEl>
                                          <p:spTgt spid="18504"/>
                                        </p:tgtEl>
                                      </p:cBhvr>
                                    </p:animEffect>
                                  </p:childTnLst>
                                </p:cTn>
                              </p:par>
                            </p:childTnLst>
                          </p:cTn>
                        </p:par>
                      </p:childTnLst>
                    </p:cTn>
                  </p:par>
                  <p:par>
                    <p:cTn id="43" fill="hold">
                      <p:stCondLst>
                        <p:cond delay="indefinite"/>
                      </p:stCondLst>
                      <p:childTnLst>
                        <p:par>
                          <p:cTn id="44" fill="hold">
                            <p:stCondLst>
                              <p:cond delay="0"/>
                            </p:stCondLst>
                            <p:childTnLst>
                              <p:par>
                                <p:cTn id="45" presetID="18" presetClass="entr" presetSubtype="3" fill="hold" grpId="0" nodeType="clickEffect">
                                  <p:stCondLst>
                                    <p:cond delay="0"/>
                                  </p:stCondLst>
                                  <p:childTnLst>
                                    <p:set>
                                      <p:cBhvr>
                                        <p:cTn id="46" dur="1" fill="hold">
                                          <p:stCondLst>
                                            <p:cond delay="0"/>
                                          </p:stCondLst>
                                        </p:cTn>
                                        <p:tgtEl>
                                          <p:spTgt spid="18505"/>
                                        </p:tgtEl>
                                        <p:attrNameLst>
                                          <p:attrName>style.visibility</p:attrName>
                                        </p:attrNameLst>
                                      </p:cBhvr>
                                      <p:to>
                                        <p:strVal val="visible"/>
                                      </p:to>
                                    </p:set>
                                    <p:animEffect transition="in" filter="strips(upRight)">
                                      <p:cBhvr>
                                        <p:cTn id="47" dur="500"/>
                                        <p:tgtEl>
                                          <p:spTgt spid="18505"/>
                                        </p:tgtEl>
                                      </p:cBhvr>
                                    </p:animEffect>
                                  </p:childTnLst>
                                </p:cTn>
                              </p:par>
                            </p:childTnLst>
                          </p:cTn>
                        </p:par>
                      </p:childTnLst>
                    </p:cTn>
                  </p:par>
                  <p:par>
                    <p:cTn id="48" fill="hold">
                      <p:stCondLst>
                        <p:cond delay="indefinite"/>
                      </p:stCondLst>
                      <p:childTnLst>
                        <p:par>
                          <p:cTn id="49" fill="hold">
                            <p:stCondLst>
                              <p:cond delay="0"/>
                            </p:stCondLst>
                            <p:childTnLst>
                              <p:par>
                                <p:cTn id="50" presetID="18" presetClass="entr" presetSubtype="6" fill="hold" grpId="0" nodeType="clickEffect">
                                  <p:stCondLst>
                                    <p:cond delay="0"/>
                                  </p:stCondLst>
                                  <p:childTnLst>
                                    <p:set>
                                      <p:cBhvr>
                                        <p:cTn id="51" dur="1" fill="hold">
                                          <p:stCondLst>
                                            <p:cond delay="0"/>
                                          </p:stCondLst>
                                        </p:cTn>
                                        <p:tgtEl>
                                          <p:spTgt spid="18506"/>
                                        </p:tgtEl>
                                        <p:attrNameLst>
                                          <p:attrName>style.visibility</p:attrName>
                                        </p:attrNameLst>
                                      </p:cBhvr>
                                      <p:to>
                                        <p:strVal val="visible"/>
                                      </p:to>
                                    </p:set>
                                    <p:animEffect transition="in" filter="strips(downRight)">
                                      <p:cBhvr>
                                        <p:cTn id="52" dur="500"/>
                                        <p:tgtEl>
                                          <p:spTgt spid="18506"/>
                                        </p:tgtEl>
                                      </p:cBhvr>
                                    </p:animEffect>
                                  </p:childTnLst>
                                </p:cTn>
                              </p:par>
                            </p:childTnLst>
                          </p:cTn>
                        </p:par>
                      </p:childTnLst>
                    </p:cTn>
                  </p:par>
                  <p:par>
                    <p:cTn id="53" fill="hold">
                      <p:stCondLst>
                        <p:cond delay="indefinite"/>
                      </p:stCondLst>
                      <p:childTnLst>
                        <p:par>
                          <p:cTn id="54" fill="hold">
                            <p:stCondLst>
                              <p:cond delay="0"/>
                            </p:stCondLst>
                            <p:childTnLst>
                              <p:par>
                                <p:cTn id="55" presetID="18" presetClass="entr" presetSubtype="6" fill="hold" grpId="0" nodeType="clickEffect">
                                  <p:stCondLst>
                                    <p:cond delay="0"/>
                                  </p:stCondLst>
                                  <p:childTnLst>
                                    <p:set>
                                      <p:cBhvr>
                                        <p:cTn id="56" dur="1" fill="hold">
                                          <p:stCondLst>
                                            <p:cond delay="0"/>
                                          </p:stCondLst>
                                        </p:cTn>
                                        <p:tgtEl>
                                          <p:spTgt spid="18507"/>
                                        </p:tgtEl>
                                        <p:attrNameLst>
                                          <p:attrName>style.visibility</p:attrName>
                                        </p:attrNameLst>
                                      </p:cBhvr>
                                      <p:to>
                                        <p:strVal val="visible"/>
                                      </p:to>
                                    </p:set>
                                    <p:animEffect transition="in" filter="strips(downRight)">
                                      <p:cBhvr>
                                        <p:cTn id="57" dur="500"/>
                                        <p:tgtEl>
                                          <p:spTgt spid="18507"/>
                                        </p:tgtEl>
                                      </p:cBhvr>
                                    </p:animEffect>
                                  </p:childTnLst>
                                </p:cTn>
                              </p:par>
                            </p:childTnLst>
                          </p:cTn>
                        </p:par>
                      </p:childTnLst>
                    </p:cTn>
                  </p:par>
                  <p:par>
                    <p:cTn id="58" fill="hold">
                      <p:stCondLst>
                        <p:cond delay="indefinite"/>
                      </p:stCondLst>
                      <p:childTnLst>
                        <p:par>
                          <p:cTn id="59" fill="hold">
                            <p:stCondLst>
                              <p:cond delay="0"/>
                            </p:stCondLst>
                            <p:childTnLst>
                              <p:par>
                                <p:cTn id="60" presetID="18" presetClass="entr" presetSubtype="3" fill="hold" grpId="0" nodeType="clickEffect">
                                  <p:stCondLst>
                                    <p:cond delay="0"/>
                                  </p:stCondLst>
                                  <p:childTnLst>
                                    <p:set>
                                      <p:cBhvr>
                                        <p:cTn id="61" dur="1" fill="hold">
                                          <p:stCondLst>
                                            <p:cond delay="0"/>
                                          </p:stCondLst>
                                        </p:cTn>
                                        <p:tgtEl>
                                          <p:spTgt spid="18508"/>
                                        </p:tgtEl>
                                        <p:attrNameLst>
                                          <p:attrName>style.visibility</p:attrName>
                                        </p:attrNameLst>
                                      </p:cBhvr>
                                      <p:to>
                                        <p:strVal val="visible"/>
                                      </p:to>
                                    </p:set>
                                    <p:animEffect transition="in" filter="strips(upRight)">
                                      <p:cBhvr>
                                        <p:cTn id="62" dur="500"/>
                                        <p:tgtEl>
                                          <p:spTgt spid="18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01" grpId="0" animBg="1"/>
      <p:bldP spid="18502" grpId="0" autoUpdateAnimBg="0"/>
      <p:bldP spid="18503" grpId="0" animBg="1"/>
      <p:bldP spid="18504" grpId="0" animBg="1"/>
      <p:bldP spid="18505" grpId="0" animBg="1"/>
      <p:bldP spid="18506" grpId="0" animBg="1"/>
      <p:bldP spid="18507" grpId="0" autoUpdateAnimBg="0"/>
      <p:bldP spid="18508" grpId="0" autoUpdateAnimBg="0"/>
      <p:bldP spid="18509" grpId="0" autoUpdateAnimBg="0"/>
      <p:bldP spid="18511"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6000" b="1" dirty="0" smtClean="0"/>
              <a:t>INDEX</a:t>
            </a:r>
            <a:endParaRPr lang="en-US" sz="6000" b="1" dirty="0"/>
          </a:p>
        </p:txBody>
      </p:sp>
      <p:sp>
        <p:nvSpPr>
          <p:cNvPr id="3" name="Content Placeholder 2"/>
          <p:cNvSpPr>
            <a:spLocks noGrp="1"/>
          </p:cNvSpPr>
          <p:nvPr>
            <p:ph idx="1"/>
          </p:nvPr>
        </p:nvSpPr>
        <p:spPr/>
        <p:txBody>
          <a:bodyPr>
            <a:normAutofit fontScale="92500" lnSpcReduction="20000"/>
          </a:bodyPr>
          <a:lstStyle/>
          <a:p>
            <a:r>
              <a:rPr lang="en-US" dirty="0" smtClean="0">
                <a:hlinkClick r:id="rId1" action="ppaction://hlinksldjump"/>
              </a:rPr>
              <a:t>Introduction</a:t>
            </a:r>
            <a:endParaRPr lang="en-US" dirty="0" smtClean="0"/>
          </a:p>
          <a:p>
            <a:r>
              <a:rPr lang="en-US" dirty="0" smtClean="0">
                <a:solidFill>
                  <a:srgbClr val="FF0000"/>
                </a:solidFill>
                <a:hlinkClick r:id="rId1" action="ppaction://hlinksldjump"/>
              </a:rPr>
              <a:t>Scales</a:t>
            </a:r>
            <a:endParaRPr lang="en-US" dirty="0" smtClean="0">
              <a:solidFill>
                <a:srgbClr val="FF0000"/>
              </a:solidFill>
            </a:endParaRPr>
          </a:p>
          <a:p>
            <a:r>
              <a:rPr lang="en-US" dirty="0" smtClean="0">
                <a:solidFill>
                  <a:srgbClr val="FF0000"/>
                </a:solidFill>
                <a:hlinkClick r:id="rId2" action="ppaction://hlinksldjump"/>
              </a:rPr>
              <a:t>Engineering Curves</a:t>
            </a:r>
            <a:endParaRPr lang="en-US" dirty="0" smtClean="0">
              <a:solidFill>
                <a:srgbClr val="FF0000"/>
              </a:solidFill>
            </a:endParaRPr>
          </a:p>
          <a:p>
            <a:r>
              <a:rPr lang="en-US" dirty="0" smtClean="0">
                <a:solidFill>
                  <a:srgbClr val="FF0000"/>
                </a:solidFill>
                <a:hlinkClick r:id="rId3" action="ppaction://hlinksldjump"/>
              </a:rPr>
              <a:t>Orthographic Projection</a:t>
            </a:r>
            <a:endParaRPr lang="en-US" dirty="0" smtClean="0">
              <a:solidFill>
                <a:srgbClr val="FF0000"/>
              </a:solidFill>
            </a:endParaRPr>
          </a:p>
          <a:p>
            <a:r>
              <a:rPr lang="en-US" dirty="0" smtClean="0">
                <a:solidFill>
                  <a:srgbClr val="FF0000"/>
                </a:solidFill>
                <a:hlinkClick r:id="rId4" action="ppaction://hlinksldjump"/>
              </a:rPr>
              <a:t>Isometric Projection</a:t>
            </a:r>
            <a:endParaRPr lang="en-US" dirty="0" smtClean="0">
              <a:solidFill>
                <a:srgbClr val="FF0000"/>
              </a:solidFill>
            </a:endParaRPr>
          </a:p>
          <a:p>
            <a:r>
              <a:rPr lang="en-US" dirty="0" smtClean="0">
                <a:solidFill>
                  <a:srgbClr val="FF0000"/>
                </a:solidFill>
                <a:hlinkClick r:id="rId5" action="ppaction://hlinksldjump"/>
              </a:rPr>
              <a:t>Projection of Points &amp; Lines</a:t>
            </a:r>
            <a:endParaRPr lang="en-US" dirty="0" smtClean="0">
              <a:solidFill>
                <a:srgbClr val="FF0000"/>
              </a:solidFill>
            </a:endParaRPr>
          </a:p>
          <a:p>
            <a:r>
              <a:rPr lang="en-US" dirty="0" smtClean="0">
                <a:solidFill>
                  <a:srgbClr val="FF0000"/>
                </a:solidFill>
                <a:hlinkClick r:id="rId6" action="ppaction://hlinksldjump"/>
              </a:rPr>
              <a:t>Projection of Planes</a:t>
            </a:r>
            <a:endParaRPr lang="en-US" dirty="0" smtClean="0">
              <a:solidFill>
                <a:srgbClr val="FF0000"/>
              </a:solidFill>
            </a:endParaRPr>
          </a:p>
          <a:p>
            <a:r>
              <a:rPr lang="en-US" dirty="0" smtClean="0">
                <a:solidFill>
                  <a:srgbClr val="FF0000"/>
                </a:solidFill>
                <a:hlinkClick r:id="rId7" action="ppaction://hlinksldjump"/>
              </a:rPr>
              <a:t>Projection of Solids</a:t>
            </a:r>
            <a:endParaRPr lang="en-US" dirty="0" smtClean="0">
              <a:solidFill>
                <a:srgbClr val="FF0000"/>
              </a:solidFill>
            </a:endParaRPr>
          </a:p>
          <a:p>
            <a:r>
              <a:rPr lang="en-US" dirty="0" smtClean="0">
                <a:solidFill>
                  <a:srgbClr val="FF0000"/>
                </a:solidFill>
              </a:rPr>
              <a:t>Section of Solids</a:t>
            </a:r>
            <a:endParaRPr lang="en-US" dirty="0">
              <a:solidFill>
                <a:srgbClr val="FF0000"/>
              </a:solidFill>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2"/>
          <p:cNvSpPr txBox="1">
            <a:spLocks noChangeArrowheads="1"/>
          </p:cNvSpPr>
          <p:nvPr/>
        </p:nvSpPr>
        <p:spPr bwMode="auto">
          <a:xfrm>
            <a:off x="6345238" y="63500"/>
            <a:ext cx="2660650" cy="641350"/>
          </a:xfrm>
          <a:prstGeom prst="rect">
            <a:avLst/>
          </a:prstGeom>
          <a:noFill/>
          <a:ln w="9525">
            <a:noFill/>
            <a:miter lim="800000"/>
          </a:ln>
        </p:spPr>
        <p:txBody>
          <a:bodyPr wrap="none">
            <a:spAutoFit/>
          </a:bodyPr>
          <a:lstStyle/>
          <a:p>
            <a:pPr algn="ctr" eaLnBrk="0" hangingPunct="0"/>
            <a:r>
              <a:rPr lang="en-US" b="1" u="sng">
                <a:solidFill>
                  <a:schemeClr val="accent2"/>
                </a:solidFill>
                <a:latin typeface="Arial Black" pitchFamily="34" charset="0"/>
              </a:rPr>
              <a:t>ELLIPSE </a:t>
            </a:r>
            <a:endParaRPr lang="en-US" b="1" u="sng">
              <a:solidFill>
                <a:schemeClr val="accent2"/>
              </a:solidFill>
              <a:latin typeface="Arial Black" pitchFamily="34" charset="0"/>
            </a:endParaRPr>
          </a:p>
          <a:p>
            <a:pPr algn="ctr" eaLnBrk="0" hangingPunct="0"/>
            <a:r>
              <a:rPr lang="en-US" b="1" u="sng">
                <a:solidFill>
                  <a:schemeClr val="accent2"/>
                </a:solidFill>
                <a:latin typeface="Times New Roman" charset="0"/>
              </a:rPr>
              <a:t>TANGENT &amp; NORMAL</a:t>
            </a:r>
            <a:endParaRPr lang="en-US" b="1" u="sng">
              <a:solidFill>
                <a:schemeClr val="accent2"/>
              </a:solidFill>
              <a:latin typeface="Times New Roman" charset="0"/>
            </a:endParaRPr>
          </a:p>
        </p:txBody>
      </p:sp>
      <p:grpSp>
        <p:nvGrpSpPr>
          <p:cNvPr id="2" name="Group 3"/>
          <p:cNvGrpSpPr/>
          <p:nvPr/>
        </p:nvGrpSpPr>
        <p:grpSpPr bwMode="auto">
          <a:xfrm>
            <a:off x="4489450" y="1042988"/>
            <a:ext cx="4044950" cy="5026025"/>
            <a:chOff x="2544" y="657"/>
            <a:chExt cx="2548" cy="3166"/>
          </a:xfrm>
        </p:grpSpPr>
        <p:sp>
          <p:nvSpPr>
            <p:cNvPr id="18462" name="Line 4"/>
            <p:cNvSpPr>
              <a:spLocks noChangeShapeType="1"/>
            </p:cNvSpPr>
            <p:nvPr/>
          </p:nvSpPr>
          <p:spPr bwMode="auto">
            <a:xfrm>
              <a:off x="2759" y="2359"/>
              <a:ext cx="2294" cy="0"/>
            </a:xfrm>
            <a:prstGeom prst="line">
              <a:avLst/>
            </a:prstGeom>
            <a:noFill/>
            <a:ln w="9525">
              <a:solidFill>
                <a:schemeClr val="tx1"/>
              </a:solidFill>
              <a:round/>
            </a:ln>
          </p:spPr>
          <p:txBody>
            <a:bodyPr/>
            <a:lstStyle/>
            <a:p>
              <a:endParaRPr lang="en-IN"/>
            </a:p>
          </p:txBody>
        </p:sp>
        <p:sp>
          <p:nvSpPr>
            <p:cNvPr id="18463" name="Oval 5"/>
            <p:cNvSpPr>
              <a:spLocks noChangeArrowheads="1"/>
            </p:cNvSpPr>
            <p:nvPr/>
          </p:nvSpPr>
          <p:spPr bwMode="auto">
            <a:xfrm>
              <a:off x="3364" y="2322"/>
              <a:ext cx="73" cy="75"/>
            </a:xfrm>
            <a:prstGeom prst="ellipse">
              <a:avLst/>
            </a:prstGeom>
            <a:solidFill>
              <a:schemeClr val="accent1"/>
            </a:solidFill>
            <a:ln w="9525">
              <a:solidFill>
                <a:schemeClr val="tx1"/>
              </a:solidFill>
              <a:round/>
            </a:ln>
          </p:spPr>
          <p:txBody>
            <a:bodyPr wrap="none" anchor="ctr"/>
            <a:lstStyle/>
            <a:p>
              <a:endParaRPr lang="en-IN"/>
            </a:p>
          </p:txBody>
        </p:sp>
        <p:grpSp>
          <p:nvGrpSpPr>
            <p:cNvPr id="3" name="Group 6"/>
            <p:cNvGrpSpPr/>
            <p:nvPr/>
          </p:nvGrpSpPr>
          <p:grpSpPr bwMode="auto">
            <a:xfrm>
              <a:off x="2544" y="657"/>
              <a:ext cx="2548" cy="3166"/>
              <a:chOff x="2544" y="657"/>
              <a:chExt cx="2548" cy="3166"/>
            </a:xfrm>
          </p:grpSpPr>
          <p:sp>
            <p:nvSpPr>
              <p:cNvPr id="18465" name="Text Box 7"/>
              <p:cNvSpPr txBox="1">
                <a:spLocks noChangeArrowheads="1"/>
              </p:cNvSpPr>
              <p:nvPr/>
            </p:nvSpPr>
            <p:spPr bwMode="auto">
              <a:xfrm>
                <a:off x="4416" y="2148"/>
                <a:ext cx="676" cy="230"/>
              </a:xfrm>
              <a:prstGeom prst="rect">
                <a:avLst/>
              </a:prstGeom>
              <a:noFill/>
              <a:ln w="9525">
                <a:noFill/>
                <a:miter lim="800000"/>
              </a:ln>
            </p:spPr>
            <p:txBody>
              <a:bodyPr wrap="none">
                <a:spAutoFit/>
              </a:bodyPr>
              <a:lstStyle/>
              <a:p>
                <a:pPr algn="ctr" eaLnBrk="0" hangingPunct="0"/>
                <a:r>
                  <a:rPr lang="en-US" b="1">
                    <a:latin typeface="Times New Roman" charset="0"/>
                  </a:rPr>
                  <a:t>F ( </a:t>
                </a:r>
                <a:r>
                  <a:rPr lang="en-US" i="1">
                    <a:latin typeface="Times New Roman" charset="0"/>
                  </a:rPr>
                  <a:t>focus</a:t>
                </a:r>
                <a:r>
                  <a:rPr lang="en-US" b="1">
                    <a:latin typeface="Times New Roman" charset="0"/>
                  </a:rPr>
                  <a:t>)</a:t>
                </a:r>
                <a:endParaRPr lang="en-US" b="1">
                  <a:latin typeface="Times New Roman" charset="0"/>
                </a:endParaRPr>
              </a:p>
            </p:txBody>
          </p:sp>
          <p:sp>
            <p:nvSpPr>
              <p:cNvPr id="18466" name="Text Box 8"/>
              <p:cNvSpPr txBox="1">
                <a:spLocks noChangeArrowheads="1"/>
              </p:cNvSpPr>
              <p:nvPr/>
            </p:nvSpPr>
            <p:spPr bwMode="auto">
              <a:xfrm rot="-5383553">
                <a:off x="2218" y="1313"/>
                <a:ext cx="883" cy="232"/>
              </a:xfrm>
              <a:prstGeom prst="rect">
                <a:avLst/>
              </a:prstGeom>
              <a:noFill/>
              <a:ln w="9525">
                <a:noFill/>
                <a:miter lim="800000"/>
              </a:ln>
            </p:spPr>
            <p:txBody>
              <a:bodyPr wrap="none">
                <a:spAutoFit/>
              </a:bodyPr>
              <a:lstStyle/>
              <a:p>
                <a:pPr eaLnBrk="0" hangingPunct="0"/>
                <a:r>
                  <a:rPr lang="en-US">
                    <a:latin typeface="Times New Roman" charset="0"/>
                  </a:rPr>
                  <a:t>DIRECTRIX</a:t>
                </a:r>
                <a:endParaRPr lang="en-US">
                  <a:latin typeface="Times New Roman" charset="0"/>
                </a:endParaRPr>
              </a:p>
            </p:txBody>
          </p:sp>
          <p:sp>
            <p:nvSpPr>
              <p:cNvPr id="18467" name="Line 9"/>
              <p:cNvSpPr>
                <a:spLocks noChangeShapeType="1"/>
              </p:cNvSpPr>
              <p:nvPr/>
            </p:nvSpPr>
            <p:spPr bwMode="auto">
              <a:xfrm>
                <a:off x="2759" y="953"/>
                <a:ext cx="0" cy="2813"/>
              </a:xfrm>
              <a:prstGeom prst="line">
                <a:avLst/>
              </a:prstGeom>
              <a:noFill/>
              <a:ln w="28575">
                <a:solidFill>
                  <a:schemeClr val="tx1"/>
                </a:solidFill>
                <a:round/>
              </a:ln>
            </p:spPr>
            <p:txBody>
              <a:bodyPr/>
              <a:lstStyle/>
              <a:p>
                <a:endParaRPr lang="en-IN"/>
              </a:p>
            </p:txBody>
          </p:sp>
          <p:sp>
            <p:nvSpPr>
              <p:cNvPr id="18468" name="Oval 10"/>
              <p:cNvSpPr>
                <a:spLocks noChangeArrowheads="1"/>
              </p:cNvSpPr>
              <p:nvPr/>
            </p:nvSpPr>
            <p:spPr bwMode="auto">
              <a:xfrm>
                <a:off x="4325" y="2322"/>
                <a:ext cx="74" cy="75"/>
              </a:xfrm>
              <a:prstGeom prst="ellipse">
                <a:avLst/>
              </a:prstGeom>
              <a:solidFill>
                <a:schemeClr val="accent1"/>
              </a:solidFill>
              <a:ln w="9525">
                <a:solidFill>
                  <a:schemeClr val="tx1"/>
                </a:solidFill>
                <a:round/>
              </a:ln>
            </p:spPr>
            <p:txBody>
              <a:bodyPr wrap="none" anchor="ctr"/>
              <a:lstStyle/>
              <a:p>
                <a:endParaRPr lang="en-IN"/>
              </a:p>
            </p:txBody>
          </p:sp>
          <p:sp>
            <p:nvSpPr>
              <p:cNvPr id="18469" name="Text Box 11"/>
              <p:cNvSpPr txBox="1">
                <a:spLocks noChangeArrowheads="1"/>
              </p:cNvSpPr>
              <p:nvPr/>
            </p:nvSpPr>
            <p:spPr bwMode="auto">
              <a:xfrm>
                <a:off x="3449" y="2063"/>
                <a:ext cx="208" cy="212"/>
              </a:xfrm>
              <a:prstGeom prst="rect">
                <a:avLst/>
              </a:prstGeom>
              <a:noFill/>
              <a:ln w="9525">
                <a:noFill/>
                <a:miter lim="800000"/>
              </a:ln>
            </p:spPr>
            <p:txBody>
              <a:bodyPr wrap="none">
                <a:spAutoFit/>
              </a:bodyPr>
              <a:lstStyle/>
              <a:p>
                <a:pPr eaLnBrk="0" hangingPunct="0"/>
                <a:r>
                  <a:rPr lang="en-US" sz="1600" b="1">
                    <a:latin typeface="Times New Roman" charset="0"/>
                  </a:rPr>
                  <a:t>V</a:t>
                </a:r>
                <a:endParaRPr lang="en-US" sz="1600" b="1">
                  <a:latin typeface="Times New Roman" charset="0"/>
                </a:endParaRPr>
              </a:p>
            </p:txBody>
          </p:sp>
          <p:sp>
            <p:nvSpPr>
              <p:cNvPr id="18470" name="Arc 12"/>
              <p:cNvSpPr/>
              <p:nvPr/>
            </p:nvSpPr>
            <p:spPr bwMode="auto">
              <a:xfrm rot="236227" flipH="1">
                <a:off x="3740" y="1206"/>
                <a:ext cx="1285" cy="1208"/>
              </a:xfrm>
              <a:custGeom>
                <a:avLst/>
                <a:gdLst>
                  <a:gd name="T0" fmla="*/ 0 w 21600"/>
                  <a:gd name="T1" fmla="*/ 0 h 23527"/>
                  <a:gd name="T2" fmla="*/ 1280 w 21600"/>
                  <a:gd name="T3" fmla="*/ 1208 h 23527"/>
                  <a:gd name="T4" fmla="*/ 0 w 21600"/>
                  <a:gd name="T5" fmla="*/ 1109 h 23527"/>
                  <a:gd name="T6" fmla="*/ 0 60000 65536"/>
                  <a:gd name="T7" fmla="*/ 0 60000 65536"/>
                  <a:gd name="T8" fmla="*/ 0 60000 65536"/>
                  <a:gd name="T9" fmla="*/ 0 w 21600"/>
                  <a:gd name="T10" fmla="*/ 0 h 23527"/>
                  <a:gd name="T11" fmla="*/ 21600 w 21600"/>
                  <a:gd name="T12" fmla="*/ 23527 h 23527"/>
                </a:gdLst>
                <a:ahLst/>
                <a:cxnLst>
                  <a:cxn ang="T6">
                    <a:pos x="T0" y="T1"/>
                  </a:cxn>
                  <a:cxn ang="T7">
                    <a:pos x="T2" y="T3"/>
                  </a:cxn>
                  <a:cxn ang="T8">
                    <a:pos x="T4" y="T5"/>
                  </a:cxn>
                </a:cxnLst>
                <a:rect l="T9" t="T10" r="T11" b="T12"/>
                <a:pathLst>
                  <a:path w="21600" h="23527" fill="none" extrusionOk="0">
                    <a:moveTo>
                      <a:pt x="-1" y="0"/>
                    </a:moveTo>
                    <a:cubicBezTo>
                      <a:pt x="11929" y="0"/>
                      <a:pt x="21600" y="9670"/>
                      <a:pt x="21600" y="21600"/>
                    </a:cubicBezTo>
                    <a:cubicBezTo>
                      <a:pt x="21600" y="22243"/>
                      <a:pt x="21571" y="22886"/>
                      <a:pt x="21513" y="23526"/>
                    </a:cubicBezTo>
                  </a:path>
                  <a:path w="21600" h="23527" stroke="0" extrusionOk="0">
                    <a:moveTo>
                      <a:pt x="-1" y="0"/>
                    </a:moveTo>
                    <a:cubicBezTo>
                      <a:pt x="11929" y="0"/>
                      <a:pt x="21600" y="9670"/>
                      <a:pt x="21600" y="21600"/>
                    </a:cubicBezTo>
                    <a:cubicBezTo>
                      <a:pt x="21600" y="22243"/>
                      <a:pt x="21571" y="22886"/>
                      <a:pt x="21513" y="23526"/>
                    </a:cubicBezTo>
                    <a:lnTo>
                      <a:pt x="0" y="21600"/>
                    </a:lnTo>
                    <a:close/>
                  </a:path>
                </a:pathLst>
              </a:custGeom>
              <a:noFill/>
              <a:ln w="28575">
                <a:solidFill>
                  <a:schemeClr val="tx1"/>
                </a:solidFill>
                <a:round/>
              </a:ln>
            </p:spPr>
            <p:txBody>
              <a:bodyPr wrap="none" anchor="ctr"/>
              <a:lstStyle/>
              <a:p>
                <a:endParaRPr lang="en-IN"/>
              </a:p>
            </p:txBody>
          </p:sp>
          <p:sp>
            <p:nvSpPr>
              <p:cNvPr id="18471" name="Arc 13"/>
              <p:cNvSpPr/>
              <p:nvPr/>
            </p:nvSpPr>
            <p:spPr bwMode="auto">
              <a:xfrm rot="-103428" flipH="1" flipV="1">
                <a:off x="3727" y="2353"/>
                <a:ext cx="1332" cy="1209"/>
              </a:xfrm>
              <a:custGeom>
                <a:avLst/>
                <a:gdLst>
                  <a:gd name="T0" fmla="*/ 0 w 21600"/>
                  <a:gd name="T1" fmla="*/ 0 h 23527"/>
                  <a:gd name="T2" fmla="*/ 1327 w 21600"/>
                  <a:gd name="T3" fmla="*/ 1209 h 23527"/>
                  <a:gd name="T4" fmla="*/ 0 w 21600"/>
                  <a:gd name="T5" fmla="*/ 1110 h 23527"/>
                  <a:gd name="T6" fmla="*/ 0 60000 65536"/>
                  <a:gd name="T7" fmla="*/ 0 60000 65536"/>
                  <a:gd name="T8" fmla="*/ 0 60000 65536"/>
                  <a:gd name="T9" fmla="*/ 0 w 21600"/>
                  <a:gd name="T10" fmla="*/ 0 h 23527"/>
                  <a:gd name="T11" fmla="*/ 21600 w 21600"/>
                  <a:gd name="T12" fmla="*/ 23527 h 23527"/>
                </a:gdLst>
                <a:ahLst/>
                <a:cxnLst>
                  <a:cxn ang="T6">
                    <a:pos x="T0" y="T1"/>
                  </a:cxn>
                  <a:cxn ang="T7">
                    <a:pos x="T2" y="T3"/>
                  </a:cxn>
                  <a:cxn ang="T8">
                    <a:pos x="T4" y="T5"/>
                  </a:cxn>
                </a:cxnLst>
                <a:rect l="T9" t="T10" r="T11" b="T12"/>
                <a:pathLst>
                  <a:path w="21600" h="23527" fill="none" extrusionOk="0">
                    <a:moveTo>
                      <a:pt x="-1" y="0"/>
                    </a:moveTo>
                    <a:cubicBezTo>
                      <a:pt x="11929" y="0"/>
                      <a:pt x="21600" y="9670"/>
                      <a:pt x="21600" y="21600"/>
                    </a:cubicBezTo>
                    <a:cubicBezTo>
                      <a:pt x="21600" y="22243"/>
                      <a:pt x="21571" y="22886"/>
                      <a:pt x="21513" y="23526"/>
                    </a:cubicBezTo>
                  </a:path>
                  <a:path w="21600" h="23527" stroke="0" extrusionOk="0">
                    <a:moveTo>
                      <a:pt x="-1" y="0"/>
                    </a:moveTo>
                    <a:cubicBezTo>
                      <a:pt x="11929" y="0"/>
                      <a:pt x="21600" y="9670"/>
                      <a:pt x="21600" y="21600"/>
                    </a:cubicBezTo>
                    <a:cubicBezTo>
                      <a:pt x="21600" y="22243"/>
                      <a:pt x="21571" y="22886"/>
                      <a:pt x="21513" y="23526"/>
                    </a:cubicBezTo>
                    <a:lnTo>
                      <a:pt x="0" y="21600"/>
                    </a:lnTo>
                    <a:close/>
                  </a:path>
                </a:pathLst>
              </a:custGeom>
              <a:noFill/>
              <a:ln w="28575">
                <a:solidFill>
                  <a:schemeClr val="tx1"/>
                </a:solidFill>
                <a:round/>
              </a:ln>
            </p:spPr>
            <p:txBody>
              <a:bodyPr wrap="none" anchor="ctr"/>
              <a:lstStyle/>
              <a:p>
                <a:endParaRPr lang="en-IN"/>
              </a:p>
            </p:txBody>
          </p:sp>
          <p:sp>
            <p:nvSpPr>
              <p:cNvPr id="18472" name="Text Box 14"/>
              <p:cNvSpPr txBox="1">
                <a:spLocks noChangeArrowheads="1"/>
              </p:cNvSpPr>
              <p:nvPr/>
            </p:nvSpPr>
            <p:spPr bwMode="auto">
              <a:xfrm>
                <a:off x="3499" y="657"/>
                <a:ext cx="1406" cy="192"/>
              </a:xfrm>
              <a:prstGeom prst="rect">
                <a:avLst/>
              </a:prstGeom>
              <a:noFill/>
              <a:ln w="9525">
                <a:noFill/>
                <a:miter lim="800000"/>
              </a:ln>
            </p:spPr>
            <p:txBody>
              <a:bodyPr>
                <a:spAutoFit/>
              </a:bodyPr>
              <a:lstStyle/>
              <a:p>
                <a:pPr eaLnBrk="0" hangingPunct="0">
                  <a:spcBef>
                    <a:spcPct val="50000"/>
                  </a:spcBef>
                </a:pPr>
                <a:r>
                  <a:rPr lang="en-US" sz="1400" b="1" u="sng">
                    <a:latin typeface="Times New Roman" charset="0"/>
                  </a:rPr>
                  <a:t>ELLIPSE</a:t>
                </a:r>
                <a:endParaRPr lang="en-US" sz="1400" b="1" u="sng">
                  <a:latin typeface="Times New Roman" charset="0"/>
                </a:endParaRPr>
              </a:p>
            </p:txBody>
          </p:sp>
          <p:sp>
            <p:nvSpPr>
              <p:cNvPr id="18473" name="Line 15"/>
              <p:cNvSpPr>
                <a:spLocks noChangeShapeType="1"/>
              </p:cNvSpPr>
              <p:nvPr/>
            </p:nvSpPr>
            <p:spPr bwMode="auto">
              <a:xfrm>
                <a:off x="3943" y="953"/>
                <a:ext cx="370" cy="296"/>
              </a:xfrm>
              <a:prstGeom prst="line">
                <a:avLst/>
              </a:prstGeom>
              <a:noFill/>
              <a:ln w="9525">
                <a:solidFill>
                  <a:schemeClr val="tx1"/>
                </a:solidFill>
                <a:round/>
                <a:tailEnd type="triangle" w="med" len="med"/>
              </a:ln>
            </p:spPr>
            <p:txBody>
              <a:bodyPr/>
              <a:lstStyle/>
              <a:p>
                <a:endParaRPr lang="en-IN"/>
              </a:p>
            </p:txBody>
          </p:sp>
          <p:sp>
            <p:nvSpPr>
              <p:cNvPr id="18474" name="Text Box 16"/>
              <p:cNvSpPr txBox="1">
                <a:spLocks noChangeArrowheads="1"/>
              </p:cNvSpPr>
              <p:nvPr/>
            </p:nvSpPr>
            <p:spPr bwMode="auto">
              <a:xfrm>
                <a:off x="3131" y="2084"/>
                <a:ext cx="421" cy="172"/>
              </a:xfrm>
              <a:prstGeom prst="rect">
                <a:avLst/>
              </a:prstGeom>
              <a:noFill/>
              <a:ln w="9525">
                <a:noFill/>
                <a:miter lim="800000"/>
              </a:ln>
            </p:spPr>
            <p:txBody>
              <a:bodyPr wrap="none">
                <a:spAutoFit/>
              </a:bodyPr>
              <a:lstStyle/>
              <a:p>
                <a:pPr eaLnBrk="0" hangingPunct="0"/>
                <a:r>
                  <a:rPr lang="en-US" sz="1200">
                    <a:latin typeface="Times New Roman" charset="0"/>
                  </a:rPr>
                  <a:t>(vertex)</a:t>
                </a:r>
                <a:endParaRPr lang="en-US" sz="1200">
                  <a:latin typeface="Times New Roman" charset="0"/>
                </a:endParaRPr>
              </a:p>
            </p:txBody>
          </p:sp>
          <p:sp>
            <p:nvSpPr>
              <p:cNvPr id="18475" name="Text Box 17"/>
              <p:cNvSpPr txBox="1">
                <a:spLocks noChangeArrowheads="1"/>
              </p:cNvSpPr>
              <p:nvPr/>
            </p:nvSpPr>
            <p:spPr bwMode="auto">
              <a:xfrm>
                <a:off x="2544" y="756"/>
                <a:ext cx="208" cy="212"/>
              </a:xfrm>
              <a:prstGeom prst="rect">
                <a:avLst/>
              </a:prstGeom>
              <a:noFill/>
              <a:ln w="9525">
                <a:noFill/>
                <a:miter lim="800000"/>
              </a:ln>
            </p:spPr>
            <p:txBody>
              <a:bodyPr wrap="none">
                <a:spAutoFit/>
              </a:bodyPr>
              <a:lstStyle/>
              <a:p>
                <a:pPr eaLnBrk="0" hangingPunct="0"/>
                <a:r>
                  <a:rPr lang="en-US" sz="1600" b="1">
                    <a:latin typeface="Times New Roman" charset="0"/>
                  </a:rPr>
                  <a:t>A</a:t>
                </a:r>
                <a:endParaRPr lang="en-US" sz="1600" b="1">
                  <a:latin typeface="Times New Roman" charset="0"/>
                </a:endParaRPr>
              </a:p>
            </p:txBody>
          </p:sp>
          <p:sp>
            <p:nvSpPr>
              <p:cNvPr id="18476" name="Text Box 18"/>
              <p:cNvSpPr txBox="1">
                <a:spLocks noChangeArrowheads="1"/>
              </p:cNvSpPr>
              <p:nvPr/>
            </p:nvSpPr>
            <p:spPr bwMode="auto">
              <a:xfrm>
                <a:off x="2545" y="3611"/>
                <a:ext cx="201" cy="212"/>
              </a:xfrm>
              <a:prstGeom prst="rect">
                <a:avLst/>
              </a:prstGeom>
              <a:noFill/>
              <a:ln w="9525">
                <a:noFill/>
                <a:miter lim="800000"/>
              </a:ln>
            </p:spPr>
            <p:txBody>
              <a:bodyPr wrap="none">
                <a:spAutoFit/>
              </a:bodyPr>
              <a:lstStyle/>
              <a:p>
                <a:pPr eaLnBrk="0" hangingPunct="0"/>
                <a:r>
                  <a:rPr lang="en-US" sz="1600" b="1">
                    <a:latin typeface="Times New Roman" charset="0"/>
                  </a:rPr>
                  <a:t>B</a:t>
                </a:r>
                <a:endParaRPr lang="en-US" sz="1600" b="1">
                  <a:latin typeface="Times New Roman" charset="0"/>
                </a:endParaRPr>
              </a:p>
            </p:txBody>
          </p:sp>
        </p:grpSp>
      </p:grpSp>
      <p:sp>
        <p:nvSpPr>
          <p:cNvPr id="19475" name="Oval 19"/>
          <p:cNvSpPr>
            <a:spLocks noChangeArrowheads="1"/>
          </p:cNvSpPr>
          <p:nvPr/>
        </p:nvSpPr>
        <p:spPr bwMode="auto">
          <a:xfrm>
            <a:off x="6699250" y="4876800"/>
            <a:ext cx="76200" cy="76200"/>
          </a:xfrm>
          <a:prstGeom prst="ellipse">
            <a:avLst/>
          </a:prstGeom>
          <a:solidFill>
            <a:srgbClr val="FF0066"/>
          </a:solidFill>
          <a:ln w="9525">
            <a:solidFill>
              <a:schemeClr val="tx1"/>
            </a:solidFill>
            <a:round/>
          </a:ln>
        </p:spPr>
        <p:txBody>
          <a:bodyPr wrap="none" anchor="ctr"/>
          <a:lstStyle/>
          <a:p>
            <a:endParaRPr lang="en-IN"/>
          </a:p>
        </p:txBody>
      </p:sp>
      <p:sp>
        <p:nvSpPr>
          <p:cNvPr id="19476" name="Line 20"/>
          <p:cNvSpPr>
            <a:spLocks noChangeShapeType="1"/>
          </p:cNvSpPr>
          <p:nvPr/>
        </p:nvSpPr>
        <p:spPr bwMode="auto">
          <a:xfrm flipV="1">
            <a:off x="6775450" y="3733800"/>
            <a:ext cx="609600" cy="1219200"/>
          </a:xfrm>
          <a:prstGeom prst="line">
            <a:avLst/>
          </a:prstGeom>
          <a:noFill/>
          <a:ln w="19050">
            <a:solidFill>
              <a:schemeClr val="accent1"/>
            </a:solidFill>
            <a:round/>
          </a:ln>
        </p:spPr>
        <p:txBody>
          <a:bodyPr/>
          <a:lstStyle/>
          <a:p>
            <a:endParaRPr lang="en-IN"/>
          </a:p>
        </p:txBody>
      </p:sp>
      <p:sp>
        <p:nvSpPr>
          <p:cNvPr id="19477" name="Line 21"/>
          <p:cNvSpPr>
            <a:spLocks noChangeShapeType="1"/>
          </p:cNvSpPr>
          <p:nvPr/>
        </p:nvSpPr>
        <p:spPr bwMode="auto">
          <a:xfrm flipH="1" flipV="1">
            <a:off x="4779963" y="2366963"/>
            <a:ext cx="2590800" cy="1371600"/>
          </a:xfrm>
          <a:prstGeom prst="line">
            <a:avLst/>
          </a:prstGeom>
          <a:noFill/>
          <a:ln w="19050">
            <a:solidFill>
              <a:schemeClr val="accent1"/>
            </a:solidFill>
            <a:round/>
          </a:ln>
        </p:spPr>
        <p:txBody>
          <a:bodyPr/>
          <a:lstStyle/>
          <a:p>
            <a:endParaRPr lang="en-IN"/>
          </a:p>
        </p:txBody>
      </p:sp>
      <p:sp>
        <p:nvSpPr>
          <p:cNvPr id="19478" name="Line 22"/>
          <p:cNvSpPr>
            <a:spLocks noChangeShapeType="1"/>
          </p:cNvSpPr>
          <p:nvPr/>
        </p:nvSpPr>
        <p:spPr bwMode="auto">
          <a:xfrm>
            <a:off x="4870450" y="2438400"/>
            <a:ext cx="3124200" cy="4191000"/>
          </a:xfrm>
          <a:prstGeom prst="line">
            <a:avLst/>
          </a:prstGeom>
          <a:noFill/>
          <a:ln w="19050">
            <a:solidFill>
              <a:srgbClr val="FF0066"/>
            </a:solidFill>
            <a:round/>
          </a:ln>
        </p:spPr>
        <p:txBody>
          <a:bodyPr/>
          <a:lstStyle/>
          <a:p>
            <a:endParaRPr lang="en-IN"/>
          </a:p>
        </p:txBody>
      </p:sp>
      <p:sp>
        <p:nvSpPr>
          <p:cNvPr id="19479" name="Line 23"/>
          <p:cNvSpPr>
            <a:spLocks noChangeShapeType="1"/>
          </p:cNvSpPr>
          <p:nvPr/>
        </p:nvSpPr>
        <p:spPr bwMode="auto">
          <a:xfrm flipV="1">
            <a:off x="6108700" y="4029075"/>
            <a:ext cx="1828800" cy="1371600"/>
          </a:xfrm>
          <a:prstGeom prst="line">
            <a:avLst/>
          </a:prstGeom>
          <a:noFill/>
          <a:ln w="19050">
            <a:solidFill>
              <a:schemeClr val="accent2"/>
            </a:solidFill>
            <a:round/>
          </a:ln>
        </p:spPr>
        <p:txBody>
          <a:bodyPr/>
          <a:lstStyle/>
          <a:p>
            <a:endParaRPr lang="en-IN"/>
          </a:p>
        </p:txBody>
      </p:sp>
      <p:sp>
        <p:nvSpPr>
          <p:cNvPr id="19480" name="Text Box 24"/>
          <p:cNvSpPr txBox="1">
            <a:spLocks noChangeArrowheads="1"/>
          </p:cNvSpPr>
          <p:nvPr/>
        </p:nvSpPr>
        <p:spPr bwMode="auto">
          <a:xfrm>
            <a:off x="4870450" y="2133600"/>
            <a:ext cx="303213"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T</a:t>
            </a:r>
            <a:endParaRPr lang="en-US" sz="1400" b="1">
              <a:solidFill>
                <a:srgbClr val="FF0066"/>
              </a:solidFill>
              <a:latin typeface="Times New Roman" charset="0"/>
            </a:endParaRPr>
          </a:p>
        </p:txBody>
      </p:sp>
      <p:sp>
        <p:nvSpPr>
          <p:cNvPr id="19481" name="Text Box 25"/>
          <p:cNvSpPr txBox="1">
            <a:spLocks noChangeArrowheads="1"/>
          </p:cNvSpPr>
          <p:nvPr/>
        </p:nvSpPr>
        <p:spPr bwMode="auto">
          <a:xfrm>
            <a:off x="7678738" y="6483350"/>
            <a:ext cx="303212"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T</a:t>
            </a:r>
            <a:endParaRPr lang="en-US" sz="1400" b="1">
              <a:solidFill>
                <a:srgbClr val="FF0066"/>
              </a:solidFill>
              <a:latin typeface="Times New Roman" charset="0"/>
            </a:endParaRPr>
          </a:p>
        </p:txBody>
      </p:sp>
      <p:sp>
        <p:nvSpPr>
          <p:cNvPr id="19482" name="Text Box 26"/>
          <p:cNvSpPr txBox="1">
            <a:spLocks noChangeArrowheads="1"/>
          </p:cNvSpPr>
          <p:nvPr/>
        </p:nvSpPr>
        <p:spPr bwMode="auto">
          <a:xfrm>
            <a:off x="5937250" y="5105400"/>
            <a:ext cx="312738" cy="304800"/>
          </a:xfrm>
          <a:prstGeom prst="rect">
            <a:avLst/>
          </a:prstGeom>
          <a:noFill/>
          <a:ln w="9525">
            <a:noFill/>
            <a:miter lim="800000"/>
          </a:ln>
        </p:spPr>
        <p:txBody>
          <a:bodyPr wrap="none">
            <a:spAutoFit/>
          </a:bodyPr>
          <a:lstStyle/>
          <a:p>
            <a:pPr eaLnBrk="0" hangingPunct="0"/>
            <a:r>
              <a:rPr lang="en-US" sz="1400" b="1">
                <a:solidFill>
                  <a:schemeClr val="accent2"/>
                </a:solidFill>
                <a:latin typeface="Times New Roman" charset="0"/>
              </a:rPr>
              <a:t>N</a:t>
            </a:r>
            <a:endParaRPr lang="en-US" sz="1400" b="1">
              <a:solidFill>
                <a:schemeClr val="accent2"/>
              </a:solidFill>
              <a:latin typeface="Times New Roman" charset="0"/>
            </a:endParaRPr>
          </a:p>
        </p:txBody>
      </p:sp>
      <p:sp>
        <p:nvSpPr>
          <p:cNvPr id="19483" name="Text Box 27"/>
          <p:cNvSpPr txBox="1">
            <a:spLocks noChangeArrowheads="1"/>
          </p:cNvSpPr>
          <p:nvPr/>
        </p:nvSpPr>
        <p:spPr bwMode="auto">
          <a:xfrm>
            <a:off x="7842250" y="3886200"/>
            <a:ext cx="312738" cy="304800"/>
          </a:xfrm>
          <a:prstGeom prst="rect">
            <a:avLst/>
          </a:prstGeom>
          <a:noFill/>
          <a:ln w="9525">
            <a:noFill/>
            <a:miter lim="800000"/>
          </a:ln>
        </p:spPr>
        <p:txBody>
          <a:bodyPr wrap="none">
            <a:spAutoFit/>
          </a:bodyPr>
          <a:lstStyle/>
          <a:p>
            <a:pPr eaLnBrk="0" hangingPunct="0"/>
            <a:r>
              <a:rPr lang="en-US" sz="1400" b="1">
                <a:solidFill>
                  <a:schemeClr val="accent2"/>
                </a:solidFill>
                <a:latin typeface="Times New Roman" charset="0"/>
              </a:rPr>
              <a:t>N</a:t>
            </a:r>
            <a:endParaRPr lang="en-US" sz="1400" b="1">
              <a:solidFill>
                <a:schemeClr val="accent2"/>
              </a:solidFill>
              <a:latin typeface="Times New Roman" charset="0"/>
            </a:endParaRPr>
          </a:p>
        </p:txBody>
      </p:sp>
      <p:sp>
        <p:nvSpPr>
          <p:cNvPr id="19484" name="Text Box 28"/>
          <p:cNvSpPr txBox="1">
            <a:spLocks noChangeArrowheads="1"/>
          </p:cNvSpPr>
          <p:nvPr/>
        </p:nvSpPr>
        <p:spPr bwMode="auto">
          <a:xfrm>
            <a:off x="6546850" y="4953000"/>
            <a:ext cx="322263" cy="304800"/>
          </a:xfrm>
          <a:prstGeom prst="rect">
            <a:avLst/>
          </a:prstGeom>
          <a:noFill/>
          <a:ln w="9525">
            <a:noFill/>
            <a:miter lim="800000"/>
          </a:ln>
        </p:spPr>
        <p:txBody>
          <a:bodyPr wrap="none">
            <a:spAutoFit/>
          </a:bodyPr>
          <a:lstStyle/>
          <a:p>
            <a:pPr eaLnBrk="0" hangingPunct="0"/>
            <a:r>
              <a:rPr lang="en-US" sz="1400" b="1">
                <a:solidFill>
                  <a:schemeClr val="accent2"/>
                </a:solidFill>
                <a:latin typeface="Times New Roman" charset="0"/>
              </a:rPr>
              <a:t>Q</a:t>
            </a:r>
            <a:endParaRPr lang="en-US" sz="1400" b="1">
              <a:solidFill>
                <a:schemeClr val="accent2"/>
              </a:solidFill>
              <a:latin typeface="Times New Roman" charset="0"/>
            </a:endParaRPr>
          </a:p>
        </p:txBody>
      </p:sp>
      <p:sp>
        <p:nvSpPr>
          <p:cNvPr id="19485" name="Text Box 29"/>
          <p:cNvSpPr txBox="1">
            <a:spLocks noChangeArrowheads="1"/>
          </p:cNvSpPr>
          <p:nvPr/>
        </p:nvSpPr>
        <p:spPr bwMode="auto">
          <a:xfrm>
            <a:off x="6942138" y="3714750"/>
            <a:ext cx="419100" cy="304800"/>
          </a:xfrm>
          <a:prstGeom prst="rect">
            <a:avLst/>
          </a:prstGeom>
          <a:noFill/>
          <a:ln w="9525">
            <a:noFill/>
            <a:miter lim="800000"/>
          </a:ln>
        </p:spPr>
        <p:txBody>
          <a:bodyPr wrap="none">
            <a:spAutoFit/>
          </a:bodyPr>
          <a:lstStyle/>
          <a:p>
            <a:pPr eaLnBrk="0" hangingPunct="0"/>
            <a:r>
              <a:rPr lang="en-US" sz="1400" b="1">
                <a:solidFill>
                  <a:srgbClr val="009900"/>
                </a:solidFill>
                <a:latin typeface="Times New Roman" charset="0"/>
              </a:rPr>
              <a:t>90</a:t>
            </a:r>
            <a:r>
              <a:rPr lang="en-US" sz="1400" b="1" baseline="30000">
                <a:solidFill>
                  <a:srgbClr val="009900"/>
                </a:solidFill>
                <a:latin typeface="Times New Roman" charset="0"/>
              </a:rPr>
              <a:t>0</a:t>
            </a:r>
            <a:endParaRPr lang="en-US" sz="1400" b="1" baseline="30000">
              <a:solidFill>
                <a:srgbClr val="009900"/>
              </a:solidFill>
              <a:latin typeface="Times New Roman" charset="0"/>
            </a:endParaRPr>
          </a:p>
        </p:txBody>
      </p:sp>
      <p:sp>
        <p:nvSpPr>
          <p:cNvPr id="19486" name="Arc 30"/>
          <p:cNvSpPr/>
          <p:nvPr/>
        </p:nvSpPr>
        <p:spPr bwMode="auto">
          <a:xfrm rot="-8342235">
            <a:off x="6848475" y="3657600"/>
            <a:ext cx="523875" cy="381000"/>
          </a:xfrm>
          <a:custGeom>
            <a:avLst/>
            <a:gdLst>
              <a:gd name="T0" fmla="*/ 0 w 29704"/>
              <a:gd name="T1" fmla="*/ 27834 h 21600"/>
              <a:gd name="T2" fmla="*/ 523875 w 29704"/>
              <a:gd name="T3" fmla="*/ 381000 h 21600"/>
              <a:gd name="T4" fmla="*/ 142926 w 29704"/>
              <a:gd name="T5" fmla="*/ 381000 h 21600"/>
              <a:gd name="T6" fmla="*/ 0 60000 65536"/>
              <a:gd name="T7" fmla="*/ 0 60000 65536"/>
              <a:gd name="T8" fmla="*/ 0 60000 65536"/>
              <a:gd name="T9" fmla="*/ 0 w 29704"/>
              <a:gd name="T10" fmla="*/ 0 h 21600"/>
              <a:gd name="T11" fmla="*/ 29704 w 29704"/>
              <a:gd name="T12" fmla="*/ 21600 h 21600"/>
            </a:gdLst>
            <a:ahLst/>
            <a:cxnLst>
              <a:cxn ang="T6">
                <a:pos x="T0" y="T1"/>
              </a:cxn>
              <a:cxn ang="T7">
                <a:pos x="T2" y="T3"/>
              </a:cxn>
              <a:cxn ang="T8">
                <a:pos x="T4" y="T5"/>
              </a:cxn>
            </a:cxnLst>
            <a:rect l="T9" t="T10" r="T11" b="T12"/>
            <a:pathLst>
              <a:path w="29704" h="21600" fill="none" extrusionOk="0">
                <a:moveTo>
                  <a:pt x="-1" y="1577"/>
                </a:moveTo>
                <a:cubicBezTo>
                  <a:pt x="2574" y="535"/>
                  <a:pt x="5326" y="-1"/>
                  <a:pt x="8104" y="0"/>
                </a:cubicBezTo>
                <a:cubicBezTo>
                  <a:pt x="20033" y="0"/>
                  <a:pt x="29704" y="9670"/>
                  <a:pt x="29704" y="21600"/>
                </a:cubicBezTo>
              </a:path>
              <a:path w="29704" h="21600" stroke="0" extrusionOk="0">
                <a:moveTo>
                  <a:pt x="-1" y="1577"/>
                </a:moveTo>
                <a:cubicBezTo>
                  <a:pt x="2574" y="535"/>
                  <a:pt x="5326" y="-1"/>
                  <a:pt x="8104" y="0"/>
                </a:cubicBezTo>
                <a:cubicBezTo>
                  <a:pt x="20033" y="0"/>
                  <a:pt x="29704" y="9670"/>
                  <a:pt x="29704" y="21600"/>
                </a:cubicBezTo>
                <a:lnTo>
                  <a:pt x="8104" y="21600"/>
                </a:lnTo>
                <a:close/>
              </a:path>
            </a:pathLst>
          </a:custGeom>
          <a:noFill/>
          <a:ln w="9525">
            <a:solidFill>
              <a:schemeClr val="tx1"/>
            </a:solidFill>
            <a:round/>
            <a:tailEnd type="triangle" w="med" len="med"/>
          </a:ln>
        </p:spPr>
        <p:txBody>
          <a:bodyPr wrap="none" anchor="ctr"/>
          <a:lstStyle/>
          <a:p>
            <a:endParaRPr lang="en-IN"/>
          </a:p>
        </p:txBody>
      </p:sp>
      <p:grpSp>
        <p:nvGrpSpPr>
          <p:cNvPr id="4" name="Group 31"/>
          <p:cNvGrpSpPr/>
          <p:nvPr/>
        </p:nvGrpSpPr>
        <p:grpSpPr bwMode="auto">
          <a:xfrm>
            <a:off x="228600" y="533400"/>
            <a:ext cx="3886200" cy="990600"/>
            <a:chOff x="76" y="528"/>
            <a:chExt cx="2448" cy="624"/>
          </a:xfrm>
        </p:grpSpPr>
        <p:sp>
          <p:nvSpPr>
            <p:cNvPr id="18460" name="Rectangle 32"/>
            <p:cNvSpPr>
              <a:spLocks noChangeArrowheads="1"/>
            </p:cNvSpPr>
            <p:nvPr/>
          </p:nvSpPr>
          <p:spPr bwMode="auto">
            <a:xfrm>
              <a:off x="96" y="528"/>
              <a:ext cx="2400" cy="624"/>
            </a:xfrm>
            <a:prstGeom prst="rect">
              <a:avLst/>
            </a:prstGeom>
            <a:solidFill>
              <a:srgbClr val="FF0066"/>
            </a:solidFill>
            <a:ln w="9525">
              <a:solidFill>
                <a:schemeClr val="tx1"/>
              </a:solidFill>
              <a:miter lim="800000"/>
            </a:ln>
          </p:spPr>
          <p:txBody>
            <a:bodyPr wrap="none" anchor="ctr"/>
            <a:lstStyle/>
            <a:p>
              <a:endParaRPr lang="en-IN"/>
            </a:p>
          </p:txBody>
        </p:sp>
        <p:sp>
          <p:nvSpPr>
            <p:cNvPr id="18461" name="Text Box 33"/>
            <p:cNvSpPr txBox="1">
              <a:spLocks noChangeArrowheads="1"/>
            </p:cNvSpPr>
            <p:nvPr/>
          </p:nvSpPr>
          <p:spPr bwMode="auto">
            <a:xfrm>
              <a:off x="76" y="545"/>
              <a:ext cx="2448" cy="577"/>
            </a:xfrm>
            <a:prstGeom prst="rect">
              <a:avLst/>
            </a:prstGeom>
            <a:noFill/>
            <a:ln w="9525">
              <a:noFill/>
              <a:miter lim="800000"/>
            </a:ln>
          </p:spPr>
          <p:txBody>
            <a:bodyPr wrap="none">
              <a:spAutoFit/>
            </a:bodyPr>
            <a:lstStyle/>
            <a:p>
              <a:pPr marL="457200" indent="-457200" algn="ctr" eaLnBrk="0" hangingPunct="0"/>
              <a:r>
                <a:rPr lang="en-US" b="1">
                  <a:solidFill>
                    <a:srgbClr val="FFFF99"/>
                  </a:solidFill>
                  <a:latin typeface="Times New Roman" charset="0"/>
                </a:rPr>
                <a:t>TO DRAW TANGENT &amp; NORMAL </a:t>
              </a:r>
              <a:endParaRPr lang="en-US" b="1">
                <a:solidFill>
                  <a:srgbClr val="FFFF99"/>
                </a:solidFill>
                <a:latin typeface="Times New Roman" charset="0"/>
              </a:endParaRPr>
            </a:p>
            <a:p>
              <a:pPr marL="457200" indent="-457200" algn="ctr" eaLnBrk="0" hangingPunct="0"/>
              <a:r>
                <a:rPr lang="en-US" b="1">
                  <a:solidFill>
                    <a:srgbClr val="FFFF99"/>
                  </a:solidFill>
                  <a:latin typeface="Times New Roman" charset="0"/>
                </a:rPr>
                <a:t>TO THE CURVE </a:t>
              </a:r>
              <a:endParaRPr lang="en-US" b="1">
                <a:solidFill>
                  <a:srgbClr val="FFFF99"/>
                </a:solidFill>
                <a:latin typeface="Times New Roman" charset="0"/>
              </a:endParaRPr>
            </a:p>
            <a:p>
              <a:pPr marL="457200" indent="-457200" algn="ctr" eaLnBrk="0" hangingPunct="0"/>
              <a:r>
                <a:rPr lang="en-US" b="1">
                  <a:solidFill>
                    <a:srgbClr val="FFFF99"/>
                  </a:solidFill>
                  <a:latin typeface="Times New Roman" charset="0"/>
                </a:rPr>
                <a:t>FROM A GIVEN POINT ( Q )</a:t>
              </a:r>
              <a:endParaRPr lang="en-US" b="1">
                <a:solidFill>
                  <a:srgbClr val="FFFF99"/>
                </a:solidFill>
                <a:latin typeface="Times New Roman" charset="0"/>
              </a:endParaRPr>
            </a:p>
          </p:txBody>
        </p:sp>
      </p:grpSp>
      <p:grpSp>
        <p:nvGrpSpPr>
          <p:cNvPr id="5" name="Group 34"/>
          <p:cNvGrpSpPr/>
          <p:nvPr/>
        </p:nvGrpSpPr>
        <p:grpSpPr bwMode="auto">
          <a:xfrm>
            <a:off x="147638" y="2057400"/>
            <a:ext cx="4119562" cy="2219325"/>
            <a:chOff x="0" y="1296"/>
            <a:chExt cx="2595" cy="1398"/>
          </a:xfrm>
        </p:grpSpPr>
        <p:sp>
          <p:nvSpPr>
            <p:cNvPr id="18458" name="AutoShape 35"/>
            <p:cNvSpPr>
              <a:spLocks noChangeArrowheads="1"/>
            </p:cNvSpPr>
            <p:nvPr/>
          </p:nvSpPr>
          <p:spPr bwMode="auto">
            <a:xfrm>
              <a:off x="0" y="1296"/>
              <a:ext cx="2544" cy="1392"/>
            </a:xfrm>
            <a:prstGeom prst="wedgeRectCallout">
              <a:avLst>
                <a:gd name="adj1" fmla="val 54130"/>
                <a:gd name="adj2" fmla="val 69542"/>
              </a:avLst>
            </a:prstGeom>
            <a:solidFill>
              <a:srgbClr val="66FFFF"/>
            </a:solidFill>
            <a:ln w="9525">
              <a:solidFill>
                <a:schemeClr val="tx1"/>
              </a:solidFill>
              <a:miter lim="800000"/>
            </a:ln>
          </p:spPr>
          <p:txBody>
            <a:bodyPr/>
            <a:lstStyle/>
            <a:p>
              <a:pPr algn="ctr" eaLnBrk="0" hangingPunct="0"/>
              <a:endParaRPr lang="en-SG" sz="1400">
                <a:latin typeface="Times New Roman" charset="0"/>
              </a:endParaRPr>
            </a:p>
          </p:txBody>
        </p:sp>
        <p:sp>
          <p:nvSpPr>
            <p:cNvPr id="18459" name="Text Box 36"/>
            <p:cNvSpPr txBox="1">
              <a:spLocks noChangeArrowheads="1"/>
            </p:cNvSpPr>
            <p:nvPr/>
          </p:nvSpPr>
          <p:spPr bwMode="auto">
            <a:xfrm>
              <a:off x="0" y="1296"/>
              <a:ext cx="2595" cy="1398"/>
            </a:xfrm>
            <a:prstGeom prst="rect">
              <a:avLst/>
            </a:prstGeom>
            <a:noFill/>
            <a:ln w="9525">
              <a:noFill/>
              <a:miter lim="800000"/>
            </a:ln>
          </p:spPr>
          <p:txBody>
            <a:bodyPr wrap="none">
              <a:spAutoFit/>
            </a:bodyPr>
            <a:lstStyle/>
            <a:p>
              <a:pPr eaLnBrk="0" hangingPunct="0"/>
              <a:r>
                <a:rPr lang="en-US" sz="1400">
                  <a:solidFill>
                    <a:srgbClr val="FF0066"/>
                  </a:solidFill>
                  <a:latin typeface="Times New Roman" charset="0"/>
                </a:rPr>
                <a:t>1.JOIN POINT </a:t>
              </a:r>
              <a:r>
                <a:rPr lang="en-US" sz="1400" b="1">
                  <a:solidFill>
                    <a:srgbClr val="FF0066"/>
                  </a:solidFill>
                  <a:latin typeface="Times New Roman" charset="0"/>
                </a:rPr>
                <a:t>Q </a:t>
              </a:r>
              <a:r>
                <a:rPr lang="en-US" sz="1400">
                  <a:solidFill>
                    <a:srgbClr val="FF0066"/>
                  </a:solidFill>
                  <a:latin typeface="Times New Roman" charset="0"/>
                </a:rPr>
                <a:t>TO </a:t>
              </a:r>
              <a:r>
                <a:rPr lang="en-US" sz="1400" b="1">
                  <a:solidFill>
                    <a:srgbClr val="FF0066"/>
                  </a:solidFill>
                  <a:latin typeface="Times New Roman" charset="0"/>
                </a:rPr>
                <a:t>F.</a:t>
              </a:r>
              <a:endParaRPr lang="en-US" sz="1400" b="1">
                <a:solidFill>
                  <a:srgbClr val="FF0066"/>
                </a:solidFill>
                <a:latin typeface="Times New Roman" charset="0"/>
              </a:endParaRPr>
            </a:p>
            <a:p>
              <a:pPr eaLnBrk="0" hangingPunct="0"/>
              <a:r>
                <a:rPr lang="en-US" sz="1400">
                  <a:solidFill>
                    <a:srgbClr val="FF0066"/>
                  </a:solidFill>
                  <a:latin typeface="Times New Roman" charset="0"/>
                </a:rPr>
                <a:t>2.CONSTRUCT 900 ANGLE WITH</a:t>
              </a:r>
              <a:endParaRPr lang="en-US" sz="1400">
                <a:solidFill>
                  <a:srgbClr val="FF0066"/>
                </a:solidFill>
                <a:latin typeface="Times New Roman" charset="0"/>
              </a:endParaRPr>
            </a:p>
            <a:p>
              <a:pPr eaLnBrk="0" hangingPunct="0"/>
              <a:r>
                <a:rPr lang="en-US" sz="1400">
                  <a:solidFill>
                    <a:srgbClr val="FF0066"/>
                  </a:solidFill>
                  <a:latin typeface="Times New Roman" charset="0"/>
                </a:rPr>
                <a:t>   THIS LINE AT POINT</a:t>
              </a:r>
              <a:r>
                <a:rPr lang="en-US" sz="1400" b="1">
                  <a:solidFill>
                    <a:srgbClr val="FF0066"/>
                  </a:solidFill>
                  <a:latin typeface="Times New Roman" charset="0"/>
                </a:rPr>
                <a:t> F</a:t>
              </a:r>
              <a:endParaRPr lang="en-US" sz="1400" b="1">
                <a:solidFill>
                  <a:srgbClr val="FF0066"/>
                </a:solidFill>
                <a:latin typeface="Times New Roman" charset="0"/>
              </a:endParaRPr>
            </a:p>
            <a:p>
              <a:pPr eaLnBrk="0" hangingPunct="0"/>
              <a:r>
                <a:rPr lang="en-US" sz="1400">
                  <a:solidFill>
                    <a:srgbClr val="FF0066"/>
                  </a:solidFill>
                  <a:latin typeface="Times New Roman" charset="0"/>
                </a:rPr>
                <a:t>3.EXTEND THE LINE TO MEET DIRECTRIX</a:t>
              </a:r>
              <a:endParaRPr lang="en-US" sz="1400">
                <a:solidFill>
                  <a:srgbClr val="FF0066"/>
                </a:solidFill>
                <a:latin typeface="Times New Roman" charset="0"/>
              </a:endParaRPr>
            </a:p>
            <a:p>
              <a:pPr eaLnBrk="0" hangingPunct="0"/>
              <a:r>
                <a:rPr lang="en-US" sz="1400">
                  <a:solidFill>
                    <a:srgbClr val="FF0066"/>
                  </a:solidFill>
                  <a:latin typeface="Times New Roman" charset="0"/>
                </a:rPr>
                <a:t>    AT </a:t>
              </a:r>
              <a:r>
                <a:rPr lang="en-US" sz="1400" b="1">
                  <a:solidFill>
                    <a:srgbClr val="FF0066"/>
                  </a:solidFill>
                  <a:latin typeface="Times New Roman" charset="0"/>
                </a:rPr>
                <a:t>T</a:t>
              </a:r>
              <a:endParaRPr lang="en-US" sz="1400" b="1">
                <a:solidFill>
                  <a:srgbClr val="FF0066"/>
                </a:solidFill>
                <a:latin typeface="Times New Roman" charset="0"/>
              </a:endParaRPr>
            </a:p>
            <a:p>
              <a:pPr eaLnBrk="0" hangingPunct="0"/>
              <a:r>
                <a:rPr lang="en-US" sz="1400">
                  <a:solidFill>
                    <a:srgbClr val="FF0066"/>
                  </a:solidFill>
                  <a:latin typeface="Times New Roman" charset="0"/>
                </a:rPr>
                <a:t>4. JOIN THIS POINT TO Q AND EXTEND. THIS IS </a:t>
              </a:r>
              <a:endParaRPr lang="en-US" sz="1400">
                <a:solidFill>
                  <a:srgbClr val="FF0066"/>
                </a:solidFill>
                <a:latin typeface="Times New Roman" charset="0"/>
              </a:endParaRPr>
            </a:p>
            <a:p>
              <a:pPr eaLnBrk="0" hangingPunct="0"/>
              <a:r>
                <a:rPr lang="en-US" sz="1400">
                  <a:solidFill>
                    <a:srgbClr val="FF0066"/>
                  </a:solidFill>
                  <a:latin typeface="Times New Roman" charset="0"/>
                </a:rPr>
                <a:t>   TANGENT TO ELLIPSE FROM Q</a:t>
              </a:r>
              <a:endParaRPr lang="en-US" sz="1400">
                <a:solidFill>
                  <a:srgbClr val="FF0066"/>
                </a:solidFill>
                <a:latin typeface="Times New Roman" charset="0"/>
              </a:endParaRPr>
            </a:p>
            <a:p>
              <a:pPr eaLnBrk="0" hangingPunct="0"/>
              <a:r>
                <a:rPr lang="en-US" sz="1400">
                  <a:solidFill>
                    <a:srgbClr val="FF0066"/>
                  </a:solidFill>
                  <a:latin typeface="Times New Roman" charset="0"/>
                </a:rPr>
                <a:t>5.TO THIS TANGENT DRAW PERPENDICULAR</a:t>
              </a:r>
              <a:endParaRPr lang="en-US" sz="1400">
                <a:solidFill>
                  <a:srgbClr val="FF0066"/>
                </a:solidFill>
                <a:latin typeface="Times New Roman" charset="0"/>
              </a:endParaRPr>
            </a:p>
            <a:p>
              <a:pPr eaLnBrk="0" hangingPunct="0"/>
              <a:r>
                <a:rPr lang="en-US" sz="1400">
                  <a:solidFill>
                    <a:srgbClr val="FF0066"/>
                  </a:solidFill>
                  <a:latin typeface="Times New Roman" charset="0"/>
                </a:rPr>
                <a:t>   LINE FROM Q. IT IS NORMAL TO CURVE.</a:t>
              </a:r>
              <a:endParaRPr lang="en-US" sz="1400">
                <a:solidFill>
                  <a:srgbClr val="FF0066"/>
                </a:solidFill>
                <a:latin typeface="Times New Roman" charset="0"/>
              </a:endParaRPr>
            </a:p>
            <a:p>
              <a:pPr eaLnBrk="0" hangingPunct="0"/>
              <a:endParaRPr lang="en-US" sz="1400">
                <a:solidFill>
                  <a:srgbClr val="FF0066"/>
                </a:solidFill>
                <a:latin typeface="Times New Roman" charset="0"/>
              </a:endParaRPr>
            </a:p>
          </p:txBody>
        </p:sp>
      </p:grpSp>
      <p:sp>
        <p:nvSpPr>
          <p:cNvPr id="19493" name="Text Box 37"/>
          <p:cNvSpPr txBox="1">
            <a:spLocks noChangeArrowheads="1"/>
          </p:cNvSpPr>
          <p:nvPr/>
        </p:nvSpPr>
        <p:spPr bwMode="auto">
          <a:xfrm>
            <a:off x="228600" y="211138"/>
            <a:ext cx="1350963" cy="366712"/>
          </a:xfrm>
          <a:prstGeom prst="rect">
            <a:avLst/>
          </a:prstGeom>
          <a:noFill/>
          <a:ln w="9525">
            <a:noFill/>
            <a:miter lim="800000"/>
          </a:ln>
        </p:spPr>
        <p:txBody>
          <a:bodyPr wrap="none">
            <a:spAutoFit/>
          </a:bodyPr>
          <a:lstStyle/>
          <a:p>
            <a:pPr eaLnBrk="0" hangingPunct="0"/>
            <a:r>
              <a:rPr lang="en-US" b="1">
                <a:solidFill>
                  <a:srgbClr val="0000FF"/>
                </a:solidFill>
                <a:latin typeface="Times New Roman" charset="0"/>
              </a:rPr>
              <a:t>Problem 14</a:t>
            </a:r>
            <a:r>
              <a:rPr lang="en-US" sz="1200">
                <a:solidFill>
                  <a:srgbClr val="0000FF"/>
                </a:solidFill>
                <a:latin typeface="Times New Roman" charset="0"/>
              </a:rPr>
              <a:t>:</a:t>
            </a:r>
            <a:endParaRPr lang="en-US" sz="1200">
              <a:solidFill>
                <a:srgbClr val="0000FF"/>
              </a:solidFill>
              <a:latin typeface="Times New Roman" charset="0"/>
            </a:endParaRPr>
          </a:p>
        </p:txBody>
      </p:sp>
      <p:grpSp>
        <p:nvGrpSpPr>
          <p:cNvPr id="6" name="Group 38"/>
          <p:cNvGrpSpPr/>
          <p:nvPr/>
        </p:nvGrpSpPr>
        <p:grpSpPr bwMode="auto">
          <a:xfrm>
            <a:off x="8016875" y="6629400"/>
            <a:ext cx="1096963" cy="182563"/>
            <a:chOff x="5050" y="29"/>
            <a:chExt cx="691" cy="115"/>
          </a:xfrm>
        </p:grpSpPr>
        <p:sp>
          <p:nvSpPr>
            <p:cNvPr id="18452" name="AutoShape 39">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8453" name="AutoShape 4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8454" name="AutoShape 4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8455" name="AutoShape 4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8456" name="AutoShape 4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8457" name="AutoShape 4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93"/>
                                        </p:tgtEl>
                                        <p:attrNameLst>
                                          <p:attrName>style.visibility</p:attrName>
                                        </p:attrNameLst>
                                      </p:cBhvr>
                                      <p:to>
                                        <p:strVal val="visible"/>
                                      </p:to>
                                    </p:set>
                                    <p:anim calcmode="lin" valueType="num">
                                      <p:cBhvr additive="base">
                                        <p:cTn id="7" dur="500" fill="hold"/>
                                        <p:tgtEl>
                                          <p:spTgt spid="19493"/>
                                        </p:tgtEl>
                                        <p:attrNameLst>
                                          <p:attrName>ppt_x</p:attrName>
                                        </p:attrNameLst>
                                      </p:cBhvr>
                                      <p:tavLst>
                                        <p:tav tm="0">
                                          <p:val>
                                            <p:strVal val="#ppt_x"/>
                                          </p:val>
                                        </p:tav>
                                        <p:tav tm="100000">
                                          <p:val>
                                            <p:strVal val="#ppt_x"/>
                                          </p:val>
                                        </p:tav>
                                      </p:tavLst>
                                    </p:anim>
                                    <p:anim calcmode="lin" valueType="num">
                                      <p:cBhvr additive="base">
                                        <p:cTn id="8" dur="500" fill="hold"/>
                                        <p:tgtEl>
                                          <p:spTgt spid="1949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9475"/>
                                        </p:tgtEl>
                                        <p:attrNameLst>
                                          <p:attrName>style.visibility</p:attrName>
                                        </p:attrNameLst>
                                      </p:cBhvr>
                                      <p:to>
                                        <p:strVal val="visible"/>
                                      </p:to>
                                    </p:set>
                                    <p:anim calcmode="lin" valueType="num">
                                      <p:cBhvr additive="base">
                                        <p:cTn id="33" dur="500" fill="hold"/>
                                        <p:tgtEl>
                                          <p:spTgt spid="19475"/>
                                        </p:tgtEl>
                                        <p:attrNameLst>
                                          <p:attrName>ppt_x</p:attrName>
                                        </p:attrNameLst>
                                      </p:cBhvr>
                                      <p:tavLst>
                                        <p:tav tm="0">
                                          <p:val>
                                            <p:strVal val="0-#ppt_w/2"/>
                                          </p:val>
                                        </p:tav>
                                        <p:tav tm="100000">
                                          <p:val>
                                            <p:strVal val="#ppt_x"/>
                                          </p:val>
                                        </p:tav>
                                      </p:tavLst>
                                    </p:anim>
                                    <p:anim calcmode="lin" valueType="num">
                                      <p:cBhvr additive="base">
                                        <p:cTn id="34" dur="500" fill="hold"/>
                                        <p:tgtEl>
                                          <p:spTgt spid="19475"/>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3" presetClass="entr" presetSubtype="32" fill="hold" grpId="0" nodeType="clickEffect">
                                  <p:stCondLst>
                                    <p:cond delay="0"/>
                                  </p:stCondLst>
                                  <p:childTnLst>
                                    <p:set>
                                      <p:cBhvr>
                                        <p:cTn id="38" dur="1" fill="hold">
                                          <p:stCondLst>
                                            <p:cond delay="0"/>
                                          </p:stCondLst>
                                        </p:cTn>
                                        <p:tgtEl>
                                          <p:spTgt spid="19484"/>
                                        </p:tgtEl>
                                        <p:attrNameLst>
                                          <p:attrName>style.visibility</p:attrName>
                                        </p:attrNameLst>
                                      </p:cBhvr>
                                      <p:to>
                                        <p:strVal val="visible"/>
                                      </p:to>
                                    </p:set>
                                    <p:anim calcmode="lin" valueType="num">
                                      <p:cBhvr>
                                        <p:cTn id="39" dur="500" fill="hold"/>
                                        <p:tgtEl>
                                          <p:spTgt spid="19484"/>
                                        </p:tgtEl>
                                        <p:attrNameLst>
                                          <p:attrName>ppt_w</p:attrName>
                                        </p:attrNameLst>
                                      </p:cBhvr>
                                      <p:tavLst>
                                        <p:tav tm="0">
                                          <p:val>
                                            <p:strVal val="4*#ppt_w"/>
                                          </p:val>
                                        </p:tav>
                                        <p:tav tm="100000">
                                          <p:val>
                                            <p:strVal val="#ppt_w"/>
                                          </p:val>
                                        </p:tav>
                                      </p:tavLst>
                                    </p:anim>
                                    <p:anim calcmode="lin" valueType="num">
                                      <p:cBhvr>
                                        <p:cTn id="40" dur="500" fill="hold"/>
                                        <p:tgtEl>
                                          <p:spTgt spid="19484"/>
                                        </p:tgtEl>
                                        <p:attrNameLst>
                                          <p:attrName>ppt_h</p:attrName>
                                        </p:attrNameLst>
                                      </p:cBhvr>
                                      <p:tavLst>
                                        <p:tav tm="0">
                                          <p:val>
                                            <p:strVal val="4*#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8" presetClass="entr" presetSubtype="3" fill="hold" grpId="0" nodeType="clickEffect">
                                  <p:stCondLst>
                                    <p:cond delay="0"/>
                                  </p:stCondLst>
                                  <p:childTnLst>
                                    <p:set>
                                      <p:cBhvr>
                                        <p:cTn id="44" dur="1" fill="hold">
                                          <p:stCondLst>
                                            <p:cond delay="0"/>
                                          </p:stCondLst>
                                        </p:cTn>
                                        <p:tgtEl>
                                          <p:spTgt spid="19476"/>
                                        </p:tgtEl>
                                        <p:attrNameLst>
                                          <p:attrName>style.visibility</p:attrName>
                                        </p:attrNameLst>
                                      </p:cBhvr>
                                      <p:to>
                                        <p:strVal val="visible"/>
                                      </p:to>
                                    </p:set>
                                    <p:animEffect transition="in" filter="strips(upRight)">
                                      <p:cBhvr>
                                        <p:cTn id="45" dur="500"/>
                                        <p:tgtEl>
                                          <p:spTgt spid="19476"/>
                                        </p:tgtEl>
                                      </p:cBhvr>
                                    </p:animEffect>
                                  </p:childTnLst>
                                </p:cTn>
                              </p:par>
                            </p:childTnLst>
                          </p:cTn>
                        </p:par>
                      </p:childTnLst>
                    </p:cTn>
                  </p:par>
                  <p:par>
                    <p:cTn id="46" fill="hold">
                      <p:stCondLst>
                        <p:cond delay="indefinite"/>
                      </p:stCondLst>
                      <p:childTnLst>
                        <p:par>
                          <p:cTn id="47" fill="hold">
                            <p:stCondLst>
                              <p:cond delay="0"/>
                            </p:stCondLst>
                            <p:childTnLst>
                              <p:par>
                                <p:cTn id="48" presetID="18" presetClass="entr" presetSubtype="9" fill="hold" grpId="0" nodeType="clickEffect">
                                  <p:stCondLst>
                                    <p:cond delay="0"/>
                                  </p:stCondLst>
                                  <p:childTnLst>
                                    <p:set>
                                      <p:cBhvr>
                                        <p:cTn id="49" dur="1" fill="hold">
                                          <p:stCondLst>
                                            <p:cond delay="0"/>
                                          </p:stCondLst>
                                        </p:cTn>
                                        <p:tgtEl>
                                          <p:spTgt spid="19486"/>
                                        </p:tgtEl>
                                        <p:attrNameLst>
                                          <p:attrName>style.visibility</p:attrName>
                                        </p:attrNameLst>
                                      </p:cBhvr>
                                      <p:to>
                                        <p:strVal val="visible"/>
                                      </p:to>
                                    </p:set>
                                    <p:animEffect transition="in" filter="strips(upLeft)">
                                      <p:cBhvr>
                                        <p:cTn id="50" dur="500"/>
                                        <p:tgtEl>
                                          <p:spTgt spid="19486"/>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12" fill="hold" grpId="0" nodeType="clickEffect">
                                  <p:stCondLst>
                                    <p:cond delay="0"/>
                                  </p:stCondLst>
                                  <p:childTnLst>
                                    <p:set>
                                      <p:cBhvr>
                                        <p:cTn id="54" dur="1" fill="hold">
                                          <p:stCondLst>
                                            <p:cond delay="0"/>
                                          </p:stCondLst>
                                        </p:cTn>
                                        <p:tgtEl>
                                          <p:spTgt spid="19485"/>
                                        </p:tgtEl>
                                        <p:attrNameLst>
                                          <p:attrName>style.visibility</p:attrName>
                                        </p:attrNameLst>
                                      </p:cBhvr>
                                      <p:to>
                                        <p:strVal val="visible"/>
                                      </p:to>
                                    </p:set>
                                    <p:anim calcmode="lin" valueType="num">
                                      <p:cBhvr additive="base">
                                        <p:cTn id="55" dur="500" fill="hold"/>
                                        <p:tgtEl>
                                          <p:spTgt spid="19485"/>
                                        </p:tgtEl>
                                        <p:attrNameLst>
                                          <p:attrName>ppt_x</p:attrName>
                                        </p:attrNameLst>
                                      </p:cBhvr>
                                      <p:tavLst>
                                        <p:tav tm="0">
                                          <p:val>
                                            <p:strVal val="0-#ppt_w/2"/>
                                          </p:val>
                                        </p:tav>
                                        <p:tav tm="100000">
                                          <p:val>
                                            <p:strVal val="#ppt_x"/>
                                          </p:val>
                                        </p:tav>
                                      </p:tavLst>
                                    </p:anim>
                                    <p:anim calcmode="lin" valueType="num">
                                      <p:cBhvr additive="base">
                                        <p:cTn id="56" dur="500" fill="hold"/>
                                        <p:tgtEl>
                                          <p:spTgt spid="19485"/>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8" presetClass="entr" presetSubtype="9" fill="hold" grpId="0" nodeType="clickEffect">
                                  <p:stCondLst>
                                    <p:cond delay="0"/>
                                  </p:stCondLst>
                                  <p:childTnLst>
                                    <p:set>
                                      <p:cBhvr>
                                        <p:cTn id="60" dur="1" fill="hold">
                                          <p:stCondLst>
                                            <p:cond delay="0"/>
                                          </p:stCondLst>
                                        </p:cTn>
                                        <p:tgtEl>
                                          <p:spTgt spid="19477"/>
                                        </p:tgtEl>
                                        <p:attrNameLst>
                                          <p:attrName>style.visibility</p:attrName>
                                        </p:attrNameLst>
                                      </p:cBhvr>
                                      <p:to>
                                        <p:strVal val="visible"/>
                                      </p:to>
                                    </p:set>
                                    <p:animEffect transition="in" filter="strips(upLeft)">
                                      <p:cBhvr>
                                        <p:cTn id="61" dur="500"/>
                                        <p:tgtEl>
                                          <p:spTgt spid="19477"/>
                                        </p:tgtEl>
                                      </p:cBhvr>
                                    </p:animEffect>
                                  </p:childTnLst>
                                </p:cTn>
                              </p:par>
                            </p:childTnLst>
                          </p:cTn>
                        </p:par>
                      </p:childTnLst>
                    </p:cTn>
                  </p:par>
                  <p:par>
                    <p:cTn id="62" fill="hold">
                      <p:stCondLst>
                        <p:cond delay="indefinite"/>
                      </p:stCondLst>
                      <p:childTnLst>
                        <p:par>
                          <p:cTn id="63" fill="hold">
                            <p:stCondLst>
                              <p:cond delay="0"/>
                            </p:stCondLst>
                            <p:childTnLst>
                              <p:par>
                                <p:cTn id="64" presetID="18" presetClass="entr" presetSubtype="6" fill="hold" grpId="0" nodeType="clickEffect">
                                  <p:stCondLst>
                                    <p:cond delay="0"/>
                                  </p:stCondLst>
                                  <p:childTnLst>
                                    <p:set>
                                      <p:cBhvr>
                                        <p:cTn id="65" dur="1" fill="hold">
                                          <p:stCondLst>
                                            <p:cond delay="0"/>
                                          </p:stCondLst>
                                        </p:cTn>
                                        <p:tgtEl>
                                          <p:spTgt spid="19478"/>
                                        </p:tgtEl>
                                        <p:attrNameLst>
                                          <p:attrName>style.visibility</p:attrName>
                                        </p:attrNameLst>
                                      </p:cBhvr>
                                      <p:to>
                                        <p:strVal val="visible"/>
                                      </p:to>
                                    </p:set>
                                    <p:animEffect transition="in" filter="strips(downRight)">
                                      <p:cBhvr>
                                        <p:cTn id="66" dur="500"/>
                                        <p:tgtEl>
                                          <p:spTgt spid="19478"/>
                                        </p:tgtEl>
                                      </p:cBhvr>
                                    </p:animEffect>
                                  </p:childTnLst>
                                </p:cTn>
                              </p:par>
                            </p:childTnLst>
                          </p:cTn>
                        </p:par>
                      </p:childTnLst>
                    </p:cTn>
                  </p:par>
                  <p:par>
                    <p:cTn id="67" fill="hold">
                      <p:stCondLst>
                        <p:cond delay="indefinite"/>
                      </p:stCondLst>
                      <p:childTnLst>
                        <p:par>
                          <p:cTn id="68" fill="hold">
                            <p:stCondLst>
                              <p:cond delay="0"/>
                            </p:stCondLst>
                            <p:childTnLst>
                              <p:par>
                                <p:cTn id="69" presetID="18" presetClass="entr" presetSubtype="12" fill="hold" grpId="0" nodeType="clickEffect">
                                  <p:stCondLst>
                                    <p:cond delay="0"/>
                                  </p:stCondLst>
                                  <p:childTnLst>
                                    <p:set>
                                      <p:cBhvr>
                                        <p:cTn id="70" dur="1" fill="hold">
                                          <p:stCondLst>
                                            <p:cond delay="0"/>
                                          </p:stCondLst>
                                        </p:cTn>
                                        <p:tgtEl>
                                          <p:spTgt spid="19479"/>
                                        </p:tgtEl>
                                        <p:attrNameLst>
                                          <p:attrName>style.visibility</p:attrName>
                                        </p:attrNameLst>
                                      </p:cBhvr>
                                      <p:to>
                                        <p:strVal val="visible"/>
                                      </p:to>
                                    </p:set>
                                    <p:animEffect transition="in" filter="strips(downLeft)">
                                      <p:cBhvr>
                                        <p:cTn id="71" dur="500"/>
                                        <p:tgtEl>
                                          <p:spTgt spid="19479"/>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32" fill="hold" grpId="0" nodeType="clickEffect">
                                  <p:stCondLst>
                                    <p:cond delay="0"/>
                                  </p:stCondLst>
                                  <p:childTnLst>
                                    <p:set>
                                      <p:cBhvr>
                                        <p:cTn id="75" dur="1" fill="hold">
                                          <p:stCondLst>
                                            <p:cond delay="0"/>
                                          </p:stCondLst>
                                        </p:cTn>
                                        <p:tgtEl>
                                          <p:spTgt spid="19480"/>
                                        </p:tgtEl>
                                        <p:attrNameLst>
                                          <p:attrName>style.visibility</p:attrName>
                                        </p:attrNameLst>
                                      </p:cBhvr>
                                      <p:to>
                                        <p:strVal val="visible"/>
                                      </p:to>
                                    </p:set>
                                    <p:anim calcmode="lin" valueType="num">
                                      <p:cBhvr>
                                        <p:cTn id="76" dur="500" fill="hold"/>
                                        <p:tgtEl>
                                          <p:spTgt spid="19480"/>
                                        </p:tgtEl>
                                        <p:attrNameLst>
                                          <p:attrName>ppt_w</p:attrName>
                                        </p:attrNameLst>
                                      </p:cBhvr>
                                      <p:tavLst>
                                        <p:tav tm="0">
                                          <p:val>
                                            <p:strVal val="4*#ppt_w"/>
                                          </p:val>
                                        </p:tav>
                                        <p:tav tm="100000">
                                          <p:val>
                                            <p:strVal val="#ppt_w"/>
                                          </p:val>
                                        </p:tav>
                                      </p:tavLst>
                                    </p:anim>
                                    <p:anim calcmode="lin" valueType="num">
                                      <p:cBhvr>
                                        <p:cTn id="77" dur="500" fill="hold"/>
                                        <p:tgtEl>
                                          <p:spTgt spid="19480"/>
                                        </p:tgtEl>
                                        <p:attrNameLst>
                                          <p:attrName>ppt_h</p:attrName>
                                        </p:attrNameLst>
                                      </p:cBhvr>
                                      <p:tavLst>
                                        <p:tav tm="0">
                                          <p:val>
                                            <p:strVal val="4*#ppt_h"/>
                                          </p:val>
                                        </p:tav>
                                        <p:tav tm="100000">
                                          <p:val>
                                            <p:strVal val="#ppt_h"/>
                                          </p:val>
                                        </p:tav>
                                      </p:tavLst>
                                    </p:anim>
                                  </p:childTnLst>
                                </p:cTn>
                              </p:par>
                            </p:childTnLst>
                          </p:cTn>
                        </p:par>
                      </p:childTnLst>
                    </p:cTn>
                  </p:par>
                  <p:par>
                    <p:cTn id="78" fill="hold">
                      <p:stCondLst>
                        <p:cond delay="indefinite"/>
                      </p:stCondLst>
                      <p:childTnLst>
                        <p:par>
                          <p:cTn id="79" fill="hold">
                            <p:stCondLst>
                              <p:cond delay="0"/>
                            </p:stCondLst>
                            <p:childTnLst>
                              <p:par>
                                <p:cTn id="80" presetID="23" presetClass="entr" presetSubtype="32" fill="hold" grpId="0" nodeType="clickEffect">
                                  <p:stCondLst>
                                    <p:cond delay="0"/>
                                  </p:stCondLst>
                                  <p:childTnLst>
                                    <p:set>
                                      <p:cBhvr>
                                        <p:cTn id="81" dur="1" fill="hold">
                                          <p:stCondLst>
                                            <p:cond delay="0"/>
                                          </p:stCondLst>
                                        </p:cTn>
                                        <p:tgtEl>
                                          <p:spTgt spid="19481"/>
                                        </p:tgtEl>
                                        <p:attrNameLst>
                                          <p:attrName>style.visibility</p:attrName>
                                        </p:attrNameLst>
                                      </p:cBhvr>
                                      <p:to>
                                        <p:strVal val="visible"/>
                                      </p:to>
                                    </p:set>
                                    <p:anim calcmode="lin" valueType="num">
                                      <p:cBhvr>
                                        <p:cTn id="82" dur="500" fill="hold"/>
                                        <p:tgtEl>
                                          <p:spTgt spid="19481"/>
                                        </p:tgtEl>
                                        <p:attrNameLst>
                                          <p:attrName>ppt_w</p:attrName>
                                        </p:attrNameLst>
                                      </p:cBhvr>
                                      <p:tavLst>
                                        <p:tav tm="0">
                                          <p:val>
                                            <p:strVal val="4*#ppt_w"/>
                                          </p:val>
                                        </p:tav>
                                        <p:tav tm="100000">
                                          <p:val>
                                            <p:strVal val="#ppt_w"/>
                                          </p:val>
                                        </p:tav>
                                      </p:tavLst>
                                    </p:anim>
                                    <p:anim calcmode="lin" valueType="num">
                                      <p:cBhvr>
                                        <p:cTn id="83" dur="500" fill="hold"/>
                                        <p:tgtEl>
                                          <p:spTgt spid="19481"/>
                                        </p:tgtEl>
                                        <p:attrNameLst>
                                          <p:attrName>ppt_h</p:attrName>
                                        </p:attrNameLst>
                                      </p:cBhvr>
                                      <p:tavLst>
                                        <p:tav tm="0">
                                          <p:val>
                                            <p:strVal val="4*#ppt_h"/>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23" presetClass="entr" presetSubtype="32" fill="hold" grpId="0" nodeType="clickEffect">
                                  <p:stCondLst>
                                    <p:cond delay="0"/>
                                  </p:stCondLst>
                                  <p:childTnLst>
                                    <p:set>
                                      <p:cBhvr>
                                        <p:cTn id="87" dur="1" fill="hold">
                                          <p:stCondLst>
                                            <p:cond delay="0"/>
                                          </p:stCondLst>
                                        </p:cTn>
                                        <p:tgtEl>
                                          <p:spTgt spid="19482"/>
                                        </p:tgtEl>
                                        <p:attrNameLst>
                                          <p:attrName>style.visibility</p:attrName>
                                        </p:attrNameLst>
                                      </p:cBhvr>
                                      <p:to>
                                        <p:strVal val="visible"/>
                                      </p:to>
                                    </p:set>
                                    <p:anim calcmode="lin" valueType="num">
                                      <p:cBhvr>
                                        <p:cTn id="88" dur="500" fill="hold"/>
                                        <p:tgtEl>
                                          <p:spTgt spid="19482"/>
                                        </p:tgtEl>
                                        <p:attrNameLst>
                                          <p:attrName>ppt_w</p:attrName>
                                        </p:attrNameLst>
                                      </p:cBhvr>
                                      <p:tavLst>
                                        <p:tav tm="0">
                                          <p:val>
                                            <p:strVal val="4*#ppt_w"/>
                                          </p:val>
                                        </p:tav>
                                        <p:tav tm="100000">
                                          <p:val>
                                            <p:strVal val="#ppt_w"/>
                                          </p:val>
                                        </p:tav>
                                      </p:tavLst>
                                    </p:anim>
                                    <p:anim calcmode="lin" valueType="num">
                                      <p:cBhvr>
                                        <p:cTn id="89" dur="500" fill="hold"/>
                                        <p:tgtEl>
                                          <p:spTgt spid="19482"/>
                                        </p:tgtEl>
                                        <p:attrNameLst>
                                          <p:attrName>ppt_h</p:attrName>
                                        </p:attrNameLst>
                                      </p:cBhvr>
                                      <p:tavLst>
                                        <p:tav tm="0">
                                          <p:val>
                                            <p:strVal val="4*#ppt_h"/>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23" presetClass="entr" presetSubtype="32" fill="hold" grpId="0" nodeType="clickEffect">
                                  <p:stCondLst>
                                    <p:cond delay="0"/>
                                  </p:stCondLst>
                                  <p:childTnLst>
                                    <p:set>
                                      <p:cBhvr>
                                        <p:cTn id="93" dur="1" fill="hold">
                                          <p:stCondLst>
                                            <p:cond delay="0"/>
                                          </p:stCondLst>
                                        </p:cTn>
                                        <p:tgtEl>
                                          <p:spTgt spid="19483"/>
                                        </p:tgtEl>
                                        <p:attrNameLst>
                                          <p:attrName>style.visibility</p:attrName>
                                        </p:attrNameLst>
                                      </p:cBhvr>
                                      <p:to>
                                        <p:strVal val="visible"/>
                                      </p:to>
                                    </p:set>
                                    <p:anim calcmode="lin" valueType="num">
                                      <p:cBhvr>
                                        <p:cTn id="94" dur="500" fill="hold"/>
                                        <p:tgtEl>
                                          <p:spTgt spid="19483"/>
                                        </p:tgtEl>
                                        <p:attrNameLst>
                                          <p:attrName>ppt_w</p:attrName>
                                        </p:attrNameLst>
                                      </p:cBhvr>
                                      <p:tavLst>
                                        <p:tav tm="0">
                                          <p:val>
                                            <p:strVal val="4*#ppt_w"/>
                                          </p:val>
                                        </p:tav>
                                        <p:tav tm="100000">
                                          <p:val>
                                            <p:strVal val="#ppt_w"/>
                                          </p:val>
                                        </p:tav>
                                      </p:tavLst>
                                    </p:anim>
                                    <p:anim calcmode="lin" valueType="num">
                                      <p:cBhvr>
                                        <p:cTn id="95" dur="500" fill="hold"/>
                                        <p:tgtEl>
                                          <p:spTgt spid="19483"/>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75" grpId="0" animBg="1"/>
      <p:bldP spid="19476" grpId="0" animBg="1"/>
      <p:bldP spid="19477" grpId="0" animBg="1"/>
      <p:bldP spid="19478" grpId="0" animBg="1"/>
      <p:bldP spid="19479" grpId="0" animBg="1"/>
      <p:bldP spid="19480" grpId="0" autoUpdateAnimBg="0"/>
      <p:bldP spid="19481" grpId="0" autoUpdateAnimBg="0"/>
      <p:bldP spid="19482" grpId="0" autoUpdateAnimBg="0"/>
      <p:bldP spid="19483" grpId="0" autoUpdateAnimBg="0"/>
      <p:bldP spid="19484" grpId="0" autoUpdateAnimBg="0"/>
      <p:bldP spid="19485" grpId="0" autoUpdateAnimBg="0"/>
      <p:bldP spid="19486" grpId="0" animBg="1"/>
      <p:bldP spid="19493"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Line 2"/>
          <p:cNvSpPr>
            <a:spLocks noChangeShapeType="1"/>
          </p:cNvSpPr>
          <p:nvPr/>
        </p:nvSpPr>
        <p:spPr bwMode="auto">
          <a:xfrm flipV="1">
            <a:off x="6146800" y="3429000"/>
            <a:ext cx="1066800" cy="1447800"/>
          </a:xfrm>
          <a:prstGeom prst="line">
            <a:avLst/>
          </a:prstGeom>
          <a:noFill/>
          <a:ln w="19050">
            <a:solidFill>
              <a:schemeClr val="bg2"/>
            </a:solidFill>
            <a:round/>
          </a:ln>
        </p:spPr>
        <p:txBody>
          <a:bodyPr/>
          <a:lstStyle/>
          <a:p>
            <a:endParaRPr lang="en-IN"/>
          </a:p>
        </p:txBody>
      </p:sp>
      <p:sp>
        <p:nvSpPr>
          <p:cNvPr id="20483" name="Line 3"/>
          <p:cNvSpPr>
            <a:spLocks noChangeShapeType="1"/>
          </p:cNvSpPr>
          <p:nvPr/>
        </p:nvSpPr>
        <p:spPr bwMode="auto">
          <a:xfrm flipH="1" flipV="1">
            <a:off x="4394200" y="1295400"/>
            <a:ext cx="2819400" cy="2133600"/>
          </a:xfrm>
          <a:prstGeom prst="line">
            <a:avLst/>
          </a:prstGeom>
          <a:noFill/>
          <a:ln w="19050">
            <a:solidFill>
              <a:schemeClr val="bg2"/>
            </a:solidFill>
            <a:round/>
          </a:ln>
        </p:spPr>
        <p:txBody>
          <a:bodyPr/>
          <a:lstStyle/>
          <a:p>
            <a:endParaRPr lang="en-IN"/>
          </a:p>
        </p:txBody>
      </p:sp>
      <p:sp>
        <p:nvSpPr>
          <p:cNvPr id="20484" name="Line 4"/>
          <p:cNvSpPr>
            <a:spLocks noChangeShapeType="1"/>
          </p:cNvSpPr>
          <p:nvPr/>
        </p:nvSpPr>
        <p:spPr bwMode="auto">
          <a:xfrm>
            <a:off x="4394200" y="1295400"/>
            <a:ext cx="2286000" cy="4800600"/>
          </a:xfrm>
          <a:prstGeom prst="line">
            <a:avLst/>
          </a:prstGeom>
          <a:noFill/>
          <a:ln w="19050">
            <a:solidFill>
              <a:schemeClr val="accent2"/>
            </a:solidFill>
            <a:round/>
          </a:ln>
        </p:spPr>
        <p:txBody>
          <a:bodyPr/>
          <a:lstStyle/>
          <a:p>
            <a:endParaRPr lang="en-IN"/>
          </a:p>
        </p:txBody>
      </p:sp>
      <p:sp>
        <p:nvSpPr>
          <p:cNvPr id="20485" name="Line 5"/>
          <p:cNvSpPr>
            <a:spLocks noChangeShapeType="1"/>
          </p:cNvSpPr>
          <p:nvPr/>
        </p:nvSpPr>
        <p:spPr bwMode="auto">
          <a:xfrm flipV="1">
            <a:off x="5232400" y="4267200"/>
            <a:ext cx="2209800" cy="1143000"/>
          </a:xfrm>
          <a:prstGeom prst="line">
            <a:avLst/>
          </a:prstGeom>
          <a:noFill/>
          <a:ln w="19050">
            <a:solidFill>
              <a:srgbClr val="FF0066"/>
            </a:solidFill>
            <a:round/>
          </a:ln>
        </p:spPr>
        <p:txBody>
          <a:bodyPr/>
          <a:lstStyle/>
          <a:p>
            <a:endParaRPr lang="en-IN"/>
          </a:p>
        </p:txBody>
      </p:sp>
      <p:grpSp>
        <p:nvGrpSpPr>
          <p:cNvPr id="2" name="Group 6"/>
          <p:cNvGrpSpPr/>
          <p:nvPr/>
        </p:nvGrpSpPr>
        <p:grpSpPr bwMode="auto">
          <a:xfrm>
            <a:off x="4089400" y="895350"/>
            <a:ext cx="4292600" cy="4972050"/>
            <a:chOff x="1920" y="564"/>
            <a:chExt cx="2704" cy="3132"/>
          </a:xfrm>
        </p:grpSpPr>
        <p:sp>
          <p:nvSpPr>
            <p:cNvPr id="19486" name="Oval 7"/>
            <p:cNvSpPr>
              <a:spLocks noChangeArrowheads="1"/>
            </p:cNvSpPr>
            <p:nvPr/>
          </p:nvSpPr>
          <p:spPr bwMode="auto">
            <a:xfrm>
              <a:off x="2965" y="2126"/>
              <a:ext cx="47" cy="46"/>
            </a:xfrm>
            <a:prstGeom prst="ellipse">
              <a:avLst/>
            </a:prstGeom>
            <a:solidFill>
              <a:schemeClr val="accent1"/>
            </a:solidFill>
            <a:ln w="9525">
              <a:solidFill>
                <a:schemeClr val="tx1"/>
              </a:solidFill>
              <a:round/>
            </a:ln>
          </p:spPr>
          <p:txBody>
            <a:bodyPr wrap="none" anchor="ctr"/>
            <a:lstStyle/>
            <a:p>
              <a:endParaRPr lang="en-IN"/>
            </a:p>
          </p:txBody>
        </p:sp>
        <p:grpSp>
          <p:nvGrpSpPr>
            <p:cNvPr id="3" name="Group 8"/>
            <p:cNvGrpSpPr/>
            <p:nvPr/>
          </p:nvGrpSpPr>
          <p:grpSpPr bwMode="auto">
            <a:xfrm>
              <a:off x="1920" y="564"/>
              <a:ext cx="2704" cy="3132"/>
              <a:chOff x="1920" y="564"/>
              <a:chExt cx="2704" cy="3132"/>
            </a:xfrm>
          </p:grpSpPr>
          <p:sp>
            <p:nvSpPr>
              <p:cNvPr id="19488" name="Arc 9"/>
              <p:cNvSpPr/>
              <p:nvPr/>
            </p:nvSpPr>
            <p:spPr bwMode="auto">
              <a:xfrm rot="18902664" flipH="1">
                <a:off x="2622" y="1169"/>
                <a:ext cx="2002" cy="2161"/>
              </a:xfrm>
              <a:custGeom>
                <a:avLst/>
                <a:gdLst>
                  <a:gd name="T0" fmla="*/ 0 w 21514"/>
                  <a:gd name="T1" fmla="*/ 0 h 21600"/>
                  <a:gd name="T2" fmla="*/ 2002 w 21514"/>
                  <a:gd name="T3" fmla="*/ 1968 h 21600"/>
                  <a:gd name="T4" fmla="*/ 0 w 21514"/>
                  <a:gd name="T5" fmla="*/ 2161 h 21600"/>
                  <a:gd name="T6" fmla="*/ 0 60000 65536"/>
                  <a:gd name="T7" fmla="*/ 0 60000 65536"/>
                  <a:gd name="T8" fmla="*/ 0 60000 65536"/>
                  <a:gd name="T9" fmla="*/ 0 w 21514"/>
                  <a:gd name="T10" fmla="*/ 0 h 21600"/>
                  <a:gd name="T11" fmla="*/ 21514 w 21514"/>
                  <a:gd name="T12" fmla="*/ 21600 h 21600"/>
                </a:gdLst>
                <a:ahLst/>
                <a:cxnLst>
                  <a:cxn ang="T6">
                    <a:pos x="T0" y="T1"/>
                  </a:cxn>
                  <a:cxn ang="T7">
                    <a:pos x="T2" y="T3"/>
                  </a:cxn>
                  <a:cxn ang="T8">
                    <a:pos x="T4" y="T5"/>
                  </a:cxn>
                </a:cxnLst>
                <a:rect l="T9" t="T10" r="T11" b="T12"/>
                <a:pathLst>
                  <a:path w="21514" h="21600" fill="none" extrusionOk="0">
                    <a:moveTo>
                      <a:pt x="-1" y="0"/>
                    </a:moveTo>
                    <a:cubicBezTo>
                      <a:pt x="11181" y="0"/>
                      <a:pt x="20513" y="8532"/>
                      <a:pt x="21513" y="19669"/>
                    </a:cubicBezTo>
                  </a:path>
                  <a:path w="21514" h="21600" stroke="0" extrusionOk="0">
                    <a:moveTo>
                      <a:pt x="-1" y="0"/>
                    </a:moveTo>
                    <a:cubicBezTo>
                      <a:pt x="11181" y="0"/>
                      <a:pt x="20513" y="8532"/>
                      <a:pt x="21513" y="19669"/>
                    </a:cubicBezTo>
                    <a:lnTo>
                      <a:pt x="0" y="21600"/>
                    </a:lnTo>
                    <a:close/>
                  </a:path>
                </a:pathLst>
              </a:custGeom>
              <a:noFill/>
              <a:ln w="28575">
                <a:solidFill>
                  <a:schemeClr val="tx1"/>
                </a:solidFill>
                <a:round/>
              </a:ln>
            </p:spPr>
            <p:txBody>
              <a:bodyPr wrap="none" anchor="ctr"/>
              <a:lstStyle/>
              <a:p>
                <a:endParaRPr lang="en-IN"/>
              </a:p>
            </p:txBody>
          </p:sp>
          <p:sp>
            <p:nvSpPr>
              <p:cNvPr id="19489" name="Line 10"/>
              <p:cNvSpPr>
                <a:spLocks noChangeShapeType="1"/>
              </p:cNvSpPr>
              <p:nvPr/>
            </p:nvSpPr>
            <p:spPr bwMode="auto">
              <a:xfrm>
                <a:off x="2110" y="720"/>
                <a:ext cx="0" cy="2976"/>
              </a:xfrm>
              <a:prstGeom prst="line">
                <a:avLst/>
              </a:prstGeom>
              <a:noFill/>
              <a:ln w="28575">
                <a:solidFill>
                  <a:schemeClr val="tx1"/>
                </a:solidFill>
                <a:round/>
              </a:ln>
            </p:spPr>
            <p:txBody>
              <a:bodyPr/>
              <a:lstStyle/>
              <a:p>
                <a:endParaRPr lang="en-IN"/>
              </a:p>
            </p:txBody>
          </p:sp>
          <p:sp>
            <p:nvSpPr>
              <p:cNvPr id="19490" name="Text Box 11"/>
              <p:cNvSpPr txBox="1">
                <a:spLocks noChangeArrowheads="1"/>
              </p:cNvSpPr>
              <p:nvPr/>
            </p:nvSpPr>
            <p:spPr bwMode="auto">
              <a:xfrm>
                <a:off x="1920" y="864"/>
                <a:ext cx="220" cy="230"/>
              </a:xfrm>
              <a:prstGeom prst="rect">
                <a:avLst/>
              </a:prstGeom>
              <a:noFill/>
              <a:ln w="9525">
                <a:noFill/>
                <a:miter lim="800000"/>
              </a:ln>
            </p:spPr>
            <p:txBody>
              <a:bodyPr wrap="none">
                <a:spAutoFit/>
              </a:bodyPr>
              <a:lstStyle/>
              <a:p>
                <a:pPr eaLnBrk="0" hangingPunct="0"/>
                <a:r>
                  <a:rPr lang="en-US">
                    <a:latin typeface="Times New Roman" charset="0"/>
                  </a:rPr>
                  <a:t>A</a:t>
                </a:r>
                <a:endParaRPr lang="en-US">
                  <a:latin typeface="Times New Roman" charset="0"/>
                </a:endParaRPr>
              </a:p>
            </p:txBody>
          </p:sp>
          <p:sp>
            <p:nvSpPr>
              <p:cNvPr id="19491" name="Text Box 12"/>
              <p:cNvSpPr txBox="1">
                <a:spLocks noChangeArrowheads="1"/>
              </p:cNvSpPr>
              <p:nvPr/>
            </p:nvSpPr>
            <p:spPr bwMode="auto">
              <a:xfrm>
                <a:off x="1920" y="3264"/>
                <a:ext cx="212" cy="231"/>
              </a:xfrm>
              <a:prstGeom prst="rect">
                <a:avLst/>
              </a:prstGeom>
              <a:noFill/>
              <a:ln w="9525">
                <a:noFill/>
                <a:miter lim="800000"/>
              </a:ln>
            </p:spPr>
            <p:txBody>
              <a:bodyPr wrap="none">
                <a:spAutoFit/>
              </a:bodyPr>
              <a:lstStyle/>
              <a:p>
                <a:pPr eaLnBrk="0" hangingPunct="0"/>
                <a:r>
                  <a:rPr lang="en-US">
                    <a:latin typeface="Times New Roman" charset="0"/>
                  </a:rPr>
                  <a:t>B</a:t>
                </a:r>
                <a:endParaRPr lang="en-US">
                  <a:latin typeface="Times New Roman" charset="0"/>
                </a:endParaRPr>
              </a:p>
            </p:txBody>
          </p:sp>
          <p:sp>
            <p:nvSpPr>
              <p:cNvPr id="19492" name="Text Box 13"/>
              <p:cNvSpPr txBox="1">
                <a:spLocks noChangeArrowheads="1"/>
              </p:cNvSpPr>
              <p:nvPr/>
            </p:nvSpPr>
            <p:spPr bwMode="auto">
              <a:xfrm>
                <a:off x="2290" y="564"/>
                <a:ext cx="892" cy="231"/>
              </a:xfrm>
              <a:prstGeom prst="rect">
                <a:avLst/>
              </a:prstGeom>
              <a:noFill/>
              <a:ln w="9525">
                <a:noFill/>
                <a:miter lim="800000"/>
              </a:ln>
            </p:spPr>
            <p:txBody>
              <a:bodyPr wrap="none">
                <a:spAutoFit/>
              </a:bodyPr>
              <a:lstStyle/>
              <a:p>
                <a:pPr eaLnBrk="0" hangingPunct="0"/>
                <a:r>
                  <a:rPr lang="en-US" u="sng">
                    <a:latin typeface="Times New Roman" charset="0"/>
                  </a:rPr>
                  <a:t>PARABOLA</a:t>
                </a:r>
                <a:endParaRPr lang="en-US" u="sng">
                  <a:latin typeface="Times New Roman" charset="0"/>
                </a:endParaRPr>
              </a:p>
            </p:txBody>
          </p:sp>
          <p:sp>
            <p:nvSpPr>
              <p:cNvPr id="19493" name="Line 14"/>
              <p:cNvSpPr>
                <a:spLocks noChangeShapeType="1"/>
              </p:cNvSpPr>
              <p:nvPr/>
            </p:nvSpPr>
            <p:spPr bwMode="auto">
              <a:xfrm>
                <a:off x="3012" y="772"/>
                <a:ext cx="332" cy="229"/>
              </a:xfrm>
              <a:prstGeom prst="line">
                <a:avLst/>
              </a:prstGeom>
              <a:noFill/>
              <a:ln w="9525">
                <a:solidFill>
                  <a:schemeClr val="tx1"/>
                </a:solidFill>
                <a:round/>
                <a:tailEnd type="triangle" w="med" len="med"/>
              </a:ln>
            </p:spPr>
            <p:txBody>
              <a:bodyPr/>
              <a:lstStyle/>
              <a:p>
                <a:endParaRPr lang="en-IN"/>
              </a:p>
            </p:txBody>
          </p:sp>
          <p:sp>
            <p:nvSpPr>
              <p:cNvPr id="19494" name="Text Box 15"/>
              <p:cNvSpPr txBox="1">
                <a:spLocks noChangeArrowheads="1"/>
              </p:cNvSpPr>
              <p:nvPr/>
            </p:nvSpPr>
            <p:spPr bwMode="auto">
              <a:xfrm>
                <a:off x="2271" y="1995"/>
                <a:ext cx="577" cy="212"/>
              </a:xfrm>
              <a:prstGeom prst="rect">
                <a:avLst/>
              </a:prstGeom>
              <a:noFill/>
              <a:ln w="9525">
                <a:noFill/>
                <a:miter lim="800000"/>
              </a:ln>
            </p:spPr>
            <p:txBody>
              <a:bodyPr wrap="none">
                <a:spAutoFit/>
              </a:bodyPr>
              <a:lstStyle/>
              <a:p>
                <a:pPr eaLnBrk="0" hangingPunct="0"/>
                <a:r>
                  <a:rPr lang="en-US" sz="1600" i="1">
                    <a:latin typeface="Times New Roman" charset="0"/>
                  </a:rPr>
                  <a:t>VERTEX</a:t>
                </a:r>
                <a:endParaRPr lang="en-US" sz="1600" b="1">
                  <a:latin typeface="Times New Roman" charset="0"/>
                </a:endParaRPr>
              </a:p>
            </p:txBody>
          </p:sp>
          <p:sp>
            <p:nvSpPr>
              <p:cNvPr id="19495" name="Text Box 16"/>
              <p:cNvSpPr txBox="1">
                <a:spLocks noChangeArrowheads="1"/>
              </p:cNvSpPr>
              <p:nvPr/>
            </p:nvSpPr>
            <p:spPr bwMode="auto">
              <a:xfrm>
                <a:off x="3770" y="2039"/>
                <a:ext cx="552" cy="403"/>
              </a:xfrm>
              <a:prstGeom prst="rect">
                <a:avLst/>
              </a:prstGeom>
              <a:noFill/>
              <a:ln w="9525">
                <a:noFill/>
                <a:miter lim="800000"/>
              </a:ln>
            </p:spPr>
            <p:txBody>
              <a:bodyPr wrap="none">
                <a:spAutoFit/>
              </a:bodyPr>
              <a:lstStyle/>
              <a:p>
                <a:pPr algn="ctr" eaLnBrk="0" hangingPunct="0"/>
                <a:r>
                  <a:rPr lang="en-US" b="1">
                    <a:latin typeface="Times New Roman" charset="0"/>
                  </a:rPr>
                  <a:t>F </a:t>
                </a:r>
                <a:endParaRPr lang="en-US" b="1">
                  <a:latin typeface="Times New Roman" charset="0"/>
                </a:endParaRPr>
              </a:p>
              <a:p>
                <a:pPr algn="ctr" eaLnBrk="0" hangingPunct="0"/>
                <a:r>
                  <a:rPr lang="en-US" b="1">
                    <a:latin typeface="Times New Roman" charset="0"/>
                  </a:rPr>
                  <a:t>( </a:t>
                </a:r>
                <a:r>
                  <a:rPr lang="en-US" i="1">
                    <a:latin typeface="Times New Roman" charset="0"/>
                  </a:rPr>
                  <a:t>focus</a:t>
                </a:r>
                <a:r>
                  <a:rPr lang="en-US" b="1">
                    <a:latin typeface="Times New Roman" charset="0"/>
                  </a:rPr>
                  <a:t>)</a:t>
                </a:r>
                <a:endParaRPr lang="en-US" b="1">
                  <a:latin typeface="Times New Roman" charset="0"/>
                </a:endParaRPr>
              </a:p>
            </p:txBody>
          </p:sp>
          <p:sp>
            <p:nvSpPr>
              <p:cNvPr id="19496" name="Line 17"/>
              <p:cNvSpPr>
                <a:spLocks noChangeShapeType="1"/>
              </p:cNvSpPr>
              <p:nvPr/>
            </p:nvSpPr>
            <p:spPr bwMode="auto">
              <a:xfrm>
                <a:off x="2110" y="2157"/>
                <a:ext cx="1803" cy="0"/>
              </a:xfrm>
              <a:prstGeom prst="line">
                <a:avLst/>
              </a:prstGeom>
              <a:noFill/>
              <a:ln w="9525">
                <a:solidFill>
                  <a:schemeClr val="tx1"/>
                </a:solidFill>
                <a:round/>
              </a:ln>
            </p:spPr>
            <p:txBody>
              <a:bodyPr/>
              <a:lstStyle/>
              <a:p>
                <a:endParaRPr lang="en-IN"/>
              </a:p>
            </p:txBody>
          </p:sp>
          <p:sp>
            <p:nvSpPr>
              <p:cNvPr id="19497" name="Text Box 18"/>
              <p:cNvSpPr txBox="1">
                <a:spLocks noChangeArrowheads="1"/>
              </p:cNvSpPr>
              <p:nvPr/>
            </p:nvSpPr>
            <p:spPr bwMode="auto">
              <a:xfrm>
                <a:off x="2793" y="1978"/>
                <a:ext cx="219" cy="230"/>
              </a:xfrm>
              <a:prstGeom prst="rect">
                <a:avLst/>
              </a:prstGeom>
              <a:noFill/>
              <a:ln w="9525">
                <a:noFill/>
                <a:miter lim="800000"/>
              </a:ln>
            </p:spPr>
            <p:txBody>
              <a:bodyPr wrap="none">
                <a:spAutoFit/>
              </a:bodyPr>
              <a:lstStyle/>
              <a:p>
                <a:pPr eaLnBrk="0" hangingPunct="0"/>
                <a:r>
                  <a:rPr lang="en-US" b="1">
                    <a:latin typeface="Times New Roman" charset="0"/>
                  </a:rPr>
                  <a:t>V</a:t>
                </a:r>
                <a:endParaRPr lang="en-US" b="1">
                  <a:latin typeface="Times New Roman" charset="0"/>
                </a:endParaRPr>
              </a:p>
            </p:txBody>
          </p:sp>
          <p:sp>
            <p:nvSpPr>
              <p:cNvPr id="19498" name="Oval 19"/>
              <p:cNvSpPr>
                <a:spLocks noChangeArrowheads="1"/>
              </p:cNvSpPr>
              <p:nvPr/>
            </p:nvSpPr>
            <p:spPr bwMode="auto">
              <a:xfrm>
                <a:off x="3866" y="2126"/>
                <a:ext cx="47" cy="46"/>
              </a:xfrm>
              <a:prstGeom prst="ellipse">
                <a:avLst/>
              </a:prstGeom>
              <a:solidFill>
                <a:schemeClr val="accent1"/>
              </a:solidFill>
              <a:ln w="9525">
                <a:solidFill>
                  <a:schemeClr val="tx1"/>
                </a:solidFill>
                <a:round/>
              </a:ln>
            </p:spPr>
            <p:txBody>
              <a:bodyPr wrap="none" anchor="ctr"/>
              <a:lstStyle/>
              <a:p>
                <a:endParaRPr lang="en-IN"/>
              </a:p>
            </p:txBody>
          </p:sp>
        </p:grpSp>
      </p:grpSp>
      <p:sp>
        <p:nvSpPr>
          <p:cNvPr id="20500" name="Text Box 20"/>
          <p:cNvSpPr txBox="1">
            <a:spLocks noChangeArrowheads="1"/>
          </p:cNvSpPr>
          <p:nvPr/>
        </p:nvSpPr>
        <p:spPr bwMode="auto">
          <a:xfrm>
            <a:off x="5918200" y="4964113"/>
            <a:ext cx="322263" cy="304800"/>
          </a:xfrm>
          <a:prstGeom prst="rect">
            <a:avLst/>
          </a:prstGeom>
          <a:noFill/>
          <a:ln w="9525">
            <a:noFill/>
            <a:miter lim="800000"/>
          </a:ln>
        </p:spPr>
        <p:txBody>
          <a:bodyPr wrap="none">
            <a:spAutoFit/>
          </a:bodyPr>
          <a:lstStyle/>
          <a:p>
            <a:pPr eaLnBrk="0" hangingPunct="0"/>
            <a:r>
              <a:rPr lang="en-US" sz="1400" b="1">
                <a:solidFill>
                  <a:srgbClr val="009900"/>
                </a:solidFill>
                <a:latin typeface="Times New Roman" charset="0"/>
              </a:rPr>
              <a:t>Q</a:t>
            </a:r>
            <a:endParaRPr lang="en-US" sz="1400" b="1">
              <a:solidFill>
                <a:srgbClr val="009900"/>
              </a:solidFill>
              <a:latin typeface="Times New Roman" charset="0"/>
            </a:endParaRPr>
          </a:p>
        </p:txBody>
      </p:sp>
      <p:sp>
        <p:nvSpPr>
          <p:cNvPr id="20501" name="Text Box 21"/>
          <p:cNvSpPr txBox="1">
            <a:spLocks noChangeArrowheads="1"/>
          </p:cNvSpPr>
          <p:nvPr/>
        </p:nvSpPr>
        <p:spPr bwMode="auto">
          <a:xfrm>
            <a:off x="6359525" y="5954713"/>
            <a:ext cx="303213" cy="304800"/>
          </a:xfrm>
          <a:prstGeom prst="rect">
            <a:avLst/>
          </a:prstGeom>
          <a:noFill/>
          <a:ln w="9525">
            <a:noFill/>
            <a:miter lim="800000"/>
          </a:ln>
        </p:spPr>
        <p:txBody>
          <a:bodyPr wrap="none">
            <a:spAutoFit/>
          </a:bodyPr>
          <a:lstStyle/>
          <a:p>
            <a:pPr eaLnBrk="0" hangingPunct="0"/>
            <a:r>
              <a:rPr lang="en-US" sz="1400" b="1">
                <a:solidFill>
                  <a:schemeClr val="accent2"/>
                </a:solidFill>
                <a:latin typeface="Times New Roman" charset="0"/>
              </a:rPr>
              <a:t>T</a:t>
            </a:r>
            <a:endParaRPr lang="en-US" sz="1400" b="1">
              <a:solidFill>
                <a:schemeClr val="accent2"/>
              </a:solidFill>
              <a:latin typeface="Times New Roman" charset="0"/>
            </a:endParaRPr>
          </a:p>
        </p:txBody>
      </p:sp>
      <p:sp>
        <p:nvSpPr>
          <p:cNvPr id="20502" name="Text Box 22"/>
          <p:cNvSpPr txBox="1">
            <a:spLocks noChangeArrowheads="1"/>
          </p:cNvSpPr>
          <p:nvPr/>
        </p:nvSpPr>
        <p:spPr bwMode="auto">
          <a:xfrm>
            <a:off x="7366000" y="4114800"/>
            <a:ext cx="312738"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N</a:t>
            </a:r>
            <a:endParaRPr lang="en-US" sz="1400" b="1">
              <a:solidFill>
                <a:srgbClr val="FF0066"/>
              </a:solidFill>
              <a:latin typeface="Times New Roman" charset="0"/>
            </a:endParaRPr>
          </a:p>
        </p:txBody>
      </p:sp>
      <p:sp>
        <p:nvSpPr>
          <p:cNvPr id="20503" name="Text Box 23"/>
          <p:cNvSpPr txBox="1">
            <a:spLocks noChangeArrowheads="1"/>
          </p:cNvSpPr>
          <p:nvPr/>
        </p:nvSpPr>
        <p:spPr bwMode="auto">
          <a:xfrm>
            <a:off x="5080000" y="5257800"/>
            <a:ext cx="312738"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N</a:t>
            </a:r>
            <a:endParaRPr lang="en-US" sz="1400" b="1">
              <a:solidFill>
                <a:srgbClr val="FF0066"/>
              </a:solidFill>
              <a:latin typeface="Times New Roman" charset="0"/>
            </a:endParaRPr>
          </a:p>
        </p:txBody>
      </p:sp>
      <p:sp>
        <p:nvSpPr>
          <p:cNvPr id="20504" name="Text Box 24"/>
          <p:cNvSpPr txBox="1">
            <a:spLocks noChangeArrowheads="1"/>
          </p:cNvSpPr>
          <p:nvPr/>
        </p:nvSpPr>
        <p:spPr bwMode="auto">
          <a:xfrm>
            <a:off x="4394200" y="990600"/>
            <a:ext cx="303213" cy="304800"/>
          </a:xfrm>
          <a:prstGeom prst="rect">
            <a:avLst/>
          </a:prstGeom>
          <a:noFill/>
          <a:ln w="9525">
            <a:noFill/>
            <a:miter lim="800000"/>
          </a:ln>
        </p:spPr>
        <p:txBody>
          <a:bodyPr wrap="none">
            <a:spAutoFit/>
          </a:bodyPr>
          <a:lstStyle/>
          <a:p>
            <a:pPr eaLnBrk="0" hangingPunct="0"/>
            <a:r>
              <a:rPr lang="en-US" sz="1400" b="1">
                <a:solidFill>
                  <a:schemeClr val="accent2"/>
                </a:solidFill>
                <a:latin typeface="Times New Roman" charset="0"/>
              </a:rPr>
              <a:t>T</a:t>
            </a:r>
            <a:endParaRPr lang="en-US" sz="1400" b="1">
              <a:solidFill>
                <a:schemeClr val="accent2"/>
              </a:solidFill>
              <a:latin typeface="Times New Roman" charset="0"/>
            </a:endParaRPr>
          </a:p>
        </p:txBody>
      </p:sp>
      <p:sp>
        <p:nvSpPr>
          <p:cNvPr id="20505" name="Text Box 25"/>
          <p:cNvSpPr txBox="1">
            <a:spLocks noChangeArrowheads="1"/>
          </p:cNvSpPr>
          <p:nvPr/>
        </p:nvSpPr>
        <p:spPr bwMode="auto">
          <a:xfrm>
            <a:off x="6737350" y="3376613"/>
            <a:ext cx="419100"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90</a:t>
            </a:r>
            <a:r>
              <a:rPr lang="en-US" sz="1400" b="1" baseline="30000">
                <a:solidFill>
                  <a:srgbClr val="FF0066"/>
                </a:solidFill>
                <a:latin typeface="Times New Roman" charset="0"/>
              </a:rPr>
              <a:t>0</a:t>
            </a:r>
            <a:endParaRPr lang="en-US" sz="1400" b="1" baseline="30000">
              <a:solidFill>
                <a:srgbClr val="FF0066"/>
              </a:solidFill>
              <a:latin typeface="Times New Roman" charset="0"/>
            </a:endParaRPr>
          </a:p>
        </p:txBody>
      </p:sp>
      <p:sp>
        <p:nvSpPr>
          <p:cNvPr id="20506" name="Arc 26"/>
          <p:cNvSpPr/>
          <p:nvPr/>
        </p:nvSpPr>
        <p:spPr bwMode="auto">
          <a:xfrm rot="-8342235">
            <a:off x="6604000" y="3233738"/>
            <a:ext cx="523875" cy="381000"/>
          </a:xfrm>
          <a:custGeom>
            <a:avLst/>
            <a:gdLst>
              <a:gd name="T0" fmla="*/ 0 w 29704"/>
              <a:gd name="T1" fmla="*/ 27834 h 21600"/>
              <a:gd name="T2" fmla="*/ 523875 w 29704"/>
              <a:gd name="T3" fmla="*/ 381000 h 21600"/>
              <a:gd name="T4" fmla="*/ 142926 w 29704"/>
              <a:gd name="T5" fmla="*/ 381000 h 21600"/>
              <a:gd name="T6" fmla="*/ 0 60000 65536"/>
              <a:gd name="T7" fmla="*/ 0 60000 65536"/>
              <a:gd name="T8" fmla="*/ 0 60000 65536"/>
              <a:gd name="T9" fmla="*/ 0 w 29704"/>
              <a:gd name="T10" fmla="*/ 0 h 21600"/>
              <a:gd name="T11" fmla="*/ 29704 w 29704"/>
              <a:gd name="T12" fmla="*/ 21600 h 21600"/>
            </a:gdLst>
            <a:ahLst/>
            <a:cxnLst>
              <a:cxn ang="T6">
                <a:pos x="T0" y="T1"/>
              </a:cxn>
              <a:cxn ang="T7">
                <a:pos x="T2" y="T3"/>
              </a:cxn>
              <a:cxn ang="T8">
                <a:pos x="T4" y="T5"/>
              </a:cxn>
            </a:cxnLst>
            <a:rect l="T9" t="T10" r="T11" b="T12"/>
            <a:pathLst>
              <a:path w="29704" h="21600" fill="none" extrusionOk="0">
                <a:moveTo>
                  <a:pt x="-1" y="1577"/>
                </a:moveTo>
                <a:cubicBezTo>
                  <a:pt x="2574" y="535"/>
                  <a:pt x="5326" y="-1"/>
                  <a:pt x="8104" y="0"/>
                </a:cubicBezTo>
                <a:cubicBezTo>
                  <a:pt x="20033" y="0"/>
                  <a:pt x="29704" y="9670"/>
                  <a:pt x="29704" y="21600"/>
                </a:cubicBezTo>
              </a:path>
              <a:path w="29704" h="21600" stroke="0" extrusionOk="0">
                <a:moveTo>
                  <a:pt x="-1" y="1577"/>
                </a:moveTo>
                <a:cubicBezTo>
                  <a:pt x="2574" y="535"/>
                  <a:pt x="5326" y="-1"/>
                  <a:pt x="8104" y="0"/>
                </a:cubicBezTo>
                <a:cubicBezTo>
                  <a:pt x="20033" y="0"/>
                  <a:pt x="29704" y="9670"/>
                  <a:pt x="29704" y="21600"/>
                </a:cubicBezTo>
                <a:lnTo>
                  <a:pt x="8104" y="21600"/>
                </a:lnTo>
                <a:close/>
              </a:path>
            </a:pathLst>
          </a:custGeom>
          <a:noFill/>
          <a:ln w="9525">
            <a:solidFill>
              <a:schemeClr val="tx1"/>
            </a:solidFill>
            <a:round/>
            <a:tailEnd type="triangle" w="med" len="med"/>
          </a:ln>
        </p:spPr>
        <p:txBody>
          <a:bodyPr wrap="none" anchor="ctr"/>
          <a:lstStyle/>
          <a:p>
            <a:endParaRPr lang="en-IN"/>
          </a:p>
        </p:txBody>
      </p:sp>
      <p:sp>
        <p:nvSpPr>
          <p:cNvPr id="20507" name="Oval 27"/>
          <p:cNvSpPr>
            <a:spLocks noChangeArrowheads="1"/>
          </p:cNvSpPr>
          <p:nvPr/>
        </p:nvSpPr>
        <p:spPr bwMode="auto">
          <a:xfrm>
            <a:off x="6084888" y="4905375"/>
            <a:ext cx="76200" cy="76200"/>
          </a:xfrm>
          <a:prstGeom prst="ellipse">
            <a:avLst/>
          </a:prstGeom>
          <a:solidFill>
            <a:schemeClr val="accent1"/>
          </a:solidFill>
          <a:ln w="9525">
            <a:solidFill>
              <a:schemeClr val="tx1"/>
            </a:solidFill>
            <a:round/>
          </a:ln>
        </p:spPr>
        <p:txBody>
          <a:bodyPr wrap="none" anchor="ctr"/>
          <a:lstStyle/>
          <a:p>
            <a:endParaRPr lang="en-IN"/>
          </a:p>
        </p:txBody>
      </p:sp>
      <p:grpSp>
        <p:nvGrpSpPr>
          <p:cNvPr id="4" name="Group 28"/>
          <p:cNvGrpSpPr/>
          <p:nvPr/>
        </p:nvGrpSpPr>
        <p:grpSpPr bwMode="auto">
          <a:xfrm>
            <a:off x="215900" y="609600"/>
            <a:ext cx="3886200" cy="915988"/>
            <a:chOff x="76" y="545"/>
            <a:chExt cx="2448" cy="577"/>
          </a:xfrm>
        </p:grpSpPr>
        <p:sp>
          <p:nvSpPr>
            <p:cNvPr id="19484" name="Rectangle 29"/>
            <p:cNvSpPr>
              <a:spLocks noChangeArrowheads="1"/>
            </p:cNvSpPr>
            <p:nvPr/>
          </p:nvSpPr>
          <p:spPr bwMode="auto">
            <a:xfrm>
              <a:off x="96" y="576"/>
              <a:ext cx="2352" cy="528"/>
            </a:xfrm>
            <a:prstGeom prst="rect">
              <a:avLst/>
            </a:prstGeom>
            <a:solidFill>
              <a:srgbClr val="FF0066"/>
            </a:solidFill>
            <a:ln w="9525">
              <a:solidFill>
                <a:schemeClr val="tx1"/>
              </a:solidFill>
              <a:miter lim="800000"/>
            </a:ln>
          </p:spPr>
          <p:txBody>
            <a:bodyPr wrap="none" anchor="ctr"/>
            <a:lstStyle/>
            <a:p>
              <a:endParaRPr lang="en-IN"/>
            </a:p>
          </p:txBody>
        </p:sp>
        <p:sp>
          <p:nvSpPr>
            <p:cNvPr id="19485" name="Text Box 30"/>
            <p:cNvSpPr txBox="1">
              <a:spLocks noChangeArrowheads="1"/>
            </p:cNvSpPr>
            <p:nvPr/>
          </p:nvSpPr>
          <p:spPr bwMode="auto">
            <a:xfrm>
              <a:off x="76" y="545"/>
              <a:ext cx="2448" cy="577"/>
            </a:xfrm>
            <a:prstGeom prst="rect">
              <a:avLst/>
            </a:prstGeom>
            <a:noFill/>
            <a:ln w="9525">
              <a:noFill/>
              <a:miter lim="800000"/>
            </a:ln>
          </p:spPr>
          <p:txBody>
            <a:bodyPr wrap="none">
              <a:spAutoFit/>
            </a:bodyPr>
            <a:lstStyle/>
            <a:p>
              <a:pPr marL="457200" indent="-457200" algn="ctr" eaLnBrk="0" hangingPunct="0"/>
              <a:r>
                <a:rPr lang="en-US" b="1">
                  <a:solidFill>
                    <a:srgbClr val="FFFF99"/>
                  </a:solidFill>
                  <a:latin typeface="Times New Roman" charset="0"/>
                </a:rPr>
                <a:t>TO DRAW TANGENT &amp; NORMAL </a:t>
              </a:r>
              <a:endParaRPr lang="en-US" b="1">
                <a:solidFill>
                  <a:srgbClr val="FFFF99"/>
                </a:solidFill>
                <a:latin typeface="Times New Roman" charset="0"/>
              </a:endParaRPr>
            </a:p>
            <a:p>
              <a:pPr marL="457200" indent="-457200" algn="ctr" eaLnBrk="0" hangingPunct="0"/>
              <a:r>
                <a:rPr lang="en-US" b="1">
                  <a:solidFill>
                    <a:srgbClr val="FFFF99"/>
                  </a:solidFill>
                  <a:latin typeface="Times New Roman" charset="0"/>
                </a:rPr>
                <a:t>TO THE CURVE </a:t>
              </a:r>
              <a:endParaRPr lang="en-US" b="1">
                <a:solidFill>
                  <a:srgbClr val="FFFF99"/>
                </a:solidFill>
                <a:latin typeface="Times New Roman" charset="0"/>
              </a:endParaRPr>
            </a:p>
            <a:p>
              <a:pPr marL="457200" indent="-457200" algn="ctr" eaLnBrk="0" hangingPunct="0"/>
              <a:r>
                <a:rPr lang="en-US" b="1">
                  <a:solidFill>
                    <a:srgbClr val="FFFF99"/>
                  </a:solidFill>
                  <a:latin typeface="Times New Roman" charset="0"/>
                </a:rPr>
                <a:t>FROM A GIVEN POINT ( Q )</a:t>
              </a:r>
              <a:endParaRPr lang="en-US" b="1">
                <a:solidFill>
                  <a:srgbClr val="FFFF99"/>
                </a:solidFill>
                <a:latin typeface="Times New Roman" charset="0"/>
              </a:endParaRPr>
            </a:p>
          </p:txBody>
        </p:sp>
      </p:grpSp>
      <p:grpSp>
        <p:nvGrpSpPr>
          <p:cNvPr id="5" name="Group 31"/>
          <p:cNvGrpSpPr/>
          <p:nvPr/>
        </p:nvGrpSpPr>
        <p:grpSpPr bwMode="auto">
          <a:xfrm>
            <a:off x="76200" y="1981200"/>
            <a:ext cx="4119563" cy="2295525"/>
            <a:chOff x="48" y="1248"/>
            <a:chExt cx="2595" cy="1446"/>
          </a:xfrm>
        </p:grpSpPr>
        <p:sp>
          <p:nvSpPr>
            <p:cNvPr id="19482" name="AutoShape 32"/>
            <p:cNvSpPr>
              <a:spLocks noChangeArrowheads="1"/>
            </p:cNvSpPr>
            <p:nvPr/>
          </p:nvSpPr>
          <p:spPr bwMode="auto">
            <a:xfrm>
              <a:off x="48" y="1248"/>
              <a:ext cx="2592" cy="1392"/>
            </a:xfrm>
            <a:prstGeom prst="wedgeRectCallout">
              <a:avLst>
                <a:gd name="adj1" fmla="val 59954"/>
                <a:gd name="adj2" fmla="val 69542"/>
              </a:avLst>
            </a:prstGeom>
            <a:solidFill>
              <a:srgbClr val="66FFFF"/>
            </a:solidFill>
            <a:ln w="9525">
              <a:solidFill>
                <a:schemeClr val="tx1"/>
              </a:solidFill>
              <a:miter lim="800000"/>
            </a:ln>
          </p:spPr>
          <p:txBody>
            <a:bodyPr/>
            <a:lstStyle/>
            <a:p>
              <a:pPr algn="ctr" eaLnBrk="0" hangingPunct="0"/>
              <a:endParaRPr lang="en-SG" sz="1400">
                <a:latin typeface="Times New Roman" charset="0"/>
              </a:endParaRPr>
            </a:p>
          </p:txBody>
        </p:sp>
        <p:sp>
          <p:nvSpPr>
            <p:cNvPr id="19483" name="Text Box 33"/>
            <p:cNvSpPr txBox="1">
              <a:spLocks noChangeArrowheads="1"/>
            </p:cNvSpPr>
            <p:nvPr/>
          </p:nvSpPr>
          <p:spPr bwMode="auto">
            <a:xfrm>
              <a:off x="48" y="1296"/>
              <a:ext cx="2595" cy="1398"/>
            </a:xfrm>
            <a:prstGeom prst="rect">
              <a:avLst/>
            </a:prstGeom>
            <a:noFill/>
            <a:ln w="9525">
              <a:noFill/>
              <a:miter lim="800000"/>
            </a:ln>
          </p:spPr>
          <p:txBody>
            <a:bodyPr wrap="none">
              <a:spAutoFit/>
            </a:bodyPr>
            <a:lstStyle/>
            <a:p>
              <a:pPr eaLnBrk="0" hangingPunct="0"/>
              <a:r>
                <a:rPr lang="en-US" sz="1400">
                  <a:solidFill>
                    <a:srgbClr val="FF0066"/>
                  </a:solidFill>
                  <a:latin typeface="Times New Roman" charset="0"/>
                </a:rPr>
                <a:t>1.JOIN POINT </a:t>
              </a:r>
              <a:r>
                <a:rPr lang="en-US" sz="1400" b="1">
                  <a:solidFill>
                    <a:schemeClr val="accent2"/>
                  </a:solidFill>
                  <a:latin typeface="Times New Roman" charset="0"/>
                </a:rPr>
                <a:t>Q</a:t>
              </a:r>
              <a:r>
                <a:rPr lang="en-US" sz="1400" b="1">
                  <a:solidFill>
                    <a:srgbClr val="FF0066"/>
                  </a:solidFill>
                  <a:latin typeface="Times New Roman" charset="0"/>
                </a:rPr>
                <a:t> </a:t>
              </a:r>
              <a:r>
                <a:rPr lang="en-US" sz="1400">
                  <a:solidFill>
                    <a:srgbClr val="FF0066"/>
                  </a:solidFill>
                  <a:latin typeface="Times New Roman" charset="0"/>
                </a:rPr>
                <a:t>TO </a:t>
              </a:r>
              <a:r>
                <a:rPr lang="en-US" sz="1400" b="1">
                  <a:solidFill>
                    <a:schemeClr val="accent2"/>
                  </a:solidFill>
                  <a:latin typeface="Times New Roman" charset="0"/>
                </a:rPr>
                <a:t>F</a:t>
              </a:r>
              <a:r>
                <a:rPr lang="en-US" sz="1400" b="1">
                  <a:solidFill>
                    <a:srgbClr val="FF0066"/>
                  </a:solidFill>
                  <a:latin typeface="Times New Roman" charset="0"/>
                </a:rPr>
                <a:t>.</a:t>
              </a:r>
              <a:endParaRPr lang="en-US" sz="1400" b="1">
                <a:solidFill>
                  <a:srgbClr val="FF0066"/>
                </a:solidFill>
                <a:latin typeface="Times New Roman" charset="0"/>
              </a:endParaRPr>
            </a:p>
            <a:p>
              <a:pPr eaLnBrk="0" hangingPunct="0"/>
              <a:r>
                <a:rPr lang="en-US" sz="1400">
                  <a:solidFill>
                    <a:srgbClr val="FF0066"/>
                  </a:solidFill>
                  <a:latin typeface="Times New Roman" charset="0"/>
                </a:rPr>
                <a:t>2.CONSTRUCT </a:t>
              </a:r>
              <a:r>
                <a:rPr lang="en-US" sz="1400" b="1">
                  <a:solidFill>
                    <a:schemeClr val="accent2"/>
                  </a:solidFill>
                  <a:latin typeface="Times New Roman" charset="0"/>
                </a:rPr>
                <a:t>90</a:t>
              </a:r>
              <a:r>
                <a:rPr lang="en-US" sz="1400" b="1" baseline="30000">
                  <a:solidFill>
                    <a:schemeClr val="accent2"/>
                  </a:solidFill>
                  <a:latin typeface="Times New Roman" charset="0"/>
                </a:rPr>
                <a:t>0</a:t>
              </a:r>
              <a:r>
                <a:rPr lang="en-US" sz="1400">
                  <a:solidFill>
                    <a:srgbClr val="FF0066"/>
                  </a:solidFill>
                  <a:latin typeface="Times New Roman" charset="0"/>
                </a:rPr>
                <a:t> ANGLE WITH</a:t>
              </a:r>
              <a:endParaRPr lang="en-US" sz="1400">
                <a:solidFill>
                  <a:srgbClr val="FF0066"/>
                </a:solidFill>
                <a:latin typeface="Times New Roman" charset="0"/>
              </a:endParaRPr>
            </a:p>
            <a:p>
              <a:pPr eaLnBrk="0" hangingPunct="0"/>
              <a:r>
                <a:rPr lang="en-US" sz="1400">
                  <a:solidFill>
                    <a:srgbClr val="FF0066"/>
                  </a:solidFill>
                  <a:latin typeface="Times New Roman" charset="0"/>
                </a:rPr>
                <a:t>   THIS LINE AT POINT</a:t>
              </a:r>
              <a:r>
                <a:rPr lang="en-US" sz="1400" b="1">
                  <a:solidFill>
                    <a:srgbClr val="FF0066"/>
                  </a:solidFill>
                  <a:latin typeface="Times New Roman" charset="0"/>
                </a:rPr>
                <a:t> </a:t>
              </a:r>
              <a:r>
                <a:rPr lang="en-US" sz="1400" b="1">
                  <a:solidFill>
                    <a:schemeClr val="accent2"/>
                  </a:solidFill>
                  <a:latin typeface="Times New Roman" charset="0"/>
                </a:rPr>
                <a:t>F</a:t>
              </a:r>
              <a:endParaRPr lang="en-US" sz="1400" b="1">
                <a:solidFill>
                  <a:schemeClr val="accent2"/>
                </a:solidFill>
                <a:latin typeface="Times New Roman" charset="0"/>
              </a:endParaRPr>
            </a:p>
            <a:p>
              <a:pPr eaLnBrk="0" hangingPunct="0"/>
              <a:r>
                <a:rPr lang="en-US" sz="1400">
                  <a:solidFill>
                    <a:srgbClr val="FF0066"/>
                  </a:solidFill>
                  <a:latin typeface="Times New Roman" charset="0"/>
                </a:rPr>
                <a:t>3.EXTEND THE LINE TO MEET DIRECTRIX</a:t>
              </a:r>
              <a:endParaRPr lang="en-US" sz="1400">
                <a:solidFill>
                  <a:srgbClr val="FF0066"/>
                </a:solidFill>
                <a:latin typeface="Times New Roman" charset="0"/>
              </a:endParaRPr>
            </a:p>
            <a:p>
              <a:pPr eaLnBrk="0" hangingPunct="0"/>
              <a:r>
                <a:rPr lang="en-US" sz="1400">
                  <a:solidFill>
                    <a:srgbClr val="FF0066"/>
                  </a:solidFill>
                  <a:latin typeface="Times New Roman" charset="0"/>
                </a:rPr>
                <a:t>    AT </a:t>
              </a:r>
              <a:r>
                <a:rPr lang="en-US" sz="1400" b="1">
                  <a:solidFill>
                    <a:schemeClr val="accent2"/>
                  </a:solidFill>
                  <a:latin typeface="Times New Roman" charset="0"/>
                </a:rPr>
                <a:t>T</a:t>
              </a:r>
              <a:endParaRPr lang="en-US" sz="1400" b="1">
                <a:solidFill>
                  <a:schemeClr val="accent2"/>
                </a:solidFill>
                <a:latin typeface="Times New Roman" charset="0"/>
              </a:endParaRPr>
            </a:p>
            <a:p>
              <a:pPr eaLnBrk="0" hangingPunct="0"/>
              <a:r>
                <a:rPr lang="en-US" sz="1400">
                  <a:solidFill>
                    <a:srgbClr val="FF0066"/>
                  </a:solidFill>
                  <a:latin typeface="Times New Roman" charset="0"/>
                </a:rPr>
                <a:t>4. JOIN THIS POINT TO </a:t>
              </a:r>
              <a:r>
                <a:rPr lang="en-US" sz="1400">
                  <a:solidFill>
                    <a:schemeClr val="accent2"/>
                  </a:solidFill>
                  <a:latin typeface="Times New Roman" charset="0"/>
                </a:rPr>
                <a:t>Q</a:t>
              </a:r>
              <a:r>
                <a:rPr lang="en-US" sz="1400">
                  <a:solidFill>
                    <a:srgbClr val="FF0066"/>
                  </a:solidFill>
                  <a:latin typeface="Times New Roman" charset="0"/>
                </a:rPr>
                <a:t> AND EXTEND. THIS IS </a:t>
              </a:r>
              <a:endParaRPr lang="en-US" sz="1400">
                <a:solidFill>
                  <a:srgbClr val="FF0066"/>
                </a:solidFill>
                <a:latin typeface="Times New Roman" charset="0"/>
              </a:endParaRPr>
            </a:p>
            <a:p>
              <a:pPr eaLnBrk="0" hangingPunct="0"/>
              <a:r>
                <a:rPr lang="en-US" sz="1400">
                  <a:solidFill>
                    <a:srgbClr val="FF0066"/>
                  </a:solidFill>
                  <a:latin typeface="Times New Roman" charset="0"/>
                </a:rPr>
                <a:t>   </a:t>
              </a:r>
              <a:r>
                <a:rPr lang="en-US" sz="1400">
                  <a:solidFill>
                    <a:schemeClr val="accent2"/>
                  </a:solidFill>
                  <a:latin typeface="Times New Roman" charset="0"/>
                </a:rPr>
                <a:t>TANGENT</a:t>
              </a:r>
              <a:r>
                <a:rPr lang="en-US" sz="1400">
                  <a:solidFill>
                    <a:srgbClr val="FF0066"/>
                  </a:solidFill>
                  <a:latin typeface="Times New Roman" charset="0"/>
                </a:rPr>
                <a:t> TO THE CURVE FROM </a:t>
              </a:r>
              <a:r>
                <a:rPr lang="en-US" sz="1400">
                  <a:solidFill>
                    <a:schemeClr val="accent2"/>
                  </a:solidFill>
                  <a:latin typeface="Times New Roman" charset="0"/>
                </a:rPr>
                <a:t>Q</a:t>
              </a:r>
              <a:endParaRPr lang="en-US" sz="1400">
                <a:solidFill>
                  <a:schemeClr val="accent2"/>
                </a:solidFill>
                <a:latin typeface="Times New Roman" charset="0"/>
              </a:endParaRPr>
            </a:p>
            <a:p>
              <a:pPr eaLnBrk="0" hangingPunct="0"/>
              <a:r>
                <a:rPr lang="en-US" sz="1400">
                  <a:solidFill>
                    <a:srgbClr val="FF0066"/>
                  </a:solidFill>
                  <a:latin typeface="Times New Roman" charset="0"/>
                </a:rPr>
                <a:t>5.TO THIS TANGENT DRAW PERPENDICULAR</a:t>
              </a:r>
              <a:endParaRPr lang="en-US" sz="1400">
                <a:solidFill>
                  <a:srgbClr val="FF0066"/>
                </a:solidFill>
                <a:latin typeface="Times New Roman" charset="0"/>
              </a:endParaRPr>
            </a:p>
            <a:p>
              <a:pPr eaLnBrk="0" hangingPunct="0"/>
              <a:r>
                <a:rPr lang="en-US" sz="1400">
                  <a:solidFill>
                    <a:srgbClr val="FF0066"/>
                  </a:solidFill>
                  <a:latin typeface="Times New Roman" charset="0"/>
                </a:rPr>
                <a:t>   LINE FROM Q. IT IS </a:t>
              </a:r>
              <a:r>
                <a:rPr lang="en-US" sz="1400">
                  <a:solidFill>
                    <a:schemeClr val="accent2"/>
                  </a:solidFill>
                  <a:latin typeface="Times New Roman" charset="0"/>
                </a:rPr>
                <a:t>NORMAL </a:t>
              </a:r>
              <a:r>
                <a:rPr lang="en-US" sz="1400">
                  <a:solidFill>
                    <a:srgbClr val="FF0066"/>
                  </a:solidFill>
                  <a:latin typeface="Times New Roman" charset="0"/>
                </a:rPr>
                <a:t>TO CURVE.</a:t>
              </a:r>
              <a:endParaRPr lang="en-US" sz="1400">
                <a:solidFill>
                  <a:srgbClr val="FF0066"/>
                </a:solidFill>
                <a:latin typeface="Times New Roman" charset="0"/>
              </a:endParaRPr>
            </a:p>
            <a:p>
              <a:pPr eaLnBrk="0" hangingPunct="0"/>
              <a:endParaRPr lang="en-US" sz="1400">
                <a:solidFill>
                  <a:srgbClr val="FF0066"/>
                </a:solidFill>
                <a:latin typeface="Times New Roman" charset="0"/>
              </a:endParaRPr>
            </a:p>
          </p:txBody>
        </p:sp>
      </p:grpSp>
      <p:sp>
        <p:nvSpPr>
          <p:cNvPr id="19473" name="Text Box 34"/>
          <p:cNvSpPr txBox="1">
            <a:spLocks noChangeArrowheads="1"/>
          </p:cNvSpPr>
          <p:nvPr/>
        </p:nvSpPr>
        <p:spPr bwMode="auto">
          <a:xfrm>
            <a:off x="6297613" y="76200"/>
            <a:ext cx="2660650" cy="641350"/>
          </a:xfrm>
          <a:prstGeom prst="rect">
            <a:avLst/>
          </a:prstGeom>
          <a:noFill/>
          <a:ln w="9525">
            <a:noFill/>
            <a:miter lim="800000"/>
          </a:ln>
        </p:spPr>
        <p:txBody>
          <a:bodyPr wrap="none">
            <a:spAutoFit/>
          </a:bodyPr>
          <a:lstStyle/>
          <a:p>
            <a:pPr algn="ctr" eaLnBrk="0" hangingPunct="0"/>
            <a:r>
              <a:rPr lang="en-US" b="1" u="sng">
                <a:solidFill>
                  <a:srgbClr val="FF0066"/>
                </a:solidFill>
                <a:latin typeface="Times New Roman" charset="0"/>
              </a:rPr>
              <a:t>PARABOLA</a:t>
            </a:r>
            <a:endParaRPr lang="en-US" b="1" u="sng">
              <a:solidFill>
                <a:srgbClr val="FF0066"/>
              </a:solidFill>
              <a:latin typeface="Times New Roman" charset="0"/>
            </a:endParaRPr>
          </a:p>
          <a:p>
            <a:pPr algn="ctr" eaLnBrk="0" hangingPunct="0"/>
            <a:r>
              <a:rPr lang="en-US" b="1" u="sng">
                <a:solidFill>
                  <a:schemeClr val="accent2"/>
                </a:solidFill>
                <a:latin typeface="Times New Roman" charset="0"/>
              </a:rPr>
              <a:t>TANGENT &amp; NORMAL</a:t>
            </a:r>
            <a:endParaRPr lang="en-US" b="1" u="sng">
              <a:solidFill>
                <a:schemeClr val="accent2"/>
              </a:solidFill>
              <a:latin typeface="Times New Roman" charset="0"/>
            </a:endParaRPr>
          </a:p>
        </p:txBody>
      </p:sp>
      <p:sp>
        <p:nvSpPr>
          <p:cNvPr id="20515" name="Text Box 35"/>
          <p:cNvSpPr txBox="1">
            <a:spLocks noChangeArrowheads="1"/>
          </p:cNvSpPr>
          <p:nvPr/>
        </p:nvSpPr>
        <p:spPr bwMode="auto">
          <a:xfrm>
            <a:off x="171450" y="242888"/>
            <a:ext cx="1350963" cy="366712"/>
          </a:xfrm>
          <a:prstGeom prst="rect">
            <a:avLst/>
          </a:prstGeom>
          <a:noFill/>
          <a:ln w="9525">
            <a:noFill/>
            <a:miter lim="800000"/>
          </a:ln>
        </p:spPr>
        <p:txBody>
          <a:bodyPr wrap="none">
            <a:spAutoFit/>
          </a:bodyPr>
          <a:lstStyle/>
          <a:p>
            <a:pPr eaLnBrk="0" hangingPunct="0"/>
            <a:r>
              <a:rPr lang="en-US" b="1">
                <a:solidFill>
                  <a:srgbClr val="0000FF"/>
                </a:solidFill>
                <a:latin typeface="Times New Roman" charset="0"/>
              </a:rPr>
              <a:t>Problem 15</a:t>
            </a:r>
            <a:r>
              <a:rPr lang="en-US" sz="1200">
                <a:solidFill>
                  <a:srgbClr val="0000FF"/>
                </a:solidFill>
                <a:latin typeface="Times New Roman" charset="0"/>
              </a:rPr>
              <a:t>:</a:t>
            </a:r>
            <a:endParaRPr lang="en-US" sz="1200">
              <a:solidFill>
                <a:srgbClr val="0000FF"/>
              </a:solidFill>
              <a:latin typeface="Times New Roman" charset="0"/>
            </a:endParaRPr>
          </a:p>
        </p:txBody>
      </p:sp>
      <p:grpSp>
        <p:nvGrpSpPr>
          <p:cNvPr id="6" name="Group 36"/>
          <p:cNvGrpSpPr/>
          <p:nvPr/>
        </p:nvGrpSpPr>
        <p:grpSpPr bwMode="auto">
          <a:xfrm>
            <a:off x="8016875" y="6629400"/>
            <a:ext cx="1096963" cy="182563"/>
            <a:chOff x="5050" y="29"/>
            <a:chExt cx="691" cy="115"/>
          </a:xfrm>
        </p:grpSpPr>
        <p:sp>
          <p:nvSpPr>
            <p:cNvPr id="19476" name="AutoShape 3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9477" name="AutoShape 3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9478" name="AutoShape 3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9479" name="AutoShape 4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9480" name="AutoShape 4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9481" name="AutoShape 4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0515"/>
                                        </p:tgtEl>
                                        <p:attrNameLst>
                                          <p:attrName>style.visibility</p:attrName>
                                        </p:attrNameLst>
                                      </p:cBhvr>
                                      <p:to>
                                        <p:strVal val="visible"/>
                                      </p:to>
                                    </p:set>
                                    <p:anim calcmode="lin" valueType="num">
                                      <p:cBhvr additive="base">
                                        <p:cTn id="7" dur="500" fill="hold"/>
                                        <p:tgtEl>
                                          <p:spTgt spid="20515"/>
                                        </p:tgtEl>
                                        <p:attrNameLst>
                                          <p:attrName>ppt_x</p:attrName>
                                        </p:attrNameLst>
                                      </p:cBhvr>
                                      <p:tavLst>
                                        <p:tav tm="0">
                                          <p:val>
                                            <p:strVal val="#ppt_x"/>
                                          </p:val>
                                        </p:tav>
                                        <p:tav tm="100000">
                                          <p:val>
                                            <p:strVal val="#ppt_x"/>
                                          </p:val>
                                        </p:tav>
                                      </p:tavLst>
                                    </p:anim>
                                    <p:anim calcmode="lin" valueType="num">
                                      <p:cBhvr additive="base">
                                        <p:cTn id="8" dur="500" fill="hold"/>
                                        <p:tgtEl>
                                          <p:spTgt spid="2051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20507"/>
                                        </p:tgtEl>
                                        <p:attrNameLst>
                                          <p:attrName>style.visibility</p:attrName>
                                        </p:attrNameLst>
                                      </p:cBhvr>
                                      <p:to>
                                        <p:strVal val="visible"/>
                                      </p:to>
                                    </p:set>
                                    <p:anim calcmode="lin" valueType="num">
                                      <p:cBhvr additive="base">
                                        <p:cTn id="33" dur="500" fill="hold"/>
                                        <p:tgtEl>
                                          <p:spTgt spid="20507"/>
                                        </p:tgtEl>
                                        <p:attrNameLst>
                                          <p:attrName>ppt_x</p:attrName>
                                        </p:attrNameLst>
                                      </p:cBhvr>
                                      <p:tavLst>
                                        <p:tav tm="0">
                                          <p:val>
                                            <p:strVal val="0-#ppt_w/2"/>
                                          </p:val>
                                        </p:tav>
                                        <p:tav tm="100000">
                                          <p:val>
                                            <p:strVal val="#ppt_x"/>
                                          </p:val>
                                        </p:tav>
                                      </p:tavLst>
                                    </p:anim>
                                    <p:anim calcmode="lin" valueType="num">
                                      <p:cBhvr additive="base">
                                        <p:cTn id="34" dur="500" fill="hold"/>
                                        <p:tgtEl>
                                          <p:spTgt spid="20507"/>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3" presetClass="entr" presetSubtype="32" fill="hold" grpId="0" nodeType="clickEffect">
                                  <p:stCondLst>
                                    <p:cond delay="0"/>
                                  </p:stCondLst>
                                  <p:childTnLst>
                                    <p:set>
                                      <p:cBhvr>
                                        <p:cTn id="38" dur="1" fill="hold">
                                          <p:stCondLst>
                                            <p:cond delay="0"/>
                                          </p:stCondLst>
                                        </p:cTn>
                                        <p:tgtEl>
                                          <p:spTgt spid="20500"/>
                                        </p:tgtEl>
                                        <p:attrNameLst>
                                          <p:attrName>style.visibility</p:attrName>
                                        </p:attrNameLst>
                                      </p:cBhvr>
                                      <p:to>
                                        <p:strVal val="visible"/>
                                      </p:to>
                                    </p:set>
                                    <p:anim calcmode="lin" valueType="num">
                                      <p:cBhvr>
                                        <p:cTn id="39" dur="500" fill="hold"/>
                                        <p:tgtEl>
                                          <p:spTgt spid="20500"/>
                                        </p:tgtEl>
                                        <p:attrNameLst>
                                          <p:attrName>ppt_w</p:attrName>
                                        </p:attrNameLst>
                                      </p:cBhvr>
                                      <p:tavLst>
                                        <p:tav tm="0">
                                          <p:val>
                                            <p:strVal val="4*#ppt_w"/>
                                          </p:val>
                                        </p:tav>
                                        <p:tav tm="100000">
                                          <p:val>
                                            <p:strVal val="#ppt_w"/>
                                          </p:val>
                                        </p:tav>
                                      </p:tavLst>
                                    </p:anim>
                                    <p:anim calcmode="lin" valueType="num">
                                      <p:cBhvr>
                                        <p:cTn id="40" dur="500" fill="hold"/>
                                        <p:tgtEl>
                                          <p:spTgt spid="20500"/>
                                        </p:tgtEl>
                                        <p:attrNameLst>
                                          <p:attrName>ppt_h</p:attrName>
                                        </p:attrNameLst>
                                      </p:cBhvr>
                                      <p:tavLst>
                                        <p:tav tm="0">
                                          <p:val>
                                            <p:strVal val="4*#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8" presetClass="entr" presetSubtype="3" fill="hold" grpId="0" nodeType="clickEffect">
                                  <p:stCondLst>
                                    <p:cond delay="0"/>
                                  </p:stCondLst>
                                  <p:childTnLst>
                                    <p:set>
                                      <p:cBhvr>
                                        <p:cTn id="44" dur="1" fill="hold">
                                          <p:stCondLst>
                                            <p:cond delay="0"/>
                                          </p:stCondLst>
                                        </p:cTn>
                                        <p:tgtEl>
                                          <p:spTgt spid="20482"/>
                                        </p:tgtEl>
                                        <p:attrNameLst>
                                          <p:attrName>style.visibility</p:attrName>
                                        </p:attrNameLst>
                                      </p:cBhvr>
                                      <p:to>
                                        <p:strVal val="visible"/>
                                      </p:to>
                                    </p:set>
                                    <p:animEffect transition="in" filter="strips(upRight)">
                                      <p:cBhvr>
                                        <p:cTn id="45" dur="500"/>
                                        <p:tgtEl>
                                          <p:spTgt spid="20482"/>
                                        </p:tgtEl>
                                      </p:cBhvr>
                                    </p:animEffect>
                                  </p:childTnLst>
                                </p:cTn>
                              </p:par>
                            </p:childTnLst>
                          </p:cTn>
                        </p:par>
                      </p:childTnLst>
                    </p:cTn>
                  </p:par>
                  <p:par>
                    <p:cTn id="46" fill="hold">
                      <p:stCondLst>
                        <p:cond delay="indefinite"/>
                      </p:stCondLst>
                      <p:childTnLst>
                        <p:par>
                          <p:cTn id="47" fill="hold">
                            <p:stCondLst>
                              <p:cond delay="0"/>
                            </p:stCondLst>
                            <p:childTnLst>
                              <p:par>
                                <p:cTn id="48" presetID="18" presetClass="entr" presetSubtype="9" fill="hold" grpId="0" nodeType="clickEffect">
                                  <p:stCondLst>
                                    <p:cond delay="0"/>
                                  </p:stCondLst>
                                  <p:childTnLst>
                                    <p:set>
                                      <p:cBhvr>
                                        <p:cTn id="49" dur="1" fill="hold">
                                          <p:stCondLst>
                                            <p:cond delay="0"/>
                                          </p:stCondLst>
                                        </p:cTn>
                                        <p:tgtEl>
                                          <p:spTgt spid="20506"/>
                                        </p:tgtEl>
                                        <p:attrNameLst>
                                          <p:attrName>style.visibility</p:attrName>
                                        </p:attrNameLst>
                                      </p:cBhvr>
                                      <p:to>
                                        <p:strVal val="visible"/>
                                      </p:to>
                                    </p:set>
                                    <p:animEffect transition="in" filter="strips(upLeft)">
                                      <p:cBhvr>
                                        <p:cTn id="50" dur="500"/>
                                        <p:tgtEl>
                                          <p:spTgt spid="20506"/>
                                        </p:tgtEl>
                                      </p:cBhvr>
                                    </p:animEffect>
                                  </p:childTnLst>
                                </p:cTn>
                              </p:par>
                            </p:childTnLst>
                          </p:cTn>
                        </p:par>
                      </p:childTnLst>
                    </p:cTn>
                  </p:par>
                  <p:par>
                    <p:cTn id="51" fill="hold">
                      <p:stCondLst>
                        <p:cond delay="indefinite"/>
                      </p:stCondLst>
                      <p:childTnLst>
                        <p:par>
                          <p:cTn id="52" fill="hold">
                            <p:stCondLst>
                              <p:cond delay="0"/>
                            </p:stCondLst>
                            <p:childTnLst>
                              <p:par>
                                <p:cTn id="53" presetID="23" presetClass="entr" presetSubtype="32" fill="hold" grpId="0" nodeType="clickEffect">
                                  <p:stCondLst>
                                    <p:cond delay="0"/>
                                  </p:stCondLst>
                                  <p:childTnLst>
                                    <p:set>
                                      <p:cBhvr>
                                        <p:cTn id="54" dur="1" fill="hold">
                                          <p:stCondLst>
                                            <p:cond delay="0"/>
                                          </p:stCondLst>
                                        </p:cTn>
                                        <p:tgtEl>
                                          <p:spTgt spid="20505"/>
                                        </p:tgtEl>
                                        <p:attrNameLst>
                                          <p:attrName>style.visibility</p:attrName>
                                        </p:attrNameLst>
                                      </p:cBhvr>
                                      <p:to>
                                        <p:strVal val="visible"/>
                                      </p:to>
                                    </p:set>
                                    <p:anim calcmode="lin" valueType="num">
                                      <p:cBhvr>
                                        <p:cTn id="55" dur="500" fill="hold"/>
                                        <p:tgtEl>
                                          <p:spTgt spid="20505"/>
                                        </p:tgtEl>
                                        <p:attrNameLst>
                                          <p:attrName>ppt_w</p:attrName>
                                        </p:attrNameLst>
                                      </p:cBhvr>
                                      <p:tavLst>
                                        <p:tav tm="0">
                                          <p:val>
                                            <p:strVal val="4*#ppt_w"/>
                                          </p:val>
                                        </p:tav>
                                        <p:tav tm="100000">
                                          <p:val>
                                            <p:strVal val="#ppt_w"/>
                                          </p:val>
                                        </p:tav>
                                      </p:tavLst>
                                    </p:anim>
                                    <p:anim calcmode="lin" valueType="num">
                                      <p:cBhvr>
                                        <p:cTn id="56" dur="500" fill="hold"/>
                                        <p:tgtEl>
                                          <p:spTgt spid="20505"/>
                                        </p:tgtEl>
                                        <p:attrNameLst>
                                          <p:attrName>ppt_h</p:attrName>
                                        </p:attrNameLst>
                                      </p:cBhvr>
                                      <p:tavLst>
                                        <p:tav tm="0">
                                          <p:val>
                                            <p:strVal val="4*#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8" presetClass="entr" presetSubtype="9" fill="hold" grpId="0" nodeType="clickEffect">
                                  <p:stCondLst>
                                    <p:cond delay="0"/>
                                  </p:stCondLst>
                                  <p:childTnLst>
                                    <p:set>
                                      <p:cBhvr>
                                        <p:cTn id="60" dur="1" fill="hold">
                                          <p:stCondLst>
                                            <p:cond delay="0"/>
                                          </p:stCondLst>
                                        </p:cTn>
                                        <p:tgtEl>
                                          <p:spTgt spid="20483"/>
                                        </p:tgtEl>
                                        <p:attrNameLst>
                                          <p:attrName>style.visibility</p:attrName>
                                        </p:attrNameLst>
                                      </p:cBhvr>
                                      <p:to>
                                        <p:strVal val="visible"/>
                                      </p:to>
                                    </p:set>
                                    <p:animEffect transition="in" filter="strips(upLeft)">
                                      <p:cBhvr>
                                        <p:cTn id="61" dur="500"/>
                                        <p:tgtEl>
                                          <p:spTgt spid="20483"/>
                                        </p:tgtEl>
                                      </p:cBhvr>
                                    </p:animEffect>
                                  </p:childTnLst>
                                </p:cTn>
                              </p:par>
                            </p:childTnLst>
                          </p:cTn>
                        </p:par>
                      </p:childTnLst>
                    </p:cTn>
                  </p:par>
                  <p:par>
                    <p:cTn id="62" fill="hold">
                      <p:stCondLst>
                        <p:cond delay="indefinite"/>
                      </p:stCondLst>
                      <p:childTnLst>
                        <p:par>
                          <p:cTn id="63" fill="hold">
                            <p:stCondLst>
                              <p:cond delay="0"/>
                            </p:stCondLst>
                            <p:childTnLst>
                              <p:par>
                                <p:cTn id="64" presetID="18" presetClass="entr" presetSubtype="6" fill="hold" grpId="0" nodeType="clickEffect">
                                  <p:stCondLst>
                                    <p:cond delay="0"/>
                                  </p:stCondLst>
                                  <p:childTnLst>
                                    <p:set>
                                      <p:cBhvr>
                                        <p:cTn id="65" dur="1" fill="hold">
                                          <p:stCondLst>
                                            <p:cond delay="0"/>
                                          </p:stCondLst>
                                        </p:cTn>
                                        <p:tgtEl>
                                          <p:spTgt spid="20484"/>
                                        </p:tgtEl>
                                        <p:attrNameLst>
                                          <p:attrName>style.visibility</p:attrName>
                                        </p:attrNameLst>
                                      </p:cBhvr>
                                      <p:to>
                                        <p:strVal val="visible"/>
                                      </p:to>
                                    </p:set>
                                    <p:animEffect transition="in" filter="strips(downRight)">
                                      <p:cBhvr>
                                        <p:cTn id="66" dur="500"/>
                                        <p:tgtEl>
                                          <p:spTgt spid="20484"/>
                                        </p:tgtEl>
                                      </p:cBhvr>
                                    </p:animEffect>
                                  </p:childTnLst>
                                </p:cTn>
                              </p:par>
                            </p:childTnLst>
                          </p:cTn>
                        </p:par>
                      </p:childTnLst>
                    </p:cTn>
                  </p:par>
                  <p:par>
                    <p:cTn id="67" fill="hold">
                      <p:stCondLst>
                        <p:cond delay="indefinite"/>
                      </p:stCondLst>
                      <p:childTnLst>
                        <p:par>
                          <p:cTn id="68" fill="hold">
                            <p:stCondLst>
                              <p:cond delay="0"/>
                            </p:stCondLst>
                            <p:childTnLst>
                              <p:par>
                                <p:cTn id="69" presetID="18" presetClass="entr" presetSubtype="12" fill="hold" grpId="0" nodeType="clickEffect">
                                  <p:stCondLst>
                                    <p:cond delay="0"/>
                                  </p:stCondLst>
                                  <p:childTnLst>
                                    <p:set>
                                      <p:cBhvr>
                                        <p:cTn id="70" dur="1" fill="hold">
                                          <p:stCondLst>
                                            <p:cond delay="0"/>
                                          </p:stCondLst>
                                        </p:cTn>
                                        <p:tgtEl>
                                          <p:spTgt spid="20485"/>
                                        </p:tgtEl>
                                        <p:attrNameLst>
                                          <p:attrName>style.visibility</p:attrName>
                                        </p:attrNameLst>
                                      </p:cBhvr>
                                      <p:to>
                                        <p:strVal val="visible"/>
                                      </p:to>
                                    </p:set>
                                    <p:animEffect transition="in" filter="strips(downLeft)">
                                      <p:cBhvr>
                                        <p:cTn id="71" dur="500"/>
                                        <p:tgtEl>
                                          <p:spTgt spid="20485"/>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32" fill="hold" grpId="0" nodeType="clickEffect">
                                  <p:stCondLst>
                                    <p:cond delay="0"/>
                                  </p:stCondLst>
                                  <p:childTnLst>
                                    <p:set>
                                      <p:cBhvr>
                                        <p:cTn id="75" dur="1" fill="hold">
                                          <p:stCondLst>
                                            <p:cond delay="0"/>
                                          </p:stCondLst>
                                        </p:cTn>
                                        <p:tgtEl>
                                          <p:spTgt spid="20504"/>
                                        </p:tgtEl>
                                        <p:attrNameLst>
                                          <p:attrName>style.visibility</p:attrName>
                                        </p:attrNameLst>
                                      </p:cBhvr>
                                      <p:to>
                                        <p:strVal val="visible"/>
                                      </p:to>
                                    </p:set>
                                    <p:anim calcmode="lin" valueType="num">
                                      <p:cBhvr>
                                        <p:cTn id="76" dur="500" fill="hold"/>
                                        <p:tgtEl>
                                          <p:spTgt spid="20504"/>
                                        </p:tgtEl>
                                        <p:attrNameLst>
                                          <p:attrName>ppt_w</p:attrName>
                                        </p:attrNameLst>
                                      </p:cBhvr>
                                      <p:tavLst>
                                        <p:tav tm="0">
                                          <p:val>
                                            <p:strVal val="4*#ppt_w"/>
                                          </p:val>
                                        </p:tav>
                                        <p:tav tm="100000">
                                          <p:val>
                                            <p:strVal val="#ppt_w"/>
                                          </p:val>
                                        </p:tav>
                                      </p:tavLst>
                                    </p:anim>
                                    <p:anim calcmode="lin" valueType="num">
                                      <p:cBhvr>
                                        <p:cTn id="77" dur="500" fill="hold"/>
                                        <p:tgtEl>
                                          <p:spTgt spid="20504"/>
                                        </p:tgtEl>
                                        <p:attrNameLst>
                                          <p:attrName>ppt_h</p:attrName>
                                        </p:attrNameLst>
                                      </p:cBhvr>
                                      <p:tavLst>
                                        <p:tav tm="0">
                                          <p:val>
                                            <p:strVal val="4*#ppt_h"/>
                                          </p:val>
                                        </p:tav>
                                        <p:tav tm="100000">
                                          <p:val>
                                            <p:strVal val="#ppt_h"/>
                                          </p:val>
                                        </p:tav>
                                      </p:tavLst>
                                    </p:anim>
                                  </p:childTnLst>
                                </p:cTn>
                              </p:par>
                            </p:childTnLst>
                          </p:cTn>
                        </p:par>
                      </p:childTnLst>
                    </p:cTn>
                  </p:par>
                  <p:par>
                    <p:cTn id="78" fill="hold">
                      <p:stCondLst>
                        <p:cond delay="indefinite"/>
                      </p:stCondLst>
                      <p:childTnLst>
                        <p:par>
                          <p:cTn id="79" fill="hold">
                            <p:stCondLst>
                              <p:cond delay="0"/>
                            </p:stCondLst>
                            <p:childTnLst>
                              <p:par>
                                <p:cTn id="80" presetID="23" presetClass="entr" presetSubtype="32" fill="hold" grpId="0" nodeType="clickEffect">
                                  <p:stCondLst>
                                    <p:cond delay="0"/>
                                  </p:stCondLst>
                                  <p:childTnLst>
                                    <p:set>
                                      <p:cBhvr>
                                        <p:cTn id="81" dur="1" fill="hold">
                                          <p:stCondLst>
                                            <p:cond delay="0"/>
                                          </p:stCondLst>
                                        </p:cTn>
                                        <p:tgtEl>
                                          <p:spTgt spid="20501"/>
                                        </p:tgtEl>
                                        <p:attrNameLst>
                                          <p:attrName>style.visibility</p:attrName>
                                        </p:attrNameLst>
                                      </p:cBhvr>
                                      <p:to>
                                        <p:strVal val="visible"/>
                                      </p:to>
                                    </p:set>
                                    <p:anim calcmode="lin" valueType="num">
                                      <p:cBhvr>
                                        <p:cTn id="82" dur="500" fill="hold"/>
                                        <p:tgtEl>
                                          <p:spTgt spid="20501"/>
                                        </p:tgtEl>
                                        <p:attrNameLst>
                                          <p:attrName>ppt_w</p:attrName>
                                        </p:attrNameLst>
                                      </p:cBhvr>
                                      <p:tavLst>
                                        <p:tav tm="0">
                                          <p:val>
                                            <p:strVal val="4*#ppt_w"/>
                                          </p:val>
                                        </p:tav>
                                        <p:tav tm="100000">
                                          <p:val>
                                            <p:strVal val="#ppt_w"/>
                                          </p:val>
                                        </p:tav>
                                      </p:tavLst>
                                    </p:anim>
                                    <p:anim calcmode="lin" valueType="num">
                                      <p:cBhvr>
                                        <p:cTn id="83" dur="500" fill="hold"/>
                                        <p:tgtEl>
                                          <p:spTgt spid="20501"/>
                                        </p:tgtEl>
                                        <p:attrNameLst>
                                          <p:attrName>ppt_h</p:attrName>
                                        </p:attrNameLst>
                                      </p:cBhvr>
                                      <p:tavLst>
                                        <p:tav tm="0">
                                          <p:val>
                                            <p:strVal val="4*#ppt_h"/>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23" presetClass="entr" presetSubtype="32" fill="hold" grpId="0" nodeType="clickEffect">
                                  <p:stCondLst>
                                    <p:cond delay="0"/>
                                  </p:stCondLst>
                                  <p:childTnLst>
                                    <p:set>
                                      <p:cBhvr>
                                        <p:cTn id="87" dur="1" fill="hold">
                                          <p:stCondLst>
                                            <p:cond delay="0"/>
                                          </p:stCondLst>
                                        </p:cTn>
                                        <p:tgtEl>
                                          <p:spTgt spid="20503"/>
                                        </p:tgtEl>
                                        <p:attrNameLst>
                                          <p:attrName>style.visibility</p:attrName>
                                        </p:attrNameLst>
                                      </p:cBhvr>
                                      <p:to>
                                        <p:strVal val="visible"/>
                                      </p:to>
                                    </p:set>
                                    <p:anim calcmode="lin" valueType="num">
                                      <p:cBhvr>
                                        <p:cTn id="88" dur="500" fill="hold"/>
                                        <p:tgtEl>
                                          <p:spTgt spid="20503"/>
                                        </p:tgtEl>
                                        <p:attrNameLst>
                                          <p:attrName>ppt_w</p:attrName>
                                        </p:attrNameLst>
                                      </p:cBhvr>
                                      <p:tavLst>
                                        <p:tav tm="0">
                                          <p:val>
                                            <p:strVal val="4*#ppt_w"/>
                                          </p:val>
                                        </p:tav>
                                        <p:tav tm="100000">
                                          <p:val>
                                            <p:strVal val="#ppt_w"/>
                                          </p:val>
                                        </p:tav>
                                      </p:tavLst>
                                    </p:anim>
                                    <p:anim calcmode="lin" valueType="num">
                                      <p:cBhvr>
                                        <p:cTn id="89" dur="500" fill="hold"/>
                                        <p:tgtEl>
                                          <p:spTgt spid="20503"/>
                                        </p:tgtEl>
                                        <p:attrNameLst>
                                          <p:attrName>ppt_h</p:attrName>
                                        </p:attrNameLst>
                                      </p:cBhvr>
                                      <p:tavLst>
                                        <p:tav tm="0">
                                          <p:val>
                                            <p:strVal val="4*#ppt_h"/>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23" presetClass="entr" presetSubtype="32" fill="hold" grpId="0" nodeType="clickEffect">
                                  <p:stCondLst>
                                    <p:cond delay="0"/>
                                  </p:stCondLst>
                                  <p:childTnLst>
                                    <p:set>
                                      <p:cBhvr>
                                        <p:cTn id="93" dur="1" fill="hold">
                                          <p:stCondLst>
                                            <p:cond delay="0"/>
                                          </p:stCondLst>
                                        </p:cTn>
                                        <p:tgtEl>
                                          <p:spTgt spid="20502"/>
                                        </p:tgtEl>
                                        <p:attrNameLst>
                                          <p:attrName>style.visibility</p:attrName>
                                        </p:attrNameLst>
                                      </p:cBhvr>
                                      <p:to>
                                        <p:strVal val="visible"/>
                                      </p:to>
                                    </p:set>
                                    <p:anim calcmode="lin" valueType="num">
                                      <p:cBhvr>
                                        <p:cTn id="94" dur="500" fill="hold"/>
                                        <p:tgtEl>
                                          <p:spTgt spid="20502"/>
                                        </p:tgtEl>
                                        <p:attrNameLst>
                                          <p:attrName>ppt_w</p:attrName>
                                        </p:attrNameLst>
                                      </p:cBhvr>
                                      <p:tavLst>
                                        <p:tav tm="0">
                                          <p:val>
                                            <p:strVal val="4*#ppt_w"/>
                                          </p:val>
                                        </p:tav>
                                        <p:tav tm="100000">
                                          <p:val>
                                            <p:strVal val="#ppt_w"/>
                                          </p:val>
                                        </p:tav>
                                      </p:tavLst>
                                    </p:anim>
                                    <p:anim calcmode="lin" valueType="num">
                                      <p:cBhvr>
                                        <p:cTn id="95" dur="500" fill="hold"/>
                                        <p:tgtEl>
                                          <p:spTgt spid="2050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 grpId="0" animBg="1"/>
      <p:bldP spid="20483" grpId="0" animBg="1"/>
      <p:bldP spid="20484" grpId="0" animBg="1"/>
      <p:bldP spid="20485" grpId="0" animBg="1"/>
      <p:bldP spid="20500" grpId="0" autoUpdateAnimBg="0"/>
      <p:bldP spid="20501" grpId="0" autoUpdateAnimBg="0"/>
      <p:bldP spid="20502" grpId="0" autoUpdateAnimBg="0"/>
      <p:bldP spid="20503" grpId="0" autoUpdateAnimBg="0"/>
      <p:bldP spid="20504" grpId="0" autoUpdateAnimBg="0"/>
      <p:bldP spid="20505" grpId="0" autoUpdateAnimBg="0"/>
      <p:bldP spid="20506" grpId="0" animBg="1"/>
      <p:bldP spid="20507" grpId="0" animBg="1"/>
      <p:bldP spid="20515"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640263" y="896938"/>
            <a:ext cx="2673350" cy="5046662"/>
            <a:chOff x="2064" y="565"/>
            <a:chExt cx="1684" cy="3179"/>
          </a:xfrm>
        </p:grpSpPr>
        <p:sp>
          <p:nvSpPr>
            <p:cNvPr id="20510" name="Line 3"/>
            <p:cNvSpPr>
              <a:spLocks noChangeShapeType="1"/>
            </p:cNvSpPr>
            <p:nvPr/>
          </p:nvSpPr>
          <p:spPr bwMode="auto">
            <a:xfrm>
              <a:off x="2178" y="864"/>
              <a:ext cx="0" cy="2640"/>
            </a:xfrm>
            <a:prstGeom prst="line">
              <a:avLst/>
            </a:prstGeom>
            <a:noFill/>
            <a:ln w="28575">
              <a:solidFill>
                <a:schemeClr val="tx1"/>
              </a:solidFill>
              <a:round/>
            </a:ln>
          </p:spPr>
          <p:txBody>
            <a:bodyPr/>
            <a:lstStyle/>
            <a:p>
              <a:endParaRPr lang="en-IN"/>
            </a:p>
          </p:txBody>
        </p:sp>
        <p:sp>
          <p:nvSpPr>
            <p:cNvPr id="20511" name="Line 4"/>
            <p:cNvSpPr>
              <a:spLocks noChangeShapeType="1"/>
            </p:cNvSpPr>
            <p:nvPr/>
          </p:nvSpPr>
          <p:spPr bwMode="auto">
            <a:xfrm>
              <a:off x="2178" y="2138"/>
              <a:ext cx="1251" cy="0"/>
            </a:xfrm>
            <a:prstGeom prst="line">
              <a:avLst/>
            </a:prstGeom>
            <a:noFill/>
            <a:ln w="28575">
              <a:solidFill>
                <a:schemeClr val="folHlink"/>
              </a:solidFill>
              <a:round/>
            </a:ln>
          </p:spPr>
          <p:txBody>
            <a:bodyPr/>
            <a:lstStyle/>
            <a:p>
              <a:endParaRPr lang="en-IN"/>
            </a:p>
          </p:txBody>
        </p:sp>
        <p:sp>
          <p:nvSpPr>
            <p:cNvPr id="20512" name="Oval 5"/>
            <p:cNvSpPr>
              <a:spLocks noChangeArrowheads="1"/>
            </p:cNvSpPr>
            <p:nvPr/>
          </p:nvSpPr>
          <p:spPr bwMode="auto">
            <a:xfrm>
              <a:off x="2160" y="2120"/>
              <a:ext cx="37" cy="44"/>
            </a:xfrm>
            <a:prstGeom prst="ellipse">
              <a:avLst/>
            </a:prstGeom>
            <a:solidFill>
              <a:schemeClr val="accent1"/>
            </a:solidFill>
            <a:ln w="9525">
              <a:solidFill>
                <a:schemeClr val="tx1"/>
              </a:solidFill>
              <a:round/>
            </a:ln>
          </p:spPr>
          <p:txBody>
            <a:bodyPr wrap="none" anchor="ctr"/>
            <a:lstStyle/>
            <a:p>
              <a:endParaRPr lang="en-IN"/>
            </a:p>
          </p:txBody>
        </p:sp>
        <p:sp>
          <p:nvSpPr>
            <p:cNvPr id="20513" name="Oval 6"/>
            <p:cNvSpPr>
              <a:spLocks noChangeArrowheads="1"/>
            </p:cNvSpPr>
            <p:nvPr/>
          </p:nvSpPr>
          <p:spPr bwMode="auto">
            <a:xfrm>
              <a:off x="2350" y="2120"/>
              <a:ext cx="37" cy="44"/>
            </a:xfrm>
            <a:prstGeom prst="ellipse">
              <a:avLst/>
            </a:prstGeom>
            <a:solidFill>
              <a:schemeClr val="accent1"/>
            </a:solidFill>
            <a:ln w="9525">
              <a:solidFill>
                <a:schemeClr val="tx1"/>
              </a:solidFill>
              <a:round/>
            </a:ln>
          </p:spPr>
          <p:txBody>
            <a:bodyPr wrap="none" anchor="ctr"/>
            <a:lstStyle/>
            <a:p>
              <a:endParaRPr lang="en-IN"/>
            </a:p>
          </p:txBody>
        </p:sp>
        <p:sp>
          <p:nvSpPr>
            <p:cNvPr id="20514" name="Oval 7"/>
            <p:cNvSpPr>
              <a:spLocks noChangeArrowheads="1"/>
            </p:cNvSpPr>
            <p:nvPr/>
          </p:nvSpPr>
          <p:spPr bwMode="auto">
            <a:xfrm>
              <a:off x="2540" y="2120"/>
              <a:ext cx="37" cy="44"/>
            </a:xfrm>
            <a:prstGeom prst="ellipse">
              <a:avLst/>
            </a:prstGeom>
            <a:solidFill>
              <a:schemeClr val="accent1"/>
            </a:solidFill>
            <a:ln w="9525">
              <a:solidFill>
                <a:schemeClr val="tx1"/>
              </a:solidFill>
              <a:round/>
            </a:ln>
          </p:spPr>
          <p:txBody>
            <a:bodyPr wrap="none" anchor="ctr"/>
            <a:lstStyle/>
            <a:p>
              <a:endParaRPr lang="en-IN"/>
            </a:p>
          </p:txBody>
        </p:sp>
        <p:sp>
          <p:nvSpPr>
            <p:cNvPr id="20515" name="Oval 8"/>
            <p:cNvSpPr>
              <a:spLocks noChangeArrowheads="1"/>
            </p:cNvSpPr>
            <p:nvPr/>
          </p:nvSpPr>
          <p:spPr bwMode="auto">
            <a:xfrm>
              <a:off x="2730" y="2120"/>
              <a:ext cx="37" cy="44"/>
            </a:xfrm>
            <a:prstGeom prst="ellipse">
              <a:avLst/>
            </a:prstGeom>
            <a:solidFill>
              <a:schemeClr val="accent1"/>
            </a:solidFill>
            <a:ln w="9525">
              <a:solidFill>
                <a:schemeClr val="tx1"/>
              </a:solidFill>
              <a:round/>
            </a:ln>
          </p:spPr>
          <p:txBody>
            <a:bodyPr wrap="none" anchor="ctr"/>
            <a:lstStyle/>
            <a:p>
              <a:endParaRPr lang="en-IN"/>
            </a:p>
          </p:txBody>
        </p:sp>
        <p:sp>
          <p:nvSpPr>
            <p:cNvPr id="20516" name="Oval 9"/>
            <p:cNvSpPr>
              <a:spLocks noChangeArrowheads="1"/>
            </p:cNvSpPr>
            <p:nvPr/>
          </p:nvSpPr>
          <p:spPr bwMode="auto">
            <a:xfrm>
              <a:off x="2920" y="2120"/>
              <a:ext cx="37" cy="44"/>
            </a:xfrm>
            <a:prstGeom prst="ellipse">
              <a:avLst/>
            </a:prstGeom>
            <a:solidFill>
              <a:schemeClr val="accent1"/>
            </a:solidFill>
            <a:ln w="9525">
              <a:solidFill>
                <a:schemeClr val="tx1"/>
              </a:solidFill>
              <a:round/>
            </a:ln>
          </p:spPr>
          <p:txBody>
            <a:bodyPr wrap="none" anchor="ctr"/>
            <a:lstStyle/>
            <a:p>
              <a:endParaRPr lang="en-IN"/>
            </a:p>
          </p:txBody>
        </p:sp>
        <p:sp>
          <p:nvSpPr>
            <p:cNvPr id="20517" name="Line 10"/>
            <p:cNvSpPr>
              <a:spLocks noChangeShapeType="1"/>
            </p:cNvSpPr>
            <p:nvPr/>
          </p:nvSpPr>
          <p:spPr bwMode="auto">
            <a:xfrm>
              <a:off x="2558" y="2102"/>
              <a:ext cx="0" cy="87"/>
            </a:xfrm>
            <a:prstGeom prst="line">
              <a:avLst/>
            </a:prstGeom>
            <a:noFill/>
            <a:ln w="9525">
              <a:solidFill>
                <a:schemeClr val="tx1"/>
              </a:solidFill>
              <a:round/>
            </a:ln>
          </p:spPr>
          <p:txBody>
            <a:bodyPr/>
            <a:lstStyle/>
            <a:p>
              <a:endParaRPr lang="en-IN"/>
            </a:p>
          </p:txBody>
        </p:sp>
        <p:sp>
          <p:nvSpPr>
            <p:cNvPr id="20518" name="Arc 11"/>
            <p:cNvSpPr/>
            <p:nvPr/>
          </p:nvSpPr>
          <p:spPr bwMode="auto">
            <a:xfrm rot="10405129">
              <a:off x="2630" y="2102"/>
              <a:ext cx="748" cy="1638"/>
            </a:xfrm>
            <a:custGeom>
              <a:avLst/>
              <a:gdLst>
                <a:gd name="T0" fmla="*/ 328 w 21600"/>
                <a:gd name="T1" fmla="*/ 0 h 19417"/>
                <a:gd name="T2" fmla="*/ 748 w 21600"/>
                <a:gd name="T3" fmla="*/ 1638 h 19417"/>
                <a:gd name="T4" fmla="*/ 0 w 21600"/>
                <a:gd name="T5" fmla="*/ 1638 h 19417"/>
                <a:gd name="T6" fmla="*/ 0 60000 65536"/>
                <a:gd name="T7" fmla="*/ 0 60000 65536"/>
                <a:gd name="T8" fmla="*/ 0 60000 65536"/>
                <a:gd name="T9" fmla="*/ 0 w 21600"/>
                <a:gd name="T10" fmla="*/ 0 h 19417"/>
                <a:gd name="T11" fmla="*/ 21600 w 21600"/>
                <a:gd name="T12" fmla="*/ 19417 h 19417"/>
              </a:gdLst>
              <a:ahLst/>
              <a:cxnLst>
                <a:cxn ang="T6">
                  <a:pos x="T0" y="T1"/>
                </a:cxn>
                <a:cxn ang="T7">
                  <a:pos x="T2" y="T3"/>
                </a:cxn>
                <a:cxn ang="T8">
                  <a:pos x="T4" y="T5"/>
                </a:cxn>
              </a:cxnLst>
              <a:rect l="T9" t="T10" r="T11" b="T12"/>
              <a:pathLst>
                <a:path w="21600" h="19417" fill="none" extrusionOk="0">
                  <a:moveTo>
                    <a:pt x="9462" y="0"/>
                  </a:moveTo>
                  <a:cubicBezTo>
                    <a:pt x="16888" y="3619"/>
                    <a:pt x="21600" y="11156"/>
                    <a:pt x="21600" y="19417"/>
                  </a:cubicBezTo>
                </a:path>
                <a:path w="21600" h="19417" stroke="0" extrusionOk="0">
                  <a:moveTo>
                    <a:pt x="9462" y="0"/>
                  </a:moveTo>
                  <a:cubicBezTo>
                    <a:pt x="16888" y="3619"/>
                    <a:pt x="21600" y="11156"/>
                    <a:pt x="21600" y="19417"/>
                  </a:cubicBezTo>
                  <a:lnTo>
                    <a:pt x="0" y="19417"/>
                  </a:lnTo>
                  <a:close/>
                </a:path>
              </a:pathLst>
            </a:custGeom>
            <a:noFill/>
            <a:ln w="28575">
              <a:solidFill>
                <a:schemeClr val="tx1"/>
              </a:solidFill>
              <a:round/>
            </a:ln>
          </p:spPr>
          <p:txBody>
            <a:bodyPr wrap="none" anchor="ctr"/>
            <a:lstStyle/>
            <a:p>
              <a:endParaRPr lang="en-IN"/>
            </a:p>
          </p:txBody>
        </p:sp>
        <p:sp>
          <p:nvSpPr>
            <p:cNvPr id="20519" name="Arc 12"/>
            <p:cNvSpPr/>
            <p:nvPr/>
          </p:nvSpPr>
          <p:spPr bwMode="auto">
            <a:xfrm rot="11194871" flipV="1">
              <a:off x="2620" y="565"/>
              <a:ext cx="748" cy="1639"/>
            </a:xfrm>
            <a:custGeom>
              <a:avLst/>
              <a:gdLst>
                <a:gd name="T0" fmla="*/ 328 w 21600"/>
                <a:gd name="T1" fmla="*/ 0 h 19417"/>
                <a:gd name="T2" fmla="*/ 748 w 21600"/>
                <a:gd name="T3" fmla="*/ 1639 h 19417"/>
                <a:gd name="T4" fmla="*/ 0 w 21600"/>
                <a:gd name="T5" fmla="*/ 1639 h 19417"/>
                <a:gd name="T6" fmla="*/ 0 60000 65536"/>
                <a:gd name="T7" fmla="*/ 0 60000 65536"/>
                <a:gd name="T8" fmla="*/ 0 60000 65536"/>
                <a:gd name="T9" fmla="*/ 0 w 21600"/>
                <a:gd name="T10" fmla="*/ 0 h 19417"/>
                <a:gd name="T11" fmla="*/ 21600 w 21600"/>
                <a:gd name="T12" fmla="*/ 19417 h 19417"/>
              </a:gdLst>
              <a:ahLst/>
              <a:cxnLst>
                <a:cxn ang="T6">
                  <a:pos x="T0" y="T1"/>
                </a:cxn>
                <a:cxn ang="T7">
                  <a:pos x="T2" y="T3"/>
                </a:cxn>
                <a:cxn ang="T8">
                  <a:pos x="T4" y="T5"/>
                </a:cxn>
              </a:cxnLst>
              <a:rect l="T9" t="T10" r="T11" b="T12"/>
              <a:pathLst>
                <a:path w="21600" h="19417" fill="none" extrusionOk="0">
                  <a:moveTo>
                    <a:pt x="9462" y="0"/>
                  </a:moveTo>
                  <a:cubicBezTo>
                    <a:pt x="16888" y="3619"/>
                    <a:pt x="21600" y="11156"/>
                    <a:pt x="21600" y="19417"/>
                  </a:cubicBezTo>
                </a:path>
                <a:path w="21600" h="19417" stroke="0" extrusionOk="0">
                  <a:moveTo>
                    <a:pt x="9462" y="0"/>
                  </a:moveTo>
                  <a:cubicBezTo>
                    <a:pt x="16888" y="3619"/>
                    <a:pt x="21600" y="11156"/>
                    <a:pt x="21600" y="19417"/>
                  </a:cubicBezTo>
                  <a:lnTo>
                    <a:pt x="0" y="19417"/>
                  </a:lnTo>
                  <a:close/>
                </a:path>
              </a:pathLst>
            </a:custGeom>
            <a:noFill/>
            <a:ln w="28575">
              <a:solidFill>
                <a:schemeClr val="tx1"/>
              </a:solidFill>
              <a:round/>
            </a:ln>
          </p:spPr>
          <p:txBody>
            <a:bodyPr wrap="none" anchor="ctr"/>
            <a:lstStyle/>
            <a:p>
              <a:endParaRPr lang="en-IN"/>
            </a:p>
          </p:txBody>
        </p:sp>
        <p:sp>
          <p:nvSpPr>
            <p:cNvPr id="20520" name="Text Box 13"/>
            <p:cNvSpPr txBox="1">
              <a:spLocks noChangeArrowheads="1"/>
            </p:cNvSpPr>
            <p:nvPr/>
          </p:nvSpPr>
          <p:spPr bwMode="auto">
            <a:xfrm>
              <a:off x="3072" y="1872"/>
              <a:ext cx="676" cy="231"/>
            </a:xfrm>
            <a:prstGeom prst="rect">
              <a:avLst/>
            </a:prstGeom>
            <a:noFill/>
            <a:ln w="9525">
              <a:noFill/>
              <a:miter lim="800000"/>
            </a:ln>
          </p:spPr>
          <p:txBody>
            <a:bodyPr wrap="none">
              <a:spAutoFit/>
            </a:bodyPr>
            <a:lstStyle/>
            <a:p>
              <a:pPr algn="ctr" eaLnBrk="0" hangingPunct="0"/>
              <a:r>
                <a:rPr lang="en-US" b="1">
                  <a:latin typeface="Times New Roman" charset="0"/>
                </a:rPr>
                <a:t>F ( </a:t>
              </a:r>
              <a:r>
                <a:rPr lang="en-US" i="1">
                  <a:latin typeface="Times New Roman" charset="0"/>
                </a:rPr>
                <a:t>focus</a:t>
              </a:r>
              <a:r>
                <a:rPr lang="en-US" b="1">
                  <a:latin typeface="Times New Roman" charset="0"/>
                </a:rPr>
                <a:t>)</a:t>
              </a:r>
              <a:endParaRPr lang="en-US" b="1">
                <a:latin typeface="Times New Roman" charset="0"/>
              </a:endParaRPr>
            </a:p>
          </p:txBody>
        </p:sp>
        <p:sp>
          <p:nvSpPr>
            <p:cNvPr id="20521" name="Text Box 14"/>
            <p:cNvSpPr txBox="1">
              <a:spLocks noChangeArrowheads="1"/>
            </p:cNvSpPr>
            <p:nvPr/>
          </p:nvSpPr>
          <p:spPr bwMode="auto">
            <a:xfrm>
              <a:off x="2496" y="1986"/>
              <a:ext cx="185" cy="173"/>
            </a:xfrm>
            <a:prstGeom prst="rect">
              <a:avLst/>
            </a:prstGeom>
            <a:noFill/>
            <a:ln w="9525">
              <a:noFill/>
              <a:miter lim="800000"/>
            </a:ln>
          </p:spPr>
          <p:txBody>
            <a:bodyPr wrap="none">
              <a:spAutoFit/>
            </a:bodyPr>
            <a:lstStyle/>
            <a:p>
              <a:pPr eaLnBrk="0" hangingPunct="0"/>
              <a:r>
                <a:rPr lang="en-US" sz="1200">
                  <a:latin typeface="Times New Roman" charset="0"/>
                </a:rPr>
                <a:t>V</a:t>
              </a:r>
              <a:endParaRPr lang="en-US" sz="1200">
                <a:latin typeface="Times New Roman" charset="0"/>
              </a:endParaRPr>
            </a:p>
          </p:txBody>
        </p:sp>
        <p:sp>
          <p:nvSpPr>
            <p:cNvPr id="20522" name="Text Box 15"/>
            <p:cNvSpPr txBox="1">
              <a:spLocks noChangeArrowheads="1"/>
            </p:cNvSpPr>
            <p:nvPr/>
          </p:nvSpPr>
          <p:spPr bwMode="auto">
            <a:xfrm>
              <a:off x="2172" y="1920"/>
              <a:ext cx="432" cy="173"/>
            </a:xfrm>
            <a:prstGeom prst="rect">
              <a:avLst/>
            </a:prstGeom>
            <a:noFill/>
            <a:ln w="9525">
              <a:noFill/>
              <a:miter lim="800000"/>
            </a:ln>
          </p:spPr>
          <p:txBody>
            <a:bodyPr>
              <a:spAutoFit/>
            </a:bodyPr>
            <a:lstStyle/>
            <a:p>
              <a:pPr eaLnBrk="0" hangingPunct="0"/>
              <a:r>
                <a:rPr lang="en-US" sz="1200">
                  <a:latin typeface="Times New Roman" charset="0"/>
                </a:rPr>
                <a:t>(vertex)</a:t>
              </a:r>
              <a:endParaRPr lang="en-US" sz="1400">
                <a:latin typeface="Times New Roman" charset="0"/>
              </a:endParaRPr>
            </a:p>
          </p:txBody>
        </p:sp>
        <p:sp>
          <p:nvSpPr>
            <p:cNvPr id="20523" name="Text Box 16"/>
            <p:cNvSpPr txBox="1">
              <a:spLocks noChangeArrowheads="1"/>
            </p:cNvSpPr>
            <p:nvPr/>
          </p:nvSpPr>
          <p:spPr bwMode="auto">
            <a:xfrm>
              <a:off x="2064" y="672"/>
              <a:ext cx="197" cy="192"/>
            </a:xfrm>
            <a:prstGeom prst="rect">
              <a:avLst/>
            </a:prstGeom>
            <a:noFill/>
            <a:ln w="9525">
              <a:noFill/>
              <a:miter lim="800000"/>
            </a:ln>
          </p:spPr>
          <p:txBody>
            <a:bodyPr wrap="none">
              <a:spAutoFit/>
            </a:bodyPr>
            <a:lstStyle/>
            <a:p>
              <a:pPr eaLnBrk="0" hangingPunct="0"/>
              <a:r>
                <a:rPr lang="en-US" sz="1400">
                  <a:latin typeface="Times New Roman" charset="0"/>
                </a:rPr>
                <a:t>A</a:t>
              </a:r>
              <a:endParaRPr lang="en-US" sz="1400">
                <a:latin typeface="Times New Roman" charset="0"/>
              </a:endParaRPr>
            </a:p>
          </p:txBody>
        </p:sp>
        <p:sp>
          <p:nvSpPr>
            <p:cNvPr id="20524" name="Text Box 17"/>
            <p:cNvSpPr txBox="1">
              <a:spLocks noChangeArrowheads="1"/>
            </p:cNvSpPr>
            <p:nvPr/>
          </p:nvSpPr>
          <p:spPr bwMode="auto">
            <a:xfrm>
              <a:off x="2064" y="3552"/>
              <a:ext cx="191" cy="192"/>
            </a:xfrm>
            <a:prstGeom prst="rect">
              <a:avLst/>
            </a:prstGeom>
            <a:noFill/>
            <a:ln w="9525">
              <a:noFill/>
              <a:miter lim="800000"/>
            </a:ln>
          </p:spPr>
          <p:txBody>
            <a:bodyPr wrap="none">
              <a:spAutoFit/>
            </a:bodyPr>
            <a:lstStyle/>
            <a:p>
              <a:pPr eaLnBrk="0" hangingPunct="0"/>
              <a:r>
                <a:rPr lang="en-US" sz="1400">
                  <a:latin typeface="Times New Roman" charset="0"/>
                </a:rPr>
                <a:t>B</a:t>
              </a:r>
              <a:endParaRPr lang="en-US" sz="1400">
                <a:latin typeface="Times New Roman" charset="0"/>
              </a:endParaRPr>
            </a:p>
          </p:txBody>
        </p:sp>
        <p:sp>
          <p:nvSpPr>
            <p:cNvPr id="20525" name="Oval 18"/>
            <p:cNvSpPr>
              <a:spLocks noChangeArrowheads="1"/>
            </p:cNvSpPr>
            <p:nvPr/>
          </p:nvSpPr>
          <p:spPr bwMode="auto">
            <a:xfrm>
              <a:off x="3108" y="2112"/>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20483" name="Text Box 19"/>
          <p:cNvSpPr txBox="1">
            <a:spLocks noChangeArrowheads="1"/>
          </p:cNvSpPr>
          <p:nvPr/>
        </p:nvSpPr>
        <p:spPr bwMode="auto">
          <a:xfrm>
            <a:off x="5953125" y="76200"/>
            <a:ext cx="2660650" cy="641350"/>
          </a:xfrm>
          <a:prstGeom prst="rect">
            <a:avLst/>
          </a:prstGeom>
          <a:noFill/>
          <a:ln w="9525">
            <a:noFill/>
            <a:miter lim="800000"/>
          </a:ln>
        </p:spPr>
        <p:txBody>
          <a:bodyPr wrap="none">
            <a:spAutoFit/>
          </a:bodyPr>
          <a:lstStyle/>
          <a:p>
            <a:pPr algn="ctr" eaLnBrk="0" hangingPunct="0"/>
            <a:r>
              <a:rPr lang="en-US" b="1" u="sng">
                <a:solidFill>
                  <a:srgbClr val="FF0066"/>
                </a:solidFill>
                <a:latin typeface="Times New Roman" charset="0"/>
              </a:rPr>
              <a:t>HYPERBOLA</a:t>
            </a:r>
            <a:endParaRPr lang="en-US" b="1" u="sng">
              <a:solidFill>
                <a:srgbClr val="FF0066"/>
              </a:solidFill>
              <a:latin typeface="Times New Roman" charset="0"/>
            </a:endParaRPr>
          </a:p>
          <a:p>
            <a:pPr algn="ctr" eaLnBrk="0" hangingPunct="0"/>
            <a:r>
              <a:rPr lang="en-US" b="1" u="sng">
                <a:solidFill>
                  <a:schemeClr val="accent2"/>
                </a:solidFill>
                <a:latin typeface="Times New Roman" charset="0"/>
              </a:rPr>
              <a:t>TANGENT &amp; NORMAL</a:t>
            </a:r>
            <a:endParaRPr lang="en-US" b="1" u="sng">
              <a:solidFill>
                <a:schemeClr val="accent2"/>
              </a:solidFill>
              <a:latin typeface="Times New Roman" charset="0"/>
            </a:endParaRPr>
          </a:p>
        </p:txBody>
      </p:sp>
      <p:sp>
        <p:nvSpPr>
          <p:cNvPr id="21524" name="Oval 20"/>
          <p:cNvSpPr>
            <a:spLocks noChangeArrowheads="1"/>
          </p:cNvSpPr>
          <p:nvPr/>
        </p:nvSpPr>
        <p:spPr bwMode="auto">
          <a:xfrm>
            <a:off x="5630863" y="46482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21525" name="Text Box 21"/>
          <p:cNvSpPr txBox="1">
            <a:spLocks noChangeArrowheads="1"/>
          </p:cNvSpPr>
          <p:nvPr/>
        </p:nvSpPr>
        <p:spPr bwMode="auto">
          <a:xfrm>
            <a:off x="5326063" y="4724400"/>
            <a:ext cx="322262"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Q</a:t>
            </a:r>
            <a:endParaRPr lang="en-US" sz="1400" b="1">
              <a:solidFill>
                <a:srgbClr val="FF0066"/>
              </a:solidFill>
              <a:latin typeface="Times New Roman" charset="0"/>
            </a:endParaRPr>
          </a:p>
        </p:txBody>
      </p:sp>
      <p:sp>
        <p:nvSpPr>
          <p:cNvPr id="21526" name="Line 22"/>
          <p:cNvSpPr>
            <a:spLocks noChangeShapeType="1"/>
          </p:cNvSpPr>
          <p:nvPr/>
        </p:nvSpPr>
        <p:spPr bwMode="auto">
          <a:xfrm flipV="1">
            <a:off x="5630863" y="3352800"/>
            <a:ext cx="685800" cy="1447800"/>
          </a:xfrm>
          <a:prstGeom prst="line">
            <a:avLst/>
          </a:prstGeom>
          <a:noFill/>
          <a:ln w="19050">
            <a:solidFill>
              <a:schemeClr val="bg2"/>
            </a:solidFill>
            <a:round/>
          </a:ln>
        </p:spPr>
        <p:txBody>
          <a:bodyPr/>
          <a:lstStyle/>
          <a:p>
            <a:endParaRPr lang="en-IN"/>
          </a:p>
        </p:txBody>
      </p:sp>
      <p:sp>
        <p:nvSpPr>
          <p:cNvPr id="21527" name="Line 23"/>
          <p:cNvSpPr>
            <a:spLocks noChangeShapeType="1"/>
          </p:cNvSpPr>
          <p:nvPr/>
        </p:nvSpPr>
        <p:spPr bwMode="auto">
          <a:xfrm flipH="1" flipV="1">
            <a:off x="4792663" y="2590800"/>
            <a:ext cx="1524000" cy="762000"/>
          </a:xfrm>
          <a:prstGeom prst="line">
            <a:avLst/>
          </a:prstGeom>
          <a:noFill/>
          <a:ln w="19050">
            <a:solidFill>
              <a:schemeClr val="bg2"/>
            </a:solidFill>
            <a:round/>
          </a:ln>
        </p:spPr>
        <p:txBody>
          <a:bodyPr/>
          <a:lstStyle/>
          <a:p>
            <a:endParaRPr lang="en-IN"/>
          </a:p>
        </p:txBody>
      </p:sp>
      <p:sp>
        <p:nvSpPr>
          <p:cNvPr id="21528" name="Line 24"/>
          <p:cNvSpPr>
            <a:spLocks noChangeShapeType="1"/>
          </p:cNvSpPr>
          <p:nvPr/>
        </p:nvSpPr>
        <p:spPr bwMode="auto">
          <a:xfrm>
            <a:off x="4868863" y="2590800"/>
            <a:ext cx="1447800" cy="3962400"/>
          </a:xfrm>
          <a:prstGeom prst="line">
            <a:avLst/>
          </a:prstGeom>
          <a:noFill/>
          <a:ln w="19050">
            <a:solidFill>
              <a:schemeClr val="accent2"/>
            </a:solidFill>
            <a:round/>
          </a:ln>
        </p:spPr>
        <p:txBody>
          <a:bodyPr/>
          <a:lstStyle/>
          <a:p>
            <a:endParaRPr lang="en-IN"/>
          </a:p>
        </p:txBody>
      </p:sp>
      <p:sp>
        <p:nvSpPr>
          <p:cNvPr id="21529" name="Line 25"/>
          <p:cNvSpPr>
            <a:spLocks noChangeShapeType="1"/>
          </p:cNvSpPr>
          <p:nvPr/>
        </p:nvSpPr>
        <p:spPr bwMode="auto">
          <a:xfrm flipV="1">
            <a:off x="5021263" y="3810000"/>
            <a:ext cx="2667000" cy="1143000"/>
          </a:xfrm>
          <a:prstGeom prst="line">
            <a:avLst/>
          </a:prstGeom>
          <a:noFill/>
          <a:ln w="19050">
            <a:solidFill>
              <a:srgbClr val="FF0066"/>
            </a:solidFill>
            <a:round/>
          </a:ln>
        </p:spPr>
        <p:txBody>
          <a:bodyPr/>
          <a:lstStyle/>
          <a:p>
            <a:endParaRPr lang="en-IN"/>
          </a:p>
        </p:txBody>
      </p:sp>
      <p:sp>
        <p:nvSpPr>
          <p:cNvPr id="21530" name="Text Box 26"/>
          <p:cNvSpPr txBox="1">
            <a:spLocks noChangeArrowheads="1"/>
          </p:cNvSpPr>
          <p:nvPr/>
        </p:nvSpPr>
        <p:spPr bwMode="auto">
          <a:xfrm>
            <a:off x="4868863" y="4724400"/>
            <a:ext cx="312737"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N</a:t>
            </a:r>
            <a:endParaRPr lang="en-US" sz="1400" b="1">
              <a:solidFill>
                <a:srgbClr val="FF0066"/>
              </a:solidFill>
              <a:latin typeface="Times New Roman" charset="0"/>
            </a:endParaRPr>
          </a:p>
        </p:txBody>
      </p:sp>
      <p:sp>
        <p:nvSpPr>
          <p:cNvPr id="21531" name="Text Box 27"/>
          <p:cNvSpPr txBox="1">
            <a:spLocks noChangeArrowheads="1"/>
          </p:cNvSpPr>
          <p:nvPr/>
        </p:nvSpPr>
        <p:spPr bwMode="auto">
          <a:xfrm>
            <a:off x="7612063" y="3657600"/>
            <a:ext cx="312737"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N</a:t>
            </a:r>
            <a:endParaRPr lang="en-US" sz="1400" b="1">
              <a:solidFill>
                <a:srgbClr val="FF0066"/>
              </a:solidFill>
              <a:latin typeface="Times New Roman" charset="0"/>
            </a:endParaRPr>
          </a:p>
        </p:txBody>
      </p:sp>
      <p:sp>
        <p:nvSpPr>
          <p:cNvPr id="21532" name="Text Box 28"/>
          <p:cNvSpPr txBox="1">
            <a:spLocks noChangeArrowheads="1"/>
          </p:cNvSpPr>
          <p:nvPr/>
        </p:nvSpPr>
        <p:spPr bwMode="auto">
          <a:xfrm>
            <a:off x="4487863" y="2438400"/>
            <a:ext cx="303212"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T</a:t>
            </a:r>
            <a:endParaRPr lang="en-US" sz="1400" b="1">
              <a:solidFill>
                <a:srgbClr val="FF0066"/>
              </a:solidFill>
              <a:latin typeface="Times New Roman" charset="0"/>
            </a:endParaRPr>
          </a:p>
        </p:txBody>
      </p:sp>
      <p:sp>
        <p:nvSpPr>
          <p:cNvPr id="21533" name="Text Box 29"/>
          <p:cNvSpPr txBox="1">
            <a:spLocks noChangeArrowheads="1"/>
          </p:cNvSpPr>
          <p:nvPr/>
        </p:nvSpPr>
        <p:spPr bwMode="auto">
          <a:xfrm>
            <a:off x="6011863" y="6248400"/>
            <a:ext cx="303212"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T</a:t>
            </a:r>
            <a:endParaRPr lang="en-US" sz="1400" b="1">
              <a:solidFill>
                <a:srgbClr val="FF0066"/>
              </a:solidFill>
              <a:latin typeface="Times New Roman" charset="0"/>
            </a:endParaRPr>
          </a:p>
        </p:txBody>
      </p:sp>
      <p:sp>
        <p:nvSpPr>
          <p:cNvPr id="21534" name="Text Box 30"/>
          <p:cNvSpPr txBox="1">
            <a:spLocks noChangeArrowheads="1"/>
          </p:cNvSpPr>
          <p:nvPr/>
        </p:nvSpPr>
        <p:spPr bwMode="auto">
          <a:xfrm>
            <a:off x="5878513" y="3371850"/>
            <a:ext cx="419100"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90</a:t>
            </a:r>
            <a:r>
              <a:rPr lang="en-US" sz="1400" b="1" baseline="30000">
                <a:solidFill>
                  <a:srgbClr val="FF0066"/>
                </a:solidFill>
                <a:latin typeface="Times New Roman" charset="0"/>
              </a:rPr>
              <a:t>0</a:t>
            </a:r>
            <a:endParaRPr lang="en-US" sz="1400" b="1" baseline="30000">
              <a:solidFill>
                <a:srgbClr val="FF0066"/>
              </a:solidFill>
              <a:latin typeface="Times New Roman" charset="0"/>
            </a:endParaRPr>
          </a:p>
        </p:txBody>
      </p:sp>
      <p:sp>
        <p:nvSpPr>
          <p:cNvPr id="21535" name="Arc 31"/>
          <p:cNvSpPr/>
          <p:nvPr/>
        </p:nvSpPr>
        <p:spPr bwMode="auto">
          <a:xfrm rot="-8342235">
            <a:off x="5764213" y="3276600"/>
            <a:ext cx="523875" cy="381000"/>
          </a:xfrm>
          <a:custGeom>
            <a:avLst/>
            <a:gdLst>
              <a:gd name="T0" fmla="*/ 0 w 29704"/>
              <a:gd name="T1" fmla="*/ 27834 h 21600"/>
              <a:gd name="T2" fmla="*/ 523875 w 29704"/>
              <a:gd name="T3" fmla="*/ 381000 h 21600"/>
              <a:gd name="T4" fmla="*/ 142926 w 29704"/>
              <a:gd name="T5" fmla="*/ 381000 h 21600"/>
              <a:gd name="T6" fmla="*/ 0 60000 65536"/>
              <a:gd name="T7" fmla="*/ 0 60000 65536"/>
              <a:gd name="T8" fmla="*/ 0 60000 65536"/>
              <a:gd name="T9" fmla="*/ 0 w 29704"/>
              <a:gd name="T10" fmla="*/ 0 h 21600"/>
              <a:gd name="T11" fmla="*/ 29704 w 29704"/>
              <a:gd name="T12" fmla="*/ 21600 h 21600"/>
            </a:gdLst>
            <a:ahLst/>
            <a:cxnLst>
              <a:cxn ang="T6">
                <a:pos x="T0" y="T1"/>
              </a:cxn>
              <a:cxn ang="T7">
                <a:pos x="T2" y="T3"/>
              </a:cxn>
              <a:cxn ang="T8">
                <a:pos x="T4" y="T5"/>
              </a:cxn>
            </a:cxnLst>
            <a:rect l="T9" t="T10" r="T11" b="T12"/>
            <a:pathLst>
              <a:path w="29704" h="21600" fill="none" extrusionOk="0">
                <a:moveTo>
                  <a:pt x="-1" y="1577"/>
                </a:moveTo>
                <a:cubicBezTo>
                  <a:pt x="2574" y="535"/>
                  <a:pt x="5326" y="-1"/>
                  <a:pt x="8104" y="0"/>
                </a:cubicBezTo>
                <a:cubicBezTo>
                  <a:pt x="20033" y="0"/>
                  <a:pt x="29704" y="9670"/>
                  <a:pt x="29704" y="21600"/>
                </a:cubicBezTo>
              </a:path>
              <a:path w="29704" h="21600" stroke="0" extrusionOk="0">
                <a:moveTo>
                  <a:pt x="-1" y="1577"/>
                </a:moveTo>
                <a:cubicBezTo>
                  <a:pt x="2574" y="535"/>
                  <a:pt x="5326" y="-1"/>
                  <a:pt x="8104" y="0"/>
                </a:cubicBezTo>
                <a:cubicBezTo>
                  <a:pt x="20033" y="0"/>
                  <a:pt x="29704" y="9670"/>
                  <a:pt x="29704" y="21600"/>
                </a:cubicBezTo>
                <a:lnTo>
                  <a:pt x="8104" y="21600"/>
                </a:lnTo>
                <a:close/>
              </a:path>
            </a:pathLst>
          </a:custGeom>
          <a:noFill/>
          <a:ln w="9525">
            <a:solidFill>
              <a:schemeClr val="tx1"/>
            </a:solidFill>
            <a:round/>
            <a:tailEnd type="triangle" w="med" len="med"/>
          </a:ln>
        </p:spPr>
        <p:txBody>
          <a:bodyPr wrap="none" anchor="ctr"/>
          <a:lstStyle/>
          <a:p>
            <a:endParaRPr lang="en-IN"/>
          </a:p>
        </p:txBody>
      </p:sp>
      <p:grpSp>
        <p:nvGrpSpPr>
          <p:cNvPr id="3" name="Group 32"/>
          <p:cNvGrpSpPr/>
          <p:nvPr/>
        </p:nvGrpSpPr>
        <p:grpSpPr bwMode="auto">
          <a:xfrm>
            <a:off x="244475" y="533400"/>
            <a:ext cx="3886200" cy="923925"/>
            <a:chOff x="76" y="540"/>
            <a:chExt cx="2448" cy="582"/>
          </a:xfrm>
        </p:grpSpPr>
        <p:sp>
          <p:nvSpPr>
            <p:cNvPr id="20508" name="Rectangle 33"/>
            <p:cNvSpPr>
              <a:spLocks noChangeArrowheads="1"/>
            </p:cNvSpPr>
            <p:nvPr/>
          </p:nvSpPr>
          <p:spPr bwMode="auto">
            <a:xfrm>
              <a:off x="96" y="540"/>
              <a:ext cx="2400" cy="576"/>
            </a:xfrm>
            <a:prstGeom prst="rect">
              <a:avLst/>
            </a:prstGeom>
            <a:solidFill>
              <a:srgbClr val="FF0066"/>
            </a:solidFill>
            <a:ln w="9525">
              <a:solidFill>
                <a:schemeClr val="tx1"/>
              </a:solidFill>
              <a:miter lim="800000"/>
            </a:ln>
          </p:spPr>
          <p:txBody>
            <a:bodyPr wrap="none" anchor="ctr"/>
            <a:lstStyle/>
            <a:p>
              <a:endParaRPr lang="en-IN"/>
            </a:p>
          </p:txBody>
        </p:sp>
        <p:sp>
          <p:nvSpPr>
            <p:cNvPr id="20509" name="Text Box 34"/>
            <p:cNvSpPr txBox="1">
              <a:spLocks noChangeArrowheads="1"/>
            </p:cNvSpPr>
            <p:nvPr/>
          </p:nvSpPr>
          <p:spPr bwMode="auto">
            <a:xfrm>
              <a:off x="76" y="545"/>
              <a:ext cx="2448" cy="577"/>
            </a:xfrm>
            <a:prstGeom prst="rect">
              <a:avLst/>
            </a:prstGeom>
            <a:noFill/>
            <a:ln w="9525">
              <a:noFill/>
              <a:miter lim="800000"/>
            </a:ln>
          </p:spPr>
          <p:txBody>
            <a:bodyPr wrap="none">
              <a:spAutoFit/>
            </a:bodyPr>
            <a:lstStyle/>
            <a:p>
              <a:pPr marL="457200" indent="-457200" algn="ctr" eaLnBrk="0" hangingPunct="0"/>
              <a:r>
                <a:rPr lang="en-US" b="1">
                  <a:solidFill>
                    <a:srgbClr val="FFFF99"/>
                  </a:solidFill>
                  <a:latin typeface="Times New Roman" charset="0"/>
                </a:rPr>
                <a:t>TO DRAW TANGENT &amp; NORMAL </a:t>
              </a:r>
              <a:endParaRPr lang="en-US" b="1">
                <a:solidFill>
                  <a:srgbClr val="FFFF99"/>
                </a:solidFill>
                <a:latin typeface="Times New Roman" charset="0"/>
              </a:endParaRPr>
            </a:p>
            <a:p>
              <a:pPr marL="457200" indent="-457200" algn="ctr" eaLnBrk="0" hangingPunct="0"/>
              <a:r>
                <a:rPr lang="en-US" b="1">
                  <a:solidFill>
                    <a:srgbClr val="FFFF99"/>
                  </a:solidFill>
                  <a:latin typeface="Times New Roman" charset="0"/>
                </a:rPr>
                <a:t>TO THE CURVE </a:t>
              </a:r>
              <a:endParaRPr lang="en-US" b="1">
                <a:solidFill>
                  <a:srgbClr val="FFFF99"/>
                </a:solidFill>
                <a:latin typeface="Times New Roman" charset="0"/>
              </a:endParaRPr>
            </a:p>
            <a:p>
              <a:pPr marL="457200" indent="-457200" algn="ctr" eaLnBrk="0" hangingPunct="0"/>
              <a:r>
                <a:rPr lang="en-US" b="1">
                  <a:solidFill>
                    <a:srgbClr val="FFFF99"/>
                  </a:solidFill>
                  <a:latin typeface="Times New Roman" charset="0"/>
                </a:rPr>
                <a:t>FROM A GIVEN POINT ( Q )</a:t>
              </a:r>
              <a:endParaRPr lang="en-US" b="1">
                <a:solidFill>
                  <a:srgbClr val="FFFF99"/>
                </a:solidFill>
                <a:latin typeface="Times New Roman" charset="0"/>
              </a:endParaRPr>
            </a:p>
          </p:txBody>
        </p:sp>
      </p:grpSp>
      <p:grpSp>
        <p:nvGrpSpPr>
          <p:cNvPr id="4" name="Group 35"/>
          <p:cNvGrpSpPr/>
          <p:nvPr/>
        </p:nvGrpSpPr>
        <p:grpSpPr bwMode="auto">
          <a:xfrm>
            <a:off x="57150" y="1924050"/>
            <a:ext cx="4191000" cy="2139950"/>
            <a:chOff x="36" y="1212"/>
            <a:chExt cx="2640" cy="1348"/>
          </a:xfrm>
        </p:grpSpPr>
        <p:sp>
          <p:nvSpPr>
            <p:cNvPr id="20506" name="AutoShape 36"/>
            <p:cNvSpPr>
              <a:spLocks noChangeArrowheads="1"/>
            </p:cNvSpPr>
            <p:nvPr/>
          </p:nvSpPr>
          <p:spPr bwMode="auto">
            <a:xfrm>
              <a:off x="36" y="1212"/>
              <a:ext cx="2640" cy="1302"/>
            </a:xfrm>
            <a:prstGeom prst="wedgeRoundRectCallout">
              <a:avLst>
                <a:gd name="adj1" fmla="val 55796"/>
                <a:gd name="adj2" fmla="val 66898"/>
                <a:gd name="adj3" fmla="val 16667"/>
              </a:avLst>
            </a:prstGeom>
            <a:solidFill>
              <a:srgbClr val="66FFFF"/>
            </a:solidFill>
            <a:ln w="9525">
              <a:solidFill>
                <a:schemeClr val="tx1"/>
              </a:solidFill>
              <a:miter lim="800000"/>
            </a:ln>
          </p:spPr>
          <p:txBody>
            <a:bodyPr/>
            <a:lstStyle/>
            <a:p>
              <a:pPr algn="ctr" eaLnBrk="0" hangingPunct="0"/>
              <a:endParaRPr lang="en-SG" sz="1400">
                <a:latin typeface="Times New Roman" charset="0"/>
              </a:endParaRPr>
            </a:p>
          </p:txBody>
        </p:sp>
        <p:sp>
          <p:nvSpPr>
            <p:cNvPr id="20507" name="Text Box 37"/>
            <p:cNvSpPr txBox="1">
              <a:spLocks noChangeArrowheads="1"/>
            </p:cNvSpPr>
            <p:nvPr/>
          </p:nvSpPr>
          <p:spPr bwMode="auto">
            <a:xfrm>
              <a:off x="48" y="1296"/>
              <a:ext cx="2601" cy="1264"/>
            </a:xfrm>
            <a:prstGeom prst="rect">
              <a:avLst/>
            </a:prstGeom>
            <a:noFill/>
            <a:ln w="9525">
              <a:noFill/>
              <a:miter lim="800000"/>
            </a:ln>
          </p:spPr>
          <p:txBody>
            <a:bodyPr wrap="none">
              <a:spAutoFit/>
            </a:bodyPr>
            <a:lstStyle/>
            <a:p>
              <a:pPr eaLnBrk="0" hangingPunct="0"/>
              <a:r>
                <a:rPr lang="en-US" sz="1400">
                  <a:solidFill>
                    <a:srgbClr val="FF0066"/>
                  </a:solidFill>
                  <a:latin typeface="Times New Roman" charset="0"/>
                </a:rPr>
                <a:t>1.JOIN POINT </a:t>
              </a:r>
              <a:r>
                <a:rPr lang="en-US" sz="1400" b="1">
                  <a:solidFill>
                    <a:schemeClr val="accent2"/>
                  </a:solidFill>
                  <a:latin typeface="Times New Roman" charset="0"/>
                </a:rPr>
                <a:t>Q</a:t>
              </a:r>
              <a:r>
                <a:rPr lang="en-US" sz="1400" b="1">
                  <a:solidFill>
                    <a:srgbClr val="FF0066"/>
                  </a:solidFill>
                  <a:latin typeface="Times New Roman" charset="0"/>
                </a:rPr>
                <a:t> </a:t>
              </a:r>
              <a:r>
                <a:rPr lang="en-US" sz="1400">
                  <a:solidFill>
                    <a:srgbClr val="FF0066"/>
                  </a:solidFill>
                  <a:latin typeface="Times New Roman" charset="0"/>
                </a:rPr>
                <a:t>TO </a:t>
              </a:r>
              <a:r>
                <a:rPr lang="en-US" sz="1400" b="1">
                  <a:solidFill>
                    <a:schemeClr val="accent2"/>
                  </a:solidFill>
                  <a:latin typeface="Times New Roman" charset="0"/>
                </a:rPr>
                <a:t>F</a:t>
              </a:r>
              <a:r>
                <a:rPr lang="en-US" sz="1400" b="1">
                  <a:solidFill>
                    <a:srgbClr val="FF0066"/>
                  </a:solidFill>
                  <a:latin typeface="Times New Roman" charset="0"/>
                </a:rPr>
                <a:t>.</a:t>
              </a:r>
              <a:endParaRPr lang="en-US" sz="1400" b="1">
                <a:solidFill>
                  <a:srgbClr val="FF0066"/>
                </a:solidFill>
                <a:latin typeface="Times New Roman" charset="0"/>
              </a:endParaRPr>
            </a:p>
            <a:p>
              <a:pPr eaLnBrk="0" hangingPunct="0"/>
              <a:r>
                <a:rPr lang="en-US" sz="1400">
                  <a:solidFill>
                    <a:srgbClr val="FF0066"/>
                  </a:solidFill>
                  <a:latin typeface="Times New Roman" charset="0"/>
                </a:rPr>
                <a:t>2.CONSTRUCT </a:t>
              </a:r>
              <a:r>
                <a:rPr lang="en-US" sz="1400">
                  <a:solidFill>
                    <a:schemeClr val="accent2"/>
                  </a:solidFill>
                  <a:latin typeface="Times New Roman" charset="0"/>
                </a:rPr>
                <a:t>90</a:t>
              </a:r>
              <a:r>
                <a:rPr lang="en-US" sz="1400" baseline="30000">
                  <a:solidFill>
                    <a:schemeClr val="accent2"/>
                  </a:solidFill>
                  <a:latin typeface="Times New Roman" charset="0"/>
                </a:rPr>
                <a:t>0</a:t>
              </a:r>
              <a:r>
                <a:rPr lang="en-US" sz="1400">
                  <a:solidFill>
                    <a:srgbClr val="FF0066"/>
                  </a:solidFill>
                  <a:latin typeface="Times New Roman" charset="0"/>
                </a:rPr>
                <a:t> ANGLE WITH THIS LINE AT </a:t>
              </a:r>
              <a:endParaRPr lang="en-US" sz="1400">
                <a:solidFill>
                  <a:srgbClr val="FF0066"/>
                </a:solidFill>
                <a:latin typeface="Times New Roman" charset="0"/>
              </a:endParaRPr>
            </a:p>
            <a:p>
              <a:pPr eaLnBrk="0" hangingPunct="0"/>
              <a:r>
                <a:rPr lang="en-US" sz="1400">
                  <a:solidFill>
                    <a:srgbClr val="FF0066"/>
                  </a:solidFill>
                  <a:latin typeface="Times New Roman" charset="0"/>
                </a:rPr>
                <a:t>   POINT</a:t>
              </a:r>
              <a:r>
                <a:rPr lang="en-US" sz="1400" b="1">
                  <a:solidFill>
                    <a:srgbClr val="FF0066"/>
                  </a:solidFill>
                  <a:latin typeface="Times New Roman" charset="0"/>
                </a:rPr>
                <a:t> </a:t>
              </a:r>
              <a:r>
                <a:rPr lang="en-US" sz="1400" b="1">
                  <a:solidFill>
                    <a:schemeClr val="accent2"/>
                  </a:solidFill>
                  <a:latin typeface="Times New Roman" charset="0"/>
                </a:rPr>
                <a:t>F</a:t>
              </a:r>
              <a:endParaRPr lang="en-US" sz="1400" b="1">
                <a:solidFill>
                  <a:schemeClr val="accent2"/>
                </a:solidFill>
                <a:latin typeface="Times New Roman" charset="0"/>
              </a:endParaRPr>
            </a:p>
            <a:p>
              <a:pPr eaLnBrk="0" hangingPunct="0"/>
              <a:r>
                <a:rPr lang="en-US" sz="1400">
                  <a:solidFill>
                    <a:srgbClr val="FF0066"/>
                  </a:solidFill>
                  <a:latin typeface="Times New Roman" charset="0"/>
                </a:rPr>
                <a:t>3.EXTEND THE LINE TO MEET DIRECTRIX AT</a:t>
              </a:r>
              <a:r>
                <a:rPr lang="en-US" sz="1400">
                  <a:solidFill>
                    <a:schemeClr val="accent2"/>
                  </a:solidFill>
                  <a:latin typeface="Times New Roman" charset="0"/>
                </a:rPr>
                <a:t> </a:t>
              </a:r>
              <a:r>
                <a:rPr lang="en-US" sz="1400" b="1">
                  <a:solidFill>
                    <a:schemeClr val="accent2"/>
                  </a:solidFill>
                  <a:latin typeface="Times New Roman" charset="0"/>
                </a:rPr>
                <a:t>T</a:t>
              </a:r>
              <a:endParaRPr lang="en-US" sz="1400" b="1">
                <a:solidFill>
                  <a:schemeClr val="accent2"/>
                </a:solidFill>
                <a:latin typeface="Times New Roman" charset="0"/>
              </a:endParaRPr>
            </a:p>
            <a:p>
              <a:pPr eaLnBrk="0" hangingPunct="0"/>
              <a:r>
                <a:rPr lang="en-US" sz="1400">
                  <a:solidFill>
                    <a:srgbClr val="FF0066"/>
                  </a:solidFill>
                  <a:latin typeface="Times New Roman" charset="0"/>
                </a:rPr>
                <a:t>4. JOIN THIS POINT TO </a:t>
              </a:r>
              <a:r>
                <a:rPr lang="en-US" sz="1400" b="1">
                  <a:solidFill>
                    <a:schemeClr val="accent2"/>
                  </a:solidFill>
                  <a:latin typeface="Times New Roman" charset="0"/>
                </a:rPr>
                <a:t>Q</a:t>
              </a:r>
              <a:r>
                <a:rPr lang="en-US" sz="1400">
                  <a:solidFill>
                    <a:srgbClr val="FF0066"/>
                  </a:solidFill>
                  <a:latin typeface="Times New Roman" charset="0"/>
                </a:rPr>
                <a:t> AND EXTEND. THIS IS </a:t>
              </a:r>
              <a:endParaRPr lang="en-US" sz="1400">
                <a:solidFill>
                  <a:srgbClr val="FF0066"/>
                </a:solidFill>
                <a:latin typeface="Times New Roman" charset="0"/>
              </a:endParaRPr>
            </a:p>
            <a:p>
              <a:pPr eaLnBrk="0" hangingPunct="0"/>
              <a:r>
                <a:rPr lang="en-US" sz="1400">
                  <a:solidFill>
                    <a:srgbClr val="FF0066"/>
                  </a:solidFill>
                  <a:latin typeface="Times New Roman" charset="0"/>
                </a:rPr>
                <a:t>   </a:t>
              </a:r>
              <a:r>
                <a:rPr lang="en-US" sz="1400">
                  <a:solidFill>
                    <a:schemeClr val="accent2"/>
                  </a:solidFill>
                  <a:latin typeface="Times New Roman" charset="0"/>
                </a:rPr>
                <a:t>TANGENT</a:t>
              </a:r>
              <a:r>
                <a:rPr lang="en-US" sz="1400">
                  <a:solidFill>
                    <a:srgbClr val="FF0066"/>
                  </a:solidFill>
                  <a:latin typeface="Times New Roman" charset="0"/>
                </a:rPr>
                <a:t> TO CURVE FROM </a:t>
              </a:r>
              <a:r>
                <a:rPr lang="en-US" sz="1400" b="1">
                  <a:solidFill>
                    <a:schemeClr val="accent2"/>
                  </a:solidFill>
                  <a:latin typeface="Times New Roman" charset="0"/>
                </a:rPr>
                <a:t>Q</a:t>
              </a:r>
              <a:endParaRPr lang="en-US" sz="1400" b="1">
                <a:solidFill>
                  <a:schemeClr val="accent2"/>
                </a:solidFill>
                <a:latin typeface="Times New Roman" charset="0"/>
              </a:endParaRPr>
            </a:p>
            <a:p>
              <a:pPr eaLnBrk="0" hangingPunct="0"/>
              <a:r>
                <a:rPr lang="en-US" sz="1400">
                  <a:solidFill>
                    <a:srgbClr val="FF0066"/>
                  </a:solidFill>
                  <a:latin typeface="Times New Roman" charset="0"/>
                </a:rPr>
                <a:t>5.TO THIS TANGENT DRAW PERPENDICULAR</a:t>
              </a:r>
              <a:endParaRPr lang="en-US" sz="1400">
                <a:solidFill>
                  <a:srgbClr val="FF0066"/>
                </a:solidFill>
                <a:latin typeface="Times New Roman" charset="0"/>
              </a:endParaRPr>
            </a:p>
            <a:p>
              <a:pPr eaLnBrk="0" hangingPunct="0"/>
              <a:r>
                <a:rPr lang="en-US" sz="1400">
                  <a:solidFill>
                    <a:srgbClr val="FF0066"/>
                  </a:solidFill>
                  <a:latin typeface="Times New Roman" charset="0"/>
                </a:rPr>
                <a:t>   LINE FROM </a:t>
              </a:r>
              <a:r>
                <a:rPr lang="en-US" sz="1400" b="1">
                  <a:solidFill>
                    <a:srgbClr val="FF0066"/>
                  </a:solidFill>
                  <a:latin typeface="Times New Roman" charset="0"/>
                </a:rPr>
                <a:t>Q</a:t>
              </a:r>
              <a:r>
                <a:rPr lang="en-US" sz="1400">
                  <a:solidFill>
                    <a:srgbClr val="FF0066"/>
                  </a:solidFill>
                  <a:latin typeface="Times New Roman" charset="0"/>
                </a:rPr>
                <a:t>. IT IS</a:t>
              </a:r>
              <a:r>
                <a:rPr lang="en-US" sz="1400">
                  <a:solidFill>
                    <a:schemeClr val="accent2"/>
                  </a:solidFill>
                  <a:latin typeface="Times New Roman" charset="0"/>
                </a:rPr>
                <a:t> NORMAL</a:t>
              </a:r>
              <a:r>
                <a:rPr lang="en-US" sz="1400">
                  <a:solidFill>
                    <a:srgbClr val="FF0066"/>
                  </a:solidFill>
                  <a:latin typeface="Times New Roman" charset="0"/>
                </a:rPr>
                <a:t> TO CURVE.</a:t>
              </a:r>
              <a:endParaRPr lang="en-US" sz="1400">
                <a:solidFill>
                  <a:srgbClr val="FF0066"/>
                </a:solidFill>
                <a:latin typeface="Times New Roman" charset="0"/>
              </a:endParaRPr>
            </a:p>
            <a:p>
              <a:pPr eaLnBrk="0" hangingPunct="0"/>
              <a:endParaRPr lang="en-US" sz="1400">
                <a:solidFill>
                  <a:srgbClr val="FF0066"/>
                </a:solidFill>
                <a:latin typeface="Times New Roman" charset="0"/>
              </a:endParaRPr>
            </a:p>
          </p:txBody>
        </p:sp>
      </p:grpSp>
      <p:sp>
        <p:nvSpPr>
          <p:cNvPr id="21542" name="Text Box 38"/>
          <p:cNvSpPr txBox="1">
            <a:spLocks noChangeArrowheads="1"/>
          </p:cNvSpPr>
          <p:nvPr/>
        </p:nvSpPr>
        <p:spPr bwMode="auto">
          <a:xfrm>
            <a:off x="228600" y="192088"/>
            <a:ext cx="1308100" cy="366712"/>
          </a:xfrm>
          <a:prstGeom prst="rect">
            <a:avLst/>
          </a:prstGeom>
          <a:noFill/>
          <a:ln w="9525">
            <a:noFill/>
            <a:miter lim="800000"/>
          </a:ln>
        </p:spPr>
        <p:txBody>
          <a:bodyPr wrap="none">
            <a:spAutoFit/>
          </a:bodyPr>
          <a:lstStyle/>
          <a:p>
            <a:pPr eaLnBrk="0" hangingPunct="0"/>
            <a:r>
              <a:rPr lang="en-US" b="1">
                <a:solidFill>
                  <a:srgbClr val="0000FF"/>
                </a:solidFill>
                <a:latin typeface="Times New Roman" charset="0"/>
              </a:rPr>
              <a:t>Problem 16</a:t>
            </a:r>
            <a:endParaRPr lang="en-US" sz="1200">
              <a:solidFill>
                <a:srgbClr val="0000FF"/>
              </a:solidFill>
              <a:latin typeface="Times New Roman" charset="0"/>
            </a:endParaRPr>
          </a:p>
        </p:txBody>
      </p:sp>
      <p:grpSp>
        <p:nvGrpSpPr>
          <p:cNvPr id="5" name="Group 39"/>
          <p:cNvGrpSpPr/>
          <p:nvPr/>
        </p:nvGrpSpPr>
        <p:grpSpPr bwMode="auto">
          <a:xfrm>
            <a:off x="8016875" y="6629400"/>
            <a:ext cx="1096963" cy="182563"/>
            <a:chOff x="5050" y="29"/>
            <a:chExt cx="691" cy="115"/>
          </a:xfrm>
        </p:grpSpPr>
        <p:sp>
          <p:nvSpPr>
            <p:cNvPr id="20500" name="AutoShape 40">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0501" name="AutoShape 4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0502" name="AutoShape 4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0503" name="AutoShape 4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0504" name="AutoShape 4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0505" name="AutoShape 4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1" fill="hold" grpId="0" nodeType="clickEffect">
                                  <p:stCondLst>
                                    <p:cond delay="0"/>
                                  </p:stCondLst>
                                  <p:childTnLst>
                                    <p:set>
                                      <p:cBhvr>
                                        <p:cTn id="14" dur="1" fill="hold">
                                          <p:stCondLst>
                                            <p:cond delay="0"/>
                                          </p:stCondLst>
                                        </p:cTn>
                                        <p:tgtEl>
                                          <p:spTgt spid="21542"/>
                                        </p:tgtEl>
                                        <p:attrNameLst>
                                          <p:attrName>style.visibility</p:attrName>
                                        </p:attrNameLst>
                                      </p:cBhvr>
                                      <p:to>
                                        <p:strVal val="visible"/>
                                      </p:to>
                                    </p:set>
                                    <p:anim calcmode="lin" valueType="num">
                                      <p:cBhvr additive="base">
                                        <p:cTn id="15" dur="500" fill="hold"/>
                                        <p:tgtEl>
                                          <p:spTgt spid="21542"/>
                                        </p:tgtEl>
                                        <p:attrNameLst>
                                          <p:attrName>ppt_x</p:attrName>
                                        </p:attrNameLst>
                                      </p:cBhvr>
                                      <p:tavLst>
                                        <p:tav tm="0">
                                          <p:val>
                                            <p:strVal val="#ppt_x"/>
                                          </p:val>
                                        </p:tav>
                                        <p:tav tm="100000">
                                          <p:val>
                                            <p:strVal val="#ppt_x"/>
                                          </p:val>
                                        </p:tav>
                                      </p:tavLst>
                                    </p:anim>
                                    <p:anim calcmode="lin" valueType="num">
                                      <p:cBhvr additive="base">
                                        <p:cTn id="16" dur="500" fill="hold"/>
                                        <p:tgtEl>
                                          <p:spTgt spid="21542"/>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21524"/>
                                        </p:tgtEl>
                                        <p:attrNameLst>
                                          <p:attrName>style.visibility</p:attrName>
                                        </p:attrNameLst>
                                      </p:cBhvr>
                                      <p:to>
                                        <p:strVal val="visible"/>
                                      </p:to>
                                    </p:set>
                                    <p:anim calcmode="lin" valueType="num">
                                      <p:cBhvr additive="base">
                                        <p:cTn id="33" dur="500" fill="hold"/>
                                        <p:tgtEl>
                                          <p:spTgt spid="21524"/>
                                        </p:tgtEl>
                                        <p:attrNameLst>
                                          <p:attrName>ppt_x</p:attrName>
                                        </p:attrNameLst>
                                      </p:cBhvr>
                                      <p:tavLst>
                                        <p:tav tm="0">
                                          <p:val>
                                            <p:strVal val="0-#ppt_w/2"/>
                                          </p:val>
                                        </p:tav>
                                        <p:tav tm="100000">
                                          <p:val>
                                            <p:strVal val="#ppt_x"/>
                                          </p:val>
                                        </p:tav>
                                      </p:tavLst>
                                    </p:anim>
                                    <p:anim calcmode="lin" valueType="num">
                                      <p:cBhvr additive="base">
                                        <p:cTn id="34" dur="500" fill="hold"/>
                                        <p:tgtEl>
                                          <p:spTgt spid="21524"/>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21525"/>
                                        </p:tgtEl>
                                        <p:attrNameLst>
                                          <p:attrName>style.visibility</p:attrName>
                                        </p:attrNameLst>
                                      </p:cBhvr>
                                      <p:to>
                                        <p:strVal val="visible"/>
                                      </p:to>
                                    </p:set>
                                    <p:anim calcmode="lin" valueType="num">
                                      <p:cBhvr additive="base">
                                        <p:cTn id="39" dur="500" fill="hold"/>
                                        <p:tgtEl>
                                          <p:spTgt spid="21525"/>
                                        </p:tgtEl>
                                        <p:attrNameLst>
                                          <p:attrName>ppt_x</p:attrName>
                                        </p:attrNameLst>
                                      </p:cBhvr>
                                      <p:tavLst>
                                        <p:tav tm="0">
                                          <p:val>
                                            <p:strVal val="0-#ppt_w/2"/>
                                          </p:val>
                                        </p:tav>
                                        <p:tav tm="100000">
                                          <p:val>
                                            <p:strVal val="#ppt_x"/>
                                          </p:val>
                                        </p:tav>
                                      </p:tavLst>
                                    </p:anim>
                                    <p:anim calcmode="lin" valueType="num">
                                      <p:cBhvr additive="base">
                                        <p:cTn id="40" dur="500" fill="hold"/>
                                        <p:tgtEl>
                                          <p:spTgt spid="21525"/>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8" presetClass="entr" presetSubtype="3" fill="hold" grpId="0" nodeType="clickEffect">
                                  <p:stCondLst>
                                    <p:cond delay="0"/>
                                  </p:stCondLst>
                                  <p:childTnLst>
                                    <p:set>
                                      <p:cBhvr>
                                        <p:cTn id="44" dur="1" fill="hold">
                                          <p:stCondLst>
                                            <p:cond delay="0"/>
                                          </p:stCondLst>
                                        </p:cTn>
                                        <p:tgtEl>
                                          <p:spTgt spid="21526"/>
                                        </p:tgtEl>
                                        <p:attrNameLst>
                                          <p:attrName>style.visibility</p:attrName>
                                        </p:attrNameLst>
                                      </p:cBhvr>
                                      <p:to>
                                        <p:strVal val="visible"/>
                                      </p:to>
                                    </p:set>
                                    <p:animEffect transition="in" filter="strips(upRight)">
                                      <p:cBhvr>
                                        <p:cTn id="45" dur="500"/>
                                        <p:tgtEl>
                                          <p:spTgt spid="21526"/>
                                        </p:tgtEl>
                                      </p:cBhvr>
                                    </p:animEffect>
                                  </p:childTnLst>
                                </p:cTn>
                              </p:par>
                            </p:childTnLst>
                          </p:cTn>
                        </p:par>
                      </p:childTnLst>
                    </p:cTn>
                  </p:par>
                  <p:par>
                    <p:cTn id="46" fill="hold">
                      <p:stCondLst>
                        <p:cond delay="indefinite"/>
                      </p:stCondLst>
                      <p:childTnLst>
                        <p:par>
                          <p:cTn id="47" fill="hold">
                            <p:stCondLst>
                              <p:cond delay="0"/>
                            </p:stCondLst>
                            <p:childTnLst>
                              <p:par>
                                <p:cTn id="48" presetID="18" presetClass="entr" presetSubtype="9" fill="hold" grpId="0" nodeType="clickEffect">
                                  <p:stCondLst>
                                    <p:cond delay="0"/>
                                  </p:stCondLst>
                                  <p:childTnLst>
                                    <p:set>
                                      <p:cBhvr>
                                        <p:cTn id="49" dur="1" fill="hold">
                                          <p:stCondLst>
                                            <p:cond delay="0"/>
                                          </p:stCondLst>
                                        </p:cTn>
                                        <p:tgtEl>
                                          <p:spTgt spid="21535"/>
                                        </p:tgtEl>
                                        <p:attrNameLst>
                                          <p:attrName>style.visibility</p:attrName>
                                        </p:attrNameLst>
                                      </p:cBhvr>
                                      <p:to>
                                        <p:strVal val="visible"/>
                                      </p:to>
                                    </p:set>
                                    <p:animEffect transition="in" filter="strips(upLeft)">
                                      <p:cBhvr>
                                        <p:cTn id="50" dur="500"/>
                                        <p:tgtEl>
                                          <p:spTgt spid="21535"/>
                                        </p:tgtEl>
                                      </p:cBhvr>
                                    </p:animEffect>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grpId="0" nodeType="clickEffect">
                                  <p:stCondLst>
                                    <p:cond delay="0"/>
                                  </p:stCondLst>
                                  <p:childTnLst>
                                    <p:set>
                                      <p:cBhvr>
                                        <p:cTn id="54" dur="1" fill="hold">
                                          <p:stCondLst>
                                            <p:cond delay="0"/>
                                          </p:stCondLst>
                                        </p:cTn>
                                        <p:tgtEl>
                                          <p:spTgt spid="21534"/>
                                        </p:tgtEl>
                                        <p:attrNameLst>
                                          <p:attrName>style.visibility</p:attrName>
                                        </p:attrNameLst>
                                      </p:cBhvr>
                                      <p:to>
                                        <p:strVal val="visible"/>
                                      </p:to>
                                    </p:set>
                                    <p:anim calcmode="lin" valueType="num">
                                      <p:cBhvr>
                                        <p:cTn id="55" dur="500" fill="hold"/>
                                        <p:tgtEl>
                                          <p:spTgt spid="21534"/>
                                        </p:tgtEl>
                                        <p:attrNameLst>
                                          <p:attrName>ppt_w</p:attrName>
                                        </p:attrNameLst>
                                      </p:cBhvr>
                                      <p:tavLst>
                                        <p:tav tm="0">
                                          <p:val>
                                            <p:fltVal val="0"/>
                                          </p:val>
                                        </p:tav>
                                        <p:tav tm="100000">
                                          <p:val>
                                            <p:strVal val="#ppt_w"/>
                                          </p:val>
                                        </p:tav>
                                      </p:tavLst>
                                    </p:anim>
                                    <p:anim calcmode="lin" valueType="num">
                                      <p:cBhvr>
                                        <p:cTn id="56" dur="500" fill="hold"/>
                                        <p:tgtEl>
                                          <p:spTgt spid="21534"/>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8" presetClass="entr" presetSubtype="9" fill="hold" grpId="0" nodeType="clickEffect">
                                  <p:stCondLst>
                                    <p:cond delay="0"/>
                                  </p:stCondLst>
                                  <p:childTnLst>
                                    <p:set>
                                      <p:cBhvr>
                                        <p:cTn id="60" dur="1" fill="hold">
                                          <p:stCondLst>
                                            <p:cond delay="0"/>
                                          </p:stCondLst>
                                        </p:cTn>
                                        <p:tgtEl>
                                          <p:spTgt spid="21527"/>
                                        </p:tgtEl>
                                        <p:attrNameLst>
                                          <p:attrName>style.visibility</p:attrName>
                                        </p:attrNameLst>
                                      </p:cBhvr>
                                      <p:to>
                                        <p:strVal val="visible"/>
                                      </p:to>
                                    </p:set>
                                    <p:animEffect transition="in" filter="strips(upLeft)">
                                      <p:cBhvr>
                                        <p:cTn id="61" dur="500"/>
                                        <p:tgtEl>
                                          <p:spTgt spid="21527"/>
                                        </p:tgtEl>
                                      </p:cBhvr>
                                    </p:animEffect>
                                  </p:childTnLst>
                                </p:cTn>
                              </p:par>
                            </p:childTnLst>
                          </p:cTn>
                        </p:par>
                      </p:childTnLst>
                    </p:cTn>
                  </p:par>
                  <p:par>
                    <p:cTn id="62" fill="hold">
                      <p:stCondLst>
                        <p:cond delay="indefinite"/>
                      </p:stCondLst>
                      <p:childTnLst>
                        <p:par>
                          <p:cTn id="63" fill="hold">
                            <p:stCondLst>
                              <p:cond delay="0"/>
                            </p:stCondLst>
                            <p:childTnLst>
                              <p:par>
                                <p:cTn id="64" presetID="18" presetClass="entr" presetSubtype="6" fill="hold" grpId="0" nodeType="clickEffect">
                                  <p:stCondLst>
                                    <p:cond delay="0"/>
                                  </p:stCondLst>
                                  <p:childTnLst>
                                    <p:set>
                                      <p:cBhvr>
                                        <p:cTn id="65" dur="1" fill="hold">
                                          <p:stCondLst>
                                            <p:cond delay="0"/>
                                          </p:stCondLst>
                                        </p:cTn>
                                        <p:tgtEl>
                                          <p:spTgt spid="21528"/>
                                        </p:tgtEl>
                                        <p:attrNameLst>
                                          <p:attrName>style.visibility</p:attrName>
                                        </p:attrNameLst>
                                      </p:cBhvr>
                                      <p:to>
                                        <p:strVal val="visible"/>
                                      </p:to>
                                    </p:set>
                                    <p:animEffect transition="in" filter="strips(downRight)">
                                      <p:cBhvr>
                                        <p:cTn id="66" dur="500"/>
                                        <p:tgtEl>
                                          <p:spTgt spid="21528"/>
                                        </p:tgtEl>
                                      </p:cBhvr>
                                    </p:animEffect>
                                  </p:childTnLst>
                                </p:cTn>
                              </p:par>
                            </p:childTnLst>
                          </p:cTn>
                        </p:par>
                      </p:childTnLst>
                    </p:cTn>
                  </p:par>
                  <p:par>
                    <p:cTn id="67" fill="hold">
                      <p:stCondLst>
                        <p:cond delay="indefinite"/>
                      </p:stCondLst>
                      <p:childTnLst>
                        <p:par>
                          <p:cTn id="68" fill="hold">
                            <p:stCondLst>
                              <p:cond delay="0"/>
                            </p:stCondLst>
                            <p:childTnLst>
                              <p:par>
                                <p:cTn id="69" presetID="18" presetClass="entr" presetSubtype="12" fill="hold" grpId="0" nodeType="clickEffect">
                                  <p:stCondLst>
                                    <p:cond delay="0"/>
                                  </p:stCondLst>
                                  <p:childTnLst>
                                    <p:set>
                                      <p:cBhvr>
                                        <p:cTn id="70" dur="1" fill="hold">
                                          <p:stCondLst>
                                            <p:cond delay="0"/>
                                          </p:stCondLst>
                                        </p:cTn>
                                        <p:tgtEl>
                                          <p:spTgt spid="21529"/>
                                        </p:tgtEl>
                                        <p:attrNameLst>
                                          <p:attrName>style.visibility</p:attrName>
                                        </p:attrNameLst>
                                      </p:cBhvr>
                                      <p:to>
                                        <p:strVal val="visible"/>
                                      </p:to>
                                    </p:set>
                                    <p:animEffect transition="in" filter="strips(downLeft)">
                                      <p:cBhvr>
                                        <p:cTn id="71" dur="500"/>
                                        <p:tgtEl>
                                          <p:spTgt spid="21529"/>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21530"/>
                                        </p:tgtEl>
                                        <p:attrNameLst>
                                          <p:attrName>style.visibility</p:attrName>
                                        </p:attrNameLst>
                                      </p:cBhvr>
                                      <p:to>
                                        <p:strVal val="visible"/>
                                      </p:to>
                                    </p:set>
                                    <p:anim calcmode="lin" valueType="num">
                                      <p:cBhvr>
                                        <p:cTn id="76" dur="500" fill="hold"/>
                                        <p:tgtEl>
                                          <p:spTgt spid="21530"/>
                                        </p:tgtEl>
                                        <p:attrNameLst>
                                          <p:attrName>ppt_w</p:attrName>
                                        </p:attrNameLst>
                                      </p:cBhvr>
                                      <p:tavLst>
                                        <p:tav tm="0">
                                          <p:val>
                                            <p:fltVal val="0"/>
                                          </p:val>
                                        </p:tav>
                                        <p:tav tm="100000">
                                          <p:val>
                                            <p:strVal val="#ppt_w"/>
                                          </p:val>
                                        </p:tav>
                                      </p:tavLst>
                                    </p:anim>
                                    <p:anim calcmode="lin" valueType="num">
                                      <p:cBhvr>
                                        <p:cTn id="77" dur="500" fill="hold"/>
                                        <p:tgtEl>
                                          <p:spTgt spid="21530"/>
                                        </p:tgtEl>
                                        <p:attrNameLst>
                                          <p:attrName>ppt_h</p:attrName>
                                        </p:attrNameLst>
                                      </p:cBhvr>
                                      <p:tavLst>
                                        <p:tav tm="0">
                                          <p:val>
                                            <p:fltVal val="0"/>
                                          </p:val>
                                        </p:tav>
                                        <p:tav tm="100000">
                                          <p:val>
                                            <p:strVal val="#ppt_h"/>
                                          </p:val>
                                        </p:tav>
                                      </p:tavLst>
                                    </p:anim>
                                  </p:childTnLst>
                                </p:cTn>
                              </p:par>
                            </p:childTnLst>
                          </p:cTn>
                        </p:par>
                      </p:childTnLst>
                    </p:cTn>
                  </p:par>
                  <p:par>
                    <p:cTn id="78" fill="hold">
                      <p:stCondLst>
                        <p:cond delay="indefinite"/>
                      </p:stCondLst>
                      <p:childTnLst>
                        <p:par>
                          <p:cTn id="79" fill="hold">
                            <p:stCondLst>
                              <p:cond delay="0"/>
                            </p:stCondLst>
                            <p:childTnLst>
                              <p:par>
                                <p:cTn id="80" presetID="23" presetClass="entr" presetSubtype="16" fill="hold" grpId="0" nodeType="clickEffect">
                                  <p:stCondLst>
                                    <p:cond delay="0"/>
                                  </p:stCondLst>
                                  <p:childTnLst>
                                    <p:set>
                                      <p:cBhvr>
                                        <p:cTn id="81" dur="1" fill="hold">
                                          <p:stCondLst>
                                            <p:cond delay="0"/>
                                          </p:stCondLst>
                                        </p:cTn>
                                        <p:tgtEl>
                                          <p:spTgt spid="21531"/>
                                        </p:tgtEl>
                                        <p:attrNameLst>
                                          <p:attrName>style.visibility</p:attrName>
                                        </p:attrNameLst>
                                      </p:cBhvr>
                                      <p:to>
                                        <p:strVal val="visible"/>
                                      </p:to>
                                    </p:set>
                                    <p:anim calcmode="lin" valueType="num">
                                      <p:cBhvr>
                                        <p:cTn id="82" dur="500" fill="hold"/>
                                        <p:tgtEl>
                                          <p:spTgt spid="21531"/>
                                        </p:tgtEl>
                                        <p:attrNameLst>
                                          <p:attrName>ppt_w</p:attrName>
                                        </p:attrNameLst>
                                      </p:cBhvr>
                                      <p:tavLst>
                                        <p:tav tm="0">
                                          <p:val>
                                            <p:fltVal val="0"/>
                                          </p:val>
                                        </p:tav>
                                        <p:tav tm="100000">
                                          <p:val>
                                            <p:strVal val="#ppt_w"/>
                                          </p:val>
                                        </p:tav>
                                      </p:tavLst>
                                    </p:anim>
                                    <p:anim calcmode="lin" valueType="num">
                                      <p:cBhvr>
                                        <p:cTn id="83" dur="500" fill="hold"/>
                                        <p:tgtEl>
                                          <p:spTgt spid="21531"/>
                                        </p:tgtEl>
                                        <p:attrNameLst>
                                          <p:attrName>ppt_h</p:attrName>
                                        </p:attrNameLst>
                                      </p:cBhvr>
                                      <p:tavLst>
                                        <p:tav tm="0">
                                          <p:val>
                                            <p:fltVal val="0"/>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23" presetClass="entr" presetSubtype="16" fill="hold" grpId="0" nodeType="clickEffect">
                                  <p:stCondLst>
                                    <p:cond delay="0"/>
                                  </p:stCondLst>
                                  <p:childTnLst>
                                    <p:set>
                                      <p:cBhvr>
                                        <p:cTn id="87" dur="1" fill="hold">
                                          <p:stCondLst>
                                            <p:cond delay="0"/>
                                          </p:stCondLst>
                                        </p:cTn>
                                        <p:tgtEl>
                                          <p:spTgt spid="21532"/>
                                        </p:tgtEl>
                                        <p:attrNameLst>
                                          <p:attrName>style.visibility</p:attrName>
                                        </p:attrNameLst>
                                      </p:cBhvr>
                                      <p:to>
                                        <p:strVal val="visible"/>
                                      </p:to>
                                    </p:set>
                                    <p:anim calcmode="lin" valueType="num">
                                      <p:cBhvr>
                                        <p:cTn id="88" dur="500" fill="hold"/>
                                        <p:tgtEl>
                                          <p:spTgt spid="21532"/>
                                        </p:tgtEl>
                                        <p:attrNameLst>
                                          <p:attrName>ppt_w</p:attrName>
                                        </p:attrNameLst>
                                      </p:cBhvr>
                                      <p:tavLst>
                                        <p:tav tm="0">
                                          <p:val>
                                            <p:fltVal val="0"/>
                                          </p:val>
                                        </p:tav>
                                        <p:tav tm="100000">
                                          <p:val>
                                            <p:strVal val="#ppt_w"/>
                                          </p:val>
                                        </p:tav>
                                      </p:tavLst>
                                    </p:anim>
                                    <p:anim calcmode="lin" valueType="num">
                                      <p:cBhvr>
                                        <p:cTn id="89" dur="500" fill="hold"/>
                                        <p:tgtEl>
                                          <p:spTgt spid="21532"/>
                                        </p:tgtEl>
                                        <p:attrNameLst>
                                          <p:attrName>ppt_h</p:attrName>
                                        </p:attrNameLst>
                                      </p:cBhvr>
                                      <p:tavLst>
                                        <p:tav tm="0">
                                          <p:val>
                                            <p:fltVal val="0"/>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23" presetClass="entr" presetSubtype="16" fill="hold" grpId="0" nodeType="clickEffect">
                                  <p:stCondLst>
                                    <p:cond delay="0"/>
                                  </p:stCondLst>
                                  <p:childTnLst>
                                    <p:set>
                                      <p:cBhvr>
                                        <p:cTn id="93" dur="1" fill="hold">
                                          <p:stCondLst>
                                            <p:cond delay="0"/>
                                          </p:stCondLst>
                                        </p:cTn>
                                        <p:tgtEl>
                                          <p:spTgt spid="21533"/>
                                        </p:tgtEl>
                                        <p:attrNameLst>
                                          <p:attrName>style.visibility</p:attrName>
                                        </p:attrNameLst>
                                      </p:cBhvr>
                                      <p:to>
                                        <p:strVal val="visible"/>
                                      </p:to>
                                    </p:set>
                                    <p:anim calcmode="lin" valueType="num">
                                      <p:cBhvr>
                                        <p:cTn id="94" dur="500" fill="hold"/>
                                        <p:tgtEl>
                                          <p:spTgt spid="21533"/>
                                        </p:tgtEl>
                                        <p:attrNameLst>
                                          <p:attrName>ppt_w</p:attrName>
                                        </p:attrNameLst>
                                      </p:cBhvr>
                                      <p:tavLst>
                                        <p:tav tm="0">
                                          <p:val>
                                            <p:fltVal val="0"/>
                                          </p:val>
                                        </p:tav>
                                        <p:tav tm="100000">
                                          <p:val>
                                            <p:strVal val="#ppt_w"/>
                                          </p:val>
                                        </p:tav>
                                      </p:tavLst>
                                    </p:anim>
                                    <p:anim calcmode="lin" valueType="num">
                                      <p:cBhvr>
                                        <p:cTn id="95" dur="500" fill="hold"/>
                                        <p:tgtEl>
                                          <p:spTgt spid="2153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24" grpId="0" animBg="1"/>
      <p:bldP spid="21525" grpId="0" autoUpdateAnimBg="0"/>
      <p:bldP spid="21526" grpId="0" animBg="1"/>
      <p:bldP spid="21527" grpId="0" animBg="1"/>
      <p:bldP spid="21528" grpId="0" animBg="1"/>
      <p:bldP spid="21529" grpId="0" animBg="1"/>
      <p:bldP spid="21530" grpId="0" autoUpdateAnimBg="0"/>
      <p:bldP spid="21531" grpId="0" autoUpdateAnimBg="0"/>
      <p:bldP spid="21532" grpId="0" autoUpdateAnimBg="0"/>
      <p:bldP spid="21533" grpId="0" autoUpdateAnimBg="0"/>
      <p:bldP spid="21534" grpId="0" autoUpdateAnimBg="0"/>
      <p:bldP spid="21535" grpId="0" animBg="1"/>
      <p:bldP spid="21542" grpId="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
          <p:cNvSpPr txBox="1">
            <a:spLocks noChangeArrowheads="1"/>
          </p:cNvSpPr>
          <p:nvPr/>
        </p:nvSpPr>
        <p:spPr bwMode="auto">
          <a:xfrm>
            <a:off x="838200" y="2028825"/>
            <a:ext cx="7848600" cy="304800"/>
          </a:xfrm>
          <a:prstGeom prst="rect">
            <a:avLst/>
          </a:prstGeom>
          <a:noFill/>
          <a:ln w="9525">
            <a:noFill/>
            <a:miter lim="800000"/>
          </a:ln>
        </p:spPr>
        <p:txBody>
          <a:bodyPr>
            <a:spAutoFit/>
          </a:bodyPr>
          <a:lstStyle/>
          <a:p>
            <a:pPr eaLnBrk="0" hangingPunct="0"/>
            <a:r>
              <a:rPr lang="en-US" sz="1400" b="1">
                <a:latin typeface="Times New Roman" charset="0"/>
              </a:rPr>
              <a:t>INVOLUTE   	         CYCLOID  	                 SPIRAL  		      HELIX   </a:t>
            </a:r>
            <a:endParaRPr lang="en-US" sz="1400" b="1">
              <a:latin typeface="Times New Roman" charset="0"/>
            </a:endParaRPr>
          </a:p>
        </p:txBody>
      </p:sp>
      <p:sp>
        <p:nvSpPr>
          <p:cNvPr id="6147" name="Text Box 3"/>
          <p:cNvSpPr txBox="1">
            <a:spLocks noChangeArrowheads="1"/>
          </p:cNvSpPr>
          <p:nvPr/>
        </p:nvSpPr>
        <p:spPr bwMode="auto">
          <a:xfrm>
            <a:off x="1143000" y="152400"/>
            <a:ext cx="7192963" cy="1433513"/>
          </a:xfrm>
          <a:prstGeom prst="rect">
            <a:avLst/>
          </a:prstGeom>
          <a:noFill/>
          <a:ln w="9525">
            <a:noFill/>
            <a:miter lim="800000"/>
          </a:ln>
        </p:spPr>
        <p:txBody>
          <a:bodyPr wrap="none">
            <a:spAutoFit/>
          </a:bodyPr>
          <a:lstStyle/>
          <a:p>
            <a:pPr algn="ctr" eaLnBrk="0" hangingPunct="0"/>
            <a:r>
              <a:rPr lang="en-US" sz="3200" b="1">
                <a:solidFill>
                  <a:srgbClr val="009900"/>
                </a:solidFill>
                <a:latin typeface="Times New Roman" charset="0"/>
              </a:rPr>
              <a:t>ENGINEERING CURVES</a:t>
            </a:r>
            <a:endParaRPr lang="en-US" sz="3200" b="1">
              <a:solidFill>
                <a:srgbClr val="009900"/>
              </a:solidFill>
              <a:latin typeface="Times New Roman" charset="0"/>
            </a:endParaRPr>
          </a:p>
          <a:p>
            <a:pPr algn="ctr" eaLnBrk="0" hangingPunct="0"/>
            <a:r>
              <a:rPr lang="en-US" sz="2800" b="1">
                <a:latin typeface="Times New Roman" charset="0"/>
              </a:rPr>
              <a:t>Part-II  </a:t>
            </a:r>
            <a:endParaRPr lang="en-US" sz="2800" b="1">
              <a:latin typeface="Times New Roman" charset="0"/>
            </a:endParaRPr>
          </a:p>
          <a:p>
            <a:pPr algn="ctr" eaLnBrk="0" hangingPunct="0"/>
            <a:r>
              <a:rPr lang="en-US" sz="2800" b="1">
                <a:latin typeface="Times New Roman" charset="0"/>
              </a:rPr>
              <a:t>(Point undergoing two types of displacements)</a:t>
            </a:r>
            <a:endParaRPr lang="en-US" sz="2800" b="1">
              <a:latin typeface="Times New Roman" charset="0"/>
            </a:endParaRPr>
          </a:p>
        </p:txBody>
      </p:sp>
      <p:sp>
        <p:nvSpPr>
          <p:cNvPr id="6148" name="Text Box 4"/>
          <p:cNvSpPr txBox="1">
            <a:spLocks noChangeArrowheads="1"/>
          </p:cNvSpPr>
          <p:nvPr/>
        </p:nvSpPr>
        <p:spPr bwMode="auto">
          <a:xfrm>
            <a:off x="457200" y="2308225"/>
            <a:ext cx="2478088" cy="3025775"/>
          </a:xfrm>
          <a:prstGeom prst="rect">
            <a:avLst/>
          </a:prstGeom>
          <a:noFill/>
          <a:ln w="9525">
            <a:noFill/>
            <a:miter lim="800000"/>
          </a:ln>
        </p:spPr>
        <p:txBody>
          <a:bodyPr wrap="none">
            <a:spAutoFit/>
          </a:bodyPr>
          <a:lstStyle/>
          <a:p>
            <a:pPr eaLnBrk="0" hangingPunct="0"/>
            <a:r>
              <a:rPr lang="en-US" sz="1600" b="1">
                <a:solidFill>
                  <a:srgbClr val="FF0066"/>
                </a:solidFill>
                <a:latin typeface="Times New Roman" charset="0"/>
              </a:rPr>
              <a:t>1. Involute of a circle</a:t>
            </a:r>
            <a:endParaRPr lang="en-US" sz="1600" b="1">
              <a:solidFill>
                <a:srgbClr val="FF0066"/>
              </a:solidFill>
              <a:latin typeface="Times New Roman" charset="0"/>
            </a:endParaRPr>
          </a:p>
          <a:p>
            <a:pPr eaLnBrk="0" hangingPunct="0"/>
            <a:r>
              <a:rPr lang="en-US" sz="1600" b="1">
                <a:solidFill>
                  <a:srgbClr val="FF0066"/>
                </a:solidFill>
                <a:latin typeface="Times New Roman" charset="0"/>
              </a:rPr>
              <a:t>   a)String Length = </a:t>
            </a:r>
            <a:r>
              <a:rPr lang="en-US" sz="1600" b="1">
                <a:solidFill>
                  <a:srgbClr val="FF0066"/>
                </a:solidFill>
                <a:latin typeface="Times New Roman" charset="0"/>
                <a:cs typeface="Times New Roman" charset="0"/>
                <a:sym typeface="Symbol" pitchFamily="18" charset="2"/>
              </a:rPr>
              <a:t>D</a:t>
            </a:r>
            <a:endParaRPr lang="en-US" sz="1600" b="1">
              <a:solidFill>
                <a:srgbClr val="FF0066"/>
              </a:solidFill>
              <a:latin typeface="Times New Roman" charset="0"/>
              <a:cs typeface="Times New Roman" charset="0"/>
              <a:sym typeface="Symbol" pitchFamily="18" charset="2"/>
            </a:endParaRPr>
          </a:p>
          <a:p>
            <a:pPr eaLnBrk="0" hangingPunct="0"/>
            <a:endParaRPr lang="en-US" sz="1600" b="1">
              <a:solidFill>
                <a:srgbClr val="FF0066"/>
              </a:solidFill>
              <a:latin typeface="Times New Roman" charset="0"/>
              <a:cs typeface="Times New Roman" charset="0"/>
              <a:sym typeface="Symbol" pitchFamily="18" charset="2"/>
            </a:endParaRPr>
          </a:p>
          <a:p>
            <a:pPr eaLnBrk="0" hangingPunct="0"/>
            <a:r>
              <a:rPr lang="en-US" sz="1600" b="1">
                <a:solidFill>
                  <a:srgbClr val="FF0066"/>
                </a:solidFill>
                <a:latin typeface="Times New Roman" charset="0"/>
                <a:cs typeface="Times New Roman" charset="0"/>
                <a:sym typeface="Symbol" pitchFamily="18" charset="2"/>
              </a:rPr>
              <a:t>   b)String Length &gt; D</a:t>
            </a:r>
            <a:endParaRPr lang="en-US" sz="1600" b="1">
              <a:solidFill>
                <a:srgbClr val="FF0066"/>
              </a:solidFill>
              <a:latin typeface="Times New Roman" charset="0"/>
              <a:cs typeface="Times New Roman" charset="0"/>
              <a:sym typeface="Symbol" pitchFamily="18" charset="2"/>
            </a:endParaRPr>
          </a:p>
          <a:p>
            <a:pPr eaLnBrk="0" hangingPunct="0"/>
            <a:endParaRPr lang="en-US" sz="1600" b="1">
              <a:solidFill>
                <a:srgbClr val="FF0066"/>
              </a:solidFill>
              <a:latin typeface="Times New Roman" charset="0"/>
              <a:cs typeface="Times New Roman" charset="0"/>
              <a:sym typeface="Symbol" pitchFamily="18" charset="2"/>
            </a:endParaRPr>
          </a:p>
          <a:p>
            <a:pPr eaLnBrk="0" hangingPunct="0"/>
            <a:r>
              <a:rPr lang="en-US" sz="1600" b="1">
                <a:solidFill>
                  <a:srgbClr val="FF0066"/>
                </a:solidFill>
                <a:latin typeface="Times New Roman" charset="0"/>
                <a:cs typeface="Times New Roman" charset="0"/>
                <a:sym typeface="Symbol" pitchFamily="18" charset="2"/>
              </a:rPr>
              <a:t>   c)String Length &lt; D</a:t>
            </a:r>
            <a:endParaRPr lang="en-US" sz="1600" b="1">
              <a:solidFill>
                <a:srgbClr val="FF0066"/>
              </a:solidFill>
              <a:latin typeface="Times New Roman" charset="0"/>
              <a:cs typeface="Times New Roman" charset="0"/>
              <a:sym typeface="Symbol" pitchFamily="18" charset="2"/>
            </a:endParaRPr>
          </a:p>
          <a:p>
            <a:pPr eaLnBrk="0" hangingPunct="0"/>
            <a:endParaRPr lang="en-US" sz="1600" b="1">
              <a:solidFill>
                <a:srgbClr val="FF0066"/>
              </a:solidFill>
              <a:latin typeface="Times New Roman" charset="0"/>
              <a:cs typeface="Times New Roman" charset="0"/>
              <a:sym typeface="Symbol" pitchFamily="18" charset="2"/>
            </a:endParaRPr>
          </a:p>
          <a:p>
            <a:pPr eaLnBrk="0" hangingPunct="0"/>
            <a:r>
              <a:rPr lang="en-US" sz="1600" b="1">
                <a:solidFill>
                  <a:srgbClr val="FF0066"/>
                </a:solidFill>
                <a:latin typeface="Times New Roman" charset="0"/>
                <a:cs typeface="Times New Roman" charset="0"/>
                <a:sym typeface="Symbol" pitchFamily="18" charset="2"/>
              </a:rPr>
              <a:t>2. Pole having Composite  </a:t>
            </a:r>
            <a:endParaRPr lang="en-US" sz="1600" b="1">
              <a:solidFill>
                <a:srgbClr val="FF0066"/>
              </a:solidFill>
              <a:latin typeface="Times New Roman" charset="0"/>
              <a:cs typeface="Times New Roman" charset="0"/>
              <a:sym typeface="Symbol" pitchFamily="18" charset="2"/>
            </a:endParaRPr>
          </a:p>
          <a:p>
            <a:pPr eaLnBrk="0" hangingPunct="0"/>
            <a:r>
              <a:rPr lang="en-US" sz="1600" b="1">
                <a:solidFill>
                  <a:srgbClr val="FF0066"/>
                </a:solidFill>
                <a:latin typeface="Times New Roman" charset="0"/>
                <a:cs typeface="Times New Roman" charset="0"/>
                <a:sym typeface="Symbol" pitchFamily="18" charset="2"/>
              </a:rPr>
              <a:t>    shape.</a:t>
            </a:r>
            <a:endParaRPr lang="en-US" sz="1600" b="1">
              <a:solidFill>
                <a:srgbClr val="FF0066"/>
              </a:solidFill>
              <a:latin typeface="Times New Roman" charset="0"/>
              <a:cs typeface="Times New Roman" charset="0"/>
              <a:sym typeface="Symbol" pitchFamily="18" charset="2"/>
            </a:endParaRPr>
          </a:p>
          <a:p>
            <a:pPr eaLnBrk="0" hangingPunct="0"/>
            <a:endParaRPr lang="en-US" sz="1600" b="1">
              <a:solidFill>
                <a:srgbClr val="FF0066"/>
              </a:solidFill>
              <a:latin typeface="Times New Roman" charset="0"/>
              <a:cs typeface="Times New Roman" charset="0"/>
              <a:sym typeface="Symbol" pitchFamily="18" charset="2"/>
            </a:endParaRPr>
          </a:p>
          <a:p>
            <a:pPr eaLnBrk="0" hangingPunct="0"/>
            <a:r>
              <a:rPr lang="en-US" sz="1600" b="1">
                <a:solidFill>
                  <a:srgbClr val="FF0066"/>
                </a:solidFill>
                <a:latin typeface="Times New Roman" charset="0"/>
                <a:cs typeface="Times New Roman" charset="0"/>
                <a:sym typeface="Symbol" pitchFamily="18" charset="2"/>
              </a:rPr>
              <a:t>3. Rod Rolling over</a:t>
            </a:r>
            <a:endParaRPr lang="en-US" sz="1600" b="1">
              <a:solidFill>
                <a:srgbClr val="FF0066"/>
              </a:solidFill>
              <a:latin typeface="Times New Roman" charset="0"/>
              <a:cs typeface="Times New Roman" charset="0"/>
              <a:sym typeface="Symbol" pitchFamily="18" charset="2"/>
            </a:endParaRPr>
          </a:p>
          <a:p>
            <a:pPr eaLnBrk="0" hangingPunct="0"/>
            <a:r>
              <a:rPr lang="en-US" sz="1600" b="1">
                <a:solidFill>
                  <a:srgbClr val="FF0066"/>
                </a:solidFill>
                <a:latin typeface="Times New Roman" charset="0"/>
                <a:cs typeface="Times New Roman" charset="0"/>
                <a:sym typeface="Symbol" pitchFamily="18" charset="2"/>
              </a:rPr>
              <a:t>   a Semicircular Pole.</a:t>
            </a:r>
            <a:endParaRPr lang="en-US" sz="1600" b="1">
              <a:solidFill>
                <a:srgbClr val="FF0066"/>
              </a:solidFill>
              <a:latin typeface="Times New Roman" charset="0"/>
              <a:cs typeface="Times New Roman" charset="0"/>
              <a:sym typeface="Symbol" pitchFamily="18" charset="2"/>
            </a:endParaRPr>
          </a:p>
        </p:txBody>
      </p:sp>
      <p:sp>
        <p:nvSpPr>
          <p:cNvPr id="6149" name="Text Box 5"/>
          <p:cNvSpPr txBox="1">
            <a:spLocks noChangeArrowheads="1"/>
          </p:cNvSpPr>
          <p:nvPr/>
        </p:nvSpPr>
        <p:spPr bwMode="auto">
          <a:xfrm>
            <a:off x="2844800" y="2308225"/>
            <a:ext cx="1806575" cy="2781300"/>
          </a:xfrm>
          <a:prstGeom prst="rect">
            <a:avLst/>
          </a:prstGeom>
          <a:noFill/>
          <a:ln w="9525">
            <a:noFill/>
            <a:miter lim="800000"/>
          </a:ln>
        </p:spPr>
        <p:txBody>
          <a:bodyPr wrap="none">
            <a:spAutoFit/>
          </a:bodyPr>
          <a:lstStyle/>
          <a:p>
            <a:pPr eaLnBrk="0" hangingPunct="0"/>
            <a:r>
              <a:rPr lang="en-US" sz="1600" b="1">
                <a:solidFill>
                  <a:srgbClr val="0000FF"/>
                </a:solidFill>
                <a:latin typeface="Times New Roman" charset="0"/>
              </a:rPr>
              <a:t>1. General Cycloid</a:t>
            </a:r>
            <a:endParaRPr lang="en-US" sz="1600" b="1">
              <a:solidFill>
                <a:srgbClr val="0000FF"/>
              </a:solidFill>
              <a:latin typeface="Times New Roman" charset="0"/>
              <a:cs typeface="Times New Roman" charset="0"/>
              <a:sym typeface="Symbol" pitchFamily="18" charset="2"/>
            </a:endParaRPr>
          </a:p>
          <a:p>
            <a:pPr eaLnBrk="0" hangingPunct="0"/>
            <a:endParaRPr lang="en-US" sz="1600" b="1">
              <a:solidFill>
                <a:srgbClr val="0000FF"/>
              </a:solidFill>
              <a:latin typeface="Times New Roman" charset="0"/>
              <a:cs typeface="Times New Roman" charset="0"/>
              <a:sym typeface="Symbol" pitchFamily="18" charset="2"/>
            </a:endParaRPr>
          </a:p>
          <a:p>
            <a:pPr eaLnBrk="0" hangingPunct="0"/>
            <a:r>
              <a:rPr lang="en-US" sz="1600" b="1">
                <a:solidFill>
                  <a:srgbClr val="0000FF"/>
                </a:solidFill>
                <a:latin typeface="Times New Roman" charset="0"/>
                <a:cs typeface="Times New Roman" charset="0"/>
                <a:sym typeface="Symbol" pitchFamily="18" charset="2"/>
              </a:rPr>
              <a:t>2. Trochoid</a:t>
            </a:r>
            <a:endParaRPr lang="en-US" sz="1600" b="1">
              <a:solidFill>
                <a:srgbClr val="0000FF"/>
              </a:solidFill>
              <a:latin typeface="Times New Roman" charset="0"/>
              <a:cs typeface="Times New Roman" charset="0"/>
              <a:sym typeface="Symbol" pitchFamily="18" charset="2"/>
            </a:endParaRPr>
          </a:p>
          <a:p>
            <a:pPr eaLnBrk="0" hangingPunct="0"/>
            <a:r>
              <a:rPr lang="en-US" sz="1600" b="1">
                <a:solidFill>
                  <a:srgbClr val="0000FF"/>
                </a:solidFill>
                <a:latin typeface="Times New Roman" charset="0"/>
                <a:cs typeface="Times New Roman" charset="0"/>
                <a:sym typeface="Symbol" pitchFamily="18" charset="2"/>
              </a:rPr>
              <a:t>    ( superior) </a:t>
            </a:r>
            <a:endParaRPr lang="en-US" sz="1600" b="1">
              <a:solidFill>
                <a:srgbClr val="0000FF"/>
              </a:solidFill>
              <a:latin typeface="Times New Roman" charset="0"/>
              <a:cs typeface="Times New Roman" charset="0"/>
              <a:sym typeface="Symbol" pitchFamily="18" charset="2"/>
            </a:endParaRPr>
          </a:p>
          <a:p>
            <a:pPr eaLnBrk="0" hangingPunct="0"/>
            <a:r>
              <a:rPr lang="en-US" sz="1600" b="1">
                <a:solidFill>
                  <a:srgbClr val="0000FF"/>
                </a:solidFill>
                <a:latin typeface="Times New Roman" charset="0"/>
                <a:cs typeface="Times New Roman" charset="0"/>
                <a:sym typeface="Symbol" pitchFamily="18" charset="2"/>
              </a:rPr>
              <a:t>3. Trochoid</a:t>
            </a:r>
            <a:endParaRPr lang="en-US" sz="1600" b="1">
              <a:solidFill>
                <a:srgbClr val="0000FF"/>
              </a:solidFill>
              <a:latin typeface="Times New Roman" charset="0"/>
              <a:cs typeface="Times New Roman" charset="0"/>
              <a:sym typeface="Symbol" pitchFamily="18" charset="2"/>
            </a:endParaRPr>
          </a:p>
          <a:p>
            <a:pPr eaLnBrk="0" hangingPunct="0"/>
            <a:r>
              <a:rPr lang="en-US" sz="1600" b="1">
                <a:solidFill>
                  <a:srgbClr val="0000FF"/>
                </a:solidFill>
                <a:latin typeface="Times New Roman" charset="0"/>
                <a:cs typeface="Times New Roman" charset="0"/>
                <a:sym typeface="Symbol" pitchFamily="18" charset="2"/>
              </a:rPr>
              <a:t>    ( Inferior) </a:t>
            </a:r>
            <a:endParaRPr lang="en-US" sz="1600" b="1">
              <a:solidFill>
                <a:srgbClr val="0000FF"/>
              </a:solidFill>
              <a:latin typeface="Times New Roman" charset="0"/>
              <a:cs typeface="Times New Roman" charset="0"/>
              <a:sym typeface="Symbol" pitchFamily="18" charset="2"/>
            </a:endParaRPr>
          </a:p>
          <a:p>
            <a:pPr eaLnBrk="0" hangingPunct="0"/>
            <a:r>
              <a:rPr lang="en-US" sz="1600" b="1">
                <a:solidFill>
                  <a:srgbClr val="0000FF"/>
                </a:solidFill>
                <a:latin typeface="Times New Roman" charset="0"/>
                <a:cs typeface="Times New Roman" charset="0"/>
                <a:sym typeface="Symbol" pitchFamily="18" charset="2"/>
              </a:rPr>
              <a:t>4. Epi-Cycloid</a:t>
            </a:r>
            <a:endParaRPr lang="en-US" sz="1600" b="1">
              <a:solidFill>
                <a:srgbClr val="0000FF"/>
              </a:solidFill>
              <a:latin typeface="Times New Roman" charset="0"/>
              <a:cs typeface="Times New Roman" charset="0"/>
              <a:sym typeface="Symbol" pitchFamily="18" charset="2"/>
            </a:endParaRPr>
          </a:p>
          <a:p>
            <a:pPr eaLnBrk="0" hangingPunct="0"/>
            <a:endParaRPr lang="en-US" sz="1600" b="1">
              <a:solidFill>
                <a:srgbClr val="0000FF"/>
              </a:solidFill>
              <a:latin typeface="Times New Roman" charset="0"/>
              <a:cs typeface="Times New Roman" charset="0"/>
              <a:sym typeface="Symbol" pitchFamily="18" charset="2"/>
            </a:endParaRPr>
          </a:p>
          <a:p>
            <a:pPr eaLnBrk="0" hangingPunct="0"/>
            <a:r>
              <a:rPr lang="en-US" sz="1600" b="1">
                <a:solidFill>
                  <a:srgbClr val="0000FF"/>
                </a:solidFill>
                <a:latin typeface="Times New Roman" charset="0"/>
                <a:cs typeface="Times New Roman" charset="0"/>
                <a:sym typeface="Symbol" pitchFamily="18" charset="2"/>
              </a:rPr>
              <a:t>5. Hypo-Cycloid</a:t>
            </a:r>
            <a:endParaRPr lang="en-US" sz="1600" b="1">
              <a:solidFill>
                <a:srgbClr val="0000FF"/>
              </a:solidFill>
              <a:latin typeface="Times New Roman" charset="0"/>
              <a:cs typeface="Times New Roman" charset="0"/>
              <a:sym typeface="Symbol" pitchFamily="18" charset="2"/>
            </a:endParaRPr>
          </a:p>
          <a:p>
            <a:pPr eaLnBrk="0" hangingPunct="0"/>
            <a:endParaRPr lang="en-US" sz="1600" b="1">
              <a:solidFill>
                <a:srgbClr val="0000FF"/>
              </a:solidFill>
              <a:latin typeface="Times New Roman" charset="0"/>
              <a:cs typeface="Times New Roman" charset="0"/>
              <a:sym typeface="Symbol" pitchFamily="18" charset="2"/>
            </a:endParaRPr>
          </a:p>
          <a:p>
            <a:pPr eaLnBrk="0" hangingPunct="0"/>
            <a:endParaRPr lang="en-US" sz="1600" b="1">
              <a:solidFill>
                <a:srgbClr val="0000FF"/>
              </a:solidFill>
              <a:latin typeface="Times New Roman" charset="0"/>
              <a:cs typeface="Times New Roman" charset="0"/>
              <a:sym typeface="Symbol" pitchFamily="18" charset="2"/>
            </a:endParaRPr>
          </a:p>
        </p:txBody>
      </p:sp>
      <p:sp>
        <p:nvSpPr>
          <p:cNvPr id="6150" name="Text Box 6"/>
          <p:cNvSpPr txBox="1">
            <a:spLocks noChangeArrowheads="1"/>
          </p:cNvSpPr>
          <p:nvPr/>
        </p:nvSpPr>
        <p:spPr bwMode="auto">
          <a:xfrm>
            <a:off x="4843463" y="2333625"/>
            <a:ext cx="1924050" cy="1314450"/>
          </a:xfrm>
          <a:prstGeom prst="rect">
            <a:avLst/>
          </a:prstGeom>
          <a:noFill/>
          <a:ln w="9525">
            <a:noFill/>
            <a:miter lim="800000"/>
          </a:ln>
        </p:spPr>
        <p:txBody>
          <a:bodyPr wrap="none">
            <a:spAutoFit/>
          </a:bodyPr>
          <a:lstStyle/>
          <a:p>
            <a:pPr marL="457200" indent="-457200" algn="ctr" eaLnBrk="0" hangingPunct="0"/>
            <a:r>
              <a:rPr lang="en-US" sz="1600" b="1">
                <a:solidFill>
                  <a:srgbClr val="009900"/>
                </a:solidFill>
                <a:latin typeface="Times New Roman" charset="0"/>
              </a:rPr>
              <a:t>1. Spiral of </a:t>
            </a:r>
            <a:endParaRPr lang="en-US" sz="1600" b="1">
              <a:solidFill>
                <a:srgbClr val="009900"/>
              </a:solidFill>
              <a:latin typeface="Times New Roman" charset="0"/>
            </a:endParaRPr>
          </a:p>
          <a:p>
            <a:pPr marL="457200" indent="-457200" algn="ctr" eaLnBrk="0" hangingPunct="0"/>
            <a:r>
              <a:rPr lang="en-US" sz="1600" b="1">
                <a:solidFill>
                  <a:srgbClr val="009900"/>
                </a:solidFill>
                <a:latin typeface="Times New Roman" charset="0"/>
              </a:rPr>
              <a:t>    One Convolution.</a:t>
            </a:r>
            <a:endParaRPr lang="en-US" sz="1600" b="1">
              <a:solidFill>
                <a:srgbClr val="009900"/>
              </a:solidFill>
              <a:latin typeface="Times New Roman" charset="0"/>
            </a:endParaRPr>
          </a:p>
          <a:p>
            <a:pPr marL="457200" indent="-457200" algn="ctr" eaLnBrk="0" hangingPunct="0"/>
            <a:endParaRPr lang="en-US" sz="1600" b="1">
              <a:solidFill>
                <a:srgbClr val="009900"/>
              </a:solidFill>
              <a:latin typeface="Times New Roman" charset="0"/>
              <a:cs typeface="Times New Roman" charset="0"/>
              <a:sym typeface="Symbol" pitchFamily="18" charset="2"/>
            </a:endParaRPr>
          </a:p>
          <a:p>
            <a:pPr marL="457200" indent="-457200" algn="ctr" eaLnBrk="0" hangingPunct="0"/>
            <a:r>
              <a:rPr lang="en-US" sz="1600" b="1">
                <a:solidFill>
                  <a:srgbClr val="009900"/>
                </a:solidFill>
                <a:latin typeface="Times New Roman" charset="0"/>
                <a:cs typeface="Times New Roman" charset="0"/>
                <a:sym typeface="Symbol" pitchFamily="18" charset="2"/>
              </a:rPr>
              <a:t>2. </a:t>
            </a:r>
            <a:r>
              <a:rPr lang="en-US" sz="1600" b="1">
                <a:solidFill>
                  <a:srgbClr val="009900"/>
                </a:solidFill>
                <a:latin typeface="Times New Roman" charset="0"/>
              </a:rPr>
              <a:t>Spiral of </a:t>
            </a:r>
            <a:endParaRPr lang="en-US" sz="1600" b="1">
              <a:solidFill>
                <a:srgbClr val="009900"/>
              </a:solidFill>
              <a:latin typeface="Times New Roman" charset="0"/>
            </a:endParaRPr>
          </a:p>
          <a:p>
            <a:pPr marL="457200" indent="-457200" algn="ctr" eaLnBrk="0" hangingPunct="0"/>
            <a:r>
              <a:rPr lang="en-US" sz="1600" b="1">
                <a:solidFill>
                  <a:srgbClr val="009900"/>
                </a:solidFill>
                <a:latin typeface="Times New Roman" charset="0"/>
              </a:rPr>
              <a:t>  </a:t>
            </a:r>
            <a:r>
              <a:rPr lang="en-US" sz="1600" b="1">
                <a:solidFill>
                  <a:srgbClr val="009900"/>
                </a:solidFill>
                <a:latin typeface="Times New Roman" charset="0"/>
                <a:cs typeface="Times New Roman" charset="0"/>
                <a:sym typeface="Symbol" pitchFamily="18" charset="2"/>
              </a:rPr>
              <a:t>Two Convolutions.</a:t>
            </a:r>
            <a:endParaRPr lang="en-US" sz="1600" b="1">
              <a:solidFill>
                <a:srgbClr val="009900"/>
              </a:solidFill>
              <a:latin typeface="Times New Roman" charset="0"/>
              <a:cs typeface="Times New Roman" charset="0"/>
              <a:sym typeface="Symbol" pitchFamily="18" charset="2"/>
            </a:endParaRPr>
          </a:p>
        </p:txBody>
      </p:sp>
      <p:sp>
        <p:nvSpPr>
          <p:cNvPr id="6151" name="Text Box 7"/>
          <p:cNvSpPr txBox="1">
            <a:spLocks noChangeArrowheads="1"/>
          </p:cNvSpPr>
          <p:nvPr/>
        </p:nvSpPr>
        <p:spPr bwMode="auto">
          <a:xfrm>
            <a:off x="7153275" y="2333625"/>
            <a:ext cx="1762125" cy="1069975"/>
          </a:xfrm>
          <a:prstGeom prst="rect">
            <a:avLst/>
          </a:prstGeom>
          <a:noFill/>
          <a:ln w="9525">
            <a:noFill/>
            <a:miter lim="800000"/>
          </a:ln>
        </p:spPr>
        <p:txBody>
          <a:bodyPr>
            <a:spAutoFit/>
          </a:bodyPr>
          <a:lstStyle/>
          <a:p>
            <a:pPr eaLnBrk="0" hangingPunct="0"/>
            <a:r>
              <a:rPr lang="en-US" sz="1600" b="1">
                <a:solidFill>
                  <a:srgbClr val="CC00FF"/>
                </a:solidFill>
                <a:latin typeface="Times New Roman" charset="0"/>
              </a:rPr>
              <a:t>1. On Cylinder</a:t>
            </a:r>
            <a:endParaRPr lang="en-US" sz="1600" b="1">
              <a:solidFill>
                <a:srgbClr val="CC00FF"/>
              </a:solidFill>
              <a:latin typeface="Times New Roman" charset="0"/>
              <a:cs typeface="Times New Roman" charset="0"/>
              <a:sym typeface="Symbol" pitchFamily="18" charset="2"/>
            </a:endParaRPr>
          </a:p>
          <a:p>
            <a:pPr eaLnBrk="0" hangingPunct="0"/>
            <a:endParaRPr lang="en-US" sz="1600" b="1">
              <a:solidFill>
                <a:srgbClr val="CC00FF"/>
              </a:solidFill>
              <a:latin typeface="Times New Roman" charset="0"/>
              <a:cs typeface="Times New Roman" charset="0"/>
              <a:sym typeface="Symbol" pitchFamily="18" charset="2"/>
            </a:endParaRPr>
          </a:p>
          <a:p>
            <a:pPr eaLnBrk="0" hangingPunct="0"/>
            <a:r>
              <a:rPr lang="en-US" sz="1600" b="1">
                <a:solidFill>
                  <a:srgbClr val="CC00FF"/>
                </a:solidFill>
                <a:latin typeface="Times New Roman" charset="0"/>
                <a:cs typeface="Times New Roman" charset="0"/>
                <a:sym typeface="Symbol" pitchFamily="18" charset="2"/>
              </a:rPr>
              <a:t>2. On a Cone</a:t>
            </a:r>
            <a:endParaRPr lang="en-US" sz="1600" b="1">
              <a:solidFill>
                <a:srgbClr val="CC00FF"/>
              </a:solidFill>
              <a:latin typeface="Times New Roman" charset="0"/>
              <a:cs typeface="Times New Roman" charset="0"/>
              <a:sym typeface="Symbol" pitchFamily="18" charset="2"/>
            </a:endParaRPr>
          </a:p>
          <a:p>
            <a:pPr eaLnBrk="0" hangingPunct="0"/>
            <a:r>
              <a:rPr lang="en-US" sz="1600" b="1">
                <a:solidFill>
                  <a:srgbClr val="CC00FF"/>
                </a:solidFill>
                <a:latin typeface="Times New Roman" charset="0"/>
                <a:cs typeface="Times New Roman" charset="0"/>
                <a:sym typeface="Symbol" pitchFamily="18" charset="2"/>
              </a:rPr>
              <a:t>    </a:t>
            </a:r>
            <a:endParaRPr lang="en-US" sz="1600" b="1">
              <a:solidFill>
                <a:srgbClr val="CC00FF"/>
              </a:solidFill>
              <a:latin typeface="Times New Roman" charset="0"/>
              <a:cs typeface="Times New Roman" charset="0"/>
              <a:sym typeface="Symbol" pitchFamily="18" charset="2"/>
            </a:endParaRPr>
          </a:p>
        </p:txBody>
      </p:sp>
      <p:grpSp>
        <p:nvGrpSpPr>
          <p:cNvPr id="2" name="Group 8"/>
          <p:cNvGrpSpPr/>
          <p:nvPr/>
        </p:nvGrpSpPr>
        <p:grpSpPr bwMode="auto">
          <a:xfrm>
            <a:off x="6172200" y="4495800"/>
            <a:ext cx="2524125" cy="1600200"/>
            <a:chOff x="2947" y="2736"/>
            <a:chExt cx="1590" cy="1008"/>
          </a:xfrm>
        </p:grpSpPr>
        <p:sp>
          <p:nvSpPr>
            <p:cNvPr id="6162" name="Oval 9"/>
            <p:cNvSpPr>
              <a:spLocks noChangeArrowheads="1"/>
            </p:cNvSpPr>
            <p:nvPr/>
          </p:nvSpPr>
          <p:spPr bwMode="auto">
            <a:xfrm>
              <a:off x="2947" y="2736"/>
              <a:ext cx="1590" cy="1008"/>
            </a:xfrm>
            <a:prstGeom prst="ellipse">
              <a:avLst/>
            </a:prstGeom>
            <a:solidFill>
              <a:srgbClr val="FFFF99"/>
            </a:solidFill>
            <a:ln w="9525">
              <a:solidFill>
                <a:schemeClr val="tx1"/>
              </a:solidFill>
              <a:round/>
            </a:ln>
          </p:spPr>
          <p:txBody>
            <a:bodyPr wrap="none" anchor="ctr"/>
            <a:lstStyle/>
            <a:p>
              <a:endParaRPr lang="en-IN"/>
            </a:p>
          </p:txBody>
        </p:sp>
        <p:sp>
          <p:nvSpPr>
            <p:cNvPr id="6163" name="Text Box 10"/>
            <p:cNvSpPr txBox="1">
              <a:spLocks noChangeArrowheads="1"/>
            </p:cNvSpPr>
            <p:nvPr/>
          </p:nvSpPr>
          <p:spPr bwMode="auto">
            <a:xfrm>
              <a:off x="2981" y="2956"/>
              <a:ext cx="1546" cy="635"/>
            </a:xfrm>
            <a:prstGeom prst="rect">
              <a:avLst/>
            </a:prstGeom>
            <a:noFill/>
            <a:ln w="9525">
              <a:noFill/>
              <a:miter lim="800000"/>
            </a:ln>
          </p:spPr>
          <p:txBody>
            <a:bodyPr wrap="none">
              <a:spAutoFit/>
            </a:bodyPr>
            <a:lstStyle/>
            <a:p>
              <a:pPr algn="ctr" eaLnBrk="0" hangingPunct="0"/>
              <a:r>
                <a:rPr lang="en-US" sz="2000" b="1">
                  <a:solidFill>
                    <a:srgbClr val="FF0066"/>
                  </a:solidFill>
                  <a:latin typeface="Times New Roman" charset="0"/>
                </a:rPr>
                <a:t>Methods of Drawing</a:t>
              </a:r>
              <a:endParaRPr lang="en-US" sz="2000" b="1">
                <a:solidFill>
                  <a:srgbClr val="FF0066"/>
                </a:solidFill>
                <a:latin typeface="Times New Roman" charset="0"/>
              </a:endParaRPr>
            </a:p>
            <a:p>
              <a:pPr algn="ctr" eaLnBrk="0" hangingPunct="0"/>
              <a:r>
                <a:rPr lang="en-US" sz="2000" b="1">
                  <a:solidFill>
                    <a:srgbClr val="FF0066"/>
                  </a:solidFill>
                  <a:latin typeface="Times New Roman" charset="0"/>
                </a:rPr>
                <a:t>Tangents &amp; Normals</a:t>
              </a:r>
              <a:endParaRPr lang="en-US" sz="2000" b="1">
                <a:solidFill>
                  <a:srgbClr val="FF0066"/>
                </a:solidFill>
                <a:latin typeface="Times New Roman" charset="0"/>
              </a:endParaRPr>
            </a:p>
            <a:p>
              <a:pPr algn="ctr" eaLnBrk="0" hangingPunct="0"/>
              <a:r>
                <a:rPr lang="en-US" sz="2000" b="1">
                  <a:solidFill>
                    <a:srgbClr val="FF0066"/>
                  </a:solidFill>
                  <a:latin typeface="Times New Roman" charset="0"/>
                </a:rPr>
                <a:t>To These Curves.</a:t>
              </a:r>
              <a:endParaRPr lang="en-US" sz="2000" b="1">
                <a:solidFill>
                  <a:srgbClr val="FF0066"/>
                </a:solidFill>
                <a:latin typeface="Times New Roman" charset="0"/>
              </a:endParaRPr>
            </a:p>
          </p:txBody>
        </p:sp>
      </p:grpSp>
      <p:sp>
        <p:nvSpPr>
          <p:cNvPr id="6153" name="Text Box 11"/>
          <p:cNvSpPr txBox="1">
            <a:spLocks noChangeArrowheads="1"/>
          </p:cNvSpPr>
          <p:nvPr/>
        </p:nvSpPr>
        <p:spPr bwMode="auto">
          <a:xfrm>
            <a:off x="5334000" y="4953000"/>
            <a:ext cx="788988" cy="396875"/>
          </a:xfrm>
          <a:prstGeom prst="rect">
            <a:avLst/>
          </a:prstGeom>
          <a:noFill/>
          <a:ln w="9525">
            <a:noFill/>
            <a:miter lim="800000"/>
          </a:ln>
        </p:spPr>
        <p:txBody>
          <a:bodyPr wrap="none">
            <a:spAutoFit/>
          </a:bodyPr>
          <a:lstStyle/>
          <a:p>
            <a:pPr eaLnBrk="0" hangingPunct="0"/>
            <a:r>
              <a:rPr lang="en-US" sz="2000">
                <a:solidFill>
                  <a:srgbClr val="FF0066"/>
                </a:solidFill>
                <a:latin typeface="Arial Black" pitchFamily="34" charset="0"/>
              </a:rPr>
              <a:t>AND</a:t>
            </a:r>
            <a:endParaRPr lang="en-US" sz="2000">
              <a:solidFill>
                <a:srgbClr val="FF0066"/>
              </a:solidFill>
              <a:latin typeface="Arial Black" pitchFamily="34" charset="0"/>
            </a:endParaRPr>
          </a:p>
        </p:txBody>
      </p:sp>
      <p:grpSp>
        <p:nvGrpSpPr>
          <p:cNvPr id="3" name="Group 12"/>
          <p:cNvGrpSpPr/>
          <p:nvPr/>
        </p:nvGrpSpPr>
        <p:grpSpPr bwMode="auto">
          <a:xfrm>
            <a:off x="8016875" y="46038"/>
            <a:ext cx="1096963" cy="182562"/>
            <a:chOff x="5050" y="29"/>
            <a:chExt cx="691" cy="115"/>
          </a:xfrm>
        </p:grpSpPr>
        <p:sp>
          <p:nvSpPr>
            <p:cNvPr id="6156" name="AutoShape 13">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157" name="AutoShape 14">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158" name="AutoShape 15">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159" name="AutoShape 16">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160" name="AutoShape 17">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161" name="AutoShape 18">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0" y="609600"/>
            <a:ext cx="8034338" cy="6259513"/>
          </a:xfrm>
          <a:prstGeom prst="rect">
            <a:avLst/>
          </a:prstGeom>
          <a:noFill/>
          <a:ln w="9525">
            <a:noFill/>
            <a:miter lim="800000"/>
          </a:ln>
        </p:spPr>
        <p:txBody>
          <a:bodyPr wrap="none">
            <a:spAutoFit/>
          </a:bodyPr>
          <a:lstStyle/>
          <a:p>
            <a:pPr eaLnBrk="0" hangingPunct="0"/>
            <a:r>
              <a:rPr lang="en-US" sz="2800">
                <a:solidFill>
                  <a:schemeClr val="hlink"/>
                </a:solidFill>
                <a:latin typeface="Arial Black" pitchFamily="34" charset="0"/>
              </a:rPr>
              <a:t>CYCLOID:</a:t>
            </a:r>
            <a:r>
              <a:rPr lang="en-US" sz="2400" b="1">
                <a:solidFill>
                  <a:schemeClr val="hlink"/>
                </a:solidFill>
                <a:latin typeface="Tahoma" charset="0"/>
              </a:rPr>
              <a:t> </a:t>
            </a:r>
            <a:endParaRPr lang="en-US" sz="2400" b="1">
              <a:solidFill>
                <a:schemeClr val="hlink"/>
              </a:solidFill>
              <a:latin typeface="Tahoma" charset="0"/>
            </a:endParaRPr>
          </a:p>
          <a:p>
            <a:pPr eaLnBrk="0" hangingPunct="0"/>
            <a:r>
              <a:rPr lang="en-US" sz="1600" b="1">
                <a:solidFill>
                  <a:srgbClr val="FF0066"/>
                </a:solidFill>
                <a:latin typeface="Tahoma" charset="0"/>
              </a:rPr>
              <a:t>IT IS A LOCUS OF A POINT ON THE</a:t>
            </a:r>
            <a:endParaRPr lang="en-US" sz="1600" b="1">
              <a:solidFill>
                <a:srgbClr val="FF0066"/>
              </a:solidFill>
              <a:latin typeface="Tahoma" charset="0"/>
            </a:endParaRPr>
          </a:p>
          <a:p>
            <a:pPr eaLnBrk="0" hangingPunct="0"/>
            <a:r>
              <a:rPr lang="en-US" sz="1600" b="1">
                <a:solidFill>
                  <a:srgbClr val="FF0066"/>
                </a:solidFill>
                <a:latin typeface="Tahoma" charset="0"/>
              </a:rPr>
              <a:t>PERIPHERY OF A CIRCLE WHICH </a:t>
            </a:r>
            <a:endParaRPr lang="en-US" sz="1600" b="1">
              <a:solidFill>
                <a:srgbClr val="FF0066"/>
              </a:solidFill>
              <a:latin typeface="Tahoma" charset="0"/>
            </a:endParaRPr>
          </a:p>
          <a:p>
            <a:pPr eaLnBrk="0" hangingPunct="0"/>
            <a:r>
              <a:rPr lang="en-US" sz="1600" b="1">
                <a:solidFill>
                  <a:srgbClr val="FF0066"/>
                </a:solidFill>
                <a:latin typeface="Tahoma" charset="0"/>
              </a:rPr>
              <a:t>ROLLS ON A STRAIGHT LINE PATH.</a:t>
            </a:r>
            <a:endParaRPr lang="en-US" sz="1600" b="1">
              <a:solidFill>
                <a:srgbClr val="FF0066"/>
              </a:solidFill>
              <a:latin typeface="Tahoma" charset="0"/>
            </a:endParaRPr>
          </a:p>
          <a:p>
            <a:pPr eaLnBrk="0" hangingPunct="0"/>
            <a:endParaRPr lang="en-US" sz="2800">
              <a:solidFill>
                <a:srgbClr val="FF0066"/>
              </a:solidFill>
              <a:latin typeface="Arial Black" pitchFamily="34" charset="0"/>
            </a:endParaRPr>
          </a:p>
          <a:p>
            <a:pPr eaLnBrk="0" hangingPunct="0"/>
            <a:r>
              <a:rPr lang="en-US" sz="2800">
                <a:solidFill>
                  <a:srgbClr val="FF0066"/>
                </a:solidFill>
                <a:latin typeface="Arial Black" pitchFamily="34" charset="0"/>
              </a:rPr>
              <a:t>INVOLUTE:</a:t>
            </a:r>
            <a:r>
              <a:rPr lang="en-US" b="1">
                <a:latin typeface="Tahoma" charset="0"/>
              </a:rPr>
              <a:t> </a:t>
            </a:r>
            <a:endParaRPr lang="en-US" b="1">
              <a:latin typeface="Tahoma" charset="0"/>
            </a:endParaRPr>
          </a:p>
          <a:p>
            <a:pPr eaLnBrk="0" hangingPunct="0"/>
            <a:r>
              <a:rPr lang="en-US" sz="1600" b="1">
                <a:solidFill>
                  <a:srgbClr val="0000FF"/>
                </a:solidFill>
                <a:latin typeface="Tahoma" charset="0"/>
              </a:rPr>
              <a:t>IT IS A LOCUS OF A FREE END OF A STRING </a:t>
            </a:r>
            <a:endParaRPr lang="en-US" sz="1600" b="1">
              <a:solidFill>
                <a:srgbClr val="0000FF"/>
              </a:solidFill>
              <a:latin typeface="Tahoma" charset="0"/>
            </a:endParaRPr>
          </a:p>
          <a:p>
            <a:pPr eaLnBrk="0" hangingPunct="0"/>
            <a:r>
              <a:rPr lang="en-US" sz="1600" b="1">
                <a:solidFill>
                  <a:srgbClr val="0000FF"/>
                </a:solidFill>
                <a:latin typeface="Tahoma" charset="0"/>
              </a:rPr>
              <a:t>WHEN IT IS WOUND ROUND A CIRCULAR POLE</a:t>
            </a:r>
            <a:endParaRPr lang="en-US" sz="1600" b="1">
              <a:solidFill>
                <a:srgbClr val="0000FF"/>
              </a:solidFill>
              <a:latin typeface="Tahoma" charset="0"/>
            </a:endParaRPr>
          </a:p>
          <a:p>
            <a:pPr eaLnBrk="0" hangingPunct="0"/>
            <a:endParaRPr lang="en-US" sz="2800">
              <a:solidFill>
                <a:srgbClr val="0000FF"/>
              </a:solidFill>
              <a:latin typeface="Arial Black" pitchFamily="34" charset="0"/>
            </a:endParaRPr>
          </a:p>
          <a:p>
            <a:pPr eaLnBrk="0" hangingPunct="0"/>
            <a:r>
              <a:rPr lang="en-US" sz="2800">
                <a:solidFill>
                  <a:srgbClr val="0000FF"/>
                </a:solidFill>
                <a:latin typeface="Arial Black" pitchFamily="34" charset="0"/>
              </a:rPr>
              <a:t>SPIRAL:</a:t>
            </a:r>
            <a:endParaRPr lang="en-US" sz="2800">
              <a:solidFill>
                <a:srgbClr val="0000FF"/>
              </a:solidFill>
              <a:latin typeface="Arial Black" pitchFamily="34" charset="0"/>
            </a:endParaRPr>
          </a:p>
          <a:p>
            <a:pPr eaLnBrk="0" hangingPunct="0"/>
            <a:r>
              <a:rPr lang="en-US" sz="1600" b="1">
                <a:solidFill>
                  <a:srgbClr val="FF0066"/>
                </a:solidFill>
                <a:latin typeface="Tahoma" charset="0"/>
              </a:rPr>
              <a:t>IT IS A CURVE GENERATED BY A POINT </a:t>
            </a:r>
            <a:endParaRPr lang="en-US" sz="1600" b="1">
              <a:solidFill>
                <a:srgbClr val="FF0066"/>
              </a:solidFill>
              <a:latin typeface="Tahoma" charset="0"/>
            </a:endParaRPr>
          </a:p>
          <a:p>
            <a:pPr eaLnBrk="0" hangingPunct="0"/>
            <a:r>
              <a:rPr lang="en-US" sz="1600" b="1">
                <a:solidFill>
                  <a:srgbClr val="FF0066"/>
                </a:solidFill>
                <a:latin typeface="Tahoma" charset="0"/>
              </a:rPr>
              <a:t>WHICH REVOLVES AROUND A FIXED POINT</a:t>
            </a:r>
            <a:endParaRPr lang="en-US" sz="1600" b="1">
              <a:solidFill>
                <a:srgbClr val="FF0066"/>
              </a:solidFill>
              <a:latin typeface="Tahoma" charset="0"/>
            </a:endParaRPr>
          </a:p>
          <a:p>
            <a:pPr eaLnBrk="0" hangingPunct="0"/>
            <a:r>
              <a:rPr lang="en-US" sz="1600" b="1">
                <a:solidFill>
                  <a:srgbClr val="FF0066"/>
                </a:solidFill>
                <a:latin typeface="Tahoma" charset="0"/>
              </a:rPr>
              <a:t>AND AT THE SAME MOVES TOWARDS IT. </a:t>
            </a:r>
            <a:endParaRPr lang="en-US" sz="1600" b="1">
              <a:solidFill>
                <a:srgbClr val="FF0066"/>
              </a:solidFill>
              <a:latin typeface="Tahoma" charset="0"/>
            </a:endParaRPr>
          </a:p>
          <a:p>
            <a:pPr eaLnBrk="0" hangingPunct="0"/>
            <a:endParaRPr lang="en-US" sz="2800">
              <a:solidFill>
                <a:srgbClr val="FF0066"/>
              </a:solidFill>
              <a:latin typeface="Arial Black" pitchFamily="34" charset="0"/>
            </a:endParaRPr>
          </a:p>
          <a:p>
            <a:pPr eaLnBrk="0" hangingPunct="0"/>
            <a:r>
              <a:rPr lang="en-US" sz="2800">
                <a:solidFill>
                  <a:srgbClr val="FF0066"/>
                </a:solidFill>
                <a:latin typeface="Arial Black" pitchFamily="34" charset="0"/>
              </a:rPr>
              <a:t>HELIX:</a:t>
            </a:r>
            <a:endParaRPr lang="en-US" sz="2800">
              <a:solidFill>
                <a:srgbClr val="FF0066"/>
              </a:solidFill>
              <a:latin typeface="Arial Black" pitchFamily="34" charset="0"/>
            </a:endParaRPr>
          </a:p>
          <a:p>
            <a:pPr eaLnBrk="0" hangingPunct="0"/>
            <a:r>
              <a:rPr lang="en-US" sz="1600" b="1">
                <a:solidFill>
                  <a:srgbClr val="0000FF"/>
                </a:solidFill>
                <a:latin typeface="Tahoma" charset="0"/>
              </a:rPr>
              <a:t>IT IS A CURVE GENERATED BY A POINT WHICH </a:t>
            </a:r>
            <a:endParaRPr lang="en-US" sz="1600" b="1">
              <a:solidFill>
                <a:srgbClr val="0000FF"/>
              </a:solidFill>
              <a:latin typeface="Tahoma" charset="0"/>
            </a:endParaRPr>
          </a:p>
          <a:p>
            <a:pPr eaLnBrk="0" hangingPunct="0"/>
            <a:r>
              <a:rPr lang="en-US" sz="1600" b="1">
                <a:solidFill>
                  <a:srgbClr val="0000FF"/>
                </a:solidFill>
                <a:latin typeface="Tahoma" charset="0"/>
              </a:rPr>
              <a:t>MOVES AROUND THE SURFACE OF A RIGHT CIRCULAR</a:t>
            </a:r>
            <a:endParaRPr lang="en-US" sz="1600" b="1">
              <a:solidFill>
                <a:srgbClr val="0000FF"/>
              </a:solidFill>
              <a:latin typeface="Tahoma" charset="0"/>
            </a:endParaRPr>
          </a:p>
          <a:p>
            <a:pPr eaLnBrk="0" hangingPunct="0"/>
            <a:r>
              <a:rPr lang="en-US" sz="1600" b="1">
                <a:solidFill>
                  <a:srgbClr val="0000FF"/>
                </a:solidFill>
                <a:latin typeface="Tahoma" charset="0"/>
              </a:rPr>
              <a:t>CYLINDER / CONE AND AT THE SAME TIME ADVANCES IN AXIAL DIRECTION</a:t>
            </a:r>
            <a:endParaRPr lang="en-US" sz="1600" b="1">
              <a:solidFill>
                <a:srgbClr val="0000FF"/>
              </a:solidFill>
              <a:latin typeface="Tahoma" charset="0"/>
            </a:endParaRPr>
          </a:p>
          <a:p>
            <a:pPr eaLnBrk="0" hangingPunct="0"/>
            <a:r>
              <a:rPr lang="en-US" sz="1600" b="1">
                <a:solidFill>
                  <a:srgbClr val="0000FF"/>
                </a:solidFill>
                <a:latin typeface="Tahoma" charset="0"/>
              </a:rPr>
              <a:t>AT A SPEED BEARING A CONSTANT RATIO TO THE SPPED OF ROTATION. </a:t>
            </a:r>
            <a:endParaRPr lang="en-US" sz="1600" b="1">
              <a:solidFill>
                <a:srgbClr val="0000FF"/>
              </a:solidFill>
              <a:latin typeface="Tahoma" charset="0"/>
            </a:endParaRPr>
          </a:p>
          <a:p>
            <a:pPr eaLnBrk="0" hangingPunct="0"/>
            <a:r>
              <a:rPr lang="en-US" sz="1600" b="1">
                <a:solidFill>
                  <a:srgbClr val="FF0066"/>
                </a:solidFill>
                <a:latin typeface="Tahoma" charset="0"/>
              </a:rPr>
              <a:t>( for problems refer topic Development of surfaces)</a:t>
            </a:r>
            <a:endParaRPr lang="en-US" sz="1000" b="1">
              <a:solidFill>
                <a:srgbClr val="FF0066"/>
              </a:solidFill>
              <a:latin typeface="Tahoma" charset="0"/>
            </a:endParaRPr>
          </a:p>
        </p:txBody>
      </p:sp>
      <p:sp>
        <p:nvSpPr>
          <p:cNvPr id="7171" name="Text Box 3"/>
          <p:cNvSpPr txBox="1">
            <a:spLocks noChangeArrowheads="1"/>
          </p:cNvSpPr>
          <p:nvPr/>
        </p:nvSpPr>
        <p:spPr bwMode="auto">
          <a:xfrm>
            <a:off x="2667000" y="0"/>
            <a:ext cx="3352800" cy="579438"/>
          </a:xfrm>
          <a:prstGeom prst="rect">
            <a:avLst/>
          </a:prstGeom>
          <a:noFill/>
          <a:ln w="9525">
            <a:noFill/>
            <a:miter lim="800000"/>
          </a:ln>
        </p:spPr>
        <p:txBody>
          <a:bodyPr>
            <a:spAutoFit/>
          </a:bodyPr>
          <a:lstStyle/>
          <a:p>
            <a:pPr eaLnBrk="0" hangingPunct="0">
              <a:spcBef>
                <a:spcPct val="50000"/>
              </a:spcBef>
            </a:pPr>
            <a:r>
              <a:rPr lang="en-US" sz="3200" u="sng">
                <a:latin typeface="Arial Black" pitchFamily="34" charset="0"/>
              </a:rPr>
              <a:t>DEFINITIONS</a:t>
            </a:r>
            <a:endParaRPr lang="en-US" sz="3200" u="sng">
              <a:latin typeface="Arial Black" pitchFamily="34" charset="0"/>
            </a:endParaRPr>
          </a:p>
        </p:txBody>
      </p:sp>
      <p:grpSp>
        <p:nvGrpSpPr>
          <p:cNvPr id="2" name="Group 4"/>
          <p:cNvGrpSpPr/>
          <p:nvPr/>
        </p:nvGrpSpPr>
        <p:grpSpPr bwMode="auto">
          <a:xfrm>
            <a:off x="4991100" y="685800"/>
            <a:ext cx="4100513" cy="4191000"/>
            <a:chOff x="3144" y="432"/>
            <a:chExt cx="2583" cy="2640"/>
          </a:xfrm>
        </p:grpSpPr>
        <p:sp>
          <p:nvSpPr>
            <p:cNvPr id="7180" name="AutoShape 5"/>
            <p:cNvSpPr>
              <a:spLocks noChangeArrowheads="1"/>
            </p:cNvSpPr>
            <p:nvPr/>
          </p:nvSpPr>
          <p:spPr bwMode="auto">
            <a:xfrm>
              <a:off x="3144" y="432"/>
              <a:ext cx="2544" cy="2640"/>
            </a:xfrm>
            <a:prstGeom prst="wedgeRoundRectCallout">
              <a:avLst>
                <a:gd name="adj1" fmla="val -79481"/>
                <a:gd name="adj2" fmla="val -24736"/>
                <a:gd name="adj3" fmla="val 16667"/>
              </a:avLst>
            </a:prstGeom>
            <a:solidFill>
              <a:srgbClr val="66FFFF"/>
            </a:solidFill>
            <a:ln w="9525">
              <a:solidFill>
                <a:schemeClr val="tx1"/>
              </a:solidFill>
              <a:miter lim="800000"/>
            </a:ln>
          </p:spPr>
          <p:txBody>
            <a:bodyPr/>
            <a:lstStyle/>
            <a:p>
              <a:pPr algn="ctr" eaLnBrk="0" hangingPunct="0"/>
              <a:endParaRPr lang="en-SG" sz="1200">
                <a:latin typeface="Times New Roman" charset="0"/>
              </a:endParaRPr>
            </a:p>
          </p:txBody>
        </p:sp>
        <p:sp>
          <p:nvSpPr>
            <p:cNvPr id="7181" name="Text Box 6"/>
            <p:cNvSpPr txBox="1">
              <a:spLocks noChangeArrowheads="1"/>
            </p:cNvSpPr>
            <p:nvPr/>
          </p:nvSpPr>
          <p:spPr bwMode="auto">
            <a:xfrm>
              <a:off x="3183" y="624"/>
              <a:ext cx="2544" cy="2444"/>
            </a:xfrm>
            <a:prstGeom prst="rect">
              <a:avLst/>
            </a:prstGeom>
            <a:noFill/>
            <a:ln w="9525">
              <a:noFill/>
              <a:miter lim="800000"/>
            </a:ln>
          </p:spPr>
          <p:txBody>
            <a:bodyPr>
              <a:spAutoFit/>
            </a:bodyPr>
            <a:lstStyle/>
            <a:p>
              <a:pPr eaLnBrk="0" hangingPunct="0"/>
              <a:r>
                <a:rPr lang="en-US" b="1" i="1">
                  <a:solidFill>
                    <a:srgbClr val="FF0066"/>
                  </a:solidFill>
                  <a:latin typeface="Tahoma" charset="0"/>
                </a:rPr>
                <a:t>SUPERIORTROCHOID:</a:t>
              </a:r>
              <a:r>
                <a:rPr lang="en-US" sz="1600" b="1">
                  <a:solidFill>
                    <a:schemeClr val="hlink"/>
                  </a:solidFill>
                  <a:latin typeface="Tahoma" charset="0"/>
                </a:rPr>
                <a:t> </a:t>
              </a:r>
              <a:endParaRPr lang="en-US" sz="1600" b="1">
                <a:solidFill>
                  <a:schemeClr val="hlink"/>
                </a:solidFill>
                <a:latin typeface="Tahoma" charset="0"/>
              </a:endParaRPr>
            </a:p>
            <a:p>
              <a:pPr eaLnBrk="0" hangingPunct="0"/>
              <a:r>
                <a:rPr lang="en-US" sz="1600" b="1">
                  <a:solidFill>
                    <a:schemeClr val="hlink"/>
                  </a:solidFill>
                  <a:latin typeface="Tahoma" charset="0"/>
                </a:rPr>
                <a:t>IF THE POINT IN THE DEFINATION </a:t>
              </a:r>
              <a:endParaRPr lang="en-US" sz="1600" b="1">
                <a:solidFill>
                  <a:schemeClr val="hlink"/>
                </a:solidFill>
                <a:latin typeface="Tahoma" charset="0"/>
              </a:endParaRPr>
            </a:p>
            <a:p>
              <a:pPr eaLnBrk="0" hangingPunct="0"/>
              <a:r>
                <a:rPr lang="en-US" sz="1600" b="1">
                  <a:solidFill>
                    <a:schemeClr val="hlink"/>
                  </a:solidFill>
                  <a:latin typeface="Tahoma" charset="0"/>
                </a:rPr>
                <a:t>OF CYCLOID IS OUTSIDE THE CIRCLE</a:t>
              </a:r>
              <a:endParaRPr lang="en-US" sz="1600" b="1">
                <a:solidFill>
                  <a:schemeClr val="hlink"/>
                </a:solidFill>
                <a:latin typeface="Tahoma" charset="0"/>
              </a:endParaRPr>
            </a:p>
            <a:p>
              <a:pPr eaLnBrk="0" hangingPunct="0"/>
              <a:endParaRPr lang="en-US" sz="1600" b="1">
                <a:solidFill>
                  <a:srgbClr val="FF0066"/>
                </a:solidFill>
                <a:latin typeface="Tahoma" charset="0"/>
              </a:endParaRPr>
            </a:p>
            <a:p>
              <a:pPr eaLnBrk="0" hangingPunct="0"/>
              <a:r>
                <a:rPr lang="en-US" b="1" i="1">
                  <a:solidFill>
                    <a:srgbClr val="FF0066"/>
                  </a:solidFill>
                  <a:latin typeface="Tahoma" charset="0"/>
                </a:rPr>
                <a:t>INFERIOR TROCHOID</a:t>
              </a:r>
              <a:r>
                <a:rPr lang="en-US" b="1" i="1">
                  <a:solidFill>
                    <a:schemeClr val="hlink"/>
                  </a:solidFill>
                  <a:latin typeface="Tahoma" charset="0"/>
                </a:rPr>
                <a:t>.:</a:t>
              </a:r>
              <a:r>
                <a:rPr lang="en-US" sz="1600" b="1" i="1">
                  <a:solidFill>
                    <a:schemeClr val="hlink"/>
                  </a:solidFill>
                  <a:latin typeface="Tahoma" charset="0"/>
                </a:rPr>
                <a:t> </a:t>
              </a:r>
              <a:endParaRPr lang="en-US" sz="1600" b="1" i="1">
                <a:solidFill>
                  <a:schemeClr val="hlink"/>
                </a:solidFill>
                <a:latin typeface="Tahoma" charset="0"/>
              </a:endParaRPr>
            </a:p>
            <a:p>
              <a:pPr eaLnBrk="0" hangingPunct="0"/>
              <a:r>
                <a:rPr lang="en-US" sz="1600" b="1">
                  <a:solidFill>
                    <a:schemeClr val="hlink"/>
                  </a:solidFill>
                  <a:latin typeface="Tahoma" charset="0"/>
                </a:rPr>
                <a:t>IF IT IS INSIDE THE CIRCLE </a:t>
              </a:r>
              <a:endParaRPr lang="en-US" sz="1600" b="1">
                <a:solidFill>
                  <a:schemeClr val="hlink"/>
                </a:solidFill>
                <a:latin typeface="Tahoma" charset="0"/>
              </a:endParaRPr>
            </a:p>
            <a:p>
              <a:pPr eaLnBrk="0" hangingPunct="0"/>
              <a:endParaRPr lang="en-US" sz="1600" b="1">
                <a:solidFill>
                  <a:schemeClr val="hlink"/>
                </a:solidFill>
                <a:latin typeface="Tahoma" charset="0"/>
              </a:endParaRPr>
            </a:p>
            <a:p>
              <a:pPr eaLnBrk="0" hangingPunct="0"/>
              <a:r>
                <a:rPr lang="en-US" b="1" i="1">
                  <a:solidFill>
                    <a:schemeClr val="hlink"/>
                  </a:solidFill>
                  <a:latin typeface="Tahoma" charset="0"/>
                </a:rPr>
                <a:t>EPI-CYCLOID</a:t>
              </a:r>
              <a:r>
                <a:rPr lang="en-US" sz="1600" b="1">
                  <a:solidFill>
                    <a:srgbClr val="FF0066"/>
                  </a:solidFill>
                  <a:latin typeface="Tahoma" charset="0"/>
                </a:rPr>
                <a:t> </a:t>
              </a:r>
              <a:endParaRPr lang="en-US" sz="1600" b="1">
                <a:solidFill>
                  <a:srgbClr val="FF0066"/>
                </a:solidFill>
                <a:latin typeface="Tahoma" charset="0"/>
              </a:endParaRPr>
            </a:p>
            <a:p>
              <a:pPr eaLnBrk="0" hangingPunct="0"/>
              <a:r>
                <a:rPr lang="en-US" sz="1600" b="1">
                  <a:solidFill>
                    <a:srgbClr val="FF0066"/>
                  </a:solidFill>
                  <a:latin typeface="Tahoma" charset="0"/>
                </a:rPr>
                <a:t>IF THE CIRCLE IS ROLLING ON </a:t>
              </a:r>
              <a:endParaRPr lang="en-US" sz="1600" b="1">
                <a:solidFill>
                  <a:srgbClr val="FF0066"/>
                </a:solidFill>
                <a:latin typeface="Tahoma" charset="0"/>
              </a:endParaRPr>
            </a:p>
            <a:p>
              <a:pPr eaLnBrk="0" hangingPunct="0"/>
              <a:r>
                <a:rPr lang="en-US" sz="1600" b="1">
                  <a:solidFill>
                    <a:srgbClr val="FF0066"/>
                  </a:solidFill>
                  <a:latin typeface="Tahoma" charset="0"/>
                </a:rPr>
                <a:t>ANOTHER CIRCLE FROM OUTSIDE</a:t>
              </a:r>
              <a:endParaRPr lang="en-US" sz="1600" b="1">
                <a:solidFill>
                  <a:srgbClr val="FF0066"/>
                </a:solidFill>
                <a:latin typeface="Tahoma" charset="0"/>
              </a:endParaRPr>
            </a:p>
            <a:p>
              <a:pPr eaLnBrk="0" hangingPunct="0"/>
              <a:endParaRPr lang="en-US" sz="1600" b="1">
                <a:solidFill>
                  <a:schemeClr val="hlink"/>
                </a:solidFill>
                <a:latin typeface="Tahoma" charset="0"/>
              </a:endParaRPr>
            </a:p>
            <a:p>
              <a:pPr eaLnBrk="0" hangingPunct="0"/>
              <a:r>
                <a:rPr lang="en-US" b="1" i="1">
                  <a:solidFill>
                    <a:schemeClr val="hlink"/>
                  </a:solidFill>
                  <a:latin typeface="Tahoma" charset="0"/>
                </a:rPr>
                <a:t>HYPO-CYCLOID</a:t>
              </a:r>
              <a:r>
                <a:rPr lang="en-US" b="1" i="1">
                  <a:solidFill>
                    <a:srgbClr val="FF0066"/>
                  </a:solidFill>
                  <a:latin typeface="Tahoma" charset="0"/>
                </a:rPr>
                <a:t>.</a:t>
              </a:r>
              <a:endParaRPr lang="en-US" b="1" i="1">
                <a:solidFill>
                  <a:srgbClr val="FF0066"/>
                </a:solidFill>
                <a:latin typeface="Tahoma" charset="0"/>
              </a:endParaRPr>
            </a:p>
            <a:p>
              <a:pPr eaLnBrk="0" hangingPunct="0"/>
              <a:r>
                <a:rPr lang="en-US" sz="1600" b="1">
                  <a:solidFill>
                    <a:srgbClr val="FF0066"/>
                  </a:solidFill>
                  <a:latin typeface="Tahoma" charset="0"/>
                </a:rPr>
                <a:t>IF THE CIRCLE IS ROLLING FROM INSIDE THE OTHER CIRCLE, </a:t>
              </a:r>
              <a:endParaRPr lang="en-US" sz="1600" b="1">
                <a:solidFill>
                  <a:srgbClr val="FF0066"/>
                </a:solidFill>
                <a:latin typeface="Tahoma" charset="0"/>
              </a:endParaRPr>
            </a:p>
            <a:p>
              <a:pPr eaLnBrk="0" hangingPunct="0"/>
              <a:endParaRPr lang="en-US" sz="1600" b="1">
                <a:solidFill>
                  <a:srgbClr val="FF0066"/>
                </a:solidFill>
                <a:latin typeface="Tahoma" charset="0"/>
              </a:endParaRPr>
            </a:p>
          </p:txBody>
        </p:sp>
      </p:grpSp>
      <p:grpSp>
        <p:nvGrpSpPr>
          <p:cNvPr id="3" name="Group 7"/>
          <p:cNvGrpSpPr/>
          <p:nvPr/>
        </p:nvGrpSpPr>
        <p:grpSpPr bwMode="auto">
          <a:xfrm>
            <a:off x="8016875" y="46038"/>
            <a:ext cx="1096963" cy="182562"/>
            <a:chOff x="5050" y="29"/>
            <a:chExt cx="691" cy="115"/>
          </a:xfrm>
        </p:grpSpPr>
        <p:sp>
          <p:nvSpPr>
            <p:cNvPr id="7174" name="AutoShape 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7175" name="AutoShape 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7176" name="AutoShape 1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7177" name="AutoShape 1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7178" name="AutoShape 1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7179" name="AutoShape 1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6510338" y="0"/>
            <a:ext cx="2633662" cy="336550"/>
          </a:xfrm>
          <a:prstGeom prst="rect">
            <a:avLst/>
          </a:prstGeom>
          <a:noFill/>
          <a:ln w="9525">
            <a:noFill/>
            <a:miter lim="800000"/>
          </a:ln>
        </p:spPr>
        <p:txBody>
          <a:bodyPr wrap="none">
            <a:spAutoFit/>
          </a:bodyPr>
          <a:lstStyle/>
          <a:p>
            <a:pPr eaLnBrk="0" hangingPunct="0"/>
            <a:r>
              <a:rPr lang="en-US" sz="1600" b="1" u="sng">
                <a:solidFill>
                  <a:schemeClr val="accent2"/>
                </a:solidFill>
                <a:latin typeface="Times New Roman" charset="0"/>
              </a:rPr>
              <a:t>INVOLUTE OF A CIRCLE</a:t>
            </a:r>
            <a:endParaRPr lang="en-US" sz="1600" b="1" u="sng">
              <a:solidFill>
                <a:schemeClr val="accent2"/>
              </a:solidFill>
              <a:latin typeface="Times New Roman" charset="0"/>
            </a:endParaRPr>
          </a:p>
        </p:txBody>
      </p:sp>
      <p:grpSp>
        <p:nvGrpSpPr>
          <p:cNvPr id="2" name="Group 3"/>
          <p:cNvGrpSpPr/>
          <p:nvPr/>
        </p:nvGrpSpPr>
        <p:grpSpPr bwMode="auto">
          <a:xfrm>
            <a:off x="76200" y="76200"/>
            <a:ext cx="5029200" cy="609600"/>
            <a:chOff x="336" y="0"/>
            <a:chExt cx="3168" cy="384"/>
          </a:xfrm>
        </p:grpSpPr>
        <p:sp>
          <p:nvSpPr>
            <p:cNvPr id="8282" name="Rectangle 4"/>
            <p:cNvSpPr>
              <a:spLocks noChangeArrowheads="1"/>
            </p:cNvSpPr>
            <p:nvPr/>
          </p:nvSpPr>
          <p:spPr bwMode="auto">
            <a:xfrm>
              <a:off x="336" y="0"/>
              <a:ext cx="3168" cy="384"/>
            </a:xfrm>
            <a:prstGeom prst="rect">
              <a:avLst/>
            </a:prstGeom>
            <a:solidFill>
              <a:srgbClr val="66FFFF"/>
            </a:solidFill>
            <a:ln w="9525">
              <a:solidFill>
                <a:schemeClr val="tx1"/>
              </a:solidFill>
              <a:miter lim="800000"/>
            </a:ln>
          </p:spPr>
          <p:txBody>
            <a:bodyPr wrap="none" anchor="ctr"/>
            <a:lstStyle/>
            <a:p>
              <a:endParaRPr lang="en-IN"/>
            </a:p>
          </p:txBody>
        </p:sp>
        <p:sp>
          <p:nvSpPr>
            <p:cNvPr id="8283" name="Text Box 5"/>
            <p:cNvSpPr txBox="1">
              <a:spLocks noChangeArrowheads="1"/>
            </p:cNvSpPr>
            <p:nvPr/>
          </p:nvSpPr>
          <p:spPr bwMode="auto">
            <a:xfrm>
              <a:off x="384" y="0"/>
              <a:ext cx="3020" cy="366"/>
            </a:xfrm>
            <a:prstGeom prst="rect">
              <a:avLst/>
            </a:prstGeom>
            <a:noFill/>
            <a:ln w="9525">
              <a:noFill/>
              <a:miter lim="800000"/>
            </a:ln>
          </p:spPr>
          <p:txBody>
            <a:bodyPr wrap="none">
              <a:spAutoFit/>
            </a:bodyPr>
            <a:lstStyle/>
            <a:p>
              <a:pPr eaLnBrk="0" hangingPunct="0"/>
              <a:r>
                <a:rPr lang="en-US" sz="1600" b="1">
                  <a:solidFill>
                    <a:srgbClr val="0000FF"/>
                  </a:solidFill>
                </a:rPr>
                <a:t>Problem no 17:</a:t>
              </a:r>
              <a:r>
                <a:rPr lang="en-US" sz="1600"/>
                <a:t> </a:t>
              </a:r>
              <a:r>
                <a:rPr lang="en-US" sz="1600">
                  <a:solidFill>
                    <a:srgbClr val="FF0066"/>
                  </a:solidFill>
                </a:rPr>
                <a:t>Draw Involute of a circle.</a:t>
              </a:r>
              <a:endParaRPr lang="en-US" sz="1600">
                <a:solidFill>
                  <a:srgbClr val="FF0066"/>
                </a:solidFill>
              </a:endParaRPr>
            </a:p>
            <a:p>
              <a:pPr eaLnBrk="0" hangingPunct="0"/>
              <a:r>
                <a:rPr lang="en-US" sz="1600">
                  <a:solidFill>
                    <a:srgbClr val="FF0066"/>
                  </a:solidFill>
                </a:rPr>
                <a:t>String length is equal to the circumference of circle.</a:t>
              </a:r>
              <a:endParaRPr lang="en-US" sz="1600">
                <a:solidFill>
                  <a:srgbClr val="FF0066"/>
                </a:solidFill>
              </a:endParaRPr>
            </a:p>
          </p:txBody>
        </p:sp>
      </p:grpSp>
      <p:sp>
        <p:nvSpPr>
          <p:cNvPr id="5126" name="Oval 6"/>
          <p:cNvSpPr>
            <a:spLocks noChangeArrowheads="1"/>
          </p:cNvSpPr>
          <p:nvPr/>
        </p:nvSpPr>
        <p:spPr bwMode="auto">
          <a:xfrm>
            <a:off x="4435475" y="3816350"/>
            <a:ext cx="1279525" cy="1281113"/>
          </a:xfrm>
          <a:prstGeom prst="ellipse">
            <a:avLst/>
          </a:prstGeom>
          <a:solidFill>
            <a:schemeClr val="bg1"/>
          </a:solidFill>
          <a:ln w="28575">
            <a:solidFill>
              <a:schemeClr val="tx1"/>
            </a:solidFill>
            <a:round/>
          </a:ln>
        </p:spPr>
        <p:txBody>
          <a:bodyPr wrap="none" anchor="ctr"/>
          <a:lstStyle/>
          <a:p>
            <a:pPr algn="ctr" eaLnBrk="0" hangingPunct="0"/>
            <a:endParaRPr lang="en-SG" sz="1400">
              <a:latin typeface="Times New Roman" charset="0"/>
            </a:endParaRPr>
          </a:p>
        </p:txBody>
      </p:sp>
      <p:sp>
        <p:nvSpPr>
          <p:cNvPr id="5127" name="Line 7"/>
          <p:cNvSpPr>
            <a:spLocks noChangeShapeType="1"/>
          </p:cNvSpPr>
          <p:nvPr/>
        </p:nvSpPr>
        <p:spPr bwMode="auto">
          <a:xfrm>
            <a:off x="5083175" y="3816350"/>
            <a:ext cx="0" cy="1281113"/>
          </a:xfrm>
          <a:prstGeom prst="line">
            <a:avLst/>
          </a:prstGeom>
          <a:noFill/>
          <a:ln w="9525">
            <a:solidFill>
              <a:schemeClr val="tx1"/>
            </a:solidFill>
            <a:round/>
          </a:ln>
        </p:spPr>
        <p:txBody>
          <a:bodyPr/>
          <a:lstStyle/>
          <a:p>
            <a:endParaRPr lang="en-IN"/>
          </a:p>
        </p:txBody>
      </p:sp>
      <p:sp>
        <p:nvSpPr>
          <p:cNvPr id="5128" name="Line 8"/>
          <p:cNvSpPr>
            <a:spLocks noChangeShapeType="1"/>
          </p:cNvSpPr>
          <p:nvPr/>
        </p:nvSpPr>
        <p:spPr bwMode="auto">
          <a:xfrm>
            <a:off x="4421188" y="4454525"/>
            <a:ext cx="1282700" cy="0"/>
          </a:xfrm>
          <a:prstGeom prst="line">
            <a:avLst/>
          </a:prstGeom>
          <a:noFill/>
          <a:ln w="9525">
            <a:solidFill>
              <a:schemeClr val="tx1"/>
            </a:solidFill>
            <a:round/>
          </a:ln>
        </p:spPr>
        <p:txBody>
          <a:bodyPr/>
          <a:lstStyle/>
          <a:p>
            <a:endParaRPr lang="en-IN"/>
          </a:p>
        </p:txBody>
      </p:sp>
      <p:sp>
        <p:nvSpPr>
          <p:cNvPr id="5129" name="Line 9"/>
          <p:cNvSpPr>
            <a:spLocks noChangeShapeType="1"/>
          </p:cNvSpPr>
          <p:nvPr/>
        </p:nvSpPr>
        <p:spPr bwMode="auto">
          <a:xfrm>
            <a:off x="4611688" y="4017963"/>
            <a:ext cx="944562" cy="877887"/>
          </a:xfrm>
          <a:prstGeom prst="line">
            <a:avLst/>
          </a:prstGeom>
          <a:noFill/>
          <a:ln w="9525">
            <a:solidFill>
              <a:schemeClr val="tx1"/>
            </a:solidFill>
            <a:round/>
          </a:ln>
        </p:spPr>
        <p:txBody>
          <a:bodyPr/>
          <a:lstStyle/>
          <a:p>
            <a:endParaRPr lang="en-IN"/>
          </a:p>
        </p:txBody>
      </p:sp>
      <p:sp>
        <p:nvSpPr>
          <p:cNvPr id="5130" name="Line 10"/>
          <p:cNvSpPr>
            <a:spLocks noChangeShapeType="1"/>
          </p:cNvSpPr>
          <p:nvPr/>
        </p:nvSpPr>
        <p:spPr bwMode="auto">
          <a:xfrm flipH="1">
            <a:off x="4611688" y="4017963"/>
            <a:ext cx="944562" cy="877887"/>
          </a:xfrm>
          <a:prstGeom prst="line">
            <a:avLst/>
          </a:prstGeom>
          <a:noFill/>
          <a:ln w="9525">
            <a:solidFill>
              <a:schemeClr val="tx1"/>
            </a:solidFill>
            <a:round/>
          </a:ln>
        </p:spPr>
        <p:txBody>
          <a:bodyPr/>
          <a:lstStyle/>
          <a:p>
            <a:endParaRPr lang="en-IN"/>
          </a:p>
        </p:txBody>
      </p:sp>
      <p:sp>
        <p:nvSpPr>
          <p:cNvPr id="5131" name="Line 11"/>
          <p:cNvSpPr>
            <a:spLocks noChangeShapeType="1"/>
          </p:cNvSpPr>
          <p:nvPr/>
        </p:nvSpPr>
        <p:spPr bwMode="auto">
          <a:xfrm>
            <a:off x="5083175" y="5097463"/>
            <a:ext cx="3846513" cy="0"/>
          </a:xfrm>
          <a:prstGeom prst="line">
            <a:avLst/>
          </a:prstGeom>
          <a:noFill/>
          <a:ln w="28575">
            <a:solidFill>
              <a:schemeClr val="tx1"/>
            </a:solidFill>
            <a:round/>
          </a:ln>
        </p:spPr>
        <p:txBody>
          <a:bodyPr/>
          <a:lstStyle/>
          <a:p>
            <a:endParaRPr lang="en-IN"/>
          </a:p>
        </p:txBody>
      </p:sp>
      <p:sp>
        <p:nvSpPr>
          <p:cNvPr id="5132" name="Line 12"/>
          <p:cNvSpPr>
            <a:spLocks noChangeShapeType="1"/>
          </p:cNvSpPr>
          <p:nvPr/>
        </p:nvSpPr>
        <p:spPr bwMode="auto">
          <a:xfrm>
            <a:off x="5622925" y="5032375"/>
            <a:ext cx="0" cy="133350"/>
          </a:xfrm>
          <a:prstGeom prst="line">
            <a:avLst/>
          </a:prstGeom>
          <a:noFill/>
          <a:ln w="9525">
            <a:solidFill>
              <a:schemeClr val="tx1"/>
            </a:solidFill>
            <a:round/>
          </a:ln>
        </p:spPr>
        <p:txBody>
          <a:bodyPr/>
          <a:lstStyle/>
          <a:p>
            <a:endParaRPr lang="en-IN"/>
          </a:p>
        </p:txBody>
      </p:sp>
      <p:sp>
        <p:nvSpPr>
          <p:cNvPr id="5133" name="Line 13"/>
          <p:cNvSpPr>
            <a:spLocks noChangeShapeType="1"/>
          </p:cNvSpPr>
          <p:nvPr/>
        </p:nvSpPr>
        <p:spPr bwMode="auto">
          <a:xfrm>
            <a:off x="6091238" y="5032375"/>
            <a:ext cx="0" cy="133350"/>
          </a:xfrm>
          <a:prstGeom prst="line">
            <a:avLst/>
          </a:prstGeom>
          <a:noFill/>
          <a:ln w="9525">
            <a:solidFill>
              <a:schemeClr val="tx1"/>
            </a:solidFill>
            <a:round/>
          </a:ln>
        </p:spPr>
        <p:txBody>
          <a:bodyPr/>
          <a:lstStyle/>
          <a:p>
            <a:endParaRPr lang="en-IN"/>
          </a:p>
        </p:txBody>
      </p:sp>
      <p:sp>
        <p:nvSpPr>
          <p:cNvPr id="5134" name="Line 14"/>
          <p:cNvSpPr>
            <a:spLocks noChangeShapeType="1"/>
          </p:cNvSpPr>
          <p:nvPr/>
        </p:nvSpPr>
        <p:spPr bwMode="auto">
          <a:xfrm>
            <a:off x="6559550" y="5032375"/>
            <a:ext cx="0" cy="133350"/>
          </a:xfrm>
          <a:prstGeom prst="line">
            <a:avLst/>
          </a:prstGeom>
          <a:noFill/>
          <a:ln w="9525">
            <a:solidFill>
              <a:schemeClr val="tx1"/>
            </a:solidFill>
            <a:round/>
          </a:ln>
        </p:spPr>
        <p:txBody>
          <a:bodyPr/>
          <a:lstStyle/>
          <a:p>
            <a:endParaRPr lang="en-IN"/>
          </a:p>
        </p:txBody>
      </p:sp>
      <p:sp>
        <p:nvSpPr>
          <p:cNvPr id="5135" name="Line 15"/>
          <p:cNvSpPr>
            <a:spLocks noChangeShapeType="1"/>
          </p:cNvSpPr>
          <p:nvPr/>
        </p:nvSpPr>
        <p:spPr bwMode="auto">
          <a:xfrm>
            <a:off x="7026275" y="5032375"/>
            <a:ext cx="0" cy="133350"/>
          </a:xfrm>
          <a:prstGeom prst="line">
            <a:avLst/>
          </a:prstGeom>
          <a:noFill/>
          <a:ln w="9525">
            <a:solidFill>
              <a:schemeClr val="tx1"/>
            </a:solidFill>
            <a:round/>
          </a:ln>
        </p:spPr>
        <p:txBody>
          <a:bodyPr/>
          <a:lstStyle/>
          <a:p>
            <a:endParaRPr lang="en-IN"/>
          </a:p>
        </p:txBody>
      </p:sp>
      <p:sp>
        <p:nvSpPr>
          <p:cNvPr id="5136" name="Line 16"/>
          <p:cNvSpPr>
            <a:spLocks noChangeShapeType="1"/>
          </p:cNvSpPr>
          <p:nvPr/>
        </p:nvSpPr>
        <p:spPr bwMode="auto">
          <a:xfrm>
            <a:off x="7494588" y="5032375"/>
            <a:ext cx="0" cy="133350"/>
          </a:xfrm>
          <a:prstGeom prst="line">
            <a:avLst/>
          </a:prstGeom>
          <a:noFill/>
          <a:ln w="9525">
            <a:solidFill>
              <a:schemeClr val="tx1"/>
            </a:solidFill>
            <a:round/>
          </a:ln>
        </p:spPr>
        <p:txBody>
          <a:bodyPr/>
          <a:lstStyle/>
          <a:p>
            <a:endParaRPr lang="en-IN"/>
          </a:p>
        </p:txBody>
      </p:sp>
      <p:sp>
        <p:nvSpPr>
          <p:cNvPr id="5137" name="Line 17"/>
          <p:cNvSpPr>
            <a:spLocks noChangeShapeType="1"/>
          </p:cNvSpPr>
          <p:nvPr/>
        </p:nvSpPr>
        <p:spPr bwMode="auto">
          <a:xfrm>
            <a:off x="7962900" y="5032375"/>
            <a:ext cx="0" cy="133350"/>
          </a:xfrm>
          <a:prstGeom prst="line">
            <a:avLst/>
          </a:prstGeom>
          <a:noFill/>
          <a:ln w="9525">
            <a:solidFill>
              <a:schemeClr val="tx1"/>
            </a:solidFill>
            <a:round/>
          </a:ln>
        </p:spPr>
        <p:txBody>
          <a:bodyPr/>
          <a:lstStyle/>
          <a:p>
            <a:endParaRPr lang="en-IN"/>
          </a:p>
        </p:txBody>
      </p:sp>
      <p:sp>
        <p:nvSpPr>
          <p:cNvPr id="5138" name="Line 18"/>
          <p:cNvSpPr>
            <a:spLocks noChangeShapeType="1"/>
          </p:cNvSpPr>
          <p:nvPr/>
        </p:nvSpPr>
        <p:spPr bwMode="auto">
          <a:xfrm>
            <a:off x="8432800" y="5032375"/>
            <a:ext cx="0" cy="133350"/>
          </a:xfrm>
          <a:prstGeom prst="line">
            <a:avLst/>
          </a:prstGeom>
          <a:noFill/>
          <a:ln w="9525">
            <a:solidFill>
              <a:schemeClr val="tx1"/>
            </a:solidFill>
            <a:round/>
          </a:ln>
        </p:spPr>
        <p:txBody>
          <a:bodyPr/>
          <a:lstStyle/>
          <a:p>
            <a:endParaRPr lang="en-IN"/>
          </a:p>
        </p:txBody>
      </p:sp>
      <p:sp>
        <p:nvSpPr>
          <p:cNvPr id="5139" name="Line 19"/>
          <p:cNvSpPr>
            <a:spLocks noChangeShapeType="1"/>
          </p:cNvSpPr>
          <p:nvPr/>
        </p:nvSpPr>
        <p:spPr bwMode="auto">
          <a:xfrm>
            <a:off x="8901113" y="5032375"/>
            <a:ext cx="0" cy="133350"/>
          </a:xfrm>
          <a:prstGeom prst="line">
            <a:avLst/>
          </a:prstGeom>
          <a:noFill/>
          <a:ln w="9525">
            <a:solidFill>
              <a:schemeClr val="tx1"/>
            </a:solidFill>
            <a:round/>
          </a:ln>
        </p:spPr>
        <p:txBody>
          <a:bodyPr/>
          <a:lstStyle/>
          <a:p>
            <a:endParaRPr lang="en-IN"/>
          </a:p>
        </p:txBody>
      </p:sp>
      <p:grpSp>
        <p:nvGrpSpPr>
          <p:cNvPr id="3" name="Group 20"/>
          <p:cNvGrpSpPr/>
          <p:nvPr/>
        </p:nvGrpSpPr>
        <p:grpSpPr bwMode="auto">
          <a:xfrm>
            <a:off x="5513388" y="5127625"/>
            <a:ext cx="3616325" cy="322263"/>
            <a:chOff x="2274" y="3045"/>
            <a:chExt cx="2572" cy="229"/>
          </a:xfrm>
        </p:grpSpPr>
        <p:sp>
          <p:nvSpPr>
            <p:cNvPr id="8278" name="Text Box 21"/>
            <p:cNvSpPr txBox="1">
              <a:spLocks noChangeArrowheads="1"/>
            </p:cNvSpPr>
            <p:nvPr/>
          </p:nvSpPr>
          <p:spPr bwMode="auto">
            <a:xfrm>
              <a:off x="2274" y="3045"/>
              <a:ext cx="574" cy="216"/>
            </a:xfrm>
            <a:prstGeom prst="rect">
              <a:avLst/>
            </a:prstGeom>
            <a:noFill/>
            <a:ln w="9525">
              <a:noFill/>
              <a:miter lim="800000"/>
            </a:ln>
          </p:spPr>
          <p:txBody>
            <a:bodyPr wrap="none">
              <a:spAutoFit/>
            </a:bodyPr>
            <a:lstStyle/>
            <a:p>
              <a:pPr eaLnBrk="0" hangingPunct="0"/>
              <a:r>
                <a:rPr lang="en-US" sz="1400">
                  <a:latin typeface="Times New Roman" charset="0"/>
                </a:rPr>
                <a:t>1          2</a:t>
              </a:r>
              <a:endParaRPr lang="en-US" sz="1400">
                <a:latin typeface="Times New Roman" charset="0"/>
              </a:endParaRPr>
            </a:p>
          </p:txBody>
        </p:sp>
        <p:sp>
          <p:nvSpPr>
            <p:cNvPr id="8279" name="Text Box 22"/>
            <p:cNvSpPr txBox="1">
              <a:spLocks noChangeArrowheads="1"/>
            </p:cNvSpPr>
            <p:nvPr/>
          </p:nvSpPr>
          <p:spPr bwMode="auto">
            <a:xfrm>
              <a:off x="2927" y="3049"/>
              <a:ext cx="573" cy="217"/>
            </a:xfrm>
            <a:prstGeom prst="rect">
              <a:avLst/>
            </a:prstGeom>
            <a:noFill/>
            <a:ln w="9525">
              <a:noFill/>
              <a:miter lim="800000"/>
            </a:ln>
          </p:spPr>
          <p:txBody>
            <a:bodyPr wrap="none">
              <a:spAutoFit/>
            </a:bodyPr>
            <a:lstStyle/>
            <a:p>
              <a:pPr eaLnBrk="0" hangingPunct="0"/>
              <a:r>
                <a:rPr lang="en-US" sz="1400">
                  <a:latin typeface="Times New Roman" charset="0"/>
                </a:rPr>
                <a:t>3          4</a:t>
              </a:r>
              <a:endParaRPr lang="en-US" sz="1400">
                <a:latin typeface="Times New Roman" charset="0"/>
              </a:endParaRPr>
            </a:p>
          </p:txBody>
        </p:sp>
        <p:sp>
          <p:nvSpPr>
            <p:cNvPr id="8280" name="Text Box 23"/>
            <p:cNvSpPr txBox="1">
              <a:spLocks noChangeArrowheads="1"/>
            </p:cNvSpPr>
            <p:nvPr/>
          </p:nvSpPr>
          <p:spPr bwMode="auto">
            <a:xfrm>
              <a:off x="3581" y="3057"/>
              <a:ext cx="511" cy="217"/>
            </a:xfrm>
            <a:prstGeom prst="rect">
              <a:avLst/>
            </a:prstGeom>
            <a:noFill/>
            <a:ln w="9525">
              <a:noFill/>
              <a:miter lim="800000"/>
            </a:ln>
          </p:spPr>
          <p:txBody>
            <a:bodyPr wrap="none">
              <a:spAutoFit/>
            </a:bodyPr>
            <a:lstStyle/>
            <a:p>
              <a:pPr eaLnBrk="0" hangingPunct="0"/>
              <a:r>
                <a:rPr lang="en-US" sz="1400">
                  <a:latin typeface="Times New Roman" charset="0"/>
                </a:rPr>
                <a:t>5        6</a:t>
              </a:r>
              <a:endParaRPr lang="en-US" sz="1400">
                <a:latin typeface="Times New Roman" charset="0"/>
              </a:endParaRPr>
            </a:p>
          </p:txBody>
        </p:sp>
        <p:sp>
          <p:nvSpPr>
            <p:cNvPr id="8281" name="Text Box 24"/>
            <p:cNvSpPr txBox="1">
              <a:spLocks noChangeArrowheads="1"/>
            </p:cNvSpPr>
            <p:nvPr/>
          </p:nvSpPr>
          <p:spPr bwMode="auto">
            <a:xfrm>
              <a:off x="4273" y="3053"/>
              <a:ext cx="573" cy="217"/>
            </a:xfrm>
            <a:prstGeom prst="rect">
              <a:avLst/>
            </a:prstGeom>
            <a:noFill/>
            <a:ln w="9525">
              <a:noFill/>
              <a:miter lim="800000"/>
            </a:ln>
          </p:spPr>
          <p:txBody>
            <a:bodyPr wrap="none">
              <a:spAutoFit/>
            </a:bodyPr>
            <a:lstStyle/>
            <a:p>
              <a:pPr eaLnBrk="0" hangingPunct="0"/>
              <a:r>
                <a:rPr lang="en-US" sz="1400">
                  <a:latin typeface="Times New Roman" charset="0"/>
                </a:rPr>
                <a:t>7          8</a:t>
              </a:r>
              <a:endParaRPr lang="en-US" sz="1400">
                <a:latin typeface="Times New Roman" charset="0"/>
              </a:endParaRPr>
            </a:p>
          </p:txBody>
        </p:sp>
      </p:grpSp>
      <p:sp>
        <p:nvSpPr>
          <p:cNvPr id="5145" name="Line 25"/>
          <p:cNvSpPr>
            <a:spLocks noChangeShapeType="1"/>
          </p:cNvSpPr>
          <p:nvPr/>
        </p:nvSpPr>
        <p:spPr bwMode="auto">
          <a:xfrm rot="-2930999">
            <a:off x="4949031" y="3669507"/>
            <a:ext cx="3373437" cy="0"/>
          </a:xfrm>
          <a:prstGeom prst="line">
            <a:avLst/>
          </a:prstGeom>
          <a:noFill/>
          <a:ln w="9525">
            <a:solidFill>
              <a:schemeClr val="tx1"/>
            </a:solidFill>
            <a:round/>
          </a:ln>
        </p:spPr>
        <p:txBody>
          <a:bodyPr/>
          <a:lstStyle/>
          <a:p>
            <a:endParaRPr lang="en-IN"/>
          </a:p>
        </p:txBody>
      </p:sp>
      <p:sp>
        <p:nvSpPr>
          <p:cNvPr id="5146" name="Oval 26"/>
          <p:cNvSpPr>
            <a:spLocks noChangeArrowheads="1"/>
          </p:cNvSpPr>
          <p:nvPr/>
        </p:nvSpPr>
        <p:spPr bwMode="auto">
          <a:xfrm>
            <a:off x="8861425" y="5060950"/>
            <a:ext cx="68263" cy="66675"/>
          </a:xfrm>
          <a:prstGeom prst="ellipse">
            <a:avLst/>
          </a:prstGeom>
          <a:solidFill>
            <a:schemeClr val="accent1"/>
          </a:solidFill>
          <a:ln w="9525">
            <a:solidFill>
              <a:schemeClr val="tx1"/>
            </a:solidFill>
            <a:round/>
          </a:ln>
        </p:spPr>
        <p:txBody>
          <a:bodyPr wrap="none" anchor="ctr"/>
          <a:lstStyle/>
          <a:p>
            <a:endParaRPr lang="en-IN"/>
          </a:p>
        </p:txBody>
      </p:sp>
      <p:sp>
        <p:nvSpPr>
          <p:cNvPr id="5147" name="Line 27"/>
          <p:cNvSpPr>
            <a:spLocks noChangeShapeType="1"/>
          </p:cNvSpPr>
          <p:nvPr/>
        </p:nvSpPr>
        <p:spPr bwMode="auto">
          <a:xfrm rot="-5400000">
            <a:off x="4299744" y="3074194"/>
            <a:ext cx="2832100" cy="1588"/>
          </a:xfrm>
          <a:prstGeom prst="line">
            <a:avLst/>
          </a:prstGeom>
          <a:noFill/>
          <a:ln w="9525">
            <a:solidFill>
              <a:schemeClr val="tx1"/>
            </a:solidFill>
            <a:round/>
          </a:ln>
        </p:spPr>
        <p:txBody>
          <a:bodyPr/>
          <a:lstStyle/>
          <a:p>
            <a:endParaRPr lang="en-IN"/>
          </a:p>
        </p:txBody>
      </p:sp>
      <p:sp>
        <p:nvSpPr>
          <p:cNvPr id="5148" name="Line 28"/>
          <p:cNvSpPr>
            <a:spLocks noChangeShapeType="1"/>
          </p:cNvSpPr>
          <p:nvPr/>
        </p:nvSpPr>
        <p:spPr bwMode="auto">
          <a:xfrm rot="-8249128">
            <a:off x="3460750" y="3209925"/>
            <a:ext cx="2427288" cy="1588"/>
          </a:xfrm>
          <a:prstGeom prst="line">
            <a:avLst/>
          </a:prstGeom>
          <a:noFill/>
          <a:ln w="9525">
            <a:solidFill>
              <a:schemeClr val="tx1"/>
            </a:solidFill>
            <a:round/>
          </a:ln>
        </p:spPr>
        <p:txBody>
          <a:bodyPr/>
          <a:lstStyle/>
          <a:p>
            <a:endParaRPr lang="en-IN"/>
          </a:p>
        </p:txBody>
      </p:sp>
      <p:sp>
        <p:nvSpPr>
          <p:cNvPr id="5149" name="Line 29"/>
          <p:cNvSpPr>
            <a:spLocks noChangeShapeType="1"/>
          </p:cNvSpPr>
          <p:nvPr/>
        </p:nvSpPr>
        <p:spPr bwMode="auto">
          <a:xfrm>
            <a:off x="3119438" y="3816350"/>
            <a:ext cx="1957387" cy="1588"/>
          </a:xfrm>
          <a:prstGeom prst="line">
            <a:avLst/>
          </a:prstGeom>
          <a:noFill/>
          <a:ln w="9525">
            <a:solidFill>
              <a:schemeClr val="tx1"/>
            </a:solidFill>
            <a:round/>
          </a:ln>
        </p:spPr>
        <p:txBody>
          <a:bodyPr/>
          <a:lstStyle/>
          <a:p>
            <a:endParaRPr lang="en-IN"/>
          </a:p>
        </p:txBody>
      </p:sp>
      <p:sp>
        <p:nvSpPr>
          <p:cNvPr id="5150" name="Line 30"/>
          <p:cNvSpPr>
            <a:spLocks noChangeShapeType="1"/>
          </p:cNvSpPr>
          <p:nvPr/>
        </p:nvSpPr>
        <p:spPr bwMode="auto">
          <a:xfrm rot="-2714553">
            <a:off x="3359150" y="4529138"/>
            <a:ext cx="1484313" cy="1587"/>
          </a:xfrm>
          <a:prstGeom prst="line">
            <a:avLst/>
          </a:prstGeom>
          <a:noFill/>
          <a:ln w="9525">
            <a:solidFill>
              <a:schemeClr val="tx1"/>
            </a:solidFill>
            <a:round/>
          </a:ln>
        </p:spPr>
        <p:txBody>
          <a:bodyPr/>
          <a:lstStyle/>
          <a:p>
            <a:endParaRPr lang="en-IN"/>
          </a:p>
        </p:txBody>
      </p:sp>
      <p:sp>
        <p:nvSpPr>
          <p:cNvPr id="5151" name="Line 31"/>
          <p:cNvSpPr>
            <a:spLocks noChangeShapeType="1"/>
          </p:cNvSpPr>
          <p:nvPr/>
        </p:nvSpPr>
        <p:spPr bwMode="auto">
          <a:xfrm rot="5400000">
            <a:off x="3920331" y="4960144"/>
            <a:ext cx="1011238" cy="0"/>
          </a:xfrm>
          <a:prstGeom prst="line">
            <a:avLst/>
          </a:prstGeom>
          <a:noFill/>
          <a:ln w="9525">
            <a:solidFill>
              <a:schemeClr val="tx1"/>
            </a:solidFill>
            <a:round/>
          </a:ln>
        </p:spPr>
        <p:txBody>
          <a:bodyPr/>
          <a:lstStyle/>
          <a:p>
            <a:endParaRPr lang="en-IN"/>
          </a:p>
        </p:txBody>
      </p:sp>
      <p:sp>
        <p:nvSpPr>
          <p:cNvPr id="5152" name="Line 32"/>
          <p:cNvSpPr>
            <a:spLocks noChangeShapeType="1"/>
          </p:cNvSpPr>
          <p:nvPr/>
        </p:nvSpPr>
        <p:spPr bwMode="auto">
          <a:xfrm rot="2560537">
            <a:off x="4530725" y="5086350"/>
            <a:ext cx="541338" cy="1588"/>
          </a:xfrm>
          <a:prstGeom prst="line">
            <a:avLst/>
          </a:prstGeom>
          <a:noFill/>
          <a:ln w="9525">
            <a:solidFill>
              <a:schemeClr val="tx1"/>
            </a:solidFill>
            <a:round/>
          </a:ln>
        </p:spPr>
        <p:txBody>
          <a:bodyPr/>
          <a:lstStyle/>
          <a:p>
            <a:endParaRPr lang="en-IN"/>
          </a:p>
        </p:txBody>
      </p:sp>
      <p:sp>
        <p:nvSpPr>
          <p:cNvPr id="5153" name="Text Box 33"/>
          <p:cNvSpPr txBox="1">
            <a:spLocks noChangeArrowheads="1"/>
          </p:cNvSpPr>
          <p:nvPr/>
        </p:nvSpPr>
        <p:spPr bwMode="auto">
          <a:xfrm>
            <a:off x="8945563" y="4978400"/>
            <a:ext cx="282575" cy="30480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5154" name="Text Box 34"/>
          <p:cNvSpPr txBox="1">
            <a:spLocks noChangeArrowheads="1"/>
          </p:cNvSpPr>
          <p:nvPr/>
        </p:nvSpPr>
        <p:spPr bwMode="auto">
          <a:xfrm>
            <a:off x="5059363" y="5094288"/>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8</a:t>
            </a:r>
            <a:endParaRPr lang="en-US" sz="1400" baseline="-25000">
              <a:latin typeface="Times New Roman" charset="0"/>
            </a:endParaRPr>
          </a:p>
        </p:txBody>
      </p:sp>
      <p:sp>
        <p:nvSpPr>
          <p:cNvPr id="5155" name="Oval 35"/>
          <p:cNvSpPr>
            <a:spLocks noChangeArrowheads="1"/>
          </p:cNvSpPr>
          <p:nvPr/>
        </p:nvSpPr>
        <p:spPr bwMode="auto">
          <a:xfrm>
            <a:off x="5041900" y="5056188"/>
            <a:ext cx="66675" cy="68262"/>
          </a:xfrm>
          <a:prstGeom prst="ellipse">
            <a:avLst/>
          </a:prstGeom>
          <a:solidFill>
            <a:schemeClr val="accent1"/>
          </a:solidFill>
          <a:ln w="9525">
            <a:solidFill>
              <a:schemeClr val="tx1"/>
            </a:solidFill>
            <a:round/>
          </a:ln>
        </p:spPr>
        <p:txBody>
          <a:bodyPr wrap="none" anchor="ctr"/>
          <a:lstStyle/>
          <a:p>
            <a:endParaRPr lang="en-IN"/>
          </a:p>
        </p:txBody>
      </p:sp>
      <p:sp>
        <p:nvSpPr>
          <p:cNvPr id="5156" name="Arc 36"/>
          <p:cNvSpPr/>
          <p:nvPr/>
        </p:nvSpPr>
        <p:spPr bwMode="auto">
          <a:xfrm rot="16383874" flipV="1">
            <a:off x="5308600" y="1978025"/>
            <a:ext cx="3908425" cy="3406775"/>
          </a:xfrm>
          <a:custGeom>
            <a:avLst/>
            <a:gdLst>
              <a:gd name="T0" fmla="*/ 570521 w 21600"/>
              <a:gd name="T1" fmla="*/ 0 h 24136"/>
              <a:gd name="T2" fmla="*/ 3876217 w 21600"/>
              <a:gd name="T3" fmla="*/ 3406775 h 24136"/>
              <a:gd name="T4" fmla="*/ 0 w 21600"/>
              <a:gd name="T5" fmla="*/ 3016216 h 24136"/>
              <a:gd name="T6" fmla="*/ 0 60000 65536"/>
              <a:gd name="T7" fmla="*/ 0 60000 65536"/>
              <a:gd name="T8" fmla="*/ 0 60000 65536"/>
              <a:gd name="T9" fmla="*/ 0 w 21600"/>
              <a:gd name="T10" fmla="*/ 0 h 24136"/>
              <a:gd name="T11" fmla="*/ 21600 w 21600"/>
              <a:gd name="T12" fmla="*/ 24136 h 24136"/>
            </a:gdLst>
            <a:ahLst/>
            <a:cxnLst>
              <a:cxn ang="T6">
                <a:pos x="T0" y="T1"/>
              </a:cxn>
              <a:cxn ang="T7">
                <a:pos x="T2" y="T3"/>
              </a:cxn>
              <a:cxn ang="T8">
                <a:pos x="T4" y="T5"/>
              </a:cxn>
            </a:cxnLst>
            <a:rect l="T9" t="T10" r="T11" b="T12"/>
            <a:pathLst>
              <a:path w="21600" h="24136" fill="none" extrusionOk="0">
                <a:moveTo>
                  <a:pt x="3152" y="0"/>
                </a:moveTo>
                <a:cubicBezTo>
                  <a:pt x="13749" y="1563"/>
                  <a:pt x="21600" y="10657"/>
                  <a:pt x="21600" y="21369"/>
                </a:cubicBezTo>
                <a:cubicBezTo>
                  <a:pt x="21600" y="22294"/>
                  <a:pt x="21540" y="23218"/>
                  <a:pt x="21422" y="24136"/>
                </a:cubicBezTo>
              </a:path>
              <a:path w="21600" h="24136" stroke="0" extrusionOk="0">
                <a:moveTo>
                  <a:pt x="3152" y="0"/>
                </a:moveTo>
                <a:cubicBezTo>
                  <a:pt x="13749" y="1563"/>
                  <a:pt x="21600" y="10657"/>
                  <a:pt x="21600" y="21369"/>
                </a:cubicBezTo>
                <a:cubicBezTo>
                  <a:pt x="21600" y="22294"/>
                  <a:pt x="21540" y="23218"/>
                  <a:pt x="21422" y="24136"/>
                </a:cubicBezTo>
                <a:lnTo>
                  <a:pt x="0" y="21369"/>
                </a:lnTo>
                <a:close/>
              </a:path>
            </a:pathLst>
          </a:custGeom>
          <a:noFill/>
          <a:ln w="9525">
            <a:solidFill>
              <a:schemeClr val="tx1"/>
            </a:solidFill>
            <a:round/>
          </a:ln>
        </p:spPr>
        <p:txBody>
          <a:bodyPr rot="10800000" vert="eaVert" wrap="none" anchor="ctr"/>
          <a:lstStyle/>
          <a:p>
            <a:pPr algn="ctr" eaLnBrk="0" hangingPunct="0"/>
            <a:endParaRPr lang="en-SG" sz="1400">
              <a:latin typeface="Times New Roman" charset="0"/>
            </a:endParaRPr>
          </a:p>
        </p:txBody>
      </p:sp>
      <p:sp>
        <p:nvSpPr>
          <p:cNvPr id="5157" name="Arc 37"/>
          <p:cNvSpPr/>
          <p:nvPr/>
        </p:nvSpPr>
        <p:spPr bwMode="auto">
          <a:xfrm flipH="1">
            <a:off x="3127375" y="1658938"/>
            <a:ext cx="2563813" cy="2157412"/>
          </a:xfrm>
          <a:custGeom>
            <a:avLst/>
            <a:gdLst>
              <a:gd name="T0" fmla="*/ 0 w 21600"/>
              <a:gd name="T1" fmla="*/ 0 h 21600"/>
              <a:gd name="T2" fmla="*/ 2563813 w 21600"/>
              <a:gd name="T3" fmla="*/ 2157412 h 21600"/>
              <a:gd name="T4" fmla="*/ 0 w 21600"/>
              <a:gd name="T5" fmla="*/ 215741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5158" name="Arc 38"/>
          <p:cNvSpPr/>
          <p:nvPr/>
        </p:nvSpPr>
        <p:spPr bwMode="auto">
          <a:xfrm rot="-23340" flipH="1" flipV="1">
            <a:off x="3127375" y="3816350"/>
            <a:ext cx="1281113" cy="1685925"/>
          </a:xfrm>
          <a:custGeom>
            <a:avLst/>
            <a:gdLst>
              <a:gd name="T0" fmla="*/ 0 w 21600"/>
              <a:gd name="T1" fmla="*/ 0 h 21600"/>
              <a:gd name="T2" fmla="*/ 1281113 w 21600"/>
              <a:gd name="T3" fmla="*/ 1685925 h 21600"/>
              <a:gd name="T4" fmla="*/ 0 w 21600"/>
              <a:gd name="T5" fmla="*/ 1685925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5159" name="Arc 39"/>
          <p:cNvSpPr/>
          <p:nvPr/>
        </p:nvSpPr>
        <p:spPr bwMode="auto">
          <a:xfrm flipV="1">
            <a:off x="4408488" y="5097463"/>
            <a:ext cx="674687" cy="404812"/>
          </a:xfrm>
          <a:custGeom>
            <a:avLst/>
            <a:gdLst>
              <a:gd name="T0" fmla="*/ 0 w 21600"/>
              <a:gd name="T1" fmla="*/ 0 h 21600"/>
              <a:gd name="T2" fmla="*/ 674687 w 21600"/>
              <a:gd name="T3" fmla="*/ 404812 h 21600"/>
              <a:gd name="T4" fmla="*/ 0 w 21600"/>
              <a:gd name="T5" fmla="*/ 40481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grpSp>
        <p:nvGrpSpPr>
          <p:cNvPr id="4" name="Group 40"/>
          <p:cNvGrpSpPr/>
          <p:nvPr/>
        </p:nvGrpSpPr>
        <p:grpSpPr bwMode="auto">
          <a:xfrm>
            <a:off x="4394200" y="3749675"/>
            <a:ext cx="1387475" cy="1417638"/>
            <a:chOff x="1478" y="2064"/>
            <a:chExt cx="986" cy="1009"/>
          </a:xfrm>
        </p:grpSpPr>
        <p:sp>
          <p:nvSpPr>
            <p:cNvPr id="8270" name="Text Box 41"/>
            <p:cNvSpPr txBox="1">
              <a:spLocks noChangeArrowheads="1"/>
            </p:cNvSpPr>
            <p:nvPr/>
          </p:nvSpPr>
          <p:spPr bwMode="auto">
            <a:xfrm>
              <a:off x="2221" y="2694"/>
              <a:ext cx="195" cy="217"/>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8271" name="Text Box 42"/>
            <p:cNvSpPr txBox="1">
              <a:spLocks noChangeArrowheads="1"/>
            </p:cNvSpPr>
            <p:nvPr/>
          </p:nvSpPr>
          <p:spPr bwMode="auto">
            <a:xfrm>
              <a:off x="2270" y="2407"/>
              <a:ext cx="194" cy="218"/>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8272" name="Text Box 43"/>
            <p:cNvSpPr txBox="1">
              <a:spLocks noChangeArrowheads="1"/>
            </p:cNvSpPr>
            <p:nvPr/>
          </p:nvSpPr>
          <p:spPr bwMode="auto">
            <a:xfrm>
              <a:off x="2136" y="2160"/>
              <a:ext cx="170" cy="217"/>
            </a:xfrm>
            <a:prstGeom prst="rect">
              <a:avLst/>
            </a:prstGeom>
            <a:noFill/>
            <a:ln w="9525">
              <a:noFill/>
              <a:miter lim="800000"/>
            </a:ln>
          </p:spPr>
          <p:txBody>
            <a:bodyPr>
              <a:spAutoFit/>
            </a:bodyPr>
            <a:lstStyle/>
            <a:p>
              <a:pPr eaLnBrk="0" hangingPunct="0"/>
              <a:r>
                <a:rPr lang="en-US" sz="1400">
                  <a:latin typeface="Times New Roman" charset="0"/>
                </a:rPr>
                <a:t>3</a:t>
              </a:r>
              <a:endParaRPr lang="en-US" sz="1400">
                <a:latin typeface="Times New Roman" charset="0"/>
              </a:endParaRPr>
            </a:p>
          </p:txBody>
        </p:sp>
        <p:sp>
          <p:nvSpPr>
            <p:cNvPr id="8273" name="Text Box 44"/>
            <p:cNvSpPr txBox="1">
              <a:spLocks noChangeArrowheads="1"/>
            </p:cNvSpPr>
            <p:nvPr/>
          </p:nvSpPr>
          <p:spPr bwMode="auto">
            <a:xfrm>
              <a:off x="1823" y="2064"/>
              <a:ext cx="194" cy="217"/>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8274" name="Text Box 45"/>
            <p:cNvSpPr txBox="1">
              <a:spLocks noChangeArrowheads="1"/>
            </p:cNvSpPr>
            <p:nvPr/>
          </p:nvSpPr>
          <p:spPr bwMode="auto">
            <a:xfrm>
              <a:off x="1535" y="2257"/>
              <a:ext cx="195" cy="217"/>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8275" name="Text Box 46"/>
            <p:cNvSpPr txBox="1">
              <a:spLocks noChangeArrowheads="1"/>
            </p:cNvSpPr>
            <p:nvPr/>
          </p:nvSpPr>
          <p:spPr bwMode="auto">
            <a:xfrm>
              <a:off x="1478" y="2527"/>
              <a:ext cx="193" cy="217"/>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sp>
          <p:nvSpPr>
            <p:cNvPr id="8276" name="Text Box 47"/>
            <p:cNvSpPr txBox="1">
              <a:spLocks noChangeArrowheads="1"/>
            </p:cNvSpPr>
            <p:nvPr/>
          </p:nvSpPr>
          <p:spPr bwMode="auto">
            <a:xfrm>
              <a:off x="1669" y="2791"/>
              <a:ext cx="195" cy="216"/>
            </a:xfrm>
            <a:prstGeom prst="rect">
              <a:avLst/>
            </a:prstGeom>
            <a:noFill/>
            <a:ln w="9525">
              <a:noFill/>
              <a:miter lim="800000"/>
            </a:ln>
          </p:spPr>
          <p:txBody>
            <a:bodyPr wrap="none">
              <a:spAutoFit/>
            </a:bodyPr>
            <a:lstStyle/>
            <a:p>
              <a:pPr eaLnBrk="0" hangingPunct="0"/>
              <a:r>
                <a:rPr lang="en-US" sz="1400">
                  <a:latin typeface="Times New Roman" charset="0"/>
                </a:rPr>
                <a:t>7</a:t>
              </a:r>
              <a:endParaRPr lang="en-US" sz="1400">
                <a:latin typeface="Times New Roman" charset="0"/>
              </a:endParaRPr>
            </a:p>
          </p:txBody>
        </p:sp>
        <p:sp>
          <p:nvSpPr>
            <p:cNvPr id="8277" name="Text Box 48"/>
            <p:cNvSpPr txBox="1">
              <a:spLocks noChangeArrowheads="1"/>
            </p:cNvSpPr>
            <p:nvPr/>
          </p:nvSpPr>
          <p:spPr bwMode="auto">
            <a:xfrm>
              <a:off x="1920" y="2856"/>
              <a:ext cx="194" cy="217"/>
            </a:xfrm>
            <a:prstGeom prst="rect">
              <a:avLst/>
            </a:prstGeom>
            <a:noFill/>
            <a:ln w="9525">
              <a:noFill/>
              <a:miter lim="800000"/>
            </a:ln>
          </p:spPr>
          <p:txBody>
            <a:bodyPr wrap="none">
              <a:spAutoFit/>
            </a:bodyPr>
            <a:lstStyle/>
            <a:p>
              <a:pPr eaLnBrk="0" hangingPunct="0"/>
              <a:r>
                <a:rPr lang="en-US" sz="1400">
                  <a:latin typeface="Times New Roman" charset="0"/>
                </a:rPr>
                <a:t>8</a:t>
              </a:r>
              <a:endParaRPr lang="en-US" sz="1400">
                <a:latin typeface="Times New Roman" charset="0"/>
              </a:endParaRPr>
            </a:p>
          </p:txBody>
        </p:sp>
      </p:grpSp>
      <p:grpSp>
        <p:nvGrpSpPr>
          <p:cNvPr id="5" name="Group 49"/>
          <p:cNvGrpSpPr/>
          <p:nvPr/>
        </p:nvGrpSpPr>
        <p:grpSpPr bwMode="auto">
          <a:xfrm>
            <a:off x="3532188" y="2063750"/>
            <a:ext cx="1211262" cy="996950"/>
            <a:chOff x="864" y="864"/>
            <a:chExt cx="863" cy="709"/>
          </a:xfrm>
        </p:grpSpPr>
        <p:sp>
          <p:nvSpPr>
            <p:cNvPr id="8267" name="Oval 50"/>
            <p:cNvSpPr>
              <a:spLocks noChangeArrowheads="1"/>
            </p:cNvSpPr>
            <p:nvPr/>
          </p:nvSpPr>
          <p:spPr bwMode="auto">
            <a:xfrm>
              <a:off x="1005" y="1071"/>
              <a:ext cx="48" cy="48"/>
            </a:xfrm>
            <a:prstGeom prst="ellipse">
              <a:avLst/>
            </a:prstGeom>
            <a:solidFill>
              <a:schemeClr val="accent1"/>
            </a:solidFill>
            <a:ln w="9525">
              <a:solidFill>
                <a:schemeClr val="tx1"/>
              </a:solidFill>
              <a:round/>
            </a:ln>
          </p:spPr>
          <p:txBody>
            <a:bodyPr wrap="none" anchor="ctr"/>
            <a:lstStyle/>
            <a:p>
              <a:endParaRPr lang="en-IN"/>
            </a:p>
          </p:txBody>
        </p:sp>
        <p:sp>
          <p:nvSpPr>
            <p:cNvPr id="8268" name="Text Box 51"/>
            <p:cNvSpPr txBox="1">
              <a:spLocks noChangeArrowheads="1"/>
            </p:cNvSpPr>
            <p:nvPr/>
          </p:nvSpPr>
          <p:spPr bwMode="auto">
            <a:xfrm>
              <a:off x="864" y="864"/>
              <a:ext cx="242" cy="21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3</a:t>
              </a:r>
              <a:endParaRPr lang="en-US" sz="1400" baseline="-25000">
                <a:latin typeface="Times New Roman" charset="0"/>
              </a:endParaRPr>
            </a:p>
          </p:txBody>
        </p:sp>
        <p:sp>
          <p:nvSpPr>
            <p:cNvPr id="8269" name="Text Box 52"/>
            <p:cNvSpPr txBox="1">
              <a:spLocks noChangeArrowheads="1"/>
            </p:cNvSpPr>
            <p:nvPr/>
          </p:nvSpPr>
          <p:spPr bwMode="auto">
            <a:xfrm rot="2637252">
              <a:off x="1389" y="1399"/>
              <a:ext cx="338" cy="174"/>
            </a:xfrm>
            <a:prstGeom prst="rect">
              <a:avLst/>
            </a:prstGeom>
            <a:noFill/>
            <a:ln w="9525">
              <a:noFill/>
              <a:miter lim="800000"/>
            </a:ln>
          </p:spPr>
          <p:txBody>
            <a:bodyPr wrap="none">
              <a:spAutoFit/>
            </a:bodyPr>
            <a:lstStyle/>
            <a:p>
              <a:pPr eaLnBrk="0" hangingPunct="0"/>
              <a:r>
                <a:rPr lang="en-US" sz="1000">
                  <a:latin typeface="Times New Roman" charset="0"/>
                </a:rPr>
                <a:t>3 to p</a:t>
              </a:r>
              <a:endParaRPr lang="en-US" sz="1000">
                <a:latin typeface="Times New Roman" charset="0"/>
              </a:endParaRPr>
            </a:p>
          </p:txBody>
        </p:sp>
      </p:grpSp>
      <p:grpSp>
        <p:nvGrpSpPr>
          <p:cNvPr id="6" name="Group 53"/>
          <p:cNvGrpSpPr/>
          <p:nvPr/>
        </p:nvGrpSpPr>
        <p:grpSpPr bwMode="auto">
          <a:xfrm>
            <a:off x="2819400" y="3602038"/>
            <a:ext cx="1252538" cy="328612"/>
            <a:chOff x="357" y="1999"/>
            <a:chExt cx="891" cy="235"/>
          </a:xfrm>
        </p:grpSpPr>
        <p:sp>
          <p:nvSpPr>
            <p:cNvPr id="8264" name="Oval 54"/>
            <p:cNvSpPr>
              <a:spLocks noChangeArrowheads="1"/>
            </p:cNvSpPr>
            <p:nvPr/>
          </p:nvSpPr>
          <p:spPr bwMode="auto">
            <a:xfrm>
              <a:off x="546" y="2088"/>
              <a:ext cx="48" cy="48"/>
            </a:xfrm>
            <a:prstGeom prst="ellipse">
              <a:avLst/>
            </a:prstGeom>
            <a:solidFill>
              <a:schemeClr val="accent1"/>
            </a:solidFill>
            <a:ln w="9525">
              <a:solidFill>
                <a:schemeClr val="tx1"/>
              </a:solidFill>
              <a:round/>
            </a:ln>
          </p:spPr>
          <p:txBody>
            <a:bodyPr wrap="none" anchor="ctr"/>
            <a:lstStyle/>
            <a:p>
              <a:endParaRPr lang="en-IN"/>
            </a:p>
          </p:txBody>
        </p:sp>
        <p:sp>
          <p:nvSpPr>
            <p:cNvPr id="8265" name="Text Box 55"/>
            <p:cNvSpPr txBox="1">
              <a:spLocks noChangeArrowheads="1"/>
            </p:cNvSpPr>
            <p:nvPr/>
          </p:nvSpPr>
          <p:spPr bwMode="auto">
            <a:xfrm>
              <a:off x="357" y="2017"/>
              <a:ext cx="242" cy="21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4</a:t>
              </a:r>
              <a:endParaRPr lang="en-US" sz="1400" baseline="-25000">
                <a:latin typeface="Times New Roman" charset="0"/>
              </a:endParaRPr>
            </a:p>
          </p:txBody>
        </p:sp>
        <p:sp>
          <p:nvSpPr>
            <p:cNvPr id="8266" name="Text Box 56"/>
            <p:cNvSpPr txBox="1">
              <a:spLocks noChangeArrowheads="1"/>
            </p:cNvSpPr>
            <p:nvPr/>
          </p:nvSpPr>
          <p:spPr bwMode="auto">
            <a:xfrm>
              <a:off x="912" y="1999"/>
              <a:ext cx="336" cy="175"/>
            </a:xfrm>
            <a:prstGeom prst="rect">
              <a:avLst/>
            </a:prstGeom>
            <a:noFill/>
            <a:ln w="9525">
              <a:noFill/>
              <a:miter lim="800000"/>
            </a:ln>
          </p:spPr>
          <p:txBody>
            <a:bodyPr wrap="none">
              <a:spAutoFit/>
            </a:bodyPr>
            <a:lstStyle/>
            <a:p>
              <a:pPr eaLnBrk="0" hangingPunct="0"/>
              <a:r>
                <a:rPr lang="en-US" sz="1000">
                  <a:latin typeface="Times New Roman" charset="0"/>
                </a:rPr>
                <a:t>4 to p</a:t>
              </a:r>
              <a:endParaRPr lang="en-US" sz="1000">
                <a:latin typeface="Times New Roman" charset="0"/>
              </a:endParaRPr>
            </a:p>
          </p:txBody>
        </p:sp>
      </p:grpSp>
      <p:grpSp>
        <p:nvGrpSpPr>
          <p:cNvPr id="7" name="Group 57"/>
          <p:cNvGrpSpPr/>
          <p:nvPr/>
        </p:nvGrpSpPr>
        <p:grpSpPr bwMode="auto">
          <a:xfrm>
            <a:off x="3328988" y="4362450"/>
            <a:ext cx="738187" cy="971550"/>
            <a:chOff x="720" y="2500"/>
            <a:chExt cx="524" cy="691"/>
          </a:xfrm>
        </p:grpSpPr>
        <p:sp>
          <p:nvSpPr>
            <p:cNvPr id="8261" name="Oval 58"/>
            <p:cNvSpPr>
              <a:spLocks noChangeArrowheads="1"/>
            </p:cNvSpPr>
            <p:nvPr/>
          </p:nvSpPr>
          <p:spPr bwMode="auto">
            <a:xfrm>
              <a:off x="858" y="2985"/>
              <a:ext cx="48" cy="48"/>
            </a:xfrm>
            <a:prstGeom prst="ellipse">
              <a:avLst/>
            </a:prstGeom>
            <a:solidFill>
              <a:schemeClr val="accent1"/>
            </a:solidFill>
            <a:ln w="9525">
              <a:solidFill>
                <a:schemeClr val="tx1"/>
              </a:solidFill>
              <a:round/>
            </a:ln>
          </p:spPr>
          <p:txBody>
            <a:bodyPr wrap="none" anchor="ctr"/>
            <a:lstStyle/>
            <a:p>
              <a:endParaRPr lang="en-IN"/>
            </a:p>
          </p:txBody>
        </p:sp>
        <p:sp>
          <p:nvSpPr>
            <p:cNvPr id="8262" name="Text Box 59"/>
            <p:cNvSpPr txBox="1">
              <a:spLocks noChangeArrowheads="1"/>
            </p:cNvSpPr>
            <p:nvPr/>
          </p:nvSpPr>
          <p:spPr bwMode="auto">
            <a:xfrm>
              <a:off x="720" y="2974"/>
              <a:ext cx="241" cy="21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5</a:t>
              </a:r>
              <a:endParaRPr lang="en-US" sz="1400" baseline="-25000">
                <a:latin typeface="Times New Roman" charset="0"/>
              </a:endParaRPr>
            </a:p>
          </p:txBody>
        </p:sp>
        <p:sp>
          <p:nvSpPr>
            <p:cNvPr id="8263" name="Text Box 60"/>
            <p:cNvSpPr txBox="1">
              <a:spLocks noChangeArrowheads="1"/>
            </p:cNvSpPr>
            <p:nvPr/>
          </p:nvSpPr>
          <p:spPr bwMode="auto">
            <a:xfrm rot="-2947799">
              <a:off x="989" y="2582"/>
              <a:ext cx="337" cy="173"/>
            </a:xfrm>
            <a:prstGeom prst="rect">
              <a:avLst/>
            </a:prstGeom>
            <a:noFill/>
            <a:ln w="9525">
              <a:noFill/>
              <a:miter lim="800000"/>
            </a:ln>
          </p:spPr>
          <p:txBody>
            <a:bodyPr wrap="none">
              <a:spAutoFit/>
            </a:bodyPr>
            <a:lstStyle/>
            <a:p>
              <a:pPr eaLnBrk="0" hangingPunct="0"/>
              <a:r>
                <a:rPr lang="en-US" sz="1000">
                  <a:latin typeface="Times New Roman" charset="0"/>
                </a:rPr>
                <a:t>5 to p</a:t>
              </a:r>
              <a:endParaRPr lang="en-US" sz="1000">
                <a:latin typeface="Times New Roman" charset="0"/>
              </a:endParaRPr>
            </a:p>
          </p:txBody>
        </p:sp>
      </p:grpSp>
      <p:grpSp>
        <p:nvGrpSpPr>
          <p:cNvPr id="8" name="Group 61"/>
          <p:cNvGrpSpPr/>
          <p:nvPr/>
        </p:nvGrpSpPr>
        <p:grpSpPr bwMode="auto">
          <a:xfrm>
            <a:off x="4552950" y="5072063"/>
            <a:ext cx="668338" cy="533400"/>
            <a:chOff x="1590" y="3005"/>
            <a:chExt cx="476" cy="380"/>
          </a:xfrm>
        </p:grpSpPr>
        <p:sp>
          <p:nvSpPr>
            <p:cNvPr id="8258" name="Oval 62"/>
            <p:cNvSpPr>
              <a:spLocks noChangeArrowheads="1"/>
            </p:cNvSpPr>
            <p:nvPr/>
          </p:nvSpPr>
          <p:spPr bwMode="auto">
            <a:xfrm>
              <a:off x="1896" y="3126"/>
              <a:ext cx="48" cy="48"/>
            </a:xfrm>
            <a:prstGeom prst="ellipse">
              <a:avLst/>
            </a:prstGeom>
            <a:solidFill>
              <a:schemeClr val="accent1"/>
            </a:solidFill>
            <a:ln w="9525">
              <a:solidFill>
                <a:schemeClr val="tx1"/>
              </a:solidFill>
              <a:round/>
            </a:ln>
          </p:spPr>
          <p:txBody>
            <a:bodyPr wrap="none" anchor="ctr"/>
            <a:lstStyle/>
            <a:p>
              <a:endParaRPr lang="en-IN"/>
            </a:p>
          </p:txBody>
        </p:sp>
        <p:sp>
          <p:nvSpPr>
            <p:cNvPr id="8259" name="Text Box 63"/>
            <p:cNvSpPr txBox="1">
              <a:spLocks noChangeArrowheads="1"/>
            </p:cNvSpPr>
            <p:nvPr/>
          </p:nvSpPr>
          <p:spPr bwMode="auto">
            <a:xfrm>
              <a:off x="1824" y="3168"/>
              <a:ext cx="242" cy="21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7</a:t>
              </a:r>
              <a:endParaRPr lang="en-US" sz="1400" baseline="-25000">
                <a:latin typeface="Times New Roman" charset="0"/>
              </a:endParaRPr>
            </a:p>
          </p:txBody>
        </p:sp>
        <p:sp>
          <p:nvSpPr>
            <p:cNvPr id="8260" name="Text Box 64"/>
            <p:cNvSpPr txBox="1">
              <a:spLocks noChangeArrowheads="1"/>
            </p:cNvSpPr>
            <p:nvPr/>
          </p:nvSpPr>
          <p:spPr bwMode="auto">
            <a:xfrm rot="2607090">
              <a:off x="1590" y="3005"/>
              <a:ext cx="337" cy="174"/>
            </a:xfrm>
            <a:prstGeom prst="rect">
              <a:avLst/>
            </a:prstGeom>
            <a:noFill/>
            <a:ln w="9525">
              <a:noFill/>
              <a:miter lim="800000"/>
            </a:ln>
          </p:spPr>
          <p:txBody>
            <a:bodyPr wrap="none">
              <a:spAutoFit/>
            </a:bodyPr>
            <a:lstStyle/>
            <a:p>
              <a:pPr eaLnBrk="0" hangingPunct="0"/>
              <a:r>
                <a:rPr lang="en-US" sz="1000">
                  <a:latin typeface="Times New Roman" charset="0"/>
                </a:rPr>
                <a:t>7 to p</a:t>
              </a:r>
              <a:endParaRPr lang="en-US" sz="1000">
                <a:latin typeface="Times New Roman" charset="0"/>
              </a:endParaRPr>
            </a:p>
          </p:txBody>
        </p:sp>
      </p:grpSp>
      <p:grpSp>
        <p:nvGrpSpPr>
          <p:cNvPr id="9" name="Group 65"/>
          <p:cNvGrpSpPr/>
          <p:nvPr/>
        </p:nvGrpSpPr>
        <p:grpSpPr bwMode="auto">
          <a:xfrm>
            <a:off x="4230688" y="4891088"/>
            <a:ext cx="384175" cy="915987"/>
            <a:chOff x="1361" y="2876"/>
            <a:chExt cx="273" cy="653"/>
          </a:xfrm>
        </p:grpSpPr>
        <p:sp>
          <p:nvSpPr>
            <p:cNvPr id="8255" name="Oval 66"/>
            <p:cNvSpPr>
              <a:spLocks noChangeArrowheads="1"/>
            </p:cNvSpPr>
            <p:nvPr/>
          </p:nvSpPr>
          <p:spPr bwMode="auto">
            <a:xfrm>
              <a:off x="1470" y="3276"/>
              <a:ext cx="48" cy="48"/>
            </a:xfrm>
            <a:prstGeom prst="ellipse">
              <a:avLst/>
            </a:prstGeom>
            <a:solidFill>
              <a:schemeClr val="accent1"/>
            </a:solidFill>
            <a:ln w="9525">
              <a:solidFill>
                <a:schemeClr val="tx1"/>
              </a:solidFill>
              <a:round/>
            </a:ln>
          </p:spPr>
          <p:txBody>
            <a:bodyPr wrap="none" anchor="ctr"/>
            <a:lstStyle/>
            <a:p>
              <a:endParaRPr lang="en-IN"/>
            </a:p>
          </p:txBody>
        </p:sp>
        <p:sp>
          <p:nvSpPr>
            <p:cNvPr id="8256" name="Text Box 67"/>
            <p:cNvSpPr txBox="1">
              <a:spLocks noChangeArrowheads="1"/>
            </p:cNvSpPr>
            <p:nvPr/>
          </p:nvSpPr>
          <p:spPr bwMode="auto">
            <a:xfrm>
              <a:off x="1392" y="3312"/>
              <a:ext cx="242" cy="21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6</a:t>
              </a:r>
              <a:endParaRPr lang="en-US" sz="1400" baseline="-25000">
                <a:latin typeface="Times New Roman" charset="0"/>
              </a:endParaRPr>
            </a:p>
          </p:txBody>
        </p:sp>
        <p:sp>
          <p:nvSpPr>
            <p:cNvPr id="8257" name="Text Box 68"/>
            <p:cNvSpPr txBox="1">
              <a:spLocks noChangeArrowheads="1"/>
            </p:cNvSpPr>
            <p:nvPr/>
          </p:nvSpPr>
          <p:spPr bwMode="auto">
            <a:xfrm rot="-5360352">
              <a:off x="1279" y="2958"/>
              <a:ext cx="337" cy="174"/>
            </a:xfrm>
            <a:prstGeom prst="rect">
              <a:avLst/>
            </a:prstGeom>
            <a:noFill/>
            <a:ln w="9525">
              <a:noFill/>
              <a:miter lim="800000"/>
            </a:ln>
          </p:spPr>
          <p:txBody>
            <a:bodyPr wrap="none">
              <a:spAutoFit/>
            </a:bodyPr>
            <a:lstStyle/>
            <a:p>
              <a:pPr eaLnBrk="0" hangingPunct="0"/>
              <a:r>
                <a:rPr lang="en-US" sz="1000">
                  <a:latin typeface="Times New Roman" charset="0"/>
                </a:rPr>
                <a:t>6 to p</a:t>
              </a:r>
              <a:endParaRPr lang="en-US" sz="1000">
                <a:latin typeface="Times New Roman" charset="0"/>
              </a:endParaRPr>
            </a:p>
          </p:txBody>
        </p:sp>
      </p:grpSp>
      <p:grpSp>
        <p:nvGrpSpPr>
          <p:cNvPr id="10" name="Group 69"/>
          <p:cNvGrpSpPr/>
          <p:nvPr/>
        </p:nvGrpSpPr>
        <p:grpSpPr bwMode="auto">
          <a:xfrm>
            <a:off x="5594350" y="1422400"/>
            <a:ext cx="338138" cy="1552575"/>
            <a:chOff x="2331" y="408"/>
            <a:chExt cx="240" cy="1105"/>
          </a:xfrm>
        </p:grpSpPr>
        <p:sp>
          <p:nvSpPr>
            <p:cNvPr id="8252" name="Oval 70"/>
            <p:cNvSpPr>
              <a:spLocks noChangeArrowheads="1"/>
            </p:cNvSpPr>
            <p:nvPr/>
          </p:nvSpPr>
          <p:spPr bwMode="auto">
            <a:xfrm>
              <a:off x="2385" y="558"/>
              <a:ext cx="48" cy="48"/>
            </a:xfrm>
            <a:prstGeom prst="ellipse">
              <a:avLst/>
            </a:prstGeom>
            <a:solidFill>
              <a:schemeClr val="accent1"/>
            </a:solidFill>
            <a:ln w="9525">
              <a:solidFill>
                <a:schemeClr val="tx1"/>
              </a:solidFill>
              <a:round/>
            </a:ln>
          </p:spPr>
          <p:txBody>
            <a:bodyPr wrap="none" anchor="ctr"/>
            <a:lstStyle/>
            <a:p>
              <a:endParaRPr lang="en-IN"/>
            </a:p>
          </p:txBody>
        </p:sp>
        <p:sp>
          <p:nvSpPr>
            <p:cNvPr id="8253" name="Text Box 71"/>
            <p:cNvSpPr txBox="1">
              <a:spLocks noChangeArrowheads="1"/>
            </p:cNvSpPr>
            <p:nvPr/>
          </p:nvSpPr>
          <p:spPr bwMode="auto">
            <a:xfrm>
              <a:off x="2331" y="408"/>
              <a:ext cx="240" cy="21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2</a:t>
              </a:r>
              <a:endParaRPr lang="en-US" sz="1400" baseline="-25000">
                <a:latin typeface="Times New Roman" charset="0"/>
              </a:endParaRPr>
            </a:p>
          </p:txBody>
        </p:sp>
        <p:sp>
          <p:nvSpPr>
            <p:cNvPr id="8254" name="Text Box 72"/>
            <p:cNvSpPr txBox="1">
              <a:spLocks noChangeArrowheads="1"/>
            </p:cNvSpPr>
            <p:nvPr/>
          </p:nvSpPr>
          <p:spPr bwMode="auto">
            <a:xfrm rot="-5425552">
              <a:off x="2255" y="1196"/>
              <a:ext cx="460" cy="173"/>
            </a:xfrm>
            <a:prstGeom prst="rect">
              <a:avLst/>
            </a:prstGeom>
            <a:noFill/>
            <a:ln w="9525">
              <a:noFill/>
              <a:miter lim="800000"/>
            </a:ln>
          </p:spPr>
          <p:txBody>
            <a:bodyPr>
              <a:spAutoFit/>
            </a:bodyPr>
            <a:lstStyle/>
            <a:p>
              <a:pPr eaLnBrk="0" hangingPunct="0"/>
              <a:r>
                <a:rPr lang="en-US" sz="1000">
                  <a:latin typeface="Times New Roman" charset="0"/>
                </a:rPr>
                <a:t>2 to p</a:t>
              </a:r>
              <a:endParaRPr lang="en-US" sz="1000">
                <a:latin typeface="Times New Roman" charset="0"/>
              </a:endParaRPr>
            </a:p>
          </p:txBody>
        </p:sp>
      </p:grpSp>
      <p:grpSp>
        <p:nvGrpSpPr>
          <p:cNvPr id="11" name="Group 73"/>
          <p:cNvGrpSpPr/>
          <p:nvPr/>
        </p:nvGrpSpPr>
        <p:grpSpPr bwMode="auto">
          <a:xfrm>
            <a:off x="7059613" y="2168525"/>
            <a:ext cx="1016000" cy="1301750"/>
            <a:chOff x="3373" y="939"/>
            <a:chExt cx="724" cy="926"/>
          </a:xfrm>
        </p:grpSpPr>
        <p:sp>
          <p:nvSpPr>
            <p:cNvPr id="8249" name="Oval 74"/>
            <p:cNvSpPr>
              <a:spLocks noChangeArrowheads="1"/>
            </p:cNvSpPr>
            <p:nvPr/>
          </p:nvSpPr>
          <p:spPr bwMode="auto">
            <a:xfrm>
              <a:off x="3822" y="1095"/>
              <a:ext cx="48" cy="48"/>
            </a:xfrm>
            <a:prstGeom prst="ellipse">
              <a:avLst/>
            </a:prstGeom>
            <a:solidFill>
              <a:schemeClr val="accent1"/>
            </a:solidFill>
            <a:ln w="9525">
              <a:solidFill>
                <a:schemeClr val="tx1"/>
              </a:solidFill>
              <a:round/>
            </a:ln>
          </p:spPr>
          <p:txBody>
            <a:bodyPr wrap="none" anchor="ctr"/>
            <a:lstStyle/>
            <a:p>
              <a:endParaRPr lang="en-IN"/>
            </a:p>
          </p:txBody>
        </p:sp>
        <p:sp>
          <p:nvSpPr>
            <p:cNvPr id="8250" name="Text Box 75"/>
            <p:cNvSpPr txBox="1">
              <a:spLocks noChangeArrowheads="1"/>
            </p:cNvSpPr>
            <p:nvPr/>
          </p:nvSpPr>
          <p:spPr bwMode="auto">
            <a:xfrm>
              <a:off x="3855" y="939"/>
              <a:ext cx="242" cy="216"/>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1</a:t>
              </a:r>
              <a:endParaRPr lang="en-US" sz="1400" baseline="-25000">
                <a:latin typeface="Times New Roman" charset="0"/>
              </a:endParaRPr>
            </a:p>
          </p:txBody>
        </p:sp>
        <p:sp>
          <p:nvSpPr>
            <p:cNvPr id="8251" name="Text Box 76"/>
            <p:cNvSpPr txBox="1">
              <a:spLocks noChangeArrowheads="1"/>
            </p:cNvSpPr>
            <p:nvPr/>
          </p:nvSpPr>
          <p:spPr bwMode="auto">
            <a:xfrm rot="-2947799">
              <a:off x="3292" y="1610"/>
              <a:ext cx="336" cy="174"/>
            </a:xfrm>
            <a:prstGeom prst="rect">
              <a:avLst/>
            </a:prstGeom>
            <a:noFill/>
            <a:ln w="9525">
              <a:noFill/>
              <a:miter lim="800000"/>
            </a:ln>
          </p:spPr>
          <p:txBody>
            <a:bodyPr wrap="none">
              <a:spAutoFit/>
            </a:bodyPr>
            <a:lstStyle/>
            <a:p>
              <a:pPr eaLnBrk="0" hangingPunct="0"/>
              <a:r>
                <a:rPr lang="en-US" sz="1000">
                  <a:latin typeface="Times New Roman" charset="0"/>
                </a:rPr>
                <a:t>1 to p</a:t>
              </a:r>
              <a:endParaRPr lang="en-US" sz="1000">
                <a:latin typeface="Times New Roman" charset="0"/>
              </a:endParaRPr>
            </a:p>
          </p:txBody>
        </p:sp>
      </p:grpSp>
      <p:grpSp>
        <p:nvGrpSpPr>
          <p:cNvPr id="12" name="Group 77"/>
          <p:cNvGrpSpPr/>
          <p:nvPr/>
        </p:nvGrpSpPr>
        <p:grpSpPr bwMode="auto">
          <a:xfrm>
            <a:off x="5083175" y="5435600"/>
            <a:ext cx="3813175" cy="654050"/>
            <a:chOff x="1968" y="3264"/>
            <a:chExt cx="2712" cy="465"/>
          </a:xfrm>
        </p:grpSpPr>
        <p:sp>
          <p:nvSpPr>
            <p:cNvPr id="8244" name="Line 78"/>
            <p:cNvSpPr>
              <a:spLocks noChangeShapeType="1"/>
            </p:cNvSpPr>
            <p:nvPr/>
          </p:nvSpPr>
          <p:spPr bwMode="auto">
            <a:xfrm>
              <a:off x="1968" y="3360"/>
              <a:ext cx="0" cy="192"/>
            </a:xfrm>
            <a:prstGeom prst="line">
              <a:avLst/>
            </a:prstGeom>
            <a:noFill/>
            <a:ln w="9525">
              <a:solidFill>
                <a:schemeClr val="tx1"/>
              </a:solidFill>
              <a:round/>
            </a:ln>
          </p:spPr>
          <p:txBody>
            <a:bodyPr/>
            <a:lstStyle/>
            <a:p>
              <a:endParaRPr lang="en-IN"/>
            </a:p>
          </p:txBody>
        </p:sp>
        <p:sp>
          <p:nvSpPr>
            <p:cNvPr id="8245" name="Line 79"/>
            <p:cNvSpPr>
              <a:spLocks noChangeShapeType="1"/>
            </p:cNvSpPr>
            <p:nvPr/>
          </p:nvSpPr>
          <p:spPr bwMode="auto">
            <a:xfrm>
              <a:off x="4674" y="3264"/>
              <a:ext cx="0" cy="288"/>
            </a:xfrm>
            <a:prstGeom prst="line">
              <a:avLst/>
            </a:prstGeom>
            <a:noFill/>
            <a:ln w="9525">
              <a:solidFill>
                <a:schemeClr val="tx1"/>
              </a:solidFill>
              <a:round/>
            </a:ln>
          </p:spPr>
          <p:txBody>
            <a:bodyPr/>
            <a:lstStyle/>
            <a:p>
              <a:endParaRPr lang="en-IN"/>
            </a:p>
          </p:txBody>
        </p:sp>
        <p:sp>
          <p:nvSpPr>
            <p:cNvPr id="8246" name="Line 80"/>
            <p:cNvSpPr>
              <a:spLocks noChangeShapeType="1"/>
            </p:cNvSpPr>
            <p:nvPr/>
          </p:nvSpPr>
          <p:spPr bwMode="auto">
            <a:xfrm flipH="1">
              <a:off x="1968" y="3456"/>
              <a:ext cx="1104" cy="0"/>
            </a:xfrm>
            <a:prstGeom prst="line">
              <a:avLst/>
            </a:prstGeom>
            <a:noFill/>
            <a:ln w="9525">
              <a:solidFill>
                <a:schemeClr val="tx1"/>
              </a:solidFill>
              <a:round/>
              <a:tailEnd type="triangle" w="med" len="med"/>
            </a:ln>
          </p:spPr>
          <p:txBody>
            <a:bodyPr/>
            <a:lstStyle/>
            <a:p>
              <a:endParaRPr lang="en-IN"/>
            </a:p>
          </p:txBody>
        </p:sp>
        <p:sp>
          <p:nvSpPr>
            <p:cNvPr id="8247" name="Line 81"/>
            <p:cNvSpPr>
              <a:spLocks noChangeShapeType="1"/>
            </p:cNvSpPr>
            <p:nvPr/>
          </p:nvSpPr>
          <p:spPr bwMode="auto">
            <a:xfrm>
              <a:off x="3672" y="3456"/>
              <a:ext cx="1008" cy="0"/>
            </a:xfrm>
            <a:prstGeom prst="line">
              <a:avLst/>
            </a:prstGeom>
            <a:noFill/>
            <a:ln w="9525">
              <a:solidFill>
                <a:schemeClr val="tx1"/>
              </a:solidFill>
              <a:round/>
              <a:tailEnd type="triangle" w="med" len="med"/>
            </a:ln>
          </p:spPr>
          <p:txBody>
            <a:bodyPr/>
            <a:lstStyle/>
            <a:p>
              <a:endParaRPr lang="en-IN"/>
            </a:p>
          </p:txBody>
        </p:sp>
        <p:sp>
          <p:nvSpPr>
            <p:cNvPr id="8248" name="Text Box 82"/>
            <p:cNvSpPr txBox="1">
              <a:spLocks noChangeArrowheads="1"/>
            </p:cNvSpPr>
            <p:nvPr/>
          </p:nvSpPr>
          <p:spPr bwMode="auto">
            <a:xfrm>
              <a:off x="3215" y="3361"/>
              <a:ext cx="288" cy="368"/>
            </a:xfrm>
            <a:prstGeom prst="rect">
              <a:avLst/>
            </a:prstGeom>
            <a:noFill/>
            <a:ln w="9525">
              <a:noFill/>
              <a:miter lim="800000"/>
            </a:ln>
          </p:spPr>
          <p:txBody>
            <a:bodyPr>
              <a:spAutoFit/>
            </a:bodyPr>
            <a:lstStyle/>
            <a:p>
              <a:pPr eaLnBrk="0" hangingPunct="0">
                <a:spcBef>
                  <a:spcPct val="50000"/>
                </a:spcBef>
              </a:pPr>
              <a:r>
                <a:rPr lang="en-US" sz="1400">
                  <a:latin typeface="Times New Roman" charset="0"/>
                  <a:cs typeface="Times New Roman" charset="0"/>
                  <a:sym typeface="Symbol" pitchFamily="18" charset="2"/>
                </a:rPr>
                <a:t>D</a:t>
              </a:r>
              <a:r>
                <a:rPr lang="en-US" sz="1400">
                  <a:latin typeface="Times New Roman" charset="0"/>
                </a:rPr>
                <a:t> </a:t>
              </a:r>
              <a:endParaRPr lang="en-US" sz="1400">
                <a:latin typeface="Times New Roman" charset="0"/>
              </a:endParaRPr>
            </a:p>
          </p:txBody>
        </p:sp>
      </p:grpSp>
      <p:sp>
        <p:nvSpPr>
          <p:cNvPr id="5203" name="Text Box 83"/>
          <p:cNvSpPr txBox="1">
            <a:spLocks noChangeArrowheads="1"/>
          </p:cNvSpPr>
          <p:nvPr/>
        </p:nvSpPr>
        <p:spPr bwMode="auto">
          <a:xfrm>
            <a:off x="4864100" y="4865688"/>
            <a:ext cx="276225" cy="246062"/>
          </a:xfrm>
          <a:prstGeom prst="rect">
            <a:avLst/>
          </a:prstGeom>
          <a:noFill/>
          <a:ln w="9525">
            <a:noFill/>
            <a:miter lim="800000"/>
          </a:ln>
        </p:spPr>
        <p:txBody>
          <a:bodyPr wrap="none">
            <a:spAutoFit/>
          </a:bodyPr>
          <a:lstStyle/>
          <a:p>
            <a:pPr eaLnBrk="0" hangingPunct="0"/>
            <a:r>
              <a:rPr lang="en-US" sz="1000" b="1">
                <a:latin typeface="Times New Roman" charset="0"/>
              </a:rPr>
              <a:t>A</a:t>
            </a:r>
            <a:endParaRPr lang="en-US" sz="1000" b="1">
              <a:latin typeface="Times New Roman" charset="0"/>
            </a:endParaRPr>
          </a:p>
        </p:txBody>
      </p:sp>
      <p:sp>
        <p:nvSpPr>
          <p:cNvPr id="5204" name="Text Box 84"/>
          <p:cNvSpPr txBox="1">
            <a:spLocks noChangeArrowheads="1"/>
          </p:cNvSpPr>
          <p:nvPr/>
        </p:nvSpPr>
        <p:spPr bwMode="auto">
          <a:xfrm>
            <a:off x="76200" y="762000"/>
            <a:ext cx="2667000" cy="5946775"/>
          </a:xfrm>
          <a:prstGeom prst="rect">
            <a:avLst/>
          </a:prstGeom>
          <a:solidFill>
            <a:srgbClr val="FFFF99"/>
          </a:solidFill>
          <a:ln w="12700">
            <a:solidFill>
              <a:schemeClr val="tx1"/>
            </a:solidFill>
            <a:miter lim="800000"/>
          </a:ln>
        </p:spPr>
        <p:txBody>
          <a:bodyPr>
            <a:spAutoFit/>
          </a:bodyPr>
          <a:lstStyle/>
          <a:p>
            <a:pPr eaLnBrk="0" hangingPunct="0"/>
            <a:r>
              <a:rPr lang="en-US" sz="1200" b="1" i="1">
                <a:latin typeface="Tahoma" charset="0"/>
              </a:rPr>
              <a:t>Solution Steps:</a:t>
            </a:r>
            <a:endParaRPr lang="en-US" sz="1200" b="1" u="sng">
              <a:latin typeface="Tahoma" charset="0"/>
            </a:endParaRPr>
          </a:p>
          <a:p>
            <a:pPr eaLnBrk="0" hangingPunct="0"/>
            <a:r>
              <a:rPr lang="en-US" sz="1200">
                <a:latin typeface="Tahoma" charset="0"/>
              </a:rPr>
              <a:t>1)  Point or end P of string AP is exactly </a:t>
            </a:r>
            <a:r>
              <a:rPr lang="en-US" sz="1200">
                <a:latin typeface="Tahoma" charset="0"/>
                <a:sym typeface="Symbol" pitchFamily="18" charset="2"/>
              </a:rPr>
              <a:t>D</a:t>
            </a:r>
            <a:r>
              <a:rPr lang="en-US" sz="1200">
                <a:latin typeface="Tahoma" charset="0"/>
              </a:rPr>
              <a:t> distance away from A. Means if this string is wound round the circle, it will completely cover given circle. B will meet A after winding.</a:t>
            </a:r>
            <a:endParaRPr lang="en-US" sz="1200">
              <a:latin typeface="Tahoma" charset="0"/>
              <a:sym typeface="Symbol" pitchFamily="18" charset="2"/>
            </a:endParaRPr>
          </a:p>
          <a:p>
            <a:pPr eaLnBrk="0" hangingPunct="0"/>
            <a:r>
              <a:rPr lang="en-US" sz="1200">
                <a:latin typeface="Tahoma" charset="0"/>
                <a:sym typeface="Symbol" pitchFamily="18" charset="2"/>
              </a:rPr>
              <a:t>2)  Divide D</a:t>
            </a:r>
            <a:r>
              <a:rPr lang="en-US" sz="1200">
                <a:latin typeface="Tahoma" charset="0"/>
              </a:rPr>
              <a:t> (AP) distance into 8 number of equal parts.</a:t>
            </a:r>
            <a:endParaRPr lang="en-US" sz="1200">
              <a:latin typeface="Tahoma" charset="0"/>
              <a:sym typeface="Symbol" pitchFamily="18" charset="2"/>
            </a:endParaRPr>
          </a:p>
          <a:p>
            <a:pPr eaLnBrk="0" hangingPunct="0"/>
            <a:r>
              <a:rPr lang="en-US" sz="1200">
                <a:latin typeface="Tahoma" charset="0"/>
                <a:sym typeface="Symbol" pitchFamily="18" charset="2"/>
              </a:rPr>
              <a:t>3)  Divide circle also into 8 number of equal parts.</a:t>
            </a:r>
            <a:endParaRPr lang="en-US" sz="1200">
              <a:latin typeface="Tahoma" charset="0"/>
              <a:sym typeface="Symbol" pitchFamily="18" charset="2"/>
            </a:endParaRPr>
          </a:p>
          <a:p>
            <a:pPr eaLnBrk="0" hangingPunct="0"/>
            <a:r>
              <a:rPr lang="en-US" sz="1200">
                <a:latin typeface="Tahoma" charset="0"/>
                <a:sym typeface="Symbol" pitchFamily="18" charset="2"/>
              </a:rPr>
              <a:t>4)  Name after A, 1, 2, 3, 4, etc. up to 8 on D</a:t>
            </a:r>
            <a:r>
              <a:rPr lang="en-US" sz="1200">
                <a:latin typeface="Tahoma" charset="0"/>
              </a:rPr>
              <a:t> line AP as well as on circle (in anticlockwise direction).</a:t>
            </a:r>
            <a:endParaRPr lang="en-US" sz="1200">
              <a:latin typeface="Tahoma" charset="0"/>
              <a:sym typeface="Symbol" pitchFamily="18" charset="2"/>
            </a:endParaRPr>
          </a:p>
          <a:p>
            <a:pPr eaLnBrk="0" hangingPunct="0"/>
            <a:r>
              <a:rPr lang="en-US" sz="1200">
                <a:latin typeface="Tahoma" charset="0"/>
                <a:sym typeface="Symbol" pitchFamily="18" charset="2"/>
              </a:rPr>
              <a:t>5)  To radius C-1, C-2, C-3 up to C-8 draw tangents (from 1,2,3,4,etc to circle).</a:t>
            </a:r>
            <a:endParaRPr lang="en-US" sz="1200">
              <a:latin typeface="Tahoma" charset="0"/>
              <a:sym typeface="Symbol" pitchFamily="18" charset="2"/>
            </a:endParaRPr>
          </a:p>
          <a:p>
            <a:pPr eaLnBrk="0" hangingPunct="0"/>
            <a:r>
              <a:rPr lang="en-US" sz="1200">
                <a:latin typeface="Tahoma" charset="0"/>
                <a:sym typeface="Symbol" pitchFamily="18" charset="2"/>
              </a:rPr>
              <a:t>6)  Take distance 1 to P in compass and mark it on tangent from point 1 on circle (means one division less than distance AP).</a:t>
            </a:r>
            <a:endParaRPr lang="en-US" sz="1200">
              <a:latin typeface="Tahoma" charset="0"/>
              <a:sym typeface="Symbol" pitchFamily="18" charset="2"/>
            </a:endParaRPr>
          </a:p>
          <a:p>
            <a:pPr eaLnBrk="0" hangingPunct="0"/>
            <a:r>
              <a:rPr lang="en-US" sz="1200">
                <a:latin typeface="Tahoma" charset="0"/>
                <a:sym typeface="Symbol" pitchFamily="18" charset="2"/>
              </a:rPr>
              <a:t>7)  Name this point P1 </a:t>
            </a:r>
            <a:endParaRPr lang="en-US" sz="1200">
              <a:latin typeface="Tahoma" charset="0"/>
              <a:sym typeface="Symbol" pitchFamily="18" charset="2"/>
            </a:endParaRPr>
          </a:p>
          <a:p>
            <a:pPr eaLnBrk="0" hangingPunct="0"/>
            <a:r>
              <a:rPr lang="en-US" sz="1200">
                <a:latin typeface="Tahoma" charset="0"/>
                <a:sym typeface="Symbol" pitchFamily="18" charset="2"/>
              </a:rPr>
              <a:t>8)  Take 2-B distance in compass and mark it on the tangent from point 2. Name it point P2.</a:t>
            </a:r>
            <a:endParaRPr lang="en-US" sz="1200">
              <a:latin typeface="Tahoma" charset="0"/>
              <a:sym typeface="Symbol" pitchFamily="18" charset="2"/>
            </a:endParaRPr>
          </a:p>
          <a:p>
            <a:pPr eaLnBrk="0" hangingPunct="0"/>
            <a:r>
              <a:rPr lang="en-US" sz="1200">
                <a:latin typeface="Tahoma" charset="0"/>
                <a:sym typeface="Symbol" pitchFamily="18" charset="2"/>
              </a:rPr>
              <a:t>9)  Similarly take 3 to P, 4 to P, 5 to P up to 7 to P distance in compass and mark on respective tangents and locate P3, P4, P5 up to P8 (i.e. A) points and join them in smooth curve it is an INVOLUTE of a given circle.</a:t>
            </a:r>
            <a:endParaRPr lang="en-US" sz="1200">
              <a:latin typeface="Tahoma" charset="0"/>
              <a:sym typeface="Symbol" pitchFamily="18" charset="2"/>
            </a:endParaRPr>
          </a:p>
        </p:txBody>
      </p:sp>
      <p:grpSp>
        <p:nvGrpSpPr>
          <p:cNvPr id="13" name="Group 85"/>
          <p:cNvGrpSpPr/>
          <p:nvPr/>
        </p:nvGrpSpPr>
        <p:grpSpPr bwMode="auto">
          <a:xfrm>
            <a:off x="8016875" y="6629400"/>
            <a:ext cx="1096963" cy="182563"/>
            <a:chOff x="5050" y="29"/>
            <a:chExt cx="691" cy="115"/>
          </a:xfrm>
        </p:grpSpPr>
        <p:sp>
          <p:nvSpPr>
            <p:cNvPr id="8238" name="AutoShape 86">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8239" name="AutoShape 87">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8240" name="AutoShape 88">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8241" name="AutoShape 89">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8242" name="AutoShape 90">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8243" name="AutoShape 91">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204"/>
                                        </p:tgtEl>
                                        <p:attrNameLst>
                                          <p:attrName>style.visibility</p:attrName>
                                        </p:attrNameLst>
                                      </p:cBhvr>
                                      <p:to>
                                        <p:strVal val="visible"/>
                                      </p:to>
                                    </p:set>
                                    <p:anim calcmode="lin" valueType="num">
                                      <p:cBhvr additive="base">
                                        <p:cTn id="13" dur="500" fill="hold"/>
                                        <p:tgtEl>
                                          <p:spTgt spid="5204"/>
                                        </p:tgtEl>
                                        <p:attrNameLst>
                                          <p:attrName>ppt_x</p:attrName>
                                        </p:attrNameLst>
                                      </p:cBhvr>
                                      <p:tavLst>
                                        <p:tav tm="0">
                                          <p:val>
                                            <p:strVal val="#ppt_x"/>
                                          </p:val>
                                        </p:tav>
                                        <p:tav tm="100000">
                                          <p:val>
                                            <p:strVal val="#ppt_x"/>
                                          </p:val>
                                        </p:tav>
                                      </p:tavLst>
                                    </p:anim>
                                    <p:anim calcmode="lin" valueType="num">
                                      <p:cBhvr additive="base">
                                        <p:cTn id="14" dur="500" fill="hold"/>
                                        <p:tgtEl>
                                          <p:spTgt spid="520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5126"/>
                                        </p:tgtEl>
                                        <p:attrNameLst>
                                          <p:attrName>style.visibility</p:attrName>
                                        </p:attrNameLst>
                                      </p:cBhvr>
                                      <p:to>
                                        <p:strVal val="visible"/>
                                      </p:to>
                                    </p:set>
                                    <p:anim calcmode="lin" valueType="num">
                                      <p:cBhvr>
                                        <p:cTn id="19" dur="500" fill="hold"/>
                                        <p:tgtEl>
                                          <p:spTgt spid="5126"/>
                                        </p:tgtEl>
                                        <p:attrNameLst>
                                          <p:attrName>ppt_w</p:attrName>
                                        </p:attrNameLst>
                                      </p:cBhvr>
                                      <p:tavLst>
                                        <p:tav tm="0">
                                          <p:val>
                                            <p:fltVal val="0"/>
                                          </p:val>
                                        </p:tav>
                                        <p:tav tm="100000">
                                          <p:val>
                                            <p:strVal val="#ppt_w"/>
                                          </p:val>
                                        </p:tav>
                                      </p:tavLst>
                                    </p:anim>
                                    <p:anim calcmode="lin" valueType="num">
                                      <p:cBhvr>
                                        <p:cTn id="20" dur="500" fill="hold"/>
                                        <p:tgtEl>
                                          <p:spTgt spid="5126"/>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5127"/>
                                        </p:tgtEl>
                                        <p:attrNameLst>
                                          <p:attrName>style.visibility</p:attrName>
                                        </p:attrNameLst>
                                      </p:cBhvr>
                                      <p:to>
                                        <p:strVal val="visible"/>
                                      </p:to>
                                    </p:set>
                                    <p:anim calcmode="lin" valueType="num">
                                      <p:cBhvr>
                                        <p:cTn id="25" dur="500" fill="hold"/>
                                        <p:tgtEl>
                                          <p:spTgt spid="5127"/>
                                        </p:tgtEl>
                                        <p:attrNameLst>
                                          <p:attrName>ppt_w</p:attrName>
                                        </p:attrNameLst>
                                      </p:cBhvr>
                                      <p:tavLst>
                                        <p:tav tm="0">
                                          <p:val>
                                            <p:fltVal val="0"/>
                                          </p:val>
                                        </p:tav>
                                        <p:tav tm="100000">
                                          <p:val>
                                            <p:strVal val="#ppt_w"/>
                                          </p:val>
                                        </p:tav>
                                      </p:tavLst>
                                    </p:anim>
                                    <p:anim calcmode="lin" valueType="num">
                                      <p:cBhvr>
                                        <p:cTn id="26" dur="500" fill="hold"/>
                                        <p:tgtEl>
                                          <p:spTgt spid="5127"/>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5128"/>
                                        </p:tgtEl>
                                        <p:attrNameLst>
                                          <p:attrName>style.visibility</p:attrName>
                                        </p:attrNameLst>
                                      </p:cBhvr>
                                      <p:to>
                                        <p:strVal val="visible"/>
                                      </p:to>
                                    </p:set>
                                    <p:anim calcmode="lin" valueType="num">
                                      <p:cBhvr>
                                        <p:cTn id="31" dur="500" fill="hold"/>
                                        <p:tgtEl>
                                          <p:spTgt spid="5128"/>
                                        </p:tgtEl>
                                        <p:attrNameLst>
                                          <p:attrName>ppt_w</p:attrName>
                                        </p:attrNameLst>
                                      </p:cBhvr>
                                      <p:tavLst>
                                        <p:tav tm="0">
                                          <p:val>
                                            <p:fltVal val="0"/>
                                          </p:val>
                                        </p:tav>
                                        <p:tav tm="100000">
                                          <p:val>
                                            <p:strVal val="#ppt_w"/>
                                          </p:val>
                                        </p:tav>
                                      </p:tavLst>
                                    </p:anim>
                                    <p:anim calcmode="lin" valueType="num">
                                      <p:cBhvr>
                                        <p:cTn id="32" dur="500" fill="hold"/>
                                        <p:tgtEl>
                                          <p:spTgt spid="5128"/>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5129"/>
                                        </p:tgtEl>
                                        <p:attrNameLst>
                                          <p:attrName>style.visibility</p:attrName>
                                        </p:attrNameLst>
                                      </p:cBhvr>
                                      <p:to>
                                        <p:strVal val="visible"/>
                                      </p:to>
                                    </p:set>
                                    <p:anim calcmode="lin" valueType="num">
                                      <p:cBhvr>
                                        <p:cTn id="37" dur="500" fill="hold"/>
                                        <p:tgtEl>
                                          <p:spTgt spid="5129"/>
                                        </p:tgtEl>
                                        <p:attrNameLst>
                                          <p:attrName>ppt_w</p:attrName>
                                        </p:attrNameLst>
                                      </p:cBhvr>
                                      <p:tavLst>
                                        <p:tav tm="0">
                                          <p:val>
                                            <p:fltVal val="0"/>
                                          </p:val>
                                        </p:tav>
                                        <p:tav tm="100000">
                                          <p:val>
                                            <p:strVal val="#ppt_w"/>
                                          </p:val>
                                        </p:tav>
                                      </p:tavLst>
                                    </p:anim>
                                    <p:anim calcmode="lin" valueType="num">
                                      <p:cBhvr>
                                        <p:cTn id="38" dur="500" fill="hold"/>
                                        <p:tgtEl>
                                          <p:spTgt spid="5129"/>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5130"/>
                                        </p:tgtEl>
                                        <p:attrNameLst>
                                          <p:attrName>style.visibility</p:attrName>
                                        </p:attrNameLst>
                                      </p:cBhvr>
                                      <p:to>
                                        <p:strVal val="visible"/>
                                      </p:to>
                                    </p:set>
                                    <p:anim calcmode="lin" valueType="num">
                                      <p:cBhvr>
                                        <p:cTn id="43" dur="500" fill="hold"/>
                                        <p:tgtEl>
                                          <p:spTgt spid="5130"/>
                                        </p:tgtEl>
                                        <p:attrNameLst>
                                          <p:attrName>ppt_w</p:attrName>
                                        </p:attrNameLst>
                                      </p:cBhvr>
                                      <p:tavLst>
                                        <p:tav tm="0">
                                          <p:val>
                                            <p:fltVal val="0"/>
                                          </p:val>
                                        </p:tav>
                                        <p:tav tm="100000">
                                          <p:val>
                                            <p:strVal val="#ppt_w"/>
                                          </p:val>
                                        </p:tav>
                                      </p:tavLst>
                                    </p:anim>
                                    <p:anim calcmode="lin" valueType="num">
                                      <p:cBhvr>
                                        <p:cTn id="44" dur="500" fill="hold"/>
                                        <p:tgtEl>
                                          <p:spTgt spid="5130"/>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nodeType="clickEffect">
                                  <p:stCondLst>
                                    <p:cond delay="0"/>
                                  </p:stCondLst>
                                  <p:childTnLst>
                                    <p:set>
                                      <p:cBhvr>
                                        <p:cTn id="48" dur="1" fill="hold">
                                          <p:stCondLst>
                                            <p:cond delay="0"/>
                                          </p:stCondLst>
                                        </p:cTn>
                                        <p:tgtEl>
                                          <p:spTgt spid="4"/>
                                        </p:tgtEl>
                                        <p:attrNameLst>
                                          <p:attrName>style.visibility</p:attrName>
                                        </p:attrNameLst>
                                      </p:cBhvr>
                                      <p:to>
                                        <p:strVal val="visible"/>
                                      </p:to>
                                    </p:set>
                                    <p:anim calcmode="lin" valueType="num">
                                      <p:cBhvr>
                                        <p:cTn id="49" dur="500" fill="hold"/>
                                        <p:tgtEl>
                                          <p:spTgt spid="4"/>
                                        </p:tgtEl>
                                        <p:attrNameLst>
                                          <p:attrName>ppt_w</p:attrName>
                                        </p:attrNameLst>
                                      </p:cBhvr>
                                      <p:tavLst>
                                        <p:tav tm="0">
                                          <p:val>
                                            <p:fltVal val="0"/>
                                          </p:val>
                                        </p:tav>
                                        <p:tav tm="100000">
                                          <p:val>
                                            <p:strVal val="#ppt_w"/>
                                          </p:val>
                                        </p:tav>
                                      </p:tavLst>
                                    </p:anim>
                                    <p:anim calcmode="lin" valueType="num">
                                      <p:cBhvr>
                                        <p:cTn id="5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5131"/>
                                        </p:tgtEl>
                                        <p:attrNameLst>
                                          <p:attrName>style.visibility</p:attrName>
                                        </p:attrNameLst>
                                      </p:cBhvr>
                                      <p:to>
                                        <p:strVal val="visible"/>
                                      </p:to>
                                    </p:set>
                                    <p:anim calcmode="lin" valueType="num">
                                      <p:cBhvr additive="base">
                                        <p:cTn id="55" dur="500" fill="hold"/>
                                        <p:tgtEl>
                                          <p:spTgt spid="5131"/>
                                        </p:tgtEl>
                                        <p:attrNameLst>
                                          <p:attrName>ppt_x</p:attrName>
                                        </p:attrNameLst>
                                      </p:cBhvr>
                                      <p:tavLst>
                                        <p:tav tm="0">
                                          <p:val>
                                            <p:strVal val="#ppt_x"/>
                                          </p:val>
                                        </p:tav>
                                        <p:tav tm="100000">
                                          <p:val>
                                            <p:strVal val="#ppt_x"/>
                                          </p:val>
                                        </p:tav>
                                      </p:tavLst>
                                    </p:anim>
                                    <p:anim calcmode="lin" valueType="num">
                                      <p:cBhvr additive="base">
                                        <p:cTn id="56" dur="500" fill="hold"/>
                                        <p:tgtEl>
                                          <p:spTgt spid="5131"/>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5203"/>
                                        </p:tgtEl>
                                        <p:attrNameLst>
                                          <p:attrName>style.visibility</p:attrName>
                                        </p:attrNameLst>
                                      </p:cBhvr>
                                      <p:to>
                                        <p:strVal val="visible"/>
                                      </p:to>
                                    </p:set>
                                    <p:anim calcmode="lin" valueType="num">
                                      <p:cBhvr additive="base">
                                        <p:cTn id="61" dur="500" fill="hold"/>
                                        <p:tgtEl>
                                          <p:spTgt spid="5203"/>
                                        </p:tgtEl>
                                        <p:attrNameLst>
                                          <p:attrName>ppt_x</p:attrName>
                                        </p:attrNameLst>
                                      </p:cBhvr>
                                      <p:tavLst>
                                        <p:tav tm="0">
                                          <p:val>
                                            <p:strVal val="#ppt_x"/>
                                          </p:val>
                                        </p:tav>
                                        <p:tav tm="100000">
                                          <p:val>
                                            <p:strVal val="#ppt_x"/>
                                          </p:val>
                                        </p:tav>
                                      </p:tavLst>
                                    </p:anim>
                                    <p:anim calcmode="lin" valueType="num">
                                      <p:cBhvr additive="base">
                                        <p:cTn id="62" dur="500" fill="hold"/>
                                        <p:tgtEl>
                                          <p:spTgt spid="5203"/>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5146"/>
                                        </p:tgtEl>
                                        <p:attrNameLst>
                                          <p:attrName>style.visibility</p:attrName>
                                        </p:attrNameLst>
                                      </p:cBhvr>
                                      <p:to>
                                        <p:strVal val="visible"/>
                                      </p:to>
                                    </p:set>
                                    <p:anim calcmode="lin" valueType="num">
                                      <p:cBhvr additive="base">
                                        <p:cTn id="67" dur="500" fill="hold"/>
                                        <p:tgtEl>
                                          <p:spTgt spid="5146"/>
                                        </p:tgtEl>
                                        <p:attrNameLst>
                                          <p:attrName>ppt_x</p:attrName>
                                        </p:attrNameLst>
                                      </p:cBhvr>
                                      <p:tavLst>
                                        <p:tav tm="0">
                                          <p:val>
                                            <p:strVal val="1+#ppt_w/2"/>
                                          </p:val>
                                        </p:tav>
                                        <p:tav tm="100000">
                                          <p:val>
                                            <p:strVal val="#ppt_x"/>
                                          </p:val>
                                        </p:tav>
                                      </p:tavLst>
                                    </p:anim>
                                    <p:anim calcmode="lin" valueType="num">
                                      <p:cBhvr additive="base">
                                        <p:cTn id="68" dur="500" fill="hold"/>
                                        <p:tgtEl>
                                          <p:spTgt spid="5146"/>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5153"/>
                                        </p:tgtEl>
                                        <p:attrNameLst>
                                          <p:attrName>style.visibility</p:attrName>
                                        </p:attrNameLst>
                                      </p:cBhvr>
                                      <p:to>
                                        <p:strVal val="visible"/>
                                      </p:to>
                                    </p:set>
                                    <p:anim calcmode="lin" valueType="num">
                                      <p:cBhvr additive="base">
                                        <p:cTn id="73" dur="500" fill="hold"/>
                                        <p:tgtEl>
                                          <p:spTgt spid="5153"/>
                                        </p:tgtEl>
                                        <p:attrNameLst>
                                          <p:attrName>ppt_x</p:attrName>
                                        </p:attrNameLst>
                                      </p:cBhvr>
                                      <p:tavLst>
                                        <p:tav tm="0">
                                          <p:val>
                                            <p:strVal val="1+#ppt_w/2"/>
                                          </p:val>
                                        </p:tav>
                                        <p:tav tm="100000">
                                          <p:val>
                                            <p:strVal val="#ppt_x"/>
                                          </p:val>
                                        </p:tav>
                                      </p:tavLst>
                                    </p:anim>
                                    <p:anim calcmode="lin" valueType="num">
                                      <p:cBhvr additive="base">
                                        <p:cTn id="74" dur="500" fill="hold"/>
                                        <p:tgtEl>
                                          <p:spTgt spid="5153"/>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8" fill="hold" nodeType="clickEffect">
                                  <p:stCondLst>
                                    <p:cond delay="0"/>
                                  </p:stCondLst>
                                  <p:childTnLst>
                                    <p:set>
                                      <p:cBhvr>
                                        <p:cTn id="78" dur="1" fill="hold">
                                          <p:stCondLst>
                                            <p:cond delay="0"/>
                                          </p:stCondLst>
                                        </p:cTn>
                                        <p:tgtEl>
                                          <p:spTgt spid="12"/>
                                        </p:tgtEl>
                                        <p:attrNameLst>
                                          <p:attrName>style.visibility</p:attrName>
                                        </p:attrNameLst>
                                      </p:cBhvr>
                                      <p:to>
                                        <p:strVal val="visible"/>
                                      </p:to>
                                    </p:set>
                                    <p:anim calcmode="lin" valueType="num">
                                      <p:cBhvr>
                                        <p:cTn id="79" dur="500" fill="hold"/>
                                        <p:tgtEl>
                                          <p:spTgt spid="12"/>
                                        </p:tgtEl>
                                        <p:attrNameLst>
                                          <p:attrName>ppt_x</p:attrName>
                                        </p:attrNameLst>
                                      </p:cBhvr>
                                      <p:tavLst>
                                        <p:tav tm="0">
                                          <p:val>
                                            <p:strVal val="#ppt_x-#ppt_w/2"/>
                                          </p:val>
                                        </p:tav>
                                        <p:tav tm="100000">
                                          <p:val>
                                            <p:strVal val="#ppt_x"/>
                                          </p:val>
                                        </p:tav>
                                      </p:tavLst>
                                    </p:anim>
                                    <p:anim calcmode="lin" valueType="num">
                                      <p:cBhvr>
                                        <p:cTn id="80" dur="500" fill="hold"/>
                                        <p:tgtEl>
                                          <p:spTgt spid="12"/>
                                        </p:tgtEl>
                                        <p:attrNameLst>
                                          <p:attrName>ppt_y</p:attrName>
                                        </p:attrNameLst>
                                      </p:cBhvr>
                                      <p:tavLst>
                                        <p:tav tm="0">
                                          <p:val>
                                            <p:strVal val="#ppt_y"/>
                                          </p:val>
                                        </p:tav>
                                        <p:tav tm="100000">
                                          <p:val>
                                            <p:strVal val="#ppt_y"/>
                                          </p:val>
                                        </p:tav>
                                      </p:tavLst>
                                    </p:anim>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5132"/>
                                        </p:tgtEl>
                                        <p:attrNameLst>
                                          <p:attrName>style.visibility</p:attrName>
                                        </p:attrNameLst>
                                      </p:cBhvr>
                                      <p:to>
                                        <p:strVal val="visible"/>
                                      </p:to>
                                    </p:set>
                                    <p:anim calcmode="lin" valueType="num">
                                      <p:cBhvr additive="base">
                                        <p:cTn id="87" dur="500" fill="hold"/>
                                        <p:tgtEl>
                                          <p:spTgt spid="5132"/>
                                        </p:tgtEl>
                                        <p:attrNameLst>
                                          <p:attrName>ppt_x</p:attrName>
                                        </p:attrNameLst>
                                      </p:cBhvr>
                                      <p:tavLst>
                                        <p:tav tm="0">
                                          <p:val>
                                            <p:strVal val="#ppt_x"/>
                                          </p:val>
                                        </p:tav>
                                        <p:tav tm="100000">
                                          <p:val>
                                            <p:strVal val="#ppt_x"/>
                                          </p:val>
                                        </p:tav>
                                      </p:tavLst>
                                    </p:anim>
                                    <p:anim calcmode="lin" valueType="num">
                                      <p:cBhvr additive="base">
                                        <p:cTn id="88" dur="500" fill="hold"/>
                                        <p:tgtEl>
                                          <p:spTgt spid="5132"/>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5133"/>
                                        </p:tgtEl>
                                        <p:attrNameLst>
                                          <p:attrName>style.visibility</p:attrName>
                                        </p:attrNameLst>
                                      </p:cBhvr>
                                      <p:to>
                                        <p:strVal val="visible"/>
                                      </p:to>
                                    </p:set>
                                    <p:anim calcmode="lin" valueType="num">
                                      <p:cBhvr additive="base">
                                        <p:cTn id="93" dur="500" fill="hold"/>
                                        <p:tgtEl>
                                          <p:spTgt spid="5133"/>
                                        </p:tgtEl>
                                        <p:attrNameLst>
                                          <p:attrName>ppt_x</p:attrName>
                                        </p:attrNameLst>
                                      </p:cBhvr>
                                      <p:tavLst>
                                        <p:tav tm="0">
                                          <p:val>
                                            <p:strVal val="#ppt_x"/>
                                          </p:val>
                                        </p:tav>
                                        <p:tav tm="100000">
                                          <p:val>
                                            <p:strVal val="#ppt_x"/>
                                          </p:val>
                                        </p:tav>
                                      </p:tavLst>
                                    </p:anim>
                                    <p:anim calcmode="lin" valueType="num">
                                      <p:cBhvr additive="base">
                                        <p:cTn id="94" dur="500" fill="hold"/>
                                        <p:tgtEl>
                                          <p:spTgt spid="5133"/>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5134"/>
                                        </p:tgtEl>
                                        <p:attrNameLst>
                                          <p:attrName>style.visibility</p:attrName>
                                        </p:attrNameLst>
                                      </p:cBhvr>
                                      <p:to>
                                        <p:strVal val="visible"/>
                                      </p:to>
                                    </p:set>
                                    <p:anim calcmode="lin" valueType="num">
                                      <p:cBhvr additive="base">
                                        <p:cTn id="99" dur="500" fill="hold"/>
                                        <p:tgtEl>
                                          <p:spTgt spid="5134"/>
                                        </p:tgtEl>
                                        <p:attrNameLst>
                                          <p:attrName>ppt_x</p:attrName>
                                        </p:attrNameLst>
                                      </p:cBhvr>
                                      <p:tavLst>
                                        <p:tav tm="0">
                                          <p:val>
                                            <p:strVal val="#ppt_x"/>
                                          </p:val>
                                        </p:tav>
                                        <p:tav tm="100000">
                                          <p:val>
                                            <p:strVal val="#ppt_x"/>
                                          </p:val>
                                        </p:tav>
                                      </p:tavLst>
                                    </p:anim>
                                    <p:anim calcmode="lin" valueType="num">
                                      <p:cBhvr additive="base">
                                        <p:cTn id="100" dur="500" fill="hold"/>
                                        <p:tgtEl>
                                          <p:spTgt spid="5134"/>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5135"/>
                                        </p:tgtEl>
                                        <p:attrNameLst>
                                          <p:attrName>style.visibility</p:attrName>
                                        </p:attrNameLst>
                                      </p:cBhvr>
                                      <p:to>
                                        <p:strVal val="visible"/>
                                      </p:to>
                                    </p:set>
                                    <p:anim calcmode="lin" valueType="num">
                                      <p:cBhvr additive="base">
                                        <p:cTn id="105" dur="500" fill="hold"/>
                                        <p:tgtEl>
                                          <p:spTgt spid="5135"/>
                                        </p:tgtEl>
                                        <p:attrNameLst>
                                          <p:attrName>ppt_x</p:attrName>
                                        </p:attrNameLst>
                                      </p:cBhvr>
                                      <p:tavLst>
                                        <p:tav tm="0">
                                          <p:val>
                                            <p:strVal val="#ppt_x"/>
                                          </p:val>
                                        </p:tav>
                                        <p:tav tm="100000">
                                          <p:val>
                                            <p:strVal val="#ppt_x"/>
                                          </p:val>
                                        </p:tav>
                                      </p:tavLst>
                                    </p:anim>
                                    <p:anim calcmode="lin" valueType="num">
                                      <p:cBhvr additive="base">
                                        <p:cTn id="106" dur="500" fill="hold"/>
                                        <p:tgtEl>
                                          <p:spTgt spid="5135"/>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5136"/>
                                        </p:tgtEl>
                                        <p:attrNameLst>
                                          <p:attrName>style.visibility</p:attrName>
                                        </p:attrNameLst>
                                      </p:cBhvr>
                                      <p:to>
                                        <p:strVal val="visible"/>
                                      </p:to>
                                    </p:set>
                                    <p:anim calcmode="lin" valueType="num">
                                      <p:cBhvr additive="base">
                                        <p:cTn id="111" dur="500" fill="hold"/>
                                        <p:tgtEl>
                                          <p:spTgt spid="5136"/>
                                        </p:tgtEl>
                                        <p:attrNameLst>
                                          <p:attrName>ppt_x</p:attrName>
                                        </p:attrNameLst>
                                      </p:cBhvr>
                                      <p:tavLst>
                                        <p:tav tm="0">
                                          <p:val>
                                            <p:strVal val="#ppt_x"/>
                                          </p:val>
                                        </p:tav>
                                        <p:tav tm="100000">
                                          <p:val>
                                            <p:strVal val="#ppt_x"/>
                                          </p:val>
                                        </p:tav>
                                      </p:tavLst>
                                    </p:anim>
                                    <p:anim calcmode="lin" valueType="num">
                                      <p:cBhvr additive="base">
                                        <p:cTn id="112" dur="500" fill="hold"/>
                                        <p:tgtEl>
                                          <p:spTgt spid="5136"/>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5137"/>
                                        </p:tgtEl>
                                        <p:attrNameLst>
                                          <p:attrName>style.visibility</p:attrName>
                                        </p:attrNameLst>
                                      </p:cBhvr>
                                      <p:to>
                                        <p:strVal val="visible"/>
                                      </p:to>
                                    </p:set>
                                    <p:anim calcmode="lin" valueType="num">
                                      <p:cBhvr additive="base">
                                        <p:cTn id="117" dur="500" fill="hold"/>
                                        <p:tgtEl>
                                          <p:spTgt spid="5137"/>
                                        </p:tgtEl>
                                        <p:attrNameLst>
                                          <p:attrName>ppt_x</p:attrName>
                                        </p:attrNameLst>
                                      </p:cBhvr>
                                      <p:tavLst>
                                        <p:tav tm="0">
                                          <p:val>
                                            <p:strVal val="#ppt_x"/>
                                          </p:val>
                                        </p:tav>
                                        <p:tav tm="100000">
                                          <p:val>
                                            <p:strVal val="#ppt_x"/>
                                          </p:val>
                                        </p:tav>
                                      </p:tavLst>
                                    </p:anim>
                                    <p:anim calcmode="lin" valueType="num">
                                      <p:cBhvr additive="base">
                                        <p:cTn id="118" dur="500" fill="hold"/>
                                        <p:tgtEl>
                                          <p:spTgt spid="5137"/>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grpId="0" nodeType="clickEffect">
                                  <p:stCondLst>
                                    <p:cond delay="0"/>
                                  </p:stCondLst>
                                  <p:childTnLst>
                                    <p:set>
                                      <p:cBhvr>
                                        <p:cTn id="122" dur="1" fill="hold">
                                          <p:stCondLst>
                                            <p:cond delay="0"/>
                                          </p:stCondLst>
                                        </p:cTn>
                                        <p:tgtEl>
                                          <p:spTgt spid="5138"/>
                                        </p:tgtEl>
                                        <p:attrNameLst>
                                          <p:attrName>style.visibility</p:attrName>
                                        </p:attrNameLst>
                                      </p:cBhvr>
                                      <p:to>
                                        <p:strVal val="visible"/>
                                      </p:to>
                                    </p:set>
                                    <p:anim calcmode="lin" valueType="num">
                                      <p:cBhvr additive="base">
                                        <p:cTn id="123" dur="500" fill="hold"/>
                                        <p:tgtEl>
                                          <p:spTgt spid="5138"/>
                                        </p:tgtEl>
                                        <p:attrNameLst>
                                          <p:attrName>ppt_x</p:attrName>
                                        </p:attrNameLst>
                                      </p:cBhvr>
                                      <p:tavLst>
                                        <p:tav tm="0">
                                          <p:val>
                                            <p:strVal val="#ppt_x"/>
                                          </p:val>
                                        </p:tav>
                                        <p:tav tm="100000">
                                          <p:val>
                                            <p:strVal val="#ppt_x"/>
                                          </p:val>
                                        </p:tav>
                                      </p:tavLst>
                                    </p:anim>
                                    <p:anim calcmode="lin" valueType="num">
                                      <p:cBhvr additive="base">
                                        <p:cTn id="124" dur="500" fill="hold"/>
                                        <p:tgtEl>
                                          <p:spTgt spid="5138"/>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grpId="0" nodeType="clickEffect">
                                  <p:stCondLst>
                                    <p:cond delay="0"/>
                                  </p:stCondLst>
                                  <p:childTnLst>
                                    <p:set>
                                      <p:cBhvr>
                                        <p:cTn id="128" dur="1" fill="hold">
                                          <p:stCondLst>
                                            <p:cond delay="0"/>
                                          </p:stCondLst>
                                        </p:cTn>
                                        <p:tgtEl>
                                          <p:spTgt spid="5139"/>
                                        </p:tgtEl>
                                        <p:attrNameLst>
                                          <p:attrName>style.visibility</p:attrName>
                                        </p:attrNameLst>
                                      </p:cBhvr>
                                      <p:to>
                                        <p:strVal val="visible"/>
                                      </p:to>
                                    </p:set>
                                    <p:anim calcmode="lin" valueType="num">
                                      <p:cBhvr additive="base">
                                        <p:cTn id="129" dur="500" fill="hold"/>
                                        <p:tgtEl>
                                          <p:spTgt spid="5139"/>
                                        </p:tgtEl>
                                        <p:attrNameLst>
                                          <p:attrName>ppt_x</p:attrName>
                                        </p:attrNameLst>
                                      </p:cBhvr>
                                      <p:tavLst>
                                        <p:tav tm="0">
                                          <p:val>
                                            <p:strVal val="#ppt_x"/>
                                          </p:val>
                                        </p:tav>
                                        <p:tav tm="100000">
                                          <p:val>
                                            <p:strVal val="#ppt_x"/>
                                          </p:val>
                                        </p:tav>
                                      </p:tavLst>
                                    </p:anim>
                                    <p:anim calcmode="lin" valueType="num">
                                      <p:cBhvr additive="base">
                                        <p:cTn id="130" dur="500" fill="hold"/>
                                        <p:tgtEl>
                                          <p:spTgt spid="5139"/>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17" presetClass="entr" presetSubtype="8" fill="hold" nodeType="clickEffect">
                                  <p:stCondLst>
                                    <p:cond delay="0"/>
                                  </p:stCondLst>
                                  <p:childTnLst>
                                    <p:set>
                                      <p:cBhvr>
                                        <p:cTn id="134" dur="1" fill="hold">
                                          <p:stCondLst>
                                            <p:cond delay="0"/>
                                          </p:stCondLst>
                                        </p:cTn>
                                        <p:tgtEl>
                                          <p:spTgt spid="3"/>
                                        </p:tgtEl>
                                        <p:attrNameLst>
                                          <p:attrName>style.visibility</p:attrName>
                                        </p:attrNameLst>
                                      </p:cBhvr>
                                      <p:to>
                                        <p:strVal val="visible"/>
                                      </p:to>
                                    </p:set>
                                    <p:anim calcmode="lin" valueType="num">
                                      <p:cBhvr>
                                        <p:cTn id="135" dur="500" fill="hold"/>
                                        <p:tgtEl>
                                          <p:spTgt spid="3"/>
                                        </p:tgtEl>
                                        <p:attrNameLst>
                                          <p:attrName>ppt_x</p:attrName>
                                        </p:attrNameLst>
                                      </p:cBhvr>
                                      <p:tavLst>
                                        <p:tav tm="0">
                                          <p:val>
                                            <p:strVal val="#ppt_x-#ppt_w/2"/>
                                          </p:val>
                                        </p:tav>
                                        <p:tav tm="100000">
                                          <p:val>
                                            <p:strVal val="#ppt_x"/>
                                          </p:val>
                                        </p:tav>
                                      </p:tavLst>
                                    </p:anim>
                                    <p:anim calcmode="lin" valueType="num">
                                      <p:cBhvr>
                                        <p:cTn id="136" dur="500" fill="hold"/>
                                        <p:tgtEl>
                                          <p:spTgt spid="3"/>
                                        </p:tgtEl>
                                        <p:attrNameLst>
                                          <p:attrName>ppt_y</p:attrName>
                                        </p:attrNameLst>
                                      </p:cBhvr>
                                      <p:tavLst>
                                        <p:tav tm="0">
                                          <p:val>
                                            <p:strVal val="#ppt_y"/>
                                          </p:val>
                                        </p:tav>
                                        <p:tav tm="100000">
                                          <p:val>
                                            <p:strVal val="#ppt_y"/>
                                          </p:val>
                                        </p:tav>
                                      </p:tavLst>
                                    </p:anim>
                                    <p:anim calcmode="lin" valueType="num">
                                      <p:cBhvr>
                                        <p:cTn id="137" dur="500" fill="hold"/>
                                        <p:tgtEl>
                                          <p:spTgt spid="3"/>
                                        </p:tgtEl>
                                        <p:attrNameLst>
                                          <p:attrName>ppt_w</p:attrName>
                                        </p:attrNameLst>
                                      </p:cBhvr>
                                      <p:tavLst>
                                        <p:tav tm="0">
                                          <p:val>
                                            <p:fltVal val="0"/>
                                          </p:val>
                                        </p:tav>
                                        <p:tav tm="100000">
                                          <p:val>
                                            <p:strVal val="#ppt_w"/>
                                          </p:val>
                                        </p:tav>
                                      </p:tavLst>
                                    </p:anim>
                                    <p:anim calcmode="lin" valueType="num">
                                      <p:cBhvr>
                                        <p:cTn id="138"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8" presetClass="entr" presetSubtype="3" fill="hold" grpId="0" nodeType="clickEffect">
                                  <p:stCondLst>
                                    <p:cond delay="0"/>
                                  </p:stCondLst>
                                  <p:childTnLst>
                                    <p:set>
                                      <p:cBhvr>
                                        <p:cTn id="142" dur="1" fill="hold">
                                          <p:stCondLst>
                                            <p:cond delay="0"/>
                                          </p:stCondLst>
                                        </p:cTn>
                                        <p:tgtEl>
                                          <p:spTgt spid="5145"/>
                                        </p:tgtEl>
                                        <p:attrNameLst>
                                          <p:attrName>style.visibility</p:attrName>
                                        </p:attrNameLst>
                                      </p:cBhvr>
                                      <p:to>
                                        <p:strVal val="visible"/>
                                      </p:to>
                                    </p:set>
                                    <p:animEffect transition="in" filter="strips(upRight)">
                                      <p:cBhvr>
                                        <p:cTn id="143" dur="500"/>
                                        <p:tgtEl>
                                          <p:spTgt spid="5145"/>
                                        </p:tgtEl>
                                      </p:cBhvr>
                                    </p:animEffect>
                                  </p:childTnLst>
                                </p:cTn>
                              </p:par>
                            </p:childTnLst>
                          </p:cTn>
                        </p:par>
                      </p:childTnLst>
                    </p:cTn>
                  </p:par>
                  <p:par>
                    <p:cTn id="144" fill="hold">
                      <p:stCondLst>
                        <p:cond delay="indefinite"/>
                      </p:stCondLst>
                      <p:childTnLst>
                        <p:par>
                          <p:cTn id="145" fill="hold">
                            <p:stCondLst>
                              <p:cond delay="0"/>
                            </p:stCondLst>
                            <p:childTnLst>
                              <p:par>
                                <p:cTn id="146" presetID="17" presetClass="entr" presetSubtype="4" fill="hold" grpId="0" nodeType="clickEffect">
                                  <p:stCondLst>
                                    <p:cond delay="0"/>
                                  </p:stCondLst>
                                  <p:childTnLst>
                                    <p:set>
                                      <p:cBhvr>
                                        <p:cTn id="147" dur="1" fill="hold">
                                          <p:stCondLst>
                                            <p:cond delay="0"/>
                                          </p:stCondLst>
                                        </p:cTn>
                                        <p:tgtEl>
                                          <p:spTgt spid="5147"/>
                                        </p:tgtEl>
                                        <p:attrNameLst>
                                          <p:attrName>style.visibility</p:attrName>
                                        </p:attrNameLst>
                                      </p:cBhvr>
                                      <p:to>
                                        <p:strVal val="visible"/>
                                      </p:to>
                                    </p:set>
                                    <p:anim calcmode="lin" valueType="num">
                                      <p:cBhvr>
                                        <p:cTn id="148" dur="500" fill="hold"/>
                                        <p:tgtEl>
                                          <p:spTgt spid="5147"/>
                                        </p:tgtEl>
                                        <p:attrNameLst>
                                          <p:attrName>ppt_x</p:attrName>
                                        </p:attrNameLst>
                                      </p:cBhvr>
                                      <p:tavLst>
                                        <p:tav tm="0">
                                          <p:val>
                                            <p:strVal val="#ppt_x"/>
                                          </p:val>
                                        </p:tav>
                                        <p:tav tm="100000">
                                          <p:val>
                                            <p:strVal val="#ppt_x"/>
                                          </p:val>
                                        </p:tav>
                                      </p:tavLst>
                                    </p:anim>
                                    <p:anim calcmode="lin" valueType="num">
                                      <p:cBhvr>
                                        <p:cTn id="149" dur="500" fill="hold"/>
                                        <p:tgtEl>
                                          <p:spTgt spid="5147"/>
                                        </p:tgtEl>
                                        <p:attrNameLst>
                                          <p:attrName>ppt_y</p:attrName>
                                        </p:attrNameLst>
                                      </p:cBhvr>
                                      <p:tavLst>
                                        <p:tav tm="0">
                                          <p:val>
                                            <p:strVal val="#ppt_y+#ppt_h/2"/>
                                          </p:val>
                                        </p:tav>
                                        <p:tav tm="100000">
                                          <p:val>
                                            <p:strVal val="#ppt_y"/>
                                          </p:val>
                                        </p:tav>
                                      </p:tavLst>
                                    </p:anim>
                                    <p:anim calcmode="lin" valueType="num">
                                      <p:cBhvr>
                                        <p:cTn id="150" dur="500" fill="hold"/>
                                        <p:tgtEl>
                                          <p:spTgt spid="5147"/>
                                        </p:tgtEl>
                                        <p:attrNameLst>
                                          <p:attrName>ppt_w</p:attrName>
                                        </p:attrNameLst>
                                      </p:cBhvr>
                                      <p:tavLst>
                                        <p:tav tm="0">
                                          <p:val>
                                            <p:strVal val="#ppt_w"/>
                                          </p:val>
                                        </p:tav>
                                        <p:tav tm="100000">
                                          <p:val>
                                            <p:strVal val="#ppt_w"/>
                                          </p:val>
                                        </p:tav>
                                      </p:tavLst>
                                    </p:anim>
                                    <p:anim calcmode="lin" valueType="num">
                                      <p:cBhvr>
                                        <p:cTn id="151" dur="500" fill="hold"/>
                                        <p:tgtEl>
                                          <p:spTgt spid="5147"/>
                                        </p:tgtEl>
                                        <p:attrNameLst>
                                          <p:attrName>ppt_h</p:attrName>
                                        </p:attrNameLst>
                                      </p:cBhvr>
                                      <p:tavLst>
                                        <p:tav tm="0">
                                          <p:val>
                                            <p:fltVal val="0"/>
                                          </p:val>
                                        </p:tav>
                                        <p:tav tm="100000">
                                          <p:val>
                                            <p:strVal val="#ppt_h"/>
                                          </p:val>
                                        </p:tav>
                                      </p:tavLst>
                                    </p:anim>
                                  </p:childTnLst>
                                </p:cTn>
                              </p:par>
                            </p:childTnLst>
                          </p:cTn>
                        </p:par>
                      </p:childTnLst>
                    </p:cTn>
                  </p:par>
                  <p:par>
                    <p:cTn id="152" fill="hold">
                      <p:stCondLst>
                        <p:cond delay="indefinite"/>
                      </p:stCondLst>
                      <p:childTnLst>
                        <p:par>
                          <p:cTn id="153" fill="hold">
                            <p:stCondLst>
                              <p:cond delay="0"/>
                            </p:stCondLst>
                            <p:childTnLst>
                              <p:par>
                                <p:cTn id="154" presetID="18" presetClass="entr" presetSubtype="9" fill="hold" grpId="0" nodeType="clickEffect">
                                  <p:stCondLst>
                                    <p:cond delay="0"/>
                                  </p:stCondLst>
                                  <p:childTnLst>
                                    <p:set>
                                      <p:cBhvr>
                                        <p:cTn id="155" dur="1" fill="hold">
                                          <p:stCondLst>
                                            <p:cond delay="0"/>
                                          </p:stCondLst>
                                        </p:cTn>
                                        <p:tgtEl>
                                          <p:spTgt spid="5148"/>
                                        </p:tgtEl>
                                        <p:attrNameLst>
                                          <p:attrName>style.visibility</p:attrName>
                                        </p:attrNameLst>
                                      </p:cBhvr>
                                      <p:to>
                                        <p:strVal val="visible"/>
                                      </p:to>
                                    </p:set>
                                    <p:animEffect transition="in" filter="strips(upLeft)">
                                      <p:cBhvr>
                                        <p:cTn id="156" dur="500"/>
                                        <p:tgtEl>
                                          <p:spTgt spid="5148"/>
                                        </p:tgtEl>
                                      </p:cBhvr>
                                    </p:animEffect>
                                  </p:childTnLst>
                                </p:cTn>
                              </p:par>
                            </p:childTnLst>
                          </p:cTn>
                        </p:par>
                      </p:childTnLst>
                    </p:cTn>
                  </p:par>
                  <p:par>
                    <p:cTn id="157" fill="hold">
                      <p:stCondLst>
                        <p:cond delay="indefinite"/>
                      </p:stCondLst>
                      <p:childTnLst>
                        <p:par>
                          <p:cTn id="158" fill="hold">
                            <p:stCondLst>
                              <p:cond delay="0"/>
                            </p:stCondLst>
                            <p:childTnLst>
                              <p:par>
                                <p:cTn id="159" presetID="17" presetClass="entr" presetSubtype="2" fill="hold" grpId="0" nodeType="clickEffect">
                                  <p:stCondLst>
                                    <p:cond delay="0"/>
                                  </p:stCondLst>
                                  <p:childTnLst>
                                    <p:set>
                                      <p:cBhvr>
                                        <p:cTn id="160" dur="1" fill="hold">
                                          <p:stCondLst>
                                            <p:cond delay="0"/>
                                          </p:stCondLst>
                                        </p:cTn>
                                        <p:tgtEl>
                                          <p:spTgt spid="5149"/>
                                        </p:tgtEl>
                                        <p:attrNameLst>
                                          <p:attrName>style.visibility</p:attrName>
                                        </p:attrNameLst>
                                      </p:cBhvr>
                                      <p:to>
                                        <p:strVal val="visible"/>
                                      </p:to>
                                    </p:set>
                                    <p:anim calcmode="lin" valueType="num">
                                      <p:cBhvr>
                                        <p:cTn id="161" dur="500" fill="hold"/>
                                        <p:tgtEl>
                                          <p:spTgt spid="5149"/>
                                        </p:tgtEl>
                                        <p:attrNameLst>
                                          <p:attrName>ppt_x</p:attrName>
                                        </p:attrNameLst>
                                      </p:cBhvr>
                                      <p:tavLst>
                                        <p:tav tm="0">
                                          <p:val>
                                            <p:strVal val="#ppt_x+#ppt_w/2"/>
                                          </p:val>
                                        </p:tav>
                                        <p:tav tm="100000">
                                          <p:val>
                                            <p:strVal val="#ppt_x"/>
                                          </p:val>
                                        </p:tav>
                                      </p:tavLst>
                                    </p:anim>
                                    <p:anim calcmode="lin" valueType="num">
                                      <p:cBhvr>
                                        <p:cTn id="162" dur="500" fill="hold"/>
                                        <p:tgtEl>
                                          <p:spTgt spid="5149"/>
                                        </p:tgtEl>
                                        <p:attrNameLst>
                                          <p:attrName>ppt_y</p:attrName>
                                        </p:attrNameLst>
                                      </p:cBhvr>
                                      <p:tavLst>
                                        <p:tav tm="0">
                                          <p:val>
                                            <p:strVal val="#ppt_y"/>
                                          </p:val>
                                        </p:tav>
                                        <p:tav tm="100000">
                                          <p:val>
                                            <p:strVal val="#ppt_y"/>
                                          </p:val>
                                        </p:tav>
                                      </p:tavLst>
                                    </p:anim>
                                    <p:anim calcmode="lin" valueType="num">
                                      <p:cBhvr>
                                        <p:cTn id="163" dur="500" fill="hold"/>
                                        <p:tgtEl>
                                          <p:spTgt spid="5149"/>
                                        </p:tgtEl>
                                        <p:attrNameLst>
                                          <p:attrName>ppt_w</p:attrName>
                                        </p:attrNameLst>
                                      </p:cBhvr>
                                      <p:tavLst>
                                        <p:tav tm="0">
                                          <p:val>
                                            <p:fltVal val="0"/>
                                          </p:val>
                                        </p:tav>
                                        <p:tav tm="100000">
                                          <p:val>
                                            <p:strVal val="#ppt_w"/>
                                          </p:val>
                                        </p:tav>
                                      </p:tavLst>
                                    </p:anim>
                                    <p:anim calcmode="lin" valueType="num">
                                      <p:cBhvr>
                                        <p:cTn id="164" dur="500" fill="hold"/>
                                        <p:tgtEl>
                                          <p:spTgt spid="5149"/>
                                        </p:tgtEl>
                                        <p:attrNameLst>
                                          <p:attrName>ppt_h</p:attrName>
                                        </p:attrNameLst>
                                      </p:cBhvr>
                                      <p:tavLst>
                                        <p:tav tm="0">
                                          <p:val>
                                            <p:strVal val="#ppt_h"/>
                                          </p:val>
                                        </p:tav>
                                        <p:tav tm="100000">
                                          <p:val>
                                            <p:strVal val="#ppt_h"/>
                                          </p:val>
                                        </p:tav>
                                      </p:tavLst>
                                    </p:anim>
                                  </p:childTnLst>
                                </p:cTn>
                              </p:par>
                            </p:childTnLst>
                          </p:cTn>
                        </p:par>
                      </p:childTnLst>
                    </p:cTn>
                  </p:par>
                  <p:par>
                    <p:cTn id="165" fill="hold">
                      <p:stCondLst>
                        <p:cond delay="indefinite"/>
                      </p:stCondLst>
                      <p:childTnLst>
                        <p:par>
                          <p:cTn id="166" fill="hold">
                            <p:stCondLst>
                              <p:cond delay="0"/>
                            </p:stCondLst>
                            <p:childTnLst>
                              <p:par>
                                <p:cTn id="167" presetID="18" presetClass="entr" presetSubtype="12" fill="hold" grpId="0" nodeType="clickEffect">
                                  <p:stCondLst>
                                    <p:cond delay="0"/>
                                  </p:stCondLst>
                                  <p:childTnLst>
                                    <p:set>
                                      <p:cBhvr>
                                        <p:cTn id="168" dur="1" fill="hold">
                                          <p:stCondLst>
                                            <p:cond delay="0"/>
                                          </p:stCondLst>
                                        </p:cTn>
                                        <p:tgtEl>
                                          <p:spTgt spid="5150"/>
                                        </p:tgtEl>
                                        <p:attrNameLst>
                                          <p:attrName>style.visibility</p:attrName>
                                        </p:attrNameLst>
                                      </p:cBhvr>
                                      <p:to>
                                        <p:strVal val="visible"/>
                                      </p:to>
                                    </p:set>
                                    <p:animEffect transition="in" filter="strips(downLeft)">
                                      <p:cBhvr>
                                        <p:cTn id="169" dur="500"/>
                                        <p:tgtEl>
                                          <p:spTgt spid="5150"/>
                                        </p:tgtEl>
                                      </p:cBhvr>
                                    </p:animEffect>
                                  </p:childTnLst>
                                </p:cTn>
                              </p:par>
                            </p:childTnLst>
                          </p:cTn>
                        </p:par>
                      </p:childTnLst>
                    </p:cTn>
                  </p:par>
                  <p:par>
                    <p:cTn id="170" fill="hold">
                      <p:stCondLst>
                        <p:cond delay="indefinite"/>
                      </p:stCondLst>
                      <p:childTnLst>
                        <p:par>
                          <p:cTn id="171" fill="hold">
                            <p:stCondLst>
                              <p:cond delay="0"/>
                            </p:stCondLst>
                            <p:childTnLst>
                              <p:par>
                                <p:cTn id="172" presetID="17" presetClass="entr" presetSubtype="1" fill="hold" grpId="0" nodeType="clickEffect">
                                  <p:stCondLst>
                                    <p:cond delay="0"/>
                                  </p:stCondLst>
                                  <p:childTnLst>
                                    <p:set>
                                      <p:cBhvr>
                                        <p:cTn id="173" dur="1" fill="hold">
                                          <p:stCondLst>
                                            <p:cond delay="0"/>
                                          </p:stCondLst>
                                        </p:cTn>
                                        <p:tgtEl>
                                          <p:spTgt spid="5151"/>
                                        </p:tgtEl>
                                        <p:attrNameLst>
                                          <p:attrName>style.visibility</p:attrName>
                                        </p:attrNameLst>
                                      </p:cBhvr>
                                      <p:to>
                                        <p:strVal val="visible"/>
                                      </p:to>
                                    </p:set>
                                    <p:anim calcmode="lin" valueType="num">
                                      <p:cBhvr>
                                        <p:cTn id="174" dur="500" fill="hold"/>
                                        <p:tgtEl>
                                          <p:spTgt spid="5151"/>
                                        </p:tgtEl>
                                        <p:attrNameLst>
                                          <p:attrName>ppt_x</p:attrName>
                                        </p:attrNameLst>
                                      </p:cBhvr>
                                      <p:tavLst>
                                        <p:tav tm="0">
                                          <p:val>
                                            <p:strVal val="#ppt_x"/>
                                          </p:val>
                                        </p:tav>
                                        <p:tav tm="100000">
                                          <p:val>
                                            <p:strVal val="#ppt_x"/>
                                          </p:val>
                                        </p:tav>
                                      </p:tavLst>
                                    </p:anim>
                                    <p:anim calcmode="lin" valueType="num">
                                      <p:cBhvr>
                                        <p:cTn id="175" dur="500" fill="hold"/>
                                        <p:tgtEl>
                                          <p:spTgt spid="5151"/>
                                        </p:tgtEl>
                                        <p:attrNameLst>
                                          <p:attrName>ppt_y</p:attrName>
                                        </p:attrNameLst>
                                      </p:cBhvr>
                                      <p:tavLst>
                                        <p:tav tm="0">
                                          <p:val>
                                            <p:strVal val="#ppt_y-#ppt_h/2"/>
                                          </p:val>
                                        </p:tav>
                                        <p:tav tm="100000">
                                          <p:val>
                                            <p:strVal val="#ppt_y"/>
                                          </p:val>
                                        </p:tav>
                                      </p:tavLst>
                                    </p:anim>
                                    <p:anim calcmode="lin" valueType="num">
                                      <p:cBhvr>
                                        <p:cTn id="176" dur="500" fill="hold"/>
                                        <p:tgtEl>
                                          <p:spTgt spid="5151"/>
                                        </p:tgtEl>
                                        <p:attrNameLst>
                                          <p:attrName>ppt_w</p:attrName>
                                        </p:attrNameLst>
                                      </p:cBhvr>
                                      <p:tavLst>
                                        <p:tav tm="0">
                                          <p:val>
                                            <p:strVal val="#ppt_w"/>
                                          </p:val>
                                        </p:tav>
                                        <p:tav tm="100000">
                                          <p:val>
                                            <p:strVal val="#ppt_w"/>
                                          </p:val>
                                        </p:tav>
                                      </p:tavLst>
                                    </p:anim>
                                    <p:anim calcmode="lin" valueType="num">
                                      <p:cBhvr>
                                        <p:cTn id="177" dur="500" fill="hold"/>
                                        <p:tgtEl>
                                          <p:spTgt spid="5151"/>
                                        </p:tgtEl>
                                        <p:attrNameLst>
                                          <p:attrName>ppt_h</p:attrName>
                                        </p:attrNameLst>
                                      </p:cBhvr>
                                      <p:tavLst>
                                        <p:tav tm="0">
                                          <p:val>
                                            <p:fltVal val="0"/>
                                          </p:val>
                                        </p:tav>
                                        <p:tav tm="100000">
                                          <p:val>
                                            <p:strVal val="#ppt_h"/>
                                          </p:val>
                                        </p:tav>
                                      </p:tavLst>
                                    </p:anim>
                                  </p:childTnLst>
                                </p:cTn>
                              </p:par>
                            </p:childTnLst>
                          </p:cTn>
                        </p:par>
                      </p:childTnLst>
                    </p:cTn>
                  </p:par>
                  <p:par>
                    <p:cTn id="178" fill="hold">
                      <p:stCondLst>
                        <p:cond delay="indefinite"/>
                      </p:stCondLst>
                      <p:childTnLst>
                        <p:par>
                          <p:cTn id="179" fill="hold">
                            <p:stCondLst>
                              <p:cond delay="0"/>
                            </p:stCondLst>
                            <p:childTnLst>
                              <p:par>
                                <p:cTn id="180" presetID="18" presetClass="entr" presetSubtype="6" fill="hold" grpId="0" nodeType="clickEffect">
                                  <p:stCondLst>
                                    <p:cond delay="0"/>
                                  </p:stCondLst>
                                  <p:childTnLst>
                                    <p:set>
                                      <p:cBhvr>
                                        <p:cTn id="181" dur="1" fill="hold">
                                          <p:stCondLst>
                                            <p:cond delay="0"/>
                                          </p:stCondLst>
                                        </p:cTn>
                                        <p:tgtEl>
                                          <p:spTgt spid="5152"/>
                                        </p:tgtEl>
                                        <p:attrNameLst>
                                          <p:attrName>style.visibility</p:attrName>
                                        </p:attrNameLst>
                                      </p:cBhvr>
                                      <p:to>
                                        <p:strVal val="visible"/>
                                      </p:to>
                                    </p:set>
                                    <p:animEffect transition="in" filter="strips(downRight)">
                                      <p:cBhvr>
                                        <p:cTn id="182" dur="500"/>
                                        <p:tgtEl>
                                          <p:spTgt spid="5152"/>
                                        </p:tgtEl>
                                      </p:cBhvr>
                                    </p:animEffect>
                                  </p:childTnLst>
                                </p:cTn>
                              </p:par>
                            </p:childTnLst>
                          </p:cTn>
                        </p:par>
                      </p:childTnLst>
                    </p:cTn>
                  </p:par>
                  <p:par>
                    <p:cTn id="183" fill="hold">
                      <p:stCondLst>
                        <p:cond delay="indefinite"/>
                      </p:stCondLst>
                      <p:childTnLst>
                        <p:par>
                          <p:cTn id="184" fill="hold">
                            <p:stCondLst>
                              <p:cond delay="0"/>
                            </p:stCondLst>
                            <p:childTnLst>
                              <p:par>
                                <p:cTn id="185" presetID="17" presetClass="entr" presetSubtype="10" fill="hold" nodeType="clickEffect">
                                  <p:stCondLst>
                                    <p:cond delay="0"/>
                                  </p:stCondLst>
                                  <p:childTnLst>
                                    <p:set>
                                      <p:cBhvr>
                                        <p:cTn id="186" dur="1" fill="hold">
                                          <p:stCondLst>
                                            <p:cond delay="0"/>
                                          </p:stCondLst>
                                        </p:cTn>
                                        <p:tgtEl>
                                          <p:spTgt spid="11"/>
                                        </p:tgtEl>
                                        <p:attrNameLst>
                                          <p:attrName>style.visibility</p:attrName>
                                        </p:attrNameLst>
                                      </p:cBhvr>
                                      <p:to>
                                        <p:strVal val="visible"/>
                                      </p:to>
                                    </p:set>
                                    <p:anim calcmode="lin" valueType="num">
                                      <p:cBhvr>
                                        <p:cTn id="187" dur="500" fill="hold"/>
                                        <p:tgtEl>
                                          <p:spTgt spid="11"/>
                                        </p:tgtEl>
                                        <p:attrNameLst>
                                          <p:attrName>ppt_w</p:attrName>
                                        </p:attrNameLst>
                                      </p:cBhvr>
                                      <p:tavLst>
                                        <p:tav tm="0">
                                          <p:val>
                                            <p:fltVal val="0"/>
                                          </p:val>
                                        </p:tav>
                                        <p:tav tm="100000">
                                          <p:val>
                                            <p:strVal val="#ppt_w"/>
                                          </p:val>
                                        </p:tav>
                                      </p:tavLst>
                                    </p:anim>
                                    <p:anim calcmode="lin" valueType="num">
                                      <p:cBhvr>
                                        <p:cTn id="188"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17" presetClass="entr" presetSubtype="10" fill="hold" nodeType="clickEffect">
                                  <p:stCondLst>
                                    <p:cond delay="0"/>
                                  </p:stCondLst>
                                  <p:childTnLst>
                                    <p:set>
                                      <p:cBhvr>
                                        <p:cTn id="192" dur="1" fill="hold">
                                          <p:stCondLst>
                                            <p:cond delay="0"/>
                                          </p:stCondLst>
                                        </p:cTn>
                                        <p:tgtEl>
                                          <p:spTgt spid="10"/>
                                        </p:tgtEl>
                                        <p:attrNameLst>
                                          <p:attrName>style.visibility</p:attrName>
                                        </p:attrNameLst>
                                      </p:cBhvr>
                                      <p:to>
                                        <p:strVal val="visible"/>
                                      </p:to>
                                    </p:set>
                                    <p:anim calcmode="lin" valueType="num">
                                      <p:cBhvr>
                                        <p:cTn id="193" dur="500" fill="hold"/>
                                        <p:tgtEl>
                                          <p:spTgt spid="10"/>
                                        </p:tgtEl>
                                        <p:attrNameLst>
                                          <p:attrName>ppt_w</p:attrName>
                                        </p:attrNameLst>
                                      </p:cBhvr>
                                      <p:tavLst>
                                        <p:tav tm="0">
                                          <p:val>
                                            <p:fltVal val="0"/>
                                          </p:val>
                                        </p:tav>
                                        <p:tav tm="100000">
                                          <p:val>
                                            <p:strVal val="#ppt_w"/>
                                          </p:val>
                                        </p:tav>
                                      </p:tavLst>
                                    </p:anim>
                                    <p:anim calcmode="lin" valueType="num">
                                      <p:cBhvr>
                                        <p:cTn id="194"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95" fill="hold">
                      <p:stCondLst>
                        <p:cond delay="indefinite"/>
                      </p:stCondLst>
                      <p:childTnLst>
                        <p:par>
                          <p:cTn id="196" fill="hold">
                            <p:stCondLst>
                              <p:cond delay="0"/>
                            </p:stCondLst>
                            <p:childTnLst>
                              <p:par>
                                <p:cTn id="197" presetID="17" presetClass="entr" presetSubtype="10" fill="hold" nodeType="clickEffect">
                                  <p:stCondLst>
                                    <p:cond delay="0"/>
                                  </p:stCondLst>
                                  <p:childTnLst>
                                    <p:set>
                                      <p:cBhvr>
                                        <p:cTn id="198" dur="1" fill="hold">
                                          <p:stCondLst>
                                            <p:cond delay="0"/>
                                          </p:stCondLst>
                                        </p:cTn>
                                        <p:tgtEl>
                                          <p:spTgt spid="5"/>
                                        </p:tgtEl>
                                        <p:attrNameLst>
                                          <p:attrName>style.visibility</p:attrName>
                                        </p:attrNameLst>
                                      </p:cBhvr>
                                      <p:to>
                                        <p:strVal val="visible"/>
                                      </p:to>
                                    </p:set>
                                    <p:anim calcmode="lin" valueType="num">
                                      <p:cBhvr>
                                        <p:cTn id="199" dur="500" fill="hold"/>
                                        <p:tgtEl>
                                          <p:spTgt spid="5"/>
                                        </p:tgtEl>
                                        <p:attrNameLst>
                                          <p:attrName>ppt_w</p:attrName>
                                        </p:attrNameLst>
                                      </p:cBhvr>
                                      <p:tavLst>
                                        <p:tav tm="0">
                                          <p:val>
                                            <p:fltVal val="0"/>
                                          </p:val>
                                        </p:tav>
                                        <p:tav tm="100000">
                                          <p:val>
                                            <p:strVal val="#ppt_w"/>
                                          </p:val>
                                        </p:tav>
                                      </p:tavLst>
                                    </p:anim>
                                    <p:anim calcmode="lin" valueType="num">
                                      <p:cBhvr>
                                        <p:cTn id="200"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01" fill="hold">
                      <p:stCondLst>
                        <p:cond delay="indefinite"/>
                      </p:stCondLst>
                      <p:childTnLst>
                        <p:par>
                          <p:cTn id="202" fill="hold">
                            <p:stCondLst>
                              <p:cond delay="0"/>
                            </p:stCondLst>
                            <p:childTnLst>
                              <p:par>
                                <p:cTn id="203" presetID="17" presetClass="entr" presetSubtype="10" fill="hold" nodeType="clickEffect">
                                  <p:stCondLst>
                                    <p:cond delay="0"/>
                                  </p:stCondLst>
                                  <p:childTnLst>
                                    <p:set>
                                      <p:cBhvr>
                                        <p:cTn id="204" dur="1" fill="hold">
                                          <p:stCondLst>
                                            <p:cond delay="0"/>
                                          </p:stCondLst>
                                        </p:cTn>
                                        <p:tgtEl>
                                          <p:spTgt spid="6"/>
                                        </p:tgtEl>
                                        <p:attrNameLst>
                                          <p:attrName>style.visibility</p:attrName>
                                        </p:attrNameLst>
                                      </p:cBhvr>
                                      <p:to>
                                        <p:strVal val="visible"/>
                                      </p:to>
                                    </p:set>
                                    <p:anim calcmode="lin" valueType="num">
                                      <p:cBhvr>
                                        <p:cTn id="205" dur="500" fill="hold"/>
                                        <p:tgtEl>
                                          <p:spTgt spid="6"/>
                                        </p:tgtEl>
                                        <p:attrNameLst>
                                          <p:attrName>ppt_w</p:attrName>
                                        </p:attrNameLst>
                                      </p:cBhvr>
                                      <p:tavLst>
                                        <p:tav tm="0">
                                          <p:val>
                                            <p:fltVal val="0"/>
                                          </p:val>
                                        </p:tav>
                                        <p:tav tm="100000">
                                          <p:val>
                                            <p:strVal val="#ppt_w"/>
                                          </p:val>
                                        </p:tav>
                                      </p:tavLst>
                                    </p:anim>
                                    <p:anim calcmode="lin" valueType="num">
                                      <p:cBhvr>
                                        <p:cTn id="206"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207" fill="hold">
                      <p:stCondLst>
                        <p:cond delay="indefinite"/>
                      </p:stCondLst>
                      <p:childTnLst>
                        <p:par>
                          <p:cTn id="208" fill="hold">
                            <p:stCondLst>
                              <p:cond delay="0"/>
                            </p:stCondLst>
                            <p:childTnLst>
                              <p:par>
                                <p:cTn id="209" presetID="17" presetClass="entr" presetSubtype="10" fill="hold" nodeType="clickEffect">
                                  <p:stCondLst>
                                    <p:cond delay="0"/>
                                  </p:stCondLst>
                                  <p:childTnLst>
                                    <p:set>
                                      <p:cBhvr>
                                        <p:cTn id="210" dur="1" fill="hold">
                                          <p:stCondLst>
                                            <p:cond delay="0"/>
                                          </p:stCondLst>
                                        </p:cTn>
                                        <p:tgtEl>
                                          <p:spTgt spid="7"/>
                                        </p:tgtEl>
                                        <p:attrNameLst>
                                          <p:attrName>style.visibility</p:attrName>
                                        </p:attrNameLst>
                                      </p:cBhvr>
                                      <p:to>
                                        <p:strVal val="visible"/>
                                      </p:to>
                                    </p:set>
                                    <p:anim calcmode="lin" valueType="num">
                                      <p:cBhvr>
                                        <p:cTn id="211" dur="500" fill="hold"/>
                                        <p:tgtEl>
                                          <p:spTgt spid="7"/>
                                        </p:tgtEl>
                                        <p:attrNameLst>
                                          <p:attrName>ppt_w</p:attrName>
                                        </p:attrNameLst>
                                      </p:cBhvr>
                                      <p:tavLst>
                                        <p:tav tm="0">
                                          <p:val>
                                            <p:fltVal val="0"/>
                                          </p:val>
                                        </p:tav>
                                        <p:tav tm="100000">
                                          <p:val>
                                            <p:strVal val="#ppt_w"/>
                                          </p:val>
                                        </p:tav>
                                      </p:tavLst>
                                    </p:anim>
                                    <p:anim calcmode="lin" valueType="num">
                                      <p:cBhvr>
                                        <p:cTn id="212"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213" fill="hold">
                      <p:stCondLst>
                        <p:cond delay="indefinite"/>
                      </p:stCondLst>
                      <p:childTnLst>
                        <p:par>
                          <p:cTn id="214" fill="hold">
                            <p:stCondLst>
                              <p:cond delay="0"/>
                            </p:stCondLst>
                            <p:childTnLst>
                              <p:par>
                                <p:cTn id="215" presetID="17" presetClass="entr" presetSubtype="10" fill="hold" nodeType="clickEffect">
                                  <p:stCondLst>
                                    <p:cond delay="0"/>
                                  </p:stCondLst>
                                  <p:childTnLst>
                                    <p:set>
                                      <p:cBhvr>
                                        <p:cTn id="216" dur="1" fill="hold">
                                          <p:stCondLst>
                                            <p:cond delay="0"/>
                                          </p:stCondLst>
                                        </p:cTn>
                                        <p:tgtEl>
                                          <p:spTgt spid="9"/>
                                        </p:tgtEl>
                                        <p:attrNameLst>
                                          <p:attrName>style.visibility</p:attrName>
                                        </p:attrNameLst>
                                      </p:cBhvr>
                                      <p:to>
                                        <p:strVal val="visible"/>
                                      </p:to>
                                    </p:set>
                                    <p:anim calcmode="lin" valueType="num">
                                      <p:cBhvr>
                                        <p:cTn id="217" dur="500" fill="hold"/>
                                        <p:tgtEl>
                                          <p:spTgt spid="9"/>
                                        </p:tgtEl>
                                        <p:attrNameLst>
                                          <p:attrName>ppt_w</p:attrName>
                                        </p:attrNameLst>
                                      </p:cBhvr>
                                      <p:tavLst>
                                        <p:tav tm="0">
                                          <p:val>
                                            <p:fltVal val="0"/>
                                          </p:val>
                                        </p:tav>
                                        <p:tav tm="100000">
                                          <p:val>
                                            <p:strVal val="#ppt_w"/>
                                          </p:val>
                                        </p:tav>
                                      </p:tavLst>
                                    </p:anim>
                                    <p:anim calcmode="lin" valueType="num">
                                      <p:cBhvr>
                                        <p:cTn id="218"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219" fill="hold">
                      <p:stCondLst>
                        <p:cond delay="indefinite"/>
                      </p:stCondLst>
                      <p:childTnLst>
                        <p:par>
                          <p:cTn id="220" fill="hold">
                            <p:stCondLst>
                              <p:cond delay="0"/>
                            </p:stCondLst>
                            <p:childTnLst>
                              <p:par>
                                <p:cTn id="221" presetID="18" presetClass="entr" presetSubtype="6" fill="hold" nodeType="clickEffect">
                                  <p:stCondLst>
                                    <p:cond delay="0"/>
                                  </p:stCondLst>
                                  <p:childTnLst>
                                    <p:set>
                                      <p:cBhvr>
                                        <p:cTn id="222" dur="1" fill="hold">
                                          <p:stCondLst>
                                            <p:cond delay="0"/>
                                          </p:stCondLst>
                                        </p:cTn>
                                        <p:tgtEl>
                                          <p:spTgt spid="8"/>
                                        </p:tgtEl>
                                        <p:attrNameLst>
                                          <p:attrName>style.visibility</p:attrName>
                                        </p:attrNameLst>
                                      </p:cBhvr>
                                      <p:to>
                                        <p:strVal val="visible"/>
                                      </p:to>
                                    </p:set>
                                    <p:animEffect transition="in" filter="strips(downRight)">
                                      <p:cBhvr>
                                        <p:cTn id="223" dur="500"/>
                                        <p:tgtEl>
                                          <p:spTgt spid="8"/>
                                        </p:tgtEl>
                                      </p:cBhvr>
                                    </p:animEffect>
                                  </p:childTnLst>
                                </p:cTn>
                              </p:par>
                            </p:childTnLst>
                          </p:cTn>
                        </p:par>
                      </p:childTnLst>
                    </p:cTn>
                  </p:par>
                  <p:par>
                    <p:cTn id="224" fill="hold">
                      <p:stCondLst>
                        <p:cond delay="indefinite"/>
                      </p:stCondLst>
                      <p:childTnLst>
                        <p:par>
                          <p:cTn id="225" fill="hold">
                            <p:stCondLst>
                              <p:cond delay="0"/>
                            </p:stCondLst>
                            <p:childTnLst>
                              <p:par>
                                <p:cTn id="226" presetID="2" presetClass="entr" presetSubtype="4" fill="hold" grpId="0" nodeType="clickEffect">
                                  <p:stCondLst>
                                    <p:cond delay="0"/>
                                  </p:stCondLst>
                                  <p:childTnLst>
                                    <p:set>
                                      <p:cBhvr>
                                        <p:cTn id="227" dur="1" fill="hold">
                                          <p:stCondLst>
                                            <p:cond delay="0"/>
                                          </p:stCondLst>
                                        </p:cTn>
                                        <p:tgtEl>
                                          <p:spTgt spid="5155"/>
                                        </p:tgtEl>
                                        <p:attrNameLst>
                                          <p:attrName>style.visibility</p:attrName>
                                        </p:attrNameLst>
                                      </p:cBhvr>
                                      <p:to>
                                        <p:strVal val="visible"/>
                                      </p:to>
                                    </p:set>
                                    <p:anim calcmode="lin" valueType="num">
                                      <p:cBhvr additive="base">
                                        <p:cTn id="228" dur="500" fill="hold"/>
                                        <p:tgtEl>
                                          <p:spTgt spid="5155"/>
                                        </p:tgtEl>
                                        <p:attrNameLst>
                                          <p:attrName>ppt_x</p:attrName>
                                        </p:attrNameLst>
                                      </p:cBhvr>
                                      <p:tavLst>
                                        <p:tav tm="0">
                                          <p:val>
                                            <p:strVal val="#ppt_x"/>
                                          </p:val>
                                        </p:tav>
                                        <p:tav tm="100000">
                                          <p:val>
                                            <p:strVal val="#ppt_x"/>
                                          </p:val>
                                        </p:tav>
                                      </p:tavLst>
                                    </p:anim>
                                    <p:anim calcmode="lin" valueType="num">
                                      <p:cBhvr additive="base">
                                        <p:cTn id="229" dur="500" fill="hold"/>
                                        <p:tgtEl>
                                          <p:spTgt spid="5155"/>
                                        </p:tgtEl>
                                        <p:attrNameLst>
                                          <p:attrName>ppt_y</p:attrName>
                                        </p:attrNameLst>
                                      </p:cBhvr>
                                      <p:tavLst>
                                        <p:tav tm="0">
                                          <p:val>
                                            <p:strVal val="1+#ppt_h/2"/>
                                          </p:val>
                                        </p:tav>
                                        <p:tav tm="100000">
                                          <p:val>
                                            <p:strVal val="#ppt_y"/>
                                          </p:val>
                                        </p:tav>
                                      </p:tavLst>
                                    </p:anim>
                                  </p:childTnLst>
                                </p:cTn>
                              </p:par>
                            </p:childTnLst>
                          </p:cTn>
                        </p:par>
                      </p:childTnLst>
                    </p:cTn>
                  </p:par>
                  <p:par>
                    <p:cTn id="230" fill="hold">
                      <p:stCondLst>
                        <p:cond delay="indefinite"/>
                      </p:stCondLst>
                      <p:childTnLst>
                        <p:par>
                          <p:cTn id="231" fill="hold">
                            <p:stCondLst>
                              <p:cond delay="0"/>
                            </p:stCondLst>
                            <p:childTnLst>
                              <p:par>
                                <p:cTn id="232" presetID="2" presetClass="entr" presetSubtype="4" fill="hold" grpId="0" nodeType="clickEffect">
                                  <p:stCondLst>
                                    <p:cond delay="0"/>
                                  </p:stCondLst>
                                  <p:childTnLst>
                                    <p:set>
                                      <p:cBhvr>
                                        <p:cTn id="233" dur="1" fill="hold">
                                          <p:stCondLst>
                                            <p:cond delay="0"/>
                                          </p:stCondLst>
                                        </p:cTn>
                                        <p:tgtEl>
                                          <p:spTgt spid="5154"/>
                                        </p:tgtEl>
                                        <p:attrNameLst>
                                          <p:attrName>style.visibility</p:attrName>
                                        </p:attrNameLst>
                                      </p:cBhvr>
                                      <p:to>
                                        <p:strVal val="visible"/>
                                      </p:to>
                                    </p:set>
                                    <p:anim calcmode="lin" valueType="num">
                                      <p:cBhvr additive="base">
                                        <p:cTn id="234" dur="500" fill="hold"/>
                                        <p:tgtEl>
                                          <p:spTgt spid="5154"/>
                                        </p:tgtEl>
                                        <p:attrNameLst>
                                          <p:attrName>ppt_x</p:attrName>
                                        </p:attrNameLst>
                                      </p:cBhvr>
                                      <p:tavLst>
                                        <p:tav tm="0">
                                          <p:val>
                                            <p:strVal val="#ppt_x"/>
                                          </p:val>
                                        </p:tav>
                                        <p:tav tm="100000">
                                          <p:val>
                                            <p:strVal val="#ppt_x"/>
                                          </p:val>
                                        </p:tav>
                                      </p:tavLst>
                                    </p:anim>
                                    <p:anim calcmode="lin" valueType="num">
                                      <p:cBhvr additive="base">
                                        <p:cTn id="235" dur="500" fill="hold"/>
                                        <p:tgtEl>
                                          <p:spTgt spid="5154"/>
                                        </p:tgtEl>
                                        <p:attrNameLst>
                                          <p:attrName>ppt_y</p:attrName>
                                        </p:attrNameLst>
                                      </p:cBhvr>
                                      <p:tavLst>
                                        <p:tav tm="0">
                                          <p:val>
                                            <p:strVal val="1+#ppt_h/2"/>
                                          </p:val>
                                        </p:tav>
                                        <p:tav tm="100000">
                                          <p:val>
                                            <p:strVal val="#ppt_y"/>
                                          </p:val>
                                        </p:tav>
                                      </p:tavLst>
                                    </p:anim>
                                  </p:childTnLst>
                                </p:cTn>
                              </p:par>
                            </p:childTnLst>
                          </p:cTn>
                        </p:par>
                      </p:childTnLst>
                    </p:cTn>
                  </p:par>
                  <p:par>
                    <p:cTn id="236" fill="hold">
                      <p:stCondLst>
                        <p:cond delay="indefinite"/>
                      </p:stCondLst>
                      <p:childTnLst>
                        <p:par>
                          <p:cTn id="237" fill="hold">
                            <p:stCondLst>
                              <p:cond delay="0"/>
                            </p:stCondLst>
                            <p:childTnLst>
                              <p:par>
                                <p:cTn id="238" presetID="18" presetClass="entr" presetSubtype="9" fill="hold" grpId="0" nodeType="clickEffect">
                                  <p:stCondLst>
                                    <p:cond delay="0"/>
                                  </p:stCondLst>
                                  <p:childTnLst>
                                    <p:set>
                                      <p:cBhvr>
                                        <p:cTn id="239" dur="1" fill="hold">
                                          <p:stCondLst>
                                            <p:cond delay="0"/>
                                          </p:stCondLst>
                                        </p:cTn>
                                        <p:tgtEl>
                                          <p:spTgt spid="5156"/>
                                        </p:tgtEl>
                                        <p:attrNameLst>
                                          <p:attrName>style.visibility</p:attrName>
                                        </p:attrNameLst>
                                      </p:cBhvr>
                                      <p:to>
                                        <p:strVal val="visible"/>
                                      </p:to>
                                    </p:set>
                                    <p:animEffect transition="in" filter="strips(upLeft)">
                                      <p:cBhvr>
                                        <p:cTn id="240" dur="500"/>
                                        <p:tgtEl>
                                          <p:spTgt spid="5156"/>
                                        </p:tgtEl>
                                      </p:cBhvr>
                                    </p:animEffect>
                                  </p:childTnLst>
                                </p:cTn>
                              </p:par>
                            </p:childTnLst>
                          </p:cTn>
                        </p:par>
                      </p:childTnLst>
                    </p:cTn>
                  </p:par>
                  <p:par>
                    <p:cTn id="241" fill="hold">
                      <p:stCondLst>
                        <p:cond delay="indefinite"/>
                      </p:stCondLst>
                      <p:childTnLst>
                        <p:par>
                          <p:cTn id="242" fill="hold">
                            <p:stCondLst>
                              <p:cond delay="0"/>
                            </p:stCondLst>
                            <p:childTnLst>
                              <p:par>
                                <p:cTn id="243" presetID="18" presetClass="entr" presetSubtype="12" fill="hold" grpId="0" nodeType="clickEffect">
                                  <p:stCondLst>
                                    <p:cond delay="0"/>
                                  </p:stCondLst>
                                  <p:childTnLst>
                                    <p:set>
                                      <p:cBhvr>
                                        <p:cTn id="244" dur="1" fill="hold">
                                          <p:stCondLst>
                                            <p:cond delay="0"/>
                                          </p:stCondLst>
                                        </p:cTn>
                                        <p:tgtEl>
                                          <p:spTgt spid="5157"/>
                                        </p:tgtEl>
                                        <p:attrNameLst>
                                          <p:attrName>style.visibility</p:attrName>
                                        </p:attrNameLst>
                                      </p:cBhvr>
                                      <p:to>
                                        <p:strVal val="visible"/>
                                      </p:to>
                                    </p:set>
                                    <p:animEffect transition="in" filter="strips(downLeft)">
                                      <p:cBhvr>
                                        <p:cTn id="245" dur="500"/>
                                        <p:tgtEl>
                                          <p:spTgt spid="5157"/>
                                        </p:tgtEl>
                                      </p:cBhvr>
                                    </p:animEffect>
                                  </p:childTnLst>
                                </p:cTn>
                              </p:par>
                            </p:childTnLst>
                          </p:cTn>
                        </p:par>
                      </p:childTnLst>
                    </p:cTn>
                  </p:par>
                  <p:par>
                    <p:cTn id="246" fill="hold">
                      <p:stCondLst>
                        <p:cond delay="indefinite"/>
                      </p:stCondLst>
                      <p:childTnLst>
                        <p:par>
                          <p:cTn id="247" fill="hold">
                            <p:stCondLst>
                              <p:cond delay="0"/>
                            </p:stCondLst>
                            <p:childTnLst>
                              <p:par>
                                <p:cTn id="248" presetID="18" presetClass="entr" presetSubtype="6" fill="hold" grpId="0" nodeType="clickEffect">
                                  <p:stCondLst>
                                    <p:cond delay="0"/>
                                  </p:stCondLst>
                                  <p:childTnLst>
                                    <p:set>
                                      <p:cBhvr>
                                        <p:cTn id="249" dur="1" fill="hold">
                                          <p:stCondLst>
                                            <p:cond delay="0"/>
                                          </p:stCondLst>
                                        </p:cTn>
                                        <p:tgtEl>
                                          <p:spTgt spid="5158"/>
                                        </p:tgtEl>
                                        <p:attrNameLst>
                                          <p:attrName>style.visibility</p:attrName>
                                        </p:attrNameLst>
                                      </p:cBhvr>
                                      <p:to>
                                        <p:strVal val="visible"/>
                                      </p:to>
                                    </p:set>
                                    <p:animEffect transition="in" filter="strips(downRight)">
                                      <p:cBhvr>
                                        <p:cTn id="250" dur="500"/>
                                        <p:tgtEl>
                                          <p:spTgt spid="5158"/>
                                        </p:tgtEl>
                                      </p:cBhvr>
                                    </p:animEffect>
                                  </p:childTnLst>
                                </p:cTn>
                              </p:par>
                            </p:childTnLst>
                          </p:cTn>
                        </p:par>
                      </p:childTnLst>
                    </p:cTn>
                  </p:par>
                  <p:par>
                    <p:cTn id="251" fill="hold">
                      <p:stCondLst>
                        <p:cond delay="indefinite"/>
                      </p:stCondLst>
                      <p:childTnLst>
                        <p:par>
                          <p:cTn id="252" fill="hold">
                            <p:stCondLst>
                              <p:cond delay="0"/>
                            </p:stCondLst>
                            <p:childTnLst>
                              <p:par>
                                <p:cTn id="253" presetID="18" presetClass="entr" presetSubtype="3" fill="hold" grpId="0" nodeType="clickEffect">
                                  <p:stCondLst>
                                    <p:cond delay="0"/>
                                  </p:stCondLst>
                                  <p:childTnLst>
                                    <p:set>
                                      <p:cBhvr>
                                        <p:cTn id="254" dur="1" fill="hold">
                                          <p:stCondLst>
                                            <p:cond delay="0"/>
                                          </p:stCondLst>
                                        </p:cTn>
                                        <p:tgtEl>
                                          <p:spTgt spid="5159"/>
                                        </p:tgtEl>
                                        <p:attrNameLst>
                                          <p:attrName>style.visibility</p:attrName>
                                        </p:attrNameLst>
                                      </p:cBhvr>
                                      <p:to>
                                        <p:strVal val="visible"/>
                                      </p:to>
                                    </p:set>
                                    <p:animEffect transition="in" filter="strips(upRight)">
                                      <p:cBhvr>
                                        <p:cTn id="255" dur="500"/>
                                        <p:tgtEl>
                                          <p:spTgt spid="5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6" grpId="0" animBg="1" autoUpdateAnimBg="0"/>
      <p:bldP spid="5127" grpId="0" animBg="1"/>
      <p:bldP spid="5128" grpId="0" animBg="1"/>
      <p:bldP spid="5129" grpId="0" animBg="1"/>
      <p:bldP spid="5130" grpId="0" animBg="1"/>
      <p:bldP spid="5131" grpId="0" animBg="1"/>
      <p:bldP spid="5132" grpId="0" animBg="1"/>
      <p:bldP spid="5133" grpId="0" animBg="1"/>
      <p:bldP spid="5134" grpId="0" animBg="1"/>
      <p:bldP spid="5135" grpId="0" animBg="1"/>
      <p:bldP spid="5136" grpId="0" animBg="1"/>
      <p:bldP spid="5137" grpId="0" animBg="1"/>
      <p:bldP spid="5138" grpId="0" animBg="1"/>
      <p:bldP spid="5139" grpId="0" animBg="1"/>
      <p:bldP spid="5145" grpId="0" animBg="1"/>
      <p:bldP spid="5146" grpId="0" animBg="1"/>
      <p:bldP spid="5147" grpId="0" animBg="1"/>
      <p:bldP spid="5148" grpId="0" animBg="1"/>
      <p:bldP spid="5149" grpId="0" animBg="1"/>
      <p:bldP spid="5150" grpId="0" animBg="1"/>
      <p:bldP spid="5151" grpId="0" animBg="1"/>
      <p:bldP spid="5152" grpId="0" animBg="1"/>
      <p:bldP spid="5153" grpId="0" autoUpdateAnimBg="0"/>
      <p:bldP spid="5154" grpId="0" autoUpdateAnimBg="0"/>
      <p:bldP spid="5155" grpId="0" animBg="1"/>
      <p:bldP spid="5156" grpId="0" animBg="1" autoUpdateAnimBg="0"/>
      <p:bldP spid="5157" grpId="0" animBg="1"/>
      <p:bldP spid="5158" grpId="0" animBg="1"/>
      <p:bldP spid="5159" grpId="0" animBg="1"/>
      <p:bldP spid="5203" grpId="0" autoUpdateAnimBg="0"/>
      <p:bldP spid="520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6711950" y="92075"/>
            <a:ext cx="2432050" cy="517525"/>
          </a:xfrm>
          <a:prstGeom prst="rect">
            <a:avLst/>
          </a:prstGeom>
          <a:noFill/>
          <a:ln w="9525">
            <a:noFill/>
            <a:miter lim="800000"/>
          </a:ln>
        </p:spPr>
        <p:txBody>
          <a:bodyPr wrap="none">
            <a:spAutoFit/>
          </a:bodyPr>
          <a:lstStyle/>
          <a:p>
            <a:pPr eaLnBrk="0" hangingPunct="0"/>
            <a:r>
              <a:rPr lang="en-US" sz="1400" b="1" u="sng">
                <a:latin typeface="Times New Roman" charset="0"/>
              </a:rPr>
              <a:t>INVOLUTE OF A CIRCLE</a:t>
            </a:r>
            <a:endParaRPr lang="en-US" sz="1400" b="1" u="sng">
              <a:latin typeface="Times New Roman" charset="0"/>
            </a:endParaRPr>
          </a:p>
          <a:p>
            <a:pPr eaLnBrk="0" hangingPunct="0"/>
            <a:r>
              <a:rPr lang="en-US" sz="1400" b="1">
                <a:solidFill>
                  <a:srgbClr val="FF0066"/>
                </a:solidFill>
                <a:latin typeface="Times New Roman" charset="0"/>
              </a:rPr>
              <a:t>String length MORE than </a:t>
            </a:r>
            <a:r>
              <a:rPr lang="en-US" sz="1400">
                <a:solidFill>
                  <a:srgbClr val="FF0066"/>
                </a:solidFill>
                <a:latin typeface="Times New Roman" charset="0"/>
                <a:cs typeface="Times New Roman" charset="0"/>
                <a:sym typeface="Symbol" pitchFamily="18" charset="2"/>
              </a:rPr>
              <a:t>D</a:t>
            </a:r>
            <a:endParaRPr lang="en-US" sz="1400">
              <a:solidFill>
                <a:srgbClr val="FF0066"/>
              </a:solidFill>
              <a:latin typeface="Times New Roman" charset="0"/>
              <a:cs typeface="Times New Roman" charset="0"/>
              <a:sym typeface="Symbol" pitchFamily="18" charset="2"/>
            </a:endParaRPr>
          </a:p>
        </p:txBody>
      </p:sp>
      <p:sp>
        <p:nvSpPr>
          <p:cNvPr id="6147" name="Oval 3"/>
          <p:cNvSpPr>
            <a:spLocks noChangeArrowheads="1"/>
          </p:cNvSpPr>
          <p:nvPr/>
        </p:nvSpPr>
        <p:spPr bwMode="auto">
          <a:xfrm>
            <a:off x="4021138" y="3649663"/>
            <a:ext cx="1225550" cy="1227137"/>
          </a:xfrm>
          <a:prstGeom prst="ellipse">
            <a:avLst/>
          </a:prstGeom>
          <a:solidFill>
            <a:schemeClr val="bg1"/>
          </a:solidFill>
          <a:ln w="28575">
            <a:solidFill>
              <a:schemeClr val="tx1"/>
            </a:solidFill>
            <a:round/>
          </a:ln>
        </p:spPr>
        <p:txBody>
          <a:bodyPr wrap="none" anchor="ctr"/>
          <a:lstStyle/>
          <a:p>
            <a:pPr algn="ctr" eaLnBrk="0" hangingPunct="0"/>
            <a:endParaRPr lang="en-SG" sz="1400">
              <a:latin typeface="Times New Roman" charset="0"/>
            </a:endParaRPr>
          </a:p>
        </p:txBody>
      </p:sp>
      <p:sp>
        <p:nvSpPr>
          <p:cNvPr id="6148" name="Line 4"/>
          <p:cNvSpPr>
            <a:spLocks noChangeShapeType="1"/>
          </p:cNvSpPr>
          <p:nvPr/>
        </p:nvSpPr>
        <p:spPr bwMode="auto">
          <a:xfrm>
            <a:off x="4641850" y="3649663"/>
            <a:ext cx="0" cy="1227137"/>
          </a:xfrm>
          <a:prstGeom prst="line">
            <a:avLst/>
          </a:prstGeom>
          <a:noFill/>
          <a:ln w="9525">
            <a:solidFill>
              <a:schemeClr val="tx1"/>
            </a:solidFill>
            <a:round/>
          </a:ln>
        </p:spPr>
        <p:txBody>
          <a:bodyPr/>
          <a:lstStyle/>
          <a:p>
            <a:endParaRPr lang="en-IN"/>
          </a:p>
        </p:txBody>
      </p:sp>
      <p:sp>
        <p:nvSpPr>
          <p:cNvPr id="6149" name="Line 5"/>
          <p:cNvSpPr>
            <a:spLocks noChangeShapeType="1"/>
          </p:cNvSpPr>
          <p:nvPr/>
        </p:nvSpPr>
        <p:spPr bwMode="auto">
          <a:xfrm>
            <a:off x="4008438" y="4259263"/>
            <a:ext cx="1227137" cy="0"/>
          </a:xfrm>
          <a:prstGeom prst="line">
            <a:avLst/>
          </a:prstGeom>
          <a:noFill/>
          <a:ln w="9525">
            <a:solidFill>
              <a:schemeClr val="tx1"/>
            </a:solidFill>
            <a:round/>
          </a:ln>
        </p:spPr>
        <p:txBody>
          <a:bodyPr/>
          <a:lstStyle/>
          <a:p>
            <a:endParaRPr lang="en-IN"/>
          </a:p>
        </p:txBody>
      </p:sp>
      <p:sp>
        <p:nvSpPr>
          <p:cNvPr id="6150" name="Line 6"/>
          <p:cNvSpPr>
            <a:spLocks noChangeShapeType="1"/>
          </p:cNvSpPr>
          <p:nvPr/>
        </p:nvSpPr>
        <p:spPr bwMode="auto">
          <a:xfrm>
            <a:off x="4189413" y="3843338"/>
            <a:ext cx="904875" cy="839787"/>
          </a:xfrm>
          <a:prstGeom prst="line">
            <a:avLst/>
          </a:prstGeom>
          <a:noFill/>
          <a:ln w="9525">
            <a:solidFill>
              <a:schemeClr val="tx1"/>
            </a:solidFill>
            <a:round/>
          </a:ln>
        </p:spPr>
        <p:txBody>
          <a:bodyPr/>
          <a:lstStyle/>
          <a:p>
            <a:endParaRPr lang="en-IN"/>
          </a:p>
        </p:txBody>
      </p:sp>
      <p:sp>
        <p:nvSpPr>
          <p:cNvPr id="6151" name="Line 7"/>
          <p:cNvSpPr>
            <a:spLocks noChangeShapeType="1"/>
          </p:cNvSpPr>
          <p:nvPr/>
        </p:nvSpPr>
        <p:spPr bwMode="auto">
          <a:xfrm flipH="1">
            <a:off x="4189413" y="3843338"/>
            <a:ext cx="904875" cy="839787"/>
          </a:xfrm>
          <a:prstGeom prst="line">
            <a:avLst/>
          </a:prstGeom>
          <a:noFill/>
          <a:ln w="9525">
            <a:solidFill>
              <a:schemeClr val="tx1"/>
            </a:solidFill>
            <a:round/>
          </a:ln>
        </p:spPr>
        <p:txBody>
          <a:bodyPr/>
          <a:lstStyle/>
          <a:p>
            <a:endParaRPr lang="en-IN"/>
          </a:p>
        </p:txBody>
      </p:sp>
      <p:sp>
        <p:nvSpPr>
          <p:cNvPr id="6152" name="Line 8"/>
          <p:cNvSpPr>
            <a:spLocks noChangeShapeType="1"/>
          </p:cNvSpPr>
          <p:nvPr/>
        </p:nvSpPr>
        <p:spPr bwMode="auto">
          <a:xfrm>
            <a:off x="4641850" y="4876800"/>
            <a:ext cx="3875088" cy="0"/>
          </a:xfrm>
          <a:prstGeom prst="line">
            <a:avLst/>
          </a:prstGeom>
          <a:noFill/>
          <a:ln w="38100">
            <a:solidFill>
              <a:schemeClr val="bg2"/>
            </a:solidFill>
            <a:round/>
          </a:ln>
        </p:spPr>
        <p:txBody>
          <a:bodyPr/>
          <a:lstStyle/>
          <a:p>
            <a:endParaRPr lang="en-IN"/>
          </a:p>
        </p:txBody>
      </p:sp>
      <p:sp>
        <p:nvSpPr>
          <p:cNvPr id="6153" name="Line 9"/>
          <p:cNvSpPr>
            <a:spLocks noChangeShapeType="1"/>
          </p:cNvSpPr>
          <p:nvPr/>
        </p:nvSpPr>
        <p:spPr bwMode="auto">
          <a:xfrm>
            <a:off x="5157788" y="4811713"/>
            <a:ext cx="0" cy="130175"/>
          </a:xfrm>
          <a:prstGeom prst="line">
            <a:avLst/>
          </a:prstGeom>
          <a:noFill/>
          <a:ln w="9525">
            <a:solidFill>
              <a:schemeClr val="tx1"/>
            </a:solidFill>
            <a:round/>
          </a:ln>
        </p:spPr>
        <p:txBody>
          <a:bodyPr/>
          <a:lstStyle/>
          <a:p>
            <a:endParaRPr lang="en-IN"/>
          </a:p>
        </p:txBody>
      </p:sp>
      <p:sp>
        <p:nvSpPr>
          <p:cNvPr id="6154" name="Line 10"/>
          <p:cNvSpPr>
            <a:spLocks noChangeShapeType="1"/>
          </p:cNvSpPr>
          <p:nvPr/>
        </p:nvSpPr>
        <p:spPr bwMode="auto">
          <a:xfrm>
            <a:off x="5607050" y="4811713"/>
            <a:ext cx="0" cy="130175"/>
          </a:xfrm>
          <a:prstGeom prst="line">
            <a:avLst/>
          </a:prstGeom>
          <a:noFill/>
          <a:ln w="9525">
            <a:solidFill>
              <a:schemeClr val="tx1"/>
            </a:solidFill>
            <a:round/>
          </a:ln>
        </p:spPr>
        <p:txBody>
          <a:bodyPr/>
          <a:lstStyle/>
          <a:p>
            <a:endParaRPr lang="en-IN"/>
          </a:p>
        </p:txBody>
      </p:sp>
      <p:sp>
        <p:nvSpPr>
          <p:cNvPr id="6155" name="Line 11"/>
          <p:cNvSpPr>
            <a:spLocks noChangeShapeType="1"/>
          </p:cNvSpPr>
          <p:nvPr/>
        </p:nvSpPr>
        <p:spPr bwMode="auto">
          <a:xfrm>
            <a:off x="6054725" y="4811713"/>
            <a:ext cx="0" cy="130175"/>
          </a:xfrm>
          <a:prstGeom prst="line">
            <a:avLst/>
          </a:prstGeom>
          <a:noFill/>
          <a:ln w="9525">
            <a:solidFill>
              <a:schemeClr val="tx1"/>
            </a:solidFill>
            <a:round/>
          </a:ln>
        </p:spPr>
        <p:txBody>
          <a:bodyPr/>
          <a:lstStyle/>
          <a:p>
            <a:endParaRPr lang="en-IN"/>
          </a:p>
        </p:txBody>
      </p:sp>
      <p:sp>
        <p:nvSpPr>
          <p:cNvPr id="6156" name="Line 12"/>
          <p:cNvSpPr>
            <a:spLocks noChangeShapeType="1"/>
          </p:cNvSpPr>
          <p:nvPr/>
        </p:nvSpPr>
        <p:spPr bwMode="auto">
          <a:xfrm>
            <a:off x="6502400" y="4811713"/>
            <a:ext cx="0" cy="130175"/>
          </a:xfrm>
          <a:prstGeom prst="line">
            <a:avLst/>
          </a:prstGeom>
          <a:noFill/>
          <a:ln w="9525">
            <a:solidFill>
              <a:schemeClr val="tx1"/>
            </a:solidFill>
            <a:round/>
          </a:ln>
        </p:spPr>
        <p:txBody>
          <a:bodyPr/>
          <a:lstStyle/>
          <a:p>
            <a:endParaRPr lang="en-IN"/>
          </a:p>
        </p:txBody>
      </p:sp>
      <p:sp>
        <p:nvSpPr>
          <p:cNvPr id="6157" name="Line 13"/>
          <p:cNvSpPr>
            <a:spLocks noChangeShapeType="1"/>
          </p:cNvSpPr>
          <p:nvPr/>
        </p:nvSpPr>
        <p:spPr bwMode="auto">
          <a:xfrm>
            <a:off x="6950075" y="4811713"/>
            <a:ext cx="0" cy="130175"/>
          </a:xfrm>
          <a:prstGeom prst="line">
            <a:avLst/>
          </a:prstGeom>
          <a:noFill/>
          <a:ln w="9525">
            <a:solidFill>
              <a:schemeClr val="tx1"/>
            </a:solidFill>
            <a:round/>
          </a:ln>
        </p:spPr>
        <p:txBody>
          <a:bodyPr/>
          <a:lstStyle/>
          <a:p>
            <a:endParaRPr lang="en-IN"/>
          </a:p>
        </p:txBody>
      </p:sp>
      <p:sp>
        <p:nvSpPr>
          <p:cNvPr id="6158" name="Line 14"/>
          <p:cNvSpPr>
            <a:spLocks noChangeShapeType="1"/>
          </p:cNvSpPr>
          <p:nvPr/>
        </p:nvSpPr>
        <p:spPr bwMode="auto">
          <a:xfrm>
            <a:off x="7397750" y="4811713"/>
            <a:ext cx="0" cy="130175"/>
          </a:xfrm>
          <a:prstGeom prst="line">
            <a:avLst/>
          </a:prstGeom>
          <a:noFill/>
          <a:ln w="9525">
            <a:solidFill>
              <a:schemeClr val="tx1"/>
            </a:solidFill>
            <a:round/>
          </a:ln>
        </p:spPr>
        <p:txBody>
          <a:bodyPr/>
          <a:lstStyle/>
          <a:p>
            <a:endParaRPr lang="en-IN"/>
          </a:p>
        </p:txBody>
      </p:sp>
      <p:sp>
        <p:nvSpPr>
          <p:cNvPr id="6159" name="Line 15"/>
          <p:cNvSpPr>
            <a:spLocks noChangeShapeType="1"/>
          </p:cNvSpPr>
          <p:nvPr/>
        </p:nvSpPr>
        <p:spPr bwMode="auto">
          <a:xfrm>
            <a:off x="7847013" y="4811713"/>
            <a:ext cx="0" cy="130175"/>
          </a:xfrm>
          <a:prstGeom prst="line">
            <a:avLst/>
          </a:prstGeom>
          <a:noFill/>
          <a:ln w="9525">
            <a:solidFill>
              <a:schemeClr val="tx1"/>
            </a:solidFill>
            <a:round/>
          </a:ln>
        </p:spPr>
        <p:txBody>
          <a:bodyPr/>
          <a:lstStyle/>
          <a:p>
            <a:endParaRPr lang="en-IN"/>
          </a:p>
        </p:txBody>
      </p:sp>
      <p:sp>
        <p:nvSpPr>
          <p:cNvPr id="6160" name="Line 16"/>
          <p:cNvSpPr>
            <a:spLocks noChangeShapeType="1"/>
          </p:cNvSpPr>
          <p:nvPr/>
        </p:nvSpPr>
        <p:spPr bwMode="auto">
          <a:xfrm>
            <a:off x="8294688" y="4811713"/>
            <a:ext cx="0" cy="130175"/>
          </a:xfrm>
          <a:prstGeom prst="line">
            <a:avLst/>
          </a:prstGeom>
          <a:noFill/>
          <a:ln w="9525">
            <a:solidFill>
              <a:schemeClr val="tx1"/>
            </a:solidFill>
            <a:round/>
          </a:ln>
        </p:spPr>
        <p:txBody>
          <a:bodyPr/>
          <a:lstStyle/>
          <a:p>
            <a:endParaRPr lang="en-IN"/>
          </a:p>
        </p:txBody>
      </p:sp>
      <p:grpSp>
        <p:nvGrpSpPr>
          <p:cNvPr id="2" name="Group 17"/>
          <p:cNvGrpSpPr/>
          <p:nvPr/>
        </p:nvGrpSpPr>
        <p:grpSpPr bwMode="auto">
          <a:xfrm>
            <a:off x="5053013" y="4905375"/>
            <a:ext cx="3494087" cy="320675"/>
            <a:chOff x="2274" y="3045"/>
            <a:chExt cx="2597" cy="239"/>
          </a:xfrm>
        </p:grpSpPr>
        <p:sp>
          <p:nvSpPr>
            <p:cNvPr id="9313" name="Text Box 18"/>
            <p:cNvSpPr txBox="1">
              <a:spLocks noChangeArrowheads="1"/>
            </p:cNvSpPr>
            <p:nvPr/>
          </p:nvSpPr>
          <p:spPr bwMode="auto">
            <a:xfrm>
              <a:off x="2274" y="3045"/>
              <a:ext cx="599" cy="227"/>
            </a:xfrm>
            <a:prstGeom prst="rect">
              <a:avLst/>
            </a:prstGeom>
            <a:noFill/>
            <a:ln w="9525">
              <a:noFill/>
              <a:miter lim="800000"/>
            </a:ln>
          </p:spPr>
          <p:txBody>
            <a:bodyPr wrap="none">
              <a:spAutoFit/>
            </a:bodyPr>
            <a:lstStyle/>
            <a:p>
              <a:pPr eaLnBrk="0" hangingPunct="0"/>
              <a:r>
                <a:rPr lang="en-US" sz="1400">
                  <a:latin typeface="Times New Roman" charset="0"/>
                </a:rPr>
                <a:t>1          2</a:t>
              </a:r>
              <a:endParaRPr lang="en-US" sz="1400">
                <a:latin typeface="Times New Roman" charset="0"/>
              </a:endParaRPr>
            </a:p>
          </p:txBody>
        </p:sp>
        <p:sp>
          <p:nvSpPr>
            <p:cNvPr id="9314" name="Text Box 19"/>
            <p:cNvSpPr txBox="1">
              <a:spLocks noChangeArrowheads="1"/>
            </p:cNvSpPr>
            <p:nvPr/>
          </p:nvSpPr>
          <p:spPr bwMode="auto">
            <a:xfrm>
              <a:off x="2927" y="3051"/>
              <a:ext cx="600" cy="227"/>
            </a:xfrm>
            <a:prstGeom prst="rect">
              <a:avLst/>
            </a:prstGeom>
            <a:noFill/>
            <a:ln w="9525">
              <a:noFill/>
              <a:miter lim="800000"/>
            </a:ln>
          </p:spPr>
          <p:txBody>
            <a:bodyPr wrap="none">
              <a:spAutoFit/>
            </a:bodyPr>
            <a:lstStyle/>
            <a:p>
              <a:pPr eaLnBrk="0" hangingPunct="0"/>
              <a:r>
                <a:rPr lang="en-US" sz="1400">
                  <a:latin typeface="Times New Roman" charset="0"/>
                </a:rPr>
                <a:t>3          4</a:t>
              </a:r>
              <a:endParaRPr lang="en-US" sz="1400">
                <a:latin typeface="Times New Roman" charset="0"/>
              </a:endParaRPr>
            </a:p>
          </p:txBody>
        </p:sp>
        <p:sp>
          <p:nvSpPr>
            <p:cNvPr id="9315" name="Text Box 20"/>
            <p:cNvSpPr txBox="1">
              <a:spLocks noChangeArrowheads="1"/>
            </p:cNvSpPr>
            <p:nvPr/>
          </p:nvSpPr>
          <p:spPr bwMode="auto">
            <a:xfrm>
              <a:off x="3582" y="3057"/>
              <a:ext cx="534" cy="227"/>
            </a:xfrm>
            <a:prstGeom prst="rect">
              <a:avLst/>
            </a:prstGeom>
            <a:noFill/>
            <a:ln w="9525">
              <a:noFill/>
              <a:miter lim="800000"/>
            </a:ln>
          </p:spPr>
          <p:txBody>
            <a:bodyPr wrap="none">
              <a:spAutoFit/>
            </a:bodyPr>
            <a:lstStyle/>
            <a:p>
              <a:pPr eaLnBrk="0" hangingPunct="0"/>
              <a:r>
                <a:rPr lang="en-US" sz="1400">
                  <a:latin typeface="Times New Roman" charset="0"/>
                </a:rPr>
                <a:t>5        6</a:t>
              </a:r>
              <a:endParaRPr lang="en-US" sz="1400">
                <a:latin typeface="Times New Roman" charset="0"/>
              </a:endParaRPr>
            </a:p>
          </p:txBody>
        </p:sp>
        <p:sp>
          <p:nvSpPr>
            <p:cNvPr id="9316" name="Text Box 21"/>
            <p:cNvSpPr txBox="1">
              <a:spLocks noChangeArrowheads="1"/>
            </p:cNvSpPr>
            <p:nvPr/>
          </p:nvSpPr>
          <p:spPr bwMode="auto">
            <a:xfrm>
              <a:off x="4272" y="3055"/>
              <a:ext cx="599" cy="226"/>
            </a:xfrm>
            <a:prstGeom prst="rect">
              <a:avLst/>
            </a:prstGeom>
            <a:noFill/>
            <a:ln w="9525">
              <a:noFill/>
              <a:miter lim="800000"/>
            </a:ln>
          </p:spPr>
          <p:txBody>
            <a:bodyPr wrap="none">
              <a:spAutoFit/>
            </a:bodyPr>
            <a:lstStyle/>
            <a:p>
              <a:pPr eaLnBrk="0" hangingPunct="0"/>
              <a:r>
                <a:rPr lang="en-US" sz="1400">
                  <a:latin typeface="Times New Roman" charset="0"/>
                </a:rPr>
                <a:t>7          8</a:t>
              </a:r>
              <a:endParaRPr lang="en-US" sz="1400">
                <a:latin typeface="Times New Roman" charset="0"/>
              </a:endParaRPr>
            </a:p>
          </p:txBody>
        </p:sp>
      </p:grpSp>
      <p:sp>
        <p:nvSpPr>
          <p:cNvPr id="6166" name="Line 22"/>
          <p:cNvSpPr>
            <a:spLocks noChangeShapeType="1"/>
          </p:cNvSpPr>
          <p:nvPr/>
        </p:nvSpPr>
        <p:spPr bwMode="auto">
          <a:xfrm rot="-2930999">
            <a:off x="4466431" y="3405982"/>
            <a:ext cx="3497263" cy="0"/>
          </a:xfrm>
          <a:prstGeom prst="line">
            <a:avLst/>
          </a:prstGeom>
          <a:noFill/>
          <a:ln w="9525">
            <a:solidFill>
              <a:schemeClr val="tx1"/>
            </a:solidFill>
            <a:round/>
          </a:ln>
        </p:spPr>
        <p:txBody>
          <a:bodyPr/>
          <a:lstStyle/>
          <a:p>
            <a:endParaRPr lang="en-IN"/>
          </a:p>
        </p:txBody>
      </p:sp>
      <p:sp>
        <p:nvSpPr>
          <p:cNvPr id="6167" name="Oval 23"/>
          <p:cNvSpPr>
            <a:spLocks noChangeArrowheads="1"/>
          </p:cNvSpPr>
          <p:nvPr/>
        </p:nvSpPr>
        <p:spPr bwMode="auto">
          <a:xfrm>
            <a:off x="8516938" y="4840288"/>
            <a:ext cx="63500" cy="65087"/>
          </a:xfrm>
          <a:prstGeom prst="ellipse">
            <a:avLst/>
          </a:prstGeom>
          <a:solidFill>
            <a:schemeClr val="accent1"/>
          </a:solidFill>
          <a:ln w="9525">
            <a:solidFill>
              <a:schemeClr val="tx1"/>
            </a:solidFill>
            <a:round/>
          </a:ln>
        </p:spPr>
        <p:txBody>
          <a:bodyPr wrap="none" anchor="ctr"/>
          <a:lstStyle/>
          <a:p>
            <a:endParaRPr lang="en-IN"/>
          </a:p>
        </p:txBody>
      </p:sp>
      <p:sp>
        <p:nvSpPr>
          <p:cNvPr id="6168" name="Line 24"/>
          <p:cNvSpPr>
            <a:spLocks noChangeShapeType="1"/>
          </p:cNvSpPr>
          <p:nvPr/>
        </p:nvSpPr>
        <p:spPr bwMode="auto">
          <a:xfrm rot="-5400000">
            <a:off x="3762376" y="2809875"/>
            <a:ext cx="2970212" cy="1587"/>
          </a:xfrm>
          <a:prstGeom prst="line">
            <a:avLst/>
          </a:prstGeom>
          <a:noFill/>
          <a:ln w="9525">
            <a:solidFill>
              <a:schemeClr val="tx1"/>
            </a:solidFill>
            <a:round/>
          </a:ln>
        </p:spPr>
        <p:txBody>
          <a:bodyPr/>
          <a:lstStyle/>
          <a:p>
            <a:endParaRPr lang="en-IN"/>
          </a:p>
        </p:txBody>
      </p:sp>
      <p:sp>
        <p:nvSpPr>
          <p:cNvPr id="6169" name="Line 25"/>
          <p:cNvSpPr>
            <a:spLocks noChangeShapeType="1"/>
          </p:cNvSpPr>
          <p:nvPr/>
        </p:nvSpPr>
        <p:spPr bwMode="auto">
          <a:xfrm rot="-8249128">
            <a:off x="2840038" y="2968625"/>
            <a:ext cx="2613025" cy="1588"/>
          </a:xfrm>
          <a:prstGeom prst="line">
            <a:avLst/>
          </a:prstGeom>
          <a:noFill/>
          <a:ln w="9525">
            <a:solidFill>
              <a:schemeClr val="tx1"/>
            </a:solidFill>
            <a:round/>
          </a:ln>
        </p:spPr>
        <p:txBody>
          <a:bodyPr/>
          <a:lstStyle/>
          <a:p>
            <a:endParaRPr lang="en-IN"/>
          </a:p>
        </p:txBody>
      </p:sp>
      <p:sp>
        <p:nvSpPr>
          <p:cNvPr id="6170" name="Line 26"/>
          <p:cNvSpPr>
            <a:spLocks noChangeShapeType="1"/>
          </p:cNvSpPr>
          <p:nvPr/>
        </p:nvSpPr>
        <p:spPr bwMode="auto">
          <a:xfrm>
            <a:off x="2511425" y="3649663"/>
            <a:ext cx="2122488" cy="1587"/>
          </a:xfrm>
          <a:prstGeom prst="line">
            <a:avLst/>
          </a:prstGeom>
          <a:noFill/>
          <a:ln w="9525">
            <a:solidFill>
              <a:schemeClr val="tx1"/>
            </a:solidFill>
            <a:round/>
          </a:ln>
        </p:spPr>
        <p:txBody>
          <a:bodyPr/>
          <a:lstStyle/>
          <a:p>
            <a:endParaRPr lang="en-IN"/>
          </a:p>
        </p:txBody>
      </p:sp>
      <p:sp>
        <p:nvSpPr>
          <p:cNvPr id="6171" name="Line 27"/>
          <p:cNvSpPr>
            <a:spLocks noChangeShapeType="1"/>
          </p:cNvSpPr>
          <p:nvPr/>
        </p:nvSpPr>
        <p:spPr bwMode="auto">
          <a:xfrm rot="-2714553">
            <a:off x="2720181" y="4442619"/>
            <a:ext cx="1736725" cy="1588"/>
          </a:xfrm>
          <a:prstGeom prst="line">
            <a:avLst/>
          </a:prstGeom>
          <a:noFill/>
          <a:ln w="9525">
            <a:solidFill>
              <a:schemeClr val="tx1"/>
            </a:solidFill>
            <a:round/>
          </a:ln>
        </p:spPr>
        <p:txBody>
          <a:bodyPr/>
          <a:lstStyle/>
          <a:p>
            <a:endParaRPr lang="en-IN"/>
          </a:p>
        </p:txBody>
      </p:sp>
      <p:sp>
        <p:nvSpPr>
          <p:cNvPr id="6172" name="Line 28"/>
          <p:cNvSpPr>
            <a:spLocks noChangeShapeType="1"/>
          </p:cNvSpPr>
          <p:nvPr/>
        </p:nvSpPr>
        <p:spPr bwMode="auto">
          <a:xfrm rot="5400000">
            <a:off x="3412332" y="4858544"/>
            <a:ext cx="1198562" cy="0"/>
          </a:xfrm>
          <a:prstGeom prst="line">
            <a:avLst/>
          </a:prstGeom>
          <a:noFill/>
          <a:ln w="9525">
            <a:solidFill>
              <a:schemeClr val="tx1"/>
            </a:solidFill>
            <a:round/>
          </a:ln>
        </p:spPr>
        <p:txBody>
          <a:bodyPr/>
          <a:lstStyle/>
          <a:p>
            <a:endParaRPr lang="en-IN"/>
          </a:p>
        </p:txBody>
      </p:sp>
      <p:sp>
        <p:nvSpPr>
          <p:cNvPr id="6173" name="Line 29"/>
          <p:cNvSpPr>
            <a:spLocks noChangeShapeType="1"/>
          </p:cNvSpPr>
          <p:nvPr/>
        </p:nvSpPr>
        <p:spPr bwMode="auto">
          <a:xfrm rot="2560537">
            <a:off x="4079875" y="4943475"/>
            <a:ext cx="754063" cy="4763"/>
          </a:xfrm>
          <a:prstGeom prst="line">
            <a:avLst/>
          </a:prstGeom>
          <a:noFill/>
          <a:ln w="9525">
            <a:solidFill>
              <a:schemeClr val="tx1"/>
            </a:solidFill>
            <a:round/>
          </a:ln>
        </p:spPr>
        <p:txBody>
          <a:bodyPr/>
          <a:lstStyle/>
          <a:p>
            <a:endParaRPr lang="en-IN"/>
          </a:p>
        </p:txBody>
      </p:sp>
      <p:sp>
        <p:nvSpPr>
          <p:cNvPr id="6174" name="Text Box 30"/>
          <p:cNvSpPr txBox="1">
            <a:spLocks noChangeArrowheads="1"/>
          </p:cNvSpPr>
          <p:nvPr/>
        </p:nvSpPr>
        <p:spPr bwMode="auto">
          <a:xfrm>
            <a:off x="8599488" y="4748213"/>
            <a:ext cx="282575" cy="30480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6175" name="Oval 31"/>
          <p:cNvSpPr>
            <a:spLocks noChangeArrowheads="1"/>
          </p:cNvSpPr>
          <p:nvPr/>
        </p:nvSpPr>
        <p:spPr bwMode="auto">
          <a:xfrm>
            <a:off x="4857750" y="4846638"/>
            <a:ext cx="63500" cy="65087"/>
          </a:xfrm>
          <a:prstGeom prst="ellipse">
            <a:avLst/>
          </a:prstGeom>
          <a:solidFill>
            <a:schemeClr val="accent1"/>
          </a:solidFill>
          <a:ln w="9525">
            <a:solidFill>
              <a:schemeClr val="tx1"/>
            </a:solidFill>
            <a:round/>
          </a:ln>
        </p:spPr>
        <p:txBody>
          <a:bodyPr wrap="none" anchor="ctr"/>
          <a:lstStyle/>
          <a:p>
            <a:endParaRPr lang="en-IN"/>
          </a:p>
        </p:txBody>
      </p:sp>
      <p:sp>
        <p:nvSpPr>
          <p:cNvPr id="6176" name="Arc 32"/>
          <p:cNvSpPr/>
          <p:nvPr/>
        </p:nvSpPr>
        <p:spPr bwMode="auto">
          <a:xfrm rot="16383874" flipV="1">
            <a:off x="4872832" y="1621631"/>
            <a:ext cx="4005262" cy="3540125"/>
          </a:xfrm>
          <a:custGeom>
            <a:avLst/>
            <a:gdLst>
              <a:gd name="T0" fmla="*/ 572048 w 21600"/>
              <a:gd name="T1" fmla="*/ 0 h 25236"/>
              <a:gd name="T2" fmla="*/ 3940918 w 21600"/>
              <a:gd name="T3" fmla="*/ 3540125 h 25236"/>
              <a:gd name="T4" fmla="*/ 0 w 21600"/>
              <a:gd name="T5" fmla="*/ 2999062 h 25236"/>
              <a:gd name="T6" fmla="*/ 0 60000 65536"/>
              <a:gd name="T7" fmla="*/ 0 60000 65536"/>
              <a:gd name="T8" fmla="*/ 0 60000 65536"/>
              <a:gd name="T9" fmla="*/ 0 w 21600"/>
              <a:gd name="T10" fmla="*/ 0 h 25236"/>
              <a:gd name="T11" fmla="*/ 21600 w 21600"/>
              <a:gd name="T12" fmla="*/ 25236 h 25236"/>
            </a:gdLst>
            <a:ahLst/>
            <a:cxnLst>
              <a:cxn ang="T6">
                <a:pos x="T0" y="T1"/>
              </a:cxn>
              <a:cxn ang="T7">
                <a:pos x="T2" y="T3"/>
              </a:cxn>
              <a:cxn ang="T8">
                <a:pos x="T4" y="T5"/>
              </a:cxn>
            </a:cxnLst>
            <a:rect l="T9" t="T10" r="T11" b="T12"/>
            <a:pathLst>
              <a:path w="21600" h="25236" fill="none" extrusionOk="0">
                <a:moveTo>
                  <a:pt x="3084" y="0"/>
                </a:moveTo>
                <a:cubicBezTo>
                  <a:pt x="13712" y="1533"/>
                  <a:pt x="21600" y="10641"/>
                  <a:pt x="21600" y="21379"/>
                </a:cubicBezTo>
                <a:cubicBezTo>
                  <a:pt x="21600" y="22672"/>
                  <a:pt x="21483" y="23963"/>
                  <a:pt x="21252" y="25235"/>
                </a:cubicBezTo>
              </a:path>
              <a:path w="21600" h="25236" stroke="0" extrusionOk="0">
                <a:moveTo>
                  <a:pt x="3084" y="0"/>
                </a:moveTo>
                <a:cubicBezTo>
                  <a:pt x="13712" y="1533"/>
                  <a:pt x="21600" y="10641"/>
                  <a:pt x="21600" y="21379"/>
                </a:cubicBezTo>
                <a:cubicBezTo>
                  <a:pt x="21600" y="22672"/>
                  <a:pt x="21483" y="23963"/>
                  <a:pt x="21252" y="25235"/>
                </a:cubicBezTo>
                <a:lnTo>
                  <a:pt x="0" y="21379"/>
                </a:lnTo>
                <a:close/>
              </a:path>
            </a:pathLst>
          </a:custGeom>
          <a:noFill/>
          <a:ln w="9525">
            <a:solidFill>
              <a:schemeClr val="tx1"/>
            </a:solidFill>
            <a:round/>
          </a:ln>
        </p:spPr>
        <p:txBody>
          <a:bodyPr rot="10800000" vert="eaVert" wrap="none" anchor="ctr"/>
          <a:lstStyle/>
          <a:p>
            <a:pPr algn="ctr" eaLnBrk="0" hangingPunct="0"/>
            <a:endParaRPr lang="en-SG" sz="1400">
              <a:latin typeface="Times New Roman" charset="0"/>
            </a:endParaRPr>
          </a:p>
        </p:txBody>
      </p:sp>
      <p:sp>
        <p:nvSpPr>
          <p:cNvPr id="6177" name="Arc 33"/>
          <p:cNvSpPr/>
          <p:nvPr/>
        </p:nvSpPr>
        <p:spPr bwMode="auto">
          <a:xfrm flipH="1">
            <a:off x="2511425" y="1325563"/>
            <a:ext cx="2917825" cy="2324100"/>
          </a:xfrm>
          <a:custGeom>
            <a:avLst/>
            <a:gdLst>
              <a:gd name="T0" fmla="*/ 0 w 23452"/>
              <a:gd name="T1" fmla="*/ 8608 h 21600"/>
              <a:gd name="T2" fmla="*/ 2917825 w 23452"/>
              <a:gd name="T3" fmla="*/ 2324100 h 21600"/>
              <a:gd name="T4" fmla="*/ 230420 w 23452"/>
              <a:gd name="T5" fmla="*/ 2324100 h 21600"/>
              <a:gd name="T6" fmla="*/ 0 60000 65536"/>
              <a:gd name="T7" fmla="*/ 0 60000 65536"/>
              <a:gd name="T8" fmla="*/ 0 60000 65536"/>
              <a:gd name="T9" fmla="*/ 0 w 23452"/>
              <a:gd name="T10" fmla="*/ 0 h 21600"/>
              <a:gd name="T11" fmla="*/ 23452 w 23452"/>
              <a:gd name="T12" fmla="*/ 21600 h 21600"/>
            </a:gdLst>
            <a:ahLst/>
            <a:cxnLst>
              <a:cxn ang="T6">
                <a:pos x="T0" y="T1"/>
              </a:cxn>
              <a:cxn ang="T7">
                <a:pos x="T2" y="T3"/>
              </a:cxn>
              <a:cxn ang="T8">
                <a:pos x="T4" y="T5"/>
              </a:cxn>
            </a:cxnLst>
            <a:rect l="T9" t="T10" r="T11" b="T12"/>
            <a:pathLst>
              <a:path w="23452" h="21600" fill="none" extrusionOk="0">
                <a:moveTo>
                  <a:pt x="-1" y="79"/>
                </a:moveTo>
                <a:cubicBezTo>
                  <a:pt x="615" y="26"/>
                  <a:pt x="1233" y="-1"/>
                  <a:pt x="1852" y="0"/>
                </a:cubicBezTo>
                <a:cubicBezTo>
                  <a:pt x="13781" y="0"/>
                  <a:pt x="23452" y="9670"/>
                  <a:pt x="23452" y="21600"/>
                </a:cubicBezTo>
              </a:path>
              <a:path w="23452" h="21600" stroke="0" extrusionOk="0">
                <a:moveTo>
                  <a:pt x="-1" y="79"/>
                </a:moveTo>
                <a:cubicBezTo>
                  <a:pt x="615" y="26"/>
                  <a:pt x="1233" y="-1"/>
                  <a:pt x="1852" y="0"/>
                </a:cubicBezTo>
                <a:cubicBezTo>
                  <a:pt x="13781" y="0"/>
                  <a:pt x="23452" y="9670"/>
                  <a:pt x="23452" y="21600"/>
                </a:cubicBezTo>
                <a:lnTo>
                  <a:pt x="1852" y="21600"/>
                </a:lnTo>
                <a:close/>
              </a:path>
            </a:pathLst>
          </a:custGeom>
          <a:noFill/>
          <a:ln w="9525">
            <a:solidFill>
              <a:schemeClr val="tx1"/>
            </a:solidFill>
            <a:round/>
          </a:ln>
        </p:spPr>
        <p:txBody>
          <a:bodyPr wrap="none" anchor="ctr"/>
          <a:lstStyle/>
          <a:p>
            <a:endParaRPr lang="en-IN"/>
          </a:p>
        </p:txBody>
      </p:sp>
      <p:sp>
        <p:nvSpPr>
          <p:cNvPr id="6178" name="Arc 34"/>
          <p:cNvSpPr/>
          <p:nvPr/>
        </p:nvSpPr>
        <p:spPr bwMode="auto">
          <a:xfrm rot="-23340" flipH="1" flipV="1">
            <a:off x="2511425" y="3433763"/>
            <a:ext cx="1471613" cy="2024062"/>
          </a:xfrm>
          <a:custGeom>
            <a:avLst/>
            <a:gdLst>
              <a:gd name="T0" fmla="*/ 0 w 21600"/>
              <a:gd name="T1" fmla="*/ 0 h 24134"/>
              <a:gd name="T2" fmla="*/ 1461462 w 21600"/>
              <a:gd name="T3" fmla="*/ 2024062 h 24134"/>
              <a:gd name="T4" fmla="*/ 0 w 21600"/>
              <a:gd name="T5" fmla="*/ 1811541 h 24134"/>
              <a:gd name="T6" fmla="*/ 0 60000 65536"/>
              <a:gd name="T7" fmla="*/ 0 60000 65536"/>
              <a:gd name="T8" fmla="*/ 0 60000 65536"/>
              <a:gd name="T9" fmla="*/ 0 w 21600"/>
              <a:gd name="T10" fmla="*/ 0 h 24134"/>
              <a:gd name="T11" fmla="*/ 21600 w 21600"/>
              <a:gd name="T12" fmla="*/ 24134 h 24134"/>
            </a:gdLst>
            <a:ahLst/>
            <a:cxnLst>
              <a:cxn ang="T6">
                <a:pos x="T0" y="T1"/>
              </a:cxn>
              <a:cxn ang="T7">
                <a:pos x="T2" y="T3"/>
              </a:cxn>
              <a:cxn ang="T8">
                <a:pos x="T4" y="T5"/>
              </a:cxn>
            </a:cxnLst>
            <a:rect l="T9" t="T10" r="T11" b="T12"/>
            <a:pathLst>
              <a:path w="21600" h="24134" fill="none" extrusionOk="0">
                <a:moveTo>
                  <a:pt x="-1" y="0"/>
                </a:moveTo>
                <a:cubicBezTo>
                  <a:pt x="11929" y="0"/>
                  <a:pt x="21600" y="9670"/>
                  <a:pt x="21600" y="21600"/>
                </a:cubicBezTo>
                <a:cubicBezTo>
                  <a:pt x="21600" y="22446"/>
                  <a:pt x="21550" y="23292"/>
                  <a:pt x="21450" y="24133"/>
                </a:cubicBezTo>
              </a:path>
              <a:path w="21600" h="24134" stroke="0" extrusionOk="0">
                <a:moveTo>
                  <a:pt x="-1" y="0"/>
                </a:moveTo>
                <a:cubicBezTo>
                  <a:pt x="11929" y="0"/>
                  <a:pt x="21600" y="9670"/>
                  <a:pt x="21600" y="21600"/>
                </a:cubicBezTo>
                <a:cubicBezTo>
                  <a:pt x="21600" y="22446"/>
                  <a:pt x="21550" y="23292"/>
                  <a:pt x="21450" y="24133"/>
                </a:cubicBezTo>
                <a:lnTo>
                  <a:pt x="0" y="21600"/>
                </a:lnTo>
                <a:close/>
              </a:path>
            </a:pathLst>
          </a:custGeom>
          <a:noFill/>
          <a:ln w="9525">
            <a:solidFill>
              <a:schemeClr val="tx1"/>
            </a:solidFill>
            <a:round/>
          </a:ln>
        </p:spPr>
        <p:txBody>
          <a:bodyPr wrap="none" anchor="ctr"/>
          <a:lstStyle/>
          <a:p>
            <a:endParaRPr lang="en-IN"/>
          </a:p>
        </p:txBody>
      </p:sp>
      <p:sp>
        <p:nvSpPr>
          <p:cNvPr id="6179" name="Arc 35"/>
          <p:cNvSpPr/>
          <p:nvPr/>
        </p:nvSpPr>
        <p:spPr bwMode="auto">
          <a:xfrm flipV="1">
            <a:off x="3995738" y="4745038"/>
            <a:ext cx="904875" cy="711200"/>
          </a:xfrm>
          <a:custGeom>
            <a:avLst/>
            <a:gdLst>
              <a:gd name="T0" fmla="*/ 0 w 21600"/>
              <a:gd name="T1" fmla="*/ 0 h 23417"/>
              <a:gd name="T2" fmla="*/ 901649 w 21600"/>
              <a:gd name="T3" fmla="*/ 711200 h 23417"/>
              <a:gd name="T4" fmla="*/ 0 w 21600"/>
              <a:gd name="T5" fmla="*/ 656016 h 23417"/>
              <a:gd name="T6" fmla="*/ 0 60000 65536"/>
              <a:gd name="T7" fmla="*/ 0 60000 65536"/>
              <a:gd name="T8" fmla="*/ 0 60000 65536"/>
              <a:gd name="T9" fmla="*/ 0 w 21600"/>
              <a:gd name="T10" fmla="*/ 0 h 23417"/>
              <a:gd name="T11" fmla="*/ 21600 w 21600"/>
              <a:gd name="T12" fmla="*/ 23417 h 23417"/>
            </a:gdLst>
            <a:ahLst/>
            <a:cxnLst>
              <a:cxn ang="T6">
                <a:pos x="T0" y="T1"/>
              </a:cxn>
              <a:cxn ang="T7">
                <a:pos x="T2" y="T3"/>
              </a:cxn>
              <a:cxn ang="T8">
                <a:pos x="T4" y="T5"/>
              </a:cxn>
            </a:cxnLst>
            <a:rect l="T9" t="T10" r="T11" b="T12"/>
            <a:pathLst>
              <a:path w="21600" h="23417" fill="none" extrusionOk="0">
                <a:moveTo>
                  <a:pt x="-1" y="0"/>
                </a:moveTo>
                <a:cubicBezTo>
                  <a:pt x="11929" y="0"/>
                  <a:pt x="21600" y="9670"/>
                  <a:pt x="21600" y="21600"/>
                </a:cubicBezTo>
                <a:cubicBezTo>
                  <a:pt x="21600" y="22206"/>
                  <a:pt x="21574" y="22812"/>
                  <a:pt x="21523" y="23417"/>
                </a:cubicBezTo>
              </a:path>
              <a:path w="21600" h="23417" stroke="0" extrusionOk="0">
                <a:moveTo>
                  <a:pt x="-1" y="0"/>
                </a:moveTo>
                <a:cubicBezTo>
                  <a:pt x="11929" y="0"/>
                  <a:pt x="21600" y="9670"/>
                  <a:pt x="21600" y="21600"/>
                </a:cubicBezTo>
                <a:cubicBezTo>
                  <a:pt x="21600" y="22206"/>
                  <a:pt x="21574" y="22812"/>
                  <a:pt x="21523" y="23417"/>
                </a:cubicBezTo>
                <a:lnTo>
                  <a:pt x="0" y="21600"/>
                </a:lnTo>
                <a:close/>
              </a:path>
            </a:pathLst>
          </a:custGeom>
          <a:noFill/>
          <a:ln w="9525">
            <a:solidFill>
              <a:schemeClr val="tx1"/>
            </a:solidFill>
            <a:round/>
          </a:ln>
        </p:spPr>
        <p:txBody>
          <a:bodyPr wrap="none" anchor="ctr"/>
          <a:lstStyle/>
          <a:p>
            <a:endParaRPr lang="en-IN"/>
          </a:p>
        </p:txBody>
      </p:sp>
      <p:grpSp>
        <p:nvGrpSpPr>
          <p:cNvPr id="3" name="Group 36"/>
          <p:cNvGrpSpPr/>
          <p:nvPr/>
        </p:nvGrpSpPr>
        <p:grpSpPr bwMode="auto">
          <a:xfrm>
            <a:off x="3983038" y="3584575"/>
            <a:ext cx="1338262" cy="1371600"/>
            <a:chOff x="1478" y="2064"/>
            <a:chExt cx="995" cy="1019"/>
          </a:xfrm>
        </p:grpSpPr>
        <p:sp>
          <p:nvSpPr>
            <p:cNvPr id="9305" name="Text Box 37"/>
            <p:cNvSpPr txBox="1">
              <a:spLocks noChangeArrowheads="1"/>
            </p:cNvSpPr>
            <p:nvPr/>
          </p:nvSpPr>
          <p:spPr bwMode="auto">
            <a:xfrm>
              <a:off x="2222" y="2695"/>
              <a:ext cx="203" cy="226"/>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9306" name="Text Box 38"/>
            <p:cNvSpPr txBox="1">
              <a:spLocks noChangeArrowheads="1"/>
            </p:cNvSpPr>
            <p:nvPr/>
          </p:nvSpPr>
          <p:spPr bwMode="auto">
            <a:xfrm>
              <a:off x="2270" y="2407"/>
              <a:ext cx="203" cy="227"/>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9307" name="Text Box 39"/>
            <p:cNvSpPr txBox="1">
              <a:spLocks noChangeArrowheads="1"/>
            </p:cNvSpPr>
            <p:nvPr/>
          </p:nvSpPr>
          <p:spPr bwMode="auto">
            <a:xfrm>
              <a:off x="2137" y="2159"/>
              <a:ext cx="171" cy="227"/>
            </a:xfrm>
            <a:prstGeom prst="rect">
              <a:avLst/>
            </a:prstGeom>
            <a:noFill/>
            <a:ln w="9525">
              <a:noFill/>
              <a:miter lim="800000"/>
            </a:ln>
          </p:spPr>
          <p:txBody>
            <a:bodyPr>
              <a:spAutoFit/>
            </a:bodyPr>
            <a:lstStyle/>
            <a:p>
              <a:pPr eaLnBrk="0" hangingPunct="0"/>
              <a:r>
                <a:rPr lang="en-US" sz="1400">
                  <a:latin typeface="Times New Roman" charset="0"/>
                </a:rPr>
                <a:t>3</a:t>
              </a:r>
              <a:endParaRPr lang="en-US" sz="1400">
                <a:latin typeface="Times New Roman" charset="0"/>
              </a:endParaRPr>
            </a:p>
          </p:txBody>
        </p:sp>
        <p:sp>
          <p:nvSpPr>
            <p:cNvPr id="9308" name="Text Box 40"/>
            <p:cNvSpPr txBox="1">
              <a:spLocks noChangeArrowheads="1"/>
            </p:cNvSpPr>
            <p:nvPr/>
          </p:nvSpPr>
          <p:spPr bwMode="auto">
            <a:xfrm>
              <a:off x="1824" y="2064"/>
              <a:ext cx="203" cy="226"/>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9309" name="Text Box 41"/>
            <p:cNvSpPr txBox="1">
              <a:spLocks noChangeArrowheads="1"/>
            </p:cNvSpPr>
            <p:nvPr/>
          </p:nvSpPr>
          <p:spPr bwMode="auto">
            <a:xfrm>
              <a:off x="1536" y="2256"/>
              <a:ext cx="203" cy="226"/>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9310" name="Text Box 42"/>
            <p:cNvSpPr txBox="1">
              <a:spLocks noChangeArrowheads="1"/>
            </p:cNvSpPr>
            <p:nvPr/>
          </p:nvSpPr>
          <p:spPr bwMode="auto">
            <a:xfrm>
              <a:off x="1478" y="2527"/>
              <a:ext cx="203" cy="227"/>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sp>
          <p:nvSpPr>
            <p:cNvPr id="9311" name="Text Box 43"/>
            <p:cNvSpPr txBox="1">
              <a:spLocks noChangeArrowheads="1"/>
            </p:cNvSpPr>
            <p:nvPr/>
          </p:nvSpPr>
          <p:spPr bwMode="auto">
            <a:xfrm>
              <a:off x="1670" y="2790"/>
              <a:ext cx="203" cy="227"/>
            </a:xfrm>
            <a:prstGeom prst="rect">
              <a:avLst/>
            </a:prstGeom>
            <a:noFill/>
            <a:ln w="9525">
              <a:noFill/>
              <a:miter lim="800000"/>
            </a:ln>
          </p:spPr>
          <p:txBody>
            <a:bodyPr wrap="none">
              <a:spAutoFit/>
            </a:bodyPr>
            <a:lstStyle/>
            <a:p>
              <a:pPr eaLnBrk="0" hangingPunct="0"/>
              <a:r>
                <a:rPr lang="en-US" sz="1400">
                  <a:latin typeface="Times New Roman" charset="0"/>
                </a:rPr>
                <a:t>7</a:t>
              </a:r>
              <a:endParaRPr lang="en-US" sz="1400">
                <a:latin typeface="Times New Roman" charset="0"/>
              </a:endParaRPr>
            </a:p>
          </p:txBody>
        </p:sp>
        <p:sp>
          <p:nvSpPr>
            <p:cNvPr id="9312" name="Text Box 44"/>
            <p:cNvSpPr txBox="1">
              <a:spLocks noChangeArrowheads="1"/>
            </p:cNvSpPr>
            <p:nvPr/>
          </p:nvSpPr>
          <p:spPr bwMode="auto">
            <a:xfrm>
              <a:off x="1921" y="2857"/>
              <a:ext cx="203" cy="226"/>
            </a:xfrm>
            <a:prstGeom prst="rect">
              <a:avLst/>
            </a:prstGeom>
            <a:noFill/>
            <a:ln w="9525">
              <a:noFill/>
              <a:miter lim="800000"/>
            </a:ln>
          </p:spPr>
          <p:txBody>
            <a:bodyPr wrap="none">
              <a:spAutoFit/>
            </a:bodyPr>
            <a:lstStyle/>
            <a:p>
              <a:pPr eaLnBrk="0" hangingPunct="0"/>
              <a:r>
                <a:rPr lang="en-US" sz="1400">
                  <a:latin typeface="Times New Roman" charset="0"/>
                </a:rPr>
                <a:t>8</a:t>
              </a:r>
              <a:endParaRPr lang="en-US" sz="1400">
                <a:latin typeface="Times New Roman" charset="0"/>
              </a:endParaRPr>
            </a:p>
          </p:txBody>
        </p:sp>
      </p:grpSp>
      <p:grpSp>
        <p:nvGrpSpPr>
          <p:cNvPr id="4" name="Group 45"/>
          <p:cNvGrpSpPr/>
          <p:nvPr/>
        </p:nvGrpSpPr>
        <p:grpSpPr bwMode="auto">
          <a:xfrm>
            <a:off x="2963863" y="1776413"/>
            <a:ext cx="1171575" cy="971550"/>
            <a:chOff x="865" y="863"/>
            <a:chExt cx="870" cy="723"/>
          </a:xfrm>
        </p:grpSpPr>
        <p:sp>
          <p:nvSpPr>
            <p:cNvPr id="9302" name="Oval 46"/>
            <p:cNvSpPr>
              <a:spLocks noChangeArrowheads="1"/>
            </p:cNvSpPr>
            <p:nvPr/>
          </p:nvSpPr>
          <p:spPr bwMode="auto">
            <a:xfrm>
              <a:off x="1005" y="1071"/>
              <a:ext cx="48" cy="48"/>
            </a:xfrm>
            <a:prstGeom prst="ellipse">
              <a:avLst/>
            </a:prstGeom>
            <a:solidFill>
              <a:schemeClr val="accent1"/>
            </a:solidFill>
            <a:ln w="9525">
              <a:solidFill>
                <a:schemeClr val="tx1"/>
              </a:solidFill>
              <a:round/>
            </a:ln>
          </p:spPr>
          <p:txBody>
            <a:bodyPr wrap="none" anchor="ctr"/>
            <a:lstStyle/>
            <a:p>
              <a:endParaRPr lang="en-IN"/>
            </a:p>
          </p:txBody>
        </p:sp>
        <p:sp>
          <p:nvSpPr>
            <p:cNvPr id="9303" name="Text Box 47"/>
            <p:cNvSpPr txBox="1">
              <a:spLocks noChangeArrowheads="1"/>
            </p:cNvSpPr>
            <p:nvPr/>
          </p:nvSpPr>
          <p:spPr bwMode="auto">
            <a:xfrm>
              <a:off x="865" y="863"/>
              <a:ext cx="252" cy="22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3</a:t>
              </a:r>
              <a:endParaRPr lang="en-US" sz="1400" baseline="-25000">
                <a:latin typeface="Times New Roman" charset="0"/>
              </a:endParaRPr>
            </a:p>
          </p:txBody>
        </p:sp>
        <p:sp>
          <p:nvSpPr>
            <p:cNvPr id="9304" name="Text Box 48"/>
            <p:cNvSpPr txBox="1">
              <a:spLocks noChangeArrowheads="1"/>
            </p:cNvSpPr>
            <p:nvPr/>
          </p:nvSpPr>
          <p:spPr bwMode="auto">
            <a:xfrm rot="2637252">
              <a:off x="1384" y="1404"/>
              <a:ext cx="351" cy="182"/>
            </a:xfrm>
            <a:prstGeom prst="rect">
              <a:avLst/>
            </a:prstGeom>
            <a:noFill/>
            <a:ln w="9525">
              <a:noFill/>
              <a:miter lim="800000"/>
            </a:ln>
          </p:spPr>
          <p:txBody>
            <a:bodyPr wrap="none">
              <a:spAutoFit/>
            </a:bodyPr>
            <a:lstStyle/>
            <a:p>
              <a:pPr eaLnBrk="0" hangingPunct="0"/>
              <a:r>
                <a:rPr lang="en-US" sz="1000">
                  <a:latin typeface="Times New Roman" charset="0"/>
                </a:rPr>
                <a:t>3 to p</a:t>
              </a:r>
              <a:endParaRPr lang="en-US" sz="1000">
                <a:latin typeface="Times New Roman" charset="0"/>
              </a:endParaRPr>
            </a:p>
          </p:txBody>
        </p:sp>
      </p:grpSp>
      <p:grpSp>
        <p:nvGrpSpPr>
          <p:cNvPr id="5" name="Group 49"/>
          <p:cNvGrpSpPr/>
          <p:nvPr/>
        </p:nvGrpSpPr>
        <p:grpSpPr bwMode="auto">
          <a:xfrm>
            <a:off x="2209800" y="3476625"/>
            <a:ext cx="1219200" cy="327025"/>
            <a:chOff x="357" y="1999"/>
            <a:chExt cx="906" cy="243"/>
          </a:xfrm>
        </p:grpSpPr>
        <p:sp>
          <p:nvSpPr>
            <p:cNvPr id="9299" name="Oval 50"/>
            <p:cNvSpPr>
              <a:spLocks noChangeArrowheads="1"/>
            </p:cNvSpPr>
            <p:nvPr/>
          </p:nvSpPr>
          <p:spPr bwMode="auto">
            <a:xfrm>
              <a:off x="546" y="2088"/>
              <a:ext cx="48" cy="48"/>
            </a:xfrm>
            <a:prstGeom prst="ellipse">
              <a:avLst/>
            </a:prstGeom>
            <a:solidFill>
              <a:schemeClr val="accent1"/>
            </a:solidFill>
            <a:ln w="9525">
              <a:solidFill>
                <a:schemeClr val="tx1"/>
              </a:solidFill>
              <a:round/>
            </a:ln>
          </p:spPr>
          <p:txBody>
            <a:bodyPr wrap="none" anchor="ctr"/>
            <a:lstStyle/>
            <a:p>
              <a:endParaRPr lang="en-IN"/>
            </a:p>
          </p:txBody>
        </p:sp>
        <p:sp>
          <p:nvSpPr>
            <p:cNvPr id="9300" name="Text Box 51"/>
            <p:cNvSpPr txBox="1">
              <a:spLocks noChangeArrowheads="1"/>
            </p:cNvSpPr>
            <p:nvPr/>
          </p:nvSpPr>
          <p:spPr bwMode="auto">
            <a:xfrm>
              <a:off x="357" y="2016"/>
              <a:ext cx="253" cy="226"/>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4</a:t>
              </a:r>
              <a:endParaRPr lang="en-US" sz="1400" baseline="-25000">
                <a:latin typeface="Times New Roman" charset="0"/>
              </a:endParaRPr>
            </a:p>
          </p:txBody>
        </p:sp>
        <p:sp>
          <p:nvSpPr>
            <p:cNvPr id="9301" name="Text Box 52"/>
            <p:cNvSpPr txBox="1">
              <a:spLocks noChangeArrowheads="1"/>
            </p:cNvSpPr>
            <p:nvPr/>
          </p:nvSpPr>
          <p:spPr bwMode="auto">
            <a:xfrm>
              <a:off x="912" y="1999"/>
              <a:ext cx="351" cy="182"/>
            </a:xfrm>
            <a:prstGeom prst="rect">
              <a:avLst/>
            </a:prstGeom>
            <a:noFill/>
            <a:ln w="9525">
              <a:noFill/>
              <a:miter lim="800000"/>
            </a:ln>
          </p:spPr>
          <p:txBody>
            <a:bodyPr wrap="none">
              <a:spAutoFit/>
            </a:bodyPr>
            <a:lstStyle/>
            <a:p>
              <a:pPr eaLnBrk="0" hangingPunct="0"/>
              <a:r>
                <a:rPr lang="en-US" sz="1000">
                  <a:latin typeface="Times New Roman" charset="0"/>
                </a:rPr>
                <a:t>4 to p</a:t>
              </a:r>
              <a:endParaRPr lang="en-US" sz="1000">
                <a:latin typeface="Times New Roman" charset="0"/>
              </a:endParaRPr>
            </a:p>
          </p:txBody>
        </p:sp>
      </p:grpSp>
      <p:grpSp>
        <p:nvGrpSpPr>
          <p:cNvPr id="6" name="Group 53"/>
          <p:cNvGrpSpPr/>
          <p:nvPr/>
        </p:nvGrpSpPr>
        <p:grpSpPr bwMode="auto">
          <a:xfrm>
            <a:off x="3140075" y="3984625"/>
            <a:ext cx="717550" cy="955675"/>
            <a:chOff x="721" y="2492"/>
            <a:chExt cx="533" cy="710"/>
          </a:xfrm>
        </p:grpSpPr>
        <p:sp>
          <p:nvSpPr>
            <p:cNvPr id="9296" name="Oval 54"/>
            <p:cNvSpPr>
              <a:spLocks noChangeArrowheads="1"/>
            </p:cNvSpPr>
            <p:nvPr/>
          </p:nvSpPr>
          <p:spPr bwMode="auto">
            <a:xfrm>
              <a:off x="858" y="2985"/>
              <a:ext cx="48" cy="48"/>
            </a:xfrm>
            <a:prstGeom prst="ellipse">
              <a:avLst/>
            </a:prstGeom>
            <a:solidFill>
              <a:schemeClr val="accent1"/>
            </a:solidFill>
            <a:ln w="9525">
              <a:solidFill>
                <a:schemeClr val="tx1"/>
              </a:solidFill>
              <a:round/>
            </a:ln>
          </p:spPr>
          <p:txBody>
            <a:bodyPr wrap="none" anchor="ctr"/>
            <a:lstStyle/>
            <a:p>
              <a:endParaRPr lang="en-IN"/>
            </a:p>
          </p:txBody>
        </p:sp>
        <p:sp>
          <p:nvSpPr>
            <p:cNvPr id="9297" name="Text Box 55"/>
            <p:cNvSpPr txBox="1">
              <a:spLocks noChangeArrowheads="1"/>
            </p:cNvSpPr>
            <p:nvPr/>
          </p:nvSpPr>
          <p:spPr bwMode="auto">
            <a:xfrm>
              <a:off x="721" y="2976"/>
              <a:ext cx="252" cy="226"/>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5</a:t>
              </a:r>
              <a:endParaRPr lang="en-US" sz="1400" baseline="-25000">
                <a:latin typeface="Times New Roman" charset="0"/>
              </a:endParaRPr>
            </a:p>
          </p:txBody>
        </p:sp>
        <p:sp>
          <p:nvSpPr>
            <p:cNvPr id="9298" name="Text Box 56"/>
            <p:cNvSpPr txBox="1">
              <a:spLocks noChangeArrowheads="1"/>
            </p:cNvSpPr>
            <p:nvPr/>
          </p:nvSpPr>
          <p:spPr bwMode="auto">
            <a:xfrm rot="-2947799">
              <a:off x="987" y="2577"/>
              <a:ext cx="352" cy="182"/>
            </a:xfrm>
            <a:prstGeom prst="rect">
              <a:avLst/>
            </a:prstGeom>
            <a:noFill/>
            <a:ln w="9525">
              <a:noFill/>
              <a:miter lim="800000"/>
            </a:ln>
          </p:spPr>
          <p:txBody>
            <a:bodyPr wrap="none">
              <a:spAutoFit/>
            </a:bodyPr>
            <a:lstStyle/>
            <a:p>
              <a:pPr eaLnBrk="0" hangingPunct="0"/>
              <a:r>
                <a:rPr lang="en-US" sz="1000">
                  <a:latin typeface="Times New Roman" charset="0"/>
                </a:rPr>
                <a:t>5 to p</a:t>
              </a:r>
              <a:endParaRPr lang="en-US" sz="1000">
                <a:latin typeface="Times New Roman" charset="0"/>
              </a:endParaRPr>
            </a:p>
          </p:txBody>
        </p:sp>
      </p:grpSp>
      <p:grpSp>
        <p:nvGrpSpPr>
          <p:cNvPr id="7" name="Group 57"/>
          <p:cNvGrpSpPr/>
          <p:nvPr/>
        </p:nvGrpSpPr>
        <p:grpSpPr bwMode="auto">
          <a:xfrm>
            <a:off x="4291013" y="4997450"/>
            <a:ext cx="661987" cy="517525"/>
            <a:chOff x="1585" y="3010"/>
            <a:chExt cx="492" cy="385"/>
          </a:xfrm>
        </p:grpSpPr>
        <p:sp>
          <p:nvSpPr>
            <p:cNvPr id="9293" name="Oval 58"/>
            <p:cNvSpPr>
              <a:spLocks noChangeArrowheads="1"/>
            </p:cNvSpPr>
            <p:nvPr/>
          </p:nvSpPr>
          <p:spPr bwMode="auto">
            <a:xfrm>
              <a:off x="1896" y="3126"/>
              <a:ext cx="48" cy="48"/>
            </a:xfrm>
            <a:prstGeom prst="ellipse">
              <a:avLst/>
            </a:prstGeom>
            <a:solidFill>
              <a:schemeClr val="accent1"/>
            </a:solidFill>
            <a:ln w="9525">
              <a:solidFill>
                <a:schemeClr val="tx1"/>
              </a:solidFill>
              <a:round/>
            </a:ln>
          </p:spPr>
          <p:txBody>
            <a:bodyPr wrap="none" anchor="ctr"/>
            <a:lstStyle/>
            <a:p>
              <a:endParaRPr lang="en-IN"/>
            </a:p>
          </p:txBody>
        </p:sp>
        <p:sp>
          <p:nvSpPr>
            <p:cNvPr id="9294" name="Text Box 59"/>
            <p:cNvSpPr txBox="1">
              <a:spLocks noChangeArrowheads="1"/>
            </p:cNvSpPr>
            <p:nvPr/>
          </p:nvSpPr>
          <p:spPr bwMode="auto">
            <a:xfrm>
              <a:off x="1825" y="3168"/>
              <a:ext cx="252" cy="22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7</a:t>
              </a:r>
              <a:endParaRPr lang="en-US" sz="1400" baseline="-25000">
                <a:latin typeface="Times New Roman" charset="0"/>
              </a:endParaRPr>
            </a:p>
          </p:txBody>
        </p:sp>
        <p:sp>
          <p:nvSpPr>
            <p:cNvPr id="9295" name="Text Box 60"/>
            <p:cNvSpPr txBox="1">
              <a:spLocks noChangeArrowheads="1"/>
            </p:cNvSpPr>
            <p:nvPr/>
          </p:nvSpPr>
          <p:spPr bwMode="auto">
            <a:xfrm rot="2607090">
              <a:off x="1585" y="3010"/>
              <a:ext cx="352" cy="182"/>
            </a:xfrm>
            <a:prstGeom prst="rect">
              <a:avLst/>
            </a:prstGeom>
            <a:noFill/>
            <a:ln w="9525">
              <a:noFill/>
              <a:miter lim="800000"/>
            </a:ln>
          </p:spPr>
          <p:txBody>
            <a:bodyPr wrap="none">
              <a:spAutoFit/>
            </a:bodyPr>
            <a:lstStyle/>
            <a:p>
              <a:pPr eaLnBrk="0" hangingPunct="0"/>
              <a:r>
                <a:rPr lang="en-US" sz="1000">
                  <a:latin typeface="Times New Roman" charset="0"/>
                </a:rPr>
                <a:t>7 to p</a:t>
              </a:r>
              <a:endParaRPr lang="en-US" sz="1000">
                <a:latin typeface="Times New Roman" charset="0"/>
              </a:endParaRPr>
            </a:p>
          </p:txBody>
        </p:sp>
      </p:grpSp>
      <p:grpSp>
        <p:nvGrpSpPr>
          <p:cNvPr id="8" name="Group 61"/>
          <p:cNvGrpSpPr/>
          <p:nvPr/>
        </p:nvGrpSpPr>
        <p:grpSpPr bwMode="auto">
          <a:xfrm>
            <a:off x="3825875" y="4852988"/>
            <a:ext cx="381000" cy="909637"/>
            <a:chOff x="1361" y="2862"/>
            <a:chExt cx="284" cy="677"/>
          </a:xfrm>
        </p:grpSpPr>
        <p:sp>
          <p:nvSpPr>
            <p:cNvPr id="9290" name="Oval 62"/>
            <p:cNvSpPr>
              <a:spLocks noChangeArrowheads="1"/>
            </p:cNvSpPr>
            <p:nvPr/>
          </p:nvSpPr>
          <p:spPr bwMode="auto">
            <a:xfrm>
              <a:off x="1470" y="3276"/>
              <a:ext cx="48" cy="48"/>
            </a:xfrm>
            <a:prstGeom prst="ellipse">
              <a:avLst/>
            </a:prstGeom>
            <a:solidFill>
              <a:schemeClr val="accent1"/>
            </a:solidFill>
            <a:ln w="9525">
              <a:solidFill>
                <a:schemeClr val="tx1"/>
              </a:solidFill>
              <a:round/>
            </a:ln>
          </p:spPr>
          <p:txBody>
            <a:bodyPr wrap="none" anchor="ctr"/>
            <a:lstStyle/>
            <a:p>
              <a:endParaRPr lang="en-IN"/>
            </a:p>
          </p:txBody>
        </p:sp>
        <p:sp>
          <p:nvSpPr>
            <p:cNvPr id="9291" name="Text Box 63"/>
            <p:cNvSpPr txBox="1">
              <a:spLocks noChangeArrowheads="1"/>
            </p:cNvSpPr>
            <p:nvPr/>
          </p:nvSpPr>
          <p:spPr bwMode="auto">
            <a:xfrm>
              <a:off x="1392" y="3312"/>
              <a:ext cx="253" cy="22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6</a:t>
              </a:r>
              <a:endParaRPr lang="en-US" sz="1400" baseline="-25000">
                <a:latin typeface="Times New Roman" charset="0"/>
              </a:endParaRPr>
            </a:p>
          </p:txBody>
        </p:sp>
        <p:sp>
          <p:nvSpPr>
            <p:cNvPr id="9292" name="Text Box 64"/>
            <p:cNvSpPr txBox="1">
              <a:spLocks noChangeArrowheads="1"/>
            </p:cNvSpPr>
            <p:nvPr/>
          </p:nvSpPr>
          <p:spPr bwMode="auto">
            <a:xfrm rot="-5360352">
              <a:off x="1276" y="2947"/>
              <a:ext cx="352" cy="182"/>
            </a:xfrm>
            <a:prstGeom prst="rect">
              <a:avLst/>
            </a:prstGeom>
            <a:noFill/>
            <a:ln w="9525">
              <a:noFill/>
              <a:miter lim="800000"/>
            </a:ln>
          </p:spPr>
          <p:txBody>
            <a:bodyPr wrap="none">
              <a:spAutoFit/>
            </a:bodyPr>
            <a:lstStyle/>
            <a:p>
              <a:pPr eaLnBrk="0" hangingPunct="0"/>
              <a:r>
                <a:rPr lang="en-US" sz="1000">
                  <a:latin typeface="Times New Roman" charset="0"/>
                </a:rPr>
                <a:t>6 to p</a:t>
              </a:r>
              <a:endParaRPr lang="en-US" sz="1000">
                <a:latin typeface="Times New Roman" charset="0"/>
              </a:endParaRPr>
            </a:p>
          </p:txBody>
        </p:sp>
      </p:grpSp>
      <p:grpSp>
        <p:nvGrpSpPr>
          <p:cNvPr id="9" name="Group 65"/>
          <p:cNvGrpSpPr/>
          <p:nvPr/>
        </p:nvGrpSpPr>
        <p:grpSpPr bwMode="auto">
          <a:xfrm>
            <a:off x="5159375" y="1066800"/>
            <a:ext cx="339725" cy="1487488"/>
            <a:chOff x="2331" y="408"/>
            <a:chExt cx="252" cy="1106"/>
          </a:xfrm>
        </p:grpSpPr>
        <p:sp>
          <p:nvSpPr>
            <p:cNvPr id="9287" name="Oval 66"/>
            <p:cNvSpPr>
              <a:spLocks noChangeArrowheads="1"/>
            </p:cNvSpPr>
            <p:nvPr/>
          </p:nvSpPr>
          <p:spPr bwMode="auto">
            <a:xfrm>
              <a:off x="2385" y="558"/>
              <a:ext cx="48" cy="48"/>
            </a:xfrm>
            <a:prstGeom prst="ellipse">
              <a:avLst/>
            </a:prstGeom>
            <a:solidFill>
              <a:schemeClr val="accent1"/>
            </a:solidFill>
            <a:ln w="9525">
              <a:solidFill>
                <a:schemeClr val="tx1"/>
              </a:solidFill>
              <a:round/>
            </a:ln>
          </p:spPr>
          <p:txBody>
            <a:bodyPr wrap="none" anchor="ctr"/>
            <a:lstStyle/>
            <a:p>
              <a:endParaRPr lang="en-IN"/>
            </a:p>
          </p:txBody>
        </p:sp>
        <p:sp>
          <p:nvSpPr>
            <p:cNvPr id="9288" name="Text Box 67"/>
            <p:cNvSpPr txBox="1">
              <a:spLocks noChangeArrowheads="1"/>
            </p:cNvSpPr>
            <p:nvPr/>
          </p:nvSpPr>
          <p:spPr bwMode="auto">
            <a:xfrm>
              <a:off x="2331" y="408"/>
              <a:ext cx="252" cy="22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2</a:t>
              </a:r>
              <a:endParaRPr lang="en-US" sz="1400" baseline="-25000">
                <a:latin typeface="Times New Roman" charset="0"/>
              </a:endParaRPr>
            </a:p>
          </p:txBody>
        </p:sp>
        <p:sp>
          <p:nvSpPr>
            <p:cNvPr id="9289" name="Text Box 68"/>
            <p:cNvSpPr txBox="1">
              <a:spLocks noChangeArrowheads="1"/>
            </p:cNvSpPr>
            <p:nvPr/>
          </p:nvSpPr>
          <p:spPr bwMode="auto">
            <a:xfrm rot="-5425552">
              <a:off x="2259" y="1193"/>
              <a:ext cx="461" cy="182"/>
            </a:xfrm>
            <a:prstGeom prst="rect">
              <a:avLst/>
            </a:prstGeom>
            <a:noFill/>
            <a:ln w="9525">
              <a:noFill/>
              <a:miter lim="800000"/>
            </a:ln>
          </p:spPr>
          <p:txBody>
            <a:bodyPr>
              <a:spAutoFit/>
            </a:bodyPr>
            <a:lstStyle/>
            <a:p>
              <a:pPr eaLnBrk="0" hangingPunct="0"/>
              <a:r>
                <a:rPr lang="en-US" sz="1000">
                  <a:latin typeface="Times New Roman" charset="0"/>
                </a:rPr>
                <a:t>2 to p</a:t>
              </a:r>
              <a:endParaRPr lang="en-US" sz="1000">
                <a:latin typeface="Times New Roman" charset="0"/>
              </a:endParaRPr>
            </a:p>
          </p:txBody>
        </p:sp>
      </p:grpSp>
      <p:grpSp>
        <p:nvGrpSpPr>
          <p:cNvPr id="10" name="Group 69"/>
          <p:cNvGrpSpPr/>
          <p:nvPr/>
        </p:nvGrpSpPr>
        <p:grpSpPr bwMode="auto">
          <a:xfrm>
            <a:off x="6759575" y="1852613"/>
            <a:ext cx="982663" cy="1252537"/>
            <a:chOff x="3377" y="939"/>
            <a:chExt cx="731" cy="931"/>
          </a:xfrm>
        </p:grpSpPr>
        <p:sp>
          <p:nvSpPr>
            <p:cNvPr id="9284" name="Oval 70"/>
            <p:cNvSpPr>
              <a:spLocks noChangeArrowheads="1"/>
            </p:cNvSpPr>
            <p:nvPr/>
          </p:nvSpPr>
          <p:spPr bwMode="auto">
            <a:xfrm>
              <a:off x="3822" y="1095"/>
              <a:ext cx="48" cy="48"/>
            </a:xfrm>
            <a:prstGeom prst="ellipse">
              <a:avLst/>
            </a:prstGeom>
            <a:solidFill>
              <a:schemeClr val="accent1"/>
            </a:solidFill>
            <a:ln w="9525">
              <a:solidFill>
                <a:schemeClr val="tx1"/>
              </a:solidFill>
              <a:round/>
            </a:ln>
          </p:spPr>
          <p:txBody>
            <a:bodyPr wrap="none" anchor="ctr"/>
            <a:lstStyle/>
            <a:p>
              <a:endParaRPr lang="en-IN"/>
            </a:p>
          </p:txBody>
        </p:sp>
        <p:sp>
          <p:nvSpPr>
            <p:cNvPr id="9285" name="Text Box 71"/>
            <p:cNvSpPr txBox="1">
              <a:spLocks noChangeArrowheads="1"/>
            </p:cNvSpPr>
            <p:nvPr/>
          </p:nvSpPr>
          <p:spPr bwMode="auto">
            <a:xfrm>
              <a:off x="3855" y="939"/>
              <a:ext cx="253" cy="227"/>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1</a:t>
              </a:r>
              <a:endParaRPr lang="en-US" sz="1400" baseline="-25000">
                <a:latin typeface="Times New Roman" charset="0"/>
              </a:endParaRPr>
            </a:p>
          </p:txBody>
        </p:sp>
        <p:sp>
          <p:nvSpPr>
            <p:cNvPr id="9286" name="Text Box 72"/>
            <p:cNvSpPr txBox="1">
              <a:spLocks noChangeArrowheads="1"/>
            </p:cNvSpPr>
            <p:nvPr/>
          </p:nvSpPr>
          <p:spPr bwMode="auto">
            <a:xfrm rot="-2947799">
              <a:off x="3292" y="1604"/>
              <a:ext cx="351" cy="182"/>
            </a:xfrm>
            <a:prstGeom prst="rect">
              <a:avLst/>
            </a:prstGeom>
            <a:noFill/>
            <a:ln w="9525">
              <a:noFill/>
              <a:miter lim="800000"/>
            </a:ln>
          </p:spPr>
          <p:txBody>
            <a:bodyPr wrap="none">
              <a:spAutoFit/>
            </a:bodyPr>
            <a:lstStyle/>
            <a:p>
              <a:pPr eaLnBrk="0" hangingPunct="0"/>
              <a:r>
                <a:rPr lang="en-US" sz="1000">
                  <a:latin typeface="Times New Roman" charset="0"/>
                </a:rPr>
                <a:t>1 to p</a:t>
              </a:r>
              <a:endParaRPr lang="en-US" sz="1000">
                <a:latin typeface="Times New Roman" charset="0"/>
              </a:endParaRPr>
            </a:p>
          </p:txBody>
        </p:sp>
      </p:grpSp>
      <p:grpSp>
        <p:nvGrpSpPr>
          <p:cNvPr id="11" name="Group 73"/>
          <p:cNvGrpSpPr/>
          <p:nvPr/>
        </p:nvGrpSpPr>
        <p:grpSpPr bwMode="auto">
          <a:xfrm>
            <a:off x="4641850" y="5178425"/>
            <a:ext cx="3938588" cy="584200"/>
            <a:chOff x="1968" y="3264"/>
            <a:chExt cx="2712" cy="435"/>
          </a:xfrm>
        </p:grpSpPr>
        <p:sp>
          <p:nvSpPr>
            <p:cNvPr id="9278" name="Line 74"/>
            <p:cNvSpPr>
              <a:spLocks noChangeShapeType="1"/>
            </p:cNvSpPr>
            <p:nvPr/>
          </p:nvSpPr>
          <p:spPr bwMode="auto">
            <a:xfrm>
              <a:off x="1968" y="3360"/>
              <a:ext cx="0" cy="192"/>
            </a:xfrm>
            <a:prstGeom prst="line">
              <a:avLst/>
            </a:prstGeom>
            <a:noFill/>
            <a:ln w="9525">
              <a:solidFill>
                <a:schemeClr val="tx1"/>
              </a:solidFill>
              <a:round/>
            </a:ln>
          </p:spPr>
          <p:txBody>
            <a:bodyPr/>
            <a:lstStyle/>
            <a:p>
              <a:endParaRPr lang="en-IN"/>
            </a:p>
          </p:txBody>
        </p:sp>
        <p:sp>
          <p:nvSpPr>
            <p:cNvPr id="9279" name="Line 75"/>
            <p:cNvSpPr>
              <a:spLocks noChangeShapeType="1"/>
            </p:cNvSpPr>
            <p:nvPr/>
          </p:nvSpPr>
          <p:spPr bwMode="auto">
            <a:xfrm>
              <a:off x="4674" y="3264"/>
              <a:ext cx="0" cy="288"/>
            </a:xfrm>
            <a:prstGeom prst="line">
              <a:avLst/>
            </a:prstGeom>
            <a:noFill/>
            <a:ln w="9525">
              <a:solidFill>
                <a:schemeClr val="tx1"/>
              </a:solidFill>
              <a:round/>
            </a:ln>
          </p:spPr>
          <p:txBody>
            <a:bodyPr/>
            <a:lstStyle/>
            <a:p>
              <a:endParaRPr lang="en-IN"/>
            </a:p>
          </p:txBody>
        </p:sp>
        <p:sp>
          <p:nvSpPr>
            <p:cNvPr id="9280" name="Line 76"/>
            <p:cNvSpPr>
              <a:spLocks noChangeShapeType="1"/>
            </p:cNvSpPr>
            <p:nvPr/>
          </p:nvSpPr>
          <p:spPr bwMode="auto">
            <a:xfrm flipH="1">
              <a:off x="1968" y="3456"/>
              <a:ext cx="1104" cy="0"/>
            </a:xfrm>
            <a:prstGeom prst="line">
              <a:avLst/>
            </a:prstGeom>
            <a:noFill/>
            <a:ln w="9525">
              <a:solidFill>
                <a:schemeClr val="tx1"/>
              </a:solidFill>
              <a:round/>
              <a:tailEnd type="triangle" w="med" len="med"/>
            </a:ln>
          </p:spPr>
          <p:txBody>
            <a:bodyPr/>
            <a:lstStyle/>
            <a:p>
              <a:endParaRPr lang="en-IN"/>
            </a:p>
          </p:txBody>
        </p:sp>
        <p:sp>
          <p:nvSpPr>
            <p:cNvPr id="9281" name="Line 77"/>
            <p:cNvSpPr>
              <a:spLocks noChangeShapeType="1"/>
            </p:cNvSpPr>
            <p:nvPr/>
          </p:nvSpPr>
          <p:spPr bwMode="auto">
            <a:xfrm>
              <a:off x="3672" y="3456"/>
              <a:ext cx="1008" cy="0"/>
            </a:xfrm>
            <a:prstGeom prst="line">
              <a:avLst/>
            </a:prstGeom>
            <a:noFill/>
            <a:ln w="9525">
              <a:solidFill>
                <a:schemeClr val="tx1"/>
              </a:solidFill>
              <a:round/>
              <a:tailEnd type="triangle" w="med" len="med"/>
            </a:ln>
          </p:spPr>
          <p:txBody>
            <a:bodyPr/>
            <a:lstStyle/>
            <a:p>
              <a:endParaRPr lang="en-IN"/>
            </a:p>
          </p:txBody>
        </p:sp>
        <p:sp>
          <p:nvSpPr>
            <p:cNvPr id="9282" name="Text Box 78"/>
            <p:cNvSpPr txBox="1">
              <a:spLocks noChangeArrowheads="1"/>
            </p:cNvSpPr>
            <p:nvPr/>
          </p:nvSpPr>
          <p:spPr bwMode="auto">
            <a:xfrm>
              <a:off x="3024" y="3360"/>
              <a:ext cx="576" cy="227"/>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165 mm</a:t>
              </a:r>
              <a:endParaRPr lang="en-US" sz="1400">
                <a:latin typeface="Times New Roman" charset="0"/>
                <a:cs typeface="Times New Roman" charset="0"/>
                <a:sym typeface="Symbol" pitchFamily="18" charset="2"/>
              </a:endParaRPr>
            </a:p>
          </p:txBody>
        </p:sp>
        <p:sp>
          <p:nvSpPr>
            <p:cNvPr id="9283" name="Text Box 79"/>
            <p:cNvSpPr txBox="1">
              <a:spLocks noChangeArrowheads="1"/>
            </p:cNvSpPr>
            <p:nvPr/>
          </p:nvSpPr>
          <p:spPr bwMode="auto">
            <a:xfrm>
              <a:off x="2880" y="3472"/>
              <a:ext cx="816" cy="227"/>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a:t>
              </a:r>
              <a:r>
                <a:rPr lang="en-US" sz="1200">
                  <a:latin typeface="Times New Roman" charset="0"/>
                  <a:cs typeface="Times New Roman" charset="0"/>
                  <a:sym typeface="Symbol" pitchFamily="18" charset="2"/>
                </a:rPr>
                <a:t>more than D</a:t>
              </a:r>
              <a:r>
                <a:rPr lang="en-US" sz="1400">
                  <a:latin typeface="Times New Roman" charset="0"/>
                  <a:cs typeface="Times New Roman" charset="0"/>
                  <a:sym typeface="Symbol" pitchFamily="18" charset="2"/>
                </a:rPr>
                <a:t>)</a:t>
              </a:r>
              <a:r>
                <a:rPr lang="en-US" sz="1400">
                  <a:latin typeface="Times New Roman" charset="0"/>
                </a:rPr>
                <a:t> </a:t>
              </a:r>
              <a:endParaRPr lang="en-US" sz="1400">
                <a:latin typeface="Times New Roman" charset="0"/>
              </a:endParaRPr>
            </a:p>
          </p:txBody>
        </p:sp>
      </p:grpSp>
      <p:grpSp>
        <p:nvGrpSpPr>
          <p:cNvPr id="12" name="Group 80"/>
          <p:cNvGrpSpPr/>
          <p:nvPr/>
        </p:nvGrpSpPr>
        <p:grpSpPr bwMode="auto">
          <a:xfrm>
            <a:off x="4641850" y="5586413"/>
            <a:ext cx="3679825" cy="558800"/>
            <a:chOff x="1968" y="3264"/>
            <a:chExt cx="2712" cy="456"/>
          </a:xfrm>
        </p:grpSpPr>
        <p:sp>
          <p:nvSpPr>
            <p:cNvPr id="9272" name="Line 81"/>
            <p:cNvSpPr>
              <a:spLocks noChangeShapeType="1"/>
            </p:cNvSpPr>
            <p:nvPr/>
          </p:nvSpPr>
          <p:spPr bwMode="auto">
            <a:xfrm>
              <a:off x="1968" y="3360"/>
              <a:ext cx="0" cy="192"/>
            </a:xfrm>
            <a:prstGeom prst="line">
              <a:avLst/>
            </a:prstGeom>
            <a:noFill/>
            <a:ln w="9525">
              <a:solidFill>
                <a:schemeClr val="tx1"/>
              </a:solidFill>
              <a:round/>
            </a:ln>
          </p:spPr>
          <p:txBody>
            <a:bodyPr/>
            <a:lstStyle/>
            <a:p>
              <a:endParaRPr lang="en-IN"/>
            </a:p>
          </p:txBody>
        </p:sp>
        <p:sp>
          <p:nvSpPr>
            <p:cNvPr id="9273" name="Line 82"/>
            <p:cNvSpPr>
              <a:spLocks noChangeShapeType="1"/>
            </p:cNvSpPr>
            <p:nvPr/>
          </p:nvSpPr>
          <p:spPr bwMode="auto">
            <a:xfrm>
              <a:off x="4674" y="3264"/>
              <a:ext cx="0" cy="288"/>
            </a:xfrm>
            <a:prstGeom prst="line">
              <a:avLst/>
            </a:prstGeom>
            <a:noFill/>
            <a:ln w="9525">
              <a:solidFill>
                <a:schemeClr val="tx1"/>
              </a:solidFill>
              <a:round/>
            </a:ln>
          </p:spPr>
          <p:txBody>
            <a:bodyPr/>
            <a:lstStyle/>
            <a:p>
              <a:endParaRPr lang="en-IN"/>
            </a:p>
          </p:txBody>
        </p:sp>
        <p:sp>
          <p:nvSpPr>
            <p:cNvPr id="9274" name="Line 83"/>
            <p:cNvSpPr>
              <a:spLocks noChangeShapeType="1"/>
            </p:cNvSpPr>
            <p:nvPr/>
          </p:nvSpPr>
          <p:spPr bwMode="auto">
            <a:xfrm flipH="1">
              <a:off x="1968" y="3456"/>
              <a:ext cx="1104" cy="0"/>
            </a:xfrm>
            <a:prstGeom prst="line">
              <a:avLst/>
            </a:prstGeom>
            <a:noFill/>
            <a:ln w="9525">
              <a:solidFill>
                <a:schemeClr val="tx1"/>
              </a:solidFill>
              <a:round/>
              <a:tailEnd type="triangle" w="med" len="med"/>
            </a:ln>
          </p:spPr>
          <p:txBody>
            <a:bodyPr/>
            <a:lstStyle/>
            <a:p>
              <a:endParaRPr lang="en-IN"/>
            </a:p>
          </p:txBody>
        </p:sp>
        <p:sp>
          <p:nvSpPr>
            <p:cNvPr id="9275" name="Line 84"/>
            <p:cNvSpPr>
              <a:spLocks noChangeShapeType="1"/>
            </p:cNvSpPr>
            <p:nvPr/>
          </p:nvSpPr>
          <p:spPr bwMode="auto">
            <a:xfrm>
              <a:off x="3672" y="3456"/>
              <a:ext cx="1008" cy="0"/>
            </a:xfrm>
            <a:prstGeom prst="line">
              <a:avLst/>
            </a:prstGeom>
            <a:noFill/>
            <a:ln w="9525">
              <a:solidFill>
                <a:schemeClr val="tx1"/>
              </a:solidFill>
              <a:round/>
              <a:tailEnd type="triangle" w="med" len="med"/>
            </a:ln>
          </p:spPr>
          <p:txBody>
            <a:bodyPr/>
            <a:lstStyle/>
            <a:p>
              <a:endParaRPr lang="en-IN"/>
            </a:p>
          </p:txBody>
        </p:sp>
        <p:sp>
          <p:nvSpPr>
            <p:cNvPr id="9276" name="Text Box 85"/>
            <p:cNvSpPr txBox="1">
              <a:spLocks noChangeArrowheads="1"/>
            </p:cNvSpPr>
            <p:nvPr/>
          </p:nvSpPr>
          <p:spPr bwMode="auto">
            <a:xfrm>
              <a:off x="3024" y="3360"/>
              <a:ext cx="577" cy="249"/>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D</a:t>
              </a:r>
              <a:endParaRPr lang="en-US" sz="1400">
                <a:latin typeface="Times New Roman" charset="0"/>
                <a:cs typeface="Times New Roman" charset="0"/>
                <a:sym typeface="Symbol" pitchFamily="18" charset="2"/>
              </a:endParaRPr>
            </a:p>
          </p:txBody>
        </p:sp>
        <p:sp>
          <p:nvSpPr>
            <p:cNvPr id="9277" name="Text Box 86"/>
            <p:cNvSpPr txBox="1">
              <a:spLocks noChangeArrowheads="1"/>
            </p:cNvSpPr>
            <p:nvPr/>
          </p:nvSpPr>
          <p:spPr bwMode="auto">
            <a:xfrm>
              <a:off x="2882" y="3472"/>
              <a:ext cx="815" cy="248"/>
            </a:xfrm>
            <a:prstGeom prst="rect">
              <a:avLst/>
            </a:prstGeom>
            <a:noFill/>
            <a:ln w="9525">
              <a:noFill/>
              <a:miter lim="800000"/>
            </a:ln>
          </p:spPr>
          <p:txBody>
            <a:bodyPr>
              <a:spAutoFit/>
            </a:bodyPr>
            <a:lstStyle/>
            <a:p>
              <a:pPr algn="ctr" eaLnBrk="0" hangingPunct="0">
                <a:spcBef>
                  <a:spcPct val="50000"/>
                </a:spcBef>
              </a:pPr>
              <a:endParaRPr lang="en-SG" sz="1400">
                <a:latin typeface="Times New Roman" charset="0"/>
              </a:endParaRPr>
            </a:p>
          </p:txBody>
        </p:sp>
      </p:grpSp>
      <p:sp>
        <p:nvSpPr>
          <p:cNvPr id="6231" name="Text Box 87"/>
          <p:cNvSpPr txBox="1">
            <a:spLocks noChangeArrowheads="1"/>
          </p:cNvSpPr>
          <p:nvPr/>
        </p:nvSpPr>
        <p:spPr bwMode="auto">
          <a:xfrm>
            <a:off x="4835525" y="4833938"/>
            <a:ext cx="330200"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8</a:t>
            </a:r>
            <a:endParaRPr lang="en-US" sz="1400" baseline="-25000">
              <a:latin typeface="Times New Roman" charset="0"/>
            </a:endParaRPr>
          </a:p>
        </p:txBody>
      </p:sp>
      <p:grpSp>
        <p:nvGrpSpPr>
          <p:cNvPr id="13" name="Group 88"/>
          <p:cNvGrpSpPr/>
          <p:nvPr/>
        </p:nvGrpSpPr>
        <p:grpSpPr bwMode="auto">
          <a:xfrm>
            <a:off x="66675" y="1028700"/>
            <a:ext cx="2295525" cy="2533650"/>
            <a:chOff x="42" y="648"/>
            <a:chExt cx="1446" cy="1596"/>
          </a:xfrm>
        </p:grpSpPr>
        <p:sp>
          <p:nvSpPr>
            <p:cNvPr id="9270" name="AutoShape 89"/>
            <p:cNvSpPr>
              <a:spLocks noChangeArrowheads="1"/>
            </p:cNvSpPr>
            <p:nvPr/>
          </p:nvSpPr>
          <p:spPr bwMode="auto">
            <a:xfrm>
              <a:off x="42" y="648"/>
              <a:ext cx="1392" cy="1488"/>
            </a:xfrm>
            <a:prstGeom prst="wedgeRoundRectCallout">
              <a:avLst>
                <a:gd name="adj1" fmla="val 61852"/>
                <a:gd name="adj2" fmla="val 89787"/>
                <a:gd name="adj3" fmla="val 16667"/>
              </a:avLst>
            </a:prstGeom>
            <a:solidFill>
              <a:srgbClr val="66FFFF"/>
            </a:solidFill>
            <a:ln w="9525">
              <a:solidFill>
                <a:schemeClr val="tx1"/>
              </a:solidFill>
              <a:miter lim="800000"/>
            </a:ln>
          </p:spPr>
          <p:txBody>
            <a:bodyPr/>
            <a:lstStyle/>
            <a:p>
              <a:pPr algn="ctr" eaLnBrk="0" hangingPunct="0"/>
              <a:endParaRPr lang="en-SG" sz="1200">
                <a:latin typeface="Times New Roman" charset="0"/>
              </a:endParaRPr>
            </a:p>
          </p:txBody>
        </p:sp>
        <p:sp>
          <p:nvSpPr>
            <p:cNvPr id="9271" name="Rectangle 90"/>
            <p:cNvSpPr>
              <a:spLocks noChangeArrowheads="1"/>
            </p:cNvSpPr>
            <p:nvPr/>
          </p:nvSpPr>
          <p:spPr bwMode="auto">
            <a:xfrm>
              <a:off x="96" y="672"/>
              <a:ext cx="1392" cy="1572"/>
            </a:xfrm>
            <a:prstGeom prst="rect">
              <a:avLst/>
            </a:prstGeom>
            <a:noFill/>
            <a:ln w="9525">
              <a:noFill/>
              <a:miter lim="800000"/>
            </a:ln>
          </p:spPr>
          <p:txBody>
            <a:bodyPr>
              <a:spAutoFit/>
            </a:bodyPr>
            <a:lstStyle/>
            <a:p>
              <a:pPr eaLnBrk="0" hangingPunct="0"/>
              <a:r>
                <a:rPr lang="en-US" sz="1200" b="1" i="1">
                  <a:latin typeface="Times New Roman" charset="0"/>
                  <a:cs typeface="Times New Roman" charset="0"/>
                </a:rPr>
                <a:t>Solution Steps:</a:t>
              </a:r>
              <a:endParaRPr lang="en-US" sz="1200">
                <a:latin typeface="Times New Roman" charset="0"/>
                <a:cs typeface="Times New Roman" charset="0"/>
              </a:endParaRPr>
            </a:p>
            <a:p>
              <a:pPr eaLnBrk="0" hangingPunct="0"/>
              <a:r>
                <a:rPr lang="en-US" sz="1200">
                  <a:latin typeface="Times New Roman" charset="0"/>
                  <a:cs typeface="Times New Roman" charset="0"/>
                </a:rPr>
                <a:t>In this case string length is more than </a:t>
              </a:r>
              <a:r>
                <a:rPr lang="en-US" sz="1200">
                  <a:latin typeface="Times New Roman" charset="0"/>
                  <a:cs typeface="Times New Roman" charset="0"/>
                  <a:sym typeface="Symbol" pitchFamily="18" charset="2"/>
                </a:rPr>
                <a:t></a:t>
              </a:r>
              <a:r>
                <a:rPr lang="en-US" sz="1200">
                  <a:latin typeface="Times New Roman" charset="0"/>
                  <a:cs typeface="Times New Roman" charset="0"/>
                </a:rPr>
                <a:t> D.</a:t>
              </a:r>
              <a:endParaRPr lang="en-US" sz="1200">
                <a:latin typeface="Times New Roman" charset="0"/>
                <a:cs typeface="Times New Roman" charset="0"/>
                <a:sym typeface="Symbol" pitchFamily="18" charset="2"/>
              </a:endParaRPr>
            </a:p>
            <a:p>
              <a:pPr eaLnBrk="0" hangingPunct="0"/>
              <a:r>
                <a:rPr lang="en-US" sz="1200">
                  <a:latin typeface="Times New Roman" charset="0"/>
                  <a:cs typeface="Times New Roman" charset="0"/>
                  <a:sym typeface="Symbol" pitchFamily="18" charset="2"/>
                </a:rPr>
                <a:t>          </a:t>
              </a:r>
              <a:r>
                <a:rPr lang="en-US" sz="1400" b="1">
                  <a:latin typeface="Times New Roman" charset="0"/>
                  <a:cs typeface="Times New Roman" charset="0"/>
                  <a:sym typeface="Symbol" pitchFamily="18" charset="2"/>
                </a:rPr>
                <a:t>But remember</a:t>
              </a:r>
              <a:r>
                <a:rPr lang="en-US" sz="1200">
                  <a:latin typeface="Times New Roman" charset="0"/>
                  <a:cs typeface="Times New Roman" charset="0"/>
                  <a:sym typeface="Symbol" pitchFamily="18" charset="2"/>
                </a:rPr>
                <a:t>! </a:t>
              </a:r>
              <a:endParaRPr lang="en-US" sz="1200">
                <a:latin typeface="Times New Roman" charset="0"/>
                <a:cs typeface="Times New Roman" charset="0"/>
                <a:sym typeface="Symbol" pitchFamily="18" charset="2"/>
              </a:endParaRPr>
            </a:p>
            <a:p>
              <a:pPr eaLnBrk="0" hangingPunct="0"/>
              <a:r>
                <a:rPr lang="en-US" sz="1200">
                  <a:latin typeface="Times New Roman" charset="0"/>
                  <a:cs typeface="Times New Roman" charset="0"/>
                  <a:sym typeface="Symbol" pitchFamily="18" charset="2"/>
                </a:rPr>
                <a:t>Whatever may be the length of string, mark </a:t>
              </a:r>
              <a:r>
                <a:rPr lang="en-US" sz="1200">
                  <a:latin typeface="Times New Roman" charset="0"/>
                  <a:cs typeface="Times New Roman" charset="0"/>
                </a:rPr>
                <a:t> D distance horizontal i.e.along the string and divide it in 8 number of equal parts, and not any other distance. Rest all steps are same as previous INVOLUTE. Draw the curve completely.</a:t>
              </a:r>
              <a:endParaRPr lang="en-US" sz="1200">
                <a:latin typeface="Times New Roman" charset="0"/>
                <a:cs typeface="Times New Roman" charset="0"/>
                <a:sym typeface="Symbol" pitchFamily="18" charset="2"/>
              </a:endParaRPr>
            </a:p>
            <a:p>
              <a:pPr eaLnBrk="0" hangingPunct="0"/>
              <a:endParaRPr lang="en-US" sz="1200">
                <a:latin typeface="Times New Roman" charset="0"/>
                <a:cs typeface="Times New Roman" charset="0"/>
                <a:sym typeface="Symbol" pitchFamily="18" charset="2"/>
              </a:endParaRPr>
            </a:p>
          </p:txBody>
        </p:sp>
      </p:grpSp>
      <p:grpSp>
        <p:nvGrpSpPr>
          <p:cNvPr id="14" name="Group 91"/>
          <p:cNvGrpSpPr/>
          <p:nvPr/>
        </p:nvGrpSpPr>
        <p:grpSpPr bwMode="auto">
          <a:xfrm>
            <a:off x="152400" y="152400"/>
            <a:ext cx="4500563" cy="609600"/>
            <a:chOff x="96" y="96"/>
            <a:chExt cx="2835" cy="384"/>
          </a:xfrm>
        </p:grpSpPr>
        <p:sp>
          <p:nvSpPr>
            <p:cNvPr id="9268" name="Rectangle 92"/>
            <p:cNvSpPr>
              <a:spLocks noChangeArrowheads="1"/>
            </p:cNvSpPr>
            <p:nvPr/>
          </p:nvSpPr>
          <p:spPr bwMode="auto">
            <a:xfrm>
              <a:off x="96" y="144"/>
              <a:ext cx="2832" cy="336"/>
            </a:xfrm>
            <a:prstGeom prst="rect">
              <a:avLst/>
            </a:prstGeom>
            <a:solidFill>
              <a:srgbClr val="FFFF99"/>
            </a:solidFill>
            <a:ln w="9525">
              <a:solidFill>
                <a:schemeClr val="tx1"/>
              </a:solidFill>
              <a:miter lim="800000"/>
            </a:ln>
          </p:spPr>
          <p:txBody>
            <a:bodyPr wrap="none" anchor="ctr"/>
            <a:lstStyle/>
            <a:p>
              <a:endParaRPr lang="en-IN"/>
            </a:p>
          </p:txBody>
        </p:sp>
        <p:sp>
          <p:nvSpPr>
            <p:cNvPr id="9269" name="Text Box 93"/>
            <p:cNvSpPr txBox="1">
              <a:spLocks noChangeArrowheads="1"/>
            </p:cNvSpPr>
            <p:nvPr/>
          </p:nvSpPr>
          <p:spPr bwMode="auto">
            <a:xfrm>
              <a:off x="96" y="96"/>
              <a:ext cx="2835" cy="365"/>
            </a:xfrm>
            <a:prstGeom prst="rect">
              <a:avLst/>
            </a:prstGeom>
            <a:noFill/>
            <a:ln w="9525">
              <a:noFill/>
              <a:miter lim="800000"/>
            </a:ln>
          </p:spPr>
          <p:txBody>
            <a:bodyPr wrap="none">
              <a:spAutoFit/>
            </a:bodyPr>
            <a:lstStyle/>
            <a:p>
              <a:pPr eaLnBrk="0" hangingPunct="0"/>
              <a:r>
                <a:rPr lang="en-US" sz="1400" b="1">
                  <a:solidFill>
                    <a:srgbClr val="0000FF"/>
                  </a:solidFill>
                  <a:latin typeface="Times New Roman" charset="0"/>
                </a:rPr>
                <a:t>Problem 18</a:t>
              </a:r>
              <a:r>
                <a:rPr lang="en-US" b="1">
                  <a:solidFill>
                    <a:srgbClr val="0000FF"/>
                  </a:solidFill>
                  <a:latin typeface="Times New Roman" charset="0"/>
                </a:rPr>
                <a:t>: </a:t>
              </a:r>
              <a:r>
                <a:rPr lang="en-US" sz="1400">
                  <a:solidFill>
                    <a:srgbClr val="FF0066"/>
                  </a:solidFill>
                </a:rPr>
                <a:t>Draw Involute of a circle.</a:t>
              </a:r>
              <a:endParaRPr lang="en-US" sz="1400">
                <a:solidFill>
                  <a:srgbClr val="FF0066"/>
                </a:solidFill>
              </a:endParaRPr>
            </a:p>
            <a:p>
              <a:pPr eaLnBrk="0" hangingPunct="0"/>
              <a:r>
                <a:rPr lang="en-US" sz="1400">
                  <a:solidFill>
                    <a:srgbClr val="FF0066"/>
                  </a:solidFill>
                </a:rPr>
                <a:t>String length is MORE than the circumference of circle.</a:t>
              </a:r>
              <a:endParaRPr lang="en-US" sz="1400">
                <a:solidFill>
                  <a:srgbClr val="0000FF"/>
                </a:solidFill>
                <a:latin typeface="Times New Roman" charset="0"/>
              </a:endParaRPr>
            </a:p>
          </p:txBody>
        </p:sp>
      </p:grpSp>
      <p:grpSp>
        <p:nvGrpSpPr>
          <p:cNvPr id="15" name="Group 94"/>
          <p:cNvGrpSpPr/>
          <p:nvPr/>
        </p:nvGrpSpPr>
        <p:grpSpPr bwMode="auto">
          <a:xfrm>
            <a:off x="8016875" y="6629400"/>
            <a:ext cx="1096963" cy="182563"/>
            <a:chOff x="5050" y="29"/>
            <a:chExt cx="691" cy="115"/>
          </a:xfrm>
        </p:grpSpPr>
        <p:sp>
          <p:nvSpPr>
            <p:cNvPr id="9262" name="AutoShape 95">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9263" name="AutoShape 96">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9264" name="AutoShape 97">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9265" name="AutoShape 98">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9266" name="AutoShape 99">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9267" name="AutoShape 100">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147"/>
                                        </p:tgtEl>
                                        <p:attrNameLst>
                                          <p:attrName>style.visibility</p:attrName>
                                        </p:attrNameLst>
                                      </p:cBhvr>
                                      <p:to>
                                        <p:strVal val="visible"/>
                                      </p:to>
                                    </p:set>
                                    <p:anim calcmode="lin" valueType="num">
                                      <p:cBhvr>
                                        <p:cTn id="19" dur="500" fill="hold"/>
                                        <p:tgtEl>
                                          <p:spTgt spid="6147"/>
                                        </p:tgtEl>
                                        <p:attrNameLst>
                                          <p:attrName>ppt_w</p:attrName>
                                        </p:attrNameLst>
                                      </p:cBhvr>
                                      <p:tavLst>
                                        <p:tav tm="0">
                                          <p:val>
                                            <p:fltVal val="0"/>
                                          </p:val>
                                        </p:tav>
                                        <p:tav tm="100000">
                                          <p:val>
                                            <p:strVal val="#ppt_w"/>
                                          </p:val>
                                        </p:tav>
                                      </p:tavLst>
                                    </p:anim>
                                    <p:anim calcmode="lin" valueType="num">
                                      <p:cBhvr>
                                        <p:cTn id="20" dur="500" fill="hold"/>
                                        <p:tgtEl>
                                          <p:spTgt spid="6147"/>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148"/>
                                        </p:tgtEl>
                                        <p:attrNameLst>
                                          <p:attrName>style.visibility</p:attrName>
                                        </p:attrNameLst>
                                      </p:cBhvr>
                                      <p:to>
                                        <p:strVal val="visible"/>
                                      </p:to>
                                    </p:set>
                                    <p:anim calcmode="lin" valueType="num">
                                      <p:cBhvr>
                                        <p:cTn id="25" dur="500" fill="hold"/>
                                        <p:tgtEl>
                                          <p:spTgt spid="6148"/>
                                        </p:tgtEl>
                                        <p:attrNameLst>
                                          <p:attrName>ppt_w</p:attrName>
                                        </p:attrNameLst>
                                      </p:cBhvr>
                                      <p:tavLst>
                                        <p:tav tm="0">
                                          <p:val>
                                            <p:fltVal val="0"/>
                                          </p:val>
                                        </p:tav>
                                        <p:tav tm="100000">
                                          <p:val>
                                            <p:strVal val="#ppt_w"/>
                                          </p:val>
                                        </p:tav>
                                      </p:tavLst>
                                    </p:anim>
                                    <p:anim calcmode="lin" valueType="num">
                                      <p:cBhvr>
                                        <p:cTn id="26" dur="500" fill="hold"/>
                                        <p:tgtEl>
                                          <p:spTgt spid="6148"/>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6149"/>
                                        </p:tgtEl>
                                        <p:attrNameLst>
                                          <p:attrName>style.visibility</p:attrName>
                                        </p:attrNameLst>
                                      </p:cBhvr>
                                      <p:to>
                                        <p:strVal val="visible"/>
                                      </p:to>
                                    </p:set>
                                    <p:anim calcmode="lin" valueType="num">
                                      <p:cBhvr>
                                        <p:cTn id="31" dur="500" fill="hold"/>
                                        <p:tgtEl>
                                          <p:spTgt spid="6149"/>
                                        </p:tgtEl>
                                        <p:attrNameLst>
                                          <p:attrName>ppt_w</p:attrName>
                                        </p:attrNameLst>
                                      </p:cBhvr>
                                      <p:tavLst>
                                        <p:tav tm="0">
                                          <p:val>
                                            <p:fltVal val="0"/>
                                          </p:val>
                                        </p:tav>
                                        <p:tav tm="100000">
                                          <p:val>
                                            <p:strVal val="#ppt_w"/>
                                          </p:val>
                                        </p:tav>
                                      </p:tavLst>
                                    </p:anim>
                                    <p:anim calcmode="lin" valueType="num">
                                      <p:cBhvr>
                                        <p:cTn id="32" dur="500" fill="hold"/>
                                        <p:tgtEl>
                                          <p:spTgt spid="6149"/>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6150"/>
                                        </p:tgtEl>
                                        <p:attrNameLst>
                                          <p:attrName>style.visibility</p:attrName>
                                        </p:attrNameLst>
                                      </p:cBhvr>
                                      <p:to>
                                        <p:strVal val="visible"/>
                                      </p:to>
                                    </p:set>
                                    <p:anim calcmode="lin" valueType="num">
                                      <p:cBhvr>
                                        <p:cTn id="37" dur="500" fill="hold"/>
                                        <p:tgtEl>
                                          <p:spTgt spid="6150"/>
                                        </p:tgtEl>
                                        <p:attrNameLst>
                                          <p:attrName>ppt_w</p:attrName>
                                        </p:attrNameLst>
                                      </p:cBhvr>
                                      <p:tavLst>
                                        <p:tav tm="0">
                                          <p:val>
                                            <p:fltVal val="0"/>
                                          </p:val>
                                        </p:tav>
                                        <p:tav tm="100000">
                                          <p:val>
                                            <p:strVal val="#ppt_w"/>
                                          </p:val>
                                        </p:tav>
                                      </p:tavLst>
                                    </p:anim>
                                    <p:anim calcmode="lin" valueType="num">
                                      <p:cBhvr>
                                        <p:cTn id="38" dur="500" fill="hold"/>
                                        <p:tgtEl>
                                          <p:spTgt spid="6150"/>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6151"/>
                                        </p:tgtEl>
                                        <p:attrNameLst>
                                          <p:attrName>style.visibility</p:attrName>
                                        </p:attrNameLst>
                                      </p:cBhvr>
                                      <p:to>
                                        <p:strVal val="visible"/>
                                      </p:to>
                                    </p:set>
                                    <p:anim calcmode="lin" valueType="num">
                                      <p:cBhvr>
                                        <p:cTn id="43" dur="500" fill="hold"/>
                                        <p:tgtEl>
                                          <p:spTgt spid="6151"/>
                                        </p:tgtEl>
                                        <p:attrNameLst>
                                          <p:attrName>ppt_w</p:attrName>
                                        </p:attrNameLst>
                                      </p:cBhvr>
                                      <p:tavLst>
                                        <p:tav tm="0">
                                          <p:val>
                                            <p:fltVal val="0"/>
                                          </p:val>
                                        </p:tav>
                                        <p:tav tm="100000">
                                          <p:val>
                                            <p:strVal val="#ppt_w"/>
                                          </p:val>
                                        </p:tav>
                                      </p:tavLst>
                                    </p:anim>
                                    <p:anim calcmode="lin" valueType="num">
                                      <p:cBhvr>
                                        <p:cTn id="44" dur="500" fill="hold"/>
                                        <p:tgtEl>
                                          <p:spTgt spid="6151"/>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p:cTn id="49" dur="500" fill="hold"/>
                                        <p:tgtEl>
                                          <p:spTgt spid="3"/>
                                        </p:tgtEl>
                                        <p:attrNameLst>
                                          <p:attrName>ppt_w</p:attrName>
                                        </p:attrNameLst>
                                      </p:cBhvr>
                                      <p:tavLst>
                                        <p:tav tm="0">
                                          <p:val>
                                            <p:fltVal val="0"/>
                                          </p:val>
                                        </p:tav>
                                        <p:tav tm="100000">
                                          <p:val>
                                            <p:strVal val="#ppt_w"/>
                                          </p:val>
                                        </p:tav>
                                      </p:tavLst>
                                    </p:anim>
                                    <p:anim calcmode="lin" valueType="num">
                                      <p:cBhvr>
                                        <p:cTn id="50"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6152"/>
                                        </p:tgtEl>
                                        <p:attrNameLst>
                                          <p:attrName>style.visibility</p:attrName>
                                        </p:attrNameLst>
                                      </p:cBhvr>
                                      <p:to>
                                        <p:strVal val="visible"/>
                                      </p:to>
                                    </p:set>
                                    <p:anim calcmode="lin" valueType="num">
                                      <p:cBhvr additive="base">
                                        <p:cTn id="55" dur="500" fill="hold"/>
                                        <p:tgtEl>
                                          <p:spTgt spid="6152"/>
                                        </p:tgtEl>
                                        <p:attrNameLst>
                                          <p:attrName>ppt_x</p:attrName>
                                        </p:attrNameLst>
                                      </p:cBhvr>
                                      <p:tavLst>
                                        <p:tav tm="0">
                                          <p:val>
                                            <p:strVal val="#ppt_x"/>
                                          </p:val>
                                        </p:tav>
                                        <p:tav tm="100000">
                                          <p:val>
                                            <p:strVal val="#ppt_x"/>
                                          </p:val>
                                        </p:tav>
                                      </p:tavLst>
                                    </p:anim>
                                    <p:anim calcmode="lin" valueType="num">
                                      <p:cBhvr additive="base">
                                        <p:cTn id="56" dur="500" fill="hold"/>
                                        <p:tgtEl>
                                          <p:spTgt spid="615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6167"/>
                                        </p:tgtEl>
                                        <p:attrNameLst>
                                          <p:attrName>style.visibility</p:attrName>
                                        </p:attrNameLst>
                                      </p:cBhvr>
                                      <p:to>
                                        <p:strVal val="visible"/>
                                      </p:to>
                                    </p:set>
                                    <p:anim calcmode="lin" valueType="num">
                                      <p:cBhvr additive="base">
                                        <p:cTn id="61" dur="500" fill="hold"/>
                                        <p:tgtEl>
                                          <p:spTgt spid="6167"/>
                                        </p:tgtEl>
                                        <p:attrNameLst>
                                          <p:attrName>ppt_x</p:attrName>
                                        </p:attrNameLst>
                                      </p:cBhvr>
                                      <p:tavLst>
                                        <p:tav tm="0">
                                          <p:val>
                                            <p:strVal val="1+#ppt_w/2"/>
                                          </p:val>
                                        </p:tav>
                                        <p:tav tm="100000">
                                          <p:val>
                                            <p:strVal val="#ppt_x"/>
                                          </p:val>
                                        </p:tav>
                                      </p:tavLst>
                                    </p:anim>
                                    <p:anim calcmode="lin" valueType="num">
                                      <p:cBhvr additive="base">
                                        <p:cTn id="62" dur="500" fill="hold"/>
                                        <p:tgtEl>
                                          <p:spTgt spid="6167"/>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6174"/>
                                        </p:tgtEl>
                                        <p:attrNameLst>
                                          <p:attrName>style.visibility</p:attrName>
                                        </p:attrNameLst>
                                      </p:cBhvr>
                                      <p:to>
                                        <p:strVal val="visible"/>
                                      </p:to>
                                    </p:set>
                                    <p:anim calcmode="lin" valueType="num">
                                      <p:cBhvr additive="base">
                                        <p:cTn id="67" dur="500" fill="hold"/>
                                        <p:tgtEl>
                                          <p:spTgt spid="6174"/>
                                        </p:tgtEl>
                                        <p:attrNameLst>
                                          <p:attrName>ppt_x</p:attrName>
                                        </p:attrNameLst>
                                      </p:cBhvr>
                                      <p:tavLst>
                                        <p:tav tm="0">
                                          <p:val>
                                            <p:strVal val="1+#ppt_w/2"/>
                                          </p:val>
                                        </p:tav>
                                        <p:tav tm="100000">
                                          <p:val>
                                            <p:strVal val="#ppt_x"/>
                                          </p:val>
                                        </p:tav>
                                      </p:tavLst>
                                    </p:anim>
                                    <p:anim calcmode="lin" valueType="num">
                                      <p:cBhvr additive="base">
                                        <p:cTn id="68" dur="500" fill="hold"/>
                                        <p:tgtEl>
                                          <p:spTgt spid="6174"/>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8" fill="hold" nodeType="clickEffect">
                                  <p:stCondLst>
                                    <p:cond delay="0"/>
                                  </p:stCondLst>
                                  <p:childTnLst>
                                    <p:set>
                                      <p:cBhvr>
                                        <p:cTn id="72" dur="1" fill="hold">
                                          <p:stCondLst>
                                            <p:cond delay="0"/>
                                          </p:stCondLst>
                                        </p:cTn>
                                        <p:tgtEl>
                                          <p:spTgt spid="11"/>
                                        </p:tgtEl>
                                        <p:attrNameLst>
                                          <p:attrName>style.visibility</p:attrName>
                                        </p:attrNameLst>
                                      </p:cBhvr>
                                      <p:to>
                                        <p:strVal val="visible"/>
                                      </p:to>
                                    </p:set>
                                    <p:anim calcmode="lin" valueType="num">
                                      <p:cBhvr>
                                        <p:cTn id="73" dur="500" fill="hold"/>
                                        <p:tgtEl>
                                          <p:spTgt spid="11"/>
                                        </p:tgtEl>
                                        <p:attrNameLst>
                                          <p:attrName>ppt_x</p:attrName>
                                        </p:attrNameLst>
                                      </p:cBhvr>
                                      <p:tavLst>
                                        <p:tav tm="0">
                                          <p:val>
                                            <p:strVal val="#ppt_x-#ppt_w/2"/>
                                          </p:val>
                                        </p:tav>
                                        <p:tav tm="100000">
                                          <p:val>
                                            <p:strVal val="#ppt_x"/>
                                          </p:val>
                                        </p:tav>
                                      </p:tavLst>
                                    </p:anim>
                                    <p:anim calcmode="lin" valueType="num">
                                      <p:cBhvr>
                                        <p:cTn id="74" dur="500" fill="hold"/>
                                        <p:tgtEl>
                                          <p:spTgt spid="11"/>
                                        </p:tgtEl>
                                        <p:attrNameLst>
                                          <p:attrName>ppt_y</p:attrName>
                                        </p:attrNameLst>
                                      </p:cBhvr>
                                      <p:tavLst>
                                        <p:tav tm="0">
                                          <p:val>
                                            <p:strVal val="#ppt_y"/>
                                          </p:val>
                                        </p:tav>
                                        <p:tav tm="100000">
                                          <p:val>
                                            <p:strVal val="#ppt_y"/>
                                          </p:val>
                                        </p:tav>
                                      </p:tavLst>
                                    </p:anim>
                                    <p:anim calcmode="lin" valueType="num">
                                      <p:cBhvr>
                                        <p:cTn id="75" dur="500" fill="hold"/>
                                        <p:tgtEl>
                                          <p:spTgt spid="11"/>
                                        </p:tgtEl>
                                        <p:attrNameLst>
                                          <p:attrName>ppt_w</p:attrName>
                                        </p:attrNameLst>
                                      </p:cBhvr>
                                      <p:tavLst>
                                        <p:tav tm="0">
                                          <p:val>
                                            <p:fltVal val="0"/>
                                          </p:val>
                                        </p:tav>
                                        <p:tav tm="100000">
                                          <p:val>
                                            <p:strVal val="#ppt_w"/>
                                          </p:val>
                                        </p:tav>
                                      </p:tavLst>
                                    </p:anim>
                                    <p:anim calcmode="lin" valueType="num">
                                      <p:cBhvr>
                                        <p:cTn id="76"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8" fill="hold" nodeType="click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ppt_x</p:attrName>
                                        </p:attrNameLst>
                                      </p:cBhvr>
                                      <p:tavLst>
                                        <p:tav tm="0">
                                          <p:val>
                                            <p:strVal val="#ppt_x-#ppt_w/2"/>
                                          </p:val>
                                        </p:tav>
                                        <p:tav tm="100000">
                                          <p:val>
                                            <p:strVal val="#ppt_x"/>
                                          </p:val>
                                        </p:tav>
                                      </p:tavLst>
                                    </p:anim>
                                    <p:anim calcmode="lin" valueType="num">
                                      <p:cBhvr>
                                        <p:cTn id="82" dur="500" fill="hold"/>
                                        <p:tgtEl>
                                          <p:spTgt spid="12"/>
                                        </p:tgtEl>
                                        <p:attrNameLst>
                                          <p:attrName>ppt_y</p:attrName>
                                        </p:attrNameLst>
                                      </p:cBhvr>
                                      <p:tavLst>
                                        <p:tav tm="0">
                                          <p:val>
                                            <p:strVal val="#ppt_y"/>
                                          </p:val>
                                        </p:tav>
                                        <p:tav tm="100000">
                                          <p:val>
                                            <p:strVal val="#ppt_y"/>
                                          </p:val>
                                        </p:tav>
                                      </p:tavLst>
                                    </p:anim>
                                    <p:anim calcmode="lin" valueType="num">
                                      <p:cBhvr>
                                        <p:cTn id="83" dur="500" fill="hold"/>
                                        <p:tgtEl>
                                          <p:spTgt spid="12"/>
                                        </p:tgtEl>
                                        <p:attrNameLst>
                                          <p:attrName>ppt_w</p:attrName>
                                        </p:attrNameLst>
                                      </p:cBhvr>
                                      <p:tavLst>
                                        <p:tav tm="0">
                                          <p:val>
                                            <p:fltVal val="0"/>
                                          </p:val>
                                        </p:tav>
                                        <p:tav tm="100000">
                                          <p:val>
                                            <p:strVal val="#ppt_w"/>
                                          </p:val>
                                        </p:tav>
                                      </p:tavLst>
                                    </p:anim>
                                    <p:anim calcmode="lin" valueType="num">
                                      <p:cBhvr>
                                        <p:cTn id="84"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6153"/>
                                        </p:tgtEl>
                                        <p:attrNameLst>
                                          <p:attrName>style.visibility</p:attrName>
                                        </p:attrNameLst>
                                      </p:cBhvr>
                                      <p:to>
                                        <p:strVal val="visible"/>
                                      </p:to>
                                    </p:set>
                                    <p:anim calcmode="lin" valueType="num">
                                      <p:cBhvr additive="base">
                                        <p:cTn id="89" dur="500" fill="hold"/>
                                        <p:tgtEl>
                                          <p:spTgt spid="6153"/>
                                        </p:tgtEl>
                                        <p:attrNameLst>
                                          <p:attrName>ppt_x</p:attrName>
                                        </p:attrNameLst>
                                      </p:cBhvr>
                                      <p:tavLst>
                                        <p:tav tm="0">
                                          <p:val>
                                            <p:strVal val="#ppt_x"/>
                                          </p:val>
                                        </p:tav>
                                        <p:tav tm="100000">
                                          <p:val>
                                            <p:strVal val="#ppt_x"/>
                                          </p:val>
                                        </p:tav>
                                      </p:tavLst>
                                    </p:anim>
                                    <p:anim calcmode="lin" valueType="num">
                                      <p:cBhvr additive="base">
                                        <p:cTn id="90" dur="500" fill="hold"/>
                                        <p:tgtEl>
                                          <p:spTgt spid="6153"/>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6154"/>
                                        </p:tgtEl>
                                        <p:attrNameLst>
                                          <p:attrName>style.visibility</p:attrName>
                                        </p:attrNameLst>
                                      </p:cBhvr>
                                      <p:to>
                                        <p:strVal val="visible"/>
                                      </p:to>
                                    </p:set>
                                    <p:anim calcmode="lin" valueType="num">
                                      <p:cBhvr additive="base">
                                        <p:cTn id="95" dur="500" fill="hold"/>
                                        <p:tgtEl>
                                          <p:spTgt spid="6154"/>
                                        </p:tgtEl>
                                        <p:attrNameLst>
                                          <p:attrName>ppt_x</p:attrName>
                                        </p:attrNameLst>
                                      </p:cBhvr>
                                      <p:tavLst>
                                        <p:tav tm="0">
                                          <p:val>
                                            <p:strVal val="#ppt_x"/>
                                          </p:val>
                                        </p:tav>
                                        <p:tav tm="100000">
                                          <p:val>
                                            <p:strVal val="#ppt_x"/>
                                          </p:val>
                                        </p:tav>
                                      </p:tavLst>
                                    </p:anim>
                                    <p:anim calcmode="lin" valueType="num">
                                      <p:cBhvr additive="base">
                                        <p:cTn id="96" dur="500" fill="hold"/>
                                        <p:tgtEl>
                                          <p:spTgt spid="6154"/>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6155"/>
                                        </p:tgtEl>
                                        <p:attrNameLst>
                                          <p:attrName>style.visibility</p:attrName>
                                        </p:attrNameLst>
                                      </p:cBhvr>
                                      <p:to>
                                        <p:strVal val="visible"/>
                                      </p:to>
                                    </p:set>
                                    <p:anim calcmode="lin" valueType="num">
                                      <p:cBhvr additive="base">
                                        <p:cTn id="101" dur="500" fill="hold"/>
                                        <p:tgtEl>
                                          <p:spTgt spid="6155"/>
                                        </p:tgtEl>
                                        <p:attrNameLst>
                                          <p:attrName>ppt_x</p:attrName>
                                        </p:attrNameLst>
                                      </p:cBhvr>
                                      <p:tavLst>
                                        <p:tav tm="0">
                                          <p:val>
                                            <p:strVal val="#ppt_x"/>
                                          </p:val>
                                        </p:tav>
                                        <p:tav tm="100000">
                                          <p:val>
                                            <p:strVal val="#ppt_x"/>
                                          </p:val>
                                        </p:tav>
                                      </p:tavLst>
                                    </p:anim>
                                    <p:anim calcmode="lin" valueType="num">
                                      <p:cBhvr additive="base">
                                        <p:cTn id="102" dur="500" fill="hold"/>
                                        <p:tgtEl>
                                          <p:spTgt spid="6155"/>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6156"/>
                                        </p:tgtEl>
                                        <p:attrNameLst>
                                          <p:attrName>style.visibility</p:attrName>
                                        </p:attrNameLst>
                                      </p:cBhvr>
                                      <p:to>
                                        <p:strVal val="visible"/>
                                      </p:to>
                                    </p:set>
                                    <p:anim calcmode="lin" valueType="num">
                                      <p:cBhvr additive="base">
                                        <p:cTn id="107" dur="500" fill="hold"/>
                                        <p:tgtEl>
                                          <p:spTgt spid="6156"/>
                                        </p:tgtEl>
                                        <p:attrNameLst>
                                          <p:attrName>ppt_x</p:attrName>
                                        </p:attrNameLst>
                                      </p:cBhvr>
                                      <p:tavLst>
                                        <p:tav tm="0">
                                          <p:val>
                                            <p:strVal val="#ppt_x"/>
                                          </p:val>
                                        </p:tav>
                                        <p:tav tm="100000">
                                          <p:val>
                                            <p:strVal val="#ppt_x"/>
                                          </p:val>
                                        </p:tav>
                                      </p:tavLst>
                                    </p:anim>
                                    <p:anim calcmode="lin" valueType="num">
                                      <p:cBhvr additive="base">
                                        <p:cTn id="108" dur="500" fill="hold"/>
                                        <p:tgtEl>
                                          <p:spTgt spid="6156"/>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6157"/>
                                        </p:tgtEl>
                                        <p:attrNameLst>
                                          <p:attrName>style.visibility</p:attrName>
                                        </p:attrNameLst>
                                      </p:cBhvr>
                                      <p:to>
                                        <p:strVal val="visible"/>
                                      </p:to>
                                    </p:set>
                                    <p:anim calcmode="lin" valueType="num">
                                      <p:cBhvr additive="base">
                                        <p:cTn id="113" dur="500" fill="hold"/>
                                        <p:tgtEl>
                                          <p:spTgt spid="6157"/>
                                        </p:tgtEl>
                                        <p:attrNameLst>
                                          <p:attrName>ppt_x</p:attrName>
                                        </p:attrNameLst>
                                      </p:cBhvr>
                                      <p:tavLst>
                                        <p:tav tm="0">
                                          <p:val>
                                            <p:strVal val="#ppt_x"/>
                                          </p:val>
                                        </p:tav>
                                        <p:tav tm="100000">
                                          <p:val>
                                            <p:strVal val="#ppt_x"/>
                                          </p:val>
                                        </p:tav>
                                      </p:tavLst>
                                    </p:anim>
                                    <p:anim calcmode="lin" valueType="num">
                                      <p:cBhvr additive="base">
                                        <p:cTn id="114" dur="500" fill="hold"/>
                                        <p:tgtEl>
                                          <p:spTgt spid="6157"/>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6158"/>
                                        </p:tgtEl>
                                        <p:attrNameLst>
                                          <p:attrName>style.visibility</p:attrName>
                                        </p:attrNameLst>
                                      </p:cBhvr>
                                      <p:to>
                                        <p:strVal val="visible"/>
                                      </p:to>
                                    </p:set>
                                    <p:anim calcmode="lin" valueType="num">
                                      <p:cBhvr additive="base">
                                        <p:cTn id="119" dur="500" fill="hold"/>
                                        <p:tgtEl>
                                          <p:spTgt spid="6158"/>
                                        </p:tgtEl>
                                        <p:attrNameLst>
                                          <p:attrName>ppt_x</p:attrName>
                                        </p:attrNameLst>
                                      </p:cBhvr>
                                      <p:tavLst>
                                        <p:tav tm="0">
                                          <p:val>
                                            <p:strVal val="#ppt_x"/>
                                          </p:val>
                                        </p:tav>
                                        <p:tav tm="100000">
                                          <p:val>
                                            <p:strVal val="#ppt_x"/>
                                          </p:val>
                                        </p:tav>
                                      </p:tavLst>
                                    </p:anim>
                                    <p:anim calcmode="lin" valueType="num">
                                      <p:cBhvr additive="base">
                                        <p:cTn id="120" dur="500" fill="hold"/>
                                        <p:tgtEl>
                                          <p:spTgt spid="6158"/>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grpId="0" nodeType="clickEffect">
                                  <p:stCondLst>
                                    <p:cond delay="0"/>
                                  </p:stCondLst>
                                  <p:childTnLst>
                                    <p:set>
                                      <p:cBhvr>
                                        <p:cTn id="124" dur="1" fill="hold">
                                          <p:stCondLst>
                                            <p:cond delay="0"/>
                                          </p:stCondLst>
                                        </p:cTn>
                                        <p:tgtEl>
                                          <p:spTgt spid="6159"/>
                                        </p:tgtEl>
                                        <p:attrNameLst>
                                          <p:attrName>style.visibility</p:attrName>
                                        </p:attrNameLst>
                                      </p:cBhvr>
                                      <p:to>
                                        <p:strVal val="visible"/>
                                      </p:to>
                                    </p:set>
                                    <p:anim calcmode="lin" valueType="num">
                                      <p:cBhvr additive="base">
                                        <p:cTn id="125" dur="500" fill="hold"/>
                                        <p:tgtEl>
                                          <p:spTgt spid="6159"/>
                                        </p:tgtEl>
                                        <p:attrNameLst>
                                          <p:attrName>ppt_x</p:attrName>
                                        </p:attrNameLst>
                                      </p:cBhvr>
                                      <p:tavLst>
                                        <p:tav tm="0">
                                          <p:val>
                                            <p:strVal val="#ppt_x"/>
                                          </p:val>
                                        </p:tav>
                                        <p:tav tm="100000">
                                          <p:val>
                                            <p:strVal val="#ppt_x"/>
                                          </p:val>
                                        </p:tav>
                                      </p:tavLst>
                                    </p:anim>
                                    <p:anim calcmode="lin" valueType="num">
                                      <p:cBhvr additive="base">
                                        <p:cTn id="126" dur="500" fill="hold"/>
                                        <p:tgtEl>
                                          <p:spTgt spid="6159"/>
                                        </p:tgtEl>
                                        <p:attrNameLst>
                                          <p:attrName>ppt_y</p:attrName>
                                        </p:attrNameLst>
                                      </p:cBhvr>
                                      <p:tavLst>
                                        <p:tav tm="0">
                                          <p:val>
                                            <p:strVal val="1+#ppt_h/2"/>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4" fill="hold" grpId="0" nodeType="clickEffect">
                                  <p:stCondLst>
                                    <p:cond delay="0"/>
                                  </p:stCondLst>
                                  <p:childTnLst>
                                    <p:set>
                                      <p:cBhvr>
                                        <p:cTn id="130" dur="1" fill="hold">
                                          <p:stCondLst>
                                            <p:cond delay="0"/>
                                          </p:stCondLst>
                                        </p:cTn>
                                        <p:tgtEl>
                                          <p:spTgt spid="6160"/>
                                        </p:tgtEl>
                                        <p:attrNameLst>
                                          <p:attrName>style.visibility</p:attrName>
                                        </p:attrNameLst>
                                      </p:cBhvr>
                                      <p:to>
                                        <p:strVal val="visible"/>
                                      </p:to>
                                    </p:set>
                                    <p:anim calcmode="lin" valueType="num">
                                      <p:cBhvr additive="base">
                                        <p:cTn id="131" dur="500" fill="hold"/>
                                        <p:tgtEl>
                                          <p:spTgt spid="6160"/>
                                        </p:tgtEl>
                                        <p:attrNameLst>
                                          <p:attrName>ppt_x</p:attrName>
                                        </p:attrNameLst>
                                      </p:cBhvr>
                                      <p:tavLst>
                                        <p:tav tm="0">
                                          <p:val>
                                            <p:strVal val="#ppt_x"/>
                                          </p:val>
                                        </p:tav>
                                        <p:tav tm="100000">
                                          <p:val>
                                            <p:strVal val="#ppt_x"/>
                                          </p:val>
                                        </p:tav>
                                      </p:tavLst>
                                    </p:anim>
                                    <p:anim calcmode="lin" valueType="num">
                                      <p:cBhvr additive="base">
                                        <p:cTn id="132" dur="500" fill="hold"/>
                                        <p:tgtEl>
                                          <p:spTgt spid="6160"/>
                                        </p:tgtEl>
                                        <p:attrNameLst>
                                          <p:attrName>ppt_y</p:attrName>
                                        </p:attrNameLst>
                                      </p:cBhvr>
                                      <p:tavLst>
                                        <p:tav tm="0">
                                          <p:val>
                                            <p:strVal val="1+#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17" presetClass="entr" presetSubtype="8" fill="hold" nodeType="clickEffect">
                                  <p:stCondLst>
                                    <p:cond delay="0"/>
                                  </p:stCondLst>
                                  <p:childTnLst>
                                    <p:set>
                                      <p:cBhvr>
                                        <p:cTn id="136" dur="1" fill="hold">
                                          <p:stCondLst>
                                            <p:cond delay="0"/>
                                          </p:stCondLst>
                                        </p:cTn>
                                        <p:tgtEl>
                                          <p:spTgt spid="2"/>
                                        </p:tgtEl>
                                        <p:attrNameLst>
                                          <p:attrName>style.visibility</p:attrName>
                                        </p:attrNameLst>
                                      </p:cBhvr>
                                      <p:to>
                                        <p:strVal val="visible"/>
                                      </p:to>
                                    </p:set>
                                    <p:anim calcmode="lin" valueType="num">
                                      <p:cBhvr>
                                        <p:cTn id="137" dur="500" fill="hold"/>
                                        <p:tgtEl>
                                          <p:spTgt spid="2"/>
                                        </p:tgtEl>
                                        <p:attrNameLst>
                                          <p:attrName>ppt_x</p:attrName>
                                        </p:attrNameLst>
                                      </p:cBhvr>
                                      <p:tavLst>
                                        <p:tav tm="0">
                                          <p:val>
                                            <p:strVal val="#ppt_x-#ppt_w/2"/>
                                          </p:val>
                                        </p:tav>
                                        <p:tav tm="100000">
                                          <p:val>
                                            <p:strVal val="#ppt_x"/>
                                          </p:val>
                                        </p:tav>
                                      </p:tavLst>
                                    </p:anim>
                                    <p:anim calcmode="lin" valueType="num">
                                      <p:cBhvr>
                                        <p:cTn id="138" dur="500" fill="hold"/>
                                        <p:tgtEl>
                                          <p:spTgt spid="2"/>
                                        </p:tgtEl>
                                        <p:attrNameLst>
                                          <p:attrName>ppt_y</p:attrName>
                                        </p:attrNameLst>
                                      </p:cBhvr>
                                      <p:tavLst>
                                        <p:tav tm="0">
                                          <p:val>
                                            <p:strVal val="#ppt_y"/>
                                          </p:val>
                                        </p:tav>
                                        <p:tav tm="100000">
                                          <p:val>
                                            <p:strVal val="#ppt_y"/>
                                          </p:val>
                                        </p:tav>
                                      </p:tavLst>
                                    </p:anim>
                                    <p:anim calcmode="lin" valueType="num">
                                      <p:cBhvr>
                                        <p:cTn id="139" dur="500" fill="hold"/>
                                        <p:tgtEl>
                                          <p:spTgt spid="2"/>
                                        </p:tgtEl>
                                        <p:attrNameLst>
                                          <p:attrName>ppt_w</p:attrName>
                                        </p:attrNameLst>
                                      </p:cBhvr>
                                      <p:tavLst>
                                        <p:tav tm="0">
                                          <p:val>
                                            <p:fltVal val="0"/>
                                          </p:val>
                                        </p:tav>
                                        <p:tav tm="100000">
                                          <p:val>
                                            <p:strVal val="#ppt_w"/>
                                          </p:val>
                                        </p:tav>
                                      </p:tavLst>
                                    </p:anim>
                                    <p:anim calcmode="lin" valueType="num">
                                      <p:cBhvr>
                                        <p:cTn id="140"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18" presetClass="entr" presetSubtype="3" fill="hold" grpId="0" nodeType="clickEffect">
                                  <p:stCondLst>
                                    <p:cond delay="0"/>
                                  </p:stCondLst>
                                  <p:childTnLst>
                                    <p:set>
                                      <p:cBhvr>
                                        <p:cTn id="144" dur="1" fill="hold">
                                          <p:stCondLst>
                                            <p:cond delay="0"/>
                                          </p:stCondLst>
                                        </p:cTn>
                                        <p:tgtEl>
                                          <p:spTgt spid="6166"/>
                                        </p:tgtEl>
                                        <p:attrNameLst>
                                          <p:attrName>style.visibility</p:attrName>
                                        </p:attrNameLst>
                                      </p:cBhvr>
                                      <p:to>
                                        <p:strVal val="visible"/>
                                      </p:to>
                                    </p:set>
                                    <p:animEffect transition="in" filter="strips(upRight)">
                                      <p:cBhvr>
                                        <p:cTn id="145" dur="500"/>
                                        <p:tgtEl>
                                          <p:spTgt spid="6166"/>
                                        </p:tgtEl>
                                      </p:cBhvr>
                                    </p:animEffect>
                                  </p:childTnLst>
                                </p:cTn>
                              </p:par>
                            </p:childTnLst>
                          </p:cTn>
                        </p:par>
                      </p:childTnLst>
                    </p:cTn>
                  </p:par>
                  <p:par>
                    <p:cTn id="146" fill="hold">
                      <p:stCondLst>
                        <p:cond delay="indefinite"/>
                      </p:stCondLst>
                      <p:childTnLst>
                        <p:par>
                          <p:cTn id="147" fill="hold">
                            <p:stCondLst>
                              <p:cond delay="0"/>
                            </p:stCondLst>
                            <p:childTnLst>
                              <p:par>
                                <p:cTn id="148" presetID="17" presetClass="entr" presetSubtype="4" fill="hold" grpId="0" nodeType="clickEffect">
                                  <p:stCondLst>
                                    <p:cond delay="0"/>
                                  </p:stCondLst>
                                  <p:childTnLst>
                                    <p:set>
                                      <p:cBhvr>
                                        <p:cTn id="149" dur="1" fill="hold">
                                          <p:stCondLst>
                                            <p:cond delay="0"/>
                                          </p:stCondLst>
                                        </p:cTn>
                                        <p:tgtEl>
                                          <p:spTgt spid="6168"/>
                                        </p:tgtEl>
                                        <p:attrNameLst>
                                          <p:attrName>style.visibility</p:attrName>
                                        </p:attrNameLst>
                                      </p:cBhvr>
                                      <p:to>
                                        <p:strVal val="visible"/>
                                      </p:to>
                                    </p:set>
                                    <p:anim calcmode="lin" valueType="num">
                                      <p:cBhvr>
                                        <p:cTn id="150" dur="500" fill="hold"/>
                                        <p:tgtEl>
                                          <p:spTgt spid="6168"/>
                                        </p:tgtEl>
                                        <p:attrNameLst>
                                          <p:attrName>ppt_x</p:attrName>
                                        </p:attrNameLst>
                                      </p:cBhvr>
                                      <p:tavLst>
                                        <p:tav tm="0">
                                          <p:val>
                                            <p:strVal val="#ppt_x"/>
                                          </p:val>
                                        </p:tav>
                                        <p:tav tm="100000">
                                          <p:val>
                                            <p:strVal val="#ppt_x"/>
                                          </p:val>
                                        </p:tav>
                                      </p:tavLst>
                                    </p:anim>
                                    <p:anim calcmode="lin" valueType="num">
                                      <p:cBhvr>
                                        <p:cTn id="151" dur="500" fill="hold"/>
                                        <p:tgtEl>
                                          <p:spTgt spid="6168"/>
                                        </p:tgtEl>
                                        <p:attrNameLst>
                                          <p:attrName>ppt_y</p:attrName>
                                        </p:attrNameLst>
                                      </p:cBhvr>
                                      <p:tavLst>
                                        <p:tav tm="0">
                                          <p:val>
                                            <p:strVal val="#ppt_y+#ppt_h/2"/>
                                          </p:val>
                                        </p:tav>
                                        <p:tav tm="100000">
                                          <p:val>
                                            <p:strVal val="#ppt_y"/>
                                          </p:val>
                                        </p:tav>
                                      </p:tavLst>
                                    </p:anim>
                                    <p:anim calcmode="lin" valueType="num">
                                      <p:cBhvr>
                                        <p:cTn id="152" dur="500" fill="hold"/>
                                        <p:tgtEl>
                                          <p:spTgt spid="6168"/>
                                        </p:tgtEl>
                                        <p:attrNameLst>
                                          <p:attrName>ppt_w</p:attrName>
                                        </p:attrNameLst>
                                      </p:cBhvr>
                                      <p:tavLst>
                                        <p:tav tm="0">
                                          <p:val>
                                            <p:strVal val="#ppt_w"/>
                                          </p:val>
                                        </p:tav>
                                        <p:tav tm="100000">
                                          <p:val>
                                            <p:strVal val="#ppt_w"/>
                                          </p:val>
                                        </p:tav>
                                      </p:tavLst>
                                    </p:anim>
                                    <p:anim calcmode="lin" valueType="num">
                                      <p:cBhvr>
                                        <p:cTn id="153" dur="500" fill="hold"/>
                                        <p:tgtEl>
                                          <p:spTgt spid="6168"/>
                                        </p:tgtEl>
                                        <p:attrNameLst>
                                          <p:attrName>ppt_h</p:attrName>
                                        </p:attrNameLst>
                                      </p:cBhvr>
                                      <p:tavLst>
                                        <p:tav tm="0">
                                          <p:val>
                                            <p:fltVal val="0"/>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18" presetClass="entr" presetSubtype="9" fill="hold" grpId="0" nodeType="clickEffect">
                                  <p:stCondLst>
                                    <p:cond delay="0"/>
                                  </p:stCondLst>
                                  <p:childTnLst>
                                    <p:set>
                                      <p:cBhvr>
                                        <p:cTn id="157" dur="1" fill="hold">
                                          <p:stCondLst>
                                            <p:cond delay="0"/>
                                          </p:stCondLst>
                                        </p:cTn>
                                        <p:tgtEl>
                                          <p:spTgt spid="6169"/>
                                        </p:tgtEl>
                                        <p:attrNameLst>
                                          <p:attrName>style.visibility</p:attrName>
                                        </p:attrNameLst>
                                      </p:cBhvr>
                                      <p:to>
                                        <p:strVal val="visible"/>
                                      </p:to>
                                    </p:set>
                                    <p:animEffect transition="in" filter="strips(upLeft)">
                                      <p:cBhvr>
                                        <p:cTn id="158" dur="500"/>
                                        <p:tgtEl>
                                          <p:spTgt spid="6169"/>
                                        </p:tgtEl>
                                      </p:cBhvr>
                                    </p:animEffect>
                                  </p:childTnLst>
                                </p:cTn>
                              </p:par>
                            </p:childTnLst>
                          </p:cTn>
                        </p:par>
                      </p:childTnLst>
                    </p:cTn>
                  </p:par>
                  <p:par>
                    <p:cTn id="159" fill="hold">
                      <p:stCondLst>
                        <p:cond delay="indefinite"/>
                      </p:stCondLst>
                      <p:childTnLst>
                        <p:par>
                          <p:cTn id="160" fill="hold">
                            <p:stCondLst>
                              <p:cond delay="0"/>
                            </p:stCondLst>
                            <p:childTnLst>
                              <p:par>
                                <p:cTn id="161" presetID="17" presetClass="entr" presetSubtype="2" fill="hold" grpId="0" nodeType="clickEffect">
                                  <p:stCondLst>
                                    <p:cond delay="0"/>
                                  </p:stCondLst>
                                  <p:childTnLst>
                                    <p:set>
                                      <p:cBhvr>
                                        <p:cTn id="162" dur="1" fill="hold">
                                          <p:stCondLst>
                                            <p:cond delay="0"/>
                                          </p:stCondLst>
                                        </p:cTn>
                                        <p:tgtEl>
                                          <p:spTgt spid="6170"/>
                                        </p:tgtEl>
                                        <p:attrNameLst>
                                          <p:attrName>style.visibility</p:attrName>
                                        </p:attrNameLst>
                                      </p:cBhvr>
                                      <p:to>
                                        <p:strVal val="visible"/>
                                      </p:to>
                                    </p:set>
                                    <p:anim calcmode="lin" valueType="num">
                                      <p:cBhvr>
                                        <p:cTn id="163" dur="500" fill="hold"/>
                                        <p:tgtEl>
                                          <p:spTgt spid="6170"/>
                                        </p:tgtEl>
                                        <p:attrNameLst>
                                          <p:attrName>ppt_x</p:attrName>
                                        </p:attrNameLst>
                                      </p:cBhvr>
                                      <p:tavLst>
                                        <p:tav tm="0">
                                          <p:val>
                                            <p:strVal val="#ppt_x+#ppt_w/2"/>
                                          </p:val>
                                        </p:tav>
                                        <p:tav tm="100000">
                                          <p:val>
                                            <p:strVal val="#ppt_x"/>
                                          </p:val>
                                        </p:tav>
                                      </p:tavLst>
                                    </p:anim>
                                    <p:anim calcmode="lin" valueType="num">
                                      <p:cBhvr>
                                        <p:cTn id="164" dur="500" fill="hold"/>
                                        <p:tgtEl>
                                          <p:spTgt spid="6170"/>
                                        </p:tgtEl>
                                        <p:attrNameLst>
                                          <p:attrName>ppt_y</p:attrName>
                                        </p:attrNameLst>
                                      </p:cBhvr>
                                      <p:tavLst>
                                        <p:tav tm="0">
                                          <p:val>
                                            <p:strVal val="#ppt_y"/>
                                          </p:val>
                                        </p:tav>
                                        <p:tav tm="100000">
                                          <p:val>
                                            <p:strVal val="#ppt_y"/>
                                          </p:val>
                                        </p:tav>
                                      </p:tavLst>
                                    </p:anim>
                                    <p:anim calcmode="lin" valueType="num">
                                      <p:cBhvr>
                                        <p:cTn id="165" dur="500" fill="hold"/>
                                        <p:tgtEl>
                                          <p:spTgt spid="6170"/>
                                        </p:tgtEl>
                                        <p:attrNameLst>
                                          <p:attrName>ppt_w</p:attrName>
                                        </p:attrNameLst>
                                      </p:cBhvr>
                                      <p:tavLst>
                                        <p:tav tm="0">
                                          <p:val>
                                            <p:fltVal val="0"/>
                                          </p:val>
                                        </p:tav>
                                        <p:tav tm="100000">
                                          <p:val>
                                            <p:strVal val="#ppt_w"/>
                                          </p:val>
                                        </p:tav>
                                      </p:tavLst>
                                    </p:anim>
                                    <p:anim calcmode="lin" valueType="num">
                                      <p:cBhvr>
                                        <p:cTn id="166" dur="500" fill="hold"/>
                                        <p:tgtEl>
                                          <p:spTgt spid="6170"/>
                                        </p:tgtEl>
                                        <p:attrNameLst>
                                          <p:attrName>ppt_h</p:attrName>
                                        </p:attrNameLst>
                                      </p:cBhvr>
                                      <p:tavLst>
                                        <p:tav tm="0">
                                          <p:val>
                                            <p:strVal val="#ppt_h"/>
                                          </p:val>
                                        </p:tav>
                                        <p:tav tm="100000">
                                          <p:val>
                                            <p:strVal val="#ppt_h"/>
                                          </p:val>
                                        </p:tav>
                                      </p:tavLst>
                                    </p:anim>
                                  </p:childTnLst>
                                </p:cTn>
                              </p:par>
                            </p:childTnLst>
                          </p:cTn>
                        </p:par>
                      </p:childTnLst>
                    </p:cTn>
                  </p:par>
                  <p:par>
                    <p:cTn id="167" fill="hold">
                      <p:stCondLst>
                        <p:cond delay="indefinite"/>
                      </p:stCondLst>
                      <p:childTnLst>
                        <p:par>
                          <p:cTn id="168" fill="hold">
                            <p:stCondLst>
                              <p:cond delay="0"/>
                            </p:stCondLst>
                            <p:childTnLst>
                              <p:par>
                                <p:cTn id="169" presetID="18" presetClass="entr" presetSubtype="12" fill="hold" grpId="0" nodeType="clickEffect">
                                  <p:stCondLst>
                                    <p:cond delay="0"/>
                                  </p:stCondLst>
                                  <p:childTnLst>
                                    <p:set>
                                      <p:cBhvr>
                                        <p:cTn id="170" dur="1" fill="hold">
                                          <p:stCondLst>
                                            <p:cond delay="0"/>
                                          </p:stCondLst>
                                        </p:cTn>
                                        <p:tgtEl>
                                          <p:spTgt spid="6171"/>
                                        </p:tgtEl>
                                        <p:attrNameLst>
                                          <p:attrName>style.visibility</p:attrName>
                                        </p:attrNameLst>
                                      </p:cBhvr>
                                      <p:to>
                                        <p:strVal val="visible"/>
                                      </p:to>
                                    </p:set>
                                    <p:animEffect transition="in" filter="strips(downLeft)">
                                      <p:cBhvr>
                                        <p:cTn id="171" dur="500"/>
                                        <p:tgtEl>
                                          <p:spTgt spid="6171"/>
                                        </p:tgtEl>
                                      </p:cBhvr>
                                    </p:animEffect>
                                  </p:childTnLst>
                                </p:cTn>
                              </p:par>
                            </p:childTnLst>
                          </p:cTn>
                        </p:par>
                      </p:childTnLst>
                    </p:cTn>
                  </p:par>
                  <p:par>
                    <p:cTn id="172" fill="hold">
                      <p:stCondLst>
                        <p:cond delay="indefinite"/>
                      </p:stCondLst>
                      <p:childTnLst>
                        <p:par>
                          <p:cTn id="173" fill="hold">
                            <p:stCondLst>
                              <p:cond delay="0"/>
                            </p:stCondLst>
                            <p:childTnLst>
                              <p:par>
                                <p:cTn id="174" presetID="17" presetClass="entr" presetSubtype="1" fill="hold" grpId="0" nodeType="clickEffect">
                                  <p:stCondLst>
                                    <p:cond delay="0"/>
                                  </p:stCondLst>
                                  <p:childTnLst>
                                    <p:set>
                                      <p:cBhvr>
                                        <p:cTn id="175" dur="1" fill="hold">
                                          <p:stCondLst>
                                            <p:cond delay="0"/>
                                          </p:stCondLst>
                                        </p:cTn>
                                        <p:tgtEl>
                                          <p:spTgt spid="6172"/>
                                        </p:tgtEl>
                                        <p:attrNameLst>
                                          <p:attrName>style.visibility</p:attrName>
                                        </p:attrNameLst>
                                      </p:cBhvr>
                                      <p:to>
                                        <p:strVal val="visible"/>
                                      </p:to>
                                    </p:set>
                                    <p:anim calcmode="lin" valueType="num">
                                      <p:cBhvr>
                                        <p:cTn id="176" dur="500" fill="hold"/>
                                        <p:tgtEl>
                                          <p:spTgt spid="6172"/>
                                        </p:tgtEl>
                                        <p:attrNameLst>
                                          <p:attrName>ppt_x</p:attrName>
                                        </p:attrNameLst>
                                      </p:cBhvr>
                                      <p:tavLst>
                                        <p:tav tm="0">
                                          <p:val>
                                            <p:strVal val="#ppt_x"/>
                                          </p:val>
                                        </p:tav>
                                        <p:tav tm="100000">
                                          <p:val>
                                            <p:strVal val="#ppt_x"/>
                                          </p:val>
                                        </p:tav>
                                      </p:tavLst>
                                    </p:anim>
                                    <p:anim calcmode="lin" valueType="num">
                                      <p:cBhvr>
                                        <p:cTn id="177" dur="500" fill="hold"/>
                                        <p:tgtEl>
                                          <p:spTgt spid="6172"/>
                                        </p:tgtEl>
                                        <p:attrNameLst>
                                          <p:attrName>ppt_y</p:attrName>
                                        </p:attrNameLst>
                                      </p:cBhvr>
                                      <p:tavLst>
                                        <p:tav tm="0">
                                          <p:val>
                                            <p:strVal val="#ppt_y-#ppt_h/2"/>
                                          </p:val>
                                        </p:tav>
                                        <p:tav tm="100000">
                                          <p:val>
                                            <p:strVal val="#ppt_y"/>
                                          </p:val>
                                        </p:tav>
                                      </p:tavLst>
                                    </p:anim>
                                    <p:anim calcmode="lin" valueType="num">
                                      <p:cBhvr>
                                        <p:cTn id="178" dur="500" fill="hold"/>
                                        <p:tgtEl>
                                          <p:spTgt spid="6172"/>
                                        </p:tgtEl>
                                        <p:attrNameLst>
                                          <p:attrName>ppt_w</p:attrName>
                                        </p:attrNameLst>
                                      </p:cBhvr>
                                      <p:tavLst>
                                        <p:tav tm="0">
                                          <p:val>
                                            <p:strVal val="#ppt_w"/>
                                          </p:val>
                                        </p:tav>
                                        <p:tav tm="100000">
                                          <p:val>
                                            <p:strVal val="#ppt_w"/>
                                          </p:val>
                                        </p:tav>
                                      </p:tavLst>
                                    </p:anim>
                                    <p:anim calcmode="lin" valueType="num">
                                      <p:cBhvr>
                                        <p:cTn id="179" dur="500" fill="hold"/>
                                        <p:tgtEl>
                                          <p:spTgt spid="6172"/>
                                        </p:tgtEl>
                                        <p:attrNameLst>
                                          <p:attrName>ppt_h</p:attrName>
                                        </p:attrNameLst>
                                      </p:cBhvr>
                                      <p:tavLst>
                                        <p:tav tm="0">
                                          <p:val>
                                            <p:fltVal val="0"/>
                                          </p:val>
                                        </p:tav>
                                        <p:tav tm="100000">
                                          <p:val>
                                            <p:strVal val="#ppt_h"/>
                                          </p:val>
                                        </p:tav>
                                      </p:tavLst>
                                    </p:anim>
                                  </p:childTnLst>
                                </p:cTn>
                              </p:par>
                            </p:childTnLst>
                          </p:cTn>
                        </p:par>
                      </p:childTnLst>
                    </p:cTn>
                  </p:par>
                  <p:par>
                    <p:cTn id="180" fill="hold">
                      <p:stCondLst>
                        <p:cond delay="indefinite"/>
                      </p:stCondLst>
                      <p:childTnLst>
                        <p:par>
                          <p:cTn id="181" fill="hold">
                            <p:stCondLst>
                              <p:cond delay="0"/>
                            </p:stCondLst>
                            <p:childTnLst>
                              <p:par>
                                <p:cTn id="182" presetID="18" presetClass="entr" presetSubtype="6" fill="hold" grpId="0" nodeType="clickEffect">
                                  <p:stCondLst>
                                    <p:cond delay="0"/>
                                  </p:stCondLst>
                                  <p:childTnLst>
                                    <p:set>
                                      <p:cBhvr>
                                        <p:cTn id="183" dur="1" fill="hold">
                                          <p:stCondLst>
                                            <p:cond delay="0"/>
                                          </p:stCondLst>
                                        </p:cTn>
                                        <p:tgtEl>
                                          <p:spTgt spid="6173"/>
                                        </p:tgtEl>
                                        <p:attrNameLst>
                                          <p:attrName>style.visibility</p:attrName>
                                        </p:attrNameLst>
                                      </p:cBhvr>
                                      <p:to>
                                        <p:strVal val="visible"/>
                                      </p:to>
                                    </p:set>
                                    <p:animEffect transition="in" filter="strips(downRight)">
                                      <p:cBhvr>
                                        <p:cTn id="184" dur="500"/>
                                        <p:tgtEl>
                                          <p:spTgt spid="6173"/>
                                        </p:tgtEl>
                                      </p:cBhvr>
                                    </p:animEffect>
                                  </p:childTnLst>
                                </p:cTn>
                              </p:par>
                            </p:childTnLst>
                          </p:cTn>
                        </p:par>
                      </p:childTnLst>
                    </p:cTn>
                  </p:par>
                  <p:par>
                    <p:cTn id="185" fill="hold">
                      <p:stCondLst>
                        <p:cond delay="indefinite"/>
                      </p:stCondLst>
                      <p:childTnLst>
                        <p:par>
                          <p:cTn id="186" fill="hold">
                            <p:stCondLst>
                              <p:cond delay="0"/>
                            </p:stCondLst>
                            <p:childTnLst>
                              <p:par>
                                <p:cTn id="187" presetID="17" presetClass="entr" presetSubtype="10" fill="hold" nodeType="clickEffect">
                                  <p:stCondLst>
                                    <p:cond delay="0"/>
                                  </p:stCondLst>
                                  <p:childTnLst>
                                    <p:set>
                                      <p:cBhvr>
                                        <p:cTn id="188" dur="1" fill="hold">
                                          <p:stCondLst>
                                            <p:cond delay="0"/>
                                          </p:stCondLst>
                                        </p:cTn>
                                        <p:tgtEl>
                                          <p:spTgt spid="10"/>
                                        </p:tgtEl>
                                        <p:attrNameLst>
                                          <p:attrName>style.visibility</p:attrName>
                                        </p:attrNameLst>
                                      </p:cBhvr>
                                      <p:to>
                                        <p:strVal val="visible"/>
                                      </p:to>
                                    </p:set>
                                    <p:anim calcmode="lin" valueType="num">
                                      <p:cBhvr>
                                        <p:cTn id="189" dur="500" fill="hold"/>
                                        <p:tgtEl>
                                          <p:spTgt spid="10"/>
                                        </p:tgtEl>
                                        <p:attrNameLst>
                                          <p:attrName>ppt_w</p:attrName>
                                        </p:attrNameLst>
                                      </p:cBhvr>
                                      <p:tavLst>
                                        <p:tav tm="0">
                                          <p:val>
                                            <p:fltVal val="0"/>
                                          </p:val>
                                        </p:tav>
                                        <p:tav tm="100000">
                                          <p:val>
                                            <p:strVal val="#ppt_w"/>
                                          </p:val>
                                        </p:tav>
                                      </p:tavLst>
                                    </p:anim>
                                    <p:anim calcmode="lin" valueType="num">
                                      <p:cBhvr>
                                        <p:cTn id="190"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91" fill="hold">
                      <p:stCondLst>
                        <p:cond delay="indefinite"/>
                      </p:stCondLst>
                      <p:childTnLst>
                        <p:par>
                          <p:cTn id="192" fill="hold">
                            <p:stCondLst>
                              <p:cond delay="0"/>
                            </p:stCondLst>
                            <p:childTnLst>
                              <p:par>
                                <p:cTn id="193" presetID="17" presetClass="entr" presetSubtype="10" fill="hold" nodeType="clickEffect">
                                  <p:stCondLst>
                                    <p:cond delay="0"/>
                                  </p:stCondLst>
                                  <p:childTnLst>
                                    <p:set>
                                      <p:cBhvr>
                                        <p:cTn id="194" dur="1" fill="hold">
                                          <p:stCondLst>
                                            <p:cond delay="0"/>
                                          </p:stCondLst>
                                        </p:cTn>
                                        <p:tgtEl>
                                          <p:spTgt spid="9"/>
                                        </p:tgtEl>
                                        <p:attrNameLst>
                                          <p:attrName>style.visibility</p:attrName>
                                        </p:attrNameLst>
                                      </p:cBhvr>
                                      <p:to>
                                        <p:strVal val="visible"/>
                                      </p:to>
                                    </p:set>
                                    <p:anim calcmode="lin" valueType="num">
                                      <p:cBhvr>
                                        <p:cTn id="195" dur="500" fill="hold"/>
                                        <p:tgtEl>
                                          <p:spTgt spid="9"/>
                                        </p:tgtEl>
                                        <p:attrNameLst>
                                          <p:attrName>ppt_w</p:attrName>
                                        </p:attrNameLst>
                                      </p:cBhvr>
                                      <p:tavLst>
                                        <p:tav tm="0">
                                          <p:val>
                                            <p:fltVal val="0"/>
                                          </p:val>
                                        </p:tav>
                                        <p:tav tm="100000">
                                          <p:val>
                                            <p:strVal val="#ppt_w"/>
                                          </p:val>
                                        </p:tav>
                                      </p:tavLst>
                                    </p:anim>
                                    <p:anim calcmode="lin" valueType="num">
                                      <p:cBhvr>
                                        <p:cTn id="196"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17" presetClass="entr" presetSubtype="10" fill="hold" nodeType="clickEffect">
                                  <p:stCondLst>
                                    <p:cond delay="0"/>
                                  </p:stCondLst>
                                  <p:childTnLst>
                                    <p:set>
                                      <p:cBhvr>
                                        <p:cTn id="200" dur="1" fill="hold">
                                          <p:stCondLst>
                                            <p:cond delay="0"/>
                                          </p:stCondLst>
                                        </p:cTn>
                                        <p:tgtEl>
                                          <p:spTgt spid="4"/>
                                        </p:tgtEl>
                                        <p:attrNameLst>
                                          <p:attrName>style.visibility</p:attrName>
                                        </p:attrNameLst>
                                      </p:cBhvr>
                                      <p:to>
                                        <p:strVal val="visible"/>
                                      </p:to>
                                    </p:set>
                                    <p:anim calcmode="lin" valueType="num">
                                      <p:cBhvr>
                                        <p:cTn id="201" dur="500" fill="hold"/>
                                        <p:tgtEl>
                                          <p:spTgt spid="4"/>
                                        </p:tgtEl>
                                        <p:attrNameLst>
                                          <p:attrName>ppt_w</p:attrName>
                                        </p:attrNameLst>
                                      </p:cBhvr>
                                      <p:tavLst>
                                        <p:tav tm="0">
                                          <p:val>
                                            <p:fltVal val="0"/>
                                          </p:val>
                                        </p:tav>
                                        <p:tav tm="100000">
                                          <p:val>
                                            <p:strVal val="#ppt_w"/>
                                          </p:val>
                                        </p:tav>
                                      </p:tavLst>
                                    </p:anim>
                                    <p:anim calcmode="lin" valueType="num">
                                      <p:cBhvr>
                                        <p:cTn id="202"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03" fill="hold">
                      <p:stCondLst>
                        <p:cond delay="indefinite"/>
                      </p:stCondLst>
                      <p:childTnLst>
                        <p:par>
                          <p:cTn id="204" fill="hold">
                            <p:stCondLst>
                              <p:cond delay="0"/>
                            </p:stCondLst>
                            <p:childTnLst>
                              <p:par>
                                <p:cTn id="205" presetID="17" presetClass="entr" presetSubtype="10" fill="hold" nodeType="clickEffect">
                                  <p:stCondLst>
                                    <p:cond delay="0"/>
                                  </p:stCondLst>
                                  <p:childTnLst>
                                    <p:set>
                                      <p:cBhvr>
                                        <p:cTn id="206" dur="1" fill="hold">
                                          <p:stCondLst>
                                            <p:cond delay="0"/>
                                          </p:stCondLst>
                                        </p:cTn>
                                        <p:tgtEl>
                                          <p:spTgt spid="5"/>
                                        </p:tgtEl>
                                        <p:attrNameLst>
                                          <p:attrName>style.visibility</p:attrName>
                                        </p:attrNameLst>
                                      </p:cBhvr>
                                      <p:to>
                                        <p:strVal val="visible"/>
                                      </p:to>
                                    </p:set>
                                    <p:anim calcmode="lin" valueType="num">
                                      <p:cBhvr>
                                        <p:cTn id="207" dur="500" fill="hold"/>
                                        <p:tgtEl>
                                          <p:spTgt spid="5"/>
                                        </p:tgtEl>
                                        <p:attrNameLst>
                                          <p:attrName>ppt_w</p:attrName>
                                        </p:attrNameLst>
                                      </p:cBhvr>
                                      <p:tavLst>
                                        <p:tav tm="0">
                                          <p:val>
                                            <p:fltVal val="0"/>
                                          </p:val>
                                        </p:tav>
                                        <p:tav tm="100000">
                                          <p:val>
                                            <p:strVal val="#ppt_w"/>
                                          </p:val>
                                        </p:tav>
                                      </p:tavLst>
                                    </p:anim>
                                    <p:anim calcmode="lin" valueType="num">
                                      <p:cBhvr>
                                        <p:cTn id="208"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09" fill="hold">
                      <p:stCondLst>
                        <p:cond delay="indefinite"/>
                      </p:stCondLst>
                      <p:childTnLst>
                        <p:par>
                          <p:cTn id="210" fill="hold">
                            <p:stCondLst>
                              <p:cond delay="0"/>
                            </p:stCondLst>
                            <p:childTnLst>
                              <p:par>
                                <p:cTn id="211" presetID="17" presetClass="entr" presetSubtype="10" fill="hold" nodeType="clickEffect">
                                  <p:stCondLst>
                                    <p:cond delay="0"/>
                                  </p:stCondLst>
                                  <p:childTnLst>
                                    <p:set>
                                      <p:cBhvr>
                                        <p:cTn id="212" dur="1" fill="hold">
                                          <p:stCondLst>
                                            <p:cond delay="0"/>
                                          </p:stCondLst>
                                        </p:cTn>
                                        <p:tgtEl>
                                          <p:spTgt spid="6"/>
                                        </p:tgtEl>
                                        <p:attrNameLst>
                                          <p:attrName>style.visibility</p:attrName>
                                        </p:attrNameLst>
                                      </p:cBhvr>
                                      <p:to>
                                        <p:strVal val="visible"/>
                                      </p:to>
                                    </p:set>
                                    <p:anim calcmode="lin" valueType="num">
                                      <p:cBhvr>
                                        <p:cTn id="213" dur="500" fill="hold"/>
                                        <p:tgtEl>
                                          <p:spTgt spid="6"/>
                                        </p:tgtEl>
                                        <p:attrNameLst>
                                          <p:attrName>ppt_w</p:attrName>
                                        </p:attrNameLst>
                                      </p:cBhvr>
                                      <p:tavLst>
                                        <p:tav tm="0">
                                          <p:val>
                                            <p:fltVal val="0"/>
                                          </p:val>
                                        </p:tav>
                                        <p:tav tm="100000">
                                          <p:val>
                                            <p:strVal val="#ppt_w"/>
                                          </p:val>
                                        </p:tav>
                                      </p:tavLst>
                                    </p:anim>
                                    <p:anim calcmode="lin" valueType="num">
                                      <p:cBhvr>
                                        <p:cTn id="214"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17" presetClass="entr" presetSubtype="10" fill="hold" nodeType="clickEffect">
                                  <p:stCondLst>
                                    <p:cond delay="0"/>
                                  </p:stCondLst>
                                  <p:childTnLst>
                                    <p:set>
                                      <p:cBhvr>
                                        <p:cTn id="218" dur="1" fill="hold">
                                          <p:stCondLst>
                                            <p:cond delay="0"/>
                                          </p:stCondLst>
                                        </p:cTn>
                                        <p:tgtEl>
                                          <p:spTgt spid="8"/>
                                        </p:tgtEl>
                                        <p:attrNameLst>
                                          <p:attrName>style.visibility</p:attrName>
                                        </p:attrNameLst>
                                      </p:cBhvr>
                                      <p:to>
                                        <p:strVal val="visible"/>
                                      </p:to>
                                    </p:set>
                                    <p:anim calcmode="lin" valueType="num">
                                      <p:cBhvr>
                                        <p:cTn id="219" dur="500" fill="hold"/>
                                        <p:tgtEl>
                                          <p:spTgt spid="8"/>
                                        </p:tgtEl>
                                        <p:attrNameLst>
                                          <p:attrName>ppt_w</p:attrName>
                                        </p:attrNameLst>
                                      </p:cBhvr>
                                      <p:tavLst>
                                        <p:tav tm="0">
                                          <p:val>
                                            <p:fltVal val="0"/>
                                          </p:val>
                                        </p:tav>
                                        <p:tav tm="100000">
                                          <p:val>
                                            <p:strVal val="#ppt_w"/>
                                          </p:val>
                                        </p:tav>
                                      </p:tavLst>
                                    </p:anim>
                                    <p:anim calcmode="lin" valueType="num">
                                      <p:cBhvr>
                                        <p:cTn id="220"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18" presetClass="entr" presetSubtype="6" fill="hold" nodeType="clickEffect">
                                  <p:stCondLst>
                                    <p:cond delay="0"/>
                                  </p:stCondLst>
                                  <p:childTnLst>
                                    <p:set>
                                      <p:cBhvr>
                                        <p:cTn id="224" dur="1" fill="hold">
                                          <p:stCondLst>
                                            <p:cond delay="0"/>
                                          </p:stCondLst>
                                        </p:cTn>
                                        <p:tgtEl>
                                          <p:spTgt spid="7"/>
                                        </p:tgtEl>
                                        <p:attrNameLst>
                                          <p:attrName>style.visibility</p:attrName>
                                        </p:attrNameLst>
                                      </p:cBhvr>
                                      <p:to>
                                        <p:strVal val="visible"/>
                                      </p:to>
                                    </p:set>
                                    <p:animEffect transition="in" filter="strips(downRight)">
                                      <p:cBhvr>
                                        <p:cTn id="225" dur="500"/>
                                        <p:tgtEl>
                                          <p:spTgt spid="7"/>
                                        </p:tgtEl>
                                      </p:cBhvr>
                                    </p:animEffect>
                                  </p:childTnLst>
                                </p:cTn>
                              </p:par>
                            </p:childTnLst>
                          </p:cTn>
                        </p:par>
                      </p:childTnLst>
                    </p:cTn>
                  </p:par>
                  <p:par>
                    <p:cTn id="226" fill="hold">
                      <p:stCondLst>
                        <p:cond delay="indefinite"/>
                      </p:stCondLst>
                      <p:childTnLst>
                        <p:par>
                          <p:cTn id="227" fill="hold">
                            <p:stCondLst>
                              <p:cond delay="0"/>
                            </p:stCondLst>
                            <p:childTnLst>
                              <p:par>
                                <p:cTn id="228" presetID="2" presetClass="entr" presetSubtype="4" fill="hold" grpId="0" nodeType="clickEffect">
                                  <p:stCondLst>
                                    <p:cond delay="0"/>
                                  </p:stCondLst>
                                  <p:childTnLst>
                                    <p:set>
                                      <p:cBhvr>
                                        <p:cTn id="229" dur="1" fill="hold">
                                          <p:stCondLst>
                                            <p:cond delay="0"/>
                                          </p:stCondLst>
                                        </p:cTn>
                                        <p:tgtEl>
                                          <p:spTgt spid="6175"/>
                                        </p:tgtEl>
                                        <p:attrNameLst>
                                          <p:attrName>style.visibility</p:attrName>
                                        </p:attrNameLst>
                                      </p:cBhvr>
                                      <p:to>
                                        <p:strVal val="visible"/>
                                      </p:to>
                                    </p:set>
                                    <p:anim calcmode="lin" valueType="num">
                                      <p:cBhvr additive="base">
                                        <p:cTn id="230" dur="500" fill="hold"/>
                                        <p:tgtEl>
                                          <p:spTgt spid="6175"/>
                                        </p:tgtEl>
                                        <p:attrNameLst>
                                          <p:attrName>ppt_x</p:attrName>
                                        </p:attrNameLst>
                                      </p:cBhvr>
                                      <p:tavLst>
                                        <p:tav tm="0">
                                          <p:val>
                                            <p:strVal val="#ppt_x"/>
                                          </p:val>
                                        </p:tav>
                                        <p:tav tm="100000">
                                          <p:val>
                                            <p:strVal val="#ppt_x"/>
                                          </p:val>
                                        </p:tav>
                                      </p:tavLst>
                                    </p:anim>
                                    <p:anim calcmode="lin" valueType="num">
                                      <p:cBhvr additive="base">
                                        <p:cTn id="231" dur="500" fill="hold"/>
                                        <p:tgtEl>
                                          <p:spTgt spid="6175"/>
                                        </p:tgtEl>
                                        <p:attrNameLst>
                                          <p:attrName>ppt_y</p:attrName>
                                        </p:attrNameLst>
                                      </p:cBhvr>
                                      <p:tavLst>
                                        <p:tav tm="0">
                                          <p:val>
                                            <p:strVal val="1+#ppt_h/2"/>
                                          </p:val>
                                        </p:tav>
                                        <p:tav tm="100000">
                                          <p:val>
                                            <p:strVal val="#ppt_y"/>
                                          </p:val>
                                        </p:tav>
                                      </p:tavLst>
                                    </p:anim>
                                  </p:childTnLst>
                                </p:cTn>
                              </p:par>
                            </p:childTnLst>
                          </p:cTn>
                        </p:par>
                      </p:childTnLst>
                    </p:cTn>
                  </p:par>
                  <p:par>
                    <p:cTn id="232" fill="hold">
                      <p:stCondLst>
                        <p:cond delay="indefinite"/>
                      </p:stCondLst>
                      <p:childTnLst>
                        <p:par>
                          <p:cTn id="233" fill="hold">
                            <p:stCondLst>
                              <p:cond delay="0"/>
                            </p:stCondLst>
                            <p:childTnLst>
                              <p:par>
                                <p:cTn id="234" presetID="2" presetClass="entr" presetSubtype="4" fill="hold" grpId="0" nodeType="clickEffect">
                                  <p:stCondLst>
                                    <p:cond delay="0"/>
                                  </p:stCondLst>
                                  <p:childTnLst>
                                    <p:set>
                                      <p:cBhvr>
                                        <p:cTn id="235" dur="1" fill="hold">
                                          <p:stCondLst>
                                            <p:cond delay="0"/>
                                          </p:stCondLst>
                                        </p:cTn>
                                        <p:tgtEl>
                                          <p:spTgt spid="6231"/>
                                        </p:tgtEl>
                                        <p:attrNameLst>
                                          <p:attrName>style.visibility</p:attrName>
                                        </p:attrNameLst>
                                      </p:cBhvr>
                                      <p:to>
                                        <p:strVal val="visible"/>
                                      </p:to>
                                    </p:set>
                                    <p:anim calcmode="lin" valueType="num">
                                      <p:cBhvr additive="base">
                                        <p:cTn id="236" dur="500" fill="hold"/>
                                        <p:tgtEl>
                                          <p:spTgt spid="6231"/>
                                        </p:tgtEl>
                                        <p:attrNameLst>
                                          <p:attrName>ppt_x</p:attrName>
                                        </p:attrNameLst>
                                      </p:cBhvr>
                                      <p:tavLst>
                                        <p:tav tm="0">
                                          <p:val>
                                            <p:strVal val="#ppt_x"/>
                                          </p:val>
                                        </p:tav>
                                        <p:tav tm="100000">
                                          <p:val>
                                            <p:strVal val="#ppt_x"/>
                                          </p:val>
                                        </p:tav>
                                      </p:tavLst>
                                    </p:anim>
                                    <p:anim calcmode="lin" valueType="num">
                                      <p:cBhvr additive="base">
                                        <p:cTn id="237" dur="500" fill="hold"/>
                                        <p:tgtEl>
                                          <p:spTgt spid="6231"/>
                                        </p:tgtEl>
                                        <p:attrNameLst>
                                          <p:attrName>ppt_y</p:attrName>
                                        </p:attrNameLst>
                                      </p:cBhvr>
                                      <p:tavLst>
                                        <p:tav tm="0">
                                          <p:val>
                                            <p:strVal val="1+#ppt_h/2"/>
                                          </p:val>
                                        </p:tav>
                                        <p:tav tm="100000">
                                          <p:val>
                                            <p:strVal val="#ppt_y"/>
                                          </p:val>
                                        </p:tav>
                                      </p:tavLst>
                                    </p:anim>
                                  </p:childTnLst>
                                </p:cTn>
                              </p:par>
                            </p:childTnLst>
                          </p:cTn>
                        </p:par>
                      </p:childTnLst>
                    </p:cTn>
                  </p:par>
                  <p:par>
                    <p:cTn id="238" fill="hold">
                      <p:stCondLst>
                        <p:cond delay="indefinite"/>
                      </p:stCondLst>
                      <p:childTnLst>
                        <p:par>
                          <p:cTn id="239" fill="hold">
                            <p:stCondLst>
                              <p:cond delay="0"/>
                            </p:stCondLst>
                            <p:childTnLst>
                              <p:par>
                                <p:cTn id="240" presetID="18" presetClass="entr" presetSubtype="9" fill="hold" grpId="0" nodeType="clickEffect">
                                  <p:stCondLst>
                                    <p:cond delay="0"/>
                                  </p:stCondLst>
                                  <p:childTnLst>
                                    <p:set>
                                      <p:cBhvr>
                                        <p:cTn id="241" dur="1" fill="hold">
                                          <p:stCondLst>
                                            <p:cond delay="0"/>
                                          </p:stCondLst>
                                        </p:cTn>
                                        <p:tgtEl>
                                          <p:spTgt spid="6176"/>
                                        </p:tgtEl>
                                        <p:attrNameLst>
                                          <p:attrName>style.visibility</p:attrName>
                                        </p:attrNameLst>
                                      </p:cBhvr>
                                      <p:to>
                                        <p:strVal val="visible"/>
                                      </p:to>
                                    </p:set>
                                    <p:animEffect transition="in" filter="strips(upLeft)">
                                      <p:cBhvr>
                                        <p:cTn id="242" dur="500"/>
                                        <p:tgtEl>
                                          <p:spTgt spid="6176"/>
                                        </p:tgtEl>
                                      </p:cBhvr>
                                    </p:animEffect>
                                  </p:childTnLst>
                                </p:cTn>
                              </p:par>
                            </p:childTnLst>
                          </p:cTn>
                        </p:par>
                      </p:childTnLst>
                    </p:cTn>
                  </p:par>
                  <p:par>
                    <p:cTn id="243" fill="hold">
                      <p:stCondLst>
                        <p:cond delay="indefinite"/>
                      </p:stCondLst>
                      <p:childTnLst>
                        <p:par>
                          <p:cTn id="244" fill="hold">
                            <p:stCondLst>
                              <p:cond delay="0"/>
                            </p:stCondLst>
                            <p:childTnLst>
                              <p:par>
                                <p:cTn id="245" presetID="18" presetClass="entr" presetSubtype="12" fill="hold" grpId="0" nodeType="clickEffect">
                                  <p:stCondLst>
                                    <p:cond delay="0"/>
                                  </p:stCondLst>
                                  <p:childTnLst>
                                    <p:set>
                                      <p:cBhvr>
                                        <p:cTn id="246" dur="1" fill="hold">
                                          <p:stCondLst>
                                            <p:cond delay="0"/>
                                          </p:stCondLst>
                                        </p:cTn>
                                        <p:tgtEl>
                                          <p:spTgt spid="6177"/>
                                        </p:tgtEl>
                                        <p:attrNameLst>
                                          <p:attrName>style.visibility</p:attrName>
                                        </p:attrNameLst>
                                      </p:cBhvr>
                                      <p:to>
                                        <p:strVal val="visible"/>
                                      </p:to>
                                    </p:set>
                                    <p:animEffect transition="in" filter="strips(downLeft)">
                                      <p:cBhvr>
                                        <p:cTn id="247" dur="500"/>
                                        <p:tgtEl>
                                          <p:spTgt spid="6177"/>
                                        </p:tgtEl>
                                      </p:cBhvr>
                                    </p:animEffect>
                                  </p:childTnLst>
                                </p:cTn>
                              </p:par>
                            </p:childTnLst>
                          </p:cTn>
                        </p:par>
                      </p:childTnLst>
                    </p:cTn>
                  </p:par>
                  <p:par>
                    <p:cTn id="248" fill="hold">
                      <p:stCondLst>
                        <p:cond delay="indefinite"/>
                      </p:stCondLst>
                      <p:childTnLst>
                        <p:par>
                          <p:cTn id="249" fill="hold">
                            <p:stCondLst>
                              <p:cond delay="0"/>
                            </p:stCondLst>
                            <p:childTnLst>
                              <p:par>
                                <p:cTn id="250" presetID="18" presetClass="entr" presetSubtype="6" fill="hold" grpId="0" nodeType="clickEffect">
                                  <p:stCondLst>
                                    <p:cond delay="0"/>
                                  </p:stCondLst>
                                  <p:childTnLst>
                                    <p:set>
                                      <p:cBhvr>
                                        <p:cTn id="251" dur="1" fill="hold">
                                          <p:stCondLst>
                                            <p:cond delay="0"/>
                                          </p:stCondLst>
                                        </p:cTn>
                                        <p:tgtEl>
                                          <p:spTgt spid="6178"/>
                                        </p:tgtEl>
                                        <p:attrNameLst>
                                          <p:attrName>style.visibility</p:attrName>
                                        </p:attrNameLst>
                                      </p:cBhvr>
                                      <p:to>
                                        <p:strVal val="visible"/>
                                      </p:to>
                                    </p:set>
                                    <p:animEffect transition="in" filter="strips(downRight)">
                                      <p:cBhvr>
                                        <p:cTn id="252" dur="500"/>
                                        <p:tgtEl>
                                          <p:spTgt spid="6178"/>
                                        </p:tgtEl>
                                      </p:cBhvr>
                                    </p:animEffect>
                                  </p:childTnLst>
                                </p:cTn>
                              </p:par>
                            </p:childTnLst>
                          </p:cTn>
                        </p:par>
                      </p:childTnLst>
                    </p:cTn>
                  </p:par>
                  <p:par>
                    <p:cTn id="253" fill="hold">
                      <p:stCondLst>
                        <p:cond delay="indefinite"/>
                      </p:stCondLst>
                      <p:childTnLst>
                        <p:par>
                          <p:cTn id="254" fill="hold">
                            <p:stCondLst>
                              <p:cond delay="0"/>
                            </p:stCondLst>
                            <p:childTnLst>
                              <p:par>
                                <p:cTn id="255" presetID="18" presetClass="entr" presetSubtype="3" fill="hold" grpId="0" nodeType="clickEffect">
                                  <p:stCondLst>
                                    <p:cond delay="0"/>
                                  </p:stCondLst>
                                  <p:childTnLst>
                                    <p:set>
                                      <p:cBhvr>
                                        <p:cTn id="256" dur="1" fill="hold">
                                          <p:stCondLst>
                                            <p:cond delay="0"/>
                                          </p:stCondLst>
                                        </p:cTn>
                                        <p:tgtEl>
                                          <p:spTgt spid="6179"/>
                                        </p:tgtEl>
                                        <p:attrNameLst>
                                          <p:attrName>style.visibility</p:attrName>
                                        </p:attrNameLst>
                                      </p:cBhvr>
                                      <p:to>
                                        <p:strVal val="visible"/>
                                      </p:to>
                                    </p:set>
                                    <p:animEffect transition="in" filter="strips(upRight)">
                                      <p:cBhvr>
                                        <p:cTn id="257" dur="500"/>
                                        <p:tgtEl>
                                          <p:spTgt spid="6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animBg="1" autoUpdateAnimBg="0"/>
      <p:bldP spid="6148" grpId="0" animBg="1"/>
      <p:bldP spid="6149" grpId="0" animBg="1"/>
      <p:bldP spid="6150" grpId="0" animBg="1"/>
      <p:bldP spid="6151" grpId="0" animBg="1"/>
      <p:bldP spid="6152" grpId="0" animBg="1"/>
      <p:bldP spid="6153" grpId="0" animBg="1"/>
      <p:bldP spid="6154" grpId="0" animBg="1"/>
      <p:bldP spid="6155" grpId="0" animBg="1"/>
      <p:bldP spid="6156" grpId="0" animBg="1"/>
      <p:bldP spid="6157" grpId="0" animBg="1"/>
      <p:bldP spid="6158" grpId="0" animBg="1"/>
      <p:bldP spid="6159" grpId="0" animBg="1"/>
      <p:bldP spid="6160" grpId="0" animBg="1"/>
      <p:bldP spid="6166" grpId="0" animBg="1"/>
      <p:bldP spid="6167" grpId="0" animBg="1"/>
      <p:bldP spid="6168" grpId="0" animBg="1"/>
      <p:bldP spid="6169" grpId="0" animBg="1"/>
      <p:bldP spid="6170" grpId="0" animBg="1"/>
      <p:bldP spid="6171" grpId="0" animBg="1"/>
      <p:bldP spid="6172" grpId="0" animBg="1"/>
      <p:bldP spid="6173" grpId="0" animBg="1"/>
      <p:bldP spid="6174" grpId="0" autoUpdateAnimBg="0"/>
      <p:bldP spid="6175" grpId="0" animBg="1"/>
      <p:bldP spid="6176" grpId="0" animBg="1" autoUpdateAnimBg="0"/>
      <p:bldP spid="6177" grpId="0" animBg="1"/>
      <p:bldP spid="6178" grpId="0" animBg="1"/>
      <p:bldP spid="6179" grpId="0" animBg="1"/>
      <p:bldP spid="6231"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Oval 2"/>
          <p:cNvSpPr>
            <a:spLocks noChangeArrowheads="1"/>
          </p:cNvSpPr>
          <p:nvPr/>
        </p:nvSpPr>
        <p:spPr bwMode="auto">
          <a:xfrm>
            <a:off x="3717925" y="3509963"/>
            <a:ext cx="1447800" cy="1447800"/>
          </a:xfrm>
          <a:prstGeom prst="ellipse">
            <a:avLst/>
          </a:prstGeom>
          <a:solidFill>
            <a:schemeClr val="bg1"/>
          </a:solidFill>
          <a:ln w="28575">
            <a:solidFill>
              <a:schemeClr val="tx1"/>
            </a:solidFill>
            <a:round/>
          </a:ln>
        </p:spPr>
        <p:txBody>
          <a:bodyPr wrap="none" anchor="ctr"/>
          <a:lstStyle/>
          <a:p>
            <a:pPr algn="ctr" eaLnBrk="0" hangingPunct="0"/>
            <a:endParaRPr lang="en-SG" sz="1400">
              <a:latin typeface="Times New Roman" charset="0"/>
            </a:endParaRPr>
          </a:p>
        </p:txBody>
      </p:sp>
      <p:sp>
        <p:nvSpPr>
          <p:cNvPr id="7171" name="Line 3"/>
          <p:cNvSpPr>
            <a:spLocks noChangeShapeType="1"/>
          </p:cNvSpPr>
          <p:nvPr/>
        </p:nvSpPr>
        <p:spPr bwMode="auto">
          <a:xfrm>
            <a:off x="4451350" y="3509963"/>
            <a:ext cx="0" cy="1447800"/>
          </a:xfrm>
          <a:prstGeom prst="line">
            <a:avLst/>
          </a:prstGeom>
          <a:noFill/>
          <a:ln w="9525">
            <a:solidFill>
              <a:schemeClr val="tx1"/>
            </a:solidFill>
            <a:round/>
          </a:ln>
        </p:spPr>
        <p:txBody>
          <a:bodyPr/>
          <a:lstStyle/>
          <a:p>
            <a:endParaRPr lang="en-IN"/>
          </a:p>
        </p:txBody>
      </p:sp>
      <p:sp>
        <p:nvSpPr>
          <p:cNvPr id="7172" name="Line 4"/>
          <p:cNvSpPr>
            <a:spLocks noChangeShapeType="1"/>
          </p:cNvSpPr>
          <p:nvPr/>
        </p:nvSpPr>
        <p:spPr bwMode="auto">
          <a:xfrm>
            <a:off x="3703638" y="4229100"/>
            <a:ext cx="1447800" cy="0"/>
          </a:xfrm>
          <a:prstGeom prst="line">
            <a:avLst/>
          </a:prstGeom>
          <a:noFill/>
          <a:ln w="9525">
            <a:solidFill>
              <a:schemeClr val="tx1"/>
            </a:solidFill>
            <a:round/>
          </a:ln>
        </p:spPr>
        <p:txBody>
          <a:bodyPr/>
          <a:lstStyle/>
          <a:p>
            <a:endParaRPr lang="en-IN"/>
          </a:p>
        </p:txBody>
      </p:sp>
      <p:sp>
        <p:nvSpPr>
          <p:cNvPr id="7173" name="Line 5"/>
          <p:cNvSpPr>
            <a:spLocks noChangeShapeType="1"/>
          </p:cNvSpPr>
          <p:nvPr/>
        </p:nvSpPr>
        <p:spPr bwMode="auto">
          <a:xfrm>
            <a:off x="3917950" y="3738563"/>
            <a:ext cx="1066800" cy="990600"/>
          </a:xfrm>
          <a:prstGeom prst="line">
            <a:avLst/>
          </a:prstGeom>
          <a:noFill/>
          <a:ln w="9525">
            <a:solidFill>
              <a:schemeClr val="tx1"/>
            </a:solidFill>
            <a:round/>
          </a:ln>
        </p:spPr>
        <p:txBody>
          <a:bodyPr/>
          <a:lstStyle/>
          <a:p>
            <a:endParaRPr lang="en-IN"/>
          </a:p>
        </p:txBody>
      </p:sp>
      <p:sp>
        <p:nvSpPr>
          <p:cNvPr id="7174" name="Line 6"/>
          <p:cNvSpPr>
            <a:spLocks noChangeShapeType="1"/>
          </p:cNvSpPr>
          <p:nvPr/>
        </p:nvSpPr>
        <p:spPr bwMode="auto">
          <a:xfrm flipH="1">
            <a:off x="3917950" y="3738563"/>
            <a:ext cx="1066800" cy="990600"/>
          </a:xfrm>
          <a:prstGeom prst="line">
            <a:avLst/>
          </a:prstGeom>
          <a:noFill/>
          <a:ln w="9525">
            <a:solidFill>
              <a:schemeClr val="tx1"/>
            </a:solidFill>
            <a:round/>
          </a:ln>
        </p:spPr>
        <p:txBody>
          <a:bodyPr/>
          <a:lstStyle/>
          <a:p>
            <a:endParaRPr lang="en-IN"/>
          </a:p>
        </p:txBody>
      </p:sp>
      <p:sp>
        <p:nvSpPr>
          <p:cNvPr id="7175" name="Line 7"/>
          <p:cNvSpPr>
            <a:spLocks noChangeShapeType="1"/>
          </p:cNvSpPr>
          <p:nvPr/>
        </p:nvSpPr>
        <p:spPr bwMode="auto">
          <a:xfrm>
            <a:off x="4451350" y="4957763"/>
            <a:ext cx="3962400" cy="0"/>
          </a:xfrm>
          <a:prstGeom prst="line">
            <a:avLst/>
          </a:prstGeom>
          <a:noFill/>
          <a:ln w="38100">
            <a:solidFill>
              <a:schemeClr val="bg2"/>
            </a:solidFill>
            <a:round/>
          </a:ln>
        </p:spPr>
        <p:txBody>
          <a:bodyPr/>
          <a:lstStyle/>
          <a:p>
            <a:endParaRPr lang="en-IN"/>
          </a:p>
        </p:txBody>
      </p:sp>
      <p:sp>
        <p:nvSpPr>
          <p:cNvPr id="7176" name="Line 8"/>
          <p:cNvSpPr>
            <a:spLocks noChangeShapeType="1"/>
          </p:cNvSpPr>
          <p:nvPr/>
        </p:nvSpPr>
        <p:spPr bwMode="auto">
          <a:xfrm>
            <a:off x="5060950" y="4881563"/>
            <a:ext cx="0" cy="152400"/>
          </a:xfrm>
          <a:prstGeom prst="line">
            <a:avLst/>
          </a:prstGeom>
          <a:noFill/>
          <a:ln w="9525">
            <a:solidFill>
              <a:schemeClr val="tx1"/>
            </a:solidFill>
            <a:round/>
          </a:ln>
        </p:spPr>
        <p:txBody>
          <a:bodyPr/>
          <a:lstStyle/>
          <a:p>
            <a:endParaRPr lang="en-IN"/>
          </a:p>
        </p:txBody>
      </p:sp>
      <p:sp>
        <p:nvSpPr>
          <p:cNvPr id="7177" name="Line 9"/>
          <p:cNvSpPr>
            <a:spLocks noChangeShapeType="1"/>
          </p:cNvSpPr>
          <p:nvPr/>
        </p:nvSpPr>
        <p:spPr bwMode="auto">
          <a:xfrm>
            <a:off x="5589588" y="4881563"/>
            <a:ext cx="0" cy="152400"/>
          </a:xfrm>
          <a:prstGeom prst="line">
            <a:avLst/>
          </a:prstGeom>
          <a:noFill/>
          <a:ln w="9525">
            <a:solidFill>
              <a:schemeClr val="tx1"/>
            </a:solidFill>
            <a:round/>
          </a:ln>
        </p:spPr>
        <p:txBody>
          <a:bodyPr/>
          <a:lstStyle/>
          <a:p>
            <a:endParaRPr lang="en-IN"/>
          </a:p>
        </p:txBody>
      </p:sp>
      <p:sp>
        <p:nvSpPr>
          <p:cNvPr id="7178" name="Line 10"/>
          <p:cNvSpPr>
            <a:spLocks noChangeShapeType="1"/>
          </p:cNvSpPr>
          <p:nvPr/>
        </p:nvSpPr>
        <p:spPr bwMode="auto">
          <a:xfrm>
            <a:off x="6118225" y="4881563"/>
            <a:ext cx="0" cy="152400"/>
          </a:xfrm>
          <a:prstGeom prst="line">
            <a:avLst/>
          </a:prstGeom>
          <a:noFill/>
          <a:ln w="9525">
            <a:solidFill>
              <a:schemeClr val="tx1"/>
            </a:solidFill>
            <a:round/>
          </a:ln>
        </p:spPr>
        <p:txBody>
          <a:bodyPr/>
          <a:lstStyle/>
          <a:p>
            <a:endParaRPr lang="en-IN"/>
          </a:p>
        </p:txBody>
      </p:sp>
      <p:sp>
        <p:nvSpPr>
          <p:cNvPr id="7179" name="Line 11"/>
          <p:cNvSpPr>
            <a:spLocks noChangeShapeType="1"/>
          </p:cNvSpPr>
          <p:nvPr/>
        </p:nvSpPr>
        <p:spPr bwMode="auto">
          <a:xfrm>
            <a:off x="6646863" y="4881563"/>
            <a:ext cx="0" cy="152400"/>
          </a:xfrm>
          <a:prstGeom prst="line">
            <a:avLst/>
          </a:prstGeom>
          <a:noFill/>
          <a:ln w="9525">
            <a:solidFill>
              <a:schemeClr val="tx1"/>
            </a:solidFill>
            <a:round/>
          </a:ln>
        </p:spPr>
        <p:txBody>
          <a:bodyPr/>
          <a:lstStyle/>
          <a:p>
            <a:endParaRPr lang="en-IN"/>
          </a:p>
        </p:txBody>
      </p:sp>
      <p:sp>
        <p:nvSpPr>
          <p:cNvPr id="7180" name="Line 12"/>
          <p:cNvSpPr>
            <a:spLocks noChangeShapeType="1"/>
          </p:cNvSpPr>
          <p:nvPr/>
        </p:nvSpPr>
        <p:spPr bwMode="auto">
          <a:xfrm>
            <a:off x="7175500" y="4881563"/>
            <a:ext cx="0" cy="152400"/>
          </a:xfrm>
          <a:prstGeom prst="line">
            <a:avLst/>
          </a:prstGeom>
          <a:noFill/>
          <a:ln w="9525">
            <a:solidFill>
              <a:schemeClr val="tx1"/>
            </a:solidFill>
            <a:round/>
          </a:ln>
        </p:spPr>
        <p:txBody>
          <a:bodyPr/>
          <a:lstStyle/>
          <a:p>
            <a:endParaRPr lang="en-IN"/>
          </a:p>
        </p:txBody>
      </p:sp>
      <p:sp>
        <p:nvSpPr>
          <p:cNvPr id="7181" name="Line 13"/>
          <p:cNvSpPr>
            <a:spLocks noChangeShapeType="1"/>
          </p:cNvSpPr>
          <p:nvPr/>
        </p:nvSpPr>
        <p:spPr bwMode="auto">
          <a:xfrm>
            <a:off x="7704138" y="4881563"/>
            <a:ext cx="0" cy="152400"/>
          </a:xfrm>
          <a:prstGeom prst="line">
            <a:avLst/>
          </a:prstGeom>
          <a:noFill/>
          <a:ln w="9525">
            <a:solidFill>
              <a:schemeClr val="tx1"/>
            </a:solidFill>
            <a:round/>
          </a:ln>
        </p:spPr>
        <p:txBody>
          <a:bodyPr/>
          <a:lstStyle/>
          <a:p>
            <a:endParaRPr lang="en-IN"/>
          </a:p>
        </p:txBody>
      </p:sp>
      <p:sp>
        <p:nvSpPr>
          <p:cNvPr id="7182" name="Line 14"/>
          <p:cNvSpPr>
            <a:spLocks noChangeShapeType="1"/>
          </p:cNvSpPr>
          <p:nvPr/>
        </p:nvSpPr>
        <p:spPr bwMode="auto">
          <a:xfrm>
            <a:off x="8232775" y="4881563"/>
            <a:ext cx="0" cy="152400"/>
          </a:xfrm>
          <a:prstGeom prst="line">
            <a:avLst/>
          </a:prstGeom>
          <a:noFill/>
          <a:ln w="9525">
            <a:solidFill>
              <a:schemeClr val="tx1"/>
            </a:solidFill>
            <a:round/>
          </a:ln>
        </p:spPr>
        <p:txBody>
          <a:bodyPr/>
          <a:lstStyle/>
          <a:p>
            <a:endParaRPr lang="en-IN"/>
          </a:p>
        </p:txBody>
      </p:sp>
      <p:sp>
        <p:nvSpPr>
          <p:cNvPr id="7183" name="Line 15"/>
          <p:cNvSpPr>
            <a:spLocks noChangeShapeType="1"/>
          </p:cNvSpPr>
          <p:nvPr/>
        </p:nvSpPr>
        <p:spPr bwMode="auto">
          <a:xfrm>
            <a:off x="8761413" y="4881563"/>
            <a:ext cx="0" cy="152400"/>
          </a:xfrm>
          <a:prstGeom prst="line">
            <a:avLst/>
          </a:prstGeom>
          <a:noFill/>
          <a:ln w="9525">
            <a:solidFill>
              <a:schemeClr val="tx1"/>
            </a:solidFill>
            <a:round/>
          </a:ln>
        </p:spPr>
        <p:txBody>
          <a:bodyPr/>
          <a:lstStyle/>
          <a:p>
            <a:endParaRPr lang="en-IN"/>
          </a:p>
        </p:txBody>
      </p:sp>
      <p:grpSp>
        <p:nvGrpSpPr>
          <p:cNvPr id="2" name="Group 16"/>
          <p:cNvGrpSpPr/>
          <p:nvPr/>
        </p:nvGrpSpPr>
        <p:grpSpPr bwMode="auto">
          <a:xfrm>
            <a:off x="4937125" y="4991100"/>
            <a:ext cx="3978275" cy="323850"/>
            <a:chOff x="2274" y="3045"/>
            <a:chExt cx="2506" cy="204"/>
          </a:xfrm>
        </p:grpSpPr>
        <p:sp>
          <p:nvSpPr>
            <p:cNvPr id="10337" name="Text Box 17"/>
            <p:cNvSpPr txBox="1">
              <a:spLocks noChangeArrowheads="1"/>
            </p:cNvSpPr>
            <p:nvPr/>
          </p:nvSpPr>
          <p:spPr bwMode="auto">
            <a:xfrm>
              <a:off x="2274" y="3045"/>
              <a:ext cx="508" cy="192"/>
            </a:xfrm>
            <a:prstGeom prst="rect">
              <a:avLst/>
            </a:prstGeom>
            <a:noFill/>
            <a:ln w="9525">
              <a:noFill/>
              <a:miter lim="800000"/>
            </a:ln>
          </p:spPr>
          <p:txBody>
            <a:bodyPr wrap="none">
              <a:spAutoFit/>
            </a:bodyPr>
            <a:lstStyle/>
            <a:p>
              <a:pPr eaLnBrk="0" hangingPunct="0"/>
              <a:r>
                <a:rPr lang="en-US" sz="1400">
                  <a:latin typeface="Times New Roman" charset="0"/>
                </a:rPr>
                <a:t>1          2</a:t>
              </a:r>
              <a:endParaRPr lang="en-US" sz="1400">
                <a:latin typeface="Times New Roman" charset="0"/>
              </a:endParaRPr>
            </a:p>
          </p:txBody>
        </p:sp>
        <p:sp>
          <p:nvSpPr>
            <p:cNvPr id="10338" name="Text Box 18"/>
            <p:cNvSpPr txBox="1">
              <a:spLocks noChangeArrowheads="1"/>
            </p:cNvSpPr>
            <p:nvPr/>
          </p:nvSpPr>
          <p:spPr bwMode="auto">
            <a:xfrm>
              <a:off x="2928" y="3051"/>
              <a:ext cx="508" cy="192"/>
            </a:xfrm>
            <a:prstGeom prst="rect">
              <a:avLst/>
            </a:prstGeom>
            <a:noFill/>
            <a:ln w="9525">
              <a:noFill/>
              <a:miter lim="800000"/>
            </a:ln>
          </p:spPr>
          <p:txBody>
            <a:bodyPr wrap="none">
              <a:spAutoFit/>
            </a:bodyPr>
            <a:lstStyle/>
            <a:p>
              <a:pPr eaLnBrk="0" hangingPunct="0"/>
              <a:r>
                <a:rPr lang="en-US" sz="1400">
                  <a:latin typeface="Times New Roman" charset="0"/>
                </a:rPr>
                <a:t>3          4</a:t>
              </a:r>
              <a:endParaRPr lang="en-US" sz="1400">
                <a:latin typeface="Times New Roman" charset="0"/>
              </a:endParaRPr>
            </a:p>
          </p:txBody>
        </p:sp>
        <p:sp>
          <p:nvSpPr>
            <p:cNvPr id="10339" name="Text Box 19"/>
            <p:cNvSpPr txBox="1">
              <a:spLocks noChangeArrowheads="1"/>
            </p:cNvSpPr>
            <p:nvPr/>
          </p:nvSpPr>
          <p:spPr bwMode="auto">
            <a:xfrm>
              <a:off x="3582" y="3057"/>
              <a:ext cx="452" cy="192"/>
            </a:xfrm>
            <a:prstGeom prst="rect">
              <a:avLst/>
            </a:prstGeom>
            <a:noFill/>
            <a:ln w="9525">
              <a:noFill/>
              <a:miter lim="800000"/>
            </a:ln>
          </p:spPr>
          <p:txBody>
            <a:bodyPr wrap="none">
              <a:spAutoFit/>
            </a:bodyPr>
            <a:lstStyle/>
            <a:p>
              <a:pPr eaLnBrk="0" hangingPunct="0"/>
              <a:r>
                <a:rPr lang="en-US" sz="1400">
                  <a:latin typeface="Times New Roman" charset="0"/>
                </a:rPr>
                <a:t>5        6</a:t>
              </a:r>
              <a:endParaRPr lang="en-US" sz="1400">
                <a:latin typeface="Times New Roman" charset="0"/>
              </a:endParaRPr>
            </a:p>
          </p:txBody>
        </p:sp>
        <p:sp>
          <p:nvSpPr>
            <p:cNvPr id="10340" name="Text Box 20"/>
            <p:cNvSpPr txBox="1">
              <a:spLocks noChangeArrowheads="1"/>
            </p:cNvSpPr>
            <p:nvPr/>
          </p:nvSpPr>
          <p:spPr bwMode="auto">
            <a:xfrm>
              <a:off x="4272" y="3054"/>
              <a:ext cx="508" cy="192"/>
            </a:xfrm>
            <a:prstGeom prst="rect">
              <a:avLst/>
            </a:prstGeom>
            <a:noFill/>
            <a:ln w="9525">
              <a:noFill/>
              <a:miter lim="800000"/>
            </a:ln>
          </p:spPr>
          <p:txBody>
            <a:bodyPr wrap="none">
              <a:spAutoFit/>
            </a:bodyPr>
            <a:lstStyle/>
            <a:p>
              <a:pPr eaLnBrk="0" hangingPunct="0"/>
              <a:r>
                <a:rPr lang="en-US" sz="1400">
                  <a:latin typeface="Times New Roman" charset="0"/>
                </a:rPr>
                <a:t>7          8</a:t>
              </a:r>
              <a:endParaRPr lang="en-US" sz="1400">
                <a:latin typeface="Times New Roman" charset="0"/>
              </a:endParaRPr>
            </a:p>
          </p:txBody>
        </p:sp>
      </p:grpSp>
      <p:sp>
        <p:nvSpPr>
          <p:cNvPr id="7189" name="Line 21"/>
          <p:cNvSpPr>
            <a:spLocks noChangeShapeType="1"/>
          </p:cNvSpPr>
          <p:nvPr/>
        </p:nvSpPr>
        <p:spPr bwMode="auto">
          <a:xfrm rot="-2930999">
            <a:off x="4365625" y="3490913"/>
            <a:ext cx="3414713" cy="1587"/>
          </a:xfrm>
          <a:prstGeom prst="line">
            <a:avLst/>
          </a:prstGeom>
          <a:noFill/>
          <a:ln w="9525">
            <a:solidFill>
              <a:schemeClr val="tx1"/>
            </a:solidFill>
            <a:round/>
          </a:ln>
        </p:spPr>
        <p:txBody>
          <a:bodyPr/>
          <a:lstStyle/>
          <a:p>
            <a:endParaRPr lang="en-IN"/>
          </a:p>
        </p:txBody>
      </p:sp>
      <p:sp>
        <p:nvSpPr>
          <p:cNvPr id="7190" name="Oval 22"/>
          <p:cNvSpPr>
            <a:spLocks noChangeArrowheads="1"/>
          </p:cNvSpPr>
          <p:nvPr/>
        </p:nvSpPr>
        <p:spPr bwMode="auto">
          <a:xfrm>
            <a:off x="8401050" y="49149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7191" name="Line 23"/>
          <p:cNvSpPr>
            <a:spLocks noChangeShapeType="1"/>
          </p:cNvSpPr>
          <p:nvPr/>
        </p:nvSpPr>
        <p:spPr bwMode="auto">
          <a:xfrm rot="-5400000">
            <a:off x="3718719" y="2823369"/>
            <a:ext cx="2895600" cy="1588"/>
          </a:xfrm>
          <a:prstGeom prst="line">
            <a:avLst/>
          </a:prstGeom>
          <a:noFill/>
          <a:ln w="9525">
            <a:solidFill>
              <a:schemeClr val="tx1"/>
            </a:solidFill>
            <a:round/>
          </a:ln>
        </p:spPr>
        <p:txBody>
          <a:bodyPr/>
          <a:lstStyle/>
          <a:p>
            <a:endParaRPr lang="en-IN"/>
          </a:p>
        </p:txBody>
      </p:sp>
      <p:sp>
        <p:nvSpPr>
          <p:cNvPr id="7192" name="Line 24"/>
          <p:cNvSpPr>
            <a:spLocks noChangeShapeType="1"/>
          </p:cNvSpPr>
          <p:nvPr/>
        </p:nvSpPr>
        <p:spPr bwMode="auto">
          <a:xfrm rot="-8249128">
            <a:off x="2886075" y="2925763"/>
            <a:ext cx="2438400" cy="1587"/>
          </a:xfrm>
          <a:prstGeom prst="line">
            <a:avLst/>
          </a:prstGeom>
          <a:noFill/>
          <a:ln w="9525">
            <a:solidFill>
              <a:schemeClr val="tx1"/>
            </a:solidFill>
            <a:round/>
          </a:ln>
        </p:spPr>
        <p:txBody>
          <a:bodyPr/>
          <a:lstStyle/>
          <a:p>
            <a:endParaRPr lang="en-IN"/>
          </a:p>
        </p:txBody>
      </p:sp>
      <p:sp>
        <p:nvSpPr>
          <p:cNvPr id="7193" name="Line 25"/>
          <p:cNvSpPr>
            <a:spLocks noChangeShapeType="1"/>
          </p:cNvSpPr>
          <p:nvPr/>
        </p:nvSpPr>
        <p:spPr bwMode="auto">
          <a:xfrm>
            <a:off x="2546350" y="3509963"/>
            <a:ext cx="1895475" cy="1587"/>
          </a:xfrm>
          <a:prstGeom prst="line">
            <a:avLst/>
          </a:prstGeom>
          <a:noFill/>
          <a:ln w="9525">
            <a:solidFill>
              <a:schemeClr val="tx1"/>
            </a:solidFill>
            <a:round/>
          </a:ln>
        </p:spPr>
        <p:txBody>
          <a:bodyPr/>
          <a:lstStyle/>
          <a:p>
            <a:endParaRPr lang="en-IN"/>
          </a:p>
        </p:txBody>
      </p:sp>
      <p:sp>
        <p:nvSpPr>
          <p:cNvPr id="7194" name="Line 26"/>
          <p:cNvSpPr>
            <a:spLocks noChangeShapeType="1"/>
          </p:cNvSpPr>
          <p:nvPr/>
        </p:nvSpPr>
        <p:spPr bwMode="auto">
          <a:xfrm rot="-2714553">
            <a:off x="2669382" y="4244181"/>
            <a:ext cx="1479550" cy="1587"/>
          </a:xfrm>
          <a:prstGeom prst="line">
            <a:avLst/>
          </a:prstGeom>
          <a:noFill/>
          <a:ln w="9525">
            <a:solidFill>
              <a:schemeClr val="tx1"/>
            </a:solidFill>
            <a:round/>
          </a:ln>
        </p:spPr>
        <p:txBody>
          <a:bodyPr/>
          <a:lstStyle/>
          <a:p>
            <a:endParaRPr lang="en-IN"/>
          </a:p>
        </p:txBody>
      </p:sp>
      <p:sp>
        <p:nvSpPr>
          <p:cNvPr id="7195" name="Line 27"/>
          <p:cNvSpPr>
            <a:spLocks noChangeShapeType="1"/>
          </p:cNvSpPr>
          <p:nvPr/>
        </p:nvSpPr>
        <p:spPr bwMode="auto">
          <a:xfrm rot="5400000">
            <a:off x="3267868" y="4669632"/>
            <a:ext cx="881063" cy="0"/>
          </a:xfrm>
          <a:prstGeom prst="line">
            <a:avLst/>
          </a:prstGeom>
          <a:noFill/>
          <a:ln w="9525">
            <a:solidFill>
              <a:schemeClr val="tx1"/>
            </a:solidFill>
            <a:round/>
          </a:ln>
        </p:spPr>
        <p:txBody>
          <a:bodyPr/>
          <a:lstStyle/>
          <a:p>
            <a:endParaRPr lang="en-IN"/>
          </a:p>
        </p:txBody>
      </p:sp>
      <p:sp>
        <p:nvSpPr>
          <p:cNvPr id="7196" name="Line 28"/>
          <p:cNvSpPr>
            <a:spLocks noChangeShapeType="1"/>
          </p:cNvSpPr>
          <p:nvPr/>
        </p:nvSpPr>
        <p:spPr bwMode="auto">
          <a:xfrm rot="2560537">
            <a:off x="3865563" y="4845050"/>
            <a:ext cx="319087" cy="1588"/>
          </a:xfrm>
          <a:prstGeom prst="line">
            <a:avLst/>
          </a:prstGeom>
          <a:noFill/>
          <a:ln w="9525">
            <a:solidFill>
              <a:schemeClr val="tx1"/>
            </a:solidFill>
            <a:round/>
          </a:ln>
        </p:spPr>
        <p:txBody>
          <a:bodyPr/>
          <a:lstStyle/>
          <a:p>
            <a:endParaRPr lang="en-IN"/>
          </a:p>
        </p:txBody>
      </p:sp>
      <p:sp>
        <p:nvSpPr>
          <p:cNvPr id="7197" name="Text Box 29"/>
          <p:cNvSpPr txBox="1">
            <a:spLocks noChangeArrowheads="1"/>
          </p:cNvSpPr>
          <p:nvPr/>
        </p:nvSpPr>
        <p:spPr bwMode="auto">
          <a:xfrm>
            <a:off x="8413750" y="4652963"/>
            <a:ext cx="282575" cy="30480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7198" name="Oval 30"/>
          <p:cNvSpPr>
            <a:spLocks noChangeArrowheads="1"/>
          </p:cNvSpPr>
          <p:nvPr/>
        </p:nvSpPr>
        <p:spPr bwMode="auto">
          <a:xfrm>
            <a:off x="4121150" y="48466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7199" name="Arc 31"/>
          <p:cNvSpPr/>
          <p:nvPr/>
        </p:nvSpPr>
        <p:spPr bwMode="auto">
          <a:xfrm rot="16383874" flipV="1">
            <a:off x="4716463" y="1709738"/>
            <a:ext cx="4111625" cy="3584575"/>
          </a:xfrm>
          <a:custGeom>
            <a:avLst/>
            <a:gdLst>
              <a:gd name="T0" fmla="*/ 587239 w 21600"/>
              <a:gd name="T1" fmla="*/ 0 h 24146"/>
              <a:gd name="T2" fmla="*/ 4077742 w 21600"/>
              <a:gd name="T3" fmla="*/ 3584575 h 24146"/>
              <a:gd name="T4" fmla="*/ 0 w 21600"/>
              <a:gd name="T5" fmla="*/ 3173802 h 24146"/>
              <a:gd name="T6" fmla="*/ 0 60000 65536"/>
              <a:gd name="T7" fmla="*/ 0 60000 65536"/>
              <a:gd name="T8" fmla="*/ 0 60000 65536"/>
              <a:gd name="T9" fmla="*/ 0 w 21600"/>
              <a:gd name="T10" fmla="*/ 0 h 24146"/>
              <a:gd name="T11" fmla="*/ 21600 w 21600"/>
              <a:gd name="T12" fmla="*/ 24146 h 24146"/>
            </a:gdLst>
            <a:ahLst/>
            <a:cxnLst>
              <a:cxn ang="T6">
                <a:pos x="T0" y="T1"/>
              </a:cxn>
              <a:cxn ang="T7">
                <a:pos x="T2" y="T3"/>
              </a:cxn>
              <a:cxn ang="T8">
                <a:pos x="T4" y="T5"/>
              </a:cxn>
            </a:cxnLst>
            <a:rect l="T9" t="T10" r="T11" b="T12"/>
            <a:pathLst>
              <a:path w="21600" h="24146" fill="none" extrusionOk="0">
                <a:moveTo>
                  <a:pt x="3084" y="0"/>
                </a:moveTo>
                <a:cubicBezTo>
                  <a:pt x="13712" y="1533"/>
                  <a:pt x="21600" y="10641"/>
                  <a:pt x="21600" y="21379"/>
                </a:cubicBezTo>
                <a:cubicBezTo>
                  <a:pt x="21600" y="22304"/>
                  <a:pt x="21540" y="23228"/>
                  <a:pt x="21422" y="24146"/>
                </a:cubicBezTo>
              </a:path>
              <a:path w="21600" h="24146" stroke="0" extrusionOk="0">
                <a:moveTo>
                  <a:pt x="3084" y="0"/>
                </a:moveTo>
                <a:cubicBezTo>
                  <a:pt x="13712" y="1533"/>
                  <a:pt x="21600" y="10641"/>
                  <a:pt x="21600" y="21379"/>
                </a:cubicBezTo>
                <a:cubicBezTo>
                  <a:pt x="21600" y="22304"/>
                  <a:pt x="21540" y="23228"/>
                  <a:pt x="21422" y="24146"/>
                </a:cubicBezTo>
                <a:lnTo>
                  <a:pt x="0" y="21379"/>
                </a:lnTo>
                <a:close/>
              </a:path>
            </a:pathLst>
          </a:custGeom>
          <a:noFill/>
          <a:ln w="9525">
            <a:solidFill>
              <a:schemeClr val="tx1"/>
            </a:solidFill>
            <a:round/>
          </a:ln>
        </p:spPr>
        <p:txBody>
          <a:bodyPr rot="10800000" vert="eaVert" wrap="none" anchor="ctr"/>
          <a:lstStyle/>
          <a:p>
            <a:pPr algn="ctr" eaLnBrk="0" hangingPunct="0"/>
            <a:endParaRPr lang="en-SG" sz="1400">
              <a:latin typeface="Times New Roman" charset="0"/>
            </a:endParaRPr>
          </a:p>
        </p:txBody>
      </p:sp>
      <p:sp>
        <p:nvSpPr>
          <p:cNvPr id="7200" name="Arc 32"/>
          <p:cNvSpPr/>
          <p:nvPr/>
        </p:nvSpPr>
        <p:spPr bwMode="auto">
          <a:xfrm flipH="1">
            <a:off x="2546350" y="1392238"/>
            <a:ext cx="2590800" cy="2117725"/>
          </a:xfrm>
          <a:custGeom>
            <a:avLst/>
            <a:gdLst>
              <a:gd name="T0" fmla="*/ 0 w 21600"/>
              <a:gd name="T1" fmla="*/ 0 h 21600"/>
              <a:gd name="T2" fmla="*/ 2590800 w 21600"/>
              <a:gd name="T3" fmla="*/ 2117725 h 21600"/>
              <a:gd name="T4" fmla="*/ 0 w 21600"/>
              <a:gd name="T5" fmla="*/ 2117725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7201" name="Arc 33"/>
          <p:cNvSpPr/>
          <p:nvPr/>
        </p:nvSpPr>
        <p:spPr bwMode="auto">
          <a:xfrm rot="-23340" flipH="1" flipV="1">
            <a:off x="2546350" y="3506788"/>
            <a:ext cx="1127125" cy="1603375"/>
          </a:xfrm>
          <a:custGeom>
            <a:avLst/>
            <a:gdLst>
              <a:gd name="T0" fmla="*/ 0 w 21600"/>
              <a:gd name="T1" fmla="*/ 0 h 21600"/>
              <a:gd name="T2" fmla="*/ 1127125 w 21600"/>
              <a:gd name="T3" fmla="*/ 1603375 h 21600"/>
              <a:gd name="T4" fmla="*/ 0 w 21600"/>
              <a:gd name="T5" fmla="*/ 1603375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7202" name="Arc 34"/>
          <p:cNvSpPr/>
          <p:nvPr/>
        </p:nvSpPr>
        <p:spPr bwMode="auto">
          <a:xfrm flipV="1">
            <a:off x="3689350" y="4868863"/>
            <a:ext cx="457200" cy="274637"/>
          </a:xfrm>
          <a:custGeom>
            <a:avLst/>
            <a:gdLst>
              <a:gd name="T0" fmla="*/ 0 w 21600"/>
              <a:gd name="T1" fmla="*/ 0 h 21600"/>
              <a:gd name="T2" fmla="*/ 457200 w 21600"/>
              <a:gd name="T3" fmla="*/ 274637 h 21600"/>
              <a:gd name="T4" fmla="*/ 0 w 21600"/>
              <a:gd name="T5" fmla="*/ 27463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grpSp>
        <p:nvGrpSpPr>
          <p:cNvPr id="3" name="Group 35"/>
          <p:cNvGrpSpPr/>
          <p:nvPr/>
        </p:nvGrpSpPr>
        <p:grpSpPr bwMode="auto">
          <a:xfrm>
            <a:off x="3673475" y="3433763"/>
            <a:ext cx="1530350" cy="1563687"/>
            <a:chOff x="1478" y="2064"/>
            <a:chExt cx="964" cy="985"/>
          </a:xfrm>
        </p:grpSpPr>
        <p:sp>
          <p:nvSpPr>
            <p:cNvPr id="10329" name="Text Box 36"/>
            <p:cNvSpPr txBox="1">
              <a:spLocks noChangeArrowheads="1"/>
            </p:cNvSpPr>
            <p:nvPr/>
          </p:nvSpPr>
          <p:spPr bwMode="auto">
            <a:xfrm>
              <a:off x="2222" y="2695"/>
              <a:ext cx="172" cy="192"/>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10330" name="Text Box 37"/>
            <p:cNvSpPr txBox="1">
              <a:spLocks noChangeArrowheads="1"/>
            </p:cNvSpPr>
            <p:nvPr/>
          </p:nvSpPr>
          <p:spPr bwMode="auto">
            <a:xfrm>
              <a:off x="2270" y="2407"/>
              <a:ext cx="172" cy="192"/>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10331" name="Text Box 38"/>
            <p:cNvSpPr txBox="1">
              <a:spLocks noChangeArrowheads="1"/>
            </p:cNvSpPr>
            <p:nvPr/>
          </p:nvSpPr>
          <p:spPr bwMode="auto">
            <a:xfrm>
              <a:off x="2136" y="2160"/>
              <a:ext cx="172" cy="192"/>
            </a:xfrm>
            <a:prstGeom prst="rect">
              <a:avLst/>
            </a:prstGeom>
            <a:noFill/>
            <a:ln w="9525">
              <a:noFill/>
              <a:miter lim="800000"/>
            </a:ln>
          </p:spPr>
          <p:txBody>
            <a:bodyPr>
              <a:spAutoFit/>
            </a:bodyPr>
            <a:lstStyle/>
            <a:p>
              <a:pPr eaLnBrk="0" hangingPunct="0"/>
              <a:r>
                <a:rPr lang="en-US" sz="1400">
                  <a:latin typeface="Times New Roman" charset="0"/>
                </a:rPr>
                <a:t>3</a:t>
              </a:r>
              <a:endParaRPr lang="en-US" sz="1400">
                <a:latin typeface="Times New Roman" charset="0"/>
              </a:endParaRPr>
            </a:p>
          </p:txBody>
        </p:sp>
        <p:sp>
          <p:nvSpPr>
            <p:cNvPr id="10332" name="Text Box 39"/>
            <p:cNvSpPr txBox="1">
              <a:spLocks noChangeArrowheads="1"/>
            </p:cNvSpPr>
            <p:nvPr/>
          </p:nvSpPr>
          <p:spPr bwMode="auto">
            <a:xfrm>
              <a:off x="1824" y="2064"/>
              <a:ext cx="172" cy="192"/>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10333" name="Text Box 40"/>
            <p:cNvSpPr txBox="1">
              <a:spLocks noChangeArrowheads="1"/>
            </p:cNvSpPr>
            <p:nvPr/>
          </p:nvSpPr>
          <p:spPr bwMode="auto">
            <a:xfrm>
              <a:off x="1536" y="2256"/>
              <a:ext cx="172" cy="192"/>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10334" name="Text Box 41"/>
            <p:cNvSpPr txBox="1">
              <a:spLocks noChangeArrowheads="1"/>
            </p:cNvSpPr>
            <p:nvPr/>
          </p:nvSpPr>
          <p:spPr bwMode="auto">
            <a:xfrm>
              <a:off x="1478" y="2527"/>
              <a:ext cx="172" cy="192"/>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sp>
          <p:nvSpPr>
            <p:cNvPr id="10335" name="Text Box 42"/>
            <p:cNvSpPr txBox="1">
              <a:spLocks noChangeArrowheads="1"/>
            </p:cNvSpPr>
            <p:nvPr/>
          </p:nvSpPr>
          <p:spPr bwMode="auto">
            <a:xfrm>
              <a:off x="1670" y="2791"/>
              <a:ext cx="172" cy="192"/>
            </a:xfrm>
            <a:prstGeom prst="rect">
              <a:avLst/>
            </a:prstGeom>
            <a:noFill/>
            <a:ln w="9525">
              <a:noFill/>
              <a:miter lim="800000"/>
            </a:ln>
          </p:spPr>
          <p:txBody>
            <a:bodyPr wrap="none">
              <a:spAutoFit/>
            </a:bodyPr>
            <a:lstStyle/>
            <a:p>
              <a:pPr eaLnBrk="0" hangingPunct="0"/>
              <a:r>
                <a:rPr lang="en-US" sz="1400">
                  <a:latin typeface="Times New Roman" charset="0"/>
                </a:rPr>
                <a:t>7</a:t>
              </a:r>
              <a:endParaRPr lang="en-US" sz="1400">
                <a:latin typeface="Times New Roman" charset="0"/>
              </a:endParaRPr>
            </a:p>
          </p:txBody>
        </p:sp>
        <p:sp>
          <p:nvSpPr>
            <p:cNvPr id="10336" name="Text Box 43"/>
            <p:cNvSpPr txBox="1">
              <a:spLocks noChangeArrowheads="1"/>
            </p:cNvSpPr>
            <p:nvPr/>
          </p:nvSpPr>
          <p:spPr bwMode="auto">
            <a:xfrm>
              <a:off x="1920" y="2857"/>
              <a:ext cx="172" cy="192"/>
            </a:xfrm>
            <a:prstGeom prst="rect">
              <a:avLst/>
            </a:prstGeom>
            <a:noFill/>
            <a:ln w="9525">
              <a:noFill/>
              <a:miter lim="800000"/>
            </a:ln>
          </p:spPr>
          <p:txBody>
            <a:bodyPr wrap="none">
              <a:spAutoFit/>
            </a:bodyPr>
            <a:lstStyle/>
            <a:p>
              <a:pPr eaLnBrk="0" hangingPunct="0"/>
              <a:r>
                <a:rPr lang="en-US" sz="1400">
                  <a:latin typeface="Times New Roman" charset="0"/>
                </a:rPr>
                <a:t>8</a:t>
              </a:r>
              <a:endParaRPr lang="en-US" sz="1400">
                <a:latin typeface="Times New Roman" charset="0"/>
              </a:endParaRPr>
            </a:p>
          </p:txBody>
        </p:sp>
      </p:grpSp>
      <p:grpSp>
        <p:nvGrpSpPr>
          <p:cNvPr id="4" name="Group 44"/>
          <p:cNvGrpSpPr/>
          <p:nvPr/>
        </p:nvGrpSpPr>
        <p:grpSpPr bwMode="auto">
          <a:xfrm>
            <a:off x="2949575" y="1733550"/>
            <a:ext cx="1323975" cy="1077913"/>
            <a:chOff x="864" y="864"/>
            <a:chExt cx="834" cy="679"/>
          </a:xfrm>
        </p:grpSpPr>
        <p:sp>
          <p:nvSpPr>
            <p:cNvPr id="10326" name="Oval 45"/>
            <p:cNvSpPr>
              <a:spLocks noChangeArrowheads="1"/>
            </p:cNvSpPr>
            <p:nvPr/>
          </p:nvSpPr>
          <p:spPr bwMode="auto">
            <a:xfrm>
              <a:off x="1005" y="1071"/>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27" name="Text Box 46"/>
            <p:cNvSpPr txBox="1">
              <a:spLocks noChangeArrowheads="1"/>
            </p:cNvSpPr>
            <p:nvPr/>
          </p:nvSpPr>
          <p:spPr bwMode="auto">
            <a:xfrm>
              <a:off x="864" y="864"/>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3</a:t>
              </a:r>
              <a:endParaRPr lang="en-US" sz="1400" baseline="-25000">
                <a:latin typeface="Times New Roman" charset="0"/>
              </a:endParaRPr>
            </a:p>
          </p:txBody>
        </p:sp>
        <p:sp>
          <p:nvSpPr>
            <p:cNvPr id="10328" name="Text Box 47"/>
            <p:cNvSpPr txBox="1">
              <a:spLocks noChangeArrowheads="1"/>
            </p:cNvSpPr>
            <p:nvPr/>
          </p:nvSpPr>
          <p:spPr bwMode="auto">
            <a:xfrm rot="2637252">
              <a:off x="1400" y="1389"/>
              <a:ext cx="298" cy="154"/>
            </a:xfrm>
            <a:prstGeom prst="rect">
              <a:avLst/>
            </a:prstGeom>
            <a:noFill/>
            <a:ln w="9525">
              <a:noFill/>
              <a:miter lim="800000"/>
            </a:ln>
          </p:spPr>
          <p:txBody>
            <a:bodyPr wrap="none">
              <a:spAutoFit/>
            </a:bodyPr>
            <a:lstStyle/>
            <a:p>
              <a:pPr eaLnBrk="0" hangingPunct="0"/>
              <a:r>
                <a:rPr lang="en-US" sz="1000">
                  <a:latin typeface="Times New Roman" charset="0"/>
                </a:rPr>
                <a:t>3 to p</a:t>
              </a:r>
              <a:endParaRPr lang="en-US" sz="1000">
                <a:latin typeface="Times New Roman" charset="0"/>
              </a:endParaRPr>
            </a:p>
          </p:txBody>
        </p:sp>
      </p:grpSp>
      <p:grpSp>
        <p:nvGrpSpPr>
          <p:cNvPr id="5" name="Group 48"/>
          <p:cNvGrpSpPr/>
          <p:nvPr/>
        </p:nvGrpSpPr>
        <p:grpSpPr bwMode="auto">
          <a:xfrm>
            <a:off x="2208213" y="3330575"/>
            <a:ext cx="1354137" cy="331788"/>
            <a:chOff x="357" y="1999"/>
            <a:chExt cx="853" cy="209"/>
          </a:xfrm>
        </p:grpSpPr>
        <p:sp>
          <p:nvSpPr>
            <p:cNvPr id="10323" name="Oval 49"/>
            <p:cNvSpPr>
              <a:spLocks noChangeArrowheads="1"/>
            </p:cNvSpPr>
            <p:nvPr/>
          </p:nvSpPr>
          <p:spPr bwMode="auto">
            <a:xfrm>
              <a:off x="546" y="2088"/>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24" name="Text Box 50"/>
            <p:cNvSpPr txBox="1">
              <a:spLocks noChangeArrowheads="1"/>
            </p:cNvSpPr>
            <p:nvPr/>
          </p:nvSpPr>
          <p:spPr bwMode="auto">
            <a:xfrm>
              <a:off x="357" y="2016"/>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4</a:t>
              </a:r>
              <a:endParaRPr lang="en-US" sz="1400" baseline="-25000">
                <a:latin typeface="Times New Roman" charset="0"/>
              </a:endParaRPr>
            </a:p>
          </p:txBody>
        </p:sp>
        <p:sp>
          <p:nvSpPr>
            <p:cNvPr id="10325" name="Text Box 51"/>
            <p:cNvSpPr txBox="1">
              <a:spLocks noChangeArrowheads="1"/>
            </p:cNvSpPr>
            <p:nvPr/>
          </p:nvSpPr>
          <p:spPr bwMode="auto">
            <a:xfrm>
              <a:off x="912" y="1999"/>
              <a:ext cx="298" cy="154"/>
            </a:xfrm>
            <a:prstGeom prst="rect">
              <a:avLst/>
            </a:prstGeom>
            <a:noFill/>
            <a:ln w="9525">
              <a:noFill/>
              <a:miter lim="800000"/>
            </a:ln>
          </p:spPr>
          <p:txBody>
            <a:bodyPr wrap="none">
              <a:spAutoFit/>
            </a:bodyPr>
            <a:lstStyle/>
            <a:p>
              <a:pPr eaLnBrk="0" hangingPunct="0"/>
              <a:r>
                <a:rPr lang="en-US" sz="1000">
                  <a:latin typeface="Times New Roman" charset="0"/>
                </a:rPr>
                <a:t>4 to p</a:t>
              </a:r>
              <a:endParaRPr lang="en-US" sz="1000">
                <a:latin typeface="Times New Roman" charset="0"/>
              </a:endParaRPr>
            </a:p>
          </p:txBody>
        </p:sp>
      </p:grpSp>
      <p:grpSp>
        <p:nvGrpSpPr>
          <p:cNvPr id="6" name="Group 52"/>
          <p:cNvGrpSpPr/>
          <p:nvPr/>
        </p:nvGrpSpPr>
        <p:grpSpPr bwMode="auto">
          <a:xfrm>
            <a:off x="2678113" y="3967163"/>
            <a:ext cx="782637" cy="1011237"/>
            <a:chOff x="720" y="2531"/>
            <a:chExt cx="493" cy="637"/>
          </a:xfrm>
        </p:grpSpPr>
        <p:sp>
          <p:nvSpPr>
            <p:cNvPr id="10320" name="Oval 53"/>
            <p:cNvSpPr>
              <a:spLocks noChangeArrowheads="1"/>
            </p:cNvSpPr>
            <p:nvPr/>
          </p:nvSpPr>
          <p:spPr bwMode="auto">
            <a:xfrm>
              <a:off x="858" y="2985"/>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21" name="Text Box 54"/>
            <p:cNvSpPr txBox="1">
              <a:spLocks noChangeArrowheads="1"/>
            </p:cNvSpPr>
            <p:nvPr/>
          </p:nvSpPr>
          <p:spPr bwMode="auto">
            <a:xfrm>
              <a:off x="720" y="2976"/>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5</a:t>
              </a:r>
              <a:endParaRPr lang="en-US" sz="1400" baseline="-25000">
                <a:latin typeface="Times New Roman" charset="0"/>
              </a:endParaRPr>
            </a:p>
          </p:txBody>
        </p:sp>
        <p:sp>
          <p:nvSpPr>
            <p:cNvPr id="10322" name="Text Box 55"/>
            <p:cNvSpPr txBox="1">
              <a:spLocks noChangeArrowheads="1"/>
            </p:cNvSpPr>
            <p:nvPr/>
          </p:nvSpPr>
          <p:spPr bwMode="auto">
            <a:xfrm rot="-2947799">
              <a:off x="987" y="2603"/>
              <a:ext cx="298" cy="154"/>
            </a:xfrm>
            <a:prstGeom prst="rect">
              <a:avLst/>
            </a:prstGeom>
            <a:noFill/>
            <a:ln w="9525">
              <a:noFill/>
              <a:miter lim="800000"/>
            </a:ln>
          </p:spPr>
          <p:txBody>
            <a:bodyPr wrap="none">
              <a:spAutoFit/>
            </a:bodyPr>
            <a:lstStyle/>
            <a:p>
              <a:pPr eaLnBrk="0" hangingPunct="0"/>
              <a:r>
                <a:rPr lang="en-US" sz="1000">
                  <a:latin typeface="Times New Roman" charset="0"/>
                </a:rPr>
                <a:t>5 to p</a:t>
              </a:r>
              <a:endParaRPr lang="en-US" sz="1000">
                <a:latin typeface="Times New Roman" charset="0"/>
              </a:endParaRPr>
            </a:p>
          </p:txBody>
        </p:sp>
      </p:grpSp>
      <p:grpSp>
        <p:nvGrpSpPr>
          <p:cNvPr id="7" name="Group 56"/>
          <p:cNvGrpSpPr/>
          <p:nvPr/>
        </p:nvGrpSpPr>
        <p:grpSpPr bwMode="auto">
          <a:xfrm>
            <a:off x="3613150" y="4716463"/>
            <a:ext cx="692150" cy="581025"/>
            <a:chOff x="1602" y="2994"/>
            <a:chExt cx="436" cy="366"/>
          </a:xfrm>
        </p:grpSpPr>
        <p:sp>
          <p:nvSpPr>
            <p:cNvPr id="10317" name="Oval 57"/>
            <p:cNvSpPr>
              <a:spLocks noChangeArrowheads="1"/>
            </p:cNvSpPr>
            <p:nvPr/>
          </p:nvSpPr>
          <p:spPr bwMode="auto">
            <a:xfrm>
              <a:off x="1896" y="3126"/>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18" name="Text Box 58"/>
            <p:cNvSpPr txBox="1">
              <a:spLocks noChangeArrowheads="1"/>
            </p:cNvSpPr>
            <p:nvPr/>
          </p:nvSpPr>
          <p:spPr bwMode="auto">
            <a:xfrm>
              <a:off x="1824" y="3168"/>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7</a:t>
              </a:r>
              <a:endParaRPr lang="en-US" sz="1400" baseline="-25000">
                <a:latin typeface="Times New Roman" charset="0"/>
              </a:endParaRPr>
            </a:p>
          </p:txBody>
        </p:sp>
        <p:sp>
          <p:nvSpPr>
            <p:cNvPr id="10319" name="Text Box 59"/>
            <p:cNvSpPr txBox="1">
              <a:spLocks noChangeArrowheads="1"/>
            </p:cNvSpPr>
            <p:nvPr/>
          </p:nvSpPr>
          <p:spPr bwMode="auto">
            <a:xfrm rot="2607090">
              <a:off x="1602" y="2994"/>
              <a:ext cx="298" cy="154"/>
            </a:xfrm>
            <a:prstGeom prst="rect">
              <a:avLst/>
            </a:prstGeom>
            <a:noFill/>
            <a:ln w="9525">
              <a:noFill/>
              <a:miter lim="800000"/>
            </a:ln>
          </p:spPr>
          <p:txBody>
            <a:bodyPr wrap="none">
              <a:spAutoFit/>
            </a:bodyPr>
            <a:lstStyle/>
            <a:p>
              <a:pPr eaLnBrk="0" hangingPunct="0"/>
              <a:r>
                <a:rPr lang="en-US" sz="1000">
                  <a:latin typeface="Times New Roman" charset="0"/>
                </a:rPr>
                <a:t>7 to p</a:t>
              </a:r>
              <a:endParaRPr lang="en-US" sz="1000">
                <a:latin typeface="Times New Roman" charset="0"/>
              </a:endParaRPr>
            </a:p>
          </p:txBody>
        </p:sp>
      </p:grpSp>
      <p:grpSp>
        <p:nvGrpSpPr>
          <p:cNvPr id="8" name="Group 60"/>
          <p:cNvGrpSpPr/>
          <p:nvPr/>
        </p:nvGrpSpPr>
        <p:grpSpPr bwMode="auto">
          <a:xfrm>
            <a:off x="3489325" y="4500563"/>
            <a:ext cx="387350" cy="931862"/>
            <a:chOff x="1362" y="2917"/>
            <a:chExt cx="244" cy="587"/>
          </a:xfrm>
        </p:grpSpPr>
        <p:sp>
          <p:nvSpPr>
            <p:cNvPr id="10314" name="Oval 61"/>
            <p:cNvSpPr>
              <a:spLocks noChangeArrowheads="1"/>
            </p:cNvSpPr>
            <p:nvPr/>
          </p:nvSpPr>
          <p:spPr bwMode="auto">
            <a:xfrm>
              <a:off x="1470" y="3276"/>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15" name="Text Box 62"/>
            <p:cNvSpPr txBox="1">
              <a:spLocks noChangeArrowheads="1"/>
            </p:cNvSpPr>
            <p:nvPr/>
          </p:nvSpPr>
          <p:spPr bwMode="auto">
            <a:xfrm>
              <a:off x="1392" y="3312"/>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6</a:t>
              </a:r>
              <a:endParaRPr lang="en-US" sz="1400" baseline="-25000">
                <a:latin typeface="Times New Roman" charset="0"/>
              </a:endParaRPr>
            </a:p>
          </p:txBody>
        </p:sp>
        <p:sp>
          <p:nvSpPr>
            <p:cNvPr id="10316" name="Text Box 63"/>
            <p:cNvSpPr txBox="1">
              <a:spLocks noChangeArrowheads="1"/>
            </p:cNvSpPr>
            <p:nvPr/>
          </p:nvSpPr>
          <p:spPr bwMode="auto">
            <a:xfrm rot="-5360352">
              <a:off x="1290" y="2989"/>
              <a:ext cx="298" cy="154"/>
            </a:xfrm>
            <a:prstGeom prst="rect">
              <a:avLst/>
            </a:prstGeom>
            <a:noFill/>
            <a:ln w="9525">
              <a:noFill/>
              <a:miter lim="800000"/>
            </a:ln>
          </p:spPr>
          <p:txBody>
            <a:bodyPr wrap="none">
              <a:spAutoFit/>
            </a:bodyPr>
            <a:lstStyle/>
            <a:p>
              <a:pPr eaLnBrk="0" hangingPunct="0"/>
              <a:r>
                <a:rPr lang="en-US" sz="1000">
                  <a:latin typeface="Times New Roman" charset="0"/>
                </a:rPr>
                <a:t>6 to p</a:t>
              </a:r>
              <a:endParaRPr lang="en-US" sz="1000">
                <a:latin typeface="Times New Roman" charset="0"/>
              </a:endParaRPr>
            </a:p>
          </p:txBody>
        </p:sp>
      </p:grpSp>
      <p:grpSp>
        <p:nvGrpSpPr>
          <p:cNvPr id="9" name="Group 64"/>
          <p:cNvGrpSpPr/>
          <p:nvPr/>
        </p:nvGrpSpPr>
        <p:grpSpPr bwMode="auto">
          <a:xfrm>
            <a:off x="5027613" y="1092200"/>
            <a:ext cx="354012" cy="1757363"/>
            <a:chOff x="2331" y="408"/>
            <a:chExt cx="223" cy="1107"/>
          </a:xfrm>
        </p:grpSpPr>
        <p:sp>
          <p:nvSpPr>
            <p:cNvPr id="10311" name="Oval 65"/>
            <p:cNvSpPr>
              <a:spLocks noChangeArrowheads="1"/>
            </p:cNvSpPr>
            <p:nvPr/>
          </p:nvSpPr>
          <p:spPr bwMode="auto">
            <a:xfrm>
              <a:off x="2385" y="558"/>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12" name="Text Box 66"/>
            <p:cNvSpPr txBox="1">
              <a:spLocks noChangeArrowheads="1"/>
            </p:cNvSpPr>
            <p:nvPr/>
          </p:nvSpPr>
          <p:spPr bwMode="auto">
            <a:xfrm>
              <a:off x="2331" y="408"/>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2</a:t>
              </a:r>
              <a:endParaRPr lang="en-US" sz="1400" baseline="-25000">
                <a:latin typeface="Times New Roman" charset="0"/>
              </a:endParaRPr>
            </a:p>
          </p:txBody>
        </p:sp>
        <p:sp>
          <p:nvSpPr>
            <p:cNvPr id="10313" name="Text Box 67"/>
            <p:cNvSpPr txBox="1">
              <a:spLocks noChangeArrowheads="1"/>
            </p:cNvSpPr>
            <p:nvPr/>
          </p:nvSpPr>
          <p:spPr bwMode="auto">
            <a:xfrm rot="-5425552">
              <a:off x="2247" y="1208"/>
              <a:ext cx="460" cy="154"/>
            </a:xfrm>
            <a:prstGeom prst="rect">
              <a:avLst/>
            </a:prstGeom>
            <a:noFill/>
            <a:ln w="9525">
              <a:noFill/>
              <a:miter lim="800000"/>
            </a:ln>
          </p:spPr>
          <p:txBody>
            <a:bodyPr>
              <a:spAutoFit/>
            </a:bodyPr>
            <a:lstStyle/>
            <a:p>
              <a:pPr eaLnBrk="0" hangingPunct="0"/>
              <a:r>
                <a:rPr lang="en-US" sz="1000">
                  <a:latin typeface="Times New Roman" charset="0"/>
                </a:rPr>
                <a:t>2 to p</a:t>
              </a:r>
              <a:endParaRPr lang="en-US" sz="1000">
                <a:latin typeface="Times New Roman" charset="0"/>
              </a:endParaRPr>
            </a:p>
          </p:txBody>
        </p:sp>
      </p:grpSp>
      <p:grpSp>
        <p:nvGrpSpPr>
          <p:cNvPr id="10" name="Group 68"/>
          <p:cNvGrpSpPr/>
          <p:nvPr/>
        </p:nvGrpSpPr>
        <p:grpSpPr bwMode="auto">
          <a:xfrm>
            <a:off x="6470650" y="1876425"/>
            <a:ext cx="1120775" cy="1455738"/>
            <a:chOff x="3363" y="939"/>
            <a:chExt cx="706" cy="917"/>
          </a:xfrm>
        </p:grpSpPr>
        <p:sp>
          <p:nvSpPr>
            <p:cNvPr id="10308" name="Oval 69"/>
            <p:cNvSpPr>
              <a:spLocks noChangeArrowheads="1"/>
            </p:cNvSpPr>
            <p:nvPr/>
          </p:nvSpPr>
          <p:spPr bwMode="auto">
            <a:xfrm>
              <a:off x="3822" y="1095"/>
              <a:ext cx="48" cy="48"/>
            </a:xfrm>
            <a:prstGeom prst="ellipse">
              <a:avLst/>
            </a:prstGeom>
            <a:solidFill>
              <a:schemeClr val="accent1"/>
            </a:solidFill>
            <a:ln w="9525">
              <a:solidFill>
                <a:schemeClr val="tx1"/>
              </a:solidFill>
              <a:round/>
            </a:ln>
          </p:spPr>
          <p:txBody>
            <a:bodyPr wrap="none" anchor="ctr"/>
            <a:lstStyle/>
            <a:p>
              <a:endParaRPr lang="en-IN"/>
            </a:p>
          </p:txBody>
        </p:sp>
        <p:sp>
          <p:nvSpPr>
            <p:cNvPr id="10309" name="Text Box 70"/>
            <p:cNvSpPr txBox="1">
              <a:spLocks noChangeArrowheads="1"/>
            </p:cNvSpPr>
            <p:nvPr/>
          </p:nvSpPr>
          <p:spPr bwMode="auto">
            <a:xfrm>
              <a:off x="3855" y="939"/>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1</a:t>
              </a:r>
              <a:endParaRPr lang="en-US" sz="1400" baseline="-25000">
                <a:latin typeface="Times New Roman" charset="0"/>
              </a:endParaRPr>
            </a:p>
          </p:txBody>
        </p:sp>
        <p:sp>
          <p:nvSpPr>
            <p:cNvPr id="10310" name="Text Box 71"/>
            <p:cNvSpPr txBox="1">
              <a:spLocks noChangeArrowheads="1"/>
            </p:cNvSpPr>
            <p:nvPr/>
          </p:nvSpPr>
          <p:spPr bwMode="auto">
            <a:xfrm rot="-2947799">
              <a:off x="3291" y="1630"/>
              <a:ext cx="298" cy="154"/>
            </a:xfrm>
            <a:prstGeom prst="rect">
              <a:avLst/>
            </a:prstGeom>
            <a:noFill/>
            <a:ln w="9525">
              <a:noFill/>
              <a:miter lim="800000"/>
            </a:ln>
          </p:spPr>
          <p:txBody>
            <a:bodyPr wrap="none">
              <a:spAutoFit/>
            </a:bodyPr>
            <a:lstStyle/>
            <a:p>
              <a:pPr eaLnBrk="0" hangingPunct="0"/>
              <a:r>
                <a:rPr lang="en-US" sz="1000">
                  <a:latin typeface="Times New Roman" charset="0"/>
                </a:rPr>
                <a:t>1 to p</a:t>
              </a:r>
              <a:endParaRPr lang="en-US" sz="1000">
                <a:latin typeface="Times New Roman" charset="0"/>
              </a:endParaRPr>
            </a:p>
          </p:txBody>
        </p:sp>
      </p:grpSp>
      <p:grpSp>
        <p:nvGrpSpPr>
          <p:cNvPr id="11" name="Group 72"/>
          <p:cNvGrpSpPr/>
          <p:nvPr/>
        </p:nvGrpSpPr>
        <p:grpSpPr bwMode="auto">
          <a:xfrm>
            <a:off x="4451350" y="5084763"/>
            <a:ext cx="4038600" cy="635000"/>
            <a:chOff x="1968" y="3264"/>
            <a:chExt cx="2712" cy="400"/>
          </a:xfrm>
        </p:grpSpPr>
        <p:sp>
          <p:nvSpPr>
            <p:cNvPr id="10302" name="Line 73"/>
            <p:cNvSpPr>
              <a:spLocks noChangeShapeType="1"/>
            </p:cNvSpPr>
            <p:nvPr/>
          </p:nvSpPr>
          <p:spPr bwMode="auto">
            <a:xfrm>
              <a:off x="1968" y="3360"/>
              <a:ext cx="0" cy="192"/>
            </a:xfrm>
            <a:prstGeom prst="line">
              <a:avLst/>
            </a:prstGeom>
            <a:noFill/>
            <a:ln w="9525">
              <a:solidFill>
                <a:schemeClr val="tx1"/>
              </a:solidFill>
              <a:round/>
            </a:ln>
          </p:spPr>
          <p:txBody>
            <a:bodyPr/>
            <a:lstStyle/>
            <a:p>
              <a:endParaRPr lang="en-IN"/>
            </a:p>
          </p:txBody>
        </p:sp>
        <p:sp>
          <p:nvSpPr>
            <p:cNvPr id="10303" name="Line 74"/>
            <p:cNvSpPr>
              <a:spLocks noChangeShapeType="1"/>
            </p:cNvSpPr>
            <p:nvPr/>
          </p:nvSpPr>
          <p:spPr bwMode="auto">
            <a:xfrm>
              <a:off x="4674" y="3264"/>
              <a:ext cx="0" cy="288"/>
            </a:xfrm>
            <a:prstGeom prst="line">
              <a:avLst/>
            </a:prstGeom>
            <a:noFill/>
            <a:ln w="9525">
              <a:solidFill>
                <a:schemeClr val="tx1"/>
              </a:solidFill>
              <a:round/>
            </a:ln>
          </p:spPr>
          <p:txBody>
            <a:bodyPr/>
            <a:lstStyle/>
            <a:p>
              <a:endParaRPr lang="en-IN"/>
            </a:p>
          </p:txBody>
        </p:sp>
        <p:sp>
          <p:nvSpPr>
            <p:cNvPr id="10304" name="Line 75"/>
            <p:cNvSpPr>
              <a:spLocks noChangeShapeType="1"/>
            </p:cNvSpPr>
            <p:nvPr/>
          </p:nvSpPr>
          <p:spPr bwMode="auto">
            <a:xfrm flipH="1">
              <a:off x="1968" y="3456"/>
              <a:ext cx="1104" cy="0"/>
            </a:xfrm>
            <a:prstGeom prst="line">
              <a:avLst/>
            </a:prstGeom>
            <a:noFill/>
            <a:ln w="9525">
              <a:solidFill>
                <a:schemeClr val="tx1"/>
              </a:solidFill>
              <a:round/>
              <a:tailEnd type="triangle" w="med" len="med"/>
            </a:ln>
          </p:spPr>
          <p:txBody>
            <a:bodyPr/>
            <a:lstStyle/>
            <a:p>
              <a:endParaRPr lang="en-IN"/>
            </a:p>
          </p:txBody>
        </p:sp>
        <p:sp>
          <p:nvSpPr>
            <p:cNvPr id="10305" name="Line 76"/>
            <p:cNvSpPr>
              <a:spLocks noChangeShapeType="1"/>
            </p:cNvSpPr>
            <p:nvPr/>
          </p:nvSpPr>
          <p:spPr bwMode="auto">
            <a:xfrm>
              <a:off x="3672" y="3456"/>
              <a:ext cx="1008" cy="0"/>
            </a:xfrm>
            <a:prstGeom prst="line">
              <a:avLst/>
            </a:prstGeom>
            <a:noFill/>
            <a:ln w="9525">
              <a:solidFill>
                <a:schemeClr val="tx1"/>
              </a:solidFill>
              <a:round/>
              <a:tailEnd type="triangle" w="med" len="med"/>
            </a:ln>
          </p:spPr>
          <p:txBody>
            <a:bodyPr/>
            <a:lstStyle/>
            <a:p>
              <a:endParaRPr lang="en-IN"/>
            </a:p>
          </p:txBody>
        </p:sp>
        <p:sp>
          <p:nvSpPr>
            <p:cNvPr id="10306" name="Text Box 77"/>
            <p:cNvSpPr txBox="1">
              <a:spLocks noChangeArrowheads="1"/>
            </p:cNvSpPr>
            <p:nvPr/>
          </p:nvSpPr>
          <p:spPr bwMode="auto">
            <a:xfrm>
              <a:off x="3024" y="3360"/>
              <a:ext cx="576" cy="192"/>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150 mm</a:t>
              </a:r>
              <a:endParaRPr lang="en-US" sz="1400">
                <a:latin typeface="Times New Roman" charset="0"/>
                <a:cs typeface="Times New Roman" charset="0"/>
                <a:sym typeface="Symbol" pitchFamily="18" charset="2"/>
              </a:endParaRPr>
            </a:p>
          </p:txBody>
        </p:sp>
        <p:sp>
          <p:nvSpPr>
            <p:cNvPr id="10307" name="Text Box 78"/>
            <p:cNvSpPr txBox="1">
              <a:spLocks noChangeArrowheads="1"/>
            </p:cNvSpPr>
            <p:nvPr/>
          </p:nvSpPr>
          <p:spPr bwMode="auto">
            <a:xfrm>
              <a:off x="2881" y="3472"/>
              <a:ext cx="815" cy="192"/>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a:t>
              </a:r>
              <a:r>
                <a:rPr lang="en-US" sz="1200">
                  <a:latin typeface="Times New Roman" charset="0"/>
                  <a:cs typeface="Times New Roman" charset="0"/>
                  <a:sym typeface="Symbol" pitchFamily="18" charset="2"/>
                </a:rPr>
                <a:t>Less than D</a:t>
              </a:r>
              <a:r>
                <a:rPr lang="en-US" sz="1400">
                  <a:latin typeface="Times New Roman" charset="0"/>
                  <a:cs typeface="Times New Roman" charset="0"/>
                  <a:sym typeface="Symbol" pitchFamily="18" charset="2"/>
                </a:rPr>
                <a:t>)</a:t>
              </a:r>
              <a:r>
                <a:rPr lang="en-US" sz="1400">
                  <a:latin typeface="Times New Roman" charset="0"/>
                </a:rPr>
                <a:t> </a:t>
              </a:r>
              <a:endParaRPr lang="en-US" sz="1400">
                <a:latin typeface="Times New Roman" charset="0"/>
              </a:endParaRPr>
            </a:p>
          </p:txBody>
        </p:sp>
      </p:grpSp>
      <p:sp>
        <p:nvSpPr>
          <p:cNvPr id="7247" name="Line 79"/>
          <p:cNvSpPr>
            <a:spLocks noChangeShapeType="1"/>
          </p:cNvSpPr>
          <p:nvPr/>
        </p:nvSpPr>
        <p:spPr bwMode="auto">
          <a:xfrm>
            <a:off x="8077200" y="4957763"/>
            <a:ext cx="685800" cy="0"/>
          </a:xfrm>
          <a:prstGeom prst="line">
            <a:avLst/>
          </a:prstGeom>
          <a:noFill/>
          <a:ln w="9525">
            <a:solidFill>
              <a:schemeClr val="tx1"/>
            </a:solidFill>
            <a:round/>
          </a:ln>
        </p:spPr>
        <p:txBody>
          <a:bodyPr/>
          <a:lstStyle/>
          <a:p>
            <a:endParaRPr lang="en-IN"/>
          </a:p>
        </p:txBody>
      </p:sp>
      <p:grpSp>
        <p:nvGrpSpPr>
          <p:cNvPr id="12" name="Group 80"/>
          <p:cNvGrpSpPr/>
          <p:nvPr/>
        </p:nvGrpSpPr>
        <p:grpSpPr bwMode="auto">
          <a:xfrm>
            <a:off x="4451350" y="5795963"/>
            <a:ext cx="4343400" cy="604837"/>
            <a:chOff x="1968" y="3264"/>
            <a:chExt cx="2712" cy="419"/>
          </a:xfrm>
        </p:grpSpPr>
        <p:sp>
          <p:nvSpPr>
            <p:cNvPr id="10296" name="Line 81"/>
            <p:cNvSpPr>
              <a:spLocks noChangeShapeType="1"/>
            </p:cNvSpPr>
            <p:nvPr/>
          </p:nvSpPr>
          <p:spPr bwMode="auto">
            <a:xfrm>
              <a:off x="1968" y="3360"/>
              <a:ext cx="0" cy="192"/>
            </a:xfrm>
            <a:prstGeom prst="line">
              <a:avLst/>
            </a:prstGeom>
            <a:noFill/>
            <a:ln w="9525">
              <a:solidFill>
                <a:schemeClr val="tx1"/>
              </a:solidFill>
              <a:round/>
            </a:ln>
          </p:spPr>
          <p:txBody>
            <a:bodyPr/>
            <a:lstStyle/>
            <a:p>
              <a:endParaRPr lang="en-IN"/>
            </a:p>
          </p:txBody>
        </p:sp>
        <p:sp>
          <p:nvSpPr>
            <p:cNvPr id="10297" name="Line 82"/>
            <p:cNvSpPr>
              <a:spLocks noChangeShapeType="1"/>
            </p:cNvSpPr>
            <p:nvPr/>
          </p:nvSpPr>
          <p:spPr bwMode="auto">
            <a:xfrm>
              <a:off x="4674" y="3264"/>
              <a:ext cx="0" cy="288"/>
            </a:xfrm>
            <a:prstGeom prst="line">
              <a:avLst/>
            </a:prstGeom>
            <a:noFill/>
            <a:ln w="9525">
              <a:solidFill>
                <a:schemeClr val="tx1"/>
              </a:solidFill>
              <a:round/>
            </a:ln>
          </p:spPr>
          <p:txBody>
            <a:bodyPr/>
            <a:lstStyle/>
            <a:p>
              <a:endParaRPr lang="en-IN"/>
            </a:p>
          </p:txBody>
        </p:sp>
        <p:sp>
          <p:nvSpPr>
            <p:cNvPr id="10298" name="Line 83"/>
            <p:cNvSpPr>
              <a:spLocks noChangeShapeType="1"/>
            </p:cNvSpPr>
            <p:nvPr/>
          </p:nvSpPr>
          <p:spPr bwMode="auto">
            <a:xfrm flipH="1">
              <a:off x="1968" y="3456"/>
              <a:ext cx="1104" cy="0"/>
            </a:xfrm>
            <a:prstGeom prst="line">
              <a:avLst/>
            </a:prstGeom>
            <a:noFill/>
            <a:ln w="9525">
              <a:solidFill>
                <a:schemeClr val="tx1"/>
              </a:solidFill>
              <a:round/>
              <a:tailEnd type="triangle" w="med" len="med"/>
            </a:ln>
          </p:spPr>
          <p:txBody>
            <a:bodyPr/>
            <a:lstStyle/>
            <a:p>
              <a:endParaRPr lang="en-IN"/>
            </a:p>
          </p:txBody>
        </p:sp>
        <p:sp>
          <p:nvSpPr>
            <p:cNvPr id="10299" name="Line 84"/>
            <p:cNvSpPr>
              <a:spLocks noChangeShapeType="1"/>
            </p:cNvSpPr>
            <p:nvPr/>
          </p:nvSpPr>
          <p:spPr bwMode="auto">
            <a:xfrm>
              <a:off x="3672" y="3456"/>
              <a:ext cx="1008" cy="0"/>
            </a:xfrm>
            <a:prstGeom prst="line">
              <a:avLst/>
            </a:prstGeom>
            <a:noFill/>
            <a:ln w="9525">
              <a:solidFill>
                <a:schemeClr val="tx1"/>
              </a:solidFill>
              <a:round/>
              <a:tailEnd type="triangle" w="med" len="med"/>
            </a:ln>
          </p:spPr>
          <p:txBody>
            <a:bodyPr/>
            <a:lstStyle/>
            <a:p>
              <a:endParaRPr lang="en-IN"/>
            </a:p>
          </p:txBody>
        </p:sp>
        <p:sp>
          <p:nvSpPr>
            <p:cNvPr id="10300" name="Text Box 85"/>
            <p:cNvSpPr txBox="1">
              <a:spLocks noChangeArrowheads="1"/>
            </p:cNvSpPr>
            <p:nvPr/>
          </p:nvSpPr>
          <p:spPr bwMode="auto">
            <a:xfrm>
              <a:off x="3024" y="3360"/>
              <a:ext cx="576" cy="211"/>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D</a:t>
              </a:r>
              <a:endParaRPr lang="en-US" sz="1400">
                <a:latin typeface="Times New Roman" charset="0"/>
                <a:cs typeface="Times New Roman" charset="0"/>
                <a:sym typeface="Symbol" pitchFamily="18" charset="2"/>
              </a:endParaRPr>
            </a:p>
          </p:txBody>
        </p:sp>
        <p:sp>
          <p:nvSpPr>
            <p:cNvPr id="10301" name="Text Box 86"/>
            <p:cNvSpPr txBox="1">
              <a:spLocks noChangeArrowheads="1"/>
            </p:cNvSpPr>
            <p:nvPr/>
          </p:nvSpPr>
          <p:spPr bwMode="auto">
            <a:xfrm>
              <a:off x="2881" y="3472"/>
              <a:ext cx="815" cy="211"/>
            </a:xfrm>
            <a:prstGeom prst="rect">
              <a:avLst/>
            </a:prstGeom>
            <a:noFill/>
            <a:ln w="9525">
              <a:noFill/>
              <a:miter lim="800000"/>
            </a:ln>
          </p:spPr>
          <p:txBody>
            <a:bodyPr>
              <a:spAutoFit/>
            </a:bodyPr>
            <a:lstStyle/>
            <a:p>
              <a:pPr algn="ctr" eaLnBrk="0" hangingPunct="0">
                <a:spcBef>
                  <a:spcPct val="50000"/>
                </a:spcBef>
              </a:pPr>
              <a:endParaRPr lang="en-SG" sz="1400">
                <a:latin typeface="Times New Roman" charset="0"/>
              </a:endParaRPr>
            </a:p>
          </p:txBody>
        </p:sp>
      </p:grpSp>
      <p:sp>
        <p:nvSpPr>
          <p:cNvPr id="10282" name="Rectangle 87"/>
          <p:cNvSpPr>
            <a:spLocks noChangeArrowheads="1"/>
          </p:cNvSpPr>
          <p:nvPr/>
        </p:nvSpPr>
        <p:spPr bwMode="auto">
          <a:xfrm>
            <a:off x="6477000" y="76200"/>
            <a:ext cx="2362200" cy="623888"/>
          </a:xfrm>
          <a:prstGeom prst="rect">
            <a:avLst/>
          </a:prstGeom>
          <a:noFill/>
          <a:ln w="9525">
            <a:noFill/>
            <a:miter lim="800000"/>
          </a:ln>
        </p:spPr>
        <p:txBody>
          <a:bodyPr>
            <a:spAutoFit/>
          </a:bodyPr>
          <a:lstStyle/>
          <a:p>
            <a:pPr eaLnBrk="0" hangingPunct="0">
              <a:spcBef>
                <a:spcPct val="50000"/>
              </a:spcBef>
            </a:pPr>
            <a:r>
              <a:rPr lang="en-US" sz="1400" b="1" u="sng">
                <a:latin typeface="Times New Roman" charset="0"/>
              </a:rPr>
              <a:t>INVOLUTE OF A CIRCLE</a:t>
            </a:r>
            <a:endParaRPr lang="en-US" sz="1400" b="1" u="sng">
              <a:latin typeface="Times New Roman" charset="0"/>
            </a:endParaRPr>
          </a:p>
          <a:p>
            <a:pPr eaLnBrk="0" hangingPunct="0">
              <a:spcBef>
                <a:spcPct val="50000"/>
              </a:spcBef>
            </a:pPr>
            <a:r>
              <a:rPr lang="en-US" sz="1400" b="1">
                <a:solidFill>
                  <a:srgbClr val="FF0066"/>
                </a:solidFill>
                <a:latin typeface="Times New Roman" charset="0"/>
              </a:rPr>
              <a:t>String length LESS than </a:t>
            </a:r>
            <a:r>
              <a:rPr lang="en-US" sz="1400">
                <a:solidFill>
                  <a:srgbClr val="FF0066"/>
                </a:solidFill>
                <a:latin typeface="Times New Roman" charset="0"/>
                <a:cs typeface="Times New Roman" charset="0"/>
                <a:sym typeface="Symbol" pitchFamily="18" charset="2"/>
              </a:rPr>
              <a:t>D</a:t>
            </a:r>
            <a:endParaRPr lang="en-US" sz="1400">
              <a:solidFill>
                <a:srgbClr val="FF0066"/>
              </a:solidFill>
              <a:latin typeface="Times New Roman" charset="0"/>
              <a:cs typeface="Times New Roman" charset="0"/>
              <a:sym typeface="Symbol" pitchFamily="18" charset="2"/>
            </a:endParaRPr>
          </a:p>
        </p:txBody>
      </p:sp>
      <p:grpSp>
        <p:nvGrpSpPr>
          <p:cNvPr id="13" name="Group 88"/>
          <p:cNvGrpSpPr/>
          <p:nvPr/>
        </p:nvGrpSpPr>
        <p:grpSpPr bwMode="auto">
          <a:xfrm>
            <a:off x="76200" y="76200"/>
            <a:ext cx="5124450" cy="628650"/>
            <a:chOff x="180" y="156"/>
            <a:chExt cx="3228" cy="396"/>
          </a:xfrm>
        </p:grpSpPr>
        <p:sp>
          <p:nvSpPr>
            <p:cNvPr id="10294" name="Rectangle 89"/>
            <p:cNvSpPr>
              <a:spLocks noChangeArrowheads="1"/>
            </p:cNvSpPr>
            <p:nvPr/>
          </p:nvSpPr>
          <p:spPr bwMode="auto">
            <a:xfrm>
              <a:off x="180" y="168"/>
              <a:ext cx="3216" cy="384"/>
            </a:xfrm>
            <a:prstGeom prst="rect">
              <a:avLst/>
            </a:prstGeom>
            <a:solidFill>
              <a:srgbClr val="FFFF99"/>
            </a:solidFill>
            <a:ln w="9525">
              <a:solidFill>
                <a:schemeClr val="tx1"/>
              </a:solidFill>
              <a:miter lim="800000"/>
            </a:ln>
          </p:spPr>
          <p:txBody>
            <a:bodyPr wrap="none" anchor="ctr"/>
            <a:lstStyle/>
            <a:p>
              <a:endParaRPr lang="en-IN"/>
            </a:p>
          </p:txBody>
        </p:sp>
        <p:sp>
          <p:nvSpPr>
            <p:cNvPr id="10295" name="Text Box 90"/>
            <p:cNvSpPr txBox="1">
              <a:spLocks noChangeArrowheads="1"/>
            </p:cNvSpPr>
            <p:nvPr/>
          </p:nvSpPr>
          <p:spPr bwMode="auto">
            <a:xfrm>
              <a:off x="196" y="156"/>
              <a:ext cx="3212" cy="385"/>
            </a:xfrm>
            <a:prstGeom prst="rect">
              <a:avLst/>
            </a:prstGeom>
            <a:noFill/>
            <a:ln w="9525">
              <a:noFill/>
              <a:miter lim="800000"/>
            </a:ln>
          </p:spPr>
          <p:txBody>
            <a:bodyPr wrap="none">
              <a:spAutoFit/>
            </a:bodyPr>
            <a:lstStyle/>
            <a:p>
              <a:pPr eaLnBrk="0" hangingPunct="0"/>
              <a:r>
                <a:rPr lang="en-US" b="1">
                  <a:solidFill>
                    <a:srgbClr val="0000FF"/>
                  </a:solidFill>
                  <a:latin typeface="Times New Roman" charset="0"/>
                </a:rPr>
                <a:t>Problem 19: </a:t>
              </a:r>
              <a:r>
                <a:rPr lang="en-US" sz="1600">
                  <a:solidFill>
                    <a:srgbClr val="FF0066"/>
                  </a:solidFill>
                </a:rPr>
                <a:t>Draw Involute of a circle.</a:t>
              </a:r>
              <a:endParaRPr lang="en-US" sz="1600">
                <a:solidFill>
                  <a:srgbClr val="FF0066"/>
                </a:solidFill>
              </a:endParaRPr>
            </a:p>
            <a:p>
              <a:pPr eaLnBrk="0" hangingPunct="0"/>
              <a:r>
                <a:rPr lang="en-US" sz="1600">
                  <a:solidFill>
                    <a:srgbClr val="FF0066"/>
                  </a:solidFill>
                </a:rPr>
                <a:t>String length is LESS  than the circumference of circle.</a:t>
              </a:r>
              <a:endParaRPr lang="en-US" sz="1200">
                <a:latin typeface="Times New Roman" charset="0"/>
              </a:endParaRPr>
            </a:p>
          </p:txBody>
        </p:sp>
      </p:grpSp>
      <p:grpSp>
        <p:nvGrpSpPr>
          <p:cNvPr id="14" name="Group 91"/>
          <p:cNvGrpSpPr/>
          <p:nvPr/>
        </p:nvGrpSpPr>
        <p:grpSpPr bwMode="auto">
          <a:xfrm>
            <a:off x="66675" y="1028700"/>
            <a:ext cx="2295525" cy="2533650"/>
            <a:chOff x="42" y="648"/>
            <a:chExt cx="1446" cy="1596"/>
          </a:xfrm>
        </p:grpSpPr>
        <p:sp>
          <p:nvSpPr>
            <p:cNvPr id="10292" name="AutoShape 92"/>
            <p:cNvSpPr>
              <a:spLocks noChangeArrowheads="1"/>
            </p:cNvSpPr>
            <p:nvPr/>
          </p:nvSpPr>
          <p:spPr bwMode="auto">
            <a:xfrm>
              <a:off x="42" y="648"/>
              <a:ext cx="1392" cy="1488"/>
            </a:xfrm>
            <a:prstGeom prst="wedgeRoundRectCallout">
              <a:avLst>
                <a:gd name="adj1" fmla="val 61852"/>
                <a:gd name="adj2" fmla="val 89787"/>
                <a:gd name="adj3" fmla="val 16667"/>
              </a:avLst>
            </a:prstGeom>
            <a:solidFill>
              <a:srgbClr val="66FFFF"/>
            </a:solidFill>
            <a:ln w="9525">
              <a:solidFill>
                <a:schemeClr val="tx1"/>
              </a:solidFill>
              <a:miter lim="800000"/>
            </a:ln>
          </p:spPr>
          <p:txBody>
            <a:bodyPr/>
            <a:lstStyle/>
            <a:p>
              <a:pPr algn="ctr" eaLnBrk="0" hangingPunct="0"/>
              <a:endParaRPr lang="en-SG" sz="1200">
                <a:latin typeface="Times New Roman" charset="0"/>
              </a:endParaRPr>
            </a:p>
          </p:txBody>
        </p:sp>
        <p:sp>
          <p:nvSpPr>
            <p:cNvPr id="10293" name="Rectangle 93"/>
            <p:cNvSpPr>
              <a:spLocks noChangeArrowheads="1"/>
            </p:cNvSpPr>
            <p:nvPr/>
          </p:nvSpPr>
          <p:spPr bwMode="auto">
            <a:xfrm>
              <a:off x="96" y="672"/>
              <a:ext cx="1392" cy="1572"/>
            </a:xfrm>
            <a:prstGeom prst="rect">
              <a:avLst/>
            </a:prstGeom>
            <a:noFill/>
            <a:ln w="9525">
              <a:noFill/>
              <a:miter lim="800000"/>
            </a:ln>
          </p:spPr>
          <p:txBody>
            <a:bodyPr>
              <a:spAutoFit/>
            </a:bodyPr>
            <a:lstStyle/>
            <a:p>
              <a:pPr eaLnBrk="0" hangingPunct="0"/>
              <a:r>
                <a:rPr lang="en-US" sz="1200" b="1" i="1">
                  <a:latin typeface="Times New Roman" charset="0"/>
                  <a:cs typeface="Times New Roman" charset="0"/>
                </a:rPr>
                <a:t>Solution Steps:</a:t>
              </a:r>
              <a:endParaRPr lang="en-US" sz="1200">
                <a:latin typeface="Times New Roman" charset="0"/>
                <a:cs typeface="Times New Roman" charset="0"/>
              </a:endParaRPr>
            </a:p>
            <a:p>
              <a:pPr eaLnBrk="0" hangingPunct="0"/>
              <a:r>
                <a:rPr lang="en-US" sz="1200">
                  <a:latin typeface="Times New Roman" charset="0"/>
                  <a:cs typeface="Times New Roman" charset="0"/>
                </a:rPr>
                <a:t>In this case string length is Less than </a:t>
              </a:r>
              <a:r>
                <a:rPr lang="en-US" sz="1200">
                  <a:latin typeface="Times New Roman" charset="0"/>
                  <a:cs typeface="Times New Roman" charset="0"/>
                  <a:sym typeface="Symbol" pitchFamily="18" charset="2"/>
                </a:rPr>
                <a:t></a:t>
              </a:r>
              <a:r>
                <a:rPr lang="en-US" sz="1200">
                  <a:latin typeface="Times New Roman" charset="0"/>
                  <a:cs typeface="Times New Roman" charset="0"/>
                </a:rPr>
                <a:t> D.</a:t>
              </a:r>
              <a:endParaRPr lang="en-US" sz="1200">
                <a:latin typeface="Times New Roman" charset="0"/>
                <a:cs typeface="Times New Roman" charset="0"/>
                <a:sym typeface="Symbol" pitchFamily="18" charset="2"/>
              </a:endParaRPr>
            </a:p>
            <a:p>
              <a:pPr eaLnBrk="0" hangingPunct="0"/>
              <a:r>
                <a:rPr lang="en-US" sz="1200">
                  <a:latin typeface="Times New Roman" charset="0"/>
                  <a:cs typeface="Times New Roman" charset="0"/>
                  <a:sym typeface="Symbol" pitchFamily="18" charset="2"/>
                </a:rPr>
                <a:t>          </a:t>
              </a:r>
              <a:r>
                <a:rPr lang="en-US" sz="1400" b="1">
                  <a:latin typeface="Times New Roman" charset="0"/>
                  <a:cs typeface="Times New Roman" charset="0"/>
                  <a:sym typeface="Symbol" pitchFamily="18" charset="2"/>
                </a:rPr>
                <a:t>But remember</a:t>
              </a:r>
              <a:r>
                <a:rPr lang="en-US" sz="1200">
                  <a:latin typeface="Times New Roman" charset="0"/>
                  <a:cs typeface="Times New Roman" charset="0"/>
                  <a:sym typeface="Symbol" pitchFamily="18" charset="2"/>
                </a:rPr>
                <a:t>! </a:t>
              </a:r>
              <a:endParaRPr lang="en-US" sz="1200">
                <a:latin typeface="Times New Roman" charset="0"/>
                <a:cs typeface="Times New Roman" charset="0"/>
                <a:sym typeface="Symbol" pitchFamily="18" charset="2"/>
              </a:endParaRPr>
            </a:p>
            <a:p>
              <a:pPr eaLnBrk="0" hangingPunct="0"/>
              <a:r>
                <a:rPr lang="en-US" sz="1200">
                  <a:latin typeface="Times New Roman" charset="0"/>
                  <a:cs typeface="Times New Roman" charset="0"/>
                  <a:sym typeface="Symbol" pitchFamily="18" charset="2"/>
                </a:rPr>
                <a:t>Whatever may be the length of string, mark </a:t>
              </a:r>
              <a:r>
                <a:rPr lang="en-US" sz="1200">
                  <a:latin typeface="Times New Roman" charset="0"/>
                  <a:cs typeface="Times New Roman" charset="0"/>
                </a:rPr>
                <a:t> D distance horizontal i.e.along the string and divide it in 8 number of equal parts, and not any other distance. Rest all steps are same as previous INVOLUTE. Draw the curve completely.</a:t>
              </a:r>
              <a:endParaRPr lang="en-US" sz="1200">
                <a:latin typeface="Times New Roman" charset="0"/>
                <a:cs typeface="Times New Roman" charset="0"/>
                <a:sym typeface="Symbol" pitchFamily="18" charset="2"/>
              </a:endParaRPr>
            </a:p>
            <a:p>
              <a:pPr eaLnBrk="0" hangingPunct="0"/>
              <a:endParaRPr lang="en-US" sz="1200">
                <a:latin typeface="Times New Roman" charset="0"/>
                <a:cs typeface="Times New Roman" charset="0"/>
                <a:sym typeface="Symbol" pitchFamily="18" charset="2"/>
              </a:endParaRPr>
            </a:p>
          </p:txBody>
        </p:sp>
      </p:grpSp>
      <p:grpSp>
        <p:nvGrpSpPr>
          <p:cNvPr id="15" name="Group 94"/>
          <p:cNvGrpSpPr/>
          <p:nvPr/>
        </p:nvGrpSpPr>
        <p:grpSpPr bwMode="auto">
          <a:xfrm>
            <a:off x="8016875" y="6629400"/>
            <a:ext cx="1096963" cy="182563"/>
            <a:chOff x="5050" y="29"/>
            <a:chExt cx="691" cy="115"/>
          </a:xfrm>
        </p:grpSpPr>
        <p:sp>
          <p:nvSpPr>
            <p:cNvPr id="10286" name="AutoShape 95">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0287" name="AutoShape 96">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0288" name="AutoShape 97">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0289" name="AutoShape 98">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0290" name="AutoShape 99">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0291" name="AutoShape 100">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ppt_w</p:attrName>
                                        </p:attrNameLst>
                                      </p:cBhvr>
                                      <p:tavLst>
                                        <p:tav tm="0">
                                          <p:val>
                                            <p:fltVal val="0"/>
                                          </p:val>
                                        </p:tav>
                                        <p:tav tm="100000">
                                          <p:val>
                                            <p:strVal val="#ppt_w"/>
                                          </p:val>
                                        </p:tav>
                                      </p:tavLst>
                                    </p:anim>
                                    <p:anim calcmode="lin" valueType="num">
                                      <p:cBhvr>
                                        <p:cTn id="14"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7170"/>
                                        </p:tgtEl>
                                        <p:attrNameLst>
                                          <p:attrName>style.visibility</p:attrName>
                                        </p:attrNameLst>
                                      </p:cBhvr>
                                      <p:to>
                                        <p:strVal val="visible"/>
                                      </p:to>
                                    </p:set>
                                    <p:anim calcmode="lin" valueType="num">
                                      <p:cBhvr>
                                        <p:cTn id="19" dur="500" fill="hold"/>
                                        <p:tgtEl>
                                          <p:spTgt spid="7170"/>
                                        </p:tgtEl>
                                        <p:attrNameLst>
                                          <p:attrName>ppt_w</p:attrName>
                                        </p:attrNameLst>
                                      </p:cBhvr>
                                      <p:tavLst>
                                        <p:tav tm="0">
                                          <p:val>
                                            <p:fltVal val="0"/>
                                          </p:val>
                                        </p:tav>
                                        <p:tav tm="100000">
                                          <p:val>
                                            <p:strVal val="#ppt_w"/>
                                          </p:val>
                                        </p:tav>
                                      </p:tavLst>
                                    </p:anim>
                                    <p:anim calcmode="lin" valueType="num">
                                      <p:cBhvr>
                                        <p:cTn id="20" dur="500" fill="hold"/>
                                        <p:tgtEl>
                                          <p:spTgt spid="7170"/>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7171"/>
                                        </p:tgtEl>
                                        <p:attrNameLst>
                                          <p:attrName>style.visibility</p:attrName>
                                        </p:attrNameLst>
                                      </p:cBhvr>
                                      <p:to>
                                        <p:strVal val="visible"/>
                                      </p:to>
                                    </p:set>
                                    <p:anim calcmode="lin" valueType="num">
                                      <p:cBhvr>
                                        <p:cTn id="25" dur="500" fill="hold"/>
                                        <p:tgtEl>
                                          <p:spTgt spid="7171"/>
                                        </p:tgtEl>
                                        <p:attrNameLst>
                                          <p:attrName>ppt_w</p:attrName>
                                        </p:attrNameLst>
                                      </p:cBhvr>
                                      <p:tavLst>
                                        <p:tav tm="0">
                                          <p:val>
                                            <p:fltVal val="0"/>
                                          </p:val>
                                        </p:tav>
                                        <p:tav tm="100000">
                                          <p:val>
                                            <p:strVal val="#ppt_w"/>
                                          </p:val>
                                        </p:tav>
                                      </p:tavLst>
                                    </p:anim>
                                    <p:anim calcmode="lin" valueType="num">
                                      <p:cBhvr>
                                        <p:cTn id="26" dur="500" fill="hold"/>
                                        <p:tgtEl>
                                          <p:spTgt spid="7171"/>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7172"/>
                                        </p:tgtEl>
                                        <p:attrNameLst>
                                          <p:attrName>style.visibility</p:attrName>
                                        </p:attrNameLst>
                                      </p:cBhvr>
                                      <p:to>
                                        <p:strVal val="visible"/>
                                      </p:to>
                                    </p:set>
                                    <p:anim calcmode="lin" valueType="num">
                                      <p:cBhvr>
                                        <p:cTn id="31" dur="500" fill="hold"/>
                                        <p:tgtEl>
                                          <p:spTgt spid="7172"/>
                                        </p:tgtEl>
                                        <p:attrNameLst>
                                          <p:attrName>ppt_w</p:attrName>
                                        </p:attrNameLst>
                                      </p:cBhvr>
                                      <p:tavLst>
                                        <p:tav tm="0">
                                          <p:val>
                                            <p:fltVal val="0"/>
                                          </p:val>
                                        </p:tav>
                                        <p:tav tm="100000">
                                          <p:val>
                                            <p:strVal val="#ppt_w"/>
                                          </p:val>
                                        </p:tav>
                                      </p:tavLst>
                                    </p:anim>
                                    <p:anim calcmode="lin" valueType="num">
                                      <p:cBhvr>
                                        <p:cTn id="32" dur="500" fill="hold"/>
                                        <p:tgtEl>
                                          <p:spTgt spid="7172"/>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7173"/>
                                        </p:tgtEl>
                                        <p:attrNameLst>
                                          <p:attrName>style.visibility</p:attrName>
                                        </p:attrNameLst>
                                      </p:cBhvr>
                                      <p:to>
                                        <p:strVal val="visible"/>
                                      </p:to>
                                    </p:set>
                                    <p:anim calcmode="lin" valueType="num">
                                      <p:cBhvr>
                                        <p:cTn id="37" dur="500" fill="hold"/>
                                        <p:tgtEl>
                                          <p:spTgt spid="7173"/>
                                        </p:tgtEl>
                                        <p:attrNameLst>
                                          <p:attrName>ppt_w</p:attrName>
                                        </p:attrNameLst>
                                      </p:cBhvr>
                                      <p:tavLst>
                                        <p:tav tm="0">
                                          <p:val>
                                            <p:fltVal val="0"/>
                                          </p:val>
                                        </p:tav>
                                        <p:tav tm="100000">
                                          <p:val>
                                            <p:strVal val="#ppt_w"/>
                                          </p:val>
                                        </p:tav>
                                      </p:tavLst>
                                    </p:anim>
                                    <p:anim calcmode="lin" valueType="num">
                                      <p:cBhvr>
                                        <p:cTn id="38" dur="500" fill="hold"/>
                                        <p:tgtEl>
                                          <p:spTgt spid="7173"/>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7174"/>
                                        </p:tgtEl>
                                        <p:attrNameLst>
                                          <p:attrName>style.visibility</p:attrName>
                                        </p:attrNameLst>
                                      </p:cBhvr>
                                      <p:to>
                                        <p:strVal val="visible"/>
                                      </p:to>
                                    </p:set>
                                    <p:anim calcmode="lin" valueType="num">
                                      <p:cBhvr>
                                        <p:cTn id="43" dur="500" fill="hold"/>
                                        <p:tgtEl>
                                          <p:spTgt spid="7174"/>
                                        </p:tgtEl>
                                        <p:attrNameLst>
                                          <p:attrName>ppt_w</p:attrName>
                                        </p:attrNameLst>
                                      </p:cBhvr>
                                      <p:tavLst>
                                        <p:tav tm="0">
                                          <p:val>
                                            <p:fltVal val="0"/>
                                          </p:val>
                                        </p:tav>
                                        <p:tav tm="100000">
                                          <p:val>
                                            <p:strVal val="#ppt_w"/>
                                          </p:val>
                                        </p:tav>
                                      </p:tavLst>
                                    </p:anim>
                                    <p:anim calcmode="lin" valueType="num">
                                      <p:cBhvr>
                                        <p:cTn id="44" dur="500" fill="hold"/>
                                        <p:tgtEl>
                                          <p:spTgt spid="7174"/>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p:cTn id="49" dur="500" fill="hold"/>
                                        <p:tgtEl>
                                          <p:spTgt spid="3"/>
                                        </p:tgtEl>
                                        <p:attrNameLst>
                                          <p:attrName>ppt_w</p:attrName>
                                        </p:attrNameLst>
                                      </p:cBhvr>
                                      <p:tavLst>
                                        <p:tav tm="0">
                                          <p:val>
                                            <p:fltVal val="0"/>
                                          </p:val>
                                        </p:tav>
                                        <p:tav tm="100000">
                                          <p:val>
                                            <p:strVal val="#ppt_w"/>
                                          </p:val>
                                        </p:tav>
                                      </p:tavLst>
                                    </p:anim>
                                    <p:anim calcmode="lin" valueType="num">
                                      <p:cBhvr>
                                        <p:cTn id="50"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7175"/>
                                        </p:tgtEl>
                                        <p:attrNameLst>
                                          <p:attrName>style.visibility</p:attrName>
                                        </p:attrNameLst>
                                      </p:cBhvr>
                                      <p:to>
                                        <p:strVal val="visible"/>
                                      </p:to>
                                    </p:set>
                                    <p:anim calcmode="lin" valueType="num">
                                      <p:cBhvr additive="base">
                                        <p:cTn id="55" dur="500" fill="hold"/>
                                        <p:tgtEl>
                                          <p:spTgt spid="7175"/>
                                        </p:tgtEl>
                                        <p:attrNameLst>
                                          <p:attrName>ppt_x</p:attrName>
                                        </p:attrNameLst>
                                      </p:cBhvr>
                                      <p:tavLst>
                                        <p:tav tm="0">
                                          <p:val>
                                            <p:strVal val="#ppt_x"/>
                                          </p:val>
                                        </p:tav>
                                        <p:tav tm="100000">
                                          <p:val>
                                            <p:strVal val="#ppt_x"/>
                                          </p:val>
                                        </p:tav>
                                      </p:tavLst>
                                    </p:anim>
                                    <p:anim calcmode="lin" valueType="num">
                                      <p:cBhvr additive="base">
                                        <p:cTn id="56" dur="500" fill="hold"/>
                                        <p:tgtEl>
                                          <p:spTgt spid="7175"/>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7" presetClass="entr" presetSubtype="8" fill="hold" grpId="0" nodeType="clickEffect">
                                  <p:stCondLst>
                                    <p:cond delay="0"/>
                                  </p:stCondLst>
                                  <p:childTnLst>
                                    <p:set>
                                      <p:cBhvr>
                                        <p:cTn id="60" dur="1" fill="hold">
                                          <p:stCondLst>
                                            <p:cond delay="0"/>
                                          </p:stCondLst>
                                        </p:cTn>
                                        <p:tgtEl>
                                          <p:spTgt spid="7247"/>
                                        </p:tgtEl>
                                        <p:attrNameLst>
                                          <p:attrName>style.visibility</p:attrName>
                                        </p:attrNameLst>
                                      </p:cBhvr>
                                      <p:to>
                                        <p:strVal val="visible"/>
                                      </p:to>
                                    </p:set>
                                    <p:anim calcmode="lin" valueType="num">
                                      <p:cBhvr>
                                        <p:cTn id="61" dur="500" fill="hold"/>
                                        <p:tgtEl>
                                          <p:spTgt spid="7247"/>
                                        </p:tgtEl>
                                        <p:attrNameLst>
                                          <p:attrName>ppt_x</p:attrName>
                                        </p:attrNameLst>
                                      </p:cBhvr>
                                      <p:tavLst>
                                        <p:tav tm="0">
                                          <p:val>
                                            <p:strVal val="#ppt_x-#ppt_w/2"/>
                                          </p:val>
                                        </p:tav>
                                        <p:tav tm="100000">
                                          <p:val>
                                            <p:strVal val="#ppt_x"/>
                                          </p:val>
                                        </p:tav>
                                      </p:tavLst>
                                    </p:anim>
                                    <p:anim calcmode="lin" valueType="num">
                                      <p:cBhvr>
                                        <p:cTn id="62" dur="500" fill="hold"/>
                                        <p:tgtEl>
                                          <p:spTgt spid="7247"/>
                                        </p:tgtEl>
                                        <p:attrNameLst>
                                          <p:attrName>ppt_y</p:attrName>
                                        </p:attrNameLst>
                                      </p:cBhvr>
                                      <p:tavLst>
                                        <p:tav tm="0">
                                          <p:val>
                                            <p:strVal val="#ppt_y"/>
                                          </p:val>
                                        </p:tav>
                                        <p:tav tm="100000">
                                          <p:val>
                                            <p:strVal val="#ppt_y"/>
                                          </p:val>
                                        </p:tav>
                                      </p:tavLst>
                                    </p:anim>
                                    <p:anim calcmode="lin" valueType="num">
                                      <p:cBhvr>
                                        <p:cTn id="63" dur="500" fill="hold"/>
                                        <p:tgtEl>
                                          <p:spTgt spid="7247"/>
                                        </p:tgtEl>
                                        <p:attrNameLst>
                                          <p:attrName>ppt_w</p:attrName>
                                        </p:attrNameLst>
                                      </p:cBhvr>
                                      <p:tavLst>
                                        <p:tav tm="0">
                                          <p:val>
                                            <p:fltVal val="0"/>
                                          </p:val>
                                        </p:tav>
                                        <p:tav tm="100000">
                                          <p:val>
                                            <p:strVal val="#ppt_w"/>
                                          </p:val>
                                        </p:tav>
                                      </p:tavLst>
                                    </p:anim>
                                    <p:anim calcmode="lin" valueType="num">
                                      <p:cBhvr>
                                        <p:cTn id="64" dur="500" fill="hold"/>
                                        <p:tgtEl>
                                          <p:spTgt spid="7247"/>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7190"/>
                                        </p:tgtEl>
                                        <p:attrNameLst>
                                          <p:attrName>style.visibility</p:attrName>
                                        </p:attrNameLst>
                                      </p:cBhvr>
                                      <p:to>
                                        <p:strVal val="visible"/>
                                      </p:to>
                                    </p:set>
                                    <p:anim calcmode="lin" valueType="num">
                                      <p:cBhvr additive="base">
                                        <p:cTn id="69" dur="500" fill="hold"/>
                                        <p:tgtEl>
                                          <p:spTgt spid="7190"/>
                                        </p:tgtEl>
                                        <p:attrNameLst>
                                          <p:attrName>ppt_x</p:attrName>
                                        </p:attrNameLst>
                                      </p:cBhvr>
                                      <p:tavLst>
                                        <p:tav tm="0">
                                          <p:val>
                                            <p:strVal val="1+#ppt_w/2"/>
                                          </p:val>
                                        </p:tav>
                                        <p:tav tm="100000">
                                          <p:val>
                                            <p:strVal val="#ppt_x"/>
                                          </p:val>
                                        </p:tav>
                                      </p:tavLst>
                                    </p:anim>
                                    <p:anim calcmode="lin" valueType="num">
                                      <p:cBhvr additive="base">
                                        <p:cTn id="70" dur="500" fill="hold"/>
                                        <p:tgtEl>
                                          <p:spTgt spid="7190"/>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7197"/>
                                        </p:tgtEl>
                                        <p:attrNameLst>
                                          <p:attrName>style.visibility</p:attrName>
                                        </p:attrNameLst>
                                      </p:cBhvr>
                                      <p:to>
                                        <p:strVal val="visible"/>
                                      </p:to>
                                    </p:set>
                                    <p:anim calcmode="lin" valueType="num">
                                      <p:cBhvr additive="base">
                                        <p:cTn id="75" dur="500" fill="hold"/>
                                        <p:tgtEl>
                                          <p:spTgt spid="7197"/>
                                        </p:tgtEl>
                                        <p:attrNameLst>
                                          <p:attrName>ppt_x</p:attrName>
                                        </p:attrNameLst>
                                      </p:cBhvr>
                                      <p:tavLst>
                                        <p:tav tm="0">
                                          <p:val>
                                            <p:strVal val="1+#ppt_w/2"/>
                                          </p:val>
                                        </p:tav>
                                        <p:tav tm="100000">
                                          <p:val>
                                            <p:strVal val="#ppt_x"/>
                                          </p:val>
                                        </p:tav>
                                      </p:tavLst>
                                    </p:anim>
                                    <p:anim calcmode="lin" valueType="num">
                                      <p:cBhvr additive="base">
                                        <p:cTn id="76" dur="500" fill="hold"/>
                                        <p:tgtEl>
                                          <p:spTgt spid="7197"/>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8" fill="hold" nodeType="clickEffect">
                                  <p:stCondLst>
                                    <p:cond delay="0"/>
                                  </p:stCondLst>
                                  <p:childTnLst>
                                    <p:set>
                                      <p:cBhvr>
                                        <p:cTn id="80" dur="1" fill="hold">
                                          <p:stCondLst>
                                            <p:cond delay="0"/>
                                          </p:stCondLst>
                                        </p:cTn>
                                        <p:tgtEl>
                                          <p:spTgt spid="11"/>
                                        </p:tgtEl>
                                        <p:attrNameLst>
                                          <p:attrName>style.visibility</p:attrName>
                                        </p:attrNameLst>
                                      </p:cBhvr>
                                      <p:to>
                                        <p:strVal val="visible"/>
                                      </p:to>
                                    </p:set>
                                    <p:anim calcmode="lin" valueType="num">
                                      <p:cBhvr>
                                        <p:cTn id="81" dur="500" fill="hold"/>
                                        <p:tgtEl>
                                          <p:spTgt spid="11"/>
                                        </p:tgtEl>
                                        <p:attrNameLst>
                                          <p:attrName>ppt_x</p:attrName>
                                        </p:attrNameLst>
                                      </p:cBhvr>
                                      <p:tavLst>
                                        <p:tav tm="0">
                                          <p:val>
                                            <p:strVal val="#ppt_x-#ppt_w/2"/>
                                          </p:val>
                                        </p:tav>
                                        <p:tav tm="100000">
                                          <p:val>
                                            <p:strVal val="#ppt_x"/>
                                          </p:val>
                                        </p:tav>
                                      </p:tavLst>
                                    </p:anim>
                                    <p:anim calcmode="lin" valueType="num">
                                      <p:cBhvr>
                                        <p:cTn id="82" dur="500" fill="hold"/>
                                        <p:tgtEl>
                                          <p:spTgt spid="11"/>
                                        </p:tgtEl>
                                        <p:attrNameLst>
                                          <p:attrName>ppt_y</p:attrName>
                                        </p:attrNameLst>
                                      </p:cBhvr>
                                      <p:tavLst>
                                        <p:tav tm="0">
                                          <p:val>
                                            <p:strVal val="#ppt_y"/>
                                          </p:val>
                                        </p:tav>
                                        <p:tav tm="100000">
                                          <p:val>
                                            <p:strVal val="#ppt_y"/>
                                          </p:val>
                                        </p:tav>
                                      </p:tavLst>
                                    </p:anim>
                                    <p:anim calcmode="lin" valueType="num">
                                      <p:cBhvr>
                                        <p:cTn id="83" dur="500" fill="hold"/>
                                        <p:tgtEl>
                                          <p:spTgt spid="11"/>
                                        </p:tgtEl>
                                        <p:attrNameLst>
                                          <p:attrName>ppt_w</p:attrName>
                                        </p:attrNameLst>
                                      </p:cBhvr>
                                      <p:tavLst>
                                        <p:tav tm="0">
                                          <p:val>
                                            <p:fltVal val="0"/>
                                          </p:val>
                                        </p:tav>
                                        <p:tav tm="100000">
                                          <p:val>
                                            <p:strVal val="#ppt_w"/>
                                          </p:val>
                                        </p:tav>
                                      </p:tavLst>
                                    </p:anim>
                                    <p:anim calcmode="lin" valueType="num">
                                      <p:cBhvr>
                                        <p:cTn id="84"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7" presetClass="entr" presetSubtype="8" fill="hold" nodeType="click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p:cTn id="89" dur="500" fill="hold"/>
                                        <p:tgtEl>
                                          <p:spTgt spid="12"/>
                                        </p:tgtEl>
                                        <p:attrNameLst>
                                          <p:attrName>ppt_x</p:attrName>
                                        </p:attrNameLst>
                                      </p:cBhvr>
                                      <p:tavLst>
                                        <p:tav tm="0">
                                          <p:val>
                                            <p:strVal val="#ppt_x-#ppt_w/2"/>
                                          </p:val>
                                        </p:tav>
                                        <p:tav tm="100000">
                                          <p:val>
                                            <p:strVal val="#ppt_x"/>
                                          </p:val>
                                        </p:tav>
                                      </p:tavLst>
                                    </p:anim>
                                    <p:anim calcmode="lin" valueType="num">
                                      <p:cBhvr>
                                        <p:cTn id="90" dur="500" fill="hold"/>
                                        <p:tgtEl>
                                          <p:spTgt spid="12"/>
                                        </p:tgtEl>
                                        <p:attrNameLst>
                                          <p:attrName>ppt_y</p:attrName>
                                        </p:attrNameLst>
                                      </p:cBhvr>
                                      <p:tavLst>
                                        <p:tav tm="0">
                                          <p:val>
                                            <p:strVal val="#ppt_y"/>
                                          </p:val>
                                        </p:tav>
                                        <p:tav tm="100000">
                                          <p:val>
                                            <p:strVal val="#ppt_y"/>
                                          </p:val>
                                        </p:tav>
                                      </p:tavLst>
                                    </p:anim>
                                    <p:anim calcmode="lin" valueType="num">
                                      <p:cBhvr>
                                        <p:cTn id="91" dur="500" fill="hold"/>
                                        <p:tgtEl>
                                          <p:spTgt spid="12"/>
                                        </p:tgtEl>
                                        <p:attrNameLst>
                                          <p:attrName>ppt_w</p:attrName>
                                        </p:attrNameLst>
                                      </p:cBhvr>
                                      <p:tavLst>
                                        <p:tav tm="0">
                                          <p:val>
                                            <p:fltVal val="0"/>
                                          </p:val>
                                        </p:tav>
                                        <p:tav tm="100000">
                                          <p:val>
                                            <p:strVal val="#ppt_w"/>
                                          </p:val>
                                        </p:tav>
                                      </p:tavLst>
                                    </p:anim>
                                    <p:anim calcmode="lin" valueType="num">
                                      <p:cBhvr>
                                        <p:cTn id="92"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7176"/>
                                        </p:tgtEl>
                                        <p:attrNameLst>
                                          <p:attrName>style.visibility</p:attrName>
                                        </p:attrNameLst>
                                      </p:cBhvr>
                                      <p:to>
                                        <p:strVal val="visible"/>
                                      </p:to>
                                    </p:set>
                                    <p:anim calcmode="lin" valueType="num">
                                      <p:cBhvr additive="base">
                                        <p:cTn id="97" dur="500" fill="hold"/>
                                        <p:tgtEl>
                                          <p:spTgt spid="7176"/>
                                        </p:tgtEl>
                                        <p:attrNameLst>
                                          <p:attrName>ppt_x</p:attrName>
                                        </p:attrNameLst>
                                      </p:cBhvr>
                                      <p:tavLst>
                                        <p:tav tm="0">
                                          <p:val>
                                            <p:strVal val="#ppt_x"/>
                                          </p:val>
                                        </p:tav>
                                        <p:tav tm="100000">
                                          <p:val>
                                            <p:strVal val="#ppt_x"/>
                                          </p:val>
                                        </p:tav>
                                      </p:tavLst>
                                    </p:anim>
                                    <p:anim calcmode="lin" valueType="num">
                                      <p:cBhvr additive="base">
                                        <p:cTn id="98" dur="500" fill="hold"/>
                                        <p:tgtEl>
                                          <p:spTgt spid="7176"/>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7177"/>
                                        </p:tgtEl>
                                        <p:attrNameLst>
                                          <p:attrName>style.visibility</p:attrName>
                                        </p:attrNameLst>
                                      </p:cBhvr>
                                      <p:to>
                                        <p:strVal val="visible"/>
                                      </p:to>
                                    </p:set>
                                    <p:anim calcmode="lin" valueType="num">
                                      <p:cBhvr additive="base">
                                        <p:cTn id="103" dur="500" fill="hold"/>
                                        <p:tgtEl>
                                          <p:spTgt spid="7177"/>
                                        </p:tgtEl>
                                        <p:attrNameLst>
                                          <p:attrName>ppt_x</p:attrName>
                                        </p:attrNameLst>
                                      </p:cBhvr>
                                      <p:tavLst>
                                        <p:tav tm="0">
                                          <p:val>
                                            <p:strVal val="#ppt_x"/>
                                          </p:val>
                                        </p:tav>
                                        <p:tav tm="100000">
                                          <p:val>
                                            <p:strVal val="#ppt_x"/>
                                          </p:val>
                                        </p:tav>
                                      </p:tavLst>
                                    </p:anim>
                                    <p:anim calcmode="lin" valueType="num">
                                      <p:cBhvr additive="base">
                                        <p:cTn id="104" dur="500" fill="hold"/>
                                        <p:tgtEl>
                                          <p:spTgt spid="7177"/>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7178"/>
                                        </p:tgtEl>
                                        <p:attrNameLst>
                                          <p:attrName>style.visibility</p:attrName>
                                        </p:attrNameLst>
                                      </p:cBhvr>
                                      <p:to>
                                        <p:strVal val="visible"/>
                                      </p:to>
                                    </p:set>
                                    <p:anim calcmode="lin" valueType="num">
                                      <p:cBhvr additive="base">
                                        <p:cTn id="109" dur="500" fill="hold"/>
                                        <p:tgtEl>
                                          <p:spTgt spid="7178"/>
                                        </p:tgtEl>
                                        <p:attrNameLst>
                                          <p:attrName>ppt_x</p:attrName>
                                        </p:attrNameLst>
                                      </p:cBhvr>
                                      <p:tavLst>
                                        <p:tav tm="0">
                                          <p:val>
                                            <p:strVal val="#ppt_x"/>
                                          </p:val>
                                        </p:tav>
                                        <p:tav tm="100000">
                                          <p:val>
                                            <p:strVal val="#ppt_x"/>
                                          </p:val>
                                        </p:tav>
                                      </p:tavLst>
                                    </p:anim>
                                    <p:anim calcmode="lin" valueType="num">
                                      <p:cBhvr additive="base">
                                        <p:cTn id="110" dur="500" fill="hold"/>
                                        <p:tgtEl>
                                          <p:spTgt spid="7178"/>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7179"/>
                                        </p:tgtEl>
                                        <p:attrNameLst>
                                          <p:attrName>style.visibility</p:attrName>
                                        </p:attrNameLst>
                                      </p:cBhvr>
                                      <p:to>
                                        <p:strVal val="visible"/>
                                      </p:to>
                                    </p:set>
                                    <p:anim calcmode="lin" valueType="num">
                                      <p:cBhvr additive="base">
                                        <p:cTn id="115" dur="500" fill="hold"/>
                                        <p:tgtEl>
                                          <p:spTgt spid="7179"/>
                                        </p:tgtEl>
                                        <p:attrNameLst>
                                          <p:attrName>ppt_x</p:attrName>
                                        </p:attrNameLst>
                                      </p:cBhvr>
                                      <p:tavLst>
                                        <p:tav tm="0">
                                          <p:val>
                                            <p:strVal val="#ppt_x"/>
                                          </p:val>
                                        </p:tav>
                                        <p:tav tm="100000">
                                          <p:val>
                                            <p:strVal val="#ppt_x"/>
                                          </p:val>
                                        </p:tav>
                                      </p:tavLst>
                                    </p:anim>
                                    <p:anim calcmode="lin" valueType="num">
                                      <p:cBhvr additive="base">
                                        <p:cTn id="116" dur="500" fill="hold"/>
                                        <p:tgtEl>
                                          <p:spTgt spid="7179"/>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7180"/>
                                        </p:tgtEl>
                                        <p:attrNameLst>
                                          <p:attrName>style.visibility</p:attrName>
                                        </p:attrNameLst>
                                      </p:cBhvr>
                                      <p:to>
                                        <p:strVal val="visible"/>
                                      </p:to>
                                    </p:set>
                                    <p:anim calcmode="lin" valueType="num">
                                      <p:cBhvr additive="base">
                                        <p:cTn id="121" dur="500" fill="hold"/>
                                        <p:tgtEl>
                                          <p:spTgt spid="7180"/>
                                        </p:tgtEl>
                                        <p:attrNameLst>
                                          <p:attrName>ppt_x</p:attrName>
                                        </p:attrNameLst>
                                      </p:cBhvr>
                                      <p:tavLst>
                                        <p:tav tm="0">
                                          <p:val>
                                            <p:strVal val="#ppt_x"/>
                                          </p:val>
                                        </p:tav>
                                        <p:tav tm="100000">
                                          <p:val>
                                            <p:strVal val="#ppt_x"/>
                                          </p:val>
                                        </p:tav>
                                      </p:tavLst>
                                    </p:anim>
                                    <p:anim calcmode="lin" valueType="num">
                                      <p:cBhvr additive="base">
                                        <p:cTn id="122" dur="500" fill="hold"/>
                                        <p:tgtEl>
                                          <p:spTgt spid="7180"/>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7181"/>
                                        </p:tgtEl>
                                        <p:attrNameLst>
                                          <p:attrName>style.visibility</p:attrName>
                                        </p:attrNameLst>
                                      </p:cBhvr>
                                      <p:to>
                                        <p:strVal val="visible"/>
                                      </p:to>
                                    </p:set>
                                    <p:anim calcmode="lin" valueType="num">
                                      <p:cBhvr additive="base">
                                        <p:cTn id="127" dur="500" fill="hold"/>
                                        <p:tgtEl>
                                          <p:spTgt spid="7181"/>
                                        </p:tgtEl>
                                        <p:attrNameLst>
                                          <p:attrName>ppt_x</p:attrName>
                                        </p:attrNameLst>
                                      </p:cBhvr>
                                      <p:tavLst>
                                        <p:tav tm="0">
                                          <p:val>
                                            <p:strVal val="#ppt_x"/>
                                          </p:val>
                                        </p:tav>
                                        <p:tav tm="100000">
                                          <p:val>
                                            <p:strVal val="#ppt_x"/>
                                          </p:val>
                                        </p:tav>
                                      </p:tavLst>
                                    </p:anim>
                                    <p:anim calcmode="lin" valueType="num">
                                      <p:cBhvr additive="base">
                                        <p:cTn id="128" dur="500" fill="hold"/>
                                        <p:tgtEl>
                                          <p:spTgt spid="7181"/>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7182"/>
                                        </p:tgtEl>
                                        <p:attrNameLst>
                                          <p:attrName>style.visibility</p:attrName>
                                        </p:attrNameLst>
                                      </p:cBhvr>
                                      <p:to>
                                        <p:strVal val="visible"/>
                                      </p:to>
                                    </p:set>
                                    <p:anim calcmode="lin" valueType="num">
                                      <p:cBhvr additive="base">
                                        <p:cTn id="133" dur="500" fill="hold"/>
                                        <p:tgtEl>
                                          <p:spTgt spid="7182"/>
                                        </p:tgtEl>
                                        <p:attrNameLst>
                                          <p:attrName>ppt_x</p:attrName>
                                        </p:attrNameLst>
                                      </p:cBhvr>
                                      <p:tavLst>
                                        <p:tav tm="0">
                                          <p:val>
                                            <p:strVal val="#ppt_x"/>
                                          </p:val>
                                        </p:tav>
                                        <p:tav tm="100000">
                                          <p:val>
                                            <p:strVal val="#ppt_x"/>
                                          </p:val>
                                        </p:tav>
                                      </p:tavLst>
                                    </p:anim>
                                    <p:anim calcmode="lin" valueType="num">
                                      <p:cBhvr additive="base">
                                        <p:cTn id="134" dur="500" fill="hold"/>
                                        <p:tgtEl>
                                          <p:spTgt spid="7182"/>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7183"/>
                                        </p:tgtEl>
                                        <p:attrNameLst>
                                          <p:attrName>style.visibility</p:attrName>
                                        </p:attrNameLst>
                                      </p:cBhvr>
                                      <p:to>
                                        <p:strVal val="visible"/>
                                      </p:to>
                                    </p:set>
                                    <p:anim calcmode="lin" valueType="num">
                                      <p:cBhvr additive="base">
                                        <p:cTn id="139" dur="500" fill="hold"/>
                                        <p:tgtEl>
                                          <p:spTgt spid="7183"/>
                                        </p:tgtEl>
                                        <p:attrNameLst>
                                          <p:attrName>ppt_x</p:attrName>
                                        </p:attrNameLst>
                                      </p:cBhvr>
                                      <p:tavLst>
                                        <p:tav tm="0">
                                          <p:val>
                                            <p:strVal val="#ppt_x"/>
                                          </p:val>
                                        </p:tav>
                                        <p:tav tm="100000">
                                          <p:val>
                                            <p:strVal val="#ppt_x"/>
                                          </p:val>
                                        </p:tav>
                                      </p:tavLst>
                                    </p:anim>
                                    <p:anim calcmode="lin" valueType="num">
                                      <p:cBhvr additive="base">
                                        <p:cTn id="140" dur="500" fill="hold"/>
                                        <p:tgtEl>
                                          <p:spTgt spid="7183"/>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17" presetClass="entr" presetSubtype="8" fill="hold" nodeType="clickEffect">
                                  <p:stCondLst>
                                    <p:cond delay="0"/>
                                  </p:stCondLst>
                                  <p:childTnLst>
                                    <p:set>
                                      <p:cBhvr>
                                        <p:cTn id="144" dur="1" fill="hold">
                                          <p:stCondLst>
                                            <p:cond delay="0"/>
                                          </p:stCondLst>
                                        </p:cTn>
                                        <p:tgtEl>
                                          <p:spTgt spid="2"/>
                                        </p:tgtEl>
                                        <p:attrNameLst>
                                          <p:attrName>style.visibility</p:attrName>
                                        </p:attrNameLst>
                                      </p:cBhvr>
                                      <p:to>
                                        <p:strVal val="visible"/>
                                      </p:to>
                                    </p:set>
                                    <p:anim calcmode="lin" valueType="num">
                                      <p:cBhvr>
                                        <p:cTn id="145" dur="500" fill="hold"/>
                                        <p:tgtEl>
                                          <p:spTgt spid="2"/>
                                        </p:tgtEl>
                                        <p:attrNameLst>
                                          <p:attrName>ppt_x</p:attrName>
                                        </p:attrNameLst>
                                      </p:cBhvr>
                                      <p:tavLst>
                                        <p:tav tm="0">
                                          <p:val>
                                            <p:strVal val="#ppt_x-#ppt_w/2"/>
                                          </p:val>
                                        </p:tav>
                                        <p:tav tm="100000">
                                          <p:val>
                                            <p:strVal val="#ppt_x"/>
                                          </p:val>
                                        </p:tav>
                                      </p:tavLst>
                                    </p:anim>
                                    <p:anim calcmode="lin" valueType="num">
                                      <p:cBhvr>
                                        <p:cTn id="146" dur="500" fill="hold"/>
                                        <p:tgtEl>
                                          <p:spTgt spid="2"/>
                                        </p:tgtEl>
                                        <p:attrNameLst>
                                          <p:attrName>ppt_y</p:attrName>
                                        </p:attrNameLst>
                                      </p:cBhvr>
                                      <p:tavLst>
                                        <p:tav tm="0">
                                          <p:val>
                                            <p:strVal val="#ppt_y"/>
                                          </p:val>
                                        </p:tav>
                                        <p:tav tm="100000">
                                          <p:val>
                                            <p:strVal val="#ppt_y"/>
                                          </p:val>
                                        </p:tav>
                                      </p:tavLst>
                                    </p:anim>
                                    <p:anim calcmode="lin" valueType="num">
                                      <p:cBhvr>
                                        <p:cTn id="147" dur="500" fill="hold"/>
                                        <p:tgtEl>
                                          <p:spTgt spid="2"/>
                                        </p:tgtEl>
                                        <p:attrNameLst>
                                          <p:attrName>ppt_w</p:attrName>
                                        </p:attrNameLst>
                                      </p:cBhvr>
                                      <p:tavLst>
                                        <p:tav tm="0">
                                          <p:val>
                                            <p:fltVal val="0"/>
                                          </p:val>
                                        </p:tav>
                                        <p:tav tm="100000">
                                          <p:val>
                                            <p:strVal val="#ppt_w"/>
                                          </p:val>
                                        </p:tav>
                                      </p:tavLst>
                                    </p:anim>
                                    <p:anim calcmode="lin" valueType="num">
                                      <p:cBhvr>
                                        <p:cTn id="148"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49" fill="hold">
                      <p:stCondLst>
                        <p:cond delay="indefinite"/>
                      </p:stCondLst>
                      <p:childTnLst>
                        <p:par>
                          <p:cTn id="150" fill="hold">
                            <p:stCondLst>
                              <p:cond delay="0"/>
                            </p:stCondLst>
                            <p:childTnLst>
                              <p:par>
                                <p:cTn id="151" presetID="18" presetClass="entr" presetSubtype="3" fill="hold" grpId="0" nodeType="clickEffect">
                                  <p:stCondLst>
                                    <p:cond delay="0"/>
                                  </p:stCondLst>
                                  <p:childTnLst>
                                    <p:set>
                                      <p:cBhvr>
                                        <p:cTn id="152" dur="1" fill="hold">
                                          <p:stCondLst>
                                            <p:cond delay="0"/>
                                          </p:stCondLst>
                                        </p:cTn>
                                        <p:tgtEl>
                                          <p:spTgt spid="7189"/>
                                        </p:tgtEl>
                                        <p:attrNameLst>
                                          <p:attrName>style.visibility</p:attrName>
                                        </p:attrNameLst>
                                      </p:cBhvr>
                                      <p:to>
                                        <p:strVal val="visible"/>
                                      </p:to>
                                    </p:set>
                                    <p:animEffect transition="in" filter="strips(upRight)">
                                      <p:cBhvr>
                                        <p:cTn id="153" dur="500"/>
                                        <p:tgtEl>
                                          <p:spTgt spid="7189"/>
                                        </p:tgtEl>
                                      </p:cBhvr>
                                    </p:animEffect>
                                  </p:childTnLst>
                                </p:cTn>
                              </p:par>
                            </p:childTnLst>
                          </p:cTn>
                        </p:par>
                      </p:childTnLst>
                    </p:cTn>
                  </p:par>
                  <p:par>
                    <p:cTn id="154" fill="hold">
                      <p:stCondLst>
                        <p:cond delay="indefinite"/>
                      </p:stCondLst>
                      <p:childTnLst>
                        <p:par>
                          <p:cTn id="155" fill="hold">
                            <p:stCondLst>
                              <p:cond delay="0"/>
                            </p:stCondLst>
                            <p:childTnLst>
                              <p:par>
                                <p:cTn id="156" presetID="17" presetClass="entr" presetSubtype="4" fill="hold" grpId="0" nodeType="clickEffect">
                                  <p:stCondLst>
                                    <p:cond delay="0"/>
                                  </p:stCondLst>
                                  <p:childTnLst>
                                    <p:set>
                                      <p:cBhvr>
                                        <p:cTn id="157" dur="1" fill="hold">
                                          <p:stCondLst>
                                            <p:cond delay="0"/>
                                          </p:stCondLst>
                                        </p:cTn>
                                        <p:tgtEl>
                                          <p:spTgt spid="7191"/>
                                        </p:tgtEl>
                                        <p:attrNameLst>
                                          <p:attrName>style.visibility</p:attrName>
                                        </p:attrNameLst>
                                      </p:cBhvr>
                                      <p:to>
                                        <p:strVal val="visible"/>
                                      </p:to>
                                    </p:set>
                                    <p:anim calcmode="lin" valueType="num">
                                      <p:cBhvr>
                                        <p:cTn id="158" dur="500" fill="hold"/>
                                        <p:tgtEl>
                                          <p:spTgt spid="7191"/>
                                        </p:tgtEl>
                                        <p:attrNameLst>
                                          <p:attrName>ppt_x</p:attrName>
                                        </p:attrNameLst>
                                      </p:cBhvr>
                                      <p:tavLst>
                                        <p:tav tm="0">
                                          <p:val>
                                            <p:strVal val="#ppt_x"/>
                                          </p:val>
                                        </p:tav>
                                        <p:tav tm="100000">
                                          <p:val>
                                            <p:strVal val="#ppt_x"/>
                                          </p:val>
                                        </p:tav>
                                      </p:tavLst>
                                    </p:anim>
                                    <p:anim calcmode="lin" valueType="num">
                                      <p:cBhvr>
                                        <p:cTn id="159" dur="500" fill="hold"/>
                                        <p:tgtEl>
                                          <p:spTgt spid="7191"/>
                                        </p:tgtEl>
                                        <p:attrNameLst>
                                          <p:attrName>ppt_y</p:attrName>
                                        </p:attrNameLst>
                                      </p:cBhvr>
                                      <p:tavLst>
                                        <p:tav tm="0">
                                          <p:val>
                                            <p:strVal val="#ppt_y+#ppt_h/2"/>
                                          </p:val>
                                        </p:tav>
                                        <p:tav tm="100000">
                                          <p:val>
                                            <p:strVal val="#ppt_y"/>
                                          </p:val>
                                        </p:tav>
                                      </p:tavLst>
                                    </p:anim>
                                    <p:anim calcmode="lin" valueType="num">
                                      <p:cBhvr>
                                        <p:cTn id="160" dur="500" fill="hold"/>
                                        <p:tgtEl>
                                          <p:spTgt spid="7191"/>
                                        </p:tgtEl>
                                        <p:attrNameLst>
                                          <p:attrName>ppt_w</p:attrName>
                                        </p:attrNameLst>
                                      </p:cBhvr>
                                      <p:tavLst>
                                        <p:tav tm="0">
                                          <p:val>
                                            <p:strVal val="#ppt_w"/>
                                          </p:val>
                                        </p:tav>
                                        <p:tav tm="100000">
                                          <p:val>
                                            <p:strVal val="#ppt_w"/>
                                          </p:val>
                                        </p:tav>
                                      </p:tavLst>
                                    </p:anim>
                                    <p:anim calcmode="lin" valueType="num">
                                      <p:cBhvr>
                                        <p:cTn id="161" dur="500" fill="hold"/>
                                        <p:tgtEl>
                                          <p:spTgt spid="7191"/>
                                        </p:tgtEl>
                                        <p:attrNameLst>
                                          <p:attrName>ppt_h</p:attrName>
                                        </p:attrNameLst>
                                      </p:cBhvr>
                                      <p:tavLst>
                                        <p:tav tm="0">
                                          <p:val>
                                            <p:fltVal val="0"/>
                                          </p:val>
                                        </p:tav>
                                        <p:tav tm="100000">
                                          <p:val>
                                            <p:strVal val="#ppt_h"/>
                                          </p:val>
                                        </p:tav>
                                      </p:tavLst>
                                    </p:anim>
                                  </p:childTnLst>
                                </p:cTn>
                              </p:par>
                            </p:childTnLst>
                          </p:cTn>
                        </p:par>
                      </p:childTnLst>
                    </p:cTn>
                  </p:par>
                  <p:par>
                    <p:cTn id="162" fill="hold">
                      <p:stCondLst>
                        <p:cond delay="indefinite"/>
                      </p:stCondLst>
                      <p:childTnLst>
                        <p:par>
                          <p:cTn id="163" fill="hold">
                            <p:stCondLst>
                              <p:cond delay="0"/>
                            </p:stCondLst>
                            <p:childTnLst>
                              <p:par>
                                <p:cTn id="164" presetID="18" presetClass="entr" presetSubtype="9" fill="hold" grpId="0" nodeType="clickEffect">
                                  <p:stCondLst>
                                    <p:cond delay="0"/>
                                  </p:stCondLst>
                                  <p:childTnLst>
                                    <p:set>
                                      <p:cBhvr>
                                        <p:cTn id="165" dur="1" fill="hold">
                                          <p:stCondLst>
                                            <p:cond delay="0"/>
                                          </p:stCondLst>
                                        </p:cTn>
                                        <p:tgtEl>
                                          <p:spTgt spid="7192"/>
                                        </p:tgtEl>
                                        <p:attrNameLst>
                                          <p:attrName>style.visibility</p:attrName>
                                        </p:attrNameLst>
                                      </p:cBhvr>
                                      <p:to>
                                        <p:strVal val="visible"/>
                                      </p:to>
                                    </p:set>
                                    <p:animEffect transition="in" filter="strips(upLeft)">
                                      <p:cBhvr>
                                        <p:cTn id="166" dur="500"/>
                                        <p:tgtEl>
                                          <p:spTgt spid="7192"/>
                                        </p:tgtEl>
                                      </p:cBhvr>
                                    </p:animEffect>
                                  </p:childTnLst>
                                </p:cTn>
                              </p:par>
                            </p:childTnLst>
                          </p:cTn>
                        </p:par>
                      </p:childTnLst>
                    </p:cTn>
                  </p:par>
                  <p:par>
                    <p:cTn id="167" fill="hold">
                      <p:stCondLst>
                        <p:cond delay="indefinite"/>
                      </p:stCondLst>
                      <p:childTnLst>
                        <p:par>
                          <p:cTn id="168" fill="hold">
                            <p:stCondLst>
                              <p:cond delay="0"/>
                            </p:stCondLst>
                            <p:childTnLst>
                              <p:par>
                                <p:cTn id="169" presetID="17" presetClass="entr" presetSubtype="2" fill="hold" grpId="0" nodeType="clickEffect">
                                  <p:stCondLst>
                                    <p:cond delay="0"/>
                                  </p:stCondLst>
                                  <p:childTnLst>
                                    <p:set>
                                      <p:cBhvr>
                                        <p:cTn id="170" dur="1" fill="hold">
                                          <p:stCondLst>
                                            <p:cond delay="0"/>
                                          </p:stCondLst>
                                        </p:cTn>
                                        <p:tgtEl>
                                          <p:spTgt spid="7193"/>
                                        </p:tgtEl>
                                        <p:attrNameLst>
                                          <p:attrName>style.visibility</p:attrName>
                                        </p:attrNameLst>
                                      </p:cBhvr>
                                      <p:to>
                                        <p:strVal val="visible"/>
                                      </p:to>
                                    </p:set>
                                    <p:anim calcmode="lin" valueType="num">
                                      <p:cBhvr>
                                        <p:cTn id="171" dur="500" fill="hold"/>
                                        <p:tgtEl>
                                          <p:spTgt spid="7193"/>
                                        </p:tgtEl>
                                        <p:attrNameLst>
                                          <p:attrName>ppt_x</p:attrName>
                                        </p:attrNameLst>
                                      </p:cBhvr>
                                      <p:tavLst>
                                        <p:tav tm="0">
                                          <p:val>
                                            <p:strVal val="#ppt_x+#ppt_w/2"/>
                                          </p:val>
                                        </p:tav>
                                        <p:tav tm="100000">
                                          <p:val>
                                            <p:strVal val="#ppt_x"/>
                                          </p:val>
                                        </p:tav>
                                      </p:tavLst>
                                    </p:anim>
                                    <p:anim calcmode="lin" valueType="num">
                                      <p:cBhvr>
                                        <p:cTn id="172" dur="500" fill="hold"/>
                                        <p:tgtEl>
                                          <p:spTgt spid="7193"/>
                                        </p:tgtEl>
                                        <p:attrNameLst>
                                          <p:attrName>ppt_y</p:attrName>
                                        </p:attrNameLst>
                                      </p:cBhvr>
                                      <p:tavLst>
                                        <p:tav tm="0">
                                          <p:val>
                                            <p:strVal val="#ppt_y"/>
                                          </p:val>
                                        </p:tav>
                                        <p:tav tm="100000">
                                          <p:val>
                                            <p:strVal val="#ppt_y"/>
                                          </p:val>
                                        </p:tav>
                                      </p:tavLst>
                                    </p:anim>
                                    <p:anim calcmode="lin" valueType="num">
                                      <p:cBhvr>
                                        <p:cTn id="173" dur="500" fill="hold"/>
                                        <p:tgtEl>
                                          <p:spTgt spid="7193"/>
                                        </p:tgtEl>
                                        <p:attrNameLst>
                                          <p:attrName>ppt_w</p:attrName>
                                        </p:attrNameLst>
                                      </p:cBhvr>
                                      <p:tavLst>
                                        <p:tav tm="0">
                                          <p:val>
                                            <p:fltVal val="0"/>
                                          </p:val>
                                        </p:tav>
                                        <p:tav tm="100000">
                                          <p:val>
                                            <p:strVal val="#ppt_w"/>
                                          </p:val>
                                        </p:tav>
                                      </p:tavLst>
                                    </p:anim>
                                    <p:anim calcmode="lin" valueType="num">
                                      <p:cBhvr>
                                        <p:cTn id="174" dur="500" fill="hold"/>
                                        <p:tgtEl>
                                          <p:spTgt spid="7193"/>
                                        </p:tgtEl>
                                        <p:attrNameLst>
                                          <p:attrName>ppt_h</p:attrName>
                                        </p:attrNameLst>
                                      </p:cBhvr>
                                      <p:tavLst>
                                        <p:tav tm="0">
                                          <p:val>
                                            <p:strVal val="#ppt_h"/>
                                          </p:val>
                                        </p:tav>
                                        <p:tav tm="100000">
                                          <p:val>
                                            <p:strVal val="#ppt_h"/>
                                          </p:val>
                                        </p:tav>
                                      </p:tavLst>
                                    </p:anim>
                                  </p:childTnLst>
                                </p:cTn>
                              </p:par>
                            </p:childTnLst>
                          </p:cTn>
                        </p:par>
                      </p:childTnLst>
                    </p:cTn>
                  </p:par>
                  <p:par>
                    <p:cTn id="175" fill="hold">
                      <p:stCondLst>
                        <p:cond delay="indefinite"/>
                      </p:stCondLst>
                      <p:childTnLst>
                        <p:par>
                          <p:cTn id="176" fill="hold">
                            <p:stCondLst>
                              <p:cond delay="0"/>
                            </p:stCondLst>
                            <p:childTnLst>
                              <p:par>
                                <p:cTn id="177" presetID="18" presetClass="entr" presetSubtype="12" fill="hold" grpId="0" nodeType="clickEffect">
                                  <p:stCondLst>
                                    <p:cond delay="0"/>
                                  </p:stCondLst>
                                  <p:childTnLst>
                                    <p:set>
                                      <p:cBhvr>
                                        <p:cTn id="178" dur="1" fill="hold">
                                          <p:stCondLst>
                                            <p:cond delay="0"/>
                                          </p:stCondLst>
                                        </p:cTn>
                                        <p:tgtEl>
                                          <p:spTgt spid="7194"/>
                                        </p:tgtEl>
                                        <p:attrNameLst>
                                          <p:attrName>style.visibility</p:attrName>
                                        </p:attrNameLst>
                                      </p:cBhvr>
                                      <p:to>
                                        <p:strVal val="visible"/>
                                      </p:to>
                                    </p:set>
                                    <p:animEffect transition="in" filter="strips(downLeft)">
                                      <p:cBhvr>
                                        <p:cTn id="179" dur="500"/>
                                        <p:tgtEl>
                                          <p:spTgt spid="7194"/>
                                        </p:tgtEl>
                                      </p:cBhvr>
                                    </p:animEffect>
                                  </p:childTnLst>
                                </p:cTn>
                              </p:par>
                            </p:childTnLst>
                          </p:cTn>
                        </p:par>
                      </p:childTnLst>
                    </p:cTn>
                  </p:par>
                  <p:par>
                    <p:cTn id="180" fill="hold">
                      <p:stCondLst>
                        <p:cond delay="indefinite"/>
                      </p:stCondLst>
                      <p:childTnLst>
                        <p:par>
                          <p:cTn id="181" fill="hold">
                            <p:stCondLst>
                              <p:cond delay="0"/>
                            </p:stCondLst>
                            <p:childTnLst>
                              <p:par>
                                <p:cTn id="182" presetID="17" presetClass="entr" presetSubtype="1" fill="hold" grpId="0" nodeType="clickEffect">
                                  <p:stCondLst>
                                    <p:cond delay="0"/>
                                  </p:stCondLst>
                                  <p:childTnLst>
                                    <p:set>
                                      <p:cBhvr>
                                        <p:cTn id="183" dur="1" fill="hold">
                                          <p:stCondLst>
                                            <p:cond delay="0"/>
                                          </p:stCondLst>
                                        </p:cTn>
                                        <p:tgtEl>
                                          <p:spTgt spid="7195"/>
                                        </p:tgtEl>
                                        <p:attrNameLst>
                                          <p:attrName>style.visibility</p:attrName>
                                        </p:attrNameLst>
                                      </p:cBhvr>
                                      <p:to>
                                        <p:strVal val="visible"/>
                                      </p:to>
                                    </p:set>
                                    <p:anim calcmode="lin" valueType="num">
                                      <p:cBhvr>
                                        <p:cTn id="184" dur="500" fill="hold"/>
                                        <p:tgtEl>
                                          <p:spTgt spid="7195"/>
                                        </p:tgtEl>
                                        <p:attrNameLst>
                                          <p:attrName>ppt_x</p:attrName>
                                        </p:attrNameLst>
                                      </p:cBhvr>
                                      <p:tavLst>
                                        <p:tav tm="0">
                                          <p:val>
                                            <p:strVal val="#ppt_x"/>
                                          </p:val>
                                        </p:tav>
                                        <p:tav tm="100000">
                                          <p:val>
                                            <p:strVal val="#ppt_x"/>
                                          </p:val>
                                        </p:tav>
                                      </p:tavLst>
                                    </p:anim>
                                    <p:anim calcmode="lin" valueType="num">
                                      <p:cBhvr>
                                        <p:cTn id="185" dur="500" fill="hold"/>
                                        <p:tgtEl>
                                          <p:spTgt spid="7195"/>
                                        </p:tgtEl>
                                        <p:attrNameLst>
                                          <p:attrName>ppt_y</p:attrName>
                                        </p:attrNameLst>
                                      </p:cBhvr>
                                      <p:tavLst>
                                        <p:tav tm="0">
                                          <p:val>
                                            <p:strVal val="#ppt_y-#ppt_h/2"/>
                                          </p:val>
                                        </p:tav>
                                        <p:tav tm="100000">
                                          <p:val>
                                            <p:strVal val="#ppt_y"/>
                                          </p:val>
                                        </p:tav>
                                      </p:tavLst>
                                    </p:anim>
                                    <p:anim calcmode="lin" valueType="num">
                                      <p:cBhvr>
                                        <p:cTn id="186" dur="500" fill="hold"/>
                                        <p:tgtEl>
                                          <p:spTgt spid="7195"/>
                                        </p:tgtEl>
                                        <p:attrNameLst>
                                          <p:attrName>ppt_w</p:attrName>
                                        </p:attrNameLst>
                                      </p:cBhvr>
                                      <p:tavLst>
                                        <p:tav tm="0">
                                          <p:val>
                                            <p:strVal val="#ppt_w"/>
                                          </p:val>
                                        </p:tav>
                                        <p:tav tm="100000">
                                          <p:val>
                                            <p:strVal val="#ppt_w"/>
                                          </p:val>
                                        </p:tav>
                                      </p:tavLst>
                                    </p:anim>
                                    <p:anim calcmode="lin" valueType="num">
                                      <p:cBhvr>
                                        <p:cTn id="187" dur="500" fill="hold"/>
                                        <p:tgtEl>
                                          <p:spTgt spid="7195"/>
                                        </p:tgtEl>
                                        <p:attrNameLst>
                                          <p:attrName>ppt_h</p:attrName>
                                        </p:attrNameLst>
                                      </p:cBhvr>
                                      <p:tavLst>
                                        <p:tav tm="0">
                                          <p:val>
                                            <p:fltVal val="0"/>
                                          </p:val>
                                        </p:tav>
                                        <p:tav tm="100000">
                                          <p:val>
                                            <p:strVal val="#ppt_h"/>
                                          </p:val>
                                        </p:tav>
                                      </p:tavLst>
                                    </p:anim>
                                  </p:childTnLst>
                                </p:cTn>
                              </p:par>
                            </p:childTnLst>
                          </p:cTn>
                        </p:par>
                      </p:childTnLst>
                    </p:cTn>
                  </p:par>
                  <p:par>
                    <p:cTn id="188" fill="hold">
                      <p:stCondLst>
                        <p:cond delay="indefinite"/>
                      </p:stCondLst>
                      <p:childTnLst>
                        <p:par>
                          <p:cTn id="189" fill="hold">
                            <p:stCondLst>
                              <p:cond delay="0"/>
                            </p:stCondLst>
                            <p:childTnLst>
                              <p:par>
                                <p:cTn id="190" presetID="18" presetClass="entr" presetSubtype="6" fill="hold" grpId="0" nodeType="clickEffect">
                                  <p:stCondLst>
                                    <p:cond delay="0"/>
                                  </p:stCondLst>
                                  <p:childTnLst>
                                    <p:set>
                                      <p:cBhvr>
                                        <p:cTn id="191" dur="1" fill="hold">
                                          <p:stCondLst>
                                            <p:cond delay="0"/>
                                          </p:stCondLst>
                                        </p:cTn>
                                        <p:tgtEl>
                                          <p:spTgt spid="7196"/>
                                        </p:tgtEl>
                                        <p:attrNameLst>
                                          <p:attrName>style.visibility</p:attrName>
                                        </p:attrNameLst>
                                      </p:cBhvr>
                                      <p:to>
                                        <p:strVal val="visible"/>
                                      </p:to>
                                    </p:set>
                                    <p:animEffect transition="in" filter="strips(downRight)">
                                      <p:cBhvr>
                                        <p:cTn id="192" dur="500"/>
                                        <p:tgtEl>
                                          <p:spTgt spid="7196"/>
                                        </p:tgtEl>
                                      </p:cBhvr>
                                    </p:animEffect>
                                  </p:childTnLst>
                                </p:cTn>
                              </p:par>
                            </p:childTnLst>
                          </p:cTn>
                        </p:par>
                      </p:childTnLst>
                    </p:cTn>
                  </p:par>
                  <p:par>
                    <p:cTn id="193" fill="hold">
                      <p:stCondLst>
                        <p:cond delay="indefinite"/>
                      </p:stCondLst>
                      <p:childTnLst>
                        <p:par>
                          <p:cTn id="194" fill="hold">
                            <p:stCondLst>
                              <p:cond delay="0"/>
                            </p:stCondLst>
                            <p:childTnLst>
                              <p:par>
                                <p:cTn id="195" presetID="17" presetClass="entr" presetSubtype="10" fill="hold" nodeType="clickEffect">
                                  <p:stCondLst>
                                    <p:cond delay="0"/>
                                  </p:stCondLst>
                                  <p:childTnLst>
                                    <p:set>
                                      <p:cBhvr>
                                        <p:cTn id="196" dur="1" fill="hold">
                                          <p:stCondLst>
                                            <p:cond delay="0"/>
                                          </p:stCondLst>
                                        </p:cTn>
                                        <p:tgtEl>
                                          <p:spTgt spid="10"/>
                                        </p:tgtEl>
                                        <p:attrNameLst>
                                          <p:attrName>style.visibility</p:attrName>
                                        </p:attrNameLst>
                                      </p:cBhvr>
                                      <p:to>
                                        <p:strVal val="visible"/>
                                      </p:to>
                                    </p:set>
                                    <p:anim calcmode="lin" valueType="num">
                                      <p:cBhvr>
                                        <p:cTn id="197" dur="500" fill="hold"/>
                                        <p:tgtEl>
                                          <p:spTgt spid="10"/>
                                        </p:tgtEl>
                                        <p:attrNameLst>
                                          <p:attrName>ppt_w</p:attrName>
                                        </p:attrNameLst>
                                      </p:cBhvr>
                                      <p:tavLst>
                                        <p:tav tm="0">
                                          <p:val>
                                            <p:fltVal val="0"/>
                                          </p:val>
                                        </p:tav>
                                        <p:tav tm="100000">
                                          <p:val>
                                            <p:strVal val="#ppt_w"/>
                                          </p:val>
                                        </p:tav>
                                      </p:tavLst>
                                    </p:anim>
                                    <p:anim calcmode="lin" valueType="num">
                                      <p:cBhvr>
                                        <p:cTn id="198"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99" fill="hold">
                      <p:stCondLst>
                        <p:cond delay="indefinite"/>
                      </p:stCondLst>
                      <p:childTnLst>
                        <p:par>
                          <p:cTn id="200" fill="hold">
                            <p:stCondLst>
                              <p:cond delay="0"/>
                            </p:stCondLst>
                            <p:childTnLst>
                              <p:par>
                                <p:cTn id="201" presetID="17" presetClass="entr" presetSubtype="10" fill="hold" nodeType="clickEffect">
                                  <p:stCondLst>
                                    <p:cond delay="0"/>
                                  </p:stCondLst>
                                  <p:childTnLst>
                                    <p:set>
                                      <p:cBhvr>
                                        <p:cTn id="202" dur="1" fill="hold">
                                          <p:stCondLst>
                                            <p:cond delay="0"/>
                                          </p:stCondLst>
                                        </p:cTn>
                                        <p:tgtEl>
                                          <p:spTgt spid="9"/>
                                        </p:tgtEl>
                                        <p:attrNameLst>
                                          <p:attrName>style.visibility</p:attrName>
                                        </p:attrNameLst>
                                      </p:cBhvr>
                                      <p:to>
                                        <p:strVal val="visible"/>
                                      </p:to>
                                    </p:set>
                                    <p:anim calcmode="lin" valueType="num">
                                      <p:cBhvr>
                                        <p:cTn id="203" dur="500" fill="hold"/>
                                        <p:tgtEl>
                                          <p:spTgt spid="9"/>
                                        </p:tgtEl>
                                        <p:attrNameLst>
                                          <p:attrName>ppt_w</p:attrName>
                                        </p:attrNameLst>
                                      </p:cBhvr>
                                      <p:tavLst>
                                        <p:tav tm="0">
                                          <p:val>
                                            <p:fltVal val="0"/>
                                          </p:val>
                                        </p:tav>
                                        <p:tav tm="100000">
                                          <p:val>
                                            <p:strVal val="#ppt_w"/>
                                          </p:val>
                                        </p:tav>
                                      </p:tavLst>
                                    </p:anim>
                                    <p:anim calcmode="lin" valueType="num">
                                      <p:cBhvr>
                                        <p:cTn id="204"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205" fill="hold">
                      <p:stCondLst>
                        <p:cond delay="indefinite"/>
                      </p:stCondLst>
                      <p:childTnLst>
                        <p:par>
                          <p:cTn id="206" fill="hold">
                            <p:stCondLst>
                              <p:cond delay="0"/>
                            </p:stCondLst>
                            <p:childTnLst>
                              <p:par>
                                <p:cTn id="207" presetID="17" presetClass="entr" presetSubtype="10" fill="hold" nodeType="clickEffect">
                                  <p:stCondLst>
                                    <p:cond delay="0"/>
                                  </p:stCondLst>
                                  <p:childTnLst>
                                    <p:set>
                                      <p:cBhvr>
                                        <p:cTn id="208" dur="1" fill="hold">
                                          <p:stCondLst>
                                            <p:cond delay="0"/>
                                          </p:stCondLst>
                                        </p:cTn>
                                        <p:tgtEl>
                                          <p:spTgt spid="4"/>
                                        </p:tgtEl>
                                        <p:attrNameLst>
                                          <p:attrName>style.visibility</p:attrName>
                                        </p:attrNameLst>
                                      </p:cBhvr>
                                      <p:to>
                                        <p:strVal val="visible"/>
                                      </p:to>
                                    </p:set>
                                    <p:anim calcmode="lin" valueType="num">
                                      <p:cBhvr>
                                        <p:cTn id="209" dur="500" fill="hold"/>
                                        <p:tgtEl>
                                          <p:spTgt spid="4"/>
                                        </p:tgtEl>
                                        <p:attrNameLst>
                                          <p:attrName>ppt_w</p:attrName>
                                        </p:attrNameLst>
                                      </p:cBhvr>
                                      <p:tavLst>
                                        <p:tav tm="0">
                                          <p:val>
                                            <p:fltVal val="0"/>
                                          </p:val>
                                        </p:tav>
                                        <p:tav tm="100000">
                                          <p:val>
                                            <p:strVal val="#ppt_w"/>
                                          </p:val>
                                        </p:tav>
                                      </p:tavLst>
                                    </p:anim>
                                    <p:anim calcmode="lin" valueType="num">
                                      <p:cBhvr>
                                        <p:cTn id="210"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11" fill="hold">
                      <p:stCondLst>
                        <p:cond delay="indefinite"/>
                      </p:stCondLst>
                      <p:childTnLst>
                        <p:par>
                          <p:cTn id="212" fill="hold">
                            <p:stCondLst>
                              <p:cond delay="0"/>
                            </p:stCondLst>
                            <p:childTnLst>
                              <p:par>
                                <p:cTn id="213" presetID="17" presetClass="entr" presetSubtype="10" fill="hold" nodeType="clickEffect">
                                  <p:stCondLst>
                                    <p:cond delay="0"/>
                                  </p:stCondLst>
                                  <p:childTnLst>
                                    <p:set>
                                      <p:cBhvr>
                                        <p:cTn id="214" dur="1" fill="hold">
                                          <p:stCondLst>
                                            <p:cond delay="0"/>
                                          </p:stCondLst>
                                        </p:cTn>
                                        <p:tgtEl>
                                          <p:spTgt spid="5"/>
                                        </p:tgtEl>
                                        <p:attrNameLst>
                                          <p:attrName>style.visibility</p:attrName>
                                        </p:attrNameLst>
                                      </p:cBhvr>
                                      <p:to>
                                        <p:strVal val="visible"/>
                                      </p:to>
                                    </p:set>
                                    <p:anim calcmode="lin" valueType="num">
                                      <p:cBhvr>
                                        <p:cTn id="215" dur="500" fill="hold"/>
                                        <p:tgtEl>
                                          <p:spTgt spid="5"/>
                                        </p:tgtEl>
                                        <p:attrNameLst>
                                          <p:attrName>ppt_w</p:attrName>
                                        </p:attrNameLst>
                                      </p:cBhvr>
                                      <p:tavLst>
                                        <p:tav tm="0">
                                          <p:val>
                                            <p:fltVal val="0"/>
                                          </p:val>
                                        </p:tav>
                                        <p:tav tm="100000">
                                          <p:val>
                                            <p:strVal val="#ppt_w"/>
                                          </p:val>
                                        </p:tav>
                                      </p:tavLst>
                                    </p:anim>
                                    <p:anim calcmode="lin" valueType="num">
                                      <p:cBhvr>
                                        <p:cTn id="216"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17" fill="hold">
                      <p:stCondLst>
                        <p:cond delay="indefinite"/>
                      </p:stCondLst>
                      <p:childTnLst>
                        <p:par>
                          <p:cTn id="218" fill="hold">
                            <p:stCondLst>
                              <p:cond delay="0"/>
                            </p:stCondLst>
                            <p:childTnLst>
                              <p:par>
                                <p:cTn id="219" presetID="17" presetClass="entr" presetSubtype="10" fill="hold" nodeType="clickEffect">
                                  <p:stCondLst>
                                    <p:cond delay="0"/>
                                  </p:stCondLst>
                                  <p:childTnLst>
                                    <p:set>
                                      <p:cBhvr>
                                        <p:cTn id="220" dur="1" fill="hold">
                                          <p:stCondLst>
                                            <p:cond delay="0"/>
                                          </p:stCondLst>
                                        </p:cTn>
                                        <p:tgtEl>
                                          <p:spTgt spid="6"/>
                                        </p:tgtEl>
                                        <p:attrNameLst>
                                          <p:attrName>style.visibility</p:attrName>
                                        </p:attrNameLst>
                                      </p:cBhvr>
                                      <p:to>
                                        <p:strVal val="visible"/>
                                      </p:to>
                                    </p:set>
                                    <p:anim calcmode="lin" valueType="num">
                                      <p:cBhvr>
                                        <p:cTn id="221" dur="500" fill="hold"/>
                                        <p:tgtEl>
                                          <p:spTgt spid="6"/>
                                        </p:tgtEl>
                                        <p:attrNameLst>
                                          <p:attrName>ppt_w</p:attrName>
                                        </p:attrNameLst>
                                      </p:cBhvr>
                                      <p:tavLst>
                                        <p:tav tm="0">
                                          <p:val>
                                            <p:fltVal val="0"/>
                                          </p:val>
                                        </p:tav>
                                        <p:tav tm="100000">
                                          <p:val>
                                            <p:strVal val="#ppt_w"/>
                                          </p:val>
                                        </p:tav>
                                      </p:tavLst>
                                    </p:anim>
                                    <p:anim calcmode="lin" valueType="num">
                                      <p:cBhvr>
                                        <p:cTn id="222"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223" fill="hold">
                      <p:stCondLst>
                        <p:cond delay="indefinite"/>
                      </p:stCondLst>
                      <p:childTnLst>
                        <p:par>
                          <p:cTn id="224" fill="hold">
                            <p:stCondLst>
                              <p:cond delay="0"/>
                            </p:stCondLst>
                            <p:childTnLst>
                              <p:par>
                                <p:cTn id="225" presetID="17" presetClass="entr" presetSubtype="10" fill="hold" nodeType="clickEffect">
                                  <p:stCondLst>
                                    <p:cond delay="0"/>
                                  </p:stCondLst>
                                  <p:childTnLst>
                                    <p:set>
                                      <p:cBhvr>
                                        <p:cTn id="226" dur="1" fill="hold">
                                          <p:stCondLst>
                                            <p:cond delay="0"/>
                                          </p:stCondLst>
                                        </p:cTn>
                                        <p:tgtEl>
                                          <p:spTgt spid="8"/>
                                        </p:tgtEl>
                                        <p:attrNameLst>
                                          <p:attrName>style.visibility</p:attrName>
                                        </p:attrNameLst>
                                      </p:cBhvr>
                                      <p:to>
                                        <p:strVal val="visible"/>
                                      </p:to>
                                    </p:set>
                                    <p:anim calcmode="lin" valueType="num">
                                      <p:cBhvr>
                                        <p:cTn id="227" dur="500" fill="hold"/>
                                        <p:tgtEl>
                                          <p:spTgt spid="8"/>
                                        </p:tgtEl>
                                        <p:attrNameLst>
                                          <p:attrName>ppt_w</p:attrName>
                                        </p:attrNameLst>
                                      </p:cBhvr>
                                      <p:tavLst>
                                        <p:tav tm="0">
                                          <p:val>
                                            <p:fltVal val="0"/>
                                          </p:val>
                                        </p:tav>
                                        <p:tav tm="100000">
                                          <p:val>
                                            <p:strVal val="#ppt_w"/>
                                          </p:val>
                                        </p:tav>
                                      </p:tavLst>
                                    </p:anim>
                                    <p:anim calcmode="lin" valueType="num">
                                      <p:cBhvr>
                                        <p:cTn id="228"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229" fill="hold">
                      <p:stCondLst>
                        <p:cond delay="indefinite"/>
                      </p:stCondLst>
                      <p:childTnLst>
                        <p:par>
                          <p:cTn id="230" fill="hold">
                            <p:stCondLst>
                              <p:cond delay="0"/>
                            </p:stCondLst>
                            <p:childTnLst>
                              <p:par>
                                <p:cTn id="231" presetID="18" presetClass="entr" presetSubtype="6" fill="hold" nodeType="clickEffect">
                                  <p:stCondLst>
                                    <p:cond delay="0"/>
                                  </p:stCondLst>
                                  <p:childTnLst>
                                    <p:set>
                                      <p:cBhvr>
                                        <p:cTn id="232" dur="1" fill="hold">
                                          <p:stCondLst>
                                            <p:cond delay="0"/>
                                          </p:stCondLst>
                                        </p:cTn>
                                        <p:tgtEl>
                                          <p:spTgt spid="7"/>
                                        </p:tgtEl>
                                        <p:attrNameLst>
                                          <p:attrName>style.visibility</p:attrName>
                                        </p:attrNameLst>
                                      </p:cBhvr>
                                      <p:to>
                                        <p:strVal val="visible"/>
                                      </p:to>
                                    </p:set>
                                    <p:animEffect transition="in" filter="strips(downRight)">
                                      <p:cBhvr>
                                        <p:cTn id="233" dur="500"/>
                                        <p:tgtEl>
                                          <p:spTgt spid="7"/>
                                        </p:tgtEl>
                                      </p:cBhvr>
                                    </p:animEffect>
                                  </p:childTnLst>
                                </p:cTn>
                              </p:par>
                            </p:childTnLst>
                          </p:cTn>
                        </p:par>
                      </p:childTnLst>
                    </p:cTn>
                  </p:par>
                  <p:par>
                    <p:cTn id="234" fill="hold">
                      <p:stCondLst>
                        <p:cond delay="indefinite"/>
                      </p:stCondLst>
                      <p:childTnLst>
                        <p:par>
                          <p:cTn id="235" fill="hold">
                            <p:stCondLst>
                              <p:cond delay="0"/>
                            </p:stCondLst>
                            <p:childTnLst>
                              <p:par>
                                <p:cTn id="236" presetID="2" presetClass="entr" presetSubtype="4" fill="hold" grpId="0" nodeType="clickEffect">
                                  <p:stCondLst>
                                    <p:cond delay="0"/>
                                  </p:stCondLst>
                                  <p:childTnLst>
                                    <p:set>
                                      <p:cBhvr>
                                        <p:cTn id="237" dur="1" fill="hold">
                                          <p:stCondLst>
                                            <p:cond delay="0"/>
                                          </p:stCondLst>
                                        </p:cTn>
                                        <p:tgtEl>
                                          <p:spTgt spid="7198"/>
                                        </p:tgtEl>
                                        <p:attrNameLst>
                                          <p:attrName>style.visibility</p:attrName>
                                        </p:attrNameLst>
                                      </p:cBhvr>
                                      <p:to>
                                        <p:strVal val="visible"/>
                                      </p:to>
                                    </p:set>
                                    <p:anim calcmode="lin" valueType="num">
                                      <p:cBhvr additive="base">
                                        <p:cTn id="238" dur="500" fill="hold"/>
                                        <p:tgtEl>
                                          <p:spTgt spid="7198"/>
                                        </p:tgtEl>
                                        <p:attrNameLst>
                                          <p:attrName>ppt_x</p:attrName>
                                        </p:attrNameLst>
                                      </p:cBhvr>
                                      <p:tavLst>
                                        <p:tav tm="0">
                                          <p:val>
                                            <p:strVal val="#ppt_x"/>
                                          </p:val>
                                        </p:tav>
                                        <p:tav tm="100000">
                                          <p:val>
                                            <p:strVal val="#ppt_x"/>
                                          </p:val>
                                        </p:tav>
                                      </p:tavLst>
                                    </p:anim>
                                    <p:anim calcmode="lin" valueType="num">
                                      <p:cBhvr additive="base">
                                        <p:cTn id="239" dur="500" fill="hold"/>
                                        <p:tgtEl>
                                          <p:spTgt spid="7198"/>
                                        </p:tgtEl>
                                        <p:attrNameLst>
                                          <p:attrName>ppt_y</p:attrName>
                                        </p:attrNameLst>
                                      </p:cBhvr>
                                      <p:tavLst>
                                        <p:tav tm="0">
                                          <p:val>
                                            <p:strVal val="1+#ppt_h/2"/>
                                          </p:val>
                                        </p:tav>
                                        <p:tav tm="100000">
                                          <p:val>
                                            <p:strVal val="#ppt_y"/>
                                          </p:val>
                                        </p:tav>
                                      </p:tavLst>
                                    </p:anim>
                                  </p:childTnLst>
                                </p:cTn>
                              </p:par>
                            </p:childTnLst>
                          </p:cTn>
                        </p:par>
                      </p:childTnLst>
                    </p:cTn>
                  </p:par>
                  <p:par>
                    <p:cTn id="240" fill="hold">
                      <p:stCondLst>
                        <p:cond delay="indefinite"/>
                      </p:stCondLst>
                      <p:childTnLst>
                        <p:par>
                          <p:cTn id="241" fill="hold">
                            <p:stCondLst>
                              <p:cond delay="0"/>
                            </p:stCondLst>
                            <p:childTnLst>
                              <p:par>
                                <p:cTn id="242" presetID="18" presetClass="entr" presetSubtype="9" fill="hold" grpId="0" nodeType="clickEffect">
                                  <p:stCondLst>
                                    <p:cond delay="0"/>
                                  </p:stCondLst>
                                  <p:childTnLst>
                                    <p:set>
                                      <p:cBhvr>
                                        <p:cTn id="243" dur="1" fill="hold">
                                          <p:stCondLst>
                                            <p:cond delay="0"/>
                                          </p:stCondLst>
                                        </p:cTn>
                                        <p:tgtEl>
                                          <p:spTgt spid="7199"/>
                                        </p:tgtEl>
                                        <p:attrNameLst>
                                          <p:attrName>style.visibility</p:attrName>
                                        </p:attrNameLst>
                                      </p:cBhvr>
                                      <p:to>
                                        <p:strVal val="visible"/>
                                      </p:to>
                                    </p:set>
                                    <p:animEffect transition="in" filter="strips(upLeft)">
                                      <p:cBhvr>
                                        <p:cTn id="244" dur="500"/>
                                        <p:tgtEl>
                                          <p:spTgt spid="7199"/>
                                        </p:tgtEl>
                                      </p:cBhvr>
                                    </p:animEffect>
                                  </p:childTnLst>
                                </p:cTn>
                              </p:par>
                            </p:childTnLst>
                          </p:cTn>
                        </p:par>
                      </p:childTnLst>
                    </p:cTn>
                  </p:par>
                  <p:par>
                    <p:cTn id="245" fill="hold">
                      <p:stCondLst>
                        <p:cond delay="indefinite"/>
                      </p:stCondLst>
                      <p:childTnLst>
                        <p:par>
                          <p:cTn id="246" fill="hold">
                            <p:stCondLst>
                              <p:cond delay="0"/>
                            </p:stCondLst>
                            <p:childTnLst>
                              <p:par>
                                <p:cTn id="247" presetID="18" presetClass="entr" presetSubtype="12" fill="hold" grpId="0" nodeType="clickEffect">
                                  <p:stCondLst>
                                    <p:cond delay="0"/>
                                  </p:stCondLst>
                                  <p:childTnLst>
                                    <p:set>
                                      <p:cBhvr>
                                        <p:cTn id="248" dur="1" fill="hold">
                                          <p:stCondLst>
                                            <p:cond delay="0"/>
                                          </p:stCondLst>
                                        </p:cTn>
                                        <p:tgtEl>
                                          <p:spTgt spid="7200"/>
                                        </p:tgtEl>
                                        <p:attrNameLst>
                                          <p:attrName>style.visibility</p:attrName>
                                        </p:attrNameLst>
                                      </p:cBhvr>
                                      <p:to>
                                        <p:strVal val="visible"/>
                                      </p:to>
                                    </p:set>
                                    <p:animEffect transition="in" filter="strips(downLeft)">
                                      <p:cBhvr>
                                        <p:cTn id="249" dur="500"/>
                                        <p:tgtEl>
                                          <p:spTgt spid="7200"/>
                                        </p:tgtEl>
                                      </p:cBhvr>
                                    </p:animEffect>
                                  </p:childTnLst>
                                </p:cTn>
                              </p:par>
                            </p:childTnLst>
                          </p:cTn>
                        </p:par>
                      </p:childTnLst>
                    </p:cTn>
                  </p:par>
                  <p:par>
                    <p:cTn id="250" fill="hold">
                      <p:stCondLst>
                        <p:cond delay="indefinite"/>
                      </p:stCondLst>
                      <p:childTnLst>
                        <p:par>
                          <p:cTn id="251" fill="hold">
                            <p:stCondLst>
                              <p:cond delay="0"/>
                            </p:stCondLst>
                            <p:childTnLst>
                              <p:par>
                                <p:cTn id="252" presetID="18" presetClass="entr" presetSubtype="6" fill="hold" grpId="0" nodeType="clickEffect">
                                  <p:stCondLst>
                                    <p:cond delay="0"/>
                                  </p:stCondLst>
                                  <p:childTnLst>
                                    <p:set>
                                      <p:cBhvr>
                                        <p:cTn id="253" dur="1" fill="hold">
                                          <p:stCondLst>
                                            <p:cond delay="0"/>
                                          </p:stCondLst>
                                        </p:cTn>
                                        <p:tgtEl>
                                          <p:spTgt spid="7201"/>
                                        </p:tgtEl>
                                        <p:attrNameLst>
                                          <p:attrName>style.visibility</p:attrName>
                                        </p:attrNameLst>
                                      </p:cBhvr>
                                      <p:to>
                                        <p:strVal val="visible"/>
                                      </p:to>
                                    </p:set>
                                    <p:animEffect transition="in" filter="strips(downRight)">
                                      <p:cBhvr>
                                        <p:cTn id="254" dur="500"/>
                                        <p:tgtEl>
                                          <p:spTgt spid="7201"/>
                                        </p:tgtEl>
                                      </p:cBhvr>
                                    </p:animEffect>
                                  </p:childTnLst>
                                </p:cTn>
                              </p:par>
                            </p:childTnLst>
                          </p:cTn>
                        </p:par>
                      </p:childTnLst>
                    </p:cTn>
                  </p:par>
                  <p:par>
                    <p:cTn id="255" fill="hold">
                      <p:stCondLst>
                        <p:cond delay="indefinite"/>
                      </p:stCondLst>
                      <p:childTnLst>
                        <p:par>
                          <p:cTn id="256" fill="hold">
                            <p:stCondLst>
                              <p:cond delay="0"/>
                            </p:stCondLst>
                            <p:childTnLst>
                              <p:par>
                                <p:cTn id="257" presetID="18" presetClass="entr" presetSubtype="3" fill="hold" grpId="0" nodeType="clickEffect">
                                  <p:stCondLst>
                                    <p:cond delay="0"/>
                                  </p:stCondLst>
                                  <p:childTnLst>
                                    <p:set>
                                      <p:cBhvr>
                                        <p:cTn id="258" dur="1" fill="hold">
                                          <p:stCondLst>
                                            <p:cond delay="0"/>
                                          </p:stCondLst>
                                        </p:cTn>
                                        <p:tgtEl>
                                          <p:spTgt spid="7202"/>
                                        </p:tgtEl>
                                        <p:attrNameLst>
                                          <p:attrName>style.visibility</p:attrName>
                                        </p:attrNameLst>
                                      </p:cBhvr>
                                      <p:to>
                                        <p:strVal val="visible"/>
                                      </p:to>
                                    </p:set>
                                    <p:animEffect transition="in" filter="strips(upRight)">
                                      <p:cBhvr>
                                        <p:cTn id="259" dur="500"/>
                                        <p:tgtEl>
                                          <p:spTgt spid="7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nimBg="1" autoUpdateAnimBg="0"/>
      <p:bldP spid="7171" grpId="0" animBg="1"/>
      <p:bldP spid="7172" grpId="0" animBg="1"/>
      <p:bldP spid="7173" grpId="0" animBg="1"/>
      <p:bldP spid="7174" grpId="0" animBg="1"/>
      <p:bldP spid="7175" grpId="0" animBg="1"/>
      <p:bldP spid="7176" grpId="0" animBg="1"/>
      <p:bldP spid="7177" grpId="0" animBg="1"/>
      <p:bldP spid="7178" grpId="0" animBg="1"/>
      <p:bldP spid="7179" grpId="0" animBg="1"/>
      <p:bldP spid="7180" grpId="0" animBg="1"/>
      <p:bldP spid="7181" grpId="0" animBg="1"/>
      <p:bldP spid="7182" grpId="0" animBg="1"/>
      <p:bldP spid="7183" grpId="0" animBg="1"/>
      <p:bldP spid="7189" grpId="0" animBg="1"/>
      <p:bldP spid="7190" grpId="0" animBg="1"/>
      <p:bldP spid="7191" grpId="0" animBg="1"/>
      <p:bldP spid="7192" grpId="0" animBg="1"/>
      <p:bldP spid="7193" grpId="0" animBg="1"/>
      <p:bldP spid="7194" grpId="0" animBg="1"/>
      <p:bldP spid="7195" grpId="0" animBg="1"/>
      <p:bldP spid="7196" grpId="0" animBg="1"/>
      <p:bldP spid="7197" grpId="0" autoUpdateAnimBg="0"/>
      <p:bldP spid="7198" grpId="0" animBg="1"/>
      <p:bldP spid="7199" grpId="0" animBg="1" autoUpdateAnimBg="0"/>
      <p:bldP spid="7200" grpId="0" animBg="1"/>
      <p:bldP spid="7201" grpId="0" animBg="1"/>
      <p:bldP spid="7202" grpId="0" animBg="1"/>
      <p:bldP spid="724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024313" y="4357688"/>
            <a:ext cx="1323975" cy="1325562"/>
            <a:chOff x="1248" y="1775"/>
            <a:chExt cx="1153" cy="1153"/>
          </a:xfrm>
        </p:grpSpPr>
        <p:sp>
          <p:nvSpPr>
            <p:cNvPr id="11356" name="Oval 3"/>
            <p:cNvSpPr>
              <a:spLocks noChangeArrowheads="1"/>
            </p:cNvSpPr>
            <p:nvPr/>
          </p:nvSpPr>
          <p:spPr bwMode="auto">
            <a:xfrm>
              <a:off x="1248" y="1776"/>
              <a:ext cx="1152" cy="1152"/>
            </a:xfrm>
            <a:prstGeom prst="ellipse">
              <a:avLst/>
            </a:prstGeom>
            <a:solidFill>
              <a:schemeClr val="bg1"/>
            </a:solidFill>
            <a:ln w="3175">
              <a:solidFill>
                <a:schemeClr val="folHlink"/>
              </a:solidFill>
              <a:round/>
            </a:ln>
          </p:spPr>
          <p:txBody>
            <a:bodyPr wrap="none" anchor="ctr"/>
            <a:lstStyle/>
            <a:p>
              <a:endParaRPr lang="en-IN"/>
            </a:p>
          </p:txBody>
        </p:sp>
        <p:sp>
          <p:nvSpPr>
            <p:cNvPr id="11357" name="Line 4"/>
            <p:cNvSpPr>
              <a:spLocks noChangeShapeType="1"/>
            </p:cNvSpPr>
            <p:nvPr/>
          </p:nvSpPr>
          <p:spPr bwMode="auto">
            <a:xfrm>
              <a:off x="1248" y="2352"/>
              <a:ext cx="1152" cy="0"/>
            </a:xfrm>
            <a:prstGeom prst="line">
              <a:avLst/>
            </a:prstGeom>
            <a:noFill/>
            <a:ln w="9525">
              <a:solidFill>
                <a:schemeClr val="folHlink"/>
              </a:solidFill>
              <a:round/>
            </a:ln>
          </p:spPr>
          <p:txBody>
            <a:bodyPr/>
            <a:lstStyle/>
            <a:p>
              <a:endParaRPr lang="en-IN"/>
            </a:p>
          </p:txBody>
        </p:sp>
        <p:sp>
          <p:nvSpPr>
            <p:cNvPr id="11358" name="Line 5"/>
            <p:cNvSpPr>
              <a:spLocks noChangeShapeType="1"/>
            </p:cNvSpPr>
            <p:nvPr/>
          </p:nvSpPr>
          <p:spPr bwMode="auto">
            <a:xfrm>
              <a:off x="1536" y="2844"/>
              <a:ext cx="576" cy="0"/>
            </a:xfrm>
            <a:prstGeom prst="line">
              <a:avLst/>
            </a:prstGeom>
            <a:noFill/>
            <a:ln w="38100">
              <a:solidFill>
                <a:schemeClr val="tx1"/>
              </a:solidFill>
              <a:round/>
            </a:ln>
          </p:spPr>
          <p:txBody>
            <a:bodyPr/>
            <a:lstStyle/>
            <a:p>
              <a:endParaRPr lang="en-IN"/>
            </a:p>
          </p:txBody>
        </p:sp>
        <p:sp>
          <p:nvSpPr>
            <p:cNvPr id="11359" name="Line 6"/>
            <p:cNvSpPr>
              <a:spLocks noChangeShapeType="1"/>
            </p:cNvSpPr>
            <p:nvPr/>
          </p:nvSpPr>
          <p:spPr bwMode="auto">
            <a:xfrm>
              <a:off x="1248" y="2352"/>
              <a:ext cx="288" cy="480"/>
            </a:xfrm>
            <a:prstGeom prst="line">
              <a:avLst/>
            </a:prstGeom>
            <a:noFill/>
            <a:ln w="38100">
              <a:solidFill>
                <a:schemeClr val="tx1"/>
              </a:solidFill>
              <a:round/>
            </a:ln>
          </p:spPr>
          <p:txBody>
            <a:bodyPr/>
            <a:lstStyle/>
            <a:p>
              <a:endParaRPr lang="en-IN"/>
            </a:p>
          </p:txBody>
        </p:sp>
        <p:sp>
          <p:nvSpPr>
            <p:cNvPr id="11360" name="Line 7"/>
            <p:cNvSpPr>
              <a:spLocks noChangeShapeType="1"/>
            </p:cNvSpPr>
            <p:nvPr/>
          </p:nvSpPr>
          <p:spPr bwMode="auto">
            <a:xfrm flipH="1">
              <a:off x="2112" y="2352"/>
              <a:ext cx="288" cy="480"/>
            </a:xfrm>
            <a:prstGeom prst="line">
              <a:avLst/>
            </a:prstGeom>
            <a:noFill/>
            <a:ln w="38100">
              <a:solidFill>
                <a:schemeClr val="tx1"/>
              </a:solidFill>
              <a:round/>
            </a:ln>
          </p:spPr>
          <p:txBody>
            <a:bodyPr/>
            <a:lstStyle/>
            <a:p>
              <a:endParaRPr lang="en-IN"/>
            </a:p>
          </p:txBody>
        </p:sp>
        <p:sp>
          <p:nvSpPr>
            <p:cNvPr id="11361" name="Arc 8"/>
            <p:cNvSpPr/>
            <p:nvPr/>
          </p:nvSpPr>
          <p:spPr bwMode="auto">
            <a:xfrm>
              <a:off x="1248" y="1775"/>
              <a:ext cx="1153" cy="591"/>
            </a:xfrm>
            <a:custGeom>
              <a:avLst/>
              <a:gdLst>
                <a:gd name="T0" fmla="*/ 0 w 43200"/>
                <a:gd name="T1" fmla="*/ 591 h 22121"/>
                <a:gd name="T2" fmla="*/ 1153 w 43200"/>
                <a:gd name="T3" fmla="*/ 577 h 22121"/>
                <a:gd name="T4" fmla="*/ 577 w 43200"/>
                <a:gd name="T5" fmla="*/ 577 h 22121"/>
                <a:gd name="T6" fmla="*/ 0 60000 65536"/>
                <a:gd name="T7" fmla="*/ 0 60000 65536"/>
                <a:gd name="T8" fmla="*/ 0 60000 65536"/>
                <a:gd name="T9" fmla="*/ 0 w 43200"/>
                <a:gd name="T10" fmla="*/ 0 h 22121"/>
                <a:gd name="T11" fmla="*/ 43200 w 43200"/>
                <a:gd name="T12" fmla="*/ 22121 h 22121"/>
              </a:gdLst>
              <a:ahLst/>
              <a:cxnLst>
                <a:cxn ang="T6">
                  <a:pos x="T0" y="T1"/>
                </a:cxn>
                <a:cxn ang="T7">
                  <a:pos x="T2" y="T3"/>
                </a:cxn>
                <a:cxn ang="T8">
                  <a:pos x="T4" y="T5"/>
                </a:cxn>
              </a:cxnLst>
              <a:rect l="T9" t="T10" r="T11" b="T12"/>
              <a:pathLst>
                <a:path w="43200" h="22121" fill="none" extrusionOk="0">
                  <a:moveTo>
                    <a:pt x="6" y="22120"/>
                  </a:moveTo>
                  <a:cubicBezTo>
                    <a:pt x="2" y="21947"/>
                    <a:pt x="0" y="21773"/>
                    <a:pt x="0" y="21600"/>
                  </a:cubicBezTo>
                  <a:cubicBezTo>
                    <a:pt x="0" y="9670"/>
                    <a:pt x="9670" y="0"/>
                    <a:pt x="21600" y="0"/>
                  </a:cubicBezTo>
                  <a:cubicBezTo>
                    <a:pt x="33529" y="-1"/>
                    <a:pt x="43199" y="9670"/>
                    <a:pt x="43200" y="21599"/>
                  </a:cubicBezTo>
                </a:path>
                <a:path w="43200" h="22121" stroke="0" extrusionOk="0">
                  <a:moveTo>
                    <a:pt x="6" y="22120"/>
                  </a:moveTo>
                  <a:cubicBezTo>
                    <a:pt x="2" y="21947"/>
                    <a:pt x="0" y="21773"/>
                    <a:pt x="0" y="21600"/>
                  </a:cubicBezTo>
                  <a:cubicBezTo>
                    <a:pt x="0" y="9670"/>
                    <a:pt x="9670" y="0"/>
                    <a:pt x="21600" y="0"/>
                  </a:cubicBezTo>
                  <a:cubicBezTo>
                    <a:pt x="33529" y="-1"/>
                    <a:pt x="43199" y="9670"/>
                    <a:pt x="43200" y="21599"/>
                  </a:cubicBezTo>
                  <a:lnTo>
                    <a:pt x="21600" y="21600"/>
                  </a:lnTo>
                  <a:close/>
                </a:path>
              </a:pathLst>
            </a:custGeom>
            <a:noFill/>
            <a:ln w="38100">
              <a:solidFill>
                <a:schemeClr val="tx1"/>
              </a:solidFill>
              <a:round/>
            </a:ln>
          </p:spPr>
          <p:txBody>
            <a:bodyPr wrap="none" anchor="ctr"/>
            <a:lstStyle/>
            <a:p>
              <a:endParaRPr lang="en-IN"/>
            </a:p>
          </p:txBody>
        </p:sp>
        <p:sp>
          <p:nvSpPr>
            <p:cNvPr id="11362" name="Oval 9"/>
            <p:cNvSpPr>
              <a:spLocks noChangeArrowheads="1"/>
            </p:cNvSpPr>
            <p:nvPr/>
          </p:nvSpPr>
          <p:spPr bwMode="auto">
            <a:xfrm>
              <a:off x="1808" y="2328"/>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8202" name="Line 10"/>
          <p:cNvSpPr>
            <a:spLocks noChangeShapeType="1"/>
          </p:cNvSpPr>
          <p:nvPr/>
        </p:nvSpPr>
        <p:spPr bwMode="auto">
          <a:xfrm>
            <a:off x="4354513" y="5589588"/>
            <a:ext cx="4464050" cy="0"/>
          </a:xfrm>
          <a:prstGeom prst="line">
            <a:avLst/>
          </a:prstGeom>
          <a:noFill/>
          <a:ln w="9525">
            <a:solidFill>
              <a:schemeClr val="tx1"/>
            </a:solidFill>
            <a:round/>
          </a:ln>
        </p:spPr>
        <p:txBody>
          <a:bodyPr/>
          <a:lstStyle/>
          <a:p>
            <a:endParaRPr lang="en-IN"/>
          </a:p>
        </p:txBody>
      </p:sp>
      <p:sp>
        <p:nvSpPr>
          <p:cNvPr id="8203" name="Line 11"/>
          <p:cNvSpPr>
            <a:spLocks noChangeShapeType="1"/>
          </p:cNvSpPr>
          <p:nvPr/>
        </p:nvSpPr>
        <p:spPr bwMode="auto">
          <a:xfrm flipV="1">
            <a:off x="4694238" y="4359275"/>
            <a:ext cx="0" cy="661988"/>
          </a:xfrm>
          <a:prstGeom prst="line">
            <a:avLst/>
          </a:prstGeom>
          <a:noFill/>
          <a:ln w="9525">
            <a:solidFill>
              <a:srgbClr val="FF3399"/>
            </a:solidFill>
            <a:round/>
          </a:ln>
        </p:spPr>
        <p:txBody>
          <a:bodyPr/>
          <a:lstStyle/>
          <a:p>
            <a:endParaRPr lang="en-IN"/>
          </a:p>
        </p:txBody>
      </p:sp>
      <p:sp>
        <p:nvSpPr>
          <p:cNvPr id="8204" name="Line 12"/>
          <p:cNvSpPr>
            <a:spLocks noChangeShapeType="1"/>
          </p:cNvSpPr>
          <p:nvPr/>
        </p:nvSpPr>
        <p:spPr bwMode="auto">
          <a:xfrm flipH="1" flipV="1">
            <a:off x="4244975" y="4579938"/>
            <a:ext cx="441325" cy="441325"/>
          </a:xfrm>
          <a:prstGeom prst="line">
            <a:avLst/>
          </a:prstGeom>
          <a:noFill/>
          <a:ln w="9525">
            <a:solidFill>
              <a:srgbClr val="FF3399"/>
            </a:solidFill>
            <a:round/>
          </a:ln>
        </p:spPr>
        <p:txBody>
          <a:bodyPr/>
          <a:lstStyle/>
          <a:p>
            <a:endParaRPr lang="en-IN"/>
          </a:p>
        </p:txBody>
      </p:sp>
      <p:sp>
        <p:nvSpPr>
          <p:cNvPr id="8205" name="Line 13"/>
          <p:cNvSpPr>
            <a:spLocks noChangeShapeType="1"/>
          </p:cNvSpPr>
          <p:nvPr/>
        </p:nvSpPr>
        <p:spPr bwMode="auto">
          <a:xfrm flipV="1">
            <a:off x="4686300" y="4589463"/>
            <a:ext cx="493713" cy="439737"/>
          </a:xfrm>
          <a:prstGeom prst="line">
            <a:avLst/>
          </a:prstGeom>
          <a:noFill/>
          <a:ln w="9525">
            <a:solidFill>
              <a:srgbClr val="FF3399"/>
            </a:solidFill>
            <a:round/>
          </a:ln>
        </p:spPr>
        <p:txBody>
          <a:bodyPr/>
          <a:lstStyle/>
          <a:p>
            <a:endParaRPr lang="en-IN"/>
          </a:p>
        </p:txBody>
      </p:sp>
      <p:sp>
        <p:nvSpPr>
          <p:cNvPr id="8206" name="Text Box 14"/>
          <p:cNvSpPr txBox="1">
            <a:spLocks noChangeArrowheads="1"/>
          </p:cNvSpPr>
          <p:nvPr/>
        </p:nvSpPr>
        <p:spPr bwMode="auto">
          <a:xfrm>
            <a:off x="5119688" y="4845050"/>
            <a:ext cx="273050" cy="304800"/>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8207" name="Text Box 15"/>
          <p:cNvSpPr txBox="1">
            <a:spLocks noChangeArrowheads="1"/>
          </p:cNvSpPr>
          <p:nvPr/>
        </p:nvSpPr>
        <p:spPr bwMode="auto">
          <a:xfrm>
            <a:off x="5018088" y="4565650"/>
            <a:ext cx="273050" cy="304800"/>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8208" name="Text Box 16"/>
          <p:cNvSpPr txBox="1">
            <a:spLocks noChangeArrowheads="1"/>
          </p:cNvSpPr>
          <p:nvPr/>
        </p:nvSpPr>
        <p:spPr bwMode="auto">
          <a:xfrm>
            <a:off x="4595813" y="4338638"/>
            <a:ext cx="273050" cy="304800"/>
          </a:xfrm>
          <a:prstGeom prst="rect">
            <a:avLst/>
          </a:prstGeom>
          <a:noFill/>
          <a:ln w="9525">
            <a:noFill/>
            <a:miter lim="800000"/>
          </a:ln>
        </p:spPr>
        <p:txBody>
          <a:bodyPr wrap="none">
            <a:spAutoFit/>
          </a:bodyPr>
          <a:lstStyle/>
          <a:p>
            <a:pPr eaLnBrk="0" hangingPunct="0"/>
            <a:r>
              <a:rPr lang="en-US" sz="1400">
                <a:latin typeface="Times New Roman" charset="0"/>
              </a:rPr>
              <a:t>3</a:t>
            </a:r>
            <a:endParaRPr lang="en-US" sz="1400">
              <a:latin typeface="Times New Roman" charset="0"/>
            </a:endParaRPr>
          </a:p>
        </p:txBody>
      </p:sp>
      <p:sp>
        <p:nvSpPr>
          <p:cNvPr id="8209" name="Text Box 17"/>
          <p:cNvSpPr txBox="1">
            <a:spLocks noChangeArrowheads="1"/>
          </p:cNvSpPr>
          <p:nvPr/>
        </p:nvSpPr>
        <p:spPr bwMode="auto">
          <a:xfrm>
            <a:off x="4208463" y="4424363"/>
            <a:ext cx="273050" cy="304800"/>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8210" name="Text Box 18"/>
          <p:cNvSpPr txBox="1">
            <a:spLocks noChangeArrowheads="1"/>
          </p:cNvSpPr>
          <p:nvPr/>
        </p:nvSpPr>
        <p:spPr bwMode="auto">
          <a:xfrm>
            <a:off x="3994150" y="4772025"/>
            <a:ext cx="273050" cy="304800"/>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8211" name="Text Box 19"/>
          <p:cNvSpPr txBox="1">
            <a:spLocks noChangeArrowheads="1"/>
          </p:cNvSpPr>
          <p:nvPr/>
        </p:nvSpPr>
        <p:spPr bwMode="auto">
          <a:xfrm>
            <a:off x="4283075" y="5327650"/>
            <a:ext cx="273050" cy="304800"/>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grpSp>
        <p:nvGrpSpPr>
          <p:cNvPr id="3" name="Group 20"/>
          <p:cNvGrpSpPr/>
          <p:nvPr/>
        </p:nvGrpSpPr>
        <p:grpSpPr bwMode="auto">
          <a:xfrm>
            <a:off x="5621338" y="5600700"/>
            <a:ext cx="2797175" cy="317500"/>
            <a:chOff x="3329" y="3528"/>
            <a:chExt cx="1762" cy="200"/>
          </a:xfrm>
        </p:grpSpPr>
        <p:sp>
          <p:nvSpPr>
            <p:cNvPr id="11350" name="Text Box 21"/>
            <p:cNvSpPr txBox="1">
              <a:spLocks noChangeArrowheads="1"/>
            </p:cNvSpPr>
            <p:nvPr/>
          </p:nvSpPr>
          <p:spPr bwMode="auto">
            <a:xfrm>
              <a:off x="3329" y="3532"/>
              <a:ext cx="172" cy="192"/>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11351" name="Text Box 22"/>
            <p:cNvSpPr txBox="1">
              <a:spLocks noChangeArrowheads="1"/>
            </p:cNvSpPr>
            <p:nvPr/>
          </p:nvSpPr>
          <p:spPr bwMode="auto">
            <a:xfrm>
              <a:off x="3625" y="3529"/>
              <a:ext cx="172" cy="192"/>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11352" name="Text Box 23"/>
            <p:cNvSpPr txBox="1">
              <a:spLocks noChangeArrowheads="1"/>
            </p:cNvSpPr>
            <p:nvPr/>
          </p:nvSpPr>
          <p:spPr bwMode="auto">
            <a:xfrm>
              <a:off x="3911" y="3532"/>
              <a:ext cx="172" cy="192"/>
            </a:xfrm>
            <a:prstGeom prst="rect">
              <a:avLst/>
            </a:prstGeom>
            <a:noFill/>
            <a:ln w="9525">
              <a:noFill/>
              <a:miter lim="800000"/>
            </a:ln>
          </p:spPr>
          <p:txBody>
            <a:bodyPr wrap="none">
              <a:spAutoFit/>
            </a:bodyPr>
            <a:lstStyle/>
            <a:p>
              <a:pPr eaLnBrk="0" hangingPunct="0"/>
              <a:r>
                <a:rPr lang="en-US" sz="1400">
                  <a:latin typeface="Times New Roman" charset="0"/>
                </a:rPr>
                <a:t>3</a:t>
              </a:r>
              <a:endParaRPr lang="en-US" sz="1400">
                <a:latin typeface="Times New Roman" charset="0"/>
              </a:endParaRPr>
            </a:p>
          </p:txBody>
        </p:sp>
        <p:sp>
          <p:nvSpPr>
            <p:cNvPr id="11353" name="Text Box 24"/>
            <p:cNvSpPr txBox="1">
              <a:spLocks noChangeArrowheads="1"/>
            </p:cNvSpPr>
            <p:nvPr/>
          </p:nvSpPr>
          <p:spPr bwMode="auto">
            <a:xfrm>
              <a:off x="4198" y="3536"/>
              <a:ext cx="172" cy="192"/>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11354" name="Text Box 25"/>
            <p:cNvSpPr txBox="1">
              <a:spLocks noChangeArrowheads="1"/>
            </p:cNvSpPr>
            <p:nvPr/>
          </p:nvSpPr>
          <p:spPr bwMode="auto">
            <a:xfrm>
              <a:off x="4527" y="3532"/>
              <a:ext cx="172" cy="192"/>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11355" name="Text Box 26"/>
            <p:cNvSpPr txBox="1">
              <a:spLocks noChangeArrowheads="1"/>
            </p:cNvSpPr>
            <p:nvPr/>
          </p:nvSpPr>
          <p:spPr bwMode="auto">
            <a:xfrm>
              <a:off x="4919" y="3528"/>
              <a:ext cx="172" cy="192"/>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grpSp>
      <p:grpSp>
        <p:nvGrpSpPr>
          <p:cNvPr id="4" name="Group 27"/>
          <p:cNvGrpSpPr/>
          <p:nvPr/>
        </p:nvGrpSpPr>
        <p:grpSpPr bwMode="auto">
          <a:xfrm>
            <a:off x="4783138" y="5322888"/>
            <a:ext cx="4208462" cy="568325"/>
            <a:chOff x="2801" y="3353"/>
            <a:chExt cx="2651" cy="358"/>
          </a:xfrm>
        </p:grpSpPr>
        <p:sp>
          <p:nvSpPr>
            <p:cNvPr id="11348" name="Text Box 28"/>
            <p:cNvSpPr txBox="1">
              <a:spLocks noChangeArrowheads="1"/>
            </p:cNvSpPr>
            <p:nvPr/>
          </p:nvSpPr>
          <p:spPr bwMode="auto">
            <a:xfrm>
              <a:off x="2801" y="3353"/>
              <a:ext cx="197" cy="192"/>
            </a:xfrm>
            <a:prstGeom prst="rect">
              <a:avLst/>
            </a:prstGeom>
            <a:noFill/>
            <a:ln w="9525">
              <a:noFill/>
              <a:miter lim="800000"/>
            </a:ln>
          </p:spPr>
          <p:txBody>
            <a:bodyPr wrap="none">
              <a:spAutoFit/>
            </a:bodyPr>
            <a:lstStyle/>
            <a:p>
              <a:pPr eaLnBrk="0" hangingPunct="0"/>
              <a:r>
                <a:rPr lang="en-US" sz="1400">
                  <a:latin typeface="Times New Roman" charset="0"/>
                </a:rPr>
                <a:t>A</a:t>
              </a:r>
              <a:endParaRPr lang="en-US" sz="1400">
                <a:latin typeface="Times New Roman" charset="0"/>
              </a:endParaRPr>
            </a:p>
          </p:txBody>
        </p:sp>
        <p:sp>
          <p:nvSpPr>
            <p:cNvPr id="11349" name="Text Box 29"/>
            <p:cNvSpPr txBox="1">
              <a:spLocks noChangeArrowheads="1"/>
            </p:cNvSpPr>
            <p:nvPr/>
          </p:nvSpPr>
          <p:spPr bwMode="auto">
            <a:xfrm>
              <a:off x="5274" y="3519"/>
              <a:ext cx="178" cy="192"/>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grpSp>
      <p:grpSp>
        <p:nvGrpSpPr>
          <p:cNvPr id="5" name="Group 30"/>
          <p:cNvGrpSpPr/>
          <p:nvPr/>
        </p:nvGrpSpPr>
        <p:grpSpPr bwMode="auto">
          <a:xfrm>
            <a:off x="5033963" y="5572125"/>
            <a:ext cx="3797300" cy="55563"/>
            <a:chOff x="2959" y="3510"/>
            <a:chExt cx="2392" cy="35"/>
          </a:xfrm>
        </p:grpSpPr>
        <p:sp>
          <p:nvSpPr>
            <p:cNvPr id="11340" name="Line 31"/>
            <p:cNvSpPr>
              <a:spLocks noChangeShapeType="1"/>
            </p:cNvSpPr>
            <p:nvPr/>
          </p:nvSpPr>
          <p:spPr bwMode="auto">
            <a:xfrm>
              <a:off x="2959" y="3521"/>
              <a:ext cx="417" cy="0"/>
            </a:xfrm>
            <a:prstGeom prst="line">
              <a:avLst/>
            </a:prstGeom>
            <a:noFill/>
            <a:ln w="28575">
              <a:solidFill>
                <a:srgbClr val="FF3399"/>
              </a:solidFill>
              <a:round/>
            </a:ln>
          </p:spPr>
          <p:txBody>
            <a:bodyPr/>
            <a:lstStyle/>
            <a:p>
              <a:endParaRPr lang="en-IN"/>
            </a:p>
          </p:txBody>
        </p:sp>
        <p:sp>
          <p:nvSpPr>
            <p:cNvPr id="11341" name="Oval 32"/>
            <p:cNvSpPr>
              <a:spLocks noChangeArrowheads="1"/>
            </p:cNvSpPr>
            <p:nvPr/>
          </p:nvSpPr>
          <p:spPr bwMode="auto">
            <a:xfrm>
              <a:off x="3364" y="3510"/>
              <a:ext cx="35" cy="35"/>
            </a:xfrm>
            <a:prstGeom prst="ellipse">
              <a:avLst/>
            </a:prstGeom>
            <a:solidFill>
              <a:schemeClr val="accent1"/>
            </a:solidFill>
            <a:ln w="9525">
              <a:solidFill>
                <a:schemeClr val="tx1"/>
              </a:solidFill>
              <a:round/>
            </a:ln>
          </p:spPr>
          <p:txBody>
            <a:bodyPr wrap="none" anchor="ctr"/>
            <a:lstStyle/>
            <a:p>
              <a:endParaRPr lang="en-IN"/>
            </a:p>
          </p:txBody>
        </p:sp>
        <p:sp>
          <p:nvSpPr>
            <p:cNvPr id="11342" name="Oval 33"/>
            <p:cNvSpPr>
              <a:spLocks noChangeArrowheads="1"/>
            </p:cNvSpPr>
            <p:nvPr/>
          </p:nvSpPr>
          <p:spPr bwMode="auto">
            <a:xfrm>
              <a:off x="3655" y="3510"/>
              <a:ext cx="35" cy="35"/>
            </a:xfrm>
            <a:prstGeom prst="ellipse">
              <a:avLst/>
            </a:prstGeom>
            <a:solidFill>
              <a:schemeClr val="accent1"/>
            </a:solidFill>
            <a:ln w="9525">
              <a:solidFill>
                <a:schemeClr val="tx1"/>
              </a:solidFill>
              <a:round/>
            </a:ln>
          </p:spPr>
          <p:txBody>
            <a:bodyPr wrap="none" anchor="ctr"/>
            <a:lstStyle/>
            <a:p>
              <a:endParaRPr lang="en-IN"/>
            </a:p>
          </p:txBody>
        </p:sp>
        <p:sp>
          <p:nvSpPr>
            <p:cNvPr id="11343" name="Oval 34"/>
            <p:cNvSpPr>
              <a:spLocks noChangeArrowheads="1"/>
            </p:cNvSpPr>
            <p:nvPr/>
          </p:nvSpPr>
          <p:spPr bwMode="auto">
            <a:xfrm>
              <a:off x="3954" y="3510"/>
              <a:ext cx="35" cy="35"/>
            </a:xfrm>
            <a:prstGeom prst="ellipse">
              <a:avLst/>
            </a:prstGeom>
            <a:solidFill>
              <a:schemeClr val="accent1"/>
            </a:solidFill>
            <a:ln w="9525">
              <a:solidFill>
                <a:schemeClr val="tx1"/>
              </a:solidFill>
              <a:round/>
            </a:ln>
          </p:spPr>
          <p:txBody>
            <a:bodyPr wrap="none" anchor="ctr"/>
            <a:lstStyle/>
            <a:p>
              <a:endParaRPr lang="en-IN"/>
            </a:p>
          </p:txBody>
        </p:sp>
        <p:sp>
          <p:nvSpPr>
            <p:cNvPr id="11344" name="Oval 35"/>
            <p:cNvSpPr>
              <a:spLocks noChangeArrowheads="1"/>
            </p:cNvSpPr>
            <p:nvPr/>
          </p:nvSpPr>
          <p:spPr bwMode="auto">
            <a:xfrm>
              <a:off x="4254" y="3510"/>
              <a:ext cx="35" cy="35"/>
            </a:xfrm>
            <a:prstGeom prst="ellipse">
              <a:avLst/>
            </a:prstGeom>
            <a:solidFill>
              <a:schemeClr val="accent1"/>
            </a:solidFill>
            <a:ln w="9525">
              <a:solidFill>
                <a:schemeClr val="tx1"/>
              </a:solidFill>
              <a:round/>
            </a:ln>
          </p:spPr>
          <p:txBody>
            <a:bodyPr wrap="none" anchor="ctr"/>
            <a:lstStyle/>
            <a:p>
              <a:endParaRPr lang="en-IN"/>
            </a:p>
          </p:txBody>
        </p:sp>
        <p:sp>
          <p:nvSpPr>
            <p:cNvPr id="11345" name="Oval 36"/>
            <p:cNvSpPr>
              <a:spLocks noChangeArrowheads="1"/>
            </p:cNvSpPr>
            <p:nvPr/>
          </p:nvSpPr>
          <p:spPr bwMode="auto">
            <a:xfrm>
              <a:off x="4571" y="3510"/>
              <a:ext cx="35" cy="35"/>
            </a:xfrm>
            <a:prstGeom prst="ellipse">
              <a:avLst/>
            </a:prstGeom>
            <a:solidFill>
              <a:schemeClr val="accent1"/>
            </a:solidFill>
            <a:ln w="9525">
              <a:solidFill>
                <a:schemeClr val="tx1"/>
              </a:solidFill>
              <a:round/>
            </a:ln>
          </p:spPr>
          <p:txBody>
            <a:bodyPr wrap="none" anchor="ctr"/>
            <a:lstStyle/>
            <a:p>
              <a:endParaRPr lang="en-IN"/>
            </a:p>
          </p:txBody>
        </p:sp>
        <p:sp>
          <p:nvSpPr>
            <p:cNvPr id="11346" name="Oval 37"/>
            <p:cNvSpPr>
              <a:spLocks noChangeArrowheads="1"/>
            </p:cNvSpPr>
            <p:nvPr/>
          </p:nvSpPr>
          <p:spPr bwMode="auto">
            <a:xfrm>
              <a:off x="4961" y="3510"/>
              <a:ext cx="35" cy="35"/>
            </a:xfrm>
            <a:prstGeom prst="ellipse">
              <a:avLst/>
            </a:prstGeom>
            <a:solidFill>
              <a:schemeClr val="accent1"/>
            </a:solidFill>
            <a:ln w="9525">
              <a:solidFill>
                <a:schemeClr val="tx1"/>
              </a:solidFill>
              <a:round/>
            </a:ln>
          </p:spPr>
          <p:txBody>
            <a:bodyPr wrap="none" anchor="ctr"/>
            <a:lstStyle/>
            <a:p>
              <a:endParaRPr lang="en-IN"/>
            </a:p>
          </p:txBody>
        </p:sp>
        <p:sp>
          <p:nvSpPr>
            <p:cNvPr id="11347" name="Oval 38"/>
            <p:cNvSpPr>
              <a:spLocks noChangeArrowheads="1"/>
            </p:cNvSpPr>
            <p:nvPr/>
          </p:nvSpPr>
          <p:spPr bwMode="auto">
            <a:xfrm>
              <a:off x="5317" y="3510"/>
              <a:ext cx="34" cy="35"/>
            </a:xfrm>
            <a:prstGeom prst="ellipse">
              <a:avLst/>
            </a:prstGeom>
            <a:solidFill>
              <a:schemeClr val="accent1"/>
            </a:solidFill>
            <a:ln w="9525">
              <a:solidFill>
                <a:schemeClr val="tx1"/>
              </a:solidFill>
              <a:round/>
            </a:ln>
          </p:spPr>
          <p:txBody>
            <a:bodyPr wrap="none" anchor="ctr"/>
            <a:lstStyle/>
            <a:p>
              <a:endParaRPr lang="en-IN"/>
            </a:p>
          </p:txBody>
        </p:sp>
      </p:grpSp>
      <p:grpSp>
        <p:nvGrpSpPr>
          <p:cNvPr id="6" name="Group 39"/>
          <p:cNvGrpSpPr/>
          <p:nvPr/>
        </p:nvGrpSpPr>
        <p:grpSpPr bwMode="auto">
          <a:xfrm>
            <a:off x="5016500" y="5827713"/>
            <a:ext cx="3802063" cy="295275"/>
            <a:chOff x="2948" y="3671"/>
            <a:chExt cx="2395" cy="186"/>
          </a:xfrm>
        </p:grpSpPr>
        <p:sp>
          <p:nvSpPr>
            <p:cNvPr id="11332" name="Line 40"/>
            <p:cNvSpPr>
              <a:spLocks noChangeShapeType="1"/>
            </p:cNvSpPr>
            <p:nvPr/>
          </p:nvSpPr>
          <p:spPr bwMode="auto">
            <a:xfrm>
              <a:off x="3382" y="3684"/>
              <a:ext cx="0" cy="104"/>
            </a:xfrm>
            <a:prstGeom prst="line">
              <a:avLst/>
            </a:prstGeom>
            <a:noFill/>
            <a:ln w="9525">
              <a:solidFill>
                <a:schemeClr val="tx1"/>
              </a:solidFill>
              <a:round/>
            </a:ln>
          </p:spPr>
          <p:txBody>
            <a:bodyPr/>
            <a:lstStyle/>
            <a:p>
              <a:endParaRPr lang="en-IN"/>
            </a:p>
          </p:txBody>
        </p:sp>
        <p:sp>
          <p:nvSpPr>
            <p:cNvPr id="11333" name="Line 41"/>
            <p:cNvSpPr>
              <a:spLocks noChangeShapeType="1"/>
            </p:cNvSpPr>
            <p:nvPr/>
          </p:nvSpPr>
          <p:spPr bwMode="auto">
            <a:xfrm>
              <a:off x="4588" y="3684"/>
              <a:ext cx="0" cy="104"/>
            </a:xfrm>
            <a:prstGeom prst="line">
              <a:avLst/>
            </a:prstGeom>
            <a:noFill/>
            <a:ln w="9525">
              <a:solidFill>
                <a:schemeClr val="tx1"/>
              </a:solidFill>
              <a:round/>
            </a:ln>
          </p:spPr>
          <p:txBody>
            <a:bodyPr/>
            <a:lstStyle/>
            <a:p>
              <a:endParaRPr lang="en-IN"/>
            </a:p>
          </p:txBody>
        </p:sp>
        <p:sp>
          <p:nvSpPr>
            <p:cNvPr id="11334" name="Line 42"/>
            <p:cNvSpPr>
              <a:spLocks noChangeShapeType="1"/>
            </p:cNvSpPr>
            <p:nvPr/>
          </p:nvSpPr>
          <p:spPr bwMode="auto">
            <a:xfrm>
              <a:off x="4137" y="3744"/>
              <a:ext cx="451" cy="0"/>
            </a:xfrm>
            <a:prstGeom prst="line">
              <a:avLst/>
            </a:prstGeom>
            <a:noFill/>
            <a:ln w="9525">
              <a:solidFill>
                <a:schemeClr val="tx1"/>
              </a:solidFill>
              <a:round/>
              <a:tailEnd type="triangle" w="med" len="med"/>
            </a:ln>
          </p:spPr>
          <p:txBody>
            <a:bodyPr/>
            <a:lstStyle/>
            <a:p>
              <a:endParaRPr lang="en-IN"/>
            </a:p>
          </p:txBody>
        </p:sp>
        <p:sp>
          <p:nvSpPr>
            <p:cNvPr id="11335" name="Line 43"/>
            <p:cNvSpPr>
              <a:spLocks noChangeShapeType="1"/>
            </p:cNvSpPr>
            <p:nvPr/>
          </p:nvSpPr>
          <p:spPr bwMode="auto">
            <a:xfrm flipH="1">
              <a:off x="3382" y="3744"/>
              <a:ext cx="451" cy="0"/>
            </a:xfrm>
            <a:prstGeom prst="line">
              <a:avLst/>
            </a:prstGeom>
            <a:noFill/>
            <a:ln w="9525">
              <a:solidFill>
                <a:schemeClr val="tx1"/>
              </a:solidFill>
              <a:round/>
              <a:tailEnd type="triangle" w="med" len="med"/>
            </a:ln>
          </p:spPr>
          <p:txBody>
            <a:bodyPr/>
            <a:lstStyle/>
            <a:p>
              <a:endParaRPr lang="en-IN"/>
            </a:p>
          </p:txBody>
        </p:sp>
        <p:sp>
          <p:nvSpPr>
            <p:cNvPr id="11336" name="Rectangle 44"/>
            <p:cNvSpPr>
              <a:spLocks noChangeArrowheads="1"/>
            </p:cNvSpPr>
            <p:nvPr/>
          </p:nvSpPr>
          <p:spPr bwMode="auto">
            <a:xfrm>
              <a:off x="3868" y="3684"/>
              <a:ext cx="313" cy="173"/>
            </a:xfrm>
            <a:prstGeom prst="rect">
              <a:avLst/>
            </a:prstGeom>
            <a:noFill/>
            <a:ln w="9525">
              <a:noFill/>
              <a:miter lim="800000"/>
            </a:ln>
          </p:spPr>
          <p:txBody>
            <a:bodyPr wrap="none">
              <a:spAutoFit/>
            </a:bodyPr>
            <a:lstStyle/>
            <a:p>
              <a:pPr eaLnBrk="0" hangingPunct="0"/>
              <a:r>
                <a:rPr lang="en-US" sz="1200">
                  <a:latin typeface="Times New Roman" charset="0"/>
                  <a:cs typeface="Times New Roman" charset="0"/>
                  <a:sym typeface="Symbol" pitchFamily="18" charset="2"/>
                </a:rPr>
                <a:t>D/2</a:t>
              </a:r>
              <a:endParaRPr lang="en-US" sz="1200">
                <a:latin typeface="Times New Roman" charset="0"/>
                <a:cs typeface="Times New Roman" charset="0"/>
                <a:sym typeface="Symbol" pitchFamily="18" charset="2"/>
              </a:endParaRPr>
            </a:p>
          </p:txBody>
        </p:sp>
        <p:sp>
          <p:nvSpPr>
            <p:cNvPr id="11337" name="Line 45"/>
            <p:cNvSpPr>
              <a:spLocks noChangeShapeType="1"/>
            </p:cNvSpPr>
            <p:nvPr/>
          </p:nvSpPr>
          <p:spPr bwMode="auto">
            <a:xfrm>
              <a:off x="2948" y="3671"/>
              <a:ext cx="0" cy="104"/>
            </a:xfrm>
            <a:prstGeom prst="line">
              <a:avLst/>
            </a:prstGeom>
            <a:noFill/>
            <a:ln w="9525">
              <a:solidFill>
                <a:schemeClr val="tx1"/>
              </a:solidFill>
              <a:round/>
            </a:ln>
          </p:spPr>
          <p:txBody>
            <a:bodyPr/>
            <a:lstStyle/>
            <a:p>
              <a:endParaRPr lang="en-IN"/>
            </a:p>
          </p:txBody>
        </p:sp>
        <p:sp>
          <p:nvSpPr>
            <p:cNvPr id="11338" name="Line 46"/>
            <p:cNvSpPr>
              <a:spLocks noChangeShapeType="1"/>
            </p:cNvSpPr>
            <p:nvPr/>
          </p:nvSpPr>
          <p:spPr bwMode="auto">
            <a:xfrm>
              <a:off x="4979" y="3684"/>
              <a:ext cx="0" cy="138"/>
            </a:xfrm>
            <a:prstGeom prst="line">
              <a:avLst/>
            </a:prstGeom>
            <a:noFill/>
            <a:ln w="9525">
              <a:solidFill>
                <a:schemeClr val="tx1"/>
              </a:solidFill>
              <a:round/>
            </a:ln>
          </p:spPr>
          <p:txBody>
            <a:bodyPr/>
            <a:lstStyle/>
            <a:p>
              <a:endParaRPr lang="en-IN"/>
            </a:p>
          </p:txBody>
        </p:sp>
        <p:sp>
          <p:nvSpPr>
            <p:cNvPr id="11339" name="Line 47"/>
            <p:cNvSpPr>
              <a:spLocks noChangeShapeType="1"/>
            </p:cNvSpPr>
            <p:nvPr/>
          </p:nvSpPr>
          <p:spPr bwMode="auto">
            <a:xfrm>
              <a:off x="5343" y="3684"/>
              <a:ext cx="0" cy="138"/>
            </a:xfrm>
            <a:prstGeom prst="line">
              <a:avLst/>
            </a:prstGeom>
            <a:noFill/>
            <a:ln w="9525">
              <a:solidFill>
                <a:schemeClr val="tx1"/>
              </a:solidFill>
              <a:round/>
            </a:ln>
          </p:spPr>
          <p:txBody>
            <a:bodyPr/>
            <a:lstStyle/>
            <a:p>
              <a:endParaRPr lang="en-IN"/>
            </a:p>
          </p:txBody>
        </p:sp>
      </p:grpSp>
      <p:sp>
        <p:nvSpPr>
          <p:cNvPr id="8240" name="Arc 48"/>
          <p:cNvSpPr/>
          <p:nvPr/>
        </p:nvSpPr>
        <p:spPr bwMode="auto">
          <a:xfrm>
            <a:off x="5330825" y="1933575"/>
            <a:ext cx="3475038" cy="3668713"/>
          </a:xfrm>
          <a:custGeom>
            <a:avLst/>
            <a:gdLst>
              <a:gd name="T0" fmla="*/ 0 w 21600"/>
              <a:gd name="T1" fmla="*/ 0 h 21600"/>
              <a:gd name="T2" fmla="*/ 3475038 w 21600"/>
              <a:gd name="T3" fmla="*/ 3668713 h 21600"/>
              <a:gd name="T4" fmla="*/ 0 w 21600"/>
              <a:gd name="T5" fmla="*/ 3668713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8241" name="Arc 49"/>
          <p:cNvSpPr/>
          <p:nvPr/>
        </p:nvSpPr>
        <p:spPr bwMode="auto">
          <a:xfrm rot="10763376" flipV="1">
            <a:off x="2498725" y="1933575"/>
            <a:ext cx="2832100" cy="2446338"/>
          </a:xfrm>
          <a:custGeom>
            <a:avLst/>
            <a:gdLst>
              <a:gd name="T0" fmla="*/ 0 w 21600"/>
              <a:gd name="T1" fmla="*/ 0 h 21600"/>
              <a:gd name="T2" fmla="*/ 2832100 w 21600"/>
              <a:gd name="T3" fmla="*/ 2446338 h 21600"/>
              <a:gd name="T4" fmla="*/ 0 w 21600"/>
              <a:gd name="T5" fmla="*/ 244633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8242" name="Arc 50"/>
          <p:cNvSpPr/>
          <p:nvPr/>
        </p:nvSpPr>
        <p:spPr bwMode="auto">
          <a:xfrm rot="15851829" flipH="1">
            <a:off x="2842418" y="3948907"/>
            <a:ext cx="1935163" cy="2463800"/>
          </a:xfrm>
          <a:custGeom>
            <a:avLst/>
            <a:gdLst>
              <a:gd name="T0" fmla="*/ 0 w 25371"/>
              <a:gd name="T1" fmla="*/ 22199 h 36847"/>
              <a:gd name="T2" fmla="*/ 1454633 w 25371"/>
              <a:gd name="T3" fmla="*/ 2463800 h 36847"/>
              <a:gd name="T4" fmla="*/ 287632 w 25371"/>
              <a:gd name="T5" fmla="*/ 1444299 h 36847"/>
              <a:gd name="T6" fmla="*/ 0 60000 65536"/>
              <a:gd name="T7" fmla="*/ 0 60000 65536"/>
              <a:gd name="T8" fmla="*/ 0 60000 65536"/>
              <a:gd name="T9" fmla="*/ 0 w 25371"/>
              <a:gd name="T10" fmla="*/ 0 h 36847"/>
              <a:gd name="T11" fmla="*/ 25371 w 25371"/>
              <a:gd name="T12" fmla="*/ 36847 h 36847"/>
            </a:gdLst>
            <a:ahLst/>
            <a:cxnLst>
              <a:cxn ang="T6">
                <a:pos x="T0" y="T1"/>
              </a:cxn>
              <a:cxn ang="T7">
                <a:pos x="T2" y="T3"/>
              </a:cxn>
              <a:cxn ang="T8">
                <a:pos x="T4" y="T5"/>
              </a:cxn>
            </a:cxnLst>
            <a:rect l="T9" t="T10" r="T11" b="T12"/>
            <a:pathLst>
              <a:path w="25371" h="36847" fill="none" extrusionOk="0">
                <a:moveTo>
                  <a:pt x="-1" y="331"/>
                </a:moveTo>
                <a:cubicBezTo>
                  <a:pt x="1244" y="111"/>
                  <a:pt x="2506" y="-1"/>
                  <a:pt x="3771" y="0"/>
                </a:cubicBezTo>
                <a:cubicBezTo>
                  <a:pt x="15700" y="0"/>
                  <a:pt x="25371" y="9670"/>
                  <a:pt x="25371" y="21600"/>
                </a:cubicBezTo>
                <a:cubicBezTo>
                  <a:pt x="25371" y="27315"/>
                  <a:pt x="23105" y="32798"/>
                  <a:pt x="19070" y="36846"/>
                </a:cubicBezTo>
              </a:path>
              <a:path w="25371" h="36847" stroke="0" extrusionOk="0">
                <a:moveTo>
                  <a:pt x="-1" y="331"/>
                </a:moveTo>
                <a:cubicBezTo>
                  <a:pt x="1244" y="111"/>
                  <a:pt x="2506" y="-1"/>
                  <a:pt x="3771" y="0"/>
                </a:cubicBezTo>
                <a:cubicBezTo>
                  <a:pt x="15700" y="0"/>
                  <a:pt x="25371" y="9670"/>
                  <a:pt x="25371" y="21600"/>
                </a:cubicBezTo>
                <a:cubicBezTo>
                  <a:pt x="25371" y="27315"/>
                  <a:pt x="23105" y="32798"/>
                  <a:pt x="19070" y="36846"/>
                </a:cubicBezTo>
                <a:lnTo>
                  <a:pt x="3771" y="21600"/>
                </a:lnTo>
                <a:close/>
              </a:path>
            </a:pathLst>
          </a:custGeom>
          <a:noFill/>
          <a:ln w="28575">
            <a:solidFill>
              <a:schemeClr val="tx1"/>
            </a:solidFill>
            <a:round/>
          </a:ln>
        </p:spPr>
        <p:txBody>
          <a:bodyPr wrap="none" anchor="ctr"/>
          <a:lstStyle/>
          <a:p>
            <a:endParaRPr lang="en-IN"/>
          </a:p>
        </p:txBody>
      </p:sp>
      <p:grpSp>
        <p:nvGrpSpPr>
          <p:cNvPr id="7" name="Group 51"/>
          <p:cNvGrpSpPr/>
          <p:nvPr/>
        </p:nvGrpSpPr>
        <p:grpSpPr bwMode="auto">
          <a:xfrm>
            <a:off x="5056188" y="1676400"/>
            <a:ext cx="485775" cy="3355975"/>
            <a:chOff x="2973" y="1056"/>
            <a:chExt cx="306" cy="2114"/>
          </a:xfrm>
        </p:grpSpPr>
        <p:sp>
          <p:nvSpPr>
            <p:cNvPr id="11328" name="Line 52"/>
            <p:cNvSpPr>
              <a:spLocks noChangeShapeType="1"/>
            </p:cNvSpPr>
            <p:nvPr/>
          </p:nvSpPr>
          <p:spPr bwMode="auto">
            <a:xfrm rot="-5400000">
              <a:off x="2189" y="2198"/>
              <a:ext cx="1944" cy="0"/>
            </a:xfrm>
            <a:prstGeom prst="line">
              <a:avLst/>
            </a:prstGeom>
            <a:noFill/>
            <a:ln w="9525">
              <a:solidFill>
                <a:schemeClr val="folHlink"/>
              </a:solidFill>
              <a:round/>
            </a:ln>
          </p:spPr>
          <p:txBody>
            <a:bodyPr/>
            <a:lstStyle/>
            <a:p>
              <a:endParaRPr lang="en-IN"/>
            </a:p>
          </p:txBody>
        </p:sp>
        <p:sp>
          <p:nvSpPr>
            <p:cNvPr id="11329" name="Oval 53"/>
            <p:cNvSpPr>
              <a:spLocks noChangeArrowheads="1"/>
            </p:cNvSpPr>
            <p:nvPr/>
          </p:nvSpPr>
          <p:spPr bwMode="auto">
            <a:xfrm>
              <a:off x="3138" y="1218"/>
              <a:ext cx="41" cy="41"/>
            </a:xfrm>
            <a:prstGeom prst="ellipse">
              <a:avLst/>
            </a:prstGeom>
            <a:solidFill>
              <a:schemeClr val="accent1"/>
            </a:solidFill>
            <a:ln w="9525">
              <a:solidFill>
                <a:schemeClr val="tx1"/>
              </a:solidFill>
              <a:round/>
            </a:ln>
          </p:spPr>
          <p:txBody>
            <a:bodyPr wrap="none" anchor="ctr"/>
            <a:lstStyle/>
            <a:p>
              <a:endParaRPr lang="en-IN"/>
            </a:p>
          </p:txBody>
        </p:sp>
        <p:sp>
          <p:nvSpPr>
            <p:cNvPr id="11330" name="Text Box 54"/>
            <p:cNvSpPr txBox="1">
              <a:spLocks noChangeArrowheads="1"/>
            </p:cNvSpPr>
            <p:nvPr/>
          </p:nvSpPr>
          <p:spPr bwMode="auto">
            <a:xfrm>
              <a:off x="3065" y="1056"/>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1</a:t>
              </a:r>
              <a:endParaRPr lang="en-US" sz="1400" baseline="-25000">
                <a:latin typeface="Times New Roman" charset="0"/>
              </a:endParaRPr>
            </a:p>
          </p:txBody>
        </p:sp>
        <p:sp>
          <p:nvSpPr>
            <p:cNvPr id="11331" name="Text Box 55"/>
            <p:cNvSpPr txBox="1">
              <a:spLocks noChangeArrowheads="1"/>
            </p:cNvSpPr>
            <p:nvPr/>
          </p:nvSpPr>
          <p:spPr bwMode="auto">
            <a:xfrm rot="-5400000">
              <a:off x="2880" y="1920"/>
              <a:ext cx="377" cy="192"/>
            </a:xfrm>
            <a:prstGeom prst="rect">
              <a:avLst/>
            </a:prstGeom>
            <a:noFill/>
            <a:ln w="9525">
              <a:noFill/>
              <a:miter lim="800000"/>
            </a:ln>
          </p:spPr>
          <p:txBody>
            <a:bodyPr wrap="none">
              <a:spAutoFit/>
            </a:bodyPr>
            <a:lstStyle/>
            <a:p>
              <a:pPr eaLnBrk="0" hangingPunct="0"/>
              <a:r>
                <a:rPr lang="en-US" sz="1400">
                  <a:latin typeface="Times New Roman" charset="0"/>
                </a:rPr>
                <a:t>1 to P</a:t>
              </a:r>
              <a:endParaRPr lang="en-US" sz="1400">
                <a:latin typeface="Times New Roman" charset="0"/>
              </a:endParaRPr>
            </a:p>
          </p:txBody>
        </p:sp>
      </p:grpSp>
      <p:grpSp>
        <p:nvGrpSpPr>
          <p:cNvPr id="8" name="Group 56"/>
          <p:cNvGrpSpPr/>
          <p:nvPr/>
        </p:nvGrpSpPr>
        <p:grpSpPr bwMode="auto">
          <a:xfrm>
            <a:off x="3078163" y="2384425"/>
            <a:ext cx="2101850" cy="2195513"/>
            <a:chOff x="1727" y="1502"/>
            <a:chExt cx="1324" cy="1383"/>
          </a:xfrm>
        </p:grpSpPr>
        <p:sp>
          <p:nvSpPr>
            <p:cNvPr id="11324" name="Line 57"/>
            <p:cNvSpPr>
              <a:spLocks noChangeShapeType="1"/>
            </p:cNvSpPr>
            <p:nvPr/>
          </p:nvSpPr>
          <p:spPr bwMode="auto">
            <a:xfrm flipH="1" flipV="1">
              <a:off x="1903" y="1664"/>
              <a:ext cx="1148" cy="1221"/>
            </a:xfrm>
            <a:prstGeom prst="line">
              <a:avLst/>
            </a:prstGeom>
            <a:noFill/>
            <a:ln w="9525">
              <a:solidFill>
                <a:schemeClr val="folHlink"/>
              </a:solidFill>
              <a:round/>
            </a:ln>
          </p:spPr>
          <p:txBody>
            <a:bodyPr/>
            <a:lstStyle/>
            <a:p>
              <a:endParaRPr lang="en-IN"/>
            </a:p>
          </p:txBody>
        </p:sp>
        <p:sp>
          <p:nvSpPr>
            <p:cNvPr id="11325" name="Oval 58"/>
            <p:cNvSpPr>
              <a:spLocks noChangeArrowheads="1"/>
            </p:cNvSpPr>
            <p:nvPr/>
          </p:nvSpPr>
          <p:spPr bwMode="auto">
            <a:xfrm>
              <a:off x="1897" y="1664"/>
              <a:ext cx="40" cy="41"/>
            </a:xfrm>
            <a:prstGeom prst="ellipse">
              <a:avLst/>
            </a:prstGeom>
            <a:solidFill>
              <a:schemeClr val="accent1"/>
            </a:solidFill>
            <a:ln w="9525">
              <a:solidFill>
                <a:schemeClr val="tx1"/>
              </a:solidFill>
              <a:round/>
            </a:ln>
          </p:spPr>
          <p:txBody>
            <a:bodyPr wrap="none" anchor="ctr"/>
            <a:lstStyle/>
            <a:p>
              <a:endParaRPr lang="en-IN"/>
            </a:p>
          </p:txBody>
        </p:sp>
        <p:sp>
          <p:nvSpPr>
            <p:cNvPr id="11326" name="Text Box 59"/>
            <p:cNvSpPr txBox="1">
              <a:spLocks noChangeArrowheads="1"/>
            </p:cNvSpPr>
            <p:nvPr/>
          </p:nvSpPr>
          <p:spPr bwMode="auto">
            <a:xfrm>
              <a:off x="1727" y="1502"/>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2</a:t>
              </a:r>
              <a:endParaRPr lang="en-US" sz="1400" baseline="-25000">
                <a:latin typeface="Times New Roman" charset="0"/>
              </a:endParaRPr>
            </a:p>
          </p:txBody>
        </p:sp>
        <p:sp>
          <p:nvSpPr>
            <p:cNvPr id="11327" name="Text Box 60"/>
            <p:cNvSpPr txBox="1">
              <a:spLocks noChangeArrowheads="1"/>
            </p:cNvSpPr>
            <p:nvPr/>
          </p:nvSpPr>
          <p:spPr bwMode="auto">
            <a:xfrm rot="2717250">
              <a:off x="2067" y="2061"/>
              <a:ext cx="377" cy="192"/>
            </a:xfrm>
            <a:prstGeom prst="rect">
              <a:avLst/>
            </a:prstGeom>
            <a:noFill/>
            <a:ln w="9525">
              <a:noFill/>
              <a:miter lim="800000"/>
            </a:ln>
          </p:spPr>
          <p:txBody>
            <a:bodyPr wrap="none">
              <a:spAutoFit/>
            </a:bodyPr>
            <a:lstStyle/>
            <a:p>
              <a:pPr eaLnBrk="0" hangingPunct="0"/>
              <a:r>
                <a:rPr lang="en-US" sz="1400">
                  <a:latin typeface="Times New Roman" charset="0"/>
                </a:rPr>
                <a:t>2 to P</a:t>
              </a:r>
              <a:endParaRPr lang="en-US" sz="1400">
                <a:latin typeface="Times New Roman" charset="0"/>
              </a:endParaRPr>
            </a:p>
          </p:txBody>
        </p:sp>
      </p:grpSp>
      <p:grpSp>
        <p:nvGrpSpPr>
          <p:cNvPr id="9" name="Group 61"/>
          <p:cNvGrpSpPr/>
          <p:nvPr/>
        </p:nvGrpSpPr>
        <p:grpSpPr bwMode="auto">
          <a:xfrm>
            <a:off x="2241550" y="4186238"/>
            <a:ext cx="2446338" cy="436562"/>
            <a:chOff x="1200" y="2637"/>
            <a:chExt cx="1541" cy="275"/>
          </a:xfrm>
        </p:grpSpPr>
        <p:sp>
          <p:nvSpPr>
            <p:cNvPr id="11320" name="Line 62"/>
            <p:cNvSpPr>
              <a:spLocks noChangeShapeType="1"/>
            </p:cNvSpPr>
            <p:nvPr/>
          </p:nvSpPr>
          <p:spPr bwMode="auto">
            <a:xfrm>
              <a:off x="1362" y="2744"/>
              <a:ext cx="1379" cy="0"/>
            </a:xfrm>
            <a:prstGeom prst="line">
              <a:avLst/>
            </a:prstGeom>
            <a:noFill/>
            <a:ln w="9525">
              <a:solidFill>
                <a:schemeClr val="folHlink"/>
              </a:solidFill>
              <a:round/>
            </a:ln>
          </p:spPr>
          <p:txBody>
            <a:bodyPr/>
            <a:lstStyle/>
            <a:p>
              <a:endParaRPr lang="en-IN"/>
            </a:p>
          </p:txBody>
        </p:sp>
        <p:sp>
          <p:nvSpPr>
            <p:cNvPr id="11321" name="Oval 63"/>
            <p:cNvSpPr>
              <a:spLocks noChangeArrowheads="1"/>
            </p:cNvSpPr>
            <p:nvPr/>
          </p:nvSpPr>
          <p:spPr bwMode="auto">
            <a:xfrm>
              <a:off x="1355" y="2721"/>
              <a:ext cx="40" cy="40"/>
            </a:xfrm>
            <a:prstGeom prst="ellipse">
              <a:avLst/>
            </a:prstGeom>
            <a:solidFill>
              <a:schemeClr val="accent1"/>
            </a:solidFill>
            <a:ln w="9525">
              <a:solidFill>
                <a:schemeClr val="tx1"/>
              </a:solidFill>
              <a:round/>
            </a:ln>
          </p:spPr>
          <p:txBody>
            <a:bodyPr wrap="none" anchor="ctr"/>
            <a:lstStyle/>
            <a:p>
              <a:endParaRPr lang="en-IN"/>
            </a:p>
          </p:txBody>
        </p:sp>
        <p:sp>
          <p:nvSpPr>
            <p:cNvPr id="11322" name="Text Box 64"/>
            <p:cNvSpPr txBox="1">
              <a:spLocks noChangeArrowheads="1"/>
            </p:cNvSpPr>
            <p:nvPr/>
          </p:nvSpPr>
          <p:spPr bwMode="auto">
            <a:xfrm>
              <a:off x="1200" y="2637"/>
              <a:ext cx="214" cy="192"/>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3</a:t>
              </a:r>
              <a:endParaRPr lang="en-US" sz="1400" baseline="-25000">
                <a:latin typeface="Times New Roman" charset="0"/>
              </a:endParaRPr>
            </a:p>
          </p:txBody>
        </p:sp>
        <p:sp>
          <p:nvSpPr>
            <p:cNvPr id="11323" name="Text Box 65"/>
            <p:cNvSpPr txBox="1">
              <a:spLocks noChangeArrowheads="1"/>
            </p:cNvSpPr>
            <p:nvPr/>
          </p:nvSpPr>
          <p:spPr bwMode="auto">
            <a:xfrm>
              <a:off x="1760" y="2720"/>
              <a:ext cx="377" cy="192"/>
            </a:xfrm>
            <a:prstGeom prst="rect">
              <a:avLst/>
            </a:prstGeom>
            <a:noFill/>
            <a:ln w="9525">
              <a:noFill/>
              <a:miter lim="800000"/>
            </a:ln>
          </p:spPr>
          <p:txBody>
            <a:bodyPr wrap="none">
              <a:spAutoFit/>
            </a:bodyPr>
            <a:lstStyle/>
            <a:p>
              <a:pPr eaLnBrk="0" hangingPunct="0"/>
              <a:r>
                <a:rPr lang="en-US" sz="1400">
                  <a:latin typeface="Times New Roman" charset="0"/>
                </a:rPr>
                <a:t>3 to P</a:t>
              </a:r>
              <a:endParaRPr lang="en-US" sz="1400">
                <a:latin typeface="Times New Roman" charset="0"/>
              </a:endParaRPr>
            </a:p>
          </p:txBody>
        </p:sp>
      </p:grpSp>
      <p:grpSp>
        <p:nvGrpSpPr>
          <p:cNvPr id="10" name="Group 66"/>
          <p:cNvGrpSpPr/>
          <p:nvPr/>
        </p:nvGrpSpPr>
        <p:grpSpPr bwMode="auto">
          <a:xfrm>
            <a:off x="2949575" y="4364038"/>
            <a:ext cx="765175" cy="1801812"/>
            <a:chOff x="1646" y="2749"/>
            <a:chExt cx="482" cy="1135"/>
          </a:xfrm>
        </p:grpSpPr>
        <p:sp>
          <p:nvSpPr>
            <p:cNvPr id="11316" name="Line 67"/>
            <p:cNvSpPr>
              <a:spLocks noChangeShapeType="1"/>
            </p:cNvSpPr>
            <p:nvPr/>
          </p:nvSpPr>
          <p:spPr bwMode="auto">
            <a:xfrm rot="-3264924">
              <a:off x="1601" y="3275"/>
              <a:ext cx="1054" cy="1"/>
            </a:xfrm>
            <a:prstGeom prst="line">
              <a:avLst/>
            </a:prstGeom>
            <a:noFill/>
            <a:ln w="9525">
              <a:solidFill>
                <a:schemeClr val="folHlink"/>
              </a:solidFill>
              <a:round/>
            </a:ln>
          </p:spPr>
          <p:txBody>
            <a:bodyPr/>
            <a:lstStyle/>
            <a:p>
              <a:endParaRPr lang="en-IN"/>
            </a:p>
          </p:txBody>
        </p:sp>
        <p:sp>
          <p:nvSpPr>
            <p:cNvPr id="11317" name="Oval 68"/>
            <p:cNvSpPr>
              <a:spLocks noChangeArrowheads="1"/>
            </p:cNvSpPr>
            <p:nvPr/>
          </p:nvSpPr>
          <p:spPr bwMode="auto">
            <a:xfrm>
              <a:off x="1808" y="3691"/>
              <a:ext cx="41" cy="41"/>
            </a:xfrm>
            <a:prstGeom prst="ellipse">
              <a:avLst/>
            </a:prstGeom>
            <a:solidFill>
              <a:schemeClr val="accent1"/>
            </a:solidFill>
            <a:ln w="9525">
              <a:solidFill>
                <a:schemeClr val="tx1"/>
              </a:solidFill>
              <a:round/>
            </a:ln>
          </p:spPr>
          <p:txBody>
            <a:bodyPr wrap="none" anchor="ctr"/>
            <a:lstStyle/>
            <a:p>
              <a:endParaRPr lang="en-IN"/>
            </a:p>
          </p:txBody>
        </p:sp>
        <p:sp>
          <p:nvSpPr>
            <p:cNvPr id="11318" name="Text Box 69"/>
            <p:cNvSpPr txBox="1">
              <a:spLocks noChangeArrowheads="1"/>
            </p:cNvSpPr>
            <p:nvPr/>
          </p:nvSpPr>
          <p:spPr bwMode="auto">
            <a:xfrm>
              <a:off x="1646" y="3691"/>
              <a:ext cx="214" cy="193"/>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4</a:t>
              </a:r>
              <a:endParaRPr lang="en-US" sz="1400" baseline="-25000">
                <a:latin typeface="Times New Roman" charset="0"/>
              </a:endParaRPr>
            </a:p>
          </p:txBody>
        </p:sp>
        <p:sp>
          <p:nvSpPr>
            <p:cNvPr id="11319" name="Text Box 70"/>
            <p:cNvSpPr txBox="1">
              <a:spLocks noChangeArrowheads="1"/>
            </p:cNvSpPr>
            <p:nvPr/>
          </p:nvSpPr>
          <p:spPr bwMode="auto">
            <a:xfrm rot="-3556577">
              <a:off x="1776" y="3264"/>
              <a:ext cx="377" cy="192"/>
            </a:xfrm>
            <a:prstGeom prst="rect">
              <a:avLst/>
            </a:prstGeom>
            <a:noFill/>
            <a:ln w="9525">
              <a:noFill/>
              <a:miter lim="800000"/>
            </a:ln>
          </p:spPr>
          <p:txBody>
            <a:bodyPr wrap="none">
              <a:spAutoFit/>
            </a:bodyPr>
            <a:lstStyle/>
            <a:p>
              <a:pPr eaLnBrk="0" hangingPunct="0"/>
              <a:r>
                <a:rPr lang="en-US" sz="1400">
                  <a:latin typeface="Times New Roman" charset="0"/>
                </a:rPr>
                <a:t>4 to P</a:t>
              </a:r>
              <a:endParaRPr lang="en-US" sz="1400">
                <a:latin typeface="Times New Roman" charset="0"/>
              </a:endParaRPr>
            </a:p>
          </p:txBody>
        </p:sp>
      </p:grpSp>
      <p:grpSp>
        <p:nvGrpSpPr>
          <p:cNvPr id="11" name="Group 71"/>
          <p:cNvGrpSpPr/>
          <p:nvPr/>
        </p:nvGrpSpPr>
        <p:grpSpPr bwMode="auto">
          <a:xfrm>
            <a:off x="6051550" y="2032000"/>
            <a:ext cx="990600" cy="3248025"/>
            <a:chOff x="3600" y="1280"/>
            <a:chExt cx="624" cy="2046"/>
          </a:xfrm>
        </p:grpSpPr>
        <p:sp>
          <p:nvSpPr>
            <p:cNvPr id="11312" name="Line 72"/>
            <p:cNvSpPr>
              <a:spLocks noChangeShapeType="1"/>
            </p:cNvSpPr>
            <p:nvPr/>
          </p:nvSpPr>
          <p:spPr bwMode="auto">
            <a:xfrm rot="17883464" flipH="1">
              <a:off x="2611" y="2331"/>
              <a:ext cx="1985" cy="5"/>
            </a:xfrm>
            <a:prstGeom prst="line">
              <a:avLst/>
            </a:prstGeom>
            <a:noFill/>
            <a:ln w="9525">
              <a:solidFill>
                <a:schemeClr val="folHlink"/>
              </a:solidFill>
              <a:round/>
            </a:ln>
          </p:spPr>
          <p:txBody>
            <a:bodyPr/>
            <a:lstStyle/>
            <a:p>
              <a:endParaRPr lang="en-IN"/>
            </a:p>
          </p:txBody>
        </p:sp>
        <p:sp>
          <p:nvSpPr>
            <p:cNvPr id="11313" name="Oval 73"/>
            <p:cNvSpPr>
              <a:spLocks noChangeArrowheads="1"/>
            </p:cNvSpPr>
            <p:nvPr/>
          </p:nvSpPr>
          <p:spPr bwMode="auto">
            <a:xfrm rot="1683464">
              <a:off x="4056" y="1421"/>
              <a:ext cx="40" cy="40"/>
            </a:xfrm>
            <a:prstGeom prst="ellipse">
              <a:avLst/>
            </a:prstGeom>
            <a:solidFill>
              <a:schemeClr val="accent1"/>
            </a:solidFill>
            <a:ln w="9525">
              <a:solidFill>
                <a:schemeClr val="tx1"/>
              </a:solidFill>
              <a:round/>
            </a:ln>
          </p:spPr>
          <p:txBody>
            <a:bodyPr wrap="none" anchor="ctr"/>
            <a:lstStyle/>
            <a:p>
              <a:endParaRPr lang="en-IN"/>
            </a:p>
          </p:txBody>
        </p:sp>
        <p:sp>
          <p:nvSpPr>
            <p:cNvPr id="11314" name="Text Box 74"/>
            <p:cNvSpPr txBox="1">
              <a:spLocks noChangeArrowheads="1"/>
            </p:cNvSpPr>
            <p:nvPr/>
          </p:nvSpPr>
          <p:spPr bwMode="auto">
            <a:xfrm>
              <a:off x="4046" y="1280"/>
              <a:ext cx="178" cy="192"/>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baseline="-25000">
                <a:latin typeface="Times New Roman" charset="0"/>
              </a:endParaRPr>
            </a:p>
          </p:txBody>
        </p:sp>
        <p:sp>
          <p:nvSpPr>
            <p:cNvPr id="11315" name="Text Box 75"/>
            <p:cNvSpPr txBox="1">
              <a:spLocks noChangeArrowheads="1"/>
            </p:cNvSpPr>
            <p:nvPr/>
          </p:nvSpPr>
          <p:spPr bwMode="auto">
            <a:xfrm rot="-3945632">
              <a:off x="3495" y="2265"/>
              <a:ext cx="402" cy="192"/>
            </a:xfrm>
            <a:prstGeom prst="rect">
              <a:avLst/>
            </a:prstGeom>
            <a:noFill/>
            <a:ln w="9525">
              <a:noFill/>
              <a:miter lim="800000"/>
            </a:ln>
          </p:spPr>
          <p:txBody>
            <a:bodyPr wrap="none">
              <a:spAutoFit/>
            </a:bodyPr>
            <a:lstStyle/>
            <a:p>
              <a:pPr eaLnBrk="0" hangingPunct="0"/>
              <a:r>
                <a:rPr lang="en-US" sz="1400">
                  <a:latin typeface="Times New Roman" charset="0"/>
                </a:rPr>
                <a:t>A to P</a:t>
              </a:r>
              <a:endParaRPr lang="en-US" sz="1400">
                <a:latin typeface="Times New Roman" charset="0"/>
              </a:endParaRPr>
            </a:p>
          </p:txBody>
        </p:sp>
      </p:grpSp>
      <p:grpSp>
        <p:nvGrpSpPr>
          <p:cNvPr id="12" name="Group 76"/>
          <p:cNvGrpSpPr/>
          <p:nvPr/>
        </p:nvGrpSpPr>
        <p:grpSpPr bwMode="auto">
          <a:xfrm>
            <a:off x="3765550" y="5011738"/>
            <a:ext cx="425450" cy="1411287"/>
            <a:chOff x="2160" y="3157"/>
            <a:chExt cx="268" cy="889"/>
          </a:xfrm>
        </p:grpSpPr>
        <p:sp>
          <p:nvSpPr>
            <p:cNvPr id="11308" name="Line 77"/>
            <p:cNvSpPr>
              <a:spLocks noChangeShapeType="1"/>
            </p:cNvSpPr>
            <p:nvPr/>
          </p:nvSpPr>
          <p:spPr bwMode="auto">
            <a:xfrm rot="10800000">
              <a:off x="2320" y="3157"/>
              <a:ext cx="0" cy="696"/>
            </a:xfrm>
            <a:prstGeom prst="line">
              <a:avLst/>
            </a:prstGeom>
            <a:noFill/>
            <a:ln w="9525">
              <a:solidFill>
                <a:schemeClr val="folHlink"/>
              </a:solidFill>
              <a:round/>
            </a:ln>
          </p:spPr>
          <p:txBody>
            <a:bodyPr/>
            <a:lstStyle/>
            <a:p>
              <a:endParaRPr lang="en-IN"/>
            </a:p>
          </p:txBody>
        </p:sp>
        <p:sp>
          <p:nvSpPr>
            <p:cNvPr id="11309" name="Oval 78"/>
            <p:cNvSpPr>
              <a:spLocks noChangeArrowheads="1"/>
            </p:cNvSpPr>
            <p:nvPr/>
          </p:nvSpPr>
          <p:spPr bwMode="auto">
            <a:xfrm>
              <a:off x="2302" y="3841"/>
              <a:ext cx="41" cy="40"/>
            </a:xfrm>
            <a:prstGeom prst="ellipse">
              <a:avLst/>
            </a:prstGeom>
            <a:solidFill>
              <a:schemeClr val="accent1"/>
            </a:solidFill>
            <a:ln w="9525">
              <a:solidFill>
                <a:schemeClr val="tx1"/>
              </a:solidFill>
              <a:round/>
            </a:ln>
          </p:spPr>
          <p:txBody>
            <a:bodyPr wrap="none" anchor="ctr"/>
            <a:lstStyle/>
            <a:p>
              <a:endParaRPr lang="en-IN"/>
            </a:p>
          </p:txBody>
        </p:sp>
        <p:sp>
          <p:nvSpPr>
            <p:cNvPr id="11310" name="Text Box 79"/>
            <p:cNvSpPr txBox="1">
              <a:spLocks noChangeArrowheads="1"/>
            </p:cNvSpPr>
            <p:nvPr/>
          </p:nvSpPr>
          <p:spPr bwMode="auto">
            <a:xfrm>
              <a:off x="2214" y="3853"/>
              <a:ext cx="214" cy="193"/>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5</a:t>
              </a:r>
              <a:endParaRPr lang="en-US" sz="1400" baseline="-25000">
                <a:latin typeface="Times New Roman" charset="0"/>
              </a:endParaRPr>
            </a:p>
          </p:txBody>
        </p:sp>
        <p:sp>
          <p:nvSpPr>
            <p:cNvPr id="11311" name="Text Box 80"/>
            <p:cNvSpPr txBox="1">
              <a:spLocks noChangeArrowheads="1"/>
            </p:cNvSpPr>
            <p:nvPr/>
          </p:nvSpPr>
          <p:spPr bwMode="auto">
            <a:xfrm rot="-5370959">
              <a:off x="2067" y="3504"/>
              <a:ext cx="377" cy="192"/>
            </a:xfrm>
            <a:prstGeom prst="rect">
              <a:avLst/>
            </a:prstGeom>
            <a:noFill/>
            <a:ln w="9525">
              <a:noFill/>
              <a:miter lim="800000"/>
            </a:ln>
          </p:spPr>
          <p:txBody>
            <a:bodyPr wrap="none">
              <a:spAutoFit/>
            </a:bodyPr>
            <a:lstStyle/>
            <a:p>
              <a:pPr eaLnBrk="0" hangingPunct="0"/>
              <a:r>
                <a:rPr lang="en-US" sz="1400">
                  <a:latin typeface="Times New Roman" charset="0"/>
                </a:rPr>
                <a:t>5 to P</a:t>
              </a:r>
              <a:endParaRPr lang="en-US" sz="1400">
                <a:latin typeface="Times New Roman" charset="0"/>
              </a:endParaRPr>
            </a:p>
          </p:txBody>
        </p:sp>
      </p:grpSp>
      <p:grpSp>
        <p:nvGrpSpPr>
          <p:cNvPr id="13" name="Group 81"/>
          <p:cNvGrpSpPr/>
          <p:nvPr/>
        </p:nvGrpSpPr>
        <p:grpSpPr bwMode="auto">
          <a:xfrm>
            <a:off x="4024313" y="5021263"/>
            <a:ext cx="809625" cy="1273175"/>
            <a:chOff x="2323" y="3163"/>
            <a:chExt cx="510" cy="802"/>
          </a:xfrm>
        </p:grpSpPr>
        <p:sp>
          <p:nvSpPr>
            <p:cNvPr id="11303" name="Line 82"/>
            <p:cNvSpPr>
              <a:spLocks noChangeShapeType="1"/>
            </p:cNvSpPr>
            <p:nvPr/>
          </p:nvSpPr>
          <p:spPr bwMode="auto">
            <a:xfrm>
              <a:off x="2323" y="3163"/>
              <a:ext cx="347" cy="625"/>
            </a:xfrm>
            <a:prstGeom prst="line">
              <a:avLst/>
            </a:prstGeom>
            <a:noFill/>
            <a:ln w="9525">
              <a:solidFill>
                <a:schemeClr val="folHlink"/>
              </a:solidFill>
              <a:round/>
            </a:ln>
          </p:spPr>
          <p:txBody>
            <a:bodyPr/>
            <a:lstStyle/>
            <a:p>
              <a:endParaRPr lang="en-IN"/>
            </a:p>
          </p:txBody>
        </p:sp>
        <p:sp>
          <p:nvSpPr>
            <p:cNvPr id="11304" name="Text Box 83"/>
            <p:cNvSpPr txBox="1">
              <a:spLocks noChangeArrowheads="1"/>
            </p:cNvSpPr>
            <p:nvPr/>
          </p:nvSpPr>
          <p:spPr bwMode="auto">
            <a:xfrm>
              <a:off x="2619" y="3772"/>
              <a:ext cx="214" cy="193"/>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6</a:t>
              </a:r>
              <a:endParaRPr lang="en-US" sz="1400" baseline="-25000">
                <a:latin typeface="Times New Roman" charset="0"/>
              </a:endParaRPr>
            </a:p>
          </p:txBody>
        </p:sp>
        <p:grpSp>
          <p:nvGrpSpPr>
            <p:cNvPr id="14" name="Group 84"/>
            <p:cNvGrpSpPr/>
            <p:nvPr/>
          </p:nvGrpSpPr>
          <p:grpSpPr bwMode="auto">
            <a:xfrm>
              <a:off x="2448" y="3504"/>
              <a:ext cx="234" cy="340"/>
              <a:chOff x="2459" y="3510"/>
              <a:chExt cx="234" cy="340"/>
            </a:xfrm>
          </p:grpSpPr>
          <p:sp>
            <p:nvSpPr>
              <p:cNvPr id="11306" name="Oval 85"/>
              <p:cNvSpPr>
                <a:spLocks noChangeArrowheads="1"/>
              </p:cNvSpPr>
              <p:nvPr/>
            </p:nvSpPr>
            <p:spPr bwMode="auto">
              <a:xfrm>
                <a:off x="2652" y="3757"/>
                <a:ext cx="41" cy="41"/>
              </a:xfrm>
              <a:prstGeom prst="ellipse">
                <a:avLst/>
              </a:prstGeom>
              <a:solidFill>
                <a:schemeClr val="accent1"/>
              </a:solidFill>
              <a:ln w="9525">
                <a:solidFill>
                  <a:schemeClr val="tx1"/>
                </a:solidFill>
                <a:round/>
              </a:ln>
            </p:spPr>
            <p:txBody>
              <a:bodyPr wrap="none" anchor="ctr"/>
              <a:lstStyle/>
              <a:p>
                <a:endParaRPr lang="en-IN"/>
              </a:p>
            </p:txBody>
          </p:sp>
          <p:sp>
            <p:nvSpPr>
              <p:cNvPr id="11307" name="Text Box 86"/>
              <p:cNvSpPr txBox="1">
                <a:spLocks noChangeArrowheads="1"/>
              </p:cNvSpPr>
              <p:nvPr/>
            </p:nvSpPr>
            <p:spPr bwMode="auto">
              <a:xfrm rot="3622469">
                <a:off x="2376" y="3593"/>
                <a:ext cx="340" cy="173"/>
              </a:xfrm>
              <a:prstGeom prst="rect">
                <a:avLst/>
              </a:prstGeom>
              <a:noFill/>
              <a:ln w="9525">
                <a:noFill/>
                <a:miter lim="800000"/>
              </a:ln>
            </p:spPr>
            <p:txBody>
              <a:bodyPr wrap="none">
                <a:spAutoFit/>
              </a:bodyPr>
              <a:lstStyle/>
              <a:p>
                <a:pPr eaLnBrk="0" hangingPunct="0"/>
                <a:r>
                  <a:rPr lang="en-US" sz="1200">
                    <a:latin typeface="Times New Roman" charset="0"/>
                  </a:rPr>
                  <a:t>6 to P</a:t>
                </a:r>
                <a:endParaRPr lang="en-US" sz="1200">
                  <a:latin typeface="Times New Roman" charset="0"/>
                </a:endParaRPr>
              </a:p>
            </p:txBody>
          </p:sp>
        </p:grpSp>
      </p:grpSp>
      <p:grpSp>
        <p:nvGrpSpPr>
          <p:cNvPr id="15" name="Group 87"/>
          <p:cNvGrpSpPr/>
          <p:nvPr/>
        </p:nvGrpSpPr>
        <p:grpSpPr bwMode="auto">
          <a:xfrm>
            <a:off x="6324600" y="290513"/>
            <a:ext cx="2590800" cy="762000"/>
            <a:chOff x="3984" y="183"/>
            <a:chExt cx="1632" cy="480"/>
          </a:xfrm>
        </p:grpSpPr>
        <p:sp>
          <p:nvSpPr>
            <p:cNvPr id="11301" name="Rectangle 88"/>
            <p:cNvSpPr>
              <a:spLocks noChangeArrowheads="1"/>
            </p:cNvSpPr>
            <p:nvPr/>
          </p:nvSpPr>
          <p:spPr bwMode="auto">
            <a:xfrm>
              <a:off x="3984" y="183"/>
              <a:ext cx="1632" cy="480"/>
            </a:xfrm>
            <a:prstGeom prst="rect">
              <a:avLst/>
            </a:prstGeom>
            <a:solidFill>
              <a:srgbClr val="FFFF99"/>
            </a:solidFill>
            <a:ln w="9525">
              <a:solidFill>
                <a:schemeClr val="tx1"/>
              </a:solidFill>
              <a:miter lim="800000"/>
            </a:ln>
          </p:spPr>
          <p:txBody>
            <a:bodyPr wrap="none" anchor="ctr"/>
            <a:lstStyle/>
            <a:p>
              <a:endParaRPr lang="en-IN"/>
            </a:p>
          </p:txBody>
        </p:sp>
        <p:sp>
          <p:nvSpPr>
            <p:cNvPr id="11302" name="Text Box 89"/>
            <p:cNvSpPr txBox="1">
              <a:spLocks noChangeArrowheads="1"/>
            </p:cNvSpPr>
            <p:nvPr/>
          </p:nvSpPr>
          <p:spPr bwMode="auto">
            <a:xfrm>
              <a:off x="4032" y="192"/>
              <a:ext cx="1541" cy="460"/>
            </a:xfrm>
            <a:prstGeom prst="rect">
              <a:avLst/>
            </a:prstGeom>
            <a:noFill/>
            <a:ln w="9525">
              <a:noFill/>
              <a:miter lim="800000"/>
            </a:ln>
          </p:spPr>
          <p:txBody>
            <a:bodyPr wrap="none">
              <a:spAutoFit/>
            </a:bodyPr>
            <a:lstStyle/>
            <a:p>
              <a:pPr algn="ctr" eaLnBrk="0" hangingPunct="0"/>
              <a:r>
                <a:rPr lang="en-US" sz="1400" b="1">
                  <a:solidFill>
                    <a:schemeClr val="accent2"/>
                  </a:solidFill>
                  <a:latin typeface="Times New Roman" charset="0"/>
                </a:rPr>
                <a:t>INVOLUTE</a:t>
              </a:r>
              <a:endParaRPr lang="en-US" sz="1400" b="1">
                <a:solidFill>
                  <a:schemeClr val="accent2"/>
                </a:solidFill>
                <a:latin typeface="Times New Roman" charset="0"/>
              </a:endParaRPr>
            </a:p>
            <a:p>
              <a:pPr algn="ctr" eaLnBrk="0" hangingPunct="0"/>
              <a:r>
                <a:rPr lang="en-US" sz="1400" b="1">
                  <a:solidFill>
                    <a:schemeClr val="accent2"/>
                  </a:solidFill>
                  <a:latin typeface="Times New Roman" charset="0"/>
                </a:rPr>
                <a:t> OF </a:t>
              </a:r>
              <a:endParaRPr lang="en-US" sz="1400" b="1">
                <a:solidFill>
                  <a:schemeClr val="accent2"/>
                </a:solidFill>
                <a:latin typeface="Times New Roman" charset="0"/>
              </a:endParaRPr>
            </a:p>
            <a:p>
              <a:pPr algn="ctr" eaLnBrk="0" hangingPunct="0"/>
              <a:r>
                <a:rPr lang="en-US" sz="1400" b="1">
                  <a:solidFill>
                    <a:schemeClr val="accent2"/>
                  </a:solidFill>
                  <a:latin typeface="Times New Roman" charset="0"/>
                </a:rPr>
                <a:t>COMPOSIT SHAPED POLE</a:t>
              </a:r>
              <a:endParaRPr lang="en-US" sz="1400" b="1">
                <a:solidFill>
                  <a:schemeClr val="accent2"/>
                </a:solidFill>
                <a:latin typeface="Times New Roman" charset="0"/>
              </a:endParaRPr>
            </a:p>
          </p:txBody>
        </p:sp>
      </p:grpSp>
      <p:sp>
        <p:nvSpPr>
          <p:cNvPr id="8282" name="Text Box 90"/>
          <p:cNvSpPr txBox="1">
            <a:spLocks noChangeArrowheads="1"/>
          </p:cNvSpPr>
          <p:nvPr/>
        </p:nvSpPr>
        <p:spPr bwMode="auto">
          <a:xfrm>
            <a:off x="228600" y="228600"/>
            <a:ext cx="5830888" cy="884238"/>
          </a:xfrm>
          <a:prstGeom prst="rect">
            <a:avLst/>
          </a:prstGeom>
          <a:noFill/>
          <a:ln w="9525">
            <a:noFill/>
            <a:miter lim="800000"/>
          </a:ln>
        </p:spPr>
        <p:txBody>
          <a:bodyPr wrap="none">
            <a:spAutoFit/>
          </a:bodyPr>
          <a:lstStyle/>
          <a:p>
            <a:pPr eaLnBrk="0" hangingPunct="0"/>
            <a:r>
              <a:rPr lang="en-US" sz="1200" b="1">
                <a:solidFill>
                  <a:srgbClr val="FF0066"/>
                </a:solidFill>
                <a:latin typeface="Times New Roman" charset="0"/>
              </a:rPr>
              <a:t>PROBLEM 20 :</a:t>
            </a:r>
            <a:r>
              <a:rPr lang="en-US" sz="1200">
                <a:latin typeface="Times New Roman" charset="0"/>
              </a:rPr>
              <a:t> A POLE IS OF A SHAPE OF HALF HEXABON AND SEMICIRCLE.</a:t>
            </a:r>
            <a:endParaRPr lang="en-US" sz="1200">
              <a:latin typeface="Times New Roman" charset="0"/>
            </a:endParaRPr>
          </a:p>
          <a:p>
            <a:pPr eaLnBrk="0" hangingPunct="0"/>
            <a:r>
              <a:rPr lang="en-US" sz="1200">
                <a:latin typeface="Times New Roman" charset="0"/>
              </a:rPr>
              <a:t>ASTRING IS TO BE WOUND HAVING LENGTH EQUAL TO THE POLE PERIMETER</a:t>
            </a:r>
            <a:endParaRPr lang="en-US" sz="1200">
              <a:latin typeface="Times New Roman" charset="0"/>
            </a:endParaRPr>
          </a:p>
          <a:p>
            <a:pPr eaLnBrk="0" hangingPunct="0"/>
            <a:r>
              <a:rPr lang="en-US" sz="1200">
                <a:latin typeface="Times New Roman" charset="0"/>
              </a:rPr>
              <a:t>DRAW PATH OF FREE END </a:t>
            </a:r>
            <a:r>
              <a:rPr lang="en-US" sz="1200" i="1">
                <a:solidFill>
                  <a:srgbClr val="FF0066"/>
                </a:solidFill>
                <a:latin typeface="Times New Roman" charset="0"/>
              </a:rPr>
              <a:t>P</a:t>
            </a:r>
            <a:r>
              <a:rPr lang="en-US" sz="1200">
                <a:solidFill>
                  <a:srgbClr val="FF0066"/>
                </a:solidFill>
                <a:latin typeface="Times New Roman" charset="0"/>
              </a:rPr>
              <a:t> </a:t>
            </a:r>
            <a:r>
              <a:rPr lang="en-US" sz="1200">
                <a:latin typeface="Times New Roman" charset="0"/>
              </a:rPr>
              <a:t> OF STRING WHEN WOUND COMPLETELY.</a:t>
            </a:r>
            <a:endParaRPr lang="en-US" sz="1200">
              <a:latin typeface="Times New Roman" charset="0"/>
            </a:endParaRPr>
          </a:p>
          <a:p>
            <a:pPr eaLnBrk="0" hangingPunct="0"/>
            <a:r>
              <a:rPr lang="en-US" sz="1600">
                <a:latin typeface="Times New Roman" charset="0"/>
              </a:rPr>
              <a:t>(Take hex 30 mm sides and semicircle of 60 mm diameter.)</a:t>
            </a:r>
            <a:endParaRPr lang="en-US" sz="1600">
              <a:latin typeface="Times New Roman" charset="0"/>
            </a:endParaRPr>
          </a:p>
        </p:txBody>
      </p:sp>
      <p:sp>
        <p:nvSpPr>
          <p:cNvPr id="8283" name="Text Box 91"/>
          <p:cNvSpPr txBox="1">
            <a:spLocks noChangeArrowheads="1"/>
          </p:cNvSpPr>
          <p:nvPr/>
        </p:nvSpPr>
        <p:spPr bwMode="auto">
          <a:xfrm>
            <a:off x="76200" y="1408113"/>
            <a:ext cx="1981200" cy="4656137"/>
          </a:xfrm>
          <a:prstGeom prst="rect">
            <a:avLst/>
          </a:prstGeom>
          <a:noFill/>
          <a:ln w="9525">
            <a:noFill/>
            <a:miter lim="800000"/>
          </a:ln>
        </p:spPr>
        <p:txBody>
          <a:bodyPr>
            <a:spAutoFit/>
          </a:bodyPr>
          <a:lstStyle/>
          <a:p>
            <a:pPr eaLnBrk="0" hangingPunct="0"/>
            <a:r>
              <a:rPr lang="en-US" sz="1200" b="1">
                <a:solidFill>
                  <a:srgbClr val="FF0066"/>
                </a:solidFill>
                <a:latin typeface="Times New Roman" charset="0"/>
              </a:rPr>
              <a:t>SOLUTION STEPS:</a:t>
            </a:r>
            <a:endParaRPr lang="en-US" sz="1200" b="1">
              <a:solidFill>
                <a:srgbClr val="FF0066"/>
              </a:solidFill>
              <a:latin typeface="Times New Roman" charset="0"/>
            </a:endParaRPr>
          </a:p>
          <a:p>
            <a:pPr eaLnBrk="0" hangingPunct="0"/>
            <a:r>
              <a:rPr lang="en-US" sz="1200">
                <a:solidFill>
                  <a:schemeClr val="accent2"/>
                </a:solidFill>
              </a:rPr>
              <a:t>Draw pole shape as per dimensions.</a:t>
            </a:r>
            <a:endParaRPr lang="en-US" sz="1200">
              <a:solidFill>
                <a:schemeClr val="accent2"/>
              </a:solidFill>
            </a:endParaRPr>
          </a:p>
          <a:p>
            <a:pPr eaLnBrk="0" hangingPunct="0"/>
            <a:r>
              <a:rPr lang="en-US" sz="1200">
                <a:solidFill>
                  <a:schemeClr val="accent2"/>
                </a:solidFill>
              </a:rPr>
              <a:t>Divide semicircle  in 4 parts and name those along with corners of  hexagon.</a:t>
            </a:r>
            <a:endParaRPr lang="en-US" sz="1200">
              <a:solidFill>
                <a:schemeClr val="accent2"/>
              </a:solidFill>
            </a:endParaRPr>
          </a:p>
          <a:p>
            <a:pPr eaLnBrk="0" hangingPunct="0"/>
            <a:r>
              <a:rPr lang="en-US" sz="1200">
                <a:solidFill>
                  <a:schemeClr val="accent2"/>
                </a:solidFill>
              </a:rPr>
              <a:t>Calculate perimeter length.</a:t>
            </a:r>
            <a:endParaRPr lang="en-US" sz="1200">
              <a:solidFill>
                <a:schemeClr val="accent2"/>
              </a:solidFill>
            </a:endParaRPr>
          </a:p>
          <a:p>
            <a:pPr eaLnBrk="0" hangingPunct="0"/>
            <a:r>
              <a:rPr lang="en-US" sz="1200">
                <a:solidFill>
                  <a:schemeClr val="accent2"/>
                </a:solidFill>
              </a:rPr>
              <a:t>Show it as string AP. </a:t>
            </a:r>
            <a:endParaRPr lang="en-US" sz="1200">
              <a:solidFill>
                <a:schemeClr val="accent2"/>
              </a:solidFill>
            </a:endParaRPr>
          </a:p>
          <a:p>
            <a:pPr eaLnBrk="0" hangingPunct="0"/>
            <a:r>
              <a:rPr lang="en-US" sz="1200">
                <a:solidFill>
                  <a:schemeClr val="accent2"/>
                </a:solidFill>
              </a:rPr>
              <a:t>On this line mark 30mm from A </a:t>
            </a:r>
            <a:endParaRPr lang="en-US" sz="1200">
              <a:solidFill>
                <a:schemeClr val="accent2"/>
              </a:solidFill>
            </a:endParaRPr>
          </a:p>
          <a:p>
            <a:pPr eaLnBrk="0" hangingPunct="0"/>
            <a:r>
              <a:rPr lang="en-US" sz="1200">
                <a:solidFill>
                  <a:schemeClr val="accent2"/>
                </a:solidFill>
              </a:rPr>
              <a:t>Mark and name it 1</a:t>
            </a:r>
            <a:endParaRPr lang="en-US" sz="1200">
              <a:solidFill>
                <a:schemeClr val="accent2"/>
              </a:solidFill>
            </a:endParaRPr>
          </a:p>
          <a:p>
            <a:pPr eaLnBrk="0" hangingPunct="0"/>
            <a:r>
              <a:rPr lang="en-US" sz="1200">
                <a:solidFill>
                  <a:schemeClr val="accent2"/>
                </a:solidFill>
              </a:rPr>
              <a:t>Mark </a:t>
            </a:r>
            <a:r>
              <a:rPr lang="en-US" sz="1200">
                <a:solidFill>
                  <a:schemeClr val="accent2"/>
                </a:solidFill>
                <a:cs typeface="Times New Roman" charset="0"/>
                <a:sym typeface="Symbol" pitchFamily="18" charset="2"/>
              </a:rPr>
              <a:t>D/2 distance on it from 1</a:t>
            </a:r>
            <a:endParaRPr lang="en-US" sz="1200">
              <a:solidFill>
                <a:schemeClr val="accent2"/>
              </a:solidFill>
              <a:cs typeface="Times New Roman" charset="0"/>
              <a:sym typeface="Symbol" pitchFamily="18" charset="2"/>
            </a:endParaRPr>
          </a:p>
          <a:p>
            <a:pPr eaLnBrk="0" hangingPunct="0"/>
            <a:r>
              <a:rPr lang="en-US" sz="1200">
                <a:solidFill>
                  <a:schemeClr val="accent2"/>
                </a:solidFill>
                <a:cs typeface="Times New Roman" charset="0"/>
                <a:sym typeface="Symbol" pitchFamily="18" charset="2"/>
              </a:rPr>
              <a:t>And dividing it in 4 parts name 2,3,4,5.</a:t>
            </a:r>
            <a:endParaRPr lang="en-US" sz="1200">
              <a:solidFill>
                <a:schemeClr val="accent2"/>
              </a:solidFill>
              <a:cs typeface="Times New Roman" charset="0"/>
              <a:sym typeface="Symbol" pitchFamily="18" charset="2"/>
            </a:endParaRPr>
          </a:p>
          <a:p>
            <a:pPr eaLnBrk="0" hangingPunct="0"/>
            <a:r>
              <a:rPr lang="en-US" sz="1200">
                <a:solidFill>
                  <a:schemeClr val="accent2"/>
                </a:solidFill>
                <a:cs typeface="Times New Roman" charset="0"/>
                <a:sym typeface="Symbol" pitchFamily="18" charset="2"/>
              </a:rPr>
              <a:t>Mark point 6 on line 30 mm from 5</a:t>
            </a:r>
            <a:endParaRPr lang="en-US" sz="1200">
              <a:solidFill>
                <a:schemeClr val="accent2"/>
              </a:solidFill>
              <a:cs typeface="Times New Roman" charset="0"/>
              <a:sym typeface="Symbol" pitchFamily="18" charset="2"/>
            </a:endParaRPr>
          </a:p>
          <a:p>
            <a:pPr eaLnBrk="0" hangingPunct="0"/>
            <a:r>
              <a:rPr lang="en-US" sz="1200">
                <a:solidFill>
                  <a:schemeClr val="accent2"/>
                </a:solidFill>
                <a:cs typeface="Times New Roman" charset="0"/>
                <a:sym typeface="Symbol" pitchFamily="18" charset="2"/>
              </a:rPr>
              <a:t>Now draw tangents from all points of pole </a:t>
            </a:r>
            <a:endParaRPr lang="en-US" sz="1200">
              <a:solidFill>
                <a:schemeClr val="accent2"/>
              </a:solidFill>
              <a:cs typeface="Times New Roman" charset="0"/>
              <a:sym typeface="Symbol" pitchFamily="18" charset="2"/>
            </a:endParaRPr>
          </a:p>
          <a:p>
            <a:pPr eaLnBrk="0" hangingPunct="0"/>
            <a:r>
              <a:rPr lang="en-US" sz="1200">
                <a:solidFill>
                  <a:schemeClr val="accent2"/>
                </a:solidFill>
                <a:cs typeface="Times New Roman" charset="0"/>
                <a:sym typeface="Symbol" pitchFamily="18" charset="2"/>
              </a:rPr>
              <a:t>and proper lengths as done in all previous</a:t>
            </a:r>
            <a:endParaRPr lang="en-US" sz="1200">
              <a:solidFill>
                <a:schemeClr val="accent2"/>
              </a:solidFill>
              <a:cs typeface="Times New Roman" charset="0"/>
              <a:sym typeface="Symbol" pitchFamily="18" charset="2"/>
            </a:endParaRPr>
          </a:p>
          <a:p>
            <a:pPr eaLnBrk="0" hangingPunct="0"/>
            <a:r>
              <a:rPr lang="en-US" sz="1200">
                <a:solidFill>
                  <a:schemeClr val="accent2"/>
                </a:solidFill>
                <a:cs typeface="Times New Roman" charset="0"/>
                <a:sym typeface="Symbol" pitchFamily="18" charset="2"/>
              </a:rPr>
              <a:t> involute’s problems and complete the curve.</a:t>
            </a:r>
            <a:endParaRPr lang="en-US" sz="1200">
              <a:solidFill>
                <a:schemeClr val="accent2"/>
              </a:solidFill>
            </a:endParaRPr>
          </a:p>
        </p:txBody>
      </p:sp>
      <p:grpSp>
        <p:nvGrpSpPr>
          <p:cNvPr id="16" name="Group 92"/>
          <p:cNvGrpSpPr/>
          <p:nvPr/>
        </p:nvGrpSpPr>
        <p:grpSpPr bwMode="auto">
          <a:xfrm>
            <a:off x="8016875" y="6629400"/>
            <a:ext cx="1096963" cy="182563"/>
            <a:chOff x="5050" y="29"/>
            <a:chExt cx="691" cy="115"/>
          </a:xfrm>
        </p:grpSpPr>
        <p:sp>
          <p:nvSpPr>
            <p:cNvPr id="11295" name="AutoShape 93">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1296" name="AutoShape 94">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1297" name="AutoShape 95">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1298" name="AutoShape 96">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1299" name="AutoShape 97">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1300" name="AutoShape 98">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grpId="0" nodeType="clickEffect">
                                  <p:stCondLst>
                                    <p:cond delay="0"/>
                                  </p:stCondLst>
                                  <p:childTnLst>
                                    <p:set>
                                      <p:cBhvr>
                                        <p:cTn id="6" dur="1" fill="hold">
                                          <p:stCondLst>
                                            <p:cond delay="0"/>
                                          </p:stCondLst>
                                        </p:cTn>
                                        <p:tgtEl>
                                          <p:spTgt spid="8283"/>
                                        </p:tgtEl>
                                        <p:attrNameLst>
                                          <p:attrName>style.visibility</p:attrName>
                                        </p:attrNameLst>
                                      </p:cBhvr>
                                      <p:to>
                                        <p:strVal val="visible"/>
                                      </p:to>
                                    </p:set>
                                    <p:anim calcmode="lin" valueType="num">
                                      <p:cBhvr>
                                        <p:cTn id="7" dur="500" fill="hold"/>
                                        <p:tgtEl>
                                          <p:spTgt spid="8283"/>
                                        </p:tgtEl>
                                        <p:attrNameLst>
                                          <p:attrName>ppt_x</p:attrName>
                                        </p:attrNameLst>
                                      </p:cBhvr>
                                      <p:tavLst>
                                        <p:tav tm="0">
                                          <p:val>
                                            <p:strVal val="#ppt_x"/>
                                          </p:val>
                                        </p:tav>
                                        <p:tav tm="100000">
                                          <p:val>
                                            <p:strVal val="#ppt_x"/>
                                          </p:val>
                                        </p:tav>
                                      </p:tavLst>
                                    </p:anim>
                                    <p:anim calcmode="lin" valueType="num">
                                      <p:cBhvr>
                                        <p:cTn id="8" dur="500" fill="hold"/>
                                        <p:tgtEl>
                                          <p:spTgt spid="8283"/>
                                        </p:tgtEl>
                                        <p:attrNameLst>
                                          <p:attrName>ppt_y</p:attrName>
                                        </p:attrNameLst>
                                      </p:cBhvr>
                                      <p:tavLst>
                                        <p:tav tm="0">
                                          <p:val>
                                            <p:strVal val="#ppt_y+#ppt_h/2"/>
                                          </p:val>
                                        </p:tav>
                                        <p:tav tm="100000">
                                          <p:val>
                                            <p:strVal val="#ppt_y"/>
                                          </p:val>
                                        </p:tav>
                                      </p:tavLst>
                                    </p:anim>
                                    <p:anim calcmode="lin" valueType="num">
                                      <p:cBhvr>
                                        <p:cTn id="9" dur="500" fill="hold"/>
                                        <p:tgtEl>
                                          <p:spTgt spid="8283"/>
                                        </p:tgtEl>
                                        <p:attrNameLst>
                                          <p:attrName>ppt_w</p:attrName>
                                        </p:attrNameLst>
                                      </p:cBhvr>
                                      <p:tavLst>
                                        <p:tav tm="0">
                                          <p:val>
                                            <p:strVal val="#ppt_w"/>
                                          </p:val>
                                        </p:tav>
                                        <p:tav tm="100000">
                                          <p:val>
                                            <p:strVal val="#ppt_w"/>
                                          </p:val>
                                        </p:tav>
                                      </p:tavLst>
                                    </p:anim>
                                    <p:anim calcmode="lin" valueType="num">
                                      <p:cBhvr>
                                        <p:cTn id="10" dur="500" fill="hold"/>
                                        <p:tgtEl>
                                          <p:spTgt spid="8283"/>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282"/>
                                        </p:tgtEl>
                                        <p:attrNameLst>
                                          <p:attrName>style.visibility</p:attrName>
                                        </p:attrNameLst>
                                      </p:cBhvr>
                                      <p:to>
                                        <p:strVal val="visible"/>
                                      </p:to>
                                    </p:set>
                                    <p:anim calcmode="lin" valueType="num">
                                      <p:cBhvr additive="base">
                                        <p:cTn id="15" dur="500" fill="hold"/>
                                        <p:tgtEl>
                                          <p:spTgt spid="8282"/>
                                        </p:tgtEl>
                                        <p:attrNameLst>
                                          <p:attrName>ppt_x</p:attrName>
                                        </p:attrNameLst>
                                      </p:cBhvr>
                                      <p:tavLst>
                                        <p:tav tm="0">
                                          <p:val>
                                            <p:strVal val="0-#ppt_w/2"/>
                                          </p:val>
                                        </p:tav>
                                        <p:tav tm="100000">
                                          <p:val>
                                            <p:strVal val="#ppt_x"/>
                                          </p:val>
                                        </p:tav>
                                      </p:tavLst>
                                    </p:anim>
                                    <p:anim calcmode="lin" valueType="num">
                                      <p:cBhvr additive="base">
                                        <p:cTn id="16" dur="500" fill="hold"/>
                                        <p:tgtEl>
                                          <p:spTgt spid="828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8" fill="hold" grpId="0" nodeType="clickEffect">
                                  <p:stCondLst>
                                    <p:cond delay="0"/>
                                  </p:stCondLst>
                                  <p:childTnLst>
                                    <p:set>
                                      <p:cBhvr>
                                        <p:cTn id="26" dur="1" fill="hold">
                                          <p:stCondLst>
                                            <p:cond delay="0"/>
                                          </p:stCondLst>
                                        </p:cTn>
                                        <p:tgtEl>
                                          <p:spTgt spid="8202"/>
                                        </p:tgtEl>
                                        <p:attrNameLst>
                                          <p:attrName>style.visibility</p:attrName>
                                        </p:attrNameLst>
                                      </p:cBhvr>
                                      <p:to>
                                        <p:strVal val="visible"/>
                                      </p:to>
                                    </p:set>
                                    <p:anim calcmode="lin" valueType="num">
                                      <p:cBhvr>
                                        <p:cTn id="27" dur="500" fill="hold"/>
                                        <p:tgtEl>
                                          <p:spTgt spid="8202"/>
                                        </p:tgtEl>
                                        <p:attrNameLst>
                                          <p:attrName>ppt_x</p:attrName>
                                        </p:attrNameLst>
                                      </p:cBhvr>
                                      <p:tavLst>
                                        <p:tav tm="0">
                                          <p:val>
                                            <p:strVal val="#ppt_x-#ppt_w/2"/>
                                          </p:val>
                                        </p:tav>
                                        <p:tav tm="100000">
                                          <p:val>
                                            <p:strVal val="#ppt_x"/>
                                          </p:val>
                                        </p:tav>
                                      </p:tavLst>
                                    </p:anim>
                                    <p:anim calcmode="lin" valueType="num">
                                      <p:cBhvr>
                                        <p:cTn id="28" dur="500" fill="hold"/>
                                        <p:tgtEl>
                                          <p:spTgt spid="8202"/>
                                        </p:tgtEl>
                                        <p:attrNameLst>
                                          <p:attrName>ppt_y</p:attrName>
                                        </p:attrNameLst>
                                      </p:cBhvr>
                                      <p:tavLst>
                                        <p:tav tm="0">
                                          <p:val>
                                            <p:strVal val="#ppt_y"/>
                                          </p:val>
                                        </p:tav>
                                        <p:tav tm="100000">
                                          <p:val>
                                            <p:strVal val="#ppt_y"/>
                                          </p:val>
                                        </p:tav>
                                      </p:tavLst>
                                    </p:anim>
                                    <p:anim calcmode="lin" valueType="num">
                                      <p:cBhvr>
                                        <p:cTn id="29" dur="500" fill="hold"/>
                                        <p:tgtEl>
                                          <p:spTgt spid="8202"/>
                                        </p:tgtEl>
                                        <p:attrNameLst>
                                          <p:attrName>ppt_w</p:attrName>
                                        </p:attrNameLst>
                                      </p:cBhvr>
                                      <p:tavLst>
                                        <p:tav tm="0">
                                          <p:val>
                                            <p:fltVal val="0"/>
                                          </p:val>
                                        </p:tav>
                                        <p:tav tm="100000">
                                          <p:val>
                                            <p:strVal val="#ppt_w"/>
                                          </p:val>
                                        </p:tav>
                                      </p:tavLst>
                                    </p:anim>
                                    <p:anim calcmode="lin" valueType="num">
                                      <p:cBhvr>
                                        <p:cTn id="30" dur="500" fill="hold"/>
                                        <p:tgtEl>
                                          <p:spTgt spid="8202"/>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10"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10" fill="hold" grpId="0" nodeType="clickEffect">
                                  <p:stCondLst>
                                    <p:cond delay="0"/>
                                  </p:stCondLst>
                                  <p:childTnLst>
                                    <p:set>
                                      <p:cBhvr>
                                        <p:cTn id="40" dur="1" fill="hold">
                                          <p:stCondLst>
                                            <p:cond delay="0"/>
                                          </p:stCondLst>
                                        </p:cTn>
                                        <p:tgtEl>
                                          <p:spTgt spid="8205"/>
                                        </p:tgtEl>
                                        <p:attrNameLst>
                                          <p:attrName>style.visibility</p:attrName>
                                        </p:attrNameLst>
                                      </p:cBhvr>
                                      <p:to>
                                        <p:strVal val="visible"/>
                                      </p:to>
                                    </p:set>
                                    <p:anim calcmode="lin" valueType="num">
                                      <p:cBhvr>
                                        <p:cTn id="41" dur="500" fill="hold"/>
                                        <p:tgtEl>
                                          <p:spTgt spid="8205"/>
                                        </p:tgtEl>
                                        <p:attrNameLst>
                                          <p:attrName>ppt_w</p:attrName>
                                        </p:attrNameLst>
                                      </p:cBhvr>
                                      <p:tavLst>
                                        <p:tav tm="0">
                                          <p:val>
                                            <p:fltVal val="0"/>
                                          </p:val>
                                        </p:tav>
                                        <p:tav tm="100000">
                                          <p:val>
                                            <p:strVal val="#ppt_w"/>
                                          </p:val>
                                        </p:tav>
                                      </p:tavLst>
                                    </p:anim>
                                    <p:anim calcmode="lin" valueType="num">
                                      <p:cBhvr>
                                        <p:cTn id="42" dur="500" fill="hold"/>
                                        <p:tgtEl>
                                          <p:spTgt spid="8205"/>
                                        </p:tgtEl>
                                        <p:attrNameLst>
                                          <p:attrName>ppt_h</p:attrName>
                                        </p:attrNameLst>
                                      </p:cBhvr>
                                      <p:tavLst>
                                        <p:tav tm="0">
                                          <p:val>
                                            <p:strVal val="#ppt_h"/>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10" fill="hold" grpId="0" nodeType="clickEffect">
                                  <p:stCondLst>
                                    <p:cond delay="0"/>
                                  </p:stCondLst>
                                  <p:childTnLst>
                                    <p:set>
                                      <p:cBhvr>
                                        <p:cTn id="46" dur="1" fill="hold">
                                          <p:stCondLst>
                                            <p:cond delay="0"/>
                                          </p:stCondLst>
                                        </p:cTn>
                                        <p:tgtEl>
                                          <p:spTgt spid="8203"/>
                                        </p:tgtEl>
                                        <p:attrNameLst>
                                          <p:attrName>style.visibility</p:attrName>
                                        </p:attrNameLst>
                                      </p:cBhvr>
                                      <p:to>
                                        <p:strVal val="visible"/>
                                      </p:to>
                                    </p:set>
                                    <p:anim calcmode="lin" valueType="num">
                                      <p:cBhvr>
                                        <p:cTn id="47" dur="500" fill="hold"/>
                                        <p:tgtEl>
                                          <p:spTgt spid="8203"/>
                                        </p:tgtEl>
                                        <p:attrNameLst>
                                          <p:attrName>ppt_w</p:attrName>
                                        </p:attrNameLst>
                                      </p:cBhvr>
                                      <p:tavLst>
                                        <p:tav tm="0">
                                          <p:val>
                                            <p:fltVal val="0"/>
                                          </p:val>
                                        </p:tav>
                                        <p:tav tm="100000">
                                          <p:val>
                                            <p:strVal val="#ppt_w"/>
                                          </p:val>
                                        </p:tav>
                                      </p:tavLst>
                                    </p:anim>
                                    <p:anim calcmode="lin" valueType="num">
                                      <p:cBhvr>
                                        <p:cTn id="48" dur="500" fill="hold"/>
                                        <p:tgtEl>
                                          <p:spTgt spid="8203"/>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10" fill="hold" grpId="0" nodeType="clickEffect">
                                  <p:stCondLst>
                                    <p:cond delay="0"/>
                                  </p:stCondLst>
                                  <p:childTnLst>
                                    <p:set>
                                      <p:cBhvr>
                                        <p:cTn id="52" dur="1" fill="hold">
                                          <p:stCondLst>
                                            <p:cond delay="0"/>
                                          </p:stCondLst>
                                        </p:cTn>
                                        <p:tgtEl>
                                          <p:spTgt spid="8204"/>
                                        </p:tgtEl>
                                        <p:attrNameLst>
                                          <p:attrName>style.visibility</p:attrName>
                                        </p:attrNameLst>
                                      </p:cBhvr>
                                      <p:to>
                                        <p:strVal val="visible"/>
                                      </p:to>
                                    </p:set>
                                    <p:anim calcmode="lin" valueType="num">
                                      <p:cBhvr>
                                        <p:cTn id="53" dur="500" fill="hold"/>
                                        <p:tgtEl>
                                          <p:spTgt spid="8204"/>
                                        </p:tgtEl>
                                        <p:attrNameLst>
                                          <p:attrName>ppt_w</p:attrName>
                                        </p:attrNameLst>
                                      </p:cBhvr>
                                      <p:tavLst>
                                        <p:tav tm="0">
                                          <p:val>
                                            <p:fltVal val="0"/>
                                          </p:val>
                                        </p:tav>
                                        <p:tav tm="100000">
                                          <p:val>
                                            <p:strVal val="#ppt_w"/>
                                          </p:val>
                                        </p:tav>
                                      </p:tavLst>
                                    </p:anim>
                                    <p:anim calcmode="lin" valueType="num">
                                      <p:cBhvr>
                                        <p:cTn id="54" dur="500" fill="hold"/>
                                        <p:tgtEl>
                                          <p:spTgt spid="8204"/>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32" fill="hold" grpId="0" nodeType="clickEffect">
                                  <p:stCondLst>
                                    <p:cond delay="0"/>
                                  </p:stCondLst>
                                  <p:childTnLst>
                                    <p:set>
                                      <p:cBhvr>
                                        <p:cTn id="58" dur="1" fill="hold">
                                          <p:stCondLst>
                                            <p:cond delay="0"/>
                                          </p:stCondLst>
                                        </p:cTn>
                                        <p:tgtEl>
                                          <p:spTgt spid="8206"/>
                                        </p:tgtEl>
                                        <p:attrNameLst>
                                          <p:attrName>style.visibility</p:attrName>
                                        </p:attrNameLst>
                                      </p:cBhvr>
                                      <p:to>
                                        <p:strVal val="visible"/>
                                      </p:to>
                                    </p:set>
                                    <p:anim calcmode="lin" valueType="num">
                                      <p:cBhvr>
                                        <p:cTn id="59" dur="500" fill="hold"/>
                                        <p:tgtEl>
                                          <p:spTgt spid="8206"/>
                                        </p:tgtEl>
                                        <p:attrNameLst>
                                          <p:attrName>ppt_w</p:attrName>
                                        </p:attrNameLst>
                                      </p:cBhvr>
                                      <p:tavLst>
                                        <p:tav tm="0">
                                          <p:val>
                                            <p:strVal val="4*#ppt_w"/>
                                          </p:val>
                                        </p:tav>
                                        <p:tav tm="100000">
                                          <p:val>
                                            <p:strVal val="#ppt_w"/>
                                          </p:val>
                                        </p:tav>
                                      </p:tavLst>
                                    </p:anim>
                                    <p:anim calcmode="lin" valueType="num">
                                      <p:cBhvr>
                                        <p:cTn id="60" dur="500" fill="hold"/>
                                        <p:tgtEl>
                                          <p:spTgt spid="8206"/>
                                        </p:tgtEl>
                                        <p:attrNameLst>
                                          <p:attrName>ppt_h</p:attrName>
                                        </p:attrNameLst>
                                      </p:cBhvr>
                                      <p:tavLst>
                                        <p:tav tm="0">
                                          <p:val>
                                            <p:strVal val="4*#ppt_h"/>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23" presetClass="entr" presetSubtype="32" fill="hold" grpId="0" nodeType="clickEffect">
                                  <p:stCondLst>
                                    <p:cond delay="0"/>
                                  </p:stCondLst>
                                  <p:childTnLst>
                                    <p:set>
                                      <p:cBhvr>
                                        <p:cTn id="64" dur="1" fill="hold">
                                          <p:stCondLst>
                                            <p:cond delay="0"/>
                                          </p:stCondLst>
                                        </p:cTn>
                                        <p:tgtEl>
                                          <p:spTgt spid="8207"/>
                                        </p:tgtEl>
                                        <p:attrNameLst>
                                          <p:attrName>style.visibility</p:attrName>
                                        </p:attrNameLst>
                                      </p:cBhvr>
                                      <p:to>
                                        <p:strVal val="visible"/>
                                      </p:to>
                                    </p:set>
                                    <p:anim calcmode="lin" valueType="num">
                                      <p:cBhvr>
                                        <p:cTn id="65" dur="500" fill="hold"/>
                                        <p:tgtEl>
                                          <p:spTgt spid="8207"/>
                                        </p:tgtEl>
                                        <p:attrNameLst>
                                          <p:attrName>ppt_w</p:attrName>
                                        </p:attrNameLst>
                                      </p:cBhvr>
                                      <p:tavLst>
                                        <p:tav tm="0">
                                          <p:val>
                                            <p:strVal val="4*#ppt_w"/>
                                          </p:val>
                                        </p:tav>
                                        <p:tav tm="100000">
                                          <p:val>
                                            <p:strVal val="#ppt_w"/>
                                          </p:val>
                                        </p:tav>
                                      </p:tavLst>
                                    </p:anim>
                                    <p:anim calcmode="lin" valueType="num">
                                      <p:cBhvr>
                                        <p:cTn id="66" dur="500" fill="hold"/>
                                        <p:tgtEl>
                                          <p:spTgt spid="8207"/>
                                        </p:tgtEl>
                                        <p:attrNameLst>
                                          <p:attrName>ppt_h</p:attrName>
                                        </p:attrNameLst>
                                      </p:cBhvr>
                                      <p:tavLst>
                                        <p:tav tm="0">
                                          <p:val>
                                            <p:strVal val="4*#ppt_h"/>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23" presetClass="entr" presetSubtype="32" fill="hold" grpId="0" nodeType="clickEffect">
                                  <p:stCondLst>
                                    <p:cond delay="0"/>
                                  </p:stCondLst>
                                  <p:childTnLst>
                                    <p:set>
                                      <p:cBhvr>
                                        <p:cTn id="70" dur="1" fill="hold">
                                          <p:stCondLst>
                                            <p:cond delay="0"/>
                                          </p:stCondLst>
                                        </p:cTn>
                                        <p:tgtEl>
                                          <p:spTgt spid="8208"/>
                                        </p:tgtEl>
                                        <p:attrNameLst>
                                          <p:attrName>style.visibility</p:attrName>
                                        </p:attrNameLst>
                                      </p:cBhvr>
                                      <p:to>
                                        <p:strVal val="visible"/>
                                      </p:to>
                                    </p:set>
                                    <p:anim calcmode="lin" valueType="num">
                                      <p:cBhvr>
                                        <p:cTn id="71" dur="500" fill="hold"/>
                                        <p:tgtEl>
                                          <p:spTgt spid="8208"/>
                                        </p:tgtEl>
                                        <p:attrNameLst>
                                          <p:attrName>ppt_w</p:attrName>
                                        </p:attrNameLst>
                                      </p:cBhvr>
                                      <p:tavLst>
                                        <p:tav tm="0">
                                          <p:val>
                                            <p:strVal val="4*#ppt_w"/>
                                          </p:val>
                                        </p:tav>
                                        <p:tav tm="100000">
                                          <p:val>
                                            <p:strVal val="#ppt_w"/>
                                          </p:val>
                                        </p:tav>
                                      </p:tavLst>
                                    </p:anim>
                                    <p:anim calcmode="lin" valueType="num">
                                      <p:cBhvr>
                                        <p:cTn id="72" dur="500" fill="hold"/>
                                        <p:tgtEl>
                                          <p:spTgt spid="8208"/>
                                        </p:tgtEl>
                                        <p:attrNameLst>
                                          <p:attrName>ppt_h</p:attrName>
                                        </p:attrNameLst>
                                      </p:cBhvr>
                                      <p:tavLst>
                                        <p:tav tm="0">
                                          <p:val>
                                            <p:strVal val="4*#ppt_h"/>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23" presetClass="entr" presetSubtype="32" fill="hold" grpId="0" nodeType="clickEffect">
                                  <p:stCondLst>
                                    <p:cond delay="0"/>
                                  </p:stCondLst>
                                  <p:childTnLst>
                                    <p:set>
                                      <p:cBhvr>
                                        <p:cTn id="76" dur="1" fill="hold">
                                          <p:stCondLst>
                                            <p:cond delay="0"/>
                                          </p:stCondLst>
                                        </p:cTn>
                                        <p:tgtEl>
                                          <p:spTgt spid="8209"/>
                                        </p:tgtEl>
                                        <p:attrNameLst>
                                          <p:attrName>style.visibility</p:attrName>
                                        </p:attrNameLst>
                                      </p:cBhvr>
                                      <p:to>
                                        <p:strVal val="visible"/>
                                      </p:to>
                                    </p:set>
                                    <p:anim calcmode="lin" valueType="num">
                                      <p:cBhvr>
                                        <p:cTn id="77" dur="500" fill="hold"/>
                                        <p:tgtEl>
                                          <p:spTgt spid="8209"/>
                                        </p:tgtEl>
                                        <p:attrNameLst>
                                          <p:attrName>ppt_w</p:attrName>
                                        </p:attrNameLst>
                                      </p:cBhvr>
                                      <p:tavLst>
                                        <p:tav tm="0">
                                          <p:val>
                                            <p:strVal val="4*#ppt_w"/>
                                          </p:val>
                                        </p:tav>
                                        <p:tav tm="100000">
                                          <p:val>
                                            <p:strVal val="#ppt_w"/>
                                          </p:val>
                                        </p:tav>
                                      </p:tavLst>
                                    </p:anim>
                                    <p:anim calcmode="lin" valueType="num">
                                      <p:cBhvr>
                                        <p:cTn id="78" dur="500" fill="hold"/>
                                        <p:tgtEl>
                                          <p:spTgt spid="8209"/>
                                        </p:tgtEl>
                                        <p:attrNameLst>
                                          <p:attrName>ppt_h</p:attrName>
                                        </p:attrNameLst>
                                      </p:cBhvr>
                                      <p:tavLst>
                                        <p:tav tm="0">
                                          <p:val>
                                            <p:strVal val="4*#ppt_h"/>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23" presetClass="entr" presetSubtype="32" fill="hold" grpId="0" nodeType="clickEffect">
                                  <p:stCondLst>
                                    <p:cond delay="0"/>
                                  </p:stCondLst>
                                  <p:childTnLst>
                                    <p:set>
                                      <p:cBhvr>
                                        <p:cTn id="82" dur="1" fill="hold">
                                          <p:stCondLst>
                                            <p:cond delay="0"/>
                                          </p:stCondLst>
                                        </p:cTn>
                                        <p:tgtEl>
                                          <p:spTgt spid="8210"/>
                                        </p:tgtEl>
                                        <p:attrNameLst>
                                          <p:attrName>style.visibility</p:attrName>
                                        </p:attrNameLst>
                                      </p:cBhvr>
                                      <p:to>
                                        <p:strVal val="visible"/>
                                      </p:to>
                                    </p:set>
                                    <p:anim calcmode="lin" valueType="num">
                                      <p:cBhvr>
                                        <p:cTn id="83" dur="500" fill="hold"/>
                                        <p:tgtEl>
                                          <p:spTgt spid="8210"/>
                                        </p:tgtEl>
                                        <p:attrNameLst>
                                          <p:attrName>ppt_w</p:attrName>
                                        </p:attrNameLst>
                                      </p:cBhvr>
                                      <p:tavLst>
                                        <p:tav tm="0">
                                          <p:val>
                                            <p:strVal val="4*#ppt_w"/>
                                          </p:val>
                                        </p:tav>
                                        <p:tav tm="100000">
                                          <p:val>
                                            <p:strVal val="#ppt_w"/>
                                          </p:val>
                                        </p:tav>
                                      </p:tavLst>
                                    </p:anim>
                                    <p:anim calcmode="lin" valueType="num">
                                      <p:cBhvr>
                                        <p:cTn id="84" dur="500" fill="hold"/>
                                        <p:tgtEl>
                                          <p:spTgt spid="8210"/>
                                        </p:tgtEl>
                                        <p:attrNameLst>
                                          <p:attrName>ppt_h</p:attrName>
                                        </p:attrNameLst>
                                      </p:cBhvr>
                                      <p:tavLst>
                                        <p:tav tm="0">
                                          <p:val>
                                            <p:strVal val="4*#ppt_h"/>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23" presetClass="entr" presetSubtype="32" fill="hold" grpId="0" nodeType="clickEffect">
                                  <p:stCondLst>
                                    <p:cond delay="0"/>
                                  </p:stCondLst>
                                  <p:childTnLst>
                                    <p:set>
                                      <p:cBhvr>
                                        <p:cTn id="88" dur="1" fill="hold">
                                          <p:stCondLst>
                                            <p:cond delay="0"/>
                                          </p:stCondLst>
                                        </p:cTn>
                                        <p:tgtEl>
                                          <p:spTgt spid="8211"/>
                                        </p:tgtEl>
                                        <p:attrNameLst>
                                          <p:attrName>style.visibility</p:attrName>
                                        </p:attrNameLst>
                                      </p:cBhvr>
                                      <p:to>
                                        <p:strVal val="visible"/>
                                      </p:to>
                                    </p:set>
                                    <p:anim calcmode="lin" valueType="num">
                                      <p:cBhvr>
                                        <p:cTn id="89" dur="500" fill="hold"/>
                                        <p:tgtEl>
                                          <p:spTgt spid="8211"/>
                                        </p:tgtEl>
                                        <p:attrNameLst>
                                          <p:attrName>ppt_w</p:attrName>
                                        </p:attrNameLst>
                                      </p:cBhvr>
                                      <p:tavLst>
                                        <p:tav tm="0">
                                          <p:val>
                                            <p:strVal val="4*#ppt_w"/>
                                          </p:val>
                                        </p:tav>
                                        <p:tav tm="100000">
                                          <p:val>
                                            <p:strVal val="#ppt_w"/>
                                          </p:val>
                                        </p:tav>
                                      </p:tavLst>
                                    </p:anim>
                                    <p:anim calcmode="lin" valueType="num">
                                      <p:cBhvr>
                                        <p:cTn id="90" dur="500" fill="hold"/>
                                        <p:tgtEl>
                                          <p:spTgt spid="8211"/>
                                        </p:tgtEl>
                                        <p:attrNameLst>
                                          <p:attrName>ppt_h</p:attrName>
                                        </p:attrNameLst>
                                      </p:cBhvr>
                                      <p:tavLst>
                                        <p:tav tm="0">
                                          <p:val>
                                            <p:strVal val="4*#ppt_h"/>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17" presetClass="entr" presetSubtype="8" fill="hold" nodeType="clickEffect">
                                  <p:stCondLst>
                                    <p:cond delay="0"/>
                                  </p:stCondLst>
                                  <p:childTnLst>
                                    <p:set>
                                      <p:cBhvr>
                                        <p:cTn id="94" dur="1" fill="hold">
                                          <p:stCondLst>
                                            <p:cond delay="0"/>
                                          </p:stCondLst>
                                        </p:cTn>
                                        <p:tgtEl>
                                          <p:spTgt spid="5"/>
                                        </p:tgtEl>
                                        <p:attrNameLst>
                                          <p:attrName>style.visibility</p:attrName>
                                        </p:attrNameLst>
                                      </p:cBhvr>
                                      <p:to>
                                        <p:strVal val="visible"/>
                                      </p:to>
                                    </p:set>
                                    <p:anim calcmode="lin" valueType="num">
                                      <p:cBhvr>
                                        <p:cTn id="95" dur="500" fill="hold"/>
                                        <p:tgtEl>
                                          <p:spTgt spid="5"/>
                                        </p:tgtEl>
                                        <p:attrNameLst>
                                          <p:attrName>ppt_x</p:attrName>
                                        </p:attrNameLst>
                                      </p:cBhvr>
                                      <p:tavLst>
                                        <p:tav tm="0">
                                          <p:val>
                                            <p:strVal val="#ppt_x-#ppt_w/2"/>
                                          </p:val>
                                        </p:tav>
                                        <p:tav tm="100000">
                                          <p:val>
                                            <p:strVal val="#ppt_x"/>
                                          </p:val>
                                        </p:tav>
                                      </p:tavLst>
                                    </p:anim>
                                    <p:anim calcmode="lin" valueType="num">
                                      <p:cBhvr>
                                        <p:cTn id="96" dur="500" fill="hold"/>
                                        <p:tgtEl>
                                          <p:spTgt spid="5"/>
                                        </p:tgtEl>
                                        <p:attrNameLst>
                                          <p:attrName>ppt_y</p:attrName>
                                        </p:attrNameLst>
                                      </p:cBhvr>
                                      <p:tavLst>
                                        <p:tav tm="0">
                                          <p:val>
                                            <p:strVal val="#ppt_y"/>
                                          </p:val>
                                        </p:tav>
                                        <p:tav tm="100000">
                                          <p:val>
                                            <p:strVal val="#ppt_y"/>
                                          </p:val>
                                        </p:tav>
                                      </p:tavLst>
                                    </p:anim>
                                    <p:anim calcmode="lin" valueType="num">
                                      <p:cBhvr>
                                        <p:cTn id="97" dur="500" fill="hold"/>
                                        <p:tgtEl>
                                          <p:spTgt spid="5"/>
                                        </p:tgtEl>
                                        <p:attrNameLst>
                                          <p:attrName>ppt_w</p:attrName>
                                        </p:attrNameLst>
                                      </p:cBhvr>
                                      <p:tavLst>
                                        <p:tav tm="0">
                                          <p:val>
                                            <p:fltVal val="0"/>
                                          </p:val>
                                        </p:tav>
                                        <p:tav tm="100000">
                                          <p:val>
                                            <p:strVal val="#ppt_w"/>
                                          </p:val>
                                        </p:tav>
                                      </p:tavLst>
                                    </p:anim>
                                    <p:anim calcmode="lin" valueType="num">
                                      <p:cBhvr>
                                        <p:cTn id="98"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17" presetClass="entr" presetSubtype="8" fill="hold" nodeType="clickEffect">
                                  <p:stCondLst>
                                    <p:cond delay="0"/>
                                  </p:stCondLst>
                                  <p:childTnLst>
                                    <p:set>
                                      <p:cBhvr>
                                        <p:cTn id="102" dur="1" fill="hold">
                                          <p:stCondLst>
                                            <p:cond delay="0"/>
                                          </p:stCondLst>
                                        </p:cTn>
                                        <p:tgtEl>
                                          <p:spTgt spid="6"/>
                                        </p:tgtEl>
                                        <p:attrNameLst>
                                          <p:attrName>style.visibility</p:attrName>
                                        </p:attrNameLst>
                                      </p:cBhvr>
                                      <p:to>
                                        <p:strVal val="visible"/>
                                      </p:to>
                                    </p:set>
                                    <p:anim calcmode="lin" valueType="num">
                                      <p:cBhvr>
                                        <p:cTn id="103" dur="500" fill="hold"/>
                                        <p:tgtEl>
                                          <p:spTgt spid="6"/>
                                        </p:tgtEl>
                                        <p:attrNameLst>
                                          <p:attrName>ppt_x</p:attrName>
                                        </p:attrNameLst>
                                      </p:cBhvr>
                                      <p:tavLst>
                                        <p:tav tm="0">
                                          <p:val>
                                            <p:strVal val="#ppt_x-#ppt_w/2"/>
                                          </p:val>
                                        </p:tav>
                                        <p:tav tm="100000">
                                          <p:val>
                                            <p:strVal val="#ppt_x"/>
                                          </p:val>
                                        </p:tav>
                                      </p:tavLst>
                                    </p:anim>
                                    <p:anim calcmode="lin" valueType="num">
                                      <p:cBhvr>
                                        <p:cTn id="104" dur="500" fill="hold"/>
                                        <p:tgtEl>
                                          <p:spTgt spid="6"/>
                                        </p:tgtEl>
                                        <p:attrNameLst>
                                          <p:attrName>ppt_y</p:attrName>
                                        </p:attrNameLst>
                                      </p:cBhvr>
                                      <p:tavLst>
                                        <p:tav tm="0">
                                          <p:val>
                                            <p:strVal val="#ppt_y"/>
                                          </p:val>
                                        </p:tav>
                                        <p:tav tm="100000">
                                          <p:val>
                                            <p:strVal val="#ppt_y"/>
                                          </p:val>
                                        </p:tav>
                                      </p:tavLst>
                                    </p:anim>
                                    <p:anim calcmode="lin" valueType="num">
                                      <p:cBhvr>
                                        <p:cTn id="105" dur="500" fill="hold"/>
                                        <p:tgtEl>
                                          <p:spTgt spid="6"/>
                                        </p:tgtEl>
                                        <p:attrNameLst>
                                          <p:attrName>ppt_w</p:attrName>
                                        </p:attrNameLst>
                                      </p:cBhvr>
                                      <p:tavLst>
                                        <p:tav tm="0">
                                          <p:val>
                                            <p:fltVal val="0"/>
                                          </p:val>
                                        </p:tav>
                                        <p:tav tm="100000">
                                          <p:val>
                                            <p:strVal val="#ppt_w"/>
                                          </p:val>
                                        </p:tav>
                                      </p:tavLst>
                                    </p:anim>
                                    <p:anim calcmode="lin" valueType="num">
                                      <p:cBhvr>
                                        <p:cTn id="106"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7" fill="hold">
                      <p:stCondLst>
                        <p:cond delay="indefinite"/>
                      </p:stCondLst>
                      <p:childTnLst>
                        <p:par>
                          <p:cTn id="108" fill="hold">
                            <p:stCondLst>
                              <p:cond delay="0"/>
                            </p:stCondLst>
                            <p:childTnLst>
                              <p:par>
                                <p:cTn id="109" presetID="17" presetClass="entr" presetSubtype="8" fill="hold" nodeType="clickEffect">
                                  <p:stCondLst>
                                    <p:cond delay="0"/>
                                  </p:stCondLst>
                                  <p:childTnLst>
                                    <p:set>
                                      <p:cBhvr>
                                        <p:cTn id="110" dur="1" fill="hold">
                                          <p:stCondLst>
                                            <p:cond delay="0"/>
                                          </p:stCondLst>
                                        </p:cTn>
                                        <p:tgtEl>
                                          <p:spTgt spid="3"/>
                                        </p:tgtEl>
                                        <p:attrNameLst>
                                          <p:attrName>style.visibility</p:attrName>
                                        </p:attrNameLst>
                                      </p:cBhvr>
                                      <p:to>
                                        <p:strVal val="visible"/>
                                      </p:to>
                                    </p:set>
                                    <p:anim calcmode="lin" valueType="num">
                                      <p:cBhvr>
                                        <p:cTn id="111" dur="500" fill="hold"/>
                                        <p:tgtEl>
                                          <p:spTgt spid="3"/>
                                        </p:tgtEl>
                                        <p:attrNameLst>
                                          <p:attrName>ppt_x</p:attrName>
                                        </p:attrNameLst>
                                      </p:cBhvr>
                                      <p:tavLst>
                                        <p:tav tm="0">
                                          <p:val>
                                            <p:strVal val="#ppt_x-#ppt_w/2"/>
                                          </p:val>
                                        </p:tav>
                                        <p:tav tm="100000">
                                          <p:val>
                                            <p:strVal val="#ppt_x"/>
                                          </p:val>
                                        </p:tav>
                                      </p:tavLst>
                                    </p:anim>
                                    <p:anim calcmode="lin" valueType="num">
                                      <p:cBhvr>
                                        <p:cTn id="112" dur="500" fill="hold"/>
                                        <p:tgtEl>
                                          <p:spTgt spid="3"/>
                                        </p:tgtEl>
                                        <p:attrNameLst>
                                          <p:attrName>ppt_y</p:attrName>
                                        </p:attrNameLst>
                                      </p:cBhvr>
                                      <p:tavLst>
                                        <p:tav tm="0">
                                          <p:val>
                                            <p:strVal val="#ppt_y"/>
                                          </p:val>
                                        </p:tav>
                                        <p:tav tm="100000">
                                          <p:val>
                                            <p:strVal val="#ppt_y"/>
                                          </p:val>
                                        </p:tav>
                                      </p:tavLst>
                                    </p:anim>
                                    <p:anim calcmode="lin" valueType="num">
                                      <p:cBhvr>
                                        <p:cTn id="113" dur="500" fill="hold"/>
                                        <p:tgtEl>
                                          <p:spTgt spid="3"/>
                                        </p:tgtEl>
                                        <p:attrNameLst>
                                          <p:attrName>ppt_w</p:attrName>
                                        </p:attrNameLst>
                                      </p:cBhvr>
                                      <p:tavLst>
                                        <p:tav tm="0">
                                          <p:val>
                                            <p:fltVal val="0"/>
                                          </p:val>
                                        </p:tav>
                                        <p:tav tm="100000">
                                          <p:val>
                                            <p:strVal val="#ppt_w"/>
                                          </p:val>
                                        </p:tav>
                                      </p:tavLst>
                                    </p:anim>
                                    <p:anim calcmode="lin" valueType="num">
                                      <p:cBhvr>
                                        <p:cTn id="114"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18" presetClass="entr" presetSubtype="3" fill="hold" nodeType="clickEffect">
                                  <p:stCondLst>
                                    <p:cond delay="0"/>
                                  </p:stCondLst>
                                  <p:childTnLst>
                                    <p:set>
                                      <p:cBhvr>
                                        <p:cTn id="118" dur="1" fill="hold">
                                          <p:stCondLst>
                                            <p:cond delay="0"/>
                                          </p:stCondLst>
                                        </p:cTn>
                                        <p:tgtEl>
                                          <p:spTgt spid="11"/>
                                        </p:tgtEl>
                                        <p:attrNameLst>
                                          <p:attrName>style.visibility</p:attrName>
                                        </p:attrNameLst>
                                      </p:cBhvr>
                                      <p:to>
                                        <p:strVal val="visible"/>
                                      </p:to>
                                    </p:set>
                                    <p:animEffect transition="in" filter="strips(upRight)">
                                      <p:cBhvr>
                                        <p:cTn id="119" dur="500"/>
                                        <p:tgtEl>
                                          <p:spTgt spid="11"/>
                                        </p:tgtEl>
                                      </p:cBhvr>
                                    </p:animEffect>
                                  </p:childTnLst>
                                </p:cTn>
                              </p:par>
                            </p:childTnLst>
                          </p:cTn>
                        </p:par>
                      </p:childTnLst>
                    </p:cTn>
                  </p:par>
                  <p:par>
                    <p:cTn id="120" fill="hold">
                      <p:stCondLst>
                        <p:cond delay="indefinite"/>
                      </p:stCondLst>
                      <p:childTnLst>
                        <p:par>
                          <p:cTn id="121" fill="hold">
                            <p:stCondLst>
                              <p:cond delay="0"/>
                            </p:stCondLst>
                            <p:childTnLst>
                              <p:par>
                                <p:cTn id="122" presetID="17" presetClass="entr" presetSubtype="4" fill="hold" nodeType="clickEffect">
                                  <p:stCondLst>
                                    <p:cond delay="0"/>
                                  </p:stCondLst>
                                  <p:childTnLst>
                                    <p:set>
                                      <p:cBhvr>
                                        <p:cTn id="123" dur="1" fill="hold">
                                          <p:stCondLst>
                                            <p:cond delay="0"/>
                                          </p:stCondLst>
                                        </p:cTn>
                                        <p:tgtEl>
                                          <p:spTgt spid="7"/>
                                        </p:tgtEl>
                                        <p:attrNameLst>
                                          <p:attrName>style.visibility</p:attrName>
                                        </p:attrNameLst>
                                      </p:cBhvr>
                                      <p:to>
                                        <p:strVal val="visible"/>
                                      </p:to>
                                    </p:set>
                                    <p:anim calcmode="lin" valueType="num">
                                      <p:cBhvr>
                                        <p:cTn id="124" dur="500" fill="hold"/>
                                        <p:tgtEl>
                                          <p:spTgt spid="7"/>
                                        </p:tgtEl>
                                        <p:attrNameLst>
                                          <p:attrName>ppt_x</p:attrName>
                                        </p:attrNameLst>
                                      </p:cBhvr>
                                      <p:tavLst>
                                        <p:tav tm="0">
                                          <p:val>
                                            <p:strVal val="#ppt_x"/>
                                          </p:val>
                                        </p:tav>
                                        <p:tav tm="100000">
                                          <p:val>
                                            <p:strVal val="#ppt_x"/>
                                          </p:val>
                                        </p:tav>
                                      </p:tavLst>
                                    </p:anim>
                                    <p:anim calcmode="lin" valueType="num">
                                      <p:cBhvr>
                                        <p:cTn id="125" dur="500" fill="hold"/>
                                        <p:tgtEl>
                                          <p:spTgt spid="7"/>
                                        </p:tgtEl>
                                        <p:attrNameLst>
                                          <p:attrName>ppt_y</p:attrName>
                                        </p:attrNameLst>
                                      </p:cBhvr>
                                      <p:tavLst>
                                        <p:tav tm="0">
                                          <p:val>
                                            <p:strVal val="#ppt_y+#ppt_h/2"/>
                                          </p:val>
                                        </p:tav>
                                        <p:tav tm="100000">
                                          <p:val>
                                            <p:strVal val="#ppt_y"/>
                                          </p:val>
                                        </p:tav>
                                      </p:tavLst>
                                    </p:anim>
                                    <p:anim calcmode="lin" valueType="num">
                                      <p:cBhvr>
                                        <p:cTn id="126" dur="500" fill="hold"/>
                                        <p:tgtEl>
                                          <p:spTgt spid="7"/>
                                        </p:tgtEl>
                                        <p:attrNameLst>
                                          <p:attrName>ppt_w</p:attrName>
                                        </p:attrNameLst>
                                      </p:cBhvr>
                                      <p:tavLst>
                                        <p:tav tm="0">
                                          <p:val>
                                            <p:strVal val="#ppt_w"/>
                                          </p:val>
                                        </p:tav>
                                        <p:tav tm="100000">
                                          <p:val>
                                            <p:strVal val="#ppt_w"/>
                                          </p:val>
                                        </p:tav>
                                      </p:tavLst>
                                    </p:anim>
                                    <p:anim calcmode="lin" valueType="num">
                                      <p:cBhvr>
                                        <p:cTn id="127"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28" fill="hold">
                      <p:stCondLst>
                        <p:cond delay="indefinite"/>
                      </p:stCondLst>
                      <p:childTnLst>
                        <p:par>
                          <p:cTn id="129" fill="hold">
                            <p:stCondLst>
                              <p:cond delay="0"/>
                            </p:stCondLst>
                            <p:childTnLst>
                              <p:par>
                                <p:cTn id="130" presetID="18" presetClass="entr" presetSubtype="9" fill="hold" nodeType="clickEffect">
                                  <p:stCondLst>
                                    <p:cond delay="0"/>
                                  </p:stCondLst>
                                  <p:childTnLst>
                                    <p:set>
                                      <p:cBhvr>
                                        <p:cTn id="131" dur="1" fill="hold">
                                          <p:stCondLst>
                                            <p:cond delay="0"/>
                                          </p:stCondLst>
                                        </p:cTn>
                                        <p:tgtEl>
                                          <p:spTgt spid="8"/>
                                        </p:tgtEl>
                                        <p:attrNameLst>
                                          <p:attrName>style.visibility</p:attrName>
                                        </p:attrNameLst>
                                      </p:cBhvr>
                                      <p:to>
                                        <p:strVal val="visible"/>
                                      </p:to>
                                    </p:set>
                                    <p:animEffect transition="in" filter="strips(upLeft)">
                                      <p:cBhvr>
                                        <p:cTn id="132" dur="500"/>
                                        <p:tgtEl>
                                          <p:spTgt spid="8"/>
                                        </p:tgtEl>
                                      </p:cBhvr>
                                    </p:animEffect>
                                  </p:childTnLst>
                                </p:cTn>
                              </p:par>
                            </p:childTnLst>
                          </p:cTn>
                        </p:par>
                      </p:childTnLst>
                    </p:cTn>
                  </p:par>
                  <p:par>
                    <p:cTn id="133" fill="hold">
                      <p:stCondLst>
                        <p:cond delay="indefinite"/>
                      </p:stCondLst>
                      <p:childTnLst>
                        <p:par>
                          <p:cTn id="134" fill="hold">
                            <p:stCondLst>
                              <p:cond delay="0"/>
                            </p:stCondLst>
                            <p:childTnLst>
                              <p:par>
                                <p:cTn id="135" presetID="17" presetClass="entr" presetSubtype="2" fill="hold" nodeType="clickEffect">
                                  <p:stCondLst>
                                    <p:cond delay="0"/>
                                  </p:stCondLst>
                                  <p:childTnLst>
                                    <p:set>
                                      <p:cBhvr>
                                        <p:cTn id="136" dur="1" fill="hold">
                                          <p:stCondLst>
                                            <p:cond delay="0"/>
                                          </p:stCondLst>
                                        </p:cTn>
                                        <p:tgtEl>
                                          <p:spTgt spid="9"/>
                                        </p:tgtEl>
                                        <p:attrNameLst>
                                          <p:attrName>style.visibility</p:attrName>
                                        </p:attrNameLst>
                                      </p:cBhvr>
                                      <p:to>
                                        <p:strVal val="visible"/>
                                      </p:to>
                                    </p:set>
                                    <p:anim calcmode="lin" valueType="num">
                                      <p:cBhvr>
                                        <p:cTn id="137" dur="500" fill="hold"/>
                                        <p:tgtEl>
                                          <p:spTgt spid="9"/>
                                        </p:tgtEl>
                                        <p:attrNameLst>
                                          <p:attrName>ppt_x</p:attrName>
                                        </p:attrNameLst>
                                      </p:cBhvr>
                                      <p:tavLst>
                                        <p:tav tm="0">
                                          <p:val>
                                            <p:strVal val="#ppt_x+#ppt_w/2"/>
                                          </p:val>
                                        </p:tav>
                                        <p:tav tm="100000">
                                          <p:val>
                                            <p:strVal val="#ppt_x"/>
                                          </p:val>
                                        </p:tav>
                                      </p:tavLst>
                                    </p:anim>
                                    <p:anim calcmode="lin" valueType="num">
                                      <p:cBhvr>
                                        <p:cTn id="138" dur="500" fill="hold"/>
                                        <p:tgtEl>
                                          <p:spTgt spid="9"/>
                                        </p:tgtEl>
                                        <p:attrNameLst>
                                          <p:attrName>ppt_y</p:attrName>
                                        </p:attrNameLst>
                                      </p:cBhvr>
                                      <p:tavLst>
                                        <p:tav tm="0">
                                          <p:val>
                                            <p:strVal val="#ppt_y"/>
                                          </p:val>
                                        </p:tav>
                                        <p:tav tm="100000">
                                          <p:val>
                                            <p:strVal val="#ppt_y"/>
                                          </p:val>
                                        </p:tav>
                                      </p:tavLst>
                                    </p:anim>
                                    <p:anim calcmode="lin" valueType="num">
                                      <p:cBhvr>
                                        <p:cTn id="139" dur="500" fill="hold"/>
                                        <p:tgtEl>
                                          <p:spTgt spid="9"/>
                                        </p:tgtEl>
                                        <p:attrNameLst>
                                          <p:attrName>ppt_w</p:attrName>
                                        </p:attrNameLst>
                                      </p:cBhvr>
                                      <p:tavLst>
                                        <p:tav tm="0">
                                          <p:val>
                                            <p:fltVal val="0"/>
                                          </p:val>
                                        </p:tav>
                                        <p:tav tm="100000">
                                          <p:val>
                                            <p:strVal val="#ppt_w"/>
                                          </p:val>
                                        </p:tav>
                                      </p:tavLst>
                                    </p:anim>
                                    <p:anim calcmode="lin" valueType="num">
                                      <p:cBhvr>
                                        <p:cTn id="140"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18" presetClass="entr" presetSubtype="12" fill="hold" nodeType="clickEffect">
                                  <p:stCondLst>
                                    <p:cond delay="0"/>
                                  </p:stCondLst>
                                  <p:childTnLst>
                                    <p:set>
                                      <p:cBhvr>
                                        <p:cTn id="144" dur="1" fill="hold">
                                          <p:stCondLst>
                                            <p:cond delay="0"/>
                                          </p:stCondLst>
                                        </p:cTn>
                                        <p:tgtEl>
                                          <p:spTgt spid="10"/>
                                        </p:tgtEl>
                                        <p:attrNameLst>
                                          <p:attrName>style.visibility</p:attrName>
                                        </p:attrNameLst>
                                      </p:cBhvr>
                                      <p:to>
                                        <p:strVal val="visible"/>
                                      </p:to>
                                    </p:set>
                                    <p:animEffect transition="in" filter="strips(downLeft)">
                                      <p:cBhvr>
                                        <p:cTn id="145" dur="500"/>
                                        <p:tgtEl>
                                          <p:spTgt spid="10"/>
                                        </p:tgtEl>
                                      </p:cBhvr>
                                    </p:animEffect>
                                  </p:childTnLst>
                                </p:cTn>
                              </p:par>
                            </p:childTnLst>
                          </p:cTn>
                        </p:par>
                      </p:childTnLst>
                    </p:cTn>
                  </p:par>
                  <p:par>
                    <p:cTn id="146" fill="hold">
                      <p:stCondLst>
                        <p:cond delay="indefinite"/>
                      </p:stCondLst>
                      <p:childTnLst>
                        <p:par>
                          <p:cTn id="147" fill="hold">
                            <p:stCondLst>
                              <p:cond delay="0"/>
                            </p:stCondLst>
                            <p:childTnLst>
                              <p:par>
                                <p:cTn id="148" presetID="17" presetClass="entr" presetSubtype="1" fill="hold" nodeType="clickEffect">
                                  <p:stCondLst>
                                    <p:cond delay="0"/>
                                  </p:stCondLst>
                                  <p:childTnLst>
                                    <p:set>
                                      <p:cBhvr>
                                        <p:cTn id="149" dur="1" fill="hold">
                                          <p:stCondLst>
                                            <p:cond delay="0"/>
                                          </p:stCondLst>
                                        </p:cTn>
                                        <p:tgtEl>
                                          <p:spTgt spid="12"/>
                                        </p:tgtEl>
                                        <p:attrNameLst>
                                          <p:attrName>style.visibility</p:attrName>
                                        </p:attrNameLst>
                                      </p:cBhvr>
                                      <p:to>
                                        <p:strVal val="visible"/>
                                      </p:to>
                                    </p:set>
                                    <p:anim calcmode="lin" valueType="num">
                                      <p:cBhvr>
                                        <p:cTn id="150" dur="500" fill="hold"/>
                                        <p:tgtEl>
                                          <p:spTgt spid="12"/>
                                        </p:tgtEl>
                                        <p:attrNameLst>
                                          <p:attrName>ppt_x</p:attrName>
                                        </p:attrNameLst>
                                      </p:cBhvr>
                                      <p:tavLst>
                                        <p:tav tm="0">
                                          <p:val>
                                            <p:strVal val="#ppt_x"/>
                                          </p:val>
                                        </p:tav>
                                        <p:tav tm="100000">
                                          <p:val>
                                            <p:strVal val="#ppt_x"/>
                                          </p:val>
                                        </p:tav>
                                      </p:tavLst>
                                    </p:anim>
                                    <p:anim calcmode="lin" valueType="num">
                                      <p:cBhvr>
                                        <p:cTn id="151" dur="500" fill="hold"/>
                                        <p:tgtEl>
                                          <p:spTgt spid="12"/>
                                        </p:tgtEl>
                                        <p:attrNameLst>
                                          <p:attrName>ppt_y</p:attrName>
                                        </p:attrNameLst>
                                      </p:cBhvr>
                                      <p:tavLst>
                                        <p:tav tm="0">
                                          <p:val>
                                            <p:strVal val="#ppt_y-#ppt_h/2"/>
                                          </p:val>
                                        </p:tav>
                                        <p:tav tm="100000">
                                          <p:val>
                                            <p:strVal val="#ppt_y"/>
                                          </p:val>
                                        </p:tav>
                                      </p:tavLst>
                                    </p:anim>
                                    <p:anim calcmode="lin" valueType="num">
                                      <p:cBhvr>
                                        <p:cTn id="152" dur="500" fill="hold"/>
                                        <p:tgtEl>
                                          <p:spTgt spid="12"/>
                                        </p:tgtEl>
                                        <p:attrNameLst>
                                          <p:attrName>ppt_w</p:attrName>
                                        </p:attrNameLst>
                                      </p:cBhvr>
                                      <p:tavLst>
                                        <p:tav tm="0">
                                          <p:val>
                                            <p:strVal val="#ppt_w"/>
                                          </p:val>
                                        </p:tav>
                                        <p:tav tm="100000">
                                          <p:val>
                                            <p:strVal val="#ppt_w"/>
                                          </p:val>
                                        </p:tav>
                                      </p:tavLst>
                                    </p:anim>
                                    <p:anim calcmode="lin" valueType="num">
                                      <p:cBhvr>
                                        <p:cTn id="153"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18" presetClass="entr" presetSubtype="6" fill="hold" nodeType="clickEffect">
                                  <p:stCondLst>
                                    <p:cond delay="0"/>
                                  </p:stCondLst>
                                  <p:childTnLst>
                                    <p:set>
                                      <p:cBhvr>
                                        <p:cTn id="157" dur="1" fill="hold">
                                          <p:stCondLst>
                                            <p:cond delay="0"/>
                                          </p:stCondLst>
                                        </p:cTn>
                                        <p:tgtEl>
                                          <p:spTgt spid="13"/>
                                        </p:tgtEl>
                                        <p:attrNameLst>
                                          <p:attrName>style.visibility</p:attrName>
                                        </p:attrNameLst>
                                      </p:cBhvr>
                                      <p:to>
                                        <p:strVal val="visible"/>
                                      </p:to>
                                    </p:set>
                                    <p:animEffect transition="in" filter="strips(downRight)">
                                      <p:cBhvr>
                                        <p:cTn id="158" dur="500"/>
                                        <p:tgtEl>
                                          <p:spTgt spid="13"/>
                                        </p:tgtEl>
                                      </p:cBhvr>
                                    </p:animEffect>
                                  </p:childTnLst>
                                </p:cTn>
                              </p:par>
                            </p:childTnLst>
                          </p:cTn>
                        </p:par>
                      </p:childTnLst>
                    </p:cTn>
                  </p:par>
                  <p:par>
                    <p:cTn id="159" fill="hold">
                      <p:stCondLst>
                        <p:cond delay="indefinite"/>
                      </p:stCondLst>
                      <p:childTnLst>
                        <p:par>
                          <p:cTn id="160" fill="hold">
                            <p:stCondLst>
                              <p:cond delay="0"/>
                            </p:stCondLst>
                            <p:childTnLst>
                              <p:par>
                                <p:cTn id="161" presetID="18" presetClass="entr" presetSubtype="9" fill="hold" grpId="0" nodeType="clickEffect">
                                  <p:stCondLst>
                                    <p:cond delay="0"/>
                                  </p:stCondLst>
                                  <p:childTnLst>
                                    <p:set>
                                      <p:cBhvr>
                                        <p:cTn id="162" dur="1" fill="hold">
                                          <p:stCondLst>
                                            <p:cond delay="0"/>
                                          </p:stCondLst>
                                        </p:cTn>
                                        <p:tgtEl>
                                          <p:spTgt spid="8240"/>
                                        </p:tgtEl>
                                        <p:attrNameLst>
                                          <p:attrName>style.visibility</p:attrName>
                                        </p:attrNameLst>
                                      </p:cBhvr>
                                      <p:to>
                                        <p:strVal val="visible"/>
                                      </p:to>
                                    </p:set>
                                    <p:animEffect transition="in" filter="strips(upLeft)">
                                      <p:cBhvr>
                                        <p:cTn id="163" dur="500"/>
                                        <p:tgtEl>
                                          <p:spTgt spid="8240"/>
                                        </p:tgtEl>
                                      </p:cBhvr>
                                    </p:animEffect>
                                  </p:childTnLst>
                                </p:cTn>
                              </p:par>
                            </p:childTnLst>
                          </p:cTn>
                        </p:par>
                      </p:childTnLst>
                    </p:cTn>
                  </p:par>
                  <p:par>
                    <p:cTn id="164" fill="hold">
                      <p:stCondLst>
                        <p:cond delay="indefinite"/>
                      </p:stCondLst>
                      <p:childTnLst>
                        <p:par>
                          <p:cTn id="165" fill="hold">
                            <p:stCondLst>
                              <p:cond delay="0"/>
                            </p:stCondLst>
                            <p:childTnLst>
                              <p:par>
                                <p:cTn id="166" presetID="18" presetClass="entr" presetSubtype="12" fill="hold" grpId="0" nodeType="clickEffect">
                                  <p:stCondLst>
                                    <p:cond delay="0"/>
                                  </p:stCondLst>
                                  <p:childTnLst>
                                    <p:set>
                                      <p:cBhvr>
                                        <p:cTn id="167" dur="1" fill="hold">
                                          <p:stCondLst>
                                            <p:cond delay="0"/>
                                          </p:stCondLst>
                                        </p:cTn>
                                        <p:tgtEl>
                                          <p:spTgt spid="8241"/>
                                        </p:tgtEl>
                                        <p:attrNameLst>
                                          <p:attrName>style.visibility</p:attrName>
                                        </p:attrNameLst>
                                      </p:cBhvr>
                                      <p:to>
                                        <p:strVal val="visible"/>
                                      </p:to>
                                    </p:set>
                                    <p:animEffect transition="in" filter="strips(downLeft)">
                                      <p:cBhvr>
                                        <p:cTn id="168" dur="500"/>
                                        <p:tgtEl>
                                          <p:spTgt spid="8241"/>
                                        </p:tgtEl>
                                      </p:cBhvr>
                                    </p:animEffect>
                                  </p:childTnLst>
                                </p:cTn>
                              </p:par>
                            </p:childTnLst>
                          </p:cTn>
                        </p:par>
                      </p:childTnLst>
                    </p:cTn>
                  </p:par>
                  <p:par>
                    <p:cTn id="169" fill="hold">
                      <p:stCondLst>
                        <p:cond delay="indefinite"/>
                      </p:stCondLst>
                      <p:childTnLst>
                        <p:par>
                          <p:cTn id="170" fill="hold">
                            <p:stCondLst>
                              <p:cond delay="0"/>
                            </p:stCondLst>
                            <p:childTnLst>
                              <p:par>
                                <p:cTn id="171" presetID="18" presetClass="entr" presetSubtype="3" fill="hold" grpId="0" nodeType="clickEffect">
                                  <p:stCondLst>
                                    <p:cond delay="0"/>
                                  </p:stCondLst>
                                  <p:childTnLst>
                                    <p:set>
                                      <p:cBhvr>
                                        <p:cTn id="172" dur="1" fill="hold">
                                          <p:stCondLst>
                                            <p:cond delay="0"/>
                                          </p:stCondLst>
                                        </p:cTn>
                                        <p:tgtEl>
                                          <p:spTgt spid="8242"/>
                                        </p:tgtEl>
                                        <p:attrNameLst>
                                          <p:attrName>style.visibility</p:attrName>
                                        </p:attrNameLst>
                                      </p:cBhvr>
                                      <p:to>
                                        <p:strVal val="visible"/>
                                      </p:to>
                                    </p:set>
                                    <p:animEffect transition="in" filter="strips(upRight)">
                                      <p:cBhvr>
                                        <p:cTn id="173" dur="500"/>
                                        <p:tgtEl>
                                          <p:spTgt spid="8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2" grpId="0" animBg="1"/>
      <p:bldP spid="8203" grpId="0" animBg="1"/>
      <p:bldP spid="8204" grpId="0" animBg="1"/>
      <p:bldP spid="8205" grpId="0" animBg="1"/>
      <p:bldP spid="8206" grpId="0" autoUpdateAnimBg="0"/>
      <p:bldP spid="8207" grpId="0" autoUpdateAnimBg="0"/>
      <p:bldP spid="8208" grpId="0" autoUpdateAnimBg="0"/>
      <p:bldP spid="8209" grpId="0" autoUpdateAnimBg="0"/>
      <p:bldP spid="8210" grpId="0" autoUpdateAnimBg="0"/>
      <p:bldP spid="8211" grpId="0" autoUpdateAnimBg="0"/>
      <p:bldP spid="8240" grpId="0" animBg="1"/>
      <p:bldP spid="8241" grpId="0" animBg="1"/>
      <p:bldP spid="8242" grpId="0" animBg="1"/>
      <p:bldP spid="8282" grpId="0" autoUpdateAnimBg="0"/>
      <p:bldP spid="8283" grpId="0"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868863" y="4140200"/>
            <a:ext cx="2209800" cy="1238250"/>
            <a:chOff x="2016" y="1584"/>
            <a:chExt cx="865" cy="485"/>
          </a:xfrm>
        </p:grpSpPr>
        <p:sp>
          <p:nvSpPr>
            <p:cNvPr id="12368" name="Arc 3"/>
            <p:cNvSpPr/>
            <p:nvPr/>
          </p:nvSpPr>
          <p:spPr bwMode="auto">
            <a:xfrm>
              <a:off x="2017" y="1584"/>
              <a:ext cx="864" cy="485"/>
            </a:xfrm>
            <a:custGeom>
              <a:avLst/>
              <a:gdLst>
                <a:gd name="T0" fmla="*/ 0 w 43200"/>
                <a:gd name="T1" fmla="*/ 448 h 24225"/>
                <a:gd name="T2" fmla="*/ 861 w 43200"/>
                <a:gd name="T3" fmla="*/ 485 h 24225"/>
                <a:gd name="T4" fmla="*/ 432 w 43200"/>
                <a:gd name="T5" fmla="*/ 432 h 24225"/>
                <a:gd name="T6" fmla="*/ 0 60000 65536"/>
                <a:gd name="T7" fmla="*/ 0 60000 65536"/>
                <a:gd name="T8" fmla="*/ 0 60000 65536"/>
                <a:gd name="T9" fmla="*/ 0 w 43200"/>
                <a:gd name="T10" fmla="*/ 0 h 24225"/>
                <a:gd name="T11" fmla="*/ 43200 w 43200"/>
                <a:gd name="T12" fmla="*/ 24225 h 24225"/>
              </a:gdLst>
              <a:ahLst/>
              <a:cxnLst>
                <a:cxn ang="T6">
                  <a:pos x="T0" y="T1"/>
                </a:cxn>
                <a:cxn ang="T7">
                  <a:pos x="T2" y="T3"/>
                </a:cxn>
                <a:cxn ang="T8">
                  <a:pos x="T4" y="T5"/>
                </a:cxn>
              </a:cxnLst>
              <a:rect l="T9" t="T10" r="T11" b="T12"/>
              <a:pathLst>
                <a:path w="43200" h="24225" fill="none" extrusionOk="0">
                  <a:moveTo>
                    <a:pt x="14" y="22377"/>
                  </a:moveTo>
                  <a:cubicBezTo>
                    <a:pt x="4" y="22118"/>
                    <a:pt x="0" y="21859"/>
                    <a:pt x="0" y="21600"/>
                  </a:cubicBezTo>
                  <a:cubicBezTo>
                    <a:pt x="0" y="9670"/>
                    <a:pt x="9670" y="0"/>
                    <a:pt x="21600" y="0"/>
                  </a:cubicBezTo>
                  <a:cubicBezTo>
                    <a:pt x="33529" y="0"/>
                    <a:pt x="43200" y="9670"/>
                    <a:pt x="43200" y="21600"/>
                  </a:cubicBezTo>
                  <a:cubicBezTo>
                    <a:pt x="43200" y="22477"/>
                    <a:pt x="43146" y="23354"/>
                    <a:pt x="43039" y="24224"/>
                  </a:cubicBezTo>
                </a:path>
                <a:path w="43200" h="24225" stroke="0" extrusionOk="0">
                  <a:moveTo>
                    <a:pt x="14" y="22377"/>
                  </a:moveTo>
                  <a:cubicBezTo>
                    <a:pt x="4" y="22118"/>
                    <a:pt x="0" y="21859"/>
                    <a:pt x="0" y="21600"/>
                  </a:cubicBezTo>
                  <a:cubicBezTo>
                    <a:pt x="0" y="9670"/>
                    <a:pt x="9670" y="0"/>
                    <a:pt x="21600" y="0"/>
                  </a:cubicBezTo>
                  <a:cubicBezTo>
                    <a:pt x="33529" y="0"/>
                    <a:pt x="43200" y="9670"/>
                    <a:pt x="43200" y="21600"/>
                  </a:cubicBezTo>
                  <a:cubicBezTo>
                    <a:pt x="43200" y="22477"/>
                    <a:pt x="43146" y="23354"/>
                    <a:pt x="43039" y="24224"/>
                  </a:cubicBezTo>
                  <a:lnTo>
                    <a:pt x="21600" y="21600"/>
                  </a:lnTo>
                  <a:close/>
                </a:path>
              </a:pathLst>
            </a:custGeom>
            <a:noFill/>
            <a:ln w="38100">
              <a:solidFill>
                <a:schemeClr val="accent2"/>
              </a:solidFill>
              <a:round/>
            </a:ln>
          </p:spPr>
          <p:txBody>
            <a:bodyPr wrap="none" anchor="ctr"/>
            <a:lstStyle/>
            <a:p>
              <a:endParaRPr lang="en-IN"/>
            </a:p>
          </p:txBody>
        </p:sp>
        <p:sp>
          <p:nvSpPr>
            <p:cNvPr id="12369" name="Line 4"/>
            <p:cNvSpPr>
              <a:spLocks noChangeShapeType="1"/>
            </p:cNvSpPr>
            <p:nvPr/>
          </p:nvSpPr>
          <p:spPr bwMode="auto">
            <a:xfrm>
              <a:off x="2016" y="2031"/>
              <a:ext cx="864" cy="0"/>
            </a:xfrm>
            <a:prstGeom prst="line">
              <a:avLst/>
            </a:prstGeom>
            <a:noFill/>
            <a:ln w="38100">
              <a:solidFill>
                <a:schemeClr val="accent2"/>
              </a:solidFill>
              <a:round/>
            </a:ln>
          </p:spPr>
          <p:txBody>
            <a:bodyPr/>
            <a:lstStyle/>
            <a:p>
              <a:endParaRPr lang="en-IN"/>
            </a:p>
          </p:txBody>
        </p:sp>
      </p:grpSp>
      <p:sp>
        <p:nvSpPr>
          <p:cNvPr id="9221" name="Line 5"/>
          <p:cNvSpPr>
            <a:spLocks noChangeShapeType="1"/>
          </p:cNvSpPr>
          <p:nvPr/>
        </p:nvSpPr>
        <p:spPr bwMode="auto">
          <a:xfrm>
            <a:off x="5969000" y="4140200"/>
            <a:ext cx="0" cy="1143000"/>
          </a:xfrm>
          <a:prstGeom prst="line">
            <a:avLst/>
          </a:prstGeom>
          <a:noFill/>
          <a:ln w="9525">
            <a:solidFill>
              <a:schemeClr val="tx1"/>
            </a:solidFill>
            <a:round/>
          </a:ln>
        </p:spPr>
        <p:txBody>
          <a:bodyPr/>
          <a:lstStyle/>
          <a:p>
            <a:endParaRPr lang="en-IN"/>
          </a:p>
        </p:txBody>
      </p:sp>
      <p:sp>
        <p:nvSpPr>
          <p:cNvPr id="9222" name="Line 6"/>
          <p:cNvSpPr>
            <a:spLocks noChangeShapeType="1"/>
          </p:cNvSpPr>
          <p:nvPr/>
        </p:nvSpPr>
        <p:spPr bwMode="auto">
          <a:xfrm flipH="1" flipV="1">
            <a:off x="5173663" y="4473575"/>
            <a:ext cx="762000" cy="762000"/>
          </a:xfrm>
          <a:prstGeom prst="line">
            <a:avLst/>
          </a:prstGeom>
          <a:noFill/>
          <a:ln w="9525">
            <a:solidFill>
              <a:schemeClr val="tx1"/>
            </a:solidFill>
            <a:round/>
          </a:ln>
        </p:spPr>
        <p:txBody>
          <a:bodyPr/>
          <a:lstStyle/>
          <a:p>
            <a:endParaRPr lang="en-IN"/>
          </a:p>
        </p:txBody>
      </p:sp>
      <p:sp>
        <p:nvSpPr>
          <p:cNvPr id="9223" name="Line 7"/>
          <p:cNvSpPr>
            <a:spLocks noChangeShapeType="1"/>
          </p:cNvSpPr>
          <p:nvPr/>
        </p:nvSpPr>
        <p:spPr bwMode="auto">
          <a:xfrm rot="5400000" flipH="1" flipV="1">
            <a:off x="5988050" y="4487863"/>
            <a:ext cx="762000" cy="762000"/>
          </a:xfrm>
          <a:prstGeom prst="line">
            <a:avLst/>
          </a:prstGeom>
          <a:noFill/>
          <a:ln w="9525">
            <a:solidFill>
              <a:schemeClr val="tx1"/>
            </a:solidFill>
            <a:round/>
          </a:ln>
        </p:spPr>
        <p:txBody>
          <a:bodyPr/>
          <a:lstStyle/>
          <a:p>
            <a:endParaRPr lang="en-IN"/>
          </a:p>
        </p:txBody>
      </p:sp>
      <p:sp>
        <p:nvSpPr>
          <p:cNvPr id="9224" name="Line 8"/>
          <p:cNvSpPr>
            <a:spLocks noChangeShapeType="1"/>
          </p:cNvSpPr>
          <p:nvPr/>
        </p:nvSpPr>
        <p:spPr bwMode="auto">
          <a:xfrm flipV="1">
            <a:off x="4868863" y="1111250"/>
            <a:ext cx="0" cy="4171950"/>
          </a:xfrm>
          <a:prstGeom prst="line">
            <a:avLst/>
          </a:prstGeom>
          <a:noFill/>
          <a:ln w="38100">
            <a:solidFill>
              <a:srgbClr val="FF0000"/>
            </a:solidFill>
            <a:round/>
          </a:ln>
        </p:spPr>
        <p:txBody>
          <a:bodyPr/>
          <a:lstStyle/>
          <a:p>
            <a:endParaRPr lang="en-IN"/>
          </a:p>
        </p:txBody>
      </p:sp>
      <p:grpSp>
        <p:nvGrpSpPr>
          <p:cNvPr id="3" name="Group 9"/>
          <p:cNvGrpSpPr/>
          <p:nvPr/>
        </p:nvGrpSpPr>
        <p:grpSpPr bwMode="auto">
          <a:xfrm>
            <a:off x="5072063" y="4130675"/>
            <a:ext cx="2003425" cy="1171575"/>
            <a:chOff x="1856" y="2094"/>
            <a:chExt cx="1262" cy="738"/>
          </a:xfrm>
        </p:grpSpPr>
        <p:sp>
          <p:nvSpPr>
            <p:cNvPr id="12364" name="Text Box 10"/>
            <p:cNvSpPr txBox="1">
              <a:spLocks noChangeArrowheads="1"/>
            </p:cNvSpPr>
            <p:nvPr/>
          </p:nvSpPr>
          <p:spPr bwMode="auto">
            <a:xfrm>
              <a:off x="1856" y="2320"/>
              <a:ext cx="172" cy="192"/>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12365" name="Text Box 11"/>
            <p:cNvSpPr txBox="1">
              <a:spLocks noChangeArrowheads="1"/>
            </p:cNvSpPr>
            <p:nvPr/>
          </p:nvSpPr>
          <p:spPr bwMode="auto">
            <a:xfrm>
              <a:off x="2286" y="2094"/>
              <a:ext cx="172" cy="192"/>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12366" name="Text Box 12"/>
            <p:cNvSpPr txBox="1">
              <a:spLocks noChangeArrowheads="1"/>
            </p:cNvSpPr>
            <p:nvPr/>
          </p:nvSpPr>
          <p:spPr bwMode="auto">
            <a:xfrm>
              <a:off x="2736" y="2229"/>
              <a:ext cx="172" cy="192"/>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12367" name="Text Box 13"/>
            <p:cNvSpPr txBox="1">
              <a:spLocks noChangeArrowheads="1"/>
            </p:cNvSpPr>
            <p:nvPr/>
          </p:nvSpPr>
          <p:spPr bwMode="auto">
            <a:xfrm>
              <a:off x="2946" y="2640"/>
              <a:ext cx="172" cy="192"/>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grpSp>
      <p:grpSp>
        <p:nvGrpSpPr>
          <p:cNvPr id="4" name="Group 14"/>
          <p:cNvGrpSpPr/>
          <p:nvPr/>
        </p:nvGrpSpPr>
        <p:grpSpPr bwMode="auto">
          <a:xfrm>
            <a:off x="3763963" y="1644650"/>
            <a:ext cx="550862" cy="3624263"/>
            <a:chOff x="1032" y="528"/>
            <a:chExt cx="347" cy="2283"/>
          </a:xfrm>
        </p:grpSpPr>
        <p:sp>
          <p:nvSpPr>
            <p:cNvPr id="12359" name="Line 15"/>
            <p:cNvSpPr>
              <a:spLocks noChangeShapeType="1"/>
            </p:cNvSpPr>
            <p:nvPr/>
          </p:nvSpPr>
          <p:spPr bwMode="auto">
            <a:xfrm flipH="1">
              <a:off x="1080" y="528"/>
              <a:ext cx="288" cy="0"/>
            </a:xfrm>
            <a:prstGeom prst="line">
              <a:avLst/>
            </a:prstGeom>
            <a:noFill/>
            <a:ln w="9525">
              <a:solidFill>
                <a:schemeClr val="tx1"/>
              </a:solidFill>
              <a:round/>
            </a:ln>
          </p:spPr>
          <p:txBody>
            <a:bodyPr/>
            <a:lstStyle/>
            <a:p>
              <a:endParaRPr lang="en-IN"/>
            </a:p>
          </p:txBody>
        </p:sp>
        <p:sp>
          <p:nvSpPr>
            <p:cNvPr id="12360" name="Line 16"/>
            <p:cNvSpPr>
              <a:spLocks noChangeShapeType="1"/>
            </p:cNvSpPr>
            <p:nvPr/>
          </p:nvSpPr>
          <p:spPr bwMode="auto">
            <a:xfrm flipH="1">
              <a:off x="1032" y="2811"/>
              <a:ext cx="288" cy="0"/>
            </a:xfrm>
            <a:prstGeom prst="line">
              <a:avLst/>
            </a:prstGeom>
            <a:noFill/>
            <a:ln w="9525">
              <a:solidFill>
                <a:schemeClr val="tx1"/>
              </a:solidFill>
              <a:round/>
            </a:ln>
          </p:spPr>
          <p:txBody>
            <a:bodyPr/>
            <a:lstStyle/>
            <a:p>
              <a:endParaRPr lang="en-IN"/>
            </a:p>
          </p:txBody>
        </p:sp>
        <p:sp>
          <p:nvSpPr>
            <p:cNvPr id="12361" name="Line 17"/>
            <p:cNvSpPr>
              <a:spLocks noChangeShapeType="1"/>
            </p:cNvSpPr>
            <p:nvPr/>
          </p:nvSpPr>
          <p:spPr bwMode="auto">
            <a:xfrm flipV="1">
              <a:off x="1224" y="528"/>
              <a:ext cx="0" cy="960"/>
            </a:xfrm>
            <a:prstGeom prst="line">
              <a:avLst/>
            </a:prstGeom>
            <a:noFill/>
            <a:ln w="9525">
              <a:solidFill>
                <a:schemeClr val="tx1"/>
              </a:solidFill>
              <a:round/>
              <a:tailEnd type="triangle" w="med" len="med"/>
            </a:ln>
          </p:spPr>
          <p:txBody>
            <a:bodyPr/>
            <a:lstStyle/>
            <a:p>
              <a:endParaRPr lang="en-IN"/>
            </a:p>
          </p:txBody>
        </p:sp>
        <p:sp>
          <p:nvSpPr>
            <p:cNvPr id="12362" name="Line 18"/>
            <p:cNvSpPr>
              <a:spLocks noChangeShapeType="1"/>
            </p:cNvSpPr>
            <p:nvPr/>
          </p:nvSpPr>
          <p:spPr bwMode="auto">
            <a:xfrm flipV="1">
              <a:off x="1221" y="1845"/>
              <a:ext cx="0" cy="960"/>
            </a:xfrm>
            <a:prstGeom prst="line">
              <a:avLst/>
            </a:prstGeom>
            <a:noFill/>
            <a:ln w="9525">
              <a:solidFill>
                <a:schemeClr val="tx1"/>
              </a:solidFill>
              <a:round/>
              <a:headEnd type="triangle" w="med" len="med"/>
            </a:ln>
          </p:spPr>
          <p:txBody>
            <a:bodyPr/>
            <a:lstStyle/>
            <a:p>
              <a:endParaRPr lang="en-IN"/>
            </a:p>
          </p:txBody>
        </p:sp>
        <p:sp>
          <p:nvSpPr>
            <p:cNvPr id="12363" name="Rectangle 19"/>
            <p:cNvSpPr>
              <a:spLocks noChangeArrowheads="1"/>
            </p:cNvSpPr>
            <p:nvPr/>
          </p:nvSpPr>
          <p:spPr bwMode="auto">
            <a:xfrm>
              <a:off x="1080" y="1536"/>
              <a:ext cx="299" cy="231"/>
            </a:xfrm>
            <a:prstGeom prst="rect">
              <a:avLst/>
            </a:prstGeom>
            <a:noFill/>
            <a:ln w="9525">
              <a:noFill/>
              <a:miter lim="800000"/>
            </a:ln>
          </p:spPr>
          <p:txBody>
            <a:bodyPr wrap="none">
              <a:spAutoFit/>
            </a:bodyPr>
            <a:lstStyle/>
            <a:p>
              <a:pPr eaLnBrk="0" hangingPunct="0">
                <a:spcBef>
                  <a:spcPct val="50000"/>
                </a:spcBef>
              </a:pPr>
              <a:r>
                <a:rPr lang="en-US">
                  <a:latin typeface="Times New Roman" charset="0"/>
                  <a:cs typeface="Times New Roman" charset="0"/>
                  <a:sym typeface="Symbol" pitchFamily="18" charset="2"/>
                </a:rPr>
                <a:t>D</a:t>
              </a:r>
              <a:endParaRPr lang="en-US">
                <a:latin typeface="Times New Roman" charset="0"/>
                <a:cs typeface="Times New Roman" charset="0"/>
                <a:sym typeface="Symbol" pitchFamily="18" charset="2"/>
              </a:endParaRPr>
            </a:p>
          </p:txBody>
        </p:sp>
      </p:grpSp>
      <p:grpSp>
        <p:nvGrpSpPr>
          <p:cNvPr id="5" name="Group 20"/>
          <p:cNvGrpSpPr/>
          <p:nvPr/>
        </p:nvGrpSpPr>
        <p:grpSpPr bwMode="auto">
          <a:xfrm>
            <a:off x="4581525" y="1503363"/>
            <a:ext cx="287338" cy="3033712"/>
            <a:chOff x="1547" y="439"/>
            <a:chExt cx="181" cy="1911"/>
          </a:xfrm>
        </p:grpSpPr>
        <p:sp>
          <p:nvSpPr>
            <p:cNvPr id="12355" name="Text Box 21"/>
            <p:cNvSpPr txBox="1">
              <a:spLocks noChangeArrowheads="1"/>
            </p:cNvSpPr>
            <p:nvPr/>
          </p:nvSpPr>
          <p:spPr bwMode="auto">
            <a:xfrm>
              <a:off x="1553" y="2158"/>
              <a:ext cx="172" cy="192"/>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12356" name="Text Box 22"/>
            <p:cNvSpPr txBox="1">
              <a:spLocks noChangeArrowheads="1"/>
            </p:cNvSpPr>
            <p:nvPr/>
          </p:nvSpPr>
          <p:spPr bwMode="auto">
            <a:xfrm>
              <a:off x="1547" y="1579"/>
              <a:ext cx="172" cy="192"/>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12357" name="Text Box 23"/>
            <p:cNvSpPr txBox="1">
              <a:spLocks noChangeArrowheads="1"/>
            </p:cNvSpPr>
            <p:nvPr/>
          </p:nvSpPr>
          <p:spPr bwMode="auto">
            <a:xfrm>
              <a:off x="1556" y="1015"/>
              <a:ext cx="172" cy="192"/>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12358" name="Text Box 24"/>
            <p:cNvSpPr txBox="1">
              <a:spLocks noChangeArrowheads="1"/>
            </p:cNvSpPr>
            <p:nvPr/>
          </p:nvSpPr>
          <p:spPr bwMode="auto">
            <a:xfrm>
              <a:off x="1547" y="439"/>
              <a:ext cx="172" cy="192"/>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grpSp>
      <p:sp>
        <p:nvSpPr>
          <p:cNvPr id="9241" name="Line 25"/>
          <p:cNvSpPr>
            <a:spLocks noChangeShapeType="1"/>
          </p:cNvSpPr>
          <p:nvPr/>
        </p:nvSpPr>
        <p:spPr bwMode="auto">
          <a:xfrm rot="8196441" flipV="1">
            <a:off x="6373813" y="1979613"/>
            <a:ext cx="0" cy="4171950"/>
          </a:xfrm>
          <a:prstGeom prst="line">
            <a:avLst/>
          </a:prstGeom>
          <a:noFill/>
          <a:ln w="9525">
            <a:solidFill>
              <a:srgbClr val="FF0000"/>
            </a:solidFill>
            <a:round/>
          </a:ln>
        </p:spPr>
        <p:txBody>
          <a:bodyPr/>
          <a:lstStyle/>
          <a:p>
            <a:endParaRPr lang="en-IN"/>
          </a:p>
        </p:txBody>
      </p:sp>
      <p:sp>
        <p:nvSpPr>
          <p:cNvPr id="9242" name="Line 26"/>
          <p:cNvSpPr>
            <a:spLocks noChangeShapeType="1"/>
          </p:cNvSpPr>
          <p:nvPr/>
        </p:nvSpPr>
        <p:spPr bwMode="auto">
          <a:xfrm rot="5400000" flipV="1">
            <a:off x="6251575" y="2051050"/>
            <a:ext cx="0" cy="4171950"/>
          </a:xfrm>
          <a:prstGeom prst="line">
            <a:avLst/>
          </a:prstGeom>
          <a:noFill/>
          <a:ln w="9525">
            <a:solidFill>
              <a:srgbClr val="FF0000"/>
            </a:solidFill>
            <a:round/>
          </a:ln>
        </p:spPr>
        <p:txBody>
          <a:bodyPr/>
          <a:lstStyle/>
          <a:p>
            <a:endParaRPr lang="en-IN"/>
          </a:p>
        </p:txBody>
      </p:sp>
      <p:sp>
        <p:nvSpPr>
          <p:cNvPr id="9243" name="Line 27"/>
          <p:cNvSpPr>
            <a:spLocks noChangeShapeType="1"/>
          </p:cNvSpPr>
          <p:nvPr/>
        </p:nvSpPr>
        <p:spPr bwMode="auto">
          <a:xfrm rot="2368950" flipV="1">
            <a:off x="5940425" y="1449388"/>
            <a:ext cx="0" cy="4171950"/>
          </a:xfrm>
          <a:prstGeom prst="line">
            <a:avLst/>
          </a:prstGeom>
          <a:noFill/>
          <a:ln w="9525">
            <a:solidFill>
              <a:srgbClr val="FF0000"/>
            </a:solidFill>
            <a:round/>
          </a:ln>
        </p:spPr>
        <p:txBody>
          <a:bodyPr/>
          <a:lstStyle/>
          <a:p>
            <a:endParaRPr lang="en-IN"/>
          </a:p>
        </p:txBody>
      </p:sp>
      <p:sp>
        <p:nvSpPr>
          <p:cNvPr id="9244" name="Line 28"/>
          <p:cNvSpPr>
            <a:spLocks noChangeShapeType="1"/>
          </p:cNvSpPr>
          <p:nvPr/>
        </p:nvSpPr>
        <p:spPr bwMode="auto">
          <a:xfrm rot="10800000" flipV="1">
            <a:off x="7078663" y="1674813"/>
            <a:ext cx="0" cy="4171950"/>
          </a:xfrm>
          <a:prstGeom prst="line">
            <a:avLst/>
          </a:prstGeom>
          <a:noFill/>
          <a:ln w="9525">
            <a:solidFill>
              <a:srgbClr val="FF0000"/>
            </a:solidFill>
            <a:round/>
          </a:ln>
        </p:spPr>
        <p:txBody>
          <a:bodyPr/>
          <a:lstStyle/>
          <a:p>
            <a:endParaRPr lang="en-IN"/>
          </a:p>
        </p:txBody>
      </p:sp>
      <p:grpSp>
        <p:nvGrpSpPr>
          <p:cNvPr id="6" name="Group 29"/>
          <p:cNvGrpSpPr/>
          <p:nvPr/>
        </p:nvGrpSpPr>
        <p:grpSpPr bwMode="auto">
          <a:xfrm>
            <a:off x="5173663" y="4108450"/>
            <a:ext cx="1905000" cy="1193800"/>
            <a:chOff x="1920" y="2080"/>
            <a:chExt cx="1200" cy="752"/>
          </a:xfrm>
        </p:grpSpPr>
        <p:sp>
          <p:nvSpPr>
            <p:cNvPr id="12351" name="Oval 30"/>
            <p:cNvSpPr>
              <a:spLocks noChangeArrowheads="1"/>
            </p:cNvSpPr>
            <p:nvPr/>
          </p:nvSpPr>
          <p:spPr bwMode="auto">
            <a:xfrm>
              <a:off x="1920" y="2304"/>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52" name="Oval 31"/>
            <p:cNvSpPr>
              <a:spLocks noChangeArrowheads="1"/>
            </p:cNvSpPr>
            <p:nvPr/>
          </p:nvSpPr>
          <p:spPr bwMode="auto">
            <a:xfrm>
              <a:off x="2400" y="2080"/>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53" name="Oval 32"/>
            <p:cNvSpPr>
              <a:spLocks noChangeArrowheads="1"/>
            </p:cNvSpPr>
            <p:nvPr/>
          </p:nvSpPr>
          <p:spPr bwMode="auto">
            <a:xfrm>
              <a:off x="2880" y="2304"/>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54" name="Oval 33"/>
            <p:cNvSpPr>
              <a:spLocks noChangeArrowheads="1"/>
            </p:cNvSpPr>
            <p:nvPr/>
          </p:nvSpPr>
          <p:spPr bwMode="auto">
            <a:xfrm>
              <a:off x="3072" y="2784"/>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7" name="Group 34"/>
          <p:cNvGrpSpPr/>
          <p:nvPr/>
        </p:nvGrpSpPr>
        <p:grpSpPr bwMode="auto">
          <a:xfrm>
            <a:off x="4556125" y="955675"/>
            <a:ext cx="360363" cy="4433888"/>
            <a:chOff x="1531" y="94"/>
            <a:chExt cx="227" cy="2793"/>
          </a:xfrm>
        </p:grpSpPr>
        <p:sp>
          <p:nvSpPr>
            <p:cNvPr id="12347" name="Text Box 35"/>
            <p:cNvSpPr txBox="1">
              <a:spLocks noChangeArrowheads="1"/>
            </p:cNvSpPr>
            <p:nvPr/>
          </p:nvSpPr>
          <p:spPr bwMode="auto">
            <a:xfrm>
              <a:off x="1531" y="2695"/>
              <a:ext cx="197" cy="192"/>
            </a:xfrm>
            <a:prstGeom prst="rect">
              <a:avLst/>
            </a:prstGeom>
            <a:noFill/>
            <a:ln w="9525">
              <a:noFill/>
              <a:miter lim="800000"/>
            </a:ln>
          </p:spPr>
          <p:txBody>
            <a:bodyPr wrap="none">
              <a:spAutoFit/>
            </a:bodyPr>
            <a:lstStyle/>
            <a:p>
              <a:pPr eaLnBrk="0" hangingPunct="0"/>
              <a:r>
                <a:rPr lang="en-US" sz="1400" b="1">
                  <a:latin typeface="Times New Roman" charset="0"/>
                </a:rPr>
                <a:t>A</a:t>
              </a:r>
              <a:endParaRPr lang="en-US" sz="1400" b="1">
                <a:latin typeface="Times New Roman" charset="0"/>
              </a:endParaRPr>
            </a:p>
          </p:txBody>
        </p:sp>
        <p:sp>
          <p:nvSpPr>
            <p:cNvPr id="12348" name="Text Box 36"/>
            <p:cNvSpPr txBox="1">
              <a:spLocks noChangeArrowheads="1"/>
            </p:cNvSpPr>
            <p:nvPr/>
          </p:nvSpPr>
          <p:spPr bwMode="auto">
            <a:xfrm>
              <a:off x="1567" y="94"/>
              <a:ext cx="191" cy="192"/>
            </a:xfrm>
            <a:prstGeom prst="rect">
              <a:avLst/>
            </a:prstGeom>
            <a:noFill/>
            <a:ln w="9525">
              <a:noFill/>
              <a:miter lim="800000"/>
            </a:ln>
          </p:spPr>
          <p:txBody>
            <a:bodyPr wrap="none">
              <a:spAutoFit/>
            </a:bodyPr>
            <a:lstStyle/>
            <a:p>
              <a:pPr eaLnBrk="0" hangingPunct="0"/>
              <a:r>
                <a:rPr lang="en-US" sz="1400" b="1">
                  <a:latin typeface="Times New Roman" charset="0"/>
                </a:rPr>
                <a:t>B</a:t>
              </a:r>
              <a:endParaRPr lang="en-US" sz="1400" b="1">
                <a:latin typeface="Times New Roman" charset="0"/>
              </a:endParaRPr>
            </a:p>
          </p:txBody>
        </p:sp>
        <p:sp>
          <p:nvSpPr>
            <p:cNvPr id="12349" name="Oval 37"/>
            <p:cNvSpPr>
              <a:spLocks noChangeArrowheads="1"/>
            </p:cNvSpPr>
            <p:nvPr/>
          </p:nvSpPr>
          <p:spPr bwMode="auto">
            <a:xfrm>
              <a:off x="1704" y="192"/>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50" name="Oval 38"/>
            <p:cNvSpPr>
              <a:spLocks noChangeArrowheads="1"/>
            </p:cNvSpPr>
            <p:nvPr/>
          </p:nvSpPr>
          <p:spPr bwMode="auto">
            <a:xfrm>
              <a:off x="1704" y="2784"/>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8" name="Group 39"/>
          <p:cNvGrpSpPr/>
          <p:nvPr/>
        </p:nvGrpSpPr>
        <p:grpSpPr bwMode="auto">
          <a:xfrm>
            <a:off x="4246563" y="1682750"/>
            <a:ext cx="3398837" cy="3600450"/>
            <a:chOff x="1336" y="552"/>
            <a:chExt cx="2141" cy="2268"/>
          </a:xfrm>
        </p:grpSpPr>
        <p:sp>
          <p:nvSpPr>
            <p:cNvPr id="12343" name="Oval 40"/>
            <p:cNvSpPr>
              <a:spLocks noChangeArrowheads="1"/>
            </p:cNvSpPr>
            <p:nvPr/>
          </p:nvSpPr>
          <p:spPr bwMode="auto">
            <a:xfrm>
              <a:off x="1520" y="2736"/>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44" name="Oval 41"/>
            <p:cNvSpPr>
              <a:spLocks noChangeArrowheads="1"/>
            </p:cNvSpPr>
            <p:nvPr/>
          </p:nvSpPr>
          <p:spPr bwMode="auto">
            <a:xfrm>
              <a:off x="3200" y="704"/>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45" name="Text Box 42"/>
            <p:cNvSpPr txBox="1">
              <a:spLocks noChangeArrowheads="1"/>
            </p:cNvSpPr>
            <p:nvPr/>
          </p:nvSpPr>
          <p:spPr bwMode="auto">
            <a:xfrm>
              <a:off x="1336" y="2608"/>
              <a:ext cx="252" cy="212"/>
            </a:xfrm>
            <a:prstGeom prst="rect">
              <a:avLst/>
            </a:prstGeom>
            <a:noFill/>
            <a:ln w="9525">
              <a:noFill/>
              <a:miter lim="800000"/>
            </a:ln>
          </p:spPr>
          <p:txBody>
            <a:bodyPr wrap="none">
              <a:spAutoFit/>
            </a:bodyPr>
            <a:lstStyle/>
            <a:p>
              <a:pPr eaLnBrk="0" hangingPunct="0"/>
              <a:r>
                <a:rPr lang="en-US" sz="1600">
                  <a:latin typeface="Times New Roman" charset="0"/>
                </a:rPr>
                <a:t>A</a:t>
              </a:r>
              <a:r>
                <a:rPr lang="en-US" sz="1600" baseline="-25000">
                  <a:latin typeface="Times New Roman" charset="0"/>
                </a:rPr>
                <a:t>1</a:t>
              </a:r>
              <a:endParaRPr lang="en-US" sz="1600" baseline="-25000">
                <a:latin typeface="Times New Roman" charset="0"/>
              </a:endParaRPr>
            </a:p>
          </p:txBody>
        </p:sp>
        <p:sp>
          <p:nvSpPr>
            <p:cNvPr id="12346" name="Text Box 43"/>
            <p:cNvSpPr txBox="1">
              <a:spLocks noChangeArrowheads="1"/>
            </p:cNvSpPr>
            <p:nvPr/>
          </p:nvSpPr>
          <p:spPr bwMode="auto">
            <a:xfrm>
              <a:off x="3232" y="552"/>
              <a:ext cx="245" cy="212"/>
            </a:xfrm>
            <a:prstGeom prst="rect">
              <a:avLst/>
            </a:prstGeom>
            <a:noFill/>
            <a:ln w="9525">
              <a:noFill/>
              <a:miter lim="800000"/>
            </a:ln>
          </p:spPr>
          <p:txBody>
            <a:bodyPr wrap="none">
              <a:spAutoFit/>
            </a:bodyPr>
            <a:lstStyle/>
            <a:p>
              <a:pPr eaLnBrk="0" hangingPunct="0"/>
              <a:r>
                <a:rPr lang="en-US" sz="1600">
                  <a:latin typeface="Times New Roman" charset="0"/>
                </a:rPr>
                <a:t>B</a:t>
              </a:r>
              <a:r>
                <a:rPr lang="en-US" sz="1600" baseline="-25000">
                  <a:latin typeface="Times New Roman" charset="0"/>
                </a:rPr>
                <a:t>1</a:t>
              </a:r>
              <a:endParaRPr lang="en-US" sz="1600" baseline="-25000">
                <a:latin typeface="Times New Roman" charset="0"/>
              </a:endParaRPr>
            </a:p>
          </p:txBody>
        </p:sp>
      </p:grpSp>
      <p:grpSp>
        <p:nvGrpSpPr>
          <p:cNvPr id="9" name="Group 44"/>
          <p:cNvGrpSpPr/>
          <p:nvPr/>
        </p:nvGrpSpPr>
        <p:grpSpPr bwMode="auto">
          <a:xfrm>
            <a:off x="4157663" y="3816350"/>
            <a:ext cx="4605337" cy="450850"/>
            <a:chOff x="1280" y="1896"/>
            <a:chExt cx="2901" cy="284"/>
          </a:xfrm>
        </p:grpSpPr>
        <p:sp>
          <p:nvSpPr>
            <p:cNvPr id="12339" name="Oval 45"/>
            <p:cNvSpPr>
              <a:spLocks noChangeArrowheads="1"/>
            </p:cNvSpPr>
            <p:nvPr/>
          </p:nvSpPr>
          <p:spPr bwMode="auto">
            <a:xfrm>
              <a:off x="1280" y="2072"/>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40" name="Oval 46"/>
            <p:cNvSpPr>
              <a:spLocks noChangeArrowheads="1"/>
            </p:cNvSpPr>
            <p:nvPr/>
          </p:nvSpPr>
          <p:spPr bwMode="auto">
            <a:xfrm>
              <a:off x="3888" y="2064"/>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41" name="Text Box 47"/>
            <p:cNvSpPr txBox="1">
              <a:spLocks noChangeArrowheads="1"/>
            </p:cNvSpPr>
            <p:nvPr/>
          </p:nvSpPr>
          <p:spPr bwMode="auto">
            <a:xfrm>
              <a:off x="1284" y="1896"/>
              <a:ext cx="252" cy="212"/>
            </a:xfrm>
            <a:prstGeom prst="rect">
              <a:avLst/>
            </a:prstGeom>
            <a:noFill/>
            <a:ln w="9525">
              <a:noFill/>
              <a:miter lim="800000"/>
            </a:ln>
          </p:spPr>
          <p:txBody>
            <a:bodyPr wrap="none">
              <a:spAutoFit/>
            </a:bodyPr>
            <a:lstStyle/>
            <a:p>
              <a:pPr eaLnBrk="0" hangingPunct="0"/>
              <a:r>
                <a:rPr lang="en-US" sz="1600">
                  <a:latin typeface="Times New Roman" charset="0"/>
                </a:rPr>
                <a:t>A</a:t>
              </a:r>
              <a:r>
                <a:rPr lang="en-US" sz="1600" baseline="-25000">
                  <a:latin typeface="Times New Roman" charset="0"/>
                </a:rPr>
                <a:t>2</a:t>
              </a:r>
              <a:endParaRPr lang="en-US" sz="1600" baseline="-25000">
                <a:latin typeface="Times New Roman" charset="0"/>
              </a:endParaRPr>
            </a:p>
          </p:txBody>
        </p:sp>
        <p:sp>
          <p:nvSpPr>
            <p:cNvPr id="12342" name="Text Box 48"/>
            <p:cNvSpPr txBox="1">
              <a:spLocks noChangeArrowheads="1"/>
            </p:cNvSpPr>
            <p:nvPr/>
          </p:nvSpPr>
          <p:spPr bwMode="auto">
            <a:xfrm>
              <a:off x="3936" y="1968"/>
              <a:ext cx="245" cy="212"/>
            </a:xfrm>
            <a:prstGeom prst="rect">
              <a:avLst/>
            </a:prstGeom>
            <a:noFill/>
            <a:ln w="9525">
              <a:noFill/>
              <a:miter lim="800000"/>
            </a:ln>
          </p:spPr>
          <p:txBody>
            <a:bodyPr wrap="none">
              <a:spAutoFit/>
            </a:bodyPr>
            <a:lstStyle/>
            <a:p>
              <a:pPr eaLnBrk="0" hangingPunct="0"/>
              <a:r>
                <a:rPr lang="en-US" sz="1600">
                  <a:latin typeface="Times New Roman" charset="0"/>
                </a:rPr>
                <a:t>B</a:t>
              </a:r>
              <a:r>
                <a:rPr lang="en-US" sz="1600" baseline="-25000">
                  <a:latin typeface="Times New Roman" charset="0"/>
                </a:rPr>
                <a:t>2</a:t>
              </a:r>
              <a:endParaRPr lang="en-US" sz="1600" baseline="-25000">
                <a:latin typeface="Times New Roman" charset="0"/>
              </a:endParaRPr>
            </a:p>
          </p:txBody>
        </p:sp>
      </p:grpSp>
      <p:grpSp>
        <p:nvGrpSpPr>
          <p:cNvPr id="10" name="Group 49"/>
          <p:cNvGrpSpPr/>
          <p:nvPr/>
        </p:nvGrpSpPr>
        <p:grpSpPr bwMode="auto">
          <a:xfrm>
            <a:off x="4818063" y="2114550"/>
            <a:ext cx="3411537" cy="3676650"/>
            <a:chOff x="1696" y="824"/>
            <a:chExt cx="2149" cy="2316"/>
          </a:xfrm>
        </p:grpSpPr>
        <p:sp>
          <p:nvSpPr>
            <p:cNvPr id="12334" name="Line 50"/>
            <p:cNvSpPr>
              <a:spLocks noChangeShapeType="1"/>
            </p:cNvSpPr>
            <p:nvPr/>
          </p:nvSpPr>
          <p:spPr bwMode="auto">
            <a:xfrm>
              <a:off x="1728" y="1107"/>
              <a:ext cx="54" cy="0"/>
            </a:xfrm>
            <a:prstGeom prst="line">
              <a:avLst/>
            </a:prstGeom>
            <a:noFill/>
            <a:ln w="9525">
              <a:solidFill>
                <a:schemeClr val="tx1"/>
              </a:solidFill>
              <a:round/>
            </a:ln>
          </p:spPr>
          <p:txBody>
            <a:bodyPr/>
            <a:lstStyle/>
            <a:p>
              <a:endParaRPr lang="en-IN"/>
            </a:p>
          </p:txBody>
        </p:sp>
        <p:sp>
          <p:nvSpPr>
            <p:cNvPr id="12335" name="Oval 51"/>
            <p:cNvSpPr>
              <a:spLocks noChangeArrowheads="1"/>
            </p:cNvSpPr>
            <p:nvPr/>
          </p:nvSpPr>
          <p:spPr bwMode="auto">
            <a:xfrm>
              <a:off x="1752" y="1072"/>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36" name="Oval 52"/>
            <p:cNvSpPr>
              <a:spLocks noChangeArrowheads="1"/>
            </p:cNvSpPr>
            <p:nvPr/>
          </p:nvSpPr>
          <p:spPr bwMode="auto">
            <a:xfrm>
              <a:off x="3544" y="2984"/>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37" name="Text Box 53"/>
            <p:cNvSpPr txBox="1">
              <a:spLocks noChangeArrowheads="1"/>
            </p:cNvSpPr>
            <p:nvPr/>
          </p:nvSpPr>
          <p:spPr bwMode="auto">
            <a:xfrm>
              <a:off x="1696" y="824"/>
              <a:ext cx="252" cy="212"/>
            </a:xfrm>
            <a:prstGeom prst="rect">
              <a:avLst/>
            </a:prstGeom>
            <a:noFill/>
            <a:ln w="9525">
              <a:noFill/>
              <a:miter lim="800000"/>
            </a:ln>
          </p:spPr>
          <p:txBody>
            <a:bodyPr wrap="none">
              <a:spAutoFit/>
            </a:bodyPr>
            <a:lstStyle/>
            <a:p>
              <a:pPr eaLnBrk="0" hangingPunct="0"/>
              <a:r>
                <a:rPr lang="en-US" sz="1600">
                  <a:latin typeface="Times New Roman" charset="0"/>
                </a:rPr>
                <a:t>A</a:t>
              </a:r>
              <a:r>
                <a:rPr lang="en-US" sz="1600" baseline="-25000">
                  <a:latin typeface="Times New Roman" charset="0"/>
                </a:rPr>
                <a:t>3</a:t>
              </a:r>
              <a:endParaRPr lang="en-US" sz="1600" baseline="-25000">
                <a:latin typeface="Times New Roman" charset="0"/>
              </a:endParaRPr>
            </a:p>
          </p:txBody>
        </p:sp>
        <p:sp>
          <p:nvSpPr>
            <p:cNvPr id="12338" name="Text Box 54"/>
            <p:cNvSpPr txBox="1">
              <a:spLocks noChangeArrowheads="1"/>
            </p:cNvSpPr>
            <p:nvPr/>
          </p:nvSpPr>
          <p:spPr bwMode="auto">
            <a:xfrm>
              <a:off x="3600" y="2928"/>
              <a:ext cx="245" cy="212"/>
            </a:xfrm>
            <a:prstGeom prst="rect">
              <a:avLst/>
            </a:prstGeom>
            <a:noFill/>
            <a:ln w="9525">
              <a:noFill/>
              <a:miter lim="800000"/>
            </a:ln>
          </p:spPr>
          <p:txBody>
            <a:bodyPr wrap="none">
              <a:spAutoFit/>
            </a:bodyPr>
            <a:lstStyle/>
            <a:p>
              <a:pPr eaLnBrk="0" hangingPunct="0"/>
              <a:r>
                <a:rPr lang="en-US" sz="1600">
                  <a:latin typeface="Times New Roman" charset="0"/>
                </a:rPr>
                <a:t>B</a:t>
              </a:r>
              <a:r>
                <a:rPr lang="en-US" sz="1600" baseline="-25000">
                  <a:latin typeface="Times New Roman" charset="0"/>
                </a:rPr>
                <a:t>3</a:t>
              </a:r>
              <a:endParaRPr lang="en-US" sz="1600" baseline="-25000">
                <a:latin typeface="Times New Roman" charset="0"/>
              </a:endParaRPr>
            </a:p>
          </p:txBody>
        </p:sp>
      </p:grpSp>
      <p:grpSp>
        <p:nvGrpSpPr>
          <p:cNvPr id="11" name="Group 55"/>
          <p:cNvGrpSpPr/>
          <p:nvPr/>
        </p:nvGrpSpPr>
        <p:grpSpPr bwMode="auto">
          <a:xfrm>
            <a:off x="6926263" y="1339850"/>
            <a:ext cx="400050" cy="4832350"/>
            <a:chOff x="3024" y="336"/>
            <a:chExt cx="252" cy="3044"/>
          </a:xfrm>
        </p:grpSpPr>
        <p:sp>
          <p:nvSpPr>
            <p:cNvPr id="12330" name="Oval 56"/>
            <p:cNvSpPr>
              <a:spLocks noChangeArrowheads="1"/>
            </p:cNvSpPr>
            <p:nvPr/>
          </p:nvSpPr>
          <p:spPr bwMode="auto">
            <a:xfrm>
              <a:off x="3088" y="520"/>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31" name="Oval 57"/>
            <p:cNvSpPr>
              <a:spLocks noChangeArrowheads="1"/>
            </p:cNvSpPr>
            <p:nvPr/>
          </p:nvSpPr>
          <p:spPr bwMode="auto">
            <a:xfrm>
              <a:off x="3096" y="3120"/>
              <a:ext cx="48" cy="48"/>
            </a:xfrm>
            <a:prstGeom prst="ellipse">
              <a:avLst/>
            </a:prstGeom>
            <a:solidFill>
              <a:schemeClr val="accent1"/>
            </a:solidFill>
            <a:ln w="9525">
              <a:solidFill>
                <a:schemeClr val="tx1"/>
              </a:solidFill>
              <a:round/>
            </a:ln>
          </p:spPr>
          <p:txBody>
            <a:bodyPr wrap="none" anchor="ctr"/>
            <a:lstStyle/>
            <a:p>
              <a:endParaRPr lang="en-IN"/>
            </a:p>
          </p:txBody>
        </p:sp>
        <p:sp>
          <p:nvSpPr>
            <p:cNvPr id="12332" name="Text Box 58"/>
            <p:cNvSpPr txBox="1">
              <a:spLocks noChangeArrowheads="1"/>
            </p:cNvSpPr>
            <p:nvPr/>
          </p:nvSpPr>
          <p:spPr bwMode="auto">
            <a:xfrm>
              <a:off x="3024" y="336"/>
              <a:ext cx="252" cy="212"/>
            </a:xfrm>
            <a:prstGeom prst="rect">
              <a:avLst/>
            </a:prstGeom>
            <a:noFill/>
            <a:ln w="9525">
              <a:noFill/>
              <a:miter lim="800000"/>
            </a:ln>
          </p:spPr>
          <p:txBody>
            <a:bodyPr wrap="none">
              <a:spAutoFit/>
            </a:bodyPr>
            <a:lstStyle/>
            <a:p>
              <a:pPr eaLnBrk="0" hangingPunct="0"/>
              <a:r>
                <a:rPr lang="en-US" sz="1600">
                  <a:latin typeface="Times New Roman" charset="0"/>
                </a:rPr>
                <a:t>A</a:t>
              </a:r>
              <a:r>
                <a:rPr lang="en-US" sz="1600" baseline="-25000">
                  <a:latin typeface="Times New Roman" charset="0"/>
                </a:rPr>
                <a:t>4</a:t>
              </a:r>
              <a:endParaRPr lang="en-US" sz="1600" baseline="-25000">
                <a:latin typeface="Times New Roman" charset="0"/>
              </a:endParaRPr>
            </a:p>
          </p:txBody>
        </p:sp>
        <p:sp>
          <p:nvSpPr>
            <p:cNvPr id="12333" name="Text Box 59"/>
            <p:cNvSpPr txBox="1">
              <a:spLocks noChangeArrowheads="1"/>
            </p:cNvSpPr>
            <p:nvPr/>
          </p:nvSpPr>
          <p:spPr bwMode="auto">
            <a:xfrm>
              <a:off x="3024" y="3168"/>
              <a:ext cx="245" cy="212"/>
            </a:xfrm>
            <a:prstGeom prst="rect">
              <a:avLst/>
            </a:prstGeom>
            <a:noFill/>
            <a:ln w="9525">
              <a:noFill/>
              <a:miter lim="800000"/>
            </a:ln>
          </p:spPr>
          <p:txBody>
            <a:bodyPr wrap="none">
              <a:spAutoFit/>
            </a:bodyPr>
            <a:lstStyle/>
            <a:p>
              <a:pPr eaLnBrk="0" hangingPunct="0"/>
              <a:r>
                <a:rPr lang="en-US" sz="1600">
                  <a:latin typeface="Times New Roman" charset="0"/>
                </a:rPr>
                <a:t>B</a:t>
              </a:r>
              <a:r>
                <a:rPr lang="en-US" sz="1600" baseline="-25000">
                  <a:latin typeface="Times New Roman" charset="0"/>
                </a:rPr>
                <a:t>4</a:t>
              </a:r>
              <a:endParaRPr lang="en-US" sz="1600" baseline="-25000">
                <a:latin typeface="Times New Roman" charset="0"/>
              </a:endParaRPr>
            </a:p>
          </p:txBody>
        </p:sp>
      </p:grpSp>
      <p:sp>
        <p:nvSpPr>
          <p:cNvPr id="9276" name="Arc 60"/>
          <p:cNvSpPr/>
          <p:nvPr/>
        </p:nvSpPr>
        <p:spPr bwMode="auto">
          <a:xfrm flipH="1" flipV="1">
            <a:off x="4183063" y="4146550"/>
            <a:ext cx="685800" cy="1143000"/>
          </a:xfrm>
          <a:custGeom>
            <a:avLst/>
            <a:gdLst>
              <a:gd name="T0" fmla="*/ 0 w 21600"/>
              <a:gd name="T1" fmla="*/ 0 h 21600"/>
              <a:gd name="T2" fmla="*/ 685800 w 21600"/>
              <a:gd name="T3" fmla="*/ 1143000 h 21600"/>
              <a:gd name="T4" fmla="*/ 0 w 21600"/>
              <a:gd name="T5" fmla="*/ 11430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009900"/>
            </a:solidFill>
            <a:round/>
          </a:ln>
        </p:spPr>
        <p:txBody>
          <a:bodyPr wrap="none" anchor="ctr"/>
          <a:lstStyle/>
          <a:p>
            <a:endParaRPr lang="en-IN"/>
          </a:p>
        </p:txBody>
      </p:sp>
      <p:sp>
        <p:nvSpPr>
          <p:cNvPr id="9277" name="Arc 61"/>
          <p:cNvSpPr/>
          <p:nvPr/>
        </p:nvSpPr>
        <p:spPr bwMode="auto">
          <a:xfrm rot="10776133" flipV="1">
            <a:off x="4183063" y="1719263"/>
            <a:ext cx="2921000" cy="2451100"/>
          </a:xfrm>
          <a:custGeom>
            <a:avLst/>
            <a:gdLst>
              <a:gd name="T0" fmla="*/ 0 w 21600"/>
              <a:gd name="T1" fmla="*/ 0 h 21600"/>
              <a:gd name="T2" fmla="*/ 2921000 w 21600"/>
              <a:gd name="T3" fmla="*/ 2451100 h 21600"/>
              <a:gd name="T4" fmla="*/ 0 w 21600"/>
              <a:gd name="T5" fmla="*/ 24511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009900"/>
            </a:solidFill>
            <a:round/>
          </a:ln>
        </p:spPr>
        <p:txBody>
          <a:bodyPr wrap="none" anchor="ctr"/>
          <a:lstStyle/>
          <a:p>
            <a:endParaRPr lang="en-IN"/>
          </a:p>
        </p:txBody>
      </p:sp>
      <p:sp>
        <p:nvSpPr>
          <p:cNvPr id="9278" name="Arc 62"/>
          <p:cNvSpPr/>
          <p:nvPr/>
        </p:nvSpPr>
        <p:spPr bwMode="auto">
          <a:xfrm rot="-10700769" flipH="1" flipV="1">
            <a:off x="4867275" y="1185863"/>
            <a:ext cx="3505200" cy="2895600"/>
          </a:xfrm>
          <a:custGeom>
            <a:avLst/>
            <a:gdLst>
              <a:gd name="T0" fmla="*/ 0 w 21600"/>
              <a:gd name="T1" fmla="*/ 0 h 21600"/>
              <a:gd name="T2" fmla="*/ 3505200 w 21600"/>
              <a:gd name="T3" fmla="*/ 2895600 h 21600"/>
              <a:gd name="T4" fmla="*/ 0 w 21600"/>
              <a:gd name="T5" fmla="*/ 28956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3333FF"/>
            </a:solidFill>
            <a:round/>
          </a:ln>
        </p:spPr>
        <p:txBody>
          <a:bodyPr wrap="none" anchor="ctr"/>
          <a:lstStyle/>
          <a:p>
            <a:endParaRPr lang="en-IN"/>
          </a:p>
        </p:txBody>
      </p:sp>
      <p:sp>
        <p:nvSpPr>
          <p:cNvPr id="9279" name="Arc 63"/>
          <p:cNvSpPr/>
          <p:nvPr/>
        </p:nvSpPr>
        <p:spPr bwMode="auto">
          <a:xfrm rot="10722717" flipH="1">
            <a:off x="7065963" y="4081463"/>
            <a:ext cx="1295400" cy="1752600"/>
          </a:xfrm>
          <a:custGeom>
            <a:avLst/>
            <a:gdLst>
              <a:gd name="T0" fmla="*/ 0 w 21600"/>
              <a:gd name="T1" fmla="*/ 0 h 21600"/>
              <a:gd name="T2" fmla="*/ 1295400 w 21600"/>
              <a:gd name="T3" fmla="*/ 1752600 h 21600"/>
              <a:gd name="T4" fmla="*/ 0 w 21600"/>
              <a:gd name="T5" fmla="*/ 17526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3333FF"/>
            </a:solidFill>
            <a:round/>
          </a:ln>
        </p:spPr>
        <p:txBody>
          <a:bodyPr wrap="none" anchor="ctr"/>
          <a:lstStyle/>
          <a:p>
            <a:endParaRPr lang="en-IN"/>
          </a:p>
        </p:txBody>
      </p:sp>
      <p:grpSp>
        <p:nvGrpSpPr>
          <p:cNvPr id="12" name="Group 64"/>
          <p:cNvGrpSpPr/>
          <p:nvPr/>
        </p:nvGrpSpPr>
        <p:grpSpPr bwMode="auto">
          <a:xfrm>
            <a:off x="4792663" y="1658938"/>
            <a:ext cx="157162" cy="2714625"/>
            <a:chOff x="1680" y="537"/>
            <a:chExt cx="99" cy="1710"/>
          </a:xfrm>
        </p:grpSpPr>
        <p:sp>
          <p:nvSpPr>
            <p:cNvPr id="12326" name="Line 65"/>
            <p:cNvSpPr>
              <a:spLocks noChangeShapeType="1"/>
            </p:cNvSpPr>
            <p:nvPr/>
          </p:nvSpPr>
          <p:spPr bwMode="auto">
            <a:xfrm>
              <a:off x="1683" y="2247"/>
              <a:ext cx="96" cy="0"/>
            </a:xfrm>
            <a:prstGeom prst="line">
              <a:avLst/>
            </a:prstGeom>
            <a:noFill/>
            <a:ln w="9525">
              <a:solidFill>
                <a:schemeClr val="tx1"/>
              </a:solidFill>
              <a:round/>
            </a:ln>
          </p:spPr>
          <p:txBody>
            <a:bodyPr/>
            <a:lstStyle/>
            <a:p>
              <a:endParaRPr lang="en-IN"/>
            </a:p>
          </p:txBody>
        </p:sp>
        <p:sp>
          <p:nvSpPr>
            <p:cNvPr id="12327" name="Line 66"/>
            <p:cNvSpPr>
              <a:spLocks noChangeShapeType="1"/>
            </p:cNvSpPr>
            <p:nvPr/>
          </p:nvSpPr>
          <p:spPr bwMode="auto">
            <a:xfrm>
              <a:off x="1680" y="1677"/>
              <a:ext cx="96" cy="0"/>
            </a:xfrm>
            <a:prstGeom prst="line">
              <a:avLst/>
            </a:prstGeom>
            <a:noFill/>
            <a:ln w="9525">
              <a:solidFill>
                <a:schemeClr val="tx1"/>
              </a:solidFill>
              <a:round/>
            </a:ln>
          </p:spPr>
          <p:txBody>
            <a:bodyPr/>
            <a:lstStyle/>
            <a:p>
              <a:endParaRPr lang="en-IN"/>
            </a:p>
          </p:txBody>
        </p:sp>
        <p:sp>
          <p:nvSpPr>
            <p:cNvPr id="12328" name="Line 67"/>
            <p:cNvSpPr>
              <a:spLocks noChangeShapeType="1"/>
            </p:cNvSpPr>
            <p:nvPr/>
          </p:nvSpPr>
          <p:spPr bwMode="auto">
            <a:xfrm>
              <a:off x="1683" y="537"/>
              <a:ext cx="96" cy="0"/>
            </a:xfrm>
            <a:prstGeom prst="line">
              <a:avLst/>
            </a:prstGeom>
            <a:noFill/>
            <a:ln w="9525">
              <a:solidFill>
                <a:schemeClr val="tx1"/>
              </a:solidFill>
              <a:round/>
            </a:ln>
          </p:spPr>
          <p:txBody>
            <a:bodyPr/>
            <a:lstStyle/>
            <a:p>
              <a:endParaRPr lang="en-IN"/>
            </a:p>
          </p:txBody>
        </p:sp>
        <p:sp>
          <p:nvSpPr>
            <p:cNvPr id="12329" name="Line 68"/>
            <p:cNvSpPr>
              <a:spLocks noChangeShapeType="1"/>
            </p:cNvSpPr>
            <p:nvPr/>
          </p:nvSpPr>
          <p:spPr bwMode="auto">
            <a:xfrm>
              <a:off x="1683" y="1096"/>
              <a:ext cx="96" cy="0"/>
            </a:xfrm>
            <a:prstGeom prst="line">
              <a:avLst/>
            </a:prstGeom>
            <a:noFill/>
            <a:ln w="9525">
              <a:solidFill>
                <a:schemeClr val="tx1"/>
              </a:solidFill>
              <a:round/>
            </a:ln>
          </p:spPr>
          <p:txBody>
            <a:bodyPr/>
            <a:lstStyle/>
            <a:p>
              <a:endParaRPr lang="en-IN"/>
            </a:p>
          </p:txBody>
        </p:sp>
      </p:grpSp>
      <p:grpSp>
        <p:nvGrpSpPr>
          <p:cNvPr id="13" name="Group 69"/>
          <p:cNvGrpSpPr/>
          <p:nvPr/>
        </p:nvGrpSpPr>
        <p:grpSpPr bwMode="auto">
          <a:xfrm>
            <a:off x="228600" y="228600"/>
            <a:ext cx="3581400" cy="1155700"/>
            <a:chOff x="144" y="176"/>
            <a:chExt cx="2256" cy="728"/>
          </a:xfrm>
        </p:grpSpPr>
        <p:sp>
          <p:nvSpPr>
            <p:cNvPr id="12324" name="Rectangle 70"/>
            <p:cNvSpPr>
              <a:spLocks noChangeArrowheads="1"/>
            </p:cNvSpPr>
            <p:nvPr/>
          </p:nvSpPr>
          <p:spPr bwMode="auto">
            <a:xfrm>
              <a:off x="144" y="210"/>
              <a:ext cx="2064" cy="672"/>
            </a:xfrm>
            <a:prstGeom prst="rect">
              <a:avLst/>
            </a:prstGeom>
            <a:solidFill>
              <a:srgbClr val="FFFF99"/>
            </a:solidFill>
            <a:ln w="9525">
              <a:solidFill>
                <a:schemeClr val="tx1"/>
              </a:solidFill>
              <a:miter lim="800000"/>
            </a:ln>
          </p:spPr>
          <p:txBody>
            <a:bodyPr wrap="none" anchor="ctr"/>
            <a:lstStyle/>
            <a:p>
              <a:endParaRPr lang="en-IN"/>
            </a:p>
          </p:txBody>
        </p:sp>
        <p:sp>
          <p:nvSpPr>
            <p:cNvPr id="12325" name="Rectangle 71"/>
            <p:cNvSpPr>
              <a:spLocks noChangeArrowheads="1"/>
            </p:cNvSpPr>
            <p:nvPr/>
          </p:nvSpPr>
          <p:spPr bwMode="auto">
            <a:xfrm>
              <a:off x="144" y="176"/>
              <a:ext cx="2256" cy="728"/>
            </a:xfrm>
            <a:prstGeom prst="rect">
              <a:avLst/>
            </a:prstGeom>
            <a:noFill/>
            <a:ln w="9525">
              <a:noFill/>
              <a:miter lim="800000"/>
            </a:ln>
          </p:spPr>
          <p:txBody>
            <a:bodyPr>
              <a:spAutoFit/>
            </a:bodyPr>
            <a:lstStyle/>
            <a:p>
              <a:pPr eaLnBrk="0" hangingPunct="0"/>
              <a:r>
                <a:rPr lang="en-US" sz="1200" b="1">
                  <a:solidFill>
                    <a:srgbClr val="FF0066"/>
                  </a:solidFill>
                  <a:latin typeface="Times New Roman" charset="0"/>
                </a:rPr>
                <a:t>PROBLEM 21 : </a:t>
              </a:r>
              <a:r>
                <a:rPr lang="en-US" sz="1400">
                  <a:solidFill>
                    <a:schemeClr val="accent2"/>
                  </a:solidFill>
                </a:rPr>
                <a:t>Rod AB 85 mm long rolls over a semicircular pole without slipping from it’s initially vertical position till it becomes up-side-down vertical.</a:t>
              </a:r>
              <a:endParaRPr lang="en-US" sz="1400">
                <a:solidFill>
                  <a:schemeClr val="accent2"/>
                </a:solidFill>
              </a:endParaRPr>
            </a:p>
            <a:p>
              <a:pPr eaLnBrk="0" hangingPunct="0"/>
              <a:r>
                <a:rPr lang="en-US" sz="1400">
                  <a:solidFill>
                    <a:schemeClr val="accent2"/>
                  </a:solidFill>
                </a:rPr>
                <a:t>Draw locus of both ends A &amp; B.</a:t>
              </a:r>
              <a:endParaRPr lang="en-US" sz="1400">
                <a:solidFill>
                  <a:schemeClr val="accent2"/>
                </a:solidFill>
              </a:endParaRPr>
            </a:p>
          </p:txBody>
        </p:sp>
      </p:grpSp>
      <p:grpSp>
        <p:nvGrpSpPr>
          <p:cNvPr id="14" name="Group 72"/>
          <p:cNvGrpSpPr/>
          <p:nvPr/>
        </p:nvGrpSpPr>
        <p:grpSpPr bwMode="auto">
          <a:xfrm>
            <a:off x="228600" y="1524000"/>
            <a:ext cx="3276600" cy="1828800"/>
            <a:chOff x="144" y="960"/>
            <a:chExt cx="2064" cy="1152"/>
          </a:xfrm>
        </p:grpSpPr>
        <p:sp>
          <p:nvSpPr>
            <p:cNvPr id="12322" name="AutoShape 73"/>
            <p:cNvSpPr>
              <a:spLocks noChangeArrowheads="1"/>
            </p:cNvSpPr>
            <p:nvPr/>
          </p:nvSpPr>
          <p:spPr bwMode="auto">
            <a:xfrm>
              <a:off x="144" y="960"/>
              <a:ext cx="2064" cy="1152"/>
            </a:xfrm>
            <a:prstGeom prst="wedgeRoundRectCallout">
              <a:avLst>
                <a:gd name="adj1" fmla="val 58866"/>
                <a:gd name="adj2" fmla="val 77431"/>
                <a:gd name="adj3" fmla="val 16667"/>
              </a:avLst>
            </a:prstGeom>
            <a:solidFill>
              <a:srgbClr val="66FFFF"/>
            </a:solidFill>
            <a:ln w="9525">
              <a:solidFill>
                <a:schemeClr val="tx1"/>
              </a:solidFill>
              <a:miter lim="800000"/>
            </a:ln>
          </p:spPr>
          <p:txBody>
            <a:bodyPr/>
            <a:lstStyle/>
            <a:p>
              <a:pPr algn="ctr" eaLnBrk="0" hangingPunct="0"/>
              <a:endParaRPr lang="en-SG" sz="1200">
                <a:latin typeface="Times New Roman" charset="0"/>
              </a:endParaRPr>
            </a:p>
          </p:txBody>
        </p:sp>
        <p:sp>
          <p:nvSpPr>
            <p:cNvPr id="12323" name="Text Box 74"/>
            <p:cNvSpPr txBox="1">
              <a:spLocks noChangeArrowheads="1"/>
            </p:cNvSpPr>
            <p:nvPr/>
          </p:nvSpPr>
          <p:spPr bwMode="auto">
            <a:xfrm>
              <a:off x="182" y="960"/>
              <a:ext cx="1957" cy="1111"/>
            </a:xfrm>
            <a:prstGeom prst="rect">
              <a:avLst/>
            </a:prstGeom>
            <a:noFill/>
            <a:ln w="9525">
              <a:noFill/>
              <a:miter lim="800000"/>
            </a:ln>
          </p:spPr>
          <p:txBody>
            <a:bodyPr wrap="none">
              <a:spAutoFit/>
            </a:bodyPr>
            <a:lstStyle/>
            <a:p>
              <a:pPr algn="ctr" eaLnBrk="0" hangingPunct="0"/>
              <a:r>
                <a:rPr lang="en-US" sz="1400" b="1">
                  <a:solidFill>
                    <a:schemeClr val="accent2"/>
                  </a:solidFill>
                  <a:latin typeface="Times New Roman" charset="0"/>
                </a:rPr>
                <a:t>Solution Steps?</a:t>
              </a:r>
              <a:endParaRPr lang="en-US" sz="1400" b="1">
                <a:solidFill>
                  <a:schemeClr val="accent2"/>
                </a:solidFill>
                <a:latin typeface="Times New Roman" charset="0"/>
              </a:endParaRPr>
            </a:p>
            <a:p>
              <a:pPr algn="ctr" eaLnBrk="0" hangingPunct="0"/>
              <a:r>
                <a:rPr lang="en-US" sz="1400">
                  <a:solidFill>
                    <a:srgbClr val="FF0066"/>
                  </a:solidFill>
                  <a:latin typeface="Times New Roman" charset="0"/>
                </a:rPr>
                <a:t>If you have studied previous problems</a:t>
              </a:r>
              <a:endParaRPr lang="en-US" sz="1400">
                <a:solidFill>
                  <a:srgbClr val="FF0066"/>
                </a:solidFill>
                <a:latin typeface="Times New Roman" charset="0"/>
              </a:endParaRPr>
            </a:p>
            <a:p>
              <a:pPr algn="ctr" eaLnBrk="0" hangingPunct="0"/>
              <a:r>
                <a:rPr lang="en-US" sz="1400">
                  <a:solidFill>
                    <a:srgbClr val="FF0066"/>
                  </a:solidFill>
                  <a:latin typeface="Times New Roman" charset="0"/>
                </a:rPr>
                <a:t>properly, you can surely solve this also.</a:t>
              </a:r>
              <a:endParaRPr lang="en-US" sz="1400">
                <a:solidFill>
                  <a:srgbClr val="FF0066"/>
                </a:solidFill>
                <a:latin typeface="Times New Roman" charset="0"/>
              </a:endParaRPr>
            </a:p>
            <a:p>
              <a:pPr algn="ctr" eaLnBrk="0" hangingPunct="0"/>
              <a:r>
                <a:rPr lang="en-US" sz="1400">
                  <a:solidFill>
                    <a:schemeClr val="accent2"/>
                  </a:solidFill>
                  <a:latin typeface="Times New Roman" charset="0"/>
                </a:rPr>
                <a:t>Simply remember</a:t>
              </a:r>
              <a:r>
                <a:rPr lang="en-US" sz="1400">
                  <a:solidFill>
                    <a:srgbClr val="FF0066"/>
                  </a:solidFill>
                  <a:latin typeface="Times New Roman" charset="0"/>
                </a:rPr>
                <a:t> that this being a rod,</a:t>
              </a:r>
              <a:endParaRPr lang="en-US" sz="1400">
                <a:solidFill>
                  <a:srgbClr val="FF0066"/>
                </a:solidFill>
                <a:latin typeface="Times New Roman" charset="0"/>
              </a:endParaRPr>
            </a:p>
            <a:p>
              <a:pPr algn="ctr" eaLnBrk="0" hangingPunct="0"/>
              <a:r>
                <a:rPr lang="en-US" sz="1400">
                  <a:solidFill>
                    <a:srgbClr val="FF0066"/>
                  </a:solidFill>
                  <a:latin typeface="Times New Roman" charset="0"/>
                </a:rPr>
                <a:t>it will roll over the surface of pole.</a:t>
              </a:r>
              <a:endParaRPr lang="en-US" sz="1400">
                <a:solidFill>
                  <a:srgbClr val="FF0066"/>
                </a:solidFill>
                <a:latin typeface="Times New Roman" charset="0"/>
              </a:endParaRPr>
            </a:p>
            <a:p>
              <a:pPr algn="ctr" eaLnBrk="0" hangingPunct="0"/>
              <a:r>
                <a:rPr lang="en-US" sz="1400">
                  <a:solidFill>
                    <a:srgbClr val="FF0066"/>
                  </a:solidFill>
                  <a:latin typeface="Times New Roman" charset="0"/>
                </a:rPr>
                <a:t>Means when one end is approaching, </a:t>
              </a:r>
              <a:endParaRPr lang="en-US" sz="1400">
                <a:solidFill>
                  <a:srgbClr val="FF0066"/>
                </a:solidFill>
                <a:latin typeface="Times New Roman" charset="0"/>
              </a:endParaRPr>
            </a:p>
            <a:p>
              <a:pPr algn="ctr" eaLnBrk="0" hangingPunct="0"/>
              <a:r>
                <a:rPr lang="en-US" sz="1400">
                  <a:solidFill>
                    <a:srgbClr val="FF0066"/>
                  </a:solidFill>
                  <a:latin typeface="Times New Roman" charset="0"/>
                </a:rPr>
                <a:t>other end will move away from poll.</a:t>
              </a:r>
              <a:endParaRPr lang="en-US" sz="1400">
                <a:solidFill>
                  <a:srgbClr val="FF0066"/>
                </a:solidFill>
                <a:latin typeface="Times New Roman" charset="0"/>
              </a:endParaRPr>
            </a:p>
            <a:p>
              <a:pPr algn="ctr" eaLnBrk="0" hangingPunct="0"/>
              <a:r>
                <a:rPr lang="en-US" sz="1200" b="1">
                  <a:solidFill>
                    <a:schemeClr val="bg2"/>
                  </a:solidFill>
                </a:rPr>
                <a:t>OBSERVE ILLUSTRATION CAREFULLY!</a:t>
              </a:r>
              <a:endParaRPr lang="en-US" sz="1200" b="1">
                <a:solidFill>
                  <a:schemeClr val="bg2"/>
                </a:solidFill>
              </a:endParaRPr>
            </a:p>
          </p:txBody>
        </p:sp>
      </p:grpSp>
      <p:grpSp>
        <p:nvGrpSpPr>
          <p:cNvPr id="15" name="Group 75"/>
          <p:cNvGrpSpPr/>
          <p:nvPr/>
        </p:nvGrpSpPr>
        <p:grpSpPr bwMode="auto">
          <a:xfrm>
            <a:off x="8016875" y="6629400"/>
            <a:ext cx="1096963" cy="182563"/>
            <a:chOff x="5050" y="29"/>
            <a:chExt cx="691" cy="115"/>
          </a:xfrm>
        </p:grpSpPr>
        <p:sp>
          <p:nvSpPr>
            <p:cNvPr id="12316" name="AutoShape 76">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2317" name="AutoShape 77">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2318" name="AutoShape 78">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2319" name="AutoShape 79">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2320" name="AutoShape 80">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2321" name="AutoShape 81">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ppt_x</p:attrName>
                                        </p:attrNameLst>
                                      </p:cBhvr>
                                      <p:tavLst>
                                        <p:tav tm="0">
                                          <p:val>
                                            <p:strVal val="#ppt_x"/>
                                          </p:val>
                                        </p:tav>
                                        <p:tav tm="100000">
                                          <p:val>
                                            <p:strVal val="#ppt_x"/>
                                          </p:val>
                                        </p:tav>
                                      </p:tavLst>
                                    </p:anim>
                                    <p:anim calcmode="lin" valueType="num">
                                      <p:cBhvr>
                                        <p:cTn id="8" dur="500" fill="hold"/>
                                        <p:tgtEl>
                                          <p:spTgt spid="14"/>
                                        </p:tgtEl>
                                        <p:attrNameLst>
                                          <p:attrName>ppt_y</p:attrName>
                                        </p:attrNameLst>
                                      </p:cBhvr>
                                      <p:tavLst>
                                        <p:tav tm="0">
                                          <p:val>
                                            <p:strVal val="#ppt_y+#ppt_h/2"/>
                                          </p:val>
                                        </p:tav>
                                        <p:tav tm="100000">
                                          <p:val>
                                            <p:strVal val="#ppt_y"/>
                                          </p:val>
                                        </p:tav>
                                      </p:tavLst>
                                    </p:anim>
                                    <p:anim calcmode="lin" valueType="num">
                                      <p:cBhvr>
                                        <p:cTn id="9" dur="500" fill="hold"/>
                                        <p:tgtEl>
                                          <p:spTgt spid="14"/>
                                        </p:tgtEl>
                                        <p:attrNameLst>
                                          <p:attrName>ppt_w</p:attrName>
                                        </p:attrNameLst>
                                      </p:cBhvr>
                                      <p:tavLst>
                                        <p:tav tm="0">
                                          <p:val>
                                            <p:strVal val="#ppt_w"/>
                                          </p:val>
                                        </p:tav>
                                        <p:tav tm="100000">
                                          <p:val>
                                            <p:strVal val="#ppt_w"/>
                                          </p:val>
                                        </p:tav>
                                      </p:tavLst>
                                    </p:anim>
                                    <p:anim calcmode="lin" valueType="num">
                                      <p:cBhvr>
                                        <p:cTn id="1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16"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4" fill="hold" grpId="0" nodeType="clickEffect">
                                  <p:stCondLst>
                                    <p:cond delay="0"/>
                                  </p:stCondLst>
                                  <p:childTnLst>
                                    <p:set>
                                      <p:cBhvr>
                                        <p:cTn id="20" dur="1" fill="hold">
                                          <p:stCondLst>
                                            <p:cond delay="0"/>
                                          </p:stCondLst>
                                        </p:cTn>
                                        <p:tgtEl>
                                          <p:spTgt spid="9224"/>
                                        </p:tgtEl>
                                        <p:attrNameLst>
                                          <p:attrName>style.visibility</p:attrName>
                                        </p:attrNameLst>
                                      </p:cBhvr>
                                      <p:to>
                                        <p:strVal val="visible"/>
                                      </p:to>
                                    </p:set>
                                    <p:anim calcmode="lin" valueType="num">
                                      <p:cBhvr>
                                        <p:cTn id="21" dur="500" fill="hold"/>
                                        <p:tgtEl>
                                          <p:spTgt spid="9224"/>
                                        </p:tgtEl>
                                        <p:attrNameLst>
                                          <p:attrName>ppt_x</p:attrName>
                                        </p:attrNameLst>
                                      </p:cBhvr>
                                      <p:tavLst>
                                        <p:tav tm="0">
                                          <p:val>
                                            <p:strVal val="#ppt_x"/>
                                          </p:val>
                                        </p:tav>
                                        <p:tav tm="100000">
                                          <p:val>
                                            <p:strVal val="#ppt_x"/>
                                          </p:val>
                                        </p:tav>
                                      </p:tavLst>
                                    </p:anim>
                                    <p:anim calcmode="lin" valueType="num">
                                      <p:cBhvr>
                                        <p:cTn id="22" dur="500" fill="hold"/>
                                        <p:tgtEl>
                                          <p:spTgt spid="9224"/>
                                        </p:tgtEl>
                                        <p:attrNameLst>
                                          <p:attrName>ppt_y</p:attrName>
                                        </p:attrNameLst>
                                      </p:cBhvr>
                                      <p:tavLst>
                                        <p:tav tm="0">
                                          <p:val>
                                            <p:strVal val="#ppt_y+#ppt_h/2"/>
                                          </p:val>
                                        </p:tav>
                                        <p:tav tm="100000">
                                          <p:val>
                                            <p:strVal val="#ppt_y"/>
                                          </p:val>
                                        </p:tav>
                                      </p:tavLst>
                                    </p:anim>
                                    <p:anim calcmode="lin" valueType="num">
                                      <p:cBhvr>
                                        <p:cTn id="23" dur="500" fill="hold"/>
                                        <p:tgtEl>
                                          <p:spTgt spid="9224"/>
                                        </p:tgtEl>
                                        <p:attrNameLst>
                                          <p:attrName>ppt_w</p:attrName>
                                        </p:attrNameLst>
                                      </p:cBhvr>
                                      <p:tavLst>
                                        <p:tav tm="0">
                                          <p:val>
                                            <p:strVal val="#ppt_w"/>
                                          </p:val>
                                        </p:tav>
                                        <p:tav tm="100000">
                                          <p:val>
                                            <p:strVal val="#ppt_w"/>
                                          </p:val>
                                        </p:tav>
                                      </p:tavLst>
                                    </p:anim>
                                    <p:anim calcmode="lin" valueType="num">
                                      <p:cBhvr>
                                        <p:cTn id="24" dur="500" fill="hold"/>
                                        <p:tgtEl>
                                          <p:spTgt spid="9224"/>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4"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ppt_x</p:attrName>
                                        </p:attrNameLst>
                                      </p:cBhvr>
                                      <p:tavLst>
                                        <p:tav tm="0">
                                          <p:val>
                                            <p:strVal val="#ppt_x"/>
                                          </p:val>
                                        </p:tav>
                                        <p:tav tm="100000">
                                          <p:val>
                                            <p:strVal val="#ppt_x"/>
                                          </p:val>
                                        </p:tav>
                                      </p:tavLst>
                                    </p:anim>
                                    <p:anim calcmode="lin" valueType="num">
                                      <p:cBhvr>
                                        <p:cTn id="30" dur="500" fill="hold"/>
                                        <p:tgtEl>
                                          <p:spTgt spid="7"/>
                                        </p:tgtEl>
                                        <p:attrNameLst>
                                          <p:attrName>ppt_y</p:attrName>
                                        </p:attrNameLst>
                                      </p:cBhvr>
                                      <p:tavLst>
                                        <p:tav tm="0">
                                          <p:val>
                                            <p:strVal val="#ppt_y+#ppt_h/2"/>
                                          </p:val>
                                        </p:tav>
                                        <p:tav tm="100000">
                                          <p:val>
                                            <p:strVal val="#ppt_y"/>
                                          </p:val>
                                        </p:tav>
                                      </p:tavLst>
                                    </p:anim>
                                    <p:anim calcmode="lin" valueType="num">
                                      <p:cBhvr>
                                        <p:cTn id="31" dur="500" fill="hold"/>
                                        <p:tgtEl>
                                          <p:spTgt spid="7"/>
                                        </p:tgtEl>
                                        <p:attrNameLst>
                                          <p:attrName>ppt_w</p:attrName>
                                        </p:attrNameLst>
                                      </p:cBhvr>
                                      <p:tavLst>
                                        <p:tav tm="0">
                                          <p:val>
                                            <p:strVal val="#ppt_w"/>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500" fill="hold"/>
                                        <p:tgtEl>
                                          <p:spTgt spid="4"/>
                                        </p:tgtEl>
                                        <p:attrNameLst>
                                          <p:attrName>ppt_x</p:attrName>
                                        </p:attrNameLst>
                                      </p:cBhvr>
                                      <p:tavLst>
                                        <p:tav tm="0">
                                          <p:val>
                                            <p:strVal val="#ppt_x"/>
                                          </p:val>
                                        </p:tav>
                                        <p:tav tm="100000">
                                          <p:val>
                                            <p:strVal val="#ppt_x"/>
                                          </p:val>
                                        </p:tav>
                                      </p:tavLst>
                                    </p:anim>
                                    <p:anim calcmode="lin" valueType="num">
                                      <p:cBhvr>
                                        <p:cTn id="38" dur="500" fill="hold"/>
                                        <p:tgtEl>
                                          <p:spTgt spid="4"/>
                                        </p:tgtEl>
                                        <p:attrNameLst>
                                          <p:attrName>ppt_y</p:attrName>
                                        </p:attrNameLst>
                                      </p:cBhvr>
                                      <p:tavLst>
                                        <p:tav tm="0">
                                          <p:val>
                                            <p:strVal val="#ppt_y+#ppt_h/2"/>
                                          </p:val>
                                        </p:tav>
                                        <p:tav tm="100000">
                                          <p:val>
                                            <p:strVal val="#ppt_y"/>
                                          </p:val>
                                        </p:tav>
                                      </p:tavLst>
                                    </p:anim>
                                    <p:anim calcmode="lin" valueType="num">
                                      <p:cBhvr>
                                        <p:cTn id="39" dur="500" fill="hold"/>
                                        <p:tgtEl>
                                          <p:spTgt spid="4"/>
                                        </p:tgtEl>
                                        <p:attrNameLst>
                                          <p:attrName>ppt_w</p:attrName>
                                        </p:attrNameLst>
                                      </p:cBhvr>
                                      <p:tavLst>
                                        <p:tav tm="0">
                                          <p:val>
                                            <p:strVal val="#ppt_w"/>
                                          </p:val>
                                        </p:tav>
                                        <p:tav tm="100000">
                                          <p:val>
                                            <p:strVal val="#ppt_w"/>
                                          </p:val>
                                        </p:tav>
                                      </p:tavLst>
                                    </p:anim>
                                    <p:anim calcmode="lin" valueType="num">
                                      <p:cBhvr>
                                        <p:cTn id="4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0-#ppt_w/2"/>
                                          </p:val>
                                        </p:tav>
                                        <p:tav tm="100000">
                                          <p:val>
                                            <p:strVal val="#ppt_x"/>
                                          </p:val>
                                        </p:tav>
                                      </p:tavLst>
                                    </p:anim>
                                    <p:anim calcmode="lin" valueType="num">
                                      <p:cBhvr additive="base">
                                        <p:cTn id="4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500" fill="hold"/>
                                        <p:tgtEl>
                                          <p:spTgt spid="5"/>
                                        </p:tgtEl>
                                        <p:attrNameLst>
                                          <p:attrName>ppt_x</p:attrName>
                                        </p:attrNameLst>
                                      </p:cBhvr>
                                      <p:tavLst>
                                        <p:tav tm="0">
                                          <p:val>
                                            <p:strVal val="0-#ppt_w/2"/>
                                          </p:val>
                                        </p:tav>
                                        <p:tav tm="100000">
                                          <p:val>
                                            <p:strVal val="#ppt_x"/>
                                          </p:val>
                                        </p:tav>
                                      </p:tavLst>
                                    </p:anim>
                                    <p:anim calcmode="lin" valueType="num">
                                      <p:cBhvr additive="base">
                                        <p:cTn id="5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10" fill="hold" grpId="0" nodeType="clickEffect">
                                  <p:stCondLst>
                                    <p:cond delay="0"/>
                                  </p:stCondLst>
                                  <p:childTnLst>
                                    <p:set>
                                      <p:cBhvr>
                                        <p:cTn id="56" dur="1" fill="hold">
                                          <p:stCondLst>
                                            <p:cond delay="0"/>
                                          </p:stCondLst>
                                        </p:cTn>
                                        <p:tgtEl>
                                          <p:spTgt spid="9222"/>
                                        </p:tgtEl>
                                        <p:attrNameLst>
                                          <p:attrName>style.visibility</p:attrName>
                                        </p:attrNameLst>
                                      </p:cBhvr>
                                      <p:to>
                                        <p:strVal val="visible"/>
                                      </p:to>
                                    </p:set>
                                    <p:anim calcmode="lin" valueType="num">
                                      <p:cBhvr>
                                        <p:cTn id="57" dur="500" fill="hold"/>
                                        <p:tgtEl>
                                          <p:spTgt spid="9222"/>
                                        </p:tgtEl>
                                        <p:attrNameLst>
                                          <p:attrName>ppt_w</p:attrName>
                                        </p:attrNameLst>
                                      </p:cBhvr>
                                      <p:tavLst>
                                        <p:tav tm="0">
                                          <p:val>
                                            <p:fltVal val="0"/>
                                          </p:val>
                                        </p:tav>
                                        <p:tav tm="100000">
                                          <p:val>
                                            <p:strVal val="#ppt_w"/>
                                          </p:val>
                                        </p:tav>
                                      </p:tavLst>
                                    </p:anim>
                                    <p:anim calcmode="lin" valueType="num">
                                      <p:cBhvr>
                                        <p:cTn id="58" dur="500" fill="hold"/>
                                        <p:tgtEl>
                                          <p:spTgt spid="9222"/>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grpId="0" nodeType="clickEffect">
                                  <p:stCondLst>
                                    <p:cond delay="0"/>
                                  </p:stCondLst>
                                  <p:childTnLst>
                                    <p:set>
                                      <p:cBhvr>
                                        <p:cTn id="62" dur="1" fill="hold">
                                          <p:stCondLst>
                                            <p:cond delay="0"/>
                                          </p:stCondLst>
                                        </p:cTn>
                                        <p:tgtEl>
                                          <p:spTgt spid="9221"/>
                                        </p:tgtEl>
                                        <p:attrNameLst>
                                          <p:attrName>style.visibility</p:attrName>
                                        </p:attrNameLst>
                                      </p:cBhvr>
                                      <p:to>
                                        <p:strVal val="visible"/>
                                      </p:to>
                                    </p:set>
                                    <p:anim calcmode="lin" valueType="num">
                                      <p:cBhvr>
                                        <p:cTn id="63" dur="500" fill="hold"/>
                                        <p:tgtEl>
                                          <p:spTgt spid="9221"/>
                                        </p:tgtEl>
                                        <p:attrNameLst>
                                          <p:attrName>ppt_w</p:attrName>
                                        </p:attrNameLst>
                                      </p:cBhvr>
                                      <p:tavLst>
                                        <p:tav tm="0">
                                          <p:val>
                                            <p:fltVal val="0"/>
                                          </p:val>
                                        </p:tav>
                                        <p:tav tm="100000">
                                          <p:val>
                                            <p:strVal val="#ppt_w"/>
                                          </p:val>
                                        </p:tav>
                                      </p:tavLst>
                                    </p:anim>
                                    <p:anim calcmode="lin" valueType="num">
                                      <p:cBhvr>
                                        <p:cTn id="64" dur="500" fill="hold"/>
                                        <p:tgtEl>
                                          <p:spTgt spid="9221"/>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17" presetClass="entr" presetSubtype="10" fill="hold" grpId="0" nodeType="clickEffect">
                                  <p:stCondLst>
                                    <p:cond delay="0"/>
                                  </p:stCondLst>
                                  <p:childTnLst>
                                    <p:set>
                                      <p:cBhvr>
                                        <p:cTn id="68" dur="1" fill="hold">
                                          <p:stCondLst>
                                            <p:cond delay="0"/>
                                          </p:stCondLst>
                                        </p:cTn>
                                        <p:tgtEl>
                                          <p:spTgt spid="9223"/>
                                        </p:tgtEl>
                                        <p:attrNameLst>
                                          <p:attrName>style.visibility</p:attrName>
                                        </p:attrNameLst>
                                      </p:cBhvr>
                                      <p:to>
                                        <p:strVal val="visible"/>
                                      </p:to>
                                    </p:set>
                                    <p:anim calcmode="lin" valueType="num">
                                      <p:cBhvr>
                                        <p:cTn id="69" dur="500" fill="hold"/>
                                        <p:tgtEl>
                                          <p:spTgt spid="9223"/>
                                        </p:tgtEl>
                                        <p:attrNameLst>
                                          <p:attrName>ppt_w</p:attrName>
                                        </p:attrNameLst>
                                      </p:cBhvr>
                                      <p:tavLst>
                                        <p:tav tm="0">
                                          <p:val>
                                            <p:fltVal val="0"/>
                                          </p:val>
                                        </p:tav>
                                        <p:tav tm="100000">
                                          <p:val>
                                            <p:strVal val="#ppt_w"/>
                                          </p:val>
                                        </p:tav>
                                      </p:tavLst>
                                    </p:anim>
                                    <p:anim calcmode="lin" valueType="num">
                                      <p:cBhvr>
                                        <p:cTn id="70" dur="500" fill="hold"/>
                                        <p:tgtEl>
                                          <p:spTgt spid="9223"/>
                                        </p:tgtEl>
                                        <p:attrNameLst>
                                          <p:attrName>ppt_h</p:attrName>
                                        </p:attrNameLst>
                                      </p:cBhvr>
                                      <p:tavLst>
                                        <p:tav tm="0">
                                          <p:val>
                                            <p:strVal val="#ppt_h"/>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16"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p:cTn id="75" dur="500" fill="hold"/>
                                        <p:tgtEl>
                                          <p:spTgt spid="3"/>
                                        </p:tgtEl>
                                        <p:attrNameLst>
                                          <p:attrName>ppt_w</p:attrName>
                                        </p:attrNameLst>
                                      </p:cBhvr>
                                      <p:tavLst>
                                        <p:tav tm="0">
                                          <p:val>
                                            <p:fltVal val="0"/>
                                          </p:val>
                                        </p:tav>
                                        <p:tav tm="100000">
                                          <p:val>
                                            <p:strVal val="#ppt_w"/>
                                          </p:val>
                                        </p:tav>
                                      </p:tavLst>
                                    </p:anim>
                                    <p:anim calcmode="lin" valueType="num">
                                      <p:cBhvr>
                                        <p:cTn id="7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23" presetClass="entr" presetSubtype="16" fill="hold" nodeType="clickEffect">
                                  <p:stCondLst>
                                    <p:cond delay="0"/>
                                  </p:stCondLst>
                                  <p:childTnLst>
                                    <p:set>
                                      <p:cBhvr>
                                        <p:cTn id="80" dur="1" fill="hold">
                                          <p:stCondLst>
                                            <p:cond delay="0"/>
                                          </p:stCondLst>
                                        </p:cTn>
                                        <p:tgtEl>
                                          <p:spTgt spid="6"/>
                                        </p:tgtEl>
                                        <p:attrNameLst>
                                          <p:attrName>style.visibility</p:attrName>
                                        </p:attrNameLst>
                                      </p:cBhvr>
                                      <p:to>
                                        <p:strVal val="visible"/>
                                      </p:to>
                                    </p:set>
                                    <p:anim calcmode="lin" valueType="num">
                                      <p:cBhvr>
                                        <p:cTn id="81" dur="500" fill="hold"/>
                                        <p:tgtEl>
                                          <p:spTgt spid="6"/>
                                        </p:tgtEl>
                                        <p:attrNameLst>
                                          <p:attrName>ppt_w</p:attrName>
                                        </p:attrNameLst>
                                      </p:cBhvr>
                                      <p:tavLst>
                                        <p:tav tm="0">
                                          <p:val>
                                            <p:fltVal val="0"/>
                                          </p:val>
                                        </p:tav>
                                        <p:tav tm="100000">
                                          <p:val>
                                            <p:strVal val="#ppt_w"/>
                                          </p:val>
                                        </p:tav>
                                      </p:tavLst>
                                    </p:anim>
                                    <p:anim calcmode="lin" valueType="num">
                                      <p:cBhvr>
                                        <p:cTn id="82"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grpId="0" nodeType="clickEffect">
                                  <p:stCondLst>
                                    <p:cond delay="0"/>
                                  </p:stCondLst>
                                  <p:childTnLst>
                                    <p:set>
                                      <p:cBhvr>
                                        <p:cTn id="86" dur="1" fill="hold">
                                          <p:stCondLst>
                                            <p:cond delay="0"/>
                                          </p:stCondLst>
                                        </p:cTn>
                                        <p:tgtEl>
                                          <p:spTgt spid="9243"/>
                                        </p:tgtEl>
                                        <p:attrNameLst>
                                          <p:attrName>style.visibility</p:attrName>
                                        </p:attrNameLst>
                                      </p:cBhvr>
                                      <p:to>
                                        <p:strVal val="visible"/>
                                      </p:to>
                                    </p:set>
                                    <p:anim calcmode="lin" valueType="num">
                                      <p:cBhvr>
                                        <p:cTn id="87" dur="500" fill="hold"/>
                                        <p:tgtEl>
                                          <p:spTgt spid="9243"/>
                                        </p:tgtEl>
                                        <p:attrNameLst>
                                          <p:attrName>ppt_w</p:attrName>
                                        </p:attrNameLst>
                                      </p:cBhvr>
                                      <p:tavLst>
                                        <p:tav tm="0">
                                          <p:val>
                                            <p:fltVal val="0"/>
                                          </p:val>
                                        </p:tav>
                                        <p:tav tm="100000">
                                          <p:val>
                                            <p:strVal val="#ppt_w"/>
                                          </p:val>
                                        </p:tav>
                                      </p:tavLst>
                                    </p:anim>
                                    <p:anim calcmode="lin" valueType="num">
                                      <p:cBhvr>
                                        <p:cTn id="88" dur="500" fill="hold"/>
                                        <p:tgtEl>
                                          <p:spTgt spid="9243"/>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10" fill="hold" grpId="0" nodeType="clickEffect">
                                  <p:stCondLst>
                                    <p:cond delay="0"/>
                                  </p:stCondLst>
                                  <p:childTnLst>
                                    <p:set>
                                      <p:cBhvr>
                                        <p:cTn id="92" dur="1" fill="hold">
                                          <p:stCondLst>
                                            <p:cond delay="0"/>
                                          </p:stCondLst>
                                        </p:cTn>
                                        <p:tgtEl>
                                          <p:spTgt spid="9242"/>
                                        </p:tgtEl>
                                        <p:attrNameLst>
                                          <p:attrName>style.visibility</p:attrName>
                                        </p:attrNameLst>
                                      </p:cBhvr>
                                      <p:to>
                                        <p:strVal val="visible"/>
                                      </p:to>
                                    </p:set>
                                    <p:anim calcmode="lin" valueType="num">
                                      <p:cBhvr>
                                        <p:cTn id="93" dur="500" fill="hold"/>
                                        <p:tgtEl>
                                          <p:spTgt spid="9242"/>
                                        </p:tgtEl>
                                        <p:attrNameLst>
                                          <p:attrName>ppt_w</p:attrName>
                                        </p:attrNameLst>
                                      </p:cBhvr>
                                      <p:tavLst>
                                        <p:tav tm="0">
                                          <p:val>
                                            <p:fltVal val="0"/>
                                          </p:val>
                                        </p:tav>
                                        <p:tav tm="100000">
                                          <p:val>
                                            <p:strVal val="#ppt_w"/>
                                          </p:val>
                                        </p:tav>
                                      </p:tavLst>
                                    </p:anim>
                                    <p:anim calcmode="lin" valueType="num">
                                      <p:cBhvr>
                                        <p:cTn id="94" dur="500" fill="hold"/>
                                        <p:tgtEl>
                                          <p:spTgt spid="9242"/>
                                        </p:tgtEl>
                                        <p:attrNameLst>
                                          <p:attrName>ppt_h</p:attrName>
                                        </p:attrNameLst>
                                      </p:cBhvr>
                                      <p:tavLst>
                                        <p:tav tm="0">
                                          <p:val>
                                            <p:strVal val="#ppt_h"/>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17" presetClass="entr" presetSubtype="10" fill="hold" grpId="0" nodeType="clickEffect">
                                  <p:stCondLst>
                                    <p:cond delay="0"/>
                                  </p:stCondLst>
                                  <p:childTnLst>
                                    <p:set>
                                      <p:cBhvr>
                                        <p:cTn id="98" dur="1" fill="hold">
                                          <p:stCondLst>
                                            <p:cond delay="0"/>
                                          </p:stCondLst>
                                        </p:cTn>
                                        <p:tgtEl>
                                          <p:spTgt spid="9241"/>
                                        </p:tgtEl>
                                        <p:attrNameLst>
                                          <p:attrName>style.visibility</p:attrName>
                                        </p:attrNameLst>
                                      </p:cBhvr>
                                      <p:to>
                                        <p:strVal val="visible"/>
                                      </p:to>
                                    </p:set>
                                    <p:anim calcmode="lin" valueType="num">
                                      <p:cBhvr>
                                        <p:cTn id="99" dur="500" fill="hold"/>
                                        <p:tgtEl>
                                          <p:spTgt spid="9241"/>
                                        </p:tgtEl>
                                        <p:attrNameLst>
                                          <p:attrName>ppt_w</p:attrName>
                                        </p:attrNameLst>
                                      </p:cBhvr>
                                      <p:tavLst>
                                        <p:tav tm="0">
                                          <p:val>
                                            <p:fltVal val="0"/>
                                          </p:val>
                                        </p:tav>
                                        <p:tav tm="100000">
                                          <p:val>
                                            <p:strVal val="#ppt_w"/>
                                          </p:val>
                                        </p:tav>
                                      </p:tavLst>
                                    </p:anim>
                                    <p:anim calcmode="lin" valueType="num">
                                      <p:cBhvr>
                                        <p:cTn id="100" dur="500" fill="hold"/>
                                        <p:tgtEl>
                                          <p:spTgt spid="9241"/>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7" presetClass="entr" presetSubtype="10" fill="hold" grpId="0" nodeType="clickEffect">
                                  <p:stCondLst>
                                    <p:cond delay="0"/>
                                  </p:stCondLst>
                                  <p:childTnLst>
                                    <p:set>
                                      <p:cBhvr>
                                        <p:cTn id="104" dur="1" fill="hold">
                                          <p:stCondLst>
                                            <p:cond delay="0"/>
                                          </p:stCondLst>
                                        </p:cTn>
                                        <p:tgtEl>
                                          <p:spTgt spid="9244"/>
                                        </p:tgtEl>
                                        <p:attrNameLst>
                                          <p:attrName>style.visibility</p:attrName>
                                        </p:attrNameLst>
                                      </p:cBhvr>
                                      <p:to>
                                        <p:strVal val="visible"/>
                                      </p:to>
                                    </p:set>
                                    <p:anim calcmode="lin" valueType="num">
                                      <p:cBhvr>
                                        <p:cTn id="105" dur="500" fill="hold"/>
                                        <p:tgtEl>
                                          <p:spTgt spid="9244"/>
                                        </p:tgtEl>
                                        <p:attrNameLst>
                                          <p:attrName>ppt_w</p:attrName>
                                        </p:attrNameLst>
                                      </p:cBhvr>
                                      <p:tavLst>
                                        <p:tav tm="0">
                                          <p:val>
                                            <p:fltVal val="0"/>
                                          </p:val>
                                        </p:tav>
                                        <p:tav tm="100000">
                                          <p:val>
                                            <p:strVal val="#ppt_w"/>
                                          </p:val>
                                        </p:tav>
                                      </p:tavLst>
                                    </p:anim>
                                    <p:anim calcmode="lin" valueType="num">
                                      <p:cBhvr>
                                        <p:cTn id="106" dur="500" fill="hold"/>
                                        <p:tgtEl>
                                          <p:spTgt spid="9244"/>
                                        </p:tgtEl>
                                        <p:attrNameLst>
                                          <p:attrName>ppt_h</p:attrName>
                                        </p:attrNameLst>
                                      </p:cBhvr>
                                      <p:tavLst>
                                        <p:tav tm="0">
                                          <p:val>
                                            <p:strVal val="#ppt_h"/>
                                          </p:val>
                                        </p:tav>
                                        <p:tav tm="100000">
                                          <p:val>
                                            <p:strVal val="#ppt_h"/>
                                          </p:val>
                                        </p:tav>
                                      </p:tavLst>
                                    </p:anim>
                                  </p:childTnLst>
                                </p:cTn>
                              </p:par>
                            </p:childTnLst>
                          </p:cTn>
                        </p:par>
                      </p:childTnLst>
                    </p:cTn>
                  </p:par>
                  <p:par>
                    <p:cTn id="107" fill="hold">
                      <p:stCondLst>
                        <p:cond delay="indefinite"/>
                      </p:stCondLst>
                      <p:childTnLst>
                        <p:par>
                          <p:cTn id="108" fill="hold">
                            <p:stCondLst>
                              <p:cond delay="0"/>
                            </p:stCondLst>
                            <p:childTnLst>
                              <p:par>
                                <p:cTn id="109" presetID="18" presetClass="entr" presetSubtype="3" fill="hold" nodeType="clickEffect">
                                  <p:stCondLst>
                                    <p:cond delay="0"/>
                                  </p:stCondLst>
                                  <p:childTnLst>
                                    <p:set>
                                      <p:cBhvr>
                                        <p:cTn id="110" dur="1" fill="hold">
                                          <p:stCondLst>
                                            <p:cond delay="0"/>
                                          </p:stCondLst>
                                        </p:cTn>
                                        <p:tgtEl>
                                          <p:spTgt spid="8"/>
                                        </p:tgtEl>
                                        <p:attrNameLst>
                                          <p:attrName>style.visibility</p:attrName>
                                        </p:attrNameLst>
                                      </p:cBhvr>
                                      <p:to>
                                        <p:strVal val="visible"/>
                                      </p:to>
                                    </p:set>
                                    <p:animEffect transition="in" filter="strips(upRight)">
                                      <p:cBhvr>
                                        <p:cTn id="111" dur="500"/>
                                        <p:tgtEl>
                                          <p:spTgt spid="8"/>
                                        </p:tgtEl>
                                      </p:cBhvr>
                                    </p:animEffect>
                                  </p:childTnLst>
                                </p:cTn>
                              </p:par>
                            </p:childTnLst>
                          </p:cTn>
                        </p:par>
                      </p:childTnLst>
                    </p:cTn>
                  </p:par>
                  <p:par>
                    <p:cTn id="112" fill="hold">
                      <p:stCondLst>
                        <p:cond delay="indefinite"/>
                      </p:stCondLst>
                      <p:childTnLst>
                        <p:par>
                          <p:cTn id="113" fill="hold">
                            <p:stCondLst>
                              <p:cond delay="0"/>
                            </p:stCondLst>
                            <p:childTnLst>
                              <p:par>
                                <p:cTn id="114" presetID="17" presetClass="entr" presetSubtype="8" fill="hold" nodeType="clickEffect">
                                  <p:stCondLst>
                                    <p:cond delay="0"/>
                                  </p:stCondLst>
                                  <p:childTnLst>
                                    <p:set>
                                      <p:cBhvr>
                                        <p:cTn id="115" dur="1" fill="hold">
                                          <p:stCondLst>
                                            <p:cond delay="0"/>
                                          </p:stCondLst>
                                        </p:cTn>
                                        <p:tgtEl>
                                          <p:spTgt spid="9"/>
                                        </p:tgtEl>
                                        <p:attrNameLst>
                                          <p:attrName>style.visibility</p:attrName>
                                        </p:attrNameLst>
                                      </p:cBhvr>
                                      <p:to>
                                        <p:strVal val="visible"/>
                                      </p:to>
                                    </p:set>
                                    <p:anim calcmode="lin" valueType="num">
                                      <p:cBhvr>
                                        <p:cTn id="116" dur="500" fill="hold"/>
                                        <p:tgtEl>
                                          <p:spTgt spid="9"/>
                                        </p:tgtEl>
                                        <p:attrNameLst>
                                          <p:attrName>ppt_x</p:attrName>
                                        </p:attrNameLst>
                                      </p:cBhvr>
                                      <p:tavLst>
                                        <p:tav tm="0">
                                          <p:val>
                                            <p:strVal val="#ppt_x-#ppt_w/2"/>
                                          </p:val>
                                        </p:tav>
                                        <p:tav tm="100000">
                                          <p:val>
                                            <p:strVal val="#ppt_x"/>
                                          </p:val>
                                        </p:tav>
                                      </p:tavLst>
                                    </p:anim>
                                    <p:anim calcmode="lin" valueType="num">
                                      <p:cBhvr>
                                        <p:cTn id="117" dur="500" fill="hold"/>
                                        <p:tgtEl>
                                          <p:spTgt spid="9"/>
                                        </p:tgtEl>
                                        <p:attrNameLst>
                                          <p:attrName>ppt_y</p:attrName>
                                        </p:attrNameLst>
                                      </p:cBhvr>
                                      <p:tavLst>
                                        <p:tav tm="0">
                                          <p:val>
                                            <p:strVal val="#ppt_y"/>
                                          </p:val>
                                        </p:tav>
                                        <p:tav tm="100000">
                                          <p:val>
                                            <p:strVal val="#ppt_y"/>
                                          </p:val>
                                        </p:tav>
                                      </p:tavLst>
                                    </p:anim>
                                    <p:anim calcmode="lin" valueType="num">
                                      <p:cBhvr>
                                        <p:cTn id="118" dur="500" fill="hold"/>
                                        <p:tgtEl>
                                          <p:spTgt spid="9"/>
                                        </p:tgtEl>
                                        <p:attrNameLst>
                                          <p:attrName>ppt_w</p:attrName>
                                        </p:attrNameLst>
                                      </p:cBhvr>
                                      <p:tavLst>
                                        <p:tav tm="0">
                                          <p:val>
                                            <p:fltVal val="0"/>
                                          </p:val>
                                        </p:tav>
                                        <p:tav tm="100000">
                                          <p:val>
                                            <p:strVal val="#ppt_w"/>
                                          </p:val>
                                        </p:tav>
                                      </p:tavLst>
                                    </p:anim>
                                    <p:anim calcmode="lin" valueType="num">
                                      <p:cBhvr>
                                        <p:cTn id="119"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20" fill="hold">
                      <p:stCondLst>
                        <p:cond delay="indefinite"/>
                      </p:stCondLst>
                      <p:childTnLst>
                        <p:par>
                          <p:cTn id="121" fill="hold">
                            <p:stCondLst>
                              <p:cond delay="0"/>
                            </p:stCondLst>
                            <p:childTnLst>
                              <p:par>
                                <p:cTn id="122" presetID="18" presetClass="entr" presetSubtype="6" fill="hold" nodeType="clickEffect">
                                  <p:stCondLst>
                                    <p:cond delay="0"/>
                                  </p:stCondLst>
                                  <p:childTnLst>
                                    <p:set>
                                      <p:cBhvr>
                                        <p:cTn id="123" dur="1" fill="hold">
                                          <p:stCondLst>
                                            <p:cond delay="0"/>
                                          </p:stCondLst>
                                        </p:cTn>
                                        <p:tgtEl>
                                          <p:spTgt spid="10"/>
                                        </p:tgtEl>
                                        <p:attrNameLst>
                                          <p:attrName>style.visibility</p:attrName>
                                        </p:attrNameLst>
                                      </p:cBhvr>
                                      <p:to>
                                        <p:strVal val="visible"/>
                                      </p:to>
                                    </p:set>
                                    <p:animEffect transition="in" filter="strips(downRight)">
                                      <p:cBhvr>
                                        <p:cTn id="124" dur="500"/>
                                        <p:tgtEl>
                                          <p:spTgt spid="10"/>
                                        </p:tgtEl>
                                      </p:cBhvr>
                                    </p:animEffect>
                                  </p:childTnLst>
                                </p:cTn>
                              </p:par>
                            </p:childTnLst>
                          </p:cTn>
                        </p:par>
                      </p:childTnLst>
                    </p:cTn>
                  </p:par>
                  <p:par>
                    <p:cTn id="125" fill="hold">
                      <p:stCondLst>
                        <p:cond delay="indefinite"/>
                      </p:stCondLst>
                      <p:childTnLst>
                        <p:par>
                          <p:cTn id="126" fill="hold">
                            <p:stCondLst>
                              <p:cond delay="0"/>
                            </p:stCondLst>
                            <p:childTnLst>
                              <p:par>
                                <p:cTn id="127" presetID="17" presetClass="entr" presetSubtype="4" fill="hold" nodeType="clickEffect">
                                  <p:stCondLst>
                                    <p:cond delay="0"/>
                                  </p:stCondLst>
                                  <p:childTnLst>
                                    <p:set>
                                      <p:cBhvr>
                                        <p:cTn id="128" dur="1" fill="hold">
                                          <p:stCondLst>
                                            <p:cond delay="0"/>
                                          </p:stCondLst>
                                        </p:cTn>
                                        <p:tgtEl>
                                          <p:spTgt spid="11"/>
                                        </p:tgtEl>
                                        <p:attrNameLst>
                                          <p:attrName>style.visibility</p:attrName>
                                        </p:attrNameLst>
                                      </p:cBhvr>
                                      <p:to>
                                        <p:strVal val="visible"/>
                                      </p:to>
                                    </p:set>
                                    <p:anim calcmode="lin" valueType="num">
                                      <p:cBhvr>
                                        <p:cTn id="129" dur="500" fill="hold"/>
                                        <p:tgtEl>
                                          <p:spTgt spid="11"/>
                                        </p:tgtEl>
                                        <p:attrNameLst>
                                          <p:attrName>ppt_x</p:attrName>
                                        </p:attrNameLst>
                                      </p:cBhvr>
                                      <p:tavLst>
                                        <p:tav tm="0">
                                          <p:val>
                                            <p:strVal val="#ppt_x"/>
                                          </p:val>
                                        </p:tav>
                                        <p:tav tm="100000">
                                          <p:val>
                                            <p:strVal val="#ppt_x"/>
                                          </p:val>
                                        </p:tav>
                                      </p:tavLst>
                                    </p:anim>
                                    <p:anim calcmode="lin" valueType="num">
                                      <p:cBhvr>
                                        <p:cTn id="130" dur="500" fill="hold"/>
                                        <p:tgtEl>
                                          <p:spTgt spid="11"/>
                                        </p:tgtEl>
                                        <p:attrNameLst>
                                          <p:attrName>ppt_y</p:attrName>
                                        </p:attrNameLst>
                                      </p:cBhvr>
                                      <p:tavLst>
                                        <p:tav tm="0">
                                          <p:val>
                                            <p:strVal val="#ppt_y+#ppt_h/2"/>
                                          </p:val>
                                        </p:tav>
                                        <p:tav tm="100000">
                                          <p:val>
                                            <p:strVal val="#ppt_y"/>
                                          </p:val>
                                        </p:tav>
                                      </p:tavLst>
                                    </p:anim>
                                    <p:anim calcmode="lin" valueType="num">
                                      <p:cBhvr>
                                        <p:cTn id="131" dur="500" fill="hold"/>
                                        <p:tgtEl>
                                          <p:spTgt spid="11"/>
                                        </p:tgtEl>
                                        <p:attrNameLst>
                                          <p:attrName>ppt_w</p:attrName>
                                        </p:attrNameLst>
                                      </p:cBhvr>
                                      <p:tavLst>
                                        <p:tav tm="0">
                                          <p:val>
                                            <p:strVal val="#ppt_w"/>
                                          </p:val>
                                        </p:tav>
                                        <p:tav tm="100000">
                                          <p:val>
                                            <p:strVal val="#ppt_w"/>
                                          </p:val>
                                        </p:tav>
                                      </p:tavLst>
                                    </p:anim>
                                    <p:anim calcmode="lin" valueType="num">
                                      <p:cBhvr>
                                        <p:cTn id="132"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8" presetClass="entr" presetSubtype="6" fill="hold" grpId="0" nodeType="clickEffect">
                                  <p:stCondLst>
                                    <p:cond delay="0"/>
                                  </p:stCondLst>
                                  <p:childTnLst>
                                    <p:set>
                                      <p:cBhvr>
                                        <p:cTn id="136" dur="1" fill="hold">
                                          <p:stCondLst>
                                            <p:cond delay="0"/>
                                          </p:stCondLst>
                                        </p:cTn>
                                        <p:tgtEl>
                                          <p:spTgt spid="9278"/>
                                        </p:tgtEl>
                                        <p:attrNameLst>
                                          <p:attrName>style.visibility</p:attrName>
                                        </p:attrNameLst>
                                      </p:cBhvr>
                                      <p:to>
                                        <p:strVal val="visible"/>
                                      </p:to>
                                    </p:set>
                                    <p:animEffect transition="in" filter="strips(downRight)">
                                      <p:cBhvr>
                                        <p:cTn id="137" dur="500"/>
                                        <p:tgtEl>
                                          <p:spTgt spid="9278"/>
                                        </p:tgtEl>
                                      </p:cBhvr>
                                    </p:animEffect>
                                  </p:childTnLst>
                                </p:cTn>
                              </p:par>
                            </p:childTnLst>
                          </p:cTn>
                        </p:par>
                      </p:childTnLst>
                    </p:cTn>
                  </p:par>
                  <p:par>
                    <p:cTn id="138" fill="hold">
                      <p:stCondLst>
                        <p:cond delay="indefinite"/>
                      </p:stCondLst>
                      <p:childTnLst>
                        <p:par>
                          <p:cTn id="139" fill="hold">
                            <p:stCondLst>
                              <p:cond delay="0"/>
                            </p:stCondLst>
                            <p:childTnLst>
                              <p:par>
                                <p:cTn id="140" presetID="18" presetClass="entr" presetSubtype="12" fill="hold" grpId="0" nodeType="clickEffect">
                                  <p:stCondLst>
                                    <p:cond delay="0"/>
                                  </p:stCondLst>
                                  <p:childTnLst>
                                    <p:set>
                                      <p:cBhvr>
                                        <p:cTn id="141" dur="1" fill="hold">
                                          <p:stCondLst>
                                            <p:cond delay="0"/>
                                          </p:stCondLst>
                                        </p:cTn>
                                        <p:tgtEl>
                                          <p:spTgt spid="9279"/>
                                        </p:tgtEl>
                                        <p:attrNameLst>
                                          <p:attrName>style.visibility</p:attrName>
                                        </p:attrNameLst>
                                      </p:cBhvr>
                                      <p:to>
                                        <p:strVal val="visible"/>
                                      </p:to>
                                    </p:set>
                                    <p:animEffect transition="in" filter="strips(downLeft)">
                                      <p:cBhvr>
                                        <p:cTn id="142" dur="500"/>
                                        <p:tgtEl>
                                          <p:spTgt spid="9279"/>
                                        </p:tgtEl>
                                      </p:cBhvr>
                                    </p:animEffect>
                                  </p:childTnLst>
                                </p:cTn>
                              </p:par>
                            </p:childTnLst>
                          </p:cTn>
                        </p:par>
                      </p:childTnLst>
                    </p:cTn>
                  </p:par>
                  <p:par>
                    <p:cTn id="143" fill="hold">
                      <p:stCondLst>
                        <p:cond delay="indefinite"/>
                      </p:stCondLst>
                      <p:childTnLst>
                        <p:par>
                          <p:cTn id="144" fill="hold">
                            <p:stCondLst>
                              <p:cond delay="0"/>
                            </p:stCondLst>
                            <p:childTnLst>
                              <p:par>
                                <p:cTn id="145" presetID="18" presetClass="entr" presetSubtype="9" fill="hold" grpId="0" nodeType="clickEffect">
                                  <p:stCondLst>
                                    <p:cond delay="0"/>
                                  </p:stCondLst>
                                  <p:childTnLst>
                                    <p:set>
                                      <p:cBhvr>
                                        <p:cTn id="146" dur="1" fill="hold">
                                          <p:stCondLst>
                                            <p:cond delay="0"/>
                                          </p:stCondLst>
                                        </p:cTn>
                                        <p:tgtEl>
                                          <p:spTgt spid="9276"/>
                                        </p:tgtEl>
                                        <p:attrNameLst>
                                          <p:attrName>style.visibility</p:attrName>
                                        </p:attrNameLst>
                                      </p:cBhvr>
                                      <p:to>
                                        <p:strVal val="visible"/>
                                      </p:to>
                                    </p:set>
                                    <p:animEffect transition="in" filter="strips(upLeft)">
                                      <p:cBhvr>
                                        <p:cTn id="147" dur="500"/>
                                        <p:tgtEl>
                                          <p:spTgt spid="9276"/>
                                        </p:tgtEl>
                                      </p:cBhvr>
                                    </p:animEffect>
                                  </p:childTnLst>
                                </p:cTn>
                              </p:par>
                            </p:childTnLst>
                          </p:cTn>
                        </p:par>
                      </p:childTnLst>
                    </p:cTn>
                  </p:par>
                  <p:par>
                    <p:cTn id="148" fill="hold">
                      <p:stCondLst>
                        <p:cond delay="indefinite"/>
                      </p:stCondLst>
                      <p:childTnLst>
                        <p:par>
                          <p:cTn id="149" fill="hold">
                            <p:stCondLst>
                              <p:cond delay="0"/>
                            </p:stCondLst>
                            <p:childTnLst>
                              <p:par>
                                <p:cTn id="150" presetID="18" presetClass="entr" presetSubtype="3" fill="hold" grpId="0" nodeType="clickEffect">
                                  <p:stCondLst>
                                    <p:cond delay="0"/>
                                  </p:stCondLst>
                                  <p:childTnLst>
                                    <p:set>
                                      <p:cBhvr>
                                        <p:cTn id="151" dur="1" fill="hold">
                                          <p:stCondLst>
                                            <p:cond delay="0"/>
                                          </p:stCondLst>
                                        </p:cTn>
                                        <p:tgtEl>
                                          <p:spTgt spid="9277"/>
                                        </p:tgtEl>
                                        <p:attrNameLst>
                                          <p:attrName>style.visibility</p:attrName>
                                        </p:attrNameLst>
                                      </p:cBhvr>
                                      <p:to>
                                        <p:strVal val="visible"/>
                                      </p:to>
                                    </p:set>
                                    <p:animEffect transition="in" filter="strips(upRight)">
                                      <p:cBhvr>
                                        <p:cTn id="152" dur="500"/>
                                        <p:tgtEl>
                                          <p:spTgt spid="9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animBg="1"/>
      <p:bldP spid="9222" grpId="0" animBg="1"/>
      <p:bldP spid="9223" grpId="0" animBg="1"/>
      <p:bldP spid="9224" grpId="0" animBg="1"/>
      <p:bldP spid="9241" grpId="0" animBg="1"/>
      <p:bldP spid="9242" grpId="0" animBg="1"/>
      <p:bldP spid="9243" grpId="0" animBg="1"/>
      <p:bldP spid="9244" grpId="0" animBg="1"/>
      <p:bldP spid="9276" grpId="0" animBg="1"/>
      <p:bldP spid="9277" grpId="0" animBg="1"/>
      <p:bldP spid="9278" grpId="0" animBg="1"/>
      <p:bldP spid="927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TYPES OF LINES</a:t>
            </a:r>
            <a:endParaRPr lang="en-US" dirty="0"/>
          </a:p>
        </p:txBody>
      </p:sp>
      <p:graphicFrame>
        <p:nvGraphicFramePr>
          <p:cNvPr id="5" name="Content Placeholder 4"/>
          <p:cNvGraphicFramePr>
            <a:graphicFrameLocks noGrp="1"/>
          </p:cNvGraphicFramePr>
          <p:nvPr>
            <p:ph idx="1"/>
          </p:nvPr>
        </p:nvGraphicFramePr>
        <p:xfrm>
          <a:off x="304800" y="1600200"/>
          <a:ext cx="8534400" cy="4958080"/>
        </p:xfrm>
        <a:graphic>
          <a:graphicData uri="http://schemas.openxmlformats.org/drawingml/2006/table">
            <a:tbl>
              <a:tblPr firstRow="1" bandRow="1">
                <a:tableStyleId>{284E427A-3D55-4303-BF80-6455036E1DE7}</a:tableStyleId>
              </a:tblPr>
              <a:tblGrid>
                <a:gridCol w="2844800"/>
                <a:gridCol w="2844800"/>
                <a:gridCol w="2844800"/>
              </a:tblGrid>
              <a:tr h="370840">
                <a:tc>
                  <a:txBody>
                    <a:bodyPr/>
                    <a:lstStyle/>
                    <a:p>
                      <a:pPr algn="ctr"/>
                      <a:r>
                        <a:rPr lang="en-US" dirty="0" smtClean="0"/>
                        <a:t>TYPE</a:t>
                      </a:r>
                      <a:endParaRPr lang="en-US" dirty="0"/>
                    </a:p>
                  </a:txBody>
                  <a:tcPr/>
                </a:tc>
                <a:tc>
                  <a:txBody>
                    <a:bodyPr/>
                    <a:lstStyle/>
                    <a:p>
                      <a:pPr algn="ctr"/>
                      <a:r>
                        <a:rPr lang="en-US" dirty="0" smtClean="0"/>
                        <a:t>ILLUSTRATION</a:t>
                      </a:r>
                      <a:endParaRPr lang="en-US" dirty="0"/>
                    </a:p>
                  </a:txBody>
                  <a:tcPr/>
                </a:tc>
                <a:tc>
                  <a:txBody>
                    <a:bodyPr/>
                    <a:lstStyle/>
                    <a:p>
                      <a:pPr algn="ctr"/>
                      <a:r>
                        <a:rPr lang="en-US" dirty="0" smtClean="0"/>
                        <a:t>APPLICATION</a:t>
                      </a:r>
                      <a:endParaRPr lang="en-US" dirty="0"/>
                    </a:p>
                  </a:txBody>
                  <a:tcPr/>
                </a:tc>
              </a:tr>
              <a:tr h="370840">
                <a:tc>
                  <a:txBody>
                    <a:bodyPr/>
                    <a:lstStyle/>
                    <a:p>
                      <a:pPr algn="ctr"/>
                      <a:r>
                        <a:rPr lang="en-US" dirty="0" smtClean="0"/>
                        <a:t>CONTINUOUS THICK</a:t>
                      </a:r>
                      <a:endParaRPr lang="en-US" dirty="0"/>
                    </a:p>
                  </a:txBody>
                  <a:tcPr/>
                </a:tc>
                <a:tc>
                  <a:txBody>
                    <a:bodyPr/>
                    <a:lstStyle/>
                    <a:p>
                      <a:pPr algn="ctr"/>
                      <a:endParaRPr lang="en-US" dirty="0"/>
                    </a:p>
                  </a:txBody>
                  <a:tcPr/>
                </a:tc>
                <a:tc>
                  <a:txBody>
                    <a:bodyPr/>
                    <a:lstStyle/>
                    <a:p>
                      <a:pPr algn="ctr"/>
                      <a:r>
                        <a:rPr lang="en-US" dirty="0" smtClean="0"/>
                        <a:t>Visible outlines</a:t>
                      </a:r>
                      <a:endParaRPr lang="en-US" dirty="0"/>
                    </a:p>
                  </a:txBody>
                  <a:tcPr anchor="ctr"/>
                </a:tc>
              </a:tr>
              <a:tr h="370840">
                <a:tc>
                  <a:txBody>
                    <a:bodyPr/>
                    <a:lstStyle/>
                    <a:p>
                      <a:pPr algn="ctr"/>
                      <a:r>
                        <a:rPr lang="en-US" dirty="0" smtClean="0"/>
                        <a:t>CONTINUOUS THIN</a:t>
                      </a:r>
                      <a:endParaRPr lang="en-US" dirty="0"/>
                    </a:p>
                  </a:txBody>
                  <a:tcPr/>
                </a:tc>
                <a:tc>
                  <a:txBody>
                    <a:bodyPr/>
                    <a:lstStyle/>
                    <a:p>
                      <a:pPr algn="ctr"/>
                      <a:endParaRPr lang="en-US"/>
                    </a:p>
                  </a:txBody>
                  <a:tcPr/>
                </a:tc>
                <a:tc>
                  <a:txBody>
                    <a:bodyPr/>
                    <a:lstStyle/>
                    <a:p>
                      <a:pPr algn="ctr"/>
                      <a:r>
                        <a:rPr lang="en-US" dirty="0" smtClean="0"/>
                        <a:t>Dimension lines, Leader lines, extension lines</a:t>
                      </a:r>
                      <a:endParaRPr lang="en-US" dirty="0"/>
                    </a:p>
                  </a:txBody>
                  <a:tcPr anchor="ctr"/>
                </a:tc>
              </a:tr>
              <a:tr h="370840">
                <a:tc>
                  <a:txBody>
                    <a:bodyPr/>
                    <a:lstStyle/>
                    <a:p>
                      <a:pPr algn="ctr"/>
                      <a:r>
                        <a:rPr lang="en-US" dirty="0" smtClean="0"/>
                        <a:t>CONTINUOUS  THIN - WAVY</a:t>
                      </a:r>
                      <a:endParaRPr lang="en-US" dirty="0"/>
                    </a:p>
                  </a:txBody>
                  <a:tcPr/>
                </a:tc>
                <a:tc>
                  <a:txBody>
                    <a:bodyPr/>
                    <a:lstStyle/>
                    <a:p>
                      <a:pPr algn="ctr"/>
                      <a:endParaRPr lang="en-US"/>
                    </a:p>
                  </a:txBody>
                  <a:tcPr/>
                </a:tc>
                <a:tc>
                  <a:txBody>
                    <a:bodyPr/>
                    <a:lstStyle/>
                    <a:p>
                      <a:pPr algn="ctr"/>
                      <a:r>
                        <a:rPr lang="en-US" dirty="0" smtClean="0"/>
                        <a:t>Irregular</a:t>
                      </a:r>
                      <a:r>
                        <a:rPr lang="en-US" baseline="0" dirty="0" smtClean="0"/>
                        <a:t> boundary lines</a:t>
                      </a:r>
                      <a:endParaRPr lang="en-US" dirty="0"/>
                    </a:p>
                  </a:txBody>
                  <a:tcPr anchor="ctr"/>
                </a:tc>
              </a:tr>
              <a:tr h="370840">
                <a:tc>
                  <a:txBody>
                    <a:bodyPr/>
                    <a:lstStyle/>
                    <a:p>
                      <a:pPr algn="ctr"/>
                      <a:r>
                        <a:rPr lang="en-US" dirty="0" smtClean="0"/>
                        <a:t>SHORT DASHES</a:t>
                      </a:r>
                      <a:endParaRPr lang="en-US" dirty="0"/>
                    </a:p>
                  </a:txBody>
                  <a:tcPr/>
                </a:tc>
                <a:tc>
                  <a:txBody>
                    <a:bodyPr/>
                    <a:lstStyle/>
                    <a:p>
                      <a:pPr algn="ctr"/>
                      <a:endParaRPr lang="en-US"/>
                    </a:p>
                  </a:txBody>
                  <a:tcPr/>
                </a:tc>
                <a:tc>
                  <a:txBody>
                    <a:bodyPr/>
                    <a:lstStyle/>
                    <a:p>
                      <a:pPr algn="ctr"/>
                      <a:r>
                        <a:rPr lang="en-US" dirty="0" smtClean="0"/>
                        <a:t>Hidden</a:t>
                      </a:r>
                      <a:r>
                        <a:rPr lang="en-US" baseline="0" dirty="0" smtClean="0"/>
                        <a:t> outlines &amp; edges</a:t>
                      </a:r>
                      <a:endParaRPr lang="en-US" dirty="0"/>
                    </a:p>
                  </a:txBody>
                  <a:tcPr anchor="ctr"/>
                </a:tc>
              </a:tr>
              <a:tr h="370840">
                <a:tc>
                  <a:txBody>
                    <a:bodyPr/>
                    <a:lstStyle/>
                    <a:p>
                      <a:pPr algn="ctr"/>
                      <a:r>
                        <a:rPr lang="en-US" dirty="0" smtClean="0"/>
                        <a:t>LONG CHAIN</a:t>
                      </a:r>
                      <a:r>
                        <a:rPr lang="en-US" baseline="0" dirty="0" smtClean="0"/>
                        <a:t> THIN</a:t>
                      </a:r>
                      <a:endParaRPr lang="en-US" dirty="0"/>
                    </a:p>
                  </a:txBody>
                  <a:tcPr/>
                </a:tc>
                <a:tc>
                  <a:txBody>
                    <a:bodyPr/>
                    <a:lstStyle/>
                    <a:p>
                      <a:pPr algn="ctr"/>
                      <a:endParaRPr lang="en-US"/>
                    </a:p>
                  </a:txBody>
                  <a:tcPr/>
                </a:tc>
                <a:tc>
                  <a:txBody>
                    <a:bodyPr/>
                    <a:lstStyle/>
                    <a:p>
                      <a:pPr marL="0" algn="ctr" defTabSz="914400" rtl="0" eaLnBrk="1" latinLnBrk="0" hangingPunct="1"/>
                      <a:r>
                        <a:rPr lang="en-US" sz="1800" kern="1200" dirty="0" smtClean="0">
                          <a:solidFill>
                            <a:schemeClr val="dk1"/>
                          </a:solidFill>
                          <a:latin typeface="+mn-lt"/>
                          <a:ea typeface="+mn-ea"/>
                          <a:cs typeface="+mn-cs"/>
                        </a:rPr>
                        <a:t>Center lines, locus lines, pitch circles</a:t>
                      </a:r>
                      <a:endParaRPr lang="en-US" sz="1800" kern="1200" dirty="0" smtClean="0">
                        <a:solidFill>
                          <a:schemeClr val="dk1"/>
                        </a:solidFill>
                        <a:latin typeface="+mn-lt"/>
                        <a:ea typeface="+mn-ea"/>
                        <a:cs typeface="+mn-cs"/>
                      </a:endParaRPr>
                    </a:p>
                  </a:txBody>
                  <a:tcPr anchor="ctr"/>
                </a:tc>
              </a:tr>
              <a:tr h="370840">
                <a:tc>
                  <a:txBody>
                    <a:bodyPr/>
                    <a:lstStyle/>
                    <a:p>
                      <a:pPr algn="ctr"/>
                      <a:r>
                        <a:rPr lang="en-US" dirty="0" smtClean="0"/>
                        <a:t>LONG CHAIN LINE</a:t>
                      </a:r>
                      <a:endParaRPr lang="en-US" dirty="0" smtClean="0"/>
                    </a:p>
                    <a:p>
                      <a:pPr algn="ctr"/>
                      <a:r>
                        <a:rPr lang="en-US" dirty="0" smtClean="0"/>
                        <a:t>THICK AT ENDS</a:t>
                      </a:r>
                      <a:endParaRPr lang="en-US" dirty="0" smtClean="0"/>
                    </a:p>
                    <a:p>
                      <a:pPr algn="ctr"/>
                      <a:r>
                        <a:rPr lang="en-US" dirty="0" smtClean="0"/>
                        <a:t>THIN ELSEWHERE</a:t>
                      </a:r>
                      <a:endParaRPr lang="en-US" dirty="0"/>
                    </a:p>
                  </a:txBody>
                  <a:tcPr/>
                </a:tc>
                <a:tc>
                  <a:txBody>
                    <a:bodyPr/>
                    <a:lstStyle/>
                    <a:p>
                      <a:pPr algn="ctr"/>
                      <a:endParaRPr lang="en-US" dirty="0"/>
                    </a:p>
                  </a:txBody>
                  <a:tcPr/>
                </a:tc>
                <a:tc>
                  <a:txBody>
                    <a:bodyPr/>
                    <a:lstStyle/>
                    <a:p>
                      <a:pPr algn="ctr"/>
                      <a:r>
                        <a:rPr lang="en-US" dirty="0" smtClean="0"/>
                        <a:t>Cutting plane lines</a:t>
                      </a:r>
                      <a:endParaRPr lang="en-US" dirty="0"/>
                    </a:p>
                  </a:txBody>
                  <a:tcPr anchor="ctr"/>
                </a:tc>
              </a:tr>
              <a:tr h="370840">
                <a:tc>
                  <a:txBody>
                    <a:bodyPr/>
                    <a:lstStyle/>
                    <a:p>
                      <a:pPr algn="ctr"/>
                      <a:r>
                        <a:rPr lang="en-US" dirty="0" smtClean="0"/>
                        <a:t>LONG CHAIN THICK</a:t>
                      </a:r>
                      <a:endParaRPr lang="en-US" dirty="0"/>
                    </a:p>
                  </a:txBody>
                  <a:tcPr/>
                </a:tc>
                <a:tc>
                  <a:txBody>
                    <a:bodyPr/>
                    <a:lstStyle/>
                    <a:p>
                      <a:pPr algn="ctr"/>
                      <a:endParaRPr lang="en-US"/>
                    </a:p>
                  </a:txBody>
                  <a:tcPr/>
                </a:tc>
                <a:tc>
                  <a:txBody>
                    <a:bodyPr/>
                    <a:lstStyle/>
                    <a:p>
                      <a:pPr algn="ctr"/>
                      <a:r>
                        <a:rPr lang="en-US" dirty="0" smtClean="0"/>
                        <a:t>To indicate surface to receive additional treatment</a:t>
                      </a:r>
                      <a:endParaRPr lang="en-US" dirty="0"/>
                    </a:p>
                  </a:txBody>
                  <a:tcPr anchor="ctr"/>
                </a:tc>
              </a:tr>
              <a:tr h="370840">
                <a:tc>
                  <a:txBody>
                    <a:bodyPr/>
                    <a:lstStyle/>
                    <a:p>
                      <a:pPr algn="ctr"/>
                      <a:r>
                        <a:rPr lang="en-US" dirty="0" smtClean="0"/>
                        <a:t>RULED LINE &amp; SHORT ZIG-ZAG THIN</a:t>
                      </a:r>
                      <a:endParaRPr lang="en-US" dirty="0"/>
                    </a:p>
                  </a:txBody>
                  <a:tcPr/>
                </a:tc>
                <a:tc>
                  <a:txBody>
                    <a:bodyPr/>
                    <a:lstStyle/>
                    <a:p>
                      <a:pPr algn="ctr"/>
                      <a:endParaRPr lang="en-US" dirty="0"/>
                    </a:p>
                  </a:txBody>
                  <a:tcPr/>
                </a:tc>
                <a:tc>
                  <a:txBody>
                    <a:bodyPr/>
                    <a:lstStyle/>
                    <a:p>
                      <a:pPr algn="ctr"/>
                      <a:r>
                        <a:rPr lang="en-US" dirty="0" smtClean="0"/>
                        <a:t>Long</a:t>
                      </a:r>
                      <a:r>
                        <a:rPr lang="en-US" baseline="0" dirty="0" smtClean="0"/>
                        <a:t> break lines</a:t>
                      </a:r>
                      <a:endParaRPr lang="en-US" dirty="0"/>
                    </a:p>
                  </a:txBody>
                  <a:tcPr anchor="ctr"/>
                </a:tc>
              </a:tr>
            </a:tbl>
          </a:graphicData>
        </a:graphic>
      </p:graphicFrame>
      <p:cxnSp>
        <p:nvCxnSpPr>
          <p:cNvPr id="7" name="Straight Connector 6"/>
          <p:cNvCxnSpPr/>
          <p:nvPr/>
        </p:nvCxnSpPr>
        <p:spPr>
          <a:xfrm>
            <a:off x="3429000" y="2133600"/>
            <a:ext cx="2286000" cy="1588"/>
          </a:xfrm>
          <a:prstGeom prst="line">
            <a:avLst/>
          </a:prstGeom>
        </p:spPr>
        <p:style>
          <a:lnRef idx="3">
            <a:schemeClr val="dk1"/>
          </a:lnRef>
          <a:fillRef idx="0">
            <a:schemeClr val="dk1"/>
          </a:fillRef>
          <a:effectRef idx="2">
            <a:schemeClr val="dk1"/>
          </a:effectRef>
          <a:fontRef idx="minor">
            <a:schemeClr val="tx1"/>
          </a:fontRef>
        </p:style>
      </p:cxnSp>
      <p:cxnSp>
        <p:nvCxnSpPr>
          <p:cNvPr id="9" name="Straight Connector 8"/>
          <p:cNvCxnSpPr/>
          <p:nvPr/>
        </p:nvCxnSpPr>
        <p:spPr>
          <a:xfrm>
            <a:off x="3429000" y="2667000"/>
            <a:ext cx="2286000" cy="1588"/>
          </a:xfrm>
          <a:prstGeom prst="line">
            <a:avLst/>
          </a:prstGeom>
        </p:spPr>
        <p:style>
          <a:lnRef idx="1">
            <a:schemeClr val="dk1"/>
          </a:lnRef>
          <a:fillRef idx="0">
            <a:schemeClr val="dk1"/>
          </a:fillRef>
          <a:effectRef idx="0">
            <a:schemeClr val="dk1"/>
          </a:effectRef>
          <a:fontRef idx="minor">
            <a:schemeClr val="tx1"/>
          </a:fontRef>
        </p:style>
      </p:cxnSp>
      <p:sp>
        <p:nvSpPr>
          <p:cNvPr id="13" name="Freeform 12"/>
          <p:cNvSpPr/>
          <p:nvPr/>
        </p:nvSpPr>
        <p:spPr>
          <a:xfrm>
            <a:off x="3276600" y="3061063"/>
            <a:ext cx="2514600" cy="215537"/>
          </a:xfrm>
          <a:custGeom>
            <a:avLst/>
            <a:gdLst>
              <a:gd name="connsiteX0" fmla="*/ 0 w 2886892"/>
              <a:gd name="connsiteY0" fmla="*/ 394063 h 409303"/>
              <a:gd name="connsiteX1" fmla="*/ 483326 w 2886892"/>
              <a:gd name="connsiteY1" fmla="*/ 2177 h 409303"/>
              <a:gd name="connsiteX2" fmla="*/ 966652 w 2886892"/>
              <a:gd name="connsiteY2" fmla="*/ 407126 h 409303"/>
              <a:gd name="connsiteX3" fmla="*/ 1489166 w 2886892"/>
              <a:gd name="connsiteY3" fmla="*/ 2177 h 409303"/>
              <a:gd name="connsiteX4" fmla="*/ 1959429 w 2886892"/>
              <a:gd name="connsiteY4" fmla="*/ 407126 h 409303"/>
              <a:gd name="connsiteX5" fmla="*/ 2429692 w 2886892"/>
              <a:gd name="connsiteY5" fmla="*/ 15240 h 409303"/>
              <a:gd name="connsiteX6" fmla="*/ 2886892 w 2886892"/>
              <a:gd name="connsiteY6" fmla="*/ 381000 h 40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892" h="409303">
                <a:moveTo>
                  <a:pt x="0" y="394063"/>
                </a:moveTo>
                <a:cubicBezTo>
                  <a:pt x="161108" y="197031"/>
                  <a:pt x="322217" y="0"/>
                  <a:pt x="483326" y="2177"/>
                </a:cubicBezTo>
                <a:cubicBezTo>
                  <a:pt x="644435" y="4354"/>
                  <a:pt x="799012" y="407126"/>
                  <a:pt x="966652" y="407126"/>
                </a:cubicBezTo>
                <a:cubicBezTo>
                  <a:pt x="1134292" y="407126"/>
                  <a:pt x="1323703" y="2177"/>
                  <a:pt x="1489166" y="2177"/>
                </a:cubicBezTo>
                <a:cubicBezTo>
                  <a:pt x="1654629" y="2177"/>
                  <a:pt x="1802675" y="404949"/>
                  <a:pt x="1959429" y="407126"/>
                </a:cubicBezTo>
                <a:cubicBezTo>
                  <a:pt x="2116183" y="409303"/>
                  <a:pt x="2275115" y="19594"/>
                  <a:pt x="2429692" y="15240"/>
                </a:cubicBezTo>
                <a:cubicBezTo>
                  <a:pt x="2584269" y="10886"/>
                  <a:pt x="2775858" y="330926"/>
                  <a:pt x="2886892" y="38100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5" name="Straight Connector 14"/>
          <p:cNvCxnSpPr/>
          <p:nvPr/>
        </p:nvCxnSpPr>
        <p:spPr>
          <a:xfrm>
            <a:off x="3505200" y="3540623"/>
            <a:ext cx="2209800" cy="1588"/>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3505200" y="4037012"/>
            <a:ext cx="2209800" cy="1588"/>
          </a:xfrm>
          <a:prstGeom prst="line">
            <a:avLst/>
          </a:prstGeom>
          <a:ln>
            <a:prstDash val="lgDashDot"/>
          </a:ln>
        </p:spPr>
        <p:style>
          <a:lnRef idx="1">
            <a:schemeClr val="dk1"/>
          </a:lnRef>
          <a:fillRef idx="0">
            <a:schemeClr val="dk1"/>
          </a:fillRef>
          <a:effectRef idx="0">
            <a:schemeClr val="dk1"/>
          </a:effectRef>
          <a:fontRef idx="minor">
            <a:schemeClr val="tx1"/>
          </a:fontRef>
        </p:style>
      </p:cxnSp>
      <p:cxnSp>
        <p:nvCxnSpPr>
          <p:cNvPr id="18" name="Straight Connector 17"/>
          <p:cNvCxnSpPr/>
          <p:nvPr/>
        </p:nvCxnSpPr>
        <p:spPr>
          <a:xfrm>
            <a:off x="3505200" y="4875212"/>
            <a:ext cx="2209800" cy="1588"/>
          </a:xfrm>
          <a:prstGeom prst="line">
            <a:avLst/>
          </a:prstGeom>
          <a:ln>
            <a:prstDash val="lgDashDot"/>
            <a:headEnd w="lg" len="lg"/>
            <a:tailEnd w="lg" len="lg"/>
          </a:ln>
        </p:spPr>
        <p:style>
          <a:lnRef idx="1">
            <a:schemeClr val="dk1"/>
          </a:lnRef>
          <a:fillRef idx="0">
            <a:schemeClr val="dk1"/>
          </a:fillRef>
          <a:effectRef idx="0">
            <a:schemeClr val="dk1"/>
          </a:effectRef>
          <a:fontRef idx="minor">
            <a:schemeClr val="tx1"/>
          </a:fontRef>
        </p:style>
      </p:cxnSp>
      <p:cxnSp>
        <p:nvCxnSpPr>
          <p:cNvPr id="19" name="Straight Connector 18"/>
          <p:cNvCxnSpPr/>
          <p:nvPr/>
        </p:nvCxnSpPr>
        <p:spPr>
          <a:xfrm>
            <a:off x="3505200" y="5637212"/>
            <a:ext cx="2209800" cy="1588"/>
          </a:xfrm>
          <a:prstGeom prst="line">
            <a:avLst/>
          </a:prstGeom>
          <a:ln>
            <a:prstDash val="lgDashDot"/>
          </a:ln>
        </p:spPr>
        <p:style>
          <a:lnRef idx="3">
            <a:schemeClr val="dk1"/>
          </a:lnRef>
          <a:fillRef idx="0">
            <a:schemeClr val="dk1"/>
          </a:fillRef>
          <a:effectRef idx="2">
            <a:schemeClr val="dk1"/>
          </a:effectRef>
          <a:fontRef idx="minor">
            <a:schemeClr val="tx1"/>
          </a:fontRef>
        </p:style>
      </p:cxnSp>
      <p:grpSp>
        <p:nvGrpSpPr>
          <p:cNvPr id="2" name="Group 29"/>
          <p:cNvGrpSpPr/>
          <p:nvPr/>
        </p:nvGrpSpPr>
        <p:grpSpPr>
          <a:xfrm>
            <a:off x="3505200" y="6019800"/>
            <a:ext cx="1143000" cy="457200"/>
            <a:chOff x="-1981200" y="533400"/>
            <a:chExt cx="1143000" cy="457200"/>
          </a:xfrm>
        </p:grpSpPr>
        <p:cxnSp>
          <p:nvCxnSpPr>
            <p:cNvPr id="22" name="Straight Connector 21"/>
            <p:cNvCxnSpPr/>
            <p:nvPr/>
          </p:nvCxnSpPr>
          <p:spPr>
            <a:xfrm>
              <a:off x="-1981200" y="762000"/>
              <a:ext cx="381000" cy="1588"/>
            </a:xfrm>
            <a:prstGeom prst="line">
              <a:avLst/>
            </a:prstGeom>
          </p:spPr>
          <p:style>
            <a:lnRef idx="1">
              <a:schemeClr val="dk1"/>
            </a:lnRef>
            <a:fillRef idx="0">
              <a:schemeClr val="dk1"/>
            </a:fillRef>
            <a:effectRef idx="0">
              <a:schemeClr val="dk1"/>
            </a:effectRef>
            <a:fontRef idx="minor">
              <a:schemeClr val="tx1"/>
            </a:fontRef>
          </p:style>
        </p:cxnSp>
        <p:cxnSp>
          <p:nvCxnSpPr>
            <p:cNvPr id="24" name="Straight Connector 23"/>
            <p:cNvCxnSpPr/>
            <p:nvPr/>
          </p:nvCxnSpPr>
          <p:spPr>
            <a:xfrm rot="5400000" flipH="1" flipV="1">
              <a:off x="-1714500" y="647700"/>
              <a:ext cx="228600" cy="1588"/>
            </a:xfrm>
            <a:prstGeom prst="line">
              <a:avLst/>
            </a:prstGeom>
          </p:spPr>
          <p:style>
            <a:lnRef idx="1">
              <a:schemeClr val="dk1"/>
            </a:lnRef>
            <a:fillRef idx="0">
              <a:schemeClr val="dk1"/>
            </a:fillRef>
            <a:effectRef idx="0">
              <a:schemeClr val="dk1"/>
            </a:effectRef>
            <a:fontRef idx="minor">
              <a:schemeClr val="tx1"/>
            </a:fontRef>
          </p:style>
        </p:cxnSp>
        <p:cxnSp>
          <p:nvCxnSpPr>
            <p:cNvPr id="26" name="Straight Connector 25"/>
            <p:cNvCxnSpPr/>
            <p:nvPr/>
          </p:nvCxnSpPr>
          <p:spPr>
            <a:xfrm>
              <a:off x="-1295400" y="762000"/>
              <a:ext cx="457200" cy="1588"/>
            </a:xfrm>
            <a:prstGeom prst="line">
              <a:avLst/>
            </a:prstGeom>
          </p:spPr>
          <p:style>
            <a:lnRef idx="1">
              <a:schemeClr val="dk1"/>
            </a:lnRef>
            <a:fillRef idx="0">
              <a:schemeClr val="dk1"/>
            </a:fillRef>
            <a:effectRef idx="0">
              <a:schemeClr val="dk1"/>
            </a:effectRef>
            <a:fontRef idx="minor">
              <a:schemeClr val="tx1"/>
            </a:fontRef>
          </p:style>
        </p:cxnSp>
        <p:cxnSp>
          <p:nvCxnSpPr>
            <p:cNvPr id="27" name="Straight Connector 26"/>
            <p:cNvCxnSpPr/>
            <p:nvPr/>
          </p:nvCxnSpPr>
          <p:spPr>
            <a:xfrm rot="5400000" flipH="1" flipV="1">
              <a:off x="-1408906" y="875506"/>
              <a:ext cx="228600" cy="1588"/>
            </a:xfrm>
            <a:prstGeom prst="line">
              <a:avLst/>
            </a:prstGeom>
          </p:spPr>
          <p:style>
            <a:lnRef idx="1">
              <a:schemeClr val="dk1"/>
            </a:lnRef>
            <a:fillRef idx="0">
              <a:schemeClr val="dk1"/>
            </a:fillRef>
            <a:effectRef idx="0">
              <a:schemeClr val="dk1"/>
            </a:effectRef>
            <a:fontRef idx="minor">
              <a:schemeClr val="tx1"/>
            </a:fontRef>
          </p:style>
        </p:cxnSp>
        <p:cxnSp>
          <p:nvCxnSpPr>
            <p:cNvPr id="29" name="Straight Connector 28"/>
            <p:cNvCxnSpPr/>
            <p:nvPr/>
          </p:nvCxnSpPr>
          <p:spPr>
            <a:xfrm rot="16200000" flipH="1">
              <a:off x="-1676400" y="609600"/>
              <a:ext cx="457200" cy="304800"/>
            </a:xfrm>
            <a:prstGeom prst="line">
              <a:avLst/>
            </a:prstGeom>
          </p:spPr>
          <p:style>
            <a:lnRef idx="1">
              <a:schemeClr val="dk1"/>
            </a:lnRef>
            <a:fillRef idx="0">
              <a:schemeClr val="dk1"/>
            </a:fillRef>
            <a:effectRef idx="0">
              <a:schemeClr val="dk1"/>
            </a:effectRef>
            <a:fontRef idx="minor">
              <a:schemeClr val="tx1"/>
            </a:fontRef>
          </p:style>
        </p:cxnSp>
      </p:grpSp>
      <p:grpSp>
        <p:nvGrpSpPr>
          <p:cNvPr id="3" name="Group 30"/>
          <p:cNvGrpSpPr/>
          <p:nvPr/>
        </p:nvGrpSpPr>
        <p:grpSpPr>
          <a:xfrm>
            <a:off x="4267200" y="6019800"/>
            <a:ext cx="1143000" cy="457200"/>
            <a:chOff x="-1981200" y="533400"/>
            <a:chExt cx="1143000" cy="457200"/>
          </a:xfrm>
        </p:grpSpPr>
        <p:cxnSp>
          <p:nvCxnSpPr>
            <p:cNvPr id="32" name="Straight Connector 31"/>
            <p:cNvCxnSpPr/>
            <p:nvPr/>
          </p:nvCxnSpPr>
          <p:spPr>
            <a:xfrm>
              <a:off x="-1981200" y="762000"/>
              <a:ext cx="381000" cy="1588"/>
            </a:xfrm>
            <a:prstGeom prst="line">
              <a:avLst/>
            </a:prstGeom>
          </p:spPr>
          <p:style>
            <a:lnRef idx="1">
              <a:schemeClr val="dk1"/>
            </a:lnRef>
            <a:fillRef idx="0">
              <a:schemeClr val="dk1"/>
            </a:fillRef>
            <a:effectRef idx="0">
              <a:schemeClr val="dk1"/>
            </a:effectRef>
            <a:fontRef idx="minor">
              <a:schemeClr val="tx1"/>
            </a:fontRef>
          </p:style>
        </p:cxnSp>
        <p:cxnSp>
          <p:nvCxnSpPr>
            <p:cNvPr id="33" name="Straight Connector 32"/>
            <p:cNvCxnSpPr/>
            <p:nvPr/>
          </p:nvCxnSpPr>
          <p:spPr>
            <a:xfrm rot="5400000" flipH="1" flipV="1">
              <a:off x="-1714500" y="647700"/>
              <a:ext cx="228600" cy="1588"/>
            </a:xfrm>
            <a:prstGeom prst="line">
              <a:avLst/>
            </a:prstGeom>
          </p:spPr>
          <p:style>
            <a:lnRef idx="1">
              <a:schemeClr val="dk1"/>
            </a:lnRef>
            <a:fillRef idx="0">
              <a:schemeClr val="dk1"/>
            </a:fillRef>
            <a:effectRef idx="0">
              <a:schemeClr val="dk1"/>
            </a:effectRef>
            <a:fontRef idx="minor">
              <a:schemeClr val="tx1"/>
            </a:fontRef>
          </p:style>
        </p:cxnSp>
        <p:cxnSp>
          <p:nvCxnSpPr>
            <p:cNvPr id="34" name="Straight Connector 33"/>
            <p:cNvCxnSpPr/>
            <p:nvPr/>
          </p:nvCxnSpPr>
          <p:spPr>
            <a:xfrm>
              <a:off x="-1295400" y="762000"/>
              <a:ext cx="457200" cy="1588"/>
            </a:xfrm>
            <a:prstGeom prst="line">
              <a:avLst/>
            </a:prstGeom>
          </p:spPr>
          <p:style>
            <a:lnRef idx="1">
              <a:schemeClr val="dk1"/>
            </a:lnRef>
            <a:fillRef idx="0">
              <a:schemeClr val="dk1"/>
            </a:fillRef>
            <a:effectRef idx="0">
              <a:schemeClr val="dk1"/>
            </a:effectRef>
            <a:fontRef idx="minor">
              <a:schemeClr val="tx1"/>
            </a:fontRef>
          </p:style>
        </p:cxnSp>
        <p:cxnSp>
          <p:nvCxnSpPr>
            <p:cNvPr id="35" name="Straight Connector 34"/>
            <p:cNvCxnSpPr/>
            <p:nvPr/>
          </p:nvCxnSpPr>
          <p:spPr>
            <a:xfrm rot="5400000" flipH="1" flipV="1">
              <a:off x="-1408906" y="875506"/>
              <a:ext cx="228600" cy="1588"/>
            </a:xfrm>
            <a:prstGeom prst="line">
              <a:avLst/>
            </a:prstGeom>
          </p:spPr>
          <p:style>
            <a:lnRef idx="1">
              <a:schemeClr val="dk1"/>
            </a:lnRef>
            <a:fillRef idx="0">
              <a:schemeClr val="dk1"/>
            </a:fillRef>
            <a:effectRef idx="0">
              <a:schemeClr val="dk1"/>
            </a:effectRef>
            <a:fontRef idx="minor">
              <a:schemeClr val="tx1"/>
            </a:fontRef>
          </p:style>
        </p:cxnSp>
        <p:cxnSp>
          <p:nvCxnSpPr>
            <p:cNvPr id="36" name="Straight Connector 35"/>
            <p:cNvCxnSpPr/>
            <p:nvPr/>
          </p:nvCxnSpPr>
          <p:spPr>
            <a:xfrm rot="16200000" flipH="1">
              <a:off x="-1676400" y="609600"/>
              <a:ext cx="457200" cy="304800"/>
            </a:xfrm>
            <a:prstGeom prst="line">
              <a:avLst/>
            </a:prstGeom>
          </p:spPr>
          <p:style>
            <a:lnRef idx="1">
              <a:schemeClr val="dk1"/>
            </a:lnRef>
            <a:fillRef idx="0">
              <a:schemeClr val="dk1"/>
            </a:fillRef>
            <a:effectRef idx="0">
              <a:schemeClr val="dk1"/>
            </a:effectRef>
            <a:fontRef idx="minor">
              <a:schemeClr val="tx1"/>
            </a:fontRef>
          </p:style>
        </p:cxnSp>
      </p:grpSp>
      <p:sp>
        <p:nvSpPr>
          <p:cNvPr id="23" name="Action Button: Beginning 22">
            <a:hlinkClick r:id="rId1" action="ppaction://hlinksldjump" highlightClick="1"/>
          </p:cNvPr>
          <p:cNvSpPr/>
          <p:nvPr/>
        </p:nvSpPr>
        <p:spPr>
          <a:xfrm>
            <a:off x="8610600" y="6400800"/>
            <a:ext cx="533400" cy="457200"/>
          </a:xfrm>
          <a:prstGeom prst="actionButtonBeginning">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Oval 2"/>
          <p:cNvSpPr>
            <a:spLocks noChangeArrowheads="1"/>
          </p:cNvSpPr>
          <p:nvPr/>
        </p:nvSpPr>
        <p:spPr bwMode="auto">
          <a:xfrm>
            <a:off x="1219200" y="1565275"/>
            <a:ext cx="1752600" cy="1752600"/>
          </a:xfrm>
          <a:prstGeom prst="ellipse">
            <a:avLst/>
          </a:prstGeom>
          <a:solidFill>
            <a:schemeClr val="bg1"/>
          </a:solidFill>
          <a:ln w="28575">
            <a:solidFill>
              <a:schemeClr val="bg2"/>
            </a:solidFill>
            <a:round/>
          </a:ln>
        </p:spPr>
        <p:txBody>
          <a:bodyPr wrap="none" anchor="ctr"/>
          <a:lstStyle/>
          <a:p>
            <a:endParaRPr lang="en-IN"/>
          </a:p>
        </p:txBody>
      </p:sp>
      <p:sp>
        <p:nvSpPr>
          <p:cNvPr id="10243" name="Line 3"/>
          <p:cNvSpPr>
            <a:spLocks noChangeShapeType="1"/>
          </p:cNvSpPr>
          <p:nvPr/>
        </p:nvSpPr>
        <p:spPr bwMode="auto">
          <a:xfrm>
            <a:off x="2087563" y="3317875"/>
            <a:ext cx="5614987" cy="0"/>
          </a:xfrm>
          <a:prstGeom prst="line">
            <a:avLst/>
          </a:prstGeom>
          <a:noFill/>
          <a:ln w="9525">
            <a:solidFill>
              <a:schemeClr val="tx1"/>
            </a:solidFill>
            <a:round/>
          </a:ln>
        </p:spPr>
        <p:txBody>
          <a:bodyPr/>
          <a:lstStyle/>
          <a:p>
            <a:endParaRPr lang="en-IN"/>
          </a:p>
        </p:txBody>
      </p:sp>
      <p:sp>
        <p:nvSpPr>
          <p:cNvPr id="10244" name="Line 4"/>
          <p:cNvSpPr>
            <a:spLocks noChangeShapeType="1"/>
          </p:cNvSpPr>
          <p:nvPr/>
        </p:nvSpPr>
        <p:spPr bwMode="auto">
          <a:xfrm>
            <a:off x="2087563" y="1565275"/>
            <a:ext cx="0" cy="1752600"/>
          </a:xfrm>
          <a:prstGeom prst="line">
            <a:avLst/>
          </a:prstGeom>
          <a:noFill/>
          <a:ln w="9525">
            <a:solidFill>
              <a:schemeClr val="bg2"/>
            </a:solidFill>
            <a:round/>
          </a:ln>
        </p:spPr>
        <p:txBody>
          <a:bodyPr/>
          <a:lstStyle/>
          <a:p>
            <a:endParaRPr lang="en-IN"/>
          </a:p>
        </p:txBody>
      </p:sp>
      <p:sp>
        <p:nvSpPr>
          <p:cNvPr id="10245" name="Line 5"/>
          <p:cNvSpPr>
            <a:spLocks noChangeShapeType="1"/>
          </p:cNvSpPr>
          <p:nvPr/>
        </p:nvSpPr>
        <p:spPr bwMode="auto">
          <a:xfrm>
            <a:off x="1231900" y="2459038"/>
            <a:ext cx="1739900" cy="0"/>
          </a:xfrm>
          <a:prstGeom prst="line">
            <a:avLst/>
          </a:prstGeom>
          <a:noFill/>
          <a:ln w="9525">
            <a:solidFill>
              <a:schemeClr val="bg2"/>
            </a:solidFill>
            <a:round/>
          </a:ln>
        </p:spPr>
        <p:txBody>
          <a:bodyPr/>
          <a:lstStyle/>
          <a:p>
            <a:endParaRPr lang="en-IN"/>
          </a:p>
        </p:txBody>
      </p:sp>
      <p:sp>
        <p:nvSpPr>
          <p:cNvPr id="10246" name="Line 6"/>
          <p:cNvSpPr>
            <a:spLocks noChangeShapeType="1"/>
          </p:cNvSpPr>
          <p:nvPr/>
        </p:nvSpPr>
        <p:spPr bwMode="auto">
          <a:xfrm rot="900000">
            <a:off x="1443038" y="1851025"/>
            <a:ext cx="1277937" cy="1206500"/>
          </a:xfrm>
          <a:prstGeom prst="line">
            <a:avLst/>
          </a:prstGeom>
          <a:noFill/>
          <a:ln w="9525">
            <a:solidFill>
              <a:schemeClr val="bg2"/>
            </a:solidFill>
            <a:round/>
          </a:ln>
        </p:spPr>
        <p:txBody>
          <a:bodyPr/>
          <a:lstStyle/>
          <a:p>
            <a:endParaRPr lang="en-IN"/>
          </a:p>
        </p:txBody>
      </p:sp>
      <p:sp>
        <p:nvSpPr>
          <p:cNvPr id="10247" name="Line 7"/>
          <p:cNvSpPr>
            <a:spLocks noChangeShapeType="1"/>
          </p:cNvSpPr>
          <p:nvPr/>
        </p:nvSpPr>
        <p:spPr bwMode="auto">
          <a:xfrm rot="20700000" flipH="1">
            <a:off x="1449388" y="1847850"/>
            <a:ext cx="1293812" cy="1196975"/>
          </a:xfrm>
          <a:prstGeom prst="line">
            <a:avLst/>
          </a:prstGeom>
          <a:noFill/>
          <a:ln w="9525">
            <a:solidFill>
              <a:schemeClr val="bg2"/>
            </a:solidFill>
            <a:round/>
          </a:ln>
        </p:spPr>
        <p:txBody>
          <a:bodyPr/>
          <a:lstStyle/>
          <a:p>
            <a:endParaRPr lang="en-IN"/>
          </a:p>
        </p:txBody>
      </p:sp>
      <p:sp>
        <p:nvSpPr>
          <p:cNvPr id="10248" name="Text Box 8"/>
          <p:cNvSpPr txBox="1">
            <a:spLocks noChangeArrowheads="1"/>
          </p:cNvSpPr>
          <p:nvPr/>
        </p:nvSpPr>
        <p:spPr bwMode="auto">
          <a:xfrm>
            <a:off x="2082800" y="3276600"/>
            <a:ext cx="282575"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endParaRPr lang="en-US" sz="1400">
              <a:solidFill>
                <a:srgbClr val="FF0000"/>
              </a:solidFill>
              <a:latin typeface="Times New Roman" charset="0"/>
            </a:endParaRPr>
          </a:p>
        </p:txBody>
      </p:sp>
      <p:sp>
        <p:nvSpPr>
          <p:cNvPr id="10257" name="Text Box 17"/>
          <p:cNvSpPr txBox="1">
            <a:spLocks noChangeArrowheads="1"/>
          </p:cNvSpPr>
          <p:nvPr/>
        </p:nvSpPr>
        <p:spPr bwMode="auto">
          <a:xfrm>
            <a:off x="2473325" y="2105025"/>
            <a:ext cx="5543550" cy="274638"/>
          </a:xfrm>
          <a:prstGeom prst="rect">
            <a:avLst/>
          </a:prstGeom>
          <a:noFill/>
          <a:ln w="9525">
            <a:noFill/>
            <a:miter lim="800000"/>
          </a:ln>
        </p:spPr>
        <p:txBody>
          <a:bodyPr>
            <a:spAutoFit/>
          </a:bodyPr>
          <a:lstStyle/>
          <a:p>
            <a:pPr eaLnBrk="0" hangingPunct="0"/>
            <a:r>
              <a:rPr lang="en-US" sz="1200">
                <a:latin typeface="Times New Roman" charset="0"/>
              </a:rPr>
              <a:t>C</a:t>
            </a:r>
            <a:r>
              <a:rPr lang="en-US" sz="1200" baseline="-25000">
                <a:latin typeface="Times New Roman" charset="0"/>
              </a:rPr>
              <a:t>1</a:t>
            </a:r>
            <a:r>
              <a:rPr lang="en-US" sz="1200">
                <a:latin typeface="Times New Roman" charset="0"/>
              </a:rPr>
              <a:t>      C</a:t>
            </a:r>
            <a:r>
              <a:rPr lang="en-US" sz="1200" baseline="-25000">
                <a:latin typeface="Times New Roman" charset="0"/>
              </a:rPr>
              <a:t>2  </a:t>
            </a:r>
            <a:r>
              <a:rPr lang="en-US" sz="1200">
                <a:latin typeface="Times New Roman" charset="0"/>
              </a:rPr>
              <a:t>      C</a:t>
            </a:r>
            <a:r>
              <a:rPr lang="en-US" sz="1200" baseline="-25000">
                <a:latin typeface="Times New Roman" charset="0"/>
              </a:rPr>
              <a:t>3</a:t>
            </a:r>
            <a:r>
              <a:rPr lang="en-US" sz="1200">
                <a:latin typeface="Times New Roman" charset="0"/>
              </a:rPr>
              <a:t>         C</a:t>
            </a:r>
            <a:r>
              <a:rPr lang="en-US" sz="1200" baseline="-25000">
                <a:latin typeface="Times New Roman" charset="0"/>
              </a:rPr>
              <a:t>4</a:t>
            </a:r>
            <a:r>
              <a:rPr lang="en-US" sz="1200">
                <a:latin typeface="Times New Roman" charset="0"/>
              </a:rPr>
              <a:t>          C</a:t>
            </a:r>
            <a:r>
              <a:rPr lang="en-US" sz="1200" baseline="-25000">
                <a:latin typeface="Times New Roman" charset="0"/>
              </a:rPr>
              <a:t>5</a:t>
            </a:r>
            <a:r>
              <a:rPr lang="en-US" sz="1200">
                <a:latin typeface="Times New Roman" charset="0"/>
              </a:rPr>
              <a:t>       C</a:t>
            </a:r>
            <a:r>
              <a:rPr lang="en-US" sz="1200" baseline="-25000">
                <a:latin typeface="Times New Roman" charset="0"/>
              </a:rPr>
              <a:t>6</a:t>
            </a:r>
            <a:r>
              <a:rPr lang="en-US" sz="1200">
                <a:latin typeface="Times New Roman" charset="0"/>
              </a:rPr>
              <a:t>       C</a:t>
            </a:r>
            <a:r>
              <a:rPr lang="en-US" sz="1200" baseline="-25000">
                <a:latin typeface="Times New Roman" charset="0"/>
              </a:rPr>
              <a:t>7</a:t>
            </a:r>
            <a:r>
              <a:rPr lang="en-US" sz="1200">
                <a:latin typeface="Times New Roman" charset="0"/>
              </a:rPr>
              <a:t>       C</a:t>
            </a:r>
            <a:r>
              <a:rPr lang="en-US" sz="1200" baseline="-25000">
                <a:latin typeface="Times New Roman" charset="0"/>
              </a:rPr>
              <a:t>8               </a:t>
            </a:r>
            <a:r>
              <a:rPr lang="en-US" sz="1200">
                <a:latin typeface="Times New Roman" charset="0"/>
              </a:rPr>
              <a:t>C</a:t>
            </a:r>
            <a:r>
              <a:rPr lang="en-US" sz="1200" baseline="-25000">
                <a:latin typeface="Times New Roman" charset="0"/>
              </a:rPr>
              <a:t>9</a:t>
            </a:r>
            <a:r>
              <a:rPr lang="en-US" sz="1200">
                <a:latin typeface="Times New Roman" charset="0"/>
              </a:rPr>
              <a:t>        C</a:t>
            </a:r>
            <a:r>
              <a:rPr lang="en-US" sz="1200" baseline="-25000">
                <a:latin typeface="Times New Roman" charset="0"/>
              </a:rPr>
              <a:t>10</a:t>
            </a:r>
            <a:r>
              <a:rPr lang="en-US" sz="1200">
                <a:latin typeface="Times New Roman" charset="0"/>
              </a:rPr>
              <a:t>      C</a:t>
            </a:r>
            <a:r>
              <a:rPr lang="en-US" sz="1200" baseline="-25000">
                <a:latin typeface="Times New Roman" charset="0"/>
              </a:rPr>
              <a:t>11   </a:t>
            </a:r>
            <a:r>
              <a:rPr lang="en-US" sz="1200">
                <a:latin typeface="Times New Roman" charset="0"/>
              </a:rPr>
              <a:t>    C</a:t>
            </a:r>
            <a:r>
              <a:rPr lang="en-US" sz="1200" baseline="-25000">
                <a:latin typeface="Times New Roman" charset="0"/>
              </a:rPr>
              <a:t>12</a:t>
            </a:r>
            <a:endParaRPr lang="en-US" sz="1200" baseline="-25000">
              <a:latin typeface="Times New Roman" charset="0"/>
            </a:endParaRPr>
          </a:p>
        </p:txBody>
      </p:sp>
      <p:sp>
        <p:nvSpPr>
          <p:cNvPr id="10258" name="Line 18"/>
          <p:cNvSpPr>
            <a:spLocks noChangeShapeType="1"/>
          </p:cNvSpPr>
          <p:nvPr/>
        </p:nvSpPr>
        <p:spPr bwMode="auto">
          <a:xfrm>
            <a:off x="2046288" y="2455863"/>
            <a:ext cx="5614987" cy="0"/>
          </a:xfrm>
          <a:prstGeom prst="line">
            <a:avLst/>
          </a:prstGeom>
          <a:noFill/>
          <a:ln w="9525">
            <a:solidFill>
              <a:schemeClr val="bg2"/>
            </a:solidFill>
            <a:round/>
          </a:ln>
        </p:spPr>
        <p:txBody>
          <a:bodyPr/>
          <a:lstStyle/>
          <a:p>
            <a:endParaRPr lang="en-IN"/>
          </a:p>
        </p:txBody>
      </p:sp>
      <p:sp>
        <p:nvSpPr>
          <p:cNvPr id="10259" name="Line 19"/>
          <p:cNvSpPr>
            <a:spLocks noChangeShapeType="1"/>
          </p:cNvSpPr>
          <p:nvPr/>
        </p:nvSpPr>
        <p:spPr bwMode="auto">
          <a:xfrm>
            <a:off x="1333500" y="2852738"/>
            <a:ext cx="6324600" cy="0"/>
          </a:xfrm>
          <a:prstGeom prst="line">
            <a:avLst/>
          </a:prstGeom>
          <a:noFill/>
          <a:ln w="9525">
            <a:solidFill>
              <a:schemeClr val="bg2"/>
            </a:solidFill>
            <a:round/>
          </a:ln>
        </p:spPr>
        <p:txBody>
          <a:bodyPr/>
          <a:lstStyle/>
          <a:p>
            <a:endParaRPr lang="en-IN"/>
          </a:p>
        </p:txBody>
      </p:sp>
      <p:sp>
        <p:nvSpPr>
          <p:cNvPr id="10260" name="Line 20"/>
          <p:cNvSpPr>
            <a:spLocks noChangeShapeType="1"/>
          </p:cNvSpPr>
          <p:nvPr/>
        </p:nvSpPr>
        <p:spPr bwMode="auto">
          <a:xfrm>
            <a:off x="1619250" y="1708150"/>
            <a:ext cx="6016625" cy="0"/>
          </a:xfrm>
          <a:prstGeom prst="line">
            <a:avLst/>
          </a:prstGeom>
          <a:noFill/>
          <a:ln w="9525">
            <a:solidFill>
              <a:schemeClr val="bg2"/>
            </a:solidFill>
            <a:round/>
          </a:ln>
        </p:spPr>
        <p:txBody>
          <a:bodyPr/>
          <a:lstStyle/>
          <a:p>
            <a:endParaRPr lang="en-IN"/>
          </a:p>
        </p:txBody>
      </p:sp>
      <p:sp>
        <p:nvSpPr>
          <p:cNvPr id="10261" name="Line 21"/>
          <p:cNvSpPr>
            <a:spLocks noChangeShapeType="1"/>
          </p:cNvSpPr>
          <p:nvPr/>
        </p:nvSpPr>
        <p:spPr bwMode="auto">
          <a:xfrm>
            <a:off x="2087563" y="1565275"/>
            <a:ext cx="5638800" cy="0"/>
          </a:xfrm>
          <a:prstGeom prst="line">
            <a:avLst/>
          </a:prstGeom>
          <a:noFill/>
          <a:ln w="9525">
            <a:solidFill>
              <a:schemeClr val="bg2"/>
            </a:solidFill>
            <a:round/>
          </a:ln>
        </p:spPr>
        <p:txBody>
          <a:bodyPr/>
          <a:lstStyle/>
          <a:p>
            <a:endParaRPr lang="en-IN"/>
          </a:p>
        </p:txBody>
      </p:sp>
      <p:sp>
        <p:nvSpPr>
          <p:cNvPr id="10268" name="Text Box 28"/>
          <p:cNvSpPr txBox="1">
            <a:spLocks noChangeArrowheads="1"/>
          </p:cNvSpPr>
          <p:nvPr/>
        </p:nvSpPr>
        <p:spPr bwMode="auto">
          <a:xfrm>
            <a:off x="1757363" y="2830513"/>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1</a:t>
            </a:r>
            <a:endParaRPr lang="en-US" sz="1400" baseline="-25000">
              <a:solidFill>
                <a:srgbClr val="FF0000"/>
              </a:solidFill>
              <a:latin typeface="Times New Roman" charset="0"/>
            </a:endParaRPr>
          </a:p>
        </p:txBody>
      </p:sp>
      <p:sp>
        <p:nvSpPr>
          <p:cNvPr id="10269" name="Text Box 29"/>
          <p:cNvSpPr txBox="1">
            <a:spLocks noChangeArrowheads="1"/>
          </p:cNvSpPr>
          <p:nvPr/>
        </p:nvSpPr>
        <p:spPr bwMode="auto">
          <a:xfrm>
            <a:off x="1955800" y="254793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2</a:t>
            </a:r>
            <a:endParaRPr lang="en-US" sz="1400" baseline="-25000">
              <a:solidFill>
                <a:srgbClr val="FF0000"/>
              </a:solidFill>
              <a:latin typeface="Times New Roman" charset="0"/>
            </a:endParaRPr>
          </a:p>
        </p:txBody>
      </p:sp>
      <p:sp>
        <p:nvSpPr>
          <p:cNvPr id="10270" name="Text Box 30"/>
          <p:cNvSpPr txBox="1">
            <a:spLocks noChangeArrowheads="1"/>
          </p:cNvSpPr>
          <p:nvPr/>
        </p:nvSpPr>
        <p:spPr bwMode="auto">
          <a:xfrm>
            <a:off x="2538413" y="2341563"/>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3</a:t>
            </a:r>
            <a:endParaRPr lang="en-US" sz="1400" baseline="-25000">
              <a:solidFill>
                <a:srgbClr val="FF0000"/>
              </a:solidFill>
              <a:latin typeface="Times New Roman" charset="0"/>
            </a:endParaRPr>
          </a:p>
        </p:txBody>
      </p:sp>
      <p:sp>
        <p:nvSpPr>
          <p:cNvPr id="10271" name="Text Box 31"/>
          <p:cNvSpPr txBox="1">
            <a:spLocks noChangeArrowheads="1"/>
          </p:cNvSpPr>
          <p:nvPr/>
        </p:nvSpPr>
        <p:spPr bwMode="auto">
          <a:xfrm>
            <a:off x="2886075" y="172720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4</a:t>
            </a:r>
            <a:endParaRPr lang="en-US" sz="1400" baseline="-25000">
              <a:solidFill>
                <a:srgbClr val="FF0000"/>
              </a:solidFill>
              <a:latin typeface="Times New Roman" charset="0"/>
            </a:endParaRPr>
          </a:p>
        </p:txBody>
      </p:sp>
      <p:sp>
        <p:nvSpPr>
          <p:cNvPr id="10272" name="Text Box 32"/>
          <p:cNvSpPr txBox="1">
            <a:spLocks noChangeArrowheads="1"/>
          </p:cNvSpPr>
          <p:nvPr/>
        </p:nvSpPr>
        <p:spPr bwMode="auto">
          <a:xfrm>
            <a:off x="3713163" y="129540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5</a:t>
            </a:r>
            <a:endParaRPr lang="en-US" sz="1400" baseline="-25000">
              <a:solidFill>
                <a:srgbClr val="FF0000"/>
              </a:solidFill>
              <a:latin typeface="Times New Roman" charset="0"/>
            </a:endParaRPr>
          </a:p>
        </p:txBody>
      </p:sp>
      <p:sp>
        <p:nvSpPr>
          <p:cNvPr id="10273" name="Text Box 33"/>
          <p:cNvSpPr txBox="1">
            <a:spLocks noChangeArrowheads="1"/>
          </p:cNvSpPr>
          <p:nvPr/>
        </p:nvSpPr>
        <p:spPr bwMode="auto">
          <a:xfrm>
            <a:off x="4775200" y="121920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6</a:t>
            </a:r>
            <a:endParaRPr lang="en-US" sz="1400" baseline="-25000">
              <a:solidFill>
                <a:srgbClr val="FF0000"/>
              </a:solidFill>
              <a:latin typeface="Times New Roman" charset="0"/>
            </a:endParaRPr>
          </a:p>
        </p:txBody>
      </p:sp>
      <p:sp>
        <p:nvSpPr>
          <p:cNvPr id="10274" name="Text Box 34"/>
          <p:cNvSpPr txBox="1">
            <a:spLocks noChangeArrowheads="1"/>
          </p:cNvSpPr>
          <p:nvPr/>
        </p:nvSpPr>
        <p:spPr bwMode="auto">
          <a:xfrm>
            <a:off x="5705475" y="140335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7</a:t>
            </a:r>
            <a:endParaRPr lang="en-US" sz="1400" baseline="-25000">
              <a:solidFill>
                <a:srgbClr val="FF0000"/>
              </a:solidFill>
              <a:latin typeface="Times New Roman" charset="0"/>
            </a:endParaRPr>
          </a:p>
        </p:txBody>
      </p:sp>
      <p:sp>
        <p:nvSpPr>
          <p:cNvPr id="10275" name="Text Box 35"/>
          <p:cNvSpPr txBox="1">
            <a:spLocks noChangeArrowheads="1"/>
          </p:cNvSpPr>
          <p:nvPr/>
        </p:nvSpPr>
        <p:spPr bwMode="auto">
          <a:xfrm>
            <a:off x="6503988" y="169545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8</a:t>
            </a:r>
            <a:endParaRPr lang="en-US" sz="1400" baseline="-25000">
              <a:solidFill>
                <a:srgbClr val="FF0000"/>
              </a:solidFill>
              <a:latin typeface="Times New Roman" charset="0"/>
            </a:endParaRPr>
          </a:p>
        </p:txBody>
      </p:sp>
      <p:sp>
        <p:nvSpPr>
          <p:cNvPr id="10276" name="Oval 36"/>
          <p:cNvSpPr>
            <a:spLocks noChangeArrowheads="1"/>
          </p:cNvSpPr>
          <p:nvPr/>
        </p:nvSpPr>
        <p:spPr bwMode="auto">
          <a:xfrm>
            <a:off x="2087563" y="31496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77" name="Oval 37"/>
          <p:cNvSpPr>
            <a:spLocks noChangeArrowheads="1"/>
          </p:cNvSpPr>
          <p:nvPr/>
        </p:nvSpPr>
        <p:spPr bwMode="auto">
          <a:xfrm>
            <a:off x="2209800" y="28146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78" name="Oval 38"/>
          <p:cNvSpPr>
            <a:spLocks noChangeArrowheads="1"/>
          </p:cNvSpPr>
          <p:nvPr/>
        </p:nvSpPr>
        <p:spPr bwMode="auto">
          <a:xfrm>
            <a:off x="2562225" y="241776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79" name="Oval 39"/>
          <p:cNvSpPr>
            <a:spLocks noChangeArrowheads="1"/>
          </p:cNvSpPr>
          <p:nvPr/>
        </p:nvSpPr>
        <p:spPr bwMode="auto">
          <a:xfrm>
            <a:off x="3111500" y="20097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80" name="Oval 40"/>
          <p:cNvSpPr>
            <a:spLocks noChangeArrowheads="1"/>
          </p:cNvSpPr>
          <p:nvPr/>
        </p:nvSpPr>
        <p:spPr bwMode="auto">
          <a:xfrm>
            <a:off x="3878263" y="16700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81" name="Oval 41"/>
          <p:cNvSpPr>
            <a:spLocks noChangeArrowheads="1"/>
          </p:cNvSpPr>
          <p:nvPr/>
        </p:nvSpPr>
        <p:spPr bwMode="auto">
          <a:xfrm>
            <a:off x="5767388" y="16700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82" name="Oval 42"/>
          <p:cNvSpPr>
            <a:spLocks noChangeArrowheads="1"/>
          </p:cNvSpPr>
          <p:nvPr/>
        </p:nvSpPr>
        <p:spPr bwMode="auto">
          <a:xfrm>
            <a:off x="6592888" y="20097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84" name="Oval 44"/>
          <p:cNvSpPr>
            <a:spLocks noChangeArrowheads="1"/>
          </p:cNvSpPr>
          <p:nvPr/>
        </p:nvSpPr>
        <p:spPr bwMode="auto">
          <a:xfrm>
            <a:off x="7062788" y="24193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295" name="Arc 55"/>
          <p:cNvSpPr/>
          <p:nvPr/>
        </p:nvSpPr>
        <p:spPr bwMode="auto">
          <a:xfrm rot="-5943100">
            <a:off x="1035051" y="1538287"/>
            <a:ext cx="838200" cy="593725"/>
          </a:xfrm>
          <a:custGeom>
            <a:avLst/>
            <a:gdLst>
              <a:gd name="T0" fmla="*/ 591552 w 21600"/>
              <a:gd name="T1" fmla="*/ 0 h 15303"/>
              <a:gd name="T2" fmla="*/ 838200 w 21600"/>
              <a:gd name="T3" fmla="*/ 593725 h 15303"/>
              <a:gd name="T4" fmla="*/ 0 w 21600"/>
              <a:gd name="T5" fmla="*/ 593725 h 15303"/>
              <a:gd name="T6" fmla="*/ 0 60000 65536"/>
              <a:gd name="T7" fmla="*/ 0 60000 65536"/>
              <a:gd name="T8" fmla="*/ 0 60000 65536"/>
              <a:gd name="T9" fmla="*/ 0 w 21600"/>
              <a:gd name="T10" fmla="*/ 0 h 15303"/>
              <a:gd name="T11" fmla="*/ 21600 w 21600"/>
              <a:gd name="T12" fmla="*/ 15303 h 15303"/>
            </a:gdLst>
            <a:ahLst/>
            <a:cxnLst>
              <a:cxn ang="T6">
                <a:pos x="T0" y="T1"/>
              </a:cxn>
              <a:cxn ang="T7">
                <a:pos x="T2" y="T3"/>
              </a:cxn>
              <a:cxn ang="T8">
                <a:pos x="T4" y="T5"/>
              </a:cxn>
            </a:cxnLst>
            <a:rect l="T9" t="T10" r="T11" b="T12"/>
            <a:pathLst>
              <a:path w="21600" h="15303" fill="none" extrusionOk="0">
                <a:moveTo>
                  <a:pt x="15243" y="0"/>
                </a:moveTo>
                <a:cubicBezTo>
                  <a:pt x="19312" y="4053"/>
                  <a:pt x="21600" y="9559"/>
                  <a:pt x="21600" y="15303"/>
                </a:cubicBezTo>
              </a:path>
              <a:path w="21600" h="15303" stroke="0" extrusionOk="0">
                <a:moveTo>
                  <a:pt x="15243" y="0"/>
                </a:moveTo>
                <a:cubicBezTo>
                  <a:pt x="19312" y="4053"/>
                  <a:pt x="21600" y="9559"/>
                  <a:pt x="21600" y="15303"/>
                </a:cubicBezTo>
                <a:lnTo>
                  <a:pt x="0" y="15303"/>
                </a:lnTo>
                <a:close/>
              </a:path>
            </a:pathLst>
          </a:custGeom>
          <a:noFill/>
          <a:ln w="19050">
            <a:solidFill>
              <a:schemeClr val="tx1"/>
            </a:solidFill>
            <a:round/>
            <a:tailEnd type="triangle" w="med" len="med"/>
          </a:ln>
        </p:spPr>
        <p:txBody>
          <a:bodyPr wrap="none" anchor="ctr"/>
          <a:lstStyle/>
          <a:p>
            <a:endParaRPr lang="en-IN"/>
          </a:p>
        </p:txBody>
      </p:sp>
      <p:sp>
        <p:nvSpPr>
          <p:cNvPr id="10296" name="Arc 56"/>
          <p:cNvSpPr/>
          <p:nvPr/>
        </p:nvSpPr>
        <p:spPr bwMode="auto">
          <a:xfrm rot="21419303" flipH="1">
            <a:off x="2052638" y="1655763"/>
            <a:ext cx="2882900" cy="1752600"/>
          </a:xfrm>
          <a:custGeom>
            <a:avLst/>
            <a:gdLst>
              <a:gd name="T0" fmla="*/ 0 w 22095"/>
              <a:gd name="T1" fmla="*/ 730 h 21600"/>
              <a:gd name="T2" fmla="*/ 2882900 w 22095"/>
              <a:gd name="T3" fmla="*/ 1569064 h 21600"/>
              <a:gd name="T4" fmla="*/ 80113 w 22095"/>
              <a:gd name="T5" fmla="*/ 1752600 h 21600"/>
              <a:gd name="T6" fmla="*/ 0 60000 65536"/>
              <a:gd name="T7" fmla="*/ 0 60000 65536"/>
              <a:gd name="T8" fmla="*/ 0 60000 65536"/>
              <a:gd name="T9" fmla="*/ 0 w 22095"/>
              <a:gd name="T10" fmla="*/ 0 h 21600"/>
              <a:gd name="T11" fmla="*/ 22095 w 22095"/>
              <a:gd name="T12" fmla="*/ 21600 h 21600"/>
            </a:gdLst>
            <a:ahLst/>
            <a:cxnLst>
              <a:cxn ang="T6">
                <a:pos x="T0" y="T1"/>
              </a:cxn>
              <a:cxn ang="T7">
                <a:pos x="T2" y="T3"/>
              </a:cxn>
              <a:cxn ang="T8">
                <a:pos x="T4" y="T5"/>
              </a:cxn>
            </a:cxnLst>
            <a:rect l="T9" t="T10" r="T11" b="T12"/>
            <a:pathLst>
              <a:path w="22095" h="21600" fill="none" extrusionOk="0">
                <a:moveTo>
                  <a:pt x="-1" y="8"/>
                </a:moveTo>
                <a:cubicBezTo>
                  <a:pt x="204" y="2"/>
                  <a:pt x="409" y="-1"/>
                  <a:pt x="614" y="0"/>
                </a:cubicBezTo>
                <a:cubicBezTo>
                  <a:pt x="11667" y="0"/>
                  <a:pt x="20937" y="8345"/>
                  <a:pt x="22095" y="19337"/>
                </a:cubicBezTo>
              </a:path>
              <a:path w="22095" h="21600" stroke="0" extrusionOk="0">
                <a:moveTo>
                  <a:pt x="-1" y="8"/>
                </a:moveTo>
                <a:cubicBezTo>
                  <a:pt x="204" y="2"/>
                  <a:pt x="409" y="-1"/>
                  <a:pt x="614" y="0"/>
                </a:cubicBezTo>
                <a:cubicBezTo>
                  <a:pt x="11667" y="0"/>
                  <a:pt x="20937" y="8345"/>
                  <a:pt x="22095" y="19337"/>
                </a:cubicBezTo>
                <a:lnTo>
                  <a:pt x="614" y="21600"/>
                </a:lnTo>
                <a:close/>
              </a:path>
            </a:pathLst>
          </a:custGeom>
          <a:noFill/>
          <a:ln w="28575">
            <a:solidFill>
              <a:schemeClr val="tx1"/>
            </a:solidFill>
            <a:round/>
          </a:ln>
        </p:spPr>
        <p:txBody>
          <a:bodyPr wrap="none" anchor="ctr"/>
          <a:lstStyle/>
          <a:p>
            <a:endParaRPr lang="en-IN"/>
          </a:p>
        </p:txBody>
      </p:sp>
      <p:sp>
        <p:nvSpPr>
          <p:cNvPr id="10297" name="Arc 57"/>
          <p:cNvSpPr/>
          <p:nvPr/>
        </p:nvSpPr>
        <p:spPr bwMode="auto">
          <a:xfrm rot="211861">
            <a:off x="4832350" y="1663700"/>
            <a:ext cx="2874963" cy="1752600"/>
          </a:xfrm>
          <a:custGeom>
            <a:avLst/>
            <a:gdLst>
              <a:gd name="T0" fmla="*/ 0 w 22020"/>
              <a:gd name="T1" fmla="*/ 406 h 21600"/>
              <a:gd name="T2" fmla="*/ 2874963 w 22020"/>
              <a:gd name="T3" fmla="*/ 1632514 h 21600"/>
              <a:gd name="T4" fmla="*/ 61494 w 22020"/>
              <a:gd name="T5" fmla="*/ 1752600 h 21600"/>
              <a:gd name="T6" fmla="*/ 0 60000 65536"/>
              <a:gd name="T7" fmla="*/ 0 60000 65536"/>
              <a:gd name="T8" fmla="*/ 0 60000 65536"/>
              <a:gd name="T9" fmla="*/ 0 w 22020"/>
              <a:gd name="T10" fmla="*/ 0 h 21600"/>
              <a:gd name="T11" fmla="*/ 22020 w 22020"/>
              <a:gd name="T12" fmla="*/ 21600 h 21600"/>
            </a:gdLst>
            <a:ahLst/>
            <a:cxnLst>
              <a:cxn ang="T6">
                <a:pos x="T0" y="T1"/>
              </a:cxn>
              <a:cxn ang="T7">
                <a:pos x="T2" y="T3"/>
              </a:cxn>
              <a:cxn ang="T8">
                <a:pos x="T4" y="T5"/>
              </a:cxn>
            </a:cxnLst>
            <a:rect l="T9" t="T10" r="T11" b="T12"/>
            <a:pathLst>
              <a:path w="22020" h="21600" fill="none" extrusionOk="0">
                <a:moveTo>
                  <a:pt x="0" y="5"/>
                </a:moveTo>
                <a:cubicBezTo>
                  <a:pt x="156" y="1"/>
                  <a:pt x="313" y="-1"/>
                  <a:pt x="471" y="0"/>
                </a:cubicBezTo>
                <a:cubicBezTo>
                  <a:pt x="11825" y="0"/>
                  <a:pt x="21242" y="8791"/>
                  <a:pt x="22020" y="20119"/>
                </a:cubicBezTo>
              </a:path>
              <a:path w="22020" h="21600" stroke="0" extrusionOk="0">
                <a:moveTo>
                  <a:pt x="0" y="5"/>
                </a:moveTo>
                <a:cubicBezTo>
                  <a:pt x="156" y="1"/>
                  <a:pt x="313" y="-1"/>
                  <a:pt x="471" y="0"/>
                </a:cubicBezTo>
                <a:cubicBezTo>
                  <a:pt x="11825" y="0"/>
                  <a:pt x="21242" y="8791"/>
                  <a:pt x="22020" y="20119"/>
                </a:cubicBezTo>
                <a:lnTo>
                  <a:pt x="471" y="21600"/>
                </a:lnTo>
                <a:close/>
              </a:path>
            </a:pathLst>
          </a:custGeom>
          <a:noFill/>
          <a:ln w="28575">
            <a:solidFill>
              <a:schemeClr val="tx1"/>
            </a:solidFill>
            <a:round/>
          </a:ln>
        </p:spPr>
        <p:txBody>
          <a:bodyPr wrap="none" anchor="ctr"/>
          <a:lstStyle/>
          <a:p>
            <a:endParaRPr lang="en-IN"/>
          </a:p>
        </p:txBody>
      </p:sp>
      <p:grpSp>
        <p:nvGrpSpPr>
          <p:cNvPr id="2" name="Group 58"/>
          <p:cNvGrpSpPr/>
          <p:nvPr/>
        </p:nvGrpSpPr>
        <p:grpSpPr bwMode="auto">
          <a:xfrm>
            <a:off x="2082800" y="3378200"/>
            <a:ext cx="5562600" cy="457200"/>
            <a:chOff x="1104" y="2928"/>
            <a:chExt cx="3504" cy="288"/>
          </a:xfrm>
        </p:grpSpPr>
        <p:sp>
          <p:nvSpPr>
            <p:cNvPr id="13434" name="Line 59"/>
            <p:cNvSpPr>
              <a:spLocks noChangeShapeType="1"/>
            </p:cNvSpPr>
            <p:nvPr/>
          </p:nvSpPr>
          <p:spPr bwMode="auto">
            <a:xfrm>
              <a:off x="1120" y="2928"/>
              <a:ext cx="0" cy="288"/>
            </a:xfrm>
            <a:prstGeom prst="line">
              <a:avLst/>
            </a:prstGeom>
            <a:noFill/>
            <a:ln w="9525">
              <a:solidFill>
                <a:schemeClr val="tx1"/>
              </a:solidFill>
              <a:round/>
            </a:ln>
          </p:spPr>
          <p:txBody>
            <a:bodyPr/>
            <a:lstStyle/>
            <a:p>
              <a:endParaRPr lang="en-IN"/>
            </a:p>
          </p:txBody>
        </p:sp>
        <p:sp>
          <p:nvSpPr>
            <p:cNvPr id="13435" name="Line 60"/>
            <p:cNvSpPr>
              <a:spLocks noChangeShapeType="1"/>
            </p:cNvSpPr>
            <p:nvPr/>
          </p:nvSpPr>
          <p:spPr bwMode="auto">
            <a:xfrm>
              <a:off x="4608" y="2976"/>
              <a:ext cx="0" cy="240"/>
            </a:xfrm>
            <a:prstGeom prst="line">
              <a:avLst/>
            </a:prstGeom>
            <a:noFill/>
            <a:ln w="9525">
              <a:solidFill>
                <a:schemeClr val="tx1"/>
              </a:solidFill>
              <a:round/>
            </a:ln>
          </p:spPr>
          <p:txBody>
            <a:bodyPr/>
            <a:lstStyle/>
            <a:p>
              <a:endParaRPr lang="en-IN"/>
            </a:p>
          </p:txBody>
        </p:sp>
        <p:sp>
          <p:nvSpPr>
            <p:cNvPr id="13436" name="Line 61"/>
            <p:cNvSpPr>
              <a:spLocks noChangeShapeType="1"/>
            </p:cNvSpPr>
            <p:nvPr/>
          </p:nvSpPr>
          <p:spPr bwMode="auto">
            <a:xfrm flipH="1">
              <a:off x="1104" y="3072"/>
              <a:ext cx="1536" cy="0"/>
            </a:xfrm>
            <a:prstGeom prst="line">
              <a:avLst/>
            </a:prstGeom>
            <a:noFill/>
            <a:ln w="9525">
              <a:solidFill>
                <a:schemeClr val="tx1"/>
              </a:solidFill>
              <a:round/>
              <a:tailEnd type="triangle" w="med" len="med"/>
            </a:ln>
          </p:spPr>
          <p:txBody>
            <a:bodyPr/>
            <a:lstStyle/>
            <a:p>
              <a:endParaRPr lang="en-IN"/>
            </a:p>
          </p:txBody>
        </p:sp>
        <p:sp>
          <p:nvSpPr>
            <p:cNvPr id="13437" name="Line 62"/>
            <p:cNvSpPr>
              <a:spLocks noChangeShapeType="1"/>
            </p:cNvSpPr>
            <p:nvPr/>
          </p:nvSpPr>
          <p:spPr bwMode="auto">
            <a:xfrm>
              <a:off x="3168" y="3072"/>
              <a:ext cx="1440" cy="0"/>
            </a:xfrm>
            <a:prstGeom prst="line">
              <a:avLst/>
            </a:prstGeom>
            <a:noFill/>
            <a:ln w="9525">
              <a:solidFill>
                <a:schemeClr val="tx1"/>
              </a:solidFill>
              <a:round/>
              <a:tailEnd type="triangle" w="med" len="med"/>
            </a:ln>
          </p:spPr>
          <p:txBody>
            <a:bodyPr/>
            <a:lstStyle/>
            <a:p>
              <a:endParaRPr lang="en-IN"/>
            </a:p>
          </p:txBody>
        </p:sp>
        <p:sp>
          <p:nvSpPr>
            <p:cNvPr id="13438" name="Text Box 63"/>
            <p:cNvSpPr txBox="1">
              <a:spLocks noChangeArrowheads="1"/>
            </p:cNvSpPr>
            <p:nvPr/>
          </p:nvSpPr>
          <p:spPr bwMode="auto">
            <a:xfrm>
              <a:off x="2688" y="2976"/>
              <a:ext cx="480" cy="192"/>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D</a:t>
              </a:r>
              <a:endParaRPr lang="en-US" sz="1400">
                <a:latin typeface="Times New Roman" charset="0"/>
              </a:endParaRPr>
            </a:p>
          </p:txBody>
        </p:sp>
      </p:grpSp>
      <p:sp>
        <p:nvSpPr>
          <p:cNvPr id="13346" name="Text Box 64"/>
          <p:cNvSpPr txBox="1">
            <a:spLocks noChangeArrowheads="1"/>
          </p:cNvSpPr>
          <p:nvPr/>
        </p:nvSpPr>
        <p:spPr bwMode="auto">
          <a:xfrm>
            <a:off x="7696200" y="185738"/>
            <a:ext cx="1327150" cy="366712"/>
          </a:xfrm>
          <a:prstGeom prst="rect">
            <a:avLst/>
          </a:prstGeom>
          <a:noFill/>
          <a:ln w="9525">
            <a:noFill/>
            <a:miter lim="800000"/>
          </a:ln>
        </p:spPr>
        <p:txBody>
          <a:bodyPr wrap="none">
            <a:spAutoFit/>
          </a:bodyPr>
          <a:lstStyle/>
          <a:p>
            <a:pPr eaLnBrk="0" hangingPunct="0"/>
            <a:r>
              <a:rPr lang="en-US" u="sng">
                <a:solidFill>
                  <a:srgbClr val="FF0066"/>
                </a:solidFill>
                <a:latin typeface="Arial Black" pitchFamily="34" charset="0"/>
              </a:rPr>
              <a:t>CYCLOID</a:t>
            </a:r>
            <a:endParaRPr lang="en-US" u="sng">
              <a:solidFill>
                <a:srgbClr val="FF0066"/>
              </a:solidFill>
              <a:latin typeface="Arial Black" pitchFamily="34" charset="0"/>
            </a:endParaRPr>
          </a:p>
        </p:txBody>
      </p:sp>
      <p:grpSp>
        <p:nvGrpSpPr>
          <p:cNvPr id="3" name="Group 65"/>
          <p:cNvGrpSpPr/>
          <p:nvPr/>
        </p:nvGrpSpPr>
        <p:grpSpPr bwMode="auto">
          <a:xfrm>
            <a:off x="381000" y="371475"/>
            <a:ext cx="5824538" cy="609600"/>
            <a:chOff x="326" y="288"/>
            <a:chExt cx="3669" cy="384"/>
          </a:xfrm>
        </p:grpSpPr>
        <p:sp>
          <p:nvSpPr>
            <p:cNvPr id="13432" name="Rectangle 66"/>
            <p:cNvSpPr>
              <a:spLocks noChangeArrowheads="1"/>
            </p:cNvSpPr>
            <p:nvPr/>
          </p:nvSpPr>
          <p:spPr bwMode="auto">
            <a:xfrm>
              <a:off x="336" y="288"/>
              <a:ext cx="3600" cy="384"/>
            </a:xfrm>
            <a:prstGeom prst="rect">
              <a:avLst/>
            </a:prstGeom>
            <a:solidFill>
              <a:schemeClr val="accent2"/>
            </a:solidFill>
            <a:ln w="9525">
              <a:solidFill>
                <a:schemeClr val="tx1"/>
              </a:solidFill>
              <a:miter lim="800000"/>
            </a:ln>
          </p:spPr>
          <p:txBody>
            <a:bodyPr wrap="none" anchor="ctr"/>
            <a:lstStyle/>
            <a:p>
              <a:endParaRPr lang="en-IN"/>
            </a:p>
          </p:txBody>
        </p:sp>
        <p:sp>
          <p:nvSpPr>
            <p:cNvPr id="13433" name="Text Box 67"/>
            <p:cNvSpPr txBox="1">
              <a:spLocks noChangeArrowheads="1"/>
            </p:cNvSpPr>
            <p:nvPr/>
          </p:nvSpPr>
          <p:spPr bwMode="auto">
            <a:xfrm>
              <a:off x="326" y="311"/>
              <a:ext cx="3669" cy="307"/>
            </a:xfrm>
            <a:prstGeom prst="rect">
              <a:avLst/>
            </a:prstGeom>
            <a:noFill/>
            <a:ln w="9525">
              <a:noFill/>
              <a:miter lim="800000"/>
            </a:ln>
          </p:spPr>
          <p:txBody>
            <a:bodyPr wrap="none">
              <a:spAutoFit/>
            </a:bodyPr>
            <a:lstStyle/>
            <a:p>
              <a:pPr eaLnBrk="0" hangingPunct="0"/>
              <a:r>
                <a:rPr lang="en-US" sz="1200" b="1">
                  <a:solidFill>
                    <a:srgbClr val="FFFF99"/>
                  </a:solidFill>
                  <a:latin typeface="Times New Roman" charset="0"/>
                </a:rPr>
                <a:t>PROBLEM 22:</a:t>
              </a:r>
              <a:r>
                <a:rPr lang="en-US" sz="1200">
                  <a:solidFill>
                    <a:schemeClr val="bg1"/>
                  </a:solidFill>
                  <a:latin typeface="Times New Roman" charset="0"/>
                </a:rPr>
                <a:t> </a:t>
              </a:r>
              <a:r>
                <a:rPr lang="en-US" sz="1200" b="1">
                  <a:solidFill>
                    <a:schemeClr val="bg1"/>
                  </a:solidFill>
                  <a:latin typeface="Times New Roman" charset="0"/>
                </a:rPr>
                <a:t>DRAW LOCUS OF A POINT ON THE PERIPHERY OF A CIRCLE </a:t>
              </a:r>
              <a:endParaRPr lang="en-US" sz="1200" b="1">
                <a:solidFill>
                  <a:schemeClr val="bg1"/>
                </a:solidFill>
                <a:latin typeface="Times New Roman" charset="0"/>
              </a:endParaRPr>
            </a:p>
            <a:p>
              <a:pPr eaLnBrk="0" hangingPunct="0"/>
              <a:r>
                <a:rPr lang="en-US" sz="1200" b="1">
                  <a:solidFill>
                    <a:schemeClr val="bg1"/>
                  </a:solidFill>
                  <a:latin typeface="Times New Roman" charset="0"/>
                </a:rPr>
                <a:t>WHICH ROLLS ON STRAIGHT LINE PATH. </a:t>
              </a:r>
              <a:r>
                <a:rPr lang="en-US" sz="1400" b="1">
                  <a:solidFill>
                    <a:schemeClr val="bg1"/>
                  </a:solidFill>
                  <a:latin typeface="Times New Roman" charset="0"/>
                </a:rPr>
                <a:t>Take Circle diameter as 50 mm</a:t>
              </a:r>
              <a:endParaRPr lang="en-US" sz="1400" b="1">
                <a:solidFill>
                  <a:schemeClr val="bg1"/>
                </a:solidFill>
                <a:latin typeface="Times New Roman" charset="0"/>
              </a:endParaRPr>
            </a:p>
          </p:txBody>
        </p:sp>
      </p:grpSp>
      <p:grpSp>
        <p:nvGrpSpPr>
          <p:cNvPr id="4" name="Group 68"/>
          <p:cNvGrpSpPr/>
          <p:nvPr/>
        </p:nvGrpSpPr>
        <p:grpSpPr bwMode="auto">
          <a:xfrm>
            <a:off x="381000" y="4572000"/>
            <a:ext cx="8640763" cy="2057400"/>
            <a:chOff x="240" y="2880"/>
            <a:chExt cx="5443" cy="1296"/>
          </a:xfrm>
        </p:grpSpPr>
        <p:sp>
          <p:nvSpPr>
            <p:cNvPr id="13430" name="AutoShape 69"/>
            <p:cNvSpPr>
              <a:spLocks noChangeArrowheads="1"/>
            </p:cNvSpPr>
            <p:nvPr/>
          </p:nvSpPr>
          <p:spPr bwMode="auto">
            <a:xfrm>
              <a:off x="240" y="2880"/>
              <a:ext cx="5280" cy="1296"/>
            </a:xfrm>
            <a:prstGeom prst="wedgeRectCallout">
              <a:avLst>
                <a:gd name="adj1" fmla="val 4546"/>
                <a:gd name="adj2" fmla="val -68903"/>
              </a:avLst>
            </a:prstGeom>
            <a:solidFill>
              <a:srgbClr val="66FFFF"/>
            </a:solidFill>
            <a:ln w="9525">
              <a:solidFill>
                <a:schemeClr val="tx1"/>
              </a:solidFill>
              <a:miter lim="800000"/>
            </a:ln>
          </p:spPr>
          <p:txBody>
            <a:bodyPr/>
            <a:lstStyle/>
            <a:p>
              <a:pPr algn="ctr" eaLnBrk="0" hangingPunct="0"/>
              <a:endParaRPr lang="en-SG" sz="1200">
                <a:solidFill>
                  <a:srgbClr val="FFFF99"/>
                </a:solidFill>
                <a:latin typeface="Times New Roman" charset="0"/>
              </a:endParaRPr>
            </a:p>
          </p:txBody>
        </p:sp>
        <p:sp>
          <p:nvSpPr>
            <p:cNvPr id="13431" name="Text Box 70"/>
            <p:cNvSpPr txBox="1">
              <a:spLocks noChangeArrowheads="1"/>
            </p:cNvSpPr>
            <p:nvPr/>
          </p:nvSpPr>
          <p:spPr bwMode="auto">
            <a:xfrm>
              <a:off x="240" y="2897"/>
              <a:ext cx="5443" cy="1183"/>
            </a:xfrm>
            <a:prstGeom prst="rect">
              <a:avLst/>
            </a:prstGeom>
            <a:noFill/>
            <a:ln w="12700">
              <a:noFill/>
              <a:miter lim="800000"/>
            </a:ln>
          </p:spPr>
          <p:txBody>
            <a:bodyPr wrap="none">
              <a:spAutoFit/>
            </a:bodyPr>
            <a:lstStyle/>
            <a:p>
              <a:pPr eaLnBrk="0" hangingPunct="0"/>
              <a:r>
                <a:rPr lang="en-US" sz="1300" b="1" i="1">
                  <a:latin typeface="Tahoma" charset="0"/>
                </a:rPr>
                <a:t>Solution Steps:</a:t>
              </a:r>
              <a:endParaRPr lang="en-US" sz="1300">
                <a:latin typeface="Tahoma" charset="0"/>
              </a:endParaRPr>
            </a:p>
            <a:p>
              <a:pPr eaLnBrk="0" hangingPunct="0"/>
              <a:r>
                <a:rPr lang="en-US" sz="1300">
                  <a:latin typeface="Tahoma" charset="0"/>
                </a:rPr>
                <a:t>1)      From center C draw a horizontal line equal to  </a:t>
              </a:r>
              <a:r>
                <a:rPr lang="en-US" sz="1300">
                  <a:latin typeface="Tahoma" charset="0"/>
                  <a:sym typeface="Symbol" pitchFamily="18" charset="2"/>
                </a:rPr>
                <a:t>D</a:t>
              </a:r>
              <a:r>
                <a:rPr lang="en-US" sz="1300">
                  <a:latin typeface="Tahoma" charset="0"/>
                </a:rPr>
                <a:t> distance.</a:t>
              </a:r>
              <a:endParaRPr lang="en-US" sz="1300">
                <a:latin typeface="Tahoma" charset="0"/>
              </a:endParaRPr>
            </a:p>
            <a:p>
              <a:pPr eaLnBrk="0" hangingPunct="0"/>
              <a:r>
                <a:rPr lang="en-US" sz="1300">
                  <a:latin typeface="Tahoma" charset="0"/>
                </a:rPr>
                <a:t>2)      Divide </a:t>
              </a:r>
              <a:r>
                <a:rPr lang="en-US" sz="1300">
                  <a:latin typeface="Tahoma" charset="0"/>
                  <a:sym typeface="Symbol" pitchFamily="18" charset="2"/>
                </a:rPr>
                <a:t>D</a:t>
              </a:r>
              <a:r>
                <a:rPr lang="en-US" sz="1300">
                  <a:latin typeface="Tahoma" charset="0"/>
                </a:rPr>
                <a:t> distance into 12 number of equal parts and name them C1, C2, C3__ etc.</a:t>
              </a:r>
              <a:endParaRPr lang="en-US" sz="1300">
                <a:latin typeface="Tahoma" charset="0"/>
                <a:sym typeface="Symbol" pitchFamily="18" charset="2"/>
              </a:endParaRPr>
            </a:p>
            <a:p>
              <a:pPr eaLnBrk="0" hangingPunct="0"/>
              <a:r>
                <a:rPr lang="en-US" sz="1300">
                  <a:latin typeface="Tahoma" charset="0"/>
                  <a:sym typeface="Symbol" pitchFamily="18" charset="2"/>
                </a:rPr>
                <a:t>3)      Divide the circle also into 12 number of equal parts and in clock wise direction, after P name 1, 2, 3 up to 12.</a:t>
              </a:r>
              <a:endParaRPr lang="en-US" sz="1300">
                <a:latin typeface="Tahoma" charset="0"/>
                <a:sym typeface="Symbol" pitchFamily="18" charset="2"/>
              </a:endParaRPr>
            </a:p>
            <a:p>
              <a:pPr eaLnBrk="0" hangingPunct="0"/>
              <a:r>
                <a:rPr lang="en-US" sz="1300">
                  <a:latin typeface="Tahoma" charset="0"/>
                  <a:sym typeface="Symbol" pitchFamily="18" charset="2"/>
                </a:rPr>
                <a:t>4)      From all these points on circle draw horizontal lines. (parallel to locus of C)</a:t>
              </a:r>
              <a:endParaRPr lang="en-US" sz="1300">
                <a:latin typeface="Tahoma" charset="0"/>
                <a:sym typeface="Symbol" pitchFamily="18" charset="2"/>
              </a:endParaRPr>
            </a:p>
            <a:p>
              <a:pPr eaLnBrk="0" hangingPunct="0"/>
              <a:r>
                <a:rPr lang="en-US" sz="1300">
                  <a:latin typeface="Tahoma" charset="0"/>
                  <a:sym typeface="Symbol" pitchFamily="18" charset="2"/>
                </a:rPr>
                <a:t>5)      With a fixed distance C-P in compass, C1 as center, mark a point on horizontal line from 1. Name it P.</a:t>
              </a:r>
              <a:endParaRPr lang="en-US" sz="1300">
                <a:latin typeface="Tahoma" charset="0"/>
                <a:sym typeface="Symbol" pitchFamily="18" charset="2"/>
              </a:endParaRPr>
            </a:p>
            <a:p>
              <a:pPr eaLnBrk="0" hangingPunct="0"/>
              <a:r>
                <a:rPr lang="en-US" sz="1300">
                  <a:latin typeface="Tahoma" charset="0"/>
                  <a:sym typeface="Symbol" pitchFamily="18" charset="2"/>
                </a:rPr>
                <a:t>6)      Repeat this procedure from C2, C3, C4 upto C12 as centers. Mark points P2, P3, P4, P5 up to P8 on the    </a:t>
              </a:r>
              <a:endParaRPr lang="en-US" sz="1300">
                <a:latin typeface="Tahoma" charset="0"/>
                <a:sym typeface="Symbol" pitchFamily="18" charset="2"/>
              </a:endParaRPr>
            </a:p>
            <a:p>
              <a:pPr eaLnBrk="0" hangingPunct="0"/>
              <a:r>
                <a:rPr lang="en-US" sz="1300">
                  <a:latin typeface="Tahoma" charset="0"/>
                  <a:sym typeface="Symbol" pitchFamily="18" charset="2"/>
                </a:rPr>
                <a:t>         horizontal lines drawn from 1,2, 3, 4, 5, 6, 7 respectively.</a:t>
              </a:r>
              <a:endParaRPr lang="en-US" sz="1300">
                <a:latin typeface="Tahoma" charset="0"/>
                <a:sym typeface="Symbol" pitchFamily="18" charset="2"/>
              </a:endParaRPr>
            </a:p>
            <a:p>
              <a:pPr eaLnBrk="0" hangingPunct="0"/>
              <a:r>
                <a:rPr lang="en-US" sz="1300">
                  <a:latin typeface="Tahoma" charset="0"/>
                  <a:sym typeface="Symbol" pitchFamily="18" charset="2"/>
                </a:rPr>
                <a:t>7)      Join all these points by curve. </a:t>
              </a:r>
              <a:r>
                <a:rPr lang="en-US" sz="1300" b="1">
                  <a:latin typeface="Tahoma" charset="0"/>
                  <a:sym typeface="Symbol" pitchFamily="18" charset="2"/>
                </a:rPr>
                <a:t>It is Cycloid</a:t>
              </a:r>
              <a:r>
                <a:rPr lang="en-US" sz="1300">
                  <a:latin typeface="Tahoma" charset="0"/>
                  <a:sym typeface="Symbol" pitchFamily="18" charset="2"/>
                </a:rPr>
                <a:t>.</a:t>
              </a:r>
              <a:endParaRPr lang="en-US" sz="1300">
                <a:latin typeface="Tahoma" charset="0"/>
                <a:sym typeface="Symbol" pitchFamily="18" charset="2"/>
              </a:endParaRPr>
            </a:p>
          </p:txBody>
        </p:sp>
      </p:grpSp>
      <p:grpSp>
        <p:nvGrpSpPr>
          <p:cNvPr id="5" name="Group 71"/>
          <p:cNvGrpSpPr/>
          <p:nvPr/>
        </p:nvGrpSpPr>
        <p:grpSpPr bwMode="auto">
          <a:xfrm>
            <a:off x="8016875" y="46038"/>
            <a:ext cx="1096963" cy="182562"/>
            <a:chOff x="5050" y="29"/>
            <a:chExt cx="691" cy="115"/>
          </a:xfrm>
        </p:grpSpPr>
        <p:sp>
          <p:nvSpPr>
            <p:cNvPr id="13424" name="AutoShape 72">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3425" name="AutoShape 7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3426" name="AutoShape 7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3427" name="AutoShape 7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3428" name="AutoShape 7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3429" name="AutoShape 7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grpSp>
        <p:nvGrpSpPr>
          <p:cNvPr id="6" name="Group 167"/>
          <p:cNvGrpSpPr/>
          <p:nvPr/>
        </p:nvGrpSpPr>
        <p:grpSpPr bwMode="auto">
          <a:xfrm>
            <a:off x="2562225" y="2379663"/>
            <a:ext cx="5099050" cy="941387"/>
            <a:chOff x="1614" y="1499"/>
            <a:chExt cx="3212" cy="593"/>
          </a:xfrm>
        </p:grpSpPr>
        <p:sp>
          <p:nvSpPr>
            <p:cNvPr id="13412" name="Line 9"/>
            <p:cNvSpPr>
              <a:spLocks noChangeShapeType="1"/>
            </p:cNvSpPr>
            <p:nvPr/>
          </p:nvSpPr>
          <p:spPr bwMode="auto">
            <a:xfrm>
              <a:off x="1614" y="1499"/>
              <a:ext cx="0" cy="593"/>
            </a:xfrm>
            <a:prstGeom prst="line">
              <a:avLst/>
            </a:prstGeom>
            <a:noFill/>
            <a:ln w="9525">
              <a:solidFill>
                <a:schemeClr val="bg2"/>
              </a:solidFill>
              <a:round/>
            </a:ln>
          </p:spPr>
          <p:txBody>
            <a:bodyPr wrap="none" anchor="ctr"/>
            <a:lstStyle/>
            <a:p>
              <a:endParaRPr lang="en-IN"/>
            </a:p>
          </p:txBody>
        </p:sp>
        <p:sp>
          <p:nvSpPr>
            <p:cNvPr id="13413" name="Line 10"/>
            <p:cNvSpPr>
              <a:spLocks noChangeShapeType="1"/>
            </p:cNvSpPr>
            <p:nvPr/>
          </p:nvSpPr>
          <p:spPr bwMode="auto">
            <a:xfrm>
              <a:off x="1910" y="1501"/>
              <a:ext cx="0" cy="591"/>
            </a:xfrm>
            <a:prstGeom prst="line">
              <a:avLst/>
            </a:prstGeom>
            <a:noFill/>
            <a:ln w="9525">
              <a:solidFill>
                <a:schemeClr val="bg2"/>
              </a:solidFill>
              <a:round/>
            </a:ln>
          </p:spPr>
          <p:txBody>
            <a:bodyPr wrap="none" anchor="ctr"/>
            <a:lstStyle/>
            <a:p>
              <a:endParaRPr lang="en-IN"/>
            </a:p>
          </p:txBody>
        </p:sp>
        <p:sp>
          <p:nvSpPr>
            <p:cNvPr id="13414" name="Line 11"/>
            <p:cNvSpPr>
              <a:spLocks noChangeShapeType="1"/>
            </p:cNvSpPr>
            <p:nvPr/>
          </p:nvSpPr>
          <p:spPr bwMode="auto">
            <a:xfrm>
              <a:off x="2200" y="1505"/>
              <a:ext cx="0" cy="585"/>
            </a:xfrm>
            <a:prstGeom prst="line">
              <a:avLst/>
            </a:prstGeom>
            <a:noFill/>
            <a:ln w="9525">
              <a:solidFill>
                <a:schemeClr val="bg2"/>
              </a:solidFill>
              <a:round/>
            </a:ln>
          </p:spPr>
          <p:txBody>
            <a:bodyPr wrap="none" anchor="ctr"/>
            <a:lstStyle/>
            <a:p>
              <a:endParaRPr lang="en-IN"/>
            </a:p>
          </p:txBody>
        </p:sp>
        <p:sp>
          <p:nvSpPr>
            <p:cNvPr id="13415" name="Line 12"/>
            <p:cNvSpPr>
              <a:spLocks noChangeShapeType="1"/>
            </p:cNvSpPr>
            <p:nvPr/>
          </p:nvSpPr>
          <p:spPr bwMode="auto">
            <a:xfrm>
              <a:off x="2491" y="1499"/>
              <a:ext cx="0" cy="591"/>
            </a:xfrm>
            <a:prstGeom prst="line">
              <a:avLst/>
            </a:prstGeom>
            <a:noFill/>
            <a:ln w="9525">
              <a:solidFill>
                <a:schemeClr val="bg2"/>
              </a:solidFill>
              <a:round/>
            </a:ln>
          </p:spPr>
          <p:txBody>
            <a:bodyPr wrap="none" anchor="ctr"/>
            <a:lstStyle/>
            <a:p>
              <a:endParaRPr lang="en-IN"/>
            </a:p>
          </p:txBody>
        </p:sp>
        <p:sp>
          <p:nvSpPr>
            <p:cNvPr id="13416" name="Line 13"/>
            <p:cNvSpPr>
              <a:spLocks noChangeShapeType="1"/>
            </p:cNvSpPr>
            <p:nvPr/>
          </p:nvSpPr>
          <p:spPr bwMode="auto">
            <a:xfrm>
              <a:off x="2784" y="1499"/>
              <a:ext cx="0" cy="591"/>
            </a:xfrm>
            <a:prstGeom prst="line">
              <a:avLst/>
            </a:prstGeom>
            <a:noFill/>
            <a:ln w="9525">
              <a:solidFill>
                <a:schemeClr val="bg2"/>
              </a:solidFill>
              <a:round/>
            </a:ln>
          </p:spPr>
          <p:txBody>
            <a:bodyPr wrap="none" anchor="ctr"/>
            <a:lstStyle/>
            <a:p>
              <a:endParaRPr lang="en-IN"/>
            </a:p>
          </p:txBody>
        </p:sp>
        <p:sp>
          <p:nvSpPr>
            <p:cNvPr id="13417" name="Line 14"/>
            <p:cNvSpPr>
              <a:spLocks noChangeShapeType="1"/>
            </p:cNvSpPr>
            <p:nvPr/>
          </p:nvSpPr>
          <p:spPr bwMode="auto">
            <a:xfrm>
              <a:off x="3080" y="1504"/>
              <a:ext cx="0" cy="586"/>
            </a:xfrm>
            <a:prstGeom prst="line">
              <a:avLst/>
            </a:prstGeom>
            <a:noFill/>
            <a:ln w="9525">
              <a:solidFill>
                <a:schemeClr val="bg2"/>
              </a:solidFill>
              <a:round/>
            </a:ln>
          </p:spPr>
          <p:txBody>
            <a:bodyPr wrap="none" anchor="ctr"/>
            <a:lstStyle/>
            <a:p>
              <a:endParaRPr lang="en-IN"/>
            </a:p>
          </p:txBody>
        </p:sp>
        <p:sp>
          <p:nvSpPr>
            <p:cNvPr id="13418" name="Line 15"/>
            <p:cNvSpPr>
              <a:spLocks noChangeShapeType="1"/>
            </p:cNvSpPr>
            <p:nvPr/>
          </p:nvSpPr>
          <p:spPr bwMode="auto">
            <a:xfrm>
              <a:off x="3657" y="1524"/>
              <a:ext cx="0" cy="566"/>
            </a:xfrm>
            <a:prstGeom prst="line">
              <a:avLst/>
            </a:prstGeom>
            <a:noFill/>
            <a:ln w="9525">
              <a:solidFill>
                <a:schemeClr val="bg2"/>
              </a:solidFill>
              <a:round/>
            </a:ln>
          </p:spPr>
          <p:txBody>
            <a:bodyPr wrap="none" anchor="ctr"/>
            <a:lstStyle/>
            <a:p>
              <a:endParaRPr lang="en-IN"/>
            </a:p>
          </p:txBody>
        </p:sp>
        <p:sp>
          <p:nvSpPr>
            <p:cNvPr id="13419" name="Line 16"/>
            <p:cNvSpPr>
              <a:spLocks noChangeShapeType="1"/>
            </p:cNvSpPr>
            <p:nvPr/>
          </p:nvSpPr>
          <p:spPr bwMode="auto">
            <a:xfrm>
              <a:off x="3952" y="1512"/>
              <a:ext cx="0" cy="578"/>
            </a:xfrm>
            <a:prstGeom prst="line">
              <a:avLst/>
            </a:prstGeom>
            <a:noFill/>
            <a:ln w="9525">
              <a:solidFill>
                <a:schemeClr val="bg2"/>
              </a:solidFill>
              <a:round/>
            </a:ln>
          </p:spPr>
          <p:txBody>
            <a:bodyPr wrap="none" anchor="ctr"/>
            <a:lstStyle/>
            <a:p>
              <a:endParaRPr lang="en-IN"/>
            </a:p>
          </p:txBody>
        </p:sp>
        <p:sp>
          <p:nvSpPr>
            <p:cNvPr id="13420" name="Line 82"/>
            <p:cNvSpPr>
              <a:spLocks noChangeShapeType="1"/>
            </p:cNvSpPr>
            <p:nvPr/>
          </p:nvSpPr>
          <p:spPr bwMode="auto">
            <a:xfrm>
              <a:off x="3369" y="1516"/>
              <a:ext cx="1" cy="574"/>
            </a:xfrm>
            <a:prstGeom prst="line">
              <a:avLst/>
            </a:prstGeom>
            <a:noFill/>
            <a:ln w="9525">
              <a:solidFill>
                <a:schemeClr val="bg2"/>
              </a:solidFill>
              <a:round/>
            </a:ln>
          </p:spPr>
          <p:txBody>
            <a:bodyPr wrap="none" anchor="ctr"/>
            <a:lstStyle/>
            <a:p>
              <a:endParaRPr lang="en-IN"/>
            </a:p>
          </p:txBody>
        </p:sp>
        <p:sp>
          <p:nvSpPr>
            <p:cNvPr id="13421" name="Line 83"/>
            <p:cNvSpPr>
              <a:spLocks noChangeShapeType="1"/>
            </p:cNvSpPr>
            <p:nvPr/>
          </p:nvSpPr>
          <p:spPr bwMode="auto">
            <a:xfrm>
              <a:off x="4245" y="1516"/>
              <a:ext cx="0" cy="574"/>
            </a:xfrm>
            <a:prstGeom prst="line">
              <a:avLst/>
            </a:prstGeom>
            <a:noFill/>
            <a:ln w="9525">
              <a:solidFill>
                <a:schemeClr val="bg2"/>
              </a:solidFill>
              <a:round/>
            </a:ln>
          </p:spPr>
          <p:txBody>
            <a:bodyPr wrap="none" anchor="ctr"/>
            <a:lstStyle/>
            <a:p>
              <a:endParaRPr lang="en-IN"/>
            </a:p>
          </p:txBody>
        </p:sp>
        <p:sp>
          <p:nvSpPr>
            <p:cNvPr id="13422" name="Line 84"/>
            <p:cNvSpPr>
              <a:spLocks noChangeShapeType="1"/>
            </p:cNvSpPr>
            <p:nvPr/>
          </p:nvSpPr>
          <p:spPr bwMode="auto">
            <a:xfrm>
              <a:off x="4536" y="1526"/>
              <a:ext cx="0" cy="564"/>
            </a:xfrm>
            <a:prstGeom prst="line">
              <a:avLst/>
            </a:prstGeom>
            <a:noFill/>
            <a:ln w="9525">
              <a:solidFill>
                <a:schemeClr val="bg2"/>
              </a:solidFill>
              <a:round/>
            </a:ln>
          </p:spPr>
          <p:txBody>
            <a:bodyPr wrap="none" anchor="ctr"/>
            <a:lstStyle/>
            <a:p>
              <a:endParaRPr lang="en-IN"/>
            </a:p>
          </p:txBody>
        </p:sp>
        <p:sp>
          <p:nvSpPr>
            <p:cNvPr id="13423" name="Line 85"/>
            <p:cNvSpPr>
              <a:spLocks noChangeShapeType="1"/>
            </p:cNvSpPr>
            <p:nvPr/>
          </p:nvSpPr>
          <p:spPr bwMode="auto">
            <a:xfrm flipH="1">
              <a:off x="4824" y="1524"/>
              <a:ext cx="2" cy="566"/>
            </a:xfrm>
            <a:prstGeom prst="line">
              <a:avLst/>
            </a:prstGeom>
            <a:noFill/>
            <a:ln w="9525">
              <a:solidFill>
                <a:schemeClr val="bg2"/>
              </a:solidFill>
              <a:round/>
            </a:ln>
          </p:spPr>
          <p:txBody>
            <a:bodyPr wrap="none" anchor="ctr"/>
            <a:lstStyle/>
            <a:p>
              <a:endParaRPr lang="en-IN"/>
            </a:p>
          </p:txBody>
        </p:sp>
      </p:grpSp>
      <p:sp>
        <p:nvSpPr>
          <p:cNvPr id="10341" name="Line 101"/>
          <p:cNvSpPr>
            <a:spLocks noChangeShapeType="1"/>
          </p:cNvSpPr>
          <p:nvPr/>
        </p:nvSpPr>
        <p:spPr bwMode="auto">
          <a:xfrm rot="900000" flipH="1">
            <a:off x="1449388" y="1857375"/>
            <a:ext cx="1301750" cy="1187450"/>
          </a:xfrm>
          <a:prstGeom prst="line">
            <a:avLst/>
          </a:prstGeom>
          <a:noFill/>
          <a:ln w="9525">
            <a:solidFill>
              <a:schemeClr val="bg2"/>
            </a:solidFill>
            <a:round/>
          </a:ln>
        </p:spPr>
        <p:txBody>
          <a:bodyPr/>
          <a:lstStyle/>
          <a:p>
            <a:endParaRPr lang="en-IN"/>
          </a:p>
        </p:txBody>
      </p:sp>
      <p:sp>
        <p:nvSpPr>
          <p:cNvPr id="10342" name="Line 102"/>
          <p:cNvSpPr>
            <a:spLocks noChangeShapeType="1"/>
          </p:cNvSpPr>
          <p:nvPr/>
        </p:nvSpPr>
        <p:spPr bwMode="auto">
          <a:xfrm rot="-900000">
            <a:off x="1441450" y="1863725"/>
            <a:ext cx="1300163" cy="1176338"/>
          </a:xfrm>
          <a:prstGeom prst="line">
            <a:avLst/>
          </a:prstGeom>
          <a:noFill/>
          <a:ln w="9525">
            <a:solidFill>
              <a:schemeClr val="bg2"/>
            </a:solidFill>
            <a:round/>
          </a:ln>
        </p:spPr>
        <p:txBody>
          <a:bodyPr/>
          <a:lstStyle/>
          <a:p>
            <a:endParaRPr lang="en-IN"/>
          </a:p>
        </p:txBody>
      </p:sp>
      <p:sp>
        <p:nvSpPr>
          <p:cNvPr id="10343" name="Line 103"/>
          <p:cNvSpPr>
            <a:spLocks noChangeShapeType="1"/>
          </p:cNvSpPr>
          <p:nvPr/>
        </p:nvSpPr>
        <p:spPr bwMode="auto">
          <a:xfrm>
            <a:off x="1638300" y="3187700"/>
            <a:ext cx="6034088" cy="0"/>
          </a:xfrm>
          <a:prstGeom prst="line">
            <a:avLst/>
          </a:prstGeom>
          <a:noFill/>
          <a:ln w="9525">
            <a:solidFill>
              <a:schemeClr val="bg2"/>
            </a:solidFill>
            <a:round/>
          </a:ln>
        </p:spPr>
        <p:txBody>
          <a:bodyPr/>
          <a:lstStyle/>
          <a:p>
            <a:endParaRPr lang="en-IN"/>
          </a:p>
        </p:txBody>
      </p:sp>
      <p:sp>
        <p:nvSpPr>
          <p:cNvPr id="10346" name="Line 106"/>
          <p:cNvSpPr>
            <a:spLocks noChangeShapeType="1"/>
          </p:cNvSpPr>
          <p:nvPr/>
        </p:nvSpPr>
        <p:spPr bwMode="auto">
          <a:xfrm>
            <a:off x="1311275" y="2047875"/>
            <a:ext cx="6324600" cy="0"/>
          </a:xfrm>
          <a:prstGeom prst="line">
            <a:avLst/>
          </a:prstGeom>
          <a:noFill/>
          <a:ln w="9525">
            <a:solidFill>
              <a:schemeClr val="bg2"/>
            </a:solidFill>
            <a:round/>
          </a:ln>
        </p:spPr>
        <p:txBody>
          <a:bodyPr/>
          <a:lstStyle/>
          <a:p>
            <a:endParaRPr lang="en-IN"/>
          </a:p>
        </p:txBody>
      </p:sp>
      <p:sp>
        <p:nvSpPr>
          <p:cNvPr id="10348" name="Arc 108"/>
          <p:cNvSpPr/>
          <p:nvPr/>
        </p:nvSpPr>
        <p:spPr bwMode="auto">
          <a:xfrm rot="15716733" flipH="1">
            <a:off x="2147094" y="2515394"/>
            <a:ext cx="557212" cy="787400"/>
          </a:xfrm>
          <a:custGeom>
            <a:avLst/>
            <a:gdLst>
              <a:gd name="T0" fmla="*/ 437655 w 13362"/>
              <a:gd name="T1" fmla="*/ 0 h 18879"/>
              <a:gd name="T2" fmla="*/ 557212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49" name="Arc 109"/>
          <p:cNvSpPr/>
          <p:nvPr/>
        </p:nvSpPr>
        <p:spPr bwMode="auto">
          <a:xfrm rot="16931382" flipH="1">
            <a:off x="2359818" y="2310607"/>
            <a:ext cx="557213" cy="787400"/>
          </a:xfrm>
          <a:custGeom>
            <a:avLst/>
            <a:gdLst>
              <a:gd name="T0" fmla="*/ 437655 w 13362"/>
              <a:gd name="T1" fmla="*/ 0 h 18879"/>
              <a:gd name="T2" fmla="*/ 557213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50" name="Arc 110"/>
          <p:cNvSpPr/>
          <p:nvPr/>
        </p:nvSpPr>
        <p:spPr bwMode="auto">
          <a:xfrm rot="18276833" flipH="1">
            <a:off x="2753518" y="2082007"/>
            <a:ext cx="557213" cy="787400"/>
          </a:xfrm>
          <a:custGeom>
            <a:avLst/>
            <a:gdLst>
              <a:gd name="T0" fmla="*/ 437655 w 13362"/>
              <a:gd name="T1" fmla="*/ 0 h 18879"/>
              <a:gd name="T2" fmla="*/ 557213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51" name="Arc 111"/>
          <p:cNvSpPr/>
          <p:nvPr/>
        </p:nvSpPr>
        <p:spPr bwMode="auto">
          <a:xfrm rot="19303389" flipH="1">
            <a:off x="3238500" y="1787525"/>
            <a:ext cx="557213" cy="787400"/>
          </a:xfrm>
          <a:custGeom>
            <a:avLst/>
            <a:gdLst>
              <a:gd name="T0" fmla="*/ 437655 w 13362"/>
              <a:gd name="T1" fmla="*/ 0 h 18879"/>
              <a:gd name="T2" fmla="*/ 557213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52" name="Arc 112"/>
          <p:cNvSpPr/>
          <p:nvPr/>
        </p:nvSpPr>
        <p:spPr bwMode="auto">
          <a:xfrm rot="20370864" flipH="1">
            <a:off x="3954463" y="1587500"/>
            <a:ext cx="557212" cy="787400"/>
          </a:xfrm>
          <a:custGeom>
            <a:avLst/>
            <a:gdLst>
              <a:gd name="T0" fmla="*/ 437655 w 13362"/>
              <a:gd name="T1" fmla="*/ 0 h 18879"/>
              <a:gd name="T2" fmla="*/ 557212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53" name="Arc 113"/>
          <p:cNvSpPr/>
          <p:nvPr/>
        </p:nvSpPr>
        <p:spPr bwMode="auto">
          <a:xfrm rot="2040062" flipH="1">
            <a:off x="4656138" y="1587500"/>
            <a:ext cx="557212" cy="787400"/>
          </a:xfrm>
          <a:custGeom>
            <a:avLst/>
            <a:gdLst>
              <a:gd name="T0" fmla="*/ 437655 w 13362"/>
              <a:gd name="T1" fmla="*/ 0 h 18879"/>
              <a:gd name="T2" fmla="*/ 557212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54" name="Oval 114"/>
          <p:cNvSpPr>
            <a:spLocks noChangeArrowheads="1"/>
          </p:cNvSpPr>
          <p:nvPr/>
        </p:nvSpPr>
        <p:spPr bwMode="auto">
          <a:xfrm>
            <a:off x="4889500" y="15240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355" name="Arc 115"/>
          <p:cNvSpPr/>
          <p:nvPr/>
        </p:nvSpPr>
        <p:spPr bwMode="auto">
          <a:xfrm rot="3879338" flipH="1">
            <a:off x="5328443" y="1672432"/>
            <a:ext cx="557213" cy="787400"/>
          </a:xfrm>
          <a:custGeom>
            <a:avLst/>
            <a:gdLst>
              <a:gd name="T0" fmla="*/ 437655 w 13362"/>
              <a:gd name="T1" fmla="*/ 0 h 18879"/>
              <a:gd name="T2" fmla="*/ 557213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57" name="Arc 117"/>
          <p:cNvSpPr/>
          <p:nvPr/>
        </p:nvSpPr>
        <p:spPr bwMode="auto">
          <a:xfrm rot="5902617" flipH="1">
            <a:off x="5958682" y="1842294"/>
            <a:ext cx="557212" cy="787400"/>
          </a:xfrm>
          <a:custGeom>
            <a:avLst/>
            <a:gdLst>
              <a:gd name="T0" fmla="*/ 437655 w 13362"/>
              <a:gd name="T1" fmla="*/ 0 h 18879"/>
              <a:gd name="T2" fmla="*/ 557212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rot="10800000" vert="eaVert" wrap="none" anchor="ctr"/>
          <a:lstStyle/>
          <a:p>
            <a:pPr algn="ctr"/>
            <a:endParaRPr lang="en-SG"/>
          </a:p>
        </p:txBody>
      </p:sp>
      <p:sp>
        <p:nvSpPr>
          <p:cNvPr id="10358" name="Arc 118"/>
          <p:cNvSpPr/>
          <p:nvPr/>
        </p:nvSpPr>
        <p:spPr bwMode="auto">
          <a:xfrm rot="7225551" flipH="1">
            <a:off x="6390481" y="2082007"/>
            <a:ext cx="557213" cy="787400"/>
          </a:xfrm>
          <a:custGeom>
            <a:avLst/>
            <a:gdLst>
              <a:gd name="T0" fmla="*/ 437655 w 13362"/>
              <a:gd name="T1" fmla="*/ 0 h 18879"/>
              <a:gd name="T2" fmla="*/ 557213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59" name="Arc 119"/>
          <p:cNvSpPr/>
          <p:nvPr/>
        </p:nvSpPr>
        <p:spPr bwMode="auto">
          <a:xfrm rot="9265378" flipH="1">
            <a:off x="6859588" y="2236788"/>
            <a:ext cx="557212" cy="787400"/>
          </a:xfrm>
          <a:custGeom>
            <a:avLst/>
            <a:gdLst>
              <a:gd name="T0" fmla="*/ 437655 w 13362"/>
              <a:gd name="T1" fmla="*/ 0 h 18879"/>
              <a:gd name="T2" fmla="*/ 557212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60" name="Oval 120"/>
          <p:cNvSpPr>
            <a:spLocks noChangeArrowheads="1"/>
          </p:cNvSpPr>
          <p:nvPr/>
        </p:nvSpPr>
        <p:spPr bwMode="auto">
          <a:xfrm>
            <a:off x="7442200" y="28146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361" name="Arc 121"/>
          <p:cNvSpPr/>
          <p:nvPr/>
        </p:nvSpPr>
        <p:spPr bwMode="auto">
          <a:xfrm rot="10801985" flipH="1">
            <a:off x="7078663" y="2438400"/>
            <a:ext cx="557212" cy="787400"/>
          </a:xfrm>
          <a:custGeom>
            <a:avLst/>
            <a:gdLst>
              <a:gd name="T0" fmla="*/ 437655 w 13362"/>
              <a:gd name="T1" fmla="*/ 0 h 18879"/>
              <a:gd name="T2" fmla="*/ 557212 w 13362"/>
              <a:gd name="T3" fmla="*/ 79578 h 18879"/>
              <a:gd name="T4" fmla="*/ 0 w 13362"/>
              <a:gd name="T5" fmla="*/ 787400 h 18879"/>
              <a:gd name="T6" fmla="*/ 0 60000 65536"/>
              <a:gd name="T7" fmla="*/ 0 60000 65536"/>
              <a:gd name="T8" fmla="*/ 0 60000 65536"/>
              <a:gd name="T9" fmla="*/ 0 w 13362"/>
              <a:gd name="T10" fmla="*/ 0 h 18879"/>
              <a:gd name="T11" fmla="*/ 13362 w 13362"/>
              <a:gd name="T12" fmla="*/ 18879 h 18879"/>
            </a:gdLst>
            <a:ahLst/>
            <a:cxnLst>
              <a:cxn ang="T6">
                <a:pos x="T0" y="T1"/>
              </a:cxn>
              <a:cxn ang="T7">
                <a:pos x="T2" y="T3"/>
              </a:cxn>
              <a:cxn ang="T8">
                <a:pos x="T4" y="T5"/>
              </a:cxn>
            </a:cxnLst>
            <a:rect l="T9" t="T10" r="T11" b="T12"/>
            <a:pathLst>
              <a:path w="13362" h="18879" fill="none" extrusionOk="0">
                <a:moveTo>
                  <a:pt x="10494" y="0"/>
                </a:moveTo>
                <a:cubicBezTo>
                  <a:pt x="11499" y="558"/>
                  <a:pt x="12458" y="1196"/>
                  <a:pt x="13362" y="1907"/>
                </a:cubicBezTo>
              </a:path>
              <a:path w="13362" h="18879" stroke="0" extrusionOk="0">
                <a:moveTo>
                  <a:pt x="10494" y="0"/>
                </a:moveTo>
                <a:cubicBezTo>
                  <a:pt x="11499" y="558"/>
                  <a:pt x="12458" y="1196"/>
                  <a:pt x="13362" y="1907"/>
                </a:cubicBezTo>
                <a:lnTo>
                  <a:pt x="0" y="18879"/>
                </a:lnTo>
                <a:close/>
              </a:path>
            </a:pathLst>
          </a:custGeom>
          <a:noFill/>
          <a:ln w="9525">
            <a:solidFill>
              <a:srgbClr val="FF0000"/>
            </a:solidFill>
            <a:round/>
          </a:ln>
        </p:spPr>
        <p:txBody>
          <a:bodyPr wrap="none" anchor="ctr"/>
          <a:lstStyle/>
          <a:p>
            <a:endParaRPr lang="en-IN"/>
          </a:p>
        </p:txBody>
      </p:sp>
      <p:sp>
        <p:nvSpPr>
          <p:cNvPr id="10362" name="Oval 122"/>
          <p:cNvSpPr>
            <a:spLocks noChangeArrowheads="1"/>
          </p:cNvSpPr>
          <p:nvPr/>
        </p:nvSpPr>
        <p:spPr bwMode="auto">
          <a:xfrm>
            <a:off x="7543800" y="31369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363" name="Oval 123"/>
          <p:cNvSpPr>
            <a:spLocks noChangeArrowheads="1"/>
          </p:cNvSpPr>
          <p:nvPr/>
        </p:nvSpPr>
        <p:spPr bwMode="auto">
          <a:xfrm>
            <a:off x="7620000" y="32766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0364" name="Text Box 124"/>
          <p:cNvSpPr txBox="1">
            <a:spLocks noChangeArrowheads="1"/>
          </p:cNvSpPr>
          <p:nvPr/>
        </p:nvSpPr>
        <p:spPr bwMode="auto">
          <a:xfrm>
            <a:off x="7112000" y="203993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9</a:t>
            </a:r>
            <a:endParaRPr lang="en-US" sz="1400" baseline="-25000">
              <a:solidFill>
                <a:srgbClr val="FF0000"/>
              </a:solidFill>
              <a:latin typeface="Times New Roman" charset="0"/>
            </a:endParaRPr>
          </a:p>
        </p:txBody>
      </p:sp>
      <p:sp>
        <p:nvSpPr>
          <p:cNvPr id="10365" name="Text Box 125"/>
          <p:cNvSpPr txBox="1">
            <a:spLocks noChangeArrowheads="1"/>
          </p:cNvSpPr>
          <p:nvPr/>
        </p:nvSpPr>
        <p:spPr bwMode="auto">
          <a:xfrm>
            <a:off x="7442200" y="2574925"/>
            <a:ext cx="38735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10</a:t>
            </a:r>
            <a:endParaRPr lang="en-US" sz="1400" baseline="-25000">
              <a:solidFill>
                <a:srgbClr val="FF0000"/>
              </a:solidFill>
              <a:latin typeface="Times New Roman" charset="0"/>
            </a:endParaRPr>
          </a:p>
        </p:txBody>
      </p:sp>
      <p:sp>
        <p:nvSpPr>
          <p:cNvPr id="10366" name="Text Box 126"/>
          <p:cNvSpPr txBox="1">
            <a:spLocks noChangeArrowheads="1"/>
          </p:cNvSpPr>
          <p:nvPr/>
        </p:nvSpPr>
        <p:spPr bwMode="auto">
          <a:xfrm>
            <a:off x="7594600" y="2892425"/>
            <a:ext cx="38735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11</a:t>
            </a:r>
            <a:endParaRPr lang="en-US" sz="1400" baseline="-25000">
              <a:solidFill>
                <a:srgbClr val="FF0000"/>
              </a:solidFill>
              <a:latin typeface="Times New Roman" charset="0"/>
            </a:endParaRPr>
          </a:p>
        </p:txBody>
      </p:sp>
      <p:sp>
        <p:nvSpPr>
          <p:cNvPr id="10367" name="Text Box 127"/>
          <p:cNvSpPr txBox="1">
            <a:spLocks noChangeArrowheads="1"/>
          </p:cNvSpPr>
          <p:nvPr/>
        </p:nvSpPr>
        <p:spPr bwMode="auto">
          <a:xfrm>
            <a:off x="7672388" y="3073400"/>
            <a:ext cx="38735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12</a:t>
            </a:r>
            <a:endParaRPr lang="en-US" sz="1400" baseline="-25000">
              <a:solidFill>
                <a:srgbClr val="FF0000"/>
              </a:solidFill>
              <a:latin typeface="Times New Roman" charset="0"/>
            </a:endParaRPr>
          </a:p>
        </p:txBody>
      </p:sp>
      <p:sp>
        <p:nvSpPr>
          <p:cNvPr id="10369" name="Text Box 129"/>
          <p:cNvSpPr txBox="1">
            <a:spLocks noChangeArrowheads="1"/>
          </p:cNvSpPr>
          <p:nvPr/>
        </p:nvSpPr>
        <p:spPr bwMode="auto">
          <a:xfrm>
            <a:off x="2435225" y="3111500"/>
            <a:ext cx="307975" cy="304800"/>
          </a:xfrm>
          <a:prstGeom prst="rect">
            <a:avLst/>
          </a:prstGeom>
          <a:noFill/>
          <a:ln w="9525">
            <a:noFill/>
            <a:miter lim="800000"/>
          </a:ln>
        </p:spPr>
        <p:txBody>
          <a:bodyPr>
            <a:spAutoFit/>
          </a:bodyPr>
          <a:lstStyle/>
          <a:p>
            <a:pPr>
              <a:spcBef>
                <a:spcPct val="50000"/>
              </a:spcBef>
            </a:pPr>
            <a:r>
              <a:rPr lang="en-US" sz="1400"/>
              <a:t>1</a:t>
            </a:r>
            <a:endParaRPr lang="en-SG" sz="1400"/>
          </a:p>
        </p:txBody>
      </p:sp>
      <p:sp>
        <p:nvSpPr>
          <p:cNvPr id="10370" name="Text Box 130"/>
          <p:cNvSpPr txBox="1">
            <a:spLocks noChangeArrowheads="1"/>
          </p:cNvSpPr>
          <p:nvPr/>
        </p:nvSpPr>
        <p:spPr bwMode="auto">
          <a:xfrm>
            <a:off x="2817813" y="2768600"/>
            <a:ext cx="307975" cy="304800"/>
          </a:xfrm>
          <a:prstGeom prst="rect">
            <a:avLst/>
          </a:prstGeom>
          <a:noFill/>
          <a:ln w="9525">
            <a:noFill/>
            <a:miter lim="800000"/>
          </a:ln>
        </p:spPr>
        <p:txBody>
          <a:bodyPr>
            <a:spAutoFit/>
          </a:bodyPr>
          <a:lstStyle/>
          <a:p>
            <a:pPr>
              <a:spcBef>
                <a:spcPct val="50000"/>
              </a:spcBef>
            </a:pPr>
            <a:r>
              <a:rPr lang="en-US" sz="1400"/>
              <a:t>2</a:t>
            </a:r>
            <a:endParaRPr lang="en-SG" sz="1400"/>
          </a:p>
        </p:txBody>
      </p:sp>
      <p:sp>
        <p:nvSpPr>
          <p:cNvPr id="10371" name="Text Box 131"/>
          <p:cNvSpPr txBox="1">
            <a:spLocks noChangeArrowheads="1"/>
          </p:cNvSpPr>
          <p:nvPr/>
        </p:nvSpPr>
        <p:spPr bwMode="auto">
          <a:xfrm>
            <a:off x="2921000" y="2362200"/>
            <a:ext cx="307975" cy="304800"/>
          </a:xfrm>
          <a:prstGeom prst="rect">
            <a:avLst/>
          </a:prstGeom>
          <a:noFill/>
          <a:ln w="9525">
            <a:noFill/>
            <a:miter lim="800000"/>
          </a:ln>
        </p:spPr>
        <p:txBody>
          <a:bodyPr>
            <a:spAutoFit/>
          </a:bodyPr>
          <a:lstStyle/>
          <a:p>
            <a:pPr>
              <a:spcBef>
                <a:spcPct val="50000"/>
              </a:spcBef>
            </a:pPr>
            <a:r>
              <a:rPr lang="en-US" sz="1400"/>
              <a:t>3</a:t>
            </a:r>
            <a:endParaRPr lang="en-SG" sz="1400"/>
          </a:p>
        </p:txBody>
      </p:sp>
      <p:sp>
        <p:nvSpPr>
          <p:cNvPr id="10372" name="Text Box 132"/>
          <p:cNvSpPr txBox="1">
            <a:spLocks noChangeArrowheads="1"/>
          </p:cNvSpPr>
          <p:nvPr/>
        </p:nvSpPr>
        <p:spPr bwMode="auto">
          <a:xfrm>
            <a:off x="2433638" y="1476375"/>
            <a:ext cx="307975" cy="304800"/>
          </a:xfrm>
          <a:prstGeom prst="rect">
            <a:avLst/>
          </a:prstGeom>
          <a:noFill/>
          <a:ln w="9525">
            <a:noFill/>
            <a:miter lim="800000"/>
          </a:ln>
        </p:spPr>
        <p:txBody>
          <a:bodyPr>
            <a:spAutoFit/>
          </a:bodyPr>
          <a:lstStyle/>
          <a:p>
            <a:pPr>
              <a:spcBef>
                <a:spcPct val="50000"/>
              </a:spcBef>
            </a:pPr>
            <a:r>
              <a:rPr lang="en-US" sz="1400"/>
              <a:t>5</a:t>
            </a:r>
            <a:endParaRPr lang="en-SG" sz="1400"/>
          </a:p>
        </p:txBody>
      </p:sp>
      <p:sp>
        <p:nvSpPr>
          <p:cNvPr id="10373" name="Text Box 133"/>
          <p:cNvSpPr txBox="1">
            <a:spLocks noChangeArrowheads="1"/>
          </p:cNvSpPr>
          <p:nvPr/>
        </p:nvSpPr>
        <p:spPr bwMode="auto">
          <a:xfrm>
            <a:off x="2743200" y="1781175"/>
            <a:ext cx="307975" cy="304800"/>
          </a:xfrm>
          <a:prstGeom prst="rect">
            <a:avLst/>
          </a:prstGeom>
          <a:noFill/>
          <a:ln w="9525">
            <a:noFill/>
            <a:miter lim="800000"/>
          </a:ln>
        </p:spPr>
        <p:txBody>
          <a:bodyPr>
            <a:spAutoFit/>
          </a:bodyPr>
          <a:lstStyle/>
          <a:p>
            <a:pPr>
              <a:spcBef>
                <a:spcPct val="50000"/>
              </a:spcBef>
            </a:pPr>
            <a:r>
              <a:rPr lang="en-US" sz="1400"/>
              <a:t>4</a:t>
            </a:r>
            <a:endParaRPr lang="en-SG" sz="1400"/>
          </a:p>
        </p:txBody>
      </p:sp>
      <p:sp>
        <p:nvSpPr>
          <p:cNvPr id="10374" name="Text Box 134"/>
          <p:cNvSpPr txBox="1">
            <a:spLocks noChangeArrowheads="1"/>
          </p:cNvSpPr>
          <p:nvPr/>
        </p:nvSpPr>
        <p:spPr bwMode="auto">
          <a:xfrm>
            <a:off x="1928813" y="1282700"/>
            <a:ext cx="307975" cy="304800"/>
          </a:xfrm>
          <a:prstGeom prst="rect">
            <a:avLst/>
          </a:prstGeom>
          <a:noFill/>
          <a:ln w="9525">
            <a:noFill/>
            <a:miter lim="800000"/>
          </a:ln>
        </p:spPr>
        <p:txBody>
          <a:bodyPr>
            <a:spAutoFit/>
          </a:bodyPr>
          <a:lstStyle/>
          <a:p>
            <a:pPr>
              <a:spcBef>
                <a:spcPct val="50000"/>
              </a:spcBef>
            </a:pPr>
            <a:r>
              <a:rPr lang="en-US" sz="1400"/>
              <a:t>6</a:t>
            </a:r>
            <a:endParaRPr lang="en-SG" sz="1400"/>
          </a:p>
        </p:txBody>
      </p:sp>
      <p:sp>
        <p:nvSpPr>
          <p:cNvPr id="10375" name="Text Box 135"/>
          <p:cNvSpPr txBox="1">
            <a:spLocks noChangeArrowheads="1"/>
          </p:cNvSpPr>
          <p:nvPr/>
        </p:nvSpPr>
        <p:spPr bwMode="auto">
          <a:xfrm>
            <a:off x="1441450" y="1447800"/>
            <a:ext cx="307975" cy="304800"/>
          </a:xfrm>
          <a:prstGeom prst="rect">
            <a:avLst/>
          </a:prstGeom>
          <a:noFill/>
          <a:ln w="9525">
            <a:noFill/>
            <a:miter lim="800000"/>
          </a:ln>
        </p:spPr>
        <p:txBody>
          <a:bodyPr>
            <a:spAutoFit/>
          </a:bodyPr>
          <a:lstStyle/>
          <a:p>
            <a:pPr>
              <a:spcBef>
                <a:spcPct val="50000"/>
              </a:spcBef>
            </a:pPr>
            <a:r>
              <a:rPr lang="en-US" sz="1400"/>
              <a:t>7</a:t>
            </a:r>
            <a:endParaRPr lang="en-SG" sz="1400"/>
          </a:p>
        </p:txBody>
      </p:sp>
      <p:sp>
        <p:nvSpPr>
          <p:cNvPr id="10376" name="Text Box 136"/>
          <p:cNvSpPr txBox="1">
            <a:spLocks noChangeArrowheads="1"/>
          </p:cNvSpPr>
          <p:nvPr/>
        </p:nvSpPr>
        <p:spPr bwMode="auto">
          <a:xfrm>
            <a:off x="1065213" y="1804988"/>
            <a:ext cx="307975" cy="304800"/>
          </a:xfrm>
          <a:prstGeom prst="rect">
            <a:avLst/>
          </a:prstGeom>
          <a:noFill/>
          <a:ln w="9525">
            <a:noFill/>
            <a:miter lim="800000"/>
          </a:ln>
        </p:spPr>
        <p:txBody>
          <a:bodyPr>
            <a:spAutoFit/>
          </a:bodyPr>
          <a:lstStyle/>
          <a:p>
            <a:pPr>
              <a:spcBef>
                <a:spcPct val="50000"/>
              </a:spcBef>
            </a:pPr>
            <a:r>
              <a:rPr lang="en-US" sz="1400"/>
              <a:t>8</a:t>
            </a:r>
            <a:endParaRPr lang="en-SG" sz="1400"/>
          </a:p>
        </p:txBody>
      </p:sp>
      <p:sp>
        <p:nvSpPr>
          <p:cNvPr id="10377" name="Text Box 137"/>
          <p:cNvSpPr txBox="1">
            <a:spLocks noChangeArrowheads="1"/>
          </p:cNvSpPr>
          <p:nvPr/>
        </p:nvSpPr>
        <p:spPr bwMode="auto">
          <a:xfrm>
            <a:off x="996950" y="2325688"/>
            <a:ext cx="307975" cy="304800"/>
          </a:xfrm>
          <a:prstGeom prst="rect">
            <a:avLst/>
          </a:prstGeom>
          <a:noFill/>
          <a:ln w="9525">
            <a:noFill/>
            <a:miter lim="800000"/>
          </a:ln>
        </p:spPr>
        <p:txBody>
          <a:bodyPr>
            <a:spAutoFit/>
          </a:bodyPr>
          <a:lstStyle/>
          <a:p>
            <a:pPr>
              <a:spcBef>
                <a:spcPct val="50000"/>
              </a:spcBef>
            </a:pPr>
            <a:r>
              <a:rPr lang="en-US" sz="1400"/>
              <a:t>9</a:t>
            </a:r>
            <a:endParaRPr lang="en-SG" sz="1400"/>
          </a:p>
        </p:txBody>
      </p:sp>
      <p:sp>
        <p:nvSpPr>
          <p:cNvPr id="10378" name="Text Box 138"/>
          <p:cNvSpPr txBox="1">
            <a:spLocks noChangeArrowheads="1"/>
          </p:cNvSpPr>
          <p:nvPr/>
        </p:nvSpPr>
        <p:spPr bwMode="auto">
          <a:xfrm>
            <a:off x="922338" y="2768600"/>
            <a:ext cx="468312" cy="304800"/>
          </a:xfrm>
          <a:prstGeom prst="rect">
            <a:avLst/>
          </a:prstGeom>
          <a:noFill/>
          <a:ln w="9525">
            <a:noFill/>
            <a:miter lim="800000"/>
          </a:ln>
        </p:spPr>
        <p:txBody>
          <a:bodyPr>
            <a:spAutoFit/>
          </a:bodyPr>
          <a:lstStyle/>
          <a:p>
            <a:pPr>
              <a:spcBef>
                <a:spcPct val="50000"/>
              </a:spcBef>
            </a:pPr>
            <a:r>
              <a:rPr lang="en-US" sz="1400"/>
              <a:t>10</a:t>
            </a:r>
            <a:endParaRPr lang="en-SG" sz="1400"/>
          </a:p>
        </p:txBody>
      </p:sp>
      <p:sp>
        <p:nvSpPr>
          <p:cNvPr id="10379" name="Text Box 139"/>
          <p:cNvSpPr txBox="1">
            <a:spLocks noChangeArrowheads="1"/>
          </p:cNvSpPr>
          <p:nvPr/>
        </p:nvSpPr>
        <p:spPr bwMode="auto">
          <a:xfrm>
            <a:off x="1231900" y="3103563"/>
            <a:ext cx="560388" cy="304800"/>
          </a:xfrm>
          <a:prstGeom prst="rect">
            <a:avLst/>
          </a:prstGeom>
          <a:noFill/>
          <a:ln w="9525">
            <a:noFill/>
            <a:miter lim="800000"/>
          </a:ln>
        </p:spPr>
        <p:txBody>
          <a:bodyPr>
            <a:spAutoFit/>
          </a:bodyPr>
          <a:lstStyle/>
          <a:p>
            <a:pPr>
              <a:spcBef>
                <a:spcPct val="50000"/>
              </a:spcBef>
            </a:pPr>
            <a:r>
              <a:rPr lang="en-US" sz="1400"/>
              <a:t>11</a:t>
            </a:r>
            <a:endParaRPr lang="en-SG" sz="1400"/>
          </a:p>
        </p:txBody>
      </p:sp>
      <p:sp>
        <p:nvSpPr>
          <p:cNvPr id="10380" name="Text Box 140"/>
          <p:cNvSpPr txBox="1">
            <a:spLocks noChangeArrowheads="1"/>
          </p:cNvSpPr>
          <p:nvPr/>
        </p:nvSpPr>
        <p:spPr bwMode="auto">
          <a:xfrm>
            <a:off x="1757363" y="3352800"/>
            <a:ext cx="560387" cy="304800"/>
          </a:xfrm>
          <a:prstGeom prst="rect">
            <a:avLst/>
          </a:prstGeom>
          <a:noFill/>
          <a:ln w="9525">
            <a:noFill/>
            <a:miter lim="800000"/>
          </a:ln>
        </p:spPr>
        <p:txBody>
          <a:bodyPr>
            <a:spAutoFit/>
          </a:bodyPr>
          <a:lstStyle/>
          <a:p>
            <a:pPr>
              <a:spcBef>
                <a:spcPct val="50000"/>
              </a:spcBef>
            </a:pPr>
            <a:r>
              <a:rPr lang="en-US" sz="1400"/>
              <a:t>12</a:t>
            </a:r>
            <a:endParaRPr lang="en-SG" sz="1400"/>
          </a:p>
        </p:txBody>
      </p:sp>
      <p:sp>
        <p:nvSpPr>
          <p:cNvPr id="10381" name="Line 141"/>
          <p:cNvSpPr>
            <a:spLocks noChangeShapeType="1"/>
          </p:cNvSpPr>
          <p:nvPr/>
        </p:nvSpPr>
        <p:spPr bwMode="auto">
          <a:xfrm>
            <a:off x="2082800" y="3317875"/>
            <a:ext cx="5511800" cy="1254125"/>
          </a:xfrm>
          <a:prstGeom prst="line">
            <a:avLst/>
          </a:prstGeom>
          <a:noFill/>
          <a:ln w="9525">
            <a:solidFill>
              <a:schemeClr val="bg2"/>
            </a:solidFill>
            <a:round/>
          </a:ln>
        </p:spPr>
        <p:txBody>
          <a:bodyPr wrap="none" anchor="ctr"/>
          <a:lstStyle/>
          <a:p>
            <a:endParaRPr lang="en-IN"/>
          </a:p>
        </p:txBody>
      </p:sp>
      <p:sp>
        <p:nvSpPr>
          <p:cNvPr id="10382" name="Arc 142"/>
          <p:cNvSpPr/>
          <p:nvPr/>
        </p:nvSpPr>
        <p:spPr bwMode="auto">
          <a:xfrm flipV="1">
            <a:off x="2082800" y="3319463"/>
            <a:ext cx="466725" cy="207962"/>
          </a:xfrm>
          <a:custGeom>
            <a:avLst/>
            <a:gdLst>
              <a:gd name="T0" fmla="*/ 418216 w 21600"/>
              <a:gd name="T1" fmla="*/ 0 h 9588"/>
              <a:gd name="T2" fmla="*/ 466725 w 21600"/>
              <a:gd name="T3" fmla="*/ 207962 h 9588"/>
              <a:gd name="T4" fmla="*/ 0 w 21600"/>
              <a:gd name="T5" fmla="*/ 207962 h 9588"/>
              <a:gd name="T6" fmla="*/ 0 60000 65536"/>
              <a:gd name="T7" fmla="*/ 0 60000 65536"/>
              <a:gd name="T8" fmla="*/ 0 60000 65536"/>
              <a:gd name="T9" fmla="*/ 0 w 21600"/>
              <a:gd name="T10" fmla="*/ 0 h 9588"/>
              <a:gd name="T11" fmla="*/ 21600 w 21600"/>
              <a:gd name="T12" fmla="*/ 9588 h 9588"/>
            </a:gdLst>
            <a:ahLst/>
            <a:cxnLst>
              <a:cxn ang="T6">
                <a:pos x="T0" y="T1"/>
              </a:cxn>
              <a:cxn ang="T7">
                <a:pos x="T2" y="T3"/>
              </a:cxn>
              <a:cxn ang="T8">
                <a:pos x="T4" y="T5"/>
              </a:cxn>
            </a:cxnLst>
            <a:rect l="T9" t="T10" r="T11" b="T12"/>
            <a:pathLst>
              <a:path w="21600" h="9588" fill="none" extrusionOk="0">
                <a:moveTo>
                  <a:pt x="19355" y="-1"/>
                </a:moveTo>
                <a:cubicBezTo>
                  <a:pt x="20831" y="2980"/>
                  <a:pt x="21600" y="6261"/>
                  <a:pt x="21600" y="9588"/>
                </a:cubicBezTo>
              </a:path>
              <a:path w="21600" h="9588" stroke="0" extrusionOk="0">
                <a:moveTo>
                  <a:pt x="19355" y="-1"/>
                </a:moveTo>
                <a:cubicBezTo>
                  <a:pt x="20831" y="2980"/>
                  <a:pt x="21600" y="6261"/>
                  <a:pt x="21600" y="9588"/>
                </a:cubicBezTo>
                <a:lnTo>
                  <a:pt x="0" y="9588"/>
                </a:lnTo>
                <a:close/>
              </a:path>
            </a:pathLst>
          </a:custGeom>
          <a:noFill/>
          <a:ln w="9525">
            <a:solidFill>
              <a:schemeClr val="bg2"/>
            </a:solidFill>
            <a:round/>
          </a:ln>
        </p:spPr>
        <p:txBody>
          <a:bodyPr wrap="none" anchor="ctr"/>
          <a:lstStyle/>
          <a:p>
            <a:endParaRPr lang="en-IN"/>
          </a:p>
        </p:txBody>
      </p:sp>
      <p:sp>
        <p:nvSpPr>
          <p:cNvPr id="10383" name="Arc 143"/>
          <p:cNvSpPr/>
          <p:nvPr/>
        </p:nvSpPr>
        <p:spPr bwMode="auto">
          <a:xfrm flipV="1">
            <a:off x="2538413" y="3417888"/>
            <a:ext cx="466725" cy="166687"/>
          </a:xfrm>
          <a:custGeom>
            <a:avLst/>
            <a:gdLst>
              <a:gd name="T0" fmla="*/ 435718 w 21600"/>
              <a:gd name="T1" fmla="*/ 0 h 7741"/>
              <a:gd name="T2" fmla="*/ 466725 w 21600"/>
              <a:gd name="T3" fmla="*/ 166687 h 7741"/>
              <a:gd name="T4" fmla="*/ 0 w 21600"/>
              <a:gd name="T5" fmla="*/ 166687 h 7741"/>
              <a:gd name="T6" fmla="*/ 0 60000 65536"/>
              <a:gd name="T7" fmla="*/ 0 60000 65536"/>
              <a:gd name="T8" fmla="*/ 0 60000 65536"/>
              <a:gd name="T9" fmla="*/ 0 w 21600"/>
              <a:gd name="T10" fmla="*/ 0 h 7741"/>
              <a:gd name="T11" fmla="*/ 21600 w 21600"/>
              <a:gd name="T12" fmla="*/ 7741 h 7741"/>
            </a:gdLst>
            <a:ahLst/>
            <a:cxnLst>
              <a:cxn ang="T6">
                <a:pos x="T0" y="T1"/>
              </a:cxn>
              <a:cxn ang="T7">
                <a:pos x="T2" y="T3"/>
              </a:cxn>
              <a:cxn ang="T8">
                <a:pos x="T4" y="T5"/>
              </a:cxn>
            </a:cxnLst>
            <a:rect l="T9" t="T10" r="T11" b="T12"/>
            <a:pathLst>
              <a:path w="21600" h="7741" fill="none" extrusionOk="0">
                <a:moveTo>
                  <a:pt x="20165" y="-1"/>
                </a:moveTo>
                <a:cubicBezTo>
                  <a:pt x="21113" y="2470"/>
                  <a:pt x="21600" y="5094"/>
                  <a:pt x="21600" y="7741"/>
                </a:cubicBezTo>
              </a:path>
              <a:path w="21600" h="7741" stroke="0" extrusionOk="0">
                <a:moveTo>
                  <a:pt x="20165" y="-1"/>
                </a:moveTo>
                <a:cubicBezTo>
                  <a:pt x="21113" y="2470"/>
                  <a:pt x="21600" y="5094"/>
                  <a:pt x="21600" y="7741"/>
                </a:cubicBezTo>
                <a:lnTo>
                  <a:pt x="0" y="7741"/>
                </a:lnTo>
                <a:close/>
              </a:path>
            </a:pathLst>
          </a:custGeom>
          <a:noFill/>
          <a:ln w="9525">
            <a:solidFill>
              <a:schemeClr val="bg2"/>
            </a:solidFill>
            <a:round/>
          </a:ln>
        </p:spPr>
        <p:txBody>
          <a:bodyPr wrap="none" anchor="ctr"/>
          <a:lstStyle/>
          <a:p>
            <a:endParaRPr lang="en-IN"/>
          </a:p>
        </p:txBody>
      </p:sp>
      <p:sp>
        <p:nvSpPr>
          <p:cNvPr id="10384" name="Arc 144"/>
          <p:cNvSpPr/>
          <p:nvPr/>
        </p:nvSpPr>
        <p:spPr bwMode="auto">
          <a:xfrm flipV="1">
            <a:off x="2990850" y="3521075"/>
            <a:ext cx="466725" cy="204788"/>
          </a:xfrm>
          <a:custGeom>
            <a:avLst/>
            <a:gdLst>
              <a:gd name="T0" fmla="*/ 419339 w 21600"/>
              <a:gd name="T1" fmla="*/ 0 h 9484"/>
              <a:gd name="T2" fmla="*/ 466725 w 21600"/>
              <a:gd name="T3" fmla="*/ 204788 h 9484"/>
              <a:gd name="T4" fmla="*/ 0 w 21600"/>
              <a:gd name="T5" fmla="*/ 204788 h 9484"/>
              <a:gd name="T6" fmla="*/ 0 60000 65536"/>
              <a:gd name="T7" fmla="*/ 0 60000 65536"/>
              <a:gd name="T8" fmla="*/ 0 60000 65536"/>
              <a:gd name="T9" fmla="*/ 0 w 21600"/>
              <a:gd name="T10" fmla="*/ 0 h 9484"/>
              <a:gd name="T11" fmla="*/ 21600 w 21600"/>
              <a:gd name="T12" fmla="*/ 9484 h 9484"/>
            </a:gdLst>
            <a:ahLst/>
            <a:cxnLst>
              <a:cxn ang="T6">
                <a:pos x="T0" y="T1"/>
              </a:cxn>
              <a:cxn ang="T7">
                <a:pos x="T2" y="T3"/>
              </a:cxn>
              <a:cxn ang="T8">
                <a:pos x="T4" y="T5"/>
              </a:cxn>
            </a:cxnLst>
            <a:rect l="T9" t="T10" r="T11" b="T12"/>
            <a:pathLst>
              <a:path w="21600" h="9484" fill="none" extrusionOk="0">
                <a:moveTo>
                  <a:pt x="19406" y="0"/>
                </a:moveTo>
                <a:cubicBezTo>
                  <a:pt x="20849" y="2953"/>
                  <a:pt x="21600" y="6197"/>
                  <a:pt x="21600" y="9484"/>
                </a:cubicBezTo>
              </a:path>
              <a:path w="21600" h="9484" stroke="0" extrusionOk="0">
                <a:moveTo>
                  <a:pt x="19406" y="0"/>
                </a:moveTo>
                <a:cubicBezTo>
                  <a:pt x="20849" y="2953"/>
                  <a:pt x="21600" y="6197"/>
                  <a:pt x="21600" y="9484"/>
                </a:cubicBezTo>
                <a:lnTo>
                  <a:pt x="0" y="9484"/>
                </a:lnTo>
                <a:close/>
              </a:path>
            </a:pathLst>
          </a:custGeom>
          <a:noFill/>
          <a:ln w="9525">
            <a:solidFill>
              <a:schemeClr val="bg2"/>
            </a:solidFill>
            <a:round/>
          </a:ln>
        </p:spPr>
        <p:txBody>
          <a:bodyPr wrap="none" anchor="ctr"/>
          <a:lstStyle/>
          <a:p>
            <a:endParaRPr lang="en-IN"/>
          </a:p>
        </p:txBody>
      </p:sp>
      <p:sp>
        <p:nvSpPr>
          <p:cNvPr id="10385" name="Arc 145"/>
          <p:cNvSpPr/>
          <p:nvPr/>
        </p:nvSpPr>
        <p:spPr bwMode="auto">
          <a:xfrm flipV="1">
            <a:off x="3444875" y="3627438"/>
            <a:ext cx="466725" cy="195262"/>
          </a:xfrm>
          <a:custGeom>
            <a:avLst/>
            <a:gdLst>
              <a:gd name="T0" fmla="*/ 423618 w 21600"/>
              <a:gd name="T1" fmla="*/ 0 h 9066"/>
              <a:gd name="T2" fmla="*/ 466725 w 21600"/>
              <a:gd name="T3" fmla="*/ 195262 h 9066"/>
              <a:gd name="T4" fmla="*/ 0 w 21600"/>
              <a:gd name="T5" fmla="*/ 195262 h 9066"/>
              <a:gd name="T6" fmla="*/ 0 60000 65536"/>
              <a:gd name="T7" fmla="*/ 0 60000 65536"/>
              <a:gd name="T8" fmla="*/ 0 60000 65536"/>
              <a:gd name="T9" fmla="*/ 0 w 21600"/>
              <a:gd name="T10" fmla="*/ 0 h 9066"/>
              <a:gd name="T11" fmla="*/ 21600 w 21600"/>
              <a:gd name="T12" fmla="*/ 9066 h 9066"/>
            </a:gdLst>
            <a:ahLst/>
            <a:cxnLst>
              <a:cxn ang="T6">
                <a:pos x="T0" y="T1"/>
              </a:cxn>
              <a:cxn ang="T7">
                <a:pos x="T2" y="T3"/>
              </a:cxn>
              <a:cxn ang="T8">
                <a:pos x="T4" y="T5"/>
              </a:cxn>
            </a:cxnLst>
            <a:rect l="T9" t="T10" r="T11" b="T12"/>
            <a:pathLst>
              <a:path w="21600" h="9066" fill="none" extrusionOk="0">
                <a:moveTo>
                  <a:pt x="19605" y="-1"/>
                </a:moveTo>
                <a:cubicBezTo>
                  <a:pt x="20919" y="2841"/>
                  <a:pt x="21600" y="5935"/>
                  <a:pt x="21600" y="9066"/>
                </a:cubicBezTo>
              </a:path>
              <a:path w="21600" h="9066" stroke="0" extrusionOk="0">
                <a:moveTo>
                  <a:pt x="19605" y="-1"/>
                </a:moveTo>
                <a:cubicBezTo>
                  <a:pt x="20919" y="2841"/>
                  <a:pt x="21600" y="5935"/>
                  <a:pt x="21600" y="9066"/>
                </a:cubicBezTo>
                <a:lnTo>
                  <a:pt x="0" y="9066"/>
                </a:lnTo>
                <a:close/>
              </a:path>
            </a:pathLst>
          </a:custGeom>
          <a:noFill/>
          <a:ln w="9525">
            <a:solidFill>
              <a:schemeClr val="bg2"/>
            </a:solidFill>
            <a:round/>
          </a:ln>
        </p:spPr>
        <p:txBody>
          <a:bodyPr wrap="none" anchor="ctr"/>
          <a:lstStyle/>
          <a:p>
            <a:endParaRPr lang="en-IN"/>
          </a:p>
        </p:txBody>
      </p:sp>
      <p:sp>
        <p:nvSpPr>
          <p:cNvPr id="10386" name="Arc 146"/>
          <p:cNvSpPr/>
          <p:nvPr/>
        </p:nvSpPr>
        <p:spPr bwMode="auto">
          <a:xfrm flipV="1">
            <a:off x="3902075" y="3730625"/>
            <a:ext cx="466725" cy="158750"/>
          </a:xfrm>
          <a:custGeom>
            <a:avLst/>
            <a:gdLst>
              <a:gd name="T0" fmla="*/ 438765 w 21600"/>
              <a:gd name="T1" fmla="*/ 0 h 7364"/>
              <a:gd name="T2" fmla="*/ 466725 w 21600"/>
              <a:gd name="T3" fmla="*/ 158750 h 7364"/>
              <a:gd name="T4" fmla="*/ 0 w 21600"/>
              <a:gd name="T5" fmla="*/ 158750 h 7364"/>
              <a:gd name="T6" fmla="*/ 0 60000 65536"/>
              <a:gd name="T7" fmla="*/ 0 60000 65536"/>
              <a:gd name="T8" fmla="*/ 0 60000 65536"/>
              <a:gd name="T9" fmla="*/ 0 w 21600"/>
              <a:gd name="T10" fmla="*/ 0 h 7364"/>
              <a:gd name="T11" fmla="*/ 21600 w 21600"/>
              <a:gd name="T12" fmla="*/ 7364 h 7364"/>
            </a:gdLst>
            <a:ahLst/>
            <a:cxnLst>
              <a:cxn ang="T6">
                <a:pos x="T0" y="T1"/>
              </a:cxn>
              <a:cxn ang="T7">
                <a:pos x="T2" y="T3"/>
              </a:cxn>
              <a:cxn ang="T8">
                <a:pos x="T4" y="T5"/>
              </a:cxn>
            </a:cxnLst>
            <a:rect l="T9" t="T10" r="T11" b="T12"/>
            <a:pathLst>
              <a:path w="21600" h="7364" fill="none" extrusionOk="0">
                <a:moveTo>
                  <a:pt x="20305" y="0"/>
                </a:moveTo>
                <a:cubicBezTo>
                  <a:pt x="21162" y="2360"/>
                  <a:pt x="21600" y="4852"/>
                  <a:pt x="21600" y="7364"/>
                </a:cubicBezTo>
              </a:path>
              <a:path w="21600" h="7364" stroke="0" extrusionOk="0">
                <a:moveTo>
                  <a:pt x="20305" y="0"/>
                </a:moveTo>
                <a:cubicBezTo>
                  <a:pt x="21162" y="2360"/>
                  <a:pt x="21600" y="4852"/>
                  <a:pt x="21600" y="7364"/>
                </a:cubicBezTo>
                <a:lnTo>
                  <a:pt x="0" y="7364"/>
                </a:lnTo>
                <a:close/>
              </a:path>
            </a:pathLst>
          </a:custGeom>
          <a:noFill/>
          <a:ln w="9525">
            <a:solidFill>
              <a:schemeClr val="bg2"/>
            </a:solidFill>
            <a:round/>
          </a:ln>
        </p:spPr>
        <p:txBody>
          <a:bodyPr wrap="none" anchor="ctr"/>
          <a:lstStyle/>
          <a:p>
            <a:endParaRPr lang="en-IN"/>
          </a:p>
        </p:txBody>
      </p:sp>
      <p:sp>
        <p:nvSpPr>
          <p:cNvPr id="10387" name="Arc 147"/>
          <p:cNvSpPr/>
          <p:nvPr/>
        </p:nvSpPr>
        <p:spPr bwMode="auto">
          <a:xfrm flipV="1">
            <a:off x="4356100" y="3832225"/>
            <a:ext cx="466725" cy="185738"/>
          </a:xfrm>
          <a:custGeom>
            <a:avLst/>
            <a:gdLst>
              <a:gd name="T0" fmla="*/ 428479 w 21600"/>
              <a:gd name="T1" fmla="*/ 0 h 8564"/>
              <a:gd name="T2" fmla="*/ 466725 w 21600"/>
              <a:gd name="T3" fmla="*/ 185738 h 8564"/>
              <a:gd name="T4" fmla="*/ 0 w 21600"/>
              <a:gd name="T5" fmla="*/ 185738 h 8564"/>
              <a:gd name="T6" fmla="*/ 0 60000 65536"/>
              <a:gd name="T7" fmla="*/ 0 60000 65536"/>
              <a:gd name="T8" fmla="*/ 0 60000 65536"/>
              <a:gd name="T9" fmla="*/ 0 w 21600"/>
              <a:gd name="T10" fmla="*/ 0 h 8564"/>
              <a:gd name="T11" fmla="*/ 21600 w 21600"/>
              <a:gd name="T12" fmla="*/ 8564 h 8564"/>
            </a:gdLst>
            <a:ahLst/>
            <a:cxnLst>
              <a:cxn ang="T6">
                <a:pos x="T0" y="T1"/>
              </a:cxn>
              <a:cxn ang="T7">
                <a:pos x="T2" y="T3"/>
              </a:cxn>
              <a:cxn ang="T8">
                <a:pos x="T4" y="T5"/>
              </a:cxn>
            </a:cxnLst>
            <a:rect l="T9" t="T10" r="T11" b="T12"/>
            <a:pathLst>
              <a:path w="21600" h="8564" fill="none" extrusionOk="0">
                <a:moveTo>
                  <a:pt x="19829" y="0"/>
                </a:moveTo>
                <a:cubicBezTo>
                  <a:pt x="20997" y="2704"/>
                  <a:pt x="21600" y="5618"/>
                  <a:pt x="21600" y="8564"/>
                </a:cubicBezTo>
              </a:path>
              <a:path w="21600" h="8564" stroke="0" extrusionOk="0">
                <a:moveTo>
                  <a:pt x="19829" y="0"/>
                </a:moveTo>
                <a:cubicBezTo>
                  <a:pt x="20997" y="2704"/>
                  <a:pt x="21600" y="5618"/>
                  <a:pt x="21600" y="8564"/>
                </a:cubicBezTo>
                <a:lnTo>
                  <a:pt x="0" y="8564"/>
                </a:lnTo>
                <a:close/>
              </a:path>
            </a:pathLst>
          </a:custGeom>
          <a:noFill/>
          <a:ln w="9525">
            <a:solidFill>
              <a:schemeClr val="bg2"/>
            </a:solidFill>
            <a:round/>
          </a:ln>
        </p:spPr>
        <p:txBody>
          <a:bodyPr wrap="none" anchor="ctr"/>
          <a:lstStyle/>
          <a:p>
            <a:endParaRPr lang="en-IN"/>
          </a:p>
        </p:txBody>
      </p:sp>
      <p:sp>
        <p:nvSpPr>
          <p:cNvPr id="10388" name="Arc 148"/>
          <p:cNvSpPr/>
          <p:nvPr/>
        </p:nvSpPr>
        <p:spPr bwMode="auto">
          <a:xfrm flipV="1">
            <a:off x="4810125" y="3940175"/>
            <a:ext cx="466725" cy="161925"/>
          </a:xfrm>
          <a:custGeom>
            <a:avLst/>
            <a:gdLst>
              <a:gd name="T0" fmla="*/ 437555 w 21600"/>
              <a:gd name="T1" fmla="*/ 0 h 7516"/>
              <a:gd name="T2" fmla="*/ 466725 w 21600"/>
              <a:gd name="T3" fmla="*/ 161925 h 7516"/>
              <a:gd name="T4" fmla="*/ 0 w 21600"/>
              <a:gd name="T5" fmla="*/ 161925 h 7516"/>
              <a:gd name="T6" fmla="*/ 0 60000 65536"/>
              <a:gd name="T7" fmla="*/ 0 60000 65536"/>
              <a:gd name="T8" fmla="*/ 0 60000 65536"/>
              <a:gd name="T9" fmla="*/ 0 w 21600"/>
              <a:gd name="T10" fmla="*/ 0 h 7516"/>
              <a:gd name="T11" fmla="*/ 21600 w 21600"/>
              <a:gd name="T12" fmla="*/ 7516 h 7516"/>
            </a:gdLst>
            <a:ahLst/>
            <a:cxnLst>
              <a:cxn ang="T6">
                <a:pos x="T0" y="T1"/>
              </a:cxn>
              <a:cxn ang="T7">
                <a:pos x="T2" y="T3"/>
              </a:cxn>
              <a:cxn ang="T8">
                <a:pos x="T4" y="T5"/>
              </a:cxn>
            </a:cxnLst>
            <a:rect l="T9" t="T10" r="T11" b="T12"/>
            <a:pathLst>
              <a:path w="21600" h="7516" fill="none" extrusionOk="0">
                <a:moveTo>
                  <a:pt x="20250" y="-1"/>
                </a:moveTo>
                <a:cubicBezTo>
                  <a:pt x="21142" y="2405"/>
                  <a:pt x="21600" y="4950"/>
                  <a:pt x="21600" y="7516"/>
                </a:cubicBezTo>
              </a:path>
              <a:path w="21600" h="7516" stroke="0" extrusionOk="0">
                <a:moveTo>
                  <a:pt x="20250" y="-1"/>
                </a:moveTo>
                <a:cubicBezTo>
                  <a:pt x="21142" y="2405"/>
                  <a:pt x="21600" y="4950"/>
                  <a:pt x="21600" y="7516"/>
                </a:cubicBezTo>
                <a:lnTo>
                  <a:pt x="0" y="7516"/>
                </a:lnTo>
                <a:close/>
              </a:path>
            </a:pathLst>
          </a:custGeom>
          <a:noFill/>
          <a:ln w="9525">
            <a:solidFill>
              <a:schemeClr val="bg2"/>
            </a:solidFill>
            <a:round/>
          </a:ln>
        </p:spPr>
        <p:txBody>
          <a:bodyPr wrap="none" anchor="ctr"/>
          <a:lstStyle/>
          <a:p>
            <a:endParaRPr lang="en-IN"/>
          </a:p>
        </p:txBody>
      </p:sp>
      <p:sp>
        <p:nvSpPr>
          <p:cNvPr id="10389" name="Arc 149"/>
          <p:cNvSpPr/>
          <p:nvPr/>
        </p:nvSpPr>
        <p:spPr bwMode="auto">
          <a:xfrm flipV="1">
            <a:off x="5264150" y="4041775"/>
            <a:ext cx="466725" cy="174625"/>
          </a:xfrm>
          <a:custGeom>
            <a:avLst/>
            <a:gdLst>
              <a:gd name="T0" fmla="*/ 432693 w 21600"/>
              <a:gd name="T1" fmla="*/ 0 h 8096"/>
              <a:gd name="T2" fmla="*/ 466725 w 21600"/>
              <a:gd name="T3" fmla="*/ 174625 h 8096"/>
              <a:gd name="T4" fmla="*/ 0 w 21600"/>
              <a:gd name="T5" fmla="*/ 174625 h 8096"/>
              <a:gd name="T6" fmla="*/ 0 60000 65536"/>
              <a:gd name="T7" fmla="*/ 0 60000 65536"/>
              <a:gd name="T8" fmla="*/ 0 60000 65536"/>
              <a:gd name="T9" fmla="*/ 0 w 21600"/>
              <a:gd name="T10" fmla="*/ 0 h 8096"/>
              <a:gd name="T11" fmla="*/ 21600 w 21600"/>
              <a:gd name="T12" fmla="*/ 8096 h 8096"/>
            </a:gdLst>
            <a:ahLst/>
            <a:cxnLst>
              <a:cxn ang="T6">
                <a:pos x="T0" y="T1"/>
              </a:cxn>
              <a:cxn ang="T7">
                <a:pos x="T2" y="T3"/>
              </a:cxn>
              <a:cxn ang="T8">
                <a:pos x="T4" y="T5"/>
              </a:cxn>
            </a:cxnLst>
            <a:rect l="T9" t="T10" r="T11" b="T12"/>
            <a:pathLst>
              <a:path w="21600" h="8096" fill="none" extrusionOk="0">
                <a:moveTo>
                  <a:pt x="20025" y="-1"/>
                </a:moveTo>
                <a:cubicBezTo>
                  <a:pt x="21065" y="2572"/>
                  <a:pt x="21600" y="5321"/>
                  <a:pt x="21600" y="8096"/>
                </a:cubicBezTo>
              </a:path>
              <a:path w="21600" h="8096" stroke="0" extrusionOk="0">
                <a:moveTo>
                  <a:pt x="20025" y="-1"/>
                </a:moveTo>
                <a:cubicBezTo>
                  <a:pt x="21065" y="2572"/>
                  <a:pt x="21600" y="5321"/>
                  <a:pt x="21600" y="8096"/>
                </a:cubicBezTo>
                <a:lnTo>
                  <a:pt x="0" y="8096"/>
                </a:lnTo>
                <a:close/>
              </a:path>
            </a:pathLst>
          </a:custGeom>
          <a:noFill/>
          <a:ln w="9525">
            <a:solidFill>
              <a:schemeClr val="bg2"/>
            </a:solidFill>
            <a:round/>
          </a:ln>
        </p:spPr>
        <p:txBody>
          <a:bodyPr wrap="none" anchor="ctr"/>
          <a:lstStyle/>
          <a:p>
            <a:endParaRPr lang="en-IN"/>
          </a:p>
        </p:txBody>
      </p:sp>
      <p:sp>
        <p:nvSpPr>
          <p:cNvPr id="10390" name="Arc 150"/>
          <p:cNvSpPr/>
          <p:nvPr/>
        </p:nvSpPr>
        <p:spPr bwMode="auto">
          <a:xfrm flipV="1">
            <a:off x="5718175" y="4141788"/>
            <a:ext cx="466725" cy="184150"/>
          </a:xfrm>
          <a:custGeom>
            <a:avLst/>
            <a:gdLst>
              <a:gd name="T0" fmla="*/ 428523 w 21600"/>
              <a:gd name="T1" fmla="*/ 0 h 8559"/>
              <a:gd name="T2" fmla="*/ 466725 w 21600"/>
              <a:gd name="T3" fmla="*/ 184150 h 8559"/>
              <a:gd name="T4" fmla="*/ 0 w 21600"/>
              <a:gd name="T5" fmla="*/ 184150 h 8559"/>
              <a:gd name="T6" fmla="*/ 0 60000 65536"/>
              <a:gd name="T7" fmla="*/ 0 60000 65536"/>
              <a:gd name="T8" fmla="*/ 0 60000 65536"/>
              <a:gd name="T9" fmla="*/ 0 w 21600"/>
              <a:gd name="T10" fmla="*/ 0 h 8559"/>
              <a:gd name="T11" fmla="*/ 21600 w 21600"/>
              <a:gd name="T12" fmla="*/ 8559 h 8559"/>
            </a:gdLst>
            <a:ahLst/>
            <a:cxnLst>
              <a:cxn ang="T6">
                <a:pos x="T0" y="T1"/>
              </a:cxn>
              <a:cxn ang="T7">
                <a:pos x="T2" y="T3"/>
              </a:cxn>
              <a:cxn ang="T8">
                <a:pos x="T4" y="T5"/>
              </a:cxn>
            </a:cxnLst>
            <a:rect l="T9" t="T10" r="T11" b="T12"/>
            <a:pathLst>
              <a:path w="21600" h="8559" fill="none" extrusionOk="0">
                <a:moveTo>
                  <a:pt x="19831" y="0"/>
                </a:moveTo>
                <a:cubicBezTo>
                  <a:pt x="20998" y="2702"/>
                  <a:pt x="21600" y="5615"/>
                  <a:pt x="21600" y="8559"/>
                </a:cubicBezTo>
              </a:path>
              <a:path w="21600" h="8559" stroke="0" extrusionOk="0">
                <a:moveTo>
                  <a:pt x="19831" y="0"/>
                </a:moveTo>
                <a:cubicBezTo>
                  <a:pt x="20998" y="2702"/>
                  <a:pt x="21600" y="5615"/>
                  <a:pt x="21600" y="8559"/>
                </a:cubicBezTo>
                <a:lnTo>
                  <a:pt x="0" y="8559"/>
                </a:lnTo>
                <a:close/>
              </a:path>
            </a:pathLst>
          </a:custGeom>
          <a:noFill/>
          <a:ln w="9525">
            <a:solidFill>
              <a:schemeClr val="bg2"/>
            </a:solidFill>
            <a:round/>
          </a:ln>
        </p:spPr>
        <p:txBody>
          <a:bodyPr wrap="none" anchor="ctr"/>
          <a:lstStyle/>
          <a:p>
            <a:endParaRPr lang="en-IN"/>
          </a:p>
        </p:txBody>
      </p:sp>
      <p:sp>
        <p:nvSpPr>
          <p:cNvPr id="10391" name="Arc 151"/>
          <p:cNvSpPr/>
          <p:nvPr/>
        </p:nvSpPr>
        <p:spPr bwMode="auto">
          <a:xfrm flipV="1">
            <a:off x="6172200" y="4249738"/>
            <a:ext cx="466725" cy="180975"/>
          </a:xfrm>
          <a:custGeom>
            <a:avLst/>
            <a:gdLst>
              <a:gd name="T0" fmla="*/ 429970 w 21600"/>
              <a:gd name="T1" fmla="*/ 0 h 8402"/>
              <a:gd name="T2" fmla="*/ 466725 w 21600"/>
              <a:gd name="T3" fmla="*/ 180975 h 8402"/>
              <a:gd name="T4" fmla="*/ 0 w 21600"/>
              <a:gd name="T5" fmla="*/ 180975 h 8402"/>
              <a:gd name="T6" fmla="*/ 0 60000 65536"/>
              <a:gd name="T7" fmla="*/ 0 60000 65536"/>
              <a:gd name="T8" fmla="*/ 0 60000 65536"/>
              <a:gd name="T9" fmla="*/ 0 w 21600"/>
              <a:gd name="T10" fmla="*/ 0 h 8402"/>
              <a:gd name="T11" fmla="*/ 21600 w 21600"/>
              <a:gd name="T12" fmla="*/ 8402 h 8402"/>
            </a:gdLst>
            <a:ahLst/>
            <a:cxnLst>
              <a:cxn ang="T6">
                <a:pos x="T0" y="T1"/>
              </a:cxn>
              <a:cxn ang="T7">
                <a:pos x="T2" y="T3"/>
              </a:cxn>
              <a:cxn ang="T8">
                <a:pos x="T4" y="T5"/>
              </a:cxn>
            </a:cxnLst>
            <a:rect l="T9" t="T10" r="T11" b="T12"/>
            <a:pathLst>
              <a:path w="21600" h="8402" fill="none" extrusionOk="0">
                <a:moveTo>
                  <a:pt x="19898" y="0"/>
                </a:moveTo>
                <a:cubicBezTo>
                  <a:pt x="21021" y="2658"/>
                  <a:pt x="21600" y="5515"/>
                  <a:pt x="21600" y="8402"/>
                </a:cubicBezTo>
              </a:path>
              <a:path w="21600" h="8402" stroke="0" extrusionOk="0">
                <a:moveTo>
                  <a:pt x="19898" y="0"/>
                </a:moveTo>
                <a:cubicBezTo>
                  <a:pt x="21021" y="2658"/>
                  <a:pt x="21600" y="5515"/>
                  <a:pt x="21600" y="8402"/>
                </a:cubicBezTo>
                <a:lnTo>
                  <a:pt x="0" y="8402"/>
                </a:lnTo>
                <a:close/>
              </a:path>
            </a:pathLst>
          </a:custGeom>
          <a:noFill/>
          <a:ln w="9525">
            <a:solidFill>
              <a:schemeClr val="bg2"/>
            </a:solidFill>
            <a:round/>
          </a:ln>
        </p:spPr>
        <p:txBody>
          <a:bodyPr wrap="none" anchor="ctr"/>
          <a:lstStyle/>
          <a:p>
            <a:endParaRPr lang="en-IN"/>
          </a:p>
        </p:txBody>
      </p:sp>
      <p:sp>
        <p:nvSpPr>
          <p:cNvPr id="10392" name="Arc 152"/>
          <p:cNvSpPr/>
          <p:nvPr/>
        </p:nvSpPr>
        <p:spPr bwMode="auto">
          <a:xfrm flipV="1">
            <a:off x="6627813" y="4348163"/>
            <a:ext cx="466725" cy="171450"/>
          </a:xfrm>
          <a:custGeom>
            <a:avLst/>
            <a:gdLst>
              <a:gd name="T0" fmla="*/ 434335 w 21600"/>
              <a:gd name="T1" fmla="*/ 0 h 7906"/>
              <a:gd name="T2" fmla="*/ 466725 w 21600"/>
              <a:gd name="T3" fmla="*/ 171450 h 7906"/>
              <a:gd name="T4" fmla="*/ 0 w 21600"/>
              <a:gd name="T5" fmla="*/ 171450 h 7906"/>
              <a:gd name="T6" fmla="*/ 0 60000 65536"/>
              <a:gd name="T7" fmla="*/ 0 60000 65536"/>
              <a:gd name="T8" fmla="*/ 0 60000 65536"/>
              <a:gd name="T9" fmla="*/ 0 w 21600"/>
              <a:gd name="T10" fmla="*/ 0 h 7906"/>
              <a:gd name="T11" fmla="*/ 21600 w 21600"/>
              <a:gd name="T12" fmla="*/ 7906 h 7906"/>
            </a:gdLst>
            <a:ahLst/>
            <a:cxnLst>
              <a:cxn ang="T6">
                <a:pos x="T0" y="T1"/>
              </a:cxn>
              <a:cxn ang="T7">
                <a:pos x="T2" y="T3"/>
              </a:cxn>
              <a:cxn ang="T8">
                <a:pos x="T4" y="T5"/>
              </a:cxn>
            </a:cxnLst>
            <a:rect l="T9" t="T10" r="T11" b="T12"/>
            <a:pathLst>
              <a:path w="21600" h="7906" fill="none" extrusionOk="0">
                <a:moveTo>
                  <a:pt x="20101" y="-1"/>
                </a:moveTo>
                <a:cubicBezTo>
                  <a:pt x="21091" y="2518"/>
                  <a:pt x="21600" y="5200"/>
                  <a:pt x="21600" y="7906"/>
                </a:cubicBezTo>
              </a:path>
              <a:path w="21600" h="7906" stroke="0" extrusionOk="0">
                <a:moveTo>
                  <a:pt x="20101" y="-1"/>
                </a:moveTo>
                <a:cubicBezTo>
                  <a:pt x="21091" y="2518"/>
                  <a:pt x="21600" y="5200"/>
                  <a:pt x="21600" y="7906"/>
                </a:cubicBezTo>
                <a:lnTo>
                  <a:pt x="0" y="7906"/>
                </a:lnTo>
                <a:close/>
              </a:path>
            </a:pathLst>
          </a:custGeom>
          <a:noFill/>
          <a:ln w="9525">
            <a:solidFill>
              <a:schemeClr val="bg2"/>
            </a:solidFill>
            <a:round/>
          </a:ln>
        </p:spPr>
        <p:txBody>
          <a:bodyPr wrap="none" anchor="ctr"/>
          <a:lstStyle/>
          <a:p>
            <a:endParaRPr lang="en-IN"/>
          </a:p>
        </p:txBody>
      </p:sp>
      <p:sp>
        <p:nvSpPr>
          <p:cNvPr id="10393" name="Arc 153"/>
          <p:cNvSpPr/>
          <p:nvPr/>
        </p:nvSpPr>
        <p:spPr bwMode="auto">
          <a:xfrm flipV="1">
            <a:off x="7078663" y="4448175"/>
            <a:ext cx="466725" cy="185738"/>
          </a:xfrm>
          <a:custGeom>
            <a:avLst/>
            <a:gdLst>
              <a:gd name="T0" fmla="*/ 428479 w 21600"/>
              <a:gd name="T1" fmla="*/ 0 h 8564"/>
              <a:gd name="T2" fmla="*/ 466725 w 21600"/>
              <a:gd name="T3" fmla="*/ 185738 h 8564"/>
              <a:gd name="T4" fmla="*/ 0 w 21600"/>
              <a:gd name="T5" fmla="*/ 185738 h 8564"/>
              <a:gd name="T6" fmla="*/ 0 60000 65536"/>
              <a:gd name="T7" fmla="*/ 0 60000 65536"/>
              <a:gd name="T8" fmla="*/ 0 60000 65536"/>
              <a:gd name="T9" fmla="*/ 0 w 21600"/>
              <a:gd name="T10" fmla="*/ 0 h 8564"/>
              <a:gd name="T11" fmla="*/ 21600 w 21600"/>
              <a:gd name="T12" fmla="*/ 8564 h 8564"/>
            </a:gdLst>
            <a:ahLst/>
            <a:cxnLst>
              <a:cxn ang="T6">
                <a:pos x="T0" y="T1"/>
              </a:cxn>
              <a:cxn ang="T7">
                <a:pos x="T2" y="T3"/>
              </a:cxn>
              <a:cxn ang="T8">
                <a:pos x="T4" y="T5"/>
              </a:cxn>
            </a:cxnLst>
            <a:rect l="T9" t="T10" r="T11" b="T12"/>
            <a:pathLst>
              <a:path w="21600" h="8564" fill="none" extrusionOk="0">
                <a:moveTo>
                  <a:pt x="19829" y="0"/>
                </a:moveTo>
                <a:cubicBezTo>
                  <a:pt x="20997" y="2704"/>
                  <a:pt x="21600" y="5618"/>
                  <a:pt x="21600" y="8564"/>
                </a:cubicBezTo>
              </a:path>
              <a:path w="21600" h="8564" stroke="0" extrusionOk="0">
                <a:moveTo>
                  <a:pt x="19829" y="0"/>
                </a:moveTo>
                <a:cubicBezTo>
                  <a:pt x="20997" y="2704"/>
                  <a:pt x="21600" y="5618"/>
                  <a:pt x="21600" y="8564"/>
                </a:cubicBezTo>
                <a:lnTo>
                  <a:pt x="0" y="8564"/>
                </a:lnTo>
                <a:close/>
              </a:path>
            </a:pathLst>
          </a:custGeom>
          <a:noFill/>
          <a:ln w="9525">
            <a:solidFill>
              <a:schemeClr val="bg2"/>
            </a:solidFill>
            <a:round/>
          </a:ln>
        </p:spPr>
        <p:txBody>
          <a:bodyPr wrap="none" anchor="ctr"/>
          <a:lstStyle/>
          <a:p>
            <a:endParaRPr lang="en-IN"/>
          </a:p>
        </p:txBody>
      </p:sp>
      <p:grpSp>
        <p:nvGrpSpPr>
          <p:cNvPr id="7" name="Group 166"/>
          <p:cNvGrpSpPr/>
          <p:nvPr/>
        </p:nvGrpSpPr>
        <p:grpSpPr bwMode="auto">
          <a:xfrm>
            <a:off x="2538413" y="3317875"/>
            <a:ext cx="5119687" cy="1239838"/>
            <a:chOff x="1599" y="2090"/>
            <a:chExt cx="3225" cy="781"/>
          </a:xfrm>
        </p:grpSpPr>
        <p:sp>
          <p:nvSpPr>
            <p:cNvPr id="13400" name="Line 154"/>
            <p:cNvSpPr>
              <a:spLocks noChangeShapeType="1"/>
            </p:cNvSpPr>
            <p:nvPr/>
          </p:nvSpPr>
          <p:spPr bwMode="auto">
            <a:xfrm flipV="1">
              <a:off x="1599" y="2092"/>
              <a:ext cx="15" cy="60"/>
            </a:xfrm>
            <a:prstGeom prst="line">
              <a:avLst/>
            </a:prstGeom>
            <a:noFill/>
            <a:ln w="9525">
              <a:solidFill>
                <a:schemeClr val="bg2"/>
              </a:solidFill>
              <a:round/>
            </a:ln>
          </p:spPr>
          <p:txBody>
            <a:bodyPr wrap="none" anchor="ctr"/>
            <a:lstStyle/>
            <a:p>
              <a:endParaRPr lang="en-IN"/>
            </a:p>
          </p:txBody>
        </p:sp>
        <p:sp>
          <p:nvSpPr>
            <p:cNvPr id="13401" name="Line 155"/>
            <p:cNvSpPr>
              <a:spLocks noChangeShapeType="1"/>
            </p:cNvSpPr>
            <p:nvPr/>
          </p:nvSpPr>
          <p:spPr bwMode="auto">
            <a:xfrm flipV="1">
              <a:off x="1884" y="2092"/>
              <a:ext cx="26" cy="127"/>
            </a:xfrm>
            <a:prstGeom prst="line">
              <a:avLst/>
            </a:prstGeom>
            <a:noFill/>
            <a:ln w="9525">
              <a:solidFill>
                <a:schemeClr val="bg2"/>
              </a:solidFill>
              <a:round/>
            </a:ln>
          </p:spPr>
          <p:txBody>
            <a:bodyPr wrap="none" anchor="ctr"/>
            <a:lstStyle/>
            <a:p>
              <a:endParaRPr lang="en-IN"/>
            </a:p>
          </p:txBody>
        </p:sp>
        <p:sp>
          <p:nvSpPr>
            <p:cNvPr id="13402" name="Line 156"/>
            <p:cNvSpPr>
              <a:spLocks noChangeShapeType="1"/>
            </p:cNvSpPr>
            <p:nvPr/>
          </p:nvSpPr>
          <p:spPr bwMode="auto">
            <a:xfrm flipV="1">
              <a:off x="2170" y="2092"/>
              <a:ext cx="30" cy="194"/>
            </a:xfrm>
            <a:prstGeom prst="line">
              <a:avLst/>
            </a:prstGeom>
            <a:noFill/>
            <a:ln w="9525">
              <a:solidFill>
                <a:schemeClr val="bg2"/>
              </a:solidFill>
              <a:round/>
            </a:ln>
          </p:spPr>
          <p:txBody>
            <a:bodyPr wrap="none" anchor="ctr"/>
            <a:lstStyle/>
            <a:p>
              <a:endParaRPr lang="en-IN"/>
            </a:p>
          </p:txBody>
        </p:sp>
        <p:sp>
          <p:nvSpPr>
            <p:cNvPr id="13403" name="Line 157"/>
            <p:cNvSpPr>
              <a:spLocks noChangeShapeType="1"/>
            </p:cNvSpPr>
            <p:nvPr/>
          </p:nvSpPr>
          <p:spPr bwMode="auto">
            <a:xfrm flipV="1">
              <a:off x="2458" y="2092"/>
              <a:ext cx="33" cy="258"/>
            </a:xfrm>
            <a:prstGeom prst="line">
              <a:avLst/>
            </a:prstGeom>
            <a:noFill/>
            <a:ln w="9525">
              <a:solidFill>
                <a:schemeClr val="bg2"/>
              </a:solidFill>
              <a:round/>
            </a:ln>
          </p:spPr>
          <p:txBody>
            <a:bodyPr wrap="none" anchor="ctr"/>
            <a:lstStyle/>
            <a:p>
              <a:endParaRPr lang="en-IN"/>
            </a:p>
          </p:txBody>
        </p:sp>
        <p:sp>
          <p:nvSpPr>
            <p:cNvPr id="13404" name="Line 158"/>
            <p:cNvSpPr>
              <a:spLocks noChangeShapeType="1"/>
            </p:cNvSpPr>
            <p:nvPr/>
          </p:nvSpPr>
          <p:spPr bwMode="auto">
            <a:xfrm flipV="1">
              <a:off x="2744" y="2092"/>
              <a:ext cx="40" cy="323"/>
            </a:xfrm>
            <a:prstGeom prst="line">
              <a:avLst/>
            </a:prstGeom>
            <a:noFill/>
            <a:ln w="9525">
              <a:solidFill>
                <a:schemeClr val="bg2"/>
              </a:solidFill>
              <a:round/>
            </a:ln>
          </p:spPr>
          <p:txBody>
            <a:bodyPr wrap="none" anchor="ctr"/>
            <a:lstStyle/>
            <a:p>
              <a:endParaRPr lang="en-IN"/>
            </a:p>
          </p:txBody>
        </p:sp>
        <p:sp>
          <p:nvSpPr>
            <p:cNvPr id="13405" name="Line 159"/>
            <p:cNvSpPr>
              <a:spLocks noChangeShapeType="1"/>
            </p:cNvSpPr>
            <p:nvPr/>
          </p:nvSpPr>
          <p:spPr bwMode="auto">
            <a:xfrm flipV="1">
              <a:off x="3030" y="2092"/>
              <a:ext cx="50" cy="389"/>
            </a:xfrm>
            <a:prstGeom prst="line">
              <a:avLst/>
            </a:prstGeom>
            <a:noFill/>
            <a:ln w="9525">
              <a:solidFill>
                <a:schemeClr val="bg2"/>
              </a:solidFill>
              <a:round/>
            </a:ln>
          </p:spPr>
          <p:txBody>
            <a:bodyPr wrap="none" anchor="ctr"/>
            <a:lstStyle/>
            <a:p>
              <a:endParaRPr lang="en-IN"/>
            </a:p>
          </p:txBody>
        </p:sp>
        <p:sp>
          <p:nvSpPr>
            <p:cNvPr id="13406" name="Line 160"/>
            <p:cNvSpPr>
              <a:spLocks noChangeShapeType="1"/>
            </p:cNvSpPr>
            <p:nvPr/>
          </p:nvSpPr>
          <p:spPr bwMode="auto">
            <a:xfrm flipV="1">
              <a:off x="3316" y="2092"/>
              <a:ext cx="53" cy="454"/>
            </a:xfrm>
            <a:prstGeom prst="line">
              <a:avLst/>
            </a:prstGeom>
            <a:noFill/>
            <a:ln w="9525">
              <a:solidFill>
                <a:schemeClr val="bg2"/>
              </a:solidFill>
              <a:round/>
            </a:ln>
          </p:spPr>
          <p:txBody>
            <a:bodyPr wrap="none" anchor="ctr"/>
            <a:lstStyle/>
            <a:p>
              <a:endParaRPr lang="en-IN"/>
            </a:p>
          </p:txBody>
        </p:sp>
        <p:sp>
          <p:nvSpPr>
            <p:cNvPr id="13407" name="Line 161"/>
            <p:cNvSpPr>
              <a:spLocks noChangeShapeType="1"/>
            </p:cNvSpPr>
            <p:nvPr/>
          </p:nvSpPr>
          <p:spPr bwMode="auto">
            <a:xfrm flipV="1">
              <a:off x="3602" y="2092"/>
              <a:ext cx="55" cy="517"/>
            </a:xfrm>
            <a:prstGeom prst="line">
              <a:avLst/>
            </a:prstGeom>
            <a:noFill/>
            <a:ln w="9525">
              <a:solidFill>
                <a:schemeClr val="bg2"/>
              </a:solidFill>
              <a:round/>
            </a:ln>
          </p:spPr>
          <p:txBody>
            <a:bodyPr wrap="none" anchor="ctr"/>
            <a:lstStyle/>
            <a:p>
              <a:endParaRPr lang="en-IN"/>
            </a:p>
          </p:txBody>
        </p:sp>
        <p:sp>
          <p:nvSpPr>
            <p:cNvPr id="13408" name="Line 162"/>
            <p:cNvSpPr>
              <a:spLocks noChangeShapeType="1"/>
            </p:cNvSpPr>
            <p:nvPr/>
          </p:nvSpPr>
          <p:spPr bwMode="auto">
            <a:xfrm flipV="1">
              <a:off x="3888" y="2092"/>
              <a:ext cx="64" cy="585"/>
            </a:xfrm>
            <a:prstGeom prst="line">
              <a:avLst/>
            </a:prstGeom>
            <a:noFill/>
            <a:ln w="9525">
              <a:solidFill>
                <a:schemeClr val="bg2"/>
              </a:solidFill>
              <a:round/>
            </a:ln>
          </p:spPr>
          <p:txBody>
            <a:bodyPr wrap="none" anchor="ctr"/>
            <a:lstStyle/>
            <a:p>
              <a:endParaRPr lang="en-IN"/>
            </a:p>
          </p:txBody>
        </p:sp>
        <p:sp>
          <p:nvSpPr>
            <p:cNvPr id="13409" name="Line 163"/>
            <p:cNvSpPr>
              <a:spLocks noChangeShapeType="1"/>
            </p:cNvSpPr>
            <p:nvPr/>
          </p:nvSpPr>
          <p:spPr bwMode="auto">
            <a:xfrm flipV="1">
              <a:off x="4177" y="2090"/>
              <a:ext cx="68" cy="649"/>
            </a:xfrm>
            <a:prstGeom prst="line">
              <a:avLst/>
            </a:prstGeom>
            <a:noFill/>
            <a:ln w="9525">
              <a:solidFill>
                <a:schemeClr val="bg2"/>
              </a:solidFill>
              <a:round/>
            </a:ln>
          </p:spPr>
          <p:txBody>
            <a:bodyPr wrap="none" anchor="ctr"/>
            <a:lstStyle/>
            <a:p>
              <a:endParaRPr lang="en-IN"/>
            </a:p>
          </p:txBody>
        </p:sp>
        <p:sp>
          <p:nvSpPr>
            <p:cNvPr id="13410" name="Line 164"/>
            <p:cNvSpPr>
              <a:spLocks noChangeShapeType="1"/>
            </p:cNvSpPr>
            <p:nvPr/>
          </p:nvSpPr>
          <p:spPr bwMode="auto">
            <a:xfrm flipV="1">
              <a:off x="4459" y="2090"/>
              <a:ext cx="77" cy="713"/>
            </a:xfrm>
            <a:prstGeom prst="line">
              <a:avLst/>
            </a:prstGeom>
            <a:noFill/>
            <a:ln w="9525">
              <a:solidFill>
                <a:schemeClr val="bg2"/>
              </a:solidFill>
              <a:round/>
            </a:ln>
          </p:spPr>
          <p:txBody>
            <a:bodyPr wrap="none" anchor="ctr"/>
            <a:lstStyle/>
            <a:p>
              <a:endParaRPr lang="en-IN"/>
            </a:p>
          </p:txBody>
        </p:sp>
        <p:sp>
          <p:nvSpPr>
            <p:cNvPr id="13411" name="Line 165"/>
            <p:cNvSpPr>
              <a:spLocks noChangeShapeType="1"/>
            </p:cNvSpPr>
            <p:nvPr/>
          </p:nvSpPr>
          <p:spPr bwMode="auto">
            <a:xfrm flipV="1">
              <a:off x="4746" y="2090"/>
              <a:ext cx="78" cy="781"/>
            </a:xfrm>
            <a:prstGeom prst="line">
              <a:avLst/>
            </a:prstGeom>
            <a:noFill/>
            <a:ln w="9525">
              <a:solidFill>
                <a:schemeClr val="bg2"/>
              </a:solidFill>
              <a:round/>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1+#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0242"/>
                                        </p:tgtEl>
                                        <p:attrNameLst>
                                          <p:attrName>style.visibility</p:attrName>
                                        </p:attrNameLst>
                                      </p:cBhvr>
                                      <p:to>
                                        <p:strVal val="visible"/>
                                      </p:to>
                                    </p:set>
                                    <p:anim calcmode="lin" valueType="num">
                                      <p:cBhvr>
                                        <p:cTn id="19" dur="500" fill="hold"/>
                                        <p:tgtEl>
                                          <p:spTgt spid="10242"/>
                                        </p:tgtEl>
                                        <p:attrNameLst>
                                          <p:attrName>ppt_w</p:attrName>
                                        </p:attrNameLst>
                                      </p:cBhvr>
                                      <p:tavLst>
                                        <p:tav tm="0">
                                          <p:val>
                                            <p:fltVal val="0"/>
                                          </p:val>
                                        </p:tav>
                                        <p:tav tm="100000">
                                          <p:val>
                                            <p:strVal val="#ppt_w"/>
                                          </p:val>
                                        </p:tav>
                                      </p:tavLst>
                                    </p:anim>
                                    <p:anim calcmode="lin" valueType="num">
                                      <p:cBhvr>
                                        <p:cTn id="20" dur="500" fill="hold"/>
                                        <p:tgtEl>
                                          <p:spTgt spid="10242"/>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8" fill="hold" grpId="0" nodeType="clickEffect">
                                  <p:stCondLst>
                                    <p:cond delay="0"/>
                                  </p:stCondLst>
                                  <p:childTnLst>
                                    <p:set>
                                      <p:cBhvr>
                                        <p:cTn id="24" dur="1" fill="hold">
                                          <p:stCondLst>
                                            <p:cond delay="0"/>
                                          </p:stCondLst>
                                        </p:cTn>
                                        <p:tgtEl>
                                          <p:spTgt spid="10243"/>
                                        </p:tgtEl>
                                        <p:attrNameLst>
                                          <p:attrName>style.visibility</p:attrName>
                                        </p:attrNameLst>
                                      </p:cBhvr>
                                      <p:to>
                                        <p:strVal val="visible"/>
                                      </p:to>
                                    </p:set>
                                    <p:anim calcmode="lin" valueType="num">
                                      <p:cBhvr>
                                        <p:cTn id="25" dur="500" fill="hold"/>
                                        <p:tgtEl>
                                          <p:spTgt spid="10243"/>
                                        </p:tgtEl>
                                        <p:attrNameLst>
                                          <p:attrName>ppt_x</p:attrName>
                                        </p:attrNameLst>
                                      </p:cBhvr>
                                      <p:tavLst>
                                        <p:tav tm="0">
                                          <p:val>
                                            <p:strVal val="#ppt_x-#ppt_w/2"/>
                                          </p:val>
                                        </p:tav>
                                        <p:tav tm="100000">
                                          <p:val>
                                            <p:strVal val="#ppt_x"/>
                                          </p:val>
                                        </p:tav>
                                      </p:tavLst>
                                    </p:anim>
                                    <p:anim calcmode="lin" valueType="num">
                                      <p:cBhvr>
                                        <p:cTn id="26" dur="500" fill="hold"/>
                                        <p:tgtEl>
                                          <p:spTgt spid="10243"/>
                                        </p:tgtEl>
                                        <p:attrNameLst>
                                          <p:attrName>ppt_y</p:attrName>
                                        </p:attrNameLst>
                                      </p:cBhvr>
                                      <p:tavLst>
                                        <p:tav tm="0">
                                          <p:val>
                                            <p:strVal val="#ppt_y"/>
                                          </p:val>
                                        </p:tav>
                                        <p:tav tm="100000">
                                          <p:val>
                                            <p:strVal val="#ppt_y"/>
                                          </p:val>
                                        </p:tav>
                                      </p:tavLst>
                                    </p:anim>
                                    <p:anim calcmode="lin" valueType="num">
                                      <p:cBhvr>
                                        <p:cTn id="27" dur="500" fill="hold"/>
                                        <p:tgtEl>
                                          <p:spTgt spid="10243"/>
                                        </p:tgtEl>
                                        <p:attrNameLst>
                                          <p:attrName>ppt_w</p:attrName>
                                        </p:attrNameLst>
                                      </p:cBhvr>
                                      <p:tavLst>
                                        <p:tav tm="0">
                                          <p:val>
                                            <p:fltVal val="0"/>
                                          </p:val>
                                        </p:tav>
                                        <p:tav tm="100000">
                                          <p:val>
                                            <p:strVal val="#ppt_w"/>
                                          </p:val>
                                        </p:tav>
                                      </p:tavLst>
                                    </p:anim>
                                    <p:anim calcmode="lin" valueType="num">
                                      <p:cBhvr>
                                        <p:cTn id="28" dur="500" fill="hold"/>
                                        <p:tgtEl>
                                          <p:spTgt spid="10243"/>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8"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ppt_x</p:attrName>
                                        </p:attrNameLst>
                                      </p:cBhvr>
                                      <p:tavLst>
                                        <p:tav tm="0">
                                          <p:val>
                                            <p:strVal val="#ppt_x-#ppt_w/2"/>
                                          </p:val>
                                        </p:tav>
                                        <p:tav tm="100000">
                                          <p:val>
                                            <p:strVal val="#ppt_x"/>
                                          </p:val>
                                        </p:tav>
                                      </p:tavLst>
                                    </p:anim>
                                    <p:anim calcmode="lin" valueType="num">
                                      <p:cBhvr>
                                        <p:cTn id="34" dur="500" fill="hold"/>
                                        <p:tgtEl>
                                          <p:spTgt spid="2"/>
                                        </p:tgtEl>
                                        <p:attrNameLst>
                                          <p:attrName>ppt_y</p:attrName>
                                        </p:attrNameLst>
                                      </p:cBhvr>
                                      <p:tavLst>
                                        <p:tav tm="0">
                                          <p:val>
                                            <p:strVal val="#ppt_y"/>
                                          </p:val>
                                        </p:tav>
                                        <p:tav tm="100000">
                                          <p:val>
                                            <p:strVal val="#ppt_y"/>
                                          </p:val>
                                        </p:tav>
                                      </p:tavLst>
                                    </p:anim>
                                    <p:anim calcmode="lin" valueType="num">
                                      <p:cBhvr>
                                        <p:cTn id="35" dur="500" fill="hold"/>
                                        <p:tgtEl>
                                          <p:spTgt spid="2"/>
                                        </p:tgtEl>
                                        <p:attrNameLst>
                                          <p:attrName>ppt_w</p:attrName>
                                        </p:attrNameLst>
                                      </p:cBhvr>
                                      <p:tavLst>
                                        <p:tav tm="0">
                                          <p:val>
                                            <p:fltVal val="0"/>
                                          </p:val>
                                        </p:tav>
                                        <p:tav tm="100000">
                                          <p:val>
                                            <p:strVal val="#ppt_w"/>
                                          </p:val>
                                        </p:tav>
                                      </p:tavLst>
                                    </p:anim>
                                    <p:anim calcmode="lin" valueType="num">
                                      <p:cBhvr>
                                        <p:cTn id="36"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10244"/>
                                        </p:tgtEl>
                                        <p:attrNameLst>
                                          <p:attrName>style.visibility</p:attrName>
                                        </p:attrNameLst>
                                      </p:cBhvr>
                                      <p:to>
                                        <p:strVal val="visible"/>
                                      </p:to>
                                    </p:set>
                                    <p:anim calcmode="lin" valueType="num">
                                      <p:cBhvr>
                                        <p:cTn id="41" dur="500" fill="hold"/>
                                        <p:tgtEl>
                                          <p:spTgt spid="10244"/>
                                        </p:tgtEl>
                                        <p:attrNameLst>
                                          <p:attrName>ppt_w</p:attrName>
                                        </p:attrNameLst>
                                      </p:cBhvr>
                                      <p:tavLst>
                                        <p:tav tm="0">
                                          <p:val>
                                            <p:fltVal val="0"/>
                                          </p:val>
                                        </p:tav>
                                        <p:tav tm="100000">
                                          <p:val>
                                            <p:strVal val="#ppt_w"/>
                                          </p:val>
                                        </p:tav>
                                      </p:tavLst>
                                    </p:anim>
                                    <p:anim calcmode="lin" valueType="num">
                                      <p:cBhvr>
                                        <p:cTn id="42" dur="500" fill="hold"/>
                                        <p:tgtEl>
                                          <p:spTgt spid="10244"/>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16" fill="hold" grpId="0" nodeType="clickEffect">
                                  <p:stCondLst>
                                    <p:cond delay="0"/>
                                  </p:stCondLst>
                                  <p:childTnLst>
                                    <p:set>
                                      <p:cBhvr>
                                        <p:cTn id="46" dur="1" fill="hold">
                                          <p:stCondLst>
                                            <p:cond delay="0"/>
                                          </p:stCondLst>
                                        </p:cTn>
                                        <p:tgtEl>
                                          <p:spTgt spid="10245"/>
                                        </p:tgtEl>
                                        <p:attrNameLst>
                                          <p:attrName>style.visibility</p:attrName>
                                        </p:attrNameLst>
                                      </p:cBhvr>
                                      <p:to>
                                        <p:strVal val="visible"/>
                                      </p:to>
                                    </p:set>
                                    <p:anim calcmode="lin" valueType="num">
                                      <p:cBhvr>
                                        <p:cTn id="47" dur="500" fill="hold"/>
                                        <p:tgtEl>
                                          <p:spTgt spid="10245"/>
                                        </p:tgtEl>
                                        <p:attrNameLst>
                                          <p:attrName>ppt_w</p:attrName>
                                        </p:attrNameLst>
                                      </p:cBhvr>
                                      <p:tavLst>
                                        <p:tav tm="0">
                                          <p:val>
                                            <p:fltVal val="0"/>
                                          </p:val>
                                        </p:tav>
                                        <p:tav tm="100000">
                                          <p:val>
                                            <p:strVal val="#ppt_w"/>
                                          </p:val>
                                        </p:tav>
                                      </p:tavLst>
                                    </p:anim>
                                    <p:anim calcmode="lin" valueType="num">
                                      <p:cBhvr>
                                        <p:cTn id="48" dur="500" fill="hold"/>
                                        <p:tgtEl>
                                          <p:spTgt spid="10245"/>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10246"/>
                                        </p:tgtEl>
                                        <p:attrNameLst>
                                          <p:attrName>style.visibility</p:attrName>
                                        </p:attrNameLst>
                                      </p:cBhvr>
                                      <p:to>
                                        <p:strVal val="visible"/>
                                      </p:to>
                                    </p:set>
                                    <p:anim calcmode="lin" valueType="num">
                                      <p:cBhvr>
                                        <p:cTn id="53" dur="500" fill="hold"/>
                                        <p:tgtEl>
                                          <p:spTgt spid="10246"/>
                                        </p:tgtEl>
                                        <p:attrNameLst>
                                          <p:attrName>ppt_w</p:attrName>
                                        </p:attrNameLst>
                                      </p:cBhvr>
                                      <p:tavLst>
                                        <p:tav tm="0">
                                          <p:val>
                                            <p:fltVal val="0"/>
                                          </p:val>
                                        </p:tav>
                                        <p:tav tm="100000">
                                          <p:val>
                                            <p:strVal val="#ppt_w"/>
                                          </p:val>
                                        </p:tav>
                                      </p:tavLst>
                                    </p:anim>
                                    <p:anim calcmode="lin" valueType="num">
                                      <p:cBhvr>
                                        <p:cTn id="54" dur="500" fill="hold"/>
                                        <p:tgtEl>
                                          <p:spTgt spid="10246"/>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grpId="0" nodeType="clickEffect">
                                  <p:stCondLst>
                                    <p:cond delay="0"/>
                                  </p:stCondLst>
                                  <p:childTnLst>
                                    <p:set>
                                      <p:cBhvr>
                                        <p:cTn id="58" dur="1" fill="hold">
                                          <p:stCondLst>
                                            <p:cond delay="0"/>
                                          </p:stCondLst>
                                        </p:cTn>
                                        <p:tgtEl>
                                          <p:spTgt spid="10247"/>
                                        </p:tgtEl>
                                        <p:attrNameLst>
                                          <p:attrName>style.visibility</p:attrName>
                                        </p:attrNameLst>
                                      </p:cBhvr>
                                      <p:to>
                                        <p:strVal val="visible"/>
                                      </p:to>
                                    </p:set>
                                    <p:anim calcmode="lin" valueType="num">
                                      <p:cBhvr>
                                        <p:cTn id="59" dur="500" fill="hold"/>
                                        <p:tgtEl>
                                          <p:spTgt spid="10247"/>
                                        </p:tgtEl>
                                        <p:attrNameLst>
                                          <p:attrName>ppt_w</p:attrName>
                                        </p:attrNameLst>
                                      </p:cBhvr>
                                      <p:tavLst>
                                        <p:tav tm="0">
                                          <p:val>
                                            <p:fltVal val="0"/>
                                          </p:val>
                                        </p:tav>
                                        <p:tav tm="100000">
                                          <p:val>
                                            <p:strVal val="#ppt_w"/>
                                          </p:val>
                                        </p:tav>
                                      </p:tavLst>
                                    </p:anim>
                                    <p:anim calcmode="lin" valueType="num">
                                      <p:cBhvr>
                                        <p:cTn id="60" dur="500" fill="hold"/>
                                        <p:tgtEl>
                                          <p:spTgt spid="10247"/>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23" presetClass="entr" presetSubtype="16" fill="hold" grpId="0" nodeType="clickEffect">
                                  <p:stCondLst>
                                    <p:cond delay="0"/>
                                  </p:stCondLst>
                                  <p:childTnLst>
                                    <p:set>
                                      <p:cBhvr>
                                        <p:cTn id="64" dur="1" fill="hold">
                                          <p:stCondLst>
                                            <p:cond delay="0"/>
                                          </p:stCondLst>
                                        </p:cTn>
                                        <p:tgtEl>
                                          <p:spTgt spid="10341"/>
                                        </p:tgtEl>
                                        <p:attrNameLst>
                                          <p:attrName>style.visibility</p:attrName>
                                        </p:attrNameLst>
                                      </p:cBhvr>
                                      <p:to>
                                        <p:strVal val="visible"/>
                                      </p:to>
                                    </p:set>
                                    <p:anim calcmode="lin" valueType="num">
                                      <p:cBhvr>
                                        <p:cTn id="65" dur="500" fill="hold"/>
                                        <p:tgtEl>
                                          <p:spTgt spid="10341"/>
                                        </p:tgtEl>
                                        <p:attrNameLst>
                                          <p:attrName>ppt_w</p:attrName>
                                        </p:attrNameLst>
                                      </p:cBhvr>
                                      <p:tavLst>
                                        <p:tav tm="0">
                                          <p:val>
                                            <p:fltVal val="0"/>
                                          </p:val>
                                        </p:tav>
                                        <p:tav tm="100000">
                                          <p:val>
                                            <p:strVal val="#ppt_w"/>
                                          </p:val>
                                        </p:tav>
                                      </p:tavLst>
                                    </p:anim>
                                    <p:anim calcmode="lin" valueType="num">
                                      <p:cBhvr>
                                        <p:cTn id="66" dur="500" fill="hold"/>
                                        <p:tgtEl>
                                          <p:spTgt spid="10341"/>
                                        </p:tgtEl>
                                        <p:attrNameLst>
                                          <p:attrName>ppt_h</p:attrName>
                                        </p:attrNameLst>
                                      </p:cBhvr>
                                      <p:tavLst>
                                        <p:tav tm="0">
                                          <p:val>
                                            <p:fltVal val="0"/>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23" presetClass="entr" presetSubtype="16" fill="hold" grpId="0" nodeType="clickEffect">
                                  <p:stCondLst>
                                    <p:cond delay="0"/>
                                  </p:stCondLst>
                                  <p:childTnLst>
                                    <p:set>
                                      <p:cBhvr>
                                        <p:cTn id="70" dur="1" fill="hold">
                                          <p:stCondLst>
                                            <p:cond delay="0"/>
                                          </p:stCondLst>
                                        </p:cTn>
                                        <p:tgtEl>
                                          <p:spTgt spid="10342"/>
                                        </p:tgtEl>
                                        <p:attrNameLst>
                                          <p:attrName>style.visibility</p:attrName>
                                        </p:attrNameLst>
                                      </p:cBhvr>
                                      <p:to>
                                        <p:strVal val="visible"/>
                                      </p:to>
                                    </p:set>
                                    <p:anim calcmode="lin" valueType="num">
                                      <p:cBhvr>
                                        <p:cTn id="71" dur="500" fill="hold"/>
                                        <p:tgtEl>
                                          <p:spTgt spid="10342"/>
                                        </p:tgtEl>
                                        <p:attrNameLst>
                                          <p:attrName>ppt_w</p:attrName>
                                        </p:attrNameLst>
                                      </p:cBhvr>
                                      <p:tavLst>
                                        <p:tav tm="0">
                                          <p:val>
                                            <p:fltVal val="0"/>
                                          </p:val>
                                        </p:tav>
                                        <p:tav tm="100000">
                                          <p:val>
                                            <p:strVal val="#ppt_w"/>
                                          </p:val>
                                        </p:tav>
                                      </p:tavLst>
                                    </p:anim>
                                    <p:anim calcmode="lin" valueType="num">
                                      <p:cBhvr>
                                        <p:cTn id="72" dur="500" fill="hold"/>
                                        <p:tgtEl>
                                          <p:spTgt spid="10342"/>
                                        </p:tgtEl>
                                        <p:attrNameLst>
                                          <p:attrName>ppt_h</p:attrName>
                                        </p:attrNameLst>
                                      </p:cBhvr>
                                      <p:tavLst>
                                        <p:tav tm="0">
                                          <p:val>
                                            <p:fltVal val="0"/>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9" fill="hold" grpId="0" nodeType="clickEffect">
                                  <p:stCondLst>
                                    <p:cond delay="0"/>
                                  </p:stCondLst>
                                  <p:childTnLst>
                                    <p:set>
                                      <p:cBhvr>
                                        <p:cTn id="76" dur="1" fill="hold">
                                          <p:stCondLst>
                                            <p:cond delay="0"/>
                                          </p:stCondLst>
                                        </p:cTn>
                                        <p:tgtEl>
                                          <p:spTgt spid="10369"/>
                                        </p:tgtEl>
                                        <p:attrNameLst>
                                          <p:attrName>style.visibility</p:attrName>
                                        </p:attrNameLst>
                                      </p:cBhvr>
                                      <p:to>
                                        <p:strVal val="visible"/>
                                      </p:to>
                                    </p:set>
                                    <p:anim calcmode="lin" valueType="num">
                                      <p:cBhvr additive="base">
                                        <p:cTn id="77" dur="500" fill="hold"/>
                                        <p:tgtEl>
                                          <p:spTgt spid="10369"/>
                                        </p:tgtEl>
                                        <p:attrNameLst>
                                          <p:attrName>ppt_x</p:attrName>
                                        </p:attrNameLst>
                                      </p:cBhvr>
                                      <p:tavLst>
                                        <p:tav tm="0">
                                          <p:val>
                                            <p:strVal val="0-#ppt_w/2"/>
                                          </p:val>
                                        </p:tav>
                                        <p:tav tm="100000">
                                          <p:val>
                                            <p:strVal val="#ppt_x"/>
                                          </p:val>
                                        </p:tav>
                                      </p:tavLst>
                                    </p:anim>
                                    <p:anim calcmode="lin" valueType="num">
                                      <p:cBhvr additive="base">
                                        <p:cTn id="78" dur="500" fill="hold"/>
                                        <p:tgtEl>
                                          <p:spTgt spid="10369"/>
                                        </p:tgtEl>
                                        <p:attrNameLst>
                                          <p:attrName>ppt_y</p:attrName>
                                        </p:attrNameLst>
                                      </p:cBhvr>
                                      <p:tavLst>
                                        <p:tav tm="0">
                                          <p:val>
                                            <p:strVal val="0-#ppt_h/2"/>
                                          </p:val>
                                        </p:tav>
                                        <p:tav tm="100000">
                                          <p:val>
                                            <p:strVal val="#ppt_y"/>
                                          </p:val>
                                        </p:tav>
                                      </p:tavLst>
                                    </p:anim>
                                  </p:childTnLst>
                                </p:cTn>
                              </p:par>
                              <p:par>
                                <p:cTn id="79" presetID="2" presetClass="entr" presetSubtype="9" fill="hold" grpId="0" nodeType="withEffect">
                                  <p:stCondLst>
                                    <p:cond delay="0"/>
                                  </p:stCondLst>
                                  <p:childTnLst>
                                    <p:set>
                                      <p:cBhvr>
                                        <p:cTn id="80" dur="1" fill="hold">
                                          <p:stCondLst>
                                            <p:cond delay="0"/>
                                          </p:stCondLst>
                                        </p:cTn>
                                        <p:tgtEl>
                                          <p:spTgt spid="10370"/>
                                        </p:tgtEl>
                                        <p:attrNameLst>
                                          <p:attrName>style.visibility</p:attrName>
                                        </p:attrNameLst>
                                      </p:cBhvr>
                                      <p:to>
                                        <p:strVal val="visible"/>
                                      </p:to>
                                    </p:set>
                                    <p:anim calcmode="lin" valueType="num">
                                      <p:cBhvr additive="base">
                                        <p:cTn id="81" dur="500" fill="hold"/>
                                        <p:tgtEl>
                                          <p:spTgt spid="10370"/>
                                        </p:tgtEl>
                                        <p:attrNameLst>
                                          <p:attrName>ppt_x</p:attrName>
                                        </p:attrNameLst>
                                      </p:cBhvr>
                                      <p:tavLst>
                                        <p:tav tm="0">
                                          <p:val>
                                            <p:strVal val="0-#ppt_w/2"/>
                                          </p:val>
                                        </p:tav>
                                        <p:tav tm="100000">
                                          <p:val>
                                            <p:strVal val="#ppt_x"/>
                                          </p:val>
                                        </p:tav>
                                      </p:tavLst>
                                    </p:anim>
                                    <p:anim calcmode="lin" valueType="num">
                                      <p:cBhvr additive="base">
                                        <p:cTn id="82" dur="500" fill="hold"/>
                                        <p:tgtEl>
                                          <p:spTgt spid="10370"/>
                                        </p:tgtEl>
                                        <p:attrNameLst>
                                          <p:attrName>ppt_y</p:attrName>
                                        </p:attrNameLst>
                                      </p:cBhvr>
                                      <p:tavLst>
                                        <p:tav tm="0">
                                          <p:val>
                                            <p:strVal val="0-#ppt_h/2"/>
                                          </p:val>
                                        </p:tav>
                                        <p:tav tm="100000">
                                          <p:val>
                                            <p:strVal val="#ppt_y"/>
                                          </p:val>
                                        </p:tav>
                                      </p:tavLst>
                                    </p:anim>
                                  </p:childTnLst>
                                </p:cTn>
                              </p:par>
                              <p:par>
                                <p:cTn id="83" presetID="2" presetClass="entr" presetSubtype="9" fill="hold" grpId="0" nodeType="withEffect">
                                  <p:stCondLst>
                                    <p:cond delay="0"/>
                                  </p:stCondLst>
                                  <p:childTnLst>
                                    <p:set>
                                      <p:cBhvr>
                                        <p:cTn id="84" dur="1" fill="hold">
                                          <p:stCondLst>
                                            <p:cond delay="0"/>
                                          </p:stCondLst>
                                        </p:cTn>
                                        <p:tgtEl>
                                          <p:spTgt spid="10371"/>
                                        </p:tgtEl>
                                        <p:attrNameLst>
                                          <p:attrName>style.visibility</p:attrName>
                                        </p:attrNameLst>
                                      </p:cBhvr>
                                      <p:to>
                                        <p:strVal val="visible"/>
                                      </p:to>
                                    </p:set>
                                    <p:anim calcmode="lin" valueType="num">
                                      <p:cBhvr additive="base">
                                        <p:cTn id="85" dur="500" fill="hold"/>
                                        <p:tgtEl>
                                          <p:spTgt spid="10371"/>
                                        </p:tgtEl>
                                        <p:attrNameLst>
                                          <p:attrName>ppt_x</p:attrName>
                                        </p:attrNameLst>
                                      </p:cBhvr>
                                      <p:tavLst>
                                        <p:tav tm="0">
                                          <p:val>
                                            <p:strVal val="0-#ppt_w/2"/>
                                          </p:val>
                                        </p:tav>
                                        <p:tav tm="100000">
                                          <p:val>
                                            <p:strVal val="#ppt_x"/>
                                          </p:val>
                                        </p:tav>
                                      </p:tavLst>
                                    </p:anim>
                                    <p:anim calcmode="lin" valueType="num">
                                      <p:cBhvr additive="base">
                                        <p:cTn id="86" dur="500" fill="hold"/>
                                        <p:tgtEl>
                                          <p:spTgt spid="10371"/>
                                        </p:tgtEl>
                                        <p:attrNameLst>
                                          <p:attrName>ppt_y</p:attrName>
                                        </p:attrNameLst>
                                      </p:cBhvr>
                                      <p:tavLst>
                                        <p:tav tm="0">
                                          <p:val>
                                            <p:strVal val="0-#ppt_h/2"/>
                                          </p:val>
                                        </p:tav>
                                        <p:tav tm="100000">
                                          <p:val>
                                            <p:strVal val="#ppt_y"/>
                                          </p:val>
                                        </p:tav>
                                      </p:tavLst>
                                    </p:anim>
                                  </p:childTnLst>
                                </p:cTn>
                              </p:par>
                              <p:par>
                                <p:cTn id="87" presetID="2" presetClass="entr" presetSubtype="9" fill="hold" grpId="0" nodeType="withEffect">
                                  <p:stCondLst>
                                    <p:cond delay="0"/>
                                  </p:stCondLst>
                                  <p:childTnLst>
                                    <p:set>
                                      <p:cBhvr>
                                        <p:cTn id="88" dur="1" fill="hold">
                                          <p:stCondLst>
                                            <p:cond delay="0"/>
                                          </p:stCondLst>
                                        </p:cTn>
                                        <p:tgtEl>
                                          <p:spTgt spid="10373"/>
                                        </p:tgtEl>
                                        <p:attrNameLst>
                                          <p:attrName>style.visibility</p:attrName>
                                        </p:attrNameLst>
                                      </p:cBhvr>
                                      <p:to>
                                        <p:strVal val="visible"/>
                                      </p:to>
                                    </p:set>
                                    <p:anim calcmode="lin" valueType="num">
                                      <p:cBhvr additive="base">
                                        <p:cTn id="89" dur="500" fill="hold"/>
                                        <p:tgtEl>
                                          <p:spTgt spid="10373"/>
                                        </p:tgtEl>
                                        <p:attrNameLst>
                                          <p:attrName>ppt_x</p:attrName>
                                        </p:attrNameLst>
                                      </p:cBhvr>
                                      <p:tavLst>
                                        <p:tav tm="0">
                                          <p:val>
                                            <p:strVal val="0-#ppt_w/2"/>
                                          </p:val>
                                        </p:tav>
                                        <p:tav tm="100000">
                                          <p:val>
                                            <p:strVal val="#ppt_x"/>
                                          </p:val>
                                        </p:tav>
                                      </p:tavLst>
                                    </p:anim>
                                    <p:anim calcmode="lin" valueType="num">
                                      <p:cBhvr additive="base">
                                        <p:cTn id="90" dur="500" fill="hold"/>
                                        <p:tgtEl>
                                          <p:spTgt spid="10373"/>
                                        </p:tgtEl>
                                        <p:attrNameLst>
                                          <p:attrName>ppt_y</p:attrName>
                                        </p:attrNameLst>
                                      </p:cBhvr>
                                      <p:tavLst>
                                        <p:tav tm="0">
                                          <p:val>
                                            <p:strVal val="0-#ppt_h/2"/>
                                          </p:val>
                                        </p:tav>
                                        <p:tav tm="100000">
                                          <p:val>
                                            <p:strVal val="#ppt_y"/>
                                          </p:val>
                                        </p:tav>
                                      </p:tavLst>
                                    </p:anim>
                                  </p:childTnLst>
                                </p:cTn>
                              </p:par>
                              <p:par>
                                <p:cTn id="91" presetID="2" presetClass="entr" presetSubtype="9" fill="hold" grpId="0" nodeType="withEffect">
                                  <p:stCondLst>
                                    <p:cond delay="0"/>
                                  </p:stCondLst>
                                  <p:childTnLst>
                                    <p:set>
                                      <p:cBhvr>
                                        <p:cTn id="92" dur="1" fill="hold">
                                          <p:stCondLst>
                                            <p:cond delay="0"/>
                                          </p:stCondLst>
                                        </p:cTn>
                                        <p:tgtEl>
                                          <p:spTgt spid="10372"/>
                                        </p:tgtEl>
                                        <p:attrNameLst>
                                          <p:attrName>style.visibility</p:attrName>
                                        </p:attrNameLst>
                                      </p:cBhvr>
                                      <p:to>
                                        <p:strVal val="visible"/>
                                      </p:to>
                                    </p:set>
                                    <p:anim calcmode="lin" valueType="num">
                                      <p:cBhvr additive="base">
                                        <p:cTn id="93" dur="500" fill="hold"/>
                                        <p:tgtEl>
                                          <p:spTgt spid="10372"/>
                                        </p:tgtEl>
                                        <p:attrNameLst>
                                          <p:attrName>ppt_x</p:attrName>
                                        </p:attrNameLst>
                                      </p:cBhvr>
                                      <p:tavLst>
                                        <p:tav tm="0">
                                          <p:val>
                                            <p:strVal val="0-#ppt_w/2"/>
                                          </p:val>
                                        </p:tav>
                                        <p:tav tm="100000">
                                          <p:val>
                                            <p:strVal val="#ppt_x"/>
                                          </p:val>
                                        </p:tav>
                                      </p:tavLst>
                                    </p:anim>
                                    <p:anim calcmode="lin" valueType="num">
                                      <p:cBhvr additive="base">
                                        <p:cTn id="94" dur="500" fill="hold"/>
                                        <p:tgtEl>
                                          <p:spTgt spid="10372"/>
                                        </p:tgtEl>
                                        <p:attrNameLst>
                                          <p:attrName>ppt_y</p:attrName>
                                        </p:attrNameLst>
                                      </p:cBhvr>
                                      <p:tavLst>
                                        <p:tav tm="0">
                                          <p:val>
                                            <p:strVal val="0-#ppt_h/2"/>
                                          </p:val>
                                        </p:tav>
                                        <p:tav tm="100000">
                                          <p:val>
                                            <p:strVal val="#ppt_y"/>
                                          </p:val>
                                        </p:tav>
                                      </p:tavLst>
                                    </p:anim>
                                  </p:childTnLst>
                                </p:cTn>
                              </p:par>
                              <p:par>
                                <p:cTn id="95" presetID="2" presetClass="entr" presetSubtype="9" fill="hold" grpId="0" nodeType="withEffect">
                                  <p:stCondLst>
                                    <p:cond delay="0"/>
                                  </p:stCondLst>
                                  <p:childTnLst>
                                    <p:set>
                                      <p:cBhvr>
                                        <p:cTn id="96" dur="1" fill="hold">
                                          <p:stCondLst>
                                            <p:cond delay="0"/>
                                          </p:stCondLst>
                                        </p:cTn>
                                        <p:tgtEl>
                                          <p:spTgt spid="10374"/>
                                        </p:tgtEl>
                                        <p:attrNameLst>
                                          <p:attrName>style.visibility</p:attrName>
                                        </p:attrNameLst>
                                      </p:cBhvr>
                                      <p:to>
                                        <p:strVal val="visible"/>
                                      </p:to>
                                    </p:set>
                                    <p:anim calcmode="lin" valueType="num">
                                      <p:cBhvr additive="base">
                                        <p:cTn id="97" dur="500" fill="hold"/>
                                        <p:tgtEl>
                                          <p:spTgt spid="10374"/>
                                        </p:tgtEl>
                                        <p:attrNameLst>
                                          <p:attrName>ppt_x</p:attrName>
                                        </p:attrNameLst>
                                      </p:cBhvr>
                                      <p:tavLst>
                                        <p:tav tm="0">
                                          <p:val>
                                            <p:strVal val="0-#ppt_w/2"/>
                                          </p:val>
                                        </p:tav>
                                        <p:tav tm="100000">
                                          <p:val>
                                            <p:strVal val="#ppt_x"/>
                                          </p:val>
                                        </p:tav>
                                      </p:tavLst>
                                    </p:anim>
                                    <p:anim calcmode="lin" valueType="num">
                                      <p:cBhvr additive="base">
                                        <p:cTn id="98" dur="500" fill="hold"/>
                                        <p:tgtEl>
                                          <p:spTgt spid="10374"/>
                                        </p:tgtEl>
                                        <p:attrNameLst>
                                          <p:attrName>ppt_y</p:attrName>
                                        </p:attrNameLst>
                                      </p:cBhvr>
                                      <p:tavLst>
                                        <p:tav tm="0">
                                          <p:val>
                                            <p:strVal val="0-#ppt_h/2"/>
                                          </p:val>
                                        </p:tav>
                                        <p:tav tm="100000">
                                          <p:val>
                                            <p:strVal val="#ppt_y"/>
                                          </p:val>
                                        </p:tav>
                                      </p:tavLst>
                                    </p:anim>
                                  </p:childTnLst>
                                </p:cTn>
                              </p:par>
                              <p:par>
                                <p:cTn id="99" presetID="2" presetClass="entr" presetSubtype="9" fill="hold" grpId="0" nodeType="withEffect">
                                  <p:stCondLst>
                                    <p:cond delay="0"/>
                                  </p:stCondLst>
                                  <p:childTnLst>
                                    <p:set>
                                      <p:cBhvr>
                                        <p:cTn id="100" dur="1" fill="hold">
                                          <p:stCondLst>
                                            <p:cond delay="0"/>
                                          </p:stCondLst>
                                        </p:cTn>
                                        <p:tgtEl>
                                          <p:spTgt spid="10375"/>
                                        </p:tgtEl>
                                        <p:attrNameLst>
                                          <p:attrName>style.visibility</p:attrName>
                                        </p:attrNameLst>
                                      </p:cBhvr>
                                      <p:to>
                                        <p:strVal val="visible"/>
                                      </p:to>
                                    </p:set>
                                    <p:anim calcmode="lin" valueType="num">
                                      <p:cBhvr additive="base">
                                        <p:cTn id="101" dur="500" fill="hold"/>
                                        <p:tgtEl>
                                          <p:spTgt spid="10375"/>
                                        </p:tgtEl>
                                        <p:attrNameLst>
                                          <p:attrName>ppt_x</p:attrName>
                                        </p:attrNameLst>
                                      </p:cBhvr>
                                      <p:tavLst>
                                        <p:tav tm="0">
                                          <p:val>
                                            <p:strVal val="0-#ppt_w/2"/>
                                          </p:val>
                                        </p:tav>
                                        <p:tav tm="100000">
                                          <p:val>
                                            <p:strVal val="#ppt_x"/>
                                          </p:val>
                                        </p:tav>
                                      </p:tavLst>
                                    </p:anim>
                                    <p:anim calcmode="lin" valueType="num">
                                      <p:cBhvr additive="base">
                                        <p:cTn id="102" dur="500" fill="hold"/>
                                        <p:tgtEl>
                                          <p:spTgt spid="10375"/>
                                        </p:tgtEl>
                                        <p:attrNameLst>
                                          <p:attrName>ppt_y</p:attrName>
                                        </p:attrNameLst>
                                      </p:cBhvr>
                                      <p:tavLst>
                                        <p:tav tm="0">
                                          <p:val>
                                            <p:strVal val="0-#ppt_h/2"/>
                                          </p:val>
                                        </p:tav>
                                        <p:tav tm="100000">
                                          <p:val>
                                            <p:strVal val="#ppt_y"/>
                                          </p:val>
                                        </p:tav>
                                      </p:tavLst>
                                    </p:anim>
                                  </p:childTnLst>
                                </p:cTn>
                              </p:par>
                              <p:par>
                                <p:cTn id="103" presetID="2" presetClass="entr" presetSubtype="9" fill="hold" grpId="0" nodeType="withEffect">
                                  <p:stCondLst>
                                    <p:cond delay="0"/>
                                  </p:stCondLst>
                                  <p:childTnLst>
                                    <p:set>
                                      <p:cBhvr>
                                        <p:cTn id="104" dur="1" fill="hold">
                                          <p:stCondLst>
                                            <p:cond delay="0"/>
                                          </p:stCondLst>
                                        </p:cTn>
                                        <p:tgtEl>
                                          <p:spTgt spid="10376"/>
                                        </p:tgtEl>
                                        <p:attrNameLst>
                                          <p:attrName>style.visibility</p:attrName>
                                        </p:attrNameLst>
                                      </p:cBhvr>
                                      <p:to>
                                        <p:strVal val="visible"/>
                                      </p:to>
                                    </p:set>
                                    <p:anim calcmode="lin" valueType="num">
                                      <p:cBhvr additive="base">
                                        <p:cTn id="105" dur="500" fill="hold"/>
                                        <p:tgtEl>
                                          <p:spTgt spid="10376"/>
                                        </p:tgtEl>
                                        <p:attrNameLst>
                                          <p:attrName>ppt_x</p:attrName>
                                        </p:attrNameLst>
                                      </p:cBhvr>
                                      <p:tavLst>
                                        <p:tav tm="0">
                                          <p:val>
                                            <p:strVal val="0-#ppt_w/2"/>
                                          </p:val>
                                        </p:tav>
                                        <p:tav tm="100000">
                                          <p:val>
                                            <p:strVal val="#ppt_x"/>
                                          </p:val>
                                        </p:tav>
                                      </p:tavLst>
                                    </p:anim>
                                    <p:anim calcmode="lin" valueType="num">
                                      <p:cBhvr additive="base">
                                        <p:cTn id="106" dur="500" fill="hold"/>
                                        <p:tgtEl>
                                          <p:spTgt spid="10376"/>
                                        </p:tgtEl>
                                        <p:attrNameLst>
                                          <p:attrName>ppt_y</p:attrName>
                                        </p:attrNameLst>
                                      </p:cBhvr>
                                      <p:tavLst>
                                        <p:tav tm="0">
                                          <p:val>
                                            <p:strVal val="0-#ppt_h/2"/>
                                          </p:val>
                                        </p:tav>
                                        <p:tav tm="100000">
                                          <p:val>
                                            <p:strVal val="#ppt_y"/>
                                          </p:val>
                                        </p:tav>
                                      </p:tavLst>
                                    </p:anim>
                                  </p:childTnLst>
                                </p:cTn>
                              </p:par>
                              <p:par>
                                <p:cTn id="107" presetID="2" presetClass="entr" presetSubtype="9" fill="hold" grpId="0" nodeType="withEffect">
                                  <p:stCondLst>
                                    <p:cond delay="0"/>
                                  </p:stCondLst>
                                  <p:childTnLst>
                                    <p:set>
                                      <p:cBhvr>
                                        <p:cTn id="108" dur="1" fill="hold">
                                          <p:stCondLst>
                                            <p:cond delay="0"/>
                                          </p:stCondLst>
                                        </p:cTn>
                                        <p:tgtEl>
                                          <p:spTgt spid="10377"/>
                                        </p:tgtEl>
                                        <p:attrNameLst>
                                          <p:attrName>style.visibility</p:attrName>
                                        </p:attrNameLst>
                                      </p:cBhvr>
                                      <p:to>
                                        <p:strVal val="visible"/>
                                      </p:to>
                                    </p:set>
                                    <p:anim calcmode="lin" valueType="num">
                                      <p:cBhvr additive="base">
                                        <p:cTn id="109" dur="500" fill="hold"/>
                                        <p:tgtEl>
                                          <p:spTgt spid="10377"/>
                                        </p:tgtEl>
                                        <p:attrNameLst>
                                          <p:attrName>ppt_x</p:attrName>
                                        </p:attrNameLst>
                                      </p:cBhvr>
                                      <p:tavLst>
                                        <p:tav tm="0">
                                          <p:val>
                                            <p:strVal val="0-#ppt_w/2"/>
                                          </p:val>
                                        </p:tav>
                                        <p:tav tm="100000">
                                          <p:val>
                                            <p:strVal val="#ppt_x"/>
                                          </p:val>
                                        </p:tav>
                                      </p:tavLst>
                                    </p:anim>
                                    <p:anim calcmode="lin" valueType="num">
                                      <p:cBhvr additive="base">
                                        <p:cTn id="110" dur="500" fill="hold"/>
                                        <p:tgtEl>
                                          <p:spTgt spid="10377"/>
                                        </p:tgtEl>
                                        <p:attrNameLst>
                                          <p:attrName>ppt_y</p:attrName>
                                        </p:attrNameLst>
                                      </p:cBhvr>
                                      <p:tavLst>
                                        <p:tav tm="0">
                                          <p:val>
                                            <p:strVal val="0-#ppt_h/2"/>
                                          </p:val>
                                        </p:tav>
                                        <p:tav tm="100000">
                                          <p:val>
                                            <p:strVal val="#ppt_y"/>
                                          </p:val>
                                        </p:tav>
                                      </p:tavLst>
                                    </p:anim>
                                  </p:childTnLst>
                                </p:cTn>
                              </p:par>
                              <p:par>
                                <p:cTn id="111" presetID="2" presetClass="entr" presetSubtype="9" fill="hold" grpId="0" nodeType="withEffect">
                                  <p:stCondLst>
                                    <p:cond delay="0"/>
                                  </p:stCondLst>
                                  <p:childTnLst>
                                    <p:set>
                                      <p:cBhvr>
                                        <p:cTn id="112" dur="1" fill="hold">
                                          <p:stCondLst>
                                            <p:cond delay="0"/>
                                          </p:stCondLst>
                                        </p:cTn>
                                        <p:tgtEl>
                                          <p:spTgt spid="10378"/>
                                        </p:tgtEl>
                                        <p:attrNameLst>
                                          <p:attrName>style.visibility</p:attrName>
                                        </p:attrNameLst>
                                      </p:cBhvr>
                                      <p:to>
                                        <p:strVal val="visible"/>
                                      </p:to>
                                    </p:set>
                                    <p:anim calcmode="lin" valueType="num">
                                      <p:cBhvr additive="base">
                                        <p:cTn id="113" dur="500" fill="hold"/>
                                        <p:tgtEl>
                                          <p:spTgt spid="10378"/>
                                        </p:tgtEl>
                                        <p:attrNameLst>
                                          <p:attrName>ppt_x</p:attrName>
                                        </p:attrNameLst>
                                      </p:cBhvr>
                                      <p:tavLst>
                                        <p:tav tm="0">
                                          <p:val>
                                            <p:strVal val="0-#ppt_w/2"/>
                                          </p:val>
                                        </p:tav>
                                        <p:tav tm="100000">
                                          <p:val>
                                            <p:strVal val="#ppt_x"/>
                                          </p:val>
                                        </p:tav>
                                      </p:tavLst>
                                    </p:anim>
                                    <p:anim calcmode="lin" valueType="num">
                                      <p:cBhvr additive="base">
                                        <p:cTn id="114" dur="500" fill="hold"/>
                                        <p:tgtEl>
                                          <p:spTgt spid="10378"/>
                                        </p:tgtEl>
                                        <p:attrNameLst>
                                          <p:attrName>ppt_y</p:attrName>
                                        </p:attrNameLst>
                                      </p:cBhvr>
                                      <p:tavLst>
                                        <p:tav tm="0">
                                          <p:val>
                                            <p:strVal val="0-#ppt_h/2"/>
                                          </p:val>
                                        </p:tav>
                                        <p:tav tm="100000">
                                          <p:val>
                                            <p:strVal val="#ppt_y"/>
                                          </p:val>
                                        </p:tav>
                                      </p:tavLst>
                                    </p:anim>
                                  </p:childTnLst>
                                </p:cTn>
                              </p:par>
                              <p:par>
                                <p:cTn id="115" presetID="2" presetClass="entr" presetSubtype="9" fill="hold" grpId="0" nodeType="withEffect">
                                  <p:stCondLst>
                                    <p:cond delay="0"/>
                                  </p:stCondLst>
                                  <p:childTnLst>
                                    <p:set>
                                      <p:cBhvr>
                                        <p:cTn id="116" dur="1" fill="hold">
                                          <p:stCondLst>
                                            <p:cond delay="0"/>
                                          </p:stCondLst>
                                        </p:cTn>
                                        <p:tgtEl>
                                          <p:spTgt spid="10379"/>
                                        </p:tgtEl>
                                        <p:attrNameLst>
                                          <p:attrName>style.visibility</p:attrName>
                                        </p:attrNameLst>
                                      </p:cBhvr>
                                      <p:to>
                                        <p:strVal val="visible"/>
                                      </p:to>
                                    </p:set>
                                    <p:anim calcmode="lin" valueType="num">
                                      <p:cBhvr additive="base">
                                        <p:cTn id="117" dur="500" fill="hold"/>
                                        <p:tgtEl>
                                          <p:spTgt spid="10379"/>
                                        </p:tgtEl>
                                        <p:attrNameLst>
                                          <p:attrName>ppt_x</p:attrName>
                                        </p:attrNameLst>
                                      </p:cBhvr>
                                      <p:tavLst>
                                        <p:tav tm="0">
                                          <p:val>
                                            <p:strVal val="0-#ppt_w/2"/>
                                          </p:val>
                                        </p:tav>
                                        <p:tav tm="100000">
                                          <p:val>
                                            <p:strVal val="#ppt_x"/>
                                          </p:val>
                                        </p:tav>
                                      </p:tavLst>
                                    </p:anim>
                                    <p:anim calcmode="lin" valueType="num">
                                      <p:cBhvr additive="base">
                                        <p:cTn id="118" dur="500" fill="hold"/>
                                        <p:tgtEl>
                                          <p:spTgt spid="10379"/>
                                        </p:tgtEl>
                                        <p:attrNameLst>
                                          <p:attrName>ppt_y</p:attrName>
                                        </p:attrNameLst>
                                      </p:cBhvr>
                                      <p:tavLst>
                                        <p:tav tm="0">
                                          <p:val>
                                            <p:strVal val="0-#ppt_h/2"/>
                                          </p:val>
                                        </p:tav>
                                        <p:tav tm="100000">
                                          <p:val>
                                            <p:strVal val="#ppt_y"/>
                                          </p:val>
                                        </p:tav>
                                      </p:tavLst>
                                    </p:anim>
                                  </p:childTnLst>
                                </p:cTn>
                              </p:par>
                              <p:par>
                                <p:cTn id="119" presetID="2" presetClass="entr" presetSubtype="9" fill="hold" grpId="0" nodeType="withEffect">
                                  <p:stCondLst>
                                    <p:cond delay="0"/>
                                  </p:stCondLst>
                                  <p:childTnLst>
                                    <p:set>
                                      <p:cBhvr>
                                        <p:cTn id="120" dur="1" fill="hold">
                                          <p:stCondLst>
                                            <p:cond delay="0"/>
                                          </p:stCondLst>
                                        </p:cTn>
                                        <p:tgtEl>
                                          <p:spTgt spid="10380"/>
                                        </p:tgtEl>
                                        <p:attrNameLst>
                                          <p:attrName>style.visibility</p:attrName>
                                        </p:attrNameLst>
                                      </p:cBhvr>
                                      <p:to>
                                        <p:strVal val="visible"/>
                                      </p:to>
                                    </p:set>
                                    <p:anim calcmode="lin" valueType="num">
                                      <p:cBhvr additive="base">
                                        <p:cTn id="121" dur="500" fill="hold"/>
                                        <p:tgtEl>
                                          <p:spTgt spid="10380"/>
                                        </p:tgtEl>
                                        <p:attrNameLst>
                                          <p:attrName>ppt_x</p:attrName>
                                        </p:attrNameLst>
                                      </p:cBhvr>
                                      <p:tavLst>
                                        <p:tav tm="0">
                                          <p:val>
                                            <p:strVal val="0-#ppt_w/2"/>
                                          </p:val>
                                        </p:tav>
                                        <p:tav tm="100000">
                                          <p:val>
                                            <p:strVal val="#ppt_x"/>
                                          </p:val>
                                        </p:tav>
                                      </p:tavLst>
                                    </p:anim>
                                    <p:anim calcmode="lin" valueType="num">
                                      <p:cBhvr additive="base">
                                        <p:cTn id="122" dur="500" fill="hold"/>
                                        <p:tgtEl>
                                          <p:spTgt spid="10380"/>
                                        </p:tgtEl>
                                        <p:attrNameLst>
                                          <p:attrName>ppt_y</p:attrName>
                                        </p:attrNameLst>
                                      </p:cBhvr>
                                      <p:tavLst>
                                        <p:tav tm="0">
                                          <p:val>
                                            <p:strVal val="0-#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17" presetClass="entr" presetSubtype="8" fill="hold" grpId="0" nodeType="clickEffect">
                                  <p:stCondLst>
                                    <p:cond delay="0"/>
                                  </p:stCondLst>
                                  <p:childTnLst>
                                    <p:set>
                                      <p:cBhvr>
                                        <p:cTn id="126" dur="1" fill="hold">
                                          <p:stCondLst>
                                            <p:cond delay="0"/>
                                          </p:stCondLst>
                                        </p:cTn>
                                        <p:tgtEl>
                                          <p:spTgt spid="10261"/>
                                        </p:tgtEl>
                                        <p:attrNameLst>
                                          <p:attrName>style.visibility</p:attrName>
                                        </p:attrNameLst>
                                      </p:cBhvr>
                                      <p:to>
                                        <p:strVal val="visible"/>
                                      </p:to>
                                    </p:set>
                                    <p:anim calcmode="lin" valueType="num">
                                      <p:cBhvr>
                                        <p:cTn id="127" dur="500" fill="hold"/>
                                        <p:tgtEl>
                                          <p:spTgt spid="10261"/>
                                        </p:tgtEl>
                                        <p:attrNameLst>
                                          <p:attrName>ppt_x</p:attrName>
                                        </p:attrNameLst>
                                      </p:cBhvr>
                                      <p:tavLst>
                                        <p:tav tm="0">
                                          <p:val>
                                            <p:strVal val="#ppt_x-#ppt_w/2"/>
                                          </p:val>
                                        </p:tav>
                                        <p:tav tm="100000">
                                          <p:val>
                                            <p:strVal val="#ppt_x"/>
                                          </p:val>
                                        </p:tav>
                                      </p:tavLst>
                                    </p:anim>
                                    <p:anim calcmode="lin" valueType="num">
                                      <p:cBhvr>
                                        <p:cTn id="128" dur="500" fill="hold"/>
                                        <p:tgtEl>
                                          <p:spTgt spid="10261"/>
                                        </p:tgtEl>
                                        <p:attrNameLst>
                                          <p:attrName>ppt_y</p:attrName>
                                        </p:attrNameLst>
                                      </p:cBhvr>
                                      <p:tavLst>
                                        <p:tav tm="0">
                                          <p:val>
                                            <p:strVal val="#ppt_y"/>
                                          </p:val>
                                        </p:tav>
                                        <p:tav tm="100000">
                                          <p:val>
                                            <p:strVal val="#ppt_y"/>
                                          </p:val>
                                        </p:tav>
                                      </p:tavLst>
                                    </p:anim>
                                    <p:anim calcmode="lin" valueType="num">
                                      <p:cBhvr>
                                        <p:cTn id="129" dur="500" fill="hold"/>
                                        <p:tgtEl>
                                          <p:spTgt spid="10261"/>
                                        </p:tgtEl>
                                        <p:attrNameLst>
                                          <p:attrName>ppt_w</p:attrName>
                                        </p:attrNameLst>
                                      </p:cBhvr>
                                      <p:tavLst>
                                        <p:tav tm="0">
                                          <p:val>
                                            <p:fltVal val="0"/>
                                          </p:val>
                                        </p:tav>
                                        <p:tav tm="100000">
                                          <p:val>
                                            <p:strVal val="#ppt_w"/>
                                          </p:val>
                                        </p:tav>
                                      </p:tavLst>
                                    </p:anim>
                                    <p:anim calcmode="lin" valueType="num">
                                      <p:cBhvr>
                                        <p:cTn id="130" dur="500" fill="hold"/>
                                        <p:tgtEl>
                                          <p:spTgt spid="10261"/>
                                        </p:tgtEl>
                                        <p:attrNameLst>
                                          <p:attrName>ppt_h</p:attrName>
                                        </p:attrNameLst>
                                      </p:cBhvr>
                                      <p:tavLst>
                                        <p:tav tm="0">
                                          <p:val>
                                            <p:strVal val="#ppt_h"/>
                                          </p:val>
                                        </p:tav>
                                        <p:tav tm="100000">
                                          <p:val>
                                            <p:strVal val="#ppt_h"/>
                                          </p:val>
                                        </p:tav>
                                      </p:tavLst>
                                    </p:anim>
                                  </p:childTnLst>
                                </p:cTn>
                              </p:par>
                            </p:childTnLst>
                          </p:cTn>
                        </p:par>
                      </p:childTnLst>
                    </p:cTn>
                  </p:par>
                  <p:par>
                    <p:cTn id="131" fill="hold">
                      <p:stCondLst>
                        <p:cond delay="indefinite"/>
                      </p:stCondLst>
                      <p:childTnLst>
                        <p:par>
                          <p:cTn id="132" fill="hold">
                            <p:stCondLst>
                              <p:cond delay="0"/>
                            </p:stCondLst>
                            <p:childTnLst>
                              <p:par>
                                <p:cTn id="133" presetID="17" presetClass="entr" presetSubtype="8" fill="hold" grpId="0" nodeType="clickEffect">
                                  <p:stCondLst>
                                    <p:cond delay="0"/>
                                  </p:stCondLst>
                                  <p:childTnLst>
                                    <p:set>
                                      <p:cBhvr>
                                        <p:cTn id="134" dur="1" fill="hold">
                                          <p:stCondLst>
                                            <p:cond delay="0"/>
                                          </p:stCondLst>
                                        </p:cTn>
                                        <p:tgtEl>
                                          <p:spTgt spid="10260"/>
                                        </p:tgtEl>
                                        <p:attrNameLst>
                                          <p:attrName>style.visibility</p:attrName>
                                        </p:attrNameLst>
                                      </p:cBhvr>
                                      <p:to>
                                        <p:strVal val="visible"/>
                                      </p:to>
                                    </p:set>
                                    <p:anim calcmode="lin" valueType="num">
                                      <p:cBhvr>
                                        <p:cTn id="135" dur="500" fill="hold"/>
                                        <p:tgtEl>
                                          <p:spTgt spid="10260"/>
                                        </p:tgtEl>
                                        <p:attrNameLst>
                                          <p:attrName>ppt_x</p:attrName>
                                        </p:attrNameLst>
                                      </p:cBhvr>
                                      <p:tavLst>
                                        <p:tav tm="0">
                                          <p:val>
                                            <p:strVal val="#ppt_x-#ppt_w/2"/>
                                          </p:val>
                                        </p:tav>
                                        <p:tav tm="100000">
                                          <p:val>
                                            <p:strVal val="#ppt_x"/>
                                          </p:val>
                                        </p:tav>
                                      </p:tavLst>
                                    </p:anim>
                                    <p:anim calcmode="lin" valueType="num">
                                      <p:cBhvr>
                                        <p:cTn id="136" dur="500" fill="hold"/>
                                        <p:tgtEl>
                                          <p:spTgt spid="10260"/>
                                        </p:tgtEl>
                                        <p:attrNameLst>
                                          <p:attrName>ppt_y</p:attrName>
                                        </p:attrNameLst>
                                      </p:cBhvr>
                                      <p:tavLst>
                                        <p:tav tm="0">
                                          <p:val>
                                            <p:strVal val="#ppt_y"/>
                                          </p:val>
                                        </p:tav>
                                        <p:tav tm="100000">
                                          <p:val>
                                            <p:strVal val="#ppt_y"/>
                                          </p:val>
                                        </p:tav>
                                      </p:tavLst>
                                    </p:anim>
                                    <p:anim calcmode="lin" valueType="num">
                                      <p:cBhvr>
                                        <p:cTn id="137" dur="500" fill="hold"/>
                                        <p:tgtEl>
                                          <p:spTgt spid="10260"/>
                                        </p:tgtEl>
                                        <p:attrNameLst>
                                          <p:attrName>ppt_w</p:attrName>
                                        </p:attrNameLst>
                                      </p:cBhvr>
                                      <p:tavLst>
                                        <p:tav tm="0">
                                          <p:val>
                                            <p:fltVal val="0"/>
                                          </p:val>
                                        </p:tav>
                                        <p:tav tm="100000">
                                          <p:val>
                                            <p:strVal val="#ppt_w"/>
                                          </p:val>
                                        </p:tav>
                                      </p:tavLst>
                                    </p:anim>
                                    <p:anim calcmode="lin" valueType="num">
                                      <p:cBhvr>
                                        <p:cTn id="138" dur="500" fill="hold"/>
                                        <p:tgtEl>
                                          <p:spTgt spid="10260"/>
                                        </p:tgtEl>
                                        <p:attrNameLst>
                                          <p:attrName>ppt_h</p:attrName>
                                        </p:attrNameLst>
                                      </p:cBhvr>
                                      <p:tavLst>
                                        <p:tav tm="0">
                                          <p:val>
                                            <p:strVal val="#ppt_h"/>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8" fill="hold" grpId="0" nodeType="clickEffect">
                                  <p:stCondLst>
                                    <p:cond delay="0"/>
                                  </p:stCondLst>
                                  <p:childTnLst>
                                    <p:set>
                                      <p:cBhvr>
                                        <p:cTn id="142" dur="1" fill="hold">
                                          <p:stCondLst>
                                            <p:cond delay="0"/>
                                          </p:stCondLst>
                                        </p:cTn>
                                        <p:tgtEl>
                                          <p:spTgt spid="10346"/>
                                        </p:tgtEl>
                                        <p:attrNameLst>
                                          <p:attrName>style.visibility</p:attrName>
                                        </p:attrNameLst>
                                      </p:cBhvr>
                                      <p:to>
                                        <p:strVal val="visible"/>
                                      </p:to>
                                    </p:set>
                                    <p:anim calcmode="lin" valueType="num">
                                      <p:cBhvr>
                                        <p:cTn id="143" dur="500" fill="hold"/>
                                        <p:tgtEl>
                                          <p:spTgt spid="10346"/>
                                        </p:tgtEl>
                                        <p:attrNameLst>
                                          <p:attrName>ppt_x</p:attrName>
                                        </p:attrNameLst>
                                      </p:cBhvr>
                                      <p:tavLst>
                                        <p:tav tm="0">
                                          <p:val>
                                            <p:strVal val="#ppt_x-#ppt_w/2"/>
                                          </p:val>
                                        </p:tav>
                                        <p:tav tm="100000">
                                          <p:val>
                                            <p:strVal val="#ppt_x"/>
                                          </p:val>
                                        </p:tav>
                                      </p:tavLst>
                                    </p:anim>
                                    <p:anim calcmode="lin" valueType="num">
                                      <p:cBhvr>
                                        <p:cTn id="144" dur="500" fill="hold"/>
                                        <p:tgtEl>
                                          <p:spTgt spid="10346"/>
                                        </p:tgtEl>
                                        <p:attrNameLst>
                                          <p:attrName>ppt_y</p:attrName>
                                        </p:attrNameLst>
                                      </p:cBhvr>
                                      <p:tavLst>
                                        <p:tav tm="0">
                                          <p:val>
                                            <p:strVal val="#ppt_y"/>
                                          </p:val>
                                        </p:tav>
                                        <p:tav tm="100000">
                                          <p:val>
                                            <p:strVal val="#ppt_y"/>
                                          </p:val>
                                        </p:tav>
                                      </p:tavLst>
                                    </p:anim>
                                    <p:anim calcmode="lin" valueType="num">
                                      <p:cBhvr>
                                        <p:cTn id="145" dur="500" fill="hold"/>
                                        <p:tgtEl>
                                          <p:spTgt spid="10346"/>
                                        </p:tgtEl>
                                        <p:attrNameLst>
                                          <p:attrName>ppt_w</p:attrName>
                                        </p:attrNameLst>
                                      </p:cBhvr>
                                      <p:tavLst>
                                        <p:tav tm="0">
                                          <p:val>
                                            <p:fltVal val="0"/>
                                          </p:val>
                                        </p:tav>
                                        <p:tav tm="100000">
                                          <p:val>
                                            <p:strVal val="#ppt_w"/>
                                          </p:val>
                                        </p:tav>
                                      </p:tavLst>
                                    </p:anim>
                                    <p:anim calcmode="lin" valueType="num">
                                      <p:cBhvr>
                                        <p:cTn id="146" dur="500" fill="hold"/>
                                        <p:tgtEl>
                                          <p:spTgt spid="10346"/>
                                        </p:tgtEl>
                                        <p:attrNameLst>
                                          <p:attrName>ppt_h</p:attrName>
                                        </p:attrNameLst>
                                      </p:cBhvr>
                                      <p:tavLst>
                                        <p:tav tm="0">
                                          <p:val>
                                            <p:strVal val="#ppt_h"/>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17" presetClass="entr" presetSubtype="8" fill="hold" grpId="0" nodeType="clickEffect">
                                  <p:stCondLst>
                                    <p:cond delay="0"/>
                                  </p:stCondLst>
                                  <p:childTnLst>
                                    <p:set>
                                      <p:cBhvr>
                                        <p:cTn id="150" dur="1" fill="hold">
                                          <p:stCondLst>
                                            <p:cond delay="0"/>
                                          </p:stCondLst>
                                        </p:cTn>
                                        <p:tgtEl>
                                          <p:spTgt spid="10258"/>
                                        </p:tgtEl>
                                        <p:attrNameLst>
                                          <p:attrName>style.visibility</p:attrName>
                                        </p:attrNameLst>
                                      </p:cBhvr>
                                      <p:to>
                                        <p:strVal val="visible"/>
                                      </p:to>
                                    </p:set>
                                    <p:anim calcmode="lin" valueType="num">
                                      <p:cBhvr>
                                        <p:cTn id="151" dur="500" fill="hold"/>
                                        <p:tgtEl>
                                          <p:spTgt spid="10258"/>
                                        </p:tgtEl>
                                        <p:attrNameLst>
                                          <p:attrName>ppt_x</p:attrName>
                                        </p:attrNameLst>
                                      </p:cBhvr>
                                      <p:tavLst>
                                        <p:tav tm="0">
                                          <p:val>
                                            <p:strVal val="#ppt_x-#ppt_w/2"/>
                                          </p:val>
                                        </p:tav>
                                        <p:tav tm="100000">
                                          <p:val>
                                            <p:strVal val="#ppt_x"/>
                                          </p:val>
                                        </p:tav>
                                      </p:tavLst>
                                    </p:anim>
                                    <p:anim calcmode="lin" valueType="num">
                                      <p:cBhvr>
                                        <p:cTn id="152" dur="500" fill="hold"/>
                                        <p:tgtEl>
                                          <p:spTgt spid="10258"/>
                                        </p:tgtEl>
                                        <p:attrNameLst>
                                          <p:attrName>ppt_y</p:attrName>
                                        </p:attrNameLst>
                                      </p:cBhvr>
                                      <p:tavLst>
                                        <p:tav tm="0">
                                          <p:val>
                                            <p:strVal val="#ppt_y"/>
                                          </p:val>
                                        </p:tav>
                                        <p:tav tm="100000">
                                          <p:val>
                                            <p:strVal val="#ppt_y"/>
                                          </p:val>
                                        </p:tav>
                                      </p:tavLst>
                                    </p:anim>
                                    <p:anim calcmode="lin" valueType="num">
                                      <p:cBhvr>
                                        <p:cTn id="153" dur="500" fill="hold"/>
                                        <p:tgtEl>
                                          <p:spTgt spid="10258"/>
                                        </p:tgtEl>
                                        <p:attrNameLst>
                                          <p:attrName>ppt_w</p:attrName>
                                        </p:attrNameLst>
                                      </p:cBhvr>
                                      <p:tavLst>
                                        <p:tav tm="0">
                                          <p:val>
                                            <p:fltVal val="0"/>
                                          </p:val>
                                        </p:tav>
                                        <p:tav tm="100000">
                                          <p:val>
                                            <p:strVal val="#ppt_w"/>
                                          </p:val>
                                        </p:tav>
                                      </p:tavLst>
                                    </p:anim>
                                    <p:anim calcmode="lin" valueType="num">
                                      <p:cBhvr>
                                        <p:cTn id="154" dur="500" fill="hold"/>
                                        <p:tgtEl>
                                          <p:spTgt spid="10258"/>
                                        </p:tgtEl>
                                        <p:attrNameLst>
                                          <p:attrName>ppt_h</p:attrName>
                                        </p:attrNameLst>
                                      </p:cBhvr>
                                      <p:tavLst>
                                        <p:tav tm="0">
                                          <p:val>
                                            <p:strVal val="#ppt_h"/>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17" presetClass="entr" presetSubtype="8" fill="hold" grpId="0" nodeType="clickEffect">
                                  <p:stCondLst>
                                    <p:cond delay="0"/>
                                  </p:stCondLst>
                                  <p:childTnLst>
                                    <p:set>
                                      <p:cBhvr>
                                        <p:cTn id="158" dur="1" fill="hold">
                                          <p:stCondLst>
                                            <p:cond delay="0"/>
                                          </p:stCondLst>
                                        </p:cTn>
                                        <p:tgtEl>
                                          <p:spTgt spid="10259"/>
                                        </p:tgtEl>
                                        <p:attrNameLst>
                                          <p:attrName>style.visibility</p:attrName>
                                        </p:attrNameLst>
                                      </p:cBhvr>
                                      <p:to>
                                        <p:strVal val="visible"/>
                                      </p:to>
                                    </p:set>
                                    <p:anim calcmode="lin" valueType="num">
                                      <p:cBhvr>
                                        <p:cTn id="159" dur="500" fill="hold"/>
                                        <p:tgtEl>
                                          <p:spTgt spid="10259"/>
                                        </p:tgtEl>
                                        <p:attrNameLst>
                                          <p:attrName>ppt_x</p:attrName>
                                        </p:attrNameLst>
                                      </p:cBhvr>
                                      <p:tavLst>
                                        <p:tav tm="0">
                                          <p:val>
                                            <p:strVal val="#ppt_x-#ppt_w/2"/>
                                          </p:val>
                                        </p:tav>
                                        <p:tav tm="100000">
                                          <p:val>
                                            <p:strVal val="#ppt_x"/>
                                          </p:val>
                                        </p:tav>
                                      </p:tavLst>
                                    </p:anim>
                                    <p:anim calcmode="lin" valueType="num">
                                      <p:cBhvr>
                                        <p:cTn id="160" dur="500" fill="hold"/>
                                        <p:tgtEl>
                                          <p:spTgt spid="10259"/>
                                        </p:tgtEl>
                                        <p:attrNameLst>
                                          <p:attrName>ppt_y</p:attrName>
                                        </p:attrNameLst>
                                      </p:cBhvr>
                                      <p:tavLst>
                                        <p:tav tm="0">
                                          <p:val>
                                            <p:strVal val="#ppt_y"/>
                                          </p:val>
                                        </p:tav>
                                        <p:tav tm="100000">
                                          <p:val>
                                            <p:strVal val="#ppt_y"/>
                                          </p:val>
                                        </p:tav>
                                      </p:tavLst>
                                    </p:anim>
                                    <p:anim calcmode="lin" valueType="num">
                                      <p:cBhvr>
                                        <p:cTn id="161" dur="500" fill="hold"/>
                                        <p:tgtEl>
                                          <p:spTgt spid="10259"/>
                                        </p:tgtEl>
                                        <p:attrNameLst>
                                          <p:attrName>ppt_w</p:attrName>
                                        </p:attrNameLst>
                                      </p:cBhvr>
                                      <p:tavLst>
                                        <p:tav tm="0">
                                          <p:val>
                                            <p:fltVal val="0"/>
                                          </p:val>
                                        </p:tav>
                                        <p:tav tm="100000">
                                          <p:val>
                                            <p:strVal val="#ppt_w"/>
                                          </p:val>
                                        </p:tav>
                                      </p:tavLst>
                                    </p:anim>
                                    <p:anim calcmode="lin" valueType="num">
                                      <p:cBhvr>
                                        <p:cTn id="162" dur="500" fill="hold"/>
                                        <p:tgtEl>
                                          <p:spTgt spid="10259"/>
                                        </p:tgtEl>
                                        <p:attrNameLst>
                                          <p:attrName>ppt_h</p:attrName>
                                        </p:attrNameLst>
                                      </p:cBhvr>
                                      <p:tavLst>
                                        <p:tav tm="0">
                                          <p:val>
                                            <p:strVal val="#ppt_h"/>
                                          </p:val>
                                        </p:tav>
                                        <p:tav tm="100000">
                                          <p:val>
                                            <p:strVal val="#ppt_h"/>
                                          </p:val>
                                        </p:tav>
                                      </p:tavLst>
                                    </p:anim>
                                  </p:childTnLst>
                                </p:cTn>
                              </p:par>
                            </p:childTnLst>
                          </p:cTn>
                        </p:par>
                      </p:childTnLst>
                    </p:cTn>
                  </p:par>
                  <p:par>
                    <p:cTn id="163" fill="hold">
                      <p:stCondLst>
                        <p:cond delay="indefinite"/>
                      </p:stCondLst>
                      <p:childTnLst>
                        <p:par>
                          <p:cTn id="164" fill="hold">
                            <p:stCondLst>
                              <p:cond delay="0"/>
                            </p:stCondLst>
                            <p:childTnLst>
                              <p:par>
                                <p:cTn id="165" presetID="17" presetClass="entr" presetSubtype="8" fill="hold" grpId="0" nodeType="clickEffect">
                                  <p:stCondLst>
                                    <p:cond delay="0"/>
                                  </p:stCondLst>
                                  <p:childTnLst>
                                    <p:set>
                                      <p:cBhvr>
                                        <p:cTn id="166" dur="1" fill="hold">
                                          <p:stCondLst>
                                            <p:cond delay="0"/>
                                          </p:stCondLst>
                                        </p:cTn>
                                        <p:tgtEl>
                                          <p:spTgt spid="10343"/>
                                        </p:tgtEl>
                                        <p:attrNameLst>
                                          <p:attrName>style.visibility</p:attrName>
                                        </p:attrNameLst>
                                      </p:cBhvr>
                                      <p:to>
                                        <p:strVal val="visible"/>
                                      </p:to>
                                    </p:set>
                                    <p:anim calcmode="lin" valueType="num">
                                      <p:cBhvr>
                                        <p:cTn id="167" dur="500" fill="hold"/>
                                        <p:tgtEl>
                                          <p:spTgt spid="10343"/>
                                        </p:tgtEl>
                                        <p:attrNameLst>
                                          <p:attrName>ppt_x</p:attrName>
                                        </p:attrNameLst>
                                      </p:cBhvr>
                                      <p:tavLst>
                                        <p:tav tm="0">
                                          <p:val>
                                            <p:strVal val="#ppt_x-#ppt_w/2"/>
                                          </p:val>
                                        </p:tav>
                                        <p:tav tm="100000">
                                          <p:val>
                                            <p:strVal val="#ppt_x"/>
                                          </p:val>
                                        </p:tav>
                                      </p:tavLst>
                                    </p:anim>
                                    <p:anim calcmode="lin" valueType="num">
                                      <p:cBhvr>
                                        <p:cTn id="168" dur="500" fill="hold"/>
                                        <p:tgtEl>
                                          <p:spTgt spid="10343"/>
                                        </p:tgtEl>
                                        <p:attrNameLst>
                                          <p:attrName>ppt_y</p:attrName>
                                        </p:attrNameLst>
                                      </p:cBhvr>
                                      <p:tavLst>
                                        <p:tav tm="0">
                                          <p:val>
                                            <p:strVal val="#ppt_y"/>
                                          </p:val>
                                        </p:tav>
                                        <p:tav tm="100000">
                                          <p:val>
                                            <p:strVal val="#ppt_y"/>
                                          </p:val>
                                        </p:tav>
                                      </p:tavLst>
                                    </p:anim>
                                    <p:anim calcmode="lin" valueType="num">
                                      <p:cBhvr>
                                        <p:cTn id="169" dur="500" fill="hold"/>
                                        <p:tgtEl>
                                          <p:spTgt spid="10343"/>
                                        </p:tgtEl>
                                        <p:attrNameLst>
                                          <p:attrName>ppt_w</p:attrName>
                                        </p:attrNameLst>
                                      </p:cBhvr>
                                      <p:tavLst>
                                        <p:tav tm="0">
                                          <p:val>
                                            <p:fltVal val="0"/>
                                          </p:val>
                                        </p:tav>
                                        <p:tav tm="100000">
                                          <p:val>
                                            <p:strVal val="#ppt_w"/>
                                          </p:val>
                                        </p:tav>
                                      </p:tavLst>
                                    </p:anim>
                                    <p:anim calcmode="lin" valueType="num">
                                      <p:cBhvr>
                                        <p:cTn id="170" dur="500" fill="hold"/>
                                        <p:tgtEl>
                                          <p:spTgt spid="10343"/>
                                        </p:tgtEl>
                                        <p:attrNameLst>
                                          <p:attrName>ppt_h</p:attrName>
                                        </p:attrNameLst>
                                      </p:cBhvr>
                                      <p:tavLst>
                                        <p:tav tm="0">
                                          <p:val>
                                            <p:strVal val="#ppt_h"/>
                                          </p:val>
                                        </p:tav>
                                        <p:tav tm="100000">
                                          <p:val>
                                            <p:strVal val="#ppt_h"/>
                                          </p:val>
                                        </p:tav>
                                      </p:tavLst>
                                    </p:anim>
                                  </p:childTnLst>
                                </p:cTn>
                              </p:par>
                            </p:childTnLst>
                          </p:cTn>
                        </p:par>
                      </p:childTnLst>
                    </p:cTn>
                  </p:par>
                  <p:par>
                    <p:cTn id="171" fill="hold">
                      <p:stCondLst>
                        <p:cond delay="indefinite"/>
                      </p:stCondLst>
                      <p:childTnLst>
                        <p:par>
                          <p:cTn id="172" fill="hold">
                            <p:stCondLst>
                              <p:cond delay="0"/>
                            </p:stCondLst>
                            <p:childTnLst>
                              <p:par>
                                <p:cTn id="173" presetID="18" presetClass="entr" presetSubtype="3" fill="hold" grpId="0" nodeType="clickEffect">
                                  <p:stCondLst>
                                    <p:cond delay="0"/>
                                  </p:stCondLst>
                                  <p:childTnLst>
                                    <p:set>
                                      <p:cBhvr>
                                        <p:cTn id="174" dur="1" fill="hold">
                                          <p:stCondLst>
                                            <p:cond delay="0"/>
                                          </p:stCondLst>
                                        </p:cTn>
                                        <p:tgtEl>
                                          <p:spTgt spid="10295"/>
                                        </p:tgtEl>
                                        <p:attrNameLst>
                                          <p:attrName>style.visibility</p:attrName>
                                        </p:attrNameLst>
                                      </p:cBhvr>
                                      <p:to>
                                        <p:strVal val="visible"/>
                                      </p:to>
                                    </p:set>
                                    <p:animEffect transition="in" filter="strips(upRight)">
                                      <p:cBhvr>
                                        <p:cTn id="175" dur="500"/>
                                        <p:tgtEl>
                                          <p:spTgt spid="10295"/>
                                        </p:tgtEl>
                                      </p:cBhvr>
                                    </p:animEffect>
                                  </p:childTnLst>
                                </p:cTn>
                              </p:par>
                            </p:childTnLst>
                          </p:cTn>
                        </p:par>
                      </p:childTnLst>
                    </p:cTn>
                  </p:par>
                  <p:par>
                    <p:cTn id="176" fill="hold">
                      <p:stCondLst>
                        <p:cond delay="indefinite"/>
                      </p:stCondLst>
                      <p:childTnLst>
                        <p:par>
                          <p:cTn id="177" fill="hold">
                            <p:stCondLst>
                              <p:cond delay="0"/>
                            </p:stCondLst>
                            <p:childTnLst>
                              <p:par>
                                <p:cTn id="178" presetID="2" presetClass="entr" presetSubtype="4" fill="hold" grpId="0" nodeType="clickEffect">
                                  <p:stCondLst>
                                    <p:cond delay="0"/>
                                  </p:stCondLst>
                                  <p:childTnLst>
                                    <p:set>
                                      <p:cBhvr>
                                        <p:cTn id="179" dur="1" fill="hold">
                                          <p:stCondLst>
                                            <p:cond delay="0"/>
                                          </p:stCondLst>
                                        </p:cTn>
                                        <p:tgtEl>
                                          <p:spTgt spid="10248"/>
                                        </p:tgtEl>
                                        <p:attrNameLst>
                                          <p:attrName>style.visibility</p:attrName>
                                        </p:attrNameLst>
                                      </p:cBhvr>
                                      <p:to>
                                        <p:strVal val="visible"/>
                                      </p:to>
                                    </p:set>
                                    <p:anim calcmode="lin" valueType="num">
                                      <p:cBhvr additive="base">
                                        <p:cTn id="180" dur="500" fill="hold"/>
                                        <p:tgtEl>
                                          <p:spTgt spid="10248"/>
                                        </p:tgtEl>
                                        <p:attrNameLst>
                                          <p:attrName>ppt_x</p:attrName>
                                        </p:attrNameLst>
                                      </p:cBhvr>
                                      <p:tavLst>
                                        <p:tav tm="0">
                                          <p:val>
                                            <p:strVal val="#ppt_x"/>
                                          </p:val>
                                        </p:tav>
                                        <p:tav tm="100000">
                                          <p:val>
                                            <p:strVal val="#ppt_x"/>
                                          </p:val>
                                        </p:tav>
                                      </p:tavLst>
                                    </p:anim>
                                    <p:anim calcmode="lin" valueType="num">
                                      <p:cBhvr additive="base">
                                        <p:cTn id="181" dur="500" fill="hold"/>
                                        <p:tgtEl>
                                          <p:spTgt spid="10248"/>
                                        </p:tgtEl>
                                        <p:attrNameLst>
                                          <p:attrName>ppt_y</p:attrName>
                                        </p:attrNameLst>
                                      </p:cBhvr>
                                      <p:tavLst>
                                        <p:tav tm="0">
                                          <p:val>
                                            <p:strVal val="1+#ppt_h/2"/>
                                          </p:val>
                                        </p:tav>
                                        <p:tav tm="100000">
                                          <p:val>
                                            <p:strVal val="#ppt_y"/>
                                          </p:val>
                                        </p:tav>
                                      </p:tavLst>
                                    </p:anim>
                                  </p:childTnLst>
                                </p:cTn>
                              </p:par>
                            </p:childTnLst>
                          </p:cTn>
                        </p:par>
                      </p:childTnLst>
                    </p:cTn>
                  </p:par>
                  <p:par>
                    <p:cTn id="182" fill="hold">
                      <p:stCondLst>
                        <p:cond delay="indefinite"/>
                      </p:stCondLst>
                      <p:childTnLst>
                        <p:par>
                          <p:cTn id="183" fill="hold">
                            <p:stCondLst>
                              <p:cond delay="0"/>
                            </p:stCondLst>
                            <p:childTnLst>
                              <p:par>
                                <p:cTn id="184" presetID="22" presetClass="entr" presetSubtype="1" fill="hold" grpId="0" nodeType="clickEffect">
                                  <p:stCondLst>
                                    <p:cond delay="0"/>
                                  </p:stCondLst>
                                  <p:childTnLst>
                                    <p:set>
                                      <p:cBhvr>
                                        <p:cTn id="185" dur="1" fill="hold">
                                          <p:stCondLst>
                                            <p:cond delay="0"/>
                                          </p:stCondLst>
                                        </p:cTn>
                                        <p:tgtEl>
                                          <p:spTgt spid="10381"/>
                                        </p:tgtEl>
                                        <p:attrNameLst>
                                          <p:attrName>style.visibility</p:attrName>
                                        </p:attrNameLst>
                                      </p:cBhvr>
                                      <p:to>
                                        <p:strVal val="visible"/>
                                      </p:to>
                                    </p:set>
                                    <p:animEffect transition="in" filter="wipe(up)">
                                      <p:cBhvr>
                                        <p:cTn id="186" dur="500"/>
                                        <p:tgtEl>
                                          <p:spTgt spid="10381"/>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ntr" presetSubtype="4" fill="hold" grpId="0" nodeType="clickEffect">
                                  <p:stCondLst>
                                    <p:cond delay="0"/>
                                  </p:stCondLst>
                                  <p:childTnLst>
                                    <p:set>
                                      <p:cBhvr>
                                        <p:cTn id="190" dur="1" fill="hold">
                                          <p:stCondLst>
                                            <p:cond delay="0"/>
                                          </p:stCondLst>
                                        </p:cTn>
                                        <p:tgtEl>
                                          <p:spTgt spid="10382"/>
                                        </p:tgtEl>
                                        <p:attrNameLst>
                                          <p:attrName>style.visibility</p:attrName>
                                        </p:attrNameLst>
                                      </p:cBhvr>
                                      <p:to>
                                        <p:strVal val="visible"/>
                                      </p:to>
                                    </p:set>
                                    <p:animEffect transition="in" filter="wipe(down)">
                                      <p:cBhvr>
                                        <p:cTn id="191" dur="500"/>
                                        <p:tgtEl>
                                          <p:spTgt spid="10382"/>
                                        </p:tgtEl>
                                      </p:cBhvr>
                                    </p:animEffect>
                                  </p:childTnLst>
                                </p:cTn>
                              </p:par>
                            </p:childTnLst>
                          </p:cTn>
                        </p:par>
                      </p:childTnLst>
                    </p:cTn>
                  </p:par>
                  <p:par>
                    <p:cTn id="192" fill="hold">
                      <p:stCondLst>
                        <p:cond delay="indefinite"/>
                      </p:stCondLst>
                      <p:childTnLst>
                        <p:par>
                          <p:cTn id="193" fill="hold">
                            <p:stCondLst>
                              <p:cond delay="0"/>
                            </p:stCondLst>
                            <p:childTnLst>
                              <p:par>
                                <p:cTn id="194" presetID="22" presetClass="entr" presetSubtype="4" fill="hold" grpId="0" nodeType="clickEffect">
                                  <p:stCondLst>
                                    <p:cond delay="0"/>
                                  </p:stCondLst>
                                  <p:childTnLst>
                                    <p:set>
                                      <p:cBhvr>
                                        <p:cTn id="195" dur="1" fill="hold">
                                          <p:stCondLst>
                                            <p:cond delay="0"/>
                                          </p:stCondLst>
                                        </p:cTn>
                                        <p:tgtEl>
                                          <p:spTgt spid="10383"/>
                                        </p:tgtEl>
                                        <p:attrNameLst>
                                          <p:attrName>style.visibility</p:attrName>
                                        </p:attrNameLst>
                                      </p:cBhvr>
                                      <p:to>
                                        <p:strVal val="visible"/>
                                      </p:to>
                                    </p:set>
                                    <p:animEffect transition="in" filter="wipe(down)">
                                      <p:cBhvr>
                                        <p:cTn id="196" dur="500"/>
                                        <p:tgtEl>
                                          <p:spTgt spid="10383"/>
                                        </p:tgtEl>
                                      </p:cBhvr>
                                    </p:animEffect>
                                  </p:childTnLst>
                                </p:cTn>
                              </p:par>
                            </p:childTnLst>
                          </p:cTn>
                        </p:par>
                      </p:childTnLst>
                    </p:cTn>
                  </p:par>
                  <p:par>
                    <p:cTn id="197" fill="hold">
                      <p:stCondLst>
                        <p:cond delay="indefinite"/>
                      </p:stCondLst>
                      <p:childTnLst>
                        <p:par>
                          <p:cTn id="198" fill="hold">
                            <p:stCondLst>
                              <p:cond delay="0"/>
                            </p:stCondLst>
                            <p:childTnLst>
                              <p:par>
                                <p:cTn id="199" presetID="22" presetClass="entr" presetSubtype="4" fill="hold" grpId="0" nodeType="clickEffect">
                                  <p:stCondLst>
                                    <p:cond delay="0"/>
                                  </p:stCondLst>
                                  <p:childTnLst>
                                    <p:set>
                                      <p:cBhvr>
                                        <p:cTn id="200" dur="1" fill="hold">
                                          <p:stCondLst>
                                            <p:cond delay="0"/>
                                          </p:stCondLst>
                                        </p:cTn>
                                        <p:tgtEl>
                                          <p:spTgt spid="10384"/>
                                        </p:tgtEl>
                                        <p:attrNameLst>
                                          <p:attrName>style.visibility</p:attrName>
                                        </p:attrNameLst>
                                      </p:cBhvr>
                                      <p:to>
                                        <p:strVal val="visible"/>
                                      </p:to>
                                    </p:set>
                                    <p:animEffect transition="in" filter="wipe(down)">
                                      <p:cBhvr>
                                        <p:cTn id="201" dur="500"/>
                                        <p:tgtEl>
                                          <p:spTgt spid="10384"/>
                                        </p:tgtEl>
                                      </p:cBhvr>
                                    </p:animEffect>
                                  </p:childTnLst>
                                </p:cTn>
                              </p:par>
                            </p:childTnLst>
                          </p:cTn>
                        </p:par>
                      </p:childTnLst>
                    </p:cTn>
                  </p:par>
                  <p:par>
                    <p:cTn id="202" fill="hold">
                      <p:stCondLst>
                        <p:cond delay="indefinite"/>
                      </p:stCondLst>
                      <p:childTnLst>
                        <p:par>
                          <p:cTn id="203" fill="hold">
                            <p:stCondLst>
                              <p:cond delay="0"/>
                            </p:stCondLst>
                            <p:childTnLst>
                              <p:par>
                                <p:cTn id="204" presetID="22" presetClass="entr" presetSubtype="4" fill="hold" grpId="0" nodeType="clickEffect">
                                  <p:stCondLst>
                                    <p:cond delay="0"/>
                                  </p:stCondLst>
                                  <p:childTnLst>
                                    <p:set>
                                      <p:cBhvr>
                                        <p:cTn id="205" dur="1" fill="hold">
                                          <p:stCondLst>
                                            <p:cond delay="0"/>
                                          </p:stCondLst>
                                        </p:cTn>
                                        <p:tgtEl>
                                          <p:spTgt spid="10385"/>
                                        </p:tgtEl>
                                        <p:attrNameLst>
                                          <p:attrName>style.visibility</p:attrName>
                                        </p:attrNameLst>
                                      </p:cBhvr>
                                      <p:to>
                                        <p:strVal val="visible"/>
                                      </p:to>
                                    </p:set>
                                    <p:animEffect transition="in" filter="wipe(down)">
                                      <p:cBhvr>
                                        <p:cTn id="206" dur="500"/>
                                        <p:tgtEl>
                                          <p:spTgt spid="10385"/>
                                        </p:tgtEl>
                                      </p:cBhvr>
                                    </p:animEffect>
                                  </p:childTnLst>
                                </p:cTn>
                              </p:par>
                            </p:childTnLst>
                          </p:cTn>
                        </p:par>
                      </p:childTnLst>
                    </p:cTn>
                  </p:par>
                  <p:par>
                    <p:cTn id="207" fill="hold">
                      <p:stCondLst>
                        <p:cond delay="indefinite"/>
                      </p:stCondLst>
                      <p:childTnLst>
                        <p:par>
                          <p:cTn id="208" fill="hold">
                            <p:stCondLst>
                              <p:cond delay="0"/>
                            </p:stCondLst>
                            <p:childTnLst>
                              <p:par>
                                <p:cTn id="209" presetID="22" presetClass="entr" presetSubtype="4" fill="hold" grpId="0" nodeType="clickEffect">
                                  <p:stCondLst>
                                    <p:cond delay="0"/>
                                  </p:stCondLst>
                                  <p:childTnLst>
                                    <p:set>
                                      <p:cBhvr>
                                        <p:cTn id="210" dur="1" fill="hold">
                                          <p:stCondLst>
                                            <p:cond delay="0"/>
                                          </p:stCondLst>
                                        </p:cTn>
                                        <p:tgtEl>
                                          <p:spTgt spid="10386"/>
                                        </p:tgtEl>
                                        <p:attrNameLst>
                                          <p:attrName>style.visibility</p:attrName>
                                        </p:attrNameLst>
                                      </p:cBhvr>
                                      <p:to>
                                        <p:strVal val="visible"/>
                                      </p:to>
                                    </p:set>
                                    <p:animEffect transition="in" filter="wipe(down)">
                                      <p:cBhvr>
                                        <p:cTn id="211" dur="500"/>
                                        <p:tgtEl>
                                          <p:spTgt spid="10386"/>
                                        </p:tgtEl>
                                      </p:cBhvr>
                                    </p:animEffect>
                                  </p:childTnLst>
                                </p:cTn>
                              </p:par>
                            </p:childTnLst>
                          </p:cTn>
                        </p:par>
                      </p:childTnLst>
                    </p:cTn>
                  </p:par>
                  <p:par>
                    <p:cTn id="212" fill="hold">
                      <p:stCondLst>
                        <p:cond delay="indefinite"/>
                      </p:stCondLst>
                      <p:childTnLst>
                        <p:par>
                          <p:cTn id="213" fill="hold">
                            <p:stCondLst>
                              <p:cond delay="0"/>
                            </p:stCondLst>
                            <p:childTnLst>
                              <p:par>
                                <p:cTn id="214" presetID="22" presetClass="entr" presetSubtype="4" fill="hold" grpId="0" nodeType="clickEffect">
                                  <p:stCondLst>
                                    <p:cond delay="0"/>
                                  </p:stCondLst>
                                  <p:childTnLst>
                                    <p:set>
                                      <p:cBhvr>
                                        <p:cTn id="215" dur="1" fill="hold">
                                          <p:stCondLst>
                                            <p:cond delay="0"/>
                                          </p:stCondLst>
                                        </p:cTn>
                                        <p:tgtEl>
                                          <p:spTgt spid="10387"/>
                                        </p:tgtEl>
                                        <p:attrNameLst>
                                          <p:attrName>style.visibility</p:attrName>
                                        </p:attrNameLst>
                                      </p:cBhvr>
                                      <p:to>
                                        <p:strVal val="visible"/>
                                      </p:to>
                                    </p:set>
                                    <p:animEffect transition="in" filter="wipe(down)">
                                      <p:cBhvr>
                                        <p:cTn id="216" dur="500"/>
                                        <p:tgtEl>
                                          <p:spTgt spid="10387"/>
                                        </p:tgtEl>
                                      </p:cBhvr>
                                    </p:animEffect>
                                  </p:childTnLst>
                                </p:cTn>
                              </p:par>
                            </p:childTnLst>
                          </p:cTn>
                        </p:par>
                      </p:childTnLst>
                    </p:cTn>
                  </p:par>
                  <p:par>
                    <p:cTn id="217" fill="hold">
                      <p:stCondLst>
                        <p:cond delay="indefinite"/>
                      </p:stCondLst>
                      <p:childTnLst>
                        <p:par>
                          <p:cTn id="218" fill="hold">
                            <p:stCondLst>
                              <p:cond delay="0"/>
                            </p:stCondLst>
                            <p:childTnLst>
                              <p:par>
                                <p:cTn id="219" presetID="22" presetClass="entr" presetSubtype="4" fill="hold" grpId="0" nodeType="clickEffect">
                                  <p:stCondLst>
                                    <p:cond delay="0"/>
                                  </p:stCondLst>
                                  <p:childTnLst>
                                    <p:set>
                                      <p:cBhvr>
                                        <p:cTn id="220" dur="1" fill="hold">
                                          <p:stCondLst>
                                            <p:cond delay="0"/>
                                          </p:stCondLst>
                                        </p:cTn>
                                        <p:tgtEl>
                                          <p:spTgt spid="10388"/>
                                        </p:tgtEl>
                                        <p:attrNameLst>
                                          <p:attrName>style.visibility</p:attrName>
                                        </p:attrNameLst>
                                      </p:cBhvr>
                                      <p:to>
                                        <p:strVal val="visible"/>
                                      </p:to>
                                    </p:set>
                                    <p:animEffect transition="in" filter="wipe(down)">
                                      <p:cBhvr>
                                        <p:cTn id="221" dur="500"/>
                                        <p:tgtEl>
                                          <p:spTgt spid="10388"/>
                                        </p:tgtEl>
                                      </p:cBhvr>
                                    </p:animEffect>
                                  </p:childTnLst>
                                </p:cTn>
                              </p:par>
                            </p:childTnLst>
                          </p:cTn>
                        </p:par>
                      </p:childTnLst>
                    </p:cTn>
                  </p:par>
                  <p:par>
                    <p:cTn id="222" fill="hold">
                      <p:stCondLst>
                        <p:cond delay="indefinite"/>
                      </p:stCondLst>
                      <p:childTnLst>
                        <p:par>
                          <p:cTn id="223" fill="hold">
                            <p:stCondLst>
                              <p:cond delay="0"/>
                            </p:stCondLst>
                            <p:childTnLst>
                              <p:par>
                                <p:cTn id="224" presetID="22" presetClass="entr" presetSubtype="4" fill="hold" grpId="0" nodeType="clickEffect">
                                  <p:stCondLst>
                                    <p:cond delay="0"/>
                                  </p:stCondLst>
                                  <p:childTnLst>
                                    <p:set>
                                      <p:cBhvr>
                                        <p:cTn id="225" dur="1" fill="hold">
                                          <p:stCondLst>
                                            <p:cond delay="0"/>
                                          </p:stCondLst>
                                        </p:cTn>
                                        <p:tgtEl>
                                          <p:spTgt spid="10389"/>
                                        </p:tgtEl>
                                        <p:attrNameLst>
                                          <p:attrName>style.visibility</p:attrName>
                                        </p:attrNameLst>
                                      </p:cBhvr>
                                      <p:to>
                                        <p:strVal val="visible"/>
                                      </p:to>
                                    </p:set>
                                    <p:animEffect transition="in" filter="wipe(down)">
                                      <p:cBhvr>
                                        <p:cTn id="226" dur="500"/>
                                        <p:tgtEl>
                                          <p:spTgt spid="10389"/>
                                        </p:tgtEl>
                                      </p:cBhvr>
                                    </p:animEffect>
                                  </p:childTnLst>
                                </p:cTn>
                              </p:par>
                            </p:childTnLst>
                          </p:cTn>
                        </p:par>
                      </p:childTnLst>
                    </p:cTn>
                  </p:par>
                  <p:par>
                    <p:cTn id="227" fill="hold">
                      <p:stCondLst>
                        <p:cond delay="indefinite"/>
                      </p:stCondLst>
                      <p:childTnLst>
                        <p:par>
                          <p:cTn id="228" fill="hold">
                            <p:stCondLst>
                              <p:cond delay="0"/>
                            </p:stCondLst>
                            <p:childTnLst>
                              <p:par>
                                <p:cTn id="229" presetID="22" presetClass="entr" presetSubtype="4" fill="hold" grpId="0" nodeType="clickEffect">
                                  <p:stCondLst>
                                    <p:cond delay="0"/>
                                  </p:stCondLst>
                                  <p:childTnLst>
                                    <p:set>
                                      <p:cBhvr>
                                        <p:cTn id="230" dur="1" fill="hold">
                                          <p:stCondLst>
                                            <p:cond delay="0"/>
                                          </p:stCondLst>
                                        </p:cTn>
                                        <p:tgtEl>
                                          <p:spTgt spid="10390"/>
                                        </p:tgtEl>
                                        <p:attrNameLst>
                                          <p:attrName>style.visibility</p:attrName>
                                        </p:attrNameLst>
                                      </p:cBhvr>
                                      <p:to>
                                        <p:strVal val="visible"/>
                                      </p:to>
                                    </p:set>
                                    <p:animEffect transition="in" filter="wipe(down)">
                                      <p:cBhvr>
                                        <p:cTn id="231" dur="500"/>
                                        <p:tgtEl>
                                          <p:spTgt spid="10390"/>
                                        </p:tgtEl>
                                      </p:cBhvr>
                                    </p:animEffect>
                                  </p:childTnLst>
                                </p:cTn>
                              </p:par>
                            </p:childTnLst>
                          </p:cTn>
                        </p:par>
                      </p:childTnLst>
                    </p:cTn>
                  </p:par>
                  <p:par>
                    <p:cTn id="232" fill="hold">
                      <p:stCondLst>
                        <p:cond delay="indefinite"/>
                      </p:stCondLst>
                      <p:childTnLst>
                        <p:par>
                          <p:cTn id="233" fill="hold">
                            <p:stCondLst>
                              <p:cond delay="0"/>
                            </p:stCondLst>
                            <p:childTnLst>
                              <p:par>
                                <p:cTn id="234" presetID="22" presetClass="entr" presetSubtype="4" fill="hold" grpId="0" nodeType="clickEffect">
                                  <p:stCondLst>
                                    <p:cond delay="0"/>
                                  </p:stCondLst>
                                  <p:childTnLst>
                                    <p:set>
                                      <p:cBhvr>
                                        <p:cTn id="235" dur="1" fill="hold">
                                          <p:stCondLst>
                                            <p:cond delay="0"/>
                                          </p:stCondLst>
                                        </p:cTn>
                                        <p:tgtEl>
                                          <p:spTgt spid="10391"/>
                                        </p:tgtEl>
                                        <p:attrNameLst>
                                          <p:attrName>style.visibility</p:attrName>
                                        </p:attrNameLst>
                                      </p:cBhvr>
                                      <p:to>
                                        <p:strVal val="visible"/>
                                      </p:to>
                                    </p:set>
                                    <p:animEffect transition="in" filter="wipe(down)">
                                      <p:cBhvr>
                                        <p:cTn id="236" dur="500"/>
                                        <p:tgtEl>
                                          <p:spTgt spid="10391"/>
                                        </p:tgtEl>
                                      </p:cBhvr>
                                    </p:animEffect>
                                  </p:childTnLst>
                                </p:cTn>
                              </p:par>
                            </p:childTnLst>
                          </p:cTn>
                        </p:par>
                      </p:childTnLst>
                    </p:cTn>
                  </p:par>
                  <p:par>
                    <p:cTn id="237" fill="hold">
                      <p:stCondLst>
                        <p:cond delay="indefinite"/>
                      </p:stCondLst>
                      <p:childTnLst>
                        <p:par>
                          <p:cTn id="238" fill="hold">
                            <p:stCondLst>
                              <p:cond delay="0"/>
                            </p:stCondLst>
                            <p:childTnLst>
                              <p:par>
                                <p:cTn id="239" presetID="22" presetClass="entr" presetSubtype="4" fill="hold" grpId="0" nodeType="clickEffect">
                                  <p:stCondLst>
                                    <p:cond delay="0"/>
                                  </p:stCondLst>
                                  <p:childTnLst>
                                    <p:set>
                                      <p:cBhvr>
                                        <p:cTn id="240" dur="1" fill="hold">
                                          <p:stCondLst>
                                            <p:cond delay="0"/>
                                          </p:stCondLst>
                                        </p:cTn>
                                        <p:tgtEl>
                                          <p:spTgt spid="10392"/>
                                        </p:tgtEl>
                                        <p:attrNameLst>
                                          <p:attrName>style.visibility</p:attrName>
                                        </p:attrNameLst>
                                      </p:cBhvr>
                                      <p:to>
                                        <p:strVal val="visible"/>
                                      </p:to>
                                    </p:set>
                                    <p:animEffect transition="in" filter="wipe(down)">
                                      <p:cBhvr>
                                        <p:cTn id="241" dur="500"/>
                                        <p:tgtEl>
                                          <p:spTgt spid="10392"/>
                                        </p:tgtEl>
                                      </p:cBhvr>
                                    </p:animEffect>
                                  </p:childTnLst>
                                </p:cTn>
                              </p:par>
                            </p:childTnLst>
                          </p:cTn>
                        </p:par>
                      </p:childTnLst>
                    </p:cTn>
                  </p:par>
                  <p:par>
                    <p:cTn id="242" fill="hold">
                      <p:stCondLst>
                        <p:cond delay="indefinite"/>
                      </p:stCondLst>
                      <p:childTnLst>
                        <p:par>
                          <p:cTn id="243" fill="hold">
                            <p:stCondLst>
                              <p:cond delay="0"/>
                            </p:stCondLst>
                            <p:childTnLst>
                              <p:par>
                                <p:cTn id="244" presetID="22" presetClass="entr" presetSubtype="4" fill="hold" grpId="0" nodeType="clickEffect">
                                  <p:stCondLst>
                                    <p:cond delay="0"/>
                                  </p:stCondLst>
                                  <p:childTnLst>
                                    <p:set>
                                      <p:cBhvr>
                                        <p:cTn id="245" dur="1" fill="hold">
                                          <p:stCondLst>
                                            <p:cond delay="0"/>
                                          </p:stCondLst>
                                        </p:cTn>
                                        <p:tgtEl>
                                          <p:spTgt spid="10393"/>
                                        </p:tgtEl>
                                        <p:attrNameLst>
                                          <p:attrName>style.visibility</p:attrName>
                                        </p:attrNameLst>
                                      </p:cBhvr>
                                      <p:to>
                                        <p:strVal val="visible"/>
                                      </p:to>
                                    </p:set>
                                    <p:animEffect transition="in" filter="wipe(down)">
                                      <p:cBhvr>
                                        <p:cTn id="246" dur="500"/>
                                        <p:tgtEl>
                                          <p:spTgt spid="10393"/>
                                        </p:tgtEl>
                                      </p:cBhvr>
                                    </p:animEffect>
                                  </p:childTnLst>
                                </p:cTn>
                              </p:par>
                            </p:childTnLst>
                          </p:cTn>
                        </p:par>
                      </p:childTnLst>
                    </p:cTn>
                  </p:par>
                  <p:par>
                    <p:cTn id="247" fill="hold">
                      <p:stCondLst>
                        <p:cond delay="indefinite"/>
                      </p:stCondLst>
                      <p:childTnLst>
                        <p:par>
                          <p:cTn id="248" fill="hold">
                            <p:stCondLst>
                              <p:cond delay="0"/>
                            </p:stCondLst>
                            <p:childTnLst>
                              <p:par>
                                <p:cTn id="249" presetID="22" presetClass="entr" presetSubtype="4" fill="hold" nodeType="clickEffect">
                                  <p:stCondLst>
                                    <p:cond delay="0"/>
                                  </p:stCondLst>
                                  <p:childTnLst>
                                    <p:set>
                                      <p:cBhvr>
                                        <p:cTn id="250" dur="1" fill="hold">
                                          <p:stCondLst>
                                            <p:cond delay="0"/>
                                          </p:stCondLst>
                                        </p:cTn>
                                        <p:tgtEl>
                                          <p:spTgt spid="7"/>
                                        </p:tgtEl>
                                        <p:attrNameLst>
                                          <p:attrName>style.visibility</p:attrName>
                                        </p:attrNameLst>
                                      </p:cBhvr>
                                      <p:to>
                                        <p:strVal val="visible"/>
                                      </p:to>
                                    </p:set>
                                    <p:animEffect transition="in" filter="wipe(down)">
                                      <p:cBhvr>
                                        <p:cTn id="251" dur="2000"/>
                                        <p:tgtEl>
                                          <p:spTgt spid="7"/>
                                        </p:tgtEl>
                                      </p:cBhvr>
                                    </p:animEffect>
                                  </p:childTnLst>
                                </p:cTn>
                              </p:par>
                            </p:childTnLst>
                          </p:cTn>
                        </p:par>
                      </p:childTnLst>
                    </p:cTn>
                  </p:par>
                  <p:par>
                    <p:cTn id="252" fill="hold">
                      <p:stCondLst>
                        <p:cond delay="indefinite"/>
                      </p:stCondLst>
                      <p:childTnLst>
                        <p:par>
                          <p:cTn id="253" fill="hold">
                            <p:stCondLst>
                              <p:cond delay="0"/>
                            </p:stCondLst>
                            <p:childTnLst>
                              <p:par>
                                <p:cTn id="254" presetID="22" presetClass="entr" presetSubtype="4" fill="hold" nodeType="clickEffect">
                                  <p:stCondLst>
                                    <p:cond delay="0"/>
                                  </p:stCondLst>
                                  <p:childTnLst>
                                    <p:set>
                                      <p:cBhvr>
                                        <p:cTn id="255" dur="1" fill="hold">
                                          <p:stCondLst>
                                            <p:cond delay="0"/>
                                          </p:stCondLst>
                                        </p:cTn>
                                        <p:tgtEl>
                                          <p:spTgt spid="6"/>
                                        </p:tgtEl>
                                        <p:attrNameLst>
                                          <p:attrName>style.visibility</p:attrName>
                                        </p:attrNameLst>
                                      </p:cBhvr>
                                      <p:to>
                                        <p:strVal val="visible"/>
                                      </p:to>
                                    </p:set>
                                    <p:animEffect transition="in" filter="wipe(down)">
                                      <p:cBhvr>
                                        <p:cTn id="256" dur="500"/>
                                        <p:tgtEl>
                                          <p:spTgt spid="6"/>
                                        </p:tgtEl>
                                      </p:cBhvr>
                                    </p:animEffect>
                                  </p:childTnLst>
                                </p:cTn>
                              </p:par>
                            </p:childTnLst>
                          </p:cTn>
                        </p:par>
                      </p:childTnLst>
                    </p:cTn>
                  </p:par>
                  <p:par>
                    <p:cTn id="257" fill="hold">
                      <p:stCondLst>
                        <p:cond delay="indefinite"/>
                      </p:stCondLst>
                      <p:childTnLst>
                        <p:par>
                          <p:cTn id="258" fill="hold">
                            <p:stCondLst>
                              <p:cond delay="0"/>
                            </p:stCondLst>
                            <p:childTnLst>
                              <p:par>
                                <p:cTn id="259" presetID="2" presetClass="entr" presetSubtype="4" fill="hold" grpId="0" nodeType="clickEffect">
                                  <p:stCondLst>
                                    <p:cond delay="0"/>
                                  </p:stCondLst>
                                  <p:childTnLst>
                                    <p:set>
                                      <p:cBhvr>
                                        <p:cTn id="260" dur="1" fill="hold">
                                          <p:stCondLst>
                                            <p:cond delay="0"/>
                                          </p:stCondLst>
                                        </p:cTn>
                                        <p:tgtEl>
                                          <p:spTgt spid="10257"/>
                                        </p:tgtEl>
                                        <p:attrNameLst>
                                          <p:attrName>style.visibility</p:attrName>
                                        </p:attrNameLst>
                                      </p:cBhvr>
                                      <p:to>
                                        <p:strVal val="visible"/>
                                      </p:to>
                                    </p:set>
                                    <p:anim calcmode="lin" valueType="num">
                                      <p:cBhvr additive="base">
                                        <p:cTn id="261" dur="1000" fill="hold"/>
                                        <p:tgtEl>
                                          <p:spTgt spid="10257"/>
                                        </p:tgtEl>
                                        <p:attrNameLst>
                                          <p:attrName>ppt_x</p:attrName>
                                        </p:attrNameLst>
                                      </p:cBhvr>
                                      <p:tavLst>
                                        <p:tav tm="0">
                                          <p:val>
                                            <p:strVal val="#ppt_x"/>
                                          </p:val>
                                        </p:tav>
                                        <p:tav tm="100000">
                                          <p:val>
                                            <p:strVal val="#ppt_x"/>
                                          </p:val>
                                        </p:tav>
                                      </p:tavLst>
                                    </p:anim>
                                    <p:anim calcmode="lin" valueType="num">
                                      <p:cBhvr additive="base">
                                        <p:cTn id="262" dur="1000" fill="hold"/>
                                        <p:tgtEl>
                                          <p:spTgt spid="10257"/>
                                        </p:tgtEl>
                                        <p:attrNameLst>
                                          <p:attrName>ppt_y</p:attrName>
                                        </p:attrNameLst>
                                      </p:cBhvr>
                                      <p:tavLst>
                                        <p:tav tm="0">
                                          <p:val>
                                            <p:strVal val="1+#ppt_h/2"/>
                                          </p:val>
                                        </p:tav>
                                        <p:tav tm="100000">
                                          <p:val>
                                            <p:strVal val="#ppt_y"/>
                                          </p:val>
                                        </p:tav>
                                      </p:tavLst>
                                    </p:anim>
                                  </p:childTnLst>
                                </p:cTn>
                              </p:par>
                            </p:childTnLst>
                          </p:cTn>
                        </p:par>
                      </p:childTnLst>
                    </p:cTn>
                  </p:par>
                  <p:par>
                    <p:cTn id="263" fill="hold">
                      <p:stCondLst>
                        <p:cond delay="indefinite"/>
                      </p:stCondLst>
                      <p:childTnLst>
                        <p:par>
                          <p:cTn id="264" fill="hold">
                            <p:stCondLst>
                              <p:cond delay="0"/>
                            </p:stCondLst>
                            <p:childTnLst>
                              <p:par>
                                <p:cTn id="265" presetID="22" presetClass="entr" presetSubtype="4" fill="hold" grpId="0" nodeType="clickEffect">
                                  <p:stCondLst>
                                    <p:cond delay="0"/>
                                  </p:stCondLst>
                                  <p:childTnLst>
                                    <p:set>
                                      <p:cBhvr>
                                        <p:cTn id="266" dur="1" fill="hold">
                                          <p:stCondLst>
                                            <p:cond delay="0"/>
                                          </p:stCondLst>
                                        </p:cTn>
                                        <p:tgtEl>
                                          <p:spTgt spid="10348"/>
                                        </p:tgtEl>
                                        <p:attrNameLst>
                                          <p:attrName>style.visibility</p:attrName>
                                        </p:attrNameLst>
                                      </p:cBhvr>
                                      <p:to>
                                        <p:strVal val="visible"/>
                                      </p:to>
                                    </p:set>
                                    <p:animEffect transition="in" filter="wipe(down)">
                                      <p:cBhvr>
                                        <p:cTn id="267" dur="2000"/>
                                        <p:tgtEl>
                                          <p:spTgt spid="10348"/>
                                        </p:tgtEl>
                                      </p:cBhvr>
                                    </p:animEffect>
                                  </p:childTnLst>
                                </p:cTn>
                              </p:par>
                            </p:childTnLst>
                          </p:cTn>
                        </p:par>
                      </p:childTnLst>
                    </p:cTn>
                  </p:par>
                  <p:par>
                    <p:cTn id="268" fill="hold">
                      <p:stCondLst>
                        <p:cond delay="indefinite"/>
                      </p:stCondLst>
                      <p:childTnLst>
                        <p:par>
                          <p:cTn id="269" fill="hold">
                            <p:stCondLst>
                              <p:cond delay="0"/>
                            </p:stCondLst>
                            <p:childTnLst>
                              <p:par>
                                <p:cTn id="270" presetID="23" presetClass="entr" presetSubtype="32" fill="hold" grpId="0" nodeType="clickEffect">
                                  <p:stCondLst>
                                    <p:cond delay="0"/>
                                  </p:stCondLst>
                                  <p:childTnLst>
                                    <p:set>
                                      <p:cBhvr>
                                        <p:cTn id="271" dur="1" fill="hold">
                                          <p:stCondLst>
                                            <p:cond delay="0"/>
                                          </p:stCondLst>
                                        </p:cTn>
                                        <p:tgtEl>
                                          <p:spTgt spid="10276"/>
                                        </p:tgtEl>
                                        <p:attrNameLst>
                                          <p:attrName>style.visibility</p:attrName>
                                        </p:attrNameLst>
                                      </p:cBhvr>
                                      <p:to>
                                        <p:strVal val="visible"/>
                                      </p:to>
                                    </p:set>
                                    <p:anim calcmode="lin" valueType="num">
                                      <p:cBhvr>
                                        <p:cTn id="272" dur="500" fill="hold"/>
                                        <p:tgtEl>
                                          <p:spTgt spid="10276"/>
                                        </p:tgtEl>
                                        <p:attrNameLst>
                                          <p:attrName>ppt_w</p:attrName>
                                        </p:attrNameLst>
                                      </p:cBhvr>
                                      <p:tavLst>
                                        <p:tav tm="0">
                                          <p:val>
                                            <p:strVal val="4*#ppt_w"/>
                                          </p:val>
                                        </p:tav>
                                        <p:tav tm="100000">
                                          <p:val>
                                            <p:strVal val="#ppt_w"/>
                                          </p:val>
                                        </p:tav>
                                      </p:tavLst>
                                    </p:anim>
                                    <p:anim calcmode="lin" valueType="num">
                                      <p:cBhvr>
                                        <p:cTn id="273" dur="500" fill="hold"/>
                                        <p:tgtEl>
                                          <p:spTgt spid="10276"/>
                                        </p:tgtEl>
                                        <p:attrNameLst>
                                          <p:attrName>ppt_h</p:attrName>
                                        </p:attrNameLst>
                                      </p:cBhvr>
                                      <p:tavLst>
                                        <p:tav tm="0">
                                          <p:val>
                                            <p:strVal val="4*#ppt_h"/>
                                          </p:val>
                                        </p:tav>
                                        <p:tav tm="100000">
                                          <p:val>
                                            <p:strVal val="#ppt_h"/>
                                          </p:val>
                                        </p:tav>
                                      </p:tavLst>
                                    </p:anim>
                                  </p:childTnLst>
                                </p:cTn>
                              </p:par>
                            </p:childTnLst>
                          </p:cTn>
                        </p:par>
                      </p:childTnLst>
                    </p:cTn>
                  </p:par>
                  <p:par>
                    <p:cTn id="274" fill="hold">
                      <p:stCondLst>
                        <p:cond delay="indefinite"/>
                      </p:stCondLst>
                      <p:childTnLst>
                        <p:par>
                          <p:cTn id="275" fill="hold">
                            <p:stCondLst>
                              <p:cond delay="0"/>
                            </p:stCondLst>
                            <p:childTnLst>
                              <p:par>
                                <p:cTn id="276" presetID="22" presetClass="entr" presetSubtype="4" fill="hold" grpId="0" nodeType="clickEffect">
                                  <p:stCondLst>
                                    <p:cond delay="0"/>
                                  </p:stCondLst>
                                  <p:childTnLst>
                                    <p:set>
                                      <p:cBhvr>
                                        <p:cTn id="277" dur="1" fill="hold">
                                          <p:stCondLst>
                                            <p:cond delay="0"/>
                                          </p:stCondLst>
                                        </p:cTn>
                                        <p:tgtEl>
                                          <p:spTgt spid="10349"/>
                                        </p:tgtEl>
                                        <p:attrNameLst>
                                          <p:attrName>style.visibility</p:attrName>
                                        </p:attrNameLst>
                                      </p:cBhvr>
                                      <p:to>
                                        <p:strVal val="visible"/>
                                      </p:to>
                                    </p:set>
                                    <p:animEffect transition="in" filter="wipe(down)">
                                      <p:cBhvr>
                                        <p:cTn id="278" dur="2000"/>
                                        <p:tgtEl>
                                          <p:spTgt spid="10349"/>
                                        </p:tgtEl>
                                      </p:cBhvr>
                                    </p:animEffect>
                                  </p:childTnLst>
                                </p:cTn>
                              </p:par>
                            </p:childTnLst>
                          </p:cTn>
                        </p:par>
                      </p:childTnLst>
                    </p:cTn>
                  </p:par>
                  <p:par>
                    <p:cTn id="279" fill="hold">
                      <p:stCondLst>
                        <p:cond delay="indefinite"/>
                      </p:stCondLst>
                      <p:childTnLst>
                        <p:par>
                          <p:cTn id="280" fill="hold">
                            <p:stCondLst>
                              <p:cond delay="0"/>
                            </p:stCondLst>
                            <p:childTnLst>
                              <p:par>
                                <p:cTn id="281" presetID="23" presetClass="entr" presetSubtype="32" fill="hold" grpId="0" nodeType="clickEffect">
                                  <p:stCondLst>
                                    <p:cond delay="0"/>
                                  </p:stCondLst>
                                  <p:childTnLst>
                                    <p:set>
                                      <p:cBhvr>
                                        <p:cTn id="282" dur="1" fill="hold">
                                          <p:stCondLst>
                                            <p:cond delay="0"/>
                                          </p:stCondLst>
                                        </p:cTn>
                                        <p:tgtEl>
                                          <p:spTgt spid="10277"/>
                                        </p:tgtEl>
                                        <p:attrNameLst>
                                          <p:attrName>style.visibility</p:attrName>
                                        </p:attrNameLst>
                                      </p:cBhvr>
                                      <p:to>
                                        <p:strVal val="visible"/>
                                      </p:to>
                                    </p:set>
                                    <p:anim calcmode="lin" valueType="num">
                                      <p:cBhvr>
                                        <p:cTn id="283" dur="500" fill="hold"/>
                                        <p:tgtEl>
                                          <p:spTgt spid="10277"/>
                                        </p:tgtEl>
                                        <p:attrNameLst>
                                          <p:attrName>ppt_w</p:attrName>
                                        </p:attrNameLst>
                                      </p:cBhvr>
                                      <p:tavLst>
                                        <p:tav tm="0">
                                          <p:val>
                                            <p:strVal val="4*#ppt_w"/>
                                          </p:val>
                                        </p:tav>
                                        <p:tav tm="100000">
                                          <p:val>
                                            <p:strVal val="#ppt_w"/>
                                          </p:val>
                                        </p:tav>
                                      </p:tavLst>
                                    </p:anim>
                                    <p:anim calcmode="lin" valueType="num">
                                      <p:cBhvr>
                                        <p:cTn id="284" dur="500" fill="hold"/>
                                        <p:tgtEl>
                                          <p:spTgt spid="10277"/>
                                        </p:tgtEl>
                                        <p:attrNameLst>
                                          <p:attrName>ppt_h</p:attrName>
                                        </p:attrNameLst>
                                      </p:cBhvr>
                                      <p:tavLst>
                                        <p:tav tm="0">
                                          <p:val>
                                            <p:strVal val="4*#ppt_h"/>
                                          </p:val>
                                        </p:tav>
                                        <p:tav tm="100000">
                                          <p:val>
                                            <p:strVal val="#ppt_h"/>
                                          </p:val>
                                        </p:tav>
                                      </p:tavLst>
                                    </p:anim>
                                  </p:childTnLst>
                                </p:cTn>
                              </p:par>
                            </p:childTnLst>
                          </p:cTn>
                        </p:par>
                      </p:childTnLst>
                    </p:cTn>
                  </p:par>
                  <p:par>
                    <p:cTn id="285" fill="hold">
                      <p:stCondLst>
                        <p:cond delay="indefinite"/>
                      </p:stCondLst>
                      <p:childTnLst>
                        <p:par>
                          <p:cTn id="286" fill="hold">
                            <p:stCondLst>
                              <p:cond delay="0"/>
                            </p:stCondLst>
                            <p:childTnLst>
                              <p:par>
                                <p:cTn id="287" presetID="22" presetClass="entr" presetSubtype="4" fill="hold" grpId="0" nodeType="clickEffect">
                                  <p:stCondLst>
                                    <p:cond delay="0"/>
                                  </p:stCondLst>
                                  <p:childTnLst>
                                    <p:set>
                                      <p:cBhvr>
                                        <p:cTn id="288" dur="1" fill="hold">
                                          <p:stCondLst>
                                            <p:cond delay="0"/>
                                          </p:stCondLst>
                                        </p:cTn>
                                        <p:tgtEl>
                                          <p:spTgt spid="10350"/>
                                        </p:tgtEl>
                                        <p:attrNameLst>
                                          <p:attrName>style.visibility</p:attrName>
                                        </p:attrNameLst>
                                      </p:cBhvr>
                                      <p:to>
                                        <p:strVal val="visible"/>
                                      </p:to>
                                    </p:set>
                                    <p:animEffect transition="in" filter="wipe(down)">
                                      <p:cBhvr>
                                        <p:cTn id="289" dur="2000"/>
                                        <p:tgtEl>
                                          <p:spTgt spid="10350"/>
                                        </p:tgtEl>
                                      </p:cBhvr>
                                    </p:animEffect>
                                  </p:childTnLst>
                                </p:cTn>
                              </p:par>
                            </p:childTnLst>
                          </p:cTn>
                        </p:par>
                      </p:childTnLst>
                    </p:cTn>
                  </p:par>
                  <p:par>
                    <p:cTn id="290" fill="hold">
                      <p:stCondLst>
                        <p:cond delay="indefinite"/>
                      </p:stCondLst>
                      <p:childTnLst>
                        <p:par>
                          <p:cTn id="291" fill="hold">
                            <p:stCondLst>
                              <p:cond delay="0"/>
                            </p:stCondLst>
                            <p:childTnLst>
                              <p:par>
                                <p:cTn id="292" presetID="23" presetClass="entr" presetSubtype="32" fill="hold" grpId="0" nodeType="clickEffect">
                                  <p:stCondLst>
                                    <p:cond delay="0"/>
                                  </p:stCondLst>
                                  <p:childTnLst>
                                    <p:set>
                                      <p:cBhvr>
                                        <p:cTn id="293" dur="1" fill="hold">
                                          <p:stCondLst>
                                            <p:cond delay="0"/>
                                          </p:stCondLst>
                                        </p:cTn>
                                        <p:tgtEl>
                                          <p:spTgt spid="10278"/>
                                        </p:tgtEl>
                                        <p:attrNameLst>
                                          <p:attrName>style.visibility</p:attrName>
                                        </p:attrNameLst>
                                      </p:cBhvr>
                                      <p:to>
                                        <p:strVal val="visible"/>
                                      </p:to>
                                    </p:set>
                                    <p:anim calcmode="lin" valueType="num">
                                      <p:cBhvr>
                                        <p:cTn id="294" dur="500" fill="hold"/>
                                        <p:tgtEl>
                                          <p:spTgt spid="10278"/>
                                        </p:tgtEl>
                                        <p:attrNameLst>
                                          <p:attrName>ppt_w</p:attrName>
                                        </p:attrNameLst>
                                      </p:cBhvr>
                                      <p:tavLst>
                                        <p:tav tm="0">
                                          <p:val>
                                            <p:strVal val="4*#ppt_w"/>
                                          </p:val>
                                        </p:tav>
                                        <p:tav tm="100000">
                                          <p:val>
                                            <p:strVal val="#ppt_w"/>
                                          </p:val>
                                        </p:tav>
                                      </p:tavLst>
                                    </p:anim>
                                    <p:anim calcmode="lin" valueType="num">
                                      <p:cBhvr>
                                        <p:cTn id="295" dur="500" fill="hold"/>
                                        <p:tgtEl>
                                          <p:spTgt spid="10278"/>
                                        </p:tgtEl>
                                        <p:attrNameLst>
                                          <p:attrName>ppt_h</p:attrName>
                                        </p:attrNameLst>
                                      </p:cBhvr>
                                      <p:tavLst>
                                        <p:tav tm="0">
                                          <p:val>
                                            <p:strVal val="4*#ppt_h"/>
                                          </p:val>
                                        </p:tav>
                                        <p:tav tm="100000">
                                          <p:val>
                                            <p:strVal val="#ppt_h"/>
                                          </p:val>
                                        </p:tav>
                                      </p:tavLst>
                                    </p:anim>
                                  </p:childTnLst>
                                </p:cTn>
                              </p:par>
                            </p:childTnLst>
                          </p:cTn>
                        </p:par>
                      </p:childTnLst>
                    </p:cTn>
                  </p:par>
                  <p:par>
                    <p:cTn id="296" fill="hold">
                      <p:stCondLst>
                        <p:cond delay="indefinite"/>
                      </p:stCondLst>
                      <p:childTnLst>
                        <p:par>
                          <p:cTn id="297" fill="hold">
                            <p:stCondLst>
                              <p:cond delay="0"/>
                            </p:stCondLst>
                            <p:childTnLst>
                              <p:par>
                                <p:cTn id="298" presetID="22" presetClass="entr" presetSubtype="4" fill="hold" grpId="0" nodeType="clickEffect">
                                  <p:stCondLst>
                                    <p:cond delay="0"/>
                                  </p:stCondLst>
                                  <p:childTnLst>
                                    <p:set>
                                      <p:cBhvr>
                                        <p:cTn id="299" dur="1" fill="hold">
                                          <p:stCondLst>
                                            <p:cond delay="0"/>
                                          </p:stCondLst>
                                        </p:cTn>
                                        <p:tgtEl>
                                          <p:spTgt spid="10351"/>
                                        </p:tgtEl>
                                        <p:attrNameLst>
                                          <p:attrName>style.visibility</p:attrName>
                                        </p:attrNameLst>
                                      </p:cBhvr>
                                      <p:to>
                                        <p:strVal val="visible"/>
                                      </p:to>
                                    </p:set>
                                    <p:animEffect transition="in" filter="wipe(down)">
                                      <p:cBhvr>
                                        <p:cTn id="300" dur="2000"/>
                                        <p:tgtEl>
                                          <p:spTgt spid="10351"/>
                                        </p:tgtEl>
                                      </p:cBhvr>
                                    </p:animEffect>
                                  </p:childTnLst>
                                </p:cTn>
                              </p:par>
                            </p:childTnLst>
                          </p:cTn>
                        </p:par>
                      </p:childTnLst>
                    </p:cTn>
                  </p:par>
                  <p:par>
                    <p:cTn id="301" fill="hold">
                      <p:stCondLst>
                        <p:cond delay="indefinite"/>
                      </p:stCondLst>
                      <p:childTnLst>
                        <p:par>
                          <p:cTn id="302" fill="hold">
                            <p:stCondLst>
                              <p:cond delay="0"/>
                            </p:stCondLst>
                            <p:childTnLst>
                              <p:par>
                                <p:cTn id="303" presetID="23" presetClass="entr" presetSubtype="32" fill="hold" grpId="0" nodeType="clickEffect">
                                  <p:stCondLst>
                                    <p:cond delay="0"/>
                                  </p:stCondLst>
                                  <p:childTnLst>
                                    <p:set>
                                      <p:cBhvr>
                                        <p:cTn id="304" dur="1" fill="hold">
                                          <p:stCondLst>
                                            <p:cond delay="0"/>
                                          </p:stCondLst>
                                        </p:cTn>
                                        <p:tgtEl>
                                          <p:spTgt spid="10279"/>
                                        </p:tgtEl>
                                        <p:attrNameLst>
                                          <p:attrName>style.visibility</p:attrName>
                                        </p:attrNameLst>
                                      </p:cBhvr>
                                      <p:to>
                                        <p:strVal val="visible"/>
                                      </p:to>
                                    </p:set>
                                    <p:anim calcmode="lin" valueType="num">
                                      <p:cBhvr>
                                        <p:cTn id="305" dur="500" fill="hold"/>
                                        <p:tgtEl>
                                          <p:spTgt spid="10279"/>
                                        </p:tgtEl>
                                        <p:attrNameLst>
                                          <p:attrName>ppt_w</p:attrName>
                                        </p:attrNameLst>
                                      </p:cBhvr>
                                      <p:tavLst>
                                        <p:tav tm="0">
                                          <p:val>
                                            <p:strVal val="4*#ppt_w"/>
                                          </p:val>
                                        </p:tav>
                                        <p:tav tm="100000">
                                          <p:val>
                                            <p:strVal val="#ppt_w"/>
                                          </p:val>
                                        </p:tav>
                                      </p:tavLst>
                                    </p:anim>
                                    <p:anim calcmode="lin" valueType="num">
                                      <p:cBhvr>
                                        <p:cTn id="306" dur="500" fill="hold"/>
                                        <p:tgtEl>
                                          <p:spTgt spid="10279"/>
                                        </p:tgtEl>
                                        <p:attrNameLst>
                                          <p:attrName>ppt_h</p:attrName>
                                        </p:attrNameLst>
                                      </p:cBhvr>
                                      <p:tavLst>
                                        <p:tav tm="0">
                                          <p:val>
                                            <p:strVal val="4*#ppt_h"/>
                                          </p:val>
                                        </p:tav>
                                        <p:tav tm="100000">
                                          <p:val>
                                            <p:strVal val="#ppt_h"/>
                                          </p:val>
                                        </p:tav>
                                      </p:tavLst>
                                    </p:anim>
                                  </p:childTnLst>
                                </p:cTn>
                              </p:par>
                            </p:childTnLst>
                          </p:cTn>
                        </p:par>
                      </p:childTnLst>
                    </p:cTn>
                  </p:par>
                  <p:par>
                    <p:cTn id="307" fill="hold">
                      <p:stCondLst>
                        <p:cond delay="indefinite"/>
                      </p:stCondLst>
                      <p:childTnLst>
                        <p:par>
                          <p:cTn id="308" fill="hold">
                            <p:stCondLst>
                              <p:cond delay="0"/>
                            </p:stCondLst>
                            <p:childTnLst>
                              <p:par>
                                <p:cTn id="309" presetID="22" presetClass="entr" presetSubtype="4" fill="hold" grpId="0" nodeType="clickEffect">
                                  <p:stCondLst>
                                    <p:cond delay="0"/>
                                  </p:stCondLst>
                                  <p:childTnLst>
                                    <p:set>
                                      <p:cBhvr>
                                        <p:cTn id="310" dur="1" fill="hold">
                                          <p:stCondLst>
                                            <p:cond delay="0"/>
                                          </p:stCondLst>
                                        </p:cTn>
                                        <p:tgtEl>
                                          <p:spTgt spid="10353"/>
                                        </p:tgtEl>
                                        <p:attrNameLst>
                                          <p:attrName>style.visibility</p:attrName>
                                        </p:attrNameLst>
                                      </p:cBhvr>
                                      <p:to>
                                        <p:strVal val="visible"/>
                                      </p:to>
                                    </p:set>
                                    <p:animEffect transition="in" filter="wipe(down)">
                                      <p:cBhvr>
                                        <p:cTn id="311" dur="2000"/>
                                        <p:tgtEl>
                                          <p:spTgt spid="10353"/>
                                        </p:tgtEl>
                                      </p:cBhvr>
                                    </p:animEffect>
                                  </p:childTnLst>
                                </p:cTn>
                              </p:par>
                            </p:childTnLst>
                          </p:cTn>
                        </p:par>
                      </p:childTnLst>
                    </p:cTn>
                  </p:par>
                  <p:par>
                    <p:cTn id="312" fill="hold">
                      <p:stCondLst>
                        <p:cond delay="indefinite"/>
                      </p:stCondLst>
                      <p:childTnLst>
                        <p:par>
                          <p:cTn id="313" fill="hold">
                            <p:stCondLst>
                              <p:cond delay="0"/>
                            </p:stCondLst>
                            <p:childTnLst>
                              <p:par>
                                <p:cTn id="314" presetID="23" presetClass="entr" presetSubtype="32" fill="hold" grpId="0" nodeType="clickEffect">
                                  <p:stCondLst>
                                    <p:cond delay="0"/>
                                  </p:stCondLst>
                                  <p:childTnLst>
                                    <p:set>
                                      <p:cBhvr>
                                        <p:cTn id="315" dur="1" fill="hold">
                                          <p:stCondLst>
                                            <p:cond delay="0"/>
                                          </p:stCondLst>
                                        </p:cTn>
                                        <p:tgtEl>
                                          <p:spTgt spid="10280"/>
                                        </p:tgtEl>
                                        <p:attrNameLst>
                                          <p:attrName>style.visibility</p:attrName>
                                        </p:attrNameLst>
                                      </p:cBhvr>
                                      <p:to>
                                        <p:strVal val="visible"/>
                                      </p:to>
                                    </p:set>
                                    <p:anim calcmode="lin" valueType="num">
                                      <p:cBhvr>
                                        <p:cTn id="316" dur="500" fill="hold"/>
                                        <p:tgtEl>
                                          <p:spTgt spid="10280"/>
                                        </p:tgtEl>
                                        <p:attrNameLst>
                                          <p:attrName>ppt_w</p:attrName>
                                        </p:attrNameLst>
                                      </p:cBhvr>
                                      <p:tavLst>
                                        <p:tav tm="0">
                                          <p:val>
                                            <p:strVal val="4*#ppt_w"/>
                                          </p:val>
                                        </p:tav>
                                        <p:tav tm="100000">
                                          <p:val>
                                            <p:strVal val="#ppt_w"/>
                                          </p:val>
                                        </p:tav>
                                      </p:tavLst>
                                    </p:anim>
                                    <p:anim calcmode="lin" valueType="num">
                                      <p:cBhvr>
                                        <p:cTn id="317" dur="500" fill="hold"/>
                                        <p:tgtEl>
                                          <p:spTgt spid="10280"/>
                                        </p:tgtEl>
                                        <p:attrNameLst>
                                          <p:attrName>ppt_h</p:attrName>
                                        </p:attrNameLst>
                                      </p:cBhvr>
                                      <p:tavLst>
                                        <p:tav tm="0">
                                          <p:val>
                                            <p:strVal val="4*#ppt_h"/>
                                          </p:val>
                                        </p:tav>
                                        <p:tav tm="100000">
                                          <p:val>
                                            <p:strVal val="#ppt_h"/>
                                          </p:val>
                                        </p:tav>
                                      </p:tavLst>
                                    </p:anim>
                                  </p:childTnLst>
                                </p:cTn>
                              </p:par>
                            </p:childTnLst>
                          </p:cTn>
                        </p:par>
                      </p:childTnLst>
                    </p:cTn>
                  </p:par>
                  <p:par>
                    <p:cTn id="318" fill="hold">
                      <p:stCondLst>
                        <p:cond delay="indefinite"/>
                      </p:stCondLst>
                      <p:childTnLst>
                        <p:par>
                          <p:cTn id="319" fill="hold">
                            <p:stCondLst>
                              <p:cond delay="0"/>
                            </p:stCondLst>
                            <p:childTnLst>
                              <p:par>
                                <p:cTn id="320" presetID="23" presetClass="entr" presetSubtype="32" fill="hold" grpId="0" nodeType="clickEffect">
                                  <p:stCondLst>
                                    <p:cond delay="0"/>
                                  </p:stCondLst>
                                  <p:childTnLst>
                                    <p:set>
                                      <p:cBhvr>
                                        <p:cTn id="321" dur="1" fill="hold">
                                          <p:stCondLst>
                                            <p:cond delay="0"/>
                                          </p:stCondLst>
                                        </p:cTn>
                                        <p:tgtEl>
                                          <p:spTgt spid="10354"/>
                                        </p:tgtEl>
                                        <p:attrNameLst>
                                          <p:attrName>style.visibility</p:attrName>
                                        </p:attrNameLst>
                                      </p:cBhvr>
                                      <p:to>
                                        <p:strVal val="visible"/>
                                      </p:to>
                                    </p:set>
                                    <p:anim calcmode="lin" valueType="num">
                                      <p:cBhvr>
                                        <p:cTn id="322" dur="500" fill="hold"/>
                                        <p:tgtEl>
                                          <p:spTgt spid="10354"/>
                                        </p:tgtEl>
                                        <p:attrNameLst>
                                          <p:attrName>ppt_w</p:attrName>
                                        </p:attrNameLst>
                                      </p:cBhvr>
                                      <p:tavLst>
                                        <p:tav tm="0">
                                          <p:val>
                                            <p:strVal val="4*#ppt_w"/>
                                          </p:val>
                                        </p:tav>
                                        <p:tav tm="100000">
                                          <p:val>
                                            <p:strVal val="#ppt_w"/>
                                          </p:val>
                                        </p:tav>
                                      </p:tavLst>
                                    </p:anim>
                                    <p:anim calcmode="lin" valueType="num">
                                      <p:cBhvr>
                                        <p:cTn id="323" dur="500" fill="hold"/>
                                        <p:tgtEl>
                                          <p:spTgt spid="10354"/>
                                        </p:tgtEl>
                                        <p:attrNameLst>
                                          <p:attrName>ppt_h</p:attrName>
                                        </p:attrNameLst>
                                      </p:cBhvr>
                                      <p:tavLst>
                                        <p:tav tm="0">
                                          <p:val>
                                            <p:strVal val="4*#ppt_h"/>
                                          </p:val>
                                        </p:tav>
                                        <p:tav tm="100000">
                                          <p:val>
                                            <p:strVal val="#ppt_h"/>
                                          </p:val>
                                        </p:tav>
                                      </p:tavLst>
                                    </p:anim>
                                  </p:childTnLst>
                                </p:cTn>
                              </p:par>
                            </p:childTnLst>
                          </p:cTn>
                        </p:par>
                      </p:childTnLst>
                    </p:cTn>
                  </p:par>
                  <p:par>
                    <p:cTn id="324" fill="hold">
                      <p:stCondLst>
                        <p:cond delay="indefinite"/>
                      </p:stCondLst>
                      <p:childTnLst>
                        <p:par>
                          <p:cTn id="325" fill="hold">
                            <p:stCondLst>
                              <p:cond delay="0"/>
                            </p:stCondLst>
                            <p:childTnLst>
                              <p:par>
                                <p:cTn id="326" presetID="22" presetClass="entr" presetSubtype="4" fill="hold" grpId="0" nodeType="clickEffect">
                                  <p:stCondLst>
                                    <p:cond delay="0"/>
                                  </p:stCondLst>
                                  <p:childTnLst>
                                    <p:set>
                                      <p:cBhvr>
                                        <p:cTn id="327" dur="1" fill="hold">
                                          <p:stCondLst>
                                            <p:cond delay="0"/>
                                          </p:stCondLst>
                                        </p:cTn>
                                        <p:tgtEl>
                                          <p:spTgt spid="10355"/>
                                        </p:tgtEl>
                                        <p:attrNameLst>
                                          <p:attrName>style.visibility</p:attrName>
                                        </p:attrNameLst>
                                      </p:cBhvr>
                                      <p:to>
                                        <p:strVal val="visible"/>
                                      </p:to>
                                    </p:set>
                                    <p:animEffect transition="in" filter="wipe(down)">
                                      <p:cBhvr>
                                        <p:cTn id="328" dur="2000"/>
                                        <p:tgtEl>
                                          <p:spTgt spid="10355"/>
                                        </p:tgtEl>
                                      </p:cBhvr>
                                    </p:animEffect>
                                  </p:childTnLst>
                                </p:cTn>
                              </p:par>
                            </p:childTnLst>
                          </p:cTn>
                        </p:par>
                      </p:childTnLst>
                    </p:cTn>
                  </p:par>
                  <p:par>
                    <p:cTn id="329" fill="hold">
                      <p:stCondLst>
                        <p:cond delay="indefinite"/>
                      </p:stCondLst>
                      <p:childTnLst>
                        <p:par>
                          <p:cTn id="330" fill="hold">
                            <p:stCondLst>
                              <p:cond delay="0"/>
                            </p:stCondLst>
                            <p:childTnLst>
                              <p:par>
                                <p:cTn id="331" presetID="23" presetClass="entr" presetSubtype="32" fill="hold" grpId="0" nodeType="clickEffect">
                                  <p:stCondLst>
                                    <p:cond delay="0"/>
                                  </p:stCondLst>
                                  <p:childTnLst>
                                    <p:set>
                                      <p:cBhvr>
                                        <p:cTn id="332" dur="1" fill="hold">
                                          <p:stCondLst>
                                            <p:cond delay="0"/>
                                          </p:stCondLst>
                                        </p:cTn>
                                        <p:tgtEl>
                                          <p:spTgt spid="10281"/>
                                        </p:tgtEl>
                                        <p:attrNameLst>
                                          <p:attrName>style.visibility</p:attrName>
                                        </p:attrNameLst>
                                      </p:cBhvr>
                                      <p:to>
                                        <p:strVal val="visible"/>
                                      </p:to>
                                    </p:set>
                                    <p:anim calcmode="lin" valueType="num">
                                      <p:cBhvr>
                                        <p:cTn id="333" dur="500" fill="hold"/>
                                        <p:tgtEl>
                                          <p:spTgt spid="10281"/>
                                        </p:tgtEl>
                                        <p:attrNameLst>
                                          <p:attrName>ppt_w</p:attrName>
                                        </p:attrNameLst>
                                      </p:cBhvr>
                                      <p:tavLst>
                                        <p:tav tm="0">
                                          <p:val>
                                            <p:strVal val="4*#ppt_w"/>
                                          </p:val>
                                        </p:tav>
                                        <p:tav tm="100000">
                                          <p:val>
                                            <p:strVal val="#ppt_w"/>
                                          </p:val>
                                        </p:tav>
                                      </p:tavLst>
                                    </p:anim>
                                    <p:anim calcmode="lin" valueType="num">
                                      <p:cBhvr>
                                        <p:cTn id="334" dur="500" fill="hold"/>
                                        <p:tgtEl>
                                          <p:spTgt spid="10281"/>
                                        </p:tgtEl>
                                        <p:attrNameLst>
                                          <p:attrName>ppt_h</p:attrName>
                                        </p:attrNameLst>
                                      </p:cBhvr>
                                      <p:tavLst>
                                        <p:tav tm="0">
                                          <p:val>
                                            <p:strVal val="4*#ppt_h"/>
                                          </p:val>
                                        </p:tav>
                                        <p:tav tm="100000">
                                          <p:val>
                                            <p:strVal val="#ppt_h"/>
                                          </p:val>
                                        </p:tav>
                                      </p:tavLst>
                                    </p:anim>
                                  </p:childTnLst>
                                </p:cTn>
                              </p:par>
                            </p:childTnLst>
                          </p:cTn>
                        </p:par>
                      </p:childTnLst>
                    </p:cTn>
                  </p:par>
                  <p:par>
                    <p:cTn id="335" fill="hold">
                      <p:stCondLst>
                        <p:cond delay="indefinite"/>
                      </p:stCondLst>
                      <p:childTnLst>
                        <p:par>
                          <p:cTn id="336" fill="hold">
                            <p:stCondLst>
                              <p:cond delay="0"/>
                            </p:stCondLst>
                            <p:childTnLst>
                              <p:par>
                                <p:cTn id="337" presetID="23" presetClass="entr" presetSubtype="32" fill="hold" grpId="0" nodeType="clickEffect">
                                  <p:stCondLst>
                                    <p:cond delay="0"/>
                                  </p:stCondLst>
                                  <p:childTnLst>
                                    <p:set>
                                      <p:cBhvr>
                                        <p:cTn id="338" dur="1" fill="hold">
                                          <p:stCondLst>
                                            <p:cond delay="0"/>
                                          </p:stCondLst>
                                        </p:cTn>
                                        <p:tgtEl>
                                          <p:spTgt spid="10282"/>
                                        </p:tgtEl>
                                        <p:attrNameLst>
                                          <p:attrName>style.visibility</p:attrName>
                                        </p:attrNameLst>
                                      </p:cBhvr>
                                      <p:to>
                                        <p:strVal val="visible"/>
                                      </p:to>
                                    </p:set>
                                    <p:anim calcmode="lin" valueType="num">
                                      <p:cBhvr>
                                        <p:cTn id="339" dur="500" fill="hold"/>
                                        <p:tgtEl>
                                          <p:spTgt spid="10282"/>
                                        </p:tgtEl>
                                        <p:attrNameLst>
                                          <p:attrName>ppt_w</p:attrName>
                                        </p:attrNameLst>
                                      </p:cBhvr>
                                      <p:tavLst>
                                        <p:tav tm="0">
                                          <p:val>
                                            <p:strVal val="4*#ppt_w"/>
                                          </p:val>
                                        </p:tav>
                                        <p:tav tm="100000">
                                          <p:val>
                                            <p:strVal val="#ppt_w"/>
                                          </p:val>
                                        </p:tav>
                                      </p:tavLst>
                                    </p:anim>
                                    <p:anim calcmode="lin" valueType="num">
                                      <p:cBhvr>
                                        <p:cTn id="340" dur="500" fill="hold"/>
                                        <p:tgtEl>
                                          <p:spTgt spid="10282"/>
                                        </p:tgtEl>
                                        <p:attrNameLst>
                                          <p:attrName>ppt_h</p:attrName>
                                        </p:attrNameLst>
                                      </p:cBhvr>
                                      <p:tavLst>
                                        <p:tav tm="0">
                                          <p:val>
                                            <p:strVal val="4*#ppt_h"/>
                                          </p:val>
                                        </p:tav>
                                        <p:tav tm="100000">
                                          <p:val>
                                            <p:strVal val="#ppt_h"/>
                                          </p:val>
                                        </p:tav>
                                      </p:tavLst>
                                    </p:anim>
                                  </p:childTnLst>
                                </p:cTn>
                              </p:par>
                            </p:childTnLst>
                          </p:cTn>
                        </p:par>
                      </p:childTnLst>
                    </p:cTn>
                  </p:par>
                  <p:par>
                    <p:cTn id="341" fill="hold">
                      <p:stCondLst>
                        <p:cond delay="indefinite"/>
                      </p:stCondLst>
                      <p:childTnLst>
                        <p:par>
                          <p:cTn id="342" fill="hold">
                            <p:stCondLst>
                              <p:cond delay="0"/>
                            </p:stCondLst>
                            <p:childTnLst>
                              <p:par>
                                <p:cTn id="343" presetID="22" presetClass="entr" presetSubtype="4" fill="hold" grpId="0" nodeType="clickEffect">
                                  <p:stCondLst>
                                    <p:cond delay="0"/>
                                  </p:stCondLst>
                                  <p:childTnLst>
                                    <p:set>
                                      <p:cBhvr>
                                        <p:cTn id="344" dur="1" fill="hold">
                                          <p:stCondLst>
                                            <p:cond delay="0"/>
                                          </p:stCondLst>
                                        </p:cTn>
                                        <p:tgtEl>
                                          <p:spTgt spid="10357"/>
                                        </p:tgtEl>
                                        <p:attrNameLst>
                                          <p:attrName>style.visibility</p:attrName>
                                        </p:attrNameLst>
                                      </p:cBhvr>
                                      <p:to>
                                        <p:strVal val="visible"/>
                                      </p:to>
                                    </p:set>
                                    <p:animEffect transition="in" filter="wipe(down)">
                                      <p:cBhvr>
                                        <p:cTn id="345" dur="2000"/>
                                        <p:tgtEl>
                                          <p:spTgt spid="10357"/>
                                        </p:tgtEl>
                                      </p:cBhvr>
                                    </p:animEffect>
                                  </p:childTnLst>
                                </p:cTn>
                              </p:par>
                            </p:childTnLst>
                          </p:cTn>
                        </p:par>
                      </p:childTnLst>
                    </p:cTn>
                  </p:par>
                  <p:par>
                    <p:cTn id="346" fill="hold">
                      <p:stCondLst>
                        <p:cond delay="indefinite"/>
                      </p:stCondLst>
                      <p:childTnLst>
                        <p:par>
                          <p:cTn id="347" fill="hold">
                            <p:stCondLst>
                              <p:cond delay="0"/>
                            </p:stCondLst>
                            <p:childTnLst>
                              <p:par>
                                <p:cTn id="348" presetID="22" presetClass="entr" presetSubtype="4" fill="hold" grpId="0" nodeType="clickEffect">
                                  <p:stCondLst>
                                    <p:cond delay="0"/>
                                  </p:stCondLst>
                                  <p:childTnLst>
                                    <p:set>
                                      <p:cBhvr>
                                        <p:cTn id="349" dur="1" fill="hold">
                                          <p:stCondLst>
                                            <p:cond delay="0"/>
                                          </p:stCondLst>
                                        </p:cTn>
                                        <p:tgtEl>
                                          <p:spTgt spid="10358"/>
                                        </p:tgtEl>
                                        <p:attrNameLst>
                                          <p:attrName>style.visibility</p:attrName>
                                        </p:attrNameLst>
                                      </p:cBhvr>
                                      <p:to>
                                        <p:strVal val="visible"/>
                                      </p:to>
                                    </p:set>
                                    <p:animEffect transition="in" filter="wipe(down)">
                                      <p:cBhvr>
                                        <p:cTn id="350" dur="2000"/>
                                        <p:tgtEl>
                                          <p:spTgt spid="10358"/>
                                        </p:tgtEl>
                                      </p:cBhvr>
                                    </p:animEffect>
                                  </p:childTnLst>
                                </p:cTn>
                              </p:par>
                            </p:childTnLst>
                          </p:cTn>
                        </p:par>
                      </p:childTnLst>
                    </p:cTn>
                  </p:par>
                  <p:par>
                    <p:cTn id="351" fill="hold">
                      <p:stCondLst>
                        <p:cond delay="indefinite"/>
                      </p:stCondLst>
                      <p:childTnLst>
                        <p:par>
                          <p:cTn id="352" fill="hold">
                            <p:stCondLst>
                              <p:cond delay="0"/>
                            </p:stCondLst>
                            <p:childTnLst>
                              <p:par>
                                <p:cTn id="353" presetID="23" presetClass="entr" presetSubtype="32" fill="hold" grpId="0" nodeType="clickEffect">
                                  <p:stCondLst>
                                    <p:cond delay="0"/>
                                  </p:stCondLst>
                                  <p:childTnLst>
                                    <p:set>
                                      <p:cBhvr>
                                        <p:cTn id="354" dur="1" fill="hold">
                                          <p:stCondLst>
                                            <p:cond delay="0"/>
                                          </p:stCondLst>
                                        </p:cTn>
                                        <p:tgtEl>
                                          <p:spTgt spid="10284"/>
                                        </p:tgtEl>
                                        <p:attrNameLst>
                                          <p:attrName>style.visibility</p:attrName>
                                        </p:attrNameLst>
                                      </p:cBhvr>
                                      <p:to>
                                        <p:strVal val="visible"/>
                                      </p:to>
                                    </p:set>
                                    <p:anim calcmode="lin" valueType="num">
                                      <p:cBhvr>
                                        <p:cTn id="355" dur="500" fill="hold"/>
                                        <p:tgtEl>
                                          <p:spTgt spid="10284"/>
                                        </p:tgtEl>
                                        <p:attrNameLst>
                                          <p:attrName>ppt_w</p:attrName>
                                        </p:attrNameLst>
                                      </p:cBhvr>
                                      <p:tavLst>
                                        <p:tav tm="0">
                                          <p:val>
                                            <p:strVal val="4*#ppt_w"/>
                                          </p:val>
                                        </p:tav>
                                        <p:tav tm="100000">
                                          <p:val>
                                            <p:strVal val="#ppt_w"/>
                                          </p:val>
                                        </p:tav>
                                      </p:tavLst>
                                    </p:anim>
                                    <p:anim calcmode="lin" valueType="num">
                                      <p:cBhvr>
                                        <p:cTn id="356" dur="500" fill="hold"/>
                                        <p:tgtEl>
                                          <p:spTgt spid="10284"/>
                                        </p:tgtEl>
                                        <p:attrNameLst>
                                          <p:attrName>ppt_h</p:attrName>
                                        </p:attrNameLst>
                                      </p:cBhvr>
                                      <p:tavLst>
                                        <p:tav tm="0">
                                          <p:val>
                                            <p:strVal val="4*#ppt_h"/>
                                          </p:val>
                                        </p:tav>
                                        <p:tav tm="100000">
                                          <p:val>
                                            <p:strVal val="#ppt_h"/>
                                          </p:val>
                                        </p:tav>
                                      </p:tavLst>
                                    </p:anim>
                                  </p:childTnLst>
                                </p:cTn>
                              </p:par>
                            </p:childTnLst>
                          </p:cTn>
                        </p:par>
                      </p:childTnLst>
                    </p:cTn>
                  </p:par>
                  <p:par>
                    <p:cTn id="357" fill="hold">
                      <p:stCondLst>
                        <p:cond delay="indefinite"/>
                      </p:stCondLst>
                      <p:childTnLst>
                        <p:par>
                          <p:cTn id="358" fill="hold">
                            <p:stCondLst>
                              <p:cond delay="0"/>
                            </p:stCondLst>
                            <p:childTnLst>
                              <p:par>
                                <p:cTn id="359" presetID="22" presetClass="entr" presetSubtype="4" fill="hold" grpId="0" nodeType="clickEffect">
                                  <p:stCondLst>
                                    <p:cond delay="0"/>
                                  </p:stCondLst>
                                  <p:childTnLst>
                                    <p:set>
                                      <p:cBhvr>
                                        <p:cTn id="360" dur="1" fill="hold">
                                          <p:stCondLst>
                                            <p:cond delay="0"/>
                                          </p:stCondLst>
                                        </p:cTn>
                                        <p:tgtEl>
                                          <p:spTgt spid="10359"/>
                                        </p:tgtEl>
                                        <p:attrNameLst>
                                          <p:attrName>style.visibility</p:attrName>
                                        </p:attrNameLst>
                                      </p:cBhvr>
                                      <p:to>
                                        <p:strVal val="visible"/>
                                      </p:to>
                                    </p:set>
                                    <p:animEffect transition="in" filter="wipe(down)">
                                      <p:cBhvr>
                                        <p:cTn id="361" dur="2000"/>
                                        <p:tgtEl>
                                          <p:spTgt spid="10359"/>
                                        </p:tgtEl>
                                      </p:cBhvr>
                                    </p:animEffect>
                                  </p:childTnLst>
                                </p:cTn>
                              </p:par>
                            </p:childTnLst>
                          </p:cTn>
                        </p:par>
                      </p:childTnLst>
                    </p:cTn>
                  </p:par>
                  <p:par>
                    <p:cTn id="362" fill="hold">
                      <p:stCondLst>
                        <p:cond delay="indefinite"/>
                      </p:stCondLst>
                      <p:childTnLst>
                        <p:par>
                          <p:cTn id="363" fill="hold">
                            <p:stCondLst>
                              <p:cond delay="0"/>
                            </p:stCondLst>
                            <p:childTnLst>
                              <p:par>
                                <p:cTn id="364" presetID="23" presetClass="entr" presetSubtype="32" fill="hold" grpId="0" nodeType="clickEffect">
                                  <p:stCondLst>
                                    <p:cond delay="0"/>
                                  </p:stCondLst>
                                  <p:childTnLst>
                                    <p:set>
                                      <p:cBhvr>
                                        <p:cTn id="365" dur="1" fill="hold">
                                          <p:stCondLst>
                                            <p:cond delay="0"/>
                                          </p:stCondLst>
                                        </p:cTn>
                                        <p:tgtEl>
                                          <p:spTgt spid="10360"/>
                                        </p:tgtEl>
                                        <p:attrNameLst>
                                          <p:attrName>style.visibility</p:attrName>
                                        </p:attrNameLst>
                                      </p:cBhvr>
                                      <p:to>
                                        <p:strVal val="visible"/>
                                      </p:to>
                                    </p:set>
                                    <p:anim calcmode="lin" valueType="num">
                                      <p:cBhvr>
                                        <p:cTn id="366" dur="500" fill="hold"/>
                                        <p:tgtEl>
                                          <p:spTgt spid="10360"/>
                                        </p:tgtEl>
                                        <p:attrNameLst>
                                          <p:attrName>ppt_w</p:attrName>
                                        </p:attrNameLst>
                                      </p:cBhvr>
                                      <p:tavLst>
                                        <p:tav tm="0">
                                          <p:val>
                                            <p:strVal val="4*#ppt_w"/>
                                          </p:val>
                                        </p:tav>
                                        <p:tav tm="100000">
                                          <p:val>
                                            <p:strVal val="#ppt_w"/>
                                          </p:val>
                                        </p:tav>
                                      </p:tavLst>
                                    </p:anim>
                                    <p:anim calcmode="lin" valueType="num">
                                      <p:cBhvr>
                                        <p:cTn id="367" dur="500" fill="hold"/>
                                        <p:tgtEl>
                                          <p:spTgt spid="10360"/>
                                        </p:tgtEl>
                                        <p:attrNameLst>
                                          <p:attrName>ppt_h</p:attrName>
                                        </p:attrNameLst>
                                      </p:cBhvr>
                                      <p:tavLst>
                                        <p:tav tm="0">
                                          <p:val>
                                            <p:strVal val="4*#ppt_h"/>
                                          </p:val>
                                        </p:tav>
                                        <p:tav tm="100000">
                                          <p:val>
                                            <p:strVal val="#ppt_h"/>
                                          </p:val>
                                        </p:tav>
                                      </p:tavLst>
                                    </p:anim>
                                  </p:childTnLst>
                                </p:cTn>
                              </p:par>
                            </p:childTnLst>
                          </p:cTn>
                        </p:par>
                      </p:childTnLst>
                    </p:cTn>
                  </p:par>
                  <p:par>
                    <p:cTn id="368" fill="hold">
                      <p:stCondLst>
                        <p:cond delay="indefinite"/>
                      </p:stCondLst>
                      <p:childTnLst>
                        <p:par>
                          <p:cTn id="369" fill="hold">
                            <p:stCondLst>
                              <p:cond delay="0"/>
                            </p:stCondLst>
                            <p:childTnLst>
                              <p:par>
                                <p:cTn id="370" presetID="22" presetClass="entr" presetSubtype="4" fill="hold" grpId="0" nodeType="clickEffect">
                                  <p:stCondLst>
                                    <p:cond delay="0"/>
                                  </p:stCondLst>
                                  <p:childTnLst>
                                    <p:set>
                                      <p:cBhvr>
                                        <p:cTn id="371" dur="1" fill="hold">
                                          <p:stCondLst>
                                            <p:cond delay="0"/>
                                          </p:stCondLst>
                                        </p:cTn>
                                        <p:tgtEl>
                                          <p:spTgt spid="10361"/>
                                        </p:tgtEl>
                                        <p:attrNameLst>
                                          <p:attrName>style.visibility</p:attrName>
                                        </p:attrNameLst>
                                      </p:cBhvr>
                                      <p:to>
                                        <p:strVal val="visible"/>
                                      </p:to>
                                    </p:set>
                                    <p:animEffect transition="in" filter="wipe(down)">
                                      <p:cBhvr>
                                        <p:cTn id="372" dur="2000"/>
                                        <p:tgtEl>
                                          <p:spTgt spid="10361"/>
                                        </p:tgtEl>
                                      </p:cBhvr>
                                    </p:animEffect>
                                  </p:childTnLst>
                                </p:cTn>
                              </p:par>
                            </p:childTnLst>
                          </p:cTn>
                        </p:par>
                      </p:childTnLst>
                    </p:cTn>
                  </p:par>
                  <p:par>
                    <p:cTn id="373" fill="hold">
                      <p:stCondLst>
                        <p:cond delay="indefinite"/>
                      </p:stCondLst>
                      <p:childTnLst>
                        <p:par>
                          <p:cTn id="374" fill="hold">
                            <p:stCondLst>
                              <p:cond delay="0"/>
                            </p:stCondLst>
                            <p:childTnLst>
                              <p:par>
                                <p:cTn id="375" presetID="23" presetClass="entr" presetSubtype="32" fill="hold" grpId="0" nodeType="clickEffect">
                                  <p:stCondLst>
                                    <p:cond delay="0"/>
                                  </p:stCondLst>
                                  <p:childTnLst>
                                    <p:set>
                                      <p:cBhvr>
                                        <p:cTn id="376" dur="1" fill="hold">
                                          <p:stCondLst>
                                            <p:cond delay="0"/>
                                          </p:stCondLst>
                                        </p:cTn>
                                        <p:tgtEl>
                                          <p:spTgt spid="10362"/>
                                        </p:tgtEl>
                                        <p:attrNameLst>
                                          <p:attrName>style.visibility</p:attrName>
                                        </p:attrNameLst>
                                      </p:cBhvr>
                                      <p:to>
                                        <p:strVal val="visible"/>
                                      </p:to>
                                    </p:set>
                                    <p:anim calcmode="lin" valueType="num">
                                      <p:cBhvr>
                                        <p:cTn id="377" dur="500" fill="hold"/>
                                        <p:tgtEl>
                                          <p:spTgt spid="10362"/>
                                        </p:tgtEl>
                                        <p:attrNameLst>
                                          <p:attrName>ppt_w</p:attrName>
                                        </p:attrNameLst>
                                      </p:cBhvr>
                                      <p:tavLst>
                                        <p:tav tm="0">
                                          <p:val>
                                            <p:strVal val="4*#ppt_w"/>
                                          </p:val>
                                        </p:tav>
                                        <p:tav tm="100000">
                                          <p:val>
                                            <p:strVal val="#ppt_w"/>
                                          </p:val>
                                        </p:tav>
                                      </p:tavLst>
                                    </p:anim>
                                    <p:anim calcmode="lin" valueType="num">
                                      <p:cBhvr>
                                        <p:cTn id="378" dur="500" fill="hold"/>
                                        <p:tgtEl>
                                          <p:spTgt spid="10362"/>
                                        </p:tgtEl>
                                        <p:attrNameLst>
                                          <p:attrName>ppt_h</p:attrName>
                                        </p:attrNameLst>
                                      </p:cBhvr>
                                      <p:tavLst>
                                        <p:tav tm="0">
                                          <p:val>
                                            <p:strVal val="4*#ppt_h"/>
                                          </p:val>
                                        </p:tav>
                                        <p:tav tm="100000">
                                          <p:val>
                                            <p:strVal val="#ppt_h"/>
                                          </p:val>
                                        </p:tav>
                                      </p:tavLst>
                                    </p:anim>
                                  </p:childTnLst>
                                </p:cTn>
                              </p:par>
                            </p:childTnLst>
                          </p:cTn>
                        </p:par>
                      </p:childTnLst>
                    </p:cTn>
                  </p:par>
                  <p:par>
                    <p:cTn id="379" fill="hold">
                      <p:stCondLst>
                        <p:cond delay="indefinite"/>
                      </p:stCondLst>
                      <p:childTnLst>
                        <p:par>
                          <p:cTn id="380" fill="hold">
                            <p:stCondLst>
                              <p:cond delay="0"/>
                            </p:stCondLst>
                            <p:childTnLst>
                              <p:par>
                                <p:cTn id="381" presetID="23" presetClass="entr" presetSubtype="32" fill="hold" grpId="0" nodeType="clickEffect">
                                  <p:stCondLst>
                                    <p:cond delay="0"/>
                                  </p:stCondLst>
                                  <p:childTnLst>
                                    <p:set>
                                      <p:cBhvr>
                                        <p:cTn id="382" dur="1" fill="hold">
                                          <p:stCondLst>
                                            <p:cond delay="0"/>
                                          </p:stCondLst>
                                        </p:cTn>
                                        <p:tgtEl>
                                          <p:spTgt spid="10363"/>
                                        </p:tgtEl>
                                        <p:attrNameLst>
                                          <p:attrName>style.visibility</p:attrName>
                                        </p:attrNameLst>
                                      </p:cBhvr>
                                      <p:to>
                                        <p:strVal val="visible"/>
                                      </p:to>
                                    </p:set>
                                    <p:anim calcmode="lin" valueType="num">
                                      <p:cBhvr>
                                        <p:cTn id="383" dur="500" fill="hold"/>
                                        <p:tgtEl>
                                          <p:spTgt spid="10363"/>
                                        </p:tgtEl>
                                        <p:attrNameLst>
                                          <p:attrName>ppt_w</p:attrName>
                                        </p:attrNameLst>
                                      </p:cBhvr>
                                      <p:tavLst>
                                        <p:tav tm="0">
                                          <p:val>
                                            <p:strVal val="4*#ppt_w"/>
                                          </p:val>
                                        </p:tav>
                                        <p:tav tm="100000">
                                          <p:val>
                                            <p:strVal val="#ppt_w"/>
                                          </p:val>
                                        </p:tav>
                                      </p:tavLst>
                                    </p:anim>
                                    <p:anim calcmode="lin" valueType="num">
                                      <p:cBhvr>
                                        <p:cTn id="384" dur="500" fill="hold"/>
                                        <p:tgtEl>
                                          <p:spTgt spid="10363"/>
                                        </p:tgtEl>
                                        <p:attrNameLst>
                                          <p:attrName>ppt_h</p:attrName>
                                        </p:attrNameLst>
                                      </p:cBhvr>
                                      <p:tavLst>
                                        <p:tav tm="0">
                                          <p:val>
                                            <p:strVal val="4*#ppt_h"/>
                                          </p:val>
                                        </p:tav>
                                        <p:tav tm="100000">
                                          <p:val>
                                            <p:strVal val="#ppt_h"/>
                                          </p:val>
                                        </p:tav>
                                      </p:tavLst>
                                    </p:anim>
                                  </p:childTnLst>
                                </p:cTn>
                              </p:par>
                            </p:childTnLst>
                          </p:cTn>
                        </p:par>
                      </p:childTnLst>
                    </p:cTn>
                  </p:par>
                  <p:par>
                    <p:cTn id="385" fill="hold">
                      <p:stCondLst>
                        <p:cond delay="indefinite"/>
                      </p:stCondLst>
                      <p:childTnLst>
                        <p:par>
                          <p:cTn id="386" fill="hold">
                            <p:stCondLst>
                              <p:cond delay="0"/>
                            </p:stCondLst>
                            <p:childTnLst>
                              <p:par>
                                <p:cTn id="387" presetID="23" presetClass="entr" presetSubtype="36" fill="hold" grpId="0" nodeType="clickEffect">
                                  <p:stCondLst>
                                    <p:cond delay="0"/>
                                  </p:stCondLst>
                                  <p:childTnLst>
                                    <p:set>
                                      <p:cBhvr>
                                        <p:cTn id="388" dur="1" fill="hold">
                                          <p:stCondLst>
                                            <p:cond delay="0"/>
                                          </p:stCondLst>
                                        </p:cTn>
                                        <p:tgtEl>
                                          <p:spTgt spid="10268"/>
                                        </p:tgtEl>
                                        <p:attrNameLst>
                                          <p:attrName>style.visibility</p:attrName>
                                        </p:attrNameLst>
                                      </p:cBhvr>
                                      <p:to>
                                        <p:strVal val="visible"/>
                                      </p:to>
                                    </p:set>
                                    <p:anim calcmode="lin" valueType="num">
                                      <p:cBhvr>
                                        <p:cTn id="389" dur="500" fill="hold"/>
                                        <p:tgtEl>
                                          <p:spTgt spid="10268"/>
                                        </p:tgtEl>
                                        <p:attrNameLst>
                                          <p:attrName>ppt_w</p:attrName>
                                        </p:attrNameLst>
                                      </p:cBhvr>
                                      <p:tavLst>
                                        <p:tav tm="0">
                                          <p:val>
                                            <p:strVal val="(6*min(max(#ppt_w*#ppt_h,.3),1)-7.4)/-.7*#ppt_w"/>
                                          </p:val>
                                        </p:tav>
                                        <p:tav tm="100000">
                                          <p:val>
                                            <p:strVal val="#ppt_w"/>
                                          </p:val>
                                        </p:tav>
                                      </p:tavLst>
                                    </p:anim>
                                    <p:anim calcmode="lin" valueType="num">
                                      <p:cBhvr>
                                        <p:cTn id="390" dur="500" fill="hold"/>
                                        <p:tgtEl>
                                          <p:spTgt spid="10268"/>
                                        </p:tgtEl>
                                        <p:attrNameLst>
                                          <p:attrName>ppt_h</p:attrName>
                                        </p:attrNameLst>
                                      </p:cBhvr>
                                      <p:tavLst>
                                        <p:tav tm="0">
                                          <p:val>
                                            <p:strVal val="(6*min(max(#ppt_w*#ppt_h,.3),1)-7.4)/-.7*#ppt_h"/>
                                          </p:val>
                                        </p:tav>
                                        <p:tav tm="100000">
                                          <p:val>
                                            <p:strVal val="#ppt_h"/>
                                          </p:val>
                                        </p:tav>
                                      </p:tavLst>
                                    </p:anim>
                                    <p:anim calcmode="lin" valueType="num">
                                      <p:cBhvr>
                                        <p:cTn id="391" dur="500" fill="hold"/>
                                        <p:tgtEl>
                                          <p:spTgt spid="10268"/>
                                        </p:tgtEl>
                                        <p:attrNameLst>
                                          <p:attrName>ppt_x</p:attrName>
                                        </p:attrNameLst>
                                      </p:cBhvr>
                                      <p:tavLst>
                                        <p:tav tm="0">
                                          <p:val>
                                            <p:fltVal val="0.5"/>
                                          </p:val>
                                        </p:tav>
                                        <p:tav tm="100000">
                                          <p:val>
                                            <p:strVal val="#ppt_x"/>
                                          </p:val>
                                        </p:tav>
                                      </p:tavLst>
                                    </p:anim>
                                    <p:anim calcmode="lin" valueType="num">
                                      <p:cBhvr>
                                        <p:cTn id="392" dur="500" fill="hold"/>
                                        <p:tgtEl>
                                          <p:spTgt spid="10268"/>
                                        </p:tgtEl>
                                        <p:attrNameLst>
                                          <p:attrName>ppt_y</p:attrName>
                                        </p:attrNameLst>
                                      </p:cBhvr>
                                      <p:tavLst>
                                        <p:tav tm="0">
                                          <p:val>
                                            <p:strVal val="1+(6*min(max(#ppt_w*#ppt_h,.3),1)-7.4)/-.7*#ppt_h/2"/>
                                          </p:val>
                                        </p:tav>
                                        <p:tav tm="100000">
                                          <p:val>
                                            <p:strVal val="#ppt_y"/>
                                          </p:val>
                                        </p:tav>
                                      </p:tavLst>
                                    </p:anim>
                                  </p:childTnLst>
                                </p:cTn>
                              </p:par>
                            </p:childTnLst>
                          </p:cTn>
                        </p:par>
                      </p:childTnLst>
                    </p:cTn>
                  </p:par>
                  <p:par>
                    <p:cTn id="393" fill="hold">
                      <p:stCondLst>
                        <p:cond delay="indefinite"/>
                      </p:stCondLst>
                      <p:childTnLst>
                        <p:par>
                          <p:cTn id="394" fill="hold">
                            <p:stCondLst>
                              <p:cond delay="0"/>
                            </p:stCondLst>
                            <p:childTnLst>
                              <p:par>
                                <p:cTn id="395" presetID="23" presetClass="entr" presetSubtype="36" fill="hold" grpId="0" nodeType="clickEffect">
                                  <p:stCondLst>
                                    <p:cond delay="0"/>
                                  </p:stCondLst>
                                  <p:childTnLst>
                                    <p:set>
                                      <p:cBhvr>
                                        <p:cTn id="396" dur="1" fill="hold">
                                          <p:stCondLst>
                                            <p:cond delay="0"/>
                                          </p:stCondLst>
                                        </p:cTn>
                                        <p:tgtEl>
                                          <p:spTgt spid="10269"/>
                                        </p:tgtEl>
                                        <p:attrNameLst>
                                          <p:attrName>style.visibility</p:attrName>
                                        </p:attrNameLst>
                                      </p:cBhvr>
                                      <p:to>
                                        <p:strVal val="visible"/>
                                      </p:to>
                                    </p:set>
                                    <p:anim calcmode="lin" valueType="num">
                                      <p:cBhvr>
                                        <p:cTn id="397" dur="500" fill="hold"/>
                                        <p:tgtEl>
                                          <p:spTgt spid="10269"/>
                                        </p:tgtEl>
                                        <p:attrNameLst>
                                          <p:attrName>ppt_w</p:attrName>
                                        </p:attrNameLst>
                                      </p:cBhvr>
                                      <p:tavLst>
                                        <p:tav tm="0">
                                          <p:val>
                                            <p:strVal val="(6*min(max(#ppt_w*#ppt_h,.3),1)-7.4)/-.7*#ppt_w"/>
                                          </p:val>
                                        </p:tav>
                                        <p:tav tm="100000">
                                          <p:val>
                                            <p:strVal val="#ppt_w"/>
                                          </p:val>
                                        </p:tav>
                                      </p:tavLst>
                                    </p:anim>
                                    <p:anim calcmode="lin" valueType="num">
                                      <p:cBhvr>
                                        <p:cTn id="398" dur="500" fill="hold"/>
                                        <p:tgtEl>
                                          <p:spTgt spid="10269"/>
                                        </p:tgtEl>
                                        <p:attrNameLst>
                                          <p:attrName>ppt_h</p:attrName>
                                        </p:attrNameLst>
                                      </p:cBhvr>
                                      <p:tavLst>
                                        <p:tav tm="0">
                                          <p:val>
                                            <p:strVal val="(6*min(max(#ppt_w*#ppt_h,.3),1)-7.4)/-.7*#ppt_h"/>
                                          </p:val>
                                        </p:tav>
                                        <p:tav tm="100000">
                                          <p:val>
                                            <p:strVal val="#ppt_h"/>
                                          </p:val>
                                        </p:tav>
                                      </p:tavLst>
                                    </p:anim>
                                    <p:anim calcmode="lin" valueType="num">
                                      <p:cBhvr>
                                        <p:cTn id="399" dur="500" fill="hold"/>
                                        <p:tgtEl>
                                          <p:spTgt spid="10269"/>
                                        </p:tgtEl>
                                        <p:attrNameLst>
                                          <p:attrName>ppt_x</p:attrName>
                                        </p:attrNameLst>
                                      </p:cBhvr>
                                      <p:tavLst>
                                        <p:tav tm="0">
                                          <p:val>
                                            <p:fltVal val="0.5"/>
                                          </p:val>
                                        </p:tav>
                                        <p:tav tm="100000">
                                          <p:val>
                                            <p:strVal val="#ppt_x"/>
                                          </p:val>
                                        </p:tav>
                                      </p:tavLst>
                                    </p:anim>
                                    <p:anim calcmode="lin" valueType="num">
                                      <p:cBhvr>
                                        <p:cTn id="400" dur="500" fill="hold"/>
                                        <p:tgtEl>
                                          <p:spTgt spid="10269"/>
                                        </p:tgtEl>
                                        <p:attrNameLst>
                                          <p:attrName>ppt_y</p:attrName>
                                        </p:attrNameLst>
                                      </p:cBhvr>
                                      <p:tavLst>
                                        <p:tav tm="0">
                                          <p:val>
                                            <p:strVal val="1+(6*min(max(#ppt_w*#ppt_h,.3),1)-7.4)/-.7*#ppt_h/2"/>
                                          </p:val>
                                        </p:tav>
                                        <p:tav tm="100000">
                                          <p:val>
                                            <p:strVal val="#ppt_y"/>
                                          </p:val>
                                        </p:tav>
                                      </p:tavLst>
                                    </p:anim>
                                  </p:childTnLst>
                                </p:cTn>
                              </p:par>
                            </p:childTnLst>
                          </p:cTn>
                        </p:par>
                      </p:childTnLst>
                    </p:cTn>
                  </p:par>
                  <p:par>
                    <p:cTn id="401" fill="hold">
                      <p:stCondLst>
                        <p:cond delay="indefinite"/>
                      </p:stCondLst>
                      <p:childTnLst>
                        <p:par>
                          <p:cTn id="402" fill="hold">
                            <p:stCondLst>
                              <p:cond delay="0"/>
                            </p:stCondLst>
                            <p:childTnLst>
                              <p:par>
                                <p:cTn id="403" presetID="23" presetClass="entr" presetSubtype="36" fill="hold" grpId="0" nodeType="clickEffect">
                                  <p:stCondLst>
                                    <p:cond delay="0"/>
                                  </p:stCondLst>
                                  <p:childTnLst>
                                    <p:set>
                                      <p:cBhvr>
                                        <p:cTn id="404" dur="1" fill="hold">
                                          <p:stCondLst>
                                            <p:cond delay="0"/>
                                          </p:stCondLst>
                                        </p:cTn>
                                        <p:tgtEl>
                                          <p:spTgt spid="10270"/>
                                        </p:tgtEl>
                                        <p:attrNameLst>
                                          <p:attrName>style.visibility</p:attrName>
                                        </p:attrNameLst>
                                      </p:cBhvr>
                                      <p:to>
                                        <p:strVal val="visible"/>
                                      </p:to>
                                    </p:set>
                                    <p:anim calcmode="lin" valueType="num">
                                      <p:cBhvr>
                                        <p:cTn id="405" dur="500" fill="hold"/>
                                        <p:tgtEl>
                                          <p:spTgt spid="10270"/>
                                        </p:tgtEl>
                                        <p:attrNameLst>
                                          <p:attrName>ppt_w</p:attrName>
                                        </p:attrNameLst>
                                      </p:cBhvr>
                                      <p:tavLst>
                                        <p:tav tm="0">
                                          <p:val>
                                            <p:strVal val="(6*min(max(#ppt_w*#ppt_h,.3),1)-7.4)/-.7*#ppt_w"/>
                                          </p:val>
                                        </p:tav>
                                        <p:tav tm="100000">
                                          <p:val>
                                            <p:strVal val="#ppt_w"/>
                                          </p:val>
                                        </p:tav>
                                      </p:tavLst>
                                    </p:anim>
                                    <p:anim calcmode="lin" valueType="num">
                                      <p:cBhvr>
                                        <p:cTn id="406" dur="500" fill="hold"/>
                                        <p:tgtEl>
                                          <p:spTgt spid="10270"/>
                                        </p:tgtEl>
                                        <p:attrNameLst>
                                          <p:attrName>ppt_h</p:attrName>
                                        </p:attrNameLst>
                                      </p:cBhvr>
                                      <p:tavLst>
                                        <p:tav tm="0">
                                          <p:val>
                                            <p:strVal val="(6*min(max(#ppt_w*#ppt_h,.3),1)-7.4)/-.7*#ppt_h"/>
                                          </p:val>
                                        </p:tav>
                                        <p:tav tm="100000">
                                          <p:val>
                                            <p:strVal val="#ppt_h"/>
                                          </p:val>
                                        </p:tav>
                                      </p:tavLst>
                                    </p:anim>
                                    <p:anim calcmode="lin" valueType="num">
                                      <p:cBhvr>
                                        <p:cTn id="407" dur="500" fill="hold"/>
                                        <p:tgtEl>
                                          <p:spTgt spid="10270"/>
                                        </p:tgtEl>
                                        <p:attrNameLst>
                                          <p:attrName>ppt_x</p:attrName>
                                        </p:attrNameLst>
                                      </p:cBhvr>
                                      <p:tavLst>
                                        <p:tav tm="0">
                                          <p:val>
                                            <p:fltVal val="0.5"/>
                                          </p:val>
                                        </p:tav>
                                        <p:tav tm="100000">
                                          <p:val>
                                            <p:strVal val="#ppt_x"/>
                                          </p:val>
                                        </p:tav>
                                      </p:tavLst>
                                    </p:anim>
                                    <p:anim calcmode="lin" valueType="num">
                                      <p:cBhvr>
                                        <p:cTn id="408" dur="500" fill="hold"/>
                                        <p:tgtEl>
                                          <p:spTgt spid="10270"/>
                                        </p:tgtEl>
                                        <p:attrNameLst>
                                          <p:attrName>ppt_y</p:attrName>
                                        </p:attrNameLst>
                                      </p:cBhvr>
                                      <p:tavLst>
                                        <p:tav tm="0">
                                          <p:val>
                                            <p:strVal val="1+(6*min(max(#ppt_w*#ppt_h,.3),1)-7.4)/-.7*#ppt_h/2"/>
                                          </p:val>
                                        </p:tav>
                                        <p:tav tm="100000">
                                          <p:val>
                                            <p:strVal val="#ppt_y"/>
                                          </p:val>
                                        </p:tav>
                                      </p:tavLst>
                                    </p:anim>
                                  </p:childTnLst>
                                </p:cTn>
                              </p:par>
                            </p:childTnLst>
                          </p:cTn>
                        </p:par>
                      </p:childTnLst>
                    </p:cTn>
                  </p:par>
                  <p:par>
                    <p:cTn id="409" fill="hold">
                      <p:stCondLst>
                        <p:cond delay="indefinite"/>
                      </p:stCondLst>
                      <p:childTnLst>
                        <p:par>
                          <p:cTn id="410" fill="hold">
                            <p:stCondLst>
                              <p:cond delay="0"/>
                            </p:stCondLst>
                            <p:childTnLst>
                              <p:par>
                                <p:cTn id="411" presetID="23" presetClass="entr" presetSubtype="36" fill="hold" grpId="0" nodeType="clickEffect">
                                  <p:stCondLst>
                                    <p:cond delay="0"/>
                                  </p:stCondLst>
                                  <p:childTnLst>
                                    <p:set>
                                      <p:cBhvr>
                                        <p:cTn id="412" dur="1" fill="hold">
                                          <p:stCondLst>
                                            <p:cond delay="0"/>
                                          </p:stCondLst>
                                        </p:cTn>
                                        <p:tgtEl>
                                          <p:spTgt spid="10271"/>
                                        </p:tgtEl>
                                        <p:attrNameLst>
                                          <p:attrName>style.visibility</p:attrName>
                                        </p:attrNameLst>
                                      </p:cBhvr>
                                      <p:to>
                                        <p:strVal val="visible"/>
                                      </p:to>
                                    </p:set>
                                    <p:anim calcmode="lin" valueType="num">
                                      <p:cBhvr>
                                        <p:cTn id="413" dur="500" fill="hold"/>
                                        <p:tgtEl>
                                          <p:spTgt spid="10271"/>
                                        </p:tgtEl>
                                        <p:attrNameLst>
                                          <p:attrName>ppt_w</p:attrName>
                                        </p:attrNameLst>
                                      </p:cBhvr>
                                      <p:tavLst>
                                        <p:tav tm="0">
                                          <p:val>
                                            <p:strVal val="(6*min(max(#ppt_w*#ppt_h,.3),1)-7.4)/-.7*#ppt_w"/>
                                          </p:val>
                                        </p:tav>
                                        <p:tav tm="100000">
                                          <p:val>
                                            <p:strVal val="#ppt_w"/>
                                          </p:val>
                                        </p:tav>
                                      </p:tavLst>
                                    </p:anim>
                                    <p:anim calcmode="lin" valueType="num">
                                      <p:cBhvr>
                                        <p:cTn id="414" dur="500" fill="hold"/>
                                        <p:tgtEl>
                                          <p:spTgt spid="10271"/>
                                        </p:tgtEl>
                                        <p:attrNameLst>
                                          <p:attrName>ppt_h</p:attrName>
                                        </p:attrNameLst>
                                      </p:cBhvr>
                                      <p:tavLst>
                                        <p:tav tm="0">
                                          <p:val>
                                            <p:strVal val="(6*min(max(#ppt_w*#ppt_h,.3),1)-7.4)/-.7*#ppt_h"/>
                                          </p:val>
                                        </p:tav>
                                        <p:tav tm="100000">
                                          <p:val>
                                            <p:strVal val="#ppt_h"/>
                                          </p:val>
                                        </p:tav>
                                      </p:tavLst>
                                    </p:anim>
                                    <p:anim calcmode="lin" valueType="num">
                                      <p:cBhvr>
                                        <p:cTn id="415" dur="500" fill="hold"/>
                                        <p:tgtEl>
                                          <p:spTgt spid="10271"/>
                                        </p:tgtEl>
                                        <p:attrNameLst>
                                          <p:attrName>ppt_x</p:attrName>
                                        </p:attrNameLst>
                                      </p:cBhvr>
                                      <p:tavLst>
                                        <p:tav tm="0">
                                          <p:val>
                                            <p:fltVal val="0.5"/>
                                          </p:val>
                                        </p:tav>
                                        <p:tav tm="100000">
                                          <p:val>
                                            <p:strVal val="#ppt_x"/>
                                          </p:val>
                                        </p:tav>
                                      </p:tavLst>
                                    </p:anim>
                                    <p:anim calcmode="lin" valueType="num">
                                      <p:cBhvr>
                                        <p:cTn id="416" dur="500" fill="hold"/>
                                        <p:tgtEl>
                                          <p:spTgt spid="10271"/>
                                        </p:tgtEl>
                                        <p:attrNameLst>
                                          <p:attrName>ppt_y</p:attrName>
                                        </p:attrNameLst>
                                      </p:cBhvr>
                                      <p:tavLst>
                                        <p:tav tm="0">
                                          <p:val>
                                            <p:strVal val="1+(6*min(max(#ppt_w*#ppt_h,.3),1)-7.4)/-.7*#ppt_h/2"/>
                                          </p:val>
                                        </p:tav>
                                        <p:tav tm="100000">
                                          <p:val>
                                            <p:strVal val="#ppt_y"/>
                                          </p:val>
                                        </p:tav>
                                      </p:tavLst>
                                    </p:anim>
                                  </p:childTnLst>
                                </p:cTn>
                              </p:par>
                            </p:childTnLst>
                          </p:cTn>
                        </p:par>
                      </p:childTnLst>
                    </p:cTn>
                  </p:par>
                  <p:par>
                    <p:cTn id="417" fill="hold">
                      <p:stCondLst>
                        <p:cond delay="indefinite"/>
                      </p:stCondLst>
                      <p:childTnLst>
                        <p:par>
                          <p:cTn id="418" fill="hold">
                            <p:stCondLst>
                              <p:cond delay="0"/>
                            </p:stCondLst>
                            <p:childTnLst>
                              <p:par>
                                <p:cTn id="419" presetID="23" presetClass="entr" presetSubtype="36" fill="hold" grpId="0" nodeType="clickEffect">
                                  <p:stCondLst>
                                    <p:cond delay="0"/>
                                  </p:stCondLst>
                                  <p:childTnLst>
                                    <p:set>
                                      <p:cBhvr>
                                        <p:cTn id="420" dur="1" fill="hold">
                                          <p:stCondLst>
                                            <p:cond delay="0"/>
                                          </p:stCondLst>
                                        </p:cTn>
                                        <p:tgtEl>
                                          <p:spTgt spid="10272"/>
                                        </p:tgtEl>
                                        <p:attrNameLst>
                                          <p:attrName>style.visibility</p:attrName>
                                        </p:attrNameLst>
                                      </p:cBhvr>
                                      <p:to>
                                        <p:strVal val="visible"/>
                                      </p:to>
                                    </p:set>
                                    <p:anim calcmode="lin" valueType="num">
                                      <p:cBhvr>
                                        <p:cTn id="421" dur="500" fill="hold"/>
                                        <p:tgtEl>
                                          <p:spTgt spid="10272"/>
                                        </p:tgtEl>
                                        <p:attrNameLst>
                                          <p:attrName>ppt_w</p:attrName>
                                        </p:attrNameLst>
                                      </p:cBhvr>
                                      <p:tavLst>
                                        <p:tav tm="0">
                                          <p:val>
                                            <p:strVal val="(6*min(max(#ppt_w*#ppt_h,.3),1)-7.4)/-.7*#ppt_w"/>
                                          </p:val>
                                        </p:tav>
                                        <p:tav tm="100000">
                                          <p:val>
                                            <p:strVal val="#ppt_w"/>
                                          </p:val>
                                        </p:tav>
                                      </p:tavLst>
                                    </p:anim>
                                    <p:anim calcmode="lin" valueType="num">
                                      <p:cBhvr>
                                        <p:cTn id="422" dur="500" fill="hold"/>
                                        <p:tgtEl>
                                          <p:spTgt spid="10272"/>
                                        </p:tgtEl>
                                        <p:attrNameLst>
                                          <p:attrName>ppt_h</p:attrName>
                                        </p:attrNameLst>
                                      </p:cBhvr>
                                      <p:tavLst>
                                        <p:tav tm="0">
                                          <p:val>
                                            <p:strVal val="(6*min(max(#ppt_w*#ppt_h,.3),1)-7.4)/-.7*#ppt_h"/>
                                          </p:val>
                                        </p:tav>
                                        <p:tav tm="100000">
                                          <p:val>
                                            <p:strVal val="#ppt_h"/>
                                          </p:val>
                                        </p:tav>
                                      </p:tavLst>
                                    </p:anim>
                                    <p:anim calcmode="lin" valueType="num">
                                      <p:cBhvr>
                                        <p:cTn id="423" dur="500" fill="hold"/>
                                        <p:tgtEl>
                                          <p:spTgt spid="10272"/>
                                        </p:tgtEl>
                                        <p:attrNameLst>
                                          <p:attrName>ppt_x</p:attrName>
                                        </p:attrNameLst>
                                      </p:cBhvr>
                                      <p:tavLst>
                                        <p:tav tm="0">
                                          <p:val>
                                            <p:fltVal val="0.5"/>
                                          </p:val>
                                        </p:tav>
                                        <p:tav tm="100000">
                                          <p:val>
                                            <p:strVal val="#ppt_x"/>
                                          </p:val>
                                        </p:tav>
                                      </p:tavLst>
                                    </p:anim>
                                    <p:anim calcmode="lin" valueType="num">
                                      <p:cBhvr>
                                        <p:cTn id="424" dur="500" fill="hold"/>
                                        <p:tgtEl>
                                          <p:spTgt spid="10272"/>
                                        </p:tgtEl>
                                        <p:attrNameLst>
                                          <p:attrName>ppt_y</p:attrName>
                                        </p:attrNameLst>
                                      </p:cBhvr>
                                      <p:tavLst>
                                        <p:tav tm="0">
                                          <p:val>
                                            <p:strVal val="1+(6*min(max(#ppt_w*#ppt_h,.3),1)-7.4)/-.7*#ppt_h/2"/>
                                          </p:val>
                                        </p:tav>
                                        <p:tav tm="100000">
                                          <p:val>
                                            <p:strVal val="#ppt_y"/>
                                          </p:val>
                                        </p:tav>
                                      </p:tavLst>
                                    </p:anim>
                                  </p:childTnLst>
                                </p:cTn>
                              </p:par>
                            </p:childTnLst>
                          </p:cTn>
                        </p:par>
                      </p:childTnLst>
                    </p:cTn>
                  </p:par>
                  <p:par>
                    <p:cTn id="425" fill="hold">
                      <p:stCondLst>
                        <p:cond delay="indefinite"/>
                      </p:stCondLst>
                      <p:childTnLst>
                        <p:par>
                          <p:cTn id="426" fill="hold">
                            <p:stCondLst>
                              <p:cond delay="0"/>
                            </p:stCondLst>
                            <p:childTnLst>
                              <p:par>
                                <p:cTn id="427" presetID="23" presetClass="entr" presetSubtype="36" fill="hold" grpId="0" nodeType="clickEffect">
                                  <p:stCondLst>
                                    <p:cond delay="0"/>
                                  </p:stCondLst>
                                  <p:childTnLst>
                                    <p:set>
                                      <p:cBhvr>
                                        <p:cTn id="428" dur="1" fill="hold">
                                          <p:stCondLst>
                                            <p:cond delay="0"/>
                                          </p:stCondLst>
                                        </p:cTn>
                                        <p:tgtEl>
                                          <p:spTgt spid="10273"/>
                                        </p:tgtEl>
                                        <p:attrNameLst>
                                          <p:attrName>style.visibility</p:attrName>
                                        </p:attrNameLst>
                                      </p:cBhvr>
                                      <p:to>
                                        <p:strVal val="visible"/>
                                      </p:to>
                                    </p:set>
                                    <p:anim calcmode="lin" valueType="num">
                                      <p:cBhvr>
                                        <p:cTn id="429" dur="500" fill="hold"/>
                                        <p:tgtEl>
                                          <p:spTgt spid="10273"/>
                                        </p:tgtEl>
                                        <p:attrNameLst>
                                          <p:attrName>ppt_w</p:attrName>
                                        </p:attrNameLst>
                                      </p:cBhvr>
                                      <p:tavLst>
                                        <p:tav tm="0">
                                          <p:val>
                                            <p:strVal val="(6*min(max(#ppt_w*#ppt_h,.3),1)-7.4)/-.7*#ppt_w"/>
                                          </p:val>
                                        </p:tav>
                                        <p:tav tm="100000">
                                          <p:val>
                                            <p:strVal val="#ppt_w"/>
                                          </p:val>
                                        </p:tav>
                                      </p:tavLst>
                                    </p:anim>
                                    <p:anim calcmode="lin" valueType="num">
                                      <p:cBhvr>
                                        <p:cTn id="430" dur="500" fill="hold"/>
                                        <p:tgtEl>
                                          <p:spTgt spid="10273"/>
                                        </p:tgtEl>
                                        <p:attrNameLst>
                                          <p:attrName>ppt_h</p:attrName>
                                        </p:attrNameLst>
                                      </p:cBhvr>
                                      <p:tavLst>
                                        <p:tav tm="0">
                                          <p:val>
                                            <p:strVal val="(6*min(max(#ppt_w*#ppt_h,.3),1)-7.4)/-.7*#ppt_h"/>
                                          </p:val>
                                        </p:tav>
                                        <p:tav tm="100000">
                                          <p:val>
                                            <p:strVal val="#ppt_h"/>
                                          </p:val>
                                        </p:tav>
                                      </p:tavLst>
                                    </p:anim>
                                    <p:anim calcmode="lin" valueType="num">
                                      <p:cBhvr>
                                        <p:cTn id="431" dur="500" fill="hold"/>
                                        <p:tgtEl>
                                          <p:spTgt spid="10273"/>
                                        </p:tgtEl>
                                        <p:attrNameLst>
                                          <p:attrName>ppt_x</p:attrName>
                                        </p:attrNameLst>
                                      </p:cBhvr>
                                      <p:tavLst>
                                        <p:tav tm="0">
                                          <p:val>
                                            <p:fltVal val="0.5"/>
                                          </p:val>
                                        </p:tav>
                                        <p:tav tm="100000">
                                          <p:val>
                                            <p:strVal val="#ppt_x"/>
                                          </p:val>
                                        </p:tav>
                                      </p:tavLst>
                                    </p:anim>
                                    <p:anim calcmode="lin" valueType="num">
                                      <p:cBhvr>
                                        <p:cTn id="432" dur="500" fill="hold"/>
                                        <p:tgtEl>
                                          <p:spTgt spid="10273"/>
                                        </p:tgtEl>
                                        <p:attrNameLst>
                                          <p:attrName>ppt_y</p:attrName>
                                        </p:attrNameLst>
                                      </p:cBhvr>
                                      <p:tavLst>
                                        <p:tav tm="0">
                                          <p:val>
                                            <p:strVal val="1+(6*min(max(#ppt_w*#ppt_h,.3),1)-7.4)/-.7*#ppt_h/2"/>
                                          </p:val>
                                        </p:tav>
                                        <p:tav tm="100000">
                                          <p:val>
                                            <p:strVal val="#ppt_y"/>
                                          </p:val>
                                        </p:tav>
                                      </p:tavLst>
                                    </p:anim>
                                  </p:childTnLst>
                                </p:cTn>
                              </p:par>
                            </p:childTnLst>
                          </p:cTn>
                        </p:par>
                      </p:childTnLst>
                    </p:cTn>
                  </p:par>
                  <p:par>
                    <p:cTn id="433" fill="hold">
                      <p:stCondLst>
                        <p:cond delay="indefinite"/>
                      </p:stCondLst>
                      <p:childTnLst>
                        <p:par>
                          <p:cTn id="434" fill="hold">
                            <p:stCondLst>
                              <p:cond delay="0"/>
                            </p:stCondLst>
                            <p:childTnLst>
                              <p:par>
                                <p:cTn id="435" presetID="23" presetClass="entr" presetSubtype="36" fill="hold" grpId="0" nodeType="clickEffect">
                                  <p:stCondLst>
                                    <p:cond delay="0"/>
                                  </p:stCondLst>
                                  <p:childTnLst>
                                    <p:set>
                                      <p:cBhvr>
                                        <p:cTn id="436" dur="1" fill="hold">
                                          <p:stCondLst>
                                            <p:cond delay="0"/>
                                          </p:stCondLst>
                                        </p:cTn>
                                        <p:tgtEl>
                                          <p:spTgt spid="10274"/>
                                        </p:tgtEl>
                                        <p:attrNameLst>
                                          <p:attrName>style.visibility</p:attrName>
                                        </p:attrNameLst>
                                      </p:cBhvr>
                                      <p:to>
                                        <p:strVal val="visible"/>
                                      </p:to>
                                    </p:set>
                                    <p:anim calcmode="lin" valueType="num">
                                      <p:cBhvr>
                                        <p:cTn id="437" dur="500" fill="hold"/>
                                        <p:tgtEl>
                                          <p:spTgt spid="10274"/>
                                        </p:tgtEl>
                                        <p:attrNameLst>
                                          <p:attrName>ppt_w</p:attrName>
                                        </p:attrNameLst>
                                      </p:cBhvr>
                                      <p:tavLst>
                                        <p:tav tm="0">
                                          <p:val>
                                            <p:strVal val="(6*min(max(#ppt_w*#ppt_h,.3),1)-7.4)/-.7*#ppt_w"/>
                                          </p:val>
                                        </p:tav>
                                        <p:tav tm="100000">
                                          <p:val>
                                            <p:strVal val="#ppt_w"/>
                                          </p:val>
                                        </p:tav>
                                      </p:tavLst>
                                    </p:anim>
                                    <p:anim calcmode="lin" valueType="num">
                                      <p:cBhvr>
                                        <p:cTn id="438" dur="500" fill="hold"/>
                                        <p:tgtEl>
                                          <p:spTgt spid="10274"/>
                                        </p:tgtEl>
                                        <p:attrNameLst>
                                          <p:attrName>ppt_h</p:attrName>
                                        </p:attrNameLst>
                                      </p:cBhvr>
                                      <p:tavLst>
                                        <p:tav tm="0">
                                          <p:val>
                                            <p:strVal val="(6*min(max(#ppt_w*#ppt_h,.3),1)-7.4)/-.7*#ppt_h"/>
                                          </p:val>
                                        </p:tav>
                                        <p:tav tm="100000">
                                          <p:val>
                                            <p:strVal val="#ppt_h"/>
                                          </p:val>
                                        </p:tav>
                                      </p:tavLst>
                                    </p:anim>
                                    <p:anim calcmode="lin" valueType="num">
                                      <p:cBhvr>
                                        <p:cTn id="439" dur="500" fill="hold"/>
                                        <p:tgtEl>
                                          <p:spTgt spid="10274"/>
                                        </p:tgtEl>
                                        <p:attrNameLst>
                                          <p:attrName>ppt_x</p:attrName>
                                        </p:attrNameLst>
                                      </p:cBhvr>
                                      <p:tavLst>
                                        <p:tav tm="0">
                                          <p:val>
                                            <p:fltVal val="0.5"/>
                                          </p:val>
                                        </p:tav>
                                        <p:tav tm="100000">
                                          <p:val>
                                            <p:strVal val="#ppt_x"/>
                                          </p:val>
                                        </p:tav>
                                      </p:tavLst>
                                    </p:anim>
                                    <p:anim calcmode="lin" valueType="num">
                                      <p:cBhvr>
                                        <p:cTn id="440" dur="500" fill="hold"/>
                                        <p:tgtEl>
                                          <p:spTgt spid="10274"/>
                                        </p:tgtEl>
                                        <p:attrNameLst>
                                          <p:attrName>ppt_y</p:attrName>
                                        </p:attrNameLst>
                                      </p:cBhvr>
                                      <p:tavLst>
                                        <p:tav tm="0">
                                          <p:val>
                                            <p:strVal val="1+(6*min(max(#ppt_w*#ppt_h,.3),1)-7.4)/-.7*#ppt_h/2"/>
                                          </p:val>
                                        </p:tav>
                                        <p:tav tm="100000">
                                          <p:val>
                                            <p:strVal val="#ppt_y"/>
                                          </p:val>
                                        </p:tav>
                                      </p:tavLst>
                                    </p:anim>
                                  </p:childTnLst>
                                </p:cTn>
                              </p:par>
                            </p:childTnLst>
                          </p:cTn>
                        </p:par>
                      </p:childTnLst>
                    </p:cTn>
                  </p:par>
                  <p:par>
                    <p:cTn id="441" fill="hold">
                      <p:stCondLst>
                        <p:cond delay="indefinite"/>
                      </p:stCondLst>
                      <p:childTnLst>
                        <p:par>
                          <p:cTn id="442" fill="hold">
                            <p:stCondLst>
                              <p:cond delay="0"/>
                            </p:stCondLst>
                            <p:childTnLst>
                              <p:par>
                                <p:cTn id="443" presetID="23" presetClass="entr" presetSubtype="36" fill="hold" grpId="0" nodeType="clickEffect">
                                  <p:stCondLst>
                                    <p:cond delay="0"/>
                                  </p:stCondLst>
                                  <p:childTnLst>
                                    <p:set>
                                      <p:cBhvr>
                                        <p:cTn id="444" dur="1" fill="hold">
                                          <p:stCondLst>
                                            <p:cond delay="0"/>
                                          </p:stCondLst>
                                        </p:cTn>
                                        <p:tgtEl>
                                          <p:spTgt spid="10275"/>
                                        </p:tgtEl>
                                        <p:attrNameLst>
                                          <p:attrName>style.visibility</p:attrName>
                                        </p:attrNameLst>
                                      </p:cBhvr>
                                      <p:to>
                                        <p:strVal val="visible"/>
                                      </p:to>
                                    </p:set>
                                    <p:anim calcmode="lin" valueType="num">
                                      <p:cBhvr>
                                        <p:cTn id="445" dur="500" fill="hold"/>
                                        <p:tgtEl>
                                          <p:spTgt spid="10275"/>
                                        </p:tgtEl>
                                        <p:attrNameLst>
                                          <p:attrName>ppt_w</p:attrName>
                                        </p:attrNameLst>
                                      </p:cBhvr>
                                      <p:tavLst>
                                        <p:tav tm="0">
                                          <p:val>
                                            <p:strVal val="(6*min(max(#ppt_w*#ppt_h,.3),1)-7.4)/-.7*#ppt_w"/>
                                          </p:val>
                                        </p:tav>
                                        <p:tav tm="100000">
                                          <p:val>
                                            <p:strVal val="#ppt_w"/>
                                          </p:val>
                                        </p:tav>
                                      </p:tavLst>
                                    </p:anim>
                                    <p:anim calcmode="lin" valueType="num">
                                      <p:cBhvr>
                                        <p:cTn id="446" dur="500" fill="hold"/>
                                        <p:tgtEl>
                                          <p:spTgt spid="10275"/>
                                        </p:tgtEl>
                                        <p:attrNameLst>
                                          <p:attrName>ppt_h</p:attrName>
                                        </p:attrNameLst>
                                      </p:cBhvr>
                                      <p:tavLst>
                                        <p:tav tm="0">
                                          <p:val>
                                            <p:strVal val="(6*min(max(#ppt_w*#ppt_h,.3),1)-7.4)/-.7*#ppt_h"/>
                                          </p:val>
                                        </p:tav>
                                        <p:tav tm="100000">
                                          <p:val>
                                            <p:strVal val="#ppt_h"/>
                                          </p:val>
                                        </p:tav>
                                      </p:tavLst>
                                    </p:anim>
                                    <p:anim calcmode="lin" valueType="num">
                                      <p:cBhvr>
                                        <p:cTn id="447" dur="500" fill="hold"/>
                                        <p:tgtEl>
                                          <p:spTgt spid="10275"/>
                                        </p:tgtEl>
                                        <p:attrNameLst>
                                          <p:attrName>ppt_x</p:attrName>
                                        </p:attrNameLst>
                                      </p:cBhvr>
                                      <p:tavLst>
                                        <p:tav tm="0">
                                          <p:val>
                                            <p:fltVal val="0.5"/>
                                          </p:val>
                                        </p:tav>
                                        <p:tav tm="100000">
                                          <p:val>
                                            <p:strVal val="#ppt_x"/>
                                          </p:val>
                                        </p:tav>
                                      </p:tavLst>
                                    </p:anim>
                                    <p:anim calcmode="lin" valueType="num">
                                      <p:cBhvr>
                                        <p:cTn id="448" dur="500" fill="hold"/>
                                        <p:tgtEl>
                                          <p:spTgt spid="10275"/>
                                        </p:tgtEl>
                                        <p:attrNameLst>
                                          <p:attrName>ppt_y</p:attrName>
                                        </p:attrNameLst>
                                      </p:cBhvr>
                                      <p:tavLst>
                                        <p:tav tm="0">
                                          <p:val>
                                            <p:strVal val="1+(6*min(max(#ppt_w*#ppt_h,.3),1)-7.4)/-.7*#ppt_h/2"/>
                                          </p:val>
                                        </p:tav>
                                        <p:tav tm="100000">
                                          <p:val>
                                            <p:strVal val="#ppt_y"/>
                                          </p:val>
                                        </p:tav>
                                      </p:tavLst>
                                    </p:anim>
                                  </p:childTnLst>
                                </p:cTn>
                              </p:par>
                            </p:childTnLst>
                          </p:cTn>
                        </p:par>
                      </p:childTnLst>
                    </p:cTn>
                  </p:par>
                  <p:par>
                    <p:cTn id="449" fill="hold">
                      <p:stCondLst>
                        <p:cond delay="indefinite"/>
                      </p:stCondLst>
                      <p:childTnLst>
                        <p:par>
                          <p:cTn id="450" fill="hold">
                            <p:stCondLst>
                              <p:cond delay="0"/>
                            </p:stCondLst>
                            <p:childTnLst>
                              <p:par>
                                <p:cTn id="451" presetID="23" presetClass="entr" presetSubtype="36" fill="hold" grpId="0" nodeType="clickEffect">
                                  <p:stCondLst>
                                    <p:cond delay="0"/>
                                  </p:stCondLst>
                                  <p:childTnLst>
                                    <p:set>
                                      <p:cBhvr>
                                        <p:cTn id="452" dur="1" fill="hold">
                                          <p:stCondLst>
                                            <p:cond delay="0"/>
                                          </p:stCondLst>
                                        </p:cTn>
                                        <p:tgtEl>
                                          <p:spTgt spid="10364"/>
                                        </p:tgtEl>
                                        <p:attrNameLst>
                                          <p:attrName>style.visibility</p:attrName>
                                        </p:attrNameLst>
                                      </p:cBhvr>
                                      <p:to>
                                        <p:strVal val="visible"/>
                                      </p:to>
                                    </p:set>
                                    <p:anim calcmode="lin" valueType="num">
                                      <p:cBhvr>
                                        <p:cTn id="453" dur="500" fill="hold"/>
                                        <p:tgtEl>
                                          <p:spTgt spid="10364"/>
                                        </p:tgtEl>
                                        <p:attrNameLst>
                                          <p:attrName>ppt_w</p:attrName>
                                        </p:attrNameLst>
                                      </p:cBhvr>
                                      <p:tavLst>
                                        <p:tav tm="0">
                                          <p:val>
                                            <p:strVal val="(6*min(max(#ppt_w*#ppt_h,.3),1)-7.4)/-.7*#ppt_w"/>
                                          </p:val>
                                        </p:tav>
                                        <p:tav tm="100000">
                                          <p:val>
                                            <p:strVal val="#ppt_w"/>
                                          </p:val>
                                        </p:tav>
                                      </p:tavLst>
                                    </p:anim>
                                    <p:anim calcmode="lin" valueType="num">
                                      <p:cBhvr>
                                        <p:cTn id="454" dur="500" fill="hold"/>
                                        <p:tgtEl>
                                          <p:spTgt spid="10364"/>
                                        </p:tgtEl>
                                        <p:attrNameLst>
                                          <p:attrName>ppt_h</p:attrName>
                                        </p:attrNameLst>
                                      </p:cBhvr>
                                      <p:tavLst>
                                        <p:tav tm="0">
                                          <p:val>
                                            <p:strVal val="(6*min(max(#ppt_w*#ppt_h,.3),1)-7.4)/-.7*#ppt_h"/>
                                          </p:val>
                                        </p:tav>
                                        <p:tav tm="100000">
                                          <p:val>
                                            <p:strVal val="#ppt_h"/>
                                          </p:val>
                                        </p:tav>
                                      </p:tavLst>
                                    </p:anim>
                                    <p:anim calcmode="lin" valueType="num">
                                      <p:cBhvr>
                                        <p:cTn id="455" dur="500" fill="hold"/>
                                        <p:tgtEl>
                                          <p:spTgt spid="10364"/>
                                        </p:tgtEl>
                                        <p:attrNameLst>
                                          <p:attrName>ppt_x</p:attrName>
                                        </p:attrNameLst>
                                      </p:cBhvr>
                                      <p:tavLst>
                                        <p:tav tm="0">
                                          <p:val>
                                            <p:fltVal val="0.5"/>
                                          </p:val>
                                        </p:tav>
                                        <p:tav tm="100000">
                                          <p:val>
                                            <p:strVal val="#ppt_x"/>
                                          </p:val>
                                        </p:tav>
                                      </p:tavLst>
                                    </p:anim>
                                    <p:anim calcmode="lin" valueType="num">
                                      <p:cBhvr>
                                        <p:cTn id="456" dur="500" fill="hold"/>
                                        <p:tgtEl>
                                          <p:spTgt spid="10364"/>
                                        </p:tgtEl>
                                        <p:attrNameLst>
                                          <p:attrName>ppt_y</p:attrName>
                                        </p:attrNameLst>
                                      </p:cBhvr>
                                      <p:tavLst>
                                        <p:tav tm="0">
                                          <p:val>
                                            <p:strVal val="1+(6*min(max(#ppt_w*#ppt_h,.3),1)-7.4)/-.7*#ppt_h/2"/>
                                          </p:val>
                                        </p:tav>
                                        <p:tav tm="100000">
                                          <p:val>
                                            <p:strVal val="#ppt_y"/>
                                          </p:val>
                                        </p:tav>
                                      </p:tavLst>
                                    </p:anim>
                                  </p:childTnLst>
                                </p:cTn>
                              </p:par>
                            </p:childTnLst>
                          </p:cTn>
                        </p:par>
                      </p:childTnLst>
                    </p:cTn>
                  </p:par>
                  <p:par>
                    <p:cTn id="457" fill="hold">
                      <p:stCondLst>
                        <p:cond delay="indefinite"/>
                      </p:stCondLst>
                      <p:childTnLst>
                        <p:par>
                          <p:cTn id="458" fill="hold">
                            <p:stCondLst>
                              <p:cond delay="0"/>
                            </p:stCondLst>
                            <p:childTnLst>
                              <p:par>
                                <p:cTn id="459" presetID="23" presetClass="entr" presetSubtype="36" fill="hold" grpId="0" nodeType="clickEffect">
                                  <p:stCondLst>
                                    <p:cond delay="0"/>
                                  </p:stCondLst>
                                  <p:childTnLst>
                                    <p:set>
                                      <p:cBhvr>
                                        <p:cTn id="460" dur="1" fill="hold">
                                          <p:stCondLst>
                                            <p:cond delay="0"/>
                                          </p:stCondLst>
                                        </p:cTn>
                                        <p:tgtEl>
                                          <p:spTgt spid="10365"/>
                                        </p:tgtEl>
                                        <p:attrNameLst>
                                          <p:attrName>style.visibility</p:attrName>
                                        </p:attrNameLst>
                                      </p:cBhvr>
                                      <p:to>
                                        <p:strVal val="visible"/>
                                      </p:to>
                                    </p:set>
                                    <p:anim calcmode="lin" valueType="num">
                                      <p:cBhvr>
                                        <p:cTn id="461" dur="500" fill="hold"/>
                                        <p:tgtEl>
                                          <p:spTgt spid="10365"/>
                                        </p:tgtEl>
                                        <p:attrNameLst>
                                          <p:attrName>ppt_w</p:attrName>
                                        </p:attrNameLst>
                                      </p:cBhvr>
                                      <p:tavLst>
                                        <p:tav tm="0">
                                          <p:val>
                                            <p:strVal val="(6*min(max(#ppt_w*#ppt_h,.3),1)-7.4)/-.7*#ppt_w"/>
                                          </p:val>
                                        </p:tav>
                                        <p:tav tm="100000">
                                          <p:val>
                                            <p:strVal val="#ppt_w"/>
                                          </p:val>
                                        </p:tav>
                                      </p:tavLst>
                                    </p:anim>
                                    <p:anim calcmode="lin" valueType="num">
                                      <p:cBhvr>
                                        <p:cTn id="462" dur="500" fill="hold"/>
                                        <p:tgtEl>
                                          <p:spTgt spid="10365"/>
                                        </p:tgtEl>
                                        <p:attrNameLst>
                                          <p:attrName>ppt_h</p:attrName>
                                        </p:attrNameLst>
                                      </p:cBhvr>
                                      <p:tavLst>
                                        <p:tav tm="0">
                                          <p:val>
                                            <p:strVal val="(6*min(max(#ppt_w*#ppt_h,.3),1)-7.4)/-.7*#ppt_h"/>
                                          </p:val>
                                        </p:tav>
                                        <p:tav tm="100000">
                                          <p:val>
                                            <p:strVal val="#ppt_h"/>
                                          </p:val>
                                        </p:tav>
                                      </p:tavLst>
                                    </p:anim>
                                    <p:anim calcmode="lin" valueType="num">
                                      <p:cBhvr>
                                        <p:cTn id="463" dur="500" fill="hold"/>
                                        <p:tgtEl>
                                          <p:spTgt spid="10365"/>
                                        </p:tgtEl>
                                        <p:attrNameLst>
                                          <p:attrName>ppt_x</p:attrName>
                                        </p:attrNameLst>
                                      </p:cBhvr>
                                      <p:tavLst>
                                        <p:tav tm="0">
                                          <p:val>
                                            <p:fltVal val="0.5"/>
                                          </p:val>
                                        </p:tav>
                                        <p:tav tm="100000">
                                          <p:val>
                                            <p:strVal val="#ppt_x"/>
                                          </p:val>
                                        </p:tav>
                                      </p:tavLst>
                                    </p:anim>
                                    <p:anim calcmode="lin" valueType="num">
                                      <p:cBhvr>
                                        <p:cTn id="464" dur="500" fill="hold"/>
                                        <p:tgtEl>
                                          <p:spTgt spid="10365"/>
                                        </p:tgtEl>
                                        <p:attrNameLst>
                                          <p:attrName>ppt_y</p:attrName>
                                        </p:attrNameLst>
                                      </p:cBhvr>
                                      <p:tavLst>
                                        <p:tav tm="0">
                                          <p:val>
                                            <p:strVal val="1+(6*min(max(#ppt_w*#ppt_h,.3),1)-7.4)/-.7*#ppt_h/2"/>
                                          </p:val>
                                        </p:tav>
                                        <p:tav tm="100000">
                                          <p:val>
                                            <p:strVal val="#ppt_y"/>
                                          </p:val>
                                        </p:tav>
                                      </p:tavLst>
                                    </p:anim>
                                  </p:childTnLst>
                                </p:cTn>
                              </p:par>
                            </p:childTnLst>
                          </p:cTn>
                        </p:par>
                      </p:childTnLst>
                    </p:cTn>
                  </p:par>
                  <p:par>
                    <p:cTn id="465" fill="hold">
                      <p:stCondLst>
                        <p:cond delay="indefinite"/>
                      </p:stCondLst>
                      <p:childTnLst>
                        <p:par>
                          <p:cTn id="466" fill="hold">
                            <p:stCondLst>
                              <p:cond delay="0"/>
                            </p:stCondLst>
                            <p:childTnLst>
                              <p:par>
                                <p:cTn id="467" presetID="23" presetClass="entr" presetSubtype="36" fill="hold" grpId="0" nodeType="clickEffect">
                                  <p:stCondLst>
                                    <p:cond delay="0"/>
                                  </p:stCondLst>
                                  <p:childTnLst>
                                    <p:set>
                                      <p:cBhvr>
                                        <p:cTn id="468" dur="1" fill="hold">
                                          <p:stCondLst>
                                            <p:cond delay="0"/>
                                          </p:stCondLst>
                                        </p:cTn>
                                        <p:tgtEl>
                                          <p:spTgt spid="10366"/>
                                        </p:tgtEl>
                                        <p:attrNameLst>
                                          <p:attrName>style.visibility</p:attrName>
                                        </p:attrNameLst>
                                      </p:cBhvr>
                                      <p:to>
                                        <p:strVal val="visible"/>
                                      </p:to>
                                    </p:set>
                                    <p:anim calcmode="lin" valueType="num">
                                      <p:cBhvr>
                                        <p:cTn id="469" dur="500" fill="hold"/>
                                        <p:tgtEl>
                                          <p:spTgt spid="10366"/>
                                        </p:tgtEl>
                                        <p:attrNameLst>
                                          <p:attrName>ppt_w</p:attrName>
                                        </p:attrNameLst>
                                      </p:cBhvr>
                                      <p:tavLst>
                                        <p:tav tm="0">
                                          <p:val>
                                            <p:strVal val="(6*min(max(#ppt_w*#ppt_h,.3),1)-7.4)/-.7*#ppt_w"/>
                                          </p:val>
                                        </p:tav>
                                        <p:tav tm="100000">
                                          <p:val>
                                            <p:strVal val="#ppt_w"/>
                                          </p:val>
                                        </p:tav>
                                      </p:tavLst>
                                    </p:anim>
                                    <p:anim calcmode="lin" valueType="num">
                                      <p:cBhvr>
                                        <p:cTn id="470" dur="500" fill="hold"/>
                                        <p:tgtEl>
                                          <p:spTgt spid="10366"/>
                                        </p:tgtEl>
                                        <p:attrNameLst>
                                          <p:attrName>ppt_h</p:attrName>
                                        </p:attrNameLst>
                                      </p:cBhvr>
                                      <p:tavLst>
                                        <p:tav tm="0">
                                          <p:val>
                                            <p:strVal val="(6*min(max(#ppt_w*#ppt_h,.3),1)-7.4)/-.7*#ppt_h"/>
                                          </p:val>
                                        </p:tav>
                                        <p:tav tm="100000">
                                          <p:val>
                                            <p:strVal val="#ppt_h"/>
                                          </p:val>
                                        </p:tav>
                                      </p:tavLst>
                                    </p:anim>
                                    <p:anim calcmode="lin" valueType="num">
                                      <p:cBhvr>
                                        <p:cTn id="471" dur="500" fill="hold"/>
                                        <p:tgtEl>
                                          <p:spTgt spid="10366"/>
                                        </p:tgtEl>
                                        <p:attrNameLst>
                                          <p:attrName>ppt_x</p:attrName>
                                        </p:attrNameLst>
                                      </p:cBhvr>
                                      <p:tavLst>
                                        <p:tav tm="0">
                                          <p:val>
                                            <p:fltVal val="0.5"/>
                                          </p:val>
                                        </p:tav>
                                        <p:tav tm="100000">
                                          <p:val>
                                            <p:strVal val="#ppt_x"/>
                                          </p:val>
                                        </p:tav>
                                      </p:tavLst>
                                    </p:anim>
                                    <p:anim calcmode="lin" valueType="num">
                                      <p:cBhvr>
                                        <p:cTn id="472" dur="500" fill="hold"/>
                                        <p:tgtEl>
                                          <p:spTgt spid="10366"/>
                                        </p:tgtEl>
                                        <p:attrNameLst>
                                          <p:attrName>ppt_y</p:attrName>
                                        </p:attrNameLst>
                                      </p:cBhvr>
                                      <p:tavLst>
                                        <p:tav tm="0">
                                          <p:val>
                                            <p:strVal val="1+(6*min(max(#ppt_w*#ppt_h,.3),1)-7.4)/-.7*#ppt_h/2"/>
                                          </p:val>
                                        </p:tav>
                                        <p:tav tm="100000">
                                          <p:val>
                                            <p:strVal val="#ppt_y"/>
                                          </p:val>
                                        </p:tav>
                                      </p:tavLst>
                                    </p:anim>
                                  </p:childTnLst>
                                </p:cTn>
                              </p:par>
                            </p:childTnLst>
                          </p:cTn>
                        </p:par>
                      </p:childTnLst>
                    </p:cTn>
                  </p:par>
                  <p:par>
                    <p:cTn id="473" fill="hold">
                      <p:stCondLst>
                        <p:cond delay="indefinite"/>
                      </p:stCondLst>
                      <p:childTnLst>
                        <p:par>
                          <p:cTn id="474" fill="hold">
                            <p:stCondLst>
                              <p:cond delay="0"/>
                            </p:stCondLst>
                            <p:childTnLst>
                              <p:par>
                                <p:cTn id="475" presetID="23" presetClass="entr" presetSubtype="36" fill="hold" grpId="0" nodeType="clickEffect">
                                  <p:stCondLst>
                                    <p:cond delay="0"/>
                                  </p:stCondLst>
                                  <p:childTnLst>
                                    <p:set>
                                      <p:cBhvr>
                                        <p:cTn id="476" dur="1" fill="hold">
                                          <p:stCondLst>
                                            <p:cond delay="0"/>
                                          </p:stCondLst>
                                        </p:cTn>
                                        <p:tgtEl>
                                          <p:spTgt spid="10367"/>
                                        </p:tgtEl>
                                        <p:attrNameLst>
                                          <p:attrName>style.visibility</p:attrName>
                                        </p:attrNameLst>
                                      </p:cBhvr>
                                      <p:to>
                                        <p:strVal val="visible"/>
                                      </p:to>
                                    </p:set>
                                    <p:anim calcmode="lin" valueType="num">
                                      <p:cBhvr>
                                        <p:cTn id="477" dur="500" fill="hold"/>
                                        <p:tgtEl>
                                          <p:spTgt spid="10367"/>
                                        </p:tgtEl>
                                        <p:attrNameLst>
                                          <p:attrName>ppt_w</p:attrName>
                                        </p:attrNameLst>
                                      </p:cBhvr>
                                      <p:tavLst>
                                        <p:tav tm="0">
                                          <p:val>
                                            <p:strVal val="(6*min(max(#ppt_w*#ppt_h,.3),1)-7.4)/-.7*#ppt_w"/>
                                          </p:val>
                                        </p:tav>
                                        <p:tav tm="100000">
                                          <p:val>
                                            <p:strVal val="#ppt_w"/>
                                          </p:val>
                                        </p:tav>
                                      </p:tavLst>
                                    </p:anim>
                                    <p:anim calcmode="lin" valueType="num">
                                      <p:cBhvr>
                                        <p:cTn id="478" dur="500" fill="hold"/>
                                        <p:tgtEl>
                                          <p:spTgt spid="10367"/>
                                        </p:tgtEl>
                                        <p:attrNameLst>
                                          <p:attrName>ppt_h</p:attrName>
                                        </p:attrNameLst>
                                      </p:cBhvr>
                                      <p:tavLst>
                                        <p:tav tm="0">
                                          <p:val>
                                            <p:strVal val="(6*min(max(#ppt_w*#ppt_h,.3),1)-7.4)/-.7*#ppt_h"/>
                                          </p:val>
                                        </p:tav>
                                        <p:tav tm="100000">
                                          <p:val>
                                            <p:strVal val="#ppt_h"/>
                                          </p:val>
                                        </p:tav>
                                      </p:tavLst>
                                    </p:anim>
                                    <p:anim calcmode="lin" valueType="num">
                                      <p:cBhvr>
                                        <p:cTn id="479" dur="500" fill="hold"/>
                                        <p:tgtEl>
                                          <p:spTgt spid="10367"/>
                                        </p:tgtEl>
                                        <p:attrNameLst>
                                          <p:attrName>ppt_x</p:attrName>
                                        </p:attrNameLst>
                                      </p:cBhvr>
                                      <p:tavLst>
                                        <p:tav tm="0">
                                          <p:val>
                                            <p:fltVal val="0.5"/>
                                          </p:val>
                                        </p:tav>
                                        <p:tav tm="100000">
                                          <p:val>
                                            <p:strVal val="#ppt_x"/>
                                          </p:val>
                                        </p:tav>
                                      </p:tavLst>
                                    </p:anim>
                                    <p:anim calcmode="lin" valueType="num">
                                      <p:cBhvr>
                                        <p:cTn id="480" dur="500" fill="hold"/>
                                        <p:tgtEl>
                                          <p:spTgt spid="10367"/>
                                        </p:tgtEl>
                                        <p:attrNameLst>
                                          <p:attrName>ppt_y</p:attrName>
                                        </p:attrNameLst>
                                      </p:cBhvr>
                                      <p:tavLst>
                                        <p:tav tm="0">
                                          <p:val>
                                            <p:strVal val="1+(6*min(max(#ppt_w*#ppt_h,.3),1)-7.4)/-.7*#ppt_h/2"/>
                                          </p:val>
                                        </p:tav>
                                        <p:tav tm="100000">
                                          <p:val>
                                            <p:strVal val="#ppt_y"/>
                                          </p:val>
                                        </p:tav>
                                      </p:tavLst>
                                    </p:anim>
                                  </p:childTnLst>
                                </p:cTn>
                              </p:par>
                            </p:childTnLst>
                          </p:cTn>
                        </p:par>
                      </p:childTnLst>
                    </p:cTn>
                  </p:par>
                  <p:par>
                    <p:cTn id="481" fill="hold">
                      <p:stCondLst>
                        <p:cond delay="indefinite"/>
                      </p:stCondLst>
                      <p:childTnLst>
                        <p:par>
                          <p:cTn id="482" fill="hold">
                            <p:stCondLst>
                              <p:cond delay="0"/>
                            </p:stCondLst>
                            <p:childTnLst>
                              <p:par>
                                <p:cTn id="483" presetID="18" presetClass="entr" presetSubtype="3" fill="hold" grpId="0" nodeType="clickEffect">
                                  <p:stCondLst>
                                    <p:cond delay="0"/>
                                  </p:stCondLst>
                                  <p:childTnLst>
                                    <p:set>
                                      <p:cBhvr>
                                        <p:cTn id="484" dur="1" fill="hold">
                                          <p:stCondLst>
                                            <p:cond delay="0"/>
                                          </p:stCondLst>
                                        </p:cTn>
                                        <p:tgtEl>
                                          <p:spTgt spid="10296"/>
                                        </p:tgtEl>
                                        <p:attrNameLst>
                                          <p:attrName>style.visibility</p:attrName>
                                        </p:attrNameLst>
                                      </p:cBhvr>
                                      <p:to>
                                        <p:strVal val="visible"/>
                                      </p:to>
                                    </p:set>
                                    <p:animEffect transition="in" filter="strips(upRight)">
                                      <p:cBhvr>
                                        <p:cTn id="485" dur="500"/>
                                        <p:tgtEl>
                                          <p:spTgt spid="10296"/>
                                        </p:tgtEl>
                                      </p:cBhvr>
                                    </p:animEffect>
                                  </p:childTnLst>
                                </p:cTn>
                              </p:par>
                            </p:childTnLst>
                          </p:cTn>
                        </p:par>
                      </p:childTnLst>
                    </p:cTn>
                  </p:par>
                  <p:par>
                    <p:cTn id="486" fill="hold">
                      <p:stCondLst>
                        <p:cond delay="indefinite"/>
                      </p:stCondLst>
                      <p:childTnLst>
                        <p:par>
                          <p:cTn id="487" fill="hold">
                            <p:stCondLst>
                              <p:cond delay="0"/>
                            </p:stCondLst>
                            <p:childTnLst>
                              <p:par>
                                <p:cTn id="488" presetID="18" presetClass="entr" presetSubtype="6" fill="hold" grpId="0" nodeType="clickEffect">
                                  <p:stCondLst>
                                    <p:cond delay="0"/>
                                  </p:stCondLst>
                                  <p:childTnLst>
                                    <p:set>
                                      <p:cBhvr>
                                        <p:cTn id="489" dur="1" fill="hold">
                                          <p:stCondLst>
                                            <p:cond delay="0"/>
                                          </p:stCondLst>
                                        </p:cTn>
                                        <p:tgtEl>
                                          <p:spTgt spid="10297"/>
                                        </p:tgtEl>
                                        <p:attrNameLst>
                                          <p:attrName>style.visibility</p:attrName>
                                        </p:attrNameLst>
                                      </p:cBhvr>
                                      <p:to>
                                        <p:strVal val="visible"/>
                                      </p:to>
                                    </p:set>
                                    <p:animEffect transition="in" filter="strips(downRight)">
                                      <p:cBhvr>
                                        <p:cTn id="490" dur="500"/>
                                        <p:tgtEl>
                                          <p:spTgt spid="10297"/>
                                        </p:tgtEl>
                                      </p:cBhvr>
                                    </p:animEffect>
                                  </p:childTnLst>
                                </p:cTn>
                              </p:par>
                            </p:childTnLst>
                          </p:cTn>
                        </p:par>
                      </p:childTnLst>
                    </p:cTn>
                  </p:par>
                  <p:par>
                    <p:cTn id="491" fill="hold">
                      <p:stCondLst>
                        <p:cond delay="indefinite"/>
                      </p:stCondLst>
                      <p:childTnLst>
                        <p:par>
                          <p:cTn id="492" fill="hold">
                            <p:stCondLst>
                              <p:cond delay="0"/>
                            </p:stCondLst>
                            <p:childTnLst>
                              <p:par>
                                <p:cTn id="493" presetID="22" presetClass="entr" presetSubtype="4" fill="hold" grpId="0" nodeType="clickEffect">
                                  <p:stCondLst>
                                    <p:cond delay="0"/>
                                  </p:stCondLst>
                                  <p:childTnLst>
                                    <p:set>
                                      <p:cBhvr>
                                        <p:cTn id="494" dur="1" fill="hold">
                                          <p:stCondLst>
                                            <p:cond delay="0"/>
                                          </p:stCondLst>
                                        </p:cTn>
                                        <p:tgtEl>
                                          <p:spTgt spid="10352"/>
                                        </p:tgtEl>
                                        <p:attrNameLst>
                                          <p:attrName>style.visibility</p:attrName>
                                        </p:attrNameLst>
                                      </p:cBhvr>
                                      <p:to>
                                        <p:strVal val="visible"/>
                                      </p:to>
                                    </p:set>
                                    <p:animEffect transition="in" filter="wipe(down)">
                                      <p:cBhvr>
                                        <p:cTn id="495" dur="2000"/>
                                        <p:tgtEl>
                                          <p:spTgt spid="10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nimBg="1"/>
      <p:bldP spid="10243" grpId="0" animBg="1"/>
      <p:bldP spid="10244" grpId="0" animBg="1"/>
      <p:bldP spid="10245" grpId="0" animBg="1"/>
      <p:bldP spid="10246" grpId="0" animBg="1"/>
      <p:bldP spid="10247" grpId="0" animBg="1"/>
      <p:bldP spid="10248" grpId="0" autoUpdateAnimBg="0"/>
      <p:bldP spid="10257" grpId="0" autoUpdateAnimBg="0"/>
      <p:bldP spid="10258" grpId="0" animBg="1"/>
      <p:bldP spid="10259" grpId="0" animBg="1"/>
      <p:bldP spid="10260" grpId="0" animBg="1"/>
      <p:bldP spid="10261" grpId="0" animBg="1"/>
      <p:bldP spid="10268" grpId="0" autoUpdateAnimBg="0"/>
      <p:bldP spid="10269" grpId="0" autoUpdateAnimBg="0"/>
      <p:bldP spid="10270" grpId="0" autoUpdateAnimBg="0"/>
      <p:bldP spid="10271" grpId="0" autoUpdateAnimBg="0"/>
      <p:bldP spid="10272" grpId="0" autoUpdateAnimBg="0"/>
      <p:bldP spid="10273" grpId="0" autoUpdateAnimBg="0"/>
      <p:bldP spid="10274" grpId="0" autoUpdateAnimBg="0"/>
      <p:bldP spid="10275" grpId="0" autoUpdateAnimBg="0"/>
      <p:bldP spid="10276" grpId="0" animBg="1"/>
      <p:bldP spid="10277" grpId="0" animBg="1"/>
      <p:bldP spid="10278" grpId="0" animBg="1"/>
      <p:bldP spid="10279" grpId="0" animBg="1"/>
      <p:bldP spid="10280" grpId="0" animBg="1"/>
      <p:bldP spid="10281" grpId="0" animBg="1"/>
      <p:bldP spid="10282" grpId="0" animBg="1"/>
      <p:bldP spid="10284" grpId="0" animBg="1"/>
      <p:bldP spid="10295" grpId="0" animBg="1"/>
      <p:bldP spid="10296" grpId="0" animBg="1"/>
      <p:bldP spid="10297" grpId="0" animBg="1"/>
      <p:bldP spid="10341" grpId="0" animBg="1"/>
      <p:bldP spid="10342" grpId="0" animBg="1"/>
      <p:bldP spid="10343" grpId="0" animBg="1"/>
      <p:bldP spid="10346" grpId="0" animBg="1"/>
      <p:bldP spid="10348" grpId="0" animBg="1"/>
      <p:bldP spid="10349" grpId="0" animBg="1"/>
      <p:bldP spid="10350" grpId="0" animBg="1"/>
      <p:bldP spid="10351" grpId="0" animBg="1"/>
      <p:bldP spid="10352" grpId="0" animBg="1"/>
      <p:bldP spid="10353" grpId="0" animBg="1"/>
      <p:bldP spid="10354" grpId="0" animBg="1"/>
      <p:bldP spid="10355" grpId="0" animBg="1"/>
      <p:bldP spid="10357" grpId="0" animBg="1"/>
      <p:bldP spid="10358" grpId="0" animBg="1"/>
      <p:bldP spid="10359" grpId="0" animBg="1"/>
      <p:bldP spid="10360" grpId="0" animBg="1"/>
      <p:bldP spid="10361" grpId="0" animBg="1"/>
      <p:bldP spid="10362" grpId="0" animBg="1"/>
      <p:bldP spid="10363" grpId="0" animBg="1"/>
      <p:bldP spid="10364" grpId="0" autoUpdateAnimBg="0"/>
      <p:bldP spid="10365" grpId="0" autoUpdateAnimBg="0"/>
      <p:bldP spid="10366" grpId="0" autoUpdateAnimBg="0"/>
      <p:bldP spid="10367" grpId="0" autoUpdateAnimBg="0"/>
      <p:bldP spid="10369" grpId="0"/>
      <p:bldP spid="10370" grpId="0"/>
      <p:bldP spid="10371" grpId="0"/>
      <p:bldP spid="10372" grpId="0"/>
      <p:bldP spid="10373" grpId="0"/>
      <p:bldP spid="10374" grpId="0"/>
      <p:bldP spid="10375" grpId="0"/>
      <p:bldP spid="10376" grpId="0"/>
      <p:bldP spid="10377" grpId="0"/>
      <p:bldP spid="10378" grpId="0"/>
      <p:bldP spid="10379" grpId="0"/>
      <p:bldP spid="10380" grpId="0"/>
      <p:bldP spid="10381" grpId="0" animBg="1"/>
      <p:bldP spid="10382" grpId="0" animBg="1"/>
      <p:bldP spid="10383" grpId="0" animBg="1"/>
      <p:bldP spid="10384" grpId="0" animBg="1"/>
      <p:bldP spid="10385" grpId="0" animBg="1"/>
      <p:bldP spid="10386" grpId="0" animBg="1"/>
      <p:bldP spid="10387" grpId="0" animBg="1"/>
      <p:bldP spid="10388" grpId="0" animBg="1"/>
      <p:bldP spid="10389" grpId="0" animBg="1"/>
      <p:bldP spid="10390" grpId="0" animBg="1"/>
      <p:bldP spid="10391" grpId="0" animBg="1"/>
      <p:bldP spid="10392" grpId="0" animBg="1"/>
      <p:bldP spid="1039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Oval 2"/>
          <p:cNvSpPr>
            <a:spLocks noChangeArrowheads="1"/>
          </p:cNvSpPr>
          <p:nvPr/>
        </p:nvSpPr>
        <p:spPr bwMode="auto">
          <a:xfrm>
            <a:off x="1143000" y="2198688"/>
            <a:ext cx="1752600" cy="1752600"/>
          </a:xfrm>
          <a:prstGeom prst="ellipse">
            <a:avLst/>
          </a:prstGeom>
          <a:solidFill>
            <a:schemeClr val="bg1"/>
          </a:solidFill>
          <a:ln w="28575">
            <a:solidFill>
              <a:schemeClr val="bg2"/>
            </a:solidFill>
            <a:round/>
          </a:ln>
        </p:spPr>
        <p:txBody>
          <a:bodyPr wrap="none" anchor="ctr"/>
          <a:lstStyle/>
          <a:p>
            <a:endParaRPr lang="en-IN"/>
          </a:p>
        </p:txBody>
      </p:sp>
      <p:sp>
        <p:nvSpPr>
          <p:cNvPr id="11267" name="Line 3"/>
          <p:cNvSpPr>
            <a:spLocks noChangeShapeType="1"/>
          </p:cNvSpPr>
          <p:nvPr/>
        </p:nvSpPr>
        <p:spPr bwMode="auto">
          <a:xfrm>
            <a:off x="1981200" y="3951288"/>
            <a:ext cx="6248400" cy="11112"/>
          </a:xfrm>
          <a:prstGeom prst="line">
            <a:avLst/>
          </a:prstGeom>
          <a:noFill/>
          <a:ln w="28575">
            <a:solidFill>
              <a:schemeClr val="tx2"/>
            </a:solidFill>
            <a:round/>
          </a:ln>
        </p:spPr>
        <p:txBody>
          <a:bodyPr/>
          <a:lstStyle/>
          <a:p>
            <a:endParaRPr lang="en-IN"/>
          </a:p>
        </p:txBody>
      </p:sp>
      <p:grpSp>
        <p:nvGrpSpPr>
          <p:cNvPr id="2" name="Group 4"/>
          <p:cNvGrpSpPr/>
          <p:nvPr/>
        </p:nvGrpSpPr>
        <p:grpSpPr bwMode="auto">
          <a:xfrm>
            <a:off x="723900" y="1757363"/>
            <a:ext cx="2498725" cy="2613025"/>
            <a:chOff x="538" y="1618"/>
            <a:chExt cx="1134" cy="1134"/>
          </a:xfrm>
        </p:grpSpPr>
        <p:sp>
          <p:nvSpPr>
            <p:cNvPr id="14412" name="Line 5"/>
            <p:cNvSpPr>
              <a:spLocks noChangeShapeType="1"/>
            </p:cNvSpPr>
            <p:nvPr/>
          </p:nvSpPr>
          <p:spPr bwMode="auto">
            <a:xfrm>
              <a:off x="1123" y="1618"/>
              <a:ext cx="0" cy="1134"/>
            </a:xfrm>
            <a:prstGeom prst="line">
              <a:avLst/>
            </a:prstGeom>
            <a:noFill/>
            <a:ln w="9525">
              <a:solidFill>
                <a:schemeClr val="bg2"/>
              </a:solidFill>
              <a:round/>
            </a:ln>
          </p:spPr>
          <p:txBody>
            <a:bodyPr/>
            <a:lstStyle/>
            <a:p>
              <a:endParaRPr lang="en-IN"/>
            </a:p>
          </p:txBody>
        </p:sp>
        <p:sp>
          <p:nvSpPr>
            <p:cNvPr id="14413" name="Line 6"/>
            <p:cNvSpPr>
              <a:spLocks noChangeShapeType="1"/>
            </p:cNvSpPr>
            <p:nvPr/>
          </p:nvSpPr>
          <p:spPr bwMode="auto">
            <a:xfrm>
              <a:off x="538" y="2181"/>
              <a:ext cx="1134" cy="0"/>
            </a:xfrm>
            <a:prstGeom prst="line">
              <a:avLst/>
            </a:prstGeom>
            <a:noFill/>
            <a:ln w="9525">
              <a:solidFill>
                <a:schemeClr val="tx1"/>
              </a:solidFill>
              <a:round/>
            </a:ln>
          </p:spPr>
          <p:txBody>
            <a:bodyPr/>
            <a:lstStyle/>
            <a:p>
              <a:endParaRPr lang="en-IN"/>
            </a:p>
          </p:txBody>
        </p:sp>
        <p:sp>
          <p:nvSpPr>
            <p:cNvPr id="14414" name="Line 7"/>
            <p:cNvSpPr>
              <a:spLocks noChangeShapeType="1"/>
            </p:cNvSpPr>
            <p:nvPr/>
          </p:nvSpPr>
          <p:spPr bwMode="auto">
            <a:xfrm>
              <a:off x="706" y="1797"/>
              <a:ext cx="835" cy="776"/>
            </a:xfrm>
            <a:prstGeom prst="line">
              <a:avLst/>
            </a:prstGeom>
            <a:noFill/>
            <a:ln w="9525">
              <a:solidFill>
                <a:schemeClr val="bg2"/>
              </a:solidFill>
              <a:round/>
            </a:ln>
          </p:spPr>
          <p:txBody>
            <a:bodyPr/>
            <a:lstStyle/>
            <a:p>
              <a:endParaRPr lang="en-IN"/>
            </a:p>
          </p:txBody>
        </p:sp>
        <p:sp>
          <p:nvSpPr>
            <p:cNvPr id="14415" name="Line 8"/>
            <p:cNvSpPr>
              <a:spLocks noChangeShapeType="1"/>
            </p:cNvSpPr>
            <p:nvPr/>
          </p:nvSpPr>
          <p:spPr bwMode="auto">
            <a:xfrm flipH="1">
              <a:off x="706" y="1797"/>
              <a:ext cx="835" cy="776"/>
            </a:xfrm>
            <a:prstGeom prst="line">
              <a:avLst/>
            </a:prstGeom>
            <a:noFill/>
            <a:ln w="9525">
              <a:solidFill>
                <a:schemeClr val="tx1"/>
              </a:solidFill>
              <a:round/>
            </a:ln>
          </p:spPr>
          <p:txBody>
            <a:bodyPr/>
            <a:lstStyle/>
            <a:p>
              <a:endParaRPr lang="en-IN"/>
            </a:p>
          </p:txBody>
        </p:sp>
      </p:grpSp>
      <p:sp>
        <p:nvSpPr>
          <p:cNvPr id="11273" name="Line 9"/>
          <p:cNvSpPr>
            <a:spLocks noChangeShapeType="1"/>
          </p:cNvSpPr>
          <p:nvPr/>
        </p:nvSpPr>
        <p:spPr bwMode="auto">
          <a:xfrm>
            <a:off x="2759075" y="2998788"/>
            <a:ext cx="0" cy="152400"/>
          </a:xfrm>
          <a:prstGeom prst="line">
            <a:avLst/>
          </a:prstGeom>
          <a:noFill/>
          <a:ln w="9525">
            <a:solidFill>
              <a:schemeClr val="tx1"/>
            </a:solidFill>
            <a:round/>
          </a:ln>
        </p:spPr>
        <p:txBody>
          <a:bodyPr/>
          <a:lstStyle/>
          <a:p>
            <a:endParaRPr lang="en-IN"/>
          </a:p>
        </p:txBody>
      </p:sp>
      <p:sp>
        <p:nvSpPr>
          <p:cNvPr id="11274" name="Line 10"/>
          <p:cNvSpPr>
            <a:spLocks noChangeShapeType="1"/>
          </p:cNvSpPr>
          <p:nvPr/>
        </p:nvSpPr>
        <p:spPr bwMode="auto">
          <a:xfrm>
            <a:off x="3444875" y="2998788"/>
            <a:ext cx="0" cy="152400"/>
          </a:xfrm>
          <a:prstGeom prst="line">
            <a:avLst/>
          </a:prstGeom>
          <a:noFill/>
          <a:ln w="9525">
            <a:solidFill>
              <a:schemeClr val="tx1"/>
            </a:solidFill>
            <a:round/>
          </a:ln>
        </p:spPr>
        <p:txBody>
          <a:bodyPr/>
          <a:lstStyle/>
          <a:p>
            <a:endParaRPr lang="en-IN"/>
          </a:p>
        </p:txBody>
      </p:sp>
      <p:sp>
        <p:nvSpPr>
          <p:cNvPr id="11275" name="Line 11"/>
          <p:cNvSpPr>
            <a:spLocks noChangeShapeType="1"/>
          </p:cNvSpPr>
          <p:nvPr/>
        </p:nvSpPr>
        <p:spPr bwMode="auto">
          <a:xfrm>
            <a:off x="4130675" y="2998788"/>
            <a:ext cx="0" cy="152400"/>
          </a:xfrm>
          <a:prstGeom prst="line">
            <a:avLst/>
          </a:prstGeom>
          <a:noFill/>
          <a:ln w="9525">
            <a:solidFill>
              <a:schemeClr val="tx1"/>
            </a:solidFill>
            <a:round/>
          </a:ln>
        </p:spPr>
        <p:txBody>
          <a:bodyPr/>
          <a:lstStyle/>
          <a:p>
            <a:endParaRPr lang="en-IN"/>
          </a:p>
        </p:txBody>
      </p:sp>
      <p:sp>
        <p:nvSpPr>
          <p:cNvPr id="11276" name="Line 12"/>
          <p:cNvSpPr>
            <a:spLocks noChangeShapeType="1"/>
          </p:cNvSpPr>
          <p:nvPr/>
        </p:nvSpPr>
        <p:spPr bwMode="auto">
          <a:xfrm>
            <a:off x="4816475" y="2998788"/>
            <a:ext cx="0" cy="152400"/>
          </a:xfrm>
          <a:prstGeom prst="line">
            <a:avLst/>
          </a:prstGeom>
          <a:noFill/>
          <a:ln w="9525">
            <a:solidFill>
              <a:schemeClr val="tx1"/>
            </a:solidFill>
            <a:round/>
          </a:ln>
        </p:spPr>
        <p:txBody>
          <a:bodyPr/>
          <a:lstStyle/>
          <a:p>
            <a:endParaRPr lang="en-IN"/>
          </a:p>
        </p:txBody>
      </p:sp>
      <p:sp>
        <p:nvSpPr>
          <p:cNvPr id="11277" name="Line 13"/>
          <p:cNvSpPr>
            <a:spLocks noChangeShapeType="1"/>
          </p:cNvSpPr>
          <p:nvPr/>
        </p:nvSpPr>
        <p:spPr bwMode="auto">
          <a:xfrm>
            <a:off x="5502275" y="2998788"/>
            <a:ext cx="0" cy="152400"/>
          </a:xfrm>
          <a:prstGeom prst="line">
            <a:avLst/>
          </a:prstGeom>
          <a:noFill/>
          <a:ln w="9525">
            <a:solidFill>
              <a:schemeClr val="tx1"/>
            </a:solidFill>
            <a:round/>
          </a:ln>
        </p:spPr>
        <p:txBody>
          <a:bodyPr/>
          <a:lstStyle/>
          <a:p>
            <a:endParaRPr lang="en-IN"/>
          </a:p>
        </p:txBody>
      </p:sp>
      <p:sp>
        <p:nvSpPr>
          <p:cNvPr id="11278" name="Line 14"/>
          <p:cNvSpPr>
            <a:spLocks noChangeShapeType="1"/>
          </p:cNvSpPr>
          <p:nvPr/>
        </p:nvSpPr>
        <p:spPr bwMode="auto">
          <a:xfrm>
            <a:off x="6188075" y="2998788"/>
            <a:ext cx="0" cy="152400"/>
          </a:xfrm>
          <a:prstGeom prst="line">
            <a:avLst/>
          </a:prstGeom>
          <a:noFill/>
          <a:ln w="9525">
            <a:solidFill>
              <a:schemeClr val="tx1"/>
            </a:solidFill>
            <a:round/>
          </a:ln>
        </p:spPr>
        <p:txBody>
          <a:bodyPr/>
          <a:lstStyle/>
          <a:p>
            <a:endParaRPr lang="en-IN"/>
          </a:p>
        </p:txBody>
      </p:sp>
      <p:sp>
        <p:nvSpPr>
          <p:cNvPr id="11279" name="Line 15"/>
          <p:cNvSpPr>
            <a:spLocks noChangeShapeType="1"/>
          </p:cNvSpPr>
          <p:nvPr/>
        </p:nvSpPr>
        <p:spPr bwMode="auto">
          <a:xfrm>
            <a:off x="6873875" y="2998788"/>
            <a:ext cx="0" cy="152400"/>
          </a:xfrm>
          <a:prstGeom prst="line">
            <a:avLst/>
          </a:prstGeom>
          <a:noFill/>
          <a:ln w="9525">
            <a:solidFill>
              <a:schemeClr val="tx1"/>
            </a:solidFill>
            <a:round/>
          </a:ln>
        </p:spPr>
        <p:txBody>
          <a:bodyPr/>
          <a:lstStyle/>
          <a:p>
            <a:endParaRPr lang="en-IN"/>
          </a:p>
        </p:txBody>
      </p:sp>
      <p:sp>
        <p:nvSpPr>
          <p:cNvPr id="11280" name="Line 16"/>
          <p:cNvSpPr>
            <a:spLocks noChangeShapeType="1"/>
          </p:cNvSpPr>
          <p:nvPr/>
        </p:nvSpPr>
        <p:spPr bwMode="auto">
          <a:xfrm>
            <a:off x="7521575" y="2998788"/>
            <a:ext cx="0" cy="152400"/>
          </a:xfrm>
          <a:prstGeom prst="line">
            <a:avLst/>
          </a:prstGeom>
          <a:noFill/>
          <a:ln w="9525">
            <a:solidFill>
              <a:schemeClr val="tx1"/>
            </a:solidFill>
            <a:round/>
          </a:ln>
        </p:spPr>
        <p:txBody>
          <a:bodyPr/>
          <a:lstStyle/>
          <a:p>
            <a:endParaRPr lang="en-IN"/>
          </a:p>
        </p:txBody>
      </p:sp>
      <p:sp>
        <p:nvSpPr>
          <p:cNvPr id="11281" name="Text Box 17"/>
          <p:cNvSpPr txBox="1">
            <a:spLocks noChangeArrowheads="1"/>
          </p:cNvSpPr>
          <p:nvPr/>
        </p:nvSpPr>
        <p:spPr bwMode="auto">
          <a:xfrm>
            <a:off x="2470150" y="2808288"/>
            <a:ext cx="5295900" cy="304800"/>
          </a:xfrm>
          <a:prstGeom prst="rect">
            <a:avLst/>
          </a:prstGeom>
          <a:noFill/>
          <a:ln w="9525">
            <a:noFill/>
            <a:miter lim="800000"/>
          </a:ln>
        </p:spPr>
        <p:txBody>
          <a:bodyPr wrap="none">
            <a:spAutoFit/>
          </a:bodyPr>
          <a:lstStyle/>
          <a:p>
            <a:pPr eaLnBrk="0" hangingPunct="0"/>
            <a:r>
              <a:rPr lang="en-US" sz="1400">
                <a:latin typeface="Times New Roman" charset="0"/>
              </a:rPr>
              <a:t>C</a:t>
            </a:r>
            <a:r>
              <a:rPr lang="en-US" sz="1400" baseline="-25000">
                <a:latin typeface="Times New Roman" charset="0"/>
              </a:rPr>
              <a:t>1</a:t>
            </a:r>
            <a:r>
              <a:rPr lang="en-US" sz="1400">
                <a:latin typeface="Times New Roman" charset="0"/>
              </a:rPr>
              <a:t>              C</a:t>
            </a:r>
            <a:r>
              <a:rPr lang="en-US" sz="1400" baseline="-25000">
                <a:latin typeface="Times New Roman" charset="0"/>
              </a:rPr>
              <a:t>2  </a:t>
            </a:r>
            <a:r>
              <a:rPr lang="en-US" sz="1400">
                <a:latin typeface="Times New Roman" charset="0"/>
              </a:rPr>
              <a:t>            C</a:t>
            </a:r>
            <a:r>
              <a:rPr lang="en-US" sz="1400" baseline="-25000">
                <a:latin typeface="Times New Roman" charset="0"/>
              </a:rPr>
              <a:t>3</a:t>
            </a:r>
            <a:r>
              <a:rPr lang="en-US" sz="1400">
                <a:latin typeface="Times New Roman" charset="0"/>
              </a:rPr>
              <a:t>            C</a:t>
            </a:r>
            <a:r>
              <a:rPr lang="en-US" sz="1400" baseline="-25000">
                <a:latin typeface="Times New Roman" charset="0"/>
              </a:rPr>
              <a:t>4</a:t>
            </a:r>
            <a:r>
              <a:rPr lang="en-US" sz="1400">
                <a:latin typeface="Times New Roman" charset="0"/>
              </a:rPr>
              <a:t>            C</a:t>
            </a:r>
            <a:r>
              <a:rPr lang="en-US" sz="1400" baseline="-25000">
                <a:latin typeface="Times New Roman" charset="0"/>
              </a:rPr>
              <a:t>5</a:t>
            </a:r>
            <a:r>
              <a:rPr lang="en-US" sz="1400">
                <a:latin typeface="Times New Roman" charset="0"/>
              </a:rPr>
              <a:t>           C</a:t>
            </a:r>
            <a:r>
              <a:rPr lang="en-US" sz="1400" baseline="-25000">
                <a:latin typeface="Times New Roman" charset="0"/>
              </a:rPr>
              <a:t>6</a:t>
            </a:r>
            <a:r>
              <a:rPr lang="en-US" sz="1400">
                <a:latin typeface="Times New Roman" charset="0"/>
              </a:rPr>
              <a:t>          C</a:t>
            </a:r>
            <a:r>
              <a:rPr lang="en-US" sz="1400" baseline="-25000">
                <a:latin typeface="Times New Roman" charset="0"/>
              </a:rPr>
              <a:t>7</a:t>
            </a:r>
            <a:r>
              <a:rPr lang="en-US" sz="1400">
                <a:latin typeface="Times New Roman" charset="0"/>
              </a:rPr>
              <a:t>           C</a:t>
            </a:r>
            <a:r>
              <a:rPr lang="en-US" sz="1400" baseline="-25000">
                <a:latin typeface="Times New Roman" charset="0"/>
              </a:rPr>
              <a:t>8</a:t>
            </a:r>
            <a:endParaRPr lang="en-US" sz="1400" baseline="-25000">
              <a:latin typeface="Times New Roman" charset="0"/>
            </a:endParaRPr>
          </a:p>
        </p:txBody>
      </p:sp>
      <p:sp>
        <p:nvSpPr>
          <p:cNvPr id="11282" name="Line 18"/>
          <p:cNvSpPr>
            <a:spLocks noChangeShapeType="1"/>
          </p:cNvSpPr>
          <p:nvPr/>
        </p:nvSpPr>
        <p:spPr bwMode="auto">
          <a:xfrm>
            <a:off x="1600200" y="3055938"/>
            <a:ext cx="6172200" cy="0"/>
          </a:xfrm>
          <a:prstGeom prst="line">
            <a:avLst/>
          </a:prstGeom>
          <a:noFill/>
          <a:ln w="9525">
            <a:solidFill>
              <a:schemeClr val="bg2"/>
            </a:solidFill>
            <a:round/>
          </a:ln>
        </p:spPr>
        <p:txBody>
          <a:bodyPr/>
          <a:lstStyle/>
          <a:p>
            <a:endParaRPr lang="en-IN"/>
          </a:p>
        </p:txBody>
      </p:sp>
      <p:sp>
        <p:nvSpPr>
          <p:cNvPr id="11283" name="Line 19"/>
          <p:cNvSpPr>
            <a:spLocks noChangeShapeType="1"/>
          </p:cNvSpPr>
          <p:nvPr/>
        </p:nvSpPr>
        <p:spPr bwMode="auto">
          <a:xfrm>
            <a:off x="1981200" y="4332288"/>
            <a:ext cx="6324600" cy="0"/>
          </a:xfrm>
          <a:prstGeom prst="line">
            <a:avLst/>
          </a:prstGeom>
          <a:noFill/>
          <a:ln w="9525">
            <a:solidFill>
              <a:schemeClr val="bg2"/>
            </a:solidFill>
            <a:round/>
          </a:ln>
        </p:spPr>
        <p:txBody>
          <a:bodyPr/>
          <a:lstStyle/>
          <a:p>
            <a:endParaRPr lang="en-IN"/>
          </a:p>
        </p:txBody>
      </p:sp>
      <p:sp>
        <p:nvSpPr>
          <p:cNvPr id="11284" name="Line 20"/>
          <p:cNvSpPr>
            <a:spLocks noChangeShapeType="1"/>
          </p:cNvSpPr>
          <p:nvPr/>
        </p:nvSpPr>
        <p:spPr bwMode="auto">
          <a:xfrm>
            <a:off x="1092200" y="2179638"/>
            <a:ext cx="6781800" cy="0"/>
          </a:xfrm>
          <a:prstGeom prst="line">
            <a:avLst/>
          </a:prstGeom>
          <a:noFill/>
          <a:ln w="9525">
            <a:solidFill>
              <a:schemeClr val="bg2"/>
            </a:solidFill>
            <a:round/>
          </a:ln>
        </p:spPr>
        <p:txBody>
          <a:bodyPr/>
          <a:lstStyle/>
          <a:p>
            <a:endParaRPr lang="en-IN"/>
          </a:p>
        </p:txBody>
      </p:sp>
      <p:sp>
        <p:nvSpPr>
          <p:cNvPr id="11285" name="Line 21"/>
          <p:cNvSpPr>
            <a:spLocks noChangeShapeType="1"/>
          </p:cNvSpPr>
          <p:nvPr/>
        </p:nvSpPr>
        <p:spPr bwMode="auto">
          <a:xfrm>
            <a:off x="1981200" y="1817688"/>
            <a:ext cx="5638800" cy="0"/>
          </a:xfrm>
          <a:prstGeom prst="line">
            <a:avLst/>
          </a:prstGeom>
          <a:noFill/>
          <a:ln w="9525">
            <a:solidFill>
              <a:schemeClr val="bg2"/>
            </a:solidFill>
            <a:round/>
          </a:ln>
        </p:spPr>
        <p:txBody>
          <a:bodyPr/>
          <a:lstStyle/>
          <a:p>
            <a:endParaRPr lang="en-IN"/>
          </a:p>
        </p:txBody>
      </p:sp>
      <p:sp>
        <p:nvSpPr>
          <p:cNvPr id="11286" name="Line 22"/>
          <p:cNvSpPr>
            <a:spLocks noChangeShapeType="1"/>
          </p:cNvSpPr>
          <p:nvPr/>
        </p:nvSpPr>
        <p:spPr bwMode="auto">
          <a:xfrm flipH="1">
            <a:off x="1676400" y="3062288"/>
            <a:ext cx="1079500" cy="944562"/>
          </a:xfrm>
          <a:prstGeom prst="line">
            <a:avLst/>
          </a:prstGeom>
          <a:noFill/>
          <a:ln w="9525">
            <a:solidFill>
              <a:schemeClr val="bg2"/>
            </a:solidFill>
            <a:round/>
          </a:ln>
        </p:spPr>
        <p:txBody>
          <a:bodyPr/>
          <a:lstStyle/>
          <a:p>
            <a:endParaRPr lang="en-IN"/>
          </a:p>
        </p:txBody>
      </p:sp>
      <p:sp>
        <p:nvSpPr>
          <p:cNvPr id="11287" name="Line 23"/>
          <p:cNvSpPr>
            <a:spLocks noChangeShapeType="1"/>
          </p:cNvSpPr>
          <p:nvPr/>
        </p:nvSpPr>
        <p:spPr bwMode="auto">
          <a:xfrm rot="5039392" flipH="1">
            <a:off x="2975769" y="2056606"/>
            <a:ext cx="1017588" cy="1177925"/>
          </a:xfrm>
          <a:prstGeom prst="line">
            <a:avLst/>
          </a:prstGeom>
          <a:noFill/>
          <a:ln w="9525">
            <a:solidFill>
              <a:schemeClr val="bg2"/>
            </a:solidFill>
            <a:round/>
          </a:ln>
        </p:spPr>
        <p:txBody>
          <a:bodyPr/>
          <a:lstStyle/>
          <a:p>
            <a:endParaRPr lang="en-IN"/>
          </a:p>
        </p:txBody>
      </p:sp>
      <p:sp>
        <p:nvSpPr>
          <p:cNvPr id="11288" name="Line 24"/>
          <p:cNvSpPr>
            <a:spLocks noChangeShapeType="1"/>
          </p:cNvSpPr>
          <p:nvPr/>
        </p:nvSpPr>
        <p:spPr bwMode="auto">
          <a:xfrm rot="-5039392">
            <a:off x="5550694" y="2129632"/>
            <a:ext cx="1003300" cy="1001712"/>
          </a:xfrm>
          <a:prstGeom prst="line">
            <a:avLst/>
          </a:prstGeom>
          <a:noFill/>
          <a:ln w="9525">
            <a:solidFill>
              <a:schemeClr val="bg2"/>
            </a:solidFill>
            <a:round/>
          </a:ln>
        </p:spPr>
        <p:txBody>
          <a:bodyPr/>
          <a:lstStyle/>
          <a:p>
            <a:endParaRPr lang="en-IN"/>
          </a:p>
        </p:txBody>
      </p:sp>
      <p:sp>
        <p:nvSpPr>
          <p:cNvPr id="11289" name="Line 25"/>
          <p:cNvSpPr>
            <a:spLocks noChangeShapeType="1"/>
          </p:cNvSpPr>
          <p:nvPr/>
        </p:nvSpPr>
        <p:spPr bwMode="auto">
          <a:xfrm rot="5039392" flipV="1">
            <a:off x="6861969" y="3071019"/>
            <a:ext cx="927100" cy="811212"/>
          </a:xfrm>
          <a:prstGeom prst="line">
            <a:avLst/>
          </a:prstGeom>
          <a:noFill/>
          <a:ln w="9525">
            <a:solidFill>
              <a:schemeClr val="bg2"/>
            </a:solidFill>
            <a:round/>
          </a:ln>
        </p:spPr>
        <p:txBody>
          <a:bodyPr/>
          <a:lstStyle/>
          <a:p>
            <a:endParaRPr lang="en-IN"/>
          </a:p>
        </p:txBody>
      </p:sp>
      <p:sp>
        <p:nvSpPr>
          <p:cNvPr id="11290" name="Line 26"/>
          <p:cNvSpPr>
            <a:spLocks noChangeShapeType="1"/>
          </p:cNvSpPr>
          <p:nvPr/>
        </p:nvSpPr>
        <p:spPr bwMode="auto">
          <a:xfrm>
            <a:off x="4813300" y="1817688"/>
            <a:ext cx="0" cy="1206500"/>
          </a:xfrm>
          <a:prstGeom prst="line">
            <a:avLst/>
          </a:prstGeom>
          <a:noFill/>
          <a:ln w="9525">
            <a:solidFill>
              <a:schemeClr val="bg2"/>
            </a:solidFill>
            <a:round/>
          </a:ln>
        </p:spPr>
        <p:txBody>
          <a:bodyPr/>
          <a:lstStyle/>
          <a:p>
            <a:endParaRPr lang="en-IN"/>
          </a:p>
        </p:txBody>
      </p:sp>
      <p:sp>
        <p:nvSpPr>
          <p:cNvPr id="11291" name="Line 27"/>
          <p:cNvSpPr>
            <a:spLocks noChangeShapeType="1"/>
          </p:cNvSpPr>
          <p:nvPr/>
        </p:nvSpPr>
        <p:spPr bwMode="auto">
          <a:xfrm>
            <a:off x="7518400" y="3125788"/>
            <a:ext cx="0" cy="1206500"/>
          </a:xfrm>
          <a:prstGeom prst="line">
            <a:avLst/>
          </a:prstGeom>
          <a:noFill/>
          <a:ln w="9525">
            <a:solidFill>
              <a:schemeClr val="bg2"/>
            </a:solidFill>
            <a:round/>
          </a:ln>
        </p:spPr>
        <p:txBody>
          <a:bodyPr/>
          <a:lstStyle/>
          <a:p>
            <a:endParaRPr lang="en-IN"/>
          </a:p>
        </p:txBody>
      </p:sp>
      <p:sp>
        <p:nvSpPr>
          <p:cNvPr id="11292" name="Text Box 28"/>
          <p:cNvSpPr txBox="1">
            <a:spLocks noChangeArrowheads="1"/>
          </p:cNvSpPr>
          <p:nvPr/>
        </p:nvSpPr>
        <p:spPr bwMode="auto">
          <a:xfrm>
            <a:off x="1371600" y="387508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1</a:t>
            </a:r>
            <a:endParaRPr lang="en-US" sz="1400" baseline="-25000">
              <a:solidFill>
                <a:srgbClr val="FF0000"/>
              </a:solidFill>
              <a:latin typeface="Times New Roman" charset="0"/>
            </a:endParaRPr>
          </a:p>
        </p:txBody>
      </p:sp>
      <p:sp>
        <p:nvSpPr>
          <p:cNvPr id="11293" name="Text Box 29"/>
          <p:cNvSpPr txBox="1">
            <a:spLocks noChangeArrowheads="1"/>
          </p:cNvSpPr>
          <p:nvPr/>
        </p:nvSpPr>
        <p:spPr bwMode="auto">
          <a:xfrm>
            <a:off x="1371600" y="275748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2</a:t>
            </a:r>
            <a:endParaRPr lang="en-US" sz="1400" baseline="-25000">
              <a:solidFill>
                <a:srgbClr val="FF0000"/>
              </a:solidFill>
              <a:latin typeface="Times New Roman" charset="0"/>
            </a:endParaRPr>
          </a:p>
        </p:txBody>
      </p:sp>
      <p:sp>
        <p:nvSpPr>
          <p:cNvPr id="11294" name="Text Box 30"/>
          <p:cNvSpPr txBox="1">
            <a:spLocks noChangeArrowheads="1"/>
          </p:cNvSpPr>
          <p:nvPr/>
        </p:nvSpPr>
        <p:spPr bwMode="auto">
          <a:xfrm>
            <a:off x="2654300" y="181768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3</a:t>
            </a:r>
            <a:endParaRPr lang="en-US" sz="1400" baseline="-25000">
              <a:solidFill>
                <a:srgbClr val="FF0000"/>
              </a:solidFill>
              <a:latin typeface="Times New Roman" charset="0"/>
            </a:endParaRPr>
          </a:p>
        </p:txBody>
      </p:sp>
      <p:sp>
        <p:nvSpPr>
          <p:cNvPr id="11295" name="Text Box 31"/>
          <p:cNvSpPr txBox="1">
            <a:spLocks noChangeArrowheads="1"/>
          </p:cNvSpPr>
          <p:nvPr/>
        </p:nvSpPr>
        <p:spPr bwMode="auto">
          <a:xfrm>
            <a:off x="4724400" y="145573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4</a:t>
            </a:r>
            <a:endParaRPr lang="en-US" sz="1400" baseline="-25000">
              <a:solidFill>
                <a:srgbClr val="FF0000"/>
              </a:solidFill>
              <a:latin typeface="Times New Roman" charset="0"/>
            </a:endParaRPr>
          </a:p>
        </p:txBody>
      </p:sp>
      <p:sp>
        <p:nvSpPr>
          <p:cNvPr id="11296" name="Text Box 32"/>
          <p:cNvSpPr txBox="1">
            <a:spLocks noChangeArrowheads="1"/>
          </p:cNvSpPr>
          <p:nvPr/>
        </p:nvSpPr>
        <p:spPr bwMode="auto">
          <a:xfrm>
            <a:off x="6604000" y="189388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5</a:t>
            </a:r>
            <a:endParaRPr lang="en-US" sz="1400" baseline="-25000">
              <a:solidFill>
                <a:srgbClr val="FF0000"/>
              </a:solidFill>
              <a:latin typeface="Times New Roman" charset="0"/>
            </a:endParaRPr>
          </a:p>
        </p:txBody>
      </p:sp>
      <p:sp>
        <p:nvSpPr>
          <p:cNvPr id="11297" name="Text Box 33"/>
          <p:cNvSpPr txBox="1">
            <a:spLocks noChangeArrowheads="1"/>
          </p:cNvSpPr>
          <p:nvPr/>
        </p:nvSpPr>
        <p:spPr bwMode="auto">
          <a:xfrm>
            <a:off x="7696200" y="278288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6</a:t>
            </a:r>
            <a:endParaRPr lang="en-US" sz="1400" baseline="-25000">
              <a:solidFill>
                <a:srgbClr val="FF0000"/>
              </a:solidFill>
              <a:latin typeface="Times New Roman" charset="0"/>
            </a:endParaRPr>
          </a:p>
        </p:txBody>
      </p:sp>
      <p:sp>
        <p:nvSpPr>
          <p:cNvPr id="11298" name="Text Box 34"/>
          <p:cNvSpPr txBox="1">
            <a:spLocks noChangeArrowheads="1"/>
          </p:cNvSpPr>
          <p:nvPr/>
        </p:nvSpPr>
        <p:spPr bwMode="auto">
          <a:xfrm>
            <a:off x="7797800" y="365918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7</a:t>
            </a:r>
            <a:endParaRPr lang="en-US" sz="1400" baseline="-25000">
              <a:solidFill>
                <a:srgbClr val="FF0000"/>
              </a:solidFill>
              <a:latin typeface="Times New Roman" charset="0"/>
            </a:endParaRPr>
          </a:p>
        </p:txBody>
      </p:sp>
      <p:sp>
        <p:nvSpPr>
          <p:cNvPr id="11299" name="Text Box 35"/>
          <p:cNvSpPr txBox="1">
            <a:spLocks noChangeArrowheads="1"/>
          </p:cNvSpPr>
          <p:nvPr/>
        </p:nvSpPr>
        <p:spPr bwMode="auto">
          <a:xfrm>
            <a:off x="7543800" y="4256088"/>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8</a:t>
            </a:r>
            <a:endParaRPr lang="en-US" sz="1400" baseline="-25000">
              <a:solidFill>
                <a:srgbClr val="FF0000"/>
              </a:solidFill>
              <a:latin typeface="Times New Roman" charset="0"/>
            </a:endParaRPr>
          </a:p>
        </p:txBody>
      </p:sp>
      <p:sp>
        <p:nvSpPr>
          <p:cNvPr id="11300" name="Oval 36"/>
          <p:cNvSpPr>
            <a:spLocks noChangeArrowheads="1"/>
          </p:cNvSpPr>
          <p:nvPr/>
        </p:nvSpPr>
        <p:spPr bwMode="auto">
          <a:xfrm>
            <a:off x="1971675" y="42941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1301" name="Oval 37"/>
          <p:cNvSpPr>
            <a:spLocks noChangeArrowheads="1"/>
          </p:cNvSpPr>
          <p:nvPr/>
        </p:nvSpPr>
        <p:spPr bwMode="auto">
          <a:xfrm>
            <a:off x="1676400" y="39512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1302" name="Oval 38"/>
          <p:cNvSpPr>
            <a:spLocks noChangeArrowheads="1"/>
          </p:cNvSpPr>
          <p:nvPr/>
        </p:nvSpPr>
        <p:spPr bwMode="auto">
          <a:xfrm>
            <a:off x="1638300" y="30368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1303" name="Oval 39"/>
          <p:cNvSpPr>
            <a:spLocks noChangeArrowheads="1"/>
          </p:cNvSpPr>
          <p:nvPr/>
        </p:nvSpPr>
        <p:spPr bwMode="auto">
          <a:xfrm>
            <a:off x="2816225" y="21224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1304" name="Oval 40"/>
          <p:cNvSpPr>
            <a:spLocks noChangeArrowheads="1"/>
          </p:cNvSpPr>
          <p:nvPr/>
        </p:nvSpPr>
        <p:spPr bwMode="auto">
          <a:xfrm>
            <a:off x="4775200" y="17732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1305" name="Oval 41"/>
          <p:cNvSpPr>
            <a:spLocks noChangeArrowheads="1"/>
          </p:cNvSpPr>
          <p:nvPr/>
        </p:nvSpPr>
        <p:spPr bwMode="auto">
          <a:xfrm>
            <a:off x="6553200" y="21732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1306" name="Oval 42"/>
          <p:cNvSpPr>
            <a:spLocks noChangeArrowheads="1"/>
          </p:cNvSpPr>
          <p:nvPr/>
        </p:nvSpPr>
        <p:spPr bwMode="auto">
          <a:xfrm>
            <a:off x="7696200" y="30368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1307" name="Oval 43"/>
          <p:cNvSpPr>
            <a:spLocks noChangeArrowheads="1"/>
          </p:cNvSpPr>
          <p:nvPr/>
        </p:nvSpPr>
        <p:spPr bwMode="auto">
          <a:xfrm>
            <a:off x="7747000" y="38623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1308" name="Oval 44"/>
          <p:cNvSpPr>
            <a:spLocks noChangeArrowheads="1"/>
          </p:cNvSpPr>
          <p:nvPr/>
        </p:nvSpPr>
        <p:spPr bwMode="auto">
          <a:xfrm>
            <a:off x="7508875" y="4284663"/>
            <a:ext cx="76200" cy="76200"/>
          </a:xfrm>
          <a:prstGeom prst="ellipse">
            <a:avLst/>
          </a:prstGeom>
          <a:solidFill>
            <a:schemeClr val="accent1"/>
          </a:solidFill>
          <a:ln w="9525">
            <a:solidFill>
              <a:schemeClr val="tx1"/>
            </a:solidFill>
            <a:round/>
          </a:ln>
        </p:spPr>
        <p:txBody>
          <a:bodyPr wrap="none" anchor="ctr"/>
          <a:lstStyle/>
          <a:p>
            <a:endParaRPr lang="en-IN"/>
          </a:p>
        </p:txBody>
      </p:sp>
      <p:grpSp>
        <p:nvGrpSpPr>
          <p:cNvPr id="3" name="Group 45"/>
          <p:cNvGrpSpPr/>
          <p:nvPr/>
        </p:nvGrpSpPr>
        <p:grpSpPr bwMode="auto">
          <a:xfrm>
            <a:off x="523875" y="1512888"/>
            <a:ext cx="2959100" cy="2711450"/>
            <a:chOff x="384" y="1472"/>
            <a:chExt cx="1401" cy="1180"/>
          </a:xfrm>
        </p:grpSpPr>
        <p:grpSp>
          <p:nvGrpSpPr>
            <p:cNvPr id="4" name="Group 46"/>
            <p:cNvGrpSpPr/>
            <p:nvPr/>
          </p:nvGrpSpPr>
          <p:grpSpPr bwMode="auto">
            <a:xfrm>
              <a:off x="384" y="1472"/>
              <a:ext cx="1401" cy="1180"/>
              <a:chOff x="384" y="1472"/>
              <a:chExt cx="1401" cy="1180"/>
            </a:xfrm>
          </p:grpSpPr>
          <p:sp>
            <p:nvSpPr>
              <p:cNvPr id="14405" name="Text Box 47"/>
              <p:cNvSpPr txBox="1">
                <a:spLocks noChangeArrowheads="1"/>
              </p:cNvSpPr>
              <p:nvPr/>
            </p:nvSpPr>
            <p:spPr bwMode="auto">
              <a:xfrm>
                <a:off x="576" y="2496"/>
                <a:ext cx="129" cy="132"/>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14406" name="Text Box 48"/>
              <p:cNvSpPr txBox="1">
                <a:spLocks noChangeArrowheads="1"/>
              </p:cNvSpPr>
              <p:nvPr/>
            </p:nvSpPr>
            <p:spPr bwMode="auto">
              <a:xfrm>
                <a:off x="384" y="2112"/>
                <a:ext cx="129" cy="132"/>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14407" name="Text Box 49"/>
              <p:cNvSpPr txBox="1">
                <a:spLocks noChangeArrowheads="1"/>
              </p:cNvSpPr>
              <p:nvPr/>
            </p:nvSpPr>
            <p:spPr bwMode="auto">
              <a:xfrm>
                <a:off x="576" y="1680"/>
                <a:ext cx="129" cy="132"/>
              </a:xfrm>
              <a:prstGeom prst="rect">
                <a:avLst/>
              </a:prstGeom>
              <a:noFill/>
              <a:ln w="9525">
                <a:noFill/>
                <a:miter lim="800000"/>
              </a:ln>
            </p:spPr>
            <p:txBody>
              <a:bodyPr wrap="none">
                <a:spAutoFit/>
              </a:bodyPr>
              <a:lstStyle/>
              <a:p>
                <a:pPr eaLnBrk="0" hangingPunct="0"/>
                <a:r>
                  <a:rPr lang="en-US" sz="1400">
                    <a:latin typeface="Times New Roman" charset="0"/>
                  </a:rPr>
                  <a:t>3</a:t>
                </a:r>
                <a:endParaRPr lang="en-US" sz="1400">
                  <a:latin typeface="Times New Roman" charset="0"/>
                </a:endParaRPr>
              </a:p>
            </p:txBody>
          </p:sp>
          <p:sp>
            <p:nvSpPr>
              <p:cNvPr id="14408" name="Text Box 50"/>
              <p:cNvSpPr txBox="1">
                <a:spLocks noChangeArrowheads="1"/>
              </p:cNvSpPr>
              <p:nvPr/>
            </p:nvSpPr>
            <p:spPr bwMode="auto">
              <a:xfrm>
                <a:off x="1056" y="1472"/>
                <a:ext cx="129" cy="132"/>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14409" name="Text Box 51"/>
              <p:cNvSpPr txBox="1">
                <a:spLocks noChangeArrowheads="1"/>
              </p:cNvSpPr>
              <p:nvPr/>
            </p:nvSpPr>
            <p:spPr bwMode="auto">
              <a:xfrm>
                <a:off x="1504" y="1688"/>
                <a:ext cx="129" cy="132"/>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14410" name="Text Box 52"/>
              <p:cNvSpPr txBox="1">
                <a:spLocks noChangeArrowheads="1"/>
              </p:cNvSpPr>
              <p:nvPr/>
            </p:nvSpPr>
            <p:spPr bwMode="auto">
              <a:xfrm>
                <a:off x="1656" y="2088"/>
                <a:ext cx="129" cy="132"/>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sp>
            <p:nvSpPr>
              <p:cNvPr id="14411" name="Text Box 53"/>
              <p:cNvSpPr txBox="1">
                <a:spLocks noChangeArrowheads="1"/>
              </p:cNvSpPr>
              <p:nvPr/>
            </p:nvSpPr>
            <p:spPr bwMode="auto">
              <a:xfrm>
                <a:off x="1504" y="2520"/>
                <a:ext cx="129" cy="132"/>
              </a:xfrm>
              <a:prstGeom prst="rect">
                <a:avLst/>
              </a:prstGeom>
              <a:noFill/>
              <a:ln w="9525">
                <a:noFill/>
                <a:miter lim="800000"/>
              </a:ln>
            </p:spPr>
            <p:txBody>
              <a:bodyPr wrap="none">
                <a:spAutoFit/>
              </a:bodyPr>
              <a:lstStyle/>
              <a:p>
                <a:pPr eaLnBrk="0" hangingPunct="0"/>
                <a:r>
                  <a:rPr lang="en-US" sz="1400">
                    <a:latin typeface="Times New Roman" charset="0"/>
                  </a:rPr>
                  <a:t>7</a:t>
                </a:r>
                <a:endParaRPr lang="en-US" sz="1400">
                  <a:latin typeface="Times New Roman" charset="0"/>
                </a:endParaRPr>
              </a:p>
            </p:txBody>
          </p:sp>
        </p:grpSp>
        <p:sp>
          <p:nvSpPr>
            <p:cNvPr id="14404" name="Text Box 54"/>
            <p:cNvSpPr txBox="1">
              <a:spLocks noChangeArrowheads="1"/>
            </p:cNvSpPr>
            <p:nvPr/>
          </p:nvSpPr>
          <p:spPr bwMode="auto">
            <a:xfrm>
              <a:off x="974" y="1999"/>
              <a:ext cx="144" cy="132"/>
            </a:xfrm>
            <a:prstGeom prst="rect">
              <a:avLst/>
            </a:prstGeom>
            <a:noFill/>
            <a:ln w="9525">
              <a:noFill/>
              <a:miter lim="800000"/>
            </a:ln>
          </p:spPr>
          <p:txBody>
            <a:bodyPr wrap="none">
              <a:spAutoFit/>
            </a:bodyPr>
            <a:lstStyle/>
            <a:p>
              <a:pPr eaLnBrk="0" hangingPunct="0"/>
              <a:r>
                <a:rPr lang="en-US" sz="1400">
                  <a:latin typeface="Times New Roman" charset="0"/>
                </a:rPr>
                <a:t>C</a:t>
              </a:r>
              <a:endParaRPr lang="en-US" sz="1400">
                <a:latin typeface="Times New Roman" charset="0"/>
              </a:endParaRPr>
            </a:p>
          </p:txBody>
        </p:sp>
      </p:grpSp>
      <p:sp>
        <p:nvSpPr>
          <p:cNvPr id="11319" name="Arc 55"/>
          <p:cNvSpPr/>
          <p:nvPr/>
        </p:nvSpPr>
        <p:spPr bwMode="auto">
          <a:xfrm rot="-5943100">
            <a:off x="715963" y="1939925"/>
            <a:ext cx="838200" cy="593725"/>
          </a:xfrm>
          <a:custGeom>
            <a:avLst/>
            <a:gdLst>
              <a:gd name="T0" fmla="*/ 591552 w 21600"/>
              <a:gd name="T1" fmla="*/ 0 h 15303"/>
              <a:gd name="T2" fmla="*/ 838200 w 21600"/>
              <a:gd name="T3" fmla="*/ 593725 h 15303"/>
              <a:gd name="T4" fmla="*/ 0 w 21600"/>
              <a:gd name="T5" fmla="*/ 593725 h 15303"/>
              <a:gd name="T6" fmla="*/ 0 60000 65536"/>
              <a:gd name="T7" fmla="*/ 0 60000 65536"/>
              <a:gd name="T8" fmla="*/ 0 60000 65536"/>
              <a:gd name="T9" fmla="*/ 0 w 21600"/>
              <a:gd name="T10" fmla="*/ 0 h 15303"/>
              <a:gd name="T11" fmla="*/ 21600 w 21600"/>
              <a:gd name="T12" fmla="*/ 15303 h 15303"/>
            </a:gdLst>
            <a:ahLst/>
            <a:cxnLst>
              <a:cxn ang="T6">
                <a:pos x="T0" y="T1"/>
              </a:cxn>
              <a:cxn ang="T7">
                <a:pos x="T2" y="T3"/>
              </a:cxn>
              <a:cxn ang="T8">
                <a:pos x="T4" y="T5"/>
              </a:cxn>
            </a:cxnLst>
            <a:rect l="T9" t="T10" r="T11" b="T12"/>
            <a:pathLst>
              <a:path w="21600" h="15303" fill="none" extrusionOk="0">
                <a:moveTo>
                  <a:pt x="15243" y="0"/>
                </a:moveTo>
                <a:cubicBezTo>
                  <a:pt x="19312" y="4053"/>
                  <a:pt x="21600" y="9559"/>
                  <a:pt x="21600" y="15303"/>
                </a:cubicBezTo>
              </a:path>
              <a:path w="21600" h="15303" stroke="0" extrusionOk="0">
                <a:moveTo>
                  <a:pt x="15243" y="0"/>
                </a:moveTo>
                <a:cubicBezTo>
                  <a:pt x="19312" y="4053"/>
                  <a:pt x="21600" y="9559"/>
                  <a:pt x="21600" y="15303"/>
                </a:cubicBezTo>
                <a:lnTo>
                  <a:pt x="0" y="15303"/>
                </a:lnTo>
                <a:close/>
              </a:path>
            </a:pathLst>
          </a:custGeom>
          <a:noFill/>
          <a:ln w="19050">
            <a:solidFill>
              <a:schemeClr val="tx1"/>
            </a:solidFill>
            <a:round/>
            <a:tailEnd type="triangle" w="med" len="med"/>
          </a:ln>
        </p:spPr>
        <p:txBody>
          <a:bodyPr wrap="none" anchor="ctr"/>
          <a:lstStyle/>
          <a:p>
            <a:endParaRPr lang="en-IN"/>
          </a:p>
        </p:txBody>
      </p:sp>
      <p:grpSp>
        <p:nvGrpSpPr>
          <p:cNvPr id="5" name="Group 56"/>
          <p:cNvGrpSpPr/>
          <p:nvPr/>
        </p:nvGrpSpPr>
        <p:grpSpPr bwMode="auto">
          <a:xfrm>
            <a:off x="1981200" y="4256088"/>
            <a:ext cx="5562600" cy="457200"/>
            <a:chOff x="1104" y="2928"/>
            <a:chExt cx="3504" cy="288"/>
          </a:xfrm>
        </p:grpSpPr>
        <p:sp>
          <p:nvSpPr>
            <p:cNvPr id="14398" name="Line 57"/>
            <p:cNvSpPr>
              <a:spLocks noChangeShapeType="1"/>
            </p:cNvSpPr>
            <p:nvPr/>
          </p:nvSpPr>
          <p:spPr bwMode="auto">
            <a:xfrm>
              <a:off x="1120" y="2928"/>
              <a:ext cx="0" cy="288"/>
            </a:xfrm>
            <a:prstGeom prst="line">
              <a:avLst/>
            </a:prstGeom>
            <a:noFill/>
            <a:ln w="9525">
              <a:solidFill>
                <a:schemeClr val="tx1"/>
              </a:solidFill>
              <a:round/>
            </a:ln>
          </p:spPr>
          <p:txBody>
            <a:bodyPr/>
            <a:lstStyle/>
            <a:p>
              <a:endParaRPr lang="en-IN"/>
            </a:p>
          </p:txBody>
        </p:sp>
        <p:sp>
          <p:nvSpPr>
            <p:cNvPr id="14399" name="Line 58"/>
            <p:cNvSpPr>
              <a:spLocks noChangeShapeType="1"/>
            </p:cNvSpPr>
            <p:nvPr/>
          </p:nvSpPr>
          <p:spPr bwMode="auto">
            <a:xfrm>
              <a:off x="4608" y="2976"/>
              <a:ext cx="0" cy="240"/>
            </a:xfrm>
            <a:prstGeom prst="line">
              <a:avLst/>
            </a:prstGeom>
            <a:noFill/>
            <a:ln w="9525">
              <a:solidFill>
                <a:schemeClr val="tx1"/>
              </a:solidFill>
              <a:round/>
            </a:ln>
          </p:spPr>
          <p:txBody>
            <a:bodyPr/>
            <a:lstStyle/>
            <a:p>
              <a:endParaRPr lang="en-IN"/>
            </a:p>
          </p:txBody>
        </p:sp>
        <p:sp>
          <p:nvSpPr>
            <p:cNvPr id="14400" name="Line 59"/>
            <p:cNvSpPr>
              <a:spLocks noChangeShapeType="1"/>
            </p:cNvSpPr>
            <p:nvPr/>
          </p:nvSpPr>
          <p:spPr bwMode="auto">
            <a:xfrm flipH="1">
              <a:off x="1104" y="3072"/>
              <a:ext cx="1536" cy="0"/>
            </a:xfrm>
            <a:prstGeom prst="line">
              <a:avLst/>
            </a:prstGeom>
            <a:noFill/>
            <a:ln w="9525">
              <a:solidFill>
                <a:schemeClr val="tx1"/>
              </a:solidFill>
              <a:round/>
              <a:tailEnd type="triangle" w="med" len="med"/>
            </a:ln>
          </p:spPr>
          <p:txBody>
            <a:bodyPr/>
            <a:lstStyle/>
            <a:p>
              <a:endParaRPr lang="en-IN"/>
            </a:p>
          </p:txBody>
        </p:sp>
        <p:sp>
          <p:nvSpPr>
            <p:cNvPr id="14401" name="Line 60"/>
            <p:cNvSpPr>
              <a:spLocks noChangeShapeType="1"/>
            </p:cNvSpPr>
            <p:nvPr/>
          </p:nvSpPr>
          <p:spPr bwMode="auto">
            <a:xfrm>
              <a:off x="3168" y="3072"/>
              <a:ext cx="1440" cy="0"/>
            </a:xfrm>
            <a:prstGeom prst="line">
              <a:avLst/>
            </a:prstGeom>
            <a:noFill/>
            <a:ln w="9525">
              <a:solidFill>
                <a:schemeClr val="tx1"/>
              </a:solidFill>
              <a:round/>
              <a:tailEnd type="triangle" w="med" len="med"/>
            </a:ln>
          </p:spPr>
          <p:txBody>
            <a:bodyPr/>
            <a:lstStyle/>
            <a:p>
              <a:endParaRPr lang="en-IN"/>
            </a:p>
          </p:txBody>
        </p:sp>
        <p:sp>
          <p:nvSpPr>
            <p:cNvPr id="14402" name="Text Box 61"/>
            <p:cNvSpPr txBox="1">
              <a:spLocks noChangeArrowheads="1"/>
            </p:cNvSpPr>
            <p:nvPr/>
          </p:nvSpPr>
          <p:spPr bwMode="auto">
            <a:xfrm>
              <a:off x="2688" y="2976"/>
              <a:ext cx="480" cy="192"/>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D</a:t>
              </a:r>
              <a:endParaRPr lang="en-US" sz="1400">
                <a:latin typeface="Times New Roman" charset="0"/>
              </a:endParaRPr>
            </a:p>
          </p:txBody>
        </p:sp>
      </p:grpSp>
      <p:sp>
        <p:nvSpPr>
          <p:cNvPr id="11326" name="Oval 62"/>
          <p:cNvSpPr>
            <a:spLocks noChangeArrowheads="1"/>
          </p:cNvSpPr>
          <p:nvPr/>
        </p:nvSpPr>
        <p:spPr bwMode="auto">
          <a:xfrm>
            <a:off x="762000" y="1817688"/>
            <a:ext cx="2514600" cy="2514600"/>
          </a:xfrm>
          <a:prstGeom prst="ellipse">
            <a:avLst/>
          </a:prstGeom>
          <a:noFill/>
          <a:ln w="9525">
            <a:solidFill>
              <a:schemeClr val="bg2"/>
            </a:solidFill>
            <a:round/>
          </a:ln>
        </p:spPr>
        <p:txBody>
          <a:bodyPr wrap="none" anchor="ctr"/>
          <a:lstStyle/>
          <a:p>
            <a:endParaRPr lang="en-IN"/>
          </a:p>
        </p:txBody>
      </p:sp>
      <p:sp>
        <p:nvSpPr>
          <p:cNvPr id="11327" name="Arc 63"/>
          <p:cNvSpPr/>
          <p:nvPr/>
        </p:nvSpPr>
        <p:spPr bwMode="auto">
          <a:xfrm rot="114457" flipH="1">
            <a:off x="1619250" y="1827213"/>
            <a:ext cx="6272213" cy="2581275"/>
          </a:xfrm>
          <a:custGeom>
            <a:avLst/>
            <a:gdLst>
              <a:gd name="T0" fmla="*/ 337131 w 43200"/>
              <a:gd name="T1" fmla="*/ 2441011 h 33144"/>
              <a:gd name="T2" fmla="*/ 5786843 w 43200"/>
              <a:gd name="T3" fmla="*/ 2581275 h 33144"/>
              <a:gd name="T4" fmla="*/ 3136107 w 43200"/>
              <a:gd name="T5" fmla="*/ 1682221 h 33144"/>
              <a:gd name="T6" fmla="*/ 0 60000 65536"/>
              <a:gd name="T7" fmla="*/ 0 60000 65536"/>
              <a:gd name="T8" fmla="*/ 0 60000 65536"/>
              <a:gd name="T9" fmla="*/ 0 w 43200"/>
              <a:gd name="T10" fmla="*/ 0 h 33144"/>
              <a:gd name="T11" fmla="*/ 43200 w 43200"/>
              <a:gd name="T12" fmla="*/ 33144 h 33144"/>
            </a:gdLst>
            <a:ahLst/>
            <a:cxnLst>
              <a:cxn ang="T6">
                <a:pos x="T0" y="T1"/>
              </a:cxn>
              <a:cxn ang="T7">
                <a:pos x="T2" y="T3"/>
              </a:cxn>
              <a:cxn ang="T8">
                <a:pos x="T4" y="T5"/>
              </a:cxn>
            </a:cxnLst>
            <a:rect l="T9" t="T10" r="T11" b="T12"/>
            <a:pathLst>
              <a:path w="43200" h="33144" fill="none" extrusionOk="0">
                <a:moveTo>
                  <a:pt x="2322" y="31342"/>
                </a:moveTo>
                <a:cubicBezTo>
                  <a:pt x="795" y="28322"/>
                  <a:pt x="0" y="24984"/>
                  <a:pt x="0" y="21600"/>
                </a:cubicBezTo>
                <a:cubicBezTo>
                  <a:pt x="0" y="9670"/>
                  <a:pt x="9670" y="0"/>
                  <a:pt x="21600" y="0"/>
                </a:cubicBezTo>
                <a:cubicBezTo>
                  <a:pt x="33529" y="0"/>
                  <a:pt x="43200" y="9670"/>
                  <a:pt x="43200" y="21600"/>
                </a:cubicBezTo>
                <a:cubicBezTo>
                  <a:pt x="43200" y="25686"/>
                  <a:pt x="42040" y="29689"/>
                  <a:pt x="39856" y="33143"/>
                </a:cubicBezTo>
              </a:path>
              <a:path w="43200" h="33144" stroke="0" extrusionOk="0">
                <a:moveTo>
                  <a:pt x="2322" y="31342"/>
                </a:moveTo>
                <a:cubicBezTo>
                  <a:pt x="795" y="28322"/>
                  <a:pt x="0" y="24984"/>
                  <a:pt x="0" y="21600"/>
                </a:cubicBezTo>
                <a:cubicBezTo>
                  <a:pt x="0" y="9670"/>
                  <a:pt x="9670" y="0"/>
                  <a:pt x="21600" y="0"/>
                </a:cubicBezTo>
                <a:cubicBezTo>
                  <a:pt x="33529" y="0"/>
                  <a:pt x="43200" y="9670"/>
                  <a:pt x="43200" y="21600"/>
                </a:cubicBezTo>
                <a:cubicBezTo>
                  <a:pt x="43200" y="25686"/>
                  <a:pt x="42040" y="29689"/>
                  <a:pt x="39856" y="33143"/>
                </a:cubicBezTo>
                <a:lnTo>
                  <a:pt x="21600" y="21600"/>
                </a:lnTo>
                <a:close/>
              </a:path>
            </a:pathLst>
          </a:custGeom>
          <a:noFill/>
          <a:ln w="28575">
            <a:solidFill>
              <a:schemeClr val="tx1"/>
            </a:solidFill>
            <a:round/>
          </a:ln>
        </p:spPr>
        <p:txBody>
          <a:bodyPr wrap="none" anchor="ctr"/>
          <a:lstStyle/>
          <a:p>
            <a:endParaRPr lang="en-IN"/>
          </a:p>
        </p:txBody>
      </p:sp>
      <p:sp>
        <p:nvSpPr>
          <p:cNvPr id="11328" name="Line 64"/>
          <p:cNvSpPr>
            <a:spLocks noChangeShapeType="1"/>
          </p:cNvSpPr>
          <p:nvPr/>
        </p:nvSpPr>
        <p:spPr bwMode="auto">
          <a:xfrm>
            <a:off x="1143000" y="3951288"/>
            <a:ext cx="7010400" cy="0"/>
          </a:xfrm>
          <a:prstGeom prst="line">
            <a:avLst/>
          </a:prstGeom>
          <a:noFill/>
          <a:ln w="9525">
            <a:solidFill>
              <a:schemeClr val="tx1"/>
            </a:solidFill>
            <a:round/>
          </a:ln>
        </p:spPr>
        <p:txBody>
          <a:bodyPr/>
          <a:lstStyle/>
          <a:p>
            <a:endParaRPr lang="en-IN"/>
          </a:p>
        </p:txBody>
      </p:sp>
      <p:sp>
        <p:nvSpPr>
          <p:cNvPr id="14383" name="Text Box 65"/>
          <p:cNvSpPr txBox="1">
            <a:spLocks noChangeArrowheads="1"/>
          </p:cNvSpPr>
          <p:nvPr/>
        </p:nvSpPr>
        <p:spPr bwMode="auto">
          <a:xfrm>
            <a:off x="6705600" y="76200"/>
            <a:ext cx="2411413" cy="336550"/>
          </a:xfrm>
          <a:prstGeom prst="rect">
            <a:avLst/>
          </a:prstGeom>
          <a:noFill/>
          <a:ln w="9525">
            <a:noFill/>
            <a:miter lim="800000"/>
          </a:ln>
        </p:spPr>
        <p:txBody>
          <a:bodyPr wrap="none">
            <a:spAutoFit/>
          </a:bodyPr>
          <a:lstStyle/>
          <a:p>
            <a:pPr eaLnBrk="0" hangingPunct="0"/>
            <a:r>
              <a:rPr lang="en-US" sz="1600" b="1" u="sng">
                <a:solidFill>
                  <a:srgbClr val="FF0066"/>
                </a:solidFill>
                <a:latin typeface="Times New Roman" charset="0"/>
              </a:rPr>
              <a:t>SUPERIOR TROCHOID</a:t>
            </a:r>
            <a:endParaRPr lang="en-US" sz="1600" b="1" u="sng">
              <a:solidFill>
                <a:srgbClr val="FF0066"/>
              </a:solidFill>
              <a:latin typeface="Times New Roman" charset="0"/>
            </a:endParaRPr>
          </a:p>
        </p:txBody>
      </p:sp>
      <p:grpSp>
        <p:nvGrpSpPr>
          <p:cNvPr id="6" name="Group 66"/>
          <p:cNvGrpSpPr/>
          <p:nvPr/>
        </p:nvGrpSpPr>
        <p:grpSpPr bwMode="auto">
          <a:xfrm>
            <a:off x="1752600" y="3036888"/>
            <a:ext cx="282575" cy="1533525"/>
            <a:chOff x="960" y="2160"/>
            <a:chExt cx="178" cy="966"/>
          </a:xfrm>
        </p:grpSpPr>
        <p:sp>
          <p:nvSpPr>
            <p:cNvPr id="14396" name="Text Box 67"/>
            <p:cNvSpPr txBox="1">
              <a:spLocks noChangeArrowheads="1"/>
            </p:cNvSpPr>
            <p:nvPr/>
          </p:nvSpPr>
          <p:spPr bwMode="auto">
            <a:xfrm>
              <a:off x="960" y="2934"/>
              <a:ext cx="178" cy="192"/>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endParaRPr lang="en-US" sz="1400">
                <a:solidFill>
                  <a:srgbClr val="FF0000"/>
                </a:solidFill>
                <a:latin typeface="Times New Roman" charset="0"/>
              </a:endParaRPr>
            </a:p>
          </p:txBody>
        </p:sp>
        <p:sp>
          <p:nvSpPr>
            <p:cNvPr id="14397" name="Line 68"/>
            <p:cNvSpPr>
              <a:spLocks noChangeShapeType="1"/>
            </p:cNvSpPr>
            <p:nvPr/>
          </p:nvSpPr>
          <p:spPr bwMode="auto">
            <a:xfrm>
              <a:off x="1128" y="2160"/>
              <a:ext cx="0" cy="816"/>
            </a:xfrm>
            <a:prstGeom prst="line">
              <a:avLst/>
            </a:prstGeom>
            <a:noFill/>
            <a:ln w="9525">
              <a:solidFill>
                <a:schemeClr val="tx1"/>
              </a:solidFill>
              <a:round/>
            </a:ln>
          </p:spPr>
          <p:txBody>
            <a:bodyPr/>
            <a:lstStyle/>
            <a:p>
              <a:endParaRPr lang="en-IN"/>
            </a:p>
          </p:txBody>
        </p:sp>
      </p:grpSp>
      <p:grpSp>
        <p:nvGrpSpPr>
          <p:cNvPr id="7" name="Group 69"/>
          <p:cNvGrpSpPr/>
          <p:nvPr/>
        </p:nvGrpSpPr>
        <p:grpSpPr bwMode="auto">
          <a:xfrm>
            <a:off x="76200" y="133350"/>
            <a:ext cx="6218238" cy="487363"/>
            <a:chOff x="144" y="384"/>
            <a:chExt cx="3917" cy="307"/>
          </a:xfrm>
        </p:grpSpPr>
        <p:sp>
          <p:nvSpPr>
            <p:cNvPr id="14394" name="Rectangle 70"/>
            <p:cNvSpPr>
              <a:spLocks noChangeArrowheads="1"/>
            </p:cNvSpPr>
            <p:nvPr/>
          </p:nvSpPr>
          <p:spPr bwMode="auto">
            <a:xfrm>
              <a:off x="192" y="384"/>
              <a:ext cx="3840" cy="288"/>
            </a:xfrm>
            <a:prstGeom prst="rect">
              <a:avLst/>
            </a:prstGeom>
            <a:solidFill>
              <a:srgbClr val="FFFF99"/>
            </a:solidFill>
            <a:ln w="9525">
              <a:solidFill>
                <a:schemeClr val="tx1"/>
              </a:solidFill>
              <a:miter lim="800000"/>
            </a:ln>
          </p:spPr>
          <p:txBody>
            <a:bodyPr wrap="none" anchor="ctr"/>
            <a:lstStyle/>
            <a:p>
              <a:endParaRPr lang="en-IN"/>
            </a:p>
          </p:txBody>
        </p:sp>
        <p:sp>
          <p:nvSpPr>
            <p:cNvPr id="14395" name="Text Box 71"/>
            <p:cNvSpPr txBox="1">
              <a:spLocks noChangeArrowheads="1"/>
            </p:cNvSpPr>
            <p:nvPr/>
          </p:nvSpPr>
          <p:spPr bwMode="auto">
            <a:xfrm>
              <a:off x="144" y="384"/>
              <a:ext cx="3917" cy="307"/>
            </a:xfrm>
            <a:prstGeom prst="rect">
              <a:avLst/>
            </a:prstGeom>
            <a:noFill/>
            <a:ln w="9525">
              <a:noFill/>
              <a:miter lim="800000"/>
            </a:ln>
          </p:spPr>
          <p:txBody>
            <a:bodyPr wrap="none">
              <a:spAutoFit/>
            </a:bodyPr>
            <a:lstStyle/>
            <a:p>
              <a:pPr eaLnBrk="0" hangingPunct="0"/>
              <a:r>
                <a:rPr lang="en-US" sz="1200" b="1">
                  <a:latin typeface="Times New Roman" charset="0"/>
                </a:rPr>
                <a:t>PROBLEM 23:</a:t>
              </a:r>
              <a:r>
                <a:rPr lang="en-US" sz="1200">
                  <a:latin typeface="Times New Roman" charset="0"/>
                </a:rPr>
                <a:t> DRAW LOCUS OF A POINT , </a:t>
              </a:r>
              <a:r>
                <a:rPr lang="en-US" sz="1200" b="1">
                  <a:latin typeface="Times New Roman" charset="0"/>
                </a:rPr>
                <a:t>5 MM</a:t>
              </a:r>
              <a:r>
                <a:rPr lang="en-US" sz="1200">
                  <a:latin typeface="Times New Roman" charset="0"/>
                </a:rPr>
                <a:t> AWAY FROM  THE PERIPHERY OF A</a:t>
              </a:r>
              <a:endParaRPr lang="en-US" sz="1200">
                <a:latin typeface="Times New Roman" charset="0"/>
              </a:endParaRPr>
            </a:p>
            <a:p>
              <a:pPr eaLnBrk="0" hangingPunct="0"/>
              <a:r>
                <a:rPr lang="en-US" sz="1200">
                  <a:latin typeface="Times New Roman" charset="0"/>
                </a:rPr>
                <a:t> CIRCLE  WHICH ROLLS ON STRAIGHT LINE PATH. </a:t>
              </a:r>
              <a:r>
                <a:rPr lang="en-US" sz="1400" b="1">
                  <a:latin typeface="Times New Roman" charset="0"/>
                </a:rPr>
                <a:t>Take Circle diameter as 50 mm</a:t>
              </a:r>
              <a:endParaRPr lang="en-US" sz="1200">
                <a:latin typeface="Times New Roman" charset="0"/>
              </a:endParaRPr>
            </a:p>
          </p:txBody>
        </p:sp>
      </p:grpSp>
      <p:sp>
        <p:nvSpPr>
          <p:cNvPr id="11336" name="Text Box 72"/>
          <p:cNvSpPr txBox="1">
            <a:spLocks noChangeArrowheads="1"/>
          </p:cNvSpPr>
          <p:nvPr/>
        </p:nvSpPr>
        <p:spPr bwMode="auto">
          <a:xfrm>
            <a:off x="-25400" y="5165725"/>
            <a:ext cx="9169400" cy="1692275"/>
          </a:xfrm>
          <a:prstGeom prst="rect">
            <a:avLst/>
          </a:prstGeom>
          <a:solidFill>
            <a:srgbClr val="FFFF99"/>
          </a:solidFill>
          <a:ln w="12700">
            <a:solidFill>
              <a:schemeClr val="tx1"/>
            </a:solidFill>
            <a:miter lim="800000"/>
          </a:ln>
        </p:spPr>
        <p:txBody>
          <a:bodyPr>
            <a:spAutoFit/>
          </a:bodyPr>
          <a:lstStyle/>
          <a:p>
            <a:pPr eaLnBrk="0" hangingPunct="0"/>
            <a:r>
              <a:rPr lang="en-US" sz="1300" b="1" i="1">
                <a:latin typeface="Tahoma" charset="0"/>
              </a:rPr>
              <a:t>Solution Steps:</a:t>
            </a:r>
            <a:endParaRPr lang="en-US" sz="1300">
              <a:latin typeface="Tahoma" charset="0"/>
            </a:endParaRPr>
          </a:p>
          <a:p>
            <a:pPr eaLnBrk="0" hangingPunct="0"/>
            <a:r>
              <a:rPr lang="en-US" sz="1300">
                <a:latin typeface="Tahoma" charset="0"/>
              </a:rPr>
              <a:t>1)      Draw circle of given diameter and draw a horizontal line from it’s center C of length </a:t>
            </a:r>
            <a:r>
              <a:rPr lang="en-US" sz="1300">
                <a:latin typeface="Tahoma" charset="0"/>
                <a:sym typeface="Symbol" pitchFamily="18" charset="2"/>
              </a:rPr>
              <a:t></a:t>
            </a:r>
            <a:r>
              <a:rPr lang="en-US" sz="1300">
                <a:latin typeface="Tahoma" charset="0"/>
              </a:rPr>
              <a:t> D and divide it </a:t>
            </a:r>
            <a:endParaRPr lang="en-US" sz="1300">
              <a:latin typeface="Tahoma" charset="0"/>
            </a:endParaRPr>
          </a:p>
          <a:p>
            <a:pPr eaLnBrk="0" hangingPunct="0"/>
            <a:r>
              <a:rPr lang="en-US" sz="1300">
                <a:latin typeface="Tahoma" charset="0"/>
              </a:rPr>
              <a:t>         in 8 number of equal parts and name them C</a:t>
            </a:r>
            <a:r>
              <a:rPr lang="en-US" sz="1300">
                <a:latin typeface="Tahoma" charset="0"/>
                <a:sym typeface="Symbol" pitchFamily="18" charset="2"/>
              </a:rPr>
              <a:t>1, C2, C3, up to C8.</a:t>
            </a:r>
            <a:endParaRPr lang="en-US" sz="1300">
              <a:latin typeface="Tahoma" charset="0"/>
              <a:sym typeface="Symbol" pitchFamily="18" charset="2"/>
            </a:endParaRPr>
          </a:p>
          <a:p>
            <a:pPr eaLnBrk="0" hangingPunct="0"/>
            <a:r>
              <a:rPr lang="en-US" sz="1300">
                <a:latin typeface="Tahoma" charset="0"/>
                <a:sym typeface="Symbol" pitchFamily="18" charset="2"/>
              </a:rPr>
              <a:t>2)      Draw circle by CP radius, as in this case CP is larger than radius of circle.</a:t>
            </a:r>
            <a:endParaRPr lang="en-US" sz="1300">
              <a:latin typeface="Tahoma" charset="0"/>
              <a:sym typeface="Symbol" pitchFamily="18" charset="2"/>
            </a:endParaRPr>
          </a:p>
          <a:p>
            <a:pPr eaLnBrk="0" hangingPunct="0"/>
            <a:r>
              <a:rPr lang="en-US" sz="1300">
                <a:latin typeface="Tahoma" charset="0"/>
                <a:sym typeface="Symbol" pitchFamily="18" charset="2"/>
              </a:rPr>
              <a:t>3)      Now repeat steps as per the previous problem of cycloid, by dividing this new circle into 8 number of </a:t>
            </a:r>
            <a:endParaRPr lang="en-US" sz="1300">
              <a:latin typeface="Tahoma" charset="0"/>
              <a:sym typeface="Symbol" pitchFamily="18" charset="2"/>
            </a:endParaRPr>
          </a:p>
          <a:p>
            <a:pPr eaLnBrk="0" hangingPunct="0"/>
            <a:r>
              <a:rPr lang="en-US" sz="1300">
                <a:latin typeface="Tahoma" charset="0"/>
                <a:sym typeface="Symbol" pitchFamily="18" charset="2"/>
              </a:rPr>
              <a:t>         equal parts and drawing lines from all these points parallel to locus of C and taking CP radius wit</a:t>
            </a:r>
            <a:endParaRPr lang="en-US" sz="1300">
              <a:latin typeface="Tahoma" charset="0"/>
              <a:sym typeface="Symbol" pitchFamily="18" charset="2"/>
            </a:endParaRPr>
          </a:p>
          <a:p>
            <a:pPr eaLnBrk="0" hangingPunct="0"/>
            <a:r>
              <a:rPr lang="en-US" sz="1300">
                <a:latin typeface="Tahoma" charset="0"/>
                <a:sym typeface="Symbol" pitchFamily="18" charset="2"/>
              </a:rPr>
              <a:t>         different positions of C as centers, cut these lines and get different positions of P and join </a:t>
            </a:r>
            <a:endParaRPr lang="en-US" sz="1300">
              <a:latin typeface="Tahoma" charset="0"/>
              <a:sym typeface="Symbol" pitchFamily="18" charset="2"/>
            </a:endParaRPr>
          </a:p>
          <a:p>
            <a:pPr eaLnBrk="0" hangingPunct="0"/>
            <a:r>
              <a:rPr lang="en-US" sz="1300">
                <a:latin typeface="Tahoma" charset="0"/>
                <a:sym typeface="Symbol" pitchFamily="18" charset="2"/>
              </a:rPr>
              <a:t>4)      This curve is called </a:t>
            </a:r>
            <a:r>
              <a:rPr lang="en-US" sz="1300" b="1">
                <a:latin typeface="Tahoma" charset="0"/>
                <a:sym typeface="Symbol" pitchFamily="18" charset="2"/>
              </a:rPr>
              <a:t>Superior Trochoid.</a:t>
            </a:r>
            <a:endParaRPr lang="en-US" sz="1300" b="1">
              <a:latin typeface="Tahoma" charset="0"/>
              <a:sym typeface="Symbol" pitchFamily="18" charset="2"/>
            </a:endParaRPr>
          </a:p>
        </p:txBody>
      </p:sp>
      <p:grpSp>
        <p:nvGrpSpPr>
          <p:cNvPr id="8" name="Group 73"/>
          <p:cNvGrpSpPr/>
          <p:nvPr/>
        </p:nvGrpSpPr>
        <p:grpSpPr bwMode="auto">
          <a:xfrm>
            <a:off x="8016875" y="6629400"/>
            <a:ext cx="1096963" cy="182563"/>
            <a:chOff x="5050" y="29"/>
            <a:chExt cx="691" cy="115"/>
          </a:xfrm>
        </p:grpSpPr>
        <p:sp>
          <p:nvSpPr>
            <p:cNvPr id="14388" name="AutoShape 7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4389" name="AutoShape 7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4390" name="AutoShape 7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4391" name="AutoShape 7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4392" name="AutoShape 7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4393" name="AutoShape 7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336"/>
                                        </p:tgtEl>
                                        <p:attrNameLst>
                                          <p:attrName>style.visibility</p:attrName>
                                        </p:attrNameLst>
                                      </p:cBhvr>
                                      <p:to>
                                        <p:strVal val="visible"/>
                                      </p:to>
                                    </p:set>
                                    <p:anim calcmode="lin" valueType="num">
                                      <p:cBhvr additive="base">
                                        <p:cTn id="13" dur="500" fill="hold"/>
                                        <p:tgtEl>
                                          <p:spTgt spid="11336"/>
                                        </p:tgtEl>
                                        <p:attrNameLst>
                                          <p:attrName>ppt_x</p:attrName>
                                        </p:attrNameLst>
                                      </p:cBhvr>
                                      <p:tavLst>
                                        <p:tav tm="0">
                                          <p:val>
                                            <p:strVal val="#ppt_x"/>
                                          </p:val>
                                        </p:tav>
                                        <p:tav tm="100000">
                                          <p:val>
                                            <p:strVal val="#ppt_x"/>
                                          </p:val>
                                        </p:tav>
                                      </p:tavLst>
                                    </p:anim>
                                    <p:anim calcmode="lin" valueType="num">
                                      <p:cBhvr additive="base">
                                        <p:cTn id="14" dur="500" fill="hold"/>
                                        <p:tgtEl>
                                          <p:spTgt spid="1133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1266"/>
                                        </p:tgtEl>
                                        <p:attrNameLst>
                                          <p:attrName>style.visibility</p:attrName>
                                        </p:attrNameLst>
                                      </p:cBhvr>
                                      <p:to>
                                        <p:strVal val="visible"/>
                                      </p:to>
                                    </p:set>
                                    <p:anim calcmode="lin" valueType="num">
                                      <p:cBhvr>
                                        <p:cTn id="19" dur="500" fill="hold"/>
                                        <p:tgtEl>
                                          <p:spTgt spid="11266"/>
                                        </p:tgtEl>
                                        <p:attrNameLst>
                                          <p:attrName>ppt_w</p:attrName>
                                        </p:attrNameLst>
                                      </p:cBhvr>
                                      <p:tavLst>
                                        <p:tav tm="0">
                                          <p:val>
                                            <p:fltVal val="0"/>
                                          </p:val>
                                        </p:tav>
                                        <p:tav tm="100000">
                                          <p:val>
                                            <p:strVal val="#ppt_w"/>
                                          </p:val>
                                        </p:tav>
                                      </p:tavLst>
                                    </p:anim>
                                    <p:anim calcmode="lin" valueType="num">
                                      <p:cBhvr>
                                        <p:cTn id="20" dur="500" fill="hold"/>
                                        <p:tgtEl>
                                          <p:spTgt spid="11266"/>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8" fill="hold" grpId="0" nodeType="clickEffect">
                                  <p:stCondLst>
                                    <p:cond delay="0"/>
                                  </p:stCondLst>
                                  <p:childTnLst>
                                    <p:set>
                                      <p:cBhvr>
                                        <p:cTn id="24" dur="1" fill="hold">
                                          <p:stCondLst>
                                            <p:cond delay="0"/>
                                          </p:stCondLst>
                                        </p:cTn>
                                        <p:tgtEl>
                                          <p:spTgt spid="11267"/>
                                        </p:tgtEl>
                                        <p:attrNameLst>
                                          <p:attrName>style.visibility</p:attrName>
                                        </p:attrNameLst>
                                      </p:cBhvr>
                                      <p:to>
                                        <p:strVal val="visible"/>
                                      </p:to>
                                    </p:set>
                                    <p:anim calcmode="lin" valueType="num">
                                      <p:cBhvr>
                                        <p:cTn id="25" dur="500" fill="hold"/>
                                        <p:tgtEl>
                                          <p:spTgt spid="11267"/>
                                        </p:tgtEl>
                                        <p:attrNameLst>
                                          <p:attrName>ppt_x</p:attrName>
                                        </p:attrNameLst>
                                      </p:cBhvr>
                                      <p:tavLst>
                                        <p:tav tm="0">
                                          <p:val>
                                            <p:strVal val="#ppt_x-#ppt_w/2"/>
                                          </p:val>
                                        </p:tav>
                                        <p:tav tm="100000">
                                          <p:val>
                                            <p:strVal val="#ppt_x"/>
                                          </p:val>
                                        </p:tav>
                                      </p:tavLst>
                                    </p:anim>
                                    <p:anim calcmode="lin" valueType="num">
                                      <p:cBhvr>
                                        <p:cTn id="26" dur="500" fill="hold"/>
                                        <p:tgtEl>
                                          <p:spTgt spid="11267"/>
                                        </p:tgtEl>
                                        <p:attrNameLst>
                                          <p:attrName>ppt_y</p:attrName>
                                        </p:attrNameLst>
                                      </p:cBhvr>
                                      <p:tavLst>
                                        <p:tav tm="0">
                                          <p:val>
                                            <p:strVal val="#ppt_y"/>
                                          </p:val>
                                        </p:tav>
                                        <p:tav tm="100000">
                                          <p:val>
                                            <p:strVal val="#ppt_y"/>
                                          </p:val>
                                        </p:tav>
                                      </p:tavLst>
                                    </p:anim>
                                    <p:anim calcmode="lin" valueType="num">
                                      <p:cBhvr>
                                        <p:cTn id="27" dur="500" fill="hold"/>
                                        <p:tgtEl>
                                          <p:spTgt spid="11267"/>
                                        </p:tgtEl>
                                        <p:attrNameLst>
                                          <p:attrName>ppt_w</p:attrName>
                                        </p:attrNameLst>
                                      </p:cBhvr>
                                      <p:tavLst>
                                        <p:tav tm="0">
                                          <p:val>
                                            <p:fltVal val="0"/>
                                          </p:val>
                                        </p:tav>
                                        <p:tav tm="100000">
                                          <p:val>
                                            <p:strVal val="#ppt_w"/>
                                          </p:val>
                                        </p:tav>
                                      </p:tavLst>
                                    </p:anim>
                                    <p:anim calcmode="lin" valueType="num">
                                      <p:cBhvr>
                                        <p:cTn id="28" dur="500" fill="hold"/>
                                        <p:tgtEl>
                                          <p:spTgt spid="11267"/>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1"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ppt_x</p:attrName>
                                        </p:attrNameLst>
                                      </p:cBhvr>
                                      <p:tavLst>
                                        <p:tav tm="0">
                                          <p:val>
                                            <p:strVal val="#ppt_x"/>
                                          </p:val>
                                        </p:tav>
                                        <p:tav tm="100000">
                                          <p:val>
                                            <p:strVal val="#ppt_x"/>
                                          </p:val>
                                        </p:tav>
                                      </p:tavLst>
                                    </p:anim>
                                    <p:anim calcmode="lin" valueType="num">
                                      <p:cBhvr>
                                        <p:cTn id="34" dur="500" fill="hold"/>
                                        <p:tgtEl>
                                          <p:spTgt spid="6"/>
                                        </p:tgtEl>
                                        <p:attrNameLst>
                                          <p:attrName>ppt_y</p:attrName>
                                        </p:attrNameLst>
                                      </p:cBhvr>
                                      <p:tavLst>
                                        <p:tav tm="0">
                                          <p:val>
                                            <p:strVal val="#ppt_y-#ppt_h/2"/>
                                          </p:val>
                                        </p:tav>
                                        <p:tav tm="100000">
                                          <p:val>
                                            <p:strVal val="#ppt_y"/>
                                          </p:val>
                                        </p:tav>
                                      </p:tavLst>
                                    </p:anim>
                                    <p:anim calcmode="lin" valueType="num">
                                      <p:cBhvr>
                                        <p:cTn id="35" dur="500" fill="hold"/>
                                        <p:tgtEl>
                                          <p:spTgt spid="6"/>
                                        </p:tgtEl>
                                        <p:attrNameLst>
                                          <p:attrName>ppt_w</p:attrName>
                                        </p:attrNameLst>
                                      </p:cBhvr>
                                      <p:tavLst>
                                        <p:tav tm="0">
                                          <p:val>
                                            <p:strVal val="#ppt_w"/>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8" presetClass="entr" presetSubtype="3" fill="hold" grpId="0" nodeType="clickEffect">
                                  <p:stCondLst>
                                    <p:cond delay="0"/>
                                  </p:stCondLst>
                                  <p:childTnLst>
                                    <p:set>
                                      <p:cBhvr>
                                        <p:cTn id="40" dur="1" fill="hold">
                                          <p:stCondLst>
                                            <p:cond delay="0"/>
                                          </p:stCondLst>
                                        </p:cTn>
                                        <p:tgtEl>
                                          <p:spTgt spid="11319"/>
                                        </p:tgtEl>
                                        <p:attrNameLst>
                                          <p:attrName>style.visibility</p:attrName>
                                        </p:attrNameLst>
                                      </p:cBhvr>
                                      <p:to>
                                        <p:strVal val="visible"/>
                                      </p:to>
                                    </p:set>
                                    <p:animEffect transition="in" filter="strips(upRight)">
                                      <p:cBhvr>
                                        <p:cTn id="41" dur="500"/>
                                        <p:tgtEl>
                                          <p:spTgt spid="11319"/>
                                        </p:tgtEl>
                                      </p:cBhvr>
                                    </p:animEffect>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grpId="0" nodeType="clickEffect">
                                  <p:stCondLst>
                                    <p:cond delay="0"/>
                                  </p:stCondLst>
                                  <p:childTnLst>
                                    <p:set>
                                      <p:cBhvr>
                                        <p:cTn id="45" dur="1" fill="hold">
                                          <p:stCondLst>
                                            <p:cond delay="0"/>
                                          </p:stCondLst>
                                        </p:cTn>
                                        <p:tgtEl>
                                          <p:spTgt spid="11326"/>
                                        </p:tgtEl>
                                        <p:attrNameLst>
                                          <p:attrName>style.visibility</p:attrName>
                                        </p:attrNameLst>
                                      </p:cBhvr>
                                      <p:to>
                                        <p:strVal val="visible"/>
                                      </p:to>
                                    </p:set>
                                    <p:anim calcmode="lin" valueType="num">
                                      <p:cBhvr>
                                        <p:cTn id="46" dur="500" fill="hold"/>
                                        <p:tgtEl>
                                          <p:spTgt spid="11326"/>
                                        </p:tgtEl>
                                        <p:attrNameLst>
                                          <p:attrName>ppt_w</p:attrName>
                                        </p:attrNameLst>
                                      </p:cBhvr>
                                      <p:tavLst>
                                        <p:tav tm="0">
                                          <p:val>
                                            <p:fltVal val="0"/>
                                          </p:val>
                                        </p:tav>
                                        <p:tav tm="100000">
                                          <p:val>
                                            <p:strVal val="#ppt_w"/>
                                          </p:val>
                                        </p:tav>
                                      </p:tavLst>
                                    </p:anim>
                                    <p:anim calcmode="lin" valueType="num">
                                      <p:cBhvr>
                                        <p:cTn id="47" dur="500" fill="hold"/>
                                        <p:tgtEl>
                                          <p:spTgt spid="11326"/>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23" presetClass="entr" presetSubtype="16" fill="hold" nodeType="clickEffect">
                                  <p:stCondLst>
                                    <p:cond delay="0"/>
                                  </p:stCondLst>
                                  <p:childTnLst>
                                    <p:set>
                                      <p:cBhvr>
                                        <p:cTn id="51" dur="1" fill="hold">
                                          <p:stCondLst>
                                            <p:cond delay="0"/>
                                          </p:stCondLst>
                                        </p:cTn>
                                        <p:tgtEl>
                                          <p:spTgt spid="2"/>
                                        </p:tgtEl>
                                        <p:attrNameLst>
                                          <p:attrName>style.visibility</p:attrName>
                                        </p:attrNameLst>
                                      </p:cBhvr>
                                      <p:to>
                                        <p:strVal val="visible"/>
                                      </p:to>
                                    </p:set>
                                    <p:anim calcmode="lin" valueType="num">
                                      <p:cBhvr>
                                        <p:cTn id="52" dur="500" fill="hold"/>
                                        <p:tgtEl>
                                          <p:spTgt spid="2"/>
                                        </p:tgtEl>
                                        <p:attrNameLst>
                                          <p:attrName>ppt_w</p:attrName>
                                        </p:attrNameLst>
                                      </p:cBhvr>
                                      <p:tavLst>
                                        <p:tav tm="0">
                                          <p:val>
                                            <p:fltVal val="0"/>
                                          </p:val>
                                        </p:tav>
                                        <p:tav tm="100000">
                                          <p:val>
                                            <p:strVal val="#ppt_w"/>
                                          </p:val>
                                        </p:tav>
                                      </p:tavLst>
                                    </p:anim>
                                    <p:anim calcmode="lin" valueType="num">
                                      <p:cBhvr>
                                        <p:cTn id="5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54" fill="hold">
                      <p:stCondLst>
                        <p:cond delay="indefinite"/>
                      </p:stCondLst>
                      <p:childTnLst>
                        <p:par>
                          <p:cTn id="55" fill="hold">
                            <p:stCondLst>
                              <p:cond delay="0"/>
                            </p:stCondLst>
                            <p:childTnLst>
                              <p:par>
                                <p:cTn id="56" presetID="23" presetClass="entr" presetSubtype="16" fill="hold" nodeType="clickEffect">
                                  <p:stCondLst>
                                    <p:cond delay="0"/>
                                  </p:stCondLst>
                                  <p:childTnLst>
                                    <p:set>
                                      <p:cBhvr>
                                        <p:cTn id="57" dur="1" fill="hold">
                                          <p:stCondLst>
                                            <p:cond delay="0"/>
                                          </p:stCondLst>
                                        </p:cTn>
                                        <p:tgtEl>
                                          <p:spTgt spid="3"/>
                                        </p:tgtEl>
                                        <p:attrNameLst>
                                          <p:attrName>style.visibility</p:attrName>
                                        </p:attrNameLst>
                                      </p:cBhvr>
                                      <p:to>
                                        <p:strVal val="visible"/>
                                      </p:to>
                                    </p:set>
                                    <p:anim calcmode="lin" valueType="num">
                                      <p:cBhvr>
                                        <p:cTn id="58" dur="500" fill="hold"/>
                                        <p:tgtEl>
                                          <p:spTgt spid="3"/>
                                        </p:tgtEl>
                                        <p:attrNameLst>
                                          <p:attrName>ppt_w</p:attrName>
                                        </p:attrNameLst>
                                      </p:cBhvr>
                                      <p:tavLst>
                                        <p:tav tm="0">
                                          <p:val>
                                            <p:fltVal val="0"/>
                                          </p:val>
                                        </p:tav>
                                        <p:tav tm="100000">
                                          <p:val>
                                            <p:strVal val="#ppt_w"/>
                                          </p:val>
                                        </p:tav>
                                      </p:tavLst>
                                    </p:anim>
                                    <p:anim calcmode="lin" valueType="num">
                                      <p:cBhvr>
                                        <p:cTn id="59"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60" fill="hold">
                      <p:stCondLst>
                        <p:cond delay="indefinite"/>
                      </p:stCondLst>
                      <p:childTnLst>
                        <p:par>
                          <p:cTn id="61" fill="hold">
                            <p:stCondLst>
                              <p:cond delay="0"/>
                            </p:stCondLst>
                            <p:childTnLst>
                              <p:par>
                                <p:cTn id="62" presetID="17" presetClass="entr" presetSubtype="8" fill="hold" grpId="0" nodeType="clickEffect">
                                  <p:stCondLst>
                                    <p:cond delay="0"/>
                                  </p:stCondLst>
                                  <p:childTnLst>
                                    <p:set>
                                      <p:cBhvr>
                                        <p:cTn id="63" dur="1" fill="hold">
                                          <p:stCondLst>
                                            <p:cond delay="0"/>
                                          </p:stCondLst>
                                        </p:cTn>
                                        <p:tgtEl>
                                          <p:spTgt spid="11282"/>
                                        </p:tgtEl>
                                        <p:attrNameLst>
                                          <p:attrName>style.visibility</p:attrName>
                                        </p:attrNameLst>
                                      </p:cBhvr>
                                      <p:to>
                                        <p:strVal val="visible"/>
                                      </p:to>
                                    </p:set>
                                    <p:anim calcmode="lin" valueType="num">
                                      <p:cBhvr>
                                        <p:cTn id="64" dur="500" fill="hold"/>
                                        <p:tgtEl>
                                          <p:spTgt spid="11282"/>
                                        </p:tgtEl>
                                        <p:attrNameLst>
                                          <p:attrName>ppt_x</p:attrName>
                                        </p:attrNameLst>
                                      </p:cBhvr>
                                      <p:tavLst>
                                        <p:tav tm="0">
                                          <p:val>
                                            <p:strVal val="#ppt_x-#ppt_w/2"/>
                                          </p:val>
                                        </p:tav>
                                        <p:tav tm="100000">
                                          <p:val>
                                            <p:strVal val="#ppt_x"/>
                                          </p:val>
                                        </p:tav>
                                      </p:tavLst>
                                    </p:anim>
                                    <p:anim calcmode="lin" valueType="num">
                                      <p:cBhvr>
                                        <p:cTn id="65" dur="500" fill="hold"/>
                                        <p:tgtEl>
                                          <p:spTgt spid="11282"/>
                                        </p:tgtEl>
                                        <p:attrNameLst>
                                          <p:attrName>ppt_y</p:attrName>
                                        </p:attrNameLst>
                                      </p:cBhvr>
                                      <p:tavLst>
                                        <p:tav tm="0">
                                          <p:val>
                                            <p:strVal val="#ppt_y"/>
                                          </p:val>
                                        </p:tav>
                                        <p:tav tm="100000">
                                          <p:val>
                                            <p:strVal val="#ppt_y"/>
                                          </p:val>
                                        </p:tav>
                                      </p:tavLst>
                                    </p:anim>
                                    <p:anim calcmode="lin" valueType="num">
                                      <p:cBhvr>
                                        <p:cTn id="66" dur="500" fill="hold"/>
                                        <p:tgtEl>
                                          <p:spTgt spid="11282"/>
                                        </p:tgtEl>
                                        <p:attrNameLst>
                                          <p:attrName>ppt_w</p:attrName>
                                        </p:attrNameLst>
                                      </p:cBhvr>
                                      <p:tavLst>
                                        <p:tav tm="0">
                                          <p:val>
                                            <p:fltVal val="0"/>
                                          </p:val>
                                        </p:tav>
                                        <p:tav tm="100000">
                                          <p:val>
                                            <p:strVal val="#ppt_w"/>
                                          </p:val>
                                        </p:tav>
                                      </p:tavLst>
                                    </p:anim>
                                    <p:anim calcmode="lin" valueType="num">
                                      <p:cBhvr>
                                        <p:cTn id="67" dur="500" fill="hold"/>
                                        <p:tgtEl>
                                          <p:spTgt spid="11282"/>
                                        </p:tgtEl>
                                        <p:attrNameLst>
                                          <p:attrName>ppt_h</p:attrName>
                                        </p:attrNameLst>
                                      </p:cBhvr>
                                      <p:tavLst>
                                        <p:tav tm="0">
                                          <p:val>
                                            <p:strVal val="#ppt_h"/>
                                          </p:val>
                                        </p:tav>
                                        <p:tav tm="100000">
                                          <p:val>
                                            <p:strVal val="#ppt_h"/>
                                          </p:val>
                                        </p:tav>
                                      </p:tavLst>
                                    </p:anim>
                                  </p:childTnLst>
                                </p:cTn>
                              </p:par>
                            </p:childTnLst>
                          </p:cTn>
                        </p:par>
                      </p:childTnLst>
                    </p:cTn>
                  </p:par>
                  <p:par>
                    <p:cTn id="68" fill="hold">
                      <p:stCondLst>
                        <p:cond delay="indefinite"/>
                      </p:stCondLst>
                      <p:childTnLst>
                        <p:par>
                          <p:cTn id="69" fill="hold">
                            <p:stCondLst>
                              <p:cond delay="0"/>
                            </p:stCondLst>
                            <p:childTnLst>
                              <p:par>
                                <p:cTn id="70" presetID="17" presetClass="entr" presetSubtype="8" fill="hold" nodeType="click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p:cTn id="72" dur="500" fill="hold"/>
                                        <p:tgtEl>
                                          <p:spTgt spid="5"/>
                                        </p:tgtEl>
                                        <p:attrNameLst>
                                          <p:attrName>ppt_x</p:attrName>
                                        </p:attrNameLst>
                                      </p:cBhvr>
                                      <p:tavLst>
                                        <p:tav tm="0">
                                          <p:val>
                                            <p:strVal val="#ppt_x-#ppt_w/2"/>
                                          </p:val>
                                        </p:tav>
                                        <p:tav tm="100000">
                                          <p:val>
                                            <p:strVal val="#ppt_x"/>
                                          </p:val>
                                        </p:tav>
                                      </p:tavLst>
                                    </p:anim>
                                    <p:anim calcmode="lin" valueType="num">
                                      <p:cBhvr>
                                        <p:cTn id="73" dur="500" fill="hold"/>
                                        <p:tgtEl>
                                          <p:spTgt spid="5"/>
                                        </p:tgtEl>
                                        <p:attrNameLst>
                                          <p:attrName>ppt_y</p:attrName>
                                        </p:attrNameLst>
                                      </p:cBhvr>
                                      <p:tavLst>
                                        <p:tav tm="0">
                                          <p:val>
                                            <p:strVal val="#ppt_y"/>
                                          </p:val>
                                        </p:tav>
                                        <p:tav tm="100000">
                                          <p:val>
                                            <p:strVal val="#ppt_y"/>
                                          </p:val>
                                        </p:tav>
                                      </p:tavLst>
                                    </p:anim>
                                    <p:anim calcmode="lin" valueType="num">
                                      <p:cBhvr>
                                        <p:cTn id="74" dur="500" fill="hold"/>
                                        <p:tgtEl>
                                          <p:spTgt spid="5"/>
                                        </p:tgtEl>
                                        <p:attrNameLst>
                                          <p:attrName>ppt_w</p:attrName>
                                        </p:attrNameLst>
                                      </p:cBhvr>
                                      <p:tavLst>
                                        <p:tav tm="0">
                                          <p:val>
                                            <p:fltVal val="0"/>
                                          </p:val>
                                        </p:tav>
                                        <p:tav tm="100000">
                                          <p:val>
                                            <p:strVal val="#ppt_w"/>
                                          </p:val>
                                        </p:tav>
                                      </p:tavLst>
                                    </p:anim>
                                    <p:anim calcmode="lin" valueType="num">
                                      <p:cBhvr>
                                        <p:cTn id="75"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2" presetClass="entr" presetSubtype="1" fill="hold" grpId="0" nodeType="clickEffect">
                                  <p:stCondLst>
                                    <p:cond delay="0"/>
                                  </p:stCondLst>
                                  <p:childTnLst>
                                    <p:set>
                                      <p:cBhvr>
                                        <p:cTn id="79" dur="1" fill="hold">
                                          <p:stCondLst>
                                            <p:cond delay="0"/>
                                          </p:stCondLst>
                                        </p:cTn>
                                        <p:tgtEl>
                                          <p:spTgt spid="11280"/>
                                        </p:tgtEl>
                                        <p:attrNameLst>
                                          <p:attrName>style.visibility</p:attrName>
                                        </p:attrNameLst>
                                      </p:cBhvr>
                                      <p:to>
                                        <p:strVal val="visible"/>
                                      </p:to>
                                    </p:set>
                                    <p:anim calcmode="lin" valueType="num">
                                      <p:cBhvr additive="base">
                                        <p:cTn id="80" dur="500" fill="hold"/>
                                        <p:tgtEl>
                                          <p:spTgt spid="11280"/>
                                        </p:tgtEl>
                                        <p:attrNameLst>
                                          <p:attrName>ppt_x</p:attrName>
                                        </p:attrNameLst>
                                      </p:cBhvr>
                                      <p:tavLst>
                                        <p:tav tm="0">
                                          <p:val>
                                            <p:strVal val="#ppt_x"/>
                                          </p:val>
                                        </p:tav>
                                        <p:tav tm="100000">
                                          <p:val>
                                            <p:strVal val="#ppt_x"/>
                                          </p:val>
                                        </p:tav>
                                      </p:tavLst>
                                    </p:anim>
                                    <p:anim calcmode="lin" valueType="num">
                                      <p:cBhvr additive="base">
                                        <p:cTn id="81" dur="500" fill="hold"/>
                                        <p:tgtEl>
                                          <p:spTgt spid="11280"/>
                                        </p:tgtEl>
                                        <p:attrNameLst>
                                          <p:attrName>ppt_y</p:attrName>
                                        </p:attrNameLst>
                                      </p:cBhvr>
                                      <p:tavLst>
                                        <p:tav tm="0">
                                          <p:val>
                                            <p:strVal val="0-#ppt_h/2"/>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2" presetClass="entr" presetSubtype="1" fill="hold" grpId="0" nodeType="clickEffect">
                                  <p:stCondLst>
                                    <p:cond delay="0"/>
                                  </p:stCondLst>
                                  <p:childTnLst>
                                    <p:set>
                                      <p:cBhvr>
                                        <p:cTn id="85" dur="1" fill="hold">
                                          <p:stCondLst>
                                            <p:cond delay="0"/>
                                          </p:stCondLst>
                                        </p:cTn>
                                        <p:tgtEl>
                                          <p:spTgt spid="11279"/>
                                        </p:tgtEl>
                                        <p:attrNameLst>
                                          <p:attrName>style.visibility</p:attrName>
                                        </p:attrNameLst>
                                      </p:cBhvr>
                                      <p:to>
                                        <p:strVal val="visible"/>
                                      </p:to>
                                    </p:set>
                                    <p:anim calcmode="lin" valueType="num">
                                      <p:cBhvr additive="base">
                                        <p:cTn id="86" dur="500" fill="hold"/>
                                        <p:tgtEl>
                                          <p:spTgt spid="11279"/>
                                        </p:tgtEl>
                                        <p:attrNameLst>
                                          <p:attrName>ppt_x</p:attrName>
                                        </p:attrNameLst>
                                      </p:cBhvr>
                                      <p:tavLst>
                                        <p:tav tm="0">
                                          <p:val>
                                            <p:strVal val="#ppt_x"/>
                                          </p:val>
                                        </p:tav>
                                        <p:tav tm="100000">
                                          <p:val>
                                            <p:strVal val="#ppt_x"/>
                                          </p:val>
                                        </p:tav>
                                      </p:tavLst>
                                    </p:anim>
                                    <p:anim calcmode="lin" valueType="num">
                                      <p:cBhvr additive="base">
                                        <p:cTn id="87" dur="500" fill="hold"/>
                                        <p:tgtEl>
                                          <p:spTgt spid="11279"/>
                                        </p:tgtEl>
                                        <p:attrNameLst>
                                          <p:attrName>ppt_y</p:attrName>
                                        </p:attrNameLst>
                                      </p:cBhvr>
                                      <p:tavLst>
                                        <p:tav tm="0">
                                          <p:val>
                                            <p:strVal val="0-#ppt_h/2"/>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2" presetClass="entr" presetSubtype="1" fill="hold" grpId="0" nodeType="clickEffect">
                                  <p:stCondLst>
                                    <p:cond delay="0"/>
                                  </p:stCondLst>
                                  <p:childTnLst>
                                    <p:set>
                                      <p:cBhvr>
                                        <p:cTn id="91" dur="1" fill="hold">
                                          <p:stCondLst>
                                            <p:cond delay="0"/>
                                          </p:stCondLst>
                                        </p:cTn>
                                        <p:tgtEl>
                                          <p:spTgt spid="11278"/>
                                        </p:tgtEl>
                                        <p:attrNameLst>
                                          <p:attrName>style.visibility</p:attrName>
                                        </p:attrNameLst>
                                      </p:cBhvr>
                                      <p:to>
                                        <p:strVal val="visible"/>
                                      </p:to>
                                    </p:set>
                                    <p:anim calcmode="lin" valueType="num">
                                      <p:cBhvr additive="base">
                                        <p:cTn id="92" dur="500" fill="hold"/>
                                        <p:tgtEl>
                                          <p:spTgt spid="11278"/>
                                        </p:tgtEl>
                                        <p:attrNameLst>
                                          <p:attrName>ppt_x</p:attrName>
                                        </p:attrNameLst>
                                      </p:cBhvr>
                                      <p:tavLst>
                                        <p:tav tm="0">
                                          <p:val>
                                            <p:strVal val="#ppt_x"/>
                                          </p:val>
                                        </p:tav>
                                        <p:tav tm="100000">
                                          <p:val>
                                            <p:strVal val="#ppt_x"/>
                                          </p:val>
                                        </p:tav>
                                      </p:tavLst>
                                    </p:anim>
                                    <p:anim calcmode="lin" valueType="num">
                                      <p:cBhvr additive="base">
                                        <p:cTn id="93" dur="500" fill="hold"/>
                                        <p:tgtEl>
                                          <p:spTgt spid="11278"/>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 presetClass="entr" presetSubtype="1" fill="hold" grpId="0" nodeType="clickEffect">
                                  <p:stCondLst>
                                    <p:cond delay="0"/>
                                  </p:stCondLst>
                                  <p:childTnLst>
                                    <p:set>
                                      <p:cBhvr>
                                        <p:cTn id="97" dur="1" fill="hold">
                                          <p:stCondLst>
                                            <p:cond delay="0"/>
                                          </p:stCondLst>
                                        </p:cTn>
                                        <p:tgtEl>
                                          <p:spTgt spid="11277"/>
                                        </p:tgtEl>
                                        <p:attrNameLst>
                                          <p:attrName>style.visibility</p:attrName>
                                        </p:attrNameLst>
                                      </p:cBhvr>
                                      <p:to>
                                        <p:strVal val="visible"/>
                                      </p:to>
                                    </p:set>
                                    <p:anim calcmode="lin" valueType="num">
                                      <p:cBhvr additive="base">
                                        <p:cTn id="98" dur="500" fill="hold"/>
                                        <p:tgtEl>
                                          <p:spTgt spid="11277"/>
                                        </p:tgtEl>
                                        <p:attrNameLst>
                                          <p:attrName>ppt_x</p:attrName>
                                        </p:attrNameLst>
                                      </p:cBhvr>
                                      <p:tavLst>
                                        <p:tav tm="0">
                                          <p:val>
                                            <p:strVal val="#ppt_x"/>
                                          </p:val>
                                        </p:tav>
                                        <p:tav tm="100000">
                                          <p:val>
                                            <p:strVal val="#ppt_x"/>
                                          </p:val>
                                        </p:tav>
                                      </p:tavLst>
                                    </p:anim>
                                    <p:anim calcmode="lin" valueType="num">
                                      <p:cBhvr additive="base">
                                        <p:cTn id="99" dur="500" fill="hold"/>
                                        <p:tgtEl>
                                          <p:spTgt spid="11277"/>
                                        </p:tgtEl>
                                        <p:attrNameLst>
                                          <p:attrName>ppt_y</p:attrName>
                                        </p:attrNameLst>
                                      </p:cBhvr>
                                      <p:tavLst>
                                        <p:tav tm="0">
                                          <p:val>
                                            <p:strVal val="0-#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2" presetClass="entr" presetSubtype="1" fill="hold" grpId="0" nodeType="clickEffect">
                                  <p:stCondLst>
                                    <p:cond delay="0"/>
                                  </p:stCondLst>
                                  <p:childTnLst>
                                    <p:set>
                                      <p:cBhvr>
                                        <p:cTn id="103" dur="1" fill="hold">
                                          <p:stCondLst>
                                            <p:cond delay="0"/>
                                          </p:stCondLst>
                                        </p:cTn>
                                        <p:tgtEl>
                                          <p:spTgt spid="11276"/>
                                        </p:tgtEl>
                                        <p:attrNameLst>
                                          <p:attrName>style.visibility</p:attrName>
                                        </p:attrNameLst>
                                      </p:cBhvr>
                                      <p:to>
                                        <p:strVal val="visible"/>
                                      </p:to>
                                    </p:set>
                                    <p:anim calcmode="lin" valueType="num">
                                      <p:cBhvr additive="base">
                                        <p:cTn id="104" dur="500" fill="hold"/>
                                        <p:tgtEl>
                                          <p:spTgt spid="11276"/>
                                        </p:tgtEl>
                                        <p:attrNameLst>
                                          <p:attrName>ppt_x</p:attrName>
                                        </p:attrNameLst>
                                      </p:cBhvr>
                                      <p:tavLst>
                                        <p:tav tm="0">
                                          <p:val>
                                            <p:strVal val="#ppt_x"/>
                                          </p:val>
                                        </p:tav>
                                        <p:tav tm="100000">
                                          <p:val>
                                            <p:strVal val="#ppt_x"/>
                                          </p:val>
                                        </p:tav>
                                      </p:tavLst>
                                    </p:anim>
                                    <p:anim calcmode="lin" valueType="num">
                                      <p:cBhvr additive="base">
                                        <p:cTn id="105" dur="500" fill="hold"/>
                                        <p:tgtEl>
                                          <p:spTgt spid="11276"/>
                                        </p:tgtEl>
                                        <p:attrNameLst>
                                          <p:attrName>ppt_y</p:attrName>
                                        </p:attrNameLst>
                                      </p:cBhvr>
                                      <p:tavLst>
                                        <p:tav tm="0">
                                          <p:val>
                                            <p:strVal val="0-#ppt_h/2"/>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 presetClass="entr" presetSubtype="1" fill="hold" grpId="0" nodeType="clickEffect">
                                  <p:stCondLst>
                                    <p:cond delay="0"/>
                                  </p:stCondLst>
                                  <p:childTnLst>
                                    <p:set>
                                      <p:cBhvr>
                                        <p:cTn id="109" dur="1" fill="hold">
                                          <p:stCondLst>
                                            <p:cond delay="0"/>
                                          </p:stCondLst>
                                        </p:cTn>
                                        <p:tgtEl>
                                          <p:spTgt spid="11275"/>
                                        </p:tgtEl>
                                        <p:attrNameLst>
                                          <p:attrName>style.visibility</p:attrName>
                                        </p:attrNameLst>
                                      </p:cBhvr>
                                      <p:to>
                                        <p:strVal val="visible"/>
                                      </p:to>
                                    </p:set>
                                    <p:anim calcmode="lin" valueType="num">
                                      <p:cBhvr additive="base">
                                        <p:cTn id="110" dur="500" fill="hold"/>
                                        <p:tgtEl>
                                          <p:spTgt spid="11275"/>
                                        </p:tgtEl>
                                        <p:attrNameLst>
                                          <p:attrName>ppt_x</p:attrName>
                                        </p:attrNameLst>
                                      </p:cBhvr>
                                      <p:tavLst>
                                        <p:tav tm="0">
                                          <p:val>
                                            <p:strVal val="#ppt_x"/>
                                          </p:val>
                                        </p:tav>
                                        <p:tav tm="100000">
                                          <p:val>
                                            <p:strVal val="#ppt_x"/>
                                          </p:val>
                                        </p:tav>
                                      </p:tavLst>
                                    </p:anim>
                                    <p:anim calcmode="lin" valueType="num">
                                      <p:cBhvr additive="base">
                                        <p:cTn id="111" dur="500" fill="hold"/>
                                        <p:tgtEl>
                                          <p:spTgt spid="11275"/>
                                        </p:tgtEl>
                                        <p:attrNameLst>
                                          <p:attrName>ppt_y</p:attrName>
                                        </p:attrNameLst>
                                      </p:cBhvr>
                                      <p:tavLst>
                                        <p:tav tm="0">
                                          <p:val>
                                            <p:strVal val="0-#ppt_h/2"/>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2" presetClass="entr" presetSubtype="1" fill="hold" grpId="0" nodeType="clickEffect">
                                  <p:stCondLst>
                                    <p:cond delay="0"/>
                                  </p:stCondLst>
                                  <p:childTnLst>
                                    <p:set>
                                      <p:cBhvr>
                                        <p:cTn id="115" dur="1" fill="hold">
                                          <p:stCondLst>
                                            <p:cond delay="0"/>
                                          </p:stCondLst>
                                        </p:cTn>
                                        <p:tgtEl>
                                          <p:spTgt spid="11274"/>
                                        </p:tgtEl>
                                        <p:attrNameLst>
                                          <p:attrName>style.visibility</p:attrName>
                                        </p:attrNameLst>
                                      </p:cBhvr>
                                      <p:to>
                                        <p:strVal val="visible"/>
                                      </p:to>
                                    </p:set>
                                    <p:anim calcmode="lin" valueType="num">
                                      <p:cBhvr additive="base">
                                        <p:cTn id="116" dur="500" fill="hold"/>
                                        <p:tgtEl>
                                          <p:spTgt spid="11274"/>
                                        </p:tgtEl>
                                        <p:attrNameLst>
                                          <p:attrName>ppt_x</p:attrName>
                                        </p:attrNameLst>
                                      </p:cBhvr>
                                      <p:tavLst>
                                        <p:tav tm="0">
                                          <p:val>
                                            <p:strVal val="#ppt_x"/>
                                          </p:val>
                                        </p:tav>
                                        <p:tav tm="100000">
                                          <p:val>
                                            <p:strVal val="#ppt_x"/>
                                          </p:val>
                                        </p:tav>
                                      </p:tavLst>
                                    </p:anim>
                                    <p:anim calcmode="lin" valueType="num">
                                      <p:cBhvr additive="base">
                                        <p:cTn id="117" dur="500" fill="hold"/>
                                        <p:tgtEl>
                                          <p:spTgt spid="11274"/>
                                        </p:tgtEl>
                                        <p:attrNameLst>
                                          <p:attrName>ppt_y</p:attrName>
                                        </p:attrNameLst>
                                      </p:cBhvr>
                                      <p:tavLst>
                                        <p:tav tm="0">
                                          <p:val>
                                            <p:strVal val="0-#ppt_h/2"/>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1" fill="hold" grpId="0" nodeType="clickEffect">
                                  <p:stCondLst>
                                    <p:cond delay="0"/>
                                  </p:stCondLst>
                                  <p:childTnLst>
                                    <p:set>
                                      <p:cBhvr>
                                        <p:cTn id="121" dur="1" fill="hold">
                                          <p:stCondLst>
                                            <p:cond delay="0"/>
                                          </p:stCondLst>
                                        </p:cTn>
                                        <p:tgtEl>
                                          <p:spTgt spid="11273"/>
                                        </p:tgtEl>
                                        <p:attrNameLst>
                                          <p:attrName>style.visibility</p:attrName>
                                        </p:attrNameLst>
                                      </p:cBhvr>
                                      <p:to>
                                        <p:strVal val="visible"/>
                                      </p:to>
                                    </p:set>
                                    <p:anim calcmode="lin" valueType="num">
                                      <p:cBhvr additive="base">
                                        <p:cTn id="122" dur="500" fill="hold"/>
                                        <p:tgtEl>
                                          <p:spTgt spid="11273"/>
                                        </p:tgtEl>
                                        <p:attrNameLst>
                                          <p:attrName>ppt_x</p:attrName>
                                        </p:attrNameLst>
                                      </p:cBhvr>
                                      <p:tavLst>
                                        <p:tav tm="0">
                                          <p:val>
                                            <p:strVal val="#ppt_x"/>
                                          </p:val>
                                        </p:tav>
                                        <p:tav tm="100000">
                                          <p:val>
                                            <p:strVal val="#ppt_x"/>
                                          </p:val>
                                        </p:tav>
                                      </p:tavLst>
                                    </p:anim>
                                    <p:anim calcmode="lin" valueType="num">
                                      <p:cBhvr additive="base">
                                        <p:cTn id="123" dur="500" fill="hold"/>
                                        <p:tgtEl>
                                          <p:spTgt spid="11273"/>
                                        </p:tgtEl>
                                        <p:attrNameLst>
                                          <p:attrName>ppt_y</p:attrName>
                                        </p:attrNameLst>
                                      </p:cBhvr>
                                      <p:tavLst>
                                        <p:tav tm="0">
                                          <p:val>
                                            <p:strVal val="0-#ppt_h/2"/>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2" presetClass="entr" presetSubtype="8" fill="hold" grpId="0" nodeType="clickEffect">
                                  <p:stCondLst>
                                    <p:cond delay="0"/>
                                  </p:stCondLst>
                                  <p:childTnLst>
                                    <p:set>
                                      <p:cBhvr>
                                        <p:cTn id="127" dur="1" fill="hold">
                                          <p:stCondLst>
                                            <p:cond delay="0"/>
                                          </p:stCondLst>
                                        </p:cTn>
                                        <p:tgtEl>
                                          <p:spTgt spid="11281"/>
                                        </p:tgtEl>
                                        <p:attrNameLst>
                                          <p:attrName>style.visibility</p:attrName>
                                        </p:attrNameLst>
                                      </p:cBhvr>
                                      <p:to>
                                        <p:strVal val="visible"/>
                                      </p:to>
                                    </p:set>
                                    <p:anim calcmode="lin" valueType="num">
                                      <p:cBhvr additive="base">
                                        <p:cTn id="128" dur="500" fill="hold"/>
                                        <p:tgtEl>
                                          <p:spTgt spid="11281"/>
                                        </p:tgtEl>
                                        <p:attrNameLst>
                                          <p:attrName>ppt_x</p:attrName>
                                        </p:attrNameLst>
                                      </p:cBhvr>
                                      <p:tavLst>
                                        <p:tav tm="0">
                                          <p:val>
                                            <p:strVal val="0-#ppt_w/2"/>
                                          </p:val>
                                        </p:tav>
                                        <p:tav tm="100000">
                                          <p:val>
                                            <p:strVal val="#ppt_x"/>
                                          </p:val>
                                        </p:tav>
                                      </p:tavLst>
                                    </p:anim>
                                    <p:anim calcmode="lin" valueType="num">
                                      <p:cBhvr additive="base">
                                        <p:cTn id="129" dur="500" fill="hold"/>
                                        <p:tgtEl>
                                          <p:spTgt spid="11281"/>
                                        </p:tgtEl>
                                        <p:attrNameLst>
                                          <p:attrName>ppt_y</p:attrName>
                                        </p:attrNameLst>
                                      </p:cBhvr>
                                      <p:tavLst>
                                        <p:tav tm="0">
                                          <p:val>
                                            <p:strVal val="#ppt_y"/>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17" presetClass="entr" presetSubtype="8" fill="hold" grpId="0" nodeType="clickEffect">
                                  <p:stCondLst>
                                    <p:cond delay="0"/>
                                  </p:stCondLst>
                                  <p:childTnLst>
                                    <p:set>
                                      <p:cBhvr>
                                        <p:cTn id="133" dur="1" fill="hold">
                                          <p:stCondLst>
                                            <p:cond delay="0"/>
                                          </p:stCondLst>
                                        </p:cTn>
                                        <p:tgtEl>
                                          <p:spTgt spid="11283"/>
                                        </p:tgtEl>
                                        <p:attrNameLst>
                                          <p:attrName>style.visibility</p:attrName>
                                        </p:attrNameLst>
                                      </p:cBhvr>
                                      <p:to>
                                        <p:strVal val="visible"/>
                                      </p:to>
                                    </p:set>
                                    <p:anim calcmode="lin" valueType="num">
                                      <p:cBhvr>
                                        <p:cTn id="134" dur="500" fill="hold"/>
                                        <p:tgtEl>
                                          <p:spTgt spid="11283"/>
                                        </p:tgtEl>
                                        <p:attrNameLst>
                                          <p:attrName>ppt_x</p:attrName>
                                        </p:attrNameLst>
                                      </p:cBhvr>
                                      <p:tavLst>
                                        <p:tav tm="0">
                                          <p:val>
                                            <p:strVal val="#ppt_x-#ppt_w/2"/>
                                          </p:val>
                                        </p:tav>
                                        <p:tav tm="100000">
                                          <p:val>
                                            <p:strVal val="#ppt_x"/>
                                          </p:val>
                                        </p:tav>
                                      </p:tavLst>
                                    </p:anim>
                                    <p:anim calcmode="lin" valueType="num">
                                      <p:cBhvr>
                                        <p:cTn id="135" dur="500" fill="hold"/>
                                        <p:tgtEl>
                                          <p:spTgt spid="11283"/>
                                        </p:tgtEl>
                                        <p:attrNameLst>
                                          <p:attrName>ppt_y</p:attrName>
                                        </p:attrNameLst>
                                      </p:cBhvr>
                                      <p:tavLst>
                                        <p:tav tm="0">
                                          <p:val>
                                            <p:strVal val="#ppt_y"/>
                                          </p:val>
                                        </p:tav>
                                        <p:tav tm="100000">
                                          <p:val>
                                            <p:strVal val="#ppt_y"/>
                                          </p:val>
                                        </p:tav>
                                      </p:tavLst>
                                    </p:anim>
                                    <p:anim calcmode="lin" valueType="num">
                                      <p:cBhvr>
                                        <p:cTn id="136" dur="500" fill="hold"/>
                                        <p:tgtEl>
                                          <p:spTgt spid="11283"/>
                                        </p:tgtEl>
                                        <p:attrNameLst>
                                          <p:attrName>ppt_w</p:attrName>
                                        </p:attrNameLst>
                                      </p:cBhvr>
                                      <p:tavLst>
                                        <p:tav tm="0">
                                          <p:val>
                                            <p:fltVal val="0"/>
                                          </p:val>
                                        </p:tav>
                                        <p:tav tm="100000">
                                          <p:val>
                                            <p:strVal val="#ppt_w"/>
                                          </p:val>
                                        </p:tav>
                                      </p:tavLst>
                                    </p:anim>
                                    <p:anim calcmode="lin" valueType="num">
                                      <p:cBhvr>
                                        <p:cTn id="137" dur="500" fill="hold"/>
                                        <p:tgtEl>
                                          <p:spTgt spid="11283"/>
                                        </p:tgtEl>
                                        <p:attrNameLst>
                                          <p:attrName>ppt_h</p:attrName>
                                        </p:attrNameLst>
                                      </p:cBhvr>
                                      <p:tavLst>
                                        <p:tav tm="0">
                                          <p:val>
                                            <p:strVal val="#ppt_h"/>
                                          </p:val>
                                        </p:tav>
                                        <p:tav tm="100000">
                                          <p:val>
                                            <p:strVal val="#ppt_h"/>
                                          </p:val>
                                        </p:tav>
                                      </p:tavLst>
                                    </p:anim>
                                  </p:childTnLst>
                                </p:cTn>
                              </p:par>
                            </p:childTnLst>
                          </p:cTn>
                        </p:par>
                      </p:childTnLst>
                    </p:cTn>
                  </p:par>
                  <p:par>
                    <p:cTn id="138" fill="hold">
                      <p:stCondLst>
                        <p:cond delay="indefinite"/>
                      </p:stCondLst>
                      <p:childTnLst>
                        <p:par>
                          <p:cTn id="139" fill="hold">
                            <p:stCondLst>
                              <p:cond delay="0"/>
                            </p:stCondLst>
                            <p:childTnLst>
                              <p:par>
                                <p:cTn id="140" presetID="17" presetClass="entr" presetSubtype="8" fill="hold" grpId="0" nodeType="clickEffect">
                                  <p:stCondLst>
                                    <p:cond delay="0"/>
                                  </p:stCondLst>
                                  <p:childTnLst>
                                    <p:set>
                                      <p:cBhvr>
                                        <p:cTn id="141" dur="1" fill="hold">
                                          <p:stCondLst>
                                            <p:cond delay="0"/>
                                          </p:stCondLst>
                                        </p:cTn>
                                        <p:tgtEl>
                                          <p:spTgt spid="11328"/>
                                        </p:tgtEl>
                                        <p:attrNameLst>
                                          <p:attrName>style.visibility</p:attrName>
                                        </p:attrNameLst>
                                      </p:cBhvr>
                                      <p:to>
                                        <p:strVal val="visible"/>
                                      </p:to>
                                    </p:set>
                                    <p:anim calcmode="lin" valueType="num">
                                      <p:cBhvr>
                                        <p:cTn id="142" dur="500" fill="hold"/>
                                        <p:tgtEl>
                                          <p:spTgt spid="11328"/>
                                        </p:tgtEl>
                                        <p:attrNameLst>
                                          <p:attrName>ppt_x</p:attrName>
                                        </p:attrNameLst>
                                      </p:cBhvr>
                                      <p:tavLst>
                                        <p:tav tm="0">
                                          <p:val>
                                            <p:strVal val="#ppt_x-#ppt_w/2"/>
                                          </p:val>
                                        </p:tav>
                                        <p:tav tm="100000">
                                          <p:val>
                                            <p:strVal val="#ppt_x"/>
                                          </p:val>
                                        </p:tav>
                                      </p:tavLst>
                                    </p:anim>
                                    <p:anim calcmode="lin" valueType="num">
                                      <p:cBhvr>
                                        <p:cTn id="143" dur="500" fill="hold"/>
                                        <p:tgtEl>
                                          <p:spTgt spid="11328"/>
                                        </p:tgtEl>
                                        <p:attrNameLst>
                                          <p:attrName>ppt_y</p:attrName>
                                        </p:attrNameLst>
                                      </p:cBhvr>
                                      <p:tavLst>
                                        <p:tav tm="0">
                                          <p:val>
                                            <p:strVal val="#ppt_y"/>
                                          </p:val>
                                        </p:tav>
                                        <p:tav tm="100000">
                                          <p:val>
                                            <p:strVal val="#ppt_y"/>
                                          </p:val>
                                        </p:tav>
                                      </p:tavLst>
                                    </p:anim>
                                    <p:anim calcmode="lin" valueType="num">
                                      <p:cBhvr>
                                        <p:cTn id="144" dur="500" fill="hold"/>
                                        <p:tgtEl>
                                          <p:spTgt spid="11328"/>
                                        </p:tgtEl>
                                        <p:attrNameLst>
                                          <p:attrName>ppt_w</p:attrName>
                                        </p:attrNameLst>
                                      </p:cBhvr>
                                      <p:tavLst>
                                        <p:tav tm="0">
                                          <p:val>
                                            <p:fltVal val="0"/>
                                          </p:val>
                                        </p:tav>
                                        <p:tav tm="100000">
                                          <p:val>
                                            <p:strVal val="#ppt_w"/>
                                          </p:val>
                                        </p:tav>
                                      </p:tavLst>
                                    </p:anim>
                                    <p:anim calcmode="lin" valueType="num">
                                      <p:cBhvr>
                                        <p:cTn id="145" dur="500" fill="hold"/>
                                        <p:tgtEl>
                                          <p:spTgt spid="11328"/>
                                        </p:tgtEl>
                                        <p:attrNameLst>
                                          <p:attrName>ppt_h</p:attrName>
                                        </p:attrNameLst>
                                      </p:cBhvr>
                                      <p:tavLst>
                                        <p:tav tm="0">
                                          <p:val>
                                            <p:strVal val="#ppt_h"/>
                                          </p:val>
                                        </p:tav>
                                        <p:tav tm="100000">
                                          <p:val>
                                            <p:strVal val="#ppt_h"/>
                                          </p:val>
                                        </p:tav>
                                      </p:tavLst>
                                    </p:anim>
                                  </p:childTnLst>
                                </p:cTn>
                              </p:par>
                            </p:childTnLst>
                          </p:cTn>
                        </p:par>
                      </p:childTnLst>
                    </p:cTn>
                  </p:par>
                  <p:par>
                    <p:cTn id="146" fill="hold">
                      <p:stCondLst>
                        <p:cond delay="indefinite"/>
                      </p:stCondLst>
                      <p:childTnLst>
                        <p:par>
                          <p:cTn id="147" fill="hold">
                            <p:stCondLst>
                              <p:cond delay="0"/>
                            </p:stCondLst>
                            <p:childTnLst>
                              <p:par>
                                <p:cTn id="148" presetID="17" presetClass="entr" presetSubtype="8" fill="hold" grpId="0" nodeType="clickEffect">
                                  <p:stCondLst>
                                    <p:cond delay="0"/>
                                  </p:stCondLst>
                                  <p:childTnLst>
                                    <p:set>
                                      <p:cBhvr>
                                        <p:cTn id="149" dur="1" fill="hold">
                                          <p:stCondLst>
                                            <p:cond delay="0"/>
                                          </p:stCondLst>
                                        </p:cTn>
                                        <p:tgtEl>
                                          <p:spTgt spid="11284"/>
                                        </p:tgtEl>
                                        <p:attrNameLst>
                                          <p:attrName>style.visibility</p:attrName>
                                        </p:attrNameLst>
                                      </p:cBhvr>
                                      <p:to>
                                        <p:strVal val="visible"/>
                                      </p:to>
                                    </p:set>
                                    <p:anim calcmode="lin" valueType="num">
                                      <p:cBhvr>
                                        <p:cTn id="150" dur="500" fill="hold"/>
                                        <p:tgtEl>
                                          <p:spTgt spid="11284"/>
                                        </p:tgtEl>
                                        <p:attrNameLst>
                                          <p:attrName>ppt_x</p:attrName>
                                        </p:attrNameLst>
                                      </p:cBhvr>
                                      <p:tavLst>
                                        <p:tav tm="0">
                                          <p:val>
                                            <p:strVal val="#ppt_x-#ppt_w/2"/>
                                          </p:val>
                                        </p:tav>
                                        <p:tav tm="100000">
                                          <p:val>
                                            <p:strVal val="#ppt_x"/>
                                          </p:val>
                                        </p:tav>
                                      </p:tavLst>
                                    </p:anim>
                                    <p:anim calcmode="lin" valueType="num">
                                      <p:cBhvr>
                                        <p:cTn id="151" dur="500" fill="hold"/>
                                        <p:tgtEl>
                                          <p:spTgt spid="11284"/>
                                        </p:tgtEl>
                                        <p:attrNameLst>
                                          <p:attrName>ppt_y</p:attrName>
                                        </p:attrNameLst>
                                      </p:cBhvr>
                                      <p:tavLst>
                                        <p:tav tm="0">
                                          <p:val>
                                            <p:strVal val="#ppt_y"/>
                                          </p:val>
                                        </p:tav>
                                        <p:tav tm="100000">
                                          <p:val>
                                            <p:strVal val="#ppt_y"/>
                                          </p:val>
                                        </p:tav>
                                      </p:tavLst>
                                    </p:anim>
                                    <p:anim calcmode="lin" valueType="num">
                                      <p:cBhvr>
                                        <p:cTn id="152" dur="500" fill="hold"/>
                                        <p:tgtEl>
                                          <p:spTgt spid="11284"/>
                                        </p:tgtEl>
                                        <p:attrNameLst>
                                          <p:attrName>ppt_w</p:attrName>
                                        </p:attrNameLst>
                                      </p:cBhvr>
                                      <p:tavLst>
                                        <p:tav tm="0">
                                          <p:val>
                                            <p:fltVal val="0"/>
                                          </p:val>
                                        </p:tav>
                                        <p:tav tm="100000">
                                          <p:val>
                                            <p:strVal val="#ppt_w"/>
                                          </p:val>
                                        </p:tav>
                                      </p:tavLst>
                                    </p:anim>
                                    <p:anim calcmode="lin" valueType="num">
                                      <p:cBhvr>
                                        <p:cTn id="153" dur="500" fill="hold"/>
                                        <p:tgtEl>
                                          <p:spTgt spid="11284"/>
                                        </p:tgtEl>
                                        <p:attrNameLst>
                                          <p:attrName>ppt_h</p:attrName>
                                        </p:attrNameLst>
                                      </p:cBhvr>
                                      <p:tavLst>
                                        <p:tav tm="0">
                                          <p:val>
                                            <p:strVal val="#ppt_h"/>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17" presetClass="entr" presetSubtype="8" fill="hold" grpId="0" nodeType="clickEffect">
                                  <p:stCondLst>
                                    <p:cond delay="0"/>
                                  </p:stCondLst>
                                  <p:childTnLst>
                                    <p:set>
                                      <p:cBhvr>
                                        <p:cTn id="157" dur="1" fill="hold">
                                          <p:stCondLst>
                                            <p:cond delay="0"/>
                                          </p:stCondLst>
                                        </p:cTn>
                                        <p:tgtEl>
                                          <p:spTgt spid="11285"/>
                                        </p:tgtEl>
                                        <p:attrNameLst>
                                          <p:attrName>style.visibility</p:attrName>
                                        </p:attrNameLst>
                                      </p:cBhvr>
                                      <p:to>
                                        <p:strVal val="visible"/>
                                      </p:to>
                                    </p:set>
                                    <p:anim calcmode="lin" valueType="num">
                                      <p:cBhvr>
                                        <p:cTn id="158" dur="500" fill="hold"/>
                                        <p:tgtEl>
                                          <p:spTgt spid="11285"/>
                                        </p:tgtEl>
                                        <p:attrNameLst>
                                          <p:attrName>ppt_x</p:attrName>
                                        </p:attrNameLst>
                                      </p:cBhvr>
                                      <p:tavLst>
                                        <p:tav tm="0">
                                          <p:val>
                                            <p:strVal val="#ppt_x-#ppt_w/2"/>
                                          </p:val>
                                        </p:tav>
                                        <p:tav tm="100000">
                                          <p:val>
                                            <p:strVal val="#ppt_x"/>
                                          </p:val>
                                        </p:tav>
                                      </p:tavLst>
                                    </p:anim>
                                    <p:anim calcmode="lin" valueType="num">
                                      <p:cBhvr>
                                        <p:cTn id="159" dur="500" fill="hold"/>
                                        <p:tgtEl>
                                          <p:spTgt spid="11285"/>
                                        </p:tgtEl>
                                        <p:attrNameLst>
                                          <p:attrName>ppt_y</p:attrName>
                                        </p:attrNameLst>
                                      </p:cBhvr>
                                      <p:tavLst>
                                        <p:tav tm="0">
                                          <p:val>
                                            <p:strVal val="#ppt_y"/>
                                          </p:val>
                                        </p:tav>
                                        <p:tav tm="100000">
                                          <p:val>
                                            <p:strVal val="#ppt_y"/>
                                          </p:val>
                                        </p:tav>
                                      </p:tavLst>
                                    </p:anim>
                                    <p:anim calcmode="lin" valueType="num">
                                      <p:cBhvr>
                                        <p:cTn id="160" dur="500" fill="hold"/>
                                        <p:tgtEl>
                                          <p:spTgt spid="11285"/>
                                        </p:tgtEl>
                                        <p:attrNameLst>
                                          <p:attrName>ppt_w</p:attrName>
                                        </p:attrNameLst>
                                      </p:cBhvr>
                                      <p:tavLst>
                                        <p:tav tm="0">
                                          <p:val>
                                            <p:fltVal val="0"/>
                                          </p:val>
                                        </p:tav>
                                        <p:tav tm="100000">
                                          <p:val>
                                            <p:strVal val="#ppt_w"/>
                                          </p:val>
                                        </p:tav>
                                      </p:tavLst>
                                    </p:anim>
                                    <p:anim calcmode="lin" valueType="num">
                                      <p:cBhvr>
                                        <p:cTn id="161" dur="500" fill="hold"/>
                                        <p:tgtEl>
                                          <p:spTgt spid="11285"/>
                                        </p:tgtEl>
                                        <p:attrNameLst>
                                          <p:attrName>ppt_h</p:attrName>
                                        </p:attrNameLst>
                                      </p:cBhvr>
                                      <p:tavLst>
                                        <p:tav tm="0">
                                          <p:val>
                                            <p:strVal val="#ppt_h"/>
                                          </p:val>
                                        </p:tav>
                                        <p:tav tm="100000">
                                          <p:val>
                                            <p:strVal val="#ppt_h"/>
                                          </p:val>
                                        </p:tav>
                                      </p:tavLst>
                                    </p:anim>
                                  </p:childTnLst>
                                </p:cTn>
                              </p:par>
                            </p:childTnLst>
                          </p:cTn>
                        </p:par>
                      </p:childTnLst>
                    </p:cTn>
                  </p:par>
                  <p:par>
                    <p:cTn id="162" fill="hold">
                      <p:stCondLst>
                        <p:cond delay="indefinite"/>
                      </p:stCondLst>
                      <p:childTnLst>
                        <p:par>
                          <p:cTn id="163" fill="hold">
                            <p:stCondLst>
                              <p:cond delay="0"/>
                            </p:stCondLst>
                            <p:childTnLst>
                              <p:par>
                                <p:cTn id="164" presetID="17" presetClass="entr" presetSubtype="10" fill="hold" grpId="0" nodeType="clickEffect">
                                  <p:stCondLst>
                                    <p:cond delay="0"/>
                                  </p:stCondLst>
                                  <p:childTnLst>
                                    <p:set>
                                      <p:cBhvr>
                                        <p:cTn id="165" dur="1" fill="hold">
                                          <p:stCondLst>
                                            <p:cond delay="0"/>
                                          </p:stCondLst>
                                        </p:cTn>
                                        <p:tgtEl>
                                          <p:spTgt spid="11286"/>
                                        </p:tgtEl>
                                        <p:attrNameLst>
                                          <p:attrName>style.visibility</p:attrName>
                                        </p:attrNameLst>
                                      </p:cBhvr>
                                      <p:to>
                                        <p:strVal val="visible"/>
                                      </p:to>
                                    </p:set>
                                    <p:anim calcmode="lin" valueType="num">
                                      <p:cBhvr>
                                        <p:cTn id="166" dur="500" fill="hold"/>
                                        <p:tgtEl>
                                          <p:spTgt spid="11286"/>
                                        </p:tgtEl>
                                        <p:attrNameLst>
                                          <p:attrName>ppt_w</p:attrName>
                                        </p:attrNameLst>
                                      </p:cBhvr>
                                      <p:tavLst>
                                        <p:tav tm="0">
                                          <p:val>
                                            <p:fltVal val="0"/>
                                          </p:val>
                                        </p:tav>
                                        <p:tav tm="100000">
                                          <p:val>
                                            <p:strVal val="#ppt_w"/>
                                          </p:val>
                                        </p:tav>
                                      </p:tavLst>
                                    </p:anim>
                                    <p:anim calcmode="lin" valueType="num">
                                      <p:cBhvr>
                                        <p:cTn id="167" dur="500" fill="hold"/>
                                        <p:tgtEl>
                                          <p:spTgt spid="11286"/>
                                        </p:tgtEl>
                                        <p:attrNameLst>
                                          <p:attrName>ppt_h</p:attrName>
                                        </p:attrNameLst>
                                      </p:cBhvr>
                                      <p:tavLst>
                                        <p:tav tm="0">
                                          <p:val>
                                            <p:strVal val="#ppt_h"/>
                                          </p:val>
                                        </p:tav>
                                        <p:tav tm="100000">
                                          <p:val>
                                            <p:strVal val="#ppt_h"/>
                                          </p:val>
                                        </p:tav>
                                      </p:tavLst>
                                    </p:anim>
                                  </p:childTnLst>
                                </p:cTn>
                              </p:par>
                            </p:childTnLst>
                          </p:cTn>
                        </p:par>
                      </p:childTnLst>
                    </p:cTn>
                  </p:par>
                  <p:par>
                    <p:cTn id="168" fill="hold">
                      <p:stCondLst>
                        <p:cond delay="indefinite"/>
                      </p:stCondLst>
                      <p:childTnLst>
                        <p:par>
                          <p:cTn id="169" fill="hold">
                            <p:stCondLst>
                              <p:cond delay="0"/>
                            </p:stCondLst>
                            <p:childTnLst>
                              <p:par>
                                <p:cTn id="170" presetID="17" presetClass="entr" presetSubtype="10" fill="hold" grpId="0" nodeType="clickEffect">
                                  <p:stCondLst>
                                    <p:cond delay="0"/>
                                  </p:stCondLst>
                                  <p:childTnLst>
                                    <p:set>
                                      <p:cBhvr>
                                        <p:cTn id="171" dur="1" fill="hold">
                                          <p:stCondLst>
                                            <p:cond delay="0"/>
                                          </p:stCondLst>
                                        </p:cTn>
                                        <p:tgtEl>
                                          <p:spTgt spid="11287"/>
                                        </p:tgtEl>
                                        <p:attrNameLst>
                                          <p:attrName>style.visibility</p:attrName>
                                        </p:attrNameLst>
                                      </p:cBhvr>
                                      <p:to>
                                        <p:strVal val="visible"/>
                                      </p:to>
                                    </p:set>
                                    <p:anim calcmode="lin" valueType="num">
                                      <p:cBhvr>
                                        <p:cTn id="172" dur="500" fill="hold"/>
                                        <p:tgtEl>
                                          <p:spTgt spid="11287"/>
                                        </p:tgtEl>
                                        <p:attrNameLst>
                                          <p:attrName>ppt_w</p:attrName>
                                        </p:attrNameLst>
                                      </p:cBhvr>
                                      <p:tavLst>
                                        <p:tav tm="0">
                                          <p:val>
                                            <p:fltVal val="0"/>
                                          </p:val>
                                        </p:tav>
                                        <p:tav tm="100000">
                                          <p:val>
                                            <p:strVal val="#ppt_w"/>
                                          </p:val>
                                        </p:tav>
                                      </p:tavLst>
                                    </p:anim>
                                    <p:anim calcmode="lin" valueType="num">
                                      <p:cBhvr>
                                        <p:cTn id="173" dur="500" fill="hold"/>
                                        <p:tgtEl>
                                          <p:spTgt spid="11287"/>
                                        </p:tgtEl>
                                        <p:attrNameLst>
                                          <p:attrName>ppt_h</p:attrName>
                                        </p:attrNameLst>
                                      </p:cBhvr>
                                      <p:tavLst>
                                        <p:tav tm="0">
                                          <p:val>
                                            <p:strVal val="#ppt_h"/>
                                          </p:val>
                                        </p:tav>
                                        <p:tav tm="100000">
                                          <p:val>
                                            <p:strVal val="#ppt_h"/>
                                          </p:val>
                                        </p:tav>
                                      </p:tavLst>
                                    </p:anim>
                                  </p:childTnLst>
                                </p:cTn>
                              </p:par>
                            </p:childTnLst>
                          </p:cTn>
                        </p:par>
                      </p:childTnLst>
                    </p:cTn>
                  </p:par>
                  <p:par>
                    <p:cTn id="174" fill="hold">
                      <p:stCondLst>
                        <p:cond delay="indefinite"/>
                      </p:stCondLst>
                      <p:childTnLst>
                        <p:par>
                          <p:cTn id="175" fill="hold">
                            <p:stCondLst>
                              <p:cond delay="0"/>
                            </p:stCondLst>
                            <p:childTnLst>
                              <p:par>
                                <p:cTn id="176" presetID="17" presetClass="entr" presetSubtype="10" fill="hold" grpId="0" nodeType="clickEffect">
                                  <p:stCondLst>
                                    <p:cond delay="0"/>
                                  </p:stCondLst>
                                  <p:childTnLst>
                                    <p:set>
                                      <p:cBhvr>
                                        <p:cTn id="177" dur="1" fill="hold">
                                          <p:stCondLst>
                                            <p:cond delay="0"/>
                                          </p:stCondLst>
                                        </p:cTn>
                                        <p:tgtEl>
                                          <p:spTgt spid="11290"/>
                                        </p:tgtEl>
                                        <p:attrNameLst>
                                          <p:attrName>style.visibility</p:attrName>
                                        </p:attrNameLst>
                                      </p:cBhvr>
                                      <p:to>
                                        <p:strVal val="visible"/>
                                      </p:to>
                                    </p:set>
                                    <p:anim calcmode="lin" valueType="num">
                                      <p:cBhvr>
                                        <p:cTn id="178" dur="500" fill="hold"/>
                                        <p:tgtEl>
                                          <p:spTgt spid="11290"/>
                                        </p:tgtEl>
                                        <p:attrNameLst>
                                          <p:attrName>ppt_w</p:attrName>
                                        </p:attrNameLst>
                                      </p:cBhvr>
                                      <p:tavLst>
                                        <p:tav tm="0">
                                          <p:val>
                                            <p:fltVal val="0"/>
                                          </p:val>
                                        </p:tav>
                                        <p:tav tm="100000">
                                          <p:val>
                                            <p:strVal val="#ppt_w"/>
                                          </p:val>
                                        </p:tav>
                                      </p:tavLst>
                                    </p:anim>
                                    <p:anim calcmode="lin" valueType="num">
                                      <p:cBhvr>
                                        <p:cTn id="179" dur="500" fill="hold"/>
                                        <p:tgtEl>
                                          <p:spTgt spid="11290"/>
                                        </p:tgtEl>
                                        <p:attrNameLst>
                                          <p:attrName>ppt_h</p:attrName>
                                        </p:attrNameLst>
                                      </p:cBhvr>
                                      <p:tavLst>
                                        <p:tav tm="0">
                                          <p:val>
                                            <p:strVal val="#ppt_h"/>
                                          </p:val>
                                        </p:tav>
                                        <p:tav tm="100000">
                                          <p:val>
                                            <p:strVal val="#ppt_h"/>
                                          </p:val>
                                        </p:tav>
                                      </p:tavLst>
                                    </p:anim>
                                  </p:childTnLst>
                                </p:cTn>
                              </p:par>
                            </p:childTnLst>
                          </p:cTn>
                        </p:par>
                      </p:childTnLst>
                    </p:cTn>
                  </p:par>
                  <p:par>
                    <p:cTn id="180" fill="hold">
                      <p:stCondLst>
                        <p:cond delay="indefinite"/>
                      </p:stCondLst>
                      <p:childTnLst>
                        <p:par>
                          <p:cTn id="181" fill="hold">
                            <p:stCondLst>
                              <p:cond delay="0"/>
                            </p:stCondLst>
                            <p:childTnLst>
                              <p:par>
                                <p:cTn id="182" presetID="17" presetClass="entr" presetSubtype="10" fill="hold" grpId="0" nodeType="clickEffect">
                                  <p:stCondLst>
                                    <p:cond delay="0"/>
                                  </p:stCondLst>
                                  <p:childTnLst>
                                    <p:set>
                                      <p:cBhvr>
                                        <p:cTn id="183" dur="1" fill="hold">
                                          <p:stCondLst>
                                            <p:cond delay="0"/>
                                          </p:stCondLst>
                                        </p:cTn>
                                        <p:tgtEl>
                                          <p:spTgt spid="11288"/>
                                        </p:tgtEl>
                                        <p:attrNameLst>
                                          <p:attrName>style.visibility</p:attrName>
                                        </p:attrNameLst>
                                      </p:cBhvr>
                                      <p:to>
                                        <p:strVal val="visible"/>
                                      </p:to>
                                    </p:set>
                                    <p:anim calcmode="lin" valueType="num">
                                      <p:cBhvr>
                                        <p:cTn id="184" dur="500" fill="hold"/>
                                        <p:tgtEl>
                                          <p:spTgt spid="11288"/>
                                        </p:tgtEl>
                                        <p:attrNameLst>
                                          <p:attrName>ppt_w</p:attrName>
                                        </p:attrNameLst>
                                      </p:cBhvr>
                                      <p:tavLst>
                                        <p:tav tm="0">
                                          <p:val>
                                            <p:fltVal val="0"/>
                                          </p:val>
                                        </p:tav>
                                        <p:tav tm="100000">
                                          <p:val>
                                            <p:strVal val="#ppt_w"/>
                                          </p:val>
                                        </p:tav>
                                      </p:tavLst>
                                    </p:anim>
                                    <p:anim calcmode="lin" valueType="num">
                                      <p:cBhvr>
                                        <p:cTn id="185" dur="500" fill="hold"/>
                                        <p:tgtEl>
                                          <p:spTgt spid="11288"/>
                                        </p:tgtEl>
                                        <p:attrNameLst>
                                          <p:attrName>ppt_h</p:attrName>
                                        </p:attrNameLst>
                                      </p:cBhvr>
                                      <p:tavLst>
                                        <p:tav tm="0">
                                          <p:val>
                                            <p:strVal val="#ppt_h"/>
                                          </p:val>
                                        </p:tav>
                                        <p:tav tm="100000">
                                          <p:val>
                                            <p:strVal val="#ppt_h"/>
                                          </p:val>
                                        </p:tav>
                                      </p:tavLst>
                                    </p:anim>
                                  </p:childTnLst>
                                </p:cTn>
                              </p:par>
                            </p:childTnLst>
                          </p:cTn>
                        </p:par>
                      </p:childTnLst>
                    </p:cTn>
                  </p:par>
                  <p:par>
                    <p:cTn id="186" fill="hold">
                      <p:stCondLst>
                        <p:cond delay="indefinite"/>
                      </p:stCondLst>
                      <p:childTnLst>
                        <p:par>
                          <p:cTn id="187" fill="hold">
                            <p:stCondLst>
                              <p:cond delay="0"/>
                            </p:stCondLst>
                            <p:childTnLst>
                              <p:par>
                                <p:cTn id="188" presetID="17" presetClass="entr" presetSubtype="10" fill="hold" grpId="0" nodeType="clickEffect">
                                  <p:stCondLst>
                                    <p:cond delay="0"/>
                                  </p:stCondLst>
                                  <p:childTnLst>
                                    <p:set>
                                      <p:cBhvr>
                                        <p:cTn id="189" dur="1" fill="hold">
                                          <p:stCondLst>
                                            <p:cond delay="0"/>
                                          </p:stCondLst>
                                        </p:cTn>
                                        <p:tgtEl>
                                          <p:spTgt spid="11289"/>
                                        </p:tgtEl>
                                        <p:attrNameLst>
                                          <p:attrName>style.visibility</p:attrName>
                                        </p:attrNameLst>
                                      </p:cBhvr>
                                      <p:to>
                                        <p:strVal val="visible"/>
                                      </p:to>
                                    </p:set>
                                    <p:anim calcmode="lin" valueType="num">
                                      <p:cBhvr>
                                        <p:cTn id="190" dur="500" fill="hold"/>
                                        <p:tgtEl>
                                          <p:spTgt spid="11289"/>
                                        </p:tgtEl>
                                        <p:attrNameLst>
                                          <p:attrName>ppt_w</p:attrName>
                                        </p:attrNameLst>
                                      </p:cBhvr>
                                      <p:tavLst>
                                        <p:tav tm="0">
                                          <p:val>
                                            <p:fltVal val="0"/>
                                          </p:val>
                                        </p:tav>
                                        <p:tav tm="100000">
                                          <p:val>
                                            <p:strVal val="#ppt_w"/>
                                          </p:val>
                                        </p:tav>
                                      </p:tavLst>
                                    </p:anim>
                                    <p:anim calcmode="lin" valueType="num">
                                      <p:cBhvr>
                                        <p:cTn id="191" dur="500" fill="hold"/>
                                        <p:tgtEl>
                                          <p:spTgt spid="11289"/>
                                        </p:tgtEl>
                                        <p:attrNameLst>
                                          <p:attrName>ppt_h</p:attrName>
                                        </p:attrNameLst>
                                      </p:cBhvr>
                                      <p:tavLst>
                                        <p:tav tm="0">
                                          <p:val>
                                            <p:strVal val="#ppt_h"/>
                                          </p:val>
                                        </p:tav>
                                        <p:tav tm="100000">
                                          <p:val>
                                            <p:strVal val="#ppt_h"/>
                                          </p:val>
                                        </p:tav>
                                      </p:tavLst>
                                    </p:anim>
                                  </p:childTnLst>
                                </p:cTn>
                              </p:par>
                            </p:childTnLst>
                          </p:cTn>
                        </p:par>
                      </p:childTnLst>
                    </p:cTn>
                  </p:par>
                  <p:par>
                    <p:cTn id="192" fill="hold">
                      <p:stCondLst>
                        <p:cond delay="indefinite"/>
                      </p:stCondLst>
                      <p:childTnLst>
                        <p:par>
                          <p:cTn id="193" fill="hold">
                            <p:stCondLst>
                              <p:cond delay="0"/>
                            </p:stCondLst>
                            <p:childTnLst>
                              <p:par>
                                <p:cTn id="194" presetID="17" presetClass="entr" presetSubtype="10" fill="hold" grpId="0" nodeType="clickEffect">
                                  <p:stCondLst>
                                    <p:cond delay="0"/>
                                  </p:stCondLst>
                                  <p:childTnLst>
                                    <p:set>
                                      <p:cBhvr>
                                        <p:cTn id="195" dur="1" fill="hold">
                                          <p:stCondLst>
                                            <p:cond delay="0"/>
                                          </p:stCondLst>
                                        </p:cTn>
                                        <p:tgtEl>
                                          <p:spTgt spid="11291"/>
                                        </p:tgtEl>
                                        <p:attrNameLst>
                                          <p:attrName>style.visibility</p:attrName>
                                        </p:attrNameLst>
                                      </p:cBhvr>
                                      <p:to>
                                        <p:strVal val="visible"/>
                                      </p:to>
                                    </p:set>
                                    <p:anim calcmode="lin" valueType="num">
                                      <p:cBhvr>
                                        <p:cTn id="196" dur="500" fill="hold"/>
                                        <p:tgtEl>
                                          <p:spTgt spid="11291"/>
                                        </p:tgtEl>
                                        <p:attrNameLst>
                                          <p:attrName>ppt_w</p:attrName>
                                        </p:attrNameLst>
                                      </p:cBhvr>
                                      <p:tavLst>
                                        <p:tav tm="0">
                                          <p:val>
                                            <p:fltVal val="0"/>
                                          </p:val>
                                        </p:tav>
                                        <p:tav tm="100000">
                                          <p:val>
                                            <p:strVal val="#ppt_w"/>
                                          </p:val>
                                        </p:tav>
                                      </p:tavLst>
                                    </p:anim>
                                    <p:anim calcmode="lin" valueType="num">
                                      <p:cBhvr>
                                        <p:cTn id="197" dur="500" fill="hold"/>
                                        <p:tgtEl>
                                          <p:spTgt spid="11291"/>
                                        </p:tgtEl>
                                        <p:attrNameLst>
                                          <p:attrName>ppt_h</p:attrName>
                                        </p:attrNameLst>
                                      </p:cBhvr>
                                      <p:tavLst>
                                        <p:tav tm="0">
                                          <p:val>
                                            <p:strVal val="#ppt_h"/>
                                          </p:val>
                                        </p:tav>
                                        <p:tav tm="100000">
                                          <p:val>
                                            <p:strVal val="#ppt_h"/>
                                          </p:val>
                                        </p:tav>
                                      </p:tavLst>
                                    </p:anim>
                                  </p:childTnLst>
                                </p:cTn>
                              </p:par>
                            </p:childTnLst>
                          </p:cTn>
                        </p:par>
                      </p:childTnLst>
                    </p:cTn>
                  </p:par>
                  <p:par>
                    <p:cTn id="198" fill="hold">
                      <p:stCondLst>
                        <p:cond delay="indefinite"/>
                      </p:stCondLst>
                      <p:childTnLst>
                        <p:par>
                          <p:cTn id="199" fill="hold">
                            <p:stCondLst>
                              <p:cond delay="0"/>
                            </p:stCondLst>
                            <p:childTnLst>
                              <p:par>
                                <p:cTn id="200" presetID="23" presetClass="entr" presetSubtype="32" fill="hold" grpId="0" nodeType="clickEffect">
                                  <p:stCondLst>
                                    <p:cond delay="0"/>
                                  </p:stCondLst>
                                  <p:childTnLst>
                                    <p:set>
                                      <p:cBhvr>
                                        <p:cTn id="201" dur="1" fill="hold">
                                          <p:stCondLst>
                                            <p:cond delay="0"/>
                                          </p:stCondLst>
                                        </p:cTn>
                                        <p:tgtEl>
                                          <p:spTgt spid="11300"/>
                                        </p:tgtEl>
                                        <p:attrNameLst>
                                          <p:attrName>style.visibility</p:attrName>
                                        </p:attrNameLst>
                                      </p:cBhvr>
                                      <p:to>
                                        <p:strVal val="visible"/>
                                      </p:to>
                                    </p:set>
                                    <p:anim calcmode="lin" valueType="num">
                                      <p:cBhvr>
                                        <p:cTn id="202" dur="500" fill="hold"/>
                                        <p:tgtEl>
                                          <p:spTgt spid="11300"/>
                                        </p:tgtEl>
                                        <p:attrNameLst>
                                          <p:attrName>ppt_w</p:attrName>
                                        </p:attrNameLst>
                                      </p:cBhvr>
                                      <p:tavLst>
                                        <p:tav tm="0">
                                          <p:val>
                                            <p:strVal val="4*#ppt_w"/>
                                          </p:val>
                                        </p:tav>
                                        <p:tav tm="100000">
                                          <p:val>
                                            <p:strVal val="#ppt_w"/>
                                          </p:val>
                                        </p:tav>
                                      </p:tavLst>
                                    </p:anim>
                                    <p:anim calcmode="lin" valueType="num">
                                      <p:cBhvr>
                                        <p:cTn id="203" dur="500" fill="hold"/>
                                        <p:tgtEl>
                                          <p:spTgt spid="11300"/>
                                        </p:tgtEl>
                                        <p:attrNameLst>
                                          <p:attrName>ppt_h</p:attrName>
                                        </p:attrNameLst>
                                      </p:cBhvr>
                                      <p:tavLst>
                                        <p:tav tm="0">
                                          <p:val>
                                            <p:strVal val="4*#ppt_h"/>
                                          </p:val>
                                        </p:tav>
                                        <p:tav tm="100000">
                                          <p:val>
                                            <p:strVal val="#ppt_h"/>
                                          </p:val>
                                        </p:tav>
                                      </p:tavLst>
                                    </p:anim>
                                  </p:childTnLst>
                                </p:cTn>
                              </p:par>
                            </p:childTnLst>
                          </p:cTn>
                        </p:par>
                      </p:childTnLst>
                    </p:cTn>
                  </p:par>
                  <p:par>
                    <p:cTn id="204" fill="hold">
                      <p:stCondLst>
                        <p:cond delay="indefinite"/>
                      </p:stCondLst>
                      <p:childTnLst>
                        <p:par>
                          <p:cTn id="205" fill="hold">
                            <p:stCondLst>
                              <p:cond delay="0"/>
                            </p:stCondLst>
                            <p:childTnLst>
                              <p:par>
                                <p:cTn id="206" presetID="23" presetClass="entr" presetSubtype="32" fill="hold" grpId="0" nodeType="clickEffect">
                                  <p:stCondLst>
                                    <p:cond delay="0"/>
                                  </p:stCondLst>
                                  <p:childTnLst>
                                    <p:set>
                                      <p:cBhvr>
                                        <p:cTn id="207" dur="1" fill="hold">
                                          <p:stCondLst>
                                            <p:cond delay="0"/>
                                          </p:stCondLst>
                                        </p:cTn>
                                        <p:tgtEl>
                                          <p:spTgt spid="11301"/>
                                        </p:tgtEl>
                                        <p:attrNameLst>
                                          <p:attrName>style.visibility</p:attrName>
                                        </p:attrNameLst>
                                      </p:cBhvr>
                                      <p:to>
                                        <p:strVal val="visible"/>
                                      </p:to>
                                    </p:set>
                                    <p:anim calcmode="lin" valueType="num">
                                      <p:cBhvr>
                                        <p:cTn id="208" dur="500" fill="hold"/>
                                        <p:tgtEl>
                                          <p:spTgt spid="11301"/>
                                        </p:tgtEl>
                                        <p:attrNameLst>
                                          <p:attrName>ppt_w</p:attrName>
                                        </p:attrNameLst>
                                      </p:cBhvr>
                                      <p:tavLst>
                                        <p:tav tm="0">
                                          <p:val>
                                            <p:strVal val="4*#ppt_w"/>
                                          </p:val>
                                        </p:tav>
                                        <p:tav tm="100000">
                                          <p:val>
                                            <p:strVal val="#ppt_w"/>
                                          </p:val>
                                        </p:tav>
                                      </p:tavLst>
                                    </p:anim>
                                    <p:anim calcmode="lin" valueType="num">
                                      <p:cBhvr>
                                        <p:cTn id="209" dur="500" fill="hold"/>
                                        <p:tgtEl>
                                          <p:spTgt spid="11301"/>
                                        </p:tgtEl>
                                        <p:attrNameLst>
                                          <p:attrName>ppt_h</p:attrName>
                                        </p:attrNameLst>
                                      </p:cBhvr>
                                      <p:tavLst>
                                        <p:tav tm="0">
                                          <p:val>
                                            <p:strVal val="4*#ppt_h"/>
                                          </p:val>
                                        </p:tav>
                                        <p:tav tm="100000">
                                          <p:val>
                                            <p:strVal val="#ppt_h"/>
                                          </p:val>
                                        </p:tav>
                                      </p:tavLst>
                                    </p:anim>
                                  </p:childTnLst>
                                </p:cTn>
                              </p:par>
                            </p:childTnLst>
                          </p:cTn>
                        </p:par>
                      </p:childTnLst>
                    </p:cTn>
                  </p:par>
                  <p:par>
                    <p:cTn id="210" fill="hold">
                      <p:stCondLst>
                        <p:cond delay="indefinite"/>
                      </p:stCondLst>
                      <p:childTnLst>
                        <p:par>
                          <p:cTn id="211" fill="hold">
                            <p:stCondLst>
                              <p:cond delay="0"/>
                            </p:stCondLst>
                            <p:childTnLst>
                              <p:par>
                                <p:cTn id="212" presetID="23" presetClass="entr" presetSubtype="32" fill="hold" grpId="0" nodeType="clickEffect">
                                  <p:stCondLst>
                                    <p:cond delay="0"/>
                                  </p:stCondLst>
                                  <p:childTnLst>
                                    <p:set>
                                      <p:cBhvr>
                                        <p:cTn id="213" dur="1" fill="hold">
                                          <p:stCondLst>
                                            <p:cond delay="0"/>
                                          </p:stCondLst>
                                        </p:cTn>
                                        <p:tgtEl>
                                          <p:spTgt spid="11302"/>
                                        </p:tgtEl>
                                        <p:attrNameLst>
                                          <p:attrName>style.visibility</p:attrName>
                                        </p:attrNameLst>
                                      </p:cBhvr>
                                      <p:to>
                                        <p:strVal val="visible"/>
                                      </p:to>
                                    </p:set>
                                    <p:anim calcmode="lin" valueType="num">
                                      <p:cBhvr>
                                        <p:cTn id="214" dur="500" fill="hold"/>
                                        <p:tgtEl>
                                          <p:spTgt spid="11302"/>
                                        </p:tgtEl>
                                        <p:attrNameLst>
                                          <p:attrName>ppt_w</p:attrName>
                                        </p:attrNameLst>
                                      </p:cBhvr>
                                      <p:tavLst>
                                        <p:tav tm="0">
                                          <p:val>
                                            <p:strVal val="4*#ppt_w"/>
                                          </p:val>
                                        </p:tav>
                                        <p:tav tm="100000">
                                          <p:val>
                                            <p:strVal val="#ppt_w"/>
                                          </p:val>
                                        </p:tav>
                                      </p:tavLst>
                                    </p:anim>
                                    <p:anim calcmode="lin" valueType="num">
                                      <p:cBhvr>
                                        <p:cTn id="215" dur="500" fill="hold"/>
                                        <p:tgtEl>
                                          <p:spTgt spid="11302"/>
                                        </p:tgtEl>
                                        <p:attrNameLst>
                                          <p:attrName>ppt_h</p:attrName>
                                        </p:attrNameLst>
                                      </p:cBhvr>
                                      <p:tavLst>
                                        <p:tav tm="0">
                                          <p:val>
                                            <p:strVal val="4*#ppt_h"/>
                                          </p:val>
                                        </p:tav>
                                        <p:tav tm="100000">
                                          <p:val>
                                            <p:strVal val="#ppt_h"/>
                                          </p:val>
                                        </p:tav>
                                      </p:tavLst>
                                    </p:anim>
                                  </p:childTnLst>
                                </p:cTn>
                              </p:par>
                            </p:childTnLst>
                          </p:cTn>
                        </p:par>
                      </p:childTnLst>
                    </p:cTn>
                  </p:par>
                  <p:par>
                    <p:cTn id="216" fill="hold">
                      <p:stCondLst>
                        <p:cond delay="indefinite"/>
                      </p:stCondLst>
                      <p:childTnLst>
                        <p:par>
                          <p:cTn id="217" fill="hold">
                            <p:stCondLst>
                              <p:cond delay="0"/>
                            </p:stCondLst>
                            <p:childTnLst>
                              <p:par>
                                <p:cTn id="218" presetID="23" presetClass="entr" presetSubtype="32" fill="hold" grpId="0" nodeType="clickEffect">
                                  <p:stCondLst>
                                    <p:cond delay="0"/>
                                  </p:stCondLst>
                                  <p:childTnLst>
                                    <p:set>
                                      <p:cBhvr>
                                        <p:cTn id="219" dur="1" fill="hold">
                                          <p:stCondLst>
                                            <p:cond delay="0"/>
                                          </p:stCondLst>
                                        </p:cTn>
                                        <p:tgtEl>
                                          <p:spTgt spid="11303"/>
                                        </p:tgtEl>
                                        <p:attrNameLst>
                                          <p:attrName>style.visibility</p:attrName>
                                        </p:attrNameLst>
                                      </p:cBhvr>
                                      <p:to>
                                        <p:strVal val="visible"/>
                                      </p:to>
                                    </p:set>
                                    <p:anim calcmode="lin" valueType="num">
                                      <p:cBhvr>
                                        <p:cTn id="220" dur="500" fill="hold"/>
                                        <p:tgtEl>
                                          <p:spTgt spid="11303"/>
                                        </p:tgtEl>
                                        <p:attrNameLst>
                                          <p:attrName>ppt_w</p:attrName>
                                        </p:attrNameLst>
                                      </p:cBhvr>
                                      <p:tavLst>
                                        <p:tav tm="0">
                                          <p:val>
                                            <p:strVal val="4*#ppt_w"/>
                                          </p:val>
                                        </p:tav>
                                        <p:tav tm="100000">
                                          <p:val>
                                            <p:strVal val="#ppt_w"/>
                                          </p:val>
                                        </p:tav>
                                      </p:tavLst>
                                    </p:anim>
                                    <p:anim calcmode="lin" valueType="num">
                                      <p:cBhvr>
                                        <p:cTn id="221" dur="500" fill="hold"/>
                                        <p:tgtEl>
                                          <p:spTgt spid="11303"/>
                                        </p:tgtEl>
                                        <p:attrNameLst>
                                          <p:attrName>ppt_h</p:attrName>
                                        </p:attrNameLst>
                                      </p:cBhvr>
                                      <p:tavLst>
                                        <p:tav tm="0">
                                          <p:val>
                                            <p:strVal val="4*#ppt_h"/>
                                          </p:val>
                                        </p:tav>
                                        <p:tav tm="100000">
                                          <p:val>
                                            <p:strVal val="#ppt_h"/>
                                          </p:val>
                                        </p:tav>
                                      </p:tavLst>
                                    </p:anim>
                                  </p:childTnLst>
                                </p:cTn>
                              </p:par>
                            </p:childTnLst>
                          </p:cTn>
                        </p:par>
                      </p:childTnLst>
                    </p:cTn>
                  </p:par>
                  <p:par>
                    <p:cTn id="222" fill="hold">
                      <p:stCondLst>
                        <p:cond delay="indefinite"/>
                      </p:stCondLst>
                      <p:childTnLst>
                        <p:par>
                          <p:cTn id="223" fill="hold">
                            <p:stCondLst>
                              <p:cond delay="0"/>
                            </p:stCondLst>
                            <p:childTnLst>
                              <p:par>
                                <p:cTn id="224" presetID="23" presetClass="entr" presetSubtype="32" fill="hold" grpId="0" nodeType="clickEffect">
                                  <p:stCondLst>
                                    <p:cond delay="0"/>
                                  </p:stCondLst>
                                  <p:childTnLst>
                                    <p:set>
                                      <p:cBhvr>
                                        <p:cTn id="225" dur="1" fill="hold">
                                          <p:stCondLst>
                                            <p:cond delay="0"/>
                                          </p:stCondLst>
                                        </p:cTn>
                                        <p:tgtEl>
                                          <p:spTgt spid="11304"/>
                                        </p:tgtEl>
                                        <p:attrNameLst>
                                          <p:attrName>style.visibility</p:attrName>
                                        </p:attrNameLst>
                                      </p:cBhvr>
                                      <p:to>
                                        <p:strVal val="visible"/>
                                      </p:to>
                                    </p:set>
                                    <p:anim calcmode="lin" valueType="num">
                                      <p:cBhvr>
                                        <p:cTn id="226" dur="500" fill="hold"/>
                                        <p:tgtEl>
                                          <p:spTgt spid="11304"/>
                                        </p:tgtEl>
                                        <p:attrNameLst>
                                          <p:attrName>ppt_w</p:attrName>
                                        </p:attrNameLst>
                                      </p:cBhvr>
                                      <p:tavLst>
                                        <p:tav tm="0">
                                          <p:val>
                                            <p:strVal val="4*#ppt_w"/>
                                          </p:val>
                                        </p:tav>
                                        <p:tav tm="100000">
                                          <p:val>
                                            <p:strVal val="#ppt_w"/>
                                          </p:val>
                                        </p:tav>
                                      </p:tavLst>
                                    </p:anim>
                                    <p:anim calcmode="lin" valueType="num">
                                      <p:cBhvr>
                                        <p:cTn id="227" dur="500" fill="hold"/>
                                        <p:tgtEl>
                                          <p:spTgt spid="11304"/>
                                        </p:tgtEl>
                                        <p:attrNameLst>
                                          <p:attrName>ppt_h</p:attrName>
                                        </p:attrNameLst>
                                      </p:cBhvr>
                                      <p:tavLst>
                                        <p:tav tm="0">
                                          <p:val>
                                            <p:strVal val="4*#ppt_h"/>
                                          </p:val>
                                        </p:tav>
                                        <p:tav tm="100000">
                                          <p:val>
                                            <p:strVal val="#ppt_h"/>
                                          </p:val>
                                        </p:tav>
                                      </p:tavLst>
                                    </p:anim>
                                  </p:childTnLst>
                                </p:cTn>
                              </p:par>
                            </p:childTnLst>
                          </p:cTn>
                        </p:par>
                      </p:childTnLst>
                    </p:cTn>
                  </p:par>
                  <p:par>
                    <p:cTn id="228" fill="hold">
                      <p:stCondLst>
                        <p:cond delay="indefinite"/>
                      </p:stCondLst>
                      <p:childTnLst>
                        <p:par>
                          <p:cTn id="229" fill="hold">
                            <p:stCondLst>
                              <p:cond delay="0"/>
                            </p:stCondLst>
                            <p:childTnLst>
                              <p:par>
                                <p:cTn id="230" presetID="23" presetClass="entr" presetSubtype="32" fill="hold" grpId="0" nodeType="clickEffect">
                                  <p:stCondLst>
                                    <p:cond delay="0"/>
                                  </p:stCondLst>
                                  <p:childTnLst>
                                    <p:set>
                                      <p:cBhvr>
                                        <p:cTn id="231" dur="1" fill="hold">
                                          <p:stCondLst>
                                            <p:cond delay="0"/>
                                          </p:stCondLst>
                                        </p:cTn>
                                        <p:tgtEl>
                                          <p:spTgt spid="11305"/>
                                        </p:tgtEl>
                                        <p:attrNameLst>
                                          <p:attrName>style.visibility</p:attrName>
                                        </p:attrNameLst>
                                      </p:cBhvr>
                                      <p:to>
                                        <p:strVal val="visible"/>
                                      </p:to>
                                    </p:set>
                                    <p:anim calcmode="lin" valueType="num">
                                      <p:cBhvr>
                                        <p:cTn id="232" dur="500" fill="hold"/>
                                        <p:tgtEl>
                                          <p:spTgt spid="11305"/>
                                        </p:tgtEl>
                                        <p:attrNameLst>
                                          <p:attrName>ppt_w</p:attrName>
                                        </p:attrNameLst>
                                      </p:cBhvr>
                                      <p:tavLst>
                                        <p:tav tm="0">
                                          <p:val>
                                            <p:strVal val="4*#ppt_w"/>
                                          </p:val>
                                        </p:tav>
                                        <p:tav tm="100000">
                                          <p:val>
                                            <p:strVal val="#ppt_w"/>
                                          </p:val>
                                        </p:tav>
                                      </p:tavLst>
                                    </p:anim>
                                    <p:anim calcmode="lin" valueType="num">
                                      <p:cBhvr>
                                        <p:cTn id="233" dur="500" fill="hold"/>
                                        <p:tgtEl>
                                          <p:spTgt spid="11305"/>
                                        </p:tgtEl>
                                        <p:attrNameLst>
                                          <p:attrName>ppt_h</p:attrName>
                                        </p:attrNameLst>
                                      </p:cBhvr>
                                      <p:tavLst>
                                        <p:tav tm="0">
                                          <p:val>
                                            <p:strVal val="4*#ppt_h"/>
                                          </p:val>
                                        </p:tav>
                                        <p:tav tm="100000">
                                          <p:val>
                                            <p:strVal val="#ppt_h"/>
                                          </p:val>
                                        </p:tav>
                                      </p:tavLst>
                                    </p:anim>
                                  </p:childTnLst>
                                </p:cTn>
                              </p:par>
                            </p:childTnLst>
                          </p:cTn>
                        </p:par>
                      </p:childTnLst>
                    </p:cTn>
                  </p:par>
                  <p:par>
                    <p:cTn id="234" fill="hold">
                      <p:stCondLst>
                        <p:cond delay="indefinite"/>
                      </p:stCondLst>
                      <p:childTnLst>
                        <p:par>
                          <p:cTn id="235" fill="hold">
                            <p:stCondLst>
                              <p:cond delay="0"/>
                            </p:stCondLst>
                            <p:childTnLst>
                              <p:par>
                                <p:cTn id="236" presetID="23" presetClass="entr" presetSubtype="32" fill="hold" grpId="0" nodeType="clickEffect">
                                  <p:stCondLst>
                                    <p:cond delay="0"/>
                                  </p:stCondLst>
                                  <p:childTnLst>
                                    <p:set>
                                      <p:cBhvr>
                                        <p:cTn id="237" dur="1" fill="hold">
                                          <p:stCondLst>
                                            <p:cond delay="0"/>
                                          </p:stCondLst>
                                        </p:cTn>
                                        <p:tgtEl>
                                          <p:spTgt spid="11306"/>
                                        </p:tgtEl>
                                        <p:attrNameLst>
                                          <p:attrName>style.visibility</p:attrName>
                                        </p:attrNameLst>
                                      </p:cBhvr>
                                      <p:to>
                                        <p:strVal val="visible"/>
                                      </p:to>
                                    </p:set>
                                    <p:anim calcmode="lin" valueType="num">
                                      <p:cBhvr>
                                        <p:cTn id="238" dur="500" fill="hold"/>
                                        <p:tgtEl>
                                          <p:spTgt spid="11306"/>
                                        </p:tgtEl>
                                        <p:attrNameLst>
                                          <p:attrName>ppt_w</p:attrName>
                                        </p:attrNameLst>
                                      </p:cBhvr>
                                      <p:tavLst>
                                        <p:tav tm="0">
                                          <p:val>
                                            <p:strVal val="4*#ppt_w"/>
                                          </p:val>
                                        </p:tav>
                                        <p:tav tm="100000">
                                          <p:val>
                                            <p:strVal val="#ppt_w"/>
                                          </p:val>
                                        </p:tav>
                                      </p:tavLst>
                                    </p:anim>
                                    <p:anim calcmode="lin" valueType="num">
                                      <p:cBhvr>
                                        <p:cTn id="239" dur="500" fill="hold"/>
                                        <p:tgtEl>
                                          <p:spTgt spid="11306"/>
                                        </p:tgtEl>
                                        <p:attrNameLst>
                                          <p:attrName>ppt_h</p:attrName>
                                        </p:attrNameLst>
                                      </p:cBhvr>
                                      <p:tavLst>
                                        <p:tav tm="0">
                                          <p:val>
                                            <p:strVal val="4*#ppt_h"/>
                                          </p:val>
                                        </p:tav>
                                        <p:tav tm="100000">
                                          <p:val>
                                            <p:strVal val="#ppt_h"/>
                                          </p:val>
                                        </p:tav>
                                      </p:tavLst>
                                    </p:anim>
                                  </p:childTnLst>
                                </p:cTn>
                              </p:par>
                            </p:childTnLst>
                          </p:cTn>
                        </p:par>
                      </p:childTnLst>
                    </p:cTn>
                  </p:par>
                  <p:par>
                    <p:cTn id="240" fill="hold">
                      <p:stCondLst>
                        <p:cond delay="indefinite"/>
                      </p:stCondLst>
                      <p:childTnLst>
                        <p:par>
                          <p:cTn id="241" fill="hold">
                            <p:stCondLst>
                              <p:cond delay="0"/>
                            </p:stCondLst>
                            <p:childTnLst>
                              <p:par>
                                <p:cTn id="242" presetID="23" presetClass="entr" presetSubtype="32" fill="hold" grpId="0" nodeType="clickEffect">
                                  <p:stCondLst>
                                    <p:cond delay="0"/>
                                  </p:stCondLst>
                                  <p:childTnLst>
                                    <p:set>
                                      <p:cBhvr>
                                        <p:cTn id="243" dur="1" fill="hold">
                                          <p:stCondLst>
                                            <p:cond delay="0"/>
                                          </p:stCondLst>
                                        </p:cTn>
                                        <p:tgtEl>
                                          <p:spTgt spid="11307"/>
                                        </p:tgtEl>
                                        <p:attrNameLst>
                                          <p:attrName>style.visibility</p:attrName>
                                        </p:attrNameLst>
                                      </p:cBhvr>
                                      <p:to>
                                        <p:strVal val="visible"/>
                                      </p:to>
                                    </p:set>
                                    <p:anim calcmode="lin" valueType="num">
                                      <p:cBhvr>
                                        <p:cTn id="244" dur="500" fill="hold"/>
                                        <p:tgtEl>
                                          <p:spTgt spid="11307"/>
                                        </p:tgtEl>
                                        <p:attrNameLst>
                                          <p:attrName>ppt_w</p:attrName>
                                        </p:attrNameLst>
                                      </p:cBhvr>
                                      <p:tavLst>
                                        <p:tav tm="0">
                                          <p:val>
                                            <p:strVal val="4*#ppt_w"/>
                                          </p:val>
                                        </p:tav>
                                        <p:tav tm="100000">
                                          <p:val>
                                            <p:strVal val="#ppt_w"/>
                                          </p:val>
                                        </p:tav>
                                      </p:tavLst>
                                    </p:anim>
                                    <p:anim calcmode="lin" valueType="num">
                                      <p:cBhvr>
                                        <p:cTn id="245" dur="500" fill="hold"/>
                                        <p:tgtEl>
                                          <p:spTgt spid="11307"/>
                                        </p:tgtEl>
                                        <p:attrNameLst>
                                          <p:attrName>ppt_h</p:attrName>
                                        </p:attrNameLst>
                                      </p:cBhvr>
                                      <p:tavLst>
                                        <p:tav tm="0">
                                          <p:val>
                                            <p:strVal val="4*#ppt_h"/>
                                          </p:val>
                                        </p:tav>
                                        <p:tav tm="100000">
                                          <p:val>
                                            <p:strVal val="#ppt_h"/>
                                          </p:val>
                                        </p:tav>
                                      </p:tavLst>
                                    </p:anim>
                                  </p:childTnLst>
                                </p:cTn>
                              </p:par>
                            </p:childTnLst>
                          </p:cTn>
                        </p:par>
                      </p:childTnLst>
                    </p:cTn>
                  </p:par>
                  <p:par>
                    <p:cTn id="246" fill="hold">
                      <p:stCondLst>
                        <p:cond delay="indefinite"/>
                      </p:stCondLst>
                      <p:childTnLst>
                        <p:par>
                          <p:cTn id="247" fill="hold">
                            <p:stCondLst>
                              <p:cond delay="0"/>
                            </p:stCondLst>
                            <p:childTnLst>
                              <p:par>
                                <p:cTn id="248" presetID="23" presetClass="entr" presetSubtype="32" fill="hold" grpId="0" nodeType="clickEffect">
                                  <p:stCondLst>
                                    <p:cond delay="0"/>
                                  </p:stCondLst>
                                  <p:childTnLst>
                                    <p:set>
                                      <p:cBhvr>
                                        <p:cTn id="249" dur="1" fill="hold">
                                          <p:stCondLst>
                                            <p:cond delay="0"/>
                                          </p:stCondLst>
                                        </p:cTn>
                                        <p:tgtEl>
                                          <p:spTgt spid="11308"/>
                                        </p:tgtEl>
                                        <p:attrNameLst>
                                          <p:attrName>style.visibility</p:attrName>
                                        </p:attrNameLst>
                                      </p:cBhvr>
                                      <p:to>
                                        <p:strVal val="visible"/>
                                      </p:to>
                                    </p:set>
                                    <p:anim calcmode="lin" valueType="num">
                                      <p:cBhvr>
                                        <p:cTn id="250" dur="500" fill="hold"/>
                                        <p:tgtEl>
                                          <p:spTgt spid="11308"/>
                                        </p:tgtEl>
                                        <p:attrNameLst>
                                          <p:attrName>ppt_w</p:attrName>
                                        </p:attrNameLst>
                                      </p:cBhvr>
                                      <p:tavLst>
                                        <p:tav tm="0">
                                          <p:val>
                                            <p:strVal val="4*#ppt_w"/>
                                          </p:val>
                                        </p:tav>
                                        <p:tav tm="100000">
                                          <p:val>
                                            <p:strVal val="#ppt_w"/>
                                          </p:val>
                                        </p:tav>
                                      </p:tavLst>
                                    </p:anim>
                                    <p:anim calcmode="lin" valueType="num">
                                      <p:cBhvr>
                                        <p:cTn id="251" dur="500" fill="hold"/>
                                        <p:tgtEl>
                                          <p:spTgt spid="11308"/>
                                        </p:tgtEl>
                                        <p:attrNameLst>
                                          <p:attrName>ppt_h</p:attrName>
                                        </p:attrNameLst>
                                      </p:cBhvr>
                                      <p:tavLst>
                                        <p:tav tm="0">
                                          <p:val>
                                            <p:strVal val="4*#ppt_h"/>
                                          </p:val>
                                        </p:tav>
                                        <p:tav tm="100000">
                                          <p:val>
                                            <p:strVal val="#ppt_h"/>
                                          </p:val>
                                        </p:tav>
                                      </p:tavLst>
                                    </p:anim>
                                  </p:childTnLst>
                                </p:cTn>
                              </p:par>
                            </p:childTnLst>
                          </p:cTn>
                        </p:par>
                      </p:childTnLst>
                    </p:cTn>
                  </p:par>
                  <p:par>
                    <p:cTn id="252" fill="hold">
                      <p:stCondLst>
                        <p:cond delay="indefinite"/>
                      </p:stCondLst>
                      <p:childTnLst>
                        <p:par>
                          <p:cTn id="253" fill="hold">
                            <p:stCondLst>
                              <p:cond delay="0"/>
                            </p:stCondLst>
                            <p:childTnLst>
                              <p:par>
                                <p:cTn id="254" presetID="23" presetClass="entr" presetSubtype="36" fill="hold" grpId="0" nodeType="clickEffect">
                                  <p:stCondLst>
                                    <p:cond delay="0"/>
                                  </p:stCondLst>
                                  <p:childTnLst>
                                    <p:set>
                                      <p:cBhvr>
                                        <p:cTn id="255" dur="1" fill="hold">
                                          <p:stCondLst>
                                            <p:cond delay="0"/>
                                          </p:stCondLst>
                                        </p:cTn>
                                        <p:tgtEl>
                                          <p:spTgt spid="11292"/>
                                        </p:tgtEl>
                                        <p:attrNameLst>
                                          <p:attrName>style.visibility</p:attrName>
                                        </p:attrNameLst>
                                      </p:cBhvr>
                                      <p:to>
                                        <p:strVal val="visible"/>
                                      </p:to>
                                    </p:set>
                                    <p:anim calcmode="lin" valueType="num">
                                      <p:cBhvr>
                                        <p:cTn id="256" dur="500" fill="hold"/>
                                        <p:tgtEl>
                                          <p:spTgt spid="11292"/>
                                        </p:tgtEl>
                                        <p:attrNameLst>
                                          <p:attrName>ppt_w</p:attrName>
                                        </p:attrNameLst>
                                      </p:cBhvr>
                                      <p:tavLst>
                                        <p:tav tm="0">
                                          <p:val>
                                            <p:strVal val="(6*min(max(#ppt_w*#ppt_h,.3),1)-7.4)/-.7*#ppt_w"/>
                                          </p:val>
                                        </p:tav>
                                        <p:tav tm="100000">
                                          <p:val>
                                            <p:strVal val="#ppt_w"/>
                                          </p:val>
                                        </p:tav>
                                      </p:tavLst>
                                    </p:anim>
                                    <p:anim calcmode="lin" valueType="num">
                                      <p:cBhvr>
                                        <p:cTn id="257" dur="500" fill="hold"/>
                                        <p:tgtEl>
                                          <p:spTgt spid="11292"/>
                                        </p:tgtEl>
                                        <p:attrNameLst>
                                          <p:attrName>ppt_h</p:attrName>
                                        </p:attrNameLst>
                                      </p:cBhvr>
                                      <p:tavLst>
                                        <p:tav tm="0">
                                          <p:val>
                                            <p:strVal val="(6*min(max(#ppt_w*#ppt_h,.3),1)-7.4)/-.7*#ppt_h"/>
                                          </p:val>
                                        </p:tav>
                                        <p:tav tm="100000">
                                          <p:val>
                                            <p:strVal val="#ppt_h"/>
                                          </p:val>
                                        </p:tav>
                                      </p:tavLst>
                                    </p:anim>
                                    <p:anim calcmode="lin" valueType="num">
                                      <p:cBhvr>
                                        <p:cTn id="258" dur="500" fill="hold"/>
                                        <p:tgtEl>
                                          <p:spTgt spid="11292"/>
                                        </p:tgtEl>
                                        <p:attrNameLst>
                                          <p:attrName>ppt_x</p:attrName>
                                        </p:attrNameLst>
                                      </p:cBhvr>
                                      <p:tavLst>
                                        <p:tav tm="0">
                                          <p:val>
                                            <p:fltVal val="0.5"/>
                                          </p:val>
                                        </p:tav>
                                        <p:tav tm="100000">
                                          <p:val>
                                            <p:strVal val="#ppt_x"/>
                                          </p:val>
                                        </p:tav>
                                      </p:tavLst>
                                    </p:anim>
                                    <p:anim calcmode="lin" valueType="num">
                                      <p:cBhvr>
                                        <p:cTn id="259" dur="500" fill="hold"/>
                                        <p:tgtEl>
                                          <p:spTgt spid="11292"/>
                                        </p:tgtEl>
                                        <p:attrNameLst>
                                          <p:attrName>ppt_y</p:attrName>
                                        </p:attrNameLst>
                                      </p:cBhvr>
                                      <p:tavLst>
                                        <p:tav tm="0">
                                          <p:val>
                                            <p:strVal val="1+(6*min(max(#ppt_w*#ppt_h,.3),1)-7.4)/-.7*#ppt_h/2"/>
                                          </p:val>
                                        </p:tav>
                                        <p:tav tm="100000">
                                          <p:val>
                                            <p:strVal val="#ppt_y"/>
                                          </p:val>
                                        </p:tav>
                                      </p:tavLst>
                                    </p:anim>
                                  </p:childTnLst>
                                </p:cTn>
                              </p:par>
                            </p:childTnLst>
                          </p:cTn>
                        </p:par>
                      </p:childTnLst>
                    </p:cTn>
                  </p:par>
                  <p:par>
                    <p:cTn id="260" fill="hold">
                      <p:stCondLst>
                        <p:cond delay="indefinite"/>
                      </p:stCondLst>
                      <p:childTnLst>
                        <p:par>
                          <p:cTn id="261" fill="hold">
                            <p:stCondLst>
                              <p:cond delay="0"/>
                            </p:stCondLst>
                            <p:childTnLst>
                              <p:par>
                                <p:cTn id="262" presetID="23" presetClass="entr" presetSubtype="36" fill="hold" grpId="0" nodeType="clickEffect">
                                  <p:stCondLst>
                                    <p:cond delay="0"/>
                                  </p:stCondLst>
                                  <p:childTnLst>
                                    <p:set>
                                      <p:cBhvr>
                                        <p:cTn id="263" dur="1" fill="hold">
                                          <p:stCondLst>
                                            <p:cond delay="0"/>
                                          </p:stCondLst>
                                        </p:cTn>
                                        <p:tgtEl>
                                          <p:spTgt spid="11293"/>
                                        </p:tgtEl>
                                        <p:attrNameLst>
                                          <p:attrName>style.visibility</p:attrName>
                                        </p:attrNameLst>
                                      </p:cBhvr>
                                      <p:to>
                                        <p:strVal val="visible"/>
                                      </p:to>
                                    </p:set>
                                    <p:anim calcmode="lin" valueType="num">
                                      <p:cBhvr>
                                        <p:cTn id="264" dur="500" fill="hold"/>
                                        <p:tgtEl>
                                          <p:spTgt spid="11293"/>
                                        </p:tgtEl>
                                        <p:attrNameLst>
                                          <p:attrName>ppt_w</p:attrName>
                                        </p:attrNameLst>
                                      </p:cBhvr>
                                      <p:tavLst>
                                        <p:tav tm="0">
                                          <p:val>
                                            <p:strVal val="(6*min(max(#ppt_w*#ppt_h,.3),1)-7.4)/-.7*#ppt_w"/>
                                          </p:val>
                                        </p:tav>
                                        <p:tav tm="100000">
                                          <p:val>
                                            <p:strVal val="#ppt_w"/>
                                          </p:val>
                                        </p:tav>
                                      </p:tavLst>
                                    </p:anim>
                                    <p:anim calcmode="lin" valueType="num">
                                      <p:cBhvr>
                                        <p:cTn id="265" dur="500" fill="hold"/>
                                        <p:tgtEl>
                                          <p:spTgt spid="11293"/>
                                        </p:tgtEl>
                                        <p:attrNameLst>
                                          <p:attrName>ppt_h</p:attrName>
                                        </p:attrNameLst>
                                      </p:cBhvr>
                                      <p:tavLst>
                                        <p:tav tm="0">
                                          <p:val>
                                            <p:strVal val="(6*min(max(#ppt_w*#ppt_h,.3),1)-7.4)/-.7*#ppt_h"/>
                                          </p:val>
                                        </p:tav>
                                        <p:tav tm="100000">
                                          <p:val>
                                            <p:strVal val="#ppt_h"/>
                                          </p:val>
                                        </p:tav>
                                      </p:tavLst>
                                    </p:anim>
                                    <p:anim calcmode="lin" valueType="num">
                                      <p:cBhvr>
                                        <p:cTn id="266" dur="500" fill="hold"/>
                                        <p:tgtEl>
                                          <p:spTgt spid="11293"/>
                                        </p:tgtEl>
                                        <p:attrNameLst>
                                          <p:attrName>ppt_x</p:attrName>
                                        </p:attrNameLst>
                                      </p:cBhvr>
                                      <p:tavLst>
                                        <p:tav tm="0">
                                          <p:val>
                                            <p:fltVal val="0.5"/>
                                          </p:val>
                                        </p:tav>
                                        <p:tav tm="100000">
                                          <p:val>
                                            <p:strVal val="#ppt_x"/>
                                          </p:val>
                                        </p:tav>
                                      </p:tavLst>
                                    </p:anim>
                                    <p:anim calcmode="lin" valueType="num">
                                      <p:cBhvr>
                                        <p:cTn id="267" dur="500" fill="hold"/>
                                        <p:tgtEl>
                                          <p:spTgt spid="11293"/>
                                        </p:tgtEl>
                                        <p:attrNameLst>
                                          <p:attrName>ppt_y</p:attrName>
                                        </p:attrNameLst>
                                      </p:cBhvr>
                                      <p:tavLst>
                                        <p:tav tm="0">
                                          <p:val>
                                            <p:strVal val="1+(6*min(max(#ppt_w*#ppt_h,.3),1)-7.4)/-.7*#ppt_h/2"/>
                                          </p:val>
                                        </p:tav>
                                        <p:tav tm="100000">
                                          <p:val>
                                            <p:strVal val="#ppt_y"/>
                                          </p:val>
                                        </p:tav>
                                      </p:tavLst>
                                    </p:anim>
                                  </p:childTnLst>
                                </p:cTn>
                              </p:par>
                            </p:childTnLst>
                          </p:cTn>
                        </p:par>
                      </p:childTnLst>
                    </p:cTn>
                  </p:par>
                  <p:par>
                    <p:cTn id="268" fill="hold">
                      <p:stCondLst>
                        <p:cond delay="indefinite"/>
                      </p:stCondLst>
                      <p:childTnLst>
                        <p:par>
                          <p:cTn id="269" fill="hold">
                            <p:stCondLst>
                              <p:cond delay="0"/>
                            </p:stCondLst>
                            <p:childTnLst>
                              <p:par>
                                <p:cTn id="270" presetID="23" presetClass="entr" presetSubtype="36" fill="hold" grpId="0" nodeType="clickEffect">
                                  <p:stCondLst>
                                    <p:cond delay="0"/>
                                  </p:stCondLst>
                                  <p:childTnLst>
                                    <p:set>
                                      <p:cBhvr>
                                        <p:cTn id="271" dur="1" fill="hold">
                                          <p:stCondLst>
                                            <p:cond delay="0"/>
                                          </p:stCondLst>
                                        </p:cTn>
                                        <p:tgtEl>
                                          <p:spTgt spid="11294"/>
                                        </p:tgtEl>
                                        <p:attrNameLst>
                                          <p:attrName>style.visibility</p:attrName>
                                        </p:attrNameLst>
                                      </p:cBhvr>
                                      <p:to>
                                        <p:strVal val="visible"/>
                                      </p:to>
                                    </p:set>
                                    <p:anim calcmode="lin" valueType="num">
                                      <p:cBhvr>
                                        <p:cTn id="272" dur="500" fill="hold"/>
                                        <p:tgtEl>
                                          <p:spTgt spid="11294"/>
                                        </p:tgtEl>
                                        <p:attrNameLst>
                                          <p:attrName>ppt_w</p:attrName>
                                        </p:attrNameLst>
                                      </p:cBhvr>
                                      <p:tavLst>
                                        <p:tav tm="0">
                                          <p:val>
                                            <p:strVal val="(6*min(max(#ppt_w*#ppt_h,.3),1)-7.4)/-.7*#ppt_w"/>
                                          </p:val>
                                        </p:tav>
                                        <p:tav tm="100000">
                                          <p:val>
                                            <p:strVal val="#ppt_w"/>
                                          </p:val>
                                        </p:tav>
                                      </p:tavLst>
                                    </p:anim>
                                    <p:anim calcmode="lin" valueType="num">
                                      <p:cBhvr>
                                        <p:cTn id="273" dur="500" fill="hold"/>
                                        <p:tgtEl>
                                          <p:spTgt spid="11294"/>
                                        </p:tgtEl>
                                        <p:attrNameLst>
                                          <p:attrName>ppt_h</p:attrName>
                                        </p:attrNameLst>
                                      </p:cBhvr>
                                      <p:tavLst>
                                        <p:tav tm="0">
                                          <p:val>
                                            <p:strVal val="(6*min(max(#ppt_w*#ppt_h,.3),1)-7.4)/-.7*#ppt_h"/>
                                          </p:val>
                                        </p:tav>
                                        <p:tav tm="100000">
                                          <p:val>
                                            <p:strVal val="#ppt_h"/>
                                          </p:val>
                                        </p:tav>
                                      </p:tavLst>
                                    </p:anim>
                                    <p:anim calcmode="lin" valueType="num">
                                      <p:cBhvr>
                                        <p:cTn id="274" dur="500" fill="hold"/>
                                        <p:tgtEl>
                                          <p:spTgt spid="11294"/>
                                        </p:tgtEl>
                                        <p:attrNameLst>
                                          <p:attrName>ppt_x</p:attrName>
                                        </p:attrNameLst>
                                      </p:cBhvr>
                                      <p:tavLst>
                                        <p:tav tm="0">
                                          <p:val>
                                            <p:fltVal val="0.5"/>
                                          </p:val>
                                        </p:tav>
                                        <p:tav tm="100000">
                                          <p:val>
                                            <p:strVal val="#ppt_x"/>
                                          </p:val>
                                        </p:tav>
                                      </p:tavLst>
                                    </p:anim>
                                    <p:anim calcmode="lin" valueType="num">
                                      <p:cBhvr>
                                        <p:cTn id="275" dur="500" fill="hold"/>
                                        <p:tgtEl>
                                          <p:spTgt spid="11294"/>
                                        </p:tgtEl>
                                        <p:attrNameLst>
                                          <p:attrName>ppt_y</p:attrName>
                                        </p:attrNameLst>
                                      </p:cBhvr>
                                      <p:tavLst>
                                        <p:tav tm="0">
                                          <p:val>
                                            <p:strVal val="1+(6*min(max(#ppt_w*#ppt_h,.3),1)-7.4)/-.7*#ppt_h/2"/>
                                          </p:val>
                                        </p:tav>
                                        <p:tav tm="100000">
                                          <p:val>
                                            <p:strVal val="#ppt_y"/>
                                          </p:val>
                                        </p:tav>
                                      </p:tavLst>
                                    </p:anim>
                                  </p:childTnLst>
                                </p:cTn>
                              </p:par>
                            </p:childTnLst>
                          </p:cTn>
                        </p:par>
                      </p:childTnLst>
                    </p:cTn>
                  </p:par>
                  <p:par>
                    <p:cTn id="276" fill="hold">
                      <p:stCondLst>
                        <p:cond delay="indefinite"/>
                      </p:stCondLst>
                      <p:childTnLst>
                        <p:par>
                          <p:cTn id="277" fill="hold">
                            <p:stCondLst>
                              <p:cond delay="0"/>
                            </p:stCondLst>
                            <p:childTnLst>
                              <p:par>
                                <p:cTn id="278" presetID="23" presetClass="entr" presetSubtype="36" fill="hold" grpId="0" nodeType="clickEffect">
                                  <p:stCondLst>
                                    <p:cond delay="0"/>
                                  </p:stCondLst>
                                  <p:childTnLst>
                                    <p:set>
                                      <p:cBhvr>
                                        <p:cTn id="279" dur="1" fill="hold">
                                          <p:stCondLst>
                                            <p:cond delay="0"/>
                                          </p:stCondLst>
                                        </p:cTn>
                                        <p:tgtEl>
                                          <p:spTgt spid="11295"/>
                                        </p:tgtEl>
                                        <p:attrNameLst>
                                          <p:attrName>style.visibility</p:attrName>
                                        </p:attrNameLst>
                                      </p:cBhvr>
                                      <p:to>
                                        <p:strVal val="visible"/>
                                      </p:to>
                                    </p:set>
                                    <p:anim calcmode="lin" valueType="num">
                                      <p:cBhvr>
                                        <p:cTn id="280" dur="500" fill="hold"/>
                                        <p:tgtEl>
                                          <p:spTgt spid="11295"/>
                                        </p:tgtEl>
                                        <p:attrNameLst>
                                          <p:attrName>ppt_w</p:attrName>
                                        </p:attrNameLst>
                                      </p:cBhvr>
                                      <p:tavLst>
                                        <p:tav tm="0">
                                          <p:val>
                                            <p:strVal val="(6*min(max(#ppt_w*#ppt_h,.3),1)-7.4)/-.7*#ppt_w"/>
                                          </p:val>
                                        </p:tav>
                                        <p:tav tm="100000">
                                          <p:val>
                                            <p:strVal val="#ppt_w"/>
                                          </p:val>
                                        </p:tav>
                                      </p:tavLst>
                                    </p:anim>
                                    <p:anim calcmode="lin" valueType="num">
                                      <p:cBhvr>
                                        <p:cTn id="281" dur="500" fill="hold"/>
                                        <p:tgtEl>
                                          <p:spTgt spid="11295"/>
                                        </p:tgtEl>
                                        <p:attrNameLst>
                                          <p:attrName>ppt_h</p:attrName>
                                        </p:attrNameLst>
                                      </p:cBhvr>
                                      <p:tavLst>
                                        <p:tav tm="0">
                                          <p:val>
                                            <p:strVal val="(6*min(max(#ppt_w*#ppt_h,.3),1)-7.4)/-.7*#ppt_h"/>
                                          </p:val>
                                        </p:tav>
                                        <p:tav tm="100000">
                                          <p:val>
                                            <p:strVal val="#ppt_h"/>
                                          </p:val>
                                        </p:tav>
                                      </p:tavLst>
                                    </p:anim>
                                    <p:anim calcmode="lin" valueType="num">
                                      <p:cBhvr>
                                        <p:cTn id="282" dur="500" fill="hold"/>
                                        <p:tgtEl>
                                          <p:spTgt spid="11295"/>
                                        </p:tgtEl>
                                        <p:attrNameLst>
                                          <p:attrName>ppt_x</p:attrName>
                                        </p:attrNameLst>
                                      </p:cBhvr>
                                      <p:tavLst>
                                        <p:tav tm="0">
                                          <p:val>
                                            <p:fltVal val="0.5"/>
                                          </p:val>
                                        </p:tav>
                                        <p:tav tm="100000">
                                          <p:val>
                                            <p:strVal val="#ppt_x"/>
                                          </p:val>
                                        </p:tav>
                                      </p:tavLst>
                                    </p:anim>
                                    <p:anim calcmode="lin" valueType="num">
                                      <p:cBhvr>
                                        <p:cTn id="283" dur="500" fill="hold"/>
                                        <p:tgtEl>
                                          <p:spTgt spid="11295"/>
                                        </p:tgtEl>
                                        <p:attrNameLst>
                                          <p:attrName>ppt_y</p:attrName>
                                        </p:attrNameLst>
                                      </p:cBhvr>
                                      <p:tavLst>
                                        <p:tav tm="0">
                                          <p:val>
                                            <p:strVal val="1+(6*min(max(#ppt_w*#ppt_h,.3),1)-7.4)/-.7*#ppt_h/2"/>
                                          </p:val>
                                        </p:tav>
                                        <p:tav tm="100000">
                                          <p:val>
                                            <p:strVal val="#ppt_y"/>
                                          </p:val>
                                        </p:tav>
                                      </p:tavLst>
                                    </p:anim>
                                  </p:childTnLst>
                                </p:cTn>
                              </p:par>
                            </p:childTnLst>
                          </p:cTn>
                        </p:par>
                      </p:childTnLst>
                    </p:cTn>
                  </p:par>
                  <p:par>
                    <p:cTn id="284" fill="hold">
                      <p:stCondLst>
                        <p:cond delay="indefinite"/>
                      </p:stCondLst>
                      <p:childTnLst>
                        <p:par>
                          <p:cTn id="285" fill="hold">
                            <p:stCondLst>
                              <p:cond delay="0"/>
                            </p:stCondLst>
                            <p:childTnLst>
                              <p:par>
                                <p:cTn id="286" presetID="23" presetClass="entr" presetSubtype="36" fill="hold" grpId="0" nodeType="clickEffect">
                                  <p:stCondLst>
                                    <p:cond delay="0"/>
                                  </p:stCondLst>
                                  <p:childTnLst>
                                    <p:set>
                                      <p:cBhvr>
                                        <p:cTn id="287" dur="1" fill="hold">
                                          <p:stCondLst>
                                            <p:cond delay="0"/>
                                          </p:stCondLst>
                                        </p:cTn>
                                        <p:tgtEl>
                                          <p:spTgt spid="11296"/>
                                        </p:tgtEl>
                                        <p:attrNameLst>
                                          <p:attrName>style.visibility</p:attrName>
                                        </p:attrNameLst>
                                      </p:cBhvr>
                                      <p:to>
                                        <p:strVal val="visible"/>
                                      </p:to>
                                    </p:set>
                                    <p:anim calcmode="lin" valueType="num">
                                      <p:cBhvr>
                                        <p:cTn id="288" dur="500" fill="hold"/>
                                        <p:tgtEl>
                                          <p:spTgt spid="11296"/>
                                        </p:tgtEl>
                                        <p:attrNameLst>
                                          <p:attrName>ppt_w</p:attrName>
                                        </p:attrNameLst>
                                      </p:cBhvr>
                                      <p:tavLst>
                                        <p:tav tm="0">
                                          <p:val>
                                            <p:strVal val="(6*min(max(#ppt_w*#ppt_h,.3),1)-7.4)/-.7*#ppt_w"/>
                                          </p:val>
                                        </p:tav>
                                        <p:tav tm="100000">
                                          <p:val>
                                            <p:strVal val="#ppt_w"/>
                                          </p:val>
                                        </p:tav>
                                      </p:tavLst>
                                    </p:anim>
                                    <p:anim calcmode="lin" valueType="num">
                                      <p:cBhvr>
                                        <p:cTn id="289" dur="500" fill="hold"/>
                                        <p:tgtEl>
                                          <p:spTgt spid="11296"/>
                                        </p:tgtEl>
                                        <p:attrNameLst>
                                          <p:attrName>ppt_h</p:attrName>
                                        </p:attrNameLst>
                                      </p:cBhvr>
                                      <p:tavLst>
                                        <p:tav tm="0">
                                          <p:val>
                                            <p:strVal val="(6*min(max(#ppt_w*#ppt_h,.3),1)-7.4)/-.7*#ppt_h"/>
                                          </p:val>
                                        </p:tav>
                                        <p:tav tm="100000">
                                          <p:val>
                                            <p:strVal val="#ppt_h"/>
                                          </p:val>
                                        </p:tav>
                                      </p:tavLst>
                                    </p:anim>
                                    <p:anim calcmode="lin" valueType="num">
                                      <p:cBhvr>
                                        <p:cTn id="290" dur="500" fill="hold"/>
                                        <p:tgtEl>
                                          <p:spTgt spid="11296"/>
                                        </p:tgtEl>
                                        <p:attrNameLst>
                                          <p:attrName>ppt_x</p:attrName>
                                        </p:attrNameLst>
                                      </p:cBhvr>
                                      <p:tavLst>
                                        <p:tav tm="0">
                                          <p:val>
                                            <p:fltVal val="0.5"/>
                                          </p:val>
                                        </p:tav>
                                        <p:tav tm="100000">
                                          <p:val>
                                            <p:strVal val="#ppt_x"/>
                                          </p:val>
                                        </p:tav>
                                      </p:tavLst>
                                    </p:anim>
                                    <p:anim calcmode="lin" valueType="num">
                                      <p:cBhvr>
                                        <p:cTn id="291" dur="500" fill="hold"/>
                                        <p:tgtEl>
                                          <p:spTgt spid="11296"/>
                                        </p:tgtEl>
                                        <p:attrNameLst>
                                          <p:attrName>ppt_y</p:attrName>
                                        </p:attrNameLst>
                                      </p:cBhvr>
                                      <p:tavLst>
                                        <p:tav tm="0">
                                          <p:val>
                                            <p:strVal val="1+(6*min(max(#ppt_w*#ppt_h,.3),1)-7.4)/-.7*#ppt_h/2"/>
                                          </p:val>
                                        </p:tav>
                                        <p:tav tm="100000">
                                          <p:val>
                                            <p:strVal val="#ppt_y"/>
                                          </p:val>
                                        </p:tav>
                                      </p:tavLst>
                                    </p:anim>
                                  </p:childTnLst>
                                </p:cTn>
                              </p:par>
                            </p:childTnLst>
                          </p:cTn>
                        </p:par>
                      </p:childTnLst>
                    </p:cTn>
                  </p:par>
                  <p:par>
                    <p:cTn id="292" fill="hold">
                      <p:stCondLst>
                        <p:cond delay="indefinite"/>
                      </p:stCondLst>
                      <p:childTnLst>
                        <p:par>
                          <p:cTn id="293" fill="hold">
                            <p:stCondLst>
                              <p:cond delay="0"/>
                            </p:stCondLst>
                            <p:childTnLst>
                              <p:par>
                                <p:cTn id="294" presetID="23" presetClass="entr" presetSubtype="36" fill="hold" grpId="0" nodeType="clickEffect">
                                  <p:stCondLst>
                                    <p:cond delay="0"/>
                                  </p:stCondLst>
                                  <p:childTnLst>
                                    <p:set>
                                      <p:cBhvr>
                                        <p:cTn id="295" dur="1" fill="hold">
                                          <p:stCondLst>
                                            <p:cond delay="0"/>
                                          </p:stCondLst>
                                        </p:cTn>
                                        <p:tgtEl>
                                          <p:spTgt spid="11297"/>
                                        </p:tgtEl>
                                        <p:attrNameLst>
                                          <p:attrName>style.visibility</p:attrName>
                                        </p:attrNameLst>
                                      </p:cBhvr>
                                      <p:to>
                                        <p:strVal val="visible"/>
                                      </p:to>
                                    </p:set>
                                    <p:anim calcmode="lin" valueType="num">
                                      <p:cBhvr>
                                        <p:cTn id="296" dur="500" fill="hold"/>
                                        <p:tgtEl>
                                          <p:spTgt spid="11297"/>
                                        </p:tgtEl>
                                        <p:attrNameLst>
                                          <p:attrName>ppt_w</p:attrName>
                                        </p:attrNameLst>
                                      </p:cBhvr>
                                      <p:tavLst>
                                        <p:tav tm="0">
                                          <p:val>
                                            <p:strVal val="(6*min(max(#ppt_w*#ppt_h,.3),1)-7.4)/-.7*#ppt_w"/>
                                          </p:val>
                                        </p:tav>
                                        <p:tav tm="100000">
                                          <p:val>
                                            <p:strVal val="#ppt_w"/>
                                          </p:val>
                                        </p:tav>
                                      </p:tavLst>
                                    </p:anim>
                                    <p:anim calcmode="lin" valueType="num">
                                      <p:cBhvr>
                                        <p:cTn id="297" dur="500" fill="hold"/>
                                        <p:tgtEl>
                                          <p:spTgt spid="11297"/>
                                        </p:tgtEl>
                                        <p:attrNameLst>
                                          <p:attrName>ppt_h</p:attrName>
                                        </p:attrNameLst>
                                      </p:cBhvr>
                                      <p:tavLst>
                                        <p:tav tm="0">
                                          <p:val>
                                            <p:strVal val="(6*min(max(#ppt_w*#ppt_h,.3),1)-7.4)/-.7*#ppt_h"/>
                                          </p:val>
                                        </p:tav>
                                        <p:tav tm="100000">
                                          <p:val>
                                            <p:strVal val="#ppt_h"/>
                                          </p:val>
                                        </p:tav>
                                      </p:tavLst>
                                    </p:anim>
                                    <p:anim calcmode="lin" valueType="num">
                                      <p:cBhvr>
                                        <p:cTn id="298" dur="500" fill="hold"/>
                                        <p:tgtEl>
                                          <p:spTgt spid="11297"/>
                                        </p:tgtEl>
                                        <p:attrNameLst>
                                          <p:attrName>ppt_x</p:attrName>
                                        </p:attrNameLst>
                                      </p:cBhvr>
                                      <p:tavLst>
                                        <p:tav tm="0">
                                          <p:val>
                                            <p:fltVal val="0.5"/>
                                          </p:val>
                                        </p:tav>
                                        <p:tav tm="100000">
                                          <p:val>
                                            <p:strVal val="#ppt_x"/>
                                          </p:val>
                                        </p:tav>
                                      </p:tavLst>
                                    </p:anim>
                                    <p:anim calcmode="lin" valueType="num">
                                      <p:cBhvr>
                                        <p:cTn id="299" dur="500" fill="hold"/>
                                        <p:tgtEl>
                                          <p:spTgt spid="11297"/>
                                        </p:tgtEl>
                                        <p:attrNameLst>
                                          <p:attrName>ppt_y</p:attrName>
                                        </p:attrNameLst>
                                      </p:cBhvr>
                                      <p:tavLst>
                                        <p:tav tm="0">
                                          <p:val>
                                            <p:strVal val="1+(6*min(max(#ppt_w*#ppt_h,.3),1)-7.4)/-.7*#ppt_h/2"/>
                                          </p:val>
                                        </p:tav>
                                        <p:tav tm="100000">
                                          <p:val>
                                            <p:strVal val="#ppt_y"/>
                                          </p:val>
                                        </p:tav>
                                      </p:tavLst>
                                    </p:anim>
                                  </p:childTnLst>
                                </p:cTn>
                              </p:par>
                            </p:childTnLst>
                          </p:cTn>
                        </p:par>
                      </p:childTnLst>
                    </p:cTn>
                  </p:par>
                  <p:par>
                    <p:cTn id="300" fill="hold">
                      <p:stCondLst>
                        <p:cond delay="indefinite"/>
                      </p:stCondLst>
                      <p:childTnLst>
                        <p:par>
                          <p:cTn id="301" fill="hold">
                            <p:stCondLst>
                              <p:cond delay="0"/>
                            </p:stCondLst>
                            <p:childTnLst>
                              <p:par>
                                <p:cTn id="302" presetID="23" presetClass="entr" presetSubtype="36" fill="hold" grpId="0" nodeType="clickEffect">
                                  <p:stCondLst>
                                    <p:cond delay="0"/>
                                  </p:stCondLst>
                                  <p:childTnLst>
                                    <p:set>
                                      <p:cBhvr>
                                        <p:cTn id="303" dur="1" fill="hold">
                                          <p:stCondLst>
                                            <p:cond delay="0"/>
                                          </p:stCondLst>
                                        </p:cTn>
                                        <p:tgtEl>
                                          <p:spTgt spid="11298"/>
                                        </p:tgtEl>
                                        <p:attrNameLst>
                                          <p:attrName>style.visibility</p:attrName>
                                        </p:attrNameLst>
                                      </p:cBhvr>
                                      <p:to>
                                        <p:strVal val="visible"/>
                                      </p:to>
                                    </p:set>
                                    <p:anim calcmode="lin" valueType="num">
                                      <p:cBhvr>
                                        <p:cTn id="304" dur="500" fill="hold"/>
                                        <p:tgtEl>
                                          <p:spTgt spid="11298"/>
                                        </p:tgtEl>
                                        <p:attrNameLst>
                                          <p:attrName>ppt_w</p:attrName>
                                        </p:attrNameLst>
                                      </p:cBhvr>
                                      <p:tavLst>
                                        <p:tav tm="0">
                                          <p:val>
                                            <p:strVal val="(6*min(max(#ppt_w*#ppt_h,.3),1)-7.4)/-.7*#ppt_w"/>
                                          </p:val>
                                        </p:tav>
                                        <p:tav tm="100000">
                                          <p:val>
                                            <p:strVal val="#ppt_w"/>
                                          </p:val>
                                        </p:tav>
                                      </p:tavLst>
                                    </p:anim>
                                    <p:anim calcmode="lin" valueType="num">
                                      <p:cBhvr>
                                        <p:cTn id="305" dur="500" fill="hold"/>
                                        <p:tgtEl>
                                          <p:spTgt spid="11298"/>
                                        </p:tgtEl>
                                        <p:attrNameLst>
                                          <p:attrName>ppt_h</p:attrName>
                                        </p:attrNameLst>
                                      </p:cBhvr>
                                      <p:tavLst>
                                        <p:tav tm="0">
                                          <p:val>
                                            <p:strVal val="(6*min(max(#ppt_w*#ppt_h,.3),1)-7.4)/-.7*#ppt_h"/>
                                          </p:val>
                                        </p:tav>
                                        <p:tav tm="100000">
                                          <p:val>
                                            <p:strVal val="#ppt_h"/>
                                          </p:val>
                                        </p:tav>
                                      </p:tavLst>
                                    </p:anim>
                                    <p:anim calcmode="lin" valueType="num">
                                      <p:cBhvr>
                                        <p:cTn id="306" dur="500" fill="hold"/>
                                        <p:tgtEl>
                                          <p:spTgt spid="11298"/>
                                        </p:tgtEl>
                                        <p:attrNameLst>
                                          <p:attrName>ppt_x</p:attrName>
                                        </p:attrNameLst>
                                      </p:cBhvr>
                                      <p:tavLst>
                                        <p:tav tm="0">
                                          <p:val>
                                            <p:fltVal val="0.5"/>
                                          </p:val>
                                        </p:tav>
                                        <p:tav tm="100000">
                                          <p:val>
                                            <p:strVal val="#ppt_x"/>
                                          </p:val>
                                        </p:tav>
                                      </p:tavLst>
                                    </p:anim>
                                    <p:anim calcmode="lin" valueType="num">
                                      <p:cBhvr>
                                        <p:cTn id="307" dur="500" fill="hold"/>
                                        <p:tgtEl>
                                          <p:spTgt spid="11298"/>
                                        </p:tgtEl>
                                        <p:attrNameLst>
                                          <p:attrName>ppt_y</p:attrName>
                                        </p:attrNameLst>
                                      </p:cBhvr>
                                      <p:tavLst>
                                        <p:tav tm="0">
                                          <p:val>
                                            <p:strVal val="1+(6*min(max(#ppt_w*#ppt_h,.3),1)-7.4)/-.7*#ppt_h/2"/>
                                          </p:val>
                                        </p:tav>
                                        <p:tav tm="100000">
                                          <p:val>
                                            <p:strVal val="#ppt_y"/>
                                          </p:val>
                                        </p:tav>
                                      </p:tavLst>
                                    </p:anim>
                                  </p:childTnLst>
                                </p:cTn>
                              </p:par>
                            </p:childTnLst>
                          </p:cTn>
                        </p:par>
                      </p:childTnLst>
                    </p:cTn>
                  </p:par>
                  <p:par>
                    <p:cTn id="308" fill="hold">
                      <p:stCondLst>
                        <p:cond delay="indefinite"/>
                      </p:stCondLst>
                      <p:childTnLst>
                        <p:par>
                          <p:cTn id="309" fill="hold">
                            <p:stCondLst>
                              <p:cond delay="0"/>
                            </p:stCondLst>
                            <p:childTnLst>
                              <p:par>
                                <p:cTn id="310" presetID="23" presetClass="entr" presetSubtype="36" fill="hold" grpId="0" nodeType="clickEffect">
                                  <p:stCondLst>
                                    <p:cond delay="0"/>
                                  </p:stCondLst>
                                  <p:childTnLst>
                                    <p:set>
                                      <p:cBhvr>
                                        <p:cTn id="311" dur="1" fill="hold">
                                          <p:stCondLst>
                                            <p:cond delay="0"/>
                                          </p:stCondLst>
                                        </p:cTn>
                                        <p:tgtEl>
                                          <p:spTgt spid="11299"/>
                                        </p:tgtEl>
                                        <p:attrNameLst>
                                          <p:attrName>style.visibility</p:attrName>
                                        </p:attrNameLst>
                                      </p:cBhvr>
                                      <p:to>
                                        <p:strVal val="visible"/>
                                      </p:to>
                                    </p:set>
                                    <p:anim calcmode="lin" valueType="num">
                                      <p:cBhvr>
                                        <p:cTn id="312" dur="500" fill="hold"/>
                                        <p:tgtEl>
                                          <p:spTgt spid="11299"/>
                                        </p:tgtEl>
                                        <p:attrNameLst>
                                          <p:attrName>ppt_w</p:attrName>
                                        </p:attrNameLst>
                                      </p:cBhvr>
                                      <p:tavLst>
                                        <p:tav tm="0">
                                          <p:val>
                                            <p:strVal val="(6*min(max(#ppt_w*#ppt_h,.3),1)-7.4)/-.7*#ppt_w"/>
                                          </p:val>
                                        </p:tav>
                                        <p:tav tm="100000">
                                          <p:val>
                                            <p:strVal val="#ppt_w"/>
                                          </p:val>
                                        </p:tav>
                                      </p:tavLst>
                                    </p:anim>
                                    <p:anim calcmode="lin" valueType="num">
                                      <p:cBhvr>
                                        <p:cTn id="313" dur="500" fill="hold"/>
                                        <p:tgtEl>
                                          <p:spTgt spid="11299"/>
                                        </p:tgtEl>
                                        <p:attrNameLst>
                                          <p:attrName>ppt_h</p:attrName>
                                        </p:attrNameLst>
                                      </p:cBhvr>
                                      <p:tavLst>
                                        <p:tav tm="0">
                                          <p:val>
                                            <p:strVal val="(6*min(max(#ppt_w*#ppt_h,.3),1)-7.4)/-.7*#ppt_h"/>
                                          </p:val>
                                        </p:tav>
                                        <p:tav tm="100000">
                                          <p:val>
                                            <p:strVal val="#ppt_h"/>
                                          </p:val>
                                        </p:tav>
                                      </p:tavLst>
                                    </p:anim>
                                    <p:anim calcmode="lin" valueType="num">
                                      <p:cBhvr>
                                        <p:cTn id="314" dur="500" fill="hold"/>
                                        <p:tgtEl>
                                          <p:spTgt spid="11299"/>
                                        </p:tgtEl>
                                        <p:attrNameLst>
                                          <p:attrName>ppt_x</p:attrName>
                                        </p:attrNameLst>
                                      </p:cBhvr>
                                      <p:tavLst>
                                        <p:tav tm="0">
                                          <p:val>
                                            <p:fltVal val="0.5"/>
                                          </p:val>
                                        </p:tav>
                                        <p:tav tm="100000">
                                          <p:val>
                                            <p:strVal val="#ppt_x"/>
                                          </p:val>
                                        </p:tav>
                                      </p:tavLst>
                                    </p:anim>
                                    <p:anim calcmode="lin" valueType="num">
                                      <p:cBhvr>
                                        <p:cTn id="315" dur="500" fill="hold"/>
                                        <p:tgtEl>
                                          <p:spTgt spid="11299"/>
                                        </p:tgtEl>
                                        <p:attrNameLst>
                                          <p:attrName>ppt_y</p:attrName>
                                        </p:attrNameLst>
                                      </p:cBhvr>
                                      <p:tavLst>
                                        <p:tav tm="0">
                                          <p:val>
                                            <p:strVal val="1+(6*min(max(#ppt_w*#ppt_h,.3),1)-7.4)/-.7*#ppt_h/2"/>
                                          </p:val>
                                        </p:tav>
                                        <p:tav tm="100000">
                                          <p:val>
                                            <p:strVal val="#ppt_y"/>
                                          </p:val>
                                        </p:tav>
                                      </p:tavLst>
                                    </p:anim>
                                  </p:childTnLst>
                                </p:cTn>
                              </p:par>
                            </p:childTnLst>
                          </p:cTn>
                        </p:par>
                      </p:childTnLst>
                    </p:cTn>
                  </p:par>
                  <p:par>
                    <p:cTn id="316" fill="hold">
                      <p:stCondLst>
                        <p:cond delay="indefinite"/>
                      </p:stCondLst>
                      <p:childTnLst>
                        <p:par>
                          <p:cTn id="317" fill="hold">
                            <p:stCondLst>
                              <p:cond delay="0"/>
                            </p:stCondLst>
                            <p:childTnLst>
                              <p:par>
                                <p:cTn id="318" presetID="18" presetClass="entr" presetSubtype="3" fill="hold" grpId="0" nodeType="clickEffect">
                                  <p:stCondLst>
                                    <p:cond delay="0"/>
                                  </p:stCondLst>
                                  <p:childTnLst>
                                    <p:set>
                                      <p:cBhvr>
                                        <p:cTn id="319" dur="1" fill="hold">
                                          <p:stCondLst>
                                            <p:cond delay="0"/>
                                          </p:stCondLst>
                                        </p:cTn>
                                        <p:tgtEl>
                                          <p:spTgt spid="11327"/>
                                        </p:tgtEl>
                                        <p:attrNameLst>
                                          <p:attrName>style.visibility</p:attrName>
                                        </p:attrNameLst>
                                      </p:cBhvr>
                                      <p:to>
                                        <p:strVal val="visible"/>
                                      </p:to>
                                    </p:set>
                                    <p:animEffect transition="in" filter="strips(upRight)">
                                      <p:cBhvr>
                                        <p:cTn id="320" dur="500"/>
                                        <p:tgtEl>
                                          <p:spTgt spid="11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nimBg="1"/>
      <p:bldP spid="11267" grpId="0" animBg="1"/>
      <p:bldP spid="11273" grpId="0" animBg="1"/>
      <p:bldP spid="11274" grpId="0" animBg="1"/>
      <p:bldP spid="11275" grpId="0" animBg="1"/>
      <p:bldP spid="11276" grpId="0" animBg="1"/>
      <p:bldP spid="11277" grpId="0" animBg="1"/>
      <p:bldP spid="11278" grpId="0" animBg="1"/>
      <p:bldP spid="11279" grpId="0" animBg="1"/>
      <p:bldP spid="11280" grpId="0" animBg="1"/>
      <p:bldP spid="11281" grpId="0" autoUpdateAnimBg="0"/>
      <p:bldP spid="11282" grpId="0" animBg="1"/>
      <p:bldP spid="11283" grpId="0" animBg="1"/>
      <p:bldP spid="11284" grpId="0" animBg="1"/>
      <p:bldP spid="11285" grpId="0" animBg="1"/>
      <p:bldP spid="11286" grpId="0" animBg="1"/>
      <p:bldP spid="11287" grpId="0" animBg="1"/>
      <p:bldP spid="11288" grpId="0" animBg="1"/>
      <p:bldP spid="11289" grpId="0" animBg="1"/>
      <p:bldP spid="11290" grpId="0" animBg="1"/>
      <p:bldP spid="11291" grpId="0" animBg="1"/>
      <p:bldP spid="11292" grpId="0" autoUpdateAnimBg="0"/>
      <p:bldP spid="11293" grpId="0" autoUpdateAnimBg="0"/>
      <p:bldP spid="11294" grpId="0" autoUpdateAnimBg="0"/>
      <p:bldP spid="11295" grpId="0" autoUpdateAnimBg="0"/>
      <p:bldP spid="11296" grpId="0" autoUpdateAnimBg="0"/>
      <p:bldP spid="11297" grpId="0" autoUpdateAnimBg="0"/>
      <p:bldP spid="11298" grpId="0" autoUpdateAnimBg="0"/>
      <p:bldP spid="11299" grpId="0" autoUpdateAnimBg="0"/>
      <p:bldP spid="11300" grpId="0" animBg="1"/>
      <p:bldP spid="11301" grpId="0" animBg="1"/>
      <p:bldP spid="11302" grpId="0" animBg="1"/>
      <p:bldP spid="11303" grpId="0" animBg="1"/>
      <p:bldP spid="11304" grpId="0" animBg="1"/>
      <p:bldP spid="11305" grpId="0" animBg="1"/>
      <p:bldP spid="11306" grpId="0" animBg="1"/>
      <p:bldP spid="11307" grpId="0" animBg="1"/>
      <p:bldP spid="11308" grpId="0" animBg="1"/>
      <p:bldP spid="11319" grpId="0" animBg="1"/>
      <p:bldP spid="11326" grpId="0" animBg="1"/>
      <p:bldP spid="11327" grpId="0" animBg="1"/>
      <p:bldP spid="11328" grpId="0" animBg="1"/>
      <p:bldP spid="11336"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Oval 2"/>
          <p:cNvSpPr>
            <a:spLocks noChangeArrowheads="1"/>
          </p:cNvSpPr>
          <p:nvPr/>
        </p:nvSpPr>
        <p:spPr bwMode="auto">
          <a:xfrm>
            <a:off x="914400" y="1771650"/>
            <a:ext cx="1752600" cy="1752600"/>
          </a:xfrm>
          <a:prstGeom prst="ellipse">
            <a:avLst/>
          </a:prstGeom>
          <a:solidFill>
            <a:schemeClr val="bg1"/>
          </a:solidFill>
          <a:ln w="28575">
            <a:solidFill>
              <a:schemeClr val="tx2"/>
            </a:solidFill>
            <a:round/>
          </a:ln>
        </p:spPr>
        <p:txBody>
          <a:bodyPr wrap="none" anchor="ctr"/>
          <a:lstStyle/>
          <a:p>
            <a:endParaRPr lang="en-IN"/>
          </a:p>
        </p:txBody>
      </p:sp>
      <p:sp>
        <p:nvSpPr>
          <p:cNvPr id="12291" name="Line 3"/>
          <p:cNvSpPr>
            <a:spLocks noChangeShapeType="1"/>
          </p:cNvSpPr>
          <p:nvPr/>
        </p:nvSpPr>
        <p:spPr bwMode="auto">
          <a:xfrm>
            <a:off x="1600200" y="3219450"/>
            <a:ext cx="5943600" cy="0"/>
          </a:xfrm>
          <a:prstGeom prst="line">
            <a:avLst/>
          </a:prstGeom>
          <a:noFill/>
          <a:ln w="9525">
            <a:solidFill>
              <a:schemeClr val="bg2"/>
            </a:solidFill>
            <a:round/>
          </a:ln>
        </p:spPr>
        <p:txBody>
          <a:bodyPr/>
          <a:lstStyle/>
          <a:p>
            <a:endParaRPr lang="en-IN"/>
          </a:p>
        </p:txBody>
      </p:sp>
      <p:grpSp>
        <p:nvGrpSpPr>
          <p:cNvPr id="2" name="Group 4"/>
          <p:cNvGrpSpPr/>
          <p:nvPr/>
        </p:nvGrpSpPr>
        <p:grpSpPr bwMode="auto">
          <a:xfrm>
            <a:off x="1219200" y="2076450"/>
            <a:ext cx="1143000" cy="1143000"/>
            <a:chOff x="1008" y="720"/>
            <a:chExt cx="720" cy="720"/>
          </a:xfrm>
        </p:grpSpPr>
        <p:sp>
          <p:nvSpPr>
            <p:cNvPr id="15434" name="Line 5"/>
            <p:cNvSpPr>
              <a:spLocks noChangeShapeType="1"/>
            </p:cNvSpPr>
            <p:nvPr/>
          </p:nvSpPr>
          <p:spPr bwMode="auto">
            <a:xfrm>
              <a:off x="1363" y="720"/>
              <a:ext cx="0" cy="720"/>
            </a:xfrm>
            <a:prstGeom prst="line">
              <a:avLst/>
            </a:prstGeom>
            <a:noFill/>
            <a:ln w="9525">
              <a:solidFill>
                <a:schemeClr val="bg2"/>
              </a:solidFill>
              <a:round/>
            </a:ln>
          </p:spPr>
          <p:txBody>
            <a:bodyPr/>
            <a:lstStyle/>
            <a:p>
              <a:endParaRPr lang="en-IN"/>
            </a:p>
          </p:txBody>
        </p:sp>
        <p:sp>
          <p:nvSpPr>
            <p:cNvPr id="15435" name="Line 6"/>
            <p:cNvSpPr>
              <a:spLocks noChangeShapeType="1"/>
            </p:cNvSpPr>
            <p:nvPr/>
          </p:nvSpPr>
          <p:spPr bwMode="auto">
            <a:xfrm>
              <a:off x="1008" y="1077"/>
              <a:ext cx="720" cy="0"/>
            </a:xfrm>
            <a:prstGeom prst="line">
              <a:avLst/>
            </a:prstGeom>
            <a:noFill/>
            <a:ln w="9525">
              <a:solidFill>
                <a:schemeClr val="tx1"/>
              </a:solidFill>
              <a:round/>
            </a:ln>
          </p:spPr>
          <p:txBody>
            <a:bodyPr/>
            <a:lstStyle/>
            <a:p>
              <a:endParaRPr lang="en-IN"/>
            </a:p>
          </p:txBody>
        </p:sp>
        <p:sp>
          <p:nvSpPr>
            <p:cNvPr id="15436" name="Line 7"/>
            <p:cNvSpPr>
              <a:spLocks noChangeShapeType="1"/>
            </p:cNvSpPr>
            <p:nvPr/>
          </p:nvSpPr>
          <p:spPr bwMode="auto">
            <a:xfrm>
              <a:off x="1104" y="840"/>
              <a:ext cx="528" cy="491"/>
            </a:xfrm>
            <a:prstGeom prst="line">
              <a:avLst/>
            </a:prstGeom>
            <a:noFill/>
            <a:ln w="9525">
              <a:solidFill>
                <a:schemeClr val="bg2"/>
              </a:solidFill>
              <a:round/>
            </a:ln>
          </p:spPr>
          <p:txBody>
            <a:bodyPr/>
            <a:lstStyle/>
            <a:p>
              <a:endParaRPr lang="en-IN"/>
            </a:p>
          </p:txBody>
        </p:sp>
        <p:sp>
          <p:nvSpPr>
            <p:cNvPr id="15437" name="Line 8"/>
            <p:cNvSpPr>
              <a:spLocks noChangeShapeType="1"/>
            </p:cNvSpPr>
            <p:nvPr/>
          </p:nvSpPr>
          <p:spPr bwMode="auto">
            <a:xfrm flipH="1">
              <a:off x="1104" y="831"/>
              <a:ext cx="528" cy="491"/>
            </a:xfrm>
            <a:prstGeom prst="line">
              <a:avLst/>
            </a:prstGeom>
            <a:noFill/>
            <a:ln w="9525">
              <a:solidFill>
                <a:schemeClr val="tx1"/>
              </a:solidFill>
              <a:round/>
            </a:ln>
          </p:spPr>
          <p:txBody>
            <a:bodyPr/>
            <a:lstStyle/>
            <a:p>
              <a:endParaRPr lang="en-IN"/>
            </a:p>
          </p:txBody>
        </p:sp>
      </p:grpSp>
      <p:sp>
        <p:nvSpPr>
          <p:cNvPr id="12297" name="Text Box 9"/>
          <p:cNvSpPr txBox="1">
            <a:spLocks noChangeArrowheads="1"/>
          </p:cNvSpPr>
          <p:nvPr/>
        </p:nvSpPr>
        <p:spPr bwMode="auto">
          <a:xfrm>
            <a:off x="1536700" y="3155950"/>
            <a:ext cx="282575"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endParaRPr lang="en-US" sz="1400">
              <a:solidFill>
                <a:srgbClr val="FF0000"/>
              </a:solidFill>
              <a:latin typeface="Times New Roman" charset="0"/>
            </a:endParaRPr>
          </a:p>
        </p:txBody>
      </p:sp>
      <p:sp>
        <p:nvSpPr>
          <p:cNvPr id="12298" name="Line 10"/>
          <p:cNvSpPr>
            <a:spLocks noChangeShapeType="1"/>
          </p:cNvSpPr>
          <p:nvPr/>
        </p:nvSpPr>
        <p:spPr bwMode="auto">
          <a:xfrm>
            <a:off x="2530475" y="2571750"/>
            <a:ext cx="0" cy="152400"/>
          </a:xfrm>
          <a:prstGeom prst="line">
            <a:avLst/>
          </a:prstGeom>
          <a:noFill/>
          <a:ln w="9525">
            <a:solidFill>
              <a:schemeClr val="tx1"/>
            </a:solidFill>
            <a:round/>
          </a:ln>
        </p:spPr>
        <p:txBody>
          <a:bodyPr/>
          <a:lstStyle/>
          <a:p>
            <a:endParaRPr lang="en-IN"/>
          </a:p>
        </p:txBody>
      </p:sp>
      <p:sp>
        <p:nvSpPr>
          <p:cNvPr id="12299" name="Line 11"/>
          <p:cNvSpPr>
            <a:spLocks noChangeShapeType="1"/>
          </p:cNvSpPr>
          <p:nvPr/>
        </p:nvSpPr>
        <p:spPr bwMode="auto">
          <a:xfrm>
            <a:off x="3216275" y="2571750"/>
            <a:ext cx="0" cy="152400"/>
          </a:xfrm>
          <a:prstGeom prst="line">
            <a:avLst/>
          </a:prstGeom>
          <a:noFill/>
          <a:ln w="9525">
            <a:solidFill>
              <a:schemeClr val="tx1"/>
            </a:solidFill>
            <a:round/>
          </a:ln>
        </p:spPr>
        <p:txBody>
          <a:bodyPr/>
          <a:lstStyle/>
          <a:p>
            <a:endParaRPr lang="en-IN"/>
          </a:p>
        </p:txBody>
      </p:sp>
      <p:sp>
        <p:nvSpPr>
          <p:cNvPr id="12300" name="Line 12"/>
          <p:cNvSpPr>
            <a:spLocks noChangeShapeType="1"/>
          </p:cNvSpPr>
          <p:nvPr/>
        </p:nvSpPr>
        <p:spPr bwMode="auto">
          <a:xfrm>
            <a:off x="3902075" y="2571750"/>
            <a:ext cx="0" cy="152400"/>
          </a:xfrm>
          <a:prstGeom prst="line">
            <a:avLst/>
          </a:prstGeom>
          <a:noFill/>
          <a:ln w="9525">
            <a:solidFill>
              <a:schemeClr val="tx1"/>
            </a:solidFill>
            <a:round/>
          </a:ln>
        </p:spPr>
        <p:txBody>
          <a:bodyPr/>
          <a:lstStyle/>
          <a:p>
            <a:endParaRPr lang="en-IN"/>
          </a:p>
        </p:txBody>
      </p:sp>
      <p:sp>
        <p:nvSpPr>
          <p:cNvPr id="12301" name="Line 13"/>
          <p:cNvSpPr>
            <a:spLocks noChangeShapeType="1"/>
          </p:cNvSpPr>
          <p:nvPr/>
        </p:nvSpPr>
        <p:spPr bwMode="auto">
          <a:xfrm>
            <a:off x="4587875" y="2571750"/>
            <a:ext cx="0" cy="152400"/>
          </a:xfrm>
          <a:prstGeom prst="line">
            <a:avLst/>
          </a:prstGeom>
          <a:noFill/>
          <a:ln w="9525">
            <a:solidFill>
              <a:schemeClr val="tx1"/>
            </a:solidFill>
            <a:round/>
          </a:ln>
        </p:spPr>
        <p:txBody>
          <a:bodyPr/>
          <a:lstStyle/>
          <a:p>
            <a:endParaRPr lang="en-IN"/>
          </a:p>
        </p:txBody>
      </p:sp>
      <p:sp>
        <p:nvSpPr>
          <p:cNvPr id="12302" name="Line 14"/>
          <p:cNvSpPr>
            <a:spLocks noChangeShapeType="1"/>
          </p:cNvSpPr>
          <p:nvPr/>
        </p:nvSpPr>
        <p:spPr bwMode="auto">
          <a:xfrm>
            <a:off x="5273675" y="2571750"/>
            <a:ext cx="0" cy="152400"/>
          </a:xfrm>
          <a:prstGeom prst="line">
            <a:avLst/>
          </a:prstGeom>
          <a:noFill/>
          <a:ln w="9525">
            <a:solidFill>
              <a:schemeClr val="tx1"/>
            </a:solidFill>
            <a:round/>
          </a:ln>
        </p:spPr>
        <p:txBody>
          <a:bodyPr/>
          <a:lstStyle/>
          <a:p>
            <a:endParaRPr lang="en-IN"/>
          </a:p>
        </p:txBody>
      </p:sp>
      <p:sp>
        <p:nvSpPr>
          <p:cNvPr id="12303" name="Line 15"/>
          <p:cNvSpPr>
            <a:spLocks noChangeShapeType="1"/>
          </p:cNvSpPr>
          <p:nvPr/>
        </p:nvSpPr>
        <p:spPr bwMode="auto">
          <a:xfrm>
            <a:off x="5959475" y="2571750"/>
            <a:ext cx="0" cy="152400"/>
          </a:xfrm>
          <a:prstGeom prst="line">
            <a:avLst/>
          </a:prstGeom>
          <a:noFill/>
          <a:ln w="9525">
            <a:solidFill>
              <a:schemeClr val="tx1"/>
            </a:solidFill>
            <a:round/>
          </a:ln>
        </p:spPr>
        <p:txBody>
          <a:bodyPr/>
          <a:lstStyle/>
          <a:p>
            <a:endParaRPr lang="en-IN"/>
          </a:p>
        </p:txBody>
      </p:sp>
      <p:sp>
        <p:nvSpPr>
          <p:cNvPr id="12304" name="Line 16"/>
          <p:cNvSpPr>
            <a:spLocks noChangeShapeType="1"/>
          </p:cNvSpPr>
          <p:nvPr/>
        </p:nvSpPr>
        <p:spPr bwMode="auto">
          <a:xfrm>
            <a:off x="6645275" y="2571750"/>
            <a:ext cx="0" cy="152400"/>
          </a:xfrm>
          <a:prstGeom prst="line">
            <a:avLst/>
          </a:prstGeom>
          <a:noFill/>
          <a:ln w="9525">
            <a:solidFill>
              <a:schemeClr val="tx1"/>
            </a:solidFill>
            <a:round/>
          </a:ln>
        </p:spPr>
        <p:txBody>
          <a:bodyPr/>
          <a:lstStyle/>
          <a:p>
            <a:endParaRPr lang="en-IN"/>
          </a:p>
        </p:txBody>
      </p:sp>
      <p:sp>
        <p:nvSpPr>
          <p:cNvPr id="12305" name="Line 17"/>
          <p:cNvSpPr>
            <a:spLocks noChangeShapeType="1"/>
          </p:cNvSpPr>
          <p:nvPr/>
        </p:nvSpPr>
        <p:spPr bwMode="auto">
          <a:xfrm>
            <a:off x="7292975" y="2571750"/>
            <a:ext cx="0" cy="152400"/>
          </a:xfrm>
          <a:prstGeom prst="line">
            <a:avLst/>
          </a:prstGeom>
          <a:noFill/>
          <a:ln w="9525">
            <a:solidFill>
              <a:schemeClr val="tx1"/>
            </a:solidFill>
            <a:round/>
          </a:ln>
        </p:spPr>
        <p:txBody>
          <a:bodyPr/>
          <a:lstStyle/>
          <a:p>
            <a:endParaRPr lang="en-IN"/>
          </a:p>
        </p:txBody>
      </p:sp>
      <p:sp>
        <p:nvSpPr>
          <p:cNvPr id="12306" name="Text Box 18"/>
          <p:cNvSpPr txBox="1">
            <a:spLocks noChangeArrowheads="1"/>
          </p:cNvSpPr>
          <p:nvPr/>
        </p:nvSpPr>
        <p:spPr bwMode="auto">
          <a:xfrm>
            <a:off x="2241550" y="2381250"/>
            <a:ext cx="5295900" cy="304800"/>
          </a:xfrm>
          <a:prstGeom prst="rect">
            <a:avLst/>
          </a:prstGeom>
          <a:noFill/>
          <a:ln w="9525">
            <a:noFill/>
            <a:miter lim="800000"/>
          </a:ln>
        </p:spPr>
        <p:txBody>
          <a:bodyPr wrap="none">
            <a:spAutoFit/>
          </a:bodyPr>
          <a:lstStyle/>
          <a:p>
            <a:pPr eaLnBrk="0" hangingPunct="0"/>
            <a:r>
              <a:rPr lang="en-US" sz="1400">
                <a:latin typeface="Times New Roman" charset="0"/>
              </a:rPr>
              <a:t>C</a:t>
            </a:r>
            <a:r>
              <a:rPr lang="en-US" sz="1400" baseline="-25000">
                <a:latin typeface="Times New Roman" charset="0"/>
              </a:rPr>
              <a:t>1</a:t>
            </a:r>
            <a:r>
              <a:rPr lang="en-US" sz="1400">
                <a:latin typeface="Times New Roman" charset="0"/>
              </a:rPr>
              <a:t>              C</a:t>
            </a:r>
            <a:r>
              <a:rPr lang="en-US" sz="1400" baseline="-25000">
                <a:latin typeface="Times New Roman" charset="0"/>
              </a:rPr>
              <a:t>2  </a:t>
            </a:r>
            <a:r>
              <a:rPr lang="en-US" sz="1400">
                <a:latin typeface="Times New Roman" charset="0"/>
              </a:rPr>
              <a:t>            C</a:t>
            </a:r>
            <a:r>
              <a:rPr lang="en-US" sz="1400" baseline="-25000">
                <a:latin typeface="Times New Roman" charset="0"/>
              </a:rPr>
              <a:t>3</a:t>
            </a:r>
            <a:r>
              <a:rPr lang="en-US" sz="1400">
                <a:latin typeface="Times New Roman" charset="0"/>
              </a:rPr>
              <a:t>            C</a:t>
            </a:r>
            <a:r>
              <a:rPr lang="en-US" sz="1400" baseline="-25000">
                <a:latin typeface="Times New Roman" charset="0"/>
              </a:rPr>
              <a:t>4</a:t>
            </a:r>
            <a:r>
              <a:rPr lang="en-US" sz="1400">
                <a:latin typeface="Times New Roman" charset="0"/>
              </a:rPr>
              <a:t>            C</a:t>
            </a:r>
            <a:r>
              <a:rPr lang="en-US" sz="1400" baseline="-25000">
                <a:latin typeface="Times New Roman" charset="0"/>
              </a:rPr>
              <a:t>5</a:t>
            </a:r>
            <a:r>
              <a:rPr lang="en-US" sz="1400">
                <a:latin typeface="Times New Roman" charset="0"/>
              </a:rPr>
              <a:t>           C</a:t>
            </a:r>
            <a:r>
              <a:rPr lang="en-US" sz="1400" baseline="-25000">
                <a:latin typeface="Times New Roman" charset="0"/>
              </a:rPr>
              <a:t>6</a:t>
            </a:r>
            <a:r>
              <a:rPr lang="en-US" sz="1400">
                <a:latin typeface="Times New Roman" charset="0"/>
              </a:rPr>
              <a:t>          C</a:t>
            </a:r>
            <a:r>
              <a:rPr lang="en-US" sz="1400" baseline="-25000">
                <a:latin typeface="Times New Roman" charset="0"/>
              </a:rPr>
              <a:t>7</a:t>
            </a:r>
            <a:r>
              <a:rPr lang="en-US" sz="1400">
                <a:latin typeface="Times New Roman" charset="0"/>
              </a:rPr>
              <a:t>           C</a:t>
            </a:r>
            <a:r>
              <a:rPr lang="en-US" sz="1400" baseline="-25000">
                <a:latin typeface="Times New Roman" charset="0"/>
              </a:rPr>
              <a:t>8</a:t>
            </a:r>
            <a:endParaRPr lang="en-US" sz="1400" baseline="-25000">
              <a:latin typeface="Times New Roman" charset="0"/>
            </a:endParaRPr>
          </a:p>
        </p:txBody>
      </p:sp>
      <p:sp>
        <p:nvSpPr>
          <p:cNvPr id="12307" name="Line 19"/>
          <p:cNvSpPr>
            <a:spLocks noChangeShapeType="1"/>
          </p:cNvSpPr>
          <p:nvPr/>
        </p:nvSpPr>
        <p:spPr bwMode="auto">
          <a:xfrm>
            <a:off x="1752600" y="2641600"/>
            <a:ext cx="5562600" cy="0"/>
          </a:xfrm>
          <a:prstGeom prst="line">
            <a:avLst/>
          </a:prstGeom>
          <a:noFill/>
          <a:ln w="9525">
            <a:solidFill>
              <a:schemeClr val="bg2"/>
            </a:solidFill>
            <a:round/>
          </a:ln>
        </p:spPr>
        <p:txBody>
          <a:bodyPr/>
          <a:lstStyle/>
          <a:p>
            <a:endParaRPr lang="en-IN"/>
          </a:p>
        </p:txBody>
      </p:sp>
      <p:sp>
        <p:nvSpPr>
          <p:cNvPr id="12308" name="Line 20"/>
          <p:cNvSpPr>
            <a:spLocks noChangeShapeType="1"/>
          </p:cNvSpPr>
          <p:nvPr/>
        </p:nvSpPr>
        <p:spPr bwMode="auto">
          <a:xfrm>
            <a:off x="1346200" y="3041650"/>
            <a:ext cx="6324600" cy="0"/>
          </a:xfrm>
          <a:prstGeom prst="line">
            <a:avLst/>
          </a:prstGeom>
          <a:noFill/>
          <a:ln w="9525">
            <a:solidFill>
              <a:schemeClr val="bg2"/>
            </a:solidFill>
            <a:round/>
          </a:ln>
        </p:spPr>
        <p:txBody>
          <a:bodyPr/>
          <a:lstStyle/>
          <a:p>
            <a:endParaRPr lang="en-IN"/>
          </a:p>
        </p:txBody>
      </p:sp>
      <p:sp>
        <p:nvSpPr>
          <p:cNvPr id="12309" name="Line 21"/>
          <p:cNvSpPr>
            <a:spLocks noChangeShapeType="1"/>
          </p:cNvSpPr>
          <p:nvPr/>
        </p:nvSpPr>
        <p:spPr bwMode="auto">
          <a:xfrm>
            <a:off x="1295400" y="2254250"/>
            <a:ext cx="6324600" cy="0"/>
          </a:xfrm>
          <a:prstGeom prst="line">
            <a:avLst/>
          </a:prstGeom>
          <a:noFill/>
          <a:ln w="9525">
            <a:solidFill>
              <a:schemeClr val="bg2"/>
            </a:solidFill>
            <a:round/>
          </a:ln>
        </p:spPr>
        <p:txBody>
          <a:bodyPr/>
          <a:lstStyle/>
          <a:p>
            <a:endParaRPr lang="en-IN"/>
          </a:p>
        </p:txBody>
      </p:sp>
      <p:sp>
        <p:nvSpPr>
          <p:cNvPr id="12310" name="Line 22"/>
          <p:cNvSpPr>
            <a:spLocks noChangeShapeType="1"/>
          </p:cNvSpPr>
          <p:nvPr/>
        </p:nvSpPr>
        <p:spPr bwMode="auto">
          <a:xfrm>
            <a:off x="1752600" y="2063750"/>
            <a:ext cx="5638800" cy="0"/>
          </a:xfrm>
          <a:prstGeom prst="line">
            <a:avLst/>
          </a:prstGeom>
          <a:noFill/>
          <a:ln w="9525">
            <a:solidFill>
              <a:schemeClr val="bg2"/>
            </a:solidFill>
            <a:round/>
          </a:ln>
        </p:spPr>
        <p:txBody>
          <a:bodyPr/>
          <a:lstStyle/>
          <a:p>
            <a:endParaRPr lang="en-IN"/>
          </a:p>
        </p:txBody>
      </p:sp>
      <p:sp>
        <p:nvSpPr>
          <p:cNvPr id="12311" name="Line 23"/>
          <p:cNvSpPr>
            <a:spLocks noChangeShapeType="1"/>
          </p:cNvSpPr>
          <p:nvPr/>
        </p:nvSpPr>
        <p:spPr bwMode="auto">
          <a:xfrm flipH="1">
            <a:off x="2057400" y="2609850"/>
            <a:ext cx="469900" cy="411163"/>
          </a:xfrm>
          <a:prstGeom prst="line">
            <a:avLst/>
          </a:prstGeom>
          <a:noFill/>
          <a:ln w="9525">
            <a:solidFill>
              <a:schemeClr val="bg2"/>
            </a:solidFill>
            <a:round/>
          </a:ln>
        </p:spPr>
        <p:txBody>
          <a:bodyPr/>
          <a:lstStyle/>
          <a:p>
            <a:endParaRPr lang="en-IN"/>
          </a:p>
        </p:txBody>
      </p:sp>
      <p:sp>
        <p:nvSpPr>
          <p:cNvPr id="12312" name="Line 24"/>
          <p:cNvSpPr>
            <a:spLocks noChangeShapeType="1"/>
          </p:cNvSpPr>
          <p:nvPr/>
        </p:nvSpPr>
        <p:spPr bwMode="auto">
          <a:xfrm rot="5039392" flipH="1">
            <a:off x="3505200" y="2251075"/>
            <a:ext cx="407988" cy="357188"/>
          </a:xfrm>
          <a:prstGeom prst="line">
            <a:avLst/>
          </a:prstGeom>
          <a:noFill/>
          <a:ln w="9525">
            <a:solidFill>
              <a:schemeClr val="bg2"/>
            </a:solidFill>
            <a:round/>
          </a:ln>
        </p:spPr>
        <p:txBody>
          <a:bodyPr/>
          <a:lstStyle/>
          <a:p>
            <a:endParaRPr lang="en-IN"/>
          </a:p>
        </p:txBody>
      </p:sp>
      <p:sp>
        <p:nvSpPr>
          <p:cNvPr id="12313" name="Line 25"/>
          <p:cNvSpPr>
            <a:spLocks noChangeShapeType="1"/>
          </p:cNvSpPr>
          <p:nvPr/>
        </p:nvSpPr>
        <p:spPr bwMode="auto">
          <a:xfrm rot="-5039392">
            <a:off x="5266531" y="2258220"/>
            <a:ext cx="441325" cy="385762"/>
          </a:xfrm>
          <a:prstGeom prst="line">
            <a:avLst/>
          </a:prstGeom>
          <a:noFill/>
          <a:ln w="9525">
            <a:solidFill>
              <a:schemeClr val="bg2"/>
            </a:solidFill>
            <a:round/>
          </a:ln>
        </p:spPr>
        <p:txBody>
          <a:bodyPr/>
          <a:lstStyle/>
          <a:p>
            <a:endParaRPr lang="en-IN"/>
          </a:p>
        </p:txBody>
      </p:sp>
      <p:sp>
        <p:nvSpPr>
          <p:cNvPr id="12314" name="Line 26"/>
          <p:cNvSpPr>
            <a:spLocks noChangeShapeType="1"/>
          </p:cNvSpPr>
          <p:nvPr/>
        </p:nvSpPr>
        <p:spPr bwMode="auto">
          <a:xfrm rot="5039392" flipV="1">
            <a:off x="6637337" y="2635251"/>
            <a:ext cx="455613" cy="398462"/>
          </a:xfrm>
          <a:prstGeom prst="line">
            <a:avLst/>
          </a:prstGeom>
          <a:noFill/>
          <a:ln w="9525">
            <a:solidFill>
              <a:schemeClr val="bg2"/>
            </a:solidFill>
            <a:round/>
          </a:ln>
        </p:spPr>
        <p:txBody>
          <a:bodyPr/>
          <a:lstStyle/>
          <a:p>
            <a:endParaRPr lang="en-IN"/>
          </a:p>
        </p:txBody>
      </p:sp>
      <p:sp>
        <p:nvSpPr>
          <p:cNvPr id="12315" name="Line 27"/>
          <p:cNvSpPr>
            <a:spLocks noChangeShapeType="1"/>
          </p:cNvSpPr>
          <p:nvPr/>
        </p:nvSpPr>
        <p:spPr bwMode="auto">
          <a:xfrm>
            <a:off x="4584700" y="2076450"/>
            <a:ext cx="0" cy="520700"/>
          </a:xfrm>
          <a:prstGeom prst="line">
            <a:avLst/>
          </a:prstGeom>
          <a:noFill/>
          <a:ln w="9525">
            <a:solidFill>
              <a:schemeClr val="bg2"/>
            </a:solidFill>
            <a:round/>
          </a:ln>
        </p:spPr>
        <p:txBody>
          <a:bodyPr/>
          <a:lstStyle/>
          <a:p>
            <a:endParaRPr lang="en-IN"/>
          </a:p>
        </p:txBody>
      </p:sp>
      <p:sp>
        <p:nvSpPr>
          <p:cNvPr id="12316" name="Line 28"/>
          <p:cNvSpPr>
            <a:spLocks noChangeShapeType="1"/>
          </p:cNvSpPr>
          <p:nvPr/>
        </p:nvSpPr>
        <p:spPr bwMode="auto">
          <a:xfrm>
            <a:off x="7289800" y="2698750"/>
            <a:ext cx="0" cy="520700"/>
          </a:xfrm>
          <a:prstGeom prst="line">
            <a:avLst/>
          </a:prstGeom>
          <a:noFill/>
          <a:ln w="9525">
            <a:solidFill>
              <a:schemeClr val="bg2"/>
            </a:solidFill>
            <a:round/>
          </a:ln>
        </p:spPr>
        <p:txBody>
          <a:bodyPr/>
          <a:lstStyle/>
          <a:p>
            <a:endParaRPr lang="en-IN"/>
          </a:p>
        </p:txBody>
      </p:sp>
      <p:sp>
        <p:nvSpPr>
          <p:cNvPr id="12317" name="Text Box 29"/>
          <p:cNvSpPr txBox="1">
            <a:spLocks noChangeArrowheads="1"/>
          </p:cNvSpPr>
          <p:nvPr/>
        </p:nvSpPr>
        <p:spPr bwMode="auto">
          <a:xfrm>
            <a:off x="1752600" y="271780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1</a:t>
            </a:r>
            <a:endParaRPr lang="en-US" sz="1400" baseline="-25000">
              <a:solidFill>
                <a:srgbClr val="FF0000"/>
              </a:solidFill>
              <a:latin typeface="Times New Roman" charset="0"/>
            </a:endParaRPr>
          </a:p>
        </p:txBody>
      </p:sp>
      <p:sp>
        <p:nvSpPr>
          <p:cNvPr id="12318" name="Text Box 30"/>
          <p:cNvSpPr txBox="1">
            <a:spLocks noChangeArrowheads="1"/>
          </p:cNvSpPr>
          <p:nvPr/>
        </p:nvSpPr>
        <p:spPr bwMode="auto">
          <a:xfrm>
            <a:off x="2362200" y="222885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2</a:t>
            </a:r>
            <a:endParaRPr lang="en-US" sz="1400" baseline="-25000">
              <a:solidFill>
                <a:srgbClr val="FF0000"/>
              </a:solidFill>
              <a:latin typeface="Times New Roman" charset="0"/>
            </a:endParaRPr>
          </a:p>
        </p:txBody>
      </p:sp>
      <p:sp>
        <p:nvSpPr>
          <p:cNvPr id="12319" name="Text Box 31"/>
          <p:cNvSpPr txBox="1">
            <a:spLocks noChangeArrowheads="1"/>
          </p:cNvSpPr>
          <p:nvPr/>
        </p:nvSpPr>
        <p:spPr bwMode="auto">
          <a:xfrm>
            <a:off x="3200400" y="1974850"/>
            <a:ext cx="330200" cy="304800"/>
          </a:xfrm>
          <a:prstGeom prst="rect">
            <a:avLst/>
          </a:prstGeom>
          <a:noFill/>
          <a:ln w="9525">
            <a:noFill/>
            <a:miter lim="800000"/>
          </a:ln>
        </p:spPr>
        <p:txBody>
          <a:bodyPr>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3</a:t>
            </a:r>
            <a:endParaRPr lang="en-US" sz="1400" baseline="-25000">
              <a:solidFill>
                <a:srgbClr val="FF0000"/>
              </a:solidFill>
              <a:latin typeface="Times New Roman" charset="0"/>
            </a:endParaRPr>
          </a:p>
        </p:txBody>
      </p:sp>
      <p:sp>
        <p:nvSpPr>
          <p:cNvPr id="12320" name="Text Box 32"/>
          <p:cNvSpPr txBox="1">
            <a:spLocks noChangeArrowheads="1"/>
          </p:cNvSpPr>
          <p:nvPr/>
        </p:nvSpPr>
        <p:spPr bwMode="auto">
          <a:xfrm>
            <a:off x="4419600" y="169545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4</a:t>
            </a:r>
            <a:endParaRPr lang="en-US" sz="1400" baseline="-25000">
              <a:solidFill>
                <a:srgbClr val="FF0000"/>
              </a:solidFill>
              <a:latin typeface="Times New Roman" charset="0"/>
            </a:endParaRPr>
          </a:p>
        </p:txBody>
      </p:sp>
      <p:sp>
        <p:nvSpPr>
          <p:cNvPr id="12321" name="Text Box 33"/>
          <p:cNvSpPr txBox="1">
            <a:spLocks noChangeArrowheads="1"/>
          </p:cNvSpPr>
          <p:nvPr/>
        </p:nvSpPr>
        <p:spPr bwMode="auto">
          <a:xfrm>
            <a:off x="5562600" y="200025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5</a:t>
            </a:r>
            <a:endParaRPr lang="en-US" sz="1400" baseline="-25000">
              <a:solidFill>
                <a:srgbClr val="FF0000"/>
              </a:solidFill>
              <a:latin typeface="Times New Roman" charset="0"/>
            </a:endParaRPr>
          </a:p>
        </p:txBody>
      </p:sp>
      <p:sp>
        <p:nvSpPr>
          <p:cNvPr id="12322" name="Text Box 34"/>
          <p:cNvSpPr txBox="1">
            <a:spLocks noChangeArrowheads="1"/>
          </p:cNvSpPr>
          <p:nvPr/>
        </p:nvSpPr>
        <p:spPr bwMode="auto">
          <a:xfrm>
            <a:off x="6705600" y="233045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6</a:t>
            </a:r>
            <a:endParaRPr lang="en-US" sz="1400" baseline="-25000">
              <a:solidFill>
                <a:srgbClr val="FF0000"/>
              </a:solidFill>
              <a:latin typeface="Times New Roman" charset="0"/>
            </a:endParaRPr>
          </a:p>
        </p:txBody>
      </p:sp>
      <p:sp>
        <p:nvSpPr>
          <p:cNvPr id="12323" name="Text Box 35"/>
          <p:cNvSpPr txBox="1">
            <a:spLocks noChangeArrowheads="1"/>
          </p:cNvSpPr>
          <p:nvPr/>
        </p:nvSpPr>
        <p:spPr bwMode="auto">
          <a:xfrm>
            <a:off x="7112000" y="274955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7</a:t>
            </a:r>
            <a:endParaRPr lang="en-US" sz="1400" baseline="-25000">
              <a:solidFill>
                <a:srgbClr val="FF0000"/>
              </a:solidFill>
              <a:latin typeface="Times New Roman" charset="0"/>
            </a:endParaRPr>
          </a:p>
        </p:txBody>
      </p:sp>
      <p:sp>
        <p:nvSpPr>
          <p:cNvPr id="12324" name="Text Box 36"/>
          <p:cNvSpPr txBox="1">
            <a:spLocks noChangeArrowheads="1"/>
          </p:cNvSpPr>
          <p:nvPr/>
        </p:nvSpPr>
        <p:spPr bwMode="auto">
          <a:xfrm>
            <a:off x="7188200" y="3181350"/>
            <a:ext cx="330200" cy="304800"/>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r>
              <a:rPr lang="en-US" sz="1400" baseline="-25000">
                <a:solidFill>
                  <a:srgbClr val="FF0000"/>
                </a:solidFill>
                <a:latin typeface="Times New Roman" charset="0"/>
              </a:rPr>
              <a:t>8</a:t>
            </a:r>
            <a:endParaRPr lang="en-US" sz="1400" baseline="-25000">
              <a:solidFill>
                <a:srgbClr val="FF0000"/>
              </a:solidFill>
              <a:latin typeface="Times New Roman" charset="0"/>
            </a:endParaRPr>
          </a:p>
        </p:txBody>
      </p:sp>
      <p:sp>
        <p:nvSpPr>
          <p:cNvPr id="12325" name="Oval 37"/>
          <p:cNvSpPr>
            <a:spLocks noChangeArrowheads="1"/>
          </p:cNvSpPr>
          <p:nvPr/>
        </p:nvSpPr>
        <p:spPr bwMode="auto">
          <a:xfrm>
            <a:off x="1746250" y="31877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26" name="Oval 38"/>
          <p:cNvSpPr>
            <a:spLocks noChangeArrowheads="1"/>
          </p:cNvSpPr>
          <p:nvPr/>
        </p:nvSpPr>
        <p:spPr bwMode="auto">
          <a:xfrm>
            <a:off x="1930400" y="29972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27" name="Oval 39"/>
          <p:cNvSpPr>
            <a:spLocks noChangeArrowheads="1"/>
          </p:cNvSpPr>
          <p:nvPr/>
        </p:nvSpPr>
        <p:spPr bwMode="auto">
          <a:xfrm>
            <a:off x="2438400" y="2609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28" name="Oval 40"/>
          <p:cNvSpPr>
            <a:spLocks noChangeArrowheads="1"/>
          </p:cNvSpPr>
          <p:nvPr/>
        </p:nvSpPr>
        <p:spPr bwMode="auto">
          <a:xfrm>
            <a:off x="3473450" y="22034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29" name="Oval 41"/>
          <p:cNvSpPr>
            <a:spLocks noChangeArrowheads="1"/>
          </p:cNvSpPr>
          <p:nvPr/>
        </p:nvSpPr>
        <p:spPr bwMode="auto">
          <a:xfrm>
            <a:off x="4546600" y="20256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30" name="Oval 42"/>
          <p:cNvSpPr>
            <a:spLocks noChangeArrowheads="1"/>
          </p:cNvSpPr>
          <p:nvPr/>
        </p:nvSpPr>
        <p:spPr bwMode="auto">
          <a:xfrm>
            <a:off x="5638800" y="2228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31" name="Oval 43"/>
          <p:cNvSpPr>
            <a:spLocks noChangeArrowheads="1"/>
          </p:cNvSpPr>
          <p:nvPr/>
        </p:nvSpPr>
        <p:spPr bwMode="auto">
          <a:xfrm>
            <a:off x="6705600" y="2609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32" name="Oval 44"/>
          <p:cNvSpPr>
            <a:spLocks noChangeArrowheads="1"/>
          </p:cNvSpPr>
          <p:nvPr/>
        </p:nvSpPr>
        <p:spPr bwMode="auto">
          <a:xfrm>
            <a:off x="7073900" y="2990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2333" name="Oval 45"/>
          <p:cNvSpPr>
            <a:spLocks noChangeArrowheads="1"/>
          </p:cNvSpPr>
          <p:nvPr/>
        </p:nvSpPr>
        <p:spPr bwMode="auto">
          <a:xfrm>
            <a:off x="7251700" y="3194050"/>
            <a:ext cx="76200" cy="76200"/>
          </a:xfrm>
          <a:prstGeom prst="ellipse">
            <a:avLst/>
          </a:prstGeom>
          <a:solidFill>
            <a:schemeClr val="accent1"/>
          </a:solidFill>
          <a:ln w="9525">
            <a:solidFill>
              <a:schemeClr val="tx1"/>
            </a:solidFill>
            <a:round/>
          </a:ln>
        </p:spPr>
        <p:txBody>
          <a:bodyPr wrap="none" anchor="ctr"/>
          <a:lstStyle/>
          <a:p>
            <a:endParaRPr lang="en-IN"/>
          </a:p>
        </p:txBody>
      </p:sp>
      <p:grpSp>
        <p:nvGrpSpPr>
          <p:cNvPr id="3" name="Group 46"/>
          <p:cNvGrpSpPr/>
          <p:nvPr/>
        </p:nvGrpSpPr>
        <p:grpSpPr bwMode="auto">
          <a:xfrm>
            <a:off x="990600" y="1873250"/>
            <a:ext cx="1546225" cy="1354138"/>
            <a:chOff x="384" y="1472"/>
            <a:chExt cx="1546" cy="1352"/>
          </a:xfrm>
        </p:grpSpPr>
        <p:grpSp>
          <p:nvGrpSpPr>
            <p:cNvPr id="4" name="Group 47"/>
            <p:cNvGrpSpPr/>
            <p:nvPr/>
          </p:nvGrpSpPr>
          <p:grpSpPr bwMode="auto">
            <a:xfrm>
              <a:off x="384" y="1472"/>
              <a:ext cx="1546" cy="1352"/>
              <a:chOff x="384" y="1472"/>
              <a:chExt cx="1546" cy="1352"/>
            </a:xfrm>
          </p:grpSpPr>
          <p:sp>
            <p:nvSpPr>
              <p:cNvPr id="15427" name="Text Box 48"/>
              <p:cNvSpPr txBox="1">
                <a:spLocks noChangeArrowheads="1"/>
              </p:cNvSpPr>
              <p:nvPr/>
            </p:nvSpPr>
            <p:spPr bwMode="auto">
              <a:xfrm>
                <a:off x="578" y="2494"/>
                <a:ext cx="273" cy="305"/>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15428" name="Text Box 49"/>
              <p:cNvSpPr txBox="1">
                <a:spLocks noChangeArrowheads="1"/>
              </p:cNvSpPr>
              <p:nvPr/>
            </p:nvSpPr>
            <p:spPr bwMode="auto">
              <a:xfrm>
                <a:off x="384" y="2112"/>
                <a:ext cx="273" cy="305"/>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15429" name="Text Box 50"/>
              <p:cNvSpPr txBox="1">
                <a:spLocks noChangeArrowheads="1"/>
              </p:cNvSpPr>
              <p:nvPr/>
            </p:nvSpPr>
            <p:spPr bwMode="auto">
              <a:xfrm>
                <a:off x="578" y="1680"/>
                <a:ext cx="273" cy="304"/>
              </a:xfrm>
              <a:prstGeom prst="rect">
                <a:avLst/>
              </a:prstGeom>
              <a:noFill/>
              <a:ln w="9525">
                <a:noFill/>
                <a:miter lim="800000"/>
              </a:ln>
            </p:spPr>
            <p:txBody>
              <a:bodyPr wrap="none">
                <a:spAutoFit/>
              </a:bodyPr>
              <a:lstStyle/>
              <a:p>
                <a:pPr eaLnBrk="0" hangingPunct="0"/>
                <a:r>
                  <a:rPr lang="en-US" sz="1400">
                    <a:latin typeface="Times New Roman" charset="0"/>
                  </a:rPr>
                  <a:t>3</a:t>
                </a:r>
                <a:endParaRPr lang="en-US" sz="1400">
                  <a:latin typeface="Times New Roman" charset="0"/>
                </a:endParaRPr>
              </a:p>
            </p:txBody>
          </p:sp>
          <p:sp>
            <p:nvSpPr>
              <p:cNvPr id="15430" name="Text Box 51"/>
              <p:cNvSpPr txBox="1">
                <a:spLocks noChangeArrowheads="1"/>
              </p:cNvSpPr>
              <p:nvPr/>
            </p:nvSpPr>
            <p:spPr bwMode="auto">
              <a:xfrm>
                <a:off x="1055" y="1472"/>
                <a:ext cx="273" cy="304"/>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15431" name="Text Box 52"/>
              <p:cNvSpPr txBox="1">
                <a:spLocks noChangeArrowheads="1"/>
              </p:cNvSpPr>
              <p:nvPr/>
            </p:nvSpPr>
            <p:spPr bwMode="auto">
              <a:xfrm>
                <a:off x="1505" y="1688"/>
                <a:ext cx="273" cy="304"/>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15432" name="Text Box 53"/>
              <p:cNvSpPr txBox="1">
                <a:spLocks noChangeArrowheads="1"/>
              </p:cNvSpPr>
              <p:nvPr/>
            </p:nvSpPr>
            <p:spPr bwMode="auto">
              <a:xfrm>
                <a:off x="1657" y="2089"/>
                <a:ext cx="273" cy="304"/>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sp>
            <p:nvSpPr>
              <p:cNvPr id="15433" name="Text Box 54"/>
              <p:cNvSpPr txBox="1">
                <a:spLocks noChangeArrowheads="1"/>
              </p:cNvSpPr>
              <p:nvPr/>
            </p:nvSpPr>
            <p:spPr bwMode="auto">
              <a:xfrm>
                <a:off x="1503" y="2520"/>
                <a:ext cx="273" cy="304"/>
              </a:xfrm>
              <a:prstGeom prst="rect">
                <a:avLst/>
              </a:prstGeom>
              <a:noFill/>
              <a:ln w="9525">
                <a:noFill/>
                <a:miter lim="800000"/>
              </a:ln>
            </p:spPr>
            <p:txBody>
              <a:bodyPr wrap="none">
                <a:spAutoFit/>
              </a:bodyPr>
              <a:lstStyle/>
              <a:p>
                <a:pPr eaLnBrk="0" hangingPunct="0"/>
                <a:r>
                  <a:rPr lang="en-US" sz="1400">
                    <a:latin typeface="Times New Roman" charset="0"/>
                  </a:rPr>
                  <a:t>7</a:t>
                </a:r>
                <a:endParaRPr lang="en-US" sz="1400">
                  <a:latin typeface="Times New Roman" charset="0"/>
                </a:endParaRPr>
              </a:p>
            </p:txBody>
          </p:sp>
        </p:grpSp>
        <p:sp>
          <p:nvSpPr>
            <p:cNvPr id="15426" name="Text Box 55"/>
            <p:cNvSpPr txBox="1">
              <a:spLocks noChangeArrowheads="1"/>
            </p:cNvSpPr>
            <p:nvPr/>
          </p:nvSpPr>
          <p:spPr bwMode="auto">
            <a:xfrm>
              <a:off x="975" y="1998"/>
              <a:ext cx="303" cy="304"/>
            </a:xfrm>
            <a:prstGeom prst="rect">
              <a:avLst/>
            </a:prstGeom>
            <a:noFill/>
            <a:ln w="9525">
              <a:noFill/>
              <a:miter lim="800000"/>
            </a:ln>
          </p:spPr>
          <p:txBody>
            <a:bodyPr wrap="none">
              <a:spAutoFit/>
            </a:bodyPr>
            <a:lstStyle/>
            <a:p>
              <a:pPr eaLnBrk="0" hangingPunct="0"/>
              <a:r>
                <a:rPr lang="en-US" sz="1400">
                  <a:latin typeface="Times New Roman" charset="0"/>
                </a:rPr>
                <a:t>C</a:t>
              </a:r>
              <a:endParaRPr lang="en-US" sz="1400">
                <a:latin typeface="Times New Roman" charset="0"/>
              </a:endParaRPr>
            </a:p>
          </p:txBody>
        </p:sp>
      </p:grpSp>
      <p:sp>
        <p:nvSpPr>
          <p:cNvPr id="12344" name="Arc 56"/>
          <p:cNvSpPr/>
          <p:nvPr/>
        </p:nvSpPr>
        <p:spPr bwMode="auto">
          <a:xfrm rot="-5943100">
            <a:off x="730251" y="1722437"/>
            <a:ext cx="838200" cy="593725"/>
          </a:xfrm>
          <a:custGeom>
            <a:avLst/>
            <a:gdLst>
              <a:gd name="T0" fmla="*/ 591552 w 21600"/>
              <a:gd name="T1" fmla="*/ 0 h 15303"/>
              <a:gd name="T2" fmla="*/ 838200 w 21600"/>
              <a:gd name="T3" fmla="*/ 593725 h 15303"/>
              <a:gd name="T4" fmla="*/ 0 w 21600"/>
              <a:gd name="T5" fmla="*/ 593725 h 15303"/>
              <a:gd name="T6" fmla="*/ 0 60000 65536"/>
              <a:gd name="T7" fmla="*/ 0 60000 65536"/>
              <a:gd name="T8" fmla="*/ 0 60000 65536"/>
              <a:gd name="T9" fmla="*/ 0 w 21600"/>
              <a:gd name="T10" fmla="*/ 0 h 15303"/>
              <a:gd name="T11" fmla="*/ 21600 w 21600"/>
              <a:gd name="T12" fmla="*/ 15303 h 15303"/>
            </a:gdLst>
            <a:ahLst/>
            <a:cxnLst>
              <a:cxn ang="T6">
                <a:pos x="T0" y="T1"/>
              </a:cxn>
              <a:cxn ang="T7">
                <a:pos x="T2" y="T3"/>
              </a:cxn>
              <a:cxn ang="T8">
                <a:pos x="T4" y="T5"/>
              </a:cxn>
            </a:cxnLst>
            <a:rect l="T9" t="T10" r="T11" b="T12"/>
            <a:pathLst>
              <a:path w="21600" h="15303" fill="none" extrusionOk="0">
                <a:moveTo>
                  <a:pt x="15243" y="0"/>
                </a:moveTo>
                <a:cubicBezTo>
                  <a:pt x="19312" y="4053"/>
                  <a:pt x="21600" y="9559"/>
                  <a:pt x="21600" y="15303"/>
                </a:cubicBezTo>
              </a:path>
              <a:path w="21600" h="15303" stroke="0" extrusionOk="0">
                <a:moveTo>
                  <a:pt x="15243" y="0"/>
                </a:moveTo>
                <a:cubicBezTo>
                  <a:pt x="19312" y="4053"/>
                  <a:pt x="21600" y="9559"/>
                  <a:pt x="21600" y="15303"/>
                </a:cubicBezTo>
                <a:lnTo>
                  <a:pt x="0" y="15303"/>
                </a:lnTo>
                <a:close/>
              </a:path>
            </a:pathLst>
          </a:custGeom>
          <a:noFill/>
          <a:ln w="19050">
            <a:solidFill>
              <a:schemeClr val="tx1"/>
            </a:solidFill>
            <a:round/>
            <a:tailEnd type="triangle" w="med" len="med"/>
          </a:ln>
        </p:spPr>
        <p:txBody>
          <a:bodyPr wrap="none" anchor="ctr"/>
          <a:lstStyle/>
          <a:p>
            <a:endParaRPr lang="en-IN"/>
          </a:p>
        </p:txBody>
      </p:sp>
      <p:sp>
        <p:nvSpPr>
          <p:cNvPr id="12345" name="Arc 57"/>
          <p:cNvSpPr/>
          <p:nvPr/>
        </p:nvSpPr>
        <p:spPr bwMode="auto">
          <a:xfrm flipH="1">
            <a:off x="1806575" y="2076450"/>
            <a:ext cx="5508625" cy="1676400"/>
          </a:xfrm>
          <a:custGeom>
            <a:avLst/>
            <a:gdLst>
              <a:gd name="T0" fmla="*/ 0 w 41136"/>
              <a:gd name="T1" fmla="*/ 1175886 h 21600"/>
              <a:gd name="T2" fmla="*/ 5508625 w 41136"/>
              <a:gd name="T3" fmla="*/ 1153146 h 21600"/>
              <a:gd name="T4" fmla="*/ 2760606 w 41136"/>
              <a:gd name="T5" fmla="*/ 1676400 h 21600"/>
              <a:gd name="T6" fmla="*/ 0 60000 65536"/>
              <a:gd name="T7" fmla="*/ 0 60000 65536"/>
              <a:gd name="T8" fmla="*/ 0 60000 65536"/>
              <a:gd name="T9" fmla="*/ 0 w 41136"/>
              <a:gd name="T10" fmla="*/ 0 h 21600"/>
              <a:gd name="T11" fmla="*/ 41136 w 41136"/>
              <a:gd name="T12" fmla="*/ 21600 h 21600"/>
            </a:gdLst>
            <a:ahLst/>
            <a:cxnLst>
              <a:cxn ang="T6">
                <a:pos x="T0" y="T1"/>
              </a:cxn>
              <a:cxn ang="T7">
                <a:pos x="T2" y="T3"/>
              </a:cxn>
              <a:cxn ang="T8">
                <a:pos x="T4" y="T5"/>
              </a:cxn>
            </a:cxnLst>
            <a:rect l="T9" t="T10" r="T11" b="T12"/>
            <a:pathLst>
              <a:path w="41136" h="21600" fill="none" extrusionOk="0">
                <a:moveTo>
                  <a:pt x="0" y="15151"/>
                </a:moveTo>
                <a:cubicBezTo>
                  <a:pt x="2820" y="6136"/>
                  <a:pt x="11169" y="-1"/>
                  <a:pt x="20615" y="0"/>
                </a:cubicBezTo>
                <a:cubicBezTo>
                  <a:pt x="29946" y="0"/>
                  <a:pt x="38223" y="5992"/>
                  <a:pt x="41135" y="14858"/>
                </a:cubicBezTo>
              </a:path>
              <a:path w="41136" h="21600" stroke="0" extrusionOk="0">
                <a:moveTo>
                  <a:pt x="0" y="15151"/>
                </a:moveTo>
                <a:cubicBezTo>
                  <a:pt x="2820" y="6136"/>
                  <a:pt x="11169" y="-1"/>
                  <a:pt x="20615" y="0"/>
                </a:cubicBezTo>
                <a:cubicBezTo>
                  <a:pt x="29946" y="0"/>
                  <a:pt x="38223" y="5992"/>
                  <a:pt x="41135" y="14858"/>
                </a:cubicBezTo>
                <a:lnTo>
                  <a:pt x="20615" y="21600"/>
                </a:lnTo>
                <a:close/>
              </a:path>
            </a:pathLst>
          </a:custGeom>
          <a:noFill/>
          <a:ln w="28575">
            <a:solidFill>
              <a:schemeClr val="tx1"/>
            </a:solidFill>
            <a:round/>
          </a:ln>
        </p:spPr>
        <p:txBody>
          <a:bodyPr wrap="none" anchor="ctr"/>
          <a:lstStyle/>
          <a:p>
            <a:endParaRPr lang="en-IN"/>
          </a:p>
        </p:txBody>
      </p:sp>
      <p:grpSp>
        <p:nvGrpSpPr>
          <p:cNvPr id="5" name="Group 58"/>
          <p:cNvGrpSpPr/>
          <p:nvPr/>
        </p:nvGrpSpPr>
        <p:grpSpPr bwMode="auto">
          <a:xfrm>
            <a:off x="1752600" y="3829050"/>
            <a:ext cx="5562600" cy="457200"/>
            <a:chOff x="1104" y="2928"/>
            <a:chExt cx="3504" cy="288"/>
          </a:xfrm>
        </p:grpSpPr>
        <p:sp>
          <p:nvSpPr>
            <p:cNvPr id="15420" name="Line 59"/>
            <p:cNvSpPr>
              <a:spLocks noChangeShapeType="1"/>
            </p:cNvSpPr>
            <p:nvPr/>
          </p:nvSpPr>
          <p:spPr bwMode="auto">
            <a:xfrm>
              <a:off x="1120" y="2928"/>
              <a:ext cx="0" cy="288"/>
            </a:xfrm>
            <a:prstGeom prst="line">
              <a:avLst/>
            </a:prstGeom>
            <a:noFill/>
            <a:ln w="9525">
              <a:solidFill>
                <a:schemeClr val="tx1"/>
              </a:solidFill>
              <a:round/>
            </a:ln>
          </p:spPr>
          <p:txBody>
            <a:bodyPr/>
            <a:lstStyle/>
            <a:p>
              <a:endParaRPr lang="en-IN"/>
            </a:p>
          </p:txBody>
        </p:sp>
        <p:sp>
          <p:nvSpPr>
            <p:cNvPr id="15421" name="Line 60"/>
            <p:cNvSpPr>
              <a:spLocks noChangeShapeType="1"/>
            </p:cNvSpPr>
            <p:nvPr/>
          </p:nvSpPr>
          <p:spPr bwMode="auto">
            <a:xfrm>
              <a:off x="4608" y="2976"/>
              <a:ext cx="0" cy="240"/>
            </a:xfrm>
            <a:prstGeom prst="line">
              <a:avLst/>
            </a:prstGeom>
            <a:noFill/>
            <a:ln w="9525">
              <a:solidFill>
                <a:schemeClr val="tx1"/>
              </a:solidFill>
              <a:round/>
            </a:ln>
          </p:spPr>
          <p:txBody>
            <a:bodyPr/>
            <a:lstStyle/>
            <a:p>
              <a:endParaRPr lang="en-IN"/>
            </a:p>
          </p:txBody>
        </p:sp>
        <p:sp>
          <p:nvSpPr>
            <p:cNvPr id="15422" name="Line 61"/>
            <p:cNvSpPr>
              <a:spLocks noChangeShapeType="1"/>
            </p:cNvSpPr>
            <p:nvPr/>
          </p:nvSpPr>
          <p:spPr bwMode="auto">
            <a:xfrm flipH="1">
              <a:off x="1104" y="3072"/>
              <a:ext cx="1536" cy="0"/>
            </a:xfrm>
            <a:prstGeom prst="line">
              <a:avLst/>
            </a:prstGeom>
            <a:noFill/>
            <a:ln w="9525">
              <a:solidFill>
                <a:schemeClr val="tx1"/>
              </a:solidFill>
              <a:round/>
              <a:tailEnd type="triangle" w="med" len="med"/>
            </a:ln>
          </p:spPr>
          <p:txBody>
            <a:bodyPr/>
            <a:lstStyle/>
            <a:p>
              <a:endParaRPr lang="en-IN"/>
            </a:p>
          </p:txBody>
        </p:sp>
        <p:sp>
          <p:nvSpPr>
            <p:cNvPr id="15423" name="Line 62"/>
            <p:cNvSpPr>
              <a:spLocks noChangeShapeType="1"/>
            </p:cNvSpPr>
            <p:nvPr/>
          </p:nvSpPr>
          <p:spPr bwMode="auto">
            <a:xfrm>
              <a:off x="3168" y="3072"/>
              <a:ext cx="1440" cy="0"/>
            </a:xfrm>
            <a:prstGeom prst="line">
              <a:avLst/>
            </a:prstGeom>
            <a:noFill/>
            <a:ln w="9525">
              <a:solidFill>
                <a:schemeClr val="tx1"/>
              </a:solidFill>
              <a:round/>
              <a:tailEnd type="triangle" w="med" len="med"/>
            </a:ln>
          </p:spPr>
          <p:txBody>
            <a:bodyPr/>
            <a:lstStyle/>
            <a:p>
              <a:endParaRPr lang="en-IN"/>
            </a:p>
          </p:txBody>
        </p:sp>
        <p:sp>
          <p:nvSpPr>
            <p:cNvPr id="15424" name="Text Box 63"/>
            <p:cNvSpPr txBox="1">
              <a:spLocks noChangeArrowheads="1"/>
            </p:cNvSpPr>
            <p:nvPr/>
          </p:nvSpPr>
          <p:spPr bwMode="auto">
            <a:xfrm>
              <a:off x="2688" y="2976"/>
              <a:ext cx="480" cy="192"/>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D</a:t>
              </a:r>
              <a:endParaRPr lang="en-US" sz="1400">
                <a:latin typeface="Times New Roman" charset="0"/>
              </a:endParaRPr>
            </a:p>
          </p:txBody>
        </p:sp>
      </p:grpSp>
      <p:sp>
        <p:nvSpPr>
          <p:cNvPr id="12352" name="Oval 64"/>
          <p:cNvSpPr>
            <a:spLocks noChangeArrowheads="1"/>
          </p:cNvSpPr>
          <p:nvPr/>
        </p:nvSpPr>
        <p:spPr bwMode="auto">
          <a:xfrm>
            <a:off x="1206500" y="2076450"/>
            <a:ext cx="1143000" cy="1143000"/>
          </a:xfrm>
          <a:prstGeom prst="ellipse">
            <a:avLst/>
          </a:prstGeom>
          <a:noFill/>
          <a:ln w="9525">
            <a:solidFill>
              <a:schemeClr val="bg2"/>
            </a:solidFill>
            <a:round/>
          </a:ln>
        </p:spPr>
        <p:txBody>
          <a:bodyPr wrap="none" anchor="ctr"/>
          <a:lstStyle/>
          <a:p>
            <a:endParaRPr lang="en-IN"/>
          </a:p>
        </p:txBody>
      </p:sp>
      <p:sp>
        <p:nvSpPr>
          <p:cNvPr id="12353" name="Line 65"/>
          <p:cNvSpPr>
            <a:spLocks noChangeShapeType="1"/>
          </p:cNvSpPr>
          <p:nvPr/>
        </p:nvSpPr>
        <p:spPr bwMode="auto">
          <a:xfrm>
            <a:off x="1752600" y="3524250"/>
            <a:ext cx="5943600" cy="0"/>
          </a:xfrm>
          <a:prstGeom prst="line">
            <a:avLst/>
          </a:prstGeom>
          <a:noFill/>
          <a:ln w="28575">
            <a:solidFill>
              <a:schemeClr val="tx1"/>
            </a:solidFill>
            <a:round/>
          </a:ln>
        </p:spPr>
        <p:txBody>
          <a:bodyPr/>
          <a:lstStyle/>
          <a:p>
            <a:endParaRPr lang="en-IN"/>
          </a:p>
        </p:txBody>
      </p:sp>
      <p:sp>
        <p:nvSpPr>
          <p:cNvPr id="15408" name="Text Box 66"/>
          <p:cNvSpPr txBox="1">
            <a:spLocks noChangeArrowheads="1"/>
          </p:cNvSpPr>
          <p:nvPr/>
        </p:nvSpPr>
        <p:spPr bwMode="auto">
          <a:xfrm>
            <a:off x="6554788" y="209550"/>
            <a:ext cx="2560637" cy="336550"/>
          </a:xfrm>
          <a:prstGeom prst="rect">
            <a:avLst/>
          </a:prstGeom>
          <a:noFill/>
          <a:ln w="9525">
            <a:noFill/>
            <a:miter lim="800000"/>
          </a:ln>
        </p:spPr>
        <p:txBody>
          <a:bodyPr wrap="none">
            <a:spAutoFit/>
          </a:bodyPr>
          <a:lstStyle/>
          <a:p>
            <a:pPr algn="ctr" eaLnBrk="0" hangingPunct="0"/>
            <a:r>
              <a:rPr lang="en-US" sz="1600" u="sng">
                <a:solidFill>
                  <a:srgbClr val="FF0066"/>
                </a:solidFill>
                <a:latin typeface="Arial Black" pitchFamily="34" charset="0"/>
              </a:rPr>
              <a:t>INFERIOR TROCHOID</a:t>
            </a:r>
            <a:endParaRPr lang="en-US" sz="1600" u="sng">
              <a:solidFill>
                <a:srgbClr val="FF0066"/>
              </a:solidFill>
              <a:latin typeface="Arial Black" pitchFamily="34" charset="0"/>
            </a:endParaRPr>
          </a:p>
        </p:txBody>
      </p:sp>
      <p:grpSp>
        <p:nvGrpSpPr>
          <p:cNvPr id="6" name="Group 67"/>
          <p:cNvGrpSpPr/>
          <p:nvPr/>
        </p:nvGrpSpPr>
        <p:grpSpPr bwMode="auto">
          <a:xfrm>
            <a:off x="76200" y="152400"/>
            <a:ext cx="6170613" cy="487363"/>
            <a:chOff x="288" y="384"/>
            <a:chExt cx="3887" cy="307"/>
          </a:xfrm>
        </p:grpSpPr>
        <p:sp>
          <p:nvSpPr>
            <p:cNvPr id="15418" name="Rectangle 68"/>
            <p:cNvSpPr>
              <a:spLocks noChangeArrowheads="1"/>
            </p:cNvSpPr>
            <p:nvPr/>
          </p:nvSpPr>
          <p:spPr bwMode="auto">
            <a:xfrm>
              <a:off x="318" y="384"/>
              <a:ext cx="3840" cy="288"/>
            </a:xfrm>
            <a:prstGeom prst="rect">
              <a:avLst/>
            </a:prstGeom>
            <a:solidFill>
              <a:srgbClr val="FFFF99"/>
            </a:solidFill>
            <a:ln w="9525">
              <a:solidFill>
                <a:schemeClr val="tx1"/>
              </a:solidFill>
              <a:miter lim="800000"/>
            </a:ln>
          </p:spPr>
          <p:txBody>
            <a:bodyPr wrap="none" anchor="ctr"/>
            <a:lstStyle/>
            <a:p>
              <a:endParaRPr lang="en-IN"/>
            </a:p>
          </p:txBody>
        </p:sp>
        <p:sp>
          <p:nvSpPr>
            <p:cNvPr id="15419" name="Text Box 69"/>
            <p:cNvSpPr txBox="1">
              <a:spLocks noChangeArrowheads="1"/>
            </p:cNvSpPr>
            <p:nvPr/>
          </p:nvSpPr>
          <p:spPr bwMode="auto">
            <a:xfrm>
              <a:off x="288" y="384"/>
              <a:ext cx="3887" cy="307"/>
            </a:xfrm>
            <a:prstGeom prst="rect">
              <a:avLst/>
            </a:prstGeom>
            <a:noFill/>
            <a:ln w="9525">
              <a:noFill/>
              <a:miter lim="800000"/>
            </a:ln>
          </p:spPr>
          <p:txBody>
            <a:bodyPr wrap="none">
              <a:spAutoFit/>
            </a:bodyPr>
            <a:lstStyle/>
            <a:p>
              <a:pPr eaLnBrk="0" hangingPunct="0"/>
              <a:r>
                <a:rPr lang="en-US" sz="1200" b="1">
                  <a:latin typeface="Times New Roman" charset="0"/>
                </a:rPr>
                <a:t>PROBLEM 24:</a:t>
              </a:r>
              <a:r>
                <a:rPr lang="en-US" sz="1200">
                  <a:latin typeface="Times New Roman" charset="0"/>
                </a:rPr>
                <a:t> DRAW LOCUS OF A POINT , </a:t>
              </a:r>
              <a:r>
                <a:rPr lang="en-US" sz="1200" b="1">
                  <a:latin typeface="Times New Roman" charset="0"/>
                </a:rPr>
                <a:t>5 MM</a:t>
              </a:r>
              <a:r>
                <a:rPr lang="en-US" sz="1200">
                  <a:latin typeface="Times New Roman" charset="0"/>
                </a:rPr>
                <a:t> INSIDE  THE PERIPHERY OF A</a:t>
              </a:r>
              <a:endParaRPr lang="en-US" sz="1200">
                <a:latin typeface="Times New Roman" charset="0"/>
              </a:endParaRPr>
            </a:p>
            <a:p>
              <a:pPr eaLnBrk="0" hangingPunct="0"/>
              <a:r>
                <a:rPr lang="en-US" sz="1200">
                  <a:latin typeface="Times New Roman" charset="0"/>
                </a:rPr>
                <a:t>CIRCLE  WHICH ROLLS ON STRAIGHT LINE PATH. </a:t>
              </a:r>
              <a:r>
                <a:rPr lang="en-US" sz="1400" b="1">
                  <a:latin typeface="Times New Roman" charset="0"/>
                </a:rPr>
                <a:t>Take Circle diameter as 50 mm</a:t>
              </a:r>
              <a:endParaRPr lang="en-US" sz="1200">
                <a:latin typeface="Times New Roman" charset="0"/>
              </a:endParaRPr>
            </a:p>
          </p:txBody>
        </p:sp>
      </p:grpSp>
      <p:sp>
        <p:nvSpPr>
          <p:cNvPr id="12358" name="Text Box 70"/>
          <p:cNvSpPr txBox="1">
            <a:spLocks noChangeArrowheads="1"/>
          </p:cNvSpPr>
          <p:nvPr/>
        </p:nvSpPr>
        <p:spPr bwMode="auto">
          <a:xfrm>
            <a:off x="0" y="4967288"/>
            <a:ext cx="9144000" cy="1890712"/>
          </a:xfrm>
          <a:prstGeom prst="rect">
            <a:avLst/>
          </a:prstGeom>
          <a:solidFill>
            <a:srgbClr val="00FFFF"/>
          </a:solidFill>
          <a:ln w="12700">
            <a:solidFill>
              <a:schemeClr val="tx1"/>
            </a:solidFill>
            <a:miter lim="800000"/>
          </a:ln>
        </p:spPr>
        <p:txBody>
          <a:bodyPr>
            <a:spAutoFit/>
          </a:bodyPr>
          <a:lstStyle/>
          <a:p>
            <a:pPr eaLnBrk="0" hangingPunct="0"/>
            <a:r>
              <a:rPr lang="en-US" sz="1300" b="1" i="1">
                <a:latin typeface="Tahoma" charset="0"/>
              </a:rPr>
              <a:t>Solution Steps:</a:t>
            </a:r>
            <a:endParaRPr lang="en-US" sz="1300">
              <a:latin typeface="Tahoma" charset="0"/>
            </a:endParaRPr>
          </a:p>
          <a:p>
            <a:pPr eaLnBrk="0" hangingPunct="0"/>
            <a:r>
              <a:rPr lang="en-US" sz="1300">
                <a:latin typeface="Tahoma" charset="0"/>
              </a:rPr>
              <a:t>1)      Draw circle of given diameter and draw a horizontal line from it’s center C of length </a:t>
            </a:r>
            <a:r>
              <a:rPr lang="en-US" sz="1300">
                <a:latin typeface="Tahoma" charset="0"/>
                <a:sym typeface="Symbol" pitchFamily="18" charset="2"/>
              </a:rPr>
              <a:t></a:t>
            </a:r>
            <a:r>
              <a:rPr lang="en-US" sz="1300">
                <a:latin typeface="Tahoma" charset="0"/>
              </a:rPr>
              <a:t> D and divide it </a:t>
            </a:r>
            <a:endParaRPr lang="en-US" sz="1300">
              <a:latin typeface="Tahoma" charset="0"/>
            </a:endParaRPr>
          </a:p>
          <a:p>
            <a:pPr eaLnBrk="0" hangingPunct="0"/>
            <a:r>
              <a:rPr lang="en-US" sz="1300">
                <a:latin typeface="Tahoma" charset="0"/>
              </a:rPr>
              <a:t>         in 8 number of equal parts and name them C</a:t>
            </a:r>
            <a:r>
              <a:rPr lang="en-US" sz="1300">
                <a:latin typeface="Tahoma" charset="0"/>
                <a:sym typeface="Symbol" pitchFamily="18" charset="2"/>
              </a:rPr>
              <a:t>1, C2, C3, up to C8.</a:t>
            </a:r>
            <a:endParaRPr lang="en-US" sz="1300">
              <a:latin typeface="Tahoma" charset="0"/>
              <a:sym typeface="Symbol" pitchFamily="18" charset="2"/>
            </a:endParaRPr>
          </a:p>
          <a:p>
            <a:pPr eaLnBrk="0" hangingPunct="0"/>
            <a:r>
              <a:rPr lang="en-US" sz="1300">
                <a:latin typeface="Tahoma" charset="0"/>
                <a:sym typeface="Symbol" pitchFamily="18" charset="2"/>
              </a:rPr>
              <a:t>2)      Draw circle by CP radius, as in this case CP is SHORTER than radius of circle.</a:t>
            </a:r>
            <a:endParaRPr lang="en-US" sz="1300">
              <a:latin typeface="Tahoma" charset="0"/>
              <a:sym typeface="Symbol" pitchFamily="18" charset="2"/>
            </a:endParaRPr>
          </a:p>
          <a:p>
            <a:pPr eaLnBrk="0" hangingPunct="0"/>
            <a:r>
              <a:rPr lang="en-US" sz="1300">
                <a:latin typeface="Tahoma" charset="0"/>
                <a:sym typeface="Symbol" pitchFamily="18" charset="2"/>
              </a:rPr>
              <a:t>3)      Now repeat steps as per the previous problem of cycloid, by dividing this new circle into 8 number</a:t>
            </a:r>
            <a:endParaRPr lang="en-US" sz="1300">
              <a:latin typeface="Tahoma" charset="0"/>
              <a:sym typeface="Symbol" pitchFamily="18" charset="2"/>
            </a:endParaRPr>
          </a:p>
          <a:p>
            <a:pPr eaLnBrk="0" hangingPunct="0"/>
            <a:r>
              <a:rPr lang="en-US" sz="1300">
                <a:latin typeface="Tahoma" charset="0"/>
                <a:sym typeface="Symbol" pitchFamily="18" charset="2"/>
              </a:rPr>
              <a:t>         of equal parts and drawing lines from all these points parallel to locus of C and taking CP radius </a:t>
            </a:r>
            <a:endParaRPr lang="en-US" sz="1300">
              <a:latin typeface="Tahoma" charset="0"/>
              <a:sym typeface="Symbol" pitchFamily="18" charset="2"/>
            </a:endParaRPr>
          </a:p>
          <a:p>
            <a:pPr eaLnBrk="0" hangingPunct="0"/>
            <a:r>
              <a:rPr lang="en-US" sz="1300">
                <a:latin typeface="Tahoma" charset="0"/>
                <a:sym typeface="Symbol" pitchFamily="18" charset="2"/>
              </a:rPr>
              <a:t>         with different positions of C as centers, cut these lines and get different positions of P and join </a:t>
            </a:r>
            <a:endParaRPr lang="en-US" sz="1300">
              <a:latin typeface="Tahoma" charset="0"/>
              <a:sym typeface="Symbol" pitchFamily="18" charset="2"/>
            </a:endParaRPr>
          </a:p>
          <a:p>
            <a:pPr eaLnBrk="0" hangingPunct="0"/>
            <a:r>
              <a:rPr lang="en-US" sz="1300">
                <a:latin typeface="Tahoma" charset="0"/>
                <a:sym typeface="Symbol" pitchFamily="18" charset="2"/>
              </a:rPr>
              <a:t>         those in curvature.</a:t>
            </a:r>
            <a:endParaRPr lang="en-US" sz="1300">
              <a:latin typeface="Tahoma" charset="0"/>
              <a:sym typeface="Symbol" pitchFamily="18" charset="2"/>
            </a:endParaRPr>
          </a:p>
          <a:p>
            <a:pPr eaLnBrk="0" hangingPunct="0"/>
            <a:r>
              <a:rPr lang="en-US" sz="1300">
                <a:latin typeface="Tahoma" charset="0"/>
                <a:sym typeface="Symbol" pitchFamily="18" charset="2"/>
              </a:rPr>
              <a:t>4)      This curve is called </a:t>
            </a:r>
            <a:r>
              <a:rPr lang="en-US" sz="1300" b="1">
                <a:latin typeface="Tahoma" charset="0"/>
                <a:sym typeface="Symbol" pitchFamily="18" charset="2"/>
              </a:rPr>
              <a:t>Inferior Trochoid</a:t>
            </a:r>
            <a:r>
              <a:rPr lang="en-US" sz="1300">
                <a:latin typeface="Tahoma" charset="0"/>
                <a:sym typeface="Symbol" pitchFamily="18" charset="2"/>
              </a:rPr>
              <a:t>.</a:t>
            </a:r>
            <a:endParaRPr lang="en-US" sz="1300">
              <a:latin typeface="Tahoma" charset="0"/>
              <a:sym typeface="Symbol" pitchFamily="18" charset="2"/>
            </a:endParaRPr>
          </a:p>
        </p:txBody>
      </p:sp>
      <p:grpSp>
        <p:nvGrpSpPr>
          <p:cNvPr id="7" name="Group 71"/>
          <p:cNvGrpSpPr/>
          <p:nvPr/>
        </p:nvGrpSpPr>
        <p:grpSpPr bwMode="auto">
          <a:xfrm>
            <a:off x="8016875" y="46038"/>
            <a:ext cx="1096963" cy="182562"/>
            <a:chOff x="5050" y="29"/>
            <a:chExt cx="691" cy="115"/>
          </a:xfrm>
        </p:grpSpPr>
        <p:sp>
          <p:nvSpPr>
            <p:cNvPr id="15412" name="AutoShape 72">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5413" name="AutoShape 7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5414" name="AutoShape 7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5415" name="AutoShape 7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5416" name="AutoShape 7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5417" name="AutoShape 7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 presetClass="entr" presetSubtype="32" fill="hold" grpId="0" nodeType="clickEffect">
                                  <p:stCondLst>
                                    <p:cond delay="0"/>
                                  </p:stCondLst>
                                  <p:childTnLst>
                                    <p:set>
                                      <p:cBhvr>
                                        <p:cTn id="12" dur="1" fill="hold">
                                          <p:stCondLst>
                                            <p:cond delay="0"/>
                                          </p:stCondLst>
                                        </p:cTn>
                                        <p:tgtEl>
                                          <p:spTgt spid="12358"/>
                                        </p:tgtEl>
                                        <p:attrNameLst>
                                          <p:attrName>style.visibility</p:attrName>
                                        </p:attrNameLst>
                                      </p:cBhvr>
                                      <p:to>
                                        <p:strVal val="visible"/>
                                      </p:to>
                                    </p:set>
                                    <p:animEffect transition="in" filter="box(out)">
                                      <p:cBhvr>
                                        <p:cTn id="13" dur="500"/>
                                        <p:tgtEl>
                                          <p:spTgt spid="12358"/>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12290"/>
                                        </p:tgtEl>
                                        <p:attrNameLst>
                                          <p:attrName>style.visibility</p:attrName>
                                        </p:attrNameLst>
                                      </p:cBhvr>
                                      <p:to>
                                        <p:strVal val="visible"/>
                                      </p:to>
                                    </p:set>
                                    <p:anim calcmode="lin" valueType="num">
                                      <p:cBhvr>
                                        <p:cTn id="18" dur="500" fill="hold"/>
                                        <p:tgtEl>
                                          <p:spTgt spid="12290"/>
                                        </p:tgtEl>
                                        <p:attrNameLst>
                                          <p:attrName>ppt_w</p:attrName>
                                        </p:attrNameLst>
                                      </p:cBhvr>
                                      <p:tavLst>
                                        <p:tav tm="0">
                                          <p:val>
                                            <p:fltVal val="0"/>
                                          </p:val>
                                        </p:tav>
                                        <p:tav tm="100000">
                                          <p:val>
                                            <p:strVal val="#ppt_w"/>
                                          </p:val>
                                        </p:tav>
                                      </p:tavLst>
                                    </p:anim>
                                    <p:anim calcmode="lin" valueType="num">
                                      <p:cBhvr>
                                        <p:cTn id="19" dur="500" fill="hold"/>
                                        <p:tgtEl>
                                          <p:spTgt spid="12290"/>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2353"/>
                                        </p:tgtEl>
                                        <p:attrNameLst>
                                          <p:attrName>style.visibility</p:attrName>
                                        </p:attrNameLst>
                                      </p:cBhvr>
                                      <p:to>
                                        <p:strVal val="visible"/>
                                      </p:to>
                                    </p:set>
                                    <p:anim calcmode="lin" valueType="num">
                                      <p:cBhvr additive="base">
                                        <p:cTn id="24" dur="500" fill="hold"/>
                                        <p:tgtEl>
                                          <p:spTgt spid="12353"/>
                                        </p:tgtEl>
                                        <p:attrNameLst>
                                          <p:attrName>ppt_x</p:attrName>
                                        </p:attrNameLst>
                                      </p:cBhvr>
                                      <p:tavLst>
                                        <p:tav tm="0">
                                          <p:val>
                                            <p:strVal val="0-#ppt_w/2"/>
                                          </p:val>
                                        </p:tav>
                                        <p:tav tm="100000">
                                          <p:val>
                                            <p:strVal val="#ppt_x"/>
                                          </p:val>
                                        </p:tav>
                                      </p:tavLst>
                                    </p:anim>
                                    <p:anim calcmode="lin" valueType="num">
                                      <p:cBhvr additive="base">
                                        <p:cTn id="25" dur="500" fill="hold"/>
                                        <p:tgtEl>
                                          <p:spTgt spid="12353"/>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8" presetClass="entr" presetSubtype="3" fill="hold" grpId="0" nodeType="clickEffect">
                                  <p:stCondLst>
                                    <p:cond delay="0"/>
                                  </p:stCondLst>
                                  <p:childTnLst>
                                    <p:set>
                                      <p:cBhvr>
                                        <p:cTn id="29" dur="1" fill="hold">
                                          <p:stCondLst>
                                            <p:cond delay="0"/>
                                          </p:stCondLst>
                                        </p:cTn>
                                        <p:tgtEl>
                                          <p:spTgt spid="12344"/>
                                        </p:tgtEl>
                                        <p:attrNameLst>
                                          <p:attrName>style.visibility</p:attrName>
                                        </p:attrNameLst>
                                      </p:cBhvr>
                                      <p:to>
                                        <p:strVal val="visible"/>
                                      </p:to>
                                    </p:set>
                                    <p:animEffect transition="in" filter="strips(upRight)">
                                      <p:cBhvr>
                                        <p:cTn id="30" dur="500"/>
                                        <p:tgtEl>
                                          <p:spTgt spid="12344"/>
                                        </p:tgtEl>
                                      </p:cBhvr>
                                    </p:animEffect>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12352"/>
                                        </p:tgtEl>
                                        <p:attrNameLst>
                                          <p:attrName>style.visibility</p:attrName>
                                        </p:attrNameLst>
                                      </p:cBhvr>
                                      <p:to>
                                        <p:strVal val="visible"/>
                                      </p:to>
                                    </p:set>
                                    <p:anim calcmode="lin" valueType="num">
                                      <p:cBhvr>
                                        <p:cTn id="35" dur="500" fill="hold"/>
                                        <p:tgtEl>
                                          <p:spTgt spid="12352"/>
                                        </p:tgtEl>
                                        <p:attrNameLst>
                                          <p:attrName>ppt_w</p:attrName>
                                        </p:attrNameLst>
                                      </p:cBhvr>
                                      <p:tavLst>
                                        <p:tav tm="0">
                                          <p:val>
                                            <p:fltVal val="0"/>
                                          </p:val>
                                        </p:tav>
                                        <p:tav tm="100000">
                                          <p:val>
                                            <p:strVal val="#ppt_w"/>
                                          </p:val>
                                        </p:tav>
                                      </p:tavLst>
                                    </p:anim>
                                    <p:anim calcmode="lin" valueType="num">
                                      <p:cBhvr>
                                        <p:cTn id="36" dur="500" fill="hold"/>
                                        <p:tgtEl>
                                          <p:spTgt spid="12352"/>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2297"/>
                                        </p:tgtEl>
                                        <p:attrNameLst>
                                          <p:attrName>style.visibility</p:attrName>
                                        </p:attrNameLst>
                                      </p:cBhvr>
                                      <p:to>
                                        <p:strVal val="visible"/>
                                      </p:to>
                                    </p:set>
                                    <p:anim calcmode="lin" valueType="num">
                                      <p:cBhvr additive="base">
                                        <p:cTn id="47" dur="500" fill="hold"/>
                                        <p:tgtEl>
                                          <p:spTgt spid="12297"/>
                                        </p:tgtEl>
                                        <p:attrNameLst>
                                          <p:attrName>ppt_x</p:attrName>
                                        </p:attrNameLst>
                                      </p:cBhvr>
                                      <p:tavLst>
                                        <p:tav tm="0">
                                          <p:val>
                                            <p:strVal val="#ppt_x"/>
                                          </p:val>
                                        </p:tav>
                                        <p:tav tm="100000">
                                          <p:val>
                                            <p:strVal val="#ppt_x"/>
                                          </p:val>
                                        </p:tav>
                                      </p:tavLst>
                                    </p:anim>
                                    <p:anim calcmode="lin" valueType="num">
                                      <p:cBhvr additive="base">
                                        <p:cTn id="48" dur="500" fill="hold"/>
                                        <p:tgtEl>
                                          <p:spTgt spid="12297"/>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500" fill="hold"/>
                                        <p:tgtEl>
                                          <p:spTgt spid="3"/>
                                        </p:tgtEl>
                                        <p:attrNameLst>
                                          <p:attrName>ppt_w</p:attrName>
                                        </p:attrNameLst>
                                      </p:cBhvr>
                                      <p:tavLst>
                                        <p:tav tm="0">
                                          <p:val>
                                            <p:fltVal val="0"/>
                                          </p:val>
                                        </p:tav>
                                        <p:tav tm="100000">
                                          <p:val>
                                            <p:strVal val="#ppt_w"/>
                                          </p:val>
                                        </p:tav>
                                      </p:tavLst>
                                    </p:anim>
                                    <p:anim calcmode="lin" valueType="num">
                                      <p:cBhvr>
                                        <p:cTn id="54"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8" fill="hold" grpId="0" nodeType="clickEffect">
                                  <p:stCondLst>
                                    <p:cond delay="0"/>
                                  </p:stCondLst>
                                  <p:childTnLst>
                                    <p:set>
                                      <p:cBhvr>
                                        <p:cTn id="58" dur="1" fill="hold">
                                          <p:stCondLst>
                                            <p:cond delay="0"/>
                                          </p:stCondLst>
                                        </p:cTn>
                                        <p:tgtEl>
                                          <p:spTgt spid="12307"/>
                                        </p:tgtEl>
                                        <p:attrNameLst>
                                          <p:attrName>style.visibility</p:attrName>
                                        </p:attrNameLst>
                                      </p:cBhvr>
                                      <p:to>
                                        <p:strVal val="visible"/>
                                      </p:to>
                                    </p:set>
                                    <p:anim calcmode="lin" valueType="num">
                                      <p:cBhvr>
                                        <p:cTn id="59" dur="500" fill="hold"/>
                                        <p:tgtEl>
                                          <p:spTgt spid="12307"/>
                                        </p:tgtEl>
                                        <p:attrNameLst>
                                          <p:attrName>ppt_x</p:attrName>
                                        </p:attrNameLst>
                                      </p:cBhvr>
                                      <p:tavLst>
                                        <p:tav tm="0">
                                          <p:val>
                                            <p:strVal val="#ppt_x-#ppt_w/2"/>
                                          </p:val>
                                        </p:tav>
                                        <p:tav tm="100000">
                                          <p:val>
                                            <p:strVal val="#ppt_x"/>
                                          </p:val>
                                        </p:tav>
                                      </p:tavLst>
                                    </p:anim>
                                    <p:anim calcmode="lin" valueType="num">
                                      <p:cBhvr>
                                        <p:cTn id="60" dur="500" fill="hold"/>
                                        <p:tgtEl>
                                          <p:spTgt spid="12307"/>
                                        </p:tgtEl>
                                        <p:attrNameLst>
                                          <p:attrName>ppt_y</p:attrName>
                                        </p:attrNameLst>
                                      </p:cBhvr>
                                      <p:tavLst>
                                        <p:tav tm="0">
                                          <p:val>
                                            <p:strVal val="#ppt_y"/>
                                          </p:val>
                                        </p:tav>
                                        <p:tav tm="100000">
                                          <p:val>
                                            <p:strVal val="#ppt_y"/>
                                          </p:val>
                                        </p:tav>
                                      </p:tavLst>
                                    </p:anim>
                                    <p:anim calcmode="lin" valueType="num">
                                      <p:cBhvr>
                                        <p:cTn id="61" dur="500" fill="hold"/>
                                        <p:tgtEl>
                                          <p:spTgt spid="12307"/>
                                        </p:tgtEl>
                                        <p:attrNameLst>
                                          <p:attrName>ppt_w</p:attrName>
                                        </p:attrNameLst>
                                      </p:cBhvr>
                                      <p:tavLst>
                                        <p:tav tm="0">
                                          <p:val>
                                            <p:fltVal val="0"/>
                                          </p:val>
                                        </p:tav>
                                        <p:tav tm="100000">
                                          <p:val>
                                            <p:strVal val="#ppt_w"/>
                                          </p:val>
                                        </p:tav>
                                      </p:tavLst>
                                    </p:anim>
                                    <p:anim calcmode="lin" valueType="num">
                                      <p:cBhvr>
                                        <p:cTn id="62" dur="500" fill="hold"/>
                                        <p:tgtEl>
                                          <p:spTgt spid="12307"/>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7" presetClass="entr" presetSubtype="8" fill="hold" nodeType="clickEffect">
                                  <p:stCondLst>
                                    <p:cond delay="0"/>
                                  </p:stCondLst>
                                  <p:childTnLst>
                                    <p:set>
                                      <p:cBhvr>
                                        <p:cTn id="66" dur="1" fill="hold">
                                          <p:stCondLst>
                                            <p:cond delay="0"/>
                                          </p:stCondLst>
                                        </p:cTn>
                                        <p:tgtEl>
                                          <p:spTgt spid="5"/>
                                        </p:tgtEl>
                                        <p:attrNameLst>
                                          <p:attrName>style.visibility</p:attrName>
                                        </p:attrNameLst>
                                      </p:cBhvr>
                                      <p:to>
                                        <p:strVal val="visible"/>
                                      </p:to>
                                    </p:set>
                                    <p:anim calcmode="lin" valueType="num">
                                      <p:cBhvr>
                                        <p:cTn id="67" dur="500" fill="hold"/>
                                        <p:tgtEl>
                                          <p:spTgt spid="5"/>
                                        </p:tgtEl>
                                        <p:attrNameLst>
                                          <p:attrName>ppt_x</p:attrName>
                                        </p:attrNameLst>
                                      </p:cBhvr>
                                      <p:tavLst>
                                        <p:tav tm="0">
                                          <p:val>
                                            <p:strVal val="#ppt_x-#ppt_w/2"/>
                                          </p:val>
                                        </p:tav>
                                        <p:tav tm="100000">
                                          <p:val>
                                            <p:strVal val="#ppt_x"/>
                                          </p:val>
                                        </p:tav>
                                      </p:tavLst>
                                    </p:anim>
                                    <p:anim calcmode="lin" valueType="num">
                                      <p:cBhvr>
                                        <p:cTn id="68" dur="500" fill="hold"/>
                                        <p:tgtEl>
                                          <p:spTgt spid="5"/>
                                        </p:tgtEl>
                                        <p:attrNameLst>
                                          <p:attrName>ppt_y</p:attrName>
                                        </p:attrNameLst>
                                      </p:cBhvr>
                                      <p:tavLst>
                                        <p:tav tm="0">
                                          <p:val>
                                            <p:strVal val="#ppt_y"/>
                                          </p:val>
                                        </p:tav>
                                        <p:tav tm="100000">
                                          <p:val>
                                            <p:strVal val="#ppt_y"/>
                                          </p:val>
                                        </p:tav>
                                      </p:tavLst>
                                    </p:anim>
                                    <p:anim calcmode="lin" valueType="num">
                                      <p:cBhvr>
                                        <p:cTn id="69" dur="500" fill="hold"/>
                                        <p:tgtEl>
                                          <p:spTgt spid="5"/>
                                        </p:tgtEl>
                                        <p:attrNameLst>
                                          <p:attrName>ppt_w</p:attrName>
                                        </p:attrNameLst>
                                      </p:cBhvr>
                                      <p:tavLst>
                                        <p:tav tm="0">
                                          <p:val>
                                            <p:fltVal val="0"/>
                                          </p:val>
                                        </p:tav>
                                        <p:tav tm="100000">
                                          <p:val>
                                            <p:strVal val="#ppt_w"/>
                                          </p:val>
                                        </p:tav>
                                      </p:tavLst>
                                    </p:anim>
                                    <p:anim calcmode="lin" valueType="num">
                                      <p:cBhvr>
                                        <p:cTn id="70"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grpId="0" nodeType="clickEffect">
                                  <p:stCondLst>
                                    <p:cond delay="0"/>
                                  </p:stCondLst>
                                  <p:childTnLst>
                                    <p:set>
                                      <p:cBhvr>
                                        <p:cTn id="74" dur="1" fill="hold">
                                          <p:stCondLst>
                                            <p:cond delay="0"/>
                                          </p:stCondLst>
                                        </p:cTn>
                                        <p:tgtEl>
                                          <p:spTgt spid="12305"/>
                                        </p:tgtEl>
                                        <p:attrNameLst>
                                          <p:attrName>style.visibility</p:attrName>
                                        </p:attrNameLst>
                                      </p:cBhvr>
                                      <p:to>
                                        <p:strVal val="visible"/>
                                      </p:to>
                                    </p:set>
                                    <p:anim calcmode="lin" valueType="num">
                                      <p:cBhvr additive="base">
                                        <p:cTn id="75" dur="500" fill="hold"/>
                                        <p:tgtEl>
                                          <p:spTgt spid="12305"/>
                                        </p:tgtEl>
                                        <p:attrNameLst>
                                          <p:attrName>ppt_x</p:attrName>
                                        </p:attrNameLst>
                                      </p:cBhvr>
                                      <p:tavLst>
                                        <p:tav tm="0">
                                          <p:val>
                                            <p:strVal val="#ppt_x"/>
                                          </p:val>
                                        </p:tav>
                                        <p:tav tm="100000">
                                          <p:val>
                                            <p:strVal val="#ppt_x"/>
                                          </p:val>
                                        </p:tav>
                                      </p:tavLst>
                                    </p:anim>
                                    <p:anim calcmode="lin" valueType="num">
                                      <p:cBhvr additive="base">
                                        <p:cTn id="76" dur="500" fill="hold"/>
                                        <p:tgtEl>
                                          <p:spTgt spid="12305"/>
                                        </p:tgtEl>
                                        <p:attrNameLst>
                                          <p:attrName>ppt_y</p:attrName>
                                        </p:attrNameLst>
                                      </p:cBhvr>
                                      <p:tavLst>
                                        <p:tav tm="0">
                                          <p:val>
                                            <p:strVal val="0-#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1" fill="hold" grpId="0" nodeType="clickEffect">
                                  <p:stCondLst>
                                    <p:cond delay="0"/>
                                  </p:stCondLst>
                                  <p:childTnLst>
                                    <p:set>
                                      <p:cBhvr>
                                        <p:cTn id="80" dur="1" fill="hold">
                                          <p:stCondLst>
                                            <p:cond delay="0"/>
                                          </p:stCondLst>
                                        </p:cTn>
                                        <p:tgtEl>
                                          <p:spTgt spid="12304"/>
                                        </p:tgtEl>
                                        <p:attrNameLst>
                                          <p:attrName>style.visibility</p:attrName>
                                        </p:attrNameLst>
                                      </p:cBhvr>
                                      <p:to>
                                        <p:strVal val="visible"/>
                                      </p:to>
                                    </p:set>
                                    <p:anim calcmode="lin" valueType="num">
                                      <p:cBhvr additive="base">
                                        <p:cTn id="81" dur="500" fill="hold"/>
                                        <p:tgtEl>
                                          <p:spTgt spid="12304"/>
                                        </p:tgtEl>
                                        <p:attrNameLst>
                                          <p:attrName>ppt_x</p:attrName>
                                        </p:attrNameLst>
                                      </p:cBhvr>
                                      <p:tavLst>
                                        <p:tav tm="0">
                                          <p:val>
                                            <p:strVal val="#ppt_x"/>
                                          </p:val>
                                        </p:tav>
                                        <p:tav tm="100000">
                                          <p:val>
                                            <p:strVal val="#ppt_x"/>
                                          </p:val>
                                        </p:tav>
                                      </p:tavLst>
                                    </p:anim>
                                    <p:anim calcmode="lin" valueType="num">
                                      <p:cBhvr additive="base">
                                        <p:cTn id="82" dur="500" fill="hold"/>
                                        <p:tgtEl>
                                          <p:spTgt spid="12304"/>
                                        </p:tgtEl>
                                        <p:attrNameLst>
                                          <p:attrName>ppt_y</p:attrName>
                                        </p:attrNameLst>
                                      </p:cBhvr>
                                      <p:tavLst>
                                        <p:tav tm="0">
                                          <p:val>
                                            <p:strVal val="0-#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1" fill="hold" grpId="0" nodeType="clickEffect">
                                  <p:stCondLst>
                                    <p:cond delay="0"/>
                                  </p:stCondLst>
                                  <p:childTnLst>
                                    <p:set>
                                      <p:cBhvr>
                                        <p:cTn id="86" dur="1" fill="hold">
                                          <p:stCondLst>
                                            <p:cond delay="0"/>
                                          </p:stCondLst>
                                        </p:cTn>
                                        <p:tgtEl>
                                          <p:spTgt spid="12303"/>
                                        </p:tgtEl>
                                        <p:attrNameLst>
                                          <p:attrName>style.visibility</p:attrName>
                                        </p:attrNameLst>
                                      </p:cBhvr>
                                      <p:to>
                                        <p:strVal val="visible"/>
                                      </p:to>
                                    </p:set>
                                    <p:anim calcmode="lin" valueType="num">
                                      <p:cBhvr additive="base">
                                        <p:cTn id="87" dur="500" fill="hold"/>
                                        <p:tgtEl>
                                          <p:spTgt spid="12303"/>
                                        </p:tgtEl>
                                        <p:attrNameLst>
                                          <p:attrName>ppt_x</p:attrName>
                                        </p:attrNameLst>
                                      </p:cBhvr>
                                      <p:tavLst>
                                        <p:tav tm="0">
                                          <p:val>
                                            <p:strVal val="#ppt_x"/>
                                          </p:val>
                                        </p:tav>
                                        <p:tav tm="100000">
                                          <p:val>
                                            <p:strVal val="#ppt_x"/>
                                          </p:val>
                                        </p:tav>
                                      </p:tavLst>
                                    </p:anim>
                                    <p:anim calcmode="lin" valueType="num">
                                      <p:cBhvr additive="base">
                                        <p:cTn id="88" dur="500" fill="hold"/>
                                        <p:tgtEl>
                                          <p:spTgt spid="12303"/>
                                        </p:tgtEl>
                                        <p:attrNameLst>
                                          <p:attrName>ppt_y</p:attrName>
                                        </p:attrNameLst>
                                      </p:cBhvr>
                                      <p:tavLst>
                                        <p:tav tm="0">
                                          <p:val>
                                            <p:strVal val="0-#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1" fill="hold" grpId="0" nodeType="clickEffect">
                                  <p:stCondLst>
                                    <p:cond delay="0"/>
                                  </p:stCondLst>
                                  <p:childTnLst>
                                    <p:set>
                                      <p:cBhvr>
                                        <p:cTn id="92" dur="1" fill="hold">
                                          <p:stCondLst>
                                            <p:cond delay="0"/>
                                          </p:stCondLst>
                                        </p:cTn>
                                        <p:tgtEl>
                                          <p:spTgt spid="12302"/>
                                        </p:tgtEl>
                                        <p:attrNameLst>
                                          <p:attrName>style.visibility</p:attrName>
                                        </p:attrNameLst>
                                      </p:cBhvr>
                                      <p:to>
                                        <p:strVal val="visible"/>
                                      </p:to>
                                    </p:set>
                                    <p:anim calcmode="lin" valueType="num">
                                      <p:cBhvr additive="base">
                                        <p:cTn id="93" dur="500" fill="hold"/>
                                        <p:tgtEl>
                                          <p:spTgt spid="12302"/>
                                        </p:tgtEl>
                                        <p:attrNameLst>
                                          <p:attrName>ppt_x</p:attrName>
                                        </p:attrNameLst>
                                      </p:cBhvr>
                                      <p:tavLst>
                                        <p:tav tm="0">
                                          <p:val>
                                            <p:strVal val="#ppt_x"/>
                                          </p:val>
                                        </p:tav>
                                        <p:tav tm="100000">
                                          <p:val>
                                            <p:strVal val="#ppt_x"/>
                                          </p:val>
                                        </p:tav>
                                      </p:tavLst>
                                    </p:anim>
                                    <p:anim calcmode="lin" valueType="num">
                                      <p:cBhvr additive="base">
                                        <p:cTn id="94" dur="500" fill="hold"/>
                                        <p:tgtEl>
                                          <p:spTgt spid="12302"/>
                                        </p:tgtEl>
                                        <p:attrNameLst>
                                          <p:attrName>ppt_y</p:attrName>
                                        </p:attrNameLst>
                                      </p:cBhvr>
                                      <p:tavLst>
                                        <p:tav tm="0">
                                          <p:val>
                                            <p:strVal val="0-#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1" fill="hold" grpId="0" nodeType="clickEffect">
                                  <p:stCondLst>
                                    <p:cond delay="0"/>
                                  </p:stCondLst>
                                  <p:childTnLst>
                                    <p:set>
                                      <p:cBhvr>
                                        <p:cTn id="98" dur="1" fill="hold">
                                          <p:stCondLst>
                                            <p:cond delay="0"/>
                                          </p:stCondLst>
                                        </p:cTn>
                                        <p:tgtEl>
                                          <p:spTgt spid="12301"/>
                                        </p:tgtEl>
                                        <p:attrNameLst>
                                          <p:attrName>style.visibility</p:attrName>
                                        </p:attrNameLst>
                                      </p:cBhvr>
                                      <p:to>
                                        <p:strVal val="visible"/>
                                      </p:to>
                                    </p:set>
                                    <p:anim calcmode="lin" valueType="num">
                                      <p:cBhvr additive="base">
                                        <p:cTn id="99" dur="500" fill="hold"/>
                                        <p:tgtEl>
                                          <p:spTgt spid="12301"/>
                                        </p:tgtEl>
                                        <p:attrNameLst>
                                          <p:attrName>ppt_x</p:attrName>
                                        </p:attrNameLst>
                                      </p:cBhvr>
                                      <p:tavLst>
                                        <p:tav tm="0">
                                          <p:val>
                                            <p:strVal val="#ppt_x"/>
                                          </p:val>
                                        </p:tav>
                                        <p:tav tm="100000">
                                          <p:val>
                                            <p:strVal val="#ppt_x"/>
                                          </p:val>
                                        </p:tav>
                                      </p:tavLst>
                                    </p:anim>
                                    <p:anim calcmode="lin" valueType="num">
                                      <p:cBhvr additive="base">
                                        <p:cTn id="100" dur="500" fill="hold"/>
                                        <p:tgtEl>
                                          <p:spTgt spid="12301"/>
                                        </p:tgtEl>
                                        <p:attrNameLst>
                                          <p:attrName>ppt_y</p:attrName>
                                        </p:attrNameLst>
                                      </p:cBhvr>
                                      <p:tavLst>
                                        <p:tav tm="0">
                                          <p:val>
                                            <p:strVal val="0-#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1" fill="hold" grpId="0" nodeType="clickEffect">
                                  <p:stCondLst>
                                    <p:cond delay="0"/>
                                  </p:stCondLst>
                                  <p:childTnLst>
                                    <p:set>
                                      <p:cBhvr>
                                        <p:cTn id="104" dur="1" fill="hold">
                                          <p:stCondLst>
                                            <p:cond delay="0"/>
                                          </p:stCondLst>
                                        </p:cTn>
                                        <p:tgtEl>
                                          <p:spTgt spid="12300"/>
                                        </p:tgtEl>
                                        <p:attrNameLst>
                                          <p:attrName>style.visibility</p:attrName>
                                        </p:attrNameLst>
                                      </p:cBhvr>
                                      <p:to>
                                        <p:strVal val="visible"/>
                                      </p:to>
                                    </p:set>
                                    <p:anim calcmode="lin" valueType="num">
                                      <p:cBhvr additive="base">
                                        <p:cTn id="105" dur="500" fill="hold"/>
                                        <p:tgtEl>
                                          <p:spTgt spid="12300"/>
                                        </p:tgtEl>
                                        <p:attrNameLst>
                                          <p:attrName>ppt_x</p:attrName>
                                        </p:attrNameLst>
                                      </p:cBhvr>
                                      <p:tavLst>
                                        <p:tav tm="0">
                                          <p:val>
                                            <p:strVal val="#ppt_x"/>
                                          </p:val>
                                        </p:tav>
                                        <p:tav tm="100000">
                                          <p:val>
                                            <p:strVal val="#ppt_x"/>
                                          </p:val>
                                        </p:tav>
                                      </p:tavLst>
                                    </p:anim>
                                    <p:anim calcmode="lin" valueType="num">
                                      <p:cBhvr additive="base">
                                        <p:cTn id="106" dur="500" fill="hold"/>
                                        <p:tgtEl>
                                          <p:spTgt spid="12300"/>
                                        </p:tgtEl>
                                        <p:attrNameLst>
                                          <p:attrName>ppt_y</p:attrName>
                                        </p:attrNameLst>
                                      </p:cBhvr>
                                      <p:tavLst>
                                        <p:tav tm="0">
                                          <p:val>
                                            <p:strVal val="0-#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1" fill="hold" grpId="0" nodeType="clickEffect">
                                  <p:stCondLst>
                                    <p:cond delay="0"/>
                                  </p:stCondLst>
                                  <p:childTnLst>
                                    <p:set>
                                      <p:cBhvr>
                                        <p:cTn id="110" dur="1" fill="hold">
                                          <p:stCondLst>
                                            <p:cond delay="0"/>
                                          </p:stCondLst>
                                        </p:cTn>
                                        <p:tgtEl>
                                          <p:spTgt spid="12299"/>
                                        </p:tgtEl>
                                        <p:attrNameLst>
                                          <p:attrName>style.visibility</p:attrName>
                                        </p:attrNameLst>
                                      </p:cBhvr>
                                      <p:to>
                                        <p:strVal val="visible"/>
                                      </p:to>
                                    </p:set>
                                    <p:anim calcmode="lin" valueType="num">
                                      <p:cBhvr additive="base">
                                        <p:cTn id="111" dur="500" fill="hold"/>
                                        <p:tgtEl>
                                          <p:spTgt spid="12299"/>
                                        </p:tgtEl>
                                        <p:attrNameLst>
                                          <p:attrName>ppt_x</p:attrName>
                                        </p:attrNameLst>
                                      </p:cBhvr>
                                      <p:tavLst>
                                        <p:tav tm="0">
                                          <p:val>
                                            <p:strVal val="#ppt_x"/>
                                          </p:val>
                                        </p:tav>
                                        <p:tav tm="100000">
                                          <p:val>
                                            <p:strVal val="#ppt_x"/>
                                          </p:val>
                                        </p:tav>
                                      </p:tavLst>
                                    </p:anim>
                                    <p:anim calcmode="lin" valueType="num">
                                      <p:cBhvr additive="base">
                                        <p:cTn id="112" dur="500" fill="hold"/>
                                        <p:tgtEl>
                                          <p:spTgt spid="12299"/>
                                        </p:tgtEl>
                                        <p:attrNameLst>
                                          <p:attrName>ppt_y</p:attrName>
                                        </p:attrNameLst>
                                      </p:cBhvr>
                                      <p:tavLst>
                                        <p:tav tm="0">
                                          <p:val>
                                            <p:strVal val="0-#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1" fill="hold" grpId="0" nodeType="clickEffect">
                                  <p:stCondLst>
                                    <p:cond delay="0"/>
                                  </p:stCondLst>
                                  <p:childTnLst>
                                    <p:set>
                                      <p:cBhvr>
                                        <p:cTn id="116" dur="1" fill="hold">
                                          <p:stCondLst>
                                            <p:cond delay="0"/>
                                          </p:stCondLst>
                                        </p:cTn>
                                        <p:tgtEl>
                                          <p:spTgt spid="12298"/>
                                        </p:tgtEl>
                                        <p:attrNameLst>
                                          <p:attrName>style.visibility</p:attrName>
                                        </p:attrNameLst>
                                      </p:cBhvr>
                                      <p:to>
                                        <p:strVal val="visible"/>
                                      </p:to>
                                    </p:set>
                                    <p:anim calcmode="lin" valueType="num">
                                      <p:cBhvr additive="base">
                                        <p:cTn id="117" dur="500" fill="hold"/>
                                        <p:tgtEl>
                                          <p:spTgt spid="12298"/>
                                        </p:tgtEl>
                                        <p:attrNameLst>
                                          <p:attrName>ppt_x</p:attrName>
                                        </p:attrNameLst>
                                      </p:cBhvr>
                                      <p:tavLst>
                                        <p:tav tm="0">
                                          <p:val>
                                            <p:strVal val="#ppt_x"/>
                                          </p:val>
                                        </p:tav>
                                        <p:tav tm="100000">
                                          <p:val>
                                            <p:strVal val="#ppt_x"/>
                                          </p:val>
                                        </p:tav>
                                      </p:tavLst>
                                    </p:anim>
                                    <p:anim calcmode="lin" valueType="num">
                                      <p:cBhvr additive="base">
                                        <p:cTn id="118" dur="500" fill="hold"/>
                                        <p:tgtEl>
                                          <p:spTgt spid="12298"/>
                                        </p:tgtEl>
                                        <p:attrNameLst>
                                          <p:attrName>ppt_y</p:attrName>
                                        </p:attrNameLst>
                                      </p:cBhvr>
                                      <p:tavLst>
                                        <p:tav tm="0">
                                          <p:val>
                                            <p:strVal val="0-#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12306"/>
                                        </p:tgtEl>
                                        <p:attrNameLst>
                                          <p:attrName>style.visibility</p:attrName>
                                        </p:attrNameLst>
                                      </p:cBhvr>
                                      <p:to>
                                        <p:strVal val="visible"/>
                                      </p:to>
                                    </p:set>
                                    <p:anim calcmode="lin" valueType="num">
                                      <p:cBhvr additive="base">
                                        <p:cTn id="123" dur="500" fill="hold"/>
                                        <p:tgtEl>
                                          <p:spTgt spid="12306"/>
                                        </p:tgtEl>
                                        <p:attrNameLst>
                                          <p:attrName>ppt_x</p:attrName>
                                        </p:attrNameLst>
                                      </p:cBhvr>
                                      <p:tavLst>
                                        <p:tav tm="0">
                                          <p:val>
                                            <p:strVal val="0-#ppt_w/2"/>
                                          </p:val>
                                        </p:tav>
                                        <p:tav tm="100000">
                                          <p:val>
                                            <p:strVal val="#ppt_x"/>
                                          </p:val>
                                        </p:tav>
                                      </p:tavLst>
                                    </p:anim>
                                    <p:anim calcmode="lin" valueType="num">
                                      <p:cBhvr additive="base">
                                        <p:cTn id="124" dur="500" fill="hold"/>
                                        <p:tgtEl>
                                          <p:spTgt spid="12306"/>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17" presetClass="entr" presetSubtype="8" fill="hold" grpId="0" nodeType="clickEffect">
                                  <p:stCondLst>
                                    <p:cond delay="0"/>
                                  </p:stCondLst>
                                  <p:childTnLst>
                                    <p:set>
                                      <p:cBhvr>
                                        <p:cTn id="128" dur="1" fill="hold">
                                          <p:stCondLst>
                                            <p:cond delay="0"/>
                                          </p:stCondLst>
                                        </p:cTn>
                                        <p:tgtEl>
                                          <p:spTgt spid="12291"/>
                                        </p:tgtEl>
                                        <p:attrNameLst>
                                          <p:attrName>style.visibility</p:attrName>
                                        </p:attrNameLst>
                                      </p:cBhvr>
                                      <p:to>
                                        <p:strVal val="visible"/>
                                      </p:to>
                                    </p:set>
                                    <p:anim calcmode="lin" valueType="num">
                                      <p:cBhvr>
                                        <p:cTn id="129" dur="500" fill="hold"/>
                                        <p:tgtEl>
                                          <p:spTgt spid="12291"/>
                                        </p:tgtEl>
                                        <p:attrNameLst>
                                          <p:attrName>ppt_x</p:attrName>
                                        </p:attrNameLst>
                                      </p:cBhvr>
                                      <p:tavLst>
                                        <p:tav tm="0">
                                          <p:val>
                                            <p:strVal val="#ppt_x-#ppt_w/2"/>
                                          </p:val>
                                        </p:tav>
                                        <p:tav tm="100000">
                                          <p:val>
                                            <p:strVal val="#ppt_x"/>
                                          </p:val>
                                        </p:tav>
                                      </p:tavLst>
                                    </p:anim>
                                    <p:anim calcmode="lin" valueType="num">
                                      <p:cBhvr>
                                        <p:cTn id="130" dur="500" fill="hold"/>
                                        <p:tgtEl>
                                          <p:spTgt spid="12291"/>
                                        </p:tgtEl>
                                        <p:attrNameLst>
                                          <p:attrName>ppt_y</p:attrName>
                                        </p:attrNameLst>
                                      </p:cBhvr>
                                      <p:tavLst>
                                        <p:tav tm="0">
                                          <p:val>
                                            <p:strVal val="#ppt_y"/>
                                          </p:val>
                                        </p:tav>
                                        <p:tav tm="100000">
                                          <p:val>
                                            <p:strVal val="#ppt_y"/>
                                          </p:val>
                                        </p:tav>
                                      </p:tavLst>
                                    </p:anim>
                                    <p:anim calcmode="lin" valueType="num">
                                      <p:cBhvr>
                                        <p:cTn id="131" dur="500" fill="hold"/>
                                        <p:tgtEl>
                                          <p:spTgt spid="12291"/>
                                        </p:tgtEl>
                                        <p:attrNameLst>
                                          <p:attrName>ppt_w</p:attrName>
                                        </p:attrNameLst>
                                      </p:cBhvr>
                                      <p:tavLst>
                                        <p:tav tm="0">
                                          <p:val>
                                            <p:fltVal val="0"/>
                                          </p:val>
                                        </p:tav>
                                        <p:tav tm="100000">
                                          <p:val>
                                            <p:strVal val="#ppt_w"/>
                                          </p:val>
                                        </p:tav>
                                      </p:tavLst>
                                    </p:anim>
                                    <p:anim calcmode="lin" valueType="num">
                                      <p:cBhvr>
                                        <p:cTn id="132" dur="500" fill="hold"/>
                                        <p:tgtEl>
                                          <p:spTgt spid="12291"/>
                                        </p:tgtEl>
                                        <p:attrNameLst>
                                          <p:attrName>ppt_h</p:attrName>
                                        </p:attrNameLst>
                                      </p:cBhvr>
                                      <p:tavLst>
                                        <p:tav tm="0">
                                          <p:val>
                                            <p:strVal val="#ppt_h"/>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7" presetClass="entr" presetSubtype="8" fill="hold" grpId="0" nodeType="clickEffect">
                                  <p:stCondLst>
                                    <p:cond delay="0"/>
                                  </p:stCondLst>
                                  <p:childTnLst>
                                    <p:set>
                                      <p:cBhvr>
                                        <p:cTn id="136" dur="1" fill="hold">
                                          <p:stCondLst>
                                            <p:cond delay="0"/>
                                          </p:stCondLst>
                                        </p:cTn>
                                        <p:tgtEl>
                                          <p:spTgt spid="12308"/>
                                        </p:tgtEl>
                                        <p:attrNameLst>
                                          <p:attrName>style.visibility</p:attrName>
                                        </p:attrNameLst>
                                      </p:cBhvr>
                                      <p:to>
                                        <p:strVal val="visible"/>
                                      </p:to>
                                    </p:set>
                                    <p:anim calcmode="lin" valueType="num">
                                      <p:cBhvr>
                                        <p:cTn id="137" dur="500" fill="hold"/>
                                        <p:tgtEl>
                                          <p:spTgt spid="12308"/>
                                        </p:tgtEl>
                                        <p:attrNameLst>
                                          <p:attrName>ppt_x</p:attrName>
                                        </p:attrNameLst>
                                      </p:cBhvr>
                                      <p:tavLst>
                                        <p:tav tm="0">
                                          <p:val>
                                            <p:strVal val="#ppt_x-#ppt_w/2"/>
                                          </p:val>
                                        </p:tav>
                                        <p:tav tm="100000">
                                          <p:val>
                                            <p:strVal val="#ppt_x"/>
                                          </p:val>
                                        </p:tav>
                                      </p:tavLst>
                                    </p:anim>
                                    <p:anim calcmode="lin" valueType="num">
                                      <p:cBhvr>
                                        <p:cTn id="138" dur="500" fill="hold"/>
                                        <p:tgtEl>
                                          <p:spTgt spid="12308"/>
                                        </p:tgtEl>
                                        <p:attrNameLst>
                                          <p:attrName>ppt_y</p:attrName>
                                        </p:attrNameLst>
                                      </p:cBhvr>
                                      <p:tavLst>
                                        <p:tav tm="0">
                                          <p:val>
                                            <p:strVal val="#ppt_y"/>
                                          </p:val>
                                        </p:tav>
                                        <p:tav tm="100000">
                                          <p:val>
                                            <p:strVal val="#ppt_y"/>
                                          </p:val>
                                        </p:tav>
                                      </p:tavLst>
                                    </p:anim>
                                    <p:anim calcmode="lin" valueType="num">
                                      <p:cBhvr>
                                        <p:cTn id="139" dur="500" fill="hold"/>
                                        <p:tgtEl>
                                          <p:spTgt spid="12308"/>
                                        </p:tgtEl>
                                        <p:attrNameLst>
                                          <p:attrName>ppt_w</p:attrName>
                                        </p:attrNameLst>
                                      </p:cBhvr>
                                      <p:tavLst>
                                        <p:tav tm="0">
                                          <p:val>
                                            <p:fltVal val="0"/>
                                          </p:val>
                                        </p:tav>
                                        <p:tav tm="100000">
                                          <p:val>
                                            <p:strVal val="#ppt_w"/>
                                          </p:val>
                                        </p:tav>
                                      </p:tavLst>
                                    </p:anim>
                                    <p:anim calcmode="lin" valueType="num">
                                      <p:cBhvr>
                                        <p:cTn id="140" dur="500" fill="hold"/>
                                        <p:tgtEl>
                                          <p:spTgt spid="12308"/>
                                        </p:tgtEl>
                                        <p:attrNameLst>
                                          <p:attrName>ppt_h</p:attrName>
                                        </p:attrNameLst>
                                      </p:cBhvr>
                                      <p:tavLst>
                                        <p:tav tm="0">
                                          <p:val>
                                            <p:strVal val="#ppt_h"/>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17" presetClass="entr" presetSubtype="8" fill="hold" grpId="0" nodeType="clickEffect">
                                  <p:stCondLst>
                                    <p:cond delay="0"/>
                                  </p:stCondLst>
                                  <p:childTnLst>
                                    <p:set>
                                      <p:cBhvr>
                                        <p:cTn id="144" dur="1" fill="hold">
                                          <p:stCondLst>
                                            <p:cond delay="0"/>
                                          </p:stCondLst>
                                        </p:cTn>
                                        <p:tgtEl>
                                          <p:spTgt spid="12309"/>
                                        </p:tgtEl>
                                        <p:attrNameLst>
                                          <p:attrName>style.visibility</p:attrName>
                                        </p:attrNameLst>
                                      </p:cBhvr>
                                      <p:to>
                                        <p:strVal val="visible"/>
                                      </p:to>
                                    </p:set>
                                    <p:anim calcmode="lin" valueType="num">
                                      <p:cBhvr>
                                        <p:cTn id="145" dur="500" fill="hold"/>
                                        <p:tgtEl>
                                          <p:spTgt spid="12309"/>
                                        </p:tgtEl>
                                        <p:attrNameLst>
                                          <p:attrName>ppt_x</p:attrName>
                                        </p:attrNameLst>
                                      </p:cBhvr>
                                      <p:tavLst>
                                        <p:tav tm="0">
                                          <p:val>
                                            <p:strVal val="#ppt_x-#ppt_w/2"/>
                                          </p:val>
                                        </p:tav>
                                        <p:tav tm="100000">
                                          <p:val>
                                            <p:strVal val="#ppt_x"/>
                                          </p:val>
                                        </p:tav>
                                      </p:tavLst>
                                    </p:anim>
                                    <p:anim calcmode="lin" valueType="num">
                                      <p:cBhvr>
                                        <p:cTn id="146" dur="500" fill="hold"/>
                                        <p:tgtEl>
                                          <p:spTgt spid="12309"/>
                                        </p:tgtEl>
                                        <p:attrNameLst>
                                          <p:attrName>ppt_y</p:attrName>
                                        </p:attrNameLst>
                                      </p:cBhvr>
                                      <p:tavLst>
                                        <p:tav tm="0">
                                          <p:val>
                                            <p:strVal val="#ppt_y"/>
                                          </p:val>
                                        </p:tav>
                                        <p:tav tm="100000">
                                          <p:val>
                                            <p:strVal val="#ppt_y"/>
                                          </p:val>
                                        </p:tav>
                                      </p:tavLst>
                                    </p:anim>
                                    <p:anim calcmode="lin" valueType="num">
                                      <p:cBhvr>
                                        <p:cTn id="147" dur="500" fill="hold"/>
                                        <p:tgtEl>
                                          <p:spTgt spid="12309"/>
                                        </p:tgtEl>
                                        <p:attrNameLst>
                                          <p:attrName>ppt_w</p:attrName>
                                        </p:attrNameLst>
                                      </p:cBhvr>
                                      <p:tavLst>
                                        <p:tav tm="0">
                                          <p:val>
                                            <p:fltVal val="0"/>
                                          </p:val>
                                        </p:tav>
                                        <p:tav tm="100000">
                                          <p:val>
                                            <p:strVal val="#ppt_w"/>
                                          </p:val>
                                        </p:tav>
                                      </p:tavLst>
                                    </p:anim>
                                    <p:anim calcmode="lin" valueType="num">
                                      <p:cBhvr>
                                        <p:cTn id="148" dur="500" fill="hold"/>
                                        <p:tgtEl>
                                          <p:spTgt spid="12309"/>
                                        </p:tgtEl>
                                        <p:attrNameLst>
                                          <p:attrName>ppt_h</p:attrName>
                                        </p:attrNameLst>
                                      </p:cBhvr>
                                      <p:tavLst>
                                        <p:tav tm="0">
                                          <p:val>
                                            <p:strVal val="#ppt_h"/>
                                          </p:val>
                                        </p:tav>
                                        <p:tav tm="100000">
                                          <p:val>
                                            <p:strVal val="#ppt_h"/>
                                          </p:val>
                                        </p:tav>
                                      </p:tavLst>
                                    </p:anim>
                                  </p:childTnLst>
                                </p:cTn>
                              </p:par>
                            </p:childTnLst>
                          </p:cTn>
                        </p:par>
                      </p:childTnLst>
                    </p:cTn>
                  </p:par>
                  <p:par>
                    <p:cTn id="149" fill="hold">
                      <p:stCondLst>
                        <p:cond delay="indefinite"/>
                      </p:stCondLst>
                      <p:childTnLst>
                        <p:par>
                          <p:cTn id="150" fill="hold">
                            <p:stCondLst>
                              <p:cond delay="0"/>
                            </p:stCondLst>
                            <p:childTnLst>
                              <p:par>
                                <p:cTn id="151" presetID="17" presetClass="entr" presetSubtype="8" fill="hold" grpId="0" nodeType="clickEffect">
                                  <p:stCondLst>
                                    <p:cond delay="0"/>
                                  </p:stCondLst>
                                  <p:childTnLst>
                                    <p:set>
                                      <p:cBhvr>
                                        <p:cTn id="152" dur="1" fill="hold">
                                          <p:stCondLst>
                                            <p:cond delay="0"/>
                                          </p:stCondLst>
                                        </p:cTn>
                                        <p:tgtEl>
                                          <p:spTgt spid="12310"/>
                                        </p:tgtEl>
                                        <p:attrNameLst>
                                          <p:attrName>style.visibility</p:attrName>
                                        </p:attrNameLst>
                                      </p:cBhvr>
                                      <p:to>
                                        <p:strVal val="visible"/>
                                      </p:to>
                                    </p:set>
                                    <p:anim calcmode="lin" valueType="num">
                                      <p:cBhvr>
                                        <p:cTn id="153" dur="500" fill="hold"/>
                                        <p:tgtEl>
                                          <p:spTgt spid="12310"/>
                                        </p:tgtEl>
                                        <p:attrNameLst>
                                          <p:attrName>ppt_x</p:attrName>
                                        </p:attrNameLst>
                                      </p:cBhvr>
                                      <p:tavLst>
                                        <p:tav tm="0">
                                          <p:val>
                                            <p:strVal val="#ppt_x-#ppt_w/2"/>
                                          </p:val>
                                        </p:tav>
                                        <p:tav tm="100000">
                                          <p:val>
                                            <p:strVal val="#ppt_x"/>
                                          </p:val>
                                        </p:tav>
                                      </p:tavLst>
                                    </p:anim>
                                    <p:anim calcmode="lin" valueType="num">
                                      <p:cBhvr>
                                        <p:cTn id="154" dur="500" fill="hold"/>
                                        <p:tgtEl>
                                          <p:spTgt spid="12310"/>
                                        </p:tgtEl>
                                        <p:attrNameLst>
                                          <p:attrName>ppt_y</p:attrName>
                                        </p:attrNameLst>
                                      </p:cBhvr>
                                      <p:tavLst>
                                        <p:tav tm="0">
                                          <p:val>
                                            <p:strVal val="#ppt_y"/>
                                          </p:val>
                                        </p:tav>
                                        <p:tav tm="100000">
                                          <p:val>
                                            <p:strVal val="#ppt_y"/>
                                          </p:val>
                                        </p:tav>
                                      </p:tavLst>
                                    </p:anim>
                                    <p:anim calcmode="lin" valueType="num">
                                      <p:cBhvr>
                                        <p:cTn id="155" dur="500" fill="hold"/>
                                        <p:tgtEl>
                                          <p:spTgt spid="12310"/>
                                        </p:tgtEl>
                                        <p:attrNameLst>
                                          <p:attrName>ppt_w</p:attrName>
                                        </p:attrNameLst>
                                      </p:cBhvr>
                                      <p:tavLst>
                                        <p:tav tm="0">
                                          <p:val>
                                            <p:fltVal val="0"/>
                                          </p:val>
                                        </p:tav>
                                        <p:tav tm="100000">
                                          <p:val>
                                            <p:strVal val="#ppt_w"/>
                                          </p:val>
                                        </p:tav>
                                      </p:tavLst>
                                    </p:anim>
                                    <p:anim calcmode="lin" valueType="num">
                                      <p:cBhvr>
                                        <p:cTn id="156" dur="500" fill="hold"/>
                                        <p:tgtEl>
                                          <p:spTgt spid="12310"/>
                                        </p:tgtEl>
                                        <p:attrNameLst>
                                          <p:attrName>ppt_h</p:attrName>
                                        </p:attrNameLst>
                                      </p:cBhvr>
                                      <p:tavLst>
                                        <p:tav tm="0">
                                          <p:val>
                                            <p:strVal val="#ppt_h"/>
                                          </p:val>
                                        </p:tav>
                                        <p:tav tm="100000">
                                          <p:val>
                                            <p:strVal val="#ppt_h"/>
                                          </p:val>
                                        </p:tav>
                                      </p:tavLst>
                                    </p:anim>
                                  </p:childTnLst>
                                </p:cTn>
                              </p:par>
                            </p:childTnLst>
                          </p:cTn>
                        </p:par>
                      </p:childTnLst>
                    </p:cTn>
                  </p:par>
                  <p:par>
                    <p:cTn id="157" fill="hold">
                      <p:stCondLst>
                        <p:cond delay="indefinite"/>
                      </p:stCondLst>
                      <p:childTnLst>
                        <p:par>
                          <p:cTn id="158" fill="hold">
                            <p:stCondLst>
                              <p:cond delay="0"/>
                            </p:stCondLst>
                            <p:childTnLst>
                              <p:par>
                                <p:cTn id="159" presetID="17" presetClass="entr" presetSubtype="10" fill="hold" grpId="0" nodeType="clickEffect">
                                  <p:stCondLst>
                                    <p:cond delay="0"/>
                                  </p:stCondLst>
                                  <p:childTnLst>
                                    <p:set>
                                      <p:cBhvr>
                                        <p:cTn id="160" dur="1" fill="hold">
                                          <p:stCondLst>
                                            <p:cond delay="0"/>
                                          </p:stCondLst>
                                        </p:cTn>
                                        <p:tgtEl>
                                          <p:spTgt spid="12311"/>
                                        </p:tgtEl>
                                        <p:attrNameLst>
                                          <p:attrName>style.visibility</p:attrName>
                                        </p:attrNameLst>
                                      </p:cBhvr>
                                      <p:to>
                                        <p:strVal val="visible"/>
                                      </p:to>
                                    </p:set>
                                    <p:anim calcmode="lin" valueType="num">
                                      <p:cBhvr>
                                        <p:cTn id="161" dur="500" fill="hold"/>
                                        <p:tgtEl>
                                          <p:spTgt spid="12311"/>
                                        </p:tgtEl>
                                        <p:attrNameLst>
                                          <p:attrName>ppt_w</p:attrName>
                                        </p:attrNameLst>
                                      </p:cBhvr>
                                      <p:tavLst>
                                        <p:tav tm="0">
                                          <p:val>
                                            <p:fltVal val="0"/>
                                          </p:val>
                                        </p:tav>
                                        <p:tav tm="100000">
                                          <p:val>
                                            <p:strVal val="#ppt_w"/>
                                          </p:val>
                                        </p:tav>
                                      </p:tavLst>
                                    </p:anim>
                                    <p:anim calcmode="lin" valueType="num">
                                      <p:cBhvr>
                                        <p:cTn id="162" dur="500" fill="hold"/>
                                        <p:tgtEl>
                                          <p:spTgt spid="12311"/>
                                        </p:tgtEl>
                                        <p:attrNameLst>
                                          <p:attrName>ppt_h</p:attrName>
                                        </p:attrNameLst>
                                      </p:cBhvr>
                                      <p:tavLst>
                                        <p:tav tm="0">
                                          <p:val>
                                            <p:strVal val="#ppt_h"/>
                                          </p:val>
                                        </p:tav>
                                        <p:tav tm="100000">
                                          <p:val>
                                            <p:strVal val="#ppt_h"/>
                                          </p:val>
                                        </p:tav>
                                      </p:tavLst>
                                    </p:anim>
                                  </p:childTnLst>
                                </p:cTn>
                              </p:par>
                            </p:childTnLst>
                          </p:cTn>
                        </p:par>
                      </p:childTnLst>
                    </p:cTn>
                  </p:par>
                  <p:par>
                    <p:cTn id="163" fill="hold">
                      <p:stCondLst>
                        <p:cond delay="indefinite"/>
                      </p:stCondLst>
                      <p:childTnLst>
                        <p:par>
                          <p:cTn id="164" fill="hold">
                            <p:stCondLst>
                              <p:cond delay="0"/>
                            </p:stCondLst>
                            <p:childTnLst>
                              <p:par>
                                <p:cTn id="165" presetID="17" presetClass="entr" presetSubtype="10" fill="hold" grpId="0" nodeType="clickEffect">
                                  <p:stCondLst>
                                    <p:cond delay="0"/>
                                  </p:stCondLst>
                                  <p:childTnLst>
                                    <p:set>
                                      <p:cBhvr>
                                        <p:cTn id="166" dur="1" fill="hold">
                                          <p:stCondLst>
                                            <p:cond delay="0"/>
                                          </p:stCondLst>
                                        </p:cTn>
                                        <p:tgtEl>
                                          <p:spTgt spid="12312"/>
                                        </p:tgtEl>
                                        <p:attrNameLst>
                                          <p:attrName>style.visibility</p:attrName>
                                        </p:attrNameLst>
                                      </p:cBhvr>
                                      <p:to>
                                        <p:strVal val="visible"/>
                                      </p:to>
                                    </p:set>
                                    <p:anim calcmode="lin" valueType="num">
                                      <p:cBhvr>
                                        <p:cTn id="167" dur="500" fill="hold"/>
                                        <p:tgtEl>
                                          <p:spTgt spid="12312"/>
                                        </p:tgtEl>
                                        <p:attrNameLst>
                                          <p:attrName>ppt_w</p:attrName>
                                        </p:attrNameLst>
                                      </p:cBhvr>
                                      <p:tavLst>
                                        <p:tav tm="0">
                                          <p:val>
                                            <p:fltVal val="0"/>
                                          </p:val>
                                        </p:tav>
                                        <p:tav tm="100000">
                                          <p:val>
                                            <p:strVal val="#ppt_w"/>
                                          </p:val>
                                        </p:tav>
                                      </p:tavLst>
                                    </p:anim>
                                    <p:anim calcmode="lin" valueType="num">
                                      <p:cBhvr>
                                        <p:cTn id="168" dur="500" fill="hold"/>
                                        <p:tgtEl>
                                          <p:spTgt spid="12312"/>
                                        </p:tgtEl>
                                        <p:attrNameLst>
                                          <p:attrName>ppt_h</p:attrName>
                                        </p:attrNameLst>
                                      </p:cBhvr>
                                      <p:tavLst>
                                        <p:tav tm="0">
                                          <p:val>
                                            <p:strVal val="#ppt_h"/>
                                          </p:val>
                                        </p:tav>
                                        <p:tav tm="100000">
                                          <p:val>
                                            <p:strVal val="#ppt_h"/>
                                          </p:val>
                                        </p:tav>
                                      </p:tavLst>
                                    </p:anim>
                                  </p:childTnLst>
                                </p:cTn>
                              </p:par>
                            </p:childTnLst>
                          </p:cTn>
                        </p:par>
                      </p:childTnLst>
                    </p:cTn>
                  </p:par>
                  <p:par>
                    <p:cTn id="169" fill="hold">
                      <p:stCondLst>
                        <p:cond delay="indefinite"/>
                      </p:stCondLst>
                      <p:childTnLst>
                        <p:par>
                          <p:cTn id="170" fill="hold">
                            <p:stCondLst>
                              <p:cond delay="0"/>
                            </p:stCondLst>
                            <p:childTnLst>
                              <p:par>
                                <p:cTn id="171" presetID="17" presetClass="entr" presetSubtype="10" fill="hold" grpId="0" nodeType="clickEffect">
                                  <p:stCondLst>
                                    <p:cond delay="0"/>
                                  </p:stCondLst>
                                  <p:childTnLst>
                                    <p:set>
                                      <p:cBhvr>
                                        <p:cTn id="172" dur="1" fill="hold">
                                          <p:stCondLst>
                                            <p:cond delay="0"/>
                                          </p:stCondLst>
                                        </p:cTn>
                                        <p:tgtEl>
                                          <p:spTgt spid="12315"/>
                                        </p:tgtEl>
                                        <p:attrNameLst>
                                          <p:attrName>style.visibility</p:attrName>
                                        </p:attrNameLst>
                                      </p:cBhvr>
                                      <p:to>
                                        <p:strVal val="visible"/>
                                      </p:to>
                                    </p:set>
                                    <p:anim calcmode="lin" valueType="num">
                                      <p:cBhvr>
                                        <p:cTn id="173" dur="500" fill="hold"/>
                                        <p:tgtEl>
                                          <p:spTgt spid="12315"/>
                                        </p:tgtEl>
                                        <p:attrNameLst>
                                          <p:attrName>ppt_w</p:attrName>
                                        </p:attrNameLst>
                                      </p:cBhvr>
                                      <p:tavLst>
                                        <p:tav tm="0">
                                          <p:val>
                                            <p:fltVal val="0"/>
                                          </p:val>
                                        </p:tav>
                                        <p:tav tm="100000">
                                          <p:val>
                                            <p:strVal val="#ppt_w"/>
                                          </p:val>
                                        </p:tav>
                                      </p:tavLst>
                                    </p:anim>
                                    <p:anim calcmode="lin" valueType="num">
                                      <p:cBhvr>
                                        <p:cTn id="174" dur="500" fill="hold"/>
                                        <p:tgtEl>
                                          <p:spTgt spid="12315"/>
                                        </p:tgtEl>
                                        <p:attrNameLst>
                                          <p:attrName>ppt_h</p:attrName>
                                        </p:attrNameLst>
                                      </p:cBhvr>
                                      <p:tavLst>
                                        <p:tav tm="0">
                                          <p:val>
                                            <p:strVal val="#ppt_h"/>
                                          </p:val>
                                        </p:tav>
                                        <p:tav tm="100000">
                                          <p:val>
                                            <p:strVal val="#ppt_h"/>
                                          </p:val>
                                        </p:tav>
                                      </p:tavLst>
                                    </p:anim>
                                  </p:childTnLst>
                                </p:cTn>
                              </p:par>
                            </p:childTnLst>
                          </p:cTn>
                        </p:par>
                      </p:childTnLst>
                    </p:cTn>
                  </p:par>
                  <p:par>
                    <p:cTn id="175" fill="hold">
                      <p:stCondLst>
                        <p:cond delay="indefinite"/>
                      </p:stCondLst>
                      <p:childTnLst>
                        <p:par>
                          <p:cTn id="176" fill="hold">
                            <p:stCondLst>
                              <p:cond delay="0"/>
                            </p:stCondLst>
                            <p:childTnLst>
                              <p:par>
                                <p:cTn id="177" presetID="17" presetClass="entr" presetSubtype="10" fill="hold" grpId="0" nodeType="clickEffect">
                                  <p:stCondLst>
                                    <p:cond delay="0"/>
                                  </p:stCondLst>
                                  <p:childTnLst>
                                    <p:set>
                                      <p:cBhvr>
                                        <p:cTn id="178" dur="1" fill="hold">
                                          <p:stCondLst>
                                            <p:cond delay="0"/>
                                          </p:stCondLst>
                                        </p:cTn>
                                        <p:tgtEl>
                                          <p:spTgt spid="12313"/>
                                        </p:tgtEl>
                                        <p:attrNameLst>
                                          <p:attrName>style.visibility</p:attrName>
                                        </p:attrNameLst>
                                      </p:cBhvr>
                                      <p:to>
                                        <p:strVal val="visible"/>
                                      </p:to>
                                    </p:set>
                                    <p:anim calcmode="lin" valueType="num">
                                      <p:cBhvr>
                                        <p:cTn id="179" dur="500" fill="hold"/>
                                        <p:tgtEl>
                                          <p:spTgt spid="12313"/>
                                        </p:tgtEl>
                                        <p:attrNameLst>
                                          <p:attrName>ppt_w</p:attrName>
                                        </p:attrNameLst>
                                      </p:cBhvr>
                                      <p:tavLst>
                                        <p:tav tm="0">
                                          <p:val>
                                            <p:fltVal val="0"/>
                                          </p:val>
                                        </p:tav>
                                        <p:tav tm="100000">
                                          <p:val>
                                            <p:strVal val="#ppt_w"/>
                                          </p:val>
                                        </p:tav>
                                      </p:tavLst>
                                    </p:anim>
                                    <p:anim calcmode="lin" valueType="num">
                                      <p:cBhvr>
                                        <p:cTn id="180" dur="500" fill="hold"/>
                                        <p:tgtEl>
                                          <p:spTgt spid="12313"/>
                                        </p:tgtEl>
                                        <p:attrNameLst>
                                          <p:attrName>ppt_h</p:attrName>
                                        </p:attrNameLst>
                                      </p:cBhvr>
                                      <p:tavLst>
                                        <p:tav tm="0">
                                          <p:val>
                                            <p:strVal val="#ppt_h"/>
                                          </p:val>
                                        </p:tav>
                                        <p:tav tm="100000">
                                          <p:val>
                                            <p:strVal val="#ppt_h"/>
                                          </p:val>
                                        </p:tav>
                                      </p:tavLst>
                                    </p:anim>
                                  </p:childTnLst>
                                </p:cTn>
                              </p:par>
                            </p:childTnLst>
                          </p:cTn>
                        </p:par>
                      </p:childTnLst>
                    </p:cTn>
                  </p:par>
                  <p:par>
                    <p:cTn id="181" fill="hold">
                      <p:stCondLst>
                        <p:cond delay="indefinite"/>
                      </p:stCondLst>
                      <p:childTnLst>
                        <p:par>
                          <p:cTn id="182" fill="hold">
                            <p:stCondLst>
                              <p:cond delay="0"/>
                            </p:stCondLst>
                            <p:childTnLst>
                              <p:par>
                                <p:cTn id="183" presetID="17" presetClass="entr" presetSubtype="10" fill="hold" grpId="0" nodeType="clickEffect">
                                  <p:stCondLst>
                                    <p:cond delay="0"/>
                                  </p:stCondLst>
                                  <p:childTnLst>
                                    <p:set>
                                      <p:cBhvr>
                                        <p:cTn id="184" dur="1" fill="hold">
                                          <p:stCondLst>
                                            <p:cond delay="0"/>
                                          </p:stCondLst>
                                        </p:cTn>
                                        <p:tgtEl>
                                          <p:spTgt spid="12314"/>
                                        </p:tgtEl>
                                        <p:attrNameLst>
                                          <p:attrName>style.visibility</p:attrName>
                                        </p:attrNameLst>
                                      </p:cBhvr>
                                      <p:to>
                                        <p:strVal val="visible"/>
                                      </p:to>
                                    </p:set>
                                    <p:anim calcmode="lin" valueType="num">
                                      <p:cBhvr>
                                        <p:cTn id="185" dur="500" fill="hold"/>
                                        <p:tgtEl>
                                          <p:spTgt spid="12314"/>
                                        </p:tgtEl>
                                        <p:attrNameLst>
                                          <p:attrName>ppt_w</p:attrName>
                                        </p:attrNameLst>
                                      </p:cBhvr>
                                      <p:tavLst>
                                        <p:tav tm="0">
                                          <p:val>
                                            <p:fltVal val="0"/>
                                          </p:val>
                                        </p:tav>
                                        <p:tav tm="100000">
                                          <p:val>
                                            <p:strVal val="#ppt_w"/>
                                          </p:val>
                                        </p:tav>
                                      </p:tavLst>
                                    </p:anim>
                                    <p:anim calcmode="lin" valueType="num">
                                      <p:cBhvr>
                                        <p:cTn id="186" dur="500" fill="hold"/>
                                        <p:tgtEl>
                                          <p:spTgt spid="12314"/>
                                        </p:tgtEl>
                                        <p:attrNameLst>
                                          <p:attrName>ppt_h</p:attrName>
                                        </p:attrNameLst>
                                      </p:cBhvr>
                                      <p:tavLst>
                                        <p:tav tm="0">
                                          <p:val>
                                            <p:strVal val="#ppt_h"/>
                                          </p:val>
                                        </p:tav>
                                        <p:tav tm="100000">
                                          <p:val>
                                            <p:strVal val="#ppt_h"/>
                                          </p:val>
                                        </p:tav>
                                      </p:tavLst>
                                    </p:anim>
                                  </p:childTnLst>
                                </p:cTn>
                              </p:par>
                            </p:childTnLst>
                          </p:cTn>
                        </p:par>
                      </p:childTnLst>
                    </p:cTn>
                  </p:par>
                  <p:par>
                    <p:cTn id="187" fill="hold">
                      <p:stCondLst>
                        <p:cond delay="indefinite"/>
                      </p:stCondLst>
                      <p:childTnLst>
                        <p:par>
                          <p:cTn id="188" fill="hold">
                            <p:stCondLst>
                              <p:cond delay="0"/>
                            </p:stCondLst>
                            <p:childTnLst>
                              <p:par>
                                <p:cTn id="189" presetID="17" presetClass="entr" presetSubtype="10" fill="hold" grpId="0" nodeType="clickEffect">
                                  <p:stCondLst>
                                    <p:cond delay="0"/>
                                  </p:stCondLst>
                                  <p:childTnLst>
                                    <p:set>
                                      <p:cBhvr>
                                        <p:cTn id="190" dur="1" fill="hold">
                                          <p:stCondLst>
                                            <p:cond delay="0"/>
                                          </p:stCondLst>
                                        </p:cTn>
                                        <p:tgtEl>
                                          <p:spTgt spid="12316"/>
                                        </p:tgtEl>
                                        <p:attrNameLst>
                                          <p:attrName>style.visibility</p:attrName>
                                        </p:attrNameLst>
                                      </p:cBhvr>
                                      <p:to>
                                        <p:strVal val="visible"/>
                                      </p:to>
                                    </p:set>
                                    <p:anim calcmode="lin" valueType="num">
                                      <p:cBhvr>
                                        <p:cTn id="191" dur="500" fill="hold"/>
                                        <p:tgtEl>
                                          <p:spTgt spid="12316"/>
                                        </p:tgtEl>
                                        <p:attrNameLst>
                                          <p:attrName>ppt_w</p:attrName>
                                        </p:attrNameLst>
                                      </p:cBhvr>
                                      <p:tavLst>
                                        <p:tav tm="0">
                                          <p:val>
                                            <p:fltVal val="0"/>
                                          </p:val>
                                        </p:tav>
                                        <p:tav tm="100000">
                                          <p:val>
                                            <p:strVal val="#ppt_w"/>
                                          </p:val>
                                        </p:tav>
                                      </p:tavLst>
                                    </p:anim>
                                    <p:anim calcmode="lin" valueType="num">
                                      <p:cBhvr>
                                        <p:cTn id="192" dur="500" fill="hold"/>
                                        <p:tgtEl>
                                          <p:spTgt spid="12316"/>
                                        </p:tgtEl>
                                        <p:attrNameLst>
                                          <p:attrName>ppt_h</p:attrName>
                                        </p:attrNameLst>
                                      </p:cBhvr>
                                      <p:tavLst>
                                        <p:tav tm="0">
                                          <p:val>
                                            <p:strVal val="#ppt_h"/>
                                          </p:val>
                                        </p:tav>
                                        <p:tav tm="100000">
                                          <p:val>
                                            <p:strVal val="#ppt_h"/>
                                          </p:val>
                                        </p:tav>
                                      </p:tavLst>
                                    </p:anim>
                                  </p:childTnLst>
                                </p:cTn>
                              </p:par>
                            </p:childTnLst>
                          </p:cTn>
                        </p:par>
                      </p:childTnLst>
                    </p:cTn>
                  </p:par>
                  <p:par>
                    <p:cTn id="193" fill="hold">
                      <p:stCondLst>
                        <p:cond delay="indefinite"/>
                      </p:stCondLst>
                      <p:childTnLst>
                        <p:par>
                          <p:cTn id="194" fill="hold">
                            <p:stCondLst>
                              <p:cond delay="0"/>
                            </p:stCondLst>
                            <p:childTnLst>
                              <p:par>
                                <p:cTn id="195" presetID="23" presetClass="entr" presetSubtype="32" fill="hold" grpId="0" nodeType="clickEffect">
                                  <p:stCondLst>
                                    <p:cond delay="0"/>
                                  </p:stCondLst>
                                  <p:childTnLst>
                                    <p:set>
                                      <p:cBhvr>
                                        <p:cTn id="196" dur="1" fill="hold">
                                          <p:stCondLst>
                                            <p:cond delay="0"/>
                                          </p:stCondLst>
                                        </p:cTn>
                                        <p:tgtEl>
                                          <p:spTgt spid="12325"/>
                                        </p:tgtEl>
                                        <p:attrNameLst>
                                          <p:attrName>style.visibility</p:attrName>
                                        </p:attrNameLst>
                                      </p:cBhvr>
                                      <p:to>
                                        <p:strVal val="visible"/>
                                      </p:to>
                                    </p:set>
                                    <p:anim calcmode="lin" valueType="num">
                                      <p:cBhvr>
                                        <p:cTn id="197" dur="500" fill="hold"/>
                                        <p:tgtEl>
                                          <p:spTgt spid="12325"/>
                                        </p:tgtEl>
                                        <p:attrNameLst>
                                          <p:attrName>ppt_w</p:attrName>
                                        </p:attrNameLst>
                                      </p:cBhvr>
                                      <p:tavLst>
                                        <p:tav tm="0">
                                          <p:val>
                                            <p:strVal val="4*#ppt_w"/>
                                          </p:val>
                                        </p:tav>
                                        <p:tav tm="100000">
                                          <p:val>
                                            <p:strVal val="#ppt_w"/>
                                          </p:val>
                                        </p:tav>
                                      </p:tavLst>
                                    </p:anim>
                                    <p:anim calcmode="lin" valueType="num">
                                      <p:cBhvr>
                                        <p:cTn id="198" dur="500" fill="hold"/>
                                        <p:tgtEl>
                                          <p:spTgt spid="12325"/>
                                        </p:tgtEl>
                                        <p:attrNameLst>
                                          <p:attrName>ppt_h</p:attrName>
                                        </p:attrNameLst>
                                      </p:cBhvr>
                                      <p:tavLst>
                                        <p:tav tm="0">
                                          <p:val>
                                            <p:strVal val="4*#ppt_h"/>
                                          </p:val>
                                        </p:tav>
                                        <p:tav tm="100000">
                                          <p:val>
                                            <p:strVal val="#ppt_h"/>
                                          </p:val>
                                        </p:tav>
                                      </p:tavLst>
                                    </p:anim>
                                  </p:childTnLst>
                                </p:cTn>
                              </p:par>
                            </p:childTnLst>
                          </p:cTn>
                        </p:par>
                      </p:childTnLst>
                    </p:cTn>
                  </p:par>
                  <p:par>
                    <p:cTn id="199" fill="hold">
                      <p:stCondLst>
                        <p:cond delay="indefinite"/>
                      </p:stCondLst>
                      <p:childTnLst>
                        <p:par>
                          <p:cTn id="200" fill="hold">
                            <p:stCondLst>
                              <p:cond delay="0"/>
                            </p:stCondLst>
                            <p:childTnLst>
                              <p:par>
                                <p:cTn id="201" presetID="23" presetClass="entr" presetSubtype="32" fill="hold" grpId="0" nodeType="clickEffect">
                                  <p:stCondLst>
                                    <p:cond delay="0"/>
                                  </p:stCondLst>
                                  <p:childTnLst>
                                    <p:set>
                                      <p:cBhvr>
                                        <p:cTn id="202" dur="1" fill="hold">
                                          <p:stCondLst>
                                            <p:cond delay="0"/>
                                          </p:stCondLst>
                                        </p:cTn>
                                        <p:tgtEl>
                                          <p:spTgt spid="12326"/>
                                        </p:tgtEl>
                                        <p:attrNameLst>
                                          <p:attrName>style.visibility</p:attrName>
                                        </p:attrNameLst>
                                      </p:cBhvr>
                                      <p:to>
                                        <p:strVal val="visible"/>
                                      </p:to>
                                    </p:set>
                                    <p:anim calcmode="lin" valueType="num">
                                      <p:cBhvr>
                                        <p:cTn id="203" dur="500" fill="hold"/>
                                        <p:tgtEl>
                                          <p:spTgt spid="12326"/>
                                        </p:tgtEl>
                                        <p:attrNameLst>
                                          <p:attrName>ppt_w</p:attrName>
                                        </p:attrNameLst>
                                      </p:cBhvr>
                                      <p:tavLst>
                                        <p:tav tm="0">
                                          <p:val>
                                            <p:strVal val="4*#ppt_w"/>
                                          </p:val>
                                        </p:tav>
                                        <p:tav tm="100000">
                                          <p:val>
                                            <p:strVal val="#ppt_w"/>
                                          </p:val>
                                        </p:tav>
                                      </p:tavLst>
                                    </p:anim>
                                    <p:anim calcmode="lin" valueType="num">
                                      <p:cBhvr>
                                        <p:cTn id="204" dur="500" fill="hold"/>
                                        <p:tgtEl>
                                          <p:spTgt spid="12326"/>
                                        </p:tgtEl>
                                        <p:attrNameLst>
                                          <p:attrName>ppt_h</p:attrName>
                                        </p:attrNameLst>
                                      </p:cBhvr>
                                      <p:tavLst>
                                        <p:tav tm="0">
                                          <p:val>
                                            <p:strVal val="4*#ppt_h"/>
                                          </p:val>
                                        </p:tav>
                                        <p:tav tm="100000">
                                          <p:val>
                                            <p:strVal val="#ppt_h"/>
                                          </p:val>
                                        </p:tav>
                                      </p:tavLst>
                                    </p:anim>
                                  </p:childTnLst>
                                </p:cTn>
                              </p:par>
                            </p:childTnLst>
                          </p:cTn>
                        </p:par>
                      </p:childTnLst>
                    </p:cTn>
                  </p:par>
                  <p:par>
                    <p:cTn id="205" fill="hold">
                      <p:stCondLst>
                        <p:cond delay="indefinite"/>
                      </p:stCondLst>
                      <p:childTnLst>
                        <p:par>
                          <p:cTn id="206" fill="hold">
                            <p:stCondLst>
                              <p:cond delay="0"/>
                            </p:stCondLst>
                            <p:childTnLst>
                              <p:par>
                                <p:cTn id="207" presetID="23" presetClass="entr" presetSubtype="32" fill="hold" grpId="0" nodeType="clickEffect">
                                  <p:stCondLst>
                                    <p:cond delay="0"/>
                                  </p:stCondLst>
                                  <p:childTnLst>
                                    <p:set>
                                      <p:cBhvr>
                                        <p:cTn id="208" dur="1" fill="hold">
                                          <p:stCondLst>
                                            <p:cond delay="0"/>
                                          </p:stCondLst>
                                        </p:cTn>
                                        <p:tgtEl>
                                          <p:spTgt spid="12327"/>
                                        </p:tgtEl>
                                        <p:attrNameLst>
                                          <p:attrName>style.visibility</p:attrName>
                                        </p:attrNameLst>
                                      </p:cBhvr>
                                      <p:to>
                                        <p:strVal val="visible"/>
                                      </p:to>
                                    </p:set>
                                    <p:anim calcmode="lin" valueType="num">
                                      <p:cBhvr>
                                        <p:cTn id="209" dur="500" fill="hold"/>
                                        <p:tgtEl>
                                          <p:spTgt spid="12327"/>
                                        </p:tgtEl>
                                        <p:attrNameLst>
                                          <p:attrName>ppt_w</p:attrName>
                                        </p:attrNameLst>
                                      </p:cBhvr>
                                      <p:tavLst>
                                        <p:tav tm="0">
                                          <p:val>
                                            <p:strVal val="4*#ppt_w"/>
                                          </p:val>
                                        </p:tav>
                                        <p:tav tm="100000">
                                          <p:val>
                                            <p:strVal val="#ppt_w"/>
                                          </p:val>
                                        </p:tav>
                                      </p:tavLst>
                                    </p:anim>
                                    <p:anim calcmode="lin" valueType="num">
                                      <p:cBhvr>
                                        <p:cTn id="210" dur="500" fill="hold"/>
                                        <p:tgtEl>
                                          <p:spTgt spid="12327"/>
                                        </p:tgtEl>
                                        <p:attrNameLst>
                                          <p:attrName>ppt_h</p:attrName>
                                        </p:attrNameLst>
                                      </p:cBhvr>
                                      <p:tavLst>
                                        <p:tav tm="0">
                                          <p:val>
                                            <p:strVal val="4*#ppt_h"/>
                                          </p:val>
                                        </p:tav>
                                        <p:tav tm="100000">
                                          <p:val>
                                            <p:strVal val="#ppt_h"/>
                                          </p:val>
                                        </p:tav>
                                      </p:tavLst>
                                    </p:anim>
                                  </p:childTnLst>
                                </p:cTn>
                              </p:par>
                            </p:childTnLst>
                          </p:cTn>
                        </p:par>
                      </p:childTnLst>
                    </p:cTn>
                  </p:par>
                  <p:par>
                    <p:cTn id="211" fill="hold">
                      <p:stCondLst>
                        <p:cond delay="indefinite"/>
                      </p:stCondLst>
                      <p:childTnLst>
                        <p:par>
                          <p:cTn id="212" fill="hold">
                            <p:stCondLst>
                              <p:cond delay="0"/>
                            </p:stCondLst>
                            <p:childTnLst>
                              <p:par>
                                <p:cTn id="213" presetID="23" presetClass="entr" presetSubtype="32" fill="hold" grpId="0" nodeType="clickEffect">
                                  <p:stCondLst>
                                    <p:cond delay="0"/>
                                  </p:stCondLst>
                                  <p:childTnLst>
                                    <p:set>
                                      <p:cBhvr>
                                        <p:cTn id="214" dur="1" fill="hold">
                                          <p:stCondLst>
                                            <p:cond delay="0"/>
                                          </p:stCondLst>
                                        </p:cTn>
                                        <p:tgtEl>
                                          <p:spTgt spid="12328"/>
                                        </p:tgtEl>
                                        <p:attrNameLst>
                                          <p:attrName>style.visibility</p:attrName>
                                        </p:attrNameLst>
                                      </p:cBhvr>
                                      <p:to>
                                        <p:strVal val="visible"/>
                                      </p:to>
                                    </p:set>
                                    <p:anim calcmode="lin" valueType="num">
                                      <p:cBhvr>
                                        <p:cTn id="215" dur="500" fill="hold"/>
                                        <p:tgtEl>
                                          <p:spTgt spid="12328"/>
                                        </p:tgtEl>
                                        <p:attrNameLst>
                                          <p:attrName>ppt_w</p:attrName>
                                        </p:attrNameLst>
                                      </p:cBhvr>
                                      <p:tavLst>
                                        <p:tav tm="0">
                                          <p:val>
                                            <p:strVal val="4*#ppt_w"/>
                                          </p:val>
                                        </p:tav>
                                        <p:tav tm="100000">
                                          <p:val>
                                            <p:strVal val="#ppt_w"/>
                                          </p:val>
                                        </p:tav>
                                      </p:tavLst>
                                    </p:anim>
                                    <p:anim calcmode="lin" valueType="num">
                                      <p:cBhvr>
                                        <p:cTn id="216" dur="500" fill="hold"/>
                                        <p:tgtEl>
                                          <p:spTgt spid="12328"/>
                                        </p:tgtEl>
                                        <p:attrNameLst>
                                          <p:attrName>ppt_h</p:attrName>
                                        </p:attrNameLst>
                                      </p:cBhvr>
                                      <p:tavLst>
                                        <p:tav tm="0">
                                          <p:val>
                                            <p:strVal val="4*#ppt_h"/>
                                          </p:val>
                                        </p:tav>
                                        <p:tav tm="100000">
                                          <p:val>
                                            <p:strVal val="#ppt_h"/>
                                          </p:val>
                                        </p:tav>
                                      </p:tavLst>
                                    </p:anim>
                                  </p:childTnLst>
                                </p:cTn>
                              </p:par>
                            </p:childTnLst>
                          </p:cTn>
                        </p:par>
                      </p:childTnLst>
                    </p:cTn>
                  </p:par>
                  <p:par>
                    <p:cTn id="217" fill="hold">
                      <p:stCondLst>
                        <p:cond delay="indefinite"/>
                      </p:stCondLst>
                      <p:childTnLst>
                        <p:par>
                          <p:cTn id="218" fill="hold">
                            <p:stCondLst>
                              <p:cond delay="0"/>
                            </p:stCondLst>
                            <p:childTnLst>
                              <p:par>
                                <p:cTn id="219" presetID="23" presetClass="entr" presetSubtype="32" fill="hold" grpId="0" nodeType="clickEffect">
                                  <p:stCondLst>
                                    <p:cond delay="0"/>
                                  </p:stCondLst>
                                  <p:childTnLst>
                                    <p:set>
                                      <p:cBhvr>
                                        <p:cTn id="220" dur="1" fill="hold">
                                          <p:stCondLst>
                                            <p:cond delay="0"/>
                                          </p:stCondLst>
                                        </p:cTn>
                                        <p:tgtEl>
                                          <p:spTgt spid="12329"/>
                                        </p:tgtEl>
                                        <p:attrNameLst>
                                          <p:attrName>style.visibility</p:attrName>
                                        </p:attrNameLst>
                                      </p:cBhvr>
                                      <p:to>
                                        <p:strVal val="visible"/>
                                      </p:to>
                                    </p:set>
                                    <p:anim calcmode="lin" valueType="num">
                                      <p:cBhvr>
                                        <p:cTn id="221" dur="500" fill="hold"/>
                                        <p:tgtEl>
                                          <p:spTgt spid="12329"/>
                                        </p:tgtEl>
                                        <p:attrNameLst>
                                          <p:attrName>ppt_w</p:attrName>
                                        </p:attrNameLst>
                                      </p:cBhvr>
                                      <p:tavLst>
                                        <p:tav tm="0">
                                          <p:val>
                                            <p:strVal val="4*#ppt_w"/>
                                          </p:val>
                                        </p:tav>
                                        <p:tav tm="100000">
                                          <p:val>
                                            <p:strVal val="#ppt_w"/>
                                          </p:val>
                                        </p:tav>
                                      </p:tavLst>
                                    </p:anim>
                                    <p:anim calcmode="lin" valueType="num">
                                      <p:cBhvr>
                                        <p:cTn id="222" dur="500" fill="hold"/>
                                        <p:tgtEl>
                                          <p:spTgt spid="12329"/>
                                        </p:tgtEl>
                                        <p:attrNameLst>
                                          <p:attrName>ppt_h</p:attrName>
                                        </p:attrNameLst>
                                      </p:cBhvr>
                                      <p:tavLst>
                                        <p:tav tm="0">
                                          <p:val>
                                            <p:strVal val="4*#ppt_h"/>
                                          </p:val>
                                        </p:tav>
                                        <p:tav tm="100000">
                                          <p:val>
                                            <p:strVal val="#ppt_h"/>
                                          </p:val>
                                        </p:tav>
                                      </p:tavLst>
                                    </p:anim>
                                  </p:childTnLst>
                                </p:cTn>
                              </p:par>
                            </p:childTnLst>
                          </p:cTn>
                        </p:par>
                      </p:childTnLst>
                    </p:cTn>
                  </p:par>
                  <p:par>
                    <p:cTn id="223" fill="hold">
                      <p:stCondLst>
                        <p:cond delay="indefinite"/>
                      </p:stCondLst>
                      <p:childTnLst>
                        <p:par>
                          <p:cTn id="224" fill="hold">
                            <p:stCondLst>
                              <p:cond delay="0"/>
                            </p:stCondLst>
                            <p:childTnLst>
                              <p:par>
                                <p:cTn id="225" presetID="23" presetClass="entr" presetSubtype="32" fill="hold" grpId="0" nodeType="clickEffect">
                                  <p:stCondLst>
                                    <p:cond delay="0"/>
                                  </p:stCondLst>
                                  <p:childTnLst>
                                    <p:set>
                                      <p:cBhvr>
                                        <p:cTn id="226" dur="1" fill="hold">
                                          <p:stCondLst>
                                            <p:cond delay="0"/>
                                          </p:stCondLst>
                                        </p:cTn>
                                        <p:tgtEl>
                                          <p:spTgt spid="12330"/>
                                        </p:tgtEl>
                                        <p:attrNameLst>
                                          <p:attrName>style.visibility</p:attrName>
                                        </p:attrNameLst>
                                      </p:cBhvr>
                                      <p:to>
                                        <p:strVal val="visible"/>
                                      </p:to>
                                    </p:set>
                                    <p:anim calcmode="lin" valueType="num">
                                      <p:cBhvr>
                                        <p:cTn id="227" dur="500" fill="hold"/>
                                        <p:tgtEl>
                                          <p:spTgt spid="12330"/>
                                        </p:tgtEl>
                                        <p:attrNameLst>
                                          <p:attrName>ppt_w</p:attrName>
                                        </p:attrNameLst>
                                      </p:cBhvr>
                                      <p:tavLst>
                                        <p:tav tm="0">
                                          <p:val>
                                            <p:strVal val="4*#ppt_w"/>
                                          </p:val>
                                        </p:tav>
                                        <p:tav tm="100000">
                                          <p:val>
                                            <p:strVal val="#ppt_w"/>
                                          </p:val>
                                        </p:tav>
                                      </p:tavLst>
                                    </p:anim>
                                    <p:anim calcmode="lin" valueType="num">
                                      <p:cBhvr>
                                        <p:cTn id="228" dur="500" fill="hold"/>
                                        <p:tgtEl>
                                          <p:spTgt spid="12330"/>
                                        </p:tgtEl>
                                        <p:attrNameLst>
                                          <p:attrName>ppt_h</p:attrName>
                                        </p:attrNameLst>
                                      </p:cBhvr>
                                      <p:tavLst>
                                        <p:tav tm="0">
                                          <p:val>
                                            <p:strVal val="4*#ppt_h"/>
                                          </p:val>
                                        </p:tav>
                                        <p:tav tm="100000">
                                          <p:val>
                                            <p:strVal val="#ppt_h"/>
                                          </p:val>
                                        </p:tav>
                                      </p:tavLst>
                                    </p:anim>
                                  </p:childTnLst>
                                </p:cTn>
                              </p:par>
                            </p:childTnLst>
                          </p:cTn>
                        </p:par>
                      </p:childTnLst>
                    </p:cTn>
                  </p:par>
                  <p:par>
                    <p:cTn id="229" fill="hold">
                      <p:stCondLst>
                        <p:cond delay="indefinite"/>
                      </p:stCondLst>
                      <p:childTnLst>
                        <p:par>
                          <p:cTn id="230" fill="hold">
                            <p:stCondLst>
                              <p:cond delay="0"/>
                            </p:stCondLst>
                            <p:childTnLst>
                              <p:par>
                                <p:cTn id="231" presetID="23" presetClass="entr" presetSubtype="32" fill="hold" grpId="0" nodeType="clickEffect">
                                  <p:stCondLst>
                                    <p:cond delay="0"/>
                                  </p:stCondLst>
                                  <p:childTnLst>
                                    <p:set>
                                      <p:cBhvr>
                                        <p:cTn id="232" dur="1" fill="hold">
                                          <p:stCondLst>
                                            <p:cond delay="0"/>
                                          </p:stCondLst>
                                        </p:cTn>
                                        <p:tgtEl>
                                          <p:spTgt spid="12331"/>
                                        </p:tgtEl>
                                        <p:attrNameLst>
                                          <p:attrName>style.visibility</p:attrName>
                                        </p:attrNameLst>
                                      </p:cBhvr>
                                      <p:to>
                                        <p:strVal val="visible"/>
                                      </p:to>
                                    </p:set>
                                    <p:anim calcmode="lin" valueType="num">
                                      <p:cBhvr>
                                        <p:cTn id="233" dur="500" fill="hold"/>
                                        <p:tgtEl>
                                          <p:spTgt spid="12331"/>
                                        </p:tgtEl>
                                        <p:attrNameLst>
                                          <p:attrName>ppt_w</p:attrName>
                                        </p:attrNameLst>
                                      </p:cBhvr>
                                      <p:tavLst>
                                        <p:tav tm="0">
                                          <p:val>
                                            <p:strVal val="4*#ppt_w"/>
                                          </p:val>
                                        </p:tav>
                                        <p:tav tm="100000">
                                          <p:val>
                                            <p:strVal val="#ppt_w"/>
                                          </p:val>
                                        </p:tav>
                                      </p:tavLst>
                                    </p:anim>
                                    <p:anim calcmode="lin" valueType="num">
                                      <p:cBhvr>
                                        <p:cTn id="234" dur="500" fill="hold"/>
                                        <p:tgtEl>
                                          <p:spTgt spid="12331"/>
                                        </p:tgtEl>
                                        <p:attrNameLst>
                                          <p:attrName>ppt_h</p:attrName>
                                        </p:attrNameLst>
                                      </p:cBhvr>
                                      <p:tavLst>
                                        <p:tav tm="0">
                                          <p:val>
                                            <p:strVal val="4*#ppt_h"/>
                                          </p:val>
                                        </p:tav>
                                        <p:tav tm="100000">
                                          <p:val>
                                            <p:strVal val="#ppt_h"/>
                                          </p:val>
                                        </p:tav>
                                      </p:tavLst>
                                    </p:anim>
                                  </p:childTnLst>
                                </p:cTn>
                              </p:par>
                            </p:childTnLst>
                          </p:cTn>
                        </p:par>
                      </p:childTnLst>
                    </p:cTn>
                  </p:par>
                  <p:par>
                    <p:cTn id="235" fill="hold">
                      <p:stCondLst>
                        <p:cond delay="indefinite"/>
                      </p:stCondLst>
                      <p:childTnLst>
                        <p:par>
                          <p:cTn id="236" fill="hold">
                            <p:stCondLst>
                              <p:cond delay="0"/>
                            </p:stCondLst>
                            <p:childTnLst>
                              <p:par>
                                <p:cTn id="237" presetID="23" presetClass="entr" presetSubtype="32" fill="hold" grpId="0" nodeType="clickEffect">
                                  <p:stCondLst>
                                    <p:cond delay="0"/>
                                  </p:stCondLst>
                                  <p:childTnLst>
                                    <p:set>
                                      <p:cBhvr>
                                        <p:cTn id="238" dur="1" fill="hold">
                                          <p:stCondLst>
                                            <p:cond delay="0"/>
                                          </p:stCondLst>
                                        </p:cTn>
                                        <p:tgtEl>
                                          <p:spTgt spid="12332"/>
                                        </p:tgtEl>
                                        <p:attrNameLst>
                                          <p:attrName>style.visibility</p:attrName>
                                        </p:attrNameLst>
                                      </p:cBhvr>
                                      <p:to>
                                        <p:strVal val="visible"/>
                                      </p:to>
                                    </p:set>
                                    <p:anim calcmode="lin" valueType="num">
                                      <p:cBhvr>
                                        <p:cTn id="239" dur="500" fill="hold"/>
                                        <p:tgtEl>
                                          <p:spTgt spid="12332"/>
                                        </p:tgtEl>
                                        <p:attrNameLst>
                                          <p:attrName>ppt_w</p:attrName>
                                        </p:attrNameLst>
                                      </p:cBhvr>
                                      <p:tavLst>
                                        <p:tav tm="0">
                                          <p:val>
                                            <p:strVal val="4*#ppt_w"/>
                                          </p:val>
                                        </p:tav>
                                        <p:tav tm="100000">
                                          <p:val>
                                            <p:strVal val="#ppt_w"/>
                                          </p:val>
                                        </p:tav>
                                      </p:tavLst>
                                    </p:anim>
                                    <p:anim calcmode="lin" valueType="num">
                                      <p:cBhvr>
                                        <p:cTn id="240" dur="500" fill="hold"/>
                                        <p:tgtEl>
                                          <p:spTgt spid="12332"/>
                                        </p:tgtEl>
                                        <p:attrNameLst>
                                          <p:attrName>ppt_h</p:attrName>
                                        </p:attrNameLst>
                                      </p:cBhvr>
                                      <p:tavLst>
                                        <p:tav tm="0">
                                          <p:val>
                                            <p:strVal val="4*#ppt_h"/>
                                          </p:val>
                                        </p:tav>
                                        <p:tav tm="100000">
                                          <p:val>
                                            <p:strVal val="#ppt_h"/>
                                          </p:val>
                                        </p:tav>
                                      </p:tavLst>
                                    </p:anim>
                                  </p:childTnLst>
                                </p:cTn>
                              </p:par>
                            </p:childTnLst>
                          </p:cTn>
                        </p:par>
                      </p:childTnLst>
                    </p:cTn>
                  </p:par>
                  <p:par>
                    <p:cTn id="241" fill="hold">
                      <p:stCondLst>
                        <p:cond delay="indefinite"/>
                      </p:stCondLst>
                      <p:childTnLst>
                        <p:par>
                          <p:cTn id="242" fill="hold">
                            <p:stCondLst>
                              <p:cond delay="0"/>
                            </p:stCondLst>
                            <p:childTnLst>
                              <p:par>
                                <p:cTn id="243" presetID="23" presetClass="entr" presetSubtype="32" fill="hold" grpId="0" nodeType="clickEffect">
                                  <p:stCondLst>
                                    <p:cond delay="0"/>
                                  </p:stCondLst>
                                  <p:childTnLst>
                                    <p:set>
                                      <p:cBhvr>
                                        <p:cTn id="244" dur="1" fill="hold">
                                          <p:stCondLst>
                                            <p:cond delay="0"/>
                                          </p:stCondLst>
                                        </p:cTn>
                                        <p:tgtEl>
                                          <p:spTgt spid="12333"/>
                                        </p:tgtEl>
                                        <p:attrNameLst>
                                          <p:attrName>style.visibility</p:attrName>
                                        </p:attrNameLst>
                                      </p:cBhvr>
                                      <p:to>
                                        <p:strVal val="visible"/>
                                      </p:to>
                                    </p:set>
                                    <p:anim calcmode="lin" valueType="num">
                                      <p:cBhvr>
                                        <p:cTn id="245" dur="500" fill="hold"/>
                                        <p:tgtEl>
                                          <p:spTgt spid="12333"/>
                                        </p:tgtEl>
                                        <p:attrNameLst>
                                          <p:attrName>ppt_w</p:attrName>
                                        </p:attrNameLst>
                                      </p:cBhvr>
                                      <p:tavLst>
                                        <p:tav tm="0">
                                          <p:val>
                                            <p:strVal val="4*#ppt_w"/>
                                          </p:val>
                                        </p:tav>
                                        <p:tav tm="100000">
                                          <p:val>
                                            <p:strVal val="#ppt_w"/>
                                          </p:val>
                                        </p:tav>
                                      </p:tavLst>
                                    </p:anim>
                                    <p:anim calcmode="lin" valueType="num">
                                      <p:cBhvr>
                                        <p:cTn id="246" dur="500" fill="hold"/>
                                        <p:tgtEl>
                                          <p:spTgt spid="12333"/>
                                        </p:tgtEl>
                                        <p:attrNameLst>
                                          <p:attrName>ppt_h</p:attrName>
                                        </p:attrNameLst>
                                      </p:cBhvr>
                                      <p:tavLst>
                                        <p:tav tm="0">
                                          <p:val>
                                            <p:strVal val="4*#ppt_h"/>
                                          </p:val>
                                        </p:tav>
                                        <p:tav tm="100000">
                                          <p:val>
                                            <p:strVal val="#ppt_h"/>
                                          </p:val>
                                        </p:tav>
                                      </p:tavLst>
                                    </p:anim>
                                  </p:childTnLst>
                                </p:cTn>
                              </p:par>
                            </p:childTnLst>
                          </p:cTn>
                        </p:par>
                      </p:childTnLst>
                    </p:cTn>
                  </p:par>
                  <p:par>
                    <p:cTn id="247" fill="hold">
                      <p:stCondLst>
                        <p:cond delay="indefinite"/>
                      </p:stCondLst>
                      <p:childTnLst>
                        <p:par>
                          <p:cTn id="248" fill="hold">
                            <p:stCondLst>
                              <p:cond delay="0"/>
                            </p:stCondLst>
                            <p:childTnLst>
                              <p:par>
                                <p:cTn id="249" presetID="23" presetClass="entr" presetSubtype="36" fill="hold" grpId="0" nodeType="clickEffect">
                                  <p:stCondLst>
                                    <p:cond delay="0"/>
                                  </p:stCondLst>
                                  <p:childTnLst>
                                    <p:set>
                                      <p:cBhvr>
                                        <p:cTn id="250" dur="1" fill="hold">
                                          <p:stCondLst>
                                            <p:cond delay="0"/>
                                          </p:stCondLst>
                                        </p:cTn>
                                        <p:tgtEl>
                                          <p:spTgt spid="12317"/>
                                        </p:tgtEl>
                                        <p:attrNameLst>
                                          <p:attrName>style.visibility</p:attrName>
                                        </p:attrNameLst>
                                      </p:cBhvr>
                                      <p:to>
                                        <p:strVal val="visible"/>
                                      </p:to>
                                    </p:set>
                                    <p:anim calcmode="lin" valueType="num">
                                      <p:cBhvr>
                                        <p:cTn id="251" dur="500" fill="hold"/>
                                        <p:tgtEl>
                                          <p:spTgt spid="12317"/>
                                        </p:tgtEl>
                                        <p:attrNameLst>
                                          <p:attrName>ppt_w</p:attrName>
                                        </p:attrNameLst>
                                      </p:cBhvr>
                                      <p:tavLst>
                                        <p:tav tm="0">
                                          <p:val>
                                            <p:strVal val="(6*min(max(#ppt_w*#ppt_h,.3),1)-7.4)/-.7*#ppt_w"/>
                                          </p:val>
                                        </p:tav>
                                        <p:tav tm="100000">
                                          <p:val>
                                            <p:strVal val="#ppt_w"/>
                                          </p:val>
                                        </p:tav>
                                      </p:tavLst>
                                    </p:anim>
                                    <p:anim calcmode="lin" valueType="num">
                                      <p:cBhvr>
                                        <p:cTn id="252" dur="500" fill="hold"/>
                                        <p:tgtEl>
                                          <p:spTgt spid="12317"/>
                                        </p:tgtEl>
                                        <p:attrNameLst>
                                          <p:attrName>ppt_h</p:attrName>
                                        </p:attrNameLst>
                                      </p:cBhvr>
                                      <p:tavLst>
                                        <p:tav tm="0">
                                          <p:val>
                                            <p:strVal val="(6*min(max(#ppt_w*#ppt_h,.3),1)-7.4)/-.7*#ppt_h"/>
                                          </p:val>
                                        </p:tav>
                                        <p:tav tm="100000">
                                          <p:val>
                                            <p:strVal val="#ppt_h"/>
                                          </p:val>
                                        </p:tav>
                                      </p:tavLst>
                                    </p:anim>
                                    <p:anim calcmode="lin" valueType="num">
                                      <p:cBhvr>
                                        <p:cTn id="253" dur="500" fill="hold"/>
                                        <p:tgtEl>
                                          <p:spTgt spid="12317"/>
                                        </p:tgtEl>
                                        <p:attrNameLst>
                                          <p:attrName>ppt_x</p:attrName>
                                        </p:attrNameLst>
                                      </p:cBhvr>
                                      <p:tavLst>
                                        <p:tav tm="0">
                                          <p:val>
                                            <p:fltVal val="0.5"/>
                                          </p:val>
                                        </p:tav>
                                        <p:tav tm="100000">
                                          <p:val>
                                            <p:strVal val="#ppt_x"/>
                                          </p:val>
                                        </p:tav>
                                      </p:tavLst>
                                    </p:anim>
                                    <p:anim calcmode="lin" valueType="num">
                                      <p:cBhvr>
                                        <p:cTn id="254" dur="500" fill="hold"/>
                                        <p:tgtEl>
                                          <p:spTgt spid="12317"/>
                                        </p:tgtEl>
                                        <p:attrNameLst>
                                          <p:attrName>ppt_y</p:attrName>
                                        </p:attrNameLst>
                                      </p:cBhvr>
                                      <p:tavLst>
                                        <p:tav tm="0">
                                          <p:val>
                                            <p:strVal val="1+(6*min(max(#ppt_w*#ppt_h,.3),1)-7.4)/-.7*#ppt_h/2"/>
                                          </p:val>
                                        </p:tav>
                                        <p:tav tm="100000">
                                          <p:val>
                                            <p:strVal val="#ppt_y"/>
                                          </p:val>
                                        </p:tav>
                                      </p:tavLst>
                                    </p:anim>
                                  </p:childTnLst>
                                </p:cTn>
                              </p:par>
                            </p:childTnLst>
                          </p:cTn>
                        </p:par>
                      </p:childTnLst>
                    </p:cTn>
                  </p:par>
                  <p:par>
                    <p:cTn id="255" fill="hold">
                      <p:stCondLst>
                        <p:cond delay="indefinite"/>
                      </p:stCondLst>
                      <p:childTnLst>
                        <p:par>
                          <p:cTn id="256" fill="hold">
                            <p:stCondLst>
                              <p:cond delay="0"/>
                            </p:stCondLst>
                            <p:childTnLst>
                              <p:par>
                                <p:cTn id="257" presetID="23" presetClass="entr" presetSubtype="36" fill="hold" grpId="0" nodeType="clickEffect">
                                  <p:stCondLst>
                                    <p:cond delay="0"/>
                                  </p:stCondLst>
                                  <p:childTnLst>
                                    <p:set>
                                      <p:cBhvr>
                                        <p:cTn id="258" dur="1" fill="hold">
                                          <p:stCondLst>
                                            <p:cond delay="0"/>
                                          </p:stCondLst>
                                        </p:cTn>
                                        <p:tgtEl>
                                          <p:spTgt spid="12318"/>
                                        </p:tgtEl>
                                        <p:attrNameLst>
                                          <p:attrName>style.visibility</p:attrName>
                                        </p:attrNameLst>
                                      </p:cBhvr>
                                      <p:to>
                                        <p:strVal val="visible"/>
                                      </p:to>
                                    </p:set>
                                    <p:anim calcmode="lin" valueType="num">
                                      <p:cBhvr>
                                        <p:cTn id="259" dur="500" fill="hold"/>
                                        <p:tgtEl>
                                          <p:spTgt spid="12318"/>
                                        </p:tgtEl>
                                        <p:attrNameLst>
                                          <p:attrName>ppt_w</p:attrName>
                                        </p:attrNameLst>
                                      </p:cBhvr>
                                      <p:tavLst>
                                        <p:tav tm="0">
                                          <p:val>
                                            <p:strVal val="(6*min(max(#ppt_w*#ppt_h,.3),1)-7.4)/-.7*#ppt_w"/>
                                          </p:val>
                                        </p:tav>
                                        <p:tav tm="100000">
                                          <p:val>
                                            <p:strVal val="#ppt_w"/>
                                          </p:val>
                                        </p:tav>
                                      </p:tavLst>
                                    </p:anim>
                                    <p:anim calcmode="lin" valueType="num">
                                      <p:cBhvr>
                                        <p:cTn id="260" dur="500" fill="hold"/>
                                        <p:tgtEl>
                                          <p:spTgt spid="12318"/>
                                        </p:tgtEl>
                                        <p:attrNameLst>
                                          <p:attrName>ppt_h</p:attrName>
                                        </p:attrNameLst>
                                      </p:cBhvr>
                                      <p:tavLst>
                                        <p:tav tm="0">
                                          <p:val>
                                            <p:strVal val="(6*min(max(#ppt_w*#ppt_h,.3),1)-7.4)/-.7*#ppt_h"/>
                                          </p:val>
                                        </p:tav>
                                        <p:tav tm="100000">
                                          <p:val>
                                            <p:strVal val="#ppt_h"/>
                                          </p:val>
                                        </p:tav>
                                      </p:tavLst>
                                    </p:anim>
                                    <p:anim calcmode="lin" valueType="num">
                                      <p:cBhvr>
                                        <p:cTn id="261" dur="500" fill="hold"/>
                                        <p:tgtEl>
                                          <p:spTgt spid="12318"/>
                                        </p:tgtEl>
                                        <p:attrNameLst>
                                          <p:attrName>ppt_x</p:attrName>
                                        </p:attrNameLst>
                                      </p:cBhvr>
                                      <p:tavLst>
                                        <p:tav tm="0">
                                          <p:val>
                                            <p:fltVal val="0.5"/>
                                          </p:val>
                                        </p:tav>
                                        <p:tav tm="100000">
                                          <p:val>
                                            <p:strVal val="#ppt_x"/>
                                          </p:val>
                                        </p:tav>
                                      </p:tavLst>
                                    </p:anim>
                                    <p:anim calcmode="lin" valueType="num">
                                      <p:cBhvr>
                                        <p:cTn id="262" dur="500" fill="hold"/>
                                        <p:tgtEl>
                                          <p:spTgt spid="12318"/>
                                        </p:tgtEl>
                                        <p:attrNameLst>
                                          <p:attrName>ppt_y</p:attrName>
                                        </p:attrNameLst>
                                      </p:cBhvr>
                                      <p:tavLst>
                                        <p:tav tm="0">
                                          <p:val>
                                            <p:strVal val="1+(6*min(max(#ppt_w*#ppt_h,.3),1)-7.4)/-.7*#ppt_h/2"/>
                                          </p:val>
                                        </p:tav>
                                        <p:tav tm="100000">
                                          <p:val>
                                            <p:strVal val="#ppt_y"/>
                                          </p:val>
                                        </p:tav>
                                      </p:tavLst>
                                    </p:anim>
                                  </p:childTnLst>
                                </p:cTn>
                              </p:par>
                            </p:childTnLst>
                          </p:cTn>
                        </p:par>
                      </p:childTnLst>
                    </p:cTn>
                  </p:par>
                  <p:par>
                    <p:cTn id="263" fill="hold">
                      <p:stCondLst>
                        <p:cond delay="indefinite"/>
                      </p:stCondLst>
                      <p:childTnLst>
                        <p:par>
                          <p:cTn id="264" fill="hold">
                            <p:stCondLst>
                              <p:cond delay="0"/>
                            </p:stCondLst>
                            <p:childTnLst>
                              <p:par>
                                <p:cTn id="265" presetID="23" presetClass="entr" presetSubtype="36" fill="hold" grpId="0" nodeType="clickEffect">
                                  <p:stCondLst>
                                    <p:cond delay="0"/>
                                  </p:stCondLst>
                                  <p:childTnLst>
                                    <p:set>
                                      <p:cBhvr>
                                        <p:cTn id="266" dur="1" fill="hold">
                                          <p:stCondLst>
                                            <p:cond delay="0"/>
                                          </p:stCondLst>
                                        </p:cTn>
                                        <p:tgtEl>
                                          <p:spTgt spid="12319"/>
                                        </p:tgtEl>
                                        <p:attrNameLst>
                                          <p:attrName>style.visibility</p:attrName>
                                        </p:attrNameLst>
                                      </p:cBhvr>
                                      <p:to>
                                        <p:strVal val="visible"/>
                                      </p:to>
                                    </p:set>
                                    <p:anim calcmode="lin" valueType="num">
                                      <p:cBhvr>
                                        <p:cTn id="267" dur="500" fill="hold"/>
                                        <p:tgtEl>
                                          <p:spTgt spid="12319"/>
                                        </p:tgtEl>
                                        <p:attrNameLst>
                                          <p:attrName>ppt_w</p:attrName>
                                        </p:attrNameLst>
                                      </p:cBhvr>
                                      <p:tavLst>
                                        <p:tav tm="0">
                                          <p:val>
                                            <p:strVal val="(6*min(max(#ppt_w*#ppt_h,.3),1)-7.4)/-.7*#ppt_w"/>
                                          </p:val>
                                        </p:tav>
                                        <p:tav tm="100000">
                                          <p:val>
                                            <p:strVal val="#ppt_w"/>
                                          </p:val>
                                        </p:tav>
                                      </p:tavLst>
                                    </p:anim>
                                    <p:anim calcmode="lin" valueType="num">
                                      <p:cBhvr>
                                        <p:cTn id="268" dur="500" fill="hold"/>
                                        <p:tgtEl>
                                          <p:spTgt spid="12319"/>
                                        </p:tgtEl>
                                        <p:attrNameLst>
                                          <p:attrName>ppt_h</p:attrName>
                                        </p:attrNameLst>
                                      </p:cBhvr>
                                      <p:tavLst>
                                        <p:tav tm="0">
                                          <p:val>
                                            <p:strVal val="(6*min(max(#ppt_w*#ppt_h,.3),1)-7.4)/-.7*#ppt_h"/>
                                          </p:val>
                                        </p:tav>
                                        <p:tav tm="100000">
                                          <p:val>
                                            <p:strVal val="#ppt_h"/>
                                          </p:val>
                                        </p:tav>
                                      </p:tavLst>
                                    </p:anim>
                                    <p:anim calcmode="lin" valueType="num">
                                      <p:cBhvr>
                                        <p:cTn id="269" dur="500" fill="hold"/>
                                        <p:tgtEl>
                                          <p:spTgt spid="12319"/>
                                        </p:tgtEl>
                                        <p:attrNameLst>
                                          <p:attrName>ppt_x</p:attrName>
                                        </p:attrNameLst>
                                      </p:cBhvr>
                                      <p:tavLst>
                                        <p:tav tm="0">
                                          <p:val>
                                            <p:fltVal val="0.5"/>
                                          </p:val>
                                        </p:tav>
                                        <p:tav tm="100000">
                                          <p:val>
                                            <p:strVal val="#ppt_x"/>
                                          </p:val>
                                        </p:tav>
                                      </p:tavLst>
                                    </p:anim>
                                    <p:anim calcmode="lin" valueType="num">
                                      <p:cBhvr>
                                        <p:cTn id="270" dur="500" fill="hold"/>
                                        <p:tgtEl>
                                          <p:spTgt spid="12319"/>
                                        </p:tgtEl>
                                        <p:attrNameLst>
                                          <p:attrName>ppt_y</p:attrName>
                                        </p:attrNameLst>
                                      </p:cBhvr>
                                      <p:tavLst>
                                        <p:tav tm="0">
                                          <p:val>
                                            <p:strVal val="1+(6*min(max(#ppt_w*#ppt_h,.3),1)-7.4)/-.7*#ppt_h/2"/>
                                          </p:val>
                                        </p:tav>
                                        <p:tav tm="100000">
                                          <p:val>
                                            <p:strVal val="#ppt_y"/>
                                          </p:val>
                                        </p:tav>
                                      </p:tavLst>
                                    </p:anim>
                                  </p:childTnLst>
                                </p:cTn>
                              </p:par>
                            </p:childTnLst>
                          </p:cTn>
                        </p:par>
                      </p:childTnLst>
                    </p:cTn>
                  </p:par>
                  <p:par>
                    <p:cTn id="271" fill="hold">
                      <p:stCondLst>
                        <p:cond delay="indefinite"/>
                      </p:stCondLst>
                      <p:childTnLst>
                        <p:par>
                          <p:cTn id="272" fill="hold">
                            <p:stCondLst>
                              <p:cond delay="0"/>
                            </p:stCondLst>
                            <p:childTnLst>
                              <p:par>
                                <p:cTn id="273" presetID="23" presetClass="entr" presetSubtype="36" fill="hold" grpId="0" nodeType="clickEffect">
                                  <p:stCondLst>
                                    <p:cond delay="0"/>
                                  </p:stCondLst>
                                  <p:childTnLst>
                                    <p:set>
                                      <p:cBhvr>
                                        <p:cTn id="274" dur="1" fill="hold">
                                          <p:stCondLst>
                                            <p:cond delay="0"/>
                                          </p:stCondLst>
                                        </p:cTn>
                                        <p:tgtEl>
                                          <p:spTgt spid="12320"/>
                                        </p:tgtEl>
                                        <p:attrNameLst>
                                          <p:attrName>style.visibility</p:attrName>
                                        </p:attrNameLst>
                                      </p:cBhvr>
                                      <p:to>
                                        <p:strVal val="visible"/>
                                      </p:to>
                                    </p:set>
                                    <p:anim calcmode="lin" valueType="num">
                                      <p:cBhvr>
                                        <p:cTn id="275" dur="500" fill="hold"/>
                                        <p:tgtEl>
                                          <p:spTgt spid="12320"/>
                                        </p:tgtEl>
                                        <p:attrNameLst>
                                          <p:attrName>ppt_w</p:attrName>
                                        </p:attrNameLst>
                                      </p:cBhvr>
                                      <p:tavLst>
                                        <p:tav tm="0">
                                          <p:val>
                                            <p:strVal val="(6*min(max(#ppt_w*#ppt_h,.3),1)-7.4)/-.7*#ppt_w"/>
                                          </p:val>
                                        </p:tav>
                                        <p:tav tm="100000">
                                          <p:val>
                                            <p:strVal val="#ppt_w"/>
                                          </p:val>
                                        </p:tav>
                                      </p:tavLst>
                                    </p:anim>
                                    <p:anim calcmode="lin" valueType="num">
                                      <p:cBhvr>
                                        <p:cTn id="276" dur="500" fill="hold"/>
                                        <p:tgtEl>
                                          <p:spTgt spid="12320"/>
                                        </p:tgtEl>
                                        <p:attrNameLst>
                                          <p:attrName>ppt_h</p:attrName>
                                        </p:attrNameLst>
                                      </p:cBhvr>
                                      <p:tavLst>
                                        <p:tav tm="0">
                                          <p:val>
                                            <p:strVal val="(6*min(max(#ppt_w*#ppt_h,.3),1)-7.4)/-.7*#ppt_h"/>
                                          </p:val>
                                        </p:tav>
                                        <p:tav tm="100000">
                                          <p:val>
                                            <p:strVal val="#ppt_h"/>
                                          </p:val>
                                        </p:tav>
                                      </p:tavLst>
                                    </p:anim>
                                    <p:anim calcmode="lin" valueType="num">
                                      <p:cBhvr>
                                        <p:cTn id="277" dur="500" fill="hold"/>
                                        <p:tgtEl>
                                          <p:spTgt spid="12320"/>
                                        </p:tgtEl>
                                        <p:attrNameLst>
                                          <p:attrName>ppt_x</p:attrName>
                                        </p:attrNameLst>
                                      </p:cBhvr>
                                      <p:tavLst>
                                        <p:tav tm="0">
                                          <p:val>
                                            <p:fltVal val="0.5"/>
                                          </p:val>
                                        </p:tav>
                                        <p:tav tm="100000">
                                          <p:val>
                                            <p:strVal val="#ppt_x"/>
                                          </p:val>
                                        </p:tav>
                                      </p:tavLst>
                                    </p:anim>
                                    <p:anim calcmode="lin" valueType="num">
                                      <p:cBhvr>
                                        <p:cTn id="278" dur="500" fill="hold"/>
                                        <p:tgtEl>
                                          <p:spTgt spid="12320"/>
                                        </p:tgtEl>
                                        <p:attrNameLst>
                                          <p:attrName>ppt_y</p:attrName>
                                        </p:attrNameLst>
                                      </p:cBhvr>
                                      <p:tavLst>
                                        <p:tav tm="0">
                                          <p:val>
                                            <p:strVal val="1+(6*min(max(#ppt_w*#ppt_h,.3),1)-7.4)/-.7*#ppt_h/2"/>
                                          </p:val>
                                        </p:tav>
                                        <p:tav tm="100000">
                                          <p:val>
                                            <p:strVal val="#ppt_y"/>
                                          </p:val>
                                        </p:tav>
                                      </p:tavLst>
                                    </p:anim>
                                  </p:childTnLst>
                                </p:cTn>
                              </p:par>
                            </p:childTnLst>
                          </p:cTn>
                        </p:par>
                      </p:childTnLst>
                    </p:cTn>
                  </p:par>
                  <p:par>
                    <p:cTn id="279" fill="hold">
                      <p:stCondLst>
                        <p:cond delay="indefinite"/>
                      </p:stCondLst>
                      <p:childTnLst>
                        <p:par>
                          <p:cTn id="280" fill="hold">
                            <p:stCondLst>
                              <p:cond delay="0"/>
                            </p:stCondLst>
                            <p:childTnLst>
                              <p:par>
                                <p:cTn id="281" presetID="23" presetClass="entr" presetSubtype="36" fill="hold" grpId="0" nodeType="clickEffect">
                                  <p:stCondLst>
                                    <p:cond delay="0"/>
                                  </p:stCondLst>
                                  <p:childTnLst>
                                    <p:set>
                                      <p:cBhvr>
                                        <p:cTn id="282" dur="1" fill="hold">
                                          <p:stCondLst>
                                            <p:cond delay="0"/>
                                          </p:stCondLst>
                                        </p:cTn>
                                        <p:tgtEl>
                                          <p:spTgt spid="12321"/>
                                        </p:tgtEl>
                                        <p:attrNameLst>
                                          <p:attrName>style.visibility</p:attrName>
                                        </p:attrNameLst>
                                      </p:cBhvr>
                                      <p:to>
                                        <p:strVal val="visible"/>
                                      </p:to>
                                    </p:set>
                                    <p:anim calcmode="lin" valueType="num">
                                      <p:cBhvr>
                                        <p:cTn id="283" dur="500" fill="hold"/>
                                        <p:tgtEl>
                                          <p:spTgt spid="12321"/>
                                        </p:tgtEl>
                                        <p:attrNameLst>
                                          <p:attrName>ppt_w</p:attrName>
                                        </p:attrNameLst>
                                      </p:cBhvr>
                                      <p:tavLst>
                                        <p:tav tm="0">
                                          <p:val>
                                            <p:strVal val="(6*min(max(#ppt_w*#ppt_h,.3),1)-7.4)/-.7*#ppt_w"/>
                                          </p:val>
                                        </p:tav>
                                        <p:tav tm="100000">
                                          <p:val>
                                            <p:strVal val="#ppt_w"/>
                                          </p:val>
                                        </p:tav>
                                      </p:tavLst>
                                    </p:anim>
                                    <p:anim calcmode="lin" valueType="num">
                                      <p:cBhvr>
                                        <p:cTn id="284" dur="500" fill="hold"/>
                                        <p:tgtEl>
                                          <p:spTgt spid="12321"/>
                                        </p:tgtEl>
                                        <p:attrNameLst>
                                          <p:attrName>ppt_h</p:attrName>
                                        </p:attrNameLst>
                                      </p:cBhvr>
                                      <p:tavLst>
                                        <p:tav tm="0">
                                          <p:val>
                                            <p:strVal val="(6*min(max(#ppt_w*#ppt_h,.3),1)-7.4)/-.7*#ppt_h"/>
                                          </p:val>
                                        </p:tav>
                                        <p:tav tm="100000">
                                          <p:val>
                                            <p:strVal val="#ppt_h"/>
                                          </p:val>
                                        </p:tav>
                                      </p:tavLst>
                                    </p:anim>
                                    <p:anim calcmode="lin" valueType="num">
                                      <p:cBhvr>
                                        <p:cTn id="285" dur="500" fill="hold"/>
                                        <p:tgtEl>
                                          <p:spTgt spid="12321"/>
                                        </p:tgtEl>
                                        <p:attrNameLst>
                                          <p:attrName>ppt_x</p:attrName>
                                        </p:attrNameLst>
                                      </p:cBhvr>
                                      <p:tavLst>
                                        <p:tav tm="0">
                                          <p:val>
                                            <p:fltVal val="0.5"/>
                                          </p:val>
                                        </p:tav>
                                        <p:tav tm="100000">
                                          <p:val>
                                            <p:strVal val="#ppt_x"/>
                                          </p:val>
                                        </p:tav>
                                      </p:tavLst>
                                    </p:anim>
                                    <p:anim calcmode="lin" valueType="num">
                                      <p:cBhvr>
                                        <p:cTn id="286" dur="500" fill="hold"/>
                                        <p:tgtEl>
                                          <p:spTgt spid="12321"/>
                                        </p:tgtEl>
                                        <p:attrNameLst>
                                          <p:attrName>ppt_y</p:attrName>
                                        </p:attrNameLst>
                                      </p:cBhvr>
                                      <p:tavLst>
                                        <p:tav tm="0">
                                          <p:val>
                                            <p:strVal val="1+(6*min(max(#ppt_w*#ppt_h,.3),1)-7.4)/-.7*#ppt_h/2"/>
                                          </p:val>
                                        </p:tav>
                                        <p:tav tm="100000">
                                          <p:val>
                                            <p:strVal val="#ppt_y"/>
                                          </p:val>
                                        </p:tav>
                                      </p:tavLst>
                                    </p:anim>
                                  </p:childTnLst>
                                </p:cTn>
                              </p:par>
                            </p:childTnLst>
                          </p:cTn>
                        </p:par>
                      </p:childTnLst>
                    </p:cTn>
                  </p:par>
                  <p:par>
                    <p:cTn id="287" fill="hold">
                      <p:stCondLst>
                        <p:cond delay="indefinite"/>
                      </p:stCondLst>
                      <p:childTnLst>
                        <p:par>
                          <p:cTn id="288" fill="hold">
                            <p:stCondLst>
                              <p:cond delay="0"/>
                            </p:stCondLst>
                            <p:childTnLst>
                              <p:par>
                                <p:cTn id="289" presetID="23" presetClass="entr" presetSubtype="36" fill="hold" grpId="0" nodeType="clickEffect">
                                  <p:stCondLst>
                                    <p:cond delay="0"/>
                                  </p:stCondLst>
                                  <p:childTnLst>
                                    <p:set>
                                      <p:cBhvr>
                                        <p:cTn id="290" dur="1" fill="hold">
                                          <p:stCondLst>
                                            <p:cond delay="0"/>
                                          </p:stCondLst>
                                        </p:cTn>
                                        <p:tgtEl>
                                          <p:spTgt spid="12322"/>
                                        </p:tgtEl>
                                        <p:attrNameLst>
                                          <p:attrName>style.visibility</p:attrName>
                                        </p:attrNameLst>
                                      </p:cBhvr>
                                      <p:to>
                                        <p:strVal val="visible"/>
                                      </p:to>
                                    </p:set>
                                    <p:anim calcmode="lin" valueType="num">
                                      <p:cBhvr>
                                        <p:cTn id="291" dur="500" fill="hold"/>
                                        <p:tgtEl>
                                          <p:spTgt spid="12322"/>
                                        </p:tgtEl>
                                        <p:attrNameLst>
                                          <p:attrName>ppt_w</p:attrName>
                                        </p:attrNameLst>
                                      </p:cBhvr>
                                      <p:tavLst>
                                        <p:tav tm="0">
                                          <p:val>
                                            <p:strVal val="(6*min(max(#ppt_w*#ppt_h,.3),1)-7.4)/-.7*#ppt_w"/>
                                          </p:val>
                                        </p:tav>
                                        <p:tav tm="100000">
                                          <p:val>
                                            <p:strVal val="#ppt_w"/>
                                          </p:val>
                                        </p:tav>
                                      </p:tavLst>
                                    </p:anim>
                                    <p:anim calcmode="lin" valueType="num">
                                      <p:cBhvr>
                                        <p:cTn id="292" dur="500" fill="hold"/>
                                        <p:tgtEl>
                                          <p:spTgt spid="12322"/>
                                        </p:tgtEl>
                                        <p:attrNameLst>
                                          <p:attrName>ppt_h</p:attrName>
                                        </p:attrNameLst>
                                      </p:cBhvr>
                                      <p:tavLst>
                                        <p:tav tm="0">
                                          <p:val>
                                            <p:strVal val="(6*min(max(#ppt_w*#ppt_h,.3),1)-7.4)/-.7*#ppt_h"/>
                                          </p:val>
                                        </p:tav>
                                        <p:tav tm="100000">
                                          <p:val>
                                            <p:strVal val="#ppt_h"/>
                                          </p:val>
                                        </p:tav>
                                      </p:tavLst>
                                    </p:anim>
                                    <p:anim calcmode="lin" valueType="num">
                                      <p:cBhvr>
                                        <p:cTn id="293" dur="500" fill="hold"/>
                                        <p:tgtEl>
                                          <p:spTgt spid="12322"/>
                                        </p:tgtEl>
                                        <p:attrNameLst>
                                          <p:attrName>ppt_x</p:attrName>
                                        </p:attrNameLst>
                                      </p:cBhvr>
                                      <p:tavLst>
                                        <p:tav tm="0">
                                          <p:val>
                                            <p:fltVal val="0.5"/>
                                          </p:val>
                                        </p:tav>
                                        <p:tav tm="100000">
                                          <p:val>
                                            <p:strVal val="#ppt_x"/>
                                          </p:val>
                                        </p:tav>
                                      </p:tavLst>
                                    </p:anim>
                                    <p:anim calcmode="lin" valueType="num">
                                      <p:cBhvr>
                                        <p:cTn id="294" dur="500" fill="hold"/>
                                        <p:tgtEl>
                                          <p:spTgt spid="12322"/>
                                        </p:tgtEl>
                                        <p:attrNameLst>
                                          <p:attrName>ppt_y</p:attrName>
                                        </p:attrNameLst>
                                      </p:cBhvr>
                                      <p:tavLst>
                                        <p:tav tm="0">
                                          <p:val>
                                            <p:strVal val="1+(6*min(max(#ppt_w*#ppt_h,.3),1)-7.4)/-.7*#ppt_h/2"/>
                                          </p:val>
                                        </p:tav>
                                        <p:tav tm="100000">
                                          <p:val>
                                            <p:strVal val="#ppt_y"/>
                                          </p:val>
                                        </p:tav>
                                      </p:tavLst>
                                    </p:anim>
                                  </p:childTnLst>
                                </p:cTn>
                              </p:par>
                            </p:childTnLst>
                          </p:cTn>
                        </p:par>
                      </p:childTnLst>
                    </p:cTn>
                  </p:par>
                  <p:par>
                    <p:cTn id="295" fill="hold">
                      <p:stCondLst>
                        <p:cond delay="indefinite"/>
                      </p:stCondLst>
                      <p:childTnLst>
                        <p:par>
                          <p:cTn id="296" fill="hold">
                            <p:stCondLst>
                              <p:cond delay="0"/>
                            </p:stCondLst>
                            <p:childTnLst>
                              <p:par>
                                <p:cTn id="297" presetID="23" presetClass="entr" presetSubtype="36" fill="hold" grpId="0" nodeType="clickEffect">
                                  <p:stCondLst>
                                    <p:cond delay="0"/>
                                  </p:stCondLst>
                                  <p:childTnLst>
                                    <p:set>
                                      <p:cBhvr>
                                        <p:cTn id="298" dur="1" fill="hold">
                                          <p:stCondLst>
                                            <p:cond delay="0"/>
                                          </p:stCondLst>
                                        </p:cTn>
                                        <p:tgtEl>
                                          <p:spTgt spid="12323"/>
                                        </p:tgtEl>
                                        <p:attrNameLst>
                                          <p:attrName>style.visibility</p:attrName>
                                        </p:attrNameLst>
                                      </p:cBhvr>
                                      <p:to>
                                        <p:strVal val="visible"/>
                                      </p:to>
                                    </p:set>
                                    <p:anim calcmode="lin" valueType="num">
                                      <p:cBhvr>
                                        <p:cTn id="299" dur="500" fill="hold"/>
                                        <p:tgtEl>
                                          <p:spTgt spid="12323"/>
                                        </p:tgtEl>
                                        <p:attrNameLst>
                                          <p:attrName>ppt_w</p:attrName>
                                        </p:attrNameLst>
                                      </p:cBhvr>
                                      <p:tavLst>
                                        <p:tav tm="0">
                                          <p:val>
                                            <p:strVal val="(6*min(max(#ppt_w*#ppt_h,.3),1)-7.4)/-.7*#ppt_w"/>
                                          </p:val>
                                        </p:tav>
                                        <p:tav tm="100000">
                                          <p:val>
                                            <p:strVal val="#ppt_w"/>
                                          </p:val>
                                        </p:tav>
                                      </p:tavLst>
                                    </p:anim>
                                    <p:anim calcmode="lin" valueType="num">
                                      <p:cBhvr>
                                        <p:cTn id="300" dur="500" fill="hold"/>
                                        <p:tgtEl>
                                          <p:spTgt spid="12323"/>
                                        </p:tgtEl>
                                        <p:attrNameLst>
                                          <p:attrName>ppt_h</p:attrName>
                                        </p:attrNameLst>
                                      </p:cBhvr>
                                      <p:tavLst>
                                        <p:tav tm="0">
                                          <p:val>
                                            <p:strVal val="(6*min(max(#ppt_w*#ppt_h,.3),1)-7.4)/-.7*#ppt_h"/>
                                          </p:val>
                                        </p:tav>
                                        <p:tav tm="100000">
                                          <p:val>
                                            <p:strVal val="#ppt_h"/>
                                          </p:val>
                                        </p:tav>
                                      </p:tavLst>
                                    </p:anim>
                                    <p:anim calcmode="lin" valueType="num">
                                      <p:cBhvr>
                                        <p:cTn id="301" dur="500" fill="hold"/>
                                        <p:tgtEl>
                                          <p:spTgt spid="12323"/>
                                        </p:tgtEl>
                                        <p:attrNameLst>
                                          <p:attrName>ppt_x</p:attrName>
                                        </p:attrNameLst>
                                      </p:cBhvr>
                                      <p:tavLst>
                                        <p:tav tm="0">
                                          <p:val>
                                            <p:fltVal val="0.5"/>
                                          </p:val>
                                        </p:tav>
                                        <p:tav tm="100000">
                                          <p:val>
                                            <p:strVal val="#ppt_x"/>
                                          </p:val>
                                        </p:tav>
                                      </p:tavLst>
                                    </p:anim>
                                    <p:anim calcmode="lin" valueType="num">
                                      <p:cBhvr>
                                        <p:cTn id="302" dur="500" fill="hold"/>
                                        <p:tgtEl>
                                          <p:spTgt spid="12323"/>
                                        </p:tgtEl>
                                        <p:attrNameLst>
                                          <p:attrName>ppt_y</p:attrName>
                                        </p:attrNameLst>
                                      </p:cBhvr>
                                      <p:tavLst>
                                        <p:tav tm="0">
                                          <p:val>
                                            <p:strVal val="1+(6*min(max(#ppt_w*#ppt_h,.3),1)-7.4)/-.7*#ppt_h/2"/>
                                          </p:val>
                                        </p:tav>
                                        <p:tav tm="100000">
                                          <p:val>
                                            <p:strVal val="#ppt_y"/>
                                          </p:val>
                                        </p:tav>
                                      </p:tavLst>
                                    </p:anim>
                                  </p:childTnLst>
                                </p:cTn>
                              </p:par>
                            </p:childTnLst>
                          </p:cTn>
                        </p:par>
                      </p:childTnLst>
                    </p:cTn>
                  </p:par>
                  <p:par>
                    <p:cTn id="303" fill="hold">
                      <p:stCondLst>
                        <p:cond delay="indefinite"/>
                      </p:stCondLst>
                      <p:childTnLst>
                        <p:par>
                          <p:cTn id="304" fill="hold">
                            <p:stCondLst>
                              <p:cond delay="0"/>
                            </p:stCondLst>
                            <p:childTnLst>
                              <p:par>
                                <p:cTn id="305" presetID="23" presetClass="entr" presetSubtype="36" fill="hold" grpId="0" nodeType="clickEffect">
                                  <p:stCondLst>
                                    <p:cond delay="0"/>
                                  </p:stCondLst>
                                  <p:childTnLst>
                                    <p:set>
                                      <p:cBhvr>
                                        <p:cTn id="306" dur="1" fill="hold">
                                          <p:stCondLst>
                                            <p:cond delay="0"/>
                                          </p:stCondLst>
                                        </p:cTn>
                                        <p:tgtEl>
                                          <p:spTgt spid="12324"/>
                                        </p:tgtEl>
                                        <p:attrNameLst>
                                          <p:attrName>style.visibility</p:attrName>
                                        </p:attrNameLst>
                                      </p:cBhvr>
                                      <p:to>
                                        <p:strVal val="visible"/>
                                      </p:to>
                                    </p:set>
                                    <p:anim calcmode="lin" valueType="num">
                                      <p:cBhvr>
                                        <p:cTn id="307" dur="500" fill="hold"/>
                                        <p:tgtEl>
                                          <p:spTgt spid="12324"/>
                                        </p:tgtEl>
                                        <p:attrNameLst>
                                          <p:attrName>ppt_w</p:attrName>
                                        </p:attrNameLst>
                                      </p:cBhvr>
                                      <p:tavLst>
                                        <p:tav tm="0">
                                          <p:val>
                                            <p:strVal val="(6*min(max(#ppt_w*#ppt_h,.3),1)-7.4)/-.7*#ppt_w"/>
                                          </p:val>
                                        </p:tav>
                                        <p:tav tm="100000">
                                          <p:val>
                                            <p:strVal val="#ppt_w"/>
                                          </p:val>
                                        </p:tav>
                                      </p:tavLst>
                                    </p:anim>
                                    <p:anim calcmode="lin" valueType="num">
                                      <p:cBhvr>
                                        <p:cTn id="308" dur="500" fill="hold"/>
                                        <p:tgtEl>
                                          <p:spTgt spid="12324"/>
                                        </p:tgtEl>
                                        <p:attrNameLst>
                                          <p:attrName>ppt_h</p:attrName>
                                        </p:attrNameLst>
                                      </p:cBhvr>
                                      <p:tavLst>
                                        <p:tav tm="0">
                                          <p:val>
                                            <p:strVal val="(6*min(max(#ppt_w*#ppt_h,.3),1)-7.4)/-.7*#ppt_h"/>
                                          </p:val>
                                        </p:tav>
                                        <p:tav tm="100000">
                                          <p:val>
                                            <p:strVal val="#ppt_h"/>
                                          </p:val>
                                        </p:tav>
                                      </p:tavLst>
                                    </p:anim>
                                    <p:anim calcmode="lin" valueType="num">
                                      <p:cBhvr>
                                        <p:cTn id="309" dur="500" fill="hold"/>
                                        <p:tgtEl>
                                          <p:spTgt spid="12324"/>
                                        </p:tgtEl>
                                        <p:attrNameLst>
                                          <p:attrName>ppt_x</p:attrName>
                                        </p:attrNameLst>
                                      </p:cBhvr>
                                      <p:tavLst>
                                        <p:tav tm="0">
                                          <p:val>
                                            <p:fltVal val="0.5"/>
                                          </p:val>
                                        </p:tav>
                                        <p:tav tm="100000">
                                          <p:val>
                                            <p:strVal val="#ppt_x"/>
                                          </p:val>
                                        </p:tav>
                                      </p:tavLst>
                                    </p:anim>
                                    <p:anim calcmode="lin" valueType="num">
                                      <p:cBhvr>
                                        <p:cTn id="310" dur="500" fill="hold"/>
                                        <p:tgtEl>
                                          <p:spTgt spid="12324"/>
                                        </p:tgtEl>
                                        <p:attrNameLst>
                                          <p:attrName>ppt_y</p:attrName>
                                        </p:attrNameLst>
                                      </p:cBhvr>
                                      <p:tavLst>
                                        <p:tav tm="0">
                                          <p:val>
                                            <p:strVal val="1+(6*min(max(#ppt_w*#ppt_h,.3),1)-7.4)/-.7*#ppt_h/2"/>
                                          </p:val>
                                        </p:tav>
                                        <p:tav tm="100000">
                                          <p:val>
                                            <p:strVal val="#ppt_y"/>
                                          </p:val>
                                        </p:tav>
                                      </p:tavLst>
                                    </p:anim>
                                  </p:childTnLst>
                                </p:cTn>
                              </p:par>
                            </p:childTnLst>
                          </p:cTn>
                        </p:par>
                      </p:childTnLst>
                    </p:cTn>
                  </p:par>
                  <p:par>
                    <p:cTn id="311" fill="hold">
                      <p:stCondLst>
                        <p:cond delay="indefinite"/>
                      </p:stCondLst>
                      <p:childTnLst>
                        <p:par>
                          <p:cTn id="312" fill="hold">
                            <p:stCondLst>
                              <p:cond delay="0"/>
                            </p:stCondLst>
                            <p:childTnLst>
                              <p:par>
                                <p:cTn id="313" presetID="18" presetClass="entr" presetSubtype="3" fill="hold" grpId="0" nodeType="clickEffect">
                                  <p:stCondLst>
                                    <p:cond delay="0"/>
                                  </p:stCondLst>
                                  <p:childTnLst>
                                    <p:set>
                                      <p:cBhvr>
                                        <p:cTn id="314" dur="1" fill="hold">
                                          <p:stCondLst>
                                            <p:cond delay="0"/>
                                          </p:stCondLst>
                                        </p:cTn>
                                        <p:tgtEl>
                                          <p:spTgt spid="12345"/>
                                        </p:tgtEl>
                                        <p:attrNameLst>
                                          <p:attrName>style.visibility</p:attrName>
                                        </p:attrNameLst>
                                      </p:cBhvr>
                                      <p:to>
                                        <p:strVal val="visible"/>
                                      </p:to>
                                    </p:set>
                                    <p:animEffect transition="in" filter="strips(upRight)">
                                      <p:cBhvr>
                                        <p:cTn id="315" dur="500"/>
                                        <p:tgtEl>
                                          <p:spTgt spid="12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nimBg="1"/>
      <p:bldP spid="12291" grpId="0" animBg="1"/>
      <p:bldP spid="12297" grpId="0" autoUpdateAnimBg="0"/>
      <p:bldP spid="12298" grpId="0" animBg="1"/>
      <p:bldP spid="12299" grpId="0" animBg="1"/>
      <p:bldP spid="12300" grpId="0" animBg="1"/>
      <p:bldP spid="12301" grpId="0" animBg="1"/>
      <p:bldP spid="12302" grpId="0" animBg="1"/>
      <p:bldP spid="12303" grpId="0" animBg="1"/>
      <p:bldP spid="12304" grpId="0" animBg="1"/>
      <p:bldP spid="12305" grpId="0" animBg="1"/>
      <p:bldP spid="12306" grpId="0" autoUpdateAnimBg="0"/>
      <p:bldP spid="12307" grpId="0" animBg="1"/>
      <p:bldP spid="12308" grpId="0" animBg="1"/>
      <p:bldP spid="12309" grpId="0" animBg="1"/>
      <p:bldP spid="12310" grpId="0" animBg="1"/>
      <p:bldP spid="12311" grpId="0" animBg="1"/>
      <p:bldP spid="12312" grpId="0" animBg="1"/>
      <p:bldP spid="12313" grpId="0" animBg="1"/>
      <p:bldP spid="12314" grpId="0" animBg="1"/>
      <p:bldP spid="12315" grpId="0" animBg="1"/>
      <p:bldP spid="12316" grpId="0" animBg="1"/>
      <p:bldP spid="12317" grpId="0" autoUpdateAnimBg="0"/>
      <p:bldP spid="12318" grpId="0" autoUpdateAnimBg="0"/>
      <p:bldP spid="12319" grpId="0" autoUpdateAnimBg="0"/>
      <p:bldP spid="12320" grpId="0" autoUpdateAnimBg="0"/>
      <p:bldP spid="12321" grpId="0" autoUpdateAnimBg="0"/>
      <p:bldP spid="12322" grpId="0" autoUpdateAnimBg="0"/>
      <p:bldP spid="12323" grpId="0" autoUpdateAnimBg="0"/>
      <p:bldP spid="12324" grpId="0" autoUpdateAnimBg="0"/>
      <p:bldP spid="12325" grpId="0" animBg="1"/>
      <p:bldP spid="12326" grpId="0" animBg="1"/>
      <p:bldP spid="12327" grpId="0" animBg="1"/>
      <p:bldP spid="12328" grpId="0" animBg="1"/>
      <p:bldP spid="12329" grpId="0" animBg="1"/>
      <p:bldP spid="12330" grpId="0" animBg="1"/>
      <p:bldP spid="12331" grpId="0" animBg="1"/>
      <p:bldP spid="12332" grpId="0" animBg="1"/>
      <p:bldP spid="12333" grpId="0" animBg="1"/>
      <p:bldP spid="12344" grpId="0" animBg="1"/>
      <p:bldP spid="12345" grpId="0" animBg="1"/>
      <p:bldP spid="12352" grpId="0" animBg="1"/>
      <p:bldP spid="12353" grpId="0" animBg="1"/>
      <p:bldP spid="1235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Oval 2"/>
          <p:cNvSpPr>
            <a:spLocks noChangeArrowheads="1"/>
          </p:cNvSpPr>
          <p:nvPr/>
        </p:nvSpPr>
        <p:spPr bwMode="auto">
          <a:xfrm rot="13558">
            <a:off x="4140200" y="2471738"/>
            <a:ext cx="1193800" cy="1193800"/>
          </a:xfrm>
          <a:prstGeom prst="ellipse">
            <a:avLst/>
          </a:prstGeom>
          <a:solidFill>
            <a:schemeClr val="bg1"/>
          </a:solidFill>
          <a:ln w="28575">
            <a:solidFill>
              <a:srgbClr val="0000FF"/>
            </a:solidFill>
            <a:round/>
          </a:ln>
        </p:spPr>
        <p:txBody>
          <a:bodyPr wrap="none" anchor="ctr"/>
          <a:lstStyle/>
          <a:p>
            <a:endParaRPr lang="en-IN"/>
          </a:p>
        </p:txBody>
      </p:sp>
      <p:sp>
        <p:nvSpPr>
          <p:cNvPr id="13315" name="Line 3"/>
          <p:cNvSpPr>
            <a:spLocks noChangeShapeType="1"/>
          </p:cNvSpPr>
          <p:nvPr/>
        </p:nvSpPr>
        <p:spPr bwMode="auto">
          <a:xfrm rot="3748523">
            <a:off x="3644106" y="3920332"/>
            <a:ext cx="3044825" cy="1588"/>
          </a:xfrm>
          <a:prstGeom prst="line">
            <a:avLst/>
          </a:prstGeom>
          <a:noFill/>
          <a:ln w="9525">
            <a:solidFill>
              <a:schemeClr val="folHlink"/>
            </a:solidFill>
            <a:round/>
          </a:ln>
        </p:spPr>
        <p:txBody>
          <a:bodyPr/>
          <a:lstStyle/>
          <a:p>
            <a:endParaRPr lang="en-IN"/>
          </a:p>
        </p:txBody>
      </p:sp>
      <p:sp>
        <p:nvSpPr>
          <p:cNvPr id="13316" name="Line 4"/>
          <p:cNvSpPr>
            <a:spLocks noChangeShapeType="1"/>
          </p:cNvSpPr>
          <p:nvPr/>
        </p:nvSpPr>
        <p:spPr bwMode="auto">
          <a:xfrm rot="-890366">
            <a:off x="5791200" y="4876800"/>
            <a:ext cx="3124200" cy="1588"/>
          </a:xfrm>
          <a:prstGeom prst="line">
            <a:avLst/>
          </a:prstGeom>
          <a:noFill/>
          <a:ln w="9525">
            <a:solidFill>
              <a:schemeClr val="folHlink"/>
            </a:solidFill>
            <a:round/>
          </a:ln>
        </p:spPr>
        <p:txBody>
          <a:bodyPr/>
          <a:lstStyle/>
          <a:p>
            <a:endParaRPr lang="en-IN"/>
          </a:p>
        </p:txBody>
      </p:sp>
      <p:grpSp>
        <p:nvGrpSpPr>
          <p:cNvPr id="2" name="Group 5"/>
          <p:cNvGrpSpPr/>
          <p:nvPr/>
        </p:nvGrpSpPr>
        <p:grpSpPr bwMode="auto">
          <a:xfrm>
            <a:off x="7694613" y="4033838"/>
            <a:ext cx="1219200" cy="1193800"/>
            <a:chOff x="3695" y="2376"/>
            <a:chExt cx="768" cy="752"/>
          </a:xfrm>
        </p:grpSpPr>
        <p:sp>
          <p:nvSpPr>
            <p:cNvPr id="16494" name="Oval 6"/>
            <p:cNvSpPr>
              <a:spLocks noChangeArrowheads="1"/>
            </p:cNvSpPr>
            <p:nvPr/>
          </p:nvSpPr>
          <p:spPr bwMode="auto">
            <a:xfrm rot="926136">
              <a:off x="3696" y="2376"/>
              <a:ext cx="752" cy="752"/>
            </a:xfrm>
            <a:prstGeom prst="ellipse">
              <a:avLst/>
            </a:prstGeom>
            <a:solidFill>
              <a:schemeClr val="bg1"/>
            </a:solidFill>
            <a:ln w="9525">
              <a:solidFill>
                <a:srgbClr val="0000FF"/>
              </a:solidFill>
              <a:round/>
            </a:ln>
          </p:spPr>
          <p:txBody>
            <a:bodyPr wrap="none" anchor="ctr"/>
            <a:lstStyle/>
            <a:p>
              <a:endParaRPr lang="en-IN"/>
            </a:p>
          </p:txBody>
        </p:sp>
        <p:sp>
          <p:nvSpPr>
            <p:cNvPr id="16495" name="Line 7"/>
            <p:cNvSpPr>
              <a:spLocks noChangeShapeType="1"/>
            </p:cNvSpPr>
            <p:nvPr/>
          </p:nvSpPr>
          <p:spPr bwMode="auto">
            <a:xfrm rot="-893284">
              <a:off x="3695" y="2754"/>
              <a:ext cx="768" cy="1"/>
            </a:xfrm>
            <a:prstGeom prst="line">
              <a:avLst/>
            </a:prstGeom>
            <a:noFill/>
            <a:ln w="9525">
              <a:solidFill>
                <a:schemeClr val="folHlink"/>
              </a:solidFill>
              <a:round/>
            </a:ln>
          </p:spPr>
          <p:txBody>
            <a:bodyPr/>
            <a:lstStyle/>
            <a:p>
              <a:endParaRPr lang="en-IN"/>
            </a:p>
          </p:txBody>
        </p:sp>
        <p:sp>
          <p:nvSpPr>
            <p:cNvPr id="16496" name="Line 8"/>
            <p:cNvSpPr>
              <a:spLocks noChangeShapeType="1"/>
            </p:cNvSpPr>
            <p:nvPr/>
          </p:nvSpPr>
          <p:spPr bwMode="auto">
            <a:xfrm rot="4698300" flipV="1">
              <a:off x="3816" y="2491"/>
              <a:ext cx="528" cy="528"/>
            </a:xfrm>
            <a:prstGeom prst="line">
              <a:avLst/>
            </a:prstGeom>
            <a:noFill/>
            <a:ln w="9525">
              <a:solidFill>
                <a:schemeClr val="folHlink"/>
              </a:solidFill>
              <a:round/>
            </a:ln>
          </p:spPr>
          <p:txBody>
            <a:bodyPr/>
            <a:lstStyle/>
            <a:p>
              <a:endParaRPr lang="en-IN"/>
            </a:p>
          </p:txBody>
        </p:sp>
        <p:sp>
          <p:nvSpPr>
            <p:cNvPr id="16497" name="Line 9"/>
            <p:cNvSpPr>
              <a:spLocks noChangeShapeType="1"/>
            </p:cNvSpPr>
            <p:nvPr/>
          </p:nvSpPr>
          <p:spPr bwMode="auto">
            <a:xfrm rot="9951869" flipV="1">
              <a:off x="3813" y="2498"/>
              <a:ext cx="528" cy="528"/>
            </a:xfrm>
            <a:prstGeom prst="line">
              <a:avLst/>
            </a:prstGeom>
            <a:noFill/>
            <a:ln w="9525">
              <a:solidFill>
                <a:schemeClr val="folHlink"/>
              </a:solidFill>
              <a:round/>
            </a:ln>
          </p:spPr>
          <p:txBody>
            <a:bodyPr/>
            <a:lstStyle/>
            <a:p>
              <a:endParaRPr lang="en-IN"/>
            </a:p>
          </p:txBody>
        </p:sp>
        <p:sp>
          <p:nvSpPr>
            <p:cNvPr id="16498" name="Line 10"/>
            <p:cNvSpPr>
              <a:spLocks noChangeShapeType="1"/>
            </p:cNvSpPr>
            <p:nvPr/>
          </p:nvSpPr>
          <p:spPr bwMode="auto">
            <a:xfrm rot="912578">
              <a:off x="3917" y="2428"/>
              <a:ext cx="336" cy="672"/>
            </a:xfrm>
            <a:prstGeom prst="line">
              <a:avLst/>
            </a:prstGeom>
            <a:noFill/>
            <a:ln w="9525">
              <a:solidFill>
                <a:schemeClr val="folHlink"/>
              </a:solidFill>
              <a:round/>
            </a:ln>
          </p:spPr>
          <p:txBody>
            <a:bodyPr/>
            <a:lstStyle/>
            <a:p>
              <a:endParaRPr lang="en-IN"/>
            </a:p>
          </p:txBody>
        </p:sp>
      </p:grpSp>
      <p:sp>
        <p:nvSpPr>
          <p:cNvPr id="13323" name="Line 11"/>
          <p:cNvSpPr>
            <a:spLocks noChangeShapeType="1"/>
          </p:cNvSpPr>
          <p:nvPr/>
        </p:nvSpPr>
        <p:spPr bwMode="auto">
          <a:xfrm rot="2976664">
            <a:off x="5753100" y="2527300"/>
            <a:ext cx="1371600" cy="2667000"/>
          </a:xfrm>
          <a:prstGeom prst="line">
            <a:avLst/>
          </a:prstGeom>
          <a:noFill/>
          <a:ln w="9525">
            <a:solidFill>
              <a:schemeClr val="folHlink"/>
            </a:solidFill>
            <a:round/>
          </a:ln>
        </p:spPr>
        <p:txBody>
          <a:bodyPr/>
          <a:lstStyle/>
          <a:p>
            <a:endParaRPr lang="en-IN"/>
          </a:p>
        </p:txBody>
      </p:sp>
      <p:sp>
        <p:nvSpPr>
          <p:cNvPr id="13324" name="Line 12"/>
          <p:cNvSpPr>
            <a:spLocks noChangeShapeType="1"/>
          </p:cNvSpPr>
          <p:nvPr/>
        </p:nvSpPr>
        <p:spPr bwMode="auto">
          <a:xfrm rot="1501493">
            <a:off x="5118100" y="2438400"/>
            <a:ext cx="1371600" cy="2667000"/>
          </a:xfrm>
          <a:prstGeom prst="line">
            <a:avLst/>
          </a:prstGeom>
          <a:noFill/>
          <a:ln w="9525">
            <a:solidFill>
              <a:schemeClr val="folHlink"/>
            </a:solidFill>
            <a:round/>
          </a:ln>
        </p:spPr>
        <p:txBody>
          <a:bodyPr/>
          <a:lstStyle/>
          <a:p>
            <a:endParaRPr lang="en-IN"/>
          </a:p>
        </p:txBody>
      </p:sp>
      <p:sp>
        <p:nvSpPr>
          <p:cNvPr id="13325" name="Line 13"/>
          <p:cNvSpPr>
            <a:spLocks noChangeShapeType="1"/>
          </p:cNvSpPr>
          <p:nvPr/>
        </p:nvSpPr>
        <p:spPr bwMode="auto">
          <a:xfrm rot="4295133">
            <a:off x="6383338" y="2916238"/>
            <a:ext cx="1193800" cy="2705100"/>
          </a:xfrm>
          <a:prstGeom prst="line">
            <a:avLst/>
          </a:prstGeom>
          <a:noFill/>
          <a:ln w="9525">
            <a:solidFill>
              <a:schemeClr val="folHlink"/>
            </a:solidFill>
            <a:round/>
          </a:ln>
        </p:spPr>
        <p:txBody>
          <a:bodyPr/>
          <a:lstStyle/>
          <a:p>
            <a:endParaRPr lang="en-IN"/>
          </a:p>
        </p:txBody>
      </p:sp>
      <p:sp>
        <p:nvSpPr>
          <p:cNvPr id="13326" name="Arc 14"/>
          <p:cNvSpPr/>
          <p:nvPr/>
        </p:nvSpPr>
        <p:spPr bwMode="auto">
          <a:xfrm>
            <a:off x="4203700" y="2663825"/>
            <a:ext cx="4267200" cy="2551113"/>
          </a:xfrm>
          <a:custGeom>
            <a:avLst/>
            <a:gdLst>
              <a:gd name="T0" fmla="*/ 0 w 36922"/>
              <a:gd name="T1" fmla="*/ 736780 h 22077"/>
              <a:gd name="T2" fmla="*/ 4266622 w 36922"/>
              <a:gd name="T3" fmla="*/ 2551113 h 22077"/>
              <a:gd name="T4" fmla="*/ 1770815 w 36922"/>
              <a:gd name="T5" fmla="*/ 2495993 h 22077"/>
              <a:gd name="T6" fmla="*/ 0 60000 65536"/>
              <a:gd name="T7" fmla="*/ 0 60000 65536"/>
              <a:gd name="T8" fmla="*/ 0 60000 65536"/>
              <a:gd name="T9" fmla="*/ 0 w 36922"/>
              <a:gd name="T10" fmla="*/ 0 h 22077"/>
              <a:gd name="T11" fmla="*/ 36922 w 36922"/>
              <a:gd name="T12" fmla="*/ 22077 h 22077"/>
            </a:gdLst>
            <a:ahLst/>
            <a:cxnLst>
              <a:cxn ang="T6">
                <a:pos x="T0" y="T1"/>
              </a:cxn>
              <a:cxn ang="T7">
                <a:pos x="T2" y="T3"/>
              </a:cxn>
              <a:cxn ang="T8">
                <a:pos x="T4" y="T5"/>
              </a:cxn>
            </a:cxnLst>
            <a:rect l="T9" t="T10" r="T11" b="T12"/>
            <a:pathLst>
              <a:path w="36922" h="22077" fill="none" extrusionOk="0">
                <a:moveTo>
                  <a:pt x="-1" y="6375"/>
                </a:moveTo>
                <a:cubicBezTo>
                  <a:pt x="4054" y="2294"/>
                  <a:pt x="9569" y="-1"/>
                  <a:pt x="15322" y="0"/>
                </a:cubicBezTo>
                <a:cubicBezTo>
                  <a:pt x="27251" y="0"/>
                  <a:pt x="36922" y="9670"/>
                  <a:pt x="36922" y="21600"/>
                </a:cubicBezTo>
                <a:cubicBezTo>
                  <a:pt x="36922" y="21759"/>
                  <a:pt x="36920" y="21918"/>
                  <a:pt x="36916" y="22076"/>
                </a:cubicBezTo>
              </a:path>
              <a:path w="36922" h="22077" stroke="0" extrusionOk="0">
                <a:moveTo>
                  <a:pt x="-1" y="6375"/>
                </a:moveTo>
                <a:cubicBezTo>
                  <a:pt x="4054" y="2294"/>
                  <a:pt x="9569" y="-1"/>
                  <a:pt x="15322" y="0"/>
                </a:cubicBezTo>
                <a:cubicBezTo>
                  <a:pt x="27251" y="0"/>
                  <a:pt x="36922" y="9670"/>
                  <a:pt x="36922" y="21600"/>
                </a:cubicBezTo>
                <a:cubicBezTo>
                  <a:pt x="36922" y="21759"/>
                  <a:pt x="36920" y="21918"/>
                  <a:pt x="36916" y="22076"/>
                </a:cubicBezTo>
                <a:lnTo>
                  <a:pt x="15322" y="21600"/>
                </a:lnTo>
                <a:close/>
              </a:path>
            </a:pathLst>
          </a:custGeom>
          <a:noFill/>
          <a:ln w="9525">
            <a:solidFill>
              <a:schemeClr val="folHlink"/>
            </a:solidFill>
            <a:round/>
          </a:ln>
        </p:spPr>
        <p:txBody>
          <a:bodyPr wrap="none" anchor="ctr"/>
          <a:lstStyle/>
          <a:p>
            <a:endParaRPr lang="en-IN"/>
          </a:p>
        </p:txBody>
      </p:sp>
      <p:sp>
        <p:nvSpPr>
          <p:cNvPr id="13327" name="Arc 15"/>
          <p:cNvSpPr/>
          <p:nvPr/>
        </p:nvSpPr>
        <p:spPr bwMode="auto">
          <a:xfrm>
            <a:off x="4573588" y="3162300"/>
            <a:ext cx="3427412" cy="2144713"/>
          </a:xfrm>
          <a:custGeom>
            <a:avLst/>
            <a:gdLst>
              <a:gd name="T0" fmla="*/ 0 w 35454"/>
              <a:gd name="T1" fmla="*/ 499738 h 21600"/>
              <a:gd name="T2" fmla="*/ 3427412 w 35454"/>
              <a:gd name="T3" fmla="*/ 2094273 h 21600"/>
              <a:gd name="T4" fmla="*/ 1339875 w 35454"/>
              <a:gd name="T5" fmla="*/ 2144713 h 21600"/>
              <a:gd name="T6" fmla="*/ 0 60000 65536"/>
              <a:gd name="T7" fmla="*/ 0 60000 65536"/>
              <a:gd name="T8" fmla="*/ 0 60000 65536"/>
              <a:gd name="T9" fmla="*/ 0 w 35454"/>
              <a:gd name="T10" fmla="*/ 0 h 21600"/>
              <a:gd name="T11" fmla="*/ 35454 w 35454"/>
              <a:gd name="T12" fmla="*/ 21600 h 21600"/>
            </a:gdLst>
            <a:ahLst/>
            <a:cxnLst>
              <a:cxn ang="T6">
                <a:pos x="T0" y="T1"/>
              </a:cxn>
              <a:cxn ang="T7">
                <a:pos x="T2" y="T3"/>
              </a:cxn>
              <a:cxn ang="T8">
                <a:pos x="T4" y="T5"/>
              </a:cxn>
            </a:cxnLst>
            <a:rect l="T9" t="T10" r="T11" b="T12"/>
            <a:pathLst>
              <a:path w="35454" h="21600" fill="none" extrusionOk="0">
                <a:moveTo>
                  <a:pt x="0" y="5033"/>
                </a:moveTo>
                <a:cubicBezTo>
                  <a:pt x="3886" y="1781"/>
                  <a:pt x="8792" y="-1"/>
                  <a:pt x="13860" y="0"/>
                </a:cubicBezTo>
                <a:cubicBezTo>
                  <a:pt x="25591" y="0"/>
                  <a:pt x="35178" y="9363"/>
                  <a:pt x="35454" y="21091"/>
                </a:cubicBezTo>
              </a:path>
              <a:path w="35454" h="21600" stroke="0" extrusionOk="0">
                <a:moveTo>
                  <a:pt x="0" y="5033"/>
                </a:moveTo>
                <a:cubicBezTo>
                  <a:pt x="3886" y="1781"/>
                  <a:pt x="8792" y="-1"/>
                  <a:pt x="13860" y="0"/>
                </a:cubicBezTo>
                <a:cubicBezTo>
                  <a:pt x="25591" y="0"/>
                  <a:pt x="35178" y="9363"/>
                  <a:pt x="35454" y="21091"/>
                </a:cubicBezTo>
                <a:lnTo>
                  <a:pt x="13860" y="21600"/>
                </a:lnTo>
                <a:close/>
              </a:path>
            </a:pathLst>
          </a:custGeom>
          <a:noFill/>
          <a:ln w="9525">
            <a:solidFill>
              <a:schemeClr val="folHlink"/>
            </a:solidFill>
            <a:round/>
          </a:ln>
        </p:spPr>
        <p:txBody>
          <a:bodyPr wrap="none" anchor="ctr"/>
          <a:lstStyle/>
          <a:p>
            <a:endParaRPr lang="en-IN"/>
          </a:p>
        </p:txBody>
      </p:sp>
      <p:sp>
        <p:nvSpPr>
          <p:cNvPr id="13328" name="Arc 16"/>
          <p:cNvSpPr/>
          <p:nvPr/>
        </p:nvSpPr>
        <p:spPr bwMode="auto">
          <a:xfrm>
            <a:off x="4724400" y="2776538"/>
            <a:ext cx="3559175" cy="2400300"/>
          </a:xfrm>
          <a:custGeom>
            <a:avLst/>
            <a:gdLst>
              <a:gd name="T0" fmla="*/ 0 w 32007"/>
              <a:gd name="T1" fmla="*/ 334264 h 21600"/>
              <a:gd name="T2" fmla="*/ 3559175 w 32007"/>
              <a:gd name="T3" fmla="*/ 1844231 h 21600"/>
              <a:gd name="T4" fmla="*/ 1222643 w 32007"/>
              <a:gd name="T5" fmla="*/ 2400300 h 21600"/>
              <a:gd name="T6" fmla="*/ 0 60000 65536"/>
              <a:gd name="T7" fmla="*/ 0 60000 65536"/>
              <a:gd name="T8" fmla="*/ 0 60000 65536"/>
              <a:gd name="T9" fmla="*/ 0 w 32007"/>
              <a:gd name="T10" fmla="*/ 0 h 21600"/>
              <a:gd name="T11" fmla="*/ 32007 w 32007"/>
              <a:gd name="T12" fmla="*/ 21600 h 21600"/>
            </a:gdLst>
            <a:ahLst/>
            <a:cxnLst>
              <a:cxn ang="T6">
                <a:pos x="T0" y="T1"/>
              </a:cxn>
              <a:cxn ang="T7">
                <a:pos x="T2" y="T3"/>
              </a:cxn>
              <a:cxn ang="T8">
                <a:pos x="T4" y="T5"/>
              </a:cxn>
            </a:cxnLst>
            <a:rect l="T9" t="T10" r="T11" b="T12"/>
            <a:pathLst>
              <a:path w="32007" h="21600" fill="none" extrusionOk="0">
                <a:moveTo>
                  <a:pt x="-1" y="3007"/>
                </a:moveTo>
                <a:cubicBezTo>
                  <a:pt x="3329" y="1038"/>
                  <a:pt x="7126" y="-1"/>
                  <a:pt x="10995" y="0"/>
                </a:cubicBezTo>
                <a:cubicBezTo>
                  <a:pt x="20996" y="0"/>
                  <a:pt x="29690" y="6866"/>
                  <a:pt x="32007" y="16595"/>
                </a:cubicBezTo>
              </a:path>
              <a:path w="32007" h="21600" stroke="0" extrusionOk="0">
                <a:moveTo>
                  <a:pt x="-1" y="3007"/>
                </a:moveTo>
                <a:cubicBezTo>
                  <a:pt x="3329" y="1038"/>
                  <a:pt x="7126" y="-1"/>
                  <a:pt x="10995" y="0"/>
                </a:cubicBezTo>
                <a:cubicBezTo>
                  <a:pt x="20996" y="0"/>
                  <a:pt x="29690" y="6866"/>
                  <a:pt x="32007" y="16595"/>
                </a:cubicBezTo>
                <a:lnTo>
                  <a:pt x="10995" y="21600"/>
                </a:lnTo>
                <a:close/>
              </a:path>
            </a:pathLst>
          </a:custGeom>
          <a:noFill/>
          <a:ln w="9525">
            <a:solidFill>
              <a:schemeClr val="folHlink"/>
            </a:solidFill>
            <a:round/>
          </a:ln>
        </p:spPr>
        <p:txBody>
          <a:bodyPr wrap="none" anchor="ctr"/>
          <a:lstStyle/>
          <a:p>
            <a:endParaRPr lang="en-IN"/>
          </a:p>
        </p:txBody>
      </p:sp>
      <p:sp>
        <p:nvSpPr>
          <p:cNvPr id="13329" name="Arc 17"/>
          <p:cNvSpPr/>
          <p:nvPr/>
        </p:nvSpPr>
        <p:spPr bwMode="auto">
          <a:xfrm>
            <a:off x="4572000" y="3386138"/>
            <a:ext cx="3236913" cy="1955800"/>
          </a:xfrm>
          <a:custGeom>
            <a:avLst/>
            <a:gdLst>
              <a:gd name="T0" fmla="*/ 0 w 36736"/>
              <a:gd name="T1" fmla="*/ 573611 h 21600"/>
              <a:gd name="T2" fmla="*/ 3236913 w 36736"/>
              <a:gd name="T3" fmla="*/ 1728891 h 21600"/>
              <a:gd name="T4" fmla="*/ 1346540 w 36736"/>
              <a:gd name="T5" fmla="*/ 1955800 h 21600"/>
              <a:gd name="T6" fmla="*/ 0 60000 65536"/>
              <a:gd name="T7" fmla="*/ 0 60000 65536"/>
              <a:gd name="T8" fmla="*/ 0 60000 65536"/>
              <a:gd name="T9" fmla="*/ 0 w 36736"/>
              <a:gd name="T10" fmla="*/ 0 h 21600"/>
              <a:gd name="T11" fmla="*/ 36736 w 36736"/>
              <a:gd name="T12" fmla="*/ 21600 h 21600"/>
            </a:gdLst>
            <a:ahLst/>
            <a:cxnLst>
              <a:cxn ang="T6">
                <a:pos x="T0" y="T1"/>
              </a:cxn>
              <a:cxn ang="T7">
                <a:pos x="T2" y="T3"/>
              </a:cxn>
              <a:cxn ang="T8">
                <a:pos x="T4" y="T5"/>
              </a:cxn>
            </a:cxnLst>
            <a:rect l="T9" t="T10" r="T11" b="T12"/>
            <a:pathLst>
              <a:path w="36736" h="21600" fill="none" extrusionOk="0">
                <a:moveTo>
                  <a:pt x="-1" y="6334"/>
                </a:moveTo>
                <a:cubicBezTo>
                  <a:pt x="4051" y="2279"/>
                  <a:pt x="9549" y="-1"/>
                  <a:pt x="15282" y="0"/>
                </a:cubicBezTo>
                <a:cubicBezTo>
                  <a:pt x="26241" y="0"/>
                  <a:pt x="35464" y="8208"/>
                  <a:pt x="36736" y="19093"/>
                </a:cubicBezTo>
              </a:path>
              <a:path w="36736" h="21600" stroke="0" extrusionOk="0">
                <a:moveTo>
                  <a:pt x="-1" y="6334"/>
                </a:moveTo>
                <a:cubicBezTo>
                  <a:pt x="4051" y="2279"/>
                  <a:pt x="9549" y="-1"/>
                  <a:pt x="15282" y="0"/>
                </a:cubicBezTo>
                <a:cubicBezTo>
                  <a:pt x="26241" y="0"/>
                  <a:pt x="35464" y="8208"/>
                  <a:pt x="36736" y="19093"/>
                </a:cubicBezTo>
                <a:lnTo>
                  <a:pt x="15282" y="21600"/>
                </a:lnTo>
                <a:close/>
              </a:path>
            </a:pathLst>
          </a:custGeom>
          <a:noFill/>
          <a:ln w="28575">
            <a:solidFill>
              <a:schemeClr val="tx1"/>
            </a:solidFill>
            <a:round/>
          </a:ln>
        </p:spPr>
        <p:txBody>
          <a:bodyPr wrap="none" anchor="ctr"/>
          <a:lstStyle/>
          <a:p>
            <a:endParaRPr lang="en-IN"/>
          </a:p>
        </p:txBody>
      </p:sp>
      <p:sp>
        <p:nvSpPr>
          <p:cNvPr id="13330" name="Arc 18"/>
          <p:cNvSpPr/>
          <p:nvPr/>
        </p:nvSpPr>
        <p:spPr bwMode="auto">
          <a:xfrm>
            <a:off x="4419600" y="2166938"/>
            <a:ext cx="4456113" cy="2925762"/>
          </a:xfrm>
          <a:custGeom>
            <a:avLst/>
            <a:gdLst>
              <a:gd name="T0" fmla="*/ 0 w 31857"/>
              <a:gd name="T1" fmla="*/ 382516 h 21600"/>
              <a:gd name="T2" fmla="*/ 4456113 w 31857"/>
              <a:gd name="T3" fmla="*/ 2350633 h 21600"/>
              <a:gd name="T4" fmla="*/ 1493624 w 31857"/>
              <a:gd name="T5" fmla="*/ 2925762 h 21600"/>
              <a:gd name="T6" fmla="*/ 0 60000 65536"/>
              <a:gd name="T7" fmla="*/ 0 60000 65536"/>
              <a:gd name="T8" fmla="*/ 0 60000 65536"/>
              <a:gd name="T9" fmla="*/ 0 w 31857"/>
              <a:gd name="T10" fmla="*/ 0 h 21600"/>
              <a:gd name="T11" fmla="*/ 31857 w 31857"/>
              <a:gd name="T12" fmla="*/ 21600 h 21600"/>
            </a:gdLst>
            <a:ahLst/>
            <a:cxnLst>
              <a:cxn ang="T6">
                <a:pos x="T0" y="T1"/>
              </a:cxn>
              <a:cxn ang="T7">
                <a:pos x="T2" y="T3"/>
              </a:cxn>
              <a:cxn ang="T8">
                <a:pos x="T4" y="T5"/>
              </a:cxn>
            </a:cxnLst>
            <a:rect l="T9" t="T10" r="T11" b="T12"/>
            <a:pathLst>
              <a:path w="31857" h="21600" fill="none" extrusionOk="0">
                <a:moveTo>
                  <a:pt x="-1" y="2823"/>
                </a:moveTo>
                <a:cubicBezTo>
                  <a:pt x="3254" y="973"/>
                  <a:pt x="6934" y="-1"/>
                  <a:pt x="10678" y="0"/>
                </a:cubicBezTo>
                <a:cubicBezTo>
                  <a:pt x="20970" y="0"/>
                  <a:pt x="29833" y="7262"/>
                  <a:pt x="31856" y="17354"/>
                </a:cubicBezTo>
              </a:path>
              <a:path w="31857" h="21600" stroke="0" extrusionOk="0">
                <a:moveTo>
                  <a:pt x="-1" y="2823"/>
                </a:moveTo>
                <a:cubicBezTo>
                  <a:pt x="3254" y="973"/>
                  <a:pt x="6934" y="-1"/>
                  <a:pt x="10678" y="0"/>
                </a:cubicBezTo>
                <a:cubicBezTo>
                  <a:pt x="20970" y="0"/>
                  <a:pt x="29833" y="7262"/>
                  <a:pt x="31856" y="17354"/>
                </a:cubicBezTo>
                <a:lnTo>
                  <a:pt x="10678" y="21600"/>
                </a:lnTo>
                <a:close/>
              </a:path>
            </a:pathLst>
          </a:custGeom>
          <a:noFill/>
          <a:ln w="9525">
            <a:solidFill>
              <a:schemeClr val="folHlink"/>
            </a:solidFill>
            <a:round/>
          </a:ln>
        </p:spPr>
        <p:txBody>
          <a:bodyPr wrap="none" anchor="ctr"/>
          <a:lstStyle/>
          <a:p>
            <a:endParaRPr lang="en-IN"/>
          </a:p>
        </p:txBody>
      </p:sp>
      <p:sp>
        <p:nvSpPr>
          <p:cNvPr id="13331" name="Line 19"/>
          <p:cNvSpPr>
            <a:spLocks noChangeShapeType="1"/>
          </p:cNvSpPr>
          <p:nvPr/>
        </p:nvSpPr>
        <p:spPr bwMode="auto">
          <a:xfrm>
            <a:off x="5029200" y="2319338"/>
            <a:ext cx="838200" cy="2924175"/>
          </a:xfrm>
          <a:prstGeom prst="line">
            <a:avLst/>
          </a:prstGeom>
          <a:noFill/>
          <a:ln w="9525">
            <a:solidFill>
              <a:schemeClr val="folHlink"/>
            </a:solidFill>
            <a:round/>
          </a:ln>
        </p:spPr>
        <p:txBody>
          <a:bodyPr/>
          <a:lstStyle/>
          <a:p>
            <a:endParaRPr lang="en-IN"/>
          </a:p>
        </p:txBody>
      </p:sp>
      <p:sp>
        <p:nvSpPr>
          <p:cNvPr id="13332" name="Line 20"/>
          <p:cNvSpPr>
            <a:spLocks noChangeShapeType="1"/>
          </p:cNvSpPr>
          <p:nvPr/>
        </p:nvSpPr>
        <p:spPr bwMode="auto">
          <a:xfrm flipH="1">
            <a:off x="5867400" y="2243138"/>
            <a:ext cx="533400" cy="2971800"/>
          </a:xfrm>
          <a:prstGeom prst="line">
            <a:avLst/>
          </a:prstGeom>
          <a:noFill/>
          <a:ln w="9525">
            <a:solidFill>
              <a:schemeClr val="folHlink"/>
            </a:solidFill>
            <a:round/>
          </a:ln>
        </p:spPr>
        <p:txBody>
          <a:bodyPr/>
          <a:lstStyle/>
          <a:p>
            <a:endParaRPr lang="en-IN"/>
          </a:p>
        </p:txBody>
      </p:sp>
      <p:sp>
        <p:nvSpPr>
          <p:cNvPr id="13333" name="Line 21"/>
          <p:cNvSpPr>
            <a:spLocks noChangeShapeType="1"/>
          </p:cNvSpPr>
          <p:nvPr/>
        </p:nvSpPr>
        <p:spPr bwMode="auto">
          <a:xfrm flipH="1">
            <a:off x="5867400" y="2700338"/>
            <a:ext cx="1828800" cy="2514600"/>
          </a:xfrm>
          <a:prstGeom prst="line">
            <a:avLst/>
          </a:prstGeom>
          <a:noFill/>
          <a:ln w="9525">
            <a:solidFill>
              <a:schemeClr val="folHlink"/>
            </a:solidFill>
            <a:round/>
          </a:ln>
        </p:spPr>
        <p:txBody>
          <a:bodyPr/>
          <a:lstStyle/>
          <a:p>
            <a:endParaRPr lang="en-IN"/>
          </a:p>
        </p:txBody>
      </p:sp>
      <p:sp>
        <p:nvSpPr>
          <p:cNvPr id="13334" name="Line 22"/>
          <p:cNvSpPr>
            <a:spLocks noChangeShapeType="1"/>
          </p:cNvSpPr>
          <p:nvPr/>
        </p:nvSpPr>
        <p:spPr bwMode="auto">
          <a:xfrm flipH="1">
            <a:off x="5867400" y="3767138"/>
            <a:ext cx="2743200" cy="1524000"/>
          </a:xfrm>
          <a:prstGeom prst="line">
            <a:avLst/>
          </a:prstGeom>
          <a:noFill/>
          <a:ln w="9525">
            <a:solidFill>
              <a:schemeClr val="folHlink"/>
            </a:solidFill>
            <a:round/>
          </a:ln>
        </p:spPr>
        <p:txBody>
          <a:bodyPr/>
          <a:lstStyle/>
          <a:p>
            <a:endParaRPr lang="en-IN"/>
          </a:p>
        </p:txBody>
      </p:sp>
      <p:sp>
        <p:nvSpPr>
          <p:cNvPr id="13335" name="Line 23"/>
          <p:cNvSpPr>
            <a:spLocks noChangeShapeType="1"/>
          </p:cNvSpPr>
          <p:nvPr/>
        </p:nvSpPr>
        <p:spPr bwMode="auto">
          <a:xfrm>
            <a:off x="5187950" y="2852738"/>
            <a:ext cx="44450" cy="139700"/>
          </a:xfrm>
          <a:prstGeom prst="line">
            <a:avLst/>
          </a:prstGeom>
          <a:noFill/>
          <a:ln w="28575">
            <a:solidFill>
              <a:schemeClr val="tx1"/>
            </a:solidFill>
            <a:round/>
          </a:ln>
        </p:spPr>
        <p:txBody>
          <a:bodyPr/>
          <a:lstStyle/>
          <a:p>
            <a:endParaRPr lang="en-IN"/>
          </a:p>
        </p:txBody>
      </p:sp>
      <p:sp>
        <p:nvSpPr>
          <p:cNvPr id="13336" name="Line 24"/>
          <p:cNvSpPr>
            <a:spLocks noChangeShapeType="1"/>
          </p:cNvSpPr>
          <p:nvPr/>
        </p:nvSpPr>
        <p:spPr bwMode="auto">
          <a:xfrm>
            <a:off x="5772150" y="2725738"/>
            <a:ext cx="0" cy="152400"/>
          </a:xfrm>
          <a:prstGeom prst="line">
            <a:avLst/>
          </a:prstGeom>
          <a:noFill/>
          <a:ln w="28575">
            <a:solidFill>
              <a:schemeClr val="tx1"/>
            </a:solidFill>
            <a:round/>
          </a:ln>
        </p:spPr>
        <p:txBody>
          <a:bodyPr/>
          <a:lstStyle/>
          <a:p>
            <a:endParaRPr lang="en-IN"/>
          </a:p>
        </p:txBody>
      </p:sp>
      <p:sp>
        <p:nvSpPr>
          <p:cNvPr id="13337" name="Line 25"/>
          <p:cNvSpPr>
            <a:spLocks noChangeShapeType="1"/>
          </p:cNvSpPr>
          <p:nvPr/>
        </p:nvSpPr>
        <p:spPr bwMode="auto">
          <a:xfrm rot="1093044">
            <a:off x="6819900" y="2871788"/>
            <a:ext cx="1588" cy="152400"/>
          </a:xfrm>
          <a:prstGeom prst="line">
            <a:avLst/>
          </a:prstGeom>
          <a:noFill/>
          <a:ln w="28575">
            <a:solidFill>
              <a:schemeClr val="tx1"/>
            </a:solidFill>
            <a:round/>
          </a:ln>
        </p:spPr>
        <p:txBody>
          <a:bodyPr/>
          <a:lstStyle/>
          <a:p>
            <a:endParaRPr lang="en-IN"/>
          </a:p>
        </p:txBody>
      </p:sp>
      <p:sp>
        <p:nvSpPr>
          <p:cNvPr id="13338" name="Line 26"/>
          <p:cNvSpPr>
            <a:spLocks noChangeShapeType="1"/>
          </p:cNvSpPr>
          <p:nvPr/>
        </p:nvSpPr>
        <p:spPr bwMode="auto">
          <a:xfrm rot="3027067">
            <a:off x="7739856" y="3507582"/>
            <a:ext cx="1587" cy="152400"/>
          </a:xfrm>
          <a:prstGeom prst="line">
            <a:avLst/>
          </a:prstGeom>
          <a:noFill/>
          <a:ln w="28575">
            <a:solidFill>
              <a:schemeClr val="tx1"/>
            </a:solidFill>
            <a:round/>
          </a:ln>
        </p:spPr>
        <p:txBody>
          <a:bodyPr/>
          <a:lstStyle/>
          <a:p>
            <a:endParaRPr lang="en-IN"/>
          </a:p>
        </p:txBody>
      </p:sp>
      <p:sp>
        <p:nvSpPr>
          <p:cNvPr id="13339" name="Line 27"/>
          <p:cNvSpPr>
            <a:spLocks noChangeShapeType="1"/>
          </p:cNvSpPr>
          <p:nvPr/>
        </p:nvSpPr>
        <p:spPr bwMode="auto">
          <a:xfrm rot="522984">
            <a:off x="6291263" y="2732088"/>
            <a:ext cx="1587" cy="152400"/>
          </a:xfrm>
          <a:prstGeom prst="line">
            <a:avLst/>
          </a:prstGeom>
          <a:noFill/>
          <a:ln w="28575">
            <a:solidFill>
              <a:schemeClr val="tx1"/>
            </a:solidFill>
            <a:round/>
          </a:ln>
        </p:spPr>
        <p:txBody>
          <a:bodyPr/>
          <a:lstStyle/>
          <a:p>
            <a:endParaRPr lang="en-IN"/>
          </a:p>
        </p:txBody>
      </p:sp>
      <p:sp>
        <p:nvSpPr>
          <p:cNvPr id="13340" name="Line 28"/>
          <p:cNvSpPr>
            <a:spLocks noChangeShapeType="1"/>
          </p:cNvSpPr>
          <p:nvPr/>
        </p:nvSpPr>
        <p:spPr bwMode="auto">
          <a:xfrm rot="2240961">
            <a:off x="7321550" y="3138488"/>
            <a:ext cx="1588" cy="152400"/>
          </a:xfrm>
          <a:prstGeom prst="line">
            <a:avLst/>
          </a:prstGeom>
          <a:noFill/>
          <a:ln w="28575">
            <a:solidFill>
              <a:schemeClr val="tx1"/>
            </a:solidFill>
            <a:round/>
          </a:ln>
        </p:spPr>
        <p:txBody>
          <a:bodyPr/>
          <a:lstStyle/>
          <a:p>
            <a:endParaRPr lang="en-IN"/>
          </a:p>
        </p:txBody>
      </p:sp>
      <p:sp>
        <p:nvSpPr>
          <p:cNvPr id="13341" name="Line 29"/>
          <p:cNvSpPr>
            <a:spLocks noChangeShapeType="1"/>
          </p:cNvSpPr>
          <p:nvPr/>
        </p:nvSpPr>
        <p:spPr bwMode="auto">
          <a:xfrm rot="3496337">
            <a:off x="8074819" y="3996532"/>
            <a:ext cx="1587" cy="152400"/>
          </a:xfrm>
          <a:prstGeom prst="line">
            <a:avLst/>
          </a:prstGeom>
          <a:noFill/>
          <a:ln w="28575">
            <a:solidFill>
              <a:schemeClr val="tx1"/>
            </a:solidFill>
            <a:round/>
          </a:ln>
        </p:spPr>
        <p:txBody>
          <a:bodyPr/>
          <a:lstStyle/>
          <a:p>
            <a:endParaRPr lang="en-IN"/>
          </a:p>
        </p:txBody>
      </p:sp>
      <p:sp>
        <p:nvSpPr>
          <p:cNvPr id="13342" name="Line 30"/>
          <p:cNvSpPr>
            <a:spLocks noChangeShapeType="1"/>
          </p:cNvSpPr>
          <p:nvPr/>
        </p:nvSpPr>
        <p:spPr bwMode="auto">
          <a:xfrm rot="4647078">
            <a:off x="8298656" y="4574382"/>
            <a:ext cx="1587" cy="152400"/>
          </a:xfrm>
          <a:prstGeom prst="line">
            <a:avLst/>
          </a:prstGeom>
          <a:noFill/>
          <a:ln w="28575">
            <a:solidFill>
              <a:schemeClr val="tx1"/>
            </a:solidFill>
            <a:round/>
          </a:ln>
        </p:spPr>
        <p:txBody>
          <a:bodyPr/>
          <a:lstStyle/>
          <a:p>
            <a:endParaRPr lang="en-IN"/>
          </a:p>
        </p:txBody>
      </p:sp>
      <p:sp>
        <p:nvSpPr>
          <p:cNvPr id="13343" name="Arc 31"/>
          <p:cNvSpPr/>
          <p:nvPr/>
        </p:nvSpPr>
        <p:spPr bwMode="auto">
          <a:xfrm>
            <a:off x="4157663" y="2319338"/>
            <a:ext cx="4637087" cy="2828925"/>
          </a:xfrm>
          <a:custGeom>
            <a:avLst/>
            <a:gdLst>
              <a:gd name="T0" fmla="*/ 0 w 35411"/>
              <a:gd name="T1" fmla="*/ 659166 h 21600"/>
              <a:gd name="T2" fmla="*/ 4637087 w 35411"/>
              <a:gd name="T3" fmla="*/ 2638758 h 21600"/>
              <a:gd name="T4" fmla="*/ 1814973 w 35411"/>
              <a:gd name="T5" fmla="*/ 2828925 h 21600"/>
              <a:gd name="T6" fmla="*/ 0 60000 65536"/>
              <a:gd name="T7" fmla="*/ 0 60000 65536"/>
              <a:gd name="T8" fmla="*/ 0 60000 65536"/>
              <a:gd name="T9" fmla="*/ 0 w 35411"/>
              <a:gd name="T10" fmla="*/ 0 h 21600"/>
              <a:gd name="T11" fmla="*/ 35411 w 35411"/>
              <a:gd name="T12" fmla="*/ 21600 h 21600"/>
            </a:gdLst>
            <a:ahLst/>
            <a:cxnLst>
              <a:cxn ang="T6">
                <a:pos x="T0" y="T1"/>
              </a:cxn>
              <a:cxn ang="T7">
                <a:pos x="T2" y="T3"/>
              </a:cxn>
              <a:cxn ang="T8">
                <a:pos x="T4" y="T5"/>
              </a:cxn>
            </a:cxnLst>
            <a:rect l="T9" t="T10" r="T11" b="T12"/>
            <a:pathLst>
              <a:path w="35411" h="21600" fill="none" extrusionOk="0">
                <a:moveTo>
                  <a:pt x="0" y="5033"/>
                </a:moveTo>
                <a:cubicBezTo>
                  <a:pt x="3886" y="1781"/>
                  <a:pt x="8792" y="-1"/>
                  <a:pt x="13860" y="0"/>
                </a:cubicBezTo>
                <a:cubicBezTo>
                  <a:pt x="25225" y="0"/>
                  <a:pt x="34647" y="8807"/>
                  <a:pt x="35411" y="20147"/>
                </a:cubicBezTo>
              </a:path>
              <a:path w="35411" h="21600" stroke="0" extrusionOk="0">
                <a:moveTo>
                  <a:pt x="0" y="5033"/>
                </a:moveTo>
                <a:cubicBezTo>
                  <a:pt x="3886" y="1781"/>
                  <a:pt x="8792" y="-1"/>
                  <a:pt x="13860" y="0"/>
                </a:cubicBezTo>
                <a:cubicBezTo>
                  <a:pt x="25225" y="0"/>
                  <a:pt x="34647" y="8807"/>
                  <a:pt x="35411" y="20147"/>
                </a:cubicBezTo>
                <a:lnTo>
                  <a:pt x="13860" y="21600"/>
                </a:lnTo>
                <a:close/>
              </a:path>
            </a:pathLst>
          </a:custGeom>
          <a:noFill/>
          <a:ln w="9525">
            <a:solidFill>
              <a:schemeClr val="folHlink"/>
            </a:solidFill>
            <a:round/>
          </a:ln>
        </p:spPr>
        <p:txBody>
          <a:bodyPr wrap="none" anchor="ctr"/>
          <a:lstStyle/>
          <a:p>
            <a:endParaRPr lang="en-IN"/>
          </a:p>
        </p:txBody>
      </p:sp>
      <p:grpSp>
        <p:nvGrpSpPr>
          <p:cNvPr id="3" name="Group 32"/>
          <p:cNvGrpSpPr/>
          <p:nvPr/>
        </p:nvGrpSpPr>
        <p:grpSpPr bwMode="auto">
          <a:xfrm>
            <a:off x="4140200" y="2692400"/>
            <a:ext cx="1219200" cy="850900"/>
            <a:chOff x="1456" y="1531"/>
            <a:chExt cx="768" cy="536"/>
          </a:xfrm>
        </p:grpSpPr>
        <p:sp>
          <p:nvSpPr>
            <p:cNvPr id="16490" name="Line 33"/>
            <p:cNvSpPr>
              <a:spLocks noChangeShapeType="1"/>
            </p:cNvSpPr>
            <p:nvPr/>
          </p:nvSpPr>
          <p:spPr bwMode="auto">
            <a:xfrm rot="-1805863">
              <a:off x="1456" y="1795"/>
              <a:ext cx="768" cy="1"/>
            </a:xfrm>
            <a:prstGeom prst="line">
              <a:avLst/>
            </a:prstGeom>
            <a:noFill/>
            <a:ln w="9525">
              <a:solidFill>
                <a:schemeClr val="folHlink"/>
              </a:solidFill>
              <a:round/>
            </a:ln>
          </p:spPr>
          <p:txBody>
            <a:bodyPr/>
            <a:lstStyle/>
            <a:p>
              <a:endParaRPr lang="en-IN"/>
            </a:p>
          </p:txBody>
        </p:sp>
        <p:sp>
          <p:nvSpPr>
            <p:cNvPr id="16491" name="Line 34"/>
            <p:cNvSpPr>
              <a:spLocks noChangeShapeType="1"/>
            </p:cNvSpPr>
            <p:nvPr/>
          </p:nvSpPr>
          <p:spPr bwMode="auto">
            <a:xfrm rot="3785720" flipV="1">
              <a:off x="1558" y="1531"/>
              <a:ext cx="528" cy="528"/>
            </a:xfrm>
            <a:prstGeom prst="line">
              <a:avLst/>
            </a:prstGeom>
            <a:noFill/>
            <a:ln w="9525">
              <a:solidFill>
                <a:schemeClr val="folHlink"/>
              </a:solidFill>
              <a:round/>
            </a:ln>
          </p:spPr>
          <p:txBody>
            <a:bodyPr/>
            <a:lstStyle/>
            <a:p>
              <a:endParaRPr lang="en-IN"/>
            </a:p>
          </p:txBody>
        </p:sp>
        <p:sp>
          <p:nvSpPr>
            <p:cNvPr id="16492" name="Line 35"/>
            <p:cNvSpPr>
              <a:spLocks noChangeShapeType="1"/>
            </p:cNvSpPr>
            <p:nvPr/>
          </p:nvSpPr>
          <p:spPr bwMode="auto">
            <a:xfrm rot="9039292" flipV="1">
              <a:off x="1576" y="1539"/>
              <a:ext cx="528" cy="528"/>
            </a:xfrm>
            <a:prstGeom prst="line">
              <a:avLst/>
            </a:prstGeom>
            <a:noFill/>
            <a:ln w="9525">
              <a:solidFill>
                <a:schemeClr val="folHlink"/>
              </a:solidFill>
              <a:round/>
            </a:ln>
          </p:spPr>
          <p:txBody>
            <a:bodyPr/>
            <a:lstStyle/>
            <a:p>
              <a:endParaRPr lang="en-IN"/>
            </a:p>
          </p:txBody>
        </p:sp>
        <p:sp>
          <p:nvSpPr>
            <p:cNvPr id="16493" name="Text Box 36"/>
            <p:cNvSpPr txBox="1">
              <a:spLocks noChangeArrowheads="1"/>
            </p:cNvSpPr>
            <p:nvPr/>
          </p:nvSpPr>
          <p:spPr bwMode="auto">
            <a:xfrm rot="-1590294">
              <a:off x="1704" y="1636"/>
              <a:ext cx="197" cy="19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endParaRPr lang="en-US" sz="1400" b="1" baseline="-25000">
                <a:solidFill>
                  <a:srgbClr val="FF0066"/>
                </a:solidFill>
                <a:latin typeface="Times New Roman" charset="0"/>
              </a:endParaRPr>
            </a:p>
          </p:txBody>
        </p:sp>
      </p:grpSp>
      <p:grpSp>
        <p:nvGrpSpPr>
          <p:cNvPr id="4" name="Group 37"/>
          <p:cNvGrpSpPr/>
          <p:nvPr/>
        </p:nvGrpSpPr>
        <p:grpSpPr bwMode="auto">
          <a:xfrm>
            <a:off x="5105400" y="2471738"/>
            <a:ext cx="3562350" cy="2305050"/>
            <a:chOff x="2064" y="1392"/>
            <a:chExt cx="2244" cy="1452"/>
          </a:xfrm>
        </p:grpSpPr>
        <p:sp>
          <p:nvSpPr>
            <p:cNvPr id="16482" name="Text Box 38"/>
            <p:cNvSpPr txBox="1">
              <a:spLocks noChangeArrowheads="1"/>
            </p:cNvSpPr>
            <p:nvPr/>
          </p:nvSpPr>
          <p:spPr bwMode="auto">
            <a:xfrm rot="-871177">
              <a:off x="2064" y="1440"/>
              <a:ext cx="233" cy="19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1</a:t>
              </a:r>
              <a:endParaRPr lang="en-US" sz="1400" b="1" baseline="-25000">
                <a:solidFill>
                  <a:srgbClr val="FF0066"/>
                </a:solidFill>
                <a:latin typeface="Times New Roman" charset="0"/>
              </a:endParaRPr>
            </a:p>
          </p:txBody>
        </p:sp>
        <p:sp>
          <p:nvSpPr>
            <p:cNvPr id="16483" name="Text Box 39"/>
            <p:cNvSpPr txBox="1">
              <a:spLocks noChangeArrowheads="1"/>
            </p:cNvSpPr>
            <p:nvPr/>
          </p:nvSpPr>
          <p:spPr bwMode="auto">
            <a:xfrm>
              <a:off x="2352" y="1392"/>
              <a:ext cx="233" cy="19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2</a:t>
              </a:r>
              <a:endParaRPr lang="en-US" sz="1400" b="1" baseline="-25000">
                <a:solidFill>
                  <a:srgbClr val="FF0066"/>
                </a:solidFill>
                <a:latin typeface="Times New Roman" charset="0"/>
              </a:endParaRPr>
            </a:p>
          </p:txBody>
        </p:sp>
        <p:sp>
          <p:nvSpPr>
            <p:cNvPr id="16484" name="Text Box 40"/>
            <p:cNvSpPr txBox="1">
              <a:spLocks noChangeArrowheads="1"/>
            </p:cNvSpPr>
            <p:nvPr/>
          </p:nvSpPr>
          <p:spPr bwMode="auto">
            <a:xfrm rot="437366">
              <a:off x="2736" y="1392"/>
              <a:ext cx="233" cy="19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3</a:t>
              </a:r>
              <a:endParaRPr lang="en-US" sz="1400" b="1" baseline="-25000">
                <a:solidFill>
                  <a:srgbClr val="FF0066"/>
                </a:solidFill>
                <a:latin typeface="Times New Roman" charset="0"/>
              </a:endParaRPr>
            </a:p>
          </p:txBody>
        </p:sp>
        <p:sp>
          <p:nvSpPr>
            <p:cNvPr id="16485" name="Text Box 41"/>
            <p:cNvSpPr txBox="1">
              <a:spLocks noChangeArrowheads="1"/>
            </p:cNvSpPr>
            <p:nvPr/>
          </p:nvSpPr>
          <p:spPr bwMode="auto">
            <a:xfrm rot="1224460">
              <a:off x="3048" y="1472"/>
              <a:ext cx="233" cy="19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4</a:t>
              </a:r>
              <a:endParaRPr lang="en-US" sz="1400" b="1" baseline="-25000">
                <a:solidFill>
                  <a:srgbClr val="FF0066"/>
                </a:solidFill>
                <a:latin typeface="Times New Roman" charset="0"/>
              </a:endParaRPr>
            </a:p>
          </p:txBody>
        </p:sp>
        <p:sp>
          <p:nvSpPr>
            <p:cNvPr id="16486" name="Text Box 42"/>
            <p:cNvSpPr txBox="1">
              <a:spLocks noChangeArrowheads="1"/>
            </p:cNvSpPr>
            <p:nvPr/>
          </p:nvSpPr>
          <p:spPr bwMode="auto">
            <a:xfrm rot="2164470">
              <a:off x="3428" y="1672"/>
              <a:ext cx="233" cy="19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5</a:t>
              </a:r>
              <a:endParaRPr lang="en-US" sz="1400" b="1" baseline="-25000">
                <a:solidFill>
                  <a:srgbClr val="FF0066"/>
                </a:solidFill>
                <a:latin typeface="Times New Roman" charset="0"/>
              </a:endParaRPr>
            </a:p>
          </p:txBody>
        </p:sp>
        <p:sp>
          <p:nvSpPr>
            <p:cNvPr id="16487" name="Text Box 43"/>
            <p:cNvSpPr txBox="1">
              <a:spLocks noChangeArrowheads="1"/>
            </p:cNvSpPr>
            <p:nvPr/>
          </p:nvSpPr>
          <p:spPr bwMode="auto">
            <a:xfrm rot="2542015">
              <a:off x="4075" y="2652"/>
              <a:ext cx="233" cy="19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8</a:t>
              </a:r>
              <a:endParaRPr lang="en-US" sz="1400" b="1" baseline="-25000">
                <a:solidFill>
                  <a:srgbClr val="FF0066"/>
                </a:solidFill>
                <a:latin typeface="Times New Roman" charset="0"/>
              </a:endParaRPr>
            </a:p>
          </p:txBody>
        </p:sp>
        <p:sp>
          <p:nvSpPr>
            <p:cNvPr id="16488" name="Text Box 44"/>
            <p:cNvSpPr txBox="1">
              <a:spLocks noChangeArrowheads="1"/>
            </p:cNvSpPr>
            <p:nvPr/>
          </p:nvSpPr>
          <p:spPr bwMode="auto">
            <a:xfrm rot="3069193">
              <a:off x="3696" y="1872"/>
              <a:ext cx="233" cy="19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6</a:t>
              </a:r>
              <a:endParaRPr lang="en-US" sz="1400" b="1" baseline="-25000">
                <a:solidFill>
                  <a:srgbClr val="FF0066"/>
                </a:solidFill>
                <a:latin typeface="Times New Roman" charset="0"/>
              </a:endParaRPr>
            </a:p>
          </p:txBody>
        </p:sp>
        <p:sp>
          <p:nvSpPr>
            <p:cNvPr id="16489" name="Text Box 45"/>
            <p:cNvSpPr txBox="1">
              <a:spLocks noChangeArrowheads="1"/>
            </p:cNvSpPr>
            <p:nvPr/>
          </p:nvSpPr>
          <p:spPr bwMode="auto">
            <a:xfrm rot="3396647">
              <a:off x="3963" y="2229"/>
              <a:ext cx="233" cy="19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7</a:t>
              </a:r>
              <a:endParaRPr lang="en-US" sz="1400" b="1" baseline="-25000">
                <a:solidFill>
                  <a:srgbClr val="FF0066"/>
                </a:solidFill>
                <a:latin typeface="Times New Roman" charset="0"/>
              </a:endParaRPr>
            </a:p>
          </p:txBody>
        </p:sp>
      </p:grpSp>
      <p:sp>
        <p:nvSpPr>
          <p:cNvPr id="13358" name="Oval 46"/>
          <p:cNvSpPr>
            <a:spLocks noChangeArrowheads="1"/>
          </p:cNvSpPr>
          <p:nvPr/>
        </p:nvSpPr>
        <p:spPr bwMode="auto">
          <a:xfrm>
            <a:off x="4953000" y="36147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3359" name="Oval 47"/>
          <p:cNvSpPr>
            <a:spLocks noChangeArrowheads="1"/>
          </p:cNvSpPr>
          <p:nvPr/>
        </p:nvSpPr>
        <p:spPr bwMode="auto">
          <a:xfrm>
            <a:off x="4953000" y="33543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3360" name="Oval 48"/>
          <p:cNvSpPr>
            <a:spLocks noChangeArrowheads="1"/>
          </p:cNvSpPr>
          <p:nvPr/>
        </p:nvSpPr>
        <p:spPr bwMode="auto">
          <a:xfrm>
            <a:off x="5067300" y="28146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3361" name="Oval 49"/>
          <p:cNvSpPr>
            <a:spLocks noChangeArrowheads="1"/>
          </p:cNvSpPr>
          <p:nvPr/>
        </p:nvSpPr>
        <p:spPr bwMode="auto">
          <a:xfrm>
            <a:off x="5791200" y="23193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3362" name="Oval 50"/>
          <p:cNvSpPr>
            <a:spLocks noChangeArrowheads="1"/>
          </p:cNvSpPr>
          <p:nvPr/>
        </p:nvSpPr>
        <p:spPr bwMode="auto">
          <a:xfrm>
            <a:off x="7010400" y="23193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3363" name="Oval 51"/>
          <p:cNvSpPr>
            <a:spLocks noChangeArrowheads="1"/>
          </p:cNvSpPr>
          <p:nvPr/>
        </p:nvSpPr>
        <p:spPr bwMode="auto">
          <a:xfrm>
            <a:off x="7924800" y="310038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3364" name="Oval 52"/>
          <p:cNvSpPr>
            <a:spLocks noChangeArrowheads="1"/>
          </p:cNvSpPr>
          <p:nvPr/>
        </p:nvSpPr>
        <p:spPr bwMode="auto">
          <a:xfrm>
            <a:off x="8166100" y="4040188"/>
            <a:ext cx="76200" cy="76200"/>
          </a:xfrm>
          <a:prstGeom prst="ellipse">
            <a:avLst/>
          </a:prstGeom>
          <a:solidFill>
            <a:schemeClr val="accent1"/>
          </a:solidFill>
          <a:ln w="9525">
            <a:solidFill>
              <a:srgbClr val="0000FF"/>
            </a:solidFill>
            <a:round/>
          </a:ln>
        </p:spPr>
        <p:txBody>
          <a:bodyPr wrap="none" anchor="ctr"/>
          <a:lstStyle/>
          <a:p>
            <a:endParaRPr lang="en-IN"/>
          </a:p>
        </p:txBody>
      </p:sp>
      <p:sp>
        <p:nvSpPr>
          <p:cNvPr id="13365" name="Oval 53"/>
          <p:cNvSpPr>
            <a:spLocks noChangeArrowheads="1"/>
          </p:cNvSpPr>
          <p:nvPr/>
        </p:nvSpPr>
        <p:spPr bwMode="auto">
          <a:xfrm>
            <a:off x="7848600" y="46053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3366" name="Oval 54"/>
          <p:cNvSpPr>
            <a:spLocks noChangeArrowheads="1"/>
          </p:cNvSpPr>
          <p:nvPr/>
        </p:nvSpPr>
        <p:spPr bwMode="auto">
          <a:xfrm>
            <a:off x="7696200" y="4757738"/>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3367" name="Line 55"/>
          <p:cNvSpPr>
            <a:spLocks noChangeShapeType="1"/>
          </p:cNvSpPr>
          <p:nvPr/>
        </p:nvSpPr>
        <p:spPr bwMode="auto">
          <a:xfrm flipH="1">
            <a:off x="5013325" y="2852738"/>
            <a:ext cx="200025" cy="533400"/>
          </a:xfrm>
          <a:prstGeom prst="line">
            <a:avLst/>
          </a:prstGeom>
          <a:noFill/>
          <a:ln w="9525">
            <a:solidFill>
              <a:srgbClr val="0000FF"/>
            </a:solidFill>
            <a:round/>
            <a:tailEnd type="triangle" w="med" len="med"/>
          </a:ln>
        </p:spPr>
        <p:txBody>
          <a:bodyPr/>
          <a:lstStyle/>
          <a:p>
            <a:endParaRPr lang="en-IN"/>
          </a:p>
        </p:txBody>
      </p:sp>
      <p:sp>
        <p:nvSpPr>
          <p:cNvPr id="13368" name="Line 56"/>
          <p:cNvSpPr>
            <a:spLocks noChangeShapeType="1"/>
          </p:cNvSpPr>
          <p:nvPr/>
        </p:nvSpPr>
        <p:spPr bwMode="auto">
          <a:xfrm flipH="1">
            <a:off x="5105400" y="2776538"/>
            <a:ext cx="685800" cy="76200"/>
          </a:xfrm>
          <a:prstGeom prst="line">
            <a:avLst/>
          </a:prstGeom>
          <a:noFill/>
          <a:ln w="9525">
            <a:solidFill>
              <a:srgbClr val="0000FF"/>
            </a:solidFill>
            <a:round/>
            <a:tailEnd type="triangle" w="med" len="med"/>
          </a:ln>
        </p:spPr>
        <p:txBody>
          <a:bodyPr/>
          <a:lstStyle/>
          <a:p>
            <a:endParaRPr lang="en-IN"/>
          </a:p>
        </p:txBody>
      </p:sp>
      <p:sp>
        <p:nvSpPr>
          <p:cNvPr id="13369" name="Line 57"/>
          <p:cNvSpPr>
            <a:spLocks noChangeShapeType="1"/>
          </p:cNvSpPr>
          <p:nvPr/>
        </p:nvSpPr>
        <p:spPr bwMode="auto">
          <a:xfrm flipH="1" flipV="1">
            <a:off x="5791200" y="2319338"/>
            <a:ext cx="533400" cy="533400"/>
          </a:xfrm>
          <a:prstGeom prst="line">
            <a:avLst/>
          </a:prstGeom>
          <a:noFill/>
          <a:ln w="9525">
            <a:solidFill>
              <a:srgbClr val="0000FF"/>
            </a:solidFill>
            <a:round/>
            <a:tailEnd type="triangle" w="med" len="med"/>
          </a:ln>
        </p:spPr>
        <p:txBody>
          <a:bodyPr/>
          <a:lstStyle/>
          <a:p>
            <a:endParaRPr lang="en-IN"/>
          </a:p>
        </p:txBody>
      </p:sp>
      <p:sp>
        <p:nvSpPr>
          <p:cNvPr id="13370" name="Line 58"/>
          <p:cNvSpPr>
            <a:spLocks noChangeShapeType="1"/>
          </p:cNvSpPr>
          <p:nvPr/>
        </p:nvSpPr>
        <p:spPr bwMode="auto">
          <a:xfrm flipV="1">
            <a:off x="7391400" y="3157538"/>
            <a:ext cx="609600" cy="68262"/>
          </a:xfrm>
          <a:prstGeom prst="line">
            <a:avLst/>
          </a:prstGeom>
          <a:noFill/>
          <a:ln w="9525">
            <a:solidFill>
              <a:srgbClr val="0000FF"/>
            </a:solidFill>
            <a:round/>
            <a:tailEnd type="triangle" w="med" len="med"/>
          </a:ln>
        </p:spPr>
        <p:txBody>
          <a:bodyPr/>
          <a:lstStyle/>
          <a:p>
            <a:endParaRPr lang="en-IN"/>
          </a:p>
        </p:txBody>
      </p:sp>
      <p:sp>
        <p:nvSpPr>
          <p:cNvPr id="13371" name="Line 59"/>
          <p:cNvSpPr>
            <a:spLocks noChangeShapeType="1"/>
          </p:cNvSpPr>
          <p:nvPr/>
        </p:nvSpPr>
        <p:spPr bwMode="auto">
          <a:xfrm>
            <a:off x="7772400" y="3538538"/>
            <a:ext cx="457200" cy="533400"/>
          </a:xfrm>
          <a:prstGeom prst="line">
            <a:avLst/>
          </a:prstGeom>
          <a:noFill/>
          <a:ln w="9525">
            <a:solidFill>
              <a:srgbClr val="0000FF"/>
            </a:solidFill>
            <a:round/>
            <a:tailEnd type="triangle" w="med" len="med"/>
          </a:ln>
        </p:spPr>
        <p:txBody>
          <a:bodyPr/>
          <a:lstStyle/>
          <a:p>
            <a:endParaRPr lang="en-IN"/>
          </a:p>
        </p:txBody>
      </p:sp>
      <p:sp>
        <p:nvSpPr>
          <p:cNvPr id="13372" name="Line 60"/>
          <p:cNvSpPr>
            <a:spLocks noChangeShapeType="1"/>
          </p:cNvSpPr>
          <p:nvPr/>
        </p:nvSpPr>
        <p:spPr bwMode="auto">
          <a:xfrm rot="235035" flipH="1">
            <a:off x="7896225" y="3995738"/>
            <a:ext cx="188913" cy="695325"/>
          </a:xfrm>
          <a:prstGeom prst="line">
            <a:avLst/>
          </a:prstGeom>
          <a:noFill/>
          <a:ln w="9525">
            <a:solidFill>
              <a:srgbClr val="0000FF"/>
            </a:solidFill>
            <a:round/>
            <a:tailEnd type="triangle" w="med" len="med"/>
          </a:ln>
        </p:spPr>
        <p:txBody>
          <a:bodyPr/>
          <a:lstStyle/>
          <a:p>
            <a:endParaRPr lang="en-IN"/>
          </a:p>
        </p:txBody>
      </p:sp>
      <p:sp>
        <p:nvSpPr>
          <p:cNvPr id="13373" name="Line 61"/>
          <p:cNvSpPr>
            <a:spLocks noChangeShapeType="1"/>
          </p:cNvSpPr>
          <p:nvPr/>
        </p:nvSpPr>
        <p:spPr bwMode="auto">
          <a:xfrm flipH="1">
            <a:off x="6819900" y="2386013"/>
            <a:ext cx="228600" cy="533400"/>
          </a:xfrm>
          <a:prstGeom prst="line">
            <a:avLst/>
          </a:prstGeom>
          <a:noFill/>
          <a:ln w="9525">
            <a:solidFill>
              <a:srgbClr val="0000FF"/>
            </a:solidFill>
            <a:round/>
            <a:headEnd type="triangle" w="med" len="med"/>
          </a:ln>
        </p:spPr>
        <p:txBody>
          <a:bodyPr/>
          <a:lstStyle/>
          <a:p>
            <a:endParaRPr lang="en-IN"/>
          </a:p>
        </p:txBody>
      </p:sp>
      <p:sp>
        <p:nvSpPr>
          <p:cNvPr id="13374" name="Line 62"/>
          <p:cNvSpPr>
            <a:spLocks noChangeShapeType="1"/>
          </p:cNvSpPr>
          <p:nvPr/>
        </p:nvSpPr>
        <p:spPr bwMode="auto">
          <a:xfrm rot="21020046" flipH="1">
            <a:off x="7743825" y="4681538"/>
            <a:ext cx="533400" cy="76200"/>
          </a:xfrm>
          <a:prstGeom prst="line">
            <a:avLst/>
          </a:prstGeom>
          <a:noFill/>
          <a:ln w="9525">
            <a:solidFill>
              <a:srgbClr val="0000FF"/>
            </a:solidFill>
            <a:round/>
            <a:tailEnd type="triangle" w="med" len="med"/>
          </a:ln>
        </p:spPr>
        <p:txBody>
          <a:bodyPr/>
          <a:lstStyle/>
          <a:p>
            <a:endParaRPr lang="en-IN"/>
          </a:p>
        </p:txBody>
      </p:sp>
      <p:sp>
        <p:nvSpPr>
          <p:cNvPr id="13375" name="Arc 63"/>
          <p:cNvSpPr/>
          <p:nvPr/>
        </p:nvSpPr>
        <p:spPr bwMode="auto">
          <a:xfrm rot="-5811185">
            <a:off x="5094287" y="2455863"/>
            <a:ext cx="968375" cy="1295400"/>
          </a:xfrm>
          <a:custGeom>
            <a:avLst/>
            <a:gdLst>
              <a:gd name="T0" fmla="*/ 0 w 16708"/>
              <a:gd name="T1" fmla="*/ 1559 h 21600"/>
              <a:gd name="T2" fmla="*/ 968375 w 16708"/>
              <a:gd name="T3" fmla="*/ 402953 h 21600"/>
              <a:gd name="T4" fmla="*/ 60973 w 16708"/>
              <a:gd name="T5" fmla="*/ 1295400 h 21600"/>
              <a:gd name="T6" fmla="*/ 0 60000 65536"/>
              <a:gd name="T7" fmla="*/ 0 60000 65536"/>
              <a:gd name="T8" fmla="*/ 0 60000 65536"/>
              <a:gd name="T9" fmla="*/ 0 w 16708"/>
              <a:gd name="T10" fmla="*/ 0 h 21600"/>
              <a:gd name="T11" fmla="*/ 16708 w 16708"/>
              <a:gd name="T12" fmla="*/ 21600 h 21600"/>
            </a:gdLst>
            <a:ahLst/>
            <a:cxnLst>
              <a:cxn ang="T6">
                <a:pos x="T0" y="T1"/>
              </a:cxn>
              <a:cxn ang="T7">
                <a:pos x="T2" y="T3"/>
              </a:cxn>
              <a:cxn ang="T8">
                <a:pos x="T4" y="T5"/>
              </a:cxn>
            </a:cxnLst>
            <a:rect l="T9" t="T10" r="T11" b="T12"/>
            <a:pathLst>
              <a:path w="16708" h="21600" fill="none" extrusionOk="0">
                <a:moveTo>
                  <a:pt x="-1" y="25"/>
                </a:moveTo>
                <a:cubicBezTo>
                  <a:pt x="350" y="8"/>
                  <a:pt x="701" y="-1"/>
                  <a:pt x="1052" y="0"/>
                </a:cubicBezTo>
                <a:cubicBezTo>
                  <a:pt x="6970" y="0"/>
                  <a:pt x="12630" y="2428"/>
                  <a:pt x="16708" y="6718"/>
                </a:cubicBezTo>
              </a:path>
              <a:path w="16708" h="21600" stroke="0" extrusionOk="0">
                <a:moveTo>
                  <a:pt x="-1" y="25"/>
                </a:moveTo>
                <a:cubicBezTo>
                  <a:pt x="350" y="8"/>
                  <a:pt x="701" y="-1"/>
                  <a:pt x="1052" y="0"/>
                </a:cubicBezTo>
                <a:cubicBezTo>
                  <a:pt x="6970" y="0"/>
                  <a:pt x="12630" y="2428"/>
                  <a:pt x="16708" y="6718"/>
                </a:cubicBezTo>
                <a:lnTo>
                  <a:pt x="1052" y="21600"/>
                </a:lnTo>
                <a:close/>
              </a:path>
            </a:pathLst>
          </a:custGeom>
          <a:noFill/>
          <a:ln w="28575">
            <a:solidFill>
              <a:srgbClr val="FF0066"/>
            </a:solidFill>
            <a:round/>
          </a:ln>
        </p:spPr>
        <p:txBody>
          <a:bodyPr wrap="none" anchor="ctr"/>
          <a:lstStyle/>
          <a:p>
            <a:endParaRPr lang="en-IN"/>
          </a:p>
        </p:txBody>
      </p:sp>
      <p:sp>
        <p:nvSpPr>
          <p:cNvPr id="13376" name="Arc 64"/>
          <p:cNvSpPr/>
          <p:nvPr/>
        </p:nvSpPr>
        <p:spPr bwMode="auto">
          <a:xfrm rot="-1147431">
            <a:off x="5257800" y="2116138"/>
            <a:ext cx="2689225" cy="2114550"/>
          </a:xfrm>
          <a:custGeom>
            <a:avLst/>
            <a:gdLst>
              <a:gd name="T0" fmla="*/ 0 w 32892"/>
              <a:gd name="T1" fmla="*/ 280298 h 24035"/>
              <a:gd name="T2" fmla="*/ 2677942 w 32892"/>
              <a:gd name="T3" fmla="*/ 2114550 h 24035"/>
              <a:gd name="T4" fmla="*/ 923225 w 32892"/>
              <a:gd name="T5" fmla="*/ 1900324 h 24035"/>
              <a:gd name="T6" fmla="*/ 0 60000 65536"/>
              <a:gd name="T7" fmla="*/ 0 60000 65536"/>
              <a:gd name="T8" fmla="*/ 0 60000 65536"/>
              <a:gd name="T9" fmla="*/ 0 w 32892"/>
              <a:gd name="T10" fmla="*/ 0 h 24035"/>
              <a:gd name="T11" fmla="*/ 32892 w 32892"/>
              <a:gd name="T12" fmla="*/ 24035 h 24035"/>
            </a:gdLst>
            <a:ahLst/>
            <a:cxnLst>
              <a:cxn ang="T6">
                <a:pos x="T0" y="T1"/>
              </a:cxn>
              <a:cxn ang="T7">
                <a:pos x="T2" y="T3"/>
              </a:cxn>
              <a:cxn ang="T8">
                <a:pos x="T4" y="T5"/>
              </a:cxn>
            </a:cxnLst>
            <a:rect l="T9" t="T10" r="T11" b="T12"/>
            <a:pathLst>
              <a:path w="32892" h="24035" fill="none" extrusionOk="0">
                <a:moveTo>
                  <a:pt x="0" y="3186"/>
                </a:moveTo>
                <a:cubicBezTo>
                  <a:pt x="3398" y="1102"/>
                  <a:pt x="7306" y="-1"/>
                  <a:pt x="11292" y="0"/>
                </a:cubicBezTo>
                <a:cubicBezTo>
                  <a:pt x="23221" y="0"/>
                  <a:pt x="32892" y="9670"/>
                  <a:pt x="32892" y="21600"/>
                </a:cubicBezTo>
                <a:cubicBezTo>
                  <a:pt x="32892" y="22413"/>
                  <a:pt x="32846" y="23226"/>
                  <a:pt x="32754" y="24035"/>
                </a:cubicBezTo>
              </a:path>
              <a:path w="32892" h="24035" stroke="0" extrusionOk="0">
                <a:moveTo>
                  <a:pt x="0" y="3186"/>
                </a:moveTo>
                <a:cubicBezTo>
                  <a:pt x="3398" y="1102"/>
                  <a:pt x="7306" y="-1"/>
                  <a:pt x="11292" y="0"/>
                </a:cubicBezTo>
                <a:cubicBezTo>
                  <a:pt x="23221" y="0"/>
                  <a:pt x="32892" y="9670"/>
                  <a:pt x="32892" y="21600"/>
                </a:cubicBezTo>
                <a:cubicBezTo>
                  <a:pt x="32892" y="22413"/>
                  <a:pt x="32846" y="23226"/>
                  <a:pt x="32754" y="24035"/>
                </a:cubicBezTo>
                <a:lnTo>
                  <a:pt x="11292" y="21600"/>
                </a:lnTo>
                <a:close/>
              </a:path>
            </a:pathLst>
          </a:custGeom>
          <a:noFill/>
          <a:ln w="28575">
            <a:solidFill>
              <a:srgbClr val="FF0066"/>
            </a:solidFill>
            <a:round/>
          </a:ln>
        </p:spPr>
        <p:txBody>
          <a:bodyPr wrap="none" anchor="ctr"/>
          <a:lstStyle/>
          <a:p>
            <a:endParaRPr lang="en-IN"/>
          </a:p>
        </p:txBody>
      </p:sp>
      <p:sp>
        <p:nvSpPr>
          <p:cNvPr id="13377" name="Arc 65"/>
          <p:cNvSpPr/>
          <p:nvPr/>
        </p:nvSpPr>
        <p:spPr bwMode="auto">
          <a:xfrm rot="18233221" flipV="1">
            <a:off x="6727826" y="2965450"/>
            <a:ext cx="1255712" cy="1798637"/>
          </a:xfrm>
          <a:custGeom>
            <a:avLst/>
            <a:gdLst>
              <a:gd name="T0" fmla="*/ 0 w 17699"/>
              <a:gd name="T1" fmla="*/ 68365 h 21600"/>
              <a:gd name="T2" fmla="*/ 1255712 w 17699"/>
              <a:gd name="T3" fmla="*/ 292195 h 21600"/>
              <a:gd name="T4" fmla="*/ 418452 w 17699"/>
              <a:gd name="T5" fmla="*/ 1798637 h 21600"/>
              <a:gd name="T6" fmla="*/ 0 60000 65536"/>
              <a:gd name="T7" fmla="*/ 0 60000 65536"/>
              <a:gd name="T8" fmla="*/ 0 60000 65536"/>
              <a:gd name="T9" fmla="*/ 0 w 17699"/>
              <a:gd name="T10" fmla="*/ 0 h 21600"/>
              <a:gd name="T11" fmla="*/ 17699 w 17699"/>
              <a:gd name="T12" fmla="*/ 21600 h 21600"/>
            </a:gdLst>
            <a:ahLst/>
            <a:cxnLst>
              <a:cxn ang="T6">
                <a:pos x="T0" y="T1"/>
              </a:cxn>
              <a:cxn ang="T7">
                <a:pos x="T2" y="T3"/>
              </a:cxn>
              <a:cxn ang="T8">
                <a:pos x="T4" y="T5"/>
              </a:cxn>
            </a:cxnLst>
            <a:rect l="T9" t="T10" r="T11" b="T12"/>
            <a:pathLst>
              <a:path w="17699" h="21600" fill="none" extrusionOk="0">
                <a:moveTo>
                  <a:pt x="-1" y="820"/>
                </a:moveTo>
                <a:cubicBezTo>
                  <a:pt x="1918" y="276"/>
                  <a:pt x="3903" y="-1"/>
                  <a:pt x="5898" y="0"/>
                </a:cubicBezTo>
                <a:cubicBezTo>
                  <a:pt x="10088" y="0"/>
                  <a:pt x="14189" y="1219"/>
                  <a:pt x="17699" y="3508"/>
                </a:cubicBezTo>
              </a:path>
              <a:path w="17699" h="21600" stroke="0" extrusionOk="0">
                <a:moveTo>
                  <a:pt x="-1" y="820"/>
                </a:moveTo>
                <a:cubicBezTo>
                  <a:pt x="1918" y="276"/>
                  <a:pt x="3903" y="-1"/>
                  <a:pt x="5898" y="0"/>
                </a:cubicBezTo>
                <a:cubicBezTo>
                  <a:pt x="10088" y="0"/>
                  <a:pt x="14189" y="1219"/>
                  <a:pt x="17699" y="3508"/>
                </a:cubicBezTo>
                <a:lnTo>
                  <a:pt x="5898" y="21600"/>
                </a:lnTo>
                <a:close/>
              </a:path>
            </a:pathLst>
          </a:custGeom>
          <a:noFill/>
          <a:ln w="28575">
            <a:solidFill>
              <a:srgbClr val="FF0066"/>
            </a:solidFill>
            <a:round/>
          </a:ln>
        </p:spPr>
        <p:txBody>
          <a:bodyPr wrap="none" anchor="ctr"/>
          <a:lstStyle/>
          <a:p>
            <a:endParaRPr lang="en-IN"/>
          </a:p>
        </p:txBody>
      </p:sp>
      <p:sp>
        <p:nvSpPr>
          <p:cNvPr id="13378" name="Arc 66"/>
          <p:cNvSpPr/>
          <p:nvPr/>
        </p:nvSpPr>
        <p:spPr bwMode="auto">
          <a:xfrm>
            <a:off x="5692775" y="4965700"/>
            <a:ext cx="379413" cy="274638"/>
          </a:xfrm>
          <a:custGeom>
            <a:avLst/>
            <a:gdLst>
              <a:gd name="T0" fmla="*/ 0 w 35881"/>
              <a:gd name="T1" fmla="*/ 57007 h 25991"/>
              <a:gd name="T2" fmla="*/ 374644 w 35881"/>
              <a:gd name="T3" fmla="*/ 274638 h 25991"/>
              <a:gd name="T4" fmla="*/ 151010 w 35881"/>
              <a:gd name="T5" fmla="*/ 228240 h 25991"/>
              <a:gd name="T6" fmla="*/ 0 60000 65536"/>
              <a:gd name="T7" fmla="*/ 0 60000 65536"/>
              <a:gd name="T8" fmla="*/ 0 60000 65536"/>
              <a:gd name="T9" fmla="*/ 0 w 35881"/>
              <a:gd name="T10" fmla="*/ 0 h 25991"/>
              <a:gd name="T11" fmla="*/ 35881 w 35881"/>
              <a:gd name="T12" fmla="*/ 25991 h 25991"/>
            </a:gdLst>
            <a:ahLst/>
            <a:cxnLst>
              <a:cxn ang="T6">
                <a:pos x="T0" y="T1"/>
              </a:cxn>
              <a:cxn ang="T7">
                <a:pos x="T2" y="T3"/>
              </a:cxn>
              <a:cxn ang="T8">
                <a:pos x="T4" y="T5"/>
              </a:cxn>
            </a:cxnLst>
            <a:rect l="T9" t="T10" r="T11" b="T12"/>
            <a:pathLst>
              <a:path w="35881" h="25991" fill="none" extrusionOk="0">
                <a:moveTo>
                  <a:pt x="-1" y="5394"/>
                </a:moveTo>
                <a:cubicBezTo>
                  <a:pt x="3944" y="1918"/>
                  <a:pt x="9022" y="-1"/>
                  <a:pt x="14281" y="0"/>
                </a:cubicBezTo>
                <a:cubicBezTo>
                  <a:pt x="26210" y="0"/>
                  <a:pt x="35881" y="9670"/>
                  <a:pt x="35881" y="21600"/>
                </a:cubicBezTo>
                <a:cubicBezTo>
                  <a:pt x="35881" y="23075"/>
                  <a:pt x="35729" y="24546"/>
                  <a:pt x="35429" y="25990"/>
                </a:cubicBezTo>
              </a:path>
              <a:path w="35881" h="25991" stroke="0" extrusionOk="0">
                <a:moveTo>
                  <a:pt x="-1" y="5394"/>
                </a:moveTo>
                <a:cubicBezTo>
                  <a:pt x="3944" y="1918"/>
                  <a:pt x="9022" y="-1"/>
                  <a:pt x="14281" y="0"/>
                </a:cubicBezTo>
                <a:cubicBezTo>
                  <a:pt x="26210" y="0"/>
                  <a:pt x="35881" y="9670"/>
                  <a:pt x="35881" y="21600"/>
                </a:cubicBezTo>
                <a:cubicBezTo>
                  <a:pt x="35881" y="23075"/>
                  <a:pt x="35729" y="24546"/>
                  <a:pt x="35429" y="25990"/>
                </a:cubicBezTo>
                <a:lnTo>
                  <a:pt x="14281" y="21600"/>
                </a:lnTo>
                <a:close/>
              </a:path>
            </a:pathLst>
          </a:custGeom>
          <a:noFill/>
          <a:ln w="9525">
            <a:solidFill>
              <a:schemeClr val="tx1"/>
            </a:solidFill>
            <a:round/>
            <a:headEnd type="triangle" w="med" len="med"/>
            <a:tailEnd type="triangle" w="med" len="med"/>
          </a:ln>
        </p:spPr>
        <p:txBody>
          <a:bodyPr wrap="none" anchor="ctr"/>
          <a:lstStyle/>
          <a:p>
            <a:endParaRPr lang="en-IN"/>
          </a:p>
        </p:txBody>
      </p:sp>
      <p:sp>
        <p:nvSpPr>
          <p:cNvPr id="16434" name="Text Box 67"/>
          <p:cNvSpPr txBox="1">
            <a:spLocks noChangeArrowheads="1"/>
          </p:cNvSpPr>
          <p:nvPr/>
        </p:nvSpPr>
        <p:spPr bwMode="auto">
          <a:xfrm>
            <a:off x="7091363" y="311150"/>
            <a:ext cx="1847850" cy="336550"/>
          </a:xfrm>
          <a:prstGeom prst="rect">
            <a:avLst/>
          </a:prstGeom>
          <a:noFill/>
          <a:ln w="9525">
            <a:noFill/>
            <a:miter lim="800000"/>
          </a:ln>
        </p:spPr>
        <p:txBody>
          <a:bodyPr wrap="none">
            <a:spAutoFit/>
          </a:bodyPr>
          <a:lstStyle/>
          <a:p>
            <a:pPr algn="r" eaLnBrk="0" hangingPunct="0"/>
            <a:r>
              <a:rPr lang="en-US" sz="1600">
                <a:solidFill>
                  <a:srgbClr val="FF0066"/>
                </a:solidFill>
                <a:latin typeface="Arial Black" pitchFamily="34" charset="0"/>
              </a:rPr>
              <a:t>EPI CYCLOID :</a:t>
            </a:r>
            <a:r>
              <a:rPr lang="en-US" sz="1600" u="sng">
                <a:solidFill>
                  <a:srgbClr val="FF0066"/>
                </a:solidFill>
                <a:latin typeface="Arial Black" pitchFamily="34" charset="0"/>
              </a:rPr>
              <a:t> </a:t>
            </a:r>
            <a:endParaRPr lang="en-US" sz="1600" u="sng">
              <a:solidFill>
                <a:srgbClr val="FF0066"/>
              </a:solidFill>
              <a:latin typeface="Arial Black" pitchFamily="34" charset="0"/>
            </a:endParaRPr>
          </a:p>
        </p:txBody>
      </p:sp>
      <p:sp>
        <p:nvSpPr>
          <p:cNvPr id="13380" name="Text Box 68"/>
          <p:cNvSpPr txBox="1">
            <a:spLocks noChangeArrowheads="1"/>
          </p:cNvSpPr>
          <p:nvPr/>
        </p:nvSpPr>
        <p:spPr bwMode="auto">
          <a:xfrm>
            <a:off x="4813300" y="3652838"/>
            <a:ext cx="292100"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P</a:t>
            </a:r>
            <a:endParaRPr lang="en-US" sz="1400" b="1">
              <a:solidFill>
                <a:srgbClr val="FF0066"/>
              </a:solidFill>
              <a:latin typeface="Times New Roman" charset="0"/>
            </a:endParaRPr>
          </a:p>
        </p:txBody>
      </p:sp>
      <p:grpSp>
        <p:nvGrpSpPr>
          <p:cNvPr id="5" name="Group 69"/>
          <p:cNvGrpSpPr/>
          <p:nvPr/>
        </p:nvGrpSpPr>
        <p:grpSpPr bwMode="auto">
          <a:xfrm>
            <a:off x="5029200" y="3614738"/>
            <a:ext cx="903288" cy="1947862"/>
            <a:chOff x="2016" y="2112"/>
            <a:chExt cx="569" cy="1227"/>
          </a:xfrm>
        </p:grpSpPr>
        <p:sp>
          <p:nvSpPr>
            <p:cNvPr id="16478" name="Text Box 70"/>
            <p:cNvSpPr txBox="1">
              <a:spLocks noChangeArrowheads="1"/>
            </p:cNvSpPr>
            <p:nvPr/>
          </p:nvSpPr>
          <p:spPr bwMode="auto">
            <a:xfrm>
              <a:off x="2382" y="3147"/>
              <a:ext cx="203" cy="192"/>
            </a:xfrm>
            <a:prstGeom prst="rect">
              <a:avLst/>
            </a:prstGeom>
            <a:noFill/>
            <a:ln w="9525">
              <a:noFill/>
              <a:miter lim="800000"/>
            </a:ln>
          </p:spPr>
          <p:txBody>
            <a:bodyPr wrap="none">
              <a:spAutoFit/>
            </a:bodyPr>
            <a:lstStyle/>
            <a:p>
              <a:pPr eaLnBrk="0" hangingPunct="0"/>
              <a:r>
                <a:rPr lang="en-US" sz="1400" b="1">
                  <a:latin typeface="Times New Roman" charset="0"/>
                </a:rPr>
                <a:t>O</a:t>
              </a:r>
              <a:endParaRPr lang="en-US" sz="1400" b="1">
                <a:latin typeface="Times New Roman" charset="0"/>
              </a:endParaRPr>
            </a:p>
          </p:txBody>
        </p:sp>
        <p:sp>
          <p:nvSpPr>
            <p:cNvPr id="16479" name="Line 71"/>
            <p:cNvSpPr>
              <a:spLocks noChangeShapeType="1"/>
            </p:cNvSpPr>
            <p:nvPr/>
          </p:nvSpPr>
          <p:spPr bwMode="auto">
            <a:xfrm flipH="1" flipV="1">
              <a:off x="2016" y="2112"/>
              <a:ext cx="528" cy="1056"/>
            </a:xfrm>
            <a:prstGeom prst="line">
              <a:avLst/>
            </a:prstGeom>
            <a:noFill/>
            <a:ln w="9525">
              <a:solidFill>
                <a:schemeClr val="tx1"/>
              </a:solidFill>
              <a:round/>
            </a:ln>
          </p:spPr>
          <p:txBody>
            <a:bodyPr/>
            <a:lstStyle/>
            <a:p>
              <a:endParaRPr lang="en-IN"/>
            </a:p>
          </p:txBody>
        </p:sp>
        <p:sp>
          <p:nvSpPr>
            <p:cNvPr id="16480" name="Text Box 72"/>
            <p:cNvSpPr txBox="1">
              <a:spLocks noChangeArrowheads="1"/>
            </p:cNvSpPr>
            <p:nvPr/>
          </p:nvSpPr>
          <p:spPr bwMode="auto">
            <a:xfrm rot="-1614293">
              <a:off x="2064" y="2592"/>
              <a:ext cx="197" cy="192"/>
            </a:xfrm>
            <a:prstGeom prst="rect">
              <a:avLst/>
            </a:prstGeom>
            <a:noFill/>
            <a:ln w="9525">
              <a:noFill/>
              <a:miter lim="800000"/>
            </a:ln>
          </p:spPr>
          <p:txBody>
            <a:bodyPr wrap="none">
              <a:spAutoFit/>
            </a:bodyPr>
            <a:lstStyle/>
            <a:p>
              <a:pPr eaLnBrk="0" hangingPunct="0"/>
              <a:r>
                <a:rPr lang="en-US" sz="1400" b="1">
                  <a:latin typeface="Times New Roman" charset="0"/>
                </a:rPr>
                <a:t>R</a:t>
              </a:r>
              <a:endParaRPr lang="en-US" sz="1400" b="1">
                <a:latin typeface="Times New Roman" charset="0"/>
              </a:endParaRPr>
            </a:p>
          </p:txBody>
        </p:sp>
        <p:sp>
          <p:nvSpPr>
            <p:cNvPr id="16481" name="Oval 73"/>
            <p:cNvSpPr>
              <a:spLocks noChangeArrowheads="1"/>
            </p:cNvSpPr>
            <p:nvPr/>
          </p:nvSpPr>
          <p:spPr bwMode="auto">
            <a:xfrm>
              <a:off x="2514" y="3120"/>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13386" name="Line 74"/>
          <p:cNvSpPr>
            <a:spLocks noChangeShapeType="1"/>
          </p:cNvSpPr>
          <p:nvPr/>
        </p:nvSpPr>
        <p:spPr bwMode="auto">
          <a:xfrm flipV="1">
            <a:off x="4038600" y="3309938"/>
            <a:ext cx="838200" cy="457200"/>
          </a:xfrm>
          <a:prstGeom prst="line">
            <a:avLst/>
          </a:prstGeom>
          <a:noFill/>
          <a:ln w="9525">
            <a:solidFill>
              <a:schemeClr val="tx1"/>
            </a:solidFill>
            <a:round/>
            <a:tailEnd type="triangle" w="med" len="med"/>
          </a:ln>
        </p:spPr>
        <p:txBody>
          <a:bodyPr/>
          <a:lstStyle/>
          <a:p>
            <a:endParaRPr lang="en-IN"/>
          </a:p>
        </p:txBody>
      </p:sp>
      <p:sp>
        <p:nvSpPr>
          <p:cNvPr id="13387" name="Text Box 75"/>
          <p:cNvSpPr txBox="1">
            <a:spLocks noChangeArrowheads="1"/>
          </p:cNvSpPr>
          <p:nvPr/>
        </p:nvSpPr>
        <p:spPr bwMode="auto">
          <a:xfrm>
            <a:off x="3581400" y="3690938"/>
            <a:ext cx="838200" cy="336550"/>
          </a:xfrm>
          <a:prstGeom prst="rect">
            <a:avLst/>
          </a:prstGeom>
          <a:noFill/>
          <a:ln w="9525">
            <a:noFill/>
            <a:miter lim="800000"/>
          </a:ln>
        </p:spPr>
        <p:txBody>
          <a:bodyPr>
            <a:spAutoFit/>
          </a:bodyPr>
          <a:lstStyle/>
          <a:p>
            <a:pPr eaLnBrk="0" hangingPunct="0"/>
            <a:r>
              <a:rPr lang="en-US" sz="1600" b="1">
                <a:latin typeface="Times New Roman" charset="0"/>
              </a:rPr>
              <a:t>r</a:t>
            </a:r>
            <a:r>
              <a:rPr lang="en-US" sz="1600">
                <a:latin typeface="Times New Roman" charset="0"/>
              </a:rPr>
              <a:t> = </a:t>
            </a:r>
            <a:r>
              <a:rPr lang="en-US" sz="1600" b="1">
                <a:solidFill>
                  <a:srgbClr val="FF0066"/>
                </a:solidFill>
                <a:latin typeface="Times New Roman" charset="0"/>
              </a:rPr>
              <a:t>CP</a:t>
            </a:r>
            <a:endParaRPr lang="en-US" sz="1600" b="1">
              <a:solidFill>
                <a:srgbClr val="FF0066"/>
              </a:solidFill>
              <a:latin typeface="Times New Roman" charset="0"/>
            </a:endParaRPr>
          </a:p>
        </p:txBody>
      </p:sp>
      <p:grpSp>
        <p:nvGrpSpPr>
          <p:cNvPr id="6" name="Group 76"/>
          <p:cNvGrpSpPr/>
          <p:nvPr/>
        </p:nvGrpSpPr>
        <p:grpSpPr bwMode="auto">
          <a:xfrm>
            <a:off x="6000750" y="4805363"/>
            <a:ext cx="152400" cy="152400"/>
            <a:chOff x="912" y="3072"/>
            <a:chExt cx="144" cy="144"/>
          </a:xfrm>
        </p:grpSpPr>
        <p:sp>
          <p:nvSpPr>
            <p:cNvPr id="16476" name="Oval 77"/>
            <p:cNvSpPr>
              <a:spLocks noChangeArrowheads="1"/>
            </p:cNvSpPr>
            <p:nvPr/>
          </p:nvSpPr>
          <p:spPr bwMode="auto">
            <a:xfrm>
              <a:off x="912" y="3072"/>
              <a:ext cx="144" cy="144"/>
            </a:xfrm>
            <a:prstGeom prst="ellipse">
              <a:avLst/>
            </a:prstGeom>
            <a:solidFill>
              <a:schemeClr val="bg1"/>
            </a:solidFill>
            <a:ln w="28575">
              <a:solidFill>
                <a:schemeClr val="tx1"/>
              </a:solidFill>
              <a:round/>
            </a:ln>
          </p:spPr>
          <p:txBody>
            <a:bodyPr wrap="none" anchor="ctr"/>
            <a:lstStyle/>
            <a:p>
              <a:endParaRPr lang="en-IN"/>
            </a:p>
          </p:txBody>
        </p:sp>
        <p:sp>
          <p:nvSpPr>
            <p:cNvPr id="16477" name="Line 78"/>
            <p:cNvSpPr>
              <a:spLocks noChangeShapeType="1"/>
            </p:cNvSpPr>
            <p:nvPr/>
          </p:nvSpPr>
          <p:spPr bwMode="auto">
            <a:xfrm>
              <a:off x="912" y="3120"/>
              <a:ext cx="144" cy="48"/>
            </a:xfrm>
            <a:prstGeom prst="line">
              <a:avLst/>
            </a:prstGeom>
            <a:noFill/>
            <a:ln w="28575">
              <a:solidFill>
                <a:schemeClr val="tx1"/>
              </a:solidFill>
              <a:round/>
            </a:ln>
          </p:spPr>
          <p:txBody>
            <a:bodyPr/>
            <a:lstStyle/>
            <a:p>
              <a:endParaRPr lang="en-IN"/>
            </a:p>
          </p:txBody>
        </p:sp>
      </p:grpSp>
      <p:grpSp>
        <p:nvGrpSpPr>
          <p:cNvPr id="7" name="Group 79"/>
          <p:cNvGrpSpPr/>
          <p:nvPr/>
        </p:nvGrpSpPr>
        <p:grpSpPr bwMode="auto">
          <a:xfrm>
            <a:off x="3962400" y="4757738"/>
            <a:ext cx="1219200" cy="533400"/>
            <a:chOff x="720" y="2544"/>
            <a:chExt cx="768" cy="336"/>
          </a:xfrm>
        </p:grpSpPr>
        <p:sp>
          <p:nvSpPr>
            <p:cNvPr id="16465" name="Rectangle 80"/>
            <p:cNvSpPr>
              <a:spLocks noChangeArrowheads="1"/>
            </p:cNvSpPr>
            <p:nvPr/>
          </p:nvSpPr>
          <p:spPr bwMode="auto">
            <a:xfrm>
              <a:off x="720" y="2544"/>
              <a:ext cx="768" cy="336"/>
            </a:xfrm>
            <a:prstGeom prst="rect">
              <a:avLst/>
            </a:prstGeom>
            <a:solidFill>
              <a:schemeClr val="bg1"/>
            </a:solidFill>
            <a:ln w="19050">
              <a:solidFill>
                <a:schemeClr val="tx1"/>
              </a:solidFill>
              <a:miter lim="800000"/>
            </a:ln>
          </p:spPr>
          <p:txBody>
            <a:bodyPr wrap="none" anchor="ctr"/>
            <a:lstStyle/>
            <a:p>
              <a:endParaRPr lang="en-IN"/>
            </a:p>
          </p:txBody>
        </p:sp>
        <p:grpSp>
          <p:nvGrpSpPr>
            <p:cNvPr id="8" name="Group 81"/>
            <p:cNvGrpSpPr/>
            <p:nvPr/>
          </p:nvGrpSpPr>
          <p:grpSpPr bwMode="auto">
            <a:xfrm>
              <a:off x="816" y="2544"/>
              <a:ext cx="656" cy="308"/>
              <a:chOff x="528" y="624"/>
              <a:chExt cx="656" cy="308"/>
            </a:xfrm>
          </p:grpSpPr>
          <p:grpSp>
            <p:nvGrpSpPr>
              <p:cNvPr id="9" name="Group 82"/>
              <p:cNvGrpSpPr/>
              <p:nvPr/>
            </p:nvGrpSpPr>
            <p:grpSpPr bwMode="auto">
              <a:xfrm>
                <a:off x="528" y="720"/>
                <a:ext cx="96" cy="96"/>
                <a:chOff x="912" y="3072"/>
                <a:chExt cx="144" cy="144"/>
              </a:xfrm>
            </p:grpSpPr>
            <p:sp>
              <p:nvSpPr>
                <p:cNvPr id="16474" name="Oval 83"/>
                <p:cNvSpPr>
                  <a:spLocks noChangeArrowheads="1"/>
                </p:cNvSpPr>
                <p:nvPr/>
              </p:nvSpPr>
              <p:spPr bwMode="auto">
                <a:xfrm>
                  <a:off x="912" y="3072"/>
                  <a:ext cx="144" cy="144"/>
                </a:xfrm>
                <a:prstGeom prst="ellipse">
                  <a:avLst/>
                </a:prstGeom>
                <a:solidFill>
                  <a:schemeClr val="bg1"/>
                </a:solidFill>
                <a:ln w="19050">
                  <a:solidFill>
                    <a:schemeClr val="tx1"/>
                  </a:solidFill>
                  <a:round/>
                </a:ln>
              </p:spPr>
              <p:txBody>
                <a:bodyPr wrap="none" anchor="ctr"/>
                <a:lstStyle/>
                <a:p>
                  <a:endParaRPr lang="en-IN"/>
                </a:p>
              </p:txBody>
            </p:sp>
            <p:sp>
              <p:nvSpPr>
                <p:cNvPr id="16475" name="Line 84"/>
                <p:cNvSpPr>
                  <a:spLocks noChangeShapeType="1"/>
                </p:cNvSpPr>
                <p:nvPr/>
              </p:nvSpPr>
              <p:spPr bwMode="auto">
                <a:xfrm>
                  <a:off x="912" y="3120"/>
                  <a:ext cx="144" cy="48"/>
                </a:xfrm>
                <a:prstGeom prst="line">
                  <a:avLst/>
                </a:prstGeom>
                <a:noFill/>
                <a:ln w="19050">
                  <a:solidFill>
                    <a:schemeClr val="tx1"/>
                  </a:solidFill>
                  <a:round/>
                </a:ln>
              </p:spPr>
              <p:txBody>
                <a:bodyPr/>
                <a:lstStyle/>
                <a:p>
                  <a:endParaRPr lang="en-IN"/>
                </a:p>
              </p:txBody>
            </p:sp>
          </p:grpSp>
          <p:sp>
            <p:nvSpPr>
              <p:cNvPr id="16468" name="Text Box 85"/>
              <p:cNvSpPr txBox="1">
                <a:spLocks noChangeArrowheads="1"/>
              </p:cNvSpPr>
              <p:nvPr/>
            </p:nvSpPr>
            <p:spPr bwMode="auto">
              <a:xfrm rot="-2810704">
                <a:off x="785" y="655"/>
                <a:ext cx="197" cy="231"/>
              </a:xfrm>
              <a:prstGeom prst="rect">
                <a:avLst/>
              </a:prstGeom>
              <a:noFill/>
              <a:ln w="9525">
                <a:noFill/>
                <a:miter lim="800000"/>
              </a:ln>
            </p:spPr>
            <p:txBody>
              <a:bodyPr wrap="none">
                <a:spAutoFit/>
              </a:bodyPr>
              <a:lstStyle/>
              <a:p>
                <a:pPr eaLnBrk="0" hangingPunct="0"/>
                <a:r>
                  <a:rPr lang="en-US">
                    <a:latin typeface="Times New Roman" charset="0"/>
                  </a:rPr>
                  <a:t>+</a:t>
                </a:r>
                <a:endParaRPr lang="en-US" sz="1400">
                  <a:latin typeface="Times New Roman" charset="0"/>
                </a:endParaRPr>
              </a:p>
            </p:txBody>
          </p:sp>
          <p:sp>
            <p:nvSpPr>
              <p:cNvPr id="16469" name="Text Box 86"/>
              <p:cNvSpPr txBox="1">
                <a:spLocks noChangeArrowheads="1"/>
              </p:cNvSpPr>
              <p:nvPr/>
            </p:nvSpPr>
            <p:spPr bwMode="auto">
              <a:xfrm>
                <a:off x="720" y="624"/>
                <a:ext cx="153" cy="192"/>
              </a:xfrm>
              <a:prstGeom prst="rect">
                <a:avLst/>
              </a:prstGeom>
              <a:noFill/>
              <a:ln w="9525">
                <a:noFill/>
                <a:miter lim="800000"/>
              </a:ln>
            </p:spPr>
            <p:txBody>
              <a:bodyPr wrap="none">
                <a:spAutoFit/>
              </a:bodyPr>
              <a:lstStyle/>
              <a:p>
                <a:pPr eaLnBrk="0" hangingPunct="0"/>
                <a:r>
                  <a:rPr lang="en-US" sz="1400">
                    <a:latin typeface="Times New Roman" charset="0"/>
                  </a:rPr>
                  <a:t>r</a:t>
                </a:r>
                <a:endParaRPr lang="en-US" sz="1400">
                  <a:latin typeface="Times New Roman" charset="0"/>
                </a:endParaRPr>
              </a:p>
            </p:txBody>
          </p:sp>
          <p:sp>
            <p:nvSpPr>
              <p:cNvPr id="16470" name="Line 87"/>
              <p:cNvSpPr>
                <a:spLocks noChangeShapeType="1"/>
              </p:cNvSpPr>
              <p:nvPr/>
            </p:nvSpPr>
            <p:spPr bwMode="auto">
              <a:xfrm>
                <a:off x="740" y="776"/>
                <a:ext cx="96" cy="0"/>
              </a:xfrm>
              <a:prstGeom prst="line">
                <a:avLst/>
              </a:prstGeom>
              <a:noFill/>
              <a:ln w="19050">
                <a:solidFill>
                  <a:schemeClr val="tx1"/>
                </a:solidFill>
                <a:round/>
              </a:ln>
            </p:spPr>
            <p:txBody>
              <a:bodyPr/>
              <a:lstStyle/>
              <a:p>
                <a:endParaRPr lang="en-IN"/>
              </a:p>
            </p:txBody>
          </p:sp>
          <p:sp>
            <p:nvSpPr>
              <p:cNvPr id="16471" name="Text Box 88"/>
              <p:cNvSpPr txBox="1">
                <a:spLocks noChangeArrowheads="1"/>
              </p:cNvSpPr>
              <p:nvPr/>
            </p:nvSpPr>
            <p:spPr bwMode="auto">
              <a:xfrm>
                <a:off x="708" y="740"/>
                <a:ext cx="191" cy="192"/>
              </a:xfrm>
              <a:prstGeom prst="rect">
                <a:avLst/>
              </a:prstGeom>
              <a:noFill/>
              <a:ln w="9525">
                <a:noFill/>
                <a:miter lim="800000"/>
              </a:ln>
            </p:spPr>
            <p:txBody>
              <a:bodyPr wrap="none">
                <a:spAutoFit/>
              </a:bodyPr>
              <a:lstStyle/>
              <a:p>
                <a:pPr eaLnBrk="0" hangingPunct="0"/>
                <a:r>
                  <a:rPr lang="en-US" sz="1400">
                    <a:latin typeface="Times New Roman" charset="0"/>
                  </a:rPr>
                  <a:t>R</a:t>
                </a:r>
                <a:endParaRPr lang="en-US" sz="1400">
                  <a:latin typeface="Times New Roman" charset="0"/>
                </a:endParaRPr>
              </a:p>
            </p:txBody>
          </p:sp>
          <p:sp>
            <p:nvSpPr>
              <p:cNvPr id="16472" name="Text Box 89"/>
              <p:cNvSpPr txBox="1">
                <a:spLocks noChangeArrowheads="1"/>
              </p:cNvSpPr>
              <p:nvPr/>
            </p:nvSpPr>
            <p:spPr bwMode="auto">
              <a:xfrm>
                <a:off x="864" y="672"/>
                <a:ext cx="320" cy="192"/>
              </a:xfrm>
              <a:prstGeom prst="rect">
                <a:avLst/>
              </a:prstGeom>
              <a:noFill/>
              <a:ln w="9525">
                <a:noFill/>
                <a:miter lim="800000"/>
              </a:ln>
            </p:spPr>
            <p:txBody>
              <a:bodyPr wrap="none">
                <a:spAutoFit/>
              </a:bodyPr>
              <a:lstStyle/>
              <a:p>
                <a:pPr eaLnBrk="0" hangingPunct="0"/>
                <a:r>
                  <a:rPr lang="en-US" sz="1400">
                    <a:latin typeface="Times New Roman" charset="0"/>
                  </a:rPr>
                  <a:t>360</a:t>
                </a:r>
                <a:r>
                  <a:rPr lang="en-US" sz="1400" baseline="30000">
                    <a:latin typeface="Times New Roman" charset="0"/>
                  </a:rPr>
                  <a:t>0</a:t>
                </a:r>
                <a:endParaRPr lang="en-US" sz="1400" baseline="30000">
                  <a:latin typeface="Times New Roman" charset="0"/>
                </a:endParaRPr>
              </a:p>
            </p:txBody>
          </p:sp>
          <p:sp>
            <p:nvSpPr>
              <p:cNvPr id="16473" name="Text Box 90"/>
              <p:cNvSpPr txBox="1">
                <a:spLocks noChangeArrowheads="1"/>
              </p:cNvSpPr>
              <p:nvPr/>
            </p:nvSpPr>
            <p:spPr bwMode="auto">
              <a:xfrm>
                <a:off x="588" y="680"/>
                <a:ext cx="236" cy="192"/>
              </a:xfrm>
              <a:prstGeom prst="rect">
                <a:avLst/>
              </a:prstGeom>
              <a:noFill/>
              <a:ln w="9525">
                <a:noFill/>
                <a:miter lim="800000"/>
              </a:ln>
            </p:spPr>
            <p:txBody>
              <a:bodyPr wrap="none">
                <a:spAutoFit/>
              </a:bodyPr>
              <a:lstStyle/>
              <a:p>
                <a:pPr eaLnBrk="0" hangingPunct="0"/>
                <a:r>
                  <a:rPr lang="en-US" sz="1400" b="1">
                    <a:latin typeface="Times New Roman" charset="0"/>
                  </a:rPr>
                  <a:t> = </a:t>
                </a:r>
                <a:endParaRPr lang="en-US" sz="1400" b="1">
                  <a:latin typeface="Times New Roman" charset="0"/>
                </a:endParaRPr>
              </a:p>
            </p:txBody>
          </p:sp>
        </p:grpSp>
      </p:grpSp>
      <p:grpSp>
        <p:nvGrpSpPr>
          <p:cNvPr id="10" name="Group 91"/>
          <p:cNvGrpSpPr/>
          <p:nvPr/>
        </p:nvGrpSpPr>
        <p:grpSpPr bwMode="auto">
          <a:xfrm>
            <a:off x="3898900" y="2255838"/>
            <a:ext cx="1682750" cy="1638300"/>
            <a:chOff x="1272" y="1272"/>
            <a:chExt cx="1060" cy="1032"/>
          </a:xfrm>
        </p:grpSpPr>
        <p:sp>
          <p:nvSpPr>
            <p:cNvPr id="16458" name="Text Box 92"/>
            <p:cNvSpPr txBox="1">
              <a:spLocks noChangeArrowheads="1"/>
            </p:cNvSpPr>
            <p:nvPr/>
          </p:nvSpPr>
          <p:spPr bwMode="auto">
            <a:xfrm>
              <a:off x="1632" y="2112"/>
              <a:ext cx="172" cy="192"/>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16459" name="Text Box 93"/>
            <p:cNvSpPr txBox="1">
              <a:spLocks noChangeArrowheads="1"/>
            </p:cNvSpPr>
            <p:nvPr/>
          </p:nvSpPr>
          <p:spPr bwMode="auto">
            <a:xfrm>
              <a:off x="1296" y="1920"/>
              <a:ext cx="172" cy="192"/>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16460" name="Text Box 94"/>
            <p:cNvSpPr txBox="1">
              <a:spLocks noChangeArrowheads="1"/>
            </p:cNvSpPr>
            <p:nvPr/>
          </p:nvSpPr>
          <p:spPr bwMode="auto">
            <a:xfrm>
              <a:off x="1272" y="1584"/>
              <a:ext cx="172" cy="192"/>
            </a:xfrm>
            <a:prstGeom prst="rect">
              <a:avLst/>
            </a:prstGeom>
            <a:noFill/>
            <a:ln w="9525">
              <a:noFill/>
              <a:miter lim="800000"/>
            </a:ln>
          </p:spPr>
          <p:txBody>
            <a:bodyPr wrap="none">
              <a:spAutoFit/>
            </a:bodyPr>
            <a:lstStyle/>
            <a:p>
              <a:pPr eaLnBrk="0" hangingPunct="0"/>
              <a:r>
                <a:rPr lang="en-US" sz="1400">
                  <a:latin typeface="Times New Roman" charset="0"/>
                </a:rPr>
                <a:t>3</a:t>
              </a:r>
              <a:endParaRPr lang="en-US" sz="1400">
                <a:latin typeface="Times New Roman" charset="0"/>
              </a:endParaRPr>
            </a:p>
          </p:txBody>
        </p:sp>
        <p:sp>
          <p:nvSpPr>
            <p:cNvPr id="16461" name="Text Box 95"/>
            <p:cNvSpPr txBox="1">
              <a:spLocks noChangeArrowheads="1"/>
            </p:cNvSpPr>
            <p:nvPr/>
          </p:nvSpPr>
          <p:spPr bwMode="auto">
            <a:xfrm>
              <a:off x="1520" y="1280"/>
              <a:ext cx="172" cy="192"/>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16462" name="Text Box 96"/>
            <p:cNvSpPr txBox="1">
              <a:spLocks noChangeArrowheads="1"/>
            </p:cNvSpPr>
            <p:nvPr/>
          </p:nvSpPr>
          <p:spPr bwMode="auto">
            <a:xfrm>
              <a:off x="1840" y="1272"/>
              <a:ext cx="200" cy="192"/>
            </a:xfrm>
            <a:prstGeom prst="rect">
              <a:avLst/>
            </a:prstGeom>
            <a:noFill/>
            <a:ln w="9525">
              <a:noFill/>
              <a:miter lim="800000"/>
            </a:ln>
          </p:spPr>
          <p:txBody>
            <a:bodyPr wrap="none">
              <a:spAutoFit/>
            </a:bodyPr>
            <a:lstStyle/>
            <a:p>
              <a:pPr eaLnBrk="0" hangingPunct="0"/>
              <a:r>
                <a:rPr lang="en-US" sz="1400">
                  <a:latin typeface="Times New Roman" charset="0"/>
                </a:rPr>
                <a:t> 5</a:t>
              </a:r>
              <a:endParaRPr lang="en-US" sz="1400">
                <a:latin typeface="Times New Roman" charset="0"/>
              </a:endParaRPr>
            </a:p>
          </p:txBody>
        </p:sp>
        <p:sp>
          <p:nvSpPr>
            <p:cNvPr id="16463" name="Text Box 97"/>
            <p:cNvSpPr txBox="1">
              <a:spLocks noChangeArrowheads="1"/>
            </p:cNvSpPr>
            <p:nvPr/>
          </p:nvSpPr>
          <p:spPr bwMode="auto">
            <a:xfrm>
              <a:off x="2112" y="1536"/>
              <a:ext cx="172" cy="192"/>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sp>
          <p:nvSpPr>
            <p:cNvPr id="16464" name="Text Box 98"/>
            <p:cNvSpPr txBox="1">
              <a:spLocks noChangeArrowheads="1"/>
            </p:cNvSpPr>
            <p:nvPr/>
          </p:nvSpPr>
          <p:spPr bwMode="auto">
            <a:xfrm>
              <a:off x="2160" y="1824"/>
              <a:ext cx="172" cy="192"/>
            </a:xfrm>
            <a:prstGeom prst="rect">
              <a:avLst/>
            </a:prstGeom>
            <a:noFill/>
            <a:ln w="9525">
              <a:noFill/>
              <a:miter lim="800000"/>
            </a:ln>
          </p:spPr>
          <p:txBody>
            <a:bodyPr wrap="none">
              <a:spAutoFit/>
            </a:bodyPr>
            <a:lstStyle/>
            <a:p>
              <a:pPr eaLnBrk="0" hangingPunct="0"/>
              <a:r>
                <a:rPr lang="en-US" sz="1400">
                  <a:latin typeface="Times New Roman" charset="0"/>
                </a:rPr>
                <a:t>7</a:t>
              </a:r>
              <a:endParaRPr lang="en-US" sz="1400">
                <a:latin typeface="Times New Roman" charset="0"/>
              </a:endParaRPr>
            </a:p>
          </p:txBody>
        </p:sp>
      </p:grpSp>
      <p:sp>
        <p:nvSpPr>
          <p:cNvPr id="13411" name="Line 99"/>
          <p:cNvSpPr>
            <a:spLocks noChangeShapeType="1"/>
          </p:cNvSpPr>
          <p:nvPr/>
        </p:nvSpPr>
        <p:spPr bwMode="auto">
          <a:xfrm>
            <a:off x="3830638" y="2395538"/>
            <a:ext cx="381000" cy="304800"/>
          </a:xfrm>
          <a:prstGeom prst="line">
            <a:avLst/>
          </a:prstGeom>
          <a:noFill/>
          <a:ln w="9525">
            <a:solidFill>
              <a:schemeClr val="tx1"/>
            </a:solidFill>
            <a:round/>
            <a:tailEnd type="triangle" w="med" len="med"/>
          </a:ln>
        </p:spPr>
        <p:txBody>
          <a:bodyPr/>
          <a:lstStyle/>
          <a:p>
            <a:endParaRPr lang="en-IN"/>
          </a:p>
        </p:txBody>
      </p:sp>
      <p:sp>
        <p:nvSpPr>
          <p:cNvPr id="13412" name="Line 100"/>
          <p:cNvSpPr>
            <a:spLocks noChangeShapeType="1"/>
          </p:cNvSpPr>
          <p:nvPr/>
        </p:nvSpPr>
        <p:spPr bwMode="auto">
          <a:xfrm flipH="1" flipV="1">
            <a:off x="4719638" y="3843338"/>
            <a:ext cx="76200" cy="457200"/>
          </a:xfrm>
          <a:prstGeom prst="line">
            <a:avLst/>
          </a:prstGeom>
          <a:noFill/>
          <a:ln w="9525">
            <a:solidFill>
              <a:schemeClr val="tx1"/>
            </a:solidFill>
            <a:round/>
            <a:tailEnd type="triangle" w="med" len="med"/>
          </a:ln>
        </p:spPr>
        <p:txBody>
          <a:bodyPr/>
          <a:lstStyle/>
          <a:p>
            <a:endParaRPr lang="en-IN"/>
          </a:p>
        </p:txBody>
      </p:sp>
      <p:sp>
        <p:nvSpPr>
          <p:cNvPr id="13413" name="Text Box 101"/>
          <p:cNvSpPr txBox="1">
            <a:spLocks noChangeArrowheads="1"/>
          </p:cNvSpPr>
          <p:nvPr/>
        </p:nvSpPr>
        <p:spPr bwMode="auto">
          <a:xfrm>
            <a:off x="3424238" y="2014538"/>
            <a:ext cx="1096962" cy="457200"/>
          </a:xfrm>
          <a:prstGeom prst="rect">
            <a:avLst/>
          </a:prstGeom>
          <a:noFill/>
          <a:ln w="9525">
            <a:noFill/>
            <a:miter lim="800000"/>
          </a:ln>
        </p:spPr>
        <p:txBody>
          <a:bodyPr wrap="none">
            <a:spAutoFit/>
          </a:bodyPr>
          <a:lstStyle/>
          <a:p>
            <a:pPr eaLnBrk="0" hangingPunct="0"/>
            <a:r>
              <a:rPr lang="en-US" sz="1200" b="1">
                <a:latin typeface="Times New Roman" charset="0"/>
              </a:rPr>
              <a:t>Generating/</a:t>
            </a:r>
            <a:endParaRPr lang="en-US" sz="1200" b="1">
              <a:latin typeface="Times New Roman" charset="0"/>
            </a:endParaRPr>
          </a:p>
          <a:p>
            <a:pPr eaLnBrk="0" hangingPunct="0"/>
            <a:r>
              <a:rPr lang="en-US" sz="1200" b="1">
                <a:latin typeface="Times New Roman" charset="0"/>
              </a:rPr>
              <a:t>Rolling Circle</a:t>
            </a:r>
            <a:endParaRPr lang="en-US" sz="1200" b="1">
              <a:latin typeface="Times New Roman" charset="0"/>
            </a:endParaRPr>
          </a:p>
        </p:txBody>
      </p:sp>
      <p:sp>
        <p:nvSpPr>
          <p:cNvPr id="13414" name="Text Box 102"/>
          <p:cNvSpPr txBox="1">
            <a:spLocks noChangeArrowheads="1"/>
          </p:cNvSpPr>
          <p:nvPr/>
        </p:nvSpPr>
        <p:spPr bwMode="auto">
          <a:xfrm>
            <a:off x="3805238" y="4249738"/>
            <a:ext cx="1233487" cy="274637"/>
          </a:xfrm>
          <a:prstGeom prst="rect">
            <a:avLst/>
          </a:prstGeom>
          <a:noFill/>
          <a:ln w="9525">
            <a:noFill/>
            <a:miter lim="800000"/>
          </a:ln>
        </p:spPr>
        <p:txBody>
          <a:bodyPr wrap="none">
            <a:spAutoFit/>
          </a:bodyPr>
          <a:lstStyle/>
          <a:p>
            <a:pPr eaLnBrk="0" hangingPunct="0"/>
            <a:r>
              <a:rPr lang="en-US" sz="1200" b="1">
                <a:latin typeface="Times New Roman" charset="0"/>
              </a:rPr>
              <a:t>Directing Circle</a:t>
            </a:r>
            <a:endParaRPr lang="en-US" sz="1200" b="1">
              <a:latin typeface="Times New Roman" charset="0"/>
            </a:endParaRPr>
          </a:p>
        </p:txBody>
      </p:sp>
      <p:sp>
        <p:nvSpPr>
          <p:cNvPr id="13415" name="Arc 103"/>
          <p:cNvSpPr/>
          <p:nvPr/>
        </p:nvSpPr>
        <p:spPr bwMode="auto">
          <a:xfrm rot="19015998" flipH="1">
            <a:off x="3500438" y="2776538"/>
            <a:ext cx="533400" cy="533400"/>
          </a:xfrm>
          <a:custGeom>
            <a:avLst/>
            <a:gdLst>
              <a:gd name="T0" fmla="*/ 0 w 21600"/>
              <a:gd name="T1" fmla="*/ 0 h 21600"/>
              <a:gd name="T2" fmla="*/ 533400 w 21600"/>
              <a:gd name="T3" fmla="*/ 533400 h 21600"/>
              <a:gd name="T4" fmla="*/ 0 w 21600"/>
              <a:gd name="T5" fmla="*/ 5334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type="triangle" w="med" len="med"/>
          </a:ln>
        </p:spPr>
        <p:txBody>
          <a:bodyPr wrap="none" anchor="ctr"/>
          <a:lstStyle/>
          <a:p>
            <a:endParaRPr lang="en-IN"/>
          </a:p>
        </p:txBody>
      </p:sp>
      <p:grpSp>
        <p:nvGrpSpPr>
          <p:cNvPr id="11" name="Group 104"/>
          <p:cNvGrpSpPr/>
          <p:nvPr/>
        </p:nvGrpSpPr>
        <p:grpSpPr bwMode="auto">
          <a:xfrm>
            <a:off x="0" y="0"/>
            <a:ext cx="5799138" cy="838200"/>
            <a:chOff x="0" y="0"/>
            <a:chExt cx="3653" cy="528"/>
          </a:xfrm>
        </p:grpSpPr>
        <p:sp>
          <p:nvSpPr>
            <p:cNvPr id="16456" name="Rectangle 105"/>
            <p:cNvSpPr>
              <a:spLocks noChangeArrowheads="1"/>
            </p:cNvSpPr>
            <p:nvPr/>
          </p:nvSpPr>
          <p:spPr bwMode="auto">
            <a:xfrm>
              <a:off x="0" y="0"/>
              <a:ext cx="3648" cy="528"/>
            </a:xfrm>
            <a:prstGeom prst="rect">
              <a:avLst/>
            </a:prstGeom>
            <a:solidFill>
              <a:srgbClr val="66FFFF"/>
            </a:solidFill>
            <a:ln w="9525">
              <a:solidFill>
                <a:schemeClr val="tx1"/>
              </a:solidFill>
              <a:miter lim="800000"/>
            </a:ln>
          </p:spPr>
          <p:txBody>
            <a:bodyPr wrap="none" anchor="ctr"/>
            <a:lstStyle/>
            <a:p>
              <a:endParaRPr lang="en-IN"/>
            </a:p>
          </p:txBody>
        </p:sp>
        <p:sp>
          <p:nvSpPr>
            <p:cNvPr id="16457" name="Text Box 106"/>
            <p:cNvSpPr txBox="1">
              <a:spLocks noChangeArrowheads="1"/>
            </p:cNvSpPr>
            <p:nvPr/>
          </p:nvSpPr>
          <p:spPr bwMode="auto">
            <a:xfrm>
              <a:off x="48" y="48"/>
              <a:ext cx="3605" cy="441"/>
            </a:xfrm>
            <a:prstGeom prst="rect">
              <a:avLst/>
            </a:prstGeom>
            <a:noFill/>
            <a:ln w="9525">
              <a:noFill/>
              <a:miter lim="800000"/>
            </a:ln>
          </p:spPr>
          <p:txBody>
            <a:bodyPr wrap="none">
              <a:spAutoFit/>
            </a:bodyPr>
            <a:lstStyle/>
            <a:p>
              <a:pPr eaLnBrk="0" hangingPunct="0"/>
              <a:r>
                <a:rPr lang="en-US" sz="1200" b="1">
                  <a:latin typeface="Times New Roman" charset="0"/>
                </a:rPr>
                <a:t>PROBLEM 25:</a:t>
              </a:r>
              <a:r>
                <a:rPr lang="en-US" sz="1200">
                  <a:latin typeface="Times New Roman" charset="0"/>
                </a:rPr>
                <a:t> DRAW LOCUS OF A POINT ON THE PERIPHERY OF A CIRCLE  </a:t>
              </a:r>
              <a:endParaRPr lang="en-US" sz="1200">
                <a:latin typeface="Times New Roman" charset="0"/>
              </a:endParaRPr>
            </a:p>
            <a:p>
              <a:pPr eaLnBrk="0" hangingPunct="0"/>
              <a:r>
                <a:rPr lang="en-US" sz="1200">
                  <a:latin typeface="Times New Roman" charset="0"/>
                </a:rPr>
                <a:t>WHICH ROLLS ON A CURVED PATH. </a:t>
              </a:r>
              <a:r>
                <a:rPr lang="en-US" sz="1400" b="1">
                  <a:latin typeface="Times New Roman" charset="0"/>
                </a:rPr>
                <a:t>Take diameter of rolling Circle 50 mm</a:t>
              </a:r>
              <a:endParaRPr lang="en-US" sz="1400" b="1">
                <a:latin typeface="Times New Roman" charset="0"/>
              </a:endParaRPr>
            </a:p>
            <a:p>
              <a:pPr eaLnBrk="0" hangingPunct="0"/>
              <a:r>
                <a:rPr lang="en-US" sz="1400" b="1">
                  <a:latin typeface="Times New Roman" charset="0"/>
                </a:rPr>
                <a:t>And radius of directing circle i.e. curved path, 75 mm.</a:t>
              </a:r>
              <a:endParaRPr lang="en-US" sz="1400" b="1">
                <a:latin typeface="Times New Roman" charset="0"/>
              </a:endParaRPr>
            </a:p>
          </p:txBody>
        </p:sp>
      </p:grpSp>
      <p:sp>
        <p:nvSpPr>
          <p:cNvPr id="13419" name="Text Box 107"/>
          <p:cNvSpPr txBox="1">
            <a:spLocks noChangeArrowheads="1"/>
          </p:cNvSpPr>
          <p:nvPr/>
        </p:nvSpPr>
        <p:spPr bwMode="auto">
          <a:xfrm>
            <a:off x="60325" y="914400"/>
            <a:ext cx="3063875" cy="5859463"/>
          </a:xfrm>
          <a:prstGeom prst="rect">
            <a:avLst/>
          </a:prstGeom>
          <a:solidFill>
            <a:srgbClr val="FFFF99"/>
          </a:solidFill>
          <a:ln w="12700">
            <a:solidFill>
              <a:schemeClr val="tx1"/>
            </a:solidFill>
            <a:miter lim="800000"/>
          </a:ln>
        </p:spPr>
        <p:txBody>
          <a:bodyPr>
            <a:spAutoFit/>
          </a:bodyPr>
          <a:lstStyle/>
          <a:p>
            <a:pPr eaLnBrk="0" hangingPunct="0"/>
            <a:r>
              <a:rPr lang="en-US" sz="1300" b="1" i="1">
                <a:latin typeface="Tahoma" charset="0"/>
              </a:rPr>
              <a:t>Solution Steps:</a:t>
            </a:r>
            <a:endParaRPr lang="en-US" sz="1300">
              <a:latin typeface="Tahoma" charset="0"/>
            </a:endParaRPr>
          </a:p>
          <a:p>
            <a:pPr eaLnBrk="0" hangingPunct="0"/>
            <a:r>
              <a:rPr lang="en-US" sz="1300">
                <a:latin typeface="Tahoma" charset="0"/>
              </a:rPr>
              <a:t>1)  When smaller circle will roll on larger circle for one revolution it will cover </a:t>
            </a:r>
            <a:r>
              <a:rPr lang="en-US" sz="1300">
                <a:latin typeface="Tahoma" charset="0"/>
                <a:sym typeface="Symbol" pitchFamily="18" charset="2"/>
              </a:rPr>
              <a:t></a:t>
            </a:r>
            <a:r>
              <a:rPr lang="en-US" sz="1300">
                <a:latin typeface="Tahoma" charset="0"/>
              </a:rPr>
              <a:t> D distance on arc and it will be decided by included arc angle </a:t>
            </a:r>
            <a:r>
              <a:rPr lang="en-US" sz="1300">
                <a:latin typeface="Tahoma" charset="0"/>
                <a:sym typeface="Symbol" pitchFamily="18" charset="2"/>
              </a:rPr>
              <a:t></a:t>
            </a:r>
            <a:r>
              <a:rPr lang="en-US" sz="1300">
                <a:latin typeface="Tahoma" charset="0"/>
              </a:rPr>
              <a:t>.</a:t>
            </a:r>
            <a:endParaRPr lang="en-US" sz="1300">
              <a:latin typeface="Tahoma" charset="0"/>
              <a:sym typeface="Symbol" pitchFamily="18" charset="2"/>
            </a:endParaRPr>
          </a:p>
          <a:p>
            <a:pPr eaLnBrk="0" hangingPunct="0"/>
            <a:r>
              <a:rPr lang="en-US" sz="1300">
                <a:latin typeface="Tahoma" charset="0"/>
                <a:sym typeface="Symbol" pitchFamily="18" charset="2"/>
              </a:rPr>
              <a:t>2)  Calculate </a:t>
            </a:r>
            <a:r>
              <a:rPr lang="en-US" sz="1300">
                <a:latin typeface="Tahoma" charset="0"/>
              </a:rPr>
              <a:t> by formula </a:t>
            </a:r>
            <a:r>
              <a:rPr lang="en-US" sz="1300">
                <a:latin typeface="Tahoma" charset="0"/>
                <a:sym typeface="Symbol" pitchFamily="18" charset="2"/>
              </a:rPr>
              <a:t></a:t>
            </a:r>
            <a:r>
              <a:rPr lang="en-US" sz="1300">
                <a:latin typeface="Tahoma" charset="0"/>
              </a:rPr>
              <a:t> = (r/R) x 360</a:t>
            </a:r>
            <a:r>
              <a:rPr lang="en-US" sz="1300">
                <a:latin typeface="Tahoma" charset="0"/>
                <a:sym typeface="Symbol" pitchFamily="18" charset="2"/>
              </a:rPr>
              <a:t>0.</a:t>
            </a:r>
            <a:endParaRPr lang="en-US" sz="1300">
              <a:latin typeface="Tahoma" charset="0"/>
              <a:sym typeface="Symbol" pitchFamily="18" charset="2"/>
            </a:endParaRPr>
          </a:p>
          <a:p>
            <a:pPr eaLnBrk="0" hangingPunct="0"/>
            <a:r>
              <a:rPr lang="en-US" sz="1300">
                <a:latin typeface="Tahoma" charset="0"/>
                <a:sym typeface="Symbol" pitchFamily="18" charset="2"/>
              </a:rPr>
              <a:t>3)  Construct angle </a:t>
            </a:r>
            <a:r>
              <a:rPr lang="en-US" sz="1300">
                <a:latin typeface="Tahoma" charset="0"/>
              </a:rPr>
              <a:t> with radius OC and draw an arc by taking O as center OC as radius and form sector of angle </a:t>
            </a:r>
            <a:r>
              <a:rPr lang="en-US" sz="1300">
                <a:latin typeface="Tahoma" charset="0"/>
                <a:sym typeface="Symbol" pitchFamily="18" charset="2"/>
              </a:rPr>
              <a:t></a:t>
            </a:r>
            <a:r>
              <a:rPr lang="en-US" sz="1300">
                <a:latin typeface="Tahoma" charset="0"/>
              </a:rPr>
              <a:t>.</a:t>
            </a:r>
            <a:endParaRPr lang="en-US" sz="1300">
              <a:latin typeface="Tahoma" charset="0"/>
              <a:sym typeface="Symbol" pitchFamily="18" charset="2"/>
            </a:endParaRPr>
          </a:p>
          <a:p>
            <a:pPr eaLnBrk="0" hangingPunct="0"/>
            <a:r>
              <a:rPr lang="en-US" sz="1300">
                <a:latin typeface="Tahoma" charset="0"/>
                <a:sym typeface="Symbol" pitchFamily="18" charset="2"/>
              </a:rPr>
              <a:t>4)  Divide this sector into 8 number of equal angular parts. And from C onward name them C1, C2, C3 up to C8.</a:t>
            </a:r>
            <a:endParaRPr lang="en-US" sz="1300">
              <a:latin typeface="Tahoma" charset="0"/>
              <a:sym typeface="Symbol" pitchFamily="18" charset="2"/>
            </a:endParaRPr>
          </a:p>
          <a:p>
            <a:pPr eaLnBrk="0" hangingPunct="0"/>
            <a:r>
              <a:rPr lang="en-US" sz="1300">
                <a:latin typeface="Tahoma" charset="0"/>
                <a:sym typeface="Symbol" pitchFamily="18" charset="2"/>
              </a:rPr>
              <a:t>5)  Divide smaller circle (Generating circle) also in 8 number of equal parts. And next to P in clockwise direction name those 1, 2, 3, up to 8.</a:t>
            </a:r>
            <a:endParaRPr lang="en-US" sz="1300">
              <a:latin typeface="Tahoma" charset="0"/>
              <a:sym typeface="Symbol" pitchFamily="18" charset="2"/>
            </a:endParaRPr>
          </a:p>
          <a:p>
            <a:pPr eaLnBrk="0" hangingPunct="0"/>
            <a:r>
              <a:rPr lang="en-US" sz="1300">
                <a:latin typeface="Tahoma" charset="0"/>
                <a:sym typeface="Symbol" pitchFamily="18" charset="2"/>
              </a:rPr>
              <a:t>6)  With O as center, O-1 as radius draw an arc in the sector. Take O-2, O-3, O-4, O-5 up to O-8 distances with center O, draw all concentric arcs in sector. Take fixed distance C-P in compass, C1 center, cut arc of 1 at P1.</a:t>
            </a:r>
            <a:endParaRPr lang="en-US" sz="1300">
              <a:latin typeface="Tahoma" charset="0"/>
              <a:sym typeface="Symbol" pitchFamily="18" charset="2"/>
            </a:endParaRPr>
          </a:p>
          <a:p>
            <a:pPr eaLnBrk="0" hangingPunct="0"/>
            <a:r>
              <a:rPr lang="en-US" sz="1300">
                <a:latin typeface="Tahoma" charset="0"/>
                <a:sym typeface="Symbol" pitchFamily="18" charset="2"/>
              </a:rPr>
              <a:t>Repeat procedure and locate P2, P3, P4, P5 unto P8 (as in cycloid) and join them by smooth curve. This is EPI – CYCLOID.</a:t>
            </a:r>
            <a:endParaRPr lang="en-US" sz="1300">
              <a:latin typeface="Tahoma" charset="0"/>
              <a:sym typeface="Symbol" pitchFamily="18" charset="2"/>
            </a:endParaRPr>
          </a:p>
        </p:txBody>
      </p:sp>
      <p:grpSp>
        <p:nvGrpSpPr>
          <p:cNvPr id="12" name="Group 108"/>
          <p:cNvGrpSpPr/>
          <p:nvPr/>
        </p:nvGrpSpPr>
        <p:grpSpPr bwMode="auto">
          <a:xfrm>
            <a:off x="8016875" y="46038"/>
            <a:ext cx="1096963" cy="182562"/>
            <a:chOff x="5050" y="29"/>
            <a:chExt cx="691" cy="115"/>
          </a:xfrm>
        </p:grpSpPr>
        <p:sp>
          <p:nvSpPr>
            <p:cNvPr id="16450" name="AutoShape 109">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6451" name="AutoShape 11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6452" name="AutoShape 11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6453" name="AutoShape 11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6454" name="AutoShape 11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6455" name="AutoShape 11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419"/>
                                        </p:tgtEl>
                                        <p:attrNameLst>
                                          <p:attrName>style.visibility</p:attrName>
                                        </p:attrNameLst>
                                      </p:cBhvr>
                                      <p:to>
                                        <p:strVal val="visible"/>
                                      </p:to>
                                    </p:set>
                                    <p:anim calcmode="lin" valueType="num">
                                      <p:cBhvr additive="base">
                                        <p:cTn id="13" dur="500" fill="hold"/>
                                        <p:tgtEl>
                                          <p:spTgt spid="13419"/>
                                        </p:tgtEl>
                                        <p:attrNameLst>
                                          <p:attrName>ppt_x</p:attrName>
                                        </p:attrNameLst>
                                      </p:cBhvr>
                                      <p:tavLst>
                                        <p:tav tm="0">
                                          <p:val>
                                            <p:strVal val="0-#ppt_w/2"/>
                                          </p:val>
                                        </p:tav>
                                        <p:tav tm="100000">
                                          <p:val>
                                            <p:strVal val="#ppt_x"/>
                                          </p:val>
                                        </p:tav>
                                      </p:tavLst>
                                    </p:anim>
                                    <p:anim calcmode="lin" valueType="num">
                                      <p:cBhvr additive="base">
                                        <p:cTn id="14" dur="500" fill="hold"/>
                                        <p:tgtEl>
                                          <p:spTgt spid="1341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8" presetClass="entr" presetSubtype="9"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trips(upLeft)">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18" presetClass="entr" presetSubtype="6" fill="hold" grpId="0" nodeType="clickEffect">
                                  <p:stCondLst>
                                    <p:cond delay="0"/>
                                  </p:stCondLst>
                                  <p:childTnLst>
                                    <p:set>
                                      <p:cBhvr>
                                        <p:cTn id="23" dur="1" fill="hold">
                                          <p:stCondLst>
                                            <p:cond delay="0"/>
                                          </p:stCondLst>
                                        </p:cTn>
                                        <p:tgtEl>
                                          <p:spTgt spid="13329"/>
                                        </p:tgtEl>
                                        <p:attrNameLst>
                                          <p:attrName>style.visibility</p:attrName>
                                        </p:attrNameLst>
                                      </p:cBhvr>
                                      <p:to>
                                        <p:strVal val="visible"/>
                                      </p:to>
                                    </p:set>
                                    <p:animEffect transition="in" filter="strips(downRight)">
                                      <p:cBhvr>
                                        <p:cTn id="24" dur="500"/>
                                        <p:tgtEl>
                                          <p:spTgt spid="13329"/>
                                        </p:tgtEl>
                                      </p:cBhvr>
                                    </p:animEffect>
                                  </p:childTnLst>
                                </p:cTn>
                              </p:par>
                            </p:childTnLst>
                          </p:cTn>
                        </p:par>
                      </p:childTnLst>
                    </p:cTn>
                  </p:par>
                  <p:par>
                    <p:cTn id="25" fill="hold">
                      <p:stCondLst>
                        <p:cond delay="indefinite"/>
                      </p:stCondLst>
                      <p:childTnLst>
                        <p:par>
                          <p:cTn id="26" fill="hold">
                            <p:stCondLst>
                              <p:cond delay="0"/>
                            </p:stCondLst>
                            <p:childTnLst>
                              <p:par>
                                <p:cTn id="27" presetID="18" presetClass="entr" presetSubtype="9" fill="hold" grpId="0" nodeType="clickEffect">
                                  <p:stCondLst>
                                    <p:cond delay="0"/>
                                  </p:stCondLst>
                                  <p:childTnLst>
                                    <p:set>
                                      <p:cBhvr>
                                        <p:cTn id="28" dur="1" fill="hold">
                                          <p:stCondLst>
                                            <p:cond delay="0"/>
                                          </p:stCondLst>
                                        </p:cTn>
                                        <p:tgtEl>
                                          <p:spTgt spid="13412"/>
                                        </p:tgtEl>
                                        <p:attrNameLst>
                                          <p:attrName>style.visibility</p:attrName>
                                        </p:attrNameLst>
                                      </p:cBhvr>
                                      <p:to>
                                        <p:strVal val="visible"/>
                                      </p:to>
                                    </p:set>
                                    <p:animEffect transition="in" filter="strips(upLeft)">
                                      <p:cBhvr>
                                        <p:cTn id="29" dur="500"/>
                                        <p:tgtEl>
                                          <p:spTgt spid="13412"/>
                                        </p:tgtEl>
                                      </p:cBhvr>
                                    </p:animEffect>
                                  </p:childTnLst>
                                </p:cTn>
                              </p:par>
                            </p:childTnLst>
                          </p:cTn>
                        </p:par>
                      </p:childTnLst>
                    </p:cTn>
                  </p:par>
                  <p:par>
                    <p:cTn id="30" fill="hold">
                      <p:stCondLst>
                        <p:cond delay="indefinite"/>
                      </p:stCondLst>
                      <p:childTnLst>
                        <p:par>
                          <p:cTn id="31" fill="hold">
                            <p:stCondLst>
                              <p:cond delay="0"/>
                            </p:stCondLst>
                            <p:childTnLst>
                              <p:par>
                                <p:cTn id="32" presetID="17" presetClass="entr" presetSubtype="10" fill="hold" grpId="0" nodeType="clickEffect">
                                  <p:stCondLst>
                                    <p:cond delay="0"/>
                                  </p:stCondLst>
                                  <p:childTnLst>
                                    <p:set>
                                      <p:cBhvr>
                                        <p:cTn id="33" dur="1" fill="hold">
                                          <p:stCondLst>
                                            <p:cond delay="0"/>
                                          </p:stCondLst>
                                        </p:cTn>
                                        <p:tgtEl>
                                          <p:spTgt spid="13414"/>
                                        </p:tgtEl>
                                        <p:attrNameLst>
                                          <p:attrName>style.visibility</p:attrName>
                                        </p:attrNameLst>
                                      </p:cBhvr>
                                      <p:to>
                                        <p:strVal val="visible"/>
                                      </p:to>
                                    </p:set>
                                    <p:anim calcmode="lin" valueType="num">
                                      <p:cBhvr>
                                        <p:cTn id="34" dur="500" fill="hold"/>
                                        <p:tgtEl>
                                          <p:spTgt spid="13414"/>
                                        </p:tgtEl>
                                        <p:attrNameLst>
                                          <p:attrName>ppt_w</p:attrName>
                                        </p:attrNameLst>
                                      </p:cBhvr>
                                      <p:tavLst>
                                        <p:tav tm="0">
                                          <p:val>
                                            <p:fltVal val="0"/>
                                          </p:val>
                                        </p:tav>
                                        <p:tav tm="100000">
                                          <p:val>
                                            <p:strVal val="#ppt_w"/>
                                          </p:val>
                                        </p:tav>
                                      </p:tavLst>
                                    </p:anim>
                                    <p:anim calcmode="lin" valueType="num">
                                      <p:cBhvr>
                                        <p:cTn id="35" dur="500" fill="hold"/>
                                        <p:tgtEl>
                                          <p:spTgt spid="13414"/>
                                        </p:tgtEl>
                                        <p:attrNameLst>
                                          <p:attrName>ppt_h</p:attrName>
                                        </p:attrNameLst>
                                      </p:cBhvr>
                                      <p:tavLst>
                                        <p:tav tm="0">
                                          <p:val>
                                            <p:strVal val="#ppt_h"/>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23" presetClass="entr" presetSubtype="16" fill="hold" grpId="0" nodeType="clickEffect">
                                  <p:stCondLst>
                                    <p:cond delay="0"/>
                                  </p:stCondLst>
                                  <p:childTnLst>
                                    <p:set>
                                      <p:cBhvr>
                                        <p:cTn id="39" dur="1" fill="hold">
                                          <p:stCondLst>
                                            <p:cond delay="0"/>
                                          </p:stCondLst>
                                        </p:cTn>
                                        <p:tgtEl>
                                          <p:spTgt spid="13314"/>
                                        </p:tgtEl>
                                        <p:attrNameLst>
                                          <p:attrName>style.visibility</p:attrName>
                                        </p:attrNameLst>
                                      </p:cBhvr>
                                      <p:to>
                                        <p:strVal val="visible"/>
                                      </p:to>
                                    </p:set>
                                    <p:anim calcmode="lin" valueType="num">
                                      <p:cBhvr>
                                        <p:cTn id="40" dur="500" fill="hold"/>
                                        <p:tgtEl>
                                          <p:spTgt spid="13314"/>
                                        </p:tgtEl>
                                        <p:attrNameLst>
                                          <p:attrName>ppt_w</p:attrName>
                                        </p:attrNameLst>
                                      </p:cBhvr>
                                      <p:tavLst>
                                        <p:tav tm="0">
                                          <p:val>
                                            <p:fltVal val="0"/>
                                          </p:val>
                                        </p:tav>
                                        <p:tav tm="100000">
                                          <p:val>
                                            <p:strVal val="#ppt_w"/>
                                          </p:val>
                                        </p:tav>
                                      </p:tavLst>
                                    </p:anim>
                                    <p:anim calcmode="lin" valueType="num">
                                      <p:cBhvr>
                                        <p:cTn id="41" dur="500" fill="hold"/>
                                        <p:tgtEl>
                                          <p:spTgt spid="13314"/>
                                        </p:tgtEl>
                                        <p:attrNameLst>
                                          <p:attrName>ppt_h</p:attrName>
                                        </p:attrNameLst>
                                      </p:cBhvr>
                                      <p:tavLst>
                                        <p:tav tm="0">
                                          <p:val>
                                            <p:fltVal val="0"/>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8" presetClass="entr" presetSubtype="6" fill="hold" grpId="0" nodeType="clickEffect">
                                  <p:stCondLst>
                                    <p:cond delay="0"/>
                                  </p:stCondLst>
                                  <p:childTnLst>
                                    <p:set>
                                      <p:cBhvr>
                                        <p:cTn id="45" dur="1" fill="hold">
                                          <p:stCondLst>
                                            <p:cond delay="0"/>
                                          </p:stCondLst>
                                        </p:cTn>
                                        <p:tgtEl>
                                          <p:spTgt spid="13411"/>
                                        </p:tgtEl>
                                        <p:attrNameLst>
                                          <p:attrName>style.visibility</p:attrName>
                                        </p:attrNameLst>
                                      </p:cBhvr>
                                      <p:to>
                                        <p:strVal val="visible"/>
                                      </p:to>
                                    </p:set>
                                    <p:animEffect transition="in" filter="strips(downRight)">
                                      <p:cBhvr>
                                        <p:cTn id="46" dur="500"/>
                                        <p:tgtEl>
                                          <p:spTgt spid="13411"/>
                                        </p:tgtEl>
                                      </p:cBhvr>
                                    </p:animEffect>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grpId="0" nodeType="clickEffect">
                                  <p:stCondLst>
                                    <p:cond delay="0"/>
                                  </p:stCondLst>
                                  <p:childTnLst>
                                    <p:set>
                                      <p:cBhvr>
                                        <p:cTn id="50" dur="1" fill="hold">
                                          <p:stCondLst>
                                            <p:cond delay="0"/>
                                          </p:stCondLst>
                                        </p:cTn>
                                        <p:tgtEl>
                                          <p:spTgt spid="13413"/>
                                        </p:tgtEl>
                                        <p:attrNameLst>
                                          <p:attrName>style.visibility</p:attrName>
                                        </p:attrNameLst>
                                      </p:cBhvr>
                                      <p:to>
                                        <p:strVal val="visible"/>
                                      </p:to>
                                    </p:set>
                                    <p:anim calcmode="lin" valueType="num">
                                      <p:cBhvr>
                                        <p:cTn id="51" dur="500" fill="hold"/>
                                        <p:tgtEl>
                                          <p:spTgt spid="13413"/>
                                        </p:tgtEl>
                                        <p:attrNameLst>
                                          <p:attrName>ppt_w</p:attrName>
                                        </p:attrNameLst>
                                      </p:cBhvr>
                                      <p:tavLst>
                                        <p:tav tm="0">
                                          <p:val>
                                            <p:fltVal val="0"/>
                                          </p:val>
                                        </p:tav>
                                        <p:tav tm="100000">
                                          <p:val>
                                            <p:strVal val="#ppt_w"/>
                                          </p:val>
                                        </p:tav>
                                      </p:tavLst>
                                    </p:anim>
                                    <p:anim calcmode="lin" valueType="num">
                                      <p:cBhvr>
                                        <p:cTn id="52" dur="500" fill="hold"/>
                                        <p:tgtEl>
                                          <p:spTgt spid="13413"/>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8" presetClass="entr" presetSubtype="3" fill="hold" grpId="0" nodeType="clickEffect">
                                  <p:stCondLst>
                                    <p:cond delay="0"/>
                                  </p:stCondLst>
                                  <p:childTnLst>
                                    <p:set>
                                      <p:cBhvr>
                                        <p:cTn id="56" dur="1" fill="hold">
                                          <p:stCondLst>
                                            <p:cond delay="0"/>
                                          </p:stCondLst>
                                        </p:cTn>
                                        <p:tgtEl>
                                          <p:spTgt spid="13415"/>
                                        </p:tgtEl>
                                        <p:attrNameLst>
                                          <p:attrName>style.visibility</p:attrName>
                                        </p:attrNameLst>
                                      </p:cBhvr>
                                      <p:to>
                                        <p:strVal val="visible"/>
                                      </p:to>
                                    </p:set>
                                    <p:animEffect transition="in" filter="strips(upRight)">
                                      <p:cBhvr>
                                        <p:cTn id="57" dur="500"/>
                                        <p:tgtEl>
                                          <p:spTgt spid="13415"/>
                                        </p:tgtEl>
                                      </p:cBhvr>
                                    </p:animEffect>
                                  </p:childTnLst>
                                </p:cTn>
                              </p:par>
                            </p:childTnLst>
                          </p:cTn>
                        </p:par>
                      </p:childTnLst>
                    </p:cTn>
                  </p:par>
                  <p:par>
                    <p:cTn id="58" fill="hold">
                      <p:stCondLst>
                        <p:cond delay="indefinite"/>
                      </p:stCondLst>
                      <p:childTnLst>
                        <p:par>
                          <p:cTn id="59" fill="hold">
                            <p:stCondLst>
                              <p:cond delay="0"/>
                            </p:stCondLst>
                            <p:childTnLst>
                              <p:par>
                                <p:cTn id="60" presetID="18" presetClass="entr" presetSubtype="9" fill="hold" grpId="0" nodeType="clickEffect">
                                  <p:stCondLst>
                                    <p:cond delay="0"/>
                                  </p:stCondLst>
                                  <p:childTnLst>
                                    <p:set>
                                      <p:cBhvr>
                                        <p:cTn id="61" dur="1" fill="hold">
                                          <p:stCondLst>
                                            <p:cond delay="0"/>
                                          </p:stCondLst>
                                        </p:cTn>
                                        <p:tgtEl>
                                          <p:spTgt spid="13315"/>
                                        </p:tgtEl>
                                        <p:attrNameLst>
                                          <p:attrName>style.visibility</p:attrName>
                                        </p:attrNameLst>
                                      </p:cBhvr>
                                      <p:to>
                                        <p:strVal val="visible"/>
                                      </p:to>
                                    </p:set>
                                    <p:animEffect transition="in" filter="strips(upLeft)">
                                      <p:cBhvr>
                                        <p:cTn id="62" dur="500"/>
                                        <p:tgtEl>
                                          <p:spTgt spid="13315"/>
                                        </p:tgtEl>
                                      </p:cBhvr>
                                    </p:animEffect>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nodeType="click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p:cTn id="67" dur="500" fill="hold"/>
                                        <p:tgtEl>
                                          <p:spTgt spid="3"/>
                                        </p:tgtEl>
                                        <p:attrNameLst>
                                          <p:attrName>ppt_w</p:attrName>
                                        </p:attrNameLst>
                                      </p:cBhvr>
                                      <p:tavLst>
                                        <p:tav tm="0">
                                          <p:val>
                                            <p:fltVal val="0"/>
                                          </p:val>
                                        </p:tav>
                                        <p:tav tm="100000">
                                          <p:val>
                                            <p:strVal val="#ppt_w"/>
                                          </p:val>
                                        </p:tav>
                                      </p:tavLst>
                                    </p:anim>
                                    <p:anim calcmode="lin" valueType="num">
                                      <p:cBhvr>
                                        <p:cTn id="68"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nodeType="clickEffect">
                                  <p:stCondLst>
                                    <p:cond delay="0"/>
                                  </p:stCondLst>
                                  <p:childTnLst>
                                    <p:set>
                                      <p:cBhvr>
                                        <p:cTn id="72" dur="1" fill="hold">
                                          <p:stCondLst>
                                            <p:cond delay="0"/>
                                          </p:stCondLst>
                                        </p:cTn>
                                        <p:tgtEl>
                                          <p:spTgt spid="10"/>
                                        </p:tgtEl>
                                        <p:attrNameLst>
                                          <p:attrName>style.visibility</p:attrName>
                                        </p:attrNameLst>
                                      </p:cBhvr>
                                      <p:to>
                                        <p:strVal val="visible"/>
                                      </p:to>
                                    </p:set>
                                    <p:anim calcmode="lin" valueType="num">
                                      <p:cBhvr>
                                        <p:cTn id="73" dur="500" fill="hold"/>
                                        <p:tgtEl>
                                          <p:spTgt spid="10"/>
                                        </p:tgtEl>
                                        <p:attrNameLst>
                                          <p:attrName>ppt_w</p:attrName>
                                        </p:attrNameLst>
                                      </p:cBhvr>
                                      <p:tavLst>
                                        <p:tav tm="0">
                                          <p:val>
                                            <p:fltVal val="0"/>
                                          </p:val>
                                        </p:tav>
                                        <p:tav tm="100000">
                                          <p:val>
                                            <p:strVal val="#ppt_w"/>
                                          </p:val>
                                        </p:tav>
                                      </p:tavLst>
                                    </p:anim>
                                    <p:anim calcmode="lin" valueType="num">
                                      <p:cBhvr>
                                        <p:cTn id="74"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3358"/>
                                        </p:tgtEl>
                                        <p:attrNameLst>
                                          <p:attrName>style.visibility</p:attrName>
                                        </p:attrNameLst>
                                      </p:cBhvr>
                                      <p:to>
                                        <p:strVal val="visible"/>
                                      </p:to>
                                    </p:set>
                                    <p:anim calcmode="lin" valueType="num">
                                      <p:cBhvr additive="base">
                                        <p:cTn id="79" dur="500" fill="hold"/>
                                        <p:tgtEl>
                                          <p:spTgt spid="13358"/>
                                        </p:tgtEl>
                                        <p:attrNameLst>
                                          <p:attrName>ppt_x</p:attrName>
                                        </p:attrNameLst>
                                      </p:cBhvr>
                                      <p:tavLst>
                                        <p:tav tm="0">
                                          <p:val>
                                            <p:strVal val="0-#ppt_w/2"/>
                                          </p:val>
                                        </p:tav>
                                        <p:tav tm="100000">
                                          <p:val>
                                            <p:strVal val="#ppt_x"/>
                                          </p:val>
                                        </p:tav>
                                      </p:tavLst>
                                    </p:anim>
                                    <p:anim calcmode="lin" valueType="num">
                                      <p:cBhvr additive="base">
                                        <p:cTn id="80" dur="500" fill="hold"/>
                                        <p:tgtEl>
                                          <p:spTgt spid="13358"/>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3380"/>
                                        </p:tgtEl>
                                        <p:attrNameLst>
                                          <p:attrName>style.visibility</p:attrName>
                                        </p:attrNameLst>
                                      </p:cBhvr>
                                      <p:to>
                                        <p:strVal val="visible"/>
                                      </p:to>
                                    </p:set>
                                    <p:anim calcmode="lin" valueType="num">
                                      <p:cBhvr additive="base">
                                        <p:cTn id="85" dur="500" fill="hold"/>
                                        <p:tgtEl>
                                          <p:spTgt spid="13380"/>
                                        </p:tgtEl>
                                        <p:attrNameLst>
                                          <p:attrName>ppt_x</p:attrName>
                                        </p:attrNameLst>
                                      </p:cBhvr>
                                      <p:tavLst>
                                        <p:tav tm="0">
                                          <p:val>
                                            <p:strVal val="0-#ppt_w/2"/>
                                          </p:val>
                                        </p:tav>
                                        <p:tav tm="100000">
                                          <p:val>
                                            <p:strVal val="#ppt_x"/>
                                          </p:val>
                                        </p:tav>
                                      </p:tavLst>
                                    </p:anim>
                                    <p:anim calcmode="lin" valueType="num">
                                      <p:cBhvr additive="base">
                                        <p:cTn id="86" dur="500" fill="hold"/>
                                        <p:tgtEl>
                                          <p:spTgt spid="13380"/>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13386"/>
                                        </p:tgtEl>
                                        <p:attrNameLst>
                                          <p:attrName>style.visibility</p:attrName>
                                        </p:attrNameLst>
                                      </p:cBhvr>
                                      <p:to>
                                        <p:strVal val="visible"/>
                                      </p:to>
                                    </p:set>
                                    <p:anim calcmode="lin" valueType="num">
                                      <p:cBhvr additive="base">
                                        <p:cTn id="91" dur="500" fill="hold"/>
                                        <p:tgtEl>
                                          <p:spTgt spid="13386"/>
                                        </p:tgtEl>
                                        <p:attrNameLst>
                                          <p:attrName>ppt_x</p:attrName>
                                        </p:attrNameLst>
                                      </p:cBhvr>
                                      <p:tavLst>
                                        <p:tav tm="0">
                                          <p:val>
                                            <p:strVal val="0-#ppt_w/2"/>
                                          </p:val>
                                        </p:tav>
                                        <p:tav tm="100000">
                                          <p:val>
                                            <p:strVal val="#ppt_x"/>
                                          </p:val>
                                        </p:tav>
                                      </p:tavLst>
                                    </p:anim>
                                    <p:anim calcmode="lin" valueType="num">
                                      <p:cBhvr additive="base">
                                        <p:cTn id="92" dur="500" fill="hold"/>
                                        <p:tgtEl>
                                          <p:spTgt spid="13386"/>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17" presetClass="entr" presetSubtype="10" fill="hold" grpId="0" nodeType="clickEffect">
                                  <p:stCondLst>
                                    <p:cond delay="0"/>
                                  </p:stCondLst>
                                  <p:childTnLst>
                                    <p:set>
                                      <p:cBhvr>
                                        <p:cTn id="96" dur="1" fill="hold">
                                          <p:stCondLst>
                                            <p:cond delay="0"/>
                                          </p:stCondLst>
                                        </p:cTn>
                                        <p:tgtEl>
                                          <p:spTgt spid="13387"/>
                                        </p:tgtEl>
                                        <p:attrNameLst>
                                          <p:attrName>style.visibility</p:attrName>
                                        </p:attrNameLst>
                                      </p:cBhvr>
                                      <p:to>
                                        <p:strVal val="visible"/>
                                      </p:to>
                                    </p:set>
                                    <p:anim calcmode="lin" valueType="num">
                                      <p:cBhvr>
                                        <p:cTn id="97" dur="500" fill="hold"/>
                                        <p:tgtEl>
                                          <p:spTgt spid="13387"/>
                                        </p:tgtEl>
                                        <p:attrNameLst>
                                          <p:attrName>ppt_w</p:attrName>
                                        </p:attrNameLst>
                                      </p:cBhvr>
                                      <p:tavLst>
                                        <p:tav tm="0">
                                          <p:val>
                                            <p:fltVal val="0"/>
                                          </p:val>
                                        </p:tav>
                                        <p:tav tm="100000">
                                          <p:val>
                                            <p:strVal val="#ppt_w"/>
                                          </p:val>
                                        </p:tav>
                                      </p:tavLst>
                                    </p:anim>
                                    <p:anim calcmode="lin" valueType="num">
                                      <p:cBhvr>
                                        <p:cTn id="98" dur="500" fill="hold"/>
                                        <p:tgtEl>
                                          <p:spTgt spid="13387"/>
                                        </p:tgtEl>
                                        <p:attrNameLst>
                                          <p:attrName>ppt_h</p:attrName>
                                        </p:attrNameLst>
                                      </p:cBhvr>
                                      <p:tavLst>
                                        <p:tav tm="0">
                                          <p:val>
                                            <p:strVal val="#ppt_h"/>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18" presetClass="entr" presetSubtype="6" fill="hold" grpId="0" nodeType="clickEffect">
                                  <p:stCondLst>
                                    <p:cond delay="0"/>
                                  </p:stCondLst>
                                  <p:childTnLst>
                                    <p:set>
                                      <p:cBhvr>
                                        <p:cTn id="102" dur="1" fill="hold">
                                          <p:stCondLst>
                                            <p:cond delay="0"/>
                                          </p:stCondLst>
                                        </p:cTn>
                                        <p:tgtEl>
                                          <p:spTgt spid="13330"/>
                                        </p:tgtEl>
                                        <p:attrNameLst>
                                          <p:attrName>style.visibility</p:attrName>
                                        </p:attrNameLst>
                                      </p:cBhvr>
                                      <p:to>
                                        <p:strVal val="visible"/>
                                      </p:to>
                                    </p:set>
                                    <p:animEffect transition="in" filter="strips(downRight)">
                                      <p:cBhvr>
                                        <p:cTn id="103" dur="500"/>
                                        <p:tgtEl>
                                          <p:spTgt spid="13330"/>
                                        </p:tgtEl>
                                      </p:cBhvr>
                                    </p:animEffect>
                                  </p:childTnLst>
                                </p:cTn>
                              </p:par>
                            </p:childTnLst>
                          </p:cTn>
                        </p:par>
                      </p:childTnLst>
                    </p:cTn>
                  </p:par>
                  <p:par>
                    <p:cTn id="104" fill="hold">
                      <p:stCondLst>
                        <p:cond delay="indefinite"/>
                      </p:stCondLst>
                      <p:childTnLst>
                        <p:par>
                          <p:cTn id="105" fill="hold">
                            <p:stCondLst>
                              <p:cond delay="0"/>
                            </p:stCondLst>
                            <p:childTnLst>
                              <p:par>
                                <p:cTn id="106" presetID="18" presetClass="entr" presetSubtype="3" fill="hold" grpId="0" nodeType="clickEffect">
                                  <p:stCondLst>
                                    <p:cond delay="0"/>
                                  </p:stCondLst>
                                  <p:childTnLst>
                                    <p:set>
                                      <p:cBhvr>
                                        <p:cTn id="107" dur="1" fill="hold">
                                          <p:stCondLst>
                                            <p:cond delay="0"/>
                                          </p:stCondLst>
                                        </p:cTn>
                                        <p:tgtEl>
                                          <p:spTgt spid="13316"/>
                                        </p:tgtEl>
                                        <p:attrNameLst>
                                          <p:attrName>style.visibility</p:attrName>
                                        </p:attrNameLst>
                                      </p:cBhvr>
                                      <p:to>
                                        <p:strVal val="visible"/>
                                      </p:to>
                                    </p:set>
                                    <p:animEffect transition="in" filter="strips(upRight)">
                                      <p:cBhvr>
                                        <p:cTn id="108" dur="500"/>
                                        <p:tgtEl>
                                          <p:spTgt spid="13316"/>
                                        </p:tgtEl>
                                      </p:cBhvr>
                                    </p:animEffect>
                                  </p:childTnLst>
                                </p:cTn>
                              </p:par>
                            </p:childTnLst>
                          </p:cTn>
                        </p:par>
                      </p:childTnLst>
                    </p:cTn>
                  </p:par>
                  <p:par>
                    <p:cTn id="109" fill="hold">
                      <p:stCondLst>
                        <p:cond delay="indefinite"/>
                      </p:stCondLst>
                      <p:childTnLst>
                        <p:par>
                          <p:cTn id="110" fill="hold">
                            <p:stCondLst>
                              <p:cond delay="0"/>
                            </p:stCondLst>
                            <p:childTnLst>
                              <p:par>
                                <p:cTn id="111" presetID="18" presetClass="entr" presetSubtype="6" fill="hold" grpId="0" nodeType="clickEffect">
                                  <p:stCondLst>
                                    <p:cond delay="0"/>
                                  </p:stCondLst>
                                  <p:childTnLst>
                                    <p:set>
                                      <p:cBhvr>
                                        <p:cTn id="112" dur="1" fill="hold">
                                          <p:stCondLst>
                                            <p:cond delay="0"/>
                                          </p:stCondLst>
                                        </p:cTn>
                                        <p:tgtEl>
                                          <p:spTgt spid="13378"/>
                                        </p:tgtEl>
                                        <p:attrNameLst>
                                          <p:attrName>style.visibility</p:attrName>
                                        </p:attrNameLst>
                                      </p:cBhvr>
                                      <p:to>
                                        <p:strVal val="visible"/>
                                      </p:to>
                                    </p:set>
                                    <p:animEffect transition="in" filter="strips(downRight)">
                                      <p:cBhvr>
                                        <p:cTn id="113" dur="500"/>
                                        <p:tgtEl>
                                          <p:spTgt spid="13378"/>
                                        </p:tgtEl>
                                      </p:cBhvr>
                                    </p:animEffect>
                                  </p:childTnLst>
                                </p:cTn>
                              </p:par>
                            </p:childTnLst>
                          </p:cTn>
                        </p:par>
                      </p:childTnLst>
                    </p:cTn>
                  </p:par>
                  <p:par>
                    <p:cTn id="114" fill="hold">
                      <p:stCondLst>
                        <p:cond delay="indefinite"/>
                      </p:stCondLst>
                      <p:childTnLst>
                        <p:par>
                          <p:cTn id="115" fill="hold">
                            <p:stCondLst>
                              <p:cond delay="0"/>
                            </p:stCondLst>
                            <p:childTnLst>
                              <p:par>
                                <p:cTn id="116" presetID="23" presetClass="entr" presetSubtype="16" fill="hold" nodeType="clickEffect">
                                  <p:stCondLst>
                                    <p:cond delay="0"/>
                                  </p:stCondLst>
                                  <p:childTnLst>
                                    <p:set>
                                      <p:cBhvr>
                                        <p:cTn id="117" dur="1" fill="hold">
                                          <p:stCondLst>
                                            <p:cond delay="0"/>
                                          </p:stCondLst>
                                        </p:cTn>
                                        <p:tgtEl>
                                          <p:spTgt spid="6"/>
                                        </p:tgtEl>
                                        <p:attrNameLst>
                                          <p:attrName>style.visibility</p:attrName>
                                        </p:attrNameLst>
                                      </p:cBhvr>
                                      <p:to>
                                        <p:strVal val="visible"/>
                                      </p:to>
                                    </p:set>
                                    <p:anim calcmode="lin" valueType="num">
                                      <p:cBhvr>
                                        <p:cTn id="118" dur="500" fill="hold"/>
                                        <p:tgtEl>
                                          <p:spTgt spid="6"/>
                                        </p:tgtEl>
                                        <p:attrNameLst>
                                          <p:attrName>ppt_w</p:attrName>
                                        </p:attrNameLst>
                                      </p:cBhvr>
                                      <p:tavLst>
                                        <p:tav tm="0">
                                          <p:val>
                                            <p:fltVal val="0"/>
                                          </p:val>
                                        </p:tav>
                                        <p:tav tm="100000">
                                          <p:val>
                                            <p:strVal val="#ppt_w"/>
                                          </p:val>
                                        </p:tav>
                                      </p:tavLst>
                                    </p:anim>
                                    <p:anim calcmode="lin" valueType="num">
                                      <p:cBhvr>
                                        <p:cTn id="119"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ntr" presetSubtype="8" fill="hold" nodeType="clickEffect">
                                  <p:stCondLst>
                                    <p:cond delay="0"/>
                                  </p:stCondLst>
                                  <p:childTnLst>
                                    <p:set>
                                      <p:cBhvr>
                                        <p:cTn id="123" dur="1" fill="hold">
                                          <p:stCondLst>
                                            <p:cond delay="0"/>
                                          </p:stCondLst>
                                        </p:cTn>
                                        <p:tgtEl>
                                          <p:spTgt spid="7"/>
                                        </p:tgtEl>
                                        <p:attrNameLst>
                                          <p:attrName>style.visibility</p:attrName>
                                        </p:attrNameLst>
                                      </p:cBhvr>
                                      <p:to>
                                        <p:strVal val="visible"/>
                                      </p:to>
                                    </p:set>
                                    <p:anim calcmode="lin" valueType="num">
                                      <p:cBhvr additive="base">
                                        <p:cTn id="124" dur="500" fill="hold"/>
                                        <p:tgtEl>
                                          <p:spTgt spid="7"/>
                                        </p:tgtEl>
                                        <p:attrNameLst>
                                          <p:attrName>ppt_x</p:attrName>
                                        </p:attrNameLst>
                                      </p:cBhvr>
                                      <p:tavLst>
                                        <p:tav tm="0">
                                          <p:val>
                                            <p:strVal val="0-#ppt_w/2"/>
                                          </p:val>
                                        </p:tav>
                                        <p:tav tm="100000">
                                          <p:val>
                                            <p:strVal val="#ppt_x"/>
                                          </p:val>
                                        </p:tav>
                                      </p:tavLst>
                                    </p:anim>
                                    <p:anim calcmode="lin" valueType="num">
                                      <p:cBhvr additive="base">
                                        <p:cTn id="125"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18" presetClass="entr" presetSubtype="3" fill="hold" grpId="0" nodeType="clickEffect">
                                  <p:stCondLst>
                                    <p:cond delay="0"/>
                                  </p:stCondLst>
                                  <p:childTnLst>
                                    <p:set>
                                      <p:cBhvr>
                                        <p:cTn id="129" dur="1" fill="hold">
                                          <p:stCondLst>
                                            <p:cond delay="0"/>
                                          </p:stCondLst>
                                        </p:cTn>
                                        <p:tgtEl>
                                          <p:spTgt spid="13331"/>
                                        </p:tgtEl>
                                        <p:attrNameLst>
                                          <p:attrName>style.visibility</p:attrName>
                                        </p:attrNameLst>
                                      </p:cBhvr>
                                      <p:to>
                                        <p:strVal val="visible"/>
                                      </p:to>
                                    </p:set>
                                    <p:animEffect transition="in" filter="strips(upRight)">
                                      <p:cBhvr>
                                        <p:cTn id="130" dur="500"/>
                                        <p:tgtEl>
                                          <p:spTgt spid="13331"/>
                                        </p:tgtEl>
                                      </p:cBhvr>
                                    </p:animEffect>
                                  </p:childTnLst>
                                </p:cTn>
                              </p:par>
                            </p:childTnLst>
                          </p:cTn>
                        </p:par>
                      </p:childTnLst>
                    </p:cTn>
                  </p:par>
                  <p:par>
                    <p:cTn id="131" fill="hold">
                      <p:stCondLst>
                        <p:cond delay="indefinite"/>
                      </p:stCondLst>
                      <p:childTnLst>
                        <p:par>
                          <p:cTn id="132" fill="hold">
                            <p:stCondLst>
                              <p:cond delay="0"/>
                            </p:stCondLst>
                            <p:childTnLst>
                              <p:par>
                                <p:cTn id="133" presetID="18" presetClass="entr" presetSubtype="3" fill="hold" grpId="0" nodeType="clickEffect">
                                  <p:stCondLst>
                                    <p:cond delay="0"/>
                                  </p:stCondLst>
                                  <p:childTnLst>
                                    <p:set>
                                      <p:cBhvr>
                                        <p:cTn id="134" dur="1" fill="hold">
                                          <p:stCondLst>
                                            <p:cond delay="0"/>
                                          </p:stCondLst>
                                        </p:cTn>
                                        <p:tgtEl>
                                          <p:spTgt spid="13324"/>
                                        </p:tgtEl>
                                        <p:attrNameLst>
                                          <p:attrName>style.visibility</p:attrName>
                                        </p:attrNameLst>
                                      </p:cBhvr>
                                      <p:to>
                                        <p:strVal val="visible"/>
                                      </p:to>
                                    </p:set>
                                    <p:animEffect transition="in" filter="strips(upRight)">
                                      <p:cBhvr>
                                        <p:cTn id="135" dur="500"/>
                                        <p:tgtEl>
                                          <p:spTgt spid="13324"/>
                                        </p:tgtEl>
                                      </p:cBhvr>
                                    </p:animEffect>
                                  </p:childTnLst>
                                </p:cTn>
                              </p:par>
                            </p:childTnLst>
                          </p:cTn>
                        </p:par>
                      </p:childTnLst>
                    </p:cTn>
                  </p:par>
                  <p:par>
                    <p:cTn id="136" fill="hold">
                      <p:stCondLst>
                        <p:cond delay="indefinite"/>
                      </p:stCondLst>
                      <p:childTnLst>
                        <p:par>
                          <p:cTn id="137" fill="hold">
                            <p:stCondLst>
                              <p:cond delay="0"/>
                            </p:stCondLst>
                            <p:childTnLst>
                              <p:par>
                                <p:cTn id="138" presetID="18" presetClass="entr" presetSubtype="3" fill="hold" grpId="0" nodeType="clickEffect">
                                  <p:stCondLst>
                                    <p:cond delay="0"/>
                                  </p:stCondLst>
                                  <p:childTnLst>
                                    <p:set>
                                      <p:cBhvr>
                                        <p:cTn id="139" dur="1" fill="hold">
                                          <p:stCondLst>
                                            <p:cond delay="0"/>
                                          </p:stCondLst>
                                        </p:cTn>
                                        <p:tgtEl>
                                          <p:spTgt spid="13332"/>
                                        </p:tgtEl>
                                        <p:attrNameLst>
                                          <p:attrName>style.visibility</p:attrName>
                                        </p:attrNameLst>
                                      </p:cBhvr>
                                      <p:to>
                                        <p:strVal val="visible"/>
                                      </p:to>
                                    </p:set>
                                    <p:animEffect transition="in" filter="strips(upRight)">
                                      <p:cBhvr>
                                        <p:cTn id="140" dur="500"/>
                                        <p:tgtEl>
                                          <p:spTgt spid="13332"/>
                                        </p:tgtEl>
                                      </p:cBhvr>
                                    </p:animEffect>
                                  </p:childTnLst>
                                </p:cTn>
                              </p:par>
                            </p:childTnLst>
                          </p:cTn>
                        </p:par>
                      </p:childTnLst>
                    </p:cTn>
                  </p:par>
                  <p:par>
                    <p:cTn id="141" fill="hold">
                      <p:stCondLst>
                        <p:cond delay="indefinite"/>
                      </p:stCondLst>
                      <p:childTnLst>
                        <p:par>
                          <p:cTn id="142" fill="hold">
                            <p:stCondLst>
                              <p:cond delay="0"/>
                            </p:stCondLst>
                            <p:childTnLst>
                              <p:par>
                                <p:cTn id="143" presetID="18" presetClass="entr" presetSubtype="3" fill="hold" grpId="0" nodeType="clickEffect">
                                  <p:stCondLst>
                                    <p:cond delay="0"/>
                                  </p:stCondLst>
                                  <p:childTnLst>
                                    <p:set>
                                      <p:cBhvr>
                                        <p:cTn id="144" dur="1" fill="hold">
                                          <p:stCondLst>
                                            <p:cond delay="0"/>
                                          </p:stCondLst>
                                        </p:cTn>
                                        <p:tgtEl>
                                          <p:spTgt spid="13323"/>
                                        </p:tgtEl>
                                        <p:attrNameLst>
                                          <p:attrName>style.visibility</p:attrName>
                                        </p:attrNameLst>
                                      </p:cBhvr>
                                      <p:to>
                                        <p:strVal val="visible"/>
                                      </p:to>
                                    </p:set>
                                    <p:animEffect transition="in" filter="strips(upRight)">
                                      <p:cBhvr>
                                        <p:cTn id="145" dur="500"/>
                                        <p:tgtEl>
                                          <p:spTgt spid="13323"/>
                                        </p:tgtEl>
                                      </p:cBhvr>
                                    </p:animEffect>
                                  </p:childTnLst>
                                </p:cTn>
                              </p:par>
                            </p:childTnLst>
                          </p:cTn>
                        </p:par>
                      </p:childTnLst>
                    </p:cTn>
                  </p:par>
                  <p:par>
                    <p:cTn id="146" fill="hold">
                      <p:stCondLst>
                        <p:cond delay="indefinite"/>
                      </p:stCondLst>
                      <p:childTnLst>
                        <p:par>
                          <p:cTn id="147" fill="hold">
                            <p:stCondLst>
                              <p:cond delay="0"/>
                            </p:stCondLst>
                            <p:childTnLst>
                              <p:par>
                                <p:cTn id="148" presetID="18" presetClass="entr" presetSubtype="3" fill="hold" grpId="0" nodeType="clickEffect">
                                  <p:stCondLst>
                                    <p:cond delay="0"/>
                                  </p:stCondLst>
                                  <p:childTnLst>
                                    <p:set>
                                      <p:cBhvr>
                                        <p:cTn id="149" dur="1" fill="hold">
                                          <p:stCondLst>
                                            <p:cond delay="0"/>
                                          </p:stCondLst>
                                        </p:cTn>
                                        <p:tgtEl>
                                          <p:spTgt spid="13333"/>
                                        </p:tgtEl>
                                        <p:attrNameLst>
                                          <p:attrName>style.visibility</p:attrName>
                                        </p:attrNameLst>
                                      </p:cBhvr>
                                      <p:to>
                                        <p:strVal val="visible"/>
                                      </p:to>
                                    </p:set>
                                    <p:animEffect transition="in" filter="strips(upRight)">
                                      <p:cBhvr>
                                        <p:cTn id="150" dur="500"/>
                                        <p:tgtEl>
                                          <p:spTgt spid="13333"/>
                                        </p:tgtEl>
                                      </p:cBhvr>
                                    </p:animEffect>
                                  </p:childTnLst>
                                </p:cTn>
                              </p:par>
                            </p:childTnLst>
                          </p:cTn>
                        </p:par>
                      </p:childTnLst>
                    </p:cTn>
                  </p:par>
                  <p:par>
                    <p:cTn id="151" fill="hold">
                      <p:stCondLst>
                        <p:cond delay="indefinite"/>
                      </p:stCondLst>
                      <p:childTnLst>
                        <p:par>
                          <p:cTn id="152" fill="hold">
                            <p:stCondLst>
                              <p:cond delay="0"/>
                            </p:stCondLst>
                            <p:childTnLst>
                              <p:par>
                                <p:cTn id="153" presetID="18" presetClass="entr" presetSubtype="3" fill="hold" grpId="0" nodeType="clickEffect">
                                  <p:stCondLst>
                                    <p:cond delay="0"/>
                                  </p:stCondLst>
                                  <p:childTnLst>
                                    <p:set>
                                      <p:cBhvr>
                                        <p:cTn id="154" dur="1" fill="hold">
                                          <p:stCondLst>
                                            <p:cond delay="0"/>
                                          </p:stCondLst>
                                        </p:cTn>
                                        <p:tgtEl>
                                          <p:spTgt spid="13325"/>
                                        </p:tgtEl>
                                        <p:attrNameLst>
                                          <p:attrName>style.visibility</p:attrName>
                                        </p:attrNameLst>
                                      </p:cBhvr>
                                      <p:to>
                                        <p:strVal val="visible"/>
                                      </p:to>
                                    </p:set>
                                    <p:animEffect transition="in" filter="strips(upRight)">
                                      <p:cBhvr>
                                        <p:cTn id="155" dur="500"/>
                                        <p:tgtEl>
                                          <p:spTgt spid="13325"/>
                                        </p:tgtEl>
                                      </p:cBhvr>
                                    </p:animEffect>
                                  </p:childTnLst>
                                </p:cTn>
                              </p:par>
                            </p:childTnLst>
                          </p:cTn>
                        </p:par>
                      </p:childTnLst>
                    </p:cTn>
                  </p:par>
                  <p:par>
                    <p:cTn id="156" fill="hold">
                      <p:stCondLst>
                        <p:cond delay="indefinite"/>
                      </p:stCondLst>
                      <p:childTnLst>
                        <p:par>
                          <p:cTn id="157" fill="hold">
                            <p:stCondLst>
                              <p:cond delay="0"/>
                            </p:stCondLst>
                            <p:childTnLst>
                              <p:par>
                                <p:cTn id="158" presetID="18" presetClass="entr" presetSubtype="3" fill="hold" grpId="0" nodeType="clickEffect">
                                  <p:stCondLst>
                                    <p:cond delay="0"/>
                                  </p:stCondLst>
                                  <p:childTnLst>
                                    <p:set>
                                      <p:cBhvr>
                                        <p:cTn id="159" dur="1" fill="hold">
                                          <p:stCondLst>
                                            <p:cond delay="0"/>
                                          </p:stCondLst>
                                        </p:cTn>
                                        <p:tgtEl>
                                          <p:spTgt spid="13334"/>
                                        </p:tgtEl>
                                        <p:attrNameLst>
                                          <p:attrName>style.visibility</p:attrName>
                                        </p:attrNameLst>
                                      </p:cBhvr>
                                      <p:to>
                                        <p:strVal val="visible"/>
                                      </p:to>
                                    </p:set>
                                    <p:animEffect transition="in" filter="strips(upRight)">
                                      <p:cBhvr>
                                        <p:cTn id="160" dur="500"/>
                                        <p:tgtEl>
                                          <p:spTgt spid="13334"/>
                                        </p:tgtEl>
                                      </p:cBhvr>
                                    </p:animEffect>
                                  </p:childTnLst>
                                </p:cTn>
                              </p:par>
                            </p:childTnLst>
                          </p:cTn>
                        </p:par>
                      </p:childTnLst>
                    </p:cTn>
                  </p:par>
                  <p:par>
                    <p:cTn id="161" fill="hold">
                      <p:stCondLst>
                        <p:cond delay="indefinite"/>
                      </p:stCondLst>
                      <p:childTnLst>
                        <p:par>
                          <p:cTn id="162" fill="hold">
                            <p:stCondLst>
                              <p:cond delay="0"/>
                            </p:stCondLst>
                            <p:childTnLst>
                              <p:par>
                                <p:cTn id="163" presetID="18" presetClass="entr" presetSubtype="6" fill="hold" grpId="0" nodeType="clickEffect">
                                  <p:stCondLst>
                                    <p:cond delay="0"/>
                                  </p:stCondLst>
                                  <p:childTnLst>
                                    <p:set>
                                      <p:cBhvr>
                                        <p:cTn id="164" dur="1" fill="hold">
                                          <p:stCondLst>
                                            <p:cond delay="0"/>
                                          </p:stCondLst>
                                        </p:cTn>
                                        <p:tgtEl>
                                          <p:spTgt spid="13328"/>
                                        </p:tgtEl>
                                        <p:attrNameLst>
                                          <p:attrName>style.visibility</p:attrName>
                                        </p:attrNameLst>
                                      </p:cBhvr>
                                      <p:to>
                                        <p:strVal val="visible"/>
                                      </p:to>
                                    </p:set>
                                    <p:animEffect transition="in" filter="strips(downRight)">
                                      <p:cBhvr>
                                        <p:cTn id="165" dur="500"/>
                                        <p:tgtEl>
                                          <p:spTgt spid="13328"/>
                                        </p:tgtEl>
                                      </p:cBhvr>
                                    </p:animEffect>
                                  </p:childTnLst>
                                </p:cTn>
                              </p:par>
                            </p:childTnLst>
                          </p:cTn>
                        </p:par>
                      </p:childTnLst>
                    </p:cTn>
                  </p:par>
                  <p:par>
                    <p:cTn id="166" fill="hold">
                      <p:stCondLst>
                        <p:cond delay="indefinite"/>
                      </p:stCondLst>
                      <p:childTnLst>
                        <p:par>
                          <p:cTn id="167" fill="hold">
                            <p:stCondLst>
                              <p:cond delay="0"/>
                            </p:stCondLst>
                            <p:childTnLst>
                              <p:par>
                                <p:cTn id="168" presetID="23" presetClass="entr" presetSubtype="16" fill="hold" nodeType="clickEffect">
                                  <p:stCondLst>
                                    <p:cond delay="0"/>
                                  </p:stCondLst>
                                  <p:childTnLst>
                                    <p:set>
                                      <p:cBhvr>
                                        <p:cTn id="169" dur="1" fill="hold">
                                          <p:stCondLst>
                                            <p:cond delay="0"/>
                                          </p:stCondLst>
                                        </p:cTn>
                                        <p:tgtEl>
                                          <p:spTgt spid="2"/>
                                        </p:tgtEl>
                                        <p:attrNameLst>
                                          <p:attrName>style.visibility</p:attrName>
                                        </p:attrNameLst>
                                      </p:cBhvr>
                                      <p:to>
                                        <p:strVal val="visible"/>
                                      </p:to>
                                    </p:set>
                                    <p:anim calcmode="lin" valueType="num">
                                      <p:cBhvr>
                                        <p:cTn id="170" dur="500" fill="hold"/>
                                        <p:tgtEl>
                                          <p:spTgt spid="2"/>
                                        </p:tgtEl>
                                        <p:attrNameLst>
                                          <p:attrName>ppt_w</p:attrName>
                                        </p:attrNameLst>
                                      </p:cBhvr>
                                      <p:tavLst>
                                        <p:tav tm="0">
                                          <p:val>
                                            <p:fltVal val="0"/>
                                          </p:val>
                                        </p:tav>
                                        <p:tav tm="100000">
                                          <p:val>
                                            <p:strVal val="#ppt_w"/>
                                          </p:val>
                                        </p:tav>
                                      </p:tavLst>
                                    </p:anim>
                                    <p:anim calcmode="lin" valueType="num">
                                      <p:cBhvr>
                                        <p:cTn id="171"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18" presetClass="entr" presetSubtype="6" fill="hold" grpId="0" nodeType="clickEffect">
                                  <p:stCondLst>
                                    <p:cond delay="0"/>
                                  </p:stCondLst>
                                  <p:childTnLst>
                                    <p:set>
                                      <p:cBhvr>
                                        <p:cTn id="175" dur="1" fill="hold">
                                          <p:stCondLst>
                                            <p:cond delay="0"/>
                                          </p:stCondLst>
                                        </p:cTn>
                                        <p:tgtEl>
                                          <p:spTgt spid="13343"/>
                                        </p:tgtEl>
                                        <p:attrNameLst>
                                          <p:attrName>style.visibility</p:attrName>
                                        </p:attrNameLst>
                                      </p:cBhvr>
                                      <p:to>
                                        <p:strVal val="visible"/>
                                      </p:to>
                                    </p:set>
                                    <p:animEffect transition="in" filter="strips(downRight)">
                                      <p:cBhvr>
                                        <p:cTn id="176" dur="500"/>
                                        <p:tgtEl>
                                          <p:spTgt spid="13343"/>
                                        </p:tgtEl>
                                      </p:cBhvr>
                                    </p:animEffect>
                                  </p:childTnLst>
                                </p:cTn>
                              </p:par>
                            </p:childTnLst>
                          </p:cTn>
                        </p:par>
                      </p:childTnLst>
                    </p:cTn>
                  </p:par>
                  <p:par>
                    <p:cTn id="177" fill="hold">
                      <p:stCondLst>
                        <p:cond delay="indefinite"/>
                      </p:stCondLst>
                      <p:childTnLst>
                        <p:par>
                          <p:cTn id="178" fill="hold">
                            <p:stCondLst>
                              <p:cond delay="0"/>
                            </p:stCondLst>
                            <p:childTnLst>
                              <p:par>
                                <p:cTn id="179" presetID="18" presetClass="entr" presetSubtype="6" fill="hold" grpId="0" nodeType="clickEffect">
                                  <p:stCondLst>
                                    <p:cond delay="0"/>
                                  </p:stCondLst>
                                  <p:childTnLst>
                                    <p:set>
                                      <p:cBhvr>
                                        <p:cTn id="180" dur="1" fill="hold">
                                          <p:stCondLst>
                                            <p:cond delay="0"/>
                                          </p:stCondLst>
                                        </p:cTn>
                                        <p:tgtEl>
                                          <p:spTgt spid="13326"/>
                                        </p:tgtEl>
                                        <p:attrNameLst>
                                          <p:attrName>style.visibility</p:attrName>
                                        </p:attrNameLst>
                                      </p:cBhvr>
                                      <p:to>
                                        <p:strVal val="visible"/>
                                      </p:to>
                                    </p:set>
                                    <p:animEffect transition="in" filter="strips(downRight)">
                                      <p:cBhvr>
                                        <p:cTn id="181" dur="500"/>
                                        <p:tgtEl>
                                          <p:spTgt spid="13326"/>
                                        </p:tgtEl>
                                      </p:cBhvr>
                                    </p:animEffect>
                                  </p:childTnLst>
                                </p:cTn>
                              </p:par>
                            </p:childTnLst>
                          </p:cTn>
                        </p:par>
                      </p:childTnLst>
                    </p:cTn>
                  </p:par>
                  <p:par>
                    <p:cTn id="182" fill="hold">
                      <p:stCondLst>
                        <p:cond delay="indefinite"/>
                      </p:stCondLst>
                      <p:childTnLst>
                        <p:par>
                          <p:cTn id="183" fill="hold">
                            <p:stCondLst>
                              <p:cond delay="0"/>
                            </p:stCondLst>
                            <p:childTnLst>
                              <p:par>
                                <p:cTn id="184" presetID="18" presetClass="entr" presetSubtype="6" fill="hold" grpId="0" nodeType="clickEffect">
                                  <p:stCondLst>
                                    <p:cond delay="0"/>
                                  </p:stCondLst>
                                  <p:childTnLst>
                                    <p:set>
                                      <p:cBhvr>
                                        <p:cTn id="185" dur="1" fill="hold">
                                          <p:stCondLst>
                                            <p:cond delay="0"/>
                                          </p:stCondLst>
                                        </p:cTn>
                                        <p:tgtEl>
                                          <p:spTgt spid="13327"/>
                                        </p:tgtEl>
                                        <p:attrNameLst>
                                          <p:attrName>style.visibility</p:attrName>
                                        </p:attrNameLst>
                                      </p:cBhvr>
                                      <p:to>
                                        <p:strVal val="visible"/>
                                      </p:to>
                                    </p:set>
                                    <p:animEffect transition="in" filter="strips(downRight)">
                                      <p:cBhvr>
                                        <p:cTn id="186" dur="500"/>
                                        <p:tgtEl>
                                          <p:spTgt spid="13327"/>
                                        </p:tgtEl>
                                      </p:cBhvr>
                                    </p:animEffect>
                                  </p:childTnLst>
                                </p:cTn>
                              </p:par>
                            </p:childTnLst>
                          </p:cTn>
                        </p:par>
                      </p:childTnLst>
                    </p:cTn>
                  </p:par>
                  <p:par>
                    <p:cTn id="187" fill="hold">
                      <p:stCondLst>
                        <p:cond delay="indefinite"/>
                      </p:stCondLst>
                      <p:childTnLst>
                        <p:par>
                          <p:cTn id="188" fill="hold">
                            <p:stCondLst>
                              <p:cond delay="0"/>
                            </p:stCondLst>
                            <p:childTnLst>
                              <p:par>
                                <p:cTn id="189" presetID="18" presetClass="entr" presetSubtype="6" fill="hold" grpId="0" nodeType="clickEffect">
                                  <p:stCondLst>
                                    <p:cond delay="0"/>
                                  </p:stCondLst>
                                  <p:childTnLst>
                                    <p:set>
                                      <p:cBhvr>
                                        <p:cTn id="190" dur="1" fill="hold">
                                          <p:stCondLst>
                                            <p:cond delay="0"/>
                                          </p:stCondLst>
                                        </p:cTn>
                                        <p:tgtEl>
                                          <p:spTgt spid="13335"/>
                                        </p:tgtEl>
                                        <p:attrNameLst>
                                          <p:attrName>style.visibility</p:attrName>
                                        </p:attrNameLst>
                                      </p:cBhvr>
                                      <p:to>
                                        <p:strVal val="visible"/>
                                      </p:to>
                                    </p:set>
                                    <p:animEffect transition="in" filter="strips(downRight)">
                                      <p:cBhvr>
                                        <p:cTn id="191" dur="500"/>
                                        <p:tgtEl>
                                          <p:spTgt spid="13335"/>
                                        </p:tgtEl>
                                      </p:cBhvr>
                                    </p:animEffect>
                                  </p:childTnLst>
                                </p:cTn>
                              </p:par>
                            </p:childTnLst>
                          </p:cTn>
                        </p:par>
                      </p:childTnLst>
                    </p:cTn>
                  </p:par>
                  <p:par>
                    <p:cTn id="192" fill="hold">
                      <p:stCondLst>
                        <p:cond delay="indefinite"/>
                      </p:stCondLst>
                      <p:childTnLst>
                        <p:par>
                          <p:cTn id="193" fill="hold">
                            <p:stCondLst>
                              <p:cond delay="0"/>
                            </p:stCondLst>
                            <p:childTnLst>
                              <p:par>
                                <p:cTn id="194" presetID="18" presetClass="entr" presetSubtype="6" fill="hold" grpId="0" nodeType="clickEffect">
                                  <p:stCondLst>
                                    <p:cond delay="0"/>
                                  </p:stCondLst>
                                  <p:childTnLst>
                                    <p:set>
                                      <p:cBhvr>
                                        <p:cTn id="195" dur="1" fill="hold">
                                          <p:stCondLst>
                                            <p:cond delay="0"/>
                                          </p:stCondLst>
                                        </p:cTn>
                                        <p:tgtEl>
                                          <p:spTgt spid="13336"/>
                                        </p:tgtEl>
                                        <p:attrNameLst>
                                          <p:attrName>style.visibility</p:attrName>
                                        </p:attrNameLst>
                                      </p:cBhvr>
                                      <p:to>
                                        <p:strVal val="visible"/>
                                      </p:to>
                                    </p:set>
                                    <p:animEffect transition="in" filter="strips(downRight)">
                                      <p:cBhvr>
                                        <p:cTn id="196" dur="500"/>
                                        <p:tgtEl>
                                          <p:spTgt spid="13336"/>
                                        </p:tgtEl>
                                      </p:cBhvr>
                                    </p:animEffect>
                                  </p:childTnLst>
                                </p:cTn>
                              </p:par>
                            </p:childTnLst>
                          </p:cTn>
                        </p:par>
                      </p:childTnLst>
                    </p:cTn>
                  </p:par>
                  <p:par>
                    <p:cTn id="197" fill="hold">
                      <p:stCondLst>
                        <p:cond delay="indefinite"/>
                      </p:stCondLst>
                      <p:childTnLst>
                        <p:par>
                          <p:cTn id="198" fill="hold">
                            <p:stCondLst>
                              <p:cond delay="0"/>
                            </p:stCondLst>
                            <p:childTnLst>
                              <p:par>
                                <p:cTn id="199" presetID="18" presetClass="entr" presetSubtype="6" fill="hold" grpId="0" nodeType="clickEffect">
                                  <p:stCondLst>
                                    <p:cond delay="0"/>
                                  </p:stCondLst>
                                  <p:childTnLst>
                                    <p:set>
                                      <p:cBhvr>
                                        <p:cTn id="200" dur="1" fill="hold">
                                          <p:stCondLst>
                                            <p:cond delay="0"/>
                                          </p:stCondLst>
                                        </p:cTn>
                                        <p:tgtEl>
                                          <p:spTgt spid="13339"/>
                                        </p:tgtEl>
                                        <p:attrNameLst>
                                          <p:attrName>style.visibility</p:attrName>
                                        </p:attrNameLst>
                                      </p:cBhvr>
                                      <p:to>
                                        <p:strVal val="visible"/>
                                      </p:to>
                                    </p:set>
                                    <p:animEffect transition="in" filter="strips(downRight)">
                                      <p:cBhvr>
                                        <p:cTn id="201" dur="500"/>
                                        <p:tgtEl>
                                          <p:spTgt spid="13339"/>
                                        </p:tgtEl>
                                      </p:cBhvr>
                                    </p:animEffect>
                                  </p:childTnLst>
                                </p:cTn>
                              </p:par>
                            </p:childTnLst>
                          </p:cTn>
                        </p:par>
                      </p:childTnLst>
                    </p:cTn>
                  </p:par>
                  <p:par>
                    <p:cTn id="202" fill="hold">
                      <p:stCondLst>
                        <p:cond delay="indefinite"/>
                      </p:stCondLst>
                      <p:childTnLst>
                        <p:par>
                          <p:cTn id="203" fill="hold">
                            <p:stCondLst>
                              <p:cond delay="0"/>
                            </p:stCondLst>
                            <p:childTnLst>
                              <p:par>
                                <p:cTn id="204" presetID="18" presetClass="entr" presetSubtype="6" fill="hold" grpId="0" nodeType="clickEffect">
                                  <p:stCondLst>
                                    <p:cond delay="0"/>
                                  </p:stCondLst>
                                  <p:childTnLst>
                                    <p:set>
                                      <p:cBhvr>
                                        <p:cTn id="205" dur="1" fill="hold">
                                          <p:stCondLst>
                                            <p:cond delay="0"/>
                                          </p:stCondLst>
                                        </p:cTn>
                                        <p:tgtEl>
                                          <p:spTgt spid="13337"/>
                                        </p:tgtEl>
                                        <p:attrNameLst>
                                          <p:attrName>style.visibility</p:attrName>
                                        </p:attrNameLst>
                                      </p:cBhvr>
                                      <p:to>
                                        <p:strVal val="visible"/>
                                      </p:to>
                                    </p:set>
                                    <p:animEffect transition="in" filter="strips(downRight)">
                                      <p:cBhvr>
                                        <p:cTn id="206" dur="500"/>
                                        <p:tgtEl>
                                          <p:spTgt spid="13337"/>
                                        </p:tgtEl>
                                      </p:cBhvr>
                                    </p:animEffect>
                                  </p:childTnLst>
                                </p:cTn>
                              </p:par>
                            </p:childTnLst>
                          </p:cTn>
                        </p:par>
                      </p:childTnLst>
                    </p:cTn>
                  </p:par>
                  <p:par>
                    <p:cTn id="207" fill="hold">
                      <p:stCondLst>
                        <p:cond delay="indefinite"/>
                      </p:stCondLst>
                      <p:childTnLst>
                        <p:par>
                          <p:cTn id="208" fill="hold">
                            <p:stCondLst>
                              <p:cond delay="0"/>
                            </p:stCondLst>
                            <p:childTnLst>
                              <p:par>
                                <p:cTn id="209" presetID="18" presetClass="entr" presetSubtype="6" fill="hold" grpId="0" nodeType="clickEffect">
                                  <p:stCondLst>
                                    <p:cond delay="0"/>
                                  </p:stCondLst>
                                  <p:childTnLst>
                                    <p:set>
                                      <p:cBhvr>
                                        <p:cTn id="210" dur="1" fill="hold">
                                          <p:stCondLst>
                                            <p:cond delay="0"/>
                                          </p:stCondLst>
                                        </p:cTn>
                                        <p:tgtEl>
                                          <p:spTgt spid="13340"/>
                                        </p:tgtEl>
                                        <p:attrNameLst>
                                          <p:attrName>style.visibility</p:attrName>
                                        </p:attrNameLst>
                                      </p:cBhvr>
                                      <p:to>
                                        <p:strVal val="visible"/>
                                      </p:to>
                                    </p:set>
                                    <p:animEffect transition="in" filter="strips(downRight)">
                                      <p:cBhvr>
                                        <p:cTn id="211" dur="500"/>
                                        <p:tgtEl>
                                          <p:spTgt spid="13340"/>
                                        </p:tgtEl>
                                      </p:cBhvr>
                                    </p:animEffect>
                                  </p:childTnLst>
                                </p:cTn>
                              </p:par>
                            </p:childTnLst>
                          </p:cTn>
                        </p:par>
                      </p:childTnLst>
                    </p:cTn>
                  </p:par>
                  <p:par>
                    <p:cTn id="212" fill="hold">
                      <p:stCondLst>
                        <p:cond delay="indefinite"/>
                      </p:stCondLst>
                      <p:childTnLst>
                        <p:par>
                          <p:cTn id="213" fill="hold">
                            <p:stCondLst>
                              <p:cond delay="0"/>
                            </p:stCondLst>
                            <p:childTnLst>
                              <p:par>
                                <p:cTn id="214" presetID="18" presetClass="entr" presetSubtype="6" fill="hold" grpId="0" nodeType="clickEffect">
                                  <p:stCondLst>
                                    <p:cond delay="0"/>
                                  </p:stCondLst>
                                  <p:childTnLst>
                                    <p:set>
                                      <p:cBhvr>
                                        <p:cTn id="215" dur="1" fill="hold">
                                          <p:stCondLst>
                                            <p:cond delay="0"/>
                                          </p:stCondLst>
                                        </p:cTn>
                                        <p:tgtEl>
                                          <p:spTgt spid="13338"/>
                                        </p:tgtEl>
                                        <p:attrNameLst>
                                          <p:attrName>style.visibility</p:attrName>
                                        </p:attrNameLst>
                                      </p:cBhvr>
                                      <p:to>
                                        <p:strVal val="visible"/>
                                      </p:to>
                                    </p:set>
                                    <p:animEffect transition="in" filter="strips(downRight)">
                                      <p:cBhvr>
                                        <p:cTn id="216" dur="500"/>
                                        <p:tgtEl>
                                          <p:spTgt spid="13338"/>
                                        </p:tgtEl>
                                      </p:cBhvr>
                                    </p:animEffect>
                                  </p:childTnLst>
                                </p:cTn>
                              </p:par>
                            </p:childTnLst>
                          </p:cTn>
                        </p:par>
                      </p:childTnLst>
                    </p:cTn>
                  </p:par>
                  <p:par>
                    <p:cTn id="217" fill="hold">
                      <p:stCondLst>
                        <p:cond delay="indefinite"/>
                      </p:stCondLst>
                      <p:childTnLst>
                        <p:par>
                          <p:cTn id="218" fill="hold">
                            <p:stCondLst>
                              <p:cond delay="0"/>
                            </p:stCondLst>
                            <p:childTnLst>
                              <p:par>
                                <p:cTn id="219" presetID="18" presetClass="entr" presetSubtype="6" fill="hold" grpId="0" nodeType="clickEffect">
                                  <p:stCondLst>
                                    <p:cond delay="0"/>
                                  </p:stCondLst>
                                  <p:childTnLst>
                                    <p:set>
                                      <p:cBhvr>
                                        <p:cTn id="220" dur="1" fill="hold">
                                          <p:stCondLst>
                                            <p:cond delay="0"/>
                                          </p:stCondLst>
                                        </p:cTn>
                                        <p:tgtEl>
                                          <p:spTgt spid="13341"/>
                                        </p:tgtEl>
                                        <p:attrNameLst>
                                          <p:attrName>style.visibility</p:attrName>
                                        </p:attrNameLst>
                                      </p:cBhvr>
                                      <p:to>
                                        <p:strVal val="visible"/>
                                      </p:to>
                                    </p:set>
                                    <p:animEffect transition="in" filter="strips(downRight)">
                                      <p:cBhvr>
                                        <p:cTn id="221" dur="500"/>
                                        <p:tgtEl>
                                          <p:spTgt spid="13341"/>
                                        </p:tgtEl>
                                      </p:cBhvr>
                                    </p:animEffect>
                                  </p:childTnLst>
                                </p:cTn>
                              </p:par>
                            </p:childTnLst>
                          </p:cTn>
                        </p:par>
                      </p:childTnLst>
                    </p:cTn>
                  </p:par>
                  <p:par>
                    <p:cTn id="222" fill="hold">
                      <p:stCondLst>
                        <p:cond delay="indefinite"/>
                      </p:stCondLst>
                      <p:childTnLst>
                        <p:par>
                          <p:cTn id="223" fill="hold">
                            <p:stCondLst>
                              <p:cond delay="0"/>
                            </p:stCondLst>
                            <p:childTnLst>
                              <p:par>
                                <p:cTn id="224" presetID="18" presetClass="entr" presetSubtype="6" fill="hold" grpId="0" nodeType="clickEffect">
                                  <p:stCondLst>
                                    <p:cond delay="0"/>
                                  </p:stCondLst>
                                  <p:childTnLst>
                                    <p:set>
                                      <p:cBhvr>
                                        <p:cTn id="225" dur="1" fill="hold">
                                          <p:stCondLst>
                                            <p:cond delay="0"/>
                                          </p:stCondLst>
                                        </p:cTn>
                                        <p:tgtEl>
                                          <p:spTgt spid="13342"/>
                                        </p:tgtEl>
                                        <p:attrNameLst>
                                          <p:attrName>style.visibility</p:attrName>
                                        </p:attrNameLst>
                                      </p:cBhvr>
                                      <p:to>
                                        <p:strVal val="visible"/>
                                      </p:to>
                                    </p:set>
                                    <p:animEffect transition="in" filter="strips(downRight)">
                                      <p:cBhvr>
                                        <p:cTn id="226" dur="500"/>
                                        <p:tgtEl>
                                          <p:spTgt spid="13342"/>
                                        </p:tgtEl>
                                      </p:cBhvr>
                                    </p:animEffect>
                                  </p:childTnLst>
                                </p:cTn>
                              </p:par>
                            </p:childTnLst>
                          </p:cTn>
                        </p:par>
                      </p:childTnLst>
                    </p:cTn>
                  </p:par>
                  <p:par>
                    <p:cTn id="227" fill="hold">
                      <p:stCondLst>
                        <p:cond delay="indefinite"/>
                      </p:stCondLst>
                      <p:childTnLst>
                        <p:par>
                          <p:cTn id="228" fill="hold">
                            <p:stCondLst>
                              <p:cond delay="0"/>
                            </p:stCondLst>
                            <p:childTnLst>
                              <p:par>
                                <p:cTn id="229" presetID="18" presetClass="entr" presetSubtype="6" fill="hold" nodeType="clickEffect">
                                  <p:stCondLst>
                                    <p:cond delay="0"/>
                                  </p:stCondLst>
                                  <p:childTnLst>
                                    <p:set>
                                      <p:cBhvr>
                                        <p:cTn id="230" dur="1" fill="hold">
                                          <p:stCondLst>
                                            <p:cond delay="0"/>
                                          </p:stCondLst>
                                        </p:cTn>
                                        <p:tgtEl>
                                          <p:spTgt spid="4"/>
                                        </p:tgtEl>
                                        <p:attrNameLst>
                                          <p:attrName>style.visibility</p:attrName>
                                        </p:attrNameLst>
                                      </p:cBhvr>
                                      <p:to>
                                        <p:strVal val="visible"/>
                                      </p:to>
                                    </p:set>
                                    <p:animEffect transition="in" filter="strips(downRight)">
                                      <p:cBhvr>
                                        <p:cTn id="231" dur="500"/>
                                        <p:tgtEl>
                                          <p:spTgt spid="4"/>
                                        </p:tgtEl>
                                      </p:cBhvr>
                                    </p:animEffect>
                                  </p:childTnLst>
                                </p:cTn>
                              </p:par>
                            </p:childTnLst>
                          </p:cTn>
                        </p:par>
                      </p:childTnLst>
                    </p:cTn>
                  </p:par>
                  <p:par>
                    <p:cTn id="232" fill="hold">
                      <p:stCondLst>
                        <p:cond delay="indefinite"/>
                      </p:stCondLst>
                      <p:childTnLst>
                        <p:par>
                          <p:cTn id="233" fill="hold">
                            <p:stCondLst>
                              <p:cond delay="0"/>
                            </p:stCondLst>
                            <p:childTnLst>
                              <p:par>
                                <p:cTn id="234" presetID="18" presetClass="entr" presetSubtype="6" fill="hold" grpId="0" nodeType="clickEffect">
                                  <p:stCondLst>
                                    <p:cond delay="0"/>
                                  </p:stCondLst>
                                  <p:childTnLst>
                                    <p:set>
                                      <p:cBhvr>
                                        <p:cTn id="235" dur="1" fill="hold">
                                          <p:stCondLst>
                                            <p:cond delay="0"/>
                                          </p:stCondLst>
                                        </p:cTn>
                                        <p:tgtEl>
                                          <p:spTgt spid="13367"/>
                                        </p:tgtEl>
                                        <p:attrNameLst>
                                          <p:attrName>style.visibility</p:attrName>
                                        </p:attrNameLst>
                                      </p:cBhvr>
                                      <p:to>
                                        <p:strVal val="visible"/>
                                      </p:to>
                                    </p:set>
                                    <p:animEffect transition="in" filter="strips(downRight)">
                                      <p:cBhvr>
                                        <p:cTn id="236" dur="500"/>
                                        <p:tgtEl>
                                          <p:spTgt spid="13367"/>
                                        </p:tgtEl>
                                      </p:cBhvr>
                                    </p:animEffect>
                                  </p:childTnLst>
                                </p:cTn>
                              </p:par>
                            </p:childTnLst>
                          </p:cTn>
                        </p:par>
                      </p:childTnLst>
                    </p:cTn>
                  </p:par>
                  <p:par>
                    <p:cTn id="237" fill="hold">
                      <p:stCondLst>
                        <p:cond delay="indefinite"/>
                      </p:stCondLst>
                      <p:childTnLst>
                        <p:par>
                          <p:cTn id="238" fill="hold">
                            <p:stCondLst>
                              <p:cond delay="0"/>
                            </p:stCondLst>
                            <p:childTnLst>
                              <p:par>
                                <p:cTn id="239" presetID="18" presetClass="entr" presetSubtype="12" fill="hold" grpId="0" nodeType="clickEffect">
                                  <p:stCondLst>
                                    <p:cond delay="0"/>
                                  </p:stCondLst>
                                  <p:childTnLst>
                                    <p:set>
                                      <p:cBhvr>
                                        <p:cTn id="240" dur="1" fill="hold">
                                          <p:stCondLst>
                                            <p:cond delay="0"/>
                                          </p:stCondLst>
                                        </p:cTn>
                                        <p:tgtEl>
                                          <p:spTgt spid="13368"/>
                                        </p:tgtEl>
                                        <p:attrNameLst>
                                          <p:attrName>style.visibility</p:attrName>
                                        </p:attrNameLst>
                                      </p:cBhvr>
                                      <p:to>
                                        <p:strVal val="visible"/>
                                      </p:to>
                                    </p:set>
                                    <p:animEffect transition="in" filter="strips(downLeft)">
                                      <p:cBhvr>
                                        <p:cTn id="241" dur="500"/>
                                        <p:tgtEl>
                                          <p:spTgt spid="13368"/>
                                        </p:tgtEl>
                                      </p:cBhvr>
                                    </p:animEffect>
                                  </p:childTnLst>
                                </p:cTn>
                              </p:par>
                            </p:childTnLst>
                          </p:cTn>
                        </p:par>
                      </p:childTnLst>
                    </p:cTn>
                  </p:par>
                  <p:par>
                    <p:cTn id="242" fill="hold">
                      <p:stCondLst>
                        <p:cond delay="indefinite"/>
                      </p:stCondLst>
                      <p:childTnLst>
                        <p:par>
                          <p:cTn id="243" fill="hold">
                            <p:stCondLst>
                              <p:cond delay="0"/>
                            </p:stCondLst>
                            <p:childTnLst>
                              <p:par>
                                <p:cTn id="244" presetID="18" presetClass="entr" presetSubtype="9" fill="hold" grpId="0" nodeType="clickEffect">
                                  <p:stCondLst>
                                    <p:cond delay="0"/>
                                  </p:stCondLst>
                                  <p:childTnLst>
                                    <p:set>
                                      <p:cBhvr>
                                        <p:cTn id="245" dur="1" fill="hold">
                                          <p:stCondLst>
                                            <p:cond delay="0"/>
                                          </p:stCondLst>
                                        </p:cTn>
                                        <p:tgtEl>
                                          <p:spTgt spid="13369"/>
                                        </p:tgtEl>
                                        <p:attrNameLst>
                                          <p:attrName>style.visibility</p:attrName>
                                        </p:attrNameLst>
                                      </p:cBhvr>
                                      <p:to>
                                        <p:strVal val="visible"/>
                                      </p:to>
                                    </p:set>
                                    <p:animEffect transition="in" filter="strips(upLeft)">
                                      <p:cBhvr>
                                        <p:cTn id="246" dur="500"/>
                                        <p:tgtEl>
                                          <p:spTgt spid="13369"/>
                                        </p:tgtEl>
                                      </p:cBhvr>
                                    </p:animEffect>
                                  </p:childTnLst>
                                </p:cTn>
                              </p:par>
                            </p:childTnLst>
                          </p:cTn>
                        </p:par>
                      </p:childTnLst>
                    </p:cTn>
                  </p:par>
                  <p:par>
                    <p:cTn id="247" fill="hold">
                      <p:stCondLst>
                        <p:cond delay="indefinite"/>
                      </p:stCondLst>
                      <p:childTnLst>
                        <p:par>
                          <p:cTn id="248" fill="hold">
                            <p:stCondLst>
                              <p:cond delay="0"/>
                            </p:stCondLst>
                            <p:childTnLst>
                              <p:par>
                                <p:cTn id="249" presetID="18" presetClass="entr" presetSubtype="9" fill="hold" grpId="0" nodeType="clickEffect">
                                  <p:stCondLst>
                                    <p:cond delay="0"/>
                                  </p:stCondLst>
                                  <p:childTnLst>
                                    <p:set>
                                      <p:cBhvr>
                                        <p:cTn id="250" dur="1" fill="hold">
                                          <p:stCondLst>
                                            <p:cond delay="0"/>
                                          </p:stCondLst>
                                        </p:cTn>
                                        <p:tgtEl>
                                          <p:spTgt spid="13373"/>
                                        </p:tgtEl>
                                        <p:attrNameLst>
                                          <p:attrName>style.visibility</p:attrName>
                                        </p:attrNameLst>
                                      </p:cBhvr>
                                      <p:to>
                                        <p:strVal val="visible"/>
                                      </p:to>
                                    </p:set>
                                    <p:animEffect transition="in" filter="strips(upLeft)">
                                      <p:cBhvr>
                                        <p:cTn id="251" dur="500"/>
                                        <p:tgtEl>
                                          <p:spTgt spid="13373"/>
                                        </p:tgtEl>
                                      </p:cBhvr>
                                    </p:animEffect>
                                  </p:childTnLst>
                                </p:cTn>
                              </p:par>
                            </p:childTnLst>
                          </p:cTn>
                        </p:par>
                      </p:childTnLst>
                    </p:cTn>
                  </p:par>
                  <p:par>
                    <p:cTn id="252" fill="hold">
                      <p:stCondLst>
                        <p:cond delay="indefinite"/>
                      </p:stCondLst>
                      <p:childTnLst>
                        <p:par>
                          <p:cTn id="253" fill="hold">
                            <p:stCondLst>
                              <p:cond delay="0"/>
                            </p:stCondLst>
                            <p:childTnLst>
                              <p:par>
                                <p:cTn id="254" presetID="18" presetClass="entr" presetSubtype="3" fill="hold" grpId="0" nodeType="clickEffect">
                                  <p:stCondLst>
                                    <p:cond delay="0"/>
                                  </p:stCondLst>
                                  <p:childTnLst>
                                    <p:set>
                                      <p:cBhvr>
                                        <p:cTn id="255" dur="1" fill="hold">
                                          <p:stCondLst>
                                            <p:cond delay="0"/>
                                          </p:stCondLst>
                                        </p:cTn>
                                        <p:tgtEl>
                                          <p:spTgt spid="13370"/>
                                        </p:tgtEl>
                                        <p:attrNameLst>
                                          <p:attrName>style.visibility</p:attrName>
                                        </p:attrNameLst>
                                      </p:cBhvr>
                                      <p:to>
                                        <p:strVal val="visible"/>
                                      </p:to>
                                    </p:set>
                                    <p:animEffect transition="in" filter="strips(upRight)">
                                      <p:cBhvr>
                                        <p:cTn id="256" dur="500"/>
                                        <p:tgtEl>
                                          <p:spTgt spid="13370"/>
                                        </p:tgtEl>
                                      </p:cBhvr>
                                    </p:animEffect>
                                  </p:childTnLst>
                                </p:cTn>
                              </p:par>
                            </p:childTnLst>
                          </p:cTn>
                        </p:par>
                      </p:childTnLst>
                    </p:cTn>
                  </p:par>
                  <p:par>
                    <p:cTn id="257" fill="hold">
                      <p:stCondLst>
                        <p:cond delay="indefinite"/>
                      </p:stCondLst>
                      <p:childTnLst>
                        <p:par>
                          <p:cTn id="258" fill="hold">
                            <p:stCondLst>
                              <p:cond delay="0"/>
                            </p:stCondLst>
                            <p:childTnLst>
                              <p:par>
                                <p:cTn id="259" presetID="18" presetClass="entr" presetSubtype="6" fill="hold" grpId="0" nodeType="clickEffect">
                                  <p:stCondLst>
                                    <p:cond delay="0"/>
                                  </p:stCondLst>
                                  <p:childTnLst>
                                    <p:set>
                                      <p:cBhvr>
                                        <p:cTn id="260" dur="1" fill="hold">
                                          <p:stCondLst>
                                            <p:cond delay="0"/>
                                          </p:stCondLst>
                                        </p:cTn>
                                        <p:tgtEl>
                                          <p:spTgt spid="13371"/>
                                        </p:tgtEl>
                                        <p:attrNameLst>
                                          <p:attrName>style.visibility</p:attrName>
                                        </p:attrNameLst>
                                      </p:cBhvr>
                                      <p:to>
                                        <p:strVal val="visible"/>
                                      </p:to>
                                    </p:set>
                                    <p:animEffect transition="in" filter="strips(downRight)">
                                      <p:cBhvr>
                                        <p:cTn id="261" dur="500"/>
                                        <p:tgtEl>
                                          <p:spTgt spid="13371"/>
                                        </p:tgtEl>
                                      </p:cBhvr>
                                    </p:animEffect>
                                  </p:childTnLst>
                                </p:cTn>
                              </p:par>
                            </p:childTnLst>
                          </p:cTn>
                        </p:par>
                      </p:childTnLst>
                    </p:cTn>
                  </p:par>
                  <p:par>
                    <p:cTn id="262" fill="hold">
                      <p:stCondLst>
                        <p:cond delay="indefinite"/>
                      </p:stCondLst>
                      <p:childTnLst>
                        <p:par>
                          <p:cTn id="263" fill="hold">
                            <p:stCondLst>
                              <p:cond delay="0"/>
                            </p:stCondLst>
                            <p:childTnLst>
                              <p:par>
                                <p:cTn id="264" presetID="18" presetClass="entr" presetSubtype="6" fill="hold" grpId="0" nodeType="clickEffect">
                                  <p:stCondLst>
                                    <p:cond delay="0"/>
                                  </p:stCondLst>
                                  <p:childTnLst>
                                    <p:set>
                                      <p:cBhvr>
                                        <p:cTn id="265" dur="1" fill="hold">
                                          <p:stCondLst>
                                            <p:cond delay="0"/>
                                          </p:stCondLst>
                                        </p:cTn>
                                        <p:tgtEl>
                                          <p:spTgt spid="13372"/>
                                        </p:tgtEl>
                                        <p:attrNameLst>
                                          <p:attrName>style.visibility</p:attrName>
                                        </p:attrNameLst>
                                      </p:cBhvr>
                                      <p:to>
                                        <p:strVal val="visible"/>
                                      </p:to>
                                    </p:set>
                                    <p:animEffect transition="in" filter="strips(downRight)">
                                      <p:cBhvr>
                                        <p:cTn id="266" dur="500"/>
                                        <p:tgtEl>
                                          <p:spTgt spid="13372"/>
                                        </p:tgtEl>
                                      </p:cBhvr>
                                    </p:animEffect>
                                  </p:childTnLst>
                                </p:cTn>
                              </p:par>
                            </p:childTnLst>
                          </p:cTn>
                        </p:par>
                      </p:childTnLst>
                    </p:cTn>
                  </p:par>
                  <p:par>
                    <p:cTn id="267" fill="hold">
                      <p:stCondLst>
                        <p:cond delay="indefinite"/>
                      </p:stCondLst>
                      <p:childTnLst>
                        <p:par>
                          <p:cTn id="268" fill="hold">
                            <p:stCondLst>
                              <p:cond delay="0"/>
                            </p:stCondLst>
                            <p:childTnLst>
                              <p:par>
                                <p:cTn id="269" presetID="18" presetClass="entr" presetSubtype="12" fill="hold" grpId="0" nodeType="clickEffect">
                                  <p:stCondLst>
                                    <p:cond delay="0"/>
                                  </p:stCondLst>
                                  <p:childTnLst>
                                    <p:set>
                                      <p:cBhvr>
                                        <p:cTn id="270" dur="1" fill="hold">
                                          <p:stCondLst>
                                            <p:cond delay="0"/>
                                          </p:stCondLst>
                                        </p:cTn>
                                        <p:tgtEl>
                                          <p:spTgt spid="13374"/>
                                        </p:tgtEl>
                                        <p:attrNameLst>
                                          <p:attrName>style.visibility</p:attrName>
                                        </p:attrNameLst>
                                      </p:cBhvr>
                                      <p:to>
                                        <p:strVal val="visible"/>
                                      </p:to>
                                    </p:set>
                                    <p:animEffect transition="in" filter="strips(downLeft)">
                                      <p:cBhvr>
                                        <p:cTn id="271" dur="500"/>
                                        <p:tgtEl>
                                          <p:spTgt spid="13374"/>
                                        </p:tgtEl>
                                      </p:cBhvr>
                                    </p:animEffect>
                                  </p:childTnLst>
                                </p:cTn>
                              </p:par>
                            </p:childTnLst>
                          </p:cTn>
                        </p:par>
                      </p:childTnLst>
                    </p:cTn>
                  </p:par>
                  <p:par>
                    <p:cTn id="272" fill="hold">
                      <p:stCondLst>
                        <p:cond delay="indefinite"/>
                      </p:stCondLst>
                      <p:childTnLst>
                        <p:par>
                          <p:cTn id="273" fill="hold">
                            <p:stCondLst>
                              <p:cond delay="0"/>
                            </p:stCondLst>
                            <p:childTnLst>
                              <p:par>
                                <p:cTn id="274" presetID="23" presetClass="entr" presetSubtype="32" fill="hold" grpId="0" nodeType="clickEffect">
                                  <p:stCondLst>
                                    <p:cond delay="0"/>
                                  </p:stCondLst>
                                  <p:childTnLst>
                                    <p:set>
                                      <p:cBhvr>
                                        <p:cTn id="275" dur="1" fill="hold">
                                          <p:stCondLst>
                                            <p:cond delay="0"/>
                                          </p:stCondLst>
                                        </p:cTn>
                                        <p:tgtEl>
                                          <p:spTgt spid="13359"/>
                                        </p:tgtEl>
                                        <p:attrNameLst>
                                          <p:attrName>style.visibility</p:attrName>
                                        </p:attrNameLst>
                                      </p:cBhvr>
                                      <p:to>
                                        <p:strVal val="visible"/>
                                      </p:to>
                                    </p:set>
                                    <p:anim calcmode="lin" valueType="num">
                                      <p:cBhvr>
                                        <p:cTn id="276" dur="500" fill="hold"/>
                                        <p:tgtEl>
                                          <p:spTgt spid="13359"/>
                                        </p:tgtEl>
                                        <p:attrNameLst>
                                          <p:attrName>ppt_w</p:attrName>
                                        </p:attrNameLst>
                                      </p:cBhvr>
                                      <p:tavLst>
                                        <p:tav tm="0">
                                          <p:val>
                                            <p:strVal val="4*#ppt_w"/>
                                          </p:val>
                                        </p:tav>
                                        <p:tav tm="100000">
                                          <p:val>
                                            <p:strVal val="#ppt_w"/>
                                          </p:val>
                                        </p:tav>
                                      </p:tavLst>
                                    </p:anim>
                                    <p:anim calcmode="lin" valueType="num">
                                      <p:cBhvr>
                                        <p:cTn id="277" dur="500" fill="hold"/>
                                        <p:tgtEl>
                                          <p:spTgt spid="13359"/>
                                        </p:tgtEl>
                                        <p:attrNameLst>
                                          <p:attrName>ppt_h</p:attrName>
                                        </p:attrNameLst>
                                      </p:cBhvr>
                                      <p:tavLst>
                                        <p:tav tm="0">
                                          <p:val>
                                            <p:strVal val="4*#ppt_h"/>
                                          </p:val>
                                        </p:tav>
                                        <p:tav tm="100000">
                                          <p:val>
                                            <p:strVal val="#ppt_h"/>
                                          </p:val>
                                        </p:tav>
                                      </p:tavLst>
                                    </p:anim>
                                  </p:childTnLst>
                                </p:cTn>
                              </p:par>
                            </p:childTnLst>
                          </p:cTn>
                        </p:par>
                      </p:childTnLst>
                    </p:cTn>
                  </p:par>
                  <p:par>
                    <p:cTn id="278" fill="hold">
                      <p:stCondLst>
                        <p:cond delay="indefinite"/>
                      </p:stCondLst>
                      <p:childTnLst>
                        <p:par>
                          <p:cTn id="279" fill="hold">
                            <p:stCondLst>
                              <p:cond delay="0"/>
                            </p:stCondLst>
                            <p:childTnLst>
                              <p:par>
                                <p:cTn id="280" presetID="23" presetClass="entr" presetSubtype="32" fill="hold" grpId="0" nodeType="clickEffect">
                                  <p:stCondLst>
                                    <p:cond delay="0"/>
                                  </p:stCondLst>
                                  <p:childTnLst>
                                    <p:set>
                                      <p:cBhvr>
                                        <p:cTn id="281" dur="1" fill="hold">
                                          <p:stCondLst>
                                            <p:cond delay="0"/>
                                          </p:stCondLst>
                                        </p:cTn>
                                        <p:tgtEl>
                                          <p:spTgt spid="13360"/>
                                        </p:tgtEl>
                                        <p:attrNameLst>
                                          <p:attrName>style.visibility</p:attrName>
                                        </p:attrNameLst>
                                      </p:cBhvr>
                                      <p:to>
                                        <p:strVal val="visible"/>
                                      </p:to>
                                    </p:set>
                                    <p:anim calcmode="lin" valueType="num">
                                      <p:cBhvr>
                                        <p:cTn id="282" dur="500" fill="hold"/>
                                        <p:tgtEl>
                                          <p:spTgt spid="13360"/>
                                        </p:tgtEl>
                                        <p:attrNameLst>
                                          <p:attrName>ppt_w</p:attrName>
                                        </p:attrNameLst>
                                      </p:cBhvr>
                                      <p:tavLst>
                                        <p:tav tm="0">
                                          <p:val>
                                            <p:strVal val="4*#ppt_w"/>
                                          </p:val>
                                        </p:tav>
                                        <p:tav tm="100000">
                                          <p:val>
                                            <p:strVal val="#ppt_w"/>
                                          </p:val>
                                        </p:tav>
                                      </p:tavLst>
                                    </p:anim>
                                    <p:anim calcmode="lin" valueType="num">
                                      <p:cBhvr>
                                        <p:cTn id="283" dur="500" fill="hold"/>
                                        <p:tgtEl>
                                          <p:spTgt spid="13360"/>
                                        </p:tgtEl>
                                        <p:attrNameLst>
                                          <p:attrName>ppt_h</p:attrName>
                                        </p:attrNameLst>
                                      </p:cBhvr>
                                      <p:tavLst>
                                        <p:tav tm="0">
                                          <p:val>
                                            <p:strVal val="4*#ppt_h"/>
                                          </p:val>
                                        </p:tav>
                                        <p:tav tm="100000">
                                          <p:val>
                                            <p:strVal val="#ppt_h"/>
                                          </p:val>
                                        </p:tav>
                                      </p:tavLst>
                                    </p:anim>
                                  </p:childTnLst>
                                </p:cTn>
                              </p:par>
                            </p:childTnLst>
                          </p:cTn>
                        </p:par>
                      </p:childTnLst>
                    </p:cTn>
                  </p:par>
                  <p:par>
                    <p:cTn id="284" fill="hold">
                      <p:stCondLst>
                        <p:cond delay="indefinite"/>
                      </p:stCondLst>
                      <p:childTnLst>
                        <p:par>
                          <p:cTn id="285" fill="hold">
                            <p:stCondLst>
                              <p:cond delay="0"/>
                            </p:stCondLst>
                            <p:childTnLst>
                              <p:par>
                                <p:cTn id="286" presetID="23" presetClass="entr" presetSubtype="32" fill="hold" grpId="0" nodeType="clickEffect">
                                  <p:stCondLst>
                                    <p:cond delay="0"/>
                                  </p:stCondLst>
                                  <p:childTnLst>
                                    <p:set>
                                      <p:cBhvr>
                                        <p:cTn id="287" dur="1" fill="hold">
                                          <p:stCondLst>
                                            <p:cond delay="0"/>
                                          </p:stCondLst>
                                        </p:cTn>
                                        <p:tgtEl>
                                          <p:spTgt spid="13361"/>
                                        </p:tgtEl>
                                        <p:attrNameLst>
                                          <p:attrName>style.visibility</p:attrName>
                                        </p:attrNameLst>
                                      </p:cBhvr>
                                      <p:to>
                                        <p:strVal val="visible"/>
                                      </p:to>
                                    </p:set>
                                    <p:anim calcmode="lin" valueType="num">
                                      <p:cBhvr>
                                        <p:cTn id="288" dur="500" fill="hold"/>
                                        <p:tgtEl>
                                          <p:spTgt spid="13361"/>
                                        </p:tgtEl>
                                        <p:attrNameLst>
                                          <p:attrName>ppt_w</p:attrName>
                                        </p:attrNameLst>
                                      </p:cBhvr>
                                      <p:tavLst>
                                        <p:tav tm="0">
                                          <p:val>
                                            <p:strVal val="4*#ppt_w"/>
                                          </p:val>
                                        </p:tav>
                                        <p:tav tm="100000">
                                          <p:val>
                                            <p:strVal val="#ppt_w"/>
                                          </p:val>
                                        </p:tav>
                                      </p:tavLst>
                                    </p:anim>
                                    <p:anim calcmode="lin" valueType="num">
                                      <p:cBhvr>
                                        <p:cTn id="289" dur="500" fill="hold"/>
                                        <p:tgtEl>
                                          <p:spTgt spid="13361"/>
                                        </p:tgtEl>
                                        <p:attrNameLst>
                                          <p:attrName>ppt_h</p:attrName>
                                        </p:attrNameLst>
                                      </p:cBhvr>
                                      <p:tavLst>
                                        <p:tav tm="0">
                                          <p:val>
                                            <p:strVal val="4*#ppt_h"/>
                                          </p:val>
                                        </p:tav>
                                        <p:tav tm="100000">
                                          <p:val>
                                            <p:strVal val="#ppt_h"/>
                                          </p:val>
                                        </p:tav>
                                      </p:tavLst>
                                    </p:anim>
                                  </p:childTnLst>
                                </p:cTn>
                              </p:par>
                            </p:childTnLst>
                          </p:cTn>
                        </p:par>
                      </p:childTnLst>
                    </p:cTn>
                  </p:par>
                  <p:par>
                    <p:cTn id="290" fill="hold">
                      <p:stCondLst>
                        <p:cond delay="indefinite"/>
                      </p:stCondLst>
                      <p:childTnLst>
                        <p:par>
                          <p:cTn id="291" fill="hold">
                            <p:stCondLst>
                              <p:cond delay="0"/>
                            </p:stCondLst>
                            <p:childTnLst>
                              <p:par>
                                <p:cTn id="292" presetID="23" presetClass="entr" presetSubtype="32" fill="hold" grpId="0" nodeType="clickEffect">
                                  <p:stCondLst>
                                    <p:cond delay="0"/>
                                  </p:stCondLst>
                                  <p:childTnLst>
                                    <p:set>
                                      <p:cBhvr>
                                        <p:cTn id="293" dur="1" fill="hold">
                                          <p:stCondLst>
                                            <p:cond delay="0"/>
                                          </p:stCondLst>
                                        </p:cTn>
                                        <p:tgtEl>
                                          <p:spTgt spid="13362"/>
                                        </p:tgtEl>
                                        <p:attrNameLst>
                                          <p:attrName>style.visibility</p:attrName>
                                        </p:attrNameLst>
                                      </p:cBhvr>
                                      <p:to>
                                        <p:strVal val="visible"/>
                                      </p:to>
                                    </p:set>
                                    <p:anim calcmode="lin" valueType="num">
                                      <p:cBhvr>
                                        <p:cTn id="294" dur="500" fill="hold"/>
                                        <p:tgtEl>
                                          <p:spTgt spid="13362"/>
                                        </p:tgtEl>
                                        <p:attrNameLst>
                                          <p:attrName>ppt_w</p:attrName>
                                        </p:attrNameLst>
                                      </p:cBhvr>
                                      <p:tavLst>
                                        <p:tav tm="0">
                                          <p:val>
                                            <p:strVal val="4*#ppt_w"/>
                                          </p:val>
                                        </p:tav>
                                        <p:tav tm="100000">
                                          <p:val>
                                            <p:strVal val="#ppt_w"/>
                                          </p:val>
                                        </p:tav>
                                      </p:tavLst>
                                    </p:anim>
                                    <p:anim calcmode="lin" valueType="num">
                                      <p:cBhvr>
                                        <p:cTn id="295" dur="500" fill="hold"/>
                                        <p:tgtEl>
                                          <p:spTgt spid="13362"/>
                                        </p:tgtEl>
                                        <p:attrNameLst>
                                          <p:attrName>ppt_h</p:attrName>
                                        </p:attrNameLst>
                                      </p:cBhvr>
                                      <p:tavLst>
                                        <p:tav tm="0">
                                          <p:val>
                                            <p:strVal val="4*#ppt_h"/>
                                          </p:val>
                                        </p:tav>
                                        <p:tav tm="100000">
                                          <p:val>
                                            <p:strVal val="#ppt_h"/>
                                          </p:val>
                                        </p:tav>
                                      </p:tavLst>
                                    </p:anim>
                                  </p:childTnLst>
                                </p:cTn>
                              </p:par>
                            </p:childTnLst>
                          </p:cTn>
                        </p:par>
                      </p:childTnLst>
                    </p:cTn>
                  </p:par>
                  <p:par>
                    <p:cTn id="296" fill="hold">
                      <p:stCondLst>
                        <p:cond delay="indefinite"/>
                      </p:stCondLst>
                      <p:childTnLst>
                        <p:par>
                          <p:cTn id="297" fill="hold">
                            <p:stCondLst>
                              <p:cond delay="0"/>
                            </p:stCondLst>
                            <p:childTnLst>
                              <p:par>
                                <p:cTn id="298" presetID="23" presetClass="entr" presetSubtype="32" fill="hold" grpId="0" nodeType="clickEffect">
                                  <p:stCondLst>
                                    <p:cond delay="0"/>
                                  </p:stCondLst>
                                  <p:childTnLst>
                                    <p:set>
                                      <p:cBhvr>
                                        <p:cTn id="299" dur="1" fill="hold">
                                          <p:stCondLst>
                                            <p:cond delay="0"/>
                                          </p:stCondLst>
                                        </p:cTn>
                                        <p:tgtEl>
                                          <p:spTgt spid="13363"/>
                                        </p:tgtEl>
                                        <p:attrNameLst>
                                          <p:attrName>style.visibility</p:attrName>
                                        </p:attrNameLst>
                                      </p:cBhvr>
                                      <p:to>
                                        <p:strVal val="visible"/>
                                      </p:to>
                                    </p:set>
                                    <p:anim calcmode="lin" valueType="num">
                                      <p:cBhvr>
                                        <p:cTn id="300" dur="500" fill="hold"/>
                                        <p:tgtEl>
                                          <p:spTgt spid="13363"/>
                                        </p:tgtEl>
                                        <p:attrNameLst>
                                          <p:attrName>ppt_w</p:attrName>
                                        </p:attrNameLst>
                                      </p:cBhvr>
                                      <p:tavLst>
                                        <p:tav tm="0">
                                          <p:val>
                                            <p:strVal val="4*#ppt_w"/>
                                          </p:val>
                                        </p:tav>
                                        <p:tav tm="100000">
                                          <p:val>
                                            <p:strVal val="#ppt_w"/>
                                          </p:val>
                                        </p:tav>
                                      </p:tavLst>
                                    </p:anim>
                                    <p:anim calcmode="lin" valueType="num">
                                      <p:cBhvr>
                                        <p:cTn id="301" dur="500" fill="hold"/>
                                        <p:tgtEl>
                                          <p:spTgt spid="13363"/>
                                        </p:tgtEl>
                                        <p:attrNameLst>
                                          <p:attrName>ppt_h</p:attrName>
                                        </p:attrNameLst>
                                      </p:cBhvr>
                                      <p:tavLst>
                                        <p:tav tm="0">
                                          <p:val>
                                            <p:strVal val="4*#ppt_h"/>
                                          </p:val>
                                        </p:tav>
                                        <p:tav tm="100000">
                                          <p:val>
                                            <p:strVal val="#ppt_h"/>
                                          </p:val>
                                        </p:tav>
                                      </p:tavLst>
                                    </p:anim>
                                  </p:childTnLst>
                                </p:cTn>
                              </p:par>
                            </p:childTnLst>
                          </p:cTn>
                        </p:par>
                      </p:childTnLst>
                    </p:cTn>
                  </p:par>
                  <p:par>
                    <p:cTn id="302" fill="hold">
                      <p:stCondLst>
                        <p:cond delay="indefinite"/>
                      </p:stCondLst>
                      <p:childTnLst>
                        <p:par>
                          <p:cTn id="303" fill="hold">
                            <p:stCondLst>
                              <p:cond delay="0"/>
                            </p:stCondLst>
                            <p:childTnLst>
                              <p:par>
                                <p:cTn id="304" presetID="23" presetClass="entr" presetSubtype="32" fill="hold" grpId="0" nodeType="clickEffect">
                                  <p:stCondLst>
                                    <p:cond delay="0"/>
                                  </p:stCondLst>
                                  <p:childTnLst>
                                    <p:set>
                                      <p:cBhvr>
                                        <p:cTn id="305" dur="1" fill="hold">
                                          <p:stCondLst>
                                            <p:cond delay="0"/>
                                          </p:stCondLst>
                                        </p:cTn>
                                        <p:tgtEl>
                                          <p:spTgt spid="13364"/>
                                        </p:tgtEl>
                                        <p:attrNameLst>
                                          <p:attrName>style.visibility</p:attrName>
                                        </p:attrNameLst>
                                      </p:cBhvr>
                                      <p:to>
                                        <p:strVal val="visible"/>
                                      </p:to>
                                    </p:set>
                                    <p:anim calcmode="lin" valueType="num">
                                      <p:cBhvr>
                                        <p:cTn id="306" dur="500" fill="hold"/>
                                        <p:tgtEl>
                                          <p:spTgt spid="13364"/>
                                        </p:tgtEl>
                                        <p:attrNameLst>
                                          <p:attrName>ppt_w</p:attrName>
                                        </p:attrNameLst>
                                      </p:cBhvr>
                                      <p:tavLst>
                                        <p:tav tm="0">
                                          <p:val>
                                            <p:strVal val="4*#ppt_w"/>
                                          </p:val>
                                        </p:tav>
                                        <p:tav tm="100000">
                                          <p:val>
                                            <p:strVal val="#ppt_w"/>
                                          </p:val>
                                        </p:tav>
                                      </p:tavLst>
                                    </p:anim>
                                    <p:anim calcmode="lin" valueType="num">
                                      <p:cBhvr>
                                        <p:cTn id="307" dur="500" fill="hold"/>
                                        <p:tgtEl>
                                          <p:spTgt spid="13364"/>
                                        </p:tgtEl>
                                        <p:attrNameLst>
                                          <p:attrName>ppt_h</p:attrName>
                                        </p:attrNameLst>
                                      </p:cBhvr>
                                      <p:tavLst>
                                        <p:tav tm="0">
                                          <p:val>
                                            <p:strVal val="4*#ppt_h"/>
                                          </p:val>
                                        </p:tav>
                                        <p:tav tm="100000">
                                          <p:val>
                                            <p:strVal val="#ppt_h"/>
                                          </p:val>
                                        </p:tav>
                                      </p:tavLst>
                                    </p:anim>
                                  </p:childTnLst>
                                </p:cTn>
                              </p:par>
                            </p:childTnLst>
                          </p:cTn>
                        </p:par>
                      </p:childTnLst>
                    </p:cTn>
                  </p:par>
                  <p:par>
                    <p:cTn id="308" fill="hold">
                      <p:stCondLst>
                        <p:cond delay="indefinite"/>
                      </p:stCondLst>
                      <p:childTnLst>
                        <p:par>
                          <p:cTn id="309" fill="hold">
                            <p:stCondLst>
                              <p:cond delay="0"/>
                            </p:stCondLst>
                            <p:childTnLst>
                              <p:par>
                                <p:cTn id="310" presetID="23" presetClass="entr" presetSubtype="32" fill="hold" grpId="0" nodeType="clickEffect">
                                  <p:stCondLst>
                                    <p:cond delay="0"/>
                                  </p:stCondLst>
                                  <p:childTnLst>
                                    <p:set>
                                      <p:cBhvr>
                                        <p:cTn id="311" dur="1" fill="hold">
                                          <p:stCondLst>
                                            <p:cond delay="0"/>
                                          </p:stCondLst>
                                        </p:cTn>
                                        <p:tgtEl>
                                          <p:spTgt spid="13365"/>
                                        </p:tgtEl>
                                        <p:attrNameLst>
                                          <p:attrName>style.visibility</p:attrName>
                                        </p:attrNameLst>
                                      </p:cBhvr>
                                      <p:to>
                                        <p:strVal val="visible"/>
                                      </p:to>
                                    </p:set>
                                    <p:anim calcmode="lin" valueType="num">
                                      <p:cBhvr>
                                        <p:cTn id="312" dur="500" fill="hold"/>
                                        <p:tgtEl>
                                          <p:spTgt spid="13365"/>
                                        </p:tgtEl>
                                        <p:attrNameLst>
                                          <p:attrName>ppt_w</p:attrName>
                                        </p:attrNameLst>
                                      </p:cBhvr>
                                      <p:tavLst>
                                        <p:tav tm="0">
                                          <p:val>
                                            <p:strVal val="4*#ppt_w"/>
                                          </p:val>
                                        </p:tav>
                                        <p:tav tm="100000">
                                          <p:val>
                                            <p:strVal val="#ppt_w"/>
                                          </p:val>
                                        </p:tav>
                                      </p:tavLst>
                                    </p:anim>
                                    <p:anim calcmode="lin" valueType="num">
                                      <p:cBhvr>
                                        <p:cTn id="313" dur="500" fill="hold"/>
                                        <p:tgtEl>
                                          <p:spTgt spid="13365"/>
                                        </p:tgtEl>
                                        <p:attrNameLst>
                                          <p:attrName>ppt_h</p:attrName>
                                        </p:attrNameLst>
                                      </p:cBhvr>
                                      <p:tavLst>
                                        <p:tav tm="0">
                                          <p:val>
                                            <p:strVal val="4*#ppt_h"/>
                                          </p:val>
                                        </p:tav>
                                        <p:tav tm="100000">
                                          <p:val>
                                            <p:strVal val="#ppt_h"/>
                                          </p:val>
                                        </p:tav>
                                      </p:tavLst>
                                    </p:anim>
                                  </p:childTnLst>
                                </p:cTn>
                              </p:par>
                            </p:childTnLst>
                          </p:cTn>
                        </p:par>
                      </p:childTnLst>
                    </p:cTn>
                  </p:par>
                  <p:par>
                    <p:cTn id="314" fill="hold">
                      <p:stCondLst>
                        <p:cond delay="indefinite"/>
                      </p:stCondLst>
                      <p:childTnLst>
                        <p:par>
                          <p:cTn id="315" fill="hold">
                            <p:stCondLst>
                              <p:cond delay="0"/>
                            </p:stCondLst>
                            <p:childTnLst>
                              <p:par>
                                <p:cTn id="316" presetID="23" presetClass="entr" presetSubtype="32" fill="hold" grpId="0" nodeType="clickEffect">
                                  <p:stCondLst>
                                    <p:cond delay="0"/>
                                  </p:stCondLst>
                                  <p:childTnLst>
                                    <p:set>
                                      <p:cBhvr>
                                        <p:cTn id="317" dur="1" fill="hold">
                                          <p:stCondLst>
                                            <p:cond delay="0"/>
                                          </p:stCondLst>
                                        </p:cTn>
                                        <p:tgtEl>
                                          <p:spTgt spid="13366"/>
                                        </p:tgtEl>
                                        <p:attrNameLst>
                                          <p:attrName>style.visibility</p:attrName>
                                        </p:attrNameLst>
                                      </p:cBhvr>
                                      <p:to>
                                        <p:strVal val="visible"/>
                                      </p:to>
                                    </p:set>
                                    <p:anim calcmode="lin" valueType="num">
                                      <p:cBhvr>
                                        <p:cTn id="318" dur="500" fill="hold"/>
                                        <p:tgtEl>
                                          <p:spTgt spid="13366"/>
                                        </p:tgtEl>
                                        <p:attrNameLst>
                                          <p:attrName>ppt_w</p:attrName>
                                        </p:attrNameLst>
                                      </p:cBhvr>
                                      <p:tavLst>
                                        <p:tav tm="0">
                                          <p:val>
                                            <p:strVal val="4*#ppt_w"/>
                                          </p:val>
                                        </p:tav>
                                        <p:tav tm="100000">
                                          <p:val>
                                            <p:strVal val="#ppt_w"/>
                                          </p:val>
                                        </p:tav>
                                      </p:tavLst>
                                    </p:anim>
                                    <p:anim calcmode="lin" valueType="num">
                                      <p:cBhvr>
                                        <p:cTn id="319" dur="500" fill="hold"/>
                                        <p:tgtEl>
                                          <p:spTgt spid="13366"/>
                                        </p:tgtEl>
                                        <p:attrNameLst>
                                          <p:attrName>ppt_h</p:attrName>
                                        </p:attrNameLst>
                                      </p:cBhvr>
                                      <p:tavLst>
                                        <p:tav tm="0">
                                          <p:val>
                                            <p:strVal val="4*#ppt_h"/>
                                          </p:val>
                                        </p:tav>
                                        <p:tav tm="100000">
                                          <p:val>
                                            <p:strVal val="#ppt_h"/>
                                          </p:val>
                                        </p:tav>
                                      </p:tavLst>
                                    </p:anim>
                                  </p:childTnLst>
                                </p:cTn>
                              </p:par>
                            </p:childTnLst>
                          </p:cTn>
                        </p:par>
                      </p:childTnLst>
                    </p:cTn>
                  </p:par>
                  <p:par>
                    <p:cTn id="320" fill="hold">
                      <p:stCondLst>
                        <p:cond delay="indefinite"/>
                      </p:stCondLst>
                      <p:childTnLst>
                        <p:par>
                          <p:cTn id="321" fill="hold">
                            <p:stCondLst>
                              <p:cond delay="0"/>
                            </p:stCondLst>
                            <p:childTnLst>
                              <p:par>
                                <p:cTn id="322" presetID="18" presetClass="entr" presetSubtype="3" fill="hold" grpId="0" nodeType="clickEffect">
                                  <p:stCondLst>
                                    <p:cond delay="0"/>
                                  </p:stCondLst>
                                  <p:childTnLst>
                                    <p:set>
                                      <p:cBhvr>
                                        <p:cTn id="323" dur="1" fill="hold">
                                          <p:stCondLst>
                                            <p:cond delay="0"/>
                                          </p:stCondLst>
                                        </p:cTn>
                                        <p:tgtEl>
                                          <p:spTgt spid="13375"/>
                                        </p:tgtEl>
                                        <p:attrNameLst>
                                          <p:attrName>style.visibility</p:attrName>
                                        </p:attrNameLst>
                                      </p:cBhvr>
                                      <p:to>
                                        <p:strVal val="visible"/>
                                      </p:to>
                                    </p:set>
                                    <p:animEffect transition="in" filter="strips(upRight)">
                                      <p:cBhvr>
                                        <p:cTn id="324" dur="500"/>
                                        <p:tgtEl>
                                          <p:spTgt spid="13375"/>
                                        </p:tgtEl>
                                      </p:cBhvr>
                                    </p:animEffect>
                                  </p:childTnLst>
                                </p:cTn>
                              </p:par>
                            </p:childTnLst>
                          </p:cTn>
                        </p:par>
                      </p:childTnLst>
                    </p:cTn>
                  </p:par>
                  <p:par>
                    <p:cTn id="325" fill="hold">
                      <p:stCondLst>
                        <p:cond delay="indefinite"/>
                      </p:stCondLst>
                      <p:childTnLst>
                        <p:par>
                          <p:cTn id="326" fill="hold">
                            <p:stCondLst>
                              <p:cond delay="0"/>
                            </p:stCondLst>
                            <p:childTnLst>
                              <p:par>
                                <p:cTn id="327" presetID="18" presetClass="entr" presetSubtype="6" fill="hold" grpId="0" nodeType="clickEffect">
                                  <p:stCondLst>
                                    <p:cond delay="0"/>
                                  </p:stCondLst>
                                  <p:childTnLst>
                                    <p:set>
                                      <p:cBhvr>
                                        <p:cTn id="328" dur="1" fill="hold">
                                          <p:stCondLst>
                                            <p:cond delay="0"/>
                                          </p:stCondLst>
                                        </p:cTn>
                                        <p:tgtEl>
                                          <p:spTgt spid="13376"/>
                                        </p:tgtEl>
                                        <p:attrNameLst>
                                          <p:attrName>style.visibility</p:attrName>
                                        </p:attrNameLst>
                                      </p:cBhvr>
                                      <p:to>
                                        <p:strVal val="visible"/>
                                      </p:to>
                                    </p:set>
                                    <p:animEffect transition="in" filter="strips(downRight)">
                                      <p:cBhvr>
                                        <p:cTn id="329" dur="500"/>
                                        <p:tgtEl>
                                          <p:spTgt spid="13376"/>
                                        </p:tgtEl>
                                      </p:cBhvr>
                                    </p:animEffect>
                                  </p:childTnLst>
                                </p:cTn>
                              </p:par>
                            </p:childTnLst>
                          </p:cTn>
                        </p:par>
                      </p:childTnLst>
                    </p:cTn>
                  </p:par>
                  <p:par>
                    <p:cTn id="330" fill="hold">
                      <p:stCondLst>
                        <p:cond delay="indefinite"/>
                      </p:stCondLst>
                      <p:childTnLst>
                        <p:par>
                          <p:cTn id="331" fill="hold">
                            <p:stCondLst>
                              <p:cond delay="0"/>
                            </p:stCondLst>
                            <p:childTnLst>
                              <p:par>
                                <p:cTn id="332" presetID="18" presetClass="entr" presetSubtype="12" fill="hold" grpId="0" nodeType="clickEffect">
                                  <p:stCondLst>
                                    <p:cond delay="0"/>
                                  </p:stCondLst>
                                  <p:childTnLst>
                                    <p:set>
                                      <p:cBhvr>
                                        <p:cTn id="333" dur="1" fill="hold">
                                          <p:stCondLst>
                                            <p:cond delay="0"/>
                                          </p:stCondLst>
                                        </p:cTn>
                                        <p:tgtEl>
                                          <p:spTgt spid="13377"/>
                                        </p:tgtEl>
                                        <p:attrNameLst>
                                          <p:attrName>style.visibility</p:attrName>
                                        </p:attrNameLst>
                                      </p:cBhvr>
                                      <p:to>
                                        <p:strVal val="visible"/>
                                      </p:to>
                                    </p:set>
                                    <p:animEffect transition="in" filter="strips(downLeft)">
                                      <p:cBhvr>
                                        <p:cTn id="334" dur="500"/>
                                        <p:tgtEl>
                                          <p:spTgt spid="13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nimBg="1"/>
      <p:bldP spid="13315" grpId="0" animBg="1"/>
      <p:bldP spid="13316"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13343" grpId="0" animBg="1"/>
      <p:bldP spid="13358" grpId="0" animBg="1"/>
      <p:bldP spid="13359" grpId="0" animBg="1"/>
      <p:bldP spid="13360" grpId="0" animBg="1"/>
      <p:bldP spid="13361" grpId="0" animBg="1"/>
      <p:bldP spid="13362" grpId="0" animBg="1"/>
      <p:bldP spid="13363" grpId="0" animBg="1"/>
      <p:bldP spid="13364" grpId="0" animBg="1"/>
      <p:bldP spid="13365" grpId="0" animBg="1"/>
      <p:bldP spid="13366" grpId="0" animBg="1"/>
      <p:bldP spid="13367" grpId="0" animBg="1"/>
      <p:bldP spid="13368" grpId="0" animBg="1"/>
      <p:bldP spid="13369" grpId="0" animBg="1"/>
      <p:bldP spid="13370" grpId="0" animBg="1"/>
      <p:bldP spid="13371" grpId="0" animBg="1"/>
      <p:bldP spid="13372" grpId="0" animBg="1"/>
      <p:bldP spid="13373" grpId="0" animBg="1"/>
      <p:bldP spid="13374" grpId="0" animBg="1"/>
      <p:bldP spid="13375" grpId="0" animBg="1"/>
      <p:bldP spid="13376" grpId="0" animBg="1"/>
      <p:bldP spid="13377" grpId="0" animBg="1"/>
      <p:bldP spid="13378" grpId="0" animBg="1"/>
      <p:bldP spid="13380" grpId="0" autoUpdateAnimBg="0"/>
      <p:bldP spid="13386" grpId="0" animBg="1"/>
      <p:bldP spid="13387" grpId="0" autoUpdateAnimBg="0"/>
      <p:bldP spid="13411" grpId="0" animBg="1"/>
      <p:bldP spid="13412" grpId="0" animBg="1"/>
      <p:bldP spid="13413" grpId="0" autoUpdateAnimBg="0"/>
      <p:bldP spid="13414" grpId="0" autoUpdateAnimBg="0"/>
      <p:bldP spid="13415" grpId="0" animBg="1"/>
      <p:bldP spid="1341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0" name="Line 4"/>
          <p:cNvSpPr>
            <a:spLocks noChangeShapeType="1"/>
          </p:cNvSpPr>
          <p:nvPr/>
        </p:nvSpPr>
        <p:spPr bwMode="auto">
          <a:xfrm flipH="1">
            <a:off x="4529138" y="5041900"/>
            <a:ext cx="2741612" cy="0"/>
          </a:xfrm>
          <a:prstGeom prst="line">
            <a:avLst/>
          </a:prstGeom>
          <a:noFill/>
          <a:ln w="9525">
            <a:solidFill>
              <a:schemeClr val="tx1"/>
            </a:solidFill>
            <a:round/>
            <a:headEnd type="oval" w="med" len="med"/>
            <a:tailEnd type="oval" w="med" len="med"/>
          </a:ln>
        </p:spPr>
        <p:txBody>
          <a:bodyPr/>
          <a:lstStyle/>
          <a:p>
            <a:endParaRPr lang="en-IN"/>
          </a:p>
        </p:txBody>
      </p:sp>
      <p:sp>
        <p:nvSpPr>
          <p:cNvPr id="34821" name="Text Box 5"/>
          <p:cNvSpPr txBox="1">
            <a:spLocks noChangeArrowheads="1"/>
          </p:cNvSpPr>
          <p:nvPr/>
        </p:nvSpPr>
        <p:spPr bwMode="auto">
          <a:xfrm>
            <a:off x="7065963" y="5195888"/>
            <a:ext cx="585787" cy="366712"/>
          </a:xfrm>
          <a:prstGeom prst="rect">
            <a:avLst/>
          </a:prstGeom>
          <a:noFill/>
          <a:ln w="9525">
            <a:noFill/>
            <a:miter lim="800000"/>
          </a:ln>
        </p:spPr>
        <p:txBody>
          <a:bodyPr>
            <a:spAutoFit/>
          </a:bodyPr>
          <a:lstStyle/>
          <a:p>
            <a:pPr>
              <a:spcBef>
                <a:spcPct val="50000"/>
              </a:spcBef>
            </a:pPr>
            <a:r>
              <a:rPr lang="en-US"/>
              <a:t>O</a:t>
            </a:r>
            <a:endParaRPr lang="en-US"/>
          </a:p>
        </p:txBody>
      </p:sp>
      <p:sp>
        <p:nvSpPr>
          <p:cNvPr id="34822" name="Text Box 6"/>
          <p:cNvSpPr txBox="1">
            <a:spLocks noChangeArrowheads="1"/>
          </p:cNvSpPr>
          <p:nvPr/>
        </p:nvSpPr>
        <p:spPr bwMode="auto">
          <a:xfrm>
            <a:off x="4454525" y="5076825"/>
            <a:ext cx="585788" cy="274638"/>
          </a:xfrm>
          <a:prstGeom prst="rect">
            <a:avLst/>
          </a:prstGeom>
          <a:noFill/>
          <a:ln w="9525">
            <a:noFill/>
            <a:miter lim="800000"/>
          </a:ln>
        </p:spPr>
        <p:txBody>
          <a:bodyPr>
            <a:spAutoFit/>
          </a:bodyPr>
          <a:lstStyle/>
          <a:p>
            <a:pPr>
              <a:spcBef>
                <a:spcPct val="50000"/>
              </a:spcBef>
            </a:pPr>
            <a:r>
              <a:rPr lang="en-US" sz="1200" b="1"/>
              <a:t>P</a:t>
            </a:r>
            <a:endParaRPr lang="en-US" sz="1200" b="1"/>
          </a:p>
        </p:txBody>
      </p:sp>
      <p:sp>
        <p:nvSpPr>
          <p:cNvPr id="34823" name="Text Box 7"/>
          <p:cNvSpPr txBox="1">
            <a:spLocks noChangeArrowheads="1"/>
          </p:cNvSpPr>
          <p:nvPr/>
        </p:nvSpPr>
        <p:spPr bwMode="auto">
          <a:xfrm>
            <a:off x="4260850" y="5654675"/>
            <a:ext cx="4484688" cy="274638"/>
          </a:xfrm>
          <a:prstGeom prst="rect">
            <a:avLst/>
          </a:prstGeom>
          <a:noFill/>
          <a:ln w="9525">
            <a:noFill/>
            <a:miter lim="800000"/>
          </a:ln>
        </p:spPr>
        <p:txBody>
          <a:bodyPr>
            <a:spAutoFit/>
          </a:bodyPr>
          <a:lstStyle/>
          <a:p>
            <a:pPr>
              <a:spcBef>
                <a:spcPct val="50000"/>
              </a:spcBef>
            </a:pPr>
            <a:r>
              <a:rPr lang="en-US" sz="1200" b="1"/>
              <a:t>OP=Radius of directing circle=75mm</a:t>
            </a:r>
            <a:endParaRPr lang="en-US" sz="1200" b="1"/>
          </a:p>
        </p:txBody>
      </p:sp>
      <p:sp>
        <p:nvSpPr>
          <p:cNvPr id="34824" name="Line 8"/>
          <p:cNvSpPr>
            <a:spLocks noChangeShapeType="1"/>
          </p:cNvSpPr>
          <p:nvPr/>
        </p:nvSpPr>
        <p:spPr bwMode="auto">
          <a:xfrm flipH="1">
            <a:off x="3614738" y="5041900"/>
            <a:ext cx="914400" cy="0"/>
          </a:xfrm>
          <a:prstGeom prst="line">
            <a:avLst/>
          </a:prstGeom>
          <a:noFill/>
          <a:ln w="9525">
            <a:solidFill>
              <a:schemeClr val="tx1"/>
            </a:solidFill>
            <a:round/>
          </a:ln>
        </p:spPr>
        <p:txBody>
          <a:bodyPr/>
          <a:lstStyle/>
          <a:p>
            <a:endParaRPr lang="en-IN"/>
          </a:p>
        </p:txBody>
      </p:sp>
      <p:sp>
        <p:nvSpPr>
          <p:cNvPr id="34825" name="Text Box 9"/>
          <p:cNvSpPr txBox="1">
            <a:spLocks noChangeArrowheads="1"/>
          </p:cNvSpPr>
          <p:nvPr/>
        </p:nvSpPr>
        <p:spPr bwMode="auto">
          <a:xfrm>
            <a:off x="3575050" y="5002213"/>
            <a:ext cx="304800" cy="274637"/>
          </a:xfrm>
          <a:prstGeom prst="rect">
            <a:avLst/>
          </a:prstGeom>
          <a:noFill/>
          <a:ln w="9525">
            <a:noFill/>
            <a:miter lim="800000"/>
          </a:ln>
        </p:spPr>
        <p:txBody>
          <a:bodyPr>
            <a:spAutoFit/>
          </a:bodyPr>
          <a:lstStyle/>
          <a:p>
            <a:pPr>
              <a:spcBef>
                <a:spcPct val="50000"/>
              </a:spcBef>
            </a:pPr>
            <a:r>
              <a:rPr lang="en-US" sz="1200" b="1"/>
              <a:t>C</a:t>
            </a:r>
            <a:endParaRPr lang="en-US" sz="1200" b="1"/>
          </a:p>
        </p:txBody>
      </p:sp>
      <p:sp>
        <p:nvSpPr>
          <p:cNvPr id="34826" name="Text Box 10"/>
          <p:cNvSpPr txBox="1">
            <a:spLocks noChangeArrowheads="1"/>
          </p:cNvSpPr>
          <p:nvPr/>
        </p:nvSpPr>
        <p:spPr bwMode="auto">
          <a:xfrm>
            <a:off x="4270375" y="5849938"/>
            <a:ext cx="4484688" cy="274637"/>
          </a:xfrm>
          <a:prstGeom prst="rect">
            <a:avLst/>
          </a:prstGeom>
          <a:noFill/>
          <a:ln w="9525">
            <a:noFill/>
            <a:miter lim="800000"/>
          </a:ln>
        </p:spPr>
        <p:txBody>
          <a:bodyPr>
            <a:spAutoFit/>
          </a:bodyPr>
          <a:lstStyle/>
          <a:p>
            <a:pPr>
              <a:spcBef>
                <a:spcPct val="50000"/>
              </a:spcBef>
            </a:pPr>
            <a:r>
              <a:rPr lang="en-US" sz="1200" b="1"/>
              <a:t>PC=Radius of generating circle=25mm</a:t>
            </a:r>
            <a:endParaRPr lang="en-US" sz="1200" b="1"/>
          </a:p>
        </p:txBody>
      </p:sp>
      <p:sp>
        <p:nvSpPr>
          <p:cNvPr id="34827" name="Arc 11"/>
          <p:cNvSpPr/>
          <p:nvPr/>
        </p:nvSpPr>
        <p:spPr bwMode="auto">
          <a:xfrm rot="5400000" flipH="1" flipV="1">
            <a:off x="5266532" y="1564481"/>
            <a:ext cx="2741612" cy="4213225"/>
          </a:xfrm>
          <a:custGeom>
            <a:avLst/>
            <a:gdLst>
              <a:gd name="T0" fmla="*/ 0 w 21600"/>
              <a:gd name="T1" fmla="*/ 0 h 33193"/>
              <a:gd name="T2" fmla="*/ 2313235 w 21600"/>
              <a:gd name="T3" fmla="*/ 4213225 h 33193"/>
              <a:gd name="T4" fmla="*/ 0 w 21600"/>
              <a:gd name="T5" fmla="*/ 2741712 h 33193"/>
              <a:gd name="T6" fmla="*/ 0 60000 65536"/>
              <a:gd name="T7" fmla="*/ 0 60000 65536"/>
              <a:gd name="T8" fmla="*/ 0 60000 65536"/>
              <a:gd name="T9" fmla="*/ 0 w 21600"/>
              <a:gd name="T10" fmla="*/ 0 h 33193"/>
              <a:gd name="T11" fmla="*/ 21600 w 21600"/>
              <a:gd name="T12" fmla="*/ 33193 h 33193"/>
            </a:gdLst>
            <a:ahLst/>
            <a:cxnLst>
              <a:cxn ang="T6">
                <a:pos x="T0" y="T1"/>
              </a:cxn>
              <a:cxn ang="T7">
                <a:pos x="T2" y="T3"/>
              </a:cxn>
              <a:cxn ang="T8">
                <a:pos x="T4" y="T5"/>
              </a:cxn>
            </a:cxnLst>
            <a:rect l="T9" t="T10" r="T11" b="T12"/>
            <a:pathLst>
              <a:path w="21600" h="33193" fill="none" extrusionOk="0">
                <a:moveTo>
                  <a:pt x="-1" y="0"/>
                </a:moveTo>
                <a:cubicBezTo>
                  <a:pt x="11929" y="0"/>
                  <a:pt x="21600" y="9670"/>
                  <a:pt x="21600" y="21600"/>
                </a:cubicBezTo>
                <a:cubicBezTo>
                  <a:pt x="21600" y="25706"/>
                  <a:pt x="20429" y="29728"/>
                  <a:pt x="18225" y="33193"/>
                </a:cubicBezTo>
              </a:path>
              <a:path w="21600" h="33193" stroke="0" extrusionOk="0">
                <a:moveTo>
                  <a:pt x="-1" y="0"/>
                </a:moveTo>
                <a:cubicBezTo>
                  <a:pt x="11929" y="0"/>
                  <a:pt x="21600" y="9670"/>
                  <a:pt x="21600" y="21600"/>
                </a:cubicBezTo>
                <a:cubicBezTo>
                  <a:pt x="21600" y="25706"/>
                  <a:pt x="20429" y="29728"/>
                  <a:pt x="18225" y="33193"/>
                </a:cubicBezTo>
                <a:lnTo>
                  <a:pt x="0" y="21600"/>
                </a:lnTo>
                <a:close/>
              </a:path>
            </a:pathLst>
          </a:custGeom>
          <a:noFill/>
          <a:ln w="9525">
            <a:solidFill>
              <a:schemeClr val="tx1"/>
            </a:solidFill>
            <a:round/>
          </a:ln>
        </p:spPr>
        <p:txBody>
          <a:bodyPr wrap="none" anchor="ctr"/>
          <a:lstStyle/>
          <a:p>
            <a:endParaRPr lang="en-IN"/>
          </a:p>
        </p:txBody>
      </p:sp>
      <p:grpSp>
        <p:nvGrpSpPr>
          <p:cNvPr id="2" name="Group 14"/>
          <p:cNvGrpSpPr/>
          <p:nvPr/>
        </p:nvGrpSpPr>
        <p:grpSpPr bwMode="auto">
          <a:xfrm>
            <a:off x="2700338" y="4129088"/>
            <a:ext cx="1828800" cy="1828800"/>
            <a:chOff x="876" y="1224"/>
            <a:chExt cx="1152" cy="1152"/>
          </a:xfrm>
        </p:grpSpPr>
        <p:sp>
          <p:nvSpPr>
            <p:cNvPr id="17518" name="AutoShape 15"/>
            <p:cNvSpPr>
              <a:spLocks noChangeArrowheads="1"/>
            </p:cNvSpPr>
            <p:nvPr/>
          </p:nvSpPr>
          <p:spPr bwMode="auto">
            <a:xfrm>
              <a:off x="876" y="1224"/>
              <a:ext cx="1152" cy="1152"/>
            </a:xfrm>
            <a:prstGeom prst="flowChartOr">
              <a:avLst/>
            </a:prstGeom>
            <a:solidFill>
              <a:schemeClr val="accent1">
                <a:alpha val="0"/>
              </a:schemeClr>
            </a:solidFill>
            <a:ln w="6350">
              <a:solidFill>
                <a:schemeClr val="tx1"/>
              </a:solidFill>
              <a:round/>
            </a:ln>
          </p:spPr>
          <p:txBody>
            <a:bodyPr wrap="none" anchor="ctr"/>
            <a:lstStyle/>
            <a:p>
              <a:endParaRPr lang="en-IN"/>
            </a:p>
          </p:txBody>
        </p:sp>
        <p:sp>
          <p:nvSpPr>
            <p:cNvPr id="17519" name="AutoShape 16"/>
            <p:cNvSpPr>
              <a:spLocks noChangeArrowheads="1"/>
            </p:cNvSpPr>
            <p:nvPr/>
          </p:nvSpPr>
          <p:spPr bwMode="auto">
            <a:xfrm rot="1800000">
              <a:off x="876" y="1224"/>
              <a:ext cx="1152" cy="1152"/>
            </a:xfrm>
            <a:prstGeom prst="flowChartOr">
              <a:avLst/>
            </a:prstGeom>
            <a:solidFill>
              <a:schemeClr val="accent1">
                <a:alpha val="0"/>
              </a:schemeClr>
            </a:solidFill>
            <a:ln w="6350">
              <a:solidFill>
                <a:schemeClr val="tx1"/>
              </a:solidFill>
              <a:round/>
            </a:ln>
          </p:spPr>
          <p:txBody>
            <a:bodyPr wrap="none" anchor="ctr"/>
            <a:lstStyle/>
            <a:p>
              <a:endParaRPr lang="en-IN"/>
            </a:p>
          </p:txBody>
        </p:sp>
        <p:sp>
          <p:nvSpPr>
            <p:cNvPr id="17520" name="AutoShape 17"/>
            <p:cNvSpPr>
              <a:spLocks noChangeArrowheads="1"/>
            </p:cNvSpPr>
            <p:nvPr/>
          </p:nvSpPr>
          <p:spPr bwMode="auto">
            <a:xfrm rot="3600000">
              <a:off x="876" y="1224"/>
              <a:ext cx="1152" cy="1152"/>
            </a:xfrm>
            <a:prstGeom prst="flowChartOr">
              <a:avLst/>
            </a:prstGeom>
            <a:solidFill>
              <a:schemeClr val="accent1">
                <a:alpha val="0"/>
              </a:schemeClr>
            </a:solidFill>
            <a:ln w="6350">
              <a:solidFill>
                <a:srgbClr val="5F5F5F"/>
              </a:solidFill>
              <a:round/>
            </a:ln>
          </p:spPr>
          <p:txBody>
            <a:bodyPr wrap="none" anchor="ctr"/>
            <a:lstStyle/>
            <a:p>
              <a:endParaRPr lang="en-IN"/>
            </a:p>
          </p:txBody>
        </p:sp>
      </p:grpSp>
      <p:sp>
        <p:nvSpPr>
          <p:cNvPr id="34835" name="Arc 19"/>
          <p:cNvSpPr/>
          <p:nvPr/>
        </p:nvSpPr>
        <p:spPr bwMode="auto">
          <a:xfrm>
            <a:off x="4541838" y="4575175"/>
            <a:ext cx="101600" cy="466725"/>
          </a:xfrm>
          <a:custGeom>
            <a:avLst/>
            <a:gdLst>
              <a:gd name="T0" fmla="*/ 0 w 4710"/>
              <a:gd name="T1" fmla="*/ 0 h 21600"/>
              <a:gd name="T2" fmla="*/ 101600 w 4710"/>
              <a:gd name="T3" fmla="*/ 11236 h 21600"/>
              <a:gd name="T4" fmla="*/ 0 w 4710"/>
              <a:gd name="T5" fmla="*/ 466725 h 21600"/>
              <a:gd name="T6" fmla="*/ 0 60000 65536"/>
              <a:gd name="T7" fmla="*/ 0 60000 65536"/>
              <a:gd name="T8" fmla="*/ 0 60000 65536"/>
              <a:gd name="T9" fmla="*/ 0 w 4710"/>
              <a:gd name="T10" fmla="*/ 0 h 21600"/>
              <a:gd name="T11" fmla="*/ 4710 w 4710"/>
              <a:gd name="T12" fmla="*/ 21600 h 21600"/>
            </a:gdLst>
            <a:ahLst/>
            <a:cxnLst>
              <a:cxn ang="T6">
                <a:pos x="T0" y="T1"/>
              </a:cxn>
              <a:cxn ang="T7">
                <a:pos x="T2" y="T3"/>
              </a:cxn>
              <a:cxn ang="T8">
                <a:pos x="T4" y="T5"/>
              </a:cxn>
            </a:cxnLst>
            <a:rect l="T9" t="T10" r="T11" b="T12"/>
            <a:pathLst>
              <a:path w="4710" h="21600" fill="none" extrusionOk="0">
                <a:moveTo>
                  <a:pt x="-1" y="0"/>
                </a:moveTo>
                <a:cubicBezTo>
                  <a:pt x="1584" y="0"/>
                  <a:pt x="3163" y="174"/>
                  <a:pt x="4710" y="519"/>
                </a:cubicBezTo>
              </a:path>
              <a:path w="4710" h="21600" stroke="0" extrusionOk="0">
                <a:moveTo>
                  <a:pt x="-1" y="0"/>
                </a:moveTo>
                <a:cubicBezTo>
                  <a:pt x="1584" y="0"/>
                  <a:pt x="3163" y="174"/>
                  <a:pt x="4710" y="519"/>
                </a:cubicBezTo>
                <a:lnTo>
                  <a:pt x="0" y="21600"/>
                </a:lnTo>
                <a:close/>
              </a:path>
            </a:pathLst>
          </a:custGeom>
          <a:noFill/>
          <a:ln w="9525">
            <a:solidFill>
              <a:schemeClr val="tx1"/>
            </a:solidFill>
            <a:round/>
          </a:ln>
        </p:spPr>
        <p:txBody>
          <a:bodyPr wrap="none" anchor="ctr"/>
          <a:lstStyle/>
          <a:p>
            <a:endParaRPr lang="en-IN"/>
          </a:p>
        </p:txBody>
      </p:sp>
      <p:sp>
        <p:nvSpPr>
          <p:cNvPr id="34836" name="Arc 20"/>
          <p:cNvSpPr/>
          <p:nvPr/>
        </p:nvSpPr>
        <p:spPr bwMode="auto">
          <a:xfrm>
            <a:off x="4581525" y="4111625"/>
            <a:ext cx="180975" cy="463550"/>
          </a:xfrm>
          <a:custGeom>
            <a:avLst/>
            <a:gdLst>
              <a:gd name="T0" fmla="*/ 56683 w 8381"/>
              <a:gd name="T1" fmla="*/ 0 h 21440"/>
              <a:gd name="T2" fmla="*/ 180975 w 8381"/>
              <a:gd name="T3" fmla="*/ 33123 h 21440"/>
              <a:gd name="T4" fmla="*/ 0 w 8381"/>
              <a:gd name="T5" fmla="*/ 463550 h 21440"/>
              <a:gd name="T6" fmla="*/ 0 60000 65536"/>
              <a:gd name="T7" fmla="*/ 0 60000 65536"/>
              <a:gd name="T8" fmla="*/ 0 60000 65536"/>
              <a:gd name="T9" fmla="*/ 0 w 8381"/>
              <a:gd name="T10" fmla="*/ 0 h 21440"/>
              <a:gd name="T11" fmla="*/ 8381 w 8381"/>
              <a:gd name="T12" fmla="*/ 21440 h 21440"/>
            </a:gdLst>
            <a:ahLst/>
            <a:cxnLst>
              <a:cxn ang="T6">
                <a:pos x="T0" y="T1"/>
              </a:cxn>
              <a:cxn ang="T7">
                <a:pos x="T2" y="T3"/>
              </a:cxn>
              <a:cxn ang="T8">
                <a:pos x="T4" y="T5"/>
              </a:cxn>
            </a:cxnLst>
            <a:rect l="T9" t="T10" r="T11" b="T12"/>
            <a:pathLst>
              <a:path w="8381" h="21440" fill="none" extrusionOk="0">
                <a:moveTo>
                  <a:pt x="2624" y="0"/>
                </a:moveTo>
                <a:cubicBezTo>
                  <a:pt x="4605" y="242"/>
                  <a:pt x="6542" y="758"/>
                  <a:pt x="8380" y="1532"/>
                </a:cubicBezTo>
              </a:path>
              <a:path w="8381" h="21440" stroke="0" extrusionOk="0">
                <a:moveTo>
                  <a:pt x="2624" y="0"/>
                </a:moveTo>
                <a:cubicBezTo>
                  <a:pt x="4605" y="242"/>
                  <a:pt x="6542" y="758"/>
                  <a:pt x="8380" y="1532"/>
                </a:cubicBezTo>
                <a:lnTo>
                  <a:pt x="0" y="21440"/>
                </a:lnTo>
                <a:close/>
              </a:path>
            </a:pathLst>
          </a:custGeom>
          <a:noFill/>
          <a:ln w="9525">
            <a:solidFill>
              <a:schemeClr val="tx1"/>
            </a:solidFill>
            <a:round/>
          </a:ln>
        </p:spPr>
        <p:txBody>
          <a:bodyPr wrap="none" anchor="ctr"/>
          <a:lstStyle/>
          <a:p>
            <a:endParaRPr lang="en-IN"/>
          </a:p>
        </p:txBody>
      </p:sp>
      <p:sp>
        <p:nvSpPr>
          <p:cNvPr id="34837" name="Arc 21"/>
          <p:cNvSpPr/>
          <p:nvPr/>
        </p:nvSpPr>
        <p:spPr bwMode="auto">
          <a:xfrm>
            <a:off x="4699000" y="3681413"/>
            <a:ext cx="263525" cy="442912"/>
          </a:xfrm>
          <a:custGeom>
            <a:avLst/>
            <a:gdLst>
              <a:gd name="T0" fmla="*/ 148923 w 12201"/>
              <a:gd name="T1" fmla="*/ 0 h 20470"/>
              <a:gd name="T2" fmla="*/ 263525 w 12201"/>
              <a:gd name="T3" fmla="*/ 57252 h 20470"/>
              <a:gd name="T4" fmla="*/ 0 w 12201"/>
              <a:gd name="T5" fmla="*/ 442912 h 20470"/>
              <a:gd name="T6" fmla="*/ 0 60000 65536"/>
              <a:gd name="T7" fmla="*/ 0 60000 65536"/>
              <a:gd name="T8" fmla="*/ 0 60000 65536"/>
              <a:gd name="T9" fmla="*/ 0 w 12201"/>
              <a:gd name="T10" fmla="*/ 0 h 20470"/>
              <a:gd name="T11" fmla="*/ 12201 w 12201"/>
              <a:gd name="T12" fmla="*/ 20470 h 20470"/>
            </a:gdLst>
            <a:ahLst/>
            <a:cxnLst>
              <a:cxn ang="T6">
                <a:pos x="T0" y="T1"/>
              </a:cxn>
              <a:cxn ang="T7">
                <a:pos x="T2" y="T3"/>
              </a:cxn>
              <a:cxn ang="T8">
                <a:pos x="T4" y="T5"/>
              </a:cxn>
            </a:cxnLst>
            <a:rect l="T9" t="T10" r="T11" b="T12"/>
            <a:pathLst>
              <a:path w="12201" h="20470" fill="none" extrusionOk="0">
                <a:moveTo>
                  <a:pt x="6894" y="0"/>
                </a:moveTo>
                <a:cubicBezTo>
                  <a:pt x="8776" y="633"/>
                  <a:pt x="10562" y="1524"/>
                  <a:pt x="12201" y="2645"/>
                </a:cubicBezTo>
              </a:path>
              <a:path w="12201" h="20470" stroke="0" extrusionOk="0">
                <a:moveTo>
                  <a:pt x="6894" y="0"/>
                </a:moveTo>
                <a:cubicBezTo>
                  <a:pt x="8776" y="633"/>
                  <a:pt x="10562" y="1524"/>
                  <a:pt x="12201" y="2645"/>
                </a:cubicBezTo>
                <a:lnTo>
                  <a:pt x="0" y="20470"/>
                </a:lnTo>
                <a:close/>
              </a:path>
            </a:pathLst>
          </a:custGeom>
          <a:noFill/>
          <a:ln w="9525">
            <a:solidFill>
              <a:schemeClr val="tx1"/>
            </a:solidFill>
            <a:round/>
          </a:ln>
        </p:spPr>
        <p:txBody>
          <a:bodyPr wrap="none" anchor="ctr"/>
          <a:lstStyle/>
          <a:p>
            <a:endParaRPr lang="en-IN"/>
          </a:p>
        </p:txBody>
      </p:sp>
      <p:sp>
        <p:nvSpPr>
          <p:cNvPr id="34838" name="Arc 22"/>
          <p:cNvSpPr/>
          <p:nvPr/>
        </p:nvSpPr>
        <p:spPr bwMode="auto">
          <a:xfrm>
            <a:off x="4894263" y="3282950"/>
            <a:ext cx="315912" cy="415925"/>
          </a:xfrm>
          <a:custGeom>
            <a:avLst/>
            <a:gdLst>
              <a:gd name="T0" fmla="*/ 212888 w 14593"/>
              <a:gd name="T1" fmla="*/ 0 h 19232"/>
              <a:gd name="T2" fmla="*/ 315912 w 14593"/>
              <a:gd name="T3" fmla="*/ 71520 h 19232"/>
              <a:gd name="T4" fmla="*/ 0 w 14593"/>
              <a:gd name="T5" fmla="*/ 415925 h 19232"/>
              <a:gd name="T6" fmla="*/ 0 60000 65536"/>
              <a:gd name="T7" fmla="*/ 0 60000 65536"/>
              <a:gd name="T8" fmla="*/ 0 60000 65536"/>
              <a:gd name="T9" fmla="*/ 0 w 14593"/>
              <a:gd name="T10" fmla="*/ 0 h 19232"/>
              <a:gd name="T11" fmla="*/ 14593 w 14593"/>
              <a:gd name="T12" fmla="*/ 19232 h 19232"/>
            </a:gdLst>
            <a:ahLst/>
            <a:cxnLst>
              <a:cxn ang="T6">
                <a:pos x="T0" y="T1"/>
              </a:cxn>
              <a:cxn ang="T7">
                <a:pos x="T2" y="T3"/>
              </a:cxn>
              <a:cxn ang="T8">
                <a:pos x="T4" y="T5"/>
              </a:cxn>
            </a:cxnLst>
            <a:rect l="T9" t="T10" r="T11" b="T12"/>
            <a:pathLst>
              <a:path w="14593" h="19232" fill="none" extrusionOk="0">
                <a:moveTo>
                  <a:pt x="9833" y="0"/>
                </a:moveTo>
                <a:cubicBezTo>
                  <a:pt x="11561" y="883"/>
                  <a:pt x="13162" y="1996"/>
                  <a:pt x="14592" y="3307"/>
                </a:cubicBezTo>
              </a:path>
              <a:path w="14593" h="19232" stroke="0" extrusionOk="0">
                <a:moveTo>
                  <a:pt x="9833" y="0"/>
                </a:moveTo>
                <a:cubicBezTo>
                  <a:pt x="11561" y="883"/>
                  <a:pt x="13162" y="1996"/>
                  <a:pt x="14592" y="3307"/>
                </a:cubicBezTo>
                <a:lnTo>
                  <a:pt x="0" y="19232"/>
                </a:lnTo>
                <a:close/>
              </a:path>
            </a:pathLst>
          </a:custGeom>
          <a:noFill/>
          <a:ln w="9525">
            <a:solidFill>
              <a:schemeClr val="tx1"/>
            </a:solidFill>
            <a:round/>
          </a:ln>
        </p:spPr>
        <p:txBody>
          <a:bodyPr wrap="none" anchor="ctr"/>
          <a:lstStyle/>
          <a:p>
            <a:endParaRPr lang="en-IN"/>
          </a:p>
        </p:txBody>
      </p:sp>
      <p:sp>
        <p:nvSpPr>
          <p:cNvPr id="34839" name="Arc 23"/>
          <p:cNvSpPr/>
          <p:nvPr/>
        </p:nvSpPr>
        <p:spPr bwMode="auto">
          <a:xfrm>
            <a:off x="5156200" y="2947988"/>
            <a:ext cx="371475" cy="365125"/>
          </a:xfrm>
          <a:custGeom>
            <a:avLst/>
            <a:gdLst>
              <a:gd name="T0" fmla="*/ 290395 w 17158"/>
              <a:gd name="T1" fmla="*/ 0 h 16931"/>
              <a:gd name="T2" fmla="*/ 371475 w 17158"/>
              <a:gd name="T3" fmla="*/ 82164 h 16931"/>
              <a:gd name="T4" fmla="*/ 0 w 17158"/>
              <a:gd name="T5" fmla="*/ 365125 h 16931"/>
              <a:gd name="T6" fmla="*/ 0 60000 65536"/>
              <a:gd name="T7" fmla="*/ 0 60000 65536"/>
              <a:gd name="T8" fmla="*/ 0 60000 65536"/>
              <a:gd name="T9" fmla="*/ 0 w 17158"/>
              <a:gd name="T10" fmla="*/ 0 h 16931"/>
              <a:gd name="T11" fmla="*/ 17158 w 17158"/>
              <a:gd name="T12" fmla="*/ 16931 h 16931"/>
            </a:gdLst>
            <a:ahLst/>
            <a:cxnLst>
              <a:cxn ang="T6">
                <a:pos x="T0" y="T1"/>
              </a:cxn>
              <a:cxn ang="T7">
                <a:pos x="T2" y="T3"/>
              </a:cxn>
              <a:cxn ang="T8">
                <a:pos x="T4" y="T5"/>
              </a:cxn>
            </a:cxnLst>
            <a:rect l="T9" t="T10" r="T11" b="T12"/>
            <a:pathLst>
              <a:path w="17158" h="16931" fill="none" extrusionOk="0">
                <a:moveTo>
                  <a:pt x="13412" y="0"/>
                </a:moveTo>
                <a:cubicBezTo>
                  <a:pt x="14814" y="1110"/>
                  <a:pt x="16072" y="2389"/>
                  <a:pt x="17158" y="3809"/>
                </a:cubicBezTo>
              </a:path>
              <a:path w="17158" h="16931" stroke="0" extrusionOk="0">
                <a:moveTo>
                  <a:pt x="13412" y="0"/>
                </a:moveTo>
                <a:cubicBezTo>
                  <a:pt x="14814" y="1110"/>
                  <a:pt x="16072" y="2389"/>
                  <a:pt x="17158" y="3809"/>
                </a:cubicBezTo>
                <a:lnTo>
                  <a:pt x="0" y="16931"/>
                </a:lnTo>
                <a:close/>
              </a:path>
            </a:pathLst>
          </a:custGeom>
          <a:noFill/>
          <a:ln w="9525">
            <a:solidFill>
              <a:schemeClr val="tx1"/>
            </a:solidFill>
            <a:round/>
          </a:ln>
        </p:spPr>
        <p:txBody>
          <a:bodyPr wrap="none" anchor="ctr"/>
          <a:lstStyle/>
          <a:p>
            <a:endParaRPr lang="en-IN"/>
          </a:p>
        </p:txBody>
      </p:sp>
      <p:sp>
        <p:nvSpPr>
          <p:cNvPr id="34840" name="Arc 24"/>
          <p:cNvSpPr/>
          <p:nvPr/>
        </p:nvSpPr>
        <p:spPr bwMode="auto">
          <a:xfrm>
            <a:off x="5480050" y="2657475"/>
            <a:ext cx="412750" cy="320675"/>
          </a:xfrm>
          <a:custGeom>
            <a:avLst/>
            <a:gdLst>
              <a:gd name="T0" fmla="*/ 338703 w 19136"/>
              <a:gd name="T1" fmla="*/ 0 h 14831"/>
              <a:gd name="T2" fmla="*/ 412750 w 19136"/>
              <a:gd name="T3" fmla="*/ 104066 h 14831"/>
              <a:gd name="T4" fmla="*/ 0 w 19136"/>
              <a:gd name="T5" fmla="*/ 320675 h 14831"/>
              <a:gd name="T6" fmla="*/ 0 60000 65536"/>
              <a:gd name="T7" fmla="*/ 0 60000 65536"/>
              <a:gd name="T8" fmla="*/ 0 60000 65536"/>
              <a:gd name="T9" fmla="*/ 0 w 19136"/>
              <a:gd name="T10" fmla="*/ 0 h 14831"/>
              <a:gd name="T11" fmla="*/ 19136 w 19136"/>
              <a:gd name="T12" fmla="*/ 14831 h 14831"/>
            </a:gdLst>
            <a:ahLst/>
            <a:cxnLst>
              <a:cxn ang="T6">
                <a:pos x="T0" y="T1"/>
              </a:cxn>
              <a:cxn ang="T7">
                <a:pos x="T2" y="T3"/>
              </a:cxn>
              <a:cxn ang="T8">
                <a:pos x="T4" y="T5"/>
              </a:cxn>
            </a:cxnLst>
            <a:rect l="T9" t="T10" r="T11" b="T12"/>
            <a:pathLst>
              <a:path w="19136" h="14831" fill="none" extrusionOk="0">
                <a:moveTo>
                  <a:pt x="15703" y="-1"/>
                </a:moveTo>
                <a:cubicBezTo>
                  <a:pt x="17062" y="1439"/>
                  <a:pt x="18217" y="3058"/>
                  <a:pt x="19136" y="4812"/>
                </a:cubicBezTo>
              </a:path>
              <a:path w="19136" h="14831" stroke="0" extrusionOk="0">
                <a:moveTo>
                  <a:pt x="15703" y="-1"/>
                </a:moveTo>
                <a:cubicBezTo>
                  <a:pt x="17062" y="1439"/>
                  <a:pt x="18217" y="3058"/>
                  <a:pt x="19136" y="4812"/>
                </a:cubicBezTo>
                <a:lnTo>
                  <a:pt x="0" y="14831"/>
                </a:lnTo>
                <a:close/>
              </a:path>
            </a:pathLst>
          </a:custGeom>
          <a:noFill/>
          <a:ln w="9525">
            <a:solidFill>
              <a:schemeClr val="tx1"/>
            </a:solidFill>
            <a:round/>
          </a:ln>
        </p:spPr>
        <p:txBody>
          <a:bodyPr wrap="none" anchor="ctr"/>
          <a:lstStyle/>
          <a:p>
            <a:endParaRPr lang="en-IN"/>
          </a:p>
        </p:txBody>
      </p:sp>
      <p:sp>
        <p:nvSpPr>
          <p:cNvPr id="34841" name="Arc 25"/>
          <p:cNvSpPr/>
          <p:nvPr/>
        </p:nvSpPr>
        <p:spPr bwMode="auto">
          <a:xfrm>
            <a:off x="5854700" y="2433638"/>
            <a:ext cx="438150" cy="265112"/>
          </a:xfrm>
          <a:custGeom>
            <a:avLst/>
            <a:gdLst>
              <a:gd name="T0" fmla="*/ 384273 w 20258"/>
              <a:gd name="T1" fmla="*/ 0 h 12284"/>
              <a:gd name="T2" fmla="*/ 438150 w 20258"/>
              <a:gd name="T3" fmla="*/ 103334 h 12284"/>
              <a:gd name="T4" fmla="*/ 0 w 20258"/>
              <a:gd name="T5" fmla="*/ 265112 h 12284"/>
              <a:gd name="T6" fmla="*/ 0 60000 65536"/>
              <a:gd name="T7" fmla="*/ 0 60000 65536"/>
              <a:gd name="T8" fmla="*/ 0 60000 65536"/>
              <a:gd name="T9" fmla="*/ 0 w 20258"/>
              <a:gd name="T10" fmla="*/ 0 h 12284"/>
              <a:gd name="T11" fmla="*/ 20258 w 20258"/>
              <a:gd name="T12" fmla="*/ 12284 h 12284"/>
            </a:gdLst>
            <a:ahLst/>
            <a:cxnLst>
              <a:cxn ang="T6">
                <a:pos x="T0" y="T1"/>
              </a:cxn>
              <a:cxn ang="T7">
                <a:pos x="T2" y="T3"/>
              </a:cxn>
              <a:cxn ang="T8">
                <a:pos x="T4" y="T5"/>
              </a:cxn>
            </a:cxnLst>
            <a:rect l="T9" t="T10" r="T11" b="T12"/>
            <a:pathLst>
              <a:path w="20258" h="12284" fill="none" extrusionOk="0">
                <a:moveTo>
                  <a:pt x="17766" y="0"/>
                </a:moveTo>
                <a:cubicBezTo>
                  <a:pt x="18794" y="1485"/>
                  <a:pt x="19630" y="3094"/>
                  <a:pt x="20257" y="4788"/>
                </a:cubicBezTo>
              </a:path>
              <a:path w="20258" h="12284" stroke="0" extrusionOk="0">
                <a:moveTo>
                  <a:pt x="17766" y="0"/>
                </a:moveTo>
                <a:cubicBezTo>
                  <a:pt x="18794" y="1485"/>
                  <a:pt x="19630" y="3094"/>
                  <a:pt x="20257" y="4788"/>
                </a:cubicBezTo>
                <a:lnTo>
                  <a:pt x="0" y="12284"/>
                </a:lnTo>
                <a:close/>
              </a:path>
            </a:pathLst>
          </a:custGeom>
          <a:noFill/>
          <a:ln w="9525">
            <a:solidFill>
              <a:schemeClr val="tx1"/>
            </a:solidFill>
            <a:round/>
          </a:ln>
        </p:spPr>
        <p:txBody>
          <a:bodyPr wrap="none" anchor="ctr"/>
          <a:lstStyle/>
          <a:p>
            <a:endParaRPr lang="en-IN"/>
          </a:p>
        </p:txBody>
      </p:sp>
      <p:sp>
        <p:nvSpPr>
          <p:cNvPr id="34842" name="Arc 26"/>
          <p:cNvSpPr/>
          <p:nvPr/>
        </p:nvSpPr>
        <p:spPr bwMode="auto">
          <a:xfrm>
            <a:off x="6273800" y="2300288"/>
            <a:ext cx="461963" cy="192087"/>
          </a:xfrm>
          <a:custGeom>
            <a:avLst/>
            <a:gdLst>
              <a:gd name="T0" fmla="*/ 425117 w 21377"/>
              <a:gd name="T1" fmla="*/ 0 h 8921"/>
              <a:gd name="T2" fmla="*/ 461963 w 21377"/>
              <a:gd name="T3" fmla="*/ 125402 h 8921"/>
              <a:gd name="T4" fmla="*/ 0 w 21377"/>
              <a:gd name="T5" fmla="*/ 192087 h 8921"/>
              <a:gd name="T6" fmla="*/ 0 60000 65536"/>
              <a:gd name="T7" fmla="*/ 0 60000 65536"/>
              <a:gd name="T8" fmla="*/ 0 60000 65536"/>
              <a:gd name="T9" fmla="*/ 0 w 21377"/>
              <a:gd name="T10" fmla="*/ 0 h 8921"/>
              <a:gd name="T11" fmla="*/ 21377 w 21377"/>
              <a:gd name="T12" fmla="*/ 8921 h 8921"/>
            </a:gdLst>
            <a:ahLst/>
            <a:cxnLst>
              <a:cxn ang="T6">
                <a:pos x="T0" y="T1"/>
              </a:cxn>
              <a:cxn ang="T7">
                <a:pos x="T2" y="T3"/>
              </a:cxn>
              <a:cxn ang="T8">
                <a:pos x="T4" y="T5"/>
              </a:cxn>
            </a:cxnLst>
            <a:rect l="T9" t="T10" r="T11" b="T12"/>
            <a:pathLst>
              <a:path w="21377" h="8921" fill="none" extrusionOk="0">
                <a:moveTo>
                  <a:pt x="19671" y="0"/>
                </a:moveTo>
                <a:cubicBezTo>
                  <a:pt x="20511" y="1851"/>
                  <a:pt x="21085" y="3812"/>
                  <a:pt x="21376" y="5824"/>
                </a:cubicBezTo>
              </a:path>
              <a:path w="21377" h="8921" stroke="0" extrusionOk="0">
                <a:moveTo>
                  <a:pt x="19671" y="0"/>
                </a:moveTo>
                <a:cubicBezTo>
                  <a:pt x="20511" y="1851"/>
                  <a:pt x="21085" y="3812"/>
                  <a:pt x="21376" y="5824"/>
                </a:cubicBezTo>
                <a:lnTo>
                  <a:pt x="0" y="8921"/>
                </a:lnTo>
                <a:close/>
              </a:path>
            </a:pathLst>
          </a:custGeom>
          <a:noFill/>
          <a:ln w="9525">
            <a:solidFill>
              <a:schemeClr val="tx1"/>
            </a:solidFill>
            <a:round/>
          </a:ln>
        </p:spPr>
        <p:txBody>
          <a:bodyPr wrap="none" anchor="ctr"/>
          <a:lstStyle/>
          <a:p>
            <a:endParaRPr lang="en-IN"/>
          </a:p>
        </p:txBody>
      </p:sp>
      <p:sp>
        <p:nvSpPr>
          <p:cNvPr id="34843" name="Arc 27"/>
          <p:cNvSpPr/>
          <p:nvPr/>
        </p:nvSpPr>
        <p:spPr bwMode="auto">
          <a:xfrm>
            <a:off x="6721475" y="2246313"/>
            <a:ext cx="466725" cy="112712"/>
          </a:xfrm>
          <a:custGeom>
            <a:avLst/>
            <a:gdLst>
              <a:gd name="T0" fmla="*/ 452788 w 21600"/>
              <a:gd name="T1" fmla="*/ 0 h 5239"/>
              <a:gd name="T2" fmla="*/ 466725 w 21600"/>
              <a:gd name="T3" fmla="*/ 112712 h 5239"/>
              <a:gd name="T4" fmla="*/ 0 w 21600"/>
              <a:gd name="T5" fmla="*/ 112712 h 5239"/>
              <a:gd name="T6" fmla="*/ 0 60000 65536"/>
              <a:gd name="T7" fmla="*/ 0 60000 65536"/>
              <a:gd name="T8" fmla="*/ 0 60000 65536"/>
              <a:gd name="T9" fmla="*/ 0 w 21600"/>
              <a:gd name="T10" fmla="*/ 0 h 5239"/>
              <a:gd name="T11" fmla="*/ 21600 w 21600"/>
              <a:gd name="T12" fmla="*/ 5239 h 5239"/>
            </a:gdLst>
            <a:ahLst/>
            <a:cxnLst>
              <a:cxn ang="T6">
                <a:pos x="T0" y="T1"/>
              </a:cxn>
              <a:cxn ang="T7">
                <a:pos x="T2" y="T3"/>
              </a:cxn>
              <a:cxn ang="T8">
                <a:pos x="T4" y="T5"/>
              </a:cxn>
            </a:cxnLst>
            <a:rect l="T9" t="T10" r="T11" b="T12"/>
            <a:pathLst>
              <a:path w="21600" h="5239" fill="none" extrusionOk="0">
                <a:moveTo>
                  <a:pt x="20955" y="-1"/>
                </a:moveTo>
                <a:cubicBezTo>
                  <a:pt x="21383" y="1713"/>
                  <a:pt x="21600" y="3472"/>
                  <a:pt x="21600" y="5239"/>
                </a:cubicBezTo>
              </a:path>
              <a:path w="21600" h="5239" stroke="0" extrusionOk="0">
                <a:moveTo>
                  <a:pt x="20955" y="-1"/>
                </a:moveTo>
                <a:cubicBezTo>
                  <a:pt x="21383" y="1713"/>
                  <a:pt x="21600" y="3472"/>
                  <a:pt x="21600" y="5239"/>
                </a:cubicBezTo>
                <a:lnTo>
                  <a:pt x="0" y="5239"/>
                </a:lnTo>
                <a:close/>
              </a:path>
            </a:pathLst>
          </a:custGeom>
          <a:noFill/>
          <a:ln w="9525">
            <a:solidFill>
              <a:schemeClr val="tx1"/>
            </a:solidFill>
            <a:round/>
          </a:ln>
        </p:spPr>
        <p:txBody>
          <a:bodyPr wrap="none" anchor="ctr"/>
          <a:lstStyle/>
          <a:p>
            <a:endParaRPr lang="en-IN"/>
          </a:p>
        </p:txBody>
      </p:sp>
      <p:sp>
        <p:nvSpPr>
          <p:cNvPr id="34844" name="Arc 28"/>
          <p:cNvSpPr/>
          <p:nvPr/>
        </p:nvSpPr>
        <p:spPr bwMode="auto">
          <a:xfrm rot="5400000">
            <a:off x="7371556" y="2115344"/>
            <a:ext cx="93663" cy="466725"/>
          </a:xfrm>
          <a:custGeom>
            <a:avLst/>
            <a:gdLst>
              <a:gd name="T0" fmla="*/ 0 w 4362"/>
              <a:gd name="T1" fmla="*/ 0 h 21600"/>
              <a:gd name="T2" fmla="*/ 93663 w 4362"/>
              <a:gd name="T3" fmla="*/ 9615 h 21600"/>
              <a:gd name="T4" fmla="*/ 0 w 4362"/>
              <a:gd name="T5" fmla="*/ 466725 h 21600"/>
              <a:gd name="T6" fmla="*/ 0 60000 65536"/>
              <a:gd name="T7" fmla="*/ 0 60000 65536"/>
              <a:gd name="T8" fmla="*/ 0 60000 65536"/>
              <a:gd name="T9" fmla="*/ 0 w 4362"/>
              <a:gd name="T10" fmla="*/ 0 h 21600"/>
              <a:gd name="T11" fmla="*/ 4362 w 4362"/>
              <a:gd name="T12" fmla="*/ 21600 h 21600"/>
            </a:gdLst>
            <a:ahLst/>
            <a:cxnLst>
              <a:cxn ang="T6">
                <a:pos x="T0" y="T1"/>
              </a:cxn>
              <a:cxn ang="T7">
                <a:pos x="T2" y="T3"/>
              </a:cxn>
              <a:cxn ang="T8">
                <a:pos x="T4" y="T5"/>
              </a:cxn>
            </a:cxnLst>
            <a:rect l="T9" t="T10" r="T11" b="T12"/>
            <a:pathLst>
              <a:path w="4362" h="21600" fill="none" extrusionOk="0">
                <a:moveTo>
                  <a:pt x="-1" y="0"/>
                </a:moveTo>
                <a:cubicBezTo>
                  <a:pt x="1465" y="0"/>
                  <a:pt x="2926" y="149"/>
                  <a:pt x="4361" y="445"/>
                </a:cubicBezTo>
              </a:path>
              <a:path w="4362" h="21600" stroke="0" extrusionOk="0">
                <a:moveTo>
                  <a:pt x="-1" y="0"/>
                </a:moveTo>
                <a:cubicBezTo>
                  <a:pt x="1465" y="0"/>
                  <a:pt x="2926" y="149"/>
                  <a:pt x="4361" y="445"/>
                </a:cubicBezTo>
                <a:lnTo>
                  <a:pt x="0" y="21600"/>
                </a:lnTo>
                <a:close/>
              </a:path>
            </a:pathLst>
          </a:custGeom>
          <a:noFill/>
          <a:ln w="9525">
            <a:solidFill>
              <a:schemeClr val="tx1"/>
            </a:solidFill>
            <a:round/>
          </a:ln>
        </p:spPr>
        <p:txBody>
          <a:bodyPr wrap="none" anchor="ctr"/>
          <a:lstStyle/>
          <a:p>
            <a:endParaRPr lang="en-IN"/>
          </a:p>
        </p:txBody>
      </p:sp>
      <p:sp>
        <p:nvSpPr>
          <p:cNvPr id="34845" name="Arc 29"/>
          <p:cNvSpPr/>
          <p:nvPr/>
        </p:nvSpPr>
        <p:spPr bwMode="auto">
          <a:xfrm rot="5400000">
            <a:off x="7802563" y="2181225"/>
            <a:ext cx="171450" cy="466725"/>
          </a:xfrm>
          <a:custGeom>
            <a:avLst/>
            <a:gdLst>
              <a:gd name="T0" fmla="*/ 18839 w 7945"/>
              <a:gd name="T1" fmla="*/ 0 h 21582"/>
              <a:gd name="T2" fmla="*/ 171450 w 7945"/>
              <a:gd name="T3" fmla="*/ 32352 h 21582"/>
              <a:gd name="T4" fmla="*/ 0 w 7945"/>
              <a:gd name="T5" fmla="*/ 466725 h 21582"/>
              <a:gd name="T6" fmla="*/ 0 60000 65536"/>
              <a:gd name="T7" fmla="*/ 0 60000 65536"/>
              <a:gd name="T8" fmla="*/ 0 60000 65536"/>
              <a:gd name="T9" fmla="*/ 0 w 7945"/>
              <a:gd name="T10" fmla="*/ 0 h 21582"/>
              <a:gd name="T11" fmla="*/ 7945 w 7945"/>
              <a:gd name="T12" fmla="*/ 21582 h 21582"/>
            </a:gdLst>
            <a:ahLst/>
            <a:cxnLst>
              <a:cxn ang="T6">
                <a:pos x="T0" y="T1"/>
              </a:cxn>
              <a:cxn ang="T7">
                <a:pos x="T2" y="T3"/>
              </a:cxn>
              <a:cxn ang="T8">
                <a:pos x="T4" y="T5"/>
              </a:cxn>
            </a:cxnLst>
            <a:rect l="T9" t="T10" r="T11" b="T12"/>
            <a:pathLst>
              <a:path w="7945" h="21582" fill="none" extrusionOk="0">
                <a:moveTo>
                  <a:pt x="873" y="-1"/>
                </a:moveTo>
                <a:cubicBezTo>
                  <a:pt x="3297" y="97"/>
                  <a:pt x="5688" y="603"/>
                  <a:pt x="7944" y="1496"/>
                </a:cubicBezTo>
              </a:path>
              <a:path w="7945" h="21582" stroke="0" extrusionOk="0">
                <a:moveTo>
                  <a:pt x="873" y="-1"/>
                </a:moveTo>
                <a:cubicBezTo>
                  <a:pt x="3297" y="97"/>
                  <a:pt x="5688" y="603"/>
                  <a:pt x="7944" y="1496"/>
                </a:cubicBezTo>
                <a:lnTo>
                  <a:pt x="0" y="21582"/>
                </a:lnTo>
                <a:close/>
              </a:path>
            </a:pathLst>
          </a:custGeom>
          <a:noFill/>
          <a:ln w="9525">
            <a:solidFill>
              <a:schemeClr val="tx1"/>
            </a:solidFill>
            <a:round/>
          </a:ln>
        </p:spPr>
        <p:txBody>
          <a:bodyPr wrap="none" anchor="ctr"/>
          <a:lstStyle/>
          <a:p>
            <a:endParaRPr lang="en-IN"/>
          </a:p>
        </p:txBody>
      </p:sp>
      <p:sp>
        <p:nvSpPr>
          <p:cNvPr id="34846" name="Arc 30"/>
          <p:cNvSpPr/>
          <p:nvPr/>
        </p:nvSpPr>
        <p:spPr bwMode="auto">
          <a:xfrm rot="5400000">
            <a:off x="8222457" y="2323306"/>
            <a:ext cx="233362" cy="454025"/>
          </a:xfrm>
          <a:custGeom>
            <a:avLst/>
            <a:gdLst>
              <a:gd name="T0" fmla="*/ 109293 w 10787"/>
              <a:gd name="T1" fmla="*/ 0 h 21001"/>
              <a:gd name="T2" fmla="*/ 233362 w 10787"/>
              <a:gd name="T3" fmla="*/ 49443 h 21001"/>
              <a:gd name="T4" fmla="*/ 0 w 10787"/>
              <a:gd name="T5" fmla="*/ 454025 h 21001"/>
              <a:gd name="T6" fmla="*/ 0 60000 65536"/>
              <a:gd name="T7" fmla="*/ 0 60000 65536"/>
              <a:gd name="T8" fmla="*/ 0 60000 65536"/>
              <a:gd name="T9" fmla="*/ 0 w 10787"/>
              <a:gd name="T10" fmla="*/ 0 h 21001"/>
              <a:gd name="T11" fmla="*/ 10787 w 10787"/>
              <a:gd name="T12" fmla="*/ 21001 h 21001"/>
            </a:gdLst>
            <a:ahLst/>
            <a:cxnLst>
              <a:cxn ang="T6">
                <a:pos x="T0" y="T1"/>
              </a:cxn>
              <a:cxn ang="T7">
                <a:pos x="T2" y="T3"/>
              </a:cxn>
              <a:cxn ang="T8">
                <a:pos x="T4" y="T5"/>
              </a:cxn>
            </a:cxnLst>
            <a:rect l="T9" t="T10" r="T11" b="T12"/>
            <a:pathLst>
              <a:path w="10787" h="21001" fill="none" extrusionOk="0">
                <a:moveTo>
                  <a:pt x="5051" y="0"/>
                </a:moveTo>
                <a:cubicBezTo>
                  <a:pt x="7063" y="483"/>
                  <a:pt x="8994" y="1254"/>
                  <a:pt x="10786" y="2287"/>
                </a:cubicBezTo>
              </a:path>
              <a:path w="10787" h="21001" stroke="0" extrusionOk="0">
                <a:moveTo>
                  <a:pt x="5051" y="0"/>
                </a:moveTo>
                <a:cubicBezTo>
                  <a:pt x="7063" y="483"/>
                  <a:pt x="8994" y="1254"/>
                  <a:pt x="10786" y="2287"/>
                </a:cubicBezTo>
                <a:lnTo>
                  <a:pt x="0" y="21001"/>
                </a:lnTo>
                <a:close/>
              </a:path>
            </a:pathLst>
          </a:custGeom>
          <a:noFill/>
          <a:ln w="9525">
            <a:solidFill>
              <a:schemeClr val="tx1"/>
            </a:solidFill>
            <a:round/>
          </a:ln>
        </p:spPr>
        <p:txBody>
          <a:bodyPr wrap="none" anchor="ctr"/>
          <a:lstStyle/>
          <a:p>
            <a:endParaRPr lang="en-IN"/>
          </a:p>
        </p:txBody>
      </p:sp>
      <p:grpSp>
        <p:nvGrpSpPr>
          <p:cNvPr id="3" name="Group 43"/>
          <p:cNvGrpSpPr/>
          <p:nvPr/>
        </p:nvGrpSpPr>
        <p:grpSpPr bwMode="auto">
          <a:xfrm>
            <a:off x="4581525" y="2306638"/>
            <a:ext cx="3957638" cy="2738437"/>
            <a:chOff x="2985" y="1021"/>
            <a:chExt cx="2493" cy="1725"/>
          </a:xfrm>
        </p:grpSpPr>
        <p:sp>
          <p:nvSpPr>
            <p:cNvPr id="17506" name="Line 31"/>
            <p:cNvSpPr>
              <a:spLocks noChangeShapeType="1"/>
            </p:cNvSpPr>
            <p:nvPr/>
          </p:nvSpPr>
          <p:spPr bwMode="auto">
            <a:xfrm>
              <a:off x="2985" y="2450"/>
              <a:ext cx="1694" cy="294"/>
            </a:xfrm>
            <a:prstGeom prst="line">
              <a:avLst/>
            </a:prstGeom>
            <a:noFill/>
            <a:ln w="9525">
              <a:solidFill>
                <a:schemeClr val="bg2"/>
              </a:solidFill>
              <a:round/>
            </a:ln>
          </p:spPr>
          <p:txBody>
            <a:bodyPr/>
            <a:lstStyle/>
            <a:p>
              <a:endParaRPr lang="en-IN"/>
            </a:p>
          </p:txBody>
        </p:sp>
        <p:sp>
          <p:nvSpPr>
            <p:cNvPr id="17507" name="Line 32"/>
            <p:cNvSpPr>
              <a:spLocks noChangeShapeType="1"/>
            </p:cNvSpPr>
            <p:nvPr/>
          </p:nvSpPr>
          <p:spPr bwMode="auto">
            <a:xfrm>
              <a:off x="3059" y="2166"/>
              <a:ext cx="1620" cy="578"/>
            </a:xfrm>
            <a:prstGeom prst="line">
              <a:avLst/>
            </a:prstGeom>
            <a:noFill/>
            <a:ln w="9525">
              <a:solidFill>
                <a:schemeClr val="bg2"/>
              </a:solidFill>
              <a:round/>
            </a:ln>
          </p:spPr>
          <p:txBody>
            <a:bodyPr/>
            <a:lstStyle/>
            <a:p>
              <a:endParaRPr lang="en-IN"/>
            </a:p>
          </p:txBody>
        </p:sp>
        <p:sp>
          <p:nvSpPr>
            <p:cNvPr id="17508" name="Line 33"/>
            <p:cNvSpPr>
              <a:spLocks noChangeShapeType="1"/>
            </p:cNvSpPr>
            <p:nvPr/>
          </p:nvSpPr>
          <p:spPr bwMode="auto">
            <a:xfrm>
              <a:off x="3182" y="1898"/>
              <a:ext cx="1497" cy="846"/>
            </a:xfrm>
            <a:prstGeom prst="line">
              <a:avLst/>
            </a:prstGeom>
            <a:noFill/>
            <a:ln w="9525">
              <a:solidFill>
                <a:schemeClr val="bg2"/>
              </a:solidFill>
              <a:round/>
            </a:ln>
          </p:spPr>
          <p:txBody>
            <a:bodyPr/>
            <a:lstStyle/>
            <a:p>
              <a:endParaRPr lang="en-IN"/>
            </a:p>
          </p:txBody>
        </p:sp>
        <p:sp>
          <p:nvSpPr>
            <p:cNvPr id="17509" name="Line 34"/>
            <p:cNvSpPr>
              <a:spLocks noChangeShapeType="1"/>
            </p:cNvSpPr>
            <p:nvPr/>
          </p:nvSpPr>
          <p:spPr bwMode="auto">
            <a:xfrm>
              <a:off x="3347" y="1655"/>
              <a:ext cx="1332" cy="1089"/>
            </a:xfrm>
            <a:prstGeom prst="line">
              <a:avLst/>
            </a:prstGeom>
            <a:noFill/>
            <a:ln w="9525">
              <a:solidFill>
                <a:schemeClr val="bg2"/>
              </a:solidFill>
              <a:round/>
            </a:ln>
          </p:spPr>
          <p:txBody>
            <a:bodyPr/>
            <a:lstStyle/>
            <a:p>
              <a:endParaRPr lang="en-IN"/>
            </a:p>
          </p:txBody>
        </p:sp>
        <p:sp>
          <p:nvSpPr>
            <p:cNvPr id="17510" name="Line 35"/>
            <p:cNvSpPr>
              <a:spLocks noChangeShapeType="1"/>
            </p:cNvSpPr>
            <p:nvPr/>
          </p:nvSpPr>
          <p:spPr bwMode="auto">
            <a:xfrm>
              <a:off x="3551" y="1444"/>
              <a:ext cx="1128" cy="1300"/>
            </a:xfrm>
            <a:prstGeom prst="line">
              <a:avLst/>
            </a:prstGeom>
            <a:noFill/>
            <a:ln w="9525">
              <a:solidFill>
                <a:schemeClr val="bg2"/>
              </a:solidFill>
              <a:round/>
            </a:ln>
          </p:spPr>
          <p:txBody>
            <a:bodyPr/>
            <a:lstStyle/>
            <a:p>
              <a:endParaRPr lang="en-IN"/>
            </a:p>
          </p:txBody>
        </p:sp>
        <p:sp>
          <p:nvSpPr>
            <p:cNvPr id="17511" name="Line 36"/>
            <p:cNvSpPr>
              <a:spLocks noChangeShapeType="1"/>
            </p:cNvSpPr>
            <p:nvPr/>
          </p:nvSpPr>
          <p:spPr bwMode="auto">
            <a:xfrm>
              <a:off x="3787" y="1270"/>
              <a:ext cx="892" cy="1474"/>
            </a:xfrm>
            <a:prstGeom prst="line">
              <a:avLst/>
            </a:prstGeom>
            <a:noFill/>
            <a:ln w="9525">
              <a:solidFill>
                <a:schemeClr val="bg2"/>
              </a:solidFill>
              <a:round/>
            </a:ln>
          </p:spPr>
          <p:txBody>
            <a:bodyPr/>
            <a:lstStyle/>
            <a:p>
              <a:endParaRPr lang="en-IN"/>
            </a:p>
          </p:txBody>
        </p:sp>
        <p:sp>
          <p:nvSpPr>
            <p:cNvPr id="17512" name="Line 37"/>
            <p:cNvSpPr>
              <a:spLocks noChangeShapeType="1"/>
            </p:cNvSpPr>
            <p:nvPr/>
          </p:nvSpPr>
          <p:spPr bwMode="auto">
            <a:xfrm>
              <a:off x="4051" y="1138"/>
              <a:ext cx="628" cy="1608"/>
            </a:xfrm>
            <a:prstGeom prst="line">
              <a:avLst/>
            </a:prstGeom>
            <a:noFill/>
            <a:ln w="9525">
              <a:solidFill>
                <a:schemeClr val="bg2"/>
              </a:solidFill>
              <a:round/>
            </a:ln>
          </p:spPr>
          <p:txBody>
            <a:bodyPr/>
            <a:lstStyle/>
            <a:p>
              <a:endParaRPr lang="en-IN"/>
            </a:p>
          </p:txBody>
        </p:sp>
        <p:sp>
          <p:nvSpPr>
            <p:cNvPr id="17513" name="Line 38"/>
            <p:cNvSpPr>
              <a:spLocks noChangeShapeType="1"/>
            </p:cNvSpPr>
            <p:nvPr/>
          </p:nvSpPr>
          <p:spPr bwMode="auto">
            <a:xfrm>
              <a:off x="4333" y="1054"/>
              <a:ext cx="346" cy="1690"/>
            </a:xfrm>
            <a:prstGeom prst="line">
              <a:avLst/>
            </a:prstGeom>
            <a:noFill/>
            <a:ln w="9525">
              <a:solidFill>
                <a:schemeClr val="bg2"/>
              </a:solidFill>
              <a:round/>
            </a:ln>
          </p:spPr>
          <p:txBody>
            <a:bodyPr/>
            <a:lstStyle/>
            <a:p>
              <a:endParaRPr lang="en-IN"/>
            </a:p>
          </p:txBody>
        </p:sp>
        <p:sp>
          <p:nvSpPr>
            <p:cNvPr id="17514" name="Line 39"/>
            <p:cNvSpPr>
              <a:spLocks noChangeShapeType="1"/>
            </p:cNvSpPr>
            <p:nvPr/>
          </p:nvSpPr>
          <p:spPr bwMode="auto">
            <a:xfrm>
              <a:off x="4625" y="1021"/>
              <a:ext cx="54" cy="1725"/>
            </a:xfrm>
            <a:prstGeom prst="line">
              <a:avLst/>
            </a:prstGeom>
            <a:noFill/>
            <a:ln w="9525">
              <a:solidFill>
                <a:schemeClr val="bg2"/>
              </a:solidFill>
              <a:round/>
            </a:ln>
          </p:spPr>
          <p:txBody>
            <a:bodyPr/>
            <a:lstStyle/>
            <a:p>
              <a:endParaRPr lang="en-IN"/>
            </a:p>
          </p:txBody>
        </p:sp>
        <p:sp>
          <p:nvSpPr>
            <p:cNvPr id="17515" name="Line 40"/>
            <p:cNvSpPr>
              <a:spLocks noChangeShapeType="1"/>
            </p:cNvSpPr>
            <p:nvPr/>
          </p:nvSpPr>
          <p:spPr bwMode="auto">
            <a:xfrm flipH="1">
              <a:off x="4679" y="1034"/>
              <a:ext cx="240" cy="1712"/>
            </a:xfrm>
            <a:prstGeom prst="line">
              <a:avLst/>
            </a:prstGeom>
            <a:noFill/>
            <a:ln w="9525">
              <a:solidFill>
                <a:schemeClr val="bg2"/>
              </a:solidFill>
              <a:round/>
            </a:ln>
          </p:spPr>
          <p:txBody>
            <a:bodyPr/>
            <a:lstStyle/>
            <a:p>
              <a:endParaRPr lang="en-IN"/>
            </a:p>
          </p:txBody>
        </p:sp>
        <p:sp>
          <p:nvSpPr>
            <p:cNvPr id="17516" name="Line 41"/>
            <p:cNvSpPr>
              <a:spLocks noChangeShapeType="1"/>
            </p:cNvSpPr>
            <p:nvPr/>
          </p:nvSpPr>
          <p:spPr bwMode="auto">
            <a:xfrm flipH="1">
              <a:off x="4679" y="1099"/>
              <a:ext cx="528" cy="1647"/>
            </a:xfrm>
            <a:prstGeom prst="line">
              <a:avLst/>
            </a:prstGeom>
            <a:noFill/>
            <a:ln w="9525">
              <a:solidFill>
                <a:schemeClr val="bg2"/>
              </a:solidFill>
              <a:round/>
            </a:ln>
          </p:spPr>
          <p:txBody>
            <a:bodyPr/>
            <a:lstStyle/>
            <a:p>
              <a:endParaRPr lang="en-IN"/>
            </a:p>
          </p:txBody>
        </p:sp>
        <p:sp>
          <p:nvSpPr>
            <p:cNvPr id="17517" name="Line 42"/>
            <p:cNvSpPr>
              <a:spLocks noChangeShapeType="1"/>
            </p:cNvSpPr>
            <p:nvPr/>
          </p:nvSpPr>
          <p:spPr bwMode="auto">
            <a:xfrm flipH="1">
              <a:off x="4679" y="1212"/>
              <a:ext cx="799" cy="1534"/>
            </a:xfrm>
            <a:prstGeom prst="line">
              <a:avLst/>
            </a:prstGeom>
            <a:noFill/>
            <a:ln w="9525">
              <a:solidFill>
                <a:schemeClr val="bg2"/>
              </a:solidFill>
              <a:round/>
            </a:ln>
          </p:spPr>
          <p:txBody>
            <a:bodyPr/>
            <a:lstStyle/>
            <a:p>
              <a:endParaRPr lang="en-IN"/>
            </a:p>
          </p:txBody>
        </p:sp>
      </p:grpSp>
      <p:sp>
        <p:nvSpPr>
          <p:cNvPr id="34860" name="Arc 44"/>
          <p:cNvSpPr/>
          <p:nvPr/>
        </p:nvSpPr>
        <p:spPr bwMode="auto">
          <a:xfrm flipH="1">
            <a:off x="6907213" y="4684713"/>
            <a:ext cx="534987" cy="361950"/>
          </a:xfrm>
          <a:custGeom>
            <a:avLst/>
            <a:gdLst>
              <a:gd name="T0" fmla="*/ 0 w 31665"/>
              <a:gd name="T1" fmla="*/ 41708 h 21600"/>
              <a:gd name="T2" fmla="*/ 534987 w 31665"/>
              <a:gd name="T3" fmla="*/ 361950 h 21600"/>
              <a:gd name="T4" fmla="*/ 170050 w 31665"/>
              <a:gd name="T5" fmla="*/ 361950 h 21600"/>
              <a:gd name="T6" fmla="*/ 0 60000 65536"/>
              <a:gd name="T7" fmla="*/ 0 60000 65536"/>
              <a:gd name="T8" fmla="*/ 0 60000 65536"/>
              <a:gd name="T9" fmla="*/ 0 w 31665"/>
              <a:gd name="T10" fmla="*/ 0 h 21600"/>
              <a:gd name="T11" fmla="*/ 31665 w 31665"/>
              <a:gd name="T12" fmla="*/ 21600 h 21600"/>
            </a:gdLst>
            <a:ahLst/>
            <a:cxnLst>
              <a:cxn ang="T6">
                <a:pos x="T0" y="T1"/>
              </a:cxn>
              <a:cxn ang="T7">
                <a:pos x="T2" y="T3"/>
              </a:cxn>
              <a:cxn ang="T8">
                <a:pos x="T4" y="T5"/>
              </a:cxn>
            </a:cxnLst>
            <a:rect l="T9" t="T10" r="T11" b="T12"/>
            <a:pathLst>
              <a:path w="31665" h="21600" fill="none" extrusionOk="0">
                <a:moveTo>
                  <a:pt x="-1" y="2488"/>
                </a:moveTo>
                <a:cubicBezTo>
                  <a:pt x="3103" y="854"/>
                  <a:pt x="6557" y="-1"/>
                  <a:pt x="10065" y="0"/>
                </a:cubicBezTo>
                <a:cubicBezTo>
                  <a:pt x="21994" y="0"/>
                  <a:pt x="31665" y="9670"/>
                  <a:pt x="31665" y="21600"/>
                </a:cubicBezTo>
              </a:path>
              <a:path w="31665" h="21600" stroke="0" extrusionOk="0">
                <a:moveTo>
                  <a:pt x="-1" y="2488"/>
                </a:moveTo>
                <a:cubicBezTo>
                  <a:pt x="3103" y="854"/>
                  <a:pt x="6557" y="-1"/>
                  <a:pt x="10065" y="0"/>
                </a:cubicBezTo>
                <a:cubicBezTo>
                  <a:pt x="21994" y="0"/>
                  <a:pt x="31665" y="9670"/>
                  <a:pt x="31665" y="21600"/>
                </a:cubicBezTo>
                <a:lnTo>
                  <a:pt x="10065" y="21600"/>
                </a:lnTo>
                <a:close/>
              </a:path>
            </a:pathLst>
          </a:custGeom>
          <a:noFill/>
          <a:ln w="9525">
            <a:solidFill>
              <a:srgbClr val="0000FF"/>
            </a:solidFill>
            <a:round/>
            <a:headEnd type="triangle" w="med" len="med"/>
            <a:tailEnd type="triangle" w="med" len="med"/>
          </a:ln>
        </p:spPr>
        <p:txBody>
          <a:bodyPr wrap="none" anchor="ctr"/>
          <a:lstStyle/>
          <a:p>
            <a:endParaRPr lang="en-IN"/>
          </a:p>
        </p:txBody>
      </p:sp>
      <p:sp>
        <p:nvSpPr>
          <p:cNvPr id="34861" name="Text Box 45"/>
          <p:cNvSpPr txBox="1">
            <a:spLocks noChangeArrowheads="1"/>
          </p:cNvSpPr>
          <p:nvPr/>
        </p:nvSpPr>
        <p:spPr bwMode="auto">
          <a:xfrm>
            <a:off x="7651750" y="4684713"/>
            <a:ext cx="396875" cy="366712"/>
          </a:xfrm>
          <a:prstGeom prst="rect">
            <a:avLst/>
          </a:prstGeom>
          <a:noFill/>
          <a:ln w="9525">
            <a:noFill/>
            <a:miter lim="800000"/>
          </a:ln>
        </p:spPr>
        <p:txBody>
          <a:bodyPr>
            <a:spAutoFit/>
          </a:bodyPr>
          <a:lstStyle/>
          <a:p>
            <a:pPr>
              <a:spcBef>
                <a:spcPct val="50000"/>
              </a:spcBef>
            </a:pPr>
            <a:r>
              <a:rPr lang="el-GR">
                <a:solidFill>
                  <a:schemeClr val="accent2"/>
                </a:solidFill>
                <a:cs typeface="Arial" panose="02080604020202020204" pitchFamily="34" charset="0"/>
              </a:rPr>
              <a:t>θ</a:t>
            </a:r>
            <a:endParaRPr lang="el-GR">
              <a:solidFill>
                <a:schemeClr val="accent2"/>
              </a:solidFill>
              <a:cs typeface="Arial" panose="02080604020202020204" pitchFamily="34" charset="0"/>
            </a:endParaRPr>
          </a:p>
        </p:txBody>
      </p:sp>
      <p:sp>
        <p:nvSpPr>
          <p:cNvPr id="34862" name="Text Box 46"/>
          <p:cNvSpPr txBox="1">
            <a:spLocks noChangeArrowheads="1"/>
          </p:cNvSpPr>
          <p:nvPr/>
        </p:nvSpPr>
        <p:spPr bwMode="auto">
          <a:xfrm>
            <a:off x="4271963" y="6034088"/>
            <a:ext cx="3768725" cy="274637"/>
          </a:xfrm>
          <a:prstGeom prst="rect">
            <a:avLst/>
          </a:prstGeom>
          <a:noFill/>
          <a:ln w="9525">
            <a:noFill/>
            <a:miter lim="800000"/>
          </a:ln>
        </p:spPr>
        <p:txBody>
          <a:bodyPr>
            <a:spAutoFit/>
          </a:bodyPr>
          <a:lstStyle/>
          <a:p>
            <a:pPr>
              <a:spcBef>
                <a:spcPct val="50000"/>
              </a:spcBef>
            </a:pPr>
            <a:r>
              <a:rPr lang="el-GR" sz="1200" b="1">
                <a:cs typeface="Arial" panose="02080604020202020204" pitchFamily="34" charset="0"/>
              </a:rPr>
              <a:t>θ</a:t>
            </a:r>
            <a:r>
              <a:rPr lang="en-US" sz="1200" b="1">
                <a:cs typeface="Arial" panose="02080604020202020204" pitchFamily="34" charset="0"/>
              </a:rPr>
              <a:t>=r/R X360º= 25/75 X360º=120º</a:t>
            </a:r>
            <a:endParaRPr lang="en-US" sz="1200" b="1">
              <a:cs typeface="Arial" panose="02080604020202020204" pitchFamily="34" charset="0"/>
            </a:endParaRPr>
          </a:p>
        </p:txBody>
      </p:sp>
      <p:sp>
        <p:nvSpPr>
          <p:cNvPr id="34864" name="Arc 48"/>
          <p:cNvSpPr/>
          <p:nvPr/>
        </p:nvSpPr>
        <p:spPr bwMode="auto">
          <a:xfrm rot="5400000" flipH="1" flipV="1">
            <a:off x="4825207" y="1707356"/>
            <a:ext cx="3348038" cy="4238625"/>
          </a:xfrm>
          <a:custGeom>
            <a:avLst/>
            <a:gdLst>
              <a:gd name="T0" fmla="*/ 0 w 24962"/>
              <a:gd name="T1" fmla="*/ 35278 h 31599"/>
              <a:gd name="T2" fmla="*/ 3018894 w 24962"/>
              <a:gd name="T3" fmla="*/ 4238625 h 31599"/>
              <a:gd name="T4" fmla="*/ 450930 w 24962"/>
              <a:gd name="T5" fmla="*/ 2897380 h 31599"/>
              <a:gd name="T6" fmla="*/ 0 60000 65536"/>
              <a:gd name="T7" fmla="*/ 0 60000 65536"/>
              <a:gd name="T8" fmla="*/ 0 60000 65536"/>
              <a:gd name="T9" fmla="*/ 0 w 24962"/>
              <a:gd name="T10" fmla="*/ 0 h 31599"/>
              <a:gd name="T11" fmla="*/ 24962 w 24962"/>
              <a:gd name="T12" fmla="*/ 31599 h 31599"/>
            </a:gdLst>
            <a:ahLst/>
            <a:cxnLst>
              <a:cxn ang="T6">
                <a:pos x="T0" y="T1"/>
              </a:cxn>
              <a:cxn ang="T7">
                <a:pos x="T2" y="T3"/>
              </a:cxn>
              <a:cxn ang="T8">
                <a:pos x="T4" y="T5"/>
              </a:cxn>
            </a:cxnLst>
            <a:rect l="T9" t="T10" r="T11" b="T12"/>
            <a:pathLst>
              <a:path w="24962" h="31599" fill="none" extrusionOk="0">
                <a:moveTo>
                  <a:pt x="0" y="263"/>
                </a:moveTo>
                <a:cubicBezTo>
                  <a:pt x="1112" y="88"/>
                  <a:pt x="2236" y="-1"/>
                  <a:pt x="3362" y="0"/>
                </a:cubicBezTo>
                <a:cubicBezTo>
                  <a:pt x="15291" y="0"/>
                  <a:pt x="24962" y="9670"/>
                  <a:pt x="24962" y="21600"/>
                </a:cubicBezTo>
                <a:cubicBezTo>
                  <a:pt x="24962" y="25082"/>
                  <a:pt x="24120" y="28512"/>
                  <a:pt x="22508" y="31599"/>
                </a:cubicBezTo>
              </a:path>
              <a:path w="24962" h="31599" stroke="0" extrusionOk="0">
                <a:moveTo>
                  <a:pt x="0" y="263"/>
                </a:moveTo>
                <a:cubicBezTo>
                  <a:pt x="1112" y="88"/>
                  <a:pt x="2236" y="-1"/>
                  <a:pt x="3362" y="0"/>
                </a:cubicBezTo>
                <a:cubicBezTo>
                  <a:pt x="15291" y="0"/>
                  <a:pt x="24962" y="9670"/>
                  <a:pt x="24962" y="21600"/>
                </a:cubicBezTo>
                <a:cubicBezTo>
                  <a:pt x="24962" y="25082"/>
                  <a:pt x="24120" y="28512"/>
                  <a:pt x="22508" y="31599"/>
                </a:cubicBezTo>
                <a:lnTo>
                  <a:pt x="3362" y="21600"/>
                </a:lnTo>
                <a:close/>
              </a:path>
            </a:pathLst>
          </a:custGeom>
          <a:noFill/>
          <a:ln w="9525">
            <a:solidFill>
              <a:schemeClr val="bg2"/>
            </a:solidFill>
            <a:round/>
          </a:ln>
        </p:spPr>
        <p:txBody>
          <a:bodyPr wrap="none" anchor="ctr"/>
          <a:lstStyle/>
          <a:p>
            <a:endParaRPr lang="en-IN"/>
          </a:p>
        </p:txBody>
      </p:sp>
      <p:sp>
        <p:nvSpPr>
          <p:cNvPr id="34866" name="Arc 50"/>
          <p:cNvSpPr/>
          <p:nvPr/>
        </p:nvSpPr>
        <p:spPr bwMode="auto">
          <a:xfrm rot="5400000" flipH="1" flipV="1">
            <a:off x="4343400" y="1379538"/>
            <a:ext cx="4095750" cy="4832350"/>
          </a:xfrm>
          <a:custGeom>
            <a:avLst/>
            <a:gdLst>
              <a:gd name="T0" fmla="*/ 0 w 26810"/>
              <a:gd name="T1" fmla="*/ 97500 h 31621"/>
              <a:gd name="T2" fmla="*/ 3719173 w 26810"/>
              <a:gd name="T3" fmla="*/ 4832350 h 31621"/>
              <a:gd name="T4" fmla="*/ 795929 w 26810"/>
              <a:gd name="T5" fmla="*/ 3300932 h 31621"/>
              <a:gd name="T6" fmla="*/ 0 60000 65536"/>
              <a:gd name="T7" fmla="*/ 0 60000 65536"/>
              <a:gd name="T8" fmla="*/ 0 60000 65536"/>
              <a:gd name="T9" fmla="*/ 0 w 26810"/>
              <a:gd name="T10" fmla="*/ 0 h 31621"/>
              <a:gd name="T11" fmla="*/ 26810 w 26810"/>
              <a:gd name="T12" fmla="*/ 31621 h 31621"/>
            </a:gdLst>
            <a:ahLst/>
            <a:cxnLst>
              <a:cxn ang="T6">
                <a:pos x="T0" y="T1"/>
              </a:cxn>
              <a:cxn ang="T7">
                <a:pos x="T2" y="T3"/>
              </a:cxn>
              <a:cxn ang="T8">
                <a:pos x="T4" y="T5"/>
              </a:cxn>
            </a:cxnLst>
            <a:rect l="T9" t="T10" r="T11" b="T12"/>
            <a:pathLst>
              <a:path w="26810" h="31621" fill="none" extrusionOk="0">
                <a:moveTo>
                  <a:pt x="-1" y="637"/>
                </a:moveTo>
                <a:cubicBezTo>
                  <a:pt x="1704" y="214"/>
                  <a:pt x="3453" y="-1"/>
                  <a:pt x="5210" y="0"/>
                </a:cubicBezTo>
                <a:cubicBezTo>
                  <a:pt x="17139" y="0"/>
                  <a:pt x="26810" y="9670"/>
                  <a:pt x="26810" y="21600"/>
                </a:cubicBezTo>
                <a:cubicBezTo>
                  <a:pt x="26810" y="25090"/>
                  <a:pt x="25964" y="28528"/>
                  <a:pt x="24344" y="31620"/>
                </a:cubicBezTo>
              </a:path>
              <a:path w="26810" h="31621" stroke="0" extrusionOk="0">
                <a:moveTo>
                  <a:pt x="-1" y="637"/>
                </a:moveTo>
                <a:cubicBezTo>
                  <a:pt x="1704" y="214"/>
                  <a:pt x="3453" y="-1"/>
                  <a:pt x="5210" y="0"/>
                </a:cubicBezTo>
                <a:cubicBezTo>
                  <a:pt x="17139" y="0"/>
                  <a:pt x="26810" y="9670"/>
                  <a:pt x="26810" y="21600"/>
                </a:cubicBezTo>
                <a:cubicBezTo>
                  <a:pt x="26810" y="25090"/>
                  <a:pt x="25964" y="28528"/>
                  <a:pt x="24344" y="31620"/>
                </a:cubicBezTo>
                <a:lnTo>
                  <a:pt x="5210" y="21600"/>
                </a:lnTo>
                <a:close/>
              </a:path>
            </a:pathLst>
          </a:custGeom>
          <a:noFill/>
          <a:ln w="9525">
            <a:solidFill>
              <a:schemeClr val="bg2"/>
            </a:solidFill>
            <a:round/>
          </a:ln>
        </p:spPr>
        <p:txBody>
          <a:bodyPr wrap="none" anchor="ctr"/>
          <a:lstStyle/>
          <a:p>
            <a:endParaRPr lang="en-IN"/>
          </a:p>
        </p:txBody>
      </p:sp>
      <p:sp>
        <p:nvSpPr>
          <p:cNvPr id="34867" name="Arc 51"/>
          <p:cNvSpPr/>
          <p:nvPr/>
        </p:nvSpPr>
        <p:spPr bwMode="auto">
          <a:xfrm rot="5400000" flipH="1" flipV="1">
            <a:off x="4479132" y="529431"/>
            <a:ext cx="3656012" cy="5375275"/>
          </a:xfrm>
          <a:custGeom>
            <a:avLst/>
            <a:gdLst>
              <a:gd name="T0" fmla="*/ 0 w 21600"/>
              <a:gd name="T1" fmla="*/ 0 h 31757"/>
              <a:gd name="T2" fmla="*/ 3226600 w 21600"/>
              <a:gd name="T3" fmla="*/ 5375275 h 31757"/>
              <a:gd name="T4" fmla="*/ 0 w 21600"/>
              <a:gd name="T5" fmla="*/ 3656074 h 31757"/>
              <a:gd name="T6" fmla="*/ 0 60000 65536"/>
              <a:gd name="T7" fmla="*/ 0 60000 65536"/>
              <a:gd name="T8" fmla="*/ 0 60000 65536"/>
              <a:gd name="T9" fmla="*/ 0 w 21600"/>
              <a:gd name="T10" fmla="*/ 0 h 31757"/>
              <a:gd name="T11" fmla="*/ 21600 w 21600"/>
              <a:gd name="T12" fmla="*/ 31757 h 31757"/>
            </a:gdLst>
            <a:ahLst/>
            <a:cxnLst>
              <a:cxn ang="T6">
                <a:pos x="T0" y="T1"/>
              </a:cxn>
              <a:cxn ang="T7">
                <a:pos x="T2" y="T3"/>
              </a:cxn>
              <a:cxn ang="T8">
                <a:pos x="T4" y="T5"/>
              </a:cxn>
            </a:cxnLst>
            <a:rect l="T9" t="T10" r="T11" b="T12"/>
            <a:pathLst>
              <a:path w="21600" h="31757" fill="none" extrusionOk="0">
                <a:moveTo>
                  <a:pt x="-1" y="0"/>
                </a:moveTo>
                <a:cubicBezTo>
                  <a:pt x="11929" y="0"/>
                  <a:pt x="21600" y="9670"/>
                  <a:pt x="21600" y="21600"/>
                </a:cubicBezTo>
                <a:cubicBezTo>
                  <a:pt x="21600" y="25142"/>
                  <a:pt x="20728" y="28630"/>
                  <a:pt x="19062" y="31756"/>
                </a:cubicBezTo>
              </a:path>
              <a:path w="21600" h="31757" stroke="0" extrusionOk="0">
                <a:moveTo>
                  <a:pt x="-1" y="0"/>
                </a:moveTo>
                <a:cubicBezTo>
                  <a:pt x="11929" y="0"/>
                  <a:pt x="21600" y="9670"/>
                  <a:pt x="21600" y="21600"/>
                </a:cubicBezTo>
                <a:cubicBezTo>
                  <a:pt x="21600" y="25142"/>
                  <a:pt x="20728" y="28630"/>
                  <a:pt x="19062" y="31756"/>
                </a:cubicBezTo>
                <a:lnTo>
                  <a:pt x="0" y="21600"/>
                </a:lnTo>
                <a:close/>
              </a:path>
            </a:pathLst>
          </a:custGeom>
          <a:noFill/>
          <a:ln w="9525">
            <a:solidFill>
              <a:schemeClr val="bg2"/>
            </a:solidFill>
            <a:prstDash val="lgDashDot"/>
            <a:round/>
          </a:ln>
        </p:spPr>
        <p:txBody>
          <a:bodyPr wrap="none" anchor="ctr"/>
          <a:lstStyle/>
          <a:p>
            <a:endParaRPr lang="en-IN"/>
          </a:p>
        </p:txBody>
      </p:sp>
      <p:sp>
        <p:nvSpPr>
          <p:cNvPr id="34869" name="Arc 53"/>
          <p:cNvSpPr/>
          <p:nvPr/>
        </p:nvSpPr>
        <p:spPr bwMode="auto">
          <a:xfrm rot="5400000" flipH="1" flipV="1">
            <a:off x="3894138" y="885825"/>
            <a:ext cx="4706937" cy="5484813"/>
          </a:xfrm>
          <a:custGeom>
            <a:avLst/>
            <a:gdLst>
              <a:gd name="T0" fmla="*/ 0 w 27000"/>
              <a:gd name="T1" fmla="*/ 119591 h 31462"/>
              <a:gd name="T2" fmla="*/ 4291506 w 27000"/>
              <a:gd name="T3" fmla="*/ 5484813 h 31462"/>
              <a:gd name="T4" fmla="*/ 941387 w 27000"/>
              <a:gd name="T5" fmla="*/ 3765558 h 31462"/>
              <a:gd name="T6" fmla="*/ 0 60000 65536"/>
              <a:gd name="T7" fmla="*/ 0 60000 65536"/>
              <a:gd name="T8" fmla="*/ 0 60000 65536"/>
              <a:gd name="T9" fmla="*/ 0 w 27000"/>
              <a:gd name="T10" fmla="*/ 0 h 31462"/>
              <a:gd name="T11" fmla="*/ 27000 w 27000"/>
              <a:gd name="T12" fmla="*/ 31462 h 31462"/>
            </a:gdLst>
            <a:ahLst/>
            <a:cxnLst>
              <a:cxn ang="T6">
                <a:pos x="T0" y="T1"/>
              </a:cxn>
              <a:cxn ang="T7">
                <a:pos x="T2" y="T3"/>
              </a:cxn>
              <a:cxn ang="T8">
                <a:pos x="T4" y="T5"/>
              </a:cxn>
            </a:cxnLst>
            <a:rect l="T9" t="T10" r="T11" b="T12"/>
            <a:pathLst>
              <a:path w="27000" h="31462" fill="none" extrusionOk="0">
                <a:moveTo>
                  <a:pt x="-1" y="685"/>
                </a:moveTo>
                <a:cubicBezTo>
                  <a:pt x="1763" y="230"/>
                  <a:pt x="3578" y="-1"/>
                  <a:pt x="5400" y="0"/>
                </a:cubicBezTo>
                <a:cubicBezTo>
                  <a:pt x="17329" y="0"/>
                  <a:pt x="27000" y="9670"/>
                  <a:pt x="27000" y="21600"/>
                </a:cubicBezTo>
                <a:cubicBezTo>
                  <a:pt x="27000" y="25029"/>
                  <a:pt x="26183" y="28410"/>
                  <a:pt x="24617" y="31462"/>
                </a:cubicBezTo>
              </a:path>
              <a:path w="27000" h="31462" stroke="0" extrusionOk="0">
                <a:moveTo>
                  <a:pt x="-1" y="685"/>
                </a:moveTo>
                <a:cubicBezTo>
                  <a:pt x="1763" y="230"/>
                  <a:pt x="3578" y="-1"/>
                  <a:pt x="5400" y="0"/>
                </a:cubicBezTo>
                <a:cubicBezTo>
                  <a:pt x="17329" y="0"/>
                  <a:pt x="27000" y="9670"/>
                  <a:pt x="27000" y="21600"/>
                </a:cubicBezTo>
                <a:cubicBezTo>
                  <a:pt x="27000" y="25029"/>
                  <a:pt x="26183" y="28410"/>
                  <a:pt x="24617" y="31462"/>
                </a:cubicBezTo>
                <a:lnTo>
                  <a:pt x="5400" y="21600"/>
                </a:lnTo>
                <a:close/>
              </a:path>
            </a:pathLst>
          </a:custGeom>
          <a:noFill/>
          <a:ln w="9525">
            <a:solidFill>
              <a:schemeClr val="bg2"/>
            </a:solidFill>
            <a:round/>
          </a:ln>
        </p:spPr>
        <p:txBody>
          <a:bodyPr wrap="none" anchor="ctr"/>
          <a:lstStyle/>
          <a:p>
            <a:endParaRPr lang="en-IN"/>
          </a:p>
        </p:txBody>
      </p:sp>
      <p:sp>
        <p:nvSpPr>
          <p:cNvPr id="34871" name="Arc 55"/>
          <p:cNvSpPr/>
          <p:nvPr/>
        </p:nvSpPr>
        <p:spPr bwMode="auto">
          <a:xfrm rot="5400000" flipH="1" flipV="1">
            <a:off x="3638550" y="312738"/>
            <a:ext cx="4983163" cy="6078537"/>
          </a:xfrm>
          <a:custGeom>
            <a:avLst/>
            <a:gdLst>
              <a:gd name="T0" fmla="*/ 0 w 25716"/>
              <a:gd name="T1" fmla="*/ 76742 h 31366"/>
              <a:gd name="T2" fmla="*/ 4530888 w 25716"/>
              <a:gd name="T3" fmla="*/ 6078537 h 31366"/>
              <a:gd name="T4" fmla="*/ 797585 w 25716"/>
              <a:gd name="T5" fmla="*/ 4185947 h 31366"/>
              <a:gd name="T6" fmla="*/ 0 60000 65536"/>
              <a:gd name="T7" fmla="*/ 0 60000 65536"/>
              <a:gd name="T8" fmla="*/ 0 60000 65536"/>
              <a:gd name="T9" fmla="*/ 0 w 25716"/>
              <a:gd name="T10" fmla="*/ 0 h 31366"/>
              <a:gd name="T11" fmla="*/ 25716 w 25716"/>
              <a:gd name="T12" fmla="*/ 31366 h 31366"/>
            </a:gdLst>
            <a:ahLst/>
            <a:cxnLst>
              <a:cxn ang="T6">
                <a:pos x="T0" y="T1"/>
              </a:cxn>
              <a:cxn ang="T7">
                <a:pos x="T2" y="T3"/>
              </a:cxn>
              <a:cxn ang="T8">
                <a:pos x="T4" y="T5"/>
              </a:cxn>
            </a:cxnLst>
            <a:rect l="T9" t="T10" r="T11" b="T12"/>
            <a:pathLst>
              <a:path w="25716" h="31366" fill="none" extrusionOk="0">
                <a:moveTo>
                  <a:pt x="-1" y="395"/>
                </a:moveTo>
                <a:cubicBezTo>
                  <a:pt x="1356" y="132"/>
                  <a:pt x="2734" y="-1"/>
                  <a:pt x="4116" y="0"/>
                </a:cubicBezTo>
                <a:cubicBezTo>
                  <a:pt x="16045" y="0"/>
                  <a:pt x="25716" y="9670"/>
                  <a:pt x="25716" y="21600"/>
                </a:cubicBezTo>
                <a:cubicBezTo>
                  <a:pt x="25716" y="24993"/>
                  <a:pt x="24916" y="28339"/>
                  <a:pt x="23382" y="31366"/>
                </a:cubicBezTo>
              </a:path>
              <a:path w="25716" h="31366" stroke="0" extrusionOk="0">
                <a:moveTo>
                  <a:pt x="-1" y="395"/>
                </a:moveTo>
                <a:cubicBezTo>
                  <a:pt x="1356" y="132"/>
                  <a:pt x="2734" y="-1"/>
                  <a:pt x="4116" y="0"/>
                </a:cubicBezTo>
                <a:cubicBezTo>
                  <a:pt x="16045" y="0"/>
                  <a:pt x="25716" y="9670"/>
                  <a:pt x="25716" y="21600"/>
                </a:cubicBezTo>
                <a:cubicBezTo>
                  <a:pt x="25716" y="24993"/>
                  <a:pt x="24916" y="28339"/>
                  <a:pt x="23382" y="31366"/>
                </a:cubicBezTo>
                <a:lnTo>
                  <a:pt x="4116" y="21600"/>
                </a:lnTo>
                <a:close/>
              </a:path>
            </a:pathLst>
          </a:custGeom>
          <a:noFill/>
          <a:ln w="9525">
            <a:solidFill>
              <a:schemeClr val="bg2"/>
            </a:solidFill>
            <a:round/>
          </a:ln>
        </p:spPr>
        <p:txBody>
          <a:bodyPr wrap="none" anchor="ctr"/>
          <a:lstStyle/>
          <a:p>
            <a:endParaRPr lang="en-IN"/>
          </a:p>
        </p:txBody>
      </p:sp>
      <p:sp>
        <p:nvSpPr>
          <p:cNvPr id="34873" name="Arc 57"/>
          <p:cNvSpPr/>
          <p:nvPr/>
        </p:nvSpPr>
        <p:spPr bwMode="auto">
          <a:xfrm rot="5400000" flipH="1" flipV="1">
            <a:off x="3548062" y="-169862"/>
            <a:ext cx="4926013" cy="6408738"/>
          </a:xfrm>
          <a:custGeom>
            <a:avLst/>
            <a:gdLst>
              <a:gd name="T0" fmla="*/ 0 w 23803"/>
              <a:gd name="T1" fmla="*/ 23386 h 30967"/>
              <a:gd name="T2" fmla="*/ 4483763 w 23803"/>
              <a:gd name="T3" fmla="*/ 6408738 h 30967"/>
              <a:gd name="T4" fmla="*/ 455909 w 23803"/>
              <a:gd name="T5" fmla="*/ 4470202 h 30967"/>
              <a:gd name="T6" fmla="*/ 0 60000 65536"/>
              <a:gd name="T7" fmla="*/ 0 60000 65536"/>
              <a:gd name="T8" fmla="*/ 0 60000 65536"/>
              <a:gd name="T9" fmla="*/ 0 w 23803"/>
              <a:gd name="T10" fmla="*/ 0 h 30967"/>
              <a:gd name="T11" fmla="*/ 23803 w 23803"/>
              <a:gd name="T12" fmla="*/ 30967 h 30967"/>
            </a:gdLst>
            <a:ahLst/>
            <a:cxnLst>
              <a:cxn ang="T6">
                <a:pos x="T0" y="T1"/>
              </a:cxn>
              <a:cxn ang="T7">
                <a:pos x="T2" y="T3"/>
              </a:cxn>
              <a:cxn ang="T8">
                <a:pos x="T4" y="T5"/>
              </a:cxn>
            </a:cxnLst>
            <a:rect l="T9" t="T10" r="T11" b="T12"/>
            <a:pathLst>
              <a:path w="23803" h="30967" fill="none" extrusionOk="0">
                <a:moveTo>
                  <a:pt x="-1" y="112"/>
                </a:moveTo>
                <a:cubicBezTo>
                  <a:pt x="731" y="37"/>
                  <a:pt x="1467" y="-1"/>
                  <a:pt x="2203" y="0"/>
                </a:cubicBezTo>
                <a:cubicBezTo>
                  <a:pt x="14132" y="0"/>
                  <a:pt x="23803" y="9670"/>
                  <a:pt x="23803" y="21600"/>
                </a:cubicBezTo>
                <a:cubicBezTo>
                  <a:pt x="23803" y="24843"/>
                  <a:pt x="23072" y="28044"/>
                  <a:pt x="21666" y="30967"/>
                </a:cubicBezTo>
              </a:path>
              <a:path w="23803" h="30967" stroke="0" extrusionOk="0">
                <a:moveTo>
                  <a:pt x="-1" y="112"/>
                </a:moveTo>
                <a:cubicBezTo>
                  <a:pt x="731" y="37"/>
                  <a:pt x="1467" y="-1"/>
                  <a:pt x="2203" y="0"/>
                </a:cubicBezTo>
                <a:cubicBezTo>
                  <a:pt x="14132" y="0"/>
                  <a:pt x="23803" y="9670"/>
                  <a:pt x="23803" y="21600"/>
                </a:cubicBezTo>
                <a:cubicBezTo>
                  <a:pt x="23803" y="24843"/>
                  <a:pt x="23072" y="28044"/>
                  <a:pt x="21666" y="30967"/>
                </a:cubicBezTo>
                <a:lnTo>
                  <a:pt x="2203" y="21600"/>
                </a:lnTo>
                <a:close/>
              </a:path>
            </a:pathLst>
          </a:custGeom>
          <a:noFill/>
          <a:ln w="9525">
            <a:solidFill>
              <a:schemeClr val="bg2"/>
            </a:solidFill>
            <a:round/>
          </a:ln>
        </p:spPr>
        <p:txBody>
          <a:bodyPr wrap="none" anchor="ctr"/>
          <a:lstStyle/>
          <a:p>
            <a:endParaRPr lang="en-IN"/>
          </a:p>
        </p:txBody>
      </p:sp>
      <p:sp>
        <p:nvSpPr>
          <p:cNvPr id="34874" name="Arc 58"/>
          <p:cNvSpPr/>
          <p:nvPr/>
        </p:nvSpPr>
        <p:spPr bwMode="auto">
          <a:xfrm rot="5400000" flipH="1" flipV="1">
            <a:off x="3589338" y="-414337"/>
            <a:ext cx="4570412" cy="6342062"/>
          </a:xfrm>
          <a:custGeom>
            <a:avLst/>
            <a:gdLst>
              <a:gd name="T0" fmla="*/ 0 w 21600"/>
              <a:gd name="T1" fmla="*/ 0 h 29970"/>
              <a:gd name="T2" fmla="*/ 4213454 w 21600"/>
              <a:gd name="T3" fmla="*/ 6342062 h 29970"/>
              <a:gd name="T4" fmla="*/ 0 w 21600"/>
              <a:gd name="T5" fmla="*/ 4570856 h 29970"/>
              <a:gd name="T6" fmla="*/ 0 60000 65536"/>
              <a:gd name="T7" fmla="*/ 0 60000 65536"/>
              <a:gd name="T8" fmla="*/ 0 60000 65536"/>
              <a:gd name="T9" fmla="*/ 0 w 21600"/>
              <a:gd name="T10" fmla="*/ 0 h 29970"/>
              <a:gd name="T11" fmla="*/ 21600 w 21600"/>
              <a:gd name="T12" fmla="*/ 29970 h 29970"/>
            </a:gdLst>
            <a:ahLst/>
            <a:cxnLst>
              <a:cxn ang="T6">
                <a:pos x="T0" y="T1"/>
              </a:cxn>
              <a:cxn ang="T7">
                <a:pos x="T2" y="T3"/>
              </a:cxn>
              <a:cxn ang="T8">
                <a:pos x="T4" y="T5"/>
              </a:cxn>
            </a:cxnLst>
            <a:rect l="T9" t="T10" r="T11" b="T12"/>
            <a:pathLst>
              <a:path w="21600" h="29970" fill="none" extrusionOk="0">
                <a:moveTo>
                  <a:pt x="-1" y="0"/>
                </a:moveTo>
                <a:cubicBezTo>
                  <a:pt x="11929" y="0"/>
                  <a:pt x="21600" y="9670"/>
                  <a:pt x="21600" y="21600"/>
                </a:cubicBezTo>
                <a:cubicBezTo>
                  <a:pt x="21600" y="24474"/>
                  <a:pt x="21026" y="27319"/>
                  <a:pt x="19912" y="29969"/>
                </a:cubicBezTo>
              </a:path>
              <a:path w="21600" h="29970" stroke="0" extrusionOk="0">
                <a:moveTo>
                  <a:pt x="-1" y="0"/>
                </a:moveTo>
                <a:cubicBezTo>
                  <a:pt x="11929" y="0"/>
                  <a:pt x="21600" y="9670"/>
                  <a:pt x="21600" y="21600"/>
                </a:cubicBezTo>
                <a:cubicBezTo>
                  <a:pt x="21600" y="24474"/>
                  <a:pt x="21026" y="27319"/>
                  <a:pt x="19912" y="29969"/>
                </a:cubicBezTo>
                <a:lnTo>
                  <a:pt x="0" y="21600"/>
                </a:lnTo>
                <a:close/>
              </a:path>
            </a:pathLst>
          </a:custGeom>
          <a:noFill/>
          <a:ln w="9525">
            <a:solidFill>
              <a:schemeClr val="bg2"/>
            </a:solidFill>
            <a:round/>
          </a:ln>
        </p:spPr>
        <p:txBody>
          <a:bodyPr wrap="none" anchor="ctr"/>
          <a:lstStyle/>
          <a:p>
            <a:endParaRPr lang="en-IN"/>
          </a:p>
        </p:txBody>
      </p:sp>
      <p:sp>
        <p:nvSpPr>
          <p:cNvPr id="34876" name="Line 60"/>
          <p:cNvSpPr>
            <a:spLocks noChangeShapeType="1"/>
          </p:cNvSpPr>
          <p:nvPr/>
        </p:nvSpPr>
        <p:spPr bwMode="auto">
          <a:xfrm flipH="1" flipV="1">
            <a:off x="3676650" y="4414838"/>
            <a:ext cx="2327275" cy="407987"/>
          </a:xfrm>
          <a:prstGeom prst="line">
            <a:avLst/>
          </a:prstGeom>
          <a:noFill/>
          <a:ln w="9525">
            <a:solidFill>
              <a:schemeClr val="bg2"/>
            </a:solidFill>
            <a:round/>
          </a:ln>
        </p:spPr>
        <p:txBody>
          <a:bodyPr/>
          <a:lstStyle/>
          <a:p>
            <a:endParaRPr lang="en-IN"/>
          </a:p>
        </p:txBody>
      </p:sp>
      <p:sp>
        <p:nvSpPr>
          <p:cNvPr id="34878" name="Line 62"/>
          <p:cNvSpPr>
            <a:spLocks noChangeShapeType="1"/>
          </p:cNvSpPr>
          <p:nvPr/>
        </p:nvSpPr>
        <p:spPr bwMode="auto">
          <a:xfrm flipH="1" flipV="1">
            <a:off x="3819525" y="3810000"/>
            <a:ext cx="1957388" cy="695325"/>
          </a:xfrm>
          <a:prstGeom prst="line">
            <a:avLst/>
          </a:prstGeom>
          <a:noFill/>
          <a:ln w="9525">
            <a:solidFill>
              <a:schemeClr val="bg2"/>
            </a:solidFill>
            <a:round/>
          </a:ln>
        </p:spPr>
        <p:txBody>
          <a:bodyPr/>
          <a:lstStyle/>
          <a:p>
            <a:endParaRPr lang="en-IN"/>
          </a:p>
        </p:txBody>
      </p:sp>
      <p:sp>
        <p:nvSpPr>
          <p:cNvPr id="34879" name="Line 63"/>
          <p:cNvSpPr>
            <a:spLocks noChangeShapeType="1"/>
          </p:cNvSpPr>
          <p:nvPr/>
        </p:nvSpPr>
        <p:spPr bwMode="auto">
          <a:xfrm flipH="1" flipV="1">
            <a:off x="4076700" y="3224213"/>
            <a:ext cx="1816100" cy="1038225"/>
          </a:xfrm>
          <a:prstGeom prst="line">
            <a:avLst/>
          </a:prstGeom>
          <a:noFill/>
          <a:ln w="9525">
            <a:solidFill>
              <a:schemeClr val="bg2"/>
            </a:solidFill>
            <a:round/>
          </a:ln>
        </p:spPr>
        <p:txBody>
          <a:bodyPr/>
          <a:lstStyle/>
          <a:p>
            <a:endParaRPr lang="en-IN"/>
          </a:p>
        </p:txBody>
      </p:sp>
      <p:sp>
        <p:nvSpPr>
          <p:cNvPr id="34880" name="Line 64"/>
          <p:cNvSpPr>
            <a:spLocks noChangeShapeType="1"/>
          </p:cNvSpPr>
          <p:nvPr/>
        </p:nvSpPr>
        <p:spPr bwMode="auto">
          <a:xfrm flipH="1" flipV="1">
            <a:off x="4379913" y="2701925"/>
            <a:ext cx="1624012" cy="1298575"/>
          </a:xfrm>
          <a:prstGeom prst="line">
            <a:avLst/>
          </a:prstGeom>
          <a:noFill/>
          <a:ln w="9525">
            <a:solidFill>
              <a:schemeClr val="bg2"/>
            </a:solidFill>
            <a:round/>
          </a:ln>
        </p:spPr>
        <p:txBody>
          <a:bodyPr/>
          <a:lstStyle/>
          <a:p>
            <a:endParaRPr lang="en-IN"/>
          </a:p>
        </p:txBody>
      </p:sp>
      <p:sp>
        <p:nvSpPr>
          <p:cNvPr id="34881" name="Line 65"/>
          <p:cNvSpPr>
            <a:spLocks noChangeShapeType="1"/>
          </p:cNvSpPr>
          <p:nvPr/>
        </p:nvSpPr>
        <p:spPr bwMode="auto">
          <a:xfrm flipH="1" flipV="1">
            <a:off x="4833938" y="2246313"/>
            <a:ext cx="1300162" cy="1485900"/>
          </a:xfrm>
          <a:prstGeom prst="line">
            <a:avLst/>
          </a:prstGeom>
          <a:noFill/>
          <a:ln w="9525">
            <a:solidFill>
              <a:schemeClr val="bg2"/>
            </a:solidFill>
            <a:round/>
          </a:ln>
        </p:spPr>
        <p:txBody>
          <a:bodyPr/>
          <a:lstStyle/>
          <a:p>
            <a:endParaRPr lang="en-IN"/>
          </a:p>
        </p:txBody>
      </p:sp>
      <p:sp>
        <p:nvSpPr>
          <p:cNvPr id="34882" name="Line 66"/>
          <p:cNvSpPr>
            <a:spLocks noChangeShapeType="1"/>
          </p:cNvSpPr>
          <p:nvPr/>
        </p:nvSpPr>
        <p:spPr bwMode="auto">
          <a:xfrm flipH="1" flipV="1">
            <a:off x="4894263" y="1103313"/>
            <a:ext cx="1497012" cy="2487612"/>
          </a:xfrm>
          <a:prstGeom prst="line">
            <a:avLst/>
          </a:prstGeom>
          <a:noFill/>
          <a:ln w="9525">
            <a:solidFill>
              <a:schemeClr val="bg2"/>
            </a:solidFill>
            <a:round/>
          </a:ln>
        </p:spPr>
        <p:txBody>
          <a:bodyPr/>
          <a:lstStyle/>
          <a:p>
            <a:endParaRPr lang="en-IN"/>
          </a:p>
        </p:txBody>
      </p:sp>
      <p:sp>
        <p:nvSpPr>
          <p:cNvPr id="34883" name="Line 67"/>
          <p:cNvSpPr>
            <a:spLocks noChangeShapeType="1"/>
          </p:cNvSpPr>
          <p:nvPr/>
        </p:nvSpPr>
        <p:spPr bwMode="auto">
          <a:xfrm rot="60000" flipH="1" flipV="1">
            <a:off x="5911850" y="1609725"/>
            <a:ext cx="771525" cy="1881188"/>
          </a:xfrm>
          <a:prstGeom prst="line">
            <a:avLst/>
          </a:prstGeom>
          <a:noFill/>
          <a:ln w="9525">
            <a:solidFill>
              <a:schemeClr val="bg2"/>
            </a:solidFill>
            <a:round/>
          </a:ln>
        </p:spPr>
        <p:txBody>
          <a:bodyPr/>
          <a:lstStyle/>
          <a:p>
            <a:endParaRPr lang="en-IN"/>
          </a:p>
        </p:txBody>
      </p:sp>
      <p:sp>
        <p:nvSpPr>
          <p:cNvPr id="34884" name="Line 68"/>
          <p:cNvSpPr>
            <a:spLocks noChangeShapeType="1"/>
          </p:cNvSpPr>
          <p:nvPr/>
        </p:nvSpPr>
        <p:spPr bwMode="auto">
          <a:xfrm flipH="1" flipV="1">
            <a:off x="6510338" y="1385888"/>
            <a:ext cx="406400" cy="1927225"/>
          </a:xfrm>
          <a:prstGeom prst="line">
            <a:avLst/>
          </a:prstGeom>
          <a:noFill/>
          <a:ln w="9525">
            <a:solidFill>
              <a:schemeClr val="bg2"/>
            </a:solidFill>
            <a:round/>
          </a:ln>
        </p:spPr>
        <p:txBody>
          <a:bodyPr/>
          <a:lstStyle/>
          <a:p>
            <a:endParaRPr lang="en-IN"/>
          </a:p>
        </p:txBody>
      </p:sp>
      <p:sp>
        <p:nvSpPr>
          <p:cNvPr id="34885" name="Line 69"/>
          <p:cNvSpPr>
            <a:spLocks noChangeShapeType="1"/>
          </p:cNvSpPr>
          <p:nvPr/>
        </p:nvSpPr>
        <p:spPr bwMode="auto">
          <a:xfrm rot="-120000" flipH="1" flipV="1">
            <a:off x="7177088" y="1384300"/>
            <a:ext cx="0" cy="1781175"/>
          </a:xfrm>
          <a:prstGeom prst="line">
            <a:avLst/>
          </a:prstGeom>
          <a:noFill/>
          <a:ln w="9525">
            <a:solidFill>
              <a:schemeClr val="bg2"/>
            </a:solidFill>
            <a:round/>
          </a:ln>
        </p:spPr>
        <p:txBody>
          <a:bodyPr/>
          <a:lstStyle/>
          <a:p>
            <a:endParaRPr lang="en-IN"/>
          </a:p>
        </p:txBody>
      </p:sp>
      <p:sp>
        <p:nvSpPr>
          <p:cNvPr id="34886" name="Line 70"/>
          <p:cNvSpPr>
            <a:spLocks noChangeShapeType="1"/>
          </p:cNvSpPr>
          <p:nvPr/>
        </p:nvSpPr>
        <p:spPr bwMode="auto">
          <a:xfrm flipV="1">
            <a:off x="7543800" y="1385888"/>
            <a:ext cx="233363" cy="1700212"/>
          </a:xfrm>
          <a:prstGeom prst="line">
            <a:avLst/>
          </a:prstGeom>
          <a:noFill/>
          <a:ln w="9525">
            <a:solidFill>
              <a:schemeClr val="bg2"/>
            </a:solidFill>
            <a:round/>
          </a:ln>
        </p:spPr>
        <p:txBody>
          <a:bodyPr/>
          <a:lstStyle/>
          <a:p>
            <a:endParaRPr lang="en-IN"/>
          </a:p>
        </p:txBody>
      </p:sp>
      <p:sp>
        <p:nvSpPr>
          <p:cNvPr id="34887" name="Line 71"/>
          <p:cNvSpPr>
            <a:spLocks noChangeShapeType="1"/>
          </p:cNvSpPr>
          <p:nvPr/>
        </p:nvSpPr>
        <p:spPr bwMode="auto">
          <a:xfrm flipV="1">
            <a:off x="7872413" y="1524000"/>
            <a:ext cx="519112" cy="1641475"/>
          </a:xfrm>
          <a:prstGeom prst="line">
            <a:avLst/>
          </a:prstGeom>
          <a:noFill/>
          <a:ln w="9525">
            <a:solidFill>
              <a:schemeClr val="bg2"/>
            </a:solidFill>
            <a:round/>
          </a:ln>
        </p:spPr>
        <p:txBody>
          <a:bodyPr/>
          <a:lstStyle/>
          <a:p>
            <a:endParaRPr lang="en-IN"/>
          </a:p>
        </p:txBody>
      </p:sp>
      <p:sp>
        <p:nvSpPr>
          <p:cNvPr id="34888" name="Line 72"/>
          <p:cNvSpPr>
            <a:spLocks noChangeShapeType="1"/>
          </p:cNvSpPr>
          <p:nvPr/>
        </p:nvSpPr>
        <p:spPr bwMode="auto">
          <a:xfrm rot="21540000" flipV="1">
            <a:off x="8204200" y="1801813"/>
            <a:ext cx="779463" cy="1419225"/>
          </a:xfrm>
          <a:prstGeom prst="line">
            <a:avLst/>
          </a:prstGeom>
          <a:noFill/>
          <a:ln w="9525">
            <a:solidFill>
              <a:schemeClr val="bg2"/>
            </a:solidFill>
            <a:round/>
          </a:ln>
        </p:spPr>
        <p:txBody>
          <a:bodyPr/>
          <a:lstStyle/>
          <a:p>
            <a:endParaRPr lang="en-IN"/>
          </a:p>
        </p:txBody>
      </p:sp>
      <p:sp>
        <p:nvSpPr>
          <p:cNvPr id="34889" name="Arc 73"/>
          <p:cNvSpPr/>
          <p:nvPr/>
        </p:nvSpPr>
        <p:spPr bwMode="auto">
          <a:xfrm flipV="1">
            <a:off x="3671888" y="4413250"/>
            <a:ext cx="752475" cy="671513"/>
          </a:xfrm>
          <a:custGeom>
            <a:avLst/>
            <a:gdLst>
              <a:gd name="T0" fmla="*/ 620681 w 17785"/>
              <a:gd name="T1" fmla="*/ 0 h 15854"/>
              <a:gd name="T2" fmla="*/ 752475 w 17785"/>
              <a:gd name="T3" fmla="*/ 152312 h 15854"/>
              <a:gd name="T4" fmla="*/ 0 w 17785"/>
              <a:gd name="T5" fmla="*/ 671513 h 15854"/>
              <a:gd name="T6" fmla="*/ 0 60000 65536"/>
              <a:gd name="T7" fmla="*/ 0 60000 65536"/>
              <a:gd name="T8" fmla="*/ 0 60000 65536"/>
              <a:gd name="T9" fmla="*/ 0 w 17785"/>
              <a:gd name="T10" fmla="*/ 0 h 15854"/>
              <a:gd name="T11" fmla="*/ 17785 w 17785"/>
              <a:gd name="T12" fmla="*/ 15854 h 15854"/>
            </a:gdLst>
            <a:ahLst/>
            <a:cxnLst>
              <a:cxn ang="T6">
                <a:pos x="T0" y="T1"/>
              </a:cxn>
              <a:cxn ang="T7">
                <a:pos x="T2" y="T3"/>
              </a:cxn>
              <a:cxn ang="T8">
                <a:pos x="T4" y="T5"/>
              </a:cxn>
            </a:cxnLst>
            <a:rect l="T9" t="T10" r="T11" b="T12"/>
            <a:pathLst>
              <a:path w="17785" h="15854" fill="none" extrusionOk="0">
                <a:moveTo>
                  <a:pt x="14670" y="-1"/>
                </a:moveTo>
                <a:cubicBezTo>
                  <a:pt x="15837" y="1080"/>
                  <a:pt x="16882" y="2286"/>
                  <a:pt x="17784" y="3596"/>
                </a:cubicBezTo>
              </a:path>
              <a:path w="17785" h="15854" stroke="0" extrusionOk="0">
                <a:moveTo>
                  <a:pt x="14670" y="-1"/>
                </a:moveTo>
                <a:cubicBezTo>
                  <a:pt x="15837" y="1080"/>
                  <a:pt x="16882" y="2286"/>
                  <a:pt x="17784" y="3596"/>
                </a:cubicBezTo>
                <a:lnTo>
                  <a:pt x="0" y="15854"/>
                </a:lnTo>
                <a:close/>
              </a:path>
            </a:pathLst>
          </a:custGeom>
          <a:noFill/>
          <a:ln w="9525">
            <a:solidFill>
              <a:srgbClr val="FF0000"/>
            </a:solidFill>
            <a:round/>
          </a:ln>
        </p:spPr>
        <p:txBody>
          <a:bodyPr wrap="none" anchor="ctr"/>
          <a:lstStyle/>
          <a:p>
            <a:endParaRPr lang="en-IN"/>
          </a:p>
        </p:txBody>
      </p:sp>
      <p:sp>
        <p:nvSpPr>
          <p:cNvPr id="34890" name="Arc 74"/>
          <p:cNvSpPr/>
          <p:nvPr/>
        </p:nvSpPr>
        <p:spPr bwMode="auto">
          <a:xfrm flipV="1">
            <a:off x="3825875" y="3811588"/>
            <a:ext cx="276225" cy="912812"/>
          </a:xfrm>
          <a:custGeom>
            <a:avLst/>
            <a:gdLst>
              <a:gd name="T0" fmla="*/ 63317 w 6522"/>
              <a:gd name="T1" fmla="*/ 0 h 21548"/>
              <a:gd name="T2" fmla="*/ 276225 w 6522"/>
              <a:gd name="T3" fmla="*/ 40498 h 21548"/>
              <a:gd name="T4" fmla="*/ 0 w 6522"/>
              <a:gd name="T5" fmla="*/ 912812 h 21548"/>
              <a:gd name="T6" fmla="*/ 0 60000 65536"/>
              <a:gd name="T7" fmla="*/ 0 60000 65536"/>
              <a:gd name="T8" fmla="*/ 0 60000 65536"/>
              <a:gd name="T9" fmla="*/ 0 w 6522"/>
              <a:gd name="T10" fmla="*/ 0 h 21548"/>
              <a:gd name="T11" fmla="*/ 6522 w 6522"/>
              <a:gd name="T12" fmla="*/ 21548 h 21548"/>
            </a:gdLst>
            <a:ahLst/>
            <a:cxnLst>
              <a:cxn ang="T6">
                <a:pos x="T0" y="T1"/>
              </a:cxn>
              <a:cxn ang="T7">
                <a:pos x="T2" y="T3"/>
              </a:cxn>
              <a:cxn ang="T8">
                <a:pos x="T4" y="T5"/>
              </a:cxn>
            </a:cxnLst>
            <a:rect l="T9" t="T10" r="T11" b="T12"/>
            <a:pathLst>
              <a:path w="6522" h="21548" fill="none" extrusionOk="0">
                <a:moveTo>
                  <a:pt x="1495" y="-1"/>
                </a:moveTo>
                <a:cubicBezTo>
                  <a:pt x="3202" y="118"/>
                  <a:pt x="4890" y="439"/>
                  <a:pt x="6521" y="956"/>
                </a:cubicBezTo>
              </a:path>
              <a:path w="6522" h="21548" stroke="0" extrusionOk="0">
                <a:moveTo>
                  <a:pt x="1495" y="-1"/>
                </a:moveTo>
                <a:cubicBezTo>
                  <a:pt x="3202" y="118"/>
                  <a:pt x="4890" y="439"/>
                  <a:pt x="6521" y="956"/>
                </a:cubicBezTo>
                <a:lnTo>
                  <a:pt x="0" y="21548"/>
                </a:lnTo>
                <a:close/>
              </a:path>
            </a:pathLst>
          </a:custGeom>
          <a:noFill/>
          <a:ln w="9525">
            <a:solidFill>
              <a:srgbClr val="FF0000"/>
            </a:solidFill>
            <a:round/>
          </a:ln>
        </p:spPr>
        <p:txBody>
          <a:bodyPr wrap="none" anchor="ctr"/>
          <a:lstStyle/>
          <a:p>
            <a:endParaRPr lang="en-IN"/>
          </a:p>
        </p:txBody>
      </p:sp>
      <p:sp>
        <p:nvSpPr>
          <p:cNvPr id="34891" name="Arc 75"/>
          <p:cNvSpPr/>
          <p:nvPr/>
        </p:nvSpPr>
        <p:spPr bwMode="auto">
          <a:xfrm rot="5400000" flipV="1">
            <a:off x="3421857" y="3388519"/>
            <a:ext cx="825500" cy="528637"/>
          </a:xfrm>
          <a:custGeom>
            <a:avLst/>
            <a:gdLst>
              <a:gd name="T0" fmla="*/ 745620 w 19511"/>
              <a:gd name="T1" fmla="*/ 0 h 12489"/>
              <a:gd name="T2" fmla="*/ 825500 w 19511"/>
              <a:gd name="T3" fmla="*/ 136381 h 12489"/>
              <a:gd name="T4" fmla="*/ 0 w 19511"/>
              <a:gd name="T5" fmla="*/ 528637 h 12489"/>
              <a:gd name="T6" fmla="*/ 0 60000 65536"/>
              <a:gd name="T7" fmla="*/ 0 60000 65536"/>
              <a:gd name="T8" fmla="*/ 0 60000 65536"/>
              <a:gd name="T9" fmla="*/ 0 w 19511"/>
              <a:gd name="T10" fmla="*/ 0 h 12489"/>
              <a:gd name="T11" fmla="*/ 19511 w 19511"/>
              <a:gd name="T12" fmla="*/ 12489 h 12489"/>
            </a:gdLst>
            <a:ahLst/>
            <a:cxnLst>
              <a:cxn ang="T6">
                <a:pos x="T0" y="T1"/>
              </a:cxn>
              <a:cxn ang="T7">
                <a:pos x="T2" y="T3"/>
              </a:cxn>
              <a:cxn ang="T8">
                <a:pos x="T4" y="T5"/>
              </a:cxn>
            </a:cxnLst>
            <a:rect l="T9" t="T10" r="T11" b="T12"/>
            <a:pathLst>
              <a:path w="19511" h="12489" fill="none" extrusionOk="0">
                <a:moveTo>
                  <a:pt x="17623" y="-1"/>
                </a:moveTo>
                <a:cubicBezTo>
                  <a:pt x="18344" y="1017"/>
                  <a:pt x="18976" y="2095"/>
                  <a:pt x="19511" y="3221"/>
                </a:cubicBezTo>
              </a:path>
              <a:path w="19511" h="12489" stroke="0" extrusionOk="0">
                <a:moveTo>
                  <a:pt x="17623" y="-1"/>
                </a:moveTo>
                <a:cubicBezTo>
                  <a:pt x="18344" y="1017"/>
                  <a:pt x="18976" y="2095"/>
                  <a:pt x="19511" y="3221"/>
                </a:cubicBezTo>
                <a:lnTo>
                  <a:pt x="0" y="12489"/>
                </a:lnTo>
                <a:close/>
              </a:path>
            </a:pathLst>
          </a:custGeom>
          <a:noFill/>
          <a:ln w="9525">
            <a:solidFill>
              <a:srgbClr val="FF0000"/>
            </a:solidFill>
            <a:round/>
          </a:ln>
        </p:spPr>
        <p:txBody>
          <a:bodyPr wrap="none" anchor="ctr"/>
          <a:lstStyle/>
          <a:p>
            <a:endParaRPr lang="en-IN"/>
          </a:p>
        </p:txBody>
      </p:sp>
      <p:sp>
        <p:nvSpPr>
          <p:cNvPr id="34892" name="Arc 76"/>
          <p:cNvSpPr/>
          <p:nvPr/>
        </p:nvSpPr>
        <p:spPr bwMode="auto">
          <a:xfrm rot="5400000" flipV="1">
            <a:off x="3769519" y="2521744"/>
            <a:ext cx="438150" cy="884238"/>
          </a:xfrm>
          <a:custGeom>
            <a:avLst/>
            <a:gdLst>
              <a:gd name="T0" fmla="*/ 235800 w 10348"/>
              <a:gd name="T1" fmla="*/ 0 h 20870"/>
              <a:gd name="T2" fmla="*/ 438150 w 10348"/>
              <a:gd name="T3" fmla="*/ 80925 h 20870"/>
              <a:gd name="T4" fmla="*/ 0 w 10348"/>
              <a:gd name="T5" fmla="*/ 884238 h 20870"/>
              <a:gd name="T6" fmla="*/ 0 60000 65536"/>
              <a:gd name="T7" fmla="*/ 0 60000 65536"/>
              <a:gd name="T8" fmla="*/ 0 60000 65536"/>
              <a:gd name="T9" fmla="*/ 0 w 10348"/>
              <a:gd name="T10" fmla="*/ 0 h 20870"/>
              <a:gd name="T11" fmla="*/ 10348 w 10348"/>
              <a:gd name="T12" fmla="*/ 20870 h 20870"/>
            </a:gdLst>
            <a:ahLst/>
            <a:cxnLst>
              <a:cxn ang="T6">
                <a:pos x="T0" y="T1"/>
              </a:cxn>
              <a:cxn ang="T7">
                <a:pos x="T2" y="T3"/>
              </a:cxn>
              <a:cxn ang="T8">
                <a:pos x="T4" y="T5"/>
              </a:cxn>
            </a:cxnLst>
            <a:rect l="T9" t="T10" r="T11" b="T12"/>
            <a:pathLst>
              <a:path w="10348" h="20870" fill="none" extrusionOk="0">
                <a:moveTo>
                  <a:pt x="5568" y="0"/>
                </a:moveTo>
                <a:cubicBezTo>
                  <a:pt x="7232" y="444"/>
                  <a:pt x="8836" y="1085"/>
                  <a:pt x="10347" y="1910"/>
                </a:cubicBezTo>
              </a:path>
              <a:path w="10348" h="20870" stroke="0" extrusionOk="0">
                <a:moveTo>
                  <a:pt x="5568" y="0"/>
                </a:moveTo>
                <a:cubicBezTo>
                  <a:pt x="7232" y="444"/>
                  <a:pt x="8836" y="1085"/>
                  <a:pt x="10347" y="1910"/>
                </a:cubicBezTo>
                <a:lnTo>
                  <a:pt x="0" y="20870"/>
                </a:lnTo>
                <a:close/>
              </a:path>
            </a:pathLst>
          </a:custGeom>
          <a:noFill/>
          <a:ln w="9525">
            <a:solidFill>
              <a:srgbClr val="FF0000"/>
            </a:solidFill>
            <a:round/>
          </a:ln>
        </p:spPr>
        <p:txBody>
          <a:bodyPr wrap="none" anchor="ctr"/>
          <a:lstStyle/>
          <a:p>
            <a:endParaRPr lang="en-IN"/>
          </a:p>
        </p:txBody>
      </p:sp>
      <p:sp>
        <p:nvSpPr>
          <p:cNvPr id="34893" name="Arc 77"/>
          <p:cNvSpPr/>
          <p:nvPr/>
        </p:nvSpPr>
        <p:spPr bwMode="auto">
          <a:xfrm rot="10800000" flipV="1">
            <a:off x="3963988" y="1863725"/>
            <a:ext cx="903287" cy="425450"/>
          </a:xfrm>
          <a:custGeom>
            <a:avLst/>
            <a:gdLst>
              <a:gd name="T0" fmla="*/ 809959 w 21322"/>
              <a:gd name="T1" fmla="*/ 0 h 10052"/>
              <a:gd name="T2" fmla="*/ 903287 w 21322"/>
              <a:gd name="T3" fmla="*/ 279217 h 10052"/>
              <a:gd name="T4" fmla="*/ 0 w 21322"/>
              <a:gd name="T5" fmla="*/ 425450 h 10052"/>
              <a:gd name="T6" fmla="*/ 0 60000 65536"/>
              <a:gd name="T7" fmla="*/ 0 60000 65536"/>
              <a:gd name="T8" fmla="*/ 0 60000 65536"/>
              <a:gd name="T9" fmla="*/ 0 w 21322"/>
              <a:gd name="T10" fmla="*/ 0 h 10052"/>
              <a:gd name="T11" fmla="*/ 21322 w 21322"/>
              <a:gd name="T12" fmla="*/ 10052 h 10052"/>
            </a:gdLst>
            <a:ahLst/>
            <a:cxnLst>
              <a:cxn ang="T6">
                <a:pos x="T0" y="T1"/>
              </a:cxn>
              <a:cxn ang="T7">
                <a:pos x="T2" y="T3"/>
              </a:cxn>
              <a:cxn ang="T8">
                <a:pos x="T4" y="T5"/>
              </a:cxn>
            </a:cxnLst>
            <a:rect l="T9" t="T10" r="T11" b="T12"/>
            <a:pathLst>
              <a:path w="21322" h="10052" fill="none" extrusionOk="0">
                <a:moveTo>
                  <a:pt x="19118" y="0"/>
                </a:moveTo>
                <a:cubicBezTo>
                  <a:pt x="20204" y="2065"/>
                  <a:pt x="20948" y="4293"/>
                  <a:pt x="21321" y="6597"/>
                </a:cubicBezTo>
              </a:path>
              <a:path w="21322" h="10052" stroke="0" extrusionOk="0">
                <a:moveTo>
                  <a:pt x="19118" y="0"/>
                </a:moveTo>
                <a:cubicBezTo>
                  <a:pt x="20204" y="2065"/>
                  <a:pt x="20948" y="4293"/>
                  <a:pt x="21321" y="6597"/>
                </a:cubicBezTo>
                <a:lnTo>
                  <a:pt x="0" y="10052"/>
                </a:lnTo>
                <a:close/>
              </a:path>
            </a:pathLst>
          </a:custGeom>
          <a:noFill/>
          <a:ln w="9525">
            <a:solidFill>
              <a:srgbClr val="FF0000"/>
            </a:solidFill>
            <a:round/>
          </a:ln>
        </p:spPr>
        <p:txBody>
          <a:bodyPr wrap="none" anchor="ctr"/>
          <a:lstStyle/>
          <a:p>
            <a:endParaRPr lang="en-IN"/>
          </a:p>
        </p:txBody>
      </p:sp>
      <p:sp>
        <p:nvSpPr>
          <p:cNvPr id="34894" name="Arc 78"/>
          <p:cNvSpPr/>
          <p:nvPr/>
        </p:nvSpPr>
        <p:spPr bwMode="auto">
          <a:xfrm rot="10800000" flipV="1">
            <a:off x="4619625" y="1011238"/>
            <a:ext cx="760413" cy="898525"/>
          </a:xfrm>
          <a:custGeom>
            <a:avLst/>
            <a:gdLst>
              <a:gd name="T0" fmla="*/ 169836 w 17972"/>
              <a:gd name="T1" fmla="*/ 0 h 21224"/>
              <a:gd name="T2" fmla="*/ 760413 w 17972"/>
              <a:gd name="T3" fmla="*/ 391263 h 21224"/>
              <a:gd name="T4" fmla="*/ 0 w 17972"/>
              <a:gd name="T5" fmla="*/ 898525 h 21224"/>
              <a:gd name="T6" fmla="*/ 0 60000 65536"/>
              <a:gd name="T7" fmla="*/ 0 60000 65536"/>
              <a:gd name="T8" fmla="*/ 0 60000 65536"/>
              <a:gd name="T9" fmla="*/ 0 w 17972"/>
              <a:gd name="T10" fmla="*/ 0 h 21224"/>
              <a:gd name="T11" fmla="*/ 17972 w 17972"/>
              <a:gd name="T12" fmla="*/ 21224 h 21224"/>
            </a:gdLst>
            <a:ahLst/>
            <a:cxnLst>
              <a:cxn ang="T6">
                <a:pos x="T0" y="T1"/>
              </a:cxn>
              <a:cxn ang="T7">
                <a:pos x="T2" y="T3"/>
              </a:cxn>
              <a:cxn ang="T8">
                <a:pos x="T4" y="T5"/>
              </a:cxn>
            </a:cxnLst>
            <a:rect l="T9" t="T10" r="T11" b="T12"/>
            <a:pathLst>
              <a:path w="17972" h="21224" fill="none" extrusionOk="0">
                <a:moveTo>
                  <a:pt x="4013" y="0"/>
                </a:moveTo>
                <a:cubicBezTo>
                  <a:pt x="9719" y="1079"/>
                  <a:pt x="14750" y="4410"/>
                  <a:pt x="17971" y="9242"/>
                </a:cubicBezTo>
              </a:path>
              <a:path w="17972" h="21224" stroke="0" extrusionOk="0">
                <a:moveTo>
                  <a:pt x="4013" y="0"/>
                </a:moveTo>
                <a:cubicBezTo>
                  <a:pt x="9719" y="1079"/>
                  <a:pt x="14750" y="4410"/>
                  <a:pt x="17971" y="9242"/>
                </a:cubicBezTo>
                <a:lnTo>
                  <a:pt x="0" y="21224"/>
                </a:lnTo>
                <a:close/>
              </a:path>
            </a:pathLst>
          </a:custGeom>
          <a:noFill/>
          <a:ln w="9525">
            <a:solidFill>
              <a:srgbClr val="FF0000"/>
            </a:solidFill>
            <a:round/>
          </a:ln>
        </p:spPr>
        <p:txBody>
          <a:bodyPr wrap="none" anchor="ctr"/>
          <a:lstStyle/>
          <a:p>
            <a:endParaRPr lang="en-IN"/>
          </a:p>
        </p:txBody>
      </p:sp>
      <p:sp>
        <p:nvSpPr>
          <p:cNvPr id="34895" name="Arc 79"/>
          <p:cNvSpPr/>
          <p:nvPr/>
        </p:nvSpPr>
        <p:spPr bwMode="auto">
          <a:xfrm rot="16200000" flipV="1">
            <a:off x="5608638" y="1042988"/>
            <a:ext cx="914400" cy="266700"/>
          </a:xfrm>
          <a:custGeom>
            <a:avLst/>
            <a:gdLst>
              <a:gd name="T0" fmla="*/ 874691 w 21600"/>
              <a:gd name="T1" fmla="*/ 0 h 6295"/>
              <a:gd name="T2" fmla="*/ 914400 w 21600"/>
              <a:gd name="T3" fmla="*/ 266700 h 6295"/>
              <a:gd name="T4" fmla="*/ 0 w 21600"/>
              <a:gd name="T5" fmla="*/ 266700 h 6295"/>
              <a:gd name="T6" fmla="*/ 0 60000 65536"/>
              <a:gd name="T7" fmla="*/ 0 60000 65536"/>
              <a:gd name="T8" fmla="*/ 0 60000 65536"/>
              <a:gd name="T9" fmla="*/ 0 w 21600"/>
              <a:gd name="T10" fmla="*/ 0 h 6295"/>
              <a:gd name="T11" fmla="*/ 21600 w 21600"/>
              <a:gd name="T12" fmla="*/ 6295 h 6295"/>
            </a:gdLst>
            <a:ahLst/>
            <a:cxnLst>
              <a:cxn ang="T6">
                <a:pos x="T0" y="T1"/>
              </a:cxn>
              <a:cxn ang="T7">
                <a:pos x="T2" y="T3"/>
              </a:cxn>
              <a:cxn ang="T8">
                <a:pos x="T4" y="T5"/>
              </a:cxn>
            </a:cxnLst>
            <a:rect l="T9" t="T10" r="T11" b="T12"/>
            <a:pathLst>
              <a:path w="21600" h="6295" fill="none" extrusionOk="0">
                <a:moveTo>
                  <a:pt x="20662" y="-1"/>
                </a:moveTo>
                <a:cubicBezTo>
                  <a:pt x="21284" y="2040"/>
                  <a:pt x="21600" y="4161"/>
                  <a:pt x="21600" y="6295"/>
                </a:cubicBezTo>
              </a:path>
              <a:path w="21600" h="6295" stroke="0" extrusionOk="0">
                <a:moveTo>
                  <a:pt x="20662" y="-1"/>
                </a:moveTo>
                <a:cubicBezTo>
                  <a:pt x="21284" y="2040"/>
                  <a:pt x="21600" y="4161"/>
                  <a:pt x="21600" y="6295"/>
                </a:cubicBezTo>
                <a:lnTo>
                  <a:pt x="0" y="6295"/>
                </a:lnTo>
                <a:close/>
              </a:path>
            </a:pathLst>
          </a:custGeom>
          <a:noFill/>
          <a:ln w="9525">
            <a:solidFill>
              <a:srgbClr val="FF0000"/>
            </a:solidFill>
            <a:round/>
          </a:ln>
        </p:spPr>
        <p:txBody>
          <a:bodyPr wrap="none" anchor="ctr"/>
          <a:lstStyle/>
          <a:p>
            <a:endParaRPr lang="en-IN"/>
          </a:p>
        </p:txBody>
      </p:sp>
      <p:sp>
        <p:nvSpPr>
          <p:cNvPr id="34896" name="Arc 80"/>
          <p:cNvSpPr/>
          <p:nvPr/>
        </p:nvSpPr>
        <p:spPr bwMode="auto">
          <a:xfrm rot="16200000" flipV="1">
            <a:off x="6548438" y="763588"/>
            <a:ext cx="677862" cy="722312"/>
          </a:xfrm>
          <a:custGeom>
            <a:avLst/>
            <a:gdLst>
              <a:gd name="T0" fmla="*/ 559815 w 16021"/>
              <a:gd name="T1" fmla="*/ 0 h 17073"/>
              <a:gd name="T2" fmla="*/ 677862 w 16021"/>
              <a:gd name="T3" fmla="*/ 109364 h 17073"/>
              <a:gd name="T4" fmla="*/ 0 w 16021"/>
              <a:gd name="T5" fmla="*/ 722312 h 17073"/>
              <a:gd name="T6" fmla="*/ 0 60000 65536"/>
              <a:gd name="T7" fmla="*/ 0 60000 65536"/>
              <a:gd name="T8" fmla="*/ 0 60000 65536"/>
              <a:gd name="T9" fmla="*/ 0 w 16021"/>
              <a:gd name="T10" fmla="*/ 0 h 17073"/>
              <a:gd name="T11" fmla="*/ 16021 w 16021"/>
              <a:gd name="T12" fmla="*/ 17073 h 17073"/>
            </a:gdLst>
            <a:ahLst/>
            <a:cxnLst>
              <a:cxn ang="T6">
                <a:pos x="T0" y="T1"/>
              </a:cxn>
              <a:cxn ang="T7">
                <a:pos x="T2" y="T3"/>
              </a:cxn>
              <a:cxn ang="T8">
                <a:pos x="T4" y="T5"/>
              </a:cxn>
            </a:cxnLst>
            <a:rect l="T9" t="T10" r="T11" b="T12"/>
            <a:pathLst>
              <a:path w="16021" h="17073" fill="none" extrusionOk="0">
                <a:moveTo>
                  <a:pt x="13231" y="-1"/>
                </a:moveTo>
                <a:cubicBezTo>
                  <a:pt x="14235" y="777"/>
                  <a:pt x="15168" y="1643"/>
                  <a:pt x="16020" y="2585"/>
                </a:cubicBezTo>
              </a:path>
              <a:path w="16021" h="17073" stroke="0" extrusionOk="0">
                <a:moveTo>
                  <a:pt x="13231" y="-1"/>
                </a:moveTo>
                <a:cubicBezTo>
                  <a:pt x="14235" y="777"/>
                  <a:pt x="15168" y="1643"/>
                  <a:pt x="16020" y="2585"/>
                </a:cubicBezTo>
                <a:lnTo>
                  <a:pt x="0" y="17073"/>
                </a:lnTo>
                <a:close/>
              </a:path>
            </a:pathLst>
          </a:custGeom>
          <a:noFill/>
          <a:ln w="9525">
            <a:solidFill>
              <a:srgbClr val="FF0000"/>
            </a:solidFill>
            <a:round/>
          </a:ln>
        </p:spPr>
        <p:txBody>
          <a:bodyPr wrap="none" anchor="ctr"/>
          <a:lstStyle/>
          <a:p>
            <a:endParaRPr lang="en-IN"/>
          </a:p>
        </p:txBody>
      </p:sp>
      <p:sp>
        <p:nvSpPr>
          <p:cNvPr id="34897" name="Arc 81"/>
          <p:cNvSpPr/>
          <p:nvPr/>
        </p:nvSpPr>
        <p:spPr bwMode="auto">
          <a:xfrm rot="16200000" flipV="1">
            <a:off x="7528719" y="900907"/>
            <a:ext cx="141287" cy="914400"/>
          </a:xfrm>
          <a:custGeom>
            <a:avLst/>
            <a:gdLst>
              <a:gd name="T0" fmla="*/ 0 w 3321"/>
              <a:gd name="T1" fmla="*/ 889 h 21600"/>
              <a:gd name="T2" fmla="*/ 141287 w 3321"/>
              <a:gd name="T3" fmla="*/ 5546 h 21600"/>
              <a:gd name="T4" fmla="*/ 40204 w 3321"/>
              <a:gd name="T5" fmla="*/ 914400 h 21600"/>
              <a:gd name="T6" fmla="*/ 0 60000 65536"/>
              <a:gd name="T7" fmla="*/ 0 60000 65536"/>
              <a:gd name="T8" fmla="*/ 0 60000 65536"/>
              <a:gd name="T9" fmla="*/ 0 w 3321"/>
              <a:gd name="T10" fmla="*/ 0 h 21600"/>
              <a:gd name="T11" fmla="*/ 3321 w 3321"/>
              <a:gd name="T12" fmla="*/ 21600 h 21600"/>
            </a:gdLst>
            <a:ahLst/>
            <a:cxnLst>
              <a:cxn ang="T6">
                <a:pos x="T0" y="T1"/>
              </a:cxn>
              <a:cxn ang="T7">
                <a:pos x="T2" y="T3"/>
              </a:cxn>
              <a:cxn ang="T8">
                <a:pos x="T4" y="T5"/>
              </a:cxn>
            </a:cxnLst>
            <a:rect l="T9" t="T10" r="T11" b="T12"/>
            <a:pathLst>
              <a:path w="3321" h="21600" fill="none" extrusionOk="0">
                <a:moveTo>
                  <a:pt x="-1" y="20"/>
                </a:moveTo>
                <a:cubicBezTo>
                  <a:pt x="314" y="6"/>
                  <a:pt x="629" y="-1"/>
                  <a:pt x="945" y="0"/>
                </a:cubicBezTo>
                <a:cubicBezTo>
                  <a:pt x="1738" y="0"/>
                  <a:pt x="2532" y="43"/>
                  <a:pt x="3320" y="131"/>
                </a:cubicBezTo>
              </a:path>
              <a:path w="3321" h="21600" stroke="0" extrusionOk="0">
                <a:moveTo>
                  <a:pt x="-1" y="20"/>
                </a:moveTo>
                <a:cubicBezTo>
                  <a:pt x="314" y="6"/>
                  <a:pt x="629" y="-1"/>
                  <a:pt x="945" y="0"/>
                </a:cubicBezTo>
                <a:cubicBezTo>
                  <a:pt x="1738" y="0"/>
                  <a:pt x="2532" y="43"/>
                  <a:pt x="3320" y="131"/>
                </a:cubicBezTo>
                <a:lnTo>
                  <a:pt x="945" y="21600"/>
                </a:lnTo>
                <a:close/>
              </a:path>
            </a:pathLst>
          </a:custGeom>
          <a:noFill/>
          <a:ln w="9525">
            <a:solidFill>
              <a:srgbClr val="FF0000"/>
            </a:solidFill>
            <a:round/>
          </a:ln>
        </p:spPr>
        <p:txBody>
          <a:bodyPr wrap="none" anchor="ctr"/>
          <a:lstStyle/>
          <a:p>
            <a:endParaRPr lang="en-IN"/>
          </a:p>
        </p:txBody>
      </p:sp>
      <p:sp>
        <p:nvSpPr>
          <p:cNvPr id="34898" name="Arc 82"/>
          <p:cNvSpPr/>
          <p:nvPr/>
        </p:nvSpPr>
        <p:spPr bwMode="auto">
          <a:xfrm flipV="1">
            <a:off x="7773988" y="1417638"/>
            <a:ext cx="758825" cy="652462"/>
          </a:xfrm>
          <a:custGeom>
            <a:avLst/>
            <a:gdLst>
              <a:gd name="T0" fmla="*/ 639977 w 17935"/>
              <a:gd name="T1" fmla="*/ 0 h 15420"/>
              <a:gd name="T2" fmla="*/ 758825 w 17935"/>
              <a:gd name="T3" fmla="*/ 143144 h 15420"/>
              <a:gd name="T4" fmla="*/ 0 w 17935"/>
              <a:gd name="T5" fmla="*/ 652462 h 15420"/>
              <a:gd name="T6" fmla="*/ 0 60000 65536"/>
              <a:gd name="T7" fmla="*/ 0 60000 65536"/>
              <a:gd name="T8" fmla="*/ 0 60000 65536"/>
              <a:gd name="T9" fmla="*/ 0 w 17935"/>
              <a:gd name="T10" fmla="*/ 0 h 15420"/>
              <a:gd name="T11" fmla="*/ 17935 w 17935"/>
              <a:gd name="T12" fmla="*/ 15420 h 15420"/>
            </a:gdLst>
            <a:ahLst/>
            <a:cxnLst>
              <a:cxn ang="T6">
                <a:pos x="T0" y="T1"/>
              </a:cxn>
              <a:cxn ang="T7">
                <a:pos x="T2" y="T3"/>
              </a:cxn>
              <a:cxn ang="T8">
                <a:pos x="T4" y="T5"/>
              </a:cxn>
            </a:cxnLst>
            <a:rect l="T9" t="T10" r="T11" b="T12"/>
            <a:pathLst>
              <a:path w="17935" h="15420" fill="none" extrusionOk="0">
                <a:moveTo>
                  <a:pt x="15125" y="0"/>
                </a:moveTo>
                <a:cubicBezTo>
                  <a:pt x="16174" y="1029"/>
                  <a:pt x="17116" y="2162"/>
                  <a:pt x="17935" y="3382"/>
                </a:cubicBezTo>
              </a:path>
              <a:path w="17935" h="15420" stroke="0" extrusionOk="0">
                <a:moveTo>
                  <a:pt x="15125" y="0"/>
                </a:moveTo>
                <a:cubicBezTo>
                  <a:pt x="16174" y="1029"/>
                  <a:pt x="17116" y="2162"/>
                  <a:pt x="17935" y="3382"/>
                </a:cubicBezTo>
                <a:lnTo>
                  <a:pt x="0" y="15420"/>
                </a:lnTo>
                <a:close/>
              </a:path>
            </a:pathLst>
          </a:custGeom>
          <a:noFill/>
          <a:ln w="9525">
            <a:solidFill>
              <a:srgbClr val="FF0000"/>
            </a:solidFill>
            <a:round/>
          </a:ln>
        </p:spPr>
        <p:txBody>
          <a:bodyPr wrap="none" anchor="ctr"/>
          <a:lstStyle/>
          <a:p>
            <a:endParaRPr lang="en-IN"/>
          </a:p>
        </p:txBody>
      </p:sp>
      <p:sp>
        <p:nvSpPr>
          <p:cNvPr id="34902" name="Arc 86"/>
          <p:cNvSpPr/>
          <p:nvPr/>
        </p:nvSpPr>
        <p:spPr bwMode="auto">
          <a:xfrm flipV="1">
            <a:off x="8378825" y="1558925"/>
            <a:ext cx="282575" cy="911225"/>
          </a:xfrm>
          <a:custGeom>
            <a:avLst/>
            <a:gdLst>
              <a:gd name="T0" fmla="*/ 79060 w 6673"/>
              <a:gd name="T1" fmla="*/ 0 h 21519"/>
              <a:gd name="T2" fmla="*/ 282575 w 6673"/>
              <a:gd name="T3" fmla="*/ 41329 h 21519"/>
              <a:gd name="T4" fmla="*/ 0 w 6673"/>
              <a:gd name="T5" fmla="*/ 911225 h 21519"/>
              <a:gd name="T6" fmla="*/ 0 60000 65536"/>
              <a:gd name="T7" fmla="*/ 0 60000 65536"/>
              <a:gd name="T8" fmla="*/ 0 60000 65536"/>
              <a:gd name="T9" fmla="*/ 0 w 6673"/>
              <a:gd name="T10" fmla="*/ 0 h 21519"/>
              <a:gd name="T11" fmla="*/ 6673 w 6673"/>
              <a:gd name="T12" fmla="*/ 21519 h 21519"/>
            </a:gdLst>
            <a:ahLst/>
            <a:cxnLst>
              <a:cxn ang="T6">
                <a:pos x="T0" y="T1"/>
              </a:cxn>
              <a:cxn ang="T7">
                <a:pos x="T2" y="T3"/>
              </a:cxn>
              <a:cxn ang="T8">
                <a:pos x="T4" y="T5"/>
              </a:cxn>
            </a:cxnLst>
            <a:rect l="T9" t="T10" r="T11" b="T12"/>
            <a:pathLst>
              <a:path w="6673" h="21519" fill="none" extrusionOk="0">
                <a:moveTo>
                  <a:pt x="1867" y="-1"/>
                </a:moveTo>
                <a:cubicBezTo>
                  <a:pt x="3500" y="141"/>
                  <a:pt x="5113" y="468"/>
                  <a:pt x="6673" y="975"/>
                </a:cubicBezTo>
              </a:path>
              <a:path w="6673" h="21519" stroke="0" extrusionOk="0">
                <a:moveTo>
                  <a:pt x="1867" y="-1"/>
                </a:moveTo>
                <a:cubicBezTo>
                  <a:pt x="3500" y="141"/>
                  <a:pt x="5113" y="468"/>
                  <a:pt x="6673" y="975"/>
                </a:cubicBezTo>
                <a:lnTo>
                  <a:pt x="0" y="21519"/>
                </a:lnTo>
                <a:close/>
              </a:path>
            </a:pathLst>
          </a:custGeom>
          <a:noFill/>
          <a:ln w="9525">
            <a:solidFill>
              <a:srgbClr val="FF0000"/>
            </a:solidFill>
            <a:round/>
          </a:ln>
        </p:spPr>
        <p:txBody>
          <a:bodyPr wrap="none" anchor="ctr"/>
          <a:lstStyle/>
          <a:p>
            <a:endParaRPr lang="en-IN"/>
          </a:p>
        </p:txBody>
      </p:sp>
      <p:sp>
        <p:nvSpPr>
          <p:cNvPr id="34904" name="Freeform 88"/>
          <p:cNvSpPr/>
          <p:nvPr/>
        </p:nvSpPr>
        <p:spPr bwMode="auto">
          <a:xfrm>
            <a:off x="3524250" y="682625"/>
            <a:ext cx="5051425" cy="4368800"/>
          </a:xfrm>
          <a:custGeom>
            <a:avLst/>
            <a:gdLst>
              <a:gd name="T0" fmla="*/ 633 w 3182"/>
              <a:gd name="T1" fmla="*/ 2747 h 2752"/>
              <a:gd name="T2" fmla="*/ 543 w 3182"/>
              <a:gd name="T3" fmla="*/ 2717 h 2752"/>
              <a:gd name="T4" fmla="*/ 291 w 3182"/>
              <a:gd name="T5" fmla="*/ 2537 h 2752"/>
              <a:gd name="T6" fmla="*/ 69 w 3182"/>
              <a:gd name="T7" fmla="*/ 2099 h 2752"/>
              <a:gd name="T8" fmla="*/ 39 w 3182"/>
              <a:gd name="T9" fmla="*/ 1511 h 2752"/>
              <a:gd name="T10" fmla="*/ 303 w 3182"/>
              <a:gd name="T11" fmla="*/ 815 h 2752"/>
              <a:gd name="T12" fmla="*/ 873 w 3182"/>
              <a:gd name="T13" fmla="*/ 281 h 2752"/>
              <a:gd name="T14" fmla="*/ 1617 w 3182"/>
              <a:gd name="T15" fmla="*/ 29 h 2752"/>
              <a:gd name="T16" fmla="*/ 2325 w 3182"/>
              <a:gd name="T17" fmla="*/ 107 h 2752"/>
              <a:gd name="T18" fmla="*/ 2859 w 3182"/>
              <a:gd name="T19" fmla="*/ 425 h 2752"/>
              <a:gd name="T20" fmla="*/ 3129 w 3182"/>
              <a:gd name="T21" fmla="*/ 815 h 2752"/>
              <a:gd name="T22" fmla="*/ 3177 w 3182"/>
              <a:gd name="T23" fmla="*/ 1115 h 2752"/>
              <a:gd name="T24" fmla="*/ 3159 w 3182"/>
              <a:gd name="T25" fmla="*/ 1217 h 27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82"/>
              <a:gd name="T40" fmla="*/ 0 h 2752"/>
              <a:gd name="T41" fmla="*/ 3182 w 3182"/>
              <a:gd name="T42" fmla="*/ 2752 h 27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82" h="2752">
                <a:moveTo>
                  <a:pt x="633" y="2747"/>
                </a:moveTo>
                <a:cubicBezTo>
                  <a:pt x="616" y="2749"/>
                  <a:pt x="600" y="2752"/>
                  <a:pt x="543" y="2717"/>
                </a:cubicBezTo>
                <a:cubicBezTo>
                  <a:pt x="486" y="2682"/>
                  <a:pt x="370" y="2640"/>
                  <a:pt x="291" y="2537"/>
                </a:cubicBezTo>
                <a:cubicBezTo>
                  <a:pt x="212" y="2434"/>
                  <a:pt x="111" y="2270"/>
                  <a:pt x="69" y="2099"/>
                </a:cubicBezTo>
                <a:cubicBezTo>
                  <a:pt x="27" y="1928"/>
                  <a:pt x="0" y="1725"/>
                  <a:pt x="39" y="1511"/>
                </a:cubicBezTo>
                <a:cubicBezTo>
                  <a:pt x="78" y="1297"/>
                  <a:pt x="164" y="1020"/>
                  <a:pt x="303" y="815"/>
                </a:cubicBezTo>
                <a:cubicBezTo>
                  <a:pt x="442" y="610"/>
                  <a:pt x="654" y="412"/>
                  <a:pt x="873" y="281"/>
                </a:cubicBezTo>
                <a:cubicBezTo>
                  <a:pt x="1092" y="150"/>
                  <a:pt x="1375" y="58"/>
                  <a:pt x="1617" y="29"/>
                </a:cubicBezTo>
                <a:cubicBezTo>
                  <a:pt x="1859" y="0"/>
                  <a:pt x="2118" y="41"/>
                  <a:pt x="2325" y="107"/>
                </a:cubicBezTo>
                <a:cubicBezTo>
                  <a:pt x="2532" y="173"/>
                  <a:pt x="2725" y="307"/>
                  <a:pt x="2859" y="425"/>
                </a:cubicBezTo>
                <a:cubicBezTo>
                  <a:pt x="2993" y="543"/>
                  <a:pt x="3076" y="700"/>
                  <a:pt x="3129" y="815"/>
                </a:cubicBezTo>
                <a:cubicBezTo>
                  <a:pt x="3182" y="930"/>
                  <a:pt x="3172" y="1048"/>
                  <a:pt x="3177" y="1115"/>
                </a:cubicBezTo>
                <a:cubicBezTo>
                  <a:pt x="3182" y="1182"/>
                  <a:pt x="3155" y="1195"/>
                  <a:pt x="3159" y="1217"/>
                </a:cubicBezTo>
              </a:path>
            </a:pathLst>
          </a:custGeom>
          <a:noFill/>
          <a:ln w="19050">
            <a:solidFill>
              <a:schemeClr val="tx1"/>
            </a:solidFill>
            <a:round/>
          </a:ln>
        </p:spPr>
        <p:txBody>
          <a:bodyPr/>
          <a:lstStyle/>
          <a:p>
            <a:endParaRPr lang="en-IN"/>
          </a:p>
        </p:txBody>
      </p:sp>
      <p:sp>
        <p:nvSpPr>
          <p:cNvPr id="34905" name="Text Box 89"/>
          <p:cNvSpPr txBox="1">
            <a:spLocks noChangeArrowheads="1"/>
          </p:cNvSpPr>
          <p:nvPr/>
        </p:nvSpPr>
        <p:spPr bwMode="auto">
          <a:xfrm>
            <a:off x="4538663" y="4433888"/>
            <a:ext cx="366712" cy="214312"/>
          </a:xfrm>
          <a:prstGeom prst="rect">
            <a:avLst/>
          </a:prstGeom>
          <a:noFill/>
          <a:ln w="9525">
            <a:noFill/>
            <a:miter lim="800000"/>
          </a:ln>
        </p:spPr>
        <p:txBody>
          <a:bodyPr>
            <a:spAutoFit/>
          </a:bodyPr>
          <a:lstStyle/>
          <a:p>
            <a:pPr>
              <a:spcBef>
                <a:spcPct val="50000"/>
              </a:spcBef>
            </a:pPr>
            <a:r>
              <a:rPr lang="en-US" sz="800"/>
              <a:t>1</a:t>
            </a:r>
            <a:endParaRPr lang="en-US" sz="800"/>
          </a:p>
        </p:txBody>
      </p:sp>
      <p:sp>
        <p:nvSpPr>
          <p:cNvPr id="34906" name="Text Box 90"/>
          <p:cNvSpPr txBox="1">
            <a:spLocks noChangeArrowheads="1"/>
          </p:cNvSpPr>
          <p:nvPr/>
        </p:nvSpPr>
        <p:spPr bwMode="auto">
          <a:xfrm>
            <a:off x="4649788" y="3987800"/>
            <a:ext cx="366712" cy="214313"/>
          </a:xfrm>
          <a:prstGeom prst="rect">
            <a:avLst/>
          </a:prstGeom>
          <a:noFill/>
          <a:ln w="9525">
            <a:noFill/>
            <a:miter lim="800000"/>
          </a:ln>
        </p:spPr>
        <p:txBody>
          <a:bodyPr>
            <a:spAutoFit/>
          </a:bodyPr>
          <a:lstStyle/>
          <a:p>
            <a:pPr>
              <a:spcBef>
                <a:spcPct val="50000"/>
              </a:spcBef>
            </a:pPr>
            <a:r>
              <a:rPr lang="en-US" sz="800"/>
              <a:t>2</a:t>
            </a:r>
            <a:endParaRPr lang="en-US" sz="800"/>
          </a:p>
        </p:txBody>
      </p:sp>
      <p:sp>
        <p:nvSpPr>
          <p:cNvPr id="34907" name="Text Box 91"/>
          <p:cNvSpPr txBox="1">
            <a:spLocks noChangeArrowheads="1"/>
          </p:cNvSpPr>
          <p:nvPr/>
        </p:nvSpPr>
        <p:spPr bwMode="auto">
          <a:xfrm>
            <a:off x="4856163" y="3565525"/>
            <a:ext cx="366712" cy="214313"/>
          </a:xfrm>
          <a:prstGeom prst="rect">
            <a:avLst/>
          </a:prstGeom>
          <a:noFill/>
          <a:ln w="9525">
            <a:noFill/>
            <a:miter lim="800000"/>
          </a:ln>
        </p:spPr>
        <p:txBody>
          <a:bodyPr>
            <a:spAutoFit/>
          </a:bodyPr>
          <a:lstStyle/>
          <a:p>
            <a:pPr>
              <a:spcBef>
                <a:spcPct val="50000"/>
              </a:spcBef>
            </a:pPr>
            <a:r>
              <a:rPr lang="en-US" sz="800"/>
              <a:t>3</a:t>
            </a:r>
            <a:endParaRPr lang="en-US" sz="800"/>
          </a:p>
        </p:txBody>
      </p:sp>
      <p:sp>
        <p:nvSpPr>
          <p:cNvPr id="34908" name="Text Box 92"/>
          <p:cNvSpPr txBox="1">
            <a:spLocks noChangeArrowheads="1"/>
          </p:cNvSpPr>
          <p:nvPr/>
        </p:nvSpPr>
        <p:spPr bwMode="auto">
          <a:xfrm>
            <a:off x="5124450" y="3214688"/>
            <a:ext cx="366713" cy="214312"/>
          </a:xfrm>
          <a:prstGeom prst="rect">
            <a:avLst/>
          </a:prstGeom>
          <a:noFill/>
          <a:ln w="9525">
            <a:noFill/>
            <a:miter lim="800000"/>
          </a:ln>
        </p:spPr>
        <p:txBody>
          <a:bodyPr>
            <a:spAutoFit/>
          </a:bodyPr>
          <a:lstStyle/>
          <a:p>
            <a:pPr>
              <a:spcBef>
                <a:spcPct val="50000"/>
              </a:spcBef>
            </a:pPr>
            <a:r>
              <a:rPr lang="en-US" sz="800"/>
              <a:t>4</a:t>
            </a:r>
            <a:endParaRPr lang="en-US" sz="800"/>
          </a:p>
        </p:txBody>
      </p:sp>
      <p:sp>
        <p:nvSpPr>
          <p:cNvPr id="34909" name="Text Box 93"/>
          <p:cNvSpPr txBox="1">
            <a:spLocks noChangeArrowheads="1"/>
          </p:cNvSpPr>
          <p:nvPr/>
        </p:nvSpPr>
        <p:spPr bwMode="auto">
          <a:xfrm>
            <a:off x="5449888" y="2887663"/>
            <a:ext cx="366712" cy="214312"/>
          </a:xfrm>
          <a:prstGeom prst="rect">
            <a:avLst/>
          </a:prstGeom>
          <a:noFill/>
          <a:ln w="9525">
            <a:noFill/>
            <a:miter lim="800000"/>
          </a:ln>
        </p:spPr>
        <p:txBody>
          <a:bodyPr>
            <a:spAutoFit/>
          </a:bodyPr>
          <a:lstStyle/>
          <a:p>
            <a:pPr>
              <a:spcBef>
                <a:spcPct val="50000"/>
              </a:spcBef>
            </a:pPr>
            <a:r>
              <a:rPr lang="en-US" sz="800"/>
              <a:t>5</a:t>
            </a:r>
            <a:endParaRPr lang="en-US" sz="800"/>
          </a:p>
        </p:txBody>
      </p:sp>
      <p:sp>
        <p:nvSpPr>
          <p:cNvPr id="34910" name="Text Box 94"/>
          <p:cNvSpPr txBox="1">
            <a:spLocks noChangeArrowheads="1"/>
          </p:cNvSpPr>
          <p:nvPr/>
        </p:nvSpPr>
        <p:spPr bwMode="auto">
          <a:xfrm>
            <a:off x="5808663" y="2617788"/>
            <a:ext cx="366712" cy="214312"/>
          </a:xfrm>
          <a:prstGeom prst="rect">
            <a:avLst/>
          </a:prstGeom>
          <a:noFill/>
          <a:ln w="9525">
            <a:noFill/>
            <a:miter lim="800000"/>
          </a:ln>
        </p:spPr>
        <p:txBody>
          <a:bodyPr>
            <a:spAutoFit/>
          </a:bodyPr>
          <a:lstStyle/>
          <a:p>
            <a:pPr>
              <a:spcBef>
                <a:spcPct val="50000"/>
              </a:spcBef>
            </a:pPr>
            <a:r>
              <a:rPr lang="en-US" sz="800"/>
              <a:t>6</a:t>
            </a:r>
            <a:endParaRPr lang="en-US" sz="800"/>
          </a:p>
        </p:txBody>
      </p:sp>
      <p:sp>
        <p:nvSpPr>
          <p:cNvPr id="34911" name="Text Box 95"/>
          <p:cNvSpPr txBox="1">
            <a:spLocks noChangeArrowheads="1"/>
          </p:cNvSpPr>
          <p:nvPr/>
        </p:nvSpPr>
        <p:spPr bwMode="auto">
          <a:xfrm>
            <a:off x="6219825" y="2438400"/>
            <a:ext cx="366713" cy="214313"/>
          </a:xfrm>
          <a:prstGeom prst="rect">
            <a:avLst/>
          </a:prstGeom>
          <a:noFill/>
          <a:ln w="9525">
            <a:noFill/>
            <a:miter lim="800000"/>
          </a:ln>
        </p:spPr>
        <p:txBody>
          <a:bodyPr>
            <a:spAutoFit/>
          </a:bodyPr>
          <a:lstStyle/>
          <a:p>
            <a:pPr>
              <a:spcBef>
                <a:spcPct val="50000"/>
              </a:spcBef>
            </a:pPr>
            <a:r>
              <a:rPr lang="en-US" sz="800"/>
              <a:t>7</a:t>
            </a:r>
            <a:endParaRPr lang="en-US" sz="800"/>
          </a:p>
        </p:txBody>
      </p:sp>
      <p:sp>
        <p:nvSpPr>
          <p:cNvPr id="34912" name="Text Box 96"/>
          <p:cNvSpPr txBox="1">
            <a:spLocks noChangeArrowheads="1"/>
          </p:cNvSpPr>
          <p:nvPr/>
        </p:nvSpPr>
        <p:spPr bwMode="auto">
          <a:xfrm>
            <a:off x="6664325" y="2297113"/>
            <a:ext cx="366713" cy="214312"/>
          </a:xfrm>
          <a:prstGeom prst="rect">
            <a:avLst/>
          </a:prstGeom>
          <a:noFill/>
          <a:ln w="9525">
            <a:noFill/>
            <a:miter lim="800000"/>
          </a:ln>
        </p:spPr>
        <p:txBody>
          <a:bodyPr>
            <a:spAutoFit/>
          </a:bodyPr>
          <a:lstStyle/>
          <a:p>
            <a:pPr>
              <a:spcBef>
                <a:spcPct val="50000"/>
              </a:spcBef>
            </a:pPr>
            <a:r>
              <a:rPr lang="en-US" sz="800"/>
              <a:t>8</a:t>
            </a:r>
            <a:endParaRPr lang="en-US" sz="800"/>
          </a:p>
        </p:txBody>
      </p:sp>
      <p:sp>
        <p:nvSpPr>
          <p:cNvPr id="34913" name="Text Box 97"/>
          <p:cNvSpPr txBox="1">
            <a:spLocks noChangeArrowheads="1"/>
          </p:cNvSpPr>
          <p:nvPr/>
        </p:nvSpPr>
        <p:spPr bwMode="auto">
          <a:xfrm>
            <a:off x="7123113" y="2265363"/>
            <a:ext cx="366712" cy="214312"/>
          </a:xfrm>
          <a:prstGeom prst="rect">
            <a:avLst/>
          </a:prstGeom>
          <a:noFill/>
          <a:ln w="9525">
            <a:noFill/>
            <a:miter lim="800000"/>
          </a:ln>
        </p:spPr>
        <p:txBody>
          <a:bodyPr>
            <a:spAutoFit/>
          </a:bodyPr>
          <a:lstStyle/>
          <a:p>
            <a:pPr>
              <a:spcBef>
                <a:spcPct val="50000"/>
              </a:spcBef>
            </a:pPr>
            <a:r>
              <a:rPr lang="en-US" sz="800"/>
              <a:t>9</a:t>
            </a:r>
            <a:endParaRPr lang="en-US" sz="800"/>
          </a:p>
        </p:txBody>
      </p:sp>
      <p:sp>
        <p:nvSpPr>
          <p:cNvPr id="34914" name="Text Box 98"/>
          <p:cNvSpPr txBox="1">
            <a:spLocks noChangeArrowheads="1"/>
          </p:cNvSpPr>
          <p:nvPr/>
        </p:nvSpPr>
        <p:spPr bwMode="auto">
          <a:xfrm>
            <a:off x="7543800" y="2300288"/>
            <a:ext cx="366713" cy="214312"/>
          </a:xfrm>
          <a:prstGeom prst="rect">
            <a:avLst/>
          </a:prstGeom>
          <a:noFill/>
          <a:ln w="9525">
            <a:noFill/>
            <a:miter lim="800000"/>
          </a:ln>
        </p:spPr>
        <p:txBody>
          <a:bodyPr>
            <a:spAutoFit/>
          </a:bodyPr>
          <a:lstStyle/>
          <a:p>
            <a:pPr>
              <a:spcBef>
                <a:spcPct val="50000"/>
              </a:spcBef>
            </a:pPr>
            <a:r>
              <a:rPr lang="en-US" sz="800"/>
              <a:t>10</a:t>
            </a:r>
            <a:endParaRPr lang="en-US" sz="800"/>
          </a:p>
        </p:txBody>
      </p:sp>
      <p:sp>
        <p:nvSpPr>
          <p:cNvPr id="34915" name="Text Box 99"/>
          <p:cNvSpPr txBox="1">
            <a:spLocks noChangeArrowheads="1"/>
          </p:cNvSpPr>
          <p:nvPr/>
        </p:nvSpPr>
        <p:spPr bwMode="auto">
          <a:xfrm>
            <a:off x="7988300" y="2411413"/>
            <a:ext cx="366713" cy="214312"/>
          </a:xfrm>
          <a:prstGeom prst="rect">
            <a:avLst/>
          </a:prstGeom>
          <a:noFill/>
          <a:ln w="9525">
            <a:noFill/>
            <a:miter lim="800000"/>
          </a:ln>
        </p:spPr>
        <p:txBody>
          <a:bodyPr>
            <a:spAutoFit/>
          </a:bodyPr>
          <a:lstStyle/>
          <a:p>
            <a:pPr>
              <a:spcBef>
                <a:spcPct val="50000"/>
              </a:spcBef>
            </a:pPr>
            <a:r>
              <a:rPr lang="en-US" sz="800"/>
              <a:t>11</a:t>
            </a:r>
            <a:endParaRPr lang="en-US" sz="800"/>
          </a:p>
        </p:txBody>
      </p:sp>
      <p:sp>
        <p:nvSpPr>
          <p:cNvPr id="34916" name="Text Box 100"/>
          <p:cNvSpPr txBox="1">
            <a:spLocks noChangeArrowheads="1"/>
          </p:cNvSpPr>
          <p:nvPr/>
        </p:nvSpPr>
        <p:spPr bwMode="auto">
          <a:xfrm>
            <a:off x="8413750" y="2598738"/>
            <a:ext cx="366713" cy="214312"/>
          </a:xfrm>
          <a:prstGeom prst="rect">
            <a:avLst/>
          </a:prstGeom>
          <a:noFill/>
          <a:ln w="9525">
            <a:noFill/>
            <a:miter lim="800000"/>
          </a:ln>
        </p:spPr>
        <p:txBody>
          <a:bodyPr>
            <a:spAutoFit/>
          </a:bodyPr>
          <a:lstStyle/>
          <a:p>
            <a:pPr>
              <a:spcBef>
                <a:spcPct val="50000"/>
              </a:spcBef>
            </a:pPr>
            <a:r>
              <a:rPr lang="en-US" sz="800"/>
              <a:t>12</a:t>
            </a:r>
            <a:endParaRPr lang="en-US" sz="800"/>
          </a:p>
        </p:txBody>
      </p:sp>
      <p:grpSp>
        <p:nvGrpSpPr>
          <p:cNvPr id="4" name="Group 114"/>
          <p:cNvGrpSpPr/>
          <p:nvPr/>
        </p:nvGrpSpPr>
        <p:grpSpPr bwMode="auto">
          <a:xfrm>
            <a:off x="2519363" y="4076700"/>
            <a:ext cx="2309812" cy="2066925"/>
            <a:chOff x="1584" y="2562"/>
            <a:chExt cx="1455" cy="1302"/>
          </a:xfrm>
        </p:grpSpPr>
        <p:sp>
          <p:nvSpPr>
            <p:cNvPr id="17494" name="Text Box 101"/>
            <p:cNvSpPr txBox="1">
              <a:spLocks noChangeArrowheads="1"/>
            </p:cNvSpPr>
            <p:nvPr/>
          </p:nvSpPr>
          <p:spPr bwMode="auto">
            <a:xfrm>
              <a:off x="2656" y="2830"/>
              <a:ext cx="231" cy="135"/>
            </a:xfrm>
            <a:prstGeom prst="rect">
              <a:avLst/>
            </a:prstGeom>
            <a:noFill/>
            <a:ln w="9525">
              <a:noFill/>
              <a:miter lim="800000"/>
            </a:ln>
          </p:spPr>
          <p:txBody>
            <a:bodyPr>
              <a:spAutoFit/>
            </a:bodyPr>
            <a:lstStyle/>
            <a:p>
              <a:pPr>
                <a:spcBef>
                  <a:spcPct val="50000"/>
                </a:spcBef>
              </a:pPr>
              <a:r>
                <a:rPr lang="en-US" sz="800"/>
                <a:t>1’</a:t>
              </a:r>
              <a:endParaRPr lang="en-US" sz="800"/>
            </a:p>
          </p:txBody>
        </p:sp>
        <p:sp>
          <p:nvSpPr>
            <p:cNvPr id="17495" name="Text Box 103"/>
            <p:cNvSpPr txBox="1">
              <a:spLocks noChangeArrowheads="1"/>
            </p:cNvSpPr>
            <p:nvPr/>
          </p:nvSpPr>
          <p:spPr bwMode="auto">
            <a:xfrm>
              <a:off x="2528" y="2591"/>
              <a:ext cx="231" cy="135"/>
            </a:xfrm>
            <a:prstGeom prst="rect">
              <a:avLst/>
            </a:prstGeom>
            <a:noFill/>
            <a:ln w="9525">
              <a:noFill/>
              <a:miter lim="800000"/>
            </a:ln>
          </p:spPr>
          <p:txBody>
            <a:bodyPr>
              <a:spAutoFit/>
            </a:bodyPr>
            <a:lstStyle/>
            <a:p>
              <a:pPr>
                <a:spcBef>
                  <a:spcPct val="50000"/>
                </a:spcBef>
              </a:pPr>
              <a:r>
                <a:rPr lang="en-US" sz="800"/>
                <a:t>2’</a:t>
              </a:r>
              <a:endParaRPr lang="en-US" sz="800"/>
            </a:p>
          </p:txBody>
        </p:sp>
        <p:sp>
          <p:nvSpPr>
            <p:cNvPr id="17496" name="Text Box 104"/>
            <p:cNvSpPr txBox="1">
              <a:spLocks noChangeArrowheads="1"/>
            </p:cNvSpPr>
            <p:nvPr/>
          </p:nvSpPr>
          <p:spPr bwMode="auto">
            <a:xfrm>
              <a:off x="2145" y="2562"/>
              <a:ext cx="231" cy="135"/>
            </a:xfrm>
            <a:prstGeom prst="rect">
              <a:avLst/>
            </a:prstGeom>
            <a:noFill/>
            <a:ln w="9525">
              <a:noFill/>
              <a:miter lim="800000"/>
            </a:ln>
          </p:spPr>
          <p:txBody>
            <a:bodyPr>
              <a:spAutoFit/>
            </a:bodyPr>
            <a:lstStyle/>
            <a:p>
              <a:pPr>
                <a:spcBef>
                  <a:spcPct val="50000"/>
                </a:spcBef>
              </a:pPr>
              <a:r>
                <a:rPr lang="en-US" sz="800"/>
                <a:t>3’</a:t>
              </a:r>
              <a:endParaRPr lang="en-US" sz="800"/>
            </a:p>
          </p:txBody>
        </p:sp>
        <p:sp>
          <p:nvSpPr>
            <p:cNvPr id="17497" name="Text Box 105"/>
            <p:cNvSpPr txBox="1">
              <a:spLocks noChangeArrowheads="1"/>
            </p:cNvSpPr>
            <p:nvPr/>
          </p:nvSpPr>
          <p:spPr bwMode="auto">
            <a:xfrm>
              <a:off x="1861" y="2590"/>
              <a:ext cx="231" cy="135"/>
            </a:xfrm>
            <a:prstGeom prst="rect">
              <a:avLst/>
            </a:prstGeom>
            <a:noFill/>
            <a:ln w="9525">
              <a:noFill/>
              <a:miter lim="800000"/>
            </a:ln>
          </p:spPr>
          <p:txBody>
            <a:bodyPr>
              <a:spAutoFit/>
            </a:bodyPr>
            <a:lstStyle/>
            <a:p>
              <a:pPr>
                <a:spcBef>
                  <a:spcPct val="50000"/>
                </a:spcBef>
              </a:pPr>
              <a:r>
                <a:rPr lang="en-US" sz="800"/>
                <a:t>4’</a:t>
              </a:r>
              <a:endParaRPr lang="en-US" sz="800"/>
            </a:p>
          </p:txBody>
        </p:sp>
        <p:sp>
          <p:nvSpPr>
            <p:cNvPr id="17498" name="Text Box 106"/>
            <p:cNvSpPr txBox="1">
              <a:spLocks noChangeArrowheads="1"/>
            </p:cNvSpPr>
            <p:nvPr/>
          </p:nvSpPr>
          <p:spPr bwMode="auto">
            <a:xfrm>
              <a:off x="1748" y="2807"/>
              <a:ext cx="231" cy="135"/>
            </a:xfrm>
            <a:prstGeom prst="rect">
              <a:avLst/>
            </a:prstGeom>
            <a:noFill/>
            <a:ln w="9525">
              <a:noFill/>
              <a:miter lim="800000"/>
            </a:ln>
          </p:spPr>
          <p:txBody>
            <a:bodyPr>
              <a:spAutoFit/>
            </a:bodyPr>
            <a:lstStyle/>
            <a:p>
              <a:pPr>
                <a:spcBef>
                  <a:spcPct val="50000"/>
                </a:spcBef>
              </a:pPr>
              <a:r>
                <a:rPr lang="en-US" sz="800"/>
                <a:t>5’</a:t>
              </a:r>
              <a:endParaRPr lang="en-US" sz="800"/>
            </a:p>
          </p:txBody>
        </p:sp>
        <p:sp>
          <p:nvSpPr>
            <p:cNvPr id="17499" name="Text Box 107"/>
            <p:cNvSpPr txBox="1">
              <a:spLocks noChangeArrowheads="1"/>
            </p:cNvSpPr>
            <p:nvPr/>
          </p:nvSpPr>
          <p:spPr bwMode="auto">
            <a:xfrm>
              <a:off x="1584" y="3102"/>
              <a:ext cx="231" cy="135"/>
            </a:xfrm>
            <a:prstGeom prst="rect">
              <a:avLst/>
            </a:prstGeom>
            <a:noFill/>
            <a:ln w="9525">
              <a:noFill/>
              <a:miter lim="800000"/>
            </a:ln>
          </p:spPr>
          <p:txBody>
            <a:bodyPr>
              <a:spAutoFit/>
            </a:bodyPr>
            <a:lstStyle/>
            <a:p>
              <a:pPr>
                <a:spcBef>
                  <a:spcPct val="50000"/>
                </a:spcBef>
              </a:pPr>
              <a:r>
                <a:rPr lang="en-US" sz="800"/>
                <a:t>6’</a:t>
              </a:r>
              <a:endParaRPr lang="en-US" sz="800"/>
            </a:p>
          </p:txBody>
        </p:sp>
        <p:sp>
          <p:nvSpPr>
            <p:cNvPr id="17500" name="Text Box 108"/>
            <p:cNvSpPr txBox="1">
              <a:spLocks noChangeArrowheads="1"/>
            </p:cNvSpPr>
            <p:nvPr/>
          </p:nvSpPr>
          <p:spPr bwMode="auto">
            <a:xfrm>
              <a:off x="1672" y="3427"/>
              <a:ext cx="231" cy="135"/>
            </a:xfrm>
            <a:prstGeom prst="rect">
              <a:avLst/>
            </a:prstGeom>
            <a:noFill/>
            <a:ln w="9525">
              <a:noFill/>
              <a:miter lim="800000"/>
            </a:ln>
          </p:spPr>
          <p:txBody>
            <a:bodyPr>
              <a:spAutoFit/>
            </a:bodyPr>
            <a:lstStyle/>
            <a:p>
              <a:pPr>
                <a:spcBef>
                  <a:spcPct val="50000"/>
                </a:spcBef>
              </a:pPr>
              <a:r>
                <a:rPr lang="en-US" sz="800"/>
                <a:t>7’</a:t>
              </a:r>
              <a:endParaRPr lang="en-US" sz="800"/>
            </a:p>
          </p:txBody>
        </p:sp>
        <p:sp>
          <p:nvSpPr>
            <p:cNvPr id="17501" name="Text Box 109"/>
            <p:cNvSpPr txBox="1">
              <a:spLocks noChangeArrowheads="1"/>
            </p:cNvSpPr>
            <p:nvPr/>
          </p:nvSpPr>
          <p:spPr bwMode="auto">
            <a:xfrm>
              <a:off x="1907" y="3644"/>
              <a:ext cx="231" cy="135"/>
            </a:xfrm>
            <a:prstGeom prst="rect">
              <a:avLst/>
            </a:prstGeom>
            <a:noFill/>
            <a:ln w="9525">
              <a:noFill/>
              <a:miter lim="800000"/>
            </a:ln>
          </p:spPr>
          <p:txBody>
            <a:bodyPr>
              <a:spAutoFit/>
            </a:bodyPr>
            <a:lstStyle/>
            <a:p>
              <a:pPr>
                <a:spcBef>
                  <a:spcPct val="50000"/>
                </a:spcBef>
              </a:pPr>
              <a:r>
                <a:rPr lang="en-US" sz="800"/>
                <a:t>8’</a:t>
              </a:r>
              <a:endParaRPr lang="en-US" sz="800"/>
            </a:p>
          </p:txBody>
        </p:sp>
        <p:sp>
          <p:nvSpPr>
            <p:cNvPr id="17502" name="Text Box 110"/>
            <p:cNvSpPr txBox="1">
              <a:spLocks noChangeArrowheads="1"/>
            </p:cNvSpPr>
            <p:nvPr/>
          </p:nvSpPr>
          <p:spPr bwMode="auto">
            <a:xfrm>
              <a:off x="2211" y="3729"/>
              <a:ext cx="231" cy="135"/>
            </a:xfrm>
            <a:prstGeom prst="rect">
              <a:avLst/>
            </a:prstGeom>
            <a:noFill/>
            <a:ln w="9525">
              <a:noFill/>
              <a:miter lim="800000"/>
            </a:ln>
          </p:spPr>
          <p:txBody>
            <a:bodyPr>
              <a:spAutoFit/>
            </a:bodyPr>
            <a:lstStyle/>
            <a:p>
              <a:pPr>
                <a:spcBef>
                  <a:spcPct val="50000"/>
                </a:spcBef>
              </a:pPr>
              <a:r>
                <a:rPr lang="en-US" sz="800"/>
                <a:t>9’</a:t>
              </a:r>
              <a:endParaRPr lang="en-US" sz="800"/>
            </a:p>
          </p:txBody>
        </p:sp>
        <p:sp>
          <p:nvSpPr>
            <p:cNvPr id="17503" name="Text Box 111"/>
            <p:cNvSpPr txBox="1">
              <a:spLocks noChangeArrowheads="1"/>
            </p:cNvSpPr>
            <p:nvPr/>
          </p:nvSpPr>
          <p:spPr bwMode="auto">
            <a:xfrm>
              <a:off x="2482" y="3646"/>
              <a:ext cx="231" cy="135"/>
            </a:xfrm>
            <a:prstGeom prst="rect">
              <a:avLst/>
            </a:prstGeom>
            <a:noFill/>
            <a:ln w="9525">
              <a:noFill/>
              <a:miter lim="800000"/>
            </a:ln>
          </p:spPr>
          <p:txBody>
            <a:bodyPr>
              <a:spAutoFit/>
            </a:bodyPr>
            <a:lstStyle/>
            <a:p>
              <a:pPr>
                <a:spcBef>
                  <a:spcPct val="50000"/>
                </a:spcBef>
              </a:pPr>
              <a:r>
                <a:rPr lang="en-US" sz="800"/>
                <a:t>10’</a:t>
              </a:r>
              <a:endParaRPr lang="en-US" sz="800"/>
            </a:p>
          </p:txBody>
        </p:sp>
        <p:sp>
          <p:nvSpPr>
            <p:cNvPr id="17504" name="Text Box 112"/>
            <p:cNvSpPr txBox="1">
              <a:spLocks noChangeArrowheads="1"/>
            </p:cNvSpPr>
            <p:nvPr/>
          </p:nvSpPr>
          <p:spPr bwMode="auto">
            <a:xfrm>
              <a:off x="2720" y="3419"/>
              <a:ext cx="231" cy="135"/>
            </a:xfrm>
            <a:prstGeom prst="rect">
              <a:avLst/>
            </a:prstGeom>
            <a:noFill/>
            <a:ln w="9525">
              <a:noFill/>
              <a:miter lim="800000"/>
            </a:ln>
          </p:spPr>
          <p:txBody>
            <a:bodyPr>
              <a:spAutoFit/>
            </a:bodyPr>
            <a:lstStyle/>
            <a:p>
              <a:pPr>
                <a:spcBef>
                  <a:spcPct val="50000"/>
                </a:spcBef>
              </a:pPr>
              <a:r>
                <a:rPr lang="en-US" sz="800"/>
                <a:t>11’</a:t>
              </a:r>
              <a:endParaRPr lang="en-US" sz="800"/>
            </a:p>
          </p:txBody>
        </p:sp>
        <p:sp>
          <p:nvSpPr>
            <p:cNvPr id="17505" name="Text Box 113"/>
            <p:cNvSpPr txBox="1">
              <a:spLocks noChangeArrowheads="1"/>
            </p:cNvSpPr>
            <p:nvPr/>
          </p:nvSpPr>
          <p:spPr bwMode="auto">
            <a:xfrm>
              <a:off x="2808" y="3150"/>
              <a:ext cx="231" cy="135"/>
            </a:xfrm>
            <a:prstGeom prst="rect">
              <a:avLst/>
            </a:prstGeom>
            <a:noFill/>
            <a:ln w="9525">
              <a:noFill/>
              <a:miter lim="800000"/>
            </a:ln>
          </p:spPr>
          <p:txBody>
            <a:bodyPr>
              <a:spAutoFit/>
            </a:bodyPr>
            <a:lstStyle/>
            <a:p>
              <a:pPr>
                <a:spcBef>
                  <a:spcPct val="50000"/>
                </a:spcBef>
              </a:pPr>
              <a:r>
                <a:rPr lang="en-US" sz="800"/>
                <a:t>12’</a:t>
              </a:r>
              <a:endParaRPr lang="en-US" sz="800"/>
            </a:p>
          </p:txBody>
        </p:sp>
      </p:grpSp>
      <p:sp>
        <p:nvSpPr>
          <p:cNvPr id="34932" name="Text Box 116"/>
          <p:cNvSpPr txBox="1">
            <a:spLocks noChangeArrowheads="1"/>
          </p:cNvSpPr>
          <p:nvPr/>
        </p:nvSpPr>
        <p:spPr bwMode="auto">
          <a:xfrm>
            <a:off x="3490913" y="4286250"/>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1</a:t>
            </a:r>
            <a:endParaRPr lang="en-US" sz="900" b="1" baseline="-25000">
              <a:solidFill>
                <a:schemeClr val="accent2"/>
              </a:solidFill>
            </a:endParaRPr>
          </a:p>
        </p:txBody>
      </p:sp>
      <p:sp>
        <p:nvSpPr>
          <p:cNvPr id="34933" name="Text Box 117"/>
          <p:cNvSpPr txBox="1">
            <a:spLocks noChangeArrowheads="1"/>
          </p:cNvSpPr>
          <p:nvPr/>
        </p:nvSpPr>
        <p:spPr bwMode="auto">
          <a:xfrm>
            <a:off x="3783013" y="3659188"/>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2</a:t>
            </a:r>
            <a:endParaRPr lang="en-US" sz="900" b="1" baseline="-25000">
              <a:solidFill>
                <a:schemeClr val="accent2"/>
              </a:solidFill>
            </a:endParaRPr>
          </a:p>
        </p:txBody>
      </p:sp>
      <p:sp>
        <p:nvSpPr>
          <p:cNvPr id="34934" name="Text Box 118"/>
          <p:cNvSpPr txBox="1">
            <a:spLocks noChangeArrowheads="1"/>
          </p:cNvSpPr>
          <p:nvPr/>
        </p:nvSpPr>
        <p:spPr bwMode="auto">
          <a:xfrm>
            <a:off x="4065588" y="3103563"/>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3</a:t>
            </a:r>
            <a:endParaRPr lang="en-US" sz="900" b="1" baseline="-25000">
              <a:solidFill>
                <a:schemeClr val="accent2"/>
              </a:solidFill>
            </a:endParaRPr>
          </a:p>
        </p:txBody>
      </p:sp>
      <p:sp>
        <p:nvSpPr>
          <p:cNvPr id="34935" name="Text Box 119"/>
          <p:cNvSpPr txBox="1">
            <a:spLocks noChangeArrowheads="1"/>
          </p:cNvSpPr>
          <p:nvPr/>
        </p:nvSpPr>
        <p:spPr bwMode="auto">
          <a:xfrm>
            <a:off x="4386263" y="2628900"/>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4</a:t>
            </a:r>
            <a:endParaRPr lang="en-US" sz="900" b="1" baseline="-25000">
              <a:solidFill>
                <a:schemeClr val="accent2"/>
              </a:solidFill>
            </a:endParaRPr>
          </a:p>
        </p:txBody>
      </p:sp>
      <p:sp>
        <p:nvSpPr>
          <p:cNvPr id="34936" name="Text Box 120"/>
          <p:cNvSpPr txBox="1">
            <a:spLocks noChangeArrowheads="1"/>
          </p:cNvSpPr>
          <p:nvPr/>
        </p:nvSpPr>
        <p:spPr bwMode="auto">
          <a:xfrm>
            <a:off x="4845050" y="2182813"/>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5</a:t>
            </a:r>
            <a:endParaRPr lang="en-US" sz="900" b="1" baseline="-25000">
              <a:solidFill>
                <a:schemeClr val="accent2"/>
              </a:solidFill>
            </a:endParaRPr>
          </a:p>
        </p:txBody>
      </p:sp>
      <p:sp>
        <p:nvSpPr>
          <p:cNvPr id="34937" name="Text Box 121"/>
          <p:cNvSpPr txBox="1">
            <a:spLocks noChangeArrowheads="1"/>
          </p:cNvSpPr>
          <p:nvPr/>
        </p:nvSpPr>
        <p:spPr bwMode="auto">
          <a:xfrm>
            <a:off x="5337175" y="1812925"/>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6</a:t>
            </a:r>
            <a:endParaRPr lang="en-US" sz="900" b="1" baseline="-25000">
              <a:solidFill>
                <a:schemeClr val="accent2"/>
              </a:solidFill>
            </a:endParaRPr>
          </a:p>
        </p:txBody>
      </p:sp>
      <p:sp>
        <p:nvSpPr>
          <p:cNvPr id="34938" name="Text Box 122"/>
          <p:cNvSpPr txBox="1">
            <a:spLocks noChangeArrowheads="1"/>
          </p:cNvSpPr>
          <p:nvPr/>
        </p:nvSpPr>
        <p:spPr bwMode="auto">
          <a:xfrm>
            <a:off x="5895975" y="1557338"/>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7</a:t>
            </a:r>
            <a:endParaRPr lang="en-US" sz="900" b="1" baseline="-25000">
              <a:solidFill>
                <a:schemeClr val="accent2"/>
              </a:solidFill>
            </a:endParaRPr>
          </a:p>
        </p:txBody>
      </p:sp>
      <p:sp>
        <p:nvSpPr>
          <p:cNvPr id="34939" name="Text Box 123"/>
          <p:cNvSpPr txBox="1">
            <a:spLocks noChangeArrowheads="1"/>
          </p:cNvSpPr>
          <p:nvPr/>
        </p:nvSpPr>
        <p:spPr bwMode="auto">
          <a:xfrm>
            <a:off x="6459538" y="1392238"/>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8</a:t>
            </a:r>
            <a:endParaRPr lang="en-US" sz="900" b="1" baseline="-25000">
              <a:solidFill>
                <a:schemeClr val="accent2"/>
              </a:solidFill>
            </a:endParaRPr>
          </a:p>
        </p:txBody>
      </p:sp>
      <p:sp>
        <p:nvSpPr>
          <p:cNvPr id="34940" name="Text Box 124"/>
          <p:cNvSpPr txBox="1">
            <a:spLocks noChangeArrowheads="1"/>
          </p:cNvSpPr>
          <p:nvPr/>
        </p:nvSpPr>
        <p:spPr bwMode="auto">
          <a:xfrm>
            <a:off x="7070725" y="1341438"/>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9</a:t>
            </a:r>
            <a:endParaRPr lang="en-US" sz="900" b="1" baseline="-25000">
              <a:solidFill>
                <a:schemeClr val="accent2"/>
              </a:solidFill>
            </a:endParaRPr>
          </a:p>
        </p:txBody>
      </p:sp>
      <p:sp>
        <p:nvSpPr>
          <p:cNvPr id="34941" name="Text Box 125"/>
          <p:cNvSpPr txBox="1">
            <a:spLocks noChangeArrowheads="1"/>
          </p:cNvSpPr>
          <p:nvPr/>
        </p:nvSpPr>
        <p:spPr bwMode="auto">
          <a:xfrm>
            <a:off x="7691438" y="1362075"/>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10</a:t>
            </a:r>
            <a:endParaRPr lang="en-US" sz="900" b="1" baseline="-25000">
              <a:solidFill>
                <a:schemeClr val="accent2"/>
              </a:solidFill>
            </a:endParaRPr>
          </a:p>
        </p:txBody>
      </p:sp>
      <p:sp>
        <p:nvSpPr>
          <p:cNvPr id="34942" name="Text Box 126"/>
          <p:cNvSpPr txBox="1">
            <a:spLocks noChangeArrowheads="1"/>
          </p:cNvSpPr>
          <p:nvPr/>
        </p:nvSpPr>
        <p:spPr bwMode="auto">
          <a:xfrm>
            <a:off x="8283575" y="1511300"/>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11</a:t>
            </a:r>
            <a:endParaRPr lang="en-US" sz="900" b="1" baseline="-25000">
              <a:solidFill>
                <a:schemeClr val="accent2"/>
              </a:solidFill>
            </a:endParaRPr>
          </a:p>
        </p:txBody>
      </p:sp>
      <p:sp>
        <p:nvSpPr>
          <p:cNvPr id="34943" name="Text Box 127"/>
          <p:cNvSpPr txBox="1">
            <a:spLocks noChangeArrowheads="1"/>
          </p:cNvSpPr>
          <p:nvPr/>
        </p:nvSpPr>
        <p:spPr bwMode="auto">
          <a:xfrm>
            <a:off x="8713788" y="1712913"/>
            <a:ext cx="342900" cy="228600"/>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12</a:t>
            </a:r>
            <a:endParaRPr lang="en-US" sz="900" b="1" baseline="-25000">
              <a:solidFill>
                <a:schemeClr val="accent2"/>
              </a:solidFill>
            </a:endParaRPr>
          </a:p>
        </p:txBody>
      </p:sp>
      <p:sp>
        <p:nvSpPr>
          <p:cNvPr id="34944" name="Line 128"/>
          <p:cNvSpPr>
            <a:spLocks noChangeShapeType="1"/>
          </p:cNvSpPr>
          <p:nvPr/>
        </p:nvSpPr>
        <p:spPr bwMode="auto">
          <a:xfrm>
            <a:off x="3676650" y="4414838"/>
            <a:ext cx="703263" cy="587375"/>
          </a:xfrm>
          <a:prstGeom prst="line">
            <a:avLst/>
          </a:prstGeom>
          <a:noFill/>
          <a:ln w="9525">
            <a:solidFill>
              <a:srgbClr val="FF0000"/>
            </a:solidFill>
            <a:round/>
            <a:tailEnd type="triangle" w="med" len="med"/>
          </a:ln>
        </p:spPr>
        <p:txBody>
          <a:bodyPr/>
          <a:lstStyle/>
          <a:p>
            <a:endParaRPr lang="en-IN"/>
          </a:p>
        </p:txBody>
      </p:sp>
      <p:sp>
        <p:nvSpPr>
          <p:cNvPr id="34945" name="Line 129"/>
          <p:cNvSpPr>
            <a:spLocks noChangeShapeType="1"/>
          </p:cNvSpPr>
          <p:nvPr/>
        </p:nvSpPr>
        <p:spPr bwMode="auto">
          <a:xfrm>
            <a:off x="3825875" y="3810000"/>
            <a:ext cx="161925" cy="903288"/>
          </a:xfrm>
          <a:prstGeom prst="line">
            <a:avLst/>
          </a:prstGeom>
          <a:noFill/>
          <a:ln w="9525">
            <a:solidFill>
              <a:srgbClr val="FF0000"/>
            </a:solidFill>
            <a:round/>
            <a:tailEnd type="triangle" w="med" len="med"/>
          </a:ln>
        </p:spPr>
        <p:txBody>
          <a:bodyPr/>
          <a:lstStyle/>
          <a:p>
            <a:endParaRPr lang="en-IN"/>
          </a:p>
        </p:txBody>
      </p:sp>
      <p:sp>
        <p:nvSpPr>
          <p:cNvPr id="34946" name="Line 130"/>
          <p:cNvSpPr>
            <a:spLocks noChangeShapeType="1"/>
          </p:cNvSpPr>
          <p:nvPr/>
        </p:nvSpPr>
        <p:spPr bwMode="auto">
          <a:xfrm flipH="1">
            <a:off x="3638550" y="3240088"/>
            <a:ext cx="460375" cy="793750"/>
          </a:xfrm>
          <a:prstGeom prst="line">
            <a:avLst/>
          </a:prstGeom>
          <a:noFill/>
          <a:ln w="9525">
            <a:solidFill>
              <a:srgbClr val="FF0000"/>
            </a:solidFill>
            <a:round/>
            <a:tailEnd type="triangle" w="med" len="med"/>
          </a:ln>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4820"/>
                                        </p:tgtEl>
                                        <p:attrNameLst>
                                          <p:attrName>style.visibility</p:attrName>
                                        </p:attrNameLst>
                                      </p:cBhvr>
                                      <p:to>
                                        <p:strVal val="visible"/>
                                      </p:to>
                                    </p:set>
                                    <p:animEffect transition="in" filter="wipe(right)">
                                      <p:cBhvr>
                                        <p:cTn id="7" dur="500"/>
                                        <p:tgtEl>
                                          <p:spTgt spid="348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34821"/>
                                        </p:tgtEl>
                                        <p:attrNameLst>
                                          <p:attrName>style.visibility</p:attrName>
                                        </p:attrNameLst>
                                      </p:cBhvr>
                                      <p:to>
                                        <p:strVal val="visible"/>
                                      </p:to>
                                    </p:set>
                                    <p:animEffect transition="in" filter="wipe(right)">
                                      <p:cBhvr>
                                        <p:cTn id="10" dur="500"/>
                                        <p:tgtEl>
                                          <p:spTgt spid="3482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34822"/>
                                        </p:tgtEl>
                                        <p:attrNameLst>
                                          <p:attrName>style.visibility</p:attrName>
                                        </p:attrNameLst>
                                      </p:cBhvr>
                                      <p:to>
                                        <p:strVal val="visible"/>
                                      </p:to>
                                    </p:set>
                                    <p:animEffect transition="in" filter="wipe(right)">
                                      <p:cBhvr>
                                        <p:cTn id="13" dur="500"/>
                                        <p:tgtEl>
                                          <p:spTgt spid="34822"/>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34823"/>
                                        </p:tgtEl>
                                        <p:attrNameLst>
                                          <p:attrName>style.visibility</p:attrName>
                                        </p:attrNameLst>
                                      </p:cBhvr>
                                      <p:to>
                                        <p:strVal val="visible"/>
                                      </p:to>
                                    </p:set>
                                    <p:anim calcmode="lin" valueType="num">
                                      <p:cBhvr additive="base">
                                        <p:cTn id="18" dur="500" fill="hold"/>
                                        <p:tgtEl>
                                          <p:spTgt spid="34823"/>
                                        </p:tgtEl>
                                        <p:attrNameLst>
                                          <p:attrName>ppt_x</p:attrName>
                                        </p:attrNameLst>
                                      </p:cBhvr>
                                      <p:tavLst>
                                        <p:tav tm="0">
                                          <p:val>
                                            <p:strVal val="#ppt_x"/>
                                          </p:val>
                                        </p:tav>
                                        <p:tav tm="100000">
                                          <p:val>
                                            <p:strVal val="#ppt_x"/>
                                          </p:val>
                                        </p:tav>
                                      </p:tavLst>
                                    </p:anim>
                                    <p:anim calcmode="lin" valueType="num">
                                      <p:cBhvr additive="base">
                                        <p:cTn id="19" dur="500" fill="hold"/>
                                        <p:tgtEl>
                                          <p:spTgt spid="34823"/>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34824"/>
                                        </p:tgtEl>
                                        <p:attrNameLst>
                                          <p:attrName>style.visibility</p:attrName>
                                        </p:attrNameLst>
                                      </p:cBhvr>
                                      <p:to>
                                        <p:strVal val="visible"/>
                                      </p:to>
                                    </p:set>
                                    <p:animEffect transition="in" filter="wipe(right)">
                                      <p:cBhvr>
                                        <p:cTn id="24" dur="500"/>
                                        <p:tgtEl>
                                          <p:spTgt spid="34824"/>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34825"/>
                                        </p:tgtEl>
                                        <p:attrNameLst>
                                          <p:attrName>style.visibility</p:attrName>
                                        </p:attrNameLst>
                                      </p:cBhvr>
                                      <p:to>
                                        <p:strVal val="visible"/>
                                      </p:to>
                                    </p:set>
                                    <p:animEffect transition="in" filter="wipe(right)">
                                      <p:cBhvr>
                                        <p:cTn id="27" dur="500"/>
                                        <p:tgtEl>
                                          <p:spTgt spid="34825"/>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4826"/>
                                        </p:tgtEl>
                                        <p:attrNameLst>
                                          <p:attrName>style.visibility</p:attrName>
                                        </p:attrNameLst>
                                      </p:cBhvr>
                                      <p:to>
                                        <p:strVal val="visible"/>
                                      </p:to>
                                    </p:set>
                                    <p:anim calcmode="lin" valueType="num">
                                      <p:cBhvr additive="base">
                                        <p:cTn id="32" dur="500" fill="hold"/>
                                        <p:tgtEl>
                                          <p:spTgt spid="34826"/>
                                        </p:tgtEl>
                                        <p:attrNameLst>
                                          <p:attrName>ppt_x</p:attrName>
                                        </p:attrNameLst>
                                      </p:cBhvr>
                                      <p:tavLst>
                                        <p:tav tm="0">
                                          <p:val>
                                            <p:strVal val="#ppt_x"/>
                                          </p:val>
                                        </p:tav>
                                        <p:tav tm="100000">
                                          <p:val>
                                            <p:strVal val="#ppt_x"/>
                                          </p:val>
                                        </p:tav>
                                      </p:tavLst>
                                    </p:anim>
                                    <p:anim calcmode="lin" valueType="num">
                                      <p:cBhvr additive="base">
                                        <p:cTn id="33" dur="500" fill="hold"/>
                                        <p:tgtEl>
                                          <p:spTgt spid="3482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34827"/>
                                        </p:tgtEl>
                                        <p:attrNameLst>
                                          <p:attrName>style.visibility</p:attrName>
                                        </p:attrNameLst>
                                      </p:cBhvr>
                                      <p:to>
                                        <p:strVal val="visible"/>
                                      </p:to>
                                    </p:set>
                                    <p:animEffect transition="in" filter="wipe(down)">
                                      <p:cBhvr>
                                        <p:cTn id="38" dur="500"/>
                                        <p:tgtEl>
                                          <p:spTgt spid="34827"/>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p:cTn id="43" dur="1000" fill="hold"/>
                                        <p:tgtEl>
                                          <p:spTgt spid="2"/>
                                        </p:tgtEl>
                                        <p:attrNameLst>
                                          <p:attrName>ppt_w</p:attrName>
                                        </p:attrNameLst>
                                      </p:cBhvr>
                                      <p:tavLst>
                                        <p:tav tm="0">
                                          <p:val>
                                            <p:fltVal val="0"/>
                                          </p:val>
                                        </p:tav>
                                        <p:tav tm="100000">
                                          <p:val>
                                            <p:strVal val="#ppt_w"/>
                                          </p:val>
                                        </p:tav>
                                      </p:tavLst>
                                    </p:anim>
                                    <p:anim calcmode="lin" valueType="num">
                                      <p:cBhvr>
                                        <p:cTn id="44" dur="1000" fill="hold"/>
                                        <p:tgtEl>
                                          <p:spTgt spid="2"/>
                                        </p:tgtEl>
                                        <p:attrNameLst>
                                          <p:attrName>ppt_h</p:attrName>
                                        </p:attrNameLst>
                                      </p:cBhvr>
                                      <p:tavLst>
                                        <p:tav tm="0">
                                          <p:val>
                                            <p:fltVal val="0"/>
                                          </p:val>
                                        </p:tav>
                                        <p:tav tm="100000">
                                          <p:val>
                                            <p:strVal val="#ppt_h"/>
                                          </p:val>
                                        </p:tav>
                                      </p:tavLst>
                                    </p:anim>
                                    <p:animEffect transition="in" filter="fade">
                                      <p:cBhvr>
                                        <p:cTn id="45" dur="1000"/>
                                        <p:tgtEl>
                                          <p:spTgt spid="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34835"/>
                                        </p:tgtEl>
                                        <p:attrNameLst>
                                          <p:attrName>style.visibility</p:attrName>
                                        </p:attrNameLst>
                                      </p:cBhvr>
                                      <p:to>
                                        <p:strVal val="visible"/>
                                      </p:to>
                                    </p:set>
                                    <p:animEffect transition="in" filter="wipe(down)">
                                      <p:cBhvr>
                                        <p:cTn id="50" dur="500"/>
                                        <p:tgtEl>
                                          <p:spTgt spid="34835"/>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34836"/>
                                        </p:tgtEl>
                                        <p:attrNameLst>
                                          <p:attrName>style.visibility</p:attrName>
                                        </p:attrNameLst>
                                      </p:cBhvr>
                                      <p:to>
                                        <p:strVal val="visible"/>
                                      </p:to>
                                    </p:set>
                                    <p:animEffect transition="in" filter="wipe(down)">
                                      <p:cBhvr>
                                        <p:cTn id="55" dur="500"/>
                                        <p:tgtEl>
                                          <p:spTgt spid="34836"/>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34837"/>
                                        </p:tgtEl>
                                        <p:attrNameLst>
                                          <p:attrName>style.visibility</p:attrName>
                                        </p:attrNameLst>
                                      </p:cBhvr>
                                      <p:to>
                                        <p:strVal val="visible"/>
                                      </p:to>
                                    </p:set>
                                    <p:animEffect transition="in" filter="wipe(down)">
                                      <p:cBhvr>
                                        <p:cTn id="60" dur="500"/>
                                        <p:tgtEl>
                                          <p:spTgt spid="34837"/>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34838"/>
                                        </p:tgtEl>
                                        <p:attrNameLst>
                                          <p:attrName>style.visibility</p:attrName>
                                        </p:attrNameLst>
                                      </p:cBhvr>
                                      <p:to>
                                        <p:strVal val="visible"/>
                                      </p:to>
                                    </p:set>
                                    <p:animEffect transition="in" filter="wipe(down)">
                                      <p:cBhvr>
                                        <p:cTn id="65" dur="500"/>
                                        <p:tgtEl>
                                          <p:spTgt spid="34838"/>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34839"/>
                                        </p:tgtEl>
                                        <p:attrNameLst>
                                          <p:attrName>style.visibility</p:attrName>
                                        </p:attrNameLst>
                                      </p:cBhvr>
                                      <p:to>
                                        <p:strVal val="visible"/>
                                      </p:to>
                                    </p:set>
                                    <p:animEffect transition="in" filter="wipe(down)">
                                      <p:cBhvr>
                                        <p:cTn id="70" dur="500"/>
                                        <p:tgtEl>
                                          <p:spTgt spid="3483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34840"/>
                                        </p:tgtEl>
                                        <p:attrNameLst>
                                          <p:attrName>style.visibility</p:attrName>
                                        </p:attrNameLst>
                                      </p:cBhvr>
                                      <p:to>
                                        <p:strVal val="visible"/>
                                      </p:to>
                                    </p:set>
                                    <p:animEffect transition="in" filter="wipe(down)">
                                      <p:cBhvr>
                                        <p:cTn id="75" dur="500"/>
                                        <p:tgtEl>
                                          <p:spTgt spid="34840"/>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4" fill="hold" grpId="0" nodeType="clickEffect">
                                  <p:stCondLst>
                                    <p:cond delay="0"/>
                                  </p:stCondLst>
                                  <p:childTnLst>
                                    <p:set>
                                      <p:cBhvr>
                                        <p:cTn id="79" dur="1" fill="hold">
                                          <p:stCondLst>
                                            <p:cond delay="0"/>
                                          </p:stCondLst>
                                        </p:cTn>
                                        <p:tgtEl>
                                          <p:spTgt spid="34841"/>
                                        </p:tgtEl>
                                        <p:attrNameLst>
                                          <p:attrName>style.visibility</p:attrName>
                                        </p:attrNameLst>
                                      </p:cBhvr>
                                      <p:to>
                                        <p:strVal val="visible"/>
                                      </p:to>
                                    </p:set>
                                    <p:animEffect transition="in" filter="wipe(down)">
                                      <p:cBhvr>
                                        <p:cTn id="80" dur="500"/>
                                        <p:tgtEl>
                                          <p:spTgt spid="34841"/>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34842"/>
                                        </p:tgtEl>
                                        <p:attrNameLst>
                                          <p:attrName>style.visibility</p:attrName>
                                        </p:attrNameLst>
                                      </p:cBhvr>
                                      <p:to>
                                        <p:strVal val="visible"/>
                                      </p:to>
                                    </p:set>
                                    <p:animEffect transition="in" filter="wipe(down)">
                                      <p:cBhvr>
                                        <p:cTn id="85" dur="500"/>
                                        <p:tgtEl>
                                          <p:spTgt spid="34842"/>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34843"/>
                                        </p:tgtEl>
                                        <p:attrNameLst>
                                          <p:attrName>style.visibility</p:attrName>
                                        </p:attrNameLst>
                                      </p:cBhvr>
                                      <p:to>
                                        <p:strVal val="visible"/>
                                      </p:to>
                                    </p:set>
                                    <p:animEffect transition="in" filter="wipe(down)">
                                      <p:cBhvr>
                                        <p:cTn id="90" dur="500"/>
                                        <p:tgtEl>
                                          <p:spTgt spid="34843"/>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34844"/>
                                        </p:tgtEl>
                                        <p:attrNameLst>
                                          <p:attrName>style.visibility</p:attrName>
                                        </p:attrNameLst>
                                      </p:cBhvr>
                                      <p:to>
                                        <p:strVal val="visible"/>
                                      </p:to>
                                    </p:set>
                                    <p:animEffect transition="in" filter="wipe(down)">
                                      <p:cBhvr>
                                        <p:cTn id="95" dur="500"/>
                                        <p:tgtEl>
                                          <p:spTgt spid="34844"/>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34845"/>
                                        </p:tgtEl>
                                        <p:attrNameLst>
                                          <p:attrName>style.visibility</p:attrName>
                                        </p:attrNameLst>
                                      </p:cBhvr>
                                      <p:to>
                                        <p:strVal val="visible"/>
                                      </p:to>
                                    </p:set>
                                    <p:animEffect transition="in" filter="wipe(down)">
                                      <p:cBhvr>
                                        <p:cTn id="100" dur="500"/>
                                        <p:tgtEl>
                                          <p:spTgt spid="34845"/>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grpId="0" nodeType="clickEffect">
                                  <p:stCondLst>
                                    <p:cond delay="0"/>
                                  </p:stCondLst>
                                  <p:childTnLst>
                                    <p:set>
                                      <p:cBhvr>
                                        <p:cTn id="104" dur="1" fill="hold">
                                          <p:stCondLst>
                                            <p:cond delay="0"/>
                                          </p:stCondLst>
                                        </p:cTn>
                                        <p:tgtEl>
                                          <p:spTgt spid="34846"/>
                                        </p:tgtEl>
                                        <p:attrNameLst>
                                          <p:attrName>style.visibility</p:attrName>
                                        </p:attrNameLst>
                                      </p:cBhvr>
                                      <p:to>
                                        <p:strVal val="visible"/>
                                      </p:to>
                                    </p:set>
                                    <p:animEffect transition="in" filter="wipe(down)">
                                      <p:cBhvr>
                                        <p:cTn id="105" dur="500"/>
                                        <p:tgtEl>
                                          <p:spTgt spid="34846"/>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4" fill="hold" grpId="0" nodeType="clickEffect">
                                  <p:stCondLst>
                                    <p:cond delay="0"/>
                                  </p:stCondLst>
                                  <p:childTnLst>
                                    <p:set>
                                      <p:cBhvr>
                                        <p:cTn id="109" dur="1" fill="hold">
                                          <p:stCondLst>
                                            <p:cond delay="0"/>
                                          </p:stCondLst>
                                        </p:cTn>
                                        <p:tgtEl>
                                          <p:spTgt spid="34916"/>
                                        </p:tgtEl>
                                        <p:attrNameLst>
                                          <p:attrName>style.visibility</p:attrName>
                                        </p:attrNameLst>
                                      </p:cBhvr>
                                      <p:to>
                                        <p:strVal val="visible"/>
                                      </p:to>
                                    </p:set>
                                    <p:animEffect transition="in" filter="wipe(down)">
                                      <p:cBhvr>
                                        <p:cTn id="110" dur="2000"/>
                                        <p:tgtEl>
                                          <p:spTgt spid="34916"/>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34915"/>
                                        </p:tgtEl>
                                        <p:attrNameLst>
                                          <p:attrName>style.visibility</p:attrName>
                                        </p:attrNameLst>
                                      </p:cBhvr>
                                      <p:to>
                                        <p:strVal val="visible"/>
                                      </p:to>
                                    </p:set>
                                    <p:animEffect transition="in" filter="wipe(down)">
                                      <p:cBhvr>
                                        <p:cTn id="113" dur="2000"/>
                                        <p:tgtEl>
                                          <p:spTgt spid="34915"/>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34914"/>
                                        </p:tgtEl>
                                        <p:attrNameLst>
                                          <p:attrName>style.visibility</p:attrName>
                                        </p:attrNameLst>
                                      </p:cBhvr>
                                      <p:to>
                                        <p:strVal val="visible"/>
                                      </p:to>
                                    </p:set>
                                    <p:animEffect transition="in" filter="wipe(down)">
                                      <p:cBhvr>
                                        <p:cTn id="116" dur="2000"/>
                                        <p:tgtEl>
                                          <p:spTgt spid="34914"/>
                                        </p:tgtEl>
                                      </p:cBhvr>
                                    </p:animEffect>
                                  </p:childTnLst>
                                </p:cTn>
                              </p:par>
                              <p:par>
                                <p:cTn id="117" presetID="22" presetClass="entr" presetSubtype="4" fill="hold" grpId="0" nodeType="withEffect">
                                  <p:stCondLst>
                                    <p:cond delay="0"/>
                                  </p:stCondLst>
                                  <p:childTnLst>
                                    <p:set>
                                      <p:cBhvr>
                                        <p:cTn id="118" dur="1" fill="hold">
                                          <p:stCondLst>
                                            <p:cond delay="0"/>
                                          </p:stCondLst>
                                        </p:cTn>
                                        <p:tgtEl>
                                          <p:spTgt spid="34913"/>
                                        </p:tgtEl>
                                        <p:attrNameLst>
                                          <p:attrName>style.visibility</p:attrName>
                                        </p:attrNameLst>
                                      </p:cBhvr>
                                      <p:to>
                                        <p:strVal val="visible"/>
                                      </p:to>
                                    </p:set>
                                    <p:animEffect transition="in" filter="wipe(down)">
                                      <p:cBhvr>
                                        <p:cTn id="119" dur="2000"/>
                                        <p:tgtEl>
                                          <p:spTgt spid="34913"/>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34912"/>
                                        </p:tgtEl>
                                        <p:attrNameLst>
                                          <p:attrName>style.visibility</p:attrName>
                                        </p:attrNameLst>
                                      </p:cBhvr>
                                      <p:to>
                                        <p:strVal val="visible"/>
                                      </p:to>
                                    </p:set>
                                    <p:animEffect transition="in" filter="wipe(down)">
                                      <p:cBhvr>
                                        <p:cTn id="122" dur="2000"/>
                                        <p:tgtEl>
                                          <p:spTgt spid="34912"/>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34911"/>
                                        </p:tgtEl>
                                        <p:attrNameLst>
                                          <p:attrName>style.visibility</p:attrName>
                                        </p:attrNameLst>
                                      </p:cBhvr>
                                      <p:to>
                                        <p:strVal val="visible"/>
                                      </p:to>
                                    </p:set>
                                    <p:animEffect transition="in" filter="wipe(down)">
                                      <p:cBhvr>
                                        <p:cTn id="125" dur="2000"/>
                                        <p:tgtEl>
                                          <p:spTgt spid="34911"/>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4910"/>
                                        </p:tgtEl>
                                        <p:attrNameLst>
                                          <p:attrName>style.visibility</p:attrName>
                                        </p:attrNameLst>
                                      </p:cBhvr>
                                      <p:to>
                                        <p:strVal val="visible"/>
                                      </p:to>
                                    </p:set>
                                    <p:animEffect transition="in" filter="wipe(down)">
                                      <p:cBhvr>
                                        <p:cTn id="128" dur="2000"/>
                                        <p:tgtEl>
                                          <p:spTgt spid="34910"/>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34909"/>
                                        </p:tgtEl>
                                        <p:attrNameLst>
                                          <p:attrName>style.visibility</p:attrName>
                                        </p:attrNameLst>
                                      </p:cBhvr>
                                      <p:to>
                                        <p:strVal val="visible"/>
                                      </p:to>
                                    </p:set>
                                    <p:animEffect transition="in" filter="wipe(down)">
                                      <p:cBhvr>
                                        <p:cTn id="131" dur="2000"/>
                                        <p:tgtEl>
                                          <p:spTgt spid="34909"/>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34908"/>
                                        </p:tgtEl>
                                        <p:attrNameLst>
                                          <p:attrName>style.visibility</p:attrName>
                                        </p:attrNameLst>
                                      </p:cBhvr>
                                      <p:to>
                                        <p:strVal val="visible"/>
                                      </p:to>
                                    </p:set>
                                    <p:animEffect transition="in" filter="wipe(down)">
                                      <p:cBhvr>
                                        <p:cTn id="134" dur="2000"/>
                                        <p:tgtEl>
                                          <p:spTgt spid="34908"/>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34907"/>
                                        </p:tgtEl>
                                        <p:attrNameLst>
                                          <p:attrName>style.visibility</p:attrName>
                                        </p:attrNameLst>
                                      </p:cBhvr>
                                      <p:to>
                                        <p:strVal val="visible"/>
                                      </p:to>
                                    </p:set>
                                    <p:animEffect transition="in" filter="wipe(down)">
                                      <p:cBhvr>
                                        <p:cTn id="137" dur="2000"/>
                                        <p:tgtEl>
                                          <p:spTgt spid="34907"/>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34906"/>
                                        </p:tgtEl>
                                        <p:attrNameLst>
                                          <p:attrName>style.visibility</p:attrName>
                                        </p:attrNameLst>
                                      </p:cBhvr>
                                      <p:to>
                                        <p:strVal val="visible"/>
                                      </p:to>
                                    </p:set>
                                    <p:animEffect transition="in" filter="wipe(down)">
                                      <p:cBhvr>
                                        <p:cTn id="140" dur="2000"/>
                                        <p:tgtEl>
                                          <p:spTgt spid="34906"/>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34905"/>
                                        </p:tgtEl>
                                        <p:attrNameLst>
                                          <p:attrName>style.visibility</p:attrName>
                                        </p:attrNameLst>
                                      </p:cBhvr>
                                      <p:to>
                                        <p:strVal val="visible"/>
                                      </p:to>
                                    </p:set>
                                    <p:animEffect transition="in" filter="wipe(down)">
                                      <p:cBhvr>
                                        <p:cTn id="143" dur="2000"/>
                                        <p:tgtEl>
                                          <p:spTgt spid="34905"/>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4" fill="hold" nodeType="clickEffect">
                                  <p:stCondLst>
                                    <p:cond delay="0"/>
                                  </p:stCondLst>
                                  <p:childTnLst>
                                    <p:set>
                                      <p:cBhvr>
                                        <p:cTn id="147" dur="1" fill="hold">
                                          <p:stCondLst>
                                            <p:cond delay="0"/>
                                          </p:stCondLst>
                                        </p:cTn>
                                        <p:tgtEl>
                                          <p:spTgt spid="3"/>
                                        </p:tgtEl>
                                        <p:attrNameLst>
                                          <p:attrName>style.visibility</p:attrName>
                                        </p:attrNameLst>
                                      </p:cBhvr>
                                      <p:to>
                                        <p:strVal val="visible"/>
                                      </p:to>
                                    </p:set>
                                    <p:animEffect transition="in" filter="wipe(down)">
                                      <p:cBhvr>
                                        <p:cTn id="148" dur="500"/>
                                        <p:tgtEl>
                                          <p:spTgt spid="3"/>
                                        </p:tgtEl>
                                      </p:cBhvr>
                                    </p:animEffect>
                                  </p:childTnLst>
                                </p:cTn>
                              </p:par>
                            </p:childTnLst>
                          </p:cTn>
                        </p:par>
                      </p:childTnLst>
                    </p:cTn>
                  </p:par>
                  <p:par>
                    <p:cTn id="149" fill="hold">
                      <p:stCondLst>
                        <p:cond delay="indefinite"/>
                      </p:stCondLst>
                      <p:childTnLst>
                        <p:par>
                          <p:cTn id="150" fill="hold">
                            <p:stCondLst>
                              <p:cond delay="0"/>
                            </p:stCondLst>
                            <p:childTnLst>
                              <p:par>
                                <p:cTn id="151" presetID="22" presetClass="entr" presetSubtype="4" fill="hold" grpId="0" nodeType="clickEffect">
                                  <p:stCondLst>
                                    <p:cond delay="0"/>
                                  </p:stCondLst>
                                  <p:childTnLst>
                                    <p:set>
                                      <p:cBhvr>
                                        <p:cTn id="152" dur="1" fill="hold">
                                          <p:stCondLst>
                                            <p:cond delay="0"/>
                                          </p:stCondLst>
                                        </p:cTn>
                                        <p:tgtEl>
                                          <p:spTgt spid="34860"/>
                                        </p:tgtEl>
                                        <p:attrNameLst>
                                          <p:attrName>style.visibility</p:attrName>
                                        </p:attrNameLst>
                                      </p:cBhvr>
                                      <p:to>
                                        <p:strVal val="visible"/>
                                      </p:to>
                                    </p:set>
                                    <p:animEffect transition="in" filter="wipe(down)">
                                      <p:cBhvr>
                                        <p:cTn id="153" dur="500"/>
                                        <p:tgtEl>
                                          <p:spTgt spid="34860"/>
                                        </p:tgtEl>
                                      </p:cBhvr>
                                    </p:animEffect>
                                  </p:childTnLst>
                                </p:cTn>
                              </p:par>
                              <p:par>
                                <p:cTn id="154" presetID="22" presetClass="entr" presetSubtype="4" fill="hold" grpId="0" nodeType="withEffect">
                                  <p:stCondLst>
                                    <p:cond delay="0"/>
                                  </p:stCondLst>
                                  <p:childTnLst>
                                    <p:set>
                                      <p:cBhvr>
                                        <p:cTn id="155" dur="1" fill="hold">
                                          <p:stCondLst>
                                            <p:cond delay="0"/>
                                          </p:stCondLst>
                                        </p:cTn>
                                        <p:tgtEl>
                                          <p:spTgt spid="34861"/>
                                        </p:tgtEl>
                                        <p:attrNameLst>
                                          <p:attrName>style.visibility</p:attrName>
                                        </p:attrNameLst>
                                      </p:cBhvr>
                                      <p:to>
                                        <p:strVal val="visible"/>
                                      </p:to>
                                    </p:set>
                                    <p:animEffect transition="in" filter="wipe(down)">
                                      <p:cBhvr>
                                        <p:cTn id="156" dur="500"/>
                                        <p:tgtEl>
                                          <p:spTgt spid="34861"/>
                                        </p:tgtEl>
                                      </p:cBhvr>
                                    </p:animEffect>
                                  </p:childTnLst>
                                </p:cTn>
                              </p:par>
                            </p:childTnLst>
                          </p:cTn>
                        </p:par>
                      </p:childTnLst>
                    </p:cTn>
                  </p:par>
                  <p:par>
                    <p:cTn id="157" fill="hold">
                      <p:stCondLst>
                        <p:cond delay="indefinite"/>
                      </p:stCondLst>
                      <p:childTnLst>
                        <p:par>
                          <p:cTn id="158" fill="hold">
                            <p:stCondLst>
                              <p:cond delay="0"/>
                            </p:stCondLst>
                            <p:childTnLst>
                              <p:par>
                                <p:cTn id="159" presetID="2" presetClass="entr" presetSubtype="4" fill="hold" grpId="0" nodeType="clickEffect">
                                  <p:stCondLst>
                                    <p:cond delay="0"/>
                                  </p:stCondLst>
                                  <p:childTnLst>
                                    <p:set>
                                      <p:cBhvr>
                                        <p:cTn id="160" dur="1" fill="hold">
                                          <p:stCondLst>
                                            <p:cond delay="0"/>
                                          </p:stCondLst>
                                        </p:cTn>
                                        <p:tgtEl>
                                          <p:spTgt spid="34862"/>
                                        </p:tgtEl>
                                        <p:attrNameLst>
                                          <p:attrName>style.visibility</p:attrName>
                                        </p:attrNameLst>
                                      </p:cBhvr>
                                      <p:to>
                                        <p:strVal val="visible"/>
                                      </p:to>
                                    </p:set>
                                    <p:anim calcmode="lin" valueType="num">
                                      <p:cBhvr additive="base">
                                        <p:cTn id="161" dur="500" fill="hold"/>
                                        <p:tgtEl>
                                          <p:spTgt spid="34862"/>
                                        </p:tgtEl>
                                        <p:attrNameLst>
                                          <p:attrName>ppt_x</p:attrName>
                                        </p:attrNameLst>
                                      </p:cBhvr>
                                      <p:tavLst>
                                        <p:tav tm="0">
                                          <p:val>
                                            <p:strVal val="#ppt_x"/>
                                          </p:val>
                                        </p:tav>
                                        <p:tav tm="100000">
                                          <p:val>
                                            <p:strVal val="#ppt_x"/>
                                          </p:val>
                                        </p:tav>
                                      </p:tavLst>
                                    </p:anim>
                                    <p:anim calcmode="lin" valueType="num">
                                      <p:cBhvr additive="base">
                                        <p:cTn id="162" dur="500" fill="hold"/>
                                        <p:tgtEl>
                                          <p:spTgt spid="34862"/>
                                        </p:tgtEl>
                                        <p:attrNameLst>
                                          <p:attrName>ppt_y</p:attrName>
                                        </p:attrNameLst>
                                      </p:cBhvr>
                                      <p:tavLst>
                                        <p:tav tm="0">
                                          <p:val>
                                            <p:strVal val="1+#ppt_h/2"/>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3" presetClass="entr" presetSubtype="16" fill="hold" nodeType="clickEffect">
                                  <p:stCondLst>
                                    <p:cond delay="0"/>
                                  </p:stCondLst>
                                  <p:childTnLst>
                                    <p:set>
                                      <p:cBhvr>
                                        <p:cTn id="166" dur="1" fill="hold">
                                          <p:stCondLst>
                                            <p:cond delay="0"/>
                                          </p:stCondLst>
                                        </p:cTn>
                                        <p:tgtEl>
                                          <p:spTgt spid="4"/>
                                        </p:tgtEl>
                                        <p:attrNameLst>
                                          <p:attrName>style.visibility</p:attrName>
                                        </p:attrNameLst>
                                      </p:cBhvr>
                                      <p:to>
                                        <p:strVal val="visible"/>
                                      </p:to>
                                    </p:set>
                                    <p:anim calcmode="lin" valueType="num">
                                      <p:cBhvr>
                                        <p:cTn id="167" dur="500" fill="hold"/>
                                        <p:tgtEl>
                                          <p:spTgt spid="4"/>
                                        </p:tgtEl>
                                        <p:attrNameLst>
                                          <p:attrName>ppt_w</p:attrName>
                                        </p:attrNameLst>
                                      </p:cBhvr>
                                      <p:tavLst>
                                        <p:tav tm="0">
                                          <p:val>
                                            <p:fltVal val="0"/>
                                          </p:val>
                                        </p:tav>
                                        <p:tav tm="100000">
                                          <p:val>
                                            <p:strVal val="#ppt_w"/>
                                          </p:val>
                                        </p:tav>
                                      </p:tavLst>
                                    </p:anim>
                                    <p:anim calcmode="lin" valueType="num">
                                      <p:cBhvr>
                                        <p:cTn id="16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69" fill="hold">
                      <p:stCondLst>
                        <p:cond delay="indefinite"/>
                      </p:stCondLst>
                      <p:childTnLst>
                        <p:par>
                          <p:cTn id="170" fill="hold">
                            <p:stCondLst>
                              <p:cond delay="0"/>
                            </p:stCondLst>
                            <p:childTnLst>
                              <p:par>
                                <p:cTn id="171" presetID="22" presetClass="entr" presetSubtype="4" fill="hold" grpId="0" nodeType="clickEffect">
                                  <p:stCondLst>
                                    <p:cond delay="0"/>
                                  </p:stCondLst>
                                  <p:childTnLst>
                                    <p:set>
                                      <p:cBhvr>
                                        <p:cTn id="172" dur="1" fill="hold">
                                          <p:stCondLst>
                                            <p:cond delay="0"/>
                                          </p:stCondLst>
                                        </p:cTn>
                                        <p:tgtEl>
                                          <p:spTgt spid="34864"/>
                                        </p:tgtEl>
                                        <p:attrNameLst>
                                          <p:attrName>style.visibility</p:attrName>
                                        </p:attrNameLst>
                                      </p:cBhvr>
                                      <p:to>
                                        <p:strVal val="visible"/>
                                      </p:to>
                                    </p:set>
                                    <p:animEffect transition="in" filter="wipe(down)">
                                      <p:cBhvr>
                                        <p:cTn id="173" dur="500"/>
                                        <p:tgtEl>
                                          <p:spTgt spid="34864"/>
                                        </p:tgtEl>
                                      </p:cBhvr>
                                    </p:animEffect>
                                  </p:childTnLst>
                                </p:cTn>
                              </p:par>
                            </p:childTnLst>
                          </p:cTn>
                        </p:par>
                      </p:childTnLst>
                    </p:cTn>
                  </p:par>
                  <p:par>
                    <p:cTn id="174" fill="hold">
                      <p:stCondLst>
                        <p:cond delay="indefinite"/>
                      </p:stCondLst>
                      <p:childTnLst>
                        <p:par>
                          <p:cTn id="175" fill="hold">
                            <p:stCondLst>
                              <p:cond delay="0"/>
                            </p:stCondLst>
                            <p:childTnLst>
                              <p:par>
                                <p:cTn id="176" presetID="22" presetClass="entr" presetSubtype="4" fill="hold" grpId="0" nodeType="clickEffect">
                                  <p:stCondLst>
                                    <p:cond delay="0"/>
                                  </p:stCondLst>
                                  <p:childTnLst>
                                    <p:set>
                                      <p:cBhvr>
                                        <p:cTn id="177" dur="1" fill="hold">
                                          <p:stCondLst>
                                            <p:cond delay="0"/>
                                          </p:stCondLst>
                                        </p:cTn>
                                        <p:tgtEl>
                                          <p:spTgt spid="34866"/>
                                        </p:tgtEl>
                                        <p:attrNameLst>
                                          <p:attrName>style.visibility</p:attrName>
                                        </p:attrNameLst>
                                      </p:cBhvr>
                                      <p:to>
                                        <p:strVal val="visible"/>
                                      </p:to>
                                    </p:set>
                                    <p:animEffect transition="in" filter="wipe(down)">
                                      <p:cBhvr>
                                        <p:cTn id="178" dur="500"/>
                                        <p:tgtEl>
                                          <p:spTgt spid="34866"/>
                                        </p:tgtEl>
                                      </p:cBhvr>
                                    </p:animEffect>
                                  </p:childTnLst>
                                </p:cTn>
                              </p:par>
                            </p:childTnLst>
                          </p:cTn>
                        </p:par>
                      </p:childTnLst>
                    </p:cTn>
                  </p:par>
                  <p:par>
                    <p:cTn id="179" fill="hold">
                      <p:stCondLst>
                        <p:cond delay="indefinite"/>
                      </p:stCondLst>
                      <p:childTnLst>
                        <p:par>
                          <p:cTn id="180" fill="hold">
                            <p:stCondLst>
                              <p:cond delay="0"/>
                            </p:stCondLst>
                            <p:childTnLst>
                              <p:par>
                                <p:cTn id="181" presetID="22" presetClass="entr" presetSubtype="4" fill="hold" grpId="0" nodeType="clickEffect">
                                  <p:stCondLst>
                                    <p:cond delay="0"/>
                                  </p:stCondLst>
                                  <p:childTnLst>
                                    <p:set>
                                      <p:cBhvr>
                                        <p:cTn id="182" dur="1" fill="hold">
                                          <p:stCondLst>
                                            <p:cond delay="0"/>
                                          </p:stCondLst>
                                        </p:cTn>
                                        <p:tgtEl>
                                          <p:spTgt spid="34867"/>
                                        </p:tgtEl>
                                        <p:attrNameLst>
                                          <p:attrName>style.visibility</p:attrName>
                                        </p:attrNameLst>
                                      </p:cBhvr>
                                      <p:to>
                                        <p:strVal val="visible"/>
                                      </p:to>
                                    </p:set>
                                    <p:animEffect transition="in" filter="wipe(down)">
                                      <p:cBhvr>
                                        <p:cTn id="183" dur="500"/>
                                        <p:tgtEl>
                                          <p:spTgt spid="34867"/>
                                        </p:tgtEl>
                                      </p:cBhvr>
                                    </p:animEffect>
                                  </p:childTnLst>
                                </p:cTn>
                              </p:par>
                            </p:childTnLst>
                          </p:cTn>
                        </p:par>
                      </p:childTnLst>
                    </p:cTn>
                  </p:par>
                  <p:par>
                    <p:cTn id="184" fill="hold">
                      <p:stCondLst>
                        <p:cond delay="indefinite"/>
                      </p:stCondLst>
                      <p:childTnLst>
                        <p:par>
                          <p:cTn id="185" fill="hold">
                            <p:stCondLst>
                              <p:cond delay="0"/>
                            </p:stCondLst>
                            <p:childTnLst>
                              <p:par>
                                <p:cTn id="186" presetID="22" presetClass="entr" presetSubtype="4" fill="hold" grpId="0" nodeType="clickEffect">
                                  <p:stCondLst>
                                    <p:cond delay="0"/>
                                  </p:stCondLst>
                                  <p:childTnLst>
                                    <p:set>
                                      <p:cBhvr>
                                        <p:cTn id="187" dur="1" fill="hold">
                                          <p:stCondLst>
                                            <p:cond delay="0"/>
                                          </p:stCondLst>
                                        </p:cTn>
                                        <p:tgtEl>
                                          <p:spTgt spid="34869"/>
                                        </p:tgtEl>
                                        <p:attrNameLst>
                                          <p:attrName>style.visibility</p:attrName>
                                        </p:attrNameLst>
                                      </p:cBhvr>
                                      <p:to>
                                        <p:strVal val="visible"/>
                                      </p:to>
                                    </p:set>
                                    <p:animEffect transition="in" filter="wipe(down)">
                                      <p:cBhvr>
                                        <p:cTn id="188" dur="500"/>
                                        <p:tgtEl>
                                          <p:spTgt spid="34869"/>
                                        </p:tgtEl>
                                      </p:cBhvr>
                                    </p:animEffect>
                                  </p:childTnLst>
                                </p:cTn>
                              </p:par>
                            </p:childTnLst>
                          </p:cTn>
                        </p:par>
                      </p:childTnLst>
                    </p:cTn>
                  </p:par>
                  <p:par>
                    <p:cTn id="189" fill="hold">
                      <p:stCondLst>
                        <p:cond delay="indefinite"/>
                      </p:stCondLst>
                      <p:childTnLst>
                        <p:par>
                          <p:cTn id="190" fill="hold">
                            <p:stCondLst>
                              <p:cond delay="0"/>
                            </p:stCondLst>
                            <p:childTnLst>
                              <p:par>
                                <p:cTn id="191" presetID="22" presetClass="entr" presetSubtype="4" fill="hold" grpId="0" nodeType="clickEffect">
                                  <p:stCondLst>
                                    <p:cond delay="0"/>
                                  </p:stCondLst>
                                  <p:childTnLst>
                                    <p:set>
                                      <p:cBhvr>
                                        <p:cTn id="192" dur="1" fill="hold">
                                          <p:stCondLst>
                                            <p:cond delay="0"/>
                                          </p:stCondLst>
                                        </p:cTn>
                                        <p:tgtEl>
                                          <p:spTgt spid="34871"/>
                                        </p:tgtEl>
                                        <p:attrNameLst>
                                          <p:attrName>style.visibility</p:attrName>
                                        </p:attrNameLst>
                                      </p:cBhvr>
                                      <p:to>
                                        <p:strVal val="visible"/>
                                      </p:to>
                                    </p:set>
                                    <p:animEffect transition="in" filter="wipe(down)">
                                      <p:cBhvr>
                                        <p:cTn id="193" dur="500"/>
                                        <p:tgtEl>
                                          <p:spTgt spid="34871"/>
                                        </p:tgtEl>
                                      </p:cBhvr>
                                    </p:animEffect>
                                  </p:childTnLst>
                                </p:cTn>
                              </p:par>
                            </p:childTnLst>
                          </p:cTn>
                        </p:par>
                      </p:childTnLst>
                    </p:cTn>
                  </p:par>
                  <p:par>
                    <p:cTn id="194" fill="hold">
                      <p:stCondLst>
                        <p:cond delay="indefinite"/>
                      </p:stCondLst>
                      <p:childTnLst>
                        <p:par>
                          <p:cTn id="195" fill="hold">
                            <p:stCondLst>
                              <p:cond delay="0"/>
                            </p:stCondLst>
                            <p:childTnLst>
                              <p:par>
                                <p:cTn id="196" presetID="22" presetClass="entr" presetSubtype="4" fill="hold" grpId="0" nodeType="clickEffect">
                                  <p:stCondLst>
                                    <p:cond delay="0"/>
                                  </p:stCondLst>
                                  <p:childTnLst>
                                    <p:set>
                                      <p:cBhvr>
                                        <p:cTn id="197" dur="1" fill="hold">
                                          <p:stCondLst>
                                            <p:cond delay="0"/>
                                          </p:stCondLst>
                                        </p:cTn>
                                        <p:tgtEl>
                                          <p:spTgt spid="34873"/>
                                        </p:tgtEl>
                                        <p:attrNameLst>
                                          <p:attrName>style.visibility</p:attrName>
                                        </p:attrNameLst>
                                      </p:cBhvr>
                                      <p:to>
                                        <p:strVal val="visible"/>
                                      </p:to>
                                    </p:set>
                                    <p:animEffect transition="in" filter="wipe(down)">
                                      <p:cBhvr>
                                        <p:cTn id="198" dur="500"/>
                                        <p:tgtEl>
                                          <p:spTgt spid="34873"/>
                                        </p:tgtEl>
                                      </p:cBhvr>
                                    </p:animEffect>
                                  </p:childTnLst>
                                </p:cTn>
                              </p:par>
                            </p:childTnLst>
                          </p:cTn>
                        </p:par>
                      </p:childTnLst>
                    </p:cTn>
                  </p:par>
                  <p:par>
                    <p:cTn id="199" fill="hold">
                      <p:stCondLst>
                        <p:cond delay="indefinite"/>
                      </p:stCondLst>
                      <p:childTnLst>
                        <p:par>
                          <p:cTn id="200" fill="hold">
                            <p:stCondLst>
                              <p:cond delay="0"/>
                            </p:stCondLst>
                            <p:childTnLst>
                              <p:par>
                                <p:cTn id="201" presetID="22" presetClass="entr" presetSubtype="4" fill="hold" grpId="0" nodeType="clickEffect">
                                  <p:stCondLst>
                                    <p:cond delay="0"/>
                                  </p:stCondLst>
                                  <p:childTnLst>
                                    <p:set>
                                      <p:cBhvr>
                                        <p:cTn id="202" dur="1" fill="hold">
                                          <p:stCondLst>
                                            <p:cond delay="0"/>
                                          </p:stCondLst>
                                        </p:cTn>
                                        <p:tgtEl>
                                          <p:spTgt spid="34874"/>
                                        </p:tgtEl>
                                        <p:attrNameLst>
                                          <p:attrName>style.visibility</p:attrName>
                                        </p:attrNameLst>
                                      </p:cBhvr>
                                      <p:to>
                                        <p:strVal val="visible"/>
                                      </p:to>
                                    </p:set>
                                    <p:animEffect transition="in" filter="wipe(down)">
                                      <p:cBhvr>
                                        <p:cTn id="203" dur="500"/>
                                        <p:tgtEl>
                                          <p:spTgt spid="34874"/>
                                        </p:tgtEl>
                                      </p:cBhvr>
                                    </p:animEffect>
                                  </p:childTnLst>
                                </p:cTn>
                              </p:par>
                            </p:childTnLst>
                          </p:cTn>
                        </p:par>
                      </p:childTnLst>
                    </p:cTn>
                  </p:par>
                  <p:par>
                    <p:cTn id="204" fill="hold">
                      <p:stCondLst>
                        <p:cond delay="indefinite"/>
                      </p:stCondLst>
                      <p:childTnLst>
                        <p:par>
                          <p:cTn id="205" fill="hold">
                            <p:stCondLst>
                              <p:cond delay="0"/>
                            </p:stCondLst>
                            <p:childTnLst>
                              <p:par>
                                <p:cTn id="206" presetID="22" presetClass="entr" presetSubtype="4" fill="hold" grpId="0" nodeType="clickEffect">
                                  <p:stCondLst>
                                    <p:cond delay="0"/>
                                  </p:stCondLst>
                                  <p:childTnLst>
                                    <p:set>
                                      <p:cBhvr>
                                        <p:cTn id="207" dur="1" fill="hold">
                                          <p:stCondLst>
                                            <p:cond delay="0"/>
                                          </p:stCondLst>
                                        </p:cTn>
                                        <p:tgtEl>
                                          <p:spTgt spid="34876"/>
                                        </p:tgtEl>
                                        <p:attrNameLst>
                                          <p:attrName>style.visibility</p:attrName>
                                        </p:attrNameLst>
                                      </p:cBhvr>
                                      <p:to>
                                        <p:strVal val="visible"/>
                                      </p:to>
                                    </p:set>
                                    <p:animEffect transition="in" filter="wipe(down)">
                                      <p:cBhvr>
                                        <p:cTn id="208" dur="500"/>
                                        <p:tgtEl>
                                          <p:spTgt spid="34876"/>
                                        </p:tgtEl>
                                      </p:cBhvr>
                                    </p:animEffect>
                                  </p:childTnLst>
                                </p:cTn>
                              </p:par>
                            </p:childTnLst>
                          </p:cTn>
                        </p:par>
                      </p:childTnLst>
                    </p:cTn>
                  </p:par>
                  <p:par>
                    <p:cTn id="209" fill="hold">
                      <p:stCondLst>
                        <p:cond delay="indefinite"/>
                      </p:stCondLst>
                      <p:childTnLst>
                        <p:par>
                          <p:cTn id="210" fill="hold">
                            <p:stCondLst>
                              <p:cond delay="0"/>
                            </p:stCondLst>
                            <p:childTnLst>
                              <p:par>
                                <p:cTn id="211" presetID="22" presetClass="entr" presetSubtype="4" fill="hold" grpId="0" nodeType="clickEffect">
                                  <p:stCondLst>
                                    <p:cond delay="0"/>
                                  </p:stCondLst>
                                  <p:childTnLst>
                                    <p:set>
                                      <p:cBhvr>
                                        <p:cTn id="212" dur="1" fill="hold">
                                          <p:stCondLst>
                                            <p:cond delay="0"/>
                                          </p:stCondLst>
                                        </p:cTn>
                                        <p:tgtEl>
                                          <p:spTgt spid="34878"/>
                                        </p:tgtEl>
                                        <p:attrNameLst>
                                          <p:attrName>style.visibility</p:attrName>
                                        </p:attrNameLst>
                                      </p:cBhvr>
                                      <p:to>
                                        <p:strVal val="visible"/>
                                      </p:to>
                                    </p:set>
                                    <p:animEffect transition="in" filter="wipe(down)">
                                      <p:cBhvr>
                                        <p:cTn id="213" dur="500"/>
                                        <p:tgtEl>
                                          <p:spTgt spid="34878"/>
                                        </p:tgtEl>
                                      </p:cBhvr>
                                    </p:animEffect>
                                  </p:childTnLst>
                                </p:cTn>
                              </p:par>
                              <p:par>
                                <p:cTn id="214" presetID="22" presetClass="entr" presetSubtype="4" fill="hold" grpId="0" nodeType="withEffect">
                                  <p:stCondLst>
                                    <p:cond delay="0"/>
                                  </p:stCondLst>
                                  <p:childTnLst>
                                    <p:set>
                                      <p:cBhvr>
                                        <p:cTn id="215" dur="1" fill="hold">
                                          <p:stCondLst>
                                            <p:cond delay="0"/>
                                          </p:stCondLst>
                                        </p:cTn>
                                        <p:tgtEl>
                                          <p:spTgt spid="34879"/>
                                        </p:tgtEl>
                                        <p:attrNameLst>
                                          <p:attrName>style.visibility</p:attrName>
                                        </p:attrNameLst>
                                      </p:cBhvr>
                                      <p:to>
                                        <p:strVal val="visible"/>
                                      </p:to>
                                    </p:set>
                                    <p:animEffect transition="in" filter="wipe(down)">
                                      <p:cBhvr>
                                        <p:cTn id="216" dur="500"/>
                                        <p:tgtEl>
                                          <p:spTgt spid="34879"/>
                                        </p:tgtEl>
                                      </p:cBhvr>
                                    </p:animEffect>
                                  </p:childTnLst>
                                </p:cTn>
                              </p:par>
                              <p:par>
                                <p:cTn id="217" presetID="22" presetClass="entr" presetSubtype="4" fill="hold" grpId="0" nodeType="withEffect">
                                  <p:stCondLst>
                                    <p:cond delay="0"/>
                                  </p:stCondLst>
                                  <p:childTnLst>
                                    <p:set>
                                      <p:cBhvr>
                                        <p:cTn id="218" dur="1" fill="hold">
                                          <p:stCondLst>
                                            <p:cond delay="0"/>
                                          </p:stCondLst>
                                        </p:cTn>
                                        <p:tgtEl>
                                          <p:spTgt spid="34880"/>
                                        </p:tgtEl>
                                        <p:attrNameLst>
                                          <p:attrName>style.visibility</p:attrName>
                                        </p:attrNameLst>
                                      </p:cBhvr>
                                      <p:to>
                                        <p:strVal val="visible"/>
                                      </p:to>
                                    </p:set>
                                    <p:animEffect transition="in" filter="wipe(down)">
                                      <p:cBhvr>
                                        <p:cTn id="219" dur="500"/>
                                        <p:tgtEl>
                                          <p:spTgt spid="34880"/>
                                        </p:tgtEl>
                                      </p:cBhvr>
                                    </p:animEffect>
                                  </p:childTnLst>
                                </p:cTn>
                              </p:par>
                              <p:par>
                                <p:cTn id="220" presetID="22" presetClass="entr" presetSubtype="4" fill="hold" grpId="0" nodeType="withEffect">
                                  <p:stCondLst>
                                    <p:cond delay="0"/>
                                  </p:stCondLst>
                                  <p:childTnLst>
                                    <p:set>
                                      <p:cBhvr>
                                        <p:cTn id="221" dur="1" fill="hold">
                                          <p:stCondLst>
                                            <p:cond delay="0"/>
                                          </p:stCondLst>
                                        </p:cTn>
                                        <p:tgtEl>
                                          <p:spTgt spid="34881"/>
                                        </p:tgtEl>
                                        <p:attrNameLst>
                                          <p:attrName>style.visibility</p:attrName>
                                        </p:attrNameLst>
                                      </p:cBhvr>
                                      <p:to>
                                        <p:strVal val="visible"/>
                                      </p:to>
                                    </p:set>
                                    <p:animEffect transition="in" filter="wipe(down)">
                                      <p:cBhvr>
                                        <p:cTn id="222" dur="500"/>
                                        <p:tgtEl>
                                          <p:spTgt spid="34881"/>
                                        </p:tgtEl>
                                      </p:cBhvr>
                                    </p:animEffect>
                                  </p:childTnLst>
                                </p:cTn>
                              </p:par>
                              <p:par>
                                <p:cTn id="223" presetID="22" presetClass="entr" presetSubtype="4" fill="hold" grpId="0" nodeType="withEffect">
                                  <p:stCondLst>
                                    <p:cond delay="0"/>
                                  </p:stCondLst>
                                  <p:childTnLst>
                                    <p:set>
                                      <p:cBhvr>
                                        <p:cTn id="224" dur="1" fill="hold">
                                          <p:stCondLst>
                                            <p:cond delay="0"/>
                                          </p:stCondLst>
                                        </p:cTn>
                                        <p:tgtEl>
                                          <p:spTgt spid="34882"/>
                                        </p:tgtEl>
                                        <p:attrNameLst>
                                          <p:attrName>style.visibility</p:attrName>
                                        </p:attrNameLst>
                                      </p:cBhvr>
                                      <p:to>
                                        <p:strVal val="visible"/>
                                      </p:to>
                                    </p:set>
                                    <p:animEffect transition="in" filter="wipe(down)">
                                      <p:cBhvr>
                                        <p:cTn id="225" dur="500"/>
                                        <p:tgtEl>
                                          <p:spTgt spid="34882"/>
                                        </p:tgtEl>
                                      </p:cBhvr>
                                    </p:animEffect>
                                  </p:childTnLst>
                                </p:cTn>
                              </p:par>
                              <p:par>
                                <p:cTn id="226" presetID="22" presetClass="entr" presetSubtype="4" fill="hold" grpId="0" nodeType="withEffect">
                                  <p:stCondLst>
                                    <p:cond delay="0"/>
                                  </p:stCondLst>
                                  <p:childTnLst>
                                    <p:set>
                                      <p:cBhvr>
                                        <p:cTn id="227" dur="1" fill="hold">
                                          <p:stCondLst>
                                            <p:cond delay="0"/>
                                          </p:stCondLst>
                                        </p:cTn>
                                        <p:tgtEl>
                                          <p:spTgt spid="34883"/>
                                        </p:tgtEl>
                                        <p:attrNameLst>
                                          <p:attrName>style.visibility</p:attrName>
                                        </p:attrNameLst>
                                      </p:cBhvr>
                                      <p:to>
                                        <p:strVal val="visible"/>
                                      </p:to>
                                    </p:set>
                                    <p:animEffect transition="in" filter="wipe(down)">
                                      <p:cBhvr>
                                        <p:cTn id="228" dur="500"/>
                                        <p:tgtEl>
                                          <p:spTgt spid="34883"/>
                                        </p:tgtEl>
                                      </p:cBhvr>
                                    </p:animEffect>
                                  </p:childTnLst>
                                </p:cTn>
                              </p:par>
                              <p:par>
                                <p:cTn id="229" presetID="22" presetClass="entr" presetSubtype="4" fill="hold" grpId="0" nodeType="withEffect">
                                  <p:stCondLst>
                                    <p:cond delay="0"/>
                                  </p:stCondLst>
                                  <p:childTnLst>
                                    <p:set>
                                      <p:cBhvr>
                                        <p:cTn id="230" dur="1" fill="hold">
                                          <p:stCondLst>
                                            <p:cond delay="0"/>
                                          </p:stCondLst>
                                        </p:cTn>
                                        <p:tgtEl>
                                          <p:spTgt spid="34884"/>
                                        </p:tgtEl>
                                        <p:attrNameLst>
                                          <p:attrName>style.visibility</p:attrName>
                                        </p:attrNameLst>
                                      </p:cBhvr>
                                      <p:to>
                                        <p:strVal val="visible"/>
                                      </p:to>
                                    </p:set>
                                    <p:animEffect transition="in" filter="wipe(down)">
                                      <p:cBhvr>
                                        <p:cTn id="231" dur="500"/>
                                        <p:tgtEl>
                                          <p:spTgt spid="34884"/>
                                        </p:tgtEl>
                                      </p:cBhvr>
                                    </p:animEffect>
                                  </p:childTnLst>
                                </p:cTn>
                              </p:par>
                              <p:par>
                                <p:cTn id="232" presetID="22" presetClass="entr" presetSubtype="4" fill="hold" grpId="0" nodeType="withEffect">
                                  <p:stCondLst>
                                    <p:cond delay="0"/>
                                  </p:stCondLst>
                                  <p:childTnLst>
                                    <p:set>
                                      <p:cBhvr>
                                        <p:cTn id="233" dur="1" fill="hold">
                                          <p:stCondLst>
                                            <p:cond delay="0"/>
                                          </p:stCondLst>
                                        </p:cTn>
                                        <p:tgtEl>
                                          <p:spTgt spid="34885"/>
                                        </p:tgtEl>
                                        <p:attrNameLst>
                                          <p:attrName>style.visibility</p:attrName>
                                        </p:attrNameLst>
                                      </p:cBhvr>
                                      <p:to>
                                        <p:strVal val="visible"/>
                                      </p:to>
                                    </p:set>
                                    <p:animEffect transition="in" filter="wipe(down)">
                                      <p:cBhvr>
                                        <p:cTn id="234" dur="500"/>
                                        <p:tgtEl>
                                          <p:spTgt spid="34885"/>
                                        </p:tgtEl>
                                      </p:cBhvr>
                                    </p:animEffect>
                                  </p:childTnLst>
                                </p:cTn>
                              </p:par>
                              <p:par>
                                <p:cTn id="235" presetID="22" presetClass="entr" presetSubtype="4" fill="hold" grpId="0" nodeType="withEffect">
                                  <p:stCondLst>
                                    <p:cond delay="0"/>
                                  </p:stCondLst>
                                  <p:childTnLst>
                                    <p:set>
                                      <p:cBhvr>
                                        <p:cTn id="236" dur="1" fill="hold">
                                          <p:stCondLst>
                                            <p:cond delay="0"/>
                                          </p:stCondLst>
                                        </p:cTn>
                                        <p:tgtEl>
                                          <p:spTgt spid="34886"/>
                                        </p:tgtEl>
                                        <p:attrNameLst>
                                          <p:attrName>style.visibility</p:attrName>
                                        </p:attrNameLst>
                                      </p:cBhvr>
                                      <p:to>
                                        <p:strVal val="visible"/>
                                      </p:to>
                                    </p:set>
                                    <p:animEffect transition="in" filter="wipe(down)">
                                      <p:cBhvr>
                                        <p:cTn id="237" dur="500"/>
                                        <p:tgtEl>
                                          <p:spTgt spid="34886"/>
                                        </p:tgtEl>
                                      </p:cBhvr>
                                    </p:animEffect>
                                  </p:childTnLst>
                                </p:cTn>
                              </p:par>
                              <p:par>
                                <p:cTn id="238" presetID="22" presetClass="entr" presetSubtype="4" fill="hold" grpId="0" nodeType="withEffect">
                                  <p:stCondLst>
                                    <p:cond delay="0"/>
                                  </p:stCondLst>
                                  <p:childTnLst>
                                    <p:set>
                                      <p:cBhvr>
                                        <p:cTn id="239" dur="1" fill="hold">
                                          <p:stCondLst>
                                            <p:cond delay="0"/>
                                          </p:stCondLst>
                                        </p:cTn>
                                        <p:tgtEl>
                                          <p:spTgt spid="34887"/>
                                        </p:tgtEl>
                                        <p:attrNameLst>
                                          <p:attrName>style.visibility</p:attrName>
                                        </p:attrNameLst>
                                      </p:cBhvr>
                                      <p:to>
                                        <p:strVal val="visible"/>
                                      </p:to>
                                    </p:set>
                                    <p:animEffect transition="in" filter="wipe(down)">
                                      <p:cBhvr>
                                        <p:cTn id="240" dur="500"/>
                                        <p:tgtEl>
                                          <p:spTgt spid="34887"/>
                                        </p:tgtEl>
                                      </p:cBhvr>
                                    </p:animEffect>
                                  </p:childTnLst>
                                </p:cTn>
                              </p:par>
                              <p:par>
                                <p:cTn id="241" presetID="22" presetClass="entr" presetSubtype="4" fill="hold" grpId="0" nodeType="withEffect">
                                  <p:stCondLst>
                                    <p:cond delay="0"/>
                                  </p:stCondLst>
                                  <p:childTnLst>
                                    <p:set>
                                      <p:cBhvr>
                                        <p:cTn id="242" dur="1" fill="hold">
                                          <p:stCondLst>
                                            <p:cond delay="0"/>
                                          </p:stCondLst>
                                        </p:cTn>
                                        <p:tgtEl>
                                          <p:spTgt spid="34888"/>
                                        </p:tgtEl>
                                        <p:attrNameLst>
                                          <p:attrName>style.visibility</p:attrName>
                                        </p:attrNameLst>
                                      </p:cBhvr>
                                      <p:to>
                                        <p:strVal val="visible"/>
                                      </p:to>
                                    </p:set>
                                    <p:animEffect transition="in" filter="wipe(down)">
                                      <p:cBhvr>
                                        <p:cTn id="243" dur="500"/>
                                        <p:tgtEl>
                                          <p:spTgt spid="34888"/>
                                        </p:tgtEl>
                                      </p:cBhvr>
                                    </p:animEffect>
                                  </p:childTnLst>
                                </p:cTn>
                              </p:par>
                            </p:childTnLst>
                          </p:cTn>
                        </p:par>
                      </p:childTnLst>
                    </p:cTn>
                  </p:par>
                  <p:par>
                    <p:cTn id="244" fill="hold">
                      <p:stCondLst>
                        <p:cond delay="indefinite"/>
                      </p:stCondLst>
                      <p:childTnLst>
                        <p:par>
                          <p:cTn id="245" fill="hold">
                            <p:stCondLst>
                              <p:cond delay="0"/>
                            </p:stCondLst>
                            <p:childTnLst>
                              <p:par>
                                <p:cTn id="246" presetID="22" presetClass="entr" presetSubtype="4" fill="hold" grpId="0" nodeType="clickEffect">
                                  <p:stCondLst>
                                    <p:cond delay="0"/>
                                  </p:stCondLst>
                                  <p:childTnLst>
                                    <p:set>
                                      <p:cBhvr>
                                        <p:cTn id="247" dur="1" fill="hold">
                                          <p:stCondLst>
                                            <p:cond delay="0"/>
                                          </p:stCondLst>
                                        </p:cTn>
                                        <p:tgtEl>
                                          <p:spTgt spid="34943"/>
                                        </p:tgtEl>
                                        <p:attrNameLst>
                                          <p:attrName>style.visibility</p:attrName>
                                        </p:attrNameLst>
                                      </p:cBhvr>
                                      <p:to>
                                        <p:strVal val="visible"/>
                                      </p:to>
                                    </p:set>
                                    <p:animEffect transition="in" filter="wipe(down)">
                                      <p:cBhvr>
                                        <p:cTn id="248" dur="3000"/>
                                        <p:tgtEl>
                                          <p:spTgt spid="34943"/>
                                        </p:tgtEl>
                                      </p:cBhvr>
                                    </p:animEffect>
                                  </p:childTnLst>
                                </p:cTn>
                              </p:par>
                              <p:par>
                                <p:cTn id="249" presetID="22" presetClass="entr" presetSubtype="4" fill="hold" grpId="0" nodeType="withEffect">
                                  <p:stCondLst>
                                    <p:cond delay="0"/>
                                  </p:stCondLst>
                                  <p:childTnLst>
                                    <p:set>
                                      <p:cBhvr>
                                        <p:cTn id="250" dur="1" fill="hold">
                                          <p:stCondLst>
                                            <p:cond delay="0"/>
                                          </p:stCondLst>
                                        </p:cTn>
                                        <p:tgtEl>
                                          <p:spTgt spid="34942"/>
                                        </p:tgtEl>
                                        <p:attrNameLst>
                                          <p:attrName>style.visibility</p:attrName>
                                        </p:attrNameLst>
                                      </p:cBhvr>
                                      <p:to>
                                        <p:strVal val="visible"/>
                                      </p:to>
                                    </p:set>
                                    <p:animEffect transition="in" filter="wipe(down)">
                                      <p:cBhvr>
                                        <p:cTn id="251" dur="3000"/>
                                        <p:tgtEl>
                                          <p:spTgt spid="34942"/>
                                        </p:tgtEl>
                                      </p:cBhvr>
                                    </p:animEffect>
                                  </p:childTnLst>
                                </p:cTn>
                              </p:par>
                              <p:par>
                                <p:cTn id="252" presetID="22" presetClass="entr" presetSubtype="4" fill="hold" grpId="0" nodeType="withEffect">
                                  <p:stCondLst>
                                    <p:cond delay="0"/>
                                  </p:stCondLst>
                                  <p:childTnLst>
                                    <p:set>
                                      <p:cBhvr>
                                        <p:cTn id="253" dur="1" fill="hold">
                                          <p:stCondLst>
                                            <p:cond delay="0"/>
                                          </p:stCondLst>
                                        </p:cTn>
                                        <p:tgtEl>
                                          <p:spTgt spid="34941"/>
                                        </p:tgtEl>
                                        <p:attrNameLst>
                                          <p:attrName>style.visibility</p:attrName>
                                        </p:attrNameLst>
                                      </p:cBhvr>
                                      <p:to>
                                        <p:strVal val="visible"/>
                                      </p:to>
                                    </p:set>
                                    <p:animEffect transition="in" filter="wipe(down)">
                                      <p:cBhvr>
                                        <p:cTn id="254" dur="3000"/>
                                        <p:tgtEl>
                                          <p:spTgt spid="34941"/>
                                        </p:tgtEl>
                                      </p:cBhvr>
                                    </p:animEffect>
                                  </p:childTnLst>
                                </p:cTn>
                              </p:par>
                              <p:par>
                                <p:cTn id="255" presetID="22" presetClass="entr" presetSubtype="4" fill="hold" grpId="0" nodeType="withEffect">
                                  <p:stCondLst>
                                    <p:cond delay="0"/>
                                  </p:stCondLst>
                                  <p:childTnLst>
                                    <p:set>
                                      <p:cBhvr>
                                        <p:cTn id="256" dur="1" fill="hold">
                                          <p:stCondLst>
                                            <p:cond delay="0"/>
                                          </p:stCondLst>
                                        </p:cTn>
                                        <p:tgtEl>
                                          <p:spTgt spid="34940"/>
                                        </p:tgtEl>
                                        <p:attrNameLst>
                                          <p:attrName>style.visibility</p:attrName>
                                        </p:attrNameLst>
                                      </p:cBhvr>
                                      <p:to>
                                        <p:strVal val="visible"/>
                                      </p:to>
                                    </p:set>
                                    <p:animEffect transition="in" filter="wipe(down)">
                                      <p:cBhvr>
                                        <p:cTn id="257" dur="3000"/>
                                        <p:tgtEl>
                                          <p:spTgt spid="34940"/>
                                        </p:tgtEl>
                                      </p:cBhvr>
                                    </p:animEffect>
                                  </p:childTnLst>
                                </p:cTn>
                              </p:par>
                              <p:par>
                                <p:cTn id="258" presetID="22" presetClass="entr" presetSubtype="4" fill="hold" grpId="0" nodeType="withEffect">
                                  <p:stCondLst>
                                    <p:cond delay="0"/>
                                  </p:stCondLst>
                                  <p:childTnLst>
                                    <p:set>
                                      <p:cBhvr>
                                        <p:cTn id="259" dur="1" fill="hold">
                                          <p:stCondLst>
                                            <p:cond delay="0"/>
                                          </p:stCondLst>
                                        </p:cTn>
                                        <p:tgtEl>
                                          <p:spTgt spid="34939"/>
                                        </p:tgtEl>
                                        <p:attrNameLst>
                                          <p:attrName>style.visibility</p:attrName>
                                        </p:attrNameLst>
                                      </p:cBhvr>
                                      <p:to>
                                        <p:strVal val="visible"/>
                                      </p:to>
                                    </p:set>
                                    <p:animEffect transition="in" filter="wipe(down)">
                                      <p:cBhvr>
                                        <p:cTn id="260" dur="3000"/>
                                        <p:tgtEl>
                                          <p:spTgt spid="34939"/>
                                        </p:tgtEl>
                                      </p:cBhvr>
                                    </p:animEffect>
                                  </p:childTnLst>
                                </p:cTn>
                              </p:par>
                              <p:par>
                                <p:cTn id="261" presetID="22" presetClass="entr" presetSubtype="4" fill="hold" grpId="0" nodeType="withEffect">
                                  <p:stCondLst>
                                    <p:cond delay="0"/>
                                  </p:stCondLst>
                                  <p:childTnLst>
                                    <p:set>
                                      <p:cBhvr>
                                        <p:cTn id="262" dur="1" fill="hold">
                                          <p:stCondLst>
                                            <p:cond delay="0"/>
                                          </p:stCondLst>
                                        </p:cTn>
                                        <p:tgtEl>
                                          <p:spTgt spid="34938"/>
                                        </p:tgtEl>
                                        <p:attrNameLst>
                                          <p:attrName>style.visibility</p:attrName>
                                        </p:attrNameLst>
                                      </p:cBhvr>
                                      <p:to>
                                        <p:strVal val="visible"/>
                                      </p:to>
                                    </p:set>
                                    <p:animEffect transition="in" filter="wipe(down)">
                                      <p:cBhvr>
                                        <p:cTn id="263" dur="3000"/>
                                        <p:tgtEl>
                                          <p:spTgt spid="34938"/>
                                        </p:tgtEl>
                                      </p:cBhvr>
                                    </p:animEffect>
                                  </p:childTnLst>
                                </p:cTn>
                              </p:par>
                              <p:par>
                                <p:cTn id="264" presetID="22" presetClass="entr" presetSubtype="4" fill="hold" grpId="0" nodeType="withEffect">
                                  <p:stCondLst>
                                    <p:cond delay="0"/>
                                  </p:stCondLst>
                                  <p:childTnLst>
                                    <p:set>
                                      <p:cBhvr>
                                        <p:cTn id="265" dur="1" fill="hold">
                                          <p:stCondLst>
                                            <p:cond delay="0"/>
                                          </p:stCondLst>
                                        </p:cTn>
                                        <p:tgtEl>
                                          <p:spTgt spid="34937"/>
                                        </p:tgtEl>
                                        <p:attrNameLst>
                                          <p:attrName>style.visibility</p:attrName>
                                        </p:attrNameLst>
                                      </p:cBhvr>
                                      <p:to>
                                        <p:strVal val="visible"/>
                                      </p:to>
                                    </p:set>
                                    <p:animEffect transition="in" filter="wipe(down)">
                                      <p:cBhvr>
                                        <p:cTn id="266" dur="3000"/>
                                        <p:tgtEl>
                                          <p:spTgt spid="34937"/>
                                        </p:tgtEl>
                                      </p:cBhvr>
                                    </p:animEffect>
                                  </p:childTnLst>
                                </p:cTn>
                              </p:par>
                              <p:par>
                                <p:cTn id="267" presetID="22" presetClass="entr" presetSubtype="4" fill="hold" grpId="0" nodeType="withEffect">
                                  <p:stCondLst>
                                    <p:cond delay="0"/>
                                  </p:stCondLst>
                                  <p:childTnLst>
                                    <p:set>
                                      <p:cBhvr>
                                        <p:cTn id="268" dur="1" fill="hold">
                                          <p:stCondLst>
                                            <p:cond delay="0"/>
                                          </p:stCondLst>
                                        </p:cTn>
                                        <p:tgtEl>
                                          <p:spTgt spid="34936"/>
                                        </p:tgtEl>
                                        <p:attrNameLst>
                                          <p:attrName>style.visibility</p:attrName>
                                        </p:attrNameLst>
                                      </p:cBhvr>
                                      <p:to>
                                        <p:strVal val="visible"/>
                                      </p:to>
                                    </p:set>
                                    <p:animEffect transition="in" filter="wipe(down)">
                                      <p:cBhvr>
                                        <p:cTn id="269" dur="3000"/>
                                        <p:tgtEl>
                                          <p:spTgt spid="34936"/>
                                        </p:tgtEl>
                                      </p:cBhvr>
                                    </p:animEffect>
                                  </p:childTnLst>
                                </p:cTn>
                              </p:par>
                              <p:par>
                                <p:cTn id="270" presetID="22" presetClass="entr" presetSubtype="4" fill="hold" grpId="0" nodeType="withEffect">
                                  <p:stCondLst>
                                    <p:cond delay="0"/>
                                  </p:stCondLst>
                                  <p:childTnLst>
                                    <p:set>
                                      <p:cBhvr>
                                        <p:cTn id="271" dur="1" fill="hold">
                                          <p:stCondLst>
                                            <p:cond delay="0"/>
                                          </p:stCondLst>
                                        </p:cTn>
                                        <p:tgtEl>
                                          <p:spTgt spid="34935"/>
                                        </p:tgtEl>
                                        <p:attrNameLst>
                                          <p:attrName>style.visibility</p:attrName>
                                        </p:attrNameLst>
                                      </p:cBhvr>
                                      <p:to>
                                        <p:strVal val="visible"/>
                                      </p:to>
                                    </p:set>
                                    <p:animEffect transition="in" filter="wipe(down)">
                                      <p:cBhvr>
                                        <p:cTn id="272" dur="3000"/>
                                        <p:tgtEl>
                                          <p:spTgt spid="34935"/>
                                        </p:tgtEl>
                                      </p:cBhvr>
                                    </p:animEffect>
                                  </p:childTnLst>
                                </p:cTn>
                              </p:par>
                              <p:par>
                                <p:cTn id="273" presetID="22" presetClass="entr" presetSubtype="4" fill="hold" grpId="0" nodeType="withEffect">
                                  <p:stCondLst>
                                    <p:cond delay="0"/>
                                  </p:stCondLst>
                                  <p:childTnLst>
                                    <p:set>
                                      <p:cBhvr>
                                        <p:cTn id="274" dur="1" fill="hold">
                                          <p:stCondLst>
                                            <p:cond delay="0"/>
                                          </p:stCondLst>
                                        </p:cTn>
                                        <p:tgtEl>
                                          <p:spTgt spid="34934"/>
                                        </p:tgtEl>
                                        <p:attrNameLst>
                                          <p:attrName>style.visibility</p:attrName>
                                        </p:attrNameLst>
                                      </p:cBhvr>
                                      <p:to>
                                        <p:strVal val="visible"/>
                                      </p:to>
                                    </p:set>
                                    <p:animEffect transition="in" filter="wipe(down)">
                                      <p:cBhvr>
                                        <p:cTn id="275" dur="3000"/>
                                        <p:tgtEl>
                                          <p:spTgt spid="34934"/>
                                        </p:tgtEl>
                                      </p:cBhvr>
                                    </p:animEffect>
                                  </p:childTnLst>
                                </p:cTn>
                              </p:par>
                              <p:par>
                                <p:cTn id="276" presetID="22" presetClass="entr" presetSubtype="4" fill="hold" grpId="0" nodeType="withEffect">
                                  <p:stCondLst>
                                    <p:cond delay="0"/>
                                  </p:stCondLst>
                                  <p:childTnLst>
                                    <p:set>
                                      <p:cBhvr>
                                        <p:cTn id="277" dur="1" fill="hold">
                                          <p:stCondLst>
                                            <p:cond delay="0"/>
                                          </p:stCondLst>
                                        </p:cTn>
                                        <p:tgtEl>
                                          <p:spTgt spid="34933"/>
                                        </p:tgtEl>
                                        <p:attrNameLst>
                                          <p:attrName>style.visibility</p:attrName>
                                        </p:attrNameLst>
                                      </p:cBhvr>
                                      <p:to>
                                        <p:strVal val="visible"/>
                                      </p:to>
                                    </p:set>
                                    <p:animEffect transition="in" filter="wipe(down)">
                                      <p:cBhvr>
                                        <p:cTn id="278" dur="3000"/>
                                        <p:tgtEl>
                                          <p:spTgt spid="34933"/>
                                        </p:tgtEl>
                                      </p:cBhvr>
                                    </p:animEffect>
                                  </p:childTnLst>
                                </p:cTn>
                              </p:par>
                              <p:par>
                                <p:cTn id="279" presetID="22" presetClass="entr" presetSubtype="4" fill="hold" grpId="0" nodeType="withEffect">
                                  <p:stCondLst>
                                    <p:cond delay="0"/>
                                  </p:stCondLst>
                                  <p:childTnLst>
                                    <p:set>
                                      <p:cBhvr>
                                        <p:cTn id="280" dur="1" fill="hold">
                                          <p:stCondLst>
                                            <p:cond delay="0"/>
                                          </p:stCondLst>
                                        </p:cTn>
                                        <p:tgtEl>
                                          <p:spTgt spid="34932"/>
                                        </p:tgtEl>
                                        <p:attrNameLst>
                                          <p:attrName>style.visibility</p:attrName>
                                        </p:attrNameLst>
                                      </p:cBhvr>
                                      <p:to>
                                        <p:strVal val="visible"/>
                                      </p:to>
                                    </p:set>
                                    <p:animEffect transition="in" filter="wipe(down)">
                                      <p:cBhvr>
                                        <p:cTn id="281" dur="3000"/>
                                        <p:tgtEl>
                                          <p:spTgt spid="34932"/>
                                        </p:tgtEl>
                                      </p:cBhvr>
                                    </p:animEffect>
                                  </p:childTnLst>
                                </p:cTn>
                              </p:par>
                            </p:childTnLst>
                          </p:cTn>
                        </p:par>
                      </p:childTnLst>
                    </p:cTn>
                  </p:par>
                  <p:par>
                    <p:cTn id="282" fill="hold">
                      <p:stCondLst>
                        <p:cond delay="indefinite"/>
                      </p:stCondLst>
                      <p:childTnLst>
                        <p:par>
                          <p:cTn id="283" fill="hold">
                            <p:stCondLst>
                              <p:cond delay="0"/>
                            </p:stCondLst>
                            <p:childTnLst>
                              <p:par>
                                <p:cTn id="284" presetID="31" presetClass="entr" presetSubtype="0" fill="hold" grpId="0" nodeType="clickEffect">
                                  <p:stCondLst>
                                    <p:cond delay="0"/>
                                  </p:stCondLst>
                                  <p:iterate type="lt">
                                    <p:tmPct val="5000"/>
                                  </p:iterate>
                                  <p:childTnLst>
                                    <p:set>
                                      <p:cBhvr>
                                        <p:cTn id="285" dur="1" fill="hold">
                                          <p:stCondLst>
                                            <p:cond delay="0"/>
                                          </p:stCondLst>
                                        </p:cTn>
                                        <p:tgtEl>
                                          <p:spTgt spid="34944"/>
                                        </p:tgtEl>
                                        <p:attrNameLst>
                                          <p:attrName>style.visibility</p:attrName>
                                        </p:attrNameLst>
                                      </p:cBhvr>
                                      <p:to>
                                        <p:strVal val="visible"/>
                                      </p:to>
                                    </p:set>
                                    <p:anim calcmode="lin" valueType="num">
                                      <p:cBhvr>
                                        <p:cTn id="286" dur="1000" fill="hold"/>
                                        <p:tgtEl>
                                          <p:spTgt spid="34944"/>
                                        </p:tgtEl>
                                        <p:attrNameLst>
                                          <p:attrName>ppt_w</p:attrName>
                                        </p:attrNameLst>
                                      </p:cBhvr>
                                      <p:tavLst>
                                        <p:tav tm="0">
                                          <p:val>
                                            <p:fltVal val="0"/>
                                          </p:val>
                                        </p:tav>
                                        <p:tav tm="100000">
                                          <p:val>
                                            <p:strVal val="#ppt_w"/>
                                          </p:val>
                                        </p:tav>
                                      </p:tavLst>
                                    </p:anim>
                                    <p:anim calcmode="lin" valueType="num">
                                      <p:cBhvr>
                                        <p:cTn id="287" dur="1000" fill="hold"/>
                                        <p:tgtEl>
                                          <p:spTgt spid="34944"/>
                                        </p:tgtEl>
                                        <p:attrNameLst>
                                          <p:attrName>ppt_h</p:attrName>
                                        </p:attrNameLst>
                                      </p:cBhvr>
                                      <p:tavLst>
                                        <p:tav tm="0">
                                          <p:val>
                                            <p:fltVal val="0"/>
                                          </p:val>
                                        </p:tav>
                                        <p:tav tm="100000">
                                          <p:val>
                                            <p:strVal val="#ppt_h"/>
                                          </p:val>
                                        </p:tav>
                                      </p:tavLst>
                                    </p:anim>
                                    <p:anim calcmode="lin" valueType="num">
                                      <p:cBhvr>
                                        <p:cTn id="288" dur="1000" fill="hold"/>
                                        <p:tgtEl>
                                          <p:spTgt spid="34944"/>
                                        </p:tgtEl>
                                        <p:attrNameLst>
                                          <p:attrName>style.rotation</p:attrName>
                                        </p:attrNameLst>
                                      </p:cBhvr>
                                      <p:tavLst>
                                        <p:tav tm="0">
                                          <p:val>
                                            <p:fltVal val="90"/>
                                          </p:val>
                                        </p:tav>
                                        <p:tav tm="100000">
                                          <p:val>
                                            <p:fltVal val="0"/>
                                          </p:val>
                                        </p:tav>
                                      </p:tavLst>
                                    </p:anim>
                                    <p:animEffect transition="in" filter="fade">
                                      <p:cBhvr>
                                        <p:cTn id="289" dur="1000"/>
                                        <p:tgtEl>
                                          <p:spTgt spid="34944"/>
                                        </p:tgtEl>
                                      </p:cBhvr>
                                    </p:animEffect>
                                  </p:childTnLst>
                                </p:cTn>
                              </p:par>
                            </p:childTnLst>
                          </p:cTn>
                        </p:par>
                      </p:childTnLst>
                    </p:cTn>
                  </p:par>
                  <p:par>
                    <p:cTn id="290" fill="hold">
                      <p:stCondLst>
                        <p:cond delay="indefinite"/>
                      </p:stCondLst>
                      <p:childTnLst>
                        <p:par>
                          <p:cTn id="291" fill="hold">
                            <p:stCondLst>
                              <p:cond delay="0"/>
                            </p:stCondLst>
                            <p:childTnLst>
                              <p:par>
                                <p:cTn id="292" presetID="22" presetClass="entr" presetSubtype="4" fill="hold" grpId="0" nodeType="clickEffect">
                                  <p:stCondLst>
                                    <p:cond delay="0"/>
                                  </p:stCondLst>
                                  <p:childTnLst>
                                    <p:set>
                                      <p:cBhvr>
                                        <p:cTn id="293" dur="1" fill="hold">
                                          <p:stCondLst>
                                            <p:cond delay="0"/>
                                          </p:stCondLst>
                                        </p:cTn>
                                        <p:tgtEl>
                                          <p:spTgt spid="34889"/>
                                        </p:tgtEl>
                                        <p:attrNameLst>
                                          <p:attrName>style.visibility</p:attrName>
                                        </p:attrNameLst>
                                      </p:cBhvr>
                                      <p:to>
                                        <p:strVal val="visible"/>
                                      </p:to>
                                    </p:set>
                                    <p:animEffect transition="in" filter="wipe(down)">
                                      <p:cBhvr>
                                        <p:cTn id="294" dur="500"/>
                                        <p:tgtEl>
                                          <p:spTgt spid="34889"/>
                                        </p:tgtEl>
                                      </p:cBhvr>
                                    </p:animEffect>
                                  </p:childTnLst>
                                </p:cTn>
                              </p:par>
                            </p:childTnLst>
                          </p:cTn>
                        </p:par>
                      </p:childTnLst>
                    </p:cTn>
                  </p:par>
                  <p:par>
                    <p:cTn id="295" fill="hold">
                      <p:stCondLst>
                        <p:cond delay="indefinite"/>
                      </p:stCondLst>
                      <p:childTnLst>
                        <p:par>
                          <p:cTn id="296" fill="hold">
                            <p:stCondLst>
                              <p:cond delay="0"/>
                            </p:stCondLst>
                            <p:childTnLst>
                              <p:par>
                                <p:cTn id="297" presetID="31" presetClass="entr" presetSubtype="0" fill="hold" grpId="0" nodeType="clickEffect">
                                  <p:stCondLst>
                                    <p:cond delay="0"/>
                                  </p:stCondLst>
                                  <p:iterate type="lt">
                                    <p:tmPct val="5000"/>
                                  </p:iterate>
                                  <p:childTnLst>
                                    <p:set>
                                      <p:cBhvr>
                                        <p:cTn id="298" dur="1" fill="hold">
                                          <p:stCondLst>
                                            <p:cond delay="0"/>
                                          </p:stCondLst>
                                        </p:cTn>
                                        <p:tgtEl>
                                          <p:spTgt spid="34945"/>
                                        </p:tgtEl>
                                        <p:attrNameLst>
                                          <p:attrName>style.visibility</p:attrName>
                                        </p:attrNameLst>
                                      </p:cBhvr>
                                      <p:to>
                                        <p:strVal val="visible"/>
                                      </p:to>
                                    </p:set>
                                    <p:anim calcmode="lin" valueType="num">
                                      <p:cBhvr>
                                        <p:cTn id="299" dur="1000" fill="hold"/>
                                        <p:tgtEl>
                                          <p:spTgt spid="34945"/>
                                        </p:tgtEl>
                                        <p:attrNameLst>
                                          <p:attrName>ppt_w</p:attrName>
                                        </p:attrNameLst>
                                      </p:cBhvr>
                                      <p:tavLst>
                                        <p:tav tm="0">
                                          <p:val>
                                            <p:fltVal val="0"/>
                                          </p:val>
                                        </p:tav>
                                        <p:tav tm="100000">
                                          <p:val>
                                            <p:strVal val="#ppt_w"/>
                                          </p:val>
                                        </p:tav>
                                      </p:tavLst>
                                    </p:anim>
                                    <p:anim calcmode="lin" valueType="num">
                                      <p:cBhvr>
                                        <p:cTn id="300" dur="1000" fill="hold"/>
                                        <p:tgtEl>
                                          <p:spTgt spid="34945"/>
                                        </p:tgtEl>
                                        <p:attrNameLst>
                                          <p:attrName>ppt_h</p:attrName>
                                        </p:attrNameLst>
                                      </p:cBhvr>
                                      <p:tavLst>
                                        <p:tav tm="0">
                                          <p:val>
                                            <p:fltVal val="0"/>
                                          </p:val>
                                        </p:tav>
                                        <p:tav tm="100000">
                                          <p:val>
                                            <p:strVal val="#ppt_h"/>
                                          </p:val>
                                        </p:tav>
                                      </p:tavLst>
                                    </p:anim>
                                    <p:anim calcmode="lin" valueType="num">
                                      <p:cBhvr>
                                        <p:cTn id="301" dur="1000" fill="hold"/>
                                        <p:tgtEl>
                                          <p:spTgt spid="34945"/>
                                        </p:tgtEl>
                                        <p:attrNameLst>
                                          <p:attrName>style.rotation</p:attrName>
                                        </p:attrNameLst>
                                      </p:cBhvr>
                                      <p:tavLst>
                                        <p:tav tm="0">
                                          <p:val>
                                            <p:fltVal val="90"/>
                                          </p:val>
                                        </p:tav>
                                        <p:tav tm="100000">
                                          <p:val>
                                            <p:fltVal val="0"/>
                                          </p:val>
                                        </p:tav>
                                      </p:tavLst>
                                    </p:anim>
                                    <p:animEffect transition="in" filter="fade">
                                      <p:cBhvr>
                                        <p:cTn id="302" dur="1000"/>
                                        <p:tgtEl>
                                          <p:spTgt spid="34945"/>
                                        </p:tgtEl>
                                      </p:cBhvr>
                                    </p:animEffect>
                                  </p:childTnLst>
                                </p:cTn>
                              </p:par>
                            </p:childTnLst>
                          </p:cTn>
                        </p:par>
                      </p:childTnLst>
                    </p:cTn>
                  </p:par>
                  <p:par>
                    <p:cTn id="303" fill="hold">
                      <p:stCondLst>
                        <p:cond delay="indefinite"/>
                      </p:stCondLst>
                      <p:childTnLst>
                        <p:par>
                          <p:cTn id="304" fill="hold">
                            <p:stCondLst>
                              <p:cond delay="0"/>
                            </p:stCondLst>
                            <p:childTnLst>
                              <p:par>
                                <p:cTn id="305" presetID="22" presetClass="entr" presetSubtype="4" fill="hold" grpId="0" nodeType="clickEffect">
                                  <p:stCondLst>
                                    <p:cond delay="0"/>
                                  </p:stCondLst>
                                  <p:childTnLst>
                                    <p:set>
                                      <p:cBhvr>
                                        <p:cTn id="306" dur="1" fill="hold">
                                          <p:stCondLst>
                                            <p:cond delay="0"/>
                                          </p:stCondLst>
                                        </p:cTn>
                                        <p:tgtEl>
                                          <p:spTgt spid="34890"/>
                                        </p:tgtEl>
                                        <p:attrNameLst>
                                          <p:attrName>style.visibility</p:attrName>
                                        </p:attrNameLst>
                                      </p:cBhvr>
                                      <p:to>
                                        <p:strVal val="visible"/>
                                      </p:to>
                                    </p:set>
                                    <p:animEffect transition="in" filter="wipe(down)">
                                      <p:cBhvr>
                                        <p:cTn id="307" dur="500"/>
                                        <p:tgtEl>
                                          <p:spTgt spid="34890"/>
                                        </p:tgtEl>
                                      </p:cBhvr>
                                    </p:animEffect>
                                  </p:childTnLst>
                                </p:cTn>
                              </p:par>
                            </p:childTnLst>
                          </p:cTn>
                        </p:par>
                      </p:childTnLst>
                    </p:cTn>
                  </p:par>
                  <p:par>
                    <p:cTn id="308" fill="hold">
                      <p:stCondLst>
                        <p:cond delay="indefinite"/>
                      </p:stCondLst>
                      <p:childTnLst>
                        <p:par>
                          <p:cTn id="309" fill="hold">
                            <p:stCondLst>
                              <p:cond delay="0"/>
                            </p:stCondLst>
                            <p:childTnLst>
                              <p:par>
                                <p:cTn id="310" presetID="22" presetClass="entr" presetSubtype="4" fill="hold" grpId="0" nodeType="clickEffect">
                                  <p:stCondLst>
                                    <p:cond delay="0"/>
                                  </p:stCondLst>
                                  <p:childTnLst>
                                    <p:set>
                                      <p:cBhvr>
                                        <p:cTn id="311" dur="1" fill="hold">
                                          <p:stCondLst>
                                            <p:cond delay="0"/>
                                          </p:stCondLst>
                                        </p:cTn>
                                        <p:tgtEl>
                                          <p:spTgt spid="34946"/>
                                        </p:tgtEl>
                                        <p:attrNameLst>
                                          <p:attrName>style.visibility</p:attrName>
                                        </p:attrNameLst>
                                      </p:cBhvr>
                                      <p:to>
                                        <p:strVal val="visible"/>
                                      </p:to>
                                    </p:set>
                                    <p:animEffect transition="in" filter="wipe(down)">
                                      <p:cBhvr>
                                        <p:cTn id="312" dur="500"/>
                                        <p:tgtEl>
                                          <p:spTgt spid="34946"/>
                                        </p:tgtEl>
                                      </p:cBhvr>
                                    </p:animEffect>
                                  </p:childTnLst>
                                </p:cTn>
                              </p:par>
                            </p:childTnLst>
                          </p:cTn>
                        </p:par>
                      </p:childTnLst>
                    </p:cTn>
                  </p:par>
                  <p:par>
                    <p:cTn id="313" fill="hold">
                      <p:stCondLst>
                        <p:cond delay="indefinite"/>
                      </p:stCondLst>
                      <p:childTnLst>
                        <p:par>
                          <p:cTn id="314" fill="hold">
                            <p:stCondLst>
                              <p:cond delay="0"/>
                            </p:stCondLst>
                            <p:childTnLst>
                              <p:par>
                                <p:cTn id="315" presetID="22" presetClass="entr" presetSubtype="4" fill="hold" grpId="0" nodeType="clickEffect">
                                  <p:stCondLst>
                                    <p:cond delay="0"/>
                                  </p:stCondLst>
                                  <p:childTnLst>
                                    <p:set>
                                      <p:cBhvr>
                                        <p:cTn id="316" dur="1" fill="hold">
                                          <p:stCondLst>
                                            <p:cond delay="0"/>
                                          </p:stCondLst>
                                        </p:cTn>
                                        <p:tgtEl>
                                          <p:spTgt spid="34891"/>
                                        </p:tgtEl>
                                        <p:attrNameLst>
                                          <p:attrName>style.visibility</p:attrName>
                                        </p:attrNameLst>
                                      </p:cBhvr>
                                      <p:to>
                                        <p:strVal val="visible"/>
                                      </p:to>
                                    </p:set>
                                    <p:animEffect transition="in" filter="wipe(down)">
                                      <p:cBhvr>
                                        <p:cTn id="317" dur="500"/>
                                        <p:tgtEl>
                                          <p:spTgt spid="34891"/>
                                        </p:tgtEl>
                                      </p:cBhvr>
                                    </p:animEffect>
                                  </p:childTnLst>
                                </p:cTn>
                              </p:par>
                            </p:childTnLst>
                          </p:cTn>
                        </p:par>
                      </p:childTnLst>
                    </p:cTn>
                  </p:par>
                  <p:par>
                    <p:cTn id="318" fill="hold">
                      <p:stCondLst>
                        <p:cond delay="indefinite"/>
                      </p:stCondLst>
                      <p:childTnLst>
                        <p:par>
                          <p:cTn id="319" fill="hold">
                            <p:stCondLst>
                              <p:cond delay="0"/>
                            </p:stCondLst>
                            <p:childTnLst>
                              <p:par>
                                <p:cTn id="320" presetID="22" presetClass="entr" presetSubtype="4" fill="hold" grpId="0" nodeType="clickEffect">
                                  <p:stCondLst>
                                    <p:cond delay="0"/>
                                  </p:stCondLst>
                                  <p:childTnLst>
                                    <p:set>
                                      <p:cBhvr>
                                        <p:cTn id="321" dur="1" fill="hold">
                                          <p:stCondLst>
                                            <p:cond delay="0"/>
                                          </p:stCondLst>
                                        </p:cTn>
                                        <p:tgtEl>
                                          <p:spTgt spid="34892"/>
                                        </p:tgtEl>
                                        <p:attrNameLst>
                                          <p:attrName>style.visibility</p:attrName>
                                        </p:attrNameLst>
                                      </p:cBhvr>
                                      <p:to>
                                        <p:strVal val="visible"/>
                                      </p:to>
                                    </p:set>
                                    <p:animEffect transition="in" filter="wipe(down)">
                                      <p:cBhvr>
                                        <p:cTn id="322" dur="500"/>
                                        <p:tgtEl>
                                          <p:spTgt spid="34892"/>
                                        </p:tgtEl>
                                      </p:cBhvr>
                                    </p:animEffect>
                                  </p:childTnLst>
                                </p:cTn>
                              </p:par>
                            </p:childTnLst>
                          </p:cTn>
                        </p:par>
                      </p:childTnLst>
                    </p:cTn>
                  </p:par>
                  <p:par>
                    <p:cTn id="323" fill="hold">
                      <p:stCondLst>
                        <p:cond delay="indefinite"/>
                      </p:stCondLst>
                      <p:childTnLst>
                        <p:par>
                          <p:cTn id="324" fill="hold">
                            <p:stCondLst>
                              <p:cond delay="0"/>
                            </p:stCondLst>
                            <p:childTnLst>
                              <p:par>
                                <p:cTn id="325" presetID="22" presetClass="entr" presetSubtype="4" fill="hold" grpId="0" nodeType="clickEffect">
                                  <p:stCondLst>
                                    <p:cond delay="0"/>
                                  </p:stCondLst>
                                  <p:childTnLst>
                                    <p:set>
                                      <p:cBhvr>
                                        <p:cTn id="326" dur="1" fill="hold">
                                          <p:stCondLst>
                                            <p:cond delay="0"/>
                                          </p:stCondLst>
                                        </p:cTn>
                                        <p:tgtEl>
                                          <p:spTgt spid="34893"/>
                                        </p:tgtEl>
                                        <p:attrNameLst>
                                          <p:attrName>style.visibility</p:attrName>
                                        </p:attrNameLst>
                                      </p:cBhvr>
                                      <p:to>
                                        <p:strVal val="visible"/>
                                      </p:to>
                                    </p:set>
                                    <p:animEffect transition="in" filter="wipe(down)">
                                      <p:cBhvr>
                                        <p:cTn id="327" dur="500"/>
                                        <p:tgtEl>
                                          <p:spTgt spid="34893"/>
                                        </p:tgtEl>
                                      </p:cBhvr>
                                    </p:animEffect>
                                  </p:childTnLst>
                                </p:cTn>
                              </p:par>
                            </p:childTnLst>
                          </p:cTn>
                        </p:par>
                      </p:childTnLst>
                    </p:cTn>
                  </p:par>
                  <p:par>
                    <p:cTn id="328" fill="hold">
                      <p:stCondLst>
                        <p:cond delay="indefinite"/>
                      </p:stCondLst>
                      <p:childTnLst>
                        <p:par>
                          <p:cTn id="329" fill="hold">
                            <p:stCondLst>
                              <p:cond delay="0"/>
                            </p:stCondLst>
                            <p:childTnLst>
                              <p:par>
                                <p:cTn id="330" presetID="22" presetClass="entr" presetSubtype="4" fill="hold" grpId="0" nodeType="clickEffect">
                                  <p:stCondLst>
                                    <p:cond delay="0"/>
                                  </p:stCondLst>
                                  <p:childTnLst>
                                    <p:set>
                                      <p:cBhvr>
                                        <p:cTn id="331" dur="1" fill="hold">
                                          <p:stCondLst>
                                            <p:cond delay="0"/>
                                          </p:stCondLst>
                                        </p:cTn>
                                        <p:tgtEl>
                                          <p:spTgt spid="34894"/>
                                        </p:tgtEl>
                                        <p:attrNameLst>
                                          <p:attrName>style.visibility</p:attrName>
                                        </p:attrNameLst>
                                      </p:cBhvr>
                                      <p:to>
                                        <p:strVal val="visible"/>
                                      </p:to>
                                    </p:set>
                                    <p:animEffect transition="in" filter="wipe(down)">
                                      <p:cBhvr>
                                        <p:cTn id="332" dur="500"/>
                                        <p:tgtEl>
                                          <p:spTgt spid="34894"/>
                                        </p:tgtEl>
                                      </p:cBhvr>
                                    </p:animEffect>
                                  </p:childTnLst>
                                </p:cTn>
                              </p:par>
                            </p:childTnLst>
                          </p:cTn>
                        </p:par>
                      </p:childTnLst>
                    </p:cTn>
                  </p:par>
                  <p:par>
                    <p:cTn id="333" fill="hold">
                      <p:stCondLst>
                        <p:cond delay="indefinite"/>
                      </p:stCondLst>
                      <p:childTnLst>
                        <p:par>
                          <p:cTn id="334" fill="hold">
                            <p:stCondLst>
                              <p:cond delay="0"/>
                            </p:stCondLst>
                            <p:childTnLst>
                              <p:par>
                                <p:cTn id="335" presetID="22" presetClass="entr" presetSubtype="4" fill="hold" grpId="0" nodeType="clickEffect">
                                  <p:stCondLst>
                                    <p:cond delay="0"/>
                                  </p:stCondLst>
                                  <p:childTnLst>
                                    <p:set>
                                      <p:cBhvr>
                                        <p:cTn id="336" dur="1" fill="hold">
                                          <p:stCondLst>
                                            <p:cond delay="0"/>
                                          </p:stCondLst>
                                        </p:cTn>
                                        <p:tgtEl>
                                          <p:spTgt spid="34895"/>
                                        </p:tgtEl>
                                        <p:attrNameLst>
                                          <p:attrName>style.visibility</p:attrName>
                                        </p:attrNameLst>
                                      </p:cBhvr>
                                      <p:to>
                                        <p:strVal val="visible"/>
                                      </p:to>
                                    </p:set>
                                    <p:animEffect transition="in" filter="wipe(down)">
                                      <p:cBhvr>
                                        <p:cTn id="337" dur="500"/>
                                        <p:tgtEl>
                                          <p:spTgt spid="34895"/>
                                        </p:tgtEl>
                                      </p:cBhvr>
                                    </p:animEffect>
                                  </p:childTnLst>
                                </p:cTn>
                              </p:par>
                            </p:childTnLst>
                          </p:cTn>
                        </p:par>
                      </p:childTnLst>
                    </p:cTn>
                  </p:par>
                  <p:par>
                    <p:cTn id="338" fill="hold">
                      <p:stCondLst>
                        <p:cond delay="indefinite"/>
                      </p:stCondLst>
                      <p:childTnLst>
                        <p:par>
                          <p:cTn id="339" fill="hold">
                            <p:stCondLst>
                              <p:cond delay="0"/>
                            </p:stCondLst>
                            <p:childTnLst>
                              <p:par>
                                <p:cTn id="340" presetID="22" presetClass="entr" presetSubtype="4" fill="hold" grpId="0" nodeType="clickEffect">
                                  <p:stCondLst>
                                    <p:cond delay="0"/>
                                  </p:stCondLst>
                                  <p:childTnLst>
                                    <p:set>
                                      <p:cBhvr>
                                        <p:cTn id="341" dur="1" fill="hold">
                                          <p:stCondLst>
                                            <p:cond delay="0"/>
                                          </p:stCondLst>
                                        </p:cTn>
                                        <p:tgtEl>
                                          <p:spTgt spid="34896"/>
                                        </p:tgtEl>
                                        <p:attrNameLst>
                                          <p:attrName>style.visibility</p:attrName>
                                        </p:attrNameLst>
                                      </p:cBhvr>
                                      <p:to>
                                        <p:strVal val="visible"/>
                                      </p:to>
                                    </p:set>
                                    <p:animEffect transition="in" filter="wipe(down)">
                                      <p:cBhvr>
                                        <p:cTn id="342" dur="500"/>
                                        <p:tgtEl>
                                          <p:spTgt spid="34896"/>
                                        </p:tgtEl>
                                      </p:cBhvr>
                                    </p:animEffect>
                                  </p:childTnLst>
                                </p:cTn>
                              </p:par>
                            </p:childTnLst>
                          </p:cTn>
                        </p:par>
                      </p:childTnLst>
                    </p:cTn>
                  </p:par>
                  <p:par>
                    <p:cTn id="343" fill="hold">
                      <p:stCondLst>
                        <p:cond delay="indefinite"/>
                      </p:stCondLst>
                      <p:childTnLst>
                        <p:par>
                          <p:cTn id="344" fill="hold">
                            <p:stCondLst>
                              <p:cond delay="0"/>
                            </p:stCondLst>
                            <p:childTnLst>
                              <p:par>
                                <p:cTn id="345" presetID="22" presetClass="entr" presetSubtype="4" fill="hold" grpId="0" nodeType="clickEffect">
                                  <p:stCondLst>
                                    <p:cond delay="0"/>
                                  </p:stCondLst>
                                  <p:childTnLst>
                                    <p:set>
                                      <p:cBhvr>
                                        <p:cTn id="346" dur="1" fill="hold">
                                          <p:stCondLst>
                                            <p:cond delay="0"/>
                                          </p:stCondLst>
                                        </p:cTn>
                                        <p:tgtEl>
                                          <p:spTgt spid="34897"/>
                                        </p:tgtEl>
                                        <p:attrNameLst>
                                          <p:attrName>style.visibility</p:attrName>
                                        </p:attrNameLst>
                                      </p:cBhvr>
                                      <p:to>
                                        <p:strVal val="visible"/>
                                      </p:to>
                                    </p:set>
                                    <p:animEffect transition="in" filter="wipe(down)">
                                      <p:cBhvr>
                                        <p:cTn id="347" dur="500"/>
                                        <p:tgtEl>
                                          <p:spTgt spid="34897"/>
                                        </p:tgtEl>
                                      </p:cBhvr>
                                    </p:animEffect>
                                  </p:childTnLst>
                                </p:cTn>
                              </p:par>
                            </p:childTnLst>
                          </p:cTn>
                        </p:par>
                      </p:childTnLst>
                    </p:cTn>
                  </p:par>
                  <p:par>
                    <p:cTn id="348" fill="hold">
                      <p:stCondLst>
                        <p:cond delay="indefinite"/>
                      </p:stCondLst>
                      <p:childTnLst>
                        <p:par>
                          <p:cTn id="349" fill="hold">
                            <p:stCondLst>
                              <p:cond delay="0"/>
                            </p:stCondLst>
                            <p:childTnLst>
                              <p:par>
                                <p:cTn id="350" presetID="22" presetClass="entr" presetSubtype="4" fill="hold" grpId="0" nodeType="clickEffect">
                                  <p:stCondLst>
                                    <p:cond delay="0"/>
                                  </p:stCondLst>
                                  <p:childTnLst>
                                    <p:set>
                                      <p:cBhvr>
                                        <p:cTn id="351" dur="1" fill="hold">
                                          <p:stCondLst>
                                            <p:cond delay="0"/>
                                          </p:stCondLst>
                                        </p:cTn>
                                        <p:tgtEl>
                                          <p:spTgt spid="34898"/>
                                        </p:tgtEl>
                                        <p:attrNameLst>
                                          <p:attrName>style.visibility</p:attrName>
                                        </p:attrNameLst>
                                      </p:cBhvr>
                                      <p:to>
                                        <p:strVal val="visible"/>
                                      </p:to>
                                    </p:set>
                                    <p:animEffect transition="in" filter="wipe(down)">
                                      <p:cBhvr>
                                        <p:cTn id="352" dur="500"/>
                                        <p:tgtEl>
                                          <p:spTgt spid="34898"/>
                                        </p:tgtEl>
                                      </p:cBhvr>
                                    </p:animEffect>
                                  </p:childTnLst>
                                </p:cTn>
                              </p:par>
                            </p:childTnLst>
                          </p:cTn>
                        </p:par>
                      </p:childTnLst>
                    </p:cTn>
                  </p:par>
                  <p:par>
                    <p:cTn id="353" fill="hold">
                      <p:stCondLst>
                        <p:cond delay="indefinite"/>
                      </p:stCondLst>
                      <p:childTnLst>
                        <p:par>
                          <p:cTn id="354" fill="hold">
                            <p:stCondLst>
                              <p:cond delay="0"/>
                            </p:stCondLst>
                            <p:childTnLst>
                              <p:par>
                                <p:cTn id="355" presetID="22" presetClass="entr" presetSubtype="4" fill="hold" grpId="0" nodeType="clickEffect">
                                  <p:stCondLst>
                                    <p:cond delay="0"/>
                                  </p:stCondLst>
                                  <p:childTnLst>
                                    <p:set>
                                      <p:cBhvr>
                                        <p:cTn id="356" dur="1" fill="hold">
                                          <p:stCondLst>
                                            <p:cond delay="0"/>
                                          </p:stCondLst>
                                        </p:cTn>
                                        <p:tgtEl>
                                          <p:spTgt spid="34902"/>
                                        </p:tgtEl>
                                        <p:attrNameLst>
                                          <p:attrName>style.visibility</p:attrName>
                                        </p:attrNameLst>
                                      </p:cBhvr>
                                      <p:to>
                                        <p:strVal val="visible"/>
                                      </p:to>
                                    </p:set>
                                    <p:animEffect transition="in" filter="wipe(down)">
                                      <p:cBhvr>
                                        <p:cTn id="357" dur="500"/>
                                        <p:tgtEl>
                                          <p:spTgt spid="34902"/>
                                        </p:tgtEl>
                                      </p:cBhvr>
                                    </p:animEffect>
                                  </p:childTnLst>
                                </p:cTn>
                              </p:par>
                            </p:childTnLst>
                          </p:cTn>
                        </p:par>
                      </p:childTnLst>
                    </p:cTn>
                  </p:par>
                  <p:par>
                    <p:cTn id="358" fill="hold">
                      <p:stCondLst>
                        <p:cond delay="indefinite"/>
                      </p:stCondLst>
                      <p:childTnLst>
                        <p:par>
                          <p:cTn id="359" fill="hold">
                            <p:stCondLst>
                              <p:cond delay="0"/>
                            </p:stCondLst>
                            <p:childTnLst>
                              <p:par>
                                <p:cTn id="360" presetID="22" presetClass="entr" presetSubtype="4" fill="hold" grpId="0" nodeType="clickEffect">
                                  <p:stCondLst>
                                    <p:cond delay="0"/>
                                  </p:stCondLst>
                                  <p:childTnLst>
                                    <p:set>
                                      <p:cBhvr>
                                        <p:cTn id="361" dur="1" fill="hold">
                                          <p:stCondLst>
                                            <p:cond delay="0"/>
                                          </p:stCondLst>
                                        </p:cTn>
                                        <p:tgtEl>
                                          <p:spTgt spid="34904"/>
                                        </p:tgtEl>
                                        <p:attrNameLst>
                                          <p:attrName>style.visibility</p:attrName>
                                        </p:attrNameLst>
                                      </p:cBhvr>
                                      <p:to>
                                        <p:strVal val="visible"/>
                                      </p:to>
                                    </p:set>
                                    <p:animEffect transition="in" filter="wipe(down)">
                                      <p:cBhvr>
                                        <p:cTn id="362" dur="2000"/>
                                        <p:tgtEl>
                                          <p:spTgt spid="349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animBg="1"/>
      <p:bldP spid="34821" grpId="0"/>
      <p:bldP spid="34822" grpId="0"/>
      <p:bldP spid="34823" grpId="0"/>
      <p:bldP spid="34824" grpId="0" animBg="1"/>
      <p:bldP spid="34825" grpId="0"/>
      <p:bldP spid="34826" grpId="0"/>
      <p:bldP spid="34827" grpId="0" animBg="1"/>
      <p:bldP spid="34835" grpId="0" animBg="1"/>
      <p:bldP spid="34836" grpId="0" animBg="1"/>
      <p:bldP spid="34837" grpId="0" animBg="1"/>
      <p:bldP spid="34838" grpId="0" animBg="1"/>
      <p:bldP spid="34839" grpId="0" animBg="1"/>
      <p:bldP spid="34840" grpId="0" animBg="1"/>
      <p:bldP spid="34841" grpId="0" animBg="1"/>
      <p:bldP spid="34842" grpId="0" animBg="1"/>
      <p:bldP spid="34843" grpId="0" animBg="1"/>
      <p:bldP spid="34844" grpId="0" animBg="1"/>
      <p:bldP spid="34845" grpId="0" animBg="1"/>
      <p:bldP spid="34846" grpId="0" animBg="1"/>
      <p:bldP spid="34860" grpId="0" animBg="1"/>
      <p:bldP spid="34861" grpId="0"/>
      <p:bldP spid="34862" grpId="0"/>
      <p:bldP spid="34864" grpId="0" animBg="1"/>
      <p:bldP spid="34866" grpId="0" animBg="1"/>
      <p:bldP spid="34867" grpId="0" animBg="1"/>
      <p:bldP spid="34869" grpId="0" animBg="1"/>
      <p:bldP spid="34871" grpId="0" animBg="1"/>
      <p:bldP spid="34873" grpId="0" animBg="1"/>
      <p:bldP spid="34874" grpId="0" animBg="1"/>
      <p:bldP spid="34876" grpId="0" animBg="1"/>
      <p:bldP spid="34878" grpId="0" animBg="1"/>
      <p:bldP spid="34879" grpId="0" animBg="1"/>
      <p:bldP spid="34880" grpId="0" animBg="1"/>
      <p:bldP spid="34881" grpId="0" animBg="1"/>
      <p:bldP spid="34882" grpId="0" animBg="1"/>
      <p:bldP spid="34883" grpId="0" animBg="1"/>
      <p:bldP spid="34884" grpId="0" animBg="1"/>
      <p:bldP spid="34885" grpId="0" animBg="1"/>
      <p:bldP spid="34886" grpId="0" animBg="1"/>
      <p:bldP spid="34887" grpId="0" animBg="1"/>
      <p:bldP spid="34888" grpId="0" animBg="1"/>
      <p:bldP spid="34889" grpId="0" animBg="1"/>
      <p:bldP spid="34890" grpId="0" animBg="1"/>
      <p:bldP spid="34891" grpId="0" animBg="1"/>
      <p:bldP spid="34892" grpId="0" animBg="1"/>
      <p:bldP spid="34893" grpId="0" animBg="1"/>
      <p:bldP spid="34894" grpId="0" animBg="1"/>
      <p:bldP spid="34895" grpId="0" animBg="1"/>
      <p:bldP spid="34896" grpId="0" animBg="1"/>
      <p:bldP spid="34897" grpId="0" animBg="1"/>
      <p:bldP spid="34898" grpId="0" animBg="1"/>
      <p:bldP spid="34902" grpId="0" animBg="1"/>
      <p:bldP spid="34904" grpId="0" animBg="1"/>
      <p:bldP spid="34905" grpId="0"/>
      <p:bldP spid="34906" grpId="0"/>
      <p:bldP spid="34907" grpId="0"/>
      <p:bldP spid="34908" grpId="0"/>
      <p:bldP spid="34909" grpId="0"/>
      <p:bldP spid="34910" grpId="0"/>
      <p:bldP spid="34911" grpId="0"/>
      <p:bldP spid="34912" grpId="0"/>
      <p:bldP spid="34913" grpId="0"/>
      <p:bldP spid="34914" grpId="0"/>
      <p:bldP spid="34915" grpId="0"/>
      <p:bldP spid="34916" grpId="0"/>
      <p:bldP spid="34932" grpId="0"/>
      <p:bldP spid="34933" grpId="0"/>
      <p:bldP spid="34934" grpId="0"/>
      <p:bldP spid="34935" grpId="0"/>
      <p:bldP spid="34936" grpId="0"/>
      <p:bldP spid="34937" grpId="0"/>
      <p:bldP spid="34938" grpId="0"/>
      <p:bldP spid="34939" grpId="0"/>
      <p:bldP spid="34940" grpId="0"/>
      <p:bldP spid="34941" grpId="0"/>
      <p:bldP spid="34942" grpId="0"/>
      <p:bldP spid="34943" grpId="0"/>
      <p:bldP spid="34944" grpId="0" animBg="1"/>
      <p:bldP spid="34945" grpId="0" animBg="1"/>
      <p:bldP spid="34946"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2"/>
          <p:cNvSpPr txBox="1">
            <a:spLocks noChangeArrowheads="1"/>
          </p:cNvSpPr>
          <p:nvPr/>
        </p:nvSpPr>
        <p:spPr bwMode="auto">
          <a:xfrm>
            <a:off x="7110413" y="285750"/>
            <a:ext cx="1916112" cy="336550"/>
          </a:xfrm>
          <a:prstGeom prst="rect">
            <a:avLst/>
          </a:prstGeom>
          <a:noFill/>
          <a:ln w="9525">
            <a:noFill/>
            <a:miter lim="800000"/>
          </a:ln>
        </p:spPr>
        <p:txBody>
          <a:bodyPr wrap="none">
            <a:spAutoFit/>
          </a:bodyPr>
          <a:lstStyle/>
          <a:p>
            <a:pPr algn="ctr" eaLnBrk="0" hangingPunct="0"/>
            <a:r>
              <a:rPr lang="en-US" sz="1600" u="sng">
                <a:solidFill>
                  <a:schemeClr val="accent2"/>
                </a:solidFill>
                <a:latin typeface="Arial Black" pitchFamily="34" charset="0"/>
              </a:rPr>
              <a:t>HYPO CYCLOID</a:t>
            </a:r>
            <a:endParaRPr lang="en-US" sz="1600" u="sng">
              <a:solidFill>
                <a:schemeClr val="accent2"/>
              </a:solidFill>
              <a:latin typeface="Arial Black" pitchFamily="34" charset="0"/>
            </a:endParaRPr>
          </a:p>
        </p:txBody>
      </p:sp>
      <p:sp>
        <p:nvSpPr>
          <p:cNvPr id="14339" name="Oval 3"/>
          <p:cNvSpPr>
            <a:spLocks noChangeArrowheads="1"/>
          </p:cNvSpPr>
          <p:nvPr/>
        </p:nvSpPr>
        <p:spPr bwMode="auto">
          <a:xfrm rot="13558">
            <a:off x="6570663" y="3967163"/>
            <a:ext cx="1908175" cy="1908175"/>
          </a:xfrm>
          <a:prstGeom prst="ellipse">
            <a:avLst/>
          </a:prstGeom>
          <a:solidFill>
            <a:schemeClr val="bg1"/>
          </a:solidFill>
          <a:ln w="19050">
            <a:solidFill>
              <a:srgbClr val="0000FF"/>
            </a:solidFill>
            <a:round/>
          </a:ln>
        </p:spPr>
        <p:txBody>
          <a:bodyPr wrap="none" anchor="ctr"/>
          <a:lstStyle/>
          <a:p>
            <a:endParaRPr lang="en-IN"/>
          </a:p>
        </p:txBody>
      </p:sp>
      <p:sp>
        <p:nvSpPr>
          <p:cNvPr id="14340" name="Oval 4"/>
          <p:cNvSpPr>
            <a:spLocks noChangeArrowheads="1"/>
          </p:cNvSpPr>
          <p:nvPr/>
        </p:nvSpPr>
        <p:spPr bwMode="auto">
          <a:xfrm rot="13558">
            <a:off x="2951163" y="2435225"/>
            <a:ext cx="1908175" cy="1909763"/>
          </a:xfrm>
          <a:prstGeom prst="ellipse">
            <a:avLst/>
          </a:prstGeom>
          <a:solidFill>
            <a:schemeClr val="bg1"/>
          </a:solidFill>
          <a:ln w="28575">
            <a:solidFill>
              <a:srgbClr val="0000FF"/>
            </a:solidFill>
            <a:round/>
          </a:ln>
        </p:spPr>
        <p:txBody>
          <a:bodyPr wrap="none" anchor="ctr"/>
          <a:lstStyle/>
          <a:p>
            <a:endParaRPr lang="en-IN"/>
          </a:p>
        </p:txBody>
      </p:sp>
      <p:grpSp>
        <p:nvGrpSpPr>
          <p:cNvPr id="2" name="Group 5"/>
          <p:cNvGrpSpPr/>
          <p:nvPr/>
        </p:nvGrpSpPr>
        <p:grpSpPr bwMode="auto">
          <a:xfrm>
            <a:off x="2984500" y="2719388"/>
            <a:ext cx="1947863" cy="1360487"/>
            <a:chOff x="1437" y="1639"/>
            <a:chExt cx="1038" cy="725"/>
          </a:xfrm>
        </p:grpSpPr>
        <p:sp>
          <p:nvSpPr>
            <p:cNvPr id="18528" name="Line 6"/>
            <p:cNvSpPr>
              <a:spLocks noChangeShapeType="1"/>
            </p:cNvSpPr>
            <p:nvPr/>
          </p:nvSpPr>
          <p:spPr bwMode="auto">
            <a:xfrm rot="-1805863">
              <a:off x="1437" y="1997"/>
              <a:ext cx="1038" cy="1"/>
            </a:xfrm>
            <a:prstGeom prst="line">
              <a:avLst/>
            </a:prstGeom>
            <a:noFill/>
            <a:ln w="9525">
              <a:solidFill>
                <a:schemeClr val="folHlink"/>
              </a:solidFill>
              <a:round/>
            </a:ln>
          </p:spPr>
          <p:txBody>
            <a:bodyPr/>
            <a:lstStyle/>
            <a:p>
              <a:endParaRPr lang="en-IN"/>
            </a:p>
          </p:txBody>
        </p:sp>
        <p:sp>
          <p:nvSpPr>
            <p:cNvPr id="18529" name="Line 7"/>
            <p:cNvSpPr>
              <a:spLocks noChangeShapeType="1"/>
            </p:cNvSpPr>
            <p:nvPr/>
          </p:nvSpPr>
          <p:spPr bwMode="auto">
            <a:xfrm rot="3574417" flipV="1">
              <a:off x="1580" y="1640"/>
              <a:ext cx="715" cy="714"/>
            </a:xfrm>
            <a:prstGeom prst="line">
              <a:avLst/>
            </a:prstGeom>
            <a:noFill/>
            <a:ln w="9525">
              <a:solidFill>
                <a:schemeClr val="folHlink"/>
              </a:solidFill>
              <a:round/>
            </a:ln>
          </p:spPr>
          <p:txBody>
            <a:bodyPr/>
            <a:lstStyle/>
            <a:p>
              <a:endParaRPr lang="en-IN"/>
            </a:p>
          </p:txBody>
        </p:sp>
        <p:sp>
          <p:nvSpPr>
            <p:cNvPr id="18530" name="Line 8"/>
            <p:cNvSpPr>
              <a:spLocks noChangeShapeType="1"/>
            </p:cNvSpPr>
            <p:nvPr/>
          </p:nvSpPr>
          <p:spPr bwMode="auto">
            <a:xfrm rot="8822610" flipV="1">
              <a:off x="1581" y="1650"/>
              <a:ext cx="714" cy="714"/>
            </a:xfrm>
            <a:prstGeom prst="line">
              <a:avLst/>
            </a:prstGeom>
            <a:noFill/>
            <a:ln w="9525">
              <a:solidFill>
                <a:schemeClr val="folHlink"/>
              </a:solidFill>
              <a:round/>
            </a:ln>
          </p:spPr>
          <p:txBody>
            <a:bodyPr/>
            <a:lstStyle/>
            <a:p>
              <a:endParaRPr lang="en-IN"/>
            </a:p>
          </p:txBody>
        </p:sp>
      </p:grpSp>
      <p:sp>
        <p:nvSpPr>
          <p:cNvPr id="14345" name="Line 9"/>
          <p:cNvSpPr>
            <a:spLocks noChangeShapeType="1"/>
          </p:cNvSpPr>
          <p:nvPr/>
        </p:nvSpPr>
        <p:spPr bwMode="auto">
          <a:xfrm rot="3748523">
            <a:off x="2433638" y="3968750"/>
            <a:ext cx="3598862" cy="1588"/>
          </a:xfrm>
          <a:prstGeom prst="line">
            <a:avLst/>
          </a:prstGeom>
          <a:noFill/>
          <a:ln w="9525">
            <a:solidFill>
              <a:schemeClr val="folHlink"/>
            </a:solidFill>
            <a:round/>
          </a:ln>
        </p:spPr>
        <p:txBody>
          <a:bodyPr/>
          <a:lstStyle/>
          <a:p>
            <a:endParaRPr lang="en-IN"/>
          </a:p>
        </p:txBody>
      </p:sp>
      <p:sp>
        <p:nvSpPr>
          <p:cNvPr id="14346" name="Line 10"/>
          <p:cNvSpPr>
            <a:spLocks noChangeShapeType="1"/>
          </p:cNvSpPr>
          <p:nvPr/>
        </p:nvSpPr>
        <p:spPr bwMode="auto">
          <a:xfrm rot="-890366">
            <a:off x="4972050" y="5099050"/>
            <a:ext cx="3692525" cy="1588"/>
          </a:xfrm>
          <a:prstGeom prst="line">
            <a:avLst/>
          </a:prstGeom>
          <a:noFill/>
          <a:ln w="9525">
            <a:solidFill>
              <a:schemeClr val="folHlink"/>
            </a:solidFill>
            <a:round/>
          </a:ln>
        </p:spPr>
        <p:txBody>
          <a:bodyPr/>
          <a:lstStyle/>
          <a:p>
            <a:endParaRPr lang="en-IN"/>
          </a:p>
        </p:txBody>
      </p:sp>
      <p:sp>
        <p:nvSpPr>
          <p:cNvPr id="14347" name="Line 11"/>
          <p:cNvSpPr>
            <a:spLocks noChangeShapeType="1"/>
          </p:cNvSpPr>
          <p:nvPr/>
        </p:nvSpPr>
        <p:spPr bwMode="auto">
          <a:xfrm rot="2976664">
            <a:off x="4926807" y="2321719"/>
            <a:ext cx="1620837" cy="3152775"/>
          </a:xfrm>
          <a:prstGeom prst="line">
            <a:avLst/>
          </a:prstGeom>
          <a:noFill/>
          <a:ln w="9525">
            <a:solidFill>
              <a:schemeClr val="folHlink"/>
            </a:solidFill>
            <a:round/>
          </a:ln>
        </p:spPr>
        <p:txBody>
          <a:bodyPr/>
          <a:lstStyle/>
          <a:p>
            <a:endParaRPr lang="en-IN"/>
          </a:p>
        </p:txBody>
      </p:sp>
      <p:sp>
        <p:nvSpPr>
          <p:cNvPr id="14348" name="Line 12"/>
          <p:cNvSpPr>
            <a:spLocks noChangeShapeType="1"/>
          </p:cNvSpPr>
          <p:nvPr/>
        </p:nvSpPr>
        <p:spPr bwMode="auto">
          <a:xfrm rot="1501493">
            <a:off x="4176713" y="2216150"/>
            <a:ext cx="1620837" cy="3152775"/>
          </a:xfrm>
          <a:prstGeom prst="line">
            <a:avLst/>
          </a:prstGeom>
          <a:noFill/>
          <a:ln w="9525">
            <a:solidFill>
              <a:schemeClr val="folHlink"/>
            </a:solidFill>
            <a:round/>
          </a:ln>
        </p:spPr>
        <p:txBody>
          <a:bodyPr/>
          <a:lstStyle/>
          <a:p>
            <a:endParaRPr lang="en-IN"/>
          </a:p>
        </p:txBody>
      </p:sp>
      <p:sp>
        <p:nvSpPr>
          <p:cNvPr id="14349" name="Line 13"/>
          <p:cNvSpPr>
            <a:spLocks noChangeShapeType="1"/>
          </p:cNvSpPr>
          <p:nvPr/>
        </p:nvSpPr>
        <p:spPr bwMode="auto">
          <a:xfrm rot="4295133">
            <a:off x="5671344" y="2782094"/>
            <a:ext cx="1411287" cy="3197225"/>
          </a:xfrm>
          <a:prstGeom prst="line">
            <a:avLst/>
          </a:prstGeom>
          <a:noFill/>
          <a:ln w="9525">
            <a:solidFill>
              <a:schemeClr val="folHlink"/>
            </a:solidFill>
            <a:round/>
          </a:ln>
        </p:spPr>
        <p:txBody>
          <a:bodyPr/>
          <a:lstStyle/>
          <a:p>
            <a:endParaRPr lang="en-IN"/>
          </a:p>
        </p:txBody>
      </p:sp>
      <p:sp>
        <p:nvSpPr>
          <p:cNvPr id="14350" name="Arc 14"/>
          <p:cNvSpPr/>
          <p:nvPr/>
        </p:nvSpPr>
        <p:spPr bwMode="auto">
          <a:xfrm>
            <a:off x="2590800" y="2078038"/>
            <a:ext cx="5930900" cy="3343275"/>
          </a:xfrm>
          <a:custGeom>
            <a:avLst/>
            <a:gdLst>
              <a:gd name="T0" fmla="*/ 0 w 38320"/>
              <a:gd name="T1" fmla="*/ 1235928 h 21600"/>
              <a:gd name="T2" fmla="*/ 5930900 w 38320"/>
              <a:gd name="T3" fmla="*/ 3118533 h 21600"/>
              <a:gd name="T4" fmla="*/ 2595388 w 38320"/>
              <a:gd name="T5" fmla="*/ 3343275 h 21600"/>
              <a:gd name="T6" fmla="*/ 0 60000 65536"/>
              <a:gd name="T7" fmla="*/ 0 60000 65536"/>
              <a:gd name="T8" fmla="*/ 0 60000 65536"/>
              <a:gd name="T9" fmla="*/ 0 w 38320"/>
              <a:gd name="T10" fmla="*/ 0 h 21600"/>
              <a:gd name="T11" fmla="*/ 38320 w 38320"/>
              <a:gd name="T12" fmla="*/ 21600 h 21600"/>
            </a:gdLst>
            <a:ahLst/>
            <a:cxnLst>
              <a:cxn ang="T6">
                <a:pos x="T0" y="T1"/>
              </a:cxn>
              <a:cxn ang="T7">
                <a:pos x="T2" y="T3"/>
              </a:cxn>
              <a:cxn ang="T8">
                <a:pos x="T4" y="T5"/>
              </a:cxn>
            </a:cxnLst>
            <a:rect l="T9" t="T10" r="T11" b="T12"/>
            <a:pathLst>
              <a:path w="38320" h="21600" fill="none" extrusionOk="0">
                <a:moveTo>
                  <a:pt x="0" y="7985"/>
                </a:moveTo>
                <a:cubicBezTo>
                  <a:pt x="4101" y="2933"/>
                  <a:pt x="10261" y="-1"/>
                  <a:pt x="16769" y="0"/>
                </a:cubicBezTo>
                <a:cubicBezTo>
                  <a:pt x="28134" y="0"/>
                  <a:pt x="37556" y="8807"/>
                  <a:pt x="38320" y="20147"/>
                </a:cubicBezTo>
              </a:path>
              <a:path w="38320" h="21600" stroke="0" extrusionOk="0">
                <a:moveTo>
                  <a:pt x="0" y="7985"/>
                </a:moveTo>
                <a:cubicBezTo>
                  <a:pt x="4101" y="2933"/>
                  <a:pt x="10261" y="-1"/>
                  <a:pt x="16769" y="0"/>
                </a:cubicBezTo>
                <a:cubicBezTo>
                  <a:pt x="28134" y="0"/>
                  <a:pt x="37556" y="8807"/>
                  <a:pt x="38320" y="20147"/>
                </a:cubicBezTo>
                <a:lnTo>
                  <a:pt x="16769" y="21600"/>
                </a:lnTo>
                <a:close/>
              </a:path>
            </a:pathLst>
          </a:custGeom>
          <a:noFill/>
          <a:ln w="28575">
            <a:solidFill>
              <a:schemeClr val="tx2"/>
            </a:solidFill>
            <a:round/>
          </a:ln>
        </p:spPr>
        <p:txBody>
          <a:bodyPr wrap="none" anchor="ctr"/>
          <a:lstStyle/>
          <a:p>
            <a:endParaRPr lang="en-IN"/>
          </a:p>
        </p:txBody>
      </p:sp>
      <p:sp>
        <p:nvSpPr>
          <p:cNvPr id="14351" name="Arc 15"/>
          <p:cNvSpPr/>
          <p:nvPr/>
        </p:nvSpPr>
        <p:spPr bwMode="auto">
          <a:xfrm>
            <a:off x="2900363" y="2297113"/>
            <a:ext cx="5389562" cy="3222625"/>
          </a:xfrm>
          <a:custGeom>
            <a:avLst/>
            <a:gdLst>
              <a:gd name="T0" fmla="*/ 0 w 36922"/>
              <a:gd name="T1" fmla="*/ 930718 h 22077"/>
              <a:gd name="T2" fmla="*/ 5388832 w 36922"/>
              <a:gd name="T3" fmla="*/ 3222625 h 22077"/>
              <a:gd name="T4" fmla="*/ 2236576 w 36922"/>
              <a:gd name="T5" fmla="*/ 3152996 h 22077"/>
              <a:gd name="T6" fmla="*/ 0 60000 65536"/>
              <a:gd name="T7" fmla="*/ 0 60000 65536"/>
              <a:gd name="T8" fmla="*/ 0 60000 65536"/>
              <a:gd name="T9" fmla="*/ 0 w 36922"/>
              <a:gd name="T10" fmla="*/ 0 h 22077"/>
              <a:gd name="T11" fmla="*/ 36922 w 36922"/>
              <a:gd name="T12" fmla="*/ 22077 h 22077"/>
            </a:gdLst>
            <a:ahLst/>
            <a:cxnLst>
              <a:cxn ang="T6">
                <a:pos x="T0" y="T1"/>
              </a:cxn>
              <a:cxn ang="T7">
                <a:pos x="T2" y="T3"/>
              </a:cxn>
              <a:cxn ang="T8">
                <a:pos x="T4" y="T5"/>
              </a:cxn>
            </a:cxnLst>
            <a:rect l="T9" t="T10" r="T11" b="T12"/>
            <a:pathLst>
              <a:path w="36922" h="22077" fill="none" extrusionOk="0">
                <a:moveTo>
                  <a:pt x="-1" y="6375"/>
                </a:moveTo>
                <a:cubicBezTo>
                  <a:pt x="4054" y="2294"/>
                  <a:pt x="9569" y="-1"/>
                  <a:pt x="15322" y="0"/>
                </a:cubicBezTo>
                <a:cubicBezTo>
                  <a:pt x="27251" y="0"/>
                  <a:pt x="36922" y="9670"/>
                  <a:pt x="36922" y="21600"/>
                </a:cubicBezTo>
                <a:cubicBezTo>
                  <a:pt x="36922" y="21759"/>
                  <a:pt x="36920" y="21918"/>
                  <a:pt x="36916" y="22076"/>
                </a:cubicBezTo>
              </a:path>
              <a:path w="36922" h="22077" stroke="0" extrusionOk="0">
                <a:moveTo>
                  <a:pt x="-1" y="6375"/>
                </a:moveTo>
                <a:cubicBezTo>
                  <a:pt x="4054" y="2294"/>
                  <a:pt x="9569" y="-1"/>
                  <a:pt x="15322" y="0"/>
                </a:cubicBezTo>
                <a:cubicBezTo>
                  <a:pt x="27251" y="0"/>
                  <a:pt x="36922" y="9670"/>
                  <a:pt x="36922" y="21600"/>
                </a:cubicBezTo>
                <a:cubicBezTo>
                  <a:pt x="36922" y="21759"/>
                  <a:pt x="36920" y="21918"/>
                  <a:pt x="36916" y="22076"/>
                </a:cubicBezTo>
                <a:lnTo>
                  <a:pt x="15322" y="21600"/>
                </a:lnTo>
                <a:close/>
              </a:path>
            </a:pathLst>
          </a:custGeom>
          <a:noFill/>
          <a:ln w="9525">
            <a:solidFill>
              <a:schemeClr val="folHlink"/>
            </a:solidFill>
            <a:round/>
          </a:ln>
        </p:spPr>
        <p:txBody>
          <a:bodyPr wrap="none" anchor="ctr"/>
          <a:lstStyle/>
          <a:p>
            <a:endParaRPr lang="en-IN"/>
          </a:p>
        </p:txBody>
      </p:sp>
      <p:sp>
        <p:nvSpPr>
          <p:cNvPr id="14352" name="Arc 16"/>
          <p:cNvSpPr/>
          <p:nvPr/>
        </p:nvSpPr>
        <p:spPr bwMode="auto">
          <a:xfrm rot="-1561873">
            <a:off x="3406775" y="2711450"/>
            <a:ext cx="3956050" cy="3994150"/>
          </a:xfrm>
          <a:custGeom>
            <a:avLst/>
            <a:gdLst>
              <a:gd name="T0" fmla="*/ 0 w 32595"/>
              <a:gd name="T1" fmla="*/ 364813 h 32933"/>
              <a:gd name="T2" fmla="*/ 3566210 w 32595"/>
              <a:gd name="T3" fmla="*/ 3994150 h 32933"/>
              <a:gd name="T4" fmla="*/ 1334462 w 32595"/>
              <a:gd name="T5" fmla="*/ 2619671 h 32933"/>
              <a:gd name="T6" fmla="*/ 0 60000 65536"/>
              <a:gd name="T7" fmla="*/ 0 60000 65536"/>
              <a:gd name="T8" fmla="*/ 0 60000 65536"/>
              <a:gd name="T9" fmla="*/ 0 w 32595"/>
              <a:gd name="T10" fmla="*/ 0 h 32933"/>
              <a:gd name="T11" fmla="*/ 32595 w 32595"/>
              <a:gd name="T12" fmla="*/ 32933 h 32933"/>
            </a:gdLst>
            <a:ahLst/>
            <a:cxnLst>
              <a:cxn ang="T6">
                <a:pos x="T0" y="T1"/>
              </a:cxn>
              <a:cxn ang="T7">
                <a:pos x="T2" y="T3"/>
              </a:cxn>
              <a:cxn ang="T8">
                <a:pos x="T4" y="T5"/>
              </a:cxn>
            </a:cxnLst>
            <a:rect l="T9" t="T10" r="T11" b="T12"/>
            <a:pathLst>
              <a:path w="32595" h="32933" fill="none" extrusionOk="0">
                <a:moveTo>
                  <a:pt x="-1" y="3007"/>
                </a:moveTo>
                <a:cubicBezTo>
                  <a:pt x="3329" y="1038"/>
                  <a:pt x="7126" y="-1"/>
                  <a:pt x="10995" y="0"/>
                </a:cubicBezTo>
                <a:cubicBezTo>
                  <a:pt x="22924" y="0"/>
                  <a:pt x="32595" y="9670"/>
                  <a:pt x="32595" y="21600"/>
                </a:cubicBezTo>
                <a:cubicBezTo>
                  <a:pt x="32595" y="25602"/>
                  <a:pt x="31483" y="29525"/>
                  <a:pt x="29383" y="32933"/>
                </a:cubicBezTo>
              </a:path>
              <a:path w="32595" h="32933" stroke="0" extrusionOk="0">
                <a:moveTo>
                  <a:pt x="-1" y="3007"/>
                </a:moveTo>
                <a:cubicBezTo>
                  <a:pt x="3329" y="1038"/>
                  <a:pt x="7126" y="-1"/>
                  <a:pt x="10995" y="0"/>
                </a:cubicBezTo>
                <a:cubicBezTo>
                  <a:pt x="22924" y="0"/>
                  <a:pt x="32595" y="9670"/>
                  <a:pt x="32595" y="21600"/>
                </a:cubicBezTo>
                <a:cubicBezTo>
                  <a:pt x="32595" y="25602"/>
                  <a:pt x="31483" y="29525"/>
                  <a:pt x="29383" y="32933"/>
                </a:cubicBezTo>
                <a:lnTo>
                  <a:pt x="10995" y="21600"/>
                </a:lnTo>
                <a:close/>
              </a:path>
            </a:pathLst>
          </a:custGeom>
          <a:noFill/>
          <a:ln w="9525">
            <a:solidFill>
              <a:schemeClr val="folHlink"/>
            </a:solidFill>
            <a:round/>
          </a:ln>
        </p:spPr>
        <p:txBody>
          <a:bodyPr wrap="none" anchor="ctr"/>
          <a:lstStyle/>
          <a:p>
            <a:endParaRPr lang="en-IN"/>
          </a:p>
        </p:txBody>
      </p:sp>
      <p:sp>
        <p:nvSpPr>
          <p:cNvPr id="14353" name="Arc 17"/>
          <p:cNvSpPr/>
          <p:nvPr/>
        </p:nvSpPr>
        <p:spPr bwMode="auto">
          <a:xfrm>
            <a:off x="4184650" y="4108450"/>
            <a:ext cx="2436813" cy="1751013"/>
          </a:xfrm>
          <a:custGeom>
            <a:avLst/>
            <a:gdLst>
              <a:gd name="T0" fmla="*/ 0 w 30898"/>
              <a:gd name="T1" fmla="*/ 205177 h 21600"/>
              <a:gd name="T2" fmla="*/ 2436813 w 30898"/>
              <a:gd name="T3" fmla="*/ 1265269 h 21600"/>
              <a:gd name="T4" fmla="*/ 800178 w 30898"/>
              <a:gd name="T5" fmla="*/ 1751013 h 21600"/>
              <a:gd name="T6" fmla="*/ 0 60000 65536"/>
              <a:gd name="T7" fmla="*/ 0 60000 65536"/>
              <a:gd name="T8" fmla="*/ 0 60000 65536"/>
              <a:gd name="T9" fmla="*/ 0 w 30898"/>
              <a:gd name="T10" fmla="*/ 0 h 21600"/>
              <a:gd name="T11" fmla="*/ 30898 w 30898"/>
              <a:gd name="T12" fmla="*/ 21600 h 21600"/>
            </a:gdLst>
            <a:ahLst/>
            <a:cxnLst>
              <a:cxn ang="T6">
                <a:pos x="T0" y="T1"/>
              </a:cxn>
              <a:cxn ang="T7">
                <a:pos x="T2" y="T3"/>
              </a:cxn>
              <a:cxn ang="T8">
                <a:pos x="T4" y="T5"/>
              </a:cxn>
            </a:cxnLst>
            <a:rect l="T9" t="T10" r="T11" b="T12"/>
            <a:pathLst>
              <a:path w="30898" h="21600" fill="none" extrusionOk="0">
                <a:moveTo>
                  <a:pt x="0" y="2531"/>
                </a:moveTo>
                <a:cubicBezTo>
                  <a:pt x="3123" y="869"/>
                  <a:pt x="6607" y="-1"/>
                  <a:pt x="10146" y="0"/>
                </a:cubicBezTo>
                <a:cubicBezTo>
                  <a:pt x="19767" y="0"/>
                  <a:pt x="28229" y="6363"/>
                  <a:pt x="30898" y="15607"/>
                </a:cubicBezTo>
              </a:path>
              <a:path w="30898" h="21600" stroke="0" extrusionOk="0">
                <a:moveTo>
                  <a:pt x="0" y="2531"/>
                </a:moveTo>
                <a:cubicBezTo>
                  <a:pt x="3123" y="869"/>
                  <a:pt x="6607" y="-1"/>
                  <a:pt x="10146" y="0"/>
                </a:cubicBezTo>
                <a:cubicBezTo>
                  <a:pt x="19767" y="0"/>
                  <a:pt x="28229" y="6363"/>
                  <a:pt x="30898" y="15607"/>
                </a:cubicBezTo>
                <a:lnTo>
                  <a:pt x="10146" y="21600"/>
                </a:lnTo>
                <a:close/>
              </a:path>
            </a:pathLst>
          </a:custGeom>
          <a:noFill/>
          <a:ln w="6350">
            <a:solidFill>
              <a:schemeClr val="folHlink"/>
            </a:solidFill>
            <a:round/>
          </a:ln>
        </p:spPr>
        <p:txBody>
          <a:bodyPr wrap="none" anchor="ctr"/>
          <a:lstStyle/>
          <a:p>
            <a:endParaRPr lang="en-IN"/>
          </a:p>
        </p:txBody>
      </p:sp>
      <p:sp>
        <p:nvSpPr>
          <p:cNvPr id="14354" name="Arc 18"/>
          <p:cNvSpPr/>
          <p:nvPr/>
        </p:nvSpPr>
        <p:spPr bwMode="auto">
          <a:xfrm rot="9304284">
            <a:off x="3975100" y="669925"/>
            <a:ext cx="6007100" cy="4410075"/>
          </a:xfrm>
          <a:custGeom>
            <a:avLst/>
            <a:gdLst>
              <a:gd name="T0" fmla="*/ 2425762 w 21542"/>
              <a:gd name="T1" fmla="*/ 0 h 19771"/>
              <a:gd name="T2" fmla="*/ 6007100 w 21542"/>
              <a:gd name="T3" fmla="*/ 4056752 h 19771"/>
              <a:gd name="T4" fmla="*/ 0 w 21542"/>
              <a:gd name="T5" fmla="*/ 4410075 h 19771"/>
              <a:gd name="T6" fmla="*/ 0 60000 65536"/>
              <a:gd name="T7" fmla="*/ 0 60000 65536"/>
              <a:gd name="T8" fmla="*/ 0 60000 65536"/>
              <a:gd name="T9" fmla="*/ 0 w 21542"/>
              <a:gd name="T10" fmla="*/ 0 h 19771"/>
              <a:gd name="T11" fmla="*/ 21542 w 21542"/>
              <a:gd name="T12" fmla="*/ 19771 h 19771"/>
            </a:gdLst>
            <a:ahLst/>
            <a:cxnLst>
              <a:cxn ang="T6">
                <a:pos x="T0" y="T1"/>
              </a:cxn>
              <a:cxn ang="T7">
                <a:pos x="T2" y="T3"/>
              </a:cxn>
              <a:cxn ang="T8">
                <a:pos x="T4" y="T5"/>
              </a:cxn>
            </a:cxnLst>
            <a:rect l="T9" t="T10" r="T11" b="T12"/>
            <a:pathLst>
              <a:path w="21542" h="19771" fill="none" extrusionOk="0">
                <a:moveTo>
                  <a:pt x="8698" y="0"/>
                </a:moveTo>
                <a:cubicBezTo>
                  <a:pt x="16015" y="3219"/>
                  <a:pt x="20955" y="10215"/>
                  <a:pt x="21541" y="18187"/>
                </a:cubicBezTo>
              </a:path>
              <a:path w="21542" h="19771" stroke="0" extrusionOk="0">
                <a:moveTo>
                  <a:pt x="8698" y="0"/>
                </a:moveTo>
                <a:cubicBezTo>
                  <a:pt x="16015" y="3219"/>
                  <a:pt x="20955" y="10215"/>
                  <a:pt x="21541" y="18187"/>
                </a:cubicBezTo>
                <a:lnTo>
                  <a:pt x="0" y="19771"/>
                </a:lnTo>
                <a:close/>
              </a:path>
            </a:pathLst>
          </a:custGeom>
          <a:noFill/>
          <a:ln w="28575">
            <a:solidFill>
              <a:srgbClr val="FF0066"/>
            </a:solidFill>
            <a:round/>
          </a:ln>
        </p:spPr>
        <p:txBody>
          <a:bodyPr wrap="none" anchor="ctr"/>
          <a:lstStyle/>
          <a:p>
            <a:endParaRPr lang="en-IN"/>
          </a:p>
        </p:txBody>
      </p:sp>
      <p:sp>
        <p:nvSpPr>
          <p:cNvPr id="14355" name="Line 19"/>
          <p:cNvSpPr>
            <a:spLocks noChangeShapeType="1"/>
          </p:cNvSpPr>
          <p:nvPr/>
        </p:nvSpPr>
        <p:spPr bwMode="auto">
          <a:xfrm>
            <a:off x="4071938" y="2074863"/>
            <a:ext cx="990600" cy="3457575"/>
          </a:xfrm>
          <a:prstGeom prst="line">
            <a:avLst/>
          </a:prstGeom>
          <a:noFill/>
          <a:ln w="9525">
            <a:solidFill>
              <a:schemeClr val="folHlink"/>
            </a:solidFill>
            <a:round/>
          </a:ln>
        </p:spPr>
        <p:txBody>
          <a:bodyPr/>
          <a:lstStyle/>
          <a:p>
            <a:endParaRPr lang="en-IN"/>
          </a:p>
        </p:txBody>
      </p:sp>
      <p:sp>
        <p:nvSpPr>
          <p:cNvPr id="14356" name="Line 20"/>
          <p:cNvSpPr>
            <a:spLocks noChangeShapeType="1"/>
          </p:cNvSpPr>
          <p:nvPr/>
        </p:nvSpPr>
        <p:spPr bwMode="auto">
          <a:xfrm flipH="1">
            <a:off x="5062538" y="1985963"/>
            <a:ext cx="630237" cy="3513137"/>
          </a:xfrm>
          <a:prstGeom prst="line">
            <a:avLst/>
          </a:prstGeom>
          <a:noFill/>
          <a:ln w="9525">
            <a:solidFill>
              <a:schemeClr val="folHlink"/>
            </a:solidFill>
            <a:round/>
          </a:ln>
        </p:spPr>
        <p:txBody>
          <a:bodyPr/>
          <a:lstStyle/>
          <a:p>
            <a:endParaRPr lang="en-IN"/>
          </a:p>
        </p:txBody>
      </p:sp>
      <p:sp>
        <p:nvSpPr>
          <p:cNvPr id="14357" name="Line 21"/>
          <p:cNvSpPr>
            <a:spLocks noChangeShapeType="1"/>
          </p:cNvSpPr>
          <p:nvPr/>
        </p:nvSpPr>
        <p:spPr bwMode="auto">
          <a:xfrm flipH="1">
            <a:off x="5062538" y="2525713"/>
            <a:ext cx="2160587" cy="2973387"/>
          </a:xfrm>
          <a:prstGeom prst="line">
            <a:avLst/>
          </a:prstGeom>
          <a:noFill/>
          <a:ln w="9525">
            <a:solidFill>
              <a:schemeClr val="folHlink"/>
            </a:solidFill>
            <a:round/>
          </a:ln>
        </p:spPr>
        <p:txBody>
          <a:bodyPr/>
          <a:lstStyle/>
          <a:p>
            <a:endParaRPr lang="en-IN"/>
          </a:p>
        </p:txBody>
      </p:sp>
      <p:sp>
        <p:nvSpPr>
          <p:cNvPr id="14358" name="Line 22"/>
          <p:cNvSpPr>
            <a:spLocks noChangeShapeType="1"/>
          </p:cNvSpPr>
          <p:nvPr/>
        </p:nvSpPr>
        <p:spPr bwMode="auto">
          <a:xfrm flipH="1">
            <a:off x="5062538" y="3787775"/>
            <a:ext cx="3241675" cy="1801813"/>
          </a:xfrm>
          <a:prstGeom prst="line">
            <a:avLst/>
          </a:prstGeom>
          <a:noFill/>
          <a:ln w="9525">
            <a:solidFill>
              <a:schemeClr val="folHlink"/>
            </a:solidFill>
            <a:round/>
          </a:ln>
        </p:spPr>
        <p:txBody>
          <a:bodyPr/>
          <a:lstStyle/>
          <a:p>
            <a:endParaRPr lang="en-IN"/>
          </a:p>
        </p:txBody>
      </p:sp>
      <p:sp>
        <p:nvSpPr>
          <p:cNvPr id="14359" name="Arc 23"/>
          <p:cNvSpPr/>
          <p:nvPr/>
        </p:nvSpPr>
        <p:spPr bwMode="auto">
          <a:xfrm>
            <a:off x="4906963" y="5187950"/>
            <a:ext cx="447675" cy="323850"/>
          </a:xfrm>
          <a:custGeom>
            <a:avLst/>
            <a:gdLst>
              <a:gd name="T0" fmla="*/ 0 w 35881"/>
              <a:gd name="T1" fmla="*/ 67222 h 25991"/>
              <a:gd name="T2" fmla="*/ 442048 w 35881"/>
              <a:gd name="T3" fmla="*/ 323850 h 25991"/>
              <a:gd name="T4" fmla="*/ 178179 w 35881"/>
              <a:gd name="T5" fmla="*/ 269138 h 25991"/>
              <a:gd name="T6" fmla="*/ 0 60000 65536"/>
              <a:gd name="T7" fmla="*/ 0 60000 65536"/>
              <a:gd name="T8" fmla="*/ 0 60000 65536"/>
              <a:gd name="T9" fmla="*/ 0 w 35881"/>
              <a:gd name="T10" fmla="*/ 0 h 25991"/>
              <a:gd name="T11" fmla="*/ 35881 w 35881"/>
              <a:gd name="T12" fmla="*/ 25991 h 25991"/>
            </a:gdLst>
            <a:ahLst/>
            <a:cxnLst>
              <a:cxn ang="T6">
                <a:pos x="T0" y="T1"/>
              </a:cxn>
              <a:cxn ang="T7">
                <a:pos x="T2" y="T3"/>
              </a:cxn>
              <a:cxn ang="T8">
                <a:pos x="T4" y="T5"/>
              </a:cxn>
            </a:cxnLst>
            <a:rect l="T9" t="T10" r="T11" b="T12"/>
            <a:pathLst>
              <a:path w="35881" h="25991" fill="none" extrusionOk="0">
                <a:moveTo>
                  <a:pt x="-1" y="5394"/>
                </a:moveTo>
                <a:cubicBezTo>
                  <a:pt x="3944" y="1918"/>
                  <a:pt x="9022" y="-1"/>
                  <a:pt x="14281" y="0"/>
                </a:cubicBezTo>
                <a:cubicBezTo>
                  <a:pt x="26210" y="0"/>
                  <a:pt x="35881" y="9670"/>
                  <a:pt x="35881" y="21600"/>
                </a:cubicBezTo>
                <a:cubicBezTo>
                  <a:pt x="35881" y="23075"/>
                  <a:pt x="35729" y="24546"/>
                  <a:pt x="35429" y="25990"/>
                </a:cubicBezTo>
              </a:path>
              <a:path w="35881" h="25991" stroke="0" extrusionOk="0">
                <a:moveTo>
                  <a:pt x="-1" y="5394"/>
                </a:moveTo>
                <a:cubicBezTo>
                  <a:pt x="3944" y="1918"/>
                  <a:pt x="9022" y="-1"/>
                  <a:pt x="14281" y="0"/>
                </a:cubicBezTo>
                <a:cubicBezTo>
                  <a:pt x="26210" y="0"/>
                  <a:pt x="35881" y="9670"/>
                  <a:pt x="35881" y="21600"/>
                </a:cubicBezTo>
                <a:cubicBezTo>
                  <a:pt x="35881" y="23075"/>
                  <a:pt x="35729" y="24546"/>
                  <a:pt x="35429" y="25990"/>
                </a:cubicBezTo>
                <a:lnTo>
                  <a:pt x="14281" y="21600"/>
                </a:lnTo>
                <a:close/>
              </a:path>
            </a:pathLst>
          </a:custGeom>
          <a:noFill/>
          <a:ln w="9525">
            <a:solidFill>
              <a:schemeClr val="tx1"/>
            </a:solidFill>
            <a:round/>
            <a:headEnd type="triangle" w="med" len="med"/>
            <a:tailEnd type="triangle" w="med" len="med"/>
          </a:ln>
        </p:spPr>
        <p:txBody>
          <a:bodyPr wrap="none" anchor="ctr"/>
          <a:lstStyle/>
          <a:p>
            <a:endParaRPr lang="en-IN"/>
          </a:p>
        </p:txBody>
      </p:sp>
      <p:sp>
        <p:nvSpPr>
          <p:cNvPr id="14360" name="Text Box 24"/>
          <p:cNvSpPr txBox="1">
            <a:spLocks noChangeArrowheads="1"/>
          </p:cNvSpPr>
          <p:nvPr/>
        </p:nvSpPr>
        <p:spPr bwMode="auto">
          <a:xfrm rot="-1590294">
            <a:off x="3614738" y="3354388"/>
            <a:ext cx="312737" cy="30321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endParaRPr lang="en-US" sz="1400" b="1" baseline="-25000">
              <a:solidFill>
                <a:srgbClr val="FF0066"/>
              </a:solidFill>
              <a:latin typeface="Times New Roman" charset="0"/>
            </a:endParaRPr>
          </a:p>
        </p:txBody>
      </p:sp>
      <p:sp>
        <p:nvSpPr>
          <p:cNvPr id="14361" name="Arc 25"/>
          <p:cNvSpPr/>
          <p:nvPr/>
        </p:nvSpPr>
        <p:spPr bwMode="auto">
          <a:xfrm rot="-3455386">
            <a:off x="4922837" y="2755901"/>
            <a:ext cx="1520825" cy="3651250"/>
          </a:xfrm>
          <a:custGeom>
            <a:avLst/>
            <a:gdLst>
              <a:gd name="T0" fmla="*/ 0 w 21600"/>
              <a:gd name="T1" fmla="*/ 0 h 41905"/>
              <a:gd name="T2" fmla="*/ 518700 w 21600"/>
              <a:gd name="T3" fmla="*/ 3651250 h 41905"/>
              <a:gd name="T4" fmla="*/ 0 w 21600"/>
              <a:gd name="T5" fmla="*/ 1882043 h 41905"/>
              <a:gd name="T6" fmla="*/ 0 60000 65536"/>
              <a:gd name="T7" fmla="*/ 0 60000 65536"/>
              <a:gd name="T8" fmla="*/ 0 60000 65536"/>
              <a:gd name="T9" fmla="*/ 0 w 21600"/>
              <a:gd name="T10" fmla="*/ 0 h 41905"/>
              <a:gd name="T11" fmla="*/ 21600 w 21600"/>
              <a:gd name="T12" fmla="*/ 41905 h 41905"/>
            </a:gdLst>
            <a:ahLst/>
            <a:cxnLst>
              <a:cxn ang="T6">
                <a:pos x="T0" y="T1"/>
              </a:cxn>
              <a:cxn ang="T7">
                <a:pos x="T2" y="T3"/>
              </a:cxn>
              <a:cxn ang="T8">
                <a:pos x="T4" y="T5"/>
              </a:cxn>
            </a:cxnLst>
            <a:rect l="T9" t="T10" r="T11" b="T12"/>
            <a:pathLst>
              <a:path w="21600" h="41905" fill="none" extrusionOk="0">
                <a:moveTo>
                  <a:pt x="-1" y="0"/>
                </a:moveTo>
                <a:cubicBezTo>
                  <a:pt x="11929" y="0"/>
                  <a:pt x="21600" y="9670"/>
                  <a:pt x="21600" y="21600"/>
                </a:cubicBezTo>
                <a:cubicBezTo>
                  <a:pt x="21600" y="30688"/>
                  <a:pt x="15910" y="38805"/>
                  <a:pt x="7366" y="41904"/>
                </a:cubicBezTo>
              </a:path>
              <a:path w="21600" h="41905" stroke="0" extrusionOk="0">
                <a:moveTo>
                  <a:pt x="-1" y="0"/>
                </a:moveTo>
                <a:cubicBezTo>
                  <a:pt x="11929" y="0"/>
                  <a:pt x="21600" y="9670"/>
                  <a:pt x="21600" y="21600"/>
                </a:cubicBezTo>
                <a:cubicBezTo>
                  <a:pt x="21600" y="30688"/>
                  <a:pt x="15910" y="38805"/>
                  <a:pt x="7366" y="41904"/>
                </a:cubicBezTo>
                <a:lnTo>
                  <a:pt x="0" y="21600"/>
                </a:lnTo>
                <a:close/>
              </a:path>
            </a:pathLst>
          </a:custGeom>
          <a:noFill/>
          <a:ln w="9525">
            <a:solidFill>
              <a:schemeClr val="folHlink"/>
            </a:solidFill>
            <a:round/>
          </a:ln>
        </p:spPr>
        <p:txBody>
          <a:bodyPr wrap="none" anchor="ctr"/>
          <a:lstStyle/>
          <a:p>
            <a:endParaRPr lang="en-IN"/>
          </a:p>
        </p:txBody>
      </p:sp>
      <p:sp>
        <p:nvSpPr>
          <p:cNvPr id="14362" name="Arc 26"/>
          <p:cNvSpPr/>
          <p:nvPr/>
        </p:nvSpPr>
        <p:spPr bwMode="auto">
          <a:xfrm rot="-1561873">
            <a:off x="4373563" y="2686050"/>
            <a:ext cx="2630487" cy="2908300"/>
          </a:xfrm>
          <a:custGeom>
            <a:avLst/>
            <a:gdLst>
              <a:gd name="T0" fmla="*/ 0 w 21793"/>
              <a:gd name="T1" fmla="*/ 116 h 25078"/>
              <a:gd name="T2" fmla="*/ 2596449 w 21793"/>
              <a:gd name="T3" fmla="*/ 2908300 h 25078"/>
              <a:gd name="T4" fmla="*/ 23296 w 21793"/>
              <a:gd name="T5" fmla="*/ 2504956 h 25078"/>
              <a:gd name="T6" fmla="*/ 0 60000 65536"/>
              <a:gd name="T7" fmla="*/ 0 60000 65536"/>
              <a:gd name="T8" fmla="*/ 0 60000 65536"/>
              <a:gd name="T9" fmla="*/ 0 w 21793"/>
              <a:gd name="T10" fmla="*/ 0 h 25078"/>
              <a:gd name="T11" fmla="*/ 21793 w 21793"/>
              <a:gd name="T12" fmla="*/ 25078 h 25078"/>
            </a:gdLst>
            <a:ahLst/>
            <a:cxnLst>
              <a:cxn ang="T6">
                <a:pos x="T0" y="T1"/>
              </a:cxn>
              <a:cxn ang="T7">
                <a:pos x="T2" y="T3"/>
              </a:cxn>
              <a:cxn ang="T8">
                <a:pos x="T4" y="T5"/>
              </a:cxn>
            </a:cxnLst>
            <a:rect l="T9" t="T10" r="T11" b="T12"/>
            <a:pathLst>
              <a:path w="21793" h="25078" fill="none" extrusionOk="0">
                <a:moveTo>
                  <a:pt x="-1" y="0"/>
                </a:moveTo>
                <a:cubicBezTo>
                  <a:pt x="64" y="0"/>
                  <a:pt x="128" y="-1"/>
                  <a:pt x="193" y="0"/>
                </a:cubicBezTo>
                <a:cubicBezTo>
                  <a:pt x="12122" y="0"/>
                  <a:pt x="21793" y="9670"/>
                  <a:pt x="21793" y="21600"/>
                </a:cubicBezTo>
                <a:cubicBezTo>
                  <a:pt x="21793" y="22765"/>
                  <a:pt x="21698" y="23928"/>
                  <a:pt x="21511" y="25078"/>
                </a:cubicBezTo>
              </a:path>
              <a:path w="21793" h="25078" stroke="0" extrusionOk="0">
                <a:moveTo>
                  <a:pt x="-1" y="0"/>
                </a:moveTo>
                <a:cubicBezTo>
                  <a:pt x="64" y="0"/>
                  <a:pt x="128" y="-1"/>
                  <a:pt x="193" y="0"/>
                </a:cubicBezTo>
                <a:cubicBezTo>
                  <a:pt x="12122" y="0"/>
                  <a:pt x="21793" y="9670"/>
                  <a:pt x="21793" y="21600"/>
                </a:cubicBezTo>
                <a:cubicBezTo>
                  <a:pt x="21793" y="22765"/>
                  <a:pt x="21698" y="23928"/>
                  <a:pt x="21511" y="25078"/>
                </a:cubicBezTo>
                <a:lnTo>
                  <a:pt x="193" y="21600"/>
                </a:lnTo>
                <a:close/>
              </a:path>
            </a:pathLst>
          </a:custGeom>
          <a:noFill/>
          <a:ln w="9525">
            <a:solidFill>
              <a:schemeClr val="folHlink"/>
            </a:solidFill>
            <a:round/>
          </a:ln>
        </p:spPr>
        <p:txBody>
          <a:bodyPr wrap="none" anchor="ctr"/>
          <a:lstStyle/>
          <a:p>
            <a:endParaRPr lang="en-IN"/>
          </a:p>
        </p:txBody>
      </p:sp>
      <p:grpSp>
        <p:nvGrpSpPr>
          <p:cNvPr id="3" name="Group 27"/>
          <p:cNvGrpSpPr/>
          <p:nvPr/>
        </p:nvGrpSpPr>
        <p:grpSpPr bwMode="auto">
          <a:xfrm>
            <a:off x="3890963" y="3089275"/>
            <a:ext cx="3648075" cy="1868488"/>
            <a:chOff x="1920" y="1836"/>
            <a:chExt cx="1944" cy="996"/>
          </a:xfrm>
        </p:grpSpPr>
        <p:sp>
          <p:nvSpPr>
            <p:cNvPr id="18519" name="Oval 28"/>
            <p:cNvSpPr>
              <a:spLocks noChangeArrowheads="1"/>
            </p:cNvSpPr>
            <p:nvPr/>
          </p:nvSpPr>
          <p:spPr bwMode="auto">
            <a:xfrm>
              <a:off x="1920" y="1968"/>
              <a:ext cx="48" cy="48"/>
            </a:xfrm>
            <a:prstGeom prst="ellipse">
              <a:avLst/>
            </a:prstGeom>
            <a:solidFill>
              <a:schemeClr val="accent1"/>
            </a:solidFill>
            <a:ln w="9525">
              <a:solidFill>
                <a:schemeClr val="tx1"/>
              </a:solidFill>
              <a:round/>
            </a:ln>
          </p:spPr>
          <p:txBody>
            <a:bodyPr wrap="none" anchor="ctr"/>
            <a:lstStyle/>
            <a:p>
              <a:endParaRPr lang="en-IN"/>
            </a:p>
          </p:txBody>
        </p:sp>
        <p:sp>
          <p:nvSpPr>
            <p:cNvPr id="18520" name="Oval 29"/>
            <p:cNvSpPr>
              <a:spLocks noChangeArrowheads="1"/>
            </p:cNvSpPr>
            <p:nvPr/>
          </p:nvSpPr>
          <p:spPr bwMode="auto">
            <a:xfrm>
              <a:off x="2160" y="1872"/>
              <a:ext cx="48" cy="48"/>
            </a:xfrm>
            <a:prstGeom prst="ellipse">
              <a:avLst/>
            </a:prstGeom>
            <a:solidFill>
              <a:schemeClr val="accent1"/>
            </a:solidFill>
            <a:ln w="9525">
              <a:solidFill>
                <a:schemeClr val="tx1"/>
              </a:solidFill>
              <a:round/>
            </a:ln>
          </p:spPr>
          <p:txBody>
            <a:bodyPr wrap="none" anchor="ctr"/>
            <a:lstStyle/>
            <a:p>
              <a:endParaRPr lang="en-IN"/>
            </a:p>
          </p:txBody>
        </p:sp>
        <p:sp>
          <p:nvSpPr>
            <p:cNvPr id="18521" name="Oval 30"/>
            <p:cNvSpPr>
              <a:spLocks noChangeArrowheads="1"/>
            </p:cNvSpPr>
            <p:nvPr/>
          </p:nvSpPr>
          <p:spPr bwMode="auto">
            <a:xfrm>
              <a:off x="2466" y="1836"/>
              <a:ext cx="48" cy="48"/>
            </a:xfrm>
            <a:prstGeom prst="ellipse">
              <a:avLst/>
            </a:prstGeom>
            <a:solidFill>
              <a:schemeClr val="accent1"/>
            </a:solidFill>
            <a:ln w="9525">
              <a:solidFill>
                <a:schemeClr val="tx1"/>
              </a:solidFill>
              <a:round/>
            </a:ln>
          </p:spPr>
          <p:txBody>
            <a:bodyPr wrap="none" anchor="ctr"/>
            <a:lstStyle/>
            <a:p>
              <a:endParaRPr lang="en-IN"/>
            </a:p>
          </p:txBody>
        </p:sp>
        <p:sp>
          <p:nvSpPr>
            <p:cNvPr id="18522" name="Oval 31"/>
            <p:cNvSpPr>
              <a:spLocks noChangeArrowheads="1"/>
            </p:cNvSpPr>
            <p:nvPr/>
          </p:nvSpPr>
          <p:spPr bwMode="auto">
            <a:xfrm>
              <a:off x="2742" y="1848"/>
              <a:ext cx="48" cy="48"/>
            </a:xfrm>
            <a:prstGeom prst="ellipse">
              <a:avLst/>
            </a:prstGeom>
            <a:solidFill>
              <a:schemeClr val="accent1"/>
            </a:solidFill>
            <a:ln w="9525">
              <a:solidFill>
                <a:schemeClr val="tx1"/>
              </a:solidFill>
              <a:round/>
            </a:ln>
          </p:spPr>
          <p:txBody>
            <a:bodyPr wrap="none" anchor="ctr"/>
            <a:lstStyle/>
            <a:p>
              <a:endParaRPr lang="en-IN"/>
            </a:p>
          </p:txBody>
        </p:sp>
        <p:sp>
          <p:nvSpPr>
            <p:cNvPr id="18523" name="Oval 32"/>
            <p:cNvSpPr>
              <a:spLocks noChangeArrowheads="1"/>
            </p:cNvSpPr>
            <p:nvPr/>
          </p:nvSpPr>
          <p:spPr bwMode="auto">
            <a:xfrm>
              <a:off x="3012" y="1926"/>
              <a:ext cx="48" cy="48"/>
            </a:xfrm>
            <a:prstGeom prst="ellipse">
              <a:avLst/>
            </a:prstGeom>
            <a:solidFill>
              <a:schemeClr val="accent1"/>
            </a:solidFill>
            <a:ln w="9525">
              <a:solidFill>
                <a:schemeClr val="tx1"/>
              </a:solidFill>
              <a:round/>
            </a:ln>
          </p:spPr>
          <p:txBody>
            <a:bodyPr wrap="none" anchor="ctr"/>
            <a:lstStyle/>
            <a:p>
              <a:endParaRPr lang="en-IN"/>
            </a:p>
          </p:txBody>
        </p:sp>
        <p:sp>
          <p:nvSpPr>
            <p:cNvPr id="18524" name="Oval 33"/>
            <p:cNvSpPr>
              <a:spLocks noChangeArrowheads="1"/>
            </p:cNvSpPr>
            <p:nvPr/>
          </p:nvSpPr>
          <p:spPr bwMode="auto">
            <a:xfrm>
              <a:off x="3276" y="2052"/>
              <a:ext cx="48" cy="48"/>
            </a:xfrm>
            <a:prstGeom prst="ellipse">
              <a:avLst/>
            </a:prstGeom>
            <a:solidFill>
              <a:schemeClr val="accent1"/>
            </a:solidFill>
            <a:ln w="9525">
              <a:solidFill>
                <a:schemeClr val="tx1"/>
              </a:solidFill>
              <a:round/>
            </a:ln>
          </p:spPr>
          <p:txBody>
            <a:bodyPr wrap="none" anchor="ctr"/>
            <a:lstStyle/>
            <a:p>
              <a:endParaRPr lang="en-IN"/>
            </a:p>
          </p:txBody>
        </p:sp>
        <p:sp>
          <p:nvSpPr>
            <p:cNvPr id="18525" name="Oval 34"/>
            <p:cNvSpPr>
              <a:spLocks noChangeArrowheads="1"/>
            </p:cNvSpPr>
            <p:nvPr/>
          </p:nvSpPr>
          <p:spPr bwMode="auto">
            <a:xfrm>
              <a:off x="3504" y="2244"/>
              <a:ext cx="48" cy="48"/>
            </a:xfrm>
            <a:prstGeom prst="ellipse">
              <a:avLst/>
            </a:prstGeom>
            <a:solidFill>
              <a:schemeClr val="accent1"/>
            </a:solidFill>
            <a:ln w="9525">
              <a:solidFill>
                <a:schemeClr val="tx1"/>
              </a:solidFill>
              <a:round/>
            </a:ln>
          </p:spPr>
          <p:txBody>
            <a:bodyPr wrap="none" anchor="ctr"/>
            <a:lstStyle/>
            <a:p>
              <a:endParaRPr lang="en-IN"/>
            </a:p>
          </p:txBody>
        </p:sp>
        <p:sp>
          <p:nvSpPr>
            <p:cNvPr id="18526" name="Oval 35"/>
            <p:cNvSpPr>
              <a:spLocks noChangeArrowheads="1"/>
            </p:cNvSpPr>
            <p:nvPr/>
          </p:nvSpPr>
          <p:spPr bwMode="auto">
            <a:xfrm>
              <a:off x="3696" y="2496"/>
              <a:ext cx="48" cy="48"/>
            </a:xfrm>
            <a:prstGeom prst="ellipse">
              <a:avLst/>
            </a:prstGeom>
            <a:solidFill>
              <a:schemeClr val="accent1"/>
            </a:solidFill>
            <a:ln w="9525">
              <a:solidFill>
                <a:schemeClr val="tx1"/>
              </a:solidFill>
              <a:round/>
            </a:ln>
          </p:spPr>
          <p:txBody>
            <a:bodyPr wrap="none" anchor="ctr"/>
            <a:lstStyle/>
            <a:p>
              <a:endParaRPr lang="en-IN"/>
            </a:p>
          </p:txBody>
        </p:sp>
        <p:sp>
          <p:nvSpPr>
            <p:cNvPr id="18527" name="Oval 36"/>
            <p:cNvSpPr>
              <a:spLocks noChangeArrowheads="1"/>
            </p:cNvSpPr>
            <p:nvPr/>
          </p:nvSpPr>
          <p:spPr bwMode="auto">
            <a:xfrm>
              <a:off x="3816" y="2784"/>
              <a:ext cx="48" cy="48"/>
            </a:xfrm>
            <a:prstGeom prst="ellipse">
              <a:avLst/>
            </a:prstGeom>
            <a:solidFill>
              <a:schemeClr val="accent1"/>
            </a:solidFill>
            <a:ln w="9525">
              <a:solidFill>
                <a:schemeClr val="tx1"/>
              </a:solidFill>
              <a:round/>
            </a:ln>
          </p:spPr>
          <p:txBody>
            <a:bodyPr wrap="none" anchor="ctr"/>
            <a:lstStyle/>
            <a:p>
              <a:endParaRPr lang="en-IN"/>
            </a:p>
          </p:txBody>
        </p:sp>
      </p:grpSp>
      <p:sp>
        <p:nvSpPr>
          <p:cNvPr id="14373" name="Line 37"/>
          <p:cNvSpPr>
            <a:spLocks noChangeShapeType="1"/>
          </p:cNvSpPr>
          <p:nvPr/>
        </p:nvSpPr>
        <p:spPr bwMode="auto">
          <a:xfrm>
            <a:off x="3621088" y="2706688"/>
            <a:ext cx="811212" cy="539750"/>
          </a:xfrm>
          <a:prstGeom prst="line">
            <a:avLst/>
          </a:prstGeom>
          <a:noFill/>
          <a:ln w="9525">
            <a:solidFill>
              <a:schemeClr val="tx1"/>
            </a:solidFill>
            <a:round/>
            <a:headEnd type="triangle" w="med" len="med"/>
          </a:ln>
        </p:spPr>
        <p:txBody>
          <a:bodyPr/>
          <a:lstStyle/>
          <a:p>
            <a:endParaRPr lang="en-IN"/>
          </a:p>
        </p:txBody>
      </p:sp>
      <p:sp>
        <p:nvSpPr>
          <p:cNvPr id="14374" name="Line 38"/>
          <p:cNvSpPr>
            <a:spLocks noChangeShapeType="1"/>
          </p:cNvSpPr>
          <p:nvPr/>
        </p:nvSpPr>
        <p:spPr bwMode="auto">
          <a:xfrm flipH="1">
            <a:off x="3981450" y="3155950"/>
            <a:ext cx="990600" cy="0"/>
          </a:xfrm>
          <a:prstGeom prst="line">
            <a:avLst/>
          </a:prstGeom>
          <a:noFill/>
          <a:ln w="9525">
            <a:solidFill>
              <a:schemeClr val="tx1"/>
            </a:solidFill>
            <a:round/>
            <a:tailEnd type="triangle" w="med" len="med"/>
          </a:ln>
        </p:spPr>
        <p:txBody>
          <a:bodyPr/>
          <a:lstStyle/>
          <a:p>
            <a:endParaRPr lang="en-IN"/>
          </a:p>
        </p:txBody>
      </p:sp>
      <p:sp>
        <p:nvSpPr>
          <p:cNvPr id="14375" name="Line 39"/>
          <p:cNvSpPr>
            <a:spLocks noChangeShapeType="1"/>
          </p:cNvSpPr>
          <p:nvPr/>
        </p:nvSpPr>
        <p:spPr bwMode="auto">
          <a:xfrm flipH="1">
            <a:off x="4611688" y="3155950"/>
            <a:ext cx="900112" cy="541338"/>
          </a:xfrm>
          <a:prstGeom prst="line">
            <a:avLst/>
          </a:prstGeom>
          <a:noFill/>
          <a:ln w="9525">
            <a:solidFill>
              <a:schemeClr val="tx1"/>
            </a:solidFill>
            <a:round/>
            <a:tailEnd type="triangle" w="med" len="med"/>
          </a:ln>
        </p:spPr>
        <p:txBody>
          <a:bodyPr/>
          <a:lstStyle/>
          <a:p>
            <a:endParaRPr lang="en-IN"/>
          </a:p>
        </p:txBody>
      </p:sp>
      <p:sp>
        <p:nvSpPr>
          <p:cNvPr id="14376" name="Line 40"/>
          <p:cNvSpPr>
            <a:spLocks noChangeShapeType="1"/>
          </p:cNvSpPr>
          <p:nvPr/>
        </p:nvSpPr>
        <p:spPr bwMode="auto">
          <a:xfrm flipH="1">
            <a:off x="5602288" y="3336925"/>
            <a:ext cx="360362" cy="900113"/>
          </a:xfrm>
          <a:prstGeom prst="line">
            <a:avLst/>
          </a:prstGeom>
          <a:noFill/>
          <a:ln w="9525">
            <a:solidFill>
              <a:schemeClr val="tx1"/>
            </a:solidFill>
            <a:round/>
            <a:tailEnd type="triangle" w="med" len="med"/>
          </a:ln>
        </p:spPr>
        <p:txBody>
          <a:bodyPr/>
          <a:lstStyle/>
          <a:p>
            <a:endParaRPr lang="en-IN"/>
          </a:p>
        </p:txBody>
      </p:sp>
      <p:sp>
        <p:nvSpPr>
          <p:cNvPr id="14377" name="Line 41"/>
          <p:cNvSpPr>
            <a:spLocks noChangeShapeType="1"/>
          </p:cNvSpPr>
          <p:nvPr/>
        </p:nvSpPr>
        <p:spPr bwMode="auto">
          <a:xfrm>
            <a:off x="6503988" y="3516313"/>
            <a:ext cx="269875" cy="1081087"/>
          </a:xfrm>
          <a:prstGeom prst="line">
            <a:avLst/>
          </a:prstGeom>
          <a:noFill/>
          <a:ln w="9525">
            <a:solidFill>
              <a:schemeClr val="tx1"/>
            </a:solidFill>
            <a:round/>
            <a:tailEnd type="triangle" w="med" len="med"/>
          </a:ln>
        </p:spPr>
        <p:txBody>
          <a:bodyPr/>
          <a:lstStyle/>
          <a:p>
            <a:endParaRPr lang="en-IN"/>
          </a:p>
        </p:txBody>
      </p:sp>
      <p:sp>
        <p:nvSpPr>
          <p:cNvPr id="14378" name="Line 42"/>
          <p:cNvSpPr>
            <a:spLocks noChangeShapeType="1"/>
          </p:cNvSpPr>
          <p:nvPr/>
        </p:nvSpPr>
        <p:spPr bwMode="auto">
          <a:xfrm>
            <a:off x="6862763" y="3876675"/>
            <a:ext cx="720725" cy="811213"/>
          </a:xfrm>
          <a:prstGeom prst="line">
            <a:avLst/>
          </a:prstGeom>
          <a:noFill/>
          <a:ln w="9525">
            <a:solidFill>
              <a:schemeClr val="tx1"/>
            </a:solidFill>
            <a:round/>
            <a:tailEnd type="triangle" w="med" len="med"/>
          </a:ln>
        </p:spPr>
        <p:txBody>
          <a:bodyPr/>
          <a:lstStyle/>
          <a:p>
            <a:endParaRPr lang="en-IN"/>
          </a:p>
        </p:txBody>
      </p:sp>
      <p:sp>
        <p:nvSpPr>
          <p:cNvPr id="14379" name="Line 43"/>
          <p:cNvSpPr>
            <a:spLocks noChangeShapeType="1"/>
          </p:cNvSpPr>
          <p:nvPr/>
        </p:nvSpPr>
        <p:spPr bwMode="auto">
          <a:xfrm>
            <a:off x="7223125" y="4360863"/>
            <a:ext cx="992188" cy="271462"/>
          </a:xfrm>
          <a:prstGeom prst="line">
            <a:avLst/>
          </a:prstGeom>
          <a:noFill/>
          <a:ln w="9525">
            <a:solidFill>
              <a:schemeClr val="tx1"/>
            </a:solidFill>
            <a:round/>
            <a:tailEnd type="triangle" w="med" len="med"/>
          </a:ln>
        </p:spPr>
        <p:txBody>
          <a:bodyPr/>
          <a:lstStyle/>
          <a:p>
            <a:endParaRPr lang="en-IN"/>
          </a:p>
        </p:txBody>
      </p:sp>
      <p:sp>
        <p:nvSpPr>
          <p:cNvPr id="14380" name="Arc 44"/>
          <p:cNvSpPr/>
          <p:nvPr/>
        </p:nvSpPr>
        <p:spPr bwMode="auto">
          <a:xfrm rot="9131142">
            <a:off x="2990850" y="3876675"/>
            <a:ext cx="990600" cy="831850"/>
          </a:xfrm>
          <a:custGeom>
            <a:avLst/>
            <a:gdLst>
              <a:gd name="T0" fmla="*/ 540290 w 21600"/>
              <a:gd name="T1" fmla="*/ 0 h 18104"/>
              <a:gd name="T2" fmla="*/ 990600 w 21600"/>
              <a:gd name="T3" fmla="*/ 831850 h 18104"/>
              <a:gd name="T4" fmla="*/ 0 w 21600"/>
              <a:gd name="T5" fmla="*/ 831850 h 18104"/>
              <a:gd name="T6" fmla="*/ 0 60000 65536"/>
              <a:gd name="T7" fmla="*/ 0 60000 65536"/>
              <a:gd name="T8" fmla="*/ 0 60000 65536"/>
              <a:gd name="T9" fmla="*/ 0 w 21600"/>
              <a:gd name="T10" fmla="*/ 0 h 18104"/>
              <a:gd name="T11" fmla="*/ 21600 w 21600"/>
              <a:gd name="T12" fmla="*/ 18104 h 18104"/>
            </a:gdLst>
            <a:ahLst/>
            <a:cxnLst>
              <a:cxn ang="T6">
                <a:pos x="T0" y="T1"/>
              </a:cxn>
              <a:cxn ang="T7">
                <a:pos x="T2" y="T3"/>
              </a:cxn>
              <a:cxn ang="T8">
                <a:pos x="T4" y="T5"/>
              </a:cxn>
            </a:cxnLst>
            <a:rect l="T9" t="T10" r="T11" b="T12"/>
            <a:pathLst>
              <a:path w="21600" h="18104" fill="none" extrusionOk="0">
                <a:moveTo>
                  <a:pt x="11781" y="-1"/>
                </a:moveTo>
                <a:cubicBezTo>
                  <a:pt x="17905" y="3985"/>
                  <a:pt x="21600" y="10796"/>
                  <a:pt x="21600" y="18104"/>
                </a:cubicBezTo>
              </a:path>
              <a:path w="21600" h="18104" stroke="0" extrusionOk="0">
                <a:moveTo>
                  <a:pt x="11781" y="-1"/>
                </a:moveTo>
                <a:cubicBezTo>
                  <a:pt x="17905" y="3985"/>
                  <a:pt x="21600" y="10796"/>
                  <a:pt x="21600" y="18104"/>
                </a:cubicBezTo>
                <a:lnTo>
                  <a:pt x="0" y="18104"/>
                </a:lnTo>
                <a:close/>
              </a:path>
            </a:pathLst>
          </a:custGeom>
          <a:noFill/>
          <a:ln w="28575">
            <a:solidFill>
              <a:schemeClr val="tx1"/>
            </a:solidFill>
            <a:round/>
            <a:headEnd type="triangle" w="med" len="med"/>
          </a:ln>
        </p:spPr>
        <p:txBody>
          <a:bodyPr wrap="none" anchor="ctr"/>
          <a:lstStyle/>
          <a:p>
            <a:endParaRPr lang="en-IN"/>
          </a:p>
        </p:txBody>
      </p:sp>
      <p:sp>
        <p:nvSpPr>
          <p:cNvPr id="14381" name="Text Box 45"/>
          <p:cNvSpPr txBox="1">
            <a:spLocks noChangeArrowheads="1"/>
          </p:cNvSpPr>
          <p:nvPr/>
        </p:nvSpPr>
        <p:spPr bwMode="auto">
          <a:xfrm>
            <a:off x="3351213" y="2616200"/>
            <a:ext cx="328612" cy="274638"/>
          </a:xfrm>
          <a:prstGeom prst="rect">
            <a:avLst/>
          </a:prstGeom>
          <a:noFill/>
          <a:ln w="9525">
            <a:noFill/>
            <a:miter lim="800000"/>
          </a:ln>
        </p:spPr>
        <p:txBody>
          <a:bodyPr wrap="none">
            <a:spAutoFit/>
          </a:bodyPr>
          <a:lstStyle/>
          <a:p>
            <a:pPr eaLnBrk="0" hangingPunct="0"/>
            <a:r>
              <a:rPr lang="en-US" sz="1200" b="1">
                <a:latin typeface="Times New Roman" charset="0"/>
              </a:rPr>
              <a:t>P</a:t>
            </a:r>
            <a:r>
              <a:rPr lang="en-US" sz="1200" b="1" baseline="-25000">
                <a:latin typeface="Times New Roman" charset="0"/>
              </a:rPr>
              <a:t>1</a:t>
            </a:r>
            <a:endParaRPr lang="en-US" sz="1200" b="1" baseline="-25000">
              <a:latin typeface="Times New Roman" charset="0"/>
            </a:endParaRPr>
          </a:p>
        </p:txBody>
      </p:sp>
      <p:sp>
        <p:nvSpPr>
          <p:cNvPr id="14382" name="Text Box 46"/>
          <p:cNvSpPr txBox="1">
            <a:spLocks noChangeArrowheads="1"/>
          </p:cNvSpPr>
          <p:nvPr/>
        </p:nvSpPr>
        <p:spPr bwMode="auto">
          <a:xfrm>
            <a:off x="3687763" y="3032125"/>
            <a:ext cx="328612" cy="274638"/>
          </a:xfrm>
          <a:prstGeom prst="rect">
            <a:avLst/>
          </a:prstGeom>
          <a:noFill/>
          <a:ln w="9525">
            <a:noFill/>
            <a:miter lim="800000"/>
          </a:ln>
        </p:spPr>
        <p:txBody>
          <a:bodyPr wrap="none">
            <a:spAutoFit/>
          </a:bodyPr>
          <a:lstStyle/>
          <a:p>
            <a:pPr eaLnBrk="0" hangingPunct="0"/>
            <a:r>
              <a:rPr lang="en-US" sz="1200" b="1">
                <a:latin typeface="Times New Roman" charset="0"/>
              </a:rPr>
              <a:t>P</a:t>
            </a:r>
            <a:r>
              <a:rPr lang="en-US" sz="1200" b="1" baseline="-25000">
                <a:latin typeface="Times New Roman" charset="0"/>
              </a:rPr>
              <a:t>2</a:t>
            </a:r>
            <a:endParaRPr lang="en-US" sz="1200" b="1" baseline="-25000">
              <a:latin typeface="Times New Roman" charset="0"/>
            </a:endParaRPr>
          </a:p>
        </p:txBody>
      </p:sp>
      <p:sp>
        <p:nvSpPr>
          <p:cNvPr id="14383" name="Text Box 47"/>
          <p:cNvSpPr txBox="1">
            <a:spLocks noChangeArrowheads="1"/>
          </p:cNvSpPr>
          <p:nvPr/>
        </p:nvSpPr>
        <p:spPr bwMode="auto">
          <a:xfrm>
            <a:off x="4341813" y="3606800"/>
            <a:ext cx="328612" cy="274638"/>
          </a:xfrm>
          <a:prstGeom prst="rect">
            <a:avLst/>
          </a:prstGeom>
          <a:noFill/>
          <a:ln w="9525">
            <a:noFill/>
            <a:miter lim="800000"/>
          </a:ln>
        </p:spPr>
        <p:txBody>
          <a:bodyPr wrap="none">
            <a:spAutoFit/>
          </a:bodyPr>
          <a:lstStyle/>
          <a:p>
            <a:pPr eaLnBrk="0" hangingPunct="0"/>
            <a:r>
              <a:rPr lang="en-US" sz="1200" b="1">
                <a:latin typeface="Times New Roman" charset="0"/>
              </a:rPr>
              <a:t>P</a:t>
            </a:r>
            <a:r>
              <a:rPr lang="en-US" sz="1200" b="1" baseline="-25000">
                <a:latin typeface="Times New Roman" charset="0"/>
              </a:rPr>
              <a:t>3</a:t>
            </a:r>
            <a:endParaRPr lang="en-US" sz="1200" b="1" baseline="-25000">
              <a:latin typeface="Times New Roman" charset="0"/>
            </a:endParaRPr>
          </a:p>
        </p:txBody>
      </p:sp>
      <p:sp>
        <p:nvSpPr>
          <p:cNvPr id="14384" name="Text Box 48"/>
          <p:cNvSpPr txBox="1">
            <a:spLocks noChangeArrowheads="1"/>
          </p:cNvSpPr>
          <p:nvPr/>
        </p:nvSpPr>
        <p:spPr bwMode="auto">
          <a:xfrm>
            <a:off x="5354638" y="4170363"/>
            <a:ext cx="328612" cy="273050"/>
          </a:xfrm>
          <a:prstGeom prst="rect">
            <a:avLst/>
          </a:prstGeom>
          <a:noFill/>
          <a:ln w="9525">
            <a:noFill/>
            <a:miter lim="800000"/>
          </a:ln>
        </p:spPr>
        <p:txBody>
          <a:bodyPr wrap="none">
            <a:spAutoFit/>
          </a:bodyPr>
          <a:lstStyle/>
          <a:p>
            <a:pPr eaLnBrk="0" hangingPunct="0"/>
            <a:r>
              <a:rPr lang="en-US" sz="1200" b="1">
                <a:latin typeface="Times New Roman" charset="0"/>
              </a:rPr>
              <a:t>P</a:t>
            </a:r>
            <a:r>
              <a:rPr lang="en-US" sz="1200" b="1" baseline="-25000">
                <a:latin typeface="Times New Roman" charset="0"/>
              </a:rPr>
              <a:t>4</a:t>
            </a:r>
            <a:endParaRPr lang="en-US" sz="1200" b="1" baseline="-25000">
              <a:latin typeface="Times New Roman" charset="0"/>
            </a:endParaRPr>
          </a:p>
        </p:txBody>
      </p:sp>
      <p:sp>
        <p:nvSpPr>
          <p:cNvPr id="14385" name="Text Box 49"/>
          <p:cNvSpPr txBox="1">
            <a:spLocks noChangeArrowheads="1"/>
          </p:cNvSpPr>
          <p:nvPr/>
        </p:nvSpPr>
        <p:spPr bwMode="auto">
          <a:xfrm>
            <a:off x="6592888" y="4508500"/>
            <a:ext cx="328612" cy="274638"/>
          </a:xfrm>
          <a:prstGeom prst="rect">
            <a:avLst/>
          </a:prstGeom>
          <a:noFill/>
          <a:ln w="9525">
            <a:noFill/>
            <a:miter lim="800000"/>
          </a:ln>
        </p:spPr>
        <p:txBody>
          <a:bodyPr wrap="none">
            <a:spAutoFit/>
          </a:bodyPr>
          <a:lstStyle/>
          <a:p>
            <a:pPr eaLnBrk="0" hangingPunct="0"/>
            <a:r>
              <a:rPr lang="en-US" sz="1200" b="1">
                <a:latin typeface="Times New Roman" charset="0"/>
              </a:rPr>
              <a:t>P</a:t>
            </a:r>
            <a:r>
              <a:rPr lang="en-US" sz="1200" b="1" baseline="-25000">
                <a:latin typeface="Times New Roman" charset="0"/>
              </a:rPr>
              <a:t>5</a:t>
            </a:r>
            <a:endParaRPr lang="en-US" sz="1200" b="1" baseline="-25000">
              <a:latin typeface="Times New Roman" charset="0"/>
            </a:endParaRPr>
          </a:p>
        </p:txBody>
      </p:sp>
      <p:sp>
        <p:nvSpPr>
          <p:cNvPr id="14386" name="Text Box 50"/>
          <p:cNvSpPr txBox="1">
            <a:spLocks noChangeArrowheads="1"/>
          </p:cNvSpPr>
          <p:nvPr/>
        </p:nvSpPr>
        <p:spPr bwMode="auto">
          <a:xfrm>
            <a:off x="7404100" y="4597400"/>
            <a:ext cx="328613" cy="274638"/>
          </a:xfrm>
          <a:prstGeom prst="rect">
            <a:avLst/>
          </a:prstGeom>
          <a:noFill/>
          <a:ln w="9525">
            <a:noFill/>
            <a:miter lim="800000"/>
          </a:ln>
        </p:spPr>
        <p:txBody>
          <a:bodyPr wrap="none">
            <a:spAutoFit/>
          </a:bodyPr>
          <a:lstStyle/>
          <a:p>
            <a:pPr eaLnBrk="0" hangingPunct="0"/>
            <a:r>
              <a:rPr lang="en-US" sz="1200" b="1">
                <a:latin typeface="Times New Roman" charset="0"/>
              </a:rPr>
              <a:t>P</a:t>
            </a:r>
            <a:r>
              <a:rPr lang="en-US" sz="1200" b="1" baseline="-25000">
                <a:latin typeface="Times New Roman" charset="0"/>
              </a:rPr>
              <a:t>6</a:t>
            </a:r>
            <a:endParaRPr lang="en-US" sz="1200" b="1" baseline="-25000">
              <a:latin typeface="Times New Roman" charset="0"/>
            </a:endParaRPr>
          </a:p>
        </p:txBody>
      </p:sp>
      <p:sp>
        <p:nvSpPr>
          <p:cNvPr id="14387" name="Text Box 51"/>
          <p:cNvSpPr txBox="1">
            <a:spLocks noChangeArrowheads="1"/>
          </p:cNvSpPr>
          <p:nvPr/>
        </p:nvSpPr>
        <p:spPr bwMode="auto">
          <a:xfrm>
            <a:off x="7943850" y="4597400"/>
            <a:ext cx="328613" cy="274638"/>
          </a:xfrm>
          <a:prstGeom prst="rect">
            <a:avLst/>
          </a:prstGeom>
          <a:noFill/>
          <a:ln w="9525">
            <a:noFill/>
            <a:miter lim="800000"/>
          </a:ln>
        </p:spPr>
        <p:txBody>
          <a:bodyPr wrap="none">
            <a:spAutoFit/>
          </a:bodyPr>
          <a:lstStyle/>
          <a:p>
            <a:pPr eaLnBrk="0" hangingPunct="0"/>
            <a:r>
              <a:rPr lang="en-US" sz="1200" b="1">
                <a:latin typeface="Times New Roman" charset="0"/>
              </a:rPr>
              <a:t>P</a:t>
            </a:r>
            <a:r>
              <a:rPr lang="en-US" sz="1200" b="1" baseline="-25000">
                <a:latin typeface="Times New Roman" charset="0"/>
              </a:rPr>
              <a:t>7</a:t>
            </a:r>
            <a:endParaRPr lang="en-US" sz="1200" b="1" baseline="-25000">
              <a:latin typeface="Times New Roman" charset="0"/>
            </a:endParaRPr>
          </a:p>
        </p:txBody>
      </p:sp>
      <p:sp>
        <p:nvSpPr>
          <p:cNvPr id="14388" name="Text Box 52"/>
          <p:cNvSpPr txBox="1">
            <a:spLocks noChangeArrowheads="1"/>
          </p:cNvSpPr>
          <p:nvPr/>
        </p:nvSpPr>
        <p:spPr bwMode="auto">
          <a:xfrm>
            <a:off x="8366125" y="4418013"/>
            <a:ext cx="328613" cy="273050"/>
          </a:xfrm>
          <a:prstGeom prst="rect">
            <a:avLst/>
          </a:prstGeom>
          <a:noFill/>
          <a:ln w="9525">
            <a:noFill/>
            <a:miter lim="800000"/>
          </a:ln>
        </p:spPr>
        <p:txBody>
          <a:bodyPr wrap="none">
            <a:spAutoFit/>
          </a:bodyPr>
          <a:lstStyle/>
          <a:p>
            <a:pPr eaLnBrk="0" hangingPunct="0"/>
            <a:r>
              <a:rPr lang="en-US" sz="1200" b="1">
                <a:latin typeface="Times New Roman" charset="0"/>
              </a:rPr>
              <a:t>P</a:t>
            </a:r>
            <a:r>
              <a:rPr lang="en-US" sz="1200" b="1" baseline="-25000">
                <a:latin typeface="Times New Roman" charset="0"/>
              </a:rPr>
              <a:t>8</a:t>
            </a:r>
            <a:endParaRPr lang="en-US" sz="1200" b="1" baseline="-25000">
              <a:latin typeface="Times New Roman" charset="0"/>
            </a:endParaRPr>
          </a:p>
        </p:txBody>
      </p:sp>
      <p:grpSp>
        <p:nvGrpSpPr>
          <p:cNvPr id="4" name="Group 53"/>
          <p:cNvGrpSpPr/>
          <p:nvPr/>
        </p:nvGrpSpPr>
        <p:grpSpPr bwMode="auto">
          <a:xfrm>
            <a:off x="2720975" y="2255838"/>
            <a:ext cx="2286000" cy="2289175"/>
            <a:chOff x="1296" y="1392"/>
            <a:chExt cx="1219" cy="1220"/>
          </a:xfrm>
        </p:grpSpPr>
        <p:sp>
          <p:nvSpPr>
            <p:cNvPr id="18511" name="Text Box 54"/>
            <p:cNvSpPr txBox="1">
              <a:spLocks noChangeArrowheads="1"/>
            </p:cNvSpPr>
            <p:nvPr/>
          </p:nvSpPr>
          <p:spPr bwMode="auto">
            <a:xfrm>
              <a:off x="1584" y="1392"/>
              <a:ext cx="148" cy="146"/>
            </a:xfrm>
            <a:prstGeom prst="rect">
              <a:avLst/>
            </a:prstGeom>
            <a:noFill/>
            <a:ln w="9525">
              <a:noFill/>
              <a:miter lim="800000"/>
            </a:ln>
          </p:spPr>
          <p:txBody>
            <a:bodyPr wrap="none">
              <a:spAutoFit/>
            </a:bodyPr>
            <a:lstStyle/>
            <a:p>
              <a:pPr eaLnBrk="0" hangingPunct="0"/>
              <a:r>
                <a:rPr lang="en-US" sz="1200" b="1">
                  <a:latin typeface="Times New Roman" charset="0"/>
                </a:rPr>
                <a:t>P</a:t>
              </a:r>
              <a:endParaRPr lang="en-US" sz="1200" b="1">
                <a:latin typeface="Times New Roman" charset="0"/>
              </a:endParaRPr>
            </a:p>
          </p:txBody>
        </p:sp>
        <p:sp>
          <p:nvSpPr>
            <p:cNvPr id="18512" name="Text Box 55"/>
            <p:cNvSpPr txBox="1">
              <a:spLocks noChangeArrowheads="1"/>
            </p:cNvSpPr>
            <p:nvPr/>
          </p:nvSpPr>
          <p:spPr bwMode="auto">
            <a:xfrm>
              <a:off x="1296" y="1806"/>
              <a:ext cx="139" cy="146"/>
            </a:xfrm>
            <a:prstGeom prst="rect">
              <a:avLst/>
            </a:prstGeom>
            <a:noFill/>
            <a:ln w="9525">
              <a:noFill/>
              <a:miter lim="800000"/>
            </a:ln>
          </p:spPr>
          <p:txBody>
            <a:bodyPr wrap="none">
              <a:spAutoFit/>
            </a:bodyPr>
            <a:lstStyle/>
            <a:p>
              <a:pPr eaLnBrk="0" hangingPunct="0"/>
              <a:r>
                <a:rPr lang="en-US" sz="1200" b="1">
                  <a:latin typeface="Times New Roman" charset="0"/>
                </a:rPr>
                <a:t>1</a:t>
              </a:r>
              <a:endParaRPr lang="en-US" sz="1200" b="1">
                <a:latin typeface="Times New Roman" charset="0"/>
              </a:endParaRPr>
            </a:p>
          </p:txBody>
        </p:sp>
        <p:sp>
          <p:nvSpPr>
            <p:cNvPr id="18513" name="Text Box 56"/>
            <p:cNvSpPr txBox="1">
              <a:spLocks noChangeArrowheads="1"/>
            </p:cNvSpPr>
            <p:nvPr/>
          </p:nvSpPr>
          <p:spPr bwMode="auto">
            <a:xfrm>
              <a:off x="1345" y="2209"/>
              <a:ext cx="139" cy="146"/>
            </a:xfrm>
            <a:prstGeom prst="rect">
              <a:avLst/>
            </a:prstGeom>
            <a:noFill/>
            <a:ln w="9525">
              <a:noFill/>
              <a:miter lim="800000"/>
            </a:ln>
          </p:spPr>
          <p:txBody>
            <a:bodyPr wrap="none">
              <a:spAutoFit/>
            </a:bodyPr>
            <a:lstStyle/>
            <a:p>
              <a:pPr eaLnBrk="0" hangingPunct="0"/>
              <a:r>
                <a:rPr lang="en-US" sz="1200" b="1">
                  <a:latin typeface="Times New Roman" charset="0"/>
                </a:rPr>
                <a:t>2</a:t>
              </a:r>
              <a:endParaRPr lang="en-US" sz="1200" b="1">
                <a:latin typeface="Times New Roman" charset="0"/>
              </a:endParaRPr>
            </a:p>
          </p:txBody>
        </p:sp>
        <p:sp>
          <p:nvSpPr>
            <p:cNvPr id="18514" name="Text Box 57"/>
            <p:cNvSpPr txBox="1">
              <a:spLocks noChangeArrowheads="1"/>
            </p:cNvSpPr>
            <p:nvPr/>
          </p:nvSpPr>
          <p:spPr bwMode="auto">
            <a:xfrm>
              <a:off x="1728" y="2465"/>
              <a:ext cx="139" cy="147"/>
            </a:xfrm>
            <a:prstGeom prst="rect">
              <a:avLst/>
            </a:prstGeom>
            <a:noFill/>
            <a:ln w="9525">
              <a:noFill/>
              <a:miter lim="800000"/>
            </a:ln>
          </p:spPr>
          <p:txBody>
            <a:bodyPr wrap="none">
              <a:spAutoFit/>
            </a:bodyPr>
            <a:lstStyle/>
            <a:p>
              <a:pPr eaLnBrk="0" hangingPunct="0"/>
              <a:r>
                <a:rPr lang="en-US" sz="1200" b="1">
                  <a:latin typeface="Times New Roman" charset="0"/>
                </a:rPr>
                <a:t>3</a:t>
              </a:r>
              <a:endParaRPr lang="en-US" sz="1200" b="1">
                <a:latin typeface="Times New Roman" charset="0"/>
              </a:endParaRPr>
            </a:p>
          </p:txBody>
        </p:sp>
        <p:sp>
          <p:nvSpPr>
            <p:cNvPr id="18515" name="Text Box 58"/>
            <p:cNvSpPr txBox="1">
              <a:spLocks noChangeArrowheads="1"/>
            </p:cNvSpPr>
            <p:nvPr/>
          </p:nvSpPr>
          <p:spPr bwMode="auto">
            <a:xfrm>
              <a:off x="2328" y="1627"/>
              <a:ext cx="165" cy="147"/>
            </a:xfrm>
            <a:prstGeom prst="rect">
              <a:avLst/>
            </a:prstGeom>
            <a:noFill/>
            <a:ln w="9525">
              <a:noFill/>
              <a:miter lim="800000"/>
            </a:ln>
          </p:spPr>
          <p:txBody>
            <a:bodyPr>
              <a:spAutoFit/>
            </a:bodyPr>
            <a:lstStyle/>
            <a:p>
              <a:pPr eaLnBrk="0" hangingPunct="0"/>
              <a:r>
                <a:rPr lang="en-US" sz="1200" b="1">
                  <a:latin typeface="Times New Roman" charset="0"/>
                </a:rPr>
                <a:t>6</a:t>
              </a:r>
              <a:endParaRPr lang="en-US" sz="1200" b="1">
                <a:latin typeface="Times New Roman" charset="0"/>
              </a:endParaRPr>
            </a:p>
          </p:txBody>
        </p:sp>
        <p:sp>
          <p:nvSpPr>
            <p:cNvPr id="18516" name="Text Box 59"/>
            <p:cNvSpPr txBox="1">
              <a:spLocks noChangeArrowheads="1"/>
            </p:cNvSpPr>
            <p:nvPr/>
          </p:nvSpPr>
          <p:spPr bwMode="auto">
            <a:xfrm>
              <a:off x="2376" y="2083"/>
              <a:ext cx="139" cy="146"/>
            </a:xfrm>
            <a:prstGeom prst="rect">
              <a:avLst/>
            </a:prstGeom>
            <a:noFill/>
            <a:ln w="9525">
              <a:noFill/>
              <a:miter lim="800000"/>
            </a:ln>
          </p:spPr>
          <p:txBody>
            <a:bodyPr wrap="none">
              <a:spAutoFit/>
            </a:bodyPr>
            <a:lstStyle/>
            <a:p>
              <a:pPr eaLnBrk="0" hangingPunct="0"/>
              <a:r>
                <a:rPr lang="en-US" sz="1200" b="1">
                  <a:latin typeface="Times New Roman" charset="0"/>
                </a:rPr>
                <a:t>5</a:t>
              </a:r>
              <a:endParaRPr lang="en-US" sz="1200" b="1">
                <a:latin typeface="Times New Roman" charset="0"/>
              </a:endParaRPr>
            </a:p>
          </p:txBody>
        </p:sp>
        <p:sp>
          <p:nvSpPr>
            <p:cNvPr id="18517" name="Text Box 60"/>
            <p:cNvSpPr txBox="1">
              <a:spLocks noChangeArrowheads="1"/>
            </p:cNvSpPr>
            <p:nvPr/>
          </p:nvSpPr>
          <p:spPr bwMode="auto">
            <a:xfrm>
              <a:off x="2016" y="1392"/>
              <a:ext cx="139" cy="146"/>
            </a:xfrm>
            <a:prstGeom prst="rect">
              <a:avLst/>
            </a:prstGeom>
            <a:noFill/>
            <a:ln w="9525">
              <a:noFill/>
              <a:miter lim="800000"/>
            </a:ln>
          </p:spPr>
          <p:txBody>
            <a:bodyPr wrap="none">
              <a:spAutoFit/>
            </a:bodyPr>
            <a:lstStyle/>
            <a:p>
              <a:pPr eaLnBrk="0" hangingPunct="0"/>
              <a:r>
                <a:rPr lang="en-US" sz="1200" b="1">
                  <a:latin typeface="Times New Roman" charset="0"/>
                </a:rPr>
                <a:t>7</a:t>
              </a:r>
              <a:endParaRPr lang="en-US" sz="1200" b="1">
                <a:latin typeface="Times New Roman" charset="0"/>
              </a:endParaRPr>
            </a:p>
          </p:txBody>
        </p:sp>
        <p:sp>
          <p:nvSpPr>
            <p:cNvPr id="18518" name="Text Box 61"/>
            <p:cNvSpPr txBox="1">
              <a:spLocks noChangeArrowheads="1"/>
            </p:cNvSpPr>
            <p:nvPr/>
          </p:nvSpPr>
          <p:spPr bwMode="auto">
            <a:xfrm>
              <a:off x="2112" y="2399"/>
              <a:ext cx="139" cy="147"/>
            </a:xfrm>
            <a:prstGeom prst="rect">
              <a:avLst/>
            </a:prstGeom>
            <a:noFill/>
            <a:ln w="9525">
              <a:noFill/>
              <a:miter lim="800000"/>
            </a:ln>
          </p:spPr>
          <p:txBody>
            <a:bodyPr wrap="none">
              <a:spAutoFit/>
            </a:bodyPr>
            <a:lstStyle/>
            <a:p>
              <a:pPr eaLnBrk="0" hangingPunct="0"/>
              <a:r>
                <a:rPr lang="en-US" sz="1200" b="1">
                  <a:latin typeface="Times New Roman" charset="0"/>
                </a:rPr>
                <a:t>4</a:t>
              </a:r>
              <a:endParaRPr lang="en-US" sz="1200" b="1">
                <a:latin typeface="Times New Roman" charset="0"/>
              </a:endParaRPr>
            </a:p>
          </p:txBody>
        </p:sp>
      </p:grpSp>
      <p:grpSp>
        <p:nvGrpSpPr>
          <p:cNvPr id="5" name="Group 62"/>
          <p:cNvGrpSpPr/>
          <p:nvPr/>
        </p:nvGrpSpPr>
        <p:grpSpPr bwMode="auto">
          <a:xfrm>
            <a:off x="4238625" y="3067050"/>
            <a:ext cx="3508375" cy="2163763"/>
            <a:chOff x="2105" y="1824"/>
            <a:chExt cx="1870" cy="1153"/>
          </a:xfrm>
        </p:grpSpPr>
        <p:sp>
          <p:nvSpPr>
            <p:cNvPr id="18503" name="Text Box 63"/>
            <p:cNvSpPr txBox="1">
              <a:spLocks noChangeArrowheads="1"/>
            </p:cNvSpPr>
            <p:nvPr/>
          </p:nvSpPr>
          <p:spPr bwMode="auto">
            <a:xfrm rot="-1590294">
              <a:off x="2105" y="1874"/>
              <a:ext cx="197" cy="163"/>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1</a:t>
              </a:r>
              <a:endParaRPr lang="en-US" sz="1400" b="1" baseline="-25000">
                <a:solidFill>
                  <a:srgbClr val="FF0066"/>
                </a:solidFill>
                <a:latin typeface="Times New Roman" charset="0"/>
              </a:endParaRPr>
            </a:p>
          </p:txBody>
        </p:sp>
        <p:sp>
          <p:nvSpPr>
            <p:cNvPr id="18504" name="Text Box 64"/>
            <p:cNvSpPr txBox="1">
              <a:spLocks noChangeArrowheads="1"/>
            </p:cNvSpPr>
            <p:nvPr/>
          </p:nvSpPr>
          <p:spPr bwMode="auto">
            <a:xfrm rot="-64611">
              <a:off x="2448" y="1824"/>
              <a:ext cx="197" cy="163"/>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2</a:t>
              </a:r>
              <a:endParaRPr lang="en-US" sz="1400" b="1" baseline="-25000">
                <a:solidFill>
                  <a:srgbClr val="FF0066"/>
                </a:solidFill>
                <a:latin typeface="Times New Roman" charset="0"/>
              </a:endParaRPr>
            </a:p>
          </p:txBody>
        </p:sp>
        <p:sp>
          <p:nvSpPr>
            <p:cNvPr id="18505" name="Text Box 65"/>
            <p:cNvSpPr txBox="1">
              <a:spLocks noChangeArrowheads="1"/>
            </p:cNvSpPr>
            <p:nvPr/>
          </p:nvSpPr>
          <p:spPr bwMode="auto">
            <a:xfrm rot="-539204">
              <a:off x="2723" y="1847"/>
              <a:ext cx="197" cy="163"/>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3</a:t>
              </a:r>
              <a:endParaRPr lang="en-US" sz="1400" b="1" baseline="-25000">
                <a:solidFill>
                  <a:srgbClr val="FF0066"/>
                </a:solidFill>
                <a:latin typeface="Times New Roman" charset="0"/>
              </a:endParaRPr>
            </a:p>
          </p:txBody>
        </p:sp>
        <p:sp>
          <p:nvSpPr>
            <p:cNvPr id="18506" name="Text Box 66"/>
            <p:cNvSpPr txBox="1">
              <a:spLocks noChangeArrowheads="1"/>
            </p:cNvSpPr>
            <p:nvPr/>
          </p:nvSpPr>
          <p:spPr bwMode="auto">
            <a:xfrm rot="986479">
              <a:off x="2978" y="1921"/>
              <a:ext cx="197" cy="16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4</a:t>
              </a:r>
              <a:endParaRPr lang="en-US" sz="1400" b="1" baseline="-25000">
                <a:solidFill>
                  <a:srgbClr val="FF0066"/>
                </a:solidFill>
                <a:latin typeface="Times New Roman" charset="0"/>
              </a:endParaRPr>
            </a:p>
          </p:txBody>
        </p:sp>
        <p:sp>
          <p:nvSpPr>
            <p:cNvPr id="18507" name="Text Box 67"/>
            <p:cNvSpPr txBox="1">
              <a:spLocks noChangeArrowheads="1"/>
            </p:cNvSpPr>
            <p:nvPr/>
          </p:nvSpPr>
          <p:spPr bwMode="auto">
            <a:xfrm rot="1959081">
              <a:off x="3169" y="2042"/>
              <a:ext cx="198" cy="163"/>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5</a:t>
              </a:r>
              <a:endParaRPr lang="en-US" sz="1400" b="1" baseline="-25000">
                <a:solidFill>
                  <a:srgbClr val="FF0066"/>
                </a:solidFill>
                <a:latin typeface="Times New Roman" charset="0"/>
              </a:endParaRPr>
            </a:p>
          </p:txBody>
        </p:sp>
        <p:sp>
          <p:nvSpPr>
            <p:cNvPr id="18508" name="Text Box 68"/>
            <p:cNvSpPr txBox="1">
              <a:spLocks noChangeArrowheads="1"/>
            </p:cNvSpPr>
            <p:nvPr/>
          </p:nvSpPr>
          <p:spPr bwMode="auto">
            <a:xfrm rot="1959081">
              <a:off x="3367" y="2210"/>
              <a:ext cx="198" cy="16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6</a:t>
              </a:r>
              <a:endParaRPr lang="en-US" sz="1400" b="1" baseline="-25000">
                <a:solidFill>
                  <a:srgbClr val="FF0066"/>
                </a:solidFill>
                <a:latin typeface="Times New Roman" charset="0"/>
              </a:endParaRPr>
            </a:p>
          </p:txBody>
        </p:sp>
        <p:sp>
          <p:nvSpPr>
            <p:cNvPr id="18509" name="Text Box 69"/>
            <p:cNvSpPr txBox="1">
              <a:spLocks noChangeArrowheads="1"/>
            </p:cNvSpPr>
            <p:nvPr/>
          </p:nvSpPr>
          <p:spPr bwMode="auto">
            <a:xfrm rot="1959081">
              <a:off x="3565" y="2451"/>
              <a:ext cx="197" cy="162"/>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7</a:t>
              </a:r>
              <a:endParaRPr lang="en-US" sz="1400" b="1" baseline="-25000">
                <a:solidFill>
                  <a:srgbClr val="FF0066"/>
                </a:solidFill>
                <a:latin typeface="Times New Roman" charset="0"/>
              </a:endParaRPr>
            </a:p>
          </p:txBody>
        </p:sp>
        <p:sp>
          <p:nvSpPr>
            <p:cNvPr id="18510" name="Text Box 70"/>
            <p:cNvSpPr txBox="1">
              <a:spLocks noChangeArrowheads="1"/>
            </p:cNvSpPr>
            <p:nvPr/>
          </p:nvSpPr>
          <p:spPr bwMode="auto">
            <a:xfrm rot="4221173">
              <a:off x="3795" y="2797"/>
              <a:ext cx="197" cy="163"/>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C</a:t>
              </a:r>
              <a:r>
                <a:rPr lang="en-US" sz="1400" b="1" baseline="-25000">
                  <a:solidFill>
                    <a:srgbClr val="FF0066"/>
                  </a:solidFill>
                  <a:latin typeface="Times New Roman" charset="0"/>
                </a:rPr>
                <a:t>8</a:t>
              </a:r>
              <a:endParaRPr lang="en-US" sz="1400" b="1" baseline="-25000">
                <a:solidFill>
                  <a:srgbClr val="FF0066"/>
                </a:solidFill>
                <a:latin typeface="Times New Roman" charset="0"/>
              </a:endParaRPr>
            </a:p>
          </p:txBody>
        </p:sp>
      </p:grpSp>
      <p:sp>
        <p:nvSpPr>
          <p:cNvPr id="14407" name="Text Box 71"/>
          <p:cNvSpPr txBox="1">
            <a:spLocks noChangeArrowheads="1"/>
          </p:cNvSpPr>
          <p:nvPr/>
        </p:nvSpPr>
        <p:spPr bwMode="auto">
          <a:xfrm>
            <a:off x="4773613" y="5451475"/>
            <a:ext cx="322262" cy="304800"/>
          </a:xfrm>
          <a:prstGeom prst="rect">
            <a:avLst/>
          </a:prstGeom>
          <a:noFill/>
          <a:ln w="9525">
            <a:noFill/>
            <a:miter lim="800000"/>
          </a:ln>
        </p:spPr>
        <p:txBody>
          <a:bodyPr wrap="none">
            <a:spAutoFit/>
          </a:bodyPr>
          <a:lstStyle/>
          <a:p>
            <a:pPr eaLnBrk="0" hangingPunct="0"/>
            <a:r>
              <a:rPr lang="en-US" sz="1400" b="1">
                <a:latin typeface="Times New Roman" charset="0"/>
              </a:rPr>
              <a:t>O</a:t>
            </a:r>
            <a:endParaRPr lang="en-US" sz="1400" b="1">
              <a:latin typeface="Times New Roman" charset="0"/>
            </a:endParaRPr>
          </a:p>
        </p:txBody>
      </p:sp>
      <p:sp>
        <p:nvSpPr>
          <p:cNvPr id="14408" name="Text Box 72"/>
          <p:cNvSpPr txBox="1">
            <a:spLocks noChangeArrowheads="1"/>
          </p:cNvSpPr>
          <p:nvPr/>
        </p:nvSpPr>
        <p:spPr bwMode="auto">
          <a:xfrm>
            <a:off x="3081338" y="5859463"/>
            <a:ext cx="3079750" cy="517525"/>
          </a:xfrm>
          <a:prstGeom prst="rect">
            <a:avLst/>
          </a:prstGeom>
          <a:noFill/>
          <a:ln w="9525">
            <a:noFill/>
            <a:miter lim="800000"/>
          </a:ln>
        </p:spPr>
        <p:txBody>
          <a:bodyPr wrap="none">
            <a:spAutoFit/>
          </a:bodyPr>
          <a:lstStyle/>
          <a:p>
            <a:pPr eaLnBrk="0" hangingPunct="0"/>
            <a:r>
              <a:rPr lang="en-US" sz="1400" b="1">
                <a:solidFill>
                  <a:schemeClr val="accent2"/>
                </a:solidFill>
                <a:latin typeface="Times New Roman" charset="0"/>
              </a:rPr>
              <a:t>OC = R ( Radius of Directing Circle)</a:t>
            </a:r>
            <a:endParaRPr lang="en-US" sz="1400" b="1">
              <a:solidFill>
                <a:schemeClr val="accent2"/>
              </a:solidFill>
              <a:latin typeface="Times New Roman" charset="0"/>
            </a:endParaRPr>
          </a:p>
          <a:p>
            <a:pPr eaLnBrk="0" hangingPunct="0"/>
            <a:r>
              <a:rPr lang="en-US" sz="1400" b="1">
                <a:solidFill>
                  <a:schemeClr val="accent2"/>
                </a:solidFill>
                <a:latin typeface="Times New Roman" charset="0"/>
              </a:rPr>
              <a:t>CP = r   (Radius of Generating Circle)</a:t>
            </a:r>
            <a:endParaRPr lang="en-US" sz="1400" b="1">
              <a:solidFill>
                <a:schemeClr val="accent2"/>
              </a:solidFill>
              <a:latin typeface="Times New Roman" charset="0"/>
            </a:endParaRPr>
          </a:p>
        </p:txBody>
      </p:sp>
      <p:grpSp>
        <p:nvGrpSpPr>
          <p:cNvPr id="6" name="Group 73"/>
          <p:cNvGrpSpPr/>
          <p:nvPr/>
        </p:nvGrpSpPr>
        <p:grpSpPr bwMode="auto">
          <a:xfrm>
            <a:off x="5241925" y="4957763"/>
            <a:ext cx="180975" cy="180975"/>
            <a:chOff x="912" y="3072"/>
            <a:chExt cx="144" cy="144"/>
          </a:xfrm>
        </p:grpSpPr>
        <p:sp>
          <p:nvSpPr>
            <p:cNvPr id="18501" name="Oval 74"/>
            <p:cNvSpPr>
              <a:spLocks noChangeArrowheads="1"/>
            </p:cNvSpPr>
            <p:nvPr/>
          </p:nvSpPr>
          <p:spPr bwMode="auto">
            <a:xfrm>
              <a:off x="912" y="3072"/>
              <a:ext cx="144" cy="144"/>
            </a:xfrm>
            <a:prstGeom prst="ellipse">
              <a:avLst/>
            </a:prstGeom>
            <a:solidFill>
              <a:schemeClr val="bg1"/>
            </a:solidFill>
            <a:ln w="28575">
              <a:solidFill>
                <a:schemeClr val="tx1"/>
              </a:solidFill>
              <a:round/>
            </a:ln>
          </p:spPr>
          <p:txBody>
            <a:bodyPr wrap="none" anchor="ctr"/>
            <a:lstStyle/>
            <a:p>
              <a:endParaRPr lang="en-IN"/>
            </a:p>
          </p:txBody>
        </p:sp>
        <p:sp>
          <p:nvSpPr>
            <p:cNvPr id="18502" name="Line 75"/>
            <p:cNvSpPr>
              <a:spLocks noChangeShapeType="1"/>
            </p:cNvSpPr>
            <p:nvPr/>
          </p:nvSpPr>
          <p:spPr bwMode="auto">
            <a:xfrm>
              <a:off x="912" y="3120"/>
              <a:ext cx="144" cy="48"/>
            </a:xfrm>
            <a:prstGeom prst="line">
              <a:avLst/>
            </a:prstGeom>
            <a:noFill/>
            <a:ln w="28575">
              <a:solidFill>
                <a:schemeClr val="tx1"/>
              </a:solidFill>
              <a:round/>
            </a:ln>
          </p:spPr>
          <p:txBody>
            <a:bodyPr/>
            <a:lstStyle/>
            <a:p>
              <a:endParaRPr lang="en-IN"/>
            </a:p>
          </p:txBody>
        </p:sp>
      </p:grpSp>
      <p:grpSp>
        <p:nvGrpSpPr>
          <p:cNvPr id="7" name="Group 76"/>
          <p:cNvGrpSpPr/>
          <p:nvPr/>
        </p:nvGrpSpPr>
        <p:grpSpPr bwMode="auto">
          <a:xfrm>
            <a:off x="3170238" y="5138738"/>
            <a:ext cx="1441450" cy="630237"/>
            <a:chOff x="720" y="2544"/>
            <a:chExt cx="768" cy="336"/>
          </a:xfrm>
        </p:grpSpPr>
        <p:sp>
          <p:nvSpPr>
            <p:cNvPr id="18490" name="Rectangle 77"/>
            <p:cNvSpPr>
              <a:spLocks noChangeArrowheads="1"/>
            </p:cNvSpPr>
            <p:nvPr/>
          </p:nvSpPr>
          <p:spPr bwMode="auto">
            <a:xfrm>
              <a:off x="720" y="2544"/>
              <a:ext cx="768" cy="336"/>
            </a:xfrm>
            <a:prstGeom prst="rect">
              <a:avLst/>
            </a:prstGeom>
            <a:solidFill>
              <a:schemeClr val="bg1"/>
            </a:solidFill>
            <a:ln w="19050">
              <a:solidFill>
                <a:schemeClr val="tx1"/>
              </a:solidFill>
              <a:miter lim="800000"/>
            </a:ln>
          </p:spPr>
          <p:txBody>
            <a:bodyPr wrap="none" anchor="ctr"/>
            <a:lstStyle/>
            <a:p>
              <a:endParaRPr lang="en-IN"/>
            </a:p>
          </p:txBody>
        </p:sp>
        <p:grpSp>
          <p:nvGrpSpPr>
            <p:cNvPr id="8" name="Group 78"/>
            <p:cNvGrpSpPr/>
            <p:nvPr/>
          </p:nvGrpSpPr>
          <p:grpSpPr bwMode="auto">
            <a:xfrm>
              <a:off x="816" y="2544"/>
              <a:ext cx="607" cy="278"/>
              <a:chOff x="528" y="624"/>
              <a:chExt cx="607" cy="278"/>
            </a:xfrm>
          </p:grpSpPr>
          <p:grpSp>
            <p:nvGrpSpPr>
              <p:cNvPr id="9" name="Group 79"/>
              <p:cNvGrpSpPr/>
              <p:nvPr/>
            </p:nvGrpSpPr>
            <p:grpSpPr bwMode="auto">
              <a:xfrm>
                <a:off x="528" y="720"/>
                <a:ext cx="96" cy="96"/>
                <a:chOff x="912" y="3072"/>
                <a:chExt cx="144" cy="144"/>
              </a:xfrm>
            </p:grpSpPr>
            <p:sp>
              <p:nvSpPr>
                <p:cNvPr id="18499" name="Oval 80"/>
                <p:cNvSpPr>
                  <a:spLocks noChangeArrowheads="1"/>
                </p:cNvSpPr>
                <p:nvPr/>
              </p:nvSpPr>
              <p:spPr bwMode="auto">
                <a:xfrm>
                  <a:off x="912" y="3072"/>
                  <a:ext cx="144" cy="144"/>
                </a:xfrm>
                <a:prstGeom prst="ellipse">
                  <a:avLst/>
                </a:prstGeom>
                <a:solidFill>
                  <a:schemeClr val="bg1"/>
                </a:solidFill>
                <a:ln w="19050">
                  <a:solidFill>
                    <a:schemeClr val="tx1"/>
                  </a:solidFill>
                  <a:round/>
                </a:ln>
              </p:spPr>
              <p:txBody>
                <a:bodyPr wrap="none" anchor="ctr"/>
                <a:lstStyle/>
                <a:p>
                  <a:endParaRPr lang="en-IN"/>
                </a:p>
              </p:txBody>
            </p:sp>
            <p:sp>
              <p:nvSpPr>
                <p:cNvPr id="18500" name="Line 81"/>
                <p:cNvSpPr>
                  <a:spLocks noChangeShapeType="1"/>
                </p:cNvSpPr>
                <p:nvPr/>
              </p:nvSpPr>
              <p:spPr bwMode="auto">
                <a:xfrm>
                  <a:off x="912" y="3120"/>
                  <a:ext cx="144" cy="48"/>
                </a:xfrm>
                <a:prstGeom prst="line">
                  <a:avLst/>
                </a:prstGeom>
                <a:noFill/>
                <a:ln w="19050">
                  <a:solidFill>
                    <a:schemeClr val="tx1"/>
                  </a:solidFill>
                  <a:round/>
                </a:ln>
              </p:spPr>
              <p:txBody>
                <a:bodyPr/>
                <a:lstStyle/>
                <a:p>
                  <a:endParaRPr lang="en-IN"/>
                </a:p>
              </p:txBody>
            </p:sp>
          </p:grpSp>
          <p:sp>
            <p:nvSpPr>
              <p:cNvPr id="18493" name="Text Box 82"/>
              <p:cNvSpPr txBox="1">
                <a:spLocks noChangeArrowheads="1"/>
              </p:cNvSpPr>
              <p:nvPr/>
            </p:nvSpPr>
            <p:spPr bwMode="auto">
              <a:xfrm rot="-2810704">
                <a:off x="778" y="669"/>
                <a:ext cx="167" cy="196"/>
              </a:xfrm>
              <a:prstGeom prst="rect">
                <a:avLst/>
              </a:prstGeom>
              <a:noFill/>
              <a:ln w="9525">
                <a:noFill/>
                <a:miter lim="800000"/>
              </a:ln>
            </p:spPr>
            <p:txBody>
              <a:bodyPr wrap="none">
                <a:spAutoFit/>
              </a:bodyPr>
              <a:lstStyle/>
              <a:p>
                <a:pPr eaLnBrk="0" hangingPunct="0"/>
                <a:r>
                  <a:rPr lang="en-US">
                    <a:latin typeface="Times New Roman" charset="0"/>
                  </a:rPr>
                  <a:t>+</a:t>
                </a:r>
                <a:endParaRPr lang="en-US" sz="1400">
                  <a:latin typeface="Times New Roman" charset="0"/>
                </a:endParaRPr>
              </a:p>
            </p:txBody>
          </p:sp>
          <p:sp>
            <p:nvSpPr>
              <p:cNvPr id="18494" name="Text Box 83"/>
              <p:cNvSpPr txBox="1">
                <a:spLocks noChangeArrowheads="1"/>
              </p:cNvSpPr>
              <p:nvPr/>
            </p:nvSpPr>
            <p:spPr bwMode="auto">
              <a:xfrm>
                <a:off x="720" y="624"/>
                <a:ext cx="130" cy="163"/>
              </a:xfrm>
              <a:prstGeom prst="rect">
                <a:avLst/>
              </a:prstGeom>
              <a:noFill/>
              <a:ln w="9525">
                <a:noFill/>
                <a:miter lim="800000"/>
              </a:ln>
            </p:spPr>
            <p:txBody>
              <a:bodyPr wrap="none">
                <a:spAutoFit/>
              </a:bodyPr>
              <a:lstStyle/>
              <a:p>
                <a:pPr eaLnBrk="0" hangingPunct="0"/>
                <a:r>
                  <a:rPr lang="en-US" sz="1400">
                    <a:latin typeface="Times New Roman" charset="0"/>
                  </a:rPr>
                  <a:t>r</a:t>
                </a:r>
                <a:endParaRPr lang="en-US" sz="1400">
                  <a:latin typeface="Times New Roman" charset="0"/>
                </a:endParaRPr>
              </a:p>
            </p:txBody>
          </p:sp>
          <p:sp>
            <p:nvSpPr>
              <p:cNvPr id="18495" name="Line 84"/>
              <p:cNvSpPr>
                <a:spLocks noChangeShapeType="1"/>
              </p:cNvSpPr>
              <p:nvPr/>
            </p:nvSpPr>
            <p:spPr bwMode="auto">
              <a:xfrm>
                <a:off x="740" y="776"/>
                <a:ext cx="96" cy="0"/>
              </a:xfrm>
              <a:prstGeom prst="line">
                <a:avLst/>
              </a:prstGeom>
              <a:noFill/>
              <a:ln w="19050">
                <a:solidFill>
                  <a:schemeClr val="tx1"/>
                </a:solidFill>
                <a:round/>
              </a:ln>
            </p:spPr>
            <p:txBody>
              <a:bodyPr/>
              <a:lstStyle/>
              <a:p>
                <a:endParaRPr lang="en-IN"/>
              </a:p>
            </p:txBody>
          </p:sp>
          <p:sp>
            <p:nvSpPr>
              <p:cNvPr id="18496" name="Text Box 85"/>
              <p:cNvSpPr txBox="1">
                <a:spLocks noChangeArrowheads="1"/>
              </p:cNvSpPr>
              <p:nvPr/>
            </p:nvSpPr>
            <p:spPr bwMode="auto">
              <a:xfrm>
                <a:off x="708" y="739"/>
                <a:ext cx="162" cy="163"/>
              </a:xfrm>
              <a:prstGeom prst="rect">
                <a:avLst/>
              </a:prstGeom>
              <a:noFill/>
              <a:ln w="9525">
                <a:noFill/>
                <a:miter lim="800000"/>
              </a:ln>
            </p:spPr>
            <p:txBody>
              <a:bodyPr wrap="none">
                <a:spAutoFit/>
              </a:bodyPr>
              <a:lstStyle/>
              <a:p>
                <a:pPr eaLnBrk="0" hangingPunct="0"/>
                <a:r>
                  <a:rPr lang="en-US" sz="1400">
                    <a:latin typeface="Times New Roman" charset="0"/>
                  </a:rPr>
                  <a:t>R</a:t>
                </a:r>
                <a:endParaRPr lang="en-US" sz="1400">
                  <a:latin typeface="Times New Roman" charset="0"/>
                </a:endParaRPr>
              </a:p>
            </p:txBody>
          </p:sp>
          <p:sp>
            <p:nvSpPr>
              <p:cNvPr id="18497" name="Text Box 86"/>
              <p:cNvSpPr txBox="1">
                <a:spLocks noChangeArrowheads="1"/>
              </p:cNvSpPr>
              <p:nvPr/>
            </p:nvSpPr>
            <p:spPr bwMode="auto">
              <a:xfrm>
                <a:off x="864" y="672"/>
                <a:ext cx="271" cy="163"/>
              </a:xfrm>
              <a:prstGeom prst="rect">
                <a:avLst/>
              </a:prstGeom>
              <a:noFill/>
              <a:ln w="9525">
                <a:noFill/>
                <a:miter lim="800000"/>
              </a:ln>
            </p:spPr>
            <p:txBody>
              <a:bodyPr wrap="none">
                <a:spAutoFit/>
              </a:bodyPr>
              <a:lstStyle/>
              <a:p>
                <a:pPr eaLnBrk="0" hangingPunct="0"/>
                <a:r>
                  <a:rPr lang="en-US" sz="1400">
                    <a:latin typeface="Times New Roman" charset="0"/>
                  </a:rPr>
                  <a:t>360</a:t>
                </a:r>
                <a:r>
                  <a:rPr lang="en-US" sz="1400" baseline="30000">
                    <a:latin typeface="Times New Roman" charset="0"/>
                  </a:rPr>
                  <a:t>0</a:t>
                </a:r>
                <a:endParaRPr lang="en-US" sz="1400" baseline="30000">
                  <a:latin typeface="Times New Roman" charset="0"/>
                </a:endParaRPr>
              </a:p>
            </p:txBody>
          </p:sp>
          <p:sp>
            <p:nvSpPr>
              <p:cNvPr id="18498" name="Text Box 87"/>
              <p:cNvSpPr txBox="1">
                <a:spLocks noChangeArrowheads="1"/>
              </p:cNvSpPr>
              <p:nvPr/>
            </p:nvSpPr>
            <p:spPr bwMode="auto">
              <a:xfrm>
                <a:off x="588" y="679"/>
                <a:ext cx="200" cy="163"/>
              </a:xfrm>
              <a:prstGeom prst="rect">
                <a:avLst/>
              </a:prstGeom>
              <a:noFill/>
              <a:ln w="9525">
                <a:noFill/>
                <a:miter lim="800000"/>
              </a:ln>
            </p:spPr>
            <p:txBody>
              <a:bodyPr wrap="none">
                <a:spAutoFit/>
              </a:bodyPr>
              <a:lstStyle/>
              <a:p>
                <a:pPr eaLnBrk="0" hangingPunct="0"/>
                <a:r>
                  <a:rPr lang="en-US" sz="1400" b="1">
                    <a:latin typeface="Times New Roman" charset="0"/>
                  </a:rPr>
                  <a:t> = </a:t>
                </a:r>
                <a:endParaRPr lang="en-US" sz="1400" b="1">
                  <a:latin typeface="Times New Roman" charset="0"/>
                </a:endParaRPr>
              </a:p>
            </p:txBody>
          </p:sp>
        </p:grpSp>
      </p:grpSp>
      <p:grpSp>
        <p:nvGrpSpPr>
          <p:cNvPr id="10" name="Group 88"/>
          <p:cNvGrpSpPr/>
          <p:nvPr/>
        </p:nvGrpSpPr>
        <p:grpSpPr bwMode="auto">
          <a:xfrm>
            <a:off x="0" y="0"/>
            <a:ext cx="5791200" cy="838200"/>
            <a:chOff x="0" y="0"/>
            <a:chExt cx="3648" cy="528"/>
          </a:xfrm>
        </p:grpSpPr>
        <p:sp>
          <p:nvSpPr>
            <p:cNvPr id="18488" name="Rectangle 89"/>
            <p:cNvSpPr>
              <a:spLocks noChangeArrowheads="1"/>
            </p:cNvSpPr>
            <p:nvPr/>
          </p:nvSpPr>
          <p:spPr bwMode="auto">
            <a:xfrm>
              <a:off x="0" y="0"/>
              <a:ext cx="3648" cy="528"/>
            </a:xfrm>
            <a:prstGeom prst="rect">
              <a:avLst/>
            </a:prstGeom>
            <a:solidFill>
              <a:srgbClr val="FFFF99"/>
            </a:solidFill>
            <a:ln w="9525">
              <a:solidFill>
                <a:schemeClr val="tx1"/>
              </a:solidFill>
              <a:miter lim="800000"/>
            </a:ln>
          </p:spPr>
          <p:txBody>
            <a:bodyPr wrap="none" anchor="ctr"/>
            <a:lstStyle/>
            <a:p>
              <a:endParaRPr lang="en-IN"/>
            </a:p>
          </p:txBody>
        </p:sp>
        <p:sp>
          <p:nvSpPr>
            <p:cNvPr id="18489" name="Text Box 90"/>
            <p:cNvSpPr txBox="1">
              <a:spLocks noChangeArrowheads="1"/>
            </p:cNvSpPr>
            <p:nvPr/>
          </p:nvSpPr>
          <p:spPr bwMode="auto">
            <a:xfrm>
              <a:off x="48" y="48"/>
              <a:ext cx="3545" cy="441"/>
            </a:xfrm>
            <a:prstGeom prst="rect">
              <a:avLst/>
            </a:prstGeom>
            <a:noFill/>
            <a:ln w="9525">
              <a:noFill/>
              <a:miter lim="800000"/>
            </a:ln>
          </p:spPr>
          <p:txBody>
            <a:bodyPr wrap="none">
              <a:spAutoFit/>
            </a:bodyPr>
            <a:lstStyle/>
            <a:p>
              <a:pPr eaLnBrk="0" hangingPunct="0"/>
              <a:r>
                <a:rPr lang="en-US" sz="1200" b="1">
                  <a:latin typeface="Times New Roman" charset="0"/>
                </a:rPr>
                <a:t>PROBLEM 26:</a:t>
              </a:r>
              <a:r>
                <a:rPr lang="en-US" sz="1200">
                  <a:latin typeface="Times New Roman" charset="0"/>
                </a:rPr>
                <a:t> DRAW LOCUS OF A POINT ON THE PERIPHERY OF A CIRCLE  </a:t>
              </a:r>
              <a:endParaRPr lang="en-US" sz="1200">
                <a:latin typeface="Times New Roman" charset="0"/>
              </a:endParaRPr>
            </a:p>
            <a:p>
              <a:pPr eaLnBrk="0" hangingPunct="0"/>
              <a:r>
                <a:rPr lang="en-US" sz="1200">
                  <a:latin typeface="Times New Roman" charset="0"/>
                </a:rPr>
                <a:t>WHICH ROLLS FROM THE INSIDE OF A CURVED PATH. </a:t>
              </a:r>
              <a:r>
                <a:rPr lang="en-US" sz="1400" b="1">
                  <a:latin typeface="Times New Roman" charset="0"/>
                </a:rPr>
                <a:t>Take diameter of </a:t>
              </a:r>
              <a:endParaRPr lang="en-US" sz="1400" b="1">
                <a:latin typeface="Times New Roman" charset="0"/>
              </a:endParaRPr>
            </a:p>
            <a:p>
              <a:pPr eaLnBrk="0" hangingPunct="0"/>
              <a:r>
                <a:rPr lang="en-US" sz="1400" b="1">
                  <a:latin typeface="Times New Roman" charset="0"/>
                </a:rPr>
                <a:t>rolling circle 50 mm and radius of directing circle (curved path) 75 mm.</a:t>
              </a:r>
              <a:endParaRPr lang="en-US" sz="1400" b="1">
                <a:latin typeface="Times New Roman" charset="0"/>
              </a:endParaRPr>
            </a:p>
          </p:txBody>
        </p:sp>
      </p:grpSp>
      <p:sp>
        <p:nvSpPr>
          <p:cNvPr id="14427" name="Text Box 91"/>
          <p:cNvSpPr txBox="1">
            <a:spLocks noChangeArrowheads="1"/>
          </p:cNvSpPr>
          <p:nvPr/>
        </p:nvSpPr>
        <p:spPr bwMode="auto">
          <a:xfrm>
            <a:off x="212725" y="1465263"/>
            <a:ext cx="2149475" cy="3875087"/>
          </a:xfrm>
          <a:prstGeom prst="rect">
            <a:avLst/>
          </a:prstGeom>
          <a:solidFill>
            <a:srgbClr val="00FFFF"/>
          </a:solidFill>
          <a:ln w="12700">
            <a:solidFill>
              <a:schemeClr val="tx1"/>
            </a:solidFill>
            <a:miter lim="800000"/>
          </a:ln>
        </p:spPr>
        <p:txBody>
          <a:bodyPr>
            <a:spAutoFit/>
          </a:bodyPr>
          <a:lstStyle/>
          <a:p>
            <a:pPr eaLnBrk="0" hangingPunct="0"/>
            <a:r>
              <a:rPr lang="en-US" sz="1300" b="1" i="1">
                <a:latin typeface="Tahoma" charset="0"/>
              </a:rPr>
              <a:t>Solution Steps:</a:t>
            </a:r>
            <a:endParaRPr lang="en-US" sz="1300">
              <a:latin typeface="Tahoma" charset="0"/>
            </a:endParaRPr>
          </a:p>
          <a:p>
            <a:pPr eaLnBrk="0" hangingPunct="0"/>
            <a:r>
              <a:rPr lang="en-US" sz="1300">
                <a:latin typeface="Tahoma" charset="0"/>
              </a:rPr>
              <a:t>1)  Smaller circle is rolling here, inside the larger circle. It has to rotate anticlockwise to move ahead.</a:t>
            </a:r>
            <a:endParaRPr lang="en-US" sz="1300">
              <a:latin typeface="Tahoma" charset="0"/>
            </a:endParaRPr>
          </a:p>
          <a:p>
            <a:pPr eaLnBrk="0" hangingPunct="0"/>
            <a:r>
              <a:rPr lang="en-US" sz="1300">
                <a:latin typeface="Tahoma" charset="0"/>
              </a:rPr>
              <a:t>2)  Same steps should be taken as in case of EPI – CYCLOID. Only change is in numbering direction of 8 number of equal parts on the smaller circle.</a:t>
            </a:r>
            <a:endParaRPr lang="en-US" sz="1300">
              <a:latin typeface="Tahoma" charset="0"/>
            </a:endParaRPr>
          </a:p>
          <a:p>
            <a:pPr eaLnBrk="0" hangingPunct="0"/>
            <a:r>
              <a:rPr lang="en-US" sz="1300">
                <a:latin typeface="Tahoma" charset="0"/>
              </a:rPr>
              <a:t>3)  From next to P in anticlockwise direction, name 1,2,3,4,5,6,7,8.</a:t>
            </a:r>
            <a:endParaRPr lang="en-US" sz="1300">
              <a:latin typeface="Tahoma" charset="0"/>
            </a:endParaRPr>
          </a:p>
          <a:p>
            <a:pPr eaLnBrk="0" hangingPunct="0"/>
            <a:r>
              <a:rPr lang="en-US" sz="1300">
                <a:latin typeface="Tahoma" charset="0"/>
              </a:rPr>
              <a:t>4)</a:t>
            </a:r>
            <a:r>
              <a:rPr lang="en-US" sz="1300" i="1">
                <a:latin typeface="Tahoma" charset="0"/>
              </a:rPr>
              <a:t>  </a:t>
            </a:r>
            <a:r>
              <a:rPr lang="en-US" sz="1300">
                <a:latin typeface="Tahoma" charset="0"/>
              </a:rPr>
              <a:t>Further all steps are that of epi – cycloid. </a:t>
            </a:r>
            <a:r>
              <a:rPr lang="en-US" sz="1300" b="1">
                <a:latin typeface="Tahoma" charset="0"/>
              </a:rPr>
              <a:t>This is called</a:t>
            </a:r>
            <a:endParaRPr lang="en-US" sz="1300" b="1">
              <a:latin typeface="Tahoma" charset="0"/>
            </a:endParaRPr>
          </a:p>
          <a:p>
            <a:pPr eaLnBrk="0" hangingPunct="0"/>
            <a:r>
              <a:rPr lang="en-US" sz="1300" b="1">
                <a:latin typeface="Tahoma" charset="0"/>
              </a:rPr>
              <a:t>HYPO – CYCLOID</a:t>
            </a:r>
            <a:r>
              <a:rPr lang="en-US" sz="1300">
                <a:latin typeface="Tahoma" charset="0"/>
              </a:rPr>
              <a:t>.</a:t>
            </a:r>
            <a:endParaRPr lang="en-US" sz="1300">
              <a:latin typeface="Tahoma" charset="0"/>
            </a:endParaRPr>
          </a:p>
        </p:txBody>
      </p:sp>
      <p:grpSp>
        <p:nvGrpSpPr>
          <p:cNvPr id="11" name="Group 92"/>
          <p:cNvGrpSpPr/>
          <p:nvPr/>
        </p:nvGrpSpPr>
        <p:grpSpPr bwMode="auto">
          <a:xfrm>
            <a:off x="8016875" y="46038"/>
            <a:ext cx="1096963" cy="182562"/>
            <a:chOff x="5050" y="29"/>
            <a:chExt cx="691" cy="115"/>
          </a:xfrm>
        </p:grpSpPr>
        <p:sp>
          <p:nvSpPr>
            <p:cNvPr id="18482" name="AutoShape 93">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8483" name="AutoShape 94">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8484" name="AutoShape 95">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8485" name="AutoShape 96">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8486" name="AutoShape 97">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8487" name="AutoShape 98">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427"/>
                                        </p:tgtEl>
                                        <p:attrNameLst>
                                          <p:attrName>style.visibility</p:attrName>
                                        </p:attrNameLst>
                                      </p:cBhvr>
                                      <p:to>
                                        <p:strVal val="visible"/>
                                      </p:to>
                                    </p:set>
                                    <p:anim calcmode="lin" valueType="num">
                                      <p:cBhvr additive="base">
                                        <p:cTn id="13" dur="500" fill="hold"/>
                                        <p:tgtEl>
                                          <p:spTgt spid="14427"/>
                                        </p:tgtEl>
                                        <p:attrNameLst>
                                          <p:attrName>ppt_x</p:attrName>
                                        </p:attrNameLst>
                                      </p:cBhvr>
                                      <p:tavLst>
                                        <p:tav tm="0">
                                          <p:val>
                                            <p:strVal val="#ppt_x"/>
                                          </p:val>
                                        </p:tav>
                                        <p:tav tm="100000">
                                          <p:val>
                                            <p:strVal val="#ppt_x"/>
                                          </p:val>
                                        </p:tav>
                                      </p:tavLst>
                                    </p:anim>
                                    <p:anim calcmode="lin" valueType="num">
                                      <p:cBhvr additive="base">
                                        <p:cTn id="14" dur="500" fill="hold"/>
                                        <p:tgtEl>
                                          <p:spTgt spid="1442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8" presetClass="entr" presetSubtype="9"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Effect transition="in" filter="strips(upLeft)">
                                      <p:cBhvr>
                                        <p:cTn id="19" dur="500"/>
                                        <p:tgtEl>
                                          <p:spTgt spid="14345"/>
                                        </p:tgtEl>
                                      </p:cBhvr>
                                    </p:animEffect>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14407"/>
                                        </p:tgtEl>
                                        <p:attrNameLst>
                                          <p:attrName>style.visibility</p:attrName>
                                        </p:attrNameLst>
                                      </p:cBhvr>
                                      <p:to>
                                        <p:strVal val="visible"/>
                                      </p:to>
                                    </p:set>
                                    <p:anim calcmode="lin" valueType="num">
                                      <p:cBhvr>
                                        <p:cTn id="24" dur="500" fill="hold"/>
                                        <p:tgtEl>
                                          <p:spTgt spid="14407"/>
                                        </p:tgtEl>
                                        <p:attrNameLst>
                                          <p:attrName>ppt_w</p:attrName>
                                        </p:attrNameLst>
                                      </p:cBhvr>
                                      <p:tavLst>
                                        <p:tav tm="0">
                                          <p:val>
                                            <p:fltVal val="0"/>
                                          </p:val>
                                        </p:tav>
                                        <p:tav tm="100000">
                                          <p:val>
                                            <p:strVal val="#ppt_w"/>
                                          </p:val>
                                        </p:tav>
                                      </p:tavLst>
                                    </p:anim>
                                    <p:anim calcmode="lin" valueType="num">
                                      <p:cBhvr>
                                        <p:cTn id="25" dur="500" fill="hold"/>
                                        <p:tgtEl>
                                          <p:spTgt spid="14407"/>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18" presetClass="entr" presetSubtype="6" fill="hold" grpId="0" nodeType="clickEffect">
                                  <p:stCondLst>
                                    <p:cond delay="0"/>
                                  </p:stCondLst>
                                  <p:childTnLst>
                                    <p:set>
                                      <p:cBhvr>
                                        <p:cTn id="29" dur="1" fill="hold">
                                          <p:stCondLst>
                                            <p:cond delay="0"/>
                                          </p:stCondLst>
                                        </p:cTn>
                                        <p:tgtEl>
                                          <p:spTgt spid="14350"/>
                                        </p:tgtEl>
                                        <p:attrNameLst>
                                          <p:attrName>style.visibility</p:attrName>
                                        </p:attrNameLst>
                                      </p:cBhvr>
                                      <p:to>
                                        <p:strVal val="visible"/>
                                      </p:to>
                                    </p:set>
                                    <p:animEffect transition="in" filter="strips(downRight)">
                                      <p:cBhvr>
                                        <p:cTn id="30" dur="500"/>
                                        <p:tgtEl>
                                          <p:spTgt spid="14350"/>
                                        </p:tgtEl>
                                      </p:cBhvr>
                                    </p:animEffect>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14340"/>
                                        </p:tgtEl>
                                        <p:attrNameLst>
                                          <p:attrName>style.visibility</p:attrName>
                                        </p:attrNameLst>
                                      </p:cBhvr>
                                      <p:to>
                                        <p:strVal val="visible"/>
                                      </p:to>
                                    </p:set>
                                    <p:anim calcmode="lin" valueType="num">
                                      <p:cBhvr>
                                        <p:cTn id="35" dur="500" fill="hold"/>
                                        <p:tgtEl>
                                          <p:spTgt spid="14340"/>
                                        </p:tgtEl>
                                        <p:attrNameLst>
                                          <p:attrName>ppt_w</p:attrName>
                                        </p:attrNameLst>
                                      </p:cBhvr>
                                      <p:tavLst>
                                        <p:tav tm="0">
                                          <p:val>
                                            <p:fltVal val="0"/>
                                          </p:val>
                                        </p:tav>
                                        <p:tav tm="100000">
                                          <p:val>
                                            <p:strVal val="#ppt_w"/>
                                          </p:val>
                                        </p:tav>
                                      </p:tavLst>
                                    </p:anim>
                                    <p:anim calcmode="lin" valueType="num">
                                      <p:cBhvr>
                                        <p:cTn id="36" dur="500" fill="hold"/>
                                        <p:tgtEl>
                                          <p:spTgt spid="14340"/>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8" presetClass="entr" presetSubtype="6" fill="hold" grpId="0" nodeType="clickEffect">
                                  <p:stCondLst>
                                    <p:cond delay="0"/>
                                  </p:stCondLst>
                                  <p:childTnLst>
                                    <p:set>
                                      <p:cBhvr>
                                        <p:cTn id="40" dur="1" fill="hold">
                                          <p:stCondLst>
                                            <p:cond delay="0"/>
                                          </p:stCondLst>
                                        </p:cTn>
                                        <p:tgtEl>
                                          <p:spTgt spid="14380"/>
                                        </p:tgtEl>
                                        <p:attrNameLst>
                                          <p:attrName>style.visibility</p:attrName>
                                        </p:attrNameLst>
                                      </p:cBhvr>
                                      <p:to>
                                        <p:strVal val="visible"/>
                                      </p:to>
                                    </p:set>
                                    <p:animEffect transition="in" filter="strips(downRight)">
                                      <p:cBhvr>
                                        <p:cTn id="41" dur="500"/>
                                        <p:tgtEl>
                                          <p:spTgt spid="14380"/>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14360"/>
                                        </p:tgtEl>
                                        <p:attrNameLst>
                                          <p:attrName>style.visibility</p:attrName>
                                        </p:attrNameLst>
                                      </p:cBhvr>
                                      <p:to>
                                        <p:strVal val="visible"/>
                                      </p:to>
                                    </p:set>
                                    <p:anim calcmode="lin" valueType="num">
                                      <p:cBhvr additive="base">
                                        <p:cTn id="46" dur="500" fill="hold"/>
                                        <p:tgtEl>
                                          <p:spTgt spid="14360"/>
                                        </p:tgtEl>
                                        <p:attrNameLst>
                                          <p:attrName>ppt_x</p:attrName>
                                        </p:attrNameLst>
                                      </p:cBhvr>
                                      <p:tavLst>
                                        <p:tav tm="0">
                                          <p:val>
                                            <p:strVal val="0-#ppt_w/2"/>
                                          </p:val>
                                        </p:tav>
                                        <p:tav tm="100000">
                                          <p:val>
                                            <p:strVal val="#ppt_x"/>
                                          </p:val>
                                        </p:tav>
                                      </p:tavLst>
                                    </p:anim>
                                    <p:anim calcmode="lin" valueType="num">
                                      <p:cBhvr additive="base">
                                        <p:cTn id="47" dur="500" fill="hold"/>
                                        <p:tgtEl>
                                          <p:spTgt spid="14360"/>
                                        </p:tgtEl>
                                        <p:attrNameLst>
                                          <p:attrName>ppt_y</p:attrName>
                                        </p:attrNameLst>
                                      </p:cBhvr>
                                      <p:tavLst>
                                        <p:tav tm="0">
                                          <p:val>
                                            <p:strVal val="#ppt_y"/>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8" presetClass="entr" presetSubtype="3" fill="hold" grpId="0" nodeType="clickEffect">
                                  <p:stCondLst>
                                    <p:cond delay="0"/>
                                  </p:stCondLst>
                                  <p:childTnLst>
                                    <p:set>
                                      <p:cBhvr>
                                        <p:cTn id="51" dur="1" fill="hold">
                                          <p:stCondLst>
                                            <p:cond delay="0"/>
                                          </p:stCondLst>
                                        </p:cTn>
                                        <p:tgtEl>
                                          <p:spTgt spid="14346"/>
                                        </p:tgtEl>
                                        <p:attrNameLst>
                                          <p:attrName>style.visibility</p:attrName>
                                        </p:attrNameLst>
                                      </p:cBhvr>
                                      <p:to>
                                        <p:strVal val="visible"/>
                                      </p:to>
                                    </p:set>
                                    <p:animEffect transition="in" filter="strips(upRight)">
                                      <p:cBhvr>
                                        <p:cTn id="52" dur="500"/>
                                        <p:tgtEl>
                                          <p:spTgt spid="14346"/>
                                        </p:tgtEl>
                                      </p:cBhvr>
                                    </p:animEffect>
                                  </p:childTnLst>
                                </p:cTn>
                              </p:par>
                            </p:childTnLst>
                          </p:cTn>
                        </p:par>
                      </p:childTnLst>
                    </p:cTn>
                  </p:par>
                  <p:par>
                    <p:cTn id="53" fill="hold">
                      <p:stCondLst>
                        <p:cond delay="indefinite"/>
                      </p:stCondLst>
                      <p:childTnLst>
                        <p:par>
                          <p:cTn id="54" fill="hold">
                            <p:stCondLst>
                              <p:cond delay="0"/>
                            </p:stCondLst>
                            <p:childTnLst>
                              <p:par>
                                <p:cTn id="55" presetID="18" presetClass="entr" presetSubtype="6" fill="hold" grpId="0" nodeType="clickEffect">
                                  <p:stCondLst>
                                    <p:cond delay="0"/>
                                  </p:stCondLst>
                                  <p:childTnLst>
                                    <p:set>
                                      <p:cBhvr>
                                        <p:cTn id="56" dur="1" fill="hold">
                                          <p:stCondLst>
                                            <p:cond delay="0"/>
                                          </p:stCondLst>
                                        </p:cTn>
                                        <p:tgtEl>
                                          <p:spTgt spid="14359"/>
                                        </p:tgtEl>
                                        <p:attrNameLst>
                                          <p:attrName>style.visibility</p:attrName>
                                        </p:attrNameLst>
                                      </p:cBhvr>
                                      <p:to>
                                        <p:strVal val="visible"/>
                                      </p:to>
                                    </p:set>
                                    <p:animEffect transition="in" filter="strips(downRight)">
                                      <p:cBhvr>
                                        <p:cTn id="57" dur="500"/>
                                        <p:tgtEl>
                                          <p:spTgt spid="14359"/>
                                        </p:tgtEl>
                                      </p:cBhvr>
                                    </p:animEffect>
                                  </p:childTnLst>
                                </p:cTn>
                              </p:par>
                            </p:childTnLst>
                          </p:cTn>
                        </p:par>
                      </p:childTnLst>
                    </p:cTn>
                  </p:par>
                  <p:par>
                    <p:cTn id="58" fill="hold">
                      <p:stCondLst>
                        <p:cond delay="indefinite"/>
                      </p:stCondLst>
                      <p:childTnLst>
                        <p:par>
                          <p:cTn id="59" fill="hold">
                            <p:stCondLst>
                              <p:cond delay="0"/>
                            </p:stCondLst>
                            <p:childTnLst>
                              <p:par>
                                <p:cTn id="60" presetID="23" presetClass="entr" presetSubtype="16" fill="hold" nodeType="click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p:cTn id="62" dur="500" fill="hold"/>
                                        <p:tgtEl>
                                          <p:spTgt spid="6"/>
                                        </p:tgtEl>
                                        <p:attrNameLst>
                                          <p:attrName>ppt_w</p:attrName>
                                        </p:attrNameLst>
                                      </p:cBhvr>
                                      <p:tavLst>
                                        <p:tav tm="0">
                                          <p:val>
                                            <p:fltVal val="0"/>
                                          </p:val>
                                        </p:tav>
                                        <p:tav tm="100000">
                                          <p:val>
                                            <p:strVal val="#ppt_w"/>
                                          </p:val>
                                        </p:tav>
                                      </p:tavLst>
                                    </p:anim>
                                    <p:anim calcmode="lin" valueType="num">
                                      <p:cBhvr>
                                        <p:cTn id="63"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8" fill="hold" nodeType="click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additive="base">
                                        <p:cTn id="68" dur="500" fill="hold"/>
                                        <p:tgtEl>
                                          <p:spTgt spid="7"/>
                                        </p:tgtEl>
                                        <p:attrNameLst>
                                          <p:attrName>ppt_x</p:attrName>
                                        </p:attrNameLst>
                                      </p:cBhvr>
                                      <p:tavLst>
                                        <p:tav tm="0">
                                          <p:val>
                                            <p:strVal val="0-#ppt_w/2"/>
                                          </p:val>
                                        </p:tav>
                                        <p:tav tm="100000">
                                          <p:val>
                                            <p:strVal val="#ppt_x"/>
                                          </p:val>
                                        </p:tav>
                                      </p:tavLst>
                                    </p:anim>
                                    <p:anim calcmode="lin" valueType="num">
                                      <p:cBhvr additive="base">
                                        <p:cTn id="69"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17" presetClass="entr" presetSubtype="10" fill="hold" nodeType="clickEffect">
                                  <p:stCondLst>
                                    <p:cond delay="0"/>
                                  </p:stCondLst>
                                  <p:childTnLst>
                                    <p:set>
                                      <p:cBhvr>
                                        <p:cTn id="73" dur="1" fill="hold">
                                          <p:stCondLst>
                                            <p:cond delay="0"/>
                                          </p:stCondLst>
                                        </p:cTn>
                                        <p:tgtEl>
                                          <p:spTgt spid="14408"/>
                                        </p:tgtEl>
                                        <p:attrNameLst>
                                          <p:attrName>style.visibility</p:attrName>
                                        </p:attrNameLst>
                                      </p:cBhvr>
                                      <p:to>
                                        <p:strVal val="visible"/>
                                      </p:to>
                                    </p:set>
                                    <p:anim calcmode="lin" valueType="num">
                                      <p:cBhvr>
                                        <p:cTn id="74" dur="500" fill="hold"/>
                                        <p:tgtEl>
                                          <p:spTgt spid="14408"/>
                                        </p:tgtEl>
                                        <p:attrNameLst>
                                          <p:attrName>ppt_w</p:attrName>
                                        </p:attrNameLst>
                                      </p:cBhvr>
                                      <p:tavLst>
                                        <p:tav tm="0">
                                          <p:val>
                                            <p:fltVal val="0"/>
                                          </p:val>
                                        </p:tav>
                                        <p:tav tm="100000">
                                          <p:val>
                                            <p:strVal val="#ppt_w"/>
                                          </p:val>
                                        </p:tav>
                                      </p:tavLst>
                                    </p:anim>
                                    <p:anim calcmode="lin" valueType="num">
                                      <p:cBhvr>
                                        <p:cTn id="75" dur="500" fill="hold"/>
                                        <p:tgtEl>
                                          <p:spTgt spid="14408"/>
                                        </p:tgtEl>
                                        <p:attrNameLst>
                                          <p:attrName>ppt_h</p:attrName>
                                        </p:attrNameLst>
                                      </p:cBhvr>
                                      <p:tavLst>
                                        <p:tav tm="0">
                                          <p:val>
                                            <p:strVal val="#ppt_h"/>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18" presetClass="entr" presetSubtype="3" fill="hold" grpId="0" nodeType="clickEffect">
                                  <p:stCondLst>
                                    <p:cond delay="0"/>
                                  </p:stCondLst>
                                  <p:childTnLst>
                                    <p:set>
                                      <p:cBhvr>
                                        <p:cTn id="79" dur="1" fill="hold">
                                          <p:stCondLst>
                                            <p:cond delay="0"/>
                                          </p:stCondLst>
                                        </p:cTn>
                                        <p:tgtEl>
                                          <p:spTgt spid="14355"/>
                                        </p:tgtEl>
                                        <p:attrNameLst>
                                          <p:attrName>style.visibility</p:attrName>
                                        </p:attrNameLst>
                                      </p:cBhvr>
                                      <p:to>
                                        <p:strVal val="visible"/>
                                      </p:to>
                                    </p:set>
                                    <p:animEffect transition="in" filter="strips(upRight)">
                                      <p:cBhvr>
                                        <p:cTn id="80" dur="500"/>
                                        <p:tgtEl>
                                          <p:spTgt spid="14355"/>
                                        </p:tgtEl>
                                      </p:cBhvr>
                                    </p:animEffect>
                                  </p:childTnLst>
                                </p:cTn>
                              </p:par>
                            </p:childTnLst>
                          </p:cTn>
                        </p:par>
                      </p:childTnLst>
                    </p:cTn>
                  </p:par>
                  <p:par>
                    <p:cTn id="81" fill="hold">
                      <p:stCondLst>
                        <p:cond delay="indefinite"/>
                      </p:stCondLst>
                      <p:childTnLst>
                        <p:par>
                          <p:cTn id="82" fill="hold">
                            <p:stCondLst>
                              <p:cond delay="0"/>
                            </p:stCondLst>
                            <p:childTnLst>
                              <p:par>
                                <p:cTn id="83" presetID="18" presetClass="entr" presetSubtype="3" fill="hold" grpId="0" nodeType="clickEffect">
                                  <p:stCondLst>
                                    <p:cond delay="0"/>
                                  </p:stCondLst>
                                  <p:childTnLst>
                                    <p:set>
                                      <p:cBhvr>
                                        <p:cTn id="84" dur="1" fill="hold">
                                          <p:stCondLst>
                                            <p:cond delay="0"/>
                                          </p:stCondLst>
                                        </p:cTn>
                                        <p:tgtEl>
                                          <p:spTgt spid="14348"/>
                                        </p:tgtEl>
                                        <p:attrNameLst>
                                          <p:attrName>style.visibility</p:attrName>
                                        </p:attrNameLst>
                                      </p:cBhvr>
                                      <p:to>
                                        <p:strVal val="visible"/>
                                      </p:to>
                                    </p:set>
                                    <p:animEffect transition="in" filter="strips(upRight)">
                                      <p:cBhvr>
                                        <p:cTn id="85" dur="500"/>
                                        <p:tgtEl>
                                          <p:spTgt spid="14348"/>
                                        </p:tgtEl>
                                      </p:cBhvr>
                                    </p:animEffect>
                                  </p:childTnLst>
                                </p:cTn>
                              </p:par>
                            </p:childTnLst>
                          </p:cTn>
                        </p:par>
                      </p:childTnLst>
                    </p:cTn>
                  </p:par>
                  <p:par>
                    <p:cTn id="86" fill="hold">
                      <p:stCondLst>
                        <p:cond delay="indefinite"/>
                      </p:stCondLst>
                      <p:childTnLst>
                        <p:par>
                          <p:cTn id="87" fill="hold">
                            <p:stCondLst>
                              <p:cond delay="0"/>
                            </p:stCondLst>
                            <p:childTnLst>
                              <p:par>
                                <p:cTn id="88" presetID="18" presetClass="entr" presetSubtype="3" fill="hold" grpId="0" nodeType="clickEffect">
                                  <p:stCondLst>
                                    <p:cond delay="0"/>
                                  </p:stCondLst>
                                  <p:childTnLst>
                                    <p:set>
                                      <p:cBhvr>
                                        <p:cTn id="89" dur="1" fill="hold">
                                          <p:stCondLst>
                                            <p:cond delay="0"/>
                                          </p:stCondLst>
                                        </p:cTn>
                                        <p:tgtEl>
                                          <p:spTgt spid="14356"/>
                                        </p:tgtEl>
                                        <p:attrNameLst>
                                          <p:attrName>style.visibility</p:attrName>
                                        </p:attrNameLst>
                                      </p:cBhvr>
                                      <p:to>
                                        <p:strVal val="visible"/>
                                      </p:to>
                                    </p:set>
                                    <p:animEffect transition="in" filter="strips(upRight)">
                                      <p:cBhvr>
                                        <p:cTn id="90" dur="500"/>
                                        <p:tgtEl>
                                          <p:spTgt spid="14356"/>
                                        </p:tgtEl>
                                      </p:cBhvr>
                                    </p:animEffect>
                                  </p:childTnLst>
                                </p:cTn>
                              </p:par>
                            </p:childTnLst>
                          </p:cTn>
                        </p:par>
                      </p:childTnLst>
                    </p:cTn>
                  </p:par>
                  <p:par>
                    <p:cTn id="91" fill="hold">
                      <p:stCondLst>
                        <p:cond delay="indefinite"/>
                      </p:stCondLst>
                      <p:childTnLst>
                        <p:par>
                          <p:cTn id="92" fill="hold">
                            <p:stCondLst>
                              <p:cond delay="0"/>
                            </p:stCondLst>
                            <p:childTnLst>
                              <p:par>
                                <p:cTn id="93" presetID="18" presetClass="entr" presetSubtype="3" fill="hold" grpId="0" nodeType="clickEffect">
                                  <p:stCondLst>
                                    <p:cond delay="0"/>
                                  </p:stCondLst>
                                  <p:childTnLst>
                                    <p:set>
                                      <p:cBhvr>
                                        <p:cTn id="94" dur="1" fill="hold">
                                          <p:stCondLst>
                                            <p:cond delay="0"/>
                                          </p:stCondLst>
                                        </p:cTn>
                                        <p:tgtEl>
                                          <p:spTgt spid="14347"/>
                                        </p:tgtEl>
                                        <p:attrNameLst>
                                          <p:attrName>style.visibility</p:attrName>
                                        </p:attrNameLst>
                                      </p:cBhvr>
                                      <p:to>
                                        <p:strVal val="visible"/>
                                      </p:to>
                                    </p:set>
                                    <p:animEffect transition="in" filter="strips(upRight)">
                                      <p:cBhvr>
                                        <p:cTn id="95" dur="500"/>
                                        <p:tgtEl>
                                          <p:spTgt spid="14347"/>
                                        </p:tgtEl>
                                      </p:cBhvr>
                                    </p:animEffect>
                                  </p:childTnLst>
                                </p:cTn>
                              </p:par>
                            </p:childTnLst>
                          </p:cTn>
                        </p:par>
                      </p:childTnLst>
                    </p:cTn>
                  </p:par>
                  <p:par>
                    <p:cTn id="96" fill="hold">
                      <p:stCondLst>
                        <p:cond delay="indefinite"/>
                      </p:stCondLst>
                      <p:childTnLst>
                        <p:par>
                          <p:cTn id="97" fill="hold">
                            <p:stCondLst>
                              <p:cond delay="0"/>
                            </p:stCondLst>
                            <p:childTnLst>
                              <p:par>
                                <p:cTn id="98" presetID="18" presetClass="entr" presetSubtype="3" fill="hold" grpId="0" nodeType="clickEffect">
                                  <p:stCondLst>
                                    <p:cond delay="0"/>
                                  </p:stCondLst>
                                  <p:childTnLst>
                                    <p:set>
                                      <p:cBhvr>
                                        <p:cTn id="99" dur="1" fill="hold">
                                          <p:stCondLst>
                                            <p:cond delay="0"/>
                                          </p:stCondLst>
                                        </p:cTn>
                                        <p:tgtEl>
                                          <p:spTgt spid="14357"/>
                                        </p:tgtEl>
                                        <p:attrNameLst>
                                          <p:attrName>style.visibility</p:attrName>
                                        </p:attrNameLst>
                                      </p:cBhvr>
                                      <p:to>
                                        <p:strVal val="visible"/>
                                      </p:to>
                                    </p:set>
                                    <p:animEffect transition="in" filter="strips(upRight)">
                                      <p:cBhvr>
                                        <p:cTn id="100" dur="500"/>
                                        <p:tgtEl>
                                          <p:spTgt spid="14357"/>
                                        </p:tgtEl>
                                      </p:cBhvr>
                                    </p:animEffect>
                                  </p:childTnLst>
                                </p:cTn>
                              </p:par>
                            </p:childTnLst>
                          </p:cTn>
                        </p:par>
                      </p:childTnLst>
                    </p:cTn>
                  </p:par>
                  <p:par>
                    <p:cTn id="101" fill="hold">
                      <p:stCondLst>
                        <p:cond delay="indefinite"/>
                      </p:stCondLst>
                      <p:childTnLst>
                        <p:par>
                          <p:cTn id="102" fill="hold">
                            <p:stCondLst>
                              <p:cond delay="0"/>
                            </p:stCondLst>
                            <p:childTnLst>
                              <p:par>
                                <p:cTn id="103" presetID="18" presetClass="entr" presetSubtype="3" fill="hold" grpId="0" nodeType="clickEffect">
                                  <p:stCondLst>
                                    <p:cond delay="0"/>
                                  </p:stCondLst>
                                  <p:childTnLst>
                                    <p:set>
                                      <p:cBhvr>
                                        <p:cTn id="104" dur="1" fill="hold">
                                          <p:stCondLst>
                                            <p:cond delay="0"/>
                                          </p:stCondLst>
                                        </p:cTn>
                                        <p:tgtEl>
                                          <p:spTgt spid="14349"/>
                                        </p:tgtEl>
                                        <p:attrNameLst>
                                          <p:attrName>style.visibility</p:attrName>
                                        </p:attrNameLst>
                                      </p:cBhvr>
                                      <p:to>
                                        <p:strVal val="visible"/>
                                      </p:to>
                                    </p:set>
                                    <p:animEffect transition="in" filter="strips(upRight)">
                                      <p:cBhvr>
                                        <p:cTn id="105" dur="500"/>
                                        <p:tgtEl>
                                          <p:spTgt spid="14349"/>
                                        </p:tgtEl>
                                      </p:cBhvr>
                                    </p:animEffect>
                                  </p:childTnLst>
                                </p:cTn>
                              </p:par>
                            </p:childTnLst>
                          </p:cTn>
                        </p:par>
                      </p:childTnLst>
                    </p:cTn>
                  </p:par>
                  <p:par>
                    <p:cTn id="106" fill="hold">
                      <p:stCondLst>
                        <p:cond delay="indefinite"/>
                      </p:stCondLst>
                      <p:childTnLst>
                        <p:par>
                          <p:cTn id="107" fill="hold">
                            <p:stCondLst>
                              <p:cond delay="0"/>
                            </p:stCondLst>
                            <p:childTnLst>
                              <p:par>
                                <p:cTn id="108" presetID="18" presetClass="entr" presetSubtype="3" fill="hold" grpId="0" nodeType="clickEffect">
                                  <p:stCondLst>
                                    <p:cond delay="0"/>
                                  </p:stCondLst>
                                  <p:childTnLst>
                                    <p:set>
                                      <p:cBhvr>
                                        <p:cTn id="109" dur="1" fill="hold">
                                          <p:stCondLst>
                                            <p:cond delay="0"/>
                                          </p:stCondLst>
                                        </p:cTn>
                                        <p:tgtEl>
                                          <p:spTgt spid="14358"/>
                                        </p:tgtEl>
                                        <p:attrNameLst>
                                          <p:attrName>style.visibility</p:attrName>
                                        </p:attrNameLst>
                                      </p:cBhvr>
                                      <p:to>
                                        <p:strVal val="visible"/>
                                      </p:to>
                                    </p:set>
                                    <p:animEffect transition="in" filter="strips(upRight)">
                                      <p:cBhvr>
                                        <p:cTn id="110" dur="500"/>
                                        <p:tgtEl>
                                          <p:spTgt spid="14358"/>
                                        </p:tgtEl>
                                      </p:cBhvr>
                                    </p:animEffect>
                                  </p:childTnLst>
                                </p:cTn>
                              </p:par>
                            </p:childTnLst>
                          </p:cTn>
                        </p:par>
                      </p:childTnLst>
                    </p:cTn>
                  </p:par>
                  <p:par>
                    <p:cTn id="111" fill="hold">
                      <p:stCondLst>
                        <p:cond delay="indefinite"/>
                      </p:stCondLst>
                      <p:childTnLst>
                        <p:par>
                          <p:cTn id="112" fill="hold">
                            <p:stCondLst>
                              <p:cond delay="0"/>
                            </p:stCondLst>
                            <p:childTnLst>
                              <p:par>
                                <p:cTn id="113" presetID="18" presetClass="entr" presetSubtype="6" fill="hold" grpId="0" nodeType="clickEffect">
                                  <p:stCondLst>
                                    <p:cond delay="0"/>
                                  </p:stCondLst>
                                  <p:childTnLst>
                                    <p:set>
                                      <p:cBhvr>
                                        <p:cTn id="114" dur="1" fill="hold">
                                          <p:stCondLst>
                                            <p:cond delay="0"/>
                                          </p:stCondLst>
                                        </p:cTn>
                                        <p:tgtEl>
                                          <p:spTgt spid="14362"/>
                                        </p:tgtEl>
                                        <p:attrNameLst>
                                          <p:attrName>style.visibility</p:attrName>
                                        </p:attrNameLst>
                                      </p:cBhvr>
                                      <p:to>
                                        <p:strVal val="visible"/>
                                      </p:to>
                                    </p:set>
                                    <p:animEffect transition="in" filter="strips(downRight)">
                                      <p:cBhvr>
                                        <p:cTn id="115" dur="500"/>
                                        <p:tgtEl>
                                          <p:spTgt spid="14362"/>
                                        </p:tgtEl>
                                      </p:cBhvr>
                                    </p:animEffect>
                                  </p:childTnLst>
                                </p:cTn>
                              </p:par>
                            </p:childTnLst>
                          </p:cTn>
                        </p:par>
                      </p:childTnLst>
                    </p:cTn>
                  </p:par>
                  <p:par>
                    <p:cTn id="116" fill="hold">
                      <p:stCondLst>
                        <p:cond delay="indefinite"/>
                      </p:stCondLst>
                      <p:childTnLst>
                        <p:par>
                          <p:cTn id="117" fill="hold">
                            <p:stCondLst>
                              <p:cond delay="0"/>
                            </p:stCondLst>
                            <p:childTnLst>
                              <p:par>
                                <p:cTn id="118" presetID="23" presetClass="entr" presetSubtype="16" fill="hold" grpId="0" nodeType="clickEffect">
                                  <p:stCondLst>
                                    <p:cond delay="0"/>
                                  </p:stCondLst>
                                  <p:childTnLst>
                                    <p:set>
                                      <p:cBhvr>
                                        <p:cTn id="119" dur="1" fill="hold">
                                          <p:stCondLst>
                                            <p:cond delay="0"/>
                                          </p:stCondLst>
                                        </p:cTn>
                                        <p:tgtEl>
                                          <p:spTgt spid="14339"/>
                                        </p:tgtEl>
                                        <p:attrNameLst>
                                          <p:attrName>style.visibility</p:attrName>
                                        </p:attrNameLst>
                                      </p:cBhvr>
                                      <p:to>
                                        <p:strVal val="visible"/>
                                      </p:to>
                                    </p:set>
                                    <p:anim calcmode="lin" valueType="num">
                                      <p:cBhvr>
                                        <p:cTn id="120" dur="500" fill="hold"/>
                                        <p:tgtEl>
                                          <p:spTgt spid="14339"/>
                                        </p:tgtEl>
                                        <p:attrNameLst>
                                          <p:attrName>ppt_w</p:attrName>
                                        </p:attrNameLst>
                                      </p:cBhvr>
                                      <p:tavLst>
                                        <p:tav tm="0">
                                          <p:val>
                                            <p:fltVal val="0"/>
                                          </p:val>
                                        </p:tav>
                                        <p:tav tm="100000">
                                          <p:val>
                                            <p:strVal val="#ppt_w"/>
                                          </p:val>
                                        </p:tav>
                                      </p:tavLst>
                                    </p:anim>
                                    <p:anim calcmode="lin" valueType="num">
                                      <p:cBhvr>
                                        <p:cTn id="121" dur="500" fill="hold"/>
                                        <p:tgtEl>
                                          <p:spTgt spid="14339"/>
                                        </p:tgtEl>
                                        <p:attrNameLst>
                                          <p:attrName>ppt_h</p:attrName>
                                        </p:attrNameLst>
                                      </p:cBhvr>
                                      <p:tavLst>
                                        <p:tav tm="0">
                                          <p:val>
                                            <p:fltVal val="0"/>
                                          </p:val>
                                        </p:tav>
                                        <p:tav tm="100000">
                                          <p:val>
                                            <p:strVal val="#ppt_h"/>
                                          </p:val>
                                        </p:tav>
                                      </p:tavLst>
                                    </p:anim>
                                  </p:childTnLst>
                                </p:cTn>
                              </p:par>
                            </p:childTnLst>
                          </p:cTn>
                        </p:par>
                      </p:childTnLst>
                    </p:cTn>
                  </p:par>
                  <p:par>
                    <p:cTn id="122" fill="hold">
                      <p:stCondLst>
                        <p:cond delay="indefinite"/>
                      </p:stCondLst>
                      <p:childTnLst>
                        <p:par>
                          <p:cTn id="123" fill="hold">
                            <p:stCondLst>
                              <p:cond delay="0"/>
                            </p:stCondLst>
                            <p:childTnLst>
                              <p:par>
                                <p:cTn id="124" presetID="18" presetClass="entr" presetSubtype="6" fill="hold" nodeType="clickEffect">
                                  <p:stCondLst>
                                    <p:cond delay="0"/>
                                  </p:stCondLst>
                                  <p:childTnLst>
                                    <p:set>
                                      <p:cBhvr>
                                        <p:cTn id="125" dur="1" fill="hold">
                                          <p:stCondLst>
                                            <p:cond delay="0"/>
                                          </p:stCondLst>
                                        </p:cTn>
                                        <p:tgtEl>
                                          <p:spTgt spid="3"/>
                                        </p:tgtEl>
                                        <p:attrNameLst>
                                          <p:attrName>style.visibility</p:attrName>
                                        </p:attrNameLst>
                                      </p:cBhvr>
                                      <p:to>
                                        <p:strVal val="visible"/>
                                      </p:to>
                                    </p:set>
                                    <p:animEffect transition="in" filter="strips(downRight)">
                                      <p:cBhvr>
                                        <p:cTn id="126" dur="500"/>
                                        <p:tgtEl>
                                          <p:spTgt spid="3"/>
                                        </p:tgtEl>
                                      </p:cBhvr>
                                    </p:animEffect>
                                  </p:childTnLst>
                                </p:cTn>
                              </p:par>
                            </p:childTnLst>
                          </p:cTn>
                        </p:par>
                      </p:childTnLst>
                    </p:cTn>
                  </p:par>
                  <p:par>
                    <p:cTn id="127" fill="hold">
                      <p:stCondLst>
                        <p:cond delay="indefinite"/>
                      </p:stCondLst>
                      <p:childTnLst>
                        <p:par>
                          <p:cTn id="128" fill="hold">
                            <p:stCondLst>
                              <p:cond delay="0"/>
                            </p:stCondLst>
                            <p:childTnLst>
                              <p:par>
                                <p:cTn id="129" presetID="23" presetClass="entr" presetSubtype="16" fill="hold" nodeType="clickEffect">
                                  <p:stCondLst>
                                    <p:cond delay="0"/>
                                  </p:stCondLst>
                                  <p:childTnLst>
                                    <p:set>
                                      <p:cBhvr>
                                        <p:cTn id="130" dur="1" fill="hold">
                                          <p:stCondLst>
                                            <p:cond delay="0"/>
                                          </p:stCondLst>
                                        </p:cTn>
                                        <p:tgtEl>
                                          <p:spTgt spid="5"/>
                                        </p:tgtEl>
                                        <p:attrNameLst>
                                          <p:attrName>style.visibility</p:attrName>
                                        </p:attrNameLst>
                                      </p:cBhvr>
                                      <p:to>
                                        <p:strVal val="visible"/>
                                      </p:to>
                                    </p:set>
                                    <p:anim calcmode="lin" valueType="num">
                                      <p:cBhvr>
                                        <p:cTn id="131" dur="500" fill="hold"/>
                                        <p:tgtEl>
                                          <p:spTgt spid="5"/>
                                        </p:tgtEl>
                                        <p:attrNameLst>
                                          <p:attrName>ppt_w</p:attrName>
                                        </p:attrNameLst>
                                      </p:cBhvr>
                                      <p:tavLst>
                                        <p:tav tm="0">
                                          <p:val>
                                            <p:fltVal val="0"/>
                                          </p:val>
                                        </p:tav>
                                        <p:tav tm="100000">
                                          <p:val>
                                            <p:strVal val="#ppt_w"/>
                                          </p:val>
                                        </p:tav>
                                      </p:tavLst>
                                    </p:anim>
                                    <p:anim calcmode="lin" valueType="num">
                                      <p:cBhvr>
                                        <p:cTn id="132"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23" presetClass="entr" presetSubtype="16" fill="hold" nodeType="clickEffect">
                                  <p:stCondLst>
                                    <p:cond delay="0"/>
                                  </p:stCondLst>
                                  <p:childTnLst>
                                    <p:set>
                                      <p:cBhvr>
                                        <p:cTn id="136" dur="1" fill="hold">
                                          <p:stCondLst>
                                            <p:cond delay="0"/>
                                          </p:stCondLst>
                                        </p:cTn>
                                        <p:tgtEl>
                                          <p:spTgt spid="2"/>
                                        </p:tgtEl>
                                        <p:attrNameLst>
                                          <p:attrName>style.visibility</p:attrName>
                                        </p:attrNameLst>
                                      </p:cBhvr>
                                      <p:to>
                                        <p:strVal val="visible"/>
                                      </p:to>
                                    </p:set>
                                    <p:anim calcmode="lin" valueType="num">
                                      <p:cBhvr>
                                        <p:cTn id="137" dur="500" fill="hold"/>
                                        <p:tgtEl>
                                          <p:spTgt spid="2"/>
                                        </p:tgtEl>
                                        <p:attrNameLst>
                                          <p:attrName>ppt_w</p:attrName>
                                        </p:attrNameLst>
                                      </p:cBhvr>
                                      <p:tavLst>
                                        <p:tav tm="0">
                                          <p:val>
                                            <p:fltVal val="0"/>
                                          </p:val>
                                        </p:tav>
                                        <p:tav tm="100000">
                                          <p:val>
                                            <p:strVal val="#ppt_w"/>
                                          </p:val>
                                        </p:tav>
                                      </p:tavLst>
                                    </p:anim>
                                    <p:anim calcmode="lin" valueType="num">
                                      <p:cBhvr>
                                        <p:cTn id="13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8" presetClass="entr" presetSubtype="6" fill="hold" grpId="0" nodeType="clickEffect">
                                  <p:stCondLst>
                                    <p:cond delay="0"/>
                                  </p:stCondLst>
                                  <p:childTnLst>
                                    <p:set>
                                      <p:cBhvr>
                                        <p:cTn id="142" dur="1" fill="hold">
                                          <p:stCondLst>
                                            <p:cond delay="0"/>
                                          </p:stCondLst>
                                        </p:cTn>
                                        <p:tgtEl>
                                          <p:spTgt spid="14351"/>
                                        </p:tgtEl>
                                        <p:attrNameLst>
                                          <p:attrName>style.visibility</p:attrName>
                                        </p:attrNameLst>
                                      </p:cBhvr>
                                      <p:to>
                                        <p:strVal val="visible"/>
                                      </p:to>
                                    </p:set>
                                    <p:animEffect transition="in" filter="strips(downRight)">
                                      <p:cBhvr>
                                        <p:cTn id="143" dur="500"/>
                                        <p:tgtEl>
                                          <p:spTgt spid="14351"/>
                                        </p:tgtEl>
                                      </p:cBhvr>
                                    </p:animEffect>
                                  </p:childTnLst>
                                </p:cTn>
                              </p:par>
                            </p:childTnLst>
                          </p:cTn>
                        </p:par>
                      </p:childTnLst>
                    </p:cTn>
                  </p:par>
                  <p:par>
                    <p:cTn id="144" fill="hold">
                      <p:stCondLst>
                        <p:cond delay="indefinite"/>
                      </p:stCondLst>
                      <p:childTnLst>
                        <p:par>
                          <p:cTn id="145" fill="hold">
                            <p:stCondLst>
                              <p:cond delay="0"/>
                            </p:stCondLst>
                            <p:childTnLst>
                              <p:par>
                                <p:cTn id="146" presetID="18" presetClass="entr" presetSubtype="6" fill="hold" grpId="0" nodeType="clickEffect">
                                  <p:stCondLst>
                                    <p:cond delay="0"/>
                                  </p:stCondLst>
                                  <p:childTnLst>
                                    <p:set>
                                      <p:cBhvr>
                                        <p:cTn id="147" dur="1" fill="hold">
                                          <p:stCondLst>
                                            <p:cond delay="0"/>
                                          </p:stCondLst>
                                        </p:cTn>
                                        <p:tgtEl>
                                          <p:spTgt spid="14352"/>
                                        </p:tgtEl>
                                        <p:attrNameLst>
                                          <p:attrName>style.visibility</p:attrName>
                                        </p:attrNameLst>
                                      </p:cBhvr>
                                      <p:to>
                                        <p:strVal val="visible"/>
                                      </p:to>
                                    </p:set>
                                    <p:animEffect transition="in" filter="strips(downRight)">
                                      <p:cBhvr>
                                        <p:cTn id="148" dur="500"/>
                                        <p:tgtEl>
                                          <p:spTgt spid="14352"/>
                                        </p:tgtEl>
                                      </p:cBhvr>
                                    </p:animEffect>
                                  </p:childTnLst>
                                </p:cTn>
                              </p:par>
                            </p:childTnLst>
                          </p:cTn>
                        </p:par>
                      </p:childTnLst>
                    </p:cTn>
                  </p:par>
                  <p:par>
                    <p:cTn id="149" fill="hold">
                      <p:stCondLst>
                        <p:cond delay="indefinite"/>
                      </p:stCondLst>
                      <p:childTnLst>
                        <p:par>
                          <p:cTn id="150" fill="hold">
                            <p:stCondLst>
                              <p:cond delay="0"/>
                            </p:stCondLst>
                            <p:childTnLst>
                              <p:par>
                                <p:cTn id="151" presetID="18" presetClass="entr" presetSubtype="6" fill="hold" grpId="0" nodeType="clickEffect">
                                  <p:stCondLst>
                                    <p:cond delay="0"/>
                                  </p:stCondLst>
                                  <p:childTnLst>
                                    <p:set>
                                      <p:cBhvr>
                                        <p:cTn id="152" dur="1" fill="hold">
                                          <p:stCondLst>
                                            <p:cond delay="0"/>
                                          </p:stCondLst>
                                        </p:cTn>
                                        <p:tgtEl>
                                          <p:spTgt spid="14361"/>
                                        </p:tgtEl>
                                        <p:attrNameLst>
                                          <p:attrName>style.visibility</p:attrName>
                                        </p:attrNameLst>
                                      </p:cBhvr>
                                      <p:to>
                                        <p:strVal val="visible"/>
                                      </p:to>
                                    </p:set>
                                    <p:animEffect transition="in" filter="strips(downRight)">
                                      <p:cBhvr>
                                        <p:cTn id="153" dur="500"/>
                                        <p:tgtEl>
                                          <p:spTgt spid="14361"/>
                                        </p:tgtEl>
                                      </p:cBhvr>
                                    </p:animEffect>
                                  </p:childTnLst>
                                </p:cTn>
                              </p:par>
                            </p:childTnLst>
                          </p:cTn>
                        </p:par>
                      </p:childTnLst>
                    </p:cTn>
                  </p:par>
                  <p:par>
                    <p:cTn id="154" fill="hold">
                      <p:stCondLst>
                        <p:cond delay="indefinite"/>
                      </p:stCondLst>
                      <p:childTnLst>
                        <p:par>
                          <p:cTn id="155" fill="hold">
                            <p:stCondLst>
                              <p:cond delay="0"/>
                            </p:stCondLst>
                            <p:childTnLst>
                              <p:par>
                                <p:cTn id="156" presetID="18" presetClass="entr" presetSubtype="6" fill="hold" grpId="0" nodeType="clickEffect">
                                  <p:stCondLst>
                                    <p:cond delay="0"/>
                                  </p:stCondLst>
                                  <p:childTnLst>
                                    <p:set>
                                      <p:cBhvr>
                                        <p:cTn id="157" dur="1" fill="hold">
                                          <p:stCondLst>
                                            <p:cond delay="0"/>
                                          </p:stCondLst>
                                        </p:cTn>
                                        <p:tgtEl>
                                          <p:spTgt spid="14353"/>
                                        </p:tgtEl>
                                        <p:attrNameLst>
                                          <p:attrName>style.visibility</p:attrName>
                                        </p:attrNameLst>
                                      </p:cBhvr>
                                      <p:to>
                                        <p:strVal val="visible"/>
                                      </p:to>
                                    </p:set>
                                    <p:animEffect transition="in" filter="strips(downRight)">
                                      <p:cBhvr>
                                        <p:cTn id="158" dur="500"/>
                                        <p:tgtEl>
                                          <p:spTgt spid="14353"/>
                                        </p:tgtEl>
                                      </p:cBhvr>
                                    </p:animEffect>
                                  </p:childTnLst>
                                </p:cTn>
                              </p:par>
                            </p:childTnLst>
                          </p:cTn>
                        </p:par>
                      </p:childTnLst>
                    </p:cTn>
                  </p:par>
                  <p:par>
                    <p:cTn id="159" fill="hold">
                      <p:stCondLst>
                        <p:cond delay="indefinite"/>
                      </p:stCondLst>
                      <p:childTnLst>
                        <p:par>
                          <p:cTn id="160" fill="hold">
                            <p:stCondLst>
                              <p:cond delay="0"/>
                            </p:stCondLst>
                            <p:childTnLst>
                              <p:par>
                                <p:cTn id="161" presetID="23" presetClass="entr" presetSubtype="16" fill="hold" nodeType="clickEffect">
                                  <p:stCondLst>
                                    <p:cond delay="0"/>
                                  </p:stCondLst>
                                  <p:childTnLst>
                                    <p:set>
                                      <p:cBhvr>
                                        <p:cTn id="162" dur="1" fill="hold">
                                          <p:stCondLst>
                                            <p:cond delay="0"/>
                                          </p:stCondLst>
                                        </p:cTn>
                                        <p:tgtEl>
                                          <p:spTgt spid="4"/>
                                        </p:tgtEl>
                                        <p:attrNameLst>
                                          <p:attrName>style.visibility</p:attrName>
                                        </p:attrNameLst>
                                      </p:cBhvr>
                                      <p:to>
                                        <p:strVal val="visible"/>
                                      </p:to>
                                    </p:set>
                                    <p:anim calcmode="lin" valueType="num">
                                      <p:cBhvr>
                                        <p:cTn id="163" dur="500" fill="hold"/>
                                        <p:tgtEl>
                                          <p:spTgt spid="4"/>
                                        </p:tgtEl>
                                        <p:attrNameLst>
                                          <p:attrName>ppt_w</p:attrName>
                                        </p:attrNameLst>
                                      </p:cBhvr>
                                      <p:tavLst>
                                        <p:tav tm="0">
                                          <p:val>
                                            <p:fltVal val="0"/>
                                          </p:val>
                                        </p:tav>
                                        <p:tav tm="100000">
                                          <p:val>
                                            <p:strVal val="#ppt_w"/>
                                          </p:val>
                                        </p:tav>
                                      </p:tavLst>
                                    </p:anim>
                                    <p:anim calcmode="lin" valueType="num">
                                      <p:cBhvr>
                                        <p:cTn id="164"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65" fill="hold">
                      <p:stCondLst>
                        <p:cond delay="indefinite"/>
                      </p:stCondLst>
                      <p:childTnLst>
                        <p:par>
                          <p:cTn id="166" fill="hold">
                            <p:stCondLst>
                              <p:cond delay="0"/>
                            </p:stCondLst>
                            <p:childTnLst>
                              <p:par>
                                <p:cTn id="167" presetID="17" presetClass="entr" presetSubtype="10" fill="hold" grpId="0" nodeType="clickEffect">
                                  <p:stCondLst>
                                    <p:cond delay="0"/>
                                  </p:stCondLst>
                                  <p:childTnLst>
                                    <p:set>
                                      <p:cBhvr>
                                        <p:cTn id="168" dur="1" fill="hold">
                                          <p:stCondLst>
                                            <p:cond delay="0"/>
                                          </p:stCondLst>
                                        </p:cTn>
                                        <p:tgtEl>
                                          <p:spTgt spid="14373"/>
                                        </p:tgtEl>
                                        <p:attrNameLst>
                                          <p:attrName>style.visibility</p:attrName>
                                        </p:attrNameLst>
                                      </p:cBhvr>
                                      <p:to>
                                        <p:strVal val="visible"/>
                                      </p:to>
                                    </p:set>
                                    <p:anim calcmode="lin" valueType="num">
                                      <p:cBhvr>
                                        <p:cTn id="169" dur="500" fill="hold"/>
                                        <p:tgtEl>
                                          <p:spTgt spid="14373"/>
                                        </p:tgtEl>
                                        <p:attrNameLst>
                                          <p:attrName>ppt_w</p:attrName>
                                        </p:attrNameLst>
                                      </p:cBhvr>
                                      <p:tavLst>
                                        <p:tav tm="0">
                                          <p:val>
                                            <p:fltVal val="0"/>
                                          </p:val>
                                        </p:tav>
                                        <p:tav tm="100000">
                                          <p:val>
                                            <p:strVal val="#ppt_w"/>
                                          </p:val>
                                        </p:tav>
                                      </p:tavLst>
                                    </p:anim>
                                    <p:anim calcmode="lin" valueType="num">
                                      <p:cBhvr>
                                        <p:cTn id="170" dur="500" fill="hold"/>
                                        <p:tgtEl>
                                          <p:spTgt spid="14373"/>
                                        </p:tgtEl>
                                        <p:attrNameLst>
                                          <p:attrName>ppt_h</p:attrName>
                                        </p:attrNameLst>
                                      </p:cBhvr>
                                      <p:tavLst>
                                        <p:tav tm="0">
                                          <p:val>
                                            <p:strVal val="#ppt_h"/>
                                          </p:val>
                                        </p:tav>
                                        <p:tav tm="100000">
                                          <p:val>
                                            <p:strVal val="#ppt_h"/>
                                          </p:val>
                                        </p:tav>
                                      </p:tavLst>
                                    </p:anim>
                                  </p:childTnLst>
                                </p:cTn>
                              </p:par>
                            </p:childTnLst>
                          </p:cTn>
                        </p:par>
                      </p:childTnLst>
                    </p:cTn>
                  </p:par>
                  <p:par>
                    <p:cTn id="171" fill="hold">
                      <p:stCondLst>
                        <p:cond delay="indefinite"/>
                      </p:stCondLst>
                      <p:childTnLst>
                        <p:par>
                          <p:cTn id="172" fill="hold">
                            <p:stCondLst>
                              <p:cond delay="0"/>
                            </p:stCondLst>
                            <p:childTnLst>
                              <p:par>
                                <p:cTn id="173" presetID="23" presetClass="entr" presetSubtype="32" fill="hold" grpId="0" nodeType="clickEffect">
                                  <p:stCondLst>
                                    <p:cond delay="0"/>
                                  </p:stCondLst>
                                  <p:iterate type="lt">
                                    <p:tmPct val="100000"/>
                                  </p:iterate>
                                  <p:childTnLst>
                                    <p:set>
                                      <p:cBhvr>
                                        <p:cTn id="174" dur="1" fill="hold">
                                          <p:stCondLst>
                                            <p:cond delay="0"/>
                                          </p:stCondLst>
                                        </p:cTn>
                                        <p:tgtEl>
                                          <p:spTgt spid="14381"/>
                                        </p:tgtEl>
                                        <p:attrNameLst>
                                          <p:attrName>style.visibility</p:attrName>
                                        </p:attrNameLst>
                                      </p:cBhvr>
                                      <p:to>
                                        <p:strVal val="visible"/>
                                      </p:to>
                                    </p:set>
                                    <p:anim calcmode="lin" valueType="num">
                                      <p:cBhvr>
                                        <p:cTn id="175" dur="75" fill="hold"/>
                                        <p:tgtEl>
                                          <p:spTgt spid="14381"/>
                                        </p:tgtEl>
                                        <p:attrNameLst>
                                          <p:attrName>ppt_w</p:attrName>
                                        </p:attrNameLst>
                                      </p:cBhvr>
                                      <p:tavLst>
                                        <p:tav tm="0">
                                          <p:val>
                                            <p:strVal val="4*#ppt_w"/>
                                          </p:val>
                                        </p:tav>
                                        <p:tav tm="100000">
                                          <p:val>
                                            <p:strVal val="#ppt_w"/>
                                          </p:val>
                                        </p:tav>
                                      </p:tavLst>
                                    </p:anim>
                                    <p:anim calcmode="lin" valueType="num">
                                      <p:cBhvr>
                                        <p:cTn id="176" dur="75" fill="hold"/>
                                        <p:tgtEl>
                                          <p:spTgt spid="14381"/>
                                        </p:tgtEl>
                                        <p:attrNameLst>
                                          <p:attrName>ppt_h</p:attrName>
                                        </p:attrNameLst>
                                      </p:cBhvr>
                                      <p:tavLst>
                                        <p:tav tm="0">
                                          <p:val>
                                            <p:strVal val="4*#ppt_h"/>
                                          </p:val>
                                        </p:tav>
                                        <p:tav tm="100000">
                                          <p:val>
                                            <p:strVal val="#ppt_h"/>
                                          </p:val>
                                        </p:tav>
                                      </p:tavLst>
                                    </p:anim>
                                  </p:childTnLst>
                                </p:cTn>
                              </p:par>
                            </p:childTnLst>
                          </p:cTn>
                        </p:par>
                      </p:childTnLst>
                    </p:cTn>
                  </p:par>
                  <p:par>
                    <p:cTn id="177" fill="hold">
                      <p:stCondLst>
                        <p:cond delay="indefinite"/>
                      </p:stCondLst>
                      <p:childTnLst>
                        <p:par>
                          <p:cTn id="178" fill="hold">
                            <p:stCondLst>
                              <p:cond delay="0"/>
                            </p:stCondLst>
                            <p:childTnLst>
                              <p:par>
                                <p:cTn id="179" presetID="17" presetClass="entr" presetSubtype="10" fill="hold" grpId="0" nodeType="clickEffect">
                                  <p:stCondLst>
                                    <p:cond delay="0"/>
                                  </p:stCondLst>
                                  <p:childTnLst>
                                    <p:set>
                                      <p:cBhvr>
                                        <p:cTn id="180" dur="1" fill="hold">
                                          <p:stCondLst>
                                            <p:cond delay="0"/>
                                          </p:stCondLst>
                                        </p:cTn>
                                        <p:tgtEl>
                                          <p:spTgt spid="14374"/>
                                        </p:tgtEl>
                                        <p:attrNameLst>
                                          <p:attrName>style.visibility</p:attrName>
                                        </p:attrNameLst>
                                      </p:cBhvr>
                                      <p:to>
                                        <p:strVal val="visible"/>
                                      </p:to>
                                    </p:set>
                                    <p:anim calcmode="lin" valueType="num">
                                      <p:cBhvr>
                                        <p:cTn id="181" dur="500" fill="hold"/>
                                        <p:tgtEl>
                                          <p:spTgt spid="14374"/>
                                        </p:tgtEl>
                                        <p:attrNameLst>
                                          <p:attrName>ppt_w</p:attrName>
                                        </p:attrNameLst>
                                      </p:cBhvr>
                                      <p:tavLst>
                                        <p:tav tm="0">
                                          <p:val>
                                            <p:fltVal val="0"/>
                                          </p:val>
                                        </p:tav>
                                        <p:tav tm="100000">
                                          <p:val>
                                            <p:strVal val="#ppt_w"/>
                                          </p:val>
                                        </p:tav>
                                      </p:tavLst>
                                    </p:anim>
                                    <p:anim calcmode="lin" valueType="num">
                                      <p:cBhvr>
                                        <p:cTn id="182" dur="500" fill="hold"/>
                                        <p:tgtEl>
                                          <p:spTgt spid="14374"/>
                                        </p:tgtEl>
                                        <p:attrNameLst>
                                          <p:attrName>ppt_h</p:attrName>
                                        </p:attrNameLst>
                                      </p:cBhvr>
                                      <p:tavLst>
                                        <p:tav tm="0">
                                          <p:val>
                                            <p:strVal val="#ppt_h"/>
                                          </p:val>
                                        </p:tav>
                                        <p:tav tm="100000">
                                          <p:val>
                                            <p:strVal val="#ppt_h"/>
                                          </p:val>
                                        </p:tav>
                                      </p:tavLst>
                                    </p:anim>
                                  </p:childTnLst>
                                </p:cTn>
                              </p:par>
                            </p:childTnLst>
                          </p:cTn>
                        </p:par>
                      </p:childTnLst>
                    </p:cTn>
                  </p:par>
                  <p:par>
                    <p:cTn id="183" fill="hold">
                      <p:stCondLst>
                        <p:cond delay="indefinite"/>
                      </p:stCondLst>
                      <p:childTnLst>
                        <p:par>
                          <p:cTn id="184" fill="hold">
                            <p:stCondLst>
                              <p:cond delay="0"/>
                            </p:stCondLst>
                            <p:childTnLst>
                              <p:par>
                                <p:cTn id="185" presetID="23" presetClass="entr" presetSubtype="32" fill="hold" grpId="0" nodeType="clickEffect">
                                  <p:stCondLst>
                                    <p:cond delay="0"/>
                                  </p:stCondLst>
                                  <p:iterate type="lt">
                                    <p:tmPct val="100000"/>
                                  </p:iterate>
                                  <p:childTnLst>
                                    <p:set>
                                      <p:cBhvr>
                                        <p:cTn id="186" dur="1" fill="hold">
                                          <p:stCondLst>
                                            <p:cond delay="0"/>
                                          </p:stCondLst>
                                        </p:cTn>
                                        <p:tgtEl>
                                          <p:spTgt spid="14382"/>
                                        </p:tgtEl>
                                        <p:attrNameLst>
                                          <p:attrName>style.visibility</p:attrName>
                                        </p:attrNameLst>
                                      </p:cBhvr>
                                      <p:to>
                                        <p:strVal val="visible"/>
                                      </p:to>
                                    </p:set>
                                    <p:anim calcmode="lin" valueType="num">
                                      <p:cBhvr>
                                        <p:cTn id="187" dur="75" fill="hold"/>
                                        <p:tgtEl>
                                          <p:spTgt spid="14382"/>
                                        </p:tgtEl>
                                        <p:attrNameLst>
                                          <p:attrName>ppt_w</p:attrName>
                                        </p:attrNameLst>
                                      </p:cBhvr>
                                      <p:tavLst>
                                        <p:tav tm="0">
                                          <p:val>
                                            <p:strVal val="4*#ppt_w"/>
                                          </p:val>
                                        </p:tav>
                                        <p:tav tm="100000">
                                          <p:val>
                                            <p:strVal val="#ppt_w"/>
                                          </p:val>
                                        </p:tav>
                                      </p:tavLst>
                                    </p:anim>
                                    <p:anim calcmode="lin" valueType="num">
                                      <p:cBhvr>
                                        <p:cTn id="188" dur="75" fill="hold"/>
                                        <p:tgtEl>
                                          <p:spTgt spid="14382"/>
                                        </p:tgtEl>
                                        <p:attrNameLst>
                                          <p:attrName>ppt_h</p:attrName>
                                        </p:attrNameLst>
                                      </p:cBhvr>
                                      <p:tavLst>
                                        <p:tav tm="0">
                                          <p:val>
                                            <p:strVal val="4*#ppt_h"/>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17" presetClass="entr" presetSubtype="10" fill="hold" grpId="0" nodeType="clickEffect">
                                  <p:stCondLst>
                                    <p:cond delay="0"/>
                                  </p:stCondLst>
                                  <p:childTnLst>
                                    <p:set>
                                      <p:cBhvr>
                                        <p:cTn id="192" dur="1" fill="hold">
                                          <p:stCondLst>
                                            <p:cond delay="0"/>
                                          </p:stCondLst>
                                        </p:cTn>
                                        <p:tgtEl>
                                          <p:spTgt spid="14375"/>
                                        </p:tgtEl>
                                        <p:attrNameLst>
                                          <p:attrName>style.visibility</p:attrName>
                                        </p:attrNameLst>
                                      </p:cBhvr>
                                      <p:to>
                                        <p:strVal val="visible"/>
                                      </p:to>
                                    </p:set>
                                    <p:anim calcmode="lin" valueType="num">
                                      <p:cBhvr>
                                        <p:cTn id="193" dur="500" fill="hold"/>
                                        <p:tgtEl>
                                          <p:spTgt spid="14375"/>
                                        </p:tgtEl>
                                        <p:attrNameLst>
                                          <p:attrName>ppt_w</p:attrName>
                                        </p:attrNameLst>
                                      </p:cBhvr>
                                      <p:tavLst>
                                        <p:tav tm="0">
                                          <p:val>
                                            <p:fltVal val="0"/>
                                          </p:val>
                                        </p:tav>
                                        <p:tav tm="100000">
                                          <p:val>
                                            <p:strVal val="#ppt_w"/>
                                          </p:val>
                                        </p:tav>
                                      </p:tavLst>
                                    </p:anim>
                                    <p:anim calcmode="lin" valueType="num">
                                      <p:cBhvr>
                                        <p:cTn id="194" dur="500" fill="hold"/>
                                        <p:tgtEl>
                                          <p:spTgt spid="14375"/>
                                        </p:tgtEl>
                                        <p:attrNameLst>
                                          <p:attrName>ppt_h</p:attrName>
                                        </p:attrNameLst>
                                      </p:cBhvr>
                                      <p:tavLst>
                                        <p:tav tm="0">
                                          <p:val>
                                            <p:strVal val="#ppt_h"/>
                                          </p:val>
                                        </p:tav>
                                        <p:tav tm="100000">
                                          <p:val>
                                            <p:strVal val="#ppt_h"/>
                                          </p:val>
                                        </p:tav>
                                      </p:tavLst>
                                    </p:anim>
                                  </p:childTnLst>
                                </p:cTn>
                              </p:par>
                            </p:childTnLst>
                          </p:cTn>
                        </p:par>
                      </p:childTnLst>
                    </p:cTn>
                  </p:par>
                  <p:par>
                    <p:cTn id="195" fill="hold">
                      <p:stCondLst>
                        <p:cond delay="indefinite"/>
                      </p:stCondLst>
                      <p:childTnLst>
                        <p:par>
                          <p:cTn id="196" fill="hold">
                            <p:stCondLst>
                              <p:cond delay="0"/>
                            </p:stCondLst>
                            <p:childTnLst>
                              <p:par>
                                <p:cTn id="197" presetID="23" presetClass="entr" presetSubtype="32" fill="hold" grpId="0" nodeType="clickEffect">
                                  <p:stCondLst>
                                    <p:cond delay="0"/>
                                  </p:stCondLst>
                                  <p:iterate type="lt">
                                    <p:tmPct val="100000"/>
                                  </p:iterate>
                                  <p:childTnLst>
                                    <p:set>
                                      <p:cBhvr>
                                        <p:cTn id="198" dur="1" fill="hold">
                                          <p:stCondLst>
                                            <p:cond delay="0"/>
                                          </p:stCondLst>
                                        </p:cTn>
                                        <p:tgtEl>
                                          <p:spTgt spid="14383"/>
                                        </p:tgtEl>
                                        <p:attrNameLst>
                                          <p:attrName>style.visibility</p:attrName>
                                        </p:attrNameLst>
                                      </p:cBhvr>
                                      <p:to>
                                        <p:strVal val="visible"/>
                                      </p:to>
                                    </p:set>
                                    <p:anim calcmode="lin" valueType="num">
                                      <p:cBhvr>
                                        <p:cTn id="199" dur="75" fill="hold"/>
                                        <p:tgtEl>
                                          <p:spTgt spid="14383"/>
                                        </p:tgtEl>
                                        <p:attrNameLst>
                                          <p:attrName>ppt_w</p:attrName>
                                        </p:attrNameLst>
                                      </p:cBhvr>
                                      <p:tavLst>
                                        <p:tav tm="0">
                                          <p:val>
                                            <p:strVal val="4*#ppt_w"/>
                                          </p:val>
                                        </p:tav>
                                        <p:tav tm="100000">
                                          <p:val>
                                            <p:strVal val="#ppt_w"/>
                                          </p:val>
                                        </p:tav>
                                      </p:tavLst>
                                    </p:anim>
                                    <p:anim calcmode="lin" valueType="num">
                                      <p:cBhvr>
                                        <p:cTn id="200" dur="75" fill="hold"/>
                                        <p:tgtEl>
                                          <p:spTgt spid="14383"/>
                                        </p:tgtEl>
                                        <p:attrNameLst>
                                          <p:attrName>ppt_h</p:attrName>
                                        </p:attrNameLst>
                                      </p:cBhvr>
                                      <p:tavLst>
                                        <p:tav tm="0">
                                          <p:val>
                                            <p:strVal val="4*#ppt_h"/>
                                          </p:val>
                                        </p:tav>
                                        <p:tav tm="100000">
                                          <p:val>
                                            <p:strVal val="#ppt_h"/>
                                          </p:val>
                                        </p:tav>
                                      </p:tavLst>
                                    </p:anim>
                                  </p:childTnLst>
                                </p:cTn>
                              </p:par>
                            </p:childTnLst>
                          </p:cTn>
                        </p:par>
                      </p:childTnLst>
                    </p:cTn>
                  </p:par>
                  <p:par>
                    <p:cTn id="201" fill="hold">
                      <p:stCondLst>
                        <p:cond delay="indefinite"/>
                      </p:stCondLst>
                      <p:childTnLst>
                        <p:par>
                          <p:cTn id="202" fill="hold">
                            <p:stCondLst>
                              <p:cond delay="0"/>
                            </p:stCondLst>
                            <p:childTnLst>
                              <p:par>
                                <p:cTn id="203" presetID="17" presetClass="entr" presetSubtype="10" fill="hold" grpId="0" nodeType="clickEffect">
                                  <p:stCondLst>
                                    <p:cond delay="0"/>
                                  </p:stCondLst>
                                  <p:childTnLst>
                                    <p:set>
                                      <p:cBhvr>
                                        <p:cTn id="204" dur="1" fill="hold">
                                          <p:stCondLst>
                                            <p:cond delay="0"/>
                                          </p:stCondLst>
                                        </p:cTn>
                                        <p:tgtEl>
                                          <p:spTgt spid="14376"/>
                                        </p:tgtEl>
                                        <p:attrNameLst>
                                          <p:attrName>style.visibility</p:attrName>
                                        </p:attrNameLst>
                                      </p:cBhvr>
                                      <p:to>
                                        <p:strVal val="visible"/>
                                      </p:to>
                                    </p:set>
                                    <p:anim calcmode="lin" valueType="num">
                                      <p:cBhvr>
                                        <p:cTn id="205" dur="500" fill="hold"/>
                                        <p:tgtEl>
                                          <p:spTgt spid="14376"/>
                                        </p:tgtEl>
                                        <p:attrNameLst>
                                          <p:attrName>ppt_w</p:attrName>
                                        </p:attrNameLst>
                                      </p:cBhvr>
                                      <p:tavLst>
                                        <p:tav tm="0">
                                          <p:val>
                                            <p:fltVal val="0"/>
                                          </p:val>
                                        </p:tav>
                                        <p:tav tm="100000">
                                          <p:val>
                                            <p:strVal val="#ppt_w"/>
                                          </p:val>
                                        </p:tav>
                                      </p:tavLst>
                                    </p:anim>
                                    <p:anim calcmode="lin" valueType="num">
                                      <p:cBhvr>
                                        <p:cTn id="206" dur="500" fill="hold"/>
                                        <p:tgtEl>
                                          <p:spTgt spid="14376"/>
                                        </p:tgtEl>
                                        <p:attrNameLst>
                                          <p:attrName>ppt_h</p:attrName>
                                        </p:attrNameLst>
                                      </p:cBhvr>
                                      <p:tavLst>
                                        <p:tav tm="0">
                                          <p:val>
                                            <p:strVal val="#ppt_h"/>
                                          </p:val>
                                        </p:tav>
                                        <p:tav tm="100000">
                                          <p:val>
                                            <p:strVal val="#ppt_h"/>
                                          </p:val>
                                        </p:tav>
                                      </p:tavLst>
                                    </p:anim>
                                  </p:childTnLst>
                                </p:cTn>
                              </p:par>
                            </p:childTnLst>
                          </p:cTn>
                        </p:par>
                      </p:childTnLst>
                    </p:cTn>
                  </p:par>
                  <p:par>
                    <p:cTn id="207" fill="hold">
                      <p:stCondLst>
                        <p:cond delay="indefinite"/>
                      </p:stCondLst>
                      <p:childTnLst>
                        <p:par>
                          <p:cTn id="208" fill="hold">
                            <p:stCondLst>
                              <p:cond delay="0"/>
                            </p:stCondLst>
                            <p:childTnLst>
                              <p:par>
                                <p:cTn id="209" presetID="23" presetClass="entr" presetSubtype="32" fill="hold" grpId="0" nodeType="clickEffect">
                                  <p:stCondLst>
                                    <p:cond delay="0"/>
                                  </p:stCondLst>
                                  <p:iterate type="lt">
                                    <p:tmPct val="100000"/>
                                  </p:iterate>
                                  <p:childTnLst>
                                    <p:set>
                                      <p:cBhvr>
                                        <p:cTn id="210" dur="1" fill="hold">
                                          <p:stCondLst>
                                            <p:cond delay="0"/>
                                          </p:stCondLst>
                                        </p:cTn>
                                        <p:tgtEl>
                                          <p:spTgt spid="14384"/>
                                        </p:tgtEl>
                                        <p:attrNameLst>
                                          <p:attrName>style.visibility</p:attrName>
                                        </p:attrNameLst>
                                      </p:cBhvr>
                                      <p:to>
                                        <p:strVal val="visible"/>
                                      </p:to>
                                    </p:set>
                                    <p:anim calcmode="lin" valueType="num">
                                      <p:cBhvr>
                                        <p:cTn id="211" dur="75" fill="hold"/>
                                        <p:tgtEl>
                                          <p:spTgt spid="14384"/>
                                        </p:tgtEl>
                                        <p:attrNameLst>
                                          <p:attrName>ppt_w</p:attrName>
                                        </p:attrNameLst>
                                      </p:cBhvr>
                                      <p:tavLst>
                                        <p:tav tm="0">
                                          <p:val>
                                            <p:strVal val="4*#ppt_w"/>
                                          </p:val>
                                        </p:tav>
                                        <p:tav tm="100000">
                                          <p:val>
                                            <p:strVal val="#ppt_w"/>
                                          </p:val>
                                        </p:tav>
                                      </p:tavLst>
                                    </p:anim>
                                    <p:anim calcmode="lin" valueType="num">
                                      <p:cBhvr>
                                        <p:cTn id="212" dur="75" fill="hold"/>
                                        <p:tgtEl>
                                          <p:spTgt spid="14384"/>
                                        </p:tgtEl>
                                        <p:attrNameLst>
                                          <p:attrName>ppt_h</p:attrName>
                                        </p:attrNameLst>
                                      </p:cBhvr>
                                      <p:tavLst>
                                        <p:tav tm="0">
                                          <p:val>
                                            <p:strVal val="4*#ppt_h"/>
                                          </p:val>
                                        </p:tav>
                                        <p:tav tm="100000">
                                          <p:val>
                                            <p:strVal val="#ppt_h"/>
                                          </p:val>
                                        </p:tav>
                                      </p:tavLst>
                                    </p:anim>
                                  </p:childTnLst>
                                </p:cTn>
                              </p:par>
                            </p:childTnLst>
                          </p:cTn>
                        </p:par>
                      </p:childTnLst>
                    </p:cTn>
                  </p:par>
                  <p:par>
                    <p:cTn id="213" fill="hold">
                      <p:stCondLst>
                        <p:cond delay="indefinite"/>
                      </p:stCondLst>
                      <p:childTnLst>
                        <p:par>
                          <p:cTn id="214" fill="hold">
                            <p:stCondLst>
                              <p:cond delay="0"/>
                            </p:stCondLst>
                            <p:childTnLst>
                              <p:par>
                                <p:cTn id="215" presetID="17" presetClass="entr" presetSubtype="10" fill="hold" grpId="0" nodeType="clickEffect">
                                  <p:stCondLst>
                                    <p:cond delay="0"/>
                                  </p:stCondLst>
                                  <p:childTnLst>
                                    <p:set>
                                      <p:cBhvr>
                                        <p:cTn id="216" dur="1" fill="hold">
                                          <p:stCondLst>
                                            <p:cond delay="0"/>
                                          </p:stCondLst>
                                        </p:cTn>
                                        <p:tgtEl>
                                          <p:spTgt spid="14377"/>
                                        </p:tgtEl>
                                        <p:attrNameLst>
                                          <p:attrName>style.visibility</p:attrName>
                                        </p:attrNameLst>
                                      </p:cBhvr>
                                      <p:to>
                                        <p:strVal val="visible"/>
                                      </p:to>
                                    </p:set>
                                    <p:anim calcmode="lin" valueType="num">
                                      <p:cBhvr>
                                        <p:cTn id="217" dur="500" fill="hold"/>
                                        <p:tgtEl>
                                          <p:spTgt spid="14377"/>
                                        </p:tgtEl>
                                        <p:attrNameLst>
                                          <p:attrName>ppt_w</p:attrName>
                                        </p:attrNameLst>
                                      </p:cBhvr>
                                      <p:tavLst>
                                        <p:tav tm="0">
                                          <p:val>
                                            <p:fltVal val="0"/>
                                          </p:val>
                                        </p:tav>
                                        <p:tav tm="100000">
                                          <p:val>
                                            <p:strVal val="#ppt_w"/>
                                          </p:val>
                                        </p:tav>
                                      </p:tavLst>
                                    </p:anim>
                                    <p:anim calcmode="lin" valueType="num">
                                      <p:cBhvr>
                                        <p:cTn id="218" dur="500" fill="hold"/>
                                        <p:tgtEl>
                                          <p:spTgt spid="14377"/>
                                        </p:tgtEl>
                                        <p:attrNameLst>
                                          <p:attrName>ppt_h</p:attrName>
                                        </p:attrNameLst>
                                      </p:cBhvr>
                                      <p:tavLst>
                                        <p:tav tm="0">
                                          <p:val>
                                            <p:strVal val="#ppt_h"/>
                                          </p:val>
                                        </p:tav>
                                        <p:tav tm="100000">
                                          <p:val>
                                            <p:strVal val="#ppt_h"/>
                                          </p:val>
                                        </p:tav>
                                      </p:tavLst>
                                    </p:anim>
                                  </p:childTnLst>
                                </p:cTn>
                              </p:par>
                            </p:childTnLst>
                          </p:cTn>
                        </p:par>
                      </p:childTnLst>
                    </p:cTn>
                  </p:par>
                  <p:par>
                    <p:cTn id="219" fill="hold">
                      <p:stCondLst>
                        <p:cond delay="indefinite"/>
                      </p:stCondLst>
                      <p:childTnLst>
                        <p:par>
                          <p:cTn id="220" fill="hold">
                            <p:stCondLst>
                              <p:cond delay="0"/>
                            </p:stCondLst>
                            <p:childTnLst>
                              <p:par>
                                <p:cTn id="221" presetID="23" presetClass="entr" presetSubtype="32" fill="hold" grpId="0" nodeType="clickEffect">
                                  <p:stCondLst>
                                    <p:cond delay="0"/>
                                  </p:stCondLst>
                                  <p:iterate type="lt">
                                    <p:tmPct val="100000"/>
                                  </p:iterate>
                                  <p:childTnLst>
                                    <p:set>
                                      <p:cBhvr>
                                        <p:cTn id="222" dur="1" fill="hold">
                                          <p:stCondLst>
                                            <p:cond delay="0"/>
                                          </p:stCondLst>
                                        </p:cTn>
                                        <p:tgtEl>
                                          <p:spTgt spid="14385"/>
                                        </p:tgtEl>
                                        <p:attrNameLst>
                                          <p:attrName>style.visibility</p:attrName>
                                        </p:attrNameLst>
                                      </p:cBhvr>
                                      <p:to>
                                        <p:strVal val="visible"/>
                                      </p:to>
                                    </p:set>
                                    <p:anim calcmode="lin" valueType="num">
                                      <p:cBhvr>
                                        <p:cTn id="223" dur="75" fill="hold"/>
                                        <p:tgtEl>
                                          <p:spTgt spid="14385"/>
                                        </p:tgtEl>
                                        <p:attrNameLst>
                                          <p:attrName>ppt_w</p:attrName>
                                        </p:attrNameLst>
                                      </p:cBhvr>
                                      <p:tavLst>
                                        <p:tav tm="0">
                                          <p:val>
                                            <p:strVal val="4*#ppt_w"/>
                                          </p:val>
                                        </p:tav>
                                        <p:tav tm="100000">
                                          <p:val>
                                            <p:strVal val="#ppt_w"/>
                                          </p:val>
                                        </p:tav>
                                      </p:tavLst>
                                    </p:anim>
                                    <p:anim calcmode="lin" valueType="num">
                                      <p:cBhvr>
                                        <p:cTn id="224" dur="75" fill="hold"/>
                                        <p:tgtEl>
                                          <p:spTgt spid="14385"/>
                                        </p:tgtEl>
                                        <p:attrNameLst>
                                          <p:attrName>ppt_h</p:attrName>
                                        </p:attrNameLst>
                                      </p:cBhvr>
                                      <p:tavLst>
                                        <p:tav tm="0">
                                          <p:val>
                                            <p:strVal val="4*#ppt_h"/>
                                          </p:val>
                                        </p:tav>
                                        <p:tav tm="100000">
                                          <p:val>
                                            <p:strVal val="#ppt_h"/>
                                          </p:val>
                                        </p:tav>
                                      </p:tavLst>
                                    </p:anim>
                                  </p:childTnLst>
                                </p:cTn>
                              </p:par>
                            </p:childTnLst>
                          </p:cTn>
                        </p:par>
                      </p:childTnLst>
                    </p:cTn>
                  </p:par>
                  <p:par>
                    <p:cTn id="225" fill="hold">
                      <p:stCondLst>
                        <p:cond delay="indefinite"/>
                      </p:stCondLst>
                      <p:childTnLst>
                        <p:par>
                          <p:cTn id="226" fill="hold">
                            <p:stCondLst>
                              <p:cond delay="0"/>
                            </p:stCondLst>
                            <p:childTnLst>
                              <p:par>
                                <p:cTn id="227" presetID="17" presetClass="entr" presetSubtype="10" fill="hold" grpId="0" nodeType="clickEffect">
                                  <p:stCondLst>
                                    <p:cond delay="0"/>
                                  </p:stCondLst>
                                  <p:childTnLst>
                                    <p:set>
                                      <p:cBhvr>
                                        <p:cTn id="228" dur="1" fill="hold">
                                          <p:stCondLst>
                                            <p:cond delay="0"/>
                                          </p:stCondLst>
                                        </p:cTn>
                                        <p:tgtEl>
                                          <p:spTgt spid="14378"/>
                                        </p:tgtEl>
                                        <p:attrNameLst>
                                          <p:attrName>style.visibility</p:attrName>
                                        </p:attrNameLst>
                                      </p:cBhvr>
                                      <p:to>
                                        <p:strVal val="visible"/>
                                      </p:to>
                                    </p:set>
                                    <p:anim calcmode="lin" valueType="num">
                                      <p:cBhvr>
                                        <p:cTn id="229" dur="500" fill="hold"/>
                                        <p:tgtEl>
                                          <p:spTgt spid="14378"/>
                                        </p:tgtEl>
                                        <p:attrNameLst>
                                          <p:attrName>ppt_w</p:attrName>
                                        </p:attrNameLst>
                                      </p:cBhvr>
                                      <p:tavLst>
                                        <p:tav tm="0">
                                          <p:val>
                                            <p:fltVal val="0"/>
                                          </p:val>
                                        </p:tav>
                                        <p:tav tm="100000">
                                          <p:val>
                                            <p:strVal val="#ppt_w"/>
                                          </p:val>
                                        </p:tav>
                                      </p:tavLst>
                                    </p:anim>
                                    <p:anim calcmode="lin" valueType="num">
                                      <p:cBhvr>
                                        <p:cTn id="230" dur="500" fill="hold"/>
                                        <p:tgtEl>
                                          <p:spTgt spid="14378"/>
                                        </p:tgtEl>
                                        <p:attrNameLst>
                                          <p:attrName>ppt_h</p:attrName>
                                        </p:attrNameLst>
                                      </p:cBhvr>
                                      <p:tavLst>
                                        <p:tav tm="0">
                                          <p:val>
                                            <p:strVal val="#ppt_h"/>
                                          </p:val>
                                        </p:tav>
                                        <p:tav tm="100000">
                                          <p:val>
                                            <p:strVal val="#ppt_h"/>
                                          </p:val>
                                        </p:tav>
                                      </p:tavLst>
                                    </p:anim>
                                  </p:childTnLst>
                                </p:cTn>
                              </p:par>
                            </p:childTnLst>
                          </p:cTn>
                        </p:par>
                      </p:childTnLst>
                    </p:cTn>
                  </p:par>
                  <p:par>
                    <p:cTn id="231" fill="hold">
                      <p:stCondLst>
                        <p:cond delay="indefinite"/>
                      </p:stCondLst>
                      <p:childTnLst>
                        <p:par>
                          <p:cTn id="232" fill="hold">
                            <p:stCondLst>
                              <p:cond delay="0"/>
                            </p:stCondLst>
                            <p:childTnLst>
                              <p:par>
                                <p:cTn id="233" presetID="23" presetClass="entr" presetSubtype="32" fill="hold" grpId="0" nodeType="clickEffect">
                                  <p:stCondLst>
                                    <p:cond delay="0"/>
                                  </p:stCondLst>
                                  <p:iterate type="lt">
                                    <p:tmPct val="100000"/>
                                  </p:iterate>
                                  <p:childTnLst>
                                    <p:set>
                                      <p:cBhvr>
                                        <p:cTn id="234" dur="1" fill="hold">
                                          <p:stCondLst>
                                            <p:cond delay="0"/>
                                          </p:stCondLst>
                                        </p:cTn>
                                        <p:tgtEl>
                                          <p:spTgt spid="14386"/>
                                        </p:tgtEl>
                                        <p:attrNameLst>
                                          <p:attrName>style.visibility</p:attrName>
                                        </p:attrNameLst>
                                      </p:cBhvr>
                                      <p:to>
                                        <p:strVal val="visible"/>
                                      </p:to>
                                    </p:set>
                                    <p:anim calcmode="lin" valueType="num">
                                      <p:cBhvr>
                                        <p:cTn id="235" dur="75" fill="hold"/>
                                        <p:tgtEl>
                                          <p:spTgt spid="14386"/>
                                        </p:tgtEl>
                                        <p:attrNameLst>
                                          <p:attrName>ppt_w</p:attrName>
                                        </p:attrNameLst>
                                      </p:cBhvr>
                                      <p:tavLst>
                                        <p:tav tm="0">
                                          <p:val>
                                            <p:strVal val="4*#ppt_w"/>
                                          </p:val>
                                        </p:tav>
                                        <p:tav tm="100000">
                                          <p:val>
                                            <p:strVal val="#ppt_w"/>
                                          </p:val>
                                        </p:tav>
                                      </p:tavLst>
                                    </p:anim>
                                    <p:anim calcmode="lin" valueType="num">
                                      <p:cBhvr>
                                        <p:cTn id="236" dur="75" fill="hold"/>
                                        <p:tgtEl>
                                          <p:spTgt spid="14386"/>
                                        </p:tgtEl>
                                        <p:attrNameLst>
                                          <p:attrName>ppt_h</p:attrName>
                                        </p:attrNameLst>
                                      </p:cBhvr>
                                      <p:tavLst>
                                        <p:tav tm="0">
                                          <p:val>
                                            <p:strVal val="4*#ppt_h"/>
                                          </p:val>
                                        </p:tav>
                                        <p:tav tm="100000">
                                          <p:val>
                                            <p:strVal val="#ppt_h"/>
                                          </p:val>
                                        </p:tav>
                                      </p:tavLst>
                                    </p:anim>
                                  </p:childTnLst>
                                </p:cTn>
                              </p:par>
                            </p:childTnLst>
                          </p:cTn>
                        </p:par>
                      </p:childTnLst>
                    </p:cTn>
                  </p:par>
                  <p:par>
                    <p:cTn id="237" fill="hold">
                      <p:stCondLst>
                        <p:cond delay="indefinite"/>
                      </p:stCondLst>
                      <p:childTnLst>
                        <p:par>
                          <p:cTn id="238" fill="hold">
                            <p:stCondLst>
                              <p:cond delay="0"/>
                            </p:stCondLst>
                            <p:childTnLst>
                              <p:par>
                                <p:cTn id="239" presetID="17" presetClass="entr" presetSubtype="10" fill="hold" grpId="0" nodeType="clickEffect">
                                  <p:stCondLst>
                                    <p:cond delay="0"/>
                                  </p:stCondLst>
                                  <p:childTnLst>
                                    <p:set>
                                      <p:cBhvr>
                                        <p:cTn id="240" dur="1" fill="hold">
                                          <p:stCondLst>
                                            <p:cond delay="0"/>
                                          </p:stCondLst>
                                        </p:cTn>
                                        <p:tgtEl>
                                          <p:spTgt spid="14379"/>
                                        </p:tgtEl>
                                        <p:attrNameLst>
                                          <p:attrName>style.visibility</p:attrName>
                                        </p:attrNameLst>
                                      </p:cBhvr>
                                      <p:to>
                                        <p:strVal val="visible"/>
                                      </p:to>
                                    </p:set>
                                    <p:anim calcmode="lin" valueType="num">
                                      <p:cBhvr>
                                        <p:cTn id="241" dur="500" fill="hold"/>
                                        <p:tgtEl>
                                          <p:spTgt spid="14379"/>
                                        </p:tgtEl>
                                        <p:attrNameLst>
                                          <p:attrName>ppt_w</p:attrName>
                                        </p:attrNameLst>
                                      </p:cBhvr>
                                      <p:tavLst>
                                        <p:tav tm="0">
                                          <p:val>
                                            <p:fltVal val="0"/>
                                          </p:val>
                                        </p:tav>
                                        <p:tav tm="100000">
                                          <p:val>
                                            <p:strVal val="#ppt_w"/>
                                          </p:val>
                                        </p:tav>
                                      </p:tavLst>
                                    </p:anim>
                                    <p:anim calcmode="lin" valueType="num">
                                      <p:cBhvr>
                                        <p:cTn id="242" dur="500" fill="hold"/>
                                        <p:tgtEl>
                                          <p:spTgt spid="14379"/>
                                        </p:tgtEl>
                                        <p:attrNameLst>
                                          <p:attrName>ppt_h</p:attrName>
                                        </p:attrNameLst>
                                      </p:cBhvr>
                                      <p:tavLst>
                                        <p:tav tm="0">
                                          <p:val>
                                            <p:strVal val="#ppt_h"/>
                                          </p:val>
                                        </p:tav>
                                        <p:tav tm="100000">
                                          <p:val>
                                            <p:strVal val="#ppt_h"/>
                                          </p:val>
                                        </p:tav>
                                      </p:tavLst>
                                    </p:anim>
                                  </p:childTnLst>
                                </p:cTn>
                              </p:par>
                            </p:childTnLst>
                          </p:cTn>
                        </p:par>
                      </p:childTnLst>
                    </p:cTn>
                  </p:par>
                  <p:par>
                    <p:cTn id="243" fill="hold">
                      <p:stCondLst>
                        <p:cond delay="indefinite"/>
                      </p:stCondLst>
                      <p:childTnLst>
                        <p:par>
                          <p:cTn id="244" fill="hold">
                            <p:stCondLst>
                              <p:cond delay="0"/>
                            </p:stCondLst>
                            <p:childTnLst>
                              <p:par>
                                <p:cTn id="245" presetID="23" presetClass="entr" presetSubtype="32" fill="hold" grpId="0" nodeType="clickEffect">
                                  <p:stCondLst>
                                    <p:cond delay="0"/>
                                  </p:stCondLst>
                                  <p:iterate type="lt">
                                    <p:tmPct val="100000"/>
                                  </p:iterate>
                                  <p:childTnLst>
                                    <p:set>
                                      <p:cBhvr>
                                        <p:cTn id="246" dur="1" fill="hold">
                                          <p:stCondLst>
                                            <p:cond delay="0"/>
                                          </p:stCondLst>
                                        </p:cTn>
                                        <p:tgtEl>
                                          <p:spTgt spid="14387"/>
                                        </p:tgtEl>
                                        <p:attrNameLst>
                                          <p:attrName>style.visibility</p:attrName>
                                        </p:attrNameLst>
                                      </p:cBhvr>
                                      <p:to>
                                        <p:strVal val="visible"/>
                                      </p:to>
                                    </p:set>
                                    <p:anim calcmode="lin" valueType="num">
                                      <p:cBhvr>
                                        <p:cTn id="247" dur="75" fill="hold"/>
                                        <p:tgtEl>
                                          <p:spTgt spid="14387"/>
                                        </p:tgtEl>
                                        <p:attrNameLst>
                                          <p:attrName>ppt_w</p:attrName>
                                        </p:attrNameLst>
                                      </p:cBhvr>
                                      <p:tavLst>
                                        <p:tav tm="0">
                                          <p:val>
                                            <p:strVal val="4*#ppt_w"/>
                                          </p:val>
                                        </p:tav>
                                        <p:tav tm="100000">
                                          <p:val>
                                            <p:strVal val="#ppt_w"/>
                                          </p:val>
                                        </p:tav>
                                      </p:tavLst>
                                    </p:anim>
                                    <p:anim calcmode="lin" valueType="num">
                                      <p:cBhvr>
                                        <p:cTn id="248" dur="75" fill="hold"/>
                                        <p:tgtEl>
                                          <p:spTgt spid="14387"/>
                                        </p:tgtEl>
                                        <p:attrNameLst>
                                          <p:attrName>ppt_h</p:attrName>
                                        </p:attrNameLst>
                                      </p:cBhvr>
                                      <p:tavLst>
                                        <p:tav tm="0">
                                          <p:val>
                                            <p:strVal val="4*#ppt_h"/>
                                          </p:val>
                                        </p:tav>
                                        <p:tav tm="100000">
                                          <p:val>
                                            <p:strVal val="#ppt_h"/>
                                          </p:val>
                                        </p:tav>
                                      </p:tavLst>
                                    </p:anim>
                                  </p:childTnLst>
                                </p:cTn>
                              </p:par>
                            </p:childTnLst>
                          </p:cTn>
                        </p:par>
                      </p:childTnLst>
                    </p:cTn>
                  </p:par>
                  <p:par>
                    <p:cTn id="249" fill="hold">
                      <p:stCondLst>
                        <p:cond delay="indefinite"/>
                      </p:stCondLst>
                      <p:childTnLst>
                        <p:par>
                          <p:cTn id="250" fill="hold">
                            <p:stCondLst>
                              <p:cond delay="0"/>
                            </p:stCondLst>
                            <p:childTnLst>
                              <p:par>
                                <p:cTn id="251" presetID="23" presetClass="entr" presetSubtype="32" fill="hold" grpId="0" nodeType="clickEffect">
                                  <p:stCondLst>
                                    <p:cond delay="0"/>
                                  </p:stCondLst>
                                  <p:iterate type="lt">
                                    <p:tmPct val="100000"/>
                                  </p:iterate>
                                  <p:childTnLst>
                                    <p:set>
                                      <p:cBhvr>
                                        <p:cTn id="252" dur="1" fill="hold">
                                          <p:stCondLst>
                                            <p:cond delay="0"/>
                                          </p:stCondLst>
                                        </p:cTn>
                                        <p:tgtEl>
                                          <p:spTgt spid="14388"/>
                                        </p:tgtEl>
                                        <p:attrNameLst>
                                          <p:attrName>style.visibility</p:attrName>
                                        </p:attrNameLst>
                                      </p:cBhvr>
                                      <p:to>
                                        <p:strVal val="visible"/>
                                      </p:to>
                                    </p:set>
                                    <p:anim calcmode="lin" valueType="num">
                                      <p:cBhvr>
                                        <p:cTn id="253" dur="75" fill="hold"/>
                                        <p:tgtEl>
                                          <p:spTgt spid="14388"/>
                                        </p:tgtEl>
                                        <p:attrNameLst>
                                          <p:attrName>ppt_w</p:attrName>
                                        </p:attrNameLst>
                                      </p:cBhvr>
                                      <p:tavLst>
                                        <p:tav tm="0">
                                          <p:val>
                                            <p:strVal val="4*#ppt_w"/>
                                          </p:val>
                                        </p:tav>
                                        <p:tav tm="100000">
                                          <p:val>
                                            <p:strVal val="#ppt_w"/>
                                          </p:val>
                                        </p:tav>
                                      </p:tavLst>
                                    </p:anim>
                                    <p:anim calcmode="lin" valueType="num">
                                      <p:cBhvr>
                                        <p:cTn id="254" dur="75" fill="hold"/>
                                        <p:tgtEl>
                                          <p:spTgt spid="14388"/>
                                        </p:tgtEl>
                                        <p:attrNameLst>
                                          <p:attrName>ppt_h</p:attrName>
                                        </p:attrNameLst>
                                      </p:cBhvr>
                                      <p:tavLst>
                                        <p:tav tm="0">
                                          <p:val>
                                            <p:strVal val="4*#ppt_h"/>
                                          </p:val>
                                        </p:tav>
                                        <p:tav tm="100000">
                                          <p:val>
                                            <p:strVal val="#ppt_h"/>
                                          </p:val>
                                        </p:tav>
                                      </p:tavLst>
                                    </p:anim>
                                  </p:childTnLst>
                                </p:cTn>
                              </p:par>
                            </p:childTnLst>
                          </p:cTn>
                        </p:par>
                      </p:childTnLst>
                    </p:cTn>
                  </p:par>
                  <p:par>
                    <p:cTn id="255" fill="hold">
                      <p:stCondLst>
                        <p:cond delay="indefinite"/>
                      </p:stCondLst>
                      <p:childTnLst>
                        <p:par>
                          <p:cTn id="256" fill="hold">
                            <p:stCondLst>
                              <p:cond delay="0"/>
                            </p:stCondLst>
                            <p:childTnLst>
                              <p:par>
                                <p:cTn id="257" presetID="18" presetClass="entr" presetSubtype="6" fill="hold" grpId="0" nodeType="clickEffect">
                                  <p:stCondLst>
                                    <p:cond delay="0"/>
                                  </p:stCondLst>
                                  <p:childTnLst>
                                    <p:set>
                                      <p:cBhvr>
                                        <p:cTn id="258" dur="1" fill="hold">
                                          <p:stCondLst>
                                            <p:cond delay="0"/>
                                          </p:stCondLst>
                                        </p:cTn>
                                        <p:tgtEl>
                                          <p:spTgt spid="14354"/>
                                        </p:tgtEl>
                                        <p:attrNameLst>
                                          <p:attrName>style.visibility</p:attrName>
                                        </p:attrNameLst>
                                      </p:cBhvr>
                                      <p:to>
                                        <p:strVal val="visible"/>
                                      </p:to>
                                    </p:set>
                                    <p:animEffect transition="in" filter="strips(downRight)">
                                      <p:cBhvr>
                                        <p:cTn id="259" dur="500"/>
                                        <p:tgtEl>
                                          <p:spTgt spid="14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 grpId="0" animBg="1"/>
      <p:bldP spid="14340" grpId="0" animBg="1"/>
      <p:bldP spid="14345" grpId="0" animBg="1"/>
      <p:bldP spid="14346" grpId="0" animBg="1"/>
      <p:bldP spid="14347" grpId="0" animBg="1"/>
      <p:bldP spid="14348" grpId="0" animBg="1"/>
      <p:bldP spid="14349" grpId="0" animBg="1"/>
      <p:bldP spid="14350" grpId="0" animBg="1"/>
      <p:bldP spid="14351" grpId="0" animBg="1"/>
      <p:bldP spid="14352" grpId="0" animBg="1"/>
      <p:bldP spid="14353" grpId="0" animBg="1"/>
      <p:bldP spid="14354" grpId="0" animBg="1"/>
      <p:bldP spid="14355" grpId="0" animBg="1"/>
      <p:bldP spid="14356" grpId="0" animBg="1"/>
      <p:bldP spid="14357" grpId="0" animBg="1"/>
      <p:bldP spid="14358" grpId="0" animBg="1"/>
      <p:bldP spid="14359" grpId="0" animBg="1"/>
      <p:bldP spid="14360" grpId="0" autoUpdateAnimBg="0"/>
      <p:bldP spid="14361" grpId="0" animBg="1"/>
      <p:bldP spid="14362" grpId="0" animBg="1"/>
      <p:bldP spid="14373" grpId="0" animBg="1"/>
      <p:bldP spid="14374" grpId="0" animBg="1"/>
      <p:bldP spid="14375" grpId="0" animBg="1"/>
      <p:bldP spid="14376" grpId="0" animBg="1"/>
      <p:bldP spid="14377" grpId="0" animBg="1"/>
      <p:bldP spid="14378" grpId="0" animBg="1"/>
      <p:bldP spid="14379" grpId="0" animBg="1"/>
      <p:bldP spid="14380" grpId="0" animBg="1"/>
      <p:bldP spid="14381" grpId="0" autoUpdateAnimBg="0"/>
      <p:bldP spid="14382" grpId="0" autoUpdateAnimBg="0"/>
      <p:bldP spid="14383" grpId="0" autoUpdateAnimBg="0"/>
      <p:bldP spid="14384" grpId="0" autoUpdateAnimBg="0"/>
      <p:bldP spid="14385" grpId="0" autoUpdateAnimBg="0"/>
      <p:bldP spid="14386" grpId="0" autoUpdateAnimBg="0"/>
      <p:bldP spid="14387" grpId="0" autoUpdateAnimBg="0"/>
      <p:bldP spid="14388" grpId="0" autoUpdateAnimBg="0"/>
      <p:bldP spid="14407" grpId="0" autoUpdateAnimBg="0"/>
      <p:bldP spid="1442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Line 2"/>
          <p:cNvSpPr>
            <a:spLocks noChangeShapeType="1"/>
          </p:cNvSpPr>
          <p:nvPr/>
        </p:nvSpPr>
        <p:spPr bwMode="auto">
          <a:xfrm flipH="1">
            <a:off x="2954338" y="4022725"/>
            <a:ext cx="2741612" cy="0"/>
          </a:xfrm>
          <a:prstGeom prst="line">
            <a:avLst/>
          </a:prstGeom>
          <a:noFill/>
          <a:ln w="9525">
            <a:solidFill>
              <a:schemeClr val="tx1"/>
            </a:solidFill>
            <a:round/>
            <a:headEnd type="oval" w="med" len="med"/>
            <a:tailEnd type="oval" w="med" len="med"/>
          </a:ln>
        </p:spPr>
        <p:txBody>
          <a:bodyPr/>
          <a:lstStyle/>
          <a:p>
            <a:endParaRPr lang="en-IN"/>
          </a:p>
        </p:txBody>
      </p:sp>
      <p:sp>
        <p:nvSpPr>
          <p:cNvPr id="37891" name="Text Box 3"/>
          <p:cNvSpPr txBox="1">
            <a:spLocks noChangeArrowheads="1"/>
          </p:cNvSpPr>
          <p:nvPr/>
        </p:nvSpPr>
        <p:spPr bwMode="auto">
          <a:xfrm>
            <a:off x="5491163" y="4176713"/>
            <a:ext cx="585787" cy="366712"/>
          </a:xfrm>
          <a:prstGeom prst="rect">
            <a:avLst/>
          </a:prstGeom>
          <a:noFill/>
          <a:ln w="9525">
            <a:noFill/>
            <a:miter lim="800000"/>
          </a:ln>
        </p:spPr>
        <p:txBody>
          <a:bodyPr>
            <a:spAutoFit/>
          </a:bodyPr>
          <a:lstStyle/>
          <a:p>
            <a:pPr>
              <a:spcBef>
                <a:spcPct val="50000"/>
              </a:spcBef>
            </a:pPr>
            <a:r>
              <a:rPr lang="en-US"/>
              <a:t>O</a:t>
            </a:r>
            <a:endParaRPr lang="en-US"/>
          </a:p>
        </p:txBody>
      </p:sp>
      <p:sp>
        <p:nvSpPr>
          <p:cNvPr id="37892" name="Text Box 4"/>
          <p:cNvSpPr txBox="1">
            <a:spLocks noChangeArrowheads="1"/>
          </p:cNvSpPr>
          <p:nvPr/>
        </p:nvSpPr>
        <p:spPr bwMode="auto">
          <a:xfrm>
            <a:off x="2879725" y="4057650"/>
            <a:ext cx="585788" cy="274638"/>
          </a:xfrm>
          <a:prstGeom prst="rect">
            <a:avLst/>
          </a:prstGeom>
          <a:noFill/>
          <a:ln w="9525">
            <a:noFill/>
            <a:miter lim="800000"/>
          </a:ln>
        </p:spPr>
        <p:txBody>
          <a:bodyPr>
            <a:spAutoFit/>
          </a:bodyPr>
          <a:lstStyle/>
          <a:p>
            <a:pPr>
              <a:spcBef>
                <a:spcPct val="50000"/>
              </a:spcBef>
            </a:pPr>
            <a:r>
              <a:rPr lang="en-US" sz="1200" b="1"/>
              <a:t>P</a:t>
            </a:r>
            <a:endParaRPr lang="en-US" sz="1200" b="1"/>
          </a:p>
        </p:txBody>
      </p:sp>
      <p:sp>
        <p:nvSpPr>
          <p:cNvPr id="37893" name="Text Box 5"/>
          <p:cNvSpPr txBox="1">
            <a:spLocks noChangeArrowheads="1"/>
          </p:cNvSpPr>
          <p:nvPr/>
        </p:nvSpPr>
        <p:spPr bwMode="auto">
          <a:xfrm>
            <a:off x="3103563" y="5051425"/>
            <a:ext cx="4484687" cy="274638"/>
          </a:xfrm>
          <a:prstGeom prst="rect">
            <a:avLst/>
          </a:prstGeom>
          <a:noFill/>
          <a:ln w="9525">
            <a:noFill/>
            <a:miter lim="800000"/>
          </a:ln>
        </p:spPr>
        <p:txBody>
          <a:bodyPr>
            <a:spAutoFit/>
          </a:bodyPr>
          <a:lstStyle/>
          <a:p>
            <a:pPr>
              <a:spcBef>
                <a:spcPct val="50000"/>
              </a:spcBef>
            </a:pPr>
            <a:r>
              <a:rPr lang="en-US" sz="1200" b="1"/>
              <a:t>OP=Radius of directing circle=75mm</a:t>
            </a:r>
            <a:endParaRPr lang="en-US" sz="1200" b="1"/>
          </a:p>
        </p:txBody>
      </p:sp>
      <p:sp>
        <p:nvSpPr>
          <p:cNvPr id="37894" name="Line 6"/>
          <p:cNvSpPr>
            <a:spLocks noChangeShapeType="1"/>
          </p:cNvSpPr>
          <p:nvPr/>
        </p:nvSpPr>
        <p:spPr bwMode="auto">
          <a:xfrm flipH="1">
            <a:off x="2949575" y="4022725"/>
            <a:ext cx="914400" cy="0"/>
          </a:xfrm>
          <a:prstGeom prst="line">
            <a:avLst/>
          </a:prstGeom>
          <a:noFill/>
          <a:ln w="9525">
            <a:solidFill>
              <a:schemeClr val="tx1"/>
            </a:solidFill>
            <a:round/>
            <a:headEnd type="oval" w="med" len="med"/>
            <a:tailEnd type="oval" w="med" len="med"/>
          </a:ln>
        </p:spPr>
        <p:txBody>
          <a:bodyPr/>
          <a:lstStyle/>
          <a:p>
            <a:endParaRPr lang="en-IN"/>
          </a:p>
        </p:txBody>
      </p:sp>
      <p:sp>
        <p:nvSpPr>
          <p:cNvPr id="37895" name="Text Box 7"/>
          <p:cNvSpPr txBox="1">
            <a:spLocks noChangeArrowheads="1"/>
          </p:cNvSpPr>
          <p:nvPr/>
        </p:nvSpPr>
        <p:spPr bwMode="auto">
          <a:xfrm>
            <a:off x="3748088" y="4029075"/>
            <a:ext cx="304800" cy="274638"/>
          </a:xfrm>
          <a:prstGeom prst="rect">
            <a:avLst/>
          </a:prstGeom>
          <a:noFill/>
          <a:ln w="9525">
            <a:noFill/>
            <a:miter lim="800000"/>
          </a:ln>
        </p:spPr>
        <p:txBody>
          <a:bodyPr>
            <a:spAutoFit/>
          </a:bodyPr>
          <a:lstStyle/>
          <a:p>
            <a:pPr>
              <a:spcBef>
                <a:spcPct val="50000"/>
              </a:spcBef>
            </a:pPr>
            <a:r>
              <a:rPr lang="en-US" sz="1200" b="1"/>
              <a:t>C</a:t>
            </a:r>
            <a:endParaRPr lang="en-US" sz="1200" b="1"/>
          </a:p>
        </p:txBody>
      </p:sp>
      <p:sp>
        <p:nvSpPr>
          <p:cNvPr id="37896" name="Text Box 8"/>
          <p:cNvSpPr txBox="1">
            <a:spLocks noChangeArrowheads="1"/>
          </p:cNvSpPr>
          <p:nvPr/>
        </p:nvSpPr>
        <p:spPr bwMode="auto">
          <a:xfrm>
            <a:off x="3113088" y="5246688"/>
            <a:ext cx="4484687" cy="274637"/>
          </a:xfrm>
          <a:prstGeom prst="rect">
            <a:avLst/>
          </a:prstGeom>
          <a:noFill/>
          <a:ln w="9525">
            <a:noFill/>
            <a:miter lim="800000"/>
          </a:ln>
        </p:spPr>
        <p:txBody>
          <a:bodyPr>
            <a:spAutoFit/>
          </a:bodyPr>
          <a:lstStyle/>
          <a:p>
            <a:pPr>
              <a:spcBef>
                <a:spcPct val="50000"/>
              </a:spcBef>
            </a:pPr>
            <a:r>
              <a:rPr lang="en-US" sz="1200" b="1"/>
              <a:t>PC=Radius of generating circle=25mm</a:t>
            </a:r>
            <a:endParaRPr lang="en-US" sz="1200" b="1"/>
          </a:p>
        </p:txBody>
      </p:sp>
      <p:sp>
        <p:nvSpPr>
          <p:cNvPr id="37897" name="Arc 9"/>
          <p:cNvSpPr/>
          <p:nvPr/>
        </p:nvSpPr>
        <p:spPr bwMode="auto">
          <a:xfrm rot="5400000" flipH="1" flipV="1">
            <a:off x="3691732" y="545306"/>
            <a:ext cx="2741612" cy="4213225"/>
          </a:xfrm>
          <a:custGeom>
            <a:avLst/>
            <a:gdLst>
              <a:gd name="T0" fmla="*/ 0 w 21600"/>
              <a:gd name="T1" fmla="*/ 0 h 33193"/>
              <a:gd name="T2" fmla="*/ 2313235 w 21600"/>
              <a:gd name="T3" fmla="*/ 4213225 h 33193"/>
              <a:gd name="T4" fmla="*/ 0 w 21600"/>
              <a:gd name="T5" fmla="*/ 2741712 h 33193"/>
              <a:gd name="T6" fmla="*/ 0 60000 65536"/>
              <a:gd name="T7" fmla="*/ 0 60000 65536"/>
              <a:gd name="T8" fmla="*/ 0 60000 65536"/>
              <a:gd name="T9" fmla="*/ 0 w 21600"/>
              <a:gd name="T10" fmla="*/ 0 h 33193"/>
              <a:gd name="T11" fmla="*/ 21600 w 21600"/>
              <a:gd name="T12" fmla="*/ 33193 h 33193"/>
            </a:gdLst>
            <a:ahLst/>
            <a:cxnLst>
              <a:cxn ang="T6">
                <a:pos x="T0" y="T1"/>
              </a:cxn>
              <a:cxn ang="T7">
                <a:pos x="T2" y="T3"/>
              </a:cxn>
              <a:cxn ang="T8">
                <a:pos x="T4" y="T5"/>
              </a:cxn>
            </a:cxnLst>
            <a:rect l="T9" t="T10" r="T11" b="T12"/>
            <a:pathLst>
              <a:path w="21600" h="33193" fill="none" extrusionOk="0">
                <a:moveTo>
                  <a:pt x="-1" y="0"/>
                </a:moveTo>
                <a:cubicBezTo>
                  <a:pt x="11929" y="0"/>
                  <a:pt x="21600" y="9670"/>
                  <a:pt x="21600" y="21600"/>
                </a:cubicBezTo>
                <a:cubicBezTo>
                  <a:pt x="21600" y="25706"/>
                  <a:pt x="20429" y="29728"/>
                  <a:pt x="18225" y="33193"/>
                </a:cubicBezTo>
              </a:path>
              <a:path w="21600" h="33193" stroke="0" extrusionOk="0">
                <a:moveTo>
                  <a:pt x="-1" y="0"/>
                </a:moveTo>
                <a:cubicBezTo>
                  <a:pt x="11929" y="0"/>
                  <a:pt x="21600" y="9670"/>
                  <a:pt x="21600" y="21600"/>
                </a:cubicBezTo>
                <a:cubicBezTo>
                  <a:pt x="21600" y="25706"/>
                  <a:pt x="20429" y="29728"/>
                  <a:pt x="18225" y="33193"/>
                </a:cubicBezTo>
                <a:lnTo>
                  <a:pt x="0" y="21600"/>
                </a:lnTo>
                <a:close/>
              </a:path>
            </a:pathLst>
          </a:custGeom>
          <a:noFill/>
          <a:ln w="9525">
            <a:solidFill>
              <a:schemeClr val="bg2"/>
            </a:solidFill>
            <a:round/>
          </a:ln>
        </p:spPr>
        <p:txBody>
          <a:bodyPr wrap="none" anchor="ctr"/>
          <a:lstStyle/>
          <a:p>
            <a:endParaRPr lang="en-IN"/>
          </a:p>
        </p:txBody>
      </p:sp>
      <p:grpSp>
        <p:nvGrpSpPr>
          <p:cNvPr id="2" name="Group 10"/>
          <p:cNvGrpSpPr/>
          <p:nvPr/>
        </p:nvGrpSpPr>
        <p:grpSpPr bwMode="auto">
          <a:xfrm>
            <a:off x="2954338" y="3111500"/>
            <a:ext cx="1828800" cy="1828800"/>
            <a:chOff x="876" y="1224"/>
            <a:chExt cx="1152" cy="1152"/>
          </a:xfrm>
        </p:grpSpPr>
        <p:sp>
          <p:nvSpPr>
            <p:cNvPr id="19555" name="AutoShape 11"/>
            <p:cNvSpPr>
              <a:spLocks noChangeArrowheads="1"/>
            </p:cNvSpPr>
            <p:nvPr/>
          </p:nvSpPr>
          <p:spPr bwMode="auto">
            <a:xfrm>
              <a:off x="876" y="1224"/>
              <a:ext cx="1152" cy="1152"/>
            </a:xfrm>
            <a:prstGeom prst="flowChartOr">
              <a:avLst/>
            </a:prstGeom>
            <a:solidFill>
              <a:schemeClr val="accent1">
                <a:alpha val="0"/>
              </a:schemeClr>
            </a:solidFill>
            <a:ln w="6350">
              <a:solidFill>
                <a:schemeClr val="tx1"/>
              </a:solidFill>
              <a:round/>
            </a:ln>
          </p:spPr>
          <p:txBody>
            <a:bodyPr wrap="none" anchor="ctr"/>
            <a:lstStyle/>
            <a:p>
              <a:endParaRPr lang="en-IN"/>
            </a:p>
          </p:txBody>
        </p:sp>
        <p:sp>
          <p:nvSpPr>
            <p:cNvPr id="19556" name="AutoShape 12"/>
            <p:cNvSpPr>
              <a:spLocks noChangeArrowheads="1"/>
            </p:cNvSpPr>
            <p:nvPr/>
          </p:nvSpPr>
          <p:spPr bwMode="auto">
            <a:xfrm rot="1800000">
              <a:off x="876" y="1224"/>
              <a:ext cx="1152" cy="1152"/>
            </a:xfrm>
            <a:prstGeom prst="flowChartOr">
              <a:avLst/>
            </a:prstGeom>
            <a:solidFill>
              <a:schemeClr val="accent1">
                <a:alpha val="0"/>
              </a:schemeClr>
            </a:solidFill>
            <a:ln w="6350">
              <a:solidFill>
                <a:schemeClr val="tx1"/>
              </a:solidFill>
              <a:round/>
            </a:ln>
          </p:spPr>
          <p:txBody>
            <a:bodyPr wrap="none" anchor="ctr"/>
            <a:lstStyle/>
            <a:p>
              <a:endParaRPr lang="en-IN"/>
            </a:p>
          </p:txBody>
        </p:sp>
        <p:sp>
          <p:nvSpPr>
            <p:cNvPr id="19557" name="AutoShape 13"/>
            <p:cNvSpPr>
              <a:spLocks noChangeArrowheads="1"/>
            </p:cNvSpPr>
            <p:nvPr/>
          </p:nvSpPr>
          <p:spPr bwMode="auto">
            <a:xfrm rot="3600000">
              <a:off x="876" y="1224"/>
              <a:ext cx="1152" cy="1152"/>
            </a:xfrm>
            <a:prstGeom prst="flowChartOr">
              <a:avLst/>
            </a:prstGeom>
            <a:solidFill>
              <a:schemeClr val="accent1">
                <a:alpha val="0"/>
              </a:schemeClr>
            </a:solidFill>
            <a:ln w="6350">
              <a:solidFill>
                <a:srgbClr val="5F5F5F"/>
              </a:solidFill>
              <a:round/>
            </a:ln>
          </p:spPr>
          <p:txBody>
            <a:bodyPr wrap="none" anchor="ctr"/>
            <a:lstStyle/>
            <a:p>
              <a:endParaRPr lang="en-IN"/>
            </a:p>
          </p:txBody>
        </p:sp>
      </p:grpSp>
      <p:sp>
        <p:nvSpPr>
          <p:cNvPr id="37902" name="Arc 14"/>
          <p:cNvSpPr/>
          <p:nvPr/>
        </p:nvSpPr>
        <p:spPr bwMode="auto">
          <a:xfrm>
            <a:off x="2967038" y="3556000"/>
            <a:ext cx="101600" cy="466725"/>
          </a:xfrm>
          <a:custGeom>
            <a:avLst/>
            <a:gdLst>
              <a:gd name="T0" fmla="*/ 0 w 4710"/>
              <a:gd name="T1" fmla="*/ 0 h 21600"/>
              <a:gd name="T2" fmla="*/ 101600 w 4710"/>
              <a:gd name="T3" fmla="*/ 11236 h 21600"/>
              <a:gd name="T4" fmla="*/ 0 w 4710"/>
              <a:gd name="T5" fmla="*/ 466725 h 21600"/>
              <a:gd name="T6" fmla="*/ 0 60000 65536"/>
              <a:gd name="T7" fmla="*/ 0 60000 65536"/>
              <a:gd name="T8" fmla="*/ 0 60000 65536"/>
              <a:gd name="T9" fmla="*/ 0 w 4710"/>
              <a:gd name="T10" fmla="*/ 0 h 21600"/>
              <a:gd name="T11" fmla="*/ 4710 w 4710"/>
              <a:gd name="T12" fmla="*/ 21600 h 21600"/>
            </a:gdLst>
            <a:ahLst/>
            <a:cxnLst>
              <a:cxn ang="T6">
                <a:pos x="T0" y="T1"/>
              </a:cxn>
              <a:cxn ang="T7">
                <a:pos x="T2" y="T3"/>
              </a:cxn>
              <a:cxn ang="T8">
                <a:pos x="T4" y="T5"/>
              </a:cxn>
            </a:cxnLst>
            <a:rect l="T9" t="T10" r="T11" b="T12"/>
            <a:pathLst>
              <a:path w="4710" h="21600" fill="none" extrusionOk="0">
                <a:moveTo>
                  <a:pt x="-1" y="0"/>
                </a:moveTo>
                <a:cubicBezTo>
                  <a:pt x="1584" y="0"/>
                  <a:pt x="3163" y="174"/>
                  <a:pt x="4710" y="519"/>
                </a:cubicBezTo>
              </a:path>
              <a:path w="4710" h="21600" stroke="0" extrusionOk="0">
                <a:moveTo>
                  <a:pt x="-1" y="0"/>
                </a:moveTo>
                <a:cubicBezTo>
                  <a:pt x="1584" y="0"/>
                  <a:pt x="3163" y="174"/>
                  <a:pt x="4710" y="519"/>
                </a:cubicBezTo>
                <a:lnTo>
                  <a:pt x="0" y="21600"/>
                </a:lnTo>
                <a:close/>
              </a:path>
            </a:pathLst>
          </a:custGeom>
          <a:noFill/>
          <a:ln w="9525">
            <a:solidFill>
              <a:schemeClr val="tx1"/>
            </a:solidFill>
            <a:round/>
          </a:ln>
        </p:spPr>
        <p:txBody>
          <a:bodyPr wrap="none" anchor="ctr"/>
          <a:lstStyle/>
          <a:p>
            <a:endParaRPr lang="en-IN"/>
          </a:p>
        </p:txBody>
      </p:sp>
      <p:sp>
        <p:nvSpPr>
          <p:cNvPr id="37903" name="Arc 15"/>
          <p:cNvSpPr/>
          <p:nvPr/>
        </p:nvSpPr>
        <p:spPr bwMode="auto">
          <a:xfrm>
            <a:off x="3006725" y="3092450"/>
            <a:ext cx="180975" cy="463550"/>
          </a:xfrm>
          <a:custGeom>
            <a:avLst/>
            <a:gdLst>
              <a:gd name="T0" fmla="*/ 56683 w 8381"/>
              <a:gd name="T1" fmla="*/ 0 h 21440"/>
              <a:gd name="T2" fmla="*/ 180975 w 8381"/>
              <a:gd name="T3" fmla="*/ 33123 h 21440"/>
              <a:gd name="T4" fmla="*/ 0 w 8381"/>
              <a:gd name="T5" fmla="*/ 463550 h 21440"/>
              <a:gd name="T6" fmla="*/ 0 60000 65536"/>
              <a:gd name="T7" fmla="*/ 0 60000 65536"/>
              <a:gd name="T8" fmla="*/ 0 60000 65536"/>
              <a:gd name="T9" fmla="*/ 0 w 8381"/>
              <a:gd name="T10" fmla="*/ 0 h 21440"/>
              <a:gd name="T11" fmla="*/ 8381 w 8381"/>
              <a:gd name="T12" fmla="*/ 21440 h 21440"/>
            </a:gdLst>
            <a:ahLst/>
            <a:cxnLst>
              <a:cxn ang="T6">
                <a:pos x="T0" y="T1"/>
              </a:cxn>
              <a:cxn ang="T7">
                <a:pos x="T2" y="T3"/>
              </a:cxn>
              <a:cxn ang="T8">
                <a:pos x="T4" y="T5"/>
              </a:cxn>
            </a:cxnLst>
            <a:rect l="T9" t="T10" r="T11" b="T12"/>
            <a:pathLst>
              <a:path w="8381" h="21440" fill="none" extrusionOk="0">
                <a:moveTo>
                  <a:pt x="2624" y="0"/>
                </a:moveTo>
                <a:cubicBezTo>
                  <a:pt x="4605" y="242"/>
                  <a:pt x="6542" y="758"/>
                  <a:pt x="8380" y="1532"/>
                </a:cubicBezTo>
              </a:path>
              <a:path w="8381" h="21440" stroke="0" extrusionOk="0">
                <a:moveTo>
                  <a:pt x="2624" y="0"/>
                </a:moveTo>
                <a:cubicBezTo>
                  <a:pt x="4605" y="242"/>
                  <a:pt x="6542" y="758"/>
                  <a:pt x="8380" y="1532"/>
                </a:cubicBezTo>
                <a:lnTo>
                  <a:pt x="0" y="21440"/>
                </a:lnTo>
                <a:close/>
              </a:path>
            </a:pathLst>
          </a:custGeom>
          <a:noFill/>
          <a:ln w="9525">
            <a:solidFill>
              <a:schemeClr val="tx1"/>
            </a:solidFill>
            <a:round/>
          </a:ln>
        </p:spPr>
        <p:txBody>
          <a:bodyPr wrap="none" anchor="ctr"/>
          <a:lstStyle/>
          <a:p>
            <a:endParaRPr lang="en-IN"/>
          </a:p>
        </p:txBody>
      </p:sp>
      <p:sp>
        <p:nvSpPr>
          <p:cNvPr id="37904" name="Arc 16"/>
          <p:cNvSpPr/>
          <p:nvPr/>
        </p:nvSpPr>
        <p:spPr bwMode="auto">
          <a:xfrm>
            <a:off x="3124200" y="2662238"/>
            <a:ext cx="263525" cy="442912"/>
          </a:xfrm>
          <a:custGeom>
            <a:avLst/>
            <a:gdLst>
              <a:gd name="T0" fmla="*/ 148923 w 12201"/>
              <a:gd name="T1" fmla="*/ 0 h 20470"/>
              <a:gd name="T2" fmla="*/ 263525 w 12201"/>
              <a:gd name="T3" fmla="*/ 57252 h 20470"/>
              <a:gd name="T4" fmla="*/ 0 w 12201"/>
              <a:gd name="T5" fmla="*/ 442912 h 20470"/>
              <a:gd name="T6" fmla="*/ 0 60000 65536"/>
              <a:gd name="T7" fmla="*/ 0 60000 65536"/>
              <a:gd name="T8" fmla="*/ 0 60000 65536"/>
              <a:gd name="T9" fmla="*/ 0 w 12201"/>
              <a:gd name="T10" fmla="*/ 0 h 20470"/>
              <a:gd name="T11" fmla="*/ 12201 w 12201"/>
              <a:gd name="T12" fmla="*/ 20470 h 20470"/>
            </a:gdLst>
            <a:ahLst/>
            <a:cxnLst>
              <a:cxn ang="T6">
                <a:pos x="T0" y="T1"/>
              </a:cxn>
              <a:cxn ang="T7">
                <a:pos x="T2" y="T3"/>
              </a:cxn>
              <a:cxn ang="T8">
                <a:pos x="T4" y="T5"/>
              </a:cxn>
            </a:cxnLst>
            <a:rect l="T9" t="T10" r="T11" b="T12"/>
            <a:pathLst>
              <a:path w="12201" h="20470" fill="none" extrusionOk="0">
                <a:moveTo>
                  <a:pt x="6894" y="0"/>
                </a:moveTo>
                <a:cubicBezTo>
                  <a:pt x="8776" y="633"/>
                  <a:pt x="10562" y="1524"/>
                  <a:pt x="12201" y="2645"/>
                </a:cubicBezTo>
              </a:path>
              <a:path w="12201" h="20470" stroke="0" extrusionOk="0">
                <a:moveTo>
                  <a:pt x="6894" y="0"/>
                </a:moveTo>
                <a:cubicBezTo>
                  <a:pt x="8776" y="633"/>
                  <a:pt x="10562" y="1524"/>
                  <a:pt x="12201" y="2645"/>
                </a:cubicBezTo>
                <a:lnTo>
                  <a:pt x="0" y="20470"/>
                </a:lnTo>
                <a:close/>
              </a:path>
            </a:pathLst>
          </a:custGeom>
          <a:noFill/>
          <a:ln w="9525">
            <a:solidFill>
              <a:schemeClr val="tx1"/>
            </a:solidFill>
            <a:round/>
          </a:ln>
        </p:spPr>
        <p:txBody>
          <a:bodyPr wrap="none" anchor="ctr"/>
          <a:lstStyle/>
          <a:p>
            <a:endParaRPr lang="en-IN"/>
          </a:p>
        </p:txBody>
      </p:sp>
      <p:sp>
        <p:nvSpPr>
          <p:cNvPr id="37905" name="Arc 17"/>
          <p:cNvSpPr/>
          <p:nvPr/>
        </p:nvSpPr>
        <p:spPr bwMode="auto">
          <a:xfrm>
            <a:off x="3319463" y="2263775"/>
            <a:ext cx="315912" cy="415925"/>
          </a:xfrm>
          <a:custGeom>
            <a:avLst/>
            <a:gdLst>
              <a:gd name="T0" fmla="*/ 212888 w 14593"/>
              <a:gd name="T1" fmla="*/ 0 h 19232"/>
              <a:gd name="T2" fmla="*/ 315912 w 14593"/>
              <a:gd name="T3" fmla="*/ 71520 h 19232"/>
              <a:gd name="T4" fmla="*/ 0 w 14593"/>
              <a:gd name="T5" fmla="*/ 415925 h 19232"/>
              <a:gd name="T6" fmla="*/ 0 60000 65536"/>
              <a:gd name="T7" fmla="*/ 0 60000 65536"/>
              <a:gd name="T8" fmla="*/ 0 60000 65536"/>
              <a:gd name="T9" fmla="*/ 0 w 14593"/>
              <a:gd name="T10" fmla="*/ 0 h 19232"/>
              <a:gd name="T11" fmla="*/ 14593 w 14593"/>
              <a:gd name="T12" fmla="*/ 19232 h 19232"/>
            </a:gdLst>
            <a:ahLst/>
            <a:cxnLst>
              <a:cxn ang="T6">
                <a:pos x="T0" y="T1"/>
              </a:cxn>
              <a:cxn ang="T7">
                <a:pos x="T2" y="T3"/>
              </a:cxn>
              <a:cxn ang="T8">
                <a:pos x="T4" y="T5"/>
              </a:cxn>
            </a:cxnLst>
            <a:rect l="T9" t="T10" r="T11" b="T12"/>
            <a:pathLst>
              <a:path w="14593" h="19232" fill="none" extrusionOk="0">
                <a:moveTo>
                  <a:pt x="9833" y="0"/>
                </a:moveTo>
                <a:cubicBezTo>
                  <a:pt x="11561" y="883"/>
                  <a:pt x="13162" y="1996"/>
                  <a:pt x="14592" y="3307"/>
                </a:cubicBezTo>
              </a:path>
              <a:path w="14593" h="19232" stroke="0" extrusionOk="0">
                <a:moveTo>
                  <a:pt x="9833" y="0"/>
                </a:moveTo>
                <a:cubicBezTo>
                  <a:pt x="11561" y="883"/>
                  <a:pt x="13162" y="1996"/>
                  <a:pt x="14592" y="3307"/>
                </a:cubicBezTo>
                <a:lnTo>
                  <a:pt x="0" y="19232"/>
                </a:lnTo>
                <a:close/>
              </a:path>
            </a:pathLst>
          </a:custGeom>
          <a:noFill/>
          <a:ln w="9525">
            <a:solidFill>
              <a:schemeClr val="tx1"/>
            </a:solidFill>
            <a:round/>
          </a:ln>
        </p:spPr>
        <p:txBody>
          <a:bodyPr wrap="none" anchor="ctr"/>
          <a:lstStyle/>
          <a:p>
            <a:endParaRPr lang="en-IN"/>
          </a:p>
        </p:txBody>
      </p:sp>
      <p:sp>
        <p:nvSpPr>
          <p:cNvPr id="37906" name="Arc 18"/>
          <p:cNvSpPr/>
          <p:nvPr/>
        </p:nvSpPr>
        <p:spPr bwMode="auto">
          <a:xfrm>
            <a:off x="3581400" y="1928813"/>
            <a:ext cx="371475" cy="365125"/>
          </a:xfrm>
          <a:custGeom>
            <a:avLst/>
            <a:gdLst>
              <a:gd name="T0" fmla="*/ 290395 w 17158"/>
              <a:gd name="T1" fmla="*/ 0 h 16931"/>
              <a:gd name="T2" fmla="*/ 371475 w 17158"/>
              <a:gd name="T3" fmla="*/ 82164 h 16931"/>
              <a:gd name="T4" fmla="*/ 0 w 17158"/>
              <a:gd name="T5" fmla="*/ 365125 h 16931"/>
              <a:gd name="T6" fmla="*/ 0 60000 65536"/>
              <a:gd name="T7" fmla="*/ 0 60000 65536"/>
              <a:gd name="T8" fmla="*/ 0 60000 65536"/>
              <a:gd name="T9" fmla="*/ 0 w 17158"/>
              <a:gd name="T10" fmla="*/ 0 h 16931"/>
              <a:gd name="T11" fmla="*/ 17158 w 17158"/>
              <a:gd name="T12" fmla="*/ 16931 h 16931"/>
            </a:gdLst>
            <a:ahLst/>
            <a:cxnLst>
              <a:cxn ang="T6">
                <a:pos x="T0" y="T1"/>
              </a:cxn>
              <a:cxn ang="T7">
                <a:pos x="T2" y="T3"/>
              </a:cxn>
              <a:cxn ang="T8">
                <a:pos x="T4" y="T5"/>
              </a:cxn>
            </a:cxnLst>
            <a:rect l="T9" t="T10" r="T11" b="T12"/>
            <a:pathLst>
              <a:path w="17158" h="16931" fill="none" extrusionOk="0">
                <a:moveTo>
                  <a:pt x="13412" y="0"/>
                </a:moveTo>
                <a:cubicBezTo>
                  <a:pt x="14814" y="1110"/>
                  <a:pt x="16072" y="2389"/>
                  <a:pt x="17158" y="3809"/>
                </a:cubicBezTo>
              </a:path>
              <a:path w="17158" h="16931" stroke="0" extrusionOk="0">
                <a:moveTo>
                  <a:pt x="13412" y="0"/>
                </a:moveTo>
                <a:cubicBezTo>
                  <a:pt x="14814" y="1110"/>
                  <a:pt x="16072" y="2389"/>
                  <a:pt x="17158" y="3809"/>
                </a:cubicBezTo>
                <a:lnTo>
                  <a:pt x="0" y="16931"/>
                </a:lnTo>
                <a:close/>
              </a:path>
            </a:pathLst>
          </a:custGeom>
          <a:noFill/>
          <a:ln w="9525">
            <a:solidFill>
              <a:schemeClr val="tx1"/>
            </a:solidFill>
            <a:round/>
          </a:ln>
        </p:spPr>
        <p:txBody>
          <a:bodyPr wrap="none" anchor="ctr"/>
          <a:lstStyle/>
          <a:p>
            <a:endParaRPr lang="en-IN"/>
          </a:p>
        </p:txBody>
      </p:sp>
      <p:sp>
        <p:nvSpPr>
          <p:cNvPr id="37907" name="Arc 19"/>
          <p:cNvSpPr/>
          <p:nvPr/>
        </p:nvSpPr>
        <p:spPr bwMode="auto">
          <a:xfrm>
            <a:off x="3905250" y="1638300"/>
            <a:ext cx="412750" cy="320675"/>
          </a:xfrm>
          <a:custGeom>
            <a:avLst/>
            <a:gdLst>
              <a:gd name="T0" fmla="*/ 338703 w 19136"/>
              <a:gd name="T1" fmla="*/ 0 h 14831"/>
              <a:gd name="T2" fmla="*/ 412750 w 19136"/>
              <a:gd name="T3" fmla="*/ 104066 h 14831"/>
              <a:gd name="T4" fmla="*/ 0 w 19136"/>
              <a:gd name="T5" fmla="*/ 320675 h 14831"/>
              <a:gd name="T6" fmla="*/ 0 60000 65536"/>
              <a:gd name="T7" fmla="*/ 0 60000 65536"/>
              <a:gd name="T8" fmla="*/ 0 60000 65536"/>
              <a:gd name="T9" fmla="*/ 0 w 19136"/>
              <a:gd name="T10" fmla="*/ 0 h 14831"/>
              <a:gd name="T11" fmla="*/ 19136 w 19136"/>
              <a:gd name="T12" fmla="*/ 14831 h 14831"/>
            </a:gdLst>
            <a:ahLst/>
            <a:cxnLst>
              <a:cxn ang="T6">
                <a:pos x="T0" y="T1"/>
              </a:cxn>
              <a:cxn ang="T7">
                <a:pos x="T2" y="T3"/>
              </a:cxn>
              <a:cxn ang="T8">
                <a:pos x="T4" y="T5"/>
              </a:cxn>
            </a:cxnLst>
            <a:rect l="T9" t="T10" r="T11" b="T12"/>
            <a:pathLst>
              <a:path w="19136" h="14831" fill="none" extrusionOk="0">
                <a:moveTo>
                  <a:pt x="15703" y="-1"/>
                </a:moveTo>
                <a:cubicBezTo>
                  <a:pt x="17062" y="1439"/>
                  <a:pt x="18217" y="3058"/>
                  <a:pt x="19136" y="4812"/>
                </a:cubicBezTo>
              </a:path>
              <a:path w="19136" h="14831" stroke="0" extrusionOk="0">
                <a:moveTo>
                  <a:pt x="15703" y="-1"/>
                </a:moveTo>
                <a:cubicBezTo>
                  <a:pt x="17062" y="1439"/>
                  <a:pt x="18217" y="3058"/>
                  <a:pt x="19136" y="4812"/>
                </a:cubicBezTo>
                <a:lnTo>
                  <a:pt x="0" y="14831"/>
                </a:lnTo>
                <a:close/>
              </a:path>
            </a:pathLst>
          </a:custGeom>
          <a:noFill/>
          <a:ln w="9525">
            <a:solidFill>
              <a:schemeClr val="tx1"/>
            </a:solidFill>
            <a:round/>
          </a:ln>
        </p:spPr>
        <p:txBody>
          <a:bodyPr wrap="none" anchor="ctr"/>
          <a:lstStyle/>
          <a:p>
            <a:endParaRPr lang="en-IN"/>
          </a:p>
        </p:txBody>
      </p:sp>
      <p:sp>
        <p:nvSpPr>
          <p:cNvPr id="37908" name="Arc 20"/>
          <p:cNvSpPr/>
          <p:nvPr/>
        </p:nvSpPr>
        <p:spPr bwMode="auto">
          <a:xfrm>
            <a:off x="4279900" y="1414463"/>
            <a:ext cx="438150" cy="265112"/>
          </a:xfrm>
          <a:custGeom>
            <a:avLst/>
            <a:gdLst>
              <a:gd name="T0" fmla="*/ 384273 w 20258"/>
              <a:gd name="T1" fmla="*/ 0 h 12284"/>
              <a:gd name="T2" fmla="*/ 438150 w 20258"/>
              <a:gd name="T3" fmla="*/ 103334 h 12284"/>
              <a:gd name="T4" fmla="*/ 0 w 20258"/>
              <a:gd name="T5" fmla="*/ 265112 h 12284"/>
              <a:gd name="T6" fmla="*/ 0 60000 65536"/>
              <a:gd name="T7" fmla="*/ 0 60000 65536"/>
              <a:gd name="T8" fmla="*/ 0 60000 65536"/>
              <a:gd name="T9" fmla="*/ 0 w 20258"/>
              <a:gd name="T10" fmla="*/ 0 h 12284"/>
              <a:gd name="T11" fmla="*/ 20258 w 20258"/>
              <a:gd name="T12" fmla="*/ 12284 h 12284"/>
            </a:gdLst>
            <a:ahLst/>
            <a:cxnLst>
              <a:cxn ang="T6">
                <a:pos x="T0" y="T1"/>
              </a:cxn>
              <a:cxn ang="T7">
                <a:pos x="T2" y="T3"/>
              </a:cxn>
              <a:cxn ang="T8">
                <a:pos x="T4" y="T5"/>
              </a:cxn>
            </a:cxnLst>
            <a:rect l="T9" t="T10" r="T11" b="T12"/>
            <a:pathLst>
              <a:path w="20258" h="12284" fill="none" extrusionOk="0">
                <a:moveTo>
                  <a:pt x="17766" y="0"/>
                </a:moveTo>
                <a:cubicBezTo>
                  <a:pt x="18794" y="1485"/>
                  <a:pt x="19630" y="3094"/>
                  <a:pt x="20257" y="4788"/>
                </a:cubicBezTo>
              </a:path>
              <a:path w="20258" h="12284" stroke="0" extrusionOk="0">
                <a:moveTo>
                  <a:pt x="17766" y="0"/>
                </a:moveTo>
                <a:cubicBezTo>
                  <a:pt x="18794" y="1485"/>
                  <a:pt x="19630" y="3094"/>
                  <a:pt x="20257" y="4788"/>
                </a:cubicBezTo>
                <a:lnTo>
                  <a:pt x="0" y="12284"/>
                </a:lnTo>
                <a:close/>
              </a:path>
            </a:pathLst>
          </a:custGeom>
          <a:noFill/>
          <a:ln w="9525">
            <a:solidFill>
              <a:schemeClr val="tx1"/>
            </a:solidFill>
            <a:round/>
          </a:ln>
        </p:spPr>
        <p:txBody>
          <a:bodyPr wrap="none" anchor="ctr"/>
          <a:lstStyle/>
          <a:p>
            <a:endParaRPr lang="en-IN"/>
          </a:p>
        </p:txBody>
      </p:sp>
      <p:sp>
        <p:nvSpPr>
          <p:cNvPr id="37909" name="Arc 21"/>
          <p:cNvSpPr/>
          <p:nvPr/>
        </p:nvSpPr>
        <p:spPr bwMode="auto">
          <a:xfrm>
            <a:off x="4699000" y="1281113"/>
            <a:ext cx="461963" cy="192087"/>
          </a:xfrm>
          <a:custGeom>
            <a:avLst/>
            <a:gdLst>
              <a:gd name="T0" fmla="*/ 425117 w 21377"/>
              <a:gd name="T1" fmla="*/ 0 h 8921"/>
              <a:gd name="T2" fmla="*/ 461963 w 21377"/>
              <a:gd name="T3" fmla="*/ 125402 h 8921"/>
              <a:gd name="T4" fmla="*/ 0 w 21377"/>
              <a:gd name="T5" fmla="*/ 192087 h 8921"/>
              <a:gd name="T6" fmla="*/ 0 60000 65536"/>
              <a:gd name="T7" fmla="*/ 0 60000 65536"/>
              <a:gd name="T8" fmla="*/ 0 60000 65536"/>
              <a:gd name="T9" fmla="*/ 0 w 21377"/>
              <a:gd name="T10" fmla="*/ 0 h 8921"/>
              <a:gd name="T11" fmla="*/ 21377 w 21377"/>
              <a:gd name="T12" fmla="*/ 8921 h 8921"/>
            </a:gdLst>
            <a:ahLst/>
            <a:cxnLst>
              <a:cxn ang="T6">
                <a:pos x="T0" y="T1"/>
              </a:cxn>
              <a:cxn ang="T7">
                <a:pos x="T2" y="T3"/>
              </a:cxn>
              <a:cxn ang="T8">
                <a:pos x="T4" y="T5"/>
              </a:cxn>
            </a:cxnLst>
            <a:rect l="T9" t="T10" r="T11" b="T12"/>
            <a:pathLst>
              <a:path w="21377" h="8921" fill="none" extrusionOk="0">
                <a:moveTo>
                  <a:pt x="19671" y="0"/>
                </a:moveTo>
                <a:cubicBezTo>
                  <a:pt x="20511" y="1851"/>
                  <a:pt x="21085" y="3812"/>
                  <a:pt x="21376" y="5824"/>
                </a:cubicBezTo>
              </a:path>
              <a:path w="21377" h="8921" stroke="0" extrusionOk="0">
                <a:moveTo>
                  <a:pt x="19671" y="0"/>
                </a:moveTo>
                <a:cubicBezTo>
                  <a:pt x="20511" y="1851"/>
                  <a:pt x="21085" y="3812"/>
                  <a:pt x="21376" y="5824"/>
                </a:cubicBezTo>
                <a:lnTo>
                  <a:pt x="0" y="8921"/>
                </a:lnTo>
                <a:close/>
              </a:path>
            </a:pathLst>
          </a:custGeom>
          <a:noFill/>
          <a:ln w="9525">
            <a:solidFill>
              <a:schemeClr val="tx1"/>
            </a:solidFill>
            <a:round/>
          </a:ln>
        </p:spPr>
        <p:txBody>
          <a:bodyPr wrap="none" anchor="ctr"/>
          <a:lstStyle/>
          <a:p>
            <a:endParaRPr lang="en-IN"/>
          </a:p>
        </p:txBody>
      </p:sp>
      <p:sp>
        <p:nvSpPr>
          <p:cNvPr id="37910" name="Arc 22"/>
          <p:cNvSpPr/>
          <p:nvPr/>
        </p:nvSpPr>
        <p:spPr bwMode="auto">
          <a:xfrm>
            <a:off x="5146675" y="1227138"/>
            <a:ext cx="466725" cy="112712"/>
          </a:xfrm>
          <a:custGeom>
            <a:avLst/>
            <a:gdLst>
              <a:gd name="T0" fmla="*/ 452788 w 21600"/>
              <a:gd name="T1" fmla="*/ 0 h 5239"/>
              <a:gd name="T2" fmla="*/ 466725 w 21600"/>
              <a:gd name="T3" fmla="*/ 112712 h 5239"/>
              <a:gd name="T4" fmla="*/ 0 w 21600"/>
              <a:gd name="T5" fmla="*/ 112712 h 5239"/>
              <a:gd name="T6" fmla="*/ 0 60000 65536"/>
              <a:gd name="T7" fmla="*/ 0 60000 65536"/>
              <a:gd name="T8" fmla="*/ 0 60000 65536"/>
              <a:gd name="T9" fmla="*/ 0 w 21600"/>
              <a:gd name="T10" fmla="*/ 0 h 5239"/>
              <a:gd name="T11" fmla="*/ 21600 w 21600"/>
              <a:gd name="T12" fmla="*/ 5239 h 5239"/>
            </a:gdLst>
            <a:ahLst/>
            <a:cxnLst>
              <a:cxn ang="T6">
                <a:pos x="T0" y="T1"/>
              </a:cxn>
              <a:cxn ang="T7">
                <a:pos x="T2" y="T3"/>
              </a:cxn>
              <a:cxn ang="T8">
                <a:pos x="T4" y="T5"/>
              </a:cxn>
            </a:cxnLst>
            <a:rect l="T9" t="T10" r="T11" b="T12"/>
            <a:pathLst>
              <a:path w="21600" h="5239" fill="none" extrusionOk="0">
                <a:moveTo>
                  <a:pt x="20955" y="-1"/>
                </a:moveTo>
                <a:cubicBezTo>
                  <a:pt x="21383" y="1713"/>
                  <a:pt x="21600" y="3472"/>
                  <a:pt x="21600" y="5239"/>
                </a:cubicBezTo>
              </a:path>
              <a:path w="21600" h="5239" stroke="0" extrusionOk="0">
                <a:moveTo>
                  <a:pt x="20955" y="-1"/>
                </a:moveTo>
                <a:cubicBezTo>
                  <a:pt x="21383" y="1713"/>
                  <a:pt x="21600" y="3472"/>
                  <a:pt x="21600" y="5239"/>
                </a:cubicBezTo>
                <a:lnTo>
                  <a:pt x="0" y="5239"/>
                </a:lnTo>
                <a:close/>
              </a:path>
            </a:pathLst>
          </a:custGeom>
          <a:noFill/>
          <a:ln w="9525">
            <a:solidFill>
              <a:schemeClr val="tx1"/>
            </a:solidFill>
            <a:round/>
          </a:ln>
        </p:spPr>
        <p:txBody>
          <a:bodyPr wrap="none" anchor="ctr"/>
          <a:lstStyle/>
          <a:p>
            <a:endParaRPr lang="en-IN"/>
          </a:p>
        </p:txBody>
      </p:sp>
      <p:sp>
        <p:nvSpPr>
          <p:cNvPr id="37911" name="Arc 23"/>
          <p:cNvSpPr/>
          <p:nvPr/>
        </p:nvSpPr>
        <p:spPr bwMode="auto">
          <a:xfrm rot="5400000">
            <a:off x="5796756" y="1096169"/>
            <a:ext cx="93663" cy="466725"/>
          </a:xfrm>
          <a:custGeom>
            <a:avLst/>
            <a:gdLst>
              <a:gd name="T0" fmla="*/ 0 w 4362"/>
              <a:gd name="T1" fmla="*/ 0 h 21600"/>
              <a:gd name="T2" fmla="*/ 93663 w 4362"/>
              <a:gd name="T3" fmla="*/ 9615 h 21600"/>
              <a:gd name="T4" fmla="*/ 0 w 4362"/>
              <a:gd name="T5" fmla="*/ 466725 h 21600"/>
              <a:gd name="T6" fmla="*/ 0 60000 65536"/>
              <a:gd name="T7" fmla="*/ 0 60000 65536"/>
              <a:gd name="T8" fmla="*/ 0 60000 65536"/>
              <a:gd name="T9" fmla="*/ 0 w 4362"/>
              <a:gd name="T10" fmla="*/ 0 h 21600"/>
              <a:gd name="T11" fmla="*/ 4362 w 4362"/>
              <a:gd name="T12" fmla="*/ 21600 h 21600"/>
            </a:gdLst>
            <a:ahLst/>
            <a:cxnLst>
              <a:cxn ang="T6">
                <a:pos x="T0" y="T1"/>
              </a:cxn>
              <a:cxn ang="T7">
                <a:pos x="T2" y="T3"/>
              </a:cxn>
              <a:cxn ang="T8">
                <a:pos x="T4" y="T5"/>
              </a:cxn>
            </a:cxnLst>
            <a:rect l="T9" t="T10" r="T11" b="T12"/>
            <a:pathLst>
              <a:path w="4362" h="21600" fill="none" extrusionOk="0">
                <a:moveTo>
                  <a:pt x="-1" y="0"/>
                </a:moveTo>
                <a:cubicBezTo>
                  <a:pt x="1465" y="0"/>
                  <a:pt x="2926" y="149"/>
                  <a:pt x="4361" y="445"/>
                </a:cubicBezTo>
              </a:path>
              <a:path w="4362" h="21600" stroke="0" extrusionOk="0">
                <a:moveTo>
                  <a:pt x="-1" y="0"/>
                </a:moveTo>
                <a:cubicBezTo>
                  <a:pt x="1465" y="0"/>
                  <a:pt x="2926" y="149"/>
                  <a:pt x="4361" y="445"/>
                </a:cubicBezTo>
                <a:lnTo>
                  <a:pt x="0" y="21600"/>
                </a:lnTo>
                <a:close/>
              </a:path>
            </a:pathLst>
          </a:custGeom>
          <a:noFill/>
          <a:ln w="9525">
            <a:solidFill>
              <a:schemeClr val="tx1"/>
            </a:solidFill>
            <a:round/>
          </a:ln>
        </p:spPr>
        <p:txBody>
          <a:bodyPr wrap="none" anchor="ctr"/>
          <a:lstStyle/>
          <a:p>
            <a:endParaRPr lang="en-IN"/>
          </a:p>
        </p:txBody>
      </p:sp>
      <p:sp>
        <p:nvSpPr>
          <p:cNvPr id="37912" name="Arc 24"/>
          <p:cNvSpPr/>
          <p:nvPr/>
        </p:nvSpPr>
        <p:spPr bwMode="auto">
          <a:xfrm rot="5400000">
            <a:off x="6227763" y="1162050"/>
            <a:ext cx="171450" cy="466725"/>
          </a:xfrm>
          <a:custGeom>
            <a:avLst/>
            <a:gdLst>
              <a:gd name="T0" fmla="*/ 18839 w 7945"/>
              <a:gd name="T1" fmla="*/ 0 h 21582"/>
              <a:gd name="T2" fmla="*/ 171450 w 7945"/>
              <a:gd name="T3" fmla="*/ 32352 h 21582"/>
              <a:gd name="T4" fmla="*/ 0 w 7945"/>
              <a:gd name="T5" fmla="*/ 466725 h 21582"/>
              <a:gd name="T6" fmla="*/ 0 60000 65536"/>
              <a:gd name="T7" fmla="*/ 0 60000 65536"/>
              <a:gd name="T8" fmla="*/ 0 60000 65536"/>
              <a:gd name="T9" fmla="*/ 0 w 7945"/>
              <a:gd name="T10" fmla="*/ 0 h 21582"/>
              <a:gd name="T11" fmla="*/ 7945 w 7945"/>
              <a:gd name="T12" fmla="*/ 21582 h 21582"/>
            </a:gdLst>
            <a:ahLst/>
            <a:cxnLst>
              <a:cxn ang="T6">
                <a:pos x="T0" y="T1"/>
              </a:cxn>
              <a:cxn ang="T7">
                <a:pos x="T2" y="T3"/>
              </a:cxn>
              <a:cxn ang="T8">
                <a:pos x="T4" y="T5"/>
              </a:cxn>
            </a:cxnLst>
            <a:rect l="T9" t="T10" r="T11" b="T12"/>
            <a:pathLst>
              <a:path w="7945" h="21582" fill="none" extrusionOk="0">
                <a:moveTo>
                  <a:pt x="873" y="-1"/>
                </a:moveTo>
                <a:cubicBezTo>
                  <a:pt x="3297" y="97"/>
                  <a:pt x="5688" y="603"/>
                  <a:pt x="7944" y="1496"/>
                </a:cubicBezTo>
              </a:path>
              <a:path w="7945" h="21582" stroke="0" extrusionOk="0">
                <a:moveTo>
                  <a:pt x="873" y="-1"/>
                </a:moveTo>
                <a:cubicBezTo>
                  <a:pt x="3297" y="97"/>
                  <a:pt x="5688" y="603"/>
                  <a:pt x="7944" y="1496"/>
                </a:cubicBezTo>
                <a:lnTo>
                  <a:pt x="0" y="21582"/>
                </a:lnTo>
                <a:close/>
              </a:path>
            </a:pathLst>
          </a:custGeom>
          <a:noFill/>
          <a:ln w="9525">
            <a:solidFill>
              <a:schemeClr val="tx1"/>
            </a:solidFill>
            <a:round/>
          </a:ln>
        </p:spPr>
        <p:txBody>
          <a:bodyPr wrap="none" anchor="ctr"/>
          <a:lstStyle/>
          <a:p>
            <a:endParaRPr lang="en-IN"/>
          </a:p>
        </p:txBody>
      </p:sp>
      <p:sp>
        <p:nvSpPr>
          <p:cNvPr id="37913" name="Arc 25"/>
          <p:cNvSpPr/>
          <p:nvPr/>
        </p:nvSpPr>
        <p:spPr bwMode="auto">
          <a:xfrm rot="5400000">
            <a:off x="6647657" y="1304131"/>
            <a:ext cx="233362" cy="454025"/>
          </a:xfrm>
          <a:custGeom>
            <a:avLst/>
            <a:gdLst>
              <a:gd name="T0" fmla="*/ 109293 w 10787"/>
              <a:gd name="T1" fmla="*/ 0 h 21001"/>
              <a:gd name="T2" fmla="*/ 233362 w 10787"/>
              <a:gd name="T3" fmla="*/ 49443 h 21001"/>
              <a:gd name="T4" fmla="*/ 0 w 10787"/>
              <a:gd name="T5" fmla="*/ 454025 h 21001"/>
              <a:gd name="T6" fmla="*/ 0 60000 65536"/>
              <a:gd name="T7" fmla="*/ 0 60000 65536"/>
              <a:gd name="T8" fmla="*/ 0 60000 65536"/>
              <a:gd name="T9" fmla="*/ 0 w 10787"/>
              <a:gd name="T10" fmla="*/ 0 h 21001"/>
              <a:gd name="T11" fmla="*/ 10787 w 10787"/>
              <a:gd name="T12" fmla="*/ 21001 h 21001"/>
            </a:gdLst>
            <a:ahLst/>
            <a:cxnLst>
              <a:cxn ang="T6">
                <a:pos x="T0" y="T1"/>
              </a:cxn>
              <a:cxn ang="T7">
                <a:pos x="T2" y="T3"/>
              </a:cxn>
              <a:cxn ang="T8">
                <a:pos x="T4" y="T5"/>
              </a:cxn>
            </a:cxnLst>
            <a:rect l="T9" t="T10" r="T11" b="T12"/>
            <a:pathLst>
              <a:path w="10787" h="21001" fill="none" extrusionOk="0">
                <a:moveTo>
                  <a:pt x="5051" y="0"/>
                </a:moveTo>
                <a:cubicBezTo>
                  <a:pt x="7063" y="483"/>
                  <a:pt x="8994" y="1254"/>
                  <a:pt x="10786" y="2287"/>
                </a:cubicBezTo>
              </a:path>
              <a:path w="10787" h="21001" stroke="0" extrusionOk="0">
                <a:moveTo>
                  <a:pt x="5051" y="0"/>
                </a:moveTo>
                <a:cubicBezTo>
                  <a:pt x="7063" y="483"/>
                  <a:pt x="8994" y="1254"/>
                  <a:pt x="10786" y="2287"/>
                </a:cubicBezTo>
                <a:lnTo>
                  <a:pt x="0" y="21001"/>
                </a:lnTo>
                <a:close/>
              </a:path>
            </a:pathLst>
          </a:custGeom>
          <a:noFill/>
          <a:ln w="9525">
            <a:solidFill>
              <a:schemeClr val="tx1"/>
            </a:solidFill>
            <a:round/>
          </a:ln>
        </p:spPr>
        <p:txBody>
          <a:bodyPr wrap="none" anchor="ctr"/>
          <a:lstStyle/>
          <a:p>
            <a:endParaRPr lang="en-IN"/>
          </a:p>
        </p:txBody>
      </p:sp>
      <p:grpSp>
        <p:nvGrpSpPr>
          <p:cNvPr id="3" name="Group 26"/>
          <p:cNvGrpSpPr/>
          <p:nvPr/>
        </p:nvGrpSpPr>
        <p:grpSpPr bwMode="auto">
          <a:xfrm>
            <a:off x="3006725" y="1287463"/>
            <a:ext cx="3957638" cy="2738437"/>
            <a:chOff x="2985" y="1021"/>
            <a:chExt cx="2493" cy="1725"/>
          </a:xfrm>
        </p:grpSpPr>
        <p:sp>
          <p:nvSpPr>
            <p:cNvPr id="19543" name="Line 27"/>
            <p:cNvSpPr>
              <a:spLocks noChangeShapeType="1"/>
            </p:cNvSpPr>
            <p:nvPr/>
          </p:nvSpPr>
          <p:spPr bwMode="auto">
            <a:xfrm>
              <a:off x="2985" y="2450"/>
              <a:ext cx="1694" cy="294"/>
            </a:xfrm>
            <a:prstGeom prst="line">
              <a:avLst/>
            </a:prstGeom>
            <a:noFill/>
            <a:ln w="9525">
              <a:solidFill>
                <a:schemeClr val="bg2"/>
              </a:solidFill>
              <a:round/>
            </a:ln>
          </p:spPr>
          <p:txBody>
            <a:bodyPr/>
            <a:lstStyle/>
            <a:p>
              <a:endParaRPr lang="en-IN"/>
            </a:p>
          </p:txBody>
        </p:sp>
        <p:sp>
          <p:nvSpPr>
            <p:cNvPr id="19544" name="Line 28"/>
            <p:cNvSpPr>
              <a:spLocks noChangeShapeType="1"/>
            </p:cNvSpPr>
            <p:nvPr/>
          </p:nvSpPr>
          <p:spPr bwMode="auto">
            <a:xfrm>
              <a:off x="3059" y="2166"/>
              <a:ext cx="1620" cy="578"/>
            </a:xfrm>
            <a:prstGeom prst="line">
              <a:avLst/>
            </a:prstGeom>
            <a:noFill/>
            <a:ln w="9525">
              <a:solidFill>
                <a:schemeClr val="bg2"/>
              </a:solidFill>
              <a:round/>
            </a:ln>
          </p:spPr>
          <p:txBody>
            <a:bodyPr/>
            <a:lstStyle/>
            <a:p>
              <a:endParaRPr lang="en-IN"/>
            </a:p>
          </p:txBody>
        </p:sp>
        <p:sp>
          <p:nvSpPr>
            <p:cNvPr id="19545" name="Line 29"/>
            <p:cNvSpPr>
              <a:spLocks noChangeShapeType="1"/>
            </p:cNvSpPr>
            <p:nvPr/>
          </p:nvSpPr>
          <p:spPr bwMode="auto">
            <a:xfrm>
              <a:off x="3182" y="1898"/>
              <a:ext cx="1497" cy="846"/>
            </a:xfrm>
            <a:prstGeom prst="line">
              <a:avLst/>
            </a:prstGeom>
            <a:noFill/>
            <a:ln w="9525">
              <a:solidFill>
                <a:schemeClr val="bg2"/>
              </a:solidFill>
              <a:round/>
            </a:ln>
          </p:spPr>
          <p:txBody>
            <a:bodyPr/>
            <a:lstStyle/>
            <a:p>
              <a:endParaRPr lang="en-IN"/>
            </a:p>
          </p:txBody>
        </p:sp>
        <p:sp>
          <p:nvSpPr>
            <p:cNvPr id="19546" name="Line 30"/>
            <p:cNvSpPr>
              <a:spLocks noChangeShapeType="1"/>
            </p:cNvSpPr>
            <p:nvPr/>
          </p:nvSpPr>
          <p:spPr bwMode="auto">
            <a:xfrm>
              <a:off x="3347" y="1655"/>
              <a:ext cx="1332" cy="1089"/>
            </a:xfrm>
            <a:prstGeom prst="line">
              <a:avLst/>
            </a:prstGeom>
            <a:noFill/>
            <a:ln w="9525">
              <a:solidFill>
                <a:schemeClr val="bg2"/>
              </a:solidFill>
              <a:round/>
            </a:ln>
          </p:spPr>
          <p:txBody>
            <a:bodyPr/>
            <a:lstStyle/>
            <a:p>
              <a:endParaRPr lang="en-IN"/>
            </a:p>
          </p:txBody>
        </p:sp>
        <p:sp>
          <p:nvSpPr>
            <p:cNvPr id="19547" name="Line 31"/>
            <p:cNvSpPr>
              <a:spLocks noChangeShapeType="1"/>
            </p:cNvSpPr>
            <p:nvPr/>
          </p:nvSpPr>
          <p:spPr bwMode="auto">
            <a:xfrm>
              <a:off x="3551" y="1444"/>
              <a:ext cx="1128" cy="1300"/>
            </a:xfrm>
            <a:prstGeom prst="line">
              <a:avLst/>
            </a:prstGeom>
            <a:noFill/>
            <a:ln w="9525">
              <a:solidFill>
                <a:schemeClr val="bg2"/>
              </a:solidFill>
              <a:round/>
            </a:ln>
          </p:spPr>
          <p:txBody>
            <a:bodyPr/>
            <a:lstStyle/>
            <a:p>
              <a:endParaRPr lang="en-IN"/>
            </a:p>
          </p:txBody>
        </p:sp>
        <p:sp>
          <p:nvSpPr>
            <p:cNvPr id="19548" name="Line 32"/>
            <p:cNvSpPr>
              <a:spLocks noChangeShapeType="1"/>
            </p:cNvSpPr>
            <p:nvPr/>
          </p:nvSpPr>
          <p:spPr bwMode="auto">
            <a:xfrm>
              <a:off x="3787" y="1270"/>
              <a:ext cx="892" cy="1474"/>
            </a:xfrm>
            <a:prstGeom prst="line">
              <a:avLst/>
            </a:prstGeom>
            <a:noFill/>
            <a:ln w="9525">
              <a:solidFill>
                <a:schemeClr val="bg2"/>
              </a:solidFill>
              <a:round/>
            </a:ln>
          </p:spPr>
          <p:txBody>
            <a:bodyPr/>
            <a:lstStyle/>
            <a:p>
              <a:endParaRPr lang="en-IN"/>
            </a:p>
          </p:txBody>
        </p:sp>
        <p:sp>
          <p:nvSpPr>
            <p:cNvPr id="19549" name="Line 33"/>
            <p:cNvSpPr>
              <a:spLocks noChangeShapeType="1"/>
            </p:cNvSpPr>
            <p:nvPr/>
          </p:nvSpPr>
          <p:spPr bwMode="auto">
            <a:xfrm>
              <a:off x="4051" y="1138"/>
              <a:ext cx="628" cy="1608"/>
            </a:xfrm>
            <a:prstGeom prst="line">
              <a:avLst/>
            </a:prstGeom>
            <a:noFill/>
            <a:ln w="9525">
              <a:solidFill>
                <a:schemeClr val="bg2"/>
              </a:solidFill>
              <a:round/>
            </a:ln>
          </p:spPr>
          <p:txBody>
            <a:bodyPr/>
            <a:lstStyle/>
            <a:p>
              <a:endParaRPr lang="en-IN"/>
            </a:p>
          </p:txBody>
        </p:sp>
        <p:sp>
          <p:nvSpPr>
            <p:cNvPr id="19550" name="Line 34"/>
            <p:cNvSpPr>
              <a:spLocks noChangeShapeType="1"/>
            </p:cNvSpPr>
            <p:nvPr/>
          </p:nvSpPr>
          <p:spPr bwMode="auto">
            <a:xfrm>
              <a:off x="4333" y="1054"/>
              <a:ext cx="346" cy="1690"/>
            </a:xfrm>
            <a:prstGeom prst="line">
              <a:avLst/>
            </a:prstGeom>
            <a:noFill/>
            <a:ln w="9525">
              <a:solidFill>
                <a:schemeClr val="bg2"/>
              </a:solidFill>
              <a:round/>
            </a:ln>
          </p:spPr>
          <p:txBody>
            <a:bodyPr/>
            <a:lstStyle/>
            <a:p>
              <a:endParaRPr lang="en-IN"/>
            </a:p>
          </p:txBody>
        </p:sp>
        <p:sp>
          <p:nvSpPr>
            <p:cNvPr id="19551" name="Line 35"/>
            <p:cNvSpPr>
              <a:spLocks noChangeShapeType="1"/>
            </p:cNvSpPr>
            <p:nvPr/>
          </p:nvSpPr>
          <p:spPr bwMode="auto">
            <a:xfrm>
              <a:off x="4625" y="1021"/>
              <a:ext cx="54" cy="1725"/>
            </a:xfrm>
            <a:prstGeom prst="line">
              <a:avLst/>
            </a:prstGeom>
            <a:noFill/>
            <a:ln w="9525">
              <a:solidFill>
                <a:schemeClr val="bg2"/>
              </a:solidFill>
              <a:round/>
            </a:ln>
          </p:spPr>
          <p:txBody>
            <a:bodyPr/>
            <a:lstStyle/>
            <a:p>
              <a:endParaRPr lang="en-IN"/>
            </a:p>
          </p:txBody>
        </p:sp>
        <p:sp>
          <p:nvSpPr>
            <p:cNvPr id="19552" name="Line 36"/>
            <p:cNvSpPr>
              <a:spLocks noChangeShapeType="1"/>
            </p:cNvSpPr>
            <p:nvPr/>
          </p:nvSpPr>
          <p:spPr bwMode="auto">
            <a:xfrm flipH="1">
              <a:off x="4679" y="1034"/>
              <a:ext cx="240" cy="1712"/>
            </a:xfrm>
            <a:prstGeom prst="line">
              <a:avLst/>
            </a:prstGeom>
            <a:noFill/>
            <a:ln w="9525">
              <a:solidFill>
                <a:schemeClr val="bg2"/>
              </a:solidFill>
              <a:round/>
            </a:ln>
          </p:spPr>
          <p:txBody>
            <a:bodyPr/>
            <a:lstStyle/>
            <a:p>
              <a:endParaRPr lang="en-IN"/>
            </a:p>
          </p:txBody>
        </p:sp>
        <p:sp>
          <p:nvSpPr>
            <p:cNvPr id="19553" name="Line 37"/>
            <p:cNvSpPr>
              <a:spLocks noChangeShapeType="1"/>
            </p:cNvSpPr>
            <p:nvPr/>
          </p:nvSpPr>
          <p:spPr bwMode="auto">
            <a:xfrm flipH="1">
              <a:off x="4679" y="1099"/>
              <a:ext cx="528" cy="1647"/>
            </a:xfrm>
            <a:prstGeom prst="line">
              <a:avLst/>
            </a:prstGeom>
            <a:noFill/>
            <a:ln w="9525">
              <a:solidFill>
                <a:schemeClr val="bg2"/>
              </a:solidFill>
              <a:round/>
            </a:ln>
          </p:spPr>
          <p:txBody>
            <a:bodyPr/>
            <a:lstStyle/>
            <a:p>
              <a:endParaRPr lang="en-IN"/>
            </a:p>
          </p:txBody>
        </p:sp>
        <p:sp>
          <p:nvSpPr>
            <p:cNvPr id="19554" name="Line 38"/>
            <p:cNvSpPr>
              <a:spLocks noChangeShapeType="1"/>
            </p:cNvSpPr>
            <p:nvPr/>
          </p:nvSpPr>
          <p:spPr bwMode="auto">
            <a:xfrm flipH="1">
              <a:off x="4679" y="1212"/>
              <a:ext cx="799" cy="1534"/>
            </a:xfrm>
            <a:prstGeom prst="line">
              <a:avLst/>
            </a:prstGeom>
            <a:noFill/>
            <a:ln w="9525">
              <a:solidFill>
                <a:schemeClr val="bg2"/>
              </a:solidFill>
              <a:round/>
            </a:ln>
          </p:spPr>
          <p:txBody>
            <a:bodyPr/>
            <a:lstStyle/>
            <a:p>
              <a:endParaRPr lang="en-IN"/>
            </a:p>
          </p:txBody>
        </p:sp>
      </p:grpSp>
      <p:sp>
        <p:nvSpPr>
          <p:cNvPr id="37927" name="Arc 39"/>
          <p:cNvSpPr/>
          <p:nvPr/>
        </p:nvSpPr>
        <p:spPr bwMode="auto">
          <a:xfrm flipH="1">
            <a:off x="5332413" y="3665538"/>
            <a:ext cx="534987" cy="361950"/>
          </a:xfrm>
          <a:custGeom>
            <a:avLst/>
            <a:gdLst>
              <a:gd name="T0" fmla="*/ 0 w 31665"/>
              <a:gd name="T1" fmla="*/ 41708 h 21600"/>
              <a:gd name="T2" fmla="*/ 534987 w 31665"/>
              <a:gd name="T3" fmla="*/ 361950 h 21600"/>
              <a:gd name="T4" fmla="*/ 170050 w 31665"/>
              <a:gd name="T5" fmla="*/ 361950 h 21600"/>
              <a:gd name="T6" fmla="*/ 0 60000 65536"/>
              <a:gd name="T7" fmla="*/ 0 60000 65536"/>
              <a:gd name="T8" fmla="*/ 0 60000 65536"/>
              <a:gd name="T9" fmla="*/ 0 w 31665"/>
              <a:gd name="T10" fmla="*/ 0 h 21600"/>
              <a:gd name="T11" fmla="*/ 31665 w 31665"/>
              <a:gd name="T12" fmla="*/ 21600 h 21600"/>
            </a:gdLst>
            <a:ahLst/>
            <a:cxnLst>
              <a:cxn ang="T6">
                <a:pos x="T0" y="T1"/>
              </a:cxn>
              <a:cxn ang="T7">
                <a:pos x="T2" y="T3"/>
              </a:cxn>
              <a:cxn ang="T8">
                <a:pos x="T4" y="T5"/>
              </a:cxn>
            </a:cxnLst>
            <a:rect l="T9" t="T10" r="T11" b="T12"/>
            <a:pathLst>
              <a:path w="31665" h="21600" fill="none" extrusionOk="0">
                <a:moveTo>
                  <a:pt x="-1" y="2488"/>
                </a:moveTo>
                <a:cubicBezTo>
                  <a:pt x="3103" y="854"/>
                  <a:pt x="6557" y="-1"/>
                  <a:pt x="10065" y="0"/>
                </a:cubicBezTo>
                <a:cubicBezTo>
                  <a:pt x="21994" y="0"/>
                  <a:pt x="31665" y="9670"/>
                  <a:pt x="31665" y="21600"/>
                </a:cubicBezTo>
              </a:path>
              <a:path w="31665" h="21600" stroke="0" extrusionOk="0">
                <a:moveTo>
                  <a:pt x="-1" y="2488"/>
                </a:moveTo>
                <a:cubicBezTo>
                  <a:pt x="3103" y="854"/>
                  <a:pt x="6557" y="-1"/>
                  <a:pt x="10065" y="0"/>
                </a:cubicBezTo>
                <a:cubicBezTo>
                  <a:pt x="21994" y="0"/>
                  <a:pt x="31665" y="9670"/>
                  <a:pt x="31665" y="21600"/>
                </a:cubicBezTo>
                <a:lnTo>
                  <a:pt x="10065" y="21600"/>
                </a:lnTo>
                <a:close/>
              </a:path>
            </a:pathLst>
          </a:custGeom>
          <a:noFill/>
          <a:ln w="9525">
            <a:solidFill>
              <a:srgbClr val="0000FF"/>
            </a:solidFill>
            <a:round/>
            <a:headEnd type="triangle" w="med" len="med"/>
            <a:tailEnd type="triangle" w="med" len="med"/>
          </a:ln>
        </p:spPr>
        <p:txBody>
          <a:bodyPr wrap="none" anchor="ctr"/>
          <a:lstStyle/>
          <a:p>
            <a:endParaRPr lang="en-IN"/>
          </a:p>
        </p:txBody>
      </p:sp>
      <p:sp>
        <p:nvSpPr>
          <p:cNvPr id="37928" name="Text Box 40"/>
          <p:cNvSpPr txBox="1">
            <a:spLocks noChangeArrowheads="1"/>
          </p:cNvSpPr>
          <p:nvPr/>
        </p:nvSpPr>
        <p:spPr bwMode="auto">
          <a:xfrm>
            <a:off x="6076950" y="3665538"/>
            <a:ext cx="396875" cy="366712"/>
          </a:xfrm>
          <a:prstGeom prst="rect">
            <a:avLst/>
          </a:prstGeom>
          <a:noFill/>
          <a:ln w="9525">
            <a:noFill/>
            <a:miter lim="800000"/>
          </a:ln>
        </p:spPr>
        <p:txBody>
          <a:bodyPr>
            <a:spAutoFit/>
          </a:bodyPr>
          <a:lstStyle/>
          <a:p>
            <a:pPr>
              <a:spcBef>
                <a:spcPct val="50000"/>
              </a:spcBef>
            </a:pPr>
            <a:r>
              <a:rPr lang="el-GR">
                <a:solidFill>
                  <a:schemeClr val="accent2"/>
                </a:solidFill>
                <a:cs typeface="Arial" panose="02080604020202020204" pitchFamily="34" charset="0"/>
              </a:rPr>
              <a:t>θ</a:t>
            </a:r>
            <a:endParaRPr lang="el-GR">
              <a:solidFill>
                <a:schemeClr val="accent2"/>
              </a:solidFill>
              <a:cs typeface="Arial" panose="02080604020202020204" pitchFamily="34" charset="0"/>
            </a:endParaRPr>
          </a:p>
        </p:txBody>
      </p:sp>
      <p:sp>
        <p:nvSpPr>
          <p:cNvPr id="37929" name="Text Box 41"/>
          <p:cNvSpPr txBox="1">
            <a:spLocks noChangeArrowheads="1"/>
          </p:cNvSpPr>
          <p:nvPr/>
        </p:nvSpPr>
        <p:spPr bwMode="auto">
          <a:xfrm>
            <a:off x="3114675" y="5430838"/>
            <a:ext cx="3768725" cy="274637"/>
          </a:xfrm>
          <a:prstGeom prst="rect">
            <a:avLst/>
          </a:prstGeom>
          <a:noFill/>
          <a:ln w="9525">
            <a:noFill/>
            <a:miter lim="800000"/>
          </a:ln>
        </p:spPr>
        <p:txBody>
          <a:bodyPr>
            <a:spAutoFit/>
          </a:bodyPr>
          <a:lstStyle/>
          <a:p>
            <a:pPr>
              <a:spcBef>
                <a:spcPct val="50000"/>
              </a:spcBef>
            </a:pPr>
            <a:r>
              <a:rPr lang="el-GR" sz="1200" b="1">
                <a:cs typeface="Arial" panose="02080604020202020204" pitchFamily="34" charset="0"/>
              </a:rPr>
              <a:t>θ</a:t>
            </a:r>
            <a:r>
              <a:rPr lang="en-US" sz="1200" b="1">
                <a:cs typeface="Arial" panose="02080604020202020204" pitchFamily="34" charset="0"/>
              </a:rPr>
              <a:t>=r/R X360º= 25/75 X360º=120º</a:t>
            </a:r>
            <a:endParaRPr lang="en-US" sz="1200" b="1">
              <a:cs typeface="Arial" panose="02080604020202020204" pitchFamily="34" charset="0"/>
            </a:endParaRPr>
          </a:p>
        </p:txBody>
      </p:sp>
      <p:sp>
        <p:nvSpPr>
          <p:cNvPr id="37961" name="Text Box 73"/>
          <p:cNvSpPr txBox="1">
            <a:spLocks noChangeArrowheads="1"/>
          </p:cNvSpPr>
          <p:nvPr/>
        </p:nvSpPr>
        <p:spPr bwMode="auto">
          <a:xfrm>
            <a:off x="2782888" y="3414713"/>
            <a:ext cx="366712" cy="214312"/>
          </a:xfrm>
          <a:prstGeom prst="rect">
            <a:avLst/>
          </a:prstGeom>
          <a:noFill/>
          <a:ln w="9525">
            <a:noFill/>
            <a:miter lim="800000"/>
          </a:ln>
        </p:spPr>
        <p:txBody>
          <a:bodyPr>
            <a:spAutoFit/>
          </a:bodyPr>
          <a:lstStyle/>
          <a:p>
            <a:pPr>
              <a:spcBef>
                <a:spcPct val="50000"/>
              </a:spcBef>
            </a:pPr>
            <a:r>
              <a:rPr lang="en-US" sz="800"/>
              <a:t>1</a:t>
            </a:r>
            <a:endParaRPr lang="en-US" sz="800"/>
          </a:p>
        </p:txBody>
      </p:sp>
      <p:sp>
        <p:nvSpPr>
          <p:cNvPr id="37962" name="Text Box 74"/>
          <p:cNvSpPr txBox="1">
            <a:spLocks noChangeArrowheads="1"/>
          </p:cNvSpPr>
          <p:nvPr/>
        </p:nvSpPr>
        <p:spPr bwMode="auto">
          <a:xfrm>
            <a:off x="2952750" y="2936875"/>
            <a:ext cx="366713" cy="214313"/>
          </a:xfrm>
          <a:prstGeom prst="rect">
            <a:avLst/>
          </a:prstGeom>
          <a:noFill/>
          <a:ln w="9525">
            <a:noFill/>
            <a:miter lim="800000"/>
          </a:ln>
        </p:spPr>
        <p:txBody>
          <a:bodyPr>
            <a:spAutoFit/>
          </a:bodyPr>
          <a:lstStyle/>
          <a:p>
            <a:pPr>
              <a:spcBef>
                <a:spcPct val="50000"/>
              </a:spcBef>
            </a:pPr>
            <a:r>
              <a:rPr lang="en-US" sz="800"/>
              <a:t>2</a:t>
            </a:r>
            <a:endParaRPr lang="en-US" sz="800"/>
          </a:p>
        </p:txBody>
      </p:sp>
      <p:sp>
        <p:nvSpPr>
          <p:cNvPr id="37963" name="Text Box 75"/>
          <p:cNvSpPr txBox="1">
            <a:spLocks noChangeArrowheads="1"/>
          </p:cNvSpPr>
          <p:nvPr/>
        </p:nvSpPr>
        <p:spPr bwMode="auto">
          <a:xfrm>
            <a:off x="3160713" y="2490788"/>
            <a:ext cx="366712" cy="214312"/>
          </a:xfrm>
          <a:prstGeom prst="rect">
            <a:avLst/>
          </a:prstGeom>
          <a:noFill/>
          <a:ln w="9525">
            <a:noFill/>
            <a:miter lim="800000"/>
          </a:ln>
        </p:spPr>
        <p:txBody>
          <a:bodyPr>
            <a:spAutoFit/>
          </a:bodyPr>
          <a:lstStyle/>
          <a:p>
            <a:pPr>
              <a:spcBef>
                <a:spcPct val="50000"/>
              </a:spcBef>
            </a:pPr>
            <a:r>
              <a:rPr lang="en-US" sz="800"/>
              <a:t>3</a:t>
            </a:r>
            <a:endParaRPr lang="en-US" sz="800"/>
          </a:p>
        </p:txBody>
      </p:sp>
      <p:sp>
        <p:nvSpPr>
          <p:cNvPr id="37964" name="Text Box 76"/>
          <p:cNvSpPr txBox="1">
            <a:spLocks noChangeArrowheads="1"/>
          </p:cNvSpPr>
          <p:nvPr/>
        </p:nvSpPr>
        <p:spPr bwMode="auto">
          <a:xfrm>
            <a:off x="3444875" y="2103438"/>
            <a:ext cx="366713" cy="214312"/>
          </a:xfrm>
          <a:prstGeom prst="rect">
            <a:avLst/>
          </a:prstGeom>
          <a:noFill/>
          <a:ln w="9525">
            <a:noFill/>
            <a:miter lim="800000"/>
          </a:ln>
        </p:spPr>
        <p:txBody>
          <a:bodyPr>
            <a:spAutoFit/>
          </a:bodyPr>
          <a:lstStyle/>
          <a:p>
            <a:pPr>
              <a:spcBef>
                <a:spcPct val="50000"/>
              </a:spcBef>
            </a:pPr>
            <a:r>
              <a:rPr lang="en-US" sz="800"/>
              <a:t>4</a:t>
            </a:r>
            <a:endParaRPr lang="en-US" sz="800"/>
          </a:p>
        </p:txBody>
      </p:sp>
      <p:sp>
        <p:nvSpPr>
          <p:cNvPr id="37965" name="Text Box 77"/>
          <p:cNvSpPr txBox="1">
            <a:spLocks noChangeArrowheads="1"/>
          </p:cNvSpPr>
          <p:nvPr/>
        </p:nvSpPr>
        <p:spPr bwMode="auto">
          <a:xfrm>
            <a:off x="3768725" y="1760538"/>
            <a:ext cx="366713" cy="214312"/>
          </a:xfrm>
          <a:prstGeom prst="rect">
            <a:avLst/>
          </a:prstGeom>
          <a:noFill/>
          <a:ln w="9525">
            <a:noFill/>
            <a:miter lim="800000"/>
          </a:ln>
        </p:spPr>
        <p:txBody>
          <a:bodyPr>
            <a:spAutoFit/>
          </a:bodyPr>
          <a:lstStyle/>
          <a:p>
            <a:pPr>
              <a:spcBef>
                <a:spcPct val="50000"/>
              </a:spcBef>
            </a:pPr>
            <a:r>
              <a:rPr lang="en-US" sz="800"/>
              <a:t>5</a:t>
            </a:r>
            <a:endParaRPr lang="en-US" sz="800"/>
          </a:p>
        </p:txBody>
      </p:sp>
      <p:sp>
        <p:nvSpPr>
          <p:cNvPr id="37966" name="Text Box 78"/>
          <p:cNvSpPr txBox="1">
            <a:spLocks noChangeArrowheads="1"/>
          </p:cNvSpPr>
          <p:nvPr/>
        </p:nvSpPr>
        <p:spPr bwMode="auto">
          <a:xfrm>
            <a:off x="4157663" y="1503363"/>
            <a:ext cx="366712" cy="214312"/>
          </a:xfrm>
          <a:prstGeom prst="rect">
            <a:avLst/>
          </a:prstGeom>
          <a:noFill/>
          <a:ln w="9525">
            <a:noFill/>
            <a:miter lim="800000"/>
          </a:ln>
        </p:spPr>
        <p:txBody>
          <a:bodyPr>
            <a:spAutoFit/>
          </a:bodyPr>
          <a:lstStyle/>
          <a:p>
            <a:pPr>
              <a:spcBef>
                <a:spcPct val="50000"/>
              </a:spcBef>
            </a:pPr>
            <a:r>
              <a:rPr lang="en-US" sz="800"/>
              <a:t>6</a:t>
            </a:r>
            <a:endParaRPr lang="en-US" sz="800"/>
          </a:p>
        </p:txBody>
      </p:sp>
      <p:sp>
        <p:nvSpPr>
          <p:cNvPr id="37967" name="Text Box 79"/>
          <p:cNvSpPr txBox="1">
            <a:spLocks noChangeArrowheads="1"/>
          </p:cNvSpPr>
          <p:nvPr/>
        </p:nvSpPr>
        <p:spPr bwMode="auto">
          <a:xfrm>
            <a:off x="4598988" y="1287463"/>
            <a:ext cx="366712" cy="214312"/>
          </a:xfrm>
          <a:prstGeom prst="rect">
            <a:avLst/>
          </a:prstGeom>
          <a:noFill/>
          <a:ln w="9525">
            <a:noFill/>
            <a:miter lim="800000"/>
          </a:ln>
        </p:spPr>
        <p:txBody>
          <a:bodyPr>
            <a:spAutoFit/>
          </a:bodyPr>
          <a:lstStyle/>
          <a:p>
            <a:pPr>
              <a:spcBef>
                <a:spcPct val="50000"/>
              </a:spcBef>
            </a:pPr>
            <a:r>
              <a:rPr lang="en-US" sz="800"/>
              <a:t>7</a:t>
            </a:r>
            <a:endParaRPr lang="en-US" sz="800"/>
          </a:p>
        </p:txBody>
      </p:sp>
      <p:sp>
        <p:nvSpPr>
          <p:cNvPr id="37968" name="Text Box 80"/>
          <p:cNvSpPr txBox="1">
            <a:spLocks noChangeArrowheads="1"/>
          </p:cNvSpPr>
          <p:nvPr/>
        </p:nvSpPr>
        <p:spPr bwMode="auto">
          <a:xfrm>
            <a:off x="5057775" y="1169988"/>
            <a:ext cx="366713" cy="214312"/>
          </a:xfrm>
          <a:prstGeom prst="rect">
            <a:avLst/>
          </a:prstGeom>
          <a:noFill/>
          <a:ln w="9525">
            <a:noFill/>
            <a:miter lim="800000"/>
          </a:ln>
        </p:spPr>
        <p:txBody>
          <a:bodyPr>
            <a:spAutoFit/>
          </a:bodyPr>
          <a:lstStyle/>
          <a:p>
            <a:pPr>
              <a:spcBef>
                <a:spcPct val="50000"/>
              </a:spcBef>
            </a:pPr>
            <a:r>
              <a:rPr lang="en-US" sz="800"/>
              <a:t>8</a:t>
            </a:r>
            <a:endParaRPr lang="en-US" sz="800"/>
          </a:p>
        </p:txBody>
      </p:sp>
      <p:sp>
        <p:nvSpPr>
          <p:cNvPr id="37969" name="Text Box 81"/>
          <p:cNvSpPr txBox="1">
            <a:spLocks noChangeArrowheads="1"/>
          </p:cNvSpPr>
          <p:nvPr/>
        </p:nvSpPr>
        <p:spPr bwMode="auto">
          <a:xfrm>
            <a:off x="5521325" y="1125538"/>
            <a:ext cx="366713" cy="214312"/>
          </a:xfrm>
          <a:prstGeom prst="rect">
            <a:avLst/>
          </a:prstGeom>
          <a:noFill/>
          <a:ln w="9525">
            <a:noFill/>
            <a:miter lim="800000"/>
          </a:ln>
        </p:spPr>
        <p:txBody>
          <a:bodyPr>
            <a:spAutoFit/>
          </a:bodyPr>
          <a:lstStyle/>
          <a:p>
            <a:pPr>
              <a:spcBef>
                <a:spcPct val="50000"/>
              </a:spcBef>
            </a:pPr>
            <a:r>
              <a:rPr lang="en-US" sz="800"/>
              <a:t>9</a:t>
            </a:r>
            <a:endParaRPr lang="en-US" sz="800"/>
          </a:p>
        </p:txBody>
      </p:sp>
      <p:sp>
        <p:nvSpPr>
          <p:cNvPr id="37970" name="Text Box 82"/>
          <p:cNvSpPr txBox="1">
            <a:spLocks noChangeArrowheads="1"/>
          </p:cNvSpPr>
          <p:nvPr/>
        </p:nvSpPr>
        <p:spPr bwMode="auto">
          <a:xfrm>
            <a:off x="5969000" y="1152525"/>
            <a:ext cx="366713" cy="214313"/>
          </a:xfrm>
          <a:prstGeom prst="rect">
            <a:avLst/>
          </a:prstGeom>
          <a:noFill/>
          <a:ln w="9525">
            <a:noFill/>
            <a:miter lim="800000"/>
          </a:ln>
        </p:spPr>
        <p:txBody>
          <a:bodyPr>
            <a:spAutoFit/>
          </a:bodyPr>
          <a:lstStyle/>
          <a:p>
            <a:pPr>
              <a:spcBef>
                <a:spcPct val="50000"/>
              </a:spcBef>
            </a:pPr>
            <a:r>
              <a:rPr lang="en-US" sz="800"/>
              <a:t>10</a:t>
            </a:r>
            <a:endParaRPr lang="en-US" sz="800"/>
          </a:p>
        </p:txBody>
      </p:sp>
      <p:sp>
        <p:nvSpPr>
          <p:cNvPr id="37971" name="Text Box 83"/>
          <p:cNvSpPr txBox="1">
            <a:spLocks noChangeArrowheads="1"/>
          </p:cNvSpPr>
          <p:nvPr/>
        </p:nvSpPr>
        <p:spPr bwMode="auto">
          <a:xfrm>
            <a:off x="6473825" y="1268413"/>
            <a:ext cx="366713" cy="214312"/>
          </a:xfrm>
          <a:prstGeom prst="rect">
            <a:avLst/>
          </a:prstGeom>
          <a:noFill/>
          <a:ln w="9525">
            <a:noFill/>
            <a:miter lim="800000"/>
          </a:ln>
        </p:spPr>
        <p:txBody>
          <a:bodyPr>
            <a:spAutoFit/>
          </a:bodyPr>
          <a:lstStyle/>
          <a:p>
            <a:pPr>
              <a:spcBef>
                <a:spcPct val="50000"/>
              </a:spcBef>
            </a:pPr>
            <a:r>
              <a:rPr lang="en-US" sz="800"/>
              <a:t>11</a:t>
            </a:r>
            <a:endParaRPr lang="en-US" sz="800"/>
          </a:p>
        </p:txBody>
      </p:sp>
      <p:sp>
        <p:nvSpPr>
          <p:cNvPr id="37972" name="Text Box 84"/>
          <p:cNvSpPr txBox="1">
            <a:spLocks noChangeArrowheads="1"/>
          </p:cNvSpPr>
          <p:nvPr/>
        </p:nvSpPr>
        <p:spPr bwMode="auto">
          <a:xfrm>
            <a:off x="6919913" y="1458913"/>
            <a:ext cx="366712" cy="214312"/>
          </a:xfrm>
          <a:prstGeom prst="rect">
            <a:avLst/>
          </a:prstGeom>
          <a:noFill/>
          <a:ln w="9525">
            <a:noFill/>
            <a:miter lim="800000"/>
          </a:ln>
        </p:spPr>
        <p:txBody>
          <a:bodyPr>
            <a:spAutoFit/>
          </a:bodyPr>
          <a:lstStyle/>
          <a:p>
            <a:pPr>
              <a:spcBef>
                <a:spcPct val="50000"/>
              </a:spcBef>
            </a:pPr>
            <a:r>
              <a:rPr lang="en-US" sz="800"/>
              <a:t>12</a:t>
            </a:r>
            <a:endParaRPr lang="en-US" sz="800"/>
          </a:p>
        </p:txBody>
      </p:sp>
      <p:sp>
        <p:nvSpPr>
          <p:cNvPr id="37999" name="Arc 111"/>
          <p:cNvSpPr/>
          <p:nvPr/>
        </p:nvSpPr>
        <p:spPr bwMode="auto">
          <a:xfrm flipH="1">
            <a:off x="3043238" y="1373188"/>
            <a:ext cx="3881437" cy="3108325"/>
          </a:xfrm>
          <a:custGeom>
            <a:avLst/>
            <a:gdLst>
              <a:gd name="T0" fmla="*/ 0 w 31619"/>
              <a:gd name="T1" fmla="*/ 302473 h 25321"/>
              <a:gd name="T2" fmla="*/ 3841787 w 31619"/>
              <a:gd name="T3" fmla="*/ 3108325 h 25321"/>
              <a:gd name="T4" fmla="*/ 1229897 w 31619"/>
              <a:gd name="T5" fmla="*/ 2651547 h 25321"/>
              <a:gd name="T6" fmla="*/ 0 60000 65536"/>
              <a:gd name="T7" fmla="*/ 0 60000 65536"/>
              <a:gd name="T8" fmla="*/ 0 60000 65536"/>
              <a:gd name="T9" fmla="*/ 0 w 31619"/>
              <a:gd name="T10" fmla="*/ 0 h 25321"/>
              <a:gd name="T11" fmla="*/ 31619 w 31619"/>
              <a:gd name="T12" fmla="*/ 25321 h 25321"/>
            </a:gdLst>
            <a:ahLst/>
            <a:cxnLst>
              <a:cxn ang="T6">
                <a:pos x="T0" y="T1"/>
              </a:cxn>
              <a:cxn ang="T7">
                <a:pos x="T2" y="T3"/>
              </a:cxn>
              <a:cxn ang="T8">
                <a:pos x="T4" y="T5"/>
              </a:cxn>
            </a:cxnLst>
            <a:rect l="T9" t="T10" r="T11" b="T12"/>
            <a:pathLst>
              <a:path w="31619" h="25321" fill="none" extrusionOk="0">
                <a:moveTo>
                  <a:pt x="0" y="2464"/>
                </a:moveTo>
                <a:cubicBezTo>
                  <a:pt x="3091" y="845"/>
                  <a:pt x="6529" y="-1"/>
                  <a:pt x="10019" y="0"/>
                </a:cubicBezTo>
                <a:cubicBezTo>
                  <a:pt x="21948" y="0"/>
                  <a:pt x="31619" y="9670"/>
                  <a:pt x="31619" y="21600"/>
                </a:cubicBezTo>
                <a:cubicBezTo>
                  <a:pt x="31619" y="22847"/>
                  <a:pt x="31510" y="24092"/>
                  <a:pt x="31296" y="25321"/>
                </a:cubicBezTo>
              </a:path>
              <a:path w="31619" h="25321" stroke="0" extrusionOk="0">
                <a:moveTo>
                  <a:pt x="0" y="2464"/>
                </a:moveTo>
                <a:cubicBezTo>
                  <a:pt x="3091" y="845"/>
                  <a:pt x="6529" y="-1"/>
                  <a:pt x="10019" y="0"/>
                </a:cubicBezTo>
                <a:cubicBezTo>
                  <a:pt x="21948" y="0"/>
                  <a:pt x="31619" y="9670"/>
                  <a:pt x="31619" y="21600"/>
                </a:cubicBezTo>
                <a:cubicBezTo>
                  <a:pt x="31619" y="22847"/>
                  <a:pt x="31510" y="24092"/>
                  <a:pt x="31296" y="25321"/>
                </a:cubicBezTo>
                <a:lnTo>
                  <a:pt x="10019" y="21600"/>
                </a:lnTo>
                <a:close/>
              </a:path>
            </a:pathLst>
          </a:custGeom>
          <a:noFill/>
          <a:ln w="9525">
            <a:solidFill>
              <a:schemeClr val="bg2"/>
            </a:solidFill>
            <a:round/>
          </a:ln>
        </p:spPr>
        <p:txBody>
          <a:bodyPr wrap="none" anchor="ctr"/>
          <a:lstStyle/>
          <a:p>
            <a:endParaRPr lang="en-IN"/>
          </a:p>
        </p:txBody>
      </p:sp>
      <p:sp>
        <p:nvSpPr>
          <p:cNvPr id="38001" name="Arc 113"/>
          <p:cNvSpPr/>
          <p:nvPr/>
        </p:nvSpPr>
        <p:spPr bwMode="auto">
          <a:xfrm flipH="1">
            <a:off x="3281363" y="1611313"/>
            <a:ext cx="3548062" cy="3190875"/>
          </a:xfrm>
          <a:custGeom>
            <a:avLst/>
            <a:gdLst>
              <a:gd name="T0" fmla="*/ 0 w 31756"/>
              <a:gd name="T1" fmla="*/ 283447 h 28560"/>
              <a:gd name="T2" fmla="*/ 3419350 w 31756"/>
              <a:gd name="T3" fmla="*/ 3190875 h 28560"/>
              <a:gd name="T4" fmla="*/ 1134719 w 31756"/>
              <a:gd name="T5" fmla="*/ 2413267 h 28560"/>
              <a:gd name="T6" fmla="*/ 0 60000 65536"/>
              <a:gd name="T7" fmla="*/ 0 60000 65536"/>
              <a:gd name="T8" fmla="*/ 0 60000 65536"/>
              <a:gd name="T9" fmla="*/ 0 w 31756"/>
              <a:gd name="T10" fmla="*/ 0 h 28560"/>
              <a:gd name="T11" fmla="*/ 31756 w 31756"/>
              <a:gd name="T12" fmla="*/ 28560 h 28560"/>
            </a:gdLst>
            <a:ahLst/>
            <a:cxnLst>
              <a:cxn ang="T6">
                <a:pos x="T0" y="T1"/>
              </a:cxn>
              <a:cxn ang="T7">
                <a:pos x="T2" y="T3"/>
              </a:cxn>
              <a:cxn ang="T8">
                <a:pos x="T4" y="T5"/>
              </a:cxn>
            </a:cxnLst>
            <a:rect l="T9" t="T10" r="T11" b="T12"/>
            <a:pathLst>
              <a:path w="31756" h="28560" fill="none" extrusionOk="0">
                <a:moveTo>
                  <a:pt x="-1" y="2536"/>
                </a:moveTo>
                <a:cubicBezTo>
                  <a:pt x="3126" y="871"/>
                  <a:pt x="6613" y="-1"/>
                  <a:pt x="10156" y="0"/>
                </a:cubicBezTo>
                <a:cubicBezTo>
                  <a:pt x="22085" y="0"/>
                  <a:pt x="31756" y="9670"/>
                  <a:pt x="31756" y="21600"/>
                </a:cubicBezTo>
                <a:cubicBezTo>
                  <a:pt x="31756" y="23967"/>
                  <a:pt x="31366" y="26318"/>
                  <a:pt x="30603" y="28559"/>
                </a:cubicBezTo>
              </a:path>
              <a:path w="31756" h="28560" stroke="0" extrusionOk="0">
                <a:moveTo>
                  <a:pt x="-1" y="2536"/>
                </a:moveTo>
                <a:cubicBezTo>
                  <a:pt x="3126" y="871"/>
                  <a:pt x="6613" y="-1"/>
                  <a:pt x="10156" y="0"/>
                </a:cubicBezTo>
                <a:cubicBezTo>
                  <a:pt x="22085" y="0"/>
                  <a:pt x="31756" y="9670"/>
                  <a:pt x="31756" y="21600"/>
                </a:cubicBezTo>
                <a:cubicBezTo>
                  <a:pt x="31756" y="23967"/>
                  <a:pt x="31366" y="26318"/>
                  <a:pt x="30603" y="28559"/>
                </a:cubicBezTo>
                <a:lnTo>
                  <a:pt x="10156" y="21600"/>
                </a:lnTo>
                <a:close/>
              </a:path>
            </a:pathLst>
          </a:custGeom>
          <a:noFill/>
          <a:ln w="9525">
            <a:solidFill>
              <a:schemeClr val="bg2"/>
            </a:solidFill>
            <a:round/>
          </a:ln>
        </p:spPr>
        <p:txBody>
          <a:bodyPr wrap="none" anchor="ctr"/>
          <a:lstStyle/>
          <a:p>
            <a:endParaRPr lang="en-IN"/>
          </a:p>
        </p:txBody>
      </p:sp>
      <p:sp>
        <p:nvSpPr>
          <p:cNvPr id="38003" name="Arc 115"/>
          <p:cNvSpPr/>
          <p:nvPr/>
        </p:nvSpPr>
        <p:spPr bwMode="auto">
          <a:xfrm flipH="1">
            <a:off x="3656013" y="1982788"/>
            <a:ext cx="2984500" cy="2946400"/>
          </a:xfrm>
          <a:custGeom>
            <a:avLst/>
            <a:gdLst>
              <a:gd name="T0" fmla="*/ 0 w 31628"/>
              <a:gd name="T1" fmla="*/ 232976 h 31225"/>
              <a:gd name="T2" fmla="*/ 2770958 w 31628"/>
              <a:gd name="T3" fmla="*/ 2946400 h 31225"/>
              <a:gd name="T4" fmla="*/ 946268 w 31628"/>
              <a:gd name="T5" fmla="*/ 2038182 h 31225"/>
              <a:gd name="T6" fmla="*/ 0 60000 65536"/>
              <a:gd name="T7" fmla="*/ 0 60000 65536"/>
              <a:gd name="T8" fmla="*/ 0 60000 65536"/>
              <a:gd name="T9" fmla="*/ 0 w 31628"/>
              <a:gd name="T10" fmla="*/ 0 h 31225"/>
              <a:gd name="T11" fmla="*/ 31628 w 31628"/>
              <a:gd name="T12" fmla="*/ 31225 h 31225"/>
            </a:gdLst>
            <a:ahLst/>
            <a:cxnLst>
              <a:cxn ang="T6">
                <a:pos x="T0" y="T1"/>
              </a:cxn>
              <a:cxn ang="T7">
                <a:pos x="T2" y="T3"/>
              </a:cxn>
              <a:cxn ang="T8">
                <a:pos x="T4" y="T5"/>
              </a:cxn>
            </a:cxnLst>
            <a:rect l="T9" t="T10" r="T11" b="T12"/>
            <a:pathLst>
              <a:path w="31628" h="31225" fill="none" extrusionOk="0">
                <a:moveTo>
                  <a:pt x="-1" y="2468"/>
                </a:moveTo>
                <a:cubicBezTo>
                  <a:pt x="3093" y="847"/>
                  <a:pt x="6534" y="-1"/>
                  <a:pt x="10028" y="0"/>
                </a:cubicBezTo>
                <a:cubicBezTo>
                  <a:pt x="21957" y="0"/>
                  <a:pt x="31628" y="9670"/>
                  <a:pt x="31628" y="21600"/>
                </a:cubicBezTo>
                <a:cubicBezTo>
                  <a:pt x="31628" y="24940"/>
                  <a:pt x="30853" y="28234"/>
                  <a:pt x="29364" y="31224"/>
                </a:cubicBezTo>
              </a:path>
              <a:path w="31628" h="31225" stroke="0" extrusionOk="0">
                <a:moveTo>
                  <a:pt x="-1" y="2468"/>
                </a:moveTo>
                <a:cubicBezTo>
                  <a:pt x="3093" y="847"/>
                  <a:pt x="6534" y="-1"/>
                  <a:pt x="10028" y="0"/>
                </a:cubicBezTo>
                <a:cubicBezTo>
                  <a:pt x="21957" y="0"/>
                  <a:pt x="31628" y="9670"/>
                  <a:pt x="31628" y="21600"/>
                </a:cubicBezTo>
                <a:cubicBezTo>
                  <a:pt x="31628" y="24940"/>
                  <a:pt x="30853" y="28234"/>
                  <a:pt x="29364" y="31224"/>
                </a:cubicBezTo>
                <a:lnTo>
                  <a:pt x="10028" y="21600"/>
                </a:lnTo>
                <a:close/>
              </a:path>
            </a:pathLst>
          </a:custGeom>
          <a:noFill/>
          <a:ln w="9525">
            <a:solidFill>
              <a:schemeClr val="bg2"/>
            </a:solidFill>
            <a:round/>
          </a:ln>
        </p:spPr>
        <p:txBody>
          <a:bodyPr wrap="none" anchor="ctr"/>
          <a:lstStyle/>
          <a:p>
            <a:endParaRPr lang="en-IN"/>
          </a:p>
        </p:txBody>
      </p:sp>
      <p:sp>
        <p:nvSpPr>
          <p:cNvPr id="38004" name="Arc 116"/>
          <p:cNvSpPr/>
          <p:nvPr/>
        </p:nvSpPr>
        <p:spPr bwMode="auto">
          <a:xfrm flipH="1">
            <a:off x="3870325" y="2197100"/>
            <a:ext cx="2682875" cy="1828800"/>
          </a:xfrm>
          <a:custGeom>
            <a:avLst/>
            <a:gdLst>
              <a:gd name="T0" fmla="*/ 0 w 31689"/>
              <a:gd name="T1" fmla="*/ 211751 h 21600"/>
              <a:gd name="T2" fmla="*/ 2682875 w 31689"/>
              <a:gd name="T3" fmla="*/ 1828800 h 21600"/>
              <a:gd name="T4" fmla="*/ 854162 w 31689"/>
              <a:gd name="T5" fmla="*/ 1828800 h 21600"/>
              <a:gd name="T6" fmla="*/ 0 60000 65536"/>
              <a:gd name="T7" fmla="*/ 0 60000 65536"/>
              <a:gd name="T8" fmla="*/ 0 60000 65536"/>
              <a:gd name="T9" fmla="*/ 0 w 31689"/>
              <a:gd name="T10" fmla="*/ 0 h 21600"/>
              <a:gd name="T11" fmla="*/ 31689 w 31689"/>
              <a:gd name="T12" fmla="*/ 21600 h 21600"/>
            </a:gdLst>
            <a:ahLst/>
            <a:cxnLst>
              <a:cxn ang="T6">
                <a:pos x="T0" y="T1"/>
              </a:cxn>
              <a:cxn ang="T7">
                <a:pos x="T2" y="T3"/>
              </a:cxn>
              <a:cxn ang="T8">
                <a:pos x="T4" y="T5"/>
              </a:cxn>
            </a:cxnLst>
            <a:rect l="T9" t="T10" r="T11" b="T12"/>
            <a:pathLst>
              <a:path w="31689" h="21600" fill="none" extrusionOk="0">
                <a:moveTo>
                  <a:pt x="-1" y="2500"/>
                </a:moveTo>
                <a:cubicBezTo>
                  <a:pt x="3109" y="858"/>
                  <a:pt x="6572" y="-1"/>
                  <a:pt x="10089" y="0"/>
                </a:cubicBezTo>
                <a:cubicBezTo>
                  <a:pt x="22018" y="0"/>
                  <a:pt x="31689" y="9670"/>
                  <a:pt x="31689" y="21600"/>
                </a:cubicBezTo>
              </a:path>
              <a:path w="31689" h="21600" stroke="0" extrusionOk="0">
                <a:moveTo>
                  <a:pt x="-1" y="2500"/>
                </a:moveTo>
                <a:cubicBezTo>
                  <a:pt x="3109" y="858"/>
                  <a:pt x="6572" y="-1"/>
                  <a:pt x="10089" y="0"/>
                </a:cubicBezTo>
                <a:cubicBezTo>
                  <a:pt x="22018" y="0"/>
                  <a:pt x="31689" y="9670"/>
                  <a:pt x="31689" y="21600"/>
                </a:cubicBezTo>
                <a:lnTo>
                  <a:pt x="10089" y="21600"/>
                </a:lnTo>
                <a:close/>
              </a:path>
            </a:pathLst>
          </a:custGeom>
          <a:noFill/>
          <a:ln w="12700">
            <a:solidFill>
              <a:srgbClr val="0000FF"/>
            </a:solidFill>
            <a:prstDash val="lgDashDot"/>
            <a:round/>
          </a:ln>
        </p:spPr>
        <p:txBody>
          <a:bodyPr wrap="none" anchor="ctr"/>
          <a:lstStyle/>
          <a:p>
            <a:endParaRPr lang="en-IN"/>
          </a:p>
        </p:txBody>
      </p:sp>
      <p:sp>
        <p:nvSpPr>
          <p:cNvPr id="38006" name="Arc 118"/>
          <p:cNvSpPr/>
          <p:nvPr/>
        </p:nvSpPr>
        <p:spPr bwMode="auto">
          <a:xfrm flipH="1">
            <a:off x="4111625" y="2441575"/>
            <a:ext cx="2311400" cy="2393950"/>
          </a:xfrm>
          <a:custGeom>
            <a:avLst/>
            <a:gdLst>
              <a:gd name="T0" fmla="*/ 0 w 31574"/>
              <a:gd name="T1" fmla="*/ 178633 h 32713"/>
              <a:gd name="T2" fmla="*/ 2086073 w 31574"/>
              <a:gd name="T3" fmla="*/ 2393950 h 32713"/>
              <a:gd name="T4" fmla="*/ 730155 w 31574"/>
              <a:gd name="T5" fmla="*/ 1580697 h 32713"/>
              <a:gd name="T6" fmla="*/ 0 60000 65536"/>
              <a:gd name="T7" fmla="*/ 0 60000 65536"/>
              <a:gd name="T8" fmla="*/ 0 60000 65536"/>
              <a:gd name="T9" fmla="*/ 0 w 31574"/>
              <a:gd name="T10" fmla="*/ 0 h 32713"/>
              <a:gd name="T11" fmla="*/ 31574 w 31574"/>
              <a:gd name="T12" fmla="*/ 32713 h 32713"/>
            </a:gdLst>
            <a:ahLst/>
            <a:cxnLst>
              <a:cxn ang="T6">
                <a:pos x="T0" y="T1"/>
              </a:cxn>
              <a:cxn ang="T7">
                <a:pos x="T2" y="T3"/>
              </a:cxn>
              <a:cxn ang="T8">
                <a:pos x="T4" y="T5"/>
              </a:cxn>
            </a:cxnLst>
            <a:rect l="T9" t="T10" r="T11" b="T12"/>
            <a:pathLst>
              <a:path w="31574" h="32713" fill="none" extrusionOk="0">
                <a:moveTo>
                  <a:pt x="-1" y="2440"/>
                </a:moveTo>
                <a:cubicBezTo>
                  <a:pt x="3080" y="837"/>
                  <a:pt x="6501" y="-1"/>
                  <a:pt x="9974" y="0"/>
                </a:cubicBezTo>
                <a:cubicBezTo>
                  <a:pt x="21903" y="0"/>
                  <a:pt x="31574" y="9670"/>
                  <a:pt x="31574" y="21600"/>
                </a:cubicBezTo>
                <a:cubicBezTo>
                  <a:pt x="31574" y="25514"/>
                  <a:pt x="30510" y="29356"/>
                  <a:pt x="28495" y="32712"/>
                </a:cubicBezTo>
              </a:path>
              <a:path w="31574" h="32713" stroke="0" extrusionOk="0">
                <a:moveTo>
                  <a:pt x="-1" y="2440"/>
                </a:moveTo>
                <a:cubicBezTo>
                  <a:pt x="3080" y="837"/>
                  <a:pt x="6501" y="-1"/>
                  <a:pt x="9974" y="0"/>
                </a:cubicBezTo>
                <a:cubicBezTo>
                  <a:pt x="21903" y="0"/>
                  <a:pt x="31574" y="9670"/>
                  <a:pt x="31574" y="21600"/>
                </a:cubicBezTo>
                <a:cubicBezTo>
                  <a:pt x="31574" y="25514"/>
                  <a:pt x="30510" y="29356"/>
                  <a:pt x="28495" y="32712"/>
                </a:cubicBezTo>
                <a:lnTo>
                  <a:pt x="9974" y="21600"/>
                </a:lnTo>
                <a:close/>
              </a:path>
            </a:pathLst>
          </a:custGeom>
          <a:noFill/>
          <a:ln w="9525">
            <a:solidFill>
              <a:schemeClr val="bg2"/>
            </a:solidFill>
            <a:round/>
          </a:ln>
        </p:spPr>
        <p:txBody>
          <a:bodyPr wrap="none" anchor="ctr"/>
          <a:lstStyle/>
          <a:p>
            <a:endParaRPr lang="en-IN"/>
          </a:p>
        </p:txBody>
      </p:sp>
      <p:sp>
        <p:nvSpPr>
          <p:cNvPr id="38008" name="Arc 120"/>
          <p:cNvSpPr/>
          <p:nvPr/>
        </p:nvSpPr>
        <p:spPr bwMode="auto">
          <a:xfrm flipH="1">
            <a:off x="4568825" y="2900363"/>
            <a:ext cx="1644650" cy="1592262"/>
          </a:xfrm>
          <a:custGeom>
            <a:avLst/>
            <a:gdLst>
              <a:gd name="T0" fmla="*/ 0 w 31601"/>
              <a:gd name="T1" fmla="*/ 127737 h 30602"/>
              <a:gd name="T2" fmla="*/ 1542383 w 31601"/>
              <a:gd name="T3" fmla="*/ 1592262 h 30602"/>
              <a:gd name="T4" fmla="*/ 520495 w 31601"/>
              <a:gd name="T5" fmla="*/ 1123876 h 30602"/>
              <a:gd name="T6" fmla="*/ 0 60000 65536"/>
              <a:gd name="T7" fmla="*/ 0 60000 65536"/>
              <a:gd name="T8" fmla="*/ 0 60000 65536"/>
              <a:gd name="T9" fmla="*/ 0 w 31601"/>
              <a:gd name="T10" fmla="*/ 0 h 30602"/>
              <a:gd name="T11" fmla="*/ 31601 w 31601"/>
              <a:gd name="T12" fmla="*/ 30602 h 30602"/>
            </a:gdLst>
            <a:ahLst/>
            <a:cxnLst>
              <a:cxn ang="T6">
                <a:pos x="T0" y="T1"/>
              </a:cxn>
              <a:cxn ang="T7">
                <a:pos x="T2" y="T3"/>
              </a:cxn>
              <a:cxn ang="T8">
                <a:pos x="T4" y="T5"/>
              </a:cxn>
            </a:cxnLst>
            <a:rect l="T9" t="T10" r="T11" b="T12"/>
            <a:pathLst>
              <a:path w="31601" h="30602" fill="none" extrusionOk="0">
                <a:moveTo>
                  <a:pt x="-1" y="2454"/>
                </a:moveTo>
                <a:cubicBezTo>
                  <a:pt x="3086" y="842"/>
                  <a:pt x="6518" y="-1"/>
                  <a:pt x="10001" y="0"/>
                </a:cubicBezTo>
                <a:cubicBezTo>
                  <a:pt x="21930" y="0"/>
                  <a:pt x="31601" y="9670"/>
                  <a:pt x="31601" y="21600"/>
                </a:cubicBezTo>
                <a:cubicBezTo>
                  <a:pt x="31601" y="24707"/>
                  <a:pt x="30930" y="27777"/>
                  <a:pt x="29635" y="30601"/>
                </a:cubicBezTo>
              </a:path>
              <a:path w="31601" h="30602" stroke="0" extrusionOk="0">
                <a:moveTo>
                  <a:pt x="-1" y="2454"/>
                </a:moveTo>
                <a:cubicBezTo>
                  <a:pt x="3086" y="842"/>
                  <a:pt x="6518" y="-1"/>
                  <a:pt x="10001" y="0"/>
                </a:cubicBezTo>
                <a:cubicBezTo>
                  <a:pt x="21930" y="0"/>
                  <a:pt x="31601" y="9670"/>
                  <a:pt x="31601" y="21600"/>
                </a:cubicBezTo>
                <a:cubicBezTo>
                  <a:pt x="31601" y="24707"/>
                  <a:pt x="30930" y="27777"/>
                  <a:pt x="29635" y="30601"/>
                </a:cubicBezTo>
                <a:lnTo>
                  <a:pt x="10001" y="21600"/>
                </a:lnTo>
                <a:close/>
              </a:path>
            </a:pathLst>
          </a:custGeom>
          <a:noFill/>
          <a:ln w="9525">
            <a:solidFill>
              <a:schemeClr val="bg2"/>
            </a:solidFill>
            <a:round/>
          </a:ln>
        </p:spPr>
        <p:txBody>
          <a:bodyPr wrap="none" anchor="ctr"/>
          <a:lstStyle/>
          <a:p>
            <a:endParaRPr lang="en-IN"/>
          </a:p>
        </p:txBody>
      </p:sp>
      <p:sp>
        <p:nvSpPr>
          <p:cNvPr id="38009" name="Arc 121"/>
          <p:cNvSpPr/>
          <p:nvPr/>
        </p:nvSpPr>
        <p:spPr bwMode="auto">
          <a:xfrm flipH="1">
            <a:off x="4781550" y="3105150"/>
            <a:ext cx="1338263" cy="914400"/>
          </a:xfrm>
          <a:custGeom>
            <a:avLst/>
            <a:gdLst>
              <a:gd name="T0" fmla="*/ 0 w 31619"/>
              <a:gd name="T1" fmla="*/ 104309 h 21600"/>
              <a:gd name="T2" fmla="*/ 1338263 w 31619"/>
              <a:gd name="T3" fmla="*/ 914400 h 21600"/>
              <a:gd name="T4" fmla="*/ 424051 w 31619"/>
              <a:gd name="T5" fmla="*/ 914400 h 21600"/>
              <a:gd name="T6" fmla="*/ 0 60000 65536"/>
              <a:gd name="T7" fmla="*/ 0 60000 65536"/>
              <a:gd name="T8" fmla="*/ 0 60000 65536"/>
              <a:gd name="T9" fmla="*/ 0 w 31619"/>
              <a:gd name="T10" fmla="*/ 0 h 21600"/>
              <a:gd name="T11" fmla="*/ 31619 w 31619"/>
              <a:gd name="T12" fmla="*/ 21600 h 21600"/>
            </a:gdLst>
            <a:ahLst/>
            <a:cxnLst>
              <a:cxn ang="T6">
                <a:pos x="T0" y="T1"/>
              </a:cxn>
              <a:cxn ang="T7">
                <a:pos x="T2" y="T3"/>
              </a:cxn>
              <a:cxn ang="T8">
                <a:pos x="T4" y="T5"/>
              </a:cxn>
            </a:cxnLst>
            <a:rect l="T9" t="T10" r="T11" b="T12"/>
            <a:pathLst>
              <a:path w="31619" h="21600" fill="none" extrusionOk="0">
                <a:moveTo>
                  <a:pt x="0" y="2464"/>
                </a:moveTo>
                <a:cubicBezTo>
                  <a:pt x="3091" y="845"/>
                  <a:pt x="6529" y="-1"/>
                  <a:pt x="10019" y="0"/>
                </a:cubicBezTo>
                <a:cubicBezTo>
                  <a:pt x="21948" y="0"/>
                  <a:pt x="31619" y="9670"/>
                  <a:pt x="31619" y="21600"/>
                </a:cubicBezTo>
              </a:path>
              <a:path w="31619" h="21600" stroke="0" extrusionOk="0">
                <a:moveTo>
                  <a:pt x="0" y="2464"/>
                </a:moveTo>
                <a:cubicBezTo>
                  <a:pt x="3091" y="845"/>
                  <a:pt x="6529" y="-1"/>
                  <a:pt x="10019" y="0"/>
                </a:cubicBezTo>
                <a:cubicBezTo>
                  <a:pt x="21948" y="0"/>
                  <a:pt x="31619" y="9670"/>
                  <a:pt x="31619" y="21600"/>
                </a:cubicBezTo>
                <a:lnTo>
                  <a:pt x="10019" y="21600"/>
                </a:lnTo>
                <a:close/>
              </a:path>
            </a:pathLst>
          </a:custGeom>
          <a:noFill/>
          <a:ln w="9525">
            <a:solidFill>
              <a:schemeClr val="bg2"/>
            </a:solidFill>
            <a:round/>
          </a:ln>
        </p:spPr>
        <p:txBody>
          <a:bodyPr wrap="none" anchor="ctr"/>
          <a:lstStyle/>
          <a:p>
            <a:endParaRPr lang="en-IN"/>
          </a:p>
        </p:txBody>
      </p:sp>
      <p:grpSp>
        <p:nvGrpSpPr>
          <p:cNvPr id="4" name="Group 135"/>
          <p:cNvGrpSpPr/>
          <p:nvPr/>
        </p:nvGrpSpPr>
        <p:grpSpPr bwMode="auto">
          <a:xfrm>
            <a:off x="3830638" y="2154238"/>
            <a:ext cx="2982912" cy="1609725"/>
            <a:chOff x="2410" y="1357"/>
            <a:chExt cx="1879" cy="1014"/>
          </a:xfrm>
        </p:grpSpPr>
        <p:sp>
          <p:nvSpPr>
            <p:cNvPr id="19531" name="Text Box 122"/>
            <p:cNvSpPr txBox="1">
              <a:spLocks noChangeArrowheads="1"/>
            </p:cNvSpPr>
            <p:nvPr/>
          </p:nvSpPr>
          <p:spPr bwMode="auto">
            <a:xfrm>
              <a:off x="2464" y="2044"/>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2</a:t>
              </a:r>
              <a:endParaRPr lang="en-US" sz="900" b="1" baseline="-25000">
                <a:solidFill>
                  <a:schemeClr val="accent2"/>
                </a:solidFill>
              </a:endParaRPr>
            </a:p>
          </p:txBody>
        </p:sp>
        <p:sp>
          <p:nvSpPr>
            <p:cNvPr id="19532" name="Text Box 123"/>
            <p:cNvSpPr txBox="1">
              <a:spLocks noChangeArrowheads="1"/>
            </p:cNvSpPr>
            <p:nvPr/>
          </p:nvSpPr>
          <p:spPr bwMode="auto">
            <a:xfrm>
              <a:off x="2410" y="2227"/>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1</a:t>
              </a:r>
              <a:endParaRPr lang="en-US" sz="900" b="1" baseline="-25000">
                <a:solidFill>
                  <a:schemeClr val="accent2"/>
                </a:solidFill>
              </a:endParaRPr>
            </a:p>
          </p:txBody>
        </p:sp>
        <p:sp>
          <p:nvSpPr>
            <p:cNvPr id="19533" name="Text Box 124"/>
            <p:cNvSpPr txBox="1">
              <a:spLocks noChangeArrowheads="1"/>
            </p:cNvSpPr>
            <p:nvPr/>
          </p:nvSpPr>
          <p:spPr bwMode="auto">
            <a:xfrm>
              <a:off x="2556" y="1884"/>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3</a:t>
              </a:r>
              <a:endParaRPr lang="en-US" sz="900" b="1" baseline="-25000">
                <a:solidFill>
                  <a:schemeClr val="accent2"/>
                </a:solidFill>
              </a:endParaRPr>
            </a:p>
          </p:txBody>
        </p:sp>
        <p:sp>
          <p:nvSpPr>
            <p:cNvPr id="19534" name="Text Box 126"/>
            <p:cNvSpPr txBox="1">
              <a:spLocks noChangeArrowheads="1"/>
            </p:cNvSpPr>
            <p:nvPr/>
          </p:nvSpPr>
          <p:spPr bwMode="auto">
            <a:xfrm>
              <a:off x="2650" y="1740"/>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4</a:t>
              </a:r>
              <a:endParaRPr lang="en-US" sz="900" b="1" baseline="-25000">
                <a:solidFill>
                  <a:schemeClr val="accent2"/>
                </a:solidFill>
              </a:endParaRPr>
            </a:p>
          </p:txBody>
        </p:sp>
        <p:sp>
          <p:nvSpPr>
            <p:cNvPr id="19535" name="Text Box 127"/>
            <p:cNvSpPr txBox="1">
              <a:spLocks noChangeArrowheads="1"/>
            </p:cNvSpPr>
            <p:nvPr/>
          </p:nvSpPr>
          <p:spPr bwMode="auto">
            <a:xfrm>
              <a:off x="2797" y="1600"/>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5</a:t>
              </a:r>
              <a:endParaRPr lang="en-US" sz="900" b="1" baseline="-25000">
                <a:solidFill>
                  <a:schemeClr val="accent2"/>
                </a:solidFill>
              </a:endParaRPr>
            </a:p>
          </p:txBody>
        </p:sp>
        <p:sp>
          <p:nvSpPr>
            <p:cNvPr id="19536" name="Text Box 128"/>
            <p:cNvSpPr txBox="1">
              <a:spLocks noChangeArrowheads="1"/>
            </p:cNvSpPr>
            <p:nvPr/>
          </p:nvSpPr>
          <p:spPr bwMode="auto">
            <a:xfrm>
              <a:off x="2921" y="1509"/>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6</a:t>
              </a:r>
              <a:endParaRPr lang="en-US" sz="900" b="1" baseline="-25000">
                <a:solidFill>
                  <a:schemeClr val="accent2"/>
                </a:solidFill>
              </a:endParaRPr>
            </a:p>
          </p:txBody>
        </p:sp>
        <p:sp>
          <p:nvSpPr>
            <p:cNvPr id="19537" name="Text Box 129"/>
            <p:cNvSpPr txBox="1">
              <a:spLocks noChangeArrowheads="1"/>
            </p:cNvSpPr>
            <p:nvPr/>
          </p:nvSpPr>
          <p:spPr bwMode="auto">
            <a:xfrm>
              <a:off x="3087" y="1429"/>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7</a:t>
              </a:r>
              <a:endParaRPr lang="en-US" sz="900" b="1" baseline="-25000">
                <a:solidFill>
                  <a:schemeClr val="accent2"/>
                </a:solidFill>
              </a:endParaRPr>
            </a:p>
          </p:txBody>
        </p:sp>
        <p:sp>
          <p:nvSpPr>
            <p:cNvPr id="19538" name="Text Box 130"/>
            <p:cNvSpPr txBox="1">
              <a:spLocks noChangeArrowheads="1"/>
            </p:cNvSpPr>
            <p:nvPr/>
          </p:nvSpPr>
          <p:spPr bwMode="auto">
            <a:xfrm>
              <a:off x="3266" y="1365"/>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8</a:t>
              </a:r>
              <a:endParaRPr lang="en-US" sz="900" b="1" baseline="-25000">
                <a:solidFill>
                  <a:schemeClr val="accent2"/>
                </a:solidFill>
              </a:endParaRPr>
            </a:p>
          </p:txBody>
        </p:sp>
        <p:sp>
          <p:nvSpPr>
            <p:cNvPr id="19539" name="Text Box 131"/>
            <p:cNvSpPr txBox="1">
              <a:spLocks noChangeArrowheads="1"/>
            </p:cNvSpPr>
            <p:nvPr/>
          </p:nvSpPr>
          <p:spPr bwMode="auto">
            <a:xfrm>
              <a:off x="3459" y="1357"/>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9</a:t>
              </a:r>
              <a:endParaRPr lang="en-US" sz="900" b="1" baseline="-25000">
                <a:solidFill>
                  <a:schemeClr val="accent2"/>
                </a:solidFill>
              </a:endParaRPr>
            </a:p>
          </p:txBody>
        </p:sp>
        <p:sp>
          <p:nvSpPr>
            <p:cNvPr id="19540" name="Text Box 132"/>
            <p:cNvSpPr txBox="1">
              <a:spLocks noChangeArrowheads="1"/>
            </p:cNvSpPr>
            <p:nvPr/>
          </p:nvSpPr>
          <p:spPr bwMode="auto">
            <a:xfrm>
              <a:off x="3646" y="1357"/>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10</a:t>
              </a:r>
              <a:endParaRPr lang="en-US" sz="900" b="1" baseline="-25000">
                <a:solidFill>
                  <a:schemeClr val="accent2"/>
                </a:solidFill>
              </a:endParaRPr>
            </a:p>
          </p:txBody>
        </p:sp>
        <p:sp>
          <p:nvSpPr>
            <p:cNvPr id="19541" name="Text Box 133"/>
            <p:cNvSpPr txBox="1">
              <a:spLocks noChangeArrowheads="1"/>
            </p:cNvSpPr>
            <p:nvPr/>
          </p:nvSpPr>
          <p:spPr bwMode="auto">
            <a:xfrm>
              <a:off x="3862" y="1417"/>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11</a:t>
              </a:r>
              <a:endParaRPr lang="en-US" sz="900" b="1" baseline="-25000">
                <a:solidFill>
                  <a:schemeClr val="accent2"/>
                </a:solidFill>
              </a:endParaRPr>
            </a:p>
          </p:txBody>
        </p:sp>
        <p:sp>
          <p:nvSpPr>
            <p:cNvPr id="19542" name="Text Box 134"/>
            <p:cNvSpPr txBox="1">
              <a:spLocks noChangeArrowheads="1"/>
            </p:cNvSpPr>
            <p:nvPr/>
          </p:nvSpPr>
          <p:spPr bwMode="auto">
            <a:xfrm>
              <a:off x="4073" y="1460"/>
              <a:ext cx="216" cy="144"/>
            </a:xfrm>
            <a:prstGeom prst="rect">
              <a:avLst/>
            </a:prstGeom>
            <a:noFill/>
            <a:ln w="9525">
              <a:noFill/>
              <a:miter lim="800000"/>
            </a:ln>
          </p:spPr>
          <p:txBody>
            <a:bodyPr>
              <a:spAutoFit/>
            </a:bodyPr>
            <a:lstStyle/>
            <a:p>
              <a:pPr>
                <a:spcBef>
                  <a:spcPct val="50000"/>
                </a:spcBef>
              </a:pPr>
              <a:r>
                <a:rPr lang="en-US" sz="900" b="1">
                  <a:solidFill>
                    <a:schemeClr val="accent2"/>
                  </a:solidFill>
                </a:rPr>
                <a:t>c</a:t>
              </a:r>
              <a:r>
                <a:rPr lang="en-US" sz="900" b="1" baseline="-25000">
                  <a:solidFill>
                    <a:schemeClr val="accent2"/>
                  </a:solidFill>
                </a:rPr>
                <a:t>12</a:t>
              </a:r>
              <a:endParaRPr lang="en-US" sz="900" b="1" baseline="-25000">
                <a:solidFill>
                  <a:schemeClr val="accent2"/>
                </a:solidFill>
              </a:endParaRPr>
            </a:p>
          </p:txBody>
        </p:sp>
      </p:grpSp>
      <p:sp>
        <p:nvSpPr>
          <p:cNvPr id="38028" name="Arc 140"/>
          <p:cNvSpPr/>
          <p:nvPr/>
        </p:nvSpPr>
        <p:spPr bwMode="auto">
          <a:xfrm flipH="1" flipV="1">
            <a:off x="3014663" y="3703638"/>
            <a:ext cx="885825" cy="409575"/>
          </a:xfrm>
          <a:custGeom>
            <a:avLst/>
            <a:gdLst>
              <a:gd name="T0" fmla="*/ 817086 w 20928"/>
              <a:gd name="T1" fmla="*/ 0 h 9691"/>
              <a:gd name="T2" fmla="*/ 885825 w 20928"/>
              <a:gd name="T3" fmla="*/ 183635 h 9691"/>
              <a:gd name="T4" fmla="*/ 0 w 20928"/>
              <a:gd name="T5" fmla="*/ 409575 h 9691"/>
              <a:gd name="T6" fmla="*/ 0 60000 65536"/>
              <a:gd name="T7" fmla="*/ 0 60000 65536"/>
              <a:gd name="T8" fmla="*/ 0 60000 65536"/>
              <a:gd name="T9" fmla="*/ 0 w 20928"/>
              <a:gd name="T10" fmla="*/ 0 h 9691"/>
              <a:gd name="T11" fmla="*/ 20928 w 20928"/>
              <a:gd name="T12" fmla="*/ 9691 h 9691"/>
            </a:gdLst>
            <a:ahLst/>
            <a:cxnLst>
              <a:cxn ang="T6">
                <a:pos x="T0" y="T1"/>
              </a:cxn>
              <a:cxn ang="T7">
                <a:pos x="T2" y="T3"/>
              </a:cxn>
              <a:cxn ang="T8">
                <a:pos x="T4" y="T5"/>
              </a:cxn>
            </a:cxnLst>
            <a:rect l="T9" t="T10" r="T11" b="T12"/>
            <a:pathLst>
              <a:path w="20928" h="9691" fill="none" extrusionOk="0">
                <a:moveTo>
                  <a:pt x="19304" y="-1"/>
                </a:moveTo>
                <a:cubicBezTo>
                  <a:pt x="19999" y="1385"/>
                  <a:pt x="20544" y="2842"/>
                  <a:pt x="20927" y="4345"/>
                </a:cubicBezTo>
              </a:path>
              <a:path w="20928" h="9691" stroke="0" extrusionOk="0">
                <a:moveTo>
                  <a:pt x="19304" y="-1"/>
                </a:moveTo>
                <a:cubicBezTo>
                  <a:pt x="19999" y="1385"/>
                  <a:pt x="20544" y="2842"/>
                  <a:pt x="20927" y="4345"/>
                </a:cubicBezTo>
                <a:lnTo>
                  <a:pt x="0" y="9691"/>
                </a:lnTo>
                <a:close/>
              </a:path>
            </a:pathLst>
          </a:custGeom>
          <a:noFill/>
          <a:ln w="12700">
            <a:solidFill>
              <a:srgbClr val="FF0000"/>
            </a:solidFill>
            <a:round/>
          </a:ln>
        </p:spPr>
        <p:txBody>
          <a:bodyPr wrap="none" anchor="ctr"/>
          <a:lstStyle/>
          <a:p>
            <a:endParaRPr lang="en-IN"/>
          </a:p>
        </p:txBody>
      </p:sp>
      <p:sp>
        <p:nvSpPr>
          <p:cNvPr id="38029" name="Arc 141"/>
          <p:cNvSpPr/>
          <p:nvPr/>
        </p:nvSpPr>
        <p:spPr bwMode="auto">
          <a:xfrm flipH="1" flipV="1">
            <a:off x="3227388" y="3413125"/>
            <a:ext cx="752475" cy="669925"/>
          </a:xfrm>
          <a:custGeom>
            <a:avLst/>
            <a:gdLst>
              <a:gd name="T0" fmla="*/ 622735 w 17765"/>
              <a:gd name="T1" fmla="*/ 0 h 15824"/>
              <a:gd name="T2" fmla="*/ 752475 w 17765"/>
              <a:gd name="T3" fmla="*/ 149742 h 15824"/>
              <a:gd name="T4" fmla="*/ 0 w 17765"/>
              <a:gd name="T5" fmla="*/ 669925 h 15824"/>
              <a:gd name="T6" fmla="*/ 0 60000 65536"/>
              <a:gd name="T7" fmla="*/ 0 60000 65536"/>
              <a:gd name="T8" fmla="*/ 0 60000 65536"/>
              <a:gd name="T9" fmla="*/ 0 w 17765"/>
              <a:gd name="T10" fmla="*/ 0 h 15824"/>
              <a:gd name="T11" fmla="*/ 17765 w 17765"/>
              <a:gd name="T12" fmla="*/ 15824 h 15824"/>
            </a:gdLst>
            <a:ahLst/>
            <a:cxnLst>
              <a:cxn ang="T6">
                <a:pos x="T0" y="T1"/>
              </a:cxn>
              <a:cxn ang="T7">
                <a:pos x="T2" y="T3"/>
              </a:cxn>
              <a:cxn ang="T8">
                <a:pos x="T4" y="T5"/>
              </a:cxn>
            </a:cxnLst>
            <a:rect l="T9" t="T10" r="T11" b="T12"/>
            <a:pathLst>
              <a:path w="17765" h="15824" fill="none" extrusionOk="0">
                <a:moveTo>
                  <a:pt x="14702" y="-1"/>
                </a:moveTo>
                <a:cubicBezTo>
                  <a:pt x="15848" y="1064"/>
                  <a:pt x="16875" y="2250"/>
                  <a:pt x="17764" y="3537"/>
                </a:cubicBezTo>
              </a:path>
              <a:path w="17765" h="15824" stroke="0" extrusionOk="0">
                <a:moveTo>
                  <a:pt x="14702" y="-1"/>
                </a:moveTo>
                <a:cubicBezTo>
                  <a:pt x="15848" y="1064"/>
                  <a:pt x="16875" y="2250"/>
                  <a:pt x="17764" y="3537"/>
                </a:cubicBezTo>
                <a:lnTo>
                  <a:pt x="0" y="15824"/>
                </a:lnTo>
                <a:close/>
              </a:path>
            </a:pathLst>
          </a:custGeom>
          <a:noFill/>
          <a:ln w="12700">
            <a:solidFill>
              <a:srgbClr val="FF0000"/>
            </a:solidFill>
            <a:round/>
          </a:ln>
        </p:spPr>
        <p:txBody>
          <a:bodyPr wrap="none" anchor="ctr"/>
          <a:lstStyle/>
          <a:p>
            <a:endParaRPr lang="en-IN"/>
          </a:p>
        </p:txBody>
      </p:sp>
      <p:sp>
        <p:nvSpPr>
          <p:cNvPr id="38030" name="Arc 142"/>
          <p:cNvSpPr/>
          <p:nvPr/>
        </p:nvSpPr>
        <p:spPr bwMode="auto">
          <a:xfrm flipH="1" flipV="1">
            <a:off x="3568700" y="3124200"/>
            <a:ext cx="531813" cy="828675"/>
          </a:xfrm>
          <a:custGeom>
            <a:avLst/>
            <a:gdLst>
              <a:gd name="T0" fmla="*/ 387794 w 12544"/>
              <a:gd name="T1" fmla="*/ 0 h 19568"/>
              <a:gd name="T2" fmla="*/ 531813 w 12544"/>
              <a:gd name="T3" fmla="*/ 83977 h 19568"/>
              <a:gd name="T4" fmla="*/ 0 w 12544"/>
              <a:gd name="T5" fmla="*/ 828675 h 19568"/>
              <a:gd name="T6" fmla="*/ 0 60000 65536"/>
              <a:gd name="T7" fmla="*/ 0 60000 65536"/>
              <a:gd name="T8" fmla="*/ 0 60000 65536"/>
              <a:gd name="T9" fmla="*/ 0 w 12544"/>
              <a:gd name="T10" fmla="*/ 0 h 19568"/>
              <a:gd name="T11" fmla="*/ 12544 w 12544"/>
              <a:gd name="T12" fmla="*/ 19568 h 19568"/>
            </a:gdLst>
            <a:ahLst/>
            <a:cxnLst>
              <a:cxn ang="T6">
                <a:pos x="T0" y="T1"/>
              </a:cxn>
              <a:cxn ang="T7">
                <a:pos x="T2" y="T3"/>
              </a:cxn>
              <a:cxn ang="T8">
                <a:pos x="T4" y="T5"/>
              </a:cxn>
            </a:cxnLst>
            <a:rect l="T9" t="T10" r="T11" b="T12"/>
            <a:pathLst>
              <a:path w="12544" h="19568" fill="none" extrusionOk="0">
                <a:moveTo>
                  <a:pt x="9146" y="0"/>
                </a:moveTo>
                <a:cubicBezTo>
                  <a:pt x="10337" y="556"/>
                  <a:pt x="11474" y="1220"/>
                  <a:pt x="12543" y="1983"/>
                </a:cubicBezTo>
              </a:path>
              <a:path w="12544" h="19568" stroke="0" extrusionOk="0">
                <a:moveTo>
                  <a:pt x="9146" y="0"/>
                </a:moveTo>
                <a:cubicBezTo>
                  <a:pt x="10337" y="556"/>
                  <a:pt x="11474" y="1220"/>
                  <a:pt x="12543" y="1983"/>
                </a:cubicBezTo>
                <a:lnTo>
                  <a:pt x="0" y="19568"/>
                </a:lnTo>
                <a:close/>
              </a:path>
            </a:pathLst>
          </a:custGeom>
          <a:noFill/>
          <a:ln w="12700">
            <a:solidFill>
              <a:srgbClr val="FF0000"/>
            </a:solidFill>
            <a:round/>
          </a:ln>
        </p:spPr>
        <p:txBody>
          <a:bodyPr wrap="none" anchor="ctr"/>
          <a:lstStyle/>
          <a:p>
            <a:endParaRPr lang="en-IN"/>
          </a:p>
        </p:txBody>
      </p:sp>
      <p:sp>
        <p:nvSpPr>
          <p:cNvPr id="38031" name="Arc 143"/>
          <p:cNvSpPr/>
          <p:nvPr/>
        </p:nvSpPr>
        <p:spPr bwMode="auto">
          <a:xfrm flipH="1" flipV="1">
            <a:off x="4035425" y="2867025"/>
            <a:ext cx="244475" cy="914400"/>
          </a:xfrm>
          <a:custGeom>
            <a:avLst/>
            <a:gdLst>
              <a:gd name="T0" fmla="*/ 0 w 5789"/>
              <a:gd name="T1" fmla="*/ 0 h 21600"/>
              <a:gd name="T2" fmla="*/ 244475 w 5789"/>
              <a:gd name="T3" fmla="*/ 33443 h 21600"/>
              <a:gd name="T4" fmla="*/ 0 w 5789"/>
              <a:gd name="T5" fmla="*/ 914400 h 21600"/>
              <a:gd name="T6" fmla="*/ 0 60000 65536"/>
              <a:gd name="T7" fmla="*/ 0 60000 65536"/>
              <a:gd name="T8" fmla="*/ 0 60000 65536"/>
              <a:gd name="T9" fmla="*/ 0 w 5789"/>
              <a:gd name="T10" fmla="*/ 0 h 21600"/>
              <a:gd name="T11" fmla="*/ 5789 w 5789"/>
              <a:gd name="T12" fmla="*/ 21600 h 21600"/>
            </a:gdLst>
            <a:ahLst/>
            <a:cxnLst>
              <a:cxn ang="T6">
                <a:pos x="T0" y="T1"/>
              </a:cxn>
              <a:cxn ang="T7">
                <a:pos x="T2" y="T3"/>
              </a:cxn>
              <a:cxn ang="T8">
                <a:pos x="T4" y="T5"/>
              </a:cxn>
            </a:cxnLst>
            <a:rect l="T9" t="T10" r="T11" b="T12"/>
            <a:pathLst>
              <a:path w="5789" h="21600" fill="none" extrusionOk="0">
                <a:moveTo>
                  <a:pt x="-1" y="0"/>
                </a:moveTo>
                <a:cubicBezTo>
                  <a:pt x="1956" y="0"/>
                  <a:pt x="3903" y="265"/>
                  <a:pt x="5788" y="790"/>
                </a:cubicBezTo>
              </a:path>
              <a:path w="5789" h="21600" stroke="0" extrusionOk="0">
                <a:moveTo>
                  <a:pt x="-1" y="0"/>
                </a:moveTo>
                <a:cubicBezTo>
                  <a:pt x="1956" y="0"/>
                  <a:pt x="3903" y="265"/>
                  <a:pt x="5788" y="790"/>
                </a:cubicBezTo>
                <a:lnTo>
                  <a:pt x="0" y="21600"/>
                </a:lnTo>
                <a:close/>
              </a:path>
            </a:pathLst>
          </a:custGeom>
          <a:noFill/>
          <a:ln w="12700">
            <a:solidFill>
              <a:srgbClr val="FF0000"/>
            </a:solidFill>
            <a:round/>
          </a:ln>
        </p:spPr>
        <p:txBody>
          <a:bodyPr wrap="none" anchor="ctr"/>
          <a:lstStyle/>
          <a:p>
            <a:endParaRPr lang="en-IN"/>
          </a:p>
        </p:txBody>
      </p:sp>
      <p:sp>
        <p:nvSpPr>
          <p:cNvPr id="38032" name="Arc 144"/>
          <p:cNvSpPr/>
          <p:nvPr/>
        </p:nvSpPr>
        <p:spPr bwMode="auto">
          <a:xfrm rot="-5400000" flipH="1" flipV="1">
            <a:off x="4179094" y="2974181"/>
            <a:ext cx="914400" cy="249238"/>
          </a:xfrm>
          <a:custGeom>
            <a:avLst/>
            <a:gdLst>
              <a:gd name="T0" fmla="*/ 879814 w 21600"/>
              <a:gd name="T1" fmla="*/ 0 h 5886"/>
              <a:gd name="T2" fmla="*/ 914400 w 21600"/>
              <a:gd name="T3" fmla="*/ 249238 h 5886"/>
              <a:gd name="T4" fmla="*/ 0 w 21600"/>
              <a:gd name="T5" fmla="*/ 249238 h 5886"/>
              <a:gd name="T6" fmla="*/ 0 60000 65536"/>
              <a:gd name="T7" fmla="*/ 0 60000 65536"/>
              <a:gd name="T8" fmla="*/ 0 60000 65536"/>
              <a:gd name="T9" fmla="*/ 0 w 21600"/>
              <a:gd name="T10" fmla="*/ 0 h 5886"/>
              <a:gd name="T11" fmla="*/ 21600 w 21600"/>
              <a:gd name="T12" fmla="*/ 5886 h 5886"/>
            </a:gdLst>
            <a:ahLst/>
            <a:cxnLst>
              <a:cxn ang="T6">
                <a:pos x="T0" y="T1"/>
              </a:cxn>
              <a:cxn ang="T7">
                <a:pos x="T2" y="T3"/>
              </a:cxn>
              <a:cxn ang="T8">
                <a:pos x="T4" y="T5"/>
              </a:cxn>
            </a:cxnLst>
            <a:rect l="T9" t="T10" r="T11" b="T12"/>
            <a:pathLst>
              <a:path w="21600" h="5886" fill="none" extrusionOk="0">
                <a:moveTo>
                  <a:pt x="20782" y="0"/>
                </a:moveTo>
                <a:cubicBezTo>
                  <a:pt x="21324" y="1915"/>
                  <a:pt x="21600" y="3895"/>
                  <a:pt x="21600" y="5886"/>
                </a:cubicBezTo>
              </a:path>
              <a:path w="21600" h="5886" stroke="0" extrusionOk="0">
                <a:moveTo>
                  <a:pt x="20782" y="0"/>
                </a:moveTo>
                <a:cubicBezTo>
                  <a:pt x="21324" y="1915"/>
                  <a:pt x="21600" y="3895"/>
                  <a:pt x="21600" y="5886"/>
                </a:cubicBezTo>
                <a:lnTo>
                  <a:pt x="0" y="5886"/>
                </a:lnTo>
                <a:close/>
              </a:path>
            </a:pathLst>
          </a:custGeom>
          <a:noFill/>
          <a:ln w="12700">
            <a:solidFill>
              <a:srgbClr val="FF0000"/>
            </a:solidFill>
            <a:round/>
          </a:ln>
        </p:spPr>
        <p:txBody>
          <a:bodyPr wrap="none" anchor="ctr"/>
          <a:lstStyle/>
          <a:p>
            <a:endParaRPr lang="en-IN"/>
          </a:p>
        </p:txBody>
      </p:sp>
      <p:sp>
        <p:nvSpPr>
          <p:cNvPr id="38033" name="Arc 145"/>
          <p:cNvSpPr/>
          <p:nvPr/>
        </p:nvSpPr>
        <p:spPr bwMode="auto">
          <a:xfrm rot="-5400000" flipH="1" flipV="1">
            <a:off x="4625975" y="2578100"/>
            <a:ext cx="833438" cy="573088"/>
          </a:xfrm>
          <a:custGeom>
            <a:avLst/>
            <a:gdLst>
              <a:gd name="T0" fmla="*/ 713002 w 19681"/>
              <a:gd name="T1" fmla="*/ 0 h 13531"/>
              <a:gd name="T2" fmla="*/ 833438 w 19681"/>
              <a:gd name="T3" fmla="*/ 196140 h 13531"/>
              <a:gd name="T4" fmla="*/ 0 w 19681"/>
              <a:gd name="T5" fmla="*/ 573088 h 13531"/>
              <a:gd name="T6" fmla="*/ 0 60000 65536"/>
              <a:gd name="T7" fmla="*/ 0 60000 65536"/>
              <a:gd name="T8" fmla="*/ 0 60000 65536"/>
              <a:gd name="T9" fmla="*/ 0 w 19681"/>
              <a:gd name="T10" fmla="*/ 0 h 13531"/>
              <a:gd name="T11" fmla="*/ 19681 w 19681"/>
              <a:gd name="T12" fmla="*/ 13531 h 13531"/>
            </a:gdLst>
            <a:ahLst/>
            <a:cxnLst>
              <a:cxn ang="T6">
                <a:pos x="T0" y="T1"/>
              </a:cxn>
              <a:cxn ang="T7">
                <a:pos x="T2" y="T3"/>
              </a:cxn>
              <a:cxn ang="T8">
                <a:pos x="T4" y="T5"/>
              </a:cxn>
            </a:cxnLst>
            <a:rect l="T9" t="T10" r="T11" b="T12"/>
            <a:pathLst>
              <a:path w="19681" h="13531" fill="none" extrusionOk="0">
                <a:moveTo>
                  <a:pt x="16836" y="0"/>
                </a:moveTo>
                <a:cubicBezTo>
                  <a:pt x="17976" y="1417"/>
                  <a:pt x="18931" y="2973"/>
                  <a:pt x="19681" y="4630"/>
                </a:cubicBezTo>
              </a:path>
              <a:path w="19681" h="13531" stroke="0" extrusionOk="0">
                <a:moveTo>
                  <a:pt x="16836" y="0"/>
                </a:moveTo>
                <a:cubicBezTo>
                  <a:pt x="17976" y="1417"/>
                  <a:pt x="18931" y="2973"/>
                  <a:pt x="19681" y="4630"/>
                </a:cubicBezTo>
                <a:lnTo>
                  <a:pt x="0" y="13531"/>
                </a:lnTo>
                <a:close/>
              </a:path>
            </a:pathLst>
          </a:custGeom>
          <a:noFill/>
          <a:ln w="12700">
            <a:solidFill>
              <a:srgbClr val="FF0000"/>
            </a:solidFill>
            <a:round/>
          </a:ln>
        </p:spPr>
        <p:txBody>
          <a:bodyPr wrap="none" anchor="ctr"/>
          <a:lstStyle/>
          <a:p>
            <a:endParaRPr lang="en-IN"/>
          </a:p>
        </p:txBody>
      </p:sp>
      <p:sp>
        <p:nvSpPr>
          <p:cNvPr id="38034" name="Arc 146"/>
          <p:cNvSpPr/>
          <p:nvPr/>
        </p:nvSpPr>
        <p:spPr bwMode="auto">
          <a:xfrm rot="-5400000" flipH="1" flipV="1">
            <a:off x="5094287" y="2249488"/>
            <a:ext cx="631825" cy="768350"/>
          </a:xfrm>
          <a:custGeom>
            <a:avLst/>
            <a:gdLst>
              <a:gd name="T0" fmla="*/ 496189 w 14925"/>
              <a:gd name="T1" fmla="*/ 0 h 18143"/>
              <a:gd name="T2" fmla="*/ 631825 w 14925"/>
              <a:gd name="T3" fmla="*/ 107060 h 18143"/>
              <a:gd name="T4" fmla="*/ 0 w 14925"/>
              <a:gd name="T5" fmla="*/ 768350 h 18143"/>
              <a:gd name="T6" fmla="*/ 0 60000 65536"/>
              <a:gd name="T7" fmla="*/ 0 60000 65536"/>
              <a:gd name="T8" fmla="*/ 0 60000 65536"/>
              <a:gd name="T9" fmla="*/ 0 w 14925"/>
              <a:gd name="T10" fmla="*/ 0 h 18143"/>
              <a:gd name="T11" fmla="*/ 14925 w 14925"/>
              <a:gd name="T12" fmla="*/ 18143 h 18143"/>
            </a:gdLst>
            <a:ahLst/>
            <a:cxnLst>
              <a:cxn ang="T6">
                <a:pos x="T0" y="T1"/>
              </a:cxn>
              <a:cxn ang="T7">
                <a:pos x="T2" y="T3"/>
              </a:cxn>
              <a:cxn ang="T8">
                <a:pos x="T4" y="T5"/>
              </a:cxn>
            </a:cxnLst>
            <a:rect l="T9" t="T10" r="T11" b="T12"/>
            <a:pathLst>
              <a:path w="14925" h="18143" fill="none" extrusionOk="0">
                <a:moveTo>
                  <a:pt x="11721" y="-1"/>
                </a:moveTo>
                <a:cubicBezTo>
                  <a:pt x="12866" y="739"/>
                  <a:pt x="13938" y="1586"/>
                  <a:pt x="14924" y="2528"/>
                </a:cubicBezTo>
              </a:path>
              <a:path w="14925" h="18143" stroke="0" extrusionOk="0">
                <a:moveTo>
                  <a:pt x="11721" y="-1"/>
                </a:moveTo>
                <a:cubicBezTo>
                  <a:pt x="12866" y="739"/>
                  <a:pt x="13938" y="1586"/>
                  <a:pt x="14924" y="2528"/>
                </a:cubicBezTo>
                <a:lnTo>
                  <a:pt x="0" y="18143"/>
                </a:lnTo>
                <a:close/>
              </a:path>
            </a:pathLst>
          </a:custGeom>
          <a:noFill/>
          <a:ln w="12700">
            <a:solidFill>
              <a:srgbClr val="FF0000"/>
            </a:solidFill>
            <a:round/>
          </a:ln>
        </p:spPr>
        <p:txBody>
          <a:bodyPr wrap="none" anchor="ctr"/>
          <a:lstStyle/>
          <a:p>
            <a:endParaRPr lang="en-IN"/>
          </a:p>
        </p:txBody>
      </p:sp>
      <p:sp>
        <p:nvSpPr>
          <p:cNvPr id="38035" name="Arc 147"/>
          <p:cNvSpPr/>
          <p:nvPr/>
        </p:nvSpPr>
        <p:spPr bwMode="auto">
          <a:xfrm rot="-5400000" flipH="1" flipV="1">
            <a:off x="5572919" y="1993106"/>
            <a:ext cx="409575" cy="900113"/>
          </a:xfrm>
          <a:custGeom>
            <a:avLst/>
            <a:gdLst>
              <a:gd name="T0" fmla="*/ 165220 w 9663"/>
              <a:gd name="T1" fmla="*/ 0 h 21245"/>
              <a:gd name="T2" fmla="*/ 409575 w 9663"/>
              <a:gd name="T3" fmla="*/ 81644 h 21245"/>
              <a:gd name="T4" fmla="*/ 0 w 9663"/>
              <a:gd name="T5" fmla="*/ 900113 h 21245"/>
              <a:gd name="T6" fmla="*/ 0 60000 65536"/>
              <a:gd name="T7" fmla="*/ 0 60000 65536"/>
              <a:gd name="T8" fmla="*/ 0 60000 65536"/>
              <a:gd name="T9" fmla="*/ 0 w 9663"/>
              <a:gd name="T10" fmla="*/ 0 h 21245"/>
              <a:gd name="T11" fmla="*/ 9663 w 9663"/>
              <a:gd name="T12" fmla="*/ 21245 h 21245"/>
            </a:gdLst>
            <a:ahLst/>
            <a:cxnLst>
              <a:cxn ang="T6">
                <a:pos x="T0" y="T1"/>
              </a:cxn>
              <a:cxn ang="T7">
                <a:pos x="T2" y="T3"/>
              </a:cxn>
              <a:cxn ang="T8">
                <a:pos x="T4" y="T5"/>
              </a:cxn>
            </a:cxnLst>
            <a:rect l="T9" t="T10" r="T11" b="T12"/>
            <a:pathLst>
              <a:path w="9663" h="21245" fill="none" extrusionOk="0">
                <a:moveTo>
                  <a:pt x="3898" y="-1"/>
                </a:moveTo>
                <a:cubicBezTo>
                  <a:pt x="5900" y="367"/>
                  <a:pt x="7841" y="1015"/>
                  <a:pt x="9663" y="1926"/>
                </a:cubicBezTo>
              </a:path>
              <a:path w="9663" h="21245" stroke="0" extrusionOk="0">
                <a:moveTo>
                  <a:pt x="3898" y="-1"/>
                </a:moveTo>
                <a:cubicBezTo>
                  <a:pt x="5900" y="367"/>
                  <a:pt x="7841" y="1015"/>
                  <a:pt x="9663" y="1926"/>
                </a:cubicBezTo>
                <a:lnTo>
                  <a:pt x="0" y="21245"/>
                </a:lnTo>
                <a:close/>
              </a:path>
            </a:pathLst>
          </a:custGeom>
          <a:noFill/>
          <a:ln w="12700">
            <a:solidFill>
              <a:srgbClr val="FF0000"/>
            </a:solidFill>
            <a:round/>
          </a:ln>
        </p:spPr>
        <p:txBody>
          <a:bodyPr wrap="none" anchor="ctr"/>
          <a:lstStyle/>
          <a:p>
            <a:endParaRPr lang="en-IN"/>
          </a:p>
        </p:txBody>
      </p:sp>
      <p:sp>
        <p:nvSpPr>
          <p:cNvPr id="38036" name="Arc 148"/>
          <p:cNvSpPr/>
          <p:nvPr/>
        </p:nvSpPr>
        <p:spPr bwMode="auto">
          <a:xfrm rot="10800000" flipH="1" flipV="1">
            <a:off x="5638800" y="2065338"/>
            <a:ext cx="914400" cy="177800"/>
          </a:xfrm>
          <a:custGeom>
            <a:avLst/>
            <a:gdLst>
              <a:gd name="T0" fmla="*/ 904155 w 21600"/>
              <a:gd name="T1" fmla="*/ 0 h 4201"/>
              <a:gd name="T2" fmla="*/ 913469 w 21600"/>
              <a:gd name="T3" fmla="*/ 177800 h 4201"/>
              <a:gd name="T4" fmla="*/ 0 w 21600"/>
              <a:gd name="T5" fmla="*/ 136577 h 4201"/>
              <a:gd name="T6" fmla="*/ 0 60000 65536"/>
              <a:gd name="T7" fmla="*/ 0 60000 65536"/>
              <a:gd name="T8" fmla="*/ 0 60000 65536"/>
              <a:gd name="T9" fmla="*/ 0 w 21600"/>
              <a:gd name="T10" fmla="*/ 0 h 4201"/>
              <a:gd name="T11" fmla="*/ 21600 w 21600"/>
              <a:gd name="T12" fmla="*/ 4201 h 4201"/>
            </a:gdLst>
            <a:ahLst/>
            <a:cxnLst>
              <a:cxn ang="T6">
                <a:pos x="T0" y="T1"/>
              </a:cxn>
              <a:cxn ang="T7">
                <a:pos x="T2" y="T3"/>
              </a:cxn>
              <a:cxn ang="T8">
                <a:pos x="T4" y="T5"/>
              </a:cxn>
            </a:cxnLst>
            <a:rect l="T9" t="T10" r="T11" b="T12"/>
            <a:pathLst>
              <a:path w="21600" h="4201" fill="none" extrusionOk="0">
                <a:moveTo>
                  <a:pt x="21357" y="0"/>
                </a:moveTo>
                <a:cubicBezTo>
                  <a:pt x="21518" y="1068"/>
                  <a:pt x="21600" y="2146"/>
                  <a:pt x="21600" y="3227"/>
                </a:cubicBezTo>
                <a:cubicBezTo>
                  <a:pt x="21600" y="3551"/>
                  <a:pt x="21592" y="3876"/>
                  <a:pt x="21578" y="4201"/>
                </a:cubicBezTo>
              </a:path>
              <a:path w="21600" h="4201" stroke="0" extrusionOk="0">
                <a:moveTo>
                  <a:pt x="21357" y="0"/>
                </a:moveTo>
                <a:cubicBezTo>
                  <a:pt x="21518" y="1068"/>
                  <a:pt x="21600" y="2146"/>
                  <a:pt x="21600" y="3227"/>
                </a:cubicBezTo>
                <a:cubicBezTo>
                  <a:pt x="21600" y="3551"/>
                  <a:pt x="21592" y="3876"/>
                  <a:pt x="21578" y="4201"/>
                </a:cubicBezTo>
                <a:lnTo>
                  <a:pt x="0" y="3227"/>
                </a:lnTo>
                <a:close/>
              </a:path>
            </a:pathLst>
          </a:custGeom>
          <a:noFill/>
          <a:ln w="12700">
            <a:solidFill>
              <a:srgbClr val="FF0000"/>
            </a:solidFill>
            <a:round/>
          </a:ln>
        </p:spPr>
        <p:txBody>
          <a:bodyPr wrap="none" anchor="ctr"/>
          <a:lstStyle/>
          <a:p>
            <a:endParaRPr lang="en-IN"/>
          </a:p>
        </p:txBody>
      </p:sp>
      <p:sp>
        <p:nvSpPr>
          <p:cNvPr id="38037" name="Arc 149"/>
          <p:cNvSpPr/>
          <p:nvPr/>
        </p:nvSpPr>
        <p:spPr bwMode="auto">
          <a:xfrm rot="10800000" flipH="1" flipV="1">
            <a:off x="5946775" y="1789113"/>
            <a:ext cx="879475" cy="423862"/>
          </a:xfrm>
          <a:custGeom>
            <a:avLst/>
            <a:gdLst>
              <a:gd name="T0" fmla="*/ 809923 w 20788"/>
              <a:gd name="T1" fmla="*/ 0 h 10003"/>
              <a:gd name="T2" fmla="*/ 879475 w 20788"/>
              <a:gd name="T3" fmla="*/ 175214 h 10003"/>
              <a:gd name="T4" fmla="*/ 0 w 20788"/>
              <a:gd name="T5" fmla="*/ 423862 h 10003"/>
              <a:gd name="T6" fmla="*/ 0 60000 65536"/>
              <a:gd name="T7" fmla="*/ 0 60000 65536"/>
              <a:gd name="T8" fmla="*/ 0 60000 65536"/>
              <a:gd name="T9" fmla="*/ 0 w 20788"/>
              <a:gd name="T10" fmla="*/ 0 h 10003"/>
              <a:gd name="T11" fmla="*/ 20788 w 20788"/>
              <a:gd name="T12" fmla="*/ 10003 h 10003"/>
            </a:gdLst>
            <a:ahLst/>
            <a:cxnLst>
              <a:cxn ang="T6">
                <a:pos x="T0" y="T1"/>
              </a:cxn>
              <a:cxn ang="T7">
                <a:pos x="T2" y="T3"/>
              </a:cxn>
              <a:cxn ang="T8">
                <a:pos x="T4" y="T5"/>
              </a:cxn>
            </a:cxnLst>
            <a:rect l="T9" t="T10" r="T11" b="T12"/>
            <a:pathLst>
              <a:path w="20788" h="10003" fill="none" extrusionOk="0">
                <a:moveTo>
                  <a:pt x="19144" y="-1"/>
                </a:moveTo>
                <a:cubicBezTo>
                  <a:pt x="19832" y="1318"/>
                  <a:pt x="20383" y="2703"/>
                  <a:pt x="20787" y="4135"/>
                </a:cubicBezTo>
              </a:path>
              <a:path w="20788" h="10003" stroke="0" extrusionOk="0">
                <a:moveTo>
                  <a:pt x="19144" y="-1"/>
                </a:moveTo>
                <a:cubicBezTo>
                  <a:pt x="19832" y="1318"/>
                  <a:pt x="20383" y="2703"/>
                  <a:pt x="20787" y="4135"/>
                </a:cubicBezTo>
                <a:lnTo>
                  <a:pt x="0" y="10003"/>
                </a:lnTo>
                <a:close/>
              </a:path>
            </a:pathLst>
          </a:custGeom>
          <a:noFill/>
          <a:ln w="12700">
            <a:solidFill>
              <a:srgbClr val="FF0000"/>
            </a:solidFill>
            <a:round/>
          </a:ln>
        </p:spPr>
        <p:txBody>
          <a:bodyPr wrap="none" anchor="ctr"/>
          <a:lstStyle/>
          <a:p>
            <a:endParaRPr lang="en-IN"/>
          </a:p>
        </p:txBody>
      </p:sp>
      <p:sp>
        <p:nvSpPr>
          <p:cNvPr id="38038" name="Arc 150"/>
          <p:cNvSpPr/>
          <p:nvPr/>
        </p:nvSpPr>
        <p:spPr bwMode="auto">
          <a:xfrm rot="10800000" flipH="1" flipV="1">
            <a:off x="6237288" y="1579563"/>
            <a:ext cx="735012" cy="700087"/>
          </a:xfrm>
          <a:custGeom>
            <a:avLst/>
            <a:gdLst>
              <a:gd name="T0" fmla="*/ 588712 w 17368"/>
              <a:gd name="T1" fmla="*/ 0 h 16524"/>
              <a:gd name="T2" fmla="*/ 735012 w 17368"/>
              <a:gd name="T3" fmla="*/ 155999 h 16524"/>
              <a:gd name="T4" fmla="*/ 0 w 17368"/>
              <a:gd name="T5" fmla="*/ 700087 h 16524"/>
              <a:gd name="T6" fmla="*/ 0 60000 65536"/>
              <a:gd name="T7" fmla="*/ 0 60000 65536"/>
              <a:gd name="T8" fmla="*/ 0 60000 65536"/>
              <a:gd name="T9" fmla="*/ 0 w 17368"/>
              <a:gd name="T10" fmla="*/ 0 h 16524"/>
              <a:gd name="T11" fmla="*/ 17368 w 17368"/>
              <a:gd name="T12" fmla="*/ 16524 h 16524"/>
            </a:gdLst>
            <a:ahLst/>
            <a:cxnLst>
              <a:cxn ang="T6">
                <a:pos x="T0" y="T1"/>
              </a:cxn>
              <a:cxn ang="T7">
                <a:pos x="T2" y="T3"/>
              </a:cxn>
              <a:cxn ang="T8">
                <a:pos x="T4" y="T5"/>
              </a:cxn>
            </a:cxnLst>
            <a:rect l="T9" t="T10" r="T11" b="T12"/>
            <a:pathLst>
              <a:path w="17368" h="16524" fill="none" extrusionOk="0">
                <a:moveTo>
                  <a:pt x="13911" y="-1"/>
                </a:moveTo>
                <a:cubicBezTo>
                  <a:pt x="15203" y="1087"/>
                  <a:pt x="16363" y="2323"/>
                  <a:pt x="17367" y="3682"/>
                </a:cubicBezTo>
              </a:path>
              <a:path w="17368" h="16524" stroke="0" extrusionOk="0">
                <a:moveTo>
                  <a:pt x="13911" y="-1"/>
                </a:moveTo>
                <a:cubicBezTo>
                  <a:pt x="15203" y="1087"/>
                  <a:pt x="16363" y="2323"/>
                  <a:pt x="17367" y="3682"/>
                </a:cubicBezTo>
                <a:lnTo>
                  <a:pt x="0" y="16524"/>
                </a:lnTo>
                <a:close/>
              </a:path>
            </a:pathLst>
          </a:custGeom>
          <a:noFill/>
          <a:ln w="12700">
            <a:solidFill>
              <a:srgbClr val="FF0000"/>
            </a:solidFill>
            <a:round/>
          </a:ln>
        </p:spPr>
        <p:txBody>
          <a:bodyPr wrap="none" anchor="ctr"/>
          <a:lstStyle/>
          <a:p>
            <a:endParaRPr lang="en-IN"/>
          </a:p>
        </p:txBody>
      </p:sp>
      <p:sp>
        <p:nvSpPr>
          <p:cNvPr id="38039" name="Arc 151"/>
          <p:cNvSpPr/>
          <p:nvPr/>
        </p:nvSpPr>
        <p:spPr bwMode="auto">
          <a:xfrm rot="10800000" flipH="1" flipV="1">
            <a:off x="6589713" y="1565275"/>
            <a:ext cx="473075" cy="857250"/>
          </a:xfrm>
          <a:custGeom>
            <a:avLst/>
            <a:gdLst>
              <a:gd name="T0" fmla="*/ 319044 w 11158"/>
              <a:gd name="T1" fmla="*/ 0 h 20247"/>
              <a:gd name="T2" fmla="*/ 473075 w 11158"/>
              <a:gd name="T3" fmla="*/ 74179 h 20247"/>
              <a:gd name="T4" fmla="*/ 0 w 11158"/>
              <a:gd name="T5" fmla="*/ 857250 h 20247"/>
              <a:gd name="T6" fmla="*/ 0 60000 65536"/>
              <a:gd name="T7" fmla="*/ 0 60000 65536"/>
              <a:gd name="T8" fmla="*/ 0 60000 65536"/>
              <a:gd name="T9" fmla="*/ 0 w 11158"/>
              <a:gd name="T10" fmla="*/ 0 h 20247"/>
              <a:gd name="T11" fmla="*/ 11158 w 11158"/>
              <a:gd name="T12" fmla="*/ 20247 h 20247"/>
            </a:gdLst>
            <a:ahLst/>
            <a:cxnLst>
              <a:cxn ang="T6">
                <a:pos x="T0" y="T1"/>
              </a:cxn>
              <a:cxn ang="T7">
                <a:pos x="T2" y="T3"/>
              </a:cxn>
              <a:cxn ang="T8">
                <a:pos x="T4" y="T5"/>
              </a:cxn>
            </a:cxnLst>
            <a:rect l="T9" t="T10" r="T11" b="T12"/>
            <a:pathLst>
              <a:path w="11158" h="20247" fill="none" extrusionOk="0">
                <a:moveTo>
                  <a:pt x="7524" y="0"/>
                </a:moveTo>
                <a:cubicBezTo>
                  <a:pt x="8787" y="469"/>
                  <a:pt x="10004" y="1056"/>
                  <a:pt x="11157" y="1752"/>
                </a:cubicBezTo>
              </a:path>
              <a:path w="11158" h="20247" stroke="0" extrusionOk="0">
                <a:moveTo>
                  <a:pt x="7524" y="0"/>
                </a:moveTo>
                <a:cubicBezTo>
                  <a:pt x="8787" y="469"/>
                  <a:pt x="10004" y="1056"/>
                  <a:pt x="11157" y="1752"/>
                </a:cubicBezTo>
                <a:lnTo>
                  <a:pt x="0" y="20247"/>
                </a:lnTo>
                <a:close/>
              </a:path>
            </a:pathLst>
          </a:custGeom>
          <a:noFill/>
          <a:ln w="12700">
            <a:solidFill>
              <a:srgbClr val="FF0000"/>
            </a:solidFill>
            <a:round/>
          </a:ln>
        </p:spPr>
        <p:txBody>
          <a:bodyPr wrap="none" anchor="ctr"/>
          <a:lstStyle/>
          <a:p>
            <a:endParaRPr lang="en-IN"/>
          </a:p>
        </p:txBody>
      </p:sp>
      <p:sp>
        <p:nvSpPr>
          <p:cNvPr id="38041" name="Freeform 153"/>
          <p:cNvSpPr/>
          <p:nvPr/>
        </p:nvSpPr>
        <p:spPr bwMode="auto">
          <a:xfrm>
            <a:off x="2952750" y="1585913"/>
            <a:ext cx="4010025" cy="2433637"/>
          </a:xfrm>
          <a:custGeom>
            <a:avLst/>
            <a:gdLst>
              <a:gd name="T0" fmla="*/ 0 w 2526"/>
              <a:gd name="T1" fmla="*/ 1533 h 1533"/>
              <a:gd name="T2" fmla="*/ 57 w 2526"/>
              <a:gd name="T3" fmla="*/ 1530 h 1533"/>
              <a:gd name="T4" fmla="*/ 207 w 2526"/>
              <a:gd name="T5" fmla="*/ 1521 h 1533"/>
              <a:gd name="T6" fmla="*/ 444 w 2526"/>
              <a:gd name="T7" fmla="*/ 1470 h 1533"/>
              <a:gd name="T8" fmla="*/ 741 w 2526"/>
              <a:gd name="T9" fmla="*/ 1377 h 1533"/>
              <a:gd name="T10" fmla="*/ 1089 w 2526"/>
              <a:gd name="T11" fmla="*/ 1227 h 1533"/>
              <a:gd name="T12" fmla="*/ 1428 w 2526"/>
              <a:gd name="T13" fmla="*/ 1038 h 1533"/>
              <a:gd name="T14" fmla="*/ 1749 w 2526"/>
              <a:gd name="T15" fmla="*/ 828 h 1533"/>
              <a:gd name="T16" fmla="*/ 2046 w 2526"/>
              <a:gd name="T17" fmla="*/ 591 h 1533"/>
              <a:gd name="T18" fmla="*/ 2268 w 2526"/>
              <a:gd name="T19" fmla="*/ 372 h 1533"/>
              <a:gd name="T20" fmla="*/ 2424 w 2526"/>
              <a:gd name="T21" fmla="*/ 183 h 1533"/>
              <a:gd name="T22" fmla="*/ 2499 w 2526"/>
              <a:gd name="T23" fmla="*/ 51 h 1533"/>
              <a:gd name="T24" fmla="*/ 2526 w 2526"/>
              <a:gd name="T25" fmla="*/ 0 h 15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26"/>
              <a:gd name="T40" fmla="*/ 0 h 1533"/>
              <a:gd name="T41" fmla="*/ 2526 w 2526"/>
              <a:gd name="T42" fmla="*/ 1533 h 15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26" h="1533">
                <a:moveTo>
                  <a:pt x="0" y="1533"/>
                </a:moveTo>
                <a:cubicBezTo>
                  <a:pt x="11" y="1532"/>
                  <a:pt x="23" y="1532"/>
                  <a:pt x="57" y="1530"/>
                </a:cubicBezTo>
                <a:cubicBezTo>
                  <a:pt x="91" y="1528"/>
                  <a:pt x="143" y="1531"/>
                  <a:pt x="207" y="1521"/>
                </a:cubicBezTo>
                <a:cubicBezTo>
                  <a:pt x="271" y="1511"/>
                  <a:pt x="355" y="1494"/>
                  <a:pt x="444" y="1470"/>
                </a:cubicBezTo>
                <a:cubicBezTo>
                  <a:pt x="533" y="1446"/>
                  <a:pt x="633" y="1418"/>
                  <a:pt x="741" y="1377"/>
                </a:cubicBezTo>
                <a:cubicBezTo>
                  <a:pt x="849" y="1336"/>
                  <a:pt x="975" y="1283"/>
                  <a:pt x="1089" y="1227"/>
                </a:cubicBezTo>
                <a:cubicBezTo>
                  <a:pt x="1203" y="1171"/>
                  <a:pt x="1318" y="1105"/>
                  <a:pt x="1428" y="1038"/>
                </a:cubicBezTo>
                <a:cubicBezTo>
                  <a:pt x="1538" y="971"/>
                  <a:pt x="1646" y="902"/>
                  <a:pt x="1749" y="828"/>
                </a:cubicBezTo>
                <a:cubicBezTo>
                  <a:pt x="1852" y="754"/>
                  <a:pt x="1960" y="667"/>
                  <a:pt x="2046" y="591"/>
                </a:cubicBezTo>
                <a:cubicBezTo>
                  <a:pt x="2132" y="515"/>
                  <a:pt x="2205" y="440"/>
                  <a:pt x="2268" y="372"/>
                </a:cubicBezTo>
                <a:cubicBezTo>
                  <a:pt x="2331" y="304"/>
                  <a:pt x="2386" y="236"/>
                  <a:pt x="2424" y="183"/>
                </a:cubicBezTo>
                <a:cubicBezTo>
                  <a:pt x="2462" y="130"/>
                  <a:pt x="2482" y="81"/>
                  <a:pt x="2499" y="51"/>
                </a:cubicBezTo>
                <a:cubicBezTo>
                  <a:pt x="2516" y="21"/>
                  <a:pt x="2522" y="9"/>
                  <a:pt x="2526" y="0"/>
                </a:cubicBezTo>
              </a:path>
            </a:pathLst>
          </a:custGeom>
          <a:noFill/>
          <a:ln w="15875">
            <a:solidFill>
              <a:schemeClr val="tx1"/>
            </a:solidFill>
            <a:round/>
          </a:ln>
        </p:spPr>
        <p:txBody>
          <a:bodyPr/>
          <a:lstStyle/>
          <a:p>
            <a:endParaRPr lang="en-IN"/>
          </a:p>
        </p:txBody>
      </p:sp>
      <p:sp>
        <p:nvSpPr>
          <p:cNvPr id="38042" name="Line 154"/>
          <p:cNvSpPr>
            <a:spLocks noChangeShapeType="1"/>
          </p:cNvSpPr>
          <p:nvPr/>
        </p:nvSpPr>
        <p:spPr bwMode="auto">
          <a:xfrm flipH="1">
            <a:off x="3043238" y="3703638"/>
            <a:ext cx="857250" cy="315912"/>
          </a:xfrm>
          <a:prstGeom prst="line">
            <a:avLst/>
          </a:prstGeom>
          <a:noFill/>
          <a:ln w="9525">
            <a:solidFill>
              <a:srgbClr val="FF0000"/>
            </a:solidFill>
            <a:round/>
            <a:tailEnd type="triangle" w="med" len="med"/>
          </a:ln>
        </p:spPr>
        <p:txBody>
          <a:bodyPr/>
          <a:lstStyle/>
          <a:p>
            <a:endParaRPr lang="en-IN"/>
          </a:p>
        </p:txBody>
      </p:sp>
      <p:sp>
        <p:nvSpPr>
          <p:cNvPr id="38043" name="Line 155"/>
          <p:cNvSpPr>
            <a:spLocks noChangeShapeType="1"/>
          </p:cNvSpPr>
          <p:nvPr/>
        </p:nvSpPr>
        <p:spPr bwMode="auto">
          <a:xfrm flipH="1">
            <a:off x="3281363" y="3411538"/>
            <a:ext cx="693737" cy="608012"/>
          </a:xfrm>
          <a:prstGeom prst="line">
            <a:avLst/>
          </a:prstGeom>
          <a:noFill/>
          <a:ln w="9525">
            <a:solidFill>
              <a:srgbClr val="FF0000"/>
            </a:solidFill>
            <a:round/>
            <a:tailEnd type="triangle" w="med" len="med"/>
          </a:ln>
        </p:spPr>
        <p:txBody>
          <a:bodyPr/>
          <a:lstStyle/>
          <a:p>
            <a:endParaRPr lang="en-IN"/>
          </a:p>
        </p:txBody>
      </p:sp>
      <p:grpSp>
        <p:nvGrpSpPr>
          <p:cNvPr id="5" name="Group 172"/>
          <p:cNvGrpSpPr/>
          <p:nvPr/>
        </p:nvGrpSpPr>
        <p:grpSpPr bwMode="auto">
          <a:xfrm>
            <a:off x="2678113" y="2954338"/>
            <a:ext cx="2408237" cy="2154237"/>
            <a:chOff x="491" y="2141"/>
            <a:chExt cx="1517" cy="1357"/>
          </a:xfrm>
        </p:grpSpPr>
        <p:sp>
          <p:nvSpPr>
            <p:cNvPr id="19519" name="Text Box 160"/>
            <p:cNvSpPr txBox="1">
              <a:spLocks noChangeArrowheads="1"/>
            </p:cNvSpPr>
            <p:nvPr/>
          </p:nvSpPr>
          <p:spPr bwMode="auto">
            <a:xfrm>
              <a:off x="710" y="2460"/>
              <a:ext cx="231" cy="135"/>
            </a:xfrm>
            <a:prstGeom prst="rect">
              <a:avLst/>
            </a:prstGeom>
            <a:noFill/>
            <a:ln w="9525">
              <a:noFill/>
              <a:miter lim="800000"/>
            </a:ln>
          </p:spPr>
          <p:txBody>
            <a:bodyPr>
              <a:spAutoFit/>
            </a:bodyPr>
            <a:lstStyle/>
            <a:p>
              <a:pPr>
                <a:spcBef>
                  <a:spcPct val="50000"/>
                </a:spcBef>
              </a:pPr>
              <a:r>
                <a:rPr lang="en-US" sz="800"/>
                <a:t>1’</a:t>
              </a:r>
              <a:endParaRPr lang="en-US" sz="800"/>
            </a:p>
          </p:txBody>
        </p:sp>
        <p:sp>
          <p:nvSpPr>
            <p:cNvPr id="19520" name="Text Box 161"/>
            <p:cNvSpPr txBox="1">
              <a:spLocks noChangeArrowheads="1"/>
            </p:cNvSpPr>
            <p:nvPr/>
          </p:nvSpPr>
          <p:spPr bwMode="auto">
            <a:xfrm>
              <a:off x="840" y="2209"/>
              <a:ext cx="231" cy="135"/>
            </a:xfrm>
            <a:prstGeom prst="rect">
              <a:avLst/>
            </a:prstGeom>
            <a:noFill/>
            <a:ln w="9525">
              <a:noFill/>
              <a:miter lim="800000"/>
            </a:ln>
          </p:spPr>
          <p:txBody>
            <a:bodyPr>
              <a:spAutoFit/>
            </a:bodyPr>
            <a:lstStyle/>
            <a:p>
              <a:pPr>
                <a:spcBef>
                  <a:spcPct val="50000"/>
                </a:spcBef>
              </a:pPr>
              <a:r>
                <a:rPr lang="en-US" sz="800"/>
                <a:t>2’</a:t>
              </a:r>
              <a:endParaRPr lang="en-US" sz="800"/>
            </a:p>
          </p:txBody>
        </p:sp>
        <p:sp>
          <p:nvSpPr>
            <p:cNvPr id="19521" name="Text Box 162"/>
            <p:cNvSpPr txBox="1">
              <a:spLocks noChangeArrowheads="1"/>
            </p:cNvSpPr>
            <p:nvPr/>
          </p:nvSpPr>
          <p:spPr bwMode="auto">
            <a:xfrm>
              <a:off x="1141" y="2141"/>
              <a:ext cx="231" cy="135"/>
            </a:xfrm>
            <a:prstGeom prst="rect">
              <a:avLst/>
            </a:prstGeom>
            <a:noFill/>
            <a:ln w="9525">
              <a:noFill/>
              <a:miter lim="800000"/>
            </a:ln>
          </p:spPr>
          <p:txBody>
            <a:bodyPr>
              <a:spAutoFit/>
            </a:bodyPr>
            <a:lstStyle/>
            <a:p>
              <a:pPr>
                <a:spcBef>
                  <a:spcPct val="50000"/>
                </a:spcBef>
              </a:pPr>
              <a:r>
                <a:rPr lang="en-US" sz="800"/>
                <a:t>3’</a:t>
              </a:r>
              <a:endParaRPr lang="en-US" sz="800"/>
            </a:p>
          </p:txBody>
        </p:sp>
        <p:sp>
          <p:nvSpPr>
            <p:cNvPr id="19522" name="Text Box 163"/>
            <p:cNvSpPr txBox="1">
              <a:spLocks noChangeArrowheads="1"/>
            </p:cNvSpPr>
            <p:nvPr/>
          </p:nvSpPr>
          <p:spPr bwMode="auto">
            <a:xfrm>
              <a:off x="1492" y="2228"/>
              <a:ext cx="231" cy="135"/>
            </a:xfrm>
            <a:prstGeom prst="rect">
              <a:avLst/>
            </a:prstGeom>
            <a:noFill/>
            <a:ln w="9525">
              <a:noFill/>
              <a:miter lim="800000"/>
            </a:ln>
          </p:spPr>
          <p:txBody>
            <a:bodyPr>
              <a:spAutoFit/>
            </a:bodyPr>
            <a:lstStyle/>
            <a:p>
              <a:pPr>
                <a:spcBef>
                  <a:spcPct val="50000"/>
                </a:spcBef>
              </a:pPr>
              <a:r>
                <a:rPr lang="en-US" sz="800"/>
                <a:t>4’</a:t>
              </a:r>
              <a:endParaRPr lang="en-US" sz="800"/>
            </a:p>
          </p:txBody>
        </p:sp>
        <p:sp>
          <p:nvSpPr>
            <p:cNvPr id="19523" name="Text Box 164"/>
            <p:cNvSpPr txBox="1">
              <a:spLocks noChangeArrowheads="1"/>
            </p:cNvSpPr>
            <p:nvPr/>
          </p:nvSpPr>
          <p:spPr bwMode="auto">
            <a:xfrm>
              <a:off x="1707" y="2490"/>
              <a:ext cx="231" cy="135"/>
            </a:xfrm>
            <a:prstGeom prst="rect">
              <a:avLst/>
            </a:prstGeom>
            <a:noFill/>
            <a:ln w="9525">
              <a:noFill/>
              <a:miter lim="800000"/>
            </a:ln>
          </p:spPr>
          <p:txBody>
            <a:bodyPr>
              <a:spAutoFit/>
            </a:bodyPr>
            <a:lstStyle/>
            <a:p>
              <a:pPr>
                <a:spcBef>
                  <a:spcPct val="50000"/>
                </a:spcBef>
              </a:pPr>
              <a:r>
                <a:rPr lang="en-US" sz="800"/>
                <a:t>5’</a:t>
              </a:r>
              <a:endParaRPr lang="en-US" sz="800"/>
            </a:p>
          </p:txBody>
        </p:sp>
        <p:sp>
          <p:nvSpPr>
            <p:cNvPr id="19524" name="Text Box 165"/>
            <p:cNvSpPr txBox="1">
              <a:spLocks noChangeArrowheads="1"/>
            </p:cNvSpPr>
            <p:nvPr/>
          </p:nvSpPr>
          <p:spPr bwMode="auto">
            <a:xfrm>
              <a:off x="1777" y="2794"/>
              <a:ext cx="231" cy="135"/>
            </a:xfrm>
            <a:prstGeom prst="rect">
              <a:avLst/>
            </a:prstGeom>
            <a:noFill/>
            <a:ln w="9525">
              <a:noFill/>
              <a:miter lim="800000"/>
            </a:ln>
          </p:spPr>
          <p:txBody>
            <a:bodyPr>
              <a:spAutoFit/>
            </a:bodyPr>
            <a:lstStyle/>
            <a:p>
              <a:pPr>
                <a:spcBef>
                  <a:spcPct val="50000"/>
                </a:spcBef>
              </a:pPr>
              <a:r>
                <a:rPr lang="en-US" sz="800"/>
                <a:t>6’</a:t>
              </a:r>
              <a:endParaRPr lang="en-US" sz="800"/>
            </a:p>
          </p:txBody>
        </p:sp>
        <p:sp>
          <p:nvSpPr>
            <p:cNvPr id="19525" name="Text Box 166"/>
            <p:cNvSpPr txBox="1">
              <a:spLocks noChangeArrowheads="1"/>
            </p:cNvSpPr>
            <p:nvPr/>
          </p:nvSpPr>
          <p:spPr bwMode="auto">
            <a:xfrm>
              <a:off x="1682" y="3049"/>
              <a:ext cx="231" cy="135"/>
            </a:xfrm>
            <a:prstGeom prst="rect">
              <a:avLst/>
            </a:prstGeom>
            <a:noFill/>
            <a:ln w="9525">
              <a:noFill/>
              <a:miter lim="800000"/>
            </a:ln>
          </p:spPr>
          <p:txBody>
            <a:bodyPr>
              <a:spAutoFit/>
            </a:bodyPr>
            <a:lstStyle/>
            <a:p>
              <a:pPr>
                <a:spcBef>
                  <a:spcPct val="50000"/>
                </a:spcBef>
              </a:pPr>
              <a:r>
                <a:rPr lang="en-US" sz="800"/>
                <a:t>7’</a:t>
              </a:r>
              <a:endParaRPr lang="en-US" sz="800"/>
            </a:p>
          </p:txBody>
        </p:sp>
        <p:sp>
          <p:nvSpPr>
            <p:cNvPr id="19526" name="Text Box 167"/>
            <p:cNvSpPr txBox="1">
              <a:spLocks noChangeArrowheads="1"/>
            </p:cNvSpPr>
            <p:nvPr/>
          </p:nvSpPr>
          <p:spPr bwMode="auto">
            <a:xfrm>
              <a:off x="1476" y="3278"/>
              <a:ext cx="231" cy="135"/>
            </a:xfrm>
            <a:prstGeom prst="rect">
              <a:avLst/>
            </a:prstGeom>
            <a:noFill/>
            <a:ln w="9525">
              <a:noFill/>
              <a:miter lim="800000"/>
            </a:ln>
          </p:spPr>
          <p:txBody>
            <a:bodyPr>
              <a:spAutoFit/>
            </a:bodyPr>
            <a:lstStyle/>
            <a:p>
              <a:pPr>
                <a:spcBef>
                  <a:spcPct val="50000"/>
                </a:spcBef>
              </a:pPr>
              <a:r>
                <a:rPr lang="en-US" sz="800"/>
                <a:t>8’</a:t>
              </a:r>
              <a:endParaRPr lang="en-US" sz="800"/>
            </a:p>
          </p:txBody>
        </p:sp>
        <p:sp>
          <p:nvSpPr>
            <p:cNvPr id="19527" name="Text Box 168"/>
            <p:cNvSpPr txBox="1">
              <a:spLocks noChangeArrowheads="1"/>
            </p:cNvSpPr>
            <p:nvPr/>
          </p:nvSpPr>
          <p:spPr bwMode="auto">
            <a:xfrm>
              <a:off x="1150" y="3363"/>
              <a:ext cx="231" cy="135"/>
            </a:xfrm>
            <a:prstGeom prst="rect">
              <a:avLst/>
            </a:prstGeom>
            <a:noFill/>
            <a:ln w="9525">
              <a:noFill/>
              <a:miter lim="800000"/>
            </a:ln>
          </p:spPr>
          <p:txBody>
            <a:bodyPr>
              <a:spAutoFit/>
            </a:bodyPr>
            <a:lstStyle/>
            <a:p>
              <a:pPr>
                <a:spcBef>
                  <a:spcPct val="50000"/>
                </a:spcBef>
              </a:pPr>
              <a:r>
                <a:rPr lang="en-US" sz="800"/>
                <a:t>9’</a:t>
              </a:r>
              <a:endParaRPr lang="en-US" sz="800"/>
            </a:p>
          </p:txBody>
        </p:sp>
        <p:sp>
          <p:nvSpPr>
            <p:cNvPr id="19528" name="Text Box 169"/>
            <p:cNvSpPr txBox="1">
              <a:spLocks noChangeArrowheads="1"/>
            </p:cNvSpPr>
            <p:nvPr/>
          </p:nvSpPr>
          <p:spPr bwMode="auto">
            <a:xfrm>
              <a:off x="825" y="3295"/>
              <a:ext cx="231" cy="135"/>
            </a:xfrm>
            <a:prstGeom prst="rect">
              <a:avLst/>
            </a:prstGeom>
            <a:noFill/>
            <a:ln w="9525">
              <a:noFill/>
              <a:miter lim="800000"/>
            </a:ln>
          </p:spPr>
          <p:txBody>
            <a:bodyPr>
              <a:spAutoFit/>
            </a:bodyPr>
            <a:lstStyle/>
            <a:p>
              <a:pPr>
                <a:spcBef>
                  <a:spcPct val="50000"/>
                </a:spcBef>
              </a:pPr>
              <a:r>
                <a:rPr lang="en-US" sz="800"/>
                <a:t>10’</a:t>
              </a:r>
              <a:endParaRPr lang="en-US" sz="800"/>
            </a:p>
          </p:txBody>
        </p:sp>
        <p:sp>
          <p:nvSpPr>
            <p:cNvPr id="19529" name="Text Box 170"/>
            <p:cNvSpPr txBox="1">
              <a:spLocks noChangeArrowheads="1"/>
            </p:cNvSpPr>
            <p:nvPr/>
          </p:nvSpPr>
          <p:spPr bwMode="auto">
            <a:xfrm>
              <a:off x="585" y="3049"/>
              <a:ext cx="231" cy="135"/>
            </a:xfrm>
            <a:prstGeom prst="rect">
              <a:avLst/>
            </a:prstGeom>
            <a:noFill/>
            <a:ln w="9525">
              <a:noFill/>
              <a:miter lim="800000"/>
            </a:ln>
          </p:spPr>
          <p:txBody>
            <a:bodyPr>
              <a:spAutoFit/>
            </a:bodyPr>
            <a:lstStyle/>
            <a:p>
              <a:pPr>
                <a:spcBef>
                  <a:spcPct val="50000"/>
                </a:spcBef>
              </a:pPr>
              <a:r>
                <a:rPr lang="en-US" sz="800"/>
                <a:t>11’</a:t>
              </a:r>
              <a:endParaRPr lang="en-US" sz="800"/>
            </a:p>
          </p:txBody>
        </p:sp>
        <p:sp>
          <p:nvSpPr>
            <p:cNvPr id="19530" name="Text Box 171"/>
            <p:cNvSpPr txBox="1">
              <a:spLocks noChangeArrowheads="1"/>
            </p:cNvSpPr>
            <p:nvPr/>
          </p:nvSpPr>
          <p:spPr bwMode="auto">
            <a:xfrm>
              <a:off x="491" y="2762"/>
              <a:ext cx="231" cy="135"/>
            </a:xfrm>
            <a:prstGeom prst="rect">
              <a:avLst/>
            </a:prstGeom>
            <a:noFill/>
            <a:ln w="9525">
              <a:noFill/>
              <a:miter lim="800000"/>
            </a:ln>
          </p:spPr>
          <p:txBody>
            <a:bodyPr>
              <a:spAutoFit/>
            </a:bodyPr>
            <a:lstStyle/>
            <a:p>
              <a:pPr>
                <a:spcBef>
                  <a:spcPct val="50000"/>
                </a:spcBef>
              </a:pPr>
              <a:r>
                <a:rPr lang="en-US" sz="800"/>
                <a:t>12’</a:t>
              </a:r>
              <a:endParaRPr lang="en-US" sz="80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7890"/>
                                        </p:tgtEl>
                                        <p:attrNameLst>
                                          <p:attrName>style.visibility</p:attrName>
                                        </p:attrNameLst>
                                      </p:cBhvr>
                                      <p:to>
                                        <p:strVal val="visible"/>
                                      </p:to>
                                    </p:set>
                                    <p:animEffect transition="in" filter="wipe(right)">
                                      <p:cBhvr>
                                        <p:cTn id="7" dur="500"/>
                                        <p:tgtEl>
                                          <p:spTgt spid="3789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37891"/>
                                        </p:tgtEl>
                                        <p:attrNameLst>
                                          <p:attrName>style.visibility</p:attrName>
                                        </p:attrNameLst>
                                      </p:cBhvr>
                                      <p:to>
                                        <p:strVal val="visible"/>
                                      </p:to>
                                    </p:set>
                                    <p:animEffect transition="in" filter="wipe(right)">
                                      <p:cBhvr>
                                        <p:cTn id="10" dur="500"/>
                                        <p:tgtEl>
                                          <p:spTgt spid="3789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37892"/>
                                        </p:tgtEl>
                                        <p:attrNameLst>
                                          <p:attrName>style.visibility</p:attrName>
                                        </p:attrNameLst>
                                      </p:cBhvr>
                                      <p:to>
                                        <p:strVal val="visible"/>
                                      </p:to>
                                    </p:set>
                                    <p:animEffect transition="in" filter="wipe(right)">
                                      <p:cBhvr>
                                        <p:cTn id="13" dur="500"/>
                                        <p:tgtEl>
                                          <p:spTgt spid="37892"/>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37893"/>
                                        </p:tgtEl>
                                        <p:attrNameLst>
                                          <p:attrName>style.visibility</p:attrName>
                                        </p:attrNameLst>
                                      </p:cBhvr>
                                      <p:to>
                                        <p:strVal val="visible"/>
                                      </p:to>
                                    </p:set>
                                    <p:anim calcmode="lin" valueType="num">
                                      <p:cBhvr additive="base">
                                        <p:cTn id="18" dur="500" fill="hold"/>
                                        <p:tgtEl>
                                          <p:spTgt spid="37893"/>
                                        </p:tgtEl>
                                        <p:attrNameLst>
                                          <p:attrName>ppt_x</p:attrName>
                                        </p:attrNameLst>
                                      </p:cBhvr>
                                      <p:tavLst>
                                        <p:tav tm="0">
                                          <p:val>
                                            <p:strVal val="#ppt_x"/>
                                          </p:val>
                                        </p:tav>
                                        <p:tav tm="100000">
                                          <p:val>
                                            <p:strVal val="#ppt_x"/>
                                          </p:val>
                                        </p:tav>
                                      </p:tavLst>
                                    </p:anim>
                                    <p:anim calcmode="lin" valueType="num">
                                      <p:cBhvr additive="base">
                                        <p:cTn id="19" dur="500" fill="hold"/>
                                        <p:tgtEl>
                                          <p:spTgt spid="37893"/>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37894"/>
                                        </p:tgtEl>
                                        <p:attrNameLst>
                                          <p:attrName>style.visibility</p:attrName>
                                        </p:attrNameLst>
                                      </p:cBhvr>
                                      <p:to>
                                        <p:strVal val="visible"/>
                                      </p:to>
                                    </p:set>
                                    <p:animEffect transition="in" filter="wipe(right)">
                                      <p:cBhvr>
                                        <p:cTn id="24" dur="500"/>
                                        <p:tgtEl>
                                          <p:spTgt spid="37894"/>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37895"/>
                                        </p:tgtEl>
                                        <p:attrNameLst>
                                          <p:attrName>style.visibility</p:attrName>
                                        </p:attrNameLst>
                                      </p:cBhvr>
                                      <p:to>
                                        <p:strVal val="visible"/>
                                      </p:to>
                                    </p:set>
                                    <p:animEffect transition="in" filter="wipe(right)">
                                      <p:cBhvr>
                                        <p:cTn id="27" dur="500"/>
                                        <p:tgtEl>
                                          <p:spTgt spid="37895"/>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7896"/>
                                        </p:tgtEl>
                                        <p:attrNameLst>
                                          <p:attrName>style.visibility</p:attrName>
                                        </p:attrNameLst>
                                      </p:cBhvr>
                                      <p:to>
                                        <p:strVal val="visible"/>
                                      </p:to>
                                    </p:set>
                                    <p:anim calcmode="lin" valueType="num">
                                      <p:cBhvr additive="base">
                                        <p:cTn id="32" dur="500" fill="hold"/>
                                        <p:tgtEl>
                                          <p:spTgt spid="37896"/>
                                        </p:tgtEl>
                                        <p:attrNameLst>
                                          <p:attrName>ppt_x</p:attrName>
                                        </p:attrNameLst>
                                      </p:cBhvr>
                                      <p:tavLst>
                                        <p:tav tm="0">
                                          <p:val>
                                            <p:strVal val="#ppt_x"/>
                                          </p:val>
                                        </p:tav>
                                        <p:tav tm="100000">
                                          <p:val>
                                            <p:strVal val="#ppt_x"/>
                                          </p:val>
                                        </p:tav>
                                      </p:tavLst>
                                    </p:anim>
                                    <p:anim calcmode="lin" valueType="num">
                                      <p:cBhvr additive="base">
                                        <p:cTn id="33" dur="500" fill="hold"/>
                                        <p:tgtEl>
                                          <p:spTgt spid="3789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37897"/>
                                        </p:tgtEl>
                                        <p:attrNameLst>
                                          <p:attrName>style.visibility</p:attrName>
                                        </p:attrNameLst>
                                      </p:cBhvr>
                                      <p:to>
                                        <p:strVal val="visible"/>
                                      </p:to>
                                    </p:set>
                                    <p:animEffect transition="in" filter="wipe(down)">
                                      <p:cBhvr>
                                        <p:cTn id="38" dur="500"/>
                                        <p:tgtEl>
                                          <p:spTgt spid="37897"/>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p:cTn id="43" dur="1000" fill="hold"/>
                                        <p:tgtEl>
                                          <p:spTgt spid="2"/>
                                        </p:tgtEl>
                                        <p:attrNameLst>
                                          <p:attrName>ppt_w</p:attrName>
                                        </p:attrNameLst>
                                      </p:cBhvr>
                                      <p:tavLst>
                                        <p:tav tm="0">
                                          <p:val>
                                            <p:fltVal val="0"/>
                                          </p:val>
                                        </p:tav>
                                        <p:tav tm="100000">
                                          <p:val>
                                            <p:strVal val="#ppt_w"/>
                                          </p:val>
                                        </p:tav>
                                      </p:tavLst>
                                    </p:anim>
                                    <p:anim calcmode="lin" valueType="num">
                                      <p:cBhvr>
                                        <p:cTn id="44" dur="1000" fill="hold"/>
                                        <p:tgtEl>
                                          <p:spTgt spid="2"/>
                                        </p:tgtEl>
                                        <p:attrNameLst>
                                          <p:attrName>ppt_h</p:attrName>
                                        </p:attrNameLst>
                                      </p:cBhvr>
                                      <p:tavLst>
                                        <p:tav tm="0">
                                          <p:val>
                                            <p:fltVal val="0"/>
                                          </p:val>
                                        </p:tav>
                                        <p:tav tm="100000">
                                          <p:val>
                                            <p:strVal val="#ppt_h"/>
                                          </p:val>
                                        </p:tav>
                                      </p:tavLst>
                                    </p:anim>
                                    <p:animEffect transition="in" filter="fade">
                                      <p:cBhvr>
                                        <p:cTn id="45" dur="1000"/>
                                        <p:tgtEl>
                                          <p:spTgt spid="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37902"/>
                                        </p:tgtEl>
                                        <p:attrNameLst>
                                          <p:attrName>style.visibility</p:attrName>
                                        </p:attrNameLst>
                                      </p:cBhvr>
                                      <p:to>
                                        <p:strVal val="visible"/>
                                      </p:to>
                                    </p:set>
                                    <p:animEffect transition="in" filter="wipe(down)">
                                      <p:cBhvr>
                                        <p:cTn id="50" dur="500"/>
                                        <p:tgtEl>
                                          <p:spTgt spid="37902"/>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37903"/>
                                        </p:tgtEl>
                                        <p:attrNameLst>
                                          <p:attrName>style.visibility</p:attrName>
                                        </p:attrNameLst>
                                      </p:cBhvr>
                                      <p:to>
                                        <p:strVal val="visible"/>
                                      </p:to>
                                    </p:set>
                                    <p:animEffect transition="in" filter="wipe(down)">
                                      <p:cBhvr>
                                        <p:cTn id="55" dur="500"/>
                                        <p:tgtEl>
                                          <p:spTgt spid="37903"/>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37904"/>
                                        </p:tgtEl>
                                        <p:attrNameLst>
                                          <p:attrName>style.visibility</p:attrName>
                                        </p:attrNameLst>
                                      </p:cBhvr>
                                      <p:to>
                                        <p:strVal val="visible"/>
                                      </p:to>
                                    </p:set>
                                    <p:animEffect transition="in" filter="wipe(down)">
                                      <p:cBhvr>
                                        <p:cTn id="60" dur="500"/>
                                        <p:tgtEl>
                                          <p:spTgt spid="3790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37905"/>
                                        </p:tgtEl>
                                        <p:attrNameLst>
                                          <p:attrName>style.visibility</p:attrName>
                                        </p:attrNameLst>
                                      </p:cBhvr>
                                      <p:to>
                                        <p:strVal val="visible"/>
                                      </p:to>
                                    </p:set>
                                    <p:animEffect transition="in" filter="wipe(down)">
                                      <p:cBhvr>
                                        <p:cTn id="65" dur="500"/>
                                        <p:tgtEl>
                                          <p:spTgt spid="37905"/>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37906"/>
                                        </p:tgtEl>
                                        <p:attrNameLst>
                                          <p:attrName>style.visibility</p:attrName>
                                        </p:attrNameLst>
                                      </p:cBhvr>
                                      <p:to>
                                        <p:strVal val="visible"/>
                                      </p:to>
                                    </p:set>
                                    <p:animEffect transition="in" filter="wipe(down)">
                                      <p:cBhvr>
                                        <p:cTn id="70" dur="500"/>
                                        <p:tgtEl>
                                          <p:spTgt spid="37906"/>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37907"/>
                                        </p:tgtEl>
                                        <p:attrNameLst>
                                          <p:attrName>style.visibility</p:attrName>
                                        </p:attrNameLst>
                                      </p:cBhvr>
                                      <p:to>
                                        <p:strVal val="visible"/>
                                      </p:to>
                                    </p:set>
                                    <p:animEffect transition="in" filter="wipe(down)">
                                      <p:cBhvr>
                                        <p:cTn id="75" dur="500"/>
                                        <p:tgtEl>
                                          <p:spTgt spid="37907"/>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4" fill="hold" grpId="0" nodeType="clickEffect">
                                  <p:stCondLst>
                                    <p:cond delay="0"/>
                                  </p:stCondLst>
                                  <p:childTnLst>
                                    <p:set>
                                      <p:cBhvr>
                                        <p:cTn id="79" dur="1" fill="hold">
                                          <p:stCondLst>
                                            <p:cond delay="0"/>
                                          </p:stCondLst>
                                        </p:cTn>
                                        <p:tgtEl>
                                          <p:spTgt spid="37908"/>
                                        </p:tgtEl>
                                        <p:attrNameLst>
                                          <p:attrName>style.visibility</p:attrName>
                                        </p:attrNameLst>
                                      </p:cBhvr>
                                      <p:to>
                                        <p:strVal val="visible"/>
                                      </p:to>
                                    </p:set>
                                    <p:animEffect transition="in" filter="wipe(down)">
                                      <p:cBhvr>
                                        <p:cTn id="80" dur="500"/>
                                        <p:tgtEl>
                                          <p:spTgt spid="37908"/>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37909"/>
                                        </p:tgtEl>
                                        <p:attrNameLst>
                                          <p:attrName>style.visibility</p:attrName>
                                        </p:attrNameLst>
                                      </p:cBhvr>
                                      <p:to>
                                        <p:strVal val="visible"/>
                                      </p:to>
                                    </p:set>
                                    <p:animEffect transition="in" filter="wipe(down)">
                                      <p:cBhvr>
                                        <p:cTn id="85" dur="500"/>
                                        <p:tgtEl>
                                          <p:spTgt spid="37909"/>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37910"/>
                                        </p:tgtEl>
                                        <p:attrNameLst>
                                          <p:attrName>style.visibility</p:attrName>
                                        </p:attrNameLst>
                                      </p:cBhvr>
                                      <p:to>
                                        <p:strVal val="visible"/>
                                      </p:to>
                                    </p:set>
                                    <p:animEffect transition="in" filter="wipe(down)">
                                      <p:cBhvr>
                                        <p:cTn id="90" dur="500"/>
                                        <p:tgtEl>
                                          <p:spTgt spid="3791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37911"/>
                                        </p:tgtEl>
                                        <p:attrNameLst>
                                          <p:attrName>style.visibility</p:attrName>
                                        </p:attrNameLst>
                                      </p:cBhvr>
                                      <p:to>
                                        <p:strVal val="visible"/>
                                      </p:to>
                                    </p:set>
                                    <p:animEffect transition="in" filter="wipe(down)">
                                      <p:cBhvr>
                                        <p:cTn id="95" dur="500"/>
                                        <p:tgtEl>
                                          <p:spTgt spid="37911"/>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37912"/>
                                        </p:tgtEl>
                                        <p:attrNameLst>
                                          <p:attrName>style.visibility</p:attrName>
                                        </p:attrNameLst>
                                      </p:cBhvr>
                                      <p:to>
                                        <p:strVal val="visible"/>
                                      </p:to>
                                    </p:set>
                                    <p:animEffect transition="in" filter="wipe(down)">
                                      <p:cBhvr>
                                        <p:cTn id="100" dur="500"/>
                                        <p:tgtEl>
                                          <p:spTgt spid="37912"/>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grpId="0" nodeType="clickEffect">
                                  <p:stCondLst>
                                    <p:cond delay="0"/>
                                  </p:stCondLst>
                                  <p:childTnLst>
                                    <p:set>
                                      <p:cBhvr>
                                        <p:cTn id="104" dur="1" fill="hold">
                                          <p:stCondLst>
                                            <p:cond delay="0"/>
                                          </p:stCondLst>
                                        </p:cTn>
                                        <p:tgtEl>
                                          <p:spTgt spid="37913"/>
                                        </p:tgtEl>
                                        <p:attrNameLst>
                                          <p:attrName>style.visibility</p:attrName>
                                        </p:attrNameLst>
                                      </p:cBhvr>
                                      <p:to>
                                        <p:strVal val="visible"/>
                                      </p:to>
                                    </p:set>
                                    <p:animEffect transition="in" filter="wipe(down)">
                                      <p:cBhvr>
                                        <p:cTn id="105" dur="500"/>
                                        <p:tgtEl>
                                          <p:spTgt spid="37913"/>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4" fill="hold" grpId="0" nodeType="clickEffect">
                                  <p:stCondLst>
                                    <p:cond delay="0"/>
                                  </p:stCondLst>
                                  <p:childTnLst>
                                    <p:set>
                                      <p:cBhvr>
                                        <p:cTn id="109" dur="1" fill="hold">
                                          <p:stCondLst>
                                            <p:cond delay="0"/>
                                          </p:stCondLst>
                                        </p:cTn>
                                        <p:tgtEl>
                                          <p:spTgt spid="37972"/>
                                        </p:tgtEl>
                                        <p:attrNameLst>
                                          <p:attrName>style.visibility</p:attrName>
                                        </p:attrNameLst>
                                      </p:cBhvr>
                                      <p:to>
                                        <p:strVal val="visible"/>
                                      </p:to>
                                    </p:set>
                                    <p:animEffect transition="in" filter="wipe(down)">
                                      <p:cBhvr>
                                        <p:cTn id="110" dur="2000"/>
                                        <p:tgtEl>
                                          <p:spTgt spid="37972"/>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37971"/>
                                        </p:tgtEl>
                                        <p:attrNameLst>
                                          <p:attrName>style.visibility</p:attrName>
                                        </p:attrNameLst>
                                      </p:cBhvr>
                                      <p:to>
                                        <p:strVal val="visible"/>
                                      </p:to>
                                    </p:set>
                                    <p:animEffect transition="in" filter="wipe(down)">
                                      <p:cBhvr>
                                        <p:cTn id="113" dur="2000"/>
                                        <p:tgtEl>
                                          <p:spTgt spid="37971"/>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37970"/>
                                        </p:tgtEl>
                                        <p:attrNameLst>
                                          <p:attrName>style.visibility</p:attrName>
                                        </p:attrNameLst>
                                      </p:cBhvr>
                                      <p:to>
                                        <p:strVal val="visible"/>
                                      </p:to>
                                    </p:set>
                                    <p:animEffect transition="in" filter="wipe(down)">
                                      <p:cBhvr>
                                        <p:cTn id="116" dur="2000"/>
                                        <p:tgtEl>
                                          <p:spTgt spid="37970"/>
                                        </p:tgtEl>
                                      </p:cBhvr>
                                    </p:animEffect>
                                  </p:childTnLst>
                                </p:cTn>
                              </p:par>
                              <p:par>
                                <p:cTn id="117" presetID="22" presetClass="entr" presetSubtype="4" fill="hold" grpId="0" nodeType="withEffect">
                                  <p:stCondLst>
                                    <p:cond delay="0"/>
                                  </p:stCondLst>
                                  <p:childTnLst>
                                    <p:set>
                                      <p:cBhvr>
                                        <p:cTn id="118" dur="1" fill="hold">
                                          <p:stCondLst>
                                            <p:cond delay="0"/>
                                          </p:stCondLst>
                                        </p:cTn>
                                        <p:tgtEl>
                                          <p:spTgt spid="37969"/>
                                        </p:tgtEl>
                                        <p:attrNameLst>
                                          <p:attrName>style.visibility</p:attrName>
                                        </p:attrNameLst>
                                      </p:cBhvr>
                                      <p:to>
                                        <p:strVal val="visible"/>
                                      </p:to>
                                    </p:set>
                                    <p:animEffect transition="in" filter="wipe(down)">
                                      <p:cBhvr>
                                        <p:cTn id="119" dur="2000"/>
                                        <p:tgtEl>
                                          <p:spTgt spid="37969"/>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37968"/>
                                        </p:tgtEl>
                                        <p:attrNameLst>
                                          <p:attrName>style.visibility</p:attrName>
                                        </p:attrNameLst>
                                      </p:cBhvr>
                                      <p:to>
                                        <p:strVal val="visible"/>
                                      </p:to>
                                    </p:set>
                                    <p:animEffect transition="in" filter="wipe(down)">
                                      <p:cBhvr>
                                        <p:cTn id="122" dur="2000"/>
                                        <p:tgtEl>
                                          <p:spTgt spid="37968"/>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37967"/>
                                        </p:tgtEl>
                                        <p:attrNameLst>
                                          <p:attrName>style.visibility</p:attrName>
                                        </p:attrNameLst>
                                      </p:cBhvr>
                                      <p:to>
                                        <p:strVal val="visible"/>
                                      </p:to>
                                    </p:set>
                                    <p:animEffect transition="in" filter="wipe(down)">
                                      <p:cBhvr>
                                        <p:cTn id="125" dur="2000"/>
                                        <p:tgtEl>
                                          <p:spTgt spid="37967"/>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7966"/>
                                        </p:tgtEl>
                                        <p:attrNameLst>
                                          <p:attrName>style.visibility</p:attrName>
                                        </p:attrNameLst>
                                      </p:cBhvr>
                                      <p:to>
                                        <p:strVal val="visible"/>
                                      </p:to>
                                    </p:set>
                                    <p:animEffect transition="in" filter="wipe(down)">
                                      <p:cBhvr>
                                        <p:cTn id="128" dur="2000"/>
                                        <p:tgtEl>
                                          <p:spTgt spid="37966"/>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37965"/>
                                        </p:tgtEl>
                                        <p:attrNameLst>
                                          <p:attrName>style.visibility</p:attrName>
                                        </p:attrNameLst>
                                      </p:cBhvr>
                                      <p:to>
                                        <p:strVal val="visible"/>
                                      </p:to>
                                    </p:set>
                                    <p:animEffect transition="in" filter="wipe(down)">
                                      <p:cBhvr>
                                        <p:cTn id="131" dur="2000"/>
                                        <p:tgtEl>
                                          <p:spTgt spid="37965"/>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37964"/>
                                        </p:tgtEl>
                                        <p:attrNameLst>
                                          <p:attrName>style.visibility</p:attrName>
                                        </p:attrNameLst>
                                      </p:cBhvr>
                                      <p:to>
                                        <p:strVal val="visible"/>
                                      </p:to>
                                    </p:set>
                                    <p:animEffect transition="in" filter="wipe(down)">
                                      <p:cBhvr>
                                        <p:cTn id="134" dur="2000"/>
                                        <p:tgtEl>
                                          <p:spTgt spid="37964"/>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37963"/>
                                        </p:tgtEl>
                                        <p:attrNameLst>
                                          <p:attrName>style.visibility</p:attrName>
                                        </p:attrNameLst>
                                      </p:cBhvr>
                                      <p:to>
                                        <p:strVal val="visible"/>
                                      </p:to>
                                    </p:set>
                                    <p:animEffect transition="in" filter="wipe(down)">
                                      <p:cBhvr>
                                        <p:cTn id="137" dur="2000"/>
                                        <p:tgtEl>
                                          <p:spTgt spid="37963"/>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37962"/>
                                        </p:tgtEl>
                                        <p:attrNameLst>
                                          <p:attrName>style.visibility</p:attrName>
                                        </p:attrNameLst>
                                      </p:cBhvr>
                                      <p:to>
                                        <p:strVal val="visible"/>
                                      </p:to>
                                    </p:set>
                                    <p:animEffect transition="in" filter="wipe(down)">
                                      <p:cBhvr>
                                        <p:cTn id="140" dur="2000"/>
                                        <p:tgtEl>
                                          <p:spTgt spid="37962"/>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37961"/>
                                        </p:tgtEl>
                                        <p:attrNameLst>
                                          <p:attrName>style.visibility</p:attrName>
                                        </p:attrNameLst>
                                      </p:cBhvr>
                                      <p:to>
                                        <p:strVal val="visible"/>
                                      </p:to>
                                    </p:set>
                                    <p:animEffect transition="in" filter="wipe(down)">
                                      <p:cBhvr>
                                        <p:cTn id="143" dur="2000"/>
                                        <p:tgtEl>
                                          <p:spTgt spid="37961"/>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4" fill="hold" nodeType="clickEffect">
                                  <p:stCondLst>
                                    <p:cond delay="0"/>
                                  </p:stCondLst>
                                  <p:childTnLst>
                                    <p:set>
                                      <p:cBhvr>
                                        <p:cTn id="147" dur="1" fill="hold">
                                          <p:stCondLst>
                                            <p:cond delay="0"/>
                                          </p:stCondLst>
                                        </p:cTn>
                                        <p:tgtEl>
                                          <p:spTgt spid="3"/>
                                        </p:tgtEl>
                                        <p:attrNameLst>
                                          <p:attrName>style.visibility</p:attrName>
                                        </p:attrNameLst>
                                      </p:cBhvr>
                                      <p:to>
                                        <p:strVal val="visible"/>
                                      </p:to>
                                    </p:set>
                                    <p:animEffect transition="in" filter="wipe(down)">
                                      <p:cBhvr>
                                        <p:cTn id="148" dur="500"/>
                                        <p:tgtEl>
                                          <p:spTgt spid="3"/>
                                        </p:tgtEl>
                                      </p:cBhvr>
                                    </p:animEffect>
                                  </p:childTnLst>
                                </p:cTn>
                              </p:par>
                            </p:childTnLst>
                          </p:cTn>
                        </p:par>
                      </p:childTnLst>
                    </p:cTn>
                  </p:par>
                  <p:par>
                    <p:cTn id="149" fill="hold">
                      <p:stCondLst>
                        <p:cond delay="indefinite"/>
                      </p:stCondLst>
                      <p:childTnLst>
                        <p:par>
                          <p:cTn id="150" fill="hold">
                            <p:stCondLst>
                              <p:cond delay="0"/>
                            </p:stCondLst>
                            <p:childTnLst>
                              <p:par>
                                <p:cTn id="151" presetID="21" presetClass="entr" presetSubtype="1" fill="hold" nodeType="clickEffect">
                                  <p:stCondLst>
                                    <p:cond delay="0"/>
                                  </p:stCondLst>
                                  <p:childTnLst>
                                    <p:set>
                                      <p:cBhvr>
                                        <p:cTn id="152" dur="1" fill="hold">
                                          <p:stCondLst>
                                            <p:cond delay="0"/>
                                          </p:stCondLst>
                                        </p:cTn>
                                        <p:tgtEl>
                                          <p:spTgt spid="5"/>
                                        </p:tgtEl>
                                        <p:attrNameLst>
                                          <p:attrName>style.visibility</p:attrName>
                                        </p:attrNameLst>
                                      </p:cBhvr>
                                      <p:to>
                                        <p:strVal val="visible"/>
                                      </p:to>
                                    </p:set>
                                    <p:animEffect transition="in" filter="wheel(1)">
                                      <p:cBhvr>
                                        <p:cTn id="153" dur="2000"/>
                                        <p:tgtEl>
                                          <p:spTgt spid="5"/>
                                        </p:tgtEl>
                                      </p:cBhvr>
                                    </p:animEffect>
                                  </p:childTnLst>
                                </p:cTn>
                              </p:par>
                            </p:childTnLst>
                          </p:cTn>
                        </p:par>
                      </p:childTnLst>
                    </p:cTn>
                  </p:par>
                  <p:par>
                    <p:cTn id="154" fill="hold">
                      <p:stCondLst>
                        <p:cond delay="indefinite"/>
                      </p:stCondLst>
                      <p:childTnLst>
                        <p:par>
                          <p:cTn id="155" fill="hold">
                            <p:stCondLst>
                              <p:cond delay="0"/>
                            </p:stCondLst>
                            <p:childTnLst>
                              <p:par>
                                <p:cTn id="156" presetID="22" presetClass="entr" presetSubtype="4" fill="hold" grpId="0" nodeType="clickEffect">
                                  <p:stCondLst>
                                    <p:cond delay="0"/>
                                  </p:stCondLst>
                                  <p:childTnLst>
                                    <p:set>
                                      <p:cBhvr>
                                        <p:cTn id="157" dur="1" fill="hold">
                                          <p:stCondLst>
                                            <p:cond delay="0"/>
                                          </p:stCondLst>
                                        </p:cTn>
                                        <p:tgtEl>
                                          <p:spTgt spid="37927"/>
                                        </p:tgtEl>
                                        <p:attrNameLst>
                                          <p:attrName>style.visibility</p:attrName>
                                        </p:attrNameLst>
                                      </p:cBhvr>
                                      <p:to>
                                        <p:strVal val="visible"/>
                                      </p:to>
                                    </p:set>
                                    <p:animEffect transition="in" filter="wipe(down)">
                                      <p:cBhvr>
                                        <p:cTn id="158" dur="500"/>
                                        <p:tgtEl>
                                          <p:spTgt spid="37927"/>
                                        </p:tgtEl>
                                      </p:cBhvr>
                                    </p:animEffect>
                                  </p:childTnLst>
                                </p:cTn>
                              </p:par>
                              <p:par>
                                <p:cTn id="159" presetID="22" presetClass="entr" presetSubtype="4" fill="hold" grpId="0" nodeType="withEffect">
                                  <p:stCondLst>
                                    <p:cond delay="0"/>
                                  </p:stCondLst>
                                  <p:childTnLst>
                                    <p:set>
                                      <p:cBhvr>
                                        <p:cTn id="160" dur="1" fill="hold">
                                          <p:stCondLst>
                                            <p:cond delay="0"/>
                                          </p:stCondLst>
                                        </p:cTn>
                                        <p:tgtEl>
                                          <p:spTgt spid="37928"/>
                                        </p:tgtEl>
                                        <p:attrNameLst>
                                          <p:attrName>style.visibility</p:attrName>
                                        </p:attrNameLst>
                                      </p:cBhvr>
                                      <p:to>
                                        <p:strVal val="visible"/>
                                      </p:to>
                                    </p:set>
                                    <p:animEffect transition="in" filter="wipe(down)">
                                      <p:cBhvr>
                                        <p:cTn id="161" dur="500"/>
                                        <p:tgtEl>
                                          <p:spTgt spid="37928"/>
                                        </p:tgtEl>
                                      </p:cBhvr>
                                    </p:animEffect>
                                  </p:childTnLst>
                                </p:cTn>
                              </p:par>
                            </p:childTnLst>
                          </p:cTn>
                        </p:par>
                      </p:childTnLst>
                    </p:cTn>
                  </p:par>
                  <p:par>
                    <p:cTn id="162" fill="hold">
                      <p:stCondLst>
                        <p:cond delay="indefinite"/>
                      </p:stCondLst>
                      <p:childTnLst>
                        <p:par>
                          <p:cTn id="163" fill="hold">
                            <p:stCondLst>
                              <p:cond delay="0"/>
                            </p:stCondLst>
                            <p:childTnLst>
                              <p:par>
                                <p:cTn id="164" presetID="2" presetClass="entr" presetSubtype="4" fill="hold" grpId="0" nodeType="clickEffect">
                                  <p:stCondLst>
                                    <p:cond delay="0"/>
                                  </p:stCondLst>
                                  <p:childTnLst>
                                    <p:set>
                                      <p:cBhvr>
                                        <p:cTn id="165" dur="1" fill="hold">
                                          <p:stCondLst>
                                            <p:cond delay="0"/>
                                          </p:stCondLst>
                                        </p:cTn>
                                        <p:tgtEl>
                                          <p:spTgt spid="37929"/>
                                        </p:tgtEl>
                                        <p:attrNameLst>
                                          <p:attrName>style.visibility</p:attrName>
                                        </p:attrNameLst>
                                      </p:cBhvr>
                                      <p:to>
                                        <p:strVal val="visible"/>
                                      </p:to>
                                    </p:set>
                                    <p:anim calcmode="lin" valueType="num">
                                      <p:cBhvr additive="base">
                                        <p:cTn id="166" dur="500" fill="hold"/>
                                        <p:tgtEl>
                                          <p:spTgt spid="37929"/>
                                        </p:tgtEl>
                                        <p:attrNameLst>
                                          <p:attrName>ppt_x</p:attrName>
                                        </p:attrNameLst>
                                      </p:cBhvr>
                                      <p:tavLst>
                                        <p:tav tm="0">
                                          <p:val>
                                            <p:strVal val="#ppt_x"/>
                                          </p:val>
                                        </p:tav>
                                        <p:tav tm="100000">
                                          <p:val>
                                            <p:strVal val="#ppt_x"/>
                                          </p:val>
                                        </p:tav>
                                      </p:tavLst>
                                    </p:anim>
                                    <p:anim calcmode="lin" valueType="num">
                                      <p:cBhvr additive="base">
                                        <p:cTn id="167" dur="500" fill="hold"/>
                                        <p:tgtEl>
                                          <p:spTgt spid="37929"/>
                                        </p:tgtEl>
                                        <p:attrNameLst>
                                          <p:attrName>ppt_y</p:attrName>
                                        </p:attrNameLst>
                                      </p:cBhvr>
                                      <p:tavLst>
                                        <p:tav tm="0">
                                          <p:val>
                                            <p:strVal val="1+#ppt_h/2"/>
                                          </p:val>
                                        </p:tav>
                                        <p:tav tm="100000">
                                          <p:val>
                                            <p:strVal val="#ppt_y"/>
                                          </p:val>
                                        </p:tav>
                                      </p:tavLst>
                                    </p:anim>
                                  </p:childTnLst>
                                </p:cTn>
                              </p:par>
                            </p:childTnLst>
                          </p:cTn>
                        </p:par>
                      </p:childTnLst>
                    </p:cTn>
                  </p:par>
                  <p:par>
                    <p:cTn id="168" fill="hold">
                      <p:stCondLst>
                        <p:cond delay="indefinite"/>
                      </p:stCondLst>
                      <p:childTnLst>
                        <p:par>
                          <p:cTn id="169" fill="hold">
                            <p:stCondLst>
                              <p:cond delay="0"/>
                            </p:stCondLst>
                            <p:childTnLst>
                              <p:par>
                                <p:cTn id="170" presetID="22" presetClass="entr" presetSubtype="4" fill="hold" grpId="0" nodeType="clickEffect">
                                  <p:stCondLst>
                                    <p:cond delay="0"/>
                                  </p:stCondLst>
                                  <p:childTnLst>
                                    <p:set>
                                      <p:cBhvr>
                                        <p:cTn id="171" dur="1" fill="hold">
                                          <p:stCondLst>
                                            <p:cond delay="0"/>
                                          </p:stCondLst>
                                        </p:cTn>
                                        <p:tgtEl>
                                          <p:spTgt spid="37999"/>
                                        </p:tgtEl>
                                        <p:attrNameLst>
                                          <p:attrName>style.visibility</p:attrName>
                                        </p:attrNameLst>
                                      </p:cBhvr>
                                      <p:to>
                                        <p:strVal val="visible"/>
                                      </p:to>
                                    </p:set>
                                    <p:animEffect transition="in" filter="wipe(down)">
                                      <p:cBhvr>
                                        <p:cTn id="172" dur="500"/>
                                        <p:tgtEl>
                                          <p:spTgt spid="37999"/>
                                        </p:tgtEl>
                                      </p:cBhvr>
                                    </p:animEffect>
                                  </p:childTnLst>
                                </p:cTn>
                              </p:par>
                            </p:childTnLst>
                          </p:cTn>
                        </p:par>
                      </p:childTnLst>
                    </p:cTn>
                  </p:par>
                  <p:par>
                    <p:cTn id="173" fill="hold">
                      <p:stCondLst>
                        <p:cond delay="indefinite"/>
                      </p:stCondLst>
                      <p:childTnLst>
                        <p:par>
                          <p:cTn id="174" fill="hold">
                            <p:stCondLst>
                              <p:cond delay="0"/>
                            </p:stCondLst>
                            <p:childTnLst>
                              <p:par>
                                <p:cTn id="175" presetID="22" presetClass="entr" presetSubtype="4" fill="hold" grpId="0" nodeType="clickEffect">
                                  <p:stCondLst>
                                    <p:cond delay="0"/>
                                  </p:stCondLst>
                                  <p:childTnLst>
                                    <p:set>
                                      <p:cBhvr>
                                        <p:cTn id="176" dur="1" fill="hold">
                                          <p:stCondLst>
                                            <p:cond delay="0"/>
                                          </p:stCondLst>
                                        </p:cTn>
                                        <p:tgtEl>
                                          <p:spTgt spid="38001"/>
                                        </p:tgtEl>
                                        <p:attrNameLst>
                                          <p:attrName>style.visibility</p:attrName>
                                        </p:attrNameLst>
                                      </p:cBhvr>
                                      <p:to>
                                        <p:strVal val="visible"/>
                                      </p:to>
                                    </p:set>
                                    <p:animEffect transition="in" filter="wipe(down)">
                                      <p:cBhvr>
                                        <p:cTn id="177" dur="500"/>
                                        <p:tgtEl>
                                          <p:spTgt spid="38001"/>
                                        </p:tgtEl>
                                      </p:cBhvr>
                                    </p:animEffect>
                                  </p:childTnLst>
                                </p:cTn>
                              </p:par>
                            </p:childTnLst>
                          </p:cTn>
                        </p:par>
                      </p:childTnLst>
                    </p:cTn>
                  </p:par>
                  <p:par>
                    <p:cTn id="178" fill="hold">
                      <p:stCondLst>
                        <p:cond delay="indefinite"/>
                      </p:stCondLst>
                      <p:childTnLst>
                        <p:par>
                          <p:cTn id="179" fill="hold">
                            <p:stCondLst>
                              <p:cond delay="0"/>
                            </p:stCondLst>
                            <p:childTnLst>
                              <p:par>
                                <p:cTn id="180" presetID="22" presetClass="entr" presetSubtype="4" fill="hold" grpId="0" nodeType="clickEffect">
                                  <p:stCondLst>
                                    <p:cond delay="0"/>
                                  </p:stCondLst>
                                  <p:childTnLst>
                                    <p:set>
                                      <p:cBhvr>
                                        <p:cTn id="181" dur="1" fill="hold">
                                          <p:stCondLst>
                                            <p:cond delay="0"/>
                                          </p:stCondLst>
                                        </p:cTn>
                                        <p:tgtEl>
                                          <p:spTgt spid="38003"/>
                                        </p:tgtEl>
                                        <p:attrNameLst>
                                          <p:attrName>style.visibility</p:attrName>
                                        </p:attrNameLst>
                                      </p:cBhvr>
                                      <p:to>
                                        <p:strVal val="visible"/>
                                      </p:to>
                                    </p:set>
                                    <p:animEffect transition="in" filter="wipe(down)">
                                      <p:cBhvr>
                                        <p:cTn id="182" dur="500"/>
                                        <p:tgtEl>
                                          <p:spTgt spid="38003"/>
                                        </p:tgtEl>
                                      </p:cBhvr>
                                    </p:animEffect>
                                  </p:childTnLst>
                                </p:cTn>
                              </p:par>
                            </p:childTnLst>
                          </p:cTn>
                        </p:par>
                      </p:childTnLst>
                    </p:cTn>
                  </p:par>
                  <p:par>
                    <p:cTn id="183" fill="hold">
                      <p:stCondLst>
                        <p:cond delay="indefinite"/>
                      </p:stCondLst>
                      <p:childTnLst>
                        <p:par>
                          <p:cTn id="184" fill="hold">
                            <p:stCondLst>
                              <p:cond delay="0"/>
                            </p:stCondLst>
                            <p:childTnLst>
                              <p:par>
                                <p:cTn id="185" presetID="22" presetClass="entr" presetSubtype="4" fill="hold" grpId="0" nodeType="clickEffect">
                                  <p:stCondLst>
                                    <p:cond delay="0"/>
                                  </p:stCondLst>
                                  <p:childTnLst>
                                    <p:set>
                                      <p:cBhvr>
                                        <p:cTn id="186" dur="1" fill="hold">
                                          <p:stCondLst>
                                            <p:cond delay="0"/>
                                          </p:stCondLst>
                                        </p:cTn>
                                        <p:tgtEl>
                                          <p:spTgt spid="38004"/>
                                        </p:tgtEl>
                                        <p:attrNameLst>
                                          <p:attrName>style.visibility</p:attrName>
                                        </p:attrNameLst>
                                      </p:cBhvr>
                                      <p:to>
                                        <p:strVal val="visible"/>
                                      </p:to>
                                    </p:set>
                                    <p:animEffect transition="in" filter="wipe(down)">
                                      <p:cBhvr>
                                        <p:cTn id="187" dur="500"/>
                                        <p:tgtEl>
                                          <p:spTgt spid="38004"/>
                                        </p:tgtEl>
                                      </p:cBhvr>
                                    </p:animEffect>
                                  </p:childTnLst>
                                </p:cTn>
                              </p:par>
                            </p:childTnLst>
                          </p:cTn>
                        </p:par>
                      </p:childTnLst>
                    </p:cTn>
                  </p:par>
                  <p:par>
                    <p:cTn id="188" fill="hold">
                      <p:stCondLst>
                        <p:cond delay="indefinite"/>
                      </p:stCondLst>
                      <p:childTnLst>
                        <p:par>
                          <p:cTn id="189" fill="hold">
                            <p:stCondLst>
                              <p:cond delay="0"/>
                            </p:stCondLst>
                            <p:childTnLst>
                              <p:par>
                                <p:cTn id="190" presetID="22" presetClass="entr" presetSubtype="4" fill="hold" grpId="0" nodeType="clickEffect">
                                  <p:stCondLst>
                                    <p:cond delay="0"/>
                                  </p:stCondLst>
                                  <p:childTnLst>
                                    <p:set>
                                      <p:cBhvr>
                                        <p:cTn id="191" dur="1" fill="hold">
                                          <p:stCondLst>
                                            <p:cond delay="0"/>
                                          </p:stCondLst>
                                        </p:cTn>
                                        <p:tgtEl>
                                          <p:spTgt spid="38006"/>
                                        </p:tgtEl>
                                        <p:attrNameLst>
                                          <p:attrName>style.visibility</p:attrName>
                                        </p:attrNameLst>
                                      </p:cBhvr>
                                      <p:to>
                                        <p:strVal val="visible"/>
                                      </p:to>
                                    </p:set>
                                    <p:animEffect transition="in" filter="wipe(down)">
                                      <p:cBhvr>
                                        <p:cTn id="192" dur="500"/>
                                        <p:tgtEl>
                                          <p:spTgt spid="38006"/>
                                        </p:tgtEl>
                                      </p:cBhvr>
                                    </p:animEffect>
                                  </p:childTnLst>
                                </p:cTn>
                              </p:par>
                            </p:childTnLst>
                          </p:cTn>
                        </p:par>
                      </p:childTnLst>
                    </p:cTn>
                  </p:par>
                  <p:par>
                    <p:cTn id="193" fill="hold">
                      <p:stCondLst>
                        <p:cond delay="indefinite"/>
                      </p:stCondLst>
                      <p:childTnLst>
                        <p:par>
                          <p:cTn id="194" fill="hold">
                            <p:stCondLst>
                              <p:cond delay="0"/>
                            </p:stCondLst>
                            <p:childTnLst>
                              <p:par>
                                <p:cTn id="195" presetID="22" presetClass="entr" presetSubtype="4" fill="hold" grpId="0" nodeType="clickEffect">
                                  <p:stCondLst>
                                    <p:cond delay="0"/>
                                  </p:stCondLst>
                                  <p:childTnLst>
                                    <p:set>
                                      <p:cBhvr>
                                        <p:cTn id="196" dur="1" fill="hold">
                                          <p:stCondLst>
                                            <p:cond delay="0"/>
                                          </p:stCondLst>
                                        </p:cTn>
                                        <p:tgtEl>
                                          <p:spTgt spid="38008"/>
                                        </p:tgtEl>
                                        <p:attrNameLst>
                                          <p:attrName>style.visibility</p:attrName>
                                        </p:attrNameLst>
                                      </p:cBhvr>
                                      <p:to>
                                        <p:strVal val="visible"/>
                                      </p:to>
                                    </p:set>
                                    <p:animEffect transition="in" filter="wipe(down)">
                                      <p:cBhvr>
                                        <p:cTn id="197" dur="500"/>
                                        <p:tgtEl>
                                          <p:spTgt spid="38008"/>
                                        </p:tgtEl>
                                      </p:cBhvr>
                                    </p:animEffect>
                                  </p:childTnLst>
                                </p:cTn>
                              </p:par>
                            </p:childTnLst>
                          </p:cTn>
                        </p:par>
                      </p:childTnLst>
                    </p:cTn>
                  </p:par>
                  <p:par>
                    <p:cTn id="198" fill="hold">
                      <p:stCondLst>
                        <p:cond delay="indefinite"/>
                      </p:stCondLst>
                      <p:childTnLst>
                        <p:par>
                          <p:cTn id="199" fill="hold">
                            <p:stCondLst>
                              <p:cond delay="0"/>
                            </p:stCondLst>
                            <p:childTnLst>
                              <p:par>
                                <p:cTn id="200" presetID="22" presetClass="entr" presetSubtype="4" fill="hold" grpId="0" nodeType="clickEffect">
                                  <p:stCondLst>
                                    <p:cond delay="0"/>
                                  </p:stCondLst>
                                  <p:childTnLst>
                                    <p:set>
                                      <p:cBhvr>
                                        <p:cTn id="201" dur="1" fill="hold">
                                          <p:stCondLst>
                                            <p:cond delay="0"/>
                                          </p:stCondLst>
                                        </p:cTn>
                                        <p:tgtEl>
                                          <p:spTgt spid="38009"/>
                                        </p:tgtEl>
                                        <p:attrNameLst>
                                          <p:attrName>style.visibility</p:attrName>
                                        </p:attrNameLst>
                                      </p:cBhvr>
                                      <p:to>
                                        <p:strVal val="visible"/>
                                      </p:to>
                                    </p:set>
                                    <p:animEffect transition="in" filter="wipe(down)">
                                      <p:cBhvr>
                                        <p:cTn id="202" dur="500"/>
                                        <p:tgtEl>
                                          <p:spTgt spid="38009"/>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ntr" presetSubtype="8" fill="hold" nodeType="clickEffect">
                                  <p:stCondLst>
                                    <p:cond delay="0"/>
                                  </p:stCondLst>
                                  <p:childTnLst>
                                    <p:set>
                                      <p:cBhvr>
                                        <p:cTn id="206" dur="1" fill="hold">
                                          <p:stCondLst>
                                            <p:cond delay="0"/>
                                          </p:stCondLst>
                                        </p:cTn>
                                        <p:tgtEl>
                                          <p:spTgt spid="4"/>
                                        </p:tgtEl>
                                        <p:attrNameLst>
                                          <p:attrName>style.visibility</p:attrName>
                                        </p:attrNameLst>
                                      </p:cBhvr>
                                      <p:to>
                                        <p:strVal val="visible"/>
                                      </p:to>
                                    </p:set>
                                    <p:animEffect transition="in" filter="wipe(left)">
                                      <p:cBhvr>
                                        <p:cTn id="207" dur="2000"/>
                                        <p:tgtEl>
                                          <p:spTgt spid="4"/>
                                        </p:tgtEl>
                                      </p:cBhvr>
                                    </p:animEffect>
                                  </p:childTnLst>
                                </p:cTn>
                              </p:par>
                            </p:childTnLst>
                          </p:cTn>
                        </p:par>
                      </p:childTnLst>
                    </p:cTn>
                  </p:par>
                  <p:par>
                    <p:cTn id="208" fill="hold">
                      <p:stCondLst>
                        <p:cond delay="indefinite"/>
                      </p:stCondLst>
                      <p:childTnLst>
                        <p:par>
                          <p:cTn id="209" fill="hold">
                            <p:stCondLst>
                              <p:cond delay="0"/>
                            </p:stCondLst>
                            <p:childTnLst>
                              <p:par>
                                <p:cTn id="210" presetID="31" presetClass="entr" presetSubtype="0" fill="hold" grpId="0" nodeType="clickEffect">
                                  <p:stCondLst>
                                    <p:cond delay="0"/>
                                  </p:stCondLst>
                                  <p:iterate type="lt">
                                    <p:tmPct val="5000"/>
                                  </p:iterate>
                                  <p:childTnLst>
                                    <p:set>
                                      <p:cBhvr>
                                        <p:cTn id="211" dur="1" fill="hold">
                                          <p:stCondLst>
                                            <p:cond delay="0"/>
                                          </p:stCondLst>
                                        </p:cTn>
                                        <p:tgtEl>
                                          <p:spTgt spid="38042"/>
                                        </p:tgtEl>
                                        <p:attrNameLst>
                                          <p:attrName>style.visibility</p:attrName>
                                        </p:attrNameLst>
                                      </p:cBhvr>
                                      <p:to>
                                        <p:strVal val="visible"/>
                                      </p:to>
                                    </p:set>
                                    <p:anim calcmode="lin" valueType="num">
                                      <p:cBhvr>
                                        <p:cTn id="212" dur="1000" fill="hold"/>
                                        <p:tgtEl>
                                          <p:spTgt spid="38042"/>
                                        </p:tgtEl>
                                        <p:attrNameLst>
                                          <p:attrName>ppt_w</p:attrName>
                                        </p:attrNameLst>
                                      </p:cBhvr>
                                      <p:tavLst>
                                        <p:tav tm="0">
                                          <p:val>
                                            <p:fltVal val="0"/>
                                          </p:val>
                                        </p:tav>
                                        <p:tav tm="100000">
                                          <p:val>
                                            <p:strVal val="#ppt_w"/>
                                          </p:val>
                                        </p:tav>
                                      </p:tavLst>
                                    </p:anim>
                                    <p:anim calcmode="lin" valueType="num">
                                      <p:cBhvr>
                                        <p:cTn id="213" dur="1000" fill="hold"/>
                                        <p:tgtEl>
                                          <p:spTgt spid="38042"/>
                                        </p:tgtEl>
                                        <p:attrNameLst>
                                          <p:attrName>ppt_h</p:attrName>
                                        </p:attrNameLst>
                                      </p:cBhvr>
                                      <p:tavLst>
                                        <p:tav tm="0">
                                          <p:val>
                                            <p:fltVal val="0"/>
                                          </p:val>
                                        </p:tav>
                                        <p:tav tm="100000">
                                          <p:val>
                                            <p:strVal val="#ppt_h"/>
                                          </p:val>
                                        </p:tav>
                                      </p:tavLst>
                                    </p:anim>
                                    <p:anim calcmode="lin" valueType="num">
                                      <p:cBhvr>
                                        <p:cTn id="214" dur="1000" fill="hold"/>
                                        <p:tgtEl>
                                          <p:spTgt spid="38042"/>
                                        </p:tgtEl>
                                        <p:attrNameLst>
                                          <p:attrName>style.rotation</p:attrName>
                                        </p:attrNameLst>
                                      </p:cBhvr>
                                      <p:tavLst>
                                        <p:tav tm="0">
                                          <p:val>
                                            <p:fltVal val="90"/>
                                          </p:val>
                                        </p:tav>
                                        <p:tav tm="100000">
                                          <p:val>
                                            <p:fltVal val="0"/>
                                          </p:val>
                                        </p:tav>
                                      </p:tavLst>
                                    </p:anim>
                                    <p:animEffect transition="in" filter="fade">
                                      <p:cBhvr>
                                        <p:cTn id="215" dur="1000"/>
                                        <p:tgtEl>
                                          <p:spTgt spid="38042"/>
                                        </p:tgtEl>
                                      </p:cBhvr>
                                    </p:animEffect>
                                  </p:childTnLst>
                                </p:cTn>
                              </p:par>
                            </p:childTnLst>
                          </p:cTn>
                        </p:par>
                      </p:childTnLst>
                    </p:cTn>
                  </p:par>
                  <p:par>
                    <p:cTn id="216" fill="hold">
                      <p:stCondLst>
                        <p:cond delay="indefinite"/>
                      </p:stCondLst>
                      <p:childTnLst>
                        <p:par>
                          <p:cTn id="217" fill="hold">
                            <p:stCondLst>
                              <p:cond delay="0"/>
                            </p:stCondLst>
                            <p:childTnLst>
                              <p:par>
                                <p:cTn id="218" presetID="22" presetClass="entr" presetSubtype="4" fill="hold" grpId="0" nodeType="clickEffect">
                                  <p:stCondLst>
                                    <p:cond delay="0"/>
                                  </p:stCondLst>
                                  <p:childTnLst>
                                    <p:set>
                                      <p:cBhvr>
                                        <p:cTn id="219" dur="1" fill="hold">
                                          <p:stCondLst>
                                            <p:cond delay="0"/>
                                          </p:stCondLst>
                                        </p:cTn>
                                        <p:tgtEl>
                                          <p:spTgt spid="38028"/>
                                        </p:tgtEl>
                                        <p:attrNameLst>
                                          <p:attrName>style.visibility</p:attrName>
                                        </p:attrNameLst>
                                      </p:cBhvr>
                                      <p:to>
                                        <p:strVal val="visible"/>
                                      </p:to>
                                    </p:set>
                                    <p:animEffect transition="in" filter="wipe(down)">
                                      <p:cBhvr>
                                        <p:cTn id="220" dur="500"/>
                                        <p:tgtEl>
                                          <p:spTgt spid="38028"/>
                                        </p:tgtEl>
                                      </p:cBhvr>
                                    </p:animEffect>
                                  </p:childTnLst>
                                </p:cTn>
                              </p:par>
                            </p:childTnLst>
                          </p:cTn>
                        </p:par>
                      </p:childTnLst>
                    </p:cTn>
                  </p:par>
                  <p:par>
                    <p:cTn id="221" fill="hold">
                      <p:stCondLst>
                        <p:cond delay="indefinite"/>
                      </p:stCondLst>
                      <p:childTnLst>
                        <p:par>
                          <p:cTn id="222" fill="hold">
                            <p:stCondLst>
                              <p:cond delay="0"/>
                            </p:stCondLst>
                            <p:childTnLst>
                              <p:par>
                                <p:cTn id="223" presetID="31" presetClass="entr" presetSubtype="0" fill="hold" grpId="0" nodeType="clickEffect">
                                  <p:stCondLst>
                                    <p:cond delay="0"/>
                                  </p:stCondLst>
                                  <p:iterate type="lt">
                                    <p:tmPct val="5000"/>
                                  </p:iterate>
                                  <p:childTnLst>
                                    <p:set>
                                      <p:cBhvr>
                                        <p:cTn id="224" dur="1" fill="hold">
                                          <p:stCondLst>
                                            <p:cond delay="0"/>
                                          </p:stCondLst>
                                        </p:cTn>
                                        <p:tgtEl>
                                          <p:spTgt spid="38043"/>
                                        </p:tgtEl>
                                        <p:attrNameLst>
                                          <p:attrName>style.visibility</p:attrName>
                                        </p:attrNameLst>
                                      </p:cBhvr>
                                      <p:to>
                                        <p:strVal val="visible"/>
                                      </p:to>
                                    </p:set>
                                    <p:anim calcmode="lin" valueType="num">
                                      <p:cBhvr>
                                        <p:cTn id="225" dur="1000" fill="hold"/>
                                        <p:tgtEl>
                                          <p:spTgt spid="38043"/>
                                        </p:tgtEl>
                                        <p:attrNameLst>
                                          <p:attrName>ppt_w</p:attrName>
                                        </p:attrNameLst>
                                      </p:cBhvr>
                                      <p:tavLst>
                                        <p:tav tm="0">
                                          <p:val>
                                            <p:fltVal val="0"/>
                                          </p:val>
                                        </p:tav>
                                        <p:tav tm="100000">
                                          <p:val>
                                            <p:strVal val="#ppt_w"/>
                                          </p:val>
                                        </p:tav>
                                      </p:tavLst>
                                    </p:anim>
                                    <p:anim calcmode="lin" valueType="num">
                                      <p:cBhvr>
                                        <p:cTn id="226" dur="1000" fill="hold"/>
                                        <p:tgtEl>
                                          <p:spTgt spid="38043"/>
                                        </p:tgtEl>
                                        <p:attrNameLst>
                                          <p:attrName>ppt_h</p:attrName>
                                        </p:attrNameLst>
                                      </p:cBhvr>
                                      <p:tavLst>
                                        <p:tav tm="0">
                                          <p:val>
                                            <p:fltVal val="0"/>
                                          </p:val>
                                        </p:tav>
                                        <p:tav tm="100000">
                                          <p:val>
                                            <p:strVal val="#ppt_h"/>
                                          </p:val>
                                        </p:tav>
                                      </p:tavLst>
                                    </p:anim>
                                    <p:anim calcmode="lin" valueType="num">
                                      <p:cBhvr>
                                        <p:cTn id="227" dur="1000" fill="hold"/>
                                        <p:tgtEl>
                                          <p:spTgt spid="38043"/>
                                        </p:tgtEl>
                                        <p:attrNameLst>
                                          <p:attrName>style.rotation</p:attrName>
                                        </p:attrNameLst>
                                      </p:cBhvr>
                                      <p:tavLst>
                                        <p:tav tm="0">
                                          <p:val>
                                            <p:fltVal val="90"/>
                                          </p:val>
                                        </p:tav>
                                        <p:tav tm="100000">
                                          <p:val>
                                            <p:fltVal val="0"/>
                                          </p:val>
                                        </p:tav>
                                      </p:tavLst>
                                    </p:anim>
                                    <p:animEffect transition="in" filter="fade">
                                      <p:cBhvr>
                                        <p:cTn id="228" dur="1000"/>
                                        <p:tgtEl>
                                          <p:spTgt spid="38043"/>
                                        </p:tgtEl>
                                      </p:cBhvr>
                                    </p:animEffect>
                                  </p:childTnLst>
                                </p:cTn>
                              </p:par>
                            </p:childTnLst>
                          </p:cTn>
                        </p:par>
                      </p:childTnLst>
                    </p:cTn>
                  </p:par>
                  <p:par>
                    <p:cTn id="229" fill="hold">
                      <p:stCondLst>
                        <p:cond delay="indefinite"/>
                      </p:stCondLst>
                      <p:childTnLst>
                        <p:par>
                          <p:cTn id="230" fill="hold">
                            <p:stCondLst>
                              <p:cond delay="0"/>
                            </p:stCondLst>
                            <p:childTnLst>
                              <p:par>
                                <p:cTn id="231" presetID="22" presetClass="entr" presetSubtype="4" fill="hold" grpId="0" nodeType="clickEffect">
                                  <p:stCondLst>
                                    <p:cond delay="0"/>
                                  </p:stCondLst>
                                  <p:childTnLst>
                                    <p:set>
                                      <p:cBhvr>
                                        <p:cTn id="232" dur="1" fill="hold">
                                          <p:stCondLst>
                                            <p:cond delay="0"/>
                                          </p:stCondLst>
                                        </p:cTn>
                                        <p:tgtEl>
                                          <p:spTgt spid="38029"/>
                                        </p:tgtEl>
                                        <p:attrNameLst>
                                          <p:attrName>style.visibility</p:attrName>
                                        </p:attrNameLst>
                                      </p:cBhvr>
                                      <p:to>
                                        <p:strVal val="visible"/>
                                      </p:to>
                                    </p:set>
                                    <p:animEffect transition="in" filter="wipe(down)">
                                      <p:cBhvr>
                                        <p:cTn id="233" dur="500"/>
                                        <p:tgtEl>
                                          <p:spTgt spid="38029"/>
                                        </p:tgtEl>
                                      </p:cBhvr>
                                    </p:animEffect>
                                  </p:childTnLst>
                                </p:cTn>
                              </p:par>
                            </p:childTnLst>
                          </p:cTn>
                        </p:par>
                      </p:childTnLst>
                    </p:cTn>
                  </p:par>
                  <p:par>
                    <p:cTn id="234" fill="hold">
                      <p:stCondLst>
                        <p:cond delay="indefinite"/>
                      </p:stCondLst>
                      <p:childTnLst>
                        <p:par>
                          <p:cTn id="235" fill="hold">
                            <p:stCondLst>
                              <p:cond delay="0"/>
                            </p:stCondLst>
                            <p:childTnLst>
                              <p:par>
                                <p:cTn id="236" presetID="22" presetClass="entr" presetSubtype="4" fill="hold" grpId="0" nodeType="clickEffect">
                                  <p:stCondLst>
                                    <p:cond delay="0"/>
                                  </p:stCondLst>
                                  <p:childTnLst>
                                    <p:set>
                                      <p:cBhvr>
                                        <p:cTn id="237" dur="1" fill="hold">
                                          <p:stCondLst>
                                            <p:cond delay="0"/>
                                          </p:stCondLst>
                                        </p:cTn>
                                        <p:tgtEl>
                                          <p:spTgt spid="38030"/>
                                        </p:tgtEl>
                                        <p:attrNameLst>
                                          <p:attrName>style.visibility</p:attrName>
                                        </p:attrNameLst>
                                      </p:cBhvr>
                                      <p:to>
                                        <p:strVal val="visible"/>
                                      </p:to>
                                    </p:set>
                                    <p:animEffect transition="in" filter="wipe(down)">
                                      <p:cBhvr>
                                        <p:cTn id="238" dur="500"/>
                                        <p:tgtEl>
                                          <p:spTgt spid="38030"/>
                                        </p:tgtEl>
                                      </p:cBhvr>
                                    </p:animEffect>
                                  </p:childTnLst>
                                </p:cTn>
                              </p:par>
                            </p:childTnLst>
                          </p:cTn>
                        </p:par>
                      </p:childTnLst>
                    </p:cTn>
                  </p:par>
                  <p:par>
                    <p:cTn id="239" fill="hold">
                      <p:stCondLst>
                        <p:cond delay="indefinite"/>
                      </p:stCondLst>
                      <p:childTnLst>
                        <p:par>
                          <p:cTn id="240" fill="hold">
                            <p:stCondLst>
                              <p:cond delay="0"/>
                            </p:stCondLst>
                            <p:childTnLst>
                              <p:par>
                                <p:cTn id="241" presetID="22" presetClass="entr" presetSubtype="4" fill="hold" grpId="0" nodeType="clickEffect">
                                  <p:stCondLst>
                                    <p:cond delay="0"/>
                                  </p:stCondLst>
                                  <p:childTnLst>
                                    <p:set>
                                      <p:cBhvr>
                                        <p:cTn id="242" dur="1" fill="hold">
                                          <p:stCondLst>
                                            <p:cond delay="0"/>
                                          </p:stCondLst>
                                        </p:cTn>
                                        <p:tgtEl>
                                          <p:spTgt spid="38031"/>
                                        </p:tgtEl>
                                        <p:attrNameLst>
                                          <p:attrName>style.visibility</p:attrName>
                                        </p:attrNameLst>
                                      </p:cBhvr>
                                      <p:to>
                                        <p:strVal val="visible"/>
                                      </p:to>
                                    </p:set>
                                    <p:animEffect transition="in" filter="wipe(down)">
                                      <p:cBhvr>
                                        <p:cTn id="243" dur="500"/>
                                        <p:tgtEl>
                                          <p:spTgt spid="38031"/>
                                        </p:tgtEl>
                                      </p:cBhvr>
                                    </p:animEffect>
                                  </p:childTnLst>
                                </p:cTn>
                              </p:par>
                            </p:childTnLst>
                          </p:cTn>
                        </p:par>
                      </p:childTnLst>
                    </p:cTn>
                  </p:par>
                  <p:par>
                    <p:cTn id="244" fill="hold">
                      <p:stCondLst>
                        <p:cond delay="indefinite"/>
                      </p:stCondLst>
                      <p:childTnLst>
                        <p:par>
                          <p:cTn id="245" fill="hold">
                            <p:stCondLst>
                              <p:cond delay="0"/>
                            </p:stCondLst>
                            <p:childTnLst>
                              <p:par>
                                <p:cTn id="246" presetID="22" presetClass="entr" presetSubtype="4" fill="hold" grpId="0" nodeType="clickEffect">
                                  <p:stCondLst>
                                    <p:cond delay="0"/>
                                  </p:stCondLst>
                                  <p:childTnLst>
                                    <p:set>
                                      <p:cBhvr>
                                        <p:cTn id="247" dur="1" fill="hold">
                                          <p:stCondLst>
                                            <p:cond delay="0"/>
                                          </p:stCondLst>
                                        </p:cTn>
                                        <p:tgtEl>
                                          <p:spTgt spid="38032"/>
                                        </p:tgtEl>
                                        <p:attrNameLst>
                                          <p:attrName>style.visibility</p:attrName>
                                        </p:attrNameLst>
                                      </p:cBhvr>
                                      <p:to>
                                        <p:strVal val="visible"/>
                                      </p:to>
                                    </p:set>
                                    <p:animEffect transition="in" filter="wipe(down)">
                                      <p:cBhvr>
                                        <p:cTn id="248" dur="500"/>
                                        <p:tgtEl>
                                          <p:spTgt spid="38032"/>
                                        </p:tgtEl>
                                      </p:cBhvr>
                                    </p:animEffect>
                                  </p:childTnLst>
                                </p:cTn>
                              </p:par>
                            </p:childTnLst>
                          </p:cTn>
                        </p:par>
                      </p:childTnLst>
                    </p:cTn>
                  </p:par>
                  <p:par>
                    <p:cTn id="249" fill="hold">
                      <p:stCondLst>
                        <p:cond delay="indefinite"/>
                      </p:stCondLst>
                      <p:childTnLst>
                        <p:par>
                          <p:cTn id="250" fill="hold">
                            <p:stCondLst>
                              <p:cond delay="0"/>
                            </p:stCondLst>
                            <p:childTnLst>
                              <p:par>
                                <p:cTn id="251" presetID="22" presetClass="entr" presetSubtype="4" fill="hold" grpId="0" nodeType="clickEffect">
                                  <p:stCondLst>
                                    <p:cond delay="0"/>
                                  </p:stCondLst>
                                  <p:childTnLst>
                                    <p:set>
                                      <p:cBhvr>
                                        <p:cTn id="252" dur="1" fill="hold">
                                          <p:stCondLst>
                                            <p:cond delay="0"/>
                                          </p:stCondLst>
                                        </p:cTn>
                                        <p:tgtEl>
                                          <p:spTgt spid="38033"/>
                                        </p:tgtEl>
                                        <p:attrNameLst>
                                          <p:attrName>style.visibility</p:attrName>
                                        </p:attrNameLst>
                                      </p:cBhvr>
                                      <p:to>
                                        <p:strVal val="visible"/>
                                      </p:to>
                                    </p:set>
                                    <p:animEffect transition="in" filter="wipe(down)">
                                      <p:cBhvr>
                                        <p:cTn id="253" dur="500"/>
                                        <p:tgtEl>
                                          <p:spTgt spid="38033"/>
                                        </p:tgtEl>
                                      </p:cBhvr>
                                    </p:animEffect>
                                  </p:childTnLst>
                                </p:cTn>
                              </p:par>
                            </p:childTnLst>
                          </p:cTn>
                        </p:par>
                      </p:childTnLst>
                    </p:cTn>
                  </p:par>
                  <p:par>
                    <p:cTn id="254" fill="hold">
                      <p:stCondLst>
                        <p:cond delay="indefinite"/>
                      </p:stCondLst>
                      <p:childTnLst>
                        <p:par>
                          <p:cTn id="255" fill="hold">
                            <p:stCondLst>
                              <p:cond delay="0"/>
                            </p:stCondLst>
                            <p:childTnLst>
                              <p:par>
                                <p:cTn id="256" presetID="22" presetClass="entr" presetSubtype="4" fill="hold" grpId="0" nodeType="clickEffect">
                                  <p:stCondLst>
                                    <p:cond delay="0"/>
                                  </p:stCondLst>
                                  <p:childTnLst>
                                    <p:set>
                                      <p:cBhvr>
                                        <p:cTn id="257" dur="1" fill="hold">
                                          <p:stCondLst>
                                            <p:cond delay="0"/>
                                          </p:stCondLst>
                                        </p:cTn>
                                        <p:tgtEl>
                                          <p:spTgt spid="38034"/>
                                        </p:tgtEl>
                                        <p:attrNameLst>
                                          <p:attrName>style.visibility</p:attrName>
                                        </p:attrNameLst>
                                      </p:cBhvr>
                                      <p:to>
                                        <p:strVal val="visible"/>
                                      </p:to>
                                    </p:set>
                                    <p:animEffect transition="in" filter="wipe(down)">
                                      <p:cBhvr>
                                        <p:cTn id="258" dur="500"/>
                                        <p:tgtEl>
                                          <p:spTgt spid="38034"/>
                                        </p:tgtEl>
                                      </p:cBhvr>
                                    </p:animEffect>
                                  </p:childTnLst>
                                </p:cTn>
                              </p:par>
                            </p:childTnLst>
                          </p:cTn>
                        </p:par>
                      </p:childTnLst>
                    </p:cTn>
                  </p:par>
                  <p:par>
                    <p:cTn id="259" fill="hold">
                      <p:stCondLst>
                        <p:cond delay="indefinite"/>
                      </p:stCondLst>
                      <p:childTnLst>
                        <p:par>
                          <p:cTn id="260" fill="hold">
                            <p:stCondLst>
                              <p:cond delay="0"/>
                            </p:stCondLst>
                            <p:childTnLst>
                              <p:par>
                                <p:cTn id="261" presetID="22" presetClass="entr" presetSubtype="4" fill="hold" grpId="0" nodeType="clickEffect">
                                  <p:stCondLst>
                                    <p:cond delay="0"/>
                                  </p:stCondLst>
                                  <p:childTnLst>
                                    <p:set>
                                      <p:cBhvr>
                                        <p:cTn id="262" dur="1" fill="hold">
                                          <p:stCondLst>
                                            <p:cond delay="0"/>
                                          </p:stCondLst>
                                        </p:cTn>
                                        <p:tgtEl>
                                          <p:spTgt spid="38035"/>
                                        </p:tgtEl>
                                        <p:attrNameLst>
                                          <p:attrName>style.visibility</p:attrName>
                                        </p:attrNameLst>
                                      </p:cBhvr>
                                      <p:to>
                                        <p:strVal val="visible"/>
                                      </p:to>
                                    </p:set>
                                    <p:animEffect transition="in" filter="wipe(down)">
                                      <p:cBhvr>
                                        <p:cTn id="263" dur="500"/>
                                        <p:tgtEl>
                                          <p:spTgt spid="38035"/>
                                        </p:tgtEl>
                                      </p:cBhvr>
                                    </p:animEffect>
                                  </p:childTnLst>
                                </p:cTn>
                              </p:par>
                            </p:childTnLst>
                          </p:cTn>
                        </p:par>
                      </p:childTnLst>
                    </p:cTn>
                  </p:par>
                  <p:par>
                    <p:cTn id="264" fill="hold">
                      <p:stCondLst>
                        <p:cond delay="indefinite"/>
                      </p:stCondLst>
                      <p:childTnLst>
                        <p:par>
                          <p:cTn id="265" fill="hold">
                            <p:stCondLst>
                              <p:cond delay="0"/>
                            </p:stCondLst>
                            <p:childTnLst>
                              <p:par>
                                <p:cTn id="266" presetID="22" presetClass="entr" presetSubtype="4" fill="hold" grpId="0" nodeType="clickEffect">
                                  <p:stCondLst>
                                    <p:cond delay="0"/>
                                  </p:stCondLst>
                                  <p:childTnLst>
                                    <p:set>
                                      <p:cBhvr>
                                        <p:cTn id="267" dur="1" fill="hold">
                                          <p:stCondLst>
                                            <p:cond delay="0"/>
                                          </p:stCondLst>
                                        </p:cTn>
                                        <p:tgtEl>
                                          <p:spTgt spid="38036"/>
                                        </p:tgtEl>
                                        <p:attrNameLst>
                                          <p:attrName>style.visibility</p:attrName>
                                        </p:attrNameLst>
                                      </p:cBhvr>
                                      <p:to>
                                        <p:strVal val="visible"/>
                                      </p:to>
                                    </p:set>
                                    <p:animEffect transition="in" filter="wipe(down)">
                                      <p:cBhvr>
                                        <p:cTn id="268" dur="500"/>
                                        <p:tgtEl>
                                          <p:spTgt spid="38036"/>
                                        </p:tgtEl>
                                      </p:cBhvr>
                                    </p:animEffect>
                                  </p:childTnLst>
                                </p:cTn>
                              </p:par>
                            </p:childTnLst>
                          </p:cTn>
                        </p:par>
                      </p:childTnLst>
                    </p:cTn>
                  </p:par>
                  <p:par>
                    <p:cTn id="269" fill="hold">
                      <p:stCondLst>
                        <p:cond delay="indefinite"/>
                      </p:stCondLst>
                      <p:childTnLst>
                        <p:par>
                          <p:cTn id="270" fill="hold">
                            <p:stCondLst>
                              <p:cond delay="0"/>
                            </p:stCondLst>
                            <p:childTnLst>
                              <p:par>
                                <p:cTn id="271" presetID="22" presetClass="entr" presetSubtype="4" fill="hold" grpId="0" nodeType="clickEffect">
                                  <p:stCondLst>
                                    <p:cond delay="0"/>
                                  </p:stCondLst>
                                  <p:childTnLst>
                                    <p:set>
                                      <p:cBhvr>
                                        <p:cTn id="272" dur="1" fill="hold">
                                          <p:stCondLst>
                                            <p:cond delay="0"/>
                                          </p:stCondLst>
                                        </p:cTn>
                                        <p:tgtEl>
                                          <p:spTgt spid="38037"/>
                                        </p:tgtEl>
                                        <p:attrNameLst>
                                          <p:attrName>style.visibility</p:attrName>
                                        </p:attrNameLst>
                                      </p:cBhvr>
                                      <p:to>
                                        <p:strVal val="visible"/>
                                      </p:to>
                                    </p:set>
                                    <p:animEffect transition="in" filter="wipe(down)">
                                      <p:cBhvr>
                                        <p:cTn id="273" dur="500"/>
                                        <p:tgtEl>
                                          <p:spTgt spid="38037"/>
                                        </p:tgtEl>
                                      </p:cBhvr>
                                    </p:animEffect>
                                  </p:childTnLst>
                                </p:cTn>
                              </p:par>
                            </p:childTnLst>
                          </p:cTn>
                        </p:par>
                      </p:childTnLst>
                    </p:cTn>
                  </p:par>
                  <p:par>
                    <p:cTn id="274" fill="hold">
                      <p:stCondLst>
                        <p:cond delay="indefinite"/>
                      </p:stCondLst>
                      <p:childTnLst>
                        <p:par>
                          <p:cTn id="275" fill="hold">
                            <p:stCondLst>
                              <p:cond delay="0"/>
                            </p:stCondLst>
                            <p:childTnLst>
                              <p:par>
                                <p:cTn id="276" presetID="22" presetClass="entr" presetSubtype="4" fill="hold" grpId="0" nodeType="clickEffect">
                                  <p:stCondLst>
                                    <p:cond delay="0"/>
                                  </p:stCondLst>
                                  <p:childTnLst>
                                    <p:set>
                                      <p:cBhvr>
                                        <p:cTn id="277" dur="1" fill="hold">
                                          <p:stCondLst>
                                            <p:cond delay="0"/>
                                          </p:stCondLst>
                                        </p:cTn>
                                        <p:tgtEl>
                                          <p:spTgt spid="38038"/>
                                        </p:tgtEl>
                                        <p:attrNameLst>
                                          <p:attrName>style.visibility</p:attrName>
                                        </p:attrNameLst>
                                      </p:cBhvr>
                                      <p:to>
                                        <p:strVal val="visible"/>
                                      </p:to>
                                    </p:set>
                                    <p:animEffect transition="in" filter="wipe(down)">
                                      <p:cBhvr>
                                        <p:cTn id="278" dur="500"/>
                                        <p:tgtEl>
                                          <p:spTgt spid="38038"/>
                                        </p:tgtEl>
                                      </p:cBhvr>
                                    </p:animEffect>
                                  </p:childTnLst>
                                </p:cTn>
                              </p:par>
                            </p:childTnLst>
                          </p:cTn>
                        </p:par>
                      </p:childTnLst>
                    </p:cTn>
                  </p:par>
                  <p:par>
                    <p:cTn id="279" fill="hold">
                      <p:stCondLst>
                        <p:cond delay="indefinite"/>
                      </p:stCondLst>
                      <p:childTnLst>
                        <p:par>
                          <p:cTn id="280" fill="hold">
                            <p:stCondLst>
                              <p:cond delay="0"/>
                            </p:stCondLst>
                            <p:childTnLst>
                              <p:par>
                                <p:cTn id="281" presetID="22" presetClass="entr" presetSubtype="4" fill="hold" grpId="0" nodeType="clickEffect">
                                  <p:stCondLst>
                                    <p:cond delay="0"/>
                                  </p:stCondLst>
                                  <p:childTnLst>
                                    <p:set>
                                      <p:cBhvr>
                                        <p:cTn id="282" dur="1" fill="hold">
                                          <p:stCondLst>
                                            <p:cond delay="0"/>
                                          </p:stCondLst>
                                        </p:cTn>
                                        <p:tgtEl>
                                          <p:spTgt spid="38039"/>
                                        </p:tgtEl>
                                        <p:attrNameLst>
                                          <p:attrName>style.visibility</p:attrName>
                                        </p:attrNameLst>
                                      </p:cBhvr>
                                      <p:to>
                                        <p:strVal val="visible"/>
                                      </p:to>
                                    </p:set>
                                    <p:animEffect transition="in" filter="wipe(down)">
                                      <p:cBhvr>
                                        <p:cTn id="283" dur="500"/>
                                        <p:tgtEl>
                                          <p:spTgt spid="38039"/>
                                        </p:tgtEl>
                                      </p:cBhvr>
                                    </p:animEffect>
                                  </p:childTnLst>
                                </p:cTn>
                              </p:par>
                            </p:childTnLst>
                          </p:cTn>
                        </p:par>
                      </p:childTnLst>
                    </p:cTn>
                  </p:par>
                  <p:par>
                    <p:cTn id="284" fill="hold">
                      <p:stCondLst>
                        <p:cond delay="indefinite"/>
                      </p:stCondLst>
                      <p:childTnLst>
                        <p:par>
                          <p:cTn id="285" fill="hold">
                            <p:stCondLst>
                              <p:cond delay="0"/>
                            </p:stCondLst>
                            <p:childTnLst>
                              <p:par>
                                <p:cTn id="286" presetID="22" presetClass="entr" presetSubtype="8" fill="hold" grpId="0" nodeType="clickEffect">
                                  <p:stCondLst>
                                    <p:cond delay="0"/>
                                  </p:stCondLst>
                                  <p:childTnLst>
                                    <p:set>
                                      <p:cBhvr>
                                        <p:cTn id="287" dur="1" fill="hold">
                                          <p:stCondLst>
                                            <p:cond delay="0"/>
                                          </p:stCondLst>
                                        </p:cTn>
                                        <p:tgtEl>
                                          <p:spTgt spid="38041"/>
                                        </p:tgtEl>
                                        <p:attrNameLst>
                                          <p:attrName>style.visibility</p:attrName>
                                        </p:attrNameLst>
                                      </p:cBhvr>
                                      <p:to>
                                        <p:strVal val="visible"/>
                                      </p:to>
                                    </p:set>
                                    <p:animEffect transition="in" filter="wipe(left)">
                                      <p:cBhvr>
                                        <p:cTn id="288" dur="2000"/>
                                        <p:tgtEl>
                                          <p:spTgt spid="38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animBg="1"/>
      <p:bldP spid="37891" grpId="0"/>
      <p:bldP spid="37892" grpId="0"/>
      <p:bldP spid="37893" grpId="0"/>
      <p:bldP spid="37894" grpId="0" animBg="1"/>
      <p:bldP spid="37895" grpId="0"/>
      <p:bldP spid="37896" grpId="0"/>
      <p:bldP spid="37897" grpId="0" animBg="1"/>
      <p:bldP spid="37902" grpId="0" animBg="1"/>
      <p:bldP spid="37903" grpId="0" animBg="1"/>
      <p:bldP spid="37904" grpId="0" animBg="1"/>
      <p:bldP spid="37905" grpId="0" animBg="1"/>
      <p:bldP spid="37906" grpId="0" animBg="1"/>
      <p:bldP spid="37907" grpId="0" animBg="1"/>
      <p:bldP spid="37908" grpId="0" animBg="1"/>
      <p:bldP spid="37909" grpId="0" animBg="1"/>
      <p:bldP spid="37910" grpId="0" animBg="1"/>
      <p:bldP spid="37911" grpId="0" animBg="1"/>
      <p:bldP spid="37912" grpId="0" animBg="1"/>
      <p:bldP spid="37913" grpId="0" animBg="1"/>
      <p:bldP spid="37927" grpId="0" animBg="1"/>
      <p:bldP spid="37928" grpId="0"/>
      <p:bldP spid="37929" grpId="0"/>
      <p:bldP spid="37961" grpId="0"/>
      <p:bldP spid="37962" grpId="0"/>
      <p:bldP spid="37963" grpId="0"/>
      <p:bldP spid="37964" grpId="0"/>
      <p:bldP spid="37965" grpId="0"/>
      <p:bldP spid="37966" grpId="0"/>
      <p:bldP spid="37967" grpId="0"/>
      <p:bldP spid="37968" grpId="0"/>
      <p:bldP spid="37969" grpId="0"/>
      <p:bldP spid="37970" grpId="0"/>
      <p:bldP spid="37971" grpId="0"/>
      <p:bldP spid="37972" grpId="0"/>
      <p:bldP spid="37999" grpId="0" animBg="1"/>
      <p:bldP spid="38001" grpId="0" animBg="1"/>
      <p:bldP spid="38003" grpId="0" animBg="1"/>
      <p:bldP spid="38004" grpId="0" animBg="1"/>
      <p:bldP spid="38006" grpId="0" animBg="1"/>
      <p:bldP spid="38008" grpId="0" animBg="1"/>
      <p:bldP spid="38009" grpId="0" animBg="1"/>
      <p:bldP spid="38028" grpId="0" animBg="1"/>
      <p:bldP spid="38029" grpId="0" animBg="1"/>
      <p:bldP spid="38030" grpId="0" animBg="1"/>
      <p:bldP spid="38031" grpId="0" animBg="1"/>
      <p:bldP spid="38032" grpId="0" animBg="1"/>
      <p:bldP spid="38033" grpId="0" animBg="1"/>
      <p:bldP spid="38034" grpId="0" animBg="1"/>
      <p:bldP spid="38035" grpId="0" animBg="1"/>
      <p:bldP spid="38036" grpId="0" animBg="1"/>
      <p:bldP spid="38037" grpId="0" animBg="1"/>
      <p:bldP spid="38038" grpId="0" animBg="1"/>
      <p:bldP spid="38039" grpId="0" animBg="1"/>
      <p:bldP spid="38041" grpId="0" animBg="1"/>
      <p:bldP spid="38042" grpId="0" animBg="1"/>
      <p:bldP spid="3804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Oval 2"/>
          <p:cNvSpPr>
            <a:spLocks noChangeArrowheads="1"/>
          </p:cNvSpPr>
          <p:nvPr/>
        </p:nvSpPr>
        <p:spPr bwMode="auto">
          <a:xfrm>
            <a:off x="4378325" y="2235200"/>
            <a:ext cx="4038600" cy="4038600"/>
          </a:xfrm>
          <a:prstGeom prst="ellipse">
            <a:avLst/>
          </a:prstGeom>
          <a:solidFill>
            <a:schemeClr val="bg1"/>
          </a:solidFill>
          <a:ln w="9525">
            <a:solidFill>
              <a:schemeClr val="bg2"/>
            </a:solidFill>
            <a:round/>
          </a:ln>
        </p:spPr>
        <p:txBody>
          <a:bodyPr wrap="none" anchor="ctr"/>
          <a:lstStyle/>
          <a:p>
            <a:pPr algn="ctr" eaLnBrk="0" hangingPunct="0"/>
            <a:endParaRPr lang="en-SG" sz="1400">
              <a:latin typeface="Times New Roman" charset="0"/>
            </a:endParaRPr>
          </a:p>
        </p:txBody>
      </p:sp>
      <p:grpSp>
        <p:nvGrpSpPr>
          <p:cNvPr id="2" name="Group 3"/>
          <p:cNvGrpSpPr/>
          <p:nvPr/>
        </p:nvGrpSpPr>
        <p:grpSpPr bwMode="auto">
          <a:xfrm>
            <a:off x="4289425" y="2197100"/>
            <a:ext cx="4114800" cy="4114800"/>
            <a:chOff x="538" y="1618"/>
            <a:chExt cx="1134" cy="1134"/>
          </a:xfrm>
        </p:grpSpPr>
        <p:sp>
          <p:nvSpPr>
            <p:cNvPr id="20549" name="Line 4"/>
            <p:cNvSpPr>
              <a:spLocks noChangeShapeType="1"/>
            </p:cNvSpPr>
            <p:nvPr/>
          </p:nvSpPr>
          <p:spPr bwMode="auto">
            <a:xfrm>
              <a:off x="1123" y="1618"/>
              <a:ext cx="0" cy="1134"/>
            </a:xfrm>
            <a:prstGeom prst="line">
              <a:avLst/>
            </a:prstGeom>
            <a:noFill/>
            <a:ln w="9525">
              <a:solidFill>
                <a:schemeClr val="bg2"/>
              </a:solidFill>
              <a:round/>
            </a:ln>
          </p:spPr>
          <p:txBody>
            <a:bodyPr/>
            <a:lstStyle/>
            <a:p>
              <a:endParaRPr lang="en-IN"/>
            </a:p>
          </p:txBody>
        </p:sp>
        <p:sp>
          <p:nvSpPr>
            <p:cNvPr id="20550" name="Line 5"/>
            <p:cNvSpPr>
              <a:spLocks noChangeShapeType="1"/>
            </p:cNvSpPr>
            <p:nvPr/>
          </p:nvSpPr>
          <p:spPr bwMode="auto">
            <a:xfrm>
              <a:off x="538" y="2181"/>
              <a:ext cx="1134" cy="0"/>
            </a:xfrm>
            <a:prstGeom prst="line">
              <a:avLst/>
            </a:prstGeom>
            <a:noFill/>
            <a:ln w="9525">
              <a:solidFill>
                <a:schemeClr val="tx1"/>
              </a:solidFill>
              <a:round/>
            </a:ln>
          </p:spPr>
          <p:txBody>
            <a:bodyPr/>
            <a:lstStyle/>
            <a:p>
              <a:endParaRPr lang="en-IN"/>
            </a:p>
          </p:txBody>
        </p:sp>
        <p:sp>
          <p:nvSpPr>
            <p:cNvPr id="20551" name="Line 6"/>
            <p:cNvSpPr>
              <a:spLocks noChangeShapeType="1"/>
            </p:cNvSpPr>
            <p:nvPr/>
          </p:nvSpPr>
          <p:spPr bwMode="auto">
            <a:xfrm>
              <a:off x="706" y="1797"/>
              <a:ext cx="835" cy="776"/>
            </a:xfrm>
            <a:prstGeom prst="line">
              <a:avLst/>
            </a:prstGeom>
            <a:noFill/>
            <a:ln w="9525">
              <a:solidFill>
                <a:schemeClr val="bg2"/>
              </a:solidFill>
              <a:round/>
            </a:ln>
          </p:spPr>
          <p:txBody>
            <a:bodyPr/>
            <a:lstStyle/>
            <a:p>
              <a:endParaRPr lang="en-IN"/>
            </a:p>
          </p:txBody>
        </p:sp>
        <p:sp>
          <p:nvSpPr>
            <p:cNvPr id="20552" name="Line 7"/>
            <p:cNvSpPr>
              <a:spLocks noChangeShapeType="1"/>
            </p:cNvSpPr>
            <p:nvPr/>
          </p:nvSpPr>
          <p:spPr bwMode="auto">
            <a:xfrm flipH="1">
              <a:off x="706" y="1797"/>
              <a:ext cx="835" cy="776"/>
            </a:xfrm>
            <a:prstGeom prst="line">
              <a:avLst/>
            </a:prstGeom>
            <a:noFill/>
            <a:ln w="9525">
              <a:solidFill>
                <a:schemeClr val="tx1"/>
              </a:solidFill>
              <a:round/>
            </a:ln>
          </p:spPr>
          <p:txBody>
            <a:bodyPr/>
            <a:lstStyle/>
            <a:p>
              <a:endParaRPr lang="en-IN"/>
            </a:p>
          </p:txBody>
        </p:sp>
      </p:grpSp>
      <p:grpSp>
        <p:nvGrpSpPr>
          <p:cNvPr id="3" name="Group 8"/>
          <p:cNvGrpSpPr/>
          <p:nvPr/>
        </p:nvGrpSpPr>
        <p:grpSpPr bwMode="auto">
          <a:xfrm>
            <a:off x="6657975" y="4203700"/>
            <a:ext cx="1727200" cy="88900"/>
            <a:chOff x="2692" y="2672"/>
            <a:chExt cx="1088" cy="56"/>
          </a:xfrm>
        </p:grpSpPr>
        <p:sp>
          <p:nvSpPr>
            <p:cNvPr id="20541" name="Line 9"/>
            <p:cNvSpPr>
              <a:spLocks noChangeShapeType="1"/>
            </p:cNvSpPr>
            <p:nvPr/>
          </p:nvSpPr>
          <p:spPr bwMode="auto">
            <a:xfrm>
              <a:off x="2692" y="2672"/>
              <a:ext cx="0" cy="56"/>
            </a:xfrm>
            <a:prstGeom prst="line">
              <a:avLst/>
            </a:prstGeom>
            <a:noFill/>
            <a:ln w="9525">
              <a:solidFill>
                <a:schemeClr val="tx1"/>
              </a:solidFill>
              <a:round/>
            </a:ln>
          </p:spPr>
          <p:txBody>
            <a:bodyPr/>
            <a:lstStyle/>
            <a:p>
              <a:endParaRPr lang="en-IN"/>
            </a:p>
          </p:txBody>
        </p:sp>
        <p:sp>
          <p:nvSpPr>
            <p:cNvPr id="20542" name="Line 10"/>
            <p:cNvSpPr>
              <a:spLocks noChangeShapeType="1"/>
            </p:cNvSpPr>
            <p:nvPr/>
          </p:nvSpPr>
          <p:spPr bwMode="auto">
            <a:xfrm>
              <a:off x="2847" y="2672"/>
              <a:ext cx="0" cy="56"/>
            </a:xfrm>
            <a:prstGeom prst="line">
              <a:avLst/>
            </a:prstGeom>
            <a:noFill/>
            <a:ln w="9525">
              <a:solidFill>
                <a:schemeClr val="tx1"/>
              </a:solidFill>
              <a:round/>
            </a:ln>
          </p:spPr>
          <p:txBody>
            <a:bodyPr/>
            <a:lstStyle/>
            <a:p>
              <a:endParaRPr lang="en-IN"/>
            </a:p>
          </p:txBody>
        </p:sp>
        <p:sp>
          <p:nvSpPr>
            <p:cNvPr id="20543" name="Line 11"/>
            <p:cNvSpPr>
              <a:spLocks noChangeShapeType="1"/>
            </p:cNvSpPr>
            <p:nvPr/>
          </p:nvSpPr>
          <p:spPr bwMode="auto">
            <a:xfrm>
              <a:off x="3003" y="2672"/>
              <a:ext cx="0" cy="56"/>
            </a:xfrm>
            <a:prstGeom prst="line">
              <a:avLst/>
            </a:prstGeom>
            <a:noFill/>
            <a:ln w="9525">
              <a:solidFill>
                <a:schemeClr val="tx1"/>
              </a:solidFill>
              <a:round/>
            </a:ln>
          </p:spPr>
          <p:txBody>
            <a:bodyPr/>
            <a:lstStyle/>
            <a:p>
              <a:endParaRPr lang="en-IN"/>
            </a:p>
          </p:txBody>
        </p:sp>
        <p:sp>
          <p:nvSpPr>
            <p:cNvPr id="20544" name="Line 12"/>
            <p:cNvSpPr>
              <a:spLocks noChangeShapeType="1"/>
            </p:cNvSpPr>
            <p:nvPr/>
          </p:nvSpPr>
          <p:spPr bwMode="auto">
            <a:xfrm>
              <a:off x="3158" y="2672"/>
              <a:ext cx="0" cy="56"/>
            </a:xfrm>
            <a:prstGeom prst="line">
              <a:avLst/>
            </a:prstGeom>
            <a:noFill/>
            <a:ln w="9525">
              <a:solidFill>
                <a:schemeClr val="tx1"/>
              </a:solidFill>
              <a:round/>
            </a:ln>
          </p:spPr>
          <p:txBody>
            <a:bodyPr/>
            <a:lstStyle/>
            <a:p>
              <a:endParaRPr lang="en-IN"/>
            </a:p>
          </p:txBody>
        </p:sp>
        <p:sp>
          <p:nvSpPr>
            <p:cNvPr id="20545" name="Line 13"/>
            <p:cNvSpPr>
              <a:spLocks noChangeShapeType="1"/>
            </p:cNvSpPr>
            <p:nvPr/>
          </p:nvSpPr>
          <p:spPr bwMode="auto">
            <a:xfrm>
              <a:off x="3314" y="2672"/>
              <a:ext cx="0" cy="56"/>
            </a:xfrm>
            <a:prstGeom prst="line">
              <a:avLst/>
            </a:prstGeom>
            <a:noFill/>
            <a:ln w="9525">
              <a:solidFill>
                <a:schemeClr val="tx1"/>
              </a:solidFill>
              <a:round/>
            </a:ln>
          </p:spPr>
          <p:txBody>
            <a:bodyPr/>
            <a:lstStyle/>
            <a:p>
              <a:endParaRPr lang="en-IN"/>
            </a:p>
          </p:txBody>
        </p:sp>
        <p:sp>
          <p:nvSpPr>
            <p:cNvPr id="20546" name="Line 14"/>
            <p:cNvSpPr>
              <a:spLocks noChangeShapeType="1"/>
            </p:cNvSpPr>
            <p:nvPr/>
          </p:nvSpPr>
          <p:spPr bwMode="auto">
            <a:xfrm>
              <a:off x="3469" y="2672"/>
              <a:ext cx="0" cy="56"/>
            </a:xfrm>
            <a:prstGeom prst="line">
              <a:avLst/>
            </a:prstGeom>
            <a:noFill/>
            <a:ln w="9525">
              <a:solidFill>
                <a:schemeClr val="tx1"/>
              </a:solidFill>
              <a:round/>
            </a:ln>
          </p:spPr>
          <p:txBody>
            <a:bodyPr/>
            <a:lstStyle/>
            <a:p>
              <a:endParaRPr lang="en-IN"/>
            </a:p>
          </p:txBody>
        </p:sp>
        <p:sp>
          <p:nvSpPr>
            <p:cNvPr id="20547" name="Line 15"/>
            <p:cNvSpPr>
              <a:spLocks noChangeShapeType="1"/>
            </p:cNvSpPr>
            <p:nvPr/>
          </p:nvSpPr>
          <p:spPr bwMode="auto">
            <a:xfrm>
              <a:off x="3625" y="2672"/>
              <a:ext cx="0" cy="56"/>
            </a:xfrm>
            <a:prstGeom prst="line">
              <a:avLst/>
            </a:prstGeom>
            <a:noFill/>
            <a:ln w="9525">
              <a:solidFill>
                <a:schemeClr val="tx1"/>
              </a:solidFill>
              <a:round/>
            </a:ln>
          </p:spPr>
          <p:txBody>
            <a:bodyPr/>
            <a:lstStyle/>
            <a:p>
              <a:endParaRPr lang="en-IN"/>
            </a:p>
          </p:txBody>
        </p:sp>
        <p:sp>
          <p:nvSpPr>
            <p:cNvPr id="20548" name="Line 16"/>
            <p:cNvSpPr>
              <a:spLocks noChangeShapeType="1"/>
            </p:cNvSpPr>
            <p:nvPr/>
          </p:nvSpPr>
          <p:spPr bwMode="auto">
            <a:xfrm>
              <a:off x="3780" y="2672"/>
              <a:ext cx="0" cy="56"/>
            </a:xfrm>
            <a:prstGeom prst="line">
              <a:avLst/>
            </a:prstGeom>
            <a:noFill/>
            <a:ln w="9525">
              <a:solidFill>
                <a:schemeClr val="tx1"/>
              </a:solidFill>
              <a:round/>
            </a:ln>
          </p:spPr>
          <p:txBody>
            <a:bodyPr/>
            <a:lstStyle/>
            <a:p>
              <a:endParaRPr lang="en-IN"/>
            </a:p>
          </p:txBody>
        </p:sp>
      </p:grpSp>
      <p:sp>
        <p:nvSpPr>
          <p:cNvPr id="15377" name="Text Box 17"/>
          <p:cNvSpPr txBox="1">
            <a:spLocks noChangeArrowheads="1"/>
          </p:cNvSpPr>
          <p:nvPr/>
        </p:nvSpPr>
        <p:spPr bwMode="auto">
          <a:xfrm>
            <a:off x="6365875" y="4200525"/>
            <a:ext cx="1917700" cy="304800"/>
          </a:xfrm>
          <a:prstGeom prst="rect">
            <a:avLst/>
          </a:prstGeom>
          <a:noFill/>
          <a:ln w="9525">
            <a:noFill/>
            <a:miter lim="800000"/>
          </a:ln>
        </p:spPr>
        <p:txBody>
          <a:bodyPr wrap="none">
            <a:spAutoFit/>
          </a:bodyPr>
          <a:lstStyle/>
          <a:p>
            <a:pPr eaLnBrk="0" hangingPunct="0"/>
            <a:r>
              <a:rPr lang="en-US" sz="1400">
                <a:latin typeface="Times New Roman" charset="0"/>
              </a:rPr>
              <a:t>    7   6    5   4    3    2   1</a:t>
            </a:r>
            <a:endParaRPr lang="en-US" sz="1400">
              <a:latin typeface="Times New Roman" charset="0"/>
            </a:endParaRPr>
          </a:p>
        </p:txBody>
      </p:sp>
      <p:sp>
        <p:nvSpPr>
          <p:cNvPr id="15378" name="Text Box 18"/>
          <p:cNvSpPr txBox="1">
            <a:spLocks noChangeArrowheads="1"/>
          </p:cNvSpPr>
          <p:nvPr/>
        </p:nvSpPr>
        <p:spPr bwMode="auto">
          <a:xfrm>
            <a:off x="8404225" y="4076700"/>
            <a:ext cx="282575" cy="30480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15379" name="Text Box 19"/>
          <p:cNvSpPr txBox="1">
            <a:spLocks noChangeArrowheads="1"/>
          </p:cNvSpPr>
          <p:nvPr/>
        </p:nvSpPr>
        <p:spPr bwMode="auto">
          <a:xfrm>
            <a:off x="7870825" y="2628900"/>
            <a:ext cx="273050" cy="304800"/>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15380" name="Text Box 20"/>
          <p:cNvSpPr txBox="1">
            <a:spLocks noChangeArrowheads="1"/>
          </p:cNvSpPr>
          <p:nvPr/>
        </p:nvSpPr>
        <p:spPr bwMode="auto">
          <a:xfrm>
            <a:off x="6346825" y="1943100"/>
            <a:ext cx="273050" cy="304800"/>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15381" name="Text Box 21"/>
          <p:cNvSpPr txBox="1">
            <a:spLocks noChangeArrowheads="1"/>
          </p:cNvSpPr>
          <p:nvPr/>
        </p:nvSpPr>
        <p:spPr bwMode="auto">
          <a:xfrm>
            <a:off x="4670425" y="2628900"/>
            <a:ext cx="273050" cy="304800"/>
          </a:xfrm>
          <a:prstGeom prst="rect">
            <a:avLst/>
          </a:prstGeom>
          <a:noFill/>
          <a:ln w="9525">
            <a:noFill/>
            <a:miter lim="800000"/>
          </a:ln>
        </p:spPr>
        <p:txBody>
          <a:bodyPr wrap="none">
            <a:spAutoFit/>
          </a:bodyPr>
          <a:lstStyle/>
          <a:p>
            <a:pPr eaLnBrk="0" hangingPunct="0"/>
            <a:r>
              <a:rPr lang="en-US" sz="1400">
                <a:latin typeface="Times New Roman" charset="0"/>
              </a:rPr>
              <a:t>3</a:t>
            </a:r>
            <a:endParaRPr lang="en-US" sz="1400">
              <a:latin typeface="Times New Roman" charset="0"/>
            </a:endParaRPr>
          </a:p>
        </p:txBody>
      </p:sp>
      <p:sp>
        <p:nvSpPr>
          <p:cNvPr id="15382" name="Text Box 22"/>
          <p:cNvSpPr txBox="1">
            <a:spLocks noChangeArrowheads="1"/>
          </p:cNvSpPr>
          <p:nvPr/>
        </p:nvSpPr>
        <p:spPr bwMode="auto">
          <a:xfrm>
            <a:off x="4114800" y="4076700"/>
            <a:ext cx="273050" cy="304800"/>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15383" name="Text Box 23"/>
          <p:cNvSpPr txBox="1">
            <a:spLocks noChangeArrowheads="1"/>
          </p:cNvSpPr>
          <p:nvPr/>
        </p:nvSpPr>
        <p:spPr bwMode="auto">
          <a:xfrm>
            <a:off x="4721225" y="5562600"/>
            <a:ext cx="273050" cy="304800"/>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15384" name="Text Box 24"/>
          <p:cNvSpPr txBox="1">
            <a:spLocks noChangeArrowheads="1"/>
          </p:cNvSpPr>
          <p:nvPr/>
        </p:nvSpPr>
        <p:spPr bwMode="auto">
          <a:xfrm>
            <a:off x="6296025" y="6248400"/>
            <a:ext cx="273050" cy="304800"/>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sp>
        <p:nvSpPr>
          <p:cNvPr id="15385" name="Text Box 25"/>
          <p:cNvSpPr txBox="1">
            <a:spLocks noChangeArrowheads="1"/>
          </p:cNvSpPr>
          <p:nvPr/>
        </p:nvSpPr>
        <p:spPr bwMode="auto">
          <a:xfrm>
            <a:off x="7870825" y="5524500"/>
            <a:ext cx="273050" cy="304800"/>
          </a:xfrm>
          <a:prstGeom prst="rect">
            <a:avLst/>
          </a:prstGeom>
          <a:noFill/>
          <a:ln w="9525">
            <a:noFill/>
            <a:miter lim="800000"/>
          </a:ln>
        </p:spPr>
        <p:txBody>
          <a:bodyPr wrap="none">
            <a:spAutoFit/>
          </a:bodyPr>
          <a:lstStyle/>
          <a:p>
            <a:pPr eaLnBrk="0" hangingPunct="0"/>
            <a:r>
              <a:rPr lang="en-US" sz="1400">
                <a:latin typeface="Times New Roman" charset="0"/>
              </a:rPr>
              <a:t>7</a:t>
            </a:r>
            <a:endParaRPr lang="en-US" sz="1400">
              <a:latin typeface="Times New Roman" charset="0"/>
            </a:endParaRPr>
          </a:p>
        </p:txBody>
      </p:sp>
      <p:sp>
        <p:nvSpPr>
          <p:cNvPr id="15386" name="Arc 26"/>
          <p:cNvSpPr/>
          <p:nvPr/>
        </p:nvSpPr>
        <p:spPr bwMode="auto">
          <a:xfrm>
            <a:off x="6488113" y="3048000"/>
            <a:ext cx="1676400" cy="1223963"/>
          </a:xfrm>
          <a:custGeom>
            <a:avLst/>
            <a:gdLst>
              <a:gd name="T0" fmla="*/ 1211975 w 21600"/>
              <a:gd name="T1" fmla="*/ 0 h 15769"/>
              <a:gd name="T2" fmla="*/ 1675081 w 21600"/>
              <a:gd name="T3" fmla="*/ 1223963 h 15769"/>
              <a:gd name="T4" fmla="*/ 0 w 21600"/>
              <a:gd name="T5" fmla="*/ 1158298 h 15769"/>
              <a:gd name="T6" fmla="*/ 0 60000 65536"/>
              <a:gd name="T7" fmla="*/ 0 60000 65536"/>
              <a:gd name="T8" fmla="*/ 0 60000 65536"/>
              <a:gd name="T9" fmla="*/ 0 w 21600"/>
              <a:gd name="T10" fmla="*/ 0 h 15769"/>
              <a:gd name="T11" fmla="*/ 21600 w 21600"/>
              <a:gd name="T12" fmla="*/ 15769 h 15769"/>
            </a:gdLst>
            <a:ahLst/>
            <a:cxnLst>
              <a:cxn ang="T6">
                <a:pos x="T0" y="T1"/>
              </a:cxn>
              <a:cxn ang="T7">
                <a:pos x="T2" y="T3"/>
              </a:cxn>
              <a:cxn ang="T8">
                <a:pos x="T4" y="T5"/>
              </a:cxn>
            </a:cxnLst>
            <a:rect l="T9" t="T10" r="T11" b="T12"/>
            <a:pathLst>
              <a:path w="21600" h="15769" fill="none" extrusionOk="0">
                <a:moveTo>
                  <a:pt x="15616" y="-1"/>
                </a:moveTo>
                <a:cubicBezTo>
                  <a:pt x="19456" y="4018"/>
                  <a:pt x="21600" y="9363"/>
                  <a:pt x="21600" y="14923"/>
                </a:cubicBezTo>
                <a:cubicBezTo>
                  <a:pt x="21600" y="15205"/>
                  <a:pt x="21594" y="15487"/>
                  <a:pt x="21583" y="15769"/>
                </a:cubicBezTo>
              </a:path>
              <a:path w="21600" h="15769" stroke="0" extrusionOk="0">
                <a:moveTo>
                  <a:pt x="15616" y="-1"/>
                </a:moveTo>
                <a:cubicBezTo>
                  <a:pt x="19456" y="4018"/>
                  <a:pt x="21600" y="9363"/>
                  <a:pt x="21600" y="14923"/>
                </a:cubicBezTo>
                <a:cubicBezTo>
                  <a:pt x="21600" y="15205"/>
                  <a:pt x="21594" y="15487"/>
                  <a:pt x="21583" y="15769"/>
                </a:cubicBezTo>
                <a:lnTo>
                  <a:pt x="0" y="14923"/>
                </a:lnTo>
                <a:close/>
              </a:path>
            </a:pathLst>
          </a:custGeom>
          <a:noFill/>
          <a:ln w="9525">
            <a:solidFill>
              <a:schemeClr val="bg2"/>
            </a:solidFill>
            <a:round/>
          </a:ln>
        </p:spPr>
        <p:txBody>
          <a:bodyPr wrap="none" anchor="ctr"/>
          <a:lstStyle/>
          <a:p>
            <a:endParaRPr lang="en-IN"/>
          </a:p>
        </p:txBody>
      </p:sp>
      <p:sp>
        <p:nvSpPr>
          <p:cNvPr id="15387" name="Arc 27"/>
          <p:cNvSpPr/>
          <p:nvPr/>
        </p:nvSpPr>
        <p:spPr bwMode="auto">
          <a:xfrm>
            <a:off x="6416675" y="2768600"/>
            <a:ext cx="1454150" cy="1463675"/>
          </a:xfrm>
          <a:custGeom>
            <a:avLst/>
            <a:gdLst>
              <a:gd name="T0" fmla="*/ 0 w 21600"/>
              <a:gd name="T1" fmla="*/ 0 h 21737"/>
              <a:gd name="T2" fmla="*/ 1454150 w 21600"/>
              <a:gd name="T3" fmla="*/ 1463675 h 21737"/>
              <a:gd name="T4" fmla="*/ 0 w 21600"/>
              <a:gd name="T5" fmla="*/ 1454450 h 21737"/>
              <a:gd name="T6" fmla="*/ 0 60000 65536"/>
              <a:gd name="T7" fmla="*/ 0 60000 65536"/>
              <a:gd name="T8" fmla="*/ 0 60000 65536"/>
              <a:gd name="T9" fmla="*/ 0 w 21600"/>
              <a:gd name="T10" fmla="*/ 0 h 21737"/>
              <a:gd name="T11" fmla="*/ 21600 w 21600"/>
              <a:gd name="T12" fmla="*/ 21737 h 21737"/>
            </a:gdLst>
            <a:ahLst/>
            <a:cxnLst>
              <a:cxn ang="T6">
                <a:pos x="T0" y="T1"/>
              </a:cxn>
              <a:cxn ang="T7">
                <a:pos x="T2" y="T3"/>
              </a:cxn>
              <a:cxn ang="T8">
                <a:pos x="T4" y="T5"/>
              </a:cxn>
            </a:cxnLst>
            <a:rect l="T9" t="T10" r="T11" b="T12"/>
            <a:pathLst>
              <a:path w="21600" h="21737" fill="none" extrusionOk="0">
                <a:moveTo>
                  <a:pt x="-1" y="0"/>
                </a:moveTo>
                <a:cubicBezTo>
                  <a:pt x="11929" y="0"/>
                  <a:pt x="21600" y="9670"/>
                  <a:pt x="21600" y="21600"/>
                </a:cubicBezTo>
                <a:cubicBezTo>
                  <a:pt x="21600" y="21645"/>
                  <a:pt x="21599" y="21691"/>
                  <a:pt x="21599" y="21736"/>
                </a:cubicBezTo>
              </a:path>
              <a:path w="21600" h="21737" stroke="0" extrusionOk="0">
                <a:moveTo>
                  <a:pt x="-1" y="0"/>
                </a:moveTo>
                <a:cubicBezTo>
                  <a:pt x="11929" y="0"/>
                  <a:pt x="21600" y="9670"/>
                  <a:pt x="21600" y="21600"/>
                </a:cubicBezTo>
                <a:cubicBezTo>
                  <a:pt x="21600" y="21645"/>
                  <a:pt x="21599" y="21691"/>
                  <a:pt x="21599" y="21736"/>
                </a:cubicBezTo>
                <a:lnTo>
                  <a:pt x="0" y="21600"/>
                </a:lnTo>
                <a:close/>
              </a:path>
            </a:pathLst>
          </a:custGeom>
          <a:noFill/>
          <a:ln w="9525">
            <a:solidFill>
              <a:schemeClr val="bg2"/>
            </a:solidFill>
            <a:round/>
          </a:ln>
        </p:spPr>
        <p:txBody>
          <a:bodyPr wrap="none" anchor="ctr"/>
          <a:lstStyle/>
          <a:p>
            <a:endParaRPr lang="en-IN"/>
          </a:p>
        </p:txBody>
      </p:sp>
      <p:sp>
        <p:nvSpPr>
          <p:cNvPr id="15388" name="Arc 28"/>
          <p:cNvSpPr/>
          <p:nvPr/>
        </p:nvSpPr>
        <p:spPr bwMode="auto">
          <a:xfrm flipV="1">
            <a:off x="5473700" y="3009900"/>
            <a:ext cx="2168525" cy="1263650"/>
          </a:xfrm>
          <a:custGeom>
            <a:avLst/>
            <a:gdLst>
              <a:gd name="T0" fmla="*/ 2168525 w 37057"/>
              <a:gd name="T1" fmla="*/ 18545 h 21600"/>
              <a:gd name="T2" fmla="*/ 0 w 37057"/>
              <a:gd name="T3" fmla="*/ 882507 h 21600"/>
              <a:gd name="T4" fmla="*/ 904639 w 37057"/>
              <a:gd name="T5" fmla="*/ 0 h 21600"/>
              <a:gd name="T6" fmla="*/ 0 60000 65536"/>
              <a:gd name="T7" fmla="*/ 0 60000 65536"/>
              <a:gd name="T8" fmla="*/ 0 60000 65536"/>
              <a:gd name="T9" fmla="*/ 0 w 37057"/>
              <a:gd name="T10" fmla="*/ 0 h 21600"/>
              <a:gd name="T11" fmla="*/ 37057 w 37057"/>
              <a:gd name="T12" fmla="*/ 21600 h 21600"/>
            </a:gdLst>
            <a:ahLst/>
            <a:cxnLst>
              <a:cxn ang="T6">
                <a:pos x="T0" y="T1"/>
              </a:cxn>
              <a:cxn ang="T7">
                <a:pos x="T2" y="T3"/>
              </a:cxn>
              <a:cxn ang="T8">
                <a:pos x="T4" y="T5"/>
              </a:cxn>
            </a:cxnLst>
            <a:rect l="T9" t="T10" r="T11" b="T12"/>
            <a:pathLst>
              <a:path w="37057" h="21600" fill="none" extrusionOk="0">
                <a:moveTo>
                  <a:pt x="37056" y="316"/>
                </a:moveTo>
                <a:cubicBezTo>
                  <a:pt x="36883" y="12121"/>
                  <a:pt x="27264" y="21599"/>
                  <a:pt x="15459" y="21600"/>
                </a:cubicBezTo>
                <a:cubicBezTo>
                  <a:pt x="9638" y="21600"/>
                  <a:pt x="4064" y="19251"/>
                  <a:pt x="-1" y="15085"/>
                </a:cubicBezTo>
              </a:path>
              <a:path w="37057" h="21600" stroke="0" extrusionOk="0">
                <a:moveTo>
                  <a:pt x="37056" y="316"/>
                </a:moveTo>
                <a:cubicBezTo>
                  <a:pt x="36883" y="12121"/>
                  <a:pt x="27264" y="21599"/>
                  <a:pt x="15459" y="21600"/>
                </a:cubicBezTo>
                <a:cubicBezTo>
                  <a:pt x="9638" y="21600"/>
                  <a:pt x="4064" y="19251"/>
                  <a:pt x="-1" y="15085"/>
                </a:cubicBezTo>
                <a:lnTo>
                  <a:pt x="15459" y="0"/>
                </a:lnTo>
                <a:close/>
              </a:path>
            </a:pathLst>
          </a:custGeom>
          <a:noFill/>
          <a:ln w="9525">
            <a:solidFill>
              <a:schemeClr val="bg2"/>
            </a:solidFill>
            <a:round/>
          </a:ln>
        </p:spPr>
        <p:txBody>
          <a:bodyPr wrap="none" anchor="ctr"/>
          <a:lstStyle/>
          <a:p>
            <a:endParaRPr lang="en-IN"/>
          </a:p>
        </p:txBody>
      </p:sp>
      <p:sp>
        <p:nvSpPr>
          <p:cNvPr id="15389" name="Arc 29"/>
          <p:cNvSpPr/>
          <p:nvPr/>
        </p:nvSpPr>
        <p:spPr bwMode="auto">
          <a:xfrm flipV="1">
            <a:off x="5356225" y="3200400"/>
            <a:ext cx="2057400" cy="1049338"/>
          </a:xfrm>
          <a:custGeom>
            <a:avLst/>
            <a:gdLst>
              <a:gd name="T0" fmla="*/ 2057400 w 43200"/>
              <a:gd name="T1" fmla="*/ 21322 h 22048"/>
              <a:gd name="T2" fmla="*/ 238 w 43200"/>
              <a:gd name="T3" fmla="*/ 0 h 22048"/>
              <a:gd name="T4" fmla="*/ 1028700 w 43200"/>
              <a:gd name="T5" fmla="*/ 21322 h 22048"/>
              <a:gd name="T6" fmla="*/ 0 60000 65536"/>
              <a:gd name="T7" fmla="*/ 0 60000 65536"/>
              <a:gd name="T8" fmla="*/ 0 60000 65536"/>
              <a:gd name="T9" fmla="*/ 0 w 43200"/>
              <a:gd name="T10" fmla="*/ 0 h 22048"/>
              <a:gd name="T11" fmla="*/ 43200 w 43200"/>
              <a:gd name="T12" fmla="*/ 22048 h 22048"/>
            </a:gdLst>
            <a:ahLst/>
            <a:cxnLst>
              <a:cxn ang="T6">
                <a:pos x="T0" y="T1"/>
              </a:cxn>
              <a:cxn ang="T7">
                <a:pos x="T2" y="T3"/>
              </a:cxn>
              <a:cxn ang="T8">
                <a:pos x="T4" y="T5"/>
              </a:cxn>
            </a:cxnLst>
            <a:rect l="T9" t="T10" r="T11" b="T12"/>
            <a:pathLst>
              <a:path w="43200" h="22048" fill="none" extrusionOk="0">
                <a:moveTo>
                  <a:pt x="43200" y="448"/>
                </a:moveTo>
                <a:cubicBezTo>
                  <a:pt x="43200" y="12377"/>
                  <a:pt x="33529" y="22048"/>
                  <a:pt x="21600" y="22048"/>
                </a:cubicBezTo>
                <a:cubicBezTo>
                  <a:pt x="9670" y="22048"/>
                  <a:pt x="0" y="12377"/>
                  <a:pt x="0" y="448"/>
                </a:cubicBezTo>
                <a:cubicBezTo>
                  <a:pt x="-1" y="298"/>
                  <a:pt x="1" y="149"/>
                  <a:pt x="4" y="-1"/>
                </a:cubicBezTo>
              </a:path>
              <a:path w="43200" h="22048" stroke="0" extrusionOk="0">
                <a:moveTo>
                  <a:pt x="43200" y="448"/>
                </a:moveTo>
                <a:cubicBezTo>
                  <a:pt x="43200" y="12377"/>
                  <a:pt x="33529" y="22048"/>
                  <a:pt x="21600" y="22048"/>
                </a:cubicBezTo>
                <a:cubicBezTo>
                  <a:pt x="9670" y="22048"/>
                  <a:pt x="0" y="12377"/>
                  <a:pt x="0" y="448"/>
                </a:cubicBezTo>
                <a:cubicBezTo>
                  <a:pt x="-1" y="298"/>
                  <a:pt x="1" y="149"/>
                  <a:pt x="4" y="-1"/>
                </a:cubicBezTo>
                <a:lnTo>
                  <a:pt x="21600" y="448"/>
                </a:lnTo>
                <a:close/>
              </a:path>
            </a:pathLst>
          </a:custGeom>
          <a:noFill/>
          <a:ln w="9525">
            <a:solidFill>
              <a:schemeClr val="bg2"/>
            </a:solidFill>
            <a:round/>
          </a:ln>
        </p:spPr>
        <p:txBody>
          <a:bodyPr wrap="none" anchor="ctr"/>
          <a:lstStyle/>
          <a:p>
            <a:endParaRPr lang="en-IN"/>
          </a:p>
        </p:txBody>
      </p:sp>
      <p:sp>
        <p:nvSpPr>
          <p:cNvPr id="15390" name="Arc 30"/>
          <p:cNvSpPr/>
          <p:nvPr/>
        </p:nvSpPr>
        <p:spPr bwMode="auto">
          <a:xfrm flipV="1">
            <a:off x="5597525" y="3443288"/>
            <a:ext cx="1600200" cy="1387475"/>
          </a:xfrm>
          <a:custGeom>
            <a:avLst/>
            <a:gdLst>
              <a:gd name="T0" fmla="*/ 1599459 w 43200"/>
              <a:gd name="T1" fmla="*/ 552998 h 37477"/>
              <a:gd name="T2" fmla="*/ 257588 w 43200"/>
              <a:gd name="T3" fmla="*/ 0 h 37477"/>
              <a:gd name="T4" fmla="*/ 800100 w 43200"/>
              <a:gd name="T5" fmla="*/ 587799 h 37477"/>
              <a:gd name="T6" fmla="*/ 0 60000 65536"/>
              <a:gd name="T7" fmla="*/ 0 60000 65536"/>
              <a:gd name="T8" fmla="*/ 0 60000 65536"/>
              <a:gd name="T9" fmla="*/ 0 w 43200"/>
              <a:gd name="T10" fmla="*/ 0 h 37477"/>
              <a:gd name="T11" fmla="*/ 43200 w 43200"/>
              <a:gd name="T12" fmla="*/ 37477 h 37477"/>
            </a:gdLst>
            <a:ahLst/>
            <a:cxnLst>
              <a:cxn ang="T6">
                <a:pos x="T0" y="T1"/>
              </a:cxn>
              <a:cxn ang="T7">
                <a:pos x="T2" y="T3"/>
              </a:cxn>
              <a:cxn ang="T8">
                <a:pos x="T4" y="T5"/>
              </a:cxn>
            </a:cxnLst>
            <a:rect l="T9" t="T10" r="T11" b="T12"/>
            <a:pathLst>
              <a:path w="43200" h="37477" fill="none" extrusionOk="0">
                <a:moveTo>
                  <a:pt x="43179" y="14937"/>
                </a:moveTo>
                <a:cubicBezTo>
                  <a:pt x="43193" y="15250"/>
                  <a:pt x="43200" y="15563"/>
                  <a:pt x="43200" y="15877"/>
                </a:cubicBezTo>
                <a:cubicBezTo>
                  <a:pt x="43200" y="27806"/>
                  <a:pt x="33529" y="37477"/>
                  <a:pt x="21600" y="37477"/>
                </a:cubicBezTo>
                <a:cubicBezTo>
                  <a:pt x="9670" y="37477"/>
                  <a:pt x="0" y="27806"/>
                  <a:pt x="0" y="15877"/>
                </a:cubicBezTo>
                <a:cubicBezTo>
                  <a:pt x="-1" y="9846"/>
                  <a:pt x="2521" y="4089"/>
                  <a:pt x="6954" y="0"/>
                </a:cubicBezTo>
              </a:path>
              <a:path w="43200" h="37477" stroke="0" extrusionOk="0">
                <a:moveTo>
                  <a:pt x="43179" y="14937"/>
                </a:moveTo>
                <a:cubicBezTo>
                  <a:pt x="43193" y="15250"/>
                  <a:pt x="43200" y="15563"/>
                  <a:pt x="43200" y="15877"/>
                </a:cubicBezTo>
                <a:cubicBezTo>
                  <a:pt x="43200" y="27806"/>
                  <a:pt x="33529" y="37477"/>
                  <a:pt x="21600" y="37477"/>
                </a:cubicBezTo>
                <a:cubicBezTo>
                  <a:pt x="9670" y="37477"/>
                  <a:pt x="0" y="27806"/>
                  <a:pt x="0" y="15877"/>
                </a:cubicBezTo>
                <a:cubicBezTo>
                  <a:pt x="-1" y="9846"/>
                  <a:pt x="2521" y="4089"/>
                  <a:pt x="6954" y="0"/>
                </a:cubicBezTo>
                <a:lnTo>
                  <a:pt x="21600" y="15877"/>
                </a:lnTo>
                <a:close/>
              </a:path>
            </a:pathLst>
          </a:custGeom>
          <a:noFill/>
          <a:ln w="9525">
            <a:solidFill>
              <a:schemeClr val="bg2"/>
            </a:solidFill>
            <a:round/>
          </a:ln>
        </p:spPr>
        <p:txBody>
          <a:bodyPr wrap="none" anchor="ctr"/>
          <a:lstStyle/>
          <a:p>
            <a:endParaRPr lang="en-IN"/>
          </a:p>
        </p:txBody>
      </p:sp>
      <p:sp>
        <p:nvSpPr>
          <p:cNvPr id="15391" name="Arc 31"/>
          <p:cNvSpPr/>
          <p:nvPr/>
        </p:nvSpPr>
        <p:spPr bwMode="auto">
          <a:xfrm flipV="1">
            <a:off x="5876925" y="3708400"/>
            <a:ext cx="1054100" cy="1052513"/>
          </a:xfrm>
          <a:custGeom>
            <a:avLst/>
            <a:gdLst>
              <a:gd name="T0" fmla="*/ 1053246 w 43200"/>
              <a:gd name="T1" fmla="*/ 495670 h 43152"/>
              <a:gd name="T2" fmla="*/ 492011 w 43200"/>
              <a:gd name="T3" fmla="*/ 0 h 43152"/>
              <a:gd name="T4" fmla="*/ 527050 w 43200"/>
              <a:gd name="T5" fmla="*/ 525671 h 43152"/>
              <a:gd name="T6" fmla="*/ 0 60000 65536"/>
              <a:gd name="T7" fmla="*/ 0 60000 65536"/>
              <a:gd name="T8" fmla="*/ 0 60000 65536"/>
              <a:gd name="T9" fmla="*/ 0 w 43200"/>
              <a:gd name="T10" fmla="*/ 0 h 43152"/>
              <a:gd name="T11" fmla="*/ 43200 w 43200"/>
              <a:gd name="T12" fmla="*/ 43152 h 43152"/>
            </a:gdLst>
            <a:ahLst/>
            <a:cxnLst>
              <a:cxn ang="T6">
                <a:pos x="T0" y="T1"/>
              </a:cxn>
              <a:cxn ang="T7">
                <a:pos x="T2" y="T3"/>
              </a:cxn>
              <a:cxn ang="T8">
                <a:pos x="T4" y="T5"/>
              </a:cxn>
            </a:cxnLst>
            <a:rect l="T9" t="T10" r="T11" b="T12"/>
            <a:pathLst>
              <a:path w="43200" h="43152" fill="none" extrusionOk="0">
                <a:moveTo>
                  <a:pt x="43164" y="20322"/>
                </a:moveTo>
                <a:cubicBezTo>
                  <a:pt x="43188" y="20731"/>
                  <a:pt x="43200" y="21141"/>
                  <a:pt x="43200" y="21552"/>
                </a:cubicBezTo>
                <a:cubicBezTo>
                  <a:pt x="43200" y="33481"/>
                  <a:pt x="33529" y="43152"/>
                  <a:pt x="21600" y="43152"/>
                </a:cubicBezTo>
                <a:cubicBezTo>
                  <a:pt x="9670" y="43152"/>
                  <a:pt x="0" y="33481"/>
                  <a:pt x="0" y="21552"/>
                </a:cubicBezTo>
                <a:cubicBezTo>
                  <a:pt x="-1" y="10180"/>
                  <a:pt x="8817" y="755"/>
                  <a:pt x="20163" y="-1"/>
                </a:cubicBezTo>
              </a:path>
              <a:path w="43200" h="43152" stroke="0" extrusionOk="0">
                <a:moveTo>
                  <a:pt x="43164" y="20322"/>
                </a:moveTo>
                <a:cubicBezTo>
                  <a:pt x="43188" y="20731"/>
                  <a:pt x="43200" y="21141"/>
                  <a:pt x="43200" y="21552"/>
                </a:cubicBezTo>
                <a:cubicBezTo>
                  <a:pt x="43200" y="33481"/>
                  <a:pt x="33529" y="43152"/>
                  <a:pt x="21600" y="43152"/>
                </a:cubicBezTo>
                <a:cubicBezTo>
                  <a:pt x="9670" y="43152"/>
                  <a:pt x="0" y="33481"/>
                  <a:pt x="0" y="21552"/>
                </a:cubicBezTo>
                <a:cubicBezTo>
                  <a:pt x="-1" y="10180"/>
                  <a:pt x="8817" y="755"/>
                  <a:pt x="20163" y="-1"/>
                </a:cubicBezTo>
                <a:lnTo>
                  <a:pt x="21600" y="21552"/>
                </a:lnTo>
                <a:close/>
              </a:path>
            </a:pathLst>
          </a:custGeom>
          <a:noFill/>
          <a:ln w="9525">
            <a:solidFill>
              <a:schemeClr val="bg2"/>
            </a:solidFill>
            <a:round/>
          </a:ln>
        </p:spPr>
        <p:txBody>
          <a:bodyPr wrap="none" anchor="ctr"/>
          <a:lstStyle/>
          <a:p>
            <a:endParaRPr lang="en-IN"/>
          </a:p>
        </p:txBody>
      </p:sp>
      <p:sp>
        <p:nvSpPr>
          <p:cNvPr id="15392" name="Arc 32"/>
          <p:cNvSpPr/>
          <p:nvPr/>
        </p:nvSpPr>
        <p:spPr bwMode="auto">
          <a:xfrm flipV="1">
            <a:off x="6130925" y="3962400"/>
            <a:ext cx="558800" cy="558800"/>
          </a:xfrm>
          <a:custGeom>
            <a:avLst/>
            <a:gdLst>
              <a:gd name="T0" fmla="*/ 558347 w 43200"/>
              <a:gd name="T1" fmla="*/ 263490 h 43200"/>
              <a:gd name="T2" fmla="*/ 507357 w 43200"/>
              <a:gd name="T3" fmla="*/ 117852 h 43200"/>
              <a:gd name="T4" fmla="*/ 279400 w 43200"/>
              <a:gd name="T5" fmla="*/ 279400 h 43200"/>
              <a:gd name="T6" fmla="*/ 0 60000 65536"/>
              <a:gd name="T7" fmla="*/ 0 60000 65536"/>
              <a:gd name="T8" fmla="*/ 0 60000 65536"/>
              <a:gd name="T9" fmla="*/ 0 w 43200"/>
              <a:gd name="T10" fmla="*/ 0 h 43200"/>
              <a:gd name="T11" fmla="*/ 43200 w 43200"/>
              <a:gd name="T12" fmla="*/ 43200 h 43200"/>
            </a:gdLst>
            <a:ahLst/>
            <a:cxnLst>
              <a:cxn ang="T6">
                <a:pos x="T0" y="T1"/>
              </a:cxn>
              <a:cxn ang="T7">
                <a:pos x="T2" y="T3"/>
              </a:cxn>
              <a:cxn ang="T8">
                <a:pos x="T4" y="T5"/>
              </a:cxn>
            </a:cxnLst>
            <a:rect l="T9" t="T10" r="T11" b="T12"/>
            <a:pathLst>
              <a:path w="43200" h="43200" fill="none" extrusionOk="0">
                <a:moveTo>
                  <a:pt x="43164" y="20370"/>
                </a:moveTo>
                <a:cubicBezTo>
                  <a:pt x="43188" y="20779"/>
                  <a:pt x="43200" y="21189"/>
                  <a:pt x="43200" y="21600"/>
                </a:cubicBezTo>
                <a:cubicBezTo>
                  <a:pt x="43200" y="33529"/>
                  <a:pt x="33529" y="43200"/>
                  <a:pt x="21600" y="43200"/>
                </a:cubicBezTo>
                <a:cubicBezTo>
                  <a:pt x="9670" y="43200"/>
                  <a:pt x="0" y="33529"/>
                  <a:pt x="0" y="21600"/>
                </a:cubicBezTo>
                <a:cubicBezTo>
                  <a:pt x="0" y="9670"/>
                  <a:pt x="9670" y="0"/>
                  <a:pt x="21600" y="0"/>
                </a:cubicBezTo>
                <a:cubicBezTo>
                  <a:pt x="28604" y="-1"/>
                  <a:pt x="35173" y="3396"/>
                  <a:pt x="39223" y="9110"/>
                </a:cubicBezTo>
              </a:path>
              <a:path w="43200" h="43200" stroke="0" extrusionOk="0">
                <a:moveTo>
                  <a:pt x="43164" y="20370"/>
                </a:moveTo>
                <a:cubicBezTo>
                  <a:pt x="43188" y="20779"/>
                  <a:pt x="43200" y="21189"/>
                  <a:pt x="43200" y="21600"/>
                </a:cubicBezTo>
                <a:cubicBezTo>
                  <a:pt x="43200" y="33529"/>
                  <a:pt x="33529" y="43200"/>
                  <a:pt x="21600" y="43200"/>
                </a:cubicBezTo>
                <a:cubicBezTo>
                  <a:pt x="9670" y="43200"/>
                  <a:pt x="0" y="33529"/>
                  <a:pt x="0" y="21600"/>
                </a:cubicBezTo>
                <a:cubicBezTo>
                  <a:pt x="0" y="9670"/>
                  <a:pt x="9670" y="0"/>
                  <a:pt x="21600" y="0"/>
                </a:cubicBezTo>
                <a:cubicBezTo>
                  <a:pt x="28604" y="-1"/>
                  <a:pt x="35173" y="3396"/>
                  <a:pt x="39223" y="9110"/>
                </a:cubicBezTo>
                <a:lnTo>
                  <a:pt x="21600" y="21600"/>
                </a:lnTo>
                <a:close/>
              </a:path>
            </a:pathLst>
          </a:custGeom>
          <a:noFill/>
          <a:ln w="9525">
            <a:solidFill>
              <a:schemeClr val="bg2"/>
            </a:solidFill>
            <a:round/>
          </a:ln>
        </p:spPr>
        <p:txBody>
          <a:bodyPr wrap="none" anchor="ctr"/>
          <a:lstStyle/>
          <a:p>
            <a:endParaRPr lang="en-IN"/>
          </a:p>
        </p:txBody>
      </p:sp>
      <p:sp>
        <p:nvSpPr>
          <p:cNvPr id="15393" name="Oval 33"/>
          <p:cNvSpPr>
            <a:spLocks noChangeArrowheads="1"/>
          </p:cNvSpPr>
          <p:nvPr/>
        </p:nvSpPr>
        <p:spPr bwMode="auto">
          <a:xfrm>
            <a:off x="8375650" y="42005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94" name="Oval 34"/>
          <p:cNvSpPr>
            <a:spLocks noChangeArrowheads="1"/>
          </p:cNvSpPr>
          <p:nvPr/>
        </p:nvSpPr>
        <p:spPr bwMode="auto">
          <a:xfrm>
            <a:off x="7661275" y="30194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95" name="Oval 35"/>
          <p:cNvSpPr>
            <a:spLocks noChangeArrowheads="1"/>
          </p:cNvSpPr>
          <p:nvPr/>
        </p:nvSpPr>
        <p:spPr bwMode="auto">
          <a:xfrm>
            <a:off x="6375400" y="27336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96" name="Oval 36"/>
          <p:cNvSpPr>
            <a:spLocks noChangeArrowheads="1"/>
          </p:cNvSpPr>
          <p:nvPr/>
        </p:nvSpPr>
        <p:spPr bwMode="auto">
          <a:xfrm>
            <a:off x="5318125" y="42100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97" name="Oval 37"/>
          <p:cNvSpPr>
            <a:spLocks noChangeArrowheads="1"/>
          </p:cNvSpPr>
          <p:nvPr/>
        </p:nvSpPr>
        <p:spPr bwMode="auto">
          <a:xfrm>
            <a:off x="5470525" y="334327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98" name="Oval 38"/>
          <p:cNvSpPr>
            <a:spLocks noChangeArrowheads="1"/>
          </p:cNvSpPr>
          <p:nvPr/>
        </p:nvSpPr>
        <p:spPr bwMode="auto">
          <a:xfrm>
            <a:off x="5784850" y="47625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399" name="Oval 39"/>
          <p:cNvSpPr>
            <a:spLocks noChangeArrowheads="1"/>
          </p:cNvSpPr>
          <p:nvPr/>
        </p:nvSpPr>
        <p:spPr bwMode="auto">
          <a:xfrm>
            <a:off x="6375400" y="47244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400" name="Oval 40"/>
          <p:cNvSpPr>
            <a:spLocks noChangeArrowheads="1"/>
          </p:cNvSpPr>
          <p:nvPr/>
        </p:nvSpPr>
        <p:spPr bwMode="auto">
          <a:xfrm>
            <a:off x="6575425" y="44005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401" name="Oval 41"/>
          <p:cNvSpPr>
            <a:spLocks noChangeArrowheads="1"/>
          </p:cNvSpPr>
          <p:nvPr/>
        </p:nvSpPr>
        <p:spPr bwMode="auto">
          <a:xfrm>
            <a:off x="6375400" y="42100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5402" name="Arc 42"/>
          <p:cNvSpPr/>
          <p:nvPr/>
        </p:nvSpPr>
        <p:spPr bwMode="auto">
          <a:xfrm rot="15722646" flipV="1">
            <a:off x="6564313" y="2640013"/>
            <a:ext cx="1730375" cy="1704975"/>
          </a:xfrm>
          <a:custGeom>
            <a:avLst/>
            <a:gdLst>
              <a:gd name="T0" fmla="*/ 0 w 21600"/>
              <a:gd name="T1" fmla="*/ 0 h 21600"/>
              <a:gd name="T2" fmla="*/ 1730375 w 21600"/>
              <a:gd name="T3" fmla="*/ 1704975 h 21600"/>
              <a:gd name="T4" fmla="*/ 0 w 21600"/>
              <a:gd name="T5" fmla="*/ 1704975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15403" name="Arc 43"/>
          <p:cNvSpPr/>
          <p:nvPr/>
        </p:nvSpPr>
        <p:spPr bwMode="auto">
          <a:xfrm rot="20844294" flipH="1">
            <a:off x="5203825" y="2911475"/>
            <a:ext cx="1322388" cy="1312863"/>
          </a:xfrm>
          <a:custGeom>
            <a:avLst/>
            <a:gdLst>
              <a:gd name="T0" fmla="*/ 0 w 21546"/>
              <a:gd name="T1" fmla="*/ 0 h 21600"/>
              <a:gd name="T2" fmla="*/ 1322388 w 21546"/>
              <a:gd name="T3" fmla="*/ 1220355 h 21600"/>
              <a:gd name="T4" fmla="*/ 0 w 21546"/>
              <a:gd name="T5" fmla="*/ 1312863 h 21600"/>
              <a:gd name="T6" fmla="*/ 0 60000 65536"/>
              <a:gd name="T7" fmla="*/ 0 60000 65536"/>
              <a:gd name="T8" fmla="*/ 0 60000 65536"/>
              <a:gd name="T9" fmla="*/ 0 w 21546"/>
              <a:gd name="T10" fmla="*/ 0 h 21600"/>
              <a:gd name="T11" fmla="*/ 21546 w 21546"/>
              <a:gd name="T12" fmla="*/ 21600 h 21600"/>
            </a:gdLst>
            <a:ahLst/>
            <a:cxnLst>
              <a:cxn ang="T6">
                <a:pos x="T0" y="T1"/>
              </a:cxn>
              <a:cxn ang="T7">
                <a:pos x="T2" y="T3"/>
              </a:cxn>
              <a:cxn ang="T8">
                <a:pos x="T4" y="T5"/>
              </a:cxn>
            </a:cxnLst>
            <a:rect l="T9" t="T10" r="T11" b="T12"/>
            <a:pathLst>
              <a:path w="21546" h="21600" fill="none" extrusionOk="0">
                <a:moveTo>
                  <a:pt x="-1" y="0"/>
                </a:moveTo>
                <a:cubicBezTo>
                  <a:pt x="11338" y="0"/>
                  <a:pt x="20747" y="8767"/>
                  <a:pt x="21546" y="20077"/>
                </a:cubicBezTo>
              </a:path>
              <a:path w="21546" h="21600" stroke="0" extrusionOk="0">
                <a:moveTo>
                  <a:pt x="-1" y="0"/>
                </a:moveTo>
                <a:cubicBezTo>
                  <a:pt x="11338" y="0"/>
                  <a:pt x="20747" y="8767"/>
                  <a:pt x="21546" y="20077"/>
                </a:cubicBezTo>
                <a:lnTo>
                  <a:pt x="0" y="21600"/>
                </a:lnTo>
                <a:close/>
              </a:path>
            </a:pathLst>
          </a:custGeom>
          <a:noFill/>
          <a:ln w="28575">
            <a:solidFill>
              <a:schemeClr val="tx1"/>
            </a:solidFill>
            <a:round/>
          </a:ln>
        </p:spPr>
        <p:txBody>
          <a:bodyPr wrap="none" anchor="ctr"/>
          <a:lstStyle/>
          <a:p>
            <a:endParaRPr lang="en-IN"/>
          </a:p>
        </p:txBody>
      </p:sp>
      <p:sp>
        <p:nvSpPr>
          <p:cNvPr id="15404" name="Arc 44"/>
          <p:cNvSpPr/>
          <p:nvPr/>
        </p:nvSpPr>
        <p:spPr bwMode="auto">
          <a:xfrm rot="5398109" flipV="1">
            <a:off x="5542756" y="3918744"/>
            <a:ext cx="757238" cy="1136650"/>
          </a:xfrm>
          <a:custGeom>
            <a:avLst/>
            <a:gdLst>
              <a:gd name="T0" fmla="*/ 22296 w 21600"/>
              <a:gd name="T1" fmla="*/ 0 h 32843"/>
              <a:gd name="T2" fmla="*/ 646387 w 21600"/>
              <a:gd name="T3" fmla="*/ 1136650 h 32843"/>
              <a:gd name="T4" fmla="*/ 0 w 21600"/>
              <a:gd name="T5" fmla="*/ 747234 h 32843"/>
              <a:gd name="T6" fmla="*/ 0 60000 65536"/>
              <a:gd name="T7" fmla="*/ 0 60000 65536"/>
              <a:gd name="T8" fmla="*/ 0 60000 65536"/>
              <a:gd name="T9" fmla="*/ 0 w 21600"/>
              <a:gd name="T10" fmla="*/ 0 h 32843"/>
              <a:gd name="T11" fmla="*/ 21600 w 21600"/>
              <a:gd name="T12" fmla="*/ 32843 h 32843"/>
            </a:gdLst>
            <a:ahLst/>
            <a:cxnLst>
              <a:cxn ang="T6">
                <a:pos x="T0" y="T1"/>
              </a:cxn>
              <a:cxn ang="T7">
                <a:pos x="T2" y="T3"/>
              </a:cxn>
              <a:cxn ang="T8">
                <a:pos x="T4" y="T5"/>
              </a:cxn>
            </a:cxnLst>
            <a:rect l="T9" t="T10" r="T11" b="T12"/>
            <a:pathLst>
              <a:path w="21600" h="32843" fill="none" extrusionOk="0">
                <a:moveTo>
                  <a:pt x="635" y="0"/>
                </a:moveTo>
                <a:cubicBezTo>
                  <a:pt x="12312" y="344"/>
                  <a:pt x="21600" y="9909"/>
                  <a:pt x="21600" y="21591"/>
                </a:cubicBezTo>
                <a:cubicBezTo>
                  <a:pt x="21600" y="25560"/>
                  <a:pt x="20505" y="29454"/>
                  <a:pt x="18437" y="32842"/>
                </a:cubicBezTo>
              </a:path>
              <a:path w="21600" h="32843" stroke="0" extrusionOk="0">
                <a:moveTo>
                  <a:pt x="635" y="0"/>
                </a:moveTo>
                <a:cubicBezTo>
                  <a:pt x="12312" y="344"/>
                  <a:pt x="21600" y="9909"/>
                  <a:pt x="21600" y="21591"/>
                </a:cubicBezTo>
                <a:cubicBezTo>
                  <a:pt x="21600" y="25560"/>
                  <a:pt x="20505" y="29454"/>
                  <a:pt x="18437" y="32842"/>
                </a:cubicBezTo>
                <a:lnTo>
                  <a:pt x="0" y="21591"/>
                </a:lnTo>
                <a:close/>
              </a:path>
            </a:pathLst>
          </a:custGeom>
          <a:noFill/>
          <a:ln w="28575">
            <a:solidFill>
              <a:schemeClr val="tx1"/>
            </a:solidFill>
            <a:round/>
          </a:ln>
        </p:spPr>
        <p:txBody>
          <a:bodyPr wrap="none" anchor="ctr"/>
          <a:lstStyle/>
          <a:p>
            <a:endParaRPr lang="en-IN"/>
          </a:p>
        </p:txBody>
      </p:sp>
      <p:sp>
        <p:nvSpPr>
          <p:cNvPr id="15405" name="Arc 45"/>
          <p:cNvSpPr/>
          <p:nvPr/>
        </p:nvSpPr>
        <p:spPr bwMode="auto">
          <a:xfrm rot="21341398" flipV="1">
            <a:off x="6388100" y="4219575"/>
            <a:ext cx="246063" cy="533400"/>
          </a:xfrm>
          <a:custGeom>
            <a:avLst/>
            <a:gdLst>
              <a:gd name="T0" fmla="*/ 16940 w 23197"/>
              <a:gd name="T1" fmla="*/ 0 h 43200"/>
              <a:gd name="T2" fmla="*/ 0 w 23197"/>
              <a:gd name="T3" fmla="*/ 532672 h 43200"/>
              <a:gd name="T4" fmla="*/ 16940 w 23197"/>
              <a:gd name="T5" fmla="*/ 266700 h 43200"/>
              <a:gd name="T6" fmla="*/ 0 60000 65536"/>
              <a:gd name="T7" fmla="*/ 0 60000 65536"/>
              <a:gd name="T8" fmla="*/ 0 60000 65536"/>
              <a:gd name="T9" fmla="*/ 0 w 23197"/>
              <a:gd name="T10" fmla="*/ 0 h 43200"/>
              <a:gd name="T11" fmla="*/ 23197 w 23197"/>
              <a:gd name="T12" fmla="*/ 43200 h 43200"/>
            </a:gdLst>
            <a:ahLst/>
            <a:cxnLst>
              <a:cxn ang="T6">
                <a:pos x="T0" y="T1"/>
              </a:cxn>
              <a:cxn ang="T7">
                <a:pos x="T2" y="T3"/>
              </a:cxn>
              <a:cxn ang="T8">
                <a:pos x="T4" y="T5"/>
              </a:cxn>
            </a:cxnLst>
            <a:rect l="T9" t="T10" r="T11" b="T12"/>
            <a:pathLst>
              <a:path w="23197" h="43200" fill="none" extrusionOk="0">
                <a:moveTo>
                  <a:pt x="1596" y="0"/>
                </a:moveTo>
                <a:cubicBezTo>
                  <a:pt x="13526" y="0"/>
                  <a:pt x="23197" y="9670"/>
                  <a:pt x="23197" y="21600"/>
                </a:cubicBezTo>
                <a:cubicBezTo>
                  <a:pt x="23197" y="33529"/>
                  <a:pt x="13526" y="43200"/>
                  <a:pt x="1597" y="43200"/>
                </a:cubicBezTo>
                <a:cubicBezTo>
                  <a:pt x="1064" y="43200"/>
                  <a:pt x="531" y="43180"/>
                  <a:pt x="0" y="43140"/>
                </a:cubicBezTo>
              </a:path>
              <a:path w="23197" h="43200" stroke="0" extrusionOk="0">
                <a:moveTo>
                  <a:pt x="1596" y="0"/>
                </a:moveTo>
                <a:cubicBezTo>
                  <a:pt x="13526" y="0"/>
                  <a:pt x="23197" y="9670"/>
                  <a:pt x="23197" y="21600"/>
                </a:cubicBezTo>
                <a:cubicBezTo>
                  <a:pt x="23197" y="33529"/>
                  <a:pt x="13526" y="43200"/>
                  <a:pt x="1597" y="43200"/>
                </a:cubicBezTo>
                <a:cubicBezTo>
                  <a:pt x="1064" y="43200"/>
                  <a:pt x="531" y="43180"/>
                  <a:pt x="0" y="43140"/>
                </a:cubicBezTo>
                <a:lnTo>
                  <a:pt x="1597" y="21600"/>
                </a:lnTo>
                <a:close/>
              </a:path>
            </a:pathLst>
          </a:custGeom>
          <a:noFill/>
          <a:ln w="28575">
            <a:solidFill>
              <a:schemeClr val="tx1"/>
            </a:solidFill>
            <a:round/>
          </a:ln>
        </p:spPr>
        <p:txBody>
          <a:bodyPr wrap="none" anchor="ctr"/>
          <a:lstStyle/>
          <a:p>
            <a:endParaRPr lang="en-IN"/>
          </a:p>
        </p:txBody>
      </p:sp>
      <p:sp>
        <p:nvSpPr>
          <p:cNvPr id="15406" name="Text Box 46"/>
          <p:cNvSpPr txBox="1">
            <a:spLocks noChangeArrowheads="1"/>
          </p:cNvSpPr>
          <p:nvPr/>
        </p:nvSpPr>
        <p:spPr bwMode="auto">
          <a:xfrm>
            <a:off x="6118225" y="245745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2</a:t>
            </a:r>
            <a:endParaRPr lang="en-US" sz="1400" baseline="-25000">
              <a:latin typeface="Times New Roman" charset="0"/>
            </a:endParaRPr>
          </a:p>
        </p:txBody>
      </p:sp>
      <p:sp>
        <p:nvSpPr>
          <p:cNvPr id="15407" name="Text Box 47"/>
          <p:cNvSpPr txBox="1">
            <a:spLocks noChangeArrowheads="1"/>
          </p:cNvSpPr>
          <p:nvPr/>
        </p:nvSpPr>
        <p:spPr bwMode="auto">
          <a:xfrm>
            <a:off x="6346825" y="4733925"/>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6</a:t>
            </a:r>
            <a:endParaRPr lang="en-US" sz="1400" baseline="-25000">
              <a:latin typeface="Times New Roman" charset="0"/>
            </a:endParaRPr>
          </a:p>
        </p:txBody>
      </p:sp>
      <p:sp>
        <p:nvSpPr>
          <p:cNvPr id="15408" name="Text Box 48"/>
          <p:cNvSpPr txBox="1">
            <a:spLocks noChangeArrowheads="1"/>
          </p:cNvSpPr>
          <p:nvPr/>
        </p:nvSpPr>
        <p:spPr bwMode="auto">
          <a:xfrm>
            <a:off x="7566025" y="278130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1</a:t>
            </a:r>
            <a:endParaRPr lang="en-US" sz="1400" baseline="-25000">
              <a:latin typeface="Times New Roman" charset="0"/>
            </a:endParaRPr>
          </a:p>
        </p:txBody>
      </p:sp>
      <p:sp>
        <p:nvSpPr>
          <p:cNvPr id="15409" name="Text Box 49"/>
          <p:cNvSpPr txBox="1">
            <a:spLocks noChangeArrowheads="1"/>
          </p:cNvSpPr>
          <p:nvPr/>
        </p:nvSpPr>
        <p:spPr bwMode="auto">
          <a:xfrm>
            <a:off x="5184775" y="320040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3</a:t>
            </a:r>
            <a:endParaRPr lang="en-US" sz="1400" baseline="-25000">
              <a:latin typeface="Times New Roman" charset="0"/>
            </a:endParaRPr>
          </a:p>
        </p:txBody>
      </p:sp>
      <p:sp>
        <p:nvSpPr>
          <p:cNvPr id="15410" name="Text Box 50"/>
          <p:cNvSpPr txBox="1">
            <a:spLocks noChangeArrowheads="1"/>
          </p:cNvSpPr>
          <p:nvPr/>
        </p:nvSpPr>
        <p:spPr bwMode="auto">
          <a:xfrm>
            <a:off x="5661025" y="476250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5</a:t>
            </a:r>
            <a:endParaRPr lang="en-US" sz="1400" baseline="-25000">
              <a:latin typeface="Times New Roman" charset="0"/>
            </a:endParaRPr>
          </a:p>
        </p:txBody>
      </p:sp>
      <p:sp>
        <p:nvSpPr>
          <p:cNvPr id="15411" name="Text Box 51"/>
          <p:cNvSpPr txBox="1">
            <a:spLocks noChangeArrowheads="1"/>
          </p:cNvSpPr>
          <p:nvPr/>
        </p:nvSpPr>
        <p:spPr bwMode="auto">
          <a:xfrm>
            <a:off x="6575425" y="438150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7</a:t>
            </a:r>
            <a:endParaRPr lang="en-US" sz="1400" baseline="-25000">
              <a:latin typeface="Times New Roman" charset="0"/>
            </a:endParaRPr>
          </a:p>
        </p:txBody>
      </p:sp>
      <p:sp>
        <p:nvSpPr>
          <p:cNvPr id="15412" name="Text Box 52"/>
          <p:cNvSpPr txBox="1">
            <a:spLocks noChangeArrowheads="1"/>
          </p:cNvSpPr>
          <p:nvPr/>
        </p:nvSpPr>
        <p:spPr bwMode="auto">
          <a:xfrm>
            <a:off x="5051425" y="400050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4</a:t>
            </a:r>
            <a:endParaRPr lang="en-US" sz="1400" baseline="-25000">
              <a:latin typeface="Times New Roman" charset="0"/>
            </a:endParaRPr>
          </a:p>
        </p:txBody>
      </p:sp>
      <p:sp>
        <p:nvSpPr>
          <p:cNvPr id="15413" name="Text Box 53"/>
          <p:cNvSpPr txBox="1">
            <a:spLocks noChangeArrowheads="1"/>
          </p:cNvSpPr>
          <p:nvPr/>
        </p:nvSpPr>
        <p:spPr bwMode="auto">
          <a:xfrm>
            <a:off x="6118225" y="4076700"/>
            <a:ext cx="312738" cy="304800"/>
          </a:xfrm>
          <a:prstGeom prst="rect">
            <a:avLst/>
          </a:prstGeom>
          <a:noFill/>
          <a:ln w="9525">
            <a:noFill/>
            <a:miter lim="800000"/>
          </a:ln>
        </p:spPr>
        <p:txBody>
          <a:bodyPr wrap="none">
            <a:spAutoFit/>
          </a:bodyPr>
          <a:lstStyle/>
          <a:p>
            <a:pPr eaLnBrk="0" hangingPunct="0"/>
            <a:r>
              <a:rPr lang="en-US" sz="1400">
                <a:latin typeface="Times New Roman" charset="0"/>
              </a:rPr>
              <a:t>O</a:t>
            </a:r>
            <a:endParaRPr lang="en-US" sz="1400">
              <a:latin typeface="Times New Roman" charset="0"/>
            </a:endParaRPr>
          </a:p>
        </p:txBody>
      </p:sp>
      <p:grpSp>
        <p:nvGrpSpPr>
          <p:cNvPr id="4" name="Group 54"/>
          <p:cNvGrpSpPr/>
          <p:nvPr/>
        </p:nvGrpSpPr>
        <p:grpSpPr bwMode="auto">
          <a:xfrm>
            <a:off x="7391400" y="57150"/>
            <a:ext cx="1676400" cy="914400"/>
            <a:chOff x="4596" y="48"/>
            <a:chExt cx="1056" cy="576"/>
          </a:xfrm>
        </p:grpSpPr>
        <p:sp>
          <p:nvSpPr>
            <p:cNvPr id="20539" name="Oval 55"/>
            <p:cNvSpPr>
              <a:spLocks noChangeArrowheads="1"/>
            </p:cNvSpPr>
            <p:nvPr/>
          </p:nvSpPr>
          <p:spPr bwMode="auto">
            <a:xfrm>
              <a:off x="4596" y="48"/>
              <a:ext cx="1056" cy="576"/>
            </a:xfrm>
            <a:prstGeom prst="ellipse">
              <a:avLst/>
            </a:prstGeom>
            <a:solidFill>
              <a:srgbClr val="66FFFF"/>
            </a:solidFill>
            <a:ln w="9525">
              <a:solidFill>
                <a:schemeClr val="tx1"/>
              </a:solidFill>
              <a:round/>
            </a:ln>
          </p:spPr>
          <p:txBody>
            <a:bodyPr wrap="none" anchor="ctr"/>
            <a:lstStyle/>
            <a:p>
              <a:endParaRPr lang="en-IN"/>
            </a:p>
          </p:txBody>
        </p:sp>
        <p:sp>
          <p:nvSpPr>
            <p:cNvPr id="20540" name="Text Box 56"/>
            <p:cNvSpPr txBox="1">
              <a:spLocks noChangeArrowheads="1"/>
            </p:cNvSpPr>
            <p:nvPr/>
          </p:nvSpPr>
          <p:spPr bwMode="auto">
            <a:xfrm>
              <a:off x="4752" y="192"/>
              <a:ext cx="821" cy="288"/>
            </a:xfrm>
            <a:prstGeom prst="rect">
              <a:avLst/>
            </a:prstGeom>
            <a:noFill/>
            <a:ln w="9525">
              <a:noFill/>
              <a:miter lim="800000"/>
            </a:ln>
          </p:spPr>
          <p:txBody>
            <a:bodyPr wrap="none">
              <a:spAutoFit/>
            </a:bodyPr>
            <a:lstStyle/>
            <a:p>
              <a:pPr algn="ctr" eaLnBrk="0" hangingPunct="0"/>
              <a:r>
                <a:rPr lang="en-US" sz="2400" b="1" u="sng">
                  <a:solidFill>
                    <a:srgbClr val="FF0066"/>
                  </a:solidFill>
                  <a:latin typeface="Times New Roman" charset="0"/>
                </a:rPr>
                <a:t>SPIRAL</a:t>
              </a:r>
              <a:endParaRPr lang="en-US" sz="2400" b="1" u="sng">
                <a:solidFill>
                  <a:srgbClr val="FF0066"/>
                </a:solidFill>
                <a:latin typeface="Times New Roman" charset="0"/>
              </a:endParaRPr>
            </a:p>
          </p:txBody>
        </p:sp>
      </p:grpSp>
      <p:grpSp>
        <p:nvGrpSpPr>
          <p:cNvPr id="5" name="Group 57"/>
          <p:cNvGrpSpPr/>
          <p:nvPr/>
        </p:nvGrpSpPr>
        <p:grpSpPr bwMode="auto">
          <a:xfrm>
            <a:off x="76200" y="228600"/>
            <a:ext cx="7239000" cy="457200"/>
            <a:chOff x="0" y="48"/>
            <a:chExt cx="4560" cy="288"/>
          </a:xfrm>
        </p:grpSpPr>
        <p:sp>
          <p:nvSpPr>
            <p:cNvPr id="20537" name="Rectangle 58"/>
            <p:cNvSpPr>
              <a:spLocks noChangeArrowheads="1"/>
            </p:cNvSpPr>
            <p:nvPr/>
          </p:nvSpPr>
          <p:spPr bwMode="auto">
            <a:xfrm>
              <a:off x="0" y="48"/>
              <a:ext cx="4560" cy="288"/>
            </a:xfrm>
            <a:prstGeom prst="rect">
              <a:avLst/>
            </a:prstGeom>
            <a:solidFill>
              <a:srgbClr val="66FFFF"/>
            </a:solidFill>
            <a:ln w="9525">
              <a:solidFill>
                <a:schemeClr val="tx1"/>
              </a:solidFill>
              <a:miter lim="800000"/>
            </a:ln>
          </p:spPr>
          <p:txBody>
            <a:bodyPr wrap="none" anchor="ctr"/>
            <a:lstStyle/>
            <a:p>
              <a:endParaRPr lang="en-IN"/>
            </a:p>
          </p:txBody>
        </p:sp>
        <p:sp>
          <p:nvSpPr>
            <p:cNvPr id="20538" name="Text Box 59"/>
            <p:cNvSpPr txBox="1">
              <a:spLocks noChangeArrowheads="1"/>
            </p:cNvSpPr>
            <p:nvPr/>
          </p:nvSpPr>
          <p:spPr bwMode="auto">
            <a:xfrm>
              <a:off x="79" y="76"/>
              <a:ext cx="4481" cy="212"/>
            </a:xfrm>
            <a:prstGeom prst="rect">
              <a:avLst/>
            </a:prstGeom>
            <a:noFill/>
            <a:ln w="9525">
              <a:noFill/>
              <a:miter lim="800000"/>
            </a:ln>
          </p:spPr>
          <p:txBody>
            <a:bodyPr wrap="none">
              <a:spAutoFit/>
            </a:bodyPr>
            <a:lstStyle/>
            <a:p>
              <a:pPr eaLnBrk="0" hangingPunct="0"/>
              <a:r>
                <a:rPr lang="en-US" sz="1600" b="1">
                  <a:solidFill>
                    <a:schemeClr val="accent2"/>
                  </a:solidFill>
                </a:rPr>
                <a:t>Problem 27: </a:t>
              </a:r>
              <a:r>
                <a:rPr lang="en-US" sz="1600" b="1"/>
                <a:t>Draw a spiral of one convolution. Take distance PO 40 mm.</a:t>
              </a:r>
              <a:endParaRPr lang="en-US" sz="1600" b="1"/>
            </a:p>
          </p:txBody>
        </p:sp>
      </p:grpSp>
      <p:grpSp>
        <p:nvGrpSpPr>
          <p:cNvPr id="6" name="Group 60"/>
          <p:cNvGrpSpPr/>
          <p:nvPr/>
        </p:nvGrpSpPr>
        <p:grpSpPr bwMode="auto">
          <a:xfrm>
            <a:off x="304800" y="2590800"/>
            <a:ext cx="3179763" cy="3581400"/>
            <a:chOff x="192" y="1632"/>
            <a:chExt cx="2003" cy="2256"/>
          </a:xfrm>
        </p:grpSpPr>
        <p:sp>
          <p:nvSpPr>
            <p:cNvPr id="20535" name="AutoShape 61"/>
            <p:cNvSpPr>
              <a:spLocks noChangeArrowheads="1"/>
            </p:cNvSpPr>
            <p:nvPr/>
          </p:nvSpPr>
          <p:spPr bwMode="auto">
            <a:xfrm>
              <a:off x="192" y="1632"/>
              <a:ext cx="1968" cy="2256"/>
            </a:xfrm>
            <a:prstGeom prst="wedgeRectCallout">
              <a:avLst>
                <a:gd name="adj1" fmla="val 78199"/>
                <a:gd name="adj2" fmla="val -35861"/>
              </a:avLst>
            </a:prstGeom>
            <a:solidFill>
              <a:srgbClr val="FFFF99"/>
            </a:solidFill>
            <a:ln w="9525">
              <a:solidFill>
                <a:schemeClr val="tx1"/>
              </a:solidFill>
              <a:miter lim="800000"/>
            </a:ln>
          </p:spPr>
          <p:txBody>
            <a:bodyPr/>
            <a:lstStyle/>
            <a:p>
              <a:pPr algn="ctr" eaLnBrk="0" hangingPunct="0"/>
              <a:endParaRPr lang="en-SG" sz="1200">
                <a:latin typeface="Times New Roman" charset="0"/>
              </a:endParaRPr>
            </a:p>
          </p:txBody>
        </p:sp>
        <p:sp>
          <p:nvSpPr>
            <p:cNvPr id="20536" name="Text Box 62"/>
            <p:cNvSpPr txBox="1">
              <a:spLocks noChangeArrowheads="1"/>
            </p:cNvSpPr>
            <p:nvPr/>
          </p:nvSpPr>
          <p:spPr bwMode="auto">
            <a:xfrm>
              <a:off x="192" y="1632"/>
              <a:ext cx="2003" cy="2233"/>
            </a:xfrm>
            <a:prstGeom prst="rect">
              <a:avLst/>
            </a:prstGeom>
            <a:noFill/>
            <a:ln w="9525">
              <a:noFill/>
              <a:miter lim="800000"/>
            </a:ln>
          </p:spPr>
          <p:txBody>
            <a:bodyPr wrap="none">
              <a:spAutoFit/>
            </a:bodyPr>
            <a:lstStyle/>
            <a:p>
              <a:pPr marL="457200" indent="-457200" eaLnBrk="0" hangingPunct="0"/>
              <a:r>
                <a:rPr lang="en-US" b="1">
                  <a:solidFill>
                    <a:srgbClr val="FF0066"/>
                  </a:solidFill>
                </a:rPr>
                <a:t>Solution Steps</a:t>
              </a:r>
              <a:endParaRPr lang="en-US" b="1">
                <a:solidFill>
                  <a:srgbClr val="FF0066"/>
                </a:solidFill>
              </a:endParaRPr>
            </a:p>
            <a:p>
              <a:pPr marL="457200" indent="-457200" eaLnBrk="0" hangingPunct="0"/>
              <a:r>
                <a:rPr lang="en-US" sz="1600">
                  <a:solidFill>
                    <a:srgbClr val="0000FF"/>
                  </a:solidFill>
                  <a:latin typeface="Times New Roman" charset="0"/>
                </a:rPr>
                <a:t>1. With PO radius draw a circle    </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    and divide it in EIGHT parts.</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    Name those 1,2,3,4, etc. up to 8</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2 .Similarly divided line PO also in</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    EIGHT parts and name those </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    1,2,3,-- as shown.</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3. Take  o-1 distance from op line </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    and draw an arc up to O1 radius</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     vector. Name the point P</a:t>
              </a:r>
              <a:r>
                <a:rPr lang="en-US" sz="1600" baseline="-25000">
                  <a:solidFill>
                    <a:srgbClr val="0000FF"/>
                  </a:solidFill>
                  <a:latin typeface="Times New Roman" charset="0"/>
                </a:rPr>
                <a:t>1 </a:t>
              </a:r>
              <a:endParaRPr lang="en-US" sz="1600" baseline="-25000">
                <a:solidFill>
                  <a:srgbClr val="0000FF"/>
                </a:solidFill>
                <a:latin typeface="Times New Roman" charset="0"/>
              </a:endParaRPr>
            </a:p>
            <a:p>
              <a:pPr marL="457200" indent="-457200" eaLnBrk="0" hangingPunct="0"/>
              <a:r>
                <a:rPr lang="en-US" sz="1600">
                  <a:solidFill>
                    <a:srgbClr val="0000FF"/>
                  </a:solidFill>
                  <a:latin typeface="Times New Roman" charset="0"/>
                </a:rPr>
                <a:t>4. Similarly mark points P</a:t>
              </a:r>
              <a:r>
                <a:rPr lang="en-US" sz="1600" baseline="-25000">
                  <a:solidFill>
                    <a:srgbClr val="0000FF"/>
                  </a:solidFill>
                  <a:latin typeface="Times New Roman" charset="0"/>
                </a:rPr>
                <a:t>2</a:t>
              </a:r>
              <a:r>
                <a:rPr lang="en-US" sz="1600">
                  <a:solidFill>
                    <a:srgbClr val="0000FF"/>
                  </a:solidFill>
                  <a:latin typeface="Times New Roman" charset="0"/>
                </a:rPr>
                <a:t>, P</a:t>
              </a:r>
              <a:r>
                <a:rPr lang="en-US" sz="1600" baseline="-25000">
                  <a:solidFill>
                    <a:srgbClr val="0000FF"/>
                  </a:solidFill>
                  <a:latin typeface="Times New Roman" charset="0"/>
                </a:rPr>
                <a:t>3</a:t>
              </a:r>
              <a:r>
                <a:rPr lang="en-US" sz="1600">
                  <a:solidFill>
                    <a:srgbClr val="0000FF"/>
                  </a:solidFill>
                  <a:latin typeface="Times New Roman" charset="0"/>
                </a:rPr>
                <a:t>, P</a:t>
              </a:r>
              <a:r>
                <a:rPr lang="en-US" sz="1600" baseline="-25000">
                  <a:solidFill>
                    <a:srgbClr val="0000FF"/>
                  </a:solidFill>
                  <a:latin typeface="Times New Roman" charset="0"/>
                </a:rPr>
                <a:t>4</a:t>
              </a:r>
              <a:r>
                <a:rPr lang="en-US" sz="1600">
                  <a:solidFill>
                    <a:srgbClr val="0000FF"/>
                  </a:solidFill>
                  <a:latin typeface="Times New Roman" charset="0"/>
                </a:rPr>
                <a:t> </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    up to P</a:t>
              </a:r>
              <a:r>
                <a:rPr lang="en-US" sz="1600" baseline="-25000">
                  <a:solidFill>
                    <a:srgbClr val="0000FF"/>
                  </a:solidFill>
                  <a:latin typeface="Times New Roman" charset="0"/>
                </a:rPr>
                <a:t>8</a:t>
              </a:r>
              <a:endParaRPr lang="en-US" sz="1600" baseline="-25000">
                <a:solidFill>
                  <a:srgbClr val="0000FF"/>
                </a:solidFill>
                <a:latin typeface="Times New Roman" charset="0"/>
              </a:endParaRPr>
            </a:p>
            <a:p>
              <a:pPr marL="457200" indent="-457200" eaLnBrk="0" hangingPunct="0"/>
              <a:r>
                <a:rPr lang="en-US" sz="1600">
                  <a:solidFill>
                    <a:srgbClr val="0000FF"/>
                  </a:solidFill>
                  <a:latin typeface="Times New Roman" charset="0"/>
                </a:rPr>
                <a:t>    And join those in a smooth curve.</a:t>
              </a:r>
              <a:endParaRPr lang="en-US" sz="1600">
                <a:solidFill>
                  <a:srgbClr val="0000FF"/>
                </a:solidFill>
                <a:latin typeface="Times New Roman" charset="0"/>
              </a:endParaRPr>
            </a:p>
            <a:p>
              <a:pPr marL="457200" indent="-457200" eaLnBrk="0" hangingPunct="0"/>
              <a:r>
                <a:rPr lang="en-US" sz="1600">
                  <a:solidFill>
                    <a:srgbClr val="0000FF"/>
                  </a:solidFill>
                  <a:latin typeface="Times New Roman" charset="0"/>
                </a:rPr>
                <a:t>   It is a SPIRAL of one convolution.</a:t>
              </a:r>
              <a:endParaRPr lang="en-US" sz="1600">
                <a:solidFill>
                  <a:srgbClr val="0000FF"/>
                </a:solidFill>
                <a:latin typeface="Times New Roman" charset="0"/>
              </a:endParaRPr>
            </a:p>
          </p:txBody>
        </p:sp>
      </p:grpSp>
      <p:grpSp>
        <p:nvGrpSpPr>
          <p:cNvPr id="7" name="Group 63"/>
          <p:cNvGrpSpPr/>
          <p:nvPr/>
        </p:nvGrpSpPr>
        <p:grpSpPr bwMode="auto">
          <a:xfrm>
            <a:off x="228600" y="914400"/>
            <a:ext cx="6156325" cy="914400"/>
            <a:chOff x="144" y="468"/>
            <a:chExt cx="3878" cy="576"/>
          </a:xfrm>
        </p:grpSpPr>
        <p:sp>
          <p:nvSpPr>
            <p:cNvPr id="20533" name="Rectangle 64"/>
            <p:cNvSpPr>
              <a:spLocks noChangeArrowheads="1"/>
            </p:cNvSpPr>
            <p:nvPr/>
          </p:nvSpPr>
          <p:spPr bwMode="auto">
            <a:xfrm>
              <a:off x="144" y="468"/>
              <a:ext cx="3840" cy="576"/>
            </a:xfrm>
            <a:prstGeom prst="rect">
              <a:avLst/>
            </a:prstGeom>
            <a:solidFill>
              <a:srgbClr val="CCFF99"/>
            </a:solidFill>
            <a:ln w="9525">
              <a:solidFill>
                <a:schemeClr val="tx1"/>
              </a:solidFill>
              <a:miter lim="800000"/>
            </a:ln>
          </p:spPr>
          <p:txBody>
            <a:bodyPr wrap="none" anchor="ctr"/>
            <a:lstStyle/>
            <a:p>
              <a:endParaRPr lang="en-IN"/>
            </a:p>
          </p:txBody>
        </p:sp>
        <p:sp>
          <p:nvSpPr>
            <p:cNvPr id="20534" name="Text Box 65"/>
            <p:cNvSpPr txBox="1">
              <a:spLocks noChangeArrowheads="1"/>
            </p:cNvSpPr>
            <p:nvPr/>
          </p:nvSpPr>
          <p:spPr bwMode="auto">
            <a:xfrm>
              <a:off x="144" y="480"/>
              <a:ext cx="3878" cy="520"/>
            </a:xfrm>
            <a:prstGeom prst="rect">
              <a:avLst/>
            </a:prstGeom>
            <a:noFill/>
            <a:ln w="9525">
              <a:noFill/>
              <a:miter lim="800000"/>
            </a:ln>
          </p:spPr>
          <p:txBody>
            <a:bodyPr wrap="none">
              <a:spAutoFit/>
            </a:bodyPr>
            <a:lstStyle/>
            <a:p>
              <a:pPr algn="ctr" eaLnBrk="0" hangingPunct="0"/>
              <a:r>
                <a:rPr lang="en-US" sz="1600" b="1">
                  <a:solidFill>
                    <a:srgbClr val="0000FF"/>
                  </a:solidFill>
                </a:rPr>
                <a:t>IMPORTANT APPROACH FOR CONSTRUCTION!</a:t>
              </a:r>
              <a:endParaRPr lang="en-US" sz="1600" b="1">
                <a:solidFill>
                  <a:srgbClr val="0000FF"/>
                </a:solidFill>
              </a:endParaRPr>
            </a:p>
            <a:p>
              <a:pPr algn="ctr" eaLnBrk="0" hangingPunct="0"/>
              <a:r>
                <a:rPr lang="en-US" sz="1600" b="1">
                  <a:solidFill>
                    <a:srgbClr val="FF0066"/>
                  </a:solidFill>
                </a:rPr>
                <a:t>FIND TOTAL ANGULAR AND TOTAL LINEAR DISPLACEMENT</a:t>
              </a:r>
              <a:endParaRPr lang="en-US" sz="1600" b="1">
                <a:solidFill>
                  <a:srgbClr val="FF0066"/>
                </a:solidFill>
              </a:endParaRPr>
            </a:p>
            <a:p>
              <a:pPr algn="ctr" eaLnBrk="0" hangingPunct="0"/>
              <a:r>
                <a:rPr lang="en-US" sz="1600" b="1">
                  <a:solidFill>
                    <a:srgbClr val="FF0066"/>
                  </a:solidFill>
                </a:rPr>
                <a:t>AND DIVIDE BOTH IN TO SAME NUMBER OF EQUAL PARTS.</a:t>
              </a:r>
              <a:endParaRPr lang="en-US" sz="1600" b="1">
                <a:solidFill>
                  <a:srgbClr val="FF0066"/>
                </a:solidFill>
              </a:endParaRPr>
            </a:p>
          </p:txBody>
        </p:sp>
      </p:grpSp>
      <p:grpSp>
        <p:nvGrpSpPr>
          <p:cNvPr id="8" name="Group 66"/>
          <p:cNvGrpSpPr/>
          <p:nvPr/>
        </p:nvGrpSpPr>
        <p:grpSpPr bwMode="auto">
          <a:xfrm>
            <a:off x="8016875" y="46038"/>
            <a:ext cx="1096963" cy="182562"/>
            <a:chOff x="5050" y="29"/>
            <a:chExt cx="691" cy="115"/>
          </a:xfrm>
        </p:grpSpPr>
        <p:sp>
          <p:nvSpPr>
            <p:cNvPr id="20527" name="AutoShape 6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0528" name="AutoShape 6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0529" name="AutoShape 6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0530" name="AutoShape 7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0531" name="AutoShape 7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0532" name="AutoShape 7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1+#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15362"/>
                                        </p:tgtEl>
                                        <p:attrNameLst>
                                          <p:attrName>style.visibility</p:attrName>
                                        </p:attrNameLst>
                                      </p:cBhvr>
                                      <p:to>
                                        <p:strVal val="visible"/>
                                      </p:to>
                                    </p:set>
                                    <p:anim calcmode="lin" valueType="num">
                                      <p:cBhvr>
                                        <p:cTn id="25" dur="500" fill="hold"/>
                                        <p:tgtEl>
                                          <p:spTgt spid="15362"/>
                                        </p:tgtEl>
                                        <p:attrNameLst>
                                          <p:attrName>ppt_w</p:attrName>
                                        </p:attrNameLst>
                                      </p:cBhvr>
                                      <p:tavLst>
                                        <p:tav tm="0">
                                          <p:val>
                                            <p:fltVal val="0"/>
                                          </p:val>
                                        </p:tav>
                                        <p:tav tm="100000">
                                          <p:val>
                                            <p:strVal val="#ppt_w"/>
                                          </p:val>
                                        </p:tav>
                                      </p:tavLst>
                                    </p:anim>
                                    <p:anim calcmode="lin" valueType="num">
                                      <p:cBhvr>
                                        <p:cTn id="26" dur="500" fill="hold"/>
                                        <p:tgtEl>
                                          <p:spTgt spid="15362"/>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fltVal val="0"/>
                                          </p:val>
                                        </p:tav>
                                        <p:tav tm="100000">
                                          <p:val>
                                            <p:strVal val="#ppt_w"/>
                                          </p:val>
                                        </p:tav>
                                      </p:tavLst>
                                    </p:anim>
                                    <p:anim calcmode="lin" valueType="num">
                                      <p:cBhvr>
                                        <p:cTn id="32"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15378"/>
                                        </p:tgtEl>
                                        <p:attrNameLst>
                                          <p:attrName>style.visibility</p:attrName>
                                        </p:attrNameLst>
                                      </p:cBhvr>
                                      <p:to>
                                        <p:strVal val="visible"/>
                                      </p:to>
                                    </p:set>
                                    <p:anim calcmode="lin" valueType="num">
                                      <p:cBhvr>
                                        <p:cTn id="37" dur="500" fill="hold"/>
                                        <p:tgtEl>
                                          <p:spTgt spid="15378"/>
                                        </p:tgtEl>
                                        <p:attrNameLst>
                                          <p:attrName>ppt_w</p:attrName>
                                        </p:attrNameLst>
                                      </p:cBhvr>
                                      <p:tavLst>
                                        <p:tav tm="0">
                                          <p:val>
                                            <p:fltVal val="0"/>
                                          </p:val>
                                        </p:tav>
                                        <p:tav tm="100000">
                                          <p:val>
                                            <p:strVal val="#ppt_w"/>
                                          </p:val>
                                        </p:tav>
                                      </p:tavLst>
                                    </p:anim>
                                    <p:anim calcmode="lin" valueType="num">
                                      <p:cBhvr>
                                        <p:cTn id="38" dur="500" fill="hold"/>
                                        <p:tgtEl>
                                          <p:spTgt spid="15378"/>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15379"/>
                                        </p:tgtEl>
                                        <p:attrNameLst>
                                          <p:attrName>style.visibility</p:attrName>
                                        </p:attrNameLst>
                                      </p:cBhvr>
                                      <p:to>
                                        <p:strVal val="visible"/>
                                      </p:to>
                                    </p:set>
                                    <p:anim calcmode="lin" valueType="num">
                                      <p:cBhvr>
                                        <p:cTn id="43" dur="500" fill="hold"/>
                                        <p:tgtEl>
                                          <p:spTgt spid="15379"/>
                                        </p:tgtEl>
                                        <p:attrNameLst>
                                          <p:attrName>ppt_w</p:attrName>
                                        </p:attrNameLst>
                                      </p:cBhvr>
                                      <p:tavLst>
                                        <p:tav tm="0">
                                          <p:val>
                                            <p:fltVal val="0"/>
                                          </p:val>
                                        </p:tav>
                                        <p:tav tm="100000">
                                          <p:val>
                                            <p:strVal val="#ppt_w"/>
                                          </p:val>
                                        </p:tav>
                                      </p:tavLst>
                                    </p:anim>
                                    <p:anim calcmode="lin" valueType="num">
                                      <p:cBhvr>
                                        <p:cTn id="44" dur="500" fill="hold"/>
                                        <p:tgtEl>
                                          <p:spTgt spid="15379"/>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15380"/>
                                        </p:tgtEl>
                                        <p:attrNameLst>
                                          <p:attrName>style.visibility</p:attrName>
                                        </p:attrNameLst>
                                      </p:cBhvr>
                                      <p:to>
                                        <p:strVal val="visible"/>
                                      </p:to>
                                    </p:set>
                                    <p:anim calcmode="lin" valueType="num">
                                      <p:cBhvr>
                                        <p:cTn id="49" dur="500" fill="hold"/>
                                        <p:tgtEl>
                                          <p:spTgt spid="15380"/>
                                        </p:tgtEl>
                                        <p:attrNameLst>
                                          <p:attrName>ppt_w</p:attrName>
                                        </p:attrNameLst>
                                      </p:cBhvr>
                                      <p:tavLst>
                                        <p:tav tm="0">
                                          <p:val>
                                            <p:fltVal val="0"/>
                                          </p:val>
                                        </p:tav>
                                        <p:tav tm="100000">
                                          <p:val>
                                            <p:strVal val="#ppt_w"/>
                                          </p:val>
                                        </p:tav>
                                      </p:tavLst>
                                    </p:anim>
                                    <p:anim calcmode="lin" valueType="num">
                                      <p:cBhvr>
                                        <p:cTn id="50" dur="500" fill="hold"/>
                                        <p:tgtEl>
                                          <p:spTgt spid="15380"/>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grpId="0" nodeType="clickEffect">
                                  <p:stCondLst>
                                    <p:cond delay="0"/>
                                  </p:stCondLst>
                                  <p:childTnLst>
                                    <p:set>
                                      <p:cBhvr>
                                        <p:cTn id="54" dur="1" fill="hold">
                                          <p:stCondLst>
                                            <p:cond delay="0"/>
                                          </p:stCondLst>
                                        </p:cTn>
                                        <p:tgtEl>
                                          <p:spTgt spid="15381"/>
                                        </p:tgtEl>
                                        <p:attrNameLst>
                                          <p:attrName>style.visibility</p:attrName>
                                        </p:attrNameLst>
                                      </p:cBhvr>
                                      <p:to>
                                        <p:strVal val="visible"/>
                                      </p:to>
                                    </p:set>
                                    <p:anim calcmode="lin" valueType="num">
                                      <p:cBhvr>
                                        <p:cTn id="55" dur="500" fill="hold"/>
                                        <p:tgtEl>
                                          <p:spTgt spid="15381"/>
                                        </p:tgtEl>
                                        <p:attrNameLst>
                                          <p:attrName>ppt_w</p:attrName>
                                        </p:attrNameLst>
                                      </p:cBhvr>
                                      <p:tavLst>
                                        <p:tav tm="0">
                                          <p:val>
                                            <p:fltVal val="0"/>
                                          </p:val>
                                        </p:tav>
                                        <p:tav tm="100000">
                                          <p:val>
                                            <p:strVal val="#ppt_w"/>
                                          </p:val>
                                        </p:tav>
                                      </p:tavLst>
                                    </p:anim>
                                    <p:anim calcmode="lin" valueType="num">
                                      <p:cBhvr>
                                        <p:cTn id="56" dur="500" fill="hold"/>
                                        <p:tgtEl>
                                          <p:spTgt spid="15381"/>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3" presetClass="entr" presetSubtype="16" fill="hold" grpId="0" nodeType="clickEffect">
                                  <p:stCondLst>
                                    <p:cond delay="0"/>
                                  </p:stCondLst>
                                  <p:childTnLst>
                                    <p:set>
                                      <p:cBhvr>
                                        <p:cTn id="60" dur="1" fill="hold">
                                          <p:stCondLst>
                                            <p:cond delay="0"/>
                                          </p:stCondLst>
                                        </p:cTn>
                                        <p:tgtEl>
                                          <p:spTgt spid="15382"/>
                                        </p:tgtEl>
                                        <p:attrNameLst>
                                          <p:attrName>style.visibility</p:attrName>
                                        </p:attrNameLst>
                                      </p:cBhvr>
                                      <p:to>
                                        <p:strVal val="visible"/>
                                      </p:to>
                                    </p:set>
                                    <p:anim calcmode="lin" valueType="num">
                                      <p:cBhvr>
                                        <p:cTn id="61" dur="500" fill="hold"/>
                                        <p:tgtEl>
                                          <p:spTgt spid="15382"/>
                                        </p:tgtEl>
                                        <p:attrNameLst>
                                          <p:attrName>ppt_w</p:attrName>
                                        </p:attrNameLst>
                                      </p:cBhvr>
                                      <p:tavLst>
                                        <p:tav tm="0">
                                          <p:val>
                                            <p:fltVal val="0"/>
                                          </p:val>
                                        </p:tav>
                                        <p:tav tm="100000">
                                          <p:val>
                                            <p:strVal val="#ppt_w"/>
                                          </p:val>
                                        </p:tav>
                                      </p:tavLst>
                                    </p:anim>
                                    <p:anim calcmode="lin" valueType="num">
                                      <p:cBhvr>
                                        <p:cTn id="62" dur="500" fill="hold"/>
                                        <p:tgtEl>
                                          <p:spTgt spid="15382"/>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grpId="0" nodeType="clickEffect">
                                  <p:stCondLst>
                                    <p:cond delay="0"/>
                                  </p:stCondLst>
                                  <p:childTnLst>
                                    <p:set>
                                      <p:cBhvr>
                                        <p:cTn id="66" dur="1" fill="hold">
                                          <p:stCondLst>
                                            <p:cond delay="0"/>
                                          </p:stCondLst>
                                        </p:cTn>
                                        <p:tgtEl>
                                          <p:spTgt spid="15383"/>
                                        </p:tgtEl>
                                        <p:attrNameLst>
                                          <p:attrName>style.visibility</p:attrName>
                                        </p:attrNameLst>
                                      </p:cBhvr>
                                      <p:to>
                                        <p:strVal val="visible"/>
                                      </p:to>
                                    </p:set>
                                    <p:anim calcmode="lin" valueType="num">
                                      <p:cBhvr>
                                        <p:cTn id="67" dur="500" fill="hold"/>
                                        <p:tgtEl>
                                          <p:spTgt spid="15383"/>
                                        </p:tgtEl>
                                        <p:attrNameLst>
                                          <p:attrName>ppt_w</p:attrName>
                                        </p:attrNameLst>
                                      </p:cBhvr>
                                      <p:tavLst>
                                        <p:tav tm="0">
                                          <p:val>
                                            <p:fltVal val="0"/>
                                          </p:val>
                                        </p:tav>
                                        <p:tav tm="100000">
                                          <p:val>
                                            <p:strVal val="#ppt_w"/>
                                          </p:val>
                                        </p:tav>
                                      </p:tavLst>
                                    </p:anim>
                                    <p:anim calcmode="lin" valueType="num">
                                      <p:cBhvr>
                                        <p:cTn id="68" dur="500" fill="hold"/>
                                        <p:tgtEl>
                                          <p:spTgt spid="15383"/>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15384"/>
                                        </p:tgtEl>
                                        <p:attrNameLst>
                                          <p:attrName>style.visibility</p:attrName>
                                        </p:attrNameLst>
                                      </p:cBhvr>
                                      <p:to>
                                        <p:strVal val="visible"/>
                                      </p:to>
                                    </p:set>
                                    <p:anim calcmode="lin" valueType="num">
                                      <p:cBhvr>
                                        <p:cTn id="73" dur="500" fill="hold"/>
                                        <p:tgtEl>
                                          <p:spTgt spid="15384"/>
                                        </p:tgtEl>
                                        <p:attrNameLst>
                                          <p:attrName>ppt_w</p:attrName>
                                        </p:attrNameLst>
                                      </p:cBhvr>
                                      <p:tavLst>
                                        <p:tav tm="0">
                                          <p:val>
                                            <p:fltVal val="0"/>
                                          </p:val>
                                        </p:tav>
                                        <p:tav tm="100000">
                                          <p:val>
                                            <p:strVal val="#ppt_w"/>
                                          </p:val>
                                        </p:tav>
                                      </p:tavLst>
                                    </p:anim>
                                    <p:anim calcmode="lin" valueType="num">
                                      <p:cBhvr>
                                        <p:cTn id="74" dur="500" fill="hold"/>
                                        <p:tgtEl>
                                          <p:spTgt spid="15384"/>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15385"/>
                                        </p:tgtEl>
                                        <p:attrNameLst>
                                          <p:attrName>style.visibility</p:attrName>
                                        </p:attrNameLst>
                                      </p:cBhvr>
                                      <p:to>
                                        <p:strVal val="visible"/>
                                      </p:to>
                                    </p:set>
                                    <p:anim calcmode="lin" valueType="num">
                                      <p:cBhvr>
                                        <p:cTn id="79" dur="500" fill="hold"/>
                                        <p:tgtEl>
                                          <p:spTgt spid="15385"/>
                                        </p:tgtEl>
                                        <p:attrNameLst>
                                          <p:attrName>ppt_w</p:attrName>
                                        </p:attrNameLst>
                                      </p:cBhvr>
                                      <p:tavLst>
                                        <p:tav tm="0">
                                          <p:val>
                                            <p:fltVal val="0"/>
                                          </p:val>
                                        </p:tav>
                                        <p:tav tm="100000">
                                          <p:val>
                                            <p:strVal val="#ppt_w"/>
                                          </p:val>
                                        </p:tav>
                                      </p:tavLst>
                                    </p:anim>
                                    <p:anim calcmode="lin" valueType="num">
                                      <p:cBhvr>
                                        <p:cTn id="80" dur="500" fill="hold"/>
                                        <p:tgtEl>
                                          <p:spTgt spid="15385"/>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17" presetClass="entr" presetSubtype="8" fill="hold" nodeType="clickEffect">
                                  <p:stCondLst>
                                    <p:cond delay="0"/>
                                  </p:stCondLst>
                                  <p:childTnLst>
                                    <p:set>
                                      <p:cBhvr>
                                        <p:cTn id="84" dur="1" fill="hold">
                                          <p:stCondLst>
                                            <p:cond delay="0"/>
                                          </p:stCondLst>
                                        </p:cTn>
                                        <p:tgtEl>
                                          <p:spTgt spid="3"/>
                                        </p:tgtEl>
                                        <p:attrNameLst>
                                          <p:attrName>style.visibility</p:attrName>
                                        </p:attrNameLst>
                                      </p:cBhvr>
                                      <p:to>
                                        <p:strVal val="visible"/>
                                      </p:to>
                                    </p:set>
                                    <p:anim calcmode="lin" valueType="num">
                                      <p:cBhvr>
                                        <p:cTn id="85" dur="500" fill="hold"/>
                                        <p:tgtEl>
                                          <p:spTgt spid="3"/>
                                        </p:tgtEl>
                                        <p:attrNameLst>
                                          <p:attrName>ppt_x</p:attrName>
                                        </p:attrNameLst>
                                      </p:cBhvr>
                                      <p:tavLst>
                                        <p:tav tm="0">
                                          <p:val>
                                            <p:strVal val="#ppt_x-#ppt_w/2"/>
                                          </p:val>
                                        </p:tav>
                                        <p:tav tm="100000">
                                          <p:val>
                                            <p:strVal val="#ppt_x"/>
                                          </p:val>
                                        </p:tav>
                                      </p:tavLst>
                                    </p:anim>
                                    <p:anim calcmode="lin" valueType="num">
                                      <p:cBhvr>
                                        <p:cTn id="86" dur="500" fill="hold"/>
                                        <p:tgtEl>
                                          <p:spTgt spid="3"/>
                                        </p:tgtEl>
                                        <p:attrNameLst>
                                          <p:attrName>ppt_y</p:attrName>
                                        </p:attrNameLst>
                                      </p:cBhvr>
                                      <p:tavLst>
                                        <p:tav tm="0">
                                          <p:val>
                                            <p:strVal val="#ppt_y"/>
                                          </p:val>
                                        </p:tav>
                                        <p:tav tm="100000">
                                          <p:val>
                                            <p:strVal val="#ppt_y"/>
                                          </p:val>
                                        </p:tav>
                                      </p:tavLst>
                                    </p:anim>
                                    <p:anim calcmode="lin" valueType="num">
                                      <p:cBhvr>
                                        <p:cTn id="87" dur="500" fill="hold"/>
                                        <p:tgtEl>
                                          <p:spTgt spid="3"/>
                                        </p:tgtEl>
                                        <p:attrNameLst>
                                          <p:attrName>ppt_w</p:attrName>
                                        </p:attrNameLst>
                                      </p:cBhvr>
                                      <p:tavLst>
                                        <p:tav tm="0">
                                          <p:val>
                                            <p:fltVal val="0"/>
                                          </p:val>
                                        </p:tav>
                                        <p:tav tm="100000">
                                          <p:val>
                                            <p:strVal val="#ppt_w"/>
                                          </p:val>
                                        </p:tav>
                                      </p:tavLst>
                                    </p:anim>
                                    <p:anim calcmode="lin" valueType="num">
                                      <p:cBhvr>
                                        <p:cTn id="88"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17" presetClass="entr" presetSubtype="8" fill="hold" grpId="0" nodeType="clickEffect">
                                  <p:stCondLst>
                                    <p:cond delay="0"/>
                                  </p:stCondLst>
                                  <p:childTnLst>
                                    <p:set>
                                      <p:cBhvr>
                                        <p:cTn id="92" dur="1" fill="hold">
                                          <p:stCondLst>
                                            <p:cond delay="0"/>
                                          </p:stCondLst>
                                        </p:cTn>
                                        <p:tgtEl>
                                          <p:spTgt spid="15377"/>
                                        </p:tgtEl>
                                        <p:attrNameLst>
                                          <p:attrName>style.visibility</p:attrName>
                                        </p:attrNameLst>
                                      </p:cBhvr>
                                      <p:to>
                                        <p:strVal val="visible"/>
                                      </p:to>
                                    </p:set>
                                    <p:anim calcmode="lin" valueType="num">
                                      <p:cBhvr>
                                        <p:cTn id="93" dur="500" fill="hold"/>
                                        <p:tgtEl>
                                          <p:spTgt spid="15377"/>
                                        </p:tgtEl>
                                        <p:attrNameLst>
                                          <p:attrName>ppt_x</p:attrName>
                                        </p:attrNameLst>
                                      </p:cBhvr>
                                      <p:tavLst>
                                        <p:tav tm="0">
                                          <p:val>
                                            <p:strVal val="#ppt_x-#ppt_w/2"/>
                                          </p:val>
                                        </p:tav>
                                        <p:tav tm="100000">
                                          <p:val>
                                            <p:strVal val="#ppt_x"/>
                                          </p:val>
                                        </p:tav>
                                      </p:tavLst>
                                    </p:anim>
                                    <p:anim calcmode="lin" valueType="num">
                                      <p:cBhvr>
                                        <p:cTn id="94" dur="500" fill="hold"/>
                                        <p:tgtEl>
                                          <p:spTgt spid="15377"/>
                                        </p:tgtEl>
                                        <p:attrNameLst>
                                          <p:attrName>ppt_y</p:attrName>
                                        </p:attrNameLst>
                                      </p:cBhvr>
                                      <p:tavLst>
                                        <p:tav tm="0">
                                          <p:val>
                                            <p:strVal val="#ppt_y"/>
                                          </p:val>
                                        </p:tav>
                                        <p:tav tm="100000">
                                          <p:val>
                                            <p:strVal val="#ppt_y"/>
                                          </p:val>
                                        </p:tav>
                                      </p:tavLst>
                                    </p:anim>
                                    <p:anim calcmode="lin" valueType="num">
                                      <p:cBhvr>
                                        <p:cTn id="95" dur="500" fill="hold"/>
                                        <p:tgtEl>
                                          <p:spTgt spid="15377"/>
                                        </p:tgtEl>
                                        <p:attrNameLst>
                                          <p:attrName>ppt_w</p:attrName>
                                        </p:attrNameLst>
                                      </p:cBhvr>
                                      <p:tavLst>
                                        <p:tav tm="0">
                                          <p:val>
                                            <p:fltVal val="0"/>
                                          </p:val>
                                        </p:tav>
                                        <p:tav tm="100000">
                                          <p:val>
                                            <p:strVal val="#ppt_w"/>
                                          </p:val>
                                        </p:tav>
                                      </p:tavLst>
                                    </p:anim>
                                    <p:anim calcmode="lin" valueType="num">
                                      <p:cBhvr>
                                        <p:cTn id="96" dur="500" fill="hold"/>
                                        <p:tgtEl>
                                          <p:spTgt spid="15377"/>
                                        </p:tgtEl>
                                        <p:attrNameLst>
                                          <p:attrName>ppt_h</p:attrName>
                                        </p:attrNameLst>
                                      </p:cBhvr>
                                      <p:tavLst>
                                        <p:tav tm="0">
                                          <p:val>
                                            <p:strVal val="#ppt_h"/>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18" presetClass="entr" presetSubtype="9" fill="hold" grpId="0" nodeType="clickEffect">
                                  <p:stCondLst>
                                    <p:cond delay="0"/>
                                  </p:stCondLst>
                                  <p:childTnLst>
                                    <p:set>
                                      <p:cBhvr>
                                        <p:cTn id="100" dur="1" fill="hold">
                                          <p:stCondLst>
                                            <p:cond delay="0"/>
                                          </p:stCondLst>
                                        </p:cTn>
                                        <p:tgtEl>
                                          <p:spTgt spid="15386"/>
                                        </p:tgtEl>
                                        <p:attrNameLst>
                                          <p:attrName>style.visibility</p:attrName>
                                        </p:attrNameLst>
                                      </p:cBhvr>
                                      <p:to>
                                        <p:strVal val="visible"/>
                                      </p:to>
                                    </p:set>
                                    <p:animEffect transition="in" filter="strips(upLeft)">
                                      <p:cBhvr>
                                        <p:cTn id="101" dur="500"/>
                                        <p:tgtEl>
                                          <p:spTgt spid="15386"/>
                                        </p:tgtEl>
                                      </p:cBhvr>
                                    </p:animEffect>
                                  </p:childTnLst>
                                </p:cTn>
                              </p:par>
                            </p:childTnLst>
                          </p:cTn>
                        </p:par>
                      </p:childTnLst>
                    </p:cTn>
                  </p:par>
                  <p:par>
                    <p:cTn id="102" fill="hold">
                      <p:stCondLst>
                        <p:cond delay="indefinite"/>
                      </p:stCondLst>
                      <p:childTnLst>
                        <p:par>
                          <p:cTn id="103" fill="hold">
                            <p:stCondLst>
                              <p:cond delay="0"/>
                            </p:stCondLst>
                            <p:childTnLst>
                              <p:par>
                                <p:cTn id="104" presetID="18" presetClass="entr" presetSubtype="9" fill="hold" grpId="0" nodeType="clickEffect">
                                  <p:stCondLst>
                                    <p:cond delay="0"/>
                                  </p:stCondLst>
                                  <p:childTnLst>
                                    <p:set>
                                      <p:cBhvr>
                                        <p:cTn id="105" dur="1" fill="hold">
                                          <p:stCondLst>
                                            <p:cond delay="0"/>
                                          </p:stCondLst>
                                        </p:cTn>
                                        <p:tgtEl>
                                          <p:spTgt spid="15387"/>
                                        </p:tgtEl>
                                        <p:attrNameLst>
                                          <p:attrName>style.visibility</p:attrName>
                                        </p:attrNameLst>
                                      </p:cBhvr>
                                      <p:to>
                                        <p:strVal val="visible"/>
                                      </p:to>
                                    </p:set>
                                    <p:animEffect transition="in" filter="strips(upLeft)">
                                      <p:cBhvr>
                                        <p:cTn id="106" dur="500"/>
                                        <p:tgtEl>
                                          <p:spTgt spid="15387"/>
                                        </p:tgtEl>
                                      </p:cBhvr>
                                    </p:animEffect>
                                  </p:childTnLst>
                                </p:cTn>
                              </p:par>
                            </p:childTnLst>
                          </p:cTn>
                        </p:par>
                      </p:childTnLst>
                    </p:cTn>
                  </p:par>
                  <p:par>
                    <p:cTn id="107" fill="hold">
                      <p:stCondLst>
                        <p:cond delay="indefinite"/>
                      </p:stCondLst>
                      <p:childTnLst>
                        <p:par>
                          <p:cTn id="108" fill="hold">
                            <p:stCondLst>
                              <p:cond delay="0"/>
                            </p:stCondLst>
                            <p:childTnLst>
                              <p:par>
                                <p:cTn id="109" presetID="18" presetClass="entr" presetSubtype="12" fill="hold" grpId="0" nodeType="clickEffect">
                                  <p:stCondLst>
                                    <p:cond delay="0"/>
                                  </p:stCondLst>
                                  <p:childTnLst>
                                    <p:set>
                                      <p:cBhvr>
                                        <p:cTn id="110" dur="1" fill="hold">
                                          <p:stCondLst>
                                            <p:cond delay="0"/>
                                          </p:stCondLst>
                                        </p:cTn>
                                        <p:tgtEl>
                                          <p:spTgt spid="15388"/>
                                        </p:tgtEl>
                                        <p:attrNameLst>
                                          <p:attrName>style.visibility</p:attrName>
                                        </p:attrNameLst>
                                      </p:cBhvr>
                                      <p:to>
                                        <p:strVal val="visible"/>
                                      </p:to>
                                    </p:set>
                                    <p:animEffect transition="in" filter="strips(downLeft)">
                                      <p:cBhvr>
                                        <p:cTn id="111" dur="500"/>
                                        <p:tgtEl>
                                          <p:spTgt spid="15388"/>
                                        </p:tgtEl>
                                      </p:cBhvr>
                                    </p:animEffect>
                                  </p:childTnLst>
                                </p:cTn>
                              </p:par>
                            </p:childTnLst>
                          </p:cTn>
                        </p:par>
                      </p:childTnLst>
                    </p:cTn>
                  </p:par>
                  <p:par>
                    <p:cTn id="112" fill="hold">
                      <p:stCondLst>
                        <p:cond delay="indefinite"/>
                      </p:stCondLst>
                      <p:childTnLst>
                        <p:par>
                          <p:cTn id="113" fill="hold">
                            <p:stCondLst>
                              <p:cond delay="0"/>
                            </p:stCondLst>
                            <p:childTnLst>
                              <p:par>
                                <p:cTn id="114" presetID="18" presetClass="entr" presetSubtype="12" fill="hold" grpId="0" nodeType="clickEffect">
                                  <p:stCondLst>
                                    <p:cond delay="0"/>
                                  </p:stCondLst>
                                  <p:childTnLst>
                                    <p:set>
                                      <p:cBhvr>
                                        <p:cTn id="115" dur="1" fill="hold">
                                          <p:stCondLst>
                                            <p:cond delay="0"/>
                                          </p:stCondLst>
                                        </p:cTn>
                                        <p:tgtEl>
                                          <p:spTgt spid="15389"/>
                                        </p:tgtEl>
                                        <p:attrNameLst>
                                          <p:attrName>style.visibility</p:attrName>
                                        </p:attrNameLst>
                                      </p:cBhvr>
                                      <p:to>
                                        <p:strVal val="visible"/>
                                      </p:to>
                                    </p:set>
                                    <p:animEffect transition="in" filter="strips(downLeft)">
                                      <p:cBhvr>
                                        <p:cTn id="116" dur="500"/>
                                        <p:tgtEl>
                                          <p:spTgt spid="15389"/>
                                        </p:tgtEl>
                                      </p:cBhvr>
                                    </p:animEffect>
                                  </p:childTnLst>
                                </p:cTn>
                              </p:par>
                            </p:childTnLst>
                          </p:cTn>
                        </p:par>
                      </p:childTnLst>
                    </p:cTn>
                  </p:par>
                  <p:par>
                    <p:cTn id="117" fill="hold">
                      <p:stCondLst>
                        <p:cond delay="indefinite"/>
                      </p:stCondLst>
                      <p:childTnLst>
                        <p:par>
                          <p:cTn id="118" fill="hold">
                            <p:stCondLst>
                              <p:cond delay="0"/>
                            </p:stCondLst>
                            <p:childTnLst>
                              <p:par>
                                <p:cTn id="119" presetID="18" presetClass="entr" presetSubtype="6" fill="hold" grpId="0" nodeType="clickEffect">
                                  <p:stCondLst>
                                    <p:cond delay="0"/>
                                  </p:stCondLst>
                                  <p:childTnLst>
                                    <p:set>
                                      <p:cBhvr>
                                        <p:cTn id="120" dur="1" fill="hold">
                                          <p:stCondLst>
                                            <p:cond delay="0"/>
                                          </p:stCondLst>
                                        </p:cTn>
                                        <p:tgtEl>
                                          <p:spTgt spid="15390"/>
                                        </p:tgtEl>
                                        <p:attrNameLst>
                                          <p:attrName>style.visibility</p:attrName>
                                        </p:attrNameLst>
                                      </p:cBhvr>
                                      <p:to>
                                        <p:strVal val="visible"/>
                                      </p:to>
                                    </p:set>
                                    <p:animEffect transition="in" filter="strips(downRight)">
                                      <p:cBhvr>
                                        <p:cTn id="121" dur="500"/>
                                        <p:tgtEl>
                                          <p:spTgt spid="15390"/>
                                        </p:tgtEl>
                                      </p:cBhvr>
                                    </p:animEffect>
                                  </p:childTnLst>
                                </p:cTn>
                              </p:par>
                            </p:childTnLst>
                          </p:cTn>
                        </p:par>
                      </p:childTnLst>
                    </p:cTn>
                  </p:par>
                  <p:par>
                    <p:cTn id="122" fill="hold">
                      <p:stCondLst>
                        <p:cond delay="indefinite"/>
                      </p:stCondLst>
                      <p:childTnLst>
                        <p:par>
                          <p:cTn id="123" fill="hold">
                            <p:stCondLst>
                              <p:cond delay="0"/>
                            </p:stCondLst>
                            <p:childTnLst>
                              <p:par>
                                <p:cTn id="124" presetID="18" presetClass="entr" presetSubtype="6" fill="hold" grpId="0" nodeType="clickEffect">
                                  <p:stCondLst>
                                    <p:cond delay="0"/>
                                  </p:stCondLst>
                                  <p:childTnLst>
                                    <p:set>
                                      <p:cBhvr>
                                        <p:cTn id="125" dur="1" fill="hold">
                                          <p:stCondLst>
                                            <p:cond delay="0"/>
                                          </p:stCondLst>
                                        </p:cTn>
                                        <p:tgtEl>
                                          <p:spTgt spid="15391"/>
                                        </p:tgtEl>
                                        <p:attrNameLst>
                                          <p:attrName>style.visibility</p:attrName>
                                        </p:attrNameLst>
                                      </p:cBhvr>
                                      <p:to>
                                        <p:strVal val="visible"/>
                                      </p:to>
                                    </p:set>
                                    <p:animEffect transition="in" filter="strips(downRight)">
                                      <p:cBhvr>
                                        <p:cTn id="126" dur="500"/>
                                        <p:tgtEl>
                                          <p:spTgt spid="15391"/>
                                        </p:tgtEl>
                                      </p:cBhvr>
                                    </p:animEffect>
                                  </p:childTnLst>
                                </p:cTn>
                              </p:par>
                            </p:childTnLst>
                          </p:cTn>
                        </p:par>
                      </p:childTnLst>
                    </p:cTn>
                  </p:par>
                  <p:par>
                    <p:cTn id="127" fill="hold">
                      <p:stCondLst>
                        <p:cond delay="indefinite"/>
                      </p:stCondLst>
                      <p:childTnLst>
                        <p:par>
                          <p:cTn id="128" fill="hold">
                            <p:stCondLst>
                              <p:cond delay="0"/>
                            </p:stCondLst>
                            <p:childTnLst>
                              <p:par>
                                <p:cTn id="129" presetID="18" presetClass="entr" presetSubtype="3" fill="hold" grpId="0" nodeType="clickEffect">
                                  <p:stCondLst>
                                    <p:cond delay="0"/>
                                  </p:stCondLst>
                                  <p:childTnLst>
                                    <p:set>
                                      <p:cBhvr>
                                        <p:cTn id="130" dur="1" fill="hold">
                                          <p:stCondLst>
                                            <p:cond delay="0"/>
                                          </p:stCondLst>
                                        </p:cTn>
                                        <p:tgtEl>
                                          <p:spTgt spid="15392"/>
                                        </p:tgtEl>
                                        <p:attrNameLst>
                                          <p:attrName>style.visibility</p:attrName>
                                        </p:attrNameLst>
                                      </p:cBhvr>
                                      <p:to>
                                        <p:strVal val="visible"/>
                                      </p:to>
                                    </p:set>
                                    <p:animEffect transition="in" filter="strips(upRight)">
                                      <p:cBhvr>
                                        <p:cTn id="131" dur="500"/>
                                        <p:tgtEl>
                                          <p:spTgt spid="15392"/>
                                        </p:tgtEl>
                                      </p:cBhvr>
                                    </p:animEffect>
                                  </p:childTnLst>
                                </p:cTn>
                              </p:par>
                            </p:childTnLst>
                          </p:cTn>
                        </p:par>
                      </p:childTnLst>
                    </p:cTn>
                  </p:par>
                  <p:par>
                    <p:cTn id="132" fill="hold">
                      <p:stCondLst>
                        <p:cond delay="indefinite"/>
                      </p:stCondLst>
                      <p:childTnLst>
                        <p:par>
                          <p:cTn id="133" fill="hold">
                            <p:stCondLst>
                              <p:cond delay="0"/>
                            </p:stCondLst>
                            <p:childTnLst>
                              <p:par>
                                <p:cTn id="134" presetID="23" presetClass="entr" presetSubtype="32" fill="hold" grpId="0" nodeType="clickEffect">
                                  <p:stCondLst>
                                    <p:cond delay="0"/>
                                  </p:stCondLst>
                                  <p:childTnLst>
                                    <p:set>
                                      <p:cBhvr>
                                        <p:cTn id="135" dur="1" fill="hold">
                                          <p:stCondLst>
                                            <p:cond delay="0"/>
                                          </p:stCondLst>
                                        </p:cTn>
                                        <p:tgtEl>
                                          <p:spTgt spid="15393"/>
                                        </p:tgtEl>
                                        <p:attrNameLst>
                                          <p:attrName>style.visibility</p:attrName>
                                        </p:attrNameLst>
                                      </p:cBhvr>
                                      <p:to>
                                        <p:strVal val="visible"/>
                                      </p:to>
                                    </p:set>
                                    <p:anim calcmode="lin" valueType="num">
                                      <p:cBhvr>
                                        <p:cTn id="136" dur="500" fill="hold"/>
                                        <p:tgtEl>
                                          <p:spTgt spid="15393"/>
                                        </p:tgtEl>
                                        <p:attrNameLst>
                                          <p:attrName>ppt_w</p:attrName>
                                        </p:attrNameLst>
                                      </p:cBhvr>
                                      <p:tavLst>
                                        <p:tav tm="0">
                                          <p:val>
                                            <p:strVal val="4*#ppt_w"/>
                                          </p:val>
                                        </p:tav>
                                        <p:tav tm="100000">
                                          <p:val>
                                            <p:strVal val="#ppt_w"/>
                                          </p:val>
                                        </p:tav>
                                      </p:tavLst>
                                    </p:anim>
                                    <p:anim calcmode="lin" valueType="num">
                                      <p:cBhvr>
                                        <p:cTn id="137" dur="500" fill="hold"/>
                                        <p:tgtEl>
                                          <p:spTgt spid="15393"/>
                                        </p:tgtEl>
                                        <p:attrNameLst>
                                          <p:attrName>ppt_h</p:attrName>
                                        </p:attrNameLst>
                                      </p:cBhvr>
                                      <p:tavLst>
                                        <p:tav tm="0">
                                          <p:val>
                                            <p:strVal val="4*#ppt_h"/>
                                          </p:val>
                                        </p:tav>
                                        <p:tav tm="100000">
                                          <p:val>
                                            <p:strVal val="#ppt_h"/>
                                          </p:val>
                                        </p:tav>
                                      </p:tavLst>
                                    </p:anim>
                                  </p:childTnLst>
                                </p:cTn>
                              </p:par>
                            </p:childTnLst>
                          </p:cTn>
                        </p:par>
                      </p:childTnLst>
                    </p:cTn>
                  </p:par>
                  <p:par>
                    <p:cTn id="138" fill="hold">
                      <p:stCondLst>
                        <p:cond delay="indefinite"/>
                      </p:stCondLst>
                      <p:childTnLst>
                        <p:par>
                          <p:cTn id="139" fill="hold">
                            <p:stCondLst>
                              <p:cond delay="0"/>
                            </p:stCondLst>
                            <p:childTnLst>
                              <p:par>
                                <p:cTn id="140" presetID="23" presetClass="entr" presetSubtype="32" fill="hold" grpId="0" nodeType="clickEffect">
                                  <p:stCondLst>
                                    <p:cond delay="0"/>
                                  </p:stCondLst>
                                  <p:childTnLst>
                                    <p:set>
                                      <p:cBhvr>
                                        <p:cTn id="141" dur="1" fill="hold">
                                          <p:stCondLst>
                                            <p:cond delay="0"/>
                                          </p:stCondLst>
                                        </p:cTn>
                                        <p:tgtEl>
                                          <p:spTgt spid="15394"/>
                                        </p:tgtEl>
                                        <p:attrNameLst>
                                          <p:attrName>style.visibility</p:attrName>
                                        </p:attrNameLst>
                                      </p:cBhvr>
                                      <p:to>
                                        <p:strVal val="visible"/>
                                      </p:to>
                                    </p:set>
                                    <p:anim calcmode="lin" valueType="num">
                                      <p:cBhvr>
                                        <p:cTn id="142" dur="500" fill="hold"/>
                                        <p:tgtEl>
                                          <p:spTgt spid="15394"/>
                                        </p:tgtEl>
                                        <p:attrNameLst>
                                          <p:attrName>ppt_w</p:attrName>
                                        </p:attrNameLst>
                                      </p:cBhvr>
                                      <p:tavLst>
                                        <p:tav tm="0">
                                          <p:val>
                                            <p:strVal val="4*#ppt_w"/>
                                          </p:val>
                                        </p:tav>
                                        <p:tav tm="100000">
                                          <p:val>
                                            <p:strVal val="#ppt_w"/>
                                          </p:val>
                                        </p:tav>
                                      </p:tavLst>
                                    </p:anim>
                                    <p:anim calcmode="lin" valueType="num">
                                      <p:cBhvr>
                                        <p:cTn id="143" dur="500" fill="hold"/>
                                        <p:tgtEl>
                                          <p:spTgt spid="15394"/>
                                        </p:tgtEl>
                                        <p:attrNameLst>
                                          <p:attrName>ppt_h</p:attrName>
                                        </p:attrNameLst>
                                      </p:cBhvr>
                                      <p:tavLst>
                                        <p:tav tm="0">
                                          <p:val>
                                            <p:strVal val="4*#ppt_h"/>
                                          </p:val>
                                        </p:tav>
                                        <p:tav tm="100000">
                                          <p:val>
                                            <p:strVal val="#ppt_h"/>
                                          </p:val>
                                        </p:tav>
                                      </p:tavLst>
                                    </p:anim>
                                  </p:childTnLst>
                                </p:cTn>
                              </p:par>
                            </p:childTnLst>
                          </p:cTn>
                        </p:par>
                      </p:childTnLst>
                    </p:cTn>
                  </p:par>
                  <p:par>
                    <p:cTn id="144" fill="hold">
                      <p:stCondLst>
                        <p:cond delay="indefinite"/>
                      </p:stCondLst>
                      <p:childTnLst>
                        <p:par>
                          <p:cTn id="145" fill="hold">
                            <p:stCondLst>
                              <p:cond delay="0"/>
                            </p:stCondLst>
                            <p:childTnLst>
                              <p:par>
                                <p:cTn id="146" presetID="23" presetClass="entr" presetSubtype="32" fill="hold" grpId="0" nodeType="clickEffect">
                                  <p:stCondLst>
                                    <p:cond delay="0"/>
                                  </p:stCondLst>
                                  <p:childTnLst>
                                    <p:set>
                                      <p:cBhvr>
                                        <p:cTn id="147" dur="1" fill="hold">
                                          <p:stCondLst>
                                            <p:cond delay="0"/>
                                          </p:stCondLst>
                                        </p:cTn>
                                        <p:tgtEl>
                                          <p:spTgt spid="15395"/>
                                        </p:tgtEl>
                                        <p:attrNameLst>
                                          <p:attrName>style.visibility</p:attrName>
                                        </p:attrNameLst>
                                      </p:cBhvr>
                                      <p:to>
                                        <p:strVal val="visible"/>
                                      </p:to>
                                    </p:set>
                                    <p:anim calcmode="lin" valueType="num">
                                      <p:cBhvr>
                                        <p:cTn id="148" dur="500" fill="hold"/>
                                        <p:tgtEl>
                                          <p:spTgt spid="15395"/>
                                        </p:tgtEl>
                                        <p:attrNameLst>
                                          <p:attrName>ppt_w</p:attrName>
                                        </p:attrNameLst>
                                      </p:cBhvr>
                                      <p:tavLst>
                                        <p:tav tm="0">
                                          <p:val>
                                            <p:strVal val="4*#ppt_w"/>
                                          </p:val>
                                        </p:tav>
                                        <p:tav tm="100000">
                                          <p:val>
                                            <p:strVal val="#ppt_w"/>
                                          </p:val>
                                        </p:tav>
                                      </p:tavLst>
                                    </p:anim>
                                    <p:anim calcmode="lin" valueType="num">
                                      <p:cBhvr>
                                        <p:cTn id="149" dur="500" fill="hold"/>
                                        <p:tgtEl>
                                          <p:spTgt spid="15395"/>
                                        </p:tgtEl>
                                        <p:attrNameLst>
                                          <p:attrName>ppt_h</p:attrName>
                                        </p:attrNameLst>
                                      </p:cBhvr>
                                      <p:tavLst>
                                        <p:tav tm="0">
                                          <p:val>
                                            <p:strVal val="4*#ppt_h"/>
                                          </p:val>
                                        </p:tav>
                                        <p:tav tm="100000">
                                          <p:val>
                                            <p:strVal val="#ppt_h"/>
                                          </p:val>
                                        </p:tav>
                                      </p:tavLst>
                                    </p:anim>
                                  </p:childTnLst>
                                </p:cTn>
                              </p:par>
                            </p:childTnLst>
                          </p:cTn>
                        </p:par>
                      </p:childTnLst>
                    </p:cTn>
                  </p:par>
                  <p:par>
                    <p:cTn id="150" fill="hold">
                      <p:stCondLst>
                        <p:cond delay="indefinite"/>
                      </p:stCondLst>
                      <p:childTnLst>
                        <p:par>
                          <p:cTn id="151" fill="hold">
                            <p:stCondLst>
                              <p:cond delay="0"/>
                            </p:stCondLst>
                            <p:childTnLst>
                              <p:par>
                                <p:cTn id="152" presetID="23" presetClass="entr" presetSubtype="32" fill="hold" grpId="0" nodeType="clickEffect">
                                  <p:stCondLst>
                                    <p:cond delay="0"/>
                                  </p:stCondLst>
                                  <p:childTnLst>
                                    <p:set>
                                      <p:cBhvr>
                                        <p:cTn id="153" dur="1" fill="hold">
                                          <p:stCondLst>
                                            <p:cond delay="0"/>
                                          </p:stCondLst>
                                        </p:cTn>
                                        <p:tgtEl>
                                          <p:spTgt spid="15397"/>
                                        </p:tgtEl>
                                        <p:attrNameLst>
                                          <p:attrName>style.visibility</p:attrName>
                                        </p:attrNameLst>
                                      </p:cBhvr>
                                      <p:to>
                                        <p:strVal val="visible"/>
                                      </p:to>
                                    </p:set>
                                    <p:anim calcmode="lin" valueType="num">
                                      <p:cBhvr>
                                        <p:cTn id="154" dur="500" fill="hold"/>
                                        <p:tgtEl>
                                          <p:spTgt spid="15397"/>
                                        </p:tgtEl>
                                        <p:attrNameLst>
                                          <p:attrName>ppt_w</p:attrName>
                                        </p:attrNameLst>
                                      </p:cBhvr>
                                      <p:tavLst>
                                        <p:tav tm="0">
                                          <p:val>
                                            <p:strVal val="4*#ppt_w"/>
                                          </p:val>
                                        </p:tav>
                                        <p:tav tm="100000">
                                          <p:val>
                                            <p:strVal val="#ppt_w"/>
                                          </p:val>
                                        </p:tav>
                                      </p:tavLst>
                                    </p:anim>
                                    <p:anim calcmode="lin" valueType="num">
                                      <p:cBhvr>
                                        <p:cTn id="155" dur="500" fill="hold"/>
                                        <p:tgtEl>
                                          <p:spTgt spid="15397"/>
                                        </p:tgtEl>
                                        <p:attrNameLst>
                                          <p:attrName>ppt_h</p:attrName>
                                        </p:attrNameLst>
                                      </p:cBhvr>
                                      <p:tavLst>
                                        <p:tav tm="0">
                                          <p:val>
                                            <p:strVal val="4*#ppt_h"/>
                                          </p:val>
                                        </p:tav>
                                        <p:tav tm="100000">
                                          <p:val>
                                            <p:strVal val="#ppt_h"/>
                                          </p:val>
                                        </p:tav>
                                      </p:tavLst>
                                    </p:anim>
                                  </p:childTnLst>
                                </p:cTn>
                              </p:par>
                            </p:childTnLst>
                          </p:cTn>
                        </p:par>
                      </p:childTnLst>
                    </p:cTn>
                  </p:par>
                  <p:par>
                    <p:cTn id="156" fill="hold">
                      <p:stCondLst>
                        <p:cond delay="indefinite"/>
                      </p:stCondLst>
                      <p:childTnLst>
                        <p:par>
                          <p:cTn id="157" fill="hold">
                            <p:stCondLst>
                              <p:cond delay="0"/>
                            </p:stCondLst>
                            <p:childTnLst>
                              <p:par>
                                <p:cTn id="158" presetID="23" presetClass="entr" presetSubtype="32" fill="hold" grpId="0" nodeType="clickEffect">
                                  <p:stCondLst>
                                    <p:cond delay="0"/>
                                  </p:stCondLst>
                                  <p:childTnLst>
                                    <p:set>
                                      <p:cBhvr>
                                        <p:cTn id="159" dur="1" fill="hold">
                                          <p:stCondLst>
                                            <p:cond delay="0"/>
                                          </p:stCondLst>
                                        </p:cTn>
                                        <p:tgtEl>
                                          <p:spTgt spid="15396"/>
                                        </p:tgtEl>
                                        <p:attrNameLst>
                                          <p:attrName>style.visibility</p:attrName>
                                        </p:attrNameLst>
                                      </p:cBhvr>
                                      <p:to>
                                        <p:strVal val="visible"/>
                                      </p:to>
                                    </p:set>
                                    <p:anim calcmode="lin" valueType="num">
                                      <p:cBhvr>
                                        <p:cTn id="160" dur="500" fill="hold"/>
                                        <p:tgtEl>
                                          <p:spTgt spid="15396"/>
                                        </p:tgtEl>
                                        <p:attrNameLst>
                                          <p:attrName>ppt_w</p:attrName>
                                        </p:attrNameLst>
                                      </p:cBhvr>
                                      <p:tavLst>
                                        <p:tav tm="0">
                                          <p:val>
                                            <p:strVal val="4*#ppt_w"/>
                                          </p:val>
                                        </p:tav>
                                        <p:tav tm="100000">
                                          <p:val>
                                            <p:strVal val="#ppt_w"/>
                                          </p:val>
                                        </p:tav>
                                      </p:tavLst>
                                    </p:anim>
                                    <p:anim calcmode="lin" valueType="num">
                                      <p:cBhvr>
                                        <p:cTn id="161" dur="500" fill="hold"/>
                                        <p:tgtEl>
                                          <p:spTgt spid="15396"/>
                                        </p:tgtEl>
                                        <p:attrNameLst>
                                          <p:attrName>ppt_h</p:attrName>
                                        </p:attrNameLst>
                                      </p:cBhvr>
                                      <p:tavLst>
                                        <p:tav tm="0">
                                          <p:val>
                                            <p:strVal val="4*#ppt_h"/>
                                          </p:val>
                                        </p:tav>
                                        <p:tav tm="100000">
                                          <p:val>
                                            <p:strVal val="#ppt_h"/>
                                          </p:val>
                                        </p:tav>
                                      </p:tavLst>
                                    </p:anim>
                                  </p:childTnLst>
                                </p:cTn>
                              </p:par>
                            </p:childTnLst>
                          </p:cTn>
                        </p:par>
                      </p:childTnLst>
                    </p:cTn>
                  </p:par>
                  <p:par>
                    <p:cTn id="162" fill="hold">
                      <p:stCondLst>
                        <p:cond delay="indefinite"/>
                      </p:stCondLst>
                      <p:childTnLst>
                        <p:par>
                          <p:cTn id="163" fill="hold">
                            <p:stCondLst>
                              <p:cond delay="0"/>
                            </p:stCondLst>
                            <p:childTnLst>
                              <p:par>
                                <p:cTn id="164" presetID="23" presetClass="entr" presetSubtype="32" fill="hold" grpId="0" nodeType="clickEffect">
                                  <p:stCondLst>
                                    <p:cond delay="0"/>
                                  </p:stCondLst>
                                  <p:childTnLst>
                                    <p:set>
                                      <p:cBhvr>
                                        <p:cTn id="165" dur="1" fill="hold">
                                          <p:stCondLst>
                                            <p:cond delay="0"/>
                                          </p:stCondLst>
                                        </p:cTn>
                                        <p:tgtEl>
                                          <p:spTgt spid="15398"/>
                                        </p:tgtEl>
                                        <p:attrNameLst>
                                          <p:attrName>style.visibility</p:attrName>
                                        </p:attrNameLst>
                                      </p:cBhvr>
                                      <p:to>
                                        <p:strVal val="visible"/>
                                      </p:to>
                                    </p:set>
                                    <p:anim calcmode="lin" valueType="num">
                                      <p:cBhvr>
                                        <p:cTn id="166" dur="500" fill="hold"/>
                                        <p:tgtEl>
                                          <p:spTgt spid="15398"/>
                                        </p:tgtEl>
                                        <p:attrNameLst>
                                          <p:attrName>ppt_w</p:attrName>
                                        </p:attrNameLst>
                                      </p:cBhvr>
                                      <p:tavLst>
                                        <p:tav tm="0">
                                          <p:val>
                                            <p:strVal val="4*#ppt_w"/>
                                          </p:val>
                                        </p:tav>
                                        <p:tav tm="100000">
                                          <p:val>
                                            <p:strVal val="#ppt_w"/>
                                          </p:val>
                                        </p:tav>
                                      </p:tavLst>
                                    </p:anim>
                                    <p:anim calcmode="lin" valueType="num">
                                      <p:cBhvr>
                                        <p:cTn id="167" dur="500" fill="hold"/>
                                        <p:tgtEl>
                                          <p:spTgt spid="15398"/>
                                        </p:tgtEl>
                                        <p:attrNameLst>
                                          <p:attrName>ppt_h</p:attrName>
                                        </p:attrNameLst>
                                      </p:cBhvr>
                                      <p:tavLst>
                                        <p:tav tm="0">
                                          <p:val>
                                            <p:strVal val="4*#ppt_h"/>
                                          </p:val>
                                        </p:tav>
                                        <p:tav tm="100000">
                                          <p:val>
                                            <p:strVal val="#ppt_h"/>
                                          </p:val>
                                        </p:tav>
                                      </p:tavLst>
                                    </p:anim>
                                  </p:childTnLst>
                                </p:cTn>
                              </p:par>
                            </p:childTnLst>
                          </p:cTn>
                        </p:par>
                      </p:childTnLst>
                    </p:cTn>
                  </p:par>
                  <p:par>
                    <p:cTn id="168" fill="hold">
                      <p:stCondLst>
                        <p:cond delay="indefinite"/>
                      </p:stCondLst>
                      <p:childTnLst>
                        <p:par>
                          <p:cTn id="169" fill="hold">
                            <p:stCondLst>
                              <p:cond delay="0"/>
                            </p:stCondLst>
                            <p:childTnLst>
                              <p:par>
                                <p:cTn id="170" presetID="23" presetClass="entr" presetSubtype="32" fill="hold" grpId="0" nodeType="clickEffect">
                                  <p:stCondLst>
                                    <p:cond delay="0"/>
                                  </p:stCondLst>
                                  <p:childTnLst>
                                    <p:set>
                                      <p:cBhvr>
                                        <p:cTn id="171" dur="1" fill="hold">
                                          <p:stCondLst>
                                            <p:cond delay="0"/>
                                          </p:stCondLst>
                                        </p:cTn>
                                        <p:tgtEl>
                                          <p:spTgt spid="15399"/>
                                        </p:tgtEl>
                                        <p:attrNameLst>
                                          <p:attrName>style.visibility</p:attrName>
                                        </p:attrNameLst>
                                      </p:cBhvr>
                                      <p:to>
                                        <p:strVal val="visible"/>
                                      </p:to>
                                    </p:set>
                                    <p:anim calcmode="lin" valueType="num">
                                      <p:cBhvr>
                                        <p:cTn id="172" dur="500" fill="hold"/>
                                        <p:tgtEl>
                                          <p:spTgt spid="15399"/>
                                        </p:tgtEl>
                                        <p:attrNameLst>
                                          <p:attrName>ppt_w</p:attrName>
                                        </p:attrNameLst>
                                      </p:cBhvr>
                                      <p:tavLst>
                                        <p:tav tm="0">
                                          <p:val>
                                            <p:strVal val="4*#ppt_w"/>
                                          </p:val>
                                        </p:tav>
                                        <p:tav tm="100000">
                                          <p:val>
                                            <p:strVal val="#ppt_w"/>
                                          </p:val>
                                        </p:tav>
                                      </p:tavLst>
                                    </p:anim>
                                    <p:anim calcmode="lin" valueType="num">
                                      <p:cBhvr>
                                        <p:cTn id="173" dur="500" fill="hold"/>
                                        <p:tgtEl>
                                          <p:spTgt spid="15399"/>
                                        </p:tgtEl>
                                        <p:attrNameLst>
                                          <p:attrName>ppt_h</p:attrName>
                                        </p:attrNameLst>
                                      </p:cBhvr>
                                      <p:tavLst>
                                        <p:tav tm="0">
                                          <p:val>
                                            <p:strVal val="4*#ppt_h"/>
                                          </p:val>
                                        </p:tav>
                                        <p:tav tm="100000">
                                          <p:val>
                                            <p:strVal val="#ppt_h"/>
                                          </p:val>
                                        </p:tav>
                                      </p:tavLst>
                                    </p:anim>
                                  </p:childTnLst>
                                </p:cTn>
                              </p:par>
                            </p:childTnLst>
                          </p:cTn>
                        </p:par>
                      </p:childTnLst>
                    </p:cTn>
                  </p:par>
                  <p:par>
                    <p:cTn id="174" fill="hold">
                      <p:stCondLst>
                        <p:cond delay="indefinite"/>
                      </p:stCondLst>
                      <p:childTnLst>
                        <p:par>
                          <p:cTn id="175" fill="hold">
                            <p:stCondLst>
                              <p:cond delay="0"/>
                            </p:stCondLst>
                            <p:childTnLst>
                              <p:par>
                                <p:cTn id="176" presetID="23" presetClass="entr" presetSubtype="32" fill="hold" grpId="0" nodeType="clickEffect">
                                  <p:stCondLst>
                                    <p:cond delay="0"/>
                                  </p:stCondLst>
                                  <p:childTnLst>
                                    <p:set>
                                      <p:cBhvr>
                                        <p:cTn id="177" dur="1" fill="hold">
                                          <p:stCondLst>
                                            <p:cond delay="0"/>
                                          </p:stCondLst>
                                        </p:cTn>
                                        <p:tgtEl>
                                          <p:spTgt spid="15400"/>
                                        </p:tgtEl>
                                        <p:attrNameLst>
                                          <p:attrName>style.visibility</p:attrName>
                                        </p:attrNameLst>
                                      </p:cBhvr>
                                      <p:to>
                                        <p:strVal val="visible"/>
                                      </p:to>
                                    </p:set>
                                    <p:anim calcmode="lin" valueType="num">
                                      <p:cBhvr>
                                        <p:cTn id="178" dur="500" fill="hold"/>
                                        <p:tgtEl>
                                          <p:spTgt spid="15400"/>
                                        </p:tgtEl>
                                        <p:attrNameLst>
                                          <p:attrName>ppt_w</p:attrName>
                                        </p:attrNameLst>
                                      </p:cBhvr>
                                      <p:tavLst>
                                        <p:tav tm="0">
                                          <p:val>
                                            <p:strVal val="4*#ppt_w"/>
                                          </p:val>
                                        </p:tav>
                                        <p:tav tm="100000">
                                          <p:val>
                                            <p:strVal val="#ppt_w"/>
                                          </p:val>
                                        </p:tav>
                                      </p:tavLst>
                                    </p:anim>
                                    <p:anim calcmode="lin" valueType="num">
                                      <p:cBhvr>
                                        <p:cTn id="179" dur="500" fill="hold"/>
                                        <p:tgtEl>
                                          <p:spTgt spid="15400"/>
                                        </p:tgtEl>
                                        <p:attrNameLst>
                                          <p:attrName>ppt_h</p:attrName>
                                        </p:attrNameLst>
                                      </p:cBhvr>
                                      <p:tavLst>
                                        <p:tav tm="0">
                                          <p:val>
                                            <p:strVal val="4*#ppt_h"/>
                                          </p:val>
                                        </p:tav>
                                        <p:tav tm="100000">
                                          <p:val>
                                            <p:strVal val="#ppt_h"/>
                                          </p:val>
                                        </p:tav>
                                      </p:tavLst>
                                    </p:anim>
                                  </p:childTnLst>
                                </p:cTn>
                              </p:par>
                            </p:childTnLst>
                          </p:cTn>
                        </p:par>
                      </p:childTnLst>
                    </p:cTn>
                  </p:par>
                  <p:par>
                    <p:cTn id="180" fill="hold">
                      <p:stCondLst>
                        <p:cond delay="indefinite"/>
                      </p:stCondLst>
                      <p:childTnLst>
                        <p:par>
                          <p:cTn id="181" fill="hold">
                            <p:stCondLst>
                              <p:cond delay="0"/>
                            </p:stCondLst>
                            <p:childTnLst>
                              <p:par>
                                <p:cTn id="182" presetID="23" presetClass="entr" presetSubtype="32" fill="hold" grpId="0" nodeType="clickEffect">
                                  <p:stCondLst>
                                    <p:cond delay="0"/>
                                  </p:stCondLst>
                                  <p:childTnLst>
                                    <p:set>
                                      <p:cBhvr>
                                        <p:cTn id="183" dur="1" fill="hold">
                                          <p:stCondLst>
                                            <p:cond delay="0"/>
                                          </p:stCondLst>
                                        </p:cTn>
                                        <p:tgtEl>
                                          <p:spTgt spid="15401"/>
                                        </p:tgtEl>
                                        <p:attrNameLst>
                                          <p:attrName>style.visibility</p:attrName>
                                        </p:attrNameLst>
                                      </p:cBhvr>
                                      <p:to>
                                        <p:strVal val="visible"/>
                                      </p:to>
                                    </p:set>
                                    <p:anim calcmode="lin" valueType="num">
                                      <p:cBhvr>
                                        <p:cTn id="184" dur="500" fill="hold"/>
                                        <p:tgtEl>
                                          <p:spTgt spid="15401"/>
                                        </p:tgtEl>
                                        <p:attrNameLst>
                                          <p:attrName>ppt_w</p:attrName>
                                        </p:attrNameLst>
                                      </p:cBhvr>
                                      <p:tavLst>
                                        <p:tav tm="0">
                                          <p:val>
                                            <p:strVal val="4*#ppt_w"/>
                                          </p:val>
                                        </p:tav>
                                        <p:tav tm="100000">
                                          <p:val>
                                            <p:strVal val="#ppt_w"/>
                                          </p:val>
                                        </p:tav>
                                      </p:tavLst>
                                    </p:anim>
                                    <p:anim calcmode="lin" valueType="num">
                                      <p:cBhvr>
                                        <p:cTn id="185" dur="500" fill="hold"/>
                                        <p:tgtEl>
                                          <p:spTgt spid="15401"/>
                                        </p:tgtEl>
                                        <p:attrNameLst>
                                          <p:attrName>ppt_h</p:attrName>
                                        </p:attrNameLst>
                                      </p:cBhvr>
                                      <p:tavLst>
                                        <p:tav tm="0">
                                          <p:val>
                                            <p:strVal val="4*#ppt_h"/>
                                          </p:val>
                                        </p:tav>
                                        <p:tav tm="100000">
                                          <p:val>
                                            <p:strVal val="#ppt_h"/>
                                          </p:val>
                                        </p:tav>
                                      </p:tavLst>
                                    </p:anim>
                                  </p:childTnLst>
                                </p:cTn>
                              </p:par>
                            </p:childTnLst>
                          </p:cTn>
                        </p:par>
                      </p:childTnLst>
                    </p:cTn>
                  </p:par>
                  <p:par>
                    <p:cTn id="186" fill="hold">
                      <p:stCondLst>
                        <p:cond delay="indefinite"/>
                      </p:stCondLst>
                      <p:childTnLst>
                        <p:par>
                          <p:cTn id="187" fill="hold">
                            <p:stCondLst>
                              <p:cond delay="0"/>
                            </p:stCondLst>
                            <p:childTnLst>
                              <p:par>
                                <p:cTn id="188" presetID="23" presetClass="entr" presetSubtype="32" fill="hold" grpId="0" nodeType="clickEffect">
                                  <p:stCondLst>
                                    <p:cond delay="0"/>
                                  </p:stCondLst>
                                  <p:childTnLst>
                                    <p:set>
                                      <p:cBhvr>
                                        <p:cTn id="189" dur="1" fill="hold">
                                          <p:stCondLst>
                                            <p:cond delay="0"/>
                                          </p:stCondLst>
                                        </p:cTn>
                                        <p:tgtEl>
                                          <p:spTgt spid="15408"/>
                                        </p:tgtEl>
                                        <p:attrNameLst>
                                          <p:attrName>style.visibility</p:attrName>
                                        </p:attrNameLst>
                                      </p:cBhvr>
                                      <p:to>
                                        <p:strVal val="visible"/>
                                      </p:to>
                                    </p:set>
                                    <p:anim calcmode="lin" valueType="num">
                                      <p:cBhvr>
                                        <p:cTn id="190" dur="500" fill="hold"/>
                                        <p:tgtEl>
                                          <p:spTgt spid="15408"/>
                                        </p:tgtEl>
                                        <p:attrNameLst>
                                          <p:attrName>ppt_w</p:attrName>
                                        </p:attrNameLst>
                                      </p:cBhvr>
                                      <p:tavLst>
                                        <p:tav tm="0">
                                          <p:val>
                                            <p:strVal val="4*#ppt_w"/>
                                          </p:val>
                                        </p:tav>
                                        <p:tav tm="100000">
                                          <p:val>
                                            <p:strVal val="#ppt_w"/>
                                          </p:val>
                                        </p:tav>
                                      </p:tavLst>
                                    </p:anim>
                                    <p:anim calcmode="lin" valueType="num">
                                      <p:cBhvr>
                                        <p:cTn id="191" dur="500" fill="hold"/>
                                        <p:tgtEl>
                                          <p:spTgt spid="15408"/>
                                        </p:tgtEl>
                                        <p:attrNameLst>
                                          <p:attrName>ppt_h</p:attrName>
                                        </p:attrNameLst>
                                      </p:cBhvr>
                                      <p:tavLst>
                                        <p:tav tm="0">
                                          <p:val>
                                            <p:strVal val="4*#ppt_h"/>
                                          </p:val>
                                        </p:tav>
                                        <p:tav tm="100000">
                                          <p:val>
                                            <p:strVal val="#ppt_h"/>
                                          </p:val>
                                        </p:tav>
                                      </p:tavLst>
                                    </p:anim>
                                  </p:childTnLst>
                                </p:cTn>
                              </p:par>
                            </p:childTnLst>
                          </p:cTn>
                        </p:par>
                      </p:childTnLst>
                    </p:cTn>
                  </p:par>
                  <p:par>
                    <p:cTn id="192" fill="hold">
                      <p:stCondLst>
                        <p:cond delay="indefinite"/>
                      </p:stCondLst>
                      <p:childTnLst>
                        <p:par>
                          <p:cTn id="193" fill="hold">
                            <p:stCondLst>
                              <p:cond delay="0"/>
                            </p:stCondLst>
                            <p:childTnLst>
                              <p:par>
                                <p:cTn id="194" presetID="23" presetClass="entr" presetSubtype="32" fill="hold" grpId="0" nodeType="clickEffect">
                                  <p:stCondLst>
                                    <p:cond delay="0"/>
                                  </p:stCondLst>
                                  <p:childTnLst>
                                    <p:set>
                                      <p:cBhvr>
                                        <p:cTn id="195" dur="1" fill="hold">
                                          <p:stCondLst>
                                            <p:cond delay="0"/>
                                          </p:stCondLst>
                                        </p:cTn>
                                        <p:tgtEl>
                                          <p:spTgt spid="15406"/>
                                        </p:tgtEl>
                                        <p:attrNameLst>
                                          <p:attrName>style.visibility</p:attrName>
                                        </p:attrNameLst>
                                      </p:cBhvr>
                                      <p:to>
                                        <p:strVal val="visible"/>
                                      </p:to>
                                    </p:set>
                                    <p:anim calcmode="lin" valueType="num">
                                      <p:cBhvr>
                                        <p:cTn id="196" dur="500" fill="hold"/>
                                        <p:tgtEl>
                                          <p:spTgt spid="15406"/>
                                        </p:tgtEl>
                                        <p:attrNameLst>
                                          <p:attrName>ppt_w</p:attrName>
                                        </p:attrNameLst>
                                      </p:cBhvr>
                                      <p:tavLst>
                                        <p:tav tm="0">
                                          <p:val>
                                            <p:strVal val="4*#ppt_w"/>
                                          </p:val>
                                        </p:tav>
                                        <p:tav tm="100000">
                                          <p:val>
                                            <p:strVal val="#ppt_w"/>
                                          </p:val>
                                        </p:tav>
                                      </p:tavLst>
                                    </p:anim>
                                    <p:anim calcmode="lin" valueType="num">
                                      <p:cBhvr>
                                        <p:cTn id="197" dur="500" fill="hold"/>
                                        <p:tgtEl>
                                          <p:spTgt spid="15406"/>
                                        </p:tgtEl>
                                        <p:attrNameLst>
                                          <p:attrName>ppt_h</p:attrName>
                                        </p:attrNameLst>
                                      </p:cBhvr>
                                      <p:tavLst>
                                        <p:tav tm="0">
                                          <p:val>
                                            <p:strVal val="4*#ppt_h"/>
                                          </p:val>
                                        </p:tav>
                                        <p:tav tm="100000">
                                          <p:val>
                                            <p:strVal val="#ppt_h"/>
                                          </p:val>
                                        </p:tav>
                                      </p:tavLst>
                                    </p:anim>
                                  </p:childTnLst>
                                </p:cTn>
                              </p:par>
                            </p:childTnLst>
                          </p:cTn>
                        </p:par>
                      </p:childTnLst>
                    </p:cTn>
                  </p:par>
                  <p:par>
                    <p:cTn id="198" fill="hold">
                      <p:stCondLst>
                        <p:cond delay="indefinite"/>
                      </p:stCondLst>
                      <p:childTnLst>
                        <p:par>
                          <p:cTn id="199" fill="hold">
                            <p:stCondLst>
                              <p:cond delay="0"/>
                            </p:stCondLst>
                            <p:childTnLst>
                              <p:par>
                                <p:cTn id="200" presetID="23" presetClass="entr" presetSubtype="32" fill="hold" grpId="0" nodeType="clickEffect">
                                  <p:stCondLst>
                                    <p:cond delay="0"/>
                                  </p:stCondLst>
                                  <p:childTnLst>
                                    <p:set>
                                      <p:cBhvr>
                                        <p:cTn id="201" dur="1" fill="hold">
                                          <p:stCondLst>
                                            <p:cond delay="0"/>
                                          </p:stCondLst>
                                        </p:cTn>
                                        <p:tgtEl>
                                          <p:spTgt spid="15409"/>
                                        </p:tgtEl>
                                        <p:attrNameLst>
                                          <p:attrName>style.visibility</p:attrName>
                                        </p:attrNameLst>
                                      </p:cBhvr>
                                      <p:to>
                                        <p:strVal val="visible"/>
                                      </p:to>
                                    </p:set>
                                    <p:anim calcmode="lin" valueType="num">
                                      <p:cBhvr>
                                        <p:cTn id="202" dur="500" fill="hold"/>
                                        <p:tgtEl>
                                          <p:spTgt spid="15409"/>
                                        </p:tgtEl>
                                        <p:attrNameLst>
                                          <p:attrName>ppt_w</p:attrName>
                                        </p:attrNameLst>
                                      </p:cBhvr>
                                      <p:tavLst>
                                        <p:tav tm="0">
                                          <p:val>
                                            <p:strVal val="4*#ppt_w"/>
                                          </p:val>
                                        </p:tav>
                                        <p:tav tm="100000">
                                          <p:val>
                                            <p:strVal val="#ppt_w"/>
                                          </p:val>
                                        </p:tav>
                                      </p:tavLst>
                                    </p:anim>
                                    <p:anim calcmode="lin" valueType="num">
                                      <p:cBhvr>
                                        <p:cTn id="203" dur="500" fill="hold"/>
                                        <p:tgtEl>
                                          <p:spTgt spid="15409"/>
                                        </p:tgtEl>
                                        <p:attrNameLst>
                                          <p:attrName>ppt_h</p:attrName>
                                        </p:attrNameLst>
                                      </p:cBhvr>
                                      <p:tavLst>
                                        <p:tav tm="0">
                                          <p:val>
                                            <p:strVal val="4*#ppt_h"/>
                                          </p:val>
                                        </p:tav>
                                        <p:tav tm="100000">
                                          <p:val>
                                            <p:strVal val="#ppt_h"/>
                                          </p:val>
                                        </p:tav>
                                      </p:tavLst>
                                    </p:anim>
                                  </p:childTnLst>
                                </p:cTn>
                              </p:par>
                            </p:childTnLst>
                          </p:cTn>
                        </p:par>
                      </p:childTnLst>
                    </p:cTn>
                  </p:par>
                  <p:par>
                    <p:cTn id="204" fill="hold">
                      <p:stCondLst>
                        <p:cond delay="indefinite"/>
                      </p:stCondLst>
                      <p:childTnLst>
                        <p:par>
                          <p:cTn id="205" fill="hold">
                            <p:stCondLst>
                              <p:cond delay="0"/>
                            </p:stCondLst>
                            <p:childTnLst>
                              <p:par>
                                <p:cTn id="206" presetID="23" presetClass="entr" presetSubtype="32" fill="hold" grpId="0" nodeType="clickEffect">
                                  <p:stCondLst>
                                    <p:cond delay="0"/>
                                  </p:stCondLst>
                                  <p:childTnLst>
                                    <p:set>
                                      <p:cBhvr>
                                        <p:cTn id="207" dur="1" fill="hold">
                                          <p:stCondLst>
                                            <p:cond delay="0"/>
                                          </p:stCondLst>
                                        </p:cTn>
                                        <p:tgtEl>
                                          <p:spTgt spid="15412"/>
                                        </p:tgtEl>
                                        <p:attrNameLst>
                                          <p:attrName>style.visibility</p:attrName>
                                        </p:attrNameLst>
                                      </p:cBhvr>
                                      <p:to>
                                        <p:strVal val="visible"/>
                                      </p:to>
                                    </p:set>
                                    <p:anim calcmode="lin" valueType="num">
                                      <p:cBhvr>
                                        <p:cTn id="208" dur="500" fill="hold"/>
                                        <p:tgtEl>
                                          <p:spTgt spid="15412"/>
                                        </p:tgtEl>
                                        <p:attrNameLst>
                                          <p:attrName>ppt_w</p:attrName>
                                        </p:attrNameLst>
                                      </p:cBhvr>
                                      <p:tavLst>
                                        <p:tav tm="0">
                                          <p:val>
                                            <p:strVal val="4*#ppt_w"/>
                                          </p:val>
                                        </p:tav>
                                        <p:tav tm="100000">
                                          <p:val>
                                            <p:strVal val="#ppt_w"/>
                                          </p:val>
                                        </p:tav>
                                      </p:tavLst>
                                    </p:anim>
                                    <p:anim calcmode="lin" valueType="num">
                                      <p:cBhvr>
                                        <p:cTn id="209" dur="500" fill="hold"/>
                                        <p:tgtEl>
                                          <p:spTgt spid="15412"/>
                                        </p:tgtEl>
                                        <p:attrNameLst>
                                          <p:attrName>ppt_h</p:attrName>
                                        </p:attrNameLst>
                                      </p:cBhvr>
                                      <p:tavLst>
                                        <p:tav tm="0">
                                          <p:val>
                                            <p:strVal val="4*#ppt_h"/>
                                          </p:val>
                                        </p:tav>
                                        <p:tav tm="100000">
                                          <p:val>
                                            <p:strVal val="#ppt_h"/>
                                          </p:val>
                                        </p:tav>
                                      </p:tavLst>
                                    </p:anim>
                                  </p:childTnLst>
                                </p:cTn>
                              </p:par>
                            </p:childTnLst>
                          </p:cTn>
                        </p:par>
                      </p:childTnLst>
                    </p:cTn>
                  </p:par>
                  <p:par>
                    <p:cTn id="210" fill="hold">
                      <p:stCondLst>
                        <p:cond delay="indefinite"/>
                      </p:stCondLst>
                      <p:childTnLst>
                        <p:par>
                          <p:cTn id="211" fill="hold">
                            <p:stCondLst>
                              <p:cond delay="0"/>
                            </p:stCondLst>
                            <p:childTnLst>
                              <p:par>
                                <p:cTn id="212" presetID="23" presetClass="entr" presetSubtype="32" fill="hold" grpId="0" nodeType="clickEffect">
                                  <p:stCondLst>
                                    <p:cond delay="0"/>
                                  </p:stCondLst>
                                  <p:childTnLst>
                                    <p:set>
                                      <p:cBhvr>
                                        <p:cTn id="213" dur="1" fill="hold">
                                          <p:stCondLst>
                                            <p:cond delay="0"/>
                                          </p:stCondLst>
                                        </p:cTn>
                                        <p:tgtEl>
                                          <p:spTgt spid="15410"/>
                                        </p:tgtEl>
                                        <p:attrNameLst>
                                          <p:attrName>style.visibility</p:attrName>
                                        </p:attrNameLst>
                                      </p:cBhvr>
                                      <p:to>
                                        <p:strVal val="visible"/>
                                      </p:to>
                                    </p:set>
                                    <p:anim calcmode="lin" valueType="num">
                                      <p:cBhvr>
                                        <p:cTn id="214" dur="500" fill="hold"/>
                                        <p:tgtEl>
                                          <p:spTgt spid="15410"/>
                                        </p:tgtEl>
                                        <p:attrNameLst>
                                          <p:attrName>ppt_w</p:attrName>
                                        </p:attrNameLst>
                                      </p:cBhvr>
                                      <p:tavLst>
                                        <p:tav tm="0">
                                          <p:val>
                                            <p:strVal val="4*#ppt_w"/>
                                          </p:val>
                                        </p:tav>
                                        <p:tav tm="100000">
                                          <p:val>
                                            <p:strVal val="#ppt_w"/>
                                          </p:val>
                                        </p:tav>
                                      </p:tavLst>
                                    </p:anim>
                                    <p:anim calcmode="lin" valueType="num">
                                      <p:cBhvr>
                                        <p:cTn id="215" dur="500" fill="hold"/>
                                        <p:tgtEl>
                                          <p:spTgt spid="15410"/>
                                        </p:tgtEl>
                                        <p:attrNameLst>
                                          <p:attrName>ppt_h</p:attrName>
                                        </p:attrNameLst>
                                      </p:cBhvr>
                                      <p:tavLst>
                                        <p:tav tm="0">
                                          <p:val>
                                            <p:strVal val="4*#ppt_h"/>
                                          </p:val>
                                        </p:tav>
                                        <p:tav tm="100000">
                                          <p:val>
                                            <p:strVal val="#ppt_h"/>
                                          </p:val>
                                        </p:tav>
                                      </p:tavLst>
                                    </p:anim>
                                  </p:childTnLst>
                                </p:cTn>
                              </p:par>
                            </p:childTnLst>
                          </p:cTn>
                        </p:par>
                      </p:childTnLst>
                    </p:cTn>
                  </p:par>
                  <p:par>
                    <p:cTn id="216" fill="hold">
                      <p:stCondLst>
                        <p:cond delay="indefinite"/>
                      </p:stCondLst>
                      <p:childTnLst>
                        <p:par>
                          <p:cTn id="217" fill="hold">
                            <p:stCondLst>
                              <p:cond delay="0"/>
                            </p:stCondLst>
                            <p:childTnLst>
                              <p:par>
                                <p:cTn id="218" presetID="23" presetClass="entr" presetSubtype="32" fill="hold" grpId="0" nodeType="clickEffect">
                                  <p:stCondLst>
                                    <p:cond delay="0"/>
                                  </p:stCondLst>
                                  <p:childTnLst>
                                    <p:set>
                                      <p:cBhvr>
                                        <p:cTn id="219" dur="1" fill="hold">
                                          <p:stCondLst>
                                            <p:cond delay="0"/>
                                          </p:stCondLst>
                                        </p:cTn>
                                        <p:tgtEl>
                                          <p:spTgt spid="15407"/>
                                        </p:tgtEl>
                                        <p:attrNameLst>
                                          <p:attrName>style.visibility</p:attrName>
                                        </p:attrNameLst>
                                      </p:cBhvr>
                                      <p:to>
                                        <p:strVal val="visible"/>
                                      </p:to>
                                    </p:set>
                                    <p:anim calcmode="lin" valueType="num">
                                      <p:cBhvr>
                                        <p:cTn id="220" dur="500" fill="hold"/>
                                        <p:tgtEl>
                                          <p:spTgt spid="15407"/>
                                        </p:tgtEl>
                                        <p:attrNameLst>
                                          <p:attrName>ppt_w</p:attrName>
                                        </p:attrNameLst>
                                      </p:cBhvr>
                                      <p:tavLst>
                                        <p:tav tm="0">
                                          <p:val>
                                            <p:strVal val="4*#ppt_w"/>
                                          </p:val>
                                        </p:tav>
                                        <p:tav tm="100000">
                                          <p:val>
                                            <p:strVal val="#ppt_w"/>
                                          </p:val>
                                        </p:tav>
                                      </p:tavLst>
                                    </p:anim>
                                    <p:anim calcmode="lin" valueType="num">
                                      <p:cBhvr>
                                        <p:cTn id="221" dur="500" fill="hold"/>
                                        <p:tgtEl>
                                          <p:spTgt spid="15407"/>
                                        </p:tgtEl>
                                        <p:attrNameLst>
                                          <p:attrName>ppt_h</p:attrName>
                                        </p:attrNameLst>
                                      </p:cBhvr>
                                      <p:tavLst>
                                        <p:tav tm="0">
                                          <p:val>
                                            <p:strVal val="4*#ppt_h"/>
                                          </p:val>
                                        </p:tav>
                                        <p:tav tm="100000">
                                          <p:val>
                                            <p:strVal val="#ppt_h"/>
                                          </p:val>
                                        </p:tav>
                                      </p:tavLst>
                                    </p:anim>
                                  </p:childTnLst>
                                </p:cTn>
                              </p:par>
                            </p:childTnLst>
                          </p:cTn>
                        </p:par>
                      </p:childTnLst>
                    </p:cTn>
                  </p:par>
                  <p:par>
                    <p:cTn id="222" fill="hold">
                      <p:stCondLst>
                        <p:cond delay="indefinite"/>
                      </p:stCondLst>
                      <p:childTnLst>
                        <p:par>
                          <p:cTn id="223" fill="hold">
                            <p:stCondLst>
                              <p:cond delay="0"/>
                            </p:stCondLst>
                            <p:childTnLst>
                              <p:par>
                                <p:cTn id="224" presetID="23" presetClass="entr" presetSubtype="32" fill="hold" grpId="0" nodeType="clickEffect">
                                  <p:stCondLst>
                                    <p:cond delay="0"/>
                                  </p:stCondLst>
                                  <p:childTnLst>
                                    <p:set>
                                      <p:cBhvr>
                                        <p:cTn id="225" dur="1" fill="hold">
                                          <p:stCondLst>
                                            <p:cond delay="0"/>
                                          </p:stCondLst>
                                        </p:cTn>
                                        <p:tgtEl>
                                          <p:spTgt spid="15411"/>
                                        </p:tgtEl>
                                        <p:attrNameLst>
                                          <p:attrName>style.visibility</p:attrName>
                                        </p:attrNameLst>
                                      </p:cBhvr>
                                      <p:to>
                                        <p:strVal val="visible"/>
                                      </p:to>
                                    </p:set>
                                    <p:anim calcmode="lin" valueType="num">
                                      <p:cBhvr>
                                        <p:cTn id="226" dur="500" fill="hold"/>
                                        <p:tgtEl>
                                          <p:spTgt spid="15411"/>
                                        </p:tgtEl>
                                        <p:attrNameLst>
                                          <p:attrName>ppt_w</p:attrName>
                                        </p:attrNameLst>
                                      </p:cBhvr>
                                      <p:tavLst>
                                        <p:tav tm="0">
                                          <p:val>
                                            <p:strVal val="4*#ppt_w"/>
                                          </p:val>
                                        </p:tav>
                                        <p:tav tm="100000">
                                          <p:val>
                                            <p:strVal val="#ppt_w"/>
                                          </p:val>
                                        </p:tav>
                                      </p:tavLst>
                                    </p:anim>
                                    <p:anim calcmode="lin" valueType="num">
                                      <p:cBhvr>
                                        <p:cTn id="227" dur="500" fill="hold"/>
                                        <p:tgtEl>
                                          <p:spTgt spid="15411"/>
                                        </p:tgtEl>
                                        <p:attrNameLst>
                                          <p:attrName>ppt_h</p:attrName>
                                        </p:attrNameLst>
                                      </p:cBhvr>
                                      <p:tavLst>
                                        <p:tav tm="0">
                                          <p:val>
                                            <p:strVal val="4*#ppt_h"/>
                                          </p:val>
                                        </p:tav>
                                        <p:tav tm="100000">
                                          <p:val>
                                            <p:strVal val="#ppt_h"/>
                                          </p:val>
                                        </p:tav>
                                      </p:tavLst>
                                    </p:anim>
                                  </p:childTnLst>
                                </p:cTn>
                              </p:par>
                            </p:childTnLst>
                          </p:cTn>
                        </p:par>
                      </p:childTnLst>
                    </p:cTn>
                  </p:par>
                  <p:par>
                    <p:cTn id="228" fill="hold">
                      <p:stCondLst>
                        <p:cond delay="indefinite"/>
                      </p:stCondLst>
                      <p:childTnLst>
                        <p:par>
                          <p:cTn id="229" fill="hold">
                            <p:stCondLst>
                              <p:cond delay="0"/>
                            </p:stCondLst>
                            <p:childTnLst>
                              <p:par>
                                <p:cTn id="230" presetID="23" presetClass="entr" presetSubtype="32" fill="hold" grpId="0" nodeType="clickEffect">
                                  <p:stCondLst>
                                    <p:cond delay="0"/>
                                  </p:stCondLst>
                                  <p:childTnLst>
                                    <p:set>
                                      <p:cBhvr>
                                        <p:cTn id="231" dur="1" fill="hold">
                                          <p:stCondLst>
                                            <p:cond delay="0"/>
                                          </p:stCondLst>
                                        </p:cTn>
                                        <p:tgtEl>
                                          <p:spTgt spid="15413"/>
                                        </p:tgtEl>
                                        <p:attrNameLst>
                                          <p:attrName>style.visibility</p:attrName>
                                        </p:attrNameLst>
                                      </p:cBhvr>
                                      <p:to>
                                        <p:strVal val="visible"/>
                                      </p:to>
                                    </p:set>
                                    <p:anim calcmode="lin" valueType="num">
                                      <p:cBhvr>
                                        <p:cTn id="232" dur="500" fill="hold"/>
                                        <p:tgtEl>
                                          <p:spTgt spid="15413"/>
                                        </p:tgtEl>
                                        <p:attrNameLst>
                                          <p:attrName>ppt_w</p:attrName>
                                        </p:attrNameLst>
                                      </p:cBhvr>
                                      <p:tavLst>
                                        <p:tav tm="0">
                                          <p:val>
                                            <p:strVal val="4*#ppt_w"/>
                                          </p:val>
                                        </p:tav>
                                        <p:tav tm="100000">
                                          <p:val>
                                            <p:strVal val="#ppt_w"/>
                                          </p:val>
                                        </p:tav>
                                      </p:tavLst>
                                    </p:anim>
                                    <p:anim calcmode="lin" valueType="num">
                                      <p:cBhvr>
                                        <p:cTn id="233" dur="500" fill="hold"/>
                                        <p:tgtEl>
                                          <p:spTgt spid="15413"/>
                                        </p:tgtEl>
                                        <p:attrNameLst>
                                          <p:attrName>ppt_h</p:attrName>
                                        </p:attrNameLst>
                                      </p:cBhvr>
                                      <p:tavLst>
                                        <p:tav tm="0">
                                          <p:val>
                                            <p:strVal val="4*#ppt_h"/>
                                          </p:val>
                                        </p:tav>
                                        <p:tav tm="100000">
                                          <p:val>
                                            <p:strVal val="#ppt_h"/>
                                          </p:val>
                                        </p:tav>
                                      </p:tavLst>
                                    </p:anim>
                                  </p:childTnLst>
                                </p:cTn>
                              </p:par>
                            </p:childTnLst>
                          </p:cTn>
                        </p:par>
                      </p:childTnLst>
                    </p:cTn>
                  </p:par>
                  <p:par>
                    <p:cTn id="234" fill="hold">
                      <p:stCondLst>
                        <p:cond delay="indefinite"/>
                      </p:stCondLst>
                      <p:childTnLst>
                        <p:par>
                          <p:cTn id="235" fill="hold">
                            <p:stCondLst>
                              <p:cond delay="0"/>
                            </p:stCondLst>
                            <p:childTnLst>
                              <p:par>
                                <p:cTn id="236" presetID="18" presetClass="entr" presetSubtype="9" fill="hold" grpId="0" nodeType="clickEffect">
                                  <p:stCondLst>
                                    <p:cond delay="0"/>
                                  </p:stCondLst>
                                  <p:childTnLst>
                                    <p:set>
                                      <p:cBhvr>
                                        <p:cTn id="237" dur="1" fill="hold">
                                          <p:stCondLst>
                                            <p:cond delay="0"/>
                                          </p:stCondLst>
                                        </p:cTn>
                                        <p:tgtEl>
                                          <p:spTgt spid="15402"/>
                                        </p:tgtEl>
                                        <p:attrNameLst>
                                          <p:attrName>style.visibility</p:attrName>
                                        </p:attrNameLst>
                                      </p:cBhvr>
                                      <p:to>
                                        <p:strVal val="visible"/>
                                      </p:to>
                                    </p:set>
                                    <p:animEffect transition="in" filter="strips(upLeft)">
                                      <p:cBhvr>
                                        <p:cTn id="238" dur="500"/>
                                        <p:tgtEl>
                                          <p:spTgt spid="15402"/>
                                        </p:tgtEl>
                                      </p:cBhvr>
                                    </p:animEffect>
                                  </p:childTnLst>
                                </p:cTn>
                              </p:par>
                            </p:childTnLst>
                          </p:cTn>
                        </p:par>
                      </p:childTnLst>
                    </p:cTn>
                  </p:par>
                  <p:par>
                    <p:cTn id="239" fill="hold">
                      <p:stCondLst>
                        <p:cond delay="indefinite"/>
                      </p:stCondLst>
                      <p:childTnLst>
                        <p:par>
                          <p:cTn id="240" fill="hold">
                            <p:stCondLst>
                              <p:cond delay="0"/>
                            </p:stCondLst>
                            <p:childTnLst>
                              <p:par>
                                <p:cTn id="241" presetID="18" presetClass="entr" presetSubtype="12" fill="hold" grpId="0" nodeType="clickEffect">
                                  <p:stCondLst>
                                    <p:cond delay="0"/>
                                  </p:stCondLst>
                                  <p:childTnLst>
                                    <p:set>
                                      <p:cBhvr>
                                        <p:cTn id="242" dur="1" fill="hold">
                                          <p:stCondLst>
                                            <p:cond delay="0"/>
                                          </p:stCondLst>
                                        </p:cTn>
                                        <p:tgtEl>
                                          <p:spTgt spid="15403"/>
                                        </p:tgtEl>
                                        <p:attrNameLst>
                                          <p:attrName>style.visibility</p:attrName>
                                        </p:attrNameLst>
                                      </p:cBhvr>
                                      <p:to>
                                        <p:strVal val="visible"/>
                                      </p:to>
                                    </p:set>
                                    <p:animEffect transition="in" filter="strips(downLeft)">
                                      <p:cBhvr>
                                        <p:cTn id="243" dur="500"/>
                                        <p:tgtEl>
                                          <p:spTgt spid="15403"/>
                                        </p:tgtEl>
                                      </p:cBhvr>
                                    </p:animEffect>
                                  </p:childTnLst>
                                </p:cTn>
                              </p:par>
                            </p:childTnLst>
                          </p:cTn>
                        </p:par>
                      </p:childTnLst>
                    </p:cTn>
                  </p:par>
                  <p:par>
                    <p:cTn id="244" fill="hold">
                      <p:stCondLst>
                        <p:cond delay="indefinite"/>
                      </p:stCondLst>
                      <p:childTnLst>
                        <p:par>
                          <p:cTn id="245" fill="hold">
                            <p:stCondLst>
                              <p:cond delay="0"/>
                            </p:stCondLst>
                            <p:childTnLst>
                              <p:par>
                                <p:cTn id="246" presetID="18" presetClass="entr" presetSubtype="6" fill="hold" grpId="0" nodeType="clickEffect">
                                  <p:stCondLst>
                                    <p:cond delay="0"/>
                                  </p:stCondLst>
                                  <p:childTnLst>
                                    <p:set>
                                      <p:cBhvr>
                                        <p:cTn id="247" dur="1" fill="hold">
                                          <p:stCondLst>
                                            <p:cond delay="0"/>
                                          </p:stCondLst>
                                        </p:cTn>
                                        <p:tgtEl>
                                          <p:spTgt spid="15404"/>
                                        </p:tgtEl>
                                        <p:attrNameLst>
                                          <p:attrName>style.visibility</p:attrName>
                                        </p:attrNameLst>
                                      </p:cBhvr>
                                      <p:to>
                                        <p:strVal val="visible"/>
                                      </p:to>
                                    </p:set>
                                    <p:animEffect transition="in" filter="strips(downRight)">
                                      <p:cBhvr>
                                        <p:cTn id="248" dur="500"/>
                                        <p:tgtEl>
                                          <p:spTgt spid="15404"/>
                                        </p:tgtEl>
                                      </p:cBhvr>
                                    </p:animEffect>
                                  </p:childTnLst>
                                </p:cTn>
                              </p:par>
                            </p:childTnLst>
                          </p:cTn>
                        </p:par>
                      </p:childTnLst>
                    </p:cTn>
                  </p:par>
                  <p:par>
                    <p:cTn id="249" fill="hold">
                      <p:stCondLst>
                        <p:cond delay="indefinite"/>
                      </p:stCondLst>
                      <p:childTnLst>
                        <p:par>
                          <p:cTn id="250" fill="hold">
                            <p:stCondLst>
                              <p:cond delay="0"/>
                            </p:stCondLst>
                            <p:childTnLst>
                              <p:par>
                                <p:cTn id="251" presetID="18" presetClass="entr" presetSubtype="3" fill="hold" grpId="0" nodeType="clickEffect">
                                  <p:stCondLst>
                                    <p:cond delay="0"/>
                                  </p:stCondLst>
                                  <p:childTnLst>
                                    <p:set>
                                      <p:cBhvr>
                                        <p:cTn id="252" dur="1" fill="hold">
                                          <p:stCondLst>
                                            <p:cond delay="0"/>
                                          </p:stCondLst>
                                        </p:cTn>
                                        <p:tgtEl>
                                          <p:spTgt spid="15405"/>
                                        </p:tgtEl>
                                        <p:attrNameLst>
                                          <p:attrName>style.visibility</p:attrName>
                                        </p:attrNameLst>
                                      </p:cBhvr>
                                      <p:to>
                                        <p:strVal val="visible"/>
                                      </p:to>
                                    </p:set>
                                    <p:animEffect transition="in" filter="strips(upRight)">
                                      <p:cBhvr>
                                        <p:cTn id="253" dur="500"/>
                                        <p:tgtEl>
                                          <p:spTgt spid="15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2" grpId="0" animBg="1" autoUpdateAnimBg="0"/>
      <p:bldP spid="15377" grpId="0" autoUpdateAnimBg="0"/>
      <p:bldP spid="15378" grpId="0" autoUpdateAnimBg="0"/>
      <p:bldP spid="15379" grpId="0" autoUpdateAnimBg="0"/>
      <p:bldP spid="15380" grpId="0" autoUpdateAnimBg="0"/>
      <p:bldP spid="15381" grpId="0" autoUpdateAnimBg="0"/>
      <p:bldP spid="15382" grpId="0" autoUpdateAnimBg="0"/>
      <p:bldP spid="15383" grpId="0" autoUpdateAnimBg="0"/>
      <p:bldP spid="15384" grpId="0" autoUpdateAnimBg="0"/>
      <p:bldP spid="15385" grpId="0" autoUpdateAnimBg="0"/>
      <p:bldP spid="15386" grpId="0" animBg="1"/>
      <p:bldP spid="15387" grpId="0" animBg="1"/>
      <p:bldP spid="15388" grpId="0" animBg="1"/>
      <p:bldP spid="15389" grpId="0" animBg="1"/>
      <p:bldP spid="15390" grpId="0" animBg="1"/>
      <p:bldP spid="15391" grpId="0" animBg="1"/>
      <p:bldP spid="15392" grpId="0" animBg="1"/>
      <p:bldP spid="15393" grpId="0" animBg="1"/>
      <p:bldP spid="15394" grpId="0" animBg="1"/>
      <p:bldP spid="15395" grpId="0" animBg="1"/>
      <p:bldP spid="15396" grpId="0" animBg="1"/>
      <p:bldP spid="15397" grpId="0" animBg="1"/>
      <p:bldP spid="15398" grpId="0" animBg="1"/>
      <p:bldP spid="15399" grpId="0" animBg="1"/>
      <p:bldP spid="15400" grpId="0" animBg="1"/>
      <p:bldP spid="15401" grpId="0" animBg="1"/>
      <p:bldP spid="15402" grpId="0" animBg="1"/>
      <p:bldP spid="15403" grpId="0" animBg="1"/>
      <p:bldP spid="15404" grpId="0" animBg="1"/>
      <p:bldP spid="15405" grpId="0" animBg="1"/>
      <p:bldP spid="15406" grpId="0" autoUpdateAnimBg="0"/>
      <p:bldP spid="15407" grpId="0" autoUpdateAnimBg="0"/>
      <p:bldP spid="15408" grpId="0" autoUpdateAnimBg="0"/>
      <p:bldP spid="15409" grpId="0" autoUpdateAnimBg="0"/>
      <p:bldP spid="15410" grpId="0" autoUpdateAnimBg="0"/>
      <p:bldP spid="15411" grpId="0" autoUpdateAnimBg="0"/>
      <p:bldP spid="15412" grpId="0" autoUpdateAnimBg="0"/>
      <p:bldP spid="15413"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Freeform 2"/>
          <p:cNvSpPr/>
          <p:nvPr/>
        </p:nvSpPr>
        <p:spPr bwMode="auto">
          <a:xfrm>
            <a:off x="3698875" y="2151063"/>
            <a:ext cx="4368800" cy="4368800"/>
          </a:xfrm>
          <a:custGeom>
            <a:avLst/>
            <a:gdLst>
              <a:gd name="T0" fmla="*/ 1516 w 2752"/>
              <a:gd name="T1" fmla="*/ 6 h 2752"/>
              <a:gd name="T2" fmla="*/ 1718 w 2752"/>
              <a:gd name="T3" fmla="*/ 43 h 2752"/>
              <a:gd name="T4" fmla="*/ 1912 w 2752"/>
              <a:gd name="T5" fmla="*/ 107 h 2752"/>
              <a:gd name="T6" fmla="*/ 2088 w 2752"/>
              <a:gd name="T7" fmla="*/ 200 h 2752"/>
              <a:gd name="T8" fmla="*/ 2251 w 2752"/>
              <a:gd name="T9" fmla="*/ 314 h 2752"/>
              <a:gd name="T10" fmla="*/ 2393 w 2752"/>
              <a:gd name="T11" fmla="*/ 451 h 2752"/>
              <a:gd name="T12" fmla="*/ 2517 w 2752"/>
              <a:gd name="T13" fmla="*/ 608 h 2752"/>
              <a:gd name="T14" fmla="*/ 2616 w 2752"/>
              <a:gd name="T15" fmla="*/ 780 h 2752"/>
              <a:gd name="T16" fmla="*/ 2689 w 2752"/>
              <a:gd name="T17" fmla="*/ 967 h 2752"/>
              <a:gd name="T18" fmla="*/ 2736 w 2752"/>
              <a:gd name="T19" fmla="*/ 1167 h 2752"/>
              <a:gd name="T20" fmla="*/ 2752 w 2752"/>
              <a:gd name="T21" fmla="*/ 1375 h 2752"/>
              <a:gd name="T22" fmla="*/ 2736 w 2752"/>
              <a:gd name="T23" fmla="*/ 1586 h 2752"/>
              <a:gd name="T24" fmla="*/ 2689 w 2752"/>
              <a:gd name="T25" fmla="*/ 1785 h 2752"/>
              <a:gd name="T26" fmla="*/ 2616 w 2752"/>
              <a:gd name="T27" fmla="*/ 1972 h 2752"/>
              <a:gd name="T28" fmla="*/ 2517 w 2752"/>
              <a:gd name="T29" fmla="*/ 2144 h 2752"/>
              <a:gd name="T30" fmla="*/ 2393 w 2752"/>
              <a:gd name="T31" fmla="*/ 2301 h 2752"/>
              <a:gd name="T32" fmla="*/ 2251 w 2752"/>
              <a:gd name="T33" fmla="*/ 2436 h 2752"/>
              <a:gd name="T34" fmla="*/ 2088 w 2752"/>
              <a:gd name="T35" fmla="*/ 2552 h 2752"/>
              <a:gd name="T36" fmla="*/ 1912 w 2752"/>
              <a:gd name="T37" fmla="*/ 2645 h 2752"/>
              <a:gd name="T38" fmla="*/ 1718 w 2752"/>
              <a:gd name="T39" fmla="*/ 2709 h 2752"/>
              <a:gd name="T40" fmla="*/ 1516 w 2752"/>
              <a:gd name="T41" fmla="*/ 2746 h 2752"/>
              <a:gd name="T42" fmla="*/ 1306 w 2752"/>
              <a:gd name="T43" fmla="*/ 2750 h 2752"/>
              <a:gd name="T44" fmla="*/ 1100 w 2752"/>
              <a:gd name="T45" fmla="*/ 2724 h 2752"/>
              <a:gd name="T46" fmla="*/ 904 w 2752"/>
              <a:gd name="T47" fmla="*/ 2668 h 2752"/>
              <a:gd name="T48" fmla="*/ 722 w 2752"/>
              <a:gd name="T49" fmla="*/ 2587 h 2752"/>
              <a:gd name="T50" fmla="*/ 554 w 2752"/>
              <a:gd name="T51" fmla="*/ 2477 h 2752"/>
              <a:gd name="T52" fmla="*/ 404 w 2752"/>
              <a:gd name="T53" fmla="*/ 2348 h 2752"/>
              <a:gd name="T54" fmla="*/ 275 w 2752"/>
              <a:gd name="T55" fmla="*/ 2198 h 2752"/>
              <a:gd name="T56" fmla="*/ 165 w 2752"/>
              <a:gd name="T57" fmla="*/ 2030 h 2752"/>
              <a:gd name="T58" fmla="*/ 84 w 2752"/>
              <a:gd name="T59" fmla="*/ 1848 h 2752"/>
              <a:gd name="T60" fmla="*/ 28 w 2752"/>
              <a:gd name="T61" fmla="*/ 1652 h 2752"/>
              <a:gd name="T62" fmla="*/ 2 w 2752"/>
              <a:gd name="T63" fmla="*/ 1446 h 2752"/>
              <a:gd name="T64" fmla="*/ 6 w 2752"/>
              <a:gd name="T65" fmla="*/ 1235 h 2752"/>
              <a:gd name="T66" fmla="*/ 43 w 2752"/>
              <a:gd name="T67" fmla="*/ 1033 h 2752"/>
              <a:gd name="T68" fmla="*/ 107 w 2752"/>
              <a:gd name="T69" fmla="*/ 840 h 2752"/>
              <a:gd name="T70" fmla="*/ 200 w 2752"/>
              <a:gd name="T71" fmla="*/ 664 h 2752"/>
              <a:gd name="T72" fmla="*/ 316 w 2752"/>
              <a:gd name="T73" fmla="*/ 501 h 2752"/>
              <a:gd name="T74" fmla="*/ 451 w 2752"/>
              <a:gd name="T75" fmla="*/ 357 h 2752"/>
              <a:gd name="T76" fmla="*/ 608 w 2752"/>
              <a:gd name="T77" fmla="*/ 234 h 2752"/>
              <a:gd name="T78" fmla="*/ 780 w 2752"/>
              <a:gd name="T79" fmla="*/ 135 h 2752"/>
              <a:gd name="T80" fmla="*/ 966 w 2752"/>
              <a:gd name="T81" fmla="*/ 62 h 2752"/>
              <a:gd name="T82" fmla="*/ 1166 w 2752"/>
              <a:gd name="T83" fmla="*/ 15 h 2752"/>
              <a:gd name="T84" fmla="*/ 1377 w 2752"/>
              <a:gd name="T85" fmla="*/ 0 h 27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52"/>
              <a:gd name="T130" fmla="*/ 0 h 2752"/>
              <a:gd name="T131" fmla="*/ 2752 w 2752"/>
              <a:gd name="T132" fmla="*/ 2752 h 27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52" h="2752">
                <a:moveTo>
                  <a:pt x="1377" y="0"/>
                </a:moveTo>
                <a:lnTo>
                  <a:pt x="1445" y="2"/>
                </a:lnTo>
                <a:lnTo>
                  <a:pt x="1516" y="6"/>
                </a:lnTo>
                <a:lnTo>
                  <a:pt x="1585" y="15"/>
                </a:lnTo>
                <a:lnTo>
                  <a:pt x="1652" y="28"/>
                </a:lnTo>
                <a:lnTo>
                  <a:pt x="1718" y="43"/>
                </a:lnTo>
                <a:lnTo>
                  <a:pt x="1785" y="62"/>
                </a:lnTo>
                <a:lnTo>
                  <a:pt x="1847" y="84"/>
                </a:lnTo>
                <a:lnTo>
                  <a:pt x="1912" y="107"/>
                </a:lnTo>
                <a:lnTo>
                  <a:pt x="1972" y="135"/>
                </a:lnTo>
                <a:lnTo>
                  <a:pt x="2032" y="165"/>
                </a:lnTo>
                <a:lnTo>
                  <a:pt x="2088" y="200"/>
                </a:lnTo>
                <a:lnTo>
                  <a:pt x="2144" y="234"/>
                </a:lnTo>
                <a:lnTo>
                  <a:pt x="2197" y="273"/>
                </a:lnTo>
                <a:lnTo>
                  <a:pt x="2251" y="314"/>
                </a:lnTo>
                <a:lnTo>
                  <a:pt x="2300" y="357"/>
                </a:lnTo>
                <a:lnTo>
                  <a:pt x="2348" y="404"/>
                </a:lnTo>
                <a:lnTo>
                  <a:pt x="2393" y="451"/>
                </a:lnTo>
                <a:lnTo>
                  <a:pt x="2438" y="501"/>
                </a:lnTo>
                <a:lnTo>
                  <a:pt x="2479" y="552"/>
                </a:lnTo>
                <a:lnTo>
                  <a:pt x="2517" y="608"/>
                </a:lnTo>
                <a:lnTo>
                  <a:pt x="2552" y="664"/>
                </a:lnTo>
                <a:lnTo>
                  <a:pt x="2586" y="720"/>
                </a:lnTo>
                <a:lnTo>
                  <a:pt x="2616" y="780"/>
                </a:lnTo>
                <a:lnTo>
                  <a:pt x="2644" y="840"/>
                </a:lnTo>
                <a:lnTo>
                  <a:pt x="2668" y="902"/>
                </a:lnTo>
                <a:lnTo>
                  <a:pt x="2689" y="967"/>
                </a:lnTo>
                <a:lnTo>
                  <a:pt x="2709" y="1033"/>
                </a:lnTo>
                <a:lnTo>
                  <a:pt x="2724" y="1100"/>
                </a:lnTo>
                <a:lnTo>
                  <a:pt x="2736" y="1167"/>
                </a:lnTo>
                <a:lnTo>
                  <a:pt x="2745" y="1235"/>
                </a:lnTo>
                <a:lnTo>
                  <a:pt x="2749" y="1306"/>
                </a:lnTo>
                <a:lnTo>
                  <a:pt x="2752" y="1375"/>
                </a:lnTo>
                <a:lnTo>
                  <a:pt x="2749" y="1446"/>
                </a:lnTo>
                <a:lnTo>
                  <a:pt x="2745" y="1517"/>
                </a:lnTo>
                <a:lnTo>
                  <a:pt x="2736" y="1586"/>
                </a:lnTo>
                <a:lnTo>
                  <a:pt x="2724" y="1652"/>
                </a:lnTo>
                <a:lnTo>
                  <a:pt x="2709" y="1719"/>
                </a:lnTo>
                <a:lnTo>
                  <a:pt x="2689" y="1785"/>
                </a:lnTo>
                <a:lnTo>
                  <a:pt x="2668" y="1848"/>
                </a:lnTo>
                <a:lnTo>
                  <a:pt x="2644" y="1910"/>
                </a:lnTo>
                <a:lnTo>
                  <a:pt x="2616" y="1972"/>
                </a:lnTo>
                <a:lnTo>
                  <a:pt x="2586" y="2030"/>
                </a:lnTo>
                <a:lnTo>
                  <a:pt x="2552" y="2088"/>
                </a:lnTo>
                <a:lnTo>
                  <a:pt x="2517" y="2144"/>
                </a:lnTo>
                <a:lnTo>
                  <a:pt x="2479" y="2198"/>
                </a:lnTo>
                <a:lnTo>
                  <a:pt x="2438" y="2252"/>
                </a:lnTo>
                <a:lnTo>
                  <a:pt x="2393" y="2301"/>
                </a:lnTo>
                <a:lnTo>
                  <a:pt x="2348" y="2348"/>
                </a:lnTo>
                <a:lnTo>
                  <a:pt x="2300" y="2393"/>
                </a:lnTo>
                <a:lnTo>
                  <a:pt x="2251" y="2436"/>
                </a:lnTo>
                <a:lnTo>
                  <a:pt x="2197" y="2477"/>
                </a:lnTo>
                <a:lnTo>
                  <a:pt x="2144" y="2516"/>
                </a:lnTo>
                <a:lnTo>
                  <a:pt x="2088" y="2552"/>
                </a:lnTo>
                <a:lnTo>
                  <a:pt x="2032" y="2587"/>
                </a:lnTo>
                <a:lnTo>
                  <a:pt x="1972" y="2617"/>
                </a:lnTo>
                <a:lnTo>
                  <a:pt x="1912" y="2645"/>
                </a:lnTo>
                <a:lnTo>
                  <a:pt x="1847" y="2668"/>
                </a:lnTo>
                <a:lnTo>
                  <a:pt x="1785" y="2690"/>
                </a:lnTo>
                <a:lnTo>
                  <a:pt x="1718" y="2709"/>
                </a:lnTo>
                <a:lnTo>
                  <a:pt x="1652" y="2724"/>
                </a:lnTo>
                <a:lnTo>
                  <a:pt x="1585" y="2737"/>
                </a:lnTo>
                <a:lnTo>
                  <a:pt x="1516" y="2746"/>
                </a:lnTo>
                <a:lnTo>
                  <a:pt x="1445" y="2750"/>
                </a:lnTo>
                <a:lnTo>
                  <a:pt x="1377" y="2752"/>
                </a:lnTo>
                <a:lnTo>
                  <a:pt x="1306" y="2750"/>
                </a:lnTo>
                <a:lnTo>
                  <a:pt x="1235" y="2746"/>
                </a:lnTo>
                <a:lnTo>
                  <a:pt x="1166" y="2737"/>
                </a:lnTo>
                <a:lnTo>
                  <a:pt x="1100" y="2724"/>
                </a:lnTo>
                <a:lnTo>
                  <a:pt x="1033" y="2709"/>
                </a:lnTo>
                <a:lnTo>
                  <a:pt x="966" y="2690"/>
                </a:lnTo>
                <a:lnTo>
                  <a:pt x="904" y="2668"/>
                </a:lnTo>
                <a:lnTo>
                  <a:pt x="842" y="2645"/>
                </a:lnTo>
                <a:lnTo>
                  <a:pt x="780" y="2617"/>
                </a:lnTo>
                <a:lnTo>
                  <a:pt x="722" y="2587"/>
                </a:lnTo>
                <a:lnTo>
                  <a:pt x="664" y="2552"/>
                </a:lnTo>
                <a:lnTo>
                  <a:pt x="608" y="2516"/>
                </a:lnTo>
                <a:lnTo>
                  <a:pt x="554" y="2477"/>
                </a:lnTo>
                <a:lnTo>
                  <a:pt x="500" y="2436"/>
                </a:lnTo>
                <a:lnTo>
                  <a:pt x="451" y="2393"/>
                </a:lnTo>
                <a:lnTo>
                  <a:pt x="404" y="2348"/>
                </a:lnTo>
                <a:lnTo>
                  <a:pt x="358" y="2301"/>
                </a:lnTo>
                <a:lnTo>
                  <a:pt x="316" y="2252"/>
                </a:lnTo>
                <a:lnTo>
                  <a:pt x="275" y="2198"/>
                </a:lnTo>
                <a:lnTo>
                  <a:pt x="236" y="2144"/>
                </a:lnTo>
                <a:lnTo>
                  <a:pt x="200" y="2088"/>
                </a:lnTo>
                <a:lnTo>
                  <a:pt x="165" y="2030"/>
                </a:lnTo>
                <a:lnTo>
                  <a:pt x="135" y="1972"/>
                </a:lnTo>
                <a:lnTo>
                  <a:pt x="107" y="1910"/>
                </a:lnTo>
                <a:lnTo>
                  <a:pt x="84" y="1848"/>
                </a:lnTo>
                <a:lnTo>
                  <a:pt x="62" y="1785"/>
                </a:lnTo>
                <a:lnTo>
                  <a:pt x="43" y="1719"/>
                </a:lnTo>
                <a:lnTo>
                  <a:pt x="28" y="1652"/>
                </a:lnTo>
                <a:lnTo>
                  <a:pt x="15" y="1586"/>
                </a:lnTo>
                <a:lnTo>
                  <a:pt x="6" y="1517"/>
                </a:lnTo>
                <a:lnTo>
                  <a:pt x="2" y="1446"/>
                </a:lnTo>
                <a:lnTo>
                  <a:pt x="0" y="1375"/>
                </a:lnTo>
                <a:lnTo>
                  <a:pt x="2" y="1306"/>
                </a:lnTo>
                <a:lnTo>
                  <a:pt x="6" y="1235"/>
                </a:lnTo>
                <a:lnTo>
                  <a:pt x="15" y="1167"/>
                </a:lnTo>
                <a:lnTo>
                  <a:pt x="28" y="1100"/>
                </a:lnTo>
                <a:lnTo>
                  <a:pt x="43" y="1033"/>
                </a:lnTo>
                <a:lnTo>
                  <a:pt x="62" y="967"/>
                </a:lnTo>
                <a:lnTo>
                  <a:pt x="84" y="902"/>
                </a:lnTo>
                <a:lnTo>
                  <a:pt x="107" y="840"/>
                </a:lnTo>
                <a:lnTo>
                  <a:pt x="135" y="780"/>
                </a:lnTo>
                <a:lnTo>
                  <a:pt x="165" y="720"/>
                </a:lnTo>
                <a:lnTo>
                  <a:pt x="200" y="664"/>
                </a:lnTo>
                <a:lnTo>
                  <a:pt x="236" y="608"/>
                </a:lnTo>
                <a:lnTo>
                  <a:pt x="275" y="552"/>
                </a:lnTo>
                <a:lnTo>
                  <a:pt x="316" y="501"/>
                </a:lnTo>
                <a:lnTo>
                  <a:pt x="358" y="451"/>
                </a:lnTo>
                <a:lnTo>
                  <a:pt x="404" y="404"/>
                </a:lnTo>
                <a:lnTo>
                  <a:pt x="451" y="357"/>
                </a:lnTo>
                <a:lnTo>
                  <a:pt x="500" y="314"/>
                </a:lnTo>
                <a:lnTo>
                  <a:pt x="554" y="273"/>
                </a:lnTo>
                <a:lnTo>
                  <a:pt x="608" y="234"/>
                </a:lnTo>
                <a:lnTo>
                  <a:pt x="664" y="200"/>
                </a:lnTo>
                <a:lnTo>
                  <a:pt x="722" y="165"/>
                </a:lnTo>
                <a:lnTo>
                  <a:pt x="780" y="135"/>
                </a:lnTo>
                <a:lnTo>
                  <a:pt x="842" y="107"/>
                </a:lnTo>
                <a:lnTo>
                  <a:pt x="904" y="84"/>
                </a:lnTo>
                <a:lnTo>
                  <a:pt x="966" y="62"/>
                </a:lnTo>
                <a:lnTo>
                  <a:pt x="1033" y="43"/>
                </a:lnTo>
                <a:lnTo>
                  <a:pt x="1100" y="28"/>
                </a:lnTo>
                <a:lnTo>
                  <a:pt x="1166" y="15"/>
                </a:lnTo>
                <a:lnTo>
                  <a:pt x="1235" y="6"/>
                </a:lnTo>
                <a:lnTo>
                  <a:pt x="1306" y="2"/>
                </a:lnTo>
                <a:lnTo>
                  <a:pt x="1377" y="0"/>
                </a:lnTo>
              </a:path>
            </a:pathLst>
          </a:custGeom>
          <a:noFill/>
          <a:ln w="3175">
            <a:solidFill>
              <a:srgbClr val="1F1A17"/>
            </a:solidFill>
            <a:round/>
          </a:ln>
        </p:spPr>
        <p:txBody>
          <a:bodyPr/>
          <a:lstStyle/>
          <a:p>
            <a:endParaRPr lang="en-IN"/>
          </a:p>
        </p:txBody>
      </p:sp>
      <p:sp>
        <p:nvSpPr>
          <p:cNvPr id="16387" name="Line 3"/>
          <p:cNvSpPr>
            <a:spLocks noChangeShapeType="1"/>
          </p:cNvSpPr>
          <p:nvPr/>
        </p:nvSpPr>
        <p:spPr bwMode="auto">
          <a:xfrm flipH="1">
            <a:off x="3702050" y="4306888"/>
            <a:ext cx="2203450" cy="9525"/>
          </a:xfrm>
          <a:prstGeom prst="line">
            <a:avLst/>
          </a:prstGeom>
          <a:noFill/>
          <a:ln w="3175">
            <a:solidFill>
              <a:srgbClr val="1F1A17"/>
            </a:solidFill>
            <a:round/>
          </a:ln>
        </p:spPr>
        <p:txBody>
          <a:bodyPr/>
          <a:lstStyle/>
          <a:p>
            <a:endParaRPr lang="en-IN"/>
          </a:p>
        </p:txBody>
      </p:sp>
      <p:sp>
        <p:nvSpPr>
          <p:cNvPr id="16388" name="Line 4"/>
          <p:cNvSpPr>
            <a:spLocks noChangeShapeType="1"/>
          </p:cNvSpPr>
          <p:nvPr/>
        </p:nvSpPr>
        <p:spPr bwMode="auto">
          <a:xfrm flipV="1">
            <a:off x="5905500" y="2144713"/>
            <a:ext cx="9525" cy="4375150"/>
          </a:xfrm>
          <a:prstGeom prst="line">
            <a:avLst/>
          </a:prstGeom>
          <a:noFill/>
          <a:ln w="3175">
            <a:solidFill>
              <a:srgbClr val="1F1A17"/>
            </a:solidFill>
            <a:round/>
          </a:ln>
        </p:spPr>
        <p:txBody>
          <a:bodyPr/>
          <a:lstStyle/>
          <a:p>
            <a:endParaRPr lang="en-IN"/>
          </a:p>
        </p:txBody>
      </p:sp>
      <p:sp>
        <p:nvSpPr>
          <p:cNvPr id="16389" name="Freeform 5"/>
          <p:cNvSpPr/>
          <p:nvPr/>
        </p:nvSpPr>
        <p:spPr bwMode="auto">
          <a:xfrm>
            <a:off x="4240213" y="2836863"/>
            <a:ext cx="3225800" cy="2916237"/>
          </a:xfrm>
          <a:custGeom>
            <a:avLst/>
            <a:gdLst>
              <a:gd name="T0" fmla="*/ 2032 w 2032"/>
              <a:gd name="T1" fmla="*/ 0 h 1837"/>
              <a:gd name="T2" fmla="*/ 1055 w 2032"/>
              <a:gd name="T3" fmla="*/ 932 h 1837"/>
              <a:gd name="T4" fmla="*/ 0 w 2032"/>
              <a:gd name="T5" fmla="*/ 1837 h 1837"/>
              <a:gd name="T6" fmla="*/ 0 60000 65536"/>
              <a:gd name="T7" fmla="*/ 0 60000 65536"/>
              <a:gd name="T8" fmla="*/ 0 60000 65536"/>
              <a:gd name="T9" fmla="*/ 0 w 2032"/>
              <a:gd name="T10" fmla="*/ 0 h 1837"/>
              <a:gd name="T11" fmla="*/ 2032 w 2032"/>
              <a:gd name="T12" fmla="*/ 1837 h 1837"/>
            </a:gdLst>
            <a:ahLst/>
            <a:cxnLst>
              <a:cxn ang="T6">
                <a:pos x="T0" y="T1"/>
              </a:cxn>
              <a:cxn ang="T7">
                <a:pos x="T2" y="T3"/>
              </a:cxn>
              <a:cxn ang="T8">
                <a:pos x="T4" y="T5"/>
              </a:cxn>
            </a:cxnLst>
            <a:rect l="T9" t="T10" r="T11" b="T12"/>
            <a:pathLst>
              <a:path w="2032" h="1837">
                <a:moveTo>
                  <a:pt x="2032" y="0"/>
                </a:moveTo>
                <a:lnTo>
                  <a:pt x="1055" y="932"/>
                </a:lnTo>
                <a:lnTo>
                  <a:pt x="0" y="1837"/>
                </a:lnTo>
              </a:path>
            </a:pathLst>
          </a:custGeom>
          <a:noFill/>
          <a:ln w="3175">
            <a:solidFill>
              <a:srgbClr val="1F1A17"/>
            </a:solidFill>
            <a:round/>
          </a:ln>
        </p:spPr>
        <p:txBody>
          <a:bodyPr/>
          <a:lstStyle/>
          <a:p>
            <a:endParaRPr lang="en-IN"/>
          </a:p>
        </p:txBody>
      </p:sp>
      <p:sp>
        <p:nvSpPr>
          <p:cNvPr id="16390" name="Freeform 6"/>
          <p:cNvSpPr/>
          <p:nvPr/>
        </p:nvSpPr>
        <p:spPr bwMode="auto">
          <a:xfrm>
            <a:off x="4316413" y="2809875"/>
            <a:ext cx="3214687" cy="2970213"/>
          </a:xfrm>
          <a:custGeom>
            <a:avLst/>
            <a:gdLst>
              <a:gd name="T0" fmla="*/ 2025 w 2025"/>
              <a:gd name="T1" fmla="*/ 1871 h 1871"/>
              <a:gd name="T2" fmla="*/ 994 w 2025"/>
              <a:gd name="T3" fmla="*/ 939 h 1871"/>
              <a:gd name="T4" fmla="*/ 0 w 2025"/>
              <a:gd name="T5" fmla="*/ 0 h 1871"/>
              <a:gd name="T6" fmla="*/ 0 60000 65536"/>
              <a:gd name="T7" fmla="*/ 0 60000 65536"/>
              <a:gd name="T8" fmla="*/ 0 60000 65536"/>
              <a:gd name="T9" fmla="*/ 0 w 2025"/>
              <a:gd name="T10" fmla="*/ 0 h 1871"/>
              <a:gd name="T11" fmla="*/ 2025 w 2025"/>
              <a:gd name="T12" fmla="*/ 1871 h 1871"/>
            </a:gdLst>
            <a:ahLst/>
            <a:cxnLst>
              <a:cxn ang="T6">
                <a:pos x="T0" y="T1"/>
              </a:cxn>
              <a:cxn ang="T7">
                <a:pos x="T2" y="T3"/>
              </a:cxn>
              <a:cxn ang="T8">
                <a:pos x="T4" y="T5"/>
              </a:cxn>
            </a:cxnLst>
            <a:rect l="T9" t="T10" r="T11" b="T12"/>
            <a:pathLst>
              <a:path w="2025" h="1871">
                <a:moveTo>
                  <a:pt x="2025" y="1871"/>
                </a:moveTo>
                <a:lnTo>
                  <a:pt x="994" y="939"/>
                </a:lnTo>
                <a:lnTo>
                  <a:pt x="0" y="0"/>
                </a:lnTo>
              </a:path>
            </a:pathLst>
          </a:custGeom>
          <a:noFill/>
          <a:ln w="3175">
            <a:solidFill>
              <a:srgbClr val="1F1A17"/>
            </a:solidFill>
            <a:round/>
          </a:ln>
        </p:spPr>
        <p:txBody>
          <a:bodyPr/>
          <a:lstStyle/>
          <a:p>
            <a:endParaRPr lang="en-IN"/>
          </a:p>
        </p:txBody>
      </p:sp>
      <p:sp>
        <p:nvSpPr>
          <p:cNvPr id="16391" name="Freeform 7"/>
          <p:cNvSpPr/>
          <p:nvPr/>
        </p:nvSpPr>
        <p:spPr bwMode="auto">
          <a:xfrm>
            <a:off x="7402513" y="2914650"/>
            <a:ext cx="558800" cy="1401763"/>
          </a:xfrm>
          <a:custGeom>
            <a:avLst/>
            <a:gdLst>
              <a:gd name="T0" fmla="*/ 0 w 352"/>
              <a:gd name="T1" fmla="*/ 0 h 883"/>
              <a:gd name="T2" fmla="*/ 40 w 352"/>
              <a:gd name="T3" fmla="*/ 45 h 883"/>
              <a:gd name="T4" fmla="*/ 79 w 352"/>
              <a:gd name="T5" fmla="*/ 93 h 883"/>
              <a:gd name="T6" fmla="*/ 116 w 352"/>
              <a:gd name="T7" fmla="*/ 142 h 883"/>
              <a:gd name="T8" fmla="*/ 148 w 352"/>
              <a:gd name="T9" fmla="*/ 192 h 883"/>
              <a:gd name="T10" fmla="*/ 180 w 352"/>
              <a:gd name="T11" fmla="*/ 245 h 883"/>
              <a:gd name="T12" fmla="*/ 208 w 352"/>
              <a:gd name="T13" fmla="*/ 297 h 883"/>
              <a:gd name="T14" fmla="*/ 234 w 352"/>
              <a:gd name="T15" fmla="*/ 353 h 883"/>
              <a:gd name="T16" fmla="*/ 257 w 352"/>
              <a:gd name="T17" fmla="*/ 409 h 883"/>
              <a:gd name="T18" fmla="*/ 279 w 352"/>
              <a:gd name="T19" fmla="*/ 464 h 883"/>
              <a:gd name="T20" fmla="*/ 298 w 352"/>
              <a:gd name="T21" fmla="*/ 522 h 883"/>
              <a:gd name="T22" fmla="*/ 313 w 352"/>
              <a:gd name="T23" fmla="*/ 583 h 883"/>
              <a:gd name="T24" fmla="*/ 328 w 352"/>
              <a:gd name="T25" fmla="*/ 641 h 883"/>
              <a:gd name="T26" fmla="*/ 337 w 352"/>
              <a:gd name="T27" fmla="*/ 701 h 883"/>
              <a:gd name="T28" fmla="*/ 345 w 352"/>
              <a:gd name="T29" fmla="*/ 761 h 883"/>
              <a:gd name="T30" fmla="*/ 350 w 352"/>
              <a:gd name="T31" fmla="*/ 823 h 883"/>
              <a:gd name="T32" fmla="*/ 352 w 352"/>
              <a:gd name="T33" fmla="*/ 883 h 8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2"/>
              <a:gd name="T52" fmla="*/ 0 h 883"/>
              <a:gd name="T53" fmla="*/ 352 w 352"/>
              <a:gd name="T54" fmla="*/ 883 h 8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2" h="883">
                <a:moveTo>
                  <a:pt x="0" y="0"/>
                </a:moveTo>
                <a:lnTo>
                  <a:pt x="40" y="45"/>
                </a:lnTo>
                <a:lnTo>
                  <a:pt x="79" y="93"/>
                </a:lnTo>
                <a:lnTo>
                  <a:pt x="116" y="142"/>
                </a:lnTo>
                <a:lnTo>
                  <a:pt x="148" y="192"/>
                </a:lnTo>
                <a:lnTo>
                  <a:pt x="180" y="245"/>
                </a:lnTo>
                <a:lnTo>
                  <a:pt x="208" y="297"/>
                </a:lnTo>
                <a:lnTo>
                  <a:pt x="234" y="353"/>
                </a:lnTo>
                <a:lnTo>
                  <a:pt x="257" y="409"/>
                </a:lnTo>
                <a:lnTo>
                  <a:pt x="279" y="464"/>
                </a:lnTo>
                <a:lnTo>
                  <a:pt x="298" y="522"/>
                </a:lnTo>
                <a:lnTo>
                  <a:pt x="313" y="583"/>
                </a:lnTo>
                <a:lnTo>
                  <a:pt x="328" y="641"/>
                </a:lnTo>
                <a:lnTo>
                  <a:pt x="337" y="701"/>
                </a:lnTo>
                <a:lnTo>
                  <a:pt x="345" y="761"/>
                </a:lnTo>
                <a:lnTo>
                  <a:pt x="350" y="823"/>
                </a:lnTo>
                <a:lnTo>
                  <a:pt x="352" y="883"/>
                </a:lnTo>
              </a:path>
            </a:pathLst>
          </a:custGeom>
          <a:noFill/>
          <a:ln w="3175">
            <a:solidFill>
              <a:srgbClr val="1F1A17"/>
            </a:solidFill>
            <a:round/>
          </a:ln>
        </p:spPr>
        <p:txBody>
          <a:bodyPr/>
          <a:lstStyle/>
          <a:p>
            <a:endParaRPr lang="en-IN"/>
          </a:p>
        </p:txBody>
      </p:sp>
      <p:sp>
        <p:nvSpPr>
          <p:cNvPr id="16392" name="Freeform 8"/>
          <p:cNvSpPr/>
          <p:nvPr/>
        </p:nvSpPr>
        <p:spPr bwMode="auto">
          <a:xfrm>
            <a:off x="5921375" y="2427288"/>
            <a:ext cx="1900238" cy="1900237"/>
          </a:xfrm>
          <a:custGeom>
            <a:avLst/>
            <a:gdLst>
              <a:gd name="T0" fmla="*/ 0 w 1197"/>
              <a:gd name="T1" fmla="*/ 0 h 1197"/>
              <a:gd name="T2" fmla="*/ 0 w 1197"/>
              <a:gd name="T3" fmla="*/ 0 h 1197"/>
              <a:gd name="T4" fmla="*/ 0 w 1197"/>
              <a:gd name="T5" fmla="*/ 0 h 1197"/>
              <a:gd name="T6" fmla="*/ 63 w 1197"/>
              <a:gd name="T7" fmla="*/ 0 h 1197"/>
              <a:gd name="T8" fmla="*/ 123 w 1197"/>
              <a:gd name="T9" fmla="*/ 4 h 1197"/>
              <a:gd name="T10" fmla="*/ 183 w 1197"/>
              <a:gd name="T11" fmla="*/ 13 h 1197"/>
              <a:gd name="T12" fmla="*/ 241 w 1197"/>
              <a:gd name="T13" fmla="*/ 24 h 1197"/>
              <a:gd name="T14" fmla="*/ 299 w 1197"/>
              <a:gd name="T15" fmla="*/ 37 h 1197"/>
              <a:gd name="T16" fmla="*/ 357 w 1197"/>
              <a:gd name="T17" fmla="*/ 54 h 1197"/>
              <a:gd name="T18" fmla="*/ 413 w 1197"/>
              <a:gd name="T19" fmla="*/ 71 h 1197"/>
              <a:gd name="T20" fmla="*/ 466 w 1197"/>
              <a:gd name="T21" fmla="*/ 92 h 1197"/>
              <a:gd name="T22" fmla="*/ 520 w 1197"/>
              <a:gd name="T23" fmla="*/ 118 h 1197"/>
              <a:gd name="T24" fmla="*/ 572 w 1197"/>
              <a:gd name="T25" fmla="*/ 144 h 1197"/>
              <a:gd name="T26" fmla="*/ 621 w 1197"/>
              <a:gd name="T27" fmla="*/ 172 h 1197"/>
              <a:gd name="T28" fmla="*/ 668 w 1197"/>
              <a:gd name="T29" fmla="*/ 204 h 1197"/>
              <a:gd name="T30" fmla="*/ 716 w 1197"/>
              <a:gd name="T31" fmla="*/ 236 h 1197"/>
              <a:gd name="T32" fmla="*/ 761 w 1197"/>
              <a:gd name="T33" fmla="*/ 273 h 1197"/>
              <a:gd name="T34" fmla="*/ 806 w 1197"/>
              <a:gd name="T35" fmla="*/ 312 h 1197"/>
              <a:gd name="T36" fmla="*/ 847 w 1197"/>
              <a:gd name="T37" fmla="*/ 350 h 1197"/>
              <a:gd name="T38" fmla="*/ 885 w 1197"/>
              <a:gd name="T39" fmla="*/ 391 h 1197"/>
              <a:gd name="T40" fmla="*/ 924 w 1197"/>
              <a:gd name="T41" fmla="*/ 436 h 1197"/>
              <a:gd name="T42" fmla="*/ 961 w 1197"/>
              <a:gd name="T43" fmla="*/ 481 h 1197"/>
              <a:gd name="T44" fmla="*/ 993 w 1197"/>
              <a:gd name="T45" fmla="*/ 529 h 1197"/>
              <a:gd name="T46" fmla="*/ 1025 w 1197"/>
              <a:gd name="T47" fmla="*/ 576 h 1197"/>
              <a:gd name="T48" fmla="*/ 1053 w 1197"/>
              <a:gd name="T49" fmla="*/ 625 h 1197"/>
              <a:gd name="T50" fmla="*/ 1079 w 1197"/>
              <a:gd name="T51" fmla="*/ 679 h 1197"/>
              <a:gd name="T52" fmla="*/ 1104 w 1197"/>
              <a:gd name="T53" fmla="*/ 731 h 1197"/>
              <a:gd name="T54" fmla="*/ 1126 w 1197"/>
              <a:gd name="T55" fmla="*/ 784 h 1197"/>
              <a:gd name="T56" fmla="*/ 1143 w 1197"/>
              <a:gd name="T57" fmla="*/ 840 h 1197"/>
              <a:gd name="T58" fmla="*/ 1160 w 1197"/>
              <a:gd name="T59" fmla="*/ 898 h 1197"/>
              <a:gd name="T60" fmla="*/ 1173 w 1197"/>
              <a:gd name="T61" fmla="*/ 956 h 1197"/>
              <a:gd name="T62" fmla="*/ 1184 w 1197"/>
              <a:gd name="T63" fmla="*/ 1014 h 1197"/>
              <a:gd name="T64" fmla="*/ 1193 w 1197"/>
              <a:gd name="T65" fmla="*/ 1074 h 1197"/>
              <a:gd name="T66" fmla="*/ 1197 w 1197"/>
              <a:gd name="T67" fmla="*/ 1134 h 1197"/>
              <a:gd name="T68" fmla="*/ 1197 w 1197"/>
              <a:gd name="T69" fmla="*/ 1197 h 1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97"/>
              <a:gd name="T106" fmla="*/ 0 h 1197"/>
              <a:gd name="T107" fmla="*/ 1197 w 1197"/>
              <a:gd name="T108" fmla="*/ 1197 h 119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97" h="1197">
                <a:moveTo>
                  <a:pt x="0" y="0"/>
                </a:moveTo>
                <a:lnTo>
                  <a:pt x="0" y="0"/>
                </a:lnTo>
                <a:lnTo>
                  <a:pt x="63" y="0"/>
                </a:lnTo>
                <a:lnTo>
                  <a:pt x="123" y="4"/>
                </a:lnTo>
                <a:lnTo>
                  <a:pt x="183" y="13"/>
                </a:lnTo>
                <a:lnTo>
                  <a:pt x="241" y="24"/>
                </a:lnTo>
                <a:lnTo>
                  <a:pt x="299" y="37"/>
                </a:lnTo>
                <a:lnTo>
                  <a:pt x="357" y="54"/>
                </a:lnTo>
                <a:lnTo>
                  <a:pt x="413" y="71"/>
                </a:lnTo>
                <a:lnTo>
                  <a:pt x="466" y="92"/>
                </a:lnTo>
                <a:lnTo>
                  <a:pt x="520" y="118"/>
                </a:lnTo>
                <a:lnTo>
                  <a:pt x="572" y="144"/>
                </a:lnTo>
                <a:lnTo>
                  <a:pt x="621" y="172"/>
                </a:lnTo>
                <a:lnTo>
                  <a:pt x="668" y="204"/>
                </a:lnTo>
                <a:lnTo>
                  <a:pt x="716" y="236"/>
                </a:lnTo>
                <a:lnTo>
                  <a:pt x="761" y="273"/>
                </a:lnTo>
                <a:lnTo>
                  <a:pt x="806" y="312"/>
                </a:lnTo>
                <a:lnTo>
                  <a:pt x="847" y="350"/>
                </a:lnTo>
                <a:lnTo>
                  <a:pt x="885" y="391"/>
                </a:lnTo>
                <a:lnTo>
                  <a:pt x="924" y="436"/>
                </a:lnTo>
                <a:lnTo>
                  <a:pt x="961" y="481"/>
                </a:lnTo>
                <a:lnTo>
                  <a:pt x="993" y="529"/>
                </a:lnTo>
                <a:lnTo>
                  <a:pt x="1025" y="576"/>
                </a:lnTo>
                <a:lnTo>
                  <a:pt x="1053" y="625"/>
                </a:lnTo>
                <a:lnTo>
                  <a:pt x="1079" y="679"/>
                </a:lnTo>
                <a:lnTo>
                  <a:pt x="1104" y="731"/>
                </a:lnTo>
                <a:lnTo>
                  <a:pt x="1126" y="784"/>
                </a:lnTo>
                <a:lnTo>
                  <a:pt x="1143" y="840"/>
                </a:lnTo>
                <a:lnTo>
                  <a:pt x="1160" y="898"/>
                </a:lnTo>
                <a:lnTo>
                  <a:pt x="1173" y="956"/>
                </a:lnTo>
                <a:lnTo>
                  <a:pt x="1184" y="1014"/>
                </a:lnTo>
                <a:lnTo>
                  <a:pt x="1193" y="1074"/>
                </a:lnTo>
                <a:lnTo>
                  <a:pt x="1197" y="1134"/>
                </a:lnTo>
                <a:lnTo>
                  <a:pt x="1197" y="1197"/>
                </a:lnTo>
              </a:path>
            </a:pathLst>
          </a:custGeom>
          <a:noFill/>
          <a:ln w="3175">
            <a:solidFill>
              <a:srgbClr val="1F1A17"/>
            </a:solidFill>
            <a:round/>
          </a:ln>
        </p:spPr>
        <p:txBody>
          <a:bodyPr/>
          <a:lstStyle/>
          <a:p>
            <a:endParaRPr lang="en-IN"/>
          </a:p>
        </p:txBody>
      </p:sp>
      <p:sp>
        <p:nvSpPr>
          <p:cNvPr id="16393" name="Freeform 9"/>
          <p:cNvSpPr/>
          <p:nvPr/>
        </p:nvSpPr>
        <p:spPr bwMode="auto">
          <a:xfrm>
            <a:off x="4640263" y="2570163"/>
            <a:ext cx="3038475" cy="1763712"/>
          </a:xfrm>
          <a:custGeom>
            <a:avLst/>
            <a:gdLst>
              <a:gd name="T0" fmla="*/ 0 w 1914"/>
              <a:gd name="T1" fmla="*/ 344 h 1111"/>
              <a:gd name="T2" fmla="*/ 40 w 1914"/>
              <a:gd name="T3" fmla="*/ 303 h 1111"/>
              <a:gd name="T4" fmla="*/ 81 w 1914"/>
              <a:gd name="T5" fmla="*/ 267 h 1111"/>
              <a:gd name="T6" fmla="*/ 124 w 1914"/>
              <a:gd name="T7" fmla="*/ 232 h 1111"/>
              <a:gd name="T8" fmla="*/ 171 w 1914"/>
              <a:gd name="T9" fmla="*/ 198 h 1111"/>
              <a:gd name="T10" fmla="*/ 217 w 1914"/>
              <a:gd name="T11" fmla="*/ 168 h 1111"/>
              <a:gd name="T12" fmla="*/ 266 w 1914"/>
              <a:gd name="T13" fmla="*/ 140 h 1111"/>
              <a:gd name="T14" fmla="*/ 315 w 1914"/>
              <a:gd name="T15" fmla="*/ 114 h 1111"/>
              <a:gd name="T16" fmla="*/ 365 w 1914"/>
              <a:gd name="T17" fmla="*/ 91 h 1111"/>
              <a:gd name="T18" fmla="*/ 416 w 1914"/>
              <a:gd name="T19" fmla="*/ 71 h 1111"/>
              <a:gd name="T20" fmla="*/ 470 w 1914"/>
              <a:gd name="T21" fmla="*/ 52 h 1111"/>
              <a:gd name="T22" fmla="*/ 524 w 1914"/>
              <a:gd name="T23" fmla="*/ 37 h 1111"/>
              <a:gd name="T24" fmla="*/ 577 w 1914"/>
              <a:gd name="T25" fmla="*/ 24 h 1111"/>
              <a:gd name="T26" fmla="*/ 633 w 1914"/>
              <a:gd name="T27" fmla="*/ 13 h 1111"/>
              <a:gd name="T28" fmla="*/ 689 w 1914"/>
              <a:gd name="T29" fmla="*/ 7 h 1111"/>
              <a:gd name="T30" fmla="*/ 745 w 1914"/>
              <a:gd name="T31" fmla="*/ 2 h 1111"/>
              <a:gd name="T32" fmla="*/ 803 w 1914"/>
              <a:gd name="T33" fmla="*/ 0 h 1111"/>
              <a:gd name="T34" fmla="*/ 859 w 1914"/>
              <a:gd name="T35" fmla="*/ 2 h 1111"/>
              <a:gd name="T36" fmla="*/ 915 w 1914"/>
              <a:gd name="T37" fmla="*/ 7 h 1111"/>
              <a:gd name="T38" fmla="*/ 971 w 1914"/>
              <a:gd name="T39" fmla="*/ 13 h 1111"/>
              <a:gd name="T40" fmla="*/ 1026 w 1914"/>
              <a:gd name="T41" fmla="*/ 24 h 1111"/>
              <a:gd name="T42" fmla="*/ 1080 w 1914"/>
              <a:gd name="T43" fmla="*/ 37 h 1111"/>
              <a:gd name="T44" fmla="*/ 1132 w 1914"/>
              <a:gd name="T45" fmla="*/ 52 h 1111"/>
              <a:gd name="T46" fmla="*/ 1183 w 1914"/>
              <a:gd name="T47" fmla="*/ 69 h 1111"/>
              <a:gd name="T48" fmla="*/ 1235 w 1914"/>
              <a:gd name="T49" fmla="*/ 88 h 1111"/>
              <a:gd name="T50" fmla="*/ 1282 w 1914"/>
              <a:gd name="T51" fmla="*/ 112 h 1111"/>
              <a:gd name="T52" fmla="*/ 1331 w 1914"/>
              <a:gd name="T53" fmla="*/ 136 h 1111"/>
              <a:gd name="T54" fmla="*/ 1377 w 1914"/>
              <a:gd name="T55" fmla="*/ 161 h 1111"/>
              <a:gd name="T56" fmla="*/ 1422 w 1914"/>
              <a:gd name="T57" fmla="*/ 192 h 1111"/>
              <a:gd name="T58" fmla="*/ 1467 w 1914"/>
              <a:gd name="T59" fmla="*/ 222 h 1111"/>
              <a:gd name="T60" fmla="*/ 1508 w 1914"/>
              <a:gd name="T61" fmla="*/ 256 h 1111"/>
              <a:gd name="T62" fmla="*/ 1548 w 1914"/>
              <a:gd name="T63" fmla="*/ 290 h 1111"/>
              <a:gd name="T64" fmla="*/ 1587 w 1914"/>
              <a:gd name="T65" fmla="*/ 327 h 1111"/>
              <a:gd name="T66" fmla="*/ 1624 w 1914"/>
              <a:gd name="T67" fmla="*/ 366 h 1111"/>
              <a:gd name="T68" fmla="*/ 1658 w 1914"/>
              <a:gd name="T69" fmla="*/ 406 h 1111"/>
              <a:gd name="T70" fmla="*/ 1692 w 1914"/>
              <a:gd name="T71" fmla="*/ 447 h 1111"/>
              <a:gd name="T72" fmla="*/ 1722 w 1914"/>
              <a:gd name="T73" fmla="*/ 492 h 1111"/>
              <a:gd name="T74" fmla="*/ 1753 w 1914"/>
              <a:gd name="T75" fmla="*/ 537 h 1111"/>
              <a:gd name="T76" fmla="*/ 1778 w 1914"/>
              <a:gd name="T77" fmla="*/ 583 h 1111"/>
              <a:gd name="T78" fmla="*/ 1804 w 1914"/>
              <a:gd name="T79" fmla="*/ 632 h 1111"/>
              <a:gd name="T80" fmla="*/ 1826 w 1914"/>
              <a:gd name="T81" fmla="*/ 679 h 1111"/>
              <a:gd name="T82" fmla="*/ 1845 w 1914"/>
              <a:gd name="T83" fmla="*/ 731 h 1111"/>
              <a:gd name="T84" fmla="*/ 1862 w 1914"/>
              <a:gd name="T85" fmla="*/ 782 h 1111"/>
              <a:gd name="T86" fmla="*/ 1877 w 1914"/>
              <a:gd name="T87" fmla="*/ 834 h 1111"/>
              <a:gd name="T88" fmla="*/ 1890 w 1914"/>
              <a:gd name="T89" fmla="*/ 888 h 1111"/>
              <a:gd name="T90" fmla="*/ 1901 w 1914"/>
              <a:gd name="T91" fmla="*/ 943 h 1111"/>
              <a:gd name="T92" fmla="*/ 1907 w 1914"/>
              <a:gd name="T93" fmla="*/ 999 h 1111"/>
              <a:gd name="T94" fmla="*/ 1911 w 1914"/>
              <a:gd name="T95" fmla="*/ 1055 h 1111"/>
              <a:gd name="T96" fmla="*/ 1914 w 1914"/>
              <a:gd name="T97" fmla="*/ 1111 h 1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14"/>
              <a:gd name="T148" fmla="*/ 0 h 1111"/>
              <a:gd name="T149" fmla="*/ 1914 w 1914"/>
              <a:gd name="T150" fmla="*/ 1111 h 1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14" h="1111">
                <a:moveTo>
                  <a:pt x="0" y="344"/>
                </a:moveTo>
                <a:lnTo>
                  <a:pt x="40" y="303"/>
                </a:lnTo>
                <a:lnTo>
                  <a:pt x="81" y="267"/>
                </a:lnTo>
                <a:lnTo>
                  <a:pt x="124" y="232"/>
                </a:lnTo>
                <a:lnTo>
                  <a:pt x="171" y="198"/>
                </a:lnTo>
                <a:lnTo>
                  <a:pt x="217" y="168"/>
                </a:lnTo>
                <a:lnTo>
                  <a:pt x="266" y="140"/>
                </a:lnTo>
                <a:lnTo>
                  <a:pt x="315" y="114"/>
                </a:lnTo>
                <a:lnTo>
                  <a:pt x="365" y="91"/>
                </a:lnTo>
                <a:lnTo>
                  <a:pt x="416" y="71"/>
                </a:lnTo>
                <a:lnTo>
                  <a:pt x="470" y="52"/>
                </a:lnTo>
                <a:lnTo>
                  <a:pt x="524" y="37"/>
                </a:lnTo>
                <a:lnTo>
                  <a:pt x="577" y="24"/>
                </a:lnTo>
                <a:lnTo>
                  <a:pt x="633" y="13"/>
                </a:lnTo>
                <a:lnTo>
                  <a:pt x="689" y="7"/>
                </a:lnTo>
                <a:lnTo>
                  <a:pt x="745" y="2"/>
                </a:lnTo>
                <a:lnTo>
                  <a:pt x="803" y="0"/>
                </a:lnTo>
                <a:lnTo>
                  <a:pt x="859" y="2"/>
                </a:lnTo>
                <a:lnTo>
                  <a:pt x="915" y="7"/>
                </a:lnTo>
                <a:lnTo>
                  <a:pt x="971" y="13"/>
                </a:lnTo>
                <a:lnTo>
                  <a:pt x="1026" y="24"/>
                </a:lnTo>
                <a:lnTo>
                  <a:pt x="1080" y="37"/>
                </a:lnTo>
                <a:lnTo>
                  <a:pt x="1132" y="52"/>
                </a:lnTo>
                <a:lnTo>
                  <a:pt x="1183" y="69"/>
                </a:lnTo>
                <a:lnTo>
                  <a:pt x="1235" y="88"/>
                </a:lnTo>
                <a:lnTo>
                  <a:pt x="1282" y="112"/>
                </a:lnTo>
                <a:lnTo>
                  <a:pt x="1331" y="136"/>
                </a:lnTo>
                <a:lnTo>
                  <a:pt x="1377" y="161"/>
                </a:lnTo>
                <a:lnTo>
                  <a:pt x="1422" y="192"/>
                </a:lnTo>
                <a:lnTo>
                  <a:pt x="1467" y="222"/>
                </a:lnTo>
                <a:lnTo>
                  <a:pt x="1508" y="256"/>
                </a:lnTo>
                <a:lnTo>
                  <a:pt x="1548" y="290"/>
                </a:lnTo>
                <a:lnTo>
                  <a:pt x="1587" y="327"/>
                </a:lnTo>
                <a:lnTo>
                  <a:pt x="1624" y="366"/>
                </a:lnTo>
                <a:lnTo>
                  <a:pt x="1658" y="406"/>
                </a:lnTo>
                <a:lnTo>
                  <a:pt x="1692" y="447"/>
                </a:lnTo>
                <a:lnTo>
                  <a:pt x="1722" y="492"/>
                </a:lnTo>
                <a:lnTo>
                  <a:pt x="1753" y="537"/>
                </a:lnTo>
                <a:lnTo>
                  <a:pt x="1778" y="583"/>
                </a:lnTo>
                <a:lnTo>
                  <a:pt x="1804" y="632"/>
                </a:lnTo>
                <a:lnTo>
                  <a:pt x="1826" y="679"/>
                </a:lnTo>
                <a:lnTo>
                  <a:pt x="1845" y="731"/>
                </a:lnTo>
                <a:lnTo>
                  <a:pt x="1862" y="782"/>
                </a:lnTo>
                <a:lnTo>
                  <a:pt x="1877" y="834"/>
                </a:lnTo>
                <a:lnTo>
                  <a:pt x="1890" y="888"/>
                </a:lnTo>
                <a:lnTo>
                  <a:pt x="1901" y="943"/>
                </a:lnTo>
                <a:lnTo>
                  <a:pt x="1907" y="999"/>
                </a:lnTo>
                <a:lnTo>
                  <a:pt x="1911" y="1055"/>
                </a:lnTo>
                <a:lnTo>
                  <a:pt x="1914" y="1111"/>
                </a:lnTo>
              </a:path>
            </a:pathLst>
          </a:custGeom>
          <a:noFill/>
          <a:ln w="3175">
            <a:solidFill>
              <a:srgbClr val="1F1A17"/>
            </a:solidFill>
            <a:round/>
          </a:ln>
        </p:spPr>
        <p:txBody>
          <a:bodyPr/>
          <a:lstStyle/>
          <a:p>
            <a:endParaRPr lang="en-IN"/>
          </a:p>
        </p:txBody>
      </p:sp>
      <p:sp>
        <p:nvSpPr>
          <p:cNvPr id="16394" name="Freeform 10"/>
          <p:cNvSpPr/>
          <p:nvPr/>
        </p:nvSpPr>
        <p:spPr bwMode="auto">
          <a:xfrm>
            <a:off x="4281488" y="2709863"/>
            <a:ext cx="3246437" cy="1624012"/>
          </a:xfrm>
          <a:custGeom>
            <a:avLst/>
            <a:gdLst>
              <a:gd name="T0" fmla="*/ 2 w 2045"/>
              <a:gd name="T1" fmla="*/ 963 h 1023"/>
              <a:gd name="T2" fmla="*/ 13 w 2045"/>
              <a:gd name="T3" fmla="*/ 860 h 1023"/>
              <a:gd name="T4" fmla="*/ 34 w 2045"/>
              <a:gd name="T5" fmla="*/ 761 h 1023"/>
              <a:gd name="T6" fmla="*/ 65 w 2045"/>
              <a:gd name="T7" fmla="*/ 666 h 1023"/>
              <a:gd name="T8" fmla="*/ 103 w 2045"/>
              <a:gd name="T9" fmla="*/ 574 h 1023"/>
              <a:gd name="T10" fmla="*/ 150 w 2045"/>
              <a:gd name="T11" fmla="*/ 488 h 1023"/>
              <a:gd name="T12" fmla="*/ 206 w 2045"/>
              <a:gd name="T13" fmla="*/ 409 h 1023"/>
              <a:gd name="T14" fmla="*/ 269 w 2045"/>
              <a:gd name="T15" fmla="*/ 333 h 1023"/>
              <a:gd name="T16" fmla="*/ 339 w 2045"/>
              <a:gd name="T17" fmla="*/ 265 h 1023"/>
              <a:gd name="T18" fmla="*/ 415 w 2045"/>
              <a:gd name="T19" fmla="*/ 202 h 1023"/>
              <a:gd name="T20" fmla="*/ 496 w 2045"/>
              <a:gd name="T21" fmla="*/ 146 h 1023"/>
              <a:gd name="T22" fmla="*/ 582 w 2045"/>
              <a:gd name="T23" fmla="*/ 99 h 1023"/>
              <a:gd name="T24" fmla="*/ 675 w 2045"/>
              <a:gd name="T25" fmla="*/ 61 h 1023"/>
              <a:gd name="T26" fmla="*/ 769 w 2045"/>
              <a:gd name="T27" fmla="*/ 30 h 1023"/>
              <a:gd name="T28" fmla="*/ 868 w 2045"/>
              <a:gd name="T29" fmla="*/ 11 h 1023"/>
              <a:gd name="T30" fmla="*/ 971 w 2045"/>
              <a:gd name="T31" fmla="*/ 0 h 1023"/>
              <a:gd name="T32" fmla="*/ 1074 w 2045"/>
              <a:gd name="T33" fmla="*/ 0 h 1023"/>
              <a:gd name="T34" fmla="*/ 1177 w 2045"/>
              <a:gd name="T35" fmla="*/ 11 h 1023"/>
              <a:gd name="T36" fmla="*/ 1278 w 2045"/>
              <a:gd name="T37" fmla="*/ 33 h 1023"/>
              <a:gd name="T38" fmla="*/ 1373 w 2045"/>
              <a:gd name="T39" fmla="*/ 63 h 1023"/>
              <a:gd name="T40" fmla="*/ 1465 w 2045"/>
              <a:gd name="T41" fmla="*/ 101 h 1023"/>
              <a:gd name="T42" fmla="*/ 1553 w 2045"/>
              <a:gd name="T43" fmla="*/ 149 h 1023"/>
              <a:gd name="T44" fmla="*/ 1635 w 2045"/>
              <a:gd name="T45" fmla="*/ 202 h 1023"/>
              <a:gd name="T46" fmla="*/ 1710 w 2045"/>
              <a:gd name="T47" fmla="*/ 267 h 1023"/>
              <a:gd name="T48" fmla="*/ 1779 w 2045"/>
              <a:gd name="T49" fmla="*/ 336 h 1023"/>
              <a:gd name="T50" fmla="*/ 1841 w 2045"/>
              <a:gd name="T51" fmla="*/ 411 h 1023"/>
              <a:gd name="T52" fmla="*/ 1897 w 2045"/>
              <a:gd name="T53" fmla="*/ 492 h 1023"/>
              <a:gd name="T54" fmla="*/ 1944 w 2045"/>
              <a:gd name="T55" fmla="*/ 580 h 1023"/>
              <a:gd name="T56" fmla="*/ 1983 w 2045"/>
              <a:gd name="T57" fmla="*/ 671 h 1023"/>
              <a:gd name="T58" fmla="*/ 2013 w 2045"/>
              <a:gd name="T59" fmla="*/ 767 h 1023"/>
              <a:gd name="T60" fmla="*/ 2034 w 2045"/>
              <a:gd name="T61" fmla="*/ 866 h 1023"/>
              <a:gd name="T62" fmla="*/ 2045 w 2045"/>
              <a:gd name="T63" fmla="*/ 969 h 10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45"/>
              <a:gd name="T97" fmla="*/ 0 h 1023"/>
              <a:gd name="T98" fmla="*/ 2045 w 2045"/>
              <a:gd name="T99" fmla="*/ 1023 h 10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45" h="1023">
                <a:moveTo>
                  <a:pt x="0" y="1014"/>
                </a:moveTo>
                <a:lnTo>
                  <a:pt x="2" y="963"/>
                </a:lnTo>
                <a:lnTo>
                  <a:pt x="7" y="911"/>
                </a:lnTo>
                <a:lnTo>
                  <a:pt x="13" y="860"/>
                </a:lnTo>
                <a:lnTo>
                  <a:pt x="22" y="810"/>
                </a:lnTo>
                <a:lnTo>
                  <a:pt x="34" y="761"/>
                </a:lnTo>
                <a:lnTo>
                  <a:pt x="47" y="714"/>
                </a:lnTo>
                <a:lnTo>
                  <a:pt x="65" y="666"/>
                </a:lnTo>
                <a:lnTo>
                  <a:pt x="82" y="619"/>
                </a:lnTo>
                <a:lnTo>
                  <a:pt x="103" y="574"/>
                </a:lnTo>
                <a:lnTo>
                  <a:pt x="127" y="531"/>
                </a:lnTo>
                <a:lnTo>
                  <a:pt x="150" y="488"/>
                </a:lnTo>
                <a:lnTo>
                  <a:pt x="178" y="447"/>
                </a:lnTo>
                <a:lnTo>
                  <a:pt x="206" y="409"/>
                </a:lnTo>
                <a:lnTo>
                  <a:pt x="236" y="370"/>
                </a:lnTo>
                <a:lnTo>
                  <a:pt x="269" y="333"/>
                </a:lnTo>
                <a:lnTo>
                  <a:pt x="303" y="297"/>
                </a:lnTo>
                <a:lnTo>
                  <a:pt x="339" y="265"/>
                </a:lnTo>
                <a:lnTo>
                  <a:pt x="376" y="232"/>
                </a:lnTo>
                <a:lnTo>
                  <a:pt x="415" y="202"/>
                </a:lnTo>
                <a:lnTo>
                  <a:pt x="453" y="172"/>
                </a:lnTo>
                <a:lnTo>
                  <a:pt x="496" y="146"/>
                </a:lnTo>
                <a:lnTo>
                  <a:pt x="539" y="123"/>
                </a:lnTo>
                <a:lnTo>
                  <a:pt x="582" y="99"/>
                </a:lnTo>
                <a:lnTo>
                  <a:pt x="627" y="80"/>
                </a:lnTo>
                <a:lnTo>
                  <a:pt x="675" y="61"/>
                </a:lnTo>
                <a:lnTo>
                  <a:pt x="722" y="46"/>
                </a:lnTo>
                <a:lnTo>
                  <a:pt x="769" y="30"/>
                </a:lnTo>
                <a:lnTo>
                  <a:pt x="819" y="20"/>
                </a:lnTo>
                <a:lnTo>
                  <a:pt x="868" y="11"/>
                </a:lnTo>
                <a:lnTo>
                  <a:pt x="919" y="5"/>
                </a:lnTo>
                <a:lnTo>
                  <a:pt x="971" y="0"/>
                </a:lnTo>
                <a:lnTo>
                  <a:pt x="1023" y="0"/>
                </a:lnTo>
                <a:lnTo>
                  <a:pt x="1074" y="0"/>
                </a:lnTo>
                <a:lnTo>
                  <a:pt x="1128" y="5"/>
                </a:lnTo>
                <a:lnTo>
                  <a:pt x="1177" y="11"/>
                </a:lnTo>
                <a:lnTo>
                  <a:pt x="1229" y="20"/>
                </a:lnTo>
                <a:lnTo>
                  <a:pt x="1278" y="33"/>
                </a:lnTo>
                <a:lnTo>
                  <a:pt x="1325" y="46"/>
                </a:lnTo>
                <a:lnTo>
                  <a:pt x="1373" y="63"/>
                </a:lnTo>
                <a:lnTo>
                  <a:pt x="1420" y="80"/>
                </a:lnTo>
                <a:lnTo>
                  <a:pt x="1465" y="101"/>
                </a:lnTo>
                <a:lnTo>
                  <a:pt x="1510" y="123"/>
                </a:lnTo>
                <a:lnTo>
                  <a:pt x="1553" y="149"/>
                </a:lnTo>
                <a:lnTo>
                  <a:pt x="1594" y="174"/>
                </a:lnTo>
                <a:lnTo>
                  <a:pt x="1635" y="202"/>
                </a:lnTo>
                <a:lnTo>
                  <a:pt x="1673" y="235"/>
                </a:lnTo>
                <a:lnTo>
                  <a:pt x="1710" y="267"/>
                </a:lnTo>
                <a:lnTo>
                  <a:pt x="1747" y="299"/>
                </a:lnTo>
                <a:lnTo>
                  <a:pt x="1779" y="336"/>
                </a:lnTo>
                <a:lnTo>
                  <a:pt x="1811" y="372"/>
                </a:lnTo>
                <a:lnTo>
                  <a:pt x="1841" y="411"/>
                </a:lnTo>
                <a:lnTo>
                  <a:pt x="1871" y="452"/>
                </a:lnTo>
                <a:lnTo>
                  <a:pt x="1897" y="492"/>
                </a:lnTo>
                <a:lnTo>
                  <a:pt x="1923" y="535"/>
                </a:lnTo>
                <a:lnTo>
                  <a:pt x="1944" y="580"/>
                </a:lnTo>
                <a:lnTo>
                  <a:pt x="1966" y="626"/>
                </a:lnTo>
                <a:lnTo>
                  <a:pt x="1983" y="671"/>
                </a:lnTo>
                <a:lnTo>
                  <a:pt x="2000" y="718"/>
                </a:lnTo>
                <a:lnTo>
                  <a:pt x="2013" y="767"/>
                </a:lnTo>
                <a:lnTo>
                  <a:pt x="2026" y="817"/>
                </a:lnTo>
                <a:lnTo>
                  <a:pt x="2034" y="866"/>
                </a:lnTo>
                <a:lnTo>
                  <a:pt x="2041" y="918"/>
                </a:lnTo>
                <a:lnTo>
                  <a:pt x="2045" y="969"/>
                </a:lnTo>
                <a:lnTo>
                  <a:pt x="2045" y="1023"/>
                </a:lnTo>
              </a:path>
            </a:pathLst>
          </a:custGeom>
          <a:noFill/>
          <a:ln w="3175">
            <a:solidFill>
              <a:srgbClr val="1F1A17"/>
            </a:solidFill>
            <a:round/>
          </a:ln>
        </p:spPr>
        <p:txBody>
          <a:bodyPr/>
          <a:lstStyle/>
          <a:p>
            <a:endParaRPr lang="en-IN"/>
          </a:p>
        </p:txBody>
      </p:sp>
      <p:sp>
        <p:nvSpPr>
          <p:cNvPr id="16395" name="Freeform 11"/>
          <p:cNvSpPr/>
          <p:nvPr/>
        </p:nvSpPr>
        <p:spPr bwMode="auto">
          <a:xfrm>
            <a:off x="4451350" y="2836863"/>
            <a:ext cx="2943225" cy="2432050"/>
          </a:xfrm>
          <a:custGeom>
            <a:avLst/>
            <a:gdLst>
              <a:gd name="T0" fmla="*/ 200 w 1854"/>
              <a:gd name="T1" fmla="*/ 1500 h 1532"/>
              <a:gd name="T2" fmla="*/ 153 w 1854"/>
              <a:gd name="T3" fmla="*/ 1433 h 1532"/>
              <a:gd name="T4" fmla="*/ 110 w 1854"/>
              <a:gd name="T5" fmla="*/ 1362 h 1532"/>
              <a:gd name="T6" fmla="*/ 76 w 1854"/>
              <a:gd name="T7" fmla="*/ 1287 h 1532"/>
              <a:gd name="T8" fmla="*/ 46 w 1854"/>
              <a:gd name="T9" fmla="*/ 1209 h 1532"/>
              <a:gd name="T10" fmla="*/ 24 w 1854"/>
              <a:gd name="T11" fmla="*/ 1130 h 1532"/>
              <a:gd name="T12" fmla="*/ 9 w 1854"/>
              <a:gd name="T13" fmla="*/ 1050 h 1532"/>
              <a:gd name="T14" fmla="*/ 3 w 1854"/>
              <a:gd name="T15" fmla="*/ 969 h 1532"/>
              <a:gd name="T16" fmla="*/ 3 w 1854"/>
              <a:gd name="T17" fmla="*/ 879 h 1532"/>
              <a:gd name="T18" fmla="*/ 11 w 1854"/>
              <a:gd name="T19" fmla="*/ 786 h 1532"/>
              <a:gd name="T20" fmla="*/ 31 w 1854"/>
              <a:gd name="T21" fmla="*/ 696 h 1532"/>
              <a:gd name="T22" fmla="*/ 56 w 1854"/>
              <a:gd name="T23" fmla="*/ 608 h 1532"/>
              <a:gd name="T24" fmla="*/ 93 w 1854"/>
              <a:gd name="T25" fmla="*/ 526 h 1532"/>
              <a:gd name="T26" fmla="*/ 136 w 1854"/>
              <a:gd name="T27" fmla="*/ 447 h 1532"/>
              <a:gd name="T28" fmla="*/ 185 w 1854"/>
              <a:gd name="T29" fmla="*/ 374 h 1532"/>
              <a:gd name="T30" fmla="*/ 241 w 1854"/>
              <a:gd name="T31" fmla="*/ 305 h 1532"/>
              <a:gd name="T32" fmla="*/ 306 w 1854"/>
              <a:gd name="T33" fmla="*/ 241 h 1532"/>
              <a:gd name="T34" fmla="*/ 374 w 1854"/>
              <a:gd name="T35" fmla="*/ 185 h 1532"/>
              <a:gd name="T36" fmla="*/ 447 w 1854"/>
              <a:gd name="T37" fmla="*/ 135 h 1532"/>
              <a:gd name="T38" fmla="*/ 527 w 1854"/>
              <a:gd name="T39" fmla="*/ 92 h 1532"/>
              <a:gd name="T40" fmla="*/ 608 w 1854"/>
              <a:gd name="T41" fmla="*/ 56 h 1532"/>
              <a:gd name="T42" fmla="*/ 696 w 1854"/>
              <a:gd name="T43" fmla="*/ 30 h 1532"/>
              <a:gd name="T44" fmla="*/ 787 w 1854"/>
              <a:gd name="T45" fmla="*/ 11 h 1532"/>
              <a:gd name="T46" fmla="*/ 879 w 1854"/>
              <a:gd name="T47" fmla="*/ 2 h 1532"/>
              <a:gd name="T48" fmla="*/ 976 w 1854"/>
              <a:gd name="T49" fmla="*/ 2 h 1532"/>
              <a:gd name="T50" fmla="*/ 1068 w 1854"/>
              <a:gd name="T51" fmla="*/ 11 h 1532"/>
              <a:gd name="T52" fmla="*/ 1158 w 1854"/>
              <a:gd name="T53" fmla="*/ 30 h 1532"/>
              <a:gd name="T54" fmla="*/ 1244 w 1854"/>
              <a:gd name="T55" fmla="*/ 56 h 1532"/>
              <a:gd name="T56" fmla="*/ 1328 w 1854"/>
              <a:gd name="T57" fmla="*/ 92 h 1532"/>
              <a:gd name="T58" fmla="*/ 1408 w 1854"/>
              <a:gd name="T59" fmla="*/ 135 h 1532"/>
              <a:gd name="T60" fmla="*/ 1481 w 1854"/>
              <a:gd name="T61" fmla="*/ 185 h 1532"/>
              <a:gd name="T62" fmla="*/ 1549 w 1854"/>
              <a:gd name="T63" fmla="*/ 241 h 1532"/>
              <a:gd name="T64" fmla="*/ 1612 w 1854"/>
              <a:gd name="T65" fmla="*/ 305 h 1532"/>
              <a:gd name="T66" fmla="*/ 1670 w 1854"/>
              <a:gd name="T67" fmla="*/ 374 h 1532"/>
              <a:gd name="T68" fmla="*/ 1719 w 1854"/>
              <a:gd name="T69" fmla="*/ 447 h 1532"/>
              <a:gd name="T70" fmla="*/ 1762 w 1854"/>
              <a:gd name="T71" fmla="*/ 526 h 1532"/>
              <a:gd name="T72" fmla="*/ 1796 w 1854"/>
              <a:gd name="T73" fmla="*/ 608 h 1532"/>
              <a:gd name="T74" fmla="*/ 1824 w 1854"/>
              <a:gd name="T75" fmla="*/ 696 h 1532"/>
              <a:gd name="T76" fmla="*/ 1844 w 1854"/>
              <a:gd name="T77" fmla="*/ 786 h 1532"/>
              <a:gd name="T78" fmla="*/ 1852 w 1854"/>
              <a:gd name="T79" fmla="*/ 879 h 15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54"/>
              <a:gd name="T121" fmla="*/ 0 h 1532"/>
              <a:gd name="T122" fmla="*/ 1854 w 1854"/>
              <a:gd name="T123" fmla="*/ 1532 h 153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54" h="1532">
                <a:moveTo>
                  <a:pt x="226" y="1532"/>
                </a:moveTo>
                <a:lnTo>
                  <a:pt x="200" y="1500"/>
                </a:lnTo>
                <a:lnTo>
                  <a:pt x="174" y="1465"/>
                </a:lnTo>
                <a:lnTo>
                  <a:pt x="153" y="1433"/>
                </a:lnTo>
                <a:lnTo>
                  <a:pt x="132" y="1396"/>
                </a:lnTo>
                <a:lnTo>
                  <a:pt x="110" y="1362"/>
                </a:lnTo>
                <a:lnTo>
                  <a:pt x="93" y="1326"/>
                </a:lnTo>
                <a:lnTo>
                  <a:pt x="76" y="1287"/>
                </a:lnTo>
                <a:lnTo>
                  <a:pt x="61" y="1248"/>
                </a:lnTo>
                <a:lnTo>
                  <a:pt x="46" y="1209"/>
                </a:lnTo>
                <a:lnTo>
                  <a:pt x="35" y="1171"/>
                </a:lnTo>
                <a:lnTo>
                  <a:pt x="24" y="1130"/>
                </a:lnTo>
                <a:lnTo>
                  <a:pt x="16" y="1091"/>
                </a:lnTo>
                <a:lnTo>
                  <a:pt x="9" y="1050"/>
                </a:lnTo>
                <a:lnTo>
                  <a:pt x="5" y="1010"/>
                </a:lnTo>
                <a:lnTo>
                  <a:pt x="3" y="969"/>
                </a:lnTo>
                <a:lnTo>
                  <a:pt x="0" y="926"/>
                </a:lnTo>
                <a:lnTo>
                  <a:pt x="3" y="879"/>
                </a:lnTo>
                <a:lnTo>
                  <a:pt x="5" y="831"/>
                </a:lnTo>
                <a:lnTo>
                  <a:pt x="11" y="786"/>
                </a:lnTo>
                <a:lnTo>
                  <a:pt x="20" y="741"/>
                </a:lnTo>
                <a:lnTo>
                  <a:pt x="31" y="696"/>
                </a:lnTo>
                <a:lnTo>
                  <a:pt x="43" y="651"/>
                </a:lnTo>
                <a:lnTo>
                  <a:pt x="56" y="608"/>
                </a:lnTo>
                <a:lnTo>
                  <a:pt x="74" y="567"/>
                </a:lnTo>
                <a:lnTo>
                  <a:pt x="93" y="526"/>
                </a:lnTo>
                <a:lnTo>
                  <a:pt x="112" y="485"/>
                </a:lnTo>
                <a:lnTo>
                  <a:pt x="136" y="447"/>
                </a:lnTo>
                <a:lnTo>
                  <a:pt x="159" y="408"/>
                </a:lnTo>
                <a:lnTo>
                  <a:pt x="185" y="374"/>
                </a:lnTo>
                <a:lnTo>
                  <a:pt x="213" y="337"/>
                </a:lnTo>
                <a:lnTo>
                  <a:pt x="241" y="305"/>
                </a:lnTo>
                <a:lnTo>
                  <a:pt x="273" y="273"/>
                </a:lnTo>
                <a:lnTo>
                  <a:pt x="306" y="241"/>
                </a:lnTo>
                <a:lnTo>
                  <a:pt x="338" y="213"/>
                </a:lnTo>
                <a:lnTo>
                  <a:pt x="374" y="185"/>
                </a:lnTo>
                <a:lnTo>
                  <a:pt x="411" y="159"/>
                </a:lnTo>
                <a:lnTo>
                  <a:pt x="447" y="135"/>
                </a:lnTo>
                <a:lnTo>
                  <a:pt x="486" y="112"/>
                </a:lnTo>
                <a:lnTo>
                  <a:pt x="527" y="92"/>
                </a:lnTo>
                <a:lnTo>
                  <a:pt x="568" y="73"/>
                </a:lnTo>
                <a:lnTo>
                  <a:pt x="608" y="56"/>
                </a:lnTo>
                <a:lnTo>
                  <a:pt x="651" y="43"/>
                </a:lnTo>
                <a:lnTo>
                  <a:pt x="696" y="30"/>
                </a:lnTo>
                <a:lnTo>
                  <a:pt x="742" y="19"/>
                </a:lnTo>
                <a:lnTo>
                  <a:pt x="787" y="11"/>
                </a:lnTo>
                <a:lnTo>
                  <a:pt x="832" y="4"/>
                </a:lnTo>
                <a:lnTo>
                  <a:pt x="879" y="2"/>
                </a:lnTo>
                <a:lnTo>
                  <a:pt x="926" y="0"/>
                </a:lnTo>
                <a:lnTo>
                  <a:pt x="976" y="2"/>
                </a:lnTo>
                <a:lnTo>
                  <a:pt x="1021" y="4"/>
                </a:lnTo>
                <a:lnTo>
                  <a:pt x="1068" y="11"/>
                </a:lnTo>
                <a:lnTo>
                  <a:pt x="1113" y="19"/>
                </a:lnTo>
                <a:lnTo>
                  <a:pt x="1158" y="30"/>
                </a:lnTo>
                <a:lnTo>
                  <a:pt x="1201" y="43"/>
                </a:lnTo>
                <a:lnTo>
                  <a:pt x="1244" y="56"/>
                </a:lnTo>
                <a:lnTo>
                  <a:pt x="1287" y="73"/>
                </a:lnTo>
                <a:lnTo>
                  <a:pt x="1328" y="92"/>
                </a:lnTo>
                <a:lnTo>
                  <a:pt x="1369" y="112"/>
                </a:lnTo>
                <a:lnTo>
                  <a:pt x="1408" y="135"/>
                </a:lnTo>
                <a:lnTo>
                  <a:pt x="1444" y="159"/>
                </a:lnTo>
                <a:lnTo>
                  <a:pt x="1481" y="185"/>
                </a:lnTo>
                <a:lnTo>
                  <a:pt x="1515" y="213"/>
                </a:lnTo>
                <a:lnTo>
                  <a:pt x="1549" y="241"/>
                </a:lnTo>
                <a:lnTo>
                  <a:pt x="1582" y="273"/>
                </a:lnTo>
                <a:lnTo>
                  <a:pt x="1612" y="305"/>
                </a:lnTo>
                <a:lnTo>
                  <a:pt x="1642" y="337"/>
                </a:lnTo>
                <a:lnTo>
                  <a:pt x="1670" y="374"/>
                </a:lnTo>
                <a:lnTo>
                  <a:pt x="1695" y="408"/>
                </a:lnTo>
                <a:lnTo>
                  <a:pt x="1719" y="447"/>
                </a:lnTo>
                <a:lnTo>
                  <a:pt x="1740" y="485"/>
                </a:lnTo>
                <a:lnTo>
                  <a:pt x="1762" y="526"/>
                </a:lnTo>
                <a:lnTo>
                  <a:pt x="1781" y="567"/>
                </a:lnTo>
                <a:lnTo>
                  <a:pt x="1796" y="608"/>
                </a:lnTo>
                <a:lnTo>
                  <a:pt x="1811" y="651"/>
                </a:lnTo>
                <a:lnTo>
                  <a:pt x="1824" y="696"/>
                </a:lnTo>
                <a:lnTo>
                  <a:pt x="1835" y="741"/>
                </a:lnTo>
                <a:lnTo>
                  <a:pt x="1844" y="786"/>
                </a:lnTo>
                <a:lnTo>
                  <a:pt x="1848" y="831"/>
                </a:lnTo>
                <a:lnTo>
                  <a:pt x="1852" y="879"/>
                </a:lnTo>
                <a:lnTo>
                  <a:pt x="1854" y="926"/>
                </a:lnTo>
              </a:path>
            </a:pathLst>
          </a:custGeom>
          <a:noFill/>
          <a:ln w="3175">
            <a:solidFill>
              <a:srgbClr val="1F1A17"/>
            </a:solidFill>
            <a:round/>
          </a:ln>
        </p:spPr>
        <p:txBody>
          <a:bodyPr/>
          <a:lstStyle/>
          <a:p>
            <a:endParaRPr lang="en-IN"/>
          </a:p>
        </p:txBody>
      </p:sp>
      <p:sp>
        <p:nvSpPr>
          <p:cNvPr id="16396" name="Freeform 12"/>
          <p:cNvSpPr/>
          <p:nvPr/>
        </p:nvSpPr>
        <p:spPr bwMode="auto">
          <a:xfrm>
            <a:off x="4581525" y="2973388"/>
            <a:ext cx="2684463" cy="2687637"/>
          </a:xfrm>
          <a:custGeom>
            <a:avLst/>
            <a:gdLst>
              <a:gd name="T0" fmla="*/ 801 w 1691"/>
              <a:gd name="T1" fmla="*/ 1691 h 1693"/>
              <a:gd name="T2" fmla="*/ 718 w 1691"/>
              <a:gd name="T3" fmla="*/ 1682 h 1693"/>
              <a:gd name="T4" fmla="*/ 634 w 1691"/>
              <a:gd name="T5" fmla="*/ 1665 h 1693"/>
              <a:gd name="T6" fmla="*/ 554 w 1691"/>
              <a:gd name="T7" fmla="*/ 1641 h 1693"/>
              <a:gd name="T8" fmla="*/ 479 w 1691"/>
              <a:gd name="T9" fmla="*/ 1609 h 1693"/>
              <a:gd name="T10" fmla="*/ 408 w 1691"/>
              <a:gd name="T11" fmla="*/ 1568 h 1693"/>
              <a:gd name="T12" fmla="*/ 340 w 1691"/>
              <a:gd name="T13" fmla="*/ 1523 h 1693"/>
              <a:gd name="T14" fmla="*/ 277 w 1691"/>
              <a:gd name="T15" fmla="*/ 1472 h 1693"/>
              <a:gd name="T16" fmla="*/ 219 w 1691"/>
              <a:gd name="T17" fmla="*/ 1414 h 1693"/>
              <a:gd name="T18" fmla="*/ 168 w 1691"/>
              <a:gd name="T19" fmla="*/ 1351 h 1693"/>
              <a:gd name="T20" fmla="*/ 123 w 1691"/>
              <a:gd name="T21" fmla="*/ 1285 h 1693"/>
              <a:gd name="T22" fmla="*/ 84 w 1691"/>
              <a:gd name="T23" fmla="*/ 1212 h 1693"/>
              <a:gd name="T24" fmla="*/ 52 w 1691"/>
              <a:gd name="T25" fmla="*/ 1136 h 1693"/>
              <a:gd name="T26" fmla="*/ 26 w 1691"/>
              <a:gd name="T27" fmla="*/ 1057 h 1693"/>
              <a:gd name="T28" fmla="*/ 9 w 1691"/>
              <a:gd name="T29" fmla="*/ 975 h 1693"/>
              <a:gd name="T30" fmla="*/ 0 w 1691"/>
              <a:gd name="T31" fmla="*/ 889 h 1693"/>
              <a:gd name="T32" fmla="*/ 0 w 1691"/>
              <a:gd name="T33" fmla="*/ 803 h 1693"/>
              <a:gd name="T34" fmla="*/ 9 w 1691"/>
              <a:gd name="T35" fmla="*/ 717 h 1693"/>
              <a:gd name="T36" fmla="*/ 26 w 1691"/>
              <a:gd name="T37" fmla="*/ 636 h 1693"/>
              <a:gd name="T38" fmla="*/ 52 w 1691"/>
              <a:gd name="T39" fmla="*/ 556 h 1693"/>
              <a:gd name="T40" fmla="*/ 84 w 1691"/>
              <a:gd name="T41" fmla="*/ 481 h 1693"/>
              <a:gd name="T42" fmla="*/ 123 w 1691"/>
              <a:gd name="T43" fmla="*/ 408 h 1693"/>
              <a:gd name="T44" fmla="*/ 168 w 1691"/>
              <a:gd name="T45" fmla="*/ 341 h 1693"/>
              <a:gd name="T46" fmla="*/ 219 w 1691"/>
              <a:gd name="T47" fmla="*/ 277 h 1693"/>
              <a:gd name="T48" fmla="*/ 277 w 1691"/>
              <a:gd name="T49" fmla="*/ 221 h 1693"/>
              <a:gd name="T50" fmla="*/ 340 w 1691"/>
              <a:gd name="T51" fmla="*/ 170 h 1693"/>
              <a:gd name="T52" fmla="*/ 408 w 1691"/>
              <a:gd name="T53" fmla="*/ 122 h 1693"/>
              <a:gd name="T54" fmla="*/ 479 w 1691"/>
              <a:gd name="T55" fmla="*/ 84 h 1693"/>
              <a:gd name="T56" fmla="*/ 554 w 1691"/>
              <a:gd name="T57" fmla="*/ 51 h 1693"/>
              <a:gd name="T58" fmla="*/ 634 w 1691"/>
              <a:gd name="T59" fmla="*/ 28 h 1693"/>
              <a:gd name="T60" fmla="*/ 718 w 1691"/>
              <a:gd name="T61" fmla="*/ 11 h 1693"/>
              <a:gd name="T62" fmla="*/ 801 w 1691"/>
              <a:gd name="T63" fmla="*/ 2 h 1693"/>
              <a:gd name="T64" fmla="*/ 889 w 1691"/>
              <a:gd name="T65" fmla="*/ 2 h 1693"/>
              <a:gd name="T66" fmla="*/ 973 w 1691"/>
              <a:gd name="T67" fmla="*/ 11 h 1693"/>
              <a:gd name="T68" fmla="*/ 1057 w 1691"/>
              <a:gd name="T69" fmla="*/ 28 h 1693"/>
              <a:gd name="T70" fmla="*/ 1136 w 1691"/>
              <a:gd name="T71" fmla="*/ 51 h 1693"/>
              <a:gd name="T72" fmla="*/ 1212 w 1691"/>
              <a:gd name="T73" fmla="*/ 84 h 1693"/>
              <a:gd name="T74" fmla="*/ 1283 w 1691"/>
              <a:gd name="T75" fmla="*/ 122 h 1693"/>
              <a:gd name="T76" fmla="*/ 1351 w 1691"/>
              <a:gd name="T77" fmla="*/ 170 h 1693"/>
              <a:gd name="T78" fmla="*/ 1414 w 1691"/>
              <a:gd name="T79" fmla="*/ 221 h 1693"/>
              <a:gd name="T80" fmla="*/ 1472 w 1691"/>
              <a:gd name="T81" fmla="*/ 277 h 1693"/>
              <a:gd name="T82" fmla="*/ 1523 w 1691"/>
              <a:gd name="T83" fmla="*/ 341 h 1693"/>
              <a:gd name="T84" fmla="*/ 1568 w 1691"/>
              <a:gd name="T85" fmla="*/ 408 h 1693"/>
              <a:gd name="T86" fmla="*/ 1607 w 1691"/>
              <a:gd name="T87" fmla="*/ 481 h 1693"/>
              <a:gd name="T88" fmla="*/ 1639 w 1691"/>
              <a:gd name="T89" fmla="*/ 556 h 1693"/>
              <a:gd name="T90" fmla="*/ 1665 w 1691"/>
              <a:gd name="T91" fmla="*/ 636 h 1693"/>
              <a:gd name="T92" fmla="*/ 1682 w 1691"/>
              <a:gd name="T93" fmla="*/ 717 h 1693"/>
              <a:gd name="T94" fmla="*/ 1691 w 1691"/>
              <a:gd name="T95" fmla="*/ 803 h 16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91"/>
              <a:gd name="T145" fmla="*/ 0 h 1693"/>
              <a:gd name="T146" fmla="*/ 1691 w 1691"/>
              <a:gd name="T147" fmla="*/ 1693 h 16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91" h="1693">
                <a:moveTo>
                  <a:pt x="844" y="1693"/>
                </a:moveTo>
                <a:lnTo>
                  <a:pt x="801" y="1691"/>
                </a:lnTo>
                <a:lnTo>
                  <a:pt x="758" y="1689"/>
                </a:lnTo>
                <a:lnTo>
                  <a:pt x="718" y="1682"/>
                </a:lnTo>
                <a:lnTo>
                  <a:pt x="675" y="1676"/>
                </a:lnTo>
                <a:lnTo>
                  <a:pt x="634" y="1665"/>
                </a:lnTo>
                <a:lnTo>
                  <a:pt x="595" y="1654"/>
                </a:lnTo>
                <a:lnTo>
                  <a:pt x="554" y="1641"/>
                </a:lnTo>
                <a:lnTo>
                  <a:pt x="516" y="1626"/>
                </a:lnTo>
                <a:lnTo>
                  <a:pt x="479" y="1609"/>
                </a:lnTo>
                <a:lnTo>
                  <a:pt x="443" y="1590"/>
                </a:lnTo>
                <a:lnTo>
                  <a:pt x="408" y="1568"/>
                </a:lnTo>
                <a:lnTo>
                  <a:pt x="374" y="1547"/>
                </a:lnTo>
                <a:lnTo>
                  <a:pt x="340" y="1523"/>
                </a:lnTo>
                <a:lnTo>
                  <a:pt x="307" y="1497"/>
                </a:lnTo>
                <a:lnTo>
                  <a:pt x="277" y="1472"/>
                </a:lnTo>
                <a:lnTo>
                  <a:pt x="247" y="1444"/>
                </a:lnTo>
                <a:lnTo>
                  <a:pt x="219" y="1414"/>
                </a:lnTo>
                <a:lnTo>
                  <a:pt x="193" y="1383"/>
                </a:lnTo>
                <a:lnTo>
                  <a:pt x="168" y="1351"/>
                </a:lnTo>
                <a:lnTo>
                  <a:pt x="144" y="1319"/>
                </a:lnTo>
                <a:lnTo>
                  <a:pt x="123" y="1285"/>
                </a:lnTo>
                <a:lnTo>
                  <a:pt x="101" y="1248"/>
                </a:lnTo>
                <a:lnTo>
                  <a:pt x="84" y="1212"/>
                </a:lnTo>
                <a:lnTo>
                  <a:pt x="67" y="1175"/>
                </a:lnTo>
                <a:lnTo>
                  <a:pt x="52" y="1136"/>
                </a:lnTo>
                <a:lnTo>
                  <a:pt x="39" y="1098"/>
                </a:lnTo>
                <a:lnTo>
                  <a:pt x="26" y="1057"/>
                </a:lnTo>
                <a:lnTo>
                  <a:pt x="17" y="1016"/>
                </a:lnTo>
                <a:lnTo>
                  <a:pt x="9" y="975"/>
                </a:lnTo>
                <a:lnTo>
                  <a:pt x="4" y="932"/>
                </a:lnTo>
                <a:lnTo>
                  <a:pt x="0" y="889"/>
                </a:lnTo>
                <a:lnTo>
                  <a:pt x="0" y="846"/>
                </a:lnTo>
                <a:lnTo>
                  <a:pt x="0" y="803"/>
                </a:lnTo>
                <a:lnTo>
                  <a:pt x="4" y="760"/>
                </a:lnTo>
                <a:lnTo>
                  <a:pt x="9" y="717"/>
                </a:lnTo>
                <a:lnTo>
                  <a:pt x="17" y="677"/>
                </a:lnTo>
                <a:lnTo>
                  <a:pt x="26" y="636"/>
                </a:lnTo>
                <a:lnTo>
                  <a:pt x="39" y="595"/>
                </a:lnTo>
                <a:lnTo>
                  <a:pt x="52" y="556"/>
                </a:lnTo>
                <a:lnTo>
                  <a:pt x="67" y="518"/>
                </a:lnTo>
                <a:lnTo>
                  <a:pt x="84" y="481"/>
                </a:lnTo>
                <a:lnTo>
                  <a:pt x="101" y="445"/>
                </a:lnTo>
                <a:lnTo>
                  <a:pt x="123" y="408"/>
                </a:lnTo>
                <a:lnTo>
                  <a:pt x="144" y="374"/>
                </a:lnTo>
                <a:lnTo>
                  <a:pt x="168" y="341"/>
                </a:lnTo>
                <a:lnTo>
                  <a:pt x="193" y="309"/>
                </a:lnTo>
                <a:lnTo>
                  <a:pt x="219" y="277"/>
                </a:lnTo>
                <a:lnTo>
                  <a:pt x="247" y="249"/>
                </a:lnTo>
                <a:lnTo>
                  <a:pt x="277" y="221"/>
                </a:lnTo>
                <a:lnTo>
                  <a:pt x="307" y="193"/>
                </a:lnTo>
                <a:lnTo>
                  <a:pt x="340" y="170"/>
                </a:lnTo>
                <a:lnTo>
                  <a:pt x="374" y="146"/>
                </a:lnTo>
                <a:lnTo>
                  <a:pt x="408" y="122"/>
                </a:lnTo>
                <a:lnTo>
                  <a:pt x="443" y="103"/>
                </a:lnTo>
                <a:lnTo>
                  <a:pt x="479" y="84"/>
                </a:lnTo>
                <a:lnTo>
                  <a:pt x="516" y="66"/>
                </a:lnTo>
                <a:lnTo>
                  <a:pt x="554" y="51"/>
                </a:lnTo>
                <a:lnTo>
                  <a:pt x="595" y="38"/>
                </a:lnTo>
                <a:lnTo>
                  <a:pt x="634" y="28"/>
                </a:lnTo>
                <a:lnTo>
                  <a:pt x="675" y="17"/>
                </a:lnTo>
                <a:lnTo>
                  <a:pt x="718" y="11"/>
                </a:lnTo>
                <a:lnTo>
                  <a:pt x="758" y="4"/>
                </a:lnTo>
                <a:lnTo>
                  <a:pt x="801" y="2"/>
                </a:lnTo>
                <a:lnTo>
                  <a:pt x="844" y="0"/>
                </a:lnTo>
                <a:lnTo>
                  <a:pt x="889" y="2"/>
                </a:lnTo>
                <a:lnTo>
                  <a:pt x="932" y="4"/>
                </a:lnTo>
                <a:lnTo>
                  <a:pt x="973" y="11"/>
                </a:lnTo>
                <a:lnTo>
                  <a:pt x="1016" y="17"/>
                </a:lnTo>
                <a:lnTo>
                  <a:pt x="1057" y="28"/>
                </a:lnTo>
                <a:lnTo>
                  <a:pt x="1096" y="38"/>
                </a:lnTo>
                <a:lnTo>
                  <a:pt x="1136" y="51"/>
                </a:lnTo>
                <a:lnTo>
                  <a:pt x="1173" y="66"/>
                </a:lnTo>
                <a:lnTo>
                  <a:pt x="1212" y="84"/>
                </a:lnTo>
                <a:lnTo>
                  <a:pt x="1248" y="103"/>
                </a:lnTo>
                <a:lnTo>
                  <a:pt x="1283" y="122"/>
                </a:lnTo>
                <a:lnTo>
                  <a:pt x="1317" y="146"/>
                </a:lnTo>
                <a:lnTo>
                  <a:pt x="1351" y="170"/>
                </a:lnTo>
                <a:lnTo>
                  <a:pt x="1384" y="193"/>
                </a:lnTo>
                <a:lnTo>
                  <a:pt x="1414" y="221"/>
                </a:lnTo>
                <a:lnTo>
                  <a:pt x="1444" y="249"/>
                </a:lnTo>
                <a:lnTo>
                  <a:pt x="1472" y="277"/>
                </a:lnTo>
                <a:lnTo>
                  <a:pt x="1497" y="309"/>
                </a:lnTo>
                <a:lnTo>
                  <a:pt x="1523" y="341"/>
                </a:lnTo>
                <a:lnTo>
                  <a:pt x="1547" y="374"/>
                </a:lnTo>
                <a:lnTo>
                  <a:pt x="1568" y="408"/>
                </a:lnTo>
                <a:lnTo>
                  <a:pt x="1588" y="445"/>
                </a:lnTo>
                <a:lnTo>
                  <a:pt x="1607" y="481"/>
                </a:lnTo>
                <a:lnTo>
                  <a:pt x="1624" y="518"/>
                </a:lnTo>
                <a:lnTo>
                  <a:pt x="1639" y="556"/>
                </a:lnTo>
                <a:lnTo>
                  <a:pt x="1652" y="595"/>
                </a:lnTo>
                <a:lnTo>
                  <a:pt x="1665" y="636"/>
                </a:lnTo>
                <a:lnTo>
                  <a:pt x="1674" y="677"/>
                </a:lnTo>
                <a:lnTo>
                  <a:pt x="1682" y="717"/>
                </a:lnTo>
                <a:lnTo>
                  <a:pt x="1686" y="760"/>
                </a:lnTo>
                <a:lnTo>
                  <a:pt x="1691" y="803"/>
                </a:lnTo>
                <a:lnTo>
                  <a:pt x="1691" y="846"/>
                </a:lnTo>
              </a:path>
            </a:pathLst>
          </a:custGeom>
          <a:noFill/>
          <a:ln w="3175">
            <a:solidFill>
              <a:srgbClr val="1F1A17"/>
            </a:solidFill>
            <a:round/>
          </a:ln>
        </p:spPr>
        <p:txBody>
          <a:bodyPr/>
          <a:lstStyle/>
          <a:p>
            <a:endParaRPr lang="en-IN"/>
          </a:p>
        </p:txBody>
      </p:sp>
      <p:sp>
        <p:nvSpPr>
          <p:cNvPr id="16397" name="Freeform 13"/>
          <p:cNvSpPr/>
          <p:nvPr/>
        </p:nvSpPr>
        <p:spPr bwMode="auto">
          <a:xfrm>
            <a:off x="4708525" y="3109913"/>
            <a:ext cx="2430463" cy="2432050"/>
          </a:xfrm>
          <a:custGeom>
            <a:avLst/>
            <a:gdLst>
              <a:gd name="T0" fmla="*/ 1299 w 1531"/>
              <a:gd name="T1" fmla="*/ 1315 h 1532"/>
              <a:gd name="T2" fmla="*/ 1241 w 1531"/>
              <a:gd name="T3" fmla="*/ 1366 h 1532"/>
              <a:gd name="T4" fmla="*/ 1177 w 1531"/>
              <a:gd name="T5" fmla="*/ 1411 h 1532"/>
              <a:gd name="T6" fmla="*/ 1108 w 1531"/>
              <a:gd name="T7" fmla="*/ 1450 h 1532"/>
              <a:gd name="T8" fmla="*/ 1035 w 1531"/>
              <a:gd name="T9" fmla="*/ 1482 h 1532"/>
              <a:gd name="T10" fmla="*/ 960 w 1531"/>
              <a:gd name="T11" fmla="*/ 1506 h 1532"/>
              <a:gd name="T12" fmla="*/ 885 w 1531"/>
              <a:gd name="T13" fmla="*/ 1521 h 1532"/>
              <a:gd name="T14" fmla="*/ 805 w 1531"/>
              <a:gd name="T15" fmla="*/ 1529 h 1532"/>
              <a:gd name="T16" fmla="*/ 726 w 1531"/>
              <a:gd name="T17" fmla="*/ 1529 h 1532"/>
              <a:gd name="T18" fmla="*/ 648 w 1531"/>
              <a:gd name="T19" fmla="*/ 1523 h 1532"/>
              <a:gd name="T20" fmla="*/ 575 w 1531"/>
              <a:gd name="T21" fmla="*/ 1506 h 1532"/>
              <a:gd name="T22" fmla="*/ 502 w 1531"/>
              <a:gd name="T23" fmla="*/ 1484 h 1532"/>
              <a:gd name="T24" fmla="*/ 434 w 1531"/>
              <a:gd name="T25" fmla="*/ 1454 h 1532"/>
              <a:gd name="T26" fmla="*/ 369 w 1531"/>
              <a:gd name="T27" fmla="*/ 1420 h 1532"/>
              <a:gd name="T28" fmla="*/ 309 w 1531"/>
              <a:gd name="T29" fmla="*/ 1379 h 1532"/>
              <a:gd name="T30" fmla="*/ 251 w 1531"/>
              <a:gd name="T31" fmla="*/ 1332 h 1532"/>
              <a:gd name="T32" fmla="*/ 199 w 1531"/>
              <a:gd name="T33" fmla="*/ 1280 h 1532"/>
              <a:gd name="T34" fmla="*/ 152 w 1531"/>
              <a:gd name="T35" fmla="*/ 1222 h 1532"/>
              <a:gd name="T36" fmla="*/ 111 w 1531"/>
              <a:gd name="T37" fmla="*/ 1162 h 1532"/>
              <a:gd name="T38" fmla="*/ 77 w 1531"/>
              <a:gd name="T39" fmla="*/ 1098 h 1532"/>
              <a:gd name="T40" fmla="*/ 47 w 1531"/>
              <a:gd name="T41" fmla="*/ 1029 h 1532"/>
              <a:gd name="T42" fmla="*/ 25 w 1531"/>
              <a:gd name="T43" fmla="*/ 956 h 1532"/>
              <a:gd name="T44" fmla="*/ 8 w 1531"/>
              <a:gd name="T45" fmla="*/ 883 h 1532"/>
              <a:gd name="T46" fmla="*/ 2 w 1531"/>
              <a:gd name="T47" fmla="*/ 805 h 1532"/>
              <a:gd name="T48" fmla="*/ 2 w 1531"/>
              <a:gd name="T49" fmla="*/ 726 h 1532"/>
              <a:gd name="T50" fmla="*/ 8 w 1531"/>
              <a:gd name="T51" fmla="*/ 649 h 1532"/>
              <a:gd name="T52" fmla="*/ 25 w 1531"/>
              <a:gd name="T53" fmla="*/ 576 h 1532"/>
              <a:gd name="T54" fmla="*/ 47 w 1531"/>
              <a:gd name="T55" fmla="*/ 503 h 1532"/>
              <a:gd name="T56" fmla="*/ 77 w 1531"/>
              <a:gd name="T57" fmla="*/ 434 h 1532"/>
              <a:gd name="T58" fmla="*/ 111 w 1531"/>
              <a:gd name="T59" fmla="*/ 369 h 1532"/>
              <a:gd name="T60" fmla="*/ 152 w 1531"/>
              <a:gd name="T61" fmla="*/ 309 h 1532"/>
              <a:gd name="T62" fmla="*/ 199 w 1531"/>
              <a:gd name="T63" fmla="*/ 251 h 1532"/>
              <a:gd name="T64" fmla="*/ 251 w 1531"/>
              <a:gd name="T65" fmla="*/ 200 h 1532"/>
              <a:gd name="T66" fmla="*/ 309 w 1531"/>
              <a:gd name="T67" fmla="*/ 152 h 1532"/>
              <a:gd name="T68" fmla="*/ 369 w 1531"/>
              <a:gd name="T69" fmla="*/ 111 h 1532"/>
              <a:gd name="T70" fmla="*/ 434 w 1531"/>
              <a:gd name="T71" fmla="*/ 77 h 1532"/>
              <a:gd name="T72" fmla="*/ 502 w 1531"/>
              <a:gd name="T73" fmla="*/ 47 h 1532"/>
              <a:gd name="T74" fmla="*/ 575 w 1531"/>
              <a:gd name="T75" fmla="*/ 26 h 1532"/>
              <a:gd name="T76" fmla="*/ 648 w 1531"/>
              <a:gd name="T77" fmla="*/ 11 h 1532"/>
              <a:gd name="T78" fmla="*/ 726 w 1531"/>
              <a:gd name="T79" fmla="*/ 2 h 1532"/>
              <a:gd name="T80" fmla="*/ 805 w 1531"/>
              <a:gd name="T81" fmla="*/ 2 h 1532"/>
              <a:gd name="T82" fmla="*/ 882 w 1531"/>
              <a:gd name="T83" fmla="*/ 11 h 1532"/>
              <a:gd name="T84" fmla="*/ 956 w 1531"/>
              <a:gd name="T85" fmla="*/ 26 h 1532"/>
              <a:gd name="T86" fmla="*/ 1029 w 1531"/>
              <a:gd name="T87" fmla="*/ 47 h 1532"/>
              <a:gd name="T88" fmla="*/ 1097 w 1531"/>
              <a:gd name="T89" fmla="*/ 77 h 1532"/>
              <a:gd name="T90" fmla="*/ 1162 w 1531"/>
              <a:gd name="T91" fmla="*/ 111 h 1532"/>
              <a:gd name="T92" fmla="*/ 1222 w 1531"/>
              <a:gd name="T93" fmla="*/ 152 h 1532"/>
              <a:gd name="T94" fmla="*/ 1280 w 1531"/>
              <a:gd name="T95" fmla="*/ 200 h 1532"/>
              <a:gd name="T96" fmla="*/ 1331 w 1531"/>
              <a:gd name="T97" fmla="*/ 251 h 1532"/>
              <a:gd name="T98" fmla="*/ 1379 w 1531"/>
              <a:gd name="T99" fmla="*/ 309 h 1532"/>
              <a:gd name="T100" fmla="*/ 1420 w 1531"/>
              <a:gd name="T101" fmla="*/ 369 h 1532"/>
              <a:gd name="T102" fmla="*/ 1454 w 1531"/>
              <a:gd name="T103" fmla="*/ 434 h 1532"/>
              <a:gd name="T104" fmla="*/ 1484 w 1531"/>
              <a:gd name="T105" fmla="*/ 503 h 1532"/>
              <a:gd name="T106" fmla="*/ 1505 w 1531"/>
              <a:gd name="T107" fmla="*/ 576 h 1532"/>
              <a:gd name="T108" fmla="*/ 1520 w 1531"/>
              <a:gd name="T109" fmla="*/ 649 h 1532"/>
              <a:gd name="T110" fmla="*/ 1529 w 1531"/>
              <a:gd name="T111" fmla="*/ 726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31"/>
              <a:gd name="T169" fmla="*/ 0 h 1532"/>
              <a:gd name="T170" fmla="*/ 1531 w 1531"/>
              <a:gd name="T171" fmla="*/ 1532 h 153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31" h="1532">
                <a:moveTo>
                  <a:pt x="1327" y="1287"/>
                </a:moveTo>
                <a:lnTo>
                  <a:pt x="1299" y="1315"/>
                </a:lnTo>
                <a:lnTo>
                  <a:pt x="1271" y="1340"/>
                </a:lnTo>
                <a:lnTo>
                  <a:pt x="1241" y="1366"/>
                </a:lnTo>
                <a:lnTo>
                  <a:pt x="1209" y="1390"/>
                </a:lnTo>
                <a:lnTo>
                  <a:pt x="1177" y="1411"/>
                </a:lnTo>
                <a:lnTo>
                  <a:pt x="1142" y="1433"/>
                </a:lnTo>
                <a:lnTo>
                  <a:pt x="1108" y="1450"/>
                </a:lnTo>
                <a:lnTo>
                  <a:pt x="1072" y="1467"/>
                </a:lnTo>
                <a:lnTo>
                  <a:pt x="1035" y="1482"/>
                </a:lnTo>
                <a:lnTo>
                  <a:pt x="998" y="1495"/>
                </a:lnTo>
                <a:lnTo>
                  <a:pt x="960" y="1506"/>
                </a:lnTo>
                <a:lnTo>
                  <a:pt x="923" y="1514"/>
                </a:lnTo>
                <a:lnTo>
                  <a:pt x="885" y="1521"/>
                </a:lnTo>
                <a:lnTo>
                  <a:pt x="844" y="1527"/>
                </a:lnTo>
                <a:lnTo>
                  <a:pt x="805" y="1529"/>
                </a:lnTo>
                <a:lnTo>
                  <a:pt x="764" y="1532"/>
                </a:lnTo>
                <a:lnTo>
                  <a:pt x="726" y="1529"/>
                </a:lnTo>
                <a:lnTo>
                  <a:pt x="687" y="1527"/>
                </a:lnTo>
                <a:lnTo>
                  <a:pt x="648" y="1523"/>
                </a:lnTo>
                <a:lnTo>
                  <a:pt x="612" y="1514"/>
                </a:lnTo>
                <a:lnTo>
                  <a:pt x="575" y="1506"/>
                </a:lnTo>
                <a:lnTo>
                  <a:pt x="539" y="1497"/>
                </a:lnTo>
                <a:lnTo>
                  <a:pt x="502" y="1484"/>
                </a:lnTo>
                <a:lnTo>
                  <a:pt x="468" y="1471"/>
                </a:lnTo>
                <a:lnTo>
                  <a:pt x="434" y="1454"/>
                </a:lnTo>
                <a:lnTo>
                  <a:pt x="401" y="1439"/>
                </a:lnTo>
                <a:lnTo>
                  <a:pt x="369" y="1420"/>
                </a:lnTo>
                <a:lnTo>
                  <a:pt x="339" y="1401"/>
                </a:lnTo>
                <a:lnTo>
                  <a:pt x="309" y="1379"/>
                </a:lnTo>
                <a:lnTo>
                  <a:pt x="279" y="1355"/>
                </a:lnTo>
                <a:lnTo>
                  <a:pt x="251" y="1332"/>
                </a:lnTo>
                <a:lnTo>
                  <a:pt x="225" y="1306"/>
                </a:lnTo>
                <a:lnTo>
                  <a:pt x="199" y="1280"/>
                </a:lnTo>
                <a:lnTo>
                  <a:pt x="176" y="1252"/>
                </a:lnTo>
                <a:lnTo>
                  <a:pt x="152" y="1222"/>
                </a:lnTo>
                <a:lnTo>
                  <a:pt x="131" y="1192"/>
                </a:lnTo>
                <a:lnTo>
                  <a:pt x="111" y="1162"/>
                </a:lnTo>
                <a:lnTo>
                  <a:pt x="92" y="1130"/>
                </a:lnTo>
                <a:lnTo>
                  <a:pt x="77" y="1098"/>
                </a:lnTo>
                <a:lnTo>
                  <a:pt x="60" y="1063"/>
                </a:lnTo>
                <a:lnTo>
                  <a:pt x="47" y="1029"/>
                </a:lnTo>
                <a:lnTo>
                  <a:pt x="34" y="992"/>
                </a:lnTo>
                <a:lnTo>
                  <a:pt x="25" y="956"/>
                </a:lnTo>
                <a:lnTo>
                  <a:pt x="17" y="919"/>
                </a:lnTo>
                <a:lnTo>
                  <a:pt x="8" y="883"/>
                </a:lnTo>
                <a:lnTo>
                  <a:pt x="4" y="844"/>
                </a:lnTo>
                <a:lnTo>
                  <a:pt x="2" y="805"/>
                </a:lnTo>
                <a:lnTo>
                  <a:pt x="0" y="767"/>
                </a:lnTo>
                <a:lnTo>
                  <a:pt x="2" y="726"/>
                </a:lnTo>
                <a:lnTo>
                  <a:pt x="4" y="687"/>
                </a:lnTo>
                <a:lnTo>
                  <a:pt x="8" y="649"/>
                </a:lnTo>
                <a:lnTo>
                  <a:pt x="17" y="612"/>
                </a:lnTo>
                <a:lnTo>
                  <a:pt x="25" y="576"/>
                </a:lnTo>
                <a:lnTo>
                  <a:pt x="34" y="539"/>
                </a:lnTo>
                <a:lnTo>
                  <a:pt x="47" y="503"/>
                </a:lnTo>
                <a:lnTo>
                  <a:pt x="60" y="468"/>
                </a:lnTo>
                <a:lnTo>
                  <a:pt x="77" y="434"/>
                </a:lnTo>
                <a:lnTo>
                  <a:pt x="92" y="402"/>
                </a:lnTo>
                <a:lnTo>
                  <a:pt x="111" y="369"/>
                </a:lnTo>
                <a:lnTo>
                  <a:pt x="131" y="339"/>
                </a:lnTo>
                <a:lnTo>
                  <a:pt x="152" y="309"/>
                </a:lnTo>
                <a:lnTo>
                  <a:pt x="176" y="279"/>
                </a:lnTo>
                <a:lnTo>
                  <a:pt x="199" y="251"/>
                </a:lnTo>
                <a:lnTo>
                  <a:pt x="225" y="225"/>
                </a:lnTo>
                <a:lnTo>
                  <a:pt x="251" y="200"/>
                </a:lnTo>
                <a:lnTo>
                  <a:pt x="279" y="176"/>
                </a:lnTo>
                <a:lnTo>
                  <a:pt x="309" y="152"/>
                </a:lnTo>
                <a:lnTo>
                  <a:pt x="339" y="131"/>
                </a:lnTo>
                <a:lnTo>
                  <a:pt x="369" y="111"/>
                </a:lnTo>
                <a:lnTo>
                  <a:pt x="401" y="94"/>
                </a:lnTo>
                <a:lnTo>
                  <a:pt x="434" y="77"/>
                </a:lnTo>
                <a:lnTo>
                  <a:pt x="468" y="62"/>
                </a:lnTo>
                <a:lnTo>
                  <a:pt x="502" y="47"/>
                </a:lnTo>
                <a:lnTo>
                  <a:pt x="539" y="36"/>
                </a:lnTo>
                <a:lnTo>
                  <a:pt x="575" y="26"/>
                </a:lnTo>
                <a:lnTo>
                  <a:pt x="612" y="17"/>
                </a:lnTo>
                <a:lnTo>
                  <a:pt x="648" y="11"/>
                </a:lnTo>
                <a:lnTo>
                  <a:pt x="687" y="4"/>
                </a:lnTo>
                <a:lnTo>
                  <a:pt x="726" y="2"/>
                </a:lnTo>
                <a:lnTo>
                  <a:pt x="764" y="0"/>
                </a:lnTo>
                <a:lnTo>
                  <a:pt x="805" y="2"/>
                </a:lnTo>
                <a:lnTo>
                  <a:pt x="844" y="4"/>
                </a:lnTo>
                <a:lnTo>
                  <a:pt x="882" y="11"/>
                </a:lnTo>
                <a:lnTo>
                  <a:pt x="919" y="17"/>
                </a:lnTo>
                <a:lnTo>
                  <a:pt x="956" y="26"/>
                </a:lnTo>
                <a:lnTo>
                  <a:pt x="992" y="36"/>
                </a:lnTo>
                <a:lnTo>
                  <a:pt x="1029" y="47"/>
                </a:lnTo>
                <a:lnTo>
                  <a:pt x="1063" y="62"/>
                </a:lnTo>
                <a:lnTo>
                  <a:pt x="1097" y="77"/>
                </a:lnTo>
                <a:lnTo>
                  <a:pt x="1130" y="94"/>
                </a:lnTo>
                <a:lnTo>
                  <a:pt x="1162" y="111"/>
                </a:lnTo>
                <a:lnTo>
                  <a:pt x="1192" y="131"/>
                </a:lnTo>
                <a:lnTo>
                  <a:pt x="1222" y="152"/>
                </a:lnTo>
                <a:lnTo>
                  <a:pt x="1252" y="176"/>
                </a:lnTo>
                <a:lnTo>
                  <a:pt x="1280" y="200"/>
                </a:lnTo>
                <a:lnTo>
                  <a:pt x="1306" y="225"/>
                </a:lnTo>
                <a:lnTo>
                  <a:pt x="1331" y="251"/>
                </a:lnTo>
                <a:lnTo>
                  <a:pt x="1355" y="279"/>
                </a:lnTo>
                <a:lnTo>
                  <a:pt x="1379" y="309"/>
                </a:lnTo>
                <a:lnTo>
                  <a:pt x="1400" y="339"/>
                </a:lnTo>
                <a:lnTo>
                  <a:pt x="1420" y="369"/>
                </a:lnTo>
                <a:lnTo>
                  <a:pt x="1437" y="402"/>
                </a:lnTo>
                <a:lnTo>
                  <a:pt x="1454" y="434"/>
                </a:lnTo>
                <a:lnTo>
                  <a:pt x="1471" y="468"/>
                </a:lnTo>
                <a:lnTo>
                  <a:pt x="1484" y="503"/>
                </a:lnTo>
                <a:lnTo>
                  <a:pt x="1497" y="539"/>
                </a:lnTo>
                <a:lnTo>
                  <a:pt x="1505" y="576"/>
                </a:lnTo>
                <a:lnTo>
                  <a:pt x="1514" y="612"/>
                </a:lnTo>
                <a:lnTo>
                  <a:pt x="1520" y="649"/>
                </a:lnTo>
                <a:lnTo>
                  <a:pt x="1527" y="687"/>
                </a:lnTo>
                <a:lnTo>
                  <a:pt x="1529" y="726"/>
                </a:lnTo>
                <a:lnTo>
                  <a:pt x="1531" y="767"/>
                </a:lnTo>
              </a:path>
            </a:pathLst>
          </a:custGeom>
          <a:noFill/>
          <a:ln w="3175">
            <a:solidFill>
              <a:srgbClr val="1F1A17"/>
            </a:solidFill>
            <a:round/>
          </a:ln>
        </p:spPr>
        <p:txBody>
          <a:bodyPr/>
          <a:lstStyle/>
          <a:p>
            <a:endParaRPr lang="en-IN"/>
          </a:p>
        </p:txBody>
      </p:sp>
      <p:sp>
        <p:nvSpPr>
          <p:cNvPr id="16398" name="Freeform 14"/>
          <p:cNvSpPr/>
          <p:nvPr/>
        </p:nvSpPr>
        <p:spPr bwMode="auto">
          <a:xfrm>
            <a:off x="4848225" y="3255963"/>
            <a:ext cx="2151063" cy="2155825"/>
          </a:xfrm>
          <a:custGeom>
            <a:avLst/>
            <a:gdLst>
              <a:gd name="T0" fmla="*/ 642 w 1355"/>
              <a:gd name="T1" fmla="*/ 1358 h 1358"/>
              <a:gd name="T2" fmla="*/ 573 w 1355"/>
              <a:gd name="T3" fmla="*/ 1349 h 1358"/>
              <a:gd name="T4" fmla="*/ 509 w 1355"/>
              <a:gd name="T5" fmla="*/ 1337 h 1358"/>
              <a:gd name="T6" fmla="*/ 444 w 1355"/>
              <a:gd name="T7" fmla="*/ 1317 h 1358"/>
              <a:gd name="T8" fmla="*/ 384 w 1355"/>
              <a:gd name="T9" fmla="*/ 1291 h 1358"/>
              <a:gd name="T10" fmla="*/ 326 w 1355"/>
              <a:gd name="T11" fmla="*/ 1259 h 1358"/>
              <a:gd name="T12" fmla="*/ 272 w 1355"/>
              <a:gd name="T13" fmla="*/ 1223 h 1358"/>
              <a:gd name="T14" fmla="*/ 221 w 1355"/>
              <a:gd name="T15" fmla="*/ 1182 h 1358"/>
              <a:gd name="T16" fmla="*/ 176 w 1355"/>
              <a:gd name="T17" fmla="*/ 1135 h 1358"/>
              <a:gd name="T18" fmla="*/ 133 w 1355"/>
              <a:gd name="T19" fmla="*/ 1085 h 1358"/>
              <a:gd name="T20" fmla="*/ 96 w 1355"/>
              <a:gd name="T21" fmla="*/ 1031 h 1358"/>
              <a:gd name="T22" fmla="*/ 66 w 1355"/>
              <a:gd name="T23" fmla="*/ 973 h 1358"/>
              <a:gd name="T24" fmla="*/ 40 w 1355"/>
              <a:gd name="T25" fmla="*/ 913 h 1358"/>
              <a:gd name="T26" fmla="*/ 21 w 1355"/>
              <a:gd name="T27" fmla="*/ 849 h 1358"/>
              <a:gd name="T28" fmla="*/ 6 w 1355"/>
              <a:gd name="T29" fmla="*/ 782 h 1358"/>
              <a:gd name="T30" fmla="*/ 0 w 1355"/>
              <a:gd name="T31" fmla="*/ 713 h 1358"/>
              <a:gd name="T32" fmla="*/ 0 w 1355"/>
              <a:gd name="T33" fmla="*/ 645 h 1358"/>
              <a:gd name="T34" fmla="*/ 6 w 1355"/>
              <a:gd name="T35" fmla="*/ 576 h 1358"/>
              <a:gd name="T36" fmla="*/ 21 w 1355"/>
              <a:gd name="T37" fmla="*/ 509 h 1358"/>
              <a:gd name="T38" fmla="*/ 40 w 1355"/>
              <a:gd name="T39" fmla="*/ 447 h 1358"/>
              <a:gd name="T40" fmla="*/ 66 w 1355"/>
              <a:gd name="T41" fmla="*/ 385 h 1358"/>
              <a:gd name="T42" fmla="*/ 96 w 1355"/>
              <a:gd name="T43" fmla="*/ 329 h 1358"/>
              <a:gd name="T44" fmla="*/ 133 w 1355"/>
              <a:gd name="T45" fmla="*/ 273 h 1358"/>
              <a:gd name="T46" fmla="*/ 176 w 1355"/>
              <a:gd name="T47" fmla="*/ 224 h 1358"/>
              <a:gd name="T48" fmla="*/ 221 w 1355"/>
              <a:gd name="T49" fmla="*/ 178 h 1358"/>
              <a:gd name="T50" fmla="*/ 272 w 1355"/>
              <a:gd name="T51" fmla="*/ 136 h 1358"/>
              <a:gd name="T52" fmla="*/ 326 w 1355"/>
              <a:gd name="T53" fmla="*/ 99 h 1358"/>
              <a:gd name="T54" fmla="*/ 384 w 1355"/>
              <a:gd name="T55" fmla="*/ 69 h 1358"/>
              <a:gd name="T56" fmla="*/ 444 w 1355"/>
              <a:gd name="T57" fmla="*/ 43 h 1358"/>
              <a:gd name="T58" fmla="*/ 509 w 1355"/>
              <a:gd name="T59" fmla="*/ 22 h 1358"/>
              <a:gd name="T60" fmla="*/ 573 w 1355"/>
              <a:gd name="T61" fmla="*/ 9 h 1358"/>
              <a:gd name="T62" fmla="*/ 642 w 1355"/>
              <a:gd name="T63" fmla="*/ 2 h 1358"/>
              <a:gd name="T64" fmla="*/ 713 w 1355"/>
              <a:gd name="T65" fmla="*/ 2 h 1358"/>
              <a:gd name="T66" fmla="*/ 779 w 1355"/>
              <a:gd name="T67" fmla="*/ 9 h 1358"/>
              <a:gd name="T68" fmla="*/ 846 w 1355"/>
              <a:gd name="T69" fmla="*/ 22 h 1358"/>
              <a:gd name="T70" fmla="*/ 910 w 1355"/>
              <a:gd name="T71" fmla="*/ 43 h 1358"/>
              <a:gd name="T72" fmla="*/ 971 w 1355"/>
              <a:gd name="T73" fmla="*/ 69 h 1358"/>
              <a:gd name="T74" fmla="*/ 1029 w 1355"/>
              <a:gd name="T75" fmla="*/ 99 h 1358"/>
              <a:gd name="T76" fmla="*/ 1082 w 1355"/>
              <a:gd name="T77" fmla="*/ 136 h 1358"/>
              <a:gd name="T78" fmla="*/ 1134 w 1355"/>
              <a:gd name="T79" fmla="*/ 178 h 1358"/>
              <a:gd name="T80" fmla="*/ 1179 w 1355"/>
              <a:gd name="T81" fmla="*/ 224 h 1358"/>
              <a:gd name="T82" fmla="*/ 1222 w 1355"/>
              <a:gd name="T83" fmla="*/ 273 h 1358"/>
              <a:gd name="T84" fmla="*/ 1258 w 1355"/>
              <a:gd name="T85" fmla="*/ 329 h 1358"/>
              <a:gd name="T86" fmla="*/ 1289 w 1355"/>
              <a:gd name="T87" fmla="*/ 385 h 1358"/>
              <a:gd name="T88" fmla="*/ 1314 w 1355"/>
              <a:gd name="T89" fmla="*/ 447 h 1358"/>
              <a:gd name="T90" fmla="*/ 1334 w 1355"/>
              <a:gd name="T91" fmla="*/ 509 h 1358"/>
              <a:gd name="T92" fmla="*/ 1349 w 1355"/>
              <a:gd name="T93" fmla="*/ 576 h 1358"/>
              <a:gd name="T94" fmla="*/ 1355 w 1355"/>
              <a:gd name="T95" fmla="*/ 645 h 13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55"/>
              <a:gd name="T145" fmla="*/ 0 h 1358"/>
              <a:gd name="T146" fmla="*/ 1355 w 1355"/>
              <a:gd name="T147" fmla="*/ 1358 h 13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55" h="1358">
                <a:moveTo>
                  <a:pt x="676" y="1358"/>
                </a:moveTo>
                <a:lnTo>
                  <a:pt x="642" y="1358"/>
                </a:lnTo>
                <a:lnTo>
                  <a:pt x="608" y="1354"/>
                </a:lnTo>
                <a:lnTo>
                  <a:pt x="573" y="1349"/>
                </a:lnTo>
                <a:lnTo>
                  <a:pt x="541" y="1345"/>
                </a:lnTo>
                <a:lnTo>
                  <a:pt x="509" y="1337"/>
                </a:lnTo>
                <a:lnTo>
                  <a:pt x="477" y="1328"/>
                </a:lnTo>
                <a:lnTo>
                  <a:pt x="444" y="1317"/>
                </a:lnTo>
                <a:lnTo>
                  <a:pt x="414" y="1304"/>
                </a:lnTo>
                <a:lnTo>
                  <a:pt x="384" y="1291"/>
                </a:lnTo>
                <a:lnTo>
                  <a:pt x="354" y="1276"/>
                </a:lnTo>
                <a:lnTo>
                  <a:pt x="326" y="1259"/>
                </a:lnTo>
                <a:lnTo>
                  <a:pt x="298" y="1242"/>
                </a:lnTo>
                <a:lnTo>
                  <a:pt x="272" y="1223"/>
                </a:lnTo>
                <a:lnTo>
                  <a:pt x="247" y="1203"/>
                </a:lnTo>
                <a:lnTo>
                  <a:pt x="221" y="1182"/>
                </a:lnTo>
                <a:lnTo>
                  <a:pt x="197" y="1158"/>
                </a:lnTo>
                <a:lnTo>
                  <a:pt x="176" y="1135"/>
                </a:lnTo>
                <a:lnTo>
                  <a:pt x="154" y="1111"/>
                </a:lnTo>
                <a:lnTo>
                  <a:pt x="133" y="1085"/>
                </a:lnTo>
                <a:lnTo>
                  <a:pt x="116" y="1059"/>
                </a:lnTo>
                <a:lnTo>
                  <a:pt x="96" y="1031"/>
                </a:lnTo>
                <a:lnTo>
                  <a:pt x="81" y="1003"/>
                </a:lnTo>
                <a:lnTo>
                  <a:pt x="66" y="973"/>
                </a:lnTo>
                <a:lnTo>
                  <a:pt x="51" y="943"/>
                </a:lnTo>
                <a:lnTo>
                  <a:pt x="40" y="913"/>
                </a:lnTo>
                <a:lnTo>
                  <a:pt x="30" y="881"/>
                </a:lnTo>
                <a:lnTo>
                  <a:pt x="21" y="849"/>
                </a:lnTo>
                <a:lnTo>
                  <a:pt x="13" y="817"/>
                </a:lnTo>
                <a:lnTo>
                  <a:pt x="6" y="782"/>
                </a:lnTo>
                <a:lnTo>
                  <a:pt x="2" y="748"/>
                </a:lnTo>
                <a:lnTo>
                  <a:pt x="0" y="713"/>
                </a:lnTo>
                <a:lnTo>
                  <a:pt x="0" y="679"/>
                </a:lnTo>
                <a:lnTo>
                  <a:pt x="0" y="645"/>
                </a:lnTo>
                <a:lnTo>
                  <a:pt x="2" y="610"/>
                </a:lnTo>
                <a:lnTo>
                  <a:pt x="6" y="576"/>
                </a:lnTo>
                <a:lnTo>
                  <a:pt x="13" y="544"/>
                </a:lnTo>
                <a:lnTo>
                  <a:pt x="21" y="509"/>
                </a:lnTo>
                <a:lnTo>
                  <a:pt x="30" y="477"/>
                </a:lnTo>
                <a:lnTo>
                  <a:pt x="40" y="447"/>
                </a:lnTo>
                <a:lnTo>
                  <a:pt x="51" y="415"/>
                </a:lnTo>
                <a:lnTo>
                  <a:pt x="66" y="385"/>
                </a:lnTo>
                <a:lnTo>
                  <a:pt x="81" y="357"/>
                </a:lnTo>
                <a:lnTo>
                  <a:pt x="96" y="329"/>
                </a:lnTo>
                <a:lnTo>
                  <a:pt x="116" y="301"/>
                </a:lnTo>
                <a:lnTo>
                  <a:pt x="133" y="273"/>
                </a:lnTo>
                <a:lnTo>
                  <a:pt x="154" y="247"/>
                </a:lnTo>
                <a:lnTo>
                  <a:pt x="176" y="224"/>
                </a:lnTo>
                <a:lnTo>
                  <a:pt x="197" y="200"/>
                </a:lnTo>
                <a:lnTo>
                  <a:pt x="221" y="178"/>
                </a:lnTo>
                <a:lnTo>
                  <a:pt x="247" y="157"/>
                </a:lnTo>
                <a:lnTo>
                  <a:pt x="272" y="136"/>
                </a:lnTo>
                <a:lnTo>
                  <a:pt x="298" y="116"/>
                </a:lnTo>
                <a:lnTo>
                  <a:pt x="326" y="99"/>
                </a:lnTo>
                <a:lnTo>
                  <a:pt x="354" y="84"/>
                </a:lnTo>
                <a:lnTo>
                  <a:pt x="384" y="69"/>
                </a:lnTo>
                <a:lnTo>
                  <a:pt x="414" y="54"/>
                </a:lnTo>
                <a:lnTo>
                  <a:pt x="444" y="43"/>
                </a:lnTo>
                <a:lnTo>
                  <a:pt x="477" y="32"/>
                </a:lnTo>
                <a:lnTo>
                  <a:pt x="509" y="22"/>
                </a:lnTo>
                <a:lnTo>
                  <a:pt x="541" y="15"/>
                </a:lnTo>
                <a:lnTo>
                  <a:pt x="573" y="9"/>
                </a:lnTo>
                <a:lnTo>
                  <a:pt x="608" y="4"/>
                </a:lnTo>
                <a:lnTo>
                  <a:pt x="642" y="2"/>
                </a:lnTo>
                <a:lnTo>
                  <a:pt x="676" y="0"/>
                </a:lnTo>
                <a:lnTo>
                  <a:pt x="713" y="2"/>
                </a:lnTo>
                <a:lnTo>
                  <a:pt x="747" y="4"/>
                </a:lnTo>
                <a:lnTo>
                  <a:pt x="779" y="9"/>
                </a:lnTo>
                <a:lnTo>
                  <a:pt x="814" y="15"/>
                </a:lnTo>
                <a:lnTo>
                  <a:pt x="846" y="22"/>
                </a:lnTo>
                <a:lnTo>
                  <a:pt x="878" y="32"/>
                </a:lnTo>
                <a:lnTo>
                  <a:pt x="910" y="43"/>
                </a:lnTo>
                <a:lnTo>
                  <a:pt x="941" y="54"/>
                </a:lnTo>
                <a:lnTo>
                  <a:pt x="971" y="69"/>
                </a:lnTo>
                <a:lnTo>
                  <a:pt x="1001" y="84"/>
                </a:lnTo>
                <a:lnTo>
                  <a:pt x="1029" y="99"/>
                </a:lnTo>
                <a:lnTo>
                  <a:pt x="1057" y="116"/>
                </a:lnTo>
                <a:lnTo>
                  <a:pt x="1082" y="136"/>
                </a:lnTo>
                <a:lnTo>
                  <a:pt x="1108" y="157"/>
                </a:lnTo>
                <a:lnTo>
                  <a:pt x="1134" y="178"/>
                </a:lnTo>
                <a:lnTo>
                  <a:pt x="1158" y="200"/>
                </a:lnTo>
                <a:lnTo>
                  <a:pt x="1179" y="224"/>
                </a:lnTo>
                <a:lnTo>
                  <a:pt x="1200" y="247"/>
                </a:lnTo>
                <a:lnTo>
                  <a:pt x="1222" y="273"/>
                </a:lnTo>
                <a:lnTo>
                  <a:pt x="1239" y="301"/>
                </a:lnTo>
                <a:lnTo>
                  <a:pt x="1258" y="329"/>
                </a:lnTo>
                <a:lnTo>
                  <a:pt x="1274" y="357"/>
                </a:lnTo>
                <a:lnTo>
                  <a:pt x="1289" y="385"/>
                </a:lnTo>
                <a:lnTo>
                  <a:pt x="1304" y="415"/>
                </a:lnTo>
                <a:lnTo>
                  <a:pt x="1314" y="447"/>
                </a:lnTo>
                <a:lnTo>
                  <a:pt x="1325" y="477"/>
                </a:lnTo>
                <a:lnTo>
                  <a:pt x="1334" y="509"/>
                </a:lnTo>
                <a:lnTo>
                  <a:pt x="1342" y="544"/>
                </a:lnTo>
                <a:lnTo>
                  <a:pt x="1349" y="576"/>
                </a:lnTo>
                <a:lnTo>
                  <a:pt x="1353" y="610"/>
                </a:lnTo>
                <a:lnTo>
                  <a:pt x="1355" y="645"/>
                </a:lnTo>
                <a:lnTo>
                  <a:pt x="1355" y="679"/>
                </a:lnTo>
              </a:path>
            </a:pathLst>
          </a:custGeom>
          <a:noFill/>
          <a:ln w="3175">
            <a:solidFill>
              <a:srgbClr val="1F1A17"/>
            </a:solidFill>
            <a:round/>
          </a:ln>
        </p:spPr>
        <p:txBody>
          <a:bodyPr/>
          <a:lstStyle/>
          <a:p>
            <a:endParaRPr lang="en-IN"/>
          </a:p>
        </p:txBody>
      </p:sp>
      <p:sp>
        <p:nvSpPr>
          <p:cNvPr id="16399" name="Freeform 15"/>
          <p:cNvSpPr/>
          <p:nvPr/>
        </p:nvSpPr>
        <p:spPr bwMode="auto">
          <a:xfrm>
            <a:off x="6604000" y="3692525"/>
            <a:ext cx="258763" cy="652463"/>
          </a:xfrm>
          <a:custGeom>
            <a:avLst/>
            <a:gdLst>
              <a:gd name="T0" fmla="*/ 0 w 163"/>
              <a:gd name="T1" fmla="*/ 0 h 411"/>
              <a:gd name="T2" fmla="*/ 19 w 163"/>
              <a:gd name="T3" fmla="*/ 22 h 411"/>
              <a:gd name="T4" fmla="*/ 36 w 163"/>
              <a:gd name="T5" fmla="*/ 43 h 411"/>
              <a:gd name="T6" fmla="*/ 54 w 163"/>
              <a:gd name="T7" fmla="*/ 67 h 411"/>
              <a:gd name="T8" fmla="*/ 69 w 163"/>
              <a:gd name="T9" fmla="*/ 88 h 411"/>
              <a:gd name="T10" fmla="*/ 84 w 163"/>
              <a:gd name="T11" fmla="*/ 114 h 411"/>
              <a:gd name="T12" fmla="*/ 97 w 163"/>
              <a:gd name="T13" fmla="*/ 138 h 411"/>
              <a:gd name="T14" fmla="*/ 110 w 163"/>
              <a:gd name="T15" fmla="*/ 163 h 411"/>
              <a:gd name="T16" fmla="*/ 120 w 163"/>
              <a:gd name="T17" fmla="*/ 189 h 411"/>
              <a:gd name="T18" fmla="*/ 131 w 163"/>
              <a:gd name="T19" fmla="*/ 215 h 411"/>
              <a:gd name="T20" fmla="*/ 140 w 163"/>
              <a:gd name="T21" fmla="*/ 243 h 411"/>
              <a:gd name="T22" fmla="*/ 146 w 163"/>
              <a:gd name="T23" fmla="*/ 269 h 411"/>
              <a:gd name="T24" fmla="*/ 152 w 163"/>
              <a:gd name="T25" fmla="*/ 297 h 411"/>
              <a:gd name="T26" fmla="*/ 157 w 163"/>
              <a:gd name="T27" fmla="*/ 325 h 411"/>
              <a:gd name="T28" fmla="*/ 161 w 163"/>
              <a:gd name="T29" fmla="*/ 353 h 411"/>
              <a:gd name="T30" fmla="*/ 163 w 163"/>
              <a:gd name="T31" fmla="*/ 383 h 411"/>
              <a:gd name="T32" fmla="*/ 163 w 163"/>
              <a:gd name="T33" fmla="*/ 411 h 4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3"/>
              <a:gd name="T52" fmla="*/ 0 h 411"/>
              <a:gd name="T53" fmla="*/ 163 w 163"/>
              <a:gd name="T54" fmla="*/ 411 h 4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3" h="411">
                <a:moveTo>
                  <a:pt x="0" y="0"/>
                </a:moveTo>
                <a:lnTo>
                  <a:pt x="19" y="22"/>
                </a:lnTo>
                <a:lnTo>
                  <a:pt x="36" y="43"/>
                </a:lnTo>
                <a:lnTo>
                  <a:pt x="54" y="67"/>
                </a:lnTo>
                <a:lnTo>
                  <a:pt x="69" y="88"/>
                </a:lnTo>
                <a:lnTo>
                  <a:pt x="84" y="114"/>
                </a:lnTo>
                <a:lnTo>
                  <a:pt x="97" y="138"/>
                </a:lnTo>
                <a:lnTo>
                  <a:pt x="110" y="163"/>
                </a:lnTo>
                <a:lnTo>
                  <a:pt x="120" y="189"/>
                </a:lnTo>
                <a:lnTo>
                  <a:pt x="131" y="215"/>
                </a:lnTo>
                <a:lnTo>
                  <a:pt x="140" y="243"/>
                </a:lnTo>
                <a:lnTo>
                  <a:pt x="146" y="269"/>
                </a:lnTo>
                <a:lnTo>
                  <a:pt x="152" y="297"/>
                </a:lnTo>
                <a:lnTo>
                  <a:pt x="157" y="325"/>
                </a:lnTo>
                <a:lnTo>
                  <a:pt x="161" y="353"/>
                </a:lnTo>
                <a:lnTo>
                  <a:pt x="163" y="383"/>
                </a:lnTo>
                <a:lnTo>
                  <a:pt x="163" y="411"/>
                </a:lnTo>
              </a:path>
            </a:pathLst>
          </a:custGeom>
          <a:noFill/>
          <a:ln w="3175">
            <a:solidFill>
              <a:srgbClr val="1F1A17"/>
            </a:solidFill>
            <a:round/>
          </a:ln>
        </p:spPr>
        <p:txBody>
          <a:bodyPr/>
          <a:lstStyle/>
          <a:p>
            <a:endParaRPr lang="en-IN"/>
          </a:p>
        </p:txBody>
      </p:sp>
      <p:sp>
        <p:nvSpPr>
          <p:cNvPr id="16400" name="Freeform 16"/>
          <p:cNvSpPr/>
          <p:nvPr/>
        </p:nvSpPr>
        <p:spPr bwMode="auto">
          <a:xfrm>
            <a:off x="5911850" y="3549650"/>
            <a:ext cx="814388" cy="804863"/>
          </a:xfrm>
          <a:custGeom>
            <a:avLst/>
            <a:gdLst>
              <a:gd name="T0" fmla="*/ 0 w 513"/>
              <a:gd name="T1" fmla="*/ 0 h 507"/>
              <a:gd name="T2" fmla="*/ 4 w 513"/>
              <a:gd name="T3" fmla="*/ 0 h 507"/>
              <a:gd name="T4" fmla="*/ 8 w 513"/>
              <a:gd name="T5" fmla="*/ 0 h 507"/>
              <a:gd name="T6" fmla="*/ 34 w 513"/>
              <a:gd name="T7" fmla="*/ 0 h 507"/>
              <a:gd name="T8" fmla="*/ 60 w 513"/>
              <a:gd name="T9" fmla="*/ 2 h 507"/>
              <a:gd name="T10" fmla="*/ 84 w 513"/>
              <a:gd name="T11" fmla="*/ 6 h 507"/>
              <a:gd name="T12" fmla="*/ 109 w 513"/>
              <a:gd name="T13" fmla="*/ 11 h 507"/>
              <a:gd name="T14" fmla="*/ 133 w 513"/>
              <a:gd name="T15" fmla="*/ 15 h 507"/>
              <a:gd name="T16" fmla="*/ 157 w 513"/>
              <a:gd name="T17" fmla="*/ 24 h 507"/>
              <a:gd name="T18" fmla="*/ 180 w 513"/>
              <a:gd name="T19" fmla="*/ 30 h 507"/>
              <a:gd name="T20" fmla="*/ 204 w 513"/>
              <a:gd name="T21" fmla="*/ 41 h 507"/>
              <a:gd name="T22" fmla="*/ 225 w 513"/>
              <a:gd name="T23" fmla="*/ 49 h 507"/>
              <a:gd name="T24" fmla="*/ 249 w 513"/>
              <a:gd name="T25" fmla="*/ 62 h 507"/>
              <a:gd name="T26" fmla="*/ 271 w 513"/>
              <a:gd name="T27" fmla="*/ 73 h 507"/>
              <a:gd name="T28" fmla="*/ 290 w 513"/>
              <a:gd name="T29" fmla="*/ 86 h 507"/>
              <a:gd name="T30" fmla="*/ 309 w 513"/>
              <a:gd name="T31" fmla="*/ 101 h 507"/>
              <a:gd name="T32" fmla="*/ 329 w 513"/>
              <a:gd name="T33" fmla="*/ 116 h 507"/>
              <a:gd name="T34" fmla="*/ 348 w 513"/>
              <a:gd name="T35" fmla="*/ 131 h 507"/>
              <a:gd name="T36" fmla="*/ 365 w 513"/>
              <a:gd name="T37" fmla="*/ 148 h 507"/>
              <a:gd name="T38" fmla="*/ 382 w 513"/>
              <a:gd name="T39" fmla="*/ 165 h 507"/>
              <a:gd name="T40" fmla="*/ 397 w 513"/>
              <a:gd name="T41" fmla="*/ 185 h 507"/>
              <a:gd name="T42" fmla="*/ 412 w 513"/>
              <a:gd name="T43" fmla="*/ 204 h 507"/>
              <a:gd name="T44" fmla="*/ 427 w 513"/>
              <a:gd name="T45" fmla="*/ 223 h 507"/>
              <a:gd name="T46" fmla="*/ 440 w 513"/>
              <a:gd name="T47" fmla="*/ 245 h 507"/>
              <a:gd name="T48" fmla="*/ 453 w 513"/>
              <a:gd name="T49" fmla="*/ 264 h 507"/>
              <a:gd name="T50" fmla="*/ 464 w 513"/>
              <a:gd name="T51" fmla="*/ 288 h 507"/>
              <a:gd name="T52" fmla="*/ 472 w 513"/>
              <a:gd name="T53" fmla="*/ 309 h 507"/>
              <a:gd name="T54" fmla="*/ 483 w 513"/>
              <a:gd name="T55" fmla="*/ 333 h 507"/>
              <a:gd name="T56" fmla="*/ 490 w 513"/>
              <a:gd name="T57" fmla="*/ 357 h 507"/>
              <a:gd name="T58" fmla="*/ 498 w 513"/>
              <a:gd name="T59" fmla="*/ 380 h 507"/>
              <a:gd name="T60" fmla="*/ 503 w 513"/>
              <a:gd name="T61" fmla="*/ 404 h 507"/>
              <a:gd name="T62" fmla="*/ 507 w 513"/>
              <a:gd name="T63" fmla="*/ 430 h 507"/>
              <a:gd name="T64" fmla="*/ 511 w 513"/>
              <a:gd name="T65" fmla="*/ 453 h 507"/>
              <a:gd name="T66" fmla="*/ 513 w 513"/>
              <a:gd name="T67" fmla="*/ 479 h 507"/>
              <a:gd name="T68" fmla="*/ 513 w 513"/>
              <a:gd name="T69" fmla="*/ 507 h 5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13"/>
              <a:gd name="T106" fmla="*/ 0 h 507"/>
              <a:gd name="T107" fmla="*/ 513 w 513"/>
              <a:gd name="T108" fmla="*/ 507 h 5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13" h="507">
                <a:moveTo>
                  <a:pt x="0" y="0"/>
                </a:moveTo>
                <a:lnTo>
                  <a:pt x="4" y="0"/>
                </a:lnTo>
                <a:lnTo>
                  <a:pt x="8" y="0"/>
                </a:lnTo>
                <a:lnTo>
                  <a:pt x="34" y="0"/>
                </a:lnTo>
                <a:lnTo>
                  <a:pt x="60" y="2"/>
                </a:lnTo>
                <a:lnTo>
                  <a:pt x="84" y="6"/>
                </a:lnTo>
                <a:lnTo>
                  <a:pt x="109" y="11"/>
                </a:lnTo>
                <a:lnTo>
                  <a:pt x="133" y="15"/>
                </a:lnTo>
                <a:lnTo>
                  <a:pt x="157" y="24"/>
                </a:lnTo>
                <a:lnTo>
                  <a:pt x="180" y="30"/>
                </a:lnTo>
                <a:lnTo>
                  <a:pt x="204" y="41"/>
                </a:lnTo>
                <a:lnTo>
                  <a:pt x="225" y="49"/>
                </a:lnTo>
                <a:lnTo>
                  <a:pt x="249" y="62"/>
                </a:lnTo>
                <a:lnTo>
                  <a:pt x="271" y="73"/>
                </a:lnTo>
                <a:lnTo>
                  <a:pt x="290" y="86"/>
                </a:lnTo>
                <a:lnTo>
                  <a:pt x="309" y="101"/>
                </a:lnTo>
                <a:lnTo>
                  <a:pt x="329" y="116"/>
                </a:lnTo>
                <a:lnTo>
                  <a:pt x="348" y="131"/>
                </a:lnTo>
                <a:lnTo>
                  <a:pt x="365" y="148"/>
                </a:lnTo>
                <a:lnTo>
                  <a:pt x="382" y="165"/>
                </a:lnTo>
                <a:lnTo>
                  <a:pt x="397" y="185"/>
                </a:lnTo>
                <a:lnTo>
                  <a:pt x="412" y="204"/>
                </a:lnTo>
                <a:lnTo>
                  <a:pt x="427" y="223"/>
                </a:lnTo>
                <a:lnTo>
                  <a:pt x="440" y="245"/>
                </a:lnTo>
                <a:lnTo>
                  <a:pt x="453" y="264"/>
                </a:lnTo>
                <a:lnTo>
                  <a:pt x="464" y="288"/>
                </a:lnTo>
                <a:lnTo>
                  <a:pt x="472" y="309"/>
                </a:lnTo>
                <a:lnTo>
                  <a:pt x="483" y="333"/>
                </a:lnTo>
                <a:lnTo>
                  <a:pt x="490" y="357"/>
                </a:lnTo>
                <a:lnTo>
                  <a:pt x="498" y="380"/>
                </a:lnTo>
                <a:lnTo>
                  <a:pt x="503" y="404"/>
                </a:lnTo>
                <a:lnTo>
                  <a:pt x="507" y="430"/>
                </a:lnTo>
                <a:lnTo>
                  <a:pt x="511" y="453"/>
                </a:lnTo>
                <a:lnTo>
                  <a:pt x="513" y="479"/>
                </a:lnTo>
                <a:lnTo>
                  <a:pt x="513" y="507"/>
                </a:lnTo>
              </a:path>
            </a:pathLst>
          </a:custGeom>
          <a:noFill/>
          <a:ln w="3175">
            <a:solidFill>
              <a:srgbClr val="1F1A17"/>
            </a:solidFill>
            <a:round/>
          </a:ln>
        </p:spPr>
        <p:txBody>
          <a:bodyPr/>
          <a:lstStyle/>
          <a:p>
            <a:endParaRPr lang="en-IN"/>
          </a:p>
        </p:txBody>
      </p:sp>
      <p:sp>
        <p:nvSpPr>
          <p:cNvPr id="16401" name="Freeform 17"/>
          <p:cNvSpPr/>
          <p:nvPr/>
        </p:nvSpPr>
        <p:spPr bwMode="auto">
          <a:xfrm>
            <a:off x="5437188" y="3659188"/>
            <a:ext cx="1163637" cy="674687"/>
          </a:xfrm>
          <a:custGeom>
            <a:avLst/>
            <a:gdLst>
              <a:gd name="T0" fmla="*/ 0 w 733"/>
              <a:gd name="T1" fmla="*/ 131 h 425"/>
              <a:gd name="T2" fmla="*/ 15 w 733"/>
              <a:gd name="T3" fmla="*/ 116 h 425"/>
              <a:gd name="T4" fmla="*/ 30 w 733"/>
              <a:gd name="T5" fmla="*/ 103 h 425"/>
              <a:gd name="T6" fmla="*/ 48 w 733"/>
              <a:gd name="T7" fmla="*/ 88 h 425"/>
              <a:gd name="T8" fmla="*/ 65 w 733"/>
              <a:gd name="T9" fmla="*/ 75 h 425"/>
              <a:gd name="T10" fmla="*/ 101 w 733"/>
              <a:gd name="T11" fmla="*/ 53 h 425"/>
              <a:gd name="T12" fmla="*/ 140 w 733"/>
              <a:gd name="T13" fmla="*/ 34 h 425"/>
              <a:gd name="T14" fmla="*/ 179 w 733"/>
              <a:gd name="T15" fmla="*/ 19 h 425"/>
              <a:gd name="T16" fmla="*/ 222 w 733"/>
              <a:gd name="T17" fmla="*/ 8 h 425"/>
              <a:gd name="T18" fmla="*/ 241 w 733"/>
              <a:gd name="T19" fmla="*/ 4 h 425"/>
              <a:gd name="T20" fmla="*/ 262 w 733"/>
              <a:gd name="T21" fmla="*/ 2 h 425"/>
              <a:gd name="T22" fmla="*/ 284 w 733"/>
              <a:gd name="T23" fmla="*/ 0 h 425"/>
              <a:gd name="T24" fmla="*/ 307 w 733"/>
              <a:gd name="T25" fmla="*/ 0 h 425"/>
              <a:gd name="T26" fmla="*/ 329 w 733"/>
              <a:gd name="T27" fmla="*/ 0 h 425"/>
              <a:gd name="T28" fmla="*/ 350 w 733"/>
              <a:gd name="T29" fmla="*/ 2 h 425"/>
              <a:gd name="T30" fmla="*/ 372 w 733"/>
              <a:gd name="T31" fmla="*/ 4 h 425"/>
              <a:gd name="T32" fmla="*/ 391 w 733"/>
              <a:gd name="T33" fmla="*/ 8 h 425"/>
              <a:gd name="T34" fmla="*/ 432 w 733"/>
              <a:gd name="T35" fmla="*/ 19 h 425"/>
              <a:gd name="T36" fmla="*/ 473 w 733"/>
              <a:gd name="T37" fmla="*/ 34 h 425"/>
              <a:gd name="T38" fmla="*/ 509 w 733"/>
              <a:gd name="T39" fmla="*/ 51 h 425"/>
              <a:gd name="T40" fmla="*/ 544 w 733"/>
              <a:gd name="T41" fmla="*/ 73 h 425"/>
              <a:gd name="T42" fmla="*/ 576 w 733"/>
              <a:gd name="T43" fmla="*/ 96 h 425"/>
              <a:gd name="T44" fmla="*/ 606 w 733"/>
              <a:gd name="T45" fmla="*/ 124 h 425"/>
              <a:gd name="T46" fmla="*/ 634 w 733"/>
              <a:gd name="T47" fmla="*/ 154 h 425"/>
              <a:gd name="T48" fmla="*/ 660 w 733"/>
              <a:gd name="T49" fmla="*/ 189 h 425"/>
              <a:gd name="T50" fmla="*/ 681 w 733"/>
              <a:gd name="T51" fmla="*/ 223 h 425"/>
              <a:gd name="T52" fmla="*/ 698 w 733"/>
              <a:gd name="T53" fmla="*/ 260 h 425"/>
              <a:gd name="T54" fmla="*/ 713 w 733"/>
              <a:gd name="T55" fmla="*/ 298 h 425"/>
              <a:gd name="T56" fmla="*/ 724 w 733"/>
              <a:gd name="T57" fmla="*/ 339 h 425"/>
              <a:gd name="T58" fmla="*/ 726 w 733"/>
              <a:gd name="T59" fmla="*/ 361 h 425"/>
              <a:gd name="T60" fmla="*/ 731 w 733"/>
              <a:gd name="T61" fmla="*/ 382 h 425"/>
              <a:gd name="T62" fmla="*/ 731 w 733"/>
              <a:gd name="T63" fmla="*/ 404 h 425"/>
              <a:gd name="T64" fmla="*/ 733 w 733"/>
              <a:gd name="T65" fmla="*/ 425 h 4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3"/>
              <a:gd name="T100" fmla="*/ 0 h 425"/>
              <a:gd name="T101" fmla="*/ 733 w 733"/>
              <a:gd name="T102" fmla="*/ 425 h 4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3" h="425">
                <a:moveTo>
                  <a:pt x="0" y="131"/>
                </a:moveTo>
                <a:lnTo>
                  <a:pt x="15" y="116"/>
                </a:lnTo>
                <a:lnTo>
                  <a:pt x="30" y="103"/>
                </a:lnTo>
                <a:lnTo>
                  <a:pt x="48" y="88"/>
                </a:lnTo>
                <a:lnTo>
                  <a:pt x="65" y="75"/>
                </a:lnTo>
                <a:lnTo>
                  <a:pt x="101" y="53"/>
                </a:lnTo>
                <a:lnTo>
                  <a:pt x="140" y="34"/>
                </a:lnTo>
                <a:lnTo>
                  <a:pt x="179" y="19"/>
                </a:lnTo>
                <a:lnTo>
                  <a:pt x="222" y="8"/>
                </a:lnTo>
                <a:lnTo>
                  <a:pt x="241" y="4"/>
                </a:lnTo>
                <a:lnTo>
                  <a:pt x="262" y="2"/>
                </a:lnTo>
                <a:lnTo>
                  <a:pt x="284" y="0"/>
                </a:lnTo>
                <a:lnTo>
                  <a:pt x="307" y="0"/>
                </a:lnTo>
                <a:lnTo>
                  <a:pt x="329" y="0"/>
                </a:lnTo>
                <a:lnTo>
                  <a:pt x="350" y="2"/>
                </a:lnTo>
                <a:lnTo>
                  <a:pt x="372" y="4"/>
                </a:lnTo>
                <a:lnTo>
                  <a:pt x="391" y="8"/>
                </a:lnTo>
                <a:lnTo>
                  <a:pt x="432" y="19"/>
                </a:lnTo>
                <a:lnTo>
                  <a:pt x="473" y="34"/>
                </a:lnTo>
                <a:lnTo>
                  <a:pt x="509" y="51"/>
                </a:lnTo>
                <a:lnTo>
                  <a:pt x="544" y="73"/>
                </a:lnTo>
                <a:lnTo>
                  <a:pt x="576" y="96"/>
                </a:lnTo>
                <a:lnTo>
                  <a:pt x="606" y="124"/>
                </a:lnTo>
                <a:lnTo>
                  <a:pt x="634" y="154"/>
                </a:lnTo>
                <a:lnTo>
                  <a:pt x="660" y="189"/>
                </a:lnTo>
                <a:lnTo>
                  <a:pt x="681" y="223"/>
                </a:lnTo>
                <a:lnTo>
                  <a:pt x="698" y="260"/>
                </a:lnTo>
                <a:lnTo>
                  <a:pt x="713" y="298"/>
                </a:lnTo>
                <a:lnTo>
                  <a:pt x="724" y="339"/>
                </a:lnTo>
                <a:lnTo>
                  <a:pt x="726" y="361"/>
                </a:lnTo>
                <a:lnTo>
                  <a:pt x="731" y="382"/>
                </a:lnTo>
                <a:lnTo>
                  <a:pt x="731" y="404"/>
                </a:lnTo>
                <a:lnTo>
                  <a:pt x="733" y="425"/>
                </a:lnTo>
              </a:path>
            </a:pathLst>
          </a:custGeom>
          <a:noFill/>
          <a:ln w="3175">
            <a:solidFill>
              <a:srgbClr val="1F1A17"/>
            </a:solidFill>
            <a:round/>
          </a:ln>
        </p:spPr>
        <p:txBody>
          <a:bodyPr/>
          <a:lstStyle/>
          <a:p>
            <a:endParaRPr lang="en-IN"/>
          </a:p>
        </p:txBody>
      </p:sp>
      <p:sp>
        <p:nvSpPr>
          <p:cNvPr id="16402" name="Freeform 18"/>
          <p:cNvSpPr/>
          <p:nvPr/>
        </p:nvSpPr>
        <p:spPr bwMode="auto">
          <a:xfrm>
            <a:off x="5376863" y="3795713"/>
            <a:ext cx="1076325" cy="538162"/>
          </a:xfrm>
          <a:custGeom>
            <a:avLst/>
            <a:gdLst>
              <a:gd name="T0" fmla="*/ 0 w 678"/>
              <a:gd name="T1" fmla="*/ 318 h 339"/>
              <a:gd name="T2" fmla="*/ 4 w 678"/>
              <a:gd name="T3" fmla="*/ 285 h 339"/>
              <a:gd name="T4" fmla="*/ 10 w 678"/>
              <a:gd name="T5" fmla="*/ 253 h 339"/>
              <a:gd name="T6" fmla="*/ 19 w 678"/>
              <a:gd name="T7" fmla="*/ 223 h 339"/>
              <a:gd name="T8" fmla="*/ 32 w 678"/>
              <a:gd name="T9" fmla="*/ 193 h 339"/>
              <a:gd name="T10" fmla="*/ 47 w 678"/>
              <a:gd name="T11" fmla="*/ 165 h 339"/>
              <a:gd name="T12" fmla="*/ 64 w 678"/>
              <a:gd name="T13" fmla="*/ 139 h 339"/>
              <a:gd name="T14" fmla="*/ 86 w 678"/>
              <a:gd name="T15" fmla="*/ 116 h 339"/>
              <a:gd name="T16" fmla="*/ 107 w 678"/>
              <a:gd name="T17" fmla="*/ 92 h 339"/>
              <a:gd name="T18" fmla="*/ 131 w 678"/>
              <a:gd name="T19" fmla="*/ 73 h 339"/>
              <a:gd name="T20" fmla="*/ 156 w 678"/>
              <a:gd name="T21" fmla="*/ 53 h 339"/>
              <a:gd name="T22" fmla="*/ 182 w 678"/>
              <a:gd name="T23" fmla="*/ 38 h 339"/>
              <a:gd name="T24" fmla="*/ 212 w 678"/>
              <a:gd name="T25" fmla="*/ 25 h 339"/>
              <a:gd name="T26" fmla="*/ 242 w 678"/>
              <a:gd name="T27" fmla="*/ 15 h 339"/>
              <a:gd name="T28" fmla="*/ 272 w 678"/>
              <a:gd name="T29" fmla="*/ 6 h 339"/>
              <a:gd name="T30" fmla="*/ 307 w 678"/>
              <a:gd name="T31" fmla="*/ 2 h 339"/>
              <a:gd name="T32" fmla="*/ 339 w 678"/>
              <a:gd name="T33" fmla="*/ 0 h 339"/>
              <a:gd name="T34" fmla="*/ 373 w 678"/>
              <a:gd name="T35" fmla="*/ 2 h 339"/>
              <a:gd name="T36" fmla="*/ 408 w 678"/>
              <a:gd name="T37" fmla="*/ 8 h 339"/>
              <a:gd name="T38" fmla="*/ 440 w 678"/>
              <a:gd name="T39" fmla="*/ 15 h 339"/>
              <a:gd name="T40" fmla="*/ 470 w 678"/>
              <a:gd name="T41" fmla="*/ 28 h 339"/>
              <a:gd name="T42" fmla="*/ 500 w 678"/>
              <a:gd name="T43" fmla="*/ 40 h 339"/>
              <a:gd name="T44" fmla="*/ 528 w 678"/>
              <a:gd name="T45" fmla="*/ 58 h 339"/>
              <a:gd name="T46" fmla="*/ 554 w 678"/>
              <a:gd name="T47" fmla="*/ 77 h 339"/>
              <a:gd name="T48" fmla="*/ 577 w 678"/>
              <a:gd name="T49" fmla="*/ 101 h 339"/>
              <a:gd name="T50" fmla="*/ 601 w 678"/>
              <a:gd name="T51" fmla="*/ 124 h 339"/>
              <a:gd name="T52" fmla="*/ 620 w 678"/>
              <a:gd name="T53" fmla="*/ 150 h 339"/>
              <a:gd name="T54" fmla="*/ 638 w 678"/>
              <a:gd name="T55" fmla="*/ 178 h 339"/>
              <a:gd name="T56" fmla="*/ 651 w 678"/>
              <a:gd name="T57" fmla="*/ 208 h 339"/>
              <a:gd name="T58" fmla="*/ 663 w 678"/>
              <a:gd name="T59" fmla="*/ 238 h 339"/>
              <a:gd name="T60" fmla="*/ 670 w 678"/>
              <a:gd name="T61" fmla="*/ 270 h 339"/>
              <a:gd name="T62" fmla="*/ 676 w 678"/>
              <a:gd name="T63" fmla="*/ 305 h 339"/>
              <a:gd name="T64" fmla="*/ 678 w 678"/>
              <a:gd name="T65" fmla="*/ 339 h 3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8"/>
              <a:gd name="T100" fmla="*/ 0 h 339"/>
              <a:gd name="T101" fmla="*/ 678 w 678"/>
              <a:gd name="T102" fmla="*/ 339 h 3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8" h="339">
                <a:moveTo>
                  <a:pt x="0" y="318"/>
                </a:moveTo>
                <a:lnTo>
                  <a:pt x="4" y="285"/>
                </a:lnTo>
                <a:lnTo>
                  <a:pt x="10" y="253"/>
                </a:lnTo>
                <a:lnTo>
                  <a:pt x="19" y="223"/>
                </a:lnTo>
                <a:lnTo>
                  <a:pt x="32" y="193"/>
                </a:lnTo>
                <a:lnTo>
                  <a:pt x="47" y="165"/>
                </a:lnTo>
                <a:lnTo>
                  <a:pt x="64" y="139"/>
                </a:lnTo>
                <a:lnTo>
                  <a:pt x="86" y="116"/>
                </a:lnTo>
                <a:lnTo>
                  <a:pt x="107" y="92"/>
                </a:lnTo>
                <a:lnTo>
                  <a:pt x="131" y="73"/>
                </a:lnTo>
                <a:lnTo>
                  <a:pt x="156" y="53"/>
                </a:lnTo>
                <a:lnTo>
                  <a:pt x="182" y="38"/>
                </a:lnTo>
                <a:lnTo>
                  <a:pt x="212" y="25"/>
                </a:lnTo>
                <a:lnTo>
                  <a:pt x="242" y="15"/>
                </a:lnTo>
                <a:lnTo>
                  <a:pt x="272" y="6"/>
                </a:lnTo>
                <a:lnTo>
                  <a:pt x="307" y="2"/>
                </a:lnTo>
                <a:lnTo>
                  <a:pt x="339" y="0"/>
                </a:lnTo>
                <a:lnTo>
                  <a:pt x="373" y="2"/>
                </a:lnTo>
                <a:lnTo>
                  <a:pt x="408" y="8"/>
                </a:lnTo>
                <a:lnTo>
                  <a:pt x="440" y="15"/>
                </a:lnTo>
                <a:lnTo>
                  <a:pt x="470" y="28"/>
                </a:lnTo>
                <a:lnTo>
                  <a:pt x="500" y="40"/>
                </a:lnTo>
                <a:lnTo>
                  <a:pt x="528" y="58"/>
                </a:lnTo>
                <a:lnTo>
                  <a:pt x="554" y="77"/>
                </a:lnTo>
                <a:lnTo>
                  <a:pt x="577" y="101"/>
                </a:lnTo>
                <a:lnTo>
                  <a:pt x="601" y="124"/>
                </a:lnTo>
                <a:lnTo>
                  <a:pt x="620" y="150"/>
                </a:lnTo>
                <a:lnTo>
                  <a:pt x="638" y="178"/>
                </a:lnTo>
                <a:lnTo>
                  <a:pt x="651" y="208"/>
                </a:lnTo>
                <a:lnTo>
                  <a:pt x="663" y="238"/>
                </a:lnTo>
                <a:lnTo>
                  <a:pt x="670" y="270"/>
                </a:lnTo>
                <a:lnTo>
                  <a:pt x="676" y="305"/>
                </a:lnTo>
                <a:lnTo>
                  <a:pt x="678" y="339"/>
                </a:lnTo>
              </a:path>
            </a:pathLst>
          </a:custGeom>
          <a:noFill/>
          <a:ln w="3175">
            <a:solidFill>
              <a:srgbClr val="1F1A17"/>
            </a:solidFill>
            <a:round/>
          </a:ln>
        </p:spPr>
        <p:txBody>
          <a:bodyPr/>
          <a:lstStyle/>
          <a:p>
            <a:endParaRPr lang="en-IN"/>
          </a:p>
        </p:txBody>
      </p:sp>
      <p:sp>
        <p:nvSpPr>
          <p:cNvPr id="16403" name="Freeform 19"/>
          <p:cNvSpPr/>
          <p:nvPr/>
        </p:nvSpPr>
        <p:spPr bwMode="auto">
          <a:xfrm>
            <a:off x="5484813" y="3887788"/>
            <a:ext cx="839787" cy="715962"/>
          </a:xfrm>
          <a:custGeom>
            <a:avLst/>
            <a:gdLst>
              <a:gd name="T0" fmla="*/ 78 w 529"/>
              <a:gd name="T1" fmla="*/ 451 h 451"/>
              <a:gd name="T2" fmla="*/ 61 w 529"/>
              <a:gd name="T3" fmla="*/ 431 h 451"/>
              <a:gd name="T4" fmla="*/ 45 w 529"/>
              <a:gd name="T5" fmla="*/ 410 h 451"/>
              <a:gd name="T6" fmla="*/ 33 w 529"/>
              <a:gd name="T7" fmla="*/ 388 h 451"/>
              <a:gd name="T8" fmla="*/ 22 w 529"/>
              <a:gd name="T9" fmla="*/ 365 h 451"/>
              <a:gd name="T10" fmla="*/ 13 w 529"/>
              <a:gd name="T11" fmla="*/ 341 h 451"/>
              <a:gd name="T12" fmla="*/ 7 w 529"/>
              <a:gd name="T13" fmla="*/ 315 h 451"/>
              <a:gd name="T14" fmla="*/ 3 w 529"/>
              <a:gd name="T15" fmla="*/ 290 h 451"/>
              <a:gd name="T16" fmla="*/ 0 w 529"/>
              <a:gd name="T17" fmla="*/ 264 h 451"/>
              <a:gd name="T18" fmla="*/ 3 w 529"/>
              <a:gd name="T19" fmla="*/ 238 h 451"/>
              <a:gd name="T20" fmla="*/ 7 w 529"/>
              <a:gd name="T21" fmla="*/ 210 h 451"/>
              <a:gd name="T22" fmla="*/ 13 w 529"/>
              <a:gd name="T23" fmla="*/ 187 h 451"/>
              <a:gd name="T24" fmla="*/ 22 w 529"/>
              <a:gd name="T25" fmla="*/ 161 h 451"/>
              <a:gd name="T26" fmla="*/ 33 w 529"/>
              <a:gd name="T27" fmla="*/ 139 h 451"/>
              <a:gd name="T28" fmla="*/ 45 w 529"/>
              <a:gd name="T29" fmla="*/ 116 h 451"/>
              <a:gd name="T30" fmla="*/ 61 w 529"/>
              <a:gd name="T31" fmla="*/ 96 h 451"/>
              <a:gd name="T32" fmla="*/ 78 w 529"/>
              <a:gd name="T33" fmla="*/ 77 h 451"/>
              <a:gd name="T34" fmla="*/ 97 w 529"/>
              <a:gd name="T35" fmla="*/ 60 h 451"/>
              <a:gd name="T36" fmla="*/ 119 w 529"/>
              <a:gd name="T37" fmla="*/ 45 h 451"/>
              <a:gd name="T38" fmla="*/ 140 w 529"/>
              <a:gd name="T39" fmla="*/ 32 h 451"/>
              <a:gd name="T40" fmla="*/ 164 w 529"/>
              <a:gd name="T41" fmla="*/ 21 h 451"/>
              <a:gd name="T42" fmla="*/ 187 w 529"/>
              <a:gd name="T43" fmla="*/ 13 h 451"/>
              <a:gd name="T44" fmla="*/ 213 w 529"/>
              <a:gd name="T45" fmla="*/ 6 h 451"/>
              <a:gd name="T46" fmla="*/ 239 w 529"/>
              <a:gd name="T47" fmla="*/ 2 h 451"/>
              <a:gd name="T48" fmla="*/ 265 w 529"/>
              <a:gd name="T49" fmla="*/ 0 h 451"/>
              <a:gd name="T50" fmla="*/ 293 w 529"/>
              <a:gd name="T51" fmla="*/ 2 h 451"/>
              <a:gd name="T52" fmla="*/ 318 w 529"/>
              <a:gd name="T53" fmla="*/ 6 h 451"/>
              <a:gd name="T54" fmla="*/ 344 w 529"/>
              <a:gd name="T55" fmla="*/ 13 h 451"/>
              <a:gd name="T56" fmla="*/ 368 w 529"/>
              <a:gd name="T57" fmla="*/ 21 h 451"/>
              <a:gd name="T58" fmla="*/ 391 w 529"/>
              <a:gd name="T59" fmla="*/ 32 h 451"/>
              <a:gd name="T60" fmla="*/ 413 w 529"/>
              <a:gd name="T61" fmla="*/ 45 h 451"/>
              <a:gd name="T62" fmla="*/ 432 w 529"/>
              <a:gd name="T63" fmla="*/ 60 h 451"/>
              <a:gd name="T64" fmla="*/ 451 w 529"/>
              <a:gd name="T65" fmla="*/ 77 h 451"/>
              <a:gd name="T66" fmla="*/ 469 w 529"/>
              <a:gd name="T67" fmla="*/ 96 h 451"/>
              <a:gd name="T68" fmla="*/ 484 w 529"/>
              <a:gd name="T69" fmla="*/ 116 h 451"/>
              <a:gd name="T70" fmla="*/ 497 w 529"/>
              <a:gd name="T71" fmla="*/ 139 h 451"/>
              <a:gd name="T72" fmla="*/ 507 w 529"/>
              <a:gd name="T73" fmla="*/ 161 h 451"/>
              <a:gd name="T74" fmla="*/ 518 w 529"/>
              <a:gd name="T75" fmla="*/ 187 h 451"/>
              <a:gd name="T76" fmla="*/ 525 w 529"/>
              <a:gd name="T77" fmla="*/ 210 h 451"/>
              <a:gd name="T78" fmla="*/ 529 w 529"/>
              <a:gd name="T79" fmla="*/ 238 h 451"/>
              <a:gd name="T80" fmla="*/ 529 w 529"/>
              <a:gd name="T81" fmla="*/ 264 h 4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29"/>
              <a:gd name="T124" fmla="*/ 0 h 451"/>
              <a:gd name="T125" fmla="*/ 529 w 529"/>
              <a:gd name="T126" fmla="*/ 451 h 4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29" h="451">
                <a:moveTo>
                  <a:pt x="78" y="451"/>
                </a:moveTo>
                <a:lnTo>
                  <a:pt x="61" y="431"/>
                </a:lnTo>
                <a:lnTo>
                  <a:pt x="45" y="410"/>
                </a:lnTo>
                <a:lnTo>
                  <a:pt x="33" y="388"/>
                </a:lnTo>
                <a:lnTo>
                  <a:pt x="22" y="365"/>
                </a:lnTo>
                <a:lnTo>
                  <a:pt x="13" y="341"/>
                </a:lnTo>
                <a:lnTo>
                  <a:pt x="7" y="315"/>
                </a:lnTo>
                <a:lnTo>
                  <a:pt x="3" y="290"/>
                </a:lnTo>
                <a:lnTo>
                  <a:pt x="0" y="264"/>
                </a:lnTo>
                <a:lnTo>
                  <a:pt x="3" y="238"/>
                </a:lnTo>
                <a:lnTo>
                  <a:pt x="7" y="210"/>
                </a:lnTo>
                <a:lnTo>
                  <a:pt x="13" y="187"/>
                </a:lnTo>
                <a:lnTo>
                  <a:pt x="22" y="161"/>
                </a:lnTo>
                <a:lnTo>
                  <a:pt x="33" y="139"/>
                </a:lnTo>
                <a:lnTo>
                  <a:pt x="45" y="116"/>
                </a:lnTo>
                <a:lnTo>
                  <a:pt x="61" y="96"/>
                </a:lnTo>
                <a:lnTo>
                  <a:pt x="78" y="77"/>
                </a:lnTo>
                <a:lnTo>
                  <a:pt x="97" y="60"/>
                </a:lnTo>
                <a:lnTo>
                  <a:pt x="119" y="45"/>
                </a:lnTo>
                <a:lnTo>
                  <a:pt x="140" y="32"/>
                </a:lnTo>
                <a:lnTo>
                  <a:pt x="164" y="21"/>
                </a:lnTo>
                <a:lnTo>
                  <a:pt x="187" y="13"/>
                </a:lnTo>
                <a:lnTo>
                  <a:pt x="213" y="6"/>
                </a:lnTo>
                <a:lnTo>
                  <a:pt x="239" y="2"/>
                </a:lnTo>
                <a:lnTo>
                  <a:pt x="265" y="0"/>
                </a:lnTo>
                <a:lnTo>
                  <a:pt x="293" y="2"/>
                </a:lnTo>
                <a:lnTo>
                  <a:pt x="318" y="6"/>
                </a:lnTo>
                <a:lnTo>
                  <a:pt x="344" y="13"/>
                </a:lnTo>
                <a:lnTo>
                  <a:pt x="368" y="21"/>
                </a:lnTo>
                <a:lnTo>
                  <a:pt x="391" y="32"/>
                </a:lnTo>
                <a:lnTo>
                  <a:pt x="413" y="45"/>
                </a:lnTo>
                <a:lnTo>
                  <a:pt x="432" y="60"/>
                </a:lnTo>
                <a:lnTo>
                  <a:pt x="451" y="77"/>
                </a:lnTo>
                <a:lnTo>
                  <a:pt x="469" y="96"/>
                </a:lnTo>
                <a:lnTo>
                  <a:pt x="484" y="116"/>
                </a:lnTo>
                <a:lnTo>
                  <a:pt x="497" y="139"/>
                </a:lnTo>
                <a:lnTo>
                  <a:pt x="507" y="161"/>
                </a:lnTo>
                <a:lnTo>
                  <a:pt x="518" y="187"/>
                </a:lnTo>
                <a:lnTo>
                  <a:pt x="525" y="210"/>
                </a:lnTo>
                <a:lnTo>
                  <a:pt x="529" y="238"/>
                </a:lnTo>
                <a:lnTo>
                  <a:pt x="529" y="264"/>
                </a:lnTo>
              </a:path>
            </a:pathLst>
          </a:custGeom>
          <a:noFill/>
          <a:ln w="3175">
            <a:solidFill>
              <a:srgbClr val="1F1A17"/>
            </a:solidFill>
            <a:round/>
          </a:ln>
        </p:spPr>
        <p:txBody>
          <a:bodyPr/>
          <a:lstStyle/>
          <a:p>
            <a:endParaRPr lang="en-IN"/>
          </a:p>
        </p:txBody>
      </p:sp>
      <p:sp>
        <p:nvSpPr>
          <p:cNvPr id="16404" name="Freeform 20"/>
          <p:cNvSpPr/>
          <p:nvPr/>
        </p:nvSpPr>
        <p:spPr bwMode="auto">
          <a:xfrm>
            <a:off x="5784850" y="4179888"/>
            <a:ext cx="266700" cy="266700"/>
          </a:xfrm>
          <a:custGeom>
            <a:avLst/>
            <a:gdLst>
              <a:gd name="T0" fmla="*/ 84 w 168"/>
              <a:gd name="T1" fmla="*/ 84 h 168"/>
              <a:gd name="T2" fmla="*/ 144 w 168"/>
              <a:gd name="T3" fmla="*/ 142 h 168"/>
              <a:gd name="T4" fmla="*/ 131 w 168"/>
              <a:gd name="T5" fmla="*/ 153 h 168"/>
              <a:gd name="T6" fmla="*/ 116 w 168"/>
              <a:gd name="T7" fmla="*/ 162 h 168"/>
              <a:gd name="T8" fmla="*/ 101 w 168"/>
              <a:gd name="T9" fmla="*/ 166 h 168"/>
              <a:gd name="T10" fmla="*/ 84 w 168"/>
              <a:gd name="T11" fmla="*/ 168 h 168"/>
              <a:gd name="T12" fmla="*/ 67 w 168"/>
              <a:gd name="T13" fmla="*/ 166 h 168"/>
              <a:gd name="T14" fmla="*/ 52 w 168"/>
              <a:gd name="T15" fmla="*/ 162 h 168"/>
              <a:gd name="T16" fmla="*/ 37 w 168"/>
              <a:gd name="T17" fmla="*/ 153 h 168"/>
              <a:gd name="T18" fmla="*/ 26 w 168"/>
              <a:gd name="T19" fmla="*/ 144 h 168"/>
              <a:gd name="T20" fmla="*/ 15 w 168"/>
              <a:gd name="T21" fmla="*/ 131 h 168"/>
              <a:gd name="T22" fmla="*/ 7 w 168"/>
              <a:gd name="T23" fmla="*/ 116 h 168"/>
              <a:gd name="T24" fmla="*/ 3 w 168"/>
              <a:gd name="T25" fmla="*/ 101 h 168"/>
              <a:gd name="T26" fmla="*/ 0 w 168"/>
              <a:gd name="T27" fmla="*/ 84 h 168"/>
              <a:gd name="T28" fmla="*/ 3 w 168"/>
              <a:gd name="T29" fmla="*/ 67 h 168"/>
              <a:gd name="T30" fmla="*/ 7 w 168"/>
              <a:gd name="T31" fmla="*/ 52 h 168"/>
              <a:gd name="T32" fmla="*/ 15 w 168"/>
              <a:gd name="T33" fmla="*/ 39 h 168"/>
              <a:gd name="T34" fmla="*/ 26 w 168"/>
              <a:gd name="T35" fmla="*/ 26 h 168"/>
              <a:gd name="T36" fmla="*/ 37 w 168"/>
              <a:gd name="T37" fmla="*/ 15 h 168"/>
              <a:gd name="T38" fmla="*/ 52 w 168"/>
              <a:gd name="T39" fmla="*/ 7 h 168"/>
              <a:gd name="T40" fmla="*/ 67 w 168"/>
              <a:gd name="T41" fmla="*/ 3 h 168"/>
              <a:gd name="T42" fmla="*/ 84 w 168"/>
              <a:gd name="T43" fmla="*/ 0 h 168"/>
              <a:gd name="T44" fmla="*/ 101 w 168"/>
              <a:gd name="T45" fmla="*/ 3 h 168"/>
              <a:gd name="T46" fmla="*/ 116 w 168"/>
              <a:gd name="T47" fmla="*/ 7 h 168"/>
              <a:gd name="T48" fmla="*/ 131 w 168"/>
              <a:gd name="T49" fmla="*/ 15 h 168"/>
              <a:gd name="T50" fmla="*/ 142 w 168"/>
              <a:gd name="T51" fmla="*/ 26 h 168"/>
              <a:gd name="T52" fmla="*/ 153 w 168"/>
              <a:gd name="T53" fmla="*/ 39 h 168"/>
              <a:gd name="T54" fmla="*/ 162 w 168"/>
              <a:gd name="T55" fmla="*/ 52 h 168"/>
              <a:gd name="T56" fmla="*/ 166 w 168"/>
              <a:gd name="T57" fmla="*/ 67 h 168"/>
              <a:gd name="T58" fmla="*/ 168 w 168"/>
              <a:gd name="T59" fmla="*/ 84 h 168"/>
              <a:gd name="T60" fmla="*/ 84 w 168"/>
              <a:gd name="T61" fmla="*/ 84 h 16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8"/>
              <a:gd name="T95" fmla="*/ 168 w 168"/>
              <a:gd name="T96" fmla="*/ 168 h 16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8">
                <a:moveTo>
                  <a:pt x="84" y="84"/>
                </a:moveTo>
                <a:lnTo>
                  <a:pt x="144" y="142"/>
                </a:lnTo>
                <a:lnTo>
                  <a:pt x="131" y="153"/>
                </a:lnTo>
                <a:lnTo>
                  <a:pt x="116" y="162"/>
                </a:lnTo>
                <a:lnTo>
                  <a:pt x="101" y="166"/>
                </a:lnTo>
                <a:lnTo>
                  <a:pt x="84" y="168"/>
                </a:lnTo>
                <a:lnTo>
                  <a:pt x="67" y="166"/>
                </a:lnTo>
                <a:lnTo>
                  <a:pt x="52" y="162"/>
                </a:lnTo>
                <a:lnTo>
                  <a:pt x="37" y="153"/>
                </a:lnTo>
                <a:lnTo>
                  <a:pt x="26" y="144"/>
                </a:lnTo>
                <a:lnTo>
                  <a:pt x="15" y="131"/>
                </a:lnTo>
                <a:lnTo>
                  <a:pt x="7" y="116"/>
                </a:lnTo>
                <a:lnTo>
                  <a:pt x="3" y="101"/>
                </a:lnTo>
                <a:lnTo>
                  <a:pt x="0" y="84"/>
                </a:lnTo>
                <a:lnTo>
                  <a:pt x="3" y="67"/>
                </a:lnTo>
                <a:lnTo>
                  <a:pt x="7" y="52"/>
                </a:lnTo>
                <a:lnTo>
                  <a:pt x="15" y="39"/>
                </a:lnTo>
                <a:lnTo>
                  <a:pt x="26" y="26"/>
                </a:lnTo>
                <a:lnTo>
                  <a:pt x="37" y="15"/>
                </a:lnTo>
                <a:lnTo>
                  <a:pt x="52" y="7"/>
                </a:lnTo>
                <a:lnTo>
                  <a:pt x="67" y="3"/>
                </a:lnTo>
                <a:lnTo>
                  <a:pt x="84" y="0"/>
                </a:lnTo>
                <a:lnTo>
                  <a:pt x="101" y="3"/>
                </a:lnTo>
                <a:lnTo>
                  <a:pt x="116" y="7"/>
                </a:lnTo>
                <a:lnTo>
                  <a:pt x="131" y="15"/>
                </a:lnTo>
                <a:lnTo>
                  <a:pt x="142" y="26"/>
                </a:lnTo>
                <a:lnTo>
                  <a:pt x="153" y="39"/>
                </a:lnTo>
                <a:lnTo>
                  <a:pt x="162" y="52"/>
                </a:lnTo>
                <a:lnTo>
                  <a:pt x="166" y="67"/>
                </a:lnTo>
                <a:lnTo>
                  <a:pt x="168" y="84"/>
                </a:lnTo>
                <a:lnTo>
                  <a:pt x="84" y="84"/>
                </a:lnTo>
              </a:path>
            </a:pathLst>
          </a:custGeom>
          <a:noFill/>
          <a:ln w="3175">
            <a:solidFill>
              <a:srgbClr val="1F1A17"/>
            </a:solidFill>
            <a:round/>
          </a:ln>
        </p:spPr>
        <p:txBody>
          <a:bodyPr/>
          <a:lstStyle/>
          <a:p>
            <a:endParaRPr lang="en-IN"/>
          </a:p>
        </p:txBody>
      </p:sp>
      <p:sp>
        <p:nvSpPr>
          <p:cNvPr id="16405" name="Freeform 21"/>
          <p:cNvSpPr/>
          <p:nvPr/>
        </p:nvSpPr>
        <p:spPr bwMode="auto">
          <a:xfrm>
            <a:off x="5659438" y="4064000"/>
            <a:ext cx="517525" cy="519113"/>
          </a:xfrm>
          <a:custGeom>
            <a:avLst/>
            <a:gdLst>
              <a:gd name="T0" fmla="*/ 163 w 326"/>
              <a:gd name="T1" fmla="*/ 327 h 327"/>
              <a:gd name="T2" fmla="*/ 146 w 326"/>
              <a:gd name="T3" fmla="*/ 325 h 327"/>
              <a:gd name="T4" fmla="*/ 131 w 326"/>
              <a:gd name="T5" fmla="*/ 323 h 327"/>
              <a:gd name="T6" fmla="*/ 116 w 326"/>
              <a:gd name="T7" fmla="*/ 318 h 327"/>
              <a:gd name="T8" fmla="*/ 101 w 326"/>
              <a:gd name="T9" fmla="*/ 314 h 327"/>
              <a:gd name="T10" fmla="*/ 86 w 326"/>
              <a:gd name="T11" fmla="*/ 308 h 327"/>
              <a:gd name="T12" fmla="*/ 73 w 326"/>
              <a:gd name="T13" fmla="*/ 299 h 327"/>
              <a:gd name="T14" fmla="*/ 60 w 326"/>
              <a:gd name="T15" fmla="*/ 288 h 327"/>
              <a:gd name="T16" fmla="*/ 47 w 326"/>
              <a:gd name="T17" fmla="*/ 277 h 327"/>
              <a:gd name="T18" fmla="*/ 39 w 326"/>
              <a:gd name="T19" fmla="*/ 267 h 327"/>
              <a:gd name="T20" fmla="*/ 28 w 326"/>
              <a:gd name="T21" fmla="*/ 254 h 327"/>
              <a:gd name="T22" fmla="*/ 19 w 326"/>
              <a:gd name="T23" fmla="*/ 241 h 327"/>
              <a:gd name="T24" fmla="*/ 13 w 326"/>
              <a:gd name="T25" fmla="*/ 226 h 327"/>
              <a:gd name="T26" fmla="*/ 9 w 326"/>
              <a:gd name="T27" fmla="*/ 211 h 327"/>
              <a:gd name="T28" fmla="*/ 4 w 326"/>
              <a:gd name="T29" fmla="*/ 196 h 327"/>
              <a:gd name="T30" fmla="*/ 2 w 326"/>
              <a:gd name="T31" fmla="*/ 181 h 327"/>
              <a:gd name="T32" fmla="*/ 0 w 326"/>
              <a:gd name="T33" fmla="*/ 164 h 327"/>
              <a:gd name="T34" fmla="*/ 2 w 326"/>
              <a:gd name="T35" fmla="*/ 146 h 327"/>
              <a:gd name="T36" fmla="*/ 4 w 326"/>
              <a:gd name="T37" fmla="*/ 131 h 327"/>
              <a:gd name="T38" fmla="*/ 9 w 326"/>
              <a:gd name="T39" fmla="*/ 114 h 327"/>
              <a:gd name="T40" fmla="*/ 13 w 326"/>
              <a:gd name="T41" fmla="*/ 99 h 327"/>
              <a:gd name="T42" fmla="*/ 19 w 326"/>
              <a:gd name="T43" fmla="*/ 86 h 327"/>
              <a:gd name="T44" fmla="*/ 28 w 326"/>
              <a:gd name="T45" fmla="*/ 73 h 327"/>
              <a:gd name="T46" fmla="*/ 39 w 326"/>
              <a:gd name="T47" fmla="*/ 61 h 327"/>
              <a:gd name="T48" fmla="*/ 47 w 326"/>
              <a:gd name="T49" fmla="*/ 48 h 327"/>
              <a:gd name="T50" fmla="*/ 60 w 326"/>
              <a:gd name="T51" fmla="*/ 37 h 327"/>
              <a:gd name="T52" fmla="*/ 73 w 326"/>
              <a:gd name="T53" fmla="*/ 28 h 327"/>
              <a:gd name="T54" fmla="*/ 86 w 326"/>
              <a:gd name="T55" fmla="*/ 20 h 327"/>
              <a:gd name="T56" fmla="*/ 101 w 326"/>
              <a:gd name="T57" fmla="*/ 13 h 327"/>
              <a:gd name="T58" fmla="*/ 116 w 326"/>
              <a:gd name="T59" fmla="*/ 7 h 327"/>
              <a:gd name="T60" fmla="*/ 131 w 326"/>
              <a:gd name="T61" fmla="*/ 5 h 327"/>
              <a:gd name="T62" fmla="*/ 146 w 326"/>
              <a:gd name="T63" fmla="*/ 0 h 327"/>
              <a:gd name="T64" fmla="*/ 163 w 326"/>
              <a:gd name="T65" fmla="*/ 0 h 327"/>
              <a:gd name="T66" fmla="*/ 180 w 326"/>
              <a:gd name="T67" fmla="*/ 0 h 327"/>
              <a:gd name="T68" fmla="*/ 195 w 326"/>
              <a:gd name="T69" fmla="*/ 5 h 327"/>
              <a:gd name="T70" fmla="*/ 213 w 326"/>
              <a:gd name="T71" fmla="*/ 7 h 327"/>
              <a:gd name="T72" fmla="*/ 225 w 326"/>
              <a:gd name="T73" fmla="*/ 13 h 327"/>
              <a:gd name="T74" fmla="*/ 241 w 326"/>
              <a:gd name="T75" fmla="*/ 20 h 327"/>
              <a:gd name="T76" fmla="*/ 253 w 326"/>
              <a:gd name="T77" fmla="*/ 28 h 327"/>
              <a:gd name="T78" fmla="*/ 266 w 326"/>
              <a:gd name="T79" fmla="*/ 37 h 327"/>
              <a:gd name="T80" fmla="*/ 279 w 326"/>
              <a:gd name="T81" fmla="*/ 48 h 327"/>
              <a:gd name="T82" fmla="*/ 288 w 326"/>
              <a:gd name="T83" fmla="*/ 61 h 327"/>
              <a:gd name="T84" fmla="*/ 299 w 326"/>
              <a:gd name="T85" fmla="*/ 73 h 327"/>
              <a:gd name="T86" fmla="*/ 307 w 326"/>
              <a:gd name="T87" fmla="*/ 86 h 327"/>
              <a:gd name="T88" fmla="*/ 314 w 326"/>
              <a:gd name="T89" fmla="*/ 99 h 327"/>
              <a:gd name="T90" fmla="*/ 318 w 326"/>
              <a:gd name="T91" fmla="*/ 114 h 327"/>
              <a:gd name="T92" fmla="*/ 322 w 326"/>
              <a:gd name="T93" fmla="*/ 131 h 327"/>
              <a:gd name="T94" fmla="*/ 324 w 326"/>
              <a:gd name="T95" fmla="*/ 146 h 327"/>
              <a:gd name="T96" fmla="*/ 326 w 326"/>
              <a:gd name="T97" fmla="*/ 164 h 3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6"/>
              <a:gd name="T148" fmla="*/ 0 h 327"/>
              <a:gd name="T149" fmla="*/ 326 w 326"/>
              <a:gd name="T150" fmla="*/ 327 h 3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6" h="327">
                <a:moveTo>
                  <a:pt x="163" y="327"/>
                </a:moveTo>
                <a:lnTo>
                  <a:pt x="146" y="325"/>
                </a:lnTo>
                <a:lnTo>
                  <a:pt x="131" y="323"/>
                </a:lnTo>
                <a:lnTo>
                  <a:pt x="116" y="318"/>
                </a:lnTo>
                <a:lnTo>
                  <a:pt x="101" y="314"/>
                </a:lnTo>
                <a:lnTo>
                  <a:pt x="86" y="308"/>
                </a:lnTo>
                <a:lnTo>
                  <a:pt x="73" y="299"/>
                </a:lnTo>
                <a:lnTo>
                  <a:pt x="60" y="288"/>
                </a:lnTo>
                <a:lnTo>
                  <a:pt x="47" y="277"/>
                </a:lnTo>
                <a:lnTo>
                  <a:pt x="39" y="267"/>
                </a:lnTo>
                <a:lnTo>
                  <a:pt x="28" y="254"/>
                </a:lnTo>
                <a:lnTo>
                  <a:pt x="19" y="241"/>
                </a:lnTo>
                <a:lnTo>
                  <a:pt x="13" y="226"/>
                </a:lnTo>
                <a:lnTo>
                  <a:pt x="9" y="211"/>
                </a:lnTo>
                <a:lnTo>
                  <a:pt x="4" y="196"/>
                </a:lnTo>
                <a:lnTo>
                  <a:pt x="2" y="181"/>
                </a:lnTo>
                <a:lnTo>
                  <a:pt x="0" y="164"/>
                </a:lnTo>
                <a:lnTo>
                  <a:pt x="2" y="146"/>
                </a:lnTo>
                <a:lnTo>
                  <a:pt x="4" y="131"/>
                </a:lnTo>
                <a:lnTo>
                  <a:pt x="9" y="114"/>
                </a:lnTo>
                <a:lnTo>
                  <a:pt x="13" y="99"/>
                </a:lnTo>
                <a:lnTo>
                  <a:pt x="19" y="86"/>
                </a:lnTo>
                <a:lnTo>
                  <a:pt x="28" y="73"/>
                </a:lnTo>
                <a:lnTo>
                  <a:pt x="39" y="61"/>
                </a:lnTo>
                <a:lnTo>
                  <a:pt x="47" y="48"/>
                </a:lnTo>
                <a:lnTo>
                  <a:pt x="60" y="37"/>
                </a:lnTo>
                <a:lnTo>
                  <a:pt x="73" y="28"/>
                </a:lnTo>
                <a:lnTo>
                  <a:pt x="86" y="20"/>
                </a:lnTo>
                <a:lnTo>
                  <a:pt x="101" y="13"/>
                </a:lnTo>
                <a:lnTo>
                  <a:pt x="116" y="7"/>
                </a:lnTo>
                <a:lnTo>
                  <a:pt x="131" y="5"/>
                </a:lnTo>
                <a:lnTo>
                  <a:pt x="146" y="0"/>
                </a:lnTo>
                <a:lnTo>
                  <a:pt x="163" y="0"/>
                </a:lnTo>
                <a:lnTo>
                  <a:pt x="180" y="0"/>
                </a:lnTo>
                <a:lnTo>
                  <a:pt x="195" y="5"/>
                </a:lnTo>
                <a:lnTo>
                  <a:pt x="213" y="7"/>
                </a:lnTo>
                <a:lnTo>
                  <a:pt x="225" y="13"/>
                </a:lnTo>
                <a:lnTo>
                  <a:pt x="241" y="20"/>
                </a:lnTo>
                <a:lnTo>
                  <a:pt x="253" y="28"/>
                </a:lnTo>
                <a:lnTo>
                  <a:pt x="266" y="37"/>
                </a:lnTo>
                <a:lnTo>
                  <a:pt x="279" y="48"/>
                </a:lnTo>
                <a:lnTo>
                  <a:pt x="288" y="61"/>
                </a:lnTo>
                <a:lnTo>
                  <a:pt x="299" y="73"/>
                </a:lnTo>
                <a:lnTo>
                  <a:pt x="307" y="86"/>
                </a:lnTo>
                <a:lnTo>
                  <a:pt x="314" y="99"/>
                </a:lnTo>
                <a:lnTo>
                  <a:pt x="318" y="114"/>
                </a:lnTo>
                <a:lnTo>
                  <a:pt x="322" y="131"/>
                </a:lnTo>
                <a:lnTo>
                  <a:pt x="324" y="146"/>
                </a:lnTo>
                <a:lnTo>
                  <a:pt x="326" y="164"/>
                </a:lnTo>
              </a:path>
            </a:pathLst>
          </a:custGeom>
          <a:noFill/>
          <a:ln w="3175">
            <a:solidFill>
              <a:srgbClr val="1F1A17"/>
            </a:solidFill>
            <a:round/>
          </a:ln>
        </p:spPr>
        <p:txBody>
          <a:bodyPr/>
          <a:lstStyle/>
          <a:p>
            <a:endParaRPr lang="en-IN"/>
          </a:p>
        </p:txBody>
      </p:sp>
      <p:grpSp>
        <p:nvGrpSpPr>
          <p:cNvPr id="2" name="Group 22"/>
          <p:cNvGrpSpPr/>
          <p:nvPr/>
        </p:nvGrpSpPr>
        <p:grpSpPr bwMode="auto">
          <a:xfrm>
            <a:off x="5910263" y="4260850"/>
            <a:ext cx="2182812" cy="84138"/>
            <a:chOff x="1680" y="1104"/>
            <a:chExt cx="1375" cy="53"/>
          </a:xfrm>
        </p:grpSpPr>
        <p:grpSp>
          <p:nvGrpSpPr>
            <p:cNvPr id="3" name="Group 23"/>
            <p:cNvGrpSpPr/>
            <p:nvPr/>
          </p:nvGrpSpPr>
          <p:grpSpPr bwMode="auto">
            <a:xfrm>
              <a:off x="1680" y="1104"/>
              <a:ext cx="1375" cy="53"/>
              <a:chOff x="3798" y="2400"/>
              <a:chExt cx="1375" cy="53"/>
            </a:xfrm>
          </p:grpSpPr>
          <p:sp>
            <p:nvSpPr>
              <p:cNvPr id="21597" name="Rectangle 24"/>
              <p:cNvSpPr>
                <a:spLocks noChangeArrowheads="1"/>
              </p:cNvSpPr>
              <p:nvPr/>
            </p:nvSpPr>
            <p:spPr bwMode="auto">
              <a:xfrm>
                <a:off x="3803" y="2417"/>
                <a:ext cx="1368" cy="8"/>
              </a:xfrm>
              <a:prstGeom prst="rect">
                <a:avLst/>
              </a:prstGeom>
              <a:solidFill>
                <a:srgbClr val="131516"/>
              </a:solidFill>
              <a:ln w="12700">
                <a:solidFill>
                  <a:srgbClr val="000000"/>
                </a:solidFill>
                <a:miter lim="800000"/>
              </a:ln>
            </p:spPr>
            <p:txBody>
              <a:bodyPr/>
              <a:lstStyle/>
              <a:p>
                <a:endParaRPr lang="en-IN"/>
              </a:p>
            </p:txBody>
          </p:sp>
          <p:sp>
            <p:nvSpPr>
              <p:cNvPr id="21598" name="Rectangle 25"/>
              <p:cNvSpPr>
                <a:spLocks noChangeArrowheads="1"/>
              </p:cNvSpPr>
              <p:nvPr/>
            </p:nvSpPr>
            <p:spPr bwMode="auto">
              <a:xfrm>
                <a:off x="3798" y="2400"/>
                <a:ext cx="7" cy="53"/>
              </a:xfrm>
              <a:prstGeom prst="rect">
                <a:avLst/>
              </a:prstGeom>
              <a:solidFill>
                <a:srgbClr val="131516"/>
              </a:solidFill>
              <a:ln w="12700">
                <a:solidFill>
                  <a:srgbClr val="000000"/>
                </a:solidFill>
                <a:miter lim="800000"/>
              </a:ln>
            </p:spPr>
            <p:txBody>
              <a:bodyPr/>
              <a:lstStyle/>
              <a:p>
                <a:endParaRPr lang="en-IN"/>
              </a:p>
            </p:txBody>
          </p:sp>
          <p:sp>
            <p:nvSpPr>
              <p:cNvPr id="21599" name="Rectangle 26"/>
              <p:cNvSpPr>
                <a:spLocks noChangeArrowheads="1"/>
              </p:cNvSpPr>
              <p:nvPr/>
            </p:nvSpPr>
            <p:spPr bwMode="auto">
              <a:xfrm>
                <a:off x="3884" y="2400"/>
                <a:ext cx="7" cy="53"/>
              </a:xfrm>
              <a:prstGeom prst="rect">
                <a:avLst/>
              </a:prstGeom>
              <a:solidFill>
                <a:srgbClr val="131516"/>
              </a:solidFill>
              <a:ln w="12700">
                <a:solidFill>
                  <a:srgbClr val="000000"/>
                </a:solidFill>
                <a:miter lim="800000"/>
              </a:ln>
            </p:spPr>
            <p:txBody>
              <a:bodyPr/>
              <a:lstStyle/>
              <a:p>
                <a:endParaRPr lang="en-IN"/>
              </a:p>
            </p:txBody>
          </p:sp>
          <p:sp>
            <p:nvSpPr>
              <p:cNvPr id="21600" name="Rectangle 27"/>
              <p:cNvSpPr>
                <a:spLocks noChangeArrowheads="1"/>
              </p:cNvSpPr>
              <p:nvPr/>
            </p:nvSpPr>
            <p:spPr bwMode="auto">
              <a:xfrm>
                <a:off x="3970" y="2400"/>
                <a:ext cx="7" cy="53"/>
              </a:xfrm>
              <a:prstGeom prst="rect">
                <a:avLst/>
              </a:prstGeom>
              <a:solidFill>
                <a:srgbClr val="131516"/>
              </a:solidFill>
              <a:ln w="12700">
                <a:solidFill>
                  <a:srgbClr val="000000"/>
                </a:solidFill>
                <a:miter lim="800000"/>
              </a:ln>
            </p:spPr>
            <p:txBody>
              <a:bodyPr/>
              <a:lstStyle/>
              <a:p>
                <a:endParaRPr lang="en-IN"/>
              </a:p>
            </p:txBody>
          </p:sp>
          <p:sp>
            <p:nvSpPr>
              <p:cNvPr id="21601" name="Rectangle 28"/>
              <p:cNvSpPr>
                <a:spLocks noChangeArrowheads="1"/>
              </p:cNvSpPr>
              <p:nvPr/>
            </p:nvSpPr>
            <p:spPr bwMode="auto">
              <a:xfrm>
                <a:off x="4056" y="2400"/>
                <a:ext cx="5" cy="53"/>
              </a:xfrm>
              <a:prstGeom prst="rect">
                <a:avLst/>
              </a:prstGeom>
              <a:solidFill>
                <a:srgbClr val="131516"/>
              </a:solidFill>
              <a:ln w="12700">
                <a:solidFill>
                  <a:srgbClr val="000000"/>
                </a:solidFill>
                <a:miter lim="800000"/>
              </a:ln>
            </p:spPr>
            <p:txBody>
              <a:bodyPr/>
              <a:lstStyle/>
              <a:p>
                <a:endParaRPr lang="en-IN"/>
              </a:p>
            </p:txBody>
          </p:sp>
          <p:sp>
            <p:nvSpPr>
              <p:cNvPr id="21602" name="Rectangle 29"/>
              <p:cNvSpPr>
                <a:spLocks noChangeArrowheads="1"/>
              </p:cNvSpPr>
              <p:nvPr/>
            </p:nvSpPr>
            <p:spPr bwMode="auto">
              <a:xfrm>
                <a:off x="4142" y="2400"/>
                <a:ext cx="4" cy="53"/>
              </a:xfrm>
              <a:prstGeom prst="rect">
                <a:avLst/>
              </a:prstGeom>
              <a:solidFill>
                <a:srgbClr val="131516"/>
              </a:solidFill>
              <a:ln w="12700">
                <a:solidFill>
                  <a:srgbClr val="000000"/>
                </a:solidFill>
                <a:miter lim="800000"/>
              </a:ln>
            </p:spPr>
            <p:txBody>
              <a:bodyPr/>
              <a:lstStyle/>
              <a:p>
                <a:endParaRPr lang="en-IN"/>
              </a:p>
            </p:txBody>
          </p:sp>
          <p:sp>
            <p:nvSpPr>
              <p:cNvPr id="21603" name="Rectangle 30"/>
              <p:cNvSpPr>
                <a:spLocks noChangeArrowheads="1"/>
              </p:cNvSpPr>
              <p:nvPr/>
            </p:nvSpPr>
            <p:spPr bwMode="auto">
              <a:xfrm>
                <a:off x="4314" y="2400"/>
                <a:ext cx="4" cy="53"/>
              </a:xfrm>
              <a:prstGeom prst="rect">
                <a:avLst/>
              </a:prstGeom>
              <a:solidFill>
                <a:srgbClr val="131516"/>
              </a:solidFill>
              <a:ln w="12700">
                <a:solidFill>
                  <a:srgbClr val="000000"/>
                </a:solidFill>
                <a:miter lim="800000"/>
              </a:ln>
            </p:spPr>
            <p:txBody>
              <a:bodyPr/>
              <a:lstStyle/>
              <a:p>
                <a:endParaRPr lang="en-IN"/>
              </a:p>
            </p:txBody>
          </p:sp>
          <p:sp>
            <p:nvSpPr>
              <p:cNvPr id="21604" name="Rectangle 31"/>
              <p:cNvSpPr>
                <a:spLocks noChangeArrowheads="1"/>
              </p:cNvSpPr>
              <p:nvPr/>
            </p:nvSpPr>
            <p:spPr bwMode="auto">
              <a:xfrm>
                <a:off x="4398" y="2400"/>
                <a:ext cx="6" cy="53"/>
              </a:xfrm>
              <a:prstGeom prst="rect">
                <a:avLst/>
              </a:prstGeom>
              <a:solidFill>
                <a:srgbClr val="131516"/>
              </a:solidFill>
              <a:ln w="12700">
                <a:solidFill>
                  <a:srgbClr val="000000"/>
                </a:solidFill>
                <a:miter lim="800000"/>
              </a:ln>
            </p:spPr>
            <p:txBody>
              <a:bodyPr/>
              <a:lstStyle/>
              <a:p>
                <a:endParaRPr lang="en-IN"/>
              </a:p>
            </p:txBody>
          </p:sp>
          <p:sp>
            <p:nvSpPr>
              <p:cNvPr id="21605" name="Rectangle 32"/>
              <p:cNvSpPr>
                <a:spLocks noChangeArrowheads="1"/>
              </p:cNvSpPr>
              <p:nvPr/>
            </p:nvSpPr>
            <p:spPr bwMode="auto">
              <a:xfrm>
                <a:off x="4484" y="2400"/>
                <a:ext cx="6" cy="53"/>
              </a:xfrm>
              <a:prstGeom prst="rect">
                <a:avLst/>
              </a:prstGeom>
              <a:solidFill>
                <a:srgbClr val="131516"/>
              </a:solidFill>
              <a:ln w="12700">
                <a:solidFill>
                  <a:srgbClr val="000000"/>
                </a:solidFill>
                <a:miter lim="800000"/>
              </a:ln>
            </p:spPr>
            <p:txBody>
              <a:bodyPr/>
              <a:lstStyle/>
              <a:p>
                <a:endParaRPr lang="en-IN"/>
              </a:p>
            </p:txBody>
          </p:sp>
          <p:sp>
            <p:nvSpPr>
              <p:cNvPr id="21606" name="Rectangle 33"/>
              <p:cNvSpPr>
                <a:spLocks noChangeArrowheads="1"/>
              </p:cNvSpPr>
              <p:nvPr/>
            </p:nvSpPr>
            <p:spPr bwMode="auto">
              <a:xfrm>
                <a:off x="4570" y="2400"/>
                <a:ext cx="6" cy="53"/>
              </a:xfrm>
              <a:prstGeom prst="rect">
                <a:avLst/>
              </a:prstGeom>
              <a:solidFill>
                <a:srgbClr val="131516"/>
              </a:solidFill>
              <a:ln w="12700">
                <a:solidFill>
                  <a:srgbClr val="000000"/>
                </a:solidFill>
                <a:miter lim="800000"/>
              </a:ln>
            </p:spPr>
            <p:txBody>
              <a:bodyPr/>
              <a:lstStyle/>
              <a:p>
                <a:endParaRPr lang="en-IN"/>
              </a:p>
            </p:txBody>
          </p:sp>
          <p:sp>
            <p:nvSpPr>
              <p:cNvPr id="21607" name="Rectangle 34"/>
              <p:cNvSpPr>
                <a:spLocks noChangeArrowheads="1"/>
              </p:cNvSpPr>
              <p:nvPr/>
            </p:nvSpPr>
            <p:spPr bwMode="auto">
              <a:xfrm>
                <a:off x="4656" y="2400"/>
                <a:ext cx="4" cy="53"/>
              </a:xfrm>
              <a:prstGeom prst="rect">
                <a:avLst/>
              </a:prstGeom>
              <a:solidFill>
                <a:srgbClr val="131516"/>
              </a:solidFill>
              <a:ln w="12700">
                <a:solidFill>
                  <a:srgbClr val="000000"/>
                </a:solidFill>
                <a:miter lim="800000"/>
              </a:ln>
            </p:spPr>
            <p:txBody>
              <a:bodyPr/>
              <a:lstStyle/>
              <a:p>
                <a:endParaRPr lang="en-IN"/>
              </a:p>
            </p:txBody>
          </p:sp>
          <p:sp>
            <p:nvSpPr>
              <p:cNvPr id="21608" name="Rectangle 35"/>
              <p:cNvSpPr>
                <a:spLocks noChangeArrowheads="1"/>
              </p:cNvSpPr>
              <p:nvPr/>
            </p:nvSpPr>
            <p:spPr bwMode="auto">
              <a:xfrm>
                <a:off x="4741" y="2400"/>
                <a:ext cx="5" cy="53"/>
              </a:xfrm>
              <a:prstGeom prst="rect">
                <a:avLst/>
              </a:prstGeom>
              <a:solidFill>
                <a:srgbClr val="131516"/>
              </a:solidFill>
              <a:ln w="12700">
                <a:solidFill>
                  <a:srgbClr val="000000"/>
                </a:solidFill>
                <a:miter lim="800000"/>
              </a:ln>
            </p:spPr>
            <p:txBody>
              <a:bodyPr/>
              <a:lstStyle/>
              <a:p>
                <a:endParaRPr lang="en-IN"/>
              </a:p>
            </p:txBody>
          </p:sp>
          <p:sp>
            <p:nvSpPr>
              <p:cNvPr id="21609" name="Rectangle 36"/>
              <p:cNvSpPr>
                <a:spLocks noChangeArrowheads="1"/>
              </p:cNvSpPr>
              <p:nvPr/>
            </p:nvSpPr>
            <p:spPr bwMode="auto">
              <a:xfrm>
                <a:off x="4827" y="2400"/>
                <a:ext cx="5" cy="53"/>
              </a:xfrm>
              <a:prstGeom prst="rect">
                <a:avLst/>
              </a:prstGeom>
              <a:solidFill>
                <a:srgbClr val="131516"/>
              </a:solidFill>
              <a:ln w="12700">
                <a:solidFill>
                  <a:srgbClr val="000000"/>
                </a:solidFill>
                <a:miter lim="800000"/>
              </a:ln>
            </p:spPr>
            <p:txBody>
              <a:bodyPr/>
              <a:lstStyle/>
              <a:p>
                <a:endParaRPr lang="en-IN"/>
              </a:p>
            </p:txBody>
          </p:sp>
          <p:sp>
            <p:nvSpPr>
              <p:cNvPr id="21610" name="Rectangle 37"/>
              <p:cNvSpPr>
                <a:spLocks noChangeArrowheads="1"/>
              </p:cNvSpPr>
              <p:nvPr/>
            </p:nvSpPr>
            <p:spPr bwMode="auto">
              <a:xfrm>
                <a:off x="4911" y="2400"/>
                <a:ext cx="7" cy="53"/>
              </a:xfrm>
              <a:prstGeom prst="rect">
                <a:avLst/>
              </a:prstGeom>
              <a:solidFill>
                <a:srgbClr val="131516"/>
              </a:solidFill>
              <a:ln w="12700">
                <a:solidFill>
                  <a:srgbClr val="000000"/>
                </a:solidFill>
                <a:miter lim="800000"/>
              </a:ln>
            </p:spPr>
            <p:txBody>
              <a:bodyPr/>
              <a:lstStyle/>
              <a:p>
                <a:endParaRPr lang="en-IN"/>
              </a:p>
            </p:txBody>
          </p:sp>
          <p:sp>
            <p:nvSpPr>
              <p:cNvPr id="21611" name="Rectangle 38"/>
              <p:cNvSpPr>
                <a:spLocks noChangeArrowheads="1"/>
              </p:cNvSpPr>
              <p:nvPr/>
            </p:nvSpPr>
            <p:spPr bwMode="auto">
              <a:xfrm>
                <a:off x="4997" y="2400"/>
                <a:ext cx="7" cy="53"/>
              </a:xfrm>
              <a:prstGeom prst="rect">
                <a:avLst/>
              </a:prstGeom>
              <a:solidFill>
                <a:srgbClr val="131516"/>
              </a:solidFill>
              <a:ln w="12700">
                <a:solidFill>
                  <a:srgbClr val="000000"/>
                </a:solidFill>
                <a:miter lim="800000"/>
              </a:ln>
            </p:spPr>
            <p:txBody>
              <a:bodyPr/>
              <a:lstStyle/>
              <a:p>
                <a:endParaRPr lang="en-IN"/>
              </a:p>
            </p:txBody>
          </p:sp>
          <p:sp>
            <p:nvSpPr>
              <p:cNvPr id="21612" name="Rectangle 39"/>
              <p:cNvSpPr>
                <a:spLocks noChangeArrowheads="1"/>
              </p:cNvSpPr>
              <p:nvPr/>
            </p:nvSpPr>
            <p:spPr bwMode="auto">
              <a:xfrm>
                <a:off x="5083" y="2400"/>
                <a:ext cx="6" cy="53"/>
              </a:xfrm>
              <a:prstGeom prst="rect">
                <a:avLst/>
              </a:prstGeom>
              <a:solidFill>
                <a:srgbClr val="131516"/>
              </a:solidFill>
              <a:ln w="12700">
                <a:solidFill>
                  <a:srgbClr val="000000"/>
                </a:solidFill>
                <a:miter lim="800000"/>
              </a:ln>
            </p:spPr>
            <p:txBody>
              <a:bodyPr/>
              <a:lstStyle/>
              <a:p>
                <a:endParaRPr lang="en-IN"/>
              </a:p>
            </p:txBody>
          </p:sp>
          <p:sp>
            <p:nvSpPr>
              <p:cNvPr id="21613" name="Rectangle 40"/>
              <p:cNvSpPr>
                <a:spLocks noChangeArrowheads="1"/>
              </p:cNvSpPr>
              <p:nvPr/>
            </p:nvSpPr>
            <p:spPr bwMode="auto">
              <a:xfrm>
                <a:off x="5169" y="2400"/>
                <a:ext cx="4" cy="53"/>
              </a:xfrm>
              <a:prstGeom prst="rect">
                <a:avLst/>
              </a:prstGeom>
              <a:solidFill>
                <a:srgbClr val="131516"/>
              </a:solidFill>
              <a:ln w="12700">
                <a:solidFill>
                  <a:srgbClr val="000000"/>
                </a:solidFill>
                <a:miter lim="800000"/>
              </a:ln>
            </p:spPr>
            <p:txBody>
              <a:bodyPr/>
              <a:lstStyle/>
              <a:p>
                <a:endParaRPr lang="en-IN"/>
              </a:p>
            </p:txBody>
          </p:sp>
          <p:sp>
            <p:nvSpPr>
              <p:cNvPr id="21614" name="Rectangle 41"/>
              <p:cNvSpPr>
                <a:spLocks noChangeArrowheads="1"/>
              </p:cNvSpPr>
              <p:nvPr/>
            </p:nvSpPr>
            <p:spPr bwMode="auto">
              <a:xfrm>
                <a:off x="3798" y="2400"/>
                <a:ext cx="7" cy="53"/>
              </a:xfrm>
              <a:prstGeom prst="rect">
                <a:avLst/>
              </a:prstGeom>
              <a:solidFill>
                <a:srgbClr val="131516"/>
              </a:solidFill>
              <a:ln w="12700">
                <a:solidFill>
                  <a:srgbClr val="000000"/>
                </a:solidFill>
                <a:miter lim="800000"/>
              </a:ln>
            </p:spPr>
            <p:txBody>
              <a:bodyPr/>
              <a:lstStyle/>
              <a:p>
                <a:endParaRPr lang="en-IN"/>
              </a:p>
            </p:txBody>
          </p:sp>
          <p:sp>
            <p:nvSpPr>
              <p:cNvPr id="21615" name="Rectangle 42"/>
              <p:cNvSpPr>
                <a:spLocks noChangeArrowheads="1"/>
              </p:cNvSpPr>
              <p:nvPr/>
            </p:nvSpPr>
            <p:spPr bwMode="auto">
              <a:xfrm>
                <a:off x="3884" y="2400"/>
                <a:ext cx="7" cy="53"/>
              </a:xfrm>
              <a:prstGeom prst="rect">
                <a:avLst/>
              </a:prstGeom>
              <a:solidFill>
                <a:srgbClr val="131516"/>
              </a:solidFill>
              <a:ln w="12700">
                <a:solidFill>
                  <a:srgbClr val="000000"/>
                </a:solidFill>
                <a:miter lim="800000"/>
              </a:ln>
            </p:spPr>
            <p:txBody>
              <a:bodyPr/>
              <a:lstStyle/>
              <a:p>
                <a:endParaRPr lang="en-IN"/>
              </a:p>
            </p:txBody>
          </p:sp>
          <p:sp>
            <p:nvSpPr>
              <p:cNvPr id="21616" name="Rectangle 43"/>
              <p:cNvSpPr>
                <a:spLocks noChangeArrowheads="1"/>
              </p:cNvSpPr>
              <p:nvPr/>
            </p:nvSpPr>
            <p:spPr bwMode="auto">
              <a:xfrm>
                <a:off x="3970" y="2400"/>
                <a:ext cx="7" cy="53"/>
              </a:xfrm>
              <a:prstGeom prst="rect">
                <a:avLst/>
              </a:prstGeom>
              <a:solidFill>
                <a:srgbClr val="131516"/>
              </a:solidFill>
              <a:ln w="12700">
                <a:solidFill>
                  <a:srgbClr val="000000"/>
                </a:solidFill>
                <a:miter lim="800000"/>
              </a:ln>
            </p:spPr>
            <p:txBody>
              <a:bodyPr/>
              <a:lstStyle/>
              <a:p>
                <a:endParaRPr lang="en-IN"/>
              </a:p>
            </p:txBody>
          </p:sp>
          <p:sp>
            <p:nvSpPr>
              <p:cNvPr id="21617" name="Rectangle 44"/>
              <p:cNvSpPr>
                <a:spLocks noChangeArrowheads="1"/>
              </p:cNvSpPr>
              <p:nvPr/>
            </p:nvSpPr>
            <p:spPr bwMode="auto">
              <a:xfrm>
                <a:off x="4056" y="2400"/>
                <a:ext cx="5" cy="53"/>
              </a:xfrm>
              <a:prstGeom prst="rect">
                <a:avLst/>
              </a:prstGeom>
              <a:solidFill>
                <a:srgbClr val="131516"/>
              </a:solidFill>
              <a:ln w="12700">
                <a:solidFill>
                  <a:srgbClr val="000000"/>
                </a:solidFill>
                <a:miter lim="800000"/>
              </a:ln>
            </p:spPr>
            <p:txBody>
              <a:bodyPr/>
              <a:lstStyle/>
              <a:p>
                <a:endParaRPr lang="en-IN"/>
              </a:p>
            </p:txBody>
          </p:sp>
          <p:sp>
            <p:nvSpPr>
              <p:cNvPr id="21618" name="Rectangle 45"/>
              <p:cNvSpPr>
                <a:spLocks noChangeArrowheads="1"/>
              </p:cNvSpPr>
              <p:nvPr/>
            </p:nvSpPr>
            <p:spPr bwMode="auto">
              <a:xfrm>
                <a:off x="4142" y="2400"/>
                <a:ext cx="4" cy="53"/>
              </a:xfrm>
              <a:prstGeom prst="rect">
                <a:avLst/>
              </a:prstGeom>
              <a:solidFill>
                <a:srgbClr val="131516"/>
              </a:solidFill>
              <a:ln w="12700">
                <a:solidFill>
                  <a:srgbClr val="000000"/>
                </a:solidFill>
                <a:miter lim="800000"/>
              </a:ln>
            </p:spPr>
            <p:txBody>
              <a:bodyPr/>
              <a:lstStyle/>
              <a:p>
                <a:endParaRPr lang="en-IN"/>
              </a:p>
            </p:txBody>
          </p:sp>
          <p:sp>
            <p:nvSpPr>
              <p:cNvPr id="21619" name="Rectangle 46"/>
              <p:cNvSpPr>
                <a:spLocks noChangeArrowheads="1"/>
              </p:cNvSpPr>
              <p:nvPr/>
            </p:nvSpPr>
            <p:spPr bwMode="auto">
              <a:xfrm>
                <a:off x="4314" y="2400"/>
                <a:ext cx="4" cy="53"/>
              </a:xfrm>
              <a:prstGeom prst="rect">
                <a:avLst/>
              </a:prstGeom>
              <a:solidFill>
                <a:srgbClr val="131516"/>
              </a:solidFill>
              <a:ln w="12700">
                <a:solidFill>
                  <a:srgbClr val="000000"/>
                </a:solidFill>
                <a:miter lim="800000"/>
              </a:ln>
            </p:spPr>
            <p:txBody>
              <a:bodyPr/>
              <a:lstStyle/>
              <a:p>
                <a:endParaRPr lang="en-IN"/>
              </a:p>
            </p:txBody>
          </p:sp>
          <p:sp>
            <p:nvSpPr>
              <p:cNvPr id="21620" name="Rectangle 47"/>
              <p:cNvSpPr>
                <a:spLocks noChangeArrowheads="1"/>
              </p:cNvSpPr>
              <p:nvPr/>
            </p:nvSpPr>
            <p:spPr bwMode="auto">
              <a:xfrm>
                <a:off x="4398" y="2400"/>
                <a:ext cx="6" cy="53"/>
              </a:xfrm>
              <a:prstGeom prst="rect">
                <a:avLst/>
              </a:prstGeom>
              <a:solidFill>
                <a:srgbClr val="131516"/>
              </a:solidFill>
              <a:ln w="12700">
                <a:solidFill>
                  <a:srgbClr val="000000"/>
                </a:solidFill>
                <a:miter lim="800000"/>
              </a:ln>
            </p:spPr>
            <p:txBody>
              <a:bodyPr/>
              <a:lstStyle/>
              <a:p>
                <a:endParaRPr lang="en-IN"/>
              </a:p>
            </p:txBody>
          </p:sp>
          <p:sp>
            <p:nvSpPr>
              <p:cNvPr id="21621" name="Rectangle 48"/>
              <p:cNvSpPr>
                <a:spLocks noChangeArrowheads="1"/>
              </p:cNvSpPr>
              <p:nvPr/>
            </p:nvSpPr>
            <p:spPr bwMode="auto">
              <a:xfrm>
                <a:off x="4484" y="2400"/>
                <a:ext cx="6" cy="53"/>
              </a:xfrm>
              <a:prstGeom prst="rect">
                <a:avLst/>
              </a:prstGeom>
              <a:solidFill>
                <a:srgbClr val="131516"/>
              </a:solidFill>
              <a:ln w="12700">
                <a:solidFill>
                  <a:srgbClr val="000000"/>
                </a:solidFill>
                <a:miter lim="800000"/>
              </a:ln>
            </p:spPr>
            <p:txBody>
              <a:bodyPr/>
              <a:lstStyle/>
              <a:p>
                <a:endParaRPr lang="en-IN"/>
              </a:p>
            </p:txBody>
          </p:sp>
          <p:sp>
            <p:nvSpPr>
              <p:cNvPr id="21622" name="Rectangle 49"/>
              <p:cNvSpPr>
                <a:spLocks noChangeArrowheads="1"/>
              </p:cNvSpPr>
              <p:nvPr/>
            </p:nvSpPr>
            <p:spPr bwMode="auto">
              <a:xfrm>
                <a:off x="4570" y="2400"/>
                <a:ext cx="6" cy="53"/>
              </a:xfrm>
              <a:prstGeom prst="rect">
                <a:avLst/>
              </a:prstGeom>
              <a:solidFill>
                <a:srgbClr val="131516"/>
              </a:solidFill>
              <a:ln w="12700">
                <a:solidFill>
                  <a:srgbClr val="000000"/>
                </a:solidFill>
                <a:miter lim="800000"/>
              </a:ln>
            </p:spPr>
            <p:txBody>
              <a:bodyPr/>
              <a:lstStyle/>
              <a:p>
                <a:endParaRPr lang="en-IN"/>
              </a:p>
            </p:txBody>
          </p:sp>
          <p:sp>
            <p:nvSpPr>
              <p:cNvPr id="21623" name="Rectangle 50"/>
              <p:cNvSpPr>
                <a:spLocks noChangeArrowheads="1"/>
              </p:cNvSpPr>
              <p:nvPr/>
            </p:nvSpPr>
            <p:spPr bwMode="auto">
              <a:xfrm>
                <a:off x="4656" y="2400"/>
                <a:ext cx="4" cy="53"/>
              </a:xfrm>
              <a:prstGeom prst="rect">
                <a:avLst/>
              </a:prstGeom>
              <a:solidFill>
                <a:srgbClr val="131516"/>
              </a:solidFill>
              <a:ln w="12700">
                <a:solidFill>
                  <a:srgbClr val="000000"/>
                </a:solidFill>
                <a:miter lim="800000"/>
              </a:ln>
            </p:spPr>
            <p:txBody>
              <a:bodyPr/>
              <a:lstStyle/>
              <a:p>
                <a:endParaRPr lang="en-IN"/>
              </a:p>
            </p:txBody>
          </p:sp>
          <p:sp>
            <p:nvSpPr>
              <p:cNvPr id="21624" name="Rectangle 51"/>
              <p:cNvSpPr>
                <a:spLocks noChangeArrowheads="1"/>
              </p:cNvSpPr>
              <p:nvPr/>
            </p:nvSpPr>
            <p:spPr bwMode="auto">
              <a:xfrm>
                <a:off x="4741" y="2400"/>
                <a:ext cx="5" cy="53"/>
              </a:xfrm>
              <a:prstGeom prst="rect">
                <a:avLst/>
              </a:prstGeom>
              <a:solidFill>
                <a:srgbClr val="131516"/>
              </a:solidFill>
              <a:ln w="12700">
                <a:solidFill>
                  <a:srgbClr val="000000"/>
                </a:solidFill>
                <a:miter lim="800000"/>
              </a:ln>
            </p:spPr>
            <p:txBody>
              <a:bodyPr/>
              <a:lstStyle/>
              <a:p>
                <a:endParaRPr lang="en-IN"/>
              </a:p>
            </p:txBody>
          </p:sp>
          <p:sp>
            <p:nvSpPr>
              <p:cNvPr id="21625" name="Rectangle 52"/>
              <p:cNvSpPr>
                <a:spLocks noChangeArrowheads="1"/>
              </p:cNvSpPr>
              <p:nvPr/>
            </p:nvSpPr>
            <p:spPr bwMode="auto">
              <a:xfrm>
                <a:off x="4827" y="2400"/>
                <a:ext cx="5" cy="53"/>
              </a:xfrm>
              <a:prstGeom prst="rect">
                <a:avLst/>
              </a:prstGeom>
              <a:solidFill>
                <a:srgbClr val="131516"/>
              </a:solidFill>
              <a:ln w="12700">
                <a:solidFill>
                  <a:srgbClr val="000000"/>
                </a:solidFill>
                <a:miter lim="800000"/>
              </a:ln>
            </p:spPr>
            <p:txBody>
              <a:bodyPr/>
              <a:lstStyle/>
              <a:p>
                <a:endParaRPr lang="en-IN"/>
              </a:p>
            </p:txBody>
          </p:sp>
          <p:sp>
            <p:nvSpPr>
              <p:cNvPr id="21626" name="Rectangle 53"/>
              <p:cNvSpPr>
                <a:spLocks noChangeArrowheads="1"/>
              </p:cNvSpPr>
              <p:nvPr/>
            </p:nvSpPr>
            <p:spPr bwMode="auto">
              <a:xfrm>
                <a:off x="4911" y="2400"/>
                <a:ext cx="7" cy="53"/>
              </a:xfrm>
              <a:prstGeom prst="rect">
                <a:avLst/>
              </a:prstGeom>
              <a:solidFill>
                <a:srgbClr val="131516"/>
              </a:solidFill>
              <a:ln w="12700">
                <a:solidFill>
                  <a:srgbClr val="000000"/>
                </a:solidFill>
                <a:miter lim="800000"/>
              </a:ln>
            </p:spPr>
            <p:txBody>
              <a:bodyPr/>
              <a:lstStyle/>
              <a:p>
                <a:endParaRPr lang="en-IN"/>
              </a:p>
            </p:txBody>
          </p:sp>
          <p:sp>
            <p:nvSpPr>
              <p:cNvPr id="21627" name="Rectangle 54"/>
              <p:cNvSpPr>
                <a:spLocks noChangeArrowheads="1"/>
              </p:cNvSpPr>
              <p:nvPr/>
            </p:nvSpPr>
            <p:spPr bwMode="auto">
              <a:xfrm>
                <a:off x="4997" y="2400"/>
                <a:ext cx="7" cy="53"/>
              </a:xfrm>
              <a:prstGeom prst="rect">
                <a:avLst/>
              </a:prstGeom>
              <a:solidFill>
                <a:srgbClr val="131516"/>
              </a:solidFill>
              <a:ln w="12700">
                <a:solidFill>
                  <a:srgbClr val="000000"/>
                </a:solidFill>
                <a:miter lim="800000"/>
              </a:ln>
            </p:spPr>
            <p:txBody>
              <a:bodyPr/>
              <a:lstStyle/>
              <a:p>
                <a:endParaRPr lang="en-IN"/>
              </a:p>
            </p:txBody>
          </p:sp>
          <p:sp>
            <p:nvSpPr>
              <p:cNvPr id="21628" name="Rectangle 55"/>
              <p:cNvSpPr>
                <a:spLocks noChangeArrowheads="1"/>
              </p:cNvSpPr>
              <p:nvPr/>
            </p:nvSpPr>
            <p:spPr bwMode="auto">
              <a:xfrm>
                <a:off x="5083" y="2400"/>
                <a:ext cx="6" cy="53"/>
              </a:xfrm>
              <a:prstGeom prst="rect">
                <a:avLst/>
              </a:prstGeom>
              <a:solidFill>
                <a:srgbClr val="131516"/>
              </a:solidFill>
              <a:ln w="12700">
                <a:solidFill>
                  <a:srgbClr val="000000"/>
                </a:solidFill>
                <a:miter lim="800000"/>
              </a:ln>
            </p:spPr>
            <p:txBody>
              <a:bodyPr/>
              <a:lstStyle/>
              <a:p>
                <a:endParaRPr lang="en-IN"/>
              </a:p>
            </p:txBody>
          </p:sp>
          <p:sp>
            <p:nvSpPr>
              <p:cNvPr id="21629" name="Rectangle 56"/>
              <p:cNvSpPr>
                <a:spLocks noChangeArrowheads="1"/>
              </p:cNvSpPr>
              <p:nvPr/>
            </p:nvSpPr>
            <p:spPr bwMode="auto">
              <a:xfrm>
                <a:off x="5169" y="2400"/>
                <a:ext cx="4" cy="53"/>
              </a:xfrm>
              <a:prstGeom prst="rect">
                <a:avLst/>
              </a:prstGeom>
              <a:solidFill>
                <a:srgbClr val="131516"/>
              </a:solidFill>
              <a:ln w="12700">
                <a:solidFill>
                  <a:srgbClr val="000000"/>
                </a:solidFill>
                <a:miter lim="800000"/>
              </a:ln>
            </p:spPr>
            <p:txBody>
              <a:bodyPr/>
              <a:lstStyle/>
              <a:p>
                <a:endParaRPr lang="en-IN"/>
              </a:p>
            </p:txBody>
          </p:sp>
        </p:grpSp>
        <p:sp>
          <p:nvSpPr>
            <p:cNvPr id="21595" name="Line 57"/>
            <p:cNvSpPr>
              <a:spLocks noChangeShapeType="1"/>
            </p:cNvSpPr>
            <p:nvPr/>
          </p:nvSpPr>
          <p:spPr bwMode="auto">
            <a:xfrm>
              <a:off x="2112" y="1104"/>
              <a:ext cx="0" cy="48"/>
            </a:xfrm>
            <a:prstGeom prst="line">
              <a:avLst/>
            </a:prstGeom>
            <a:noFill/>
            <a:ln w="12700">
              <a:solidFill>
                <a:schemeClr val="tx1"/>
              </a:solidFill>
              <a:round/>
            </a:ln>
          </p:spPr>
          <p:txBody>
            <a:bodyPr/>
            <a:lstStyle/>
            <a:p>
              <a:endParaRPr lang="en-IN"/>
            </a:p>
          </p:txBody>
        </p:sp>
        <p:sp>
          <p:nvSpPr>
            <p:cNvPr id="21596" name="Line 58"/>
            <p:cNvSpPr>
              <a:spLocks noChangeShapeType="1"/>
            </p:cNvSpPr>
            <p:nvPr/>
          </p:nvSpPr>
          <p:spPr bwMode="auto">
            <a:xfrm>
              <a:off x="2712" y="1104"/>
              <a:ext cx="0" cy="48"/>
            </a:xfrm>
            <a:prstGeom prst="line">
              <a:avLst/>
            </a:prstGeom>
            <a:noFill/>
            <a:ln w="12700">
              <a:solidFill>
                <a:schemeClr val="tx1"/>
              </a:solidFill>
              <a:round/>
            </a:ln>
          </p:spPr>
          <p:txBody>
            <a:bodyPr/>
            <a:lstStyle/>
            <a:p>
              <a:endParaRPr lang="en-IN"/>
            </a:p>
          </p:txBody>
        </p:sp>
      </p:grpSp>
      <p:sp>
        <p:nvSpPr>
          <p:cNvPr id="16443" name="Text Box 59"/>
          <p:cNvSpPr txBox="1">
            <a:spLocks noChangeArrowheads="1"/>
          </p:cNvSpPr>
          <p:nvPr/>
        </p:nvSpPr>
        <p:spPr bwMode="auto">
          <a:xfrm>
            <a:off x="5943600" y="3848100"/>
            <a:ext cx="2886075" cy="260350"/>
          </a:xfrm>
          <a:prstGeom prst="rect">
            <a:avLst/>
          </a:prstGeom>
          <a:noFill/>
          <a:ln w="9525">
            <a:noFill/>
            <a:miter lim="800000"/>
          </a:ln>
        </p:spPr>
        <p:txBody>
          <a:bodyPr>
            <a:spAutoFit/>
          </a:bodyPr>
          <a:lstStyle/>
          <a:p>
            <a:pPr eaLnBrk="0" hangingPunct="0"/>
            <a:r>
              <a:rPr lang="en-US" sz="1100">
                <a:latin typeface="Times New Roman" charset="0"/>
              </a:rPr>
              <a:t>16       13     10     8  7  6  5  4  3  2  1    P</a:t>
            </a:r>
            <a:endParaRPr lang="en-US" sz="1100">
              <a:latin typeface="Times New Roman" charset="0"/>
            </a:endParaRPr>
          </a:p>
        </p:txBody>
      </p:sp>
      <p:sp>
        <p:nvSpPr>
          <p:cNvPr id="16444" name="Oval 60"/>
          <p:cNvSpPr>
            <a:spLocks noChangeArrowheads="1"/>
          </p:cNvSpPr>
          <p:nvPr/>
        </p:nvSpPr>
        <p:spPr bwMode="auto">
          <a:xfrm>
            <a:off x="8024813" y="41846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45" name="Oval 61"/>
          <p:cNvSpPr>
            <a:spLocks noChangeArrowheads="1"/>
          </p:cNvSpPr>
          <p:nvPr/>
        </p:nvSpPr>
        <p:spPr bwMode="auto">
          <a:xfrm>
            <a:off x="7339013" y="28892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46" name="Oval 62"/>
          <p:cNvSpPr>
            <a:spLocks noChangeArrowheads="1"/>
          </p:cNvSpPr>
          <p:nvPr/>
        </p:nvSpPr>
        <p:spPr bwMode="auto">
          <a:xfrm>
            <a:off x="5891213" y="2355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47" name="Oval 63"/>
          <p:cNvSpPr>
            <a:spLocks noChangeArrowheads="1"/>
          </p:cNvSpPr>
          <p:nvPr/>
        </p:nvSpPr>
        <p:spPr bwMode="auto">
          <a:xfrm>
            <a:off x="4595813" y="3117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48" name="Oval 64"/>
          <p:cNvSpPr>
            <a:spLocks noChangeArrowheads="1"/>
          </p:cNvSpPr>
          <p:nvPr/>
        </p:nvSpPr>
        <p:spPr bwMode="auto">
          <a:xfrm>
            <a:off x="4214813" y="4260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49" name="Oval 65"/>
          <p:cNvSpPr>
            <a:spLocks noChangeArrowheads="1"/>
          </p:cNvSpPr>
          <p:nvPr/>
        </p:nvSpPr>
        <p:spPr bwMode="auto">
          <a:xfrm>
            <a:off x="4824413" y="52514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0" name="Oval 66"/>
          <p:cNvSpPr>
            <a:spLocks noChangeArrowheads="1"/>
          </p:cNvSpPr>
          <p:nvPr/>
        </p:nvSpPr>
        <p:spPr bwMode="auto">
          <a:xfrm>
            <a:off x="5891213" y="56324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1" name="Oval 67"/>
          <p:cNvSpPr>
            <a:spLocks noChangeArrowheads="1"/>
          </p:cNvSpPr>
          <p:nvPr/>
        </p:nvSpPr>
        <p:spPr bwMode="auto">
          <a:xfrm>
            <a:off x="6805613" y="50990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2" name="Oval 68"/>
          <p:cNvSpPr>
            <a:spLocks noChangeArrowheads="1"/>
          </p:cNvSpPr>
          <p:nvPr/>
        </p:nvSpPr>
        <p:spPr bwMode="auto">
          <a:xfrm>
            <a:off x="6958013" y="42513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3" name="Oval 69"/>
          <p:cNvSpPr>
            <a:spLocks noChangeArrowheads="1"/>
          </p:cNvSpPr>
          <p:nvPr/>
        </p:nvSpPr>
        <p:spPr bwMode="auto">
          <a:xfrm>
            <a:off x="6577013" y="36512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4" name="Oval 70"/>
          <p:cNvSpPr>
            <a:spLocks noChangeArrowheads="1"/>
          </p:cNvSpPr>
          <p:nvPr/>
        </p:nvSpPr>
        <p:spPr bwMode="auto">
          <a:xfrm>
            <a:off x="5891213" y="3498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5" name="Oval 71"/>
          <p:cNvSpPr>
            <a:spLocks noChangeArrowheads="1"/>
          </p:cNvSpPr>
          <p:nvPr/>
        </p:nvSpPr>
        <p:spPr bwMode="auto">
          <a:xfrm>
            <a:off x="5434013" y="38036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6" name="Oval 72"/>
          <p:cNvSpPr>
            <a:spLocks noChangeArrowheads="1"/>
          </p:cNvSpPr>
          <p:nvPr/>
        </p:nvSpPr>
        <p:spPr bwMode="auto">
          <a:xfrm>
            <a:off x="5357813" y="4260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7" name="Oval 73"/>
          <p:cNvSpPr>
            <a:spLocks noChangeArrowheads="1"/>
          </p:cNvSpPr>
          <p:nvPr/>
        </p:nvSpPr>
        <p:spPr bwMode="auto">
          <a:xfrm>
            <a:off x="5586413" y="45656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8" name="Oval 74"/>
          <p:cNvSpPr>
            <a:spLocks noChangeArrowheads="1"/>
          </p:cNvSpPr>
          <p:nvPr/>
        </p:nvSpPr>
        <p:spPr bwMode="auto">
          <a:xfrm>
            <a:off x="5891213" y="45656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59" name="Oval 75"/>
          <p:cNvSpPr>
            <a:spLocks noChangeArrowheads="1"/>
          </p:cNvSpPr>
          <p:nvPr/>
        </p:nvSpPr>
        <p:spPr bwMode="auto">
          <a:xfrm>
            <a:off x="5967413" y="44132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60" name="Oval 76"/>
          <p:cNvSpPr>
            <a:spLocks noChangeArrowheads="1"/>
          </p:cNvSpPr>
          <p:nvPr/>
        </p:nvSpPr>
        <p:spPr bwMode="auto">
          <a:xfrm>
            <a:off x="5891213" y="42608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6461" name="Arc 77"/>
          <p:cNvSpPr/>
          <p:nvPr/>
        </p:nvSpPr>
        <p:spPr bwMode="auto">
          <a:xfrm rot="14518145" flipV="1">
            <a:off x="4595813" y="1985962"/>
            <a:ext cx="2749550" cy="3508375"/>
          </a:xfrm>
          <a:custGeom>
            <a:avLst/>
            <a:gdLst>
              <a:gd name="T0" fmla="*/ 0 w 29408"/>
              <a:gd name="T1" fmla="*/ 124847 h 41056"/>
              <a:gd name="T2" fmla="*/ 1607115 w 29408"/>
              <a:gd name="T3" fmla="*/ 3508375 h 41056"/>
              <a:gd name="T4" fmla="*/ 730022 w 29408"/>
              <a:gd name="T5" fmla="*/ 1845794 h 41056"/>
              <a:gd name="T6" fmla="*/ 0 60000 65536"/>
              <a:gd name="T7" fmla="*/ 0 60000 65536"/>
              <a:gd name="T8" fmla="*/ 0 60000 65536"/>
              <a:gd name="T9" fmla="*/ 0 w 29408"/>
              <a:gd name="T10" fmla="*/ 0 h 41056"/>
              <a:gd name="T11" fmla="*/ 29408 w 29408"/>
              <a:gd name="T12" fmla="*/ 41056 h 41056"/>
            </a:gdLst>
            <a:ahLst/>
            <a:cxnLst>
              <a:cxn ang="T6">
                <a:pos x="T0" y="T1"/>
              </a:cxn>
              <a:cxn ang="T7">
                <a:pos x="T2" y="T3"/>
              </a:cxn>
              <a:cxn ang="T8">
                <a:pos x="T4" y="T5"/>
              </a:cxn>
            </a:cxnLst>
            <a:rect l="T9" t="T10" r="T11" b="T12"/>
            <a:pathLst>
              <a:path w="29408" h="41056" fill="none" extrusionOk="0">
                <a:moveTo>
                  <a:pt x="-1" y="1460"/>
                </a:moveTo>
                <a:cubicBezTo>
                  <a:pt x="2489" y="495"/>
                  <a:pt x="5137" y="-1"/>
                  <a:pt x="7808" y="0"/>
                </a:cubicBezTo>
                <a:cubicBezTo>
                  <a:pt x="19737" y="0"/>
                  <a:pt x="29408" y="9670"/>
                  <a:pt x="29408" y="21600"/>
                </a:cubicBezTo>
                <a:cubicBezTo>
                  <a:pt x="29408" y="29893"/>
                  <a:pt x="24659" y="37454"/>
                  <a:pt x="17189" y="41056"/>
                </a:cubicBezTo>
              </a:path>
              <a:path w="29408" h="41056" stroke="0" extrusionOk="0">
                <a:moveTo>
                  <a:pt x="-1" y="1460"/>
                </a:moveTo>
                <a:cubicBezTo>
                  <a:pt x="2489" y="495"/>
                  <a:pt x="5137" y="-1"/>
                  <a:pt x="7808" y="0"/>
                </a:cubicBezTo>
                <a:cubicBezTo>
                  <a:pt x="19737" y="0"/>
                  <a:pt x="29408" y="9670"/>
                  <a:pt x="29408" y="21600"/>
                </a:cubicBezTo>
                <a:cubicBezTo>
                  <a:pt x="29408" y="29893"/>
                  <a:pt x="24659" y="37454"/>
                  <a:pt x="17189" y="41056"/>
                </a:cubicBezTo>
                <a:lnTo>
                  <a:pt x="7808" y="21600"/>
                </a:lnTo>
                <a:close/>
              </a:path>
            </a:pathLst>
          </a:custGeom>
          <a:noFill/>
          <a:ln w="28575">
            <a:solidFill>
              <a:schemeClr val="tx1"/>
            </a:solidFill>
            <a:round/>
          </a:ln>
        </p:spPr>
        <p:txBody>
          <a:bodyPr wrap="none" anchor="ctr"/>
          <a:lstStyle/>
          <a:p>
            <a:endParaRPr lang="en-IN"/>
          </a:p>
        </p:txBody>
      </p:sp>
      <p:sp>
        <p:nvSpPr>
          <p:cNvPr id="16462" name="Arc 78"/>
          <p:cNvSpPr/>
          <p:nvPr/>
        </p:nvSpPr>
        <p:spPr bwMode="auto">
          <a:xfrm rot="15583732" flipH="1">
            <a:off x="4849813" y="3690938"/>
            <a:ext cx="1566862" cy="2411412"/>
          </a:xfrm>
          <a:custGeom>
            <a:avLst/>
            <a:gdLst>
              <a:gd name="T0" fmla="*/ 0 w 21600"/>
              <a:gd name="T1" fmla="*/ 0 h 36855"/>
              <a:gd name="T2" fmla="*/ 1109280 w 21600"/>
              <a:gd name="T3" fmla="*/ 2411412 h 36855"/>
              <a:gd name="T4" fmla="*/ 0 w 21600"/>
              <a:gd name="T5" fmla="*/ 1413282 h 36855"/>
              <a:gd name="T6" fmla="*/ 0 60000 65536"/>
              <a:gd name="T7" fmla="*/ 0 60000 65536"/>
              <a:gd name="T8" fmla="*/ 0 60000 65536"/>
              <a:gd name="T9" fmla="*/ 0 w 21600"/>
              <a:gd name="T10" fmla="*/ 0 h 36855"/>
              <a:gd name="T11" fmla="*/ 21600 w 21600"/>
              <a:gd name="T12" fmla="*/ 36855 h 36855"/>
            </a:gdLst>
            <a:ahLst/>
            <a:cxnLst>
              <a:cxn ang="T6">
                <a:pos x="T0" y="T1"/>
              </a:cxn>
              <a:cxn ang="T7">
                <a:pos x="T2" y="T3"/>
              </a:cxn>
              <a:cxn ang="T8">
                <a:pos x="T4" y="T5"/>
              </a:cxn>
            </a:cxnLst>
            <a:rect l="T9" t="T10" r="T11" b="T12"/>
            <a:pathLst>
              <a:path w="21600" h="36855" fill="none" extrusionOk="0">
                <a:moveTo>
                  <a:pt x="-1" y="0"/>
                </a:moveTo>
                <a:cubicBezTo>
                  <a:pt x="11929" y="0"/>
                  <a:pt x="21600" y="9670"/>
                  <a:pt x="21600" y="21600"/>
                </a:cubicBezTo>
                <a:cubicBezTo>
                  <a:pt x="21600" y="27319"/>
                  <a:pt x="19331" y="32805"/>
                  <a:pt x="15291" y="36854"/>
                </a:cubicBezTo>
              </a:path>
              <a:path w="21600" h="36855" stroke="0" extrusionOk="0">
                <a:moveTo>
                  <a:pt x="-1" y="0"/>
                </a:moveTo>
                <a:cubicBezTo>
                  <a:pt x="11929" y="0"/>
                  <a:pt x="21600" y="9670"/>
                  <a:pt x="21600" y="21600"/>
                </a:cubicBezTo>
                <a:cubicBezTo>
                  <a:pt x="21600" y="27319"/>
                  <a:pt x="19331" y="32805"/>
                  <a:pt x="15291" y="36854"/>
                </a:cubicBezTo>
                <a:lnTo>
                  <a:pt x="0" y="21600"/>
                </a:lnTo>
                <a:close/>
              </a:path>
            </a:pathLst>
          </a:custGeom>
          <a:noFill/>
          <a:ln w="28575">
            <a:solidFill>
              <a:schemeClr val="tx1"/>
            </a:solidFill>
            <a:round/>
          </a:ln>
        </p:spPr>
        <p:txBody>
          <a:bodyPr wrap="none" anchor="ctr"/>
          <a:lstStyle/>
          <a:p>
            <a:endParaRPr lang="en-IN"/>
          </a:p>
        </p:txBody>
      </p:sp>
      <p:sp>
        <p:nvSpPr>
          <p:cNvPr id="16463" name="Arc 79"/>
          <p:cNvSpPr/>
          <p:nvPr/>
        </p:nvSpPr>
        <p:spPr bwMode="auto">
          <a:xfrm rot="798512">
            <a:off x="5761038" y="3595688"/>
            <a:ext cx="1331912" cy="1392237"/>
          </a:xfrm>
          <a:custGeom>
            <a:avLst/>
            <a:gdLst>
              <a:gd name="T0" fmla="*/ 0 w 30693"/>
              <a:gd name="T1" fmla="*/ 90127 h 31003"/>
              <a:gd name="T2" fmla="*/ 1238440 w 30693"/>
              <a:gd name="T3" fmla="*/ 1392237 h 31003"/>
              <a:gd name="T4" fmla="*/ 394588 w 30693"/>
              <a:gd name="T5" fmla="*/ 969981 h 31003"/>
              <a:gd name="T6" fmla="*/ 0 60000 65536"/>
              <a:gd name="T7" fmla="*/ 0 60000 65536"/>
              <a:gd name="T8" fmla="*/ 0 60000 65536"/>
              <a:gd name="T9" fmla="*/ 0 w 30693"/>
              <a:gd name="T10" fmla="*/ 0 h 31003"/>
              <a:gd name="T11" fmla="*/ 30693 w 30693"/>
              <a:gd name="T12" fmla="*/ 31003 h 31003"/>
            </a:gdLst>
            <a:ahLst/>
            <a:cxnLst>
              <a:cxn ang="T6">
                <a:pos x="T0" y="T1"/>
              </a:cxn>
              <a:cxn ang="T7">
                <a:pos x="T2" y="T3"/>
              </a:cxn>
              <a:cxn ang="T8">
                <a:pos x="T4" y="T5"/>
              </a:cxn>
            </a:cxnLst>
            <a:rect l="T9" t="T10" r="T11" b="T12"/>
            <a:pathLst>
              <a:path w="30693" h="31003" fill="none" extrusionOk="0">
                <a:moveTo>
                  <a:pt x="0" y="2007"/>
                </a:moveTo>
                <a:cubicBezTo>
                  <a:pt x="2849" y="684"/>
                  <a:pt x="5952" y="-1"/>
                  <a:pt x="9093" y="0"/>
                </a:cubicBezTo>
                <a:cubicBezTo>
                  <a:pt x="21022" y="0"/>
                  <a:pt x="30693" y="9670"/>
                  <a:pt x="30693" y="21600"/>
                </a:cubicBezTo>
                <a:cubicBezTo>
                  <a:pt x="30693" y="24856"/>
                  <a:pt x="29956" y="28071"/>
                  <a:pt x="28538" y="31002"/>
                </a:cubicBezTo>
              </a:path>
              <a:path w="30693" h="31003" stroke="0" extrusionOk="0">
                <a:moveTo>
                  <a:pt x="0" y="2007"/>
                </a:moveTo>
                <a:cubicBezTo>
                  <a:pt x="2849" y="684"/>
                  <a:pt x="5952" y="-1"/>
                  <a:pt x="9093" y="0"/>
                </a:cubicBezTo>
                <a:cubicBezTo>
                  <a:pt x="21022" y="0"/>
                  <a:pt x="30693" y="9670"/>
                  <a:pt x="30693" y="21600"/>
                </a:cubicBezTo>
                <a:cubicBezTo>
                  <a:pt x="30693" y="24856"/>
                  <a:pt x="29956" y="28071"/>
                  <a:pt x="28538" y="31002"/>
                </a:cubicBezTo>
                <a:lnTo>
                  <a:pt x="9093" y="21600"/>
                </a:lnTo>
                <a:close/>
              </a:path>
            </a:pathLst>
          </a:custGeom>
          <a:noFill/>
          <a:ln w="28575">
            <a:solidFill>
              <a:schemeClr val="tx1"/>
            </a:solidFill>
            <a:round/>
          </a:ln>
        </p:spPr>
        <p:txBody>
          <a:bodyPr wrap="none" anchor="ctr"/>
          <a:lstStyle/>
          <a:p>
            <a:endParaRPr lang="en-IN"/>
          </a:p>
        </p:txBody>
      </p:sp>
      <p:sp>
        <p:nvSpPr>
          <p:cNvPr id="16464" name="Arc 80"/>
          <p:cNvSpPr/>
          <p:nvPr/>
        </p:nvSpPr>
        <p:spPr bwMode="auto">
          <a:xfrm rot="21241474" flipH="1">
            <a:off x="5310188" y="3573463"/>
            <a:ext cx="684212" cy="795337"/>
          </a:xfrm>
          <a:custGeom>
            <a:avLst/>
            <a:gdLst>
              <a:gd name="T0" fmla="*/ 0 w 21453"/>
              <a:gd name="T1" fmla="*/ 0 h 21600"/>
              <a:gd name="T2" fmla="*/ 684212 w 21453"/>
              <a:gd name="T3" fmla="*/ 702842 h 21600"/>
              <a:gd name="T4" fmla="*/ 0 w 21453"/>
              <a:gd name="T5" fmla="*/ 795337 h 21600"/>
              <a:gd name="T6" fmla="*/ 0 60000 65536"/>
              <a:gd name="T7" fmla="*/ 0 60000 65536"/>
              <a:gd name="T8" fmla="*/ 0 60000 65536"/>
              <a:gd name="T9" fmla="*/ 0 w 21453"/>
              <a:gd name="T10" fmla="*/ 0 h 21600"/>
              <a:gd name="T11" fmla="*/ 21453 w 21453"/>
              <a:gd name="T12" fmla="*/ 21600 h 21600"/>
            </a:gdLst>
            <a:ahLst/>
            <a:cxnLst>
              <a:cxn ang="T6">
                <a:pos x="T0" y="T1"/>
              </a:cxn>
              <a:cxn ang="T7">
                <a:pos x="T2" y="T3"/>
              </a:cxn>
              <a:cxn ang="T8">
                <a:pos x="T4" y="T5"/>
              </a:cxn>
            </a:cxnLst>
            <a:rect l="T9" t="T10" r="T11" b="T12"/>
            <a:pathLst>
              <a:path w="21453" h="21600" fill="none" extrusionOk="0">
                <a:moveTo>
                  <a:pt x="-1" y="0"/>
                </a:moveTo>
                <a:cubicBezTo>
                  <a:pt x="10957" y="0"/>
                  <a:pt x="20179" y="8204"/>
                  <a:pt x="21453" y="19087"/>
                </a:cubicBezTo>
              </a:path>
              <a:path w="21453" h="21600" stroke="0" extrusionOk="0">
                <a:moveTo>
                  <a:pt x="-1" y="0"/>
                </a:moveTo>
                <a:cubicBezTo>
                  <a:pt x="10957" y="0"/>
                  <a:pt x="20179" y="8204"/>
                  <a:pt x="21453" y="19087"/>
                </a:cubicBezTo>
                <a:lnTo>
                  <a:pt x="0" y="21600"/>
                </a:lnTo>
                <a:close/>
              </a:path>
            </a:pathLst>
          </a:custGeom>
          <a:noFill/>
          <a:ln w="28575">
            <a:solidFill>
              <a:schemeClr val="tx1"/>
            </a:solidFill>
            <a:round/>
          </a:ln>
        </p:spPr>
        <p:txBody>
          <a:bodyPr wrap="none" anchor="ctr"/>
          <a:lstStyle/>
          <a:p>
            <a:endParaRPr lang="en-IN"/>
          </a:p>
        </p:txBody>
      </p:sp>
      <p:sp>
        <p:nvSpPr>
          <p:cNvPr id="16465" name="Arc 81"/>
          <p:cNvSpPr/>
          <p:nvPr/>
        </p:nvSpPr>
        <p:spPr bwMode="auto">
          <a:xfrm rot="-9754742">
            <a:off x="5351463" y="4205288"/>
            <a:ext cx="679450" cy="434975"/>
          </a:xfrm>
          <a:custGeom>
            <a:avLst/>
            <a:gdLst>
              <a:gd name="T0" fmla="*/ 120539 w 43200"/>
              <a:gd name="T1" fmla="*/ 434975 h 38103"/>
              <a:gd name="T2" fmla="*/ 679450 w 43200"/>
              <a:gd name="T3" fmla="*/ 246581 h 38103"/>
              <a:gd name="T4" fmla="*/ 339725 w 43200"/>
              <a:gd name="T5" fmla="*/ 246581 h 38103"/>
              <a:gd name="T6" fmla="*/ 0 60000 65536"/>
              <a:gd name="T7" fmla="*/ 0 60000 65536"/>
              <a:gd name="T8" fmla="*/ 0 60000 65536"/>
              <a:gd name="T9" fmla="*/ 0 w 43200"/>
              <a:gd name="T10" fmla="*/ 0 h 38103"/>
              <a:gd name="T11" fmla="*/ 43200 w 43200"/>
              <a:gd name="T12" fmla="*/ 38103 h 38103"/>
            </a:gdLst>
            <a:ahLst/>
            <a:cxnLst>
              <a:cxn ang="T6">
                <a:pos x="T0" y="T1"/>
              </a:cxn>
              <a:cxn ang="T7">
                <a:pos x="T2" y="T3"/>
              </a:cxn>
              <a:cxn ang="T8">
                <a:pos x="T4" y="T5"/>
              </a:cxn>
            </a:cxnLst>
            <a:rect l="T9" t="T10" r="T11" b="T12"/>
            <a:pathLst>
              <a:path w="43200" h="38103" fill="none" extrusionOk="0">
                <a:moveTo>
                  <a:pt x="7664" y="38102"/>
                </a:moveTo>
                <a:cubicBezTo>
                  <a:pt x="2803" y="33998"/>
                  <a:pt x="0" y="27961"/>
                  <a:pt x="0" y="21600"/>
                </a:cubicBezTo>
                <a:cubicBezTo>
                  <a:pt x="0" y="9670"/>
                  <a:pt x="9670" y="0"/>
                  <a:pt x="21600" y="0"/>
                </a:cubicBezTo>
                <a:cubicBezTo>
                  <a:pt x="33529" y="-1"/>
                  <a:pt x="43199" y="9670"/>
                  <a:pt x="43200" y="21599"/>
                </a:cubicBezTo>
              </a:path>
              <a:path w="43200" h="38103" stroke="0" extrusionOk="0">
                <a:moveTo>
                  <a:pt x="7664" y="38102"/>
                </a:moveTo>
                <a:cubicBezTo>
                  <a:pt x="2803" y="33998"/>
                  <a:pt x="0" y="27961"/>
                  <a:pt x="0" y="21600"/>
                </a:cubicBezTo>
                <a:cubicBezTo>
                  <a:pt x="0" y="9670"/>
                  <a:pt x="9670" y="0"/>
                  <a:pt x="21600" y="0"/>
                </a:cubicBezTo>
                <a:cubicBezTo>
                  <a:pt x="33529" y="-1"/>
                  <a:pt x="43199" y="9670"/>
                  <a:pt x="43200" y="21599"/>
                </a:cubicBezTo>
                <a:lnTo>
                  <a:pt x="21600" y="21600"/>
                </a:lnTo>
                <a:close/>
              </a:path>
            </a:pathLst>
          </a:custGeom>
          <a:noFill/>
          <a:ln w="28575">
            <a:solidFill>
              <a:schemeClr val="tx1"/>
            </a:solidFill>
            <a:round/>
          </a:ln>
        </p:spPr>
        <p:txBody>
          <a:bodyPr wrap="none" anchor="ctr"/>
          <a:lstStyle/>
          <a:p>
            <a:endParaRPr lang="en-IN"/>
          </a:p>
        </p:txBody>
      </p:sp>
      <p:grpSp>
        <p:nvGrpSpPr>
          <p:cNvPr id="4" name="Group 82"/>
          <p:cNvGrpSpPr/>
          <p:nvPr/>
        </p:nvGrpSpPr>
        <p:grpSpPr bwMode="auto">
          <a:xfrm>
            <a:off x="3300413" y="1898650"/>
            <a:ext cx="5310187" cy="4883150"/>
            <a:chOff x="2280" y="940"/>
            <a:chExt cx="3225" cy="3048"/>
          </a:xfrm>
        </p:grpSpPr>
        <p:grpSp>
          <p:nvGrpSpPr>
            <p:cNvPr id="5" name="Group 83"/>
            <p:cNvGrpSpPr/>
            <p:nvPr/>
          </p:nvGrpSpPr>
          <p:grpSpPr bwMode="auto">
            <a:xfrm>
              <a:off x="2280" y="940"/>
              <a:ext cx="2767" cy="3048"/>
              <a:chOff x="1104" y="1263"/>
              <a:chExt cx="2609" cy="2873"/>
            </a:xfrm>
          </p:grpSpPr>
          <p:sp>
            <p:nvSpPr>
              <p:cNvPr id="21587" name="Text Box 84"/>
              <p:cNvSpPr txBox="1">
                <a:spLocks noChangeArrowheads="1"/>
              </p:cNvSpPr>
              <p:nvPr/>
            </p:nvSpPr>
            <p:spPr bwMode="auto">
              <a:xfrm>
                <a:off x="3456" y="1695"/>
                <a:ext cx="215" cy="163"/>
              </a:xfrm>
              <a:prstGeom prst="rect">
                <a:avLst/>
              </a:prstGeom>
              <a:noFill/>
              <a:ln w="9525">
                <a:noFill/>
                <a:miter lim="800000"/>
              </a:ln>
            </p:spPr>
            <p:txBody>
              <a:bodyPr wrap="none">
                <a:spAutoFit/>
              </a:bodyPr>
              <a:lstStyle/>
              <a:p>
                <a:pPr eaLnBrk="0" hangingPunct="0"/>
                <a:r>
                  <a:rPr lang="en-US" sz="1200">
                    <a:latin typeface="Times New Roman" charset="0"/>
                  </a:rPr>
                  <a:t>1,9</a:t>
                </a:r>
                <a:endParaRPr lang="en-US" sz="1200">
                  <a:latin typeface="Times New Roman" charset="0"/>
                </a:endParaRPr>
              </a:p>
            </p:txBody>
          </p:sp>
          <p:sp>
            <p:nvSpPr>
              <p:cNvPr id="21588" name="Text Box 85"/>
              <p:cNvSpPr txBox="1">
                <a:spLocks noChangeArrowheads="1"/>
              </p:cNvSpPr>
              <p:nvPr/>
            </p:nvSpPr>
            <p:spPr bwMode="auto">
              <a:xfrm>
                <a:off x="2496" y="1263"/>
                <a:ext cx="258" cy="161"/>
              </a:xfrm>
              <a:prstGeom prst="rect">
                <a:avLst/>
              </a:prstGeom>
              <a:noFill/>
              <a:ln w="9525">
                <a:noFill/>
                <a:miter lim="800000"/>
              </a:ln>
            </p:spPr>
            <p:txBody>
              <a:bodyPr wrap="none">
                <a:spAutoFit/>
              </a:bodyPr>
              <a:lstStyle/>
              <a:p>
                <a:pPr eaLnBrk="0" hangingPunct="0"/>
                <a:r>
                  <a:rPr lang="en-US" sz="1200">
                    <a:latin typeface="Times New Roman" charset="0"/>
                  </a:rPr>
                  <a:t>2,10</a:t>
                </a:r>
                <a:endParaRPr lang="en-US" sz="1200">
                  <a:latin typeface="Times New Roman" charset="0"/>
                </a:endParaRPr>
              </a:p>
            </p:txBody>
          </p:sp>
          <p:sp>
            <p:nvSpPr>
              <p:cNvPr id="21589" name="Text Box 86"/>
              <p:cNvSpPr txBox="1">
                <a:spLocks noChangeArrowheads="1"/>
              </p:cNvSpPr>
              <p:nvPr/>
            </p:nvSpPr>
            <p:spPr bwMode="auto">
              <a:xfrm>
                <a:off x="1441" y="1695"/>
                <a:ext cx="258" cy="163"/>
              </a:xfrm>
              <a:prstGeom prst="rect">
                <a:avLst/>
              </a:prstGeom>
              <a:noFill/>
              <a:ln w="9525">
                <a:noFill/>
                <a:miter lim="800000"/>
              </a:ln>
            </p:spPr>
            <p:txBody>
              <a:bodyPr wrap="none">
                <a:spAutoFit/>
              </a:bodyPr>
              <a:lstStyle/>
              <a:p>
                <a:pPr eaLnBrk="0" hangingPunct="0"/>
                <a:r>
                  <a:rPr lang="en-US" sz="1200">
                    <a:latin typeface="Times New Roman" charset="0"/>
                  </a:rPr>
                  <a:t>3,11</a:t>
                </a:r>
                <a:endParaRPr lang="en-US" sz="1200">
                  <a:latin typeface="Times New Roman" charset="0"/>
                </a:endParaRPr>
              </a:p>
            </p:txBody>
          </p:sp>
          <p:sp>
            <p:nvSpPr>
              <p:cNvPr id="21590" name="Text Box 87"/>
              <p:cNvSpPr txBox="1">
                <a:spLocks noChangeArrowheads="1"/>
              </p:cNvSpPr>
              <p:nvPr/>
            </p:nvSpPr>
            <p:spPr bwMode="auto">
              <a:xfrm>
                <a:off x="1104" y="2607"/>
                <a:ext cx="258" cy="163"/>
              </a:xfrm>
              <a:prstGeom prst="rect">
                <a:avLst/>
              </a:prstGeom>
              <a:noFill/>
              <a:ln w="9525">
                <a:noFill/>
                <a:miter lim="800000"/>
              </a:ln>
            </p:spPr>
            <p:txBody>
              <a:bodyPr wrap="none">
                <a:spAutoFit/>
              </a:bodyPr>
              <a:lstStyle/>
              <a:p>
                <a:pPr eaLnBrk="0" hangingPunct="0"/>
                <a:r>
                  <a:rPr lang="en-US" sz="1200">
                    <a:latin typeface="Times New Roman" charset="0"/>
                  </a:rPr>
                  <a:t>4,12</a:t>
                </a:r>
                <a:endParaRPr lang="en-US" sz="1200">
                  <a:latin typeface="Times New Roman" charset="0"/>
                </a:endParaRPr>
              </a:p>
            </p:txBody>
          </p:sp>
          <p:sp>
            <p:nvSpPr>
              <p:cNvPr id="21591" name="Text Box 88"/>
              <p:cNvSpPr txBox="1">
                <a:spLocks noChangeArrowheads="1"/>
              </p:cNvSpPr>
              <p:nvPr/>
            </p:nvSpPr>
            <p:spPr bwMode="auto">
              <a:xfrm>
                <a:off x="1472" y="3543"/>
                <a:ext cx="258" cy="161"/>
              </a:xfrm>
              <a:prstGeom prst="rect">
                <a:avLst/>
              </a:prstGeom>
              <a:noFill/>
              <a:ln w="9525">
                <a:noFill/>
                <a:miter lim="800000"/>
              </a:ln>
            </p:spPr>
            <p:txBody>
              <a:bodyPr wrap="none">
                <a:spAutoFit/>
              </a:bodyPr>
              <a:lstStyle/>
              <a:p>
                <a:pPr eaLnBrk="0" hangingPunct="0"/>
                <a:r>
                  <a:rPr lang="en-US" sz="1200">
                    <a:latin typeface="Times New Roman" charset="0"/>
                  </a:rPr>
                  <a:t>5,13</a:t>
                </a:r>
                <a:endParaRPr lang="en-US" sz="1200">
                  <a:latin typeface="Times New Roman" charset="0"/>
                </a:endParaRPr>
              </a:p>
            </p:txBody>
          </p:sp>
          <p:sp>
            <p:nvSpPr>
              <p:cNvPr id="21592" name="Text Box 89"/>
              <p:cNvSpPr txBox="1">
                <a:spLocks noChangeArrowheads="1"/>
              </p:cNvSpPr>
              <p:nvPr/>
            </p:nvSpPr>
            <p:spPr bwMode="auto">
              <a:xfrm>
                <a:off x="2464" y="3975"/>
                <a:ext cx="258" cy="161"/>
              </a:xfrm>
              <a:prstGeom prst="rect">
                <a:avLst/>
              </a:prstGeom>
              <a:noFill/>
              <a:ln w="9525">
                <a:noFill/>
                <a:miter lim="800000"/>
              </a:ln>
            </p:spPr>
            <p:txBody>
              <a:bodyPr wrap="none">
                <a:spAutoFit/>
              </a:bodyPr>
              <a:lstStyle/>
              <a:p>
                <a:pPr eaLnBrk="0" hangingPunct="0"/>
                <a:r>
                  <a:rPr lang="en-US" sz="1200">
                    <a:latin typeface="Times New Roman" charset="0"/>
                  </a:rPr>
                  <a:t>6,14</a:t>
                </a:r>
                <a:endParaRPr lang="en-US" sz="1200">
                  <a:latin typeface="Times New Roman" charset="0"/>
                </a:endParaRPr>
              </a:p>
            </p:txBody>
          </p:sp>
          <p:sp>
            <p:nvSpPr>
              <p:cNvPr id="21593" name="Text Box 90"/>
              <p:cNvSpPr txBox="1">
                <a:spLocks noChangeArrowheads="1"/>
              </p:cNvSpPr>
              <p:nvPr/>
            </p:nvSpPr>
            <p:spPr bwMode="auto">
              <a:xfrm>
                <a:off x="3455" y="3519"/>
                <a:ext cx="258" cy="161"/>
              </a:xfrm>
              <a:prstGeom prst="rect">
                <a:avLst/>
              </a:prstGeom>
              <a:noFill/>
              <a:ln w="9525">
                <a:noFill/>
                <a:miter lim="800000"/>
              </a:ln>
            </p:spPr>
            <p:txBody>
              <a:bodyPr wrap="none">
                <a:spAutoFit/>
              </a:bodyPr>
              <a:lstStyle/>
              <a:p>
                <a:pPr eaLnBrk="0" hangingPunct="0"/>
                <a:r>
                  <a:rPr lang="en-US" sz="1200">
                    <a:latin typeface="Times New Roman" charset="0"/>
                  </a:rPr>
                  <a:t>7,15</a:t>
                </a:r>
                <a:endParaRPr lang="en-US" sz="1200">
                  <a:latin typeface="Times New Roman" charset="0"/>
                </a:endParaRPr>
              </a:p>
            </p:txBody>
          </p:sp>
        </p:grpSp>
        <p:sp>
          <p:nvSpPr>
            <p:cNvPr id="21586" name="Text Box 91"/>
            <p:cNvSpPr txBox="1">
              <a:spLocks noChangeArrowheads="1"/>
            </p:cNvSpPr>
            <p:nvPr/>
          </p:nvSpPr>
          <p:spPr bwMode="auto">
            <a:xfrm>
              <a:off x="5232" y="2304"/>
              <a:ext cx="273" cy="173"/>
            </a:xfrm>
            <a:prstGeom prst="rect">
              <a:avLst/>
            </a:prstGeom>
            <a:noFill/>
            <a:ln w="9525">
              <a:noFill/>
              <a:miter lim="800000"/>
            </a:ln>
          </p:spPr>
          <p:txBody>
            <a:bodyPr wrap="none">
              <a:spAutoFit/>
            </a:bodyPr>
            <a:lstStyle/>
            <a:p>
              <a:pPr eaLnBrk="0" hangingPunct="0"/>
              <a:r>
                <a:rPr lang="en-US" sz="1200">
                  <a:latin typeface="Times New Roman" charset="0"/>
                </a:rPr>
                <a:t>8,16</a:t>
              </a:r>
              <a:endParaRPr lang="en-US" sz="1200">
                <a:latin typeface="Times New Roman" charset="0"/>
              </a:endParaRPr>
            </a:p>
          </p:txBody>
        </p:sp>
      </p:grpSp>
      <p:sp>
        <p:nvSpPr>
          <p:cNvPr id="16476" name="Text Box 92"/>
          <p:cNvSpPr txBox="1">
            <a:spLocks noChangeArrowheads="1"/>
          </p:cNvSpPr>
          <p:nvPr/>
        </p:nvSpPr>
        <p:spPr bwMode="auto">
          <a:xfrm>
            <a:off x="7186613" y="2633663"/>
            <a:ext cx="29845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1</a:t>
            </a:r>
            <a:endParaRPr lang="en-US" sz="1000" baseline="-25000">
              <a:latin typeface="Times New Roman" charset="0"/>
            </a:endParaRPr>
          </a:p>
        </p:txBody>
      </p:sp>
      <p:sp>
        <p:nvSpPr>
          <p:cNvPr id="16477" name="Text Box 93"/>
          <p:cNvSpPr txBox="1">
            <a:spLocks noChangeArrowheads="1"/>
          </p:cNvSpPr>
          <p:nvPr/>
        </p:nvSpPr>
        <p:spPr bwMode="auto">
          <a:xfrm>
            <a:off x="5624513" y="2138363"/>
            <a:ext cx="29845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2</a:t>
            </a:r>
            <a:endParaRPr lang="en-US" sz="1000" baseline="-25000">
              <a:latin typeface="Times New Roman" charset="0"/>
            </a:endParaRPr>
          </a:p>
        </p:txBody>
      </p:sp>
      <p:sp>
        <p:nvSpPr>
          <p:cNvPr id="16478" name="Text Box 94"/>
          <p:cNvSpPr txBox="1">
            <a:spLocks noChangeArrowheads="1"/>
          </p:cNvSpPr>
          <p:nvPr/>
        </p:nvSpPr>
        <p:spPr bwMode="auto">
          <a:xfrm>
            <a:off x="4367213" y="2862263"/>
            <a:ext cx="29845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3</a:t>
            </a:r>
            <a:endParaRPr lang="en-US" sz="1000" baseline="-25000">
              <a:latin typeface="Times New Roman" charset="0"/>
            </a:endParaRPr>
          </a:p>
        </p:txBody>
      </p:sp>
      <p:sp>
        <p:nvSpPr>
          <p:cNvPr id="16479" name="Text Box 95"/>
          <p:cNvSpPr txBox="1">
            <a:spLocks noChangeArrowheads="1"/>
          </p:cNvSpPr>
          <p:nvPr/>
        </p:nvSpPr>
        <p:spPr bwMode="auto">
          <a:xfrm>
            <a:off x="3957638" y="4081463"/>
            <a:ext cx="29845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4</a:t>
            </a:r>
            <a:endParaRPr lang="en-US" sz="1000" baseline="-25000">
              <a:latin typeface="Times New Roman" charset="0"/>
            </a:endParaRPr>
          </a:p>
        </p:txBody>
      </p:sp>
      <p:sp>
        <p:nvSpPr>
          <p:cNvPr id="16480" name="Text Box 96"/>
          <p:cNvSpPr txBox="1">
            <a:spLocks noChangeArrowheads="1"/>
          </p:cNvSpPr>
          <p:nvPr/>
        </p:nvSpPr>
        <p:spPr bwMode="auto">
          <a:xfrm>
            <a:off x="4595813" y="5300663"/>
            <a:ext cx="29845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5</a:t>
            </a:r>
            <a:endParaRPr lang="en-US" sz="1000" baseline="-25000">
              <a:latin typeface="Times New Roman" charset="0"/>
            </a:endParaRPr>
          </a:p>
        </p:txBody>
      </p:sp>
      <p:sp>
        <p:nvSpPr>
          <p:cNvPr id="16481" name="Text Box 97"/>
          <p:cNvSpPr txBox="1">
            <a:spLocks noChangeArrowheads="1"/>
          </p:cNvSpPr>
          <p:nvPr/>
        </p:nvSpPr>
        <p:spPr bwMode="auto">
          <a:xfrm>
            <a:off x="5627688" y="5681663"/>
            <a:ext cx="29845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6</a:t>
            </a:r>
            <a:endParaRPr lang="en-US" sz="1000" baseline="-25000">
              <a:latin typeface="Times New Roman" charset="0"/>
            </a:endParaRPr>
          </a:p>
        </p:txBody>
      </p:sp>
      <p:sp>
        <p:nvSpPr>
          <p:cNvPr id="16482" name="Text Box 98"/>
          <p:cNvSpPr txBox="1">
            <a:spLocks noChangeArrowheads="1"/>
          </p:cNvSpPr>
          <p:nvPr/>
        </p:nvSpPr>
        <p:spPr bwMode="auto">
          <a:xfrm>
            <a:off x="6729413" y="5148263"/>
            <a:ext cx="29845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7</a:t>
            </a:r>
            <a:endParaRPr lang="en-US" sz="1000" baseline="-25000">
              <a:latin typeface="Times New Roman" charset="0"/>
            </a:endParaRPr>
          </a:p>
        </p:txBody>
      </p:sp>
      <p:sp>
        <p:nvSpPr>
          <p:cNvPr id="16483" name="Text Box 99"/>
          <p:cNvSpPr txBox="1">
            <a:spLocks noChangeArrowheads="1"/>
          </p:cNvSpPr>
          <p:nvPr/>
        </p:nvSpPr>
        <p:spPr bwMode="auto">
          <a:xfrm>
            <a:off x="6958013" y="4081463"/>
            <a:ext cx="29845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8</a:t>
            </a:r>
            <a:endParaRPr lang="en-US" sz="1000" baseline="-25000">
              <a:latin typeface="Times New Roman" charset="0"/>
            </a:endParaRPr>
          </a:p>
        </p:txBody>
      </p:sp>
      <p:sp>
        <p:nvSpPr>
          <p:cNvPr id="16484" name="Text Box 100"/>
          <p:cNvSpPr txBox="1">
            <a:spLocks noChangeArrowheads="1"/>
          </p:cNvSpPr>
          <p:nvPr/>
        </p:nvSpPr>
        <p:spPr bwMode="auto">
          <a:xfrm>
            <a:off x="6424613" y="3395663"/>
            <a:ext cx="29845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9</a:t>
            </a:r>
            <a:endParaRPr lang="en-US" sz="1000" baseline="-25000">
              <a:latin typeface="Times New Roman" charset="0"/>
            </a:endParaRPr>
          </a:p>
        </p:txBody>
      </p:sp>
      <p:sp>
        <p:nvSpPr>
          <p:cNvPr id="16485" name="Text Box 101"/>
          <p:cNvSpPr txBox="1">
            <a:spLocks noChangeArrowheads="1"/>
          </p:cNvSpPr>
          <p:nvPr/>
        </p:nvSpPr>
        <p:spPr bwMode="auto">
          <a:xfrm>
            <a:off x="5653088" y="3290888"/>
            <a:ext cx="34290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10</a:t>
            </a:r>
            <a:endParaRPr lang="en-US" sz="1000" baseline="-25000">
              <a:latin typeface="Times New Roman" charset="0"/>
            </a:endParaRPr>
          </a:p>
        </p:txBody>
      </p:sp>
      <p:sp>
        <p:nvSpPr>
          <p:cNvPr id="16486" name="Text Box 102"/>
          <p:cNvSpPr txBox="1">
            <a:spLocks noChangeArrowheads="1"/>
          </p:cNvSpPr>
          <p:nvPr/>
        </p:nvSpPr>
        <p:spPr bwMode="auto">
          <a:xfrm>
            <a:off x="5081588" y="3719513"/>
            <a:ext cx="34290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11</a:t>
            </a:r>
            <a:endParaRPr lang="en-US" sz="1000" baseline="-25000">
              <a:latin typeface="Times New Roman" charset="0"/>
            </a:endParaRPr>
          </a:p>
        </p:txBody>
      </p:sp>
      <p:sp>
        <p:nvSpPr>
          <p:cNvPr id="16487" name="Text Box 103"/>
          <p:cNvSpPr txBox="1">
            <a:spLocks noChangeArrowheads="1"/>
          </p:cNvSpPr>
          <p:nvPr/>
        </p:nvSpPr>
        <p:spPr bwMode="auto">
          <a:xfrm>
            <a:off x="5024438" y="4233863"/>
            <a:ext cx="34290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12</a:t>
            </a:r>
            <a:endParaRPr lang="en-US" sz="1000" baseline="-25000">
              <a:latin typeface="Times New Roman" charset="0"/>
            </a:endParaRPr>
          </a:p>
        </p:txBody>
      </p:sp>
      <p:sp>
        <p:nvSpPr>
          <p:cNvPr id="16488" name="Text Box 104"/>
          <p:cNvSpPr txBox="1">
            <a:spLocks noChangeArrowheads="1"/>
          </p:cNvSpPr>
          <p:nvPr/>
        </p:nvSpPr>
        <p:spPr bwMode="auto">
          <a:xfrm>
            <a:off x="5357813" y="4614863"/>
            <a:ext cx="34290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13</a:t>
            </a:r>
            <a:endParaRPr lang="en-US" sz="1000" baseline="-25000">
              <a:latin typeface="Times New Roman" charset="0"/>
            </a:endParaRPr>
          </a:p>
        </p:txBody>
      </p:sp>
      <p:sp>
        <p:nvSpPr>
          <p:cNvPr id="16489" name="Text Box 105"/>
          <p:cNvSpPr txBox="1">
            <a:spLocks noChangeArrowheads="1"/>
          </p:cNvSpPr>
          <p:nvPr/>
        </p:nvSpPr>
        <p:spPr bwMode="auto">
          <a:xfrm>
            <a:off x="5815013" y="4633913"/>
            <a:ext cx="34290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14</a:t>
            </a:r>
            <a:endParaRPr lang="en-US" sz="1000" baseline="-25000">
              <a:latin typeface="Times New Roman" charset="0"/>
            </a:endParaRPr>
          </a:p>
        </p:txBody>
      </p:sp>
      <p:sp>
        <p:nvSpPr>
          <p:cNvPr id="16490" name="Text Box 106"/>
          <p:cNvSpPr txBox="1">
            <a:spLocks noChangeArrowheads="1"/>
          </p:cNvSpPr>
          <p:nvPr/>
        </p:nvSpPr>
        <p:spPr bwMode="auto">
          <a:xfrm>
            <a:off x="5967413" y="4310063"/>
            <a:ext cx="342900" cy="244475"/>
          </a:xfrm>
          <a:prstGeom prst="rect">
            <a:avLst/>
          </a:prstGeom>
          <a:noFill/>
          <a:ln w="9525">
            <a:noFill/>
            <a:miter lim="800000"/>
          </a:ln>
        </p:spPr>
        <p:txBody>
          <a:bodyPr wrap="none">
            <a:spAutoFit/>
          </a:bodyPr>
          <a:lstStyle/>
          <a:p>
            <a:pPr eaLnBrk="0" hangingPunct="0"/>
            <a:r>
              <a:rPr lang="en-US" sz="1000">
                <a:latin typeface="Times New Roman" charset="0"/>
              </a:rPr>
              <a:t>P</a:t>
            </a:r>
            <a:r>
              <a:rPr lang="en-US" sz="1000" baseline="-25000">
                <a:latin typeface="Times New Roman" charset="0"/>
              </a:rPr>
              <a:t>15</a:t>
            </a:r>
            <a:endParaRPr lang="en-US" sz="1000" baseline="-25000">
              <a:latin typeface="Times New Roman" charset="0"/>
            </a:endParaRPr>
          </a:p>
        </p:txBody>
      </p:sp>
      <p:grpSp>
        <p:nvGrpSpPr>
          <p:cNvPr id="6" name="Group 107"/>
          <p:cNvGrpSpPr/>
          <p:nvPr/>
        </p:nvGrpSpPr>
        <p:grpSpPr bwMode="auto">
          <a:xfrm>
            <a:off x="6934200" y="0"/>
            <a:ext cx="2209800" cy="1143000"/>
            <a:chOff x="4368" y="0"/>
            <a:chExt cx="1392" cy="720"/>
          </a:xfrm>
        </p:grpSpPr>
        <p:sp>
          <p:nvSpPr>
            <p:cNvPr id="21583" name="Rectangle 108"/>
            <p:cNvSpPr>
              <a:spLocks noChangeArrowheads="1"/>
            </p:cNvSpPr>
            <p:nvPr/>
          </p:nvSpPr>
          <p:spPr bwMode="auto">
            <a:xfrm>
              <a:off x="4368" y="0"/>
              <a:ext cx="1392" cy="720"/>
            </a:xfrm>
            <a:prstGeom prst="rect">
              <a:avLst/>
            </a:prstGeom>
            <a:solidFill>
              <a:schemeClr val="accent1"/>
            </a:solidFill>
            <a:ln w="9525">
              <a:solidFill>
                <a:schemeClr val="tx1"/>
              </a:solidFill>
              <a:miter lim="800000"/>
            </a:ln>
          </p:spPr>
          <p:txBody>
            <a:bodyPr wrap="none" anchor="ctr"/>
            <a:lstStyle/>
            <a:p>
              <a:endParaRPr lang="en-IN"/>
            </a:p>
          </p:txBody>
        </p:sp>
        <p:sp>
          <p:nvSpPr>
            <p:cNvPr id="21584" name="Text Box 109"/>
            <p:cNvSpPr txBox="1">
              <a:spLocks noChangeArrowheads="1"/>
            </p:cNvSpPr>
            <p:nvPr/>
          </p:nvSpPr>
          <p:spPr bwMode="auto">
            <a:xfrm>
              <a:off x="4368" y="48"/>
              <a:ext cx="1357" cy="577"/>
            </a:xfrm>
            <a:prstGeom prst="rect">
              <a:avLst/>
            </a:prstGeom>
            <a:noFill/>
            <a:ln w="9525">
              <a:noFill/>
              <a:miter lim="800000"/>
            </a:ln>
          </p:spPr>
          <p:txBody>
            <a:bodyPr wrap="none">
              <a:spAutoFit/>
            </a:bodyPr>
            <a:lstStyle/>
            <a:p>
              <a:pPr algn="ctr" eaLnBrk="0" hangingPunct="0"/>
              <a:r>
                <a:rPr lang="en-US" b="1" u="sng">
                  <a:latin typeface="Tahoma" charset="0"/>
                </a:rPr>
                <a:t>SPIRAL </a:t>
              </a:r>
              <a:endParaRPr lang="en-US" b="1" u="sng">
                <a:latin typeface="Tahoma" charset="0"/>
              </a:endParaRPr>
            </a:p>
            <a:p>
              <a:pPr algn="ctr" eaLnBrk="0" hangingPunct="0"/>
              <a:r>
                <a:rPr lang="en-US" b="1" u="sng">
                  <a:latin typeface="Tahoma" charset="0"/>
                </a:rPr>
                <a:t>of </a:t>
              </a:r>
              <a:endParaRPr lang="en-US" b="1" u="sng">
                <a:latin typeface="Tahoma" charset="0"/>
              </a:endParaRPr>
            </a:p>
            <a:p>
              <a:pPr algn="ctr" eaLnBrk="0" hangingPunct="0"/>
              <a:r>
                <a:rPr lang="en-US" b="1" u="sng">
                  <a:latin typeface="Tahoma" charset="0"/>
                </a:rPr>
                <a:t>two convolutions</a:t>
              </a:r>
              <a:endParaRPr lang="en-US" b="1" u="sng">
                <a:latin typeface="Tahoma" charset="0"/>
              </a:endParaRPr>
            </a:p>
          </p:txBody>
        </p:sp>
      </p:grpSp>
      <p:grpSp>
        <p:nvGrpSpPr>
          <p:cNvPr id="7" name="Group 110"/>
          <p:cNvGrpSpPr/>
          <p:nvPr/>
        </p:nvGrpSpPr>
        <p:grpSpPr bwMode="auto">
          <a:xfrm>
            <a:off x="0" y="0"/>
            <a:ext cx="6400800" cy="914400"/>
            <a:chOff x="0" y="0"/>
            <a:chExt cx="4032" cy="576"/>
          </a:xfrm>
        </p:grpSpPr>
        <p:sp>
          <p:nvSpPr>
            <p:cNvPr id="21581" name="Rectangle 111"/>
            <p:cNvSpPr>
              <a:spLocks noChangeArrowheads="1"/>
            </p:cNvSpPr>
            <p:nvPr/>
          </p:nvSpPr>
          <p:spPr bwMode="auto">
            <a:xfrm>
              <a:off x="0" y="0"/>
              <a:ext cx="3984" cy="576"/>
            </a:xfrm>
            <a:prstGeom prst="rect">
              <a:avLst/>
            </a:prstGeom>
            <a:solidFill>
              <a:srgbClr val="FFFF99"/>
            </a:solidFill>
            <a:ln w="9525">
              <a:solidFill>
                <a:schemeClr val="tx1"/>
              </a:solidFill>
              <a:miter lim="800000"/>
            </a:ln>
          </p:spPr>
          <p:txBody>
            <a:bodyPr wrap="none" anchor="ctr"/>
            <a:lstStyle/>
            <a:p>
              <a:endParaRPr lang="en-IN"/>
            </a:p>
          </p:txBody>
        </p:sp>
        <p:sp>
          <p:nvSpPr>
            <p:cNvPr id="21582" name="Text Box 112"/>
            <p:cNvSpPr txBox="1">
              <a:spLocks noChangeArrowheads="1"/>
            </p:cNvSpPr>
            <p:nvPr/>
          </p:nvSpPr>
          <p:spPr bwMode="auto">
            <a:xfrm>
              <a:off x="0" y="48"/>
              <a:ext cx="4032" cy="480"/>
            </a:xfrm>
            <a:prstGeom prst="rect">
              <a:avLst/>
            </a:prstGeom>
            <a:noFill/>
            <a:ln w="9525">
              <a:noFill/>
              <a:miter lim="800000"/>
            </a:ln>
          </p:spPr>
          <p:txBody>
            <a:bodyPr>
              <a:spAutoFit/>
            </a:bodyPr>
            <a:lstStyle/>
            <a:p>
              <a:pPr eaLnBrk="0" hangingPunct="0"/>
              <a:r>
                <a:rPr lang="en-US" sz="1600" b="1">
                  <a:solidFill>
                    <a:srgbClr val="FF0066"/>
                  </a:solidFill>
                  <a:latin typeface="Times New Roman" charset="0"/>
                </a:rPr>
                <a:t>Problem 28</a:t>
              </a:r>
              <a:endParaRPr lang="en-US" sz="1600" b="1">
                <a:solidFill>
                  <a:srgbClr val="FF0066"/>
                </a:solidFill>
                <a:latin typeface="Times New Roman" charset="0"/>
              </a:endParaRPr>
            </a:p>
            <a:p>
              <a:pPr eaLnBrk="0" hangingPunct="0"/>
              <a:r>
                <a:rPr lang="en-US" sz="1400">
                  <a:latin typeface="Times New Roman" charset="0"/>
                </a:rPr>
                <a:t>Point P is 80 mm from point O. It starts moving towards O and  reaches it in two revolutions around.it Draw locus of  point P (To draw a Spiral of TWO convolutions).</a:t>
              </a:r>
              <a:endParaRPr lang="en-US" sz="1400">
                <a:latin typeface="Times New Roman" charset="0"/>
              </a:endParaRPr>
            </a:p>
          </p:txBody>
        </p:sp>
      </p:grpSp>
      <p:grpSp>
        <p:nvGrpSpPr>
          <p:cNvPr id="8" name="Group 113"/>
          <p:cNvGrpSpPr/>
          <p:nvPr/>
        </p:nvGrpSpPr>
        <p:grpSpPr bwMode="auto">
          <a:xfrm>
            <a:off x="433388" y="914400"/>
            <a:ext cx="5414962" cy="776288"/>
            <a:chOff x="93" y="576"/>
            <a:chExt cx="3411" cy="489"/>
          </a:xfrm>
        </p:grpSpPr>
        <p:sp>
          <p:nvSpPr>
            <p:cNvPr id="21579" name="Rectangle 114"/>
            <p:cNvSpPr>
              <a:spLocks noChangeArrowheads="1"/>
            </p:cNvSpPr>
            <p:nvPr/>
          </p:nvSpPr>
          <p:spPr bwMode="auto">
            <a:xfrm>
              <a:off x="96" y="576"/>
              <a:ext cx="3408" cy="480"/>
            </a:xfrm>
            <a:prstGeom prst="rect">
              <a:avLst/>
            </a:prstGeom>
            <a:solidFill>
              <a:srgbClr val="CCFF99"/>
            </a:solidFill>
            <a:ln w="9525">
              <a:solidFill>
                <a:schemeClr val="tx1"/>
              </a:solidFill>
              <a:miter lim="800000"/>
            </a:ln>
          </p:spPr>
          <p:txBody>
            <a:bodyPr wrap="none" anchor="ctr"/>
            <a:lstStyle/>
            <a:p>
              <a:endParaRPr lang="en-IN"/>
            </a:p>
          </p:txBody>
        </p:sp>
        <p:sp>
          <p:nvSpPr>
            <p:cNvPr id="21580" name="Text Box 115"/>
            <p:cNvSpPr txBox="1">
              <a:spLocks noChangeArrowheads="1"/>
            </p:cNvSpPr>
            <p:nvPr/>
          </p:nvSpPr>
          <p:spPr bwMode="auto">
            <a:xfrm>
              <a:off x="93" y="605"/>
              <a:ext cx="3411" cy="460"/>
            </a:xfrm>
            <a:prstGeom prst="rect">
              <a:avLst/>
            </a:prstGeom>
            <a:noFill/>
            <a:ln w="9525">
              <a:noFill/>
              <a:miter lim="800000"/>
            </a:ln>
          </p:spPr>
          <p:txBody>
            <a:bodyPr wrap="none">
              <a:spAutoFit/>
            </a:bodyPr>
            <a:lstStyle/>
            <a:p>
              <a:pPr algn="ctr" eaLnBrk="0" hangingPunct="0"/>
              <a:r>
                <a:rPr lang="en-US" sz="1400" b="1">
                  <a:solidFill>
                    <a:srgbClr val="0000FF"/>
                  </a:solidFill>
                </a:rPr>
                <a:t>IMPORTANT APPROACH FOR CONSTRUCTION!</a:t>
              </a:r>
              <a:endParaRPr lang="en-US" sz="1400" b="1">
                <a:solidFill>
                  <a:srgbClr val="0000FF"/>
                </a:solidFill>
              </a:endParaRPr>
            </a:p>
            <a:p>
              <a:pPr algn="ctr" eaLnBrk="0" hangingPunct="0"/>
              <a:r>
                <a:rPr lang="en-US" sz="1400" b="1">
                  <a:solidFill>
                    <a:srgbClr val="FF0066"/>
                  </a:solidFill>
                </a:rPr>
                <a:t>FIND TOTAL ANGULAR AND TOTAL LINEAR DISPLACEMENT</a:t>
              </a:r>
              <a:endParaRPr lang="en-US" sz="1400" b="1">
                <a:solidFill>
                  <a:srgbClr val="FF0066"/>
                </a:solidFill>
              </a:endParaRPr>
            </a:p>
            <a:p>
              <a:pPr algn="ctr" eaLnBrk="0" hangingPunct="0"/>
              <a:r>
                <a:rPr lang="en-US" sz="1400" b="1">
                  <a:solidFill>
                    <a:srgbClr val="FF0066"/>
                  </a:solidFill>
                </a:rPr>
                <a:t>AND DIVIDE BOTH IN TO SAME NUMBER OF EQUAL PARTS.</a:t>
              </a:r>
              <a:endParaRPr lang="en-US" sz="1400" b="1">
                <a:solidFill>
                  <a:srgbClr val="FF0066"/>
                </a:solidFill>
              </a:endParaRPr>
            </a:p>
          </p:txBody>
        </p:sp>
      </p:grpSp>
      <p:grpSp>
        <p:nvGrpSpPr>
          <p:cNvPr id="9" name="Group 116"/>
          <p:cNvGrpSpPr/>
          <p:nvPr/>
        </p:nvGrpSpPr>
        <p:grpSpPr bwMode="auto">
          <a:xfrm>
            <a:off x="57150" y="2667000"/>
            <a:ext cx="3295650" cy="3505200"/>
            <a:chOff x="36" y="1680"/>
            <a:chExt cx="2076" cy="2208"/>
          </a:xfrm>
        </p:grpSpPr>
        <p:sp>
          <p:nvSpPr>
            <p:cNvPr id="21577" name="AutoShape 117"/>
            <p:cNvSpPr>
              <a:spLocks noChangeArrowheads="1"/>
            </p:cNvSpPr>
            <p:nvPr/>
          </p:nvSpPr>
          <p:spPr bwMode="auto">
            <a:xfrm>
              <a:off x="36" y="1680"/>
              <a:ext cx="2016" cy="2208"/>
            </a:xfrm>
            <a:prstGeom prst="wedgeRoundRectCallout">
              <a:avLst>
                <a:gd name="adj1" fmla="val 65773"/>
                <a:gd name="adj2" fmla="val -31069"/>
                <a:gd name="adj3" fmla="val 16667"/>
              </a:avLst>
            </a:prstGeom>
            <a:solidFill>
              <a:srgbClr val="CCECFF"/>
            </a:solidFill>
            <a:ln w="9525">
              <a:solidFill>
                <a:schemeClr val="tx1"/>
              </a:solidFill>
              <a:miter lim="800000"/>
            </a:ln>
          </p:spPr>
          <p:txBody>
            <a:bodyPr/>
            <a:lstStyle/>
            <a:p>
              <a:pPr algn="ctr" eaLnBrk="0" hangingPunct="0"/>
              <a:endParaRPr lang="en-SG" sz="1200">
                <a:latin typeface="Times New Roman" charset="0"/>
              </a:endParaRPr>
            </a:p>
          </p:txBody>
        </p:sp>
        <p:sp>
          <p:nvSpPr>
            <p:cNvPr id="21578" name="Text Box 118"/>
            <p:cNvSpPr txBox="1">
              <a:spLocks noChangeArrowheads="1"/>
            </p:cNvSpPr>
            <p:nvPr/>
          </p:nvSpPr>
          <p:spPr bwMode="auto">
            <a:xfrm>
              <a:off x="73" y="1776"/>
              <a:ext cx="2039" cy="2060"/>
            </a:xfrm>
            <a:prstGeom prst="rect">
              <a:avLst/>
            </a:prstGeom>
            <a:noFill/>
            <a:ln w="9525">
              <a:noFill/>
              <a:miter lim="800000"/>
            </a:ln>
          </p:spPr>
          <p:txBody>
            <a:bodyPr wrap="none">
              <a:spAutoFit/>
            </a:bodyPr>
            <a:lstStyle/>
            <a:p>
              <a:pPr eaLnBrk="0" hangingPunct="0"/>
              <a:r>
                <a:rPr lang="en-US" sz="1600" b="1">
                  <a:solidFill>
                    <a:schemeClr val="accent2"/>
                  </a:solidFill>
                  <a:latin typeface="Times New Roman" charset="0"/>
                </a:rPr>
                <a:t>SOLUTION STEPS:</a:t>
              </a:r>
              <a:endParaRPr lang="en-US" sz="1600" b="1">
                <a:solidFill>
                  <a:schemeClr val="accent2"/>
                </a:solidFill>
                <a:latin typeface="Times New Roman" charset="0"/>
              </a:endParaRPr>
            </a:p>
            <a:p>
              <a:pPr eaLnBrk="0" hangingPunct="0"/>
              <a:r>
                <a:rPr lang="en-US" sz="1600">
                  <a:solidFill>
                    <a:srgbClr val="FF0066"/>
                  </a:solidFill>
                  <a:latin typeface="Times New Roman" charset="0"/>
                </a:rPr>
                <a:t>Total angular displacement here</a:t>
              </a:r>
              <a:endParaRPr lang="en-US" sz="1600">
                <a:solidFill>
                  <a:srgbClr val="FF0066"/>
                </a:solidFill>
                <a:latin typeface="Times New Roman" charset="0"/>
              </a:endParaRPr>
            </a:p>
            <a:p>
              <a:pPr eaLnBrk="0" hangingPunct="0"/>
              <a:r>
                <a:rPr lang="en-US" sz="1600">
                  <a:solidFill>
                    <a:srgbClr val="FF0066"/>
                  </a:solidFill>
                  <a:latin typeface="Times New Roman" charset="0"/>
                </a:rPr>
                <a:t> is two revolutions And </a:t>
              </a:r>
              <a:endParaRPr lang="en-US" sz="1600">
                <a:solidFill>
                  <a:srgbClr val="FF0066"/>
                </a:solidFill>
                <a:latin typeface="Times New Roman" charset="0"/>
              </a:endParaRPr>
            </a:p>
            <a:p>
              <a:pPr eaLnBrk="0" hangingPunct="0"/>
              <a:r>
                <a:rPr lang="en-US" sz="1600">
                  <a:solidFill>
                    <a:srgbClr val="FF0066"/>
                  </a:solidFill>
                  <a:latin typeface="Times New Roman" charset="0"/>
                </a:rPr>
                <a:t>Total Linear displacement here </a:t>
              </a:r>
              <a:endParaRPr lang="en-US" sz="1600">
                <a:solidFill>
                  <a:srgbClr val="FF0066"/>
                </a:solidFill>
                <a:latin typeface="Times New Roman" charset="0"/>
              </a:endParaRPr>
            </a:p>
            <a:p>
              <a:pPr eaLnBrk="0" hangingPunct="0"/>
              <a:r>
                <a:rPr lang="en-US" sz="1600">
                  <a:solidFill>
                    <a:srgbClr val="FF0066"/>
                  </a:solidFill>
                  <a:latin typeface="Times New Roman" charset="0"/>
                </a:rPr>
                <a:t>is distance PO.</a:t>
              </a:r>
              <a:endParaRPr lang="en-US" sz="1600">
                <a:solidFill>
                  <a:srgbClr val="FF0066"/>
                </a:solidFill>
                <a:latin typeface="Times New Roman" charset="0"/>
              </a:endParaRPr>
            </a:p>
            <a:p>
              <a:pPr eaLnBrk="0" hangingPunct="0"/>
              <a:r>
                <a:rPr lang="en-US" sz="1600">
                  <a:solidFill>
                    <a:srgbClr val="FF0066"/>
                  </a:solidFill>
                  <a:latin typeface="Times New Roman" charset="0"/>
                </a:rPr>
                <a:t>Just divide both in same parts i.e.</a:t>
              </a:r>
              <a:endParaRPr lang="en-US" sz="1600">
                <a:solidFill>
                  <a:srgbClr val="FF0066"/>
                </a:solidFill>
                <a:latin typeface="Times New Roman" charset="0"/>
              </a:endParaRPr>
            </a:p>
            <a:p>
              <a:pPr eaLnBrk="0" hangingPunct="0"/>
              <a:r>
                <a:rPr lang="en-US" sz="1600">
                  <a:solidFill>
                    <a:srgbClr val="FF0066"/>
                  </a:solidFill>
                  <a:latin typeface="Times New Roman" charset="0"/>
                </a:rPr>
                <a:t>Circle in EIGHT parts.</a:t>
              </a:r>
              <a:endParaRPr lang="en-US" sz="1600">
                <a:solidFill>
                  <a:srgbClr val="FF0066"/>
                </a:solidFill>
                <a:latin typeface="Times New Roman" charset="0"/>
              </a:endParaRPr>
            </a:p>
            <a:p>
              <a:pPr eaLnBrk="0" hangingPunct="0"/>
              <a:r>
                <a:rPr lang="en-US" sz="1600">
                  <a:solidFill>
                    <a:srgbClr val="FF0066"/>
                  </a:solidFill>
                  <a:latin typeface="Times New Roman" charset="0"/>
                </a:rPr>
                <a:t>( means total angular displacement</a:t>
              </a:r>
              <a:endParaRPr lang="en-US" sz="1600">
                <a:solidFill>
                  <a:srgbClr val="FF0066"/>
                </a:solidFill>
                <a:latin typeface="Times New Roman" charset="0"/>
              </a:endParaRPr>
            </a:p>
            <a:p>
              <a:pPr eaLnBrk="0" hangingPunct="0"/>
              <a:r>
                <a:rPr lang="en-US" sz="1600">
                  <a:solidFill>
                    <a:srgbClr val="FF0066"/>
                  </a:solidFill>
                  <a:latin typeface="Times New Roman" charset="0"/>
                </a:rPr>
                <a:t> in SIXTEEN parts)</a:t>
              </a:r>
              <a:endParaRPr lang="en-US" sz="1600">
                <a:solidFill>
                  <a:srgbClr val="FF0066"/>
                </a:solidFill>
                <a:latin typeface="Times New Roman" charset="0"/>
              </a:endParaRPr>
            </a:p>
            <a:p>
              <a:pPr eaLnBrk="0" hangingPunct="0"/>
              <a:r>
                <a:rPr lang="en-US" sz="1600">
                  <a:solidFill>
                    <a:srgbClr val="FF0066"/>
                  </a:solidFill>
                  <a:latin typeface="Times New Roman" charset="0"/>
                </a:rPr>
                <a:t>Divide PO also in SIXTEEN parts.</a:t>
              </a:r>
              <a:endParaRPr lang="en-US" sz="1600">
                <a:solidFill>
                  <a:srgbClr val="FF0066"/>
                </a:solidFill>
                <a:latin typeface="Times New Roman" charset="0"/>
              </a:endParaRPr>
            </a:p>
            <a:p>
              <a:pPr eaLnBrk="0" hangingPunct="0"/>
              <a:r>
                <a:rPr lang="en-US" sz="1600">
                  <a:solidFill>
                    <a:srgbClr val="FF0066"/>
                  </a:solidFill>
                  <a:latin typeface="Times New Roman" charset="0"/>
                </a:rPr>
                <a:t>Rest steps are similar to the previous </a:t>
              </a:r>
              <a:endParaRPr lang="en-US" sz="1600">
                <a:solidFill>
                  <a:srgbClr val="FF0066"/>
                </a:solidFill>
                <a:latin typeface="Times New Roman" charset="0"/>
              </a:endParaRPr>
            </a:p>
            <a:p>
              <a:pPr eaLnBrk="0" hangingPunct="0"/>
              <a:r>
                <a:rPr lang="en-US" sz="1600">
                  <a:solidFill>
                    <a:srgbClr val="FF0066"/>
                  </a:solidFill>
                  <a:latin typeface="Times New Roman" charset="0"/>
                </a:rPr>
                <a:t>problem.</a:t>
              </a:r>
              <a:endParaRPr lang="en-US" sz="1600">
                <a:solidFill>
                  <a:srgbClr val="FF0066"/>
                </a:solidFill>
                <a:latin typeface="Times New Roman" charset="0"/>
              </a:endParaRPr>
            </a:p>
            <a:p>
              <a:pPr eaLnBrk="0" hangingPunct="0"/>
              <a:endParaRPr lang="en-US" sz="1600">
                <a:solidFill>
                  <a:srgbClr val="FF0066"/>
                </a:solidFill>
                <a:latin typeface="Times New Roman" charset="0"/>
              </a:endParaRPr>
            </a:p>
          </p:txBody>
        </p:sp>
      </p:grpSp>
      <p:grpSp>
        <p:nvGrpSpPr>
          <p:cNvPr id="10" name="Group 119"/>
          <p:cNvGrpSpPr/>
          <p:nvPr/>
        </p:nvGrpSpPr>
        <p:grpSpPr bwMode="auto">
          <a:xfrm>
            <a:off x="8016875" y="6629400"/>
            <a:ext cx="1096963" cy="182563"/>
            <a:chOff x="5050" y="29"/>
            <a:chExt cx="691" cy="115"/>
          </a:xfrm>
        </p:grpSpPr>
        <p:sp>
          <p:nvSpPr>
            <p:cNvPr id="21571" name="AutoShape 120">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1572" name="AutoShape 12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1573" name="AutoShape 12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1574" name="AutoShape 12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1575" name="AutoShape 12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1576" name="AutoShape 12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1+#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16386"/>
                                        </p:tgtEl>
                                        <p:attrNameLst>
                                          <p:attrName>style.visibility</p:attrName>
                                        </p:attrNameLst>
                                      </p:cBhvr>
                                      <p:to>
                                        <p:strVal val="visible"/>
                                      </p:to>
                                    </p:set>
                                    <p:anim calcmode="lin" valueType="num">
                                      <p:cBhvr>
                                        <p:cTn id="31" dur="500" fill="hold"/>
                                        <p:tgtEl>
                                          <p:spTgt spid="16386"/>
                                        </p:tgtEl>
                                        <p:attrNameLst>
                                          <p:attrName>ppt_w</p:attrName>
                                        </p:attrNameLst>
                                      </p:cBhvr>
                                      <p:tavLst>
                                        <p:tav tm="0">
                                          <p:val>
                                            <p:fltVal val="0"/>
                                          </p:val>
                                        </p:tav>
                                        <p:tav tm="100000">
                                          <p:val>
                                            <p:strVal val="#ppt_w"/>
                                          </p:val>
                                        </p:tav>
                                      </p:tavLst>
                                    </p:anim>
                                    <p:anim calcmode="lin" valueType="num">
                                      <p:cBhvr>
                                        <p:cTn id="32" dur="500" fill="hold"/>
                                        <p:tgtEl>
                                          <p:spTgt spid="16386"/>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2" fill="hold" grpId="0" nodeType="clickEffect">
                                  <p:stCondLst>
                                    <p:cond delay="0"/>
                                  </p:stCondLst>
                                  <p:childTnLst>
                                    <p:set>
                                      <p:cBhvr>
                                        <p:cTn id="36" dur="1" fill="hold">
                                          <p:stCondLst>
                                            <p:cond delay="0"/>
                                          </p:stCondLst>
                                        </p:cTn>
                                        <p:tgtEl>
                                          <p:spTgt spid="16387"/>
                                        </p:tgtEl>
                                        <p:attrNameLst>
                                          <p:attrName>style.visibility</p:attrName>
                                        </p:attrNameLst>
                                      </p:cBhvr>
                                      <p:to>
                                        <p:strVal val="visible"/>
                                      </p:to>
                                    </p:set>
                                    <p:anim calcmode="lin" valueType="num">
                                      <p:cBhvr>
                                        <p:cTn id="37" dur="500" fill="hold"/>
                                        <p:tgtEl>
                                          <p:spTgt spid="16387"/>
                                        </p:tgtEl>
                                        <p:attrNameLst>
                                          <p:attrName>ppt_x</p:attrName>
                                        </p:attrNameLst>
                                      </p:cBhvr>
                                      <p:tavLst>
                                        <p:tav tm="0">
                                          <p:val>
                                            <p:strVal val="#ppt_x+#ppt_w/2"/>
                                          </p:val>
                                        </p:tav>
                                        <p:tav tm="100000">
                                          <p:val>
                                            <p:strVal val="#ppt_x"/>
                                          </p:val>
                                        </p:tav>
                                      </p:tavLst>
                                    </p:anim>
                                    <p:anim calcmode="lin" valueType="num">
                                      <p:cBhvr>
                                        <p:cTn id="38" dur="500" fill="hold"/>
                                        <p:tgtEl>
                                          <p:spTgt spid="16387"/>
                                        </p:tgtEl>
                                        <p:attrNameLst>
                                          <p:attrName>ppt_y</p:attrName>
                                        </p:attrNameLst>
                                      </p:cBhvr>
                                      <p:tavLst>
                                        <p:tav tm="0">
                                          <p:val>
                                            <p:strVal val="#ppt_y"/>
                                          </p:val>
                                        </p:tav>
                                        <p:tav tm="100000">
                                          <p:val>
                                            <p:strVal val="#ppt_y"/>
                                          </p:val>
                                        </p:tav>
                                      </p:tavLst>
                                    </p:anim>
                                    <p:anim calcmode="lin" valueType="num">
                                      <p:cBhvr>
                                        <p:cTn id="39" dur="500" fill="hold"/>
                                        <p:tgtEl>
                                          <p:spTgt spid="16387"/>
                                        </p:tgtEl>
                                        <p:attrNameLst>
                                          <p:attrName>ppt_w</p:attrName>
                                        </p:attrNameLst>
                                      </p:cBhvr>
                                      <p:tavLst>
                                        <p:tav tm="0">
                                          <p:val>
                                            <p:fltVal val="0"/>
                                          </p:val>
                                        </p:tav>
                                        <p:tav tm="100000">
                                          <p:val>
                                            <p:strVal val="#ppt_w"/>
                                          </p:val>
                                        </p:tav>
                                      </p:tavLst>
                                    </p:anim>
                                    <p:anim calcmode="lin" valueType="num">
                                      <p:cBhvr>
                                        <p:cTn id="40" dur="500" fill="hold"/>
                                        <p:tgtEl>
                                          <p:spTgt spid="1638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7" presetClass="entr" presetSubtype="10" fill="hold" grpId="0" nodeType="clickEffect">
                                  <p:stCondLst>
                                    <p:cond delay="0"/>
                                  </p:stCondLst>
                                  <p:childTnLst>
                                    <p:set>
                                      <p:cBhvr>
                                        <p:cTn id="44" dur="1" fill="hold">
                                          <p:stCondLst>
                                            <p:cond delay="0"/>
                                          </p:stCondLst>
                                        </p:cTn>
                                        <p:tgtEl>
                                          <p:spTgt spid="16388"/>
                                        </p:tgtEl>
                                        <p:attrNameLst>
                                          <p:attrName>style.visibility</p:attrName>
                                        </p:attrNameLst>
                                      </p:cBhvr>
                                      <p:to>
                                        <p:strVal val="visible"/>
                                      </p:to>
                                    </p:set>
                                    <p:anim calcmode="lin" valueType="num">
                                      <p:cBhvr>
                                        <p:cTn id="45" dur="500" fill="hold"/>
                                        <p:tgtEl>
                                          <p:spTgt spid="16388"/>
                                        </p:tgtEl>
                                        <p:attrNameLst>
                                          <p:attrName>ppt_w</p:attrName>
                                        </p:attrNameLst>
                                      </p:cBhvr>
                                      <p:tavLst>
                                        <p:tav tm="0">
                                          <p:val>
                                            <p:fltVal val="0"/>
                                          </p:val>
                                        </p:tav>
                                        <p:tav tm="100000">
                                          <p:val>
                                            <p:strVal val="#ppt_w"/>
                                          </p:val>
                                        </p:tav>
                                      </p:tavLst>
                                    </p:anim>
                                    <p:anim calcmode="lin" valueType="num">
                                      <p:cBhvr>
                                        <p:cTn id="46" dur="500" fill="hold"/>
                                        <p:tgtEl>
                                          <p:spTgt spid="16388"/>
                                        </p:tgtEl>
                                        <p:attrNameLst>
                                          <p:attrName>ppt_h</p:attrName>
                                        </p:attrNameLst>
                                      </p:cBhvr>
                                      <p:tavLst>
                                        <p:tav tm="0">
                                          <p:val>
                                            <p:strVal val="#ppt_h"/>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grpId="0" nodeType="clickEffect">
                                  <p:stCondLst>
                                    <p:cond delay="0"/>
                                  </p:stCondLst>
                                  <p:childTnLst>
                                    <p:set>
                                      <p:cBhvr>
                                        <p:cTn id="50" dur="1" fill="hold">
                                          <p:stCondLst>
                                            <p:cond delay="0"/>
                                          </p:stCondLst>
                                        </p:cTn>
                                        <p:tgtEl>
                                          <p:spTgt spid="16390"/>
                                        </p:tgtEl>
                                        <p:attrNameLst>
                                          <p:attrName>style.visibility</p:attrName>
                                        </p:attrNameLst>
                                      </p:cBhvr>
                                      <p:to>
                                        <p:strVal val="visible"/>
                                      </p:to>
                                    </p:set>
                                    <p:anim calcmode="lin" valueType="num">
                                      <p:cBhvr>
                                        <p:cTn id="51" dur="500" fill="hold"/>
                                        <p:tgtEl>
                                          <p:spTgt spid="16390"/>
                                        </p:tgtEl>
                                        <p:attrNameLst>
                                          <p:attrName>ppt_w</p:attrName>
                                        </p:attrNameLst>
                                      </p:cBhvr>
                                      <p:tavLst>
                                        <p:tav tm="0">
                                          <p:val>
                                            <p:fltVal val="0"/>
                                          </p:val>
                                        </p:tav>
                                        <p:tav tm="100000">
                                          <p:val>
                                            <p:strVal val="#ppt_w"/>
                                          </p:val>
                                        </p:tav>
                                      </p:tavLst>
                                    </p:anim>
                                    <p:anim calcmode="lin" valueType="num">
                                      <p:cBhvr>
                                        <p:cTn id="52" dur="500" fill="hold"/>
                                        <p:tgtEl>
                                          <p:spTgt spid="16390"/>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10" fill="hold" grpId="0" nodeType="clickEffect">
                                  <p:stCondLst>
                                    <p:cond delay="0"/>
                                  </p:stCondLst>
                                  <p:childTnLst>
                                    <p:set>
                                      <p:cBhvr>
                                        <p:cTn id="56" dur="1" fill="hold">
                                          <p:stCondLst>
                                            <p:cond delay="0"/>
                                          </p:stCondLst>
                                        </p:cTn>
                                        <p:tgtEl>
                                          <p:spTgt spid="16389"/>
                                        </p:tgtEl>
                                        <p:attrNameLst>
                                          <p:attrName>style.visibility</p:attrName>
                                        </p:attrNameLst>
                                      </p:cBhvr>
                                      <p:to>
                                        <p:strVal val="visible"/>
                                      </p:to>
                                    </p:set>
                                    <p:anim calcmode="lin" valueType="num">
                                      <p:cBhvr>
                                        <p:cTn id="57" dur="500" fill="hold"/>
                                        <p:tgtEl>
                                          <p:spTgt spid="16389"/>
                                        </p:tgtEl>
                                        <p:attrNameLst>
                                          <p:attrName>ppt_w</p:attrName>
                                        </p:attrNameLst>
                                      </p:cBhvr>
                                      <p:tavLst>
                                        <p:tav tm="0">
                                          <p:val>
                                            <p:fltVal val="0"/>
                                          </p:val>
                                        </p:tav>
                                        <p:tav tm="100000">
                                          <p:val>
                                            <p:strVal val="#ppt_w"/>
                                          </p:val>
                                        </p:tav>
                                      </p:tavLst>
                                    </p:anim>
                                    <p:anim calcmode="lin" valueType="num">
                                      <p:cBhvr>
                                        <p:cTn id="58" dur="500" fill="hold"/>
                                        <p:tgtEl>
                                          <p:spTgt spid="16389"/>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nodeType="clickEffect">
                                  <p:stCondLst>
                                    <p:cond delay="0"/>
                                  </p:stCondLst>
                                  <p:childTnLst>
                                    <p:set>
                                      <p:cBhvr>
                                        <p:cTn id="62" dur="1" fill="hold">
                                          <p:stCondLst>
                                            <p:cond delay="0"/>
                                          </p:stCondLst>
                                        </p:cTn>
                                        <p:tgtEl>
                                          <p:spTgt spid="4"/>
                                        </p:tgtEl>
                                        <p:attrNameLst>
                                          <p:attrName>style.visibility</p:attrName>
                                        </p:attrNameLst>
                                      </p:cBhvr>
                                      <p:to>
                                        <p:strVal val="visible"/>
                                      </p:to>
                                    </p:set>
                                    <p:anim calcmode="lin" valueType="num">
                                      <p:cBhvr>
                                        <p:cTn id="63" dur="500" fill="hold"/>
                                        <p:tgtEl>
                                          <p:spTgt spid="4"/>
                                        </p:tgtEl>
                                        <p:attrNameLst>
                                          <p:attrName>ppt_w</p:attrName>
                                        </p:attrNameLst>
                                      </p:cBhvr>
                                      <p:tavLst>
                                        <p:tav tm="0">
                                          <p:val>
                                            <p:fltVal val="0"/>
                                          </p:val>
                                        </p:tav>
                                        <p:tav tm="100000">
                                          <p:val>
                                            <p:strVal val="#ppt_w"/>
                                          </p:val>
                                        </p:tav>
                                      </p:tavLst>
                                    </p:anim>
                                    <p:anim calcmode="lin" valueType="num">
                                      <p:cBhvr>
                                        <p:cTn id="64"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17" presetClass="entr" presetSubtype="2" fill="hold" grpId="0" nodeType="clickEffect">
                                  <p:stCondLst>
                                    <p:cond delay="0"/>
                                  </p:stCondLst>
                                  <p:childTnLst>
                                    <p:set>
                                      <p:cBhvr>
                                        <p:cTn id="68" dur="1" fill="hold">
                                          <p:stCondLst>
                                            <p:cond delay="0"/>
                                          </p:stCondLst>
                                        </p:cTn>
                                        <p:tgtEl>
                                          <p:spTgt spid="16443"/>
                                        </p:tgtEl>
                                        <p:attrNameLst>
                                          <p:attrName>style.visibility</p:attrName>
                                        </p:attrNameLst>
                                      </p:cBhvr>
                                      <p:to>
                                        <p:strVal val="visible"/>
                                      </p:to>
                                    </p:set>
                                    <p:anim calcmode="lin" valueType="num">
                                      <p:cBhvr>
                                        <p:cTn id="69" dur="500" fill="hold"/>
                                        <p:tgtEl>
                                          <p:spTgt spid="16443"/>
                                        </p:tgtEl>
                                        <p:attrNameLst>
                                          <p:attrName>ppt_x</p:attrName>
                                        </p:attrNameLst>
                                      </p:cBhvr>
                                      <p:tavLst>
                                        <p:tav tm="0">
                                          <p:val>
                                            <p:strVal val="#ppt_x+#ppt_w/2"/>
                                          </p:val>
                                        </p:tav>
                                        <p:tav tm="100000">
                                          <p:val>
                                            <p:strVal val="#ppt_x"/>
                                          </p:val>
                                        </p:tav>
                                      </p:tavLst>
                                    </p:anim>
                                    <p:anim calcmode="lin" valueType="num">
                                      <p:cBhvr>
                                        <p:cTn id="70" dur="500" fill="hold"/>
                                        <p:tgtEl>
                                          <p:spTgt spid="16443"/>
                                        </p:tgtEl>
                                        <p:attrNameLst>
                                          <p:attrName>ppt_y</p:attrName>
                                        </p:attrNameLst>
                                      </p:cBhvr>
                                      <p:tavLst>
                                        <p:tav tm="0">
                                          <p:val>
                                            <p:strVal val="#ppt_y"/>
                                          </p:val>
                                        </p:tav>
                                        <p:tav tm="100000">
                                          <p:val>
                                            <p:strVal val="#ppt_y"/>
                                          </p:val>
                                        </p:tav>
                                      </p:tavLst>
                                    </p:anim>
                                    <p:anim calcmode="lin" valueType="num">
                                      <p:cBhvr>
                                        <p:cTn id="71" dur="500" fill="hold"/>
                                        <p:tgtEl>
                                          <p:spTgt spid="16443"/>
                                        </p:tgtEl>
                                        <p:attrNameLst>
                                          <p:attrName>ppt_w</p:attrName>
                                        </p:attrNameLst>
                                      </p:cBhvr>
                                      <p:tavLst>
                                        <p:tav tm="0">
                                          <p:val>
                                            <p:fltVal val="0"/>
                                          </p:val>
                                        </p:tav>
                                        <p:tav tm="100000">
                                          <p:val>
                                            <p:strVal val="#ppt_w"/>
                                          </p:val>
                                        </p:tav>
                                      </p:tavLst>
                                    </p:anim>
                                    <p:anim calcmode="lin" valueType="num">
                                      <p:cBhvr>
                                        <p:cTn id="72" dur="500" fill="hold"/>
                                        <p:tgtEl>
                                          <p:spTgt spid="16443"/>
                                        </p:tgtEl>
                                        <p:attrNameLst>
                                          <p:attrName>ppt_h</p:attrName>
                                        </p:attrNameLst>
                                      </p:cBhvr>
                                      <p:tavLst>
                                        <p:tav tm="0">
                                          <p:val>
                                            <p:strVal val="#ppt_h"/>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18" presetClass="entr" presetSubtype="9" fill="hold" grpId="0" nodeType="clickEffect">
                                  <p:stCondLst>
                                    <p:cond delay="0"/>
                                  </p:stCondLst>
                                  <p:childTnLst>
                                    <p:set>
                                      <p:cBhvr>
                                        <p:cTn id="76" dur="1" fill="hold">
                                          <p:stCondLst>
                                            <p:cond delay="0"/>
                                          </p:stCondLst>
                                        </p:cTn>
                                        <p:tgtEl>
                                          <p:spTgt spid="16391"/>
                                        </p:tgtEl>
                                        <p:attrNameLst>
                                          <p:attrName>style.visibility</p:attrName>
                                        </p:attrNameLst>
                                      </p:cBhvr>
                                      <p:to>
                                        <p:strVal val="visible"/>
                                      </p:to>
                                    </p:set>
                                    <p:animEffect transition="in" filter="strips(upLeft)">
                                      <p:cBhvr>
                                        <p:cTn id="77" dur="500"/>
                                        <p:tgtEl>
                                          <p:spTgt spid="16391"/>
                                        </p:tgtEl>
                                      </p:cBhvr>
                                    </p:animEffect>
                                  </p:childTnLst>
                                </p:cTn>
                              </p:par>
                            </p:childTnLst>
                          </p:cTn>
                        </p:par>
                      </p:childTnLst>
                    </p:cTn>
                  </p:par>
                  <p:par>
                    <p:cTn id="78" fill="hold">
                      <p:stCondLst>
                        <p:cond delay="indefinite"/>
                      </p:stCondLst>
                      <p:childTnLst>
                        <p:par>
                          <p:cTn id="79" fill="hold">
                            <p:stCondLst>
                              <p:cond delay="0"/>
                            </p:stCondLst>
                            <p:childTnLst>
                              <p:par>
                                <p:cTn id="80" presetID="18" presetClass="entr" presetSubtype="9" fill="hold" grpId="0" nodeType="clickEffect">
                                  <p:stCondLst>
                                    <p:cond delay="0"/>
                                  </p:stCondLst>
                                  <p:childTnLst>
                                    <p:set>
                                      <p:cBhvr>
                                        <p:cTn id="81" dur="1" fill="hold">
                                          <p:stCondLst>
                                            <p:cond delay="0"/>
                                          </p:stCondLst>
                                        </p:cTn>
                                        <p:tgtEl>
                                          <p:spTgt spid="16392"/>
                                        </p:tgtEl>
                                        <p:attrNameLst>
                                          <p:attrName>style.visibility</p:attrName>
                                        </p:attrNameLst>
                                      </p:cBhvr>
                                      <p:to>
                                        <p:strVal val="visible"/>
                                      </p:to>
                                    </p:set>
                                    <p:animEffect transition="in" filter="strips(upLeft)">
                                      <p:cBhvr>
                                        <p:cTn id="82" dur="500"/>
                                        <p:tgtEl>
                                          <p:spTgt spid="16392"/>
                                        </p:tgtEl>
                                      </p:cBhvr>
                                    </p:animEffect>
                                  </p:childTnLst>
                                </p:cTn>
                              </p:par>
                            </p:childTnLst>
                          </p:cTn>
                        </p:par>
                      </p:childTnLst>
                    </p:cTn>
                  </p:par>
                  <p:par>
                    <p:cTn id="83" fill="hold">
                      <p:stCondLst>
                        <p:cond delay="indefinite"/>
                      </p:stCondLst>
                      <p:childTnLst>
                        <p:par>
                          <p:cTn id="84" fill="hold">
                            <p:stCondLst>
                              <p:cond delay="0"/>
                            </p:stCondLst>
                            <p:childTnLst>
                              <p:par>
                                <p:cTn id="85" presetID="18" presetClass="entr" presetSubtype="12" fill="hold" grpId="0" nodeType="clickEffect">
                                  <p:stCondLst>
                                    <p:cond delay="0"/>
                                  </p:stCondLst>
                                  <p:childTnLst>
                                    <p:set>
                                      <p:cBhvr>
                                        <p:cTn id="86" dur="1" fill="hold">
                                          <p:stCondLst>
                                            <p:cond delay="0"/>
                                          </p:stCondLst>
                                        </p:cTn>
                                        <p:tgtEl>
                                          <p:spTgt spid="16393"/>
                                        </p:tgtEl>
                                        <p:attrNameLst>
                                          <p:attrName>style.visibility</p:attrName>
                                        </p:attrNameLst>
                                      </p:cBhvr>
                                      <p:to>
                                        <p:strVal val="visible"/>
                                      </p:to>
                                    </p:set>
                                    <p:animEffect transition="in" filter="strips(downLeft)">
                                      <p:cBhvr>
                                        <p:cTn id="87" dur="500"/>
                                        <p:tgtEl>
                                          <p:spTgt spid="16393"/>
                                        </p:tgtEl>
                                      </p:cBhvr>
                                    </p:animEffect>
                                  </p:childTnLst>
                                </p:cTn>
                              </p:par>
                            </p:childTnLst>
                          </p:cTn>
                        </p:par>
                      </p:childTnLst>
                    </p:cTn>
                  </p:par>
                  <p:par>
                    <p:cTn id="88" fill="hold">
                      <p:stCondLst>
                        <p:cond delay="indefinite"/>
                      </p:stCondLst>
                      <p:childTnLst>
                        <p:par>
                          <p:cTn id="89" fill="hold">
                            <p:stCondLst>
                              <p:cond delay="0"/>
                            </p:stCondLst>
                            <p:childTnLst>
                              <p:par>
                                <p:cTn id="90" presetID="18" presetClass="entr" presetSubtype="12" fill="hold" grpId="0" nodeType="clickEffect">
                                  <p:stCondLst>
                                    <p:cond delay="0"/>
                                  </p:stCondLst>
                                  <p:childTnLst>
                                    <p:set>
                                      <p:cBhvr>
                                        <p:cTn id="91" dur="1" fill="hold">
                                          <p:stCondLst>
                                            <p:cond delay="0"/>
                                          </p:stCondLst>
                                        </p:cTn>
                                        <p:tgtEl>
                                          <p:spTgt spid="16394"/>
                                        </p:tgtEl>
                                        <p:attrNameLst>
                                          <p:attrName>style.visibility</p:attrName>
                                        </p:attrNameLst>
                                      </p:cBhvr>
                                      <p:to>
                                        <p:strVal val="visible"/>
                                      </p:to>
                                    </p:set>
                                    <p:animEffect transition="in" filter="strips(downLeft)">
                                      <p:cBhvr>
                                        <p:cTn id="92" dur="500"/>
                                        <p:tgtEl>
                                          <p:spTgt spid="16394"/>
                                        </p:tgtEl>
                                      </p:cBhvr>
                                    </p:animEffect>
                                  </p:childTnLst>
                                </p:cTn>
                              </p:par>
                            </p:childTnLst>
                          </p:cTn>
                        </p:par>
                      </p:childTnLst>
                    </p:cTn>
                  </p:par>
                  <p:par>
                    <p:cTn id="93" fill="hold">
                      <p:stCondLst>
                        <p:cond delay="indefinite"/>
                      </p:stCondLst>
                      <p:childTnLst>
                        <p:par>
                          <p:cTn id="94" fill="hold">
                            <p:stCondLst>
                              <p:cond delay="0"/>
                            </p:stCondLst>
                            <p:childTnLst>
                              <p:par>
                                <p:cTn id="95" presetID="18" presetClass="entr" presetSubtype="9" fill="hold" grpId="0" nodeType="clickEffect">
                                  <p:stCondLst>
                                    <p:cond delay="0"/>
                                  </p:stCondLst>
                                  <p:childTnLst>
                                    <p:set>
                                      <p:cBhvr>
                                        <p:cTn id="96" dur="1" fill="hold">
                                          <p:stCondLst>
                                            <p:cond delay="0"/>
                                          </p:stCondLst>
                                        </p:cTn>
                                        <p:tgtEl>
                                          <p:spTgt spid="16395"/>
                                        </p:tgtEl>
                                        <p:attrNameLst>
                                          <p:attrName>style.visibility</p:attrName>
                                        </p:attrNameLst>
                                      </p:cBhvr>
                                      <p:to>
                                        <p:strVal val="visible"/>
                                      </p:to>
                                    </p:set>
                                    <p:animEffect transition="in" filter="strips(upLeft)">
                                      <p:cBhvr>
                                        <p:cTn id="97" dur="500"/>
                                        <p:tgtEl>
                                          <p:spTgt spid="16395"/>
                                        </p:tgtEl>
                                      </p:cBhvr>
                                    </p:animEffect>
                                  </p:childTnLst>
                                </p:cTn>
                              </p:par>
                            </p:childTnLst>
                          </p:cTn>
                        </p:par>
                      </p:childTnLst>
                    </p:cTn>
                  </p:par>
                  <p:par>
                    <p:cTn id="98" fill="hold">
                      <p:stCondLst>
                        <p:cond delay="indefinite"/>
                      </p:stCondLst>
                      <p:childTnLst>
                        <p:par>
                          <p:cTn id="99" fill="hold">
                            <p:stCondLst>
                              <p:cond delay="0"/>
                            </p:stCondLst>
                            <p:childTnLst>
                              <p:par>
                                <p:cTn id="100" presetID="18" presetClass="entr" presetSubtype="9" fill="hold" grpId="0" nodeType="clickEffect">
                                  <p:stCondLst>
                                    <p:cond delay="0"/>
                                  </p:stCondLst>
                                  <p:childTnLst>
                                    <p:set>
                                      <p:cBhvr>
                                        <p:cTn id="101" dur="1" fill="hold">
                                          <p:stCondLst>
                                            <p:cond delay="0"/>
                                          </p:stCondLst>
                                        </p:cTn>
                                        <p:tgtEl>
                                          <p:spTgt spid="16396"/>
                                        </p:tgtEl>
                                        <p:attrNameLst>
                                          <p:attrName>style.visibility</p:attrName>
                                        </p:attrNameLst>
                                      </p:cBhvr>
                                      <p:to>
                                        <p:strVal val="visible"/>
                                      </p:to>
                                    </p:set>
                                    <p:animEffect transition="in" filter="strips(upLeft)">
                                      <p:cBhvr>
                                        <p:cTn id="102" dur="500"/>
                                        <p:tgtEl>
                                          <p:spTgt spid="16396"/>
                                        </p:tgtEl>
                                      </p:cBhvr>
                                    </p:animEffect>
                                  </p:childTnLst>
                                </p:cTn>
                              </p:par>
                            </p:childTnLst>
                          </p:cTn>
                        </p:par>
                      </p:childTnLst>
                    </p:cTn>
                  </p:par>
                  <p:par>
                    <p:cTn id="103" fill="hold">
                      <p:stCondLst>
                        <p:cond delay="indefinite"/>
                      </p:stCondLst>
                      <p:childTnLst>
                        <p:par>
                          <p:cTn id="104" fill="hold">
                            <p:stCondLst>
                              <p:cond delay="0"/>
                            </p:stCondLst>
                            <p:childTnLst>
                              <p:par>
                                <p:cTn id="105" presetID="18" presetClass="entr" presetSubtype="9" fill="hold" grpId="0" nodeType="clickEffect">
                                  <p:stCondLst>
                                    <p:cond delay="0"/>
                                  </p:stCondLst>
                                  <p:childTnLst>
                                    <p:set>
                                      <p:cBhvr>
                                        <p:cTn id="106" dur="1" fill="hold">
                                          <p:stCondLst>
                                            <p:cond delay="0"/>
                                          </p:stCondLst>
                                        </p:cTn>
                                        <p:tgtEl>
                                          <p:spTgt spid="16397"/>
                                        </p:tgtEl>
                                        <p:attrNameLst>
                                          <p:attrName>style.visibility</p:attrName>
                                        </p:attrNameLst>
                                      </p:cBhvr>
                                      <p:to>
                                        <p:strVal val="visible"/>
                                      </p:to>
                                    </p:set>
                                    <p:animEffect transition="in" filter="strips(upLeft)">
                                      <p:cBhvr>
                                        <p:cTn id="107" dur="500"/>
                                        <p:tgtEl>
                                          <p:spTgt spid="16397"/>
                                        </p:tgtEl>
                                      </p:cBhvr>
                                    </p:animEffect>
                                  </p:childTnLst>
                                </p:cTn>
                              </p:par>
                            </p:childTnLst>
                          </p:cTn>
                        </p:par>
                      </p:childTnLst>
                    </p:cTn>
                  </p:par>
                  <p:par>
                    <p:cTn id="108" fill="hold">
                      <p:stCondLst>
                        <p:cond delay="indefinite"/>
                      </p:stCondLst>
                      <p:childTnLst>
                        <p:par>
                          <p:cTn id="109" fill="hold">
                            <p:stCondLst>
                              <p:cond delay="0"/>
                            </p:stCondLst>
                            <p:childTnLst>
                              <p:par>
                                <p:cTn id="110" presetID="18" presetClass="entr" presetSubtype="3" fill="hold" grpId="0" nodeType="clickEffect">
                                  <p:stCondLst>
                                    <p:cond delay="0"/>
                                  </p:stCondLst>
                                  <p:childTnLst>
                                    <p:set>
                                      <p:cBhvr>
                                        <p:cTn id="111" dur="1" fill="hold">
                                          <p:stCondLst>
                                            <p:cond delay="0"/>
                                          </p:stCondLst>
                                        </p:cTn>
                                        <p:tgtEl>
                                          <p:spTgt spid="16398"/>
                                        </p:tgtEl>
                                        <p:attrNameLst>
                                          <p:attrName>style.visibility</p:attrName>
                                        </p:attrNameLst>
                                      </p:cBhvr>
                                      <p:to>
                                        <p:strVal val="visible"/>
                                      </p:to>
                                    </p:set>
                                    <p:animEffect transition="in" filter="strips(upRight)">
                                      <p:cBhvr>
                                        <p:cTn id="112" dur="500"/>
                                        <p:tgtEl>
                                          <p:spTgt spid="16398"/>
                                        </p:tgtEl>
                                      </p:cBhvr>
                                    </p:animEffect>
                                  </p:childTnLst>
                                </p:cTn>
                              </p:par>
                            </p:childTnLst>
                          </p:cTn>
                        </p:par>
                      </p:childTnLst>
                    </p:cTn>
                  </p:par>
                  <p:par>
                    <p:cTn id="113" fill="hold">
                      <p:stCondLst>
                        <p:cond delay="indefinite"/>
                      </p:stCondLst>
                      <p:childTnLst>
                        <p:par>
                          <p:cTn id="114" fill="hold">
                            <p:stCondLst>
                              <p:cond delay="0"/>
                            </p:stCondLst>
                            <p:childTnLst>
                              <p:par>
                                <p:cTn id="115" presetID="18" presetClass="entr" presetSubtype="9" fill="hold" grpId="0" nodeType="clickEffect">
                                  <p:stCondLst>
                                    <p:cond delay="0"/>
                                  </p:stCondLst>
                                  <p:childTnLst>
                                    <p:set>
                                      <p:cBhvr>
                                        <p:cTn id="116" dur="1" fill="hold">
                                          <p:stCondLst>
                                            <p:cond delay="0"/>
                                          </p:stCondLst>
                                        </p:cTn>
                                        <p:tgtEl>
                                          <p:spTgt spid="16399"/>
                                        </p:tgtEl>
                                        <p:attrNameLst>
                                          <p:attrName>style.visibility</p:attrName>
                                        </p:attrNameLst>
                                      </p:cBhvr>
                                      <p:to>
                                        <p:strVal val="visible"/>
                                      </p:to>
                                    </p:set>
                                    <p:animEffect transition="in" filter="strips(upLeft)">
                                      <p:cBhvr>
                                        <p:cTn id="117" dur="500"/>
                                        <p:tgtEl>
                                          <p:spTgt spid="16399"/>
                                        </p:tgtEl>
                                      </p:cBhvr>
                                    </p:animEffect>
                                  </p:childTnLst>
                                </p:cTn>
                              </p:par>
                            </p:childTnLst>
                          </p:cTn>
                        </p:par>
                      </p:childTnLst>
                    </p:cTn>
                  </p:par>
                  <p:par>
                    <p:cTn id="118" fill="hold">
                      <p:stCondLst>
                        <p:cond delay="indefinite"/>
                      </p:stCondLst>
                      <p:childTnLst>
                        <p:par>
                          <p:cTn id="119" fill="hold">
                            <p:stCondLst>
                              <p:cond delay="0"/>
                            </p:stCondLst>
                            <p:childTnLst>
                              <p:par>
                                <p:cTn id="120" presetID="18" presetClass="entr" presetSubtype="9" fill="hold" grpId="0" nodeType="clickEffect">
                                  <p:stCondLst>
                                    <p:cond delay="0"/>
                                  </p:stCondLst>
                                  <p:childTnLst>
                                    <p:set>
                                      <p:cBhvr>
                                        <p:cTn id="121" dur="1" fill="hold">
                                          <p:stCondLst>
                                            <p:cond delay="0"/>
                                          </p:stCondLst>
                                        </p:cTn>
                                        <p:tgtEl>
                                          <p:spTgt spid="16400"/>
                                        </p:tgtEl>
                                        <p:attrNameLst>
                                          <p:attrName>style.visibility</p:attrName>
                                        </p:attrNameLst>
                                      </p:cBhvr>
                                      <p:to>
                                        <p:strVal val="visible"/>
                                      </p:to>
                                    </p:set>
                                    <p:animEffect transition="in" filter="strips(upLeft)">
                                      <p:cBhvr>
                                        <p:cTn id="122" dur="500"/>
                                        <p:tgtEl>
                                          <p:spTgt spid="16400"/>
                                        </p:tgtEl>
                                      </p:cBhvr>
                                    </p:animEffect>
                                  </p:childTnLst>
                                </p:cTn>
                              </p:par>
                            </p:childTnLst>
                          </p:cTn>
                        </p:par>
                      </p:childTnLst>
                    </p:cTn>
                  </p:par>
                  <p:par>
                    <p:cTn id="123" fill="hold">
                      <p:stCondLst>
                        <p:cond delay="indefinite"/>
                      </p:stCondLst>
                      <p:childTnLst>
                        <p:par>
                          <p:cTn id="124" fill="hold">
                            <p:stCondLst>
                              <p:cond delay="0"/>
                            </p:stCondLst>
                            <p:childTnLst>
                              <p:par>
                                <p:cTn id="125" presetID="18" presetClass="entr" presetSubtype="12" fill="hold" grpId="0" nodeType="clickEffect">
                                  <p:stCondLst>
                                    <p:cond delay="0"/>
                                  </p:stCondLst>
                                  <p:childTnLst>
                                    <p:set>
                                      <p:cBhvr>
                                        <p:cTn id="126" dur="1" fill="hold">
                                          <p:stCondLst>
                                            <p:cond delay="0"/>
                                          </p:stCondLst>
                                        </p:cTn>
                                        <p:tgtEl>
                                          <p:spTgt spid="16401"/>
                                        </p:tgtEl>
                                        <p:attrNameLst>
                                          <p:attrName>style.visibility</p:attrName>
                                        </p:attrNameLst>
                                      </p:cBhvr>
                                      <p:to>
                                        <p:strVal val="visible"/>
                                      </p:to>
                                    </p:set>
                                    <p:animEffect transition="in" filter="strips(downLeft)">
                                      <p:cBhvr>
                                        <p:cTn id="127" dur="500"/>
                                        <p:tgtEl>
                                          <p:spTgt spid="16401"/>
                                        </p:tgtEl>
                                      </p:cBhvr>
                                    </p:animEffect>
                                  </p:childTnLst>
                                </p:cTn>
                              </p:par>
                            </p:childTnLst>
                          </p:cTn>
                        </p:par>
                      </p:childTnLst>
                    </p:cTn>
                  </p:par>
                  <p:par>
                    <p:cTn id="128" fill="hold">
                      <p:stCondLst>
                        <p:cond delay="indefinite"/>
                      </p:stCondLst>
                      <p:childTnLst>
                        <p:par>
                          <p:cTn id="129" fill="hold">
                            <p:stCondLst>
                              <p:cond delay="0"/>
                            </p:stCondLst>
                            <p:childTnLst>
                              <p:par>
                                <p:cTn id="130" presetID="18" presetClass="entr" presetSubtype="12" fill="hold" grpId="0" nodeType="clickEffect">
                                  <p:stCondLst>
                                    <p:cond delay="0"/>
                                  </p:stCondLst>
                                  <p:childTnLst>
                                    <p:set>
                                      <p:cBhvr>
                                        <p:cTn id="131" dur="1" fill="hold">
                                          <p:stCondLst>
                                            <p:cond delay="0"/>
                                          </p:stCondLst>
                                        </p:cTn>
                                        <p:tgtEl>
                                          <p:spTgt spid="16402"/>
                                        </p:tgtEl>
                                        <p:attrNameLst>
                                          <p:attrName>style.visibility</p:attrName>
                                        </p:attrNameLst>
                                      </p:cBhvr>
                                      <p:to>
                                        <p:strVal val="visible"/>
                                      </p:to>
                                    </p:set>
                                    <p:animEffect transition="in" filter="strips(downLeft)">
                                      <p:cBhvr>
                                        <p:cTn id="132" dur="500"/>
                                        <p:tgtEl>
                                          <p:spTgt spid="16402"/>
                                        </p:tgtEl>
                                      </p:cBhvr>
                                    </p:animEffect>
                                  </p:childTnLst>
                                </p:cTn>
                              </p:par>
                            </p:childTnLst>
                          </p:cTn>
                        </p:par>
                      </p:childTnLst>
                    </p:cTn>
                  </p:par>
                  <p:par>
                    <p:cTn id="133" fill="hold">
                      <p:stCondLst>
                        <p:cond delay="indefinite"/>
                      </p:stCondLst>
                      <p:childTnLst>
                        <p:par>
                          <p:cTn id="134" fill="hold">
                            <p:stCondLst>
                              <p:cond delay="0"/>
                            </p:stCondLst>
                            <p:childTnLst>
                              <p:par>
                                <p:cTn id="135" presetID="18" presetClass="entr" presetSubtype="3" fill="hold" grpId="0" nodeType="clickEffect">
                                  <p:stCondLst>
                                    <p:cond delay="0"/>
                                  </p:stCondLst>
                                  <p:childTnLst>
                                    <p:set>
                                      <p:cBhvr>
                                        <p:cTn id="136" dur="1" fill="hold">
                                          <p:stCondLst>
                                            <p:cond delay="0"/>
                                          </p:stCondLst>
                                        </p:cTn>
                                        <p:tgtEl>
                                          <p:spTgt spid="16404"/>
                                        </p:tgtEl>
                                        <p:attrNameLst>
                                          <p:attrName>style.visibility</p:attrName>
                                        </p:attrNameLst>
                                      </p:cBhvr>
                                      <p:to>
                                        <p:strVal val="visible"/>
                                      </p:to>
                                    </p:set>
                                    <p:animEffect transition="in" filter="strips(upRight)">
                                      <p:cBhvr>
                                        <p:cTn id="137" dur="500"/>
                                        <p:tgtEl>
                                          <p:spTgt spid="16404"/>
                                        </p:tgtEl>
                                      </p:cBhvr>
                                    </p:animEffect>
                                  </p:childTnLst>
                                </p:cTn>
                              </p:par>
                            </p:childTnLst>
                          </p:cTn>
                        </p:par>
                      </p:childTnLst>
                    </p:cTn>
                  </p:par>
                  <p:par>
                    <p:cTn id="138" fill="hold">
                      <p:stCondLst>
                        <p:cond delay="indefinite"/>
                      </p:stCondLst>
                      <p:childTnLst>
                        <p:par>
                          <p:cTn id="139" fill="hold">
                            <p:stCondLst>
                              <p:cond delay="0"/>
                            </p:stCondLst>
                            <p:childTnLst>
                              <p:par>
                                <p:cTn id="140" presetID="18" presetClass="entr" presetSubtype="3" fill="hold" grpId="0" nodeType="clickEffect">
                                  <p:stCondLst>
                                    <p:cond delay="0"/>
                                  </p:stCondLst>
                                  <p:childTnLst>
                                    <p:set>
                                      <p:cBhvr>
                                        <p:cTn id="141" dur="1" fill="hold">
                                          <p:stCondLst>
                                            <p:cond delay="0"/>
                                          </p:stCondLst>
                                        </p:cTn>
                                        <p:tgtEl>
                                          <p:spTgt spid="16403"/>
                                        </p:tgtEl>
                                        <p:attrNameLst>
                                          <p:attrName>style.visibility</p:attrName>
                                        </p:attrNameLst>
                                      </p:cBhvr>
                                      <p:to>
                                        <p:strVal val="visible"/>
                                      </p:to>
                                    </p:set>
                                    <p:animEffect transition="in" filter="strips(upRight)">
                                      <p:cBhvr>
                                        <p:cTn id="142" dur="500"/>
                                        <p:tgtEl>
                                          <p:spTgt spid="16403"/>
                                        </p:tgtEl>
                                      </p:cBhvr>
                                    </p:animEffect>
                                  </p:childTnLst>
                                </p:cTn>
                              </p:par>
                            </p:childTnLst>
                          </p:cTn>
                        </p:par>
                      </p:childTnLst>
                    </p:cTn>
                  </p:par>
                  <p:par>
                    <p:cTn id="143" fill="hold">
                      <p:stCondLst>
                        <p:cond delay="indefinite"/>
                      </p:stCondLst>
                      <p:childTnLst>
                        <p:par>
                          <p:cTn id="144" fill="hold">
                            <p:stCondLst>
                              <p:cond delay="0"/>
                            </p:stCondLst>
                            <p:childTnLst>
                              <p:par>
                                <p:cTn id="145" presetID="18" presetClass="entr" presetSubtype="3" fill="hold" grpId="0" nodeType="clickEffect">
                                  <p:stCondLst>
                                    <p:cond delay="0"/>
                                  </p:stCondLst>
                                  <p:childTnLst>
                                    <p:set>
                                      <p:cBhvr>
                                        <p:cTn id="146" dur="1" fill="hold">
                                          <p:stCondLst>
                                            <p:cond delay="0"/>
                                          </p:stCondLst>
                                        </p:cTn>
                                        <p:tgtEl>
                                          <p:spTgt spid="16405"/>
                                        </p:tgtEl>
                                        <p:attrNameLst>
                                          <p:attrName>style.visibility</p:attrName>
                                        </p:attrNameLst>
                                      </p:cBhvr>
                                      <p:to>
                                        <p:strVal val="visible"/>
                                      </p:to>
                                    </p:set>
                                    <p:animEffect transition="in" filter="strips(upRight)">
                                      <p:cBhvr>
                                        <p:cTn id="147" dur="500"/>
                                        <p:tgtEl>
                                          <p:spTgt spid="16405"/>
                                        </p:tgtEl>
                                      </p:cBhvr>
                                    </p:animEffect>
                                  </p:childTnLst>
                                </p:cTn>
                              </p:par>
                            </p:childTnLst>
                          </p:cTn>
                        </p:par>
                      </p:childTnLst>
                    </p:cTn>
                  </p:par>
                  <p:par>
                    <p:cTn id="148" fill="hold">
                      <p:stCondLst>
                        <p:cond delay="indefinite"/>
                      </p:stCondLst>
                      <p:childTnLst>
                        <p:par>
                          <p:cTn id="149" fill="hold">
                            <p:stCondLst>
                              <p:cond delay="0"/>
                            </p:stCondLst>
                            <p:childTnLst>
                              <p:par>
                                <p:cTn id="150" presetID="23" presetClass="entr" presetSubtype="32" fill="hold" grpId="0" nodeType="clickEffect">
                                  <p:stCondLst>
                                    <p:cond delay="0"/>
                                  </p:stCondLst>
                                  <p:childTnLst>
                                    <p:set>
                                      <p:cBhvr>
                                        <p:cTn id="151" dur="1" fill="hold">
                                          <p:stCondLst>
                                            <p:cond delay="0"/>
                                          </p:stCondLst>
                                        </p:cTn>
                                        <p:tgtEl>
                                          <p:spTgt spid="16444"/>
                                        </p:tgtEl>
                                        <p:attrNameLst>
                                          <p:attrName>style.visibility</p:attrName>
                                        </p:attrNameLst>
                                      </p:cBhvr>
                                      <p:to>
                                        <p:strVal val="visible"/>
                                      </p:to>
                                    </p:set>
                                    <p:anim calcmode="lin" valueType="num">
                                      <p:cBhvr>
                                        <p:cTn id="152" dur="500" fill="hold"/>
                                        <p:tgtEl>
                                          <p:spTgt spid="16444"/>
                                        </p:tgtEl>
                                        <p:attrNameLst>
                                          <p:attrName>ppt_w</p:attrName>
                                        </p:attrNameLst>
                                      </p:cBhvr>
                                      <p:tavLst>
                                        <p:tav tm="0">
                                          <p:val>
                                            <p:strVal val="4*#ppt_w"/>
                                          </p:val>
                                        </p:tav>
                                        <p:tav tm="100000">
                                          <p:val>
                                            <p:strVal val="#ppt_w"/>
                                          </p:val>
                                        </p:tav>
                                      </p:tavLst>
                                    </p:anim>
                                    <p:anim calcmode="lin" valueType="num">
                                      <p:cBhvr>
                                        <p:cTn id="153" dur="500" fill="hold"/>
                                        <p:tgtEl>
                                          <p:spTgt spid="16444"/>
                                        </p:tgtEl>
                                        <p:attrNameLst>
                                          <p:attrName>ppt_h</p:attrName>
                                        </p:attrNameLst>
                                      </p:cBhvr>
                                      <p:tavLst>
                                        <p:tav tm="0">
                                          <p:val>
                                            <p:strVal val="4*#ppt_h"/>
                                          </p:val>
                                        </p:tav>
                                        <p:tav tm="100000">
                                          <p:val>
                                            <p:strVal val="#ppt_h"/>
                                          </p:val>
                                        </p:tav>
                                      </p:tavLst>
                                    </p:anim>
                                  </p:childTnLst>
                                </p:cTn>
                              </p:par>
                            </p:childTnLst>
                          </p:cTn>
                        </p:par>
                      </p:childTnLst>
                    </p:cTn>
                  </p:par>
                  <p:par>
                    <p:cTn id="154" fill="hold">
                      <p:stCondLst>
                        <p:cond delay="indefinite"/>
                      </p:stCondLst>
                      <p:childTnLst>
                        <p:par>
                          <p:cTn id="155" fill="hold">
                            <p:stCondLst>
                              <p:cond delay="0"/>
                            </p:stCondLst>
                            <p:childTnLst>
                              <p:par>
                                <p:cTn id="156" presetID="23" presetClass="entr" presetSubtype="32" fill="hold" grpId="0" nodeType="clickEffect">
                                  <p:stCondLst>
                                    <p:cond delay="0"/>
                                  </p:stCondLst>
                                  <p:childTnLst>
                                    <p:set>
                                      <p:cBhvr>
                                        <p:cTn id="157" dur="1" fill="hold">
                                          <p:stCondLst>
                                            <p:cond delay="0"/>
                                          </p:stCondLst>
                                        </p:cTn>
                                        <p:tgtEl>
                                          <p:spTgt spid="16445"/>
                                        </p:tgtEl>
                                        <p:attrNameLst>
                                          <p:attrName>style.visibility</p:attrName>
                                        </p:attrNameLst>
                                      </p:cBhvr>
                                      <p:to>
                                        <p:strVal val="visible"/>
                                      </p:to>
                                    </p:set>
                                    <p:anim calcmode="lin" valueType="num">
                                      <p:cBhvr>
                                        <p:cTn id="158" dur="500" fill="hold"/>
                                        <p:tgtEl>
                                          <p:spTgt spid="16445"/>
                                        </p:tgtEl>
                                        <p:attrNameLst>
                                          <p:attrName>ppt_w</p:attrName>
                                        </p:attrNameLst>
                                      </p:cBhvr>
                                      <p:tavLst>
                                        <p:tav tm="0">
                                          <p:val>
                                            <p:strVal val="4*#ppt_w"/>
                                          </p:val>
                                        </p:tav>
                                        <p:tav tm="100000">
                                          <p:val>
                                            <p:strVal val="#ppt_w"/>
                                          </p:val>
                                        </p:tav>
                                      </p:tavLst>
                                    </p:anim>
                                    <p:anim calcmode="lin" valueType="num">
                                      <p:cBhvr>
                                        <p:cTn id="159" dur="500" fill="hold"/>
                                        <p:tgtEl>
                                          <p:spTgt spid="16445"/>
                                        </p:tgtEl>
                                        <p:attrNameLst>
                                          <p:attrName>ppt_h</p:attrName>
                                        </p:attrNameLst>
                                      </p:cBhvr>
                                      <p:tavLst>
                                        <p:tav tm="0">
                                          <p:val>
                                            <p:strVal val="4*#ppt_h"/>
                                          </p:val>
                                        </p:tav>
                                        <p:tav tm="100000">
                                          <p:val>
                                            <p:strVal val="#ppt_h"/>
                                          </p:val>
                                        </p:tav>
                                      </p:tavLst>
                                    </p:anim>
                                  </p:childTnLst>
                                </p:cTn>
                              </p:par>
                            </p:childTnLst>
                          </p:cTn>
                        </p:par>
                      </p:childTnLst>
                    </p:cTn>
                  </p:par>
                  <p:par>
                    <p:cTn id="160" fill="hold">
                      <p:stCondLst>
                        <p:cond delay="indefinite"/>
                      </p:stCondLst>
                      <p:childTnLst>
                        <p:par>
                          <p:cTn id="161" fill="hold">
                            <p:stCondLst>
                              <p:cond delay="0"/>
                            </p:stCondLst>
                            <p:childTnLst>
                              <p:par>
                                <p:cTn id="162" presetID="23" presetClass="entr" presetSubtype="32" fill="hold" grpId="0" nodeType="clickEffect">
                                  <p:stCondLst>
                                    <p:cond delay="0"/>
                                  </p:stCondLst>
                                  <p:childTnLst>
                                    <p:set>
                                      <p:cBhvr>
                                        <p:cTn id="163" dur="1" fill="hold">
                                          <p:stCondLst>
                                            <p:cond delay="0"/>
                                          </p:stCondLst>
                                        </p:cTn>
                                        <p:tgtEl>
                                          <p:spTgt spid="16446"/>
                                        </p:tgtEl>
                                        <p:attrNameLst>
                                          <p:attrName>style.visibility</p:attrName>
                                        </p:attrNameLst>
                                      </p:cBhvr>
                                      <p:to>
                                        <p:strVal val="visible"/>
                                      </p:to>
                                    </p:set>
                                    <p:anim calcmode="lin" valueType="num">
                                      <p:cBhvr>
                                        <p:cTn id="164" dur="500" fill="hold"/>
                                        <p:tgtEl>
                                          <p:spTgt spid="16446"/>
                                        </p:tgtEl>
                                        <p:attrNameLst>
                                          <p:attrName>ppt_w</p:attrName>
                                        </p:attrNameLst>
                                      </p:cBhvr>
                                      <p:tavLst>
                                        <p:tav tm="0">
                                          <p:val>
                                            <p:strVal val="4*#ppt_w"/>
                                          </p:val>
                                        </p:tav>
                                        <p:tav tm="100000">
                                          <p:val>
                                            <p:strVal val="#ppt_w"/>
                                          </p:val>
                                        </p:tav>
                                      </p:tavLst>
                                    </p:anim>
                                    <p:anim calcmode="lin" valueType="num">
                                      <p:cBhvr>
                                        <p:cTn id="165" dur="500" fill="hold"/>
                                        <p:tgtEl>
                                          <p:spTgt spid="16446"/>
                                        </p:tgtEl>
                                        <p:attrNameLst>
                                          <p:attrName>ppt_h</p:attrName>
                                        </p:attrNameLst>
                                      </p:cBhvr>
                                      <p:tavLst>
                                        <p:tav tm="0">
                                          <p:val>
                                            <p:strVal val="4*#ppt_h"/>
                                          </p:val>
                                        </p:tav>
                                        <p:tav tm="100000">
                                          <p:val>
                                            <p:strVal val="#ppt_h"/>
                                          </p:val>
                                        </p:tav>
                                      </p:tavLst>
                                    </p:anim>
                                  </p:childTnLst>
                                </p:cTn>
                              </p:par>
                            </p:childTnLst>
                          </p:cTn>
                        </p:par>
                      </p:childTnLst>
                    </p:cTn>
                  </p:par>
                  <p:par>
                    <p:cTn id="166" fill="hold">
                      <p:stCondLst>
                        <p:cond delay="indefinite"/>
                      </p:stCondLst>
                      <p:childTnLst>
                        <p:par>
                          <p:cTn id="167" fill="hold">
                            <p:stCondLst>
                              <p:cond delay="0"/>
                            </p:stCondLst>
                            <p:childTnLst>
                              <p:par>
                                <p:cTn id="168" presetID="23" presetClass="entr" presetSubtype="32" fill="hold" grpId="0" nodeType="clickEffect">
                                  <p:stCondLst>
                                    <p:cond delay="0"/>
                                  </p:stCondLst>
                                  <p:childTnLst>
                                    <p:set>
                                      <p:cBhvr>
                                        <p:cTn id="169" dur="1" fill="hold">
                                          <p:stCondLst>
                                            <p:cond delay="0"/>
                                          </p:stCondLst>
                                        </p:cTn>
                                        <p:tgtEl>
                                          <p:spTgt spid="16447"/>
                                        </p:tgtEl>
                                        <p:attrNameLst>
                                          <p:attrName>style.visibility</p:attrName>
                                        </p:attrNameLst>
                                      </p:cBhvr>
                                      <p:to>
                                        <p:strVal val="visible"/>
                                      </p:to>
                                    </p:set>
                                    <p:anim calcmode="lin" valueType="num">
                                      <p:cBhvr>
                                        <p:cTn id="170" dur="500" fill="hold"/>
                                        <p:tgtEl>
                                          <p:spTgt spid="16447"/>
                                        </p:tgtEl>
                                        <p:attrNameLst>
                                          <p:attrName>ppt_w</p:attrName>
                                        </p:attrNameLst>
                                      </p:cBhvr>
                                      <p:tavLst>
                                        <p:tav tm="0">
                                          <p:val>
                                            <p:strVal val="4*#ppt_w"/>
                                          </p:val>
                                        </p:tav>
                                        <p:tav tm="100000">
                                          <p:val>
                                            <p:strVal val="#ppt_w"/>
                                          </p:val>
                                        </p:tav>
                                      </p:tavLst>
                                    </p:anim>
                                    <p:anim calcmode="lin" valueType="num">
                                      <p:cBhvr>
                                        <p:cTn id="171" dur="500" fill="hold"/>
                                        <p:tgtEl>
                                          <p:spTgt spid="16447"/>
                                        </p:tgtEl>
                                        <p:attrNameLst>
                                          <p:attrName>ppt_h</p:attrName>
                                        </p:attrNameLst>
                                      </p:cBhvr>
                                      <p:tavLst>
                                        <p:tav tm="0">
                                          <p:val>
                                            <p:strVal val="4*#ppt_h"/>
                                          </p:val>
                                        </p:tav>
                                        <p:tav tm="100000">
                                          <p:val>
                                            <p:strVal val="#ppt_h"/>
                                          </p:val>
                                        </p:tav>
                                      </p:tavLst>
                                    </p:anim>
                                  </p:childTnLst>
                                </p:cTn>
                              </p:par>
                            </p:childTnLst>
                          </p:cTn>
                        </p:par>
                      </p:childTnLst>
                    </p:cTn>
                  </p:par>
                  <p:par>
                    <p:cTn id="172" fill="hold">
                      <p:stCondLst>
                        <p:cond delay="indefinite"/>
                      </p:stCondLst>
                      <p:childTnLst>
                        <p:par>
                          <p:cTn id="173" fill="hold">
                            <p:stCondLst>
                              <p:cond delay="0"/>
                            </p:stCondLst>
                            <p:childTnLst>
                              <p:par>
                                <p:cTn id="174" presetID="23" presetClass="entr" presetSubtype="32" fill="hold" grpId="0" nodeType="clickEffect">
                                  <p:stCondLst>
                                    <p:cond delay="0"/>
                                  </p:stCondLst>
                                  <p:childTnLst>
                                    <p:set>
                                      <p:cBhvr>
                                        <p:cTn id="175" dur="1" fill="hold">
                                          <p:stCondLst>
                                            <p:cond delay="0"/>
                                          </p:stCondLst>
                                        </p:cTn>
                                        <p:tgtEl>
                                          <p:spTgt spid="16448"/>
                                        </p:tgtEl>
                                        <p:attrNameLst>
                                          <p:attrName>style.visibility</p:attrName>
                                        </p:attrNameLst>
                                      </p:cBhvr>
                                      <p:to>
                                        <p:strVal val="visible"/>
                                      </p:to>
                                    </p:set>
                                    <p:anim calcmode="lin" valueType="num">
                                      <p:cBhvr>
                                        <p:cTn id="176" dur="500" fill="hold"/>
                                        <p:tgtEl>
                                          <p:spTgt spid="16448"/>
                                        </p:tgtEl>
                                        <p:attrNameLst>
                                          <p:attrName>ppt_w</p:attrName>
                                        </p:attrNameLst>
                                      </p:cBhvr>
                                      <p:tavLst>
                                        <p:tav tm="0">
                                          <p:val>
                                            <p:strVal val="4*#ppt_w"/>
                                          </p:val>
                                        </p:tav>
                                        <p:tav tm="100000">
                                          <p:val>
                                            <p:strVal val="#ppt_w"/>
                                          </p:val>
                                        </p:tav>
                                      </p:tavLst>
                                    </p:anim>
                                    <p:anim calcmode="lin" valueType="num">
                                      <p:cBhvr>
                                        <p:cTn id="177" dur="500" fill="hold"/>
                                        <p:tgtEl>
                                          <p:spTgt spid="16448"/>
                                        </p:tgtEl>
                                        <p:attrNameLst>
                                          <p:attrName>ppt_h</p:attrName>
                                        </p:attrNameLst>
                                      </p:cBhvr>
                                      <p:tavLst>
                                        <p:tav tm="0">
                                          <p:val>
                                            <p:strVal val="4*#ppt_h"/>
                                          </p:val>
                                        </p:tav>
                                        <p:tav tm="100000">
                                          <p:val>
                                            <p:strVal val="#ppt_h"/>
                                          </p:val>
                                        </p:tav>
                                      </p:tavLst>
                                    </p:anim>
                                  </p:childTnLst>
                                </p:cTn>
                              </p:par>
                            </p:childTnLst>
                          </p:cTn>
                        </p:par>
                      </p:childTnLst>
                    </p:cTn>
                  </p:par>
                  <p:par>
                    <p:cTn id="178" fill="hold">
                      <p:stCondLst>
                        <p:cond delay="indefinite"/>
                      </p:stCondLst>
                      <p:childTnLst>
                        <p:par>
                          <p:cTn id="179" fill="hold">
                            <p:stCondLst>
                              <p:cond delay="0"/>
                            </p:stCondLst>
                            <p:childTnLst>
                              <p:par>
                                <p:cTn id="180" presetID="23" presetClass="entr" presetSubtype="32" fill="hold" grpId="0" nodeType="clickEffect">
                                  <p:stCondLst>
                                    <p:cond delay="0"/>
                                  </p:stCondLst>
                                  <p:childTnLst>
                                    <p:set>
                                      <p:cBhvr>
                                        <p:cTn id="181" dur="1" fill="hold">
                                          <p:stCondLst>
                                            <p:cond delay="0"/>
                                          </p:stCondLst>
                                        </p:cTn>
                                        <p:tgtEl>
                                          <p:spTgt spid="16449"/>
                                        </p:tgtEl>
                                        <p:attrNameLst>
                                          <p:attrName>style.visibility</p:attrName>
                                        </p:attrNameLst>
                                      </p:cBhvr>
                                      <p:to>
                                        <p:strVal val="visible"/>
                                      </p:to>
                                    </p:set>
                                    <p:anim calcmode="lin" valueType="num">
                                      <p:cBhvr>
                                        <p:cTn id="182" dur="500" fill="hold"/>
                                        <p:tgtEl>
                                          <p:spTgt spid="16449"/>
                                        </p:tgtEl>
                                        <p:attrNameLst>
                                          <p:attrName>ppt_w</p:attrName>
                                        </p:attrNameLst>
                                      </p:cBhvr>
                                      <p:tavLst>
                                        <p:tav tm="0">
                                          <p:val>
                                            <p:strVal val="4*#ppt_w"/>
                                          </p:val>
                                        </p:tav>
                                        <p:tav tm="100000">
                                          <p:val>
                                            <p:strVal val="#ppt_w"/>
                                          </p:val>
                                        </p:tav>
                                      </p:tavLst>
                                    </p:anim>
                                    <p:anim calcmode="lin" valueType="num">
                                      <p:cBhvr>
                                        <p:cTn id="183" dur="500" fill="hold"/>
                                        <p:tgtEl>
                                          <p:spTgt spid="16449"/>
                                        </p:tgtEl>
                                        <p:attrNameLst>
                                          <p:attrName>ppt_h</p:attrName>
                                        </p:attrNameLst>
                                      </p:cBhvr>
                                      <p:tavLst>
                                        <p:tav tm="0">
                                          <p:val>
                                            <p:strVal val="4*#ppt_h"/>
                                          </p:val>
                                        </p:tav>
                                        <p:tav tm="100000">
                                          <p:val>
                                            <p:strVal val="#ppt_h"/>
                                          </p:val>
                                        </p:tav>
                                      </p:tavLst>
                                    </p:anim>
                                  </p:childTnLst>
                                </p:cTn>
                              </p:par>
                            </p:childTnLst>
                          </p:cTn>
                        </p:par>
                      </p:childTnLst>
                    </p:cTn>
                  </p:par>
                  <p:par>
                    <p:cTn id="184" fill="hold">
                      <p:stCondLst>
                        <p:cond delay="indefinite"/>
                      </p:stCondLst>
                      <p:childTnLst>
                        <p:par>
                          <p:cTn id="185" fill="hold">
                            <p:stCondLst>
                              <p:cond delay="0"/>
                            </p:stCondLst>
                            <p:childTnLst>
                              <p:par>
                                <p:cTn id="186" presetID="23" presetClass="entr" presetSubtype="32" fill="hold" grpId="0" nodeType="clickEffect">
                                  <p:stCondLst>
                                    <p:cond delay="0"/>
                                  </p:stCondLst>
                                  <p:childTnLst>
                                    <p:set>
                                      <p:cBhvr>
                                        <p:cTn id="187" dur="1" fill="hold">
                                          <p:stCondLst>
                                            <p:cond delay="0"/>
                                          </p:stCondLst>
                                        </p:cTn>
                                        <p:tgtEl>
                                          <p:spTgt spid="16450"/>
                                        </p:tgtEl>
                                        <p:attrNameLst>
                                          <p:attrName>style.visibility</p:attrName>
                                        </p:attrNameLst>
                                      </p:cBhvr>
                                      <p:to>
                                        <p:strVal val="visible"/>
                                      </p:to>
                                    </p:set>
                                    <p:anim calcmode="lin" valueType="num">
                                      <p:cBhvr>
                                        <p:cTn id="188" dur="500" fill="hold"/>
                                        <p:tgtEl>
                                          <p:spTgt spid="16450"/>
                                        </p:tgtEl>
                                        <p:attrNameLst>
                                          <p:attrName>ppt_w</p:attrName>
                                        </p:attrNameLst>
                                      </p:cBhvr>
                                      <p:tavLst>
                                        <p:tav tm="0">
                                          <p:val>
                                            <p:strVal val="4*#ppt_w"/>
                                          </p:val>
                                        </p:tav>
                                        <p:tav tm="100000">
                                          <p:val>
                                            <p:strVal val="#ppt_w"/>
                                          </p:val>
                                        </p:tav>
                                      </p:tavLst>
                                    </p:anim>
                                    <p:anim calcmode="lin" valueType="num">
                                      <p:cBhvr>
                                        <p:cTn id="189" dur="500" fill="hold"/>
                                        <p:tgtEl>
                                          <p:spTgt spid="16450"/>
                                        </p:tgtEl>
                                        <p:attrNameLst>
                                          <p:attrName>ppt_h</p:attrName>
                                        </p:attrNameLst>
                                      </p:cBhvr>
                                      <p:tavLst>
                                        <p:tav tm="0">
                                          <p:val>
                                            <p:strVal val="4*#ppt_h"/>
                                          </p:val>
                                        </p:tav>
                                        <p:tav tm="100000">
                                          <p:val>
                                            <p:strVal val="#ppt_h"/>
                                          </p:val>
                                        </p:tav>
                                      </p:tavLst>
                                    </p:anim>
                                  </p:childTnLst>
                                </p:cTn>
                              </p:par>
                            </p:childTnLst>
                          </p:cTn>
                        </p:par>
                      </p:childTnLst>
                    </p:cTn>
                  </p:par>
                  <p:par>
                    <p:cTn id="190" fill="hold">
                      <p:stCondLst>
                        <p:cond delay="indefinite"/>
                      </p:stCondLst>
                      <p:childTnLst>
                        <p:par>
                          <p:cTn id="191" fill="hold">
                            <p:stCondLst>
                              <p:cond delay="0"/>
                            </p:stCondLst>
                            <p:childTnLst>
                              <p:par>
                                <p:cTn id="192" presetID="23" presetClass="entr" presetSubtype="32" fill="hold" grpId="0" nodeType="clickEffect">
                                  <p:stCondLst>
                                    <p:cond delay="0"/>
                                  </p:stCondLst>
                                  <p:childTnLst>
                                    <p:set>
                                      <p:cBhvr>
                                        <p:cTn id="193" dur="1" fill="hold">
                                          <p:stCondLst>
                                            <p:cond delay="0"/>
                                          </p:stCondLst>
                                        </p:cTn>
                                        <p:tgtEl>
                                          <p:spTgt spid="16451"/>
                                        </p:tgtEl>
                                        <p:attrNameLst>
                                          <p:attrName>style.visibility</p:attrName>
                                        </p:attrNameLst>
                                      </p:cBhvr>
                                      <p:to>
                                        <p:strVal val="visible"/>
                                      </p:to>
                                    </p:set>
                                    <p:anim calcmode="lin" valueType="num">
                                      <p:cBhvr>
                                        <p:cTn id="194" dur="500" fill="hold"/>
                                        <p:tgtEl>
                                          <p:spTgt spid="16451"/>
                                        </p:tgtEl>
                                        <p:attrNameLst>
                                          <p:attrName>ppt_w</p:attrName>
                                        </p:attrNameLst>
                                      </p:cBhvr>
                                      <p:tavLst>
                                        <p:tav tm="0">
                                          <p:val>
                                            <p:strVal val="4*#ppt_w"/>
                                          </p:val>
                                        </p:tav>
                                        <p:tav tm="100000">
                                          <p:val>
                                            <p:strVal val="#ppt_w"/>
                                          </p:val>
                                        </p:tav>
                                      </p:tavLst>
                                    </p:anim>
                                    <p:anim calcmode="lin" valueType="num">
                                      <p:cBhvr>
                                        <p:cTn id="195" dur="500" fill="hold"/>
                                        <p:tgtEl>
                                          <p:spTgt spid="16451"/>
                                        </p:tgtEl>
                                        <p:attrNameLst>
                                          <p:attrName>ppt_h</p:attrName>
                                        </p:attrNameLst>
                                      </p:cBhvr>
                                      <p:tavLst>
                                        <p:tav tm="0">
                                          <p:val>
                                            <p:strVal val="4*#ppt_h"/>
                                          </p:val>
                                        </p:tav>
                                        <p:tav tm="100000">
                                          <p:val>
                                            <p:strVal val="#ppt_h"/>
                                          </p:val>
                                        </p:tav>
                                      </p:tavLst>
                                    </p:anim>
                                  </p:childTnLst>
                                </p:cTn>
                              </p:par>
                            </p:childTnLst>
                          </p:cTn>
                        </p:par>
                      </p:childTnLst>
                    </p:cTn>
                  </p:par>
                  <p:par>
                    <p:cTn id="196" fill="hold">
                      <p:stCondLst>
                        <p:cond delay="indefinite"/>
                      </p:stCondLst>
                      <p:childTnLst>
                        <p:par>
                          <p:cTn id="197" fill="hold">
                            <p:stCondLst>
                              <p:cond delay="0"/>
                            </p:stCondLst>
                            <p:childTnLst>
                              <p:par>
                                <p:cTn id="198" presetID="23" presetClass="entr" presetSubtype="32" fill="hold" grpId="0" nodeType="clickEffect">
                                  <p:stCondLst>
                                    <p:cond delay="0"/>
                                  </p:stCondLst>
                                  <p:childTnLst>
                                    <p:set>
                                      <p:cBhvr>
                                        <p:cTn id="199" dur="1" fill="hold">
                                          <p:stCondLst>
                                            <p:cond delay="0"/>
                                          </p:stCondLst>
                                        </p:cTn>
                                        <p:tgtEl>
                                          <p:spTgt spid="16452"/>
                                        </p:tgtEl>
                                        <p:attrNameLst>
                                          <p:attrName>style.visibility</p:attrName>
                                        </p:attrNameLst>
                                      </p:cBhvr>
                                      <p:to>
                                        <p:strVal val="visible"/>
                                      </p:to>
                                    </p:set>
                                    <p:anim calcmode="lin" valueType="num">
                                      <p:cBhvr>
                                        <p:cTn id="200" dur="500" fill="hold"/>
                                        <p:tgtEl>
                                          <p:spTgt spid="16452"/>
                                        </p:tgtEl>
                                        <p:attrNameLst>
                                          <p:attrName>ppt_w</p:attrName>
                                        </p:attrNameLst>
                                      </p:cBhvr>
                                      <p:tavLst>
                                        <p:tav tm="0">
                                          <p:val>
                                            <p:strVal val="4*#ppt_w"/>
                                          </p:val>
                                        </p:tav>
                                        <p:tav tm="100000">
                                          <p:val>
                                            <p:strVal val="#ppt_w"/>
                                          </p:val>
                                        </p:tav>
                                      </p:tavLst>
                                    </p:anim>
                                    <p:anim calcmode="lin" valueType="num">
                                      <p:cBhvr>
                                        <p:cTn id="201" dur="500" fill="hold"/>
                                        <p:tgtEl>
                                          <p:spTgt spid="16452"/>
                                        </p:tgtEl>
                                        <p:attrNameLst>
                                          <p:attrName>ppt_h</p:attrName>
                                        </p:attrNameLst>
                                      </p:cBhvr>
                                      <p:tavLst>
                                        <p:tav tm="0">
                                          <p:val>
                                            <p:strVal val="4*#ppt_h"/>
                                          </p:val>
                                        </p:tav>
                                        <p:tav tm="100000">
                                          <p:val>
                                            <p:strVal val="#ppt_h"/>
                                          </p:val>
                                        </p:tav>
                                      </p:tavLst>
                                    </p:anim>
                                  </p:childTnLst>
                                </p:cTn>
                              </p:par>
                            </p:childTnLst>
                          </p:cTn>
                        </p:par>
                      </p:childTnLst>
                    </p:cTn>
                  </p:par>
                  <p:par>
                    <p:cTn id="202" fill="hold">
                      <p:stCondLst>
                        <p:cond delay="indefinite"/>
                      </p:stCondLst>
                      <p:childTnLst>
                        <p:par>
                          <p:cTn id="203" fill="hold">
                            <p:stCondLst>
                              <p:cond delay="0"/>
                            </p:stCondLst>
                            <p:childTnLst>
                              <p:par>
                                <p:cTn id="204" presetID="23" presetClass="entr" presetSubtype="32" fill="hold" grpId="0" nodeType="clickEffect">
                                  <p:stCondLst>
                                    <p:cond delay="0"/>
                                  </p:stCondLst>
                                  <p:childTnLst>
                                    <p:set>
                                      <p:cBhvr>
                                        <p:cTn id="205" dur="1" fill="hold">
                                          <p:stCondLst>
                                            <p:cond delay="0"/>
                                          </p:stCondLst>
                                        </p:cTn>
                                        <p:tgtEl>
                                          <p:spTgt spid="16453"/>
                                        </p:tgtEl>
                                        <p:attrNameLst>
                                          <p:attrName>style.visibility</p:attrName>
                                        </p:attrNameLst>
                                      </p:cBhvr>
                                      <p:to>
                                        <p:strVal val="visible"/>
                                      </p:to>
                                    </p:set>
                                    <p:anim calcmode="lin" valueType="num">
                                      <p:cBhvr>
                                        <p:cTn id="206" dur="500" fill="hold"/>
                                        <p:tgtEl>
                                          <p:spTgt spid="16453"/>
                                        </p:tgtEl>
                                        <p:attrNameLst>
                                          <p:attrName>ppt_w</p:attrName>
                                        </p:attrNameLst>
                                      </p:cBhvr>
                                      <p:tavLst>
                                        <p:tav tm="0">
                                          <p:val>
                                            <p:strVal val="4*#ppt_w"/>
                                          </p:val>
                                        </p:tav>
                                        <p:tav tm="100000">
                                          <p:val>
                                            <p:strVal val="#ppt_w"/>
                                          </p:val>
                                        </p:tav>
                                      </p:tavLst>
                                    </p:anim>
                                    <p:anim calcmode="lin" valueType="num">
                                      <p:cBhvr>
                                        <p:cTn id="207" dur="500" fill="hold"/>
                                        <p:tgtEl>
                                          <p:spTgt spid="16453"/>
                                        </p:tgtEl>
                                        <p:attrNameLst>
                                          <p:attrName>ppt_h</p:attrName>
                                        </p:attrNameLst>
                                      </p:cBhvr>
                                      <p:tavLst>
                                        <p:tav tm="0">
                                          <p:val>
                                            <p:strVal val="4*#ppt_h"/>
                                          </p:val>
                                        </p:tav>
                                        <p:tav tm="100000">
                                          <p:val>
                                            <p:strVal val="#ppt_h"/>
                                          </p:val>
                                        </p:tav>
                                      </p:tavLst>
                                    </p:anim>
                                  </p:childTnLst>
                                </p:cTn>
                              </p:par>
                            </p:childTnLst>
                          </p:cTn>
                        </p:par>
                      </p:childTnLst>
                    </p:cTn>
                  </p:par>
                  <p:par>
                    <p:cTn id="208" fill="hold">
                      <p:stCondLst>
                        <p:cond delay="indefinite"/>
                      </p:stCondLst>
                      <p:childTnLst>
                        <p:par>
                          <p:cTn id="209" fill="hold">
                            <p:stCondLst>
                              <p:cond delay="0"/>
                            </p:stCondLst>
                            <p:childTnLst>
                              <p:par>
                                <p:cTn id="210" presetID="23" presetClass="entr" presetSubtype="32" fill="hold" grpId="0" nodeType="clickEffect">
                                  <p:stCondLst>
                                    <p:cond delay="0"/>
                                  </p:stCondLst>
                                  <p:childTnLst>
                                    <p:set>
                                      <p:cBhvr>
                                        <p:cTn id="211" dur="1" fill="hold">
                                          <p:stCondLst>
                                            <p:cond delay="0"/>
                                          </p:stCondLst>
                                        </p:cTn>
                                        <p:tgtEl>
                                          <p:spTgt spid="16454"/>
                                        </p:tgtEl>
                                        <p:attrNameLst>
                                          <p:attrName>style.visibility</p:attrName>
                                        </p:attrNameLst>
                                      </p:cBhvr>
                                      <p:to>
                                        <p:strVal val="visible"/>
                                      </p:to>
                                    </p:set>
                                    <p:anim calcmode="lin" valueType="num">
                                      <p:cBhvr>
                                        <p:cTn id="212" dur="500" fill="hold"/>
                                        <p:tgtEl>
                                          <p:spTgt spid="16454"/>
                                        </p:tgtEl>
                                        <p:attrNameLst>
                                          <p:attrName>ppt_w</p:attrName>
                                        </p:attrNameLst>
                                      </p:cBhvr>
                                      <p:tavLst>
                                        <p:tav tm="0">
                                          <p:val>
                                            <p:strVal val="4*#ppt_w"/>
                                          </p:val>
                                        </p:tav>
                                        <p:tav tm="100000">
                                          <p:val>
                                            <p:strVal val="#ppt_w"/>
                                          </p:val>
                                        </p:tav>
                                      </p:tavLst>
                                    </p:anim>
                                    <p:anim calcmode="lin" valueType="num">
                                      <p:cBhvr>
                                        <p:cTn id="213" dur="500" fill="hold"/>
                                        <p:tgtEl>
                                          <p:spTgt spid="16454"/>
                                        </p:tgtEl>
                                        <p:attrNameLst>
                                          <p:attrName>ppt_h</p:attrName>
                                        </p:attrNameLst>
                                      </p:cBhvr>
                                      <p:tavLst>
                                        <p:tav tm="0">
                                          <p:val>
                                            <p:strVal val="4*#ppt_h"/>
                                          </p:val>
                                        </p:tav>
                                        <p:tav tm="100000">
                                          <p:val>
                                            <p:strVal val="#ppt_h"/>
                                          </p:val>
                                        </p:tav>
                                      </p:tavLst>
                                    </p:anim>
                                  </p:childTnLst>
                                </p:cTn>
                              </p:par>
                            </p:childTnLst>
                          </p:cTn>
                        </p:par>
                      </p:childTnLst>
                    </p:cTn>
                  </p:par>
                  <p:par>
                    <p:cTn id="214" fill="hold">
                      <p:stCondLst>
                        <p:cond delay="indefinite"/>
                      </p:stCondLst>
                      <p:childTnLst>
                        <p:par>
                          <p:cTn id="215" fill="hold">
                            <p:stCondLst>
                              <p:cond delay="0"/>
                            </p:stCondLst>
                            <p:childTnLst>
                              <p:par>
                                <p:cTn id="216" presetID="23" presetClass="entr" presetSubtype="32" fill="hold" grpId="0" nodeType="clickEffect">
                                  <p:stCondLst>
                                    <p:cond delay="0"/>
                                  </p:stCondLst>
                                  <p:childTnLst>
                                    <p:set>
                                      <p:cBhvr>
                                        <p:cTn id="217" dur="1" fill="hold">
                                          <p:stCondLst>
                                            <p:cond delay="0"/>
                                          </p:stCondLst>
                                        </p:cTn>
                                        <p:tgtEl>
                                          <p:spTgt spid="16455"/>
                                        </p:tgtEl>
                                        <p:attrNameLst>
                                          <p:attrName>style.visibility</p:attrName>
                                        </p:attrNameLst>
                                      </p:cBhvr>
                                      <p:to>
                                        <p:strVal val="visible"/>
                                      </p:to>
                                    </p:set>
                                    <p:anim calcmode="lin" valueType="num">
                                      <p:cBhvr>
                                        <p:cTn id="218" dur="500" fill="hold"/>
                                        <p:tgtEl>
                                          <p:spTgt spid="16455"/>
                                        </p:tgtEl>
                                        <p:attrNameLst>
                                          <p:attrName>ppt_w</p:attrName>
                                        </p:attrNameLst>
                                      </p:cBhvr>
                                      <p:tavLst>
                                        <p:tav tm="0">
                                          <p:val>
                                            <p:strVal val="4*#ppt_w"/>
                                          </p:val>
                                        </p:tav>
                                        <p:tav tm="100000">
                                          <p:val>
                                            <p:strVal val="#ppt_w"/>
                                          </p:val>
                                        </p:tav>
                                      </p:tavLst>
                                    </p:anim>
                                    <p:anim calcmode="lin" valueType="num">
                                      <p:cBhvr>
                                        <p:cTn id="219" dur="500" fill="hold"/>
                                        <p:tgtEl>
                                          <p:spTgt spid="16455"/>
                                        </p:tgtEl>
                                        <p:attrNameLst>
                                          <p:attrName>ppt_h</p:attrName>
                                        </p:attrNameLst>
                                      </p:cBhvr>
                                      <p:tavLst>
                                        <p:tav tm="0">
                                          <p:val>
                                            <p:strVal val="4*#ppt_h"/>
                                          </p:val>
                                        </p:tav>
                                        <p:tav tm="100000">
                                          <p:val>
                                            <p:strVal val="#ppt_h"/>
                                          </p:val>
                                        </p:tav>
                                      </p:tavLst>
                                    </p:anim>
                                  </p:childTnLst>
                                </p:cTn>
                              </p:par>
                            </p:childTnLst>
                          </p:cTn>
                        </p:par>
                      </p:childTnLst>
                    </p:cTn>
                  </p:par>
                  <p:par>
                    <p:cTn id="220" fill="hold">
                      <p:stCondLst>
                        <p:cond delay="indefinite"/>
                      </p:stCondLst>
                      <p:childTnLst>
                        <p:par>
                          <p:cTn id="221" fill="hold">
                            <p:stCondLst>
                              <p:cond delay="0"/>
                            </p:stCondLst>
                            <p:childTnLst>
                              <p:par>
                                <p:cTn id="222" presetID="23" presetClass="entr" presetSubtype="32" fill="hold" grpId="0" nodeType="clickEffect">
                                  <p:stCondLst>
                                    <p:cond delay="0"/>
                                  </p:stCondLst>
                                  <p:childTnLst>
                                    <p:set>
                                      <p:cBhvr>
                                        <p:cTn id="223" dur="1" fill="hold">
                                          <p:stCondLst>
                                            <p:cond delay="0"/>
                                          </p:stCondLst>
                                        </p:cTn>
                                        <p:tgtEl>
                                          <p:spTgt spid="16456"/>
                                        </p:tgtEl>
                                        <p:attrNameLst>
                                          <p:attrName>style.visibility</p:attrName>
                                        </p:attrNameLst>
                                      </p:cBhvr>
                                      <p:to>
                                        <p:strVal val="visible"/>
                                      </p:to>
                                    </p:set>
                                    <p:anim calcmode="lin" valueType="num">
                                      <p:cBhvr>
                                        <p:cTn id="224" dur="500" fill="hold"/>
                                        <p:tgtEl>
                                          <p:spTgt spid="16456"/>
                                        </p:tgtEl>
                                        <p:attrNameLst>
                                          <p:attrName>ppt_w</p:attrName>
                                        </p:attrNameLst>
                                      </p:cBhvr>
                                      <p:tavLst>
                                        <p:tav tm="0">
                                          <p:val>
                                            <p:strVal val="4*#ppt_w"/>
                                          </p:val>
                                        </p:tav>
                                        <p:tav tm="100000">
                                          <p:val>
                                            <p:strVal val="#ppt_w"/>
                                          </p:val>
                                        </p:tav>
                                      </p:tavLst>
                                    </p:anim>
                                    <p:anim calcmode="lin" valueType="num">
                                      <p:cBhvr>
                                        <p:cTn id="225" dur="500" fill="hold"/>
                                        <p:tgtEl>
                                          <p:spTgt spid="16456"/>
                                        </p:tgtEl>
                                        <p:attrNameLst>
                                          <p:attrName>ppt_h</p:attrName>
                                        </p:attrNameLst>
                                      </p:cBhvr>
                                      <p:tavLst>
                                        <p:tav tm="0">
                                          <p:val>
                                            <p:strVal val="4*#ppt_h"/>
                                          </p:val>
                                        </p:tav>
                                        <p:tav tm="100000">
                                          <p:val>
                                            <p:strVal val="#ppt_h"/>
                                          </p:val>
                                        </p:tav>
                                      </p:tavLst>
                                    </p:anim>
                                  </p:childTnLst>
                                </p:cTn>
                              </p:par>
                            </p:childTnLst>
                          </p:cTn>
                        </p:par>
                      </p:childTnLst>
                    </p:cTn>
                  </p:par>
                  <p:par>
                    <p:cTn id="226" fill="hold">
                      <p:stCondLst>
                        <p:cond delay="indefinite"/>
                      </p:stCondLst>
                      <p:childTnLst>
                        <p:par>
                          <p:cTn id="227" fill="hold">
                            <p:stCondLst>
                              <p:cond delay="0"/>
                            </p:stCondLst>
                            <p:childTnLst>
                              <p:par>
                                <p:cTn id="228" presetID="23" presetClass="entr" presetSubtype="32" fill="hold" grpId="0" nodeType="clickEffect">
                                  <p:stCondLst>
                                    <p:cond delay="0"/>
                                  </p:stCondLst>
                                  <p:childTnLst>
                                    <p:set>
                                      <p:cBhvr>
                                        <p:cTn id="229" dur="1" fill="hold">
                                          <p:stCondLst>
                                            <p:cond delay="0"/>
                                          </p:stCondLst>
                                        </p:cTn>
                                        <p:tgtEl>
                                          <p:spTgt spid="16457"/>
                                        </p:tgtEl>
                                        <p:attrNameLst>
                                          <p:attrName>style.visibility</p:attrName>
                                        </p:attrNameLst>
                                      </p:cBhvr>
                                      <p:to>
                                        <p:strVal val="visible"/>
                                      </p:to>
                                    </p:set>
                                    <p:anim calcmode="lin" valueType="num">
                                      <p:cBhvr>
                                        <p:cTn id="230" dur="500" fill="hold"/>
                                        <p:tgtEl>
                                          <p:spTgt spid="16457"/>
                                        </p:tgtEl>
                                        <p:attrNameLst>
                                          <p:attrName>ppt_w</p:attrName>
                                        </p:attrNameLst>
                                      </p:cBhvr>
                                      <p:tavLst>
                                        <p:tav tm="0">
                                          <p:val>
                                            <p:strVal val="4*#ppt_w"/>
                                          </p:val>
                                        </p:tav>
                                        <p:tav tm="100000">
                                          <p:val>
                                            <p:strVal val="#ppt_w"/>
                                          </p:val>
                                        </p:tav>
                                      </p:tavLst>
                                    </p:anim>
                                    <p:anim calcmode="lin" valueType="num">
                                      <p:cBhvr>
                                        <p:cTn id="231" dur="500" fill="hold"/>
                                        <p:tgtEl>
                                          <p:spTgt spid="16457"/>
                                        </p:tgtEl>
                                        <p:attrNameLst>
                                          <p:attrName>ppt_h</p:attrName>
                                        </p:attrNameLst>
                                      </p:cBhvr>
                                      <p:tavLst>
                                        <p:tav tm="0">
                                          <p:val>
                                            <p:strVal val="4*#ppt_h"/>
                                          </p:val>
                                        </p:tav>
                                        <p:tav tm="100000">
                                          <p:val>
                                            <p:strVal val="#ppt_h"/>
                                          </p:val>
                                        </p:tav>
                                      </p:tavLst>
                                    </p:anim>
                                  </p:childTnLst>
                                </p:cTn>
                              </p:par>
                            </p:childTnLst>
                          </p:cTn>
                        </p:par>
                      </p:childTnLst>
                    </p:cTn>
                  </p:par>
                  <p:par>
                    <p:cTn id="232" fill="hold">
                      <p:stCondLst>
                        <p:cond delay="indefinite"/>
                      </p:stCondLst>
                      <p:childTnLst>
                        <p:par>
                          <p:cTn id="233" fill="hold">
                            <p:stCondLst>
                              <p:cond delay="0"/>
                            </p:stCondLst>
                            <p:childTnLst>
                              <p:par>
                                <p:cTn id="234" presetID="23" presetClass="entr" presetSubtype="32" fill="hold" grpId="0" nodeType="clickEffect">
                                  <p:stCondLst>
                                    <p:cond delay="0"/>
                                  </p:stCondLst>
                                  <p:childTnLst>
                                    <p:set>
                                      <p:cBhvr>
                                        <p:cTn id="235" dur="1" fill="hold">
                                          <p:stCondLst>
                                            <p:cond delay="0"/>
                                          </p:stCondLst>
                                        </p:cTn>
                                        <p:tgtEl>
                                          <p:spTgt spid="16458"/>
                                        </p:tgtEl>
                                        <p:attrNameLst>
                                          <p:attrName>style.visibility</p:attrName>
                                        </p:attrNameLst>
                                      </p:cBhvr>
                                      <p:to>
                                        <p:strVal val="visible"/>
                                      </p:to>
                                    </p:set>
                                    <p:anim calcmode="lin" valueType="num">
                                      <p:cBhvr>
                                        <p:cTn id="236" dur="500" fill="hold"/>
                                        <p:tgtEl>
                                          <p:spTgt spid="16458"/>
                                        </p:tgtEl>
                                        <p:attrNameLst>
                                          <p:attrName>ppt_w</p:attrName>
                                        </p:attrNameLst>
                                      </p:cBhvr>
                                      <p:tavLst>
                                        <p:tav tm="0">
                                          <p:val>
                                            <p:strVal val="4*#ppt_w"/>
                                          </p:val>
                                        </p:tav>
                                        <p:tav tm="100000">
                                          <p:val>
                                            <p:strVal val="#ppt_w"/>
                                          </p:val>
                                        </p:tav>
                                      </p:tavLst>
                                    </p:anim>
                                    <p:anim calcmode="lin" valueType="num">
                                      <p:cBhvr>
                                        <p:cTn id="237" dur="500" fill="hold"/>
                                        <p:tgtEl>
                                          <p:spTgt spid="16458"/>
                                        </p:tgtEl>
                                        <p:attrNameLst>
                                          <p:attrName>ppt_h</p:attrName>
                                        </p:attrNameLst>
                                      </p:cBhvr>
                                      <p:tavLst>
                                        <p:tav tm="0">
                                          <p:val>
                                            <p:strVal val="4*#ppt_h"/>
                                          </p:val>
                                        </p:tav>
                                        <p:tav tm="100000">
                                          <p:val>
                                            <p:strVal val="#ppt_h"/>
                                          </p:val>
                                        </p:tav>
                                      </p:tavLst>
                                    </p:anim>
                                  </p:childTnLst>
                                </p:cTn>
                              </p:par>
                            </p:childTnLst>
                          </p:cTn>
                        </p:par>
                      </p:childTnLst>
                    </p:cTn>
                  </p:par>
                  <p:par>
                    <p:cTn id="238" fill="hold">
                      <p:stCondLst>
                        <p:cond delay="indefinite"/>
                      </p:stCondLst>
                      <p:childTnLst>
                        <p:par>
                          <p:cTn id="239" fill="hold">
                            <p:stCondLst>
                              <p:cond delay="0"/>
                            </p:stCondLst>
                            <p:childTnLst>
                              <p:par>
                                <p:cTn id="240" presetID="23" presetClass="entr" presetSubtype="32" fill="hold" grpId="0" nodeType="clickEffect">
                                  <p:stCondLst>
                                    <p:cond delay="0"/>
                                  </p:stCondLst>
                                  <p:childTnLst>
                                    <p:set>
                                      <p:cBhvr>
                                        <p:cTn id="241" dur="1" fill="hold">
                                          <p:stCondLst>
                                            <p:cond delay="0"/>
                                          </p:stCondLst>
                                        </p:cTn>
                                        <p:tgtEl>
                                          <p:spTgt spid="16459"/>
                                        </p:tgtEl>
                                        <p:attrNameLst>
                                          <p:attrName>style.visibility</p:attrName>
                                        </p:attrNameLst>
                                      </p:cBhvr>
                                      <p:to>
                                        <p:strVal val="visible"/>
                                      </p:to>
                                    </p:set>
                                    <p:anim calcmode="lin" valueType="num">
                                      <p:cBhvr>
                                        <p:cTn id="242" dur="500" fill="hold"/>
                                        <p:tgtEl>
                                          <p:spTgt spid="16459"/>
                                        </p:tgtEl>
                                        <p:attrNameLst>
                                          <p:attrName>ppt_w</p:attrName>
                                        </p:attrNameLst>
                                      </p:cBhvr>
                                      <p:tavLst>
                                        <p:tav tm="0">
                                          <p:val>
                                            <p:strVal val="4*#ppt_w"/>
                                          </p:val>
                                        </p:tav>
                                        <p:tav tm="100000">
                                          <p:val>
                                            <p:strVal val="#ppt_w"/>
                                          </p:val>
                                        </p:tav>
                                      </p:tavLst>
                                    </p:anim>
                                    <p:anim calcmode="lin" valueType="num">
                                      <p:cBhvr>
                                        <p:cTn id="243" dur="500" fill="hold"/>
                                        <p:tgtEl>
                                          <p:spTgt spid="16459"/>
                                        </p:tgtEl>
                                        <p:attrNameLst>
                                          <p:attrName>ppt_h</p:attrName>
                                        </p:attrNameLst>
                                      </p:cBhvr>
                                      <p:tavLst>
                                        <p:tav tm="0">
                                          <p:val>
                                            <p:strVal val="4*#ppt_h"/>
                                          </p:val>
                                        </p:tav>
                                        <p:tav tm="100000">
                                          <p:val>
                                            <p:strVal val="#ppt_h"/>
                                          </p:val>
                                        </p:tav>
                                      </p:tavLst>
                                    </p:anim>
                                  </p:childTnLst>
                                </p:cTn>
                              </p:par>
                            </p:childTnLst>
                          </p:cTn>
                        </p:par>
                      </p:childTnLst>
                    </p:cTn>
                  </p:par>
                  <p:par>
                    <p:cTn id="244" fill="hold">
                      <p:stCondLst>
                        <p:cond delay="indefinite"/>
                      </p:stCondLst>
                      <p:childTnLst>
                        <p:par>
                          <p:cTn id="245" fill="hold">
                            <p:stCondLst>
                              <p:cond delay="0"/>
                            </p:stCondLst>
                            <p:childTnLst>
                              <p:par>
                                <p:cTn id="246" presetID="23" presetClass="entr" presetSubtype="32" fill="hold" grpId="0" nodeType="clickEffect">
                                  <p:stCondLst>
                                    <p:cond delay="0"/>
                                  </p:stCondLst>
                                  <p:childTnLst>
                                    <p:set>
                                      <p:cBhvr>
                                        <p:cTn id="247" dur="1" fill="hold">
                                          <p:stCondLst>
                                            <p:cond delay="0"/>
                                          </p:stCondLst>
                                        </p:cTn>
                                        <p:tgtEl>
                                          <p:spTgt spid="16460"/>
                                        </p:tgtEl>
                                        <p:attrNameLst>
                                          <p:attrName>style.visibility</p:attrName>
                                        </p:attrNameLst>
                                      </p:cBhvr>
                                      <p:to>
                                        <p:strVal val="visible"/>
                                      </p:to>
                                    </p:set>
                                    <p:anim calcmode="lin" valueType="num">
                                      <p:cBhvr>
                                        <p:cTn id="248" dur="500" fill="hold"/>
                                        <p:tgtEl>
                                          <p:spTgt spid="16460"/>
                                        </p:tgtEl>
                                        <p:attrNameLst>
                                          <p:attrName>ppt_w</p:attrName>
                                        </p:attrNameLst>
                                      </p:cBhvr>
                                      <p:tavLst>
                                        <p:tav tm="0">
                                          <p:val>
                                            <p:strVal val="4*#ppt_w"/>
                                          </p:val>
                                        </p:tav>
                                        <p:tav tm="100000">
                                          <p:val>
                                            <p:strVal val="#ppt_w"/>
                                          </p:val>
                                        </p:tav>
                                      </p:tavLst>
                                    </p:anim>
                                    <p:anim calcmode="lin" valueType="num">
                                      <p:cBhvr>
                                        <p:cTn id="249" dur="500" fill="hold"/>
                                        <p:tgtEl>
                                          <p:spTgt spid="16460"/>
                                        </p:tgtEl>
                                        <p:attrNameLst>
                                          <p:attrName>ppt_h</p:attrName>
                                        </p:attrNameLst>
                                      </p:cBhvr>
                                      <p:tavLst>
                                        <p:tav tm="0">
                                          <p:val>
                                            <p:strVal val="4*#ppt_h"/>
                                          </p:val>
                                        </p:tav>
                                        <p:tav tm="100000">
                                          <p:val>
                                            <p:strVal val="#ppt_h"/>
                                          </p:val>
                                        </p:tav>
                                      </p:tavLst>
                                    </p:anim>
                                  </p:childTnLst>
                                </p:cTn>
                              </p:par>
                            </p:childTnLst>
                          </p:cTn>
                        </p:par>
                      </p:childTnLst>
                    </p:cTn>
                  </p:par>
                  <p:par>
                    <p:cTn id="250" fill="hold">
                      <p:stCondLst>
                        <p:cond delay="indefinite"/>
                      </p:stCondLst>
                      <p:childTnLst>
                        <p:par>
                          <p:cTn id="251" fill="hold">
                            <p:stCondLst>
                              <p:cond delay="0"/>
                            </p:stCondLst>
                            <p:childTnLst>
                              <p:par>
                                <p:cTn id="252" presetID="18" presetClass="entr" presetSubtype="9" fill="hold" grpId="0" nodeType="clickEffect">
                                  <p:stCondLst>
                                    <p:cond delay="0"/>
                                  </p:stCondLst>
                                  <p:childTnLst>
                                    <p:set>
                                      <p:cBhvr>
                                        <p:cTn id="253" dur="1" fill="hold">
                                          <p:stCondLst>
                                            <p:cond delay="0"/>
                                          </p:stCondLst>
                                        </p:cTn>
                                        <p:tgtEl>
                                          <p:spTgt spid="16461"/>
                                        </p:tgtEl>
                                        <p:attrNameLst>
                                          <p:attrName>style.visibility</p:attrName>
                                        </p:attrNameLst>
                                      </p:cBhvr>
                                      <p:to>
                                        <p:strVal val="visible"/>
                                      </p:to>
                                    </p:set>
                                    <p:animEffect transition="in" filter="strips(upLeft)">
                                      <p:cBhvr>
                                        <p:cTn id="254" dur="500"/>
                                        <p:tgtEl>
                                          <p:spTgt spid="16461"/>
                                        </p:tgtEl>
                                      </p:cBhvr>
                                    </p:animEffect>
                                  </p:childTnLst>
                                </p:cTn>
                              </p:par>
                            </p:childTnLst>
                          </p:cTn>
                        </p:par>
                      </p:childTnLst>
                    </p:cTn>
                  </p:par>
                  <p:par>
                    <p:cTn id="255" fill="hold">
                      <p:stCondLst>
                        <p:cond delay="indefinite"/>
                      </p:stCondLst>
                      <p:childTnLst>
                        <p:par>
                          <p:cTn id="256" fill="hold">
                            <p:stCondLst>
                              <p:cond delay="0"/>
                            </p:stCondLst>
                            <p:childTnLst>
                              <p:par>
                                <p:cTn id="257" presetID="18" presetClass="entr" presetSubtype="6" fill="hold" grpId="0" nodeType="clickEffect">
                                  <p:stCondLst>
                                    <p:cond delay="0"/>
                                  </p:stCondLst>
                                  <p:childTnLst>
                                    <p:set>
                                      <p:cBhvr>
                                        <p:cTn id="258" dur="1" fill="hold">
                                          <p:stCondLst>
                                            <p:cond delay="0"/>
                                          </p:stCondLst>
                                        </p:cTn>
                                        <p:tgtEl>
                                          <p:spTgt spid="16462"/>
                                        </p:tgtEl>
                                        <p:attrNameLst>
                                          <p:attrName>style.visibility</p:attrName>
                                        </p:attrNameLst>
                                      </p:cBhvr>
                                      <p:to>
                                        <p:strVal val="visible"/>
                                      </p:to>
                                    </p:set>
                                    <p:animEffect transition="in" filter="strips(downRight)">
                                      <p:cBhvr>
                                        <p:cTn id="259" dur="500"/>
                                        <p:tgtEl>
                                          <p:spTgt spid="16462"/>
                                        </p:tgtEl>
                                      </p:cBhvr>
                                    </p:animEffect>
                                  </p:childTnLst>
                                </p:cTn>
                              </p:par>
                            </p:childTnLst>
                          </p:cTn>
                        </p:par>
                      </p:childTnLst>
                    </p:cTn>
                  </p:par>
                  <p:par>
                    <p:cTn id="260" fill="hold">
                      <p:stCondLst>
                        <p:cond delay="indefinite"/>
                      </p:stCondLst>
                      <p:childTnLst>
                        <p:par>
                          <p:cTn id="261" fill="hold">
                            <p:stCondLst>
                              <p:cond delay="0"/>
                            </p:stCondLst>
                            <p:childTnLst>
                              <p:par>
                                <p:cTn id="262" presetID="18" presetClass="entr" presetSubtype="9" fill="hold" grpId="0" nodeType="clickEffect">
                                  <p:stCondLst>
                                    <p:cond delay="0"/>
                                  </p:stCondLst>
                                  <p:childTnLst>
                                    <p:set>
                                      <p:cBhvr>
                                        <p:cTn id="263" dur="1" fill="hold">
                                          <p:stCondLst>
                                            <p:cond delay="0"/>
                                          </p:stCondLst>
                                        </p:cTn>
                                        <p:tgtEl>
                                          <p:spTgt spid="16463"/>
                                        </p:tgtEl>
                                        <p:attrNameLst>
                                          <p:attrName>style.visibility</p:attrName>
                                        </p:attrNameLst>
                                      </p:cBhvr>
                                      <p:to>
                                        <p:strVal val="visible"/>
                                      </p:to>
                                    </p:set>
                                    <p:animEffect transition="in" filter="strips(upLeft)">
                                      <p:cBhvr>
                                        <p:cTn id="264" dur="500"/>
                                        <p:tgtEl>
                                          <p:spTgt spid="16463"/>
                                        </p:tgtEl>
                                      </p:cBhvr>
                                    </p:animEffect>
                                  </p:childTnLst>
                                </p:cTn>
                              </p:par>
                            </p:childTnLst>
                          </p:cTn>
                        </p:par>
                      </p:childTnLst>
                    </p:cTn>
                  </p:par>
                  <p:par>
                    <p:cTn id="265" fill="hold">
                      <p:stCondLst>
                        <p:cond delay="indefinite"/>
                      </p:stCondLst>
                      <p:childTnLst>
                        <p:par>
                          <p:cTn id="266" fill="hold">
                            <p:stCondLst>
                              <p:cond delay="0"/>
                            </p:stCondLst>
                            <p:childTnLst>
                              <p:par>
                                <p:cTn id="267" presetID="18" presetClass="entr" presetSubtype="12" fill="hold" grpId="0" nodeType="clickEffect">
                                  <p:stCondLst>
                                    <p:cond delay="0"/>
                                  </p:stCondLst>
                                  <p:childTnLst>
                                    <p:set>
                                      <p:cBhvr>
                                        <p:cTn id="268" dur="1" fill="hold">
                                          <p:stCondLst>
                                            <p:cond delay="0"/>
                                          </p:stCondLst>
                                        </p:cTn>
                                        <p:tgtEl>
                                          <p:spTgt spid="16464"/>
                                        </p:tgtEl>
                                        <p:attrNameLst>
                                          <p:attrName>style.visibility</p:attrName>
                                        </p:attrNameLst>
                                      </p:cBhvr>
                                      <p:to>
                                        <p:strVal val="visible"/>
                                      </p:to>
                                    </p:set>
                                    <p:animEffect transition="in" filter="strips(downLeft)">
                                      <p:cBhvr>
                                        <p:cTn id="269" dur="500"/>
                                        <p:tgtEl>
                                          <p:spTgt spid="16464"/>
                                        </p:tgtEl>
                                      </p:cBhvr>
                                    </p:animEffect>
                                  </p:childTnLst>
                                </p:cTn>
                              </p:par>
                            </p:childTnLst>
                          </p:cTn>
                        </p:par>
                      </p:childTnLst>
                    </p:cTn>
                  </p:par>
                  <p:par>
                    <p:cTn id="270" fill="hold">
                      <p:stCondLst>
                        <p:cond delay="indefinite"/>
                      </p:stCondLst>
                      <p:childTnLst>
                        <p:par>
                          <p:cTn id="271" fill="hold">
                            <p:stCondLst>
                              <p:cond delay="0"/>
                            </p:stCondLst>
                            <p:childTnLst>
                              <p:par>
                                <p:cTn id="272" presetID="18" presetClass="entr" presetSubtype="3" fill="hold" grpId="0" nodeType="clickEffect">
                                  <p:stCondLst>
                                    <p:cond delay="0"/>
                                  </p:stCondLst>
                                  <p:childTnLst>
                                    <p:set>
                                      <p:cBhvr>
                                        <p:cTn id="273" dur="1" fill="hold">
                                          <p:stCondLst>
                                            <p:cond delay="0"/>
                                          </p:stCondLst>
                                        </p:cTn>
                                        <p:tgtEl>
                                          <p:spTgt spid="16465"/>
                                        </p:tgtEl>
                                        <p:attrNameLst>
                                          <p:attrName>style.visibility</p:attrName>
                                        </p:attrNameLst>
                                      </p:cBhvr>
                                      <p:to>
                                        <p:strVal val="visible"/>
                                      </p:to>
                                    </p:set>
                                    <p:animEffect transition="in" filter="strips(upRight)">
                                      <p:cBhvr>
                                        <p:cTn id="274" dur="500"/>
                                        <p:tgtEl>
                                          <p:spTgt spid="16465"/>
                                        </p:tgtEl>
                                      </p:cBhvr>
                                    </p:animEffect>
                                  </p:childTnLst>
                                </p:cTn>
                              </p:par>
                            </p:childTnLst>
                          </p:cTn>
                        </p:par>
                      </p:childTnLst>
                    </p:cTn>
                  </p:par>
                  <p:par>
                    <p:cTn id="275" fill="hold">
                      <p:stCondLst>
                        <p:cond delay="indefinite"/>
                      </p:stCondLst>
                      <p:childTnLst>
                        <p:par>
                          <p:cTn id="276" fill="hold">
                            <p:stCondLst>
                              <p:cond delay="0"/>
                            </p:stCondLst>
                            <p:childTnLst>
                              <p:par>
                                <p:cTn id="277" presetID="23" presetClass="entr" presetSubtype="32" fill="hold" grpId="0" nodeType="clickEffect">
                                  <p:stCondLst>
                                    <p:cond delay="0"/>
                                  </p:stCondLst>
                                  <p:childTnLst>
                                    <p:set>
                                      <p:cBhvr>
                                        <p:cTn id="278" dur="1" fill="hold">
                                          <p:stCondLst>
                                            <p:cond delay="0"/>
                                          </p:stCondLst>
                                        </p:cTn>
                                        <p:tgtEl>
                                          <p:spTgt spid="16490"/>
                                        </p:tgtEl>
                                        <p:attrNameLst>
                                          <p:attrName>style.visibility</p:attrName>
                                        </p:attrNameLst>
                                      </p:cBhvr>
                                      <p:to>
                                        <p:strVal val="visible"/>
                                      </p:to>
                                    </p:set>
                                    <p:anim calcmode="lin" valueType="num">
                                      <p:cBhvr>
                                        <p:cTn id="279" dur="500" fill="hold"/>
                                        <p:tgtEl>
                                          <p:spTgt spid="16490"/>
                                        </p:tgtEl>
                                        <p:attrNameLst>
                                          <p:attrName>ppt_w</p:attrName>
                                        </p:attrNameLst>
                                      </p:cBhvr>
                                      <p:tavLst>
                                        <p:tav tm="0">
                                          <p:val>
                                            <p:strVal val="4*#ppt_w"/>
                                          </p:val>
                                        </p:tav>
                                        <p:tav tm="100000">
                                          <p:val>
                                            <p:strVal val="#ppt_w"/>
                                          </p:val>
                                        </p:tav>
                                      </p:tavLst>
                                    </p:anim>
                                    <p:anim calcmode="lin" valueType="num">
                                      <p:cBhvr>
                                        <p:cTn id="280" dur="500" fill="hold"/>
                                        <p:tgtEl>
                                          <p:spTgt spid="16490"/>
                                        </p:tgtEl>
                                        <p:attrNameLst>
                                          <p:attrName>ppt_h</p:attrName>
                                        </p:attrNameLst>
                                      </p:cBhvr>
                                      <p:tavLst>
                                        <p:tav tm="0">
                                          <p:val>
                                            <p:strVal val="4*#ppt_h"/>
                                          </p:val>
                                        </p:tav>
                                        <p:tav tm="100000">
                                          <p:val>
                                            <p:strVal val="#ppt_h"/>
                                          </p:val>
                                        </p:tav>
                                      </p:tavLst>
                                    </p:anim>
                                  </p:childTnLst>
                                </p:cTn>
                              </p:par>
                            </p:childTnLst>
                          </p:cTn>
                        </p:par>
                      </p:childTnLst>
                    </p:cTn>
                  </p:par>
                  <p:par>
                    <p:cTn id="281" fill="hold">
                      <p:stCondLst>
                        <p:cond delay="indefinite"/>
                      </p:stCondLst>
                      <p:childTnLst>
                        <p:par>
                          <p:cTn id="282" fill="hold">
                            <p:stCondLst>
                              <p:cond delay="0"/>
                            </p:stCondLst>
                            <p:childTnLst>
                              <p:par>
                                <p:cTn id="283" presetID="23" presetClass="entr" presetSubtype="32" fill="hold" grpId="0" nodeType="clickEffect">
                                  <p:stCondLst>
                                    <p:cond delay="0"/>
                                  </p:stCondLst>
                                  <p:childTnLst>
                                    <p:set>
                                      <p:cBhvr>
                                        <p:cTn id="284" dur="1" fill="hold">
                                          <p:stCondLst>
                                            <p:cond delay="0"/>
                                          </p:stCondLst>
                                        </p:cTn>
                                        <p:tgtEl>
                                          <p:spTgt spid="16489"/>
                                        </p:tgtEl>
                                        <p:attrNameLst>
                                          <p:attrName>style.visibility</p:attrName>
                                        </p:attrNameLst>
                                      </p:cBhvr>
                                      <p:to>
                                        <p:strVal val="visible"/>
                                      </p:to>
                                    </p:set>
                                    <p:anim calcmode="lin" valueType="num">
                                      <p:cBhvr>
                                        <p:cTn id="285" dur="500" fill="hold"/>
                                        <p:tgtEl>
                                          <p:spTgt spid="16489"/>
                                        </p:tgtEl>
                                        <p:attrNameLst>
                                          <p:attrName>ppt_w</p:attrName>
                                        </p:attrNameLst>
                                      </p:cBhvr>
                                      <p:tavLst>
                                        <p:tav tm="0">
                                          <p:val>
                                            <p:strVal val="4*#ppt_w"/>
                                          </p:val>
                                        </p:tav>
                                        <p:tav tm="100000">
                                          <p:val>
                                            <p:strVal val="#ppt_w"/>
                                          </p:val>
                                        </p:tav>
                                      </p:tavLst>
                                    </p:anim>
                                    <p:anim calcmode="lin" valueType="num">
                                      <p:cBhvr>
                                        <p:cTn id="286" dur="500" fill="hold"/>
                                        <p:tgtEl>
                                          <p:spTgt spid="16489"/>
                                        </p:tgtEl>
                                        <p:attrNameLst>
                                          <p:attrName>ppt_h</p:attrName>
                                        </p:attrNameLst>
                                      </p:cBhvr>
                                      <p:tavLst>
                                        <p:tav tm="0">
                                          <p:val>
                                            <p:strVal val="4*#ppt_h"/>
                                          </p:val>
                                        </p:tav>
                                        <p:tav tm="100000">
                                          <p:val>
                                            <p:strVal val="#ppt_h"/>
                                          </p:val>
                                        </p:tav>
                                      </p:tavLst>
                                    </p:anim>
                                  </p:childTnLst>
                                </p:cTn>
                              </p:par>
                            </p:childTnLst>
                          </p:cTn>
                        </p:par>
                      </p:childTnLst>
                    </p:cTn>
                  </p:par>
                  <p:par>
                    <p:cTn id="287" fill="hold">
                      <p:stCondLst>
                        <p:cond delay="indefinite"/>
                      </p:stCondLst>
                      <p:childTnLst>
                        <p:par>
                          <p:cTn id="288" fill="hold">
                            <p:stCondLst>
                              <p:cond delay="0"/>
                            </p:stCondLst>
                            <p:childTnLst>
                              <p:par>
                                <p:cTn id="289" presetID="23" presetClass="entr" presetSubtype="32" fill="hold" grpId="0" nodeType="clickEffect">
                                  <p:stCondLst>
                                    <p:cond delay="0"/>
                                  </p:stCondLst>
                                  <p:childTnLst>
                                    <p:set>
                                      <p:cBhvr>
                                        <p:cTn id="290" dur="1" fill="hold">
                                          <p:stCondLst>
                                            <p:cond delay="0"/>
                                          </p:stCondLst>
                                        </p:cTn>
                                        <p:tgtEl>
                                          <p:spTgt spid="16488"/>
                                        </p:tgtEl>
                                        <p:attrNameLst>
                                          <p:attrName>style.visibility</p:attrName>
                                        </p:attrNameLst>
                                      </p:cBhvr>
                                      <p:to>
                                        <p:strVal val="visible"/>
                                      </p:to>
                                    </p:set>
                                    <p:anim calcmode="lin" valueType="num">
                                      <p:cBhvr>
                                        <p:cTn id="291" dur="500" fill="hold"/>
                                        <p:tgtEl>
                                          <p:spTgt spid="16488"/>
                                        </p:tgtEl>
                                        <p:attrNameLst>
                                          <p:attrName>ppt_w</p:attrName>
                                        </p:attrNameLst>
                                      </p:cBhvr>
                                      <p:tavLst>
                                        <p:tav tm="0">
                                          <p:val>
                                            <p:strVal val="4*#ppt_w"/>
                                          </p:val>
                                        </p:tav>
                                        <p:tav tm="100000">
                                          <p:val>
                                            <p:strVal val="#ppt_w"/>
                                          </p:val>
                                        </p:tav>
                                      </p:tavLst>
                                    </p:anim>
                                    <p:anim calcmode="lin" valueType="num">
                                      <p:cBhvr>
                                        <p:cTn id="292" dur="500" fill="hold"/>
                                        <p:tgtEl>
                                          <p:spTgt spid="16488"/>
                                        </p:tgtEl>
                                        <p:attrNameLst>
                                          <p:attrName>ppt_h</p:attrName>
                                        </p:attrNameLst>
                                      </p:cBhvr>
                                      <p:tavLst>
                                        <p:tav tm="0">
                                          <p:val>
                                            <p:strVal val="4*#ppt_h"/>
                                          </p:val>
                                        </p:tav>
                                        <p:tav tm="100000">
                                          <p:val>
                                            <p:strVal val="#ppt_h"/>
                                          </p:val>
                                        </p:tav>
                                      </p:tavLst>
                                    </p:anim>
                                  </p:childTnLst>
                                </p:cTn>
                              </p:par>
                            </p:childTnLst>
                          </p:cTn>
                        </p:par>
                      </p:childTnLst>
                    </p:cTn>
                  </p:par>
                  <p:par>
                    <p:cTn id="293" fill="hold">
                      <p:stCondLst>
                        <p:cond delay="indefinite"/>
                      </p:stCondLst>
                      <p:childTnLst>
                        <p:par>
                          <p:cTn id="294" fill="hold">
                            <p:stCondLst>
                              <p:cond delay="0"/>
                            </p:stCondLst>
                            <p:childTnLst>
                              <p:par>
                                <p:cTn id="295" presetID="23" presetClass="entr" presetSubtype="32" fill="hold" grpId="0" nodeType="clickEffect">
                                  <p:stCondLst>
                                    <p:cond delay="0"/>
                                  </p:stCondLst>
                                  <p:childTnLst>
                                    <p:set>
                                      <p:cBhvr>
                                        <p:cTn id="296" dur="1" fill="hold">
                                          <p:stCondLst>
                                            <p:cond delay="0"/>
                                          </p:stCondLst>
                                        </p:cTn>
                                        <p:tgtEl>
                                          <p:spTgt spid="16487"/>
                                        </p:tgtEl>
                                        <p:attrNameLst>
                                          <p:attrName>style.visibility</p:attrName>
                                        </p:attrNameLst>
                                      </p:cBhvr>
                                      <p:to>
                                        <p:strVal val="visible"/>
                                      </p:to>
                                    </p:set>
                                    <p:anim calcmode="lin" valueType="num">
                                      <p:cBhvr>
                                        <p:cTn id="297" dur="500" fill="hold"/>
                                        <p:tgtEl>
                                          <p:spTgt spid="16487"/>
                                        </p:tgtEl>
                                        <p:attrNameLst>
                                          <p:attrName>ppt_w</p:attrName>
                                        </p:attrNameLst>
                                      </p:cBhvr>
                                      <p:tavLst>
                                        <p:tav tm="0">
                                          <p:val>
                                            <p:strVal val="4*#ppt_w"/>
                                          </p:val>
                                        </p:tav>
                                        <p:tav tm="100000">
                                          <p:val>
                                            <p:strVal val="#ppt_w"/>
                                          </p:val>
                                        </p:tav>
                                      </p:tavLst>
                                    </p:anim>
                                    <p:anim calcmode="lin" valueType="num">
                                      <p:cBhvr>
                                        <p:cTn id="298" dur="500" fill="hold"/>
                                        <p:tgtEl>
                                          <p:spTgt spid="16487"/>
                                        </p:tgtEl>
                                        <p:attrNameLst>
                                          <p:attrName>ppt_h</p:attrName>
                                        </p:attrNameLst>
                                      </p:cBhvr>
                                      <p:tavLst>
                                        <p:tav tm="0">
                                          <p:val>
                                            <p:strVal val="4*#ppt_h"/>
                                          </p:val>
                                        </p:tav>
                                        <p:tav tm="100000">
                                          <p:val>
                                            <p:strVal val="#ppt_h"/>
                                          </p:val>
                                        </p:tav>
                                      </p:tavLst>
                                    </p:anim>
                                  </p:childTnLst>
                                </p:cTn>
                              </p:par>
                            </p:childTnLst>
                          </p:cTn>
                        </p:par>
                      </p:childTnLst>
                    </p:cTn>
                  </p:par>
                  <p:par>
                    <p:cTn id="299" fill="hold">
                      <p:stCondLst>
                        <p:cond delay="indefinite"/>
                      </p:stCondLst>
                      <p:childTnLst>
                        <p:par>
                          <p:cTn id="300" fill="hold">
                            <p:stCondLst>
                              <p:cond delay="0"/>
                            </p:stCondLst>
                            <p:childTnLst>
                              <p:par>
                                <p:cTn id="301" presetID="23" presetClass="entr" presetSubtype="32" fill="hold" grpId="0" nodeType="clickEffect">
                                  <p:stCondLst>
                                    <p:cond delay="0"/>
                                  </p:stCondLst>
                                  <p:childTnLst>
                                    <p:set>
                                      <p:cBhvr>
                                        <p:cTn id="302" dur="1" fill="hold">
                                          <p:stCondLst>
                                            <p:cond delay="0"/>
                                          </p:stCondLst>
                                        </p:cTn>
                                        <p:tgtEl>
                                          <p:spTgt spid="16486"/>
                                        </p:tgtEl>
                                        <p:attrNameLst>
                                          <p:attrName>style.visibility</p:attrName>
                                        </p:attrNameLst>
                                      </p:cBhvr>
                                      <p:to>
                                        <p:strVal val="visible"/>
                                      </p:to>
                                    </p:set>
                                    <p:anim calcmode="lin" valueType="num">
                                      <p:cBhvr>
                                        <p:cTn id="303" dur="500" fill="hold"/>
                                        <p:tgtEl>
                                          <p:spTgt spid="16486"/>
                                        </p:tgtEl>
                                        <p:attrNameLst>
                                          <p:attrName>ppt_w</p:attrName>
                                        </p:attrNameLst>
                                      </p:cBhvr>
                                      <p:tavLst>
                                        <p:tav tm="0">
                                          <p:val>
                                            <p:strVal val="4*#ppt_w"/>
                                          </p:val>
                                        </p:tav>
                                        <p:tav tm="100000">
                                          <p:val>
                                            <p:strVal val="#ppt_w"/>
                                          </p:val>
                                        </p:tav>
                                      </p:tavLst>
                                    </p:anim>
                                    <p:anim calcmode="lin" valueType="num">
                                      <p:cBhvr>
                                        <p:cTn id="304" dur="500" fill="hold"/>
                                        <p:tgtEl>
                                          <p:spTgt spid="16486"/>
                                        </p:tgtEl>
                                        <p:attrNameLst>
                                          <p:attrName>ppt_h</p:attrName>
                                        </p:attrNameLst>
                                      </p:cBhvr>
                                      <p:tavLst>
                                        <p:tav tm="0">
                                          <p:val>
                                            <p:strVal val="4*#ppt_h"/>
                                          </p:val>
                                        </p:tav>
                                        <p:tav tm="100000">
                                          <p:val>
                                            <p:strVal val="#ppt_h"/>
                                          </p:val>
                                        </p:tav>
                                      </p:tavLst>
                                    </p:anim>
                                  </p:childTnLst>
                                </p:cTn>
                              </p:par>
                            </p:childTnLst>
                          </p:cTn>
                        </p:par>
                      </p:childTnLst>
                    </p:cTn>
                  </p:par>
                  <p:par>
                    <p:cTn id="305" fill="hold">
                      <p:stCondLst>
                        <p:cond delay="indefinite"/>
                      </p:stCondLst>
                      <p:childTnLst>
                        <p:par>
                          <p:cTn id="306" fill="hold">
                            <p:stCondLst>
                              <p:cond delay="0"/>
                            </p:stCondLst>
                            <p:childTnLst>
                              <p:par>
                                <p:cTn id="307" presetID="23" presetClass="entr" presetSubtype="32" fill="hold" grpId="0" nodeType="clickEffect">
                                  <p:stCondLst>
                                    <p:cond delay="0"/>
                                  </p:stCondLst>
                                  <p:childTnLst>
                                    <p:set>
                                      <p:cBhvr>
                                        <p:cTn id="308" dur="1" fill="hold">
                                          <p:stCondLst>
                                            <p:cond delay="0"/>
                                          </p:stCondLst>
                                        </p:cTn>
                                        <p:tgtEl>
                                          <p:spTgt spid="16485"/>
                                        </p:tgtEl>
                                        <p:attrNameLst>
                                          <p:attrName>style.visibility</p:attrName>
                                        </p:attrNameLst>
                                      </p:cBhvr>
                                      <p:to>
                                        <p:strVal val="visible"/>
                                      </p:to>
                                    </p:set>
                                    <p:anim calcmode="lin" valueType="num">
                                      <p:cBhvr>
                                        <p:cTn id="309" dur="500" fill="hold"/>
                                        <p:tgtEl>
                                          <p:spTgt spid="16485"/>
                                        </p:tgtEl>
                                        <p:attrNameLst>
                                          <p:attrName>ppt_w</p:attrName>
                                        </p:attrNameLst>
                                      </p:cBhvr>
                                      <p:tavLst>
                                        <p:tav tm="0">
                                          <p:val>
                                            <p:strVal val="4*#ppt_w"/>
                                          </p:val>
                                        </p:tav>
                                        <p:tav tm="100000">
                                          <p:val>
                                            <p:strVal val="#ppt_w"/>
                                          </p:val>
                                        </p:tav>
                                      </p:tavLst>
                                    </p:anim>
                                    <p:anim calcmode="lin" valueType="num">
                                      <p:cBhvr>
                                        <p:cTn id="310" dur="500" fill="hold"/>
                                        <p:tgtEl>
                                          <p:spTgt spid="16485"/>
                                        </p:tgtEl>
                                        <p:attrNameLst>
                                          <p:attrName>ppt_h</p:attrName>
                                        </p:attrNameLst>
                                      </p:cBhvr>
                                      <p:tavLst>
                                        <p:tav tm="0">
                                          <p:val>
                                            <p:strVal val="4*#ppt_h"/>
                                          </p:val>
                                        </p:tav>
                                        <p:tav tm="100000">
                                          <p:val>
                                            <p:strVal val="#ppt_h"/>
                                          </p:val>
                                        </p:tav>
                                      </p:tavLst>
                                    </p:anim>
                                  </p:childTnLst>
                                </p:cTn>
                              </p:par>
                            </p:childTnLst>
                          </p:cTn>
                        </p:par>
                      </p:childTnLst>
                    </p:cTn>
                  </p:par>
                  <p:par>
                    <p:cTn id="311" fill="hold">
                      <p:stCondLst>
                        <p:cond delay="indefinite"/>
                      </p:stCondLst>
                      <p:childTnLst>
                        <p:par>
                          <p:cTn id="312" fill="hold">
                            <p:stCondLst>
                              <p:cond delay="0"/>
                            </p:stCondLst>
                            <p:childTnLst>
                              <p:par>
                                <p:cTn id="313" presetID="23" presetClass="entr" presetSubtype="32" fill="hold" grpId="0" nodeType="clickEffect">
                                  <p:stCondLst>
                                    <p:cond delay="0"/>
                                  </p:stCondLst>
                                  <p:childTnLst>
                                    <p:set>
                                      <p:cBhvr>
                                        <p:cTn id="314" dur="1" fill="hold">
                                          <p:stCondLst>
                                            <p:cond delay="0"/>
                                          </p:stCondLst>
                                        </p:cTn>
                                        <p:tgtEl>
                                          <p:spTgt spid="16484"/>
                                        </p:tgtEl>
                                        <p:attrNameLst>
                                          <p:attrName>style.visibility</p:attrName>
                                        </p:attrNameLst>
                                      </p:cBhvr>
                                      <p:to>
                                        <p:strVal val="visible"/>
                                      </p:to>
                                    </p:set>
                                    <p:anim calcmode="lin" valueType="num">
                                      <p:cBhvr>
                                        <p:cTn id="315" dur="500" fill="hold"/>
                                        <p:tgtEl>
                                          <p:spTgt spid="16484"/>
                                        </p:tgtEl>
                                        <p:attrNameLst>
                                          <p:attrName>ppt_w</p:attrName>
                                        </p:attrNameLst>
                                      </p:cBhvr>
                                      <p:tavLst>
                                        <p:tav tm="0">
                                          <p:val>
                                            <p:strVal val="4*#ppt_w"/>
                                          </p:val>
                                        </p:tav>
                                        <p:tav tm="100000">
                                          <p:val>
                                            <p:strVal val="#ppt_w"/>
                                          </p:val>
                                        </p:tav>
                                      </p:tavLst>
                                    </p:anim>
                                    <p:anim calcmode="lin" valueType="num">
                                      <p:cBhvr>
                                        <p:cTn id="316" dur="500" fill="hold"/>
                                        <p:tgtEl>
                                          <p:spTgt spid="16484"/>
                                        </p:tgtEl>
                                        <p:attrNameLst>
                                          <p:attrName>ppt_h</p:attrName>
                                        </p:attrNameLst>
                                      </p:cBhvr>
                                      <p:tavLst>
                                        <p:tav tm="0">
                                          <p:val>
                                            <p:strVal val="4*#ppt_h"/>
                                          </p:val>
                                        </p:tav>
                                        <p:tav tm="100000">
                                          <p:val>
                                            <p:strVal val="#ppt_h"/>
                                          </p:val>
                                        </p:tav>
                                      </p:tavLst>
                                    </p:anim>
                                  </p:childTnLst>
                                </p:cTn>
                              </p:par>
                            </p:childTnLst>
                          </p:cTn>
                        </p:par>
                      </p:childTnLst>
                    </p:cTn>
                  </p:par>
                  <p:par>
                    <p:cTn id="317" fill="hold">
                      <p:stCondLst>
                        <p:cond delay="indefinite"/>
                      </p:stCondLst>
                      <p:childTnLst>
                        <p:par>
                          <p:cTn id="318" fill="hold">
                            <p:stCondLst>
                              <p:cond delay="0"/>
                            </p:stCondLst>
                            <p:childTnLst>
                              <p:par>
                                <p:cTn id="319" presetID="23" presetClass="entr" presetSubtype="32" fill="hold" grpId="0" nodeType="clickEffect">
                                  <p:stCondLst>
                                    <p:cond delay="0"/>
                                  </p:stCondLst>
                                  <p:childTnLst>
                                    <p:set>
                                      <p:cBhvr>
                                        <p:cTn id="320" dur="1" fill="hold">
                                          <p:stCondLst>
                                            <p:cond delay="0"/>
                                          </p:stCondLst>
                                        </p:cTn>
                                        <p:tgtEl>
                                          <p:spTgt spid="16483"/>
                                        </p:tgtEl>
                                        <p:attrNameLst>
                                          <p:attrName>style.visibility</p:attrName>
                                        </p:attrNameLst>
                                      </p:cBhvr>
                                      <p:to>
                                        <p:strVal val="visible"/>
                                      </p:to>
                                    </p:set>
                                    <p:anim calcmode="lin" valueType="num">
                                      <p:cBhvr>
                                        <p:cTn id="321" dur="500" fill="hold"/>
                                        <p:tgtEl>
                                          <p:spTgt spid="16483"/>
                                        </p:tgtEl>
                                        <p:attrNameLst>
                                          <p:attrName>ppt_w</p:attrName>
                                        </p:attrNameLst>
                                      </p:cBhvr>
                                      <p:tavLst>
                                        <p:tav tm="0">
                                          <p:val>
                                            <p:strVal val="4*#ppt_w"/>
                                          </p:val>
                                        </p:tav>
                                        <p:tav tm="100000">
                                          <p:val>
                                            <p:strVal val="#ppt_w"/>
                                          </p:val>
                                        </p:tav>
                                      </p:tavLst>
                                    </p:anim>
                                    <p:anim calcmode="lin" valueType="num">
                                      <p:cBhvr>
                                        <p:cTn id="322" dur="500" fill="hold"/>
                                        <p:tgtEl>
                                          <p:spTgt spid="16483"/>
                                        </p:tgtEl>
                                        <p:attrNameLst>
                                          <p:attrName>ppt_h</p:attrName>
                                        </p:attrNameLst>
                                      </p:cBhvr>
                                      <p:tavLst>
                                        <p:tav tm="0">
                                          <p:val>
                                            <p:strVal val="4*#ppt_h"/>
                                          </p:val>
                                        </p:tav>
                                        <p:tav tm="100000">
                                          <p:val>
                                            <p:strVal val="#ppt_h"/>
                                          </p:val>
                                        </p:tav>
                                      </p:tavLst>
                                    </p:anim>
                                  </p:childTnLst>
                                </p:cTn>
                              </p:par>
                            </p:childTnLst>
                          </p:cTn>
                        </p:par>
                      </p:childTnLst>
                    </p:cTn>
                  </p:par>
                  <p:par>
                    <p:cTn id="323" fill="hold">
                      <p:stCondLst>
                        <p:cond delay="indefinite"/>
                      </p:stCondLst>
                      <p:childTnLst>
                        <p:par>
                          <p:cTn id="324" fill="hold">
                            <p:stCondLst>
                              <p:cond delay="0"/>
                            </p:stCondLst>
                            <p:childTnLst>
                              <p:par>
                                <p:cTn id="325" presetID="23" presetClass="entr" presetSubtype="32" fill="hold" grpId="0" nodeType="clickEffect">
                                  <p:stCondLst>
                                    <p:cond delay="0"/>
                                  </p:stCondLst>
                                  <p:childTnLst>
                                    <p:set>
                                      <p:cBhvr>
                                        <p:cTn id="326" dur="1" fill="hold">
                                          <p:stCondLst>
                                            <p:cond delay="0"/>
                                          </p:stCondLst>
                                        </p:cTn>
                                        <p:tgtEl>
                                          <p:spTgt spid="16482"/>
                                        </p:tgtEl>
                                        <p:attrNameLst>
                                          <p:attrName>style.visibility</p:attrName>
                                        </p:attrNameLst>
                                      </p:cBhvr>
                                      <p:to>
                                        <p:strVal val="visible"/>
                                      </p:to>
                                    </p:set>
                                    <p:anim calcmode="lin" valueType="num">
                                      <p:cBhvr>
                                        <p:cTn id="327" dur="500" fill="hold"/>
                                        <p:tgtEl>
                                          <p:spTgt spid="16482"/>
                                        </p:tgtEl>
                                        <p:attrNameLst>
                                          <p:attrName>ppt_w</p:attrName>
                                        </p:attrNameLst>
                                      </p:cBhvr>
                                      <p:tavLst>
                                        <p:tav tm="0">
                                          <p:val>
                                            <p:strVal val="4*#ppt_w"/>
                                          </p:val>
                                        </p:tav>
                                        <p:tav tm="100000">
                                          <p:val>
                                            <p:strVal val="#ppt_w"/>
                                          </p:val>
                                        </p:tav>
                                      </p:tavLst>
                                    </p:anim>
                                    <p:anim calcmode="lin" valueType="num">
                                      <p:cBhvr>
                                        <p:cTn id="328" dur="500" fill="hold"/>
                                        <p:tgtEl>
                                          <p:spTgt spid="16482"/>
                                        </p:tgtEl>
                                        <p:attrNameLst>
                                          <p:attrName>ppt_h</p:attrName>
                                        </p:attrNameLst>
                                      </p:cBhvr>
                                      <p:tavLst>
                                        <p:tav tm="0">
                                          <p:val>
                                            <p:strVal val="4*#ppt_h"/>
                                          </p:val>
                                        </p:tav>
                                        <p:tav tm="100000">
                                          <p:val>
                                            <p:strVal val="#ppt_h"/>
                                          </p:val>
                                        </p:tav>
                                      </p:tavLst>
                                    </p:anim>
                                  </p:childTnLst>
                                </p:cTn>
                              </p:par>
                            </p:childTnLst>
                          </p:cTn>
                        </p:par>
                      </p:childTnLst>
                    </p:cTn>
                  </p:par>
                  <p:par>
                    <p:cTn id="329" fill="hold">
                      <p:stCondLst>
                        <p:cond delay="indefinite"/>
                      </p:stCondLst>
                      <p:childTnLst>
                        <p:par>
                          <p:cTn id="330" fill="hold">
                            <p:stCondLst>
                              <p:cond delay="0"/>
                            </p:stCondLst>
                            <p:childTnLst>
                              <p:par>
                                <p:cTn id="331" presetID="23" presetClass="entr" presetSubtype="32" fill="hold" grpId="0" nodeType="clickEffect">
                                  <p:stCondLst>
                                    <p:cond delay="0"/>
                                  </p:stCondLst>
                                  <p:childTnLst>
                                    <p:set>
                                      <p:cBhvr>
                                        <p:cTn id="332" dur="1" fill="hold">
                                          <p:stCondLst>
                                            <p:cond delay="0"/>
                                          </p:stCondLst>
                                        </p:cTn>
                                        <p:tgtEl>
                                          <p:spTgt spid="16481"/>
                                        </p:tgtEl>
                                        <p:attrNameLst>
                                          <p:attrName>style.visibility</p:attrName>
                                        </p:attrNameLst>
                                      </p:cBhvr>
                                      <p:to>
                                        <p:strVal val="visible"/>
                                      </p:to>
                                    </p:set>
                                    <p:anim calcmode="lin" valueType="num">
                                      <p:cBhvr>
                                        <p:cTn id="333" dur="500" fill="hold"/>
                                        <p:tgtEl>
                                          <p:spTgt spid="16481"/>
                                        </p:tgtEl>
                                        <p:attrNameLst>
                                          <p:attrName>ppt_w</p:attrName>
                                        </p:attrNameLst>
                                      </p:cBhvr>
                                      <p:tavLst>
                                        <p:tav tm="0">
                                          <p:val>
                                            <p:strVal val="4*#ppt_w"/>
                                          </p:val>
                                        </p:tav>
                                        <p:tav tm="100000">
                                          <p:val>
                                            <p:strVal val="#ppt_w"/>
                                          </p:val>
                                        </p:tav>
                                      </p:tavLst>
                                    </p:anim>
                                    <p:anim calcmode="lin" valueType="num">
                                      <p:cBhvr>
                                        <p:cTn id="334" dur="500" fill="hold"/>
                                        <p:tgtEl>
                                          <p:spTgt spid="16481"/>
                                        </p:tgtEl>
                                        <p:attrNameLst>
                                          <p:attrName>ppt_h</p:attrName>
                                        </p:attrNameLst>
                                      </p:cBhvr>
                                      <p:tavLst>
                                        <p:tav tm="0">
                                          <p:val>
                                            <p:strVal val="4*#ppt_h"/>
                                          </p:val>
                                        </p:tav>
                                        <p:tav tm="100000">
                                          <p:val>
                                            <p:strVal val="#ppt_h"/>
                                          </p:val>
                                        </p:tav>
                                      </p:tavLst>
                                    </p:anim>
                                  </p:childTnLst>
                                </p:cTn>
                              </p:par>
                            </p:childTnLst>
                          </p:cTn>
                        </p:par>
                      </p:childTnLst>
                    </p:cTn>
                  </p:par>
                  <p:par>
                    <p:cTn id="335" fill="hold">
                      <p:stCondLst>
                        <p:cond delay="indefinite"/>
                      </p:stCondLst>
                      <p:childTnLst>
                        <p:par>
                          <p:cTn id="336" fill="hold">
                            <p:stCondLst>
                              <p:cond delay="0"/>
                            </p:stCondLst>
                            <p:childTnLst>
                              <p:par>
                                <p:cTn id="337" presetID="23" presetClass="entr" presetSubtype="32" fill="hold" grpId="0" nodeType="clickEffect">
                                  <p:stCondLst>
                                    <p:cond delay="0"/>
                                  </p:stCondLst>
                                  <p:childTnLst>
                                    <p:set>
                                      <p:cBhvr>
                                        <p:cTn id="338" dur="1" fill="hold">
                                          <p:stCondLst>
                                            <p:cond delay="0"/>
                                          </p:stCondLst>
                                        </p:cTn>
                                        <p:tgtEl>
                                          <p:spTgt spid="16480"/>
                                        </p:tgtEl>
                                        <p:attrNameLst>
                                          <p:attrName>style.visibility</p:attrName>
                                        </p:attrNameLst>
                                      </p:cBhvr>
                                      <p:to>
                                        <p:strVal val="visible"/>
                                      </p:to>
                                    </p:set>
                                    <p:anim calcmode="lin" valueType="num">
                                      <p:cBhvr>
                                        <p:cTn id="339" dur="500" fill="hold"/>
                                        <p:tgtEl>
                                          <p:spTgt spid="16480"/>
                                        </p:tgtEl>
                                        <p:attrNameLst>
                                          <p:attrName>ppt_w</p:attrName>
                                        </p:attrNameLst>
                                      </p:cBhvr>
                                      <p:tavLst>
                                        <p:tav tm="0">
                                          <p:val>
                                            <p:strVal val="4*#ppt_w"/>
                                          </p:val>
                                        </p:tav>
                                        <p:tav tm="100000">
                                          <p:val>
                                            <p:strVal val="#ppt_w"/>
                                          </p:val>
                                        </p:tav>
                                      </p:tavLst>
                                    </p:anim>
                                    <p:anim calcmode="lin" valueType="num">
                                      <p:cBhvr>
                                        <p:cTn id="340" dur="500" fill="hold"/>
                                        <p:tgtEl>
                                          <p:spTgt spid="16480"/>
                                        </p:tgtEl>
                                        <p:attrNameLst>
                                          <p:attrName>ppt_h</p:attrName>
                                        </p:attrNameLst>
                                      </p:cBhvr>
                                      <p:tavLst>
                                        <p:tav tm="0">
                                          <p:val>
                                            <p:strVal val="4*#ppt_h"/>
                                          </p:val>
                                        </p:tav>
                                        <p:tav tm="100000">
                                          <p:val>
                                            <p:strVal val="#ppt_h"/>
                                          </p:val>
                                        </p:tav>
                                      </p:tavLst>
                                    </p:anim>
                                  </p:childTnLst>
                                </p:cTn>
                              </p:par>
                            </p:childTnLst>
                          </p:cTn>
                        </p:par>
                      </p:childTnLst>
                    </p:cTn>
                  </p:par>
                  <p:par>
                    <p:cTn id="341" fill="hold">
                      <p:stCondLst>
                        <p:cond delay="indefinite"/>
                      </p:stCondLst>
                      <p:childTnLst>
                        <p:par>
                          <p:cTn id="342" fill="hold">
                            <p:stCondLst>
                              <p:cond delay="0"/>
                            </p:stCondLst>
                            <p:childTnLst>
                              <p:par>
                                <p:cTn id="343" presetID="23" presetClass="entr" presetSubtype="32" fill="hold" grpId="0" nodeType="clickEffect">
                                  <p:stCondLst>
                                    <p:cond delay="0"/>
                                  </p:stCondLst>
                                  <p:childTnLst>
                                    <p:set>
                                      <p:cBhvr>
                                        <p:cTn id="344" dur="1" fill="hold">
                                          <p:stCondLst>
                                            <p:cond delay="0"/>
                                          </p:stCondLst>
                                        </p:cTn>
                                        <p:tgtEl>
                                          <p:spTgt spid="16479"/>
                                        </p:tgtEl>
                                        <p:attrNameLst>
                                          <p:attrName>style.visibility</p:attrName>
                                        </p:attrNameLst>
                                      </p:cBhvr>
                                      <p:to>
                                        <p:strVal val="visible"/>
                                      </p:to>
                                    </p:set>
                                    <p:anim calcmode="lin" valueType="num">
                                      <p:cBhvr>
                                        <p:cTn id="345" dur="500" fill="hold"/>
                                        <p:tgtEl>
                                          <p:spTgt spid="16479"/>
                                        </p:tgtEl>
                                        <p:attrNameLst>
                                          <p:attrName>ppt_w</p:attrName>
                                        </p:attrNameLst>
                                      </p:cBhvr>
                                      <p:tavLst>
                                        <p:tav tm="0">
                                          <p:val>
                                            <p:strVal val="4*#ppt_w"/>
                                          </p:val>
                                        </p:tav>
                                        <p:tav tm="100000">
                                          <p:val>
                                            <p:strVal val="#ppt_w"/>
                                          </p:val>
                                        </p:tav>
                                      </p:tavLst>
                                    </p:anim>
                                    <p:anim calcmode="lin" valueType="num">
                                      <p:cBhvr>
                                        <p:cTn id="346" dur="500" fill="hold"/>
                                        <p:tgtEl>
                                          <p:spTgt spid="16479"/>
                                        </p:tgtEl>
                                        <p:attrNameLst>
                                          <p:attrName>ppt_h</p:attrName>
                                        </p:attrNameLst>
                                      </p:cBhvr>
                                      <p:tavLst>
                                        <p:tav tm="0">
                                          <p:val>
                                            <p:strVal val="4*#ppt_h"/>
                                          </p:val>
                                        </p:tav>
                                        <p:tav tm="100000">
                                          <p:val>
                                            <p:strVal val="#ppt_h"/>
                                          </p:val>
                                        </p:tav>
                                      </p:tavLst>
                                    </p:anim>
                                  </p:childTnLst>
                                </p:cTn>
                              </p:par>
                            </p:childTnLst>
                          </p:cTn>
                        </p:par>
                      </p:childTnLst>
                    </p:cTn>
                  </p:par>
                  <p:par>
                    <p:cTn id="347" fill="hold">
                      <p:stCondLst>
                        <p:cond delay="indefinite"/>
                      </p:stCondLst>
                      <p:childTnLst>
                        <p:par>
                          <p:cTn id="348" fill="hold">
                            <p:stCondLst>
                              <p:cond delay="0"/>
                            </p:stCondLst>
                            <p:childTnLst>
                              <p:par>
                                <p:cTn id="349" presetID="23" presetClass="entr" presetSubtype="32" fill="hold" grpId="0" nodeType="clickEffect">
                                  <p:stCondLst>
                                    <p:cond delay="0"/>
                                  </p:stCondLst>
                                  <p:childTnLst>
                                    <p:set>
                                      <p:cBhvr>
                                        <p:cTn id="350" dur="1" fill="hold">
                                          <p:stCondLst>
                                            <p:cond delay="0"/>
                                          </p:stCondLst>
                                        </p:cTn>
                                        <p:tgtEl>
                                          <p:spTgt spid="16478"/>
                                        </p:tgtEl>
                                        <p:attrNameLst>
                                          <p:attrName>style.visibility</p:attrName>
                                        </p:attrNameLst>
                                      </p:cBhvr>
                                      <p:to>
                                        <p:strVal val="visible"/>
                                      </p:to>
                                    </p:set>
                                    <p:anim calcmode="lin" valueType="num">
                                      <p:cBhvr>
                                        <p:cTn id="351" dur="500" fill="hold"/>
                                        <p:tgtEl>
                                          <p:spTgt spid="16478"/>
                                        </p:tgtEl>
                                        <p:attrNameLst>
                                          <p:attrName>ppt_w</p:attrName>
                                        </p:attrNameLst>
                                      </p:cBhvr>
                                      <p:tavLst>
                                        <p:tav tm="0">
                                          <p:val>
                                            <p:strVal val="4*#ppt_w"/>
                                          </p:val>
                                        </p:tav>
                                        <p:tav tm="100000">
                                          <p:val>
                                            <p:strVal val="#ppt_w"/>
                                          </p:val>
                                        </p:tav>
                                      </p:tavLst>
                                    </p:anim>
                                    <p:anim calcmode="lin" valueType="num">
                                      <p:cBhvr>
                                        <p:cTn id="352" dur="500" fill="hold"/>
                                        <p:tgtEl>
                                          <p:spTgt spid="16478"/>
                                        </p:tgtEl>
                                        <p:attrNameLst>
                                          <p:attrName>ppt_h</p:attrName>
                                        </p:attrNameLst>
                                      </p:cBhvr>
                                      <p:tavLst>
                                        <p:tav tm="0">
                                          <p:val>
                                            <p:strVal val="4*#ppt_h"/>
                                          </p:val>
                                        </p:tav>
                                        <p:tav tm="100000">
                                          <p:val>
                                            <p:strVal val="#ppt_h"/>
                                          </p:val>
                                        </p:tav>
                                      </p:tavLst>
                                    </p:anim>
                                  </p:childTnLst>
                                </p:cTn>
                              </p:par>
                            </p:childTnLst>
                          </p:cTn>
                        </p:par>
                      </p:childTnLst>
                    </p:cTn>
                  </p:par>
                  <p:par>
                    <p:cTn id="353" fill="hold">
                      <p:stCondLst>
                        <p:cond delay="indefinite"/>
                      </p:stCondLst>
                      <p:childTnLst>
                        <p:par>
                          <p:cTn id="354" fill="hold">
                            <p:stCondLst>
                              <p:cond delay="0"/>
                            </p:stCondLst>
                            <p:childTnLst>
                              <p:par>
                                <p:cTn id="355" presetID="23" presetClass="entr" presetSubtype="32" fill="hold" grpId="0" nodeType="clickEffect">
                                  <p:stCondLst>
                                    <p:cond delay="0"/>
                                  </p:stCondLst>
                                  <p:childTnLst>
                                    <p:set>
                                      <p:cBhvr>
                                        <p:cTn id="356" dur="1" fill="hold">
                                          <p:stCondLst>
                                            <p:cond delay="0"/>
                                          </p:stCondLst>
                                        </p:cTn>
                                        <p:tgtEl>
                                          <p:spTgt spid="16477"/>
                                        </p:tgtEl>
                                        <p:attrNameLst>
                                          <p:attrName>style.visibility</p:attrName>
                                        </p:attrNameLst>
                                      </p:cBhvr>
                                      <p:to>
                                        <p:strVal val="visible"/>
                                      </p:to>
                                    </p:set>
                                    <p:anim calcmode="lin" valueType="num">
                                      <p:cBhvr>
                                        <p:cTn id="357" dur="500" fill="hold"/>
                                        <p:tgtEl>
                                          <p:spTgt spid="16477"/>
                                        </p:tgtEl>
                                        <p:attrNameLst>
                                          <p:attrName>ppt_w</p:attrName>
                                        </p:attrNameLst>
                                      </p:cBhvr>
                                      <p:tavLst>
                                        <p:tav tm="0">
                                          <p:val>
                                            <p:strVal val="4*#ppt_w"/>
                                          </p:val>
                                        </p:tav>
                                        <p:tav tm="100000">
                                          <p:val>
                                            <p:strVal val="#ppt_w"/>
                                          </p:val>
                                        </p:tav>
                                      </p:tavLst>
                                    </p:anim>
                                    <p:anim calcmode="lin" valueType="num">
                                      <p:cBhvr>
                                        <p:cTn id="358" dur="500" fill="hold"/>
                                        <p:tgtEl>
                                          <p:spTgt spid="16477"/>
                                        </p:tgtEl>
                                        <p:attrNameLst>
                                          <p:attrName>ppt_h</p:attrName>
                                        </p:attrNameLst>
                                      </p:cBhvr>
                                      <p:tavLst>
                                        <p:tav tm="0">
                                          <p:val>
                                            <p:strVal val="4*#ppt_h"/>
                                          </p:val>
                                        </p:tav>
                                        <p:tav tm="100000">
                                          <p:val>
                                            <p:strVal val="#ppt_h"/>
                                          </p:val>
                                        </p:tav>
                                      </p:tavLst>
                                    </p:anim>
                                  </p:childTnLst>
                                </p:cTn>
                              </p:par>
                            </p:childTnLst>
                          </p:cTn>
                        </p:par>
                      </p:childTnLst>
                    </p:cTn>
                  </p:par>
                  <p:par>
                    <p:cTn id="359" fill="hold">
                      <p:stCondLst>
                        <p:cond delay="indefinite"/>
                      </p:stCondLst>
                      <p:childTnLst>
                        <p:par>
                          <p:cTn id="360" fill="hold">
                            <p:stCondLst>
                              <p:cond delay="0"/>
                            </p:stCondLst>
                            <p:childTnLst>
                              <p:par>
                                <p:cTn id="361" presetID="23" presetClass="entr" presetSubtype="32" fill="hold" grpId="0" nodeType="clickEffect">
                                  <p:stCondLst>
                                    <p:cond delay="0"/>
                                  </p:stCondLst>
                                  <p:childTnLst>
                                    <p:set>
                                      <p:cBhvr>
                                        <p:cTn id="362" dur="1" fill="hold">
                                          <p:stCondLst>
                                            <p:cond delay="0"/>
                                          </p:stCondLst>
                                        </p:cTn>
                                        <p:tgtEl>
                                          <p:spTgt spid="16476"/>
                                        </p:tgtEl>
                                        <p:attrNameLst>
                                          <p:attrName>style.visibility</p:attrName>
                                        </p:attrNameLst>
                                      </p:cBhvr>
                                      <p:to>
                                        <p:strVal val="visible"/>
                                      </p:to>
                                    </p:set>
                                    <p:anim calcmode="lin" valueType="num">
                                      <p:cBhvr>
                                        <p:cTn id="363" dur="500" fill="hold"/>
                                        <p:tgtEl>
                                          <p:spTgt spid="16476"/>
                                        </p:tgtEl>
                                        <p:attrNameLst>
                                          <p:attrName>ppt_w</p:attrName>
                                        </p:attrNameLst>
                                      </p:cBhvr>
                                      <p:tavLst>
                                        <p:tav tm="0">
                                          <p:val>
                                            <p:strVal val="4*#ppt_w"/>
                                          </p:val>
                                        </p:tav>
                                        <p:tav tm="100000">
                                          <p:val>
                                            <p:strVal val="#ppt_w"/>
                                          </p:val>
                                        </p:tav>
                                      </p:tavLst>
                                    </p:anim>
                                    <p:anim calcmode="lin" valueType="num">
                                      <p:cBhvr>
                                        <p:cTn id="364" dur="500" fill="hold"/>
                                        <p:tgtEl>
                                          <p:spTgt spid="16476"/>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6" grpId="0" animBg="1"/>
      <p:bldP spid="16387" grpId="0" animBg="1"/>
      <p:bldP spid="16388" grpId="0" animBg="1"/>
      <p:bldP spid="16389" grpId="0" animBg="1"/>
      <p:bldP spid="16390" grpId="0" animBg="1"/>
      <p:bldP spid="16391" grpId="0" animBg="1"/>
      <p:bldP spid="16392" grpId="0" animBg="1"/>
      <p:bldP spid="16393" grpId="0" animBg="1"/>
      <p:bldP spid="16394" grpId="0" animBg="1"/>
      <p:bldP spid="16395" grpId="0" animBg="1"/>
      <p:bldP spid="16396" grpId="0" animBg="1"/>
      <p:bldP spid="16397" grpId="0" animBg="1"/>
      <p:bldP spid="16398" grpId="0" animBg="1"/>
      <p:bldP spid="16399" grpId="0" animBg="1"/>
      <p:bldP spid="16400" grpId="0" animBg="1"/>
      <p:bldP spid="16401" grpId="0" animBg="1"/>
      <p:bldP spid="16402" grpId="0" animBg="1"/>
      <p:bldP spid="16403" grpId="0" animBg="1"/>
      <p:bldP spid="16404" grpId="0" animBg="1"/>
      <p:bldP spid="16405" grpId="0" animBg="1"/>
      <p:bldP spid="16443" grpId="0" autoUpdateAnimBg="0"/>
      <p:bldP spid="16444" grpId="0" animBg="1"/>
      <p:bldP spid="16445" grpId="0" animBg="1"/>
      <p:bldP spid="16446" grpId="0" animBg="1"/>
      <p:bldP spid="16447" grpId="0" animBg="1"/>
      <p:bldP spid="16448" grpId="0" animBg="1"/>
      <p:bldP spid="16449" grpId="0" animBg="1"/>
      <p:bldP spid="16450" grpId="0" animBg="1"/>
      <p:bldP spid="16451" grpId="0" animBg="1"/>
      <p:bldP spid="16452" grpId="0" animBg="1"/>
      <p:bldP spid="16453" grpId="0" animBg="1"/>
      <p:bldP spid="16454" grpId="0" animBg="1"/>
      <p:bldP spid="16455" grpId="0" animBg="1"/>
      <p:bldP spid="16456" grpId="0" animBg="1"/>
      <p:bldP spid="16457" grpId="0" animBg="1"/>
      <p:bldP spid="16458" grpId="0" animBg="1"/>
      <p:bldP spid="16459" grpId="0" animBg="1"/>
      <p:bldP spid="16460" grpId="0" animBg="1"/>
      <p:bldP spid="16461" grpId="0" animBg="1"/>
      <p:bldP spid="16462" grpId="0" animBg="1"/>
      <p:bldP spid="16463" grpId="0" animBg="1"/>
      <p:bldP spid="16464" grpId="0" animBg="1"/>
      <p:bldP spid="16465" grpId="0" animBg="1"/>
      <p:bldP spid="16476" grpId="0" autoUpdateAnimBg="0"/>
      <p:bldP spid="16477" grpId="0" autoUpdateAnimBg="0"/>
      <p:bldP spid="16478" grpId="0" autoUpdateAnimBg="0"/>
      <p:bldP spid="16479" grpId="0" autoUpdateAnimBg="0"/>
      <p:bldP spid="16480" grpId="0" autoUpdateAnimBg="0"/>
      <p:bldP spid="16481" grpId="0" autoUpdateAnimBg="0"/>
      <p:bldP spid="16482" grpId="0" autoUpdateAnimBg="0"/>
      <p:bldP spid="16483" grpId="0" autoUpdateAnimBg="0"/>
      <p:bldP spid="16484" grpId="0" autoUpdateAnimBg="0"/>
      <p:bldP spid="16485" grpId="0" autoUpdateAnimBg="0"/>
      <p:bldP spid="16486" grpId="0" autoUpdateAnimBg="0"/>
      <p:bldP spid="16487" grpId="0" autoUpdateAnimBg="0"/>
      <p:bldP spid="16488" grpId="0" autoUpdateAnimBg="0"/>
      <p:bldP spid="16489" grpId="0" autoUpdateAnimBg="0"/>
      <p:bldP spid="16490"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Oval 2"/>
          <p:cNvSpPr>
            <a:spLocks noChangeArrowheads="1"/>
          </p:cNvSpPr>
          <p:nvPr/>
        </p:nvSpPr>
        <p:spPr bwMode="auto">
          <a:xfrm>
            <a:off x="5438775" y="4260850"/>
            <a:ext cx="1912938" cy="1911350"/>
          </a:xfrm>
          <a:prstGeom prst="ellipse">
            <a:avLst/>
          </a:prstGeom>
          <a:solidFill>
            <a:schemeClr val="bg1"/>
          </a:solidFill>
          <a:ln w="28575">
            <a:solidFill>
              <a:schemeClr val="tx1"/>
            </a:solidFill>
            <a:round/>
          </a:ln>
        </p:spPr>
        <p:txBody>
          <a:bodyPr wrap="none" anchor="ctr"/>
          <a:lstStyle/>
          <a:p>
            <a:endParaRPr lang="en-IN"/>
          </a:p>
        </p:txBody>
      </p:sp>
      <p:sp>
        <p:nvSpPr>
          <p:cNvPr id="17411" name="Rectangle 3"/>
          <p:cNvSpPr>
            <a:spLocks noChangeArrowheads="1"/>
          </p:cNvSpPr>
          <p:nvPr/>
        </p:nvSpPr>
        <p:spPr bwMode="auto">
          <a:xfrm>
            <a:off x="5454650" y="939800"/>
            <a:ext cx="1912938" cy="3097213"/>
          </a:xfrm>
          <a:prstGeom prst="rect">
            <a:avLst/>
          </a:prstGeom>
          <a:solidFill>
            <a:schemeClr val="bg1"/>
          </a:solidFill>
          <a:ln w="28575">
            <a:solidFill>
              <a:schemeClr val="tx1"/>
            </a:solidFill>
            <a:miter lim="800000"/>
          </a:ln>
        </p:spPr>
        <p:txBody>
          <a:bodyPr wrap="none" anchor="ctr"/>
          <a:lstStyle/>
          <a:p>
            <a:endParaRPr lang="en-IN"/>
          </a:p>
        </p:txBody>
      </p:sp>
      <p:sp>
        <p:nvSpPr>
          <p:cNvPr id="17412" name="Line 4"/>
          <p:cNvSpPr>
            <a:spLocks noChangeShapeType="1"/>
          </p:cNvSpPr>
          <p:nvPr/>
        </p:nvSpPr>
        <p:spPr bwMode="auto">
          <a:xfrm>
            <a:off x="4767263" y="4040188"/>
            <a:ext cx="3278187" cy="0"/>
          </a:xfrm>
          <a:prstGeom prst="line">
            <a:avLst/>
          </a:prstGeom>
          <a:noFill/>
          <a:ln w="9525">
            <a:solidFill>
              <a:schemeClr val="tx1"/>
            </a:solidFill>
            <a:round/>
          </a:ln>
        </p:spPr>
        <p:txBody>
          <a:bodyPr/>
          <a:lstStyle/>
          <a:p>
            <a:endParaRPr lang="en-IN"/>
          </a:p>
        </p:txBody>
      </p:sp>
      <p:grpSp>
        <p:nvGrpSpPr>
          <p:cNvPr id="2" name="Group 5"/>
          <p:cNvGrpSpPr/>
          <p:nvPr/>
        </p:nvGrpSpPr>
        <p:grpSpPr bwMode="auto">
          <a:xfrm>
            <a:off x="5341938" y="4211638"/>
            <a:ext cx="2038350" cy="2036762"/>
            <a:chOff x="538" y="1618"/>
            <a:chExt cx="1134" cy="1134"/>
          </a:xfrm>
        </p:grpSpPr>
        <p:sp>
          <p:nvSpPr>
            <p:cNvPr id="22605" name="Line 6"/>
            <p:cNvSpPr>
              <a:spLocks noChangeShapeType="1"/>
            </p:cNvSpPr>
            <p:nvPr/>
          </p:nvSpPr>
          <p:spPr bwMode="auto">
            <a:xfrm>
              <a:off x="1123" y="1618"/>
              <a:ext cx="0" cy="1134"/>
            </a:xfrm>
            <a:prstGeom prst="line">
              <a:avLst/>
            </a:prstGeom>
            <a:noFill/>
            <a:ln w="9525">
              <a:solidFill>
                <a:schemeClr val="bg2"/>
              </a:solidFill>
              <a:round/>
            </a:ln>
          </p:spPr>
          <p:txBody>
            <a:bodyPr/>
            <a:lstStyle/>
            <a:p>
              <a:endParaRPr lang="en-IN"/>
            </a:p>
          </p:txBody>
        </p:sp>
        <p:sp>
          <p:nvSpPr>
            <p:cNvPr id="22606" name="Line 7"/>
            <p:cNvSpPr>
              <a:spLocks noChangeShapeType="1"/>
            </p:cNvSpPr>
            <p:nvPr/>
          </p:nvSpPr>
          <p:spPr bwMode="auto">
            <a:xfrm>
              <a:off x="538" y="2181"/>
              <a:ext cx="1134" cy="0"/>
            </a:xfrm>
            <a:prstGeom prst="line">
              <a:avLst/>
            </a:prstGeom>
            <a:noFill/>
            <a:ln w="9525">
              <a:solidFill>
                <a:schemeClr val="tx1"/>
              </a:solidFill>
              <a:round/>
            </a:ln>
          </p:spPr>
          <p:txBody>
            <a:bodyPr/>
            <a:lstStyle/>
            <a:p>
              <a:endParaRPr lang="en-IN"/>
            </a:p>
          </p:txBody>
        </p:sp>
        <p:sp>
          <p:nvSpPr>
            <p:cNvPr id="22607" name="Line 8"/>
            <p:cNvSpPr>
              <a:spLocks noChangeShapeType="1"/>
            </p:cNvSpPr>
            <p:nvPr/>
          </p:nvSpPr>
          <p:spPr bwMode="auto">
            <a:xfrm>
              <a:off x="706" y="1797"/>
              <a:ext cx="835" cy="776"/>
            </a:xfrm>
            <a:prstGeom prst="line">
              <a:avLst/>
            </a:prstGeom>
            <a:noFill/>
            <a:ln w="9525">
              <a:solidFill>
                <a:schemeClr val="bg2"/>
              </a:solidFill>
              <a:round/>
            </a:ln>
          </p:spPr>
          <p:txBody>
            <a:bodyPr/>
            <a:lstStyle/>
            <a:p>
              <a:endParaRPr lang="en-IN"/>
            </a:p>
          </p:txBody>
        </p:sp>
        <p:sp>
          <p:nvSpPr>
            <p:cNvPr id="22608" name="Line 9"/>
            <p:cNvSpPr>
              <a:spLocks noChangeShapeType="1"/>
            </p:cNvSpPr>
            <p:nvPr/>
          </p:nvSpPr>
          <p:spPr bwMode="auto">
            <a:xfrm flipH="1">
              <a:off x="706" y="1797"/>
              <a:ext cx="835" cy="776"/>
            </a:xfrm>
            <a:prstGeom prst="line">
              <a:avLst/>
            </a:prstGeom>
            <a:noFill/>
            <a:ln w="9525">
              <a:solidFill>
                <a:schemeClr val="tx1"/>
              </a:solidFill>
              <a:round/>
            </a:ln>
          </p:spPr>
          <p:txBody>
            <a:bodyPr/>
            <a:lstStyle/>
            <a:p>
              <a:endParaRPr lang="en-IN"/>
            </a:p>
          </p:txBody>
        </p:sp>
      </p:grpSp>
      <p:grpSp>
        <p:nvGrpSpPr>
          <p:cNvPr id="3" name="Group 10"/>
          <p:cNvGrpSpPr/>
          <p:nvPr/>
        </p:nvGrpSpPr>
        <p:grpSpPr bwMode="auto">
          <a:xfrm>
            <a:off x="5678488" y="819150"/>
            <a:ext cx="1416050" cy="3460750"/>
            <a:chOff x="3577" y="516"/>
            <a:chExt cx="892" cy="2180"/>
          </a:xfrm>
        </p:grpSpPr>
        <p:sp>
          <p:nvSpPr>
            <p:cNvPr id="22602" name="Line 11"/>
            <p:cNvSpPr>
              <a:spLocks noChangeShapeType="1"/>
            </p:cNvSpPr>
            <p:nvPr/>
          </p:nvSpPr>
          <p:spPr bwMode="auto">
            <a:xfrm flipV="1">
              <a:off x="3577" y="587"/>
              <a:ext cx="0" cy="1958"/>
            </a:xfrm>
            <a:prstGeom prst="line">
              <a:avLst/>
            </a:prstGeom>
            <a:noFill/>
            <a:ln w="3175">
              <a:solidFill>
                <a:schemeClr val="bg2"/>
              </a:solidFill>
              <a:round/>
            </a:ln>
          </p:spPr>
          <p:txBody>
            <a:bodyPr/>
            <a:lstStyle/>
            <a:p>
              <a:endParaRPr lang="en-IN"/>
            </a:p>
          </p:txBody>
        </p:sp>
        <p:sp>
          <p:nvSpPr>
            <p:cNvPr id="22603" name="Line 12"/>
            <p:cNvSpPr>
              <a:spLocks noChangeShapeType="1"/>
            </p:cNvSpPr>
            <p:nvPr/>
          </p:nvSpPr>
          <p:spPr bwMode="auto">
            <a:xfrm flipV="1">
              <a:off x="4469" y="591"/>
              <a:ext cx="0" cy="1954"/>
            </a:xfrm>
            <a:prstGeom prst="line">
              <a:avLst/>
            </a:prstGeom>
            <a:noFill/>
            <a:ln w="3175">
              <a:solidFill>
                <a:schemeClr val="bg2"/>
              </a:solidFill>
              <a:round/>
            </a:ln>
          </p:spPr>
          <p:txBody>
            <a:bodyPr/>
            <a:lstStyle/>
            <a:p>
              <a:endParaRPr lang="en-IN"/>
            </a:p>
          </p:txBody>
        </p:sp>
        <p:sp>
          <p:nvSpPr>
            <p:cNvPr id="22604" name="Line 13"/>
            <p:cNvSpPr>
              <a:spLocks noChangeShapeType="1"/>
            </p:cNvSpPr>
            <p:nvPr/>
          </p:nvSpPr>
          <p:spPr bwMode="auto">
            <a:xfrm flipV="1">
              <a:off x="4025" y="516"/>
              <a:ext cx="0" cy="2180"/>
            </a:xfrm>
            <a:prstGeom prst="line">
              <a:avLst/>
            </a:prstGeom>
            <a:noFill/>
            <a:ln w="3175">
              <a:solidFill>
                <a:schemeClr val="bg2"/>
              </a:solidFill>
              <a:round/>
            </a:ln>
          </p:spPr>
          <p:txBody>
            <a:bodyPr/>
            <a:lstStyle/>
            <a:p>
              <a:endParaRPr lang="en-IN"/>
            </a:p>
          </p:txBody>
        </p:sp>
      </p:grpSp>
      <p:grpSp>
        <p:nvGrpSpPr>
          <p:cNvPr id="4" name="Group 14"/>
          <p:cNvGrpSpPr/>
          <p:nvPr/>
        </p:nvGrpSpPr>
        <p:grpSpPr bwMode="auto">
          <a:xfrm>
            <a:off x="5149850" y="796925"/>
            <a:ext cx="285750" cy="3000375"/>
            <a:chOff x="3493" y="437"/>
            <a:chExt cx="245" cy="1726"/>
          </a:xfrm>
        </p:grpSpPr>
        <p:sp>
          <p:nvSpPr>
            <p:cNvPr id="22594" name="Text Box 15"/>
            <p:cNvSpPr txBox="1">
              <a:spLocks noChangeArrowheads="1"/>
            </p:cNvSpPr>
            <p:nvPr/>
          </p:nvSpPr>
          <p:spPr bwMode="auto">
            <a:xfrm>
              <a:off x="3493" y="1969"/>
              <a:ext cx="245" cy="194"/>
            </a:xfrm>
            <a:prstGeom prst="rect">
              <a:avLst/>
            </a:prstGeom>
            <a:noFill/>
            <a:ln w="9525">
              <a:noFill/>
              <a:miter lim="800000"/>
            </a:ln>
          </p:spPr>
          <p:txBody>
            <a:bodyPr wrap="none">
              <a:spAutoFit/>
            </a:bodyPr>
            <a:lstStyle/>
            <a:p>
              <a:pPr eaLnBrk="0" hangingPunct="0"/>
              <a:r>
                <a:rPr lang="en-US" sz="1600">
                  <a:latin typeface="Times New Roman" charset="0"/>
                </a:rPr>
                <a:t>1</a:t>
              </a:r>
              <a:endParaRPr lang="en-US" sz="1600">
                <a:latin typeface="Times New Roman" charset="0"/>
              </a:endParaRPr>
            </a:p>
          </p:txBody>
        </p:sp>
        <p:sp>
          <p:nvSpPr>
            <p:cNvPr id="22595" name="Text Box 16"/>
            <p:cNvSpPr txBox="1">
              <a:spLocks noChangeArrowheads="1"/>
            </p:cNvSpPr>
            <p:nvPr/>
          </p:nvSpPr>
          <p:spPr bwMode="auto">
            <a:xfrm>
              <a:off x="3493" y="1751"/>
              <a:ext cx="245" cy="194"/>
            </a:xfrm>
            <a:prstGeom prst="rect">
              <a:avLst/>
            </a:prstGeom>
            <a:noFill/>
            <a:ln w="9525">
              <a:noFill/>
              <a:miter lim="800000"/>
            </a:ln>
          </p:spPr>
          <p:txBody>
            <a:bodyPr wrap="none">
              <a:spAutoFit/>
            </a:bodyPr>
            <a:lstStyle/>
            <a:p>
              <a:pPr eaLnBrk="0" hangingPunct="0"/>
              <a:r>
                <a:rPr lang="en-US" sz="1600">
                  <a:latin typeface="Times New Roman" charset="0"/>
                </a:rPr>
                <a:t>2</a:t>
              </a:r>
              <a:endParaRPr lang="en-US" sz="1600">
                <a:latin typeface="Times New Roman" charset="0"/>
              </a:endParaRPr>
            </a:p>
          </p:txBody>
        </p:sp>
        <p:sp>
          <p:nvSpPr>
            <p:cNvPr id="22596" name="Text Box 17"/>
            <p:cNvSpPr txBox="1">
              <a:spLocks noChangeArrowheads="1"/>
            </p:cNvSpPr>
            <p:nvPr/>
          </p:nvSpPr>
          <p:spPr bwMode="auto">
            <a:xfrm>
              <a:off x="3493" y="1532"/>
              <a:ext cx="245" cy="194"/>
            </a:xfrm>
            <a:prstGeom prst="rect">
              <a:avLst/>
            </a:prstGeom>
            <a:noFill/>
            <a:ln w="9525">
              <a:noFill/>
              <a:miter lim="800000"/>
            </a:ln>
          </p:spPr>
          <p:txBody>
            <a:bodyPr wrap="none">
              <a:spAutoFit/>
            </a:bodyPr>
            <a:lstStyle/>
            <a:p>
              <a:pPr eaLnBrk="0" hangingPunct="0"/>
              <a:r>
                <a:rPr lang="en-US" sz="1600">
                  <a:latin typeface="Times New Roman" charset="0"/>
                </a:rPr>
                <a:t>3</a:t>
              </a:r>
              <a:endParaRPr lang="en-US" sz="1600">
                <a:latin typeface="Times New Roman" charset="0"/>
              </a:endParaRPr>
            </a:p>
          </p:txBody>
        </p:sp>
        <p:sp>
          <p:nvSpPr>
            <p:cNvPr id="22597" name="Text Box 18"/>
            <p:cNvSpPr txBox="1">
              <a:spLocks noChangeArrowheads="1"/>
            </p:cNvSpPr>
            <p:nvPr/>
          </p:nvSpPr>
          <p:spPr bwMode="auto">
            <a:xfrm>
              <a:off x="3493" y="1312"/>
              <a:ext cx="245" cy="193"/>
            </a:xfrm>
            <a:prstGeom prst="rect">
              <a:avLst/>
            </a:prstGeom>
            <a:noFill/>
            <a:ln w="9525">
              <a:noFill/>
              <a:miter lim="800000"/>
            </a:ln>
          </p:spPr>
          <p:txBody>
            <a:bodyPr wrap="none">
              <a:spAutoFit/>
            </a:bodyPr>
            <a:lstStyle/>
            <a:p>
              <a:pPr eaLnBrk="0" hangingPunct="0"/>
              <a:r>
                <a:rPr lang="en-US" sz="1600">
                  <a:latin typeface="Times New Roman" charset="0"/>
                </a:rPr>
                <a:t>4</a:t>
              </a:r>
              <a:endParaRPr lang="en-US" sz="1600">
                <a:latin typeface="Times New Roman" charset="0"/>
              </a:endParaRPr>
            </a:p>
          </p:txBody>
        </p:sp>
        <p:sp>
          <p:nvSpPr>
            <p:cNvPr id="22598" name="Text Box 19"/>
            <p:cNvSpPr txBox="1">
              <a:spLocks noChangeArrowheads="1"/>
            </p:cNvSpPr>
            <p:nvPr/>
          </p:nvSpPr>
          <p:spPr bwMode="auto">
            <a:xfrm>
              <a:off x="3493" y="1093"/>
              <a:ext cx="245" cy="193"/>
            </a:xfrm>
            <a:prstGeom prst="rect">
              <a:avLst/>
            </a:prstGeom>
            <a:noFill/>
            <a:ln w="9525">
              <a:noFill/>
              <a:miter lim="800000"/>
            </a:ln>
          </p:spPr>
          <p:txBody>
            <a:bodyPr wrap="none">
              <a:spAutoFit/>
            </a:bodyPr>
            <a:lstStyle/>
            <a:p>
              <a:pPr eaLnBrk="0" hangingPunct="0"/>
              <a:r>
                <a:rPr lang="en-US" sz="1600">
                  <a:latin typeface="Times New Roman" charset="0"/>
                </a:rPr>
                <a:t>5</a:t>
              </a:r>
              <a:endParaRPr lang="en-US" sz="1600">
                <a:latin typeface="Times New Roman" charset="0"/>
              </a:endParaRPr>
            </a:p>
          </p:txBody>
        </p:sp>
        <p:sp>
          <p:nvSpPr>
            <p:cNvPr id="22599" name="Text Box 20"/>
            <p:cNvSpPr txBox="1">
              <a:spLocks noChangeArrowheads="1"/>
            </p:cNvSpPr>
            <p:nvPr/>
          </p:nvSpPr>
          <p:spPr bwMode="auto">
            <a:xfrm>
              <a:off x="3493" y="875"/>
              <a:ext cx="245" cy="194"/>
            </a:xfrm>
            <a:prstGeom prst="rect">
              <a:avLst/>
            </a:prstGeom>
            <a:noFill/>
            <a:ln w="9525">
              <a:noFill/>
              <a:miter lim="800000"/>
            </a:ln>
          </p:spPr>
          <p:txBody>
            <a:bodyPr wrap="none">
              <a:spAutoFit/>
            </a:bodyPr>
            <a:lstStyle/>
            <a:p>
              <a:pPr eaLnBrk="0" hangingPunct="0"/>
              <a:r>
                <a:rPr lang="en-US" sz="1600">
                  <a:latin typeface="Times New Roman" charset="0"/>
                </a:rPr>
                <a:t>6</a:t>
              </a:r>
              <a:endParaRPr lang="en-US" sz="1600">
                <a:latin typeface="Times New Roman" charset="0"/>
              </a:endParaRPr>
            </a:p>
          </p:txBody>
        </p:sp>
        <p:sp>
          <p:nvSpPr>
            <p:cNvPr id="22600" name="Text Box 21"/>
            <p:cNvSpPr txBox="1">
              <a:spLocks noChangeArrowheads="1"/>
            </p:cNvSpPr>
            <p:nvPr/>
          </p:nvSpPr>
          <p:spPr bwMode="auto">
            <a:xfrm>
              <a:off x="3493" y="656"/>
              <a:ext cx="245" cy="194"/>
            </a:xfrm>
            <a:prstGeom prst="rect">
              <a:avLst/>
            </a:prstGeom>
            <a:noFill/>
            <a:ln w="9525">
              <a:noFill/>
              <a:miter lim="800000"/>
            </a:ln>
          </p:spPr>
          <p:txBody>
            <a:bodyPr wrap="none">
              <a:spAutoFit/>
            </a:bodyPr>
            <a:lstStyle/>
            <a:p>
              <a:pPr eaLnBrk="0" hangingPunct="0"/>
              <a:r>
                <a:rPr lang="en-US" sz="1600">
                  <a:latin typeface="Times New Roman" charset="0"/>
                </a:rPr>
                <a:t>7</a:t>
              </a:r>
              <a:endParaRPr lang="en-US" sz="1600">
                <a:latin typeface="Times New Roman" charset="0"/>
              </a:endParaRPr>
            </a:p>
          </p:txBody>
        </p:sp>
        <p:sp>
          <p:nvSpPr>
            <p:cNvPr id="22601" name="Text Box 22"/>
            <p:cNvSpPr txBox="1">
              <a:spLocks noChangeArrowheads="1"/>
            </p:cNvSpPr>
            <p:nvPr/>
          </p:nvSpPr>
          <p:spPr bwMode="auto">
            <a:xfrm>
              <a:off x="3493" y="437"/>
              <a:ext cx="245" cy="194"/>
            </a:xfrm>
            <a:prstGeom prst="rect">
              <a:avLst/>
            </a:prstGeom>
            <a:noFill/>
            <a:ln w="9525">
              <a:noFill/>
              <a:miter lim="800000"/>
            </a:ln>
          </p:spPr>
          <p:txBody>
            <a:bodyPr wrap="none">
              <a:spAutoFit/>
            </a:bodyPr>
            <a:lstStyle/>
            <a:p>
              <a:pPr eaLnBrk="0" hangingPunct="0"/>
              <a:r>
                <a:rPr lang="en-US" sz="1600">
                  <a:latin typeface="Times New Roman" charset="0"/>
                </a:rPr>
                <a:t>8</a:t>
              </a:r>
              <a:endParaRPr lang="en-US" sz="1600">
                <a:latin typeface="Times New Roman" charset="0"/>
              </a:endParaRPr>
            </a:p>
          </p:txBody>
        </p:sp>
      </p:grpSp>
      <p:grpSp>
        <p:nvGrpSpPr>
          <p:cNvPr id="5" name="Group 23"/>
          <p:cNvGrpSpPr/>
          <p:nvPr/>
        </p:nvGrpSpPr>
        <p:grpSpPr bwMode="auto">
          <a:xfrm>
            <a:off x="5407025" y="939800"/>
            <a:ext cx="76200" cy="3114675"/>
            <a:chOff x="2976" y="1182"/>
            <a:chExt cx="42" cy="2106"/>
          </a:xfrm>
        </p:grpSpPr>
        <p:sp>
          <p:nvSpPr>
            <p:cNvPr id="22585" name="Oval 24"/>
            <p:cNvSpPr>
              <a:spLocks noChangeArrowheads="1"/>
            </p:cNvSpPr>
            <p:nvPr/>
          </p:nvSpPr>
          <p:spPr bwMode="auto">
            <a:xfrm>
              <a:off x="2976" y="3245"/>
              <a:ext cx="42" cy="43"/>
            </a:xfrm>
            <a:prstGeom prst="ellipse">
              <a:avLst/>
            </a:prstGeom>
            <a:solidFill>
              <a:schemeClr val="accent1"/>
            </a:solidFill>
            <a:ln w="9525">
              <a:solidFill>
                <a:schemeClr val="tx1"/>
              </a:solidFill>
              <a:round/>
            </a:ln>
          </p:spPr>
          <p:txBody>
            <a:bodyPr wrap="none" anchor="ctr"/>
            <a:lstStyle/>
            <a:p>
              <a:endParaRPr lang="en-IN"/>
            </a:p>
          </p:txBody>
        </p:sp>
        <p:sp>
          <p:nvSpPr>
            <p:cNvPr id="22586" name="Oval 25"/>
            <p:cNvSpPr>
              <a:spLocks noChangeArrowheads="1"/>
            </p:cNvSpPr>
            <p:nvPr/>
          </p:nvSpPr>
          <p:spPr bwMode="auto">
            <a:xfrm>
              <a:off x="2976" y="2969"/>
              <a:ext cx="42" cy="43"/>
            </a:xfrm>
            <a:prstGeom prst="ellipse">
              <a:avLst/>
            </a:prstGeom>
            <a:solidFill>
              <a:schemeClr val="accent1"/>
            </a:solidFill>
            <a:ln w="9525">
              <a:solidFill>
                <a:schemeClr val="tx1"/>
              </a:solidFill>
              <a:round/>
            </a:ln>
          </p:spPr>
          <p:txBody>
            <a:bodyPr wrap="none" anchor="ctr"/>
            <a:lstStyle/>
            <a:p>
              <a:endParaRPr lang="en-IN"/>
            </a:p>
          </p:txBody>
        </p:sp>
        <p:sp>
          <p:nvSpPr>
            <p:cNvPr id="22587" name="Oval 26"/>
            <p:cNvSpPr>
              <a:spLocks noChangeArrowheads="1"/>
            </p:cNvSpPr>
            <p:nvPr/>
          </p:nvSpPr>
          <p:spPr bwMode="auto">
            <a:xfrm>
              <a:off x="2976" y="2714"/>
              <a:ext cx="42" cy="42"/>
            </a:xfrm>
            <a:prstGeom prst="ellipse">
              <a:avLst/>
            </a:prstGeom>
            <a:solidFill>
              <a:schemeClr val="accent1"/>
            </a:solidFill>
            <a:ln w="9525">
              <a:solidFill>
                <a:schemeClr val="tx1"/>
              </a:solidFill>
              <a:round/>
            </a:ln>
          </p:spPr>
          <p:txBody>
            <a:bodyPr wrap="none" anchor="ctr"/>
            <a:lstStyle/>
            <a:p>
              <a:endParaRPr lang="en-IN"/>
            </a:p>
          </p:txBody>
        </p:sp>
        <p:sp>
          <p:nvSpPr>
            <p:cNvPr id="22588" name="Oval 27"/>
            <p:cNvSpPr>
              <a:spLocks noChangeArrowheads="1"/>
            </p:cNvSpPr>
            <p:nvPr/>
          </p:nvSpPr>
          <p:spPr bwMode="auto">
            <a:xfrm>
              <a:off x="2976" y="2459"/>
              <a:ext cx="42" cy="42"/>
            </a:xfrm>
            <a:prstGeom prst="ellipse">
              <a:avLst/>
            </a:prstGeom>
            <a:solidFill>
              <a:schemeClr val="accent1"/>
            </a:solidFill>
            <a:ln w="9525">
              <a:solidFill>
                <a:schemeClr val="tx1"/>
              </a:solidFill>
              <a:round/>
            </a:ln>
          </p:spPr>
          <p:txBody>
            <a:bodyPr wrap="none" anchor="ctr"/>
            <a:lstStyle/>
            <a:p>
              <a:endParaRPr lang="en-IN"/>
            </a:p>
          </p:txBody>
        </p:sp>
        <p:sp>
          <p:nvSpPr>
            <p:cNvPr id="22589" name="Oval 28"/>
            <p:cNvSpPr>
              <a:spLocks noChangeArrowheads="1"/>
            </p:cNvSpPr>
            <p:nvPr/>
          </p:nvSpPr>
          <p:spPr bwMode="auto">
            <a:xfrm>
              <a:off x="2976" y="2203"/>
              <a:ext cx="42" cy="43"/>
            </a:xfrm>
            <a:prstGeom prst="ellipse">
              <a:avLst/>
            </a:prstGeom>
            <a:solidFill>
              <a:schemeClr val="accent1"/>
            </a:solidFill>
            <a:ln w="9525">
              <a:solidFill>
                <a:schemeClr val="tx1"/>
              </a:solidFill>
              <a:round/>
            </a:ln>
          </p:spPr>
          <p:txBody>
            <a:bodyPr wrap="none" anchor="ctr"/>
            <a:lstStyle/>
            <a:p>
              <a:endParaRPr lang="en-IN"/>
            </a:p>
          </p:txBody>
        </p:sp>
        <p:sp>
          <p:nvSpPr>
            <p:cNvPr id="22590" name="Oval 29"/>
            <p:cNvSpPr>
              <a:spLocks noChangeArrowheads="1"/>
            </p:cNvSpPr>
            <p:nvPr/>
          </p:nvSpPr>
          <p:spPr bwMode="auto">
            <a:xfrm>
              <a:off x="2976" y="1948"/>
              <a:ext cx="42" cy="43"/>
            </a:xfrm>
            <a:prstGeom prst="ellipse">
              <a:avLst/>
            </a:prstGeom>
            <a:solidFill>
              <a:schemeClr val="accent1"/>
            </a:solidFill>
            <a:ln w="9525">
              <a:solidFill>
                <a:schemeClr val="tx1"/>
              </a:solidFill>
              <a:round/>
            </a:ln>
          </p:spPr>
          <p:txBody>
            <a:bodyPr wrap="none" anchor="ctr"/>
            <a:lstStyle/>
            <a:p>
              <a:endParaRPr lang="en-IN"/>
            </a:p>
          </p:txBody>
        </p:sp>
        <p:sp>
          <p:nvSpPr>
            <p:cNvPr id="22591" name="Oval 30"/>
            <p:cNvSpPr>
              <a:spLocks noChangeArrowheads="1"/>
            </p:cNvSpPr>
            <p:nvPr/>
          </p:nvSpPr>
          <p:spPr bwMode="auto">
            <a:xfrm>
              <a:off x="2976" y="1693"/>
              <a:ext cx="42" cy="42"/>
            </a:xfrm>
            <a:prstGeom prst="ellipse">
              <a:avLst/>
            </a:prstGeom>
            <a:solidFill>
              <a:schemeClr val="accent1"/>
            </a:solidFill>
            <a:ln w="9525">
              <a:solidFill>
                <a:schemeClr val="tx1"/>
              </a:solidFill>
              <a:round/>
            </a:ln>
          </p:spPr>
          <p:txBody>
            <a:bodyPr wrap="none" anchor="ctr"/>
            <a:lstStyle/>
            <a:p>
              <a:endParaRPr lang="en-IN"/>
            </a:p>
          </p:txBody>
        </p:sp>
        <p:sp>
          <p:nvSpPr>
            <p:cNvPr id="22592" name="Oval 31"/>
            <p:cNvSpPr>
              <a:spLocks noChangeArrowheads="1"/>
            </p:cNvSpPr>
            <p:nvPr/>
          </p:nvSpPr>
          <p:spPr bwMode="auto">
            <a:xfrm>
              <a:off x="2976" y="1438"/>
              <a:ext cx="42" cy="42"/>
            </a:xfrm>
            <a:prstGeom prst="ellipse">
              <a:avLst/>
            </a:prstGeom>
            <a:solidFill>
              <a:schemeClr val="accent1"/>
            </a:solidFill>
            <a:ln w="9525">
              <a:solidFill>
                <a:schemeClr val="tx1"/>
              </a:solidFill>
              <a:round/>
            </a:ln>
          </p:spPr>
          <p:txBody>
            <a:bodyPr wrap="none" anchor="ctr"/>
            <a:lstStyle/>
            <a:p>
              <a:endParaRPr lang="en-IN"/>
            </a:p>
          </p:txBody>
        </p:sp>
        <p:sp>
          <p:nvSpPr>
            <p:cNvPr id="22593" name="Oval 32"/>
            <p:cNvSpPr>
              <a:spLocks noChangeArrowheads="1"/>
            </p:cNvSpPr>
            <p:nvPr/>
          </p:nvSpPr>
          <p:spPr bwMode="auto">
            <a:xfrm>
              <a:off x="2976" y="1182"/>
              <a:ext cx="42" cy="43"/>
            </a:xfrm>
            <a:prstGeom prst="ellipse">
              <a:avLst/>
            </a:prstGeom>
            <a:solidFill>
              <a:schemeClr val="accent1"/>
            </a:solidFill>
            <a:ln w="9525">
              <a:solidFill>
                <a:schemeClr val="tx1"/>
              </a:solidFill>
              <a:round/>
            </a:ln>
          </p:spPr>
          <p:txBody>
            <a:bodyPr wrap="none" anchor="ctr"/>
            <a:lstStyle/>
            <a:p>
              <a:endParaRPr lang="en-IN"/>
            </a:p>
          </p:txBody>
        </p:sp>
      </p:grpSp>
      <p:grpSp>
        <p:nvGrpSpPr>
          <p:cNvPr id="6" name="Group 33"/>
          <p:cNvGrpSpPr/>
          <p:nvPr/>
        </p:nvGrpSpPr>
        <p:grpSpPr bwMode="auto">
          <a:xfrm>
            <a:off x="5435600" y="1349375"/>
            <a:ext cx="1928813" cy="2257425"/>
            <a:chOff x="3424" y="850"/>
            <a:chExt cx="1215" cy="1422"/>
          </a:xfrm>
        </p:grpSpPr>
        <p:sp>
          <p:nvSpPr>
            <p:cNvPr id="22578" name="Line 34"/>
            <p:cNvSpPr>
              <a:spLocks noChangeShapeType="1"/>
            </p:cNvSpPr>
            <p:nvPr/>
          </p:nvSpPr>
          <p:spPr bwMode="auto">
            <a:xfrm>
              <a:off x="3436" y="2272"/>
              <a:ext cx="1200" cy="0"/>
            </a:xfrm>
            <a:prstGeom prst="line">
              <a:avLst/>
            </a:prstGeom>
            <a:noFill/>
            <a:ln w="3175">
              <a:solidFill>
                <a:schemeClr val="bg2"/>
              </a:solidFill>
              <a:round/>
            </a:ln>
          </p:spPr>
          <p:txBody>
            <a:bodyPr/>
            <a:lstStyle/>
            <a:p>
              <a:endParaRPr lang="en-IN"/>
            </a:p>
          </p:txBody>
        </p:sp>
        <p:sp>
          <p:nvSpPr>
            <p:cNvPr id="22579" name="Line 35"/>
            <p:cNvSpPr>
              <a:spLocks noChangeShapeType="1"/>
            </p:cNvSpPr>
            <p:nvPr/>
          </p:nvSpPr>
          <p:spPr bwMode="auto">
            <a:xfrm>
              <a:off x="3424" y="2032"/>
              <a:ext cx="1200" cy="0"/>
            </a:xfrm>
            <a:prstGeom prst="line">
              <a:avLst/>
            </a:prstGeom>
            <a:noFill/>
            <a:ln w="3175">
              <a:solidFill>
                <a:schemeClr val="bg2"/>
              </a:solidFill>
              <a:round/>
            </a:ln>
          </p:spPr>
          <p:txBody>
            <a:bodyPr/>
            <a:lstStyle/>
            <a:p>
              <a:endParaRPr lang="en-IN"/>
            </a:p>
          </p:txBody>
        </p:sp>
        <p:sp>
          <p:nvSpPr>
            <p:cNvPr id="22580" name="Line 36"/>
            <p:cNvSpPr>
              <a:spLocks noChangeShapeType="1"/>
            </p:cNvSpPr>
            <p:nvPr/>
          </p:nvSpPr>
          <p:spPr bwMode="auto">
            <a:xfrm>
              <a:off x="3439" y="1801"/>
              <a:ext cx="1200" cy="0"/>
            </a:xfrm>
            <a:prstGeom prst="line">
              <a:avLst/>
            </a:prstGeom>
            <a:noFill/>
            <a:ln w="3175">
              <a:solidFill>
                <a:schemeClr val="bg2"/>
              </a:solidFill>
              <a:round/>
            </a:ln>
          </p:spPr>
          <p:txBody>
            <a:bodyPr/>
            <a:lstStyle/>
            <a:p>
              <a:endParaRPr lang="en-IN"/>
            </a:p>
          </p:txBody>
        </p:sp>
        <p:sp>
          <p:nvSpPr>
            <p:cNvPr id="22581" name="Line 37"/>
            <p:cNvSpPr>
              <a:spLocks noChangeShapeType="1"/>
            </p:cNvSpPr>
            <p:nvPr/>
          </p:nvSpPr>
          <p:spPr bwMode="auto">
            <a:xfrm>
              <a:off x="3436" y="1561"/>
              <a:ext cx="1200" cy="0"/>
            </a:xfrm>
            <a:prstGeom prst="line">
              <a:avLst/>
            </a:prstGeom>
            <a:noFill/>
            <a:ln w="3175">
              <a:solidFill>
                <a:schemeClr val="bg2"/>
              </a:solidFill>
              <a:round/>
            </a:ln>
          </p:spPr>
          <p:txBody>
            <a:bodyPr/>
            <a:lstStyle/>
            <a:p>
              <a:endParaRPr lang="en-IN"/>
            </a:p>
          </p:txBody>
        </p:sp>
        <p:sp>
          <p:nvSpPr>
            <p:cNvPr id="22582" name="Line 38"/>
            <p:cNvSpPr>
              <a:spLocks noChangeShapeType="1"/>
            </p:cNvSpPr>
            <p:nvPr/>
          </p:nvSpPr>
          <p:spPr bwMode="auto">
            <a:xfrm>
              <a:off x="3433" y="1330"/>
              <a:ext cx="1200" cy="0"/>
            </a:xfrm>
            <a:prstGeom prst="line">
              <a:avLst/>
            </a:prstGeom>
            <a:noFill/>
            <a:ln w="3175">
              <a:solidFill>
                <a:schemeClr val="bg2"/>
              </a:solidFill>
              <a:round/>
            </a:ln>
          </p:spPr>
          <p:txBody>
            <a:bodyPr/>
            <a:lstStyle/>
            <a:p>
              <a:endParaRPr lang="en-IN"/>
            </a:p>
          </p:txBody>
        </p:sp>
        <p:sp>
          <p:nvSpPr>
            <p:cNvPr id="22583" name="Line 39"/>
            <p:cNvSpPr>
              <a:spLocks noChangeShapeType="1"/>
            </p:cNvSpPr>
            <p:nvPr/>
          </p:nvSpPr>
          <p:spPr bwMode="auto">
            <a:xfrm>
              <a:off x="3439" y="1099"/>
              <a:ext cx="1200" cy="0"/>
            </a:xfrm>
            <a:prstGeom prst="line">
              <a:avLst/>
            </a:prstGeom>
            <a:noFill/>
            <a:ln w="3175">
              <a:solidFill>
                <a:schemeClr val="bg2"/>
              </a:solidFill>
              <a:round/>
            </a:ln>
          </p:spPr>
          <p:txBody>
            <a:bodyPr/>
            <a:lstStyle/>
            <a:p>
              <a:endParaRPr lang="en-IN"/>
            </a:p>
          </p:txBody>
        </p:sp>
        <p:sp>
          <p:nvSpPr>
            <p:cNvPr id="22584" name="Line 40"/>
            <p:cNvSpPr>
              <a:spLocks noChangeShapeType="1"/>
            </p:cNvSpPr>
            <p:nvPr/>
          </p:nvSpPr>
          <p:spPr bwMode="auto">
            <a:xfrm>
              <a:off x="3436" y="850"/>
              <a:ext cx="1200" cy="0"/>
            </a:xfrm>
            <a:prstGeom prst="line">
              <a:avLst/>
            </a:prstGeom>
            <a:noFill/>
            <a:ln w="3175">
              <a:solidFill>
                <a:schemeClr val="bg2"/>
              </a:solidFill>
              <a:round/>
            </a:ln>
          </p:spPr>
          <p:txBody>
            <a:bodyPr/>
            <a:lstStyle/>
            <a:p>
              <a:endParaRPr lang="en-IN"/>
            </a:p>
          </p:txBody>
        </p:sp>
      </p:grpSp>
      <p:sp>
        <p:nvSpPr>
          <p:cNvPr id="17449" name="Oval 41"/>
          <p:cNvSpPr>
            <a:spLocks noChangeArrowheads="1"/>
          </p:cNvSpPr>
          <p:nvPr/>
        </p:nvSpPr>
        <p:spPr bwMode="auto">
          <a:xfrm>
            <a:off x="5640388" y="35925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7450" name="Oval 42"/>
          <p:cNvSpPr>
            <a:spLocks noChangeArrowheads="1"/>
          </p:cNvSpPr>
          <p:nvPr/>
        </p:nvSpPr>
        <p:spPr bwMode="auto">
          <a:xfrm>
            <a:off x="7054850" y="28448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7451" name="Oval 43"/>
          <p:cNvSpPr>
            <a:spLocks noChangeArrowheads="1"/>
          </p:cNvSpPr>
          <p:nvPr/>
        </p:nvSpPr>
        <p:spPr bwMode="auto">
          <a:xfrm>
            <a:off x="6340475" y="3197225"/>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7452" name="Oval 44"/>
          <p:cNvSpPr>
            <a:spLocks noChangeArrowheads="1"/>
          </p:cNvSpPr>
          <p:nvPr/>
        </p:nvSpPr>
        <p:spPr bwMode="auto">
          <a:xfrm>
            <a:off x="7326313" y="24495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7453" name="Oval 45"/>
          <p:cNvSpPr>
            <a:spLocks noChangeArrowheads="1"/>
          </p:cNvSpPr>
          <p:nvPr/>
        </p:nvSpPr>
        <p:spPr bwMode="auto">
          <a:xfrm>
            <a:off x="7054850" y="206375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7454" name="Oval 46"/>
          <p:cNvSpPr>
            <a:spLocks noChangeArrowheads="1"/>
          </p:cNvSpPr>
          <p:nvPr/>
        </p:nvSpPr>
        <p:spPr bwMode="auto">
          <a:xfrm>
            <a:off x="6354763" y="1701800"/>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7455" name="Oval 47"/>
          <p:cNvSpPr>
            <a:spLocks noChangeArrowheads="1"/>
          </p:cNvSpPr>
          <p:nvPr/>
        </p:nvSpPr>
        <p:spPr bwMode="auto">
          <a:xfrm>
            <a:off x="5640388" y="1306513"/>
            <a:ext cx="76200" cy="76200"/>
          </a:xfrm>
          <a:prstGeom prst="ellipse">
            <a:avLst/>
          </a:prstGeom>
          <a:solidFill>
            <a:schemeClr val="accent1"/>
          </a:solidFill>
          <a:ln w="9525">
            <a:solidFill>
              <a:schemeClr val="tx1"/>
            </a:solidFill>
            <a:round/>
          </a:ln>
        </p:spPr>
        <p:txBody>
          <a:bodyPr wrap="none" anchor="ctr"/>
          <a:lstStyle/>
          <a:p>
            <a:endParaRPr lang="en-IN"/>
          </a:p>
        </p:txBody>
      </p:sp>
      <p:sp>
        <p:nvSpPr>
          <p:cNvPr id="17456" name="Arc 48"/>
          <p:cNvSpPr/>
          <p:nvPr/>
        </p:nvSpPr>
        <p:spPr bwMode="auto">
          <a:xfrm rot="9467812" flipV="1">
            <a:off x="5364163" y="3425825"/>
            <a:ext cx="1173162" cy="688975"/>
          </a:xfrm>
          <a:custGeom>
            <a:avLst/>
            <a:gdLst>
              <a:gd name="T0" fmla="*/ 0 w 23025"/>
              <a:gd name="T1" fmla="*/ 5454 h 21600"/>
              <a:gd name="T2" fmla="*/ 1173162 w 23025"/>
              <a:gd name="T3" fmla="*/ 454660 h 21600"/>
              <a:gd name="T4" fmla="*/ 138181 w 23025"/>
              <a:gd name="T5" fmla="*/ 688975 h 21600"/>
              <a:gd name="T6" fmla="*/ 0 60000 65536"/>
              <a:gd name="T7" fmla="*/ 0 60000 65536"/>
              <a:gd name="T8" fmla="*/ 0 60000 65536"/>
              <a:gd name="T9" fmla="*/ 0 w 23025"/>
              <a:gd name="T10" fmla="*/ 0 h 21600"/>
              <a:gd name="T11" fmla="*/ 23025 w 23025"/>
              <a:gd name="T12" fmla="*/ 21600 h 21600"/>
            </a:gdLst>
            <a:ahLst/>
            <a:cxnLst>
              <a:cxn ang="T6">
                <a:pos x="T0" y="T1"/>
              </a:cxn>
              <a:cxn ang="T7">
                <a:pos x="T2" y="T3"/>
              </a:cxn>
              <a:cxn ang="T8">
                <a:pos x="T4" y="T5"/>
              </a:cxn>
            </a:cxnLst>
            <a:rect l="T9" t="T10" r="T11" b="T12"/>
            <a:pathLst>
              <a:path w="23025" h="21600" fill="none" extrusionOk="0">
                <a:moveTo>
                  <a:pt x="-1" y="170"/>
                </a:moveTo>
                <a:cubicBezTo>
                  <a:pt x="899" y="57"/>
                  <a:pt x="1805" y="-1"/>
                  <a:pt x="2712" y="0"/>
                </a:cubicBezTo>
                <a:cubicBezTo>
                  <a:pt x="11808" y="0"/>
                  <a:pt x="19930" y="5699"/>
                  <a:pt x="23024" y="14254"/>
                </a:cubicBezTo>
              </a:path>
              <a:path w="23025" h="21600" stroke="0" extrusionOk="0">
                <a:moveTo>
                  <a:pt x="-1" y="170"/>
                </a:moveTo>
                <a:cubicBezTo>
                  <a:pt x="899" y="57"/>
                  <a:pt x="1805" y="-1"/>
                  <a:pt x="2712" y="0"/>
                </a:cubicBezTo>
                <a:cubicBezTo>
                  <a:pt x="11808" y="0"/>
                  <a:pt x="19930" y="5699"/>
                  <a:pt x="23024" y="14254"/>
                </a:cubicBezTo>
                <a:lnTo>
                  <a:pt x="2712" y="21600"/>
                </a:lnTo>
                <a:close/>
              </a:path>
            </a:pathLst>
          </a:custGeom>
          <a:noFill/>
          <a:ln w="28575">
            <a:solidFill>
              <a:schemeClr val="tx1"/>
            </a:solidFill>
            <a:round/>
          </a:ln>
        </p:spPr>
        <p:txBody>
          <a:bodyPr wrap="none" anchor="ctr"/>
          <a:lstStyle/>
          <a:p>
            <a:endParaRPr lang="en-IN"/>
          </a:p>
        </p:txBody>
      </p:sp>
      <p:sp>
        <p:nvSpPr>
          <p:cNvPr id="17457" name="Arc 49"/>
          <p:cNvSpPr/>
          <p:nvPr/>
        </p:nvSpPr>
        <p:spPr bwMode="auto">
          <a:xfrm rot="21009551" flipV="1">
            <a:off x="6275388" y="2449513"/>
            <a:ext cx="1144587" cy="682625"/>
          </a:xfrm>
          <a:custGeom>
            <a:avLst/>
            <a:gdLst>
              <a:gd name="T0" fmla="*/ 0 w 24196"/>
              <a:gd name="T1" fmla="*/ 5404 h 21600"/>
              <a:gd name="T2" fmla="*/ 1144587 w 24196"/>
              <a:gd name="T3" fmla="*/ 612024 h 21600"/>
              <a:gd name="T4" fmla="*/ 128291 w 24196"/>
              <a:gd name="T5" fmla="*/ 682625 h 21600"/>
              <a:gd name="T6" fmla="*/ 0 60000 65536"/>
              <a:gd name="T7" fmla="*/ 0 60000 65536"/>
              <a:gd name="T8" fmla="*/ 0 60000 65536"/>
              <a:gd name="T9" fmla="*/ 0 w 24196"/>
              <a:gd name="T10" fmla="*/ 0 h 21600"/>
              <a:gd name="T11" fmla="*/ 24196 w 24196"/>
              <a:gd name="T12" fmla="*/ 21600 h 21600"/>
            </a:gdLst>
            <a:ahLst/>
            <a:cxnLst>
              <a:cxn ang="T6">
                <a:pos x="T0" y="T1"/>
              </a:cxn>
              <a:cxn ang="T7">
                <a:pos x="T2" y="T3"/>
              </a:cxn>
              <a:cxn ang="T8">
                <a:pos x="T4" y="T5"/>
              </a:cxn>
            </a:cxnLst>
            <a:rect l="T9" t="T10" r="T11" b="T12"/>
            <a:pathLst>
              <a:path w="24196" h="21600" fill="none" extrusionOk="0">
                <a:moveTo>
                  <a:pt x="-1" y="170"/>
                </a:moveTo>
                <a:cubicBezTo>
                  <a:pt x="899" y="57"/>
                  <a:pt x="1805" y="-1"/>
                  <a:pt x="2712" y="0"/>
                </a:cubicBezTo>
                <a:cubicBezTo>
                  <a:pt x="13776" y="0"/>
                  <a:pt x="23051" y="8360"/>
                  <a:pt x="24196" y="19365"/>
                </a:cubicBezTo>
              </a:path>
              <a:path w="24196" h="21600" stroke="0" extrusionOk="0">
                <a:moveTo>
                  <a:pt x="-1" y="170"/>
                </a:moveTo>
                <a:cubicBezTo>
                  <a:pt x="899" y="57"/>
                  <a:pt x="1805" y="-1"/>
                  <a:pt x="2712" y="0"/>
                </a:cubicBezTo>
                <a:cubicBezTo>
                  <a:pt x="13776" y="0"/>
                  <a:pt x="23051" y="8360"/>
                  <a:pt x="24196" y="19365"/>
                </a:cubicBezTo>
                <a:lnTo>
                  <a:pt x="2712" y="21600"/>
                </a:lnTo>
                <a:close/>
              </a:path>
            </a:pathLst>
          </a:custGeom>
          <a:noFill/>
          <a:ln w="28575">
            <a:solidFill>
              <a:schemeClr val="tx1"/>
            </a:solidFill>
            <a:round/>
          </a:ln>
        </p:spPr>
        <p:txBody>
          <a:bodyPr wrap="none" anchor="ctr"/>
          <a:lstStyle/>
          <a:p>
            <a:endParaRPr lang="en-IN"/>
          </a:p>
        </p:txBody>
      </p:sp>
      <p:sp>
        <p:nvSpPr>
          <p:cNvPr id="17458" name="Arc 50"/>
          <p:cNvSpPr/>
          <p:nvPr/>
        </p:nvSpPr>
        <p:spPr bwMode="auto">
          <a:xfrm rot="-9906590">
            <a:off x="5421313" y="944563"/>
            <a:ext cx="1217612" cy="688975"/>
          </a:xfrm>
          <a:custGeom>
            <a:avLst/>
            <a:gdLst>
              <a:gd name="T0" fmla="*/ 0 w 23899"/>
              <a:gd name="T1" fmla="*/ 9569 h 21600"/>
              <a:gd name="T2" fmla="*/ 1217612 w 23899"/>
              <a:gd name="T3" fmla="*/ 454660 h 21600"/>
              <a:gd name="T4" fmla="*/ 182700 w 23899"/>
              <a:gd name="T5" fmla="*/ 688975 h 21600"/>
              <a:gd name="T6" fmla="*/ 0 60000 65536"/>
              <a:gd name="T7" fmla="*/ 0 60000 65536"/>
              <a:gd name="T8" fmla="*/ 0 60000 65536"/>
              <a:gd name="T9" fmla="*/ 0 w 23899"/>
              <a:gd name="T10" fmla="*/ 0 h 21600"/>
              <a:gd name="T11" fmla="*/ 23899 w 23899"/>
              <a:gd name="T12" fmla="*/ 21600 h 21600"/>
            </a:gdLst>
            <a:ahLst/>
            <a:cxnLst>
              <a:cxn ang="T6">
                <a:pos x="T0" y="T1"/>
              </a:cxn>
              <a:cxn ang="T7">
                <a:pos x="T2" y="T3"/>
              </a:cxn>
              <a:cxn ang="T8">
                <a:pos x="T4" y="T5"/>
              </a:cxn>
            </a:cxnLst>
            <a:rect l="T9" t="T10" r="T11" b="T12"/>
            <a:pathLst>
              <a:path w="23899" h="21600" fill="none" extrusionOk="0">
                <a:moveTo>
                  <a:pt x="-1" y="299"/>
                </a:moveTo>
                <a:cubicBezTo>
                  <a:pt x="1184" y="100"/>
                  <a:pt x="2384" y="-1"/>
                  <a:pt x="3586" y="0"/>
                </a:cubicBezTo>
                <a:cubicBezTo>
                  <a:pt x="12682" y="0"/>
                  <a:pt x="20804" y="5699"/>
                  <a:pt x="23898" y="14254"/>
                </a:cubicBezTo>
              </a:path>
              <a:path w="23899" h="21600" stroke="0" extrusionOk="0">
                <a:moveTo>
                  <a:pt x="-1" y="299"/>
                </a:moveTo>
                <a:cubicBezTo>
                  <a:pt x="1184" y="100"/>
                  <a:pt x="2384" y="-1"/>
                  <a:pt x="3586" y="0"/>
                </a:cubicBezTo>
                <a:cubicBezTo>
                  <a:pt x="12682" y="0"/>
                  <a:pt x="20804" y="5699"/>
                  <a:pt x="23898" y="14254"/>
                </a:cubicBezTo>
                <a:lnTo>
                  <a:pt x="3586" y="21600"/>
                </a:lnTo>
                <a:close/>
              </a:path>
            </a:pathLst>
          </a:custGeom>
          <a:noFill/>
          <a:ln w="28575">
            <a:solidFill>
              <a:schemeClr val="tx1"/>
            </a:solidFill>
            <a:prstDash val="lgDash"/>
            <a:round/>
          </a:ln>
        </p:spPr>
        <p:txBody>
          <a:bodyPr wrap="none" anchor="ctr"/>
          <a:lstStyle/>
          <a:p>
            <a:endParaRPr lang="en-IN"/>
          </a:p>
        </p:txBody>
      </p:sp>
      <p:sp>
        <p:nvSpPr>
          <p:cNvPr id="17459" name="Arc 51"/>
          <p:cNvSpPr/>
          <p:nvPr/>
        </p:nvSpPr>
        <p:spPr bwMode="auto">
          <a:xfrm rot="590449">
            <a:off x="6292850" y="1854200"/>
            <a:ext cx="1144588" cy="682625"/>
          </a:xfrm>
          <a:custGeom>
            <a:avLst/>
            <a:gdLst>
              <a:gd name="T0" fmla="*/ 0 w 24196"/>
              <a:gd name="T1" fmla="*/ 5404 h 21600"/>
              <a:gd name="T2" fmla="*/ 1144588 w 24196"/>
              <a:gd name="T3" fmla="*/ 612024 h 21600"/>
              <a:gd name="T4" fmla="*/ 128291 w 24196"/>
              <a:gd name="T5" fmla="*/ 682625 h 21600"/>
              <a:gd name="T6" fmla="*/ 0 60000 65536"/>
              <a:gd name="T7" fmla="*/ 0 60000 65536"/>
              <a:gd name="T8" fmla="*/ 0 60000 65536"/>
              <a:gd name="T9" fmla="*/ 0 w 24196"/>
              <a:gd name="T10" fmla="*/ 0 h 21600"/>
              <a:gd name="T11" fmla="*/ 24196 w 24196"/>
              <a:gd name="T12" fmla="*/ 21600 h 21600"/>
            </a:gdLst>
            <a:ahLst/>
            <a:cxnLst>
              <a:cxn ang="T6">
                <a:pos x="T0" y="T1"/>
              </a:cxn>
              <a:cxn ang="T7">
                <a:pos x="T2" y="T3"/>
              </a:cxn>
              <a:cxn ang="T8">
                <a:pos x="T4" y="T5"/>
              </a:cxn>
            </a:cxnLst>
            <a:rect l="T9" t="T10" r="T11" b="T12"/>
            <a:pathLst>
              <a:path w="24196" h="21600" fill="none" extrusionOk="0">
                <a:moveTo>
                  <a:pt x="-1" y="170"/>
                </a:moveTo>
                <a:cubicBezTo>
                  <a:pt x="899" y="57"/>
                  <a:pt x="1805" y="-1"/>
                  <a:pt x="2712" y="0"/>
                </a:cubicBezTo>
                <a:cubicBezTo>
                  <a:pt x="13776" y="0"/>
                  <a:pt x="23051" y="8360"/>
                  <a:pt x="24196" y="19365"/>
                </a:cubicBezTo>
              </a:path>
              <a:path w="24196" h="21600" stroke="0" extrusionOk="0">
                <a:moveTo>
                  <a:pt x="-1" y="170"/>
                </a:moveTo>
                <a:cubicBezTo>
                  <a:pt x="899" y="57"/>
                  <a:pt x="1805" y="-1"/>
                  <a:pt x="2712" y="0"/>
                </a:cubicBezTo>
                <a:cubicBezTo>
                  <a:pt x="13776" y="0"/>
                  <a:pt x="23051" y="8360"/>
                  <a:pt x="24196" y="19365"/>
                </a:cubicBezTo>
                <a:lnTo>
                  <a:pt x="2712" y="21600"/>
                </a:lnTo>
                <a:close/>
              </a:path>
            </a:pathLst>
          </a:custGeom>
          <a:noFill/>
          <a:ln w="28575">
            <a:solidFill>
              <a:schemeClr val="tx1"/>
            </a:solidFill>
            <a:prstDash val="lgDash"/>
            <a:round/>
          </a:ln>
        </p:spPr>
        <p:txBody>
          <a:bodyPr wrap="none" anchor="ctr"/>
          <a:lstStyle/>
          <a:p>
            <a:endParaRPr lang="en-IN"/>
          </a:p>
        </p:txBody>
      </p:sp>
      <p:sp>
        <p:nvSpPr>
          <p:cNvPr id="17460" name="Text Box 52"/>
          <p:cNvSpPr txBox="1">
            <a:spLocks noChangeArrowheads="1"/>
          </p:cNvSpPr>
          <p:nvPr/>
        </p:nvSpPr>
        <p:spPr bwMode="auto">
          <a:xfrm>
            <a:off x="5159375" y="5067300"/>
            <a:ext cx="282575" cy="30480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17461" name="Text Box 53"/>
          <p:cNvSpPr txBox="1">
            <a:spLocks noChangeArrowheads="1"/>
          </p:cNvSpPr>
          <p:nvPr/>
        </p:nvSpPr>
        <p:spPr bwMode="auto">
          <a:xfrm>
            <a:off x="5610225" y="356870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1</a:t>
            </a:r>
            <a:endParaRPr lang="en-US" sz="1400" baseline="-25000">
              <a:latin typeface="Times New Roman" charset="0"/>
            </a:endParaRPr>
          </a:p>
        </p:txBody>
      </p:sp>
      <p:sp>
        <p:nvSpPr>
          <p:cNvPr id="17462" name="Text Box 54"/>
          <p:cNvSpPr txBox="1">
            <a:spLocks noChangeArrowheads="1"/>
          </p:cNvSpPr>
          <p:nvPr/>
        </p:nvSpPr>
        <p:spPr bwMode="auto">
          <a:xfrm>
            <a:off x="5178425" y="3806825"/>
            <a:ext cx="282575" cy="30480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17463" name="Text Box 55"/>
          <p:cNvSpPr txBox="1">
            <a:spLocks noChangeArrowheads="1"/>
          </p:cNvSpPr>
          <p:nvPr/>
        </p:nvSpPr>
        <p:spPr bwMode="auto">
          <a:xfrm>
            <a:off x="6311900" y="3178175"/>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2</a:t>
            </a:r>
            <a:endParaRPr lang="en-US" sz="1400" baseline="-25000">
              <a:latin typeface="Times New Roman" charset="0"/>
            </a:endParaRPr>
          </a:p>
        </p:txBody>
      </p:sp>
      <p:sp>
        <p:nvSpPr>
          <p:cNvPr id="17464" name="Text Box 56"/>
          <p:cNvSpPr txBox="1">
            <a:spLocks noChangeArrowheads="1"/>
          </p:cNvSpPr>
          <p:nvPr/>
        </p:nvSpPr>
        <p:spPr bwMode="auto">
          <a:xfrm>
            <a:off x="7054850" y="2835275"/>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3</a:t>
            </a:r>
            <a:endParaRPr lang="en-US" sz="1400" baseline="-25000">
              <a:latin typeface="Times New Roman" charset="0"/>
            </a:endParaRPr>
          </a:p>
        </p:txBody>
      </p:sp>
      <p:sp>
        <p:nvSpPr>
          <p:cNvPr id="17465" name="Text Box 57"/>
          <p:cNvSpPr txBox="1">
            <a:spLocks noChangeArrowheads="1"/>
          </p:cNvSpPr>
          <p:nvPr/>
        </p:nvSpPr>
        <p:spPr bwMode="auto">
          <a:xfrm>
            <a:off x="7331075" y="234950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4</a:t>
            </a:r>
            <a:endParaRPr lang="en-US" sz="1400" baseline="-25000">
              <a:latin typeface="Times New Roman" charset="0"/>
            </a:endParaRPr>
          </a:p>
        </p:txBody>
      </p:sp>
      <p:sp>
        <p:nvSpPr>
          <p:cNvPr id="17466" name="Text Box 58"/>
          <p:cNvSpPr txBox="1">
            <a:spLocks noChangeArrowheads="1"/>
          </p:cNvSpPr>
          <p:nvPr/>
        </p:nvSpPr>
        <p:spPr bwMode="auto">
          <a:xfrm>
            <a:off x="7007225" y="179705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5</a:t>
            </a:r>
            <a:endParaRPr lang="en-US" sz="1400" baseline="-25000">
              <a:latin typeface="Times New Roman" charset="0"/>
            </a:endParaRPr>
          </a:p>
        </p:txBody>
      </p:sp>
      <p:sp>
        <p:nvSpPr>
          <p:cNvPr id="17467" name="Text Box 59"/>
          <p:cNvSpPr txBox="1">
            <a:spLocks noChangeArrowheads="1"/>
          </p:cNvSpPr>
          <p:nvPr/>
        </p:nvSpPr>
        <p:spPr bwMode="auto">
          <a:xfrm>
            <a:off x="6311900" y="147320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6</a:t>
            </a:r>
            <a:endParaRPr lang="en-US" sz="1400" baseline="-25000">
              <a:latin typeface="Times New Roman" charset="0"/>
            </a:endParaRPr>
          </a:p>
        </p:txBody>
      </p:sp>
      <p:sp>
        <p:nvSpPr>
          <p:cNvPr id="17468" name="Text Box 60"/>
          <p:cNvSpPr txBox="1">
            <a:spLocks noChangeArrowheads="1"/>
          </p:cNvSpPr>
          <p:nvPr/>
        </p:nvSpPr>
        <p:spPr bwMode="auto">
          <a:xfrm>
            <a:off x="5616575" y="1082675"/>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7</a:t>
            </a:r>
            <a:endParaRPr lang="en-US" sz="1400" baseline="-25000">
              <a:latin typeface="Times New Roman" charset="0"/>
            </a:endParaRPr>
          </a:p>
        </p:txBody>
      </p:sp>
      <p:sp>
        <p:nvSpPr>
          <p:cNvPr id="17469" name="Text Box 61"/>
          <p:cNvSpPr txBox="1">
            <a:spLocks noChangeArrowheads="1"/>
          </p:cNvSpPr>
          <p:nvPr/>
        </p:nvSpPr>
        <p:spPr bwMode="auto">
          <a:xfrm>
            <a:off x="5226050" y="635000"/>
            <a:ext cx="339725" cy="3048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8</a:t>
            </a:r>
            <a:endParaRPr lang="en-US" sz="1400" baseline="-25000">
              <a:latin typeface="Times New Roman" charset="0"/>
            </a:endParaRPr>
          </a:p>
        </p:txBody>
      </p:sp>
      <p:sp>
        <p:nvSpPr>
          <p:cNvPr id="17470" name="Oval 62"/>
          <p:cNvSpPr>
            <a:spLocks noChangeArrowheads="1"/>
          </p:cNvSpPr>
          <p:nvPr/>
        </p:nvSpPr>
        <p:spPr bwMode="auto">
          <a:xfrm>
            <a:off x="5378450" y="5181600"/>
            <a:ext cx="76200" cy="76200"/>
          </a:xfrm>
          <a:prstGeom prst="ellipse">
            <a:avLst/>
          </a:prstGeom>
          <a:solidFill>
            <a:schemeClr val="accent1"/>
          </a:solidFill>
          <a:ln w="9525">
            <a:solidFill>
              <a:schemeClr val="tx1"/>
            </a:solidFill>
            <a:round/>
          </a:ln>
        </p:spPr>
        <p:txBody>
          <a:bodyPr wrap="none" anchor="ctr"/>
          <a:lstStyle/>
          <a:p>
            <a:endParaRPr lang="en-IN"/>
          </a:p>
        </p:txBody>
      </p:sp>
      <p:grpSp>
        <p:nvGrpSpPr>
          <p:cNvPr id="7" name="Group 63"/>
          <p:cNvGrpSpPr/>
          <p:nvPr/>
        </p:nvGrpSpPr>
        <p:grpSpPr bwMode="auto">
          <a:xfrm>
            <a:off x="5467350" y="4027488"/>
            <a:ext cx="2117725" cy="2379662"/>
            <a:chOff x="1160" y="2153"/>
            <a:chExt cx="1334" cy="1499"/>
          </a:xfrm>
        </p:grpSpPr>
        <p:sp>
          <p:nvSpPr>
            <p:cNvPr id="22571" name="Text Box 64"/>
            <p:cNvSpPr txBox="1">
              <a:spLocks noChangeArrowheads="1"/>
            </p:cNvSpPr>
            <p:nvPr/>
          </p:nvSpPr>
          <p:spPr bwMode="auto">
            <a:xfrm>
              <a:off x="1160" y="3269"/>
              <a:ext cx="164" cy="173"/>
            </a:xfrm>
            <a:prstGeom prst="rect">
              <a:avLst/>
            </a:prstGeom>
            <a:noFill/>
            <a:ln w="9525">
              <a:noFill/>
              <a:miter lim="800000"/>
            </a:ln>
          </p:spPr>
          <p:txBody>
            <a:bodyPr wrap="none">
              <a:spAutoFit/>
            </a:bodyPr>
            <a:lstStyle/>
            <a:p>
              <a:pPr eaLnBrk="0" hangingPunct="0"/>
              <a:r>
                <a:rPr lang="en-US" sz="1200">
                  <a:latin typeface="Times New Roman" charset="0"/>
                </a:rPr>
                <a:t>1</a:t>
              </a:r>
              <a:endParaRPr lang="en-US" sz="1200">
                <a:latin typeface="Times New Roman" charset="0"/>
              </a:endParaRPr>
            </a:p>
          </p:txBody>
        </p:sp>
        <p:sp>
          <p:nvSpPr>
            <p:cNvPr id="22572" name="Text Box 65"/>
            <p:cNvSpPr txBox="1">
              <a:spLocks noChangeArrowheads="1"/>
            </p:cNvSpPr>
            <p:nvPr/>
          </p:nvSpPr>
          <p:spPr bwMode="auto">
            <a:xfrm>
              <a:off x="1670" y="3479"/>
              <a:ext cx="164" cy="173"/>
            </a:xfrm>
            <a:prstGeom prst="rect">
              <a:avLst/>
            </a:prstGeom>
            <a:noFill/>
            <a:ln w="9525">
              <a:noFill/>
              <a:miter lim="800000"/>
            </a:ln>
          </p:spPr>
          <p:txBody>
            <a:bodyPr wrap="none">
              <a:spAutoFit/>
            </a:bodyPr>
            <a:lstStyle/>
            <a:p>
              <a:pPr eaLnBrk="0" hangingPunct="0"/>
              <a:r>
                <a:rPr lang="en-US" sz="1200">
                  <a:latin typeface="Times New Roman" charset="0"/>
                </a:rPr>
                <a:t>2</a:t>
              </a:r>
              <a:endParaRPr lang="en-US" sz="1200">
                <a:latin typeface="Times New Roman" charset="0"/>
              </a:endParaRPr>
            </a:p>
          </p:txBody>
        </p:sp>
        <p:sp>
          <p:nvSpPr>
            <p:cNvPr id="22573" name="Text Box 66"/>
            <p:cNvSpPr txBox="1">
              <a:spLocks noChangeArrowheads="1"/>
            </p:cNvSpPr>
            <p:nvPr/>
          </p:nvSpPr>
          <p:spPr bwMode="auto">
            <a:xfrm>
              <a:off x="2136" y="3283"/>
              <a:ext cx="164" cy="173"/>
            </a:xfrm>
            <a:prstGeom prst="rect">
              <a:avLst/>
            </a:prstGeom>
            <a:noFill/>
            <a:ln w="9525">
              <a:noFill/>
              <a:miter lim="800000"/>
            </a:ln>
          </p:spPr>
          <p:txBody>
            <a:bodyPr wrap="none">
              <a:spAutoFit/>
            </a:bodyPr>
            <a:lstStyle/>
            <a:p>
              <a:pPr eaLnBrk="0" hangingPunct="0"/>
              <a:r>
                <a:rPr lang="en-US" sz="1200">
                  <a:latin typeface="Times New Roman" charset="0"/>
                </a:rPr>
                <a:t>3</a:t>
              </a:r>
              <a:endParaRPr lang="en-US" sz="1200">
                <a:latin typeface="Times New Roman" charset="0"/>
              </a:endParaRPr>
            </a:p>
          </p:txBody>
        </p:sp>
        <p:sp>
          <p:nvSpPr>
            <p:cNvPr id="22574" name="Text Box 67"/>
            <p:cNvSpPr txBox="1">
              <a:spLocks noChangeArrowheads="1"/>
            </p:cNvSpPr>
            <p:nvPr/>
          </p:nvSpPr>
          <p:spPr bwMode="auto">
            <a:xfrm>
              <a:off x="2330" y="2819"/>
              <a:ext cx="164" cy="173"/>
            </a:xfrm>
            <a:prstGeom prst="rect">
              <a:avLst/>
            </a:prstGeom>
            <a:noFill/>
            <a:ln w="9525">
              <a:noFill/>
              <a:miter lim="800000"/>
            </a:ln>
          </p:spPr>
          <p:txBody>
            <a:bodyPr wrap="none">
              <a:spAutoFit/>
            </a:bodyPr>
            <a:lstStyle/>
            <a:p>
              <a:pPr eaLnBrk="0" hangingPunct="0"/>
              <a:r>
                <a:rPr lang="en-US" sz="1200">
                  <a:latin typeface="Times New Roman" charset="0"/>
                </a:rPr>
                <a:t>4</a:t>
              </a:r>
              <a:endParaRPr lang="en-US" sz="1200">
                <a:latin typeface="Times New Roman" charset="0"/>
              </a:endParaRPr>
            </a:p>
          </p:txBody>
        </p:sp>
        <p:sp>
          <p:nvSpPr>
            <p:cNvPr id="22575" name="Text Box 68"/>
            <p:cNvSpPr txBox="1">
              <a:spLocks noChangeArrowheads="1"/>
            </p:cNvSpPr>
            <p:nvPr/>
          </p:nvSpPr>
          <p:spPr bwMode="auto">
            <a:xfrm>
              <a:off x="2150" y="2351"/>
              <a:ext cx="164" cy="173"/>
            </a:xfrm>
            <a:prstGeom prst="rect">
              <a:avLst/>
            </a:prstGeom>
            <a:noFill/>
            <a:ln w="9525">
              <a:noFill/>
              <a:miter lim="800000"/>
            </a:ln>
          </p:spPr>
          <p:txBody>
            <a:bodyPr wrap="none">
              <a:spAutoFit/>
            </a:bodyPr>
            <a:lstStyle/>
            <a:p>
              <a:pPr eaLnBrk="0" hangingPunct="0"/>
              <a:r>
                <a:rPr lang="en-US" sz="1200">
                  <a:latin typeface="Times New Roman" charset="0"/>
                </a:rPr>
                <a:t>5</a:t>
              </a:r>
              <a:endParaRPr lang="en-US" sz="1200">
                <a:latin typeface="Times New Roman" charset="0"/>
              </a:endParaRPr>
            </a:p>
          </p:txBody>
        </p:sp>
        <p:sp>
          <p:nvSpPr>
            <p:cNvPr id="22576" name="Text Box 69"/>
            <p:cNvSpPr txBox="1">
              <a:spLocks noChangeArrowheads="1"/>
            </p:cNvSpPr>
            <p:nvPr/>
          </p:nvSpPr>
          <p:spPr bwMode="auto">
            <a:xfrm>
              <a:off x="1694" y="2153"/>
              <a:ext cx="164" cy="173"/>
            </a:xfrm>
            <a:prstGeom prst="rect">
              <a:avLst/>
            </a:prstGeom>
            <a:noFill/>
            <a:ln w="9525">
              <a:noFill/>
              <a:miter lim="800000"/>
            </a:ln>
          </p:spPr>
          <p:txBody>
            <a:bodyPr wrap="none">
              <a:spAutoFit/>
            </a:bodyPr>
            <a:lstStyle/>
            <a:p>
              <a:pPr eaLnBrk="0" hangingPunct="0"/>
              <a:r>
                <a:rPr lang="en-US" sz="1200">
                  <a:latin typeface="Times New Roman" charset="0"/>
                </a:rPr>
                <a:t>6</a:t>
              </a:r>
              <a:endParaRPr lang="en-US" sz="1200">
                <a:latin typeface="Times New Roman" charset="0"/>
              </a:endParaRPr>
            </a:p>
          </p:txBody>
        </p:sp>
        <p:sp>
          <p:nvSpPr>
            <p:cNvPr id="22577" name="Text Box 70"/>
            <p:cNvSpPr txBox="1">
              <a:spLocks noChangeArrowheads="1"/>
            </p:cNvSpPr>
            <p:nvPr/>
          </p:nvSpPr>
          <p:spPr bwMode="auto">
            <a:xfrm>
              <a:off x="1166" y="2369"/>
              <a:ext cx="164" cy="173"/>
            </a:xfrm>
            <a:prstGeom prst="rect">
              <a:avLst/>
            </a:prstGeom>
            <a:noFill/>
            <a:ln w="9525">
              <a:noFill/>
              <a:miter lim="800000"/>
            </a:ln>
          </p:spPr>
          <p:txBody>
            <a:bodyPr wrap="none">
              <a:spAutoFit/>
            </a:bodyPr>
            <a:lstStyle/>
            <a:p>
              <a:pPr eaLnBrk="0" hangingPunct="0"/>
              <a:r>
                <a:rPr lang="en-US" sz="1200">
                  <a:latin typeface="Times New Roman" charset="0"/>
                </a:rPr>
                <a:t>7</a:t>
              </a:r>
              <a:endParaRPr lang="en-US" sz="1200">
                <a:latin typeface="Times New Roman" charset="0"/>
              </a:endParaRPr>
            </a:p>
          </p:txBody>
        </p:sp>
      </p:grpSp>
      <p:sp>
        <p:nvSpPr>
          <p:cNvPr id="22561" name="Text Box 71"/>
          <p:cNvSpPr txBox="1">
            <a:spLocks noChangeArrowheads="1"/>
          </p:cNvSpPr>
          <p:nvPr/>
        </p:nvSpPr>
        <p:spPr bwMode="auto">
          <a:xfrm>
            <a:off x="6896100" y="63500"/>
            <a:ext cx="2270125" cy="581025"/>
          </a:xfrm>
          <a:prstGeom prst="rect">
            <a:avLst/>
          </a:prstGeom>
          <a:noFill/>
          <a:ln w="9525">
            <a:noFill/>
            <a:miter lim="800000"/>
          </a:ln>
        </p:spPr>
        <p:txBody>
          <a:bodyPr wrap="none">
            <a:spAutoFit/>
          </a:bodyPr>
          <a:lstStyle/>
          <a:p>
            <a:pPr algn="ctr" eaLnBrk="0" hangingPunct="0"/>
            <a:r>
              <a:rPr lang="en-US" sz="1600">
                <a:solidFill>
                  <a:schemeClr val="accent2"/>
                </a:solidFill>
                <a:latin typeface="Arial Black" pitchFamily="34" charset="0"/>
              </a:rPr>
              <a:t>HELIX </a:t>
            </a:r>
            <a:endParaRPr lang="en-US" sz="1600">
              <a:solidFill>
                <a:schemeClr val="accent2"/>
              </a:solidFill>
              <a:latin typeface="Arial Black" pitchFamily="34" charset="0"/>
            </a:endParaRPr>
          </a:p>
          <a:p>
            <a:pPr algn="ctr" eaLnBrk="0" hangingPunct="0"/>
            <a:r>
              <a:rPr lang="en-US" sz="1600" b="1">
                <a:solidFill>
                  <a:srgbClr val="FF0066"/>
                </a:solidFill>
              </a:rPr>
              <a:t>(UPON  A CYLINDER</a:t>
            </a:r>
            <a:r>
              <a:rPr lang="en-US" sz="1600">
                <a:solidFill>
                  <a:srgbClr val="FF0066"/>
                </a:solidFill>
                <a:latin typeface="Arial Black" pitchFamily="34" charset="0"/>
              </a:rPr>
              <a:t>)</a:t>
            </a:r>
            <a:endParaRPr lang="en-US" sz="1600">
              <a:solidFill>
                <a:srgbClr val="FF0066"/>
              </a:solidFill>
              <a:latin typeface="Arial Black" pitchFamily="34" charset="0"/>
            </a:endParaRPr>
          </a:p>
        </p:txBody>
      </p:sp>
      <p:sp>
        <p:nvSpPr>
          <p:cNvPr id="17480" name="Text Box 72"/>
          <p:cNvSpPr txBox="1">
            <a:spLocks noChangeArrowheads="1"/>
          </p:cNvSpPr>
          <p:nvPr/>
        </p:nvSpPr>
        <p:spPr bwMode="auto">
          <a:xfrm>
            <a:off x="152400" y="620713"/>
            <a:ext cx="4984750" cy="942975"/>
          </a:xfrm>
          <a:prstGeom prst="rect">
            <a:avLst/>
          </a:prstGeom>
          <a:noFill/>
          <a:ln w="9525">
            <a:noFill/>
            <a:miter lim="800000"/>
          </a:ln>
        </p:spPr>
        <p:txBody>
          <a:bodyPr wrap="none">
            <a:spAutoFit/>
          </a:bodyPr>
          <a:lstStyle/>
          <a:p>
            <a:pPr eaLnBrk="0" hangingPunct="0"/>
            <a:r>
              <a:rPr lang="en-US" sz="1400" b="1">
                <a:solidFill>
                  <a:srgbClr val="FF0066"/>
                </a:solidFill>
              </a:rPr>
              <a:t>PROBLEM</a:t>
            </a:r>
            <a:r>
              <a:rPr lang="en-US" sz="1400"/>
              <a:t>: Draw a helix of one convolution, upon a cylinder.</a:t>
            </a:r>
            <a:endParaRPr lang="en-US" sz="1400"/>
          </a:p>
          <a:p>
            <a:pPr eaLnBrk="0" hangingPunct="0"/>
            <a:r>
              <a:rPr lang="en-US" sz="1400"/>
              <a:t>Given 80 mm pitch and 50 mm diameter of a cylinder.</a:t>
            </a:r>
            <a:endParaRPr lang="en-US" sz="1400"/>
          </a:p>
          <a:p>
            <a:pPr eaLnBrk="0" hangingPunct="0"/>
            <a:r>
              <a:rPr lang="en-US" sz="1400"/>
              <a:t>(The axial advance during one complete revolution is called</a:t>
            </a:r>
            <a:endParaRPr lang="en-US" sz="1400"/>
          </a:p>
          <a:p>
            <a:pPr eaLnBrk="0" hangingPunct="0"/>
            <a:r>
              <a:rPr lang="en-US" sz="1400"/>
              <a:t>The</a:t>
            </a:r>
            <a:r>
              <a:rPr lang="en-US" sz="1400" i="1">
                <a:solidFill>
                  <a:srgbClr val="FF0066"/>
                </a:solidFill>
              </a:rPr>
              <a:t> pitch</a:t>
            </a:r>
            <a:r>
              <a:rPr lang="en-US" sz="1400"/>
              <a:t> of the helix)</a:t>
            </a:r>
            <a:endParaRPr lang="en-US" sz="1400"/>
          </a:p>
        </p:txBody>
      </p:sp>
      <p:sp>
        <p:nvSpPr>
          <p:cNvPr id="17481" name="Text Box 73"/>
          <p:cNvSpPr txBox="1">
            <a:spLocks noChangeArrowheads="1"/>
          </p:cNvSpPr>
          <p:nvPr/>
        </p:nvSpPr>
        <p:spPr bwMode="auto">
          <a:xfrm>
            <a:off x="152400" y="1992313"/>
            <a:ext cx="4181475" cy="20066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SOLUTION:</a:t>
            </a:r>
            <a:endParaRPr lang="en-US" sz="1400" b="1">
              <a:solidFill>
                <a:srgbClr val="FF0066"/>
              </a:solidFill>
              <a:latin typeface="Times New Roman" charset="0"/>
            </a:endParaRPr>
          </a:p>
          <a:p>
            <a:pPr eaLnBrk="0" hangingPunct="0"/>
            <a:r>
              <a:rPr lang="en-US" sz="1400">
                <a:solidFill>
                  <a:schemeClr val="accent2"/>
                </a:solidFill>
                <a:latin typeface="Times New Roman" charset="0"/>
              </a:rPr>
              <a:t>Draw projections of a cylinder.</a:t>
            </a:r>
            <a:endParaRPr lang="en-US" sz="1400">
              <a:solidFill>
                <a:schemeClr val="accent2"/>
              </a:solidFill>
              <a:latin typeface="Times New Roman" charset="0"/>
            </a:endParaRPr>
          </a:p>
          <a:p>
            <a:pPr eaLnBrk="0" hangingPunct="0"/>
            <a:r>
              <a:rPr lang="en-US" sz="1400">
                <a:solidFill>
                  <a:schemeClr val="accent2"/>
                </a:solidFill>
                <a:latin typeface="Times New Roman" charset="0"/>
              </a:rPr>
              <a:t>Divide circle and axis in to same no. of equal parts. ( 8 )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Name those as shown.</a:t>
            </a:r>
            <a:endParaRPr lang="en-US" sz="1400">
              <a:solidFill>
                <a:schemeClr val="accent2"/>
              </a:solidFill>
              <a:latin typeface="Times New Roman" charset="0"/>
            </a:endParaRPr>
          </a:p>
          <a:p>
            <a:pPr eaLnBrk="0" hangingPunct="0"/>
            <a:r>
              <a:rPr lang="en-US" sz="1400">
                <a:solidFill>
                  <a:schemeClr val="accent2"/>
                </a:solidFill>
                <a:latin typeface="Times New Roman" charset="0"/>
              </a:rPr>
              <a:t>Mark initial position of point ‘P’</a:t>
            </a:r>
            <a:endParaRPr lang="en-US" sz="1400">
              <a:solidFill>
                <a:schemeClr val="accent2"/>
              </a:solidFill>
              <a:latin typeface="Times New Roman" charset="0"/>
            </a:endParaRPr>
          </a:p>
          <a:p>
            <a:pPr eaLnBrk="0" hangingPunct="0"/>
            <a:r>
              <a:rPr lang="en-US" sz="1400">
                <a:solidFill>
                  <a:schemeClr val="accent2"/>
                </a:solidFill>
                <a:latin typeface="Times New Roman" charset="0"/>
              </a:rPr>
              <a:t>Mark various positions of </a:t>
            </a:r>
            <a:r>
              <a:rPr lang="en-US" sz="1400" i="1">
                <a:solidFill>
                  <a:schemeClr val="accent2"/>
                </a:solidFill>
                <a:latin typeface="Times New Roman" charset="0"/>
              </a:rPr>
              <a:t>P </a:t>
            </a:r>
            <a:r>
              <a:rPr lang="en-US" sz="1400">
                <a:solidFill>
                  <a:schemeClr val="accent2"/>
                </a:solidFill>
                <a:latin typeface="Times New Roman" charset="0"/>
              </a:rPr>
              <a:t>as shown in animation.</a:t>
            </a:r>
            <a:endParaRPr lang="en-US" sz="1400">
              <a:solidFill>
                <a:schemeClr val="accent2"/>
              </a:solidFill>
              <a:latin typeface="Times New Roman" charset="0"/>
            </a:endParaRPr>
          </a:p>
          <a:p>
            <a:pPr eaLnBrk="0" hangingPunct="0"/>
            <a:r>
              <a:rPr lang="en-US" sz="1400">
                <a:solidFill>
                  <a:schemeClr val="accent2"/>
                </a:solidFill>
                <a:latin typeface="Times New Roman" charset="0"/>
              </a:rPr>
              <a:t>Join all points by smooth possible curve.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Make upper half dotted, as it is going behind the solid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and hence will not be seen from front side.</a:t>
            </a:r>
            <a:endParaRPr lang="en-US" sz="1400">
              <a:solidFill>
                <a:schemeClr val="accent2"/>
              </a:solidFill>
              <a:latin typeface="Times New Roman" charset="0"/>
            </a:endParaRPr>
          </a:p>
        </p:txBody>
      </p:sp>
      <p:grpSp>
        <p:nvGrpSpPr>
          <p:cNvPr id="8" name="Group 74"/>
          <p:cNvGrpSpPr/>
          <p:nvPr/>
        </p:nvGrpSpPr>
        <p:grpSpPr bwMode="auto">
          <a:xfrm>
            <a:off x="8016875" y="6629400"/>
            <a:ext cx="1096963" cy="182563"/>
            <a:chOff x="5050" y="29"/>
            <a:chExt cx="691" cy="115"/>
          </a:xfrm>
        </p:grpSpPr>
        <p:sp>
          <p:nvSpPr>
            <p:cNvPr id="22565" name="AutoShape 75">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2566" name="AutoShape 76">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2567" name="AutoShape 77">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2568" name="AutoShape 78">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2569" name="AutoShape 79">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2570" name="AutoShape 80">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480"/>
                                        </p:tgtEl>
                                        <p:attrNameLst>
                                          <p:attrName>style.visibility</p:attrName>
                                        </p:attrNameLst>
                                      </p:cBhvr>
                                      <p:to>
                                        <p:strVal val="visible"/>
                                      </p:to>
                                    </p:set>
                                    <p:anim calcmode="lin" valueType="num">
                                      <p:cBhvr additive="base">
                                        <p:cTn id="7" dur="500" fill="hold"/>
                                        <p:tgtEl>
                                          <p:spTgt spid="17480"/>
                                        </p:tgtEl>
                                        <p:attrNameLst>
                                          <p:attrName>ppt_x</p:attrName>
                                        </p:attrNameLst>
                                      </p:cBhvr>
                                      <p:tavLst>
                                        <p:tav tm="0">
                                          <p:val>
                                            <p:strVal val="0-#ppt_w/2"/>
                                          </p:val>
                                        </p:tav>
                                        <p:tav tm="100000">
                                          <p:val>
                                            <p:strVal val="#ppt_x"/>
                                          </p:val>
                                        </p:tav>
                                      </p:tavLst>
                                    </p:anim>
                                    <p:anim calcmode="lin" valueType="num">
                                      <p:cBhvr additive="base">
                                        <p:cTn id="8" dur="500" fill="hold"/>
                                        <p:tgtEl>
                                          <p:spTgt spid="1748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 fill="hold" grpId="0" nodeType="clickEffect">
                                  <p:stCondLst>
                                    <p:cond delay="0"/>
                                  </p:stCondLst>
                                  <p:childTnLst>
                                    <p:set>
                                      <p:cBhvr>
                                        <p:cTn id="12" dur="1" fill="hold">
                                          <p:stCondLst>
                                            <p:cond delay="0"/>
                                          </p:stCondLst>
                                        </p:cTn>
                                        <p:tgtEl>
                                          <p:spTgt spid="17481"/>
                                        </p:tgtEl>
                                        <p:attrNameLst>
                                          <p:attrName>style.visibility</p:attrName>
                                        </p:attrNameLst>
                                      </p:cBhvr>
                                      <p:to>
                                        <p:strVal val="visible"/>
                                      </p:to>
                                    </p:set>
                                    <p:anim calcmode="lin" valueType="num">
                                      <p:cBhvr>
                                        <p:cTn id="13" dur="500" fill="hold"/>
                                        <p:tgtEl>
                                          <p:spTgt spid="17481"/>
                                        </p:tgtEl>
                                        <p:attrNameLst>
                                          <p:attrName>ppt_x</p:attrName>
                                        </p:attrNameLst>
                                      </p:cBhvr>
                                      <p:tavLst>
                                        <p:tav tm="0">
                                          <p:val>
                                            <p:strVal val="#ppt_x"/>
                                          </p:val>
                                        </p:tav>
                                        <p:tav tm="100000">
                                          <p:val>
                                            <p:strVal val="#ppt_x"/>
                                          </p:val>
                                        </p:tav>
                                      </p:tavLst>
                                    </p:anim>
                                    <p:anim calcmode="lin" valueType="num">
                                      <p:cBhvr>
                                        <p:cTn id="14" dur="500" fill="hold"/>
                                        <p:tgtEl>
                                          <p:spTgt spid="17481"/>
                                        </p:tgtEl>
                                        <p:attrNameLst>
                                          <p:attrName>ppt_y</p:attrName>
                                        </p:attrNameLst>
                                      </p:cBhvr>
                                      <p:tavLst>
                                        <p:tav tm="0">
                                          <p:val>
                                            <p:strVal val="#ppt_y-#ppt_h/2"/>
                                          </p:val>
                                        </p:tav>
                                        <p:tav tm="100000">
                                          <p:val>
                                            <p:strVal val="#ppt_y"/>
                                          </p:val>
                                        </p:tav>
                                      </p:tavLst>
                                    </p:anim>
                                    <p:anim calcmode="lin" valueType="num">
                                      <p:cBhvr>
                                        <p:cTn id="15" dur="500" fill="hold"/>
                                        <p:tgtEl>
                                          <p:spTgt spid="17481"/>
                                        </p:tgtEl>
                                        <p:attrNameLst>
                                          <p:attrName>ppt_w</p:attrName>
                                        </p:attrNameLst>
                                      </p:cBhvr>
                                      <p:tavLst>
                                        <p:tav tm="0">
                                          <p:val>
                                            <p:strVal val="#ppt_w"/>
                                          </p:val>
                                        </p:tav>
                                        <p:tav tm="100000">
                                          <p:val>
                                            <p:strVal val="#ppt_w"/>
                                          </p:val>
                                        </p:tav>
                                      </p:tavLst>
                                    </p:anim>
                                    <p:anim calcmode="lin" valueType="num">
                                      <p:cBhvr>
                                        <p:cTn id="16" dur="500" fill="hold"/>
                                        <p:tgtEl>
                                          <p:spTgt spid="17481"/>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17410"/>
                                        </p:tgtEl>
                                        <p:attrNameLst>
                                          <p:attrName>style.visibility</p:attrName>
                                        </p:attrNameLst>
                                      </p:cBhvr>
                                      <p:to>
                                        <p:strVal val="visible"/>
                                      </p:to>
                                    </p:set>
                                    <p:anim calcmode="lin" valueType="num">
                                      <p:cBhvr>
                                        <p:cTn id="21" dur="500" fill="hold"/>
                                        <p:tgtEl>
                                          <p:spTgt spid="17410"/>
                                        </p:tgtEl>
                                        <p:attrNameLst>
                                          <p:attrName>ppt_w</p:attrName>
                                        </p:attrNameLst>
                                      </p:cBhvr>
                                      <p:tavLst>
                                        <p:tav tm="0">
                                          <p:val>
                                            <p:fltVal val="0"/>
                                          </p:val>
                                        </p:tav>
                                        <p:tav tm="100000">
                                          <p:val>
                                            <p:strVal val="#ppt_w"/>
                                          </p:val>
                                        </p:tav>
                                      </p:tavLst>
                                    </p:anim>
                                    <p:anim calcmode="lin" valueType="num">
                                      <p:cBhvr>
                                        <p:cTn id="22" dur="500" fill="hold"/>
                                        <p:tgtEl>
                                          <p:spTgt spid="17410"/>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17412"/>
                                        </p:tgtEl>
                                        <p:attrNameLst>
                                          <p:attrName>style.visibility</p:attrName>
                                        </p:attrNameLst>
                                      </p:cBhvr>
                                      <p:to>
                                        <p:strVal val="visible"/>
                                      </p:to>
                                    </p:set>
                                    <p:anim calcmode="lin" valueType="num">
                                      <p:cBhvr>
                                        <p:cTn id="27" dur="500" fill="hold"/>
                                        <p:tgtEl>
                                          <p:spTgt spid="17412"/>
                                        </p:tgtEl>
                                        <p:attrNameLst>
                                          <p:attrName>ppt_w</p:attrName>
                                        </p:attrNameLst>
                                      </p:cBhvr>
                                      <p:tavLst>
                                        <p:tav tm="0">
                                          <p:val>
                                            <p:fltVal val="0"/>
                                          </p:val>
                                        </p:tav>
                                        <p:tav tm="100000">
                                          <p:val>
                                            <p:strVal val="#ppt_w"/>
                                          </p:val>
                                        </p:tav>
                                      </p:tavLst>
                                    </p:anim>
                                    <p:anim calcmode="lin" valueType="num">
                                      <p:cBhvr>
                                        <p:cTn id="28" dur="500" fill="hold"/>
                                        <p:tgtEl>
                                          <p:spTgt spid="17412"/>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4" fill="hold" grpId="0" nodeType="clickEffect">
                                  <p:stCondLst>
                                    <p:cond delay="0"/>
                                  </p:stCondLst>
                                  <p:childTnLst>
                                    <p:set>
                                      <p:cBhvr>
                                        <p:cTn id="32" dur="1" fill="hold">
                                          <p:stCondLst>
                                            <p:cond delay="0"/>
                                          </p:stCondLst>
                                        </p:cTn>
                                        <p:tgtEl>
                                          <p:spTgt spid="17411"/>
                                        </p:tgtEl>
                                        <p:attrNameLst>
                                          <p:attrName>style.visibility</p:attrName>
                                        </p:attrNameLst>
                                      </p:cBhvr>
                                      <p:to>
                                        <p:strVal val="visible"/>
                                      </p:to>
                                    </p:set>
                                    <p:anim calcmode="lin" valueType="num">
                                      <p:cBhvr>
                                        <p:cTn id="33" dur="500" fill="hold"/>
                                        <p:tgtEl>
                                          <p:spTgt spid="17411"/>
                                        </p:tgtEl>
                                        <p:attrNameLst>
                                          <p:attrName>ppt_x</p:attrName>
                                        </p:attrNameLst>
                                      </p:cBhvr>
                                      <p:tavLst>
                                        <p:tav tm="0">
                                          <p:val>
                                            <p:strVal val="#ppt_x"/>
                                          </p:val>
                                        </p:tav>
                                        <p:tav tm="100000">
                                          <p:val>
                                            <p:strVal val="#ppt_x"/>
                                          </p:val>
                                        </p:tav>
                                      </p:tavLst>
                                    </p:anim>
                                    <p:anim calcmode="lin" valueType="num">
                                      <p:cBhvr>
                                        <p:cTn id="34" dur="500" fill="hold"/>
                                        <p:tgtEl>
                                          <p:spTgt spid="17411"/>
                                        </p:tgtEl>
                                        <p:attrNameLst>
                                          <p:attrName>ppt_y</p:attrName>
                                        </p:attrNameLst>
                                      </p:cBhvr>
                                      <p:tavLst>
                                        <p:tav tm="0">
                                          <p:val>
                                            <p:strVal val="#ppt_y+#ppt_h/2"/>
                                          </p:val>
                                        </p:tav>
                                        <p:tav tm="100000">
                                          <p:val>
                                            <p:strVal val="#ppt_y"/>
                                          </p:val>
                                        </p:tav>
                                      </p:tavLst>
                                    </p:anim>
                                    <p:anim calcmode="lin" valueType="num">
                                      <p:cBhvr>
                                        <p:cTn id="35" dur="500" fill="hold"/>
                                        <p:tgtEl>
                                          <p:spTgt spid="17411"/>
                                        </p:tgtEl>
                                        <p:attrNameLst>
                                          <p:attrName>ppt_w</p:attrName>
                                        </p:attrNameLst>
                                      </p:cBhvr>
                                      <p:tavLst>
                                        <p:tav tm="0">
                                          <p:val>
                                            <p:strVal val="#ppt_w"/>
                                          </p:val>
                                        </p:tav>
                                        <p:tav tm="100000">
                                          <p:val>
                                            <p:strVal val="#ppt_w"/>
                                          </p:val>
                                        </p:tav>
                                      </p:tavLst>
                                    </p:anim>
                                    <p:anim calcmode="lin" valueType="num">
                                      <p:cBhvr>
                                        <p:cTn id="36" dur="500" fill="hold"/>
                                        <p:tgtEl>
                                          <p:spTgt spid="17411"/>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16"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p:cTn id="47" dur="500" fill="hold"/>
                                        <p:tgtEl>
                                          <p:spTgt spid="7"/>
                                        </p:tgtEl>
                                        <p:attrNameLst>
                                          <p:attrName>ppt_w</p:attrName>
                                        </p:attrNameLst>
                                      </p:cBhvr>
                                      <p:tavLst>
                                        <p:tav tm="0">
                                          <p:val>
                                            <p:fltVal val="0"/>
                                          </p:val>
                                        </p:tav>
                                        <p:tav tm="100000">
                                          <p:val>
                                            <p:strVal val="#ppt_w"/>
                                          </p:val>
                                        </p:tav>
                                      </p:tavLst>
                                    </p:anim>
                                    <p:anim calcmode="lin" valueType="num">
                                      <p:cBhvr>
                                        <p:cTn id="48"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4"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500" fill="hold"/>
                                        <p:tgtEl>
                                          <p:spTgt spid="3"/>
                                        </p:tgtEl>
                                        <p:attrNameLst>
                                          <p:attrName>ppt_x</p:attrName>
                                        </p:attrNameLst>
                                      </p:cBhvr>
                                      <p:tavLst>
                                        <p:tav tm="0">
                                          <p:val>
                                            <p:strVal val="#ppt_x"/>
                                          </p:val>
                                        </p:tav>
                                        <p:tav tm="100000">
                                          <p:val>
                                            <p:strVal val="#ppt_x"/>
                                          </p:val>
                                        </p:tav>
                                      </p:tavLst>
                                    </p:anim>
                                    <p:anim calcmode="lin" valueType="num">
                                      <p:cBhvr>
                                        <p:cTn id="54" dur="500" fill="hold"/>
                                        <p:tgtEl>
                                          <p:spTgt spid="3"/>
                                        </p:tgtEl>
                                        <p:attrNameLst>
                                          <p:attrName>ppt_y</p:attrName>
                                        </p:attrNameLst>
                                      </p:cBhvr>
                                      <p:tavLst>
                                        <p:tav tm="0">
                                          <p:val>
                                            <p:strVal val="#ppt_y+#ppt_h/2"/>
                                          </p:val>
                                        </p:tav>
                                        <p:tav tm="100000">
                                          <p:val>
                                            <p:strVal val="#ppt_y"/>
                                          </p:val>
                                        </p:tav>
                                      </p:tavLst>
                                    </p:anim>
                                    <p:anim calcmode="lin" valueType="num">
                                      <p:cBhvr>
                                        <p:cTn id="55" dur="500" fill="hold"/>
                                        <p:tgtEl>
                                          <p:spTgt spid="3"/>
                                        </p:tgtEl>
                                        <p:attrNameLst>
                                          <p:attrName>ppt_w</p:attrName>
                                        </p:attrNameLst>
                                      </p:cBhvr>
                                      <p:tavLst>
                                        <p:tav tm="0">
                                          <p:val>
                                            <p:strVal val="#ppt_w"/>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3" presetClass="entr" presetSubtype="32" fill="hold" grpId="0" nodeType="clickEffect">
                                  <p:stCondLst>
                                    <p:cond delay="0"/>
                                  </p:stCondLst>
                                  <p:childTnLst>
                                    <p:set>
                                      <p:cBhvr>
                                        <p:cTn id="60" dur="1" fill="hold">
                                          <p:stCondLst>
                                            <p:cond delay="0"/>
                                          </p:stCondLst>
                                        </p:cTn>
                                        <p:tgtEl>
                                          <p:spTgt spid="17470"/>
                                        </p:tgtEl>
                                        <p:attrNameLst>
                                          <p:attrName>style.visibility</p:attrName>
                                        </p:attrNameLst>
                                      </p:cBhvr>
                                      <p:to>
                                        <p:strVal val="visible"/>
                                      </p:to>
                                    </p:set>
                                    <p:anim calcmode="lin" valueType="num">
                                      <p:cBhvr>
                                        <p:cTn id="61" dur="500" fill="hold"/>
                                        <p:tgtEl>
                                          <p:spTgt spid="17470"/>
                                        </p:tgtEl>
                                        <p:attrNameLst>
                                          <p:attrName>ppt_w</p:attrName>
                                        </p:attrNameLst>
                                      </p:cBhvr>
                                      <p:tavLst>
                                        <p:tav tm="0">
                                          <p:val>
                                            <p:strVal val="4*#ppt_w"/>
                                          </p:val>
                                        </p:tav>
                                        <p:tav tm="100000">
                                          <p:val>
                                            <p:strVal val="#ppt_w"/>
                                          </p:val>
                                        </p:tav>
                                      </p:tavLst>
                                    </p:anim>
                                    <p:anim calcmode="lin" valueType="num">
                                      <p:cBhvr>
                                        <p:cTn id="62" dur="500" fill="hold"/>
                                        <p:tgtEl>
                                          <p:spTgt spid="17470"/>
                                        </p:tgtEl>
                                        <p:attrNameLst>
                                          <p:attrName>ppt_h</p:attrName>
                                        </p:attrNameLst>
                                      </p:cBhvr>
                                      <p:tavLst>
                                        <p:tav tm="0">
                                          <p:val>
                                            <p:strVal val="4*#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32" fill="hold" grpId="0" nodeType="clickEffect">
                                  <p:stCondLst>
                                    <p:cond delay="0"/>
                                  </p:stCondLst>
                                  <p:childTnLst>
                                    <p:set>
                                      <p:cBhvr>
                                        <p:cTn id="66" dur="1" fill="hold">
                                          <p:stCondLst>
                                            <p:cond delay="0"/>
                                          </p:stCondLst>
                                        </p:cTn>
                                        <p:tgtEl>
                                          <p:spTgt spid="17460"/>
                                        </p:tgtEl>
                                        <p:attrNameLst>
                                          <p:attrName>style.visibility</p:attrName>
                                        </p:attrNameLst>
                                      </p:cBhvr>
                                      <p:to>
                                        <p:strVal val="visible"/>
                                      </p:to>
                                    </p:set>
                                    <p:anim calcmode="lin" valueType="num">
                                      <p:cBhvr>
                                        <p:cTn id="67" dur="500" fill="hold"/>
                                        <p:tgtEl>
                                          <p:spTgt spid="17460"/>
                                        </p:tgtEl>
                                        <p:attrNameLst>
                                          <p:attrName>ppt_w</p:attrName>
                                        </p:attrNameLst>
                                      </p:cBhvr>
                                      <p:tavLst>
                                        <p:tav tm="0">
                                          <p:val>
                                            <p:strVal val="4*#ppt_w"/>
                                          </p:val>
                                        </p:tav>
                                        <p:tav tm="100000">
                                          <p:val>
                                            <p:strVal val="#ppt_w"/>
                                          </p:val>
                                        </p:tav>
                                      </p:tavLst>
                                    </p:anim>
                                    <p:anim calcmode="lin" valueType="num">
                                      <p:cBhvr>
                                        <p:cTn id="68" dur="500" fill="hold"/>
                                        <p:tgtEl>
                                          <p:spTgt spid="17460"/>
                                        </p:tgtEl>
                                        <p:attrNameLst>
                                          <p:attrName>ppt_h</p:attrName>
                                        </p:attrNameLst>
                                      </p:cBhvr>
                                      <p:tavLst>
                                        <p:tav tm="0">
                                          <p:val>
                                            <p:strVal val="4*#ppt_h"/>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23" presetClass="entr" presetSubtype="32" fill="hold" grpId="0" nodeType="clickEffect">
                                  <p:stCondLst>
                                    <p:cond delay="0"/>
                                  </p:stCondLst>
                                  <p:childTnLst>
                                    <p:set>
                                      <p:cBhvr>
                                        <p:cTn id="72" dur="1" fill="hold">
                                          <p:stCondLst>
                                            <p:cond delay="0"/>
                                          </p:stCondLst>
                                        </p:cTn>
                                        <p:tgtEl>
                                          <p:spTgt spid="17462"/>
                                        </p:tgtEl>
                                        <p:attrNameLst>
                                          <p:attrName>style.visibility</p:attrName>
                                        </p:attrNameLst>
                                      </p:cBhvr>
                                      <p:to>
                                        <p:strVal val="visible"/>
                                      </p:to>
                                    </p:set>
                                    <p:anim calcmode="lin" valueType="num">
                                      <p:cBhvr>
                                        <p:cTn id="73" dur="500" fill="hold"/>
                                        <p:tgtEl>
                                          <p:spTgt spid="17462"/>
                                        </p:tgtEl>
                                        <p:attrNameLst>
                                          <p:attrName>ppt_w</p:attrName>
                                        </p:attrNameLst>
                                      </p:cBhvr>
                                      <p:tavLst>
                                        <p:tav tm="0">
                                          <p:val>
                                            <p:strVal val="4*#ppt_w"/>
                                          </p:val>
                                        </p:tav>
                                        <p:tav tm="100000">
                                          <p:val>
                                            <p:strVal val="#ppt_w"/>
                                          </p:val>
                                        </p:tav>
                                      </p:tavLst>
                                    </p:anim>
                                    <p:anim calcmode="lin" valueType="num">
                                      <p:cBhvr>
                                        <p:cTn id="74" dur="500" fill="hold"/>
                                        <p:tgtEl>
                                          <p:spTgt spid="17462"/>
                                        </p:tgtEl>
                                        <p:attrNameLst>
                                          <p:attrName>ppt_h</p:attrName>
                                        </p:attrNameLst>
                                      </p:cBhvr>
                                      <p:tavLst>
                                        <p:tav tm="0">
                                          <p:val>
                                            <p:strVal val="4*#ppt_h"/>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8" fill="hold" nodeType="clickEffect">
                                  <p:stCondLst>
                                    <p:cond delay="0"/>
                                  </p:stCondLst>
                                  <p:childTnLst>
                                    <p:set>
                                      <p:cBhvr>
                                        <p:cTn id="78" dur="1" fill="hold">
                                          <p:stCondLst>
                                            <p:cond delay="0"/>
                                          </p:stCondLst>
                                        </p:cTn>
                                        <p:tgtEl>
                                          <p:spTgt spid="6"/>
                                        </p:tgtEl>
                                        <p:attrNameLst>
                                          <p:attrName>style.visibility</p:attrName>
                                        </p:attrNameLst>
                                      </p:cBhvr>
                                      <p:to>
                                        <p:strVal val="visible"/>
                                      </p:to>
                                    </p:set>
                                    <p:anim calcmode="lin" valueType="num">
                                      <p:cBhvr>
                                        <p:cTn id="79" dur="500" fill="hold"/>
                                        <p:tgtEl>
                                          <p:spTgt spid="6"/>
                                        </p:tgtEl>
                                        <p:attrNameLst>
                                          <p:attrName>ppt_x</p:attrName>
                                        </p:attrNameLst>
                                      </p:cBhvr>
                                      <p:tavLst>
                                        <p:tav tm="0">
                                          <p:val>
                                            <p:strVal val="#ppt_x-#ppt_w/2"/>
                                          </p:val>
                                        </p:tav>
                                        <p:tav tm="100000">
                                          <p:val>
                                            <p:strVal val="#ppt_x"/>
                                          </p:val>
                                        </p:tav>
                                      </p:tavLst>
                                    </p:anim>
                                    <p:anim calcmode="lin" valueType="num">
                                      <p:cBhvr>
                                        <p:cTn id="80" dur="500" fill="hold"/>
                                        <p:tgtEl>
                                          <p:spTgt spid="6"/>
                                        </p:tgtEl>
                                        <p:attrNameLst>
                                          <p:attrName>ppt_y</p:attrName>
                                        </p:attrNameLst>
                                      </p:cBhvr>
                                      <p:tavLst>
                                        <p:tav tm="0">
                                          <p:val>
                                            <p:strVal val="#ppt_y"/>
                                          </p:val>
                                        </p:tav>
                                        <p:tav tm="100000">
                                          <p:val>
                                            <p:strVal val="#ppt_y"/>
                                          </p:val>
                                        </p:tav>
                                      </p:tavLst>
                                    </p:anim>
                                    <p:anim calcmode="lin" valueType="num">
                                      <p:cBhvr>
                                        <p:cTn id="81" dur="500" fill="hold"/>
                                        <p:tgtEl>
                                          <p:spTgt spid="6"/>
                                        </p:tgtEl>
                                        <p:attrNameLst>
                                          <p:attrName>ppt_w</p:attrName>
                                        </p:attrNameLst>
                                      </p:cBhvr>
                                      <p:tavLst>
                                        <p:tav tm="0">
                                          <p:val>
                                            <p:fltVal val="0"/>
                                          </p:val>
                                        </p:tav>
                                        <p:tav tm="100000">
                                          <p:val>
                                            <p:strVal val="#ppt_w"/>
                                          </p:val>
                                        </p:tav>
                                      </p:tavLst>
                                    </p:anim>
                                    <p:anim calcmode="lin" valueType="num">
                                      <p:cBhvr>
                                        <p:cTn id="82"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4" fill="hold" nodeType="clickEffect">
                                  <p:stCondLst>
                                    <p:cond delay="0"/>
                                  </p:stCondLst>
                                  <p:childTnLst>
                                    <p:set>
                                      <p:cBhvr>
                                        <p:cTn id="86" dur="1" fill="hold">
                                          <p:stCondLst>
                                            <p:cond delay="0"/>
                                          </p:stCondLst>
                                        </p:cTn>
                                        <p:tgtEl>
                                          <p:spTgt spid="5"/>
                                        </p:tgtEl>
                                        <p:attrNameLst>
                                          <p:attrName>style.visibility</p:attrName>
                                        </p:attrNameLst>
                                      </p:cBhvr>
                                      <p:to>
                                        <p:strVal val="visible"/>
                                      </p:to>
                                    </p:set>
                                    <p:anim calcmode="lin" valueType="num">
                                      <p:cBhvr>
                                        <p:cTn id="87" dur="500" fill="hold"/>
                                        <p:tgtEl>
                                          <p:spTgt spid="5"/>
                                        </p:tgtEl>
                                        <p:attrNameLst>
                                          <p:attrName>ppt_x</p:attrName>
                                        </p:attrNameLst>
                                      </p:cBhvr>
                                      <p:tavLst>
                                        <p:tav tm="0">
                                          <p:val>
                                            <p:strVal val="#ppt_x"/>
                                          </p:val>
                                        </p:tav>
                                        <p:tav tm="100000">
                                          <p:val>
                                            <p:strVal val="#ppt_x"/>
                                          </p:val>
                                        </p:tav>
                                      </p:tavLst>
                                    </p:anim>
                                    <p:anim calcmode="lin" valueType="num">
                                      <p:cBhvr>
                                        <p:cTn id="88" dur="500" fill="hold"/>
                                        <p:tgtEl>
                                          <p:spTgt spid="5"/>
                                        </p:tgtEl>
                                        <p:attrNameLst>
                                          <p:attrName>ppt_y</p:attrName>
                                        </p:attrNameLst>
                                      </p:cBhvr>
                                      <p:tavLst>
                                        <p:tav tm="0">
                                          <p:val>
                                            <p:strVal val="#ppt_y+#ppt_h/2"/>
                                          </p:val>
                                        </p:tav>
                                        <p:tav tm="100000">
                                          <p:val>
                                            <p:strVal val="#ppt_y"/>
                                          </p:val>
                                        </p:tav>
                                      </p:tavLst>
                                    </p:anim>
                                    <p:anim calcmode="lin" valueType="num">
                                      <p:cBhvr>
                                        <p:cTn id="89" dur="500" fill="hold"/>
                                        <p:tgtEl>
                                          <p:spTgt spid="5"/>
                                        </p:tgtEl>
                                        <p:attrNameLst>
                                          <p:attrName>ppt_w</p:attrName>
                                        </p:attrNameLst>
                                      </p:cBhvr>
                                      <p:tavLst>
                                        <p:tav tm="0">
                                          <p:val>
                                            <p:strVal val="#ppt_w"/>
                                          </p:val>
                                        </p:tav>
                                        <p:tav tm="100000">
                                          <p:val>
                                            <p:strVal val="#ppt_w"/>
                                          </p:val>
                                        </p:tav>
                                      </p:tavLst>
                                    </p:anim>
                                    <p:anim calcmode="lin" valueType="num">
                                      <p:cBhvr>
                                        <p:cTn id="9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17" presetClass="entr" presetSubtype="4" fill="hold" nodeType="clickEffect">
                                  <p:stCondLst>
                                    <p:cond delay="0"/>
                                  </p:stCondLst>
                                  <p:childTnLst>
                                    <p:set>
                                      <p:cBhvr>
                                        <p:cTn id="94" dur="1" fill="hold">
                                          <p:stCondLst>
                                            <p:cond delay="0"/>
                                          </p:stCondLst>
                                        </p:cTn>
                                        <p:tgtEl>
                                          <p:spTgt spid="4"/>
                                        </p:tgtEl>
                                        <p:attrNameLst>
                                          <p:attrName>style.visibility</p:attrName>
                                        </p:attrNameLst>
                                      </p:cBhvr>
                                      <p:to>
                                        <p:strVal val="visible"/>
                                      </p:to>
                                    </p:set>
                                    <p:anim calcmode="lin" valueType="num">
                                      <p:cBhvr>
                                        <p:cTn id="95" dur="500" fill="hold"/>
                                        <p:tgtEl>
                                          <p:spTgt spid="4"/>
                                        </p:tgtEl>
                                        <p:attrNameLst>
                                          <p:attrName>ppt_x</p:attrName>
                                        </p:attrNameLst>
                                      </p:cBhvr>
                                      <p:tavLst>
                                        <p:tav tm="0">
                                          <p:val>
                                            <p:strVal val="#ppt_x"/>
                                          </p:val>
                                        </p:tav>
                                        <p:tav tm="100000">
                                          <p:val>
                                            <p:strVal val="#ppt_x"/>
                                          </p:val>
                                        </p:tav>
                                      </p:tavLst>
                                    </p:anim>
                                    <p:anim calcmode="lin" valueType="num">
                                      <p:cBhvr>
                                        <p:cTn id="96" dur="500" fill="hold"/>
                                        <p:tgtEl>
                                          <p:spTgt spid="4"/>
                                        </p:tgtEl>
                                        <p:attrNameLst>
                                          <p:attrName>ppt_y</p:attrName>
                                        </p:attrNameLst>
                                      </p:cBhvr>
                                      <p:tavLst>
                                        <p:tav tm="0">
                                          <p:val>
                                            <p:strVal val="#ppt_y+#ppt_h/2"/>
                                          </p:val>
                                        </p:tav>
                                        <p:tav tm="100000">
                                          <p:val>
                                            <p:strVal val="#ppt_y"/>
                                          </p:val>
                                        </p:tav>
                                      </p:tavLst>
                                    </p:anim>
                                    <p:anim calcmode="lin" valueType="num">
                                      <p:cBhvr>
                                        <p:cTn id="97" dur="500" fill="hold"/>
                                        <p:tgtEl>
                                          <p:spTgt spid="4"/>
                                        </p:tgtEl>
                                        <p:attrNameLst>
                                          <p:attrName>ppt_w</p:attrName>
                                        </p:attrNameLst>
                                      </p:cBhvr>
                                      <p:tavLst>
                                        <p:tav tm="0">
                                          <p:val>
                                            <p:strVal val="#ppt_w"/>
                                          </p:val>
                                        </p:tav>
                                        <p:tav tm="100000">
                                          <p:val>
                                            <p:strVal val="#ppt_w"/>
                                          </p:val>
                                        </p:tav>
                                      </p:tavLst>
                                    </p:anim>
                                    <p:anim calcmode="lin" valueType="num">
                                      <p:cBhvr>
                                        <p:cTn id="9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23" presetClass="entr" presetSubtype="32" fill="hold" grpId="0" nodeType="clickEffect">
                                  <p:stCondLst>
                                    <p:cond delay="0"/>
                                  </p:stCondLst>
                                  <p:childTnLst>
                                    <p:set>
                                      <p:cBhvr>
                                        <p:cTn id="102" dur="1" fill="hold">
                                          <p:stCondLst>
                                            <p:cond delay="0"/>
                                          </p:stCondLst>
                                        </p:cTn>
                                        <p:tgtEl>
                                          <p:spTgt spid="17449"/>
                                        </p:tgtEl>
                                        <p:attrNameLst>
                                          <p:attrName>style.visibility</p:attrName>
                                        </p:attrNameLst>
                                      </p:cBhvr>
                                      <p:to>
                                        <p:strVal val="visible"/>
                                      </p:to>
                                    </p:set>
                                    <p:anim calcmode="lin" valueType="num">
                                      <p:cBhvr>
                                        <p:cTn id="103" dur="500" fill="hold"/>
                                        <p:tgtEl>
                                          <p:spTgt spid="17449"/>
                                        </p:tgtEl>
                                        <p:attrNameLst>
                                          <p:attrName>ppt_w</p:attrName>
                                        </p:attrNameLst>
                                      </p:cBhvr>
                                      <p:tavLst>
                                        <p:tav tm="0">
                                          <p:val>
                                            <p:strVal val="4*#ppt_w"/>
                                          </p:val>
                                        </p:tav>
                                        <p:tav tm="100000">
                                          <p:val>
                                            <p:strVal val="#ppt_w"/>
                                          </p:val>
                                        </p:tav>
                                      </p:tavLst>
                                    </p:anim>
                                    <p:anim calcmode="lin" valueType="num">
                                      <p:cBhvr>
                                        <p:cTn id="104" dur="500" fill="hold"/>
                                        <p:tgtEl>
                                          <p:spTgt spid="17449"/>
                                        </p:tgtEl>
                                        <p:attrNameLst>
                                          <p:attrName>ppt_h</p:attrName>
                                        </p:attrNameLst>
                                      </p:cBhvr>
                                      <p:tavLst>
                                        <p:tav tm="0">
                                          <p:val>
                                            <p:strVal val="4*#ppt_h"/>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23" presetClass="entr" presetSubtype="32" fill="hold" grpId="0" nodeType="clickEffect">
                                  <p:stCondLst>
                                    <p:cond delay="0"/>
                                  </p:stCondLst>
                                  <p:childTnLst>
                                    <p:set>
                                      <p:cBhvr>
                                        <p:cTn id="108" dur="1" fill="hold">
                                          <p:stCondLst>
                                            <p:cond delay="0"/>
                                          </p:stCondLst>
                                        </p:cTn>
                                        <p:tgtEl>
                                          <p:spTgt spid="17451"/>
                                        </p:tgtEl>
                                        <p:attrNameLst>
                                          <p:attrName>style.visibility</p:attrName>
                                        </p:attrNameLst>
                                      </p:cBhvr>
                                      <p:to>
                                        <p:strVal val="visible"/>
                                      </p:to>
                                    </p:set>
                                    <p:anim calcmode="lin" valueType="num">
                                      <p:cBhvr>
                                        <p:cTn id="109" dur="500" fill="hold"/>
                                        <p:tgtEl>
                                          <p:spTgt spid="17451"/>
                                        </p:tgtEl>
                                        <p:attrNameLst>
                                          <p:attrName>ppt_w</p:attrName>
                                        </p:attrNameLst>
                                      </p:cBhvr>
                                      <p:tavLst>
                                        <p:tav tm="0">
                                          <p:val>
                                            <p:strVal val="4*#ppt_w"/>
                                          </p:val>
                                        </p:tav>
                                        <p:tav tm="100000">
                                          <p:val>
                                            <p:strVal val="#ppt_w"/>
                                          </p:val>
                                        </p:tav>
                                      </p:tavLst>
                                    </p:anim>
                                    <p:anim calcmode="lin" valueType="num">
                                      <p:cBhvr>
                                        <p:cTn id="110" dur="500" fill="hold"/>
                                        <p:tgtEl>
                                          <p:spTgt spid="17451"/>
                                        </p:tgtEl>
                                        <p:attrNameLst>
                                          <p:attrName>ppt_h</p:attrName>
                                        </p:attrNameLst>
                                      </p:cBhvr>
                                      <p:tavLst>
                                        <p:tav tm="0">
                                          <p:val>
                                            <p:strVal val="4*#ppt_h"/>
                                          </p:val>
                                        </p:tav>
                                        <p:tav tm="100000">
                                          <p:val>
                                            <p:strVal val="#ppt_h"/>
                                          </p:val>
                                        </p:tav>
                                      </p:tavLst>
                                    </p:anim>
                                  </p:childTnLst>
                                </p:cTn>
                              </p:par>
                            </p:childTnLst>
                          </p:cTn>
                        </p:par>
                      </p:childTnLst>
                    </p:cTn>
                  </p:par>
                  <p:par>
                    <p:cTn id="111" fill="hold">
                      <p:stCondLst>
                        <p:cond delay="indefinite"/>
                      </p:stCondLst>
                      <p:childTnLst>
                        <p:par>
                          <p:cTn id="112" fill="hold">
                            <p:stCondLst>
                              <p:cond delay="0"/>
                            </p:stCondLst>
                            <p:childTnLst>
                              <p:par>
                                <p:cTn id="113" presetID="23" presetClass="entr" presetSubtype="32" fill="hold" grpId="0" nodeType="clickEffect">
                                  <p:stCondLst>
                                    <p:cond delay="0"/>
                                  </p:stCondLst>
                                  <p:childTnLst>
                                    <p:set>
                                      <p:cBhvr>
                                        <p:cTn id="114" dur="1" fill="hold">
                                          <p:stCondLst>
                                            <p:cond delay="0"/>
                                          </p:stCondLst>
                                        </p:cTn>
                                        <p:tgtEl>
                                          <p:spTgt spid="17450"/>
                                        </p:tgtEl>
                                        <p:attrNameLst>
                                          <p:attrName>style.visibility</p:attrName>
                                        </p:attrNameLst>
                                      </p:cBhvr>
                                      <p:to>
                                        <p:strVal val="visible"/>
                                      </p:to>
                                    </p:set>
                                    <p:anim calcmode="lin" valueType="num">
                                      <p:cBhvr>
                                        <p:cTn id="115" dur="500" fill="hold"/>
                                        <p:tgtEl>
                                          <p:spTgt spid="17450"/>
                                        </p:tgtEl>
                                        <p:attrNameLst>
                                          <p:attrName>ppt_w</p:attrName>
                                        </p:attrNameLst>
                                      </p:cBhvr>
                                      <p:tavLst>
                                        <p:tav tm="0">
                                          <p:val>
                                            <p:strVal val="4*#ppt_w"/>
                                          </p:val>
                                        </p:tav>
                                        <p:tav tm="100000">
                                          <p:val>
                                            <p:strVal val="#ppt_w"/>
                                          </p:val>
                                        </p:tav>
                                      </p:tavLst>
                                    </p:anim>
                                    <p:anim calcmode="lin" valueType="num">
                                      <p:cBhvr>
                                        <p:cTn id="116" dur="500" fill="hold"/>
                                        <p:tgtEl>
                                          <p:spTgt spid="17450"/>
                                        </p:tgtEl>
                                        <p:attrNameLst>
                                          <p:attrName>ppt_h</p:attrName>
                                        </p:attrNameLst>
                                      </p:cBhvr>
                                      <p:tavLst>
                                        <p:tav tm="0">
                                          <p:val>
                                            <p:strVal val="4*#ppt_h"/>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23" presetClass="entr" presetSubtype="32" fill="hold" grpId="0" nodeType="clickEffect">
                                  <p:stCondLst>
                                    <p:cond delay="0"/>
                                  </p:stCondLst>
                                  <p:childTnLst>
                                    <p:set>
                                      <p:cBhvr>
                                        <p:cTn id="120" dur="1" fill="hold">
                                          <p:stCondLst>
                                            <p:cond delay="0"/>
                                          </p:stCondLst>
                                        </p:cTn>
                                        <p:tgtEl>
                                          <p:spTgt spid="17452"/>
                                        </p:tgtEl>
                                        <p:attrNameLst>
                                          <p:attrName>style.visibility</p:attrName>
                                        </p:attrNameLst>
                                      </p:cBhvr>
                                      <p:to>
                                        <p:strVal val="visible"/>
                                      </p:to>
                                    </p:set>
                                    <p:anim calcmode="lin" valueType="num">
                                      <p:cBhvr>
                                        <p:cTn id="121" dur="500" fill="hold"/>
                                        <p:tgtEl>
                                          <p:spTgt spid="17452"/>
                                        </p:tgtEl>
                                        <p:attrNameLst>
                                          <p:attrName>ppt_w</p:attrName>
                                        </p:attrNameLst>
                                      </p:cBhvr>
                                      <p:tavLst>
                                        <p:tav tm="0">
                                          <p:val>
                                            <p:strVal val="4*#ppt_w"/>
                                          </p:val>
                                        </p:tav>
                                        <p:tav tm="100000">
                                          <p:val>
                                            <p:strVal val="#ppt_w"/>
                                          </p:val>
                                        </p:tav>
                                      </p:tavLst>
                                    </p:anim>
                                    <p:anim calcmode="lin" valueType="num">
                                      <p:cBhvr>
                                        <p:cTn id="122" dur="500" fill="hold"/>
                                        <p:tgtEl>
                                          <p:spTgt spid="17452"/>
                                        </p:tgtEl>
                                        <p:attrNameLst>
                                          <p:attrName>ppt_h</p:attrName>
                                        </p:attrNameLst>
                                      </p:cBhvr>
                                      <p:tavLst>
                                        <p:tav tm="0">
                                          <p:val>
                                            <p:strVal val="4*#ppt_h"/>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32" fill="hold" grpId="0" nodeType="clickEffect">
                                  <p:stCondLst>
                                    <p:cond delay="0"/>
                                  </p:stCondLst>
                                  <p:childTnLst>
                                    <p:set>
                                      <p:cBhvr>
                                        <p:cTn id="126" dur="1" fill="hold">
                                          <p:stCondLst>
                                            <p:cond delay="0"/>
                                          </p:stCondLst>
                                        </p:cTn>
                                        <p:tgtEl>
                                          <p:spTgt spid="17453"/>
                                        </p:tgtEl>
                                        <p:attrNameLst>
                                          <p:attrName>style.visibility</p:attrName>
                                        </p:attrNameLst>
                                      </p:cBhvr>
                                      <p:to>
                                        <p:strVal val="visible"/>
                                      </p:to>
                                    </p:set>
                                    <p:anim calcmode="lin" valueType="num">
                                      <p:cBhvr>
                                        <p:cTn id="127" dur="500" fill="hold"/>
                                        <p:tgtEl>
                                          <p:spTgt spid="17453"/>
                                        </p:tgtEl>
                                        <p:attrNameLst>
                                          <p:attrName>ppt_w</p:attrName>
                                        </p:attrNameLst>
                                      </p:cBhvr>
                                      <p:tavLst>
                                        <p:tav tm="0">
                                          <p:val>
                                            <p:strVal val="4*#ppt_w"/>
                                          </p:val>
                                        </p:tav>
                                        <p:tav tm="100000">
                                          <p:val>
                                            <p:strVal val="#ppt_w"/>
                                          </p:val>
                                        </p:tav>
                                      </p:tavLst>
                                    </p:anim>
                                    <p:anim calcmode="lin" valueType="num">
                                      <p:cBhvr>
                                        <p:cTn id="128" dur="500" fill="hold"/>
                                        <p:tgtEl>
                                          <p:spTgt spid="17453"/>
                                        </p:tgtEl>
                                        <p:attrNameLst>
                                          <p:attrName>ppt_h</p:attrName>
                                        </p:attrNameLst>
                                      </p:cBhvr>
                                      <p:tavLst>
                                        <p:tav tm="0">
                                          <p:val>
                                            <p:strVal val="4*#ppt_h"/>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23" presetClass="entr" presetSubtype="32" fill="hold" grpId="0" nodeType="clickEffect">
                                  <p:stCondLst>
                                    <p:cond delay="0"/>
                                  </p:stCondLst>
                                  <p:childTnLst>
                                    <p:set>
                                      <p:cBhvr>
                                        <p:cTn id="132" dur="1" fill="hold">
                                          <p:stCondLst>
                                            <p:cond delay="0"/>
                                          </p:stCondLst>
                                        </p:cTn>
                                        <p:tgtEl>
                                          <p:spTgt spid="17454"/>
                                        </p:tgtEl>
                                        <p:attrNameLst>
                                          <p:attrName>style.visibility</p:attrName>
                                        </p:attrNameLst>
                                      </p:cBhvr>
                                      <p:to>
                                        <p:strVal val="visible"/>
                                      </p:to>
                                    </p:set>
                                    <p:anim calcmode="lin" valueType="num">
                                      <p:cBhvr>
                                        <p:cTn id="133" dur="500" fill="hold"/>
                                        <p:tgtEl>
                                          <p:spTgt spid="17454"/>
                                        </p:tgtEl>
                                        <p:attrNameLst>
                                          <p:attrName>ppt_w</p:attrName>
                                        </p:attrNameLst>
                                      </p:cBhvr>
                                      <p:tavLst>
                                        <p:tav tm="0">
                                          <p:val>
                                            <p:strVal val="4*#ppt_w"/>
                                          </p:val>
                                        </p:tav>
                                        <p:tav tm="100000">
                                          <p:val>
                                            <p:strVal val="#ppt_w"/>
                                          </p:val>
                                        </p:tav>
                                      </p:tavLst>
                                    </p:anim>
                                    <p:anim calcmode="lin" valueType="num">
                                      <p:cBhvr>
                                        <p:cTn id="134" dur="500" fill="hold"/>
                                        <p:tgtEl>
                                          <p:spTgt spid="17454"/>
                                        </p:tgtEl>
                                        <p:attrNameLst>
                                          <p:attrName>ppt_h</p:attrName>
                                        </p:attrNameLst>
                                      </p:cBhvr>
                                      <p:tavLst>
                                        <p:tav tm="0">
                                          <p:val>
                                            <p:strVal val="4*#ppt_h"/>
                                          </p:val>
                                        </p:tav>
                                        <p:tav tm="100000">
                                          <p:val>
                                            <p:strVal val="#ppt_h"/>
                                          </p:val>
                                        </p:tav>
                                      </p:tavLst>
                                    </p:anim>
                                  </p:childTnLst>
                                </p:cTn>
                              </p:par>
                            </p:childTnLst>
                          </p:cTn>
                        </p:par>
                      </p:childTnLst>
                    </p:cTn>
                  </p:par>
                  <p:par>
                    <p:cTn id="135" fill="hold">
                      <p:stCondLst>
                        <p:cond delay="indefinite"/>
                      </p:stCondLst>
                      <p:childTnLst>
                        <p:par>
                          <p:cTn id="136" fill="hold">
                            <p:stCondLst>
                              <p:cond delay="0"/>
                            </p:stCondLst>
                            <p:childTnLst>
                              <p:par>
                                <p:cTn id="137" presetID="23" presetClass="entr" presetSubtype="32" fill="hold" grpId="0" nodeType="clickEffect">
                                  <p:stCondLst>
                                    <p:cond delay="0"/>
                                  </p:stCondLst>
                                  <p:childTnLst>
                                    <p:set>
                                      <p:cBhvr>
                                        <p:cTn id="138" dur="1" fill="hold">
                                          <p:stCondLst>
                                            <p:cond delay="0"/>
                                          </p:stCondLst>
                                        </p:cTn>
                                        <p:tgtEl>
                                          <p:spTgt spid="17455"/>
                                        </p:tgtEl>
                                        <p:attrNameLst>
                                          <p:attrName>style.visibility</p:attrName>
                                        </p:attrNameLst>
                                      </p:cBhvr>
                                      <p:to>
                                        <p:strVal val="visible"/>
                                      </p:to>
                                    </p:set>
                                    <p:anim calcmode="lin" valueType="num">
                                      <p:cBhvr>
                                        <p:cTn id="139" dur="500" fill="hold"/>
                                        <p:tgtEl>
                                          <p:spTgt spid="17455"/>
                                        </p:tgtEl>
                                        <p:attrNameLst>
                                          <p:attrName>ppt_w</p:attrName>
                                        </p:attrNameLst>
                                      </p:cBhvr>
                                      <p:tavLst>
                                        <p:tav tm="0">
                                          <p:val>
                                            <p:strVal val="4*#ppt_w"/>
                                          </p:val>
                                        </p:tav>
                                        <p:tav tm="100000">
                                          <p:val>
                                            <p:strVal val="#ppt_w"/>
                                          </p:val>
                                        </p:tav>
                                      </p:tavLst>
                                    </p:anim>
                                    <p:anim calcmode="lin" valueType="num">
                                      <p:cBhvr>
                                        <p:cTn id="140" dur="500" fill="hold"/>
                                        <p:tgtEl>
                                          <p:spTgt spid="17455"/>
                                        </p:tgtEl>
                                        <p:attrNameLst>
                                          <p:attrName>ppt_h</p:attrName>
                                        </p:attrNameLst>
                                      </p:cBhvr>
                                      <p:tavLst>
                                        <p:tav tm="0">
                                          <p:val>
                                            <p:strVal val="4*#ppt_h"/>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23" presetClass="entr" presetSubtype="32" fill="hold" grpId="0" nodeType="clickEffect">
                                  <p:stCondLst>
                                    <p:cond delay="0"/>
                                  </p:stCondLst>
                                  <p:childTnLst>
                                    <p:set>
                                      <p:cBhvr>
                                        <p:cTn id="144" dur="1" fill="hold">
                                          <p:stCondLst>
                                            <p:cond delay="0"/>
                                          </p:stCondLst>
                                        </p:cTn>
                                        <p:tgtEl>
                                          <p:spTgt spid="17461"/>
                                        </p:tgtEl>
                                        <p:attrNameLst>
                                          <p:attrName>style.visibility</p:attrName>
                                        </p:attrNameLst>
                                      </p:cBhvr>
                                      <p:to>
                                        <p:strVal val="visible"/>
                                      </p:to>
                                    </p:set>
                                    <p:anim calcmode="lin" valueType="num">
                                      <p:cBhvr>
                                        <p:cTn id="145" dur="500" fill="hold"/>
                                        <p:tgtEl>
                                          <p:spTgt spid="17461"/>
                                        </p:tgtEl>
                                        <p:attrNameLst>
                                          <p:attrName>ppt_w</p:attrName>
                                        </p:attrNameLst>
                                      </p:cBhvr>
                                      <p:tavLst>
                                        <p:tav tm="0">
                                          <p:val>
                                            <p:strVal val="4*#ppt_w"/>
                                          </p:val>
                                        </p:tav>
                                        <p:tav tm="100000">
                                          <p:val>
                                            <p:strVal val="#ppt_w"/>
                                          </p:val>
                                        </p:tav>
                                      </p:tavLst>
                                    </p:anim>
                                    <p:anim calcmode="lin" valueType="num">
                                      <p:cBhvr>
                                        <p:cTn id="146" dur="500" fill="hold"/>
                                        <p:tgtEl>
                                          <p:spTgt spid="17461"/>
                                        </p:tgtEl>
                                        <p:attrNameLst>
                                          <p:attrName>ppt_h</p:attrName>
                                        </p:attrNameLst>
                                      </p:cBhvr>
                                      <p:tavLst>
                                        <p:tav tm="0">
                                          <p:val>
                                            <p:strVal val="4*#ppt_h"/>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23" presetClass="entr" presetSubtype="32" fill="hold" grpId="0" nodeType="clickEffect">
                                  <p:stCondLst>
                                    <p:cond delay="0"/>
                                  </p:stCondLst>
                                  <p:childTnLst>
                                    <p:set>
                                      <p:cBhvr>
                                        <p:cTn id="150" dur="1" fill="hold">
                                          <p:stCondLst>
                                            <p:cond delay="0"/>
                                          </p:stCondLst>
                                        </p:cTn>
                                        <p:tgtEl>
                                          <p:spTgt spid="17463"/>
                                        </p:tgtEl>
                                        <p:attrNameLst>
                                          <p:attrName>style.visibility</p:attrName>
                                        </p:attrNameLst>
                                      </p:cBhvr>
                                      <p:to>
                                        <p:strVal val="visible"/>
                                      </p:to>
                                    </p:set>
                                    <p:anim calcmode="lin" valueType="num">
                                      <p:cBhvr>
                                        <p:cTn id="151" dur="500" fill="hold"/>
                                        <p:tgtEl>
                                          <p:spTgt spid="17463"/>
                                        </p:tgtEl>
                                        <p:attrNameLst>
                                          <p:attrName>ppt_w</p:attrName>
                                        </p:attrNameLst>
                                      </p:cBhvr>
                                      <p:tavLst>
                                        <p:tav tm="0">
                                          <p:val>
                                            <p:strVal val="4*#ppt_w"/>
                                          </p:val>
                                        </p:tav>
                                        <p:tav tm="100000">
                                          <p:val>
                                            <p:strVal val="#ppt_w"/>
                                          </p:val>
                                        </p:tav>
                                      </p:tavLst>
                                    </p:anim>
                                    <p:anim calcmode="lin" valueType="num">
                                      <p:cBhvr>
                                        <p:cTn id="152" dur="500" fill="hold"/>
                                        <p:tgtEl>
                                          <p:spTgt spid="17463"/>
                                        </p:tgtEl>
                                        <p:attrNameLst>
                                          <p:attrName>ppt_h</p:attrName>
                                        </p:attrNameLst>
                                      </p:cBhvr>
                                      <p:tavLst>
                                        <p:tav tm="0">
                                          <p:val>
                                            <p:strVal val="4*#ppt_h"/>
                                          </p:val>
                                        </p:tav>
                                        <p:tav tm="100000">
                                          <p:val>
                                            <p:strVal val="#ppt_h"/>
                                          </p:val>
                                        </p:tav>
                                      </p:tavLst>
                                    </p:anim>
                                  </p:childTnLst>
                                </p:cTn>
                              </p:par>
                            </p:childTnLst>
                          </p:cTn>
                        </p:par>
                      </p:childTnLst>
                    </p:cTn>
                  </p:par>
                  <p:par>
                    <p:cTn id="153" fill="hold">
                      <p:stCondLst>
                        <p:cond delay="indefinite"/>
                      </p:stCondLst>
                      <p:childTnLst>
                        <p:par>
                          <p:cTn id="154" fill="hold">
                            <p:stCondLst>
                              <p:cond delay="0"/>
                            </p:stCondLst>
                            <p:childTnLst>
                              <p:par>
                                <p:cTn id="155" presetID="23" presetClass="entr" presetSubtype="32" fill="hold" grpId="0" nodeType="clickEffect">
                                  <p:stCondLst>
                                    <p:cond delay="0"/>
                                  </p:stCondLst>
                                  <p:childTnLst>
                                    <p:set>
                                      <p:cBhvr>
                                        <p:cTn id="156" dur="1" fill="hold">
                                          <p:stCondLst>
                                            <p:cond delay="0"/>
                                          </p:stCondLst>
                                        </p:cTn>
                                        <p:tgtEl>
                                          <p:spTgt spid="17464"/>
                                        </p:tgtEl>
                                        <p:attrNameLst>
                                          <p:attrName>style.visibility</p:attrName>
                                        </p:attrNameLst>
                                      </p:cBhvr>
                                      <p:to>
                                        <p:strVal val="visible"/>
                                      </p:to>
                                    </p:set>
                                    <p:anim calcmode="lin" valueType="num">
                                      <p:cBhvr>
                                        <p:cTn id="157" dur="500" fill="hold"/>
                                        <p:tgtEl>
                                          <p:spTgt spid="17464"/>
                                        </p:tgtEl>
                                        <p:attrNameLst>
                                          <p:attrName>ppt_w</p:attrName>
                                        </p:attrNameLst>
                                      </p:cBhvr>
                                      <p:tavLst>
                                        <p:tav tm="0">
                                          <p:val>
                                            <p:strVal val="4*#ppt_w"/>
                                          </p:val>
                                        </p:tav>
                                        <p:tav tm="100000">
                                          <p:val>
                                            <p:strVal val="#ppt_w"/>
                                          </p:val>
                                        </p:tav>
                                      </p:tavLst>
                                    </p:anim>
                                    <p:anim calcmode="lin" valueType="num">
                                      <p:cBhvr>
                                        <p:cTn id="158" dur="500" fill="hold"/>
                                        <p:tgtEl>
                                          <p:spTgt spid="17464"/>
                                        </p:tgtEl>
                                        <p:attrNameLst>
                                          <p:attrName>ppt_h</p:attrName>
                                        </p:attrNameLst>
                                      </p:cBhvr>
                                      <p:tavLst>
                                        <p:tav tm="0">
                                          <p:val>
                                            <p:strVal val="4*#ppt_h"/>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23" presetClass="entr" presetSubtype="32" fill="hold" grpId="0" nodeType="clickEffect">
                                  <p:stCondLst>
                                    <p:cond delay="0"/>
                                  </p:stCondLst>
                                  <p:childTnLst>
                                    <p:set>
                                      <p:cBhvr>
                                        <p:cTn id="162" dur="1" fill="hold">
                                          <p:stCondLst>
                                            <p:cond delay="0"/>
                                          </p:stCondLst>
                                        </p:cTn>
                                        <p:tgtEl>
                                          <p:spTgt spid="17465"/>
                                        </p:tgtEl>
                                        <p:attrNameLst>
                                          <p:attrName>style.visibility</p:attrName>
                                        </p:attrNameLst>
                                      </p:cBhvr>
                                      <p:to>
                                        <p:strVal val="visible"/>
                                      </p:to>
                                    </p:set>
                                    <p:anim calcmode="lin" valueType="num">
                                      <p:cBhvr>
                                        <p:cTn id="163" dur="500" fill="hold"/>
                                        <p:tgtEl>
                                          <p:spTgt spid="17465"/>
                                        </p:tgtEl>
                                        <p:attrNameLst>
                                          <p:attrName>ppt_w</p:attrName>
                                        </p:attrNameLst>
                                      </p:cBhvr>
                                      <p:tavLst>
                                        <p:tav tm="0">
                                          <p:val>
                                            <p:strVal val="4*#ppt_w"/>
                                          </p:val>
                                        </p:tav>
                                        <p:tav tm="100000">
                                          <p:val>
                                            <p:strVal val="#ppt_w"/>
                                          </p:val>
                                        </p:tav>
                                      </p:tavLst>
                                    </p:anim>
                                    <p:anim calcmode="lin" valueType="num">
                                      <p:cBhvr>
                                        <p:cTn id="164" dur="500" fill="hold"/>
                                        <p:tgtEl>
                                          <p:spTgt spid="17465"/>
                                        </p:tgtEl>
                                        <p:attrNameLst>
                                          <p:attrName>ppt_h</p:attrName>
                                        </p:attrNameLst>
                                      </p:cBhvr>
                                      <p:tavLst>
                                        <p:tav tm="0">
                                          <p:val>
                                            <p:strVal val="4*#ppt_h"/>
                                          </p:val>
                                        </p:tav>
                                        <p:tav tm="100000">
                                          <p:val>
                                            <p:strVal val="#ppt_h"/>
                                          </p:val>
                                        </p:tav>
                                      </p:tavLst>
                                    </p:anim>
                                  </p:childTnLst>
                                </p:cTn>
                              </p:par>
                            </p:childTnLst>
                          </p:cTn>
                        </p:par>
                      </p:childTnLst>
                    </p:cTn>
                  </p:par>
                  <p:par>
                    <p:cTn id="165" fill="hold">
                      <p:stCondLst>
                        <p:cond delay="indefinite"/>
                      </p:stCondLst>
                      <p:childTnLst>
                        <p:par>
                          <p:cTn id="166" fill="hold">
                            <p:stCondLst>
                              <p:cond delay="0"/>
                            </p:stCondLst>
                            <p:childTnLst>
                              <p:par>
                                <p:cTn id="167" presetID="23" presetClass="entr" presetSubtype="32" fill="hold" grpId="0" nodeType="clickEffect">
                                  <p:stCondLst>
                                    <p:cond delay="0"/>
                                  </p:stCondLst>
                                  <p:childTnLst>
                                    <p:set>
                                      <p:cBhvr>
                                        <p:cTn id="168" dur="1" fill="hold">
                                          <p:stCondLst>
                                            <p:cond delay="0"/>
                                          </p:stCondLst>
                                        </p:cTn>
                                        <p:tgtEl>
                                          <p:spTgt spid="17466"/>
                                        </p:tgtEl>
                                        <p:attrNameLst>
                                          <p:attrName>style.visibility</p:attrName>
                                        </p:attrNameLst>
                                      </p:cBhvr>
                                      <p:to>
                                        <p:strVal val="visible"/>
                                      </p:to>
                                    </p:set>
                                    <p:anim calcmode="lin" valueType="num">
                                      <p:cBhvr>
                                        <p:cTn id="169" dur="500" fill="hold"/>
                                        <p:tgtEl>
                                          <p:spTgt spid="17466"/>
                                        </p:tgtEl>
                                        <p:attrNameLst>
                                          <p:attrName>ppt_w</p:attrName>
                                        </p:attrNameLst>
                                      </p:cBhvr>
                                      <p:tavLst>
                                        <p:tav tm="0">
                                          <p:val>
                                            <p:strVal val="4*#ppt_w"/>
                                          </p:val>
                                        </p:tav>
                                        <p:tav tm="100000">
                                          <p:val>
                                            <p:strVal val="#ppt_w"/>
                                          </p:val>
                                        </p:tav>
                                      </p:tavLst>
                                    </p:anim>
                                    <p:anim calcmode="lin" valueType="num">
                                      <p:cBhvr>
                                        <p:cTn id="170" dur="500" fill="hold"/>
                                        <p:tgtEl>
                                          <p:spTgt spid="17466"/>
                                        </p:tgtEl>
                                        <p:attrNameLst>
                                          <p:attrName>ppt_h</p:attrName>
                                        </p:attrNameLst>
                                      </p:cBhvr>
                                      <p:tavLst>
                                        <p:tav tm="0">
                                          <p:val>
                                            <p:strVal val="4*#ppt_h"/>
                                          </p:val>
                                        </p:tav>
                                        <p:tav tm="100000">
                                          <p:val>
                                            <p:strVal val="#ppt_h"/>
                                          </p:val>
                                        </p:tav>
                                      </p:tavLst>
                                    </p:anim>
                                  </p:childTnLst>
                                </p:cTn>
                              </p:par>
                            </p:childTnLst>
                          </p:cTn>
                        </p:par>
                      </p:childTnLst>
                    </p:cTn>
                  </p:par>
                  <p:par>
                    <p:cTn id="171" fill="hold">
                      <p:stCondLst>
                        <p:cond delay="indefinite"/>
                      </p:stCondLst>
                      <p:childTnLst>
                        <p:par>
                          <p:cTn id="172" fill="hold">
                            <p:stCondLst>
                              <p:cond delay="0"/>
                            </p:stCondLst>
                            <p:childTnLst>
                              <p:par>
                                <p:cTn id="173" presetID="23" presetClass="entr" presetSubtype="32" fill="hold" grpId="0" nodeType="clickEffect">
                                  <p:stCondLst>
                                    <p:cond delay="0"/>
                                  </p:stCondLst>
                                  <p:childTnLst>
                                    <p:set>
                                      <p:cBhvr>
                                        <p:cTn id="174" dur="1" fill="hold">
                                          <p:stCondLst>
                                            <p:cond delay="0"/>
                                          </p:stCondLst>
                                        </p:cTn>
                                        <p:tgtEl>
                                          <p:spTgt spid="17467"/>
                                        </p:tgtEl>
                                        <p:attrNameLst>
                                          <p:attrName>style.visibility</p:attrName>
                                        </p:attrNameLst>
                                      </p:cBhvr>
                                      <p:to>
                                        <p:strVal val="visible"/>
                                      </p:to>
                                    </p:set>
                                    <p:anim calcmode="lin" valueType="num">
                                      <p:cBhvr>
                                        <p:cTn id="175" dur="500" fill="hold"/>
                                        <p:tgtEl>
                                          <p:spTgt spid="17467"/>
                                        </p:tgtEl>
                                        <p:attrNameLst>
                                          <p:attrName>ppt_w</p:attrName>
                                        </p:attrNameLst>
                                      </p:cBhvr>
                                      <p:tavLst>
                                        <p:tav tm="0">
                                          <p:val>
                                            <p:strVal val="4*#ppt_w"/>
                                          </p:val>
                                        </p:tav>
                                        <p:tav tm="100000">
                                          <p:val>
                                            <p:strVal val="#ppt_w"/>
                                          </p:val>
                                        </p:tav>
                                      </p:tavLst>
                                    </p:anim>
                                    <p:anim calcmode="lin" valueType="num">
                                      <p:cBhvr>
                                        <p:cTn id="176" dur="500" fill="hold"/>
                                        <p:tgtEl>
                                          <p:spTgt spid="17467"/>
                                        </p:tgtEl>
                                        <p:attrNameLst>
                                          <p:attrName>ppt_h</p:attrName>
                                        </p:attrNameLst>
                                      </p:cBhvr>
                                      <p:tavLst>
                                        <p:tav tm="0">
                                          <p:val>
                                            <p:strVal val="4*#ppt_h"/>
                                          </p:val>
                                        </p:tav>
                                        <p:tav tm="100000">
                                          <p:val>
                                            <p:strVal val="#ppt_h"/>
                                          </p:val>
                                        </p:tav>
                                      </p:tavLst>
                                    </p:anim>
                                  </p:childTnLst>
                                </p:cTn>
                              </p:par>
                            </p:childTnLst>
                          </p:cTn>
                        </p:par>
                      </p:childTnLst>
                    </p:cTn>
                  </p:par>
                  <p:par>
                    <p:cTn id="177" fill="hold">
                      <p:stCondLst>
                        <p:cond delay="indefinite"/>
                      </p:stCondLst>
                      <p:childTnLst>
                        <p:par>
                          <p:cTn id="178" fill="hold">
                            <p:stCondLst>
                              <p:cond delay="0"/>
                            </p:stCondLst>
                            <p:childTnLst>
                              <p:par>
                                <p:cTn id="179" presetID="23" presetClass="entr" presetSubtype="32" fill="hold" grpId="0" nodeType="clickEffect">
                                  <p:stCondLst>
                                    <p:cond delay="0"/>
                                  </p:stCondLst>
                                  <p:childTnLst>
                                    <p:set>
                                      <p:cBhvr>
                                        <p:cTn id="180" dur="1" fill="hold">
                                          <p:stCondLst>
                                            <p:cond delay="0"/>
                                          </p:stCondLst>
                                        </p:cTn>
                                        <p:tgtEl>
                                          <p:spTgt spid="17468"/>
                                        </p:tgtEl>
                                        <p:attrNameLst>
                                          <p:attrName>style.visibility</p:attrName>
                                        </p:attrNameLst>
                                      </p:cBhvr>
                                      <p:to>
                                        <p:strVal val="visible"/>
                                      </p:to>
                                    </p:set>
                                    <p:anim calcmode="lin" valueType="num">
                                      <p:cBhvr>
                                        <p:cTn id="181" dur="500" fill="hold"/>
                                        <p:tgtEl>
                                          <p:spTgt spid="17468"/>
                                        </p:tgtEl>
                                        <p:attrNameLst>
                                          <p:attrName>ppt_w</p:attrName>
                                        </p:attrNameLst>
                                      </p:cBhvr>
                                      <p:tavLst>
                                        <p:tav tm="0">
                                          <p:val>
                                            <p:strVal val="4*#ppt_w"/>
                                          </p:val>
                                        </p:tav>
                                        <p:tav tm="100000">
                                          <p:val>
                                            <p:strVal val="#ppt_w"/>
                                          </p:val>
                                        </p:tav>
                                      </p:tavLst>
                                    </p:anim>
                                    <p:anim calcmode="lin" valueType="num">
                                      <p:cBhvr>
                                        <p:cTn id="182" dur="500" fill="hold"/>
                                        <p:tgtEl>
                                          <p:spTgt spid="17468"/>
                                        </p:tgtEl>
                                        <p:attrNameLst>
                                          <p:attrName>ppt_h</p:attrName>
                                        </p:attrNameLst>
                                      </p:cBhvr>
                                      <p:tavLst>
                                        <p:tav tm="0">
                                          <p:val>
                                            <p:strVal val="4*#ppt_h"/>
                                          </p:val>
                                        </p:tav>
                                        <p:tav tm="100000">
                                          <p:val>
                                            <p:strVal val="#ppt_h"/>
                                          </p:val>
                                        </p:tav>
                                      </p:tavLst>
                                    </p:anim>
                                  </p:childTnLst>
                                </p:cTn>
                              </p:par>
                            </p:childTnLst>
                          </p:cTn>
                        </p:par>
                      </p:childTnLst>
                    </p:cTn>
                  </p:par>
                  <p:par>
                    <p:cTn id="183" fill="hold">
                      <p:stCondLst>
                        <p:cond delay="indefinite"/>
                      </p:stCondLst>
                      <p:childTnLst>
                        <p:par>
                          <p:cTn id="184" fill="hold">
                            <p:stCondLst>
                              <p:cond delay="0"/>
                            </p:stCondLst>
                            <p:childTnLst>
                              <p:par>
                                <p:cTn id="185" presetID="23" presetClass="entr" presetSubtype="32" fill="hold" grpId="0" nodeType="clickEffect">
                                  <p:stCondLst>
                                    <p:cond delay="0"/>
                                  </p:stCondLst>
                                  <p:childTnLst>
                                    <p:set>
                                      <p:cBhvr>
                                        <p:cTn id="186" dur="1" fill="hold">
                                          <p:stCondLst>
                                            <p:cond delay="0"/>
                                          </p:stCondLst>
                                        </p:cTn>
                                        <p:tgtEl>
                                          <p:spTgt spid="17469"/>
                                        </p:tgtEl>
                                        <p:attrNameLst>
                                          <p:attrName>style.visibility</p:attrName>
                                        </p:attrNameLst>
                                      </p:cBhvr>
                                      <p:to>
                                        <p:strVal val="visible"/>
                                      </p:to>
                                    </p:set>
                                    <p:anim calcmode="lin" valueType="num">
                                      <p:cBhvr>
                                        <p:cTn id="187" dur="500" fill="hold"/>
                                        <p:tgtEl>
                                          <p:spTgt spid="17469"/>
                                        </p:tgtEl>
                                        <p:attrNameLst>
                                          <p:attrName>ppt_w</p:attrName>
                                        </p:attrNameLst>
                                      </p:cBhvr>
                                      <p:tavLst>
                                        <p:tav tm="0">
                                          <p:val>
                                            <p:strVal val="4*#ppt_w"/>
                                          </p:val>
                                        </p:tav>
                                        <p:tav tm="100000">
                                          <p:val>
                                            <p:strVal val="#ppt_w"/>
                                          </p:val>
                                        </p:tav>
                                      </p:tavLst>
                                    </p:anim>
                                    <p:anim calcmode="lin" valueType="num">
                                      <p:cBhvr>
                                        <p:cTn id="188" dur="500" fill="hold"/>
                                        <p:tgtEl>
                                          <p:spTgt spid="17469"/>
                                        </p:tgtEl>
                                        <p:attrNameLst>
                                          <p:attrName>ppt_h</p:attrName>
                                        </p:attrNameLst>
                                      </p:cBhvr>
                                      <p:tavLst>
                                        <p:tav tm="0">
                                          <p:val>
                                            <p:strVal val="4*#ppt_h"/>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18" presetClass="entr" presetSubtype="3" fill="hold" grpId="0" nodeType="clickEffect">
                                  <p:stCondLst>
                                    <p:cond delay="0"/>
                                  </p:stCondLst>
                                  <p:childTnLst>
                                    <p:set>
                                      <p:cBhvr>
                                        <p:cTn id="192" dur="1" fill="hold">
                                          <p:stCondLst>
                                            <p:cond delay="0"/>
                                          </p:stCondLst>
                                        </p:cTn>
                                        <p:tgtEl>
                                          <p:spTgt spid="17456"/>
                                        </p:tgtEl>
                                        <p:attrNameLst>
                                          <p:attrName>style.visibility</p:attrName>
                                        </p:attrNameLst>
                                      </p:cBhvr>
                                      <p:to>
                                        <p:strVal val="visible"/>
                                      </p:to>
                                    </p:set>
                                    <p:animEffect transition="in" filter="strips(upRight)">
                                      <p:cBhvr>
                                        <p:cTn id="193" dur="500"/>
                                        <p:tgtEl>
                                          <p:spTgt spid="17456"/>
                                        </p:tgtEl>
                                      </p:cBhvr>
                                    </p:animEffect>
                                  </p:childTnLst>
                                </p:cTn>
                              </p:par>
                            </p:childTnLst>
                          </p:cTn>
                        </p:par>
                      </p:childTnLst>
                    </p:cTn>
                  </p:par>
                  <p:par>
                    <p:cTn id="194" fill="hold">
                      <p:stCondLst>
                        <p:cond delay="indefinite"/>
                      </p:stCondLst>
                      <p:childTnLst>
                        <p:par>
                          <p:cTn id="195" fill="hold">
                            <p:stCondLst>
                              <p:cond delay="0"/>
                            </p:stCondLst>
                            <p:childTnLst>
                              <p:par>
                                <p:cTn id="196" presetID="18" presetClass="entr" presetSubtype="3" fill="hold" grpId="0" nodeType="clickEffect">
                                  <p:stCondLst>
                                    <p:cond delay="0"/>
                                  </p:stCondLst>
                                  <p:childTnLst>
                                    <p:set>
                                      <p:cBhvr>
                                        <p:cTn id="197" dur="1" fill="hold">
                                          <p:stCondLst>
                                            <p:cond delay="0"/>
                                          </p:stCondLst>
                                        </p:cTn>
                                        <p:tgtEl>
                                          <p:spTgt spid="17457"/>
                                        </p:tgtEl>
                                        <p:attrNameLst>
                                          <p:attrName>style.visibility</p:attrName>
                                        </p:attrNameLst>
                                      </p:cBhvr>
                                      <p:to>
                                        <p:strVal val="visible"/>
                                      </p:to>
                                    </p:set>
                                    <p:animEffect transition="in" filter="strips(upRight)">
                                      <p:cBhvr>
                                        <p:cTn id="198" dur="500"/>
                                        <p:tgtEl>
                                          <p:spTgt spid="17457"/>
                                        </p:tgtEl>
                                      </p:cBhvr>
                                    </p:animEffect>
                                  </p:childTnLst>
                                </p:cTn>
                              </p:par>
                            </p:childTnLst>
                          </p:cTn>
                        </p:par>
                      </p:childTnLst>
                    </p:cTn>
                  </p:par>
                  <p:par>
                    <p:cTn id="199" fill="hold">
                      <p:stCondLst>
                        <p:cond delay="indefinite"/>
                      </p:stCondLst>
                      <p:childTnLst>
                        <p:par>
                          <p:cTn id="200" fill="hold">
                            <p:stCondLst>
                              <p:cond delay="0"/>
                            </p:stCondLst>
                            <p:childTnLst>
                              <p:par>
                                <p:cTn id="201" presetID="18" presetClass="entr" presetSubtype="9" fill="hold" grpId="0" nodeType="clickEffect">
                                  <p:stCondLst>
                                    <p:cond delay="0"/>
                                  </p:stCondLst>
                                  <p:childTnLst>
                                    <p:set>
                                      <p:cBhvr>
                                        <p:cTn id="202" dur="1" fill="hold">
                                          <p:stCondLst>
                                            <p:cond delay="0"/>
                                          </p:stCondLst>
                                        </p:cTn>
                                        <p:tgtEl>
                                          <p:spTgt spid="17459"/>
                                        </p:tgtEl>
                                        <p:attrNameLst>
                                          <p:attrName>style.visibility</p:attrName>
                                        </p:attrNameLst>
                                      </p:cBhvr>
                                      <p:to>
                                        <p:strVal val="visible"/>
                                      </p:to>
                                    </p:set>
                                    <p:animEffect transition="in" filter="strips(upLeft)">
                                      <p:cBhvr>
                                        <p:cTn id="203" dur="500"/>
                                        <p:tgtEl>
                                          <p:spTgt spid="17459"/>
                                        </p:tgtEl>
                                      </p:cBhvr>
                                    </p:animEffect>
                                  </p:childTnLst>
                                </p:cTn>
                              </p:par>
                            </p:childTnLst>
                          </p:cTn>
                        </p:par>
                      </p:childTnLst>
                    </p:cTn>
                  </p:par>
                  <p:par>
                    <p:cTn id="204" fill="hold">
                      <p:stCondLst>
                        <p:cond delay="indefinite"/>
                      </p:stCondLst>
                      <p:childTnLst>
                        <p:par>
                          <p:cTn id="205" fill="hold">
                            <p:stCondLst>
                              <p:cond delay="0"/>
                            </p:stCondLst>
                            <p:childTnLst>
                              <p:par>
                                <p:cTn id="206" presetID="18" presetClass="entr" presetSubtype="9" fill="hold" grpId="0" nodeType="clickEffect">
                                  <p:stCondLst>
                                    <p:cond delay="0"/>
                                  </p:stCondLst>
                                  <p:childTnLst>
                                    <p:set>
                                      <p:cBhvr>
                                        <p:cTn id="207" dur="1" fill="hold">
                                          <p:stCondLst>
                                            <p:cond delay="0"/>
                                          </p:stCondLst>
                                        </p:cTn>
                                        <p:tgtEl>
                                          <p:spTgt spid="17458"/>
                                        </p:tgtEl>
                                        <p:attrNameLst>
                                          <p:attrName>style.visibility</p:attrName>
                                        </p:attrNameLst>
                                      </p:cBhvr>
                                      <p:to>
                                        <p:strVal val="visible"/>
                                      </p:to>
                                    </p:set>
                                    <p:animEffect transition="in" filter="strips(upLeft)">
                                      <p:cBhvr>
                                        <p:cTn id="208" dur="500"/>
                                        <p:tgtEl>
                                          <p:spTgt spid="17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nimBg="1"/>
      <p:bldP spid="17411" grpId="0" animBg="1"/>
      <p:bldP spid="17412" grpId="0" animBg="1"/>
      <p:bldP spid="17449" grpId="0" animBg="1"/>
      <p:bldP spid="17450" grpId="0" animBg="1"/>
      <p:bldP spid="17451" grpId="0" animBg="1"/>
      <p:bldP spid="17452" grpId="0" animBg="1"/>
      <p:bldP spid="17453" grpId="0" animBg="1"/>
      <p:bldP spid="17454" grpId="0" animBg="1"/>
      <p:bldP spid="17455" grpId="0" animBg="1"/>
      <p:bldP spid="17456" grpId="0" animBg="1"/>
      <p:bldP spid="17457" grpId="0" animBg="1"/>
      <p:bldP spid="17458" grpId="0" animBg="1"/>
      <p:bldP spid="17459" grpId="0" animBg="1"/>
      <p:bldP spid="17460" grpId="0" autoUpdateAnimBg="0"/>
      <p:bldP spid="17461" grpId="0" autoUpdateAnimBg="0"/>
      <p:bldP spid="17462" grpId="0" autoUpdateAnimBg="0"/>
      <p:bldP spid="17463" grpId="0" autoUpdateAnimBg="0"/>
      <p:bldP spid="17464" grpId="0" autoUpdateAnimBg="0"/>
      <p:bldP spid="17465" grpId="0" autoUpdateAnimBg="0"/>
      <p:bldP spid="17466" grpId="0" autoUpdateAnimBg="0"/>
      <p:bldP spid="17467" grpId="0" autoUpdateAnimBg="0"/>
      <p:bldP spid="17468" grpId="0" autoUpdateAnimBg="0"/>
      <p:bldP spid="17469" grpId="0" autoUpdateAnimBg="0"/>
      <p:bldP spid="17470" grpId="0" animBg="1"/>
      <p:bldP spid="17480" grpId="0" autoUpdateAnimBg="0"/>
      <p:bldP spid="17481"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ChangeArrowheads="1"/>
          </p:cNvSpPr>
          <p:nvPr/>
        </p:nvSpPr>
        <p:spPr bwMode="auto">
          <a:xfrm>
            <a:off x="244475" y="228600"/>
            <a:ext cx="8686800" cy="6172200"/>
          </a:xfrm>
          <a:prstGeom prst="rect">
            <a:avLst/>
          </a:prstGeom>
          <a:solidFill>
            <a:srgbClr val="66FFFF"/>
          </a:solidFill>
          <a:ln w="9525">
            <a:solidFill>
              <a:schemeClr val="tx1"/>
            </a:solidFill>
            <a:miter lim="800000"/>
          </a:ln>
        </p:spPr>
        <p:txBody>
          <a:bodyPr wrap="none" anchor="ctr"/>
          <a:lstStyle/>
          <a:p>
            <a:pPr algn="ctr" eaLnBrk="0" hangingPunct="0"/>
            <a:endParaRPr lang="en-SG" sz="1400">
              <a:latin typeface="Times New Roman" charset="0"/>
            </a:endParaRPr>
          </a:p>
        </p:txBody>
      </p:sp>
      <p:sp>
        <p:nvSpPr>
          <p:cNvPr id="3075" name="Text Box 3"/>
          <p:cNvSpPr txBox="1">
            <a:spLocks noChangeArrowheads="1"/>
          </p:cNvSpPr>
          <p:nvPr/>
        </p:nvSpPr>
        <p:spPr bwMode="auto">
          <a:xfrm>
            <a:off x="1981200" y="381000"/>
            <a:ext cx="4895850" cy="944563"/>
          </a:xfrm>
          <a:prstGeom prst="rect">
            <a:avLst/>
          </a:prstGeom>
          <a:noFill/>
          <a:ln w="9525">
            <a:noFill/>
            <a:miter lim="800000"/>
          </a:ln>
        </p:spPr>
        <p:txBody>
          <a:bodyPr wrap="none">
            <a:spAutoFit/>
          </a:bodyPr>
          <a:lstStyle/>
          <a:p>
            <a:pPr algn="ctr" eaLnBrk="0" hangingPunct="0"/>
            <a:r>
              <a:rPr lang="en-US" sz="3200" b="1">
                <a:solidFill>
                  <a:srgbClr val="009900"/>
                </a:solidFill>
                <a:latin typeface="Times New Roman" charset="0"/>
              </a:rPr>
              <a:t>ENGINEERING CURVES</a:t>
            </a:r>
            <a:endParaRPr lang="en-US" sz="3200" b="1">
              <a:solidFill>
                <a:srgbClr val="009900"/>
              </a:solidFill>
              <a:latin typeface="Times New Roman" charset="0"/>
            </a:endParaRPr>
          </a:p>
          <a:p>
            <a:pPr algn="ctr" eaLnBrk="0" hangingPunct="0"/>
            <a:r>
              <a:rPr lang="en-US" sz="2400" b="1">
                <a:latin typeface="Times New Roman" charset="0"/>
              </a:rPr>
              <a:t>Part- I  {Conic Sections}</a:t>
            </a:r>
            <a:endParaRPr lang="en-US" sz="2400" b="1">
              <a:latin typeface="Times New Roman" charset="0"/>
            </a:endParaRPr>
          </a:p>
        </p:txBody>
      </p:sp>
      <p:sp>
        <p:nvSpPr>
          <p:cNvPr id="3076" name="Text Box 4"/>
          <p:cNvSpPr txBox="1">
            <a:spLocks noChangeArrowheads="1"/>
          </p:cNvSpPr>
          <p:nvPr/>
        </p:nvSpPr>
        <p:spPr bwMode="auto">
          <a:xfrm>
            <a:off x="533400" y="1743075"/>
            <a:ext cx="2608263" cy="3514725"/>
          </a:xfrm>
          <a:prstGeom prst="rect">
            <a:avLst/>
          </a:prstGeom>
          <a:noFill/>
          <a:ln w="9525">
            <a:noFill/>
            <a:miter lim="800000"/>
          </a:ln>
        </p:spPr>
        <p:txBody>
          <a:bodyPr wrap="none">
            <a:spAutoFit/>
          </a:bodyPr>
          <a:lstStyle/>
          <a:p>
            <a:pPr marL="457200" indent="-457200" eaLnBrk="0" hangingPunct="0"/>
            <a:r>
              <a:rPr lang="en-US" sz="1600" b="1" u="sng">
                <a:solidFill>
                  <a:srgbClr val="CC00FF"/>
                </a:solidFill>
                <a:latin typeface="Times New Roman" charset="0"/>
              </a:rPr>
              <a:t>ELLIPSE   </a:t>
            </a:r>
            <a:r>
              <a:rPr lang="en-US" sz="1600" b="1">
                <a:solidFill>
                  <a:srgbClr val="CC00FF"/>
                </a:solidFill>
                <a:latin typeface="Times New Roman" charset="0"/>
              </a:rPr>
              <a:t>  </a:t>
            </a:r>
            <a:endParaRPr lang="en-US" sz="1600" b="1">
              <a:solidFill>
                <a:srgbClr val="CC00FF"/>
              </a:solidFill>
              <a:latin typeface="Times New Roman" charset="0"/>
            </a:endParaRPr>
          </a:p>
          <a:p>
            <a:pPr marL="457200" indent="-457200" eaLnBrk="0" hangingPunct="0"/>
            <a:endParaRPr lang="en-US" sz="1600" b="1">
              <a:solidFill>
                <a:srgbClr val="CC00FF"/>
              </a:solidFill>
              <a:latin typeface="Times New Roman" charset="0"/>
            </a:endParaRPr>
          </a:p>
          <a:p>
            <a:pPr marL="457200" indent="-457200" eaLnBrk="0" hangingPunct="0"/>
            <a:r>
              <a:rPr lang="en-US" sz="1600" b="1">
                <a:solidFill>
                  <a:srgbClr val="CC00FF"/>
                </a:solidFill>
                <a:latin typeface="Times New Roman" charset="0"/>
              </a:rPr>
              <a:t>1.Concentric Circle Method</a:t>
            </a:r>
            <a:endParaRPr lang="en-US" sz="1600" b="1">
              <a:solidFill>
                <a:srgbClr val="CC00FF"/>
              </a:solidFill>
              <a:latin typeface="Times New Roman" charset="0"/>
            </a:endParaRPr>
          </a:p>
          <a:p>
            <a:pPr marL="457200" indent="-457200" eaLnBrk="0" hangingPunct="0"/>
            <a:endParaRPr lang="en-US" sz="1600" b="1">
              <a:solidFill>
                <a:srgbClr val="CC00FF"/>
              </a:solidFill>
              <a:latin typeface="Times New Roman" charset="0"/>
            </a:endParaRPr>
          </a:p>
          <a:p>
            <a:pPr marL="457200" indent="-457200" eaLnBrk="0" hangingPunct="0"/>
            <a:r>
              <a:rPr lang="en-US" sz="1600" b="1">
                <a:solidFill>
                  <a:srgbClr val="CC00FF"/>
                </a:solidFill>
                <a:latin typeface="Times New Roman" charset="0"/>
              </a:rPr>
              <a:t>2.Rectangle Method</a:t>
            </a:r>
            <a:endParaRPr lang="en-US" sz="1600" b="1">
              <a:solidFill>
                <a:srgbClr val="CC00FF"/>
              </a:solidFill>
              <a:latin typeface="Times New Roman" charset="0"/>
            </a:endParaRPr>
          </a:p>
          <a:p>
            <a:pPr marL="457200" indent="-457200" eaLnBrk="0" hangingPunct="0"/>
            <a:endParaRPr lang="en-US" sz="1600" b="1">
              <a:solidFill>
                <a:srgbClr val="CC00FF"/>
              </a:solidFill>
              <a:latin typeface="Times New Roman" charset="0"/>
            </a:endParaRPr>
          </a:p>
          <a:p>
            <a:pPr marL="457200" indent="-457200" eaLnBrk="0" hangingPunct="0"/>
            <a:r>
              <a:rPr lang="en-US" sz="1600" b="1">
                <a:solidFill>
                  <a:srgbClr val="CC00FF"/>
                </a:solidFill>
                <a:latin typeface="Times New Roman" charset="0"/>
              </a:rPr>
              <a:t>3.Oblong Method</a:t>
            </a:r>
            <a:endParaRPr lang="en-US" sz="1600" b="1">
              <a:solidFill>
                <a:srgbClr val="CC00FF"/>
              </a:solidFill>
              <a:latin typeface="Times New Roman" charset="0"/>
            </a:endParaRPr>
          </a:p>
          <a:p>
            <a:pPr marL="457200" indent="-457200" eaLnBrk="0" hangingPunct="0"/>
            <a:endParaRPr lang="en-US" sz="1600" b="1">
              <a:solidFill>
                <a:srgbClr val="CC00FF"/>
              </a:solidFill>
              <a:latin typeface="Times New Roman" charset="0"/>
            </a:endParaRPr>
          </a:p>
          <a:p>
            <a:pPr marL="457200" indent="-457200" eaLnBrk="0" hangingPunct="0"/>
            <a:r>
              <a:rPr lang="en-US" sz="1600" b="1">
                <a:solidFill>
                  <a:srgbClr val="CC00FF"/>
                </a:solidFill>
                <a:latin typeface="Times New Roman" charset="0"/>
              </a:rPr>
              <a:t>4.Arcs of Circle Method</a:t>
            </a:r>
            <a:endParaRPr lang="en-US" sz="1600" b="1">
              <a:solidFill>
                <a:srgbClr val="CC00FF"/>
              </a:solidFill>
              <a:latin typeface="Times New Roman" charset="0"/>
            </a:endParaRPr>
          </a:p>
          <a:p>
            <a:pPr marL="457200" indent="-457200" eaLnBrk="0" hangingPunct="0"/>
            <a:endParaRPr lang="en-US" sz="1600" b="1">
              <a:solidFill>
                <a:srgbClr val="CC00FF"/>
              </a:solidFill>
              <a:latin typeface="Times New Roman" charset="0"/>
            </a:endParaRPr>
          </a:p>
          <a:p>
            <a:pPr marL="457200" indent="-457200" eaLnBrk="0" hangingPunct="0"/>
            <a:r>
              <a:rPr lang="en-US" sz="1600" b="1">
                <a:solidFill>
                  <a:srgbClr val="CC00FF"/>
                </a:solidFill>
                <a:latin typeface="Times New Roman" charset="0"/>
              </a:rPr>
              <a:t>5.Rhombus Metho</a:t>
            </a:r>
            <a:endParaRPr lang="en-US" sz="1600" b="1">
              <a:solidFill>
                <a:srgbClr val="CC00FF"/>
              </a:solidFill>
              <a:latin typeface="Times New Roman" charset="0"/>
            </a:endParaRPr>
          </a:p>
          <a:p>
            <a:pPr marL="457200" indent="-457200" eaLnBrk="0" hangingPunct="0"/>
            <a:endParaRPr lang="en-US" sz="1600" b="1">
              <a:solidFill>
                <a:srgbClr val="CC00FF"/>
              </a:solidFill>
              <a:latin typeface="Times New Roman" charset="0"/>
            </a:endParaRPr>
          </a:p>
          <a:p>
            <a:pPr marL="457200" indent="-457200" eaLnBrk="0" hangingPunct="0"/>
            <a:r>
              <a:rPr lang="en-US" sz="1600" b="1">
                <a:solidFill>
                  <a:srgbClr val="CC00FF"/>
                </a:solidFill>
                <a:latin typeface="Times New Roman" charset="0"/>
              </a:rPr>
              <a:t>6.Basic Locus Method</a:t>
            </a:r>
            <a:endParaRPr lang="en-US" sz="1600" b="1">
              <a:solidFill>
                <a:srgbClr val="CC00FF"/>
              </a:solidFill>
              <a:latin typeface="Times New Roman" charset="0"/>
            </a:endParaRPr>
          </a:p>
          <a:p>
            <a:pPr marL="457200" indent="-457200" eaLnBrk="0" hangingPunct="0"/>
            <a:r>
              <a:rPr lang="en-US" sz="1600" b="1">
                <a:solidFill>
                  <a:srgbClr val="FF0066"/>
                </a:solidFill>
                <a:latin typeface="Times New Roman" charset="0"/>
              </a:rPr>
              <a:t>   (Directrix – focus)</a:t>
            </a:r>
            <a:endParaRPr lang="en-US" sz="1600" b="1">
              <a:solidFill>
                <a:srgbClr val="FF0066"/>
              </a:solidFill>
              <a:latin typeface="Times New Roman" charset="0"/>
            </a:endParaRPr>
          </a:p>
        </p:txBody>
      </p:sp>
      <p:sp>
        <p:nvSpPr>
          <p:cNvPr id="3077" name="Text Box 5"/>
          <p:cNvSpPr txBox="1">
            <a:spLocks noChangeArrowheads="1"/>
          </p:cNvSpPr>
          <p:nvPr/>
        </p:nvSpPr>
        <p:spPr bwMode="auto">
          <a:xfrm>
            <a:off x="5791200" y="1743075"/>
            <a:ext cx="3032125" cy="2536825"/>
          </a:xfrm>
          <a:prstGeom prst="rect">
            <a:avLst/>
          </a:prstGeom>
          <a:noFill/>
          <a:ln w="9525">
            <a:noFill/>
            <a:miter lim="800000"/>
          </a:ln>
        </p:spPr>
        <p:txBody>
          <a:bodyPr wrap="none">
            <a:spAutoFit/>
          </a:bodyPr>
          <a:lstStyle/>
          <a:p>
            <a:pPr eaLnBrk="0" hangingPunct="0"/>
            <a:r>
              <a:rPr lang="en-US" sz="1600" b="1" u="sng">
                <a:solidFill>
                  <a:srgbClr val="0000FF"/>
                </a:solidFill>
                <a:latin typeface="Times New Roman" charset="0"/>
              </a:rPr>
              <a:t>HYPERBOLA</a:t>
            </a:r>
            <a:endParaRPr lang="en-US" sz="1600" b="1" u="sng">
              <a:solidFill>
                <a:srgbClr val="0000FF"/>
              </a:solidFill>
              <a:latin typeface="Times New Roman" charset="0"/>
            </a:endParaRPr>
          </a:p>
          <a:p>
            <a:pPr eaLnBrk="0" hangingPunct="0"/>
            <a:endParaRPr lang="en-US" sz="1600" b="1">
              <a:solidFill>
                <a:srgbClr val="0000FF"/>
              </a:solidFill>
              <a:latin typeface="Times New Roman" charset="0"/>
            </a:endParaRPr>
          </a:p>
          <a:p>
            <a:pPr eaLnBrk="0" hangingPunct="0"/>
            <a:r>
              <a:rPr lang="en-US" sz="1600" b="1">
                <a:solidFill>
                  <a:srgbClr val="0000FF"/>
                </a:solidFill>
                <a:latin typeface="Times New Roman" charset="0"/>
              </a:rPr>
              <a:t>1.Rectangular Hyperbola</a:t>
            </a:r>
            <a:endParaRPr lang="en-US" sz="1600" b="1">
              <a:solidFill>
                <a:srgbClr val="0000FF"/>
              </a:solidFill>
              <a:latin typeface="Times New Roman" charset="0"/>
            </a:endParaRPr>
          </a:p>
          <a:p>
            <a:pPr eaLnBrk="0" hangingPunct="0"/>
            <a:r>
              <a:rPr lang="en-US" sz="1600" b="1">
                <a:solidFill>
                  <a:srgbClr val="0000FF"/>
                </a:solidFill>
                <a:latin typeface="Times New Roman" charset="0"/>
              </a:rPr>
              <a:t>  (coordinates given)</a:t>
            </a:r>
            <a:endParaRPr lang="en-US" sz="1600" b="1">
              <a:solidFill>
                <a:srgbClr val="0000FF"/>
              </a:solidFill>
              <a:latin typeface="Times New Roman" charset="0"/>
            </a:endParaRPr>
          </a:p>
          <a:p>
            <a:pPr eaLnBrk="0" hangingPunct="0"/>
            <a:endParaRPr lang="en-US" sz="1600" b="1">
              <a:solidFill>
                <a:srgbClr val="0000FF"/>
              </a:solidFill>
              <a:latin typeface="Times New Roman" charset="0"/>
            </a:endParaRPr>
          </a:p>
          <a:p>
            <a:pPr eaLnBrk="0" hangingPunct="0"/>
            <a:r>
              <a:rPr lang="en-US" sz="1600" b="1">
                <a:solidFill>
                  <a:srgbClr val="0000FF"/>
                </a:solidFill>
                <a:latin typeface="Times New Roman" charset="0"/>
              </a:rPr>
              <a:t>2 Rectangular Hyperbola</a:t>
            </a:r>
            <a:endParaRPr lang="en-US" sz="1600" b="1">
              <a:solidFill>
                <a:srgbClr val="0000FF"/>
              </a:solidFill>
              <a:latin typeface="Times New Roman" charset="0"/>
            </a:endParaRPr>
          </a:p>
          <a:p>
            <a:pPr eaLnBrk="0" hangingPunct="0"/>
            <a:r>
              <a:rPr lang="en-US" sz="1600" b="1">
                <a:solidFill>
                  <a:srgbClr val="0000FF"/>
                </a:solidFill>
                <a:latin typeface="Times New Roman" charset="0"/>
              </a:rPr>
              <a:t>  (P-V diagram - Equation given)</a:t>
            </a:r>
            <a:endParaRPr lang="en-US" sz="1600" b="1">
              <a:solidFill>
                <a:srgbClr val="0000FF"/>
              </a:solidFill>
              <a:latin typeface="Times New Roman" charset="0"/>
            </a:endParaRPr>
          </a:p>
          <a:p>
            <a:pPr eaLnBrk="0" hangingPunct="0"/>
            <a:endParaRPr lang="en-US" sz="1600" b="1">
              <a:solidFill>
                <a:srgbClr val="0000FF"/>
              </a:solidFill>
              <a:latin typeface="Times New Roman" charset="0"/>
            </a:endParaRPr>
          </a:p>
          <a:p>
            <a:pPr eaLnBrk="0" hangingPunct="0"/>
            <a:r>
              <a:rPr lang="en-US" sz="1600" b="1">
                <a:solidFill>
                  <a:srgbClr val="0000FF"/>
                </a:solidFill>
                <a:latin typeface="Times New Roman" charset="0"/>
              </a:rPr>
              <a:t>3.Basic Locus Method</a:t>
            </a:r>
            <a:endParaRPr lang="en-US" sz="1600" b="1">
              <a:solidFill>
                <a:srgbClr val="0000FF"/>
              </a:solidFill>
              <a:latin typeface="Times New Roman" charset="0"/>
            </a:endParaRPr>
          </a:p>
          <a:p>
            <a:pPr eaLnBrk="0" hangingPunct="0"/>
            <a:r>
              <a:rPr lang="en-US" sz="1600" b="1">
                <a:solidFill>
                  <a:srgbClr val="0000FF"/>
                </a:solidFill>
                <a:latin typeface="Times New Roman" charset="0"/>
              </a:rPr>
              <a:t>   </a:t>
            </a:r>
            <a:r>
              <a:rPr lang="en-US" sz="1600" b="1">
                <a:solidFill>
                  <a:srgbClr val="FF0066"/>
                </a:solidFill>
                <a:latin typeface="Times New Roman" charset="0"/>
              </a:rPr>
              <a:t>(Directrix – focus)</a:t>
            </a:r>
            <a:endParaRPr lang="en-US" sz="1600" b="1">
              <a:solidFill>
                <a:srgbClr val="FF0066"/>
              </a:solidFill>
              <a:latin typeface="Times New Roman" charset="0"/>
            </a:endParaRPr>
          </a:p>
        </p:txBody>
      </p:sp>
      <p:sp>
        <p:nvSpPr>
          <p:cNvPr id="3078" name="Text Box 6"/>
          <p:cNvSpPr txBox="1">
            <a:spLocks noChangeArrowheads="1"/>
          </p:cNvSpPr>
          <p:nvPr/>
        </p:nvSpPr>
        <p:spPr bwMode="auto">
          <a:xfrm>
            <a:off x="3276600" y="1704975"/>
            <a:ext cx="2098675" cy="2292350"/>
          </a:xfrm>
          <a:prstGeom prst="rect">
            <a:avLst/>
          </a:prstGeom>
          <a:noFill/>
          <a:ln w="9525">
            <a:noFill/>
            <a:miter lim="800000"/>
          </a:ln>
        </p:spPr>
        <p:txBody>
          <a:bodyPr wrap="none">
            <a:spAutoFit/>
          </a:bodyPr>
          <a:lstStyle/>
          <a:p>
            <a:pPr marL="457200" indent="-457200" eaLnBrk="0" hangingPunct="0"/>
            <a:r>
              <a:rPr lang="en-US" sz="1600" b="1" u="sng">
                <a:solidFill>
                  <a:srgbClr val="FF0066"/>
                </a:solidFill>
                <a:latin typeface="Times New Roman" charset="0"/>
              </a:rPr>
              <a:t>PARABOLA</a:t>
            </a:r>
            <a:endParaRPr lang="en-US" sz="1600" b="1" u="sng">
              <a:solidFill>
                <a:srgbClr val="FF0066"/>
              </a:solidFill>
              <a:latin typeface="Times New Roman" charset="0"/>
            </a:endParaRPr>
          </a:p>
          <a:p>
            <a:pPr marL="457200" indent="-457200" eaLnBrk="0" hangingPunct="0"/>
            <a:endParaRPr lang="en-US" sz="1600" b="1" u="sng">
              <a:solidFill>
                <a:srgbClr val="FF0066"/>
              </a:solidFill>
              <a:latin typeface="Times New Roman" charset="0"/>
            </a:endParaRPr>
          </a:p>
          <a:p>
            <a:pPr marL="457200" indent="-457200" eaLnBrk="0" hangingPunct="0"/>
            <a:r>
              <a:rPr lang="en-US" sz="1600" b="1">
                <a:solidFill>
                  <a:srgbClr val="FF0066"/>
                </a:solidFill>
                <a:latin typeface="Times New Roman" charset="0"/>
              </a:rPr>
              <a:t>1.Rectangle Method</a:t>
            </a:r>
            <a:endParaRPr lang="en-US" sz="1600" b="1">
              <a:solidFill>
                <a:srgbClr val="FF0066"/>
              </a:solidFill>
              <a:latin typeface="Times New Roman" charset="0"/>
            </a:endParaRPr>
          </a:p>
          <a:p>
            <a:pPr marL="457200" indent="-457200" eaLnBrk="0" hangingPunct="0"/>
            <a:endParaRPr lang="en-US" sz="1600" b="1">
              <a:solidFill>
                <a:srgbClr val="FF0066"/>
              </a:solidFill>
              <a:latin typeface="Times New Roman" charset="0"/>
            </a:endParaRPr>
          </a:p>
          <a:p>
            <a:pPr marL="457200" indent="-457200" eaLnBrk="0" hangingPunct="0"/>
            <a:r>
              <a:rPr lang="en-US" sz="1600" b="1">
                <a:solidFill>
                  <a:srgbClr val="FF0066"/>
                </a:solidFill>
                <a:latin typeface="Times New Roman" charset="0"/>
              </a:rPr>
              <a:t>2 Method of Tangents</a:t>
            </a:r>
            <a:endParaRPr lang="en-US" sz="1600" b="1">
              <a:solidFill>
                <a:srgbClr val="FF0066"/>
              </a:solidFill>
              <a:latin typeface="Times New Roman" charset="0"/>
            </a:endParaRPr>
          </a:p>
          <a:p>
            <a:pPr marL="457200" indent="-457200" eaLnBrk="0" hangingPunct="0"/>
            <a:r>
              <a:rPr lang="en-US" sz="1600" b="1">
                <a:solidFill>
                  <a:srgbClr val="FF0066"/>
                </a:solidFill>
                <a:latin typeface="Times New Roman" charset="0"/>
              </a:rPr>
              <a:t> ( Triangle Method)</a:t>
            </a:r>
            <a:endParaRPr lang="en-US" sz="1600" b="1">
              <a:solidFill>
                <a:srgbClr val="FF0066"/>
              </a:solidFill>
              <a:latin typeface="Times New Roman" charset="0"/>
            </a:endParaRPr>
          </a:p>
          <a:p>
            <a:pPr marL="457200" indent="-457200" eaLnBrk="0" hangingPunct="0"/>
            <a:endParaRPr lang="en-US" sz="1600" b="1">
              <a:solidFill>
                <a:srgbClr val="FF0066"/>
              </a:solidFill>
              <a:latin typeface="Times New Roman" charset="0"/>
            </a:endParaRPr>
          </a:p>
          <a:p>
            <a:pPr marL="457200" indent="-457200" eaLnBrk="0" hangingPunct="0"/>
            <a:r>
              <a:rPr lang="en-US" sz="1600" b="1">
                <a:solidFill>
                  <a:srgbClr val="FF0066"/>
                </a:solidFill>
                <a:latin typeface="Times New Roman" charset="0"/>
              </a:rPr>
              <a:t>3.Basic Locus Method</a:t>
            </a:r>
            <a:endParaRPr lang="en-US" sz="1600" b="1">
              <a:solidFill>
                <a:srgbClr val="FF0066"/>
              </a:solidFill>
              <a:latin typeface="Times New Roman" charset="0"/>
            </a:endParaRPr>
          </a:p>
          <a:p>
            <a:pPr marL="457200" indent="-457200" eaLnBrk="0" hangingPunct="0"/>
            <a:r>
              <a:rPr lang="en-US" sz="1600" b="1">
                <a:solidFill>
                  <a:srgbClr val="FF0066"/>
                </a:solidFill>
                <a:latin typeface="Times New Roman" charset="0"/>
              </a:rPr>
              <a:t>   (Directrix – focus)</a:t>
            </a:r>
            <a:endParaRPr lang="en-US" sz="1600" b="1">
              <a:solidFill>
                <a:srgbClr val="FF0066"/>
              </a:solidFill>
              <a:latin typeface="Times New Roman" charset="0"/>
            </a:endParaRPr>
          </a:p>
        </p:txBody>
      </p:sp>
      <p:grpSp>
        <p:nvGrpSpPr>
          <p:cNvPr id="2" name="Group 7"/>
          <p:cNvGrpSpPr/>
          <p:nvPr/>
        </p:nvGrpSpPr>
        <p:grpSpPr bwMode="auto">
          <a:xfrm>
            <a:off x="5638800" y="4572000"/>
            <a:ext cx="2286000" cy="1143000"/>
            <a:chOff x="3552" y="2880"/>
            <a:chExt cx="1440" cy="720"/>
          </a:xfrm>
        </p:grpSpPr>
        <p:sp>
          <p:nvSpPr>
            <p:cNvPr id="3088" name="Oval 8"/>
            <p:cNvSpPr>
              <a:spLocks noChangeArrowheads="1"/>
            </p:cNvSpPr>
            <p:nvPr/>
          </p:nvSpPr>
          <p:spPr bwMode="auto">
            <a:xfrm>
              <a:off x="3552" y="2880"/>
              <a:ext cx="1440" cy="720"/>
            </a:xfrm>
            <a:prstGeom prst="ellipse">
              <a:avLst/>
            </a:prstGeom>
            <a:solidFill>
              <a:srgbClr val="FFFF99"/>
            </a:solidFill>
            <a:ln w="9525">
              <a:solidFill>
                <a:schemeClr val="tx1"/>
              </a:solidFill>
              <a:round/>
            </a:ln>
          </p:spPr>
          <p:txBody>
            <a:bodyPr wrap="none" anchor="ctr"/>
            <a:lstStyle/>
            <a:p>
              <a:endParaRPr lang="en-IN"/>
            </a:p>
          </p:txBody>
        </p:sp>
        <p:sp>
          <p:nvSpPr>
            <p:cNvPr id="3089" name="Text Box 9"/>
            <p:cNvSpPr txBox="1">
              <a:spLocks noChangeArrowheads="1"/>
            </p:cNvSpPr>
            <p:nvPr/>
          </p:nvSpPr>
          <p:spPr bwMode="auto">
            <a:xfrm>
              <a:off x="3666" y="2970"/>
              <a:ext cx="1262" cy="520"/>
            </a:xfrm>
            <a:prstGeom prst="rect">
              <a:avLst/>
            </a:prstGeom>
            <a:noFill/>
            <a:ln w="9525">
              <a:noFill/>
              <a:miter lim="800000"/>
            </a:ln>
          </p:spPr>
          <p:txBody>
            <a:bodyPr wrap="none">
              <a:spAutoFit/>
            </a:bodyPr>
            <a:lstStyle/>
            <a:p>
              <a:pPr algn="ctr" eaLnBrk="0" hangingPunct="0"/>
              <a:r>
                <a:rPr lang="en-US" sz="1600" b="1">
                  <a:solidFill>
                    <a:srgbClr val="FF0066"/>
                  </a:solidFill>
                  <a:latin typeface="Times New Roman" charset="0"/>
                </a:rPr>
                <a:t>Methods of Drawing</a:t>
              </a:r>
              <a:endParaRPr lang="en-US" sz="1600" b="1">
                <a:solidFill>
                  <a:srgbClr val="FF0066"/>
                </a:solidFill>
                <a:latin typeface="Times New Roman" charset="0"/>
              </a:endParaRPr>
            </a:p>
            <a:p>
              <a:pPr algn="ctr" eaLnBrk="0" hangingPunct="0"/>
              <a:r>
                <a:rPr lang="en-US" sz="1600" b="1">
                  <a:solidFill>
                    <a:srgbClr val="FF0066"/>
                  </a:solidFill>
                  <a:latin typeface="Times New Roman" charset="0"/>
                </a:rPr>
                <a:t>Tangents &amp; Normals</a:t>
              </a:r>
              <a:endParaRPr lang="en-US" sz="1600" b="1">
                <a:solidFill>
                  <a:srgbClr val="FF0066"/>
                </a:solidFill>
                <a:latin typeface="Times New Roman" charset="0"/>
              </a:endParaRPr>
            </a:p>
            <a:p>
              <a:pPr algn="ctr" eaLnBrk="0" hangingPunct="0"/>
              <a:r>
                <a:rPr lang="en-US" sz="1600" b="1">
                  <a:solidFill>
                    <a:srgbClr val="FF0066"/>
                  </a:solidFill>
                  <a:latin typeface="Times New Roman" charset="0"/>
                </a:rPr>
                <a:t>To These Curves.</a:t>
              </a:r>
              <a:endParaRPr lang="en-US" sz="1600" b="1">
                <a:solidFill>
                  <a:srgbClr val="FF0066"/>
                </a:solidFill>
                <a:latin typeface="Times New Roman" charset="0"/>
              </a:endParaRPr>
            </a:p>
          </p:txBody>
        </p:sp>
      </p:grpSp>
      <p:grpSp>
        <p:nvGrpSpPr>
          <p:cNvPr id="3" name="Group 10"/>
          <p:cNvGrpSpPr/>
          <p:nvPr/>
        </p:nvGrpSpPr>
        <p:grpSpPr bwMode="auto">
          <a:xfrm>
            <a:off x="8016875" y="46038"/>
            <a:ext cx="1096963" cy="182562"/>
            <a:chOff x="5050" y="29"/>
            <a:chExt cx="691" cy="115"/>
          </a:xfrm>
        </p:grpSpPr>
        <p:sp>
          <p:nvSpPr>
            <p:cNvPr id="3082" name="AutoShape 1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083" name="AutoShape 1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084" name="AutoShape 1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085" name="AutoShape 1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086" name="AutoShape 1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087" name="AutoShape 1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Oval 2"/>
          <p:cNvSpPr>
            <a:spLocks noChangeArrowheads="1"/>
          </p:cNvSpPr>
          <p:nvPr/>
        </p:nvSpPr>
        <p:spPr bwMode="auto">
          <a:xfrm>
            <a:off x="5145088" y="4140200"/>
            <a:ext cx="2263775" cy="2262188"/>
          </a:xfrm>
          <a:prstGeom prst="ellipse">
            <a:avLst/>
          </a:prstGeom>
          <a:solidFill>
            <a:schemeClr val="bg1"/>
          </a:solidFill>
          <a:ln w="28575">
            <a:solidFill>
              <a:schemeClr val="tx1"/>
            </a:solidFill>
            <a:round/>
          </a:ln>
        </p:spPr>
        <p:txBody>
          <a:bodyPr wrap="none" anchor="ctr"/>
          <a:lstStyle/>
          <a:p>
            <a:endParaRPr lang="en-IN"/>
          </a:p>
        </p:txBody>
      </p:sp>
      <p:grpSp>
        <p:nvGrpSpPr>
          <p:cNvPr id="2" name="Group 3"/>
          <p:cNvGrpSpPr/>
          <p:nvPr/>
        </p:nvGrpSpPr>
        <p:grpSpPr bwMode="auto">
          <a:xfrm>
            <a:off x="5029200" y="4081463"/>
            <a:ext cx="2413000" cy="2411412"/>
            <a:chOff x="538" y="1618"/>
            <a:chExt cx="1134" cy="1134"/>
          </a:xfrm>
        </p:grpSpPr>
        <p:sp>
          <p:nvSpPr>
            <p:cNvPr id="23661" name="Line 4"/>
            <p:cNvSpPr>
              <a:spLocks noChangeShapeType="1"/>
            </p:cNvSpPr>
            <p:nvPr/>
          </p:nvSpPr>
          <p:spPr bwMode="auto">
            <a:xfrm>
              <a:off x="1123" y="1618"/>
              <a:ext cx="0" cy="1134"/>
            </a:xfrm>
            <a:prstGeom prst="line">
              <a:avLst/>
            </a:prstGeom>
            <a:noFill/>
            <a:ln w="9525">
              <a:solidFill>
                <a:schemeClr val="bg2"/>
              </a:solidFill>
              <a:round/>
            </a:ln>
          </p:spPr>
          <p:txBody>
            <a:bodyPr/>
            <a:lstStyle/>
            <a:p>
              <a:endParaRPr lang="en-IN"/>
            </a:p>
          </p:txBody>
        </p:sp>
        <p:sp>
          <p:nvSpPr>
            <p:cNvPr id="23662" name="Line 5"/>
            <p:cNvSpPr>
              <a:spLocks noChangeShapeType="1"/>
            </p:cNvSpPr>
            <p:nvPr/>
          </p:nvSpPr>
          <p:spPr bwMode="auto">
            <a:xfrm>
              <a:off x="538" y="2181"/>
              <a:ext cx="1134" cy="0"/>
            </a:xfrm>
            <a:prstGeom prst="line">
              <a:avLst/>
            </a:prstGeom>
            <a:noFill/>
            <a:ln w="9525">
              <a:solidFill>
                <a:schemeClr val="tx1"/>
              </a:solidFill>
              <a:round/>
            </a:ln>
          </p:spPr>
          <p:txBody>
            <a:bodyPr/>
            <a:lstStyle/>
            <a:p>
              <a:endParaRPr lang="en-IN"/>
            </a:p>
          </p:txBody>
        </p:sp>
        <p:sp>
          <p:nvSpPr>
            <p:cNvPr id="23663" name="Line 6"/>
            <p:cNvSpPr>
              <a:spLocks noChangeShapeType="1"/>
            </p:cNvSpPr>
            <p:nvPr/>
          </p:nvSpPr>
          <p:spPr bwMode="auto">
            <a:xfrm>
              <a:off x="706" y="1797"/>
              <a:ext cx="835" cy="776"/>
            </a:xfrm>
            <a:prstGeom prst="line">
              <a:avLst/>
            </a:prstGeom>
            <a:noFill/>
            <a:ln w="9525">
              <a:solidFill>
                <a:schemeClr val="bg2"/>
              </a:solidFill>
              <a:round/>
            </a:ln>
          </p:spPr>
          <p:txBody>
            <a:bodyPr/>
            <a:lstStyle/>
            <a:p>
              <a:endParaRPr lang="en-IN"/>
            </a:p>
          </p:txBody>
        </p:sp>
        <p:sp>
          <p:nvSpPr>
            <p:cNvPr id="23664" name="Line 7"/>
            <p:cNvSpPr>
              <a:spLocks noChangeShapeType="1"/>
            </p:cNvSpPr>
            <p:nvPr/>
          </p:nvSpPr>
          <p:spPr bwMode="auto">
            <a:xfrm flipH="1">
              <a:off x="706" y="1797"/>
              <a:ext cx="835" cy="776"/>
            </a:xfrm>
            <a:prstGeom prst="line">
              <a:avLst/>
            </a:prstGeom>
            <a:noFill/>
            <a:ln w="9525">
              <a:solidFill>
                <a:schemeClr val="tx1"/>
              </a:solidFill>
              <a:round/>
            </a:ln>
          </p:spPr>
          <p:txBody>
            <a:bodyPr/>
            <a:lstStyle/>
            <a:p>
              <a:endParaRPr lang="en-IN"/>
            </a:p>
          </p:txBody>
        </p:sp>
      </p:grpSp>
      <p:sp>
        <p:nvSpPr>
          <p:cNvPr id="18440" name="Text Box 8"/>
          <p:cNvSpPr txBox="1">
            <a:spLocks noChangeArrowheads="1"/>
          </p:cNvSpPr>
          <p:nvPr/>
        </p:nvSpPr>
        <p:spPr bwMode="auto">
          <a:xfrm>
            <a:off x="4813300" y="5094288"/>
            <a:ext cx="282575" cy="30480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18441" name="Oval 9"/>
          <p:cNvSpPr>
            <a:spLocks noChangeArrowheads="1"/>
          </p:cNvSpPr>
          <p:nvPr/>
        </p:nvSpPr>
        <p:spPr bwMode="auto">
          <a:xfrm>
            <a:off x="5073650" y="5229225"/>
            <a:ext cx="88900" cy="90488"/>
          </a:xfrm>
          <a:prstGeom prst="ellipse">
            <a:avLst/>
          </a:prstGeom>
          <a:solidFill>
            <a:schemeClr val="accent1"/>
          </a:solidFill>
          <a:ln w="9525">
            <a:solidFill>
              <a:schemeClr val="tx1"/>
            </a:solidFill>
            <a:round/>
          </a:ln>
        </p:spPr>
        <p:txBody>
          <a:bodyPr wrap="none" anchor="ctr"/>
          <a:lstStyle/>
          <a:p>
            <a:endParaRPr lang="en-IN"/>
          </a:p>
        </p:txBody>
      </p:sp>
      <p:grpSp>
        <p:nvGrpSpPr>
          <p:cNvPr id="3" name="Group 10"/>
          <p:cNvGrpSpPr/>
          <p:nvPr/>
        </p:nvGrpSpPr>
        <p:grpSpPr bwMode="auto">
          <a:xfrm>
            <a:off x="5178425" y="3863975"/>
            <a:ext cx="2459038" cy="2765425"/>
            <a:chOff x="1160" y="2153"/>
            <a:chExt cx="1309" cy="1472"/>
          </a:xfrm>
        </p:grpSpPr>
        <p:sp>
          <p:nvSpPr>
            <p:cNvPr id="23654" name="Text Box 11"/>
            <p:cNvSpPr txBox="1">
              <a:spLocks noChangeArrowheads="1"/>
            </p:cNvSpPr>
            <p:nvPr/>
          </p:nvSpPr>
          <p:spPr bwMode="auto">
            <a:xfrm>
              <a:off x="1160" y="3269"/>
              <a:ext cx="139" cy="146"/>
            </a:xfrm>
            <a:prstGeom prst="rect">
              <a:avLst/>
            </a:prstGeom>
            <a:noFill/>
            <a:ln w="9525">
              <a:noFill/>
              <a:miter lim="800000"/>
            </a:ln>
          </p:spPr>
          <p:txBody>
            <a:bodyPr wrap="none">
              <a:spAutoFit/>
            </a:bodyPr>
            <a:lstStyle/>
            <a:p>
              <a:pPr eaLnBrk="0" hangingPunct="0"/>
              <a:r>
                <a:rPr lang="en-US" sz="1200">
                  <a:latin typeface="Times New Roman" charset="0"/>
                </a:rPr>
                <a:t>1</a:t>
              </a:r>
              <a:endParaRPr lang="en-US" sz="1200">
                <a:latin typeface="Times New Roman" charset="0"/>
              </a:endParaRPr>
            </a:p>
          </p:txBody>
        </p:sp>
        <p:sp>
          <p:nvSpPr>
            <p:cNvPr id="23655" name="Text Box 12"/>
            <p:cNvSpPr txBox="1">
              <a:spLocks noChangeArrowheads="1"/>
            </p:cNvSpPr>
            <p:nvPr/>
          </p:nvSpPr>
          <p:spPr bwMode="auto">
            <a:xfrm>
              <a:off x="1670" y="3479"/>
              <a:ext cx="139" cy="146"/>
            </a:xfrm>
            <a:prstGeom prst="rect">
              <a:avLst/>
            </a:prstGeom>
            <a:noFill/>
            <a:ln w="9525">
              <a:noFill/>
              <a:miter lim="800000"/>
            </a:ln>
          </p:spPr>
          <p:txBody>
            <a:bodyPr wrap="none">
              <a:spAutoFit/>
            </a:bodyPr>
            <a:lstStyle/>
            <a:p>
              <a:pPr eaLnBrk="0" hangingPunct="0"/>
              <a:r>
                <a:rPr lang="en-US" sz="1200">
                  <a:latin typeface="Times New Roman" charset="0"/>
                </a:rPr>
                <a:t>2</a:t>
              </a:r>
              <a:endParaRPr lang="en-US" sz="1200">
                <a:latin typeface="Times New Roman" charset="0"/>
              </a:endParaRPr>
            </a:p>
          </p:txBody>
        </p:sp>
        <p:sp>
          <p:nvSpPr>
            <p:cNvPr id="23656" name="Text Box 13"/>
            <p:cNvSpPr txBox="1">
              <a:spLocks noChangeArrowheads="1"/>
            </p:cNvSpPr>
            <p:nvPr/>
          </p:nvSpPr>
          <p:spPr bwMode="auto">
            <a:xfrm>
              <a:off x="2136" y="3283"/>
              <a:ext cx="139" cy="146"/>
            </a:xfrm>
            <a:prstGeom prst="rect">
              <a:avLst/>
            </a:prstGeom>
            <a:noFill/>
            <a:ln w="9525">
              <a:noFill/>
              <a:miter lim="800000"/>
            </a:ln>
          </p:spPr>
          <p:txBody>
            <a:bodyPr wrap="none">
              <a:spAutoFit/>
            </a:bodyPr>
            <a:lstStyle/>
            <a:p>
              <a:pPr eaLnBrk="0" hangingPunct="0"/>
              <a:r>
                <a:rPr lang="en-US" sz="1200">
                  <a:latin typeface="Times New Roman" charset="0"/>
                </a:rPr>
                <a:t>3</a:t>
              </a:r>
              <a:endParaRPr lang="en-US" sz="1200">
                <a:latin typeface="Times New Roman" charset="0"/>
              </a:endParaRPr>
            </a:p>
          </p:txBody>
        </p:sp>
        <p:sp>
          <p:nvSpPr>
            <p:cNvPr id="23657" name="Text Box 14"/>
            <p:cNvSpPr txBox="1">
              <a:spLocks noChangeArrowheads="1"/>
            </p:cNvSpPr>
            <p:nvPr/>
          </p:nvSpPr>
          <p:spPr bwMode="auto">
            <a:xfrm>
              <a:off x="2330" y="2819"/>
              <a:ext cx="139" cy="146"/>
            </a:xfrm>
            <a:prstGeom prst="rect">
              <a:avLst/>
            </a:prstGeom>
            <a:noFill/>
            <a:ln w="9525">
              <a:noFill/>
              <a:miter lim="800000"/>
            </a:ln>
          </p:spPr>
          <p:txBody>
            <a:bodyPr wrap="none">
              <a:spAutoFit/>
            </a:bodyPr>
            <a:lstStyle/>
            <a:p>
              <a:pPr eaLnBrk="0" hangingPunct="0"/>
              <a:r>
                <a:rPr lang="en-US" sz="1200">
                  <a:latin typeface="Times New Roman" charset="0"/>
                </a:rPr>
                <a:t>4</a:t>
              </a:r>
              <a:endParaRPr lang="en-US" sz="1200">
                <a:latin typeface="Times New Roman" charset="0"/>
              </a:endParaRPr>
            </a:p>
          </p:txBody>
        </p:sp>
        <p:sp>
          <p:nvSpPr>
            <p:cNvPr id="23658" name="Text Box 15"/>
            <p:cNvSpPr txBox="1">
              <a:spLocks noChangeArrowheads="1"/>
            </p:cNvSpPr>
            <p:nvPr/>
          </p:nvSpPr>
          <p:spPr bwMode="auto">
            <a:xfrm>
              <a:off x="2150" y="2351"/>
              <a:ext cx="139" cy="146"/>
            </a:xfrm>
            <a:prstGeom prst="rect">
              <a:avLst/>
            </a:prstGeom>
            <a:noFill/>
            <a:ln w="9525">
              <a:noFill/>
              <a:miter lim="800000"/>
            </a:ln>
          </p:spPr>
          <p:txBody>
            <a:bodyPr wrap="none">
              <a:spAutoFit/>
            </a:bodyPr>
            <a:lstStyle/>
            <a:p>
              <a:pPr eaLnBrk="0" hangingPunct="0"/>
              <a:r>
                <a:rPr lang="en-US" sz="1200">
                  <a:latin typeface="Times New Roman" charset="0"/>
                </a:rPr>
                <a:t>5</a:t>
              </a:r>
              <a:endParaRPr lang="en-US" sz="1200">
                <a:latin typeface="Times New Roman" charset="0"/>
              </a:endParaRPr>
            </a:p>
          </p:txBody>
        </p:sp>
        <p:sp>
          <p:nvSpPr>
            <p:cNvPr id="23659" name="Text Box 16"/>
            <p:cNvSpPr txBox="1">
              <a:spLocks noChangeArrowheads="1"/>
            </p:cNvSpPr>
            <p:nvPr/>
          </p:nvSpPr>
          <p:spPr bwMode="auto">
            <a:xfrm>
              <a:off x="1694" y="2153"/>
              <a:ext cx="139" cy="146"/>
            </a:xfrm>
            <a:prstGeom prst="rect">
              <a:avLst/>
            </a:prstGeom>
            <a:noFill/>
            <a:ln w="9525">
              <a:noFill/>
              <a:miter lim="800000"/>
            </a:ln>
          </p:spPr>
          <p:txBody>
            <a:bodyPr wrap="none">
              <a:spAutoFit/>
            </a:bodyPr>
            <a:lstStyle/>
            <a:p>
              <a:pPr eaLnBrk="0" hangingPunct="0"/>
              <a:r>
                <a:rPr lang="en-US" sz="1200">
                  <a:latin typeface="Times New Roman" charset="0"/>
                </a:rPr>
                <a:t>6</a:t>
              </a:r>
              <a:endParaRPr lang="en-US" sz="1200">
                <a:latin typeface="Times New Roman" charset="0"/>
              </a:endParaRPr>
            </a:p>
          </p:txBody>
        </p:sp>
        <p:sp>
          <p:nvSpPr>
            <p:cNvPr id="23660" name="Text Box 17"/>
            <p:cNvSpPr txBox="1">
              <a:spLocks noChangeArrowheads="1"/>
            </p:cNvSpPr>
            <p:nvPr/>
          </p:nvSpPr>
          <p:spPr bwMode="auto">
            <a:xfrm>
              <a:off x="1166" y="2369"/>
              <a:ext cx="139" cy="146"/>
            </a:xfrm>
            <a:prstGeom prst="rect">
              <a:avLst/>
            </a:prstGeom>
            <a:noFill/>
            <a:ln w="9525">
              <a:noFill/>
              <a:miter lim="800000"/>
            </a:ln>
          </p:spPr>
          <p:txBody>
            <a:bodyPr wrap="none">
              <a:spAutoFit/>
            </a:bodyPr>
            <a:lstStyle/>
            <a:p>
              <a:pPr eaLnBrk="0" hangingPunct="0"/>
              <a:r>
                <a:rPr lang="en-US" sz="1200">
                  <a:latin typeface="Times New Roman" charset="0"/>
                </a:rPr>
                <a:t>7</a:t>
              </a:r>
              <a:endParaRPr lang="en-US" sz="1200">
                <a:latin typeface="Times New Roman" charset="0"/>
              </a:endParaRPr>
            </a:p>
          </p:txBody>
        </p:sp>
      </p:grpSp>
      <p:sp>
        <p:nvSpPr>
          <p:cNvPr id="18450" name="AutoShape 18"/>
          <p:cNvSpPr>
            <a:spLocks noChangeArrowheads="1"/>
          </p:cNvSpPr>
          <p:nvPr/>
        </p:nvSpPr>
        <p:spPr bwMode="auto">
          <a:xfrm>
            <a:off x="5080000" y="509588"/>
            <a:ext cx="2368550" cy="3240087"/>
          </a:xfrm>
          <a:prstGeom prst="triangle">
            <a:avLst>
              <a:gd name="adj" fmla="val 50000"/>
            </a:avLst>
          </a:prstGeom>
          <a:solidFill>
            <a:schemeClr val="bg1"/>
          </a:solidFill>
          <a:ln w="28575">
            <a:solidFill>
              <a:schemeClr val="tx1"/>
            </a:solidFill>
            <a:miter lim="800000"/>
          </a:ln>
        </p:spPr>
        <p:txBody>
          <a:bodyPr wrap="none" anchor="ctr"/>
          <a:lstStyle/>
          <a:p>
            <a:endParaRPr lang="en-IN"/>
          </a:p>
        </p:txBody>
      </p:sp>
      <p:grpSp>
        <p:nvGrpSpPr>
          <p:cNvPr id="4" name="Group 19"/>
          <p:cNvGrpSpPr/>
          <p:nvPr/>
        </p:nvGrpSpPr>
        <p:grpSpPr bwMode="auto">
          <a:xfrm rot="-447248">
            <a:off x="4748213" y="358775"/>
            <a:ext cx="1652587" cy="3094038"/>
            <a:chOff x="3138" y="2016"/>
            <a:chExt cx="757" cy="1354"/>
          </a:xfrm>
        </p:grpSpPr>
        <p:sp>
          <p:nvSpPr>
            <p:cNvPr id="23646" name="Text Box 20"/>
            <p:cNvSpPr txBox="1">
              <a:spLocks noChangeArrowheads="1"/>
            </p:cNvSpPr>
            <p:nvPr/>
          </p:nvSpPr>
          <p:spPr bwMode="auto">
            <a:xfrm rot="2017187">
              <a:off x="3138" y="3237"/>
              <a:ext cx="126" cy="133"/>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23647" name="Text Box 21"/>
            <p:cNvSpPr txBox="1">
              <a:spLocks noChangeArrowheads="1"/>
            </p:cNvSpPr>
            <p:nvPr/>
          </p:nvSpPr>
          <p:spPr bwMode="auto">
            <a:xfrm rot="2017187">
              <a:off x="3222" y="3080"/>
              <a:ext cx="125" cy="133"/>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23648" name="Text Box 22"/>
            <p:cNvSpPr txBox="1">
              <a:spLocks noChangeArrowheads="1"/>
            </p:cNvSpPr>
            <p:nvPr/>
          </p:nvSpPr>
          <p:spPr bwMode="auto">
            <a:xfrm rot="2017187">
              <a:off x="3306" y="2920"/>
              <a:ext cx="125" cy="133"/>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23649" name="Text Box 23"/>
            <p:cNvSpPr txBox="1">
              <a:spLocks noChangeArrowheads="1"/>
            </p:cNvSpPr>
            <p:nvPr/>
          </p:nvSpPr>
          <p:spPr bwMode="auto">
            <a:xfrm rot="2017187">
              <a:off x="3402" y="2729"/>
              <a:ext cx="126" cy="133"/>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sp>
          <p:nvSpPr>
            <p:cNvPr id="23650" name="Text Box 24"/>
            <p:cNvSpPr txBox="1">
              <a:spLocks noChangeArrowheads="1"/>
            </p:cNvSpPr>
            <p:nvPr/>
          </p:nvSpPr>
          <p:spPr bwMode="auto">
            <a:xfrm rot="2017187">
              <a:off x="3502" y="2573"/>
              <a:ext cx="125" cy="134"/>
            </a:xfrm>
            <a:prstGeom prst="rect">
              <a:avLst/>
            </a:prstGeom>
            <a:noFill/>
            <a:ln w="9525">
              <a:noFill/>
              <a:miter lim="800000"/>
            </a:ln>
          </p:spPr>
          <p:txBody>
            <a:bodyPr wrap="none">
              <a:spAutoFit/>
            </a:bodyPr>
            <a:lstStyle/>
            <a:p>
              <a:pPr eaLnBrk="0" hangingPunct="0"/>
              <a:r>
                <a:rPr lang="en-US" sz="1400" b="1">
                  <a:latin typeface="Times New Roman" charset="0"/>
                </a:rPr>
                <a:t>5</a:t>
              </a:r>
              <a:endParaRPr lang="en-US" sz="1400" b="1">
                <a:latin typeface="Times New Roman" charset="0"/>
              </a:endParaRPr>
            </a:p>
          </p:txBody>
        </p:sp>
        <p:sp>
          <p:nvSpPr>
            <p:cNvPr id="23651" name="Text Box 25"/>
            <p:cNvSpPr txBox="1">
              <a:spLocks noChangeArrowheads="1"/>
            </p:cNvSpPr>
            <p:nvPr/>
          </p:nvSpPr>
          <p:spPr bwMode="auto">
            <a:xfrm rot="2017187">
              <a:off x="3602" y="2370"/>
              <a:ext cx="125" cy="134"/>
            </a:xfrm>
            <a:prstGeom prst="rect">
              <a:avLst/>
            </a:prstGeom>
            <a:noFill/>
            <a:ln w="9525">
              <a:noFill/>
              <a:miter lim="800000"/>
            </a:ln>
          </p:spPr>
          <p:txBody>
            <a:bodyPr wrap="none">
              <a:spAutoFit/>
            </a:bodyPr>
            <a:lstStyle/>
            <a:p>
              <a:pPr eaLnBrk="0" hangingPunct="0"/>
              <a:r>
                <a:rPr lang="en-US" sz="1400" b="1">
                  <a:latin typeface="Times New Roman" charset="0"/>
                </a:rPr>
                <a:t>6</a:t>
              </a:r>
              <a:endParaRPr lang="en-US" sz="1400" b="1">
                <a:latin typeface="Times New Roman" charset="0"/>
              </a:endParaRPr>
            </a:p>
          </p:txBody>
        </p:sp>
        <p:sp>
          <p:nvSpPr>
            <p:cNvPr id="23652" name="Text Box 26"/>
            <p:cNvSpPr txBox="1">
              <a:spLocks noChangeArrowheads="1"/>
            </p:cNvSpPr>
            <p:nvPr/>
          </p:nvSpPr>
          <p:spPr bwMode="auto">
            <a:xfrm rot="2017187">
              <a:off x="3670" y="2224"/>
              <a:ext cx="126" cy="133"/>
            </a:xfrm>
            <a:prstGeom prst="rect">
              <a:avLst/>
            </a:prstGeom>
            <a:noFill/>
            <a:ln w="9525">
              <a:noFill/>
              <a:miter lim="800000"/>
            </a:ln>
          </p:spPr>
          <p:txBody>
            <a:bodyPr wrap="none">
              <a:spAutoFit/>
            </a:bodyPr>
            <a:lstStyle/>
            <a:p>
              <a:pPr eaLnBrk="0" hangingPunct="0"/>
              <a:r>
                <a:rPr lang="en-US" sz="1400" b="1">
                  <a:latin typeface="Times New Roman" charset="0"/>
                </a:rPr>
                <a:t>7</a:t>
              </a:r>
              <a:endParaRPr lang="en-US" sz="1400" b="1">
                <a:latin typeface="Times New Roman" charset="0"/>
              </a:endParaRPr>
            </a:p>
          </p:txBody>
        </p:sp>
        <p:sp>
          <p:nvSpPr>
            <p:cNvPr id="23653" name="Text Box 27"/>
            <p:cNvSpPr txBox="1">
              <a:spLocks noChangeArrowheads="1"/>
            </p:cNvSpPr>
            <p:nvPr/>
          </p:nvSpPr>
          <p:spPr bwMode="auto">
            <a:xfrm rot="2017187">
              <a:off x="3769" y="2016"/>
              <a:ext cx="126" cy="133"/>
            </a:xfrm>
            <a:prstGeom prst="rect">
              <a:avLst/>
            </a:prstGeom>
            <a:noFill/>
            <a:ln w="9525">
              <a:noFill/>
              <a:miter lim="800000"/>
            </a:ln>
          </p:spPr>
          <p:txBody>
            <a:bodyPr wrap="none">
              <a:spAutoFit/>
            </a:bodyPr>
            <a:lstStyle/>
            <a:p>
              <a:pPr eaLnBrk="0" hangingPunct="0"/>
              <a:r>
                <a:rPr lang="en-US" sz="1400" b="1">
                  <a:latin typeface="Times New Roman" charset="0"/>
                </a:rPr>
                <a:t>8</a:t>
              </a:r>
              <a:endParaRPr lang="en-US" sz="1400" b="1">
                <a:latin typeface="Times New Roman" charset="0"/>
              </a:endParaRPr>
            </a:p>
          </p:txBody>
        </p:sp>
      </p:grpSp>
      <p:grpSp>
        <p:nvGrpSpPr>
          <p:cNvPr id="5" name="Group 28"/>
          <p:cNvGrpSpPr/>
          <p:nvPr/>
        </p:nvGrpSpPr>
        <p:grpSpPr bwMode="auto">
          <a:xfrm>
            <a:off x="5210175" y="982663"/>
            <a:ext cx="2163763" cy="2433637"/>
            <a:chOff x="3282" y="619"/>
            <a:chExt cx="1363" cy="1533"/>
          </a:xfrm>
        </p:grpSpPr>
        <p:sp>
          <p:nvSpPr>
            <p:cNvPr id="23639" name="Line 29"/>
            <p:cNvSpPr>
              <a:spLocks noChangeShapeType="1"/>
            </p:cNvSpPr>
            <p:nvPr/>
          </p:nvSpPr>
          <p:spPr bwMode="auto">
            <a:xfrm>
              <a:off x="3509" y="1364"/>
              <a:ext cx="852" cy="0"/>
            </a:xfrm>
            <a:prstGeom prst="line">
              <a:avLst/>
            </a:prstGeom>
            <a:noFill/>
            <a:ln w="9525">
              <a:solidFill>
                <a:schemeClr val="bg2"/>
              </a:solidFill>
              <a:round/>
            </a:ln>
          </p:spPr>
          <p:txBody>
            <a:bodyPr/>
            <a:lstStyle/>
            <a:p>
              <a:endParaRPr lang="en-IN"/>
            </a:p>
          </p:txBody>
        </p:sp>
        <p:sp>
          <p:nvSpPr>
            <p:cNvPr id="23640" name="Line 30"/>
            <p:cNvSpPr>
              <a:spLocks noChangeShapeType="1"/>
            </p:cNvSpPr>
            <p:nvPr/>
          </p:nvSpPr>
          <p:spPr bwMode="auto">
            <a:xfrm>
              <a:off x="3623" y="1095"/>
              <a:ext cx="625" cy="0"/>
            </a:xfrm>
            <a:prstGeom prst="line">
              <a:avLst/>
            </a:prstGeom>
            <a:noFill/>
            <a:ln w="9525">
              <a:solidFill>
                <a:schemeClr val="bg2"/>
              </a:solidFill>
              <a:round/>
            </a:ln>
          </p:spPr>
          <p:txBody>
            <a:bodyPr/>
            <a:lstStyle/>
            <a:p>
              <a:endParaRPr lang="en-IN"/>
            </a:p>
          </p:txBody>
        </p:sp>
        <p:sp>
          <p:nvSpPr>
            <p:cNvPr id="23641" name="Line 31"/>
            <p:cNvSpPr>
              <a:spLocks noChangeShapeType="1"/>
            </p:cNvSpPr>
            <p:nvPr/>
          </p:nvSpPr>
          <p:spPr bwMode="auto">
            <a:xfrm>
              <a:off x="3737" y="850"/>
              <a:ext cx="454" cy="0"/>
            </a:xfrm>
            <a:prstGeom prst="line">
              <a:avLst/>
            </a:prstGeom>
            <a:noFill/>
            <a:ln w="9525">
              <a:solidFill>
                <a:schemeClr val="bg2"/>
              </a:solidFill>
              <a:round/>
            </a:ln>
          </p:spPr>
          <p:txBody>
            <a:bodyPr/>
            <a:lstStyle/>
            <a:p>
              <a:endParaRPr lang="en-IN"/>
            </a:p>
          </p:txBody>
        </p:sp>
        <p:sp>
          <p:nvSpPr>
            <p:cNvPr id="23642" name="Line 32"/>
            <p:cNvSpPr>
              <a:spLocks noChangeShapeType="1"/>
            </p:cNvSpPr>
            <p:nvPr/>
          </p:nvSpPr>
          <p:spPr bwMode="auto">
            <a:xfrm>
              <a:off x="3793" y="619"/>
              <a:ext cx="284" cy="0"/>
            </a:xfrm>
            <a:prstGeom prst="line">
              <a:avLst/>
            </a:prstGeom>
            <a:noFill/>
            <a:ln w="9525">
              <a:solidFill>
                <a:schemeClr val="bg2"/>
              </a:solidFill>
              <a:round/>
            </a:ln>
          </p:spPr>
          <p:txBody>
            <a:bodyPr/>
            <a:lstStyle/>
            <a:p>
              <a:endParaRPr lang="en-IN"/>
            </a:p>
          </p:txBody>
        </p:sp>
        <p:sp>
          <p:nvSpPr>
            <p:cNvPr id="23643" name="Line 33"/>
            <p:cNvSpPr>
              <a:spLocks noChangeShapeType="1"/>
            </p:cNvSpPr>
            <p:nvPr/>
          </p:nvSpPr>
          <p:spPr bwMode="auto">
            <a:xfrm>
              <a:off x="3452" y="1634"/>
              <a:ext cx="1023" cy="0"/>
            </a:xfrm>
            <a:prstGeom prst="line">
              <a:avLst/>
            </a:prstGeom>
            <a:noFill/>
            <a:ln w="9525">
              <a:solidFill>
                <a:schemeClr val="bg2"/>
              </a:solidFill>
              <a:round/>
            </a:ln>
          </p:spPr>
          <p:txBody>
            <a:bodyPr/>
            <a:lstStyle/>
            <a:p>
              <a:endParaRPr lang="en-IN"/>
            </a:p>
          </p:txBody>
        </p:sp>
        <p:sp>
          <p:nvSpPr>
            <p:cNvPr id="23644" name="Line 34"/>
            <p:cNvSpPr>
              <a:spLocks noChangeShapeType="1"/>
            </p:cNvSpPr>
            <p:nvPr/>
          </p:nvSpPr>
          <p:spPr bwMode="auto">
            <a:xfrm>
              <a:off x="3339" y="1904"/>
              <a:ext cx="1193" cy="0"/>
            </a:xfrm>
            <a:prstGeom prst="line">
              <a:avLst/>
            </a:prstGeom>
            <a:noFill/>
            <a:ln w="9525">
              <a:solidFill>
                <a:schemeClr val="bg2"/>
              </a:solidFill>
              <a:round/>
            </a:ln>
          </p:spPr>
          <p:txBody>
            <a:bodyPr/>
            <a:lstStyle/>
            <a:p>
              <a:endParaRPr lang="en-IN"/>
            </a:p>
          </p:txBody>
        </p:sp>
        <p:sp>
          <p:nvSpPr>
            <p:cNvPr id="23645" name="Line 35"/>
            <p:cNvSpPr>
              <a:spLocks noChangeShapeType="1"/>
            </p:cNvSpPr>
            <p:nvPr/>
          </p:nvSpPr>
          <p:spPr bwMode="auto">
            <a:xfrm>
              <a:off x="3282" y="2152"/>
              <a:ext cx="1363" cy="0"/>
            </a:xfrm>
            <a:prstGeom prst="line">
              <a:avLst/>
            </a:prstGeom>
            <a:noFill/>
            <a:ln w="9525">
              <a:solidFill>
                <a:schemeClr val="bg2"/>
              </a:solidFill>
              <a:round/>
            </a:ln>
          </p:spPr>
          <p:txBody>
            <a:bodyPr/>
            <a:lstStyle/>
            <a:p>
              <a:endParaRPr lang="en-IN"/>
            </a:p>
          </p:txBody>
        </p:sp>
      </p:grpSp>
      <p:grpSp>
        <p:nvGrpSpPr>
          <p:cNvPr id="6" name="Group 36"/>
          <p:cNvGrpSpPr/>
          <p:nvPr/>
        </p:nvGrpSpPr>
        <p:grpSpPr bwMode="auto">
          <a:xfrm>
            <a:off x="5119688" y="474663"/>
            <a:ext cx="2305050" cy="4795837"/>
            <a:chOff x="3225" y="299"/>
            <a:chExt cx="1452" cy="3021"/>
          </a:xfrm>
        </p:grpSpPr>
        <p:sp>
          <p:nvSpPr>
            <p:cNvPr id="23634" name="Line 37"/>
            <p:cNvSpPr>
              <a:spLocks noChangeShapeType="1"/>
            </p:cNvSpPr>
            <p:nvPr/>
          </p:nvSpPr>
          <p:spPr bwMode="auto">
            <a:xfrm flipV="1">
              <a:off x="3225" y="2344"/>
              <a:ext cx="0" cy="966"/>
            </a:xfrm>
            <a:prstGeom prst="line">
              <a:avLst/>
            </a:prstGeom>
            <a:noFill/>
            <a:ln w="9525">
              <a:solidFill>
                <a:schemeClr val="bg2"/>
              </a:solidFill>
              <a:round/>
            </a:ln>
          </p:spPr>
          <p:txBody>
            <a:bodyPr/>
            <a:lstStyle/>
            <a:p>
              <a:endParaRPr lang="en-IN"/>
            </a:p>
          </p:txBody>
        </p:sp>
        <p:sp>
          <p:nvSpPr>
            <p:cNvPr id="23635" name="Line 38"/>
            <p:cNvSpPr>
              <a:spLocks noChangeShapeType="1"/>
            </p:cNvSpPr>
            <p:nvPr/>
          </p:nvSpPr>
          <p:spPr bwMode="auto">
            <a:xfrm flipV="1">
              <a:off x="4677" y="2355"/>
              <a:ext cx="0" cy="965"/>
            </a:xfrm>
            <a:prstGeom prst="line">
              <a:avLst/>
            </a:prstGeom>
            <a:noFill/>
            <a:ln w="9525">
              <a:solidFill>
                <a:schemeClr val="bg2"/>
              </a:solidFill>
              <a:round/>
            </a:ln>
          </p:spPr>
          <p:txBody>
            <a:bodyPr/>
            <a:lstStyle/>
            <a:p>
              <a:endParaRPr lang="en-IN"/>
            </a:p>
          </p:txBody>
        </p:sp>
        <p:sp>
          <p:nvSpPr>
            <p:cNvPr id="23636" name="Line 39"/>
            <p:cNvSpPr>
              <a:spLocks noChangeShapeType="1"/>
            </p:cNvSpPr>
            <p:nvPr/>
          </p:nvSpPr>
          <p:spPr bwMode="auto">
            <a:xfrm flipV="1">
              <a:off x="3410" y="2344"/>
              <a:ext cx="0" cy="511"/>
            </a:xfrm>
            <a:prstGeom prst="line">
              <a:avLst/>
            </a:prstGeom>
            <a:noFill/>
            <a:ln w="9525">
              <a:solidFill>
                <a:schemeClr val="bg2"/>
              </a:solidFill>
              <a:round/>
            </a:ln>
          </p:spPr>
          <p:txBody>
            <a:bodyPr/>
            <a:lstStyle/>
            <a:p>
              <a:endParaRPr lang="en-IN"/>
            </a:p>
          </p:txBody>
        </p:sp>
        <p:sp>
          <p:nvSpPr>
            <p:cNvPr id="23637" name="Line 40"/>
            <p:cNvSpPr>
              <a:spLocks noChangeShapeType="1"/>
            </p:cNvSpPr>
            <p:nvPr/>
          </p:nvSpPr>
          <p:spPr bwMode="auto">
            <a:xfrm flipV="1">
              <a:off x="4475" y="2344"/>
              <a:ext cx="0" cy="511"/>
            </a:xfrm>
            <a:prstGeom prst="line">
              <a:avLst/>
            </a:prstGeom>
            <a:noFill/>
            <a:ln w="9525">
              <a:solidFill>
                <a:schemeClr val="bg2"/>
              </a:solidFill>
              <a:round/>
            </a:ln>
          </p:spPr>
          <p:txBody>
            <a:bodyPr/>
            <a:lstStyle/>
            <a:p>
              <a:endParaRPr lang="en-IN"/>
            </a:p>
          </p:txBody>
        </p:sp>
        <p:sp>
          <p:nvSpPr>
            <p:cNvPr id="23638" name="Line 41"/>
            <p:cNvSpPr>
              <a:spLocks noChangeShapeType="1"/>
            </p:cNvSpPr>
            <p:nvPr/>
          </p:nvSpPr>
          <p:spPr bwMode="auto">
            <a:xfrm flipV="1">
              <a:off x="3953" y="299"/>
              <a:ext cx="0" cy="2102"/>
            </a:xfrm>
            <a:prstGeom prst="line">
              <a:avLst/>
            </a:prstGeom>
            <a:noFill/>
            <a:ln w="9525">
              <a:solidFill>
                <a:schemeClr val="bg2"/>
              </a:solidFill>
              <a:prstDash val="lgDashDot"/>
              <a:round/>
            </a:ln>
          </p:spPr>
          <p:txBody>
            <a:bodyPr/>
            <a:lstStyle/>
            <a:p>
              <a:endParaRPr lang="en-IN"/>
            </a:p>
          </p:txBody>
        </p:sp>
      </p:grpSp>
      <p:grpSp>
        <p:nvGrpSpPr>
          <p:cNvPr id="7" name="Group 42"/>
          <p:cNvGrpSpPr/>
          <p:nvPr/>
        </p:nvGrpSpPr>
        <p:grpSpPr bwMode="auto">
          <a:xfrm>
            <a:off x="5391150" y="565150"/>
            <a:ext cx="1712913" cy="3246438"/>
            <a:chOff x="3396" y="356"/>
            <a:chExt cx="1079" cy="2045"/>
          </a:xfrm>
        </p:grpSpPr>
        <p:sp>
          <p:nvSpPr>
            <p:cNvPr id="23632" name="Line 43"/>
            <p:cNvSpPr>
              <a:spLocks noChangeShapeType="1"/>
            </p:cNvSpPr>
            <p:nvPr/>
          </p:nvSpPr>
          <p:spPr bwMode="auto">
            <a:xfrm flipH="1">
              <a:off x="3396" y="356"/>
              <a:ext cx="568" cy="1988"/>
            </a:xfrm>
            <a:prstGeom prst="line">
              <a:avLst/>
            </a:prstGeom>
            <a:noFill/>
            <a:ln w="9525">
              <a:solidFill>
                <a:schemeClr val="bg2"/>
              </a:solidFill>
              <a:round/>
            </a:ln>
          </p:spPr>
          <p:txBody>
            <a:bodyPr/>
            <a:lstStyle/>
            <a:p>
              <a:endParaRPr lang="en-IN"/>
            </a:p>
          </p:txBody>
        </p:sp>
        <p:sp>
          <p:nvSpPr>
            <p:cNvPr id="23633" name="Line 44"/>
            <p:cNvSpPr>
              <a:spLocks noChangeShapeType="1"/>
            </p:cNvSpPr>
            <p:nvPr/>
          </p:nvSpPr>
          <p:spPr bwMode="auto">
            <a:xfrm>
              <a:off x="3964" y="356"/>
              <a:ext cx="511" cy="2045"/>
            </a:xfrm>
            <a:prstGeom prst="line">
              <a:avLst/>
            </a:prstGeom>
            <a:noFill/>
            <a:ln w="9525">
              <a:solidFill>
                <a:schemeClr val="bg2"/>
              </a:solidFill>
              <a:round/>
            </a:ln>
          </p:spPr>
          <p:txBody>
            <a:bodyPr/>
            <a:lstStyle/>
            <a:p>
              <a:endParaRPr lang="en-IN"/>
            </a:p>
          </p:txBody>
        </p:sp>
      </p:grpSp>
      <p:sp>
        <p:nvSpPr>
          <p:cNvPr id="18477" name="Oval 45"/>
          <p:cNvSpPr>
            <a:spLocks noChangeArrowheads="1"/>
          </p:cNvSpPr>
          <p:nvPr/>
        </p:nvSpPr>
        <p:spPr bwMode="auto">
          <a:xfrm>
            <a:off x="5029200" y="3698875"/>
            <a:ext cx="90488" cy="90488"/>
          </a:xfrm>
          <a:prstGeom prst="ellipse">
            <a:avLst/>
          </a:prstGeom>
          <a:solidFill>
            <a:schemeClr val="accent1"/>
          </a:solidFill>
          <a:ln w="9525">
            <a:solidFill>
              <a:schemeClr val="tx1"/>
            </a:solidFill>
            <a:round/>
          </a:ln>
        </p:spPr>
        <p:txBody>
          <a:bodyPr wrap="none" anchor="ctr"/>
          <a:lstStyle/>
          <a:p>
            <a:endParaRPr lang="en-IN"/>
          </a:p>
        </p:txBody>
      </p:sp>
      <p:sp>
        <p:nvSpPr>
          <p:cNvPr id="18478" name="Oval 46"/>
          <p:cNvSpPr>
            <a:spLocks noChangeArrowheads="1"/>
          </p:cNvSpPr>
          <p:nvPr/>
        </p:nvSpPr>
        <p:spPr bwMode="auto">
          <a:xfrm>
            <a:off x="5421313" y="3376613"/>
            <a:ext cx="88900" cy="90487"/>
          </a:xfrm>
          <a:prstGeom prst="ellipse">
            <a:avLst/>
          </a:prstGeom>
          <a:solidFill>
            <a:schemeClr val="accent1"/>
          </a:solidFill>
          <a:ln w="9525">
            <a:solidFill>
              <a:schemeClr val="tx1"/>
            </a:solidFill>
            <a:round/>
          </a:ln>
        </p:spPr>
        <p:txBody>
          <a:bodyPr wrap="none" anchor="ctr"/>
          <a:lstStyle/>
          <a:p>
            <a:endParaRPr lang="en-IN"/>
          </a:p>
        </p:txBody>
      </p:sp>
      <p:sp>
        <p:nvSpPr>
          <p:cNvPr id="18479" name="Oval 47"/>
          <p:cNvSpPr>
            <a:spLocks noChangeArrowheads="1"/>
          </p:cNvSpPr>
          <p:nvPr/>
        </p:nvSpPr>
        <p:spPr bwMode="auto">
          <a:xfrm>
            <a:off x="6232525" y="2971800"/>
            <a:ext cx="90488" cy="88900"/>
          </a:xfrm>
          <a:prstGeom prst="ellipse">
            <a:avLst/>
          </a:prstGeom>
          <a:solidFill>
            <a:schemeClr val="accent1"/>
          </a:solidFill>
          <a:ln w="9525">
            <a:solidFill>
              <a:schemeClr val="tx1"/>
            </a:solidFill>
            <a:round/>
          </a:ln>
        </p:spPr>
        <p:txBody>
          <a:bodyPr wrap="none" anchor="ctr"/>
          <a:lstStyle/>
          <a:p>
            <a:endParaRPr lang="en-IN"/>
          </a:p>
        </p:txBody>
      </p:sp>
      <p:sp>
        <p:nvSpPr>
          <p:cNvPr id="18480" name="Oval 48"/>
          <p:cNvSpPr>
            <a:spLocks noChangeArrowheads="1"/>
          </p:cNvSpPr>
          <p:nvPr/>
        </p:nvSpPr>
        <p:spPr bwMode="auto">
          <a:xfrm>
            <a:off x="6743700" y="2543175"/>
            <a:ext cx="90488" cy="90488"/>
          </a:xfrm>
          <a:prstGeom prst="ellipse">
            <a:avLst/>
          </a:prstGeom>
          <a:solidFill>
            <a:schemeClr val="accent1"/>
          </a:solidFill>
          <a:ln w="9525">
            <a:solidFill>
              <a:schemeClr val="tx1"/>
            </a:solidFill>
            <a:round/>
          </a:ln>
        </p:spPr>
        <p:txBody>
          <a:bodyPr wrap="none" anchor="ctr"/>
          <a:lstStyle/>
          <a:p>
            <a:endParaRPr lang="en-IN"/>
          </a:p>
        </p:txBody>
      </p:sp>
      <p:sp>
        <p:nvSpPr>
          <p:cNvPr id="18481" name="Oval 49"/>
          <p:cNvSpPr>
            <a:spLocks noChangeArrowheads="1"/>
          </p:cNvSpPr>
          <p:nvPr/>
        </p:nvSpPr>
        <p:spPr bwMode="auto">
          <a:xfrm>
            <a:off x="6818313" y="2122488"/>
            <a:ext cx="90487" cy="90487"/>
          </a:xfrm>
          <a:prstGeom prst="ellipse">
            <a:avLst/>
          </a:prstGeom>
          <a:solidFill>
            <a:schemeClr val="accent1"/>
          </a:solidFill>
          <a:ln w="9525">
            <a:solidFill>
              <a:schemeClr val="tx1"/>
            </a:solidFill>
            <a:round/>
          </a:ln>
        </p:spPr>
        <p:txBody>
          <a:bodyPr wrap="none" anchor="ctr"/>
          <a:lstStyle/>
          <a:p>
            <a:endParaRPr lang="en-IN"/>
          </a:p>
        </p:txBody>
      </p:sp>
      <p:sp>
        <p:nvSpPr>
          <p:cNvPr id="18482" name="Oval 50"/>
          <p:cNvSpPr>
            <a:spLocks noChangeArrowheads="1"/>
          </p:cNvSpPr>
          <p:nvPr/>
        </p:nvSpPr>
        <p:spPr bwMode="auto">
          <a:xfrm>
            <a:off x="6540500" y="1692275"/>
            <a:ext cx="90488" cy="90488"/>
          </a:xfrm>
          <a:prstGeom prst="ellipse">
            <a:avLst/>
          </a:prstGeom>
          <a:solidFill>
            <a:schemeClr val="accent1"/>
          </a:solidFill>
          <a:ln w="9525">
            <a:solidFill>
              <a:schemeClr val="tx1"/>
            </a:solidFill>
            <a:round/>
          </a:ln>
        </p:spPr>
        <p:txBody>
          <a:bodyPr wrap="none" anchor="ctr"/>
          <a:lstStyle/>
          <a:p>
            <a:endParaRPr lang="en-IN"/>
          </a:p>
        </p:txBody>
      </p:sp>
      <p:sp>
        <p:nvSpPr>
          <p:cNvPr id="18483" name="Oval 51"/>
          <p:cNvSpPr>
            <a:spLocks noChangeArrowheads="1"/>
          </p:cNvSpPr>
          <p:nvPr/>
        </p:nvSpPr>
        <p:spPr bwMode="auto">
          <a:xfrm>
            <a:off x="6232525" y="1301750"/>
            <a:ext cx="90488" cy="90488"/>
          </a:xfrm>
          <a:prstGeom prst="ellipse">
            <a:avLst/>
          </a:prstGeom>
          <a:solidFill>
            <a:schemeClr val="accent1"/>
          </a:solidFill>
          <a:ln w="9525">
            <a:solidFill>
              <a:schemeClr val="tx1"/>
            </a:solidFill>
            <a:round/>
          </a:ln>
        </p:spPr>
        <p:txBody>
          <a:bodyPr wrap="none" anchor="ctr"/>
          <a:lstStyle/>
          <a:p>
            <a:endParaRPr lang="en-IN"/>
          </a:p>
        </p:txBody>
      </p:sp>
      <p:sp>
        <p:nvSpPr>
          <p:cNvPr id="18484" name="Oval 52"/>
          <p:cNvSpPr>
            <a:spLocks noChangeArrowheads="1"/>
          </p:cNvSpPr>
          <p:nvPr/>
        </p:nvSpPr>
        <p:spPr bwMode="auto">
          <a:xfrm>
            <a:off x="6111875" y="919163"/>
            <a:ext cx="90488" cy="90487"/>
          </a:xfrm>
          <a:prstGeom prst="ellipse">
            <a:avLst/>
          </a:prstGeom>
          <a:solidFill>
            <a:schemeClr val="accent1"/>
          </a:solidFill>
          <a:ln w="9525">
            <a:solidFill>
              <a:schemeClr val="tx1"/>
            </a:solidFill>
            <a:round/>
          </a:ln>
        </p:spPr>
        <p:txBody>
          <a:bodyPr wrap="none" anchor="ctr"/>
          <a:lstStyle/>
          <a:p>
            <a:endParaRPr lang="en-IN"/>
          </a:p>
        </p:txBody>
      </p:sp>
      <p:sp>
        <p:nvSpPr>
          <p:cNvPr id="18485" name="Oval 53"/>
          <p:cNvSpPr>
            <a:spLocks noChangeArrowheads="1"/>
          </p:cNvSpPr>
          <p:nvPr/>
        </p:nvSpPr>
        <p:spPr bwMode="auto">
          <a:xfrm>
            <a:off x="6210300" y="492125"/>
            <a:ext cx="90488" cy="88900"/>
          </a:xfrm>
          <a:prstGeom prst="ellipse">
            <a:avLst/>
          </a:prstGeom>
          <a:solidFill>
            <a:schemeClr val="accent1"/>
          </a:solidFill>
          <a:ln w="9525">
            <a:solidFill>
              <a:schemeClr val="tx1"/>
            </a:solidFill>
            <a:round/>
          </a:ln>
        </p:spPr>
        <p:txBody>
          <a:bodyPr wrap="none" anchor="ctr"/>
          <a:lstStyle/>
          <a:p>
            <a:endParaRPr lang="en-IN"/>
          </a:p>
        </p:txBody>
      </p:sp>
      <p:sp>
        <p:nvSpPr>
          <p:cNvPr id="18486" name="Arc 54"/>
          <p:cNvSpPr/>
          <p:nvPr/>
        </p:nvSpPr>
        <p:spPr bwMode="auto">
          <a:xfrm rot="8183503" flipH="1" flipV="1">
            <a:off x="5086350" y="3217863"/>
            <a:ext cx="1354138" cy="539750"/>
          </a:xfrm>
          <a:custGeom>
            <a:avLst/>
            <a:gdLst>
              <a:gd name="T0" fmla="*/ 0 w 22178"/>
              <a:gd name="T1" fmla="*/ 6022 h 21600"/>
              <a:gd name="T2" fmla="*/ 1354138 w 22178"/>
              <a:gd name="T3" fmla="*/ 281220 h 21600"/>
              <a:gd name="T4" fmla="*/ 196423 w 22178"/>
              <a:gd name="T5" fmla="*/ 539750 h 21600"/>
              <a:gd name="T6" fmla="*/ 0 60000 65536"/>
              <a:gd name="T7" fmla="*/ 0 60000 65536"/>
              <a:gd name="T8" fmla="*/ 0 60000 65536"/>
              <a:gd name="T9" fmla="*/ 0 w 22178"/>
              <a:gd name="T10" fmla="*/ 0 h 21600"/>
              <a:gd name="T11" fmla="*/ 22178 w 22178"/>
              <a:gd name="T12" fmla="*/ 21600 h 21600"/>
            </a:gdLst>
            <a:ahLst/>
            <a:cxnLst>
              <a:cxn ang="T6">
                <a:pos x="T0" y="T1"/>
              </a:cxn>
              <a:cxn ang="T7">
                <a:pos x="T2" y="T3"/>
              </a:cxn>
              <a:cxn ang="T8">
                <a:pos x="T4" y="T5"/>
              </a:cxn>
            </a:cxnLst>
            <a:rect l="T9" t="T10" r="T11" b="T12"/>
            <a:pathLst>
              <a:path w="22178" h="21600" fill="none" extrusionOk="0">
                <a:moveTo>
                  <a:pt x="-1" y="240"/>
                </a:moveTo>
                <a:cubicBezTo>
                  <a:pt x="1064" y="80"/>
                  <a:pt x="2140" y="-1"/>
                  <a:pt x="3217" y="0"/>
                </a:cubicBezTo>
                <a:cubicBezTo>
                  <a:pt x="11120" y="0"/>
                  <a:pt x="18392" y="4316"/>
                  <a:pt x="22178" y="11253"/>
                </a:cubicBezTo>
              </a:path>
              <a:path w="22178" h="21600" stroke="0" extrusionOk="0">
                <a:moveTo>
                  <a:pt x="-1" y="240"/>
                </a:moveTo>
                <a:cubicBezTo>
                  <a:pt x="1064" y="80"/>
                  <a:pt x="2140" y="-1"/>
                  <a:pt x="3217" y="0"/>
                </a:cubicBezTo>
                <a:cubicBezTo>
                  <a:pt x="11120" y="0"/>
                  <a:pt x="18392" y="4316"/>
                  <a:pt x="22178" y="11253"/>
                </a:cubicBezTo>
                <a:lnTo>
                  <a:pt x="3217" y="21600"/>
                </a:lnTo>
                <a:close/>
              </a:path>
            </a:pathLst>
          </a:custGeom>
          <a:noFill/>
          <a:ln w="28575">
            <a:solidFill>
              <a:srgbClr val="FF0066"/>
            </a:solidFill>
            <a:round/>
          </a:ln>
        </p:spPr>
        <p:txBody>
          <a:bodyPr wrap="none" anchor="ctr"/>
          <a:lstStyle/>
          <a:p>
            <a:endParaRPr lang="en-IN"/>
          </a:p>
        </p:txBody>
      </p:sp>
      <p:sp>
        <p:nvSpPr>
          <p:cNvPr id="18487" name="Arc 55"/>
          <p:cNvSpPr/>
          <p:nvPr/>
        </p:nvSpPr>
        <p:spPr bwMode="auto">
          <a:xfrm rot="4295668">
            <a:off x="6238082" y="2135981"/>
            <a:ext cx="630238" cy="873125"/>
          </a:xfrm>
          <a:custGeom>
            <a:avLst/>
            <a:gdLst>
              <a:gd name="T0" fmla="*/ 0 w 25157"/>
              <a:gd name="T1" fmla="*/ 11925 h 21600"/>
              <a:gd name="T2" fmla="*/ 630238 w 25157"/>
              <a:gd name="T3" fmla="*/ 873125 h 21600"/>
              <a:gd name="T4" fmla="*/ 89111 w 25157"/>
              <a:gd name="T5" fmla="*/ 873125 h 21600"/>
              <a:gd name="T6" fmla="*/ 0 60000 65536"/>
              <a:gd name="T7" fmla="*/ 0 60000 65536"/>
              <a:gd name="T8" fmla="*/ 0 60000 65536"/>
              <a:gd name="T9" fmla="*/ 0 w 25157"/>
              <a:gd name="T10" fmla="*/ 0 h 21600"/>
              <a:gd name="T11" fmla="*/ 25157 w 25157"/>
              <a:gd name="T12" fmla="*/ 21600 h 21600"/>
            </a:gdLst>
            <a:ahLst/>
            <a:cxnLst>
              <a:cxn ang="T6">
                <a:pos x="T0" y="T1"/>
              </a:cxn>
              <a:cxn ang="T7">
                <a:pos x="T2" y="T3"/>
              </a:cxn>
              <a:cxn ang="T8">
                <a:pos x="T4" y="T5"/>
              </a:cxn>
            </a:cxnLst>
            <a:rect l="T9" t="T10" r="T11" b="T12"/>
            <a:pathLst>
              <a:path w="25157" h="21600" fill="none" extrusionOk="0">
                <a:moveTo>
                  <a:pt x="-1" y="294"/>
                </a:moveTo>
                <a:cubicBezTo>
                  <a:pt x="1175" y="98"/>
                  <a:pt x="2365" y="-1"/>
                  <a:pt x="3557" y="0"/>
                </a:cubicBezTo>
                <a:cubicBezTo>
                  <a:pt x="15486" y="0"/>
                  <a:pt x="25157" y="9670"/>
                  <a:pt x="25157" y="21600"/>
                </a:cubicBezTo>
              </a:path>
              <a:path w="25157" h="21600" stroke="0" extrusionOk="0">
                <a:moveTo>
                  <a:pt x="-1" y="294"/>
                </a:moveTo>
                <a:cubicBezTo>
                  <a:pt x="1175" y="98"/>
                  <a:pt x="2365" y="-1"/>
                  <a:pt x="3557" y="0"/>
                </a:cubicBezTo>
                <a:cubicBezTo>
                  <a:pt x="15486" y="0"/>
                  <a:pt x="25157" y="9670"/>
                  <a:pt x="25157" y="21600"/>
                </a:cubicBezTo>
                <a:lnTo>
                  <a:pt x="3557" y="21600"/>
                </a:lnTo>
                <a:close/>
              </a:path>
            </a:pathLst>
          </a:custGeom>
          <a:noFill/>
          <a:ln w="28575">
            <a:solidFill>
              <a:srgbClr val="FF0066"/>
            </a:solidFill>
            <a:round/>
          </a:ln>
        </p:spPr>
        <p:txBody>
          <a:bodyPr wrap="none" anchor="ctr"/>
          <a:lstStyle/>
          <a:p>
            <a:endParaRPr lang="en-IN"/>
          </a:p>
        </p:txBody>
      </p:sp>
      <p:sp>
        <p:nvSpPr>
          <p:cNvPr id="18488" name="Arc 56"/>
          <p:cNvSpPr/>
          <p:nvPr/>
        </p:nvSpPr>
        <p:spPr bwMode="auto">
          <a:xfrm rot="2500426" flipH="1" flipV="1">
            <a:off x="5943600" y="990600"/>
            <a:ext cx="1038225" cy="541338"/>
          </a:xfrm>
          <a:custGeom>
            <a:avLst/>
            <a:gdLst>
              <a:gd name="T0" fmla="*/ 82591 w 20968"/>
              <a:gd name="T1" fmla="*/ 0 h 21536"/>
              <a:gd name="T2" fmla="*/ 1038225 w 20968"/>
              <a:gd name="T3" fmla="*/ 410955 h 21536"/>
              <a:gd name="T4" fmla="*/ 0 w 20968"/>
              <a:gd name="T5" fmla="*/ 541338 h 21536"/>
              <a:gd name="T6" fmla="*/ 0 60000 65536"/>
              <a:gd name="T7" fmla="*/ 0 60000 65536"/>
              <a:gd name="T8" fmla="*/ 0 60000 65536"/>
              <a:gd name="T9" fmla="*/ 0 w 20968"/>
              <a:gd name="T10" fmla="*/ 0 h 21536"/>
              <a:gd name="T11" fmla="*/ 20968 w 20968"/>
              <a:gd name="T12" fmla="*/ 21536 h 21536"/>
            </a:gdLst>
            <a:ahLst/>
            <a:cxnLst>
              <a:cxn ang="T6">
                <a:pos x="T0" y="T1"/>
              </a:cxn>
              <a:cxn ang="T7">
                <a:pos x="T2" y="T3"/>
              </a:cxn>
              <a:cxn ang="T8">
                <a:pos x="T4" y="T5"/>
              </a:cxn>
            </a:cxnLst>
            <a:rect l="T9" t="T10" r="T11" b="T12"/>
            <a:pathLst>
              <a:path w="20968" h="21536" fill="none" extrusionOk="0">
                <a:moveTo>
                  <a:pt x="1667" y="0"/>
                </a:moveTo>
                <a:cubicBezTo>
                  <a:pt x="10952" y="719"/>
                  <a:pt x="18731" y="7308"/>
                  <a:pt x="20967" y="16349"/>
                </a:cubicBezTo>
              </a:path>
              <a:path w="20968" h="21536" stroke="0" extrusionOk="0">
                <a:moveTo>
                  <a:pt x="1667" y="0"/>
                </a:moveTo>
                <a:cubicBezTo>
                  <a:pt x="10952" y="719"/>
                  <a:pt x="18731" y="7308"/>
                  <a:pt x="20967" y="16349"/>
                </a:cubicBezTo>
                <a:lnTo>
                  <a:pt x="0" y="21536"/>
                </a:lnTo>
                <a:close/>
              </a:path>
            </a:pathLst>
          </a:custGeom>
          <a:noFill/>
          <a:ln w="28575">
            <a:solidFill>
              <a:srgbClr val="FF0066"/>
            </a:solidFill>
            <a:prstDash val="dash"/>
            <a:round/>
          </a:ln>
        </p:spPr>
        <p:txBody>
          <a:bodyPr wrap="none" anchor="ctr"/>
          <a:lstStyle/>
          <a:p>
            <a:endParaRPr lang="en-IN"/>
          </a:p>
        </p:txBody>
      </p:sp>
      <p:sp>
        <p:nvSpPr>
          <p:cNvPr id="18489" name="Arc 57"/>
          <p:cNvSpPr/>
          <p:nvPr/>
        </p:nvSpPr>
        <p:spPr bwMode="auto">
          <a:xfrm rot="2459790">
            <a:off x="6199188" y="1771650"/>
            <a:ext cx="538162" cy="811213"/>
          </a:xfrm>
          <a:custGeom>
            <a:avLst/>
            <a:gdLst>
              <a:gd name="T0" fmla="*/ 0 w 16157"/>
              <a:gd name="T1" fmla="*/ 11079 h 21600"/>
              <a:gd name="T2" fmla="*/ 538162 w 16157"/>
              <a:gd name="T3" fmla="*/ 152328 h 21600"/>
              <a:gd name="T4" fmla="*/ 118478 w 16157"/>
              <a:gd name="T5" fmla="*/ 811213 h 21600"/>
              <a:gd name="T6" fmla="*/ 0 60000 65536"/>
              <a:gd name="T7" fmla="*/ 0 60000 65536"/>
              <a:gd name="T8" fmla="*/ 0 60000 65536"/>
              <a:gd name="T9" fmla="*/ 0 w 16157"/>
              <a:gd name="T10" fmla="*/ 0 h 21600"/>
              <a:gd name="T11" fmla="*/ 16157 w 16157"/>
              <a:gd name="T12" fmla="*/ 21600 h 21600"/>
            </a:gdLst>
            <a:ahLst/>
            <a:cxnLst>
              <a:cxn ang="T6">
                <a:pos x="T0" y="T1"/>
              </a:cxn>
              <a:cxn ang="T7">
                <a:pos x="T2" y="T3"/>
              </a:cxn>
              <a:cxn ang="T8">
                <a:pos x="T4" y="T5"/>
              </a:cxn>
            </a:cxnLst>
            <a:rect l="T9" t="T10" r="T11" b="T12"/>
            <a:pathLst>
              <a:path w="16157" h="21600" fill="none" extrusionOk="0">
                <a:moveTo>
                  <a:pt x="-1" y="294"/>
                </a:moveTo>
                <a:cubicBezTo>
                  <a:pt x="1175" y="98"/>
                  <a:pt x="2365" y="-1"/>
                  <a:pt x="3557" y="0"/>
                </a:cubicBezTo>
                <a:cubicBezTo>
                  <a:pt x="8077" y="0"/>
                  <a:pt x="12485" y="1418"/>
                  <a:pt x="16157" y="4055"/>
                </a:cubicBezTo>
              </a:path>
              <a:path w="16157" h="21600" stroke="0" extrusionOk="0">
                <a:moveTo>
                  <a:pt x="-1" y="294"/>
                </a:moveTo>
                <a:cubicBezTo>
                  <a:pt x="1175" y="98"/>
                  <a:pt x="2365" y="-1"/>
                  <a:pt x="3557" y="0"/>
                </a:cubicBezTo>
                <a:cubicBezTo>
                  <a:pt x="8077" y="0"/>
                  <a:pt x="12485" y="1418"/>
                  <a:pt x="16157" y="4055"/>
                </a:cubicBezTo>
                <a:lnTo>
                  <a:pt x="3557" y="21600"/>
                </a:lnTo>
                <a:close/>
              </a:path>
            </a:pathLst>
          </a:custGeom>
          <a:noFill/>
          <a:ln w="28575">
            <a:solidFill>
              <a:srgbClr val="FF0066"/>
            </a:solidFill>
            <a:prstDash val="dash"/>
            <a:round/>
          </a:ln>
        </p:spPr>
        <p:txBody>
          <a:bodyPr wrap="none" anchor="ctr"/>
          <a:lstStyle/>
          <a:p>
            <a:endParaRPr lang="en-IN"/>
          </a:p>
        </p:txBody>
      </p:sp>
      <p:sp>
        <p:nvSpPr>
          <p:cNvPr id="18490" name="Arc 58"/>
          <p:cNvSpPr/>
          <p:nvPr/>
        </p:nvSpPr>
        <p:spPr bwMode="auto">
          <a:xfrm rot="751729" flipH="1">
            <a:off x="6186488" y="550863"/>
            <a:ext cx="90487" cy="271462"/>
          </a:xfrm>
          <a:custGeom>
            <a:avLst/>
            <a:gdLst>
              <a:gd name="T0" fmla="*/ 0 w 21600"/>
              <a:gd name="T1" fmla="*/ 0 h 21600"/>
              <a:gd name="T2" fmla="*/ 90487 w 21600"/>
              <a:gd name="T3" fmla="*/ 271462 h 21600"/>
              <a:gd name="T4" fmla="*/ 0 w 21600"/>
              <a:gd name="T5" fmla="*/ 27146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0066"/>
            </a:solidFill>
            <a:prstDash val="dash"/>
            <a:round/>
          </a:ln>
        </p:spPr>
        <p:txBody>
          <a:bodyPr wrap="none" anchor="ctr"/>
          <a:lstStyle/>
          <a:p>
            <a:endParaRPr lang="en-IN"/>
          </a:p>
        </p:txBody>
      </p:sp>
      <p:sp>
        <p:nvSpPr>
          <p:cNvPr id="18491" name="Line 59"/>
          <p:cNvSpPr>
            <a:spLocks noChangeShapeType="1"/>
          </p:cNvSpPr>
          <p:nvPr/>
        </p:nvSpPr>
        <p:spPr bwMode="auto">
          <a:xfrm>
            <a:off x="5495925" y="3465513"/>
            <a:ext cx="0" cy="2525712"/>
          </a:xfrm>
          <a:prstGeom prst="line">
            <a:avLst/>
          </a:prstGeom>
          <a:noFill/>
          <a:ln w="9525">
            <a:solidFill>
              <a:schemeClr val="bg2"/>
            </a:solidFill>
            <a:round/>
          </a:ln>
        </p:spPr>
        <p:txBody>
          <a:bodyPr/>
          <a:lstStyle/>
          <a:p>
            <a:endParaRPr lang="en-IN"/>
          </a:p>
        </p:txBody>
      </p:sp>
      <p:sp>
        <p:nvSpPr>
          <p:cNvPr id="18492" name="Line 60"/>
          <p:cNvSpPr>
            <a:spLocks noChangeShapeType="1"/>
          </p:cNvSpPr>
          <p:nvPr/>
        </p:nvSpPr>
        <p:spPr bwMode="auto">
          <a:xfrm>
            <a:off x="5330825" y="3014663"/>
            <a:ext cx="0" cy="2254250"/>
          </a:xfrm>
          <a:prstGeom prst="line">
            <a:avLst/>
          </a:prstGeom>
          <a:noFill/>
          <a:ln w="9525">
            <a:solidFill>
              <a:schemeClr val="bg2"/>
            </a:solidFill>
            <a:round/>
            <a:tailEnd type="triangle" w="med" len="med"/>
          </a:ln>
        </p:spPr>
        <p:txBody>
          <a:bodyPr/>
          <a:lstStyle/>
          <a:p>
            <a:endParaRPr lang="en-IN"/>
          </a:p>
        </p:txBody>
      </p:sp>
      <p:sp>
        <p:nvSpPr>
          <p:cNvPr id="18493" name="Arc 61"/>
          <p:cNvSpPr/>
          <p:nvPr/>
        </p:nvSpPr>
        <p:spPr bwMode="auto">
          <a:xfrm rot="-10701293">
            <a:off x="5311775" y="5249863"/>
            <a:ext cx="962025" cy="901700"/>
          </a:xfrm>
          <a:custGeom>
            <a:avLst/>
            <a:gdLst>
              <a:gd name="T0" fmla="*/ 0 w 23054"/>
              <a:gd name="T1" fmla="*/ 2046 h 21600"/>
              <a:gd name="T2" fmla="*/ 962025 w 23054"/>
              <a:gd name="T3" fmla="*/ 901700 h 21600"/>
              <a:gd name="T4" fmla="*/ 60674 w 23054"/>
              <a:gd name="T5" fmla="*/ 901700 h 21600"/>
              <a:gd name="T6" fmla="*/ 0 60000 65536"/>
              <a:gd name="T7" fmla="*/ 0 60000 65536"/>
              <a:gd name="T8" fmla="*/ 0 60000 65536"/>
              <a:gd name="T9" fmla="*/ 0 w 23054"/>
              <a:gd name="T10" fmla="*/ 0 h 21600"/>
              <a:gd name="T11" fmla="*/ 23054 w 23054"/>
              <a:gd name="T12" fmla="*/ 21600 h 21600"/>
            </a:gdLst>
            <a:ahLst/>
            <a:cxnLst>
              <a:cxn ang="T6">
                <a:pos x="T0" y="T1"/>
              </a:cxn>
              <a:cxn ang="T7">
                <a:pos x="T2" y="T3"/>
              </a:cxn>
              <a:cxn ang="T8">
                <a:pos x="T4" y="T5"/>
              </a:cxn>
            </a:cxnLst>
            <a:rect l="T9" t="T10" r="T11" b="T12"/>
            <a:pathLst>
              <a:path w="23054" h="21600" fill="none" extrusionOk="0">
                <a:moveTo>
                  <a:pt x="-1" y="48"/>
                </a:moveTo>
                <a:cubicBezTo>
                  <a:pt x="483" y="16"/>
                  <a:pt x="968" y="-1"/>
                  <a:pt x="1454" y="0"/>
                </a:cubicBezTo>
                <a:cubicBezTo>
                  <a:pt x="13383" y="0"/>
                  <a:pt x="23054" y="9670"/>
                  <a:pt x="23054" y="21600"/>
                </a:cubicBezTo>
              </a:path>
              <a:path w="23054" h="21600" stroke="0" extrusionOk="0">
                <a:moveTo>
                  <a:pt x="-1" y="48"/>
                </a:moveTo>
                <a:cubicBezTo>
                  <a:pt x="483" y="16"/>
                  <a:pt x="968" y="-1"/>
                  <a:pt x="1454" y="0"/>
                </a:cubicBezTo>
                <a:cubicBezTo>
                  <a:pt x="13383" y="0"/>
                  <a:pt x="23054" y="9670"/>
                  <a:pt x="23054" y="21600"/>
                </a:cubicBezTo>
                <a:lnTo>
                  <a:pt x="1454" y="21600"/>
                </a:lnTo>
                <a:close/>
              </a:path>
            </a:pathLst>
          </a:custGeom>
          <a:noFill/>
          <a:ln w="9525">
            <a:solidFill>
              <a:schemeClr val="bg2"/>
            </a:solidFill>
            <a:round/>
            <a:headEnd type="triangle" w="med" len="med"/>
          </a:ln>
        </p:spPr>
        <p:txBody>
          <a:bodyPr wrap="none" anchor="ctr"/>
          <a:lstStyle/>
          <a:p>
            <a:endParaRPr lang="en-IN"/>
          </a:p>
        </p:txBody>
      </p:sp>
      <p:sp>
        <p:nvSpPr>
          <p:cNvPr id="18494" name="Line 62"/>
          <p:cNvSpPr>
            <a:spLocks noChangeShapeType="1"/>
          </p:cNvSpPr>
          <p:nvPr/>
        </p:nvSpPr>
        <p:spPr bwMode="auto">
          <a:xfrm>
            <a:off x="6788150" y="2624138"/>
            <a:ext cx="0" cy="3155950"/>
          </a:xfrm>
          <a:prstGeom prst="line">
            <a:avLst/>
          </a:prstGeom>
          <a:noFill/>
          <a:ln w="9525">
            <a:solidFill>
              <a:schemeClr val="folHlink"/>
            </a:solidFill>
            <a:round/>
          </a:ln>
        </p:spPr>
        <p:txBody>
          <a:bodyPr/>
          <a:lstStyle/>
          <a:p>
            <a:endParaRPr lang="en-IN"/>
          </a:p>
        </p:txBody>
      </p:sp>
      <p:sp>
        <p:nvSpPr>
          <p:cNvPr id="18495" name="Line 63"/>
          <p:cNvSpPr>
            <a:spLocks noChangeShapeType="1"/>
          </p:cNvSpPr>
          <p:nvPr/>
        </p:nvSpPr>
        <p:spPr bwMode="auto">
          <a:xfrm>
            <a:off x="6864350" y="2189163"/>
            <a:ext cx="0" cy="3065462"/>
          </a:xfrm>
          <a:prstGeom prst="line">
            <a:avLst/>
          </a:prstGeom>
          <a:noFill/>
          <a:ln w="9525">
            <a:solidFill>
              <a:schemeClr val="folHlink"/>
            </a:solidFill>
            <a:round/>
          </a:ln>
        </p:spPr>
        <p:txBody>
          <a:bodyPr/>
          <a:lstStyle/>
          <a:p>
            <a:endParaRPr lang="en-IN"/>
          </a:p>
        </p:txBody>
      </p:sp>
      <p:sp>
        <p:nvSpPr>
          <p:cNvPr id="18496" name="Line 64"/>
          <p:cNvSpPr>
            <a:spLocks noChangeShapeType="1"/>
          </p:cNvSpPr>
          <p:nvPr/>
        </p:nvSpPr>
        <p:spPr bwMode="auto">
          <a:xfrm>
            <a:off x="6592888" y="1738313"/>
            <a:ext cx="0" cy="3244850"/>
          </a:xfrm>
          <a:prstGeom prst="line">
            <a:avLst/>
          </a:prstGeom>
          <a:noFill/>
          <a:ln w="9525">
            <a:solidFill>
              <a:schemeClr val="folHlink"/>
            </a:solidFill>
            <a:round/>
          </a:ln>
        </p:spPr>
        <p:txBody>
          <a:bodyPr/>
          <a:lstStyle/>
          <a:p>
            <a:endParaRPr lang="en-IN"/>
          </a:p>
        </p:txBody>
      </p:sp>
      <p:sp>
        <p:nvSpPr>
          <p:cNvPr id="18497" name="Arc 65"/>
          <p:cNvSpPr/>
          <p:nvPr/>
        </p:nvSpPr>
        <p:spPr bwMode="auto">
          <a:xfrm rot="-10656844">
            <a:off x="5959475" y="4968875"/>
            <a:ext cx="315913" cy="368300"/>
          </a:xfrm>
          <a:custGeom>
            <a:avLst/>
            <a:gdLst>
              <a:gd name="T0" fmla="*/ 311423 w 21600"/>
              <a:gd name="T1" fmla="*/ 0 h 25227"/>
              <a:gd name="T2" fmla="*/ 3642 w 21600"/>
              <a:gd name="T3" fmla="*/ 368300 h 25227"/>
              <a:gd name="T4" fmla="*/ 0 w 21600"/>
              <a:gd name="T5" fmla="*/ 52967 h 25227"/>
              <a:gd name="T6" fmla="*/ 0 60000 65536"/>
              <a:gd name="T7" fmla="*/ 0 60000 65536"/>
              <a:gd name="T8" fmla="*/ 0 60000 65536"/>
              <a:gd name="T9" fmla="*/ 0 w 21600"/>
              <a:gd name="T10" fmla="*/ 0 h 25227"/>
              <a:gd name="T11" fmla="*/ 21600 w 21600"/>
              <a:gd name="T12" fmla="*/ 25227 h 25227"/>
            </a:gdLst>
            <a:ahLst/>
            <a:cxnLst>
              <a:cxn ang="T6">
                <a:pos x="T0" y="T1"/>
              </a:cxn>
              <a:cxn ang="T7">
                <a:pos x="T2" y="T3"/>
              </a:cxn>
              <a:cxn ang="T8">
                <a:pos x="T4" y="T5"/>
              </a:cxn>
            </a:cxnLst>
            <a:rect l="T9" t="T10" r="T11" b="T12"/>
            <a:pathLst>
              <a:path w="21600" h="25227" fill="none" extrusionOk="0">
                <a:moveTo>
                  <a:pt x="21293" y="-1"/>
                </a:moveTo>
                <a:cubicBezTo>
                  <a:pt x="21497" y="1198"/>
                  <a:pt x="21600" y="2412"/>
                  <a:pt x="21600" y="3628"/>
                </a:cubicBezTo>
                <a:cubicBezTo>
                  <a:pt x="21600" y="15460"/>
                  <a:pt x="12080" y="25090"/>
                  <a:pt x="248" y="25226"/>
                </a:cubicBezTo>
              </a:path>
              <a:path w="21600" h="25227" stroke="0" extrusionOk="0">
                <a:moveTo>
                  <a:pt x="21293" y="-1"/>
                </a:moveTo>
                <a:cubicBezTo>
                  <a:pt x="21497" y="1198"/>
                  <a:pt x="21600" y="2412"/>
                  <a:pt x="21600" y="3628"/>
                </a:cubicBezTo>
                <a:cubicBezTo>
                  <a:pt x="21600" y="15460"/>
                  <a:pt x="12080" y="25090"/>
                  <a:pt x="248" y="25226"/>
                </a:cubicBezTo>
                <a:lnTo>
                  <a:pt x="0" y="3628"/>
                </a:lnTo>
                <a:close/>
              </a:path>
            </a:pathLst>
          </a:custGeom>
          <a:noFill/>
          <a:ln w="9525">
            <a:solidFill>
              <a:schemeClr val="folHlink"/>
            </a:solidFill>
            <a:round/>
            <a:tailEnd type="triangle" w="med" len="med"/>
          </a:ln>
        </p:spPr>
        <p:txBody>
          <a:bodyPr wrap="none" anchor="ctr"/>
          <a:lstStyle/>
          <a:p>
            <a:endParaRPr lang="en-IN"/>
          </a:p>
        </p:txBody>
      </p:sp>
      <p:sp>
        <p:nvSpPr>
          <p:cNvPr id="18498" name="Line 66"/>
          <p:cNvSpPr>
            <a:spLocks noChangeShapeType="1"/>
          </p:cNvSpPr>
          <p:nvPr/>
        </p:nvSpPr>
        <p:spPr bwMode="auto">
          <a:xfrm>
            <a:off x="5961063" y="1301750"/>
            <a:ext cx="0" cy="3967163"/>
          </a:xfrm>
          <a:prstGeom prst="line">
            <a:avLst/>
          </a:prstGeom>
          <a:noFill/>
          <a:ln w="9525">
            <a:solidFill>
              <a:schemeClr val="folHlink"/>
            </a:solidFill>
            <a:round/>
          </a:ln>
        </p:spPr>
        <p:txBody>
          <a:bodyPr/>
          <a:lstStyle/>
          <a:p>
            <a:endParaRPr lang="en-IN"/>
          </a:p>
        </p:txBody>
      </p:sp>
      <p:sp>
        <p:nvSpPr>
          <p:cNvPr id="18499" name="Line 67"/>
          <p:cNvSpPr>
            <a:spLocks noChangeShapeType="1"/>
          </p:cNvSpPr>
          <p:nvPr/>
        </p:nvSpPr>
        <p:spPr bwMode="auto">
          <a:xfrm>
            <a:off x="6111875" y="925513"/>
            <a:ext cx="0" cy="4238625"/>
          </a:xfrm>
          <a:prstGeom prst="line">
            <a:avLst/>
          </a:prstGeom>
          <a:noFill/>
          <a:ln w="9525">
            <a:solidFill>
              <a:schemeClr val="folHlink"/>
            </a:solidFill>
            <a:round/>
          </a:ln>
        </p:spPr>
        <p:txBody>
          <a:bodyPr/>
          <a:lstStyle/>
          <a:p>
            <a:endParaRPr lang="en-IN"/>
          </a:p>
        </p:txBody>
      </p:sp>
      <p:sp>
        <p:nvSpPr>
          <p:cNvPr id="18500" name="Oval 68"/>
          <p:cNvSpPr>
            <a:spLocks noChangeArrowheads="1"/>
          </p:cNvSpPr>
          <p:nvPr/>
        </p:nvSpPr>
        <p:spPr bwMode="auto">
          <a:xfrm>
            <a:off x="5457825" y="5953125"/>
            <a:ext cx="90488" cy="90488"/>
          </a:xfrm>
          <a:prstGeom prst="ellipse">
            <a:avLst/>
          </a:prstGeom>
          <a:solidFill>
            <a:schemeClr val="accent1"/>
          </a:solidFill>
          <a:ln w="9525">
            <a:solidFill>
              <a:schemeClr val="tx1"/>
            </a:solidFill>
            <a:round/>
          </a:ln>
        </p:spPr>
        <p:txBody>
          <a:bodyPr wrap="none" anchor="ctr"/>
          <a:lstStyle/>
          <a:p>
            <a:endParaRPr lang="en-IN"/>
          </a:p>
        </p:txBody>
      </p:sp>
      <p:sp>
        <p:nvSpPr>
          <p:cNvPr id="18501" name="Oval 69"/>
          <p:cNvSpPr>
            <a:spLocks noChangeArrowheads="1"/>
          </p:cNvSpPr>
          <p:nvPr/>
        </p:nvSpPr>
        <p:spPr bwMode="auto">
          <a:xfrm>
            <a:off x="6240463" y="6126163"/>
            <a:ext cx="88900" cy="90487"/>
          </a:xfrm>
          <a:prstGeom prst="ellipse">
            <a:avLst/>
          </a:prstGeom>
          <a:solidFill>
            <a:schemeClr val="accent1"/>
          </a:solidFill>
          <a:ln w="9525">
            <a:solidFill>
              <a:schemeClr val="tx1"/>
            </a:solidFill>
            <a:round/>
          </a:ln>
        </p:spPr>
        <p:txBody>
          <a:bodyPr wrap="none" anchor="ctr"/>
          <a:lstStyle/>
          <a:p>
            <a:endParaRPr lang="en-IN"/>
          </a:p>
        </p:txBody>
      </p:sp>
      <p:sp>
        <p:nvSpPr>
          <p:cNvPr id="18502" name="Oval 70"/>
          <p:cNvSpPr>
            <a:spLocks noChangeArrowheads="1"/>
          </p:cNvSpPr>
          <p:nvPr/>
        </p:nvSpPr>
        <p:spPr bwMode="auto">
          <a:xfrm>
            <a:off x="6743700" y="5705475"/>
            <a:ext cx="90488" cy="90488"/>
          </a:xfrm>
          <a:prstGeom prst="ellipse">
            <a:avLst/>
          </a:prstGeom>
          <a:solidFill>
            <a:schemeClr val="accent1"/>
          </a:solidFill>
          <a:ln w="9525">
            <a:solidFill>
              <a:schemeClr val="tx1"/>
            </a:solidFill>
            <a:round/>
          </a:ln>
        </p:spPr>
        <p:txBody>
          <a:bodyPr wrap="none" anchor="ctr"/>
          <a:lstStyle/>
          <a:p>
            <a:endParaRPr lang="en-IN"/>
          </a:p>
        </p:txBody>
      </p:sp>
      <p:sp>
        <p:nvSpPr>
          <p:cNvPr id="18503" name="Oval 71"/>
          <p:cNvSpPr>
            <a:spLocks noChangeArrowheads="1"/>
          </p:cNvSpPr>
          <p:nvPr/>
        </p:nvSpPr>
        <p:spPr bwMode="auto">
          <a:xfrm>
            <a:off x="6826250" y="5232400"/>
            <a:ext cx="90488" cy="88900"/>
          </a:xfrm>
          <a:prstGeom prst="ellipse">
            <a:avLst/>
          </a:prstGeom>
          <a:solidFill>
            <a:schemeClr val="accent1"/>
          </a:solidFill>
          <a:ln w="9525">
            <a:solidFill>
              <a:schemeClr val="tx1"/>
            </a:solidFill>
            <a:round/>
          </a:ln>
        </p:spPr>
        <p:txBody>
          <a:bodyPr wrap="none" anchor="ctr"/>
          <a:lstStyle/>
          <a:p>
            <a:endParaRPr lang="en-IN"/>
          </a:p>
        </p:txBody>
      </p:sp>
      <p:sp>
        <p:nvSpPr>
          <p:cNvPr id="18504" name="Oval 72"/>
          <p:cNvSpPr>
            <a:spLocks noChangeArrowheads="1"/>
          </p:cNvSpPr>
          <p:nvPr/>
        </p:nvSpPr>
        <p:spPr bwMode="auto">
          <a:xfrm>
            <a:off x="6548438" y="4946650"/>
            <a:ext cx="90487" cy="90488"/>
          </a:xfrm>
          <a:prstGeom prst="ellipse">
            <a:avLst/>
          </a:prstGeom>
          <a:solidFill>
            <a:schemeClr val="accent1"/>
          </a:solidFill>
          <a:ln w="9525">
            <a:solidFill>
              <a:schemeClr val="tx1"/>
            </a:solidFill>
            <a:round/>
          </a:ln>
        </p:spPr>
        <p:txBody>
          <a:bodyPr wrap="none" anchor="ctr"/>
          <a:lstStyle/>
          <a:p>
            <a:endParaRPr lang="en-IN"/>
          </a:p>
        </p:txBody>
      </p:sp>
      <p:sp>
        <p:nvSpPr>
          <p:cNvPr id="18505" name="Oval 73"/>
          <p:cNvSpPr>
            <a:spLocks noChangeArrowheads="1"/>
          </p:cNvSpPr>
          <p:nvPr/>
        </p:nvSpPr>
        <p:spPr bwMode="auto">
          <a:xfrm>
            <a:off x="6232525" y="4938713"/>
            <a:ext cx="90488" cy="90487"/>
          </a:xfrm>
          <a:prstGeom prst="ellipse">
            <a:avLst/>
          </a:prstGeom>
          <a:solidFill>
            <a:schemeClr val="accent1"/>
          </a:solidFill>
          <a:ln w="9525">
            <a:solidFill>
              <a:schemeClr val="tx1"/>
            </a:solidFill>
            <a:round/>
          </a:ln>
        </p:spPr>
        <p:txBody>
          <a:bodyPr wrap="none" anchor="ctr"/>
          <a:lstStyle/>
          <a:p>
            <a:endParaRPr lang="en-IN"/>
          </a:p>
        </p:txBody>
      </p:sp>
      <p:sp>
        <p:nvSpPr>
          <p:cNvPr id="18506" name="Oval 74"/>
          <p:cNvSpPr>
            <a:spLocks noChangeArrowheads="1"/>
          </p:cNvSpPr>
          <p:nvPr/>
        </p:nvSpPr>
        <p:spPr bwMode="auto">
          <a:xfrm>
            <a:off x="6073775" y="5095875"/>
            <a:ext cx="90488" cy="90488"/>
          </a:xfrm>
          <a:prstGeom prst="ellipse">
            <a:avLst/>
          </a:prstGeom>
          <a:solidFill>
            <a:schemeClr val="accent1"/>
          </a:solidFill>
          <a:ln w="9525">
            <a:solidFill>
              <a:schemeClr val="tx1"/>
            </a:solidFill>
            <a:round/>
          </a:ln>
        </p:spPr>
        <p:txBody>
          <a:bodyPr wrap="none" anchor="ctr"/>
          <a:lstStyle/>
          <a:p>
            <a:endParaRPr lang="en-IN"/>
          </a:p>
        </p:txBody>
      </p:sp>
      <p:sp>
        <p:nvSpPr>
          <p:cNvPr id="18507" name="Oval 75"/>
          <p:cNvSpPr>
            <a:spLocks noChangeArrowheads="1"/>
          </p:cNvSpPr>
          <p:nvPr/>
        </p:nvSpPr>
        <p:spPr bwMode="auto">
          <a:xfrm>
            <a:off x="6202363" y="5254625"/>
            <a:ext cx="90487" cy="90488"/>
          </a:xfrm>
          <a:prstGeom prst="ellipse">
            <a:avLst/>
          </a:prstGeom>
          <a:solidFill>
            <a:schemeClr val="accent1"/>
          </a:solidFill>
          <a:ln w="9525">
            <a:solidFill>
              <a:schemeClr val="tx1"/>
            </a:solidFill>
            <a:round/>
          </a:ln>
        </p:spPr>
        <p:txBody>
          <a:bodyPr wrap="none" anchor="ctr"/>
          <a:lstStyle/>
          <a:p>
            <a:endParaRPr lang="en-IN"/>
          </a:p>
        </p:txBody>
      </p:sp>
      <p:grpSp>
        <p:nvGrpSpPr>
          <p:cNvPr id="8" name="Group 76"/>
          <p:cNvGrpSpPr/>
          <p:nvPr/>
        </p:nvGrpSpPr>
        <p:grpSpPr bwMode="auto">
          <a:xfrm flipH="1" flipV="1">
            <a:off x="5210175" y="4932363"/>
            <a:ext cx="1778000" cy="1338262"/>
            <a:chOff x="3278" y="1655"/>
            <a:chExt cx="1939" cy="1410"/>
          </a:xfrm>
        </p:grpSpPr>
        <p:sp>
          <p:nvSpPr>
            <p:cNvPr id="23628" name="Arc 77"/>
            <p:cNvSpPr/>
            <p:nvPr/>
          </p:nvSpPr>
          <p:spPr bwMode="auto">
            <a:xfrm rot="15722646" flipV="1">
              <a:off x="4135" y="1663"/>
              <a:ext cx="1090" cy="1074"/>
            </a:xfrm>
            <a:custGeom>
              <a:avLst/>
              <a:gdLst>
                <a:gd name="T0" fmla="*/ 0 w 21600"/>
                <a:gd name="T1" fmla="*/ 0 h 21600"/>
                <a:gd name="T2" fmla="*/ 1090 w 21600"/>
                <a:gd name="T3" fmla="*/ 1074 h 21600"/>
                <a:gd name="T4" fmla="*/ 0 w 21600"/>
                <a:gd name="T5" fmla="*/ 107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0066"/>
              </a:solidFill>
              <a:round/>
            </a:ln>
          </p:spPr>
          <p:txBody>
            <a:bodyPr wrap="none" anchor="ctr"/>
            <a:lstStyle/>
            <a:p>
              <a:endParaRPr lang="en-IN"/>
            </a:p>
          </p:txBody>
        </p:sp>
        <p:sp>
          <p:nvSpPr>
            <p:cNvPr id="23629" name="Arc 78"/>
            <p:cNvSpPr/>
            <p:nvPr/>
          </p:nvSpPr>
          <p:spPr bwMode="auto">
            <a:xfrm rot="20844294" flipH="1">
              <a:off x="3278" y="1834"/>
              <a:ext cx="833" cy="827"/>
            </a:xfrm>
            <a:custGeom>
              <a:avLst/>
              <a:gdLst>
                <a:gd name="T0" fmla="*/ 0 w 21546"/>
                <a:gd name="T1" fmla="*/ 0 h 21600"/>
                <a:gd name="T2" fmla="*/ 833 w 21546"/>
                <a:gd name="T3" fmla="*/ 769 h 21600"/>
                <a:gd name="T4" fmla="*/ 0 w 21546"/>
                <a:gd name="T5" fmla="*/ 827 h 21600"/>
                <a:gd name="T6" fmla="*/ 0 60000 65536"/>
                <a:gd name="T7" fmla="*/ 0 60000 65536"/>
                <a:gd name="T8" fmla="*/ 0 60000 65536"/>
                <a:gd name="T9" fmla="*/ 0 w 21546"/>
                <a:gd name="T10" fmla="*/ 0 h 21600"/>
                <a:gd name="T11" fmla="*/ 21546 w 21546"/>
                <a:gd name="T12" fmla="*/ 21600 h 21600"/>
              </a:gdLst>
              <a:ahLst/>
              <a:cxnLst>
                <a:cxn ang="T6">
                  <a:pos x="T0" y="T1"/>
                </a:cxn>
                <a:cxn ang="T7">
                  <a:pos x="T2" y="T3"/>
                </a:cxn>
                <a:cxn ang="T8">
                  <a:pos x="T4" y="T5"/>
                </a:cxn>
              </a:cxnLst>
              <a:rect l="T9" t="T10" r="T11" b="T12"/>
              <a:pathLst>
                <a:path w="21546" h="21600" fill="none" extrusionOk="0">
                  <a:moveTo>
                    <a:pt x="-1" y="0"/>
                  </a:moveTo>
                  <a:cubicBezTo>
                    <a:pt x="11338" y="0"/>
                    <a:pt x="20747" y="8767"/>
                    <a:pt x="21546" y="20077"/>
                  </a:cubicBezTo>
                </a:path>
                <a:path w="21546" h="21600" stroke="0" extrusionOk="0">
                  <a:moveTo>
                    <a:pt x="-1" y="0"/>
                  </a:moveTo>
                  <a:cubicBezTo>
                    <a:pt x="11338" y="0"/>
                    <a:pt x="20747" y="8767"/>
                    <a:pt x="21546" y="20077"/>
                  </a:cubicBezTo>
                  <a:lnTo>
                    <a:pt x="0" y="21600"/>
                  </a:lnTo>
                  <a:close/>
                </a:path>
              </a:pathLst>
            </a:custGeom>
            <a:noFill/>
            <a:ln w="28575">
              <a:solidFill>
                <a:srgbClr val="FF0066"/>
              </a:solidFill>
              <a:round/>
            </a:ln>
          </p:spPr>
          <p:txBody>
            <a:bodyPr wrap="none" anchor="ctr"/>
            <a:lstStyle/>
            <a:p>
              <a:endParaRPr lang="en-IN"/>
            </a:p>
          </p:txBody>
        </p:sp>
        <p:sp>
          <p:nvSpPr>
            <p:cNvPr id="23630" name="Arc 79"/>
            <p:cNvSpPr/>
            <p:nvPr/>
          </p:nvSpPr>
          <p:spPr bwMode="auto">
            <a:xfrm rot="5398109" flipV="1">
              <a:off x="3491" y="2469"/>
              <a:ext cx="477" cy="716"/>
            </a:xfrm>
            <a:custGeom>
              <a:avLst/>
              <a:gdLst>
                <a:gd name="T0" fmla="*/ 14 w 21600"/>
                <a:gd name="T1" fmla="*/ 0 h 32843"/>
                <a:gd name="T2" fmla="*/ 407 w 21600"/>
                <a:gd name="T3" fmla="*/ 716 h 32843"/>
                <a:gd name="T4" fmla="*/ 0 w 21600"/>
                <a:gd name="T5" fmla="*/ 471 h 32843"/>
                <a:gd name="T6" fmla="*/ 0 60000 65536"/>
                <a:gd name="T7" fmla="*/ 0 60000 65536"/>
                <a:gd name="T8" fmla="*/ 0 60000 65536"/>
                <a:gd name="T9" fmla="*/ 0 w 21600"/>
                <a:gd name="T10" fmla="*/ 0 h 32843"/>
                <a:gd name="T11" fmla="*/ 21600 w 21600"/>
                <a:gd name="T12" fmla="*/ 32843 h 32843"/>
              </a:gdLst>
              <a:ahLst/>
              <a:cxnLst>
                <a:cxn ang="T6">
                  <a:pos x="T0" y="T1"/>
                </a:cxn>
                <a:cxn ang="T7">
                  <a:pos x="T2" y="T3"/>
                </a:cxn>
                <a:cxn ang="T8">
                  <a:pos x="T4" y="T5"/>
                </a:cxn>
              </a:cxnLst>
              <a:rect l="T9" t="T10" r="T11" b="T12"/>
              <a:pathLst>
                <a:path w="21600" h="32843" fill="none" extrusionOk="0">
                  <a:moveTo>
                    <a:pt x="635" y="0"/>
                  </a:moveTo>
                  <a:cubicBezTo>
                    <a:pt x="12312" y="344"/>
                    <a:pt x="21600" y="9909"/>
                    <a:pt x="21600" y="21591"/>
                  </a:cubicBezTo>
                  <a:cubicBezTo>
                    <a:pt x="21600" y="25560"/>
                    <a:pt x="20505" y="29454"/>
                    <a:pt x="18437" y="32842"/>
                  </a:cubicBezTo>
                </a:path>
                <a:path w="21600" h="32843" stroke="0" extrusionOk="0">
                  <a:moveTo>
                    <a:pt x="635" y="0"/>
                  </a:moveTo>
                  <a:cubicBezTo>
                    <a:pt x="12312" y="344"/>
                    <a:pt x="21600" y="9909"/>
                    <a:pt x="21600" y="21591"/>
                  </a:cubicBezTo>
                  <a:cubicBezTo>
                    <a:pt x="21600" y="25560"/>
                    <a:pt x="20505" y="29454"/>
                    <a:pt x="18437" y="32842"/>
                  </a:cubicBezTo>
                  <a:lnTo>
                    <a:pt x="0" y="21591"/>
                  </a:lnTo>
                  <a:close/>
                </a:path>
              </a:pathLst>
            </a:custGeom>
            <a:noFill/>
            <a:ln w="28575">
              <a:solidFill>
                <a:srgbClr val="FF0066"/>
              </a:solidFill>
              <a:round/>
            </a:ln>
          </p:spPr>
          <p:txBody>
            <a:bodyPr wrap="none" anchor="ctr"/>
            <a:lstStyle/>
            <a:p>
              <a:endParaRPr lang="en-IN"/>
            </a:p>
          </p:txBody>
        </p:sp>
        <p:sp>
          <p:nvSpPr>
            <p:cNvPr id="23631" name="Arc 80"/>
            <p:cNvSpPr/>
            <p:nvPr/>
          </p:nvSpPr>
          <p:spPr bwMode="auto">
            <a:xfrm rot="21341398" flipV="1">
              <a:off x="4024" y="2658"/>
              <a:ext cx="155" cy="336"/>
            </a:xfrm>
            <a:custGeom>
              <a:avLst/>
              <a:gdLst>
                <a:gd name="T0" fmla="*/ 11 w 23197"/>
                <a:gd name="T1" fmla="*/ 0 h 43200"/>
                <a:gd name="T2" fmla="*/ 0 w 23197"/>
                <a:gd name="T3" fmla="*/ 336 h 43200"/>
                <a:gd name="T4" fmla="*/ 11 w 23197"/>
                <a:gd name="T5" fmla="*/ 168 h 43200"/>
                <a:gd name="T6" fmla="*/ 0 60000 65536"/>
                <a:gd name="T7" fmla="*/ 0 60000 65536"/>
                <a:gd name="T8" fmla="*/ 0 60000 65536"/>
                <a:gd name="T9" fmla="*/ 0 w 23197"/>
                <a:gd name="T10" fmla="*/ 0 h 43200"/>
                <a:gd name="T11" fmla="*/ 23197 w 23197"/>
                <a:gd name="T12" fmla="*/ 43200 h 43200"/>
              </a:gdLst>
              <a:ahLst/>
              <a:cxnLst>
                <a:cxn ang="T6">
                  <a:pos x="T0" y="T1"/>
                </a:cxn>
                <a:cxn ang="T7">
                  <a:pos x="T2" y="T3"/>
                </a:cxn>
                <a:cxn ang="T8">
                  <a:pos x="T4" y="T5"/>
                </a:cxn>
              </a:cxnLst>
              <a:rect l="T9" t="T10" r="T11" b="T12"/>
              <a:pathLst>
                <a:path w="23197" h="43200" fill="none" extrusionOk="0">
                  <a:moveTo>
                    <a:pt x="1596" y="0"/>
                  </a:moveTo>
                  <a:cubicBezTo>
                    <a:pt x="13526" y="0"/>
                    <a:pt x="23197" y="9670"/>
                    <a:pt x="23197" y="21600"/>
                  </a:cubicBezTo>
                  <a:cubicBezTo>
                    <a:pt x="23197" y="33529"/>
                    <a:pt x="13526" y="43200"/>
                    <a:pt x="1597" y="43200"/>
                  </a:cubicBezTo>
                  <a:cubicBezTo>
                    <a:pt x="1064" y="43200"/>
                    <a:pt x="531" y="43180"/>
                    <a:pt x="0" y="43140"/>
                  </a:cubicBezTo>
                </a:path>
                <a:path w="23197" h="43200" stroke="0" extrusionOk="0">
                  <a:moveTo>
                    <a:pt x="1596" y="0"/>
                  </a:moveTo>
                  <a:cubicBezTo>
                    <a:pt x="13526" y="0"/>
                    <a:pt x="23197" y="9670"/>
                    <a:pt x="23197" y="21600"/>
                  </a:cubicBezTo>
                  <a:cubicBezTo>
                    <a:pt x="23197" y="33529"/>
                    <a:pt x="13526" y="43200"/>
                    <a:pt x="1597" y="43200"/>
                  </a:cubicBezTo>
                  <a:cubicBezTo>
                    <a:pt x="1064" y="43200"/>
                    <a:pt x="531" y="43180"/>
                    <a:pt x="0" y="43140"/>
                  </a:cubicBezTo>
                  <a:lnTo>
                    <a:pt x="1597" y="21600"/>
                  </a:lnTo>
                  <a:close/>
                </a:path>
              </a:pathLst>
            </a:custGeom>
            <a:noFill/>
            <a:ln w="28575">
              <a:solidFill>
                <a:srgbClr val="FF0066"/>
              </a:solidFill>
              <a:round/>
            </a:ln>
          </p:spPr>
          <p:txBody>
            <a:bodyPr wrap="none" anchor="ctr"/>
            <a:lstStyle/>
            <a:p>
              <a:endParaRPr lang="en-IN"/>
            </a:p>
          </p:txBody>
        </p:sp>
      </p:grpSp>
      <p:sp>
        <p:nvSpPr>
          <p:cNvPr id="18513" name="Text Box 81"/>
          <p:cNvSpPr txBox="1">
            <a:spLocks noChangeArrowheads="1"/>
          </p:cNvSpPr>
          <p:nvPr/>
        </p:nvSpPr>
        <p:spPr bwMode="auto">
          <a:xfrm>
            <a:off x="4781550" y="3494088"/>
            <a:ext cx="282575" cy="30480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18514" name="Text Box 82"/>
          <p:cNvSpPr txBox="1">
            <a:spLocks noChangeArrowheads="1"/>
          </p:cNvSpPr>
          <p:nvPr/>
        </p:nvSpPr>
        <p:spPr bwMode="auto">
          <a:xfrm>
            <a:off x="5457825" y="3362325"/>
            <a:ext cx="333375" cy="290513"/>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1</a:t>
            </a:r>
            <a:endParaRPr lang="en-US" sz="1300" baseline="-25000">
              <a:solidFill>
                <a:schemeClr val="accent2"/>
              </a:solidFill>
              <a:latin typeface="Times New Roman" charset="0"/>
            </a:endParaRPr>
          </a:p>
        </p:txBody>
      </p:sp>
      <p:sp>
        <p:nvSpPr>
          <p:cNvPr id="18515" name="Text Box 83"/>
          <p:cNvSpPr txBox="1">
            <a:spLocks noChangeArrowheads="1"/>
          </p:cNvSpPr>
          <p:nvPr/>
        </p:nvSpPr>
        <p:spPr bwMode="auto">
          <a:xfrm>
            <a:off x="6267450" y="2971800"/>
            <a:ext cx="333375" cy="290513"/>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2</a:t>
            </a:r>
            <a:endParaRPr lang="en-US" sz="1300" baseline="-25000">
              <a:solidFill>
                <a:schemeClr val="accent2"/>
              </a:solidFill>
              <a:latin typeface="Times New Roman" charset="0"/>
            </a:endParaRPr>
          </a:p>
        </p:txBody>
      </p:sp>
      <p:sp>
        <p:nvSpPr>
          <p:cNvPr id="18516" name="Text Box 84"/>
          <p:cNvSpPr txBox="1">
            <a:spLocks noChangeArrowheads="1"/>
          </p:cNvSpPr>
          <p:nvPr/>
        </p:nvSpPr>
        <p:spPr bwMode="auto">
          <a:xfrm>
            <a:off x="6772275" y="2552700"/>
            <a:ext cx="333375" cy="290513"/>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3</a:t>
            </a:r>
            <a:endParaRPr lang="en-US" sz="1300" baseline="-25000">
              <a:solidFill>
                <a:schemeClr val="accent2"/>
              </a:solidFill>
              <a:latin typeface="Times New Roman" charset="0"/>
            </a:endParaRPr>
          </a:p>
        </p:txBody>
      </p:sp>
      <p:sp>
        <p:nvSpPr>
          <p:cNvPr id="18517" name="Text Box 85"/>
          <p:cNvSpPr txBox="1">
            <a:spLocks noChangeArrowheads="1"/>
          </p:cNvSpPr>
          <p:nvPr/>
        </p:nvSpPr>
        <p:spPr bwMode="auto">
          <a:xfrm>
            <a:off x="6829425" y="1981200"/>
            <a:ext cx="333375" cy="290513"/>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4</a:t>
            </a:r>
            <a:endParaRPr lang="en-US" sz="1300" baseline="-25000">
              <a:solidFill>
                <a:schemeClr val="accent2"/>
              </a:solidFill>
              <a:latin typeface="Times New Roman" charset="0"/>
            </a:endParaRPr>
          </a:p>
        </p:txBody>
      </p:sp>
      <p:sp>
        <p:nvSpPr>
          <p:cNvPr id="18518" name="Text Box 86"/>
          <p:cNvSpPr txBox="1">
            <a:spLocks noChangeArrowheads="1"/>
          </p:cNvSpPr>
          <p:nvPr/>
        </p:nvSpPr>
        <p:spPr bwMode="auto">
          <a:xfrm>
            <a:off x="6410325" y="1428750"/>
            <a:ext cx="333375" cy="290513"/>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5</a:t>
            </a:r>
            <a:endParaRPr lang="en-US" sz="1300" baseline="-25000">
              <a:solidFill>
                <a:schemeClr val="accent2"/>
              </a:solidFill>
              <a:latin typeface="Times New Roman" charset="0"/>
            </a:endParaRPr>
          </a:p>
        </p:txBody>
      </p:sp>
      <p:sp>
        <p:nvSpPr>
          <p:cNvPr id="18519" name="Text Box 87"/>
          <p:cNvSpPr txBox="1">
            <a:spLocks noChangeArrowheads="1"/>
          </p:cNvSpPr>
          <p:nvPr/>
        </p:nvSpPr>
        <p:spPr bwMode="auto">
          <a:xfrm>
            <a:off x="6191250" y="1076325"/>
            <a:ext cx="333375" cy="290513"/>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6</a:t>
            </a:r>
            <a:endParaRPr lang="en-US" sz="1300" baseline="-25000">
              <a:solidFill>
                <a:schemeClr val="accent2"/>
              </a:solidFill>
              <a:latin typeface="Times New Roman" charset="0"/>
            </a:endParaRPr>
          </a:p>
        </p:txBody>
      </p:sp>
      <p:sp>
        <p:nvSpPr>
          <p:cNvPr id="18520" name="Text Box 88"/>
          <p:cNvSpPr txBox="1">
            <a:spLocks noChangeArrowheads="1"/>
          </p:cNvSpPr>
          <p:nvPr/>
        </p:nvSpPr>
        <p:spPr bwMode="auto">
          <a:xfrm>
            <a:off x="6134100" y="836613"/>
            <a:ext cx="319088" cy="274637"/>
          </a:xfrm>
          <a:prstGeom prst="rect">
            <a:avLst/>
          </a:prstGeom>
          <a:noFill/>
          <a:ln w="9525">
            <a:noFill/>
            <a:miter lim="800000"/>
          </a:ln>
        </p:spPr>
        <p:txBody>
          <a:bodyPr wrap="none">
            <a:spAutoFit/>
          </a:bodyPr>
          <a:lstStyle/>
          <a:p>
            <a:pPr eaLnBrk="0" hangingPunct="0"/>
            <a:r>
              <a:rPr lang="en-US" sz="1200">
                <a:latin typeface="Times New Roman" charset="0"/>
              </a:rPr>
              <a:t>P</a:t>
            </a:r>
            <a:r>
              <a:rPr lang="en-US" sz="1200" baseline="-25000">
                <a:latin typeface="Times New Roman" charset="0"/>
              </a:rPr>
              <a:t>7</a:t>
            </a:r>
            <a:endParaRPr lang="en-US" sz="1200" baseline="-25000">
              <a:latin typeface="Times New Roman" charset="0"/>
            </a:endParaRPr>
          </a:p>
        </p:txBody>
      </p:sp>
      <p:sp>
        <p:nvSpPr>
          <p:cNvPr id="18521" name="Text Box 89"/>
          <p:cNvSpPr txBox="1">
            <a:spLocks noChangeArrowheads="1"/>
          </p:cNvSpPr>
          <p:nvPr/>
        </p:nvSpPr>
        <p:spPr bwMode="auto">
          <a:xfrm>
            <a:off x="6219825" y="312738"/>
            <a:ext cx="319088" cy="274637"/>
          </a:xfrm>
          <a:prstGeom prst="rect">
            <a:avLst/>
          </a:prstGeom>
          <a:noFill/>
          <a:ln w="9525">
            <a:noFill/>
            <a:miter lim="800000"/>
          </a:ln>
        </p:spPr>
        <p:txBody>
          <a:bodyPr wrap="none">
            <a:spAutoFit/>
          </a:bodyPr>
          <a:lstStyle/>
          <a:p>
            <a:pPr eaLnBrk="0" hangingPunct="0"/>
            <a:r>
              <a:rPr lang="en-US" sz="1200">
                <a:solidFill>
                  <a:schemeClr val="accent2"/>
                </a:solidFill>
                <a:latin typeface="Times New Roman" charset="0"/>
              </a:rPr>
              <a:t>P</a:t>
            </a:r>
            <a:r>
              <a:rPr lang="en-US" sz="1200" baseline="-25000">
                <a:solidFill>
                  <a:schemeClr val="accent2"/>
                </a:solidFill>
                <a:latin typeface="Times New Roman" charset="0"/>
              </a:rPr>
              <a:t>8</a:t>
            </a:r>
            <a:endParaRPr lang="en-US" sz="1200" baseline="-25000">
              <a:solidFill>
                <a:schemeClr val="accent2"/>
              </a:solidFill>
              <a:latin typeface="Times New Roman" charset="0"/>
            </a:endParaRPr>
          </a:p>
        </p:txBody>
      </p:sp>
      <p:sp>
        <p:nvSpPr>
          <p:cNvPr id="18522" name="Text Box 90"/>
          <p:cNvSpPr txBox="1">
            <a:spLocks noChangeArrowheads="1"/>
          </p:cNvSpPr>
          <p:nvPr/>
        </p:nvSpPr>
        <p:spPr bwMode="auto">
          <a:xfrm>
            <a:off x="5457825" y="5703888"/>
            <a:ext cx="333375" cy="290512"/>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1</a:t>
            </a:r>
            <a:endParaRPr lang="en-US" sz="1300" baseline="-25000">
              <a:solidFill>
                <a:schemeClr val="accent2"/>
              </a:solidFill>
              <a:latin typeface="Times New Roman" charset="0"/>
            </a:endParaRPr>
          </a:p>
        </p:txBody>
      </p:sp>
      <p:sp>
        <p:nvSpPr>
          <p:cNvPr id="18523" name="Text Box 91"/>
          <p:cNvSpPr txBox="1">
            <a:spLocks noChangeArrowheads="1"/>
          </p:cNvSpPr>
          <p:nvPr/>
        </p:nvSpPr>
        <p:spPr bwMode="auto">
          <a:xfrm>
            <a:off x="6238875" y="6103938"/>
            <a:ext cx="333375" cy="290512"/>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2</a:t>
            </a:r>
            <a:endParaRPr lang="en-US" sz="1300" baseline="-25000">
              <a:solidFill>
                <a:schemeClr val="accent2"/>
              </a:solidFill>
              <a:latin typeface="Times New Roman" charset="0"/>
            </a:endParaRPr>
          </a:p>
        </p:txBody>
      </p:sp>
      <p:sp>
        <p:nvSpPr>
          <p:cNvPr id="18524" name="Text Box 92"/>
          <p:cNvSpPr txBox="1">
            <a:spLocks noChangeArrowheads="1"/>
          </p:cNvSpPr>
          <p:nvPr/>
        </p:nvSpPr>
        <p:spPr bwMode="auto">
          <a:xfrm>
            <a:off x="6791325" y="5627688"/>
            <a:ext cx="333375" cy="290512"/>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3</a:t>
            </a:r>
            <a:endParaRPr lang="en-US" sz="1300" baseline="-25000">
              <a:solidFill>
                <a:schemeClr val="accent2"/>
              </a:solidFill>
              <a:latin typeface="Times New Roman" charset="0"/>
            </a:endParaRPr>
          </a:p>
        </p:txBody>
      </p:sp>
      <p:sp>
        <p:nvSpPr>
          <p:cNvPr id="18525" name="Text Box 93"/>
          <p:cNvSpPr txBox="1">
            <a:spLocks noChangeArrowheads="1"/>
          </p:cNvSpPr>
          <p:nvPr/>
        </p:nvSpPr>
        <p:spPr bwMode="auto">
          <a:xfrm>
            <a:off x="6867525" y="5056188"/>
            <a:ext cx="333375" cy="290512"/>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4</a:t>
            </a:r>
            <a:endParaRPr lang="en-US" sz="1300" baseline="-25000">
              <a:solidFill>
                <a:schemeClr val="accent2"/>
              </a:solidFill>
              <a:latin typeface="Times New Roman" charset="0"/>
            </a:endParaRPr>
          </a:p>
        </p:txBody>
      </p:sp>
      <p:sp>
        <p:nvSpPr>
          <p:cNvPr id="18526" name="Text Box 94"/>
          <p:cNvSpPr txBox="1">
            <a:spLocks noChangeArrowheads="1"/>
          </p:cNvSpPr>
          <p:nvPr/>
        </p:nvSpPr>
        <p:spPr bwMode="auto">
          <a:xfrm>
            <a:off x="6448425" y="4684713"/>
            <a:ext cx="333375" cy="290512"/>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5</a:t>
            </a:r>
            <a:endParaRPr lang="en-US" sz="1300" baseline="-25000">
              <a:solidFill>
                <a:schemeClr val="accent2"/>
              </a:solidFill>
              <a:latin typeface="Times New Roman" charset="0"/>
            </a:endParaRPr>
          </a:p>
        </p:txBody>
      </p:sp>
      <p:sp>
        <p:nvSpPr>
          <p:cNvPr id="18527" name="Text Box 95"/>
          <p:cNvSpPr txBox="1">
            <a:spLocks noChangeArrowheads="1"/>
          </p:cNvSpPr>
          <p:nvPr/>
        </p:nvSpPr>
        <p:spPr bwMode="auto">
          <a:xfrm>
            <a:off x="5991225" y="4703763"/>
            <a:ext cx="333375" cy="290512"/>
          </a:xfrm>
          <a:prstGeom prst="rect">
            <a:avLst/>
          </a:prstGeom>
          <a:noFill/>
          <a:ln w="9525">
            <a:noFill/>
            <a:miter lim="800000"/>
          </a:ln>
        </p:spPr>
        <p:txBody>
          <a:bodyPr wrap="none">
            <a:spAutoFit/>
          </a:bodyPr>
          <a:lstStyle/>
          <a:p>
            <a:pPr eaLnBrk="0" hangingPunct="0"/>
            <a:r>
              <a:rPr lang="en-US" sz="1300">
                <a:solidFill>
                  <a:schemeClr val="accent2"/>
                </a:solidFill>
                <a:latin typeface="Times New Roman" charset="0"/>
              </a:rPr>
              <a:t>P</a:t>
            </a:r>
            <a:r>
              <a:rPr lang="en-US" sz="1300" baseline="-25000">
                <a:solidFill>
                  <a:schemeClr val="accent2"/>
                </a:solidFill>
                <a:latin typeface="Times New Roman" charset="0"/>
              </a:rPr>
              <a:t>6</a:t>
            </a:r>
            <a:endParaRPr lang="en-US" sz="1300" baseline="-25000">
              <a:solidFill>
                <a:schemeClr val="accent2"/>
              </a:solidFill>
              <a:latin typeface="Times New Roman" charset="0"/>
            </a:endParaRPr>
          </a:p>
        </p:txBody>
      </p:sp>
      <p:sp>
        <p:nvSpPr>
          <p:cNvPr id="18528" name="Text Box 96"/>
          <p:cNvSpPr txBox="1">
            <a:spLocks noChangeArrowheads="1"/>
          </p:cNvSpPr>
          <p:nvPr/>
        </p:nvSpPr>
        <p:spPr bwMode="auto">
          <a:xfrm>
            <a:off x="5838825" y="5018088"/>
            <a:ext cx="319088" cy="274637"/>
          </a:xfrm>
          <a:prstGeom prst="rect">
            <a:avLst/>
          </a:prstGeom>
          <a:noFill/>
          <a:ln w="9525">
            <a:noFill/>
            <a:miter lim="800000"/>
          </a:ln>
        </p:spPr>
        <p:txBody>
          <a:bodyPr wrap="none">
            <a:spAutoFit/>
          </a:bodyPr>
          <a:lstStyle/>
          <a:p>
            <a:pPr eaLnBrk="0" hangingPunct="0"/>
            <a:r>
              <a:rPr lang="en-US" sz="1200">
                <a:latin typeface="Times New Roman" charset="0"/>
              </a:rPr>
              <a:t>P</a:t>
            </a:r>
            <a:r>
              <a:rPr lang="en-US" sz="1200" baseline="-25000">
                <a:latin typeface="Times New Roman" charset="0"/>
              </a:rPr>
              <a:t>7</a:t>
            </a:r>
            <a:endParaRPr lang="en-US" sz="1200" baseline="-25000">
              <a:latin typeface="Times New Roman" charset="0"/>
            </a:endParaRPr>
          </a:p>
        </p:txBody>
      </p:sp>
      <p:sp>
        <p:nvSpPr>
          <p:cNvPr id="18529" name="Text Box 97"/>
          <p:cNvSpPr txBox="1">
            <a:spLocks noChangeArrowheads="1"/>
          </p:cNvSpPr>
          <p:nvPr/>
        </p:nvSpPr>
        <p:spPr bwMode="auto">
          <a:xfrm>
            <a:off x="6096000" y="5294313"/>
            <a:ext cx="319088" cy="274637"/>
          </a:xfrm>
          <a:prstGeom prst="rect">
            <a:avLst/>
          </a:prstGeom>
          <a:noFill/>
          <a:ln w="9525">
            <a:noFill/>
            <a:miter lim="800000"/>
          </a:ln>
        </p:spPr>
        <p:txBody>
          <a:bodyPr wrap="none">
            <a:spAutoFit/>
          </a:bodyPr>
          <a:lstStyle/>
          <a:p>
            <a:pPr eaLnBrk="0" hangingPunct="0"/>
            <a:r>
              <a:rPr lang="en-US" sz="1200">
                <a:solidFill>
                  <a:schemeClr val="accent2"/>
                </a:solidFill>
                <a:latin typeface="Times New Roman" charset="0"/>
              </a:rPr>
              <a:t>P</a:t>
            </a:r>
            <a:r>
              <a:rPr lang="en-US" sz="1200" baseline="-25000">
                <a:solidFill>
                  <a:schemeClr val="accent2"/>
                </a:solidFill>
                <a:latin typeface="Times New Roman" charset="0"/>
              </a:rPr>
              <a:t>8</a:t>
            </a:r>
            <a:endParaRPr lang="en-US" sz="1200" baseline="-25000">
              <a:solidFill>
                <a:schemeClr val="accent2"/>
              </a:solidFill>
              <a:latin typeface="Times New Roman" charset="0"/>
            </a:endParaRPr>
          </a:p>
        </p:txBody>
      </p:sp>
      <p:grpSp>
        <p:nvGrpSpPr>
          <p:cNvPr id="9" name="Group 98"/>
          <p:cNvGrpSpPr/>
          <p:nvPr/>
        </p:nvGrpSpPr>
        <p:grpSpPr bwMode="auto">
          <a:xfrm>
            <a:off x="4349750" y="3530600"/>
            <a:ext cx="3879850" cy="276225"/>
            <a:chOff x="2740" y="2224"/>
            <a:chExt cx="2444" cy="174"/>
          </a:xfrm>
        </p:grpSpPr>
        <p:sp>
          <p:nvSpPr>
            <p:cNvPr id="23625" name="Line 99"/>
            <p:cNvSpPr>
              <a:spLocks noChangeShapeType="1"/>
            </p:cNvSpPr>
            <p:nvPr/>
          </p:nvSpPr>
          <p:spPr bwMode="auto">
            <a:xfrm>
              <a:off x="2740" y="2368"/>
              <a:ext cx="2444" cy="0"/>
            </a:xfrm>
            <a:prstGeom prst="line">
              <a:avLst/>
            </a:prstGeom>
            <a:noFill/>
            <a:ln w="9525">
              <a:solidFill>
                <a:schemeClr val="tx1"/>
              </a:solidFill>
              <a:round/>
            </a:ln>
          </p:spPr>
          <p:txBody>
            <a:bodyPr/>
            <a:lstStyle/>
            <a:p>
              <a:endParaRPr lang="en-IN"/>
            </a:p>
          </p:txBody>
        </p:sp>
        <p:sp>
          <p:nvSpPr>
            <p:cNvPr id="23626" name="Text Box 100"/>
            <p:cNvSpPr txBox="1">
              <a:spLocks noChangeArrowheads="1"/>
            </p:cNvSpPr>
            <p:nvPr/>
          </p:nvSpPr>
          <p:spPr bwMode="auto">
            <a:xfrm>
              <a:off x="2814" y="2224"/>
              <a:ext cx="185" cy="173"/>
            </a:xfrm>
            <a:prstGeom prst="rect">
              <a:avLst/>
            </a:prstGeom>
            <a:noFill/>
            <a:ln w="9525">
              <a:noFill/>
              <a:miter lim="800000"/>
            </a:ln>
          </p:spPr>
          <p:txBody>
            <a:bodyPr wrap="none">
              <a:spAutoFit/>
            </a:bodyPr>
            <a:lstStyle/>
            <a:p>
              <a:pPr eaLnBrk="0" hangingPunct="0"/>
              <a:r>
                <a:rPr lang="en-US" sz="1200">
                  <a:latin typeface="Times New Roman" charset="0"/>
                </a:rPr>
                <a:t>X</a:t>
              </a:r>
              <a:endParaRPr lang="en-US" sz="1200">
                <a:latin typeface="Times New Roman" charset="0"/>
              </a:endParaRPr>
            </a:p>
          </p:txBody>
        </p:sp>
        <p:sp>
          <p:nvSpPr>
            <p:cNvPr id="23627" name="Text Box 101"/>
            <p:cNvSpPr txBox="1">
              <a:spLocks noChangeArrowheads="1"/>
            </p:cNvSpPr>
            <p:nvPr/>
          </p:nvSpPr>
          <p:spPr bwMode="auto">
            <a:xfrm>
              <a:off x="4789" y="2225"/>
              <a:ext cx="185" cy="173"/>
            </a:xfrm>
            <a:prstGeom prst="rect">
              <a:avLst/>
            </a:prstGeom>
            <a:noFill/>
            <a:ln w="9525">
              <a:noFill/>
              <a:miter lim="800000"/>
            </a:ln>
          </p:spPr>
          <p:txBody>
            <a:bodyPr wrap="none">
              <a:spAutoFit/>
            </a:bodyPr>
            <a:lstStyle/>
            <a:p>
              <a:pPr eaLnBrk="0" hangingPunct="0"/>
              <a:r>
                <a:rPr lang="en-US" sz="1200">
                  <a:latin typeface="Times New Roman" charset="0"/>
                </a:rPr>
                <a:t>Y</a:t>
              </a:r>
              <a:endParaRPr lang="en-US" sz="1200">
                <a:latin typeface="Times New Roman" charset="0"/>
              </a:endParaRPr>
            </a:p>
          </p:txBody>
        </p:sp>
      </p:grpSp>
      <p:sp>
        <p:nvSpPr>
          <p:cNvPr id="23614" name="Text Box 102"/>
          <p:cNvSpPr txBox="1">
            <a:spLocks noChangeArrowheads="1"/>
          </p:cNvSpPr>
          <p:nvPr/>
        </p:nvSpPr>
        <p:spPr bwMode="auto">
          <a:xfrm>
            <a:off x="7099300" y="63500"/>
            <a:ext cx="1820863" cy="581025"/>
          </a:xfrm>
          <a:prstGeom prst="rect">
            <a:avLst/>
          </a:prstGeom>
          <a:noFill/>
          <a:ln w="9525">
            <a:noFill/>
            <a:miter lim="800000"/>
          </a:ln>
        </p:spPr>
        <p:txBody>
          <a:bodyPr wrap="none">
            <a:spAutoFit/>
          </a:bodyPr>
          <a:lstStyle/>
          <a:p>
            <a:pPr algn="ctr" eaLnBrk="0" hangingPunct="0"/>
            <a:r>
              <a:rPr lang="en-US" sz="1600">
                <a:solidFill>
                  <a:schemeClr val="accent2"/>
                </a:solidFill>
                <a:latin typeface="Arial Black" pitchFamily="34" charset="0"/>
              </a:rPr>
              <a:t>HELIX </a:t>
            </a:r>
            <a:endParaRPr lang="en-US" sz="1600">
              <a:solidFill>
                <a:schemeClr val="accent2"/>
              </a:solidFill>
              <a:latin typeface="Arial Black" pitchFamily="34" charset="0"/>
            </a:endParaRPr>
          </a:p>
          <a:p>
            <a:pPr algn="ctr" eaLnBrk="0" hangingPunct="0"/>
            <a:r>
              <a:rPr lang="en-US" sz="1600" b="1">
                <a:solidFill>
                  <a:srgbClr val="FF0066"/>
                </a:solidFill>
              </a:rPr>
              <a:t>(UPON  A CONE</a:t>
            </a:r>
            <a:r>
              <a:rPr lang="en-US" sz="1600">
                <a:solidFill>
                  <a:srgbClr val="FF0066"/>
                </a:solidFill>
                <a:latin typeface="Arial Black" pitchFamily="34" charset="0"/>
              </a:rPr>
              <a:t>)</a:t>
            </a:r>
            <a:endParaRPr lang="en-US" sz="1600">
              <a:solidFill>
                <a:srgbClr val="FF0066"/>
              </a:solidFill>
              <a:latin typeface="Arial Black" pitchFamily="34" charset="0"/>
            </a:endParaRPr>
          </a:p>
        </p:txBody>
      </p:sp>
      <p:sp>
        <p:nvSpPr>
          <p:cNvPr id="18535" name="Text Box 103"/>
          <p:cNvSpPr txBox="1">
            <a:spLocks noChangeArrowheads="1"/>
          </p:cNvSpPr>
          <p:nvPr/>
        </p:nvSpPr>
        <p:spPr bwMode="auto">
          <a:xfrm>
            <a:off x="228600" y="304800"/>
            <a:ext cx="4843463" cy="1155700"/>
          </a:xfrm>
          <a:prstGeom prst="rect">
            <a:avLst/>
          </a:prstGeom>
          <a:noFill/>
          <a:ln w="9525">
            <a:noFill/>
            <a:miter lim="800000"/>
          </a:ln>
        </p:spPr>
        <p:txBody>
          <a:bodyPr wrap="none">
            <a:spAutoFit/>
          </a:bodyPr>
          <a:lstStyle/>
          <a:p>
            <a:pPr eaLnBrk="0" hangingPunct="0"/>
            <a:r>
              <a:rPr lang="en-US" sz="1400" b="1">
                <a:solidFill>
                  <a:srgbClr val="FF0066"/>
                </a:solidFill>
              </a:rPr>
              <a:t>PROBLEM</a:t>
            </a:r>
            <a:r>
              <a:rPr lang="en-US" sz="1400"/>
              <a:t>: Draw a helix of one convolution, upon a cone, </a:t>
            </a:r>
            <a:endParaRPr lang="en-US" sz="1400"/>
          </a:p>
          <a:p>
            <a:pPr eaLnBrk="0" hangingPunct="0"/>
            <a:r>
              <a:rPr lang="en-US" sz="1400"/>
              <a:t>diameter of base 70 mm, axis 90 mm and 90 mm pitch. </a:t>
            </a:r>
            <a:endParaRPr lang="en-US" sz="1400"/>
          </a:p>
          <a:p>
            <a:pPr eaLnBrk="0" hangingPunct="0"/>
            <a:r>
              <a:rPr lang="en-US" sz="1400"/>
              <a:t>(The axial advance during one complete revolution is called</a:t>
            </a:r>
            <a:endParaRPr lang="en-US" sz="1400"/>
          </a:p>
          <a:p>
            <a:pPr eaLnBrk="0" hangingPunct="0"/>
            <a:r>
              <a:rPr lang="en-US" sz="1400"/>
              <a:t>The</a:t>
            </a:r>
            <a:r>
              <a:rPr lang="en-US" sz="1400" i="1">
                <a:solidFill>
                  <a:srgbClr val="FF0066"/>
                </a:solidFill>
              </a:rPr>
              <a:t> pitch</a:t>
            </a:r>
            <a:r>
              <a:rPr lang="en-US" sz="1400"/>
              <a:t> of the helix)</a:t>
            </a:r>
            <a:endParaRPr lang="en-US" sz="1400"/>
          </a:p>
          <a:p>
            <a:pPr eaLnBrk="0" hangingPunct="0"/>
            <a:endParaRPr lang="en-US" sz="1400"/>
          </a:p>
        </p:txBody>
      </p:sp>
      <p:sp>
        <p:nvSpPr>
          <p:cNvPr id="23616" name="Text Box 104"/>
          <p:cNvSpPr txBox="1">
            <a:spLocks noChangeArrowheads="1"/>
          </p:cNvSpPr>
          <p:nvPr/>
        </p:nvSpPr>
        <p:spPr bwMode="auto">
          <a:xfrm>
            <a:off x="288925" y="1789113"/>
            <a:ext cx="184150" cy="274637"/>
          </a:xfrm>
          <a:prstGeom prst="rect">
            <a:avLst/>
          </a:prstGeom>
          <a:noFill/>
          <a:ln w="9525">
            <a:noFill/>
            <a:miter lim="800000"/>
          </a:ln>
        </p:spPr>
        <p:txBody>
          <a:bodyPr wrap="none">
            <a:spAutoFit/>
          </a:bodyPr>
          <a:lstStyle/>
          <a:p>
            <a:pPr eaLnBrk="0" hangingPunct="0"/>
            <a:endParaRPr lang="en-SG" sz="1200">
              <a:latin typeface="Times New Roman" charset="0"/>
            </a:endParaRPr>
          </a:p>
        </p:txBody>
      </p:sp>
      <p:sp>
        <p:nvSpPr>
          <p:cNvPr id="18537" name="Text Box 105"/>
          <p:cNvSpPr txBox="1">
            <a:spLocks noChangeArrowheads="1"/>
          </p:cNvSpPr>
          <p:nvPr/>
        </p:nvSpPr>
        <p:spPr bwMode="auto">
          <a:xfrm>
            <a:off x="304800" y="1600200"/>
            <a:ext cx="4181475" cy="20066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SOLUTION:</a:t>
            </a:r>
            <a:endParaRPr lang="en-US" sz="1400" b="1">
              <a:solidFill>
                <a:srgbClr val="FF0066"/>
              </a:solidFill>
              <a:latin typeface="Times New Roman" charset="0"/>
            </a:endParaRPr>
          </a:p>
          <a:p>
            <a:pPr eaLnBrk="0" hangingPunct="0"/>
            <a:r>
              <a:rPr lang="en-US" sz="1400">
                <a:solidFill>
                  <a:schemeClr val="accent2"/>
                </a:solidFill>
                <a:latin typeface="Times New Roman" charset="0"/>
              </a:rPr>
              <a:t>Draw projections of a cone</a:t>
            </a:r>
            <a:endParaRPr lang="en-US" sz="1400">
              <a:solidFill>
                <a:schemeClr val="accent2"/>
              </a:solidFill>
              <a:latin typeface="Times New Roman" charset="0"/>
            </a:endParaRPr>
          </a:p>
          <a:p>
            <a:pPr eaLnBrk="0" hangingPunct="0"/>
            <a:r>
              <a:rPr lang="en-US" sz="1400">
                <a:solidFill>
                  <a:schemeClr val="accent2"/>
                </a:solidFill>
                <a:latin typeface="Times New Roman" charset="0"/>
              </a:rPr>
              <a:t>Divide circle and axis in to same no. of equal parts. ( 8 )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Name those as shown.</a:t>
            </a:r>
            <a:endParaRPr lang="en-US" sz="1400">
              <a:solidFill>
                <a:schemeClr val="accent2"/>
              </a:solidFill>
              <a:latin typeface="Times New Roman" charset="0"/>
            </a:endParaRPr>
          </a:p>
          <a:p>
            <a:pPr eaLnBrk="0" hangingPunct="0"/>
            <a:r>
              <a:rPr lang="en-US" sz="1400">
                <a:solidFill>
                  <a:schemeClr val="accent2"/>
                </a:solidFill>
                <a:latin typeface="Times New Roman" charset="0"/>
              </a:rPr>
              <a:t>Mark initial position of point ‘P’</a:t>
            </a:r>
            <a:endParaRPr lang="en-US" sz="1400">
              <a:solidFill>
                <a:schemeClr val="accent2"/>
              </a:solidFill>
              <a:latin typeface="Times New Roman" charset="0"/>
            </a:endParaRPr>
          </a:p>
          <a:p>
            <a:pPr eaLnBrk="0" hangingPunct="0"/>
            <a:r>
              <a:rPr lang="en-US" sz="1400">
                <a:solidFill>
                  <a:schemeClr val="accent2"/>
                </a:solidFill>
                <a:latin typeface="Times New Roman" charset="0"/>
              </a:rPr>
              <a:t>Mark various positions of </a:t>
            </a:r>
            <a:r>
              <a:rPr lang="en-US" sz="1400" i="1">
                <a:solidFill>
                  <a:schemeClr val="accent2"/>
                </a:solidFill>
                <a:latin typeface="Times New Roman" charset="0"/>
              </a:rPr>
              <a:t>P </a:t>
            </a:r>
            <a:r>
              <a:rPr lang="en-US" sz="1400">
                <a:solidFill>
                  <a:schemeClr val="accent2"/>
                </a:solidFill>
                <a:latin typeface="Times New Roman" charset="0"/>
              </a:rPr>
              <a:t>as shown in animation.</a:t>
            </a:r>
            <a:endParaRPr lang="en-US" sz="1400">
              <a:solidFill>
                <a:schemeClr val="accent2"/>
              </a:solidFill>
              <a:latin typeface="Times New Roman" charset="0"/>
            </a:endParaRPr>
          </a:p>
          <a:p>
            <a:pPr eaLnBrk="0" hangingPunct="0"/>
            <a:r>
              <a:rPr lang="en-US" sz="1400">
                <a:solidFill>
                  <a:schemeClr val="accent2"/>
                </a:solidFill>
                <a:latin typeface="Times New Roman" charset="0"/>
              </a:rPr>
              <a:t>Join all points by smooth possible curve.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Make upper half dotted, as it is going behind the solid </a:t>
            </a:r>
            <a:endParaRPr lang="en-US" sz="1400">
              <a:solidFill>
                <a:schemeClr val="accent2"/>
              </a:solidFill>
              <a:latin typeface="Times New Roman" charset="0"/>
            </a:endParaRPr>
          </a:p>
          <a:p>
            <a:pPr eaLnBrk="0" hangingPunct="0"/>
            <a:r>
              <a:rPr lang="en-US" sz="1400">
                <a:solidFill>
                  <a:schemeClr val="accent2"/>
                </a:solidFill>
                <a:latin typeface="Times New Roman" charset="0"/>
              </a:rPr>
              <a:t>and hence will not be seen from front side.</a:t>
            </a:r>
            <a:endParaRPr lang="en-US" sz="1400">
              <a:solidFill>
                <a:schemeClr val="accent2"/>
              </a:solidFill>
              <a:latin typeface="Times New Roman" charset="0"/>
            </a:endParaRPr>
          </a:p>
        </p:txBody>
      </p:sp>
      <p:grpSp>
        <p:nvGrpSpPr>
          <p:cNvPr id="10" name="Group 106"/>
          <p:cNvGrpSpPr/>
          <p:nvPr/>
        </p:nvGrpSpPr>
        <p:grpSpPr bwMode="auto">
          <a:xfrm>
            <a:off x="8016875" y="6629400"/>
            <a:ext cx="1096963" cy="182563"/>
            <a:chOff x="5050" y="29"/>
            <a:chExt cx="691" cy="115"/>
          </a:xfrm>
        </p:grpSpPr>
        <p:sp>
          <p:nvSpPr>
            <p:cNvPr id="23619" name="AutoShape 10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3620" name="AutoShape 10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3621" name="AutoShape 10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3622" name="AutoShape 11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3623" name="AutoShape 11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3624" name="AutoShape 11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535"/>
                                        </p:tgtEl>
                                        <p:attrNameLst>
                                          <p:attrName>style.visibility</p:attrName>
                                        </p:attrNameLst>
                                      </p:cBhvr>
                                      <p:to>
                                        <p:strVal val="visible"/>
                                      </p:to>
                                    </p:set>
                                    <p:anim calcmode="lin" valueType="num">
                                      <p:cBhvr additive="base">
                                        <p:cTn id="7" dur="500" fill="hold"/>
                                        <p:tgtEl>
                                          <p:spTgt spid="18535"/>
                                        </p:tgtEl>
                                        <p:attrNameLst>
                                          <p:attrName>ppt_x</p:attrName>
                                        </p:attrNameLst>
                                      </p:cBhvr>
                                      <p:tavLst>
                                        <p:tav tm="0">
                                          <p:val>
                                            <p:strVal val="0-#ppt_w/2"/>
                                          </p:val>
                                        </p:tav>
                                        <p:tav tm="100000">
                                          <p:val>
                                            <p:strVal val="#ppt_x"/>
                                          </p:val>
                                        </p:tav>
                                      </p:tavLst>
                                    </p:anim>
                                    <p:anim calcmode="lin" valueType="num">
                                      <p:cBhvr additive="base">
                                        <p:cTn id="8" dur="500" fill="hold"/>
                                        <p:tgtEl>
                                          <p:spTgt spid="1853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 fill="hold" grpId="0" nodeType="clickEffect">
                                  <p:stCondLst>
                                    <p:cond delay="0"/>
                                  </p:stCondLst>
                                  <p:childTnLst>
                                    <p:set>
                                      <p:cBhvr>
                                        <p:cTn id="12" dur="1" fill="hold">
                                          <p:stCondLst>
                                            <p:cond delay="0"/>
                                          </p:stCondLst>
                                        </p:cTn>
                                        <p:tgtEl>
                                          <p:spTgt spid="18537"/>
                                        </p:tgtEl>
                                        <p:attrNameLst>
                                          <p:attrName>style.visibility</p:attrName>
                                        </p:attrNameLst>
                                      </p:cBhvr>
                                      <p:to>
                                        <p:strVal val="visible"/>
                                      </p:to>
                                    </p:set>
                                    <p:anim calcmode="lin" valueType="num">
                                      <p:cBhvr>
                                        <p:cTn id="13" dur="500" fill="hold"/>
                                        <p:tgtEl>
                                          <p:spTgt spid="18537"/>
                                        </p:tgtEl>
                                        <p:attrNameLst>
                                          <p:attrName>ppt_x</p:attrName>
                                        </p:attrNameLst>
                                      </p:cBhvr>
                                      <p:tavLst>
                                        <p:tav tm="0">
                                          <p:val>
                                            <p:strVal val="#ppt_x"/>
                                          </p:val>
                                        </p:tav>
                                        <p:tav tm="100000">
                                          <p:val>
                                            <p:strVal val="#ppt_x"/>
                                          </p:val>
                                        </p:tav>
                                      </p:tavLst>
                                    </p:anim>
                                    <p:anim calcmode="lin" valueType="num">
                                      <p:cBhvr>
                                        <p:cTn id="14" dur="500" fill="hold"/>
                                        <p:tgtEl>
                                          <p:spTgt spid="18537"/>
                                        </p:tgtEl>
                                        <p:attrNameLst>
                                          <p:attrName>ppt_y</p:attrName>
                                        </p:attrNameLst>
                                      </p:cBhvr>
                                      <p:tavLst>
                                        <p:tav tm="0">
                                          <p:val>
                                            <p:strVal val="#ppt_y-#ppt_h/2"/>
                                          </p:val>
                                        </p:tav>
                                        <p:tav tm="100000">
                                          <p:val>
                                            <p:strVal val="#ppt_y"/>
                                          </p:val>
                                        </p:tav>
                                      </p:tavLst>
                                    </p:anim>
                                    <p:anim calcmode="lin" valueType="num">
                                      <p:cBhvr>
                                        <p:cTn id="15" dur="500" fill="hold"/>
                                        <p:tgtEl>
                                          <p:spTgt spid="18537"/>
                                        </p:tgtEl>
                                        <p:attrNameLst>
                                          <p:attrName>ppt_w</p:attrName>
                                        </p:attrNameLst>
                                      </p:cBhvr>
                                      <p:tavLst>
                                        <p:tav tm="0">
                                          <p:val>
                                            <p:strVal val="#ppt_w"/>
                                          </p:val>
                                        </p:tav>
                                        <p:tav tm="100000">
                                          <p:val>
                                            <p:strVal val="#ppt_w"/>
                                          </p:val>
                                        </p:tav>
                                      </p:tavLst>
                                    </p:anim>
                                    <p:anim calcmode="lin" valueType="num">
                                      <p:cBhvr>
                                        <p:cTn id="16" dur="500" fill="hold"/>
                                        <p:tgtEl>
                                          <p:spTgt spid="18537"/>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18434"/>
                                        </p:tgtEl>
                                        <p:attrNameLst>
                                          <p:attrName>style.visibility</p:attrName>
                                        </p:attrNameLst>
                                      </p:cBhvr>
                                      <p:to>
                                        <p:strVal val="visible"/>
                                      </p:to>
                                    </p:set>
                                    <p:anim calcmode="lin" valueType="num">
                                      <p:cBhvr>
                                        <p:cTn id="21" dur="500" fill="hold"/>
                                        <p:tgtEl>
                                          <p:spTgt spid="18434"/>
                                        </p:tgtEl>
                                        <p:attrNameLst>
                                          <p:attrName>ppt_w</p:attrName>
                                        </p:attrNameLst>
                                      </p:cBhvr>
                                      <p:tavLst>
                                        <p:tav tm="0">
                                          <p:val>
                                            <p:fltVal val="0"/>
                                          </p:val>
                                        </p:tav>
                                        <p:tav tm="100000">
                                          <p:val>
                                            <p:strVal val="#ppt_w"/>
                                          </p:val>
                                        </p:tav>
                                      </p:tavLst>
                                    </p:anim>
                                    <p:anim calcmode="lin" valueType="num">
                                      <p:cBhvr>
                                        <p:cTn id="22" dur="500" fill="hold"/>
                                        <p:tgtEl>
                                          <p:spTgt spid="18434"/>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4" fill="hold" grpId="0" nodeType="clickEffect">
                                  <p:stCondLst>
                                    <p:cond delay="0"/>
                                  </p:stCondLst>
                                  <p:childTnLst>
                                    <p:set>
                                      <p:cBhvr>
                                        <p:cTn id="32" dur="1" fill="hold">
                                          <p:stCondLst>
                                            <p:cond delay="0"/>
                                          </p:stCondLst>
                                        </p:cTn>
                                        <p:tgtEl>
                                          <p:spTgt spid="18450"/>
                                        </p:tgtEl>
                                        <p:attrNameLst>
                                          <p:attrName>style.visibility</p:attrName>
                                        </p:attrNameLst>
                                      </p:cBhvr>
                                      <p:to>
                                        <p:strVal val="visible"/>
                                      </p:to>
                                    </p:set>
                                    <p:anim calcmode="lin" valueType="num">
                                      <p:cBhvr>
                                        <p:cTn id="33" dur="500" fill="hold"/>
                                        <p:tgtEl>
                                          <p:spTgt spid="18450"/>
                                        </p:tgtEl>
                                        <p:attrNameLst>
                                          <p:attrName>ppt_x</p:attrName>
                                        </p:attrNameLst>
                                      </p:cBhvr>
                                      <p:tavLst>
                                        <p:tav tm="0">
                                          <p:val>
                                            <p:strVal val="#ppt_x"/>
                                          </p:val>
                                        </p:tav>
                                        <p:tav tm="100000">
                                          <p:val>
                                            <p:strVal val="#ppt_x"/>
                                          </p:val>
                                        </p:tav>
                                      </p:tavLst>
                                    </p:anim>
                                    <p:anim calcmode="lin" valueType="num">
                                      <p:cBhvr>
                                        <p:cTn id="34" dur="500" fill="hold"/>
                                        <p:tgtEl>
                                          <p:spTgt spid="18450"/>
                                        </p:tgtEl>
                                        <p:attrNameLst>
                                          <p:attrName>ppt_y</p:attrName>
                                        </p:attrNameLst>
                                      </p:cBhvr>
                                      <p:tavLst>
                                        <p:tav tm="0">
                                          <p:val>
                                            <p:strVal val="#ppt_y+#ppt_h/2"/>
                                          </p:val>
                                        </p:tav>
                                        <p:tav tm="100000">
                                          <p:val>
                                            <p:strVal val="#ppt_y"/>
                                          </p:val>
                                        </p:tav>
                                      </p:tavLst>
                                    </p:anim>
                                    <p:anim calcmode="lin" valueType="num">
                                      <p:cBhvr>
                                        <p:cTn id="35" dur="500" fill="hold"/>
                                        <p:tgtEl>
                                          <p:spTgt spid="18450"/>
                                        </p:tgtEl>
                                        <p:attrNameLst>
                                          <p:attrName>ppt_w</p:attrName>
                                        </p:attrNameLst>
                                      </p:cBhvr>
                                      <p:tavLst>
                                        <p:tav tm="0">
                                          <p:val>
                                            <p:strVal val="#ppt_w"/>
                                          </p:val>
                                        </p:tav>
                                        <p:tav tm="100000">
                                          <p:val>
                                            <p:strVal val="#ppt_w"/>
                                          </p:val>
                                        </p:tav>
                                      </p:tavLst>
                                    </p:anim>
                                    <p:anim calcmode="lin" valueType="num">
                                      <p:cBhvr>
                                        <p:cTn id="36" dur="500" fill="hold"/>
                                        <p:tgtEl>
                                          <p:spTgt spid="18450"/>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p:cTn id="41" dur="500" fill="hold"/>
                                        <p:tgtEl>
                                          <p:spTgt spid="3"/>
                                        </p:tgtEl>
                                        <p:attrNameLst>
                                          <p:attrName>ppt_w</p:attrName>
                                        </p:attrNameLst>
                                      </p:cBhvr>
                                      <p:tavLst>
                                        <p:tav tm="0">
                                          <p:val>
                                            <p:fltVal val="0"/>
                                          </p:val>
                                        </p:tav>
                                        <p:tav tm="100000">
                                          <p:val>
                                            <p:strVal val="#ppt_w"/>
                                          </p:val>
                                        </p:tav>
                                      </p:tavLst>
                                    </p:anim>
                                    <p:anim calcmode="lin" valueType="num">
                                      <p:cBhvr>
                                        <p:cTn id="42"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10" fill="hold" nodeType="click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8441"/>
                                        </p:tgtEl>
                                        <p:attrNameLst>
                                          <p:attrName>style.visibility</p:attrName>
                                        </p:attrNameLst>
                                      </p:cBhvr>
                                      <p:to>
                                        <p:strVal val="visible"/>
                                      </p:to>
                                    </p:set>
                                    <p:anim calcmode="lin" valueType="num">
                                      <p:cBhvr additive="base">
                                        <p:cTn id="53" dur="500" fill="hold"/>
                                        <p:tgtEl>
                                          <p:spTgt spid="18441"/>
                                        </p:tgtEl>
                                        <p:attrNameLst>
                                          <p:attrName>ppt_x</p:attrName>
                                        </p:attrNameLst>
                                      </p:cBhvr>
                                      <p:tavLst>
                                        <p:tav tm="0">
                                          <p:val>
                                            <p:strVal val="0-#ppt_w/2"/>
                                          </p:val>
                                        </p:tav>
                                        <p:tav tm="100000">
                                          <p:val>
                                            <p:strVal val="#ppt_x"/>
                                          </p:val>
                                        </p:tav>
                                      </p:tavLst>
                                    </p:anim>
                                    <p:anim calcmode="lin" valueType="num">
                                      <p:cBhvr additive="base">
                                        <p:cTn id="54" dur="500" fill="hold"/>
                                        <p:tgtEl>
                                          <p:spTgt spid="18441"/>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32" fill="hold" grpId="0" nodeType="clickEffect">
                                  <p:stCondLst>
                                    <p:cond delay="0"/>
                                  </p:stCondLst>
                                  <p:childTnLst>
                                    <p:set>
                                      <p:cBhvr>
                                        <p:cTn id="58" dur="1" fill="hold">
                                          <p:stCondLst>
                                            <p:cond delay="0"/>
                                          </p:stCondLst>
                                        </p:cTn>
                                        <p:tgtEl>
                                          <p:spTgt spid="18440"/>
                                        </p:tgtEl>
                                        <p:attrNameLst>
                                          <p:attrName>style.visibility</p:attrName>
                                        </p:attrNameLst>
                                      </p:cBhvr>
                                      <p:to>
                                        <p:strVal val="visible"/>
                                      </p:to>
                                    </p:set>
                                    <p:anim calcmode="lin" valueType="num">
                                      <p:cBhvr>
                                        <p:cTn id="59" dur="500" fill="hold"/>
                                        <p:tgtEl>
                                          <p:spTgt spid="18440"/>
                                        </p:tgtEl>
                                        <p:attrNameLst>
                                          <p:attrName>ppt_w</p:attrName>
                                        </p:attrNameLst>
                                      </p:cBhvr>
                                      <p:tavLst>
                                        <p:tav tm="0">
                                          <p:val>
                                            <p:strVal val="4*#ppt_w"/>
                                          </p:val>
                                        </p:tav>
                                        <p:tav tm="100000">
                                          <p:val>
                                            <p:strVal val="#ppt_w"/>
                                          </p:val>
                                        </p:tav>
                                      </p:tavLst>
                                    </p:anim>
                                    <p:anim calcmode="lin" valueType="num">
                                      <p:cBhvr>
                                        <p:cTn id="60" dur="500" fill="hold"/>
                                        <p:tgtEl>
                                          <p:spTgt spid="18440"/>
                                        </p:tgtEl>
                                        <p:attrNameLst>
                                          <p:attrName>ppt_h</p:attrName>
                                        </p:attrNameLst>
                                      </p:cBhvr>
                                      <p:tavLst>
                                        <p:tav tm="0">
                                          <p:val>
                                            <p:strVal val="4*#ppt_h"/>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23" presetClass="entr" presetSubtype="32" fill="hold" grpId="0" nodeType="clickEffect">
                                  <p:stCondLst>
                                    <p:cond delay="0"/>
                                  </p:stCondLst>
                                  <p:childTnLst>
                                    <p:set>
                                      <p:cBhvr>
                                        <p:cTn id="64" dur="1" fill="hold">
                                          <p:stCondLst>
                                            <p:cond delay="0"/>
                                          </p:stCondLst>
                                        </p:cTn>
                                        <p:tgtEl>
                                          <p:spTgt spid="18513"/>
                                        </p:tgtEl>
                                        <p:attrNameLst>
                                          <p:attrName>style.visibility</p:attrName>
                                        </p:attrNameLst>
                                      </p:cBhvr>
                                      <p:to>
                                        <p:strVal val="visible"/>
                                      </p:to>
                                    </p:set>
                                    <p:anim calcmode="lin" valueType="num">
                                      <p:cBhvr>
                                        <p:cTn id="65" dur="500" fill="hold"/>
                                        <p:tgtEl>
                                          <p:spTgt spid="18513"/>
                                        </p:tgtEl>
                                        <p:attrNameLst>
                                          <p:attrName>ppt_w</p:attrName>
                                        </p:attrNameLst>
                                      </p:cBhvr>
                                      <p:tavLst>
                                        <p:tav tm="0">
                                          <p:val>
                                            <p:strVal val="4*#ppt_w"/>
                                          </p:val>
                                        </p:tav>
                                        <p:tav tm="100000">
                                          <p:val>
                                            <p:strVal val="#ppt_w"/>
                                          </p:val>
                                        </p:tav>
                                      </p:tavLst>
                                    </p:anim>
                                    <p:anim calcmode="lin" valueType="num">
                                      <p:cBhvr>
                                        <p:cTn id="66" dur="500" fill="hold"/>
                                        <p:tgtEl>
                                          <p:spTgt spid="18513"/>
                                        </p:tgtEl>
                                        <p:attrNameLst>
                                          <p:attrName>ppt_h</p:attrName>
                                        </p:attrNameLst>
                                      </p:cBhvr>
                                      <p:tavLst>
                                        <p:tav tm="0">
                                          <p:val>
                                            <p:strVal val="4*#ppt_h"/>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17" presetClass="entr" presetSubtype="4" fill="hold" nodeType="click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ppt_x</p:attrName>
                                        </p:attrNameLst>
                                      </p:cBhvr>
                                      <p:tavLst>
                                        <p:tav tm="0">
                                          <p:val>
                                            <p:strVal val="#ppt_x"/>
                                          </p:val>
                                        </p:tav>
                                        <p:tav tm="100000">
                                          <p:val>
                                            <p:strVal val="#ppt_x"/>
                                          </p:val>
                                        </p:tav>
                                      </p:tavLst>
                                    </p:anim>
                                    <p:anim calcmode="lin" valueType="num">
                                      <p:cBhvr>
                                        <p:cTn id="72" dur="500" fill="hold"/>
                                        <p:tgtEl>
                                          <p:spTgt spid="6"/>
                                        </p:tgtEl>
                                        <p:attrNameLst>
                                          <p:attrName>ppt_y</p:attrName>
                                        </p:attrNameLst>
                                      </p:cBhvr>
                                      <p:tavLst>
                                        <p:tav tm="0">
                                          <p:val>
                                            <p:strVal val="#ppt_y+#ppt_h/2"/>
                                          </p:val>
                                        </p:tav>
                                        <p:tav tm="100000">
                                          <p:val>
                                            <p:strVal val="#ppt_y"/>
                                          </p:val>
                                        </p:tav>
                                      </p:tavLst>
                                    </p:anim>
                                    <p:anim calcmode="lin" valueType="num">
                                      <p:cBhvr>
                                        <p:cTn id="73" dur="500" fill="hold"/>
                                        <p:tgtEl>
                                          <p:spTgt spid="6"/>
                                        </p:tgtEl>
                                        <p:attrNameLst>
                                          <p:attrName>ppt_w</p:attrName>
                                        </p:attrNameLst>
                                      </p:cBhvr>
                                      <p:tavLst>
                                        <p:tav tm="0">
                                          <p:val>
                                            <p:strVal val="#ppt_w"/>
                                          </p:val>
                                        </p:tav>
                                        <p:tav tm="100000">
                                          <p:val>
                                            <p:strVal val="#ppt_w"/>
                                          </p:val>
                                        </p:tav>
                                      </p:tavLst>
                                    </p:anim>
                                    <p:anim calcmode="lin" valueType="num">
                                      <p:cBhvr>
                                        <p:cTn id="74"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8" presetClass="entr" presetSubtype="3" fill="hold" nodeType="click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strips(upRight)">
                                      <p:cBhvr>
                                        <p:cTn id="79" dur="500"/>
                                        <p:tgtEl>
                                          <p:spTgt spid="7"/>
                                        </p:tgtEl>
                                      </p:cBhvr>
                                    </p:animEffect>
                                  </p:childTnLst>
                                </p:cTn>
                              </p:par>
                            </p:childTnLst>
                          </p:cTn>
                        </p:par>
                      </p:childTnLst>
                    </p:cTn>
                  </p:par>
                  <p:par>
                    <p:cTn id="80" fill="hold">
                      <p:stCondLst>
                        <p:cond delay="indefinite"/>
                      </p:stCondLst>
                      <p:childTnLst>
                        <p:par>
                          <p:cTn id="81" fill="hold">
                            <p:stCondLst>
                              <p:cond delay="0"/>
                            </p:stCondLst>
                            <p:childTnLst>
                              <p:par>
                                <p:cTn id="82" presetID="17" presetClass="entr" presetSubtype="8" fill="hold" nodeType="clickEffect">
                                  <p:stCondLst>
                                    <p:cond delay="0"/>
                                  </p:stCondLst>
                                  <p:childTnLst>
                                    <p:set>
                                      <p:cBhvr>
                                        <p:cTn id="83" dur="1" fill="hold">
                                          <p:stCondLst>
                                            <p:cond delay="0"/>
                                          </p:stCondLst>
                                        </p:cTn>
                                        <p:tgtEl>
                                          <p:spTgt spid="5"/>
                                        </p:tgtEl>
                                        <p:attrNameLst>
                                          <p:attrName>style.visibility</p:attrName>
                                        </p:attrNameLst>
                                      </p:cBhvr>
                                      <p:to>
                                        <p:strVal val="visible"/>
                                      </p:to>
                                    </p:set>
                                    <p:anim calcmode="lin" valueType="num">
                                      <p:cBhvr>
                                        <p:cTn id="84" dur="500" fill="hold"/>
                                        <p:tgtEl>
                                          <p:spTgt spid="5"/>
                                        </p:tgtEl>
                                        <p:attrNameLst>
                                          <p:attrName>ppt_x</p:attrName>
                                        </p:attrNameLst>
                                      </p:cBhvr>
                                      <p:tavLst>
                                        <p:tav tm="0">
                                          <p:val>
                                            <p:strVal val="#ppt_x-#ppt_w/2"/>
                                          </p:val>
                                        </p:tav>
                                        <p:tav tm="100000">
                                          <p:val>
                                            <p:strVal val="#ppt_x"/>
                                          </p:val>
                                        </p:tav>
                                      </p:tavLst>
                                    </p:anim>
                                    <p:anim calcmode="lin" valueType="num">
                                      <p:cBhvr>
                                        <p:cTn id="85" dur="500" fill="hold"/>
                                        <p:tgtEl>
                                          <p:spTgt spid="5"/>
                                        </p:tgtEl>
                                        <p:attrNameLst>
                                          <p:attrName>ppt_y</p:attrName>
                                        </p:attrNameLst>
                                      </p:cBhvr>
                                      <p:tavLst>
                                        <p:tav tm="0">
                                          <p:val>
                                            <p:strVal val="#ppt_y"/>
                                          </p:val>
                                        </p:tav>
                                        <p:tav tm="100000">
                                          <p:val>
                                            <p:strVal val="#ppt_y"/>
                                          </p:val>
                                        </p:tav>
                                      </p:tavLst>
                                    </p:anim>
                                    <p:anim calcmode="lin" valueType="num">
                                      <p:cBhvr>
                                        <p:cTn id="86" dur="500" fill="hold"/>
                                        <p:tgtEl>
                                          <p:spTgt spid="5"/>
                                        </p:tgtEl>
                                        <p:attrNameLst>
                                          <p:attrName>ppt_w</p:attrName>
                                        </p:attrNameLst>
                                      </p:cBhvr>
                                      <p:tavLst>
                                        <p:tav tm="0">
                                          <p:val>
                                            <p:fltVal val="0"/>
                                          </p:val>
                                        </p:tav>
                                        <p:tav tm="100000">
                                          <p:val>
                                            <p:strVal val="#ppt_w"/>
                                          </p:val>
                                        </p:tav>
                                      </p:tavLst>
                                    </p:anim>
                                    <p:anim calcmode="lin" valueType="num">
                                      <p:cBhvr>
                                        <p:cTn id="87"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88" fill="hold">
                      <p:stCondLst>
                        <p:cond delay="indefinite"/>
                      </p:stCondLst>
                      <p:childTnLst>
                        <p:par>
                          <p:cTn id="89" fill="hold">
                            <p:stCondLst>
                              <p:cond delay="0"/>
                            </p:stCondLst>
                            <p:childTnLst>
                              <p:par>
                                <p:cTn id="90" presetID="18" presetClass="entr" presetSubtype="3" fill="hold" nodeType="click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strips(upRight)">
                                      <p:cBhvr>
                                        <p:cTn id="92" dur="500"/>
                                        <p:tgtEl>
                                          <p:spTgt spid="4"/>
                                        </p:tgtEl>
                                      </p:cBhvr>
                                    </p:animEffect>
                                  </p:childTnLst>
                                </p:cTn>
                              </p:par>
                            </p:childTnLst>
                          </p:cTn>
                        </p:par>
                      </p:childTnLst>
                    </p:cTn>
                  </p:par>
                  <p:par>
                    <p:cTn id="93" fill="hold">
                      <p:stCondLst>
                        <p:cond delay="indefinite"/>
                      </p:stCondLst>
                      <p:childTnLst>
                        <p:par>
                          <p:cTn id="94" fill="hold">
                            <p:stCondLst>
                              <p:cond delay="0"/>
                            </p:stCondLst>
                            <p:childTnLst>
                              <p:par>
                                <p:cTn id="95" presetID="23" presetClass="entr" presetSubtype="32" fill="hold" grpId="0" nodeType="clickEffect">
                                  <p:stCondLst>
                                    <p:cond delay="0"/>
                                  </p:stCondLst>
                                  <p:childTnLst>
                                    <p:set>
                                      <p:cBhvr>
                                        <p:cTn id="96" dur="1" fill="hold">
                                          <p:stCondLst>
                                            <p:cond delay="0"/>
                                          </p:stCondLst>
                                        </p:cTn>
                                        <p:tgtEl>
                                          <p:spTgt spid="18477"/>
                                        </p:tgtEl>
                                        <p:attrNameLst>
                                          <p:attrName>style.visibility</p:attrName>
                                        </p:attrNameLst>
                                      </p:cBhvr>
                                      <p:to>
                                        <p:strVal val="visible"/>
                                      </p:to>
                                    </p:set>
                                    <p:anim calcmode="lin" valueType="num">
                                      <p:cBhvr>
                                        <p:cTn id="97" dur="500" fill="hold"/>
                                        <p:tgtEl>
                                          <p:spTgt spid="18477"/>
                                        </p:tgtEl>
                                        <p:attrNameLst>
                                          <p:attrName>ppt_w</p:attrName>
                                        </p:attrNameLst>
                                      </p:cBhvr>
                                      <p:tavLst>
                                        <p:tav tm="0">
                                          <p:val>
                                            <p:strVal val="4*#ppt_w"/>
                                          </p:val>
                                        </p:tav>
                                        <p:tav tm="100000">
                                          <p:val>
                                            <p:strVal val="#ppt_w"/>
                                          </p:val>
                                        </p:tav>
                                      </p:tavLst>
                                    </p:anim>
                                    <p:anim calcmode="lin" valueType="num">
                                      <p:cBhvr>
                                        <p:cTn id="98" dur="500" fill="hold"/>
                                        <p:tgtEl>
                                          <p:spTgt spid="18477"/>
                                        </p:tgtEl>
                                        <p:attrNameLst>
                                          <p:attrName>ppt_h</p:attrName>
                                        </p:attrNameLst>
                                      </p:cBhvr>
                                      <p:tavLst>
                                        <p:tav tm="0">
                                          <p:val>
                                            <p:strVal val="4*#ppt_h"/>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23" presetClass="entr" presetSubtype="32" fill="hold" grpId="0" nodeType="clickEffect">
                                  <p:stCondLst>
                                    <p:cond delay="0"/>
                                  </p:stCondLst>
                                  <p:childTnLst>
                                    <p:set>
                                      <p:cBhvr>
                                        <p:cTn id="102" dur="1" fill="hold">
                                          <p:stCondLst>
                                            <p:cond delay="0"/>
                                          </p:stCondLst>
                                        </p:cTn>
                                        <p:tgtEl>
                                          <p:spTgt spid="18478"/>
                                        </p:tgtEl>
                                        <p:attrNameLst>
                                          <p:attrName>style.visibility</p:attrName>
                                        </p:attrNameLst>
                                      </p:cBhvr>
                                      <p:to>
                                        <p:strVal val="visible"/>
                                      </p:to>
                                    </p:set>
                                    <p:anim calcmode="lin" valueType="num">
                                      <p:cBhvr>
                                        <p:cTn id="103" dur="500" fill="hold"/>
                                        <p:tgtEl>
                                          <p:spTgt spid="18478"/>
                                        </p:tgtEl>
                                        <p:attrNameLst>
                                          <p:attrName>ppt_w</p:attrName>
                                        </p:attrNameLst>
                                      </p:cBhvr>
                                      <p:tavLst>
                                        <p:tav tm="0">
                                          <p:val>
                                            <p:strVal val="4*#ppt_w"/>
                                          </p:val>
                                        </p:tav>
                                        <p:tav tm="100000">
                                          <p:val>
                                            <p:strVal val="#ppt_w"/>
                                          </p:val>
                                        </p:tav>
                                      </p:tavLst>
                                    </p:anim>
                                    <p:anim calcmode="lin" valueType="num">
                                      <p:cBhvr>
                                        <p:cTn id="104" dur="500" fill="hold"/>
                                        <p:tgtEl>
                                          <p:spTgt spid="18478"/>
                                        </p:tgtEl>
                                        <p:attrNameLst>
                                          <p:attrName>ppt_h</p:attrName>
                                        </p:attrNameLst>
                                      </p:cBhvr>
                                      <p:tavLst>
                                        <p:tav tm="0">
                                          <p:val>
                                            <p:strVal val="4*#ppt_h"/>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23" presetClass="entr" presetSubtype="32" fill="hold" grpId="0" nodeType="clickEffect">
                                  <p:stCondLst>
                                    <p:cond delay="0"/>
                                  </p:stCondLst>
                                  <p:childTnLst>
                                    <p:set>
                                      <p:cBhvr>
                                        <p:cTn id="108" dur="1" fill="hold">
                                          <p:stCondLst>
                                            <p:cond delay="0"/>
                                          </p:stCondLst>
                                        </p:cTn>
                                        <p:tgtEl>
                                          <p:spTgt spid="18479"/>
                                        </p:tgtEl>
                                        <p:attrNameLst>
                                          <p:attrName>style.visibility</p:attrName>
                                        </p:attrNameLst>
                                      </p:cBhvr>
                                      <p:to>
                                        <p:strVal val="visible"/>
                                      </p:to>
                                    </p:set>
                                    <p:anim calcmode="lin" valueType="num">
                                      <p:cBhvr>
                                        <p:cTn id="109" dur="500" fill="hold"/>
                                        <p:tgtEl>
                                          <p:spTgt spid="18479"/>
                                        </p:tgtEl>
                                        <p:attrNameLst>
                                          <p:attrName>ppt_w</p:attrName>
                                        </p:attrNameLst>
                                      </p:cBhvr>
                                      <p:tavLst>
                                        <p:tav tm="0">
                                          <p:val>
                                            <p:strVal val="4*#ppt_w"/>
                                          </p:val>
                                        </p:tav>
                                        <p:tav tm="100000">
                                          <p:val>
                                            <p:strVal val="#ppt_w"/>
                                          </p:val>
                                        </p:tav>
                                      </p:tavLst>
                                    </p:anim>
                                    <p:anim calcmode="lin" valueType="num">
                                      <p:cBhvr>
                                        <p:cTn id="110" dur="500" fill="hold"/>
                                        <p:tgtEl>
                                          <p:spTgt spid="18479"/>
                                        </p:tgtEl>
                                        <p:attrNameLst>
                                          <p:attrName>ppt_h</p:attrName>
                                        </p:attrNameLst>
                                      </p:cBhvr>
                                      <p:tavLst>
                                        <p:tav tm="0">
                                          <p:val>
                                            <p:strVal val="4*#ppt_h"/>
                                          </p:val>
                                        </p:tav>
                                        <p:tav tm="100000">
                                          <p:val>
                                            <p:strVal val="#ppt_h"/>
                                          </p:val>
                                        </p:tav>
                                      </p:tavLst>
                                    </p:anim>
                                  </p:childTnLst>
                                </p:cTn>
                              </p:par>
                            </p:childTnLst>
                          </p:cTn>
                        </p:par>
                      </p:childTnLst>
                    </p:cTn>
                  </p:par>
                  <p:par>
                    <p:cTn id="111" fill="hold">
                      <p:stCondLst>
                        <p:cond delay="indefinite"/>
                      </p:stCondLst>
                      <p:childTnLst>
                        <p:par>
                          <p:cTn id="112" fill="hold">
                            <p:stCondLst>
                              <p:cond delay="0"/>
                            </p:stCondLst>
                            <p:childTnLst>
                              <p:par>
                                <p:cTn id="113" presetID="23" presetClass="entr" presetSubtype="32" fill="hold" grpId="0" nodeType="clickEffect">
                                  <p:stCondLst>
                                    <p:cond delay="0"/>
                                  </p:stCondLst>
                                  <p:childTnLst>
                                    <p:set>
                                      <p:cBhvr>
                                        <p:cTn id="114" dur="1" fill="hold">
                                          <p:stCondLst>
                                            <p:cond delay="0"/>
                                          </p:stCondLst>
                                        </p:cTn>
                                        <p:tgtEl>
                                          <p:spTgt spid="18480"/>
                                        </p:tgtEl>
                                        <p:attrNameLst>
                                          <p:attrName>style.visibility</p:attrName>
                                        </p:attrNameLst>
                                      </p:cBhvr>
                                      <p:to>
                                        <p:strVal val="visible"/>
                                      </p:to>
                                    </p:set>
                                    <p:anim calcmode="lin" valueType="num">
                                      <p:cBhvr>
                                        <p:cTn id="115" dur="500" fill="hold"/>
                                        <p:tgtEl>
                                          <p:spTgt spid="18480"/>
                                        </p:tgtEl>
                                        <p:attrNameLst>
                                          <p:attrName>ppt_w</p:attrName>
                                        </p:attrNameLst>
                                      </p:cBhvr>
                                      <p:tavLst>
                                        <p:tav tm="0">
                                          <p:val>
                                            <p:strVal val="4*#ppt_w"/>
                                          </p:val>
                                        </p:tav>
                                        <p:tav tm="100000">
                                          <p:val>
                                            <p:strVal val="#ppt_w"/>
                                          </p:val>
                                        </p:tav>
                                      </p:tavLst>
                                    </p:anim>
                                    <p:anim calcmode="lin" valueType="num">
                                      <p:cBhvr>
                                        <p:cTn id="116" dur="500" fill="hold"/>
                                        <p:tgtEl>
                                          <p:spTgt spid="18480"/>
                                        </p:tgtEl>
                                        <p:attrNameLst>
                                          <p:attrName>ppt_h</p:attrName>
                                        </p:attrNameLst>
                                      </p:cBhvr>
                                      <p:tavLst>
                                        <p:tav tm="0">
                                          <p:val>
                                            <p:strVal val="4*#ppt_h"/>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23" presetClass="entr" presetSubtype="32" fill="hold" grpId="0" nodeType="clickEffect">
                                  <p:stCondLst>
                                    <p:cond delay="0"/>
                                  </p:stCondLst>
                                  <p:childTnLst>
                                    <p:set>
                                      <p:cBhvr>
                                        <p:cTn id="120" dur="1" fill="hold">
                                          <p:stCondLst>
                                            <p:cond delay="0"/>
                                          </p:stCondLst>
                                        </p:cTn>
                                        <p:tgtEl>
                                          <p:spTgt spid="18481"/>
                                        </p:tgtEl>
                                        <p:attrNameLst>
                                          <p:attrName>style.visibility</p:attrName>
                                        </p:attrNameLst>
                                      </p:cBhvr>
                                      <p:to>
                                        <p:strVal val="visible"/>
                                      </p:to>
                                    </p:set>
                                    <p:anim calcmode="lin" valueType="num">
                                      <p:cBhvr>
                                        <p:cTn id="121" dur="500" fill="hold"/>
                                        <p:tgtEl>
                                          <p:spTgt spid="18481"/>
                                        </p:tgtEl>
                                        <p:attrNameLst>
                                          <p:attrName>ppt_w</p:attrName>
                                        </p:attrNameLst>
                                      </p:cBhvr>
                                      <p:tavLst>
                                        <p:tav tm="0">
                                          <p:val>
                                            <p:strVal val="4*#ppt_w"/>
                                          </p:val>
                                        </p:tav>
                                        <p:tav tm="100000">
                                          <p:val>
                                            <p:strVal val="#ppt_w"/>
                                          </p:val>
                                        </p:tav>
                                      </p:tavLst>
                                    </p:anim>
                                    <p:anim calcmode="lin" valueType="num">
                                      <p:cBhvr>
                                        <p:cTn id="122" dur="500" fill="hold"/>
                                        <p:tgtEl>
                                          <p:spTgt spid="18481"/>
                                        </p:tgtEl>
                                        <p:attrNameLst>
                                          <p:attrName>ppt_h</p:attrName>
                                        </p:attrNameLst>
                                      </p:cBhvr>
                                      <p:tavLst>
                                        <p:tav tm="0">
                                          <p:val>
                                            <p:strVal val="4*#ppt_h"/>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32" fill="hold" grpId="0" nodeType="clickEffect">
                                  <p:stCondLst>
                                    <p:cond delay="0"/>
                                  </p:stCondLst>
                                  <p:childTnLst>
                                    <p:set>
                                      <p:cBhvr>
                                        <p:cTn id="126" dur="1" fill="hold">
                                          <p:stCondLst>
                                            <p:cond delay="0"/>
                                          </p:stCondLst>
                                        </p:cTn>
                                        <p:tgtEl>
                                          <p:spTgt spid="18482"/>
                                        </p:tgtEl>
                                        <p:attrNameLst>
                                          <p:attrName>style.visibility</p:attrName>
                                        </p:attrNameLst>
                                      </p:cBhvr>
                                      <p:to>
                                        <p:strVal val="visible"/>
                                      </p:to>
                                    </p:set>
                                    <p:anim calcmode="lin" valueType="num">
                                      <p:cBhvr>
                                        <p:cTn id="127" dur="500" fill="hold"/>
                                        <p:tgtEl>
                                          <p:spTgt spid="18482"/>
                                        </p:tgtEl>
                                        <p:attrNameLst>
                                          <p:attrName>ppt_w</p:attrName>
                                        </p:attrNameLst>
                                      </p:cBhvr>
                                      <p:tavLst>
                                        <p:tav tm="0">
                                          <p:val>
                                            <p:strVal val="4*#ppt_w"/>
                                          </p:val>
                                        </p:tav>
                                        <p:tav tm="100000">
                                          <p:val>
                                            <p:strVal val="#ppt_w"/>
                                          </p:val>
                                        </p:tav>
                                      </p:tavLst>
                                    </p:anim>
                                    <p:anim calcmode="lin" valueType="num">
                                      <p:cBhvr>
                                        <p:cTn id="128" dur="500" fill="hold"/>
                                        <p:tgtEl>
                                          <p:spTgt spid="18482"/>
                                        </p:tgtEl>
                                        <p:attrNameLst>
                                          <p:attrName>ppt_h</p:attrName>
                                        </p:attrNameLst>
                                      </p:cBhvr>
                                      <p:tavLst>
                                        <p:tav tm="0">
                                          <p:val>
                                            <p:strVal val="4*#ppt_h"/>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23" presetClass="entr" presetSubtype="32" fill="hold" grpId="0" nodeType="clickEffect">
                                  <p:stCondLst>
                                    <p:cond delay="0"/>
                                  </p:stCondLst>
                                  <p:childTnLst>
                                    <p:set>
                                      <p:cBhvr>
                                        <p:cTn id="132" dur="1" fill="hold">
                                          <p:stCondLst>
                                            <p:cond delay="0"/>
                                          </p:stCondLst>
                                        </p:cTn>
                                        <p:tgtEl>
                                          <p:spTgt spid="18483"/>
                                        </p:tgtEl>
                                        <p:attrNameLst>
                                          <p:attrName>style.visibility</p:attrName>
                                        </p:attrNameLst>
                                      </p:cBhvr>
                                      <p:to>
                                        <p:strVal val="visible"/>
                                      </p:to>
                                    </p:set>
                                    <p:anim calcmode="lin" valueType="num">
                                      <p:cBhvr>
                                        <p:cTn id="133" dur="500" fill="hold"/>
                                        <p:tgtEl>
                                          <p:spTgt spid="18483"/>
                                        </p:tgtEl>
                                        <p:attrNameLst>
                                          <p:attrName>ppt_w</p:attrName>
                                        </p:attrNameLst>
                                      </p:cBhvr>
                                      <p:tavLst>
                                        <p:tav tm="0">
                                          <p:val>
                                            <p:strVal val="4*#ppt_w"/>
                                          </p:val>
                                        </p:tav>
                                        <p:tav tm="100000">
                                          <p:val>
                                            <p:strVal val="#ppt_w"/>
                                          </p:val>
                                        </p:tav>
                                      </p:tavLst>
                                    </p:anim>
                                    <p:anim calcmode="lin" valueType="num">
                                      <p:cBhvr>
                                        <p:cTn id="134" dur="500" fill="hold"/>
                                        <p:tgtEl>
                                          <p:spTgt spid="18483"/>
                                        </p:tgtEl>
                                        <p:attrNameLst>
                                          <p:attrName>ppt_h</p:attrName>
                                        </p:attrNameLst>
                                      </p:cBhvr>
                                      <p:tavLst>
                                        <p:tav tm="0">
                                          <p:val>
                                            <p:strVal val="4*#ppt_h"/>
                                          </p:val>
                                        </p:tav>
                                        <p:tav tm="100000">
                                          <p:val>
                                            <p:strVal val="#ppt_h"/>
                                          </p:val>
                                        </p:tav>
                                      </p:tavLst>
                                    </p:anim>
                                  </p:childTnLst>
                                </p:cTn>
                              </p:par>
                            </p:childTnLst>
                          </p:cTn>
                        </p:par>
                      </p:childTnLst>
                    </p:cTn>
                  </p:par>
                  <p:par>
                    <p:cTn id="135" fill="hold">
                      <p:stCondLst>
                        <p:cond delay="indefinite"/>
                      </p:stCondLst>
                      <p:childTnLst>
                        <p:par>
                          <p:cTn id="136" fill="hold">
                            <p:stCondLst>
                              <p:cond delay="0"/>
                            </p:stCondLst>
                            <p:childTnLst>
                              <p:par>
                                <p:cTn id="137" presetID="23" presetClass="entr" presetSubtype="32" fill="hold" grpId="0" nodeType="clickEffect">
                                  <p:stCondLst>
                                    <p:cond delay="0"/>
                                  </p:stCondLst>
                                  <p:childTnLst>
                                    <p:set>
                                      <p:cBhvr>
                                        <p:cTn id="138" dur="1" fill="hold">
                                          <p:stCondLst>
                                            <p:cond delay="0"/>
                                          </p:stCondLst>
                                        </p:cTn>
                                        <p:tgtEl>
                                          <p:spTgt spid="18484"/>
                                        </p:tgtEl>
                                        <p:attrNameLst>
                                          <p:attrName>style.visibility</p:attrName>
                                        </p:attrNameLst>
                                      </p:cBhvr>
                                      <p:to>
                                        <p:strVal val="visible"/>
                                      </p:to>
                                    </p:set>
                                    <p:anim calcmode="lin" valueType="num">
                                      <p:cBhvr>
                                        <p:cTn id="139" dur="500" fill="hold"/>
                                        <p:tgtEl>
                                          <p:spTgt spid="18484"/>
                                        </p:tgtEl>
                                        <p:attrNameLst>
                                          <p:attrName>ppt_w</p:attrName>
                                        </p:attrNameLst>
                                      </p:cBhvr>
                                      <p:tavLst>
                                        <p:tav tm="0">
                                          <p:val>
                                            <p:strVal val="4*#ppt_w"/>
                                          </p:val>
                                        </p:tav>
                                        <p:tav tm="100000">
                                          <p:val>
                                            <p:strVal val="#ppt_w"/>
                                          </p:val>
                                        </p:tav>
                                      </p:tavLst>
                                    </p:anim>
                                    <p:anim calcmode="lin" valueType="num">
                                      <p:cBhvr>
                                        <p:cTn id="140" dur="500" fill="hold"/>
                                        <p:tgtEl>
                                          <p:spTgt spid="18484"/>
                                        </p:tgtEl>
                                        <p:attrNameLst>
                                          <p:attrName>ppt_h</p:attrName>
                                        </p:attrNameLst>
                                      </p:cBhvr>
                                      <p:tavLst>
                                        <p:tav tm="0">
                                          <p:val>
                                            <p:strVal val="4*#ppt_h"/>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23" presetClass="entr" presetSubtype="32" fill="hold" grpId="0" nodeType="clickEffect">
                                  <p:stCondLst>
                                    <p:cond delay="0"/>
                                  </p:stCondLst>
                                  <p:childTnLst>
                                    <p:set>
                                      <p:cBhvr>
                                        <p:cTn id="144" dur="1" fill="hold">
                                          <p:stCondLst>
                                            <p:cond delay="0"/>
                                          </p:stCondLst>
                                        </p:cTn>
                                        <p:tgtEl>
                                          <p:spTgt spid="18485"/>
                                        </p:tgtEl>
                                        <p:attrNameLst>
                                          <p:attrName>style.visibility</p:attrName>
                                        </p:attrNameLst>
                                      </p:cBhvr>
                                      <p:to>
                                        <p:strVal val="visible"/>
                                      </p:to>
                                    </p:set>
                                    <p:anim calcmode="lin" valueType="num">
                                      <p:cBhvr>
                                        <p:cTn id="145" dur="500" fill="hold"/>
                                        <p:tgtEl>
                                          <p:spTgt spid="18485"/>
                                        </p:tgtEl>
                                        <p:attrNameLst>
                                          <p:attrName>ppt_w</p:attrName>
                                        </p:attrNameLst>
                                      </p:cBhvr>
                                      <p:tavLst>
                                        <p:tav tm="0">
                                          <p:val>
                                            <p:strVal val="4*#ppt_w"/>
                                          </p:val>
                                        </p:tav>
                                        <p:tav tm="100000">
                                          <p:val>
                                            <p:strVal val="#ppt_w"/>
                                          </p:val>
                                        </p:tav>
                                      </p:tavLst>
                                    </p:anim>
                                    <p:anim calcmode="lin" valueType="num">
                                      <p:cBhvr>
                                        <p:cTn id="146" dur="500" fill="hold"/>
                                        <p:tgtEl>
                                          <p:spTgt spid="18485"/>
                                        </p:tgtEl>
                                        <p:attrNameLst>
                                          <p:attrName>ppt_h</p:attrName>
                                        </p:attrNameLst>
                                      </p:cBhvr>
                                      <p:tavLst>
                                        <p:tav tm="0">
                                          <p:val>
                                            <p:strVal val="4*#ppt_h"/>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23" presetClass="entr" presetSubtype="32" fill="hold" grpId="0" nodeType="clickEffect">
                                  <p:stCondLst>
                                    <p:cond delay="0"/>
                                  </p:stCondLst>
                                  <p:childTnLst>
                                    <p:set>
                                      <p:cBhvr>
                                        <p:cTn id="150" dur="1" fill="hold">
                                          <p:stCondLst>
                                            <p:cond delay="0"/>
                                          </p:stCondLst>
                                        </p:cTn>
                                        <p:tgtEl>
                                          <p:spTgt spid="18514"/>
                                        </p:tgtEl>
                                        <p:attrNameLst>
                                          <p:attrName>style.visibility</p:attrName>
                                        </p:attrNameLst>
                                      </p:cBhvr>
                                      <p:to>
                                        <p:strVal val="visible"/>
                                      </p:to>
                                    </p:set>
                                    <p:anim calcmode="lin" valueType="num">
                                      <p:cBhvr>
                                        <p:cTn id="151" dur="500" fill="hold"/>
                                        <p:tgtEl>
                                          <p:spTgt spid="18514"/>
                                        </p:tgtEl>
                                        <p:attrNameLst>
                                          <p:attrName>ppt_w</p:attrName>
                                        </p:attrNameLst>
                                      </p:cBhvr>
                                      <p:tavLst>
                                        <p:tav tm="0">
                                          <p:val>
                                            <p:strVal val="4*#ppt_w"/>
                                          </p:val>
                                        </p:tav>
                                        <p:tav tm="100000">
                                          <p:val>
                                            <p:strVal val="#ppt_w"/>
                                          </p:val>
                                        </p:tav>
                                      </p:tavLst>
                                    </p:anim>
                                    <p:anim calcmode="lin" valueType="num">
                                      <p:cBhvr>
                                        <p:cTn id="152" dur="500" fill="hold"/>
                                        <p:tgtEl>
                                          <p:spTgt spid="18514"/>
                                        </p:tgtEl>
                                        <p:attrNameLst>
                                          <p:attrName>ppt_h</p:attrName>
                                        </p:attrNameLst>
                                      </p:cBhvr>
                                      <p:tavLst>
                                        <p:tav tm="0">
                                          <p:val>
                                            <p:strVal val="4*#ppt_h"/>
                                          </p:val>
                                        </p:tav>
                                        <p:tav tm="100000">
                                          <p:val>
                                            <p:strVal val="#ppt_h"/>
                                          </p:val>
                                        </p:tav>
                                      </p:tavLst>
                                    </p:anim>
                                  </p:childTnLst>
                                </p:cTn>
                              </p:par>
                            </p:childTnLst>
                          </p:cTn>
                        </p:par>
                      </p:childTnLst>
                    </p:cTn>
                  </p:par>
                  <p:par>
                    <p:cTn id="153" fill="hold">
                      <p:stCondLst>
                        <p:cond delay="indefinite"/>
                      </p:stCondLst>
                      <p:childTnLst>
                        <p:par>
                          <p:cTn id="154" fill="hold">
                            <p:stCondLst>
                              <p:cond delay="0"/>
                            </p:stCondLst>
                            <p:childTnLst>
                              <p:par>
                                <p:cTn id="155" presetID="23" presetClass="entr" presetSubtype="32" fill="hold" grpId="0" nodeType="clickEffect">
                                  <p:stCondLst>
                                    <p:cond delay="0"/>
                                  </p:stCondLst>
                                  <p:childTnLst>
                                    <p:set>
                                      <p:cBhvr>
                                        <p:cTn id="156" dur="1" fill="hold">
                                          <p:stCondLst>
                                            <p:cond delay="0"/>
                                          </p:stCondLst>
                                        </p:cTn>
                                        <p:tgtEl>
                                          <p:spTgt spid="18515"/>
                                        </p:tgtEl>
                                        <p:attrNameLst>
                                          <p:attrName>style.visibility</p:attrName>
                                        </p:attrNameLst>
                                      </p:cBhvr>
                                      <p:to>
                                        <p:strVal val="visible"/>
                                      </p:to>
                                    </p:set>
                                    <p:anim calcmode="lin" valueType="num">
                                      <p:cBhvr>
                                        <p:cTn id="157" dur="500" fill="hold"/>
                                        <p:tgtEl>
                                          <p:spTgt spid="18515"/>
                                        </p:tgtEl>
                                        <p:attrNameLst>
                                          <p:attrName>ppt_w</p:attrName>
                                        </p:attrNameLst>
                                      </p:cBhvr>
                                      <p:tavLst>
                                        <p:tav tm="0">
                                          <p:val>
                                            <p:strVal val="4*#ppt_w"/>
                                          </p:val>
                                        </p:tav>
                                        <p:tav tm="100000">
                                          <p:val>
                                            <p:strVal val="#ppt_w"/>
                                          </p:val>
                                        </p:tav>
                                      </p:tavLst>
                                    </p:anim>
                                    <p:anim calcmode="lin" valueType="num">
                                      <p:cBhvr>
                                        <p:cTn id="158" dur="500" fill="hold"/>
                                        <p:tgtEl>
                                          <p:spTgt spid="18515"/>
                                        </p:tgtEl>
                                        <p:attrNameLst>
                                          <p:attrName>ppt_h</p:attrName>
                                        </p:attrNameLst>
                                      </p:cBhvr>
                                      <p:tavLst>
                                        <p:tav tm="0">
                                          <p:val>
                                            <p:strVal val="4*#ppt_h"/>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23" presetClass="entr" presetSubtype="32" fill="hold" grpId="0" nodeType="clickEffect">
                                  <p:stCondLst>
                                    <p:cond delay="0"/>
                                  </p:stCondLst>
                                  <p:childTnLst>
                                    <p:set>
                                      <p:cBhvr>
                                        <p:cTn id="162" dur="1" fill="hold">
                                          <p:stCondLst>
                                            <p:cond delay="0"/>
                                          </p:stCondLst>
                                        </p:cTn>
                                        <p:tgtEl>
                                          <p:spTgt spid="18516"/>
                                        </p:tgtEl>
                                        <p:attrNameLst>
                                          <p:attrName>style.visibility</p:attrName>
                                        </p:attrNameLst>
                                      </p:cBhvr>
                                      <p:to>
                                        <p:strVal val="visible"/>
                                      </p:to>
                                    </p:set>
                                    <p:anim calcmode="lin" valueType="num">
                                      <p:cBhvr>
                                        <p:cTn id="163" dur="500" fill="hold"/>
                                        <p:tgtEl>
                                          <p:spTgt spid="18516"/>
                                        </p:tgtEl>
                                        <p:attrNameLst>
                                          <p:attrName>ppt_w</p:attrName>
                                        </p:attrNameLst>
                                      </p:cBhvr>
                                      <p:tavLst>
                                        <p:tav tm="0">
                                          <p:val>
                                            <p:strVal val="4*#ppt_w"/>
                                          </p:val>
                                        </p:tav>
                                        <p:tav tm="100000">
                                          <p:val>
                                            <p:strVal val="#ppt_w"/>
                                          </p:val>
                                        </p:tav>
                                      </p:tavLst>
                                    </p:anim>
                                    <p:anim calcmode="lin" valueType="num">
                                      <p:cBhvr>
                                        <p:cTn id="164" dur="500" fill="hold"/>
                                        <p:tgtEl>
                                          <p:spTgt spid="18516"/>
                                        </p:tgtEl>
                                        <p:attrNameLst>
                                          <p:attrName>ppt_h</p:attrName>
                                        </p:attrNameLst>
                                      </p:cBhvr>
                                      <p:tavLst>
                                        <p:tav tm="0">
                                          <p:val>
                                            <p:strVal val="4*#ppt_h"/>
                                          </p:val>
                                        </p:tav>
                                        <p:tav tm="100000">
                                          <p:val>
                                            <p:strVal val="#ppt_h"/>
                                          </p:val>
                                        </p:tav>
                                      </p:tavLst>
                                    </p:anim>
                                  </p:childTnLst>
                                </p:cTn>
                              </p:par>
                            </p:childTnLst>
                          </p:cTn>
                        </p:par>
                      </p:childTnLst>
                    </p:cTn>
                  </p:par>
                  <p:par>
                    <p:cTn id="165" fill="hold">
                      <p:stCondLst>
                        <p:cond delay="indefinite"/>
                      </p:stCondLst>
                      <p:childTnLst>
                        <p:par>
                          <p:cTn id="166" fill="hold">
                            <p:stCondLst>
                              <p:cond delay="0"/>
                            </p:stCondLst>
                            <p:childTnLst>
                              <p:par>
                                <p:cTn id="167" presetID="23" presetClass="entr" presetSubtype="32" fill="hold" grpId="0" nodeType="clickEffect">
                                  <p:stCondLst>
                                    <p:cond delay="0"/>
                                  </p:stCondLst>
                                  <p:childTnLst>
                                    <p:set>
                                      <p:cBhvr>
                                        <p:cTn id="168" dur="1" fill="hold">
                                          <p:stCondLst>
                                            <p:cond delay="0"/>
                                          </p:stCondLst>
                                        </p:cTn>
                                        <p:tgtEl>
                                          <p:spTgt spid="18517"/>
                                        </p:tgtEl>
                                        <p:attrNameLst>
                                          <p:attrName>style.visibility</p:attrName>
                                        </p:attrNameLst>
                                      </p:cBhvr>
                                      <p:to>
                                        <p:strVal val="visible"/>
                                      </p:to>
                                    </p:set>
                                    <p:anim calcmode="lin" valueType="num">
                                      <p:cBhvr>
                                        <p:cTn id="169" dur="500" fill="hold"/>
                                        <p:tgtEl>
                                          <p:spTgt spid="18517"/>
                                        </p:tgtEl>
                                        <p:attrNameLst>
                                          <p:attrName>ppt_w</p:attrName>
                                        </p:attrNameLst>
                                      </p:cBhvr>
                                      <p:tavLst>
                                        <p:tav tm="0">
                                          <p:val>
                                            <p:strVal val="4*#ppt_w"/>
                                          </p:val>
                                        </p:tav>
                                        <p:tav tm="100000">
                                          <p:val>
                                            <p:strVal val="#ppt_w"/>
                                          </p:val>
                                        </p:tav>
                                      </p:tavLst>
                                    </p:anim>
                                    <p:anim calcmode="lin" valueType="num">
                                      <p:cBhvr>
                                        <p:cTn id="170" dur="500" fill="hold"/>
                                        <p:tgtEl>
                                          <p:spTgt spid="18517"/>
                                        </p:tgtEl>
                                        <p:attrNameLst>
                                          <p:attrName>ppt_h</p:attrName>
                                        </p:attrNameLst>
                                      </p:cBhvr>
                                      <p:tavLst>
                                        <p:tav tm="0">
                                          <p:val>
                                            <p:strVal val="4*#ppt_h"/>
                                          </p:val>
                                        </p:tav>
                                        <p:tav tm="100000">
                                          <p:val>
                                            <p:strVal val="#ppt_h"/>
                                          </p:val>
                                        </p:tav>
                                      </p:tavLst>
                                    </p:anim>
                                  </p:childTnLst>
                                </p:cTn>
                              </p:par>
                            </p:childTnLst>
                          </p:cTn>
                        </p:par>
                      </p:childTnLst>
                    </p:cTn>
                  </p:par>
                  <p:par>
                    <p:cTn id="171" fill="hold">
                      <p:stCondLst>
                        <p:cond delay="indefinite"/>
                      </p:stCondLst>
                      <p:childTnLst>
                        <p:par>
                          <p:cTn id="172" fill="hold">
                            <p:stCondLst>
                              <p:cond delay="0"/>
                            </p:stCondLst>
                            <p:childTnLst>
                              <p:par>
                                <p:cTn id="173" presetID="23" presetClass="entr" presetSubtype="32" fill="hold" grpId="0" nodeType="clickEffect">
                                  <p:stCondLst>
                                    <p:cond delay="0"/>
                                  </p:stCondLst>
                                  <p:childTnLst>
                                    <p:set>
                                      <p:cBhvr>
                                        <p:cTn id="174" dur="1" fill="hold">
                                          <p:stCondLst>
                                            <p:cond delay="0"/>
                                          </p:stCondLst>
                                        </p:cTn>
                                        <p:tgtEl>
                                          <p:spTgt spid="18518"/>
                                        </p:tgtEl>
                                        <p:attrNameLst>
                                          <p:attrName>style.visibility</p:attrName>
                                        </p:attrNameLst>
                                      </p:cBhvr>
                                      <p:to>
                                        <p:strVal val="visible"/>
                                      </p:to>
                                    </p:set>
                                    <p:anim calcmode="lin" valueType="num">
                                      <p:cBhvr>
                                        <p:cTn id="175" dur="500" fill="hold"/>
                                        <p:tgtEl>
                                          <p:spTgt spid="18518"/>
                                        </p:tgtEl>
                                        <p:attrNameLst>
                                          <p:attrName>ppt_w</p:attrName>
                                        </p:attrNameLst>
                                      </p:cBhvr>
                                      <p:tavLst>
                                        <p:tav tm="0">
                                          <p:val>
                                            <p:strVal val="4*#ppt_w"/>
                                          </p:val>
                                        </p:tav>
                                        <p:tav tm="100000">
                                          <p:val>
                                            <p:strVal val="#ppt_w"/>
                                          </p:val>
                                        </p:tav>
                                      </p:tavLst>
                                    </p:anim>
                                    <p:anim calcmode="lin" valueType="num">
                                      <p:cBhvr>
                                        <p:cTn id="176" dur="500" fill="hold"/>
                                        <p:tgtEl>
                                          <p:spTgt spid="18518"/>
                                        </p:tgtEl>
                                        <p:attrNameLst>
                                          <p:attrName>ppt_h</p:attrName>
                                        </p:attrNameLst>
                                      </p:cBhvr>
                                      <p:tavLst>
                                        <p:tav tm="0">
                                          <p:val>
                                            <p:strVal val="4*#ppt_h"/>
                                          </p:val>
                                        </p:tav>
                                        <p:tav tm="100000">
                                          <p:val>
                                            <p:strVal val="#ppt_h"/>
                                          </p:val>
                                        </p:tav>
                                      </p:tavLst>
                                    </p:anim>
                                  </p:childTnLst>
                                </p:cTn>
                              </p:par>
                            </p:childTnLst>
                          </p:cTn>
                        </p:par>
                      </p:childTnLst>
                    </p:cTn>
                  </p:par>
                  <p:par>
                    <p:cTn id="177" fill="hold">
                      <p:stCondLst>
                        <p:cond delay="indefinite"/>
                      </p:stCondLst>
                      <p:childTnLst>
                        <p:par>
                          <p:cTn id="178" fill="hold">
                            <p:stCondLst>
                              <p:cond delay="0"/>
                            </p:stCondLst>
                            <p:childTnLst>
                              <p:par>
                                <p:cTn id="179" presetID="23" presetClass="entr" presetSubtype="32" fill="hold" grpId="0" nodeType="clickEffect">
                                  <p:stCondLst>
                                    <p:cond delay="0"/>
                                  </p:stCondLst>
                                  <p:childTnLst>
                                    <p:set>
                                      <p:cBhvr>
                                        <p:cTn id="180" dur="1" fill="hold">
                                          <p:stCondLst>
                                            <p:cond delay="0"/>
                                          </p:stCondLst>
                                        </p:cTn>
                                        <p:tgtEl>
                                          <p:spTgt spid="18519"/>
                                        </p:tgtEl>
                                        <p:attrNameLst>
                                          <p:attrName>style.visibility</p:attrName>
                                        </p:attrNameLst>
                                      </p:cBhvr>
                                      <p:to>
                                        <p:strVal val="visible"/>
                                      </p:to>
                                    </p:set>
                                    <p:anim calcmode="lin" valueType="num">
                                      <p:cBhvr>
                                        <p:cTn id="181" dur="500" fill="hold"/>
                                        <p:tgtEl>
                                          <p:spTgt spid="18519"/>
                                        </p:tgtEl>
                                        <p:attrNameLst>
                                          <p:attrName>ppt_w</p:attrName>
                                        </p:attrNameLst>
                                      </p:cBhvr>
                                      <p:tavLst>
                                        <p:tav tm="0">
                                          <p:val>
                                            <p:strVal val="4*#ppt_w"/>
                                          </p:val>
                                        </p:tav>
                                        <p:tav tm="100000">
                                          <p:val>
                                            <p:strVal val="#ppt_w"/>
                                          </p:val>
                                        </p:tav>
                                      </p:tavLst>
                                    </p:anim>
                                    <p:anim calcmode="lin" valueType="num">
                                      <p:cBhvr>
                                        <p:cTn id="182" dur="500" fill="hold"/>
                                        <p:tgtEl>
                                          <p:spTgt spid="18519"/>
                                        </p:tgtEl>
                                        <p:attrNameLst>
                                          <p:attrName>ppt_h</p:attrName>
                                        </p:attrNameLst>
                                      </p:cBhvr>
                                      <p:tavLst>
                                        <p:tav tm="0">
                                          <p:val>
                                            <p:strVal val="4*#ppt_h"/>
                                          </p:val>
                                        </p:tav>
                                        <p:tav tm="100000">
                                          <p:val>
                                            <p:strVal val="#ppt_h"/>
                                          </p:val>
                                        </p:tav>
                                      </p:tavLst>
                                    </p:anim>
                                  </p:childTnLst>
                                </p:cTn>
                              </p:par>
                            </p:childTnLst>
                          </p:cTn>
                        </p:par>
                      </p:childTnLst>
                    </p:cTn>
                  </p:par>
                  <p:par>
                    <p:cTn id="183" fill="hold">
                      <p:stCondLst>
                        <p:cond delay="indefinite"/>
                      </p:stCondLst>
                      <p:childTnLst>
                        <p:par>
                          <p:cTn id="184" fill="hold">
                            <p:stCondLst>
                              <p:cond delay="0"/>
                            </p:stCondLst>
                            <p:childTnLst>
                              <p:par>
                                <p:cTn id="185" presetID="23" presetClass="entr" presetSubtype="32" fill="hold" grpId="0" nodeType="clickEffect">
                                  <p:stCondLst>
                                    <p:cond delay="0"/>
                                  </p:stCondLst>
                                  <p:childTnLst>
                                    <p:set>
                                      <p:cBhvr>
                                        <p:cTn id="186" dur="1" fill="hold">
                                          <p:stCondLst>
                                            <p:cond delay="0"/>
                                          </p:stCondLst>
                                        </p:cTn>
                                        <p:tgtEl>
                                          <p:spTgt spid="18520"/>
                                        </p:tgtEl>
                                        <p:attrNameLst>
                                          <p:attrName>style.visibility</p:attrName>
                                        </p:attrNameLst>
                                      </p:cBhvr>
                                      <p:to>
                                        <p:strVal val="visible"/>
                                      </p:to>
                                    </p:set>
                                    <p:anim calcmode="lin" valueType="num">
                                      <p:cBhvr>
                                        <p:cTn id="187" dur="500" fill="hold"/>
                                        <p:tgtEl>
                                          <p:spTgt spid="18520"/>
                                        </p:tgtEl>
                                        <p:attrNameLst>
                                          <p:attrName>ppt_w</p:attrName>
                                        </p:attrNameLst>
                                      </p:cBhvr>
                                      <p:tavLst>
                                        <p:tav tm="0">
                                          <p:val>
                                            <p:strVal val="4*#ppt_w"/>
                                          </p:val>
                                        </p:tav>
                                        <p:tav tm="100000">
                                          <p:val>
                                            <p:strVal val="#ppt_w"/>
                                          </p:val>
                                        </p:tav>
                                      </p:tavLst>
                                    </p:anim>
                                    <p:anim calcmode="lin" valueType="num">
                                      <p:cBhvr>
                                        <p:cTn id="188" dur="500" fill="hold"/>
                                        <p:tgtEl>
                                          <p:spTgt spid="18520"/>
                                        </p:tgtEl>
                                        <p:attrNameLst>
                                          <p:attrName>ppt_h</p:attrName>
                                        </p:attrNameLst>
                                      </p:cBhvr>
                                      <p:tavLst>
                                        <p:tav tm="0">
                                          <p:val>
                                            <p:strVal val="4*#ppt_h"/>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23" presetClass="entr" presetSubtype="32" fill="hold" grpId="0" nodeType="clickEffect">
                                  <p:stCondLst>
                                    <p:cond delay="0"/>
                                  </p:stCondLst>
                                  <p:childTnLst>
                                    <p:set>
                                      <p:cBhvr>
                                        <p:cTn id="192" dur="1" fill="hold">
                                          <p:stCondLst>
                                            <p:cond delay="0"/>
                                          </p:stCondLst>
                                        </p:cTn>
                                        <p:tgtEl>
                                          <p:spTgt spid="18521"/>
                                        </p:tgtEl>
                                        <p:attrNameLst>
                                          <p:attrName>style.visibility</p:attrName>
                                        </p:attrNameLst>
                                      </p:cBhvr>
                                      <p:to>
                                        <p:strVal val="visible"/>
                                      </p:to>
                                    </p:set>
                                    <p:anim calcmode="lin" valueType="num">
                                      <p:cBhvr>
                                        <p:cTn id="193" dur="500" fill="hold"/>
                                        <p:tgtEl>
                                          <p:spTgt spid="18521"/>
                                        </p:tgtEl>
                                        <p:attrNameLst>
                                          <p:attrName>ppt_w</p:attrName>
                                        </p:attrNameLst>
                                      </p:cBhvr>
                                      <p:tavLst>
                                        <p:tav tm="0">
                                          <p:val>
                                            <p:strVal val="4*#ppt_w"/>
                                          </p:val>
                                        </p:tav>
                                        <p:tav tm="100000">
                                          <p:val>
                                            <p:strVal val="#ppt_w"/>
                                          </p:val>
                                        </p:tav>
                                      </p:tavLst>
                                    </p:anim>
                                    <p:anim calcmode="lin" valueType="num">
                                      <p:cBhvr>
                                        <p:cTn id="194" dur="500" fill="hold"/>
                                        <p:tgtEl>
                                          <p:spTgt spid="18521"/>
                                        </p:tgtEl>
                                        <p:attrNameLst>
                                          <p:attrName>ppt_h</p:attrName>
                                        </p:attrNameLst>
                                      </p:cBhvr>
                                      <p:tavLst>
                                        <p:tav tm="0">
                                          <p:val>
                                            <p:strVal val="4*#ppt_h"/>
                                          </p:val>
                                        </p:tav>
                                        <p:tav tm="100000">
                                          <p:val>
                                            <p:strVal val="#ppt_h"/>
                                          </p:val>
                                        </p:tav>
                                      </p:tavLst>
                                    </p:anim>
                                  </p:childTnLst>
                                </p:cTn>
                              </p:par>
                            </p:childTnLst>
                          </p:cTn>
                        </p:par>
                      </p:childTnLst>
                    </p:cTn>
                  </p:par>
                  <p:par>
                    <p:cTn id="195" fill="hold">
                      <p:stCondLst>
                        <p:cond delay="indefinite"/>
                      </p:stCondLst>
                      <p:childTnLst>
                        <p:par>
                          <p:cTn id="196" fill="hold">
                            <p:stCondLst>
                              <p:cond delay="0"/>
                            </p:stCondLst>
                            <p:childTnLst>
                              <p:par>
                                <p:cTn id="197" presetID="18" presetClass="entr" presetSubtype="3" fill="hold" grpId="0" nodeType="clickEffect">
                                  <p:stCondLst>
                                    <p:cond delay="0"/>
                                  </p:stCondLst>
                                  <p:childTnLst>
                                    <p:set>
                                      <p:cBhvr>
                                        <p:cTn id="198" dur="1" fill="hold">
                                          <p:stCondLst>
                                            <p:cond delay="0"/>
                                          </p:stCondLst>
                                        </p:cTn>
                                        <p:tgtEl>
                                          <p:spTgt spid="18486"/>
                                        </p:tgtEl>
                                        <p:attrNameLst>
                                          <p:attrName>style.visibility</p:attrName>
                                        </p:attrNameLst>
                                      </p:cBhvr>
                                      <p:to>
                                        <p:strVal val="visible"/>
                                      </p:to>
                                    </p:set>
                                    <p:animEffect transition="in" filter="strips(upRight)">
                                      <p:cBhvr>
                                        <p:cTn id="199" dur="500"/>
                                        <p:tgtEl>
                                          <p:spTgt spid="18486"/>
                                        </p:tgtEl>
                                      </p:cBhvr>
                                    </p:animEffect>
                                  </p:childTnLst>
                                </p:cTn>
                              </p:par>
                            </p:childTnLst>
                          </p:cTn>
                        </p:par>
                      </p:childTnLst>
                    </p:cTn>
                  </p:par>
                  <p:par>
                    <p:cTn id="200" fill="hold">
                      <p:stCondLst>
                        <p:cond delay="indefinite"/>
                      </p:stCondLst>
                      <p:childTnLst>
                        <p:par>
                          <p:cTn id="201" fill="hold">
                            <p:stCondLst>
                              <p:cond delay="0"/>
                            </p:stCondLst>
                            <p:childTnLst>
                              <p:par>
                                <p:cTn id="202" presetID="18" presetClass="entr" presetSubtype="3" fill="hold" grpId="0" nodeType="clickEffect">
                                  <p:stCondLst>
                                    <p:cond delay="0"/>
                                  </p:stCondLst>
                                  <p:childTnLst>
                                    <p:set>
                                      <p:cBhvr>
                                        <p:cTn id="203" dur="1" fill="hold">
                                          <p:stCondLst>
                                            <p:cond delay="0"/>
                                          </p:stCondLst>
                                        </p:cTn>
                                        <p:tgtEl>
                                          <p:spTgt spid="18487"/>
                                        </p:tgtEl>
                                        <p:attrNameLst>
                                          <p:attrName>style.visibility</p:attrName>
                                        </p:attrNameLst>
                                      </p:cBhvr>
                                      <p:to>
                                        <p:strVal val="visible"/>
                                      </p:to>
                                    </p:set>
                                    <p:animEffect transition="in" filter="strips(upRight)">
                                      <p:cBhvr>
                                        <p:cTn id="204" dur="500"/>
                                        <p:tgtEl>
                                          <p:spTgt spid="18487"/>
                                        </p:tgtEl>
                                      </p:cBhvr>
                                    </p:animEffect>
                                  </p:childTnLst>
                                </p:cTn>
                              </p:par>
                            </p:childTnLst>
                          </p:cTn>
                        </p:par>
                      </p:childTnLst>
                    </p:cTn>
                  </p:par>
                  <p:par>
                    <p:cTn id="205" fill="hold">
                      <p:stCondLst>
                        <p:cond delay="indefinite"/>
                      </p:stCondLst>
                      <p:childTnLst>
                        <p:par>
                          <p:cTn id="206" fill="hold">
                            <p:stCondLst>
                              <p:cond delay="0"/>
                            </p:stCondLst>
                            <p:childTnLst>
                              <p:par>
                                <p:cTn id="207" presetID="18" presetClass="entr" presetSubtype="9" fill="hold" grpId="0" nodeType="clickEffect">
                                  <p:stCondLst>
                                    <p:cond delay="0"/>
                                  </p:stCondLst>
                                  <p:childTnLst>
                                    <p:set>
                                      <p:cBhvr>
                                        <p:cTn id="208" dur="1" fill="hold">
                                          <p:stCondLst>
                                            <p:cond delay="0"/>
                                          </p:stCondLst>
                                        </p:cTn>
                                        <p:tgtEl>
                                          <p:spTgt spid="18489"/>
                                        </p:tgtEl>
                                        <p:attrNameLst>
                                          <p:attrName>style.visibility</p:attrName>
                                        </p:attrNameLst>
                                      </p:cBhvr>
                                      <p:to>
                                        <p:strVal val="visible"/>
                                      </p:to>
                                    </p:set>
                                    <p:animEffect transition="in" filter="strips(upLeft)">
                                      <p:cBhvr>
                                        <p:cTn id="209" dur="500"/>
                                        <p:tgtEl>
                                          <p:spTgt spid="18489"/>
                                        </p:tgtEl>
                                      </p:cBhvr>
                                    </p:animEffect>
                                  </p:childTnLst>
                                </p:cTn>
                              </p:par>
                            </p:childTnLst>
                          </p:cTn>
                        </p:par>
                      </p:childTnLst>
                    </p:cTn>
                  </p:par>
                  <p:par>
                    <p:cTn id="210" fill="hold">
                      <p:stCondLst>
                        <p:cond delay="indefinite"/>
                      </p:stCondLst>
                      <p:childTnLst>
                        <p:par>
                          <p:cTn id="211" fill="hold">
                            <p:stCondLst>
                              <p:cond delay="0"/>
                            </p:stCondLst>
                            <p:childTnLst>
                              <p:par>
                                <p:cTn id="212" presetID="18" presetClass="entr" presetSubtype="9" fill="hold" grpId="0" nodeType="clickEffect">
                                  <p:stCondLst>
                                    <p:cond delay="0"/>
                                  </p:stCondLst>
                                  <p:childTnLst>
                                    <p:set>
                                      <p:cBhvr>
                                        <p:cTn id="213" dur="1" fill="hold">
                                          <p:stCondLst>
                                            <p:cond delay="0"/>
                                          </p:stCondLst>
                                        </p:cTn>
                                        <p:tgtEl>
                                          <p:spTgt spid="18488"/>
                                        </p:tgtEl>
                                        <p:attrNameLst>
                                          <p:attrName>style.visibility</p:attrName>
                                        </p:attrNameLst>
                                      </p:cBhvr>
                                      <p:to>
                                        <p:strVal val="visible"/>
                                      </p:to>
                                    </p:set>
                                    <p:animEffect transition="in" filter="strips(upLeft)">
                                      <p:cBhvr>
                                        <p:cTn id="214" dur="500"/>
                                        <p:tgtEl>
                                          <p:spTgt spid="18488"/>
                                        </p:tgtEl>
                                      </p:cBhvr>
                                    </p:animEffect>
                                  </p:childTnLst>
                                </p:cTn>
                              </p:par>
                            </p:childTnLst>
                          </p:cTn>
                        </p:par>
                      </p:childTnLst>
                    </p:cTn>
                  </p:par>
                  <p:par>
                    <p:cTn id="215" fill="hold">
                      <p:stCondLst>
                        <p:cond delay="indefinite"/>
                      </p:stCondLst>
                      <p:childTnLst>
                        <p:par>
                          <p:cTn id="216" fill="hold">
                            <p:stCondLst>
                              <p:cond delay="0"/>
                            </p:stCondLst>
                            <p:childTnLst>
                              <p:par>
                                <p:cTn id="217" presetID="18" presetClass="entr" presetSubtype="3" fill="hold" grpId="0" nodeType="clickEffect">
                                  <p:stCondLst>
                                    <p:cond delay="0"/>
                                  </p:stCondLst>
                                  <p:childTnLst>
                                    <p:set>
                                      <p:cBhvr>
                                        <p:cTn id="218" dur="1" fill="hold">
                                          <p:stCondLst>
                                            <p:cond delay="0"/>
                                          </p:stCondLst>
                                        </p:cTn>
                                        <p:tgtEl>
                                          <p:spTgt spid="18490"/>
                                        </p:tgtEl>
                                        <p:attrNameLst>
                                          <p:attrName>style.visibility</p:attrName>
                                        </p:attrNameLst>
                                      </p:cBhvr>
                                      <p:to>
                                        <p:strVal val="visible"/>
                                      </p:to>
                                    </p:set>
                                    <p:animEffect transition="in" filter="strips(upRight)">
                                      <p:cBhvr>
                                        <p:cTn id="219" dur="500"/>
                                        <p:tgtEl>
                                          <p:spTgt spid="18490"/>
                                        </p:tgtEl>
                                      </p:cBhvr>
                                    </p:animEffect>
                                  </p:childTnLst>
                                </p:cTn>
                              </p:par>
                            </p:childTnLst>
                          </p:cTn>
                        </p:par>
                      </p:childTnLst>
                    </p:cTn>
                  </p:par>
                  <p:par>
                    <p:cTn id="220" fill="hold">
                      <p:stCondLst>
                        <p:cond delay="indefinite"/>
                      </p:stCondLst>
                      <p:childTnLst>
                        <p:par>
                          <p:cTn id="221" fill="hold">
                            <p:stCondLst>
                              <p:cond delay="0"/>
                            </p:stCondLst>
                            <p:childTnLst>
                              <p:par>
                                <p:cTn id="222" presetID="17" presetClass="entr" presetSubtype="1" fill="hold" grpId="0" nodeType="clickEffect">
                                  <p:stCondLst>
                                    <p:cond delay="0"/>
                                  </p:stCondLst>
                                  <p:childTnLst>
                                    <p:set>
                                      <p:cBhvr>
                                        <p:cTn id="223" dur="1" fill="hold">
                                          <p:stCondLst>
                                            <p:cond delay="0"/>
                                          </p:stCondLst>
                                        </p:cTn>
                                        <p:tgtEl>
                                          <p:spTgt spid="18491"/>
                                        </p:tgtEl>
                                        <p:attrNameLst>
                                          <p:attrName>style.visibility</p:attrName>
                                        </p:attrNameLst>
                                      </p:cBhvr>
                                      <p:to>
                                        <p:strVal val="visible"/>
                                      </p:to>
                                    </p:set>
                                    <p:anim calcmode="lin" valueType="num">
                                      <p:cBhvr>
                                        <p:cTn id="224" dur="500" fill="hold"/>
                                        <p:tgtEl>
                                          <p:spTgt spid="18491"/>
                                        </p:tgtEl>
                                        <p:attrNameLst>
                                          <p:attrName>ppt_x</p:attrName>
                                        </p:attrNameLst>
                                      </p:cBhvr>
                                      <p:tavLst>
                                        <p:tav tm="0">
                                          <p:val>
                                            <p:strVal val="#ppt_x"/>
                                          </p:val>
                                        </p:tav>
                                        <p:tav tm="100000">
                                          <p:val>
                                            <p:strVal val="#ppt_x"/>
                                          </p:val>
                                        </p:tav>
                                      </p:tavLst>
                                    </p:anim>
                                    <p:anim calcmode="lin" valueType="num">
                                      <p:cBhvr>
                                        <p:cTn id="225" dur="500" fill="hold"/>
                                        <p:tgtEl>
                                          <p:spTgt spid="18491"/>
                                        </p:tgtEl>
                                        <p:attrNameLst>
                                          <p:attrName>ppt_y</p:attrName>
                                        </p:attrNameLst>
                                      </p:cBhvr>
                                      <p:tavLst>
                                        <p:tav tm="0">
                                          <p:val>
                                            <p:strVal val="#ppt_y-#ppt_h/2"/>
                                          </p:val>
                                        </p:tav>
                                        <p:tav tm="100000">
                                          <p:val>
                                            <p:strVal val="#ppt_y"/>
                                          </p:val>
                                        </p:tav>
                                      </p:tavLst>
                                    </p:anim>
                                    <p:anim calcmode="lin" valueType="num">
                                      <p:cBhvr>
                                        <p:cTn id="226" dur="500" fill="hold"/>
                                        <p:tgtEl>
                                          <p:spTgt spid="18491"/>
                                        </p:tgtEl>
                                        <p:attrNameLst>
                                          <p:attrName>ppt_w</p:attrName>
                                        </p:attrNameLst>
                                      </p:cBhvr>
                                      <p:tavLst>
                                        <p:tav tm="0">
                                          <p:val>
                                            <p:strVal val="#ppt_w"/>
                                          </p:val>
                                        </p:tav>
                                        <p:tav tm="100000">
                                          <p:val>
                                            <p:strVal val="#ppt_w"/>
                                          </p:val>
                                        </p:tav>
                                      </p:tavLst>
                                    </p:anim>
                                    <p:anim calcmode="lin" valueType="num">
                                      <p:cBhvr>
                                        <p:cTn id="227" dur="500" fill="hold"/>
                                        <p:tgtEl>
                                          <p:spTgt spid="18491"/>
                                        </p:tgtEl>
                                        <p:attrNameLst>
                                          <p:attrName>ppt_h</p:attrName>
                                        </p:attrNameLst>
                                      </p:cBhvr>
                                      <p:tavLst>
                                        <p:tav tm="0">
                                          <p:val>
                                            <p:fltVal val="0"/>
                                          </p:val>
                                        </p:tav>
                                        <p:tav tm="100000">
                                          <p:val>
                                            <p:strVal val="#ppt_h"/>
                                          </p:val>
                                        </p:tav>
                                      </p:tavLst>
                                    </p:anim>
                                  </p:childTnLst>
                                </p:cTn>
                              </p:par>
                            </p:childTnLst>
                          </p:cTn>
                        </p:par>
                      </p:childTnLst>
                    </p:cTn>
                  </p:par>
                  <p:par>
                    <p:cTn id="228" fill="hold">
                      <p:stCondLst>
                        <p:cond delay="indefinite"/>
                      </p:stCondLst>
                      <p:childTnLst>
                        <p:par>
                          <p:cTn id="229" fill="hold">
                            <p:stCondLst>
                              <p:cond delay="0"/>
                            </p:stCondLst>
                            <p:childTnLst>
                              <p:par>
                                <p:cTn id="230" presetID="17" presetClass="entr" presetSubtype="1" fill="hold" grpId="0" nodeType="clickEffect">
                                  <p:stCondLst>
                                    <p:cond delay="0"/>
                                  </p:stCondLst>
                                  <p:childTnLst>
                                    <p:set>
                                      <p:cBhvr>
                                        <p:cTn id="231" dur="1" fill="hold">
                                          <p:stCondLst>
                                            <p:cond delay="0"/>
                                          </p:stCondLst>
                                        </p:cTn>
                                        <p:tgtEl>
                                          <p:spTgt spid="18492"/>
                                        </p:tgtEl>
                                        <p:attrNameLst>
                                          <p:attrName>style.visibility</p:attrName>
                                        </p:attrNameLst>
                                      </p:cBhvr>
                                      <p:to>
                                        <p:strVal val="visible"/>
                                      </p:to>
                                    </p:set>
                                    <p:anim calcmode="lin" valueType="num">
                                      <p:cBhvr>
                                        <p:cTn id="232" dur="500" fill="hold"/>
                                        <p:tgtEl>
                                          <p:spTgt spid="18492"/>
                                        </p:tgtEl>
                                        <p:attrNameLst>
                                          <p:attrName>ppt_x</p:attrName>
                                        </p:attrNameLst>
                                      </p:cBhvr>
                                      <p:tavLst>
                                        <p:tav tm="0">
                                          <p:val>
                                            <p:strVal val="#ppt_x"/>
                                          </p:val>
                                        </p:tav>
                                        <p:tav tm="100000">
                                          <p:val>
                                            <p:strVal val="#ppt_x"/>
                                          </p:val>
                                        </p:tav>
                                      </p:tavLst>
                                    </p:anim>
                                    <p:anim calcmode="lin" valueType="num">
                                      <p:cBhvr>
                                        <p:cTn id="233" dur="500" fill="hold"/>
                                        <p:tgtEl>
                                          <p:spTgt spid="18492"/>
                                        </p:tgtEl>
                                        <p:attrNameLst>
                                          <p:attrName>ppt_y</p:attrName>
                                        </p:attrNameLst>
                                      </p:cBhvr>
                                      <p:tavLst>
                                        <p:tav tm="0">
                                          <p:val>
                                            <p:strVal val="#ppt_y-#ppt_h/2"/>
                                          </p:val>
                                        </p:tav>
                                        <p:tav tm="100000">
                                          <p:val>
                                            <p:strVal val="#ppt_y"/>
                                          </p:val>
                                        </p:tav>
                                      </p:tavLst>
                                    </p:anim>
                                    <p:anim calcmode="lin" valueType="num">
                                      <p:cBhvr>
                                        <p:cTn id="234" dur="500" fill="hold"/>
                                        <p:tgtEl>
                                          <p:spTgt spid="18492"/>
                                        </p:tgtEl>
                                        <p:attrNameLst>
                                          <p:attrName>ppt_w</p:attrName>
                                        </p:attrNameLst>
                                      </p:cBhvr>
                                      <p:tavLst>
                                        <p:tav tm="0">
                                          <p:val>
                                            <p:strVal val="#ppt_w"/>
                                          </p:val>
                                        </p:tav>
                                        <p:tav tm="100000">
                                          <p:val>
                                            <p:strVal val="#ppt_w"/>
                                          </p:val>
                                        </p:tav>
                                      </p:tavLst>
                                    </p:anim>
                                    <p:anim calcmode="lin" valueType="num">
                                      <p:cBhvr>
                                        <p:cTn id="235" dur="500" fill="hold"/>
                                        <p:tgtEl>
                                          <p:spTgt spid="18492"/>
                                        </p:tgtEl>
                                        <p:attrNameLst>
                                          <p:attrName>ppt_h</p:attrName>
                                        </p:attrNameLst>
                                      </p:cBhvr>
                                      <p:tavLst>
                                        <p:tav tm="0">
                                          <p:val>
                                            <p:fltVal val="0"/>
                                          </p:val>
                                        </p:tav>
                                        <p:tav tm="100000">
                                          <p:val>
                                            <p:strVal val="#ppt_h"/>
                                          </p:val>
                                        </p:tav>
                                      </p:tavLst>
                                    </p:anim>
                                  </p:childTnLst>
                                </p:cTn>
                              </p:par>
                            </p:childTnLst>
                          </p:cTn>
                        </p:par>
                      </p:childTnLst>
                    </p:cTn>
                  </p:par>
                  <p:par>
                    <p:cTn id="236" fill="hold">
                      <p:stCondLst>
                        <p:cond delay="indefinite"/>
                      </p:stCondLst>
                      <p:childTnLst>
                        <p:par>
                          <p:cTn id="237" fill="hold">
                            <p:stCondLst>
                              <p:cond delay="0"/>
                            </p:stCondLst>
                            <p:childTnLst>
                              <p:par>
                                <p:cTn id="238" presetID="18" presetClass="entr" presetSubtype="6" fill="hold" grpId="0" nodeType="clickEffect">
                                  <p:stCondLst>
                                    <p:cond delay="0"/>
                                  </p:stCondLst>
                                  <p:childTnLst>
                                    <p:set>
                                      <p:cBhvr>
                                        <p:cTn id="239" dur="1" fill="hold">
                                          <p:stCondLst>
                                            <p:cond delay="0"/>
                                          </p:stCondLst>
                                        </p:cTn>
                                        <p:tgtEl>
                                          <p:spTgt spid="18493"/>
                                        </p:tgtEl>
                                        <p:attrNameLst>
                                          <p:attrName>style.visibility</p:attrName>
                                        </p:attrNameLst>
                                      </p:cBhvr>
                                      <p:to>
                                        <p:strVal val="visible"/>
                                      </p:to>
                                    </p:set>
                                    <p:animEffect transition="in" filter="strips(downRight)">
                                      <p:cBhvr>
                                        <p:cTn id="240" dur="500"/>
                                        <p:tgtEl>
                                          <p:spTgt spid="18493"/>
                                        </p:tgtEl>
                                      </p:cBhvr>
                                    </p:animEffect>
                                  </p:childTnLst>
                                </p:cTn>
                              </p:par>
                            </p:childTnLst>
                          </p:cTn>
                        </p:par>
                      </p:childTnLst>
                    </p:cTn>
                  </p:par>
                  <p:par>
                    <p:cTn id="241" fill="hold">
                      <p:stCondLst>
                        <p:cond delay="indefinite"/>
                      </p:stCondLst>
                      <p:childTnLst>
                        <p:par>
                          <p:cTn id="242" fill="hold">
                            <p:stCondLst>
                              <p:cond delay="0"/>
                            </p:stCondLst>
                            <p:childTnLst>
                              <p:par>
                                <p:cTn id="243" presetID="17" presetClass="entr" presetSubtype="1" fill="hold" grpId="0" nodeType="clickEffect">
                                  <p:stCondLst>
                                    <p:cond delay="0"/>
                                  </p:stCondLst>
                                  <p:childTnLst>
                                    <p:set>
                                      <p:cBhvr>
                                        <p:cTn id="244" dur="1" fill="hold">
                                          <p:stCondLst>
                                            <p:cond delay="0"/>
                                          </p:stCondLst>
                                        </p:cTn>
                                        <p:tgtEl>
                                          <p:spTgt spid="18494"/>
                                        </p:tgtEl>
                                        <p:attrNameLst>
                                          <p:attrName>style.visibility</p:attrName>
                                        </p:attrNameLst>
                                      </p:cBhvr>
                                      <p:to>
                                        <p:strVal val="visible"/>
                                      </p:to>
                                    </p:set>
                                    <p:anim calcmode="lin" valueType="num">
                                      <p:cBhvr>
                                        <p:cTn id="245" dur="500" fill="hold"/>
                                        <p:tgtEl>
                                          <p:spTgt spid="18494"/>
                                        </p:tgtEl>
                                        <p:attrNameLst>
                                          <p:attrName>ppt_x</p:attrName>
                                        </p:attrNameLst>
                                      </p:cBhvr>
                                      <p:tavLst>
                                        <p:tav tm="0">
                                          <p:val>
                                            <p:strVal val="#ppt_x"/>
                                          </p:val>
                                        </p:tav>
                                        <p:tav tm="100000">
                                          <p:val>
                                            <p:strVal val="#ppt_x"/>
                                          </p:val>
                                        </p:tav>
                                      </p:tavLst>
                                    </p:anim>
                                    <p:anim calcmode="lin" valueType="num">
                                      <p:cBhvr>
                                        <p:cTn id="246" dur="500" fill="hold"/>
                                        <p:tgtEl>
                                          <p:spTgt spid="18494"/>
                                        </p:tgtEl>
                                        <p:attrNameLst>
                                          <p:attrName>ppt_y</p:attrName>
                                        </p:attrNameLst>
                                      </p:cBhvr>
                                      <p:tavLst>
                                        <p:tav tm="0">
                                          <p:val>
                                            <p:strVal val="#ppt_y-#ppt_h/2"/>
                                          </p:val>
                                        </p:tav>
                                        <p:tav tm="100000">
                                          <p:val>
                                            <p:strVal val="#ppt_y"/>
                                          </p:val>
                                        </p:tav>
                                      </p:tavLst>
                                    </p:anim>
                                    <p:anim calcmode="lin" valueType="num">
                                      <p:cBhvr>
                                        <p:cTn id="247" dur="500" fill="hold"/>
                                        <p:tgtEl>
                                          <p:spTgt spid="18494"/>
                                        </p:tgtEl>
                                        <p:attrNameLst>
                                          <p:attrName>ppt_w</p:attrName>
                                        </p:attrNameLst>
                                      </p:cBhvr>
                                      <p:tavLst>
                                        <p:tav tm="0">
                                          <p:val>
                                            <p:strVal val="#ppt_w"/>
                                          </p:val>
                                        </p:tav>
                                        <p:tav tm="100000">
                                          <p:val>
                                            <p:strVal val="#ppt_w"/>
                                          </p:val>
                                        </p:tav>
                                      </p:tavLst>
                                    </p:anim>
                                    <p:anim calcmode="lin" valueType="num">
                                      <p:cBhvr>
                                        <p:cTn id="248" dur="500" fill="hold"/>
                                        <p:tgtEl>
                                          <p:spTgt spid="18494"/>
                                        </p:tgtEl>
                                        <p:attrNameLst>
                                          <p:attrName>ppt_h</p:attrName>
                                        </p:attrNameLst>
                                      </p:cBhvr>
                                      <p:tavLst>
                                        <p:tav tm="0">
                                          <p:val>
                                            <p:fltVal val="0"/>
                                          </p:val>
                                        </p:tav>
                                        <p:tav tm="100000">
                                          <p:val>
                                            <p:strVal val="#ppt_h"/>
                                          </p:val>
                                        </p:tav>
                                      </p:tavLst>
                                    </p:anim>
                                  </p:childTnLst>
                                </p:cTn>
                              </p:par>
                            </p:childTnLst>
                          </p:cTn>
                        </p:par>
                      </p:childTnLst>
                    </p:cTn>
                  </p:par>
                  <p:par>
                    <p:cTn id="249" fill="hold">
                      <p:stCondLst>
                        <p:cond delay="indefinite"/>
                      </p:stCondLst>
                      <p:childTnLst>
                        <p:par>
                          <p:cTn id="250" fill="hold">
                            <p:stCondLst>
                              <p:cond delay="0"/>
                            </p:stCondLst>
                            <p:childTnLst>
                              <p:par>
                                <p:cTn id="251" presetID="17" presetClass="entr" presetSubtype="1" fill="hold" grpId="0" nodeType="clickEffect">
                                  <p:stCondLst>
                                    <p:cond delay="0"/>
                                  </p:stCondLst>
                                  <p:childTnLst>
                                    <p:set>
                                      <p:cBhvr>
                                        <p:cTn id="252" dur="1" fill="hold">
                                          <p:stCondLst>
                                            <p:cond delay="0"/>
                                          </p:stCondLst>
                                        </p:cTn>
                                        <p:tgtEl>
                                          <p:spTgt spid="18495"/>
                                        </p:tgtEl>
                                        <p:attrNameLst>
                                          <p:attrName>style.visibility</p:attrName>
                                        </p:attrNameLst>
                                      </p:cBhvr>
                                      <p:to>
                                        <p:strVal val="visible"/>
                                      </p:to>
                                    </p:set>
                                    <p:anim calcmode="lin" valueType="num">
                                      <p:cBhvr>
                                        <p:cTn id="253" dur="500" fill="hold"/>
                                        <p:tgtEl>
                                          <p:spTgt spid="18495"/>
                                        </p:tgtEl>
                                        <p:attrNameLst>
                                          <p:attrName>ppt_x</p:attrName>
                                        </p:attrNameLst>
                                      </p:cBhvr>
                                      <p:tavLst>
                                        <p:tav tm="0">
                                          <p:val>
                                            <p:strVal val="#ppt_x"/>
                                          </p:val>
                                        </p:tav>
                                        <p:tav tm="100000">
                                          <p:val>
                                            <p:strVal val="#ppt_x"/>
                                          </p:val>
                                        </p:tav>
                                      </p:tavLst>
                                    </p:anim>
                                    <p:anim calcmode="lin" valueType="num">
                                      <p:cBhvr>
                                        <p:cTn id="254" dur="500" fill="hold"/>
                                        <p:tgtEl>
                                          <p:spTgt spid="18495"/>
                                        </p:tgtEl>
                                        <p:attrNameLst>
                                          <p:attrName>ppt_y</p:attrName>
                                        </p:attrNameLst>
                                      </p:cBhvr>
                                      <p:tavLst>
                                        <p:tav tm="0">
                                          <p:val>
                                            <p:strVal val="#ppt_y-#ppt_h/2"/>
                                          </p:val>
                                        </p:tav>
                                        <p:tav tm="100000">
                                          <p:val>
                                            <p:strVal val="#ppt_y"/>
                                          </p:val>
                                        </p:tav>
                                      </p:tavLst>
                                    </p:anim>
                                    <p:anim calcmode="lin" valueType="num">
                                      <p:cBhvr>
                                        <p:cTn id="255" dur="500" fill="hold"/>
                                        <p:tgtEl>
                                          <p:spTgt spid="18495"/>
                                        </p:tgtEl>
                                        <p:attrNameLst>
                                          <p:attrName>ppt_w</p:attrName>
                                        </p:attrNameLst>
                                      </p:cBhvr>
                                      <p:tavLst>
                                        <p:tav tm="0">
                                          <p:val>
                                            <p:strVal val="#ppt_w"/>
                                          </p:val>
                                        </p:tav>
                                        <p:tav tm="100000">
                                          <p:val>
                                            <p:strVal val="#ppt_w"/>
                                          </p:val>
                                        </p:tav>
                                      </p:tavLst>
                                    </p:anim>
                                    <p:anim calcmode="lin" valueType="num">
                                      <p:cBhvr>
                                        <p:cTn id="256" dur="500" fill="hold"/>
                                        <p:tgtEl>
                                          <p:spTgt spid="18495"/>
                                        </p:tgtEl>
                                        <p:attrNameLst>
                                          <p:attrName>ppt_h</p:attrName>
                                        </p:attrNameLst>
                                      </p:cBhvr>
                                      <p:tavLst>
                                        <p:tav tm="0">
                                          <p:val>
                                            <p:fltVal val="0"/>
                                          </p:val>
                                        </p:tav>
                                        <p:tav tm="100000">
                                          <p:val>
                                            <p:strVal val="#ppt_h"/>
                                          </p:val>
                                        </p:tav>
                                      </p:tavLst>
                                    </p:anim>
                                  </p:childTnLst>
                                </p:cTn>
                              </p:par>
                            </p:childTnLst>
                          </p:cTn>
                        </p:par>
                      </p:childTnLst>
                    </p:cTn>
                  </p:par>
                  <p:par>
                    <p:cTn id="257" fill="hold">
                      <p:stCondLst>
                        <p:cond delay="indefinite"/>
                      </p:stCondLst>
                      <p:childTnLst>
                        <p:par>
                          <p:cTn id="258" fill="hold">
                            <p:stCondLst>
                              <p:cond delay="0"/>
                            </p:stCondLst>
                            <p:childTnLst>
                              <p:par>
                                <p:cTn id="259" presetID="17" presetClass="entr" presetSubtype="1" fill="hold" grpId="0" nodeType="clickEffect">
                                  <p:stCondLst>
                                    <p:cond delay="0"/>
                                  </p:stCondLst>
                                  <p:childTnLst>
                                    <p:set>
                                      <p:cBhvr>
                                        <p:cTn id="260" dur="1" fill="hold">
                                          <p:stCondLst>
                                            <p:cond delay="0"/>
                                          </p:stCondLst>
                                        </p:cTn>
                                        <p:tgtEl>
                                          <p:spTgt spid="18496"/>
                                        </p:tgtEl>
                                        <p:attrNameLst>
                                          <p:attrName>style.visibility</p:attrName>
                                        </p:attrNameLst>
                                      </p:cBhvr>
                                      <p:to>
                                        <p:strVal val="visible"/>
                                      </p:to>
                                    </p:set>
                                    <p:anim calcmode="lin" valueType="num">
                                      <p:cBhvr>
                                        <p:cTn id="261" dur="500" fill="hold"/>
                                        <p:tgtEl>
                                          <p:spTgt spid="18496"/>
                                        </p:tgtEl>
                                        <p:attrNameLst>
                                          <p:attrName>ppt_x</p:attrName>
                                        </p:attrNameLst>
                                      </p:cBhvr>
                                      <p:tavLst>
                                        <p:tav tm="0">
                                          <p:val>
                                            <p:strVal val="#ppt_x"/>
                                          </p:val>
                                        </p:tav>
                                        <p:tav tm="100000">
                                          <p:val>
                                            <p:strVal val="#ppt_x"/>
                                          </p:val>
                                        </p:tav>
                                      </p:tavLst>
                                    </p:anim>
                                    <p:anim calcmode="lin" valueType="num">
                                      <p:cBhvr>
                                        <p:cTn id="262" dur="500" fill="hold"/>
                                        <p:tgtEl>
                                          <p:spTgt spid="18496"/>
                                        </p:tgtEl>
                                        <p:attrNameLst>
                                          <p:attrName>ppt_y</p:attrName>
                                        </p:attrNameLst>
                                      </p:cBhvr>
                                      <p:tavLst>
                                        <p:tav tm="0">
                                          <p:val>
                                            <p:strVal val="#ppt_y-#ppt_h/2"/>
                                          </p:val>
                                        </p:tav>
                                        <p:tav tm="100000">
                                          <p:val>
                                            <p:strVal val="#ppt_y"/>
                                          </p:val>
                                        </p:tav>
                                      </p:tavLst>
                                    </p:anim>
                                    <p:anim calcmode="lin" valueType="num">
                                      <p:cBhvr>
                                        <p:cTn id="263" dur="500" fill="hold"/>
                                        <p:tgtEl>
                                          <p:spTgt spid="18496"/>
                                        </p:tgtEl>
                                        <p:attrNameLst>
                                          <p:attrName>ppt_w</p:attrName>
                                        </p:attrNameLst>
                                      </p:cBhvr>
                                      <p:tavLst>
                                        <p:tav tm="0">
                                          <p:val>
                                            <p:strVal val="#ppt_w"/>
                                          </p:val>
                                        </p:tav>
                                        <p:tav tm="100000">
                                          <p:val>
                                            <p:strVal val="#ppt_w"/>
                                          </p:val>
                                        </p:tav>
                                      </p:tavLst>
                                    </p:anim>
                                    <p:anim calcmode="lin" valueType="num">
                                      <p:cBhvr>
                                        <p:cTn id="264" dur="500" fill="hold"/>
                                        <p:tgtEl>
                                          <p:spTgt spid="18496"/>
                                        </p:tgtEl>
                                        <p:attrNameLst>
                                          <p:attrName>ppt_h</p:attrName>
                                        </p:attrNameLst>
                                      </p:cBhvr>
                                      <p:tavLst>
                                        <p:tav tm="0">
                                          <p:val>
                                            <p:fltVal val="0"/>
                                          </p:val>
                                        </p:tav>
                                        <p:tav tm="100000">
                                          <p:val>
                                            <p:strVal val="#ppt_h"/>
                                          </p:val>
                                        </p:tav>
                                      </p:tavLst>
                                    </p:anim>
                                  </p:childTnLst>
                                </p:cTn>
                              </p:par>
                            </p:childTnLst>
                          </p:cTn>
                        </p:par>
                      </p:childTnLst>
                    </p:cTn>
                  </p:par>
                  <p:par>
                    <p:cTn id="265" fill="hold">
                      <p:stCondLst>
                        <p:cond delay="indefinite"/>
                      </p:stCondLst>
                      <p:childTnLst>
                        <p:par>
                          <p:cTn id="266" fill="hold">
                            <p:stCondLst>
                              <p:cond delay="0"/>
                            </p:stCondLst>
                            <p:childTnLst>
                              <p:par>
                                <p:cTn id="267" presetID="17" presetClass="entr" presetSubtype="1" fill="hold" grpId="0" nodeType="clickEffect">
                                  <p:stCondLst>
                                    <p:cond delay="0"/>
                                  </p:stCondLst>
                                  <p:childTnLst>
                                    <p:set>
                                      <p:cBhvr>
                                        <p:cTn id="268" dur="1" fill="hold">
                                          <p:stCondLst>
                                            <p:cond delay="0"/>
                                          </p:stCondLst>
                                        </p:cTn>
                                        <p:tgtEl>
                                          <p:spTgt spid="18498"/>
                                        </p:tgtEl>
                                        <p:attrNameLst>
                                          <p:attrName>style.visibility</p:attrName>
                                        </p:attrNameLst>
                                      </p:cBhvr>
                                      <p:to>
                                        <p:strVal val="visible"/>
                                      </p:to>
                                    </p:set>
                                    <p:anim calcmode="lin" valueType="num">
                                      <p:cBhvr>
                                        <p:cTn id="269" dur="500" fill="hold"/>
                                        <p:tgtEl>
                                          <p:spTgt spid="18498"/>
                                        </p:tgtEl>
                                        <p:attrNameLst>
                                          <p:attrName>ppt_x</p:attrName>
                                        </p:attrNameLst>
                                      </p:cBhvr>
                                      <p:tavLst>
                                        <p:tav tm="0">
                                          <p:val>
                                            <p:strVal val="#ppt_x"/>
                                          </p:val>
                                        </p:tav>
                                        <p:tav tm="100000">
                                          <p:val>
                                            <p:strVal val="#ppt_x"/>
                                          </p:val>
                                        </p:tav>
                                      </p:tavLst>
                                    </p:anim>
                                    <p:anim calcmode="lin" valueType="num">
                                      <p:cBhvr>
                                        <p:cTn id="270" dur="500" fill="hold"/>
                                        <p:tgtEl>
                                          <p:spTgt spid="18498"/>
                                        </p:tgtEl>
                                        <p:attrNameLst>
                                          <p:attrName>ppt_y</p:attrName>
                                        </p:attrNameLst>
                                      </p:cBhvr>
                                      <p:tavLst>
                                        <p:tav tm="0">
                                          <p:val>
                                            <p:strVal val="#ppt_y-#ppt_h/2"/>
                                          </p:val>
                                        </p:tav>
                                        <p:tav tm="100000">
                                          <p:val>
                                            <p:strVal val="#ppt_y"/>
                                          </p:val>
                                        </p:tav>
                                      </p:tavLst>
                                    </p:anim>
                                    <p:anim calcmode="lin" valueType="num">
                                      <p:cBhvr>
                                        <p:cTn id="271" dur="500" fill="hold"/>
                                        <p:tgtEl>
                                          <p:spTgt spid="18498"/>
                                        </p:tgtEl>
                                        <p:attrNameLst>
                                          <p:attrName>ppt_w</p:attrName>
                                        </p:attrNameLst>
                                      </p:cBhvr>
                                      <p:tavLst>
                                        <p:tav tm="0">
                                          <p:val>
                                            <p:strVal val="#ppt_w"/>
                                          </p:val>
                                        </p:tav>
                                        <p:tav tm="100000">
                                          <p:val>
                                            <p:strVal val="#ppt_w"/>
                                          </p:val>
                                        </p:tav>
                                      </p:tavLst>
                                    </p:anim>
                                    <p:anim calcmode="lin" valueType="num">
                                      <p:cBhvr>
                                        <p:cTn id="272" dur="500" fill="hold"/>
                                        <p:tgtEl>
                                          <p:spTgt spid="18498"/>
                                        </p:tgtEl>
                                        <p:attrNameLst>
                                          <p:attrName>ppt_h</p:attrName>
                                        </p:attrNameLst>
                                      </p:cBhvr>
                                      <p:tavLst>
                                        <p:tav tm="0">
                                          <p:val>
                                            <p:fltVal val="0"/>
                                          </p:val>
                                        </p:tav>
                                        <p:tav tm="100000">
                                          <p:val>
                                            <p:strVal val="#ppt_h"/>
                                          </p:val>
                                        </p:tav>
                                      </p:tavLst>
                                    </p:anim>
                                  </p:childTnLst>
                                </p:cTn>
                              </p:par>
                            </p:childTnLst>
                          </p:cTn>
                        </p:par>
                      </p:childTnLst>
                    </p:cTn>
                  </p:par>
                  <p:par>
                    <p:cTn id="273" fill="hold">
                      <p:stCondLst>
                        <p:cond delay="indefinite"/>
                      </p:stCondLst>
                      <p:childTnLst>
                        <p:par>
                          <p:cTn id="274" fill="hold">
                            <p:stCondLst>
                              <p:cond delay="0"/>
                            </p:stCondLst>
                            <p:childTnLst>
                              <p:par>
                                <p:cTn id="275" presetID="18" presetClass="entr" presetSubtype="3" fill="hold" grpId="0" nodeType="clickEffect">
                                  <p:stCondLst>
                                    <p:cond delay="0"/>
                                  </p:stCondLst>
                                  <p:childTnLst>
                                    <p:set>
                                      <p:cBhvr>
                                        <p:cTn id="276" dur="1" fill="hold">
                                          <p:stCondLst>
                                            <p:cond delay="0"/>
                                          </p:stCondLst>
                                        </p:cTn>
                                        <p:tgtEl>
                                          <p:spTgt spid="18497"/>
                                        </p:tgtEl>
                                        <p:attrNameLst>
                                          <p:attrName>style.visibility</p:attrName>
                                        </p:attrNameLst>
                                      </p:cBhvr>
                                      <p:to>
                                        <p:strVal val="visible"/>
                                      </p:to>
                                    </p:set>
                                    <p:animEffect transition="in" filter="strips(upRight)">
                                      <p:cBhvr>
                                        <p:cTn id="277" dur="500"/>
                                        <p:tgtEl>
                                          <p:spTgt spid="18497"/>
                                        </p:tgtEl>
                                      </p:cBhvr>
                                    </p:animEffect>
                                  </p:childTnLst>
                                </p:cTn>
                              </p:par>
                            </p:childTnLst>
                          </p:cTn>
                        </p:par>
                      </p:childTnLst>
                    </p:cTn>
                  </p:par>
                  <p:par>
                    <p:cTn id="278" fill="hold">
                      <p:stCondLst>
                        <p:cond delay="indefinite"/>
                      </p:stCondLst>
                      <p:childTnLst>
                        <p:par>
                          <p:cTn id="279" fill="hold">
                            <p:stCondLst>
                              <p:cond delay="0"/>
                            </p:stCondLst>
                            <p:childTnLst>
                              <p:par>
                                <p:cTn id="280" presetID="17" presetClass="entr" presetSubtype="1" fill="hold" grpId="0" nodeType="clickEffect">
                                  <p:stCondLst>
                                    <p:cond delay="0"/>
                                  </p:stCondLst>
                                  <p:childTnLst>
                                    <p:set>
                                      <p:cBhvr>
                                        <p:cTn id="281" dur="1" fill="hold">
                                          <p:stCondLst>
                                            <p:cond delay="0"/>
                                          </p:stCondLst>
                                        </p:cTn>
                                        <p:tgtEl>
                                          <p:spTgt spid="18499"/>
                                        </p:tgtEl>
                                        <p:attrNameLst>
                                          <p:attrName>style.visibility</p:attrName>
                                        </p:attrNameLst>
                                      </p:cBhvr>
                                      <p:to>
                                        <p:strVal val="visible"/>
                                      </p:to>
                                    </p:set>
                                    <p:anim calcmode="lin" valueType="num">
                                      <p:cBhvr>
                                        <p:cTn id="282" dur="500" fill="hold"/>
                                        <p:tgtEl>
                                          <p:spTgt spid="18499"/>
                                        </p:tgtEl>
                                        <p:attrNameLst>
                                          <p:attrName>ppt_x</p:attrName>
                                        </p:attrNameLst>
                                      </p:cBhvr>
                                      <p:tavLst>
                                        <p:tav tm="0">
                                          <p:val>
                                            <p:strVal val="#ppt_x"/>
                                          </p:val>
                                        </p:tav>
                                        <p:tav tm="100000">
                                          <p:val>
                                            <p:strVal val="#ppt_x"/>
                                          </p:val>
                                        </p:tav>
                                      </p:tavLst>
                                    </p:anim>
                                    <p:anim calcmode="lin" valueType="num">
                                      <p:cBhvr>
                                        <p:cTn id="283" dur="500" fill="hold"/>
                                        <p:tgtEl>
                                          <p:spTgt spid="18499"/>
                                        </p:tgtEl>
                                        <p:attrNameLst>
                                          <p:attrName>ppt_y</p:attrName>
                                        </p:attrNameLst>
                                      </p:cBhvr>
                                      <p:tavLst>
                                        <p:tav tm="0">
                                          <p:val>
                                            <p:strVal val="#ppt_y-#ppt_h/2"/>
                                          </p:val>
                                        </p:tav>
                                        <p:tav tm="100000">
                                          <p:val>
                                            <p:strVal val="#ppt_y"/>
                                          </p:val>
                                        </p:tav>
                                      </p:tavLst>
                                    </p:anim>
                                    <p:anim calcmode="lin" valueType="num">
                                      <p:cBhvr>
                                        <p:cTn id="284" dur="500" fill="hold"/>
                                        <p:tgtEl>
                                          <p:spTgt spid="18499"/>
                                        </p:tgtEl>
                                        <p:attrNameLst>
                                          <p:attrName>ppt_w</p:attrName>
                                        </p:attrNameLst>
                                      </p:cBhvr>
                                      <p:tavLst>
                                        <p:tav tm="0">
                                          <p:val>
                                            <p:strVal val="#ppt_w"/>
                                          </p:val>
                                        </p:tav>
                                        <p:tav tm="100000">
                                          <p:val>
                                            <p:strVal val="#ppt_w"/>
                                          </p:val>
                                        </p:tav>
                                      </p:tavLst>
                                    </p:anim>
                                    <p:anim calcmode="lin" valueType="num">
                                      <p:cBhvr>
                                        <p:cTn id="285" dur="500" fill="hold"/>
                                        <p:tgtEl>
                                          <p:spTgt spid="18499"/>
                                        </p:tgtEl>
                                        <p:attrNameLst>
                                          <p:attrName>ppt_h</p:attrName>
                                        </p:attrNameLst>
                                      </p:cBhvr>
                                      <p:tavLst>
                                        <p:tav tm="0">
                                          <p:val>
                                            <p:fltVal val="0"/>
                                          </p:val>
                                        </p:tav>
                                        <p:tav tm="100000">
                                          <p:val>
                                            <p:strVal val="#ppt_h"/>
                                          </p:val>
                                        </p:tav>
                                      </p:tavLst>
                                    </p:anim>
                                  </p:childTnLst>
                                </p:cTn>
                              </p:par>
                            </p:childTnLst>
                          </p:cTn>
                        </p:par>
                      </p:childTnLst>
                    </p:cTn>
                  </p:par>
                  <p:par>
                    <p:cTn id="286" fill="hold">
                      <p:stCondLst>
                        <p:cond delay="indefinite"/>
                      </p:stCondLst>
                      <p:childTnLst>
                        <p:par>
                          <p:cTn id="287" fill="hold">
                            <p:stCondLst>
                              <p:cond delay="0"/>
                            </p:stCondLst>
                            <p:childTnLst>
                              <p:par>
                                <p:cTn id="288" presetID="23" presetClass="entr" presetSubtype="288" fill="hold" grpId="0" nodeType="clickEffect">
                                  <p:stCondLst>
                                    <p:cond delay="0"/>
                                  </p:stCondLst>
                                  <p:childTnLst>
                                    <p:set>
                                      <p:cBhvr>
                                        <p:cTn id="289" dur="1" fill="hold">
                                          <p:stCondLst>
                                            <p:cond delay="0"/>
                                          </p:stCondLst>
                                        </p:cTn>
                                        <p:tgtEl>
                                          <p:spTgt spid="18500"/>
                                        </p:tgtEl>
                                        <p:attrNameLst>
                                          <p:attrName>style.visibility</p:attrName>
                                        </p:attrNameLst>
                                      </p:cBhvr>
                                      <p:to>
                                        <p:strVal val="visible"/>
                                      </p:to>
                                    </p:set>
                                    <p:anim calcmode="lin" valueType="num">
                                      <p:cBhvr>
                                        <p:cTn id="290" dur="500" fill="hold"/>
                                        <p:tgtEl>
                                          <p:spTgt spid="18500"/>
                                        </p:tgtEl>
                                        <p:attrNameLst>
                                          <p:attrName>ppt_w</p:attrName>
                                        </p:attrNameLst>
                                      </p:cBhvr>
                                      <p:tavLst>
                                        <p:tav tm="0">
                                          <p:val>
                                            <p:strVal val="4/3*#ppt_w"/>
                                          </p:val>
                                        </p:tav>
                                        <p:tav tm="100000">
                                          <p:val>
                                            <p:strVal val="#ppt_w"/>
                                          </p:val>
                                        </p:tav>
                                      </p:tavLst>
                                    </p:anim>
                                    <p:anim calcmode="lin" valueType="num">
                                      <p:cBhvr>
                                        <p:cTn id="291" dur="500" fill="hold"/>
                                        <p:tgtEl>
                                          <p:spTgt spid="18500"/>
                                        </p:tgtEl>
                                        <p:attrNameLst>
                                          <p:attrName>ppt_h</p:attrName>
                                        </p:attrNameLst>
                                      </p:cBhvr>
                                      <p:tavLst>
                                        <p:tav tm="0">
                                          <p:val>
                                            <p:strVal val="4/3*#ppt_h"/>
                                          </p:val>
                                        </p:tav>
                                        <p:tav tm="100000">
                                          <p:val>
                                            <p:strVal val="#ppt_h"/>
                                          </p:val>
                                        </p:tav>
                                      </p:tavLst>
                                    </p:anim>
                                  </p:childTnLst>
                                </p:cTn>
                              </p:par>
                            </p:childTnLst>
                          </p:cTn>
                        </p:par>
                      </p:childTnLst>
                    </p:cTn>
                  </p:par>
                  <p:par>
                    <p:cTn id="292" fill="hold">
                      <p:stCondLst>
                        <p:cond delay="indefinite"/>
                      </p:stCondLst>
                      <p:childTnLst>
                        <p:par>
                          <p:cTn id="293" fill="hold">
                            <p:stCondLst>
                              <p:cond delay="0"/>
                            </p:stCondLst>
                            <p:childTnLst>
                              <p:par>
                                <p:cTn id="294" presetID="23" presetClass="entr" presetSubtype="288" fill="hold" grpId="0" nodeType="clickEffect">
                                  <p:stCondLst>
                                    <p:cond delay="0"/>
                                  </p:stCondLst>
                                  <p:childTnLst>
                                    <p:set>
                                      <p:cBhvr>
                                        <p:cTn id="295" dur="1" fill="hold">
                                          <p:stCondLst>
                                            <p:cond delay="0"/>
                                          </p:stCondLst>
                                        </p:cTn>
                                        <p:tgtEl>
                                          <p:spTgt spid="18501"/>
                                        </p:tgtEl>
                                        <p:attrNameLst>
                                          <p:attrName>style.visibility</p:attrName>
                                        </p:attrNameLst>
                                      </p:cBhvr>
                                      <p:to>
                                        <p:strVal val="visible"/>
                                      </p:to>
                                    </p:set>
                                    <p:anim calcmode="lin" valueType="num">
                                      <p:cBhvr>
                                        <p:cTn id="296" dur="500" fill="hold"/>
                                        <p:tgtEl>
                                          <p:spTgt spid="18501"/>
                                        </p:tgtEl>
                                        <p:attrNameLst>
                                          <p:attrName>ppt_w</p:attrName>
                                        </p:attrNameLst>
                                      </p:cBhvr>
                                      <p:tavLst>
                                        <p:tav tm="0">
                                          <p:val>
                                            <p:strVal val="4/3*#ppt_w"/>
                                          </p:val>
                                        </p:tav>
                                        <p:tav tm="100000">
                                          <p:val>
                                            <p:strVal val="#ppt_w"/>
                                          </p:val>
                                        </p:tav>
                                      </p:tavLst>
                                    </p:anim>
                                    <p:anim calcmode="lin" valueType="num">
                                      <p:cBhvr>
                                        <p:cTn id="297" dur="500" fill="hold"/>
                                        <p:tgtEl>
                                          <p:spTgt spid="18501"/>
                                        </p:tgtEl>
                                        <p:attrNameLst>
                                          <p:attrName>ppt_h</p:attrName>
                                        </p:attrNameLst>
                                      </p:cBhvr>
                                      <p:tavLst>
                                        <p:tav tm="0">
                                          <p:val>
                                            <p:strVal val="4/3*#ppt_h"/>
                                          </p:val>
                                        </p:tav>
                                        <p:tav tm="100000">
                                          <p:val>
                                            <p:strVal val="#ppt_h"/>
                                          </p:val>
                                        </p:tav>
                                      </p:tavLst>
                                    </p:anim>
                                  </p:childTnLst>
                                </p:cTn>
                              </p:par>
                            </p:childTnLst>
                          </p:cTn>
                        </p:par>
                      </p:childTnLst>
                    </p:cTn>
                  </p:par>
                  <p:par>
                    <p:cTn id="298" fill="hold">
                      <p:stCondLst>
                        <p:cond delay="indefinite"/>
                      </p:stCondLst>
                      <p:childTnLst>
                        <p:par>
                          <p:cTn id="299" fill="hold">
                            <p:stCondLst>
                              <p:cond delay="0"/>
                            </p:stCondLst>
                            <p:childTnLst>
                              <p:par>
                                <p:cTn id="300" presetID="23" presetClass="entr" presetSubtype="288" fill="hold" grpId="0" nodeType="clickEffect">
                                  <p:stCondLst>
                                    <p:cond delay="0"/>
                                  </p:stCondLst>
                                  <p:childTnLst>
                                    <p:set>
                                      <p:cBhvr>
                                        <p:cTn id="301" dur="1" fill="hold">
                                          <p:stCondLst>
                                            <p:cond delay="0"/>
                                          </p:stCondLst>
                                        </p:cTn>
                                        <p:tgtEl>
                                          <p:spTgt spid="18502"/>
                                        </p:tgtEl>
                                        <p:attrNameLst>
                                          <p:attrName>style.visibility</p:attrName>
                                        </p:attrNameLst>
                                      </p:cBhvr>
                                      <p:to>
                                        <p:strVal val="visible"/>
                                      </p:to>
                                    </p:set>
                                    <p:anim calcmode="lin" valueType="num">
                                      <p:cBhvr>
                                        <p:cTn id="302" dur="500" fill="hold"/>
                                        <p:tgtEl>
                                          <p:spTgt spid="18502"/>
                                        </p:tgtEl>
                                        <p:attrNameLst>
                                          <p:attrName>ppt_w</p:attrName>
                                        </p:attrNameLst>
                                      </p:cBhvr>
                                      <p:tavLst>
                                        <p:tav tm="0">
                                          <p:val>
                                            <p:strVal val="4/3*#ppt_w"/>
                                          </p:val>
                                        </p:tav>
                                        <p:tav tm="100000">
                                          <p:val>
                                            <p:strVal val="#ppt_w"/>
                                          </p:val>
                                        </p:tav>
                                      </p:tavLst>
                                    </p:anim>
                                    <p:anim calcmode="lin" valueType="num">
                                      <p:cBhvr>
                                        <p:cTn id="303" dur="500" fill="hold"/>
                                        <p:tgtEl>
                                          <p:spTgt spid="18502"/>
                                        </p:tgtEl>
                                        <p:attrNameLst>
                                          <p:attrName>ppt_h</p:attrName>
                                        </p:attrNameLst>
                                      </p:cBhvr>
                                      <p:tavLst>
                                        <p:tav tm="0">
                                          <p:val>
                                            <p:strVal val="4/3*#ppt_h"/>
                                          </p:val>
                                        </p:tav>
                                        <p:tav tm="100000">
                                          <p:val>
                                            <p:strVal val="#ppt_h"/>
                                          </p:val>
                                        </p:tav>
                                      </p:tavLst>
                                    </p:anim>
                                  </p:childTnLst>
                                </p:cTn>
                              </p:par>
                            </p:childTnLst>
                          </p:cTn>
                        </p:par>
                      </p:childTnLst>
                    </p:cTn>
                  </p:par>
                  <p:par>
                    <p:cTn id="304" fill="hold">
                      <p:stCondLst>
                        <p:cond delay="indefinite"/>
                      </p:stCondLst>
                      <p:childTnLst>
                        <p:par>
                          <p:cTn id="305" fill="hold">
                            <p:stCondLst>
                              <p:cond delay="0"/>
                            </p:stCondLst>
                            <p:childTnLst>
                              <p:par>
                                <p:cTn id="306" presetID="23" presetClass="entr" presetSubtype="288" fill="hold" grpId="0" nodeType="clickEffect">
                                  <p:stCondLst>
                                    <p:cond delay="0"/>
                                  </p:stCondLst>
                                  <p:childTnLst>
                                    <p:set>
                                      <p:cBhvr>
                                        <p:cTn id="307" dur="1" fill="hold">
                                          <p:stCondLst>
                                            <p:cond delay="0"/>
                                          </p:stCondLst>
                                        </p:cTn>
                                        <p:tgtEl>
                                          <p:spTgt spid="18503"/>
                                        </p:tgtEl>
                                        <p:attrNameLst>
                                          <p:attrName>style.visibility</p:attrName>
                                        </p:attrNameLst>
                                      </p:cBhvr>
                                      <p:to>
                                        <p:strVal val="visible"/>
                                      </p:to>
                                    </p:set>
                                    <p:anim calcmode="lin" valueType="num">
                                      <p:cBhvr>
                                        <p:cTn id="308" dur="500" fill="hold"/>
                                        <p:tgtEl>
                                          <p:spTgt spid="18503"/>
                                        </p:tgtEl>
                                        <p:attrNameLst>
                                          <p:attrName>ppt_w</p:attrName>
                                        </p:attrNameLst>
                                      </p:cBhvr>
                                      <p:tavLst>
                                        <p:tav tm="0">
                                          <p:val>
                                            <p:strVal val="4/3*#ppt_w"/>
                                          </p:val>
                                        </p:tav>
                                        <p:tav tm="100000">
                                          <p:val>
                                            <p:strVal val="#ppt_w"/>
                                          </p:val>
                                        </p:tav>
                                      </p:tavLst>
                                    </p:anim>
                                    <p:anim calcmode="lin" valueType="num">
                                      <p:cBhvr>
                                        <p:cTn id="309" dur="500" fill="hold"/>
                                        <p:tgtEl>
                                          <p:spTgt spid="18503"/>
                                        </p:tgtEl>
                                        <p:attrNameLst>
                                          <p:attrName>ppt_h</p:attrName>
                                        </p:attrNameLst>
                                      </p:cBhvr>
                                      <p:tavLst>
                                        <p:tav tm="0">
                                          <p:val>
                                            <p:strVal val="4/3*#ppt_h"/>
                                          </p:val>
                                        </p:tav>
                                        <p:tav tm="100000">
                                          <p:val>
                                            <p:strVal val="#ppt_h"/>
                                          </p:val>
                                        </p:tav>
                                      </p:tavLst>
                                    </p:anim>
                                  </p:childTnLst>
                                </p:cTn>
                              </p:par>
                            </p:childTnLst>
                          </p:cTn>
                        </p:par>
                      </p:childTnLst>
                    </p:cTn>
                  </p:par>
                  <p:par>
                    <p:cTn id="310" fill="hold">
                      <p:stCondLst>
                        <p:cond delay="indefinite"/>
                      </p:stCondLst>
                      <p:childTnLst>
                        <p:par>
                          <p:cTn id="311" fill="hold">
                            <p:stCondLst>
                              <p:cond delay="0"/>
                            </p:stCondLst>
                            <p:childTnLst>
                              <p:par>
                                <p:cTn id="312" presetID="23" presetClass="entr" presetSubtype="288" fill="hold" grpId="0" nodeType="clickEffect">
                                  <p:stCondLst>
                                    <p:cond delay="0"/>
                                  </p:stCondLst>
                                  <p:childTnLst>
                                    <p:set>
                                      <p:cBhvr>
                                        <p:cTn id="313" dur="1" fill="hold">
                                          <p:stCondLst>
                                            <p:cond delay="0"/>
                                          </p:stCondLst>
                                        </p:cTn>
                                        <p:tgtEl>
                                          <p:spTgt spid="18504"/>
                                        </p:tgtEl>
                                        <p:attrNameLst>
                                          <p:attrName>style.visibility</p:attrName>
                                        </p:attrNameLst>
                                      </p:cBhvr>
                                      <p:to>
                                        <p:strVal val="visible"/>
                                      </p:to>
                                    </p:set>
                                    <p:anim calcmode="lin" valueType="num">
                                      <p:cBhvr>
                                        <p:cTn id="314" dur="500" fill="hold"/>
                                        <p:tgtEl>
                                          <p:spTgt spid="18504"/>
                                        </p:tgtEl>
                                        <p:attrNameLst>
                                          <p:attrName>ppt_w</p:attrName>
                                        </p:attrNameLst>
                                      </p:cBhvr>
                                      <p:tavLst>
                                        <p:tav tm="0">
                                          <p:val>
                                            <p:strVal val="4/3*#ppt_w"/>
                                          </p:val>
                                        </p:tav>
                                        <p:tav tm="100000">
                                          <p:val>
                                            <p:strVal val="#ppt_w"/>
                                          </p:val>
                                        </p:tav>
                                      </p:tavLst>
                                    </p:anim>
                                    <p:anim calcmode="lin" valueType="num">
                                      <p:cBhvr>
                                        <p:cTn id="315" dur="500" fill="hold"/>
                                        <p:tgtEl>
                                          <p:spTgt spid="18504"/>
                                        </p:tgtEl>
                                        <p:attrNameLst>
                                          <p:attrName>ppt_h</p:attrName>
                                        </p:attrNameLst>
                                      </p:cBhvr>
                                      <p:tavLst>
                                        <p:tav tm="0">
                                          <p:val>
                                            <p:strVal val="4/3*#ppt_h"/>
                                          </p:val>
                                        </p:tav>
                                        <p:tav tm="100000">
                                          <p:val>
                                            <p:strVal val="#ppt_h"/>
                                          </p:val>
                                        </p:tav>
                                      </p:tavLst>
                                    </p:anim>
                                  </p:childTnLst>
                                </p:cTn>
                              </p:par>
                            </p:childTnLst>
                          </p:cTn>
                        </p:par>
                      </p:childTnLst>
                    </p:cTn>
                  </p:par>
                  <p:par>
                    <p:cTn id="316" fill="hold">
                      <p:stCondLst>
                        <p:cond delay="indefinite"/>
                      </p:stCondLst>
                      <p:childTnLst>
                        <p:par>
                          <p:cTn id="317" fill="hold">
                            <p:stCondLst>
                              <p:cond delay="0"/>
                            </p:stCondLst>
                            <p:childTnLst>
                              <p:par>
                                <p:cTn id="318" presetID="23" presetClass="entr" presetSubtype="288" fill="hold" grpId="0" nodeType="clickEffect">
                                  <p:stCondLst>
                                    <p:cond delay="0"/>
                                  </p:stCondLst>
                                  <p:childTnLst>
                                    <p:set>
                                      <p:cBhvr>
                                        <p:cTn id="319" dur="1" fill="hold">
                                          <p:stCondLst>
                                            <p:cond delay="0"/>
                                          </p:stCondLst>
                                        </p:cTn>
                                        <p:tgtEl>
                                          <p:spTgt spid="18505"/>
                                        </p:tgtEl>
                                        <p:attrNameLst>
                                          <p:attrName>style.visibility</p:attrName>
                                        </p:attrNameLst>
                                      </p:cBhvr>
                                      <p:to>
                                        <p:strVal val="visible"/>
                                      </p:to>
                                    </p:set>
                                    <p:anim calcmode="lin" valueType="num">
                                      <p:cBhvr>
                                        <p:cTn id="320" dur="500" fill="hold"/>
                                        <p:tgtEl>
                                          <p:spTgt spid="18505"/>
                                        </p:tgtEl>
                                        <p:attrNameLst>
                                          <p:attrName>ppt_w</p:attrName>
                                        </p:attrNameLst>
                                      </p:cBhvr>
                                      <p:tavLst>
                                        <p:tav tm="0">
                                          <p:val>
                                            <p:strVal val="4/3*#ppt_w"/>
                                          </p:val>
                                        </p:tav>
                                        <p:tav tm="100000">
                                          <p:val>
                                            <p:strVal val="#ppt_w"/>
                                          </p:val>
                                        </p:tav>
                                      </p:tavLst>
                                    </p:anim>
                                    <p:anim calcmode="lin" valueType="num">
                                      <p:cBhvr>
                                        <p:cTn id="321" dur="500" fill="hold"/>
                                        <p:tgtEl>
                                          <p:spTgt spid="18505"/>
                                        </p:tgtEl>
                                        <p:attrNameLst>
                                          <p:attrName>ppt_h</p:attrName>
                                        </p:attrNameLst>
                                      </p:cBhvr>
                                      <p:tavLst>
                                        <p:tav tm="0">
                                          <p:val>
                                            <p:strVal val="4/3*#ppt_h"/>
                                          </p:val>
                                        </p:tav>
                                        <p:tav tm="100000">
                                          <p:val>
                                            <p:strVal val="#ppt_h"/>
                                          </p:val>
                                        </p:tav>
                                      </p:tavLst>
                                    </p:anim>
                                  </p:childTnLst>
                                </p:cTn>
                              </p:par>
                            </p:childTnLst>
                          </p:cTn>
                        </p:par>
                      </p:childTnLst>
                    </p:cTn>
                  </p:par>
                  <p:par>
                    <p:cTn id="322" fill="hold">
                      <p:stCondLst>
                        <p:cond delay="indefinite"/>
                      </p:stCondLst>
                      <p:childTnLst>
                        <p:par>
                          <p:cTn id="323" fill="hold">
                            <p:stCondLst>
                              <p:cond delay="0"/>
                            </p:stCondLst>
                            <p:childTnLst>
                              <p:par>
                                <p:cTn id="324" presetID="23" presetClass="entr" presetSubtype="288" fill="hold" grpId="0" nodeType="clickEffect">
                                  <p:stCondLst>
                                    <p:cond delay="0"/>
                                  </p:stCondLst>
                                  <p:childTnLst>
                                    <p:set>
                                      <p:cBhvr>
                                        <p:cTn id="325" dur="1" fill="hold">
                                          <p:stCondLst>
                                            <p:cond delay="0"/>
                                          </p:stCondLst>
                                        </p:cTn>
                                        <p:tgtEl>
                                          <p:spTgt spid="18506"/>
                                        </p:tgtEl>
                                        <p:attrNameLst>
                                          <p:attrName>style.visibility</p:attrName>
                                        </p:attrNameLst>
                                      </p:cBhvr>
                                      <p:to>
                                        <p:strVal val="visible"/>
                                      </p:to>
                                    </p:set>
                                    <p:anim calcmode="lin" valueType="num">
                                      <p:cBhvr>
                                        <p:cTn id="326" dur="500" fill="hold"/>
                                        <p:tgtEl>
                                          <p:spTgt spid="18506"/>
                                        </p:tgtEl>
                                        <p:attrNameLst>
                                          <p:attrName>ppt_w</p:attrName>
                                        </p:attrNameLst>
                                      </p:cBhvr>
                                      <p:tavLst>
                                        <p:tav tm="0">
                                          <p:val>
                                            <p:strVal val="4/3*#ppt_w"/>
                                          </p:val>
                                        </p:tav>
                                        <p:tav tm="100000">
                                          <p:val>
                                            <p:strVal val="#ppt_w"/>
                                          </p:val>
                                        </p:tav>
                                      </p:tavLst>
                                    </p:anim>
                                    <p:anim calcmode="lin" valueType="num">
                                      <p:cBhvr>
                                        <p:cTn id="327" dur="500" fill="hold"/>
                                        <p:tgtEl>
                                          <p:spTgt spid="18506"/>
                                        </p:tgtEl>
                                        <p:attrNameLst>
                                          <p:attrName>ppt_h</p:attrName>
                                        </p:attrNameLst>
                                      </p:cBhvr>
                                      <p:tavLst>
                                        <p:tav tm="0">
                                          <p:val>
                                            <p:strVal val="4/3*#ppt_h"/>
                                          </p:val>
                                        </p:tav>
                                        <p:tav tm="100000">
                                          <p:val>
                                            <p:strVal val="#ppt_h"/>
                                          </p:val>
                                        </p:tav>
                                      </p:tavLst>
                                    </p:anim>
                                  </p:childTnLst>
                                </p:cTn>
                              </p:par>
                            </p:childTnLst>
                          </p:cTn>
                        </p:par>
                      </p:childTnLst>
                    </p:cTn>
                  </p:par>
                  <p:par>
                    <p:cTn id="328" fill="hold">
                      <p:stCondLst>
                        <p:cond delay="indefinite"/>
                      </p:stCondLst>
                      <p:childTnLst>
                        <p:par>
                          <p:cTn id="329" fill="hold">
                            <p:stCondLst>
                              <p:cond delay="0"/>
                            </p:stCondLst>
                            <p:childTnLst>
                              <p:par>
                                <p:cTn id="330" presetID="23" presetClass="entr" presetSubtype="288" fill="hold" grpId="0" nodeType="clickEffect">
                                  <p:stCondLst>
                                    <p:cond delay="0"/>
                                  </p:stCondLst>
                                  <p:childTnLst>
                                    <p:set>
                                      <p:cBhvr>
                                        <p:cTn id="331" dur="1" fill="hold">
                                          <p:stCondLst>
                                            <p:cond delay="0"/>
                                          </p:stCondLst>
                                        </p:cTn>
                                        <p:tgtEl>
                                          <p:spTgt spid="18507"/>
                                        </p:tgtEl>
                                        <p:attrNameLst>
                                          <p:attrName>style.visibility</p:attrName>
                                        </p:attrNameLst>
                                      </p:cBhvr>
                                      <p:to>
                                        <p:strVal val="visible"/>
                                      </p:to>
                                    </p:set>
                                    <p:anim calcmode="lin" valueType="num">
                                      <p:cBhvr>
                                        <p:cTn id="332" dur="500" fill="hold"/>
                                        <p:tgtEl>
                                          <p:spTgt spid="18507"/>
                                        </p:tgtEl>
                                        <p:attrNameLst>
                                          <p:attrName>ppt_w</p:attrName>
                                        </p:attrNameLst>
                                      </p:cBhvr>
                                      <p:tavLst>
                                        <p:tav tm="0">
                                          <p:val>
                                            <p:strVal val="4/3*#ppt_w"/>
                                          </p:val>
                                        </p:tav>
                                        <p:tav tm="100000">
                                          <p:val>
                                            <p:strVal val="#ppt_w"/>
                                          </p:val>
                                        </p:tav>
                                      </p:tavLst>
                                    </p:anim>
                                    <p:anim calcmode="lin" valueType="num">
                                      <p:cBhvr>
                                        <p:cTn id="333" dur="500" fill="hold"/>
                                        <p:tgtEl>
                                          <p:spTgt spid="18507"/>
                                        </p:tgtEl>
                                        <p:attrNameLst>
                                          <p:attrName>ppt_h</p:attrName>
                                        </p:attrNameLst>
                                      </p:cBhvr>
                                      <p:tavLst>
                                        <p:tav tm="0">
                                          <p:val>
                                            <p:strVal val="4/3*#ppt_h"/>
                                          </p:val>
                                        </p:tav>
                                        <p:tav tm="100000">
                                          <p:val>
                                            <p:strVal val="#ppt_h"/>
                                          </p:val>
                                        </p:tav>
                                      </p:tavLst>
                                    </p:anim>
                                  </p:childTnLst>
                                </p:cTn>
                              </p:par>
                            </p:childTnLst>
                          </p:cTn>
                        </p:par>
                      </p:childTnLst>
                    </p:cTn>
                  </p:par>
                  <p:par>
                    <p:cTn id="334" fill="hold">
                      <p:stCondLst>
                        <p:cond delay="indefinite"/>
                      </p:stCondLst>
                      <p:childTnLst>
                        <p:par>
                          <p:cTn id="335" fill="hold">
                            <p:stCondLst>
                              <p:cond delay="0"/>
                            </p:stCondLst>
                            <p:childTnLst>
                              <p:par>
                                <p:cTn id="336" presetID="23" presetClass="entr" presetSubtype="288" fill="hold" grpId="0" nodeType="clickEffect">
                                  <p:stCondLst>
                                    <p:cond delay="0"/>
                                  </p:stCondLst>
                                  <p:childTnLst>
                                    <p:set>
                                      <p:cBhvr>
                                        <p:cTn id="337" dur="1" fill="hold">
                                          <p:stCondLst>
                                            <p:cond delay="0"/>
                                          </p:stCondLst>
                                        </p:cTn>
                                        <p:tgtEl>
                                          <p:spTgt spid="18522"/>
                                        </p:tgtEl>
                                        <p:attrNameLst>
                                          <p:attrName>style.visibility</p:attrName>
                                        </p:attrNameLst>
                                      </p:cBhvr>
                                      <p:to>
                                        <p:strVal val="visible"/>
                                      </p:to>
                                    </p:set>
                                    <p:anim calcmode="lin" valueType="num">
                                      <p:cBhvr>
                                        <p:cTn id="338" dur="500" fill="hold"/>
                                        <p:tgtEl>
                                          <p:spTgt spid="18522"/>
                                        </p:tgtEl>
                                        <p:attrNameLst>
                                          <p:attrName>ppt_w</p:attrName>
                                        </p:attrNameLst>
                                      </p:cBhvr>
                                      <p:tavLst>
                                        <p:tav tm="0">
                                          <p:val>
                                            <p:strVal val="4/3*#ppt_w"/>
                                          </p:val>
                                        </p:tav>
                                        <p:tav tm="100000">
                                          <p:val>
                                            <p:strVal val="#ppt_w"/>
                                          </p:val>
                                        </p:tav>
                                      </p:tavLst>
                                    </p:anim>
                                    <p:anim calcmode="lin" valueType="num">
                                      <p:cBhvr>
                                        <p:cTn id="339" dur="500" fill="hold"/>
                                        <p:tgtEl>
                                          <p:spTgt spid="18522"/>
                                        </p:tgtEl>
                                        <p:attrNameLst>
                                          <p:attrName>ppt_h</p:attrName>
                                        </p:attrNameLst>
                                      </p:cBhvr>
                                      <p:tavLst>
                                        <p:tav tm="0">
                                          <p:val>
                                            <p:strVal val="4/3*#ppt_h"/>
                                          </p:val>
                                        </p:tav>
                                        <p:tav tm="100000">
                                          <p:val>
                                            <p:strVal val="#ppt_h"/>
                                          </p:val>
                                        </p:tav>
                                      </p:tavLst>
                                    </p:anim>
                                  </p:childTnLst>
                                </p:cTn>
                              </p:par>
                            </p:childTnLst>
                          </p:cTn>
                        </p:par>
                      </p:childTnLst>
                    </p:cTn>
                  </p:par>
                  <p:par>
                    <p:cTn id="340" fill="hold">
                      <p:stCondLst>
                        <p:cond delay="indefinite"/>
                      </p:stCondLst>
                      <p:childTnLst>
                        <p:par>
                          <p:cTn id="341" fill="hold">
                            <p:stCondLst>
                              <p:cond delay="0"/>
                            </p:stCondLst>
                            <p:childTnLst>
                              <p:par>
                                <p:cTn id="342" presetID="23" presetClass="entr" presetSubtype="288" fill="hold" grpId="0" nodeType="clickEffect">
                                  <p:stCondLst>
                                    <p:cond delay="0"/>
                                  </p:stCondLst>
                                  <p:childTnLst>
                                    <p:set>
                                      <p:cBhvr>
                                        <p:cTn id="343" dur="1" fill="hold">
                                          <p:stCondLst>
                                            <p:cond delay="0"/>
                                          </p:stCondLst>
                                        </p:cTn>
                                        <p:tgtEl>
                                          <p:spTgt spid="18523"/>
                                        </p:tgtEl>
                                        <p:attrNameLst>
                                          <p:attrName>style.visibility</p:attrName>
                                        </p:attrNameLst>
                                      </p:cBhvr>
                                      <p:to>
                                        <p:strVal val="visible"/>
                                      </p:to>
                                    </p:set>
                                    <p:anim calcmode="lin" valueType="num">
                                      <p:cBhvr>
                                        <p:cTn id="344" dur="500" fill="hold"/>
                                        <p:tgtEl>
                                          <p:spTgt spid="18523"/>
                                        </p:tgtEl>
                                        <p:attrNameLst>
                                          <p:attrName>ppt_w</p:attrName>
                                        </p:attrNameLst>
                                      </p:cBhvr>
                                      <p:tavLst>
                                        <p:tav tm="0">
                                          <p:val>
                                            <p:strVal val="4/3*#ppt_w"/>
                                          </p:val>
                                        </p:tav>
                                        <p:tav tm="100000">
                                          <p:val>
                                            <p:strVal val="#ppt_w"/>
                                          </p:val>
                                        </p:tav>
                                      </p:tavLst>
                                    </p:anim>
                                    <p:anim calcmode="lin" valueType="num">
                                      <p:cBhvr>
                                        <p:cTn id="345" dur="500" fill="hold"/>
                                        <p:tgtEl>
                                          <p:spTgt spid="18523"/>
                                        </p:tgtEl>
                                        <p:attrNameLst>
                                          <p:attrName>ppt_h</p:attrName>
                                        </p:attrNameLst>
                                      </p:cBhvr>
                                      <p:tavLst>
                                        <p:tav tm="0">
                                          <p:val>
                                            <p:strVal val="4/3*#ppt_h"/>
                                          </p:val>
                                        </p:tav>
                                        <p:tav tm="100000">
                                          <p:val>
                                            <p:strVal val="#ppt_h"/>
                                          </p:val>
                                        </p:tav>
                                      </p:tavLst>
                                    </p:anim>
                                  </p:childTnLst>
                                </p:cTn>
                              </p:par>
                            </p:childTnLst>
                          </p:cTn>
                        </p:par>
                      </p:childTnLst>
                    </p:cTn>
                  </p:par>
                  <p:par>
                    <p:cTn id="346" fill="hold">
                      <p:stCondLst>
                        <p:cond delay="indefinite"/>
                      </p:stCondLst>
                      <p:childTnLst>
                        <p:par>
                          <p:cTn id="347" fill="hold">
                            <p:stCondLst>
                              <p:cond delay="0"/>
                            </p:stCondLst>
                            <p:childTnLst>
                              <p:par>
                                <p:cTn id="348" presetID="23" presetClass="entr" presetSubtype="288" fill="hold" grpId="0" nodeType="clickEffect">
                                  <p:stCondLst>
                                    <p:cond delay="0"/>
                                  </p:stCondLst>
                                  <p:childTnLst>
                                    <p:set>
                                      <p:cBhvr>
                                        <p:cTn id="349" dur="1" fill="hold">
                                          <p:stCondLst>
                                            <p:cond delay="0"/>
                                          </p:stCondLst>
                                        </p:cTn>
                                        <p:tgtEl>
                                          <p:spTgt spid="18524"/>
                                        </p:tgtEl>
                                        <p:attrNameLst>
                                          <p:attrName>style.visibility</p:attrName>
                                        </p:attrNameLst>
                                      </p:cBhvr>
                                      <p:to>
                                        <p:strVal val="visible"/>
                                      </p:to>
                                    </p:set>
                                    <p:anim calcmode="lin" valueType="num">
                                      <p:cBhvr>
                                        <p:cTn id="350" dur="500" fill="hold"/>
                                        <p:tgtEl>
                                          <p:spTgt spid="18524"/>
                                        </p:tgtEl>
                                        <p:attrNameLst>
                                          <p:attrName>ppt_w</p:attrName>
                                        </p:attrNameLst>
                                      </p:cBhvr>
                                      <p:tavLst>
                                        <p:tav tm="0">
                                          <p:val>
                                            <p:strVal val="4/3*#ppt_w"/>
                                          </p:val>
                                        </p:tav>
                                        <p:tav tm="100000">
                                          <p:val>
                                            <p:strVal val="#ppt_w"/>
                                          </p:val>
                                        </p:tav>
                                      </p:tavLst>
                                    </p:anim>
                                    <p:anim calcmode="lin" valueType="num">
                                      <p:cBhvr>
                                        <p:cTn id="351" dur="500" fill="hold"/>
                                        <p:tgtEl>
                                          <p:spTgt spid="18524"/>
                                        </p:tgtEl>
                                        <p:attrNameLst>
                                          <p:attrName>ppt_h</p:attrName>
                                        </p:attrNameLst>
                                      </p:cBhvr>
                                      <p:tavLst>
                                        <p:tav tm="0">
                                          <p:val>
                                            <p:strVal val="4/3*#ppt_h"/>
                                          </p:val>
                                        </p:tav>
                                        <p:tav tm="100000">
                                          <p:val>
                                            <p:strVal val="#ppt_h"/>
                                          </p:val>
                                        </p:tav>
                                      </p:tavLst>
                                    </p:anim>
                                  </p:childTnLst>
                                </p:cTn>
                              </p:par>
                            </p:childTnLst>
                          </p:cTn>
                        </p:par>
                      </p:childTnLst>
                    </p:cTn>
                  </p:par>
                  <p:par>
                    <p:cTn id="352" fill="hold">
                      <p:stCondLst>
                        <p:cond delay="indefinite"/>
                      </p:stCondLst>
                      <p:childTnLst>
                        <p:par>
                          <p:cTn id="353" fill="hold">
                            <p:stCondLst>
                              <p:cond delay="0"/>
                            </p:stCondLst>
                            <p:childTnLst>
                              <p:par>
                                <p:cTn id="354" presetID="23" presetClass="entr" presetSubtype="288" fill="hold" grpId="0" nodeType="clickEffect">
                                  <p:stCondLst>
                                    <p:cond delay="0"/>
                                  </p:stCondLst>
                                  <p:childTnLst>
                                    <p:set>
                                      <p:cBhvr>
                                        <p:cTn id="355" dur="1" fill="hold">
                                          <p:stCondLst>
                                            <p:cond delay="0"/>
                                          </p:stCondLst>
                                        </p:cTn>
                                        <p:tgtEl>
                                          <p:spTgt spid="18525"/>
                                        </p:tgtEl>
                                        <p:attrNameLst>
                                          <p:attrName>style.visibility</p:attrName>
                                        </p:attrNameLst>
                                      </p:cBhvr>
                                      <p:to>
                                        <p:strVal val="visible"/>
                                      </p:to>
                                    </p:set>
                                    <p:anim calcmode="lin" valueType="num">
                                      <p:cBhvr>
                                        <p:cTn id="356" dur="500" fill="hold"/>
                                        <p:tgtEl>
                                          <p:spTgt spid="18525"/>
                                        </p:tgtEl>
                                        <p:attrNameLst>
                                          <p:attrName>ppt_w</p:attrName>
                                        </p:attrNameLst>
                                      </p:cBhvr>
                                      <p:tavLst>
                                        <p:tav tm="0">
                                          <p:val>
                                            <p:strVal val="4/3*#ppt_w"/>
                                          </p:val>
                                        </p:tav>
                                        <p:tav tm="100000">
                                          <p:val>
                                            <p:strVal val="#ppt_w"/>
                                          </p:val>
                                        </p:tav>
                                      </p:tavLst>
                                    </p:anim>
                                    <p:anim calcmode="lin" valueType="num">
                                      <p:cBhvr>
                                        <p:cTn id="357" dur="500" fill="hold"/>
                                        <p:tgtEl>
                                          <p:spTgt spid="18525"/>
                                        </p:tgtEl>
                                        <p:attrNameLst>
                                          <p:attrName>ppt_h</p:attrName>
                                        </p:attrNameLst>
                                      </p:cBhvr>
                                      <p:tavLst>
                                        <p:tav tm="0">
                                          <p:val>
                                            <p:strVal val="4/3*#ppt_h"/>
                                          </p:val>
                                        </p:tav>
                                        <p:tav tm="100000">
                                          <p:val>
                                            <p:strVal val="#ppt_h"/>
                                          </p:val>
                                        </p:tav>
                                      </p:tavLst>
                                    </p:anim>
                                  </p:childTnLst>
                                </p:cTn>
                              </p:par>
                            </p:childTnLst>
                          </p:cTn>
                        </p:par>
                      </p:childTnLst>
                    </p:cTn>
                  </p:par>
                  <p:par>
                    <p:cTn id="358" fill="hold">
                      <p:stCondLst>
                        <p:cond delay="indefinite"/>
                      </p:stCondLst>
                      <p:childTnLst>
                        <p:par>
                          <p:cTn id="359" fill="hold">
                            <p:stCondLst>
                              <p:cond delay="0"/>
                            </p:stCondLst>
                            <p:childTnLst>
                              <p:par>
                                <p:cTn id="360" presetID="23" presetClass="entr" presetSubtype="288" fill="hold" grpId="0" nodeType="clickEffect">
                                  <p:stCondLst>
                                    <p:cond delay="0"/>
                                  </p:stCondLst>
                                  <p:childTnLst>
                                    <p:set>
                                      <p:cBhvr>
                                        <p:cTn id="361" dur="1" fill="hold">
                                          <p:stCondLst>
                                            <p:cond delay="0"/>
                                          </p:stCondLst>
                                        </p:cTn>
                                        <p:tgtEl>
                                          <p:spTgt spid="18526"/>
                                        </p:tgtEl>
                                        <p:attrNameLst>
                                          <p:attrName>style.visibility</p:attrName>
                                        </p:attrNameLst>
                                      </p:cBhvr>
                                      <p:to>
                                        <p:strVal val="visible"/>
                                      </p:to>
                                    </p:set>
                                    <p:anim calcmode="lin" valueType="num">
                                      <p:cBhvr>
                                        <p:cTn id="362" dur="500" fill="hold"/>
                                        <p:tgtEl>
                                          <p:spTgt spid="18526"/>
                                        </p:tgtEl>
                                        <p:attrNameLst>
                                          <p:attrName>ppt_w</p:attrName>
                                        </p:attrNameLst>
                                      </p:cBhvr>
                                      <p:tavLst>
                                        <p:tav tm="0">
                                          <p:val>
                                            <p:strVal val="4/3*#ppt_w"/>
                                          </p:val>
                                        </p:tav>
                                        <p:tav tm="100000">
                                          <p:val>
                                            <p:strVal val="#ppt_w"/>
                                          </p:val>
                                        </p:tav>
                                      </p:tavLst>
                                    </p:anim>
                                    <p:anim calcmode="lin" valueType="num">
                                      <p:cBhvr>
                                        <p:cTn id="363" dur="500" fill="hold"/>
                                        <p:tgtEl>
                                          <p:spTgt spid="18526"/>
                                        </p:tgtEl>
                                        <p:attrNameLst>
                                          <p:attrName>ppt_h</p:attrName>
                                        </p:attrNameLst>
                                      </p:cBhvr>
                                      <p:tavLst>
                                        <p:tav tm="0">
                                          <p:val>
                                            <p:strVal val="4/3*#ppt_h"/>
                                          </p:val>
                                        </p:tav>
                                        <p:tav tm="100000">
                                          <p:val>
                                            <p:strVal val="#ppt_h"/>
                                          </p:val>
                                        </p:tav>
                                      </p:tavLst>
                                    </p:anim>
                                  </p:childTnLst>
                                </p:cTn>
                              </p:par>
                            </p:childTnLst>
                          </p:cTn>
                        </p:par>
                      </p:childTnLst>
                    </p:cTn>
                  </p:par>
                  <p:par>
                    <p:cTn id="364" fill="hold">
                      <p:stCondLst>
                        <p:cond delay="indefinite"/>
                      </p:stCondLst>
                      <p:childTnLst>
                        <p:par>
                          <p:cTn id="365" fill="hold">
                            <p:stCondLst>
                              <p:cond delay="0"/>
                            </p:stCondLst>
                            <p:childTnLst>
                              <p:par>
                                <p:cTn id="366" presetID="23" presetClass="entr" presetSubtype="288" fill="hold" grpId="0" nodeType="clickEffect">
                                  <p:stCondLst>
                                    <p:cond delay="0"/>
                                  </p:stCondLst>
                                  <p:childTnLst>
                                    <p:set>
                                      <p:cBhvr>
                                        <p:cTn id="367" dur="1" fill="hold">
                                          <p:stCondLst>
                                            <p:cond delay="0"/>
                                          </p:stCondLst>
                                        </p:cTn>
                                        <p:tgtEl>
                                          <p:spTgt spid="18527"/>
                                        </p:tgtEl>
                                        <p:attrNameLst>
                                          <p:attrName>style.visibility</p:attrName>
                                        </p:attrNameLst>
                                      </p:cBhvr>
                                      <p:to>
                                        <p:strVal val="visible"/>
                                      </p:to>
                                    </p:set>
                                    <p:anim calcmode="lin" valueType="num">
                                      <p:cBhvr>
                                        <p:cTn id="368" dur="500" fill="hold"/>
                                        <p:tgtEl>
                                          <p:spTgt spid="18527"/>
                                        </p:tgtEl>
                                        <p:attrNameLst>
                                          <p:attrName>ppt_w</p:attrName>
                                        </p:attrNameLst>
                                      </p:cBhvr>
                                      <p:tavLst>
                                        <p:tav tm="0">
                                          <p:val>
                                            <p:strVal val="4/3*#ppt_w"/>
                                          </p:val>
                                        </p:tav>
                                        <p:tav tm="100000">
                                          <p:val>
                                            <p:strVal val="#ppt_w"/>
                                          </p:val>
                                        </p:tav>
                                      </p:tavLst>
                                    </p:anim>
                                    <p:anim calcmode="lin" valueType="num">
                                      <p:cBhvr>
                                        <p:cTn id="369" dur="500" fill="hold"/>
                                        <p:tgtEl>
                                          <p:spTgt spid="18527"/>
                                        </p:tgtEl>
                                        <p:attrNameLst>
                                          <p:attrName>ppt_h</p:attrName>
                                        </p:attrNameLst>
                                      </p:cBhvr>
                                      <p:tavLst>
                                        <p:tav tm="0">
                                          <p:val>
                                            <p:strVal val="4/3*#ppt_h"/>
                                          </p:val>
                                        </p:tav>
                                        <p:tav tm="100000">
                                          <p:val>
                                            <p:strVal val="#ppt_h"/>
                                          </p:val>
                                        </p:tav>
                                      </p:tavLst>
                                    </p:anim>
                                  </p:childTnLst>
                                </p:cTn>
                              </p:par>
                            </p:childTnLst>
                          </p:cTn>
                        </p:par>
                      </p:childTnLst>
                    </p:cTn>
                  </p:par>
                  <p:par>
                    <p:cTn id="370" fill="hold">
                      <p:stCondLst>
                        <p:cond delay="indefinite"/>
                      </p:stCondLst>
                      <p:childTnLst>
                        <p:par>
                          <p:cTn id="371" fill="hold">
                            <p:stCondLst>
                              <p:cond delay="0"/>
                            </p:stCondLst>
                            <p:childTnLst>
                              <p:par>
                                <p:cTn id="372" presetID="23" presetClass="entr" presetSubtype="288" fill="hold" grpId="0" nodeType="clickEffect">
                                  <p:stCondLst>
                                    <p:cond delay="0"/>
                                  </p:stCondLst>
                                  <p:childTnLst>
                                    <p:set>
                                      <p:cBhvr>
                                        <p:cTn id="373" dur="1" fill="hold">
                                          <p:stCondLst>
                                            <p:cond delay="0"/>
                                          </p:stCondLst>
                                        </p:cTn>
                                        <p:tgtEl>
                                          <p:spTgt spid="18528"/>
                                        </p:tgtEl>
                                        <p:attrNameLst>
                                          <p:attrName>style.visibility</p:attrName>
                                        </p:attrNameLst>
                                      </p:cBhvr>
                                      <p:to>
                                        <p:strVal val="visible"/>
                                      </p:to>
                                    </p:set>
                                    <p:anim calcmode="lin" valueType="num">
                                      <p:cBhvr>
                                        <p:cTn id="374" dur="500" fill="hold"/>
                                        <p:tgtEl>
                                          <p:spTgt spid="18528"/>
                                        </p:tgtEl>
                                        <p:attrNameLst>
                                          <p:attrName>ppt_w</p:attrName>
                                        </p:attrNameLst>
                                      </p:cBhvr>
                                      <p:tavLst>
                                        <p:tav tm="0">
                                          <p:val>
                                            <p:strVal val="4/3*#ppt_w"/>
                                          </p:val>
                                        </p:tav>
                                        <p:tav tm="100000">
                                          <p:val>
                                            <p:strVal val="#ppt_w"/>
                                          </p:val>
                                        </p:tav>
                                      </p:tavLst>
                                    </p:anim>
                                    <p:anim calcmode="lin" valueType="num">
                                      <p:cBhvr>
                                        <p:cTn id="375" dur="500" fill="hold"/>
                                        <p:tgtEl>
                                          <p:spTgt spid="18528"/>
                                        </p:tgtEl>
                                        <p:attrNameLst>
                                          <p:attrName>ppt_h</p:attrName>
                                        </p:attrNameLst>
                                      </p:cBhvr>
                                      <p:tavLst>
                                        <p:tav tm="0">
                                          <p:val>
                                            <p:strVal val="4/3*#ppt_h"/>
                                          </p:val>
                                        </p:tav>
                                        <p:tav tm="100000">
                                          <p:val>
                                            <p:strVal val="#ppt_h"/>
                                          </p:val>
                                        </p:tav>
                                      </p:tavLst>
                                    </p:anim>
                                  </p:childTnLst>
                                </p:cTn>
                              </p:par>
                            </p:childTnLst>
                          </p:cTn>
                        </p:par>
                      </p:childTnLst>
                    </p:cTn>
                  </p:par>
                  <p:par>
                    <p:cTn id="376" fill="hold">
                      <p:stCondLst>
                        <p:cond delay="indefinite"/>
                      </p:stCondLst>
                      <p:childTnLst>
                        <p:par>
                          <p:cTn id="377" fill="hold">
                            <p:stCondLst>
                              <p:cond delay="0"/>
                            </p:stCondLst>
                            <p:childTnLst>
                              <p:par>
                                <p:cTn id="378" presetID="23" presetClass="entr" presetSubtype="288" fill="hold" grpId="0" nodeType="clickEffect">
                                  <p:stCondLst>
                                    <p:cond delay="0"/>
                                  </p:stCondLst>
                                  <p:childTnLst>
                                    <p:set>
                                      <p:cBhvr>
                                        <p:cTn id="379" dur="1" fill="hold">
                                          <p:stCondLst>
                                            <p:cond delay="0"/>
                                          </p:stCondLst>
                                        </p:cTn>
                                        <p:tgtEl>
                                          <p:spTgt spid="18529"/>
                                        </p:tgtEl>
                                        <p:attrNameLst>
                                          <p:attrName>style.visibility</p:attrName>
                                        </p:attrNameLst>
                                      </p:cBhvr>
                                      <p:to>
                                        <p:strVal val="visible"/>
                                      </p:to>
                                    </p:set>
                                    <p:anim calcmode="lin" valueType="num">
                                      <p:cBhvr>
                                        <p:cTn id="380" dur="500" fill="hold"/>
                                        <p:tgtEl>
                                          <p:spTgt spid="18529"/>
                                        </p:tgtEl>
                                        <p:attrNameLst>
                                          <p:attrName>ppt_w</p:attrName>
                                        </p:attrNameLst>
                                      </p:cBhvr>
                                      <p:tavLst>
                                        <p:tav tm="0">
                                          <p:val>
                                            <p:strVal val="4/3*#ppt_w"/>
                                          </p:val>
                                        </p:tav>
                                        <p:tav tm="100000">
                                          <p:val>
                                            <p:strVal val="#ppt_w"/>
                                          </p:val>
                                        </p:tav>
                                      </p:tavLst>
                                    </p:anim>
                                    <p:anim calcmode="lin" valueType="num">
                                      <p:cBhvr>
                                        <p:cTn id="381" dur="500" fill="hold"/>
                                        <p:tgtEl>
                                          <p:spTgt spid="18529"/>
                                        </p:tgtEl>
                                        <p:attrNameLst>
                                          <p:attrName>ppt_h</p:attrName>
                                        </p:attrNameLst>
                                      </p:cBhvr>
                                      <p:tavLst>
                                        <p:tav tm="0">
                                          <p:val>
                                            <p:strVal val="4/3*#ppt_h"/>
                                          </p:val>
                                        </p:tav>
                                        <p:tav tm="100000">
                                          <p:val>
                                            <p:strVal val="#ppt_h"/>
                                          </p:val>
                                        </p:tav>
                                      </p:tavLst>
                                    </p:anim>
                                  </p:childTnLst>
                                </p:cTn>
                              </p:par>
                            </p:childTnLst>
                          </p:cTn>
                        </p:par>
                      </p:childTnLst>
                    </p:cTn>
                  </p:par>
                  <p:par>
                    <p:cTn id="382" fill="hold">
                      <p:stCondLst>
                        <p:cond delay="indefinite"/>
                      </p:stCondLst>
                      <p:childTnLst>
                        <p:par>
                          <p:cTn id="383" fill="hold">
                            <p:stCondLst>
                              <p:cond delay="0"/>
                            </p:stCondLst>
                            <p:childTnLst>
                              <p:par>
                                <p:cTn id="384" presetID="18" presetClass="entr" presetSubtype="3" fill="hold" nodeType="clickEffect">
                                  <p:stCondLst>
                                    <p:cond delay="0"/>
                                  </p:stCondLst>
                                  <p:childTnLst>
                                    <p:set>
                                      <p:cBhvr>
                                        <p:cTn id="385" dur="1" fill="hold">
                                          <p:stCondLst>
                                            <p:cond delay="0"/>
                                          </p:stCondLst>
                                        </p:cTn>
                                        <p:tgtEl>
                                          <p:spTgt spid="8"/>
                                        </p:tgtEl>
                                        <p:attrNameLst>
                                          <p:attrName>style.visibility</p:attrName>
                                        </p:attrNameLst>
                                      </p:cBhvr>
                                      <p:to>
                                        <p:strVal val="visible"/>
                                      </p:to>
                                    </p:set>
                                    <p:animEffect transition="in" filter="strips(upRight)">
                                      <p:cBhvr>
                                        <p:cTn id="38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nimBg="1"/>
      <p:bldP spid="18440" grpId="0" autoUpdateAnimBg="0"/>
      <p:bldP spid="18441" grpId="0" animBg="1"/>
      <p:bldP spid="18450" grpId="0" animBg="1"/>
      <p:bldP spid="18477" grpId="0" animBg="1"/>
      <p:bldP spid="18478" grpId="0" animBg="1"/>
      <p:bldP spid="18479" grpId="0" animBg="1"/>
      <p:bldP spid="18480" grpId="0" animBg="1"/>
      <p:bldP spid="18481" grpId="0" animBg="1"/>
      <p:bldP spid="18482" grpId="0" animBg="1"/>
      <p:bldP spid="18483" grpId="0" animBg="1"/>
      <p:bldP spid="18484" grpId="0" animBg="1"/>
      <p:bldP spid="18485" grpId="0" animBg="1"/>
      <p:bldP spid="18486" grpId="0" animBg="1"/>
      <p:bldP spid="18487" grpId="0" animBg="1"/>
      <p:bldP spid="18488" grpId="0" animBg="1"/>
      <p:bldP spid="18489" grpId="0" animBg="1"/>
      <p:bldP spid="18490" grpId="0" animBg="1"/>
      <p:bldP spid="18491" grpId="0" animBg="1"/>
      <p:bldP spid="18492" grpId="0" animBg="1"/>
      <p:bldP spid="18493" grpId="0" animBg="1"/>
      <p:bldP spid="18494" grpId="0" animBg="1"/>
      <p:bldP spid="18495" grpId="0" animBg="1"/>
      <p:bldP spid="18496" grpId="0" animBg="1"/>
      <p:bldP spid="18497" grpId="0" animBg="1"/>
      <p:bldP spid="18498" grpId="0" animBg="1"/>
      <p:bldP spid="18499" grpId="0" animBg="1"/>
      <p:bldP spid="18500" grpId="0" animBg="1"/>
      <p:bldP spid="18501" grpId="0" animBg="1"/>
      <p:bldP spid="18502" grpId="0" animBg="1"/>
      <p:bldP spid="18503" grpId="0" animBg="1"/>
      <p:bldP spid="18504" grpId="0" animBg="1"/>
      <p:bldP spid="18505" grpId="0" animBg="1"/>
      <p:bldP spid="18506" grpId="0" animBg="1"/>
      <p:bldP spid="18507" grpId="0" animBg="1"/>
      <p:bldP spid="18513" grpId="0" autoUpdateAnimBg="0"/>
      <p:bldP spid="18514" grpId="0" autoUpdateAnimBg="0"/>
      <p:bldP spid="18515" grpId="0" autoUpdateAnimBg="0"/>
      <p:bldP spid="18516" grpId="0" autoUpdateAnimBg="0"/>
      <p:bldP spid="18517" grpId="0" autoUpdateAnimBg="0"/>
      <p:bldP spid="18518" grpId="0" autoUpdateAnimBg="0"/>
      <p:bldP spid="18519" grpId="0" autoUpdateAnimBg="0"/>
      <p:bldP spid="18520" grpId="0" autoUpdateAnimBg="0"/>
      <p:bldP spid="18521" grpId="0" autoUpdateAnimBg="0"/>
      <p:bldP spid="18522" grpId="0" autoUpdateAnimBg="0"/>
      <p:bldP spid="18523" grpId="0" autoUpdateAnimBg="0"/>
      <p:bldP spid="18524" grpId="0" autoUpdateAnimBg="0"/>
      <p:bldP spid="18525" grpId="0" autoUpdateAnimBg="0"/>
      <p:bldP spid="18526" grpId="0" autoUpdateAnimBg="0"/>
      <p:bldP spid="18527" grpId="0" autoUpdateAnimBg="0"/>
      <p:bldP spid="18528" grpId="0" autoUpdateAnimBg="0"/>
      <p:bldP spid="18529" grpId="0" autoUpdateAnimBg="0"/>
      <p:bldP spid="18535" grpId="0" autoUpdateAnimBg="0"/>
      <p:bldP spid="18537"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Oval 2"/>
          <p:cNvSpPr>
            <a:spLocks noChangeArrowheads="1"/>
          </p:cNvSpPr>
          <p:nvPr/>
        </p:nvSpPr>
        <p:spPr bwMode="auto">
          <a:xfrm>
            <a:off x="7275513" y="2487613"/>
            <a:ext cx="66675" cy="68262"/>
          </a:xfrm>
          <a:prstGeom prst="ellipse">
            <a:avLst/>
          </a:prstGeom>
          <a:solidFill>
            <a:srgbClr val="FF0066"/>
          </a:solidFill>
          <a:ln w="9525">
            <a:solidFill>
              <a:schemeClr val="tx1"/>
            </a:solidFill>
            <a:round/>
          </a:ln>
        </p:spPr>
        <p:txBody>
          <a:bodyPr wrap="none" anchor="ctr"/>
          <a:lstStyle/>
          <a:p>
            <a:endParaRPr lang="en-IN"/>
          </a:p>
        </p:txBody>
      </p:sp>
      <p:sp>
        <p:nvSpPr>
          <p:cNvPr id="19459" name="Line 3"/>
          <p:cNvSpPr>
            <a:spLocks noChangeShapeType="1"/>
          </p:cNvSpPr>
          <p:nvPr/>
        </p:nvSpPr>
        <p:spPr bwMode="auto">
          <a:xfrm flipV="1">
            <a:off x="4940300" y="2517775"/>
            <a:ext cx="2401888" cy="2201863"/>
          </a:xfrm>
          <a:prstGeom prst="line">
            <a:avLst/>
          </a:prstGeom>
          <a:noFill/>
          <a:ln w="19050">
            <a:solidFill>
              <a:schemeClr val="bg2"/>
            </a:solidFill>
            <a:round/>
          </a:ln>
        </p:spPr>
        <p:txBody>
          <a:bodyPr/>
          <a:lstStyle/>
          <a:p>
            <a:endParaRPr lang="en-IN"/>
          </a:p>
        </p:txBody>
      </p:sp>
      <p:sp>
        <p:nvSpPr>
          <p:cNvPr id="19460" name="Line 4"/>
          <p:cNvSpPr>
            <a:spLocks noChangeShapeType="1"/>
          </p:cNvSpPr>
          <p:nvPr/>
        </p:nvSpPr>
        <p:spPr bwMode="auto">
          <a:xfrm flipV="1">
            <a:off x="5408613" y="1917700"/>
            <a:ext cx="2335212" cy="3201988"/>
          </a:xfrm>
          <a:prstGeom prst="line">
            <a:avLst/>
          </a:prstGeom>
          <a:noFill/>
          <a:ln w="19050">
            <a:solidFill>
              <a:srgbClr val="FF0066"/>
            </a:solidFill>
            <a:round/>
          </a:ln>
        </p:spPr>
        <p:txBody>
          <a:bodyPr/>
          <a:lstStyle/>
          <a:p>
            <a:endParaRPr lang="en-IN"/>
          </a:p>
        </p:txBody>
      </p:sp>
      <p:sp>
        <p:nvSpPr>
          <p:cNvPr id="19461" name="Line 5"/>
          <p:cNvSpPr>
            <a:spLocks noChangeShapeType="1"/>
          </p:cNvSpPr>
          <p:nvPr/>
        </p:nvSpPr>
        <p:spPr bwMode="auto">
          <a:xfrm>
            <a:off x="6191250" y="1600200"/>
            <a:ext cx="2270125" cy="1868488"/>
          </a:xfrm>
          <a:prstGeom prst="line">
            <a:avLst/>
          </a:prstGeom>
          <a:noFill/>
          <a:ln w="19050">
            <a:solidFill>
              <a:schemeClr val="accent2"/>
            </a:solidFill>
            <a:round/>
          </a:ln>
        </p:spPr>
        <p:txBody>
          <a:bodyPr/>
          <a:lstStyle/>
          <a:p>
            <a:endParaRPr lang="en-IN"/>
          </a:p>
        </p:txBody>
      </p:sp>
      <p:sp>
        <p:nvSpPr>
          <p:cNvPr id="19462" name="Text Box 6"/>
          <p:cNvSpPr txBox="1">
            <a:spLocks noChangeArrowheads="1"/>
          </p:cNvSpPr>
          <p:nvPr/>
        </p:nvSpPr>
        <p:spPr bwMode="auto">
          <a:xfrm rot="2389774">
            <a:off x="7853363" y="2976563"/>
            <a:ext cx="766762" cy="304800"/>
          </a:xfrm>
          <a:prstGeom prst="rect">
            <a:avLst/>
          </a:prstGeom>
          <a:noFill/>
          <a:ln w="9525">
            <a:noFill/>
            <a:miter lim="800000"/>
          </a:ln>
        </p:spPr>
        <p:txBody>
          <a:bodyPr wrap="none">
            <a:spAutoFit/>
          </a:bodyPr>
          <a:lstStyle/>
          <a:p>
            <a:pPr eaLnBrk="0" hangingPunct="0"/>
            <a:r>
              <a:rPr lang="en-US" sz="1400">
                <a:latin typeface="Times New Roman" charset="0"/>
              </a:rPr>
              <a:t>Tangent</a:t>
            </a:r>
            <a:endParaRPr lang="en-US" sz="1400">
              <a:latin typeface="Times New Roman" charset="0"/>
            </a:endParaRPr>
          </a:p>
        </p:txBody>
      </p:sp>
      <p:sp>
        <p:nvSpPr>
          <p:cNvPr id="19463" name="Text Box 7"/>
          <p:cNvSpPr txBox="1">
            <a:spLocks noChangeArrowheads="1"/>
          </p:cNvSpPr>
          <p:nvPr/>
        </p:nvSpPr>
        <p:spPr bwMode="auto">
          <a:xfrm rot="-3038702">
            <a:off x="7107237" y="1939926"/>
            <a:ext cx="727075" cy="304800"/>
          </a:xfrm>
          <a:prstGeom prst="rect">
            <a:avLst/>
          </a:prstGeom>
          <a:noFill/>
          <a:ln w="9525">
            <a:noFill/>
            <a:miter lim="800000"/>
          </a:ln>
        </p:spPr>
        <p:txBody>
          <a:bodyPr wrap="none">
            <a:spAutoFit/>
          </a:bodyPr>
          <a:lstStyle/>
          <a:p>
            <a:pPr eaLnBrk="0" hangingPunct="0"/>
            <a:r>
              <a:rPr lang="en-US" sz="1400">
                <a:latin typeface="Times New Roman" charset="0"/>
              </a:rPr>
              <a:t>Normal</a:t>
            </a:r>
            <a:endParaRPr lang="en-US" sz="1400">
              <a:latin typeface="Times New Roman" charset="0"/>
            </a:endParaRPr>
          </a:p>
        </p:txBody>
      </p:sp>
      <p:sp>
        <p:nvSpPr>
          <p:cNvPr id="19464" name="Text Box 8"/>
          <p:cNvSpPr txBox="1">
            <a:spLocks noChangeArrowheads="1"/>
          </p:cNvSpPr>
          <p:nvPr/>
        </p:nvSpPr>
        <p:spPr bwMode="auto">
          <a:xfrm>
            <a:off x="7342188" y="2351088"/>
            <a:ext cx="322262"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Q</a:t>
            </a:r>
            <a:endParaRPr lang="en-US" sz="1400" b="1">
              <a:solidFill>
                <a:srgbClr val="FF0066"/>
              </a:solidFill>
              <a:latin typeface="Times New Roman" charset="0"/>
            </a:endParaRPr>
          </a:p>
        </p:txBody>
      </p:sp>
      <p:grpSp>
        <p:nvGrpSpPr>
          <p:cNvPr id="2" name="Group 9"/>
          <p:cNvGrpSpPr/>
          <p:nvPr/>
        </p:nvGrpSpPr>
        <p:grpSpPr bwMode="auto">
          <a:xfrm>
            <a:off x="6619875" y="0"/>
            <a:ext cx="2524125" cy="1600200"/>
            <a:chOff x="4170" y="0"/>
            <a:chExt cx="1590" cy="1008"/>
          </a:xfrm>
        </p:grpSpPr>
        <p:sp>
          <p:nvSpPr>
            <p:cNvPr id="24641" name="Oval 10"/>
            <p:cNvSpPr>
              <a:spLocks noChangeArrowheads="1"/>
            </p:cNvSpPr>
            <p:nvPr/>
          </p:nvSpPr>
          <p:spPr bwMode="auto">
            <a:xfrm>
              <a:off x="4170" y="0"/>
              <a:ext cx="1590" cy="1008"/>
            </a:xfrm>
            <a:prstGeom prst="ellipse">
              <a:avLst/>
            </a:prstGeom>
            <a:solidFill>
              <a:srgbClr val="FFFF99"/>
            </a:solidFill>
            <a:ln w="9525">
              <a:solidFill>
                <a:schemeClr val="tx1"/>
              </a:solidFill>
              <a:round/>
            </a:ln>
          </p:spPr>
          <p:txBody>
            <a:bodyPr wrap="none" anchor="ctr"/>
            <a:lstStyle/>
            <a:p>
              <a:endParaRPr lang="en-IN"/>
            </a:p>
          </p:txBody>
        </p:sp>
        <p:sp>
          <p:nvSpPr>
            <p:cNvPr id="24642" name="Text Box 11"/>
            <p:cNvSpPr txBox="1">
              <a:spLocks noChangeArrowheads="1"/>
            </p:cNvSpPr>
            <p:nvPr/>
          </p:nvSpPr>
          <p:spPr bwMode="auto">
            <a:xfrm>
              <a:off x="4248" y="134"/>
              <a:ext cx="1458" cy="634"/>
            </a:xfrm>
            <a:prstGeom prst="rect">
              <a:avLst/>
            </a:prstGeom>
            <a:noFill/>
            <a:ln w="9525">
              <a:noFill/>
              <a:miter lim="800000"/>
            </a:ln>
          </p:spPr>
          <p:txBody>
            <a:bodyPr wrap="none">
              <a:spAutoFit/>
            </a:bodyPr>
            <a:lstStyle/>
            <a:p>
              <a:pPr algn="ctr" eaLnBrk="0" hangingPunct="0"/>
              <a:r>
                <a:rPr lang="en-US" sz="2000" b="1">
                  <a:solidFill>
                    <a:srgbClr val="FF0066"/>
                  </a:solidFill>
                  <a:latin typeface="Times New Roman" charset="0"/>
                </a:rPr>
                <a:t>Involute</a:t>
              </a:r>
              <a:endParaRPr lang="en-US" sz="2000" b="1">
                <a:solidFill>
                  <a:srgbClr val="FF0066"/>
                </a:solidFill>
                <a:latin typeface="Times New Roman" charset="0"/>
              </a:endParaRPr>
            </a:p>
            <a:p>
              <a:pPr algn="ctr" eaLnBrk="0" hangingPunct="0"/>
              <a:r>
                <a:rPr lang="en-US" sz="2000" b="1">
                  <a:solidFill>
                    <a:srgbClr val="FF0066"/>
                  </a:solidFill>
                  <a:latin typeface="Times New Roman" charset="0"/>
                </a:rPr>
                <a:t>Method of Drawing</a:t>
              </a:r>
              <a:endParaRPr lang="en-US" sz="2000" b="1">
                <a:solidFill>
                  <a:srgbClr val="FF0066"/>
                </a:solidFill>
                <a:latin typeface="Times New Roman" charset="0"/>
              </a:endParaRPr>
            </a:p>
            <a:p>
              <a:pPr algn="ctr" eaLnBrk="0" hangingPunct="0"/>
              <a:r>
                <a:rPr lang="en-US" sz="2000" b="1">
                  <a:solidFill>
                    <a:srgbClr val="FF0066"/>
                  </a:solidFill>
                  <a:latin typeface="Times New Roman" charset="0"/>
                </a:rPr>
                <a:t>Tangent &amp; Normal</a:t>
              </a:r>
              <a:endParaRPr lang="en-US" sz="2000" b="1">
                <a:solidFill>
                  <a:srgbClr val="FF0066"/>
                </a:solidFill>
                <a:latin typeface="Times New Roman" charset="0"/>
              </a:endParaRPr>
            </a:p>
          </p:txBody>
        </p:sp>
      </p:grpSp>
      <p:sp>
        <p:nvSpPr>
          <p:cNvPr id="19468" name="Text Box 12"/>
          <p:cNvSpPr txBox="1">
            <a:spLocks noChangeArrowheads="1"/>
          </p:cNvSpPr>
          <p:nvPr/>
        </p:nvSpPr>
        <p:spPr bwMode="auto">
          <a:xfrm>
            <a:off x="76200" y="304800"/>
            <a:ext cx="3733800" cy="3560763"/>
          </a:xfrm>
          <a:prstGeom prst="rect">
            <a:avLst/>
          </a:prstGeom>
          <a:noFill/>
          <a:ln w="9525">
            <a:noFill/>
            <a:miter lim="800000"/>
          </a:ln>
        </p:spPr>
        <p:txBody>
          <a:bodyPr>
            <a:spAutoFit/>
          </a:bodyPr>
          <a:lstStyle/>
          <a:p>
            <a:pPr eaLnBrk="0" hangingPunct="0"/>
            <a:r>
              <a:rPr lang="en-US" sz="1200">
                <a:latin typeface="Times New Roman" charset="0"/>
              </a:rPr>
              <a:t>STEPS:</a:t>
            </a:r>
            <a:endParaRPr lang="en-US" sz="1200">
              <a:latin typeface="Times New Roman" charset="0"/>
            </a:endParaRPr>
          </a:p>
          <a:p>
            <a:pPr eaLnBrk="0" hangingPunct="0"/>
            <a:r>
              <a:rPr lang="en-US" sz="1200">
                <a:latin typeface="Times New Roman" charset="0"/>
              </a:rPr>
              <a:t>DRAW INVOLUTE AS USUAL.</a:t>
            </a:r>
            <a:endParaRPr lang="en-US" sz="1200">
              <a:latin typeface="Times New Roman" charset="0"/>
            </a:endParaRPr>
          </a:p>
          <a:p>
            <a:pPr eaLnBrk="0" hangingPunct="0"/>
            <a:endParaRPr lang="en-US" sz="1200">
              <a:latin typeface="Times New Roman" charset="0"/>
            </a:endParaRPr>
          </a:p>
          <a:p>
            <a:pPr eaLnBrk="0" hangingPunct="0"/>
            <a:r>
              <a:rPr lang="en-US" sz="1200">
                <a:latin typeface="Times New Roman" charset="0"/>
              </a:rPr>
              <a:t>MARK POINT </a:t>
            </a:r>
            <a:r>
              <a:rPr lang="en-US" sz="1200" b="1">
                <a:solidFill>
                  <a:srgbClr val="FF0066"/>
                </a:solidFill>
                <a:latin typeface="Times New Roman" charset="0"/>
              </a:rPr>
              <a:t>Q</a:t>
            </a:r>
            <a:r>
              <a:rPr lang="en-US" sz="1200">
                <a:latin typeface="Times New Roman" charset="0"/>
              </a:rPr>
              <a:t> ON IT AS DIRECTED.</a:t>
            </a:r>
            <a:endParaRPr lang="en-US" sz="1200">
              <a:latin typeface="Times New Roman" charset="0"/>
            </a:endParaRPr>
          </a:p>
          <a:p>
            <a:pPr eaLnBrk="0" hangingPunct="0"/>
            <a:endParaRPr lang="en-US" sz="1200">
              <a:latin typeface="Times New Roman" charset="0"/>
            </a:endParaRPr>
          </a:p>
          <a:p>
            <a:pPr eaLnBrk="0" hangingPunct="0"/>
            <a:r>
              <a:rPr lang="en-US" sz="1200">
                <a:latin typeface="Times New Roman" charset="0"/>
              </a:rPr>
              <a:t>JOIN </a:t>
            </a:r>
            <a:r>
              <a:rPr lang="en-US" sz="1200" b="1">
                <a:solidFill>
                  <a:srgbClr val="FF0066"/>
                </a:solidFill>
                <a:latin typeface="Times New Roman" charset="0"/>
              </a:rPr>
              <a:t>Q</a:t>
            </a:r>
            <a:r>
              <a:rPr lang="en-US" sz="1200">
                <a:latin typeface="Times New Roman" charset="0"/>
              </a:rPr>
              <a:t> TO THE CENTER OF CIRCLE </a:t>
            </a:r>
            <a:r>
              <a:rPr lang="en-US" sz="1200" b="1">
                <a:solidFill>
                  <a:srgbClr val="FF0066"/>
                </a:solidFill>
                <a:latin typeface="Times New Roman" charset="0"/>
              </a:rPr>
              <a:t>C</a:t>
            </a:r>
            <a:r>
              <a:rPr lang="en-US" sz="1200">
                <a:latin typeface="Times New Roman" charset="0"/>
              </a:rPr>
              <a:t>.</a:t>
            </a:r>
            <a:endParaRPr lang="en-US" sz="1200">
              <a:latin typeface="Times New Roman" charset="0"/>
            </a:endParaRPr>
          </a:p>
          <a:p>
            <a:pPr eaLnBrk="0" hangingPunct="0"/>
            <a:r>
              <a:rPr lang="en-US" sz="1200">
                <a:latin typeface="Times New Roman" charset="0"/>
              </a:rPr>
              <a:t>CONSIDERING </a:t>
            </a:r>
            <a:r>
              <a:rPr lang="en-US" sz="1200" b="1">
                <a:solidFill>
                  <a:srgbClr val="FF0066"/>
                </a:solidFill>
                <a:latin typeface="Times New Roman" charset="0"/>
              </a:rPr>
              <a:t>CQ</a:t>
            </a:r>
            <a:r>
              <a:rPr lang="en-US" sz="1200">
                <a:latin typeface="Times New Roman" charset="0"/>
              </a:rPr>
              <a:t> DIAMETER, DRAW </a:t>
            </a:r>
            <a:endParaRPr lang="en-US" sz="1200">
              <a:latin typeface="Times New Roman" charset="0"/>
            </a:endParaRPr>
          </a:p>
          <a:p>
            <a:pPr eaLnBrk="0" hangingPunct="0"/>
            <a:r>
              <a:rPr lang="en-US" sz="1200">
                <a:latin typeface="Times New Roman" charset="0"/>
              </a:rPr>
              <a:t>A SEMICIRCLE AS SHOWN.</a:t>
            </a:r>
            <a:endParaRPr lang="en-US" sz="1200">
              <a:latin typeface="Times New Roman" charset="0"/>
            </a:endParaRPr>
          </a:p>
          <a:p>
            <a:pPr eaLnBrk="0" hangingPunct="0"/>
            <a:endParaRPr lang="en-US" sz="1200">
              <a:latin typeface="Times New Roman" charset="0"/>
            </a:endParaRPr>
          </a:p>
          <a:p>
            <a:pPr eaLnBrk="0" hangingPunct="0"/>
            <a:r>
              <a:rPr lang="en-US" sz="1200">
                <a:latin typeface="Times New Roman" charset="0"/>
              </a:rPr>
              <a:t>MARK POINT OF INTERSECTION OF </a:t>
            </a:r>
            <a:endParaRPr lang="en-US" sz="1200">
              <a:latin typeface="Times New Roman" charset="0"/>
            </a:endParaRPr>
          </a:p>
          <a:p>
            <a:pPr eaLnBrk="0" hangingPunct="0"/>
            <a:r>
              <a:rPr lang="en-US" sz="1200">
                <a:latin typeface="Times New Roman" charset="0"/>
              </a:rPr>
              <a:t>THIS SEMICIRCLE AND POLE CIRCLE</a:t>
            </a:r>
            <a:endParaRPr lang="en-US" sz="1200">
              <a:latin typeface="Times New Roman" charset="0"/>
            </a:endParaRPr>
          </a:p>
          <a:p>
            <a:pPr eaLnBrk="0" hangingPunct="0"/>
            <a:r>
              <a:rPr lang="en-US" sz="1200">
                <a:latin typeface="Times New Roman" charset="0"/>
              </a:rPr>
              <a:t>AND JOIN IT TO </a:t>
            </a:r>
            <a:r>
              <a:rPr lang="en-US" sz="1200" b="1">
                <a:solidFill>
                  <a:srgbClr val="FF0066"/>
                </a:solidFill>
                <a:latin typeface="Times New Roman" charset="0"/>
              </a:rPr>
              <a:t>Q.</a:t>
            </a:r>
            <a:endParaRPr lang="en-US" sz="1200" b="1">
              <a:solidFill>
                <a:srgbClr val="FF0066"/>
              </a:solidFill>
              <a:latin typeface="Times New Roman" charset="0"/>
            </a:endParaRPr>
          </a:p>
          <a:p>
            <a:pPr eaLnBrk="0" hangingPunct="0"/>
            <a:endParaRPr lang="en-US" sz="1200">
              <a:latin typeface="Times New Roman" charset="0"/>
            </a:endParaRPr>
          </a:p>
          <a:p>
            <a:pPr eaLnBrk="0" hangingPunct="0"/>
            <a:r>
              <a:rPr lang="en-US" sz="1200">
                <a:latin typeface="Times New Roman" charset="0"/>
              </a:rPr>
              <a:t>THIS WILL BE</a:t>
            </a:r>
            <a:r>
              <a:rPr lang="en-US" sz="1200" b="1">
                <a:solidFill>
                  <a:srgbClr val="FF0066"/>
                </a:solidFill>
                <a:latin typeface="Times New Roman" charset="0"/>
              </a:rPr>
              <a:t> NORMAL TO INVOLUTE.</a:t>
            </a:r>
            <a:endParaRPr lang="en-US" sz="1200" b="1">
              <a:solidFill>
                <a:srgbClr val="FF0066"/>
              </a:solidFill>
              <a:latin typeface="Times New Roman" charset="0"/>
            </a:endParaRPr>
          </a:p>
          <a:p>
            <a:pPr eaLnBrk="0" hangingPunct="0"/>
            <a:endParaRPr lang="en-US" sz="1200">
              <a:latin typeface="Times New Roman" charset="0"/>
            </a:endParaRPr>
          </a:p>
          <a:p>
            <a:pPr eaLnBrk="0" hangingPunct="0"/>
            <a:r>
              <a:rPr lang="en-US" sz="1200">
                <a:latin typeface="Times New Roman" charset="0"/>
              </a:rPr>
              <a:t>DRAW A LINE AT RIGHT ANGLE TO </a:t>
            </a:r>
            <a:endParaRPr lang="en-US" sz="1200">
              <a:latin typeface="Times New Roman" charset="0"/>
            </a:endParaRPr>
          </a:p>
          <a:p>
            <a:pPr eaLnBrk="0" hangingPunct="0"/>
            <a:r>
              <a:rPr lang="en-US" sz="1200">
                <a:latin typeface="Times New Roman" charset="0"/>
              </a:rPr>
              <a:t>THIS LINE FROM</a:t>
            </a:r>
            <a:r>
              <a:rPr lang="en-US" sz="1200" b="1">
                <a:solidFill>
                  <a:srgbClr val="FF0066"/>
                </a:solidFill>
                <a:latin typeface="Times New Roman" charset="0"/>
              </a:rPr>
              <a:t> Q. </a:t>
            </a:r>
            <a:endParaRPr lang="en-US" sz="1200" b="1">
              <a:solidFill>
                <a:srgbClr val="FF0066"/>
              </a:solidFill>
              <a:latin typeface="Times New Roman" charset="0"/>
            </a:endParaRPr>
          </a:p>
          <a:p>
            <a:pPr eaLnBrk="0" hangingPunct="0"/>
            <a:endParaRPr lang="en-US" sz="1200" b="1">
              <a:solidFill>
                <a:srgbClr val="FF0066"/>
              </a:solidFill>
              <a:latin typeface="Times New Roman" charset="0"/>
            </a:endParaRPr>
          </a:p>
          <a:p>
            <a:pPr eaLnBrk="0" hangingPunct="0"/>
            <a:r>
              <a:rPr lang="en-US" sz="1200" b="1">
                <a:solidFill>
                  <a:srgbClr val="FF0066"/>
                </a:solidFill>
                <a:latin typeface="Times New Roman" charset="0"/>
              </a:rPr>
              <a:t>IT WILL BE TANGENT TO INVOLUTE.</a:t>
            </a:r>
            <a:endParaRPr lang="en-US" sz="1200" b="1">
              <a:solidFill>
                <a:srgbClr val="FF0066"/>
              </a:solidFill>
              <a:latin typeface="Times New Roman" charset="0"/>
            </a:endParaRPr>
          </a:p>
        </p:txBody>
      </p:sp>
      <p:grpSp>
        <p:nvGrpSpPr>
          <p:cNvPr id="3" name="Group 13"/>
          <p:cNvGrpSpPr/>
          <p:nvPr/>
        </p:nvGrpSpPr>
        <p:grpSpPr bwMode="auto">
          <a:xfrm>
            <a:off x="2955925" y="1660525"/>
            <a:ext cx="6035675" cy="4710113"/>
            <a:chOff x="1862" y="1046"/>
            <a:chExt cx="3802" cy="2967"/>
          </a:xfrm>
        </p:grpSpPr>
        <p:grpSp>
          <p:nvGrpSpPr>
            <p:cNvPr id="4" name="Group 14"/>
            <p:cNvGrpSpPr/>
            <p:nvPr/>
          </p:nvGrpSpPr>
          <p:grpSpPr bwMode="auto">
            <a:xfrm>
              <a:off x="1862" y="1046"/>
              <a:ext cx="3802" cy="2967"/>
              <a:chOff x="528" y="199"/>
              <a:chExt cx="4342" cy="3389"/>
            </a:xfrm>
          </p:grpSpPr>
          <p:sp>
            <p:nvSpPr>
              <p:cNvPr id="24598" name="Oval 15"/>
              <p:cNvSpPr>
                <a:spLocks noChangeArrowheads="1"/>
              </p:cNvSpPr>
              <p:nvPr/>
            </p:nvSpPr>
            <p:spPr bwMode="auto">
              <a:xfrm>
                <a:off x="1458" y="1968"/>
                <a:ext cx="912" cy="912"/>
              </a:xfrm>
              <a:prstGeom prst="ellipse">
                <a:avLst/>
              </a:prstGeom>
              <a:solidFill>
                <a:schemeClr val="bg1"/>
              </a:solidFill>
              <a:ln w="28575">
                <a:solidFill>
                  <a:schemeClr val="tx1"/>
                </a:solidFill>
                <a:round/>
              </a:ln>
            </p:spPr>
            <p:txBody>
              <a:bodyPr wrap="none" anchor="ctr"/>
              <a:lstStyle/>
              <a:p>
                <a:pPr algn="ctr" eaLnBrk="0" hangingPunct="0"/>
                <a:endParaRPr lang="en-SG" sz="1400">
                  <a:latin typeface="Times New Roman" charset="0"/>
                </a:endParaRPr>
              </a:p>
            </p:txBody>
          </p:sp>
          <p:sp>
            <p:nvSpPr>
              <p:cNvPr id="24599" name="Line 16"/>
              <p:cNvSpPr>
                <a:spLocks noChangeShapeType="1"/>
              </p:cNvSpPr>
              <p:nvPr/>
            </p:nvSpPr>
            <p:spPr bwMode="auto">
              <a:xfrm>
                <a:off x="1920" y="1968"/>
                <a:ext cx="0" cy="912"/>
              </a:xfrm>
              <a:prstGeom prst="line">
                <a:avLst/>
              </a:prstGeom>
              <a:noFill/>
              <a:ln w="9525">
                <a:solidFill>
                  <a:schemeClr val="tx1"/>
                </a:solidFill>
                <a:round/>
              </a:ln>
            </p:spPr>
            <p:txBody>
              <a:bodyPr/>
              <a:lstStyle/>
              <a:p>
                <a:endParaRPr lang="en-IN"/>
              </a:p>
            </p:txBody>
          </p:sp>
          <p:sp>
            <p:nvSpPr>
              <p:cNvPr id="24600" name="Line 17"/>
              <p:cNvSpPr>
                <a:spLocks noChangeShapeType="1"/>
              </p:cNvSpPr>
              <p:nvPr/>
            </p:nvSpPr>
            <p:spPr bwMode="auto">
              <a:xfrm>
                <a:off x="1449" y="2421"/>
                <a:ext cx="912" cy="0"/>
              </a:xfrm>
              <a:prstGeom prst="line">
                <a:avLst/>
              </a:prstGeom>
              <a:noFill/>
              <a:ln w="9525">
                <a:solidFill>
                  <a:schemeClr val="tx1"/>
                </a:solidFill>
                <a:round/>
              </a:ln>
            </p:spPr>
            <p:txBody>
              <a:bodyPr/>
              <a:lstStyle/>
              <a:p>
                <a:endParaRPr lang="en-IN"/>
              </a:p>
            </p:txBody>
          </p:sp>
          <p:sp>
            <p:nvSpPr>
              <p:cNvPr id="24601" name="Line 18"/>
              <p:cNvSpPr>
                <a:spLocks noChangeShapeType="1"/>
              </p:cNvSpPr>
              <p:nvPr/>
            </p:nvSpPr>
            <p:spPr bwMode="auto">
              <a:xfrm>
                <a:off x="1584" y="2112"/>
                <a:ext cx="672" cy="624"/>
              </a:xfrm>
              <a:prstGeom prst="line">
                <a:avLst/>
              </a:prstGeom>
              <a:noFill/>
              <a:ln w="9525">
                <a:solidFill>
                  <a:schemeClr val="tx1"/>
                </a:solidFill>
                <a:round/>
              </a:ln>
            </p:spPr>
            <p:txBody>
              <a:bodyPr/>
              <a:lstStyle/>
              <a:p>
                <a:endParaRPr lang="en-IN"/>
              </a:p>
            </p:txBody>
          </p:sp>
          <p:sp>
            <p:nvSpPr>
              <p:cNvPr id="24602" name="Line 19"/>
              <p:cNvSpPr>
                <a:spLocks noChangeShapeType="1"/>
              </p:cNvSpPr>
              <p:nvPr/>
            </p:nvSpPr>
            <p:spPr bwMode="auto">
              <a:xfrm flipH="1">
                <a:off x="1584" y="2112"/>
                <a:ext cx="672" cy="624"/>
              </a:xfrm>
              <a:prstGeom prst="line">
                <a:avLst/>
              </a:prstGeom>
              <a:noFill/>
              <a:ln w="9525">
                <a:solidFill>
                  <a:schemeClr val="tx1"/>
                </a:solidFill>
                <a:round/>
              </a:ln>
            </p:spPr>
            <p:txBody>
              <a:bodyPr/>
              <a:lstStyle/>
              <a:p>
                <a:endParaRPr lang="en-IN"/>
              </a:p>
            </p:txBody>
          </p:sp>
          <p:sp>
            <p:nvSpPr>
              <p:cNvPr id="24603" name="Line 20"/>
              <p:cNvSpPr>
                <a:spLocks noChangeShapeType="1"/>
              </p:cNvSpPr>
              <p:nvPr/>
            </p:nvSpPr>
            <p:spPr bwMode="auto">
              <a:xfrm>
                <a:off x="1920" y="2880"/>
                <a:ext cx="2736" cy="0"/>
              </a:xfrm>
              <a:prstGeom prst="line">
                <a:avLst/>
              </a:prstGeom>
              <a:noFill/>
              <a:ln w="28575">
                <a:solidFill>
                  <a:schemeClr val="tx1"/>
                </a:solidFill>
                <a:round/>
              </a:ln>
            </p:spPr>
            <p:txBody>
              <a:bodyPr/>
              <a:lstStyle/>
              <a:p>
                <a:endParaRPr lang="en-IN"/>
              </a:p>
            </p:txBody>
          </p:sp>
          <p:sp>
            <p:nvSpPr>
              <p:cNvPr id="24604" name="Line 21"/>
              <p:cNvSpPr>
                <a:spLocks noChangeShapeType="1"/>
              </p:cNvSpPr>
              <p:nvPr/>
            </p:nvSpPr>
            <p:spPr bwMode="auto">
              <a:xfrm>
                <a:off x="2304" y="2832"/>
                <a:ext cx="0" cy="96"/>
              </a:xfrm>
              <a:prstGeom prst="line">
                <a:avLst/>
              </a:prstGeom>
              <a:noFill/>
              <a:ln w="9525">
                <a:solidFill>
                  <a:schemeClr val="tx1"/>
                </a:solidFill>
                <a:round/>
              </a:ln>
            </p:spPr>
            <p:txBody>
              <a:bodyPr/>
              <a:lstStyle/>
              <a:p>
                <a:endParaRPr lang="en-IN"/>
              </a:p>
            </p:txBody>
          </p:sp>
          <p:sp>
            <p:nvSpPr>
              <p:cNvPr id="24605" name="Line 22"/>
              <p:cNvSpPr>
                <a:spLocks noChangeShapeType="1"/>
              </p:cNvSpPr>
              <p:nvPr/>
            </p:nvSpPr>
            <p:spPr bwMode="auto">
              <a:xfrm>
                <a:off x="2637" y="2832"/>
                <a:ext cx="0" cy="96"/>
              </a:xfrm>
              <a:prstGeom prst="line">
                <a:avLst/>
              </a:prstGeom>
              <a:noFill/>
              <a:ln w="9525">
                <a:solidFill>
                  <a:schemeClr val="tx1"/>
                </a:solidFill>
                <a:round/>
              </a:ln>
            </p:spPr>
            <p:txBody>
              <a:bodyPr/>
              <a:lstStyle/>
              <a:p>
                <a:endParaRPr lang="en-IN"/>
              </a:p>
            </p:txBody>
          </p:sp>
          <p:sp>
            <p:nvSpPr>
              <p:cNvPr id="24606" name="Line 23"/>
              <p:cNvSpPr>
                <a:spLocks noChangeShapeType="1"/>
              </p:cNvSpPr>
              <p:nvPr/>
            </p:nvSpPr>
            <p:spPr bwMode="auto">
              <a:xfrm>
                <a:off x="2970" y="2832"/>
                <a:ext cx="0" cy="96"/>
              </a:xfrm>
              <a:prstGeom prst="line">
                <a:avLst/>
              </a:prstGeom>
              <a:noFill/>
              <a:ln w="9525">
                <a:solidFill>
                  <a:schemeClr val="tx1"/>
                </a:solidFill>
                <a:round/>
              </a:ln>
            </p:spPr>
            <p:txBody>
              <a:bodyPr/>
              <a:lstStyle/>
              <a:p>
                <a:endParaRPr lang="en-IN"/>
              </a:p>
            </p:txBody>
          </p:sp>
          <p:sp>
            <p:nvSpPr>
              <p:cNvPr id="24607" name="Line 24"/>
              <p:cNvSpPr>
                <a:spLocks noChangeShapeType="1"/>
              </p:cNvSpPr>
              <p:nvPr/>
            </p:nvSpPr>
            <p:spPr bwMode="auto">
              <a:xfrm>
                <a:off x="3303" y="2832"/>
                <a:ext cx="0" cy="96"/>
              </a:xfrm>
              <a:prstGeom prst="line">
                <a:avLst/>
              </a:prstGeom>
              <a:noFill/>
              <a:ln w="9525">
                <a:solidFill>
                  <a:schemeClr val="tx1"/>
                </a:solidFill>
                <a:round/>
              </a:ln>
            </p:spPr>
            <p:txBody>
              <a:bodyPr/>
              <a:lstStyle/>
              <a:p>
                <a:endParaRPr lang="en-IN"/>
              </a:p>
            </p:txBody>
          </p:sp>
          <p:sp>
            <p:nvSpPr>
              <p:cNvPr id="24608" name="Line 25"/>
              <p:cNvSpPr>
                <a:spLocks noChangeShapeType="1"/>
              </p:cNvSpPr>
              <p:nvPr/>
            </p:nvSpPr>
            <p:spPr bwMode="auto">
              <a:xfrm>
                <a:off x="3636" y="2832"/>
                <a:ext cx="0" cy="96"/>
              </a:xfrm>
              <a:prstGeom prst="line">
                <a:avLst/>
              </a:prstGeom>
              <a:noFill/>
              <a:ln w="9525">
                <a:solidFill>
                  <a:schemeClr val="tx1"/>
                </a:solidFill>
                <a:round/>
              </a:ln>
            </p:spPr>
            <p:txBody>
              <a:bodyPr/>
              <a:lstStyle/>
              <a:p>
                <a:endParaRPr lang="en-IN"/>
              </a:p>
            </p:txBody>
          </p:sp>
          <p:sp>
            <p:nvSpPr>
              <p:cNvPr id="24609" name="Line 26"/>
              <p:cNvSpPr>
                <a:spLocks noChangeShapeType="1"/>
              </p:cNvSpPr>
              <p:nvPr/>
            </p:nvSpPr>
            <p:spPr bwMode="auto">
              <a:xfrm>
                <a:off x="3969" y="2832"/>
                <a:ext cx="0" cy="96"/>
              </a:xfrm>
              <a:prstGeom prst="line">
                <a:avLst/>
              </a:prstGeom>
              <a:noFill/>
              <a:ln w="9525">
                <a:solidFill>
                  <a:schemeClr val="tx1"/>
                </a:solidFill>
                <a:round/>
              </a:ln>
            </p:spPr>
            <p:txBody>
              <a:bodyPr/>
              <a:lstStyle/>
              <a:p>
                <a:endParaRPr lang="en-IN"/>
              </a:p>
            </p:txBody>
          </p:sp>
          <p:sp>
            <p:nvSpPr>
              <p:cNvPr id="24610" name="Line 27"/>
              <p:cNvSpPr>
                <a:spLocks noChangeShapeType="1"/>
              </p:cNvSpPr>
              <p:nvPr/>
            </p:nvSpPr>
            <p:spPr bwMode="auto">
              <a:xfrm>
                <a:off x="4302" y="2832"/>
                <a:ext cx="0" cy="96"/>
              </a:xfrm>
              <a:prstGeom prst="line">
                <a:avLst/>
              </a:prstGeom>
              <a:noFill/>
              <a:ln w="9525">
                <a:solidFill>
                  <a:schemeClr val="tx1"/>
                </a:solidFill>
                <a:round/>
              </a:ln>
            </p:spPr>
            <p:txBody>
              <a:bodyPr/>
              <a:lstStyle/>
              <a:p>
                <a:endParaRPr lang="en-IN"/>
              </a:p>
            </p:txBody>
          </p:sp>
          <p:sp>
            <p:nvSpPr>
              <p:cNvPr id="24611" name="Line 28"/>
              <p:cNvSpPr>
                <a:spLocks noChangeShapeType="1"/>
              </p:cNvSpPr>
              <p:nvPr/>
            </p:nvSpPr>
            <p:spPr bwMode="auto">
              <a:xfrm>
                <a:off x="4635" y="2832"/>
                <a:ext cx="0" cy="96"/>
              </a:xfrm>
              <a:prstGeom prst="line">
                <a:avLst/>
              </a:prstGeom>
              <a:noFill/>
              <a:ln w="9525">
                <a:solidFill>
                  <a:schemeClr val="tx1"/>
                </a:solidFill>
                <a:round/>
              </a:ln>
            </p:spPr>
            <p:txBody>
              <a:bodyPr/>
              <a:lstStyle/>
              <a:p>
                <a:endParaRPr lang="en-IN"/>
              </a:p>
            </p:txBody>
          </p:sp>
          <p:grpSp>
            <p:nvGrpSpPr>
              <p:cNvPr id="5" name="Group 29"/>
              <p:cNvGrpSpPr/>
              <p:nvPr/>
            </p:nvGrpSpPr>
            <p:grpSpPr bwMode="auto">
              <a:xfrm>
                <a:off x="2226" y="2902"/>
                <a:ext cx="2578" cy="230"/>
                <a:chOff x="2274" y="3046"/>
                <a:chExt cx="2578" cy="230"/>
              </a:xfrm>
            </p:grpSpPr>
            <p:sp>
              <p:nvSpPr>
                <p:cNvPr id="24637" name="Text Box 30"/>
                <p:cNvSpPr txBox="1">
                  <a:spLocks noChangeArrowheads="1"/>
                </p:cNvSpPr>
                <p:nvPr/>
              </p:nvSpPr>
              <p:spPr bwMode="auto">
                <a:xfrm>
                  <a:off x="2274" y="3046"/>
                  <a:ext cx="580" cy="219"/>
                </a:xfrm>
                <a:prstGeom prst="rect">
                  <a:avLst/>
                </a:prstGeom>
                <a:noFill/>
                <a:ln w="9525">
                  <a:noFill/>
                  <a:miter lim="800000"/>
                </a:ln>
              </p:spPr>
              <p:txBody>
                <a:bodyPr wrap="none">
                  <a:spAutoFit/>
                </a:bodyPr>
                <a:lstStyle/>
                <a:p>
                  <a:pPr eaLnBrk="0" hangingPunct="0"/>
                  <a:r>
                    <a:rPr lang="en-US" sz="1400">
                      <a:latin typeface="Times New Roman" charset="0"/>
                    </a:rPr>
                    <a:t>1          2</a:t>
                  </a:r>
                  <a:endParaRPr lang="en-US" sz="1400">
                    <a:latin typeface="Times New Roman" charset="0"/>
                  </a:endParaRPr>
                </a:p>
              </p:txBody>
            </p:sp>
            <p:sp>
              <p:nvSpPr>
                <p:cNvPr id="24638" name="Text Box 31"/>
                <p:cNvSpPr txBox="1">
                  <a:spLocks noChangeArrowheads="1"/>
                </p:cNvSpPr>
                <p:nvPr/>
              </p:nvSpPr>
              <p:spPr bwMode="auto">
                <a:xfrm>
                  <a:off x="2929" y="3050"/>
                  <a:ext cx="580" cy="219"/>
                </a:xfrm>
                <a:prstGeom prst="rect">
                  <a:avLst/>
                </a:prstGeom>
                <a:noFill/>
                <a:ln w="9525">
                  <a:noFill/>
                  <a:miter lim="800000"/>
                </a:ln>
              </p:spPr>
              <p:txBody>
                <a:bodyPr wrap="none">
                  <a:spAutoFit/>
                </a:bodyPr>
                <a:lstStyle/>
                <a:p>
                  <a:pPr eaLnBrk="0" hangingPunct="0"/>
                  <a:r>
                    <a:rPr lang="en-US" sz="1400">
                      <a:latin typeface="Times New Roman" charset="0"/>
                    </a:rPr>
                    <a:t>3          4</a:t>
                  </a:r>
                  <a:endParaRPr lang="en-US" sz="1400">
                    <a:latin typeface="Times New Roman" charset="0"/>
                  </a:endParaRPr>
                </a:p>
              </p:txBody>
            </p:sp>
            <p:sp>
              <p:nvSpPr>
                <p:cNvPr id="24639" name="Text Box 32"/>
                <p:cNvSpPr txBox="1">
                  <a:spLocks noChangeArrowheads="1"/>
                </p:cNvSpPr>
                <p:nvPr/>
              </p:nvSpPr>
              <p:spPr bwMode="auto">
                <a:xfrm>
                  <a:off x="3582" y="3057"/>
                  <a:ext cx="516" cy="219"/>
                </a:xfrm>
                <a:prstGeom prst="rect">
                  <a:avLst/>
                </a:prstGeom>
                <a:noFill/>
                <a:ln w="9525">
                  <a:noFill/>
                  <a:miter lim="800000"/>
                </a:ln>
              </p:spPr>
              <p:txBody>
                <a:bodyPr wrap="none">
                  <a:spAutoFit/>
                </a:bodyPr>
                <a:lstStyle/>
                <a:p>
                  <a:pPr eaLnBrk="0" hangingPunct="0"/>
                  <a:r>
                    <a:rPr lang="en-US" sz="1400">
                      <a:latin typeface="Times New Roman" charset="0"/>
                    </a:rPr>
                    <a:t>5        6</a:t>
                  </a:r>
                  <a:endParaRPr lang="en-US" sz="1400">
                    <a:latin typeface="Times New Roman" charset="0"/>
                  </a:endParaRPr>
                </a:p>
              </p:txBody>
            </p:sp>
            <p:sp>
              <p:nvSpPr>
                <p:cNvPr id="24640" name="Text Box 33"/>
                <p:cNvSpPr txBox="1">
                  <a:spLocks noChangeArrowheads="1"/>
                </p:cNvSpPr>
                <p:nvPr/>
              </p:nvSpPr>
              <p:spPr bwMode="auto">
                <a:xfrm>
                  <a:off x="4272" y="3055"/>
                  <a:ext cx="580" cy="219"/>
                </a:xfrm>
                <a:prstGeom prst="rect">
                  <a:avLst/>
                </a:prstGeom>
                <a:noFill/>
                <a:ln w="9525">
                  <a:noFill/>
                  <a:miter lim="800000"/>
                </a:ln>
              </p:spPr>
              <p:txBody>
                <a:bodyPr wrap="none">
                  <a:spAutoFit/>
                </a:bodyPr>
                <a:lstStyle/>
                <a:p>
                  <a:pPr eaLnBrk="0" hangingPunct="0"/>
                  <a:r>
                    <a:rPr lang="en-US" sz="1400">
                      <a:latin typeface="Times New Roman" charset="0"/>
                    </a:rPr>
                    <a:t>7          8</a:t>
                  </a:r>
                  <a:endParaRPr lang="en-US" sz="1400">
                    <a:latin typeface="Times New Roman" charset="0"/>
                  </a:endParaRPr>
                </a:p>
              </p:txBody>
            </p:sp>
          </p:grpSp>
          <p:sp>
            <p:nvSpPr>
              <p:cNvPr id="24613" name="Oval 34"/>
              <p:cNvSpPr>
                <a:spLocks noChangeArrowheads="1"/>
              </p:cNvSpPr>
              <p:nvPr/>
            </p:nvSpPr>
            <p:spPr bwMode="auto">
              <a:xfrm>
                <a:off x="4608" y="2853"/>
                <a:ext cx="48" cy="48"/>
              </a:xfrm>
              <a:prstGeom prst="ellipse">
                <a:avLst/>
              </a:prstGeom>
              <a:solidFill>
                <a:schemeClr val="accent1"/>
              </a:solidFill>
              <a:ln w="9525">
                <a:solidFill>
                  <a:schemeClr val="tx1"/>
                </a:solidFill>
                <a:round/>
              </a:ln>
            </p:spPr>
            <p:txBody>
              <a:bodyPr wrap="none" anchor="ctr"/>
              <a:lstStyle/>
              <a:p>
                <a:endParaRPr lang="en-IN"/>
              </a:p>
            </p:txBody>
          </p:sp>
          <p:sp>
            <p:nvSpPr>
              <p:cNvPr id="24614" name="Text Box 35"/>
              <p:cNvSpPr txBox="1">
                <a:spLocks noChangeArrowheads="1"/>
              </p:cNvSpPr>
              <p:nvPr/>
            </p:nvSpPr>
            <p:spPr bwMode="auto">
              <a:xfrm>
                <a:off x="4667" y="2794"/>
                <a:ext cx="203" cy="22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24615" name="Text Box 36"/>
              <p:cNvSpPr txBox="1">
                <a:spLocks noChangeArrowheads="1"/>
              </p:cNvSpPr>
              <p:nvPr/>
            </p:nvSpPr>
            <p:spPr bwMode="auto">
              <a:xfrm>
                <a:off x="1902" y="2878"/>
                <a:ext cx="244" cy="219"/>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8</a:t>
                </a:r>
                <a:endParaRPr lang="en-US" sz="1400" baseline="-25000">
                  <a:latin typeface="Times New Roman" charset="0"/>
                </a:endParaRPr>
              </a:p>
            </p:txBody>
          </p:sp>
          <p:sp>
            <p:nvSpPr>
              <p:cNvPr id="24616" name="Oval 37"/>
              <p:cNvSpPr>
                <a:spLocks noChangeArrowheads="1"/>
              </p:cNvSpPr>
              <p:nvPr/>
            </p:nvSpPr>
            <p:spPr bwMode="auto">
              <a:xfrm>
                <a:off x="1890" y="2850"/>
                <a:ext cx="48" cy="48"/>
              </a:xfrm>
              <a:prstGeom prst="ellipse">
                <a:avLst/>
              </a:prstGeom>
              <a:solidFill>
                <a:schemeClr val="accent1"/>
              </a:solidFill>
              <a:ln w="9525">
                <a:solidFill>
                  <a:schemeClr val="tx1"/>
                </a:solidFill>
                <a:round/>
              </a:ln>
            </p:spPr>
            <p:txBody>
              <a:bodyPr wrap="none" anchor="ctr"/>
              <a:lstStyle/>
              <a:p>
                <a:endParaRPr lang="en-IN"/>
              </a:p>
            </p:txBody>
          </p:sp>
          <p:sp>
            <p:nvSpPr>
              <p:cNvPr id="24617" name="Arc 38"/>
              <p:cNvSpPr/>
              <p:nvPr/>
            </p:nvSpPr>
            <p:spPr bwMode="auto">
              <a:xfrm rot="16383874" flipV="1">
                <a:off x="2079" y="659"/>
                <a:ext cx="2782" cy="2424"/>
              </a:xfrm>
              <a:custGeom>
                <a:avLst/>
                <a:gdLst>
                  <a:gd name="T0" fmla="*/ 406 w 21600"/>
                  <a:gd name="T1" fmla="*/ 0 h 24136"/>
                  <a:gd name="T2" fmla="*/ 2759 w 21600"/>
                  <a:gd name="T3" fmla="*/ 2424 h 24136"/>
                  <a:gd name="T4" fmla="*/ 0 w 21600"/>
                  <a:gd name="T5" fmla="*/ 2146 h 24136"/>
                  <a:gd name="T6" fmla="*/ 0 60000 65536"/>
                  <a:gd name="T7" fmla="*/ 0 60000 65536"/>
                  <a:gd name="T8" fmla="*/ 0 60000 65536"/>
                  <a:gd name="T9" fmla="*/ 0 w 21600"/>
                  <a:gd name="T10" fmla="*/ 0 h 24136"/>
                  <a:gd name="T11" fmla="*/ 21600 w 21600"/>
                  <a:gd name="T12" fmla="*/ 24136 h 24136"/>
                </a:gdLst>
                <a:ahLst/>
                <a:cxnLst>
                  <a:cxn ang="T6">
                    <a:pos x="T0" y="T1"/>
                  </a:cxn>
                  <a:cxn ang="T7">
                    <a:pos x="T2" y="T3"/>
                  </a:cxn>
                  <a:cxn ang="T8">
                    <a:pos x="T4" y="T5"/>
                  </a:cxn>
                </a:cxnLst>
                <a:rect l="T9" t="T10" r="T11" b="T12"/>
                <a:pathLst>
                  <a:path w="21600" h="24136" fill="none" extrusionOk="0">
                    <a:moveTo>
                      <a:pt x="3152" y="0"/>
                    </a:moveTo>
                    <a:cubicBezTo>
                      <a:pt x="13749" y="1563"/>
                      <a:pt x="21600" y="10657"/>
                      <a:pt x="21600" y="21369"/>
                    </a:cubicBezTo>
                    <a:cubicBezTo>
                      <a:pt x="21600" y="22294"/>
                      <a:pt x="21540" y="23218"/>
                      <a:pt x="21422" y="24136"/>
                    </a:cubicBezTo>
                  </a:path>
                  <a:path w="21600" h="24136" stroke="0" extrusionOk="0">
                    <a:moveTo>
                      <a:pt x="3152" y="0"/>
                    </a:moveTo>
                    <a:cubicBezTo>
                      <a:pt x="13749" y="1563"/>
                      <a:pt x="21600" y="10657"/>
                      <a:pt x="21600" y="21369"/>
                    </a:cubicBezTo>
                    <a:cubicBezTo>
                      <a:pt x="21600" y="22294"/>
                      <a:pt x="21540" y="23218"/>
                      <a:pt x="21422" y="24136"/>
                    </a:cubicBezTo>
                    <a:lnTo>
                      <a:pt x="0" y="21369"/>
                    </a:lnTo>
                    <a:close/>
                  </a:path>
                </a:pathLst>
              </a:custGeom>
              <a:noFill/>
              <a:ln w="9525">
                <a:solidFill>
                  <a:schemeClr val="tx1"/>
                </a:solidFill>
                <a:round/>
              </a:ln>
            </p:spPr>
            <p:txBody>
              <a:bodyPr rot="10800000" vert="eaVert" wrap="none" anchor="ctr"/>
              <a:lstStyle/>
              <a:p>
                <a:pPr algn="ctr" eaLnBrk="0" hangingPunct="0"/>
                <a:endParaRPr lang="en-SG" sz="1400">
                  <a:latin typeface="Times New Roman" charset="0"/>
                </a:endParaRPr>
              </a:p>
            </p:txBody>
          </p:sp>
          <p:sp>
            <p:nvSpPr>
              <p:cNvPr id="24618" name="Arc 39"/>
              <p:cNvSpPr/>
              <p:nvPr/>
            </p:nvSpPr>
            <p:spPr bwMode="auto">
              <a:xfrm flipH="1">
                <a:off x="528" y="432"/>
                <a:ext cx="1824" cy="1536"/>
              </a:xfrm>
              <a:custGeom>
                <a:avLst/>
                <a:gdLst>
                  <a:gd name="T0" fmla="*/ 0 w 21600"/>
                  <a:gd name="T1" fmla="*/ 0 h 21600"/>
                  <a:gd name="T2" fmla="*/ 1824 w 21600"/>
                  <a:gd name="T3" fmla="*/ 1536 h 21600"/>
                  <a:gd name="T4" fmla="*/ 0 w 21600"/>
                  <a:gd name="T5" fmla="*/ 153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24619" name="Arc 40"/>
              <p:cNvSpPr/>
              <p:nvPr/>
            </p:nvSpPr>
            <p:spPr bwMode="auto">
              <a:xfrm rot="-23340" flipH="1" flipV="1">
                <a:off x="528" y="1968"/>
                <a:ext cx="912" cy="1200"/>
              </a:xfrm>
              <a:custGeom>
                <a:avLst/>
                <a:gdLst>
                  <a:gd name="T0" fmla="*/ 0 w 21600"/>
                  <a:gd name="T1" fmla="*/ 0 h 21600"/>
                  <a:gd name="T2" fmla="*/ 912 w 21600"/>
                  <a:gd name="T3" fmla="*/ 1200 h 21600"/>
                  <a:gd name="T4" fmla="*/ 0 w 21600"/>
                  <a:gd name="T5" fmla="*/ 12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24620" name="Arc 41"/>
              <p:cNvSpPr/>
              <p:nvPr/>
            </p:nvSpPr>
            <p:spPr bwMode="auto">
              <a:xfrm flipV="1">
                <a:off x="1440" y="2880"/>
                <a:ext cx="480" cy="288"/>
              </a:xfrm>
              <a:custGeom>
                <a:avLst/>
                <a:gdLst>
                  <a:gd name="T0" fmla="*/ 0 w 21600"/>
                  <a:gd name="T1" fmla="*/ 0 h 21600"/>
                  <a:gd name="T2" fmla="*/ 480 w 21600"/>
                  <a:gd name="T3" fmla="*/ 288 h 21600"/>
                  <a:gd name="T4" fmla="*/ 0 w 21600"/>
                  <a:gd name="T5" fmla="*/ 28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grpSp>
            <p:nvGrpSpPr>
              <p:cNvPr id="6" name="Group 42"/>
              <p:cNvGrpSpPr/>
              <p:nvPr/>
            </p:nvGrpSpPr>
            <p:grpSpPr bwMode="auto">
              <a:xfrm>
                <a:off x="1430" y="1921"/>
                <a:ext cx="988" cy="1011"/>
                <a:chOff x="1478" y="2065"/>
                <a:chExt cx="988" cy="1011"/>
              </a:xfrm>
            </p:grpSpPr>
            <p:sp>
              <p:nvSpPr>
                <p:cNvPr id="24629" name="Text Box 43"/>
                <p:cNvSpPr txBox="1">
                  <a:spLocks noChangeArrowheads="1"/>
                </p:cNvSpPr>
                <p:nvPr/>
              </p:nvSpPr>
              <p:spPr bwMode="auto">
                <a:xfrm>
                  <a:off x="2222" y="2695"/>
                  <a:ext cx="196" cy="219"/>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24630" name="Text Box 44"/>
                <p:cNvSpPr txBox="1">
                  <a:spLocks noChangeArrowheads="1"/>
                </p:cNvSpPr>
                <p:nvPr/>
              </p:nvSpPr>
              <p:spPr bwMode="auto">
                <a:xfrm>
                  <a:off x="2270" y="2407"/>
                  <a:ext cx="196" cy="219"/>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24631" name="Text Box 45"/>
                <p:cNvSpPr txBox="1">
                  <a:spLocks noChangeArrowheads="1"/>
                </p:cNvSpPr>
                <p:nvPr/>
              </p:nvSpPr>
              <p:spPr bwMode="auto">
                <a:xfrm>
                  <a:off x="2136" y="2160"/>
                  <a:ext cx="173" cy="220"/>
                </a:xfrm>
                <a:prstGeom prst="rect">
                  <a:avLst/>
                </a:prstGeom>
                <a:noFill/>
                <a:ln w="9525">
                  <a:noFill/>
                  <a:miter lim="800000"/>
                </a:ln>
              </p:spPr>
              <p:txBody>
                <a:bodyPr>
                  <a:spAutoFit/>
                </a:bodyPr>
                <a:lstStyle/>
                <a:p>
                  <a:pPr eaLnBrk="0" hangingPunct="0"/>
                  <a:r>
                    <a:rPr lang="en-US" sz="1400">
                      <a:latin typeface="Times New Roman" charset="0"/>
                    </a:rPr>
                    <a:t>3</a:t>
                  </a:r>
                  <a:endParaRPr lang="en-US" sz="1400">
                    <a:latin typeface="Times New Roman" charset="0"/>
                  </a:endParaRPr>
                </a:p>
              </p:txBody>
            </p:sp>
            <p:sp>
              <p:nvSpPr>
                <p:cNvPr id="24632" name="Text Box 46"/>
                <p:cNvSpPr txBox="1">
                  <a:spLocks noChangeArrowheads="1"/>
                </p:cNvSpPr>
                <p:nvPr/>
              </p:nvSpPr>
              <p:spPr bwMode="auto">
                <a:xfrm>
                  <a:off x="1824" y="2065"/>
                  <a:ext cx="197" cy="219"/>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24633" name="Text Box 47"/>
                <p:cNvSpPr txBox="1">
                  <a:spLocks noChangeArrowheads="1"/>
                </p:cNvSpPr>
                <p:nvPr/>
              </p:nvSpPr>
              <p:spPr bwMode="auto">
                <a:xfrm>
                  <a:off x="1536" y="2256"/>
                  <a:ext cx="197" cy="220"/>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24634" name="Text Box 48"/>
                <p:cNvSpPr txBox="1">
                  <a:spLocks noChangeArrowheads="1"/>
                </p:cNvSpPr>
                <p:nvPr/>
              </p:nvSpPr>
              <p:spPr bwMode="auto">
                <a:xfrm>
                  <a:off x="1478" y="2527"/>
                  <a:ext cx="197" cy="219"/>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sp>
              <p:nvSpPr>
                <p:cNvPr id="24635" name="Text Box 49"/>
                <p:cNvSpPr txBox="1">
                  <a:spLocks noChangeArrowheads="1"/>
                </p:cNvSpPr>
                <p:nvPr/>
              </p:nvSpPr>
              <p:spPr bwMode="auto">
                <a:xfrm>
                  <a:off x="1670" y="2791"/>
                  <a:ext cx="197" cy="219"/>
                </a:xfrm>
                <a:prstGeom prst="rect">
                  <a:avLst/>
                </a:prstGeom>
                <a:noFill/>
                <a:ln w="9525">
                  <a:noFill/>
                  <a:miter lim="800000"/>
                </a:ln>
              </p:spPr>
              <p:txBody>
                <a:bodyPr wrap="none">
                  <a:spAutoFit/>
                </a:bodyPr>
                <a:lstStyle/>
                <a:p>
                  <a:pPr eaLnBrk="0" hangingPunct="0"/>
                  <a:r>
                    <a:rPr lang="en-US" sz="1400">
                      <a:latin typeface="Times New Roman" charset="0"/>
                    </a:rPr>
                    <a:t>7</a:t>
                  </a:r>
                  <a:endParaRPr lang="en-US" sz="1400">
                    <a:latin typeface="Times New Roman" charset="0"/>
                  </a:endParaRPr>
                </a:p>
              </p:txBody>
            </p:sp>
            <p:sp>
              <p:nvSpPr>
                <p:cNvPr id="24636" name="Text Box 50"/>
                <p:cNvSpPr txBox="1">
                  <a:spLocks noChangeArrowheads="1"/>
                </p:cNvSpPr>
                <p:nvPr/>
              </p:nvSpPr>
              <p:spPr bwMode="auto">
                <a:xfrm>
                  <a:off x="1920" y="2857"/>
                  <a:ext cx="197" cy="219"/>
                </a:xfrm>
                <a:prstGeom prst="rect">
                  <a:avLst/>
                </a:prstGeom>
                <a:noFill/>
                <a:ln w="9525">
                  <a:noFill/>
                  <a:miter lim="800000"/>
                </a:ln>
              </p:spPr>
              <p:txBody>
                <a:bodyPr wrap="none">
                  <a:spAutoFit/>
                </a:bodyPr>
                <a:lstStyle/>
                <a:p>
                  <a:pPr eaLnBrk="0" hangingPunct="0"/>
                  <a:r>
                    <a:rPr lang="en-US" sz="1400">
                      <a:latin typeface="Times New Roman" charset="0"/>
                    </a:rPr>
                    <a:t>8</a:t>
                  </a:r>
                  <a:endParaRPr lang="en-US" sz="1400">
                    <a:latin typeface="Times New Roman" charset="0"/>
                  </a:endParaRPr>
                </a:p>
              </p:txBody>
            </p:sp>
          </p:grpSp>
          <p:sp>
            <p:nvSpPr>
              <p:cNvPr id="24622" name="Text Box 51"/>
              <p:cNvSpPr txBox="1">
                <a:spLocks noChangeArrowheads="1"/>
              </p:cNvSpPr>
              <p:nvPr/>
            </p:nvSpPr>
            <p:spPr bwMode="auto">
              <a:xfrm>
                <a:off x="710" y="199"/>
                <a:ext cx="1681" cy="220"/>
              </a:xfrm>
              <a:prstGeom prst="rect">
                <a:avLst/>
              </a:prstGeom>
              <a:noFill/>
              <a:ln w="9525">
                <a:noFill/>
                <a:miter lim="800000"/>
              </a:ln>
            </p:spPr>
            <p:txBody>
              <a:bodyPr wrap="none">
                <a:spAutoFit/>
              </a:bodyPr>
              <a:lstStyle/>
              <a:p>
                <a:pPr eaLnBrk="0" hangingPunct="0"/>
                <a:r>
                  <a:rPr lang="en-US" sz="1400" b="1" u="sng">
                    <a:latin typeface="Times New Roman" charset="0"/>
                  </a:rPr>
                  <a:t>INVOLUTE OF A CIRCLE</a:t>
                </a:r>
                <a:endParaRPr lang="en-US" sz="1400" b="1" u="sng">
                  <a:latin typeface="Times New Roman" charset="0"/>
                </a:endParaRPr>
              </a:p>
            </p:txBody>
          </p:sp>
          <p:grpSp>
            <p:nvGrpSpPr>
              <p:cNvPr id="7" name="Group 52"/>
              <p:cNvGrpSpPr/>
              <p:nvPr/>
            </p:nvGrpSpPr>
            <p:grpSpPr bwMode="auto">
              <a:xfrm>
                <a:off x="1920" y="3120"/>
                <a:ext cx="2712" cy="468"/>
                <a:chOff x="1968" y="3264"/>
                <a:chExt cx="2712" cy="468"/>
              </a:xfrm>
            </p:grpSpPr>
            <p:sp>
              <p:nvSpPr>
                <p:cNvPr id="24624" name="Line 53"/>
                <p:cNvSpPr>
                  <a:spLocks noChangeShapeType="1"/>
                </p:cNvSpPr>
                <p:nvPr/>
              </p:nvSpPr>
              <p:spPr bwMode="auto">
                <a:xfrm>
                  <a:off x="1968" y="3360"/>
                  <a:ext cx="0" cy="192"/>
                </a:xfrm>
                <a:prstGeom prst="line">
                  <a:avLst/>
                </a:prstGeom>
                <a:noFill/>
                <a:ln w="9525">
                  <a:solidFill>
                    <a:schemeClr val="tx1"/>
                  </a:solidFill>
                  <a:round/>
                </a:ln>
              </p:spPr>
              <p:txBody>
                <a:bodyPr/>
                <a:lstStyle/>
                <a:p>
                  <a:endParaRPr lang="en-IN"/>
                </a:p>
              </p:txBody>
            </p:sp>
            <p:sp>
              <p:nvSpPr>
                <p:cNvPr id="24625" name="Line 54"/>
                <p:cNvSpPr>
                  <a:spLocks noChangeShapeType="1"/>
                </p:cNvSpPr>
                <p:nvPr/>
              </p:nvSpPr>
              <p:spPr bwMode="auto">
                <a:xfrm>
                  <a:off x="4674" y="3264"/>
                  <a:ext cx="0" cy="288"/>
                </a:xfrm>
                <a:prstGeom prst="line">
                  <a:avLst/>
                </a:prstGeom>
                <a:noFill/>
                <a:ln w="9525">
                  <a:solidFill>
                    <a:schemeClr val="tx1"/>
                  </a:solidFill>
                  <a:round/>
                </a:ln>
              </p:spPr>
              <p:txBody>
                <a:bodyPr/>
                <a:lstStyle/>
                <a:p>
                  <a:endParaRPr lang="en-IN"/>
                </a:p>
              </p:txBody>
            </p:sp>
            <p:sp>
              <p:nvSpPr>
                <p:cNvPr id="24626" name="Line 55"/>
                <p:cNvSpPr>
                  <a:spLocks noChangeShapeType="1"/>
                </p:cNvSpPr>
                <p:nvPr/>
              </p:nvSpPr>
              <p:spPr bwMode="auto">
                <a:xfrm flipH="1">
                  <a:off x="1968" y="3456"/>
                  <a:ext cx="1104" cy="0"/>
                </a:xfrm>
                <a:prstGeom prst="line">
                  <a:avLst/>
                </a:prstGeom>
                <a:noFill/>
                <a:ln w="9525">
                  <a:solidFill>
                    <a:schemeClr val="tx1"/>
                  </a:solidFill>
                  <a:round/>
                  <a:tailEnd type="triangle" w="med" len="med"/>
                </a:ln>
              </p:spPr>
              <p:txBody>
                <a:bodyPr/>
                <a:lstStyle/>
                <a:p>
                  <a:endParaRPr lang="en-IN"/>
                </a:p>
              </p:txBody>
            </p:sp>
            <p:sp>
              <p:nvSpPr>
                <p:cNvPr id="24627" name="Line 56"/>
                <p:cNvSpPr>
                  <a:spLocks noChangeShapeType="1"/>
                </p:cNvSpPr>
                <p:nvPr/>
              </p:nvSpPr>
              <p:spPr bwMode="auto">
                <a:xfrm>
                  <a:off x="3672" y="3456"/>
                  <a:ext cx="1008" cy="0"/>
                </a:xfrm>
                <a:prstGeom prst="line">
                  <a:avLst/>
                </a:prstGeom>
                <a:noFill/>
                <a:ln w="9525">
                  <a:solidFill>
                    <a:schemeClr val="tx1"/>
                  </a:solidFill>
                  <a:round/>
                  <a:tailEnd type="triangle" w="med" len="med"/>
                </a:ln>
              </p:spPr>
              <p:txBody>
                <a:bodyPr/>
                <a:lstStyle/>
                <a:p>
                  <a:endParaRPr lang="en-IN"/>
                </a:p>
              </p:txBody>
            </p:sp>
            <p:sp>
              <p:nvSpPr>
                <p:cNvPr id="24628" name="Text Box 57"/>
                <p:cNvSpPr txBox="1">
                  <a:spLocks noChangeArrowheads="1"/>
                </p:cNvSpPr>
                <p:nvPr/>
              </p:nvSpPr>
              <p:spPr bwMode="auto">
                <a:xfrm>
                  <a:off x="3215" y="3360"/>
                  <a:ext cx="289" cy="372"/>
                </a:xfrm>
                <a:prstGeom prst="rect">
                  <a:avLst/>
                </a:prstGeom>
                <a:noFill/>
                <a:ln w="9525">
                  <a:noFill/>
                  <a:miter lim="800000"/>
                </a:ln>
              </p:spPr>
              <p:txBody>
                <a:bodyPr>
                  <a:spAutoFit/>
                </a:bodyPr>
                <a:lstStyle/>
                <a:p>
                  <a:pPr eaLnBrk="0" hangingPunct="0">
                    <a:spcBef>
                      <a:spcPct val="50000"/>
                    </a:spcBef>
                  </a:pPr>
                  <a:r>
                    <a:rPr lang="en-US" sz="1400">
                      <a:latin typeface="Times New Roman" charset="0"/>
                      <a:cs typeface="Times New Roman" charset="0"/>
                      <a:sym typeface="Symbol" pitchFamily="18" charset="2"/>
                    </a:rPr>
                    <a:t>D</a:t>
                  </a:r>
                  <a:r>
                    <a:rPr lang="en-US" sz="1400">
                      <a:latin typeface="Times New Roman" charset="0"/>
                    </a:rPr>
                    <a:t> </a:t>
                  </a:r>
                  <a:endParaRPr lang="en-US" sz="1400">
                    <a:latin typeface="Times New Roman" charset="0"/>
                  </a:endParaRPr>
                </a:p>
              </p:txBody>
            </p:sp>
          </p:grpSp>
        </p:grpSp>
        <p:sp>
          <p:nvSpPr>
            <p:cNvPr id="24597" name="Text Box 58"/>
            <p:cNvSpPr txBox="1">
              <a:spLocks noChangeArrowheads="1"/>
            </p:cNvSpPr>
            <p:nvPr/>
          </p:nvSpPr>
          <p:spPr bwMode="auto">
            <a:xfrm>
              <a:off x="2916" y="2910"/>
              <a:ext cx="185" cy="173"/>
            </a:xfrm>
            <a:prstGeom prst="rect">
              <a:avLst/>
            </a:prstGeom>
            <a:noFill/>
            <a:ln w="9525">
              <a:noFill/>
              <a:miter lim="800000"/>
            </a:ln>
          </p:spPr>
          <p:txBody>
            <a:bodyPr wrap="none">
              <a:spAutoFit/>
            </a:bodyPr>
            <a:lstStyle/>
            <a:p>
              <a:pPr eaLnBrk="0" hangingPunct="0"/>
              <a:r>
                <a:rPr lang="en-US" sz="1200" b="1">
                  <a:latin typeface="Times New Roman" charset="0"/>
                </a:rPr>
                <a:t>C</a:t>
              </a:r>
              <a:endParaRPr lang="en-US" sz="1200" b="1">
                <a:latin typeface="Times New Roman" charset="0"/>
              </a:endParaRPr>
            </a:p>
          </p:txBody>
        </p:sp>
      </p:grpSp>
      <p:sp>
        <p:nvSpPr>
          <p:cNvPr id="19515" name="Arc 59"/>
          <p:cNvSpPr/>
          <p:nvPr/>
        </p:nvSpPr>
        <p:spPr bwMode="auto">
          <a:xfrm rot="3431016">
            <a:off x="5496718" y="2561432"/>
            <a:ext cx="1890713" cy="3270250"/>
          </a:xfrm>
          <a:custGeom>
            <a:avLst/>
            <a:gdLst>
              <a:gd name="T0" fmla="*/ 0 w 24801"/>
              <a:gd name="T1" fmla="*/ 18151 h 42881"/>
              <a:gd name="T2" fmla="*/ 526176 w 24801"/>
              <a:gd name="T3" fmla="*/ 3270250 h 42881"/>
              <a:gd name="T4" fmla="*/ 244029 w 24801"/>
              <a:gd name="T5" fmla="*/ 1647289 h 42881"/>
              <a:gd name="T6" fmla="*/ 0 60000 65536"/>
              <a:gd name="T7" fmla="*/ 0 60000 65536"/>
              <a:gd name="T8" fmla="*/ 0 60000 65536"/>
              <a:gd name="T9" fmla="*/ 0 w 24801"/>
              <a:gd name="T10" fmla="*/ 0 h 42881"/>
              <a:gd name="T11" fmla="*/ 24801 w 24801"/>
              <a:gd name="T12" fmla="*/ 42881 h 42881"/>
            </a:gdLst>
            <a:ahLst/>
            <a:cxnLst>
              <a:cxn ang="T6">
                <a:pos x="T0" y="T1"/>
              </a:cxn>
              <a:cxn ang="T7">
                <a:pos x="T2" y="T3"/>
              </a:cxn>
              <a:cxn ang="T8">
                <a:pos x="T4" y="T5"/>
              </a:cxn>
            </a:cxnLst>
            <a:rect l="T9" t="T10" r="T11" b="T12"/>
            <a:pathLst>
              <a:path w="24801" h="42881" fill="none" extrusionOk="0">
                <a:moveTo>
                  <a:pt x="0" y="238"/>
                </a:moveTo>
                <a:cubicBezTo>
                  <a:pt x="1059" y="79"/>
                  <a:pt x="2129" y="-1"/>
                  <a:pt x="3201" y="0"/>
                </a:cubicBezTo>
                <a:cubicBezTo>
                  <a:pt x="15130" y="0"/>
                  <a:pt x="24801" y="9670"/>
                  <a:pt x="24801" y="21600"/>
                </a:cubicBezTo>
                <a:cubicBezTo>
                  <a:pt x="24801" y="32101"/>
                  <a:pt x="17248" y="41081"/>
                  <a:pt x="6901" y="42880"/>
                </a:cubicBezTo>
              </a:path>
              <a:path w="24801" h="42881" stroke="0" extrusionOk="0">
                <a:moveTo>
                  <a:pt x="0" y="238"/>
                </a:moveTo>
                <a:cubicBezTo>
                  <a:pt x="1059" y="79"/>
                  <a:pt x="2129" y="-1"/>
                  <a:pt x="3201" y="0"/>
                </a:cubicBezTo>
                <a:cubicBezTo>
                  <a:pt x="15130" y="0"/>
                  <a:pt x="24801" y="9670"/>
                  <a:pt x="24801" y="21600"/>
                </a:cubicBezTo>
                <a:cubicBezTo>
                  <a:pt x="24801" y="32101"/>
                  <a:pt x="17248" y="41081"/>
                  <a:pt x="6901" y="42880"/>
                </a:cubicBezTo>
                <a:lnTo>
                  <a:pt x="3201" y="21600"/>
                </a:lnTo>
                <a:close/>
              </a:path>
            </a:pathLst>
          </a:custGeom>
          <a:noFill/>
          <a:ln w="19050">
            <a:solidFill>
              <a:schemeClr val="bg2"/>
            </a:solidFill>
            <a:round/>
          </a:ln>
        </p:spPr>
        <p:txBody>
          <a:bodyPr wrap="none" anchor="ctr"/>
          <a:lstStyle/>
          <a:p>
            <a:endParaRPr lang="en-IN"/>
          </a:p>
        </p:txBody>
      </p:sp>
      <p:grpSp>
        <p:nvGrpSpPr>
          <p:cNvPr id="8" name="Group 60"/>
          <p:cNvGrpSpPr/>
          <p:nvPr/>
        </p:nvGrpSpPr>
        <p:grpSpPr bwMode="auto">
          <a:xfrm>
            <a:off x="8016875" y="46038"/>
            <a:ext cx="1096963" cy="182562"/>
            <a:chOff x="5050" y="29"/>
            <a:chExt cx="691" cy="115"/>
          </a:xfrm>
        </p:grpSpPr>
        <p:sp>
          <p:nvSpPr>
            <p:cNvPr id="24590" name="AutoShape 6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4591" name="AutoShape 6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4592" name="AutoShape 6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4593" name="AutoShape 6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4594" name="AutoShape 6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4595" name="AutoShape 6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grpId="0" nodeType="clickEffect">
                                  <p:stCondLst>
                                    <p:cond delay="0"/>
                                  </p:stCondLst>
                                  <p:childTnLst>
                                    <p:set>
                                      <p:cBhvr>
                                        <p:cTn id="6" dur="1" fill="hold">
                                          <p:stCondLst>
                                            <p:cond delay="0"/>
                                          </p:stCondLst>
                                        </p:cTn>
                                        <p:tgtEl>
                                          <p:spTgt spid="19468"/>
                                        </p:tgtEl>
                                        <p:attrNameLst>
                                          <p:attrName>style.visibility</p:attrName>
                                        </p:attrNameLst>
                                      </p:cBhvr>
                                      <p:to>
                                        <p:strVal val="visible"/>
                                      </p:to>
                                    </p:set>
                                    <p:anim calcmode="lin" valueType="num">
                                      <p:cBhvr>
                                        <p:cTn id="7" dur="500" fill="hold"/>
                                        <p:tgtEl>
                                          <p:spTgt spid="19468"/>
                                        </p:tgtEl>
                                        <p:attrNameLst>
                                          <p:attrName>ppt_x</p:attrName>
                                        </p:attrNameLst>
                                      </p:cBhvr>
                                      <p:tavLst>
                                        <p:tav tm="0">
                                          <p:val>
                                            <p:strVal val="#ppt_x"/>
                                          </p:val>
                                        </p:tav>
                                        <p:tav tm="100000">
                                          <p:val>
                                            <p:strVal val="#ppt_x"/>
                                          </p:val>
                                        </p:tav>
                                      </p:tavLst>
                                    </p:anim>
                                    <p:anim calcmode="lin" valueType="num">
                                      <p:cBhvr>
                                        <p:cTn id="8" dur="500" fill="hold"/>
                                        <p:tgtEl>
                                          <p:spTgt spid="19468"/>
                                        </p:tgtEl>
                                        <p:attrNameLst>
                                          <p:attrName>ppt_y</p:attrName>
                                        </p:attrNameLst>
                                      </p:cBhvr>
                                      <p:tavLst>
                                        <p:tav tm="0">
                                          <p:val>
                                            <p:strVal val="#ppt_y+#ppt_h/2"/>
                                          </p:val>
                                        </p:tav>
                                        <p:tav tm="100000">
                                          <p:val>
                                            <p:strVal val="#ppt_y"/>
                                          </p:val>
                                        </p:tav>
                                      </p:tavLst>
                                    </p:anim>
                                    <p:anim calcmode="lin" valueType="num">
                                      <p:cBhvr>
                                        <p:cTn id="9" dur="500" fill="hold"/>
                                        <p:tgtEl>
                                          <p:spTgt spid="19468"/>
                                        </p:tgtEl>
                                        <p:attrNameLst>
                                          <p:attrName>ppt_w</p:attrName>
                                        </p:attrNameLst>
                                      </p:cBhvr>
                                      <p:tavLst>
                                        <p:tav tm="0">
                                          <p:val>
                                            <p:strVal val="#ppt_w"/>
                                          </p:val>
                                        </p:tav>
                                        <p:tav tm="100000">
                                          <p:val>
                                            <p:strVal val="#ppt_w"/>
                                          </p:val>
                                        </p:tav>
                                      </p:tavLst>
                                    </p:anim>
                                    <p:anim calcmode="lin" valueType="num">
                                      <p:cBhvr>
                                        <p:cTn id="10" dur="500" fill="hold"/>
                                        <p:tgtEl>
                                          <p:spTgt spid="19468"/>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16"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19458"/>
                                        </p:tgtEl>
                                        <p:attrNameLst>
                                          <p:attrName>style.visibility</p:attrName>
                                        </p:attrNameLst>
                                      </p:cBhvr>
                                      <p:to>
                                        <p:strVal val="visible"/>
                                      </p:to>
                                    </p:set>
                                    <p:anim calcmode="lin" valueType="num">
                                      <p:cBhvr additive="base">
                                        <p:cTn id="21" dur="500" fill="hold"/>
                                        <p:tgtEl>
                                          <p:spTgt spid="19458"/>
                                        </p:tgtEl>
                                        <p:attrNameLst>
                                          <p:attrName>ppt_x</p:attrName>
                                        </p:attrNameLst>
                                      </p:cBhvr>
                                      <p:tavLst>
                                        <p:tav tm="0">
                                          <p:val>
                                            <p:strVal val="#ppt_x"/>
                                          </p:val>
                                        </p:tav>
                                        <p:tav tm="100000">
                                          <p:val>
                                            <p:strVal val="#ppt_x"/>
                                          </p:val>
                                        </p:tav>
                                      </p:tavLst>
                                    </p:anim>
                                    <p:anim calcmode="lin" valueType="num">
                                      <p:cBhvr additive="base">
                                        <p:cTn id="22" dur="500" fill="hold"/>
                                        <p:tgtEl>
                                          <p:spTgt spid="19458"/>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9464"/>
                                        </p:tgtEl>
                                        <p:attrNameLst>
                                          <p:attrName>style.visibility</p:attrName>
                                        </p:attrNameLst>
                                      </p:cBhvr>
                                      <p:to>
                                        <p:strVal val="visible"/>
                                      </p:to>
                                    </p:set>
                                    <p:anim calcmode="lin" valueType="num">
                                      <p:cBhvr additive="base">
                                        <p:cTn id="27" dur="500" fill="hold"/>
                                        <p:tgtEl>
                                          <p:spTgt spid="19464"/>
                                        </p:tgtEl>
                                        <p:attrNameLst>
                                          <p:attrName>ppt_x</p:attrName>
                                        </p:attrNameLst>
                                      </p:cBhvr>
                                      <p:tavLst>
                                        <p:tav tm="0">
                                          <p:val>
                                            <p:strVal val="1+#ppt_w/2"/>
                                          </p:val>
                                        </p:tav>
                                        <p:tav tm="100000">
                                          <p:val>
                                            <p:strVal val="#ppt_x"/>
                                          </p:val>
                                        </p:tav>
                                      </p:tavLst>
                                    </p:anim>
                                    <p:anim calcmode="lin" valueType="num">
                                      <p:cBhvr additive="base">
                                        <p:cTn id="28" dur="500" fill="hold"/>
                                        <p:tgtEl>
                                          <p:spTgt spid="19464"/>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8" presetClass="entr" presetSubtype="12" fill="hold" grpId="0" nodeType="clickEffect">
                                  <p:stCondLst>
                                    <p:cond delay="0"/>
                                  </p:stCondLst>
                                  <p:childTnLst>
                                    <p:set>
                                      <p:cBhvr>
                                        <p:cTn id="32" dur="1" fill="hold">
                                          <p:stCondLst>
                                            <p:cond delay="0"/>
                                          </p:stCondLst>
                                        </p:cTn>
                                        <p:tgtEl>
                                          <p:spTgt spid="19459"/>
                                        </p:tgtEl>
                                        <p:attrNameLst>
                                          <p:attrName>style.visibility</p:attrName>
                                        </p:attrNameLst>
                                      </p:cBhvr>
                                      <p:to>
                                        <p:strVal val="visible"/>
                                      </p:to>
                                    </p:set>
                                    <p:animEffect transition="in" filter="strips(downLeft)">
                                      <p:cBhvr>
                                        <p:cTn id="33" dur="500"/>
                                        <p:tgtEl>
                                          <p:spTgt spid="19459"/>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12" fill="hold" grpId="0" nodeType="clickEffect">
                                  <p:stCondLst>
                                    <p:cond delay="0"/>
                                  </p:stCondLst>
                                  <p:childTnLst>
                                    <p:set>
                                      <p:cBhvr>
                                        <p:cTn id="37" dur="1" fill="hold">
                                          <p:stCondLst>
                                            <p:cond delay="0"/>
                                          </p:stCondLst>
                                        </p:cTn>
                                        <p:tgtEl>
                                          <p:spTgt spid="19515"/>
                                        </p:tgtEl>
                                        <p:attrNameLst>
                                          <p:attrName>style.visibility</p:attrName>
                                        </p:attrNameLst>
                                      </p:cBhvr>
                                      <p:to>
                                        <p:strVal val="visible"/>
                                      </p:to>
                                    </p:set>
                                    <p:animEffect transition="in" filter="strips(downLeft)">
                                      <p:cBhvr>
                                        <p:cTn id="38" dur="500"/>
                                        <p:tgtEl>
                                          <p:spTgt spid="19515"/>
                                        </p:tgtEl>
                                      </p:cBhvr>
                                    </p:animEffect>
                                  </p:childTnLst>
                                </p:cTn>
                              </p:par>
                            </p:childTnLst>
                          </p:cTn>
                        </p:par>
                      </p:childTnLst>
                    </p:cTn>
                  </p:par>
                  <p:par>
                    <p:cTn id="39" fill="hold">
                      <p:stCondLst>
                        <p:cond delay="indefinite"/>
                      </p:stCondLst>
                      <p:childTnLst>
                        <p:par>
                          <p:cTn id="40" fill="hold">
                            <p:stCondLst>
                              <p:cond delay="0"/>
                            </p:stCondLst>
                            <p:childTnLst>
                              <p:par>
                                <p:cTn id="41" presetID="18" presetClass="entr" presetSubtype="12" fill="hold" grpId="0" nodeType="clickEffect">
                                  <p:stCondLst>
                                    <p:cond delay="0"/>
                                  </p:stCondLst>
                                  <p:childTnLst>
                                    <p:set>
                                      <p:cBhvr>
                                        <p:cTn id="42" dur="1" fill="hold">
                                          <p:stCondLst>
                                            <p:cond delay="0"/>
                                          </p:stCondLst>
                                        </p:cTn>
                                        <p:tgtEl>
                                          <p:spTgt spid="19460"/>
                                        </p:tgtEl>
                                        <p:attrNameLst>
                                          <p:attrName>style.visibility</p:attrName>
                                        </p:attrNameLst>
                                      </p:cBhvr>
                                      <p:to>
                                        <p:strVal val="visible"/>
                                      </p:to>
                                    </p:set>
                                    <p:animEffect transition="in" filter="strips(downLeft)">
                                      <p:cBhvr>
                                        <p:cTn id="43" dur="500"/>
                                        <p:tgtEl>
                                          <p:spTgt spid="19460"/>
                                        </p:tgtEl>
                                      </p:cBhvr>
                                    </p:animEffect>
                                  </p:childTnLst>
                                </p:cTn>
                              </p:par>
                            </p:childTnLst>
                          </p:cTn>
                        </p:par>
                      </p:childTnLst>
                    </p:cTn>
                  </p:par>
                  <p:par>
                    <p:cTn id="44" fill="hold">
                      <p:stCondLst>
                        <p:cond delay="indefinite"/>
                      </p:stCondLst>
                      <p:childTnLst>
                        <p:par>
                          <p:cTn id="45" fill="hold">
                            <p:stCondLst>
                              <p:cond delay="0"/>
                            </p:stCondLst>
                            <p:childTnLst>
                              <p:par>
                                <p:cTn id="46" presetID="18" presetClass="entr" presetSubtype="6" fill="hold" grpId="0" nodeType="clickEffect">
                                  <p:stCondLst>
                                    <p:cond delay="0"/>
                                  </p:stCondLst>
                                  <p:childTnLst>
                                    <p:set>
                                      <p:cBhvr>
                                        <p:cTn id="47" dur="1" fill="hold">
                                          <p:stCondLst>
                                            <p:cond delay="0"/>
                                          </p:stCondLst>
                                        </p:cTn>
                                        <p:tgtEl>
                                          <p:spTgt spid="19461"/>
                                        </p:tgtEl>
                                        <p:attrNameLst>
                                          <p:attrName>style.visibility</p:attrName>
                                        </p:attrNameLst>
                                      </p:cBhvr>
                                      <p:to>
                                        <p:strVal val="visible"/>
                                      </p:to>
                                    </p:set>
                                    <p:animEffect transition="in" filter="strips(downRight)">
                                      <p:cBhvr>
                                        <p:cTn id="48" dur="500"/>
                                        <p:tgtEl>
                                          <p:spTgt spid="19461"/>
                                        </p:tgtEl>
                                      </p:cBhvr>
                                    </p:animEffect>
                                  </p:childTnLst>
                                </p:cTn>
                              </p:par>
                            </p:childTnLst>
                          </p:cTn>
                        </p:par>
                      </p:childTnLst>
                    </p:cTn>
                  </p:par>
                  <p:par>
                    <p:cTn id="49" fill="hold">
                      <p:stCondLst>
                        <p:cond delay="indefinite"/>
                      </p:stCondLst>
                      <p:childTnLst>
                        <p:par>
                          <p:cTn id="50" fill="hold">
                            <p:stCondLst>
                              <p:cond delay="0"/>
                            </p:stCondLst>
                            <p:childTnLst>
                              <p:par>
                                <p:cTn id="51" presetID="18" presetClass="entr" presetSubtype="6" fill="hold" grpId="0" nodeType="clickEffect">
                                  <p:stCondLst>
                                    <p:cond delay="0"/>
                                  </p:stCondLst>
                                  <p:childTnLst>
                                    <p:set>
                                      <p:cBhvr>
                                        <p:cTn id="52" dur="1" fill="hold">
                                          <p:stCondLst>
                                            <p:cond delay="0"/>
                                          </p:stCondLst>
                                        </p:cTn>
                                        <p:tgtEl>
                                          <p:spTgt spid="19462"/>
                                        </p:tgtEl>
                                        <p:attrNameLst>
                                          <p:attrName>style.visibility</p:attrName>
                                        </p:attrNameLst>
                                      </p:cBhvr>
                                      <p:to>
                                        <p:strVal val="visible"/>
                                      </p:to>
                                    </p:set>
                                    <p:animEffect transition="in" filter="strips(downRight)">
                                      <p:cBhvr>
                                        <p:cTn id="53" dur="500"/>
                                        <p:tgtEl>
                                          <p:spTgt spid="19462"/>
                                        </p:tgtEl>
                                      </p:cBhvr>
                                    </p:animEffect>
                                  </p:childTnLst>
                                </p:cTn>
                              </p:par>
                            </p:childTnLst>
                          </p:cTn>
                        </p:par>
                      </p:childTnLst>
                    </p:cTn>
                  </p:par>
                  <p:par>
                    <p:cTn id="54" fill="hold">
                      <p:stCondLst>
                        <p:cond delay="indefinite"/>
                      </p:stCondLst>
                      <p:childTnLst>
                        <p:par>
                          <p:cTn id="55" fill="hold">
                            <p:stCondLst>
                              <p:cond delay="0"/>
                            </p:stCondLst>
                            <p:childTnLst>
                              <p:par>
                                <p:cTn id="56" presetID="18" presetClass="entr" presetSubtype="3" fill="hold" grpId="0" nodeType="clickEffect">
                                  <p:stCondLst>
                                    <p:cond delay="0"/>
                                  </p:stCondLst>
                                  <p:childTnLst>
                                    <p:set>
                                      <p:cBhvr>
                                        <p:cTn id="57" dur="1" fill="hold">
                                          <p:stCondLst>
                                            <p:cond delay="0"/>
                                          </p:stCondLst>
                                        </p:cTn>
                                        <p:tgtEl>
                                          <p:spTgt spid="19463"/>
                                        </p:tgtEl>
                                        <p:attrNameLst>
                                          <p:attrName>style.visibility</p:attrName>
                                        </p:attrNameLst>
                                      </p:cBhvr>
                                      <p:to>
                                        <p:strVal val="visible"/>
                                      </p:to>
                                    </p:set>
                                    <p:animEffect transition="in" filter="strips(upRight)">
                                      <p:cBhvr>
                                        <p:cTn id="58" dur="500"/>
                                        <p:tgtEl>
                                          <p:spTgt spid="194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animBg="1"/>
      <p:bldP spid="19459" grpId="0" animBg="1"/>
      <p:bldP spid="19460" grpId="0" animBg="1"/>
      <p:bldP spid="19461" grpId="0" animBg="1"/>
      <p:bldP spid="19462" grpId="0" autoUpdateAnimBg="0"/>
      <p:bldP spid="19463" grpId="0" autoUpdateAnimBg="0"/>
      <p:bldP spid="19464" grpId="0" autoUpdateAnimBg="0"/>
      <p:bldP spid="19468" grpId="0" autoUpdateAnimBg="0"/>
      <p:bldP spid="1951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Oval 2"/>
          <p:cNvSpPr>
            <a:spLocks noChangeArrowheads="1"/>
          </p:cNvSpPr>
          <p:nvPr/>
        </p:nvSpPr>
        <p:spPr bwMode="auto">
          <a:xfrm>
            <a:off x="5943600" y="4173538"/>
            <a:ext cx="76200" cy="76200"/>
          </a:xfrm>
          <a:prstGeom prst="ellipse">
            <a:avLst/>
          </a:prstGeom>
          <a:solidFill>
            <a:srgbClr val="FF0066"/>
          </a:solidFill>
          <a:ln w="9525">
            <a:solidFill>
              <a:schemeClr val="tx1"/>
            </a:solidFill>
            <a:round/>
          </a:ln>
        </p:spPr>
        <p:txBody>
          <a:bodyPr wrap="none" anchor="ctr"/>
          <a:lstStyle/>
          <a:p>
            <a:endParaRPr lang="en-IN"/>
          </a:p>
        </p:txBody>
      </p:sp>
      <p:sp>
        <p:nvSpPr>
          <p:cNvPr id="20483" name="Text Box 3"/>
          <p:cNvSpPr txBox="1">
            <a:spLocks noChangeArrowheads="1"/>
          </p:cNvSpPr>
          <p:nvPr/>
        </p:nvSpPr>
        <p:spPr bwMode="auto">
          <a:xfrm>
            <a:off x="5734050" y="3887788"/>
            <a:ext cx="322263"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Q</a:t>
            </a:r>
            <a:endParaRPr lang="en-US" sz="1400" b="1">
              <a:solidFill>
                <a:srgbClr val="FF0066"/>
              </a:solidFill>
              <a:latin typeface="Times New Roman" charset="0"/>
            </a:endParaRPr>
          </a:p>
        </p:txBody>
      </p:sp>
      <p:sp>
        <p:nvSpPr>
          <p:cNvPr id="20484" name="Line 4"/>
          <p:cNvSpPr>
            <a:spLocks noChangeShapeType="1"/>
          </p:cNvSpPr>
          <p:nvPr/>
        </p:nvSpPr>
        <p:spPr bwMode="auto">
          <a:xfrm rot="2028034">
            <a:off x="5734050" y="4116388"/>
            <a:ext cx="1588" cy="914400"/>
          </a:xfrm>
          <a:prstGeom prst="line">
            <a:avLst/>
          </a:prstGeom>
          <a:noFill/>
          <a:ln w="9525">
            <a:solidFill>
              <a:schemeClr val="bg2"/>
            </a:solidFill>
            <a:round/>
          </a:ln>
        </p:spPr>
        <p:txBody>
          <a:bodyPr/>
          <a:lstStyle/>
          <a:p>
            <a:endParaRPr lang="en-IN"/>
          </a:p>
        </p:txBody>
      </p:sp>
      <p:sp>
        <p:nvSpPr>
          <p:cNvPr id="20485" name="Line 5"/>
          <p:cNvSpPr>
            <a:spLocks noChangeShapeType="1"/>
          </p:cNvSpPr>
          <p:nvPr/>
        </p:nvSpPr>
        <p:spPr bwMode="auto">
          <a:xfrm>
            <a:off x="5486400" y="4859338"/>
            <a:ext cx="0" cy="990600"/>
          </a:xfrm>
          <a:prstGeom prst="line">
            <a:avLst/>
          </a:prstGeom>
          <a:noFill/>
          <a:ln w="9525">
            <a:solidFill>
              <a:schemeClr val="bg2"/>
            </a:solidFill>
            <a:round/>
          </a:ln>
        </p:spPr>
        <p:txBody>
          <a:bodyPr/>
          <a:lstStyle/>
          <a:p>
            <a:endParaRPr lang="en-IN"/>
          </a:p>
        </p:txBody>
      </p:sp>
      <p:sp>
        <p:nvSpPr>
          <p:cNvPr id="20486" name="Line 6"/>
          <p:cNvSpPr>
            <a:spLocks noChangeShapeType="1"/>
          </p:cNvSpPr>
          <p:nvPr/>
        </p:nvSpPr>
        <p:spPr bwMode="auto">
          <a:xfrm flipV="1">
            <a:off x="5505450" y="2762250"/>
            <a:ext cx="852488" cy="3124200"/>
          </a:xfrm>
          <a:prstGeom prst="line">
            <a:avLst/>
          </a:prstGeom>
          <a:noFill/>
          <a:ln w="19050">
            <a:solidFill>
              <a:srgbClr val="FF0066"/>
            </a:solidFill>
            <a:round/>
          </a:ln>
        </p:spPr>
        <p:txBody>
          <a:bodyPr/>
          <a:lstStyle/>
          <a:p>
            <a:endParaRPr lang="en-IN"/>
          </a:p>
        </p:txBody>
      </p:sp>
      <p:sp>
        <p:nvSpPr>
          <p:cNvPr id="20487" name="Line 7"/>
          <p:cNvSpPr>
            <a:spLocks noChangeShapeType="1"/>
          </p:cNvSpPr>
          <p:nvPr/>
        </p:nvSpPr>
        <p:spPr bwMode="auto">
          <a:xfrm>
            <a:off x="4800600" y="3868738"/>
            <a:ext cx="2514600" cy="693737"/>
          </a:xfrm>
          <a:prstGeom prst="line">
            <a:avLst/>
          </a:prstGeom>
          <a:noFill/>
          <a:ln w="19050">
            <a:solidFill>
              <a:schemeClr val="accent2"/>
            </a:solidFill>
            <a:round/>
          </a:ln>
        </p:spPr>
        <p:txBody>
          <a:bodyPr/>
          <a:lstStyle/>
          <a:p>
            <a:endParaRPr lang="en-IN"/>
          </a:p>
        </p:txBody>
      </p:sp>
      <p:sp>
        <p:nvSpPr>
          <p:cNvPr id="20488" name="Text Box 8"/>
          <p:cNvSpPr txBox="1">
            <a:spLocks noChangeArrowheads="1"/>
          </p:cNvSpPr>
          <p:nvPr/>
        </p:nvSpPr>
        <p:spPr bwMode="auto">
          <a:xfrm>
            <a:off x="5394325" y="5880100"/>
            <a:ext cx="312738"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N</a:t>
            </a:r>
            <a:endParaRPr lang="en-US" sz="1400" b="1">
              <a:solidFill>
                <a:srgbClr val="FF0066"/>
              </a:solidFill>
              <a:latin typeface="Times New Roman" charset="0"/>
            </a:endParaRPr>
          </a:p>
        </p:txBody>
      </p:sp>
      <p:sp>
        <p:nvSpPr>
          <p:cNvPr id="20489" name="Text Box 9"/>
          <p:cNvSpPr txBox="1">
            <a:spLocks noChangeArrowheads="1"/>
          </p:cNvSpPr>
          <p:nvPr/>
        </p:nvSpPr>
        <p:spPr bwMode="auto">
          <a:xfrm rot="-4397348">
            <a:off x="5732462" y="2954338"/>
            <a:ext cx="727075" cy="304800"/>
          </a:xfrm>
          <a:prstGeom prst="rect">
            <a:avLst/>
          </a:prstGeom>
          <a:noFill/>
          <a:ln w="9525">
            <a:noFill/>
            <a:miter lim="800000"/>
          </a:ln>
        </p:spPr>
        <p:txBody>
          <a:bodyPr wrap="none">
            <a:spAutoFit/>
          </a:bodyPr>
          <a:lstStyle/>
          <a:p>
            <a:pPr eaLnBrk="0" hangingPunct="0"/>
            <a:r>
              <a:rPr lang="en-US" sz="1400">
                <a:latin typeface="Times New Roman" charset="0"/>
              </a:rPr>
              <a:t>Normal</a:t>
            </a:r>
            <a:endParaRPr lang="en-US" sz="1400">
              <a:latin typeface="Times New Roman" charset="0"/>
            </a:endParaRPr>
          </a:p>
        </p:txBody>
      </p:sp>
      <p:sp>
        <p:nvSpPr>
          <p:cNvPr id="20490" name="Text Box 10"/>
          <p:cNvSpPr txBox="1">
            <a:spLocks noChangeArrowheads="1"/>
          </p:cNvSpPr>
          <p:nvPr/>
        </p:nvSpPr>
        <p:spPr bwMode="auto">
          <a:xfrm rot="997505">
            <a:off x="6496050" y="4097338"/>
            <a:ext cx="766763" cy="304800"/>
          </a:xfrm>
          <a:prstGeom prst="rect">
            <a:avLst/>
          </a:prstGeom>
          <a:noFill/>
          <a:ln w="9525">
            <a:noFill/>
            <a:miter lim="800000"/>
          </a:ln>
        </p:spPr>
        <p:txBody>
          <a:bodyPr wrap="none">
            <a:spAutoFit/>
          </a:bodyPr>
          <a:lstStyle/>
          <a:p>
            <a:pPr eaLnBrk="0" hangingPunct="0"/>
            <a:r>
              <a:rPr lang="en-US" sz="1400">
                <a:latin typeface="Times New Roman" charset="0"/>
              </a:rPr>
              <a:t>Tangent</a:t>
            </a:r>
            <a:endParaRPr lang="en-US" sz="1400">
              <a:latin typeface="Times New Roman" charset="0"/>
            </a:endParaRPr>
          </a:p>
        </p:txBody>
      </p:sp>
      <p:grpSp>
        <p:nvGrpSpPr>
          <p:cNvPr id="2" name="Group 11"/>
          <p:cNvGrpSpPr/>
          <p:nvPr/>
        </p:nvGrpSpPr>
        <p:grpSpPr bwMode="auto">
          <a:xfrm>
            <a:off x="6619875" y="0"/>
            <a:ext cx="2524125" cy="1600200"/>
            <a:chOff x="4170" y="0"/>
            <a:chExt cx="1590" cy="1008"/>
          </a:xfrm>
        </p:grpSpPr>
        <p:sp>
          <p:nvSpPr>
            <p:cNvPr id="25648" name="Oval 12"/>
            <p:cNvSpPr>
              <a:spLocks noChangeArrowheads="1"/>
            </p:cNvSpPr>
            <p:nvPr/>
          </p:nvSpPr>
          <p:spPr bwMode="auto">
            <a:xfrm>
              <a:off x="4170" y="0"/>
              <a:ext cx="1590" cy="1008"/>
            </a:xfrm>
            <a:prstGeom prst="ellipse">
              <a:avLst/>
            </a:prstGeom>
            <a:solidFill>
              <a:srgbClr val="FFFF99"/>
            </a:solidFill>
            <a:ln w="9525">
              <a:solidFill>
                <a:schemeClr val="tx1"/>
              </a:solidFill>
              <a:round/>
            </a:ln>
          </p:spPr>
          <p:txBody>
            <a:bodyPr wrap="none" anchor="ctr"/>
            <a:lstStyle/>
            <a:p>
              <a:endParaRPr lang="en-IN"/>
            </a:p>
          </p:txBody>
        </p:sp>
        <p:sp>
          <p:nvSpPr>
            <p:cNvPr id="25649" name="Text Box 13"/>
            <p:cNvSpPr txBox="1">
              <a:spLocks noChangeArrowheads="1"/>
            </p:cNvSpPr>
            <p:nvPr/>
          </p:nvSpPr>
          <p:spPr bwMode="auto">
            <a:xfrm>
              <a:off x="4248" y="134"/>
              <a:ext cx="1458" cy="634"/>
            </a:xfrm>
            <a:prstGeom prst="rect">
              <a:avLst/>
            </a:prstGeom>
            <a:noFill/>
            <a:ln w="9525">
              <a:noFill/>
              <a:miter lim="800000"/>
            </a:ln>
          </p:spPr>
          <p:txBody>
            <a:bodyPr wrap="none">
              <a:spAutoFit/>
            </a:bodyPr>
            <a:lstStyle/>
            <a:p>
              <a:pPr algn="ctr" eaLnBrk="0" hangingPunct="0"/>
              <a:r>
                <a:rPr lang="en-US" sz="2000" b="1">
                  <a:solidFill>
                    <a:srgbClr val="FF0066"/>
                  </a:solidFill>
                  <a:latin typeface="Times New Roman" charset="0"/>
                </a:rPr>
                <a:t>CYCLOID</a:t>
              </a:r>
              <a:endParaRPr lang="en-US" sz="2000" b="1">
                <a:solidFill>
                  <a:srgbClr val="FF0066"/>
                </a:solidFill>
                <a:latin typeface="Times New Roman" charset="0"/>
              </a:endParaRPr>
            </a:p>
            <a:p>
              <a:pPr algn="ctr" eaLnBrk="0" hangingPunct="0"/>
              <a:r>
                <a:rPr lang="en-US" sz="2000" b="1">
                  <a:solidFill>
                    <a:srgbClr val="FF0066"/>
                  </a:solidFill>
                  <a:latin typeface="Times New Roman" charset="0"/>
                </a:rPr>
                <a:t>Method of Drawing</a:t>
              </a:r>
              <a:endParaRPr lang="en-US" sz="2000" b="1">
                <a:solidFill>
                  <a:srgbClr val="FF0066"/>
                </a:solidFill>
                <a:latin typeface="Times New Roman" charset="0"/>
              </a:endParaRPr>
            </a:p>
            <a:p>
              <a:pPr algn="ctr" eaLnBrk="0" hangingPunct="0"/>
              <a:r>
                <a:rPr lang="en-US" sz="2000" b="1">
                  <a:solidFill>
                    <a:srgbClr val="FF0066"/>
                  </a:solidFill>
                  <a:latin typeface="Times New Roman" charset="0"/>
                </a:rPr>
                <a:t>Tangent &amp; Normal</a:t>
              </a:r>
              <a:endParaRPr lang="en-US" sz="2000" b="1">
                <a:solidFill>
                  <a:srgbClr val="FF0066"/>
                </a:solidFill>
                <a:latin typeface="Times New Roman" charset="0"/>
              </a:endParaRPr>
            </a:p>
          </p:txBody>
        </p:sp>
      </p:grpSp>
      <p:sp>
        <p:nvSpPr>
          <p:cNvPr id="20494" name="Text Box 14"/>
          <p:cNvSpPr txBox="1">
            <a:spLocks noChangeArrowheads="1"/>
          </p:cNvSpPr>
          <p:nvPr/>
        </p:nvSpPr>
        <p:spPr bwMode="auto">
          <a:xfrm>
            <a:off x="76200" y="152400"/>
            <a:ext cx="3733800" cy="3195638"/>
          </a:xfrm>
          <a:prstGeom prst="rect">
            <a:avLst/>
          </a:prstGeom>
          <a:noFill/>
          <a:ln w="9525">
            <a:noFill/>
            <a:miter lim="800000"/>
          </a:ln>
        </p:spPr>
        <p:txBody>
          <a:bodyPr>
            <a:spAutoFit/>
          </a:bodyPr>
          <a:lstStyle/>
          <a:p>
            <a:pPr eaLnBrk="0" hangingPunct="0"/>
            <a:r>
              <a:rPr lang="en-US" sz="1200" b="1">
                <a:solidFill>
                  <a:schemeClr val="accent2"/>
                </a:solidFill>
                <a:latin typeface="Times New Roman" charset="0"/>
              </a:rPr>
              <a:t>STEPS:</a:t>
            </a:r>
            <a:endParaRPr lang="en-US" sz="1200" b="1">
              <a:solidFill>
                <a:schemeClr val="accent2"/>
              </a:solidFill>
              <a:latin typeface="Times New Roman" charset="0"/>
            </a:endParaRPr>
          </a:p>
          <a:p>
            <a:pPr eaLnBrk="0" hangingPunct="0"/>
            <a:r>
              <a:rPr lang="en-US" sz="1200">
                <a:latin typeface="Times New Roman" charset="0"/>
              </a:rPr>
              <a:t>DRAW CYCLOID AS USUAL.</a:t>
            </a:r>
            <a:endParaRPr lang="en-US" sz="1200">
              <a:latin typeface="Times New Roman" charset="0"/>
            </a:endParaRPr>
          </a:p>
          <a:p>
            <a:pPr eaLnBrk="0" hangingPunct="0"/>
            <a:r>
              <a:rPr lang="en-US" sz="1200">
                <a:latin typeface="Times New Roman" charset="0"/>
              </a:rPr>
              <a:t>MARK POINT </a:t>
            </a:r>
            <a:r>
              <a:rPr lang="en-US" sz="1200" b="1">
                <a:solidFill>
                  <a:srgbClr val="FF0066"/>
                </a:solidFill>
                <a:latin typeface="Times New Roman" charset="0"/>
              </a:rPr>
              <a:t>Q</a:t>
            </a:r>
            <a:r>
              <a:rPr lang="en-US" sz="1200">
                <a:latin typeface="Times New Roman" charset="0"/>
              </a:rPr>
              <a:t> ON IT AS DIRECTED.</a:t>
            </a:r>
            <a:endParaRPr lang="en-US" sz="1200">
              <a:latin typeface="Times New Roman" charset="0"/>
            </a:endParaRPr>
          </a:p>
          <a:p>
            <a:pPr eaLnBrk="0" hangingPunct="0"/>
            <a:endParaRPr lang="en-US" sz="1200">
              <a:latin typeface="Times New Roman" charset="0"/>
            </a:endParaRPr>
          </a:p>
          <a:p>
            <a:pPr eaLnBrk="0" hangingPunct="0"/>
            <a:r>
              <a:rPr lang="en-US" sz="1200">
                <a:latin typeface="Times New Roman" charset="0"/>
              </a:rPr>
              <a:t>WITH CP DISTANCE, FROM </a:t>
            </a:r>
            <a:r>
              <a:rPr lang="en-US" sz="1200" b="1">
                <a:solidFill>
                  <a:srgbClr val="FF0066"/>
                </a:solidFill>
                <a:latin typeface="Times New Roman" charset="0"/>
              </a:rPr>
              <a:t>Q. </a:t>
            </a:r>
            <a:r>
              <a:rPr lang="en-US" sz="1200">
                <a:latin typeface="Times New Roman" charset="0"/>
              </a:rPr>
              <a:t>CUT THE </a:t>
            </a:r>
            <a:endParaRPr lang="en-US" sz="1200">
              <a:latin typeface="Times New Roman" charset="0"/>
            </a:endParaRPr>
          </a:p>
          <a:p>
            <a:pPr eaLnBrk="0" hangingPunct="0"/>
            <a:r>
              <a:rPr lang="en-US" sz="1200">
                <a:latin typeface="Times New Roman" charset="0"/>
              </a:rPr>
              <a:t>POINT ON LOCUS OF </a:t>
            </a:r>
            <a:r>
              <a:rPr lang="en-US" sz="1200" b="1">
                <a:solidFill>
                  <a:srgbClr val="FF0066"/>
                </a:solidFill>
                <a:latin typeface="Times New Roman" charset="0"/>
              </a:rPr>
              <a:t>C</a:t>
            </a:r>
            <a:r>
              <a:rPr lang="en-US" sz="1200">
                <a:latin typeface="Times New Roman" charset="0"/>
              </a:rPr>
              <a:t> AND JOIN IT TO </a:t>
            </a:r>
            <a:r>
              <a:rPr lang="en-US" sz="1200" b="1">
                <a:solidFill>
                  <a:srgbClr val="FF0066"/>
                </a:solidFill>
                <a:latin typeface="Times New Roman" charset="0"/>
              </a:rPr>
              <a:t>Q.</a:t>
            </a:r>
            <a:endParaRPr lang="en-US" sz="1200" b="1">
              <a:solidFill>
                <a:srgbClr val="FF0066"/>
              </a:solidFill>
              <a:latin typeface="Times New Roman" charset="0"/>
            </a:endParaRPr>
          </a:p>
          <a:p>
            <a:pPr eaLnBrk="0" hangingPunct="0"/>
            <a:endParaRPr lang="en-US" sz="1200">
              <a:latin typeface="Times New Roman" charset="0"/>
            </a:endParaRPr>
          </a:p>
          <a:p>
            <a:pPr eaLnBrk="0" hangingPunct="0"/>
            <a:r>
              <a:rPr lang="en-US" sz="1200">
                <a:latin typeface="Times New Roman" charset="0"/>
              </a:rPr>
              <a:t>FROM THIS POINT DROP A PERPENDICULAR </a:t>
            </a:r>
            <a:endParaRPr lang="en-US" sz="1200">
              <a:latin typeface="Times New Roman" charset="0"/>
            </a:endParaRPr>
          </a:p>
          <a:p>
            <a:pPr eaLnBrk="0" hangingPunct="0"/>
            <a:r>
              <a:rPr lang="en-US" sz="1200">
                <a:latin typeface="Times New Roman" charset="0"/>
              </a:rPr>
              <a:t>ON GROUND LINE AND NAME IT N</a:t>
            </a:r>
            <a:endParaRPr lang="en-US" sz="1200">
              <a:latin typeface="Times New Roman" charset="0"/>
            </a:endParaRPr>
          </a:p>
          <a:p>
            <a:pPr eaLnBrk="0" hangingPunct="0"/>
            <a:endParaRPr lang="en-US" sz="1200">
              <a:latin typeface="Times New Roman" charset="0"/>
            </a:endParaRPr>
          </a:p>
          <a:p>
            <a:pPr eaLnBrk="0" hangingPunct="0"/>
            <a:r>
              <a:rPr lang="en-US" sz="1200">
                <a:latin typeface="Times New Roman" charset="0"/>
              </a:rPr>
              <a:t>JOIN N WITH Q.THIS WILL BE</a:t>
            </a:r>
            <a:r>
              <a:rPr lang="en-US" sz="1200" b="1">
                <a:solidFill>
                  <a:srgbClr val="FF0066"/>
                </a:solidFill>
                <a:latin typeface="Times New Roman" charset="0"/>
              </a:rPr>
              <a:t> NORMAL TO CYCLOID.</a:t>
            </a:r>
            <a:endParaRPr lang="en-US" sz="1200">
              <a:latin typeface="Times New Roman" charset="0"/>
            </a:endParaRPr>
          </a:p>
          <a:p>
            <a:pPr eaLnBrk="0" hangingPunct="0"/>
            <a:endParaRPr lang="en-US" sz="1200">
              <a:latin typeface="Times New Roman" charset="0"/>
            </a:endParaRPr>
          </a:p>
          <a:p>
            <a:pPr eaLnBrk="0" hangingPunct="0"/>
            <a:r>
              <a:rPr lang="en-US" sz="1200">
                <a:latin typeface="Times New Roman" charset="0"/>
              </a:rPr>
              <a:t>DRAW A LINE AT RIGHT ANGLE TO </a:t>
            </a:r>
            <a:endParaRPr lang="en-US" sz="1200">
              <a:latin typeface="Times New Roman" charset="0"/>
            </a:endParaRPr>
          </a:p>
          <a:p>
            <a:pPr eaLnBrk="0" hangingPunct="0"/>
            <a:r>
              <a:rPr lang="en-US" sz="1200">
                <a:latin typeface="Times New Roman" charset="0"/>
              </a:rPr>
              <a:t>THIS LINE FROM</a:t>
            </a:r>
            <a:r>
              <a:rPr lang="en-US" sz="1200" b="1">
                <a:solidFill>
                  <a:srgbClr val="FF0066"/>
                </a:solidFill>
                <a:latin typeface="Times New Roman" charset="0"/>
              </a:rPr>
              <a:t> Q. </a:t>
            </a:r>
            <a:endParaRPr lang="en-US" sz="1200" b="1">
              <a:solidFill>
                <a:srgbClr val="FF0066"/>
              </a:solidFill>
              <a:latin typeface="Times New Roman" charset="0"/>
            </a:endParaRPr>
          </a:p>
          <a:p>
            <a:pPr eaLnBrk="0" hangingPunct="0"/>
            <a:endParaRPr lang="en-US" sz="1200" b="1">
              <a:solidFill>
                <a:srgbClr val="FF0066"/>
              </a:solidFill>
              <a:latin typeface="Times New Roman" charset="0"/>
            </a:endParaRPr>
          </a:p>
          <a:p>
            <a:pPr eaLnBrk="0" hangingPunct="0"/>
            <a:r>
              <a:rPr lang="en-US" sz="1200" b="1">
                <a:solidFill>
                  <a:srgbClr val="FF0066"/>
                </a:solidFill>
                <a:latin typeface="Times New Roman" charset="0"/>
              </a:rPr>
              <a:t>IT WILL BE TANGENT TO CYCLOID.</a:t>
            </a:r>
            <a:endParaRPr lang="en-US" sz="1200" b="1">
              <a:solidFill>
                <a:srgbClr val="FF0066"/>
              </a:solidFill>
              <a:latin typeface="Times New Roman" charset="0"/>
            </a:endParaRPr>
          </a:p>
        </p:txBody>
      </p:sp>
      <p:grpSp>
        <p:nvGrpSpPr>
          <p:cNvPr id="3" name="Group 15"/>
          <p:cNvGrpSpPr/>
          <p:nvPr/>
        </p:nvGrpSpPr>
        <p:grpSpPr bwMode="auto">
          <a:xfrm>
            <a:off x="1309688" y="3270250"/>
            <a:ext cx="7681912" cy="3341688"/>
            <a:chOff x="825" y="2060"/>
            <a:chExt cx="4839" cy="2105"/>
          </a:xfrm>
        </p:grpSpPr>
        <p:grpSp>
          <p:nvGrpSpPr>
            <p:cNvPr id="4" name="Group 16"/>
            <p:cNvGrpSpPr/>
            <p:nvPr/>
          </p:nvGrpSpPr>
          <p:grpSpPr bwMode="auto">
            <a:xfrm>
              <a:off x="825" y="2060"/>
              <a:ext cx="4839" cy="2105"/>
              <a:chOff x="537" y="1111"/>
              <a:chExt cx="4839" cy="2105"/>
            </a:xfrm>
          </p:grpSpPr>
          <p:sp>
            <p:nvSpPr>
              <p:cNvPr id="25624" name="Oval 17"/>
              <p:cNvSpPr>
                <a:spLocks noChangeArrowheads="1"/>
              </p:cNvSpPr>
              <p:nvPr/>
            </p:nvSpPr>
            <p:spPr bwMode="auto">
              <a:xfrm>
                <a:off x="576" y="1632"/>
                <a:ext cx="1104" cy="1104"/>
              </a:xfrm>
              <a:prstGeom prst="ellipse">
                <a:avLst/>
              </a:prstGeom>
              <a:solidFill>
                <a:schemeClr val="bg1"/>
              </a:solidFill>
              <a:ln w="28575">
                <a:solidFill>
                  <a:schemeClr val="bg2"/>
                </a:solidFill>
                <a:round/>
              </a:ln>
            </p:spPr>
            <p:txBody>
              <a:bodyPr wrap="none" anchor="ctr"/>
              <a:lstStyle/>
              <a:p>
                <a:endParaRPr lang="en-IN"/>
              </a:p>
            </p:txBody>
          </p:sp>
          <p:sp>
            <p:nvSpPr>
              <p:cNvPr id="25625" name="Line 18"/>
              <p:cNvSpPr>
                <a:spLocks noChangeShapeType="1"/>
              </p:cNvSpPr>
              <p:nvPr/>
            </p:nvSpPr>
            <p:spPr bwMode="auto">
              <a:xfrm>
                <a:off x="576" y="2744"/>
                <a:ext cx="4800" cy="0"/>
              </a:xfrm>
              <a:prstGeom prst="line">
                <a:avLst/>
              </a:prstGeom>
              <a:noFill/>
              <a:ln w="9525">
                <a:solidFill>
                  <a:schemeClr val="tx1"/>
                </a:solidFill>
                <a:round/>
              </a:ln>
            </p:spPr>
            <p:txBody>
              <a:bodyPr/>
              <a:lstStyle/>
              <a:p>
                <a:endParaRPr lang="en-IN"/>
              </a:p>
            </p:txBody>
          </p:sp>
          <p:sp>
            <p:nvSpPr>
              <p:cNvPr id="25626" name="Line 19"/>
              <p:cNvSpPr>
                <a:spLocks noChangeShapeType="1"/>
              </p:cNvSpPr>
              <p:nvPr/>
            </p:nvSpPr>
            <p:spPr bwMode="auto">
              <a:xfrm>
                <a:off x="1123" y="1618"/>
                <a:ext cx="0" cy="1134"/>
              </a:xfrm>
              <a:prstGeom prst="line">
                <a:avLst/>
              </a:prstGeom>
              <a:noFill/>
              <a:ln w="9525">
                <a:solidFill>
                  <a:schemeClr val="bg2"/>
                </a:solidFill>
                <a:round/>
              </a:ln>
            </p:spPr>
            <p:txBody>
              <a:bodyPr/>
              <a:lstStyle/>
              <a:p>
                <a:endParaRPr lang="en-IN"/>
              </a:p>
            </p:txBody>
          </p:sp>
          <p:sp>
            <p:nvSpPr>
              <p:cNvPr id="25627" name="Line 20"/>
              <p:cNvSpPr>
                <a:spLocks noChangeShapeType="1"/>
              </p:cNvSpPr>
              <p:nvPr/>
            </p:nvSpPr>
            <p:spPr bwMode="auto">
              <a:xfrm>
                <a:off x="538" y="2181"/>
                <a:ext cx="1134" cy="0"/>
              </a:xfrm>
              <a:prstGeom prst="line">
                <a:avLst/>
              </a:prstGeom>
              <a:noFill/>
              <a:ln w="9525">
                <a:solidFill>
                  <a:schemeClr val="tx1"/>
                </a:solidFill>
                <a:round/>
              </a:ln>
            </p:spPr>
            <p:txBody>
              <a:bodyPr/>
              <a:lstStyle/>
              <a:p>
                <a:endParaRPr lang="en-IN"/>
              </a:p>
            </p:txBody>
          </p:sp>
          <p:sp>
            <p:nvSpPr>
              <p:cNvPr id="25628" name="Line 21"/>
              <p:cNvSpPr>
                <a:spLocks noChangeShapeType="1"/>
              </p:cNvSpPr>
              <p:nvPr/>
            </p:nvSpPr>
            <p:spPr bwMode="auto">
              <a:xfrm>
                <a:off x="706" y="1797"/>
                <a:ext cx="835" cy="776"/>
              </a:xfrm>
              <a:prstGeom prst="line">
                <a:avLst/>
              </a:prstGeom>
              <a:noFill/>
              <a:ln w="9525">
                <a:solidFill>
                  <a:schemeClr val="bg2"/>
                </a:solidFill>
                <a:round/>
              </a:ln>
            </p:spPr>
            <p:txBody>
              <a:bodyPr/>
              <a:lstStyle/>
              <a:p>
                <a:endParaRPr lang="en-IN"/>
              </a:p>
            </p:txBody>
          </p:sp>
          <p:sp>
            <p:nvSpPr>
              <p:cNvPr id="25629" name="Line 22"/>
              <p:cNvSpPr>
                <a:spLocks noChangeShapeType="1"/>
              </p:cNvSpPr>
              <p:nvPr/>
            </p:nvSpPr>
            <p:spPr bwMode="auto">
              <a:xfrm flipH="1">
                <a:off x="706" y="1797"/>
                <a:ext cx="835" cy="776"/>
              </a:xfrm>
              <a:prstGeom prst="line">
                <a:avLst/>
              </a:prstGeom>
              <a:noFill/>
              <a:ln w="9525">
                <a:solidFill>
                  <a:schemeClr val="tx1"/>
                </a:solidFill>
                <a:round/>
              </a:ln>
            </p:spPr>
            <p:txBody>
              <a:bodyPr/>
              <a:lstStyle/>
              <a:p>
                <a:endParaRPr lang="en-IN"/>
              </a:p>
            </p:txBody>
          </p:sp>
          <p:sp>
            <p:nvSpPr>
              <p:cNvPr id="25630" name="Text Box 23"/>
              <p:cNvSpPr txBox="1">
                <a:spLocks noChangeArrowheads="1"/>
              </p:cNvSpPr>
              <p:nvPr/>
            </p:nvSpPr>
            <p:spPr bwMode="auto">
              <a:xfrm>
                <a:off x="1008" y="2736"/>
                <a:ext cx="178" cy="192"/>
              </a:xfrm>
              <a:prstGeom prst="rect">
                <a:avLst/>
              </a:prstGeom>
              <a:noFill/>
              <a:ln w="9525">
                <a:noFill/>
                <a:miter lim="800000"/>
              </a:ln>
            </p:spPr>
            <p:txBody>
              <a:bodyPr wrap="none">
                <a:spAutoFit/>
              </a:bodyPr>
              <a:lstStyle/>
              <a:p>
                <a:pPr eaLnBrk="0" hangingPunct="0"/>
                <a:r>
                  <a:rPr lang="en-US" sz="1400">
                    <a:solidFill>
                      <a:srgbClr val="FF0000"/>
                    </a:solidFill>
                    <a:latin typeface="Times New Roman" charset="0"/>
                  </a:rPr>
                  <a:t>P</a:t>
                </a:r>
                <a:endParaRPr lang="en-US" sz="1400">
                  <a:solidFill>
                    <a:srgbClr val="FF0000"/>
                  </a:solidFill>
                  <a:latin typeface="Times New Roman" charset="0"/>
                </a:endParaRPr>
              </a:p>
            </p:txBody>
          </p:sp>
          <p:sp>
            <p:nvSpPr>
              <p:cNvPr id="25631" name="Text Box 24"/>
              <p:cNvSpPr txBox="1">
                <a:spLocks noChangeArrowheads="1"/>
              </p:cNvSpPr>
              <p:nvPr/>
            </p:nvSpPr>
            <p:spPr bwMode="auto">
              <a:xfrm>
                <a:off x="1412" y="2016"/>
                <a:ext cx="3336" cy="192"/>
              </a:xfrm>
              <a:prstGeom prst="rect">
                <a:avLst/>
              </a:prstGeom>
              <a:noFill/>
              <a:ln w="9525">
                <a:noFill/>
                <a:miter lim="800000"/>
              </a:ln>
            </p:spPr>
            <p:txBody>
              <a:bodyPr wrap="none">
                <a:spAutoFit/>
              </a:bodyPr>
              <a:lstStyle/>
              <a:p>
                <a:pPr eaLnBrk="0" hangingPunct="0"/>
                <a:r>
                  <a:rPr lang="en-US" sz="1400">
                    <a:latin typeface="Times New Roman" charset="0"/>
                  </a:rPr>
                  <a:t>C</a:t>
                </a:r>
                <a:r>
                  <a:rPr lang="en-US" sz="1400" baseline="-25000">
                    <a:latin typeface="Times New Roman" charset="0"/>
                  </a:rPr>
                  <a:t>1</a:t>
                </a:r>
                <a:r>
                  <a:rPr lang="en-US" sz="1400">
                    <a:latin typeface="Times New Roman" charset="0"/>
                  </a:rPr>
                  <a:t>              C</a:t>
                </a:r>
                <a:r>
                  <a:rPr lang="en-US" sz="1400" baseline="-25000">
                    <a:latin typeface="Times New Roman" charset="0"/>
                  </a:rPr>
                  <a:t>2  </a:t>
                </a:r>
                <a:r>
                  <a:rPr lang="en-US" sz="1400">
                    <a:latin typeface="Times New Roman" charset="0"/>
                  </a:rPr>
                  <a:t>            C</a:t>
                </a:r>
                <a:r>
                  <a:rPr lang="en-US" sz="1400" baseline="-25000">
                    <a:latin typeface="Times New Roman" charset="0"/>
                  </a:rPr>
                  <a:t>3</a:t>
                </a:r>
                <a:r>
                  <a:rPr lang="en-US" sz="1400">
                    <a:latin typeface="Times New Roman" charset="0"/>
                  </a:rPr>
                  <a:t>            C</a:t>
                </a:r>
                <a:r>
                  <a:rPr lang="en-US" sz="1400" baseline="-25000">
                    <a:latin typeface="Times New Roman" charset="0"/>
                  </a:rPr>
                  <a:t>4</a:t>
                </a:r>
                <a:r>
                  <a:rPr lang="en-US" sz="1400">
                    <a:latin typeface="Times New Roman" charset="0"/>
                  </a:rPr>
                  <a:t>            C</a:t>
                </a:r>
                <a:r>
                  <a:rPr lang="en-US" sz="1400" baseline="-25000">
                    <a:latin typeface="Times New Roman" charset="0"/>
                  </a:rPr>
                  <a:t>5</a:t>
                </a:r>
                <a:r>
                  <a:rPr lang="en-US" sz="1400">
                    <a:latin typeface="Times New Roman" charset="0"/>
                  </a:rPr>
                  <a:t>           C</a:t>
                </a:r>
                <a:r>
                  <a:rPr lang="en-US" sz="1400" baseline="-25000">
                    <a:latin typeface="Times New Roman" charset="0"/>
                  </a:rPr>
                  <a:t>6</a:t>
                </a:r>
                <a:r>
                  <a:rPr lang="en-US" sz="1400">
                    <a:latin typeface="Times New Roman" charset="0"/>
                  </a:rPr>
                  <a:t>          C</a:t>
                </a:r>
                <a:r>
                  <a:rPr lang="en-US" sz="1400" baseline="-25000">
                    <a:latin typeface="Times New Roman" charset="0"/>
                  </a:rPr>
                  <a:t>7</a:t>
                </a:r>
                <a:r>
                  <a:rPr lang="en-US" sz="1400">
                    <a:latin typeface="Times New Roman" charset="0"/>
                  </a:rPr>
                  <a:t>           C</a:t>
                </a:r>
                <a:r>
                  <a:rPr lang="en-US" sz="1400" baseline="-25000">
                    <a:latin typeface="Times New Roman" charset="0"/>
                  </a:rPr>
                  <a:t>8</a:t>
                </a:r>
                <a:endParaRPr lang="en-US" sz="1400" baseline="-25000">
                  <a:latin typeface="Times New Roman" charset="0"/>
                </a:endParaRPr>
              </a:p>
            </p:txBody>
          </p:sp>
          <p:sp>
            <p:nvSpPr>
              <p:cNvPr id="25632" name="Line 25"/>
              <p:cNvSpPr>
                <a:spLocks noChangeShapeType="1"/>
              </p:cNvSpPr>
              <p:nvPr/>
            </p:nvSpPr>
            <p:spPr bwMode="auto">
              <a:xfrm>
                <a:off x="1104" y="2160"/>
                <a:ext cx="3504" cy="0"/>
              </a:xfrm>
              <a:prstGeom prst="line">
                <a:avLst/>
              </a:prstGeom>
              <a:noFill/>
              <a:ln w="9525">
                <a:solidFill>
                  <a:schemeClr val="bg2"/>
                </a:solidFill>
                <a:round/>
              </a:ln>
            </p:spPr>
            <p:txBody>
              <a:bodyPr/>
              <a:lstStyle/>
              <a:p>
                <a:endParaRPr lang="en-IN"/>
              </a:p>
            </p:txBody>
          </p:sp>
          <p:sp>
            <p:nvSpPr>
              <p:cNvPr id="25633" name="Line 26"/>
              <p:cNvSpPr>
                <a:spLocks noChangeShapeType="1"/>
              </p:cNvSpPr>
              <p:nvPr/>
            </p:nvSpPr>
            <p:spPr bwMode="auto">
              <a:xfrm>
                <a:off x="720" y="2560"/>
                <a:ext cx="3984" cy="0"/>
              </a:xfrm>
              <a:prstGeom prst="line">
                <a:avLst/>
              </a:prstGeom>
              <a:noFill/>
              <a:ln w="9525">
                <a:solidFill>
                  <a:schemeClr val="bg2"/>
                </a:solidFill>
                <a:round/>
              </a:ln>
            </p:spPr>
            <p:txBody>
              <a:bodyPr/>
              <a:lstStyle/>
              <a:p>
                <a:endParaRPr lang="en-IN"/>
              </a:p>
            </p:txBody>
          </p:sp>
          <p:sp>
            <p:nvSpPr>
              <p:cNvPr id="25634" name="Line 27"/>
              <p:cNvSpPr>
                <a:spLocks noChangeShapeType="1"/>
              </p:cNvSpPr>
              <p:nvPr/>
            </p:nvSpPr>
            <p:spPr bwMode="auto">
              <a:xfrm>
                <a:off x="720" y="1808"/>
                <a:ext cx="3984" cy="0"/>
              </a:xfrm>
              <a:prstGeom prst="line">
                <a:avLst/>
              </a:prstGeom>
              <a:noFill/>
              <a:ln w="9525">
                <a:solidFill>
                  <a:schemeClr val="bg2"/>
                </a:solidFill>
                <a:round/>
              </a:ln>
            </p:spPr>
            <p:txBody>
              <a:bodyPr/>
              <a:lstStyle/>
              <a:p>
                <a:endParaRPr lang="en-IN"/>
              </a:p>
            </p:txBody>
          </p:sp>
          <p:sp>
            <p:nvSpPr>
              <p:cNvPr id="25635" name="Line 28"/>
              <p:cNvSpPr>
                <a:spLocks noChangeShapeType="1"/>
              </p:cNvSpPr>
              <p:nvPr/>
            </p:nvSpPr>
            <p:spPr bwMode="auto">
              <a:xfrm>
                <a:off x="1104" y="1624"/>
                <a:ext cx="3552" cy="0"/>
              </a:xfrm>
              <a:prstGeom prst="line">
                <a:avLst/>
              </a:prstGeom>
              <a:noFill/>
              <a:ln w="9525">
                <a:solidFill>
                  <a:schemeClr val="bg2"/>
                </a:solidFill>
                <a:round/>
              </a:ln>
            </p:spPr>
            <p:txBody>
              <a:bodyPr/>
              <a:lstStyle/>
              <a:p>
                <a:endParaRPr lang="en-IN"/>
              </a:p>
            </p:txBody>
          </p:sp>
          <p:sp>
            <p:nvSpPr>
              <p:cNvPr id="25636" name="Line 29"/>
              <p:cNvSpPr>
                <a:spLocks noChangeShapeType="1"/>
              </p:cNvSpPr>
              <p:nvPr/>
            </p:nvSpPr>
            <p:spPr bwMode="auto">
              <a:xfrm flipH="1">
                <a:off x="1152" y="2176"/>
                <a:ext cx="440" cy="385"/>
              </a:xfrm>
              <a:prstGeom prst="line">
                <a:avLst/>
              </a:prstGeom>
              <a:noFill/>
              <a:ln w="9525">
                <a:solidFill>
                  <a:schemeClr val="bg2"/>
                </a:solidFill>
                <a:round/>
              </a:ln>
            </p:spPr>
            <p:txBody>
              <a:bodyPr/>
              <a:lstStyle/>
              <a:p>
                <a:endParaRPr lang="en-IN"/>
              </a:p>
            </p:txBody>
          </p:sp>
          <p:sp>
            <p:nvSpPr>
              <p:cNvPr id="25637" name="Oval 30"/>
              <p:cNvSpPr>
                <a:spLocks noChangeArrowheads="1"/>
              </p:cNvSpPr>
              <p:nvPr/>
            </p:nvSpPr>
            <p:spPr bwMode="auto">
              <a:xfrm>
                <a:off x="1104" y="2720"/>
                <a:ext cx="48" cy="48"/>
              </a:xfrm>
              <a:prstGeom prst="ellipse">
                <a:avLst/>
              </a:prstGeom>
              <a:solidFill>
                <a:schemeClr val="accent1"/>
              </a:solidFill>
              <a:ln w="9525">
                <a:solidFill>
                  <a:schemeClr val="tx1"/>
                </a:solidFill>
                <a:round/>
              </a:ln>
            </p:spPr>
            <p:txBody>
              <a:bodyPr wrap="none" anchor="ctr"/>
              <a:lstStyle/>
              <a:p>
                <a:endParaRPr lang="en-IN"/>
              </a:p>
            </p:txBody>
          </p:sp>
          <p:sp>
            <p:nvSpPr>
              <p:cNvPr id="25638" name="Arc 31"/>
              <p:cNvSpPr/>
              <p:nvPr/>
            </p:nvSpPr>
            <p:spPr bwMode="auto">
              <a:xfrm rot="-5943100">
                <a:off x="460" y="1601"/>
                <a:ext cx="528" cy="374"/>
              </a:xfrm>
              <a:custGeom>
                <a:avLst/>
                <a:gdLst>
                  <a:gd name="T0" fmla="*/ 373 w 21600"/>
                  <a:gd name="T1" fmla="*/ 0 h 15303"/>
                  <a:gd name="T2" fmla="*/ 528 w 21600"/>
                  <a:gd name="T3" fmla="*/ 374 h 15303"/>
                  <a:gd name="T4" fmla="*/ 0 w 21600"/>
                  <a:gd name="T5" fmla="*/ 374 h 15303"/>
                  <a:gd name="T6" fmla="*/ 0 60000 65536"/>
                  <a:gd name="T7" fmla="*/ 0 60000 65536"/>
                  <a:gd name="T8" fmla="*/ 0 60000 65536"/>
                  <a:gd name="T9" fmla="*/ 0 w 21600"/>
                  <a:gd name="T10" fmla="*/ 0 h 15303"/>
                  <a:gd name="T11" fmla="*/ 21600 w 21600"/>
                  <a:gd name="T12" fmla="*/ 15303 h 15303"/>
                </a:gdLst>
                <a:ahLst/>
                <a:cxnLst>
                  <a:cxn ang="T6">
                    <a:pos x="T0" y="T1"/>
                  </a:cxn>
                  <a:cxn ang="T7">
                    <a:pos x="T2" y="T3"/>
                  </a:cxn>
                  <a:cxn ang="T8">
                    <a:pos x="T4" y="T5"/>
                  </a:cxn>
                </a:cxnLst>
                <a:rect l="T9" t="T10" r="T11" b="T12"/>
                <a:pathLst>
                  <a:path w="21600" h="15303" fill="none" extrusionOk="0">
                    <a:moveTo>
                      <a:pt x="15243" y="0"/>
                    </a:moveTo>
                    <a:cubicBezTo>
                      <a:pt x="19312" y="4053"/>
                      <a:pt x="21600" y="9559"/>
                      <a:pt x="21600" y="15303"/>
                    </a:cubicBezTo>
                  </a:path>
                  <a:path w="21600" h="15303" stroke="0" extrusionOk="0">
                    <a:moveTo>
                      <a:pt x="15243" y="0"/>
                    </a:moveTo>
                    <a:cubicBezTo>
                      <a:pt x="19312" y="4053"/>
                      <a:pt x="21600" y="9559"/>
                      <a:pt x="21600" y="15303"/>
                    </a:cubicBezTo>
                    <a:lnTo>
                      <a:pt x="0" y="15303"/>
                    </a:lnTo>
                    <a:close/>
                  </a:path>
                </a:pathLst>
              </a:custGeom>
              <a:noFill/>
              <a:ln w="19050">
                <a:solidFill>
                  <a:schemeClr val="tx1"/>
                </a:solidFill>
                <a:round/>
                <a:tailEnd type="triangle" w="med" len="med"/>
              </a:ln>
            </p:spPr>
            <p:txBody>
              <a:bodyPr wrap="none" anchor="ctr"/>
              <a:lstStyle/>
              <a:p>
                <a:endParaRPr lang="en-IN"/>
              </a:p>
            </p:txBody>
          </p:sp>
          <p:sp>
            <p:nvSpPr>
              <p:cNvPr id="25639" name="Arc 32"/>
              <p:cNvSpPr/>
              <p:nvPr/>
            </p:nvSpPr>
            <p:spPr bwMode="auto">
              <a:xfrm flipH="1">
                <a:off x="1136" y="1632"/>
                <a:ext cx="1776" cy="1104"/>
              </a:xfrm>
              <a:custGeom>
                <a:avLst/>
                <a:gdLst>
                  <a:gd name="T0" fmla="*/ 0 w 21600"/>
                  <a:gd name="T1" fmla="*/ 0 h 21600"/>
                  <a:gd name="T2" fmla="*/ 1776 w 21600"/>
                  <a:gd name="T3" fmla="*/ 1104 h 21600"/>
                  <a:gd name="T4" fmla="*/ 0 w 21600"/>
                  <a:gd name="T5" fmla="*/ 110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25640" name="Arc 33"/>
              <p:cNvSpPr/>
              <p:nvPr/>
            </p:nvSpPr>
            <p:spPr bwMode="auto">
              <a:xfrm>
                <a:off x="2832" y="1632"/>
                <a:ext cx="1776" cy="1104"/>
              </a:xfrm>
              <a:custGeom>
                <a:avLst/>
                <a:gdLst>
                  <a:gd name="T0" fmla="*/ 0 w 21600"/>
                  <a:gd name="T1" fmla="*/ 0 h 21600"/>
                  <a:gd name="T2" fmla="*/ 1776 w 21600"/>
                  <a:gd name="T3" fmla="*/ 1104 h 21600"/>
                  <a:gd name="T4" fmla="*/ 0 w 21600"/>
                  <a:gd name="T5" fmla="*/ 110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grpSp>
            <p:nvGrpSpPr>
              <p:cNvPr id="5" name="Group 34"/>
              <p:cNvGrpSpPr/>
              <p:nvPr/>
            </p:nvGrpSpPr>
            <p:grpSpPr bwMode="auto">
              <a:xfrm>
                <a:off x="1104" y="2928"/>
                <a:ext cx="3504" cy="288"/>
                <a:chOff x="1104" y="2928"/>
                <a:chExt cx="3504" cy="288"/>
              </a:xfrm>
            </p:grpSpPr>
            <p:sp>
              <p:nvSpPr>
                <p:cNvPr id="25643" name="Line 35"/>
                <p:cNvSpPr>
                  <a:spLocks noChangeShapeType="1"/>
                </p:cNvSpPr>
                <p:nvPr/>
              </p:nvSpPr>
              <p:spPr bwMode="auto">
                <a:xfrm>
                  <a:off x="1120" y="2928"/>
                  <a:ext cx="0" cy="288"/>
                </a:xfrm>
                <a:prstGeom prst="line">
                  <a:avLst/>
                </a:prstGeom>
                <a:noFill/>
                <a:ln w="9525">
                  <a:solidFill>
                    <a:schemeClr val="tx1"/>
                  </a:solidFill>
                  <a:round/>
                </a:ln>
              </p:spPr>
              <p:txBody>
                <a:bodyPr/>
                <a:lstStyle/>
                <a:p>
                  <a:endParaRPr lang="en-IN"/>
                </a:p>
              </p:txBody>
            </p:sp>
            <p:sp>
              <p:nvSpPr>
                <p:cNvPr id="25644" name="Line 36"/>
                <p:cNvSpPr>
                  <a:spLocks noChangeShapeType="1"/>
                </p:cNvSpPr>
                <p:nvPr/>
              </p:nvSpPr>
              <p:spPr bwMode="auto">
                <a:xfrm>
                  <a:off x="4608" y="2976"/>
                  <a:ext cx="0" cy="240"/>
                </a:xfrm>
                <a:prstGeom prst="line">
                  <a:avLst/>
                </a:prstGeom>
                <a:noFill/>
                <a:ln w="9525">
                  <a:solidFill>
                    <a:schemeClr val="tx1"/>
                  </a:solidFill>
                  <a:round/>
                </a:ln>
              </p:spPr>
              <p:txBody>
                <a:bodyPr/>
                <a:lstStyle/>
                <a:p>
                  <a:endParaRPr lang="en-IN"/>
                </a:p>
              </p:txBody>
            </p:sp>
            <p:sp>
              <p:nvSpPr>
                <p:cNvPr id="25645" name="Line 37"/>
                <p:cNvSpPr>
                  <a:spLocks noChangeShapeType="1"/>
                </p:cNvSpPr>
                <p:nvPr/>
              </p:nvSpPr>
              <p:spPr bwMode="auto">
                <a:xfrm flipH="1">
                  <a:off x="1104" y="3072"/>
                  <a:ext cx="1536" cy="0"/>
                </a:xfrm>
                <a:prstGeom prst="line">
                  <a:avLst/>
                </a:prstGeom>
                <a:noFill/>
                <a:ln w="9525">
                  <a:solidFill>
                    <a:schemeClr val="tx1"/>
                  </a:solidFill>
                  <a:round/>
                  <a:tailEnd type="triangle" w="med" len="med"/>
                </a:ln>
              </p:spPr>
              <p:txBody>
                <a:bodyPr/>
                <a:lstStyle/>
                <a:p>
                  <a:endParaRPr lang="en-IN"/>
                </a:p>
              </p:txBody>
            </p:sp>
            <p:sp>
              <p:nvSpPr>
                <p:cNvPr id="25646" name="Line 38"/>
                <p:cNvSpPr>
                  <a:spLocks noChangeShapeType="1"/>
                </p:cNvSpPr>
                <p:nvPr/>
              </p:nvSpPr>
              <p:spPr bwMode="auto">
                <a:xfrm>
                  <a:off x="3168" y="3072"/>
                  <a:ext cx="1440" cy="0"/>
                </a:xfrm>
                <a:prstGeom prst="line">
                  <a:avLst/>
                </a:prstGeom>
                <a:noFill/>
                <a:ln w="9525">
                  <a:solidFill>
                    <a:schemeClr val="tx1"/>
                  </a:solidFill>
                  <a:round/>
                  <a:tailEnd type="triangle" w="med" len="med"/>
                </a:ln>
              </p:spPr>
              <p:txBody>
                <a:bodyPr/>
                <a:lstStyle/>
                <a:p>
                  <a:endParaRPr lang="en-IN"/>
                </a:p>
              </p:txBody>
            </p:sp>
            <p:sp>
              <p:nvSpPr>
                <p:cNvPr id="25647" name="Text Box 39"/>
                <p:cNvSpPr txBox="1">
                  <a:spLocks noChangeArrowheads="1"/>
                </p:cNvSpPr>
                <p:nvPr/>
              </p:nvSpPr>
              <p:spPr bwMode="auto">
                <a:xfrm>
                  <a:off x="2688" y="2976"/>
                  <a:ext cx="480" cy="192"/>
                </a:xfrm>
                <a:prstGeom prst="rect">
                  <a:avLst/>
                </a:prstGeom>
                <a:noFill/>
                <a:ln w="9525">
                  <a:noFill/>
                  <a:miter lim="800000"/>
                </a:ln>
              </p:spPr>
              <p:txBody>
                <a:bodyPr>
                  <a:spAutoFit/>
                </a:bodyPr>
                <a:lstStyle/>
                <a:p>
                  <a:pPr algn="ctr" eaLnBrk="0" hangingPunct="0">
                    <a:spcBef>
                      <a:spcPct val="50000"/>
                    </a:spcBef>
                  </a:pPr>
                  <a:r>
                    <a:rPr lang="en-US" sz="1400">
                      <a:latin typeface="Times New Roman" charset="0"/>
                      <a:cs typeface="Times New Roman" charset="0"/>
                      <a:sym typeface="Symbol" pitchFamily="18" charset="2"/>
                    </a:rPr>
                    <a:t>D</a:t>
                  </a:r>
                  <a:endParaRPr lang="en-US" sz="1400">
                    <a:latin typeface="Times New Roman" charset="0"/>
                  </a:endParaRPr>
                </a:p>
              </p:txBody>
            </p:sp>
          </p:grpSp>
          <p:sp>
            <p:nvSpPr>
              <p:cNvPr id="25642" name="Text Box 40"/>
              <p:cNvSpPr txBox="1">
                <a:spLocks noChangeArrowheads="1"/>
              </p:cNvSpPr>
              <p:nvPr/>
            </p:nvSpPr>
            <p:spPr bwMode="auto">
              <a:xfrm>
                <a:off x="2390" y="1111"/>
                <a:ext cx="646" cy="192"/>
              </a:xfrm>
              <a:prstGeom prst="rect">
                <a:avLst/>
              </a:prstGeom>
              <a:noFill/>
              <a:ln w="9525">
                <a:noFill/>
                <a:miter lim="800000"/>
              </a:ln>
            </p:spPr>
            <p:txBody>
              <a:bodyPr wrap="none">
                <a:spAutoFit/>
              </a:bodyPr>
              <a:lstStyle/>
              <a:p>
                <a:pPr eaLnBrk="0" hangingPunct="0"/>
                <a:r>
                  <a:rPr lang="en-US" sz="1400" b="1" u="sng">
                    <a:latin typeface="Times New Roman" charset="0"/>
                  </a:rPr>
                  <a:t>CYCLOID</a:t>
                </a:r>
                <a:endParaRPr lang="en-US" sz="1400" b="1" u="sng">
                  <a:latin typeface="Times New Roman" charset="0"/>
                </a:endParaRPr>
              </a:p>
            </p:txBody>
          </p:sp>
        </p:grpSp>
        <p:sp>
          <p:nvSpPr>
            <p:cNvPr id="25623" name="Text Box 41"/>
            <p:cNvSpPr txBox="1">
              <a:spLocks noChangeArrowheads="1"/>
            </p:cNvSpPr>
            <p:nvPr/>
          </p:nvSpPr>
          <p:spPr bwMode="auto">
            <a:xfrm>
              <a:off x="1236" y="3000"/>
              <a:ext cx="185" cy="173"/>
            </a:xfrm>
            <a:prstGeom prst="rect">
              <a:avLst/>
            </a:prstGeom>
            <a:noFill/>
            <a:ln w="9525">
              <a:noFill/>
              <a:miter lim="800000"/>
            </a:ln>
          </p:spPr>
          <p:txBody>
            <a:bodyPr wrap="none">
              <a:spAutoFit/>
            </a:bodyPr>
            <a:lstStyle/>
            <a:p>
              <a:pPr eaLnBrk="0" hangingPunct="0"/>
              <a:r>
                <a:rPr lang="en-US" sz="1200" b="1">
                  <a:latin typeface="Times New Roman" charset="0"/>
                </a:rPr>
                <a:t>C</a:t>
              </a:r>
              <a:endParaRPr lang="en-US" sz="1200" b="1">
                <a:latin typeface="Times New Roman" charset="0"/>
              </a:endParaRPr>
            </a:p>
          </p:txBody>
        </p:sp>
      </p:grpSp>
      <p:sp>
        <p:nvSpPr>
          <p:cNvPr id="20522" name="Text Box 42"/>
          <p:cNvSpPr txBox="1">
            <a:spLocks noChangeArrowheads="1"/>
          </p:cNvSpPr>
          <p:nvPr/>
        </p:nvSpPr>
        <p:spPr bwMode="auto">
          <a:xfrm rot="-3196892">
            <a:off x="5447507" y="4391819"/>
            <a:ext cx="387350" cy="274637"/>
          </a:xfrm>
          <a:prstGeom prst="rect">
            <a:avLst/>
          </a:prstGeom>
          <a:noFill/>
          <a:ln w="9525">
            <a:noFill/>
            <a:miter lim="800000"/>
          </a:ln>
        </p:spPr>
        <p:txBody>
          <a:bodyPr wrap="none">
            <a:spAutoFit/>
          </a:bodyPr>
          <a:lstStyle/>
          <a:p>
            <a:pPr eaLnBrk="0" hangingPunct="0"/>
            <a:r>
              <a:rPr lang="en-US" sz="1200" b="1">
                <a:latin typeface="Times New Roman" charset="0"/>
              </a:rPr>
              <a:t>C</a:t>
            </a:r>
            <a:r>
              <a:rPr lang="en-US" sz="1200" b="1">
                <a:solidFill>
                  <a:srgbClr val="FF0066"/>
                </a:solidFill>
                <a:latin typeface="Times New Roman" charset="0"/>
              </a:rPr>
              <a:t>P</a:t>
            </a:r>
            <a:endParaRPr lang="en-US" sz="1200" b="1">
              <a:solidFill>
                <a:srgbClr val="FF0066"/>
              </a:solidFill>
              <a:latin typeface="Times New Roman" charset="0"/>
            </a:endParaRPr>
          </a:p>
        </p:txBody>
      </p:sp>
      <p:grpSp>
        <p:nvGrpSpPr>
          <p:cNvPr id="6" name="Group 43"/>
          <p:cNvGrpSpPr/>
          <p:nvPr/>
        </p:nvGrpSpPr>
        <p:grpSpPr bwMode="auto">
          <a:xfrm>
            <a:off x="8016875" y="46038"/>
            <a:ext cx="1096963" cy="182562"/>
            <a:chOff x="5050" y="29"/>
            <a:chExt cx="691" cy="115"/>
          </a:xfrm>
        </p:grpSpPr>
        <p:sp>
          <p:nvSpPr>
            <p:cNvPr id="25616" name="AutoShape 4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5617" name="AutoShape 4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5618" name="AutoShape 4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5619" name="AutoShape 4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5620" name="AutoShape 4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5621" name="AutoShape 4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grpId="0" nodeType="clickEffect">
                                  <p:stCondLst>
                                    <p:cond delay="0"/>
                                  </p:stCondLst>
                                  <p:childTnLst>
                                    <p:set>
                                      <p:cBhvr>
                                        <p:cTn id="6" dur="1" fill="hold">
                                          <p:stCondLst>
                                            <p:cond delay="0"/>
                                          </p:stCondLst>
                                        </p:cTn>
                                        <p:tgtEl>
                                          <p:spTgt spid="20494"/>
                                        </p:tgtEl>
                                        <p:attrNameLst>
                                          <p:attrName>style.visibility</p:attrName>
                                        </p:attrNameLst>
                                      </p:cBhvr>
                                      <p:to>
                                        <p:strVal val="visible"/>
                                      </p:to>
                                    </p:set>
                                    <p:anim calcmode="lin" valueType="num">
                                      <p:cBhvr>
                                        <p:cTn id="7" dur="500" fill="hold"/>
                                        <p:tgtEl>
                                          <p:spTgt spid="20494"/>
                                        </p:tgtEl>
                                        <p:attrNameLst>
                                          <p:attrName>ppt_x</p:attrName>
                                        </p:attrNameLst>
                                      </p:cBhvr>
                                      <p:tavLst>
                                        <p:tav tm="0">
                                          <p:val>
                                            <p:strVal val="#ppt_x"/>
                                          </p:val>
                                        </p:tav>
                                        <p:tav tm="100000">
                                          <p:val>
                                            <p:strVal val="#ppt_x"/>
                                          </p:val>
                                        </p:tav>
                                      </p:tavLst>
                                    </p:anim>
                                    <p:anim calcmode="lin" valueType="num">
                                      <p:cBhvr>
                                        <p:cTn id="8" dur="500" fill="hold"/>
                                        <p:tgtEl>
                                          <p:spTgt spid="20494"/>
                                        </p:tgtEl>
                                        <p:attrNameLst>
                                          <p:attrName>ppt_y</p:attrName>
                                        </p:attrNameLst>
                                      </p:cBhvr>
                                      <p:tavLst>
                                        <p:tav tm="0">
                                          <p:val>
                                            <p:strVal val="#ppt_y+#ppt_h/2"/>
                                          </p:val>
                                        </p:tav>
                                        <p:tav tm="100000">
                                          <p:val>
                                            <p:strVal val="#ppt_y"/>
                                          </p:val>
                                        </p:tav>
                                      </p:tavLst>
                                    </p:anim>
                                    <p:anim calcmode="lin" valueType="num">
                                      <p:cBhvr>
                                        <p:cTn id="9" dur="500" fill="hold"/>
                                        <p:tgtEl>
                                          <p:spTgt spid="20494"/>
                                        </p:tgtEl>
                                        <p:attrNameLst>
                                          <p:attrName>ppt_w</p:attrName>
                                        </p:attrNameLst>
                                      </p:cBhvr>
                                      <p:tavLst>
                                        <p:tav tm="0">
                                          <p:val>
                                            <p:strVal val="#ppt_w"/>
                                          </p:val>
                                        </p:tav>
                                        <p:tav tm="100000">
                                          <p:val>
                                            <p:strVal val="#ppt_w"/>
                                          </p:val>
                                        </p:tav>
                                      </p:tavLst>
                                    </p:anim>
                                    <p:anim calcmode="lin" valueType="num">
                                      <p:cBhvr>
                                        <p:cTn id="10" dur="500" fill="hold"/>
                                        <p:tgtEl>
                                          <p:spTgt spid="20494"/>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16"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0482"/>
                                        </p:tgtEl>
                                        <p:attrNameLst>
                                          <p:attrName>style.visibility</p:attrName>
                                        </p:attrNameLst>
                                      </p:cBhvr>
                                      <p:to>
                                        <p:strVal val="visible"/>
                                      </p:to>
                                    </p:set>
                                    <p:anim calcmode="lin" valueType="num">
                                      <p:cBhvr additive="base">
                                        <p:cTn id="21" dur="500" fill="hold"/>
                                        <p:tgtEl>
                                          <p:spTgt spid="20482"/>
                                        </p:tgtEl>
                                        <p:attrNameLst>
                                          <p:attrName>ppt_x</p:attrName>
                                        </p:attrNameLst>
                                      </p:cBhvr>
                                      <p:tavLst>
                                        <p:tav tm="0">
                                          <p:val>
                                            <p:strVal val="0-#ppt_w/2"/>
                                          </p:val>
                                        </p:tav>
                                        <p:tav tm="100000">
                                          <p:val>
                                            <p:strVal val="#ppt_x"/>
                                          </p:val>
                                        </p:tav>
                                      </p:tavLst>
                                    </p:anim>
                                    <p:anim calcmode="lin" valueType="num">
                                      <p:cBhvr additive="base">
                                        <p:cTn id="22" dur="500" fill="hold"/>
                                        <p:tgtEl>
                                          <p:spTgt spid="2048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0483"/>
                                        </p:tgtEl>
                                        <p:attrNameLst>
                                          <p:attrName>style.visibility</p:attrName>
                                        </p:attrNameLst>
                                      </p:cBhvr>
                                      <p:to>
                                        <p:strVal val="visible"/>
                                      </p:to>
                                    </p:set>
                                    <p:anim calcmode="lin" valueType="num">
                                      <p:cBhvr additive="base">
                                        <p:cTn id="27" dur="500" fill="hold"/>
                                        <p:tgtEl>
                                          <p:spTgt spid="20483"/>
                                        </p:tgtEl>
                                        <p:attrNameLst>
                                          <p:attrName>ppt_x</p:attrName>
                                        </p:attrNameLst>
                                      </p:cBhvr>
                                      <p:tavLst>
                                        <p:tav tm="0">
                                          <p:val>
                                            <p:strVal val="0-#ppt_w/2"/>
                                          </p:val>
                                        </p:tav>
                                        <p:tav tm="100000">
                                          <p:val>
                                            <p:strVal val="#ppt_x"/>
                                          </p:val>
                                        </p:tav>
                                      </p:tavLst>
                                    </p:anim>
                                    <p:anim calcmode="lin" valueType="num">
                                      <p:cBhvr additive="base">
                                        <p:cTn id="28" dur="500" fill="hold"/>
                                        <p:tgtEl>
                                          <p:spTgt spid="2048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8" presetClass="entr" presetSubtype="12" fill="hold" grpId="0" nodeType="clickEffect">
                                  <p:stCondLst>
                                    <p:cond delay="0"/>
                                  </p:stCondLst>
                                  <p:childTnLst>
                                    <p:set>
                                      <p:cBhvr>
                                        <p:cTn id="32" dur="1" fill="hold">
                                          <p:stCondLst>
                                            <p:cond delay="0"/>
                                          </p:stCondLst>
                                        </p:cTn>
                                        <p:tgtEl>
                                          <p:spTgt spid="20484"/>
                                        </p:tgtEl>
                                        <p:attrNameLst>
                                          <p:attrName>style.visibility</p:attrName>
                                        </p:attrNameLst>
                                      </p:cBhvr>
                                      <p:to>
                                        <p:strVal val="visible"/>
                                      </p:to>
                                    </p:set>
                                    <p:animEffect transition="in" filter="strips(downLeft)">
                                      <p:cBhvr>
                                        <p:cTn id="33" dur="500"/>
                                        <p:tgtEl>
                                          <p:spTgt spid="20484"/>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9" fill="hold" grpId="0" nodeType="clickEffect">
                                  <p:stCondLst>
                                    <p:cond delay="0"/>
                                  </p:stCondLst>
                                  <p:childTnLst>
                                    <p:set>
                                      <p:cBhvr>
                                        <p:cTn id="37" dur="1" fill="hold">
                                          <p:stCondLst>
                                            <p:cond delay="0"/>
                                          </p:stCondLst>
                                        </p:cTn>
                                        <p:tgtEl>
                                          <p:spTgt spid="20522"/>
                                        </p:tgtEl>
                                        <p:attrNameLst>
                                          <p:attrName>style.visibility</p:attrName>
                                        </p:attrNameLst>
                                      </p:cBhvr>
                                      <p:to>
                                        <p:strVal val="visible"/>
                                      </p:to>
                                    </p:set>
                                    <p:anim calcmode="lin" valueType="num">
                                      <p:cBhvr additive="base">
                                        <p:cTn id="38" dur="500" fill="hold"/>
                                        <p:tgtEl>
                                          <p:spTgt spid="20522"/>
                                        </p:tgtEl>
                                        <p:attrNameLst>
                                          <p:attrName>ppt_x</p:attrName>
                                        </p:attrNameLst>
                                      </p:cBhvr>
                                      <p:tavLst>
                                        <p:tav tm="0">
                                          <p:val>
                                            <p:strVal val="0-#ppt_w/2"/>
                                          </p:val>
                                        </p:tav>
                                        <p:tav tm="100000">
                                          <p:val>
                                            <p:strVal val="#ppt_x"/>
                                          </p:val>
                                        </p:tav>
                                      </p:tavLst>
                                    </p:anim>
                                    <p:anim calcmode="lin" valueType="num">
                                      <p:cBhvr additive="base">
                                        <p:cTn id="39" dur="500" fill="hold"/>
                                        <p:tgtEl>
                                          <p:spTgt spid="20522"/>
                                        </p:tgtEl>
                                        <p:attrNameLst>
                                          <p:attrName>ppt_y</p:attrName>
                                        </p:attrNameLst>
                                      </p:cBhvr>
                                      <p:tavLst>
                                        <p:tav tm="0">
                                          <p:val>
                                            <p:strVal val="0-#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8" presetClass="entr" presetSubtype="12" fill="hold" grpId="0" nodeType="clickEffect">
                                  <p:stCondLst>
                                    <p:cond delay="0"/>
                                  </p:stCondLst>
                                  <p:childTnLst>
                                    <p:set>
                                      <p:cBhvr>
                                        <p:cTn id="43" dur="1" fill="hold">
                                          <p:stCondLst>
                                            <p:cond delay="0"/>
                                          </p:stCondLst>
                                        </p:cTn>
                                        <p:tgtEl>
                                          <p:spTgt spid="20485"/>
                                        </p:tgtEl>
                                        <p:attrNameLst>
                                          <p:attrName>style.visibility</p:attrName>
                                        </p:attrNameLst>
                                      </p:cBhvr>
                                      <p:to>
                                        <p:strVal val="visible"/>
                                      </p:to>
                                    </p:set>
                                    <p:animEffect transition="in" filter="strips(downLeft)">
                                      <p:cBhvr>
                                        <p:cTn id="44" dur="500"/>
                                        <p:tgtEl>
                                          <p:spTgt spid="2048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0488"/>
                                        </p:tgtEl>
                                        <p:attrNameLst>
                                          <p:attrName>style.visibility</p:attrName>
                                        </p:attrNameLst>
                                      </p:cBhvr>
                                      <p:to>
                                        <p:strVal val="visible"/>
                                      </p:to>
                                    </p:set>
                                    <p:anim calcmode="lin" valueType="num">
                                      <p:cBhvr additive="base">
                                        <p:cTn id="49" dur="500" fill="hold"/>
                                        <p:tgtEl>
                                          <p:spTgt spid="20488"/>
                                        </p:tgtEl>
                                        <p:attrNameLst>
                                          <p:attrName>ppt_x</p:attrName>
                                        </p:attrNameLst>
                                      </p:cBhvr>
                                      <p:tavLst>
                                        <p:tav tm="0">
                                          <p:val>
                                            <p:strVal val="#ppt_x"/>
                                          </p:val>
                                        </p:tav>
                                        <p:tav tm="100000">
                                          <p:val>
                                            <p:strVal val="#ppt_x"/>
                                          </p:val>
                                        </p:tav>
                                      </p:tavLst>
                                    </p:anim>
                                    <p:anim calcmode="lin" valueType="num">
                                      <p:cBhvr additive="base">
                                        <p:cTn id="50" dur="500" fill="hold"/>
                                        <p:tgtEl>
                                          <p:spTgt spid="2048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8" presetClass="entr" presetSubtype="3" fill="hold" grpId="0" nodeType="clickEffect">
                                  <p:stCondLst>
                                    <p:cond delay="0"/>
                                  </p:stCondLst>
                                  <p:childTnLst>
                                    <p:set>
                                      <p:cBhvr>
                                        <p:cTn id="54" dur="1" fill="hold">
                                          <p:stCondLst>
                                            <p:cond delay="0"/>
                                          </p:stCondLst>
                                        </p:cTn>
                                        <p:tgtEl>
                                          <p:spTgt spid="20486"/>
                                        </p:tgtEl>
                                        <p:attrNameLst>
                                          <p:attrName>style.visibility</p:attrName>
                                        </p:attrNameLst>
                                      </p:cBhvr>
                                      <p:to>
                                        <p:strVal val="visible"/>
                                      </p:to>
                                    </p:set>
                                    <p:animEffect transition="in" filter="strips(upRight)">
                                      <p:cBhvr>
                                        <p:cTn id="55" dur="500"/>
                                        <p:tgtEl>
                                          <p:spTgt spid="20486"/>
                                        </p:tgtEl>
                                      </p:cBhvr>
                                    </p:animEffect>
                                  </p:childTnLst>
                                </p:cTn>
                              </p:par>
                            </p:childTnLst>
                          </p:cTn>
                        </p:par>
                      </p:childTnLst>
                    </p:cTn>
                  </p:par>
                  <p:par>
                    <p:cTn id="56" fill="hold">
                      <p:stCondLst>
                        <p:cond delay="indefinite"/>
                      </p:stCondLst>
                      <p:childTnLst>
                        <p:par>
                          <p:cTn id="57" fill="hold">
                            <p:stCondLst>
                              <p:cond delay="0"/>
                            </p:stCondLst>
                            <p:childTnLst>
                              <p:par>
                                <p:cTn id="58" presetID="18" presetClass="entr" presetSubtype="6" fill="hold" grpId="0" nodeType="clickEffect">
                                  <p:stCondLst>
                                    <p:cond delay="0"/>
                                  </p:stCondLst>
                                  <p:childTnLst>
                                    <p:set>
                                      <p:cBhvr>
                                        <p:cTn id="59" dur="1" fill="hold">
                                          <p:stCondLst>
                                            <p:cond delay="0"/>
                                          </p:stCondLst>
                                        </p:cTn>
                                        <p:tgtEl>
                                          <p:spTgt spid="20487"/>
                                        </p:tgtEl>
                                        <p:attrNameLst>
                                          <p:attrName>style.visibility</p:attrName>
                                        </p:attrNameLst>
                                      </p:cBhvr>
                                      <p:to>
                                        <p:strVal val="visible"/>
                                      </p:to>
                                    </p:set>
                                    <p:animEffect transition="in" filter="strips(downRight)">
                                      <p:cBhvr>
                                        <p:cTn id="60" dur="500"/>
                                        <p:tgtEl>
                                          <p:spTgt spid="20487"/>
                                        </p:tgtEl>
                                      </p:cBhvr>
                                    </p:animEffect>
                                  </p:childTnLst>
                                </p:cTn>
                              </p:par>
                            </p:childTnLst>
                          </p:cTn>
                        </p:par>
                      </p:childTnLst>
                    </p:cTn>
                  </p:par>
                  <p:par>
                    <p:cTn id="61" fill="hold">
                      <p:stCondLst>
                        <p:cond delay="indefinite"/>
                      </p:stCondLst>
                      <p:childTnLst>
                        <p:par>
                          <p:cTn id="62" fill="hold">
                            <p:stCondLst>
                              <p:cond delay="0"/>
                            </p:stCondLst>
                            <p:childTnLst>
                              <p:par>
                                <p:cTn id="63" presetID="18" presetClass="entr" presetSubtype="3" fill="hold" grpId="0" nodeType="clickEffect">
                                  <p:stCondLst>
                                    <p:cond delay="0"/>
                                  </p:stCondLst>
                                  <p:childTnLst>
                                    <p:set>
                                      <p:cBhvr>
                                        <p:cTn id="64" dur="1" fill="hold">
                                          <p:stCondLst>
                                            <p:cond delay="0"/>
                                          </p:stCondLst>
                                        </p:cTn>
                                        <p:tgtEl>
                                          <p:spTgt spid="20489"/>
                                        </p:tgtEl>
                                        <p:attrNameLst>
                                          <p:attrName>style.visibility</p:attrName>
                                        </p:attrNameLst>
                                      </p:cBhvr>
                                      <p:to>
                                        <p:strVal val="visible"/>
                                      </p:to>
                                    </p:set>
                                    <p:animEffect transition="in" filter="strips(upRight)">
                                      <p:cBhvr>
                                        <p:cTn id="65" dur="500"/>
                                        <p:tgtEl>
                                          <p:spTgt spid="20489"/>
                                        </p:tgtEl>
                                      </p:cBhvr>
                                    </p:animEffect>
                                  </p:childTnLst>
                                </p:cTn>
                              </p:par>
                            </p:childTnLst>
                          </p:cTn>
                        </p:par>
                      </p:childTnLst>
                    </p:cTn>
                  </p:par>
                  <p:par>
                    <p:cTn id="66" fill="hold">
                      <p:stCondLst>
                        <p:cond delay="indefinite"/>
                      </p:stCondLst>
                      <p:childTnLst>
                        <p:par>
                          <p:cTn id="67" fill="hold">
                            <p:stCondLst>
                              <p:cond delay="0"/>
                            </p:stCondLst>
                            <p:childTnLst>
                              <p:par>
                                <p:cTn id="68" presetID="18" presetClass="entr" presetSubtype="6" fill="hold" grpId="0" nodeType="clickEffect">
                                  <p:stCondLst>
                                    <p:cond delay="0"/>
                                  </p:stCondLst>
                                  <p:childTnLst>
                                    <p:set>
                                      <p:cBhvr>
                                        <p:cTn id="69" dur="1" fill="hold">
                                          <p:stCondLst>
                                            <p:cond delay="0"/>
                                          </p:stCondLst>
                                        </p:cTn>
                                        <p:tgtEl>
                                          <p:spTgt spid="20490"/>
                                        </p:tgtEl>
                                        <p:attrNameLst>
                                          <p:attrName>style.visibility</p:attrName>
                                        </p:attrNameLst>
                                      </p:cBhvr>
                                      <p:to>
                                        <p:strVal val="visible"/>
                                      </p:to>
                                    </p:set>
                                    <p:animEffect transition="in" filter="strips(downRight)">
                                      <p:cBhvr>
                                        <p:cTn id="70" dur="500"/>
                                        <p:tgtEl>
                                          <p:spTgt spid="20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 grpId="0" animBg="1"/>
      <p:bldP spid="20483" grpId="0" autoUpdateAnimBg="0"/>
      <p:bldP spid="20484" grpId="0" animBg="1"/>
      <p:bldP spid="20485" grpId="0" animBg="1"/>
      <p:bldP spid="20486" grpId="0" animBg="1"/>
      <p:bldP spid="20487" grpId="0" animBg="1"/>
      <p:bldP spid="20488" grpId="0" autoUpdateAnimBg="0"/>
      <p:bldP spid="20489" grpId="0" autoUpdateAnimBg="0"/>
      <p:bldP spid="20490" grpId="0" autoUpdateAnimBg="0"/>
      <p:bldP spid="20494" grpId="0" autoUpdateAnimBg="0"/>
      <p:bldP spid="20522" grpId="0"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228600" y="990600"/>
            <a:ext cx="4386263" cy="4800600"/>
            <a:chOff x="1104" y="1015"/>
            <a:chExt cx="2873" cy="3144"/>
          </a:xfrm>
        </p:grpSpPr>
        <p:sp>
          <p:nvSpPr>
            <p:cNvPr id="26665" name="Oval 3"/>
            <p:cNvSpPr>
              <a:spLocks noChangeArrowheads="1"/>
            </p:cNvSpPr>
            <p:nvPr/>
          </p:nvSpPr>
          <p:spPr bwMode="auto">
            <a:xfrm>
              <a:off x="1256" y="1432"/>
              <a:ext cx="2544" cy="2544"/>
            </a:xfrm>
            <a:prstGeom prst="ellipse">
              <a:avLst/>
            </a:prstGeom>
            <a:solidFill>
              <a:schemeClr val="bg1"/>
            </a:solidFill>
            <a:ln w="9525">
              <a:solidFill>
                <a:schemeClr val="bg2"/>
              </a:solidFill>
              <a:round/>
            </a:ln>
          </p:spPr>
          <p:txBody>
            <a:bodyPr wrap="none" anchor="ctr"/>
            <a:lstStyle/>
            <a:p>
              <a:pPr algn="ctr" eaLnBrk="0" hangingPunct="0"/>
              <a:endParaRPr lang="en-SG" sz="1400">
                <a:latin typeface="Times New Roman" charset="0"/>
              </a:endParaRPr>
            </a:p>
          </p:txBody>
        </p:sp>
        <p:grpSp>
          <p:nvGrpSpPr>
            <p:cNvPr id="3" name="Group 4"/>
            <p:cNvGrpSpPr/>
            <p:nvPr/>
          </p:nvGrpSpPr>
          <p:grpSpPr bwMode="auto">
            <a:xfrm>
              <a:off x="1200" y="1408"/>
              <a:ext cx="2592" cy="2592"/>
              <a:chOff x="538" y="1618"/>
              <a:chExt cx="1134" cy="1134"/>
            </a:xfrm>
          </p:grpSpPr>
          <p:sp>
            <p:nvSpPr>
              <p:cNvPr id="26707" name="Line 5"/>
              <p:cNvSpPr>
                <a:spLocks noChangeShapeType="1"/>
              </p:cNvSpPr>
              <p:nvPr/>
            </p:nvSpPr>
            <p:spPr bwMode="auto">
              <a:xfrm>
                <a:off x="1123" y="1618"/>
                <a:ext cx="0" cy="1134"/>
              </a:xfrm>
              <a:prstGeom prst="line">
                <a:avLst/>
              </a:prstGeom>
              <a:noFill/>
              <a:ln w="9525">
                <a:solidFill>
                  <a:schemeClr val="bg2"/>
                </a:solidFill>
                <a:round/>
              </a:ln>
            </p:spPr>
            <p:txBody>
              <a:bodyPr/>
              <a:lstStyle/>
              <a:p>
                <a:endParaRPr lang="en-IN"/>
              </a:p>
            </p:txBody>
          </p:sp>
          <p:sp>
            <p:nvSpPr>
              <p:cNvPr id="26708" name="Line 6"/>
              <p:cNvSpPr>
                <a:spLocks noChangeShapeType="1"/>
              </p:cNvSpPr>
              <p:nvPr/>
            </p:nvSpPr>
            <p:spPr bwMode="auto">
              <a:xfrm>
                <a:off x="538" y="2181"/>
                <a:ext cx="1134" cy="0"/>
              </a:xfrm>
              <a:prstGeom prst="line">
                <a:avLst/>
              </a:prstGeom>
              <a:noFill/>
              <a:ln w="9525">
                <a:solidFill>
                  <a:schemeClr val="tx1"/>
                </a:solidFill>
                <a:round/>
              </a:ln>
            </p:spPr>
            <p:txBody>
              <a:bodyPr/>
              <a:lstStyle/>
              <a:p>
                <a:endParaRPr lang="en-IN"/>
              </a:p>
            </p:txBody>
          </p:sp>
          <p:sp>
            <p:nvSpPr>
              <p:cNvPr id="26709" name="Line 7"/>
              <p:cNvSpPr>
                <a:spLocks noChangeShapeType="1"/>
              </p:cNvSpPr>
              <p:nvPr/>
            </p:nvSpPr>
            <p:spPr bwMode="auto">
              <a:xfrm>
                <a:off x="706" y="1797"/>
                <a:ext cx="835" cy="776"/>
              </a:xfrm>
              <a:prstGeom prst="line">
                <a:avLst/>
              </a:prstGeom>
              <a:noFill/>
              <a:ln w="9525">
                <a:solidFill>
                  <a:schemeClr val="bg2"/>
                </a:solidFill>
                <a:round/>
              </a:ln>
            </p:spPr>
            <p:txBody>
              <a:bodyPr/>
              <a:lstStyle/>
              <a:p>
                <a:endParaRPr lang="en-IN"/>
              </a:p>
            </p:txBody>
          </p:sp>
          <p:sp>
            <p:nvSpPr>
              <p:cNvPr id="26710" name="Line 8"/>
              <p:cNvSpPr>
                <a:spLocks noChangeShapeType="1"/>
              </p:cNvSpPr>
              <p:nvPr/>
            </p:nvSpPr>
            <p:spPr bwMode="auto">
              <a:xfrm flipH="1">
                <a:off x="706" y="1797"/>
                <a:ext cx="835" cy="776"/>
              </a:xfrm>
              <a:prstGeom prst="line">
                <a:avLst/>
              </a:prstGeom>
              <a:noFill/>
              <a:ln w="9525">
                <a:solidFill>
                  <a:schemeClr val="tx1"/>
                </a:solidFill>
                <a:round/>
              </a:ln>
            </p:spPr>
            <p:txBody>
              <a:bodyPr/>
              <a:lstStyle/>
              <a:p>
                <a:endParaRPr lang="en-IN"/>
              </a:p>
            </p:txBody>
          </p:sp>
        </p:grpSp>
        <p:grpSp>
          <p:nvGrpSpPr>
            <p:cNvPr id="4" name="Group 9"/>
            <p:cNvGrpSpPr/>
            <p:nvPr/>
          </p:nvGrpSpPr>
          <p:grpSpPr bwMode="auto">
            <a:xfrm>
              <a:off x="2692" y="2672"/>
              <a:ext cx="1088" cy="56"/>
              <a:chOff x="2692" y="2672"/>
              <a:chExt cx="1088" cy="56"/>
            </a:xfrm>
          </p:grpSpPr>
          <p:sp>
            <p:nvSpPr>
              <p:cNvPr id="26699" name="Line 10"/>
              <p:cNvSpPr>
                <a:spLocks noChangeShapeType="1"/>
              </p:cNvSpPr>
              <p:nvPr/>
            </p:nvSpPr>
            <p:spPr bwMode="auto">
              <a:xfrm>
                <a:off x="2692" y="2672"/>
                <a:ext cx="0" cy="56"/>
              </a:xfrm>
              <a:prstGeom prst="line">
                <a:avLst/>
              </a:prstGeom>
              <a:noFill/>
              <a:ln w="9525">
                <a:solidFill>
                  <a:schemeClr val="tx1"/>
                </a:solidFill>
                <a:round/>
              </a:ln>
            </p:spPr>
            <p:txBody>
              <a:bodyPr/>
              <a:lstStyle/>
              <a:p>
                <a:endParaRPr lang="en-IN"/>
              </a:p>
            </p:txBody>
          </p:sp>
          <p:sp>
            <p:nvSpPr>
              <p:cNvPr id="26700" name="Line 11"/>
              <p:cNvSpPr>
                <a:spLocks noChangeShapeType="1"/>
              </p:cNvSpPr>
              <p:nvPr/>
            </p:nvSpPr>
            <p:spPr bwMode="auto">
              <a:xfrm>
                <a:off x="2847" y="2672"/>
                <a:ext cx="0" cy="56"/>
              </a:xfrm>
              <a:prstGeom prst="line">
                <a:avLst/>
              </a:prstGeom>
              <a:noFill/>
              <a:ln w="9525">
                <a:solidFill>
                  <a:schemeClr val="tx1"/>
                </a:solidFill>
                <a:round/>
              </a:ln>
            </p:spPr>
            <p:txBody>
              <a:bodyPr/>
              <a:lstStyle/>
              <a:p>
                <a:endParaRPr lang="en-IN"/>
              </a:p>
            </p:txBody>
          </p:sp>
          <p:sp>
            <p:nvSpPr>
              <p:cNvPr id="26701" name="Line 12"/>
              <p:cNvSpPr>
                <a:spLocks noChangeShapeType="1"/>
              </p:cNvSpPr>
              <p:nvPr/>
            </p:nvSpPr>
            <p:spPr bwMode="auto">
              <a:xfrm>
                <a:off x="3003" y="2672"/>
                <a:ext cx="0" cy="56"/>
              </a:xfrm>
              <a:prstGeom prst="line">
                <a:avLst/>
              </a:prstGeom>
              <a:noFill/>
              <a:ln w="9525">
                <a:solidFill>
                  <a:schemeClr val="tx1"/>
                </a:solidFill>
                <a:round/>
              </a:ln>
            </p:spPr>
            <p:txBody>
              <a:bodyPr/>
              <a:lstStyle/>
              <a:p>
                <a:endParaRPr lang="en-IN"/>
              </a:p>
            </p:txBody>
          </p:sp>
          <p:sp>
            <p:nvSpPr>
              <p:cNvPr id="26702" name="Line 13"/>
              <p:cNvSpPr>
                <a:spLocks noChangeShapeType="1"/>
              </p:cNvSpPr>
              <p:nvPr/>
            </p:nvSpPr>
            <p:spPr bwMode="auto">
              <a:xfrm>
                <a:off x="3158" y="2672"/>
                <a:ext cx="0" cy="56"/>
              </a:xfrm>
              <a:prstGeom prst="line">
                <a:avLst/>
              </a:prstGeom>
              <a:noFill/>
              <a:ln w="9525">
                <a:solidFill>
                  <a:schemeClr val="tx1"/>
                </a:solidFill>
                <a:round/>
              </a:ln>
            </p:spPr>
            <p:txBody>
              <a:bodyPr/>
              <a:lstStyle/>
              <a:p>
                <a:endParaRPr lang="en-IN"/>
              </a:p>
            </p:txBody>
          </p:sp>
          <p:sp>
            <p:nvSpPr>
              <p:cNvPr id="26703" name="Line 14"/>
              <p:cNvSpPr>
                <a:spLocks noChangeShapeType="1"/>
              </p:cNvSpPr>
              <p:nvPr/>
            </p:nvSpPr>
            <p:spPr bwMode="auto">
              <a:xfrm>
                <a:off x="3314" y="2672"/>
                <a:ext cx="0" cy="56"/>
              </a:xfrm>
              <a:prstGeom prst="line">
                <a:avLst/>
              </a:prstGeom>
              <a:noFill/>
              <a:ln w="9525">
                <a:solidFill>
                  <a:schemeClr val="tx1"/>
                </a:solidFill>
                <a:round/>
              </a:ln>
            </p:spPr>
            <p:txBody>
              <a:bodyPr/>
              <a:lstStyle/>
              <a:p>
                <a:endParaRPr lang="en-IN"/>
              </a:p>
            </p:txBody>
          </p:sp>
          <p:sp>
            <p:nvSpPr>
              <p:cNvPr id="26704" name="Line 15"/>
              <p:cNvSpPr>
                <a:spLocks noChangeShapeType="1"/>
              </p:cNvSpPr>
              <p:nvPr/>
            </p:nvSpPr>
            <p:spPr bwMode="auto">
              <a:xfrm>
                <a:off x="3469" y="2672"/>
                <a:ext cx="0" cy="56"/>
              </a:xfrm>
              <a:prstGeom prst="line">
                <a:avLst/>
              </a:prstGeom>
              <a:noFill/>
              <a:ln w="9525">
                <a:solidFill>
                  <a:schemeClr val="tx1"/>
                </a:solidFill>
                <a:round/>
              </a:ln>
            </p:spPr>
            <p:txBody>
              <a:bodyPr/>
              <a:lstStyle/>
              <a:p>
                <a:endParaRPr lang="en-IN"/>
              </a:p>
            </p:txBody>
          </p:sp>
          <p:sp>
            <p:nvSpPr>
              <p:cNvPr id="26705" name="Line 16"/>
              <p:cNvSpPr>
                <a:spLocks noChangeShapeType="1"/>
              </p:cNvSpPr>
              <p:nvPr/>
            </p:nvSpPr>
            <p:spPr bwMode="auto">
              <a:xfrm>
                <a:off x="3625" y="2672"/>
                <a:ext cx="0" cy="56"/>
              </a:xfrm>
              <a:prstGeom prst="line">
                <a:avLst/>
              </a:prstGeom>
              <a:noFill/>
              <a:ln w="9525">
                <a:solidFill>
                  <a:schemeClr val="tx1"/>
                </a:solidFill>
                <a:round/>
              </a:ln>
            </p:spPr>
            <p:txBody>
              <a:bodyPr/>
              <a:lstStyle/>
              <a:p>
                <a:endParaRPr lang="en-IN"/>
              </a:p>
            </p:txBody>
          </p:sp>
          <p:sp>
            <p:nvSpPr>
              <p:cNvPr id="26706" name="Line 17"/>
              <p:cNvSpPr>
                <a:spLocks noChangeShapeType="1"/>
              </p:cNvSpPr>
              <p:nvPr/>
            </p:nvSpPr>
            <p:spPr bwMode="auto">
              <a:xfrm>
                <a:off x="3780" y="2672"/>
                <a:ext cx="0" cy="56"/>
              </a:xfrm>
              <a:prstGeom prst="line">
                <a:avLst/>
              </a:prstGeom>
              <a:noFill/>
              <a:ln w="9525">
                <a:solidFill>
                  <a:schemeClr val="tx1"/>
                </a:solidFill>
                <a:round/>
              </a:ln>
            </p:spPr>
            <p:txBody>
              <a:bodyPr/>
              <a:lstStyle/>
              <a:p>
                <a:endParaRPr lang="en-IN"/>
              </a:p>
            </p:txBody>
          </p:sp>
        </p:grpSp>
        <p:sp>
          <p:nvSpPr>
            <p:cNvPr id="26668" name="Text Box 18"/>
            <p:cNvSpPr txBox="1">
              <a:spLocks noChangeArrowheads="1"/>
            </p:cNvSpPr>
            <p:nvPr/>
          </p:nvSpPr>
          <p:spPr bwMode="auto">
            <a:xfrm>
              <a:off x="2508" y="2670"/>
              <a:ext cx="1256" cy="200"/>
            </a:xfrm>
            <a:prstGeom prst="rect">
              <a:avLst/>
            </a:prstGeom>
            <a:noFill/>
            <a:ln w="9525">
              <a:noFill/>
              <a:miter lim="800000"/>
            </a:ln>
          </p:spPr>
          <p:txBody>
            <a:bodyPr wrap="none">
              <a:spAutoFit/>
            </a:bodyPr>
            <a:lstStyle/>
            <a:p>
              <a:pPr eaLnBrk="0" hangingPunct="0"/>
              <a:r>
                <a:rPr lang="en-US" sz="1400">
                  <a:latin typeface="Times New Roman" charset="0"/>
                </a:rPr>
                <a:t>    7   6    5   4    3    2   1</a:t>
              </a:r>
              <a:endParaRPr lang="en-US" sz="1400">
                <a:latin typeface="Times New Roman" charset="0"/>
              </a:endParaRPr>
            </a:p>
          </p:txBody>
        </p:sp>
        <p:sp>
          <p:nvSpPr>
            <p:cNvPr id="26669" name="Text Box 19"/>
            <p:cNvSpPr txBox="1">
              <a:spLocks noChangeArrowheads="1"/>
            </p:cNvSpPr>
            <p:nvPr/>
          </p:nvSpPr>
          <p:spPr bwMode="auto">
            <a:xfrm>
              <a:off x="3792" y="2592"/>
              <a:ext cx="185" cy="200"/>
            </a:xfrm>
            <a:prstGeom prst="rect">
              <a:avLst/>
            </a:prstGeom>
            <a:noFill/>
            <a:ln w="9525">
              <a:noFill/>
              <a:miter lim="800000"/>
            </a:ln>
          </p:spPr>
          <p:txBody>
            <a:bodyPr wrap="none">
              <a:spAutoFit/>
            </a:bodyPr>
            <a:lstStyle/>
            <a:p>
              <a:pPr eaLnBrk="0" hangingPunct="0"/>
              <a:r>
                <a:rPr lang="en-US" sz="1400">
                  <a:latin typeface="Times New Roman" charset="0"/>
                </a:rPr>
                <a:t>P</a:t>
              </a:r>
              <a:endParaRPr lang="en-US" sz="1400">
                <a:latin typeface="Times New Roman" charset="0"/>
              </a:endParaRPr>
            </a:p>
          </p:txBody>
        </p:sp>
        <p:sp>
          <p:nvSpPr>
            <p:cNvPr id="26670" name="Text Box 20"/>
            <p:cNvSpPr txBox="1">
              <a:spLocks noChangeArrowheads="1"/>
            </p:cNvSpPr>
            <p:nvPr/>
          </p:nvSpPr>
          <p:spPr bwMode="auto">
            <a:xfrm>
              <a:off x="3456" y="1680"/>
              <a:ext cx="179" cy="200"/>
            </a:xfrm>
            <a:prstGeom prst="rect">
              <a:avLst/>
            </a:prstGeom>
            <a:noFill/>
            <a:ln w="9525">
              <a:noFill/>
              <a:miter lim="800000"/>
            </a:ln>
          </p:spPr>
          <p:txBody>
            <a:bodyPr wrap="none">
              <a:spAutoFit/>
            </a:bodyPr>
            <a:lstStyle/>
            <a:p>
              <a:pPr eaLnBrk="0" hangingPunct="0"/>
              <a:r>
                <a:rPr lang="en-US" sz="1400">
                  <a:latin typeface="Times New Roman" charset="0"/>
                </a:rPr>
                <a:t>1</a:t>
              </a:r>
              <a:endParaRPr lang="en-US" sz="1400">
                <a:latin typeface="Times New Roman" charset="0"/>
              </a:endParaRPr>
            </a:p>
          </p:txBody>
        </p:sp>
        <p:sp>
          <p:nvSpPr>
            <p:cNvPr id="26671" name="Text Box 21"/>
            <p:cNvSpPr txBox="1">
              <a:spLocks noChangeArrowheads="1"/>
            </p:cNvSpPr>
            <p:nvPr/>
          </p:nvSpPr>
          <p:spPr bwMode="auto">
            <a:xfrm>
              <a:off x="2496" y="1248"/>
              <a:ext cx="179" cy="200"/>
            </a:xfrm>
            <a:prstGeom prst="rect">
              <a:avLst/>
            </a:prstGeom>
            <a:noFill/>
            <a:ln w="9525">
              <a:noFill/>
              <a:miter lim="800000"/>
            </a:ln>
          </p:spPr>
          <p:txBody>
            <a:bodyPr wrap="none">
              <a:spAutoFit/>
            </a:bodyPr>
            <a:lstStyle/>
            <a:p>
              <a:pPr eaLnBrk="0" hangingPunct="0"/>
              <a:r>
                <a:rPr lang="en-US" sz="1400">
                  <a:latin typeface="Times New Roman" charset="0"/>
                </a:rPr>
                <a:t>2</a:t>
              </a:r>
              <a:endParaRPr lang="en-US" sz="1400">
                <a:latin typeface="Times New Roman" charset="0"/>
              </a:endParaRPr>
            </a:p>
          </p:txBody>
        </p:sp>
        <p:sp>
          <p:nvSpPr>
            <p:cNvPr id="26672" name="Text Box 22"/>
            <p:cNvSpPr txBox="1">
              <a:spLocks noChangeArrowheads="1"/>
            </p:cNvSpPr>
            <p:nvPr/>
          </p:nvSpPr>
          <p:spPr bwMode="auto">
            <a:xfrm>
              <a:off x="1440" y="1680"/>
              <a:ext cx="179" cy="200"/>
            </a:xfrm>
            <a:prstGeom prst="rect">
              <a:avLst/>
            </a:prstGeom>
            <a:noFill/>
            <a:ln w="9525">
              <a:noFill/>
              <a:miter lim="800000"/>
            </a:ln>
          </p:spPr>
          <p:txBody>
            <a:bodyPr wrap="none">
              <a:spAutoFit/>
            </a:bodyPr>
            <a:lstStyle/>
            <a:p>
              <a:pPr eaLnBrk="0" hangingPunct="0"/>
              <a:r>
                <a:rPr lang="en-US" sz="1400">
                  <a:latin typeface="Times New Roman" charset="0"/>
                </a:rPr>
                <a:t>3</a:t>
              </a:r>
              <a:endParaRPr lang="en-US" sz="1400">
                <a:latin typeface="Times New Roman" charset="0"/>
              </a:endParaRPr>
            </a:p>
          </p:txBody>
        </p:sp>
        <p:sp>
          <p:nvSpPr>
            <p:cNvPr id="26673" name="Text Box 23"/>
            <p:cNvSpPr txBox="1">
              <a:spLocks noChangeArrowheads="1"/>
            </p:cNvSpPr>
            <p:nvPr/>
          </p:nvSpPr>
          <p:spPr bwMode="auto">
            <a:xfrm>
              <a:off x="1104" y="2592"/>
              <a:ext cx="179" cy="200"/>
            </a:xfrm>
            <a:prstGeom prst="rect">
              <a:avLst/>
            </a:prstGeom>
            <a:noFill/>
            <a:ln w="9525">
              <a:noFill/>
              <a:miter lim="800000"/>
            </a:ln>
          </p:spPr>
          <p:txBody>
            <a:bodyPr wrap="none">
              <a:spAutoFit/>
            </a:bodyPr>
            <a:lstStyle/>
            <a:p>
              <a:pPr eaLnBrk="0" hangingPunct="0"/>
              <a:r>
                <a:rPr lang="en-US" sz="1400">
                  <a:latin typeface="Times New Roman" charset="0"/>
                </a:rPr>
                <a:t>4</a:t>
              </a:r>
              <a:endParaRPr lang="en-US" sz="1400">
                <a:latin typeface="Times New Roman" charset="0"/>
              </a:endParaRPr>
            </a:p>
          </p:txBody>
        </p:sp>
        <p:sp>
          <p:nvSpPr>
            <p:cNvPr id="26674" name="Text Box 24"/>
            <p:cNvSpPr txBox="1">
              <a:spLocks noChangeArrowheads="1"/>
            </p:cNvSpPr>
            <p:nvPr/>
          </p:nvSpPr>
          <p:spPr bwMode="auto">
            <a:xfrm>
              <a:off x="1472" y="3528"/>
              <a:ext cx="179" cy="200"/>
            </a:xfrm>
            <a:prstGeom prst="rect">
              <a:avLst/>
            </a:prstGeom>
            <a:noFill/>
            <a:ln w="9525">
              <a:noFill/>
              <a:miter lim="800000"/>
            </a:ln>
          </p:spPr>
          <p:txBody>
            <a:bodyPr wrap="none">
              <a:spAutoFit/>
            </a:bodyPr>
            <a:lstStyle/>
            <a:p>
              <a:pPr eaLnBrk="0" hangingPunct="0"/>
              <a:r>
                <a:rPr lang="en-US" sz="1400">
                  <a:latin typeface="Times New Roman" charset="0"/>
                </a:rPr>
                <a:t>5</a:t>
              </a:r>
              <a:endParaRPr lang="en-US" sz="1400">
                <a:latin typeface="Times New Roman" charset="0"/>
              </a:endParaRPr>
            </a:p>
          </p:txBody>
        </p:sp>
        <p:sp>
          <p:nvSpPr>
            <p:cNvPr id="26675" name="Text Box 25"/>
            <p:cNvSpPr txBox="1">
              <a:spLocks noChangeArrowheads="1"/>
            </p:cNvSpPr>
            <p:nvPr/>
          </p:nvSpPr>
          <p:spPr bwMode="auto">
            <a:xfrm>
              <a:off x="2464" y="3960"/>
              <a:ext cx="179" cy="199"/>
            </a:xfrm>
            <a:prstGeom prst="rect">
              <a:avLst/>
            </a:prstGeom>
            <a:noFill/>
            <a:ln w="9525">
              <a:noFill/>
              <a:miter lim="800000"/>
            </a:ln>
          </p:spPr>
          <p:txBody>
            <a:bodyPr wrap="none">
              <a:spAutoFit/>
            </a:bodyPr>
            <a:lstStyle/>
            <a:p>
              <a:pPr eaLnBrk="0" hangingPunct="0"/>
              <a:r>
                <a:rPr lang="en-US" sz="1400">
                  <a:latin typeface="Times New Roman" charset="0"/>
                </a:rPr>
                <a:t>6</a:t>
              </a:r>
              <a:endParaRPr lang="en-US" sz="1400">
                <a:latin typeface="Times New Roman" charset="0"/>
              </a:endParaRPr>
            </a:p>
          </p:txBody>
        </p:sp>
        <p:sp>
          <p:nvSpPr>
            <p:cNvPr id="26676" name="Text Box 26"/>
            <p:cNvSpPr txBox="1">
              <a:spLocks noChangeArrowheads="1"/>
            </p:cNvSpPr>
            <p:nvPr/>
          </p:nvSpPr>
          <p:spPr bwMode="auto">
            <a:xfrm>
              <a:off x="3456" y="3504"/>
              <a:ext cx="179" cy="200"/>
            </a:xfrm>
            <a:prstGeom prst="rect">
              <a:avLst/>
            </a:prstGeom>
            <a:noFill/>
            <a:ln w="9525">
              <a:noFill/>
              <a:miter lim="800000"/>
            </a:ln>
          </p:spPr>
          <p:txBody>
            <a:bodyPr wrap="none">
              <a:spAutoFit/>
            </a:bodyPr>
            <a:lstStyle/>
            <a:p>
              <a:pPr eaLnBrk="0" hangingPunct="0"/>
              <a:r>
                <a:rPr lang="en-US" sz="1400">
                  <a:latin typeface="Times New Roman" charset="0"/>
                </a:rPr>
                <a:t>7</a:t>
              </a:r>
              <a:endParaRPr lang="en-US" sz="1400">
                <a:latin typeface="Times New Roman" charset="0"/>
              </a:endParaRPr>
            </a:p>
          </p:txBody>
        </p:sp>
        <p:sp>
          <p:nvSpPr>
            <p:cNvPr id="26677" name="Oval 27"/>
            <p:cNvSpPr>
              <a:spLocks noChangeArrowheads="1"/>
            </p:cNvSpPr>
            <p:nvPr/>
          </p:nvSpPr>
          <p:spPr bwMode="auto">
            <a:xfrm>
              <a:off x="3774" y="2670"/>
              <a:ext cx="48" cy="48"/>
            </a:xfrm>
            <a:prstGeom prst="ellipse">
              <a:avLst/>
            </a:prstGeom>
            <a:solidFill>
              <a:schemeClr val="accent1"/>
            </a:solidFill>
            <a:ln w="9525">
              <a:solidFill>
                <a:schemeClr val="tx1"/>
              </a:solidFill>
              <a:round/>
            </a:ln>
          </p:spPr>
          <p:txBody>
            <a:bodyPr wrap="none" anchor="ctr"/>
            <a:lstStyle/>
            <a:p>
              <a:endParaRPr lang="en-IN"/>
            </a:p>
          </p:txBody>
        </p:sp>
        <p:sp>
          <p:nvSpPr>
            <p:cNvPr id="26678" name="Oval 28"/>
            <p:cNvSpPr>
              <a:spLocks noChangeArrowheads="1"/>
            </p:cNvSpPr>
            <p:nvPr/>
          </p:nvSpPr>
          <p:spPr bwMode="auto">
            <a:xfrm>
              <a:off x="3324" y="1926"/>
              <a:ext cx="48" cy="48"/>
            </a:xfrm>
            <a:prstGeom prst="ellipse">
              <a:avLst/>
            </a:prstGeom>
            <a:solidFill>
              <a:schemeClr val="accent1"/>
            </a:solidFill>
            <a:ln w="9525">
              <a:solidFill>
                <a:schemeClr val="tx1"/>
              </a:solidFill>
              <a:round/>
            </a:ln>
          </p:spPr>
          <p:txBody>
            <a:bodyPr wrap="none" anchor="ctr"/>
            <a:lstStyle/>
            <a:p>
              <a:endParaRPr lang="en-IN"/>
            </a:p>
          </p:txBody>
        </p:sp>
        <p:sp>
          <p:nvSpPr>
            <p:cNvPr id="26679" name="Oval 29"/>
            <p:cNvSpPr>
              <a:spLocks noChangeArrowheads="1"/>
            </p:cNvSpPr>
            <p:nvPr/>
          </p:nvSpPr>
          <p:spPr bwMode="auto">
            <a:xfrm>
              <a:off x="2514" y="1746"/>
              <a:ext cx="48" cy="48"/>
            </a:xfrm>
            <a:prstGeom prst="ellipse">
              <a:avLst/>
            </a:prstGeom>
            <a:solidFill>
              <a:schemeClr val="accent1"/>
            </a:solidFill>
            <a:ln w="9525">
              <a:solidFill>
                <a:schemeClr val="tx1"/>
              </a:solidFill>
              <a:round/>
            </a:ln>
          </p:spPr>
          <p:txBody>
            <a:bodyPr wrap="none" anchor="ctr"/>
            <a:lstStyle/>
            <a:p>
              <a:endParaRPr lang="en-IN"/>
            </a:p>
          </p:txBody>
        </p:sp>
        <p:sp>
          <p:nvSpPr>
            <p:cNvPr id="26680" name="Oval 30"/>
            <p:cNvSpPr>
              <a:spLocks noChangeArrowheads="1"/>
            </p:cNvSpPr>
            <p:nvPr/>
          </p:nvSpPr>
          <p:spPr bwMode="auto">
            <a:xfrm>
              <a:off x="1848" y="2676"/>
              <a:ext cx="48" cy="48"/>
            </a:xfrm>
            <a:prstGeom prst="ellipse">
              <a:avLst/>
            </a:prstGeom>
            <a:solidFill>
              <a:schemeClr val="accent1"/>
            </a:solidFill>
            <a:ln w="9525">
              <a:solidFill>
                <a:schemeClr val="tx1"/>
              </a:solidFill>
              <a:round/>
            </a:ln>
          </p:spPr>
          <p:txBody>
            <a:bodyPr wrap="none" anchor="ctr"/>
            <a:lstStyle/>
            <a:p>
              <a:endParaRPr lang="en-IN"/>
            </a:p>
          </p:txBody>
        </p:sp>
        <p:sp>
          <p:nvSpPr>
            <p:cNvPr id="26681" name="Oval 31"/>
            <p:cNvSpPr>
              <a:spLocks noChangeArrowheads="1"/>
            </p:cNvSpPr>
            <p:nvPr/>
          </p:nvSpPr>
          <p:spPr bwMode="auto">
            <a:xfrm>
              <a:off x="1944" y="2130"/>
              <a:ext cx="48" cy="48"/>
            </a:xfrm>
            <a:prstGeom prst="ellipse">
              <a:avLst/>
            </a:prstGeom>
            <a:solidFill>
              <a:schemeClr val="accent1"/>
            </a:solidFill>
            <a:ln w="9525">
              <a:solidFill>
                <a:schemeClr val="tx1"/>
              </a:solidFill>
              <a:round/>
            </a:ln>
          </p:spPr>
          <p:txBody>
            <a:bodyPr wrap="none" anchor="ctr"/>
            <a:lstStyle/>
            <a:p>
              <a:endParaRPr lang="en-IN"/>
            </a:p>
          </p:txBody>
        </p:sp>
        <p:sp>
          <p:nvSpPr>
            <p:cNvPr id="26682" name="Oval 32"/>
            <p:cNvSpPr>
              <a:spLocks noChangeArrowheads="1"/>
            </p:cNvSpPr>
            <p:nvPr/>
          </p:nvSpPr>
          <p:spPr bwMode="auto">
            <a:xfrm>
              <a:off x="2142" y="3024"/>
              <a:ext cx="48" cy="48"/>
            </a:xfrm>
            <a:prstGeom prst="ellipse">
              <a:avLst/>
            </a:prstGeom>
            <a:solidFill>
              <a:schemeClr val="accent1"/>
            </a:solidFill>
            <a:ln w="9525">
              <a:solidFill>
                <a:schemeClr val="tx1"/>
              </a:solidFill>
              <a:round/>
            </a:ln>
          </p:spPr>
          <p:txBody>
            <a:bodyPr wrap="none" anchor="ctr"/>
            <a:lstStyle/>
            <a:p>
              <a:endParaRPr lang="en-IN"/>
            </a:p>
          </p:txBody>
        </p:sp>
        <p:sp>
          <p:nvSpPr>
            <p:cNvPr id="26683" name="Oval 33"/>
            <p:cNvSpPr>
              <a:spLocks noChangeArrowheads="1"/>
            </p:cNvSpPr>
            <p:nvPr/>
          </p:nvSpPr>
          <p:spPr bwMode="auto">
            <a:xfrm>
              <a:off x="2514" y="3000"/>
              <a:ext cx="48" cy="48"/>
            </a:xfrm>
            <a:prstGeom prst="ellipse">
              <a:avLst/>
            </a:prstGeom>
            <a:solidFill>
              <a:schemeClr val="accent1"/>
            </a:solidFill>
            <a:ln w="9525">
              <a:solidFill>
                <a:schemeClr val="tx1"/>
              </a:solidFill>
              <a:round/>
            </a:ln>
          </p:spPr>
          <p:txBody>
            <a:bodyPr wrap="none" anchor="ctr"/>
            <a:lstStyle/>
            <a:p>
              <a:endParaRPr lang="en-IN"/>
            </a:p>
          </p:txBody>
        </p:sp>
        <p:sp>
          <p:nvSpPr>
            <p:cNvPr id="26684" name="Oval 34"/>
            <p:cNvSpPr>
              <a:spLocks noChangeArrowheads="1"/>
            </p:cNvSpPr>
            <p:nvPr/>
          </p:nvSpPr>
          <p:spPr bwMode="auto">
            <a:xfrm>
              <a:off x="2640" y="2796"/>
              <a:ext cx="48" cy="48"/>
            </a:xfrm>
            <a:prstGeom prst="ellipse">
              <a:avLst/>
            </a:prstGeom>
            <a:solidFill>
              <a:schemeClr val="accent1"/>
            </a:solidFill>
            <a:ln w="9525">
              <a:solidFill>
                <a:schemeClr val="tx1"/>
              </a:solidFill>
              <a:round/>
            </a:ln>
          </p:spPr>
          <p:txBody>
            <a:bodyPr wrap="none" anchor="ctr"/>
            <a:lstStyle/>
            <a:p>
              <a:endParaRPr lang="en-IN"/>
            </a:p>
          </p:txBody>
        </p:sp>
        <p:sp>
          <p:nvSpPr>
            <p:cNvPr id="26685" name="Oval 35"/>
            <p:cNvSpPr>
              <a:spLocks noChangeArrowheads="1"/>
            </p:cNvSpPr>
            <p:nvPr/>
          </p:nvSpPr>
          <p:spPr bwMode="auto">
            <a:xfrm>
              <a:off x="2514" y="2676"/>
              <a:ext cx="48" cy="48"/>
            </a:xfrm>
            <a:prstGeom prst="ellipse">
              <a:avLst/>
            </a:prstGeom>
            <a:solidFill>
              <a:schemeClr val="accent1"/>
            </a:solidFill>
            <a:ln w="9525">
              <a:solidFill>
                <a:schemeClr val="tx1"/>
              </a:solidFill>
              <a:round/>
            </a:ln>
          </p:spPr>
          <p:txBody>
            <a:bodyPr wrap="none" anchor="ctr"/>
            <a:lstStyle/>
            <a:p>
              <a:endParaRPr lang="en-IN"/>
            </a:p>
          </p:txBody>
        </p:sp>
        <p:sp>
          <p:nvSpPr>
            <p:cNvPr id="26686" name="Arc 36"/>
            <p:cNvSpPr/>
            <p:nvPr/>
          </p:nvSpPr>
          <p:spPr bwMode="auto">
            <a:xfrm rot="15722646" flipV="1">
              <a:off x="2633" y="1687"/>
              <a:ext cx="1090" cy="1074"/>
            </a:xfrm>
            <a:custGeom>
              <a:avLst/>
              <a:gdLst>
                <a:gd name="T0" fmla="*/ 0 w 21600"/>
                <a:gd name="T1" fmla="*/ 0 h 21600"/>
                <a:gd name="T2" fmla="*/ 1090 w 21600"/>
                <a:gd name="T3" fmla="*/ 1074 h 21600"/>
                <a:gd name="T4" fmla="*/ 0 w 21600"/>
                <a:gd name="T5" fmla="*/ 107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26687" name="Arc 37"/>
            <p:cNvSpPr/>
            <p:nvPr/>
          </p:nvSpPr>
          <p:spPr bwMode="auto">
            <a:xfrm rot="20844294" flipH="1">
              <a:off x="1776" y="1858"/>
              <a:ext cx="833" cy="827"/>
            </a:xfrm>
            <a:custGeom>
              <a:avLst/>
              <a:gdLst>
                <a:gd name="T0" fmla="*/ 0 w 21546"/>
                <a:gd name="T1" fmla="*/ 0 h 21600"/>
                <a:gd name="T2" fmla="*/ 833 w 21546"/>
                <a:gd name="T3" fmla="*/ 769 h 21600"/>
                <a:gd name="T4" fmla="*/ 0 w 21546"/>
                <a:gd name="T5" fmla="*/ 827 h 21600"/>
                <a:gd name="T6" fmla="*/ 0 60000 65536"/>
                <a:gd name="T7" fmla="*/ 0 60000 65536"/>
                <a:gd name="T8" fmla="*/ 0 60000 65536"/>
                <a:gd name="T9" fmla="*/ 0 w 21546"/>
                <a:gd name="T10" fmla="*/ 0 h 21600"/>
                <a:gd name="T11" fmla="*/ 21546 w 21546"/>
                <a:gd name="T12" fmla="*/ 21600 h 21600"/>
              </a:gdLst>
              <a:ahLst/>
              <a:cxnLst>
                <a:cxn ang="T6">
                  <a:pos x="T0" y="T1"/>
                </a:cxn>
                <a:cxn ang="T7">
                  <a:pos x="T2" y="T3"/>
                </a:cxn>
                <a:cxn ang="T8">
                  <a:pos x="T4" y="T5"/>
                </a:cxn>
              </a:cxnLst>
              <a:rect l="T9" t="T10" r="T11" b="T12"/>
              <a:pathLst>
                <a:path w="21546" h="21600" fill="none" extrusionOk="0">
                  <a:moveTo>
                    <a:pt x="-1" y="0"/>
                  </a:moveTo>
                  <a:cubicBezTo>
                    <a:pt x="11338" y="0"/>
                    <a:pt x="20747" y="8767"/>
                    <a:pt x="21546" y="20077"/>
                  </a:cubicBezTo>
                </a:path>
                <a:path w="21546" h="21600" stroke="0" extrusionOk="0">
                  <a:moveTo>
                    <a:pt x="-1" y="0"/>
                  </a:moveTo>
                  <a:cubicBezTo>
                    <a:pt x="11338" y="0"/>
                    <a:pt x="20747" y="8767"/>
                    <a:pt x="21546" y="20077"/>
                  </a:cubicBezTo>
                  <a:lnTo>
                    <a:pt x="0" y="21600"/>
                  </a:lnTo>
                  <a:close/>
                </a:path>
              </a:pathLst>
            </a:custGeom>
            <a:noFill/>
            <a:ln w="28575">
              <a:solidFill>
                <a:schemeClr val="tx1"/>
              </a:solidFill>
              <a:round/>
            </a:ln>
          </p:spPr>
          <p:txBody>
            <a:bodyPr wrap="none" anchor="ctr"/>
            <a:lstStyle/>
            <a:p>
              <a:endParaRPr lang="en-IN"/>
            </a:p>
          </p:txBody>
        </p:sp>
        <p:sp>
          <p:nvSpPr>
            <p:cNvPr id="26688" name="Arc 38"/>
            <p:cNvSpPr/>
            <p:nvPr/>
          </p:nvSpPr>
          <p:spPr bwMode="auto">
            <a:xfrm rot="5398109" flipV="1">
              <a:off x="1989" y="2493"/>
              <a:ext cx="477" cy="716"/>
            </a:xfrm>
            <a:custGeom>
              <a:avLst/>
              <a:gdLst>
                <a:gd name="T0" fmla="*/ 14 w 21600"/>
                <a:gd name="T1" fmla="*/ 0 h 32843"/>
                <a:gd name="T2" fmla="*/ 407 w 21600"/>
                <a:gd name="T3" fmla="*/ 716 h 32843"/>
                <a:gd name="T4" fmla="*/ 0 w 21600"/>
                <a:gd name="T5" fmla="*/ 471 h 32843"/>
                <a:gd name="T6" fmla="*/ 0 60000 65536"/>
                <a:gd name="T7" fmla="*/ 0 60000 65536"/>
                <a:gd name="T8" fmla="*/ 0 60000 65536"/>
                <a:gd name="T9" fmla="*/ 0 w 21600"/>
                <a:gd name="T10" fmla="*/ 0 h 32843"/>
                <a:gd name="T11" fmla="*/ 21600 w 21600"/>
                <a:gd name="T12" fmla="*/ 32843 h 32843"/>
              </a:gdLst>
              <a:ahLst/>
              <a:cxnLst>
                <a:cxn ang="T6">
                  <a:pos x="T0" y="T1"/>
                </a:cxn>
                <a:cxn ang="T7">
                  <a:pos x="T2" y="T3"/>
                </a:cxn>
                <a:cxn ang="T8">
                  <a:pos x="T4" y="T5"/>
                </a:cxn>
              </a:cxnLst>
              <a:rect l="T9" t="T10" r="T11" b="T12"/>
              <a:pathLst>
                <a:path w="21600" h="32843" fill="none" extrusionOk="0">
                  <a:moveTo>
                    <a:pt x="635" y="0"/>
                  </a:moveTo>
                  <a:cubicBezTo>
                    <a:pt x="12312" y="344"/>
                    <a:pt x="21600" y="9909"/>
                    <a:pt x="21600" y="21591"/>
                  </a:cubicBezTo>
                  <a:cubicBezTo>
                    <a:pt x="21600" y="25560"/>
                    <a:pt x="20505" y="29454"/>
                    <a:pt x="18437" y="32842"/>
                  </a:cubicBezTo>
                </a:path>
                <a:path w="21600" h="32843" stroke="0" extrusionOk="0">
                  <a:moveTo>
                    <a:pt x="635" y="0"/>
                  </a:moveTo>
                  <a:cubicBezTo>
                    <a:pt x="12312" y="344"/>
                    <a:pt x="21600" y="9909"/>
                    <a:pt x="21600" y="21591"/>
                  </a:cubicBezTo>
                  <a:cubicBezTo>
                    <a:pt x="21600" y="25560"/>
                    <a:pt x="20505" y="29454"/>
                    <a:pt x="18437" y="32842"/>
                  </a:cubicBezTo>
                  <a:lnTo>
                    <a:pt x="0" y="21591"/>
                  </a:lnTo>
                  <a:close/>
                </a:path>
              </a:pathLst>
            </a:custGeom>
            <a:noFill/>
            <a:ln w="28575">
              <a:solidFill>
                <a:schemeClr val="tx1"/>
              </a:solidFill>
              <a:round/>
            </a:ln>
          </p:spPr>
          <p:txBody>
            <a:bodyPr wrap="none" anchor="ctr"/>
            <a:lstStyle/>
            <a:p>
              <a:endParaRPr lang="en-IN"/>
            </a:p>
          </p:txBody>
        </p:sp>
        <p:sp>
          <p:nvSpPr>
            <p:cNvPr id="26689" name="Arc 39"/>
            <p:cNvSpPr/>
            <p:nvPr/>
          </p:nvSpPr>
          <p:spPr bwMode="auto">
            <a:xfrm rot="21341398" flipV="1">
              <a:off x="2522" y="2682"/>
              <a:ext cx="155" cy="336"/>
            </a:xfrm>
            <a:custGeom>
              <a:avLst/>
              <a:gdLst>
                <a:gd name="T0" fmla="*/ 11 w 23197"/>
                <a:gd name="T1" fmla="*/ 0 h 43200"/>
                <a:gd name="T2" fmla="*/ 0 w 23197"/>
                <a:gd name="T3" fmla="*/ 336 h 43200"/>
                <a:gd name="T4" fmla="*/ 11 w 23197"/>
                <a:gd name="T5" fmla="*/ 168 h 43200"/>
                <a:gd name="T6" fmla="*/ 0 60000 65536"/>
                <a:gd name="T7" fmla="*/ 0 60000 65536"/>
                <a:gd name="T8" fmla="*/ 0 60000 65536"/>
                <a:gd name="T9" fmla="*/ 0 w 23197"/>
                <a:gd name="T10" fmla="*/ 0 h 43200"/>
                <a:gd name="T11" fmla="*/ 23197 w 23197"/>
                <a:gd name="T12" fmla="*/ 43200 h 43200"/>
              </a:gdLst>
              <a:ahLst/>
              <a:cxnLst>
                <a:cxn ang="T6">
                  <a:pos x="T0" y="T1"/>
                </a:cxn>
                <a:cxn ang="T7">
                  <a:pos x="T2" y="T3"/>
                </a:cxn>
                <a:cxn ang="T8">
                  <a:pos x="T4" y="T5"/>
                </a:cxn>
              </a:cxnLst>
              <a:rect l="T9" t="T10" r="T11" b="T12"/>
              <a:pathLst>
                <a:path w="23197" h="43200" fill="none" extrusionOk="0">
                  <a:moveTo>
                    <a:pt x="1596" y="0"/>
                  </a:moveTo>
                  <a:cubicBezTo>
                    <a:pt x="13526" y="0"/>
                    <a:pt x="23197" y="9670"/>
                    <a:pt x="23197" y="21600"/>
                  </a:cubicBezTo>
                  <a:cubicBezTo>
                    <a:pt x="23197" y="33529"/>
                    <a:pt x="13526" y="43200"/>
                    <a:pt x="1597" y="43200"/>
                  </a:cubicBezTo>
                  <a:cubicBezTo>
                    <a:pt x="1064" y="43200"/>
                    <a:pt x="531" y="43180"/>
                    <a:pt x="0" y="43140"/>
                  </a:cubicBezTo>
                </a:path>
                <a:path w="23197" h="43200" stroke="0" extrusionOk="0">
                  <a:moveTo>
                    <a:pt x="1596" y="0"/>
                  </a:moveTo>
                  <a:cubicBezTo>
                    <a:pt x="13526" y="0"/>
                    <a:pt x="23197" y="9670"/>
                    <a:pt x="23197" y="21600"/>
                  </a:cubicBezTo>
                  <a:cubicBezTo>
                    <a:pt x="23197" y="33529"/>
                    <a:pt x="13526" y="43200"/>
                    <a:pt x="1597" y="43200"/>
                  </a:cubicBezTo>
                  <a:cubicBezTo>
                    <a:pt x="1064" y="43200"/>
                    <a:pt x="531" y="43180"/>
                    <a:pt x="0" y="43140"/>
                  </a:cubicBezTo>
                  <a:lnTo>
                    <a:pt x="1597" y="21600"/>
                  </a:lnTo>
                  <a:close/>
                </a:path>
              </a:pathLst>
            </a:custGeom>
            <a:noFill/>
            <a:ln w="28575">
              <a:solidFill>
                <a:schemeClr val="tx1"/>
              </a:solidFill>
              <a:round/>
            </a:ln>
          </p:spPr>
          <p:txBody>
            <a:bodyPr wrap="none" anchor="ctr"/>
            <a:lstStyle/>
            <a:p>
              <a:endParaRPr lang="en-IN"/>
            </a:p>
          </p:txBody>
        </p:sp>
        <p:sp>
          <p:nvSpPr>
            <p:cNvPr id="26690" name="Text Box 40"/>
            <p:cNvSpPr txBox="1">
              <a:spLocks noChangeArrowheads="1"/>
            </p:cNvSpPr>
            <p:nvPr/>
          </p:nvSpPr>
          <p:spPr bwMode="auto">
            <a:xfrm>
              <a:off x="2352" y="1572"/>
              <a:ext cx="222" cy="2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2</a:t>
              </a:r>
              <a:endParaRPr lang="en-US" sz="1400" baseline="-25000">
                <a:latin typeface="Times New Roman" charset="0"/>
              </a:endParaRPr>
            </a:p>
          </p:txBody>
        </p:sp>
        <p:sp>
          <p:nvSpPr>
            <p:cNvPr id="26691" name="Text Box 41"/>
            <p:cNvSpPr txBox="1">
              <a:spLocks noChangeArrowheads="1"/>
            </p:cNvSpPr>
            <p:nvPr/>
          </p:nvSpPr>
          <p:spPr bwMode="auto">
            <a:xfrm>
              <a:off x="2496" y="3006"/>
              <a:ext cx="223" cy="2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6</a:t>
              </a:r>
              <a:endParaRPr lang="en-US" sz="1400" baseline="-25000">
                <a:latin typeface="Times New Roman" charset="0"/>
              </a:endParaRPr>
            </a:p>
          </p:txBody>
        </p:sp>
        <p:sp>
          <p:nvSpPr>
            <p:cNvPr id="26692" name="Text Box 42"/>
            <p:cNvSpPr txBox="1">
              <a:spLocks noChangeArrowheads="1"/>
            </p:cNvSpPr>
            <p:nvPr/>
          </p:nvSpPr>
          <p:spPr bwMode="auto">
            <a:xfrm>
              <a:off x="3264" y="1776"/>
              <a:ext cx="222" cy="2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1</a:t>
              </a:r>
              <a:endParaRPr lang="en-US" sz="1400" baseline="-25000">
                <a:latin typeface="Times New Roman" charset="0"/>
              </a:endParaRPr>
            </a:p>
          </p:txBody>
        </p:sp>
        <p:sp>
          <p:nvSpPr>
            <p:cNvPr id="26693" name="Text Box 43"/>
            <p:cNvSpPr txBox="1">
              <a:spLocks noChangeArrowheads="1"/>
            </p:cNvSpPr>
            <p:nvPr/>
          </p:nvSpPr>
          <p:spPr bwMode="auto">
            <a:xfrm>
              <a:off x="1764" y="2040"/>
              <a:ext cx="223" cy="200"/>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3</a:t>
              </a:r>
              <a:endParaRPr lang="en-US" sz="1400" baseline="-25000">
                <a:latin typeface="Times New Roman" charset="0"/>
              </a:endParaRPr>
            </a:p>
          </p:txBody>
        </p:sp>
        <p:sp>
          <p:nvSpPr>
            <p:cNvPr id="26694" name="Text Box 44"/>
            <p:cNvSpPr txBox="1">
              <a:spLocks noChangeArrowheads="1"/>
            </p:cNvSpPr>
            <p:nvPr/>
          </p:nvSpPr>
          <p:spPr bwMode="auto">
            <a:xfrm>
              <a:off x="2064" y="3024"/>
              <a:ext cx="222" cy="199"/>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5</a:t>
              </a:r>
              <a:endParaRPr lang="en-US" sz="1400" baseline="-25000">
                <a:latin typeface="Times New Roman" charset="0"/>
              </a:endParaRPr>
            </a:p>
          </p:txBody>
        </p:sp>
        <p:sp>
          <p:nvSpPr>
            <p:cNvPr id="26695" name="Text Box 45"/>
            <p:cNvSpPr txBox="1">
              <a:spLocks noChangeArrowheads="1"/>
            </p:cNvSpPr>
            <p:nvPr/>
          </p:nvSpPr>
          <p:spPr bwMode="auto">
            <a:xfrm>
              <a:off x="2640" y="2784"/>
              <a:ext cx="222" cy="199"/>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7</a:t>
              </a:r>
              <a:endParaRPr lang="en-US" sz="1400" baseline="-25000">
                <a:latin typeface="Times New Roman" charset="0"/>
              </a:endParaRPr>
            </a:p>
          </p:txBody>
        </p:sp>
        <p:sp>
          <p:nvSpPr>
            <p:cNvPr id="26696" name="Text Box 46"/>
            <p:cNvSpPr txBox="1">
              <a:spLocks noChangeArrowheads="1"/>
            </p:cNvSpPr>
            <p:nvPr/>
          </p:nvSpPr>
          <p:spPr bwMode="auto">
            <a:xfrm>
              <a:off x="1680" y="2545"/>
              <a:ext cx="223" cy="199"/>
            </a:xfrm>
            <a:prstGeom prst="rect">
              <a:avLst/>
            </a:prstGeom>
            <a:noFill/>
            <a:ln w="9525">
              <a:noFill/>
              <a:miter lim="800000"/>
            </a:ln>
          </p:spPr>
          <p:txBody>
            <a:bodyPr wrap="none">
              <a:spAutoFit/>
            </a:bodyPr>
            <a:lstStyle/>
            <a:p>
              <a:pPr eaLnBrk="0" hangingPunct="0"/>
              <a:r>
                <a:rPr lang="en-US" sz="1400">
                  <a:latin typeface="Times New Roman" charset="0"/>
                </a:rPr>
                <a:t>P</a:t>
              </a:r>
              <a:r>
                <a:rPr lang="en-US" sz="1400" baseline="-25000">
                  <a:latin typeface="Times New Roman" charset="0"/>
                </a:rPr>
                <a:t>4</a:t>
              </a:r>
              <a:endParaRPr lang="en-US" sz="1400" baseline="-25000">
                <a:latin typeface="Times New Roman" charset="0"/>
              </a:endParaRPr>
            </a:p>
          </p:txBody>
        </p:sp>
        <p:sp>
          <p:nvSpPr>
            <p:cNvPr id="26697" name="Text Box 47"/>
            <p:cNvSpPr txBox="1">
              <a:spLocks noChangeArrowheads="1"/>
            </p:cNvSpPr>
            <p:nvPr/>
          </p:nvSpPr>
          <p:spPr bwMode="auto">
            <a:xfrm>
              <a:off x="2352" y="2592"/>
              <a:ext cx="205" cy="200"/>
            </a:xfrm>
            <a:prstGeom prst="rect">
              <a:avLst/>
            </a:prstGeom>
            <a:noFill/>
            <a:ln w="9525">
              <a:noFill/>
              <a:miter lim="800000"/>
            </a:ln>
          </p:spPr>
          <p:txBody>
            <a:bodyPr wrap="none">
              <a:spAutoFit/>
            </a:bodyPr>
            <a:lstStyle/>
            <a:p>
              <a:pPr eaLnBrk="0" hangingPunct="0"/>
              <a:r>
                <a:rPr lang="en-US" sz="1400">
                  <a:latin typeface="Times New Roman" charset="0"/>
                </a:rPr>
                <a:t>O</a:t>
              </a:r>
              <a:endParaRPr lang="en-US" sz="1400">
                <a:latin typeface="Times New Roman" charset="0"/>
              </a:endParaRPr>
            </a:p>
          </p:txBody>
        </p:sp>
        <p:sp>
          <p:nvSpPr>
            <p:cNvPr id="26698" name="Text Box 48"/>
            <p:cNvSpPr txBox="1">
              <a:spLocks noChangeArrowheads="1"/>
            </p:cNvSpPr>
            <p:nvPr/>
          </p:nvSpPr>
          <p:spPr bwMode="auto">
            <a:xfrm>
              <a:off x="1910" y="1015"/>
              <a:ext cx="1846" cy="200"/>
            </a:xfrm>
            <a:prstGeom prst="rect">
              <a:avLst/>
            </a:prstGeom>
            <a:noFill/>
            <a:ln w="9525">
              <a:noFill/>
              <a:miter lim="800000"/>
            </a:ln>
          </p:spPr>
          <p:txBody>
            <a:bodyPr wrap="none">
              <a:spAutoFit/>
            </a:bodyPr>
            <a:lstStyle/>
            <a:p>
              <a:pPr eaLnBrk="0" hangingPunct="0"/>
              <a:r>
                <a:rPr lang="en-US" sz="1400" b="1" u="sng">
                  <a:latin typeface="Times New Roman" charset="0"/>
                </a:rPr>
                <a:t>SPIRAL (ONE CONVOLUSION.)</a:t>
              </a:r>
              <a:endParaRPr lang="en-US" sz="1400" b="1" u="sng">
                <a:latin typeface="Times New Roman" charset="0"/>
              </a:endParaRPr>
            </a:p>
          </p:txBody>
        </p:sp>
      </p:grpSp>
      <p:sp>
        <p:nvSpPr>
          <p:cNvPr id="21553" name="Oval 49"/>
          <p:cNvSpPr>
            <a:spLocks noChangeArrowheads="1"/>
          </p:cNvSpPr>
          <p:nvPr/>
        </p:nvSpPr>
        <p:spPr bwMode="auto">
          <a:xfrm>
            <a:off x="1828800" y="2351088"/>
            <a:ext cx="76200" cy="76200"/>
          </a:xfrm>
          <a:prstGeom prst="ellipse">
            <a:avLst/>
          </a:prstGeom>
          <a:solidFill>
            <a:srgbClr val="FF0066"/>
          </a:solidFill>
          <a:ln w="9525">
            <a:solidFill>
              <a:schemeClr val="tx1"/>
            </a:solidFill>
            <a:round/>
          </a:ln>
        </p:spPr>
        <p:txBody>
          <a:bodyPr wrap="none" anchor="ctr"/>
          <a:lstStyle/>
          <a:p>
            <a:endParaRPr lang="en-IN"/>
          </a:p>
        </p:txBody>
      </p:sp>
      <p:sp>
        <p:nvSpPr>
          <p:cNvPr id="21554" name="Line 50"/>
          <p:cNvSpPr>
            <a:spLocks noChangeShapeType="1"/>
          </p:cNvSpPr>
          <p:nvPr/>
        </p:nvSpPr>
        <p:spPr bwMode="auto">
          <a:xfrm>
            <a:off x="1443038" y="1665288"/>
            <a:ext cx="1096962" cy="1828800"/>
          </a:xfrm>
          <a:prstGeom prst="line">
            <a:avLst/>
          </a:prstGeom>
          <a:noFill/>
          <a:ln w="19050">
            <a:solidFill>
              <a:srgbClr val="FF0066"/>
            </a:solidFill>
            <a:round/>
          </a:ln>
        </p:spPr>
        <p:txBody>
          <a:bodyPr/>
          <a:lstStyle/>
          <a:p>
            <a:endParaRPr lang="en-IN"/>
          </a:p>
        </p:txBody>
      </p:sp>
      <p:sp>
        <p:nvSpPr>
          <p:cNvPr id="21555" name="Line 51"/>
          <p:cNvSpPr>
            <a:spLocks noChangeShapeType="1"/>
          </p:cNvSpPr>
          <p:nvPr/>
        </p:nvSpPr>
        <p:spPr bwMode="auto">
          <a:xfrm flipV="1">
            <a:off x="1054100" y="1576388"/>
            <a:ext cx="1981200" cy="1371600"/>
          </a:xfrm>
          <a:prstGeom prst="line">
            <a:avLst/>
          </a:prstGeom>
          <a:noFill/>
          <a:ln w="19050">
            <a:solidFill>
              <a:schemeClr val="accent2"/>
            </a:solidFill>
            <a:round/>
          </a:ln>
        </p:spPr>
        <p:txBody>
          <a:bodyPr/>
          <a:lstStyle/>
          <a:p>
            <a:endParaRPr lang="en-IN"/>
          </a:p>
        </p:txBody>
      </p:sp>
      <p:sp>
        <p:nvSpPr>
          <p:cNvPr id="21556" name="Text Box 52"/>
          <p:cNvSpPr txBox="1">
            <a:spLocks noChangeArrowheads="1"/>
          </p:cNvSpPr>
          <p:nvPr/>
        </p:nvSpPr>
        <p:spPr bwMode="auto">
          <a:xfrm rot="3591469">
            <a:off x="1325562" y="1670051"/>
            <a:ext cx="727075" cy="304800"/>
          </a:xfrm>
          <a:prstGeom prst="rect">
            <a:avLst/>
          </a:prstGeom>
          <a:noFill/>
          <a:ln w="9525">
            <a:noFill/>
            <a:miter lim="800000"/>
          </a:ln>
        </p:spPr>
        <p:txBody>
          <a:bodyPr wrap="none">
            <a:spAutoFit/>
          </a:bodyPr>
          <a:lstStyle/>
          <a:p>
            <a:pPr eaLnBrk="0" hangingPunct="0"/>
            <a:r>
              <a:rPr lang="en-US" sz="1400">
                <a:latin typeface="Times New Roman" charset="0"/>
              </a:rPr>
              <a:t>Normal</a:t>
            </a:r>
            <a:endParaRPr lang="en-US" sz="1400">
              <a:latin typeface="Times New Roman" charset="0"/>
            </a:endParaRPr>
          </a:p>
        </p:txBody>
      </p:sp>
      <p:sp>
        <p:nvSpPr>
          <p:cNvPr id="21557" name="Text Box 53"/>
          <p:cNvSpPr txBox="1">
            <a:spLocks noChangeArrowheads="1"/>
          </p:cNvSpPr>
          <p:nvPr/>
        </p:nvSpPr>
        <p:spPr bwMode="auto">
          <a:xfrm rot="-2065172">
            <a:off x="2222500" y="1563688"/>
            <a:ext cx="766763" cy="304800"/>
          </a:xfrm>
          <a:prstGeom prst="rect">
            <a:avLst/>
          </a:prstGeom>
          <a:noFill/>
          <a:ln w="9525">
            <a:noFill/>
            <a:miter lim="800000"/>
          </a:ln>
        </p:spPr>
        <p:txBody>
          <a:bodyPr wrap="none">
            <a:spAutoFit/>
          </a:bodyPr>
          <a:lstStyle/>
          <a:p>
            <a:pPr eaLnBrk="0" hangingPunct="0"/>
            <a:r>
              <a:rPr lang="en-US" sz="1400">
                <a:latin typeface="Times New Roman" charset="0"/>
              </a:rPr>
              <a:t>Tangent</a:t>
            </a:r>
            <a:endParaRPr lang="en-US" sz="1400">
              <a:latin typeface="Times New Roman" charset="0"/>
            </a:endParaRPr>
          </a:p>
        </p:txBody>
      </p:sp>
      <p:sp>
        <p:nvSpPr>
          <p:cNvPr id="21558" name="Text Box 54"/>
          <p:cNvSpPr txBox="1">
            <a:spLocks noChangeArrowheads="1"/>
          </p:cNvSpPr>
          <p:nvPr/>
        </p:nvSpPr>
        <p:spPr bwMode="auto">
          <a:xfrm>
            <a:off x="1562100" y="2185988"/>
            <a:ext cx="322263" cy="304800"/>
          </a:xfrm>
          <a:prstGeom prst="rect">
            <a:avLst/>
          </a:prstGeom>
          <a:noFill/>
          <a:ln w="9525">
            <a:noFill/>
            <a:miter lim="800000"/>
          </a:ln>
        </p:spPr>
        <p:txBody>
          <a:bodyPr wrap="none">
            <a:spAutoFit/>
          </a:bodyPr>
          <a:lstStyle/>
          <a:p>
            <a:pPr eaLnBrk="0" hangingPunct="0"/>
            <a:r>
              <a:rPr lang="en-US" sz="1400" b="1">
                <a:solidFill>
                  <a:srgbClr val="FF0066"/>
                </a:solidFill>
                <a:latin typeface="Times New Roman" charset="0"/>
              </a:rPr>
              <a:t>Q</a:t>
            </a:r>
            <a:endParaRPr lang="en-US" sz="1400" b="1">
              <a:solidFill>
                <a:srgbClr val="FF0066"/>
              </a:solidFill>
              <a:latin typeface="Times New Roman" charset="0"/>
            </a:endParaRPr>
          </a:p>
        </p:txBody>
      </p:sp>
      <p:sp>
        <p:nvSpPr>
          <p:cNvPr id="21559" name="Arc 55"/>
          <p:cNvSpPr/>
          <p:nvPr/>
        </p:nvSpPr>
        <p:spPr bwMode="auto">
          <a:xfrm>
            <a:off x="2247900" y="3398838"/>
            <a:ext cx="312738" cy="338137"/>
          </a:xfrm>
          <a:custGeom>
            <a:avLst/>
            <a:gdLst>
              <a:gd name="T0" fmla="*/ 156369 w 43200"/>
              <a:gd name="T1" fmla="*/ 0 h 43200"/>
              <a:gd name="T2" fmla="*/ 139914 w 43200"/>
              <a:gd name="T3" fmla="*/ 939 h 43200"/>
              <a:gd name="T4" fmla="*/ 156369 w 43200"/>
              <a:gd name="T5" fmla="*/ 169069 h 43200"/>
              <a:gd name="T6" fmla="*/ 0 60000 65536"/>
              <a:gd name="T7" fmla="*/ 0 60000 65536"/>
              <a:gd name="T8" fmla="*/ 0 60000 65536"/>
              <a:gd name="T9" fmla="*/ 0 w 43200"/>
              <a:gd name="T10" fmla="*/ 0 h 43200"/>
              <a:gd name="T11" fmla="*/ 43200 w 43200"/>
              <a:gd name="T12" fmla="*/ 43200 h 43200"/>
            </a:gdLst>
            <a:ahLst/>
            <a:cxnLst>
              <a:cxn ang="T6">
                <a:pos x="T0" y="T1"/>
              </a:cxn>
              <a:cxn ang="T7">
                <a:pos x="T2" y="T3"/>
              </a:cxn>
              <a:cxn ang="T8">
                <a:pos x="T4" y="T5"/>
              </a:cxn>
            </a:cxnLst>
            <a:rect l="T9" t="T10" r="T11" b="T12"/>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1" y="10550"/>
                  <a:pt x="8338" y="1282"/>
                  <a:pt x="19326" y="119"/>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1" y="10550"/>
                  <a:pt x="8338" y="1282"/>
                  <a:pt x="19326" y="119"/>
                </a:cubicBezTo>
                <a:lnTo>
                  <a:pt x="21600" y="21600"/>
                </a:lnTo>
                <a:close/>
              </a:path>
            </a:pathLst>
          </a:custGeom>
          <a:noFill/>
          <a:ln w="9525">
            <a:solidFill>
              <a:schemeClr val="tx1"/>
            </a:solidFill>
            <a:round/>
          </a:ln>
        </p:spPr>
        <p:txBody>
          <a:bodyPr wrap="none" anchor="ctr"/>
          <a:lstStyle/>
          <a:p>
            <a:endParaRPr lang="en-IN"/>
          </a:p>
        </p:txBody>
      </p:sp>
      <p:grpSp>
        <p:nvGrpSpPr>
          <p:cNvPr id="5" name="Group 56"/>
          <p:cNvGrpSpPr/>
          <p:nvPr/>
        </p:nvGrpSpPr>
        <p:grpSpPr bwMode="auto">
          <a:xfrm>
            <a:off x="6619875" y="0"/>
            <a:ext cx="2524125" cy="1600200"/>
            <a:chOff x="4170" y="0"/>
            <a:chExt cx="1590" cy="1008"/>
          </a:xfrm>
        </p:grpSpPr>
        <p:sp>
          <p:nvSpPr>
            <p:cNvPr id="26663" name="Oval 57"/>
            <p:cNvSpPr>
              <a:spLocks noChangeArrowheads="1"/>
            </p:cNvSpPr>
            <p:nvPr/>
          </p:nvSpPr>
          <p:spPr bwMode="auto">
            <a:xfrm>
              <a:off x="4170" y="0"/>
              <a:ext cx="1590" cy="1008"/>
            </a:xfrm>
            <a:prstGeom prst="ellipse">
              <a:avLst/>
            </a:prstGeom>
            <a:solidFill>
              <a:srgbClr val="FFFF99"/>
            </a:solidFill>
            <a:ln w="9525">
              <a:solidFill>
                <a:schemeClr val="tx1"/>
              </a:solidFill>
              <a:round/>
            </a:ln>
          </p:spPr>
          <p:txBody>
            <a:bodyPr wrap="none" anchor="ctr"/>
            <a:lstStyle/>
            <a:p>
              <a:endParaRPr lang="en-IN"/>
            </a:p>
          </p:txBody>
        </p:sp>
        <p:sp>
          <p:nvSpPr>
            <p:cNvPr id="26664" name="Text Box 58"/>
            <p:cNvSpPr txBox="1">
              <a:spLocks noChangeArrowheads="1"/>
            </p:cNvSpPr>
            <p:nvPr/>
          </p:nvSpPr>
          <p:spPr bwMode="auto">
            <a:xfrm>
              <a:off x="4248" y="96"/>
              <a:ext cx="1458" cy="634"/>
            </a:xfrm>
            <a:prstGeom prst="rect">
              <a:avLst/>
            </a:prstGeom>
            <a:noFill/>
            <a:ln w="9525">
              <a:noFill/>
              <a:miter lim="800000"/>
            </a:ln>
          </p:spPr>
          <p:txBody>
            <a:bodyPr wrap="none">
              <a:spAutoFit/>
            </a:bodyPr>
            <a:lstStyle/>
            <a:p>
              <a:pPr algn="ctr" eaLnBrk="0" hangingPunct="0"/>
              <a:r>
                <a:rPr lang="en-US" sz="2000" b="1">
                  <a:solidFill>
                    <a:srgbClr val="FF0066"/>
                  </a:solidFill>
                  <a:latin typeface="Times New Roman" charset="0"/>
                </a:rPr>
                <a:t>Spiral.</a:t>
              </a:r>
              <a:endParaRPr lang="en-US" sz="2000" b="1">
                <a:solidFill>
                  <a:srgbClr val="FF0066"/>
                </a:solidFill>
                <a:latin typeface="Times New Roman" charset="0"/>
              </a:endParaRPr>
            </a:p>
            <a:p>
              <a:pPr algn="ctr" eaLnBrk="0" hangingPunct="0"/>
              <a:r>
                <a:rPr lang="en-US" sz="2000" b="1">
                  <a:solidFill>
                    <a:srgbClr val="FF0066"/>
                  </a:solidFill>
                  <a:latin typeface="Times New Roman" charset="0"/>
                </a:rPr>
                <a:t>Method of Drawing</a:t>
              </a:r>
              <a:endParaRPr lang="en-US" sz="2000" b="1">
                <a:solidFill>
                  <a:srgbClr val="FF0066"/>
                </a:solidFill>
                <a:latin typeface="Times New Roman" charset="0"/>
              </a:endParaRPr>
            </a:p>
            <a:p>
              <a:pPr algn="ctr" eaLnBrk="0" hangingPunct="0"/>
              <a:r>
                <a:rPr lang="en-US" sz="2000" b="1">
                  <a:solidFill>
                    <a:srgbClr val="FF0066"/>
                  </a:solidFill>
                  <a:latin typeface="Times New Roman" charset="0"/>
                </a:rPr>
                <a:t>Tangent &amp; Normal</a:t>
              </a:r>
              <a:endParaRPr lang="en-US" sz="2000" b="1">
                <a:solidFill>
                  <a:srgbClr val="FF0066"/>
                </a:solidFill>
                <a:latin typeface="Times New Roman" charset="0"/>
              </a:endParaRPr>
            </a:p>
          </p:txBody>
        </p:sp>
      </p:grpSp>
      <p:grpSp>
        <p:nvGrpSpPr>
          <p:cNvPr id="6" name="Group 59"/>
          <p:cNvGrpSpPr/>
          <p:nvPr/>
        </p:nvGrpSpPr>
        <p:grpSpPr bwMode="auto">
          <a:xfrm>
            <a:off x="4648200" y="1828800"/>
            <a:ext cx="4267200" cy="4546600"/>
            <a:chOff x="2928" y="1152"/>
            <a:chExt cx="2688" cy="2864"/>
          </a:xfrm>
        </p:grpSpPr>
        <p:sp>
          <p:nvSpPr>
            <p:cNvPr id="26643" name="Rectangle 60"/>
            <p:cNvSpPr>
              <a:spLocks noChangeArrowheads="1"/>
            </p:cNvSpPr>
            <p:nvPr/>
          </p:nvSpPr>
          <p:spPr bwMode="auto">
            <a:xfrm>
              <a:off x="2928" y="2325"/>
              <a:ext cx="2688" cy="1680"/>
            </a:xfrm>
            <a:prstGeom prst="rect">
              <a:avLst/>
            </a:prstGeom>
            <a:solidFill>
              <a:srgbClr val="FFFF99"/>
            </a:solidFill>
            <a:ln w="9525">
              <a:solidFill>
                <a:schemeClr val="tx1"/>
              </a:solidFill>
              <a:miter lim="800000"/>
            </a:ln>
          </p:spPr>
          <p:txBody>
            <a:bodyPr wrap="none" anchor="ctr"/>
            <a:lstStyle/>
            <a:p>
              <a:endParaRPr lang="en-IN"/>
            </a:p>
          </p:txBody>
        </p:sp>
        <p:sp>
          <p:nvSpPr>
            <p:cNvPr id="26644" name="Rectangle 61"/>
            <p:cNvSpPr>
              <a:spLocks noChangeArrowheads="1"/>
            </p:cNvSpPr>
            <p:nvPr/>
          </p:nvSpPr>
          <p:spPr bwMode="auto">
            <a:xfrm>
              <a:off x="2928" y="1152"/>
              <a:ext cx="2688" cy="1152"/>
            </a:xfrm>
            <a:prstGeom prst="rect">
              <a:avLst/>
            </a:prstGeom>
            <a:solidFill>
              <a:srgbClr val="66FFFF"/>
            </a:solidFill>
            <a:ln w="9525">
              <a:solidFill>
                <a:schemeClr val="tx1"/>
              </a:solidFill>
              <a:miter lim="800000"/>
            </a:ln>
          </p:spPr>
          <p:txBody>
            <a:bodyPr wrap="none" anchor="ctr"/>
            <a:lstStyle/>
            <a:p>
              <a:pPr algn="ctr" eaLnBrk="0" hangingPunct="0"/>
              <a:endParaRPr lang="en-SG" sz="1400">
                <a:latin typeface="Times New Roman" charset="0"/>
              </a:endParaRPr>
            </a:p>
          </p:txBody>
        </p:sp>
        <p:grpSp>
          <p:nvGrpSpPr>
            <p:cNvPr id="7" name="Group 62"/>
            <p:cNvGrpSpPr/>
            <p:nvPr/>
          </p:nvGrpSpPr>
          <p:grpSpPr bwMode="auto">
            <a:xfrm>
              <a:off x="2928" y="1248"/>
              <a:ext cx="2664" cy="1056"/>
              <a:chOff x="2928" y="2976"/>
              <a:chExt cx="2664" cy="1056"/>
            </a:xfrm>
          </p:grpSpPr>
          <p:grpSp>
            <p:nvGrpSpPr>
              <p:cNvPr id="8" name="Group 63"/>
              <p:cNvGrpSpPr/>
              <p:nvPr/>
            </p:nvGrpSpPr>
            <p:grpSpPr bwMode="auto">
              <a:xfrm>
                <a:off x="2928" y="2976"/>
                <a:ext cx="2664" cy="488"/>
                <a:chOff x="3120" y="1768"/>
                <a:chExt cx="2664" cy="488"/>
              </a:xfrm>
            </p:grpSpPr>
            <p:sp>
              <p:nvSpPr>
                <p:cNvPr id="26659" name="Text Box 64"/>
                <p:cNvSpPr txBox="1">
                  <a:spLocks noChangeArrowheads="1"/>
                </p:cNvSpPr>
                <p:nvPr/>
              </p:nvSpPr>
              <p:spPr bwMode="auto">
                <a:xfrm>
                  <a:off x="3120" y="1872"/>
                  <a:ext cx="1041" cy="173"/>
                </a:xfrm>
                <a:prstGeom prst="rect">
                  <a:avLst/>
                </a:prstGeom>
                <a:noFill/>
                <a:ln w="9525">
                  <a:noFill/>
                  <a:miter lim="800000"/>
                </a:ln>
              </p:spPr>
              <p:txBody>
                <a:bodyPr wrap="none">
                  <a:spAutoFit/>
                </a:bodyPr>
                <a:lstStyle/>
                <a:p>
                  <a:pPr eaLnBrk="0" hangingPunct="0"/>
                  <a:r>
                    <a:rPr lang="en-US" sz="1200">
                      <a:solidFill>
                        <a:srgbClr val="FF0066"/>
                      </a:solidFill>
                      <a:latin typeface="Times New Roman" charset="0"/>
                    </a:rPr>
                    <a:t>Constant of the Curve =</a:t>
                  </a:r>
                  <a:endParaRPr lang="en-US" sz="1200">
                    <a:solidFill>
                      <a:srgbClr val="FF0066"/>
                    </a:solidFill>
                    <a:latin typeface="Times New Roman" charset="0"/>
                  </a:endParaRPr>
                </a:p>
              </p:txBody>
            </p:sp>
            <p:sp>
              <p:nvSpPr>
                <p:cNvPr id="26660" name="Text Box 65"/>
                <p:cNvSpPr txBox="1">
                  <a:spLocks noChangeArrowheads="1"/>
                </p:cNvSpPr>
                <p:nvPr/>
              </p:nvSpPr>
              <p:spPr bwMode="auto">
                <a:xfrm>
                  <a:off x="4064" y="1768"/>
                  <a:ext cx="1720" cy="173"/>
                </a:xfrm>
                <a:prstGeom prst="rect">
                  <a:avLst/>
                </a:prstGeom>
                <a:noFill/>
                <a:ln w="9525">
                  <a:noFill/>
                  <a:miter lim="800000"/>
                </a:ln>
              </p:spPr>
              <p:txBody>
                <a:bodyPr wrap="none">
                  <a:spAutoFit/>
                </a:bodyPr>
                <a:lstStyle/>
                <a:p>
                  <a:pPr eaLnBrk="0" hangingPunct="0"/>
                  <a:r>
                    <a:rPr lang="en-US" sz="1200">
                      <a:solidFill>
                        <a:srgbClr val="FF0066"/>
                      </a:solidFill>
                      <a:latin typeface="Times New Roman" charset="0"/>
                    </a:rPr>
                    <a:t>Difference in length of any radius vectors</a:t>
                  </a:r>
                  <a:endParaRPr lang="en-US" sz="1200">
                    <a:solidFill>
                      <a:srgbClr val="FF0066"/>
                    </a:solidFill>
                    <a:latin typeface="Times New Roman" charset="0"/>
                  </a:endParaRPr>
                </a:p>
              </p:txBody>
            </p:sp>
            <p:sp>
              <p:nvSpPr>
                <p:cNvPr id="26661" name="Text Box 66"/>
                <p:cNvSpPr txBox="1">
                  <a:spLocks noChangeArrowheads="1"/>
                </p:cNvSpPr>
                <p:nvPr/>
              </p:nvSpPr>
              <p:spPr bwMode="auto">
                <a:xfrm>
                  <a:off x="4224" y="1968"/>
                  <a:ext cx="1436" cy="288"/>
                </a:xfrm>
                <a:prstGeom prst="rect">
                  <a:avLst/>
                </a:prstGeom>
                <a:noFill/>
                <a:ln w="9525">
                  <a:noFill/>
                  <a:miter lim="800000"/>
                </a:ln>
              </p:spPr>
              <p:txBody>
                <a:bodyPr wrap="none">
                  <a:spAutoFit/>
                </a:bodyPr>
                <a:lstStyle/>
                <a:p>
                  <a:pPr algn="ctr" eaLnBrk="0" hangingPunct="0"/>
                  <a:r>
                    <a:rPr lang="en-US" sz="1200">
                      <a:solidFill>
                        <a:srgbClr val="FF0066"/>
                      </a:solidFill>
                      <a:latin typeface="Times New Roman" charset="0"/>
                    </a:rPr>
                    <a:t>Angle between the corresponding </a:t>
                  </a:r>
                  <a:endParaRPr lang="en-US" sz="1200">
                    <a:solidFill>
                      <a:srgbClr val="FF0066"/>
                    </a:solidFill>
                    <a:latin typeface="Times New Roman" charset="0"/>
                  </a:endParaRPr>
                </a:p>
                <a:p>
                  <a:pPr algn="ctr" eaLnBrk="0" hangingPunct="0"/>
                  <a:r>
                    <a:rPr lang="en-US" sz="1200">
                      <a:solidFill>
                        <a:srgbClr val="FF0066"/>
                      </a:solidFill>
                      <a:latin typeface="Times New Roman" charset="0"/>
                    </a:rPr>
                    <a:t>radius vector in radian.</a:t>
                  </a:r>
                  <a:endParaRPr lang="en-US" sz="1200">
                    <a:solidFill>
                      <a:srgbClr val="FF0066"/>
                    </a:solidFill>
                    <a:latin typeface="Times New Roman" charset="0"/>
                  </a:endParaRPr>
                </a:p>
              </p:txBody>
            </p:sp>
            <p:sp>
              <p:nvSpPr>
                <p:cNvPr id="26662" name="Line 67"/>
                <p:cNvSpPr>
                  <a:spLocks noChangeShapeType="1"/>
                </p:cNvSpPr>
                <p:nvPr/>
              </p:nvSpPr>
              <p:spPr bwMode="auto">
                <a:xfrm>
                  <a:off x="4128" y="1952"/>
                  <a:ext cx="1632" cy="0"/>
                </a:xfrm>
                <a:prstGeom prst="line">
                  <a:avLst/>
                </a:prstGeom>
                <a:noFill/>
                <a:ln w="9525">
                  <a:solidFill>
                    <a:schemeClr val="tx1"/>
                  </a:solidFill>
                  <a:round/>
                </a:ln>
              </p:spPr>
              <p:txBody>
                <a:bodyPr/>
                <a:lstStyle/>
                <a:p>
                  <a:endParaRPr lang="en-IN"/>
                </a:p>
              </p:txBody>
            </p:sp>
          </p:grpSp>
          <p:grpSp>
            <p:nvGrpSpPr>
              <p:cNvPr id="9" name="Group 68"/>
              <p:cNvGrpSpPr/>
              <p:nvPr/>
            </p:nvGrpSpPr>
            <p:grpSpPr bwMode="auto">
              <a:xfrm>
                <a:off x="3936" y="3456"/>
                <a:ext cx="550" cy="416"/>
                <a:chOff x="3206" y="3559"/>
                <a:chExt cx="550" cy="416"/>
              </a:xfrm>
            </p:grpSpPr>
            <p:sp>
              <p:nvSpPr>
                <p:cNvPr id="26656" name="Text Box 69"/>
                <p:cNvSpPr txBox="1">
                  <a:spLocks noChangeArrowheads="1"/>
                </p:cNvSpPr>
                <p:nvPr/>
              </p:nvSpPr>
              <p:spPr bwMode="auto">
                <a:xfrm>
                  <a:off x="3206" y="3559"/>
                  <a:ext cx="550" cy="192"/>
                </a:xfrm>
                <a:prstGeom prst="rect">
                  <a:avLst/>
                </a:prstGeom>
                <a:noFill/>
                <a:ln w="9525">
                  <a:noFill/>
                  <a:miter lim="800000"/>
                </a:ln>
              </p:spPr>
              <p:txBody>
                <a:bodyPr wrap="none">
                  <a:spAutoFit/>
                </a:bodyPr>
                <a:lstStyle/>
                <a:p>
                  <a:pPr eaLnBrk="0" hangingPunct="0"/>
                  <a:r>
                    <a:rPr lang="en-US" sz="1400">
                      <a:solidFill>
                        <a:srgbClr val="FF0066"/>
                      </a:solidFill>
                      <a:latin typeface="Times New Roman" charset="0"/>
                    </a:rPr>
                    <a:t>OP – OP</a:t>
                  </a:r>
                  <a:r>
                    <a:rPr lang="en-US" sz="1400" baseline="-25000">
                      <a:solidFill>
                        <a:srgbClr val="FF0066"/>
                      </a:solidFill>
                      <a:latin typeface="Times New Roman" charset="0"/>
                    </a:rPr>
                    <a:t>2</a:t>
                  </a:r>
                  <a:endParaRPr lang="en-US" sz="1400" baseline="-25000">
                    <a:solidFill>
                      <a:srgbClr val="FF0066"/>
                    </a:solidFill>
                    <a:latin typeface="Times New Roman" charset="0"/>
                  </a:endParaRPr>
                </a:p>
              </p:txBody>
            </p:sp>
            <p:sp>
              <p:nvSpPr>
                <p:cNvPr id="26657" name="Text Box 70"/>
                <p:cNvSpPr txBox="1">
                  <a:spLocks noChangeArrowheads="1"/>
                </p:cNvSpPr>
                <p:nvPr/>
              </p:nvSpPr>
              <p:spPr bwMode="auto">
                <a:xfrm>
                  <a:off x="3216" y="3744"/>
                  <a:ext cx="528" cy="231"/>
                </a:xfrm>
                <a:prstGeom prst="rect">
                  <a:avLst/>
                </a:prstGeom>
                <a:noFill/>
                <a:ln w="9525">
                  <a:noFill/>
                  <a:miter lim="800000"/>
                </a:ln>
              </p:spPr>
              <p:txBody>
                <a:bodyPr>
                  <a:spAutoFit/>
                </a:bodyPr>
                <a:lstStyle/>
                <a:p>
                  <a:pPr algn="ctr" eaLnBrk="0" hangingPunct="0">
                    <a:spcBef>
                      <a:spcPct val="50000"/>
                    </a:spcBef>
                  </a:pPr>
                  <a:r>
                    <a:rPr lang="en-US">
                      <a:solidFill>
                        <a:srgbClr val="FF0066"/>
                      </a:solidFill>
                      <a:latin typeface="Times New Roman" charset="0"/>
                      <a:cs typeface="Times New Roman" charset="0"/>
                      <a:sym typeface="Symbol" pitchFamily="18" charset="2"/>
                    </a:rPr>
                    <a:t>/2</a:t>
                  </a:r>
                  <a:endParaRPr lang="en-US">
                    <a:solidFill>
                      <a:srgbClr val="FF0066"/>
                    </a:solidFill>
                    <a:latin typeface="Times New Roman" charset="0"/>
                  </a:endParaRPr>
                </a:p>
              </p:txBody>
            </p:sp>
            <p:sp>
              <p:nvSpPr>
                <p:cNvPr id="26658" name="Line 71"/>
                <p:cNvSpPr>
                  <a:spLocks noChangeShapeType="1"/>
                </p:cNvSpPr>
                <p:nvPr/>
              </p:nvSpPr>
              <p:spPr bwMode="auto">
                <a:xfrm>
                  <a:off x="3248" y="3752"/>
                  <a:ext cx="432" cy="0"/>
                </a:xfrm>
                <a:prstGeom prst="line">
                  <a:avLst/>
                </a:prstGeom>
                <a:noFill/>
                <a:ln w="9525">
                  <a:solidFill>
                    <a:schemeClr val="tx1"/>
                  </a:solidFill>
                  <a:round/>
                </a:ln>
              </p:spPr>
              <p:txBody>
                <a:bodyPr/>
                <a:lstStyle/>
                <a:p>
                  <a:endParaRPr lang="en-IN"/>
                </a:p>
              </p:txBody>
            </p:sp>
          </p:grpSp>
          <p:grpSp>
            <p:nvGrpSpPr>
              <p:cNvPr id="10" name="Group 72"/>
              <p:cNvGrpSpPr/>
              <p:nvPr/>
            </p:nvGrpSpPr>
            <p:grpSpPr bwMode="auto">
              <a:xfrm>
                <a:off x="4704" y="3456"/>
                <a:ext cx="550" cy="377"/>
                <a:chOff x="4298" y="3655"/>
                <a:chExt cx="550" cy="377"/>
              </a:xfrm>
            </p:grpSpPr>
            <p:sp>
              <p:nvSpPr>
                <p:cNvPr id="26653" name="Text Box 73"/>
                <p:cNvSpPr txBox="1">
                  <a:spLocks noChangeArrowheads="1"/>
                </p:cNvSpPr>
                <p:nvPr/>
              </p:nvSpPr>
              <p:spPr bwMode="auto">
                <a:xfrm>
                  <a:off x="4298" y="3655"/>
                  <a:ext cx="550" cy="192"/>
                </a:xfrm>
                <a:prstGeom prst="rect">
                  <a:avLst/>
                </a:prstGeom>
                <a:noFill/>
                <a:ln w="9525">
                  <a:noFill/>
                  <a:miter lim="800000"/>
                </a:ln>
              </p:spPr>
              <p:txBody>
                <a:bodyPr wrap="none">
                  <a:spAutoFit/>
                </a:bodyPr>
                <a:lstStyle/>
                <a:p>
                  <a:pPr eaLnBrk="0" hangingPunct="0"/>
                  <a:r>
                    <a:rPr lang="en-US" sz="1400">
                      <a:solidFill>
                        <a:srgbClr val="FF0066"/>
                      </a:solidFill>
                      <a:latin typeface="Times New Roman" charset="0"/>
                    </a:rPr>
                    <a:t>OP – OP</a:t>
                  </a:r>
                  <a:r>
                    <a:rPr lang="en-US" sz="1400" baseline="-25000">
                      <a:solidFill>
                        <a:srgbClr val="FF0066"/>
                      </a:solidFill>
                      <a:latin typeface="Times New Roman" charset="0"/>
                    </a:rPr>
                    <a:t>2</a:t>
                  </a:r>
                  <a:endParaRPr lang="en-US" sz="1400" baseline="-25000">
                    <a:solidFill>
                      <a:srgbClr val="FF0066"/>
                    </a:solidFill>
                    <a:latin typeface="Times New Roman" charset="0"/>
                  </a:endParaRPr>
                </a:p>
              </p:txBody>
            </p:sp>
            <p:sp>
              <p:nvSpPr>
                <p:cNvPr id="26654" name="Text Box 74"/>
                <p:cNvSpPr txBox="1">
                  <a:spLocks noChangeArrowheads="1"/>
                </p:cNvSpPr>
                <p:nvPr/>
              </p:nvSpPr>
              <p:spPr bwMode="auto">
                <a:xfrm>
                  <a:off x="4308" y="3840"/>
                  <a:ext cx="528" cy="192"/>
                </a:xfrm>
                <a:prstGeom prst="rect">
                  <a:avLst/>
                </a:prstGeom>
                <a:noFill/>
                <a:ln w="9525">
                  <a:noFill/>
                  <a:miter lim="800000"/>
                </a:ln>
              </p:spPr>
              <p:txBody>
                <a:bodyPr>
                  <a:spAutoFit/>
                </a:bodyPr>
                <a:lstStyle/>
                <a:p>
                  <a:pPr algn="ctr" eaLnBrk="0" hangingPunct="0">
                    <a:spcBef>
                      <a:spcPct val="50000"/>
                    </a:spcBef>
                  </a:pPr>
                  <a:r>
                    <a:rPr lang="en-US" sz="1400">
                      <a:solidFill>
                        <a:srgbClr val="FF0066"/>
                      </a:solidFill>
                      <a:latin typeface="Times New Roman" charset="0"/>
                    </a:rPr>
                    <a:t>1.57</a:t>
                  </a:r>
                  <a:endParaRPr lang="en-US" sz="1400">
                    <a:solidFill>
                      <a:srgbClr val="FF0066"/>
                    </a:solidFill>
                    <a:latin typeface="Times New Roman" charset="0"/>
                  </a:endParaRPr>
                </a:p>
              </p:txBody>
            </p:sp>
            <p:sp>
              <p:nvSpPr>
                <p:cNvPr id="26655" name="Line 75"/>
                <p:cNvSpPr>
                  <a:spLocks noChangeShapeType="1"/>
                </p:cNvSpPr>
                <p:nvPr/>
              </p:nvSpPr>
              <p:spPr bwMode="auto">
                <a:xfrm>
                  <a:off x="4340" y="3848"/>
                  <a:ext cx="432" cy="0"/>
                </a:xfrm>
                <a:prstGeom prst="line">
                  <a:avLst/>
                </a:prstGeom>
                <a:noFill/>
                <a:ln w="9525">
                  <a:solidFill>
                    <a:schemeClr val="tx1"/>
                  </a:solidFill>
                  <a:round/>
                </a:ln>
              </p:spPr>
              <p:txBody>
                <a:bodyPr/>
                <a:lstStyle/>
                <a:p>
                  <a:endParaRPr lang="en-IN"/>
                </a:p>
              </p:txBody>
            </p:sp>
          </p:grpSp>
          <p:sp>
            <p:nvSpPr>
              <p:cNvPr id="26650" name="Text Box 76"/>
              <p:cNvSpPr txBox="1">
                <a:spLocks noChangeArrowheads="1"/>
              </p:cNvSpPr>
              <p:nvPr/>
            </p:nvSpPr>
            <p:spPr bwMode="auto">
              <a:xfrm>
                <a:off x="3800" y="3840"/>
                <a:ext cx="717" cy="192"/>
              </a:xfrm>
              <a:prstGeom prst="rect">
                <a:avLst/>
              </a:prstGeom>
              <a:noFill/>
              <a:ln w="9525">
                <a:noFill/>
                <a:miter lim="800000"/>
              </a:ln>
            </p:spPr>
            <p:txBody>
              <a:bodyPr wrap="none">
                <a:spAutoFit/>
              </a:bodyPr>
              <a:lstStyle/>
              <a:p>
                <a:pPr eaLnBrk="0" hangingPunct="0"/>
                <a:r>
                  <a:rPr lang="en-US" sz="1400">
                    <a:solidFill>
                      <a:srgbClr val="FF0066"/>
                    </a:solidFill>
                    <a:latin typeface="Times New Roman" charset="0"/>
                  </a:rPr>
                  <a:t>= 3.185 m.m.</a:t>
                </a:r>
                <a:endParaRPr lang="en-US" sz="1400">
                  <a:solidFill>
                    <a:srgbClr val="FF0066"/>
                  </a:solidFill>
                  <a:latin typeface="Times New Roman" charset="0"/>
                </a:endParaRPr>
              </a:p>
            </p:txBody>
          </p:sp>
          <p:sp>
            <p:nvSpPr>
              <p:cNvPr id="26651" name="Text Box 77"/>
              <p:cNvSpPr txBox="1">
                <a:spLocks noChangeArrowheads="1"/>
              </p:cNvSpPr>
              <p:nvPr/>
            </p:nvSpPr>
            <p:spPr bwMode="auto">
              <a:xfrm>
                <a:off x="4512" y="3552"/>
                <a:ext cx="179" cy="192"/>
              </a:xfrm>
              <a:prstGeom prst="rect">
                <a:avLst/>
              </a:prstGeom>
              <a:noFill/>
              <a:ln w="9525">
                <a:noFill/>
                <a:miter lim="800000"/>
              </a:ln>
            </p:spPr>
            <p:txBody>
              <a:bodyPr wrap="none">
                <a:spAutoFit/>
              </a:bodyPr>
              <a:lstStyle/>
              <a:p>
                <a:pPr eaLnBrk="0" hangingPunct="0"/>
                <a:r>
                  <a:rPr lang="en-US" sz="1400">
                    <a:solidFill>
                      <a:srgbClr val="FF0066"/>
                    </a:solidFill>
                    <a:latin typeface="Times New Roman" charset="0"/>
                  </a:rPr>
                  <a:t>=</a:t>
                </a:r>
                <a:endParaRPr lang="en-US" sz="1400">
                  <a:solidFill>
                    <a:srgbClr val="FF0066"/>
                  </a:solidFill>
                  <a:latin typeface="Times New Roman" charset="0"/>
                </a:endParaRPr>
              </a:p>
            </p:txBody>
          </p:sp>
          <p:sp>
            <p:nvSpPr>
              <p:cNvPr id="26652" name="Text Box 78"/>
              <p:cNvSpPr txBox="1">
                <a:spLocks noChangeArrowheads="1"/>
              </p:cNvSpPr>
              <p:nvPr/>
            </p:nvSpPr>
            <p:spPr bwMode="auto">
              <a:xfrm>
                <a:off x="3792" y="3536"/>
                <a:ext cx="179" cy="192"/>
              </a:xfrm>
              <a:prstGeom prst="rect">
                <a:avLst/>
              </a:prstGeom>
              <a:noFill/>
              <a:ln w="9525">
                <a:noFill/>
                <a:miter lim="800000"/>
              </a:ln>
            </p:spPr>
            <p:txBody>
              <a:bodyPr wrap="none">
                <a:spAutoFit/>
              </a:bodyPr>
              <a:lstStyle/>
              <a:p>
                <a:pPr eaLnBrk="0" hangingPunct="0"/>
                <a:r>
                  <a:rPr lang="en-US" sz="1400">
                    <a:solidFill>
                      <a:srgbClr val="FF0066"/>
                    </a:solidFill>
                    <a:latin typeface="Times New Roman" charset="0"/>
                  </a:rPr>
                  <a:t>=</a:t>
                </a:r>
                <a:endParaRPr lang="en-US" sz="1400">
                  <a:solidFill>
                    <a:srgbClr val="FF0066"/>
                  </a:solidFill>
                  <a:latin typeface="Times New Roman" charset="0"/>
                </a:endParaRPr>
              </a:p>
            </p:txBody>
          </p:sp>
        </p:grpSp>
        <p:sp>
          <p:nvSpPr>
            <p:cNvPr id="26646" name="Text Box 79"/>
            <p:cNvSpPr txBox="1">
              <a:spLocks noChangeArrowheads="1"/>
            </p:cNvSpPr>
            <p:nvPr/>
          </p:nvSpPr>
          <p:spPr bwMode="auto">
            <a:xfrm>
              <a:off x="2928" y="2348"/>
              <a:ext cx="2527" cy="1668"/>
            </a:xfrm>
            <a:prstGeom prst="rect">
              <a:avLst/>
            </a:prstGeom>
            <a:noFill/>
            <a:ln w="9525">
              <a:noFill/>
              <a:miter lim="800000"/>
            </a:ln>
          </p:spPr>
          <p:txBody>
            <a:bodyPr wrap="none">
              <a:spAutoFit/>
            </a:bodyPr>
            <a:lstStyle/>
            <a:p>
              <a:pPr eaLnBrk="0" hangingPunct="0"/>
              <a:r>
                <a:rPr lang="en-US" sz="1200" b="1">
                  <a:solidFill>
                    <a:schemeClr val="accent2"/>
                  </a:solidFill>
                  <a:latin typeface="Times New Roman" charset="0"/>
                </a:rPr>
                <a:t>STEPS:</a:t>
              </a:r>
              <a:endParaRPr lang="en-US" sz="1200" b="1">
                <a:solidFill>
                  <a:schemeClr val="accent2"/>
                </a:solidFill>
                <a:latin typeface="Times New Roman" charset="0"/>
              </a:endParaRPr>
            </a:p>
            <a:p>
              <a:pPr eaLnBrk="0" hangingPunct="0"/>
              <a:r>
                <a:rPr lang="en-US" sz="1200">
                  <a:latin typeface="Times New Roman" charset="0"/>
                </a:rPr>
                <a:t>*DRAW SPIRAL AS USUAL.</a:t>
              </a:r>
              <a:endParaRPr lang="en-US" sz="1200">
                <a:latin typeface="Times New Roman" charset="0"/>
              </a:endParaRPr>
            </a:p>
            <a:p>
              <a:pPr eaLnBrk="0" hangingPunct="0"/>
              <a:r>
                <a:rPr lang="en-US" sz="1200">
                  <a:latin typeface="Times New Roman" charset="0"/>
                </a:rPr>
                <a:t>  DRAW A SMALL CIRCLE OF RADIUS EQUAL TO THE </a:t>
              </a:r>
              <a:endParaRPr lang="en-US" sz="1200">
                <a:latin typeface="Times New Roman" charset="0"/>
              </a:endParaRPr>
            </a:p>
            <a:p>
              <a:pPr eaLnBrk="0" hangingPunct="0"/>
              <a:r>
                <a:rPr lang="en-US" sz="1200">
                  <a:latin typeface="Times New Roman" charset="0"/>
                </a:rPr>
                <a:t>  CONSTANT OF CURVE CALCULATED ABOVE.</a:t>
              </a:r>
              <a:endParaRPr lang="en-US" sz="1200">
                <a:latin typeface="Times New Roman" charset="0"/>
              </a:endParaRPr>
            </a:p>
            <a:p>
              <a:pPr eaLnBrk="0" hangingPunct="0"/>
              <a:endParaRPr lang="en-US" sz="1200">
                <a:latin typeface="Times New Roman" charset="0"/>
              </a:endParaRPr>
            </a:p>
            <a:p>
              <a:pPr eaLnBrk="0" hangingPunct="0"/>
              <a:r>
                <a:rPr lang="en-US" sz="1200">
                  <a:latin typeface="Times New Roman" charset="0"/>
                </a:rPr>
                <a:t>* LOCATE POINT </a:t>
              </a:r>
              <a:r>
                <a:rPr lang="en-US" sz="1200" b="1">
                  <a:solidFill>
                    <a:srgbClr val="FF0066"/>
                  </a:solidFill>
                  <a:latin typeface="Times New Roman" charset="0"/>
                </a:rPr>
                <a:t>Q</a:t>
              </a:r>
              <a:r>
                <a:rPr lang="en-US" sz="1200">
                  <a:latin typeface="Times New Roman" charset="0"/>
                </a:rPr>
                <a:t> AS DISCRIBED IN PROBLEM AND</a:t>
              </a:r>
              <a:endParaRPr lang="en-US" sz="1200">
                <a:latin typeface="Times New Roman" charset="0"/>
              </a:endParaRPr>
            </a:p>
            <a:p>
              <a:pPr eaLnBrk="0" hangingPunct="0"/>
              <a:r>
                <a:rPr lang="en-US" sz="1200">
                  <a:latin typeface="Times New Roman" charset="0"/>
                </a:rPr>
                <a:t>  THROUGH IT DRAW A TANGENTTO THIS SMALLER </a:t>
              </a:r>
              <a:endParaRPr lang="en-US" sz="1200">
                <a:latin typeface="Times New Roman" charset="0"/>
              </a:endParaRPr>
            </a:p>
            <a:p>
              <a:pPr eaLnBrk="0" hangingPunct="0"/>
              <a:r>
                <a:rPr lang="en-US" sz="1200">
                  <a:latin typeface="Times New Roman" charset="0"/>
                </a:rPr>
                <a:t>  CIRCLE.THIS IS A</a:t>
              </a:r>
              <a:r>
                <a:rPr lang="en-US" sz="1200" b="1">
                  <a:solidFill>
                    <a:srgbClr val="FF0066"/>
                  </a:solidFill>
                  <a:latin typeface="Times New Roman" charset="0"/>
                </a:rPr>
                <a:t> NORMAL</a:t>
              </a:r>
              <a:r>
                <a:rPr lang="en-US" sz="1200">
                  <a:latin typeface="Times New Roman" charset="0"/>
                </a:rPr>
                <a:t> TO THE SPIRAL.</a:t>
              </a:r>
              <a:endParaRPr lang="en-US" sz="1200">
                <a:latin typeface="Times New Roman" charset="0"/>
              </a:endParaRPr>
            </a:p>
            <a:p>
              <a:pPr eaLnBrk="0" hangingPunct="0"/>
              <a:endParaRPr lang="en-US" sz="1200">
                <a:latin typeface="Times New Roman" charset="0"/>
              </a:endParaRPr>
            </a:p>
            <a:p>
              <a:pPr eaLnBrk="0" hangingPunct="0"/>
              <a:r>
                <a:rPr lang="en-US" sz="1200">
                  <a:latin typeface="Times New Roman" charset="0"/>
                </a:rPr>
                <a:t>*DRAW A LINE AT RIGHT ANGLE </a:t>
              </a:r>
              <a:endParaRPr lang="en-US" sz="1200">
                <a:latin typeface="Times New Roman" charset="0"/>
              </a:endParaRPr>
            </a:p>
            <a:p>
              <a:pPr eaLnBrk="0" hangingPunct="0"/>
              <a:endParaRPr lang="en-US" sz="1200">
                <a:latin typeface="Times New Roman" charset="0"/>
              </a:endParaRPr>
            </a:p>
            <a:p>
              <a:pPr eaLnBrk="0" hangingPunct="0"/>
              <a:r>
                <a:rPr lang="en-US" sz="1200">
                  <a:latin typeface="Times New Roman" charset="0"/>
                </a:rPr>
                <a:t>*TO THIS LINE FROM</a:t>
              </a:r>
              <a:r>
                <a:rPr lang="en-US" sz="1200" b="1">
                  <a:solidFill>
                    <a:srgbClr val="FF0066"/>
                  </a:solidFill>
                  <a:latin typeface="Times New Roman" charset="0"/>
                </a:rPr>
                <a:t> Q. </a:t>
              </a:r>
              <a:endParaRPr lang="en-US" sz="1200" b="1">
                <a:solidFill>
                  <a:srgbClr val="FF0066"/>
                </a:solidFill>
                <a:latin typeface="Times New Roman" charset="0"/>
              </a:endParaRPr>
            </a:p>
            <a:p>
              <a:pPr eaLnBrk="0" hangingPunct="0"/>
              <a:r>
                <a:rPr lang="en-US" sz="1200" b="1">
                  <a:solidFill>
                    <a:srgbClr val="FF0066"/>
                  </a:solidFill>
                  <a:latin typeface="Times New Roman" charset="0"/>
                </a:rPr>
                <a:t>  IT WILL BE TANGENT TO CYCLOID.</a:t>
              </a:r>
              <a:endParaRPr lang="en-US" sz="1200" b="1">
                <a:solidFill>
                  <a:srgbClr val="FF0066"/>
                </a:solidFill>
                <a:latin typeface="Times New Roman" charset="0"/>
              </a:endParaRPr>
            </a:p>
            <a:p>
              <a:pPr eaLnBrk="0" hangingPunct="0"/>
              <a:endParaRPr lang="en-US" sz="1200">
                <a:latin typeface="Times New Roman" charset="0"/>
              </a:endParaRPr>
            </a:p>
          </p:txBody>
        </p:sp>
      </p:grpSp>
      <p:grpSp>
        <p:nvGrpSpPr>
          <p:cNvPr id="11" name="Group 80"/>
          <p:cNvGrpSpPr/>
          <p:nvPr/>
        </p:nvGrpSpPr>
        <p:grpSpPr bwMode="auto">
          <a:xfrm>
            <a:off x="8016875" y="46038"/>
            <a:ext cx="1096963" cy="182562"/>
            <a:chOff x="5050" y="29"/>
            <a:chExt cx="691" cy="115"/>
          </a:xfrm>
        </p:grpSpPr>
        <p:sp>
          <p:nvSpPr>
            <p:cNvPr id="26637" name="AutoShape 8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6638" name="AutoShape 8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6639" name="AutoShape 8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6640" name="AutoShape 8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6641" name="AutoShape 8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6642" name="AutoShape 8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ppt_x</p:attrName>
                                        </p:attrNameLst>
                                      </p:cBhvr>
                                      <p:tavLst>
                                        <p:tav tm="0">
                                          <p:val>
                                            <p:strVal val="#ppt_x"/>
                                          </p:val>
                                        </p:tav>
                                        <p:tav tm="100000">
                                          <p:val>
                                            <p:strVal val="#ppt_x"/>
                                          </p:val>
                                        </p:tav>
                                      </p:tavLst>
                                    </p:anim>
                                    <p:anim calcmode="lin" valueType="num">
                                      <p:cBhvr>
                                        <p:cTn id="8" dur="500" fill="hold"/>
                                        <p:tgtEl>
                                          <p:spTgt spid="6"/>
                                        </p:tgtEl>
                                        <p:attrNameLst>
                                          <p:attrName>ppt_y</p:attrName>
                                        </p:attrNameLst>
                                      </p:cBhvr>
                                      <p:tavLst>
                                        <p:tav tm="0">
                                          <p:val>
                                            <p:strVal val="#ppt_y+#ppt_h/2"/>
                                          </p:val>
                                        </p:tav>
                                        <p:tav tm="100000">
                                          <p:val>
                                            <p:strVal val="#ppt_y"/>
                                          </p:val>
                                        </p:tav>
                                      </p:tavLst>
                                    </p:anim>
                                    <p:anim calcmode="lin" valueType="num">
                                      <p:cBhvr>
                                        <p:cTn id="9" dur="500" fill="hold"/>
                                        <p:tgtEl>
                                          <p:spTgt spid="6"/>
                                        </p:tgtEl>
                                        <p:attrNameLst>
                                          <p:attrName>ppt_w</p:attrName>
                                        </p:attrNameLst>
                                      </p:cBhvr>
                                      <p:tavLst>
                                        <p:tav tm="0">
                                          <p:val>
                                            <p:strVal val="#ppt_w"/>
                                          </p:val>
                                        </p:tav>
                                        <p:tav tm="100000">
                                          <p:val>
                                            <p:strVal val="#ppt_w"/>
                                          </p:val>
                                        </p:tav>
                                      </p:tavLst>
                                    </p:anim>
                                    <p:anim calcmode="lin" valueType="num">
                                      <p:cBhvr>
                                        <p:cTn id="10"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1553"/>
                                        </p:tgtEl>
                                        <p:attrNameLst>
                                          <p:attrName>style.visibility</p:attrName>
                                        </p:attrNameLst>
                                      </p:cBhvr>
                                      <p:to>
                                        <p:strVal val="visible"/>
                                      </p:to>
                                    </p:set>
                                    <p:anim calcmode="lin" valueType="num">
                                      <p:cBhvr additive="base">
                                        <p:cTn id="21" dur="500" fill="hold"/>
                                        <p:tgtEl>
                                          <p:spTgt spid="21553"/>
                                        </p:tgtEl>
                                        <p:attrNameLst>
                                          <p:attrName>ppt_x</p:attrName>
                                        </p:attrNameLst>
                                      </p:cBhvr>
                                      <p:tavLst>
                                        <p:tav tm="0">
                                          <p:val>
                                            <p:strVal val="0-#ppt_w/2"/>
                                          </p:val>
                                        </p:tav>
                                        <p:tav tm="100000">
                                          <p:val>
                                            <p:strVal val="#ppt_x"/>
                                          </p:val>
                                        </p:tav>
                                      </p:tavLst>
                                    </p:anim>
                                    <p:anim calcmode="lin" valueType="num">
                                      <p:cBhvr additive="base">
                                        <p:cTn id="22" dur="500" fill="hold"/>
                                        <p:tgtEl>
                                          <p:spTgt spid="2155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21558"/>
                                        </p:tgtEl>
                                        <p:attrNameLst>
                                          <p:attrName>style.visibility</p:attrName>
                                        </p:attrNameLst>
                                      </p:cBhvr>
                                      <p:to>
                                        <p:strVal val="visible"/>
                                      </p:to>
                                    </p:set>
                                    <p:anim calcmode="lin" valueType="num">
                                      <p:cBhvr additive="base">
                                        <p:cTn id="27" dur="500" fill="hold"/>
                                        <p:tgtEl>
                                          <p:spTgt spid="21558"/>
                                        </p:tgtEl>
                                        <p:attrNameLst>
                                          <p:attrName>ppt_x</p:attrName>
                                        </p:attrNameLst>
                                      </p:cBhvr>
                                      <p:tavLst>
                                        <p:tav tm="0">
                                          <p:val>
                                            <p:strVal val="#ppt_x"/>
                                          </p:val>
                                        </p:tav>
                                        <p:tav tm="100000">
                                          <p:val>
                                            <p:strVal val="#ppt_x"/>
                                          </p:val>
                                        </p:tav>
                                      </p:tavLst>
                                    </p:anim>
                                    <p:anim calcmode="lin" valueType="num">
                                      <p:cBhvr additive="base">
                                        <p:cTn id="28" dur="500" fill="hold"/>
                                        <p:tgtEl>
                                          <p:spTgt spid="21558"/>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grpId="0" nodeType="clickEffect">
                                  <p:stCondLst>
                                    <p:cond delay="0"/>
                                  </p:stCondLst>
                                  <p:childTnLst>
                                    <p:set>
                                      <p:cBhvr>
                                        <p:cTn id="32" dur="1" fill="hold">
                                          <p:stCondLst>
                                            <p:cond delay="0"/>
                                          </p:stCondLst>
                                        </p:cTn>
                                        <p:tgtEl>
                                          <p:spTgt spid="21559"/>
                                        </p:tgtEl>
                                        <p:attrNameLst>
                                          <p:attrName>style.visibility</p:attrName>
                                        </p:attrNameLst>
                                      </p:cBhvr>
                                      <p:to>
                                        <p:strVal val="visible"/>
                                      </p:to>
                                    </p:set>
                                    <p:anim calcmode="lin" valueType="num">
                                      <p:cBhvr>
                                        <p:cTn id="33" dur="500" fill="hold"/>
                                        <p:tgtEl>
                                          <p:spTgt spid="21559"/>
                                        </p:tgtEl>
                                        <p:attrNameLst>
                                          <p:attrName>ppt_w</p:attrName>
                                        </p:attrNameLst>
                                      </p:cBhvr>
                                      <p:tavLst>
                                        <p:tav tm="0">
                                          <p:val>
                                            <p:fltVal val="0"/>
                                          </p:val>
                                        </p:tav>
                                        <p:tav tm="100000">
                                          <p:val>
                                            <p:strVal val="#ppt_w"/>
                                          </p:val>
                                        </p:tav>
                                      </p:tavLst>
                                    </p:anim>
                                    <p:anim calcmode="lin" valueType="num">
                                      <p:cBhvr>
                                        <p:cTn id="34" dur="500" fill="hold"/>
                                        <p:tgtEl>
                                          <p:spTgt spid="21559"/>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8" presetClass="entr" presetSubtype="6" fill="hold" grpId="0" nodeType="clickEffect">
                                  <p:stCondLst>
                                    <p:cond delay="0"/>
                                  </p:stCondLst>
                                  <p:childTnLst>
                                    <p:set>
                                      <p:cBhvr>
                                        <p:cTn id="38" dur="1" fill="hold">
                                          <p:stCondLst>
                                            <p:cond delay="0"/>
                                          </p:stCondLst>
                                        </p:cTn>
                                        <p:tgtEl>
                                          <p:spTgt spid="21554"/>
                                        </p:tgtEl>
                                        <p:attrNameLst>
                                          <p:attrName>style.visibility</p:attrName>
                                        </p:attrNameLst>
                                      </p:cBhvr>
                                      <p:to>
                                        <p:strVal val="visible"/>
                                      </p:to>
                                    </p:set>
                                    <p:animEffect transition="in" filter="strips(downRight)">
                                      <p:cBhvr>
                                        <p:cTn id="39" dur="500"/>
                                        <p:tgtEl>
                                          <p:spTgt spid="21554"/>
                                        </p:tgtEl>
                                      </p:cBhvr>
                                    </p:animEffect>
                                  </p:childTnLst>
                                </p:cTn>
                              </p:par>
                            </p:childTnLst>
                          </p:cTn>
                        </p:par>
                      </p:childTnLst>
                    </p:cTn>
                  </p:par>
                  <p:par>
                    <p:cTn id="40" fill="hold">
                      <p:stCondLst>
                        <p:cond delay="indefinite"/>
                      </p:stCondLst>
                      <p:childTnLst>
                        <p:par>
                          <p:cTn id="41" fill="hold">
                            <p:stCondLst>
                              <p:cond delay="0"/>
                            </p:stCondLst>
                            <p:childTnLst>
                              <p:par>
                                <p:cTn id="42" presetID="18" presetClass="entr" presetSubtype="3" fill="hold" grpId="0" nodeType="clickEffect">
                                  <p:stCondLst>
                                    <p:cond delay="0"/>
                                  </p:stCondLst>
                                  <p:childTnLst>
                                    <p:set>
                                      <p:cBhvr>
                                        <p:cTn id="43" dur="1" fill="hold">
                                          <p:stCondLst>
                                            <p:cond delay="0"/>
                                          </p:stCondLst>
                                        </p:cTn>
                                        <p:tgtEl>
                                          <p:spTgt spid="21555"/>
                                        </p:tgtEl>
                                        <p:attrNameLst>
                                          <p:attrName>style.visibility</p:attrName>
                                        </p:attrNameLst>
                                      </p:cBhvr>
                                      <p:to>
                                        <p:strVal val="visible"/>
                                      </p:to>
                                    </p:set>
                                    <p:animEffect transition="in" filter="strips(upRight)">
                                      <p:cBhvr>
                                        <p:cTn id="44" dur="500"/>
                                        <p:tgtEl>
                                          <p:spTgt spid="21555"/>
                                        </p:tgtEl>
                                      </p:cBhvr>
                                    </p:animEffect>
                                  </p:childTnLst>
                                </p:cTn>
                              </p:par>
                            </p:childTnLst>
                          </p:cTn>
                        </p:par>
                      </p:childTnLst>
                    </p:cTn>
                  </p:par>
                  <p:par>
                    <p:cTn id="45" fill="hold">
                      <p:stCondLst>
                        <p:cond delay="indefinite"/>
                      </p:stCondLst>
                      <p:childTnLst>
                        <p:par>
                          <p:cTn id="46" fill="hold">
                            <p:stCondLst>
                              <p:cond delay="0"/>
                            </p:stCondLst>
                            <p:childTnLst>
                              <p:par>
                                <p:cTn id="47" presetID="18" presetClass="entr" presetSubtype="9" fill="hold" grpId="0" nodeType="clickEffect">
                                  <p:stCondLst>
                                    <p:cond delay="0"/>
                                  </p:stCondLst>
                                  <p:childTnLst>
                                    <p:set>
                                      <p:cBhvr>
                                        <p:cTn id="48" dur="1" fill="hold">
                                          <p:stCondLst>
                                            <p:cond delay="0"/>
                                          </p:stCondLst>
                                        </p:cTn>
                                        <p:tgtEl>
                                          <p:spTgt spid="21556"/>
                                        </p:tgtEl>
                                        <p:attrNameLst>
                                          <p:attrName>style.visibility</p:attrName>
                                        </p:attrNameLst>
                                      </p:cBhvr>
                                      <p:to>
                                        <p:strVal val="visible"/>
                                      </p:to>
                                    </p:set>
                                    <p:animEffect transition="in" filter="strips(upLeft)">
                                      <p:cBhvr>
                                        <p:cTn id="49" dur="500"/>
                                        <p:tgtEl>
                                          <p:spTgt spid="21556"/>
                                        </p:tgtEl>
                                      </p:cBhvr>
                                    </p:animEffect>
                                  </p:childTnLst>
                                </p:cTn>
                              </p:par>
                            </p:childTnLst>
                          </p:cTn>
                        </p:par>
                      </p:childTnLst>
                    </p:cTn>
                  </p:par>
                  <p:par>
                    <p:cTn id="50" fill="hold">
                      <p:stCondLst>
                        <p:cond delay="indefinite"/>
                      </p:stCondLst>
                      <p:childTnLst>
                        <p:par>
                          <p:cTn id="51" fill="hold">
                            <p:stCondLst>
                              <p:cond delay="0"/>
                            </p:stCondLst>
                            <p:childTnLst>
                              <p:par>
                                <p:cTn id="52" presetID="18" presetClass="entr" presetSubtype="3" fill="hold" grpId="0" nodeType="clickEffect">
                                  <p:stCondLst>
                                    <p:cond delay="0"/>
                                  </p:stCondLst>
                                  <p:childTnLst>
                                    <p:set>
                                      <p:cBhvr>
                                        <p:cTn id="53" dur="1" fill="hold">
                                          <p:stCondLst>
                                            <p:cond delay="0"/>
                                          </p:stCondLst>
                                        </p:cTn>
                                        <p:tgtEl>
                                          <p:spTgt spid="21557"/>
                                        </p:tgtEl>
                                        <p:attrNameLst>
                                          <p:attrName>style.visibility</p:attrName>
                                        </p:attrNameLst>
                                      </p:cBhvr>
                                      <p:to>
                                        <p:strVal val="visible"/>
                                      </p:to>
                                    </p:set>
                                    <p:animEffect transition="in" filter="strips(upRight)">
                                      <p:cBhvr>
                                        <p:cTn id="54" dur="500"/>
                                        <p:tgtEl>
                                          <p:spTgt spid="215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53" grpId="0" animBg="1"/>
      <p:bldP spid="21554" grpId="0" animBg="1"/>
      <p:bldP spid="21555" grpId="0" animBg="1"/>
      <p:bldP spid="21556" grpId="0" autoUpdateAnimBg="0"/>
      <p:bldP spid="21557" grpId="0" autoUpdateAnimBg="0"/>
      <p:bldP spid="21558" grpId="0" autoUpdateAnimBg="0"/>
      <p:bldP spid="21559"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1" name="Text Box 5"/>
          <p:cNvSpPr txBox="1">
            <a:spLocks noChangeArrowheads="1"/>
          </p:cNvSpPr>
          <p:nvPr/>
        </p:nvSpPr>
        <p:spPr bwMode="auto">
          <a:xfrm>
            <a:off x="990600" y="228600"/>
            <a:ext cx="7391400" cy="701675"/>
          </a:xfrm>
          <a:prstGeom prst="rect">
            <a:avLst/>
          </a:prstGeom>
          <a:noFill/>
          <a:ln w="9525">
            <a:noFill/>
            <a:miter lim="800000"/>
          </a:ln>
        </p:spPr>
        <p:txBody>
          <a:bodyPr>
            <a:spAutoFit/>
          </a:bodyPr>
          <a:lstStyle/>
          <a:p>
            <a:pPr algn="ctr">
              <a:spcBef>
                <a:spcPct val="50000"/>
              </a:spcBef>
            </a:pPr>
            <a:r>
              <a:rPr lang="en-US" sz="4000" b="1">
                <a:solidFill>
                  <a:schemeClr val="tx2"/>
                </a:solidFill>
              </a:rPr>
              <a:t>Projection of straight line</a:t>
            </a:r>
            <a:endParaRPr lang="en-US" sz="4000" b="1">
              <a:solidFill>
                <a:schemeClr val="tx2"/>
              </a:solidFill>
            </a:endParaRPr>
          </a:p>
        </p:txBody>
      </p:sp>
      <p:sp>
        <p:nvSpPr>
          <p:cNvPr id="4102" name="Text Box 6"/>
          <p:cNvSpPr txBox="1">
            <a:spLocks noChangeArrowheads="1"/>
          </p:cNvSpPr>
          <p:nvPr/>
        </p:nvSpPr>
        <p:spPr bwMode="auto">
          <a:xfrm>
            <a:off x="838200" y="838200"/>
            <a:ext cx="7848600" cy="519113"/>
          </a:xfrm>
          <a:prstGeom prst="rect">
            <a:avLst/>
          </a:prstGeom>
          <a:noFill/>
          <a:ln w="9525">
            <a:noFill/>
            <a:miter lim="800000"/>
          </a:ln>
        </p:spPr>
        <p:txBody>
          <a:bodyPr>
            <a:spAutoFit/>
          </a:bodyPr>
          <a:lstStyle/>
          <a:p>
            <a:pPr algn="ctr">
              <a:spcBef>
                <a:spcPct val="50000"/>
              </a:spcBef>
            </a:pPr>
            <a:r>
              <a:rPr lang="en-US" sz="2800"/>
              <a:t>Line inclined to both HP &amp; VP</a:t>
            </a:r>
            <a:endParaRPr lang="en-US" sz="2800"/>
          </a:p>
        </p:txBody>
      </p:sp>
      <p:sp>
        <p:nvSpPr>
          <p:cNvPr id="4103" name="Text Box 7"/>
          <p:cNvSpPr txBox="1">
            <a:spLocks noChangeArrowheads="1"/>
          </p:cNvSpPr>
          <p:nvPr/>
        </p:nvSpPr>
        <p:spPr bwMode="auto">
          <a:xfrm>
            <a:off x="685800" y="1600200"/>
            <a:ext cx="8229600" cy="1054100"/>
          </a:xfrm>
          <a:prstGeom prst="rect">
            <a:avLst/>
          </a:prstGeom>
          <a:noFill/>
          <a:ln w="9525">
            <a:noFill/>
            <a:miter lim="800000"/>
          </a:ln>
        </p:spPr>
        <p:txBody>
          <a:bodyPr>
            <a:spAutoFit/>
          </a:bodyPr>
          <a:lstStyle/>
          <a:p>
            <a:pPr>
              <a:spcBef>
                <a:spcPct val="50000"/>
              </a:spcBef>
            </a:pPr>
            <a:r>
              <a:rPr lang="en-US" b="1"/>
              <a:t>Type-I</a:t>
            </a:r>
            <a:endParaRPr lang="en-US" b="1"/>
          </a:p>
          <a:p>
            <a:pPr>
              <a:spcBef>
                <a:spcPct val="50000"/>
              </a:spcBef>
            </a:pPr>
            <a:r>
              <a:rPr lang="en-US" b="1"/>
              <a:t>Given projections (FV &amp; TV) of the line. To find True length &amp; true inclination of the line with HP (</a:t>
            </a:r>
            <a:r>
              <a:rPr lang="el-GR" b="1">
                <a:cs typeface="Arial" panose="02080604020202020204" pitchFamily="34" charset="0"/>
              </a:rPr>
              <a:t>θ</a:t>
            </a:r>
            <a:r>
              <a:rPr lang="en-US" b="1">
                <a:cs typeface="Arial" panose="02080604020202020204" pitchFamily="34" charset="0"/>
              </a:rPr>
              <a:t>) and with VP(</a:t>
            </a:r>
            <a:r>
              <a:rPr lang="el-GR" b="1">
                <a:cs typeface="Arial" panose="02080604020202020204" pitchFamily="34" charset="0"/>
              </a:rPr>
              <a:t>Φ</a:t>
            </a:r>
            <a:r>
              <a:rPr lang="en-US" b="1">
                <a:cs typeface="Arial" panose="02080604020202020204" pitchFamily="34" charset="0"/>
              </a:rPr>
              <a:t>).</a:t>
            </a:r>
            <a:endParaRPr lang="el-GR" b="1">
              <a:cs typeface="Arial" panose="02080604020202020204" pitchFamily="34" charset="0"/>
            </a:endParaRPr>
          </a:p>
        </p:txBody>
      </p:sp>
      <p:sp>
        <p:nvSpPr>
          <p:cNvPr id="4104" name="Text Box 8"/>
          <p:cNvSpPr txBox="1">
            <a:spLocks noChangeArrowheads="1"/>
          </p:cNvSpPr>
          <p:nvPr/>
        </p:nvSpPr>
        <p:spPr bwMode="auto">
          <a:xfrm>
            <a:off x="838200" y="3200400"/>
            <a:ext cx="7543800" cy="1465263"/>
          </a:xfrm>
          <a:prstGeom prst="rect">
            <a:avLst/>
          </a:prstGeom>
        </p:spPr>
        <p:style>
          <a:lnRef idx="0">
            <a:schemeClr val="accent5"/>
          </a:lnRef>
          <a:fillRef idx="3">
            <a:schemeClr val="accent5"/>
          </a:fillRef>
          <a:effectRef idx="3">
            <a:schemeClr val="accent5"/>
          </a:effectRef>
          <a:fontRef idx="minor">
            <a:schemeClr val="lt1"/>
          </a:fontRef>
        </p:style>
        <p:txBody>
          <a:bodyPr>
            <a:spAutoFit/>
          </a:bodyPr>
          <a:lstStyle/>
          <a:p>
            <a:pPr>
              <a:spcBef>
                <a:spcPct val="50000"/>
              </a:spcBef>
            </a:pPr>
            <a:r>
              <a:rPr lang="en-US" b="1" i="1" dirty="0"/>
              <a:t>End A of a line AB is 15mm above HP &amp; 20mm in front of VP while its end B is 50mm above HP and 75mm in front of VP. The distance between end projectors of the line is 50mm. Draw projections of the line and find its true length and true inclination with the principal planes. Also mark its traces</a:t>
            </a:r>
            <a:r>
              <a:rPr lang="en-US" dirty="0"/>
              <a:t>.</a:t>
            </a:r>
            <a:endParaRPr lang="en-US" dirty="0"/>
          </a:p>
        </p:txBody>
      </p:sp>
      <p:sp>
        <p:nvSpPr>
          <p:cNvPr id="4105" name="Text Box 9"/>
          <p:cNvSpPr txBox="1">
            <a:spLocks noChangeArrowheads="1"/>
          </p:cNvSpPr>
          <p:nvPr/>
        </p:nvSpPr>
        <p:spPr bwMode="auto">
          <a:xfrm>
            <a:off x="990600" y="2593975"/>
            <a:ext cx="1708150" cy="457200"/>
          </a:xfrm>
          <a:prstGeom prst="rect">
            <a:avLst/>
          </a:prstGeom>
          <a:noFill/>
          <a:ln w="9525">
            <a:noFill/>
            <a:miter lim="800000"/>
          </a:ln>
        </p:spPr>
        <p:txBody>
          <a:bodyPr wrap="none">
            <a:spAutoFit/>
          </a:bodyPr>
          <a:lstStyle/>
          <a:p>
            <a:r>
              <a:rPr lang="en-US" sz="2400" b="1" i="1"/>
              <a:t>PROBLEM</a:t>
            </a:r>
            <a:endParaRPr lang="en-US" sz="2400" b="1" i="1"/>
          </a:p>
        </p:txBody>
      </p:sp>
      <p:grpSp>
        <p:nvGrpSpPr>
          <p:cNvPr id="7" name="Group 103"/>
          <p:cNvGrpSpPr/>
          <p:nvPr/>
        </p:nvGrpSpPr>
        <p:grpSpPr bwMode="auto">
          <a:xfrm>
            <a:off x="8016875" y="6629400"/>
            <a:ext cx="1096963" cy="182563"/>
            <a:chOff x="5050" y="29"/>
            <a:chExt cx="691" cy="115"/>
          </a:xfrm>
        </p:grpSpPr>
        <p:sp>
          <p:nvSpPr>
            <p:cNvPr id="8"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9"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0"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1"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2"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3"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2" fill="hold" grpId="0" nodeType="clickEffect">
                                  <p:stCondLst>
                                    <p:cond delay="0"/>
                                  </p:stCondLst>
                                  <p:childTnLst>
                                    <p:set>
                                      <p:cBhvr>
                                        <p:cTn id="6" dur="1" fill="hold">
                                          <p:stCondLst>
                                            <p:cond delay="0"/>
                                          </p:stCondLst>
                                        </p:cTn>
                                        <p:tgtEl>
                                          <p:spTgt spid="4101"/>
                                        </p:tgtEl>
                                        <p:attrNameLst>
                                          <p:attrName>style.visibility</p:attrName>
                                        </p:attrNameLst>
                                      </p:cBhvr>
                                      <p:to>
                                        <p:strVal val="visible"/>
                                      </p:to>
                                    </p:set>
                                    <p:anim calcmode="lin" valueType="num">
                                      <p:cBhvr additive="base">
                                        <p:cTn id="7" dur="2000" fill="hold"/>
                                        <p:tgtEl>
                                          <p:spTgt spid="4101"/>
                                        </p:tgtEl>
                                        <p:attrNameLst>
                                          <p:attrName>ppt_x</p:attrName>
                                        </p:attrNameLst>
                                      </p:cBhvr>
                                      <p:tavLst>
                                        <p:tav tm="0">
                                          <p:val>
                                            <p:strVal val="1+#ppt_w/2"/>
                                          </p:val>
                                        </p:tav>
                                        <p:tav tm="100000">
                                          <p:val>
                                            <p:strVal val="#ppt_x"/>
                                          </p:val>
                                        </p:tav>
                                      </p:tavLst>
                                    </p:anim>
                                    <p:anim calcmode="lin" valueType="num">
                                      <p:cBhvr additive="base">
                                        <p:cTn id="8" dur="2000" fill="hold"/>
                                        <p:tgtEl>
                                          <p:spTgt spid="410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2" fill="hold" grpId="0" nodeType="clickEffect">
                                  <p:stCondLst>
                                    <p:cond delay="0"/>
                                  </p:stCondLst>
                                  <p:childTnLst>
                                    <p:set>
                                      <p:cBhvr>
                                        <p:cTn id="12" dur="1" fill="hold">
                                          <p:stCondLst>
                                            <p:cond delay="0"/>
                                          </p:stCondLst>
                                        </p:cTn>
                                        <p:tgtEl>
                                          <p:spTgt spid="4102"/>
                                        </p:tgtEl>
                                        <p:attrNameLst>
                                          <p:attrName>style.visibility</p:attrName>
                                        </p:attrNameLst>
                                      </p:cBhvr>
                                      <p:to>
                                        <p:strVal val="visible"/>
                                      </p:to>
                                    </p:set>
                                    <p:anim calcmode="lin" valueType="num">
                                      <p:cBhvr additive="base">
                                        <p:cTn id="13" dur="2000" fill="hold"/>
                                        <p:tgtEl>
                                          <p:spTgt spid="4102"/>
                                        </p:tgtEl>
                                        <p:attrNameLst>
                                          <p:attrName>ppt_x</p:attrName>
                                        </p:attrNameLst>
                                      </p:cBhvr>
                                      <p:tavLst>
                                        <p:tav tm="0">
                                          <p:val>
                                            <p:strVal val="1+#ppt_w/2"/>
                                          </p:val>
                                        </p:tav>
                                        <p:tav tm="100000">
                                          <p:val>
                                            <p:strVal val="#ppt_x"/>
                                          </p:val>
                                        </p:tav>
                                      </p:tavLst>
                                    </p:anim>
                                    <p:anim calcmode="lin" valueType="num">
                                      <p:cBhvr additive="base">
                                        <p:cTn id="14" dur="2000" fill="hold"/>
                                        <p:tgtEl>
                                          <p:spTgt spid="41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103"/>
                                        </p:tgtEl>
                                        <p:attrNameLst>
                                          <p:attrName>style.visibility</p:attrName>
                                        </p:attrNameLst>
                                      </p:cBhvr>
                                      <p:to>
                                        <p:strVal val="visible"/>
                                      </p:to>
                                    </p:set>
                                    <p:anim calcmode="lin" valueType="num">
                                      <p:cBhvr additive="base">
                                        <p:cTn id="19" dur="2000" fill="hold"/>
                                        <p:tgtEl>
                                          <p:spTgt spid="4103"/>
                                        </p:tgtEl>
                                        <p:attrNameLst>
                                          <p:attrName>ppt_x</p:attrName>
                                        </p:attrNameLst>
                                      </p:cBhvr>
                                      <p:tavLst>
                                        <p:tav tm="0">
                                          <p:val>
                                            <p:strVal val="1+#ppt_w/2"/>
                                          </p:val>
                                        </p:tav>
                                        <p:tav tm="100000">
                                          <p:val>
                                            <p:strVal val="#ppt_x"/>
                                          </p:val>
                                        </p:tav>
                                      </p:tavLst>
                                    </p:anim>
                                    <p:anim calcmode="lin" valueType="num">
                                      <p:cBhvr additive="base">
                                        <p:cTn id="20" dur="2000" fill="hold"/>
                                        <p:tgtEl>
                                          <p:spTgt spid="410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105"/>
                                        </p:tgtEl>
                                        <p:attrNameLst>
                                          <p:attrName>style.visibility</p:attrName>
                                        </p:attrNameLst>
                                      </p:cBhvr>
                                      <p:to>
                                        <p:strVal val="visible"/>
                                      </p:to>
                                    </p:set>
                                    <p:anim calcmode="lin" valueType="num">
                                      <p:cBhvr additive="base">
                                        <p:cTn id="25" dur="500" fill="hold"/>
                                        <p:tgtEl>
                                          <p:spTgt spid="4105"/>
                                        </p:tgtEl>
                                        <p:attrNameLst>
                                          <p:attrName>ppt_x</p:attrName>
                                        </p:attrNameLst>
                                      </p:cBhvr>
                                      <p:tavLst>
                                        <p:tav tm="0">
                                          <p:val>
                                            <p:strVal val="#ppt_x"/>
                                          </p:val>
                                        </p:tav>
                                        <p:tav tm="100000">
                                          <p:val>
                                            <p:strVal val="#ppt_x"/>
                                          </p:val>
                                        </p:tav>
                                      </p:tavLst>
                                    </p:anim>
                                    <p:anim calcmode="lin" valueType="num">
                                      <p:cBhvr additive="base">
                                        <p:cTn id="26" dur="500" fill="hold"/>
                                        <p:tgtEl>
                                          <p:spTgt spid="410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4104"/>
                                        </p:tgtEl>
                                        <p:attrNameLst>
                                          <p:attrName>style.visibility</p:attrName>
                                        </p:attrNameLst>
                                      </p:cBhvr>
                                      <p:to>
                                        <p:strVal val="visible"/>
                                      </p:to>
                                    </p:set>
                                    <p:animScale>
                                      <p:cBhvr>
                                        <p:cTn id="31" dur="2000" decel="50000" fill="hold">
                                          <p:stCondLst>
                                            <p:cond delay="0"/>
                                          </p:stCondLst>
                                        </p:cTn>
                                        <p:tgtEl>
                                          <p:spTgt spid="410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2000" decel="50000" fill="hold">
                                          <p:stCondLst>
                                            <p:cond delay="0"/>
                                          </p:stCondLst>
                                        </p:cTn>
                                        <p:tgtEl>
                                          <p:spTgt spid="4104"/>
                                        </p:tgtEl>
                                        <p:attrNameLst>
                                          <p:attrName>ppt_x</p:attrName>
                                          <p:attrName>ppt_y</p:attrName>
                                        </p:attrNameLst>
                                      </p:cBhvr>
                                    </p:animMotion>
                                    <p:animEffect transition="in" filter="fade">
                                      <p:cBhvr>
                                        <p:cTn id="33" dur="2000"/>
                                        <p:tgtEl>
                                          <p:spTgt spid="4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1" grpId="0"/>
      <p:bldP spid="4102" grpId="0"/>
      <p:bldP spid="4103" grpId="0"/>
      <p:bldP spid="4104" grpId="0" animBg="1"/>
      <p:bldP spid="410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Line 4"/>
          <p:cNvSpPr>
            <a:spLocks noChangeShapeType="1"/>
          </p:cNvSpPr>
          <p:nvPr/>
        </p:nvSpPr>
        <p:spPr bwMode="auto">
          <a:xfrm>
            <a:off x="381000" y="3276600"/>
            <a:ext cx="7086600" cy="0"/>
          </a:xfrm>
          <a:prstGeom prst="line">
            <a:avLst/>
          </a:prstGeom>
          <a:noFill/>
          <a:ln w="9525">
            <a:solidFill>
              <a:schemeClr val="tx1"/>
            </a:solidFill>
            <a:round/>
          </a:ln>
        </p:spPr>
        <p:txBody>
          <a:bodyPr/>
          <a:lstStyle/>
          <a:p>
            <a:endParaRPr lang="en-IN"/>
          </a:p>
        </p:txBody>
      </p:sp>
      <p:sp>
        <p:nvSpPr>
          <p:cNvPr id="2053" name="Oval 5"/>
          <p:cNvSpPr>
            <a:spLocks noChangeArrowheads="1"/>
          </p:cNvSpPr>
          <p:nvPr/>
        </p:nvSpPr>
        <p:spPr bwMode="auto">
          <a:xfrm>
            <a:off x="2514600" y="2514600"/>
            <a:ext cx="76200" cy="76200"/>
          </a:xfrm>
          <a:prstGeom prst="ellipse">
            <a:avLst/>
          </a:prstGeom>
          <a:solidFill>
            <a:schemeClr val="tx1"/>
          </a:solidFill>
          <a:ln w="9525">
            <a:solidFill>
              <a:schemeClr val="tx1"/>
            </a:solidFill>
            <a:round/>
          </a:ln>
        </p:spPr>
        <p:txBody>
          <a:bodyPr wrap="none" anchor="ctr"/>
          <a:lstStyle/>
          <a:p>
            <a:endParaRPr lang="en-IN"/>
          </a:p>
        </p:txBody>
      </p:sp>
      <p:sp>
        <p:nvSpPr>
          <p:cNvPr id="2054" name="Text Box 6"/>
          <p:cNvSpPr txBox="1">
            <a:spLocks noChangeArrowheads="1"/>
          </p:cNvSpPr>
          <p:nvPr/>
        </p:nvSpPr>
        <p:spPr bwMode="auto">
          <a:xfrm>
            <a:off x="2209800" y="2209800"/>
            <a:ext cx="381000" cy="366713"/>
          </a:xfrm>
          <a:prstGeom prst="rect">
            <a:avLst/>
          </a:prstGeom>
          <a:noFill/>
          <a:ln w="9525">
            <a:noFill/>
            <a:miter lim="800000"/>
          </a:ln>
        </p:spPr>
        <p:txBody>
          <a:bodyPr>
            <a:spAutoFit/>
          </a:bodyPr>
          <a:lstStyle/>
          <a:p>
            <a:pPr>
              <a:spcBef>
                <a:spcPct val="50000"/>
              </a:spcBef>
            </a:pPr>
            <a:r>
              <a:rPr lang="en-US" b="1"/>
              <a:t>a’</a:t>
            </a:r>
            <a:endParaRPr lang="en-US" b="1"/>
          </a:p>
        </p:txBody>
      </p:sp>
      <p:sp>
        <p:nvSpPr>
          <p:cNvPr id="2055" name="Text Box 7"/>
          <p:cNvSpPr txBox="1">
            <a:spLocks noChangeArrowheads="1"/>
          </p:cNvSpPr>
          <p:nvPr/>
        </p:nvSpPr>
        <p:spPr bwMode="auto">
          <a:xfrm>
            <a:off x="0" y="2971800"/>
            <a:ext cx="304800" cy="366713"/>
          </a:xfrm>
          <a:prstGeom prst="rect">
            <a:avLst/>
          </a:prstGeom>
          <a:noFill/>
          <a:ln w="9525">
            <a:noFill/>
            <a:miter lim="800000"/>
          </a:ln>
        </p:spPr>
        <p:txBody>
          <a:bodyPr>
            <a:spAutoFit/>
          </a:bodyPr>
          <a:lstStyle/>
          <a:p>
            <a:pPr>
              <a:spcBef>
                <a:spcPct val="50000"/>
              </a:spcBef>
            </a:pPr>
            <a:r>
              <a:rPr lang="en-US" b="1"/>
              <a:t>X</a:t>
            </a:r>
            <a:endParaRPr lang="en-US" b="1"/>
          </a:p>
        </p:txBody>
      </p:sp>
      <p:sp>
        <p:nvSpPr>
          <p:cNvPr id="2056" name="Text Box 8"/>
          <p:cNvSpPr txBox="1">
            <a:spLocks noChangeArrowheads="1"/>
          </p:cNvSpPr>
          <p:nvPr/>
        </p:nvSpPr>
        <p:spPr bwMode="auto">
          <a:xfrm>
            <a:off x="7620000" y="3048000"/>
            <a:ext cx="381000" cy="366713"/>
          </a:xfrm>
          <a:prstGeom prst="rect">
            <a:avLst/>
          </a:prstGeom>
          <a:noFill/>
          <a:ln w="9525">
            <a:noFill/>
            <a:miter lim="800000"/>
          </a:ln>
        </p:spPr>
        <p:txBody>
          <a:bodyPr>
            <a:spAutoFit/>
          </a:bodyPr>
          <a:lstStyle/>
          <a:p>
            <a:pPr>
              <a:spcBef>
                <a:spcPct val="50000"/>
              </a:spcBef>
            </a:pPr>
            <a:r>
              <a:rPr lang="en-US" b="1"/>
              <a:t>Y</a:t>
            </a:r>
            <a:endParaRPr lang="en-US" b="1"/>
          </a:p>
        </p:txBody>
      </p:sp>
      <p:sp>
        <p:nvSpPr>
          <p:cNvPr id="2057" name="Oval 9"/>
          <p:cNvSpPr>
            <a:spLocks noChangeArrowheads="1"/>
          </p:cNvSpPr>
          <p:nvPr/>
        </p:nvSpPr>
        <p:spPr bwMode="auto">
          <a:xfrm>
            <a:off x="2514600" y="4191000"/>
            <a:ext cx="76200" cy="76200"/>
          </a:xfrm>
          <a:prstGeom prst="ellipse">
            <a:avLst/>
          </a:prstGeom>
          <a:solidFill>
            <a:schemeClr val="tx1"/>
          </a:solidFill>
          <a:ln w="9525">
            <a:solidFill>
              <a:schemeClr val="tx1"/>
            </a:solidFill>
            <a:round/>
          </a:ln>
        </p:spPr>
        <p:txBody>
          <a:bodyPr wrap="none" anchor="ctr"/>
          <a:lstStyle/>
          <a:p>
            <a:endParaRPr lang="en-IN"/>
          </a:p>
        </p:txBody>
      </p:sp>
      <p:sp>
        <p:nvSpPr>
          <p:cNvPr id="2058" name="Line 10"/>
          <p:cNvSpPr>
            <a:spLocks noChangeShapeType="1"/>
          </p:cNvSpPr>
          <p:nvPr/>
        </p:nvSpPr>
        <p:spPr bwMode="auto">
          <a:xfrm flipH="1">
            <a:off x="1981200" y="2590800"/>
            <a:ext cx="533400" cy="0"/>
          </a:xfrm>
          <a:prstGeom prst="line">
            <a:avLst/>
          </a:prstGeom>
          <a:noFill/>
          <a:ln w="9525">
            <a:solidFill>
              <a:schemeClr val="tx1"/>
            </a:solidFill>
            <a:round/>
          </a:ln>
        </p:spPr>
        <p:txBody>
          <a:bodyPr/>
          <a:lstStyle/>
          <a:p>
            <a:endParaRPr lang="en-IN"/>
          </a:p>
        </p:txBody>
      </p:sp>
      <p:sp>
        <p:nvSpPr>
          <p:cNvPr id="2059" name="Line 11"/>
          <p:cNvSpPr>
            <a:spLocks noChangeShapeType="1"/>
          </p:cNvSpPr>
          <p:nvPr/>
        </p:nvSpPr>
        <p:spPr bwMode="auto">
          <a:xfrm>
            <a:off x="2133600" y="2590800"/>
            <a:ext cx="0" cy="685800"/>
          </a:xfrm>
          <a:prstGeom prst="line">
            <a:avLst/>
          </a:prstGeom>
          <a:noFill/>
          <a:ln w="9525">
            <a:solidFill>
              <a:schemeClr val="tx1"/>
            </a:solidFill>
            <a:round/>
            <a:headEnd type="triangle" w="med" len="med"/>
            <a:tailEnd type="triangle" w="med" len="med"/>
          </a:ln>
        </p:spPr>
        <p:txBody>
          <a:bodyPr/>
          <a:lstStyle/>
          <a:p>
            <a:endParaRPr lang="en-IN"/>
          </a:p>
        </p:txBody>
      </p:sp>
      <p:sp>
        <p:nvSpPr>
          <p:cNvPr id="2060" name="Text Box 12"/>
          <p:cNvSpPr txBox="1">
            <a:spLocks noChangeArrowheads="1"/>
          </p:cNvSpPr>
          <p:nvPr/>
        </p:nvSpPr>
        <p:spPr bwMode="auto">
          <a:xfrm>
            <a:off x="2209800" y="4191000"/>
            <a:ext cx="304800" cy="366713"/>
          </a:xfrm>
          <a:prstGeom prst="rect">
            <a:avLst/>
          </a:prstGeom>
          <a:noFill/>
          <a:ln w="9525">
            <a:noFill/>
            <a:miter lim="800000"/>
          </a:ln>
        </p:spPr>
        <p:txBody>
          <a:bodyPr>
            <a:spAutoFit/>
          </a:bodyPr>
          <a:lstStyle/>
          <a:p>
            <a:pPr>
              <a:spcBef>
                <a:spcPct val="50000"/>
              </a:spcBef>
            </a:pPr>
            <a:r>
              <a:rPr lang="en-US" b="1"/>
              <a:t>a</a:t>
            </a:r>
            <a:endParaRPr lang="en-US" b="1"/>
          </a:p>
        </p:txBody>
      </p:sp>
      <p:sp>
        <p:nvSpPr>
          <p:cNvPr id="2061" name="Text Box 13"/>
          <p:cNvSpPr txBox="1">
            <a:spLocks noChangeArrowheads="1"/>
          </p:cNvSpPr>
          <p:nvPr/>
        </p:nvSpPr>
        <p:spPr bwMode="auto">
          <a:xfrm>
            <a:off x="2057400" y="2743200"/>
            <a:ext cx="381000" cy="304800"/>
          </a:xfrm>
          <a:prstGeom prst="rect">
            <a:avLst/>
          </a:prstGeom>
          <a:noFill/>
          <a:ln w="9525">
            <a:noFill/>
            <a:miter lim="800000"/>
          </a:ln>
        </p:spPr>
        <p:txBody>
          <a:bodyPr>
            <a:spAutoFit/>
          </a:bodyPr>
          <a:lstStyle/>
          <a:p>
            <a:pPr>
              <a:spcBef>
                <a:spcPct val="50000"/>
              </a:spcBef>
            </a:pPr>
            <a:r>
              <a:rPr lang="en-US" sz="1400"/>
              <a:t>15</a:t>
            </a:r>
            <a:endParaRPr lang="en-US" sz="1400"/>
          </a:p>
        </p:txBody>
      </p:sp>
      <p:sp>
        <p:nvSpPr>
          <p:cNvPr id="2062" name="Line 14"/>
          <p:cNvSpPr>
            <a:spLocks noChangeShapeType="1"/>
          </p:cNvSpPr>
          <p:nvPr/>
        </p:nvSpPr>
        <p:spPr bwMode="auto">
          <a:xfrm flipH="1">
            <a:off x="1981200" y="4267200"/>
            <a:ext cx="533400" cy="0"/>
          </a:xfrm>
          <a:prstGeom prst="line">
            <a:avLst/>
          </a:prstGeom>
          <a:noFill/>
          <a:ln w="9525">
            <a:solidFill>
              <a:schemeClr val="tx1"/>
            </a:solidFill>
            <a:round/>
          </a:ln>
        </p:spPr>
        <p:txBody>
          <a:bodyPr/>
          <a:lstStyle/>
          <a:p>
            <a:endParaRPr lang="en-IN"/>
          </a:p>
        </p:txBody>
      </p:sp>
      <p:sp>
        <p:nvSpPr>
          <p:cNvPr id="2063" name="Line 15"/>
          <p:cNvSpPr>
            <a:spLocks noChangeShapeType="1"/>
          </p:cNvSpPr>
          <p:nvPr/>
        </p:nvSpPr>
        <p:spPr bwMode="auto">
          <a:xfrm>
            <a:off x="2133600" y="3276600"/>
            <a:ext cx="0" cy="990600"/>
          </a:xfrm>
          <a:prstGeom prst="line">
            <a:avLst/>
          </a:prstGeom>
          <a:noFill/>
          <a:ln w="3175">
            <a:solidFill>
              <a:schemeClr val="tx1"/>
            </a:solidFill>
            <a:round/>
            <a:headEnd type="triangle" w="med" len="med"/>
            <a:tailEnd type="triangle" w="med" len="med"/>
          </a:ln>
        </p:spPr>
        <p:txBody>
          <a:bodyPr/>
          <a:lstStyle/>
          <a:p>
            <a:endParaRPr lang="en-IN"/>
          </a:p>
        </p:txBody>
      </p:sp>
      <p:sp>
        <p:nvSpPr>
          <p:cNvPr id="2064" name="Text Box 16"/>
          <p:cNvSpPr txBox="1">
            <a:spLocks noChangeArrowheads="1"/>
          </p:cNvSpPr>
          <p:nvPr/>
        </p:nvSpPr>
        <p:spPr bwMode="auto">
          <a:xfrm>
            <a:off x="1790700" y="3767138"/>
            <a:ext cx="381000" cy="304800"/>
          </a:xfrm>
          <a:prstGeom prst="rect">
            <a:avLst/>
          </a:prstGeom>
          <a:noFill/>
          <a:ln w="9525">
            <a:noFill/>
            <a:miter lim="800000"/>
          </a:ln>
        </p:spPr>
        <p:txBody>
          <a:bodyPr>
            <a:spAutoFit/>
          </a:bodyPr>
          <a:lstStyle/>
          <a:p>
            <a:pPr>
              <a:spcBef>
                <a:spcPct val="50000"/>
              </a:spcBef>
            </a:pPr>
            <a:r>
              <a:rPr lang="en-US" sz="1400"/>
              <a:t>20</a:t>
            </a:r>
            <a:endParaRPr lang="en-US" sz="1400"/>
          </a:p>
        </p:txBody>
      </p:sp>
      <p:sp>
        <p:nvSpPr>
          <p:cNvPr id="2065" name="Line 17"/>
          <p:cNvSpPr>
            <a:spLocks noChangeShapeType="1"/>
          </p:cNvSpPr>
          <p:nvPr/>
        </p:nvSpPr>
        <p:spPr bwMode="auto">
          <a:xfrm>
            <a:off x="2514600" y="2590800"/>
            <a:ext cx="0" cy="1600200"/>
          </a:xfrm>
          <a:prstGeom prst="line">
            <a:avLst/>
          </a:prstGeom>
          <a:noFill/>
          <a:ln w="9525">
            <a:solidFill>
              <a:schemeClr val="tx1"/>
            </a:solidFill>
            <a:round/>
          </a:ln>
        </p:spPr>
        <p:txBody>
          <a:bodyPr/>
          <a:lstStyle/>
          <a:p>
            <a:endParaRPr lang="en-IN"/>
          </a:p>
        </p:txBody>
      </p:sp>
      <p:sp>
        <p:nvSpPr>
          <p:cNvPr id="2066" name="Line 18"/>
          <p:cNvSpPr>
            <a:spLocks noChangeShapeType="1"/>
          </p:cNvSpPr>
          <p:nvPr/>
        </p:nvSpPr>
        <p:spPr bwMode="auto">
          <a:xfrm>
            <a:off x="2514600" y="3429000"/>
            <a:ext cx="2362200" cy="0"/>
          </a:xfrm>
          <a:prstGeom prst="line">
            <a:avLst/>
          </a:prstGeom>
          <a:noFill/>
          <a:ln w="9525">
            <a:solidFill>
              <a:schemeClr val="tx1"/>
            </a:solidFill>
            <a:round/>
            <a:headEnd type="triangle" w="med" len="med"/>
            <a:tailEnd type="triangle" w="med" len="med"/>
          </a:ln>
        </p:spPr>
        <p:txBody>
          <a:bodyPr/>
          <a:lstStyle/>
          <a:p>
            <a:endParaRPr lang="en-IN"/>
          </a:p>
        </p:txBody>
      </p:sp>
      <p:sp>
        <p:nvSpPr>
          <p:cNvPr id="2067" name="Text Box 19"/>
          <p:cNvSpPr txBox="1">
            <a:spLocks noChangeArrowheads="1"/>
          </p:cNvSpPr>
          <p:nvPr/>
        </p:nvSpPr>
        <p:spPr bwMode="auto">
          <a:xfrm>
            <a:off x="3429000" y="3429000"/>
            <a:ext cx="381000" cy="304800"/>
          </a:xfrm>
          <a:prstGeom prst="rect">
            <a:avLst/>
          </a:prstGeom>
          <a:noFill/>
          <a:ln w="9525">
            <a:noFill/>
            <a:miter lim="800000"/>
          </a:ln>
        </p:spPr>
        <p:txBody>
          <a:bodyPr>
            <a:spAutoFit/>
          </a:bodyPr>
          <a:lstStyle/>
          <a:p>
            <a:pPr>
              <a:spcBef>
                <a:spcPct val="50000"/>
              </a:spcBef>
            </a:pPr>
            <a:r>
              <a:rPr lang="en-US" sz="1400"/>
              <a:t>50</a:t>
            </a:r>
            <a:endParaRPr lang="en-US" sz="1400"/>
          </a:p>
        </p:txBody>
      </p:sp>
      <p:sp>
        <p:nvSpPr>
          <p:cNvPr id="2068" name="Line 20"/>
          <p:cNvSpPr>
            <a:spLocks noChangeShapeType="1"/>
          </p:cNvSpPr>
          <p:nvPr/>
        </p:nvSpPr>
        <p:spPr bwMode="auto">
          <a:xfrm>
            <a:off x="4876800" y="914400"/>
            <a:ext cx="0" cy="5334000"/>
          </a:xfrm>
          <a:prstGeom prst="line">
            <a:avLst/>
          </a:prstGeom>
          <a:noFill/>
          <a:ln w="9525">
            <a:solidFill>
              <a:schemeClr val="tx1"/>
            </a:solidFill>
            <a:round/>
          </a:ln>
        </p:spPr>
        <p:txBody>
          <a:bodyPr/>
          <a:lstStyle/>
          <a:p>
            <a:endParaRPr lang="en-IN"/>
          </a:p>
        </p:txBody>
      </p:sp>
      <p:sp>
        <p:nvSpPr>
          <p:cNvPr id="2069" name="Oval 21"/>
          <p:cNvSpPr>
            <a:spLocks noChangeArrowheads="1"/>
          </p:cNvSpPr>
          <p:nvPr/>
        </p:nvSpPr>
        <p:spPr bwMode="auto">
          <a:xfrm>
            <a:off x="4876800" y="1219200"/>
            <a:ext cx="76200" cy="76200"/>
          </a:xfrm>
          <a:prstGeom prst="ellipse">
            <a:avLst/>
          </a:prstGeom>
          <a:solidFill>
            <a:schemeClr val="tx1"/>
          </a:solidFill>
          <a:ln w="9525">
            <a:solidFill>
              <a:schemeClr val="tx1"/>
            </a:solidFill>
            <a:round/>
          </a:ln>
        </p:spPr>
        <p:txBody>
          <a:bodyPr wrap="none" anchor="ctr"/>
          <a:lstStyle/>
          <a:p>
            <a:endParaRPr lang="en-IN"/>
          </a:p>
        </p:txBody>
      </p:sp>
      <p:sp>
        <p:nvSpPr>
          <p:cNvPr id="2070" name="Line 22"/>
          <p:cNvSpPr>
            <a:spLocks noChangeShapeType="1"/>
          </p:cNvSpPr>
          <p:nvPr/>
        </p:nvSpPr>
        <p:spPr bwMode="auto">
          <a:xfrm>
            <a:off x="4876800" y="1219200"/>
            <a:ext cx="609600" cy="0"/>
          </a:xfrm>
          <a:prstGeom prst="line">
            <a:avLst/>
          </a:prstGeom>
          <a:noFill/>
          <a:ln w="9525">
            <a:solidFill>
              <a:schemeClr val="tx1"/>
            </a:solidFill>
            <a:round/>
          </a:ln>
        </p:spPr>
        <p:txBody>
          <a:bodyPr/>
          <a:lstStyle/>
          <a:p>
            <a:endParaRPr lang="en-IN"/>
          </a:p>
        </p:txBody>
      </p:sp>
      <p:sp>
        <p:nvSpPr>
          <p:cNvPr id="2071" name="Line 23"/>
          <p:cNvSpPr>
            <a:spLocks noChangeShapeType="1"/>
          </p:cNvSpPr>
          <p:nvPr/>
        </p:nvSpPr>
        <p:spPr bwMode="auto">
          <a:xfrm>
            <a:off x="5334000" y="1219200"/>
            <a:ext cx="0" cy="2057400"/>
          </a:xfrm>
          <a:prstGeom prst="line">
            <a:avLst/>
          </a:prstGeom>
          <a:noFill/>
          <a:ln w="9525">
            <a:solidFill>
              <a:schemeClr val="tx1"/>
            </a:solidFill>
            <a:round/>
            <a:headEnd type="triangle" w="med" len="med"/>
            <a:tailEnd type="triangle" w="med" len="med"/>
          </a:ln>
        </p:spPr>
        <p:txBody>
          <a:bodyPr/>
          <a:lstStyle/>
          <a:p>
            <a:endParaRPr lang="en-IN"/>
          </a:p>
        </p:txBody>
      </p:sp>
      <p:sp>
        <p:nvSpPr>
          <p:cNvPr id="2072" name="Text Box 24"/>
          <p:cNvSpPr txBox="1">
            <a:spLocks noChangeArrowheads="1"/>
          </p:cNvSpPr>
          <p:nvPr/>
        </p:nvSpPr>
        <p:spPr bwMode="auto">
          <a:xfrm>
            <a:off x="5257800" y="2133600"/>
            <a:ext cx="381000" cy="304800"/>
          </a:xfrm>
          <a:prstGeom prst="rect">
            <a:avLst/>
          </a:prstGeom>
          <a:noFill/>
          <a:ln w="9525">
            <a:noFill/>
            <a:miter lim="800000"/>
          </a:ln>
        </p:spPr>
        <p:txBody>
          <a:bodyPr>
            <a:spAutoFit/>
          </a:bodyPr>
          <a:lstStyle/>
          <a:p>
            <a:pPr>
              <a:spcBef>
                <a:spcPct val="50000"/>
              </a:spcBef>
            </a:pPr>
            <a:r>
              <a:rPr lang="en-US" sz="1400"/>
              <a:t>50</a:t>
            </a:r>
            <a:endParaRPr lang="en-US" sz="1400"/>
          </a:p>
        </p:txBody>
      </p:sp>
      <p:sp>
        <p:nvSpPr>
          <p:cNvPr id="2073" name="Oval 25"/>
          <p:cNvSpPr>
            <a:spLocks noChangeArrowheads="1"/>
          </p:cNvSpPr>
          <p:nvPr/>
        </p:nvSpPr>
        <p:spPr bwMode="auto">
          <a:xfrm>
            <a:off x="4800600" y="6248400"/>
            <a:ext cx="76200" cy="76200"/>
          </a:xfrm>
          <a:prstGeom prst="ellipse">
            <a:avLst/>
          </a:prstGeom>
          <a:solidFill>
            <a:schemeClr val="tx1"/>
          </a:solidFill>
          <a:ln w="9525">
            <a:solidFill>
              <a:schemeClr val="tx1"/>
            </a:solidFill>
            <a:round/>
          </a:ln>
        </p:spPr>
        <p:txBody>
          <a:bodyPr wrap="none" anchor="ctr"/>
          <a:lstStyle/>
          <a:p>
            <a:endParaRPr lang="en-IN"/>
          </a:p>
        </p:txBody>
      </p:sp>
      <p:sp>
        <p:nvSpPr>
          <p:cNvPr id="2074" name="Text Box 26"/>
          <p:cNvSpPr txBox="1">
            <a:spLocks noChangeArrowheads="1"/>
          </p:cNvSpPr>
          <p:nvPr/>
        </p:nvSpPr>
        <p:spPr bwMode="auto">
          <a:xfrm>
            <a:off x="4800600" y="914400"/>
            <a:ext cx="533400" cy="366713"/>
          </a:xfrm>
          <a:prstGeom prst="rect">
            <a:avLst/>
          </a:prstGeom>
          <a:noFill/>
          <a:ln w="9525">
            <a:noFill/>
            <a:miter lim="800000"/>
          </a:ln>
        </p:spPr>
        <p:txBody>
          <a:bodyPr>
            <a:spAutoFit/>
          </a:bodyPr>
          <a:lstStyle/>
          <a:p>
            <a:pPr>
              <a:spcBef>
                <a:spcPct val="50000"/>
              </a:spcBef>
            </a:pPr>
            <a:r>
              <a:rPr lang="en-US" b="1"/>
              <a:t>b’</a:t>
            </a:r>
            <a:endParaRPr lang="en-US" b="1"/>
          </a:p>
        </p:txBody>
      </p:sp>
      <p:sp>
        <p:nvSpPr>
          <p:cNvPr id="2075" name="Line 27"/>
          <p:cNvSpPr>
            <a:spLocks noChangeShapeType="1"/>
          </p:cNvSpPr>
          <p:nvPr/>
        </p:nvSpPr>
        <p:spPr bwMode="auto">
          <a:xfrm>
            <a:off x="4800600" y="6324600"/>
            <a:ext cx="685800" cy="0"/>
          </a:xfrm>
          <a:prstGeom prst="line">
            <a:avLst/>
          </a:prstGeom>
          <a:noFill/>
          <a:ln w="9525">
            <a:solidFill>
              <a:schemeClr val="tx1"/>
            </a:solidFill>
            <a:round/>
          </a:ln>
        </p:spPr>
        <p:txBody>
          <a:bodyPr/>
          <a:lstStyle/>
          <a:p>
            <a:endParaRPr lang="en-IN"/>
          </a:p>
        </p:txBody>
      </p:sp>
      <p:sp>
        <p:nvSpPr>
          <p:cNvPr id="2076" name="Line 28"/>
          <p:cNvSpPr>
            <a:spLocks noChangeShapeType="1"/>
          </p:cNvSpPr>
          <p:nvPr/>
        </p:nvSpPr>
        <p:spPr bwMode="auto">
          <a:xfrm>
            <a:off x="5334000" y="3276600"/>
            <a:ext cx="0" cy="3048000"/>
          </a:xfrm>
          <a:prstGeom prst="line">
            <a:avLst/>
          </a:prstGeom>
          <a:noFill/>
          <a:ln w="3175">
            <a:solidFill>
              <a:schemeClr val="tx1"/>
            </a:solidFill>
            <a:round/>
            <a:headEnd type="triangle" w="med" len="med"/>
            <a:tailEnd type="triangle" w="med" len="med"/>
          </a:ln>
        </p:spPr>
        <p:txBody>
          <a:bodyPr/>
          <a:lstStyle/>
          <a:p>
            <a:endParaRPr lang="en-IN"/>
          </a:p>
        </p:txBody>
      </p:sp>
      <p:sp>
        <p:nvSpPr>
          <p:cNvPr id="2077" name="Text Box 29"/>
          <p:cNvSpPr txBox="1">
            <a:spLocks noChangeArrowheads="1"/>
          </p:cNvSpPr>
          <p:nvPr/>
        </p:nvSpPr>
        <p:spPr bwMode="auto">
          <a:xfrm>
            <a:off x="5257800" y="4800600"/>
            <a:ext cx="381000" cy="304800"/>
          </a:xfrm>
          <a:prstGeom prst="rect">
            <a:avLst/>
          </a:prstGeom>
          <a:noFill/>
          <a:ln w="9525">
            <a:noFill/>
            <a:miter lim="800000"/>
          </a:ln>
        </p:spPr>
        <p:txBody>
          <a:bodyPr>
            <a:spAutoFit/>
          </a:bodyPr>
          <a:lstStyle/>
          <a:p>
            <a:pPr>
              <a:spcBef>
                <a:spcPct val="50000"/>
              </a:spcBef>
            </a:pPr>
            <a:r>
              <a:rPr lang="en-US" sz="1400" b="1"/>
              <a:t>75</a:t>
            </a:r>
            <a:endParaRPr lang="en-US" sz="1400" b="1"/>
          </a:p>
        </p:txBody>
      </p:sp>
      <p:sp>
        <p:nvSpPr>
          <p:cNvPr id="2078" name="Line 30"/>
          <p:cNvSpPr>
            <a:spLocks noChangeShapeType="1"/>
          </p:cNvSpPr>
          <p:nvPr/>
        </p:nvSpPr>
        <p:spPr bwMode="auto">
          <a:xfrm flipV="1">
            <a:off x="2514600" y="1219200"/>
            <a:ext cx="2438400" cy="1371600"/>
          </a:xfrm>
          <a:prstGeom prst="line">
            <a:avLst/>
          </a:prstGeom>
          <a:noFill/>
          <a:ln w="28575">
            <a:solidFill>
              <a:schemeClr val="tx1"/>
            </a:solidFill>
            <a:round/>
          </a:ln>
        </p:spPr>
        <p:txBody>
          <a:bodyPr/>
          <a:lstStyle/>
          <a:p>
            <a:endParaRPr lang="en-IN"/>
          </a:p>
        </p:txBody>
      </p:sp>
      <p:sp>
        <p:nvSpPr>
          <p:cNvPr id="2079" name="Line 31"/>
          <p:cNvSpPr>
            <a:spLocks noChangeShapeType="1"/>
          </p:cNvSpPr>
          <p:nvPr/>
        </p:nvSpPr>
        <p:spPr bwMode="auto">
          <a:xfrm>
            <a:off x="2514600" y="4267200"/>
            <a:ext cx="2286000" cy="2057400"/>
          </a:xfrm>
          <a:prstGeom prst="line">
            <a:avLst/>
          </a:prstGeom>
          <a:noFill/>
          <a:ln w="28575">
            <a:solidFill>
              <a:schemeClr val="tx1"/>
            </a:solidFill>
            <a:round/>
          </a:ln>
        </p:spPr>
        <p:txBody>
          <a:bodyPr/>
          <a:lstStyle/>
          <a:p>
            <a:endParaRPr lang="en-IN"/>
          </a:p>
        </p:txBody>
      </p:sp>
      <p:sp>
        <p:nvSpPr>
          <p:cNvPr id="2080" name="Line 32"/>
          <p:cNvSpPr>
            <a:spLocks noChangeShapeType="1"/>
          </p:cNvSpPr>
          <p:nvPr/>
        </p:nvSpPr>
        <p:spPr bwMode="auto">
          <a:xfrm>
            <a:off x="2514600" y="4191000"/>
            <a:ext cx="4038600" cy="0"/>
          </a:xfrm>
          <a:prstGeom prst="line">
            <a:avLst/>
          </a:prstGeom>
          <a:noFill/>
          <a:ln w="9525">
            <a:solidFill>
              <a:schemeClr val="tx1"/>
            </a:solidFill>
            <a:round/>
          </a:ln>
        </p:spPr>
        <p:txBody>
          <a:bodyPr/>
          <a:lstStyle/>
          <a:p>
            <a:endParaRPr lang="en-IN"/>
          </a:p>
        </p:txBody>
      </p:sp>
      <p:sp>
        <p:nvSpPr>
          <p:cNvPr id="2083" name="Arc 35"/>
          <p:cNvSpPr/>
          <p:nvPr/>
        </p:nvSpPr>
        <p:spPr bwMode="auto">
          <a:xfrm rot="3890597">
            <a:off x="4079082" y="3845718"/>
            <a:ext cx="2286000" cy="1909763"/>
          </a:xfrm>
          <a:custGeom>
            <a:avLst/>
            <a:gdLst>
              <a:gd name="T0" fmla="*/ 89795979 w 21600"/>
              <a:gd name="T1" fmla="*/ 0 h 20057"/>
              <a:gd name="T2" fmla="*/ 241935018 w 21600"/>
              <a:gd name="T3" fmla="*/ 181841464 h 20057"/>
              <a:gd name="T4" fmla="*/ 0 w 21600"/>
              <a:gd name="T5" fmla="*/ 181841464 h 20057"/>
              <a:gd name="T6" fmla="*/ 0 60000 65536"/>
              <a:gd name="T7" fmla="*/ 0 60000 65536"/>
              <a:gd name="T8" fmla="*/ 0 60000 65536"/>
              <a:gd name="T9" fmla="*/ 0 w 21600"/>
              <a:gd name="T10" fmla="*/ 0 h 20057"/>
              <a:gd name="T11" fmla="*/ 21600 w 21600"/>
              <a:gd name="T12" fmla="*/ 20057 h 20057"/>
            </a:gdLst>
            <a:ahLst/>
            <a:cxnLst>
              <a:cxn ang="T6">
                <a:pos x="T0" y="T1"/>
              </a:cxn>
              <a:cxn ang="T7">
                <a:pos x="T2" y="T3"/>
              </a:cxn>
              <a:cxn ang="T8">
                <a:pos x="T4" y="T5"/>
              </a:cxn>
            </a:cxnLst>
            <a:rect l="T9" t="T10" r="T11" b="T12"/>
            <a:pathLst>
              <a:path w="21600" h="20057" fill="none" extrusionOk="0">
                <a:moveTo>
                  <a:pt x="8017" y="-1"/>
                </a:moveTo>
                <a:cubicBezTo>
                  <a:pt x="16220" y="3278"/>
                  <a:pt x="21600" y="11222"/>
                  <a:pt x="21600" y="20057"/>
                </a:cubicBezTo>
              </a:path>
              <a:path w="21600" h="20057" stroke="0" extrusionOk="0">
                <a:moveTo>
                  <a:pt x="8017" y="-1"/>
                </a:moveTo>
                <a:cubicBezTo>
                  <a:pt x="16220" y="3278"/>
                  <a:pt x="21600" y="11222"/>
                  <a:pt x="21600" y="20057"/>
                </a:cubicBezTo>
                <a:lnTo>
                  <a:pt x="0" y="20057"/>
                </a:lnTo>
                <a:close/>
              </a:path>
            </a:pathLst>
          </a:custGeom>
          <a:noFill/>
          <a:ln w="9525">
            <a:solidFill>
              <a:schemeClr val="tx1"/>
            </a:solidFill>
            <a:round/>
          </a:ln>
        </p:spPr>
        <p:txBody>
          <a:bodyPr wrap="none" anchor="ctr"/>
          <a:lstStyle/>
          <a:p>
            <a:endParaRPr lang="en-IN"/>
          </a:p>
        </p:txBody>
      </p:sp>
      <p:sp>
        <p:nvSpPr>
          <p:cNvPr id="2084" name="Text Box 36"/>
          <p:cNvSpPr txBox="1">
            <a:spLocks noChangeArrowheads="1"/>
          </p:cNvSpPr>
          <p:nvPr/>
        </p:nvSpPr>
        <p:spPr bwMode="auto">
          <a:xfrm>
            <a:off x="5943600" y="3886200"/>
            <a:ext cx="533400" cy="366713"/>
          </a:xfrm>
          <a:prstGeom prst="rect">
            <a:avLst/>
          </a:prstGeom>
          <a:noFill/>
          <a:ln w="9525">
            <a:noFill/>
            <a:miter lim="800000"/>
          </a:ln>
        </p:spPr>
        <p:txBody>
          <a:bodyPr>
            <a:spAutoFit/>
          </a:bodyPr>
          <a:lstStyle/>
          <a:p>
            <a:pPr>
              <a:spcBef>
                <a:spcPct val="50000"/>
              </a:spcBef>
            </a:pPr>
            <a:r>
              <a:rPr lang="en-US" b="1"/>
              <a:t>b</a:t>
            </a:r>
            <a:r>
              <a:rPr lang="en-US" sz="800" b="1"/>
              <a:t>1</a:t>
            </a:r>
            <a:endParaRPr lang="en-US"/>
          </a:p>
        </p:txBody>
      </p:sp>
      <p:sp>
        <p:nvSpPr>
          <p:cNvPr id="2086" name="Line 38"/>
          <p:cNvSpPr>
            <a:spLocks noChangeShapeType="1"/>
          </p:cNvSpPr>
          <p:nvPr/>
        </p:nvSpPr>
        <p:spPr bwMode="auto">
          <a:xfrm flipV="1">
            <a:off x="5943600" y="1219200"/>
            <a:ext cx="0" cy="2971800"/>
          </a:xfrm>
          <a:prstGeom prst="line">
            <a:avLst/>
          </a:prstGeom>
          <a:noFill/>
          <a:ln w="9525">
            <a:solidFill>
              <a:schemeClr val="tx1"/>
            </a:solidFill>
            <a:round/>
          </a:ln>
        </p:spPr>
        <p:txBody>
          <a:bodyPr/>
          <a:lstStyle/>
          <a:p>
            <a:endParaRPr lang="en-IN"/>
          </a:p>
        </p:txBody>
      </p:sp>
      <p:sp>
        <p:nvSpPr>
          <p:cNvPr id="2087" name="Line 39"/>
          <p:cNvSpPr>
            <a:spLocks noChangeShapeType="1"/>
          </p:cNvSpPr>
          <p:nvPr/>
        </p:nvSpPr>
        <p:spPr bwMode="auto">
          <a:xfrm>
            <a:off x="5486400" y="1219200"/>
            <a:ext cx="838200" cy="0"/>
          </a:xfrm>
          <a:prstGeom prst="line">
            <a:avLst/>
          </a:prstGeom>
          <a:noFill/>
          <a:ln w="9525">
            <a:solidFill>
              <a:schemeClr val="tx1"/>
            </a:solidFill>
            <a:round/>
          </a:ln>
        </p:spPr>
        <p:txBody>
          <a:bodyPr/>
          <a:lstStyle/>
          <a:p>
            <a:endParaRPr lang="en-IN"/>
          </a:p>
        </p:txBody>
      </p:sp>
      <p:sp>
        <p:nvSpPr>
          <p:cNvPr id="2088" name="Text Box 40"/>
          <p:cNvSpPr txBox="1">
            <a:spLocks noChangeArrowheads="1"/>
          </p:cNvSpPr>
          <p:nvPr/>
        </p:nvSpPr>
        <p:spPr bwMode="auto">
          <a:xfrm>
            <a:off x="5867400" y="609600"/>
            <a:ext cx="457200" cy="641350"/>
          </a:xfrm>
          <a:prstGeom prst="rect">
            <a:avLst/>
          </a:prstGeom>
          <a:noFill/>
          <a:ln w="9525">
            <a:noFill/>
            <a:miter lim="800000"/>
          </a:ln>
        </p:spPr>
        <p:txBody>
          <a:bodyPr>
            <a:spAutoFit/>
          </a:bodyPr>
          <a:lstStyle/>
          <a:p>
            <a:pPr>
              <a:spcBef>
                <a:spcPct val="50000"/>
              </a:spcBef>
            </a:pPr>
            <a:r>
              <a:rPr lang="en-US" b="1"/>
              <a:t> b</a:t>
            </a:r>
            <a:r>
              <a:rPr lang="en-US" sz="800" b="1"/>
              <a:t>1</a:t>
            </a:r>
            <a:r>
              <a:rPr lang="en-US" b="1"/>
              <a:t>’</a:t>
            </a:r>
            <a:endParaRPr lang="en-US" b="1"/>
          </a:p>
        </p:txBody>
      </p:sp>
      <p:sp>
        <p:nvSpPr>
          <p:cNvPr id="2089" name="Line 41"/>
          <p:cNvSpPr>
            <a:spLocks noChangeShapeType="1"/>
          </p:cNvSpPr>
          <p:nvPr/>
        </p:nvSpPr>
        <p:spPr bwMode="auto">
          <a:xfrm flipV="1">
            <a:off x="2514600" y="1219200"/>
            <a:ext cx="3429000" cy="1371600"/>
          </a:xfrm>
          <a:prstGeom prst="line">
            <a:avLst/>
          </a:prstGeom>
          <a:noFill/>
          <a:ln w="9525">
            <a:solidFill>
              <a:schemeClr val="accent2"/>
            </a:solidFill>
            <a:round/>
          </a:ln>
        </p:spPr>
        <p:txBody>
          <a:bodyPr/>
          <a:lstStyle/>
          <a:p>
            <a:endParaRPr lang="en-IN"/>
          </a:p>
        </p:txBody>
      </p:sp>
      <p:sp>
        <p:nvSpPr>
          <p:cNvPr id="2090" name="Oval 42"/>
          <p:cNvSpPr>
            <a:spLocks noChangeArrowheads="1"/>
          </p:cNvSpPr>
          <p:nvPr/>
        </p:nvSpPr>
        <p:spPr bwMode="auto">
          <a:xfrm>
            <a:off x="5867400" y="1143000"/>
            <a:ext cx="76200" cy="76200"/>
          </a:xfrm>
          <a:prstGeom prst="ellipse">
            <a:avLst/>
          </a:prstGeom>
          <a:solidFill>
            <a:schemeClr val="tx1"/>
          </a:solidFill>
          <a:ln w="9525">
            <a:solidFill>
              <a:schemeClr val="tx1"/>
            </a:solidFill>
            <a:round/>
          </a:ln>
        </p:spPr>
        <p:txBody>
          <a:bodyPr wrap="none" anchor="ctr"/>
          <a:lstStyle/>
          <a:p>
            <a:endParaRPr lang="en-IN"/>
          </a:p>
        </p:txBody>
      </p:sp>
      <p:sp>
        <p:nvSpPr>
          <p:cNvPr id="2091" name="Line 43"/>
          <p:cNvSpPr>
            <a:spLocks noChangeShapeType="1"/>
          </p:cNvSpPr>
          <p:nvPr/>
        </p:nvSpPr>
        <p:spPr bwMode="auto">
          <a:xfrm>
            <a:off x="2514600" y="2590800"/>
            <a:ext cx="4038600" cy="0"/>
          </a:xfrm>
          <a:prstGeom prst="line">
            <a:avLst/>
          </a:prstGeom>
          <a:noFill/>
          <a:ln w="3175">
            <a:solidFill>
              <a:schemeClr val="tx1"/>
            </a:solidFill>
            <a:round/>
          </a:ln>
        </p:spPr>
        <p:txBody>
          <a:bodyPr/>
          <a:lstStyle/>
          <a:p>
            <a:endParaRPr lang="en-IN"/>
          </a:p>
        </p:txBody>
      </p:sp>
      <p:sp>
        <p:nvSpPr>
          <p:cNvPr id="2092" name="Arc 44"/>
          <p:cNvSpPr/>
          <p:nvPr/>
        </p:nvSpPr>
        <p:spPr bwMode="auto">
          <a:xfrm rot="1873408">
            <a:off x="4508500" y="1479550"/>
            <a:ext cx="1200150" cy="1524000"/>
          </a:xfrm>
          <a:custGeom>
            <a:avLst/>
            <a:gdLst>
              <a:gd name="T0" fmla="*/ 0 w 18892"/>
              <a:gd name="T1" fmla="*/ 0 h 21600"/>
              <a:gd name="T2" fmla="*/ 76241797 w 18892"/>
              <a:gd name="T3" fmla="*/ 55396128 h 21600"/>
              <a:gd name="T4" fmla="*/ 0 w 18892"/>
              <a:gd name="T5" fmla="*/ 107526663 h 21600"/>
              <a:gd name="T6" fmla="*/ 0 60000 65536"/>
              <a:gd name="T7" fmla="*/ 0 60000 65536"/>
              <a:gd name="T8" fmla="*/ 0 60000 65536"/>
              <a:gd name="T9" fmla="*/ 0 w 18892"/>
              <a:gd name="T10" fmla="*/ 0 h 21600"/>
              <a:gd name="T11" fmla="*/ 18892 w 18892"/>
              <a:gd name="T12" fmla="*/ 21600 h 21600"/>
            </a:gdLst>
            <a:ahLst/>
            <a:cxnLst>
              <a:cxn ang="T6">
                <a:pos x="T0" y="T1"/>
              </a:cxn>
              <a:cxn ang="T7">
                <a:pos x="T2" y="T3"/>
              </a:cxn>
              <a:cxn ang="T8">
                <a:pos x="T4" y="T5"/>
              </a:cxn>
            </a:cxnLst>
            <a:rect l="T9" t="T10" r="T11" b="T12"/>
            <a:pathLst>
              <a:path w="18892" h="21600" fill="none" extrusionOk="0">
                <a:moveTo>
                  <a:pt x="-1" y="0"/>
                </a:moveTo>
                <a:cubicBezTo>
                  <a:pt x="7851" y="0"/>
                  <a:pt x="15085" y="4260"/>
                  <a:pt x="18891" y="11128"/>
                </a:cubicBezTo>
              </a:path>
              <a:path w="18892" h="21600" stroke="0" extrusionOk="0">
                <a:moveTo>
                  <a:pt x="-1" y="0"/>
                </a:moveTo>
                <a:cubicBezTo>
                  <a:pt x="7851" y="0"/>
                  <a:pt x="15085" y="4260"/>
                  <a:pt x="18891" y="11128"/>
                </a:cubicBezTo>
                <a:lnTo>
                  <a:pt x="0" y="21600"/>
                </a:lnTo>
                <a:close/>
              </a:path>
            </a:pathLst>
          </a:custGeom>
          <a:noFill/>
          <a:ln w="9525">
            <a:solidFill>
              <a:schemeClr val="tx1"/>
            </a:solidFill>
            <a:round/>
          </a:ln>
        </p:spPr>
        <p:txBody>
          <a:bodyPr wrap="none" anchor="ctr"/>
          <a:lstStyle/>
          <a:p>
            <a:endParaRPr lang="en-IN"/>
          </a:p>
        </p:txBody>
      </p:sp>
      <p:sp>
        <p:nvSpPr>
          <p:cNvPr id="2093" name="Text Box 45"/>
          <p:cNvSpPr txBox="1">
            <a:spLocks noChangeArrowheads="1"/>
          </p:cNvSpPr>
          <p:nvPr/>
        </p:nvSpPr>
        <p:spPr bwMode="auto">
          <a:xfrm>
            <a:off x="5486400" y="2286000"/>
            <a:ext cx="533400" cy="366713"/>
          </a:xfrm>
          <a:prstGeom prst="rect">
            <a:avLst/>
          </a:prstGeom>
          <a:noFill/>
          <a:ln w="9525">
            <a:noFill/>
            <a:miter lim="800000"/>
          </a:ln>
        </p:spPr>
        <p:txBody>
          <a:bodyPr>
            <a:spAutoFit/>
          </a:bodyPr>
          <a:lstStyle/>
          <a:p>
            <a:pPr>
              <a:spcBef>
                <a:spcPct val="50000"/>
              </a:spcBef>
            </a:pPr>
            <a:r>
              <a:rPr lang="en-US" b="1"/>
              <a:t> b</a:t>
            </a:r>
            <a:r>
              <a:rPr lang="en-US" sz="800" b="1"/>
              <a:t>2</a:t>
            </a:r>
            <a:r>
              <a:rPr lang="en-US" b="1"/>
              <a:t>’</a:t>
            </a:r>
            <a:endParaRPr lang="en-US" b="1"/>
          </a:p>
        </p:txBody>
      </p:sp>
      <p:sp>
        <p:nvSpPr>
          <p:cNvPr id="2094" name="Line 46"/>
          <p:cNvSpPr>
            <a:spLocks noChangeShapeType="1"/>
          </p:cNvSpPr>
          <p:nvPr/>
        </p:nvSpPr>
        <p:spPr bwMode="auto">
          <a:xfrm>
            <a:off x="5638800" y="2590800"/>
            <a:ext cx="0" cy="3733800"/>
          </a:xfrm>
          <a:prstGeom prst="line">
            <a:avLst/>
          </a:prstGeom>
          <a:noFill/>
          <a:ln w="9525">
            <a:solidFill>
              <a:schemeClr val="tx1"/>
            </a:solidFill>
            <a:round/>
          </a:ln>
        </p:spPr>
        <p:txBody>
          <a:bodyPr/>
          <a:lstStyle/>
          <a:p>
            <a:endParaRPr lang="en-IN"/>
          </a:p>
        </p:txBody>
      </p:sp>
      <p:sp>
        <p:nvSpPr>
          <p:cNvPr id="2095" name="Line 47"/>
          <p:cNvSpPr>
            <a:spLocks noChangeShapeType="1"/>
          </p:cNvSpPr>
          <p:nvPr/>
        </p:nvSpPr>
        <p:spPr bwMode="auto">
          <a:xfrm>
            <a:off x="5410200" y="6324600"/>
            <a:ext cx="609600" cy="0"/>
          </a:xfrm>
          <a:prstGeom prst="line">
            <a:avLst/>
          </a:prstGeom>
          <a:noFill/>
          <a:ln w="9525">
            <a:solidFill>
              <a:schemeClr val="tx1"/>
            </a:solidFill>
            <a:round/>
          </a:ln>
        </p:spPr>
        <p:txBody>
          <a:bodyPr/>
          <a:lstStyle/>
          <a:p>
            <a:endParaRPr lang="en-IN"/>
          </a:p>
        </p:txBody>
      </p:sp>
      <p:sp>
        <p:nvSpPr>
          <p:cNvPr id="2096" name="Text Box 48"/>
          <p:cNvSpPr txBox="1">
            <a:spLocks noChangeArrowheads="1"/>
          </p:cNvSpPr>
          <p:nvPr/>
        </p:nvSpPr>
        <p:spPr bwMode="auto">
          <a:xfrm>
            <a:off x="5562600" y="6019800"/>
            <a:ext cx="381000" cy="641350"/>
          </a:xfrm>
          <a:prstGeom prst="rect">
            <a:avLst/>
          </a:prstGeom>
          <a:noFill/>
          <a:ln w="9525">
            <a:noFill/>
            <a:miter lim="800000"/>
          </a:ln>
        </p:spPr>
        <p:txBody>
          <a:bodyPr>
            <a:spAutoFit/>
          </a:bodyPr>
          <a:lstStyle/>
          <a:p>
            <a:pPr>
              <a:spcBef>
                <a:spcPct val="50000"/>
              </a:spcBef>
            </a:pPr>
            <a:r>
              <a:rPr lang="en-US"/>
              <a:t> </a:t>
            </a:r>
            <a:r>
              <a:rPr lang="en-US" b="1"/>
              <a:t>b</a:t>
            </a:r>
            <a:r>
              <a:rPr lang="en-US" sz="800" b="1"/>
              <a:t>2</a:t>
            </a:r>
            <a:endParaRPr lang="en-US" sz="800" b="1"/>
          </a:p>
        </p:txBody>
      </p:sp>
      <p:sp>
        <p:nvSpPr>
          <p:cNvPr id="2097" name="Line 49"/>
          <p:cNvSpPr>
            <a:spLocks noChangeShapeType="1"/>
          </p:cNvSpPr>
          <p:nvPr/>
        </p:nvSpPr>
        <p:spPr bwMode="auto">
          <a:xfrm>
            <a:off x="2514600" y="4267200"/>
            <a:ext cx="3124200" cy="2057400"/>
          </a:xfrm>
          <a:prstGeom prst="line">
            <a:avLst/>
          </a:prstGeom>
          <a:noFill/>
          <a:ln w="9525">
            <a:solidFill>
              <a:schemeClr val="accent2"/>
            </a:solidFill>
            <a:round/>
          </a:ln>
        </p:spPr>
        <p:txBody>
          <a:bodyPr/>
          <a:lstStyle/>
          <a:p>
            <a:endParaRPr lang="en-IN"/>
          </a:p>
        </p:txBody>
      </p:sp>
      <p:sp>
        <p:nvSpPr>
          <p:cNvPr id="2098" name="Oval 50"/>
          <p:cNvSpPr>
            <a:spLocks noChangeArrowheads="1"/>
          </p:cNvSpPr>
          <p:nvPr/>
        </p:nvSpPr>
        <p:spPr bwMode="auto">
          <a:xfrm>
            <a:off x="5562600" y="6248400"/>
            <a:ext cx="76200" cy="76200"/>
          </a:xfrm>
          <a:prstGeom prst="ellipse">
            <a:avLst/>
          </a:prstGeom>
          <a:solidFill>
            <a:schemeClr val="tx1"/>
          </a:solidFill>
          <a:ln w="9525">
            <a:solidFill>
              <a:schemeClr val="tx1"/>
            </a:solidFill>
            <a:round/>
          </a:ln>
        </p:spPr>
        <p:txBody>
          <a:bodyPr wrap="none" anchor="ctr"/>
          <a:lstStyle/>
          <a:p>
            <a:endParaRPr lang="en-IN"/>
          </a:p>
        </p:txBody>
      </p:sp>
      <p:sp>
        <p:nvSpPr>
          <p:cNvPr id="2099" name="Arc 51"/>
          <p:cNvSpPr/>
          <p:nvPr/>
        </p:nvSpPr>
        <p:spPr bwMode="auto">
          <a:xfrm>
            <a:off x="2895600" y="2438400"/>
            <a:ext cx="76200" cy="152400"/>
          </a:xfrm>
          <a:custGeom>
            <a:avLst/>
            <a:gdLst>
              <a:gd name="T0" fmla="*/ 0 w 21600"/>
              <a:gd name="T1" fmla="*/ 0 h 21600"/>
              <a:gd name="T2" fmla="*/ 268817 w 21600"/>
              <a:gd name="T3" fmla="*/ 1075267 h 21600"/>
              <a:gd name="T4" fmla="*/ 0 w 21600"/>
              <a:gd name="T5" fmla="*/ 107526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2100" name="Text Box 52"/>
          <p:cNvSpPr txBox="1">
            <a:spLocks noChangeArrowheads="1"/>
          </p:cNvSpPr>
          <p:nvPr/>
        </p:nvSpPr>
        <p:spPr bwMode="auto">
          <a:xfrm>
            <a:off x="2819400" y="2590800"/>
            <a:ext cx="304800" cy="304800"/>
          </a:xfrm>
          <a:prstGeom prst="rect">
            <a:avLst/>
          </a:prstGeom>
          <a:noFill/>
          <a:ln w="9525">
            <a:noFill/>
            <a:miter lim="800000"/>
          </a:ln>
        </p:spPr>
        <p:txBody>
          <a:bodyPr>
            <a:spAutoFit/>
          </a:bodyPr>
          <a:lstStyle/>
          <a:p>
            <a:pPr>
              <a:spcBef>
                <a:spcPct val="50000"/>
              </a:spcBef>
            </a:pPr>
            <a:r>
              <a:rPr lang="el-GR" sz="1400" b="1">
                <a:cs typeface="Arial" panose="02080604020202020204" pitchFamily="34" charset="0"/>
              </a:rPr>
              <a:t>θ</a:t>
            </a:r>
            <a:endParaRPr lang="el-GR" sz="1400" b="1">
              <a:cs typeface="Arial" panose="02080604020202020204" pitchFamily="34" charset="0"/>
            </a:endParaRPr>
          </a:p>
        </p:txBody>
      </p:sp>
      <p:sp>
        <p:nvSpPr>
          <p:cNvPr id="2101" name="Arc 53"/>
          <p:cNvSpPr/>
          <p:nvPr/>
        </p:nvSpPr>
        <p:spPr bwMode="auto">
          <a:xfrm>
            <a:off x="2971800" y="2286000"/>
            <a:ext cx="228600" cy="304800"/>
          </a:xfrm>
          <a:custGeom>
            <a:avLst/>
            <a:gdLst>
              <a:gd name="T0" fmla="*/ 0 w 21600"/>
              <a:gd name="T1" fmla="*/ 0 h 21600"/>
              <a:gd name="T2" fmla="*/ 2419350 w 21600"/>
              <a:gd name="T3" fmla="*/ 4301067 h 21600"/>
              <a:gd name="T4" fmla="*/ 0 w 21600"/>
              <a:gd name="T5" fmla="*/ 430106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2102" name="Text Box 54"/>
          <p:cNvSpPr txBox="1">
            <a:spLocks noChangeArrowheads="1"/>
          </p:cNvSpPr>
          <p:nvPr/>
        </p:nvSpPr>
        <p:spPr bwMode="auto">
          <a:xfrm>
            <a:off x="3048000" y="2514600"/>
            <a:ext cx="381000" cy="366713"/>
          </a:xfrm>
          <a:prstGeom prst="rect">
            <a:avLst/>
          </a:prstGeom>
          <a:noFill/>
          <a:ln w="9525">
            <a:noFill/>
            <a:miter lim="800000"/>
          </a:ln>
        </p:spPr>
        <p:txBody>
          <a:bodyPr>
            <a:spAutoFit/>
          </a:bodyPr>
          <a:lstStyle/>
          <a:p>
            <a:pPr>
              <a:spcBef>
                <a:spcPct val="50000"/>
              </a:spcBef>
            </a:pPr>
            <a:r>
              <a:rPr lang="el-GR" b="1">
                <a:cs typeface="Arial" panose="02080604020202020204" pitchFamily="34" charset="0"/>
              </a:rPr>
              <a:t>α</a:t>
            </a:r>
            <a:endParaRPr lang="el-GR" b="1">
              <a:cs typeface="Arial" panose="02080604020202020204" pitchFamily="34" charset="0"/>
            </a:endParaRPr>
          </a:p>
        </p:txBody>
      </p:sp>
      <p:sp>
        <p:nvSpPr>
          <p:cNvPr id="2103" name="Arc 55"/>
          <p:cNvSpPr/>
          <p:nvPr/>
        </p:nvSpPr>
        <p:spPr bwMode="auto">
          <a:xfrm flipV="1">
            <a:off x="2819400" y="4191000"/>
            <a:ext cx="76200" cy="228600"/>
          </a:xfrm>
          <a:custGeom>
            <a:avLst/>
            <a:gdLst>
              <a:gd name="T0" fmla="*/ 0 w 21600"/>
              <a:gd name="T1" fmla="*/ 0 h 21600"/>
              <a:gd name="T2" fmla="*/ 268817 w 21600"/>
              <a:gd name="T3" fmla="*/ 2419350 h 21600"/>
              <a:gd name="T4" fmla="*/ 0 w 21600"/>
              <a:gd name="T5" fmla="*/ 241935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2104" name="Text Box 56"/>
          <p:cNvSpPr txBox="1">
            <a:spLocks noChangeArrowheads="1"/>
          </p:cNvSpPr>
          <p:nvPr/>
        </p:nvSpPr>
        <p:spPr bwMode="auto">
          <a:xfrm>
            <a:off x="2743200" y="3886200"/>
            <a:ext cx="304800" cy="274638"/>
          </a:xfrm>
          <a:prstGeom prst="rect">
            <a:avLst/>
          </a:prstGeom>
          <a:noFill/>
          <a:ln w="9525">
            <a:noFill/>
            <a:miter lim="800000"/>
          </a:ln>
        </p:spPr>
        <p:txBody>
          <a:bodyPr>
            <a:spAutoFit/>
          </a:bodyPr>
          <a:lstStyle/>
          <a:p>
            <a:pPr>
              <a:spcBef>
                <a:spcPct val="50000"/>
              </a:spcBef>
            </a:pPr>
            <a:r>
              <a:rPr lang="el-GR" sz="1200" b="1">
                <a:cs typeface="Arial" panose="02080604020202020204" pitchFamily="34" charset="0"/>
              </a:rPr>
              <a:t>Φ</a:t>
            </a:r>
            <a:endParaRPr lang="el-GR" sz="1200" b="1">
              <a:cs typeface="Arial" panose="02080604020202020204" pitchFamily="34" charset="0"/>
            </a:endParaRPr>
          </a:p>
        </p:txBody>
      </p:sp>
      <p:sp>
        <p:nvSpPr>
          <p:cNvPr id="2106" name="Arc 58"/>
          <p:cNvSpPr/>
          <p:nvPr/>
        </p:nvSpPr>
        <p:spPr bwMode="auto">
          <a:xfrm flipV="1">
            <a:off x="2971800" y="4191000"/>
            <a:ext cx="228600" cy="457200"/>
          </a:xfrm>
          <a:custGeom>
            <a:avLst/>
            <a:gdLst>
              <a:gd name="T0" fmla="*/ 0 w 21600"/>
              <a:gd name="T1" fmla="*/ 0 h 21600"/>
              <a:gd name="T2" fmla="*/ 2419350 w 21600"/>
              <a:gd name="T3" fmla="*/ 9677399 h 21600"/>
              <a:gd name="T4" fmla="*/ 0 w 21600"/>
              <a:gd name="T5" fmla="*/ 9677399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2107" name="Text Box 59"/>
          <p:cNvSpPr txBox="1">
            <a:spLocks noChangeArrowheads="1"/>
          </p:cNvSpPr>
          <p:nvPr/>
        </p:nvSpPr>
        <p:spPr bwMode="auto">
          <a:xfrm>
            <a:off x="3048000" y="3886200"/>
            <a:ext cx="381000" cy="274638"/>
          </a:xfrm>
          <a:prstGeom prst="rect">
            <a:avLst/>
          </a:prstGeom>
          <a:noFill/>
          <a:ln w="9525">
            <a:noFill/>
            <a:miter lim="800000"/>
          </a:ln>
        </p:spPr>
        <p:txBody>
          <a:bodyPr>
            <a:spAutoFit/>
          </a:bodyPr>
          <a:lstStyle/>
          <a:p>
            <a:pPr>
              <a:spcBef>
                <a:spcPct val="50000"/>
              </a:spcBef>
            </a:pPr>
            <a:r>
              <a:rPr lang="el-GR" sz="1200" b="1">
                <a:cs typeface="Arial" panose="02080604020202020204" pitchFamily="34" charset="0"/>
              </a:rPr>
              <a:t>β</a:t>
            </a:r>
            <a:endParaRPr lang="el-GR" sz="1200" b="1">
              <a:cs typeface="Arial" panose="02080604020202020204" pitchFamily="34" charset="0"/>
            </a:endParaRPr>
          </a:p>
        </p:txBody>
      </p:sp>
      <p:sp>
        <p:nvSpPr>
          <p:cNvPr id="2108" name="Text Box 60"/>
          <p:cNvSpPr txBox="1">
            <a:spLocks noChangeArrowheads="1"/>
          </p:cNvSpPr>
          <p:nvPr/>
        </p:nvSpPr>
        <p:spPr bwMode="auto">
          <a:xfrm rot="-1489232">
            <a:off x="3886200" y="1905000"/>
            <a:ext cx="457200" cy="274638"/>
          </a:xfrm>
          <a:prstGeom prst="rect">
            <a:avLst/>
          </a:prstGeom>
          <a:noFill/>
          <a:ln w="9525">
            <a:noFill/>
            <a:miter lim="800000"/>
          </a:ln>
        </p:spPr>
        <p:txBody>
          <a:bodyPr>
            <a:spAutoFit/>
          </a:bodyPr>
          <a:lstStyle/>
          <a:p>
            <a:pPr>
              <a:spcBef>
                <a:spcPct val="50000"/>
              </a:spcBef>
            </a:pPr>
            <a:r>
              <a:rPr lang="en-US" sz="1200" b="1">
                <a:solidFill>
                  <a:schemeClr val="accent2"/>
                </a:solidFill>
              </a:rPr>
              <a:t>T</a:t>
            </a:r>
            <a:r>
              <a:rPr lang="en-US" sz="1200" b="1"/>
              <a:t>L</a:t>
            </a:r>
            <a:endParaRPr lang="en-US" sz="1200" b="1"/>
          </a:p>
        </p:txBody>
      </p:sp>
      <p:sp>
        <p:nvSpPr>
          <p:cNvPr id="2109" name="Text Box 61"/>
          <p:cNvSpPr txBox="1">
            <a:spLocks noChangeArrowheads="1"/>
          </p:cNvSpPr>
          <p:nvPr/>
        </p:nvSpPr>
        <p:spPr bwMode="auto">
          <a:xfrm rot="2287102">
            <a:off x="4038600" y="5181600"/>
            <a:ext cx="533400" cy="274638"/>
          </a:xfrm>
          <a:prstGeom prst="rect">
            <a:avLst/>
          </a:prstGeom>
          <a:noFill/>
          <a:ln w="9525">
            <a:noFill/>
            <a:miter lim="800000"/>
          </a:ln>
        </p:spPr>
        <p:txBody>
          <a:bodyPr>
            <a:spAutoFit/>
          </a:bodyPr>
          <a:lstStyle/>
          <a:p>
            <a:pPr>
              <a:spcBef>
                <a:spcPct val="50000"/>
              </a:spcBef>
            </a:pPr>
            <a:r>
              <a:rPr lang="en-US" sz="1200" b="1">
                <a:solidFill>
                  <a:schemeClr val="accent2"/>
                </a:solidFill>
              </a:rPr>
              <a:t>TL</a:t>
            </a:r>
            <a:endParaRPr lang="en-US" sz="1200" b="1">
              <a:solidFill>
                <a:schemeClr val="accent2"/>
              </a:solidFill>
            </a:endParaRPr>
          </a:p>
        </p:txBody>
      </p:sp>
      <p:sp>
        <p:nvSpPr>
          <p:cNvPr id="2110" name="Line 62"/>
          <p:cNvSpPr>
            <a:spLocks noChangeShapeType="1"/>
          </p:cNvSpPr>
          <p:nvPr/>
        </p:nvSpPr>
        <p:spPr bwMode="auto">
          <a:xfrm flipH="1">
            <a:off x="1295400" y="2590800"/>
            <a:ext cx="1219200" cy="685800"/>
          </a:xfrm>
          <a:prstGeom prst="line">
            <a:avLst/>
          </a:prstGeom>
          <a:noFill/>
          <a:ln w="9525">
            <a:solidFill>
              <a:schemeClr val="tx1"/>
            </a:solidFill>
            <a:round/>
          </a:ln>
        </p:spPr>
        <p:txBody>
          <a:bodyPr/>
          <a:lstStyle/>
          <a:p>
            <a:endParaRPr lang="en-IN"/>
          </a:p>
        </p:txBody>
      </p:sp>
      <p:sp>
        <p:nvSpPr>
          <p:cNvPr id="2111" name="Line 63"/>
          <p:cNvSpPr>
            <a:spLocks noChangeShapeType="1"/>
          </p:cNvSpPr>
          <p:nvPr/>
        </p:nvSpPr>
        <p:spPr bwMode="auto">
          <a:xfrm flipH="1" flipV="1">
            <a:off x="990600" y="2819400"/>
            <a:ext cx="1447800" cy="1371600"/>
          </a:xfrm>
          <a:prstGeom prst="line">
            <a:avLst/>
          </a:prstGeom>
          <a:noFill/>
          <a:ln w="9525">
            <a:solidFill>
              <a:schemeClr val="tx1"/>
            </a:solidFill>
            <a:round/>
          </a:ln>
        </p:spPr>
        <p:txBody>
          <a:bodyPr/>
          <a:lstStyle/>
          <a:p>
            <a:endParaRPr lang="en-IN"/>
          </a:p>
        </p:txBody>
      </p:sp>
      <p:sp>
        <p:nvSpPr>
          <p:cNvPr id="2112" name="Text Box 64"/>
          <p:cNvSpPr txBox="1">
            <a:spLocks noChangeArrowheads="1"/>
          </p:cNvSpPr>
          <p:nvPr/>
        </p:nvSpPr>
        <p:spPr bwMode="auto">
          <a:xfrm>
            <a:off x="1066800" y="3352800"/>
            <a:ext cx="381000" cy="274638"/>
          </a:xfrm>
          <a:prstGeom prst="rect">
            <a:avLst/>
          </a:prstGeom>
          <a:noFill/>
          <a:ln w="9525">
            <a:noFill/>
            <a:miter lim="800000"/>
          </a:ln>
        </p:spPr>
        <p:txBody>
          <a:bodyPr>
            <a:spAutoFit/>
          </a:bodyPr>
          <a:lstStyle/>
          <a:p>
            <a:pPr>
              <a:spcBef>
                <a:spcPct val="50000"/>
              </a:spcBef>
            </a:pPr>
            <a:r>
              <a:rPr lang="en-US" sz="1200" b="1"/>
              <a:t>h’</a:t>
            </a:r>
            <a:endParaRPr lang="en-US" sz="1200" b="1"/>
          </a:p>
        </p:txBody>
      </p:sp>
      <p:sp>
        <p:nvSpPr>
          <p:cNvPr id="2114" name="Line 66"/>
          <p:cNvSpPr>
            <a:spLocks noChangeShapeType="1"/>
          </p:cNvSpPr>
          <p:nvPr/>
        </p:nvSpPr>
        <p:spPr bwMode="auto">
          <a:xfrm flipV="1">
            <a:off x="1295400" y="3094038"/>
            <a:ext cx="0" cy="182562"/>
          </a:xfrm>
          <a:prstGeom prst="line">
            <a:avLst/>
          </a:prstGeom>
          <a:noFill/>
          <a:ln w="9525">
            <a:solidFill>
              <a:schemeClr val="tx1"/>
            </a:solidFill>
            <a:round/>
          </a:ln>
        </p:spPr>
        <p:txBody>
          <a:bodyPr/>
          <a:lstStyle/>
          <a:p>
            <a:endParaRPr lang="en-IN"/>
          </a:p>
        </p:txBody>
      </p:sp>
      <p:sp>
        <p:nvSpPr>
          <p:cNvPr id="2116" name="Text Box 68"/>
          <p:cNvSpPr txBox="1">
            <a:spLocks noChangeArrowheads="1"/>
          </p:cNvSpPr>
          <p:nvPr/>
        </p:nvSpPr>
        <p:spPr bwMode="auto">
          <a:xfrm>
            <a:off x="1066800" y="2743200"/>
            <a:ext cx="457200" cy="274638"/>
          </a:xfrm>
          <a:prstGeom prst="rect">
            <a:avLst/>
          </a:prstGeom>
          <a:noFill/>
          <a:ln w="9525">
            <a:noFill/>
            <a:miter lim="800000"/>
          </a:ln>
        </p:spPr>
        <p:txBody>
          <a:bodyPr>
            <a:spAutoFit/>
          </a:bodyPr>
          <a:lstStyle/>
          <a:p>
            <a:pPr>
              <a:spcBef>
                <a:spcPct val="50000"/>
              </a:spcBef>
            </a:pPr>
            <a:r>
              <a:rPr lang="en-US" sz="1200" b="1">
                <a:solidFill>
                  <a:schemeClr val="accent2"/>
                </a:solidFill>
              </a:rPr>
              <a:t>HT</a:t>
            </a:r>
            <a:endParaRPr lang="en-US" sz="1200" b="1">
              <a:solidFill>
                <a:schemeClr val="accent2"/>
              </a:solidFill>
            </a:endParaRPr>
          </a:p>
        </p:txBody>
      </p:sp>
      <p:sp>
        <p:nvSpPr>
          <p:cNvPr id="2117" name="Line 69"/>
          <p:cNvSpPr>
            <a:spLocks noChangeShapeType="1"/>
          </p:cNvSpPr>
          <p:nvPr/>
        </p:nvSpPr>
        <p:spPr bwMode="auto">
          <a:xfrm flipV="1">
            <a:off x="1524000" y="3124200"/>
            <a:ext cx="0" cy="152400"/>
          </a:xfrm>
          <a:prstGeom prst="line">
            <a:avLst/>
          </a:prstGeom>
          <a:noFill/>
          <a:ln w="9525">
            <a:solidFill>
              <a:schemeClr val="tx1"/>
            </a:solidFill>
            <a:round/>
          </a:ln>
        </p:spPr>
        <p:txBody>
          <a:bodyPr/>
          <a:lstStyle/>
          <a:p>
            <a:endParaRPr lang="en-IN"/>
          </a:p>
        </p:txBody>
      </p:sp>
      <p:sp>
        <p:nvSpPr>
          <p:cNvPr id="2118" name="Text Box 70"/>
          <p:cNvSpPr txBox="1">
            <a:spLocks noChangeArrowheads="1"/>
          </p:cNvSpPr>
          <p:nvPr/>
        </p:nvSpPr>
        <p:spPr bwMode="auto">
          <a:xfrm>
            <a:off x="1371600" y="3276600"/>
            <a:ext cx="533400" cy="274638"/>
          </a:xfrm>
          <a:prstGeom prst="rect">
            <a:avLst/>
          </a:prstGeom>
          <a:noFill/>
          <a:ln w="9525">
            <a:noFill/>
            <a:miter lim="800000"/>
          </a:ln>
        </p:spPr>
        <p:txBody>
          <a:bodyPr>
            <a:spAutoFit/>
          </a:bodyPr>
          <a:lstStyle/>
          <a:p>
            <a:pPr>
              <a:spcBef>
                <a:spcPct val="50000"/>
              </a:spcBef>
            </a:pPr>
            <a:r>
              <a:rPr lang="en-US" sz="1200" b="1">
                <a:solidFill>
                  <a:schemeClr val="folHlink"/>
                </a:solidFill>
              </a:rPr>
              <a:t>v</a:t>
            </a:r>
            <a:endParaRPr lang="en-US" sz="1200" b="1">
              <a:solidFill>
                <a:schemeClr val="folHlink"/>
              </a:solidFill>
            </a:endParaRPr>
          </a:p>
        </p:txBody>
      </p:sp>
      <p:sp>
        <p:nvSpPr>
          <p:cNvPr id="2119" name="Text Box 71"/>
          <p:cNvSpPr txBox="1">
            <a:spLocks noChangeArrowheads="1"/>
          </p:cNvSpPr>
          <p:nvPr/>
        </p:nvSpPr>
        <p:spPr bwMode="auto">
          <a:xfrm>
            <a:off x="1295400" y="2819400"/>
            <a:ext cx="533400" cy="274638"/>
          </a:xfrm>
          <a:prstGeom prst="rect">
            <a:avLst/>
          </a:prstGeom>
          <a:noFill/>
          <a:ln w="9525">
            <a:noFill/>
            <a:miter lim="800000"/>
          </a:ln>
        </p:spPr>
        <p:txBody>
          <a:bodyPr>
            <a:spAutoFit/>
          </a:bodyPr>
          <a:lstStyle/>
          <a:p>
            <a:pPr>
              <a:spcBef>
                <a:spcPct val="50000"/>
              </a:spcBef>
            </a:pPr>
            <a:r>
              <a:rPr lang="en-US" sz="1200" b="1">
                <a:solidFill>
                  <a:schemeClr val="folHlink"/>
                </a:solidFill>
              </a:rPr>
              <a:t>VT’</a:t>
            </a:r>
            <a:endParaRPr lang="en-US" sz="1200" b="1">
              <a:solidFill>
                <a:schemeClr val="folHlink"/>
              </a:solidFill>
            </a:endParaRPr>
          </a:p>
        </p:txBody>
      </p:sp>
      <p:sp>
        <p:nvSpPr>
          <p:cNvPr id="2121" name="Text Box 73"/>
          <p:cNvSpPr txBox="1">
            <a:spLocks noChangeArrowheads="1"/>
          </p:cNvSpPr>
          <p:nvPr/>
        </p:nvSpPr>
        <p:spPr bwMode="auto">
          <a:xfrm>
            <a:off x="4508500" y="6294438"/>
            <a:ext cx="304800" cy="366712"/>
          </a:xfrm>
          <a:prstGeom prst="rect">
            <a:avLst/>
          </a:prstGeom>
          <a:noFill/>
          <a:ln w="9525">
            <a:noFill/>
            <a:miter lim="800000"/>
          </a:ln>
        </p:spPr>
        <p:txBody>
          <a:bodyPr>
            <a:spAutoFit/>
          </a:bodyPr>
          <a:lstStyle/>
          <a:p>
            <a:pPr>
              <a:spcBef>
                <a:spcPct val="50000"/>
              </a:spcBef>
            </a:pPr>
            <a:r>
              <a:rPr lang="en-US" b="1"/>
              <a:t>b</a:t>
            </a:r>
            <a:endParaRPr lang="en-US" b="1"/>
          </a:p>
        </p:txBody>
      </p:sp>
      <p:sp>
        <p:nvSpPr>
          <p:cNvPr id="2122" name="Text Box 74"/>
          <p:cNvSpPr txBox="1">
            <a:spLocks noChangeArrowheads="1"/>
          </p:cNvSpPr>
          <p:nvPr/>
        </p:nvSpPr>
        <p:spPr bwMode="auto">
          <a:xfrm>
            <a:off x="6553200" y="1479550"/>
            <a:ext cx="2590800" cy="641350"/>
          </a:xfrm>
          <a:prstGeom prst="rect">
            <a:avLst/>
          </a:prstGeom>
          <a:noFill/>
          <a:ln w="9525">
            <a:noFill/>
            <a:miter lim="800000"/>
          </a:ln>
        </p:spPr>
        <p:txBody>
          <a:bodyPr>
            <a:spAutoFit/>
          </a:bodyPr>
          <a:lstStyle/>
          <a:p>
            <a:pPr>
              <a:spcBef>
                <a:spcPct val="50000"/>
              </a:spcBef>
            </a:pPr>
            <a:r>
              <a:rPr lang="el-GR"/>
              <a:t>θ</a:t>
            </a:r>
            <a:r>
              <a:rPr lang="en-US"/>
              <a:t>: True inclination of the line with HP = 24</a:t>
            </a:r>
            <a:r>
              <a:rPr lang="en-US">
                <a:cs typeface="Arial" panose="02080604020202020204" pitchFamily="34" charset="0"/>
              </a:rPr>
              <a:t>º</a:t>
            </a:r>
            <a:endParaRPr lang="en-US">
              <a:cs typeface="Arial" panose="02080604020202020204" pitchFamily="34" charset="0"/>
            </a:endParaRPr>
          </a:p>
        </p:txBody>
      </p:sp>
      <p:sp>
        <p:nvSpPr>
          <p:cNvPr id="2123" name="Text Box 75"/>
          <p:cNvSpPr txBox="1">
            <a:spLocks noChangeArrowheads="1"/>
          </p:cNvSpPr>
          <p:nvPr/>
        </p:nvSpPr>
        <p:spPr bwMode="auto">
          <a:xfrm>
            <a:off x="6477000" y="2330450"/>
            <a:ext cx="2590800" cy="641350"/>
          </a:xfrm>
          <a:prstGeom prst="rect">
            <a:avLst/>
          </a:prstGeom>
          <a:noFill/>
          <a:ln w="9525">
            <a:noFill/>
            <a:miter lim="800000"/>
          </a:ln>
        </p:spPr>
        <p:txBody>
          <a:bodyPr>
            <a:spAutoFit/>
          </a:bodyPr>
          <a:lstStyle/>
          <a:p>
            <a:pPr>
              <a:spcBef>
                <a:spcPct val="50000"/>
              </a:spcBef>
            </a:pPr>
            <a:r>
              <a:rPr lang="el-GR"/>
              <a:t>α </a:t>
            </a:r>
            <a:r>
              <a:rPr lang="en-US"/>
              <a:t>: Inclination of FV of the line with HP/XY</a:t>
            </a:r>
            <a:endParaRPr lang="en-US"/>
          </a:p>
        </p:txBody>
      </p:sp>
      <p:sp>
        <p:nvSpPr>
          <p:cNvPr id="2124" name="Text Box 76"/>
          <p:cNvSpPr txBox="1">
            <a:spLocks noChangeArrowheads="1"/>
          </p:cNvSpPr>
          <p:nvPr/>
        </p:nvSpPr>
        <p:spPr bwMode="auto">
          <a:xfrm>
            <a:off x="6553200" y="3549650"/>
            <a:ext cx="2590800" cy="641350"/>
          </a:xfrm>
          <a:prstGeom prst="rect">
            <a:avLst/>
          </a:prstGeom>
          <a:noFill/>
          <a:ln w="9525">
            <a:noFill/>
            <a:miter lim="800000"/>
          </a:ln>
        </p:spPr>
        <p:txBody>
          <a:bodyPr>
            <a:spAutoFit/>
          </a:bodyPr>
          <a:lstStyle/>
          <a:p>
            <a:pPr>
              <a:spcBef>
                <a:spcPct val="50000"/>
              </a:spcBef>
            </a:pPr>
            <a:r>
              <a:rPr lang="en-US">
                <a:cs typeface="Arial" panose="02080604020202020204" pitchFamily="34" charset="0"/>
              </a:rPr>
              <a:t>Ø</a:t>
            </a:r>
            <a:r>
              <a:rPr lang="en-US"/>
              <a:t>: True inclination of the line with VP = 41</a:t>
            </a:r>
            <a:r>
              <a:rPr lang="en-US">
                <a:cs typeface="Arial" panose="02080604020202020204" pitchFamily="34" charset="0"/>
              </a:rPr>
              <a:t>º</a:t>
            </a:r>
            <a:endParaRPr lang="en-US">
              <a:cs typeface="Arial" panose="02080604020202020204" pitchFamily="34" charset="0"/>
            </a:endParaRPr>
          </a:p>
        </p:txBody>
      </p:sp>
      <p:sp>
        <p:nvSpPr>
          <p:cNvPr id="2125" name="Text Box 77"/>
          <p:cNvSpPr txBox="1">
            <a:spLocks noChangeArrowheads="1"/>
          </p:cNvSpPr>
          <p:nvPr/>
        </p:nvSpPr>
        <p:spPr bwMode="auto">
          <a:xfrm>
            <a:off x="6553200" y="4419600"/>
            <a:ext cx="2590800" cy="641350"/>
          </a:xfrm>
          <a:prstGeom prst="rect">
            <a:avLst/>
          </a:prstGeom>
          <a:noFill/>
          <a:ln w="9525">
            <a:noFill/>
            <a:miter lim="800000"/>
          </a:ln>
        </p:spPr>
        <p:txBody>
          <a:bodyPr>
            <a:spAutoFit/>
          </a:bodyPr>
          <a:lstStyle/>
          <a:p>
            <a:pPr>
              <a:spcBef>
                <a:spcPct val="50000"/>
              </a:spcBef>
            </a:pPr>
            <a:r>
              <a:rPr lang="el-GR"/>
              <a:t>β </a:t>
            </a:r>
            <a:r>
              <a:rPr lang="en-US"/>
              <a:t>: Inclination of TV of the line with VP/XY</a:t>
            </a:r>
            <a:endParaRPr lang="en-US"/>
          </a:p>
        </p:txBody>
      </p:sp>
      <p:grpSp>
        <p:nvGrpSpPr>
          <p:cNvPr id="69" name="Group 103"/>
          <p:cNvGrpSpPr/>
          <p:nvPr/>
        </p:nvGrpSpPr>
        <p:grpSpPr bwMode="auto">
          <a:xfrm>
            <a:off x="8016875" y="6629400"/>
            <a:ext cx="1096963" cy="182563"/>
            <a:chOff x="5050" y="29"/>
            <a:chExt cx="691" cy="115"/>
          </a:xfrm>
        </p:grpSpPr>
        <p:sp>
          <p:nvSpPr>
            <p:cNvPr id="70"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71"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72"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73"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74"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75"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wipe(down)">
                                      <p:cBhvr>
                                        <p:cTn id="7" dur="500"/>
                                        <p:tgtEl>
                                          <p:spTgt spid="205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055"/>
                                        </p:tgtEl>
                                        <p:attrNameLst>
                                          <p:attrName>style.visibility</p:attrName>
                                        </p:attrNameLst>
                                      </p:cBhvr>
                                      <p:to>
                                        <p:strVal val="visible"/>
                                      </p:to>
                                    </p:set>
                                    <p:animEffect transition="in" filter="wipe(down)">
                                      <p:cBhvr>
                                        <p:cTn id="12" dur="500"/>
                                        <p:tgtEl>
                                          <p:spTgt spid="205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056"/>
                                        </p:tgtEl>
                                        <p:attrNameLst>
                                          <p:attrName>style.visibility</p:attrName>
                                        </p:attrNameLst>
                                      </p:cBhvr>
                                      <p:to>
                                        <p:strVal val="visible"/>
                                      </p:to>
                                    </p:set>
                                    <p:animEffect transition="in" filter="wipe(down)">
                                      <p:cBhvr>
                                        <p:cTn id="17" dur="500"/>
                                        <p:tgtEl>
                                          <p:spTgt spid="205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053"/>
                                        </p:tgtEl>
                                        <p:attrNameLst>
                                          <p:attrName>style.visibility</p:attrName>
                                        </p:attrNameLst>
                                      </p:cBhvr>
                                      <p:to>
                                        <p:strVal val="visible"/>
                                      </p:to>
                                    </p:set>
                                    <p:animEffect transition="in" filter="wipe(down)">
                                      <p:cBhvr>
                                        <p:cTn id="22" dur="500"/>
                                        <p:tgtEl>
                                          <p:spTgt spid="205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054"/>
                                        </p:tgtEl>
                                        <p:attrNameLst>
                                          <p:attrName>style.visibility</p:attrName>
                                        </p:attrNameLst>
                                      </p:cBhvr>
                                      <p:to>
                                        <p:strVal val="visible"/>
                                      </p:to>
                                    </p:set>
                                    <p:animEffect transition="in" filter="wipe(down)">
                                      <p:cBhvr>
                                        <p:cTn id="27" dur="500"/>
                                        <p:tgtEl>
                                          <p:spTgt spid="205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2058"/>
                                        </p:tgtEl>
                                        <p:attrNameLst>
                                          <p:attrName>style.visibility</p:attrName>
                                        </p:attrNameLst>
                                      </p:cBhvr>
                                      <p:to>
                                        <p:strVal val="visible"/>
                                      </p:to>
                                    </p:set>
                                    <p:animEffect transition="in" filter="wipe(down)">
                                      <p:cBhvr>
                                        <p:cTn id="32" dur="500"/>
                                        <p:tgtEl>
                                          <p:spTgt spid="205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2059"/>
                                        </p:tgtEl>
                                        <p:attrNameLst>
                                          <p:attrName>style.visibility</p:attrName>
                                        </p:attrNameLst>
                                      </p:cBhvr>
                                      <p:to>
                                        <p:strVal val="visible"/>
                                      </p:to>
                                    </p:set>
                                    <p:animEffect transition="in" filter="wipe(down)">
                                      <p:cBhvr>
                                        <p:cTn id="37" dur="500"/>
                                        <p:tgtEl>
                                          <p:spTgt spid="205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2061"/>
                                        </p:tgtEl>
                                        <p:attrNameLst>
                                          <p:attrName>style.visibility</p:attrName>
                                        </p:attrNameLst>
                                      </p:cBhvr>
                                      <p:to>
                                        <p:strVal val="visible"/>
                                      </p:to>
                                    </p:set>
                                    <p:animEffect transition="in" filter="wipe(down)">
                                      <p:cBhvr>
                                        <p:cTn id="42" dur="500"/>
                                        <p:tgtEl>
                                          <p:spTgt spid="2061"/>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42" fill="hold" grpId="0" nodeType="clickEffect">
                                  <p:stCondLst>
                                    <p:cond delay="0"/>
                                  </p:stCondLst>
                                  <p:childTnLst>
                                    <p:set>
                                      <p:cBhvr>
                                        <p:cTn id="46" dur="1" fill="hold">
                                          <p:stCondLst>
                                            <p:cond delay="0"/>
                                          </p:stCondLst>
                                        </p:cTn>
                                        <p:tgtEl>
                                          <p:spTgt spid="2065"/>
                                        </p:tgtEl>
                                        <p:attrNameLst>
                                          <p:attrName>style.visibility</p:attrName>
                                        </p:attrNameLst>
                                      </p:cBhvr>
                                      <p:to>
                                        <p:strVal val="visible"/>
                                      </p:to>
                                    </p:set>
                                    <p:animEffect transition="in" filter="barn(outHorizontal)">
                                      <p:cBhvr>
                                        <p:cTn id="47" dur="500"/>
                                        <p:tgtEl>
                                          <p:spTgt spid="206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2057"/>
                                        </p:tgtEl>
                                        <p:attrNameLst>
                                          <p:attrName>style.visibility</p:attrName>
                                        </p:attrNameLst>
                                      </p:cBhvr>
                                      <p:to>
                                        <p:strVal val="visible"/>
                                      </p:to>
                                    </p:set>
                                    <p:animEffect transition="in" filter="wipe(down)">
                                      <p:cBhvr>
                                        <p:cTn id="52" dur="500"/>
                                        <p:tgtEl>
                                          <p:spTgt spid="2057"/>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2060"/>
                                        </p:tgtEl>
                                        <p:attrNameLst>
                                          <p:attrName>style.visibility</p:attrName>
                                        </p:attrNameLst>
                                      </p:cBhvr>
                                      <p:to>
                                        <p:strVal val="visible"/>
                                      </p:to>
                                    </p:set>
                                    <p:animEffect transition="in" filter="wipe(down)">
                                      <p:cBhvr>
                                        <p:cTn id="57" dur="500"/>
                                        <p:tgtEl>
                                          <p:spTgt spid="2060"/>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2062"/>
                                        </p:tgtEl>
                                        <p:attrNameLst>
                                          <p:attrName>style.visibility</p:attrName>
                                        </p:attrNameLst>
                                      </p:cBhvr>
                                      <p:to>
                                        <p:strVal val="visible"/>
                                      </p:to>
                                    </p:set>
                                    <p:animEffect transition="in" filter="wipe(down)">
                                      <p:cBhvr>
                                        <p:cTn id="62" dur="500"/>
                                        <p:tgtEl>
                                          <p:spTgt spid="2062"/>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2063"/>
                                        </p:tgtEl>
                                        <p:attrNameLst>
                                          <p:attrName>style.visibility</p:attrName>
                                        </p:attrNameLst>
                                      </p:cBhvr>
                                      <p:to>
                                        <p:strVal val="visible"/>
                                      </p:to>
                                    </p:set>
                                    <p:animEffect transition="in" filter="wipe(down)">
                                      <p:cBhvr>
                                        <p:cTn id="67" dur="500"/>
                                        <p:tgtEl>
                                          <p:spTgt spid="2063"/>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4" fill="hold" grpId="0" nodeType="clickEffect">
                                  <p:stCondLst>
                                    <p:cond delay="0"/>
                                  </p:stCondLst>
                                  <p:childTnLst>
                                    <p:set>
                                      <p:cBhvr>
                                        <p:cTn id="71" dur="1" fill="hold">
                                          <p:stCondLst>
                                            <p:cond delay="0"/>
                                          </p:stCondLst>
                                        </p:cTn>
                                        <p:tgtEl>
                                          <p:spTgt spid="2064"/>
                                        </p:tgtEl>
                                        <p:attrNameLst>
                                          <p:attrName>style.visibility</p:attrName>
                                        </p:attrNameLst>
                                      </p:cBhvr>
                                      <p:to>
                                        <p:strVal val="visible"/>
                                      </p:to>
                                    </p:set>
                                    <p:animEffect transition="in" filter="wipe(down)">
                                      <p:cBhvr>
                                        <p:cTn id="72" dur="500"/>
                                        <p:tgtEl>
                                          <p:spTgt spid="206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2066"/>
                                        </p:tgtEl>
                                        <p:attrNameLst>
                                          <p:attrName>style.visibility</p:attrName>
                                        </p:attrNameLst>
                                      </p:cBhvr>
                                      <p:to>
                                        <p:strVal val="visible"/>
                                      </p:to>
                                    </p:set>
                                    <p:animEffect transition="in" filter="wipe(down)">
                                      <p:cBhvr>
                                        <p:cTn id="77" dur="500"/>
                                        <p:tgtEl>
                                          <p:spTgt spid="206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4" fill="hold" grpId="0" nodeType="clickEffect">
                                  <p:stCondLst>
                                    <p:cond delay="0"/>
                                  </p:stCondLst>
                                  <p:childTnLst>
                                    <p:set>
                                      <p:cBhvr>
                                        <p:cTn id="81" dur="1" fill="hold">
                                          <p:stCondLst>
                                            <p:cond delay="0"/>
                                          </p:stCondLst>
                                        </p:cTn>
                                        <p:tgtEl>
                                          <p:spTgt spid="2067"/>
                                        </p:tgtEl>
                                        <p:attrNameLst>
                                          <p:attrName>style.visibility</p:attrName>
                                        </p:attrNameLst>
                                      </p:cBhvr>
                                      <p:to>
                                        <p:strVal val="visible"/>
                                      </p:to>
                                    </p:set>
                                    <p:animEffect transition="in" filter="wipe(down)">
                                      <p:cBhvr>
                                        <p:cTn id="82" dur="500"/>
                                        <p:tgtEl>
                                          <p:spTgt spid="2067"/>
                                        </p:tgtEl>
                                      </p:cBhvr>
                                    </p:animEffect>
                                  </p:childTnLst>
                                </p:cTn>
                              </p:par>
                            </p:childTnLst>
                          </p:cTn>
                        </p:par>
                      </p:childTnLst>
                    </p:cTn>
                  </p:par>
                  <p:par>
                    <p:cTn id="83" fill="hold">
                      <p:stCondLst>
                        <p:cond delay="indefinite"/>
                      </p:stCondLst>
                      <p:childTnLst>
                        <p:par>
                          <p:cTn id="84" fill="hold">
                            <p:stCondLst>
                              <p:cond delay="0"/>
                            </p:stCondLst>
                            <p:childTnLst>
                              <p:par>
                                <p:cTn id="85" presetID="16" presetClass="entr" presetSubtype="42" fill="hold" grpId="0" nodeType="clickEffect">
                                  <p:stCondLst>
                                    <p:cond delay="0"/>
                                  </p:stCondLst>
                                  <p:childTnLst>
                                    <p:set>
                                      <p:cBhvr>
                                        <p:cTn id="86" dur="1" fill="hold">
                                          <p:stCondLst>
                                            <p:cond delay="0"/>
                                          </p:stCondLst>
                                        </p:cTn>
                                        <p:tgtEl>
                                          <p:spTgt spid="2068"/>
                                        </p:tgtEl>
                                        <p:attrNameLst>
                                          <p:attrName>style.visibility</p:attrName>
                                        </p:attrNameLst>
                                      </p:cBhvr>
                                      <p:to>
                                        <p:strVal val="visible"/>
                                      </p:to>
                                    </p:set>
                                    <p:animEffect transition="in" filter="barn(outHorizontal)">
                                      <p:cBhvr>
                                        <p:cTn id="87" dur="500"/>
                                        <p:tgtEl>
                                          <p:spTgt spid="2068"/>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grpId="0" nodeType="clickEffect">
                                  <p:stCondLst>
                                    <p:cond delay="0"/>
                                  </p:stCondLst>
                                  <p:childTnLst>
                                    <p:set>
                                      <p:cBhvr>
                                        <p:cTn id="91" dur="1" fill="hold">
                                          <p:stCondLst>
                                            <p:cond delay="0"/>
                                          </p:stCondLst>
                                        </p:cTn>
                                        <p:tgtEl>
                                          <p:spTgt spid="2069"/>
                                        </p:tgtEl>
                                        <p:attrNameLst>
                                          <p:attrName>style.visibility</p:attrName>
                                        </p:attrNameLst>
                                      </p:cBhvr>
                                      <p:to>
                                        <p:strVal val="visible"/>
                                      </p:to>
                                    </p:set>
                                    <p:animEffect transition="in" filter="wipe(down)">
                                      <p:cBhvr>
                                        <p:cTn id="92" dur="500"/>
                                        <p:tgtEl>
                                          <p:spTgt spid="2069"/>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grpId="0" nodeType="clickEffect">
                                  <p:stCondLst>
                                    <p:cond delay="0"/>
                                  </p:stCondLst>
                                  <p:childTnLst>
                                    <p:set>
                                      <p:cBhvr>
                                        <p:cTn id="96" dur="1" fill="hold">
                                          <p:stCondLst>
                                            <p:cond delay="0"/>
                                          </p:stCondLst>
                                        </p:cTn>
                                        <p:tgtEl>
                                          <p:spTgt spid="2074"/>
                                        </p:tgtEl>
                                        <p:attrNameLst>
                                          <p:attrName>style.visibility</p:attrName>
                                        </p:attrNameLst>
                                      </p:cBhvr>
                                      <p:to>
                                        <p:strVal val="visible"/>
                                      </p:to>
                                    </p:set>
                                    <p:animEffect transition="in" filter="wipe(down)">
                                      <p:cBhvr>
                                        <p:cTn id="97" dur="500"/>
                                        <p:tgtEl>
                                          <p:spTgt spid="2074"/>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grpId="0" nodeType="clickEffect">
                                  <p:stCondLst>
                                    <p:cond delay="0"/>
                                  </p:stCondLst>
                                  <p:childTnLst>
                                    <p:set>
                                      <p:cBhvr>
                                        <p:cTn id="101" dur="1" fill="hold">
                                          <p:stCondLst>
                                            <p:cond delay="0"/>
                                          </p:stCondLst>
                                        </p:cTn>
                                        <p:tgtEl>
                                          <p:spTgt spid="2070"/>
                                        </p:tgtEl>
                                        <p:attrNameLst>
                                          <p:attrName>style.visibility</p:attrName>
                                        </p:attrNameLst>
                                      </p:cBhvr>
                                      <p:to>
                                        <p:strVal val="visible"/>
                                      </p:to>
                                    </p:set>
                                    <p:animEffect transition="in" filter="wipe(down)">
                                      <p:cBhvr>
                                        <p:cTn id="102" dur="500"/>
                                        <p:tgtEl>
                                          <p:spTgt spid="2070"/>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1" fill="hold" grpId="0" nodeType="clickEffect">
                                  <p:stCondLst>
                                    <p:cond delay="0"/>
                                  </p:stCondLst>
                                  <p:childTnLst>
                                    <p:set>
                                      <p:cBhvr>
                                        <p:cTn id="106" dur="1" fill="hold">
                                          <p:stCondLst>
                                            <p:cond delay="0"/>
                                          </p:stCondLst>
                                        </p:cTn>
                                        <p:tgtEl>
                                          <p:spTgt spid="2071"/>
                                        </p:tgtEl>
                                        <p:attrNameLst>
                                          <p:attrName>style.visibility</p:attrName>
                                        </p:attrNameLst>
                                      </p:cBhvr>
                                      <p:to>
                                        <p:strVal val="visible"/>
                                      </p:to>
                                    </p:set>
                                    <p:animEffect transition="in" filter="wipe(up)">
                                      <p:cBhvr>
                                        <p:cTn id="107" dur="500"/>
                                        <p:tgtEl>
                                          <p:spTgt spid="2071"/>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4" fill="hold" grpId="0" nodeType="clickEffect">
                                  <p:stCondLst>
                                    <p:cond delay="0"/>
                                  </p:stCondLst>
                                  <p:childTnLst>
                                    <p:set>
                                      <p:cBhvr>
                                        <p:cTn id="111" dur="1" fill="hold">
                                          <p:stCondLst>
                                            <p:cond delay="0"/>
                                          </p:stCondLst>
                                        </p:cTn>
                                        <p:tgtEl>
                                          <p:spTgt spid="2072"/>
                                        </p:tgtEl>
                                        <p:attrNameLst>
                                          <p:attrName>style.visibility</p:attrName>
                                        </p:attrNameLst>
                                      </p:cBhvr>
                                      <p:to>
                                        <p:strVal val="visible"/>
                                      </p:to>
                                    </p:set>
                                    <p:animEffect transition="in" filter="wipe(down)">
                                      <p:cBhvr>
                                        <p:cTn id="112" dur="500"/>
                                        <p:tgtEl>
                                          <p:spTgt spid="2072"/>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2073"/>
                                        </p:tgtEl>
                                        <p:attrNameLst>
                                          <p:attrName>style.visibility</p:attrName>
                                        </p:attrNameLst>
                                      </p:cBhvr>
                                      <p:to>
                                        <p:strVal val="visible"/>
                                      </p:to>
                                    </p:set>
                                    <p:animEffect transition="in" filter="wipe(down)">
                                      <p:cBhvr>
                                        <p:cTn id="117" dur="500"/>
                                        <p:tgtEl>
                                          <p:spTgt spid="2073"/>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4" fill="hold" grpId="0" nodeType="clickEffect">
                                  <p:stCondLst>
                                    <p:cond delay="0"/>
                                  </p:stCondLst>
                                  <p:childTnLst>
                                    <p:set>
                                      <p:cBhvr>
                                        <p:cTn id="121" dur="1" fill="hold">
                                          <p:stCondLst>
                                            <p:cond delay="0"/>
                                          </p:stCondLst>
                                        </p:cTn>
                                        <p:tgtEl>
                                          <p:spTgt spid="2121"/>
                                        </p:tgtEl>
                                        <p:attrNameLst>
                                          <p:attrName>style.visibility</p:attrName>
                                        </p:attrNameLst>
                                      </p:cBhvr>
                                      <p:to>
                                        <p:strVal val="visible"/>
                                      </p:to>
                                    </p:set>
                                    <p:animEffect transition="in" filter="wipe(down)">
                                      <p:cBhvr>
                                        <p:cTn id="122" dur="500"/>
                                        <p:tgtEl>
                                          <p:spTgt spid="2121"/>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4" fill="hold" grpId="0" nodeType="clickEffect">
                                  <p:stCondLst>
                                    <p:cond delay="0"/>
                                  </p:stCondLst>
                                  <p:childTnLst>
                                    <p:set>
                                      <p:cBhvr>
                                        <p:cTn id="126" dur="1" fill="hold">
                                          <p:stCondLst>
                                            <p:cond delay="0"/>
                                          </p:stCondLst>
                                        </p:cTn>
                                        <p:tgtEl>
                                          <p:spTgt spid="2075"/>
                                        </p:tgtEl>
                                        <p:attrNameLst>
                                          <p:attrName>style.visibility</p:attrName>
                                        </p:attrNameLst>
                                      </p:cBhvr>
                                      <p:to>
                                        <p:strVal val="visible"/>
                                      </p:to>
                                    </p:set>
                                    <p:animEffect transition="in" filter="wipe(down)">
                                      <p:cBhvr>
                                        <p:cTn id="127" dur="500"/>
                                        <p:tgtEl>
                                          <p:spTgt spid="2075"/>
                                        </p:tgtEl>
                                      </p:cBhvr>
                                    </p:animEffect>
                                  </p:childTnLst>
                                </p:cTn>
                              </p:par>
                            </p:childTnLst>
                          </p:cTn>
                        </p:par>
                      </p:childTnLst>
                    </p:cTn>
                  </p:par>
                  <p:par>
                    <p:cTn id="128" fill="hold">
                      <p:stCondLst>
                        <p:cond delay="indefinite"/>
                      </p:stCondLst>
                      <p:childTnLst>
                        <p:par>
                          <p:cTn id="129" fill="hold">
                            <p:stCondLst>
                              <p:cond delay="0"/>
                            </p:stCondLst>
                            <p:childTnLst>
                              <p:par>
                                <p:cTn id="130" presetID="22" presetClass="entr" presetSubtype="4" fill="hold" grpId="0" nodeType="clickEffect">
                                  <p:stCondLst>
                                    <p:cond delay="0"/>
                                  </p:stCondLst>
                                  <p:childTnLst>
                                    <p:set>
                                      <p:cBhvr>
                                        <p:cTn id="131" dur="1" fill="hold">
                                          <p:stCondLst>
                                            <p:cond delay="0"/>
                                          </p:stCondLst>
                                        </p:cTn>
                                        <p:tgtEl>
                                          <p:spTgt spid="2076"/>
                                        </p:tgtEl>
                                        <p:attrNameLst>
                                          <p:attrName>style.visibility</p:attrName>
                                        </p:attrNameLst>
                                      </p:cBhvr>
                                      <p:to>
                                        <p:strVal val="visible"/>
                                      </p:to>
                                    </p:set>
                                    <p:animEffect transition="in" filter="wipe(down)">
                                      <p:cBhvr>
                                        <p:cTn id="132" dur="500"/>
                                        <p:tgtEl>
                                          <p:spTgt spid="2076"/>
                                        </p:tgtEl>
                                      </p:cBhvr>
                                    </p:animEffect>
                                  </p:childTnLst>
                                </p:cTn>
                              </p:par>
                            </p:childTnLst>
                          </p:cTn>
                        </p:par>
                      </p:childTnLst>
                    </p:cTn>
                  </p:par>
                  <p:par>
                    <p:cTn id="133" fill="hold">
                      <p:stCondLst>
                        <p:cond delay="indefinite"/>
                      </p:stCondLst>
                      <p:childTnLst>
                        <p:par>
                          <p:cTn id="134" fill="hold">
                            <p:stCondLst>
                              <p:cond delay="0"/>
                            </p:stCondLst>
                            <p:childTnLst>
                              <p:par>
                                <p:cTn id="135" presetID="22" presetClass="entr" presetSubtype="4" fill="hold" grpId="0" nodeType="clickEffect">
                                  <p:stCondLst>
                                    <p:cond delay="0"/>
                                  </p:stCondLst>
                                  <p:childTnLst>
                                    <p:set>
                                      <p:cBhvr>
                                        <p:cTn id="136" dur="1" fill="hold">
                                          <p:stCondLst>
                                            <p:cond delay="0"/>
                                          </p:stCondLst>
                                        </p:cTn>
                                        <p:tgtEl>
                                          <p:spTgt spid="2077"/>
                                        </p:tgtEl>
                                        <p:attrNameLst>
                                          <p:attrName>style.visibility</p:attrName>
                                        </p:attrNameLst>
                                      </p:cBhvr>
                                      <p:to>
                                        <p:strVal val="visible"/>
                                      </p:to>
                                    </p:set>
                                    <p:animEffect transition="in" filter="wipe(down)">
                                      <p:cBhvr>
                                        <p:cTn id="137" dur="500"/>
                                        <p:tgtEl>
                                          <p:spTgt spid="2077"/>
                                        </p:tgtEl>
                                      </p:cBhvr>
                                    </p:animEffect>
                                  </p:childTnLst>
                                </p:cTn>
                              </p:par>
                            </p:childTnLst>
                          </p:cTn>
                        </p:par>
                      </p:childTnLst>
                    </p:cTn>
                  </p:par>
                  <p:par>
                    <p:cTn id="138" fill="hold">
                      <p:stCondLst>
                        <p:cond delay="indefinite"/>
                      </p:stCondLst>
                      <p:childTnLst>
                        <p:par>
                          <p:cTn id="139" fill="hold">
                            <p:stCondLst>
                              <p:cond delay="0"/>
                            </p:stCondLst>
                            <p:childTnLst>
                              <p:par>
                                <p:cTn id="140" presetID="22" presetClass="entr" presetSubtype="8" fill="hold" grpId="0" nodeType="clickEffect">
                                  <p:stCondLst>
                                    <p:cond delay="0"/>
                                  </p:stCondLst>
                                  <p:childTnLst>
                                    <p:set>
                                      <p:cBhvr>
                                        <p:cTn id="141" dur="1" fill="hold">
                                          <p:stCondLst>
                                            <p:cond delay="0"/>
                                          </p:stCondLst>
                                        </p:cTn>
                                        <p:tgtEl>
                                          <p:spTgt spid="2078"/>
                                        </p:tgtEl>
                                        <p:attrNameLst>
                                          <p:attrName>style.visibility</p:attrName>
                                        </p:attrNameLst>
                                      </p:cBhvr>
                                      <p:to>
                                        <p:strVal val="visible"/>
                                      </p:to>
                                    </p:set>
                                    <p:animEffect transition="in" filter="wipe(left)">
                                      <p:cBhvr>
                                        <p:cTn id="142" dur="500"/>
                                        <p:tgtEl>
                                          <p:spTgt spid="2078"/>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8" fill="hold" grpId="0" nodeType="clickEffect">
                                  <p:stCondLst>
                                    <p:cond delay="0"/>
                                  </p:stCondLst>
                                  <p:childTnLst>
                                    <p:set>
                                      <p:cBhvr>
                                        <p:cTn id="146" dur="1" fill="hold">
                                          <p:stCondLst>
                                            <p:cond delay="0"/>
                                          </p:stCondLst>
                                        </p:cTn>
                                        <p:tgtEl>
                                          <p:spTgt spid="2079"/>
                                        </p:tgtEl>
                                        <p:attrNameLst>
                                          <p:attrName>style.visibility</p:attrName>
                                        </p:attrNameLst>
                                      </p:cBhvr>
                                      <p:to>
                                        <p:strVal val="visible"/>
                                      </p:to>
                                    </p:set>
                                    <p:animEffect transition="in" filter="wipe(left)">
                                      <p:cBhvr>
                                        <p:cTn id="147" dur="500"/>
                                        <p:tgtEl>
                                          <p:spTgt spid="2079"/>
                                        </p:tgtEl>
                                      </p:cBhvr>
                                    </p:animEffect>
                                  </p:childTnLst>
                                </p:cTn>
                              </p:par>
                            </p:childTnLst>
                          </p:cTn>
                        </p:par>
                      </p:childTnLst>
                    </p:cTn>
                  </p:par>
                  <p:par>
                    <p:cTn id="148" fill="hold">
                      <p:stCondLst>
                        <p:cond delay="indefinite"/>
                      </p:stCondLst>
                      <p:childTnLst>
                        <p:par>
                          <p:cTn id="149" fill="hold">
                            <p:stCondLst>
                              <p:cond delay="0"/>
                            </p:stCondLst>
                            <p:childTnLst>
                              <p:par>
                                <p:cTn id="150" presetID="22" presetClass="entr" presetSubtype="4" fill="hold" grpId="0" nodeType="clickEffect">
                                  <p:stCondLst>
                                    <p:cond delay="0"/>
                                  </p:stCondLst>
                                  <p:childTnLst>
                                    <p:set>
                                      <p:cBhvr>
                                        <p:cTn id="151" dur="1" fill="hold">
                                          <p:stCondLst>
                                            <p:cond delay="0"/>
                                          </p:stCondLst>
                                        </p:cTn>
                                        <p:tgtEl>
                                          <p:spTgt spid="2080"/>
                                        </p:tgtEl>
                                        <p:attrNameLst>
                                          <p:attrName>style.visibility</p:attrName>
                                        </p:attrNameLst>
                                      </p:cBhvr>
                                      <p:to>
                                        <p:strVal val="visible"/>
                                      </p:to>
                                    </p:set>
                                    <p:animEffect transition="in" filter="wipe(down)">
                                      <p:cBhvr>
                                        <p:cTn id="152" dur="500"/>
                                        <p:tgtEl>
                                          <p:spTgt spid="2080"/>
                                        </p:tgtEl>
                                      </p:cBhvr>
                                    </p:animEffect>
                                  </p:childTnLst>
                                </p:cTn>
                              </p:par>
                            </p:childTnLst>
                          </p:cTn>
                        </p:par>
                      </p:childTnLst>
                    </p:cTn>
                  </p:par>
                  <p:par>
                    <p:cTn id="153" fill="hold">
                      <p:stCondLst>
                        <p:cond delay="indefinite"/>
                      </p:stCondLst>
                      <p:childTnLst>
                        <p:par>
                          <p:cTn id="154" fill="hold">
                            <p:stCondLst>
                              <p:cond delay="0"/>
                            </p:stCondLst>
                            <p:childTnLst>
                              <p:par>
                                <p:cTn id="155" presetID="22" presetClass="entr" presetSubtype="4" fill="hold" grpId="0" nodeType="clickEffect">
                                  <p:stCondLst>
                                    <p:cond delay="0"/>
                                  </p:stCondLst>
                                  <p:childTnLst>
                                    <p:set>
                                      <p:cBhvr>
                                        <p:cTn id="156" dur="1" fill="hold">
                                          <p:stCondLst>
                                            <p:cond delay="0"/>
                                          </p:stCondLst>
                                        </p:cTn>
                                        <p:tgtEl>
                                          <p:spTgt spid="2083"/>
                                        </p:tgtEl>
                                        <p:attrNameLst>
                                          <p:attrName>style.visibility</p:attrName>
                                        </p:attrNameLst>
                                      </p:cBhvr>
                                      <p:to>
                                        <p:strVal val="visible"/>
                                      </p:to>
                                    </p:set>
                                    <p:animEffect transition="in" filter="wipe(down)">
                                      <p:cBhvr>
                                        <p:cTn id="157" dur="500"/>
                                        <p:tgtEl>
                                          <p:spTgt spid="2083"/>
                                        </p:tgtEl>
                                      </p:cBhvr>
                                    </p:animEffect>
                                  </p:childTnLst>
                                </p:cTn>
                              </p:par>
                            </p:childTnLst>
                          </p:cTn>
                        </p:par>
                      </p:childTnLst>
                    </p:cTn>
                  </p:par>
                  <p:par>
                    <p:cTn id="158" fill="hold">
                      <p:stCondLst>
                        <p:cond delay="indefinite"/>
                      </p:stCondLst>
                      <p:childTnLst>
                        <p:par>
                          <p:cTn id="159" fill="hold">
                            <p:stCondLst>
                              <p:cond delay="0"/>
                            </p:stCondLst>
                            <p:childTnLst>
                              <p:par>
                                <p:cTn id="160" presetID="22" presetClass="entr" presetSubtype="4" fill="hold" grpId="0" nodeType="clickEffect">
                                  <p:stCondLst>
                                    <p:cond delay="0"/>
                                  </p:stCondLst>
                                  <p:childTnLst>
                                    <p:set>
                                      <p:cBhvr>
                                        <p:cTn id="161" dur="1" fill="hold">
                                          <p:stCondLst>
                                            <p:cond delay="0"/>
                                          </p:stCondLst>
                                        </p:cTn>
                                        <p:tgtEl>
                                          <p:spTgt spid="2084"/>
                                        </p:tgtEl>
                                        <p:attrNameLst>
                                          <p:attrName>style.visibility</p:attrName>
                                        </p:attrNameLst>
                                      </p:cBhvr>
                                      <p:to>
                                        <p:strVal val="visible"/>
                                      </p:to>
                                    </p:set>
                                    <p:animEffect transition="in" filter="wipe(down)">
                                      <p:cBhvr>
                                        <p:cTn id="162" dur="500"/>
                                        <p:tgtEl>
                                          <p:spTgt spid="2084"/>
                                        </p:tgtEl>
                                      </p:cBhvr>
                                    </p:animEffect>
                                  </p:childTnLst>
                                </p:cTn>
                              </p:par>
                            </p:childTnLst>
                          </p:cTn>
                        </p:par>
                      </p:childTnLst>
                    </p:cTn>
                  </p:par>
                  <p:par>
                    <p:cTn id="163" fill="hold">
                      <p:stCondLst>
                        <p:cond delay="indefinite"/>
                      </p:stCondLst>
                      <p:childTnLst>
                        <p:par>
                          <p:cTn id="164" fill="hold">
                            <p:stCondLst>
                              <p:cond delay="0"/>
                            </p:stCondLst>
                            <p:childTnLst>
                              <p:par>
                                <p:cTn id="165" presetID="22" presetClass="entr" presetSubtype="4" fill="hold" grpId="0" nodeType="clickEffect">
                                  <p:stCondLst>
                                    <p:cond delay="0"/>
                                  </p:stCondLst>
                                  <p:childTnLst>
                                    <p:set>
                                      <p:cBhvr>
                                        <p:cTn id="166" dur="1" fill="hold">
                                          <p:stCondLst>
                                            <p:cond delay="0"/>
                                          </p:stCondLst>
                                        </p:cTn>
                                        <p:tgtEl>
                                          <p:spTgt spid="2086"/>
                                        </p:tgtEl>
                                        <p:attrNameLst>
                                          <p:attrName>style.visibility</p:attrName>
                                        </p:attrNameLst>
                                      </p:cBhvr>
                                      <p:to>
                                        <p:strVal val="visible"/>
                                      </p:to>
                                    </p:set>
                                    <p:animEffect transition="in" filter="wipe(down)">
                                      <p:cBhvr>
                                        <p:cTn id="167" dur="500"/>
                                        <p:tgtEl>
                                          <p:spTgt spid="2086"/>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ntr" presetSubtype="4" fill="hold" grpId="0" nodeType="clickEffect">
                                  <p:stCondLst>
                                    <p:cond delay="0"/>
                                  </p:stCondLst>
                                  <p:childTnLst>
                                    <p:set>
                                      <p:cBhvr>
                                        <p:cTn id="171" dur="1" fill="hold">
                                          <p:stCondLst>
                                            <p:cond delay="0"/>
                                          </p:stCondLst>
                                        </p:cTn>
                                        <p:tgtEl>
                                          <p:spTgt spid="2087"/>
                                        </p:tgtEl>
                                        <p:attrNameLst>
                                          <p:attrName>style.visibility</p:attrName>
                                        </p:attrNameLst>
                                      </p:cBhvr>
                                      <p:to>
                                        <p:strVal val="visible"/>
                                      </p:to>
                                    </p:set>
                                    <p:animEffect transition="in" filter="wipe(down)">
                                      <p:cBhvr>
                                        <p:cTn id="172" dur="500"/>
                                        <p:tgtEl>
                                          <p:spTgt spid="2087"/>
                                        </p:tgtEl>
                                      </p:cBhvr>
                                    </p:animEffect>
                                  </p:childTnLst>
                                </p:cTn>
                              </p:par>
                            </p:childTnLst>
                          </p:cTn>
                        </p:par>
                      </p:childTnLst>
                    </p:cTn>
                  </p:par>
                  <p:par>
                    <p:cTn id="173" fill="hold">
                      <p:stCondLst>
                        <p:cond delay="indefinite"/>
                      </p:stCondLst>
                      <p:childTnLst>
                        <p:par>
                          <p:cTn id="174" fill="hold">
                            <p:stCondLst>
                              <p:cond delay="0"/>
                            </p:stCondLst>
                            <p:childTnLst>
                              <p:par>
                                <p:cTn id="175" presetID="22" presetClass="entr" presetSubtype="4" fill="hold" grpId="0" nodeType="clickEffect">
                                  <p:stCondLst>
                                    <p:cond delay="0"/>
                                  </p:stCondLst>
                                  <p:childTnLst>
                                    <p:set>
                                      <p:cBhvr>
                                        <p:cTn id="176" dur="1" fill="hold">
                                          <p:stCondLst>
                                            <p:cond delay="0"/>
                                          </p:stCondLst>
                                        </p:cTn>
                                        <p:tgtEl>
                                          <p:spTgt spid="2088"/>
                                        </p:tgtEl>
                                        <p:attrNameLst>
                                          <p:attrName>style.visibility</p:attrName>
                                        </p:attrNameLst>
                                      </p:cBhvr>
                                      <p:to>
                                        <p:strVal val="visible"/>
                                      </p:to>
                                    </p:set>
                                    <p:animEffect transition="in" filter="wipe(down)">
                                      <p:cBhvr>
                                        <p:cTn id="177" dur="500"/>
                                        <p:tgtEl>
                                          <p:spTgt spid="2088"/>
                                        </p:tgtEl>
                                      </p:cBhvr>
                                    </p:animEffect>
                                  </p:childTnLst>
                                </p:cTn>
                              </p:par>
                            </p:childTnLst>
                          </p:cTn>
                        </p:par>
                      </p:childTnLst>
                    </p:cTn>
                  </p:par>
                  <p:par>
                    <p:cTn id="178" fill="hold">
                      <p:stCondLst>
                        <p:cond delay="indefinite"/>
                      </p:stCondLst>
                      <p:childTnLst>
                        <p:par>
                          <p:cTn id="179" fill="hold">
                            <p:stCondLst>
                              <p:cond delay="0"/>
                            </p:stCondLst>
                            <p:childTnLst>
                              <p:par>
                                <p:cTn id="180" presetID="22" presetClass="entr" presetSubtype="4" fill="hold" grpId="0" nodeType="clickEffect">
                                  <p:stCondLst>
                                    <p:cond delay="0"/>
                                  </p:stCondLst>
                                  <p:childTnLst>
                                    <p:set>
                                      <p:cBhvr>
                                        <p:cTn id="181" dur="1" fill="hold">
                                          <p:stCondLst>
                                            <p:cond delay="0"/>
                                          </p:stCondLst>
                                        </p:cTn>
                                        <p:tgtEl>
                                          <p:spTgt spid="2090"/>
                                        </p:tgtEl>
                                        <p:attrNameLst>
                                          <p:attrName>style.visibility</p:attrName>
                                        </p:attrNameLst>
                                      </p:cBhvr>
                                      <p:to>
                                        <p:strVal val="visible"/>
                                      </p:to>
                                    </p:set>
                                    <p:animEffect transition="in" filter="wipe(down)">
                                      <p:cBhvr>
                                        <p:cTn id="182" dur="500"/>
                                        <p:tgtEl>
                                          <p:spTgt spid="2090"/>
                                        </p:tgtEl>
                                      </p:cBhvr>
                                    </p:animEffect>
                                  </p:childTnLst>
                                </p:cTn>
                              </p:par>
                            </p:childTnLst>
                          </p:cTn>
                        </p:par>
                      </p:childTnLst>
                    </p:cTn>
                  </p:par>
                  <p:par>
                    <p:cTn id="183" fill="hold">
                      <p:stCondLst>
                        <p:cond delay="indefinite"/>
                      </p:stCondLst>
                      <p:childTnLst>
                        <p:par>
                          <p:cTn id="184" fill="hold">
                            <p:stCondLst>
                              <p:cond delay="0"/>
                            </p:stCondLst>
                            <p:childTnLst>
                              <p:par>
                                <p:cTn id="185" presetID="22" presetClass="entr" presetSubtype="8" fill="hold" grpId="0" nodeType="clickEffect">
                                  <p:stCondLst>
                                    <p:cond delay="0"/>
                                  </p:stCondLst>
                                  <p:childTnLst>
                                    <p:set>
                                      <p:cBhvr>
                                        <p:cTn id="186" dur="1" fill="hold">
                                          <p:stCondLst>
                                            <p:cond delay="0"/>
                                          </p:stCondLst>
                                        </p:cTn>
                                        <p:tgtEl>
                                          <p:spTgt spid="2089"/>
                                        </p:tgtEl>
                                        <p:attrNameLst>
                                          <p:attrName>style.visibility</p:attrName>
                                        </p:attrNameLst>
                                      </p:cBhvr>
                                      <p:to>
                                        <p:strVal val="visible"/>
                                      </p:to>
                                    </p:set>
                                    <p:animEffect transition="in" filter="wipe(left)">
                                      <p:cBhvr>
                                        <p:cTn id="187" dur="500"/>
                                        <p:tgtEl>
                                          <p:spTgt spid="2089"/>
                                        </p:tgtEl>
                                      </p:cBhvr>
                                    </p:animEffect>
                                  </p:childTnLst>
                                </p:cTn>
                              </p:par>
                            </p:childTnLst>
                          </p:cTn>
                        </p:par>
                      </p:childTnLst>
                    </p:cTn>
                  </p:par>
                  <p:par>
                    <p:cTn id="188" fill="hold">
                      <p:stCondLst>
                        <p:cond delay="indefinite"/>
                      </p:stCondLst>
                      <p:childTnLst>
                        <p:par>
                          <p:cTn id="189" fill="hold">
                            <p:stCondLst>
                              <p:cond delay="0"/>
                            </p:stCondLst>
                            <p:childTnLst>
                              <p:par>
                                <p:cTn id="190" presetID="22" presetClass="entr" presetSubtype="4" fill="hold" grpId="0" nodeType="clickEffect">
                                  <p:stCondLst>
                                    <p:cond delay="0"/>
                                  </p:stCondLst>
                                  <p:childTnLst>
                                    <p:set>
                                      <p:cBhvr>
                                        <p:cTn id="191" dur="1" fill="hold">
                                          <p:stCondLst>
                                            <p:cond delay="0"/>
                                          </p:stCondLst>
                                        </p:cTn>
                                        <p:tgtEl>
                                          <p:spTgt spid="2108"/>
                                        </p:tgtEl>
                                        <p:attrNameLst>
                                          <p:attrName>style.visibility</p:attrName>
                                        </p:attrNameLst>
                                      </p:cBhvr>
                                      <p:to>
                                        <p:strVal val="visible"/>
                                      </p:to>
                                    </p:set>
                                    <p:animEffect transition="in" filter="wipe(down)">
                                      <p:cBhvr>
                                        <p:cTn id="192" dur="500"/>
                                        <p:tgtEl>
                                          <p:spTgt spid="2108"/>
                                        </p:tgtEl>
                                      </p:cBhvr>
                                    </p:animEffect>
                                  </p:childTnLst>
                                </p:cTn>
                              </p:par>
                            </p:childTnLst>
                          </p:cTn>
                        </p:par>
                      </p:childTnLst>
                    </p:cTn>
                  </p:par>
                  <p:par>
                    <p:cTn id="193" fill="hold">
                      <p:stCondLst>
                        <p:cond delay="indefinite"/>
                      </p:stCondLst>
                      <p:childTnLst>
                        <p:par>
                          <p:cTn id="194" fill="hold">
                            <p:stCondLst>
                              <p:cond delay="0"/>
                            </p:stCondLst>
                            <p:childTnLst>
                              <p:par>
                                <p:cTn id="195" presetID="22" presetClass="entr" presetSubtype="4" fill="hold" grpId="0" nodeType="clickEffect">
                                  <p:stCondLst>
                                    <p:cond delay="0"/>
                                  </p:stCondLst>
                                  <p:childTnLst>
                                    <p:set>
                                      <p:cBhvr>
                                        <p:cTn id="196" dur="1" fill="hold">
                                          <p:stCondLst>
                                            <p:cond delay="0"/>
                                          </p:stCondLst>
                                        </p:cTn>
                                        <p:tgtEl>
                                          <p:spTgt spid="2091"/>
                                        </p:tgtEl>
                                        <p:attrNameLst>
                                          <p:attrName>style.visibility</p:attrName>
                                        </p:attrNameLst>
                                      </p:cBhvr>
                                      <p:to>
                                        <p:strVal val="visible"/>
                                      </p:to>
                                    </p:set>
                                    <p:animEffect transition="in" filter="wipe(down)">
                                      <p:cBhvr>
                                        <p:cTn id="197" dur="500"/>
                                        <p:tgtEl>
                                          <p:spTgt spid="2091"/>
                                        </p:tgtEl>
                                      </p:cBhvr>
                                    </p:animEffect>
                                  </p:childTnLst>
                                </p:cTn>
                              </p:par>
                            </p:childTnLst>
                          </p:cTn>
                        </p:par>
                      </p:childTnLst>
                    </p:cTn>
                  </p:par>
                  <p:par>
                    <p:cTn id="198" fill="hold">
                      <p:stCondLst>
                        <p:cond delay="indefinite"/>
                      </p:stCondLst>
                      <p:childTnLst>
                        <p:par>
                          <p:cTn id="199" fill="hold">
                            <p:stCondLst>
                              <p:cond delay="0"/>
                            </p:stCondLst>
                            <p:childTnLst>
                              <p:par>
                                <p:cTn id="200" presetID="22" presetClass="entr" presetSubtype="4" fill="hold" grpId="0" nodeType="clickEffect">
                                  <p:stCondLst>
                                    <p:cond delay="0"/>
                                  </p:stCondLst>
                                  <p:childTnLst>
                                    <p:set>
                                      <p:cBhvr>
                                        <p:cTn id="201" dur="1" fill="hold">
                                          <p:stCondLst>
                                            <p:cond delay="0"/>
                                          </p:stCondLst>
                                        </p:cTn>
                                        <p:tgtEl>
                                          <p:spTgt spid="2099"/>
                                        </p:tgtEl>
                                        <p:attrNameLst>
                                          <p:attrName>style.visibility</p:attrName>
                                        </p:attrNameLst>
                                      </p:cBhvr>
                                      <p:to>
                                        <p:strVal val="visible"/>
                                      </p:to>
                                    </p:set>
                                    <p:animEffect transition="in" filter="wipe(down)">
                                      <p:cBhvr>
                                        <p:cTn id="202" dur="500"/>
                                        <p:tgtEl>
                                          <p:spTgt spid="2099"/>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ntr" presetSubtype="4" fill="hold" grpId="0" nodeType="clickEffect">
                                  <p:stCondLst>
                                    <p:cond delay="0"/>
                                  </p:stCondLst>
                                  <p:childTnLst>
                                    <p:set>
                                      <p:cBhvr>
                                        <p:cTn id="206" dur="1" fill="hold">
                                          <p:stCondLst>
                                            <p:cond delay="0"/>
                                          </p:stCondLst>
                                        </p:cTn>
                                        <p:tgtEl>
                                          <p:spTgt spid="2100"/>
                                        </p:tgtEl>
                                        <p:attrNameLst>
                                          <p:attrName>style.visibility</p:attrName>
                                        </p:attrNameLst>
                                      </p:cBhvr>
                                      <p:to>
                                        <p:strVal val="visible"/>
                                      </p:to>
                                    </p:set>
                                    <p:animEffect transition="in" filter="wipe(down)">
                                      <p:cBhvr>
                                        <p:cTn id="207" dur="500"/>
                                        <p:tgtEl>
                                          <p:spTgt spid="2100"/>
                                        </p:tgtEl>
                                      </p:cBhvr>
                                    </p:animEffect>
                                  </p:childTnLst>
                                </p:cTn>
                              </p:par>
                            </p:childTnLst>
                          </p:cTn>
                        </p:par>
                      </p:childTnLst>
                    </p:cTn>
                  </p:par>
                  <p:par>
                    <p:cTn id="208" fill="hold">
                      <p:stCondLst>
                        <p:cond delay="indefinite"/>
                      </p:stCondLst>
                      <p:childTnLst>
                        <p:par>
                          <p:cTn id="209" fill="hold">
                            <p:stCondLst>
                              <p:cond delay="0"/>
                            </p:stCondLst>
                            <p:childTnLst>
                              <p:par>
                                <p:cTn id="210" presetID="1" presetClass="entr" presetSubtype="0" fill="hold" grpId="0" nodeType="clickEffect">
                                  <p:stCondLst>
                                    <p:cond delay="0"/>
                                  </p:stCondLst>
                                  <p:childTnLst>
                                    <p:set>
                                      <p:cBhvr>
                                        <p:cTn id="211" dur="1" fill="hold">
                                          <p:stCondLst>
                                            <p:cond delay="0"/>
                                          </p:stCondLst>
                                        </p:cTn>
                                        <p:tgtEl>
                                          <p:spTgt spid="2122"/>
                                        </p:tgtEl>
                                        <p:attrNameLst>
                                          <p:attrName>style.visibility</p:attrName>
                                        </p:attrNameLst>
                                      </p:cBhvr>
                                      <p:to>
                                        <p:strVal val="visible"/>
                                      </p:to>
                                    </p:set>
                                  </p:childTnLst>
                                </p:cTn>
                              </p:par>
                            </p:childTnLst>
                          </p:cTn>
                        </p:par>
                      </p:childTnLst>
                    </p:cTn>
                  </p:par>
                  <p:par>
                    <p:cTn id="212" fill="hold">
                      <p:stCondLst>
                        <p:cond delay="indefinite"/>
                      </p:stCondLst>
                      <p:childTnLst>
                        <p:par>
                          <p:cTn id="213" fill="hold">
                            <p:stCondLst>
                              <p:cond delay="0"/>
                            </p:stCondLst>
                            <p:childTnLst>
                              <p:par>
                                <p:cTn id="214" presetID="22" presetClass="entr" presetSubtype="4" fill="hold" grpId="0" nodeType="clickEffect">
                                  <p:stCondLst>
                                    <p:cond delay="0"/>
                                  </p:stCondLst>
                                  <p:childTnLst>
                                    <p:set>
                                      <p:cBhvr>
                                        <p:cTn id="215" dur="1" fill="hold">
                                          <p:stCondLst>
                                            <p:cond delay="0"/>
                                          </p:stCondLst>
                                        </p:cTn>
                                        <p:tgtEl>
                                          <p:spTgt spid="2101"/>
                                        </p:tgtEl>
                                        <p:attrNameLst>
                                          <p:attrName>style.visibility</p:attrName>
                                        </p:attrNameLst>
                                      </p:cBhvr>
                                      <p:to>
                                        <p:strVal val="visible"/>
                                      </p:to>
                                    </p:set>
                                    <p:animEffect transition="in" filter="wipe(down)">
                                      <p:cBhvr>
                                        <p:cTn id="216" dur="500"/>
                                        <p:tgtEl>
                                          <p:spTgt spid="2101"/>
                                        </p:tgtEl>
                                      </p:cBhvr>
                                    </p:animEffect>
                                  </p:childTnLst>
                                </p:cTn>
                              </p:par>
                            </p:childTnLst>
                          </p:cTn>
                        </p:par>
                      </p:childTnLst>
                    </p:cTn>
                  </p:par>
                  <p:par>
                    <p:cTn id="217" fill="hold">
                      <p:stCondLst>
                        <p:cond delay="indefinite"/>
                      </p:stCondLst>
                      <p:childTnLst>
                        <p:par>
                          <p:cTn id="218" fill="hold">
                            <p:stCondLst>
                              <p:cond delay="0"/>
                            </p:stCondLst>
                            <p:childTnLst>
                              <p:par>
                                <p:cTn id="219" presetID="22" presetClass="entr" presetSubtype="4" fill="hold" grpId="0" nodeType="clickEffect">
                                  <p:stCondLst>
                                    <p:cond delay="0"/>
                                  </p:stCondLst>
                                  <p:childTnLst>
                                    <p:set>
                                      <p:cBhvr>
                                        <p:cTn id="220" dur="1" fill="hold">
                                          <p:stCondLst>
                                            <p:cond delay="0"/>
                                          </p:stCondLst>
                                        </p:cTn>
                                        <p:tgtEl>
                                          <p:spTgt spid="2102"/>
                                        </p:tgtEl>
                                        <p:attrNameLst>
                                          <p:attrName>style.visibility</p:attrName>
                                        </p:attrNameLst>
                                      </p:cBhvr>
                                      <p:to>
                                        <p:strVal val="visible"/>
                                      </p:to>
                                    </p:set>
                                    <p:animEffect transition="in" filter="wipe(down)">
                                      <p:cBhvr>
                                        <p:cTn id="221" dur="500"/>
                                        <p:tgtEl>
                                          <p:spTgt spid="2102"/>
                                        </p:tgtEl>
                                      </p:cBhvr>
                                    </p:animEffect>
                                  </p:childTnLst>
                                </p:cTn>
                              </p:par>
                            </p:childTnLst>
                          </p:cTn>
                        </p:par>
                      </p:childTnLst>
                    </p:cTn>
                  </p:par>
                  <p:par>
                    <p:cTn id="222" fill="hold">
                      <p:stCondLst>
                        <p:cond delay="indefinite"/>
                      </p:stCondLst>
                      <p:childTnLst>
                        <p:par>
                          <p:cTn id="223" fill="hold">
                            <p:stCondLst>
                              <p:cond delay="0"/>
                            </p:stCondLst>
                            <p:childTnLst>
                              <p:par>
                                <p:cTn id="224" presetID="1" presetClass="entr" presetSubtype="0" fill="hold" grpId="0" nodeType="clickEffect">
                                  <p:stCondLst>
                                    <p:cond delay="0"/>
                                  </p:stCondLst>
                                  <p:childTnLst>
                                    <p:set>
                                      <p:cBhvr>
                                        <p:cTn id="225" dur="1" fill="hold">
                                          <p:stCondLst>
                                            <p:cond delay="0"/>
                                          </p:stCondLst>
                                        </p:cTn>
                                        <p:tgtEl>
                                          <p:spTgt spid="2123"/>
                                        </p:tgtEl>
                                        <p:attrNameLst>
                                          <p:attrName>style.visibility</p:attrName>
                                        </p:attrNameLst>
                                      </p:cBhvr>
                                      <p:to>
                                        <p:strVal val="visible"/>
                                      </p:to>
                                    </p:set>
                                  </p:childTnLst>
                                </p:cTn>
                              </p:par>
                            </p:childTnLst>
                          </p:cTn>
                        </p:par>
                      </p:childTnLst>
                    </p:cTn>
                  </p:par>
                  <p:par>
                    <p:cTn id="226" fill="hold">
                      <p:stCondLst>
                        <p:cond delay="indefinite"/>
                      </p:stCondLst>
                      <p:childTnLst>
                        <p:par>
                          <p:cTn id="227" fill="hold">
                            <p:stCondLst>
                              <p:cond delay="0"/>
                            </p:stCondLst>
                            <p:childTnLst>
                              <p:par>
                                <p:cTn id="228" presetID="22" presetClass="entr" presetSubtype="1" fill="hold" grpId="0" nodeType="clickEffect">
                                  <p:stCondLst>
                                    <p:cond delay="0"/>
                                  </p:stCondLst>
                                  <p:childTnLst>
                                    <p:set>
                                      <p:cBhvr>
                                        <p:cTn id="229" dur="1" fill="hold">
                                          <p:stCondLst>
                                            <p:cond delay="0"/>
                                          </p:stCondLst>
                                        </p:cTn>
                                        <p:tgtEl>
                                          <p:spTgt spid="2092"/>
                                        </p:tgtEl>
                                        <p:attrNameLst>
                                          <p:attrName>style.visibility</p:attrName>
                                        </p:attrNameLst>
                                      </p:cBhvr>
                                      <p:to>
                                        <p:strVal val="visible"/>
                                      </p:to>
                                    </p:set>
                                    <p:animEffect transition="in" filter="wipe(up)">
                                      <p:cBhvr>
                                        <p:cTn id="230" dur="500"/>
                                        <p:tgtEl>
                                          <p:spTgt spid="2092"/>
                                        </p:tgtEl>
                                      </p:cBhvr>
                                    </p:animEffect>
                                  </p:childTnLst>
                                </p:cTn>
                              </p:par>
                            </p:childTnLst>
                          </p:cTn>
                        </p:par>
                      </p:childTnLst>
                    </p:cTn>
                  </p:par>
                  <p:par>
                    <p:cTn id="231" fill="hold">
                      <p:stCondLst>
                        <p:cond delay="indefinite"/>
                      </p:stCondLst>
                      <p:childTnLst>
                        <p:par>
                          <p:cTn id="232" fill="hold">
                            <p:stCondLst>
                              <p:cond delay="0"/>
                            </p:stCondLst>
                            <p:childTnLst>
                              <p:par>
                                <p:cTn id="233" presetID="22" presetClass="entr" presetSubtype="4" fill="hold" grpId="0" nodeType="clickEffect">
                                  <p:stCondLst>
                                    <p:cond delay="0"/>
                                  </p:stCondLst>
                                  <p:childTnLst>
                                    <p:set>
                                      <p:cBhvr>
                                        <p:cTn id="234" dur="1" fill="hold">
                                          <p:stCondLst>
                                            <p:cond delay="0"/>
                                          </p:stCondLst>
                                        </p:cTn>
                                        <p:tgtEl>
                                          <p:spTgt spid="2093"/>
                                        </p:tgtEl>
                                        <p:attrNameLst>
                                          <p:attrName>style.visibility</p:attrName>
                                        </p:attrNameLst>
                                      </p:cBhvr>
                                      <p:to>
                                        <p:strVal val="visible"/>
                                      </p:to>
                                    </p:set>
                                    <p:animEffect transition="in" filter="wipe(down)">
                                      <p:cBhvr>
                                        <p:cTn id="235" dur="500"/>
                                        <p:tgtEl>
                                          <p:spTgt spid="2093"/>
                                        </p:tgtEl>
                                      </p:cBhvr>
                                    </p:animEffect>
                                  </p:childTnLst>
                                </p:cTn>
                              </p:par>
                            </p:childTnLst>
                          </p:cTn>
                        </p:par>
                      </p:childTnLst>
                    </p:cTn>
                  </p:par>
                  <p:par>
                    <p:cTn id="236" fill="hold">
                      <p:stCondLst>
                        <p:cond delay="indefinite"/>
                      </p:stCondLst>
                      <p:childTnLst>
                        <p:par>
                          <p:cTn id="237" fill="hold">
                            <p:stCondLst>
                              <p:cond delay="0"/>
                            </p:stCondLst>
                            <p:childTnLst>
                              <p:par>
                                <p:cTn id="238" presetID="22" presetClass="entr" presetSubtype="1" fill="hold" grpId="0" nodeType="clickEffect">
                                  <p:stCondLst>
                                    <p:cond delay="0"/>
                                  </p:stCondLst>
                                  <p:childTnLst>
                                    <p:set>
                                      <p:cBhvr>
                                        <p:cTn id="239" dur="1" fill="hold">
                                          <p:stCondLst>
                                            <p:cond delay="0"/>
                                          </p:stCondLst>
                                        </p:cTn>
                                        <p:tgtEl>
                                          <p:spTgt spid="2094"/>
                                        </p:tgtEl>
                                        <p:attrNameLst>
                                          <p:attrName>style.visibility</p:attrName>
                                        </p:attrNameLst>
                                      </p:cBhvr>
                                      <p:to>
                                        <p:strVal val="visible"/>
                                      </p:to>
                                    </p:set>
                                    <p:animEffect transition="in" filter="wipe(up)">
                                      <p:cBhvr>
                                        <p:cTn id="240" dur="500"/>
                                        <p:tgtEl>
                                          <p:spTgt spid="2094"/>
                                        </p:tgtEl>
                                      </p:cBhvr>
                                    </p:animEffect>
                                  </p:childTnLst>
                                </p:cTn>
                              </p:par>
                            </p:childTnLst>
                          </p:cTn>
                        </p:par>
                      </p:childTnLst>
                    </p:cTn>
                  </p:par>
                  <p:par>
                    <p:cTn id="241" fill="hold">
                      <p:stCondLst>
                        <p:cond delay="indefinite"/>
                      </p:stCondLst>
                      <p:childTnLst>
                        <p:par>
                          <p:cTn id="242" fill="hold">
                            <p:stCondLst>
                              <p:cond delay="0"/>
                            </p:stCondLst>
                            <p:childTnLst>
                              <p:par>
                                <p:cTn id="243" presetID="22" presetClass="entr" presetSubtype="4" fill="hold" nodeType="clickEffect">
                                  <p:stCondLst>
                                    <p:cond delay="0"/>
                                  </p:stCondLst>
                                  <p:childTnLst>
                                    <p:set>
                                      <p:cBhvr>
                                        <p:cTn id="244" dur="1" fill="hold">
                                          <p:stCondLst>
                                            <p:cond delay="0"/>
                                          </p:stCondLst>
                                        </p:cTn>
                                        <p:tgtEl>
                                          <p:spTgt spid="2096">
                                            <p:txEl>
                                              <p:pRg st="0" end="0"/>
                                            </p:txEl>
                                          </p:spTgt>
                                        </p:tgtEl>
                                        <p:attrNameLst>
                                          <p:attrName>style.visibility</p:attrName>
                                        </p:attrNameLst>
                                      </p:cBhvr>
                                      <p:to>
                                        <p:strVal val="visible"/>
                                      </p:to>
                                    </p:set>
                                    <p:animEffect transition="in" filter="wipe(down)">
                                      <p:cBhvr>
                                        <p:cTn id="245" dur="500"/>
                                        <p:tgtEl>
                                          <p:spTgt spid="2096">
                                            <p:txEl>
                                              <p:pRg st="0" end="0"/>
                                            </p:txEl>
                                          </p:spTgt>
                                        </p:tgtEl>
                                      </p:cBhvr>
                                    </p:animEffect>
                                  </p:childTnLst>
                                </p:cTn>
                              </p:par>
                            </p:childTnLst>
                          </p:cTn>
                        </p:par>
                      </p:childTnLst>
                    </p:cTn>
                  </p:par>
                  <p:par>
                    <p:cTn id="246" fill="hold">
                      <p:stCondLst>
                        <p:cond delay="indefinite"/>
                      </p:stCondLst>
                      <p:childTnLst>
                        <p:par>
                          <p:cTn id="247" fill="hold">
                            <p:stCondLst>
                              <p:cond delay="0"/>
                            </p:stCondLst>
                            <p:childTnLst>
                              <p:par>
                                <p:cTn id="248" presetID="22" presetClass="entr" presetSubtype="4" fill="hold" grpId="0" nodeType="clickEffect">
                                  <p:stCondLst>
                                    <p:cond delay="0"/>
                                  </p:stCondLst>
                                  <p:childTnLst>
                                    <p:set>
                                      <p:cBhvr>
                                        <p:cTn id="249" dur="1" fill="hold">
                                          <p:stCondLst>
                                            <p:cond delay="0"/>
                                          </p:stCondLst>
                                        </p:cTn>
                                        <p:tgtEl>
                                          <p:spTgt spid="2098"/>
                                        </p:tgtEl>
                                        <p:attrNameLst>
                                          <p:attrName>style.visibility</p:attrName>
                                        </p:attrNameLst>
                                      </p:cBhvr>
                                      <p:to>
                                        <p:strVal val="visible"/>
                                      </p:to>
                                    </p:set>
                                    <p:animEffect transition="in" filter="wipe(down)">
                                      <p:cBhvr>
                                        <p:cTn id="250" dur="500"/>
                                        <p:tgtEl>
                                          <p:spTgt spid="2098"/>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ntr" presetSubtype="4" fill="hold" grpId="0" nodeType="clickEffect">
                                  <p:stCondLst>
                                    <p:cond delay="0"/>
                                  </p:stCondLst>
                                  <p:childTnLst>
                                    <p:set>
                                      <p:cBhvr>
                                        <p:cTn id="254" dur="1" fill="hold">
                                          <p:stCondLst>
                                            <p:cond delay="0"/>
                                          </p:stCondLst>
                                        </p:cTn>
                                        <p:tgtEl>
                                          <p:spTgt spid="2095"/>
                                        </p:tgtEl>
                                        <p:attrNameLst>
                                          <p:attrName>style.visibility</p:attrName>
                                        </p:attrNameLst>
                                      </p:cBhvr>
                                      <p:to>
                                        <p:strVal val="visible"/>
                                      </p:to>
                                    </p:set>
                                    <p:animEffect transition="in" filter="wipe(down)">
                                      <p:cBhvr>
                                        <p:cTn id="255" dur="500"/>
                                        <p:tgtEl>
                                          <p:spTgt spid="2095"/>
                                        </p:tgtEl>
                                      </p:cBhvr>
                                    </p:animEffect>
                                  </p:childTnLst>
                                </p:cTn>
                              </p:par>
                            </p:childTnLst>
                          </p:cTn>
                        </p:par>
                      </p:childTnLst>
                    </p:cTn>
                  </p:par>
                  <p:par>
                    <p:cTn id="256" fill="hold">
                      <p:stCondLst>
                        <p:cond delay="indefinite"/>
                      </p:stCondLst>
                      <p:childTnLst>
                        <p:par>
                          <p:cTn id="257" fill="hold">
                            <p:stCondLst>
                              <p:cond delay="0"/>
                            </p:stCondLst>
                            <p:childTnLst>
                              <p:par>
                                <p:cTn id="258" presetID="22" presetClass="entr" presetSubtype="8" fill="hold" grpId="0" nodeType="clickEffect">
                                  <p:stCondLst>
                                    <p:cond delay="0"/>
                                  </p:stCondLst>
                                  <p:childTnLst>
                                    <p:set>
                                      <p:cBhvr>
                                        <p:cTn id="259" dur="1" fill="hold">
                                          <p:stCondLst>
                                            <p:cond delay="0"/>
                                          </p:stCondLst>
                                        </p:cTn>
                                        <p:tgtEl>
                                          <p:spTgt spid="2097"/>
                                        </p:tgtEl>
                                        <p:attrNameLst>
                                          <p:attrName>style.visibility</p:attrName>
                                        </p:attrNameLst>
                                      </p:cBhvr>
                                      <p:to>
                                        <p:strVal val="visible"/>
                                      </p:to>
                                    </p:set>
                                    <p:animEffect transition="in" filter="wipe(left)">
                                      <p:cBhvr>
                                        <p:cTn id="260" dur="500"/>
                                        <p:tgtEl>
                                          <p:spTgt spid="2097"/>
                                        </p:tgtEl>
                                      </p:cBhvr>
                                    </p:animEffect>
                                  </p:childTnLst>
                                </p:cTn>
                              </p:par>
                            </p:childTnLst>
                          </p:cTn>
                        </p:par>
                      </p:childTnLst>
                    </p:cTn>
                  </p:par>
                  <p:par>
                    <p:cTn id="261" fill="hold">
                      <p:stCondLst>
                        <p:cond delay="indefinite"/>
                      </p:stCondLst>
                      <p:childTnLst>
                        <p:par>
                          <p:cTn id="262" fill="hold">
                            <p:stCondLst>
                              <p:cond delay="0"/>
                            </p:stCondLst>
                            <p:childTnLst>
                              <p:par>
                                <p:cTn id="263" presetID="22" presetClass="entr" presetSubtype="4" fill="hold" grpId="0" nodeType="clickEffect">
                                  <p:stCondLst>
                                    <p:cond delay="0"/>
                                  </p:stCondLst>
                                  <p:childTnLst>
                                    <p:set>
                                      <p:cBhvr>
                                        <p:cTn id="264" dur="1" fill="hold">
                                          <p:stCondLst>
                                            <p:cond delay="0"/>
                                          </p:stCondLst>
                                        </p:cTn>
                                        <p:tgtEl>
                                          <p:spTgt spid="2109"/>
                                        </p:tgtEl>
                                        <p:attrNameLst>
                                          <p:attrName>style.visibility</p:attrName>
                                        </p:attrNameLst>
                                      </p:cBhvr>
                                      <p:to>
                                        <p:strVal val="visible"/>
                                      </p:to>
                                    </p:set>
                                    <p:animEffect transition="in" filter="wipe(down)">
                                      <p:cBhvr>
                                        <p:cTn id="265" dur="500"/>
                                        <p:tgtEl>
                                          <p:spTgt spid="2109"/>
                                        </p:tgtEl>
                                      </p:cBhvr>
                                    </p:animEffect>
                                  </p:childTnLst>
                                </p:cTn>
                              </p:par>
                            </p:childTnLst>
                          </p:cTn>
                        </p:par>
                      </p:childTnLst>
                    </p:cTn>
                  </p:par>
                  <p:par>
                    <p:cTn id="266" fill="hold">
                      <p:stCondLst>
                        <p:cond delay="indefinite"/>
                      </p:stCondLst>
                      <p:childTnLst>
                        <p:par>
                          <p:cTn id="267" fill="hold">
                            <p:stCondLst>
                              <p:cond delay="0"/>
                            </p:stCondLst>
                            <p:childTnLst>
                              <p:par>
                                <p:cTn id="268" presetID="22" presetClass="entr" presetSubtype="4" fill="hold" grpId="0" nodeType="clickEffect">
                                  <p:stCondLst>
                                    <p:cond delay="0"/>
                                  </p:stCondLst>
                                  <p:childTnLst>
                                    <p:set>
                                      <p:cBhvr>
                                        <p:cTn id="269" dur="1" fill="hold">
                                          <p:stCondLst>
                                            <p:cond delay="0"/>
                                          </p:stCondLst>
                                        </p:cTn>
                                        <p:tgtEl>
                                          <p:spTgt spid="2103"/>
                                        </p:tgtEl>
                                        <p:attrNameLst>
                                          <p:attrName>style.visibility</p:attrName>
                                        </p:attrNameLst>
                                      </p:cBhvr>
                                      <p:to>
                                        <p:strVal val="visible"/>
                                      </p:to>
                                    </p:set>
                                    <p:animEffect transition="in" filter="wipe(down)">
                                      <p:cBhvr>
                                        <p:cTn id="270" dur="500"/>
                                        <p:tgtEl>
                                          <p:spTgt spid="2103"/>
                                        </p:tgtEl>
                                      </p:cBhvr>
                                    </p:animEffect>
                                  </p:childTnLst>
                                </p:cTn>
                              </p:par>
                            </p:childTnLst>
                          </p:cTn>
                        </p:par>
                      </p:childTnLst>
                    </p:cTn>
                  </p:par>
                  <p:par>
                    <p:cTn id="271" fill="hold">
                      <p:stCondLst>
                        <p:cond delay="indefinite"/>
                      </p:stCondLst>
                      <p:childTnLst>
                        <p:par>
                          <p:cTn id="272" fill="hold">
                            <p:stCondLst>
                              <p:cond delay="0"/>
                            </p:stCondLst>
                            <p:childTnLst>
                              <p:par>
                                <p:cTn id="273" presetID="22" presetClass="entr" presetSubtype="4" fill="hold" grpId="0" nodeType="clickEffect">
                                  <p:stCondLst>
                                    <p:cond delay="0"/>
                                  </p:stCondLst>
                                  <p:childTnLst>
                                    <p:set>
                                      <p:cBhvr>
                                        <p:cTn id="274" dur="1" fill="hold">
                                          <p:stCondLst>
                                            <p:cond delay="0"/>
                                          </p:stCondLst>
                                        </p:cTn>
                                        <p:tgtEl>
                                          <p:spTgt spid="2104"/>
                                        </p:tgtEl>
                                        <p:attrNameLst>
                                          <p:attrName>style.visibility</p:attrName>
                                        </p:attrNameLst>
                                      </p:cBhvr>
                                      <p:to>
                                        <p:strVal val="visible"/>
                                      </p:to>
                                    </p:set>
                                    <p:animEffect transition="in" filter="wipe(down)">
                                      <p:cBhvr>
                                        <p:cTn id="275" dur="500"/>
                                        <p:tgtEl>
                                          <p:spTgt spid="2104"/>
                                        </p:tgtEl>
                                      </p:cBhvr>
                                    </p:animEffect>
                                  </p:childTnLst>
                                </p:cTn>
                              </p:par>
                            </p:childTnLst>
                          </p:cTn>
                        </p:par>
                      </p:childTnLst>
                    </p:cTn>
                  </p:par>
                  <p:par>
                    <p:cTn id="276" fill="hold">
                      <p:stCondLst>
                        <p:cond delay="indefinite"/>
                      </p:stCondLst>
                      <p:childTnLst>
                        <p:par>
                          <p:cTn id="277" fill="hold">
                            <p:stCondLst>
                              <p:cond delay="0"/>
                            </p:stCondLst>
                            <p:childTnLst>
                              <p:par>
                                <p:cTn id="278" presetID="1" presetClass="entr" presetSubtype="0" fill="hold" grpId="0" nodeType="clickEffect">
                                  <p:stCondLst>
                                    <p:cond delay="0"/>
                                  </p:stCondLst>
                                  <p:childTnLst>
                                    <p:set>
                                      <p:cBhvr>
                                        <p:cTn id="279" dur="1" fill="hold">
                                          <p:stCondLst>
                                            <p:cond delay="0"/>
                                          </p:stCondLst>
                                        </p:cTn>
                                        <p:tgtEl>
                                          <p:spTgt spid="2124"/>
                                        </p:tgtEl>
                                        <p:attrNameLst>
                                          <p:attrName>style.visibility</p:attrName>
                                        </p:attrNameLst>
                                      </p:cBhvr>
                                      <p:to>
                                        <p:strVal val="visible"/>
                                      </p:to>
                                    </p:set>
                                  </p:childTnLst>
                                </p:cTn>
                              </p:par>
                            </p:childTnLst>
                          </p:cTn>
                        </p:par>
                      </p:childTnLst>
                    </p:cTn>
                  </p:par>
                  <p:par>
                    <p:cTn id="280" fill="hold">
                      <p:stCondLst>
                        <p:cond delay="indefinite"/>
                      </p:stCondLst>
                      <p:childTnLst>
                        <p:par>
                          <p:cTn id="281" fill="hold">
                            <p:stCondLst>
                              <p:cond delay="0"/>
                            </p:stCondLst>
                            <p:childTnLst>
                              <p:par>
                                <p:cTn id="282" presetID="22" presetClass="entr" presetSubtype="4" fill="hold" grpId="0" nodeType="clickEffect">
                                  <p:stCondLst>
                                    <p:cond delay="0"/>
                                  </p:stCondLst>
                                  <p:childTnLst>
                                    <p:set>
                                      <p:cBhvr>
                                        <p:cTn id="283" dur="1" fill="hold">
                                          <p:stCondLst>
                                            <p:cond delay="0"/>
                                          </p:stCondLst>
                                        </p:cTn>
                                        <p:tgtEl>
                                          <p:spTgt spid="2106"/>
                                        </p:tgtEl>
                                        <p:attrNameLst>
                                          <p:attrName>style.visibility</p:attrName>
                                        </p:attrNameLst>
                                      </p:cBhvr>
                                      <p:to>
                                        <p:strVal val="visible"/>
                                      </p:to>
                                    </p:set>
                                    <p:animEffect transition="in" filter="wipe(down)">
                                      <p:cBhvr>
                                        <p:cTn id="284" dur="500"/>
                                        <p:tgtEl>
                                          <p:spTgt spid="2106"/>
                                        </p:tgtEl>
                                      </p:cBhvr>
                                    </p:animEffect>
                                  </p:childTnLst>
                                </p:cTn>
                              </p:par>
                            </p:childTnLst>
                          </p:cTn>
                        </p:par>
                      </p:childTnLst>
                    </p:cTn>
                  </p:par>
                  <p:par>
                    <p:cTn id="285" fill="hold">
                      <p:stCondLst>
                        <p:cond delay="indefinite"/>
                      </p:stCondLst>
                      <p:childTnLst>
                        <p:par>
                          <p:cTn id="286" fill="hold">
                            <p:stCondLst>
                              <p:cond delay="0"/>
                            </p:stCondLst>
                            <p:childTnLst>
                              <p:par>
                                <p:cTn id="287" presetID="22" presetClass="entr" presetSubtype="4" fill="hold" grpId="0" nodeType="clickEffect">
                                  <p:stCondLst>
                                    <p:cond delay="0"/>
                                  </p:stCondLst>
                                  <p:childTnLst>
                                    <p:set>
                                      <p:cBhvr>
                                        <p:cTn id="288" dur="1" fill="hold">
                                          <p:stCondLst>
                                            <p:cond delay="0"/>
                                          </p:stCondLst>
                                        </p:cTn>
                                        <p:tgtEl>
                                          <p:spTgt spid="2107"/>
                                        </p:tgtEl>
                                        <p:attrNameLst>
                                          <p:attrName>style.visibility</p:attrName>
                                        </p:attrNameLst>
                                      </p:cBhvr>
                                      <p:to>
                                        <p:strVal val="visible"/>
                                      </p:to>
                                    </p:set>
                                    <p:animEffect transition="in" filter="wipe(down)">
                                      <p:cBhvr>
                                        <p:cTn id="289" dur="500"/>
                                        <p:tgtEl>
                                          <p:spTgt spid="2107"/>
                                        </p:tgtEl>
                                      </p:cBhvr>
                                    </p:animEffect>
                                  </p:childTnLst>
                                </p:cTn>
                              </p:par>
                            </p:childTnLst>
                          </p:cTn>
                        </p:par>
                      </p:childTnLst>
                    </p:cTn>
                  </p:par>
                  <p:par>
                    <p:cTn id="290" fill="hold">
                      <p:stCondLst>
                        <p:cond delay="indefinite"/>
                      </p:stCondLst>
                      <p:childTnLst>
                        <p:par>
                          <p:cTn id="291" fill="hold">
                            <p:stCondLst>
                              <p:cond delay="0"/>
                            </p:stCondLst>
                            <p:childTnLst>
                              <p:par>
                                <p:cTn id="292" presetID="1" presetClass="entr" presetSubtype="0" fill="hold" grpId="0" nodeType="clickEffect">
                                  <p:stCondLst>
                                    <p:cond delay="0"/>
                                  </p:stCondLst>
                                  <p:childTnLst>
                                    <p:set>
                                      <p:cBhvr>
                                        <p:cTn id="293" dur="1" fill="hold">
                                          <p:stCondLst>
                                            <p:cond delay="0"/>
                                          </p:stCondLst>
                                        </p:cTn>
                                        <p:tgtEl>
                                          <p:spTgt spid="2125"/>
                                        </p:tgtEl>
                                        <p:attrNameLst>
                                          <p:attrName>style.visibility</p:attrName>
                                        </p:attrNameLst>
                                      </p:cBhvr>
                                      <p:to>
                                        <p:strVal val="visible"/>
                                      </p:to>
                                    </p:set>
                                  </p:childTnLst>
                                </p:cTn>
                              </p:par>
                            </p:childTnLst>
                          </p:cTn>
                        </p:par>
                      </p:childTnLst>
                    </p:cTn>
                  </p:par>
                  <p:par>
                    <p:cTn id="294" fill="hold">
                      <p:stCondLst>
                        <p:cond delay="indefinite"/>
                      </p:stCondLst>
                      <p:childTnLst>
                        <p:par>
                          <p:cTn id="295" fill="hold">
                            <p:stCondLst>
                              <p:cond delay="0"/>
                            </p:stCondLst>
                            <p:childTnLst>
                              <p:par>
                                <p:cTn id="296" presetID="22" presetClass="entr" presetSubtype="1" fill="hold" grpId="0" nodeType="clickEffect">
                                  <p:stCondLst>
                                    <p:cond delay="0"/>
                                  </p:stCondLst>
                                  <p:childTnLst>
                                    <p:set>
                                      <p:cBhvr>
                                        <p:cTn id="297" dur="1" fill="hold">
                                          <p:stCondLst>
                                            <p:cond delay="0"/>
                                          </p:stCondLst>
                                        </p:cTn>
                                        <p:tgtEl>
                                          <p:spTgt spid="2110"/>
                                        </p:tgtEl>
                                        <p:attrNameLst>
                                          <p:attrName>style.visibility</p:attrName>
                                        </p:attrNameLst>
                                      </p:cBhvr>
                                      <p:to>
                                        <p:strVal val="visible"/>
                                      </p:to>
                                    </p:set>
                                    <p:animEffect transition="in" filter="wipe(up)">
                                      <p:cBhvr>
                                        <p:cTn id="298" dur="500"/>
                                        <p:tgtEl>
                                          <p:spTgt spid="2110"/>
                                        </p:tgtEl>
                                      </p:cBhvr>
                                    </p:animEffect>
                                  </p:childTnLst>
                                </p:cTn>
                              </p:par>
                            </p:childTnLst>
                          </p:cTn>
                        </p:par>
                      </p:childTnLst>
                    </p:cTn>
                  </p:par>
                  <p:par>
                    <p:cTn id="299" fill="hold">
                      <p:stCondLst>
                        <p:cond delay="indefinite"/>
                      </p:stCondLst>
                      <p:childTnLst>
                        <p:par>
                          <p:cTn id="300" fill="hold">
                            <p:stCondLst>
                              <p:cond delay="0"/>
                            </p:stCondLst>
                            <p:childTnLst>
                              <p:par>
                                <p:cTn id="301" presetID="22" presetClass="entr" presetSubtype="4" fill="hold" grpId="0" nodeType="clickEffect">
                                  <p:stCondLst>
                                    <p:cond delay="0"/>
                                  </p:stCondLst>
                                  <p:childTnLst>
                                    <p:set>
                                      <p:cBhvr>
                                        <p:cTn id="302" dur="1" fill="hold">
                                          <p:stCondLst>
                                            <p:cond delay="0"/>
                                          </p:stCondLst>
                                        </p:cTn>
                                        <p:tgtEl>
                                          <p:spTgt spid="2111"/>
                                        </p:tgtEl>
                                        <p:attrNameLst>
                                          <p:attrName>style.visibility</p:attrName>
                                        </p:attrNameLst>
                                      </p:cBhvr>
                                      <p:to>
                                        <p:strVal val="visible"/>
                                      </p:to>
                                    </p:set>
                                    <p:animEffect transition="in" filter="wipe(down)">
                                      <p:cBhvr>
                                        <p:cTn id="303" dur="500"/>
                                        <p:tgtEl>
                                          <p:spTgt spid="2111"/>
                                        </p:tgtEl>
                                      </p:cBhvr>
                                    </p:animEffect>
                                  </p:childTnLst>
                                </p:cTn>
                              </p:par>
                            </p:childTnLst>
                          </p:cTn>
                        </p:par>
                      </p:childTnLst>
                    </p:cTn>
                  </p:par>
                  <p:par>
                    <p:cTn id="304" fill="hold">
                      <p:stCondLst>
                        <p:cond delay="indefinite"/>
                      </p:stCondLst>
                      <p:childTnLst>
                        <p:par>
                          <p:cTn id="305" fill="hold">
                            <p:stCondLst>
                              <p:cond delay="0"/>
                            </p:stCondLst>
                            <p:childTnLst>
                              <p:par>
                                <p:cTn id="306" presetID="22" presetClass="entr" presetSubtype="4" fill="hold" grpId="0" nodeType="clickEffect">
                                  <p:stCondLst>
                                    <p:cond delay="0"/>
                                  </p:stCondLst>
                                  <p:childTnLst>
                                    <p:set>
                                      <p:cBhvr>
                                        <p:cTn id="307" dur="1" fill="hold">
                                          <p:stCondLst>
                                            <p:cond delay="0"/>
                                          </p:stCondLst>
                                        </p:cTn>
                                        <p:tgtEl>
                                          <p:spTgt spid="2112"/>
                                        </p:tgtEl>
                                        <p:attrNameLst>
                                          <p:attrName>style.visibility</p:attrName>
                                        </p:attrNameLst>
                                      </p:cBhvr>
                                      <p:to>
                                        <p:strVal val="visible"/>
                                      </p:to>
                                    </p:set>
                                    <p:animEffect transition="in" filter="wipe(down)">
                                      <p:cBhvr>
                                        <p:cTn id="308" dur="500"/>
                                        <p:tgtEl>
                                          <p:spTgt spid="2112"/>
                                        </p:tgtEl>
                                      </p:cBhvr>
                                    </p:animEffect>
                                  </p:childTnLst>
                                </p:cTn>
                              </p:par>
                            </p:childTnLst>
                          </p:cTn>
                        </p:par>
                      </p:childTnLst>
                    </p:cTn>
                  </p:par>
                  <p:par>
                    <p:cTn id="309" fill="hold">
                      <p:stCondLst>
                        <p:cond delay="indefinite"/>
                      </p:stCondLst>
                      <p:childTnLst>
                        <p:par>
                          <p:cTn id="310" fill="hold">
                            <p:stCondLst>
                              <p:cond delay="0"/>
                            </p:stCondLst>
                            <p:childTnLst>
                              <p:par>
                                <p:cTn id="311" presetID="22" presetClass="entr" presetSubtype="4" fill="hold" grpId="0" nodeType="clickEffect">
                                  <p:stCondLst>
                                    <p:cond delay="0"/>
                                  </p:stCondLst>
                                  <p:childTnLst>
                                    <p:set>
                                      <p:cBhvr>
                                        <p:cTn id="312" dur="1" fill="hold">
                                          <p:stCondLst>
                                            <p:cond delay="0"/>
                                          </p:stCondLst>
                                        </p:cTn>
                                        <p:tgtEl>
                                          <p:spTgt spid="2114"/>
                                        </p:tgtEl>
                                        <p:attrNameLst>
                                          <p:attrName>style.visibility</p:attrName>
                                        </p:attrNameLst>
                                      </p:cBhvr>
                                      <p:to>
                                        <p:strVal val="visible"/>
                                      </p:to>
                                    </p:set>
                                    <p:animEffect transition="in" filter="wipe(down)">
                                      <p:cBhvr>
                                        <p:cTn id="313" dur="500"/>
                                        <p:tgtEl>
                                          <p:spTgt spid="2114"/>
                                        </p:tgtEl>
                                      </p:cBhvr>
                                    </p:animEffect>
                                  </p:childTnLst>
                                </p:cTn>
                              </p:par>
                            </p:childTnLst>
                          </p:cTn>
                        </p:par>
                      </p:childTnLst>
                    </p:cTn>
                  </p:par>
                  <p:par>
                    <p:cTn id="314" fill="hold">
                      <p:stCondLst>
                        <p:cond delay="indefinite"/>
                      </p:stCondLst>
                      <p:childTnLst>
                        <p:par>
                          <p:cTn id="315" fill="hold">
                            <p:stCondLst>
                              <p:cond delay="0"/>
                            </p:stCondLst>
                            <p:childTnLst>
                              <p:par>
                                <p:cTn id="316" presetID="22" presetClass="entr" presetSubtype="4" fill="hold" grpId="0" nodeType="clickEffect">
                                  <p:stCondLst>
                                    <p:cond delay="0"/>
                                  </p:stCondLst>
                                  <p:childTnLst>
                                    <p:set>
                                      <p:cBhvr>
                                        <p:cTn id="317" dur="1" fill="hold">
                                          <p:stCondLst>
                                            <p:cond delay="0"/>
                                          </p:stCondLst>
                                        </p:cTn>
                                        <p:tgtEl>
                                          <p:spTgt spid="2116"/>
                                        </p:tgtEl>
                                        <p:attrNameLst>
                                          <p:attrName>style.visibility</p:attrName>
                                        </p:attrNameLst>
                                      </p:cBhvr>
                                      <p:to>
                                        <p:strVal val="visible"/>
                                      </p:to>
                                    </p:set>
                                    <p:animEffect transition="in" filter="wipe(down)">
                                      <p:cBhvr>
                                        <p:cTn id="318" dur="500"/>
                                        <p:tgtEl>
                                          <p:spTgt spid="2116"/>
                                        </p:tgtEl>
                                      </p:cBhvr>
                                    </p:animEffect>
                                  </p:childTnLst>
                                </p:cTn>
                              </p:par>
                            </p:childTnLst>
                          </p:cTn>
                        </p:par>
                      </p:childTnLst>
                    </p:cTn>
                  </p:par>
                  <p:par>
                    <p:cTn id="319" fill="hold">
                      <p:stCondLst>
                        <p:cond delay="indefinite"/>
                      </p:stCondLst>
                      <p:childTnLst>
                        <p:par>
                          <p:cTn id="320" fill="hold">
                            <p:stCondLst>
                              <p:cond delay="0"/>
                            </p:stCondLst>
                            <p:childTnLst>
                              <p:par>
                                <p:cTn id="321" presetID="22" presetClass="entr" presetSubtype="4" fill="hold" grpId="0" nodeType="clickEffect">
                                  <p:stCondLst>
                                    <p:cond delay="0"/>
                                  </p:stCondLst>
                                  <p:childTnLst>
                                    <p:set>
                                      <p:cBhvr>
                                        <p:cTn id="322" dur="1" fill="hold">
                                          <p:stCondLst>
                                            <p:cond delay="0"/>
                                          </p:stCondLst>
                                        </p:cTn>
                                        <p:tgtEl>
                                          <p:spTgt spid="2117"/>
                                        </p:tgtEl>
                                        <p:attrNameLst>
                                          <p:attrName>style.visibility</p:attrName>
                                        </p:attrNameLst>
                                      </p:cBhvr>
                                      <p:to>
                                        <p:strVal val="visible"/>
                                      </p:to>
                                    </p:set>
                                    <p:animEffect transition="in" filter="wipe(down)">
                                      <p:cBhvr>
                                        <p:cTn id="323" dur="500"/>
                                        <p:tgtEl>
                                          <p:spTgt spid="2117"/>
                                        </p:tgtEl>
                                      </p:cBhvr>
                                    </p:animEffect>
                                  </p:childTnLst>
                                </p:cTn>
                              </p:par>
                            </p:childTnLst>
                          </p:cTn>
                        </p:par>
                      </p:childTnLst>
                    </p:cTn>
                  </p:par>
                  <p:par>
                    <p:cTn id="324" fill="hold">
                      <p:stCondLst>
                        <p:cond delay="indefinite"/>
                      </p:stCondLst>
                      <p:childTnLst>
                        <p:par>
                          <p:cTn id="325" fill="hold">
                            <p:stCondLst>
                              <p:cond delay="0"/>
                            </p:stCondLst>
                            <p:childTnLst>
                              <p:par>
                                <p:cTn id="326" presetID="22" presetClass="entr" presetSubtype="4" fill="hold" grpId="0" nodeType="clickEffect">
                                  <p:stCondLst>
                                    <p:cond delay="0"/>
                                  </p:stCondLst>
                                  <p:childTnLst>
                                    <p:set>
                                      <p:cBhvr>
                                        <p:cTn id="327" dur="1" fill="hold">
                                          <p:stCondLst>
                                            <p:cond delay="0"/>
                                          </p:stCondLst>
                                        </p:cTn>
                                        <p:tgtEl>
                                          <p:spTgt spid="2118"/>
                                        </p:tgtEl>
                                        <p:attrNameLst>
                                          <p:attrName>style.visibility</p:attrName>
                                        </p:attrNameLst>
                                      </p:cBhvr>
                                      <p:to>
                                        <p:strVal val="visible"/>
                                      </p:to>
                                    </p:set>
                                    <p:animEffect transition="in" filter="wipe(down)">
                                      <p:cBhvr>
                                        <p:cTn id="328" dur="500"/>
                                        <p:tgtEl>
                                          <p:spTgt spid="2118"/>
                                        </p:tgtEl>
                                      </p:cBhvr>
                                    </p:animEffect>
                                  </p:childTnLst>
                                </p:cTn>
                              </p:par>
                            </p:childTnLst>
                          </p:cTn>
                        </p:par>
                      </p:childTnLst>
                    </p:cTn>
                  </p:par>
                  <p:par>
                    <p:cTn id="329" fill="hold">
                      <p:stCondLst>
                        <p:cond delay="indefinite"/>
                      </p:stCondLst>
                      <p:childTnLst>
                        <p:par>
                          <p:cTn id="330" fill="hold">
                            <p:stCondLst>
                              <p:cond delay="0"/>
                            </p:stCondLst>
                            <p:childTnLst>
                              <p:par>
                                <p:cTn id="331" presetID="22" presetClass="entr" presetSubtype="4" fill="hold" grpId="0" nodeType="clickEffect">
                                  <p:stCondLst>
                                    <p:cond delay="0"/>
                                  </p:stCondLst>
                                  <p:childTnLst>
                                    <p:set>
                                      <p:cBhvr>
                                        <p:cTn id="332" dur="1" fill="hold">
                                          <p:stCondLst>
                                            <p:cond delay="0"/>
                                          </p:stCondLst>
                                        </p:cTn>
                                        <p:tgtEl>
                                          <p:spTgt spid="2119"/>
                                        </p:tgtEl>
                                        <p:attrNameLst>
                                          <p:attrName>style.visibility</p:attrName>
                                        </p:attrNameLst>
                                      </p:cBhvr>
                                      <p:to>
                                        <p:strVal val="visible"/>
                                      </p:to>
                                    </p:set>
                                    <p:animEffect transition="in" filter="wipe(down)">
                                      <p:cBhvr>
                                        <p:cTn id="333" dur="500"/>
                                        <p:tgtEl>
                                          <p:spTgt spid="2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2" grpId="0" animBg="1"/>
      <p:bldP spid="2053" grpId="0" animBg="1"/>
      <p:bldP spid="2054" grpId="0"/>
      <p:bldP spid="2055" grpId="0"/>
      <p:bldP spid="2056" grpId="0"/>
      <p:bldP spid="2057" grpId="0" animBg="1"/>
      <p:bldP spid="2058" grpId="0" animBg="1"/>
      <p:bldP spid="2059" grpId="0" animBg="1"/>
      <p:bldP spid="2060" grpId="0"/>
      <p:bldP spid="2061" grpId="0"/>
      <p:bldP spid="2062" grpId="0" animBg="1"/>
      <p:bldP spid="2063" grpId="0" animBg="1"/>
      <p:bldP spid="2064" grpId="0"/>
      <p:bldP spid="2065" grpId="0" animBg="1"/>
      <p:bldP spid="2066" grpId="0" animBg="1"/>
      <p:bldP spid="2067" grpId="0"/>
      <p:bldP spid="2068" grpId="0" animBg="1"/>
      <p:bldP spid="2069" grpId="0" animBg="1"/>
      <p:bldP spid="2070" grpId="0" animBg="1"/>
      <p:bldP spid="2071" grpId="0" animBg="1"/>
      <p:bldP spid="2072" grpId="0"/>
      <p:bldP spid="2073" grpId="0" animBg="1"/>
      <p:bldP spid="2074" grpId="0"/>
      <p:bldP spid="2075" grpId="0" animBg="1"/>
      <p:bldP spid="2076" grpId="0" animBg="1"/>
      <p:bldP spid="2077" grpId="0"/>
      <p:bldP spid="2078" grpId="0" animBg="1"/>
      <p:bldP spid="2079" grpId="0" animBg="1"/>
      <p:bldP spid="2080" grpId="0" animBg="1"/>
      <p:bldP spid="2083" grpId="0" animBg="1"/>
      <p:bldP spid="2084" grpId="0"/>
      <p:bldP spid="2086" grpId="0" animBg="1"/>
      <p:bldP spid="2087" grpId="0" animBg="1"/>
      <p:bldP spid="2088" grpId="0"/>
      <p:bldP spid="2089" grpId="0" animBg="1"/>
      <p:bldP spid="2090" grpId="0" animBg="1"/>
      <p:bldP spid="2091" grpId="0" animBg="1"/>
      <p:bldP spid="2092" grpId="0" animBg="1"/>
      <p:bldP spid="2093" grpId="0"/>
      <p:bldP spid="2094" grpId="0" animBg="1"/>
      <p:bldP spid="2095" grpId="0" animBg="1"/>
      <p:bldP spid="2097" grpId="0" animBg="1"/>
      <p:bldP spid="2098" grpId="0" animBg="1"/>
      <p:bldP spid="2099" grpId="0" animBg="1"/>
      <p:bldP spid="2100" grpId="0"/>
      <p:bldP spid="2101" grpId="0" animBg="1"/>
      <p:bldP spid="2102" grpId="0"/>
      <p:bldP spid="2103" grpId="0" animBg="1"/>
      <p:bldP spid="2104" grpId="0"/>
      <p:bldP spid="2106" grpId="0" animBg="1"/>
      <p:bldP spid="2107" grpId="0"/>
      <p:bldP spid="2108" grpId="0"/>
      <p:bldP spid="2109" grpId="0"/>
      <p:bldP spid="2110" grpId="0" animBg="1"/>
      <p:bldP spid="2111" grpId="0" animBg="1"/>
      <p:bldP spid="2112" grpId="0"/>
      <p:bldP spid="2114" grpId="0" animBg="1"/>
      <p:bldP spid="2116" grpId="0"/>
      <p:bldP spid="2117" grpId="0" animBg="1"/>
      <p:bldP spid="2118" grpId="0"/>
      <p:bldP spid="2119" grpId="0"/>
      <p:bldP spid="2121" grpId="0"/>
      <p:bldP spid="2122" grpId="0"/>
      <p:bldP spid="2123" grpId="0"/>
      <p:bldP spid="2124" grpId="0"/>
      <p:bldP spid="212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ext Box 4"/>
          <p:cNvSpPr txBox="1">
            <a:spLocks noChangeArrowheads="1"/>
          </p:cNvSpPr>
          <p:nvPr/>
        </p:nvSpPr>
        <p:spPr bwMode="auto">
          <a:xfrm>
            <a:off x="609600" y="320675"/>
            <a:ext cx="7983538" cy="1604963"/>
          </a:xfrm>
          <a:prstGeom prst="rect">
            <a:avLst/>
          </a:prstGeom>
          <a:noFill/>
          <a:ln w="9525">
            <a:noFill/>
            <a:miter lim="800000"/>
          </a:ln>
        </p:spPr>
        <p:txBody>
          <a:bodyPr>
            <a:spAutoFit/>
          </a:bodyPr>
          <a:lstStyle/>
          <a:p>
            <a:pPr>
              <a:spcBef>
                <a:spcPct val="50000"/>
              </a:spcBef>
            </a:pPr>
            <a:r>
              <a:rPr lang="en-US" b="1"/>
              <a:t>Type –II</a:t>
            </a:r>
            <a:endParaRPr lang="en-US" b="1"/>
          </a:p>
          <a:p>
            <a:pPr>
              <a:spcBef>
                <a:spcPct val="50000"/>
              </a:spcBef>
            </a:pPr>
            <a:r>
              <a:rPr lang="en-US" b="1"/>
              <a:t>Given (i) T.L</a:t>
            </a:r>
            <a:r>
              <a:rPr lang="en-US"/>
              <a:t>., </a:t>
            </a:r>
            <a:r>
              <a:rPr lang="el-GR" b="1"/>
              <a:t>θ</a:t>
            </a:r>
            <a:r>
              <a:rPr lang="en-US" b="1"/>
              <a:t> and </a:t>
            </a:r>
            <a:r>
              <a:rPr lang="en-US" b="1">
                <a:cs typeface="Arial" panose="02080604020202020204" pitchFamily="34" charset="0"/>
              </a:rPr>
              <a:t>Ø, </a:t>
            </a:r>
            <a:endParaRPr lang="en-US" b="1">
              <a:cs typeface="Arial" panose="02080604020202020204" pitchFamily="34" charset="0"/>
            </a:endParaRPr>
          </a:p>
          <a:p>
            <a:pPr>
              <a:spcBef>
                <a:spcPct val="50000"/>
              </a:spcBef>
            </a:pPr>
            <a:r>
              <a:rPr lang="en-US" b="1">
                <a:cs typeface="Arial" panose="02080604020202020204" pitchFamily="34" charset="0"/>
              </a:rPr>
              <a:t>           (ii) T.L., F.V., T.V. </a:t>
            </a:r>
            <a:endParaRPr lang="en-US" b="1">
              <a:cs typeface="Arial" panose="02080604020202020204" pitchFamily="34" charset="0"/>
            </a:endParaRPr>
          </a:p>
          <a:p>
            <a:pPr>
              <a:spcBef>
                <a:spcPct val="50000"/>
              </a:spcBef>
            </a:pPr>
            <a:r>
              <a:rPr lang="en-US" b="1">
                <a:cs typeface="Arial" panose="02080604020202020204" pitchFamily="34" charset="0"/>
              </a:rPr>
              <a:t>to draw projections, find </a:t>
            </a:r>
            <a:r>
              <a:rPr lang="el-GR" b="1"/>
              <a:t>α</a:t>
            </a:r>
            <a:r>
              <a:rPr lang="en-US" b="1"/>
              <a:t>, </a:t>
            </a:r>
            <a:r>
              <a:rPr lang="el-GR" b="1"/>
              <a:t>β</a:t>
            </a:r>
            <a:r>
              <a:rPr lang="en-US" b="1"/>
              <a:t>,H.T. and V.T.</a:t>
            </a:r>
            <a:endParaRPr lang="en-US" b="1"/>
          </a:p>
        </p:txBody>
      </p:sp>
      <p:sp>
        <p:nvSpPr>
          <p:cNvPr id="5125" name="Text Box 5"/>
          <p:cNvSpPr txBox="1">
            <a:spLocks noChangeArrowheads="1"/>
          </p:cNvSpPr>
          <p:nvPr/>
        </p:nvSpPr>
        <p:spPr bwMode="auto">
          <a:xfrm>
            <a:off x="609600" y="-49213"/>
            <a:ext cx="7848600" cy="519113"/>
          </a:xfrm>
          <a:prstGeom prst="rect">
            <a:avLst/>
          </a:prstGeom>
          <a:noFill/>
          <a:ln w="9525">
            <a:noFill/>
            <a:miter lim="800000"/>
          </a:ln>
        </p:spPr>
        <p:txBody>
          <a:bodyPr>
            <a:spAutoFit/>
          </a:bodyPr>
          <a:lstStyle/>
          <a:p>
            <a:pPr algn="ctr">
              <a:spcBef>
                <a:spcPct val="50000"/>
              </a:spcBef>
            </a:pPr>
            <a:r>
              <a:rPr lang="en-US" sz="2800"/>
              <a:t>Line inclined to both HP &amp; VP</a:t>
            </a:r>
            <a:endParaRPr lang="en-US" sz="2800"/>
          </a:p>
        </p:txBody>
      </p:sp>
      <p:sp>
        <p:nvSpPr>
          <p:cNvPr id="5126" name="Text Box 6"/>
          <p:cNvSpPr txBox="1">
            <a:spLocks noChangeArrowheads="1"/>
          </p:cNvSpPr>
          <p:nvPr/>
        </p:nvSpPr>
        <p:spPr bwMode="auto">
          <a:xfrm>
            <a:off x="990600" y="1831975"/>
            <a:ext cx="1708150" cy="457200"/>
          </a:xfrm>
          <a:prstGeom prst="rect">
            <a:avLst/>
          </a:prstGeom>
          <a:noFill/>
          <a:ln w="9525">
            <a:noFill/>
            <a:miter lim="800000"/>
          </a:ln>
        </p:spPr>
        <p:txBody>
          <a:bodyPr wrap="none">
            <a:spAutoFit/>
          </a:bodyPr>
          <a:lstStyle/>
          <a:p>
            <a:r>
              <a:rPr lang="en-US" sz="2400" b="1" i="1"/>
              <a:t>PROBLEM</a:t>
            </a:r>
            <a:endParaRPr lang="en-US" sz="2400" b="1" i="1"/>
          </a:p>
        </p:txBody>
      </p:sp>
      <p:sp>
        <p:nvSpPr>
          <p:cNvPr id="5128" name="Text Box 8"/>
          <p:cNvSpPr txBox="1">
            <a:spLocks noChangeArrowheads="1"/>
          </p:cNvSpPr>
          <p:nvPr/>
        </p:nvSpPr>
        <p:spPr bwMode="auto">
          <a:xfrm>
            <a:off x="852488" y="2184400"/>
            <a:ext cx="7543800" cy="915988"/>
          </a:xfrm>
          <a:prstGeom prst="rect">
            <a:avLst/>
          </a:prstGeom>
        </p:spPr>
        <p:style>
          <a:lnRef idx="1">
            <a:schemeClr val="accent4"/>
          </a:lnRef>
          <a:fillRef idx="3">
            <a:schemeClr val="accent4"/>
          </a:fillRef>
          <a:effectRef idx="2">
            <a:schemeClr val="accent4"/>
          </a:effectRef>
          <a:fontRef idx="minor">
            <a:schemeClr val="lt1"/>
          </a:fontRef>
        </p:style>
        <p:txBody>
          <a:bodyPr>
            <a:spAutoFit/>
          </a:bodyPr>
          <a:lstStyle/>
          <a:p>
            <a:pPr>
              <a:spcBef>
                <a:spcPct val="50000"/>
              </a:spcBef>
            </a:pPr>
            <a:r>
              <a:rPr lang="en-US"/>
              <a:t>A line AB, 70mm long, has its end A 15mm above HP and 20mm in front of VP. It is inclined at 30</a:t>
            </a:r>
            <a:r>
              <a:rPr lang="en-US">
                <a:cs typeface="Arial" panose="02080604020202020204" pitchFamily="34" charset="0"/>
              </a:rPr>
              <a:t>° to HP and 45°to VP. Draw its projections and mark its traces.</a:t>
            </a:r>
            <a:endParaRPr lang="en-US">
              <a:cs typeface="Arial" panose="02080604020202020204" pitchFamily="34" charset="0"/>
            </a:endParaRPr>
          </a:p>
        </p:txBody>
      </p:sp>
      <p:grpSp>
        <p:nvGrpSpPr>
          <p:cNvPr id="6" name="Group 103"/>
          <p:cNvGrpSpPr/>
          <p:nvPr/>
        </p:nvGrpSpPr>
        <p:grpSpPr bwMode="auto">
          <a:xfrm>
            <a:off x="8016875" y="6629400"/>
            <a:ext cx="1096963" cy="182563"/>
            <a:chOff x="5050" y="29"/>
            <a:chExt cx="691" cy="115"/>
          </a:xfrm>
        </p:grpSpPr>
        <p:sp>
          <p:nvSpPr>
            <p:cNvPr id="7"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8"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9"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0"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1"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2"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2" fill="hold" grpId="0" nodeType="clickEffect">
                                  <p:stCondLst>
                                    <p:cond delay="0"/>
                                  </p:stCondLst>
                                  <p:childTnLst>
                                    <p:set>
                                      <p:cBhvr>
                                        <p:cTn id="6" dur="1" fill="hold">
                                          <p:stCondLst>
                                            <p:cond delay="0"/>
                                          </p:stCondLst>
                                        </p:cTn>
                                        <p:tgtEl>
                                          <p:spTgt spid="5125"/>
                                        </p:tgtEl>
                                        <p:attrNameLst>
                                          <p:attrName>style.visibility</p:attrName>
                                        </p:attrNameLst>
                                      </p:cBhvr>
                                      <p:to>
                                        <p:strVal val="visible"/>
                                      </p:to>
                                    </p:set>
                                    <p:anim calcmode="lin" valueType="num">
                                      <p:cBhvr additive="base">
                                        <p:cTn id="7" dur="2000" fill="hold"/>
                                        <p:tgtEl>
                                          <p:spTgt spid="5125"/>
                                        </p:tgtEl>
                                        <p:attrNameLst>
                                          <p:attrName>ppt_x</p:attrName>
                                        </p:attrNameLst>
                                      </p:cBhvr>
                                      <p:tavLst>
                                        <p:tav tm="0">
                                          <p:val>
                                            <p:strVal val="1+#ppt_w/2"/>
                                          </p:val>
                                        </p:tav>
                                        <p:tav tm="100000">
                                          <p:val>
                                            <p:strVal val="#ppt_x"/>
                                          </p:val>
                                        </p:tav>
                                      </p:tavLst>
                                    </p:anim>
                                    <p:anim calcmode="lin" valueType="num">
                                      <p:cBhvr additive="base">
                                        <p:cTn id="8" dur="2000" fill="hold"/>
                                        <p:tgtEl>
                                          <p:spTgt spid="512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5124"/>
                                        </p:tgtEl>
                                        <p:attrNameLst>
                                          <p:attrName>style.visibility</p:attrName>
                                        </p:attrNameLst>
                                      </p:cBhvr>
                                      <p:to>
                                        <p:strVal val="visible"/>
                                      </p:to>
                                    </p:set>
                                    <p:anim calcmode="lin" valueType="num">
                                      <p:cBhvr additive="base">
                                        <p:cTn id="13" dur="1000" fill="hold"/>
                                        <p:tgtEl>
                                          <p:spTgt spid="5124"/>
                                        </p:tgtEl>
                                        <p:attrNameLst>
                                          <p:attrName>ppt_x</p:attrName>
                                        </p:attrNameLst>
                                      </p:cBhvr>
                                      <p:tavLst>
                                        <p:tav tm="0">
                                          <p:val>
                                            <p:strVal val="#ppt_x"/>
                                          </p:val>
                                        </p:tav>
                                        <p:tav tm="100000">
                                          <p:val>
                                            <p:strVal val="#ppt_x"/>
                                          </p:val>
                                        </p:tav>
                                      </p:tavLst>
                                    </p:anim>
                                    <p:anim calcmode="lin" valueType="num">
                                      <p:cBhvr additive="base">
                                        <p:cTn id="14" dur="1000" fill="hold"/>
                                        <p:tgtEl>
                                          <p:spTgt spid="512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126"/>
                                        </p:tgtEl>
                                        <p:attrNameLst>
                                          <p:attrName>style.visibility</p:attrName>
                                        </p:attrNameLst>
                                      </p:cBhvr>
                                      <p:to>
                                        <p:strVal val="visible"/>
                                      </p:to>
                                    </p:set>
                                    <p:anim calcmode="lin" valueType="num">
                                      <p:cBhvr additive="base">
                                        <p:cTn id="19" dur="500" fill="hold"/>
                                        <p:tgtEl>
                                          <p:spTgt spid="5126"/>
                                        </p:tgtEl>
                                        <p:attrNameLst>
                                          <p:attrName>ppt_x</p:attrName>
                                        </p:attrNameLst>
                                      </p:cBhvr>
                                      <p:tavLst>
                                        <p:tav tm="0">
                                          <p:val>
                                            <p:strVal val="#ppt_x"/>
                                          </p:val>
                                        </p:tav>
                                        <p:tav tm="100000">
                                          <p:val>
                                            <p:strVal val="#ppt_x"/>
                                          </p:val>
                                        </p:tav>
                                      </p:tavLst>
                                    </p:anim>
                                    <p:anim calcmode="lin" valueType="num">
                                      <p:cBhvr additive="base">
                                        <p:cTn id="20" dur="500" fill="hold"/>
                                        <p:tgtEl>
                                          <p:spTgt spid="512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52" presetClass="entr" presetSubtype="0" fill="hold" grpId="0" nodeType="clickEffect">
                                  <p:stCondLst>
                                    <p:cond delay="0"/>
                                  </p:stCondLst>
                                  <p:childTnLst>
                                    <p:set>
                                      <p:cBhvr>
                                        <p:cTn id="24" dur="1" fill="hold">
                                          <p:stCondLst>
                                            <p:cond delay="0"/>
                                          </p:stCondLst>
                                        </p:cTn>
                                        <p:tgtEl>
                                          <p:spTgt spid="5128"/>
                                        </p:tgtEl>
                                        <p:attrNameLst>
                                          <p:attrName>style.visibility</p:attrName>
                                        </p:attrNameLst>
                                      </p:cBhvr>
                                      <p:to>
                                        <p:strVal val="visible"/>
                                      </p:to>
                                    </p:set>
                                    <p:animScale>
                                      <p:cBhvr>
                                        <p:cTn id="25" dur="2000" decel="50000" fill="hold">
                                          <p:stCondLst>
                                            <p:cond delay="0"/>
                                          </p:stCondLst>
                                        </p:cTn>
                                        <p:tgtEl>
                                          <p:spTgt spid="512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6" dur="2000" decel="50000" fill="hold">
                                          <p:stCondLst>
                                            <p:cond delay="0"/>
                                          </p:stCondLst>
                                        </p:cTn>
                                        <p:tgtEl>
                                          <p:spTgt spid="5128"/>
                                        </p:tgtEl>
                                        <p:attrNameLst>
                                          <p:attrName>ppt_x</p:attrName>
                                          <p:attrName>ppt_y</p:attrName>
                                        </p:attrNameLst>
                                      </p:cBhvr>
                                    </p:animMotion>
                                    <p:animEffect transition="in" filter="fade">
                                      <p:cBhvr>
                                        <p:cTn id="27" dur="2000"/>
                                        <p:tgtEl>
                                          <p:spTgt spid="5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4" grpId="0"/>
      <p:bldP spid="5125" grpId="0"/>
      <p:bldP spid="5126" grpId="0"/>
      <p:bldP spid="512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Line 4"/>
          <p:cNvSpPr>
            <a:spLocks noChangeShapeType="1"/>
          </p:cNvSpPr>
          <p:nvPr/>
        </p:nvSpPr>
        <p:spPr bwMode="auto">
          <a:xfrm>
            <a:off x="828675" y="3106738"/>
            <a:ext cx="7086600" cy="0"/>
          </a:xfrm>
          <a:prstGeom prst="line">
            <a:avLst/>
          </a:prstGeom>
          <a:noFill/>
          <a:ln w="9525">
            <a:solidFill>
              <a:schemeClr val="tx1"/>
            </a:solidFill>
            <a:round/>
          </a:ln>
        </p:spPr>
        <p:txBody>
          <a:bodyPr/>
          <a:lstStyle/>
          <a:p>
            <a:endParaRPr lang="en-IN"/>
          </a:p>
        </p:txBody>
      </p:sp>
      <p:sp>
        <p:nvSpPr>
          <p:cNvPr id="7177" name="Text Box 9"/>
          <p:cNvSpPr txBox="1">
            <a:spLocks noChangeArrowheads="1"/>
          </p:cNvSpPr>
          <p:nvPr/>
        </p:nvSpPr>
        <p:spPr bwMode="auto">
          <a:xfrm>
            <a:off x="492125" y="2857500"/>
            <a:ext cx="304800" cy="366713"/>
          </a:xfrm>
          <a:prstGeom prst="rect">
            <a:avLst/>
          </a:prstGeom>
          <a:noFill/>
          <a:ln w="9525">
            <a:noFill/>
            <a:miter lim="800000"/>
          </a:ln>
        </p:spPr>
        <p:txBody>
          <a:bodyPr>
            <a:spAutoFit/>
          </a:bodyPr>
          <a:lstStyle/>
          <a:p>
            <a:pPr>
              <a:spcBef>
                <a:spcPct val="50000"/>
              </a:spcBef>
            </a:pPr>
            <a:r>
              <a:rPr lang="en-US"/>
              <a:t>X</a:t>
            </a:r>
            <a:endParaRPr lang="en-SG"/>
          </a:p>
        </p:txBody>
      </p:sp>
      <p:sp>
        <p:nvSpPr>
          <p:cNvPr id="7178" name="Text Box 10"/>
          <p:cNvSpPr txBox="1">
            <a:spLocks noChangeArrowheads="1"/>
          </p:cNvSpPr>
          <p:nvPr/>
        </p:nvSpPr>
        <p:spPr bwMode="auto">
          <a:xfrm>
            <a:off x="7610475" y="2643188"/>
            <a:ext cx="304800" cy="366712"/>
          </a:xfrm>
          <a:prstGeom prst="rect">
            <a:avLst/>
          </a:prstGeom>
          <a:noFill/>
          <a:ln w="9525">
            <a:noFill/>
            <a:miter lim="800000"/>
          </a:ln>
        </p:spPr>
        <p:txBody>
          <a:bodyPr>
            <a:spAutoFit/>
          </a:bodyPr>
          <a:lstStyle/>
          <a:p>
            <a:pPr>
              <a:spcBef>
                <a:spcPct val="50000"/>
              </a:spcBef>
            </a:pPr>
            <a:r>
              <a:rPr lang="en-US"/>
              <a:t>Y</a:t>
            </a:r>
            <a:endParaRPr lang="en-SG"/>
          </a:p>
        </p:txBody>
      </p:sp>
      <p:sp>
        <p:nvSpPr>
          <p:cNvPr id="7180" name="Oval 12"/>
          <p:cNvSpPr>
            <a:spLocks noChangeArrowheads="1"/>
          </p:cNvSpPr>
          <p:nvPr/>
        </p:nvSpPr>
        <p:spPr bwMode="auto">
          <a:xfrm>
            <a:off x="1965325" y="2179638"/>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7183" name="Line 15"/>
          <p:cNvSpPr>
            <a:spLocks noChangeShapeType="1"/>
          </p:cNvSpPr>
          <p:nvPr/>
        </p:nvSpPr>
        <p:spPr bwMode="auto">
          <a:xfrm flipH="1">
            <a:off x="1200150" y="2224088"/>
            <a:ext cx="600075" cy="0"/>
          </a:xfrm>
          <a:prstGeom prst="line">
            <a:avLst/>
          </a:prstGeom>
          <a:noFill/>
          <a:ln w="9525">
            <a:solidFill>
              <a:schemeClr val="tx1"/>
            </a:solidFill>
            <a:round/>
          </a:ln>
        </p:spPr>
        <p:txBody>
          <a:bodyPr/>
          <a:lstStyle/>
          <a:p>
            <a:endParaRPr lang="en-IN"/>
          </a:p>
        </p:txBody>
      </p:sp>
      <p:sp>
        <p:nvSpPr>
          <p:cNvPr id="7184" name="Line 16"/>
          <p:cNvSpPr>
            <a:spLocks noChangeShapeType="1"/>
          </p:cNvSpPr>
          <p:nvPr/>
        </p:nvSpPr>
        <p:spPr bwMode="auto">
          <a:xfrm>
            <a:off x="949325" y="2236788"/>
            <a:ext cx="0" cy="882650"/>
          </a:xfrm>
          <a:prstGeom prst="line">
            <a:avLst/>
          </a:prstGeom>
          <a:noFill/>
          <a:ln w="9525">
            <a:solidFill>
              <a:schemeClr val="tx1"/>
            </a:solidFill>
            <a:round/>
            <a:headEnd type="triangle" w="med" len="med"/>
            <a:tailEnd type="triangle" w="med" len="med"/>
          </a:ln>
        </p:spPr>
        <p:txBody>
          <a:bodyPr/>
          <a:lstStyle/>
          <a:p>
            <a:endParaRPr lang="en-IN"/>
          </a:p>
        </p:txBody>
      </p:sp>
      <p:sp>
        <p:nvSpPr>
          <p:cNvPr id="7185" name="Text Box 17"/>
          <p:cNvSpPr txBox="1">
            <a:spLocks noChangeArrowheads="1"/>
          </p:cNvSpPr>
          <p:nvPr/>
        </p:nvSpPr>
        <p:spPr bwMode="auto">
          <a:xfrm>
            <a:off x="561975" y="2490788"/>
            <a:ext cx="600075" cy="366712"/>
          </a:xfrm>
          <a:prstGeom prst="rect">
            <a:avLst/>
          </a:prstGeom>
          <a:noFill/>
          <a:ln w="9525">
            <a:noFill/>
            <a:miter lim="800000"/>
          </a:ln>
        </p:spPr>
        <p:txBody>
          <a:bodyPr>
            <a:spAutoFit/>
          </a:bodyPr>
          <a:lstStyle/>
          <a:p>
            <a:pPr>
              <a:spcBef>
                <a:spcPct val="50000"/>
              </a:spcBef>
            </a:pPr>
            <a:r>
              <a:rPr lang="en-US"/>
              <a:t>15</a:t>
            </a:r>
            <a:endParaRPr lang="en-SG"/>
          </a:p>
        </p:txBody>
      </p:sp>
      <p:sp>
        <p:nvSpPr>
          <p:cNvPr id="7186" name="Text Box 18"/>
          <p:cNvSpPr txBox="1">
            <a:spLocks noChangeArrowheads="1"/>
          </p:cNvSpPr>
          <p:nvPr/>
        </p:nvSpPr>
        <p:spPr bwMode="auto">
          <a:xfrm>
            <a:off x="1800225" y="1901825"/>
            <a:ext cx="406400" cy="366713"/>
          </a:xfrm>
          <a:prstGeom prst="rect">
            <a:avLst/>
          </a:prstGeom>
          <a:noFill/>
          <a:ln w="9525">
            <a:noFill/>
            <a:miter lim="800000"/>
          </a:ln>
        </p:spPr>
        <p:txBody>
          <a:bodyPr>
            <a:spAutoFit/>
          </a:bodyPr>
          <a:lstStyle/>
          <a:p>
            <a:pPr>
              <a:spcBef>
                <a:spcPct val="50000"/>
              </a:spcBef>
            </a:pPr>
            <a:r>
              <a:rPr lang="en-US"/>
              <a:t>a’</a:t>
            </a:r>
            <a:endParaRPr lang="en-SG"/>
          </a:p>
        </p:txBody>
      </p:sp>
      <p:sp>
        <p:nvSpPr>
          <p:cNvPr id="7187" name="Line 19"/>
          <p:cNvSpPr>
            <a:spLocks noChangeShapeType="1"/>
          </p:cNvSpPr>
          <p:nvPr/>
        </p:nvSpPr>
        <p:spPr bwMode="auto">
          <a:xfrm flipH="1">
            <a:off x="1331913" y="4073525"/>
            <a:ext cx="600075" cy="0"/>
          </a:xfrm>
          <a:prstGeom prst="line">
            <a:avLst/>
          </a:prstGeom>
          <a:noFill/>
          <a:ln w="9525">
            <a:solidFill>
              <a:schemeClr val="tx1"/>
            </a:solidFill>
            <a:round/>
          </a:ln>
        </p:spPr>
        <p:txBody>
          <a:bodyPr/>
          <a:lstStyle/>
          <a:p>
            <a:endParaRPr lang="en-IN"/>
          </a:p>
        </p:txBody>
      </p:sp>
      <p:sp>
        <p:nvSpPr>
          <p:cNvPr id="7188" name="Line 20"/>
          <p:cNvSpPr>
            <a:spLocks noChangeShapeType="1"/>
          </p:cNvSpPr>
          <p:nvPr/>
        </p:nvSpPr>
        <p:spPr bwMode="auto">
          <a:xfrm>
            <a:off x="946150" y="3106738"/>
            <a:ext cx="0" cy="966787"/>
          </a:xfrm>
          <a:prstGeom prst="line">
            <a:avLst/>
          </a:prstGeom>
          <a:noFill/>
          <a:ln w="9525">
            <a:solidFill>
              <a:schemeClr val="tx1"/>
            </a:solidFill>
            <a:round/>
            <a:headEnd type="triangle" w="med" len="med"/>
            <a:tailEnd type="triangle" w="med" len="med"/>
          </a:ln>
        </p:spPr>
        <p:txBody>
          <a:bodyPr/>
          <a:lstStyle/>
          <a:p>
            <a:endParaRPr lang="en-IN"/>
          </a:p>
        </p:txBody>
      </p:sp>
      <p:sp>
        <p:nvSpPr>
          <p:cNvPr id="7189" name="Text Box 21"/>
          <p:cNvSpPr txBox="1">
            <a:spLocks noChangeArrowheads="1"/>
          </p:cNvSpPr>
          <p:nvPr/>
        </p:nvSpPr>
        <p:spPr bwMode="auto">
          <a:xfrm>
            <a:off x="561975" y="3454400"/>
            <a:ext cx="600075" cy="366713"/>
          </a:xfrm>
          <a:prstGeom prst="rect">
            <a:avLst/>
          </a:prstGeom>
          <a:noFill/>
          <a:ln w="9525">
            <a:noFill/>
            <a:miter lim="800000"/>
          </a:ln>
        </p:spPr>
        <p:txBody>
          <a:bodyPr>
            <a:spAutoFit/>
          </a:bodyPr>
          <a:lstStyle/>
          <a:p>
            <a:pPr>
              <a:spcBef>
                <a:spcPct val="50000"/>
              </a:spcBef>
            </a:pPr>
            <a:r>
              <a:rPr lang="en-US"/>
              <a:t>20</a:t>
            </a:r>
            <a:endParaRPr lang="en-SG"/>
          </a:p>
        </p:txBody>
      </p:sp>
      <p:sp>
        <p:nvSpPr>
          <p:cNvPr id="7190" name="Line 22"/>
          <p:cNvSpPr>
            <a:spLocks noChangeShapeType="1"/>
          </p:cNvSpPr>
          <p:nvPr/>
        </p:nvSpPr>
        <p:spPr bwMode="auto">
          <a:xfrm rot="-1800000">
            <a:off x="1800225" y="1565275"/>
            <a:ext cx="2519363" cy="0"/>
          </a:xfrm>
          <a:prstGeom prst="line">
            <a:avLst/>
          </a:prstGeom>
          <a:noFill/>
          <a:ln w="9525">
            <a:solidFill>
              <a:srgbClr val="0000FF"/>
            </a:solidFill>
            <a:round/>
          </a:ln>
        </p:spPr>
        <p:txBody>
          <a:bodyPr/>
          <a:lstStyle/>
          <a:p>
            <a:endParaRPr lang="en-IN"/>
          </a:p>
        </p:txBody>
      </p:sp>
      <p:sp>
        <p:nvSpPr>
          <p:cNvPr id="7191" name="Text Box 23"/>
          <p:cNvSpPr txBox="1">
            <a:spLocks noChangeArrowheads="1"/>
          </p:cNvSpPr>
          <p:nvPr/>
        </p:nvSpPr>
        <p:spPr bwMode="auto">
          <a:xfrm rot="-1623380">
            <a:off x="2446338" y="1422400"/>
            <a:ext cx="600075" cy="366713"/>
          </a:xfrm>
          <a:prstGeom prst="rect">
            <a:avLst/>
          </a:prstGeom>
          <a:noFill/>
          <a:ln w="9525">
            <a:noFill/>
            <a:miter lim="800000"/>
          </a:ln>
        </p:spPr>
        <p:txBody>
          <a:bodyPr>
            <a:spAutoFit/>
          </a:bodyPr>
          <a:lstStyle/>
          <a:p>
            <a:pPr>
              <a:spcBef>
                <a:spcPct val="50000"/>
              </a:spcBef>
            </a:pPr>
            <a:r>
              <a:rPr lang="en-US"/>
              <a:t>70</a:t>
            </a:r>
            <a:endParaRPr lang="en-SG"/>
          </a:p>
        </p:txBody>
      </p:sp>
      <p:sp>
        <p:nvSpPr>
          <p:cNvPr id="7194" name="Oval 26"/>
          <p:cNvSpPr>
            <a:spLocks noChangeArrowheads="1"/>
          </p:cNvSpPr>
          <p:nvPr/>
        </p:nvSpPr>
        <p:spPr bwMode="auto">
          <a:xfrm>
            <a:off x="4110038" y="882650"/>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7195" name="Text Box 27"/>
          <p:cNvSpPr txBox="1">
            <a:spLocks noChangeArrowheads="1"/>
          </p:cNvSpPr>
          <p:nvPr/>
        </p:nvSpPr>
        <p:spPr bwMode="auto">
          <a:xfrm>
            <a:off x="3906838" y="604838"/>
            <a:ext cx="496887" cy="366712"/>
          </a:xfrm>
          <a:prstGeom prst="rect">
            <a:avLst/>
          </a:prstGeom>
          <a:noFill/>
          <a:ln w="9525">
            <a:noFill/>
            <a:miter lim="800000"/>
          </a:ln>
        </p:spPr>
        <p:txBody>
          <a:bodyPr>
            <a:spAutoFit/>
          </a:bodyPr>
          <a:lstStyle/>
          <a:p>
            <a:pPr>
              <a:spcBef>
                <a:spcPct val="50000"/>
              </a:spcBef>
            </a:pPr>
            <a:r>
              <a:rPr lang="en-US"/>
              <a:t>b</a:t>
            </a:r>
            <a:r>
              <a:rPr lang="en-US" sz="800"/>
              <a:t>1</a:t>
            </a:r>
            <a:r>
              <a:rPr lang="en-US"/>
              <a:t>’</a:t>
            </a:r>
            <a:endParaRPr lang="en-SG"/>
          </a:p>
        </p:txBody>
      </p:sp>
      <p:sp>
        <p:nvSpPr>
          <p:cNvPr id="7196" name="Text Box 28"/>
          <p:cNvSpPr txBox="1">
            <a:spLocks noChangeArrowheads="1"/>
          </p:cNvSpPr>
          <p:nvPr/>
        </p:nvSpPr>
        <p:spPr bwMode="auto">
          <a:xfrm>
            <a:off x="1862138" y="3984625"/>
            <a:ext cx="406400" cy="366713"/>
          </a:xfrm>
          <a:prstGeom prst="rect">
            <a:avLst/>
          </a:prstGeom>
          <a:noFill/>
          <a:ln w="9525">
            <a:noFill/>
            <a:miter lim="800000"/>
          </a:ln>
        </p:spPr>
        <p:txBody>
          <a:bodyPr>
            <a:spAutoFit/>
          </a:bodyPr>
          <a:lstStyle/>
          <a:p>
            <a:pPr>
              <a:spcBef>
                <a:spcPct val="50000"/>
              </a:spcBef>
            </a:pPr>
            <a:r>
              <a:rPr lang="en-US"/>
              <a:t>a</a:t>
            </a:r>
            <a:endParaRPr lang="en-SG"/>
          </a:p>
        </p:txBody>
      </p:sp>
      <p:sp>
        <p:nvSpPr>
          <p:cNvPr id="7198" name="Oval 30"/>
          <p:cNvSpPr>
            <a:spLocks noChangeArrowheads="1"/>
          </p:cNvSpPr>
          <p:nvPr/>
        </p:nvSpPr>
        <p:spPr bwMode="auto">
          <a:xfrm>
            <a:off x="1976438" y="4013200"/>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7199" name="Line 31"/>
          <p:cNvSpPr>
            <a:spLocks noChangeShapeType="1"/>
          </p:cNvSpPr>
          <p:nvPr/>
        </p:nvSpPr>
        <p:spPr bwMode="auto">
          <a:xfrm rot="2700000">
            <a:off x="1685925" y="4937126"/>
            <a:ext cx="2555875" cy="0"/>
          </a:xfrm>
          <a:prstGeom prst="line">
            <a:avLst/>
          </a:prstGeom>
          <a:noFill/>
          <a:ln w="9525">
            <a:solidFill>
              <a:srgbClr val="0000FF"/>
            </a:solidFill>
            <a:round/>
          </a:ln>
        </p:spPr>
        <p:txBody>
          <a:bodyPr/>
          <a:lstStyle/>
          <a:p>
            <a:endParaRPr lang="en-IN"/>
          </a:p>
        </p:txBody>
      </p:sp>
      <p:sp>
        <p:nvSpPr>
          <p:cNvPr id="7200" name="Text Box 32"/>
          <p:cNvSpPr txBox="1">
            <a:spLocks noChangeArrowheads="1"/>
          </p:cNvSpPr>
          <p:nvPr/>
        </p:nvSpPr>
        <p:spPr bwMode="auto">
          <a:xfrm>
            <a:off x="4070350" y="5653088"/>
            <a:ext cx="496888" cy="366712"/>
          </a:xfrm>
          <a:prstGeom prst="rect">
            <a:avLst/>
          </a:prstGeom>
          <a:noFill/>
          <a:ln w="9525">
            <a:noFill/>
            <a:miter lim="800000"/>
          </a:ln>
        </p:spPr>
        <p:txBody>
          <a:bodyPr>
            <a:spAutoFit/>
          </a:bodyPr>
          <a:lstStyle/>
          <a:p>
            <a:pPr>
              <a:spcBef>
                <a:spcPct val="50000"/>
              </a:spcBef>
            </a:pPr>
            <a:r>
              <a:rPr lang="en-US"/>
              <a:t>b</a:t>
            </a:r>
            <a:r>
              <a:rPr lang="en-US" sz="800"/>
              <a:t>2</a:t>
            </a:r>
            <a:endParaRPr lang="en-SG" sz="800"/>
          </a:p>
        </p:txBody>
      </p:sp>
      <p:sp>
        <p:nvSpPr>
          <p:cNvPr id="7201" name="Text Box 33"/>
          <p:cNvSpPr txBox="1">
            <a:spLocks noChangeArrowheads="1"/>
          </p:cNvSpPr>
          <p:nvPr/>
        </p:nvSpPr>
        <p:spPr bwMode="auto">
          <a:xfrm rot="2529326">
            <a:off x="2746375" y="4532313"/>
            <a:ext cx="600075" cy="366712"/>
          </a:xfrm>
          <a:prstGeom prst="rect">
            <a:avLst/>
          </a:prstGeom>
          <a:noFill/>
          <a:ln w="9525">
            <a:noFill/>
            <a:miter lim="800000"/>
          </a:ln>
        </p:spPr>
        <p:txBody>
          <a:bodyPr>
            <a:spAutoFit/>
          </a:bodyPr>
          <a:lstStyle/>
          <a:p>
            <a:pPr>
              <a:spcBef>
                <a:spcPct val="50000"/>
              </a:spcBef>
            </a:pPr>
            <a:r>
              <a:rPr lang="en-US"/>
              <a:t>70</a:t>
            </a:r>
            <a:endParaRPr lang="en-SG"/>
          </a:p>
        </p:txBody>
      </p:sp>
      <p:sp>
        <p:nvSpPr>
          <p:cNvPr id="7202" name="Line 34"/>
          <p:cNvSpPr>
            <a:spLocks noChangeShapeType="1"/>
          </p:cNvSpPr>
          <p:nvPr/>
        </p:nvSpPr>
        <p:spPr bwMode="auto">
          <a:xfrm>
            <a:off x="2054225" y="2236788"/>
            <a:ext cx="2519363" cy="0"/>
          </a:xfrm>
          <a:prstGeom prst="line">
            <a:avLst/>
          </a:prstGeom>
          <a:noFill/>
          <a:ln w="6350">
            <a:solidFill>
              <a:schemeClr val="tx1"/>
            </a:solidFill>
            <a:round/>
          </a:ln>
        </p:spPr>
        <p:txBody>
          <a:bodyPr/>
          <a:lstStyle/>
          <a:p>
            <a:endParaRPr lang="en-IN"/>
          </a:p>
        </p:txBody>
      </p:sp>
      <p:sp>
        <p:nvSpPr>
          <p:cNvPr id="7205" name="Arc 37"/>
          <p:cNvSpPr/>
          <p:nvPr/>
        </p:nvSpPr>
        <p:spPr bwMode="auto">
          <a:xfrm rot="1097574">
            <a:off x="2274888" y="2036763"/>
            <a:ext cx="171450" cy="187325"/>
          </a:xfrm>
          <a:custGeom>
            <a:avLst/>
            <a:gdLst>
              <a:gd name="T0" fmla="*/ 0 w 21600"/>
              <a:gd name="T1" fmla="*/ 0 h 21600"/>
              <a:gd name="T2" fmla="*/ 1360884 w 21600"/>
              <a:gd name="T3" fmla="*/ 1624567 h 21600"/>
              <a:gd name="T4" fmla="*/ 0 w 21600"/>
              <a:gd name="T5" fmla="*/ 162456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7207" name="Rectangle 39"/>
          <p:cNvSpPr>
            <a:spLocks noChangeArrowheads="1"/>
          </p:cNvSpPr>
          <p:nvPr/>
        </p:nvSpPr>
        <p:spPr bwMode="auto">
          <a:xfrm>
            <a:off x="2087563" y="2024063"/>
            <a:ext cx="374650" cy="244475"/>
          </a:xfrm>
          <a:prstGeom prst="rect">
            <a:avLst/>
          </a:prstGeom>
          <a:noFill/>
          <a:ln w="9525">
            <a:noFill/>
            <a:miter lim="800000"/>
          </a:ln>
        </p:spPr>
        <p:txBody>
          <a:bodyPr wrap="none">
            <a:spAutoFit/>
          </a:bodyPr>
          <a:lstStyle/>
          <a:p>
            <a:r>
              <a:rPr lang="en-US" sz="1000"/>
              <a:t>30</a:t>
            </a:r>
            <a:r>
              <a:rPr lang="en-US" sz="1000">
                <a:cs typeface="Arial" panose="02080604020202020204" pitchFamily="34" charset="0"/>
              </a:rPr>
              <a:t>°</a:t>
            </a:r>
            <a:endParaRPr lang="en-US" sz="1000">
              <a:cs typeface="Arial" panose="02080604020202020204" pitchFamily="34" charset="0"/>
            </a:endParaRPr>
          </a:p>
        </p:txBody>
      </p:sp>
      <p:sp>
        <p:nvSpPr>
          <p:cNvPr id="7208" name="Line 40"/>
          <p:cNvSpPr>
            <a:spLocks noChangeShapeType="1"/>
          </p:cNvSpPr>
          <p:nvPr/>
        </p:nvSpPr>
        <p:spPr bwMode="auto">
          <a:xfrm>
            <a:off x="2198688" y="4054475"/>
            <a:ext cx="2519362" cy="0"/>
          </a:xfrm>
          <a:prstGeom prst="line">
            <a:avLst/>
          </a:prstGeom>
          <a:noFill/>
          <a:ln w="6350">
            <a:solidFill>
              <a:schemeClr val="tx1"/>
            </a:solidFill>
            <a:round/>
          </a:ln>
        </p:spPr>
        <p:txBody>
          <a:bodyPr/>
          <a:lstStyle/>
          <a:p>
            <a:endParaRPr lang="en-IN"/>
          </a:p>
        </p:txBody>
      </p:sp>
      <p:sp>
        <p:nvSpPr>
          <p:cNvPr id="7209" name="Arc 41"/>
          <p:cNvSpPr/>
          <p:nvPr/>
        </p:nvSpPr>
        <p:spPr bwMode="auto">
          <a:xfrm rot="4004417">
            <a:off x="2360613" y="4065587"/>
            <a:ext cx="171450" cy="187325"/>
          </a:xfrm>
          <a:custGeom>
            <a:avLst/>
            <a:gdLst>
              <a:gd name="T0" fmla="*/ 0 w 21600"/>
              <a:gd name="T1" fmla="*/ 0 h 21600"/>
              <a:gd name="T2" fmla="*/ 1360884 w 21600"/>
              <a:gd name="T3" fmla="*/ 1624567 h 21600"/>
              <a:gd name="T4" fmla="*/ 0 w 21600"/>
              <a:gd name="T5" fmla="*/ 162456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7210" name="Rectangle 42"/>
          <p:cNvSpPr>
            <a:spLocks noChangeArrowheads="1"/>
          </p:cNvSpPr>
          <p:nvPr/>
        </p:nvSpPr>
        <p:spPr bwMode="auto">
          <a:xfrm>
            <a:off x="2462213" y="4106863"/>
            <a:ext cx="374650" cy="244475"/>
          </a:xfrm>
          <a:prstGeom prst="rect">
            <a:avLst/>
          </a:prstGeom>
          <a:noFill/>
          <a:ln w="9525">
            <a:noFill/>
            <a:miter lim="800000"/>
          </a:ln>
        </p:spPr>
        <p:txBody>
          <a:bodyPr wrap="none">
            <a:spAutoFit/>
          </a:bodyPr>
          <a:lstStyle/>
          <a:p>
            <a:r>
              <a:rPr lang="en-US" sz="1000"/>
              <a:t>45</a:t>
            </a:r>
            <a:r>
              <a:rPr lang="en-US" sz="1000">
                <a:cs typeface="Arial" panose="02080604020202020204" pitchFamily="34" charset="0"/>
              </a:rPr>
              <a:t>°</a:t>
            </a:r>
            <a:endParaRPr lang="en-US" sz="1000">
              <a:cs typeface="Arial" panose="02080604020202020204" pitchFamily="34" charset="0"/>
            </a:endParaRPr>
          </a:p>
        </p:txBody>
      </p:sp>
      <p:sp>
        <p:nvSpPr>
          <p:cNvPr id="7211" name="Line 43"/>
          <p:cNvSpPr>
            <a:spLocks noChangeShapeType="1"/>
          </p:cNvSpPr>
          <p:nvPr/>
        </p:nvSpPr>
        <p:spPr bwMode="auto">
          <a:xfrm rot="5400000">
            <a:off x="2575719" y="2515394"/>
            <a:ext cx="3078162" cy="0"/>
          </a:xfrm>
          <a:prstGeom prst="line">
            <a:avLst/>
          </a:prstGeom>
          <a:noFill/>
          <a:ln w="6350">
            <a:solidFill>
              <a:schemeClr val="tx1"/>
            </a:solidFill>
            <a:round/>
          </a:ln>
        </p:spPr>
        <p:txBody>
          <a:bodyPr/>
          <a:lstStyle/>
          <a:p>
            <a:endParaRPr lang="en-IN"/>
          </a:p>
        </p:txBody>
      </p:sp>
      <p:sp>
        <p:nvSpPr>
          <p:cNvPr id="7212" name="Text Box 44"/>
          <p:cNvSpPr txBox="1">
            <a:spLocks noChangeArrowheads="1"/>
          </p:cNvSpPr>
          <p:nvPr/>
        </p:nvSpPr>
        <p:spPr bwMode="auto">
          <a:xfrm>
            <a:off x="4076700" y="3687763"/>
            <a:ext cx="496888" cy="366712"/>
          </a:xfrm>
          <a:prstGeom prst="rect">
            <a:avLst/>
          </a:prstGeom>
          <a:noFill/>
          <a:ln w="9525">
            <a:noFill/>
            <a:miter lim="800000"/>
          </a:ln>
        </p:spPr>
        <p:txBody>
          <a:bodyPr>
            <a:spAutoFit/>
          </a:bodyPr>
          <a:lstStyle/>
          <a:p>
            <a:pPr>
              <a:spcBef>
                <a:spcPct val="50000"/>
              </a:spcBef>
            </a:pPr>
            <a:r>
              <a:rPr lang="en-US"/>
              <a:t>b</a:t>
            </a:r>
            <a:r>
              <a:rPr lang="en-US" sz="800"/>
              <a:t>1</a:t>
            </a:r>
            <a:endParaRPr lang="en-SG"/>
          </a:p>
        </p:txBody>
      </p:sp>
      <p:sp>
        <p:nvSpPr>
          <p:cNvPr id="7213" name="Line 45"/>
          <p:cNvSpPr>
            <a:spLocks noChangeShapeType="1"/>
          </p:cNvSpPr>
          <p:nvPr/>
        </p:nvSpPr>
        <p:spPr bwMode="auto">
          <a:xfrm>
            <a:off x="2990850" y="5876925"/>
            <a:ext cx="1079500" cy="0"/>
          </a:xfrm>
          <a:prstGeom prst="line">
            <a:avLst/>
          </a:prstGeom>
          <a:noFill/>
          <a:ln w="6350">
            <a:solidFill>
              <a:schemeClr val="tx1"/>
            </a:solidFill>
            <a:prstDash val="lgDashDotDot"/>
            <a:round/>
          </a:ln>
        </p:spPr>
        <p:txBody>
          <a:bodyPr/>
          <a:lstStyle/>
          <a:p>
            <a:endParaRPr lang="en-IN"/>
          </a:p>
        </p:txBody>
      </p:sp>
      <p:sp>
        <p:nvSpPr>
          <p:cNvPr id="7215" name="Arc 47"/>
          <p:cNvSpPr/>
          <p:nvPr/>
        </p:nvSpPr>
        <p:spPr bwMode="auto">
          <a:xfrm rot="5400000">
            <a:off x="2212182" y="3996531"/>
            <a:ext cx="1843088" cy="1965325"/>
          </a:xfrm>
          <a:custGeom>
            <a:avLst/>
            <a:gdLst>
              <a:gd name="T0" fmla="*/ 0 w 18852"/>
              <a:gd name="T1" fmla="*/ 0 h 21600"/>
              <a:gd name="T2" fmla="*/ 180191645 w 18852"/>
              <a:gd name="T3" fmla="*/ 91537367 h 21600"/>
              <a:gd name="T4" fmla="*/ 0 w 18852"/>
              <a:gd name="T5" fmla="*/ 178819534 h 21600"/>
              <a:gd name="T6" fmla="*/ 0 60000 65536"/>
              <a:gd name="T7" fmla="*/ 0 60000 65536"/>
              <a:gd name="T8" fmla="*/ 0 60000 65536"/>
              <a:gd name="T9" fmla="*/ 0 w 18852"/>
              <a:gd name="T10" fmla="*/ 0 h 21600"/>
              <a:gd name="T11" fmla="*/ 18852 w 18852"/>
              <a:gd name="T12" fmla="*/ 21600 h 21600"/>
            </a:gdLst>
            <a:ahLst/>
            <a:cxnLst>
              <a:cxn ang="T6">
                <a:pos x="T0" y="T1"/>
              </a:cxn>
              <a:cxn ang="T7">
                <a:pos x="T2" y="T3"/>
              </a:cxn>
              <a:cxn ang="T8">
                <a:pos x="T4" y="T5"/>
              </a:cxn>
            </a:cxnLst>
            <a:rect l="T9" t="T10" r="T11" b="T12"/>
            <a:pathLst>
              <a:path w="18852" h="21600" fill="none" extrusionOk="0">
                <a:moveTo>
                  <a:pt x="-1" y="0"/>
                </a:moveTo>
                <a:cubicBezTo>
                  <a:pt x="7822" y="0"/>
                  <a:pt x="15033" y="4229"/>
                  <a:pt x="18852" y="11056"/>
                </a:cubicBezTo>
              </a:path>
              <a:path w="18852" h="21600" stroke="0" extrusionOk="0">
                <a:moveTo>
                  <a:pt x="-1" y="0"/>
                </a:moveTo>
                <a:cubicBezTo>
                  <a:pt x="7822" y="0"/>
                  <a:pt x="15033" y="4229"/>
                  <a:pt x="18852" y="11056"/>
                </a:cubicBezTo>
                <a:lnTo>
                  <a:pt x="0" y="21600"/>
                </a:lnTo>
                <a:close/>
              </a:path>
            </a:pathLst>
          </a:custGeom>
          <a:noFill/>
          <a:ln w="9525">
            <a:solidFill>
              <a:schemeClr val="tx1"/>
            </a:solidFill>
            <a:round/>
          </a:ln>
        </p:spPr>
        <p:txBody>
          <a:bodyPr wrap="none" anchor="ctr"/>
          <a:lstStyle/>
          <a:p>
            <a:endParaRPr lang="en-IN"/>
          </a:p>
        </p:txBody>
      </p:sp>
      <p:sp>
        <p:nvSpPr>
          <p:cNvPr id="7216" name="Oval 48"/>
          <p:cNvSpPr>
            <a:spLocks noChangeArrowheads="1"/>
          </p:cNvSpPr>
          <p:nvPr/>
        </p:nvSpPr>
        <p:spPr bwMode="auto">
          <a:xfrm>
            <a:off x="3906838" y="581977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7217" name="Oval 49"/>
          <p:cNvSpPr>
            <a:spLocks noChangeArrowheads="1"/>
          </p:cNvSpPr>
          <p:nvPr/>
        </p:nvSpPr>
        <p:spPr bwMode="auto">
          <a:xfrm>
            <a:off x="3124200" y="581977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7218" name="Text Box 50"/>
          <p:cNvSpPr txBox="1">
            <a:spLocks noChangeArrowheads="1"/>
          </p:cNvSpPr>
          <p:nvPr/>
        </p:nvSpPr>
        <p:spPr bwMode="auto">
          <a:xfrm>
            <a:off x="2963863" y="5848350"/>
            <a:ext cx="496887" cy="366713"/>
          </a:xfrm>
          <a:prstGeom prst="rect">
            <a:avLst/>
          </a:prstGeom>
          <a:noFill/>
          <a:ln w="9525">
            <a:noFill/>
            <a:miter lim="800000"/>
          </a:ln>
        </p:spPr>
        <p:txBody>
          <a:bodyPr>
            <a:spAutoFit/>
          </a:bodyPr>
          <a:lstStyle/>
          <a:p>
            <a:pPr>
              <a:spcBef>
                <a:spcPct val="50000"/>
              </a:spcBef>
            </a:pPr>
            <a:r>
              <a:rPr lang="en-US"/>
              <a:t>b</a:t>
            </a:r>
            <a:endParaRPr lang="en-SG" sz="800"/>
          </a:p>
        </p:txBody>
      </p:sp>
      <p:sp>
        <p:nvSpPr>
          <p:cNvPr id="7219" name="Line 51"/>
          <p:cNvSpPr>
            <a:spLocks noChangeShapeType="1"/>
          </p:cNvSpPr>
          <p:nvPr/>
        </p:nvSpPr>
        <p:spPr bwMode="auto">
          <a:xfrm>
            <a:off x="2054225" y="4073525"/>
            <a:ext cx="1069975" cy="1790700"/>
          </a:xfrm>
          <a:prstGeom prst="line">
            <a:avLst/>
          </a:prstGeom>
          <a:noFill/>
          <a:ln w="15875">
            <a:solidFill>
              <a:schemeClr val="tx1"/>
            </a:solidFill>
            <a:round/>
          </a:ln>
        </p:spPr>
        <p:txBody>
          <a:bodyPr/>
          <a:lstStyle/>
          <a:p>
            <a:endParaRPr lang="en-IN"/>
          </a:p>
        </p:txBody>
      </p:sp>
      <p:sp>
        <p:nvSpPr>
          <p:cNvPr id="7220" name="Line 52"/>
          <p:cNvSpPr>
            <a:spLocks noChangeShapeType="1"/>
          </p:cNvSpPr>
          <p:nvPr/>
        </p:nvSpPr>
        <p:spPr bwMode="auto">
          <a:xfrm rot="5400000">
            <a:off x="703262" y="3365501"/>
            <a:ext cx="4835525" cy="0"/>
          </a:xfrm>
          <a:prstGeom prst="line">
            <a:avLst/>
          </a:prstGeom>
          <a:noFill/>
          <a:ln w="6350">
            <a:solidFill>
              <a:schemeClr val="tx1"/>
            </a:solidFill>
            <a:round/>
          </a:ln>
        </p:spPr>
        <p:txBody>
          <a:bodyPr/>
          <a:lstStyle/>
          <a:p>
            <a:endParaRPr lang="en-IN"/>
          </a:p>
        </p:txBody>
      </p:sp>
      <p:sp>
        <p:nvSpPr>
          <p:cNvPr id="7222" name="Line 54"/>
          <p:cNvSpPr>
            <a:spLocks noChangeShapeType="1"/>
          </p:cNvSpPr>
          <p:nvPr/>
        </p:nvSpPr>
        <p:spPr bwMode="auto">
          <a:xfrm>
            <a:off x="2581275" y="947738"/>
            <a:ext cx="1617663" cy="0"/>
          </a:xfrm>
          <a:prstGeom prst="line">
            <a:avLst/>
          </a:prstGeom>
          <a:noFill/>
          <a:ln w="6350">
            <a:solidFill>
              <a:schemeClr val="tx1"/>
            </a:solidFill>
            <a:prstDash val="lgDashDotDot"/>
            <a:round/>
          </a:ln>
        </p:spPr>
        <p:txBody>
          <a:bodyPr/>
          <a:lstStyle/>
          <a:p>
            <a:endParaRPr lang="en-IN"/>
          </a:p>
        </p:txBody>
      </p:sp>
      <p:sp>
        <p:nvSpPr>
          <p:cNvPr id="7223" name="Oval 55"/>
          <p:cNvSpPr>
            <a:spLocks noChangeArrowheads="1"/>
          </p:cNvSpPr>
          <p:nvPr/>
        </p:nvSpPr>
        <p:spPr bwMode="auto">
          <a:xfrm>
            <a:off x="3079750" y="903288"/>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7224" name="Text Box 56"/>
          <p:cNvSpPr txBox="1">
            <a:spLocks noChangeArrowheads="1"/>
          </p:cNvSpPr>
          <p:nvPr/>
        </p:nvSpPr>
        <p:spPr bwMode="auto">
          <a:xfrm>
            <a:off x="2921000" y="581025"/>
            <a:ext cx="406400" cy="366713"/>
          </a:xfrm>
          <a:prstGeom prst="rect">
            <a:avLst/>
          </a:prstGeom>
          <a:noFill/>
          <a:ln w="9525">
            <a:noFill/>
            <a:miter lim="800000"/>
          </a:ln>
        </p:spPr>
        <p:txBody>
          <a:bodyPr>
            <a:spAutoFit/>
          </a:bodyPr>
          <a:lstStyle/>
          <a:p>
            <a:pPr>
              <a:spcBef>
                <a:spcPct val="50000"/>
              </a:spcBef>
            </a:pPr>
            <a:r>
              <a:rPr lang="en-US"/>
              <a:t>b’</a:t>
            </a:r>
            <a:endParaRPr lang="en-SG"/>
          </a:p>
        </p:txBody>
      </p:sp>
      <p:sp>
        <p:nvSpPr>
          <p:cNvPr id="7225" name="Line 57"/>
          <p:cNvSpPr>
            <a:spLocks noChangeShapeType="1"/>
          </p:cNvSpPr>
          <p:nvPr/>
        </p:nvSpPr>
        <p:spPr bwMode="auto">
          <a:xfrm flipV="1">
            <a:off x="2009775" y="927100"/>
            <a:ext cx="1069975" cy="1276350"/>
          </a:xfrm>
          <a:prstGeom prst="line">
            <a:avLst/>
          </a:prstGeom>
          <a:noFill/>
          <a:ln w="15875">
            <a:solidFill>
              <a:schemeClr val="tx1"/>
            </a:solidFill>
            <a:round/>
          </a:ln>
        </p:spPr>
        <p:txBody>
          <a:bodyPr/>
          <a:lstStyle/>
          <a:p>
            <a:endParaRPr lang="en-IN"/>
          </a:p>
        </p:txBody>
      </p:sp>
      <p:sp>
        <p:nvSpPr>
          <p:cNvPr id="7226" name="Line 58"/>
          <p:cNvSpPr>
            <a:spLocks noChangeShapeType="1"/>
          </p:cNvSpPr>
          <p:nvPr/>
        </p:nvSpPr>
        <p:spPr bwMode="auto">
          <a:xfrm rot="5400000">
            <a:off x="2183607" y="4036219"/>
            <a:ext cx="3624262" cy="0"/>
          </a:xfrm>
          <a:prstGeom prst="line">
            <a:avLst/>
          </a:prstGeom>
          <a:noFill/>
          <a:ln w="6350">
            <a:solidFill>
              <a:schemeClr val="tx1"/>
            </a:solidFill>
            <a:round/>
          </a:ln>
        </p:spPr>
        <p:txBody>
          <a:bodyPr/>
          <a:lstStyle/>
          <a:p>
            <a:endParaRPr lang="en-IN"/>
          </a:p>
        </p:txBody>
      </p:sp>
      <p:sp>
        <p:nvSpPr>
          <p:cNvPr id="7227" name="Text Box 59"/>
          <p:cNvSpPr txBox="1">
            <a:spLocks noChangeArrowheads="1"/>
          </p:cNvSpPr>
          <p:nvPr/>
        </p:nvSpPr>
        <p:spPr bwMode="auto">
          <a:xfrm>
            <a:off x="3619500" y="2224088"/>
            <a:ext cx="496888" cy="366712"/>
          </a:xfrm>
          <a:prstGeom prst="rect">
            <a:avLst/>
          </a:prstGeom>
          <a:noFill/>
          <a:ln w="9525">
            <a:noFill/>
            <a:miter lim="800000"/>
          </a:ln>
        </p:spPr>
        <p:txBody>
          <a:bodyPr>
            <a:spAutoFit/>
          </a:bodyPr>
          <a:lstStyle/>
          <a:p>
            <a:pPr>
              <a:spcBef>
                <a:spcPct val="50000"/>
              </a:spcBef>
            </a:pPr>
            <a:r>
              <a:rPr lang="en-US"/>
              <a:t>b</a:t>
            </a:r>
            <a:r>
              <a:rPr lang="en-US" sz="800"/>
              <a:t>2</a:t>
            </a:r>
            <a:r>
              <a:rPr lang="en-US"/>
              <a:t>’</a:t>
            </a:r>
            <a:endParaRPr lang="en-SG"/>
          </a:p>
        </p:txBody>
      </p:sp>
      <p:sp>
        <p:nvSpPr>
          <p:cNvPr id="7228" name="Arc 60"/>
          <p:cNvSpPr/>
          <p:nvPr/>
        </p:nvSpPr>
        <p:spPr bwMode="auto">
          <a:xfrm rot="-247761">
            <a:off x="1933575" y="917575"/>
            <a:ext cx="1985963" cy="1384300"/>
          </a:xfrm>
          <a:custGeom>
            <a:avLst/>
            <a:gdLst>
              <a:gd name="T0" fmla="*/ 112777695 w 21600"/>
              <a:gd name="T1" fmla="*/ 0 h 16988"/>
              <a:gd name="T2" fmla="*/ 182594843 w 21600"/>
              <a:gd name="T3" fmla="*/ 112802349 h 16988"/>
              <a:gd name="T4" fmla="*/ 0 w 21600"/>
              <a:gd name="T5" fmla="*/ 112802349 h 16988"/>
              <a:gd name="T6" fmla="*/ 0 60000 65536"/>
              <a:gd name="T7" fmla="*/ 0 60000 65536"/>
              <a:gd name="T8" fmla="*/ 0 60000 65536"/>
              <a:gd name="T9" fmla="*/ 0 w 21600"/>
              <a:gd name="T10" fmla="*/ 0 h 16988"/>
              <a:gd name="T11" fmla="*/ 21600 w 21600"/>
              <a:gd name="T12" fmla="*/ 16988 h 16988"/>
            </a:gdLst>
            <a:ahLst/>
            <a:cxnLst>
              <a:cxn ang="T6">
                <a:pos x="T0" y="T1"/>
              </a:cxn>
              <a:cxn ang="T7">
                <a:pos x="T2" y="T3"/>
              </a:cxn>
              <a:cxn ang="T8">
                <a:pos x="T4" y="T5"/>
              </a:cxn>
            </a:cxnLst>
            <a:rect l="T9" t="T10" r="T11" b="T12"/>
            <a:pathLst>
              <a:path w="21600" h="16988" fill="none" extrusionOk="0">
                <a:moveTo>
                  <a:pt x="13340" y="0"/>
                </a:moveTo>
                <a:cubicBezTo>
                  <a:pt x="18555" y="4095"/>
                  <a:pt x="21600" y="10357"/>
                  <a:pt x="21600" y="16988"/>
                </a:cubicBezTo>
              </a:path>
              <a:path w="21600" h="16988" stroke="0" extrusionOk="0">
                <a:moveTo>
                  <a:pt x="13340" y="0"/>
                </a:moveTo>
                <a:cubicBezTo>
                  <a:pt x="18555" y="4095"/>
                  <a:pt x="21600" y="10357"/>
                  <a:pt x="21600" y="16988"/>
                </a:cubicBezTo>
                <a:lnTo>
                  <a:pt x="0" y="16988"/>
                </a:lnTo>
                <a:close/>
              </a:path>
            </a:pathLst>
          </a:custGeom>
          <a:noFill/>
          <a:ln w="9525">
            <a:solidFill>
              <a:schemeClr val="tx1"/>
            </a:solidFill>
            <a:round/>
          </a:ln>
        </p:spPr>
        <p:txBody>
          <a:bodyPr wrap="none" anchor="ctr"/>
          <a:lstStyle/>
          <a:p>
            <a:endParaRPr lang="en-IN"/>
          </a:p>
        </p:txBody>
      </p:sp>
      <p:sp>
        <p:nvSpPr>
          <p:cNvPr id="7229" name="Line 61"/>
          <p:cNvSpPr>
            <a:spLocks noChangeShapeType="1"/>
          </p:cNvSpPr>
          <p:nvPr/>
        </p:nvSpPr>
        <p:spPr bwMode="auto">
          <a:xfrm>
            <a:off x="2009775" y="2224088"/>
            <a:ext cx="0" cy="1830387"/>
          </a:xfrm>
          <a:prstGeom prst="line">
            <a:avLst/>
          </a:prstGeom>
          <a:noFill/>
          <a:ln w="9525">
            <a:solidFill>
              <a:schemeClr val="tx1"/>
            </a:solidFill>
            <a:round/>
          </a:ln>
        </p:spPr>
        <p:txBody>
          <a:bodyPr/>
          <a:lstStyle/>
          <a:p>
            <a:endParaRPr lang="en-IN"/>
          </a:p>
        </p:txBody>
      </p:sp>
      <p:sp>
        <p:nvSpPr>
          <p:cNvPr id="7230" name="Line 62"/>
          <p:cNvSpPr>
            <a:spLocks noChangeShapeType="1"/>
          </p:cNvSpPr>
          <p:nvPr/>
        </p:nvSpPr>
        <p:spPr bwMode="auto">
          <a:xfrm flipH="1">
            <a:off x="1200150" y="2203450"/>
            <a:ext cx="809625" cy="903288"/>
          </a:xfrm>
          <a:prstGeom prst="line">
            <a:avLst/>
          </a:prstGeom>
          <a:noFill/>
          <a:ln w="6350">
            <a:solidFill>
              <a:schemeClr val="tx1"/>
            </a:solidFill>
            <a:round/>
          </a:ln>
        </p:spPr>
        <p:txBody>
          <a:bodyPr/>
          <a:lstStyle/>
          <a:p>
            <a:endParaRPr lang="en-IN"/>
          </a:p>
        </p:txBody>
      </p:sp>
      <p:sp>
        <p:nvSpPr>
          <p:cNvPr id="7231" name="Text Box 63"/>
          <p:cNvSpPr txBox="1">
            <a:spLocks noChangeArrowheads="1"/>
          </p:cNvSpPr>
          <p:nvPr/>
        </p:nvSpPr>
        <p:spPr bwMode="auto">
          <a:xfrm>
            <a:off x="949325" y="3041650"/>
            <a:ext cx="385763" cy="304800"/>
          </a:xfrm>
          <a:prstGeom prst="rect">
            <a:avLst/>
          </a:prstGeom>
          <a:noFill/>
          <a:ln w="9525">
            <a:noFill/>
            <a:miter lim="800000"/>
          </a:ln>
        </p:spPr>
        <p:txBody>
          <a:bodyPr>
            <a:spAutoFit/>
          </a:bodyPr>
          <a:lstStyle/>
          <a:p>
            <a:pPr>
              <a:spcBef>
                <a:spcPct val="50000"/>
              </a:spcBef>
            </a:pPr>
            <a:r>
              <a:rPr lang="en-US" sz="1400">
                <a:solidFill>
                  <a:schemeClr val="hlink"/>
                </a:solidFill>
              </a:rPr>
              <a:t>h’</a:t>
            </a:r>
            <a:endParaRPr lang="en-SG" sz="1400">
              <a:solidFill>
                <a:schemeClr val="hlink"/>
              </a:solidFill>
            </a:endParaRPr>
          </a:p>
        </p:txBody>
      </p:sp>
      <p:sp>
        <p:nvSpPr>
          <p:cNvPr id="7232" name="Line 64"/>
          <p:cNvSpPr>
            <a:spLocks noChangeShapeType="1"/>
          </p:cNvSpPr>
          <p:nvPr/>
        </p:nvSpPr>
        <p:spPr bwMode="auto">
          <a:xfrm flipH="1" flipV="1">
            <a:off x="1200150" y="2590800"/>
            <a:ext cx="809625" cy="1422400"/>
          </a:xfrm>
          <a:prstGeom prst="line">
            <a:avLst/>
          </a:prstGeom>
          <a:noFill/>
          <a:ln w="9525">
            <a:solidFill>
              <a:schemeClr val="tx1"/>
            </a:solidFill>
            <a:round/>
          </a:ln>
        </p:spPr>
        <p:txBody>
          <a:bodyPr/>
          <a:lstStyle/>
          <a:p>
            <a:endParaRPr lang="en-IN"/>
          </a:p>
        </p:txBody>
      </p:sp>
      <p:sp>
        <p:nvSpPr>
          <p:cNvPr id="7234" name="Line 66"/>
          <p:cNvSpPr>
            <a:spLocks noChangeShapeType="1"/>
          </p:cNvSpPr>
          <p:nvPr/>
        </p:nvSpPr>
        <p:spPr bwMode="auto">
          <a:xfrm flipV="1">
            <a:off x="1200150" y="2590800"/>
            <a:ext cx="0" cy="515938"/>
          </a:xfrm>
          <a:prstGeom prst="line">
            <a:avLst/>
          </a:prstGeom>
          <a:noFill/>
          <a:ln w="9525">
            <a:solidFill>
              <a:schemeClr val="tx1"/>
            </a:solidFill>
            <a:round/>
          </a:ln>
        </p:spPr>
        <p:txBody>
          <a:bodyPr/>
          <a:lstStyle/>
          <a:p>
            <a:endParaRPr lang="en-IN"/>
          </a:p>
        </p:txBody>
      </p:sp>
      <p:sp>
        <p:nvSpPr>
          <p:cNvPr id="7235" name="Text Box 67"/>
          <p:cNvSpPr txBox="1">
            <a:spLocks noChangeArrowheads="1"/>
          </p:cNvSpPr>
          <p:nvPr/>
        </p:nvSpPr>
        <p:spPr bwMode="auto">
          <a:xfrm>
            <a:off x="1006475" y="2338388"/>
            <a:ext cx="439738" cy="304800"/>
          </a:xfrm>
          <a:prstGeom prst="rect">
            <a:avLst/>
          </a:prstGeom>
          <a:noFill/>
          <a:ln w="9525">
            <a:noFill/>
            <a:miter lim="800000"/>
          </a:ln>
        </p:spPr>
        <p:txBody>
          <a:bodyPr>
            <a:spAutoFit/>
          </a:bodyPr>
          <a:lstStyle/>
          <a:p>
            <a:pPr>
              <a:spcBef>
                <a:spcPct val="50000"/>
              </a:spcBef>
            </a:pPr>
            <a:r>
              <a:rPr lang="en-US" sz="1400">
                <a:solidFill>
                  <a:schemeClr val="hlink"/>
                </a:solidFill>
              </a:rPr>
              <a:t>HT</a:t>
            </a:r>
            <a:endParaRPr lang="en-SG" sz="1400">
              <a:solidFill>
                <a:schemeClr val="hlink"/>
              </a:solidFill>
            </a:endParaRPr>
          </a:p>
        </p:txBody>
      </p:sp>
      <p:sp>
        <p:nvSpPr>
          <p:cNvPr id="7236" name="Text Box 68"/>
          <p:cNvSpPr txBox="1">
            <a:spLocks noChangeArrowheads="1"/>
          </p:cNvSpPr>
          <p:nvPr/>
        </p:nvSpPr>
        <p:spPr bwMode="auto">
          <a:xfrm>
            <a:off x="1331913" y="3041650"/>
            <a:ext cx="385762" cy="304800"/>
          </a:xfrm>
          <a:prstGeom prst="rect">
            <a:avLst/>
          </a:prstGeom>
          <a:noFill/>
          <a:ln w="9525">
            <a:noFill/>
            <a:miter lim="800000"/>
          </a:ln>
        </p:spPr>
        <p:txBody>
          <a:bodyPr>
            <a:spAutoFit/>
          </a:bodyPr>
          <a:lstStyle/>
          <a:p>
            <a:pPr>
              <a:spcBef>
                <a:spcPct val="50000"/>
              </a:spcBef>
            </a:pPr>
            <a:r>
              <a:rPr lang="en-US" sz="1400">
                <a:solidFill>
                  <a:schemeClr val="folHlink"/>
                </a:solidFill>
              </a:rPr>
              <a:t>v</a:t>
            </a:r>
            <a:endParaRPr lang="en-SG" sz="1400">
              <a:solidFill>
                <a:schemeClr val="folHlink"/>
              </a:solidFill>
            </a:endParaRPr>
          </a:p>
        </p:txBody>
      </p:sp>
      <p:sp>
        <p:nvSpPr>
          <p:cNvPr id="7237" name="Line 69"/>
          <p:cNvSpPr>
            <a:spLocks noChangeShapeType="1"/>
          </p:cNvSpPr>
          <p:nvPr/>
        </p:nvSpPr>
        <p:spPr bwMode="auto">
          <a:xfrm flipV="1">
            <a:off x="1493838" y="2779713"/>
            <a:ext cx="0" cy="327025"/>
          </a:xfrm>
          <a:prstGeom prst="line">
            <a:avLst/>
          </a:prstGeom>
          <a:noFill/>
          <a:ln w="9525">
            <a:solidFill>
              <a:schemeClr val="tx1"/>
            </a:solidFill>
            <a:round/>
          </a:ln>
        </p:spPr>
        <p:txBody>
          <a:bodyPr/>
          <a:lstStyle/>
          <a:p>
            <a:endParaRPr lang="en-IN"/>
          </a:p>
        </p:txBody>
      </p:sp>
      <p:sp>
        <p:nvSpPr>
          <p:cNvPr id="7238" name="Text Box 70"/>
          <p:cNvSpPr txBox="1">
            <a:spLocks noChangeArrowheads="1"/>
          </p:cNvSpPr>
          <p:nvPr/>
        </p:nvSpPr>
        <p:spPr bwMode="auto">
          <a:xfrm>
            <a:off x="1458913" y="2643188"/>
            <a:ext cx="517525" cy="304800"/>
          </a:xfrm>
          <a:prstGeom prst="rect">
            <a:avLst/>
          </a:prstGeom>
          <a:noFill/>
          <a:ln w="9525">
            <a:noFill/>
            <a:miter lim="800000"/>
          </a:ln>
        </p:spPr>
        <p:txBody>
          <a:bodyPr>
            <a:spAutoFit/>
          </a:bodyPr>
          <a:lstStyle/>
          <a:p>
            <a:pPr>
              <a:spcBef>
                <a:spcPct val="50000"/>
              </a:spcBef>
            </a:pPr>
            <a:r>
              <a:rPr lang="en-US" sz="1400">
                <a:solidFill>
                  <a:schemeClr val="folHlink"/>
                </a:solidFill>
              </a:rPr>
              <a:t>VT’</a:t>
            </a:r>
            <a:endParaRPr lang="en-SG" sz="1400">
              <a:solidFill>
                <a:schemeClr val="folHlink"/>
              </a:solidFill>
            </a:endParaRPr>
          </a:p>
        </p:txBody>
      </p:sp>
      <p:grpSp>
        <p:nvGrpSpPr>
          <p:cNvPr id="53" name="Group 103"/>
          <p:cNvGrpSpPr/>
          <p:nvPr/>
        </p:nvGrpSpPr>
        <p:grpSpPr bwMode="auto">
          <a:xfrm>
            <a:off x="8016875" y="6629400"/>
            <a:ext cx="1096963" cy="182563"/>
            <a:chOff x="5050" y="29"/>
            <a:chExt cx="691" cy="115"/>
          </a:xfrm>
        </p:grpSpPr>
        <p:sp>
          <p:nvSpPr>
            <p:cNvPr id="54"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5"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56"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57"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8"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9"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wipe(down)">
                                      <p:cBhvr>
                                        <p:cTn id="7" dur="500"/>
                                        <p:tgtEl>
                                          <p:spTgt spid="7172"/>
                                        </p:tgtEl>
                                      </p:cBhvr>
                                    </p:animEffect>
                                  </p:childTnLst>
                                </p:cTn>
                              </p:par>
                            </p:childTnLst>
                          </p:cTn>
                        </p:par>
                      </p:childTnLst>
                    </p:cTn>
                  </p:par>
                  <p:par>
                    <p:cTn id="8" fill="hold">
                      <p:stCondLst>
                        <p:cond delay="indefinite"/>
                      </p:stCondLst>
                      <p:childTnLst>
                        <p:par>
                          <p:cTn id="9" fill="hold">
                            <p:stCondLst>
                              <p:cond delay="0"/>
                            </p:stCondLst>
                            <p:childTnLst>
                              <p:par>
                                <p:cTn id="10" presetID="7" presetClass="entr" presetSubtype="8" fill="hold" grpId="0" nodeType="clickEffect">
                                  <p:stCondLst>
                                    <p:cond delay="0"/>
                                  </p:stCondLst>
                                  <p:childTnLst>
                                    <p:set>
                                      <p:cBhvr>
                                        <p:cTn id="11" dur="1" fill="hold">
                                          <p:stCondLst>
                                            <p:cond delay="0"/>
                                          </p:stCondLst>
                                        </p:cTn>
                                        <p:tgtEl>
                                          <p:spTgt spid="7177"/>
                                        </p:tgtEl>
                                        <p:attrNameLst>
                                          <p:attrName>style.visibility</p:attrName>
                                        </p:attrNameLst>
                                      </p:cBhvr>
                                      <p:to>
                                        <p:strVal val="visible"/>
                                      </p:to>
                                    </p:set>
                                    <p:anim calcmode="lin" valueType="num">
                                      <p:cBhvr additive="base">
                                        <p:cTn id="12" dur="1000" fill="hold"/>
                                        <p:tgtEl>
                                          <p:spTgt spid="7177"/>
                                        </p:tgtEl>
                                        <p:attrNameLst>
                                          <p:attrName>ppt_x</p:attrName>
                                        </p:attrNameLst>
                                      </p:cBhvr>
                                      <p:tavLst>
                                        <p:tav tm="0">
                                          <p:val>
                                            <p:strVal val="0-#ppt_w/2"/>
                                          </p:val>
                                        </p:tav>
                                        <p:tav tm="100000">
                                          <p:val>
                                            <p:strVal val="#ppt_x"/>
                                          </p:val>
                                        </p:tav>
                                      </p:tavLst>
                                    </p:anim>
                                    <p:anim calcmode="lin" valueType="num">
                                      <p:cBhvr additive="base">
                                        <p:cTn id="13" dur="1000" fill="hold"/>
                                        <p:tgtEl>
                                          <p:spTgt spid="7177"/>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7" presetClass="entr" presetSubtype="2" fill="hold" grpId="0" nodeType="clickEffect">
                                  <p:stCondLst>
                                    <p:cond delay="0"/>
                                  </p:stCondLst>
                                  <p:childTnLst>
                                    <p:set>
                                      <p:cBhvr>
                                        <p:cTn id="17" dur="1" fill="hold">
                                          <p:stCondLst>
                                            <p:cond delay="0"/>
                                          </p:stCondLst>
                                        </p:cTn>
                                        <p:tgtEl>
                                          <p:spTgt spid="7178"/>
                                        </p:tgtEl>
                                        <p:attrNameLst>
                                          <p:attrName>style.visibility</p:attrName>
                                        </p:attrNameLst>
                                      </p:cBhvr>
                                      <p:to>
                                        <p:strVal val="visible"/>
                                      </p:to>
                                    </p:set>
                                    <p:anim calcmode="lin" valueType="num">
                                      <p:cBhvr additive="base">
                                        <p:cTn id="18" dur="1000" fill="hold"/>
                                        <p:tgtEl>
                                          <p:spTgt spid="7178"/>
                                        </p:tgtEl>
                                        <p:attrNameLst>
                                          <p:attrName>ppt_x</p:attrName>
                                        </p:attrNameLst>
                                      </p:cBhvr>
                                      <p:tavLst>
                                        <p:tav tm="0">
                                          <p:val>
                                            <p:strVal val="1+#ppt_w/2"/>
                                          </p:val>
                                        </p:tav>
                                        <p:tav tm="100000">
                                          <p:val>
                                            <p:strVal val="#ppt_x"/>
                                          </p:val>
                                        </p:tav>
                                      </p:tavLst>
                                    </p:anim>
                                    <p:anim calcmode="lin" valueType="num">
                                      <p:cBhvr additive="base">
                                        <p:cTn id="19" dur="1000" fill="hold"/>
                                        <p:tgtEl>
                                          <p:spTgt spid="7178"/>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7" presetClass="entr" presetSubtype="8" fill="hold" grpId="0" nodeType="clickEffect">
                                  <p:stCondLst>
                                    <p:cond delay="0"/>
                                  </p:stCondLst>
                                  <p:childTnLst>
                                    <p:set>
                                      <p:cBhvr>
                                        <p:cTn id="23" dur="1" fill="hold">
                                          <p:stCondLst>
                                            <p:cond delay="0"/>
                                          </p:stCondLst>
                                        </p:cTn>
                                        <p:tgtEl>
                                          <p:spTgt spid="7183"/>
                                        </p:tgtEl>
                                        <p:attrNameLst>
                                          <p:attrName>style.visibility</p:attrName>
                                        </p:attrNameLst>
                                      </p:cBhvr>
                                      <p:to>
                                        <p:strVal val="visible"/>
                                      </p:to>
                                    </p:set>
                                    <p:anim calcmode="lin" valueType="num">
                                      <p:cBhvr additive="base">
                                        <p:cTn id="24" dur="1000" fill="hold"/>
                                        <p:tgtEl>
                                          <p:spTgt spid="7183"/>
                                        </p:tgtEl>
                                        <p:attrNameLst>
                                          <p:attrName>ppt_x</p:attrName>
                                        </p:attrNameLst>
                                      </p:cBhvr>
                                      <p:tavLst>
                                        <p:tav tm="0">
                                          <p:val>
                                            <p:strVal val="0-#ppt_w/2"/>
                                          </p:val>
                                        </p:tav>
                                        <p:tav tm="100000">
                                          <p:val>
                                            <p:strVal val="#ppt_x"/>
                                          </p:val>
                                        </p:tav>
                                      </p:tavLst>
                                    </p:anim>
                                    <p:anim calcmode="lin" valueType="num">
                                      <p:cBhvr additive="base">
                                        <p:cTn id="25" dur="1000" fill="hold"/>
                                        <p:tgtEl>
                                          <p:spTgt spid="7183"/>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184"/>
                                        </p:tgtEl>
                                        <p:attrNameLst>
                                          <p:attrName>style.visibility</p:attrName>
                                        </p:attrNameLst>
                                      </p:cBhvr>
                                      <p:to>
                                        <p:strVal val="visible"/>
                                      </p:to>
                                    </p:set>
                                    <p:anim calcmode="lin" valueType="num">
                                      <p:cBhvr additive="base">
                                        <p:cTn id="30" dur="500" fill="hold"/>
                                        <p:tgtEl>
                                          <p:spTgt spid="7184"/>
                                        </p:tgtEl>
                                        <p:attrNameLst>
                                          <p:attrName>ppt_x</p:attrName>
                                        </p:attrNameLst>
                                      </p:cBhvr>
                                      <p:tavLst>
                                        <p:tav tm="0">
                                          <p:val>
                                            <p:strVal val="#ppt_x"/>
                                          </p:val>
                                        </p:tav>
                                        <p:tav tm="100000">
                                          <p:val>
                                            <p:strVal val="#ppt_x"/>
                                          </p:val>
                                        </p:tav>
                                      </p:tavLst>
                                    </p:anim>
                                    <p:anim calcmode="lin" valueType="num">
                                      <p:cBhvr additive="base">
                                        <p:cTn id="31" dur="500" fill="hold"/>
                                        <p:tgtEl>
                                          <p:spTgt spid="7184"/>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7185"/>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2" presetClass="entr" presetSubtype="2" fill="hold" grpId="0" nodeType="clickEffect">
                                  <p:stCondLst>
                                    <p:cond delay="0"/>
                                  </p:stCondLst>
                                  <p:childTnLst>
                                    <p:set>
                                      <p:cBhvr>
                                        <p:cTn id="39" dur="1" fill="hold">
                                          <p:stCondLst>
                                            <p:cond delay="0"/>
                                          </p:stCondLst>
                                        </p:cTn>
                                        <p:tgtEl>
                                          <p:spTgt spid="7180"/>
                                        </p:tgtEl>
                                        <p:attrNameLst>
                                          <p:attrName>style.visibility</p:attrName>
                                        </p:attrNameLst>
                                      </p:cBhvr>
                                      <p:to>
                                        <p:strVal val="visible"/>
                                      </p:to>
                                    </p:set>
                                    <p:anim calcmode="lin" valueType="num">
                                      <p:cBhvr additive="base">
                                        <p:cTn id="40" dur="500" fill="hold"/>
                                        <p:tgtEl>
                                          <p:spTgt spid="7180"/>
                                        </p:tgtEl>
                                        <p:attrNameLst>
                                          <p:attrName>ppt_x</p:attrName>
                                        </p:attrNameLst>
                                      </p:cBhvr>
                                      <p:tavLst>
                                        <p:tav tm="0">
                                          <p:val>
                                            <p:strVal val="1+#ppt_w/2"/>
                                          </p:val>
                                        </p:tav>
                                        <p:tav tm="100000">
                                          <p:val>
                                            <p:strVal val="#ppt_x"/>
                                          </p:val>
                                        </p:tav>
                                      </p:tavLst>
                                    </p:anim>
                                    <p:anim calcmode="lin" valueType="num">
                                      <p:cBhvr additive="base">
                                        <p:cTn id="41" dur="500" fill="hold"/>
                                        <p:tgtEl>
                                          <p:spTgt spid="7180"/>
                                        </p:tgtEl>
                                        <p:attrNameLst>
                                          <p:attrName>ppt_y</p:attrName>
                                        </p:attrNameLst>
                                      </p:cBhvr>
                                      <p:tavLst>
                                        <p:tav tm="0">
                                          <p:val>
                                            <p:strVal val="#ppt_y"/>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7186"/>
                                        </p:tgtEl>
                                        <p:attrNameLst>
                                          <p:attrName>style.visibility</p:attrName>
                                        </p:attrNameLst>
                                      </p:cBhvr>
                                      <p:to>
                                        <p:strVal val="visible"/>
                                      </p:to>
                                    </p:set>
                                    <p:anim calcmode="lin" valueType="num">
                                      <p:cBhvr additive="base">
                                        <p:cTn id="46" dur="500" fill="hold"/>
                                        <p:tgtEl>
                                          <p:spTgt spid="7186"/>
                                        </p:tgtEl>
                                        <p:attrNameLst>
                                          <p:attrName>ppt_x</p:attrName>
                                        </p:attrNameLst>
                                      </p:cBhvr>
                                      <p:tavLst>
                                        <p:tav tm="0">
                                          <p:val>
                                            <p:strVal val="#ppt_x"/>
                                          </p:val>
                                        </p:tav>
                                        <p:tav tm="100000">
                                          <p:val>
                                            <p:strVal val="#ppt_x"/>
                                          </p:val>
                                        </p:tav>
                                      </p:tavLst>
                                    </p:anim>
                                    <p:anim calcmode="lin" valueType="num">
                                      <p:cBhvr additive="base">
                                        <p:cTn id="47" dur="500" fill="hold"/>
                                        <p:tgtEl>
                                          <p:spTgt spid="7186"/>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grpId="0" nodeType="clickEffect">
                                  <p:stCondLst>
                                    <p:cond delay="0"/>
                                  </p:stCondLst>
                                  <p:childTnLst>
                                    <p:set>
                                      <p:cBhvr>
                                        <p:cTn id="51" dur="1" fill="hold">
                                          <p:stCondLst>
                                            <p:cond delay="0"/>
                                          </p:stCondLst>
                                        </p:cTn>
                                        <p:tgtEl>
                                          <p:spTgt spid="7229"/>
                                        </p:tgtEl>
                                        <p:attrNameLst>
                                          <p:attrName>style.visibility</p:attrName>
                                        </p:attrNameLst>
                                      </p:cBhvr>
                                      <p:to>
                                        <p:strVal val="visible"/>
                                      </p:to>
                                    </p:set>
                                    <p:animEffect transition="in" filter="wipe(up)">
                                      <p:cBhvr>
                                        <p:cTn id="52" dur="500"/>
                                        <p:tgtEl>
                                          <p:spTgt spid="7229"/>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7187"/>
                                        </p:tgtEl>
                                        <p:attrNameLst>
                                          <p:attrName>style.visibility</p:attrName>
                                        </p:attrNameLst>
                                      </p:cBhvr>
                                      <p:to>
                                        <p:strVal val="visible"/>
                                      </p:to>
                                    </p:set>
                                    <p:anim calcmode="lin" valueType="num">
                                      <p:cBhvr additive="base">
                                        <p:cTn id="57" dur="500" fill="hold"/>
                                        <p:tgtEl>
                                          <p:spTgt spid="7187"/>
                                        </p:tgtEl>
                                        <p:attrNameLst>
                                          <p:attrName>ppt_x</p:attrName>
                                        </p:attrNameLst>
                                      </p:cBhvr>
                                      <p:tavLst>
                                        <p:tav tm="0">
                                          <p:val>
                                            <p:strVal val="0-#ppt_w/2"/>
                                          </p:val>
                                        </p:tav>
                                        <p:tav tm="100000">
                                          <p:val>
                                            <p:strVal val="#ppt_x"/>
                                          </p:val>
                                        </p:tav>
                                      </p:tavLst>
                                    </p:anim>
                                    <p:anim calcmode="lin" valueType="num">
                                      <p:cBhvr additive="base">
                                        <p:cTn id="58" dur="500" fill="hold"/>
                                        <p:tgtEl>
                                          <p:spTgt spid="7187"/>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grpId="0" nodeType="clickEffect">
                                  <p:stCondLst>
                                    <p:cond delay="0"/>
                                  </p:stCondLst>
                                  <p:childTnLst>
                                    <p:set>
                                      <p:cBhvr>
                                        <p:cTn id="62" dur="1" fill="hold">
                                          <p:stCondLst>
                                            <p:cond delay="0"/>
                                          </p:stCondLst>
                                        </p:cTn>
                                        <p:tgtEl>
                                          <p:spTgt spid="7198"/>
                                        </p:tgtEl>
                                        <p:attrNameLst>
                                          <p:attrName>style.visibility</p:attrName>
                                        </p:attrNameLst>
                                      </p:cBhvr>
                                      <p:to>
                                        <p:strVal val="visible"/>
                                      </p:to>
                                    </p:set>
                                    <p:anim calcmode="lin" valueType="num">
                                      <p:cBhvr additive="base">
                                        <p:cTn id="63" dur="500" fill="hold"/>
                                        <p:tgtEl>
                                          <p:spTgt spid="7198"/>
                                        </p:tgtEl>
                                        <p:attrNameLst>
                                          <p:attrName>ppt_x</p:attrName>
                                        </p:attrNameLst>
                                      </p:cBhvr>
                                      <p:tavLst>
                                        <p:tav tm="0">
                                          <p:val>
                                            <p:strVal val="1+#ppt_w/2"/>
                                          </p:val>
                                        </p:tav>
                                        <p:tav tm="100000">
                                          <p:val>
                                            <p:strVal val="#ppt_x"/>
                                          </p:val>
                                        </p:tav>
                                      </p:tavLst>
                                    </p:anim>
                                    <p:anim calcmode="lin" valueType="num">
                                      <p:cBhvr additive="base">
                                        <p:cTn id="64" dur="500" fill="hold"/>
                                        <p:tgtEl>
                                          <p:spTgt spid="7198"/>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7196"/>
                                        </p:tgtEl>
                                        <p:attrNameLst>
                                          <p:attrName>style.visibility</p:attrName>
                                        </p:attrNameLst>
                                      </p:cBhvr>
                                      <p:to>
                                        <p:strVal val="visible"/>
                                      </p:to>
                                    </p:set>
                                    <p:anim calcmode="lin" valueType="num">
                                      <p:cBhvr additive="base">
                                        <p:cTn id="69" dur="500" fill="hold"/>
                                        <p:tgtEl>
                                          <p:spTgt spid="7196"/>
                                        </p:tgtEl>
                                        <p:attrNameLst>
                                          <p:attrName>ppt_x</p:attrName>
                                        </p:attrNameLst>
                                      </p:cBhvr>
                                      <p:tavLst>
                                        <p:tav tm="0">
                                          <p:val>
                                            <p:strVal val="#ppt_x"/>
                                          </p:val>
                                        </p:tav>
                                        <p:tav tm="100000">
                                          <p:val>
                                            <p:strVal val="#ppt_x"/>
                                          </p:val>
                                        </p:tav>
                                      </p:tavLst>
                                    </p:anim>
                                    <p:anim calcmode="lin" valueType="num">
                                      <p:cBhvr additive="base">
                                        <p:cTn id="70" dur="500" fill="hold"/>
                                        <p:tgtEl>
                                          <p:spTgt spid="7196"/>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7" presetClass="entr" presetSubtype="8" fill="hold" grpId="0" nodeType="clickEffect">
                                  <p:stCondLst>
                                    <p:cond delay="0"/>
                                  </p:stCondLst>
                                  <p:childTnLst>
                                    <p:set>
                                      <p:cBhvr>
                                        <p:cTn id="74" dur="1" fill="hold">
                                          <p:stCondLst>
                                            <p:cond delay="0"/>
                                          </p:stCondLst>
                                        </p:cTn>
                                        <p:tgtEl>
                                          <p:spTgt spid="7188"/>
                                        </p:tgtEl>
                                        <p:attrNameLst>
                                          <p:attrName>style.visibility</p:attrName>
                                        </p:attrNameLst>
                                      </p:cBhvr>
                                      <p:to>
                                        <p:strVal val="visible"/>
                                      </p:to>
                                    </p:set>
                                    <p:anim calcmode="lin" valueType="num">
                                      <p:cBhvr additive="base">
                                        <p:cTn id="75" dur="1000" fill="hold"/>
                                        <p:tgtEl>
                                          <p:spTgt spid="7188"/>
                                        </p:tgtEl>
                                        <p:attrNameLst>
                                          <p:attrName>ppt_x</p:attrName>
                                        </p:attrNameLst>
                                      </p:cBhvr>
                                      <p:tavLst>
                                        <p:tav tm="0">
                                          <p:val>
                                            <p:strVal val="0-#ppt_w/2"/>
                                          </p:val>
                                        </p:tav>
                                        <p:tav tm="100000">
                                          <p:val>
                                            <p:strVal val="#ppt_x"/>
                                          </p:val>
                                        </p:tav>
                                      </p:tavLst>
                                    </p:anim>
                                    <p:anim calcmode="lin" valueType="num">
                                      <p:cBhvr additive="base">
                                        <p:cTn id="76" dur="1000" fill="hold"/>
                                        <p:tgtEl>
                                          <p:spTgt spid="7188"/>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7" presetClass="entr" presetSubtype="8" fill="hold" grpId="0" nodeType="clickEffect">
                                  <p:stCondLst>
                                    <p:cond delay="0"/>
                                  </p:stCondLst>
                                  <p:childTnLst>
                                    <p:set>
                                      <p:cBhvr>
                                        <p:cTn id="80" dur="1" fill="hold">
                                          <p:stCondLst>
                                            <p:cond delay="0"/>
                                          </p:stCondLst>
                                        </p:cTn>
                                        <p:tgtEl>
                                          <p:spTgt spid="7189"/>
                                        </p:tgtEl>
                                        <p:attrNameLst>
                                          <p:attrName>style.visibility</p:attrName>
                                        </p:attrNameLst>
                                      </p:cBhvr>
                                      <p:to>
                                        <p:strVal val="visible"/>
                                      </p:to>
                                    </p:set>
                                    <p:anim calcmode="lin" valueType="num">
                                      <p:cBhvr additive="base">
                                        <p:cTn id="81" dur="1000" fill="hold"/>
                                        <p:tgtEl>
                                          <p:spTgt spid="7189"/>
                                        </p:tgtEl>
                                        <p:attrNameLst>
                                          <p:attrName>ppt_x</p:attrName>
                                        </p:attrNameLst>
                                      </p:cBhvr>
                                      <p:tavLst>
                                        <p:tav tm="0">
                                          <p:val>
                                            <p:strVal val="0-#ppt_w/2"/>
                                          </p:val>
                                        </p:tav>
                                        <p:tav tm="100000">
                                          <p:val>
                                            <p:strVal val="#ppt_x"/>
                                          </p:val>
                                        </p:tav>
                                      </p:tavLst>
                                    </p:anim>
                                    <p:anim calcmode="lin" valueType="num">
                                      <p:cBhvr additive="base">
                                        <p:cTn id="82" dur="1000" fill="hold"/>
                                        <p:tgtEl>
                                          <p:spTgt spid="7189"/>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42" presetClass="entr" presetSubtype="0" fill="hold" grpId="0" nodeType="clickEffect">
                                  <p:stCondLst>
                                    <p:cond delay="0"/>
                                  </p:stCondLst>
                                  <p:childTnLst>
                                    <p:set>
                                      <p:cBhvr>
                                        <p:cTn id="86" dur="1" fill="hold">
                                          <p:stCondLst>
                                            <p:cond delay="0"/>
                                          </p:stCondLst>
                                        </p:cTn>
                                        <p:tgtEl>
                                          <p:spTgt spid="7202"/>
                                        </p:tgtEl>
                                        <p:attrNameLst>
                                          <p:attrName>style.visibility</p:attrName>
                                        </p:attrNameLst>
                                      </p:cBhvr>
                                      <p:to>
                                        <p:strVal val="visible"/>
                                      </p:to>
                                    </p:set>
                                    <p:animEffect transition="in" filter="fade">
                                      <p:cBhvr>
                                        <p:cTn id="87" dur="1000"/>
                                        <p:tgtEl>
                                          <p:spTgt spid="7202"/>
                                        </p:tgtEl>
                                      </p:cBhvr>
                                    </p:animEffect>
                                    <p:anim calcmode="lin" valueType="num">
                                      <p:cBhvr>
                                        <p:cTn id="88" dur="1000" fill="hold"/>
                                        <p:tgtEl>
                                          <p:spTgt spid="7202"/>
                                        </p:tgtEl>
                                        <p:attrNameLst>
                                          <p:attrName>ppt_x</p:attrName>
                                        </p:attrNameLst>
                                      </p:cBhvr>
                                      <p:tavLst>
                                        <p:tav tm="0">
                                          <p:val>
                                            <p:strVal val="#ppt_x"/>
                                          </p:val>
                                        </p:tav>
                                        <p:tav tm="100000">
                                          <p:val>
                                            <p:strVal val="#ppt_x"/>
                                          </p:val>
                                        </p:tav>
                                      </p:tavLst>
                                    </p:anim>
                                    <p:anim calcmode="lin" valueType="num">
                                      <p:cBhvr>
                                        <p:cTn id="89" dur="1000" fill="hold"/>
                                        <p:tgtEl>
                                          <p:spTgt spid="7202"/>
                                        </p:tgtEl>
                                        <p:attrNameLst>
                                          <p:attrName>ppt_y</p:attrName>
                                        </p:attrNameLst>
                                      </p:cBhvr>
                                      <p:tavLst>
                                        <p:tav tm="0">
                                          <p:val>
                                            <p:strVal val="#ppt_y+.1"/>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22" presetClass="entr" presetSubtype="4" fill="hold" grpId="0" nodeType="clickEffect">
                                  <p:stCondLst>
                                    <p:cond delay="0"/>
                                  </p:stCondLst>
                                  <p:childTnLst>
                                    <p:set>
                                      <p:cBhvr>
                                        <p:cTn id="93" dur="1" fill="hold">
                                          <p:stCondLst>
                                            <p:cond delay="0"/>
                                          </p:stCondLst>
                                        </p:cTn>
                                        <p:tgtEl>
                                          <p:spTgt spid="7205"/>
                                        </p:tgtEl>
                                        <p:attrNameLst>
                                          <p:attrName>style.visibility</p:attrName>
                                        </p:attrNameLst>
                                      </p:cBhvr>
                                      <p:to>
                                        <p:strVal val="visible"/>
                                      </p:to>
                                    </p:set>
                                    <p:animEffect transition="in" filter="wipe(down)">
                                      <p:cBhvr>
                                        <p:cTn id="94" dur="500"/>
                                        <p:tgtEl>
                                          <p:spTgt spid="7205"/>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4" fill="hold" grpId="0" nodeType="clickEffect">
                                  <p:stCondLst>
                                    <p:cond delay="0"/>
                                  </p:stCondLst>
                                  <p:childTnLst>
                                    <p:set>
                                      <p:cBhvr>
                                        <p:cTn id="98" dur="1" fill="hold">
                                          <p:stCondLst>
                                            <p:cond delay="0"/>
                                          </p:stCondLst>
                                        </p:cTn>
                                        <p:tgtEl>
                                          <p:spTgt spid="7207"/>
                                        </p:tgtEl>
                                        <p:attrNameLst>
                                          <p:attrName>style.visibility</p:attrName>
                                        </p:attrNameLst>
                                      </p:cBhvr>
                                      <p:to>
                                        <p:strVal val="visible"/>
                                      </p:to>
                                    </p:set>
                                    <p:animEffect transition="in" filter="wipe(down)">
                                      <p:cBhvr>
                                        <p:cTn id="99" dur="500"/>
                                        <p:tgtEl>
                                          <p:spTgt spid="7207"/>
                                        </p:tgtEl>
                                      </p:cBhvr>
                                    </p:animEffect>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7190"/>
                                        </p:tgtEl>
                                        <p:attrNameLst>
                                          <p:attrName>style.visibility</p:attrName>
                                        </p:attrNameLst>
                                      </p:cBhvr>
                                      <p:to>
                                        <p:strVal val="visible"/>
                                      </p:to>
                                    </p:set>
                                    <p:animEffect transition="in" filter="fade">
                                      <p:cBhvr>
                                        <p:cTn id="104" dur="1000"/>
                                        <p:tgtEl>
                                          <p:spTgt spid="7190"/>
                                        </p:tgtEl>
                                      </p:cBhvr>
                                    </p:animEffect>
                                    <p:anim calcmode="lin" valueType="num">
                                      <p:cBhvr>
                                        <p:cTn id="105" dur="1000" fill="hold"/>
                                        <p:tgtEl>
                                          <p:spTgt spid="7190"/>
                                        </p:tgtEl>
                                        <p:attrNameLst>
                                          <p:attrName>ppt_x</p:attrName>
                                        </p:attrNameLst>
                                      </p:cBhvr>
                                      <p:tavLst>
                                        <p:tav tm="0">
                                          <p:val>
                                            <p:strVal val="#ppt_x"/>
                                          </p:val>
                                        </p:tav>
                                        <p:tav tm="100000">
                                          <p:val>
                                            <p:strVal val="#ppt_x"/>
                                          </p:val>
                                        </p:tav>
                                      </p:tavLst>
                                    </p:anim>
                                    <p:anim calcmode="lin" valueType="num">
                                      <p:cBhvr>
                                        <p:cTn id="106" dur="1000" fill="hold"/>
                                        <p:tgtEl>
                                          <p:spTgt spid="7190"/>
                                        </p:tgtEl>
                                        <p:attrNameLst>
                                          <p:attrName>ppt_y</p:attrName>
                                        </p:attrNameLst>
                                      </p:cBhvr>
                                      <p:tavLst>
                                        <p:tav tm="0">
                                          <p:val>
                                            <p:strVal val="#ppt_y+.1"/>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nodeType="clickEffect">
                                  <p:stCondLst>
                                    <p:cond delay="0"/>
                                  </p:stCondLst>
                                  <p:childTnLst>
                                    <p:set>
                                      <p:cBhvr>
                                        <p:cTn id="110" dur="1" fill="hold">
                                          <p:stCondLst>
                                            <p:cond delay="0"/>
                                          </p:stCondLst>
                                        </p:cTn>
                                        <p:tgtEl>
                                          <p:spTgt spid="7191"/>
                                        </p:tgtEl>
                                        <p:attrNameLst>
                                          <p:attrName>style.visibility</p:attrName>
                                        </p:attrNameLst>
                                      </p:cBhvr>
                                      <p:to>
                                        <p:strVal val="visible"/>
                                      </p:to>
                                    </p:set>
                                    <p:animEffect transition="in" filter="wipe(down)">
                                      <p:cBhvr>
                                        <p:cTn id="111" dur="500"/>
                                        <p:tgtEl>
                                          <p:spTgt spid="7191"/>
                                        </p:tgtEl>
                                      </p:cBhvr>
                                    </p:animEffect>
                                  </p:childTnLst>
                                </p:cTn>
                              </p:par>
                            </p:childTnLst>
                          </p:cTn>
                        </p:par>
                      </p:childTnLst>
                    </p:cTn>
                  </p:par>
                  <p:par>
                    <p:cTn id="112" fill="hold">
                      <p:stCondLst>
                        <p:cond delay="indefinite"/>
                      </p:stCondLst>
                      <p:childTnLst>
                        <p:par>
                          <p:cTn id="113" fill="hold">
                            <p:stCondLst>
                              <p:cond delay="0"/>
                            </p:stCondLst>
                            <p:childTnLst>
                              <p:par>
                                <p:cTn id="114" presetID="2" presetClass="entr" presetSubtype="2" fill="hold" grpId="0" nodeType="clickEffect">
                                  <p:stCondLst>
                                    <p:cond delay="0"/>
                                  </p:stCondLst>
                                  <p:childTnLst>
                                    <p:set>
                                      <p:cBhvr>
                                        <p:cTn id="115" dur="1" fill="hold">
                                          <p:stCondLst>
                                            <p:cond delay="0"/>
                                          </p:stCondLst>
                                        </p:cTn>
                                        <p:tgtEl>
                                          <p:spTgt spid="7194"/>
                                        </p:tgtEl>
                                        <p:attrNameLst>
                                          <p:attrName>style.visibility</p:attrName>
                                        </p:attrNameLst>
                                      </p:cBhvr>
                                      <p:to>
                                        <p:strVal val="visible"/>
                                      </p:to>
                                    </p:set>
                                    <p:anim calcmode="lin" valueType="num">
                                      <p:cBhvr additive="base">
                                        <p:cTn id="116" dur="500" fill="hold"/>
                                        <p:tgtEl>
                                          <p:spTgt spid="7194"/>
                                        </p:tgtEl>
                                        <p:attrNameLst>
                                          <p:attrName>ppt_x</p:attrName>
                                        </p:attrNameLst>
                                      </p:cBhvr>
                                      <p:tavLst>
                                        <p:tav tm="0">
                                          <p:val>
                                            <p:strVal val="1+#ppt_w/2"/>
                                          </p:val>
                                        </p:tav>
                                        <p:tav tm="100000">
                                          <p:val>
                                            <p:strVal val="#ppt_x"/>
                                          </p:val>
                                        </p:tav>
                                      </p:tavLst>
                                    </p:anim>
                                    <p:anim calcmode="lin" valueType="num">
                                      <p:cBhvr additive="base">
                                        <p:cTn id="117" dur="500" fill="hold"/>
                                        <p:tgtEl>
                                          <p:spTgt spid="7194"/>
                                        </p:tgtEl>
                                        <p:attrNameLst>
                                          <p:attrName>ppt_y</p:attrName>
                                        </p:attrNameLst>
                                      </p:cBhvr>
                                      <p:tavLst>
                                        <p:tav tm="0">
                                          <p:val>
                                            <p:strVal val="#ppt_y"/>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2" presetClass="entr" presetSubtype="4" fill="hold" grpId="0" nodeType="clickEffect">
                                  <p:stCondLst>
                                    <p:cond delay="0"/>
                                  </p:stCondLst>
                                  <p:childTnLst>
                                    <p:set>
                                      <p:cBhvr>
                                        <p:cTn id="121" dur="1" fill="hold">
                                          <p:stCondLst>
                                            <p:cond delay="0"/>
                                          </p:stCondLst>
                                        </p:cTn>
                                        <p:tgtEl>
                                          <p:spTgt spid="7195"/>
                                        </p:tgtEl>
                                        <p:attrNameLst>
                                          <p:attrName>style.visibility</p:attrName>
                                        </p:attrNameLst>
                                      </p:cBhvr>
                                      <p:to>
                                        <p:strVal val="visible"/>
                                      </p:to>
                                    </p:set>
                                    <p:animEffect transition="in" filter="wipe(down)">
                                      <p:cBhvr>
                                        <p:cTn id="122" dur="500"/>
                                        <p:tgtEl>
                                          <p:spTgt spid="7195"/>
                                        </p:tgtEl>
                                      </p:cBhvr>
                                    </p:animEffect>
                                  </p:childTnLst>
                                </p:cTn>
                              </p:par>
                            </p:childTnLst>
                          </p:cTn>
                        </p:par>
                      </p:childTnLst>
                    </p:cTn>
                  </p:par>
                  <p:par>
                    <p:cTn id="123" fill="hold">
                      <p:stCondLst>
                        <p:cond delay="indefinite"/>
                      </p:stCondLst>
                      <p:childTnLst>
                        <p:par>
                          <p:cTn id="124" fill="hold">
                            <p:stCondLst>
                              <p:cond delay="0"/>
                            </p:stCondLst>
                            <p:childTnLst>
                              <p:par>
                                <p:cTn id="125" presetID="42" presetClass="entr" presetSubtype="0" fill="hold" grpId="0" nodeType="clickEffect">
                                  <p:stCondLst>
                                    <p:cond delay="0"/>
                                  </p:stCondLst>
                                  <p:childTnLst>
                                    <p:set>
                                      <p:cBhvr>
                                        <p:cTn id="126" dur="1" fill="hold">
                                          <p:stCondLst>
                                            <p:cond delay="0"/>
                                          </p:stCondLst>
                                        </p:cTn>
                                        <p:tgtEl>
                                          <p:spTgt spid="7208"/>
                                        </p:tgtEl>
                                        <p:attrNameLst>
                                          <p:attrName>style.visibility</p:attrName>
                                        </p:attrNameLst>
                                      </p:cBhvr>
                                      <p:to>
                                        <p:strVal val="visible"/>
                                      </p:to>
                                    </p:set>
                                    <p:animEffect transition="in" filter="fade">
                                      <p:cBhvr>
                                        <p:cTn id="127" dur="1000"/>
                                        <p:tgtEl>
                                          <p:spTgt spid="7208"/>
                                        </p:tgtEl>
                                      </p:cBhvr>
                                    </p:animEffect>
                                    <p:anim calcmode="lin" valueType="num">
                                      <p:cBhvr>
                                        <p:cTn id="128" dur="1000" fill="hold"/>
                                        <p:tgtEl>
                                          <p:spTgt spid="7208"/>
                                        </p:tgtEl>
                                        <p:attrNameLst>
                                          <p:attrName>ppt_x</p:attrName>
                                        </p:attrNameLst>
                                      </p:cBhvr>
                                      <p:tavLst>
                                        <p:tav tm="0">
                                          <p:val>
                                            <p:strVal val="#ppt_x"/>
                                          </p:val>
                                        </p:tav>
                                        <p:tav tm="100000">
                                          <p:val>
                                            <p:strVal val="#ppt_x"/>
                                          </p:val>
                                        </p:tav>
                                      </p:tavLst>
                                    </p:anim>
                                    <p:anim calcmode="lin" valueType="num">
                                      <p:cBhvr>
                                        <p:cTn id="129" dur="1000" fill="hold"/>
                                        <p:tgtEl>
                                          <p:spTgt spid="7208"/>
                                        </p:tgtEl>
                                        <p:attrNameLst>
                                          <p:attrName>ppt_y</p:attrName>
                                        </p:attrNameLst>
                                      </p:cBhvr>
                                      <p:tavLst>
                                        <p:tav tm="0">
                                          <p:val>
                                            <p:strVal val="#ppt_y+.1"/>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2" presetClass="entr" presetSubtype="4" fill="hold" grpId="0" nodeType="clickEffect">
                                  <p:stCondLst>
                                    <p:cond delay="0"/>
                                  </p:stCondLst>
                                  <p:childTnLst>
                                    <p:set>
                                      <p:cBhvr>
                                        <p:cTn id="133" dur="1" fill="hold">
                                          <p:stCondLst>
                                            <p:cond delay="0"/>
                                          </p:stCondLst>
                                        </p:cTn>
                                        <p:tgtEl>
                                          <p:spTgt spid="7209"/>
                                        </p:tgtEl>
                                        <p:attrNameLst>
                                          <p:attrName>style.visibility</p:attrName>
                                        </p:attrNameLst>
                                      </p:cBhvr>
                                      <p:to>
                                        <p:strVal val="visible"/>
                                      </p:to>
                                    </p:set>
                                    <p:animEffect transition="in" filter="wipe(down)">
                                      <p:cBhvr>
                                        <p:cTn id="134" dur="500"/>
                                        <p:tgtEl>
                                          <p:spTgt spid="7209"/>
                                        </p:tgtEl>
                                      </p:cBhvr>
                                    </p:animEffect>
                                  </p:childTnLst>
                                </p:cTn>
                              </p:par>
                            </p:childTnLst>
                          </p:cTn>
                        </p:par>
                      </p:childTnLst>
                    </p:cTn>
                  </p:par>
                  <p:par>
                    <p:cTn id="135" fill="hold">
                      <p:stCondLst>
                        <p:cond delay="indefinite"/>
                      </p:stCondLst>
                      <p:childTnLst>
                        <p:par>
                          <p:cTn id="136" fill="hold">
                            <p:stCondLst>
                              <p:cond delay="0"/>
                            </p:stCondLst>
                            <p:childTnLst>
                              <p:par>
                                <p:cTn id="137" presetID="22" presetClass="entr" presetSubtype="4" fill="hold" grpId="0" nodeType="clickEffect">
                                  <p:stCondLst>
                                    <p:cond delay="0"/>
                                  </p:stCondLst>
                                  <p:childTnLst>
                                    <p:set>
                                      <p:cBhvr>
                                        <p:cTn id="138" dur="1" fill="hold">
                                          <p:stCondLst>
                                            <p:cond delay="0"/>
                                          </p:stCondLst>
                                        </p:cTn>
                                        <p:tgtEl>
                                          <p:spTgt spid="7210"/>
                                        </p:tgtEl>
                                        <p:attrNameLst>
                                          <p:attrName>style.visibility</p:attrName>
                                        </p:attrNameLst>
                                      </p:cBhvr>
                                      <p:to>
                                        <p:strVal val="visible"/>
                                      </p:to>
                                    </p:set>
                                    <p:animEffect transition="in" filter="wipe(down)">
                                      <p:cBhvr>
                                        <p:cTn id="139" dur="500"/>
                                        <p:tgtEl>
                                          <p:spTgt spid="7210"/>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ntr" presetSubtype="1" fill="hold" grpId="0" nodeType="clickEffect">
                                  <p:stCondLst>
                                    <p:cond delay="0"/>
                                  </p:stCondLst>
                                  <p:childTnLst>
                                    <p:set>
                                      <p:cBhvr>
                                        <p:cTn id="143" dur="1" fill="hold">
                                          <p:stCondLst>
                                            <p:cond delay="0"/>
                                          </p:stCondLst>
                                        </p:cTn>
                                        <p:tgtEl>
                                          <p:spTgt spid="7199"/>
                                        </p:tgtEl>
                                        <p:attrNameLst>
                                          <p:attrName>style.visibility</p:attrName>
                                        </p:attrNameLst>
                                      </p:cBhvr>
                                      <p:to>
                                        <p:strVal val="visible"/>
                                      </p:to>
                                    </p:set>
                                    <p:animEffect transition="in" filter="wipe(up)">
                                      <p:cBhvr>
                                        <p:cTn id="144" dur="500"/>
                                        <p:tgtEl>
                                          <p:spTgt spid="7199"/>
                                        </p:tgtEl>
                                      </p:cBhvr>
                                    </p:animEffect>
                                  </p:childTnLst>
                                </p:cTn>
                              </p:par>
                            </p:childTnLst>
                          </p:cTn>
                        </p:par>
                      </p:childTnLst>
                    </p:cTn>
                  </p:par>
                  <p:par>
                    <p:cTn id="145" fill="hold">
                      <p:stCondLst>
                        <p:cond delay="indefinite"/>
                      </p:stCondLst>
                      <p:childTnLst>
                        <p:par>
                          <p:cTn id="146" fill="hold">
                            <p:stCondLst>
                              <p:cond delay="0"/>
                            </p:stCondLst>
                            <p:childTnLst>
                              <p:par>
                                <p:cTn id="147" presetID="2" presetClass="entr" presetSubtype="2" fill="hold" grpId="0" nodeType="clickEffect">
                                  <p:stCondLst>
                                    <p:cond delay="0"/>
                                  </p:stCondLst>
                                  <p:childTnLst>
                                    <p:set>
                                      <p:cBhvr>
                                        <p:cTn id="148" dur="1" fill="hold">
                                          <p:stCondLst>
                                            <p:cond delay="0"/>
                                          </p:stCondLst>
                                        </p:cTn>
                                        <p:tgtEl>
                                          <p:spTgt spid="7216"/>
                                        </p:tgtEl>
                                        <p:attrNameLst>
                                          <p:attrName>style.visibility</p:attrName>
                                        </p:attrNameLst>
                                      </p:cBhvr>
                                      <p:to>
                                        <p:strVal val="visible"/>
                                      </p:to>
                                    </p:set>
                                    <p:anim calcmode="lin" valueType="num">
                                      <p:cBhvr additive="base">
                                        <p:cTn id="149" dur="500" fill="hold"/>
                                        <p:tgtEl>
                                          <p:spTgt spid="7216"/>
                                        </p:tgtEl>
                                        <p:attrNameLst>
                                          <p:attrName>ppt_x</p:attrName>
                                        </p:attrNameLst>
                                      </p:cBhvr>
                                      <p:tavLst>
                                        <p:tav tm="0">
                                          <p:val>
                                            <p:strVal val="1+#ppt_w/2"/>
                                          </p:val>
                                        </p:tav>
                                        <p:tav tm="100000">
                                          <p:val>
                                            <p:strVal val="#ppt_x"/>
                                          </p:val>
                                        </p:tav>
                                      </p:tavLst>
                                    </p:anim>
                                    <p:anim calcmode="lin" valueType="num">
                                      <p:cBhvr additive="base">
                                        <p:cTn id="150" dur="500" fill="hold"/>
                                        <p:tgtEl>
                                          <p:spTgt spid="7216"/>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7200"/>
                                        </p:tgtEl>
                                        <p:attrNameLst>
                                          <p:attrName>style.visibility</p:attrName>
                                        </p:attrNameLst>
                                      </p:cBhvr>
                                      <p:to>
                                        <p:strVal val="visible"/>
                                      </p:to>
                                    </p:set>
                                    <p:animEffect transition="in" filter="wipe(down)">
                                      <p:cBhvr>
                                        <p:cTn id="155" dur="500"/>
                                        <p:tgtEl>
                                          <p:spTgt spid="7200"/>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4" fill="hold" grpId="0" nodeType="clickEffect">
                                  <p:stCondLst>
                                    <p:cond delay="0"/>
                                  </p:stCondLst>
                                  <p:childTnLst>
                                    <p:set>
                                      <p:cBhvr>
                                        <p:cTn id="159" dur="1" fill="hold">
                                          <p:stCondLst>
                                            <p:cond delay="0"/>
                                          </p:stCondLst>
                                        </p:cTn>
                                        <p:tgtEl>
                                          <p:spTgt spid="7201"/>
                                        </p:tgtEl>
                                        <p:attrNameLst>
                                          <p:attrName>style.visibility</p:attrName>
                                        </p:attrNameLst>
                                      </p:cBhvr>
                                      <p:to>
                                        <p:strVal val="visible"/>
                                      </p:to>
                                    </p:set>
                                    <p:animEffect transition="in" filter="wipe(down)">
                                      <p:cBhvr>
                                        <p:cTn id="160" dur="500"/>
                                        <p:tgtEl>
                                          <p:spTgt spid="7201"/>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1" fill="hold" grpId="0" nodeType="clickEffect">
                                  <p:stCondLst>
                                    <p:cond delay="0"/>
                                  </p:stCondLst>
                                  <p:childTnLst>
                                    <p:set>
                                      <p:cBhvr>
                                        <p:cTn id="164" dur="1" fill="hold">
                                          <p:stCondLst>
                                            <p:cond delay="0"/>
                                          </p:stCondLst>
                                        </p:cTn>
                                        <p:tgtEl>
                                          <p:spTgt spid="7211"/>
                                        </p:tgtEl>
                                        <p:attrNameLst>
                                          <p:attrName>style.visibility</p:attrName>
                                        </p:attrNameLst>
                                      </p:cBhvr>
                                      <p:to>
                                        <p:strVal val="visible"/>
                                      </p:to>
                                    </p:set>
                                    <p:animEffect transition="in" filter="wipe(up)">
                                      <p:cBhvr>
                                        <p:cTn id="165" dur="2000"/>
                                        <p:tgtEl>
                                          <p:spTgt spid="7211"/>
                                        </p:tgtEl>
                                      </p:cBhvr>
                                    </p:animEffect>
                                  </p:childTnLst>
                                </p:cTn>
                              </p:par>
                            </p:childTnLst>
                          </p:cTn>
                        </p:par>
                      </p:childTnLst>
                    </p:cTn>
                  </p:par>
                  <p:par>
                    <p:cTn id="166" fill="hold">
                      <p:stCondLst>
                        <p:cond delay="indefinite"/>
                      </p:stCondLst>
                      <p:childTnLst>
                        <p:par>
                          <p:cTn id="167" fill="hold">
                            <p:stCondLst>
                              <p:cond delay="0"/>
                            </p:stCondLst>
                            <p:childTnLst>
                              <p:par>
                                <p:cTn id="168" presetID="22" presetClass="entr" presetSubtype="4" fill="hold" grpId="0" nodeType="clickEffect">
                                  <p:stCondLst>
                                    <p:cond delay="0"/>
                                  </p:stCondLst>
                                  <p:childTnLst>
                                    <p:set>
                                      <p:cBhvr>
                                        <p:cTn id="169" dur="1" fill="hold">
                                          <p:stCondLst>
                                            <p:cond delay="0"/>
                                          </p:stCondLst>
                                        </p:cTn>
                                        <p:tgtEl>
                                          <p:spTgt spid="7212"/>
                                        </p:tgtEl>
                                        <p:attrNameLst>
                                          <p:attrName>style.visibility</p:attrName>
                                        </p:attrNameLst>
                                      </p:cBhvr>
                                      <p:to>
                                        <p:strVal val="visible"/>
                                      </p:to>
                                    </p:set>
                                    <p:animEffect transition="in" filter="wipe(down)">
                                      <p:cBhvr>
                                        <p:cTn id="170" dur="500"/>
                                        <p:tgtEl>
                                          <p:spTgt spid="7212"/>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1" fill="hold" grpId="0" nodeType="clickEffect">
                                  <p:stCondLst>
                                    <p:cond delay="0"/>
                                  </p:stCondLst>
                                  <p:childTnLst>
                                    <p:set>
                                      <p:cBhvr>
                                        <p:cTn id="174" dur="1" fill="hold">
                                          <p:stCondLst>
                                            <p:cond delay="0"/>
                                          </p:stCondLst>
                                        </p:cTn>
                                        <p:tgtEl>
                                          <p:spTgt spid="7213"/>
                                        </p:tgtEl>
                                        <p:attrNameLst>
                                          <p:attrName>style.visibility</p:attrName>
                                        </p:attrNameLst>
                                      </p:cBhvr>
                                      <p:to>
                                        <p:strVal val="visible"/>
                                      </p:to>
                                    </p:set>
                                    <p:animEffect transition="in" filter="wipe(up)">
                                      <p:cBhvr>
                                        <p:cTn id="175" dur="1000"/>
                                        <p:tgtEl>
                                          <p:spTgt spid="7213"/>
                                        </p:tgtEl>
                                      </p:cBhvr>
                                    </p:animEffect>
                                  </p:childTnLst>
                                </p:cTn>
                              </p:par>
                            </p:childTnLst>
                          </p:cTn>
                        </p:par>
                      </p:childTnLst>
                    </p:cTn>
                  </p:par>
                  <p:par>
                    <p:cTn id="176" fill="hold">
                      <p:stCondLst>
                        <p:cond delay="indefinite"/>
                      </p:stCondLst>
                      <p:childTnLst>
                        <p:par>
                          <p:cTn id="177" fill="hold">
                            <p:stCondLst>
                              <p:cond delay="0"/>
                            </p:stCondLst>
                            <p:childTnLst>
                              <p:par>
                                <p:cTn id="178" presetID="22" presetClass="entr" presetSubtype="1" fill="hold" grpId="0" nodeType="clickEffect">
                                  <p:stCondLst>
                                    <p:cond delay="0"/>
                                  </p:stCondLst>
                                  <p:childTnLst>
                                    <p:set>
                                      <p:cBhvr>
                                        <p:cTn id="179" dur="1" fill="hold">
                                          <p:stCondLst>
                                            <p:cond delay="0"/>
                                          </p:stCondLst>
                                        </p:cTn>
                                        <p:tgtEl>
                                          <p:spTgt spid="7215"/>
                                        </p:tgtEl>
                                        <p:attrNameLst>
                                          <p:attrName>style.visibility</p:attrName>
                                        </p:attrNameLst>
                                      </p:cBhvr>
                                      <p:to>
                                        <p:strVal val="visible"/>
                                      </p:to>
                                    </p:set>
                                    <p:animEffect transition="in" filter="wipe(up)">
                                      <p:cBhvr>
                                        <p:cTn id="180" dur="500"/>
                                        <p:tgtEl>
                                          <p:spTgt spid="7215"/>
                                        </p:tgtEl>
                                      </p:cBhvr>
                                    </p:animEffect>
                                  </p:childTnLst>
                                </p:cTn>
                              </p:par>
                            </p:childTnLst>
                          </p:cTn>
                        </p:par>
                      </p:childTnLst>
                    </p:cTn>
                  </p:par>
                  <p:par>
                    <p:cTn id="181" fill="hold">
                      <p:stCondLst>
                        <p:cond delay="indefinite"/>
                      </p:stCondLst>
                      <p:childTnLst>
                        <p:par>
                          <p:cTn id="182" fill="hold">
                            <p:stCondLst>
                              <p:cond delay="0"/>
                            </p:stCondLst>
                            <p:childTnLst>
                              <p:par>
                                <p:cTn id="183" presetID="2" presetClass="entr" presetSubtype="2" fill="hold" grpId="0" nodeType="clickEffect">
                                  <p:stCondLst>
                                    <p:cond delay="0"/>
                                  </p:stCondLst>
                                  <p:childTnLst>
                                    <p:set>
                                      <p:cBhvr>
                                        <p:cTn id="184" dur="1" fill="hold">
                                          <p:stCondLst>
                                            <p:cond delay="0"/>
                                          </p:stCondLst>
                                        </p:cTn>
                                        <p:tgtEl>
                                          <p:spTgt spid="7217"/>
                                        </p:tgtEl>
                                        <p:attrNameLst>
                                          <p:attrName>style.visibility</p:attrName>
                                        </p:attrNameLst>
                                      </p:cBhvr>
                                      <p:to>
                                        <p:strVal val="visible"/>
                                      </p:to>
                                    </p:set>
                                    <p:anim calcmode="lin" valueType="num">
                                      <p:cBhvr additive="base">
                                        <p:cTn id="185" dur="500" fill="hold"/>
                                        <p:tgtEl>
                                          <p:spTgt spid="7217"/>
                                        </p:tgtEl>
                                        <p:attrNameLst>
                                          <p:attrName>ppt_x</p:attrName>
                                        </p:attrNameLst>
                                      </p:cBhvr>
                                      <p:tavLst>
                                        <p:tav tm="0">
                                          <p:val>
                                            <p:strVal val="1+#ppt_w/2"/>
                                          </p:val>
                                        </p:tav>
                                        <p:tav tm="100000">
                                          <p:val>
                                            <p:strVal val="#ppt_x"/>
                                          </p:val>
                                        </p:tav>
                                      </p:tavLst>
                                    </p:anim>
                                    <p:anim calcmode="lin" valueType="num">
                                      <p:cBhvr additive="base">
                                        <p:cTn id="186" dur="500" fill="hold"/>
                                        <p:tgtEl>
                                          <p:spTgt spid="7217"/>
                                        </p:tgtEl>
                                        <p:attrNameLst>
                                          <p:attrName>ppt_y</p:attrName>
                                        </p:attrNameLst>
                                      </p:cBhvr>
                                      <p:tavLst>
                                        <p:tav tm="0">
                                          <p:val>
                                            <p:strVal val="#ppt_y"/>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22" presetClass="entr" presetSubtype="4" fill="hold" grpId="0" nodeType="clickEffect">
                                  <p:stCondLst>
                                    <p:cond delay="0"/>
                                  </p:stCondLst>
                                  <p:childTnLst>
                                    <p:set>
                                      <p:cBhvr>
                                        <p:cTn id="190" dur="1" fill="hold">
                                          <p:stCondLst>
                                            <p:cond delay="0"/>
                                          </p:stCondLst>
                                        </p:cTn>
                                        <p:tgtEl>
                                          <p:spTgt spid="7218"/>
                                        </p:tgtEl>
                                        <p:attrNameLst>
                                          <p:attrName>style.visibility</p:attrName>
                                        </p:attrNameLst>
                                      </p:cBhvr>
                                      <p:to>
                                        <p:strVal val="visible"/>
                                      </p:to>
                                    </p:set>
                                    <p:animEffect transition="in" filter="wipe(down)">
                                      <p:cBhvr>
                                        <p:cTn id="191" dur="500"/>
                                        <p:tgtEl>
                                          <p:spTgt spid="7218"/>
                                        </p:tgtEl>
                                      </p:cBhvr>
                                    </p:animEffect>
                                  </p:childTnLst>
                                </p:cTn>
                              </p:par>
                            </p:childTnLst>
                          </p:cTn>
                        </p:par>
                      </p:childTnLst>
                    </p:cTn>
                  </p:par>
                  <p:par>
                    <p:cTn id="192" fill="hold">
                      <p:stCondLst>
                        <p:cond delay="indefinite"/>
                      </p:stCondLst>
                      <p:childTnLst>
                        <p:par>
                          <p:cTn id="193" fill="hold">
                            <p:stCondLst>
                              <p:cond delay="0"/>
                            </p:stCondLst>
                            <p:childTnLst>
                              <p:par>
                                <p:cTn id="194" presetID="22" presetClass="entr" presetSubtype="8" fill="hold" grpId="0" nodeType="clickEffect">
                                  <p:stCondLst>
                                    <p:cond delay="0"/>
                                  </p:stCondLst>
                                  <p:childTnLst>
                                    <p:set>
                                      <p:cBhvr>
                                        <p:cTn id="195" dur="1" fill="hold">
                                          <p:stCondLst>
                                            <p:cond delay="0"/>
                                          </p:stCondLst>
                                        </p:cTn>
                                        <p:tgtEl>
                                          <p:spTgt spid="7219"/>
                                        </p:tgtEl>
                                        <p:attrNameLst>
                                          <p:attrName>style.visibility</p:attrName>
                                        </p:attrNameLst>
                                      </p:cBhvr>
                                      <p:to>
                                        <p:strVal val="visible"/>
                                      </p:to>
                                    </p:set>
                                    <p:animEffect transition="in" filter="wipe(left)">
                                      <p:cBhvr>
                                        <p:cTn id="196" dur="500"/>
                                        <p:tgtEl>
                                          <p:spTgt spid="7219"/>
                                        </p:tgtEl>
                                      </p:cBhvr>
                                    </p:animEffect>
                                  </p:childTnLst>
                                </p:cTn>
                              </p:par>
                            </p:childTnLst>
                          </p:cTn>
                        </p:par>
                      </p:childTnLst>
                    </p:cTn>
                  </p:par>
                  <p:par>
                    <p:cTn id="197" fill="hold">
                      <p:stCondLst>
                        <p:cond delay="indefinite"/>
                      </p:stCondLst>
                      <p:childTnLst>
                        <p:par>
                          <p:cTn id="198" fill="hold">
                            <p:stCondLst>
                              <p:cond delay="0"/>
                            </p:stCondLst>
                            <p:childTnLst>
                              <p:par>
                                <p:cTn id="199" presetID="22" presetClass="entr" presetSubtype="4" fill="hold" grpId="0" nodeType="clickEffect">
                                  <p:stCondLst>
                                    <p:cond delay="0"/>
                                  </p:stCondLst>
                                  <p:childTnLst>
                                    <p:set>
                                      <p:cBhvr>
                                        <p:cTn id="200" dur="1" fill="hold">
                                          <p:stCondLst>
                                            <p:cond delay="0"/>
                                          </p:stCondLst>
                                        </p:cTn>
                                        <p:tgtEl>
                                          <p:spTgt spid="7220"/>
                                        </p:tgtEl>
                                        <p:attrNameLst>
                                          <p:attrName>style.visibility</p:attrName>
                                        </p:attrNameLst>
                                      </p:cBhvr>
                                      <p:to>
                                        <p:strVal val="visible"/>
                                      </p:to>
                                    </p:set>
                                    <p:animEffect transition="in" filter="wipe(down)">
                                      <p:cBhvr>
                                        <p:cTn id="201" dur="2000"/>
                                        <p:tgtEl>
                                          <p:spTgt spid="7220"/>
                                        </p:tgtEl>
                                      </p:cBhvr>
                                    </p:animEffect>
                                  </p:childTnLst>
                                </p:cTn>
                              </p:par>
                            </p:childTnLst>
                          </p:cTn>
                        </p:par>
                      </p:childTnLst>
                    </p:cTn>
                  </p:par>
                  <p:par>
                    <p:cTn id="202" fill="hold">
                      <p:stCondLst>
                        <p:cond delay="indefinite"/>
                      </p:stCondLst>
                      <p:childTnLst>
                        <p:par>
                          <p:cTn id="203" fill="hold">
                            <p:stCondLst>
                              <p:cond delay="0"/>
                            </p:stCondLst>
                            <p:childTnLst>
                              <p:par>
                                <p:cTn id="204" presetID="22" presetClass="entr" presetSubtype="2" fill="hold" grpId="0" nodeType="clickEffect">
                                  <p:stCondLst>
                                    <p:cond delay="0"/>
                                  </p:stCondLst>
                                  <p:childTnLst>
                                    <p:set>
                                      <p:cBhvr>
                                        <p:cTn id="205" dur="1" fill="hold">
                                          <p:stCondLst>
                                            <p:cond delay="0"/>
                                          </p:stCondLst>
                                        </p:cTn>
                                        <p:tgtEl>
                                          <p:spTgt spid="7222"/>
                                        </p:tgtEl>
                                        <p:attrNameLst>
                                          <p:attrName>style.visibility</p:attrName>
                                        </p:attrNameLst>
                                      </p:cBhvr>
                                      <p:to>
                                        <p:strVal val="visible"/>
                                      </p:to>
                                    </p:set>
                                    <p:animEffect transition="in" filter="wipe(right)">
                                      <p:cBhvr>
                                        <p:cTn id="206" dur="2000"/>
                                        <p:tgtEl>
                                          <p:spTgt spid="7222"/>
                                        </p:tgtEl>
                                      </p:cBhvr>
                                    </p:animEffect>
                                  </p:childTnLst>
                                </p:cTn>
                              </p:par>
                            </p:childTnLst>
                          </p:cTn>
                        </p:par>
                      </p:childTnLst>
                    </p:cTn>
                  </p:par>
                  <p:par>
                    <p:cTn id="207" fill="hold">
                      <p:stCondLst>
                        <p:cond delay="indefinite"/>
                      </p:stCondLst>
                      <p:childTnLst>
                        <p:par>
                          <p:cTn id="208" fill="hold">
                            <p:stCondLst>
                              <p:cond delay="0"/>
                            </p:stCondLst>
                            <p:childTnLst>
                              <p:par>
                                <p:cTn id="209" presetID="2" presetClass="entr" presetSubtype="2" fill="hold" grpId="0" nodeType="clickEffect">
                                  <p:stCondLst>
                                    <p:cond delay="0"/>
                                  </p:stCondLst>
                                  <p:childTnLst>
                                    <p:set>
                                      <p:cBhvr>
                                        <p:cTn id="210" dur="1" fill="hold">
                                          <p:stCondLst>
                                            <p:cond delay="0"/>
                                          </p:stCondLst>
                                        </p:cTn>
                                        <p:tgtEl>
                                          <p:spTgt spid="7223"/>
                                        </p:tgtEl>
                                        <p:attrNameLst>
                                          <p:attrName>style.visibility</p:attrName>
                                        </p:attrNameLst>
                                      </p:cBhvr>
                                      <p:to>
                                        <p:strVal val="visible"/>
                                      </p:to>
                                    </p:set>
                                    <p:anim calcmode="lin" valueType="num">
                                      <p:cBhvr additive="base">
                                        <p:cTn id="211" dur="500" fill="hold"/>
                                        <p:tgtEl>
                                          <p:spTgt spid="7223"/>
                                        </p:tgtEl>
                                        <p:attrNameLst>
                                          <p:attrName>ppt_x</p:attrName>
                                        </p:attrNameLst>
                                      </p:cBhvr>
                                      <p:tavLst>
                                        <p:tav tm="0">
                                          <p:val>
                                            <p:strVal val="1+#ppt_w/2"/>
                                          </p:val>
                                        </p:tav>
                                        <p:tav tm="100000">
                                          <p:val>
                                            <p:strVal val="#ppt_x"/>
                                          </p:val>
                                        </p:tav>
                                      </p:tavLst>
                                    </p:anim>
                                    <p:anim calcmode="lin" valueType="num">
                                      <p:cBhvr additive="base">
                                        <p:cTn id="212" dur="500" fill="hold"/>
                                        <p:tgtEl>
                                          <p:spTgt spid="7223"/>
                                        </p:tgtEl>
                                        <p:attrNameLst>
                                          <p:attrName>ppt_y</p:attrName>
                                        </p:attrNameLst>
                                      </p:cBhvr>
                                      <p:tavLst>
                                        <p:tav tm="0">
                                          <p:val>
                                            <p:strVal val="#ppt_y"/>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2" presetClass="entr" presetSubtype="4" fill="hold" grpId="0" nodeType="clickEffect">
                                  <p:stCondLst>
                                    <p:cond delay="0"/>
                                  </p:stCondLst>
                                  <p:childTnLst>
                                    <p:set>
                                      <p:cBhvr>
                                        <p:cTn id="216" dur="1" fill="hold">
                                          <p:stCondLst>
                                            <p:cond delay="0"/>
                                          </p:stCondLst>
                                        </p:cTn>
                                        <p:tgtEl>
                                          <p:spTgt spid="7224"/>
                                        </p:tgtEl>
                                        <p:attrNameLst>
                                          <p:attrName>style.visibility</p:attrName>
                                        </p:attrNameLst>
                                      </p:cBhvr>
                                      <p:to>
                                        <p:strVal val="visible"/>
                                      </p:to>
                                    </p:set>
                                    <p:anim calcmode="lin" valueType="num">
                                      <p:cBhvr additive="base">
                                        <p:cTn id="217" dur="500" fill="hold"/>
                                        <p:tgtEl>
                                          <p:spTgt spid="7224"/>
                                        </p:tgtEl>
                                        <p:attrNameLst>
                                          <p:attrName>ppt_x</p:attrName>
                                        </p:attrNameLst>
                                      </p:cBhvr>
                                      <p:tavLst>
                                        <p:tav tm="0">
                                          <p:val>
                                            <p:strVal val="#ppt_x"/>
                                          </p:val>
                                        </p:tav>
                                        <p:tav tm="100000">
                                          <p:val>
                                            <p:strVal val="#ppt_x"/>
                                          </p:val>
                                        </p:tav>
                                      </p:tavLst>
                                    </p:anim>
                                    <p:anim calcmode="lin" valueType="num">
                                      <p:cBhvr additive="base">
                                        <p:cTn id="218" dur="500" fill="hold"/>
                                        <p:tgtEl>
                                          <p:spTgt spid="7224"/>
                                        </p:tgtEl>
                                        <p:attrNameLst>
                                          <p:attrName>ppt_y</p:attrName>
                                        </p:attrNameLst>
                                      </p:cBhvr>
                                      <p:tavLst>
                                        <p:tav tm="0">
                                          <p:val>
                                            <p:strVal val="1+#ppt_h/2"/>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22" presetClass="entr" presetSubtype="4" fill="hold" grpId="0" nodeType="clickEffect">
                                  <p:stCondLst>
                                    <p:cond delay="0"/>
                                  </p:stCondLst>
                                  <p:childTnLst>
                                    <p:set>
                                      <p:cBhvr>
                                        <p:cTn id="222" dur="1" fill="hold">
                                          <p:stCondLst>
                                            <p:cond delay="0"/>
                                          </p:stCondLst>
                                        </p:cTn>
                                        <p:tgtEl>
                                          <p:spTgt spid="7225"/>
                                        </p:tgtEl>
                                        <p:attrNameLst>
                                          <p:attrName>style.visibility</p:attrName>
                                        </p:attrNameLst>
                                      </p:cBhvr>
                                      <p:to>
                                        <p:strVal val="visible"/>
                                      </p:to>
                                    </p:set>
                                    <p:animEffect transition="in" filter="wipe(down)">
                                      <p:cBhvr>
                                        <p:cTn id="223" dur="500"/>
                                        <p:tgtEl>
                                          <p:spTgt spid="7225"/>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ntr" presetSubtype="4" fill="hold" grpId="0" nodeType="clickEffect">
                                  <p:stCondLst>
                                    <p:cond delay="0"/>
                                  </p:stCondLst>
                                  <p:childTnLst>
                                    <p:set>
                                      <p:cBhvr>
                                        <p:cTn id="227" dur="1" fill="hold">
                                          <p:stCondLst>
                                            <p:cond delay="0"/>
                                          </p:stCondLst>
                                        </p:cTn>
                                        <p:tgtEl>
                                          <p:spTgt spid="7226"/>
                                        </p:tgtEl>
                                        <p:attrNameLst>
                                          <p:attrName>style.visibility</p:attrName>
                                        </p:attrNameLst>
                                      </p:cBhvr>
                                      <p:to>
                                        <p:strVal val="visible"/>
                                      </p:to>
                                    </p:set>
                                    <p:animEffect transition="in" filter="wipe(down)">
                                      <p:cBhvr>
                                        <p:cTn id="228" dur="2000"/>
                                        <p:tgtEl>
                                          <p:spTgt spid="7226"/>
                                        </p:tgtEl>
                                      </p:cBhvr>
                                    </p:animEffect>
                                  </p:childTnLst>
                                </p:cTn>
                              </p:par>
                            </p:childTnLst>
                          </p:cTn>
                        </p:par>
                      </p:childTnLst>
                    </p:cTn>
                  </p:par>
                  <p:par>
                    <p:cTn id="229" fill="hold">
                      <p:stCondLst>
                        <p:cond delay="indefinite"/>
                      </p:stCondLst>
                      <p:childTnLst>
                        <p:par>
                          <p:cTn id="230" fill="hold">
                            <p:stCondLst>
                              <p:cond delay="0"/>
                            </p:stCondLst>
                            <p:childTnLst>
                              <p:par>
                                <p:cTn id="231" presetID="22" presetClass="entr" presetSubtype="4" fill="hold" grpId="0" nodeType="clickEffect">
                                  <p:stCondLst>
                                    <p:cond delay="0"/>
                                  </p:stCondLst>
                                  <p:childTnLst>
                                    <p:set>
                                      <p:cBhvr>
                                        <p:cTn id="232" dur="1" fill="hold">
                                          <p:stCondLst>
                                            <p:cond delay="0"/>
                                          </p:stCondLst>
                                        </p:cTn>
                                        <p:tgtEl>
                                          <p:spTgt spid="7227"/>
                                        </p:tgtEl>
                                        <p:attrNameLst>
                                          <p:attrName>style.visibility</p:attrName>
                                        </p:attrNameLst>
                                      </p:cBhvr>
                                      <p:to>
                                        <p:strVal val="visible"/>
                                      </p:to>
                                    </p:set>
                                    <p:animEffect transition="in" filter="wipe(down)">
                                      <p:cBhvr>
                                        <p:cTn id="233" dur="500"/>
                                        <p:tgtEl>
                                          <p:spTgt spid="7227"/>
                                        </p:tgtEl>
                                      </p:cBhvr>
                                    </p:animEffect>
                                  </p:childTnLst>
                                </p:cTn>
                              </p:par>
                            </p:childTnLst>
                          </p:cTn>
                        </p:par>
                      </p:childTnLst>
                    </p:cTn>
                  </p:par>
                  <p:par>
                    <p:cTn id="234" fill="hold">
                      <p:stCondLst>
                        <p:cond delay="indefinite"/>
                      </p:stCondLst>
                      <p:childTnLst>
                        <p:par>
                          <p:cTn id="235" fill="hold">
                            <p:stCondLst>
                              <p:cond delay="0"/>
                            </p:stCondLst>
                            <p:childTnLst>
                              <p:par>
                                <p:cTn id="236" presetID="22" presetClass="entr" presetSubtype="4" fill="hold" grpId="0" nodeType="clickEffect">
                                  <p:stCondLst>
                                    <p:cond delay="0"/>
                                  </p:stCondLst>
                                  <p:childTnLst>
                                    <p:set>
                                      <p:cBhvr>
                                        <p:cTn id="237" dur="1" fill="hold">
                                          <p:stCondLst>
                                            <p:cond delay="0"/>
                                          </p:stCondLst>
                                        </p:cTn>
                                        <p:tgtEl>
                                          <p:spTgt spid="7228"/>
                                        </p:tgtEl>
                                        <p:attrNameLst>
                                          <p:attrName>style.visibility</p:attrName>
                                        </p:attrNameLst>
                                      </p:cBhvr>
                                      <p:to>
                                        <p:strVal val="visible"/>
                                      </p:to>
                                    </p:set>
                                    <p:animEffect transition="in" filter="wipe(down)">
                                      <p:cBhvr>
                                        <p:cTn id="238" dur="500"/>
                                        <p:tgtEl>
                                          <p:spTgt spid="7228"/>
                                        </p:tgtEl>
                                      </p:cBhvr>
                                    </p:animEffect>
                                  </p:childTnLst>
                                </p:cTn>
                              </p:par>
                            </p:childTnLst>
                          </p:cTn>
                        </p:par>
                      </p:childTnLst>
                    </p:cTn>
                  </p:par>
                  <p:par>
                    <p:cTn id="239" fill="hold">
                      <p:stCondLst>
                        <p:cond delay="indefinite"/>
                      </p:stCondLst>
                      <p:childTnLst>
                        <p:par>
                          <p:cTn id="240" fill="hold">
                            <p:stCondLst>
                              <p:cond delay="0"/>
                            </p:stCondLst>
                            <p:childTnLst>
                              <p:par>
                                <p:cTn id="241" presetID="22" presetClass="entr" presetSubtype="1" fill="hold" grpId="0" nodeType="clickEffect">
                                  <p:stCondLst>
                                    <p:cond delay="0"/>
                                  </p:stCondLst>
                                  <p:childTnLst>
                                    <p:set>
                                      <p:cBhvr>
                                        <p:cTn id="242" dur="1" fill="hold">
                                          <p:stCondLst>
                                            <p:cond delay="0"/>
                                          </p:stCondLst>
                                        </p:cTn>
                                        <p:tgtEl>
                                          <p:spTgt spid="7230"/>
                                        </p:tgtEl>
                                        <p:attrNameLst>
                                          <p:attrName>style.visibility</p:attrName>
                                        </p:attrNameLst>
                                      </p:cBhvr>
                                      <p:to>
                                        <p:strVal val="visible"/>
                                      </p:to>
                                    </p:set>
                                    <p:animEffect transition="in" filter="wipe(up)">
                                      <p:cBhvr>
                                        <p:cTn id="243" dur="500"/>
                                        <p:tgtEl>
                                          <p:spTgt spid="7230"/>
                                        </p:tgtEl>
                                      </p:cBhvr>
                                    </p:animEffect>
                                  </p:childTnLst>
                                </p:cTn>
                              </p:par>
                            </p:childTnLst>
                          </p:cTn>
                        </p:par>
                      </p:childTnLst>
                    </p:cTn>
                  </p:par>
                  <p:par>
                    <p:cTn id="244" fill="hold">
                      <p:stCondLst>
                        <p:cond delay="indefinite"/>
                      </p:stCondLst>
                      <p:childTnLst>
                        <p:par>
                          <p:cTn id="245" fill="hold">
                            <p:stCondLst>
                              <p:cond delay="0"/>
                            </p:stCondLst>
                            <p:childTnLst>
                              <p:par>
                                <p:cTn id="246" presetID="7" presetClass="entr" presetSubtype="8" fill="hold" grpId="0" nodeType="clickEffect">
                                  <p:stCondLst>
                                    <p:cond delay="0"/>
                                  </p:stCondLst>
                                  <p:childTnLst>
                                    <p:set>
                                      <p:cBhvr>
                                        <p:cTn id="247" dur="1" fill="hold">
                                          <p:stCondLst>
                                            <p:cond delay="0"/>
                                          </p:stCondLst>
                                        </p:cTn>
                                        <p:tgtEl>
                                          <p:spTgt spid="7231"/>
                                        </p:tgtEl>
                                        <p:attrNameLst>
                                          <p:attrName>style.visibility</p:attrName>
                                        </p:attrNameLst>
                                      </p:cBhvr>
                                      <p:to>
                                        <p:strVal val="visible"/>
                                      </p:to>
                                    </p:set>
                                    <p:anim calcmode="lin" valueType="num">
                                      <p:cBhvr additive="base">
                                        <p:cTn id="248" dur="1000" fill="hold"/>
                                        <p:tgtEl>
                                          <p:spTgt spid="7231"/>
                                        </p:tgtEl>
                                        <p:attrNameLst>
                                          <p:attrName>ppt_x</p:attrName>
                                        </p:attrNameLst>
                                      </p:cBhvr>
                                      <p:tavLst>
                                        <p:tav tm="0">
                                          <p:val>
                                            <p:strVal val="0-#ppt_w/2"/>
                                          </p:val>
                                        </p:tav>
                                        <p:tav tm="100000">
                                          <p:val>
                                            <p:strVal val="#ppt_x"/>
                                          </p:val>
                                        </p:tav>
                                      </p:tavLst>
                                    </p:anim>
                                    <p:anim calcmode="lin" valueType="num">
                                      <p:cBhvr additive="base">
                                        <p:cTn id="249" dur="1000" fill="hold"/>
                                        <p:tgtEl>
                                          <p:spTgt spid="7231"/>
                                        </p:tgtEl>
                                        <p:attrNameLst>
                                          <p:attrName>ppt_y</p:attrName>
                                        </p:attrNameLst>
                                      </p:cBhvr>
                                      <p:tavLst>
                                        <p:tav tm="0">
                                          <p:val>
                                            <p:strVal val="#ppt_y"/>
                                          </p:val>
                                        </p:tav>
                                        <p:tav tm="100000">
                                          <p:val>
                                            <p:strVal val="#ppt_y"/>
                                          </p:val>
                                        </p:tav>
                                      </p:tavLst>
                                    </p:anim>
                                  </p:childTnLst>
                                </p:cTn>
                              </p:par>
                            </p:childTnLst>
                          </p:cTn>
                        </p:par>
                      </p:childTnLst>
                    </p:cTn>
                  </p:par>
                  <p:par>
                    <p:cTn id="250" fill="hold">
                      <p:stCondLst>
                        <p:cond delay="indefinite"/>
                      </p:stCondLst>
                      <p:childTnLst>
                        <p:par>
                          <p:cTn id="251" fill="hold">
                            <p:stCondLst>
                              <p:cond delay="0"/>
                            </p:stCondLst>
                            <p:childTnLst>
                              <p:par>
                                <p:cTn id="252" presetID="22" presetClass="entr" presetSubtype="4" fill="hold" grpId="0" nodeType="clickEffect">
                                  <p:stCondLst>
                                    <p:cond delay="0"/>
                                  </p:stCondLst>
                                  <p:childTnLst>
                                    <p:set>
                                      <p:cBhvr>
                                        <p:cTn id="253" dur="1" fill="hold">
                                          <p:stCondLst>
                                            <p:cond delay="0"/>
                                          </p:stCondLst>
                                        </p:cTn>
                                        <p:tgtEl>
                                          <p:spTgt spid="7234"/>
                                        </p:tgtEl>
                                        <p:attrNameLst>
                                          <p:attrName>style.visibility</p:attrName>
                                        </p:attrNameLst>
                                      </p:cBhvr>
                                      <p:to>
                                        <p:strVal val="visible"/>
                                      </p:to>
                                    </p:set>
                                    <p:animEffect transition="in" filter="wipe(down)">
                                      <p:cBhvr>
                                        <p:cTn id="254" dur="500"/>
                                        <p:tgtEl>
                                          <p:spTgt spid="7234"/>
                                        </p:tgtEl>
                                      </p:cBhvr>
                                    </p:animEffect>
                                  </p:childTnLst>
                                </p:cTn>
                              </p:par>
                            </p:childTnLst>
                          </p:cTn>
                        </p:par>
                      </p:childTnLst>
                    </p:cTn>
                  </p:par>
                  <p:par>
                    <p:cTn id="255" fill="hold">
                      <p:stCondLst>
                        <p:cond delay="indefinite"/>
                      </p:stCondLst>
                      <p:childTnLst>
                        <p:par>
                          <p:cTn id="256" fill="hold">
                            <p:stCondLst>
                              <p:cond delay="0"/>
                            </p:stCondLst>
                            <p:childTnLst>
                              <p:par>
                                <p:cTn id="257" presetID="22" presetClass="entr" presetSubtype="4" fill="hold" grpId="0" nodeType="clickEffect">
                                  <p:stCondLst>
                                    <p:cond delay="0"/>
                                  </p:stCondLst>
                                  <p:childTnLst>
                                    <p:set>
                                      <p:cBhvr>
                                        <p:cTn id="258" dur="1" fill="hold">
                                          <p:stCondLst>
                                            <p:cond delay="0"/>
                                          </p:stCondLst>
                                        </p:cTn>
                                        <p:tgtEl>
                                          <p:spTgt spid="7232"/>
                                        </p:tgtEl>
                                        <p:attrNameLst>
                                          <p:attrName>style.visibility</p:attrName>
                                        </p:attrNameLst>
                                      </p:cBhvr>
                                      <p:to>
                                        <p:strVal val="visible"/>
                                      </p:to>
                                    </p:set>
                                    <p:animEffect transition="in" filter="wipe(down)">
                                      <p:cBhvr>
                                        <p:cTn id="259" dur="1000"/>
                                        <p:tgtEl>
                                          <p:spTgt spid="7232"/>
                                        </p:tgtEl>
                                      </p:cBhvr>
                                    </p:animEffect>
                                  </p:childTnLst>
                                </p:cTn>
                              </p:par>
                            </p:childTnLst>
                          </p:cTn>
                        </p:par>
                      </p:childTnLst>
                    </p:cTn>
                  </p:par>
                  <p:par>
                    <p:cTn id="260" fill="hold">
                      <p:stCondLst>
                        <p:cond delay="indefinite"/>
                      </p:stCondLst>
                      <p:childTnLst>
                        <p:par>
                          <p:cTn id="261" fill="hold">
                            <p:stCondLst>
                              <p:cond delay="0"/>
                            </p:stCondLst>
                            <p:childTnLst>
                              <p:par>
                                <p:cTn id="262" presetID="22" presetClass="entr" presetSubtype="4" fill="hold" grpId="0" nodeType="clickEffect">
                                  <p:stCondLst>
                                    <p:cond delay="0"/>
                                  </p:stCondLst>
                                  <p:childTnLst>
                                    <p:set>
                                      <p:cBhvr>
                                        <p:cTn id="263" dur="1" fill="hold">
                                          <p:stCondLst>
                                            <p:cond delay="0"/>
                                          </p:stCondLst>
                                        </p:cTn>
                                        <p:tgtEl>
                                          <p:spTgt spid="7235"/>
                                        </p:tgtEl>
                                        <p:attrNameLst>
                                          <p:attrName>style.visibility</p:attrName>
                                        </p:attrNameLst>
                                      </p:cBhvr>
                                      <p:to>
                                        <p:strVal val="visible"/>
                                      </p:to>
                                    </p:set>
                                    <p:animEffect transition="in" filter="wipe(down)">
                                      <p:cBhvr>
                                        <p:cTn id="264" dur="500"/>
                                        <p:tgtEl>
                                          <p:spTgt spid="7235"/>
                                        </p:tgtEl>
                                      </p:cBhvr>
                                    </p:animEffect>
                                  </p:childTnLst>
                                </p:cTn>
                              </p:par>
                            </p:childTnLst>
                          </p:cTn>
                        </p:par>
                      </p:childTnLst>
                    </p:cTn>
                  </p:par>
                  <p:par>
                    <p:cTn id="265" fill="hold">
                      <p:stCondLst>
                        <p:cond delay="indefinite"/>
                      </p:stCondLst>
                      <p:childTnLst>
                        <p:par>
                          <p:cTn id="266" fill="hold">
                            <p:stCondLst>
                              <p:cond delay="0"/>
                            </p:stCondLst>
                            <p:childTnLst>
                              <p:par>
                                <p:cTn id="267" presetID="7" presetClass="entr" presetSubtype="8" fill="hold" grpId="0" nodeType="clickEffect">
                                  <p:stCondLst>
                                    <p:cond delay="0"/>
                                  </p:stCondLst>
                                  <p:childTnLst>
                                    <p:set>
                                      <p:cBhvr>
                                        <p:cTn id="268" dur="1" fill="hold">
                                          <p:stCondLst>
                                            <p:cond delay="0"/>
                                          </p:stCondLst>
                                        </p:cTn>
                                        <p:tgtEl>
                                          <p:spTgt spid="7236"/>
                                        </p:tgtEl>
                                        <p:attrNameLst>
                                          <p:attrName>style.visibility</p:attrName>
                                        </p:attrNameLst>
                                      </p:cBhvr>
                                      <p:to>
                                        <p:strVal val="visible"/>
                                      </p:to>
                                    </p:set>
                                    <p:anim calcmode="lin" valueType="num">
                                      <p:cBhvr additive="base">
                                        <p:cTn id="269" dur="1000" fill="hold"/>
                                        <p:tgtEl>
                                          <p:spTgt spid="7236"/>
                                        </p:tgtEl>
                                        <p:attrNameLst>
                                          <p:attrName>ppt_x</p:attrName>
                                        </p:attrNameLst>
                                      </p:cBhvr>
                                      <p:tavLst>
                                        <p:tav tm="0">
                                          <p:val>
                                            <p:strVal val="0-#ppt_w/2"/>
                                          </p:val>
                                        </p:tav>
                                        <p:tav tm="100000">
                                          <p:val>
                                            <p:strVal val="#ppt_x"/>
                                          </p:val>
                                        </p:tav>
                                      </p:tavLst>
                                    </p:anim>
                                    <p:anim calcmode="lin" valueType="num">
                                      <p:cBhvr additive="base">
                                        <p:cTn id="270" dur="1000" fill="hold"/>
                                        <p:tgtEl>
                                          <p:spTgt spid="7236"/>
                                        </p:tgtEl>
                                        <p:attrNameLst>
                                          <p:attrName>ppt_y</p:attrName>
                                        </p:attrNameLst>
                                      </p:cBhvr>
                                      <p:tavLst>
                                        <p:tav tm="0">
                                          <p:val>
                                            <p:strVal val="#ppt_y"/>
                                          </p:val>
                                        </p:tav>
                                        <p:tav tm="100000">
                                          <p:val>
                                            <p:strVal val="#ppt_y"/>
                                          </p:val>
                                        </p:tav>
                                      </p:tavLst>
                                    </p:anim>
                                  </p:childTnLst>
                                </p:cTn>
                              </p:par>
                            </p:childTnLst>
                          </p:cTn>
                        </p:par>
                      </p:childTnLst>
                    </p:cTn>
                  </p:par>
                  <p:par>
                    <p:cTn id="271" fill="hold">
                      <p:stCondLst>
                        <p:cond delay="indefinite"/>
                      </p:stCondLst>
                      <p:childTnLst>
                        <p:par>
                          <p:cTn id="272" fill="hold">
                            <p:stCondLst>
                              <p:cond delay="0"/>
                            </p:stCondLst>
                            <p:childTnLst>
                              <p:par>
                                <p:cTn id="273" presetID="22" presetClass="entr" presetSubtype="4" fill="hold" grpId="0" nodeType="clickEffect">
                                  <p:stCondLst>
                                    <p:cond delay="0"/>
                                  </p:stCondLst>
                                  <p:childTnLst>
                                    <p:set>
                                      <p:cBhvr>
                                        <p:cTn id="274" dur="1" fill="hold">
                                          <p:stCondLst>
                                            <p:cond delay="0"/>
                                          </p:stCondLst>
                                        </p:cTn>
                                        <p:tgtEl>
                                          <p:spTgt spid="7237"/>
                                        </p:tgtEl>
                                        <p:attrNameLst>
                                          <p:attrName>style.visibility</p:attrName>
                                        </p:attrNameLst>
                                      </p:cBhvr>
                                      <p:to>
                                        <p:strVal val="visible"/>
                                      </p:to>
                                    </p:set>
                                    <p:animEffect transition="in" filter="wipe(down)">
                                      <p:cBhvr>
                                        <p:cTn id="275" dur="500"/>
                                        <p:tgtEl>
                                          <p:spTgt spid="7237"/>
                                        </p:tgtEl>
                                      </p:cBhvr>
                                    </p:animEffect>
                                  </p:childTnLst>
                                </p:cTn>
                              </p:par>
                            </p:childTnLst>
                          </p:cTn>
                        </p:par>
                      </p:childTnLst>
                    </p:cTn>
                  </p:par>
                  <p:par>
                    <p:cTn id="276" fill="hold">
                      <p:stCondLst>
                        <p:cond delay="indefinite"/>
                      </p:stCondLst>
                      <p:childTnLst>
                        <p:par>
                          <p:cTn id="277" fill="hold">
                            <p:stCondLst>
                              <p:cond delay="0"/>
                            </p:stCondLst>
                            <p:childTnLst>
                              <p:par>
                                <p:cTn id="278" presetID="7" presetClass="entr" presetSubtype="8" fill="hold" grpId="0" nodeType="clickEffect">
                                  <p:stCondLst>
                                    <p:cond delay="0"/>
                                  </p:stCondLst>
                                  <p:childTnLst>
                                    <p:set>
                                      <p:cBhvr>
                                        <p:cTn id="279" dur="1" fill="hold">
                                          <p:stCondLst>
                                            <p:cond delay="0"/>
                                          </p:stCondLst>
                                        </p:cTn>
                                        <p:tgtEl>
                                          <p:spTgt spid="7238"/>
                                        </p:tgtEl>
                                        <p:attrNameLst>
                                          <p:attrName>style.visibility</p:attrName>
                                        </p:attrNameLst>
                                      </p:cBhvr>
                                      <p:to>
                                        <p:strVal val="visible"/>
                                      </p:to>
                                    </p:set>
                                    <p:anim calcmode="lin" valueType="num">
                                      <p:cBhvr additive="base">
                                        <p:cTn id="280" dur="1000" fill="hold"/>
                                        <p:tgtEl>
                                          <p:spTgt spid="7238"/>
                                        </p:tgtEl>
                                        <p:attrNameLst>
                                          <p:attrName>ppt_x</p:attrName>
                                        </p:attrNameLst>
                                      </p:cBhvr>
                                      <p:tavLst>
                                        <p:tav tm="0">
                                          <p:val>
                                            <p:strVal val="0-#ppt_w/2"/>
                                          </p:val>
                                        </p:tav>
                                        <p:tav tm="100000">
                                          <p:val>
                                            <p:strVal val="#ppt_x"/>
                                          </p:val>
                                        </p:tav>
                                      </p:tavLst>
                                    </p:anim>
                                    <p:anim calcmode="lin" valueType="num">
                                      <p:cBhvr additive="base">
                                        <p:cTn id="281" dur="1000" fill="hold"/>
                                        <p:tgtEl>
                                          <p:spTgt spid="72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7" grpId="0"/>
      <p:bldP spid="7178" grpId="0"/>
      <p:bldP spid="7180" grpId="0" animBg="1"/>
      <p:bldP spid="7183" grpId="0" animBg="1"/>
      <p:bldP spid="7184" grpId="0" animBg="1"/>
      <p:bldP spid="7185" grpId="0"/>
      <p:bldP spid="7186" grpId="0"/>
      <p:bldP spid="7187" grpId="0" animBg="1"/>
      <p:bldP spid="7188" grpId="0" animBg="1"/>
      <p:bldP spid="7189" grpId="0"/>
      <p:bldP spid="7190" grpId="0" animBg="1"/>
      <p:bldP spid="7194" grpId="0" animBg="1"/>
      <p:bldP spid="7195" grpId="0"/>
      <p:bldP spid="7196" grpId="0"/>
      <p:bldP spid="7198" grpId="0" animBg="1"/>
      <p:bldP spid="7199" grpId="0" animBg="1"/>
      <p:bldP spid="7200" grpId="0"/>
      <p:bldP spid="7201" grpId="0"/>
      <p:bldP spid="7202" grpId="0" animBg="1"/>
      <p:bldP spid="7205" grpId="0" animBg="1"/>
      <p:bldP spid="7207" grpId="0"/>
      <p:bldP spid="7208" grpId="0" animBg="1"/>
      <p:bldP spid="7209" grpId="0" animBg="1"/>
      <p:bldP spid="7210" grpId="0"/>
      <p:bldP spid="7211" grpId="0" animBg="1"/>
      <p:bldP spid="7212" grpId="0"/>
      <p:bldP spid="7213" grpId="0" animBg="1"/>
      <p:bldP spid="7215" grpId="0" animBg="1"/>
      <p:bldP spid="7216" grpId="0" animBg="1"/>
      <p:bldP spid="7217" grpId="0" animBg="1"/>
      <p:bldP spid="7218" grpId="0"/>
      <p:bldP spid="7219" grpId="0" animBg="1"/>
      <p:bldP spid="7220" grpId="0" animBg="1"/>
      <p:bldP spid="7222" grpId="0" animBg="1"/>
      <p:bldP spid="7223" grpId="0" animBg="1"/>
      <p:bldP spid="7224" grpId="0"/>
      <p:bldP spid="7225" grpId="0" animBg="1"/>
      <p:bldP spid="7226" grpId="0" animBg="1"/>
      <p:bldP spid="7227" grpId="0"/>
      <p:bldP spid="7228" grpId="0" animBg="1"/>
      <p:bldP spid="7229" grpId="0" animBg="1"/>
      <p:bldP spid="7230" grpId="0" animBg="1"/>
      <p:bldP spid="7231" grpId="0"/>
      <p:bldP spid="7232" grpId="0" animBg="1"/>
      <p:bldP spid="7234" grpId="0" animBg="1"/>
      <p:bldP spid="7235" grpId="0"/>
      <p:bldP spid="7236" grpId="0"/>
      <p:bldP spid="7237" grpId="0" animBg="1"/>
      <p:bldP spid="723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 Box 4"/>
          <p:cNvSpPr txBox="1">
            <a:spLocks noChangeArrowheads="1"/>
          </p:cNvSpPr>
          <p:nvPr/>
        </p:nvSpPr>
        <p:spPr bwMode="auto">
          <a:xfrm>
            <a:off x="400050" y="38100"/>
            <a:ext cx="7867650" cy="825500"/>
          </a:xfrm>
          <a:prstGeom prst="rect">
            <a:avLst/>
          </a:prstGeom>
        </p:spPr>
        <p:style>
          <a:lnRef idx="0">
            <a:schemeClr val="accent4"/>
          </a:lnRef>
          <a:fillRef idx="3">
            <a:schemeClr val="accent4"/>
          </a:fillRef>
          <a:effectRef idx="3">
            <a:schemeClr val="accent4"/>
          </a:effectRef>
          <a:fontRef idx="minor">
            <a:schemeClr val="lt1"/>
          </a:fontRef>
        </p:style>
        <p:txBody>
          <a:bodyPr>
            <a:spAutoFit/>
          </a:bodyPr>
          <a:lstStyle/>
          <a:p>
            <a:pPr>
              <a:spcBef>
                <a:spcPct val="50000"/>
              </a:spcBef>
            </a:pPr>
            <a:r>
              <a:rPr lang="en-US" sz="1600" b="1" dirty="0"/>
              <a:t>Q10.11  The top view of a 75mm long line AB measures 65mm,while its front view measures 50mm. Its one end A is in HP and12mm in front of VP. Draw the projections of AB and determine its inclination with HP and VP</a:t>
            </a:r>
            <a:endParaRPr lang="en-US" sz="1600" b="1" dirty="0"/>
          </a:p>
        </p:txBody>
      </p:sp>
      <p:sp>
        <p:nvSpPr>
          <p:cNvPr id="8197" name="Line 5"/>
          <p:cNvSpPr>
            <a:spLocks noChangeShapeType="1"/>
          </p:cNvSpPr>
          <p:nvPr/>
        </p:nvSpPr>
        <p:spPr bwMode="auto">
          <a:xfrm>
            <a:off x="542925" y="3419475"/>
            <a:ext cx="7724775" cy="0"/>
          </a:xfrm>
          <a:prstGeom prst="line">
            <a:avLst/>
          </a:prstGeom>
          <a:noFill/>
          <a:ln w="9525">
            <a:solidFill>
              <a:schemeClr val="tx1"/>
            </a:solidFill>
            <a:round/>
          </a:ln>
        </p:spPr>
        <p:txBody>
          <a:bodyPr/>
          <a:lstStyle/>
          <a:p>
            <a:endParaRPr lang="en-IN"/>
          </a:p>
        </p:txBody>
      </p:sp>
      <p:sp>
        <p:nvSpPr>
          <p:cNvPr id="8198" name="Text Box 6"/>
          <p:cNvSpPr txBox="1">
            <a:spLocks noChangeArrowheads="1"/>
          </p:cNvSpPr>
          <p:nvPr/>
        </p:nvSpPr>
        <p:spPr bwMode="auto">
          <a:xfrm>
            <a:off x="128588" y="3224213"/>
            <a:ext cx="542925" cy="366712"/>
          </a:xfrm>
          <a:prstGeom prst="rect">
            <a:avLst/>
          </a:prstGeom>
          <a:noFill/>
          <a:ln w="9525">
            <a:noFill/>
            <a:miter lim="800000"/>
          </a:ln>
        </p:spPr>
        <p:txBody>
          <a:bodyPr>
            <a:spAutoFit/>
          </a:bodyPr>
          <a:lstStyle/>
          <a:p>
            <a:pPr>
              <a:spcBef>
                <a:spcPct val="50000"/>
              </a:spcBef>
            </a:pPr>
            <a:r>
              <a:rPr lang="en-US"/>
              <a:t>X</a:t>
            </a:r>
            <a:endParaRPr lang="en-US"/>
          </a:p>
        </p:txBody>
      </p:sp>
      <p:sp>
        <p:nvSpPr>
          <p:cNvPr id="8199" name="Text Box 7"/>
          <p:cNvSpPr txBox="1">
            <a:spLocks noChangeArrowheads="1"/>
          </p:cNvSpPr>
          <p:nvPr/>
        </p:nvSpPr>
        <p:spPr bwMode="auto">
          <a:xfrm>
            <a:off x="8448675" y="3171825"/>
            <a:ext cx="485775" cy="366713"/>
          </a:xfrm>
          <a:prstGeom prst="rect">
            <a:avLst/>
          </a:prstGeom>
          <a:noFill/>
          <a:ln w="9525">
            <a:noFill/>
            <a:miter lim="800000"/>
          </a:ln>
        </p:spPr>
        <p:txBody>
          <a:bodyPr>
            <a:spAutoFit/>
          </a:bodyPr>
          <a:lstStyle/>
          <a:p>
            <a:pPr>
              <a:spcBef>
                <a:spcPct val="50000"/>
              </a:spcBef>
            </a:pPr>
            <a:r>
              <a:rPr lang="en-US"/>
              <a:t>Y</a:t>
            </a:r>
            <a:endParaRPr lang="en-US"/>
          </a:p>
        </p:txBody>
      </p:sp>
      <p:sp>
        <p:nvSpPr>
          <p:cNvPr id="8200" name="Oval 8"/>
          <p:cNvSpPr>
            <a:spLocks noChangeArrowheads="1"/>
          </p:cNvSpPr>
          <p:nvPr/>
        </p:nvSpPr>
        <p:spPr bwMode="auto">
          <a:xfrm>
            <a:off x="1714500" y="338137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8201" name="Text Box 9"/>
          <p:cNvSpPr txBox="1">
            <a:spLocks noChangeArrowheads="1"/>
          </p:cNvSpPr>
          <p:nvPr/>
        </p:nvSpPr>
        <p:spPr bwMode="auto">
          <a:xfrm>
            <a:off x="1466850" y="3019425"/>
            <a:ext cx="381000"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8203" name="Line 11"/>
          <p:cNvSpPr>
            <a:spLocks noChangeShapeType="1"/>
          </p:cNvSpPr>
          <p:nvPr/>
        </p:nvSpPr>
        <p:spPr bwMode="auto">
          <a:xfrm>
            <a:off x="1755775" y="3429000"/>
            <a:ext cx="0" cy="457200"/>
          </a:xfrm>
          <a:prstGeom prst="line">
            <a:avLst/>
          </a:prstGeom>
          <a:noFill/>
          <a:ln w="9525">
            <a:solidFill>
              <a:schemeClr val="tx1"/>
            </a:solidFill>
            <a:round/>
          </a:ln>
        </p:spPr>
        <p:txBody>
          <a:bodyPr/>
          <a:lstStyle/>
          <a:p>
            <a:endParaRPr lang="en-IN"/>
          </a:p>
        </p:txBody>
      </p:sp>
      <p:sp>
        <p:nvSpPr>
          <p:cNvPr id="8204" name="Line 12"/>
          <p:cNvSpPr>
            <a:spLocks noChangeShapeType="1"/>
          </p:cNvSpPr>
          <p:nvPr/>
        </p:nvSpPr>
        <p:spPr bwMode="auto">
          <a:xfrm flipH="1">
            <a:off x="1123950" y="3876675"/>
            <a:ext cx="590550" cy="0"/>
          </a:xfrm>
          <a:prstGeom prst="line">
            <a:avLst/>
          </a:prstGeom>
          <a:noFill/>
          <a:ln w="9525">
            <a:solidFill>
              <a:schemeClr val="tx1"/>
            </a:solidFill>
            <a:round/>
          </a:ln>
        </p:spPr>
        <p:txBody>
          <a:bodyPr/>
          <a:lstStyle/>
          <a:p>
            <a:endParaRPr lang="en-IN"/>
          </a:p>
        </p:txBody>
      </p:sp>
      <p:sp>
        <p:nvSpPr>
          <p:cNvPr id="8205" name="Line 13"/>
          <p:cNvSpPr>
            <a:spLocks noChangeShapeType="1"/>
          </p:cNvSpPr>
          <p:nvPr/>
        </p:nvSpPr>
        <p:spPr bwMode="auto">
          <a:xfrm>
            <a:off x="1352550" y="3419475"/>
            <a:ext cx="0" cy="457200"/>
          </a:xfrm>
          <a:prstGeom prst="line">
            <a:avLst/>
          </a:prstGeom>
          <a:noFill/>
          <a:ln w="9525">
            <a:solidFill>
              <a:schemeClr val="tx1"/>
            </a:solidFill>
            <a:round/>
            <a:headEnd type="triangle" w="med" len="med"/>
            <a:tailEnd type="triangle" w="med" len="med"/>
          </a:ln>
        </p:spPr>
        <p:txBody>
          <a:bodyPr/>
          <a:lstStyle/>
          <a:p>
            <a:endParaRPr lang="en-IN"/>
          </a:p>
        </p:txBody>
      </p:sp>
      <p:sp>
        <p:nvSpPr>
          <p:cNvPr id="8206" name="Text Box 14"/>
          <p:cNvSpPr txBox="1">
            <a:spLocks noChangeArrowheads="1"/>
          </p:cNvSpPr>
          <p:nvPr/>
        </p:nvSpPr>
        <p:spPr bwMode="auto">
          <a:xfrm rot="-5400000">
            <a:off x="876300" y="3525838"/>
            <a:ext cx="381000" cy="304800"/>
          </a:xfrm>
          <a:prstGeom prst="rect">
            <a:avLst/>
          </a:prstGeom>
          <a:noFill/>
          <a:ln w="9525">
            <a:noFill/>
            <a:miter lim="800000"/>
          </a:ln>
        </p:spPr>
        <p:txBody>
          <a:bodyPr>
            <a:spAutoFit/>
          </a:bodyPr>
          <a:lstStyle/>
          <a:p>
            <a:pPr>
              <a:spcBef>
                <a:spcPct val="50000"/>
              </a:spcBef>
            </a:pPr>
            <a:r>
              <a:rPr lang="en-US" sz="1400"/>
              <a:t>12</a:t>
            </a:r>
            <a:endParaRPr lang="en-US" sz="1400"/>
          </a:p>
        </p:txBody>
      </p:sp>
      <p:sp>
        <p:nvSpPr>
          <p:cNvPr id="8207" name="Oval 15"/>
          <p:cNvSpPr>
            <a:spLocks noChangeArrowheads="1"/>
          </p:cNvSpPr>
          <p:nvPr/>
        </p:nvSpPr>
        <p:spPr bwMode="auto">
          <a:xfrm>
            <a:off x="1708150" y="3838575"/>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8208" name="Text Box 16"/>
          <p:cNvSpPr txBox="1">
            <a:spLocks noChangeArrowheads="1"/>
          </p:cNvSpPr>
          <p:nvPr/>
        </p:nvSpPr>
        <p:spPr bwMode="auto">
          <a:xfrm>
            <a:off x="1466850" y="3838575"/>
            <a:ext cx="381000"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8209" name="Line 17"/>
          <p:cNvSpPr>
            <a:spLocks noChangeShapeType="1"/>
          </p:cNvSpPr>
          <p:nvPr/>
        </p:nvSpPr>
        <p:spPr bwMode="auto">
          <a:xfrm>
            <a:off x="1755775" y="3886200"/>
            <a:ext cx="2376488" cy="0"/>
          </a:xfrm>
          <a:prstGeom prst="line">
            <a:avLst/>
          </a:prstGeom>
          <a:noFill/>
          <a:ln w="9525">
            <a:solidFill>
              <a:schemeClr val="tx1"/>
            </a:solidFill>
            <a:round/>
          </a:ln>
        </p:spPr>
        <p:txBody>
          <a:bodyPr/>
          <a:lstStyle/>
          <a:p>
            <a:endParaRPr lang="en-IN"/>
          </a:p>
        </p:txBody>
      </p:sp>
      <p:sp>
        <p:nvSpPr>
          <p:cNvPr id="8210" name="Text Box 18"/>
          <p:cNvSpPr txBox="1">
            <a:spLocks noChangeArrowheads="1"/>
          </p:cNvSpPr>
          <p:nvPr/>
        </p:nvSpPr>
        <p:spPr bwMode="auto">
          <a:xfrm>
            <a:off x="3789363" y="3590925"/>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endParaRPr lang="en-US" sz="1400"/>
          </a:p>
        </p:txBody>
      </p:sp>
      <p:sp>
        <p:nvSpPr>
          <p:cNvPr id="8211" name="Oval 19"/>
          <p:cNvSpPr>
            <a:spLocks noChangeArrowheads="1"/>
          </p:cNvSpPr>
          <p:nvPr/>
        </p:nvSpPr>
        <p:spPr bwMode="auto">
          <a:xfrm>
            <a:off x="4084638" y="3841750"/>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8212" name="Text Box 20"/>
          <p:cNvSpPr txBox="1">
            <a:spLocks noChangeArrowheads="1"/>
          </p:cNvSpPr>
          <p:nvPr/>
        </p:nvSpPr>
        <p:spPr bwMode="auto">
          <a:xfrm>
            <a:off x="5838825" y="1076325"/>
            <a:ext cx="2895600" cy="730250"/>
          </a:xfrm>
          <a:prstGeom prst="rect">
            <a:avLst/>
          </a:prstGeom>
          <a:noFill/>
          <a:ln w="9525">
            <a:noFill/>
            <a:miter lim="800000"/>
          </a:ln>
        </p:spPr>
        <p:txBody>
          <a:bodyPr>
            <a:spAutoFit/>
          </a:bodyPr>
          <a:lstStyle/>
          <a:p>
            <a:pPr>
              <a:spcBef>
                <a:spcPct val="50000"/>
              </a:spcBef>
            </a:pPr>
            <a:r>
              <a:rPr lang="en-US" sz="1400" b="1">
                <a:solidFill>
                  <a:schemeClr val="hlink"/>
                </a:solidFill>
              </a:rPr>
              <a:t>Hint: Draw ab</a:t>
            </a:r>
            <a:r>
              <a:rPr lang="en-US" sz="1400" b="1" baseline="-25000">
                <a:solidFill>
                  <a:schemeClr val="hlink"/>
                </a:solidFill>
              </a:rPr>
              <a:t>1</a:t>
            </a:r>
            <a:r>
              <a:rPr lang="en-US" sz="1400" b="1">
                <a:solidFill>
                  <a:schemeClr val="hlink"/>
                </a:solidFill>
              </a:rPr>
              <a:t>=65mm // to XY. Because when TV is // to XY, FV gives TL.</a:t>
            </a:r>
            <a:endParaRPr lang="en-US" sz="1400" b="1">
              <a:solidFill>
                <a:schemeClr val="hlink"/>
              </a:solidFill>
            </a:endParaRPr>
          </a:p>
        </p:txBody>
      </p:sp>
      <p:sp>
        <p:nvSpPr>
          <p:cNvPr id="8213" name="Line 21"/>
          <p:cNvSpPr>
            <a:spLocks noChangeShapeType="1"/>
          </p:cNvSpPr>
          <p:nvPr/>
        </p:nvSpPr>
        <p:spPr bwMode="auto">
          <a:xfrm rot="5400000">
            <a:off x="3130551" y="2879725"/>
            <a:ext cx="1993900" cy="9525"/>
          </a:xfrm>
          <a:prstGeom prst="line">
            <a:avLst/>
          </a:prstGeom>
          <a:noFill/>
          <a:ln w="9525">
            <a:solidFill>
              <a:schemeClr val="bg2"/>
            </a:solidFill>
            <a:round/>
          </a:ln>
        </p:spPr>
        <p:txBody>
          <a:bodyPr/>
          <a:lstStyle/>
          <a:p>
            <a:endParaRPr lang="en-IN"/>
          </a:p>
        </p:txBody>
      </p:sp>
      <p:sp>
        <p:nvSpPr>
          <p:cNvPr id="8214" name="Line 22"/>
          <p:cNvSpPr>
            <a:spLocks noChangeShapeType="1"/>
          </p:cNvSpPr>
          <p:nvPr/>
        </p:nvSpPr>
        <p:spPr bwMode="auto">
          <a:xfrm rot="-1860000">
            <a:off x="1565275" y="2714625"/>
            <a:ext cx="2741613" cy="0"/>
          </a:xfrm>
          <a:prstGeom prst="line">
            <a:avLst/>
          </a:prstGeom>
          <a:noFill/>
          <a:ln w="9525">
            <a:solidFill>
              <a:srgbClr val="000080"/>
            </a:solidFill>
            <a:round/>
          </a:ln>
        </p:spPr>
        <p:txBody>
          <a:bodyPr/>
          <a:lstStyle/>
          <a:p>
            <a:endParaRPr lang="en-IN"/>
          </a:p>
        </p:txBody>
      </p:sp>
      <p:sp>
        <p:nvSpPr>
          <p:cNvPr id="8215" name="Text Box 23"/>
          <p:cNvSpPr txBox="1">
            <a:spLocks noChangeArrowheads="1"/>
          </p:cNvSpPr>
          <p:nvPr/>
        </p:nvSpPr>
        <p:spPr bwMode="auto">
          <a:xfrm rot="-2106042">
            <a:off x="2468563" y="2582863"/>
            <a:ext cx="381000" cy="304800"/>
          </a:xfrm>
          <a:prstGeom prst="rect">
            <a:avLst/>
          </a:prstGeom>
          <a:noFill/>
          <a:ln w="9525">
            <a:noFill/>
            <a:miter lim="800000"/>
          </a:ln>
        </p:spPr>
        <p:txBody>
          <a:bodyPr>
            <a:spAutoFit/>
          </a:bodyPr>
          <a:lstStyle/>
          <a:p>
            <a:pPr>
              <a:spcBef>
                <a:spcPct val="50000"/>
              </a:spcBef>
            </a:pPr>
            <a:r>
              <a:rPr lang="en-US" sz="1400"/>
              <a:t>75</a:t>
            </a:r>
            <a:endParaRPr lang="en-US" sz="1400"/>
          </a:p>
        </p:txBody>
      </p:sp>
      <p:sp>
        <p:nvSpPr>
          <p:cNvPr id="8216" name="Text Box 24"/>
          <p:cNvSpPr txBox="1">
            <a:spLocks noChangeArrowheads="1"/>
          </p:cNvSpPr>
          <p:nvPr/>
        </p:nvSpPr>
        <p:spPr bwMode="auto">
          <a:xfrm>
            <a:off x="4046538" y="1687513"/>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r>
              <a:rPr lang="en-US" sz="1400">
                <a:latin typeface="Arial Unicode MS" pitchFamily="34" charset="-128"/>
              </a:rPr>
              <a:t>’</a:t>
            </a:r>
            <a:endParaRPr lang="en-US" sz="1400">
              <a:latin typeface="Arial Unicode MS" pitchFamily="34" charset="-128"/>
            </a:endParaRPr>
          </a:p>
        </p:txBody>
      </p:sp>
      <p:sp>
        <p:nvSpPr>
          <p:cNvPr id="8218" name="Arc 26"/>
          <p:cNvSpPr/>
          <p:nvPr/>
        </p:nvSpPr>
        <p:spPr bwMode="auto">
          <a:xfrm>
            <a:off x="2251075" y="1887538"/>
            <a:ext cx="2055813" cy="2208212"/>
          </a:xfrm>
          <a:custGeom>
            <a:avLst/>
            <a:gdLst>
              <a:gd name="T0" fmla="*/ 222691627 w 15968"/>
              <a:gd name="T1" fmla="*/ 0 h 16913"/>
              <a:gd name="T2" fmla="*/ 264677297 w 15968"/>
              <a:gd name="T3" fmla="*/ 40349579 h 16913"/>
              <a:gd name="T4" fmla="*/ 0 w 15968"/>
              <a:gd name="T5" fmla="*/ 288310778 h 16913"/>
              <a:gd name="T6" fmla="*/ 0 60000 65536"/>
              <a:gd name="T7" fmla="*/ 0 60000 65536"/>
              <a:gd name="T8" fmla="*/ 0 60000 65536"/>
              <a:gd name="T9" fmla="*/ 0 w 15968"/>
              <a:gd name="T10" fmla="*/ 0 h 16913"/>
              <a:gd name="T11" fmla="*/ 15968 w 15968"/>
              <a:gd name="T12" fmla="*/ 16913 h 16913"/>
            </a:gdLst>
            <a:ahLst/>
            <a:cxnLst>
              <a:cxn ang="T6">
                <a:pos x="T0" y="T1"/>
              </a:cxn>
              <a:cxn ang="T7">
                <a:pos x="T2" y="T3"/>
              </a:cxn>
              <a:cxn ang="T8">
                <a:pos x="T4" y="T5"/>
              </a:cxn>
            </a:cxnLst>
            <a:rect l="T9" t="T10" r="T11" b="T12"/>
            <a:pathLst>
              <a:path w="15968" h="16913" fill="none" extrusionOk="0">
                <a:moveTo>
                  <a:pt x="13435" y="-1"/>
                </a:moveTo>
                <a:cubicBezTo>
                  <a:pt x="14341" y="719"/>
                  <a:pt x="15188" y="1511"/>
                  <a:pt x="15967" y="2367"/>
                </a:cubicBezTo>
              </a:path>
              <a:path w="15968" h="16913" stroke="0" extrusionOk="0">
                <a:moveTo>
                  <a:pt x="13435" y="-1"/>
                </a:moveTo>
                <a:cubicBezTo>
                  <a:pt x="14341" y="719"/>
                  <a:pt x="15188" y="1511"/>
                  <a:pt x="15967" y="2367"/>
                </a:cubicBezTo>
                <a:lnTo>
                  <a:pt x="0" y="16913"/>
                </a:lnTo>
                <a:close/>
              </a:path>
            </a:pathLst>
          </a:custGeom>
          <a:noFill/>
          <a:ln w="9525">
            <a:solidFill>
              <a:schemeClr val="tx1"/>
            </a:solidFill>
            <a:round/>
          </a:ln>
        </p:spPr>
        <p:txBody>
          <a:bodyPr wrap="none" anchor="ctr"/>
          <a:lstStyle/>
          <a:p>
            <a:endParaRPr lang="en-IN"/>
          </a:p>
        </p:txBody>
      </p:sp>
      <p:sp>
        <p:nvSpPr>
          <p:cNvPr id="8219" name="Line 27"/>
          <p:cNvSpPr>
            <a:spLocks noChangeShapeType="1"/>
          </p:cNvSpPr>
          <p:nvPr/>
        </p:nvSpPr>
        <p:spPr bwMode="auto">
          <a:xfrm>
            <a:off x="2752725" y="2001838"/>
            <a:ext cx="1435100" cy="0"/>
          </a:xfrm>
          <a:prstGeom prst="line">
            <a:avLst/>
          </a:prstGeom>
          <a:noFill/>
          <a:ln w="9525">
            <a:solidFill>
              <a:schemeClr val="tx1"/>
            </a:solidFill>
            <a:prstDash val="lgDashDotDot"/>
            <a:round/>
          </a:ln>
        </p:spPr>
        <p:txBody>
          <a:bodyPr/>
          <a:lstStyle/>
          <a:p>
            <a:endParaRPr lang="en-IN"/>
          </a:p>
        </p:txBody>
      </p:sp>
      <p:sp>
        <p:nvSpPr>
          <p:cNvPr id="8220" name="Line 28"/>
          <p:cNvSpPr>
            <a:spLocks noChangeShapeType="1"/>
          </p:cNvSpPr>
          <p:nvPr/>
        </p:nvSpPr>
        <p:spPr bwMode="auto">
          <a:xfrm rot="-3060000">
            <a:off x="1411288" y="2709863"/>
            <a:ext cx="1828800" cy="0"/>
          </a:xfrm>
          <a:prstGeom prst="line">
            <a:avLst/>
          </a:prstGeom>
          <a:noFill/>
          <a:ln w="19050">
            <a:solidFill>
              <a:schemeClr val="tx1"/>
            </a:solidFill>
            <a:round/>
          </a:ln>
        </p:spPr>
        <p:txBody>
          <a:bodyPr/>
          <a:lstStyle/>
          <a:p>
            <a:endParaRPr lang="en-IN"/>
          </a:p>
        </p:txBody>
      </p:sp>
      <p:sp>
        <p:nvSpPr>
          <p:cNvPr id="8221" name="Oval 29"/>
          <p:cNvSpPr>
            <a:spLocks noChangeArrowheads="1"/>
          </p:cNvSpPr>
          <p:nvPr/>
        </p:nvSpPr>
        <p:spPr bwMode="auto">
          <a:xfrm>
            <a:off x="4076700" y="1957388"/>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8222" name="Oval 30"/>
          <p:cNvSpPr>
            <a:spLocks noChangeArrowheads="1"/>
          </p:cNvSpPr>
          <p:nvPr/>
        </p:nvSpPr>
        <p:spPr bwMode="auto">
          <a:xfrm>
            <a:off x="2847975" y="1954213"/>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8223" name="Text Box 31"/>
          <p:cNvSpPr txBox="1">
            <a:spLocks noChangeArrowheads="1"/>
          </p:cNvSpPr>
          <p:nvPr/>
        </p:nvSpPr>
        <p:spPr bwMode="auto">
          <a:xfrm>
            <a:off x="2725738" y="1706563"/>
            <a:ext cx="381000"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8224" name="Arc 32"/>
          <p:cNvSpPr/>
          <p:nvPr/>
        </p:nvSpPr>
        <p:spPr bwMode="auto">
          <a:xfrm rot="-600113">
            <a:off x="1219200" y="2011363"/>
            <a:ext cx="2055813" cy="2208212"/>
          </a:xfrm>
          <a:custGeom>
            <a:avLst/>
            <a:gdLst>
              <a:gd name="T0" fmla="*/ 222691627 w 15968"/>
              <a:gd name="T1" fmla="*/ 0 h 16913"/>
              <a:gd name="T2" fmla="*/ 264677297 w 15968"/>
              <a:gd name="T3" fmla="*/ 40349579 h 16913"/>
              <a:gd name="T4" fmla="*/ 0 w 15968"/>
              <a:gd name="T5" fmla="*/ 288310778 h 16913"/>
              <a:gd name="T6" fmla="*/ 0 60000 65536"/>
              <a:gd name="T7" fmla="*/ 0 60000 65536"/>
              <a:gd name="T8" fmla="*/ 0 60000 65536"/>
              <a:gd name="T9" fmla="*/ 0 w 15968"/>
              <a:gd name="T10" fmla="*/ 0 h 16913"/>
              <a:gd name="T11" fmla="*/ 15968 w 15968"/>
              <a:gd name="T12" fmla="*/ 16913 h 16913"/>
            </a:gdLst>
            <a:ahLst/>
            <a:cxnLst>
              <a:cxn ang="T6">
                <a:pos x="T0" y="T1"/>
              </a:cxn>
              <a:cxn ang="T7">
                <a:pos x="T2" y="T3"/>
              </a:cxn>
              <a:cxn ang="T8">
                <a:pos x="T4" y="T5"/>
              </a:cxn>
            </a:cxnLst>
            <a:rect l="T9" t="T10" r="T11" b="T12"/>
            <a:pathLst>
              <a:path w="15968" h="16913" fill="none" extrusionOk="0">
                <a:moveTo>
                  <a:pt x="13435" y="-1"/>
                </a:moveTo>
                <a:cubicBezTo>
                  <a:pt x="14341" y="719"/>
                  <a:pt x="15188" y="1511"/>
                  <a:pt x="15967" y="2367"/>
                </a:cubicBezTo>
              </a:path>
              <a:path w="15968" h="16913" stroke="0" extrusionOk="0">
                <a:moveTo>
                  <a:pt x="13435" y="-1"/>
                </a:moveTo>
                <a:cubicBezTo>
                  <a:pt x="14341" y="719"/>
                  <a:pt x="15188" y="1511"/>
                  <a:pt x="15967" y="2367"/>
                </a:cubicBezTo>
                <a:lnTo>
                  <a:pt x="0" y="16913"/>
                </a:lnTo>
                <a:close/>
              </a:path>
            </a:pathLst>
          </a:custGeom>
          <a:noFill/>
          <a:ln w="9525">
            <a:solidFill>
              <a:schemeClr val="tx1"/>
            </a:solidFill>
            <a:round/>
          </a:ln>
        </p:spPr>
        <p:txBody>
          <a:bodyPr wrap="none" anchor="ctr"/>
          <a:lstStyle/>
          <a:p>
            <a:endParaRPr lang="en-IN"/>
          </a:p>
        </p:txBody>
      </p:sp>
      <p:sp>
        <p:nvSpPr>
          <p:cNvPr id="8225" name="Text Box 33"/>
          <p:cNvSpPr txBox="1">
            <a:spLocks noChangeArrowheads="1"/>
          </p:cNvSpPr>
          <p:nvPr/>
        </p:nvSpPr>
        <p:spPr bwMode="auto">
          <a:xfrm rot="-3811315">
            <a:off x="2079625" y="2371725"/>
            <a:ext cx="381000" cy="304800"/>
          </a:xfrm>
          <a:prstGeom prst="rect">
            <a:avLst/>
          </a:prstGeom>
          <a:noFill/>
          <a:ln w="9525">
            <a:noFill/>
            <a:miter lim="800000"/>
          </a:ln>
        </p:spPr>
        <p:txBody>
          <a:bodyPr>
            <a:spAutoFit/>
          </a:bodyPr>
          <a:lstStyle/>
          <a:p>
            <a:pPr>
              <a:spcBef>
                <a:spcPct val="50000"/>
              </a:spcBef>
            </a:pPr>
            <a:r>
              <a:rPr lang="en-US" sz="1400"/>
              <a:t>50</a:t>
            </a:r>
            <a:endParaRPr lang="en-US" sz="1400"/>
          </a:p>
        </p:txBody>
      </p:sp>
      <p:sp>
        <p:nvSpPr>
          <p:cNvPr id="8226" name="Line 34"/>
          <p:cNvSpPr>
            <a:spLocks noChangeShapeType="1"/>
          </p:cNvSpPr>
          <p:nvPr/>
        </p:nvSpPr>
        <p:spPr bwMode="auto">
          <a:xfrm rot="16200000" flipH="1">
            <a:off x="477044" y="4401344"/>
            <a:ext cx="4818062" cy="0"/>
          </a:xfrm>
          <a:prstGeom prst="line">
            <a:avLst/>
          </a:prstGeom>
          <a:noFill/>
          <a:ln w="9525">
            <a:solidFill>
              <a:schemeClr val="bg2"/>
            </a:solidFill>
            <a:round/>
          </a:ln>
        </p:spPr>
        <p:txBody>
          <a:bodyPr/>
          <a:lstStyle/>
          <a:p>
            <a:endParaRPr lang="en-IN"/>
          </a:p>
        </p:txBody>
      </p:sp>
      <p:sp>
        <p:nvSpPr>
          <p:cNvPr id="8227" name="Line 35"/>
          <p:cNvSpPr>
            <a:spLocks noChangeShapeType="1"/>
          </p:cNvSpPr>
          <p:nvPr/>
        </p:nvSpPr>
        <p:spPr bwMode="auto">
          <a:xfrm rot="3720000">
            <a:off x="1134269" y="4925219"/>
            <a:ext cx="2376488" cy="0"/>
          </a:xfrm>
          <a:prstGeom prst="line">
            <a:avLst/>
          </a:prstGeom>
          <a:noFill/>
          <a:ln w="19050">
            <a:solidFill>
              <a:schemeClr val="tx1"/>
            </a:solidFill>
            <a:round/>
          </a:ln>
        </p:spPr>
        <p:txBody>
          <a:bodyPr/>
          <a:lstStyle/>
          <a:p>
            <a:endParaRPr lang="en-IN"/>
          </a:p>
        </p:txBody>
      </p:sp>
      <p:sp>
        <p:nvSpPr>
          <p:cNvPr id="8228" name="Text Box 36"/>
          <p:cNvSpPr txBox="1">
            <a:spLocks noChangeArrowheads="1"/>
          </p:cNvSpPr>
          <p:nvPr/>
        </p:nvSpPr>
        <p:spPr bwMode="auto">
          <a:xfrm rot="3257772">
            <a:off x="2241550" y="4737100"/>
            <a:ext cx="381000" cy="304800"/>
          </a:xfrm>
          <a:prstGeom prst="rect">
            <a:avLst/>
          </a:prstGeom>
          <a:noFill/>
          <a:ln w="9525">
            <a:noFill/>
            <a:miter lim="800000"/>
          </a:ln>
        </p:spPr>
        <p:txBody>
          <a:bodyPr>
            <a:spAutoFit/>
          </a:bodyPr>
          <a:lstStyle/>
          <a:p>
            <a:pPr>
              <a:spcBef>
                <a:spcPct val="50000"/>
              </a:spcBef>
            </a:pPr>
            <a:r>
              <a:rPr lang="en-US" sz="1400"/>
              <a:t>65</a:t>
            </a:r>
            <a:endParaRPr lang="en-US" sz="1400"/>
          </a:p>
        </p:txBody>
      </p:sp>
      <p:sp>
        <p:nvSpPr>
          <p:cNvPr id="8229" name="Text Box 37"/>
          <p:cNvSpPr txBox="1">
            <a:spLocks noChangeArrowheads="1"/>
          </p:cNvSpPr>
          <p:nvPr/>
        </p:nvSpPr>
        <p:spPr bwMode="auto">
          <a:xfrm>
            <a:off x="2894013" y="3622675"/>
            <a:ext cx="381000" cy="304800"/>
          </a:xfrm>
          <a:prstGeom prst="rect">
            <a:avLst/>
          </a:prstGeom>
          <a:noFill/>
          <a:ln w="9525">
            <a:noFill/>
            <a:miter lim="800000"/>
          </a:ln>
        </p:spPr>
        <p:txBody>
          <a:bodyPr>
            <a:spAutoFit/>
          </a:bodyPr>
          <a:lstStyle/>
          <a:p>
            <a:pPr>
              <a:spcBef>
                <a:spcPct val="50000"/>
              </a:spcBef>
            </a:pPr>
            <a:r>
              <a:rPr lang="en-US" sz="1400"/>
              <a:t>65</a:t>
            </a:r>
            <a:endParaRPr lang="en-US" sz="1400"/>
          </a:p>
        </p:txBody>
      </p:sp>
      <p:sp>
        <p:nvSpPr>
          <p:cNvPr id="8230" name="Oval 38"/>
          <p:cNvSpPr>
            <a:spLocks noChangeArrowheads="1"/>
          </p:cNvSpPr>
          <p:nvPr/>
        </p:nvSpPr>
        <p:spPr bwMode="auto">
          <a:xfrm>
            <a:off x="2851150" y="5921375"/>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8231" name="Text Box 39"/>
          <p:cNvSpPr txBox="1">
            <a:spLocks noChangeArrowheads="1"/>
          </p:cNvSpPr>
          <p:nvPr/>
        </p:nvSpPr>
        <p:spPr bwMode="auto">
          <a:xfrm>
            <a:off x="2676525" y="6008688"/>
            <a:ext cx="381000"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8232" name="Line 40"/>
          <p:cNvSpPr>
            <a:spLocks noChangeShapeType="1"/>
          </p:cNvSpPr>
          <p:nvPr/>
        </p:nvSpPr>
        <p:spPr bwMode="auto">
          <a:xfrm>
            <a:off x="2895600" y="5959475"/>
            <a:ext cx="1435100" cy="0"/>
          </a:xfrm>
          <a:prstGeom prst="line">
            <a:avLst/>
          </a:prstGeom>
          <a:noFill/>
          <a:ln w="9525">
            <a:solidFill>
              <a:schemeClr val="tx1"/>
            </a:solidFill>
            <a:prstDash val="lgDashDotDot"/>
            <a:round/>
          </a:ln>
        </p:spPr>
        <p:txBody>
          <a:bodyPr/>
          <a:lstStyle/>
          <a:p>
            <a:endParaRPr lang="en-IN"/>
          </a:p>
        </p:txBody>
      </p:sp>
      <p:sp>
        <p:nvSpPr>
          <p:cNvPr id="8233" name="Line 41"/>
          <p:cNvSpPr>
            <a:spLocks noChangeShapeType="1"/>
          </p:cNvSpPr>
          <p:nvPr/>
        </p:nvSpPr>
        <p:spPr bwMode="auto">
          <a:xfrm rot="2940000">
            <a:off x="1302543" y="4923632"/>
            <a:ext cx="2741613" cy="0"/>
          </a:xfrm>
          <a:prstGeom prst="line">
            <a:avLst/>
          </a:prstGeom>
          <a:noFill/>
          <a:ln w="9525">
            <a:solidFill>
              <a:srgbClr val="000080"/>
            </a:solidFill>
            <a:round/>
          </a:ln>
        </p:spPr>
        <p:txBody>
          <a:bodyPr/>
          <a:lstStyle/>
          <a:p>
            <a:endParaRPr lang="en-IN"/>
          </a:p>
        </p:txBody>
      </p:sp>
      <p:sp>
        <p:nvSpPr>
          <p:cNvPr id="8234" name="Text Box 42"/>
          <p:cNvSpPr txBox="1">
            <a:spLocks noChangeArrowheads="1"/>
          </p:cNvSpPr>
          <p:nvPr/>
        </p:nvSpPr>
        <p:spPr bwMode="auto">
          <a:xfrm rot="3081441">
            <a:off x="2476500" y="4576763"/>
            <a:ext cx="381000" cy="304800"/>
          </a:xfrm>
          <a:prstGeom prst="rect">
            <a:avLst/>
          </a:prstGeom>
          <a:noFill/>
          <a:ln w="9525">
            <a:noFill/>
            <a:miter lim="800000"/>
          </a:ln>
        </p:spPr>
        <p:txBody>
          <a:bodyPr>
            <a:spAutoFit/>
          </a:bodyPr>
          <a:lstStyle/>
          <a:p>
            <a:pPr>
              <a:spcBef>
                <a:spcPct val="50000"/>
              </a:spcBef>
            </a:pPr>
            <a:r>
              <a:rPr lang="en-US" sz="1400"/>
              <a:t>75</a:t>
            </a:r>
            <a:endParaRPr lang="en-US" sz="1400"/>
          </a:p>
        </p:txBody>
      </p:sp>
      <p:sp>
        <p:nvSpPr>
          <p:cNvPr id="8235" name="Oval 43"/>
          <p:cNvSpPr>
            <a:spLocks noChangeArrowheads="1"/>
          </p:cNvSpPr>
          <p:nvPr/>
        </p:nvSpPr>
        <p:spPr bwMode="auto">
          <a:xfrm>
            <a:off x="3524250" y="5919788"/>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8237" name="Text Box 45"/>
          <p:cNvSpPr txBox="1">
            <a:spLocks noChangeArrowheads="1"/>
          </p:cNvSpPr>
          <p:nvPr/>
        </p:nvSpPr>
        <p:spPr bwMode="auto">
          <a:xfrm>
            <a:off x="3433763" y="5970588"/>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2</a:t>
            </a:r>
            <a:endParaRPr lang="en-US" sz="1400"/>
          </a:p>
        </p:txBody>
      </p:sp>
      <p:sp>
        <p:nvSpPr>
          <p:cNvPr id="8238" name="Text Box 46"/>
          <p:cNvSpPr txBox="1">
            <a:spLocks noChangeArrowheads="1"/>
          </p:cNvSpPr>
          <p:nvPr/>
        </p:nvSpPr>
        <p:spPr bwMode="auto">
          <a:xfrm>
            <a:off x="161925" y="998538"/>
            <a:ext cx="2895600" cy="942975"/>
          </a:xfrm>
          <a:prstGeom prst="rect">
            <a:avLst/>
          </a:prstGeom>
          <a:noFill/>
          <a:ln w="9525">
            <a:noFill/>
            <a:miter lim="800000"/>
          </a:ln>
        </p:spPr>
        <p:txBody>
          <a:bodyPr>
            <a:spAutoFit/>
          </a:bodyPr>
          <a:lstStyle/>
          <a:p>
            <a:pPr>
              <a:spcBef>
                <a:spcPct val="50000"/>
              </a:spcBef>
            </a:pPr>
            <a:r>
              <a:rPr lang="en-US" sz="1400" b="1">
                <a:solidFill>
                  <a:srgbClr val="0033CC"/>
                </a:solidFill>
              </a:rPr>
              <a:t>Given,</a:t>
            </a:r>
            <a:endParaRPr lang="en-US" sz="1400" b="1">
              <a:solidFill>
                <a:srgbClr val="0033CC"/>
              </a:solidFill>
            </a:endParaRPr>
          </a:p>
          <a:p>
            <a:pPr>
              <a:spcBef>
                <a:spcPct val="50000"/>
              </a:spcBef>
            </a:pPr>
            <a:r>
              <a:rPr lang="en-US" sz="1400" b="1">
                <a:solidFill>
                  <a:srgbClr val="0033CC"/>
                </a:solidFill>
              </a:rPr>
              <a:t>TL=75mm,TV=65mm,FV=50mm</a:t>
            </a:r>
            <a:endParaRPr lang="en-US" sz="1400" b="1">
              <a:solidFill>
                <a:srgbClr val="0033CC"/>
              </a:solidFill>
            </a:endParaRPr>
          </a:p>
          <a:p>
            <a:pPr>
              <a:spcBef>
                <a:spcPct val="50000"/>
              </a:spcBef>
            </a:pPr>
            <a:r>
              <a:rPr lang="en-US" sz="1400" b="1">
                <a:solidFill>
                  <a:srgbClr val="0033CC"/>
                </a:solidFill>
              </a:rPr>
              <a:t>A is in HP &amp; 12mm</a:t>
            </a:r>
            <a:r>
              <a:rPr lang="en-US" sz="1400" b="1" baseline="30000">
                <a:solidFill>
                  <a:srgbClr val="0033CC"/>
                </a:solidFill>
                <a:cs typeface="Arial" panose="02080604020202020204" pitchFamily="34" charset="0"/>
              </a:rPr>
              <a:t>→</a:t>
            </a:r>
            <a:r>
              <a:rPr lang="en-US" sz="1400" b="1">
                <a:solidFill>
                  <a:srgbClr val="0033CC"/>
                </a:solidFill>
                <a:cs typeface="Arial" panose="02080604020202020204" pitchFamily="34" charset="0"/>
              </a:rPr>
              <a:t>VP</a:t>
            </a:r>
            <a:endParaRPr lang="en-US" sz="1400" b="1">
              <a:solidFill>
                <a:srgbClr val="0033CC"/>
              </a:solidFill>
              <a:cs typeface="Arial" panose="02080604020202020204" pitchFamily="34" charset="0"/>
            </a:endParaRPr>
          </a:p>
        </p:txBody>
      </p:sp>
      <p:sp>
        <p:nvSpPr>
          <p:cNvPr id="8239" name="Text Box 47"/>
          <p:cNvSpPr txBox="1">
            <a:spLocks noChangeArrowheads="1"/>
          </p:cNvSpPr>
          <p:nvPr/>
        </p:nvSpPr>
        <p:spPr bwMode="auto">
          <a:xfrm>
            <a:off x="2886075" y="898525"/>
            <a:ext cx="2486025" cy="836613"/>
          </a:xfrm>
          <a:prstGeom prst="rect">
            <a:avLst/>
          </a:prstGeom>
          <a:noFill/>
          <a:ln w="9525">
            <a:noFill/>
            <a:miter lim="800000"/>
          </a:ln>
        </p:spPr>
        <p:txBody>
          <a:bodyPr>
            <a:spAutoFit/>
          </a:bodyPr>
          <a:lstStyle/>
          <a:p>
            <a:pPr>
              <a:spcBef>
                <a:spcPct val="50000"/>
              </a:spcBef>
            </a:pPr>
            <a:r>
              <a:rPr lang="en-US" sz="1400" b="1">
                <a:solidFill>
                  <a:srgbClr val="0033CC"/>
                </a:solidFill>
              </a:rPr>
              <a:t>To draw FV &amp;TV of the line AB</a:t>
            </a:r>
            <a:endParaRPr lang="en-US" sz="1400" b="1">
              <a:solidFill>
                <a:srgbClr val="0033CC"/>
              </a:solidFill>
            </a:endParaRPr>
          </a:p>
          <a:p>
            <a:pPr>
              <a:spcBef>
                <a:spcPct val="50000"/>
              </a:spcBef>
            </a:pPr>
            <a:r>
              <a:rPr lang="en-US" sz="1400" b="1">
                <a:solidFill>
                  <a:srgbClr val="0033CC"/>
                </a:solidFill>
              </a:rPr>
              <a:t>To find </a:t>
            </a:r>
            <a:r>
              <a:rPr lang="el-GR" sz="1400" b="1">
                <a:solidFill>
                  <a:srgbClr val="0033CC"/>
                </a:solidFill>
                <a:cs typeface="Arial" panose="02080604020202020204" pitchFamily="34" charset="0"/>
              </a:rPr>
              <a:t>θ</a:t>
            </a:r>
            <a:r>
              <a:rPr lang="en-US" sz="1400" b="1">
                <a:solidFill>
                  <a:srgbClr val="0033CC"/>
                </a:solidFill>
                <a:cs typeface="Arial" panose="02080604020202020204" pitchFamily="34" charset="0"/>
              </a:rPr>
              <a:t> &amp; Ø</a:t>
            </a:r>
            <a:endParaRPr lang="en-US" sz="1400" b="1">
              <a:solidFill>
                <a:srgbClr val="0033CC"/>
              </a:solidFill>
              <a:cs typeface="Arial" panose="02080604020202020204" pitchFamily="34" charset="0"/>
            </a:endParaRPr>
          </a:p>
        </p:txBody>
      </p:sp>
      <p:sp>
        <p:nvSpPr>
          <p:cNvPr id="8240" name="Arc 48"/>
          <p:cNvSpPr/>
          <p:nvPr/>
        </p:nvSpPr>
        <p:spPr bwMode="auto">
          <a:xfrm>
            <a:off x="1631950" y="3143250"/>
            <a:ext cx="657225" cy="280988"/>
          </a:xfrm>
          <a:custGeom>
            <a:avLst/>
            <a:gdLst>
              <a:gd name="T0" fmla="*/ 17868093 w 21600"/>
              <a:gd name="T1" fmla="*/ 0 h 9699"/>
              <a:gd name="T2" fmla="*/ 19997440 w 21600"/>
              <a:gd name="T3" fmla="*/ 8140454 h 9699"/>
              <a:gd name="T4" fmla="*/ 0 w 21600"/>
              <a:gd name="T5" fmla="*/ 8140454 h 9699"/>
              <a:gd name="T6" fmla="*/ 0 60000 65536"/>
              <a:gd name="T7" fmla="*/ 0 60000 65536"/>
              <a:gd name="T8" fmla="*/ 0 60000 65536"/>
              <a:gd name="T9" fmla="*/ 0 w 21600"/>
              <a:gd name="T10" fmla="*/ 0 h 9699"/>
              <a:gd name="T11" fmla="*/ 21600 w 21600"/>
              <a:gd name="T12" fmla="*/ 9699 h 9699"/>
            </a:gdLst>
            <a:ahLst/>
            <a:cxnLst>
              <a:cxn ang="T6">
                <a:pos x="T0" y="T1"/>
              </a:cxn>
              <a:cxn ang="T7">
                <a:pos x="T2" y="T3"/>
              </a:cxn>
              <a:cxn ang="T8">
                <a:pos x="T4" y="T5"/>
              </a:cxn>
            </a:cxnLst>
            <a:rect l="T9" t="T10" r="T11" b="T12"/>
            <a:pathLst>
              <a:path w="21600" h="9699" fill="none" extrusionOk="0">
                <a:moveTo>
                  <a:pt x="19299" y="0"/>
                </a:moveTo>
                <a:cubicBezTo>
                  <a:pt x="20812" y="3009"/>
                  <a:pt x="21600" y="6330"/>
                  <a:pt x="21600" y="9699"/>
                </a:cubicBezTo>
              </a:path>
              <a:path w="21600" h="9699" stroke="0" extrusionOk="0">
                <a:moveTo>
                  <a:pt x="19299" y="0"/>
                </a:moveTo>
                <a:cubicBezTo>
                  <a:pt x="20812" y="3009"/>
                  <a:pt x="21600" y="6330"/>
                  <a:pt x="21600" y="9699"/>
                </a:cubicBezTo>
                <a:lnTo>
                  <a:pt x="0" y="9699"/>
                </a:lnTo>
                <a:close/>
              </a:path>
            </a:pathLst>
          </a:custGeom>
          <a:noFill/>
          <a:ln w="9525">
            <a:solidFill>
              <a:schemeClr val="tx1"/>
            </a:solidFill>
            <a:round/>
          </a:ln>
        </p:spPr>
        <p:txBody>
          <a:bodyPr wrap="none" anchor="ctr"/>
          <a:lstStyle/>
          <a:p>
            <a:endParaRPr lang="en-IN"/>
          </a:p>
        </p:txBody>
      </p:sp>
      <p:sp>
        <p:nvSpPr>
          <p:cNvPr id="8241" name="Text Box 49"/>
          <p:cNvSpPr txBox="1">
            <a:spLocks noChangeArrowheads="1"/>
          </p:cNvSpPr>
          <p:nvPr/>
        </p:nvSpPr>
        <p:spPr bwMode="auto">
          <a:xfrm>
            <a:off x="2035175" y="3438525"/>
            <a:ext cx="609600" cy="304800"/>
          </a:xfrm>
          <a:prstGeom prst="rect">
            <a:avLst/>
          </a:prstGeom>
          <a:noFill/>
          <a:ln w="9525">
            <a:noFill/>
            <a:miter lim="800000"/>
          </a:ln>
        </p:spPr>
        <p:txBody>
          <a:bodyPr>
            <a:spAutoFit/>
          </a:bodyPr>
          <a:lstStyle/>
          <a:p>
            <a:pPr>
              <a:spcBef>
                <a:spcPct val="50000"/>
              </a:spcBef>
            </a:pPr>
            <a:r>
              <a:rPr lang="en-US" sz="1400"/>
              <a:t>31</a:t>
            </a:r>
            <a:r>
              <a:rPr lang="en-US" sz="1400">
                <a:cs typeface="Arial" panose="02080604020202020204" pitchFamily="34" charset="0"/>
              </a:rPr>
              <a:t>º</a:t>
            </a:r>
            <a:endParaRPr lang="en-US" sz="1400">
              <a:cs typeface="Arial" panose="02080604020202020204" pitchFamily="34" charset="0"/>
            </a:endParaRPr>
          </a:p>
        </p:txBody>
      </p:sp>
      <p:sp>
        <p:nvSpPr>
          <p:cNvPr id="8242" name="Arc 50"/>
          <p:cNvSpPr/>
          <p:nvPr/>
        </p:nvSpPr>
        <p:spPr bwMode="auto">
          <a:xfrm flipV="1">
            <a:off x="1847850" y="3868738"/>
            <a:ext cx="342900" cy="301625"/>
          </a:xfrm>
          <a:custGeom>
            <a:avLst/>
            <a:gdLst>
              <a:gd name="T0" fmla="*/ 2875756 w 21600"/>
              <a:gd name="T1" fmla="*/ 0 h 18340"/>
              <a:gd name="T2" fmla="*/ 5443538 w 21600"/>
              <a:gd name="T3" fmla="*/ 4960613 h 18340"/>
              <a:gd name="T4" fmla="*/ 0 w 21600"/>
              <a:gd name="T5" fmla="*/ 4960613 h 18340"/>
              <a:gd name="T6" fmla="*/ 0 60000 65536"/>
              <a:gd name="T7" fmla="*/ 0 60000 65536"/>
              <a:gd name="T8" fmla="*/ 0 60000 65536"/>
              <a:gd name="T9" fmla="*/ 0 w 21600"/>
              <a:gd name="T10" fmla="*/ 0 h 18340"/>
              <a:gd name="T11" fmla="*/ 21600 w 21600"/>
              <a:gd name="T12" fmla="*/ 18340 h 18340"/>
            </a:gdLst>
            <a:ahLst/>
            <a:cxnLst>
              <a:cxn ang="T6">
                <a:pos x="T0" y="T1"/>
              </a:cxn>
              <a:cxn ang="T7">
                <a:pos x="T2" y="T3"/>
              </a:cxn>
              <a:cxn ang="T8">
                <a:pos x="T4" y="T5"/>
              </a:cxn>
            </a:cxnLst>
            <a:rect l="T9" t="T10" r="T11" b="T12"/>
            <a:pathLst>
              <a:path w="21600" h="18340" fill="none" extrusionOk="0">
                <a:moveTo>
                  <a:pt x="11410" y="0"/>
                </a:moveTo>
                <a:cubicBezTo>
                  <a:pt x="17747" y="3942"/>
                  <a:pt x="21600" y="10877"/>
                  <a:pt x="21600" y="18340"/>
                </a:cubicBezTo>
              </a:path>
              <a:path w="21600" h="18340" stroke="0" extrusionOk="0">
                <a:moveTo>
                  <a:pt x="11410" y="0"/>
                </a:moveTo>
                <a:cubicBezTo>
                  <a:pt x="17747" y="3942"/>
                  <a:pt x="21600" y="10877"/>
                  <a:pt x="21600" y="18340"/>
                </a:cubicBezTo>
                <a:lnTo>
                  <a:pt x="0" y="18340"/>
                </a:lnTo>
                <a:close/>
              </a:path>
            </a:pathLst>
          </a:custGeom>
          <a:noFill/>
          <a:ln w="9525">
            <a:solidFill>
              <a:schemeClr val="tx1"/>
            </a:solidFill>
            <a:round/>
          </a:ln>
        </p:spPr>
        <p:txBody>
          <a:bodyPr wrap="none" anchor="ctr"/>
          <a:lstStyle/>
          <a:p>
            <a:endParaRPr lang="en-IN"/>
          </a:p>
        </p:txBody>
      </p:sp>
      <p:sp>
        <p:nvSpPr>
          <p:cNvPr id="8243" name="Text Box 51"/>
          <p:cNvSpPr txBox="1">
            <a:spLocks noChangeArrowheads="1"/>
          </p:cNvSpPr>
          <p:nvPr/>
        </p:nvSpPr>
        <p:spPr bwMode="auto">
          <a:xfrm>
            <a:off x="2035175" y="3981450"/>
            <a:ext cx="609600" cy="304800"/>
          </a:xfrm>
          <a:prstGeom prst="rect">
            <a:avLst/>
          </a:prstGeom>
          <a:noFill/>
          <a:ln w="9525">
            <a:noFill/>
            <a:miter lim="800000"/>
          </a:ln>
        </p:spPr>
        <p:txBody>
          <a:bodyPr>
            <a:spAutoFit/>
          </a:bodyPr>
          <a:lstStyle/>
          <a:p>
            <a:pPr>
              <a:spcBef>
                <a:spcPct val="50000"/>
              </a:spcBef>
            </a:pPr>
            <a:r>
              <a:rPr lang="en-US" sz="1400"/>
              <a:t>49</a:t>
            </a:r>
            <a:r>
              <a:rPr lang="en-US" sz="1400">
                <a:cs typeface="Arial" panose="02080604020202020204" pitchFamily="34" charset="0"/>
              </a:rPr>
              <a:t>º</a:t>
            </a:r>
            <a:endParaRPr lang="en-US" sz="1400">
              <a:cs typeface="Arial" panose="02080604020202020204" pitchFamily="34" charset="0"/>
            </a:endParaRPr>
          </a:p>
        </p:txBody>
      </p:sp>
      <p:sp>
        <p:nvSpPr>
          <p:cNvPr id="8244" name="Arc 52"/>
          <p:cNvSpPr/>
          <p:nvPr/>
        </p:nvSpPr>
        <p:spPr bwMode="auto">
          <a:xfrm flipV="1">
            <a:off x="1755775" y="3883025"/>
            <a:ext cx="2366963" cy="2111375"/>
          </a:xfrm>
          <a:custGeom>
            <a:avLst/>
            <a:gdLst>
              <a:gd name="T0" fmla="*/ 124572396 w 21600"/>
              <a:gd name="T1" fmla="*/ 0 h 18946"/>
              <a:gd name="T2" fmla="*/ 259375547 w 21600"/>
              <a:gd name="T3" fmla="*/ 235295184 h 18946"/>
              <a:gd name="T4" fmla="*/ 0 w 21600"/>
              <a:gd name="T5" fmla="*/ 235295184 h 18946"/>
              <a:gd name="T6" fmla="*/ 0 60000 65536"/>
              <a:gd name="T7" fmla="*/ 0 60000 65536"/>
              <a:gd name="T8" fmla="*/ 0 60000 65536"/>
              <a:gd name="T9" fmla="*/ 0 w 21600"/>
              <a:gd name="T10" fmla="*/ 0 h 18946"/>
              <a:gd name="T11" fmla="*/ 21600 w 21600"/>
              <a:gd name="T12" fmla="*/ 18946 h 18946"/>
            </a:gdLst>
            <a:ahLst/>
            <a:cxnLst>
              <a:cxn ang="T6">
                <a:pos x="T0" y="T1"/>
              </a:cxn>
              <a:cxn ang="T7">
                <a:pos x="T2" y="T3"/>
              </a:cxn>
              <a:cxn ang="T8">
                <a:pos x="T4" y="T5"/>
              </a:cxn>
            </a:cxnLst>
            <a:rect l="T9" t="T10" r="T11" b="T12"/>
            <a:pathLst>
              <a:path w="21600" h="18946" fill="none" extrusionOk="0">
                <a:moveTo>
                  <a:pt x="10373" y="0"/>
                </a:moveTo>
                <a:cubicBezTo>
                  <a:pt x="17295" y="3790"/>
                  <a:pt x="21600" y="11054"/>
                  <a:pt x="21600" y="18946"/>
                </a:cubicBezTo>
              </a:path>
              <a:path w="21600" h="18946" stroke="0" extrusionOk="0">
                <a:moveTo>
                  <a:pt x="10373" y="0"/>
                </a:moveTo>
                <a:cubicBezTo>
                  <a:pt x="17295" y="3790"/>
                  <a:pt x="21600" y="11054"/>
                  <a:pt x="21600" y="18946"/>
                </a:cubicBezTo>
                <a:lnTo>
                  <a:pt x="0" y="18946"/>
                </a:lnTo>
                <a:close/>
              </a:path>
            </a:pathLst>
          </a:custGeom>
          <a:noFill/>
          <a:ln w="9525">
            <a:solidFill>
              <a:schemeClr val="bg2"/>
            </a:solidFill>
            <a:round/>
          </a:ln>
        </p:spPr>
        <p:txBody>
          <a:bodyPr wrap="none" anchor="ctr"/>
          <a:lstStyle/>
          <a:p>
            <a:endParaRPr lang="en-IN"/>
          </a:p>
        </p:txBody>
      </p:sp>
      <p:sp>
        <p:nvSpPr>
          <p:cNvPr id="8245" name="Arc 53"/>
          <p:cNvSpPr/>
          <p:nvPr/>
        </p:nvSpPr>
        <p:spPr bwMode="auto">
          <a:xfrm>
            <a:off x="1755775" y="1978025"/>
            <a:ext cx="1828800" cy="1441450"/>
          </a:xfrm>
          <a:custGeom>
            <a:avLst/>
            <a:gdLst>
              <a:gd name="T0" fmla="*/ 95340347 w 21600"/>
              <a:gd name="T1" fmla="*/ 0 h 17019"/>
              <a:gd name="T2" fmla="*/ 154838386 w 21600"/>
              <a:gd name="T3" fmla="*/ 122085779 h 17019"/>
              <a:gd name="T4" fmla="*/ 0 w 21600"/>
              <a:gd name="T5" fmla="*/ 122085779 h 17019"/>
              <a:gd name="T6" fmla="*/ 0 60000 65536"/>
              <a:gd name="T7" fmla="*/ 0 60000 65536"/>
              <a:gd name="T8" fmla="*/ 0 60000 65536"/>
              <a:gd name="T9" fmla="*/ 0 w 21600"/>
              <a:gd name="T10" fmla="*/ 0 h 17019"/>
              <a:gd name="T11" fmla="*/ 21600 w 21600"/>
              <a:gd name="T12" fmla="*/ 17019 h 17019"/>
            </a:gdLst>
            <a:ahLst/>
            <a:cxnLst>
              <a:cxn ang="T6">
                <a:pos x="T0" y="T1"/>
              </a:cxn>
              <a:cxn ang="T7">
                <a:pos x="T2" y="T3"/>
              </a:cxn>
              <a:cxn ang="T8">
                <a:pos x="T4" y="T5"/>
              </a:cxn>
            </a:cxnLst>
            <a:rect l="T9" t="T10" r="T11" b="T12"/>
            <a:pathLst>
              <a:path w="21600" h="17019" fill="none" extrusionOk="0">
                <a:moveTo>
                  <a:pt x="13300" y="-1"/>
                </a:moveTo>
                <a:cubicBezTo>
                  <a:pt x="18538" y="4093"/>
                  <a:pt x="21600" y="10370"/>
                  <a:pt x="21600" y="17019"/>
                </a:cubicBezTo>
              </a:path>
              <a:path w="21600" h="17019" stroke="0" extrusionOk="0">
                <a:moveTo>
                  <a:pt x="13300" y="-1"/>
                </a:moveTo>
                <a:cubicBezTo>
                  <a:pt x="18538" y="4093"/>
                  <a:pt x="21600" y="10370"/>
                  <a:pt x="21600" y="17019"/>
                </a:cubicBezTo>
                <a:lnTo>
                  <a:pt x="0" y="17019"/>
                </a:lnTo>
                <a:close/>
              </a:path>
            </a:pathLst>
          </a:custGeom>
          <a:noFill/>
          <a:ln w="9525">
            <a:solidFill>
              <a:schemeClr val="bg2"/>
            </a:solidFill>
            <a:round/>
          </a:ln>
        </p:spPr>
        <p:txBody>
          <a:bodyPr wrap="none" anchor="ctr"/>
          <a:lstStyle/>
          <a:p>
            <a:endParaRPr lang="en-IN"/>
          </a:p>
        </p:txBody>
      </p:sp>
      <p:sp>
        <p:nvSpPr>
          <p:cNvPr id="8246" name="Line 54"/>
          <p:cNvSpPr>
            <a:spLocks noChangeShapeType="1"/>
          </p:cNvSpPr>
          <p:nvPr/>
        </p:nvSpPr>
        <p:spPr bwMode="auto">
          <a:xfrm rot="5400000">
            <a:off x="2309018" y="4695032"/>
            <a:ext cx="2551113" cy="0"/>
          </a:xfrm>
          <a:prstGeom prst="line">
            <a:avLst/>
          </a:prstGeom>
          <a:noFill/>
          <a:ln w="9525">
            <a:solidFill>
              <a:schemeClr val="bg2"/>
            </a:solidFill>
            <a:round/>
          </a:ln>
        </p:spPr>
        <p:txBody>
          <a:bodyPr/>
          <a:lstStyle/>
          <a:p>
            <a:endParaRPr lang="en-IN"/>
          </a:p>
        </p:txBody>
      </p:sp>
      <p:sp>
        <p:nvSpPr>
          <p:cNvPr id="8247" name="Text Box 55"/>
          <p:cNvSpPr txBox="1">
            <a:spLocks noChangeArrowheads="1"/>
          </p:cNvSpPr>
          <p:nvPr/>
        </p:nvSpPr>
        <p:spPr bwMode="auto">
          <a:xfrm>
            <a:off x="5372100" y="2209800"/>
            <a:ext cx="1838325" cy="366713"/>
          </a:xfrm>
          <a:prstGeom prst="rect">
            <a:avLst/>
          </a:prstGeom>
          <a:noFill/>
          <a:ln w="9525">
            <a:noFill/>
            <a:miter lim="800000"/>
          </a:ln>
        </p:spPr>
        <p:txBody>
          <a:bodyPr>
            <a:spAutoFit/>
          </a:bodyPr>
          <a:lstStyle/>
          <a:p>
            <a:pPr>
              <a:spcBef>
                <a:spcPct val="50000"/>
              </a:spcBef>
            </a:pPr>
            <a:r>
              <a:rPr lang="en-US"/>
              <a:t>Ans. </a:t>
            </a:r>
            <a:r>
              <a:rPr lang="el-GR">
                <a:cs typeface="Arial" panose="02080604020202020204" pitchFamily="34" charset="0"/>
              </a:rPr>
              <a:t>θ</a:t>
            </a:r>
            <a:r>
              <a:rPr lang="en-US">
                <a:cs typeface="Arial" panose="02080604020202020204" pitchFamily="34" charset="0"/>
              </a:rPr>
              <a:t>=31º</a:t>
            </a:r>
            <a:endParaRPr lang="en-US">
              <a:cs typeface="Arial" panose="02080604020202020204" pitchFamily="34" charset="0"/>
            </a:endParaRPr>
          </a:p>
        </p:txBody>
      </p:sp>
      <p:sp>
        <p:nvSpPr>
          <p:cNvPr id="8248" name="Text Box 56"/>
          <p:cNvSpPr txBox="1">
            <a:spLocks noChangeArrowheads="1"/>
          </p:cNvSpPr>
          <p:nvPr/>
        </p:nvSpPr>
        <p:spPr bwMode="auto">
          <a:xfrm>
            <a:off x="5372100" y="2703513"/>
            <a:ext cx="1838325" cy="366712"/>
          </a:xfrm>
          <a:prstGeom prst="rect">
            <a:avLst/>
          </a:prstGeom>
          <a:noFill/>
          <a:ln w="9525">
            <a:noFill/>
            <a:miter lim="800000"/>
          </a:ln>
        </p:spPr>
        <p:txBody>
          <a:bodyPr>
            <a:spAutoFit/>
          </a:bodyPr>
          <a:lstStyle/>
          <a:p>
            <a:pPr>
              <a:spcBef>
                <a:spcPct val="50000"/>
              </a:spcBef>
            </a:pPr>
            <a:r>
              <a:rPr lang="en-US"/>
              <a:t>Ans. </a:t>
            </a:r>
            <a:r>
              <a:rPr lang="en-US">
                <a:cs typeface="Arial" panose="02080604020202020204" pitchFamily="34" charset="0"/>
              </a:rPr>
              <a:t>Ø=49º</a:t>
            </a:r>
            <a:endParaRPr lang="en-US">
              <a:cs typeface="Arial" panose="02080604020202020204" pitchFamily="34" charset="0"/>
            </a:endParaRPr>
          </a:p>
        </p:txBody>
      </p:sp>
      <p:grpSp>
        <p:nvGrpSpPr>
          <p:cNvPr id="52" name="Group 103"/>
          <p:cNvGrpSpPr/>
          <p:nvPr/>
        </p:nvGrpSpPr>
        <p:grpSpPr bwMode="auto">
          <a:xfrm>
            <a:off x="8016875" y="6629400"/>
            <a:ext cx="1096963" cy="182563"/>
            <a:chOff x="5050" y="29"/>
            <a:chExt cx="691" cy="115"/>
          </a:xfrm>
        </p:grpSpPr>
        <p:sp>
          <p:nvSpPr>
            <p:cNvPr id="53"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4"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55"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56"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7"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8"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238"/>
                                        </p:tgtEl>
                                        <p:attrNameLst>
                                          <p:attrName>style.visibility</p:attrName>
                                        </p:attrNameLst>
                                      </p:cBhvr>
                                      <p:to>
                                        <p:strVal val="visible"/>
                                      </p:to>
                                    </p:set>
                                    <p:animEffect transition="in" filter="wipe(up)">
                                      <p:cBhvr>
                                        <p:cTn id="7" dur="500"/>
                                        <p:tgtEl>
                                          <p:spTgt spid="823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239"/>
                                        </p:tgtEl>
                                        <p:attrNameLst>
                                          <p:attrName>style.visibility</p:attrName>
                                        </p:attrNameLst>
                                      </p:cBhvr>
                                      <p:to>
                                        <p:strVal val="visible"/>
                                      </p:to>
                                    </p:set>
                                    <p:animEffect transition="in" filter="wipe(up)">
                                      <p:cBhvr>
                                        <p:cTn id="12" dur="500"/>
                                        <p:tgtEl>
                                          <p:spTgt spid="823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197"/>
                                        </p:tgtEl>
                                        <p:attrNameLst>
                                          <p:attrName>style.visibility</p:attrName>
                                        </p:attrNameLst>
                                      </p:cBhvr>
                                      <p:to>
                                        <p:strVal val="visible"/>
                                      </p:to>
                                    </p:set>
                                    <p:animEffect transition="in" filter="wipe(left)">
                                      <p:cBhvr>
                                        <p:cTn id="17" dur="500"/>
                                        <p:tgtEl>
                                          <p:spTgt spid="819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8198"/>
                                        </p:tgtEl>
                                        <p:attrNameLst>
                                          <p:attrName>style.visibility</p:attrName>
                                        </p:attrNameLst>
                                      </p:cBhvr>
                                      <p:to>
                                        <p:strVal val="visible"/>
                                      </p:to>
                                    </p:set>
                                    <p:animEffect transition="in" filter="wipe(down)">
                                      <p:cBhvr>
                                        <p:cTn id="20" dur="500"/>
                                        <p:tgtEl>
                                          <p:spTgt spid="8198"/>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199"/>
                                        </p:tgtEl>
                                        <p:attrNameLst>
                                          <p:attrName>style.visibility</p:attrName>
                                        </p:attrNameLst>
                                      </p:cBhvr>
                                      <p:to>
                                        <p:strVal val="visible"/>
                                      </p:to>
                                    </p:set>
                                    <p:animEffect transition="in" filter="wipe(down)">
                                      <p:cBhvr>
                                        <p:cTn id="23" dur="500"/>
                                        <p:tgtEl>
                                          <p:spTgt spid="8199"/>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1" fill="hold" grpId="0" nodeType="clickEffect">
                                  <p:stCondLst>
                                    <p:cond delay="0"/>
                                  </p:stCondLst>
                                  <p:childTnLst>
                                    <p:set>
                                      <p:cBhvr>
                                        <p:cTn id="27" dur="1" fill="hold">
                                          <p:stCondLst>
                                            <p:cond delay="0"/>
                                          </p:stCondLst>
                                        </p:cTn>
                                        <p:tgtEl>
                                          <p:spTgt spid="8200"/>
                                        </p:tgtEl>
                                        <p:attrNameLst>
                                          <p:attrName>style.visibility</p:attrName>
                                        </p:attrNameLst>
                                      </p:cBhvr>
                                      <p:to>
                                        <p:strVal val="visible"/>
                                      </p:to>
                                    </p:set>
                                    <p:anim calcmode="lin" valueType="num">
                                      <p:cBhvr additive="base">
                                        <p:cTn id="28" dur="500" fill="hold"/>
                                        <p:tgtEl>
                                          <p:spTgt spid="8200"/>
                                        </p:tgtEl>
                                        <p:attrNameLst>
                                          <p:attrName>ppt_x</p:attrName>
                                        </p:attrNameLst>
                                      </p:cBhvr>
                                      <p:tavLst>
                                        <p:tav tm="0">
                                          <p:val>
                                            <p:strVal val="#ppt_x"/>
                                          </p:val>
                                        </p:tav>
                                        <p:tav tm="100000">
                                          <p:val>
                                            <p:strVal val="#ppt_x"/>
                                          </p:val>
                                        </p:tav>
                                      </p:tavLst>
                                    </p:anim>
                                    <p:anim calcmode="lin" valueType="num">
                                      <p:cBhvr additive="base">
                                        <p:cTn id="29" dur="500" fill="hold"/>
                                        <p:tgtEl>
                                          <p:spTgt spid="8200"/>
                                        </p:tgtEl>
                                        <p:attrNameLst>
                                          <p:attrName>ppt_y</p:attrName>
                                        </p:attrNameLst>
                                      </p:cBhvr>
                                      <p:tavLst>
                                        <p:tav tm="0">
                                          <p:val>
                                            <p:strVal val="0-#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8201"/>
                                        </p:tgtEl>
                                        <p:attrNameLst>
                                          <p:attrName>style.visibility</p:attrName>
                                        </p:attrNameLst>
                                      </p:cBhvr>
                                      <p:to>
                                        <p:strVal val="visible"/>
                                      </p:to>
                                    </p:set>
                                    <p:animEffect transition="in" filter="wipe(down)">
                                      <p:cBhvr>
                                        <p:cTn id="34" dur="500"/>
                                        <p:tgtEl>
                                          <p:spTgt spid="820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8203"/>
                                        </p:tgtEl>
                                        <p:attrNameLst>
                                          <p:attrName>style.visibility</p:attrName>
                                        </p:attrNameLst>
                                      </p:cBhvr>
                                      <p:to>
                                        <p:strVal val="visible"/>
                                      </p:to>
                                    </p:set>
                                    <p:animEffect transition="in" filter="wipe(up)">
                                      <p:cBhvr>
                                        <p:cTn id="39" dur="500"/>
                                        <p:tgtEl>
                                          <p:spTgt spid="8203"/>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8207"/>
                                        </p:tgtEl>
                                        <p:attrNameLst>
                                          <p:attrName>style.visibility</p:attrName>
                                        </p:attrNameLst>
                                      </p:cBhvr>
                                      <p:to>
                                        <p:strVal val="visible"/>
                                      </p:to>
                                    </p:set>
                                    <p:anim calcmode="lin" valueType="num">
                                      <p:cBhvr additive="base">
                                        <p:cTn id="44" dur="500" fill="hold"/>
                                        <p:tgtEl>
                                          <p:spTgt spid="8207"/>
                                        </p:tgtEl>
                                        <p:attrNameLst>
                                          <p:attrName>ppt_x</p:attrName>
                                        </p:attrNameLst>
                                      </p:cBhvr>
                                      <p:tavLst>
                                        <p:tav tm="0">
                                          <p:val>
                                            <p:strVal val="#ppt_x"/>
                                          </p:val>
                                        </p:tav>
                                        <p:tav tm="100000">
                                          <p:val>
                                            <p:strVal val="#ppt_x"/>
                                          </p:val>
                                        </p:tav>
                                      </p:tavLst>
                                    </p:anim>
                                    <p:anim calcmode="lin" valueType="num">
                                      <p:cBhvr additive="base">
                                        <p:cTn id="45" dur="500" fill="hold"/>
                                        <p:tgtEl>
                                          <p:spTgt spid="8207"/>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8208"/>
                                        </p:tgtEl>
                                        <p:attrNameLst>
                                          <p:attrName>style.visibility</p:attrName>
                                        </p:attrNameLst>
                                      </p:cBhvr>
                                      <p:to>
                                        <p:strVal val="visible"/>
                                      </p:to>
                                    </p:set>
                                    <p:animEffect transition="in" filter="wipe(down)">
                                      <p:cBhvr>
                                        <p:cTn id="50" dur="500"/>
                                        <p:tgtEl>
                                          <p:spTgt spid="8208"/>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8204"/>
                                        </p:tgtEl>
                                        <p:attrNameLst>
                                          <p:attrName>style.visibility</p:attrName>
                                        </p:attrNameLst>
                                      </p:cBhvr>
                                      <p:to>
                                        <p:strVal val="visible"/>
                                      </p:to>
                                    </p:set>
                                    <p:animEffect transition="in" filter="wipe(right)">
                                      <p:cBhvr>
                                        <p:cTn id="55" dur="500"/>
                                        <p:tgtEl>
                                          <p:spTgt spid="8204"/>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8205"/>
                                        </p:tgtEl>
                                        <p:attrNameLst>
                                          <p:attrName>style.visibility</p:attrName>
                                        </p:attrNameLst>
                                      </p:cBhvr>
                                      <p:to>
                                        <p:strVal val="visible"/>
                                      </p:to>
                                    </p:set>
                                    <p:animEffect transition="in" filter="wipe(down)">
                                      <p:cBhvr>
                                        <p:cTn id="60" dur="500"/>
                                        <p:tgtEl>
                                          <p:spTgt spid="8205"/>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8206"/>
                                        </p:tgtEl>
                                        <p:attrNameLst>
                                          <p:attrName>style.visibility</p:attrName>
                                        </p:attrNameLst>
                                      </p:cBhvr>
                                      <p:to>
                                        <p:strVal val="visible"/>
                                      </p:to>
                                    </p:set>
                                    <p:animEffect transition="in" filter="wipe(down)">
                                      <p:cBhvr>
                                        <p:cTn id="63" dur="500"/>
                                        <p:tgtEl>
                                          <p:spTgt spid="8206"/>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8212"/>
                                        </p:tgtEl>
                                        <p:attrNameLst>
                                          <p:attrName>style.visibility</p:attrName>
                                        </p:attrNameLst>
                                      </p:cBhvr>
                                      <p:to>
                                        <p:strVal val="visible"/>
                                      </p:to>
                                    </p:set>
                                    <p:animEffect transition="in" filter="wipe(left)">
                                      <p:cBhvr>
                                        <p:cTn id="68" dur="500"/>
                                        <p:tgtEl>
                                          <p:spTgt spid="821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8209"/>
                                        </p:tgtEl>
                                        <p:attrNameLst>
                                          <p:attrName>style.visibility</p:attrName>
                                        </p:attrNameLst>
                                      </p:cBhvr>
                                      <p:to>
                                        <p:strVal val="visible"/>
                                      </p:to>
                                    </p:set>
                                    <p:animEffect transition="in" filter="wipe(left)">
                                      <p:cBhvr>
                                        <p:cTn id="73" dur="500"/>
                                        <p:tgtEl>
                                          <p:spTgt spid="8209"/>
                                        </p:tgtEl>
                                      </p:cBhvr>
                                    </p:animEffect>
                                  </p:childTnLst>
                                </p:cTn>
                              </p:par>
                            </p:childTnLst>
                          </p:cTn>
                        </p:par>
                      </p:childTnLst>
                    </p:cTn>
                  </p:par>
                  <p:par>
                    <p:cTn id="74" fill="hold">
                      <p:stCondLst>
                        <p:cond delay="indefinite"/>
                      </p:stCondLst>
                      <p:childTnLst>
                        <p:par>
                          <p:cTn id="75" fill="hold">
                            <p:stCondLst>
                              <p:cond delay="0"/>
                            </p:stCondLst>
                            <p:childTnLst>
                              <p:par>
                                <p:cTn id="76" presetID="2" presetClass="entr" presetSubtype="4" fill="hold" grpId="0" nodeType="clickEffect">
                                  <p:stCondLst>
                                    <p:cond delay="0"/>
                                  </p:stCondLst>
                                  <p:childTnLst>
                                    <p:set>
                                      <p:cBhvr>
                                        <p:cTn id="77" dur="1" fill="hold">
                                          <p:stCondLst>
                                            <p:cond delay="0"/>
                                          </p:stCondLst>
                                        </p:cTn>
                                        <p:tgtEl>
                                          <p:spTgt spid="8211"/>
                                        </p:tgtEl>
                                        <p:attrNameLst>
                                          <p:attrName>style.visibility</p:attrName>
                                        </p:attrNameLst>
                                      </p:cBhvr>
                                      <p:to>
                                        <p:strVal val="visible"/>
                                      </p:to>
                                    </p:set>
                                    <p:anim calcmode="lin" valueType="num">
                                      <p:cBhvr additive="base">
                                        <p:cTn id="78" dur="500" fill="hold"/>
                                        <p:tgtEl>
                                          <p:spTgt spid="8211"/>
                                        </p:tgtEl>
                                        <p:attrNameLst>
                                          <p:attrName>ppt_x</p:attrName>
                                        </p:attrNameLst>
                                      </p:cBhvr>
                                      <p:tavLst>
                                        <p:tav tm="0">
                                          <p:val>
                                            <p:strVal val="#ppt_x"/>
                                          </p:val>
                                        </p:tav>
                                        <p:tav tm="100000">
                                          <p:val>
                                            <p:strVal val="#ppt_x"/>
                                          </p:val>
                                        </p:tav>
                                      </p:tavLst>
                                    </p:anim>
                                    <p:anim calcmode="lin" valueType="num">
                                      <p:cBhvr additive="base">
                                        <p:cTn id="79" dur="500" fill="hold"/>
                                        <p:tgtEl>
                                          <p:spTgt spid="8211"/>
                                        </p:tgtEl>
                                        <p:attrNameLst>
                                          <p:attrName>ppt_y</p:attrName>
                                        </p:attrNameLst>
                                      </p:cBhvr>
                                      <p:tavLst>
                                        <p:tav tm="0">
                                          <p:val>
                                            <p:strVal val="1+#ppt_h/2"/>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2" presetClass="entr" presetSubtype="4" fill="hold" grpId="0" nodeType="clickEffect">
                                  <p:stCondLst>
                                    <p:cond delay="0"/>
                                  </p:stCondLst>
                                  <p:childTnLst>
                                    <p:set>
                                      <p:cBhvr>
                                        <p:cTn id="83" dur="1" fill="hold">
                                          <p:stCondLst>
                                            <p:cond delay="0"/>
                                          </p:stCondLst>
                                        </p:cTn>
                                        <p:tgtEl>
                                          <p:spTgt spid="8229"/>
                                        </p:tgtEl>
                                        <p:attrNameLst>
                                          <p:attrName>style.visibility</p:attrName>
                                        </p:attrNameLst>
                                      </p:cBhvr>
                                      <p:to>
                                        <p:strVal val="visible"/>
                                      </p:to>
                                    </p:set>
                                    <p:animEffect transition="in" filter="wipe(down)">
                                      <p:cBhvr>
                                        <p:cTn id="84" dur="500"/>
                                        <p:tgtEl>
                                          <p:spTgt spid="8229"/>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4" fill="hold" grpId="0" nodeType="clickEffect">
                                  <p:stCondLst>
                                    <p:cond delay="0"/>
                                  </p:stCondLst>
                                  <p:childTnLst>
                                    <p:set>
                                      <p:cBhvr>
                                        <p:cTn id="88" dur="1" fill="hold">
                                          <p:stCondLst>
                                            <p:cond delay="0"/>
                                          </p:stCondLst>
                                        </p:cTn>
                                        <p:tgtEl>
                                          <p:spTgt spid="8210"/>
                                        </p:tgtEl>
                                        <p:attrNameLst>
                                          <p:attrName>style.visibility</p:attrName>
                                        </p:attrNameLst>
                                      </p:cBhvr>
                                      <p:to>
                                        <p:strVal val="visible"/>
                                      </p:to>
                                    </p:set>
                                    <p:animEffect transition="in" filter="wipe(down)">
                                      <p:cBhvr>
                                        <p:cTn id="89" dur="500"/>
                                        <p:tgtEl>
                                          <p:spTgt spid="8210"/>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childTnLst>
                                    <p:set>
                                      <p:cBhvr>
                                        <p:cTn id="93" dur="1" fill="hold">
                                          <p:stCondLst>
                                            <p:cond delay="0"/>
                                          </p:stCondLst>
                                        </p:cTn>
                                        <p:tgtEl>
                                          <p:spTgt spid="8213"/>
                                        </p:tgtEl>
                                        <p:attrNameLst>
                                          <p:attrName>style.visibility</p:attrName>
                                        </p:attrNameLst>
                                      </p:cBhvr>
                                      <p:to>
                                        <p:strVal val="visible"/>
                                      </p:to>
                                    </p:set>
                                    <p:animEffect transition="in" filter="wipe(left)">
                                      <p:cBhvr>
                                        <p:cTn id="94" dur="500"/>
                                        <p:tgtEl>
                                          <p:spTgt spid="8213"/>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4" fill="hold" grpId="0" nodeType="clickEffect">
                                  <p:stCondLst>
                                    <p:cond delay="0"/>
                                  </p:stCondLst>
                                  <p:childTnLst>
                                    <p:set>
                                      <p:cBhvr>
                                        <p:cTn id="98" dur="1" fill="hold">
                                          <p:stCondLst>
                                            <p:cond delay="0"/>
                                          </p:stCondLst>
                                        </p:cTn>
                                        <p:tgtEl>
                                          <p:spTgt spid="8218"/>
                                        </p:tgtEl>
                                        <p:attrNameLst>
                                          <p:attrName>style.visibility</p:attrName>
                                        </p:attrNameLst>
                                      </p:cBhvr>
                                      <p:to>
                                        <p:strVal val="visible"/>
                                      </p:to>
                                    </p:set>
                                    <p:animEffect transition="in" filter="wipe(down)">
                                      <p:cBhvr>
                                        <p:cTn id="99" dur="500"/>
                                        <p:tgtEl>
                                          <p:spTgt spid="8218"/>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8221"/>
                                        </p:tgtEl>
                                        <p:attrNameLst>
                                          <p:attrName>style.visibility</p:attrName>
                                        </p:attrNameLst>
                                      </p:cBhvr>
                                      <p:to>
                                        <p:strVal val="visible"/>
                                      </p:to>
                                    </p:set>
                                    <p:anim calcmode="lin" valueType="num">
                                      <p:cBhvr additive="base">
                                        <p:cTn id="104" dur="500" fill="hold"/>
                                        <p:tgtEl>
                                          <p:spTgt spid="8221"/>
                                        </p:tgtEl>
                                        <p:attrNameLst>
                                          <p:attrName>ppt_x</p:attrName>
                                        </p:attrNameLst>
                                      </p:cBhvr>
                                      <p:tavLst>
                                        <p:tav tm="0">
                                          <p:val>
                                            <p:strVal val="#ppt_x"/>
                                          </p:val>
                                        </p:tav>
                                        <p:tav tm="100000">
                                          <p:val>
                                            <p:strVal val="#ppt_x"/>
                                          </p:val>
                                        </p:tav>
                                      </p:tavLst>
                                    </p:anim>
                                    <p:anim calcmode="lin" valueType="num">
                                      <p:cBhvr additive="base">
                                        <p:cTn id="105" dur="500" fill="hold"/>
                                        <p:tgtEl>
                                          <p:spTgt spid="8221"/>
                                        </p:tgtEl>
                                        <p:attrNameLst>
                                          <p:attrName>ppt_y</p:attrName>
                                        </p:attrNameLst>
                                      </p:cBhvr>
                                      <p:tavLst>
                                        <p:tav tm="0">
                                          <p:val>
                                            <p:strVal val="1+#ppt_h/2"/>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grpId="0" nodeType="clickEffect">
                                  <p:stCondLst>
                                    <p:cond delay="0"/>
                                  </p:stCondLst>
                                  <p:childTnLst>
                                    <p:set>
                                      <p:cBhvr>
                                        <p:cTn id="109" dur="1" fill="hold">
                                          <p:stCondLst>
                                            <p:cond delay="0"/>
                                          </p:stCondLst>
                                        </p:cTn>
                                        <p:tgtEl>
                                          <p:spTgt spid="8214"/>
                                        </p:tgtEl>
                                        <p:attrNameLst>
                                          <p:attrName>style.visibility</p:attrName>
                                        </p:attrNameLst>
                                      </p:cBhvr>
                                      <p:to>
                                        <p:strVal val="visible"/>
                                      </p:to>
                                    </p:set>
                                    <p:animEffect transition="in" filter="wipe(left)">
                                      <p:cBhvr>
                                        <p:cTn id="110" dur="500"/>
                                        <p:tgtEl>
                                          <p:spTgt spid="8214"/>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4" fill="hold" grpId="0" nodeType="clickEffect">
                                  <p:stCondLst>
                                    <p:cond delay="0"/>
                                  </p:stCondLst>
                                  <p:childTnLst>
                                    <p:set>
                                      <p:cBhvr>
                                        <p:cTn id="114" dur="1" fill="hold">
                                          <p:stCondLst>
                                            <p:cond delay="0"/>
                                          </p:stCondLst>
                                        </p:cTn>
                                        <p:tgtEl>
                                          <p:spTgt spid="8215"/>
                                        </p:tgtEl>
                                        <p:attrNameLst>
                                          <p:attrName>style.visibility</p:attrName>
                                        </p:attrNameLst>
                                      </p:cBhvr>
                                      <p:to>
                                        <p:strVal val="visible"/>
                                      </p:to>
                                    </p:set>
                                    <p:animEffect transition="in" filter="wipe(down)">
                                      <p:cBhvr>
                                        <p:cTn id="115" dur="500"/>
                                        <p:tgtEl>
                                          <p:spTgt spid="8215"/>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4" fill="hold" grpId="0" nodeType="clickEffect">
                                  <p:stCondLst>
                                    <p:cond delay="0"/>
                                  </p:stCondLst>
                                  <p:childTnLst>
                                    <p:set>
                                      <p:cBhvr>
                                        <p:cTn id="119" dur="1" fill="hold">
                                          <p:stCondLst>
                                            <p:cond delay="0"/>
                                          </p:stCondLst>
                                        </p:cTn>
                                        <p:tgtEl>
                                          <p:spTgt spid="8216"/>
                                        </p:tgtEl>
                                        <p:attrNameLst>
                                          <p:attrName>style.visibility</p:attrName>
                                        </p:attrNameLst>
                                      </p:cBhvr>
                                      <p:to>
                                        <p:strVal val="visible"/>
                                      </p:to>
                                    </p:set>
                                    <p:animEffect transition="in" filter="wipe(down)">
                                      <p:cBhvr>
                                        <p:cTn id="120" dur="500"/>
                                        <p:tgtEl>
                                          <p:spTgt spid="8216"/>
                                        </p:tgtEl>
                                      </p:cBhvr>
                                    </p:animEffect>
                                  </p:childTnLst>
                                </p:cTn>
                              </p:par>
                            </p:childTnLst>
                          </p:cTn>
                        </p:par>
                      </p:childTnLst>
                    </p:cTn>
                  </p:par>
                  <p:par>
                    <p:cTn id="121" fill="hold">
                      <p:stCondLst>
                        <p:cond delay="indefinite"/>
                      </p:stCondLst>
                      <p:childTnLst>
                        <p:par>
                          <p:cTn id="122" fill="hold">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8240"/>
                                        </p:tgtEl>
                                        <p:attrNameLst>
                                          <p:attrName>style.visibility</p:attrName>
                                        </p:attrNameLst>
                                      </p:cBhvr>
                                      <p:to>
                                        <p:strVal val="visible"/>
                                      </p:to>
                                    </p:set>
                                    <p:animEffect transition="in" filter="wipe(down)">
                                      <p:cBhvr>
                                        <p:cTn id="125" dur="500"/>
                                        <p:tgtEl>
                                          <p:spTgt spid="8240"/>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4" fill="hold" grpId="0" nodeType="clickEffect">
                                  <p:stCondLst>
                                    <p:cond delay="0"/>
                                  </p:stCondLst>
                                  <p:childTnLst>
                                    <p:set>
                                      <p:cBhvr>
                                        <p:cTn id="129" dur="1" fill="hold">
                                          <p:stCondLst>
                                            <p:cond delay="0"/>
                                          </p:stCondLst>
                                        </p:cTn>
                                        <p:tgtEl>
                                          <p:spTgt spid="8241"/>
                                        </p:tgtEl>
                                        <p:attrNameLst>
                                          <p:attrName>style.visibility</p:attrName>
                                        </p:attrNameLst>
                                      </p:cBhvr>
                                      <p:to>
                                        <p:strVal val="visible"/>
                                      </p:to>
                                    </p:set>
                                    <p:animEffect transition="in" filter="wipe(down)">
                                      <p:cBhvr>
                                        <p:cTn id="130" dur="500"/>
                                        <p:tgtEl>
                                          <p:spTgt spid="8241"/>
                                        </p:tgtEl>
                                      </p:cBhvr>
                                    </p:animEffect>
                                  </p:childTnLst>
                                </p:cTn>
                              </p:par>
                            </p:childTnLst>
                          </p:cTn>
                        </p:par>
                      </p:childTnLst>
                    </p:cTn>
                  </p:par>
                  <p:par>
                    <p:cTn id="131" fill="hold">
                      <p:stCondLst>
                        <p:cond delay="indefinite"/>
                      </p:stCondLst>
                      <p:childTnLst>
                        <p:par>
                          <p:cTn id="132" fill="hold">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8247"/>
                                        </p:tgtEl>
                                        <p:attrNameLst>
                                          <p:attrName>style.visibility</p:attrName>
                                        </p:attrNameLst>
                                      </p:cBhvr>
                                      <p:to>
                                        <p:strVal val="visible"/>
                                      </p:to>
                                    </p:set>
                                    <p:animEffect transition="in" filter="wipe(down)">
                                      <p:cBhvr>
                                        <p:cTn id="135" dur="500"/>
                                        <p:tgtEl>
                                          <p:spTgt spid="8247"/>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ntr" presetSubtype="2" fill="hold" grpId="0" nodeType="clickEffect">
                                  <p:stCondLst>
                                    <p:cond delay="0"/>
                                  </p:stCondLst>
                                  <p:childTnLst>
                                    <p:set>
                                      <p:cBhvr>
                                        <p:cTn id="139" dur="1" fill="hold">
                                          <p:stCondLst>
                                            <p:cond delay="0"/>
                                          </p:stCondLst>
                                        </p:cTn>
                                        <p:tgtEl>
                                          <p:spTgt spid="8219"/>
                                        </p:tgtEl>
                                        <p:attrNameLst>
                                          <p:attrName>style.visibility</p:attrName>
                                        </p:attrNameLst>
                                      </p:cBhvr>
                                      <p:to>
                                        <p:strVal val="visible"/>
                                      </p:to>
                                    </p:set>
                                    <p:animEffect transition="in" filter="wipe(right)">
                                      <p:cBhvr>
                                        <p:cTn id="140" dur="500"/>
                                        <p:tgtEl>
                                          <p:spTgt spid="8219"/>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4" fill="hold" grpId="0" nodeType="clickEffect">
                                  <p:stCondLst>
                                    <p:cond delay="0"/>
                                  </p:stCondLst>
                                  <p:childTnLst>
                                    <p:set>
                                      <p:cBhvr>
                                        <p:cTn id="144" dur="1" fill="hold">
                                          <p:stCondLst>
                                            <p:cond delay="0"/>
                                          </p:stCondLst>
                                        </p:cTn>
                                        <p:tgtEl>
                                          <p:spTgt spid="8224"/>
                                        </p:tgtEl>
                                        <p:attrNameLst>
                                          <p:attrName>style.visibility</p:attrName>
                                        </p:attrNameLst>
                                      </p:cBhvr>
                                      <p:to>
                                        <p:strVal val="visible"/>
                                      </p:to>
                                    </p:set>
                                    <p:animEffect transition="in" filter="wipe(down)">
                                      <p:cBhvr>
                                        <p:cTn id="145" dur="500"/>
                                        <p:tgtEl>
                                          <p:spTgt spid="8224"/>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8" fill="hold" grpId="0" nodeType="clickEffect">
                                  <p:stCondLst>
                                    <p:cond delay="0"/>
                                  </p:stCondLst>
                                  <p:childTnLst>
                                    <p:set>
                                      <p:cBhvr>
                                        <p:cTn id="149" dur="1" fill="hold">
                                          <p:stCondLst>
                                            <p:cond delay="0"/>
                                          </p:stCondLst>
                                        </p:cTn>
                                        <p:tgtEl>
                                          <p:spTgt spid="8220"/>
                                        </p:tgtEl>
                                        <p:attrNameLst>
                                          <p:attrName>style.visibility</p:attrName>
                                        </p:attrNameLst>
                                      </p:cBhvr>
                                      <p:to>
                                        <p:strVal val="visible"/>
                                      </p:to>
                                    </p:set>
                                    <p:animEffect transition="in" filter="wipe(left)">
                                      <p:cBhvr>
                                        <p:cTn id="150" dur="500"/>
                                        <p:tgtEl>
                                          <p:spTgt spid="8220"/>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8225"/>
                                        </p:tgtEl>
                                        <p:attrNameLst>
                                          <p:attrName>style.visibility</p:attrName>
                                        </p:attrNameLst>
                                      </p:cBhvr>
                                      <p:to>
                                        <p:strVal val="visible"/>
                                      </p:to>
                                    </p:set>
                                    <p:animEffect transition="in" filter="wipe(down)">
                                      <p:cBhvr>
                                        <p:cTn id="155" dur="500"/>
                                        <p:tgtEl>
                                          <p:spTgt spid="8225"/>
                                        </p:tgtEl>
                                      </p:cBhvr>
                                    </p:animEffect>
                                  </p:childTnLst>
                                </p:cTn>
                              </p:par>
                            </p:childTnLst>
                          </p:cTn>
                        </p:par>
                      </p:childTnLst>
                    </p:cTn>
                  </p:par>
                  <p:par>
                    <p:cTn id="156" fill="hold">
                      <p:stCondLst>
                        <p:cond delay="indefinite"/>
                      </p:stCondLst>
                      <p:childTnLst>
                        <p:par>
                          <p:cTn id="157" fill="hold">
                            <p:stCondLst>
                              <p:cond delay="0"/>
                            </p:stCondLst>
                            <p:childTnLst>
                              <p:par>
                                <p:cTn id="158" presetID="2" presetClass="entr" presetSubtype="4" fill="hold" grpId="0" nodeType="clickEffect">
                                  <p:stCondLst>
                                    <p:cond delay="0"/>
                                  </p:stCondLst>
                                  <p:childTnLst>
                                    <p:set>
                                      <p:cBhvr>
                                        <p:cTn id="159" dur="1" fill="hold">
                                          <p:stCondLst>
                                            <p:cond delay="0"/>
                                          </p:stCondLst>
                                        </p:cTn>
                                        <p:tgtEl>
                                          <p:spTgt spid="8222"/>
                                        </p:tgtEl>
                                        <p:attrNameLst>
                                          <p:attrName>style.visibility</p:attrName>
                                        </p:attrNameLst>
                                      </p:cBhvr>
                                      <p:to>
                                        <p:strVal val="visible"/>
                                      </p:to>
                                    </p:set>
                                    <p:anim calcmode="lin" valueType="num">
                                      <p:cBhvr additive="base">
                                        <p:cTn id="160" dur="500" fill="hold"/>
                                        <p:tgtEl>
                                          <p:spTgt spid="8222"/>
                                        </p:tgtEl>
                                        <p:attrNameLst>
                                          <p:attrName>ppt_x</p:attrName>
                                        </p:attrNameLst>
                                      </p:cBhvr>
                                      <p:tavLst>
                                        <p:tav tm="0">
                                          <p:val>
                                            <p:strVal val="#ppt_x"/>
                                          </p:val>
                                        </p:tav>
                                        <p:tav tm="100000">
                                          <p:val>
                                            <p:strVal val="#ppt_x"/>
                                          </p:val>
                                        </p:tav>
                                      </p:tavLst>
                                    </p:anim>
                                    <p:anim calcmode="lin" valueType="num">
                                      <p:cBhvr additive="base">
                                        <p:cTn id="161" dur="500" fill="hold"/>
                                        <p:tgtEl>
                                          <p:spTgt spid="8222"/>
                                        </p:tgtEl>
                                        <p:attrNameLst>
                                          <p:attrName>ppt_y</p:attrName>
                                        </p:attrNameLst>
                                      </p:cBhvr>
                                      <p:tavLst>
                                        <p:tav tm="0">
                                          <p:val>
                                            <p:strVal val="1+#ppt_h/2"/>
                                          </p:val>
                                        </p:tav>
                                        <p:tav tm="100000">
                                          <p:val>
                                            <p:strVal val="#ppt_y"/>
                                          </p:val>
                                        </p:tav>
                                      </p:tavLst>
                                    </p:anim>
                                  </p:childTnLst>
                                </p:cTn>
                              </p:par>
                            </p:childTnLst>
                          </p:cTn>
                        </p:par>
                      </p:childTnLst>
                    </p:cTn>
                  </p:par>
                  <p:par>
                    <p:cTn id="162" fill="hold">
                      <p:stCondLst>
                        <p:cond delay="indefinite"/>
                      </p:stCondLst>
                      <p:childTnLst>
                        <p:par>
                          <p:cTn id="163" fill="hold">
                            <p:stCondLst>
                              <p:cond delay="0"/>
                            </p:stCondLst>
                            <p:childTnLst>
                              <p:par>
                                <p:cTn id="164" presetID="22" presetClass="entr" presetSubtype="4" fill="hold" grpId="0" nodeType="clickEffect">
                                  <p:stCondLst>
                                    <p:cond delay="0"/>
                                  </p:stCondLst>
                                  <p:childTnLst>
                                    <p:set>
                                      <p:cBhvr>
                                        <p:cTn id="165" dur="1" fill="hold">
                                          <p:stCondLst>
                                            <p:cond delay="0"/>
                                          </p:stCondLst>
                                        </p:cTn>
                                        <p:tgtEl>
                                          <p:spTgt spid="8223"/>
                                        </p:tgtEl>
                                        <p:attrNameLst>
                                          <p:attrName>style.visibility</p:attrName>
                                        </p:attrNameLst>
                                      </p:cBhvr>
                                      <p:to>
                                        <p:strVal val="visible"/>
                                      </p:to>
                                    </p:set>
                                    <p:animEffect transition="in" filter="wipe(down)">
                                      <p:cBhvr>
                                        <p:cTn id="166" dur="500"/>
                                        <p:tgtEl>
                                          <p:spTgt spid="8223"/>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1" fill="hold" grpId="0" nodeType="clickEffect">
                                  <p:stCondLst>
                                    <p:cond delay="0"/>
                                  </p:stCondLst>
                                  <p:childTnLst>
                                    <p:set>
                                      <p:cBhvr>
                                        <p:cTn id="170" dur="1" fill="hold">
                                          <p:stCondLst>
                                            <p:cond delay="0"/>
                                          </p:stCondLst>
                                        </p:cTn>
                                        <p:tgtEl>
                                          <p:spTgt spid="8226"/>
                                        </p:tgtEl>
                                        <p:attrNameLst>
                                          <p:attrName>style.visibility</p:attrName>
                                        </p:attrNameLst>
                                      </p:cBhvr>
                                      <p:to>
                                        <p:strVal val="visible"/>
                                      </p:to>
                                    </p:set>
                                    <p:animEffect transition="in" filter="wipe(up)">
                                      <p:cBhvr>
                                        <p:cTn id="171" dur="500"/>
                                        <p:tgtEl>
                                          <p:spTgt spid="8226"/>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1" fill="hold" grpId="0" nodeType="clickEffect">
                                  <p:stCondLst>
                                    <p:cond delay="0"/>
                                  </p:stCondLst>
                                  <p:childTnLst>
                                    <p:set>
                                      <p:cBhvr>
                                        <p:cTn id="175" dur="1" fill="hold">
                                          <p:stCondLst>
                                            <p:cond delay="0"/>
                                          </p:stCondLst>
                                        </p:cTn>
                                        <p:tgtEl>
                                          <p:spTgt spid="8244"/>
                                        </p:tgtEl>
                                        <p:attrNameLst>
                                          <p:attrName>style.visibility</p:attrName>
                                        </p:attrNameLst>
                                      </p:cBhvr>
                                      <p:to>
                                        <p:strVal val="visible"/>
                                      </p:to>
                                    </p:set>
                                    <p:animEffect transition="in" filter="wipe(up)">
                                      <p:cBhvr>
                                        <p:cTn id="176" dur="500"/>
                                        <p:tgtEl>
                                          <p:spTgt spid="8244"/>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8227"/>
                                        </p:tgtEl>
                                        <p:attrNameLst>
                                          <p:attrName>style.visibility</p:attrName>
                                        </p:attrNameLst>
                                      </p:cBhvr>
                                      <p:to>
                                        <p:strVal val="visible"/>
                                      </p:to>
                                    </p:set>
                                    <p:animEffect transition="in" filter="wipe(left)">
                                      <p:cBhvr>
                                        <p:cTn id="181" dur="500"/>
                                        <p:tgtEl>
                                          <p:spTgt spid="8227"/>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4" fill="hold" grpId="0" nodeType="clickEffect">
                                  <p:stCondLst>
                                    <p:cond delay="0"/>
                                  </p:stCondLst>
                                  <p:childTnLst>
                                    <p:set>
                                      <p:cBhvr>
                                        <p:cTn id="185" dur="1" fill="hold">
                                          <p:stCondLst>
                                            <p:cond delay="0"/>
                                          </p:stCondLst>
                                        </p:cTn>
                                        <p:tgtEl>
                                          <p:spTgt spid="8228"/>
                                        </p:tgtEl>
                                        <p:attrNameLst>
                                          <p:attrName>style.visibility</p:attrName>
                                        </p:attrNameLst>
                                      </p:cBhvr>
                                      <p:to>
                                        <p:strVal val="visible"/>
                                      </p:to>
                                    </p:set>
                                    <p:animEffect transition="in" filter="wipe(down)">
                                      <p:cBhvr>
                                        <p:cTn id="186" dur="500"/>
                                        <p:tgtEl>
                                          <p:spTgt spid="8228"/>
                                        </p:tgtEl>
                                      </p:cBhvr>
                                    </p:animEffect>
                                  </p:childTnLst>
                                </p:cTn>
                              </p:par>
                            </p:childTnLst>
                          </p:cTn>
                        </p:par>
                      </p:childTnLst>
                    </p:cTn>
                  </p:par>
                  <p:par>
                    <p:cTn id="187" fill="hold">
                      <p:stCondLst>
                        <p:cond delay="indefinite"/>
                      </p:stCondLst>
                      <p:childTnLst>
                        <p:par>
                          <p:cTn id="188" fill="hold">
                            <p:stCondLst>
                              <p:cond delay="0"/>
                            </p:stCondLst>
                            <p:childTnLst>
                              <p:par>
                                <p:cTn id="189" presetID="2" presetClass="entr" presetSubtype="4" fill="hold" grpId="0" nodeType="clickEffect">
                                  <p:stCondLst>
                                    <p:cond delay="0"/>
                                  </p:stCondLst>
                                  <p:childTnLst>
                                    <p:set>
                                      <p:cBhvr>
                                        <p:cTn id="190" dur="1" fill="hold">
                                          <p:stCondLst>
                                            <p:cond delay="0"/>
                                          </p:stCondLst>
                                        </p:cTn>
                                        <p:tgtEl>
                                          <p:spTgt spid="8230"/>
                                        </p:tgtEl>
                                        <p:attrNameLst>
                                          <p:attrName>style.visibility</p:attrName>
                                        </p:attrNameLst>
                                      </p:cBhvr>
                                      <p:to>
                                        <p:strVal val="visible"/>
                                      </p:to>
                                    </p:set>
                                    <p:anim calcmode="lin" valueType="num">
                                      <p:cBhvr additive="base">
                                        <p:cTn id="191" dur="500" fill="hold"/>
                                        <p:tgtEl>
                                          <p:spTgt spid="8230"/>
                                        </p:tgtEl>
                                        <p:attrNameLst>
                                          <p:attrName>ppt_x</p:attrName>
                                        </p:attrNameLst>
                                      </p:cBhvr>
                                      <p:tavLst>
                                        <p:tav tm="0">
                                          <p:val>
                                            <p:strVal val="#ppt_x"/>
                                          </p:val>
                                        </p:tav>
                                        <p:tav tm="100000">
                                          <p:val>
                                            <p:strVal val="#ppt_x"/>
                                          </p:val>
                                        </p:tav>
                                      </p:tavLst>
                                    </p:anim>
                                    <p:anim calcmode="lin" valueType="num">
                                      <p:cBhvr additive="base">
                                        <p:cTn id="192" dur="500" fill="hold"/>
                                        <p:tgtEl>
                                          <p:spTgt spid="8230"/>
                                        </p:tgtEl>
                                        <p:attrNameLst>
                                          <p:attrName>ppt_y</p:attrName>
                                        </p:attrNameLst>
                                      </p:cBhvr>
                                      <p:tavLst>
                                        <p:tav tm="0">
                                          <p:val>
                                            <p:strVal val="1+#ppt_h/2"/>
                                          </p:val>
                                        </p:tav>
                                        <p:tav tm="100000">
                                          <p:val>
                                            <p:strVal val="#ppt_y"/>
                                          </p:val>
                                        </p:tav>
                                      </p:tavLst>
                                    </p:anim>
                                  </p:childTnLst>
                                </p:cTn>
                              </p:par>
                            </p:childTnLst>
                          </p:cTn>
                        </p:par>
                      </p:childTnLst>
                    </p:cTn>
                  </p:par>
                  <p:par>
                    <p:cTn id="193" fill="hold">
                      <p:stCondLst>
                        <p:cond delay="indefinite"/>
                      </p:stCondLst>
                      <p:childTnLst>
                        <p:par>
                          <p:cTn id="194" fill="hold">
                            <p:stCondLst>
                              <p:cond delay="0"/>
                            </p:stCondLst>
                            <p:childTnLst>
                              <p:par>
                                <p:cTn id="195" presetID="22" presetClass="entr" presetSubtype="4" fill="hold" grpId="0" nodeType="clickEffect">
                                  <p:stCondLst>
                                    <p:cond delay="0"/>
                                  </p:stCondLst>
                                  <p:childTnLst>
                                    <p:set>
                                      <p:cBhvr>
                                        <p:cTn id="196" dur="1" fill="hold">
                                          <p:stCondLst>
                                            <p:cond delay="0"/>
                                          </p:stCondLst>
                                        </p:cTn>
                                        <p:tgtEl>
                                          <p:spTgt spid="8231"/>
                                        </p:tgtEl>
                                        <p:attrNameLst>
                                          <p:attrName>style.visibility</p:attrName>
                                        </p:attrNameLst>
                                      </p:cBhvr>
                                      <p:to>
                                        <p:strVal val="visible"/>
                                      </p:to>
                                    </p:set>
                                    <p:animEffect transition="in" filter="wipe(down)">
                                      <p:cBhvr>
                                        <p:cTn id="197" dur="500"/>
                                        <p:tgtEl>
                                          <p:spTgt spid="8231"/>
                                        </p:tgtEl>
                                      </p:cBhvr>
                                    </p:animEffect>
                                  </p:childTnLst>
                                </p:cTn>
                              </p:par>
                            </p:childTnLst>
                          </p:cTn>
                        </p:par>
                      </p:childTnLst>
                    </p:cTn>
                  </p:par>
                  <p:par>
                    <p:cTn id="198" fill="hold">
                      <p:stCondLst>
                        <p:cond delay="indefinite"/>
                      </p:stCondLst>
                      <p:childTnLst>
                        <p:par>
                          <p:cTn id="199" fill="hold">
                            <p:stCondLst>
                              <p:cond delay="0"/>
                            </p:stCondLst>
                            <p:childTnLst>
                              <p:par>
                                <p:cTn id="200" presetID="22" presetClass="entr" presetSubtype="2" fill="hold" grpId="0" nodeType="clickEffect">
                                  <p:stCondLst>
                                    <p:cond delay="0"/>
                                  </p:stCondLst>
                                  <p:childTnLst>
                                    <p:set>
                                      <p:cBhvr>
                                        <p:cTn id="201" dur="1" fill="hold">
                                          <p:stCondLst>
                                            <p:cond delay="0"/>
                                          </p:stCondLst>
                                        </p:cTn>
                                        <p:tgtEl>
                                          <p:spTgt spid="8232"/>
                                        </p:tgtEl>
                                        <p:attrNameLst>
                                          <p:attrName>style.visibility</p:attrName>
                                        </p:attrNameLst>
                                      </p:cBhvr>
                                      <p:to>
                                        <p:strVal val="visible"/>
                                      </p:to>
                                    </p:set>
                                    <p:animEffect transition="in" filter="wipe(right)">
                                      <p:cBhvr>
                                        <p:cTn id="202" dur="500"/>
                                        <p:tgtEl>
                                          <p:spTgt spid="8232"/>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ntr" presetSubtype="8" fill="hold" grpId="0" nodeType="clickEffect">
                                  <p:stCondLst>
                                    <p:cond delay="0"/>
                                  </p:stCondLst>
                                  <p:childTnLst>
                                    <p:set>
                                      <p:cBhvr>
                                        <p:cTn id="206" dur="1" fill="hold">
                                          <p:stCondLst>
                                            <p:cond delay="0"/>
                                          </p:stCondLst>
                                        </p:cTn>
                                        <p:tgtEl>
                                          <p:spTgt spid="8233"/>
                                        </p:tgtEl>
                                        <p:attrNameLst>
                                          <p:attrName>style.visibility</p:attrName>
                                        </p:attrNameLst>
                                      </p:cBhvr>
                                      <p:to>
                                        <p:strVal val="visible"/>
                                      </p:to>
                                    </p:set>
                                    <p:animEffect transition="in" filter="wipe(left)">
                                      <p:cBhvr>
                                        <p:cTn id="207" dur="500"/>
                                        <p:tgtEl>
                                          <p:spTgt spid="8233"/>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4" fill="hold" grpId="0" nodeType="clickEffect">
                                  <p:stCondLst>
                                    <p:cond delay="0"/>
                                  </p:stCondLst>
                                  <p:childTnLst>
                                    <p:set>
                                      <p:cBhvr>
                                        <p:cTn id="211" dur="1" fill="hold">
                                          <p:stCondLst>
                                            <p:cond delay="0"/>
                                          </p:stCondLst>
                                        </p:cTn>
                                        <p:tgtEl>
                                          <p:spTgt spid="8234"/>
                                        </p:tgtEl>
                                        <p:attrNameLst>
                                          <p:attrName>style.visibility</p:attrName>
                                        </p:attrNameLst>
                                      </p:cBhvr>
                                      <p:to>
                                        <p:strVal val="visible"/>
                                      </p:to>
                                    </p:set>
                                    <p:animEffect transition="in" filter="wipe(down)">
                                      <p:cBhvr>
                                        <p:cTn id="212" dur="500"/>
                                        <p:tgtEl>
                                          <p:spTgt spid="8234"/>
                                        </p:tgtEl>
                                      </p:cBhvr>
                                    </p:animEffect>
                                  </p:childTnLst>
                                </p:cTn>
                              </p:par>
                            </p:childTnLst>
                          </p:cTn>
                        </p:par>
                      </p:childTnLst>
                    </p:cTn>
                  </p:par>
                  <p:par>
                    <p:cTn id="213" fill="hold">
                      <p:stCondLst>
                        <p:cond delay="indefinite"/>
                      </p:stCondLst>
                      <p:childTnLst>
                        <p:par>
                          <p:cTn id="214" fill="hold">
                            <p:stCondLst>
                              <p:cond delay="0"/>
                            </p:stCondLst>
                            <p:childTnLst>
                              <p:par>
                                <p:cTn id="215" presetID="2" presetClass="entr" presetSubtype="4" fill="hold" grpId="0" nodeType="clickEffect">
                                  <p:stCondLst>
                                    <p:cond delay="0"/>
                                  </p:stCondLst>
                                  <p:childTnLst>
                                    <p:set>
                                      <p:cBhvr>
                                        <p:cTn id="216" dur="1" fill="hold">
                                          <p:stCondLst>
                                            <p:cond delay="0"/>
                                          </p:stCondLst>
                                        </p:cTn>
                                        <p:tgtEl>
                                          <p:spTgt spid="8235"/>
                                        </p:tgtEl>
                                        <p:attrNameLst>
                                          <p:attrName>style.visibility</p:attrName>
                                        </p:attrNameLst>
                                      </p:cBhvr>
                                      <p:to>
                                        <p:strVal val="visible"/>
                                      </p:to>
                                    </p:set>
                                    <p:anim calcmode="lin" valueType="num">
                                      <p:cBhvr additive="base">
                                        <p:cTn id="217" dur="500" fill="hold"/>
                                        <p:tgtEl>
                                          <p:spTgt spid="8235"/>
                                        </p:tgtEl>
                                        <p:attrNameLst>
                                          <p:attrName>ppt_x</p:attrName>
                                        </p:attrNameLst>
                                      </p:cBhvr>
                                      <p:tavLst>
                                        <p:tav tm="0">
                                          <p:val>
                                            <p:strVal val="#ppt_x"/>
                                          </p:val>
                                        </p:tav>
                                        <p:tav tm="100000">
                                          <p:val>
                                            <p:strVal val="#ppt_x"/>
                                          </p:val>
                                        </p:tav>
                                      </p:tavLst>
                                    </p:anim>
                                    <p:anim calcmode="lin" valueType="num">
                                      <p:cBhvr additive="base">
                                        <p:cTn id="218" dur="500" fill="hold"/>
                                        <p:tgtEl>
                                          <p:spTgt spid="8235"/>
                                        </p:tgtEl>
                                        <p:attrNameLst>
                                          <p:attrName>ppt_y</p:attrName>
                                        </p:attrNameLst>
                                      </p:cBhvr>
                                      <p:tavLst>
                                        <p:tav tm="0">
                                          <p:val>
                                            <p:strVal val="1+#ppt_h/2"/>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22" presetClass="entr" presetSubtype="4" fill="hold" grpId="0" nodeType="clickEffect">
                                  <p:stCondLst>
                                    <p:cond delay="0"/>
                                  </p:stCondLst>
                                  <p:childTnLst>
                                    <p:set>
                                      <p:cBhvr>
                                        <p:cTn id="222" dur="1" fill="hold">
                                          <p:stCondLst>
                                            <p:cond delay="0"/>
                                          </p:stCondLst>
                                        </p:cTn>
                                        <p:tgtEl>
                                          <p:spTgt spid="8237"/>
                                        </p:tgtEl>
                                        <p:attrNameLst>
                                          <p:attrName>style.visibility</p:attrName>
                                        </p:attrNameLst>
                                      </p:cBhvr>
                                      <p:to>
                                        <p:strVal val="visible"/>
                                      </p:to>
                                    </p:set>
                                    <p:animEffect transition="in" filter="wipe(down)">
                                      <p:cBhvr>
                                        <p:cTn id="223" dur="500"/>
                                        <p:tgtEl>
                                          <p:spTgt spid="8237"/>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ntr" presetSubtype="4" fill="hold" grpId="0" nodeType="clickEffect">
                                  <p:stCondLst>
                                    <p:cond delay="0"/>
                                  </p:stCondLst>
                                  <p:childTnLst>
                                    <p:set>
                                      <p:cBhvr>
                                        <p:cTn id="227" dur="1" fill="hold">
                                          <p:stCondLst>
                                            <p:cond delay="0"/>
                                          </p:stCondLst>
                                        </p:cTn>
                                        <p:tgtEl>
                                          <p:spTgt spid="8242"/>
                                        </p:tgtEl>
                                        <p:attrNameLst>
                                          <p:attrName>style.visibility</p:attrName>
                                        </p:attrNameLst>
                                      </p:cBhvr>
                                      <p:to>
                                        <p:strVal val="visible"/>
                                      </p:to>
                                    </p:set>
                                    <p:animEffect transition="in" filter="wipe(down)">
                                      <p:cBhvr>
                                        <p:cTn id="228" dur="500"/>
                                        <p:tgtEl>
                                          <p:spTgt spid="8242"/>
                                        </p:tgtEl>
                                      </p:cBhvr>
                                    </p:animEffect>
                                  </p:childTnLst>
                                </p:cTn>
                              </p:par>
                            </p:childTnLst>
                          </p:cTn>
                        </p:par>
                      </p:childTnLst>
                    </p:cTn>
                  </p:par>
                  <p:par>
                    <p:cTn id="229" fill="hold">
                      <p:stCondLst>
                        <p:cond delay="indefinite"/>
                      </p:stCondLst>
                      <p:childTnLst>
                        <p:par>
                          <p:cTn id="230" fill="hold">
                            <p:stCondLst>
                              <p:cond delay="0"/>
                            </p:stCondLst>
                            <p:childTnLst>
                              <p:par>
                                <p:cTn id="231" presetID="22" presetClass="entr" presetSubtype="4" fill="hold" grpId="0" nodeType="clickEffect">
                                  <p:stCondLst>
                                    <p:cond delay="0"/>
                                  </p:stCondLst>
                                  <p:childTnLst>
                                    <p:set>
                                      <p:cBhvr>
                                        <p:cTn id="232" dur="1" fill="hold">
                                          <p:stCondLst>
                                            <p:cond delay="0"/>
                                          </p:stCondLst>
                                        </p:cTn>
                                        <p:tgtEl>
                                          <p:spTgt spid="8243"/>
                                        </p:tgtEl>
                                        <p:attrNameLst>
                                          <p:attrName>style.visibility</p:attrName>
                                        </p:attrNameLst>
                                      </p:cBhvr>
                                      <p:to>
                                        <p:strVal val="visible"/>
                                      </p:to>
                                    </p:set>
                                    <p:animEffect transition="in" filter="wipe(down)">
                                      <p:cBhvr>
                                        <p:cTn id="233" dur="500"/>
                                        <p:tgtEl>
                                          <p:spTgt spid="8243"/>
                                        </p:tgtEl>
                                      </p:cBhvr>
                                    </p:animEffect>
                                  </p:childTnLst>
                                </p:cTn>
                              </p:par>
                            </p:childTnLst>
                          </p:cTn>
                        </p:par>
                      </p:childTnLst>
                    </p:cTn>
                  </p:par>
                  <p:par>
                    <p:cTn id="234" fill="hold">
                      <p:stCondLst>
                        <p:cond delay="indefinite"/>
                      </p:stCondLst>
                      <p:childTnLst>
                        <p:par>
                          <p:cTn id="235" fill="hold">
                            <p:stCondLst>
                              <p:cond delay="0"/>
                            </p:stCondLst>
                            <p:childTnLst>
                              <p:par>
                                <p:cTn id="236" presetID="22" presetClass="entr" presetSubtype="4" fill="hold" grpId="0" nodeType="clickEffect">
                                  <p:stCondLst>
                                    <p:cond delay="0"/>
                                  </p:stCondLst>
                                  <p:childTnLst>
                                    <p:set>
                                      <p:cBhvr>
                                        <p:cTn id="237" dur="1" fill="hold">
                                          <p:stCondLst>
                                            <p:cond delay="0"/>
                                          </p:stCondLst>
                                        </p:cTn>
                                        <p:tgtEl>
                                          <p:spTgt spid="8248"/>
                                        </p:tgtEl>
                                        <p:attrNameLst>
                                          <p:attrName>style.visibility</p:attrName>
                                        </p:attrNameLst>
                                      </p:cBhvr>
                                      <p:to>
                                        <p:strVal val="visible"/>
                                      </p:to>
                                    </p:set>
                                    <p:animEffect transition="in" filter="wipe(down)">
                                      <p:cBhvr>
                                        <p:cTn id="238" dur="500"/>
                                        <p:tgtEl>
                                          <p:spTgt spid="8248"/>
                                        </p:tgtEl>
                                      </p:cBhvr>
                                    </p:animEffect>
                                  </p:childTnLst>
                                </p:cTn>
                              </p:par>
                            </p:childTnLst>
                          </p:cTn>
                        </p:par>
                      </p:childTnLst>
                    </p:cTn>
                  </p:par>
                  <p:par>
                    <p:cTn id="239" fill="hold">
                      <p:stCondLst>
                        <p:cond delay="indefinite"/>
                      </p:stCondLst>
                      <p:childTnLst>
                        <p:par>
                          <p:cTn id="240" fill="hold">
                            <p:stCondLst>
                              <p:cond delay="0"/>
                            </p:stCondLst>
                            <p:childTnLst>
                              <p:par>
                                <p:cTn id="241" presetID="22" presetClass="entr" presetSubtype="1" fill="hold" grpId="0" nodeType="clickEffect">
                                  <p:stCondLst>
                                    <p:cond delay="0"/>
                                  </p:stCondLst>
                                  <p:childTnLst>
                                    <p:set>
                                      <p:cBhvr>
                                        <p:cTn id="242" dur="1" fill="hold">
                                          <p:stCondLst>
                                            <p:cond delay="0"/>
                                          </p:stCondLst>
                                        </p:cTn>
                                        <p:tgtEl>
                                          <p:spTgt spid="8245"/>
                                        </p:tgtEl>
                                        <p:attrNameLst>
                                          <p:attrName>style.visibility</p:attrName>
                                        </p:attrNameLst>
                                      </p:cBhvr>
                                      <p:to>
                                        <p:strVal val="visible"/>
                                      </p:to>
                                    </p:set>
                                    <p:animEffect transition="in" filter="wipe(up)">
                                      <p:cBhvr>
                                        <p:cTn id="243" dur="500"/>
                                        <p:tgtEl>
                                          <p:spTgt spid="8245"/>
                                        </p:tgtEl>
                                      </p:cBhvr>
                                    </p:animEffect>
                                  </p:childTnLst>
                                </p:cTn>
                              </p:par>
                            </p:childTnLst>
                          </p:cTn>
                        </p:par>
                      </p:childTnLst>
                    </p:cTn>
                  </p:par>
                  <p:par>
                    <p:cTn id="244" fill="hold">
                      <p:stCondLst>
                        <p:cond delay="indefinite"/>
                      </p:stCondLst>
                      <p:childTnLst>
                        <p:par>
                          <p:cTn id="245" fill="hold">
                            <p:stCondLst>
                              <p:cond delay="0"/>
                            </p:stCondLst>
                            <p:childTnLst>
                              <p:par>
                                <p:cTn id="246" presetID="22" presetClass="entr" presetSubtype="1" fill="hold" grpId="0" nodeType="clickEffect">
                                  <p:stCondLst>
                                    <p:cond delay="0"/>
                                  </p:stCondLst>
                                  <p:childTnLst>
                                    <p:set>
                                      <p:cBhvr>
                                        <p:cTn id="247" dur="1" fill="hold">
                                          <p:stCondLst>
                                            <p:cond delay="0"/>
                                          </p:stCondLst>
                                        </p:cTn>
                                        <p:tgtEl>
                                          <p:spTgt spid="8246"/>
                                        </p:tgtEl>
                                        <p:attrNameLst>
                                          <p:attrName>style.visibility</p:attrName>
                                        </p:attrNameLst>
                                      </p:cBhvr>
                                      <p:to>
                                        <p:strVal val="visible"/>
                                      </p:to>
                                    </p:set>
                                    <p:animEffect transition="in" filter="wipe(up)">
                                      <p:cBhvr>
                                        <p:cTn id="248" dur="500"/>
                                        <p:tgtEl>
                                          <p:spTgt spid="8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7" grpId="0" animBg="1"/>
      <p:bldP spid="8198" grpId="0"/>
      <p:bldP spid="8199" grpId="0"/>
      <p:bldP spid="8200" grpId="0" animBg="1"/>
      <p:bldP spid="8201" grpId="0"/>
      <p:bldP spid="8203" grpId="0" animBg="1"/>
      <p:bldP spid="8204" grpId="0" animBg="1"/>
      <p:bldP spid="8205" grpId="0" animBg="1"/>
      <p:bldP spid="8206" grpId="0"/>
      <p:bldP spid="8207" grpId="0" animBg="1"/>
      <p:bldP spid="8208" grpId="0"/>
      <p:bldP spid="8209" grpId="0" animBg="1"/>
      <p:bldP spid="8210" grpId="0"/>
      <p:bldP spid="8211" grpId="0" animBg="1"/>
      <p:bldP spid="8212" grpId="0"/>
      <p:bldP spid="8213" grpId="0" animBg="1"/>
      <p:bldP spid="8214" grpId="0" animBg="1"/>
      <p:bldP spid="8215" grpId="0"/>
      <p:bldP spid="8216" grpId="0"/>
      <p:bldP spid="8218" grpId="0" animBg="1"/>
      <p:bldP spid="8219" grpId="0" animBg="1"/>
      <p:bldP spid="8220" grpId="0" animBg="1"/>
      <p:bldP spid="8221" grpId="0" animBg="1"/>
      <p:bldP spid="8222" grpId="0" animBg="1"/>
      <p:bldP spid="8223" grpId="0"/>
      <p:bldP spid="8224" grpId="0" animBg="1"/>
      <p:bldP spid="8225" grpId="0"/>
      <p:bldP spid="8226" grpId="0" animBg="1"/>
      <p:bldP spid="8227" grpId="0" animBg="1"/>
      <p:bldP spid="8228" grpId="0"/>
      <p:bldP spid="8229" grpId="0"/>
      <p:bldP spid="8230" grpId="0" animBg="1"/>
      <p:bldP spid="8231" grpId="0"/>
      <p:bldP spid="8232" grpId="0" animBg="1"/>
      <p:bldP spid="8233" grpId="0" animBg="1"/>
      <p:bldP spid="8234" grpId="0"/>
      <p:bldP spid="8235" grpId="0" animBg="1"/>
      <p:bldP spid="8237" grpId="0"/>
      <p:bldP spid="8238" grpId="0"/>
      <p:bldP spid="8239" grpId="0"/>
      <p:bldP spid="8240" grpId="0" animBg="1"/>
      <p:bldP spid="8241" grpId="0"/>
      <p:bldP spid="8242" grpId="0" animBg="1"/>
      <p:bldP spid="8243" grpId="0"/>
      <p:bldP spid="8244" grpId="0" animBg="1"/>
      <p:bldP spid="8245" grpId="0" animBg="1"/>
      <p:bldP spid="8246" grpId="0" animBg="1"/>
      <p:bldP spid="8247" grpId="0"/>
      <p:bldP spid="824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ext Box 5"/>
          <p:cNvSpPr txBox="1">
            <a:spLocks noChangeArrowheads="1"/>
          </p:cNvSpPr>
          <p:nvPr/>
        </p:nvSpPr>
        <p:spPr bwMode="auto">
          <a:xfrm>
            <a:off x="400050" y="-6350"/>
            <a:ext cx="7867650" cy="825500"/>
          </a:xfrm>
          <a:prstGeom prst="rect">
            <a:avLst/>
          </a:prstGeom>
        </p:spPr>
        <p:style>
          <a:lnRef idx="0">
            <a:schemeClr val="accent2"/>
          </a:lnRef>
          <a:fillRef idx="3">
            <a:schemeClr val="accent2"/>
          </a:fillRef>
          <a:effectRef idx="3">
            <a:schemeClr val="accent2"/>
          </a:effectRef>
          <a:fontRef idx="minor">
            <a:schemeClr val="lt1"/>
          </a:fontRef>
        </p:style>
        <p:txBody>
          <a:bodyPr>
            <a:spAutoFit/>
          </a:bodyPr>
          <a:lstStyle/>
          <a:p>
            <a:pPr>
              <a:spcBef>
                <a:spcPct val="50000"/>
              </a:spcBef>
            </a:pPr>
            <a:r>
              <a:rPr lang="en-US" sz="1600" b="1" dirty="0"/>
              <a:t>Q10.12  A line AB, 65mm long has its end A 20mm above H.P. and 25mm in front of VP. The end B is 40mm above H.P. and 65mm in front of V.P. Draw the projections of AB and show its inclination with H.P. and V.P.</a:t>
            </a:r>
            <a:endParaRPr lang="en-US" sz="1600" b="1" dirty="0"/>
          </a:p>
        </p:txBody>
      </p:sp>
      <p:sp>
        <p:nvSpPr>
          <p:cNvPr id="9222" name="Line 6"/>
          <p:cNvSpPr>
            <a:spLocks noChangeShapeType="1"/>
          </p:cNvSpPr>
          <p:nvPr/>
        </p:nvSpPr>
        <p:spPr bwMode="auto">
          <a:xfrm>
            <a:off x="542925" y="3419475"/>
            <a:ext cx="4930775" cy="0"/>
          </a:xfrm>
          <a:prstGeom prst="line">
            <a:avLst/>
          </a:prstGeom>
          <a:noFill/>
          <a:ln w="9525">
            <a:solidFill>
              <a:schemeClr val="tx1"/>
            </a:solidFill>
            <a:round/>
          </a:ln>
        </p:spPr>
        <p:txBody>
          <a:bodyPr/>
          <a:lstStyle/>
          <a:p>
            <a:endParaRPr lang="en-IN"/>
          </a:p>
        </p:txBody>
      </p:sp>
      <p:sp>
        <p:nvSpPr>
          <p:cNvPr id="9223" name="Text Box 7"/>
          <p:cNvSpPr txBox="1">
            <a:spLocks noChangeArrowheads="1"/>
          </p:cNvSpPr>
          <p:nvPr/>
        </p:nvSpPr>
        <p:spPr bwMode="auto">
          <a:xfrm>
            <a:off x="0" y="3171825"/>
            <a:ext cx="542925" cy="366713"/>
          </a:xfrm>
          <a:prstGeom prst="rect">
            <a:avLst/>
          </a:prstGeom>
          <a:noFill/>
          <a:ln w="9525">
            <a:noFill/>
            <a:miter lim="800000"/>
          </a:ln>
        </p:spPr>
        <p:txBody>
          <a:bodyPr>
            <a:spAutoFit/>
          </a:bodyPr>
          <a:lstStyle/>
          <a:p>
            <a:pPr>
              <a:spcBef>
                <a:spcPct val="50000"/>
              </a:spcBef>
            </a:pPr>
            <a:r>
              <a:rPr lang="en-US"/>
              <a:t>X</a:t>
            </a:r>
            <a:endParaRPr lang="en-US"/>
          </a:p>
        </p:txBody>
      </p:sp>
      <p:sp>
        <p:nvSpPr>
          <p:cNvPr id="9224" name="Text Box 8"/>
          <p:cNvSpPr txBox="1">
            <a:spLocks noChangeArrowheads="1"/>
          </p:cNvSpPr>
          <p:nvPr/>
        </p:nvSpPr>
        <p:spPr bwMode="auto">
          <a:xfrm>
            <a:off x="5589588" y="3243263"/>
            <a:ext cx="485775" cy="366712"/>
          </a:xfrm>
          <a:prstGeom prst="rect">
            <a:avLst/>
          </a:prstGeom>
          <a:noFill/>
          <a:ln w="9525">
            <a:noFill/>
            <a:miter lim="800000"/>
          </a:ln>
        </p:spPr>
        <p:txBody>
          <a:bodyPr>
            <a:spAutoFit/>
          </a:bodyPr>
          <a:lstStyle/>
          <a:p>
            <a:pPr>
              <a:spcBef>
                <a:spcPct val="50000"/>
              </a:spcBef>
            </a:pPr>
            <a:r>
              <a:rPr lang="en-US"/>
              <a:t>Y</a:t>
            </a:r>
            <a:endParaRPr lang="en-US"/>
          </a:p>
        </p:txBody>
      </p:sp>
      <p:sp>
        <p:nvSpPr>
          <p:cNvPr id="9225" name="Line 9"/>
          <p:cNvSpPr>
            <a:spLocks noChangeShapeType="1"/>
          </p:cNvSpPr>
          <p:nvPr/>
        </p:nvSpPr>
        <p:spPr bwMode="auto">
          <a:xfrm>
            <a:off x="2849563" y="1954213"/>
            <a:ext cx="1825625" cy="1587"/>
          </a:xfrm>
          <a:prstGeom prst="line">
            <a:avLst/>
          </a:prstGeom>
          <a:noFill/>
          <a:ln w="9525">
            <a:solidFill>
              <a:schemeClr val="tx1"/>
            </a:solidFill>
            <a:prstDash val="lgDashDotDot"/>
            <a:round/>
          </a:ln>
        </p:spPr>
        <p:txBody>
          <a:bodyPr/>
          <a:lstStyle/>
          <a:p>
            <a:endParaRPr lang="en-IN"/>
          </a:p>
        </p:txBody>
      </p:sp>
      <p:sp>
        <p:nvSpPr>
          <p:cNvPr id="9226" name="Line 10"/>
          <p:cNvSpPr>
            <a:spLocks noChangeShapeType="1"/>
          </p:cNvSpPr>
          <p:nvPr/>
        </p:nvSpPr>
        <p:spPr bwMode="auto">
          <a:xfrm>
            <a:off x="1752600" y="2679700"/>
            <a:ext cx="0" cy="731838"/>
          </a:xfrm>
          <a:prstGeom prst="line">
            <a:avLst/>
          </a:prstGeom>
          <a:noFill/>
          <a:ln w="9525">
            <a:solidFill>
              <a:schemeClr val="tx1"/>
            </a:solidFill>
            <a:round/>
          </a:ln>
        </p:spPr>
        <p:txBody>
          <a:bodyPr/>
          <a:lstStyle/>
          <a:p>
            <a:endParaRPr lang="en-IN"/>
          </a:p>
        </p:txBody>
      </p:sp>
      <p:sp>
        <p:nvSpPr>
          <p:cNvPr id="9228" name="Line 12"/>
          <p:cNvSpPr>
            <a:spLocks noChangeShapeType="1"/>
          </p:cNvSpPr>
          <p:nvPr/>
        </p:nvSpPr>
        <p:spPr bwMode="auto">
          <a:xfrm>
            <a:off x="1754188" y="3417888"/>
            <a:ext cx="0" cy="914400"/>
          </a:xfrm>
          <a:prstGeom prst="line">
            <a:avLst/>
          </a:prstGeom>
          <a:noFill/>
          <a:ln w="9525">
            <a:solidFill>
              <a:schemeClr val="tx1"/>
            </a:solidFill>
            <a:round/>
          </a:ln>
        </p:spPr>
        <p:txBody>
          <a:bodyPr/>
          <a:lstStyle/>
          <a:p>
            <a:endParaRPr lang="en-IN"/>
          </a:p>
        </p:txBody>
      </p:sp>
      <p:sp>
        <p:nvSpPr>
          <p:cNvPr id="9230" name="Oval 14"/>
          <p:cNvSpPr>
            <a:spLocks noChangeArrowheads="1"/>
          </p:cNvSpPr>
          <p:nvPr/>
        </p:nvSpPr>
        <p:spPr bwMode="auto">
          <a:xfrm>
            <a:off x="1709738" y="2647950"/>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9231" name="Line 15"/>
          <p:cNvSpPr>
            <a:spLocks noChangeShapeType="1"/>
          </p:cNvSpPr>
          <p:nvPr/>
        </p:nvSpPr>
        <p:spPr bwMode="auto">
          <a:xfrm flipH="1">
            <a:off x="1057275" y="2689225"/>
            <a:ext cx="590550" cy="0"/>
          </a:xfrm>
          <a:prstGeom prst="line">
            <a:avLst/>
          </a:prstGeom>
          <a:noFill/>
          <a:ln w="9525">
            <a:solidFill>
              <a:schemeClr val="tx1"/>
            </a:solidFill>
            <a:round/>
          </a:ln>
        </p:spPr>
        <p:txBody>
          <a:bodyPr/>
          <a:lstStyle/>
          <a:p>
            <a:endParaRPr lang="en-IN"/>
          </a:p>
        </p:txBody>
      </p:sp>
      <p:sp>
        <p:nvSpPr>
          <p:cNvPr id="9232" name="Line 16"/>
          <p:cNvSpPr>
            <a:spLocks noChangeShapeType="1"/>
          </p:cNvSpPr>
          <p:nvPr/>
        </p:nvSpPr>
        <p:spPr bwMode="auto">
          <a:xfrm>
            <a:off x="1352550" y="2686050"/>
            <a:ext cx="0" cy="731838"/>
          </a:xfrm>
          <a:prstGeom prst="line">
            <a:avLst/>
          </a:prstGeom>
          <a:noFill/>
          <a:ln w="9525">
            <a:solidFill>
              <a:schemeClr val="tx1"/>
            </a:solidFill>
            <a:round/>
            <a:headEnd type="triangle" w="med" len="med"/>
            <a:tailEnd type="triangle" w="med" len="med"/>
          </a:ln>
        </p:spPr>
        <p:txBody>
          <a:bodyPr/>
          <a:lstStyle/>
          <a:p>
            <a:endParaRPr lang="en-IN"/>
          </a:p>
        </p:txBody>
      </p:sp>
      <p:sp>
        <p:nvSpPr>
          <p:cNvPr id="9233" name="Text Box 17"/>
          <p:cNvSpPr txBox="1">
            <a:spLocks noChangeArrowheads="1"/>
          </p:cNvSpPr>
          <p:nvPr/>
        </p:nvSpPr>
        <p:spPr bwMode="auto">
          <a:xfrm rot="-5400000">
            <a:off x="1047750" y="2973388"/>
            <a:ext cx="381000" cy="304800"/>
          </a:xfrm>
          <a:prstGeom prst="rect">
            <a:avLst/>
          </a:prstGeom>
          <a:noFill/>
          <a:ln w="9525">
            <a:noFill/>
            <a:miter lim="800000"/>
          </a:ln>
        </p:spPr>
        <p:txBody>
          <a:bodyPr>
            <a:spAutoFit/>
          </a:bodyPr>
          <a:lstStyle/>
          <a:p>
            <a:pPr>
              <a:spcBef>
                <a:spcPct val="50000"/>
              </a:spcBef>
            </a:pPr>
            <a:r>
              <a:rPr lang="en-US" sz="1400"/>
              <a:t>20</a:t>
            </a:r>
            <a:endParaRPr lang="en-US" sz="1400"/>
          </a:p>
        </p:txBody>
      </p:sp>
      <p:sp>
        <p:nvSpPr>
          <p:cNvPr id="9234" name="Text Box 18"/>
          <p:cNvSpPr txBox="1">
            <a:spLocks noChangeArrowheads="1"/>
          </p:cNvSpPr>
          <p:nvPr/>
        </p:nvSpPr>
        <p:spPr bwMode="auto">
          <a:xfrm>
            <a:off x="1573213" y="2387600"/>
            <a:ext cx="381000" cy="304800"/>
          </a:xfrm>
          <a:prstGeom prst="rect">
            <a:avLst/>
          </a:prstGeom>
          <a:noFill/>
          <a:ln w="9525">
            <a:noFill/>
            <a:miter lim="800000"/>
          </a:ln>
        </p:spPr>
        <p:txBody>
          <a:bodyPr>
            <a:spAutoFit/>
          </a:bodyPr>
          <a:lstStyle/>
          <a:p>
            <a:pPr>
              <a:spcBef>
                <a:spcPct val="50000"/>
              </a:spcBef>
            </a:pPr>
            <a:r>
              <a:rPr lang="en-US" sz="1400"/>
              <a:t>a’ </a:t>
            </a:r>
            <a:endParaRPr lang="en-US" sz="1400"/>
          </a:p>
        </p:txBody>
      </p:sp>
      <p:sp>
        <p:nvSpPr>
          <p:cNvPr id="9235" name="Oval 19"/>
          <p:cNvSpPr>
            <a:spLocks noChangeArrowheads="1"/>
          </p:cNvSpPr>
          <p:nvPr/>
        </p:nvSpPr>
        <p:spPr bwMode="auto">
          <a:xfrm>
            <a:off x="1711325" y="4287838"/>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9236" name="Line 20"/>
          <p:cNvSpPr>
            <a:spLocks noChangeShapeType="1"/>
          </p:cNvSpPr>
          <p:nvPr/>
        </p:nvSpPr>
        <p:spPr bwMode="auto">
          <a:xfrm flipH="1">
            <a:off x="1058863" y="4329113"/>
            <a:ext cx="590550" cy="0"/>
          </a:xfrm>
          <a:prstGeom prst="line">
            <a:avLst/>
          </a:prstGeom>
          <a:noFill/>
          <a:ln w="9525">
            <a:solidFill>
              <a:schemeClr val="tx1"/>
            </a:solidFill>
            <a:round/>
          </a:ln>
        </p:spPr>
        <p:txBody>
          <a:bodyPr/>
          <a:lstStyle/>
          <a:p>
            <a:endParaRPr lang="en-IN"/>
          </a:p>
        </p:txBody>
      </p:sp>
      <p:sp>
        <p:nvSpPr>
          <p:cNvPr id="9237" name="Line 21"/>
          <p:cNvSpPr>
            <a:spLocks noChangeShapeType="1"/>
          </p:cNvSpPr>
          <p:nvPr/>
        </p:nvSpPr>
        <p:spPr bwMode="auto">
          <a:xfrm>
            <a:off x="1352550" y="3419475"/>
            <a:ext cx="0" cy="914400"/>
          </a:xfrm>
          <a:prstGeom prst="line">
            <a:avLst/>
          </a:prstGeom>
          <a:noFill/>
          <a:ln w="9525">
            <a:solidFill>
              <a:schemeClr val="tx1"/>
            </a:solidFill>
            <a:round/>
            <a:headEnd type="triangle" w="med" len="med"/>
            <a:tailEnd type="triangle" w="med" len="med"/>
          </a:ln>
        </p:spPr>
        <p:txBody>
          <a:bodyPr/>
          <a:lstStyle/>
          <a:p>
            <a:endParaRPr lang="en-IN"/>
          </a:p>
        </p:txBody>
      </p:sp>
      <p:sp>
        <p:nvSpPr>
          <p:cNvPr id="9238" name="Text Box 22"/>
          <p:cNvSpPr txBox="1">
            <a:spLocks noChangeArrowheads="1"/>
          </p:cNvSpPr>
          <p:nvPr/>
        </p:nvSpPr>
        <p:spPr bwMode="auto">
          <a:xfrm rot="-5400000">
            <a:off x="1049338" y="3727450"/>
            <a:ext cx="381000" cy="304800"/>
          </a:xfrm>
          <a:prstGeom prst="rect">
            <a:avLst/>
          </a:prstGeom>
          <a:noFill/>
          <a:ln w="9525">
            <a:noFill/>
            <a:miter lim="800000"/>
          </a:ln>
        </p:spPr>
        <p:txBody>
          <a:bodyPr>
            <a:spAutoFit/>
          </a:bodyPr>
          <a:lstStyle/>
          <a:p>
            <a:pPr>
              <a:spcBef>
                <a:spcPct val="50000"/>
              </a:spcBef>
            </a:pPr>
            <a:r>
              <a:rPr lang="en-US" sz="1400"/>
              <a:t>25</a:t>
            </a:r>
            <a:endParaRPr lang="en-US" sz="1400"/>
          </a:p>
        </p:txBody>
      </p:sp>
      <p:sp>
        <p:nvSpPr>
          <p:cNvPr id="9239" name="Text Box 23"/>
          <p:cNvSpPr txBox="1">
            <a:spLocks noChangeArrowheads="1"/>
          </p:cNvSpPr>
          <p:nvPr/>
        </p:nvSpPr>
        <p:spPr bwMode="auto">
          <a:xfrm>
            <a:off x="1520825" y="4335463"/>
            <a:ext cx="381000"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9240" name="Line 24"/>
          <p:cNvSpPr>
            <a:spLocks noChangeShapeType="1"/>
          </p:cNvSpPr>
          <p:nvPr/>
        </p:nvSpPr>
        <p:spPr bwMode="auto">
          <a:xfrm>
            <a:off x="4560888" y="1965325"/>
            <a:ext cx="0" cy="1462088"/>
          </a:xfrm>
          <a:prstGeom prst="line">
            <a:avLst/>
          </a:prstGeom>
          <a:noFill/>
          <a:ln w="9525">
            <a:solidFill>
              <a:schemeClr val="tx1"/>
            </a:solidFill>
            <a:round/>
            <a:headEnd type="triangle" w="med" len="med"/>
            <a:tailEnd type="triangle" w="med" len="med"/>
          </a:ln>
        </p:spPr>
        <p:txBody>
          <a:bodyPr/>
          <a:lstStyle/>
          <a:p>
            <a:endParaRPr lang="en-IN"/>
          </a:p>
        </p:txBody>
      </p:sp>
      <p:sp>
        <p:nvSpPr>
          <p:cNvPr id="9241" name="Line 25"/>
          <p:cNvSpPr>
            <a:spLocks noChangeShapeType="1"/>
          </p:cNvSpPr>
          <p:nvPr/>
        </p:nvSpPr>
        <p:spPr bwMode="auto">
          <a:xfrm>
            <a:off x="4560888" y="3409950"/>
            <a:ext cx="0" cy="2339975"/>
          </a:xfrm>
          <a:prstGeom prst="line">
            <a:avLst/>
          </a:prstGeom>
          <a:noFill/>
          <a:ln w="9525">
            <a:solidFill>
              <a:schemeClr val="tx1"/>
            </a:solidFill>
            <a:round/>
            <a:headEnd type="triangle" w="med" len="med"/>
            <a:tailEnd type="triangle" w="med" len="med"/>
          </a:ln>
        </p:spPr>
        <p:txBody>
          <a:bodyPr/>
          <a:lstStyle/>
          <a:p>
            <a:endParaRPr lang="en-IN"/>
          </a:p>
        </p:txBody>
      </p:sp>
      <p:sp>
        <p:nvSpPr>
          <p:cNvPr id="9242" name="Line 26"/>
          <p:cNvSpPr>
            <a:spLocks noChangeShapeType="1"/>
          </p:cNvSpPr>
          <p:nvPr/>
        </p:nvSpPr>
        <p:spPr bwMode="auto">
          <a:xfrm>
            <a:off x="2360613" y="5759450"/>
            <a:ext cx="2376487" cy="0"/>
          </a:xfrm>
          <a:prstGeom prst="line">
            <a:avLst/>
          </a:prstGeom>
          <a:noFill/>
          <a:ln w="9525">
            <a:solidFill>
              <a:schemeClr val="tx1"/>
            </a:solidFill>
            <a:prstDash val="lgDashDotDot"/>
            <a:round/>
          </a:ln>
        </p:spPr>
        <p:txBody>
          <a:bodyPr/>
          <a:lstStyle/>
          <a:p>
            <a:endParaRPr lang="en-IN"/>
          </a:p>
        </p:txBody>
      </p:sp>
      <p:sp>
        <p:nvSpPr>
          <p:cNvPr id="9243" name="Text Box 27"/>
          <p:cNvSpPr txBox="1">
            <a:spLocks noChangeArrowheads="1"/>
          </p:cNvSpPr>
          <p:nvPr/>
        </p:nvSpPr>
        <p:spPr bwMode="auto">
          <a:xfrm rot="-5400000">
            <a:off x="4217988" y="2592388"/>
            <a:ext cx="381000" cy="304800"/>
          </a:xfrm>
          <a:prstGeom prst="rect">
            <a:avLst/>
          </a:prstGeom>
          <a:noFill/>
          <a:ln w="9525">
            <a:noFill/>
            <a:miter lim="800000"/>
          </a:ln>
        </p:spPr>
        <p:txBody>
          <a:bodyPr>
            <a:spAutoFit/>
          </a:bodyPr>
          <a:lstStyle/>
          <a:p>
            <a:pPr>
              <a:spcBef>
                <a:spcPct val="50000"/>
              </a:spcBef>
            </a:pPr>
            <a:r>
              <a:rPr lang="en-US" sz="1400"/>
              <a:t>40</a:t>
            </a:r>
            <a:endParaRPr lang="en-US" sz="1400"/>
          </a:p>
        </p:txBody>
      </p:sp>
      <p:sp>
        <p:nvSpPr>
          <p:cNvPr id="9244" name="Text Box 28"/>
          <p:cNvSpPr txBox="1">
            <a:spLocks noChangeArrowheads="1"/>
          </p:cNvSpPr>
          <p:nvPr/>
        </p:nvSpPr>
        <p:spPr bwMode="auto">
          <a:xfrm rot="-5400000">
            <a:off x="4217988" y="4614863"/>
            <a:ext cx="381000" cy="304800"/>
          </a:xfrm>
          <a:prstGeom prst="rect">
            <a:avLst/>
          </a:prstGeom>
          <a:noFill/>
          <a:ln w="9525">
            <a:noFill/>
            <a:miter lim="800000"/>
          </a:ln>
        </p:spPr>
        <p:txBody>
          <a:bodyPr>
            <a:spAutoFit/>
          </a:bodyPr>
          <a:lstStyle/>
          <a:p>
            <a:pPr>
              <a:spcBef>
                <a:spcPct val="50000"/>
              </a:spcBef>
            </a:pPr>
            <a:r>
              <a:rPr lang="en-US" sz="1400"/>
              <a:t>65</a:t>
            </a:r>
            <a:endParaRPr lang="en-US" sz="1400"/>
          </a:p>
        </p:txBody>
      </p:sp>
      <p:sp>
        <p:nvSpPr>
          <p:cNvPr id="9245" name="Text Box 29"/>
          <p:cNvSpPr txBox="1">
            <a:spLocks noChangeArrowheads="1"/>
          </p:cNvSpPr>
          <p:nvPr/>
        </p:nvSpPr>
        <p:spPr bwMode="auto">
          <a:xfrm>
            <a:off x="390525" y="922338"/>
            <a:ext cx="3140075" cy="1155700"/>
          </a:xfrm>
          <a:prstGeom prst="rect">
            <a:avLst/>
          </a:prstGeom>
          <a:noFill/>
          <a:ln w="9525">
            <a:noFill/>
            <a:miter lim="800000"/>
          </a:ln>
        </p:spPr>
        <p:txBody>
          <a:bodyPr>
            <a:spAutoFit/>
          </a:bodyPr>
          <a:lstStyle/>
          <a:p>
            <a:pPr>
              <a:spcBef>
                <a:spcPct val="50000"/>
              </a:spcBef>
            </a:pPr>
            <a:r>
              <a:rPr lang="en-US" sz="1400" b="1">
                <a:solidFill>
                  <a:schemeClr val="accent2"/>
                </a:solidFill>
              </a:rPr>
              <a:t>Given,</a:t>
            </a:r>
            <a:endParaRPr lang="en-US" sz="1400" b="1">
              <a:solidFill>
                <a:schemeClr val="accent2"/>
              </a:solidFill>
            </a:endParaRPr>
          </a:p>
          <a:p>
            <a:pPr>
              <a:spcBef>
                <a:spcPct val="50000"/>
              </a:spcBef>
            </a:pPr>
            <a:r>
              <a:rPr lang="en-US" sz="1400" b="1">
                <a:solidFill>
                  <a:schemeClr val="accent2"/>
                </a:solidFill>
              </a:rPr>
              <a:t>TL=65mm</a:t>
            </a:r>
            <a:endParaRPr lang="en-US" sz="1400" b="1">
              <a:solidFill>
                <a:schemeClr val="accent2"/>
              </a:solidFill>
            </a:endParaRPr>
          </a:p>
          <a:p>
            <a:pPr>
              <a:spcBef>
                <a:spcPct val="50000"/>
              </a:spcBef>
            </a:pPr>
            <a:r>
              <a:rPr lang="en-US" sz="1400" b="1">
                <a:solidFill>
                  <a:schemeClr val="accent2"/>
                </a:solidFill>
              </a:rPr>
              <a:t>A is 20mm </a:t>
            </a:r>
            <a:r>
              <a:rPr lang="en-US" sz="1400" b="1">
                <a:solidFill>
                  <a:schemeClr val="accent2"/>
                </a:solidFill>
                <a:cs typeface="Arial" panose="02080604020202020204" pitchFamily="34" charset="0"/>
              </a:rPr>
              <a:t>↑</a:t>
            </a:r>
            <a:r>
              <a:rPr lang="en-US" sz="1400" b="1">
                <a:solidFill>
                  <a:schemeClr val="accent2"/>
                </a:solidFill>
              </a:rPr>
              <a:t> HP &amp; 25mm </a:t>
            </a:r>
            <a:r>
              <a:rPr lang="en-US" sz="1400" b="1" baseline="30000">
                <a:solidFill>
                  <a:schemeClr val="accent2"/>
                </a:solidFill>
                <a:cs typeface="Arial" panose="02080604020202020204" pitchFamily="34" charset="0"/>
              </a:rPr>
              <a:t>→</a:t>
            </a:r>
            <a:r>
              <a:rPr lang="en-US" sz="1400" b="1">
                <a:solidFill>
                  <a:schemeClr val="accent2"/>
                </a:solidFill>
                <a:cs typeface="Arial" panose="02080604020202020204" pitchFamily="34" charset="0"/>
              </a:rPr>
              <a:t>V.P.                B is 40mm </a:t>
            </a:r>
            <a:r>
              <a:rPr lang="en-US" sz="1400" b="1">
                <a:solidFill>
                  <a:schemeClr val="accent2"/>
                </a:solidFill>
              </a:rPr>
              <a:t>↑ &amp; 65mm </a:t>
            </a:r>
            <a:r>
              <a:rPr lang="en-US" sz="1400" b="1" baseline="30000">
                <a:solidFill>
                  <a:schemeClr val="accent2"/>
                </a:solidFill>
              </a:rPr>
              <a:t>→</a:t>
            </a:r>
            <a:r>
              <a:rPr lang="en-US" sz="1400" b="1">
                <a:solidFill>
                  <a:schemeClr val="accent2"/>
                </a:solidFill>
              </a:rPr>
              <a:t> V.P.</a:t>
            </a:r>
            <a:endParaRPr lang="en-US" sz="1400" b="1">
              <a:solidFill>
                <a:schemeClr val="accent2"/>
              </a:solidFill>
            </a:endParaRPr>
          </a:p>
        </p:txBody>
      </p:sp>
      <p:sp>
        <p:nvSpPr>
          <p:cNvPr id="9246" name="Text Box 30"/>
          <p:cNvSpPr txBox="1">
            <a:spLocks noChangeArrowheads="1"/>
          </p:cNvSpPr>
          <p:nvPr/>
        </p:nvSpPr>
        <p:spPr bwMode="auto">
          <a:xfrm>
            <a:off x="3203575" y="923925"/>
            <a:ext cx="2486025" cy="836613"/>
          </a:xfrm>
          <a:prstGeom prst="rect">
            <a:avLst/>
          </a:prstGeom>
          <a:noFill/>
          <a:ln w="9525">
            <a:noFill/>
            <a:miter lim="800000"/>
          </a:ln>
        </p:spPr>
        <p:txBody>
          <a:bodyPr>
            <a:spAutoFit/>
          </a:bodyPr>
          <a:lstStyle/>
          <a:p>
            <a:pPr>
              <a:spcBef>
                <a:spcPct val="50000"/>
              </a:spcBef>
            </a:pPr>
            <a:r>
              <a:rPr lang="en-US" sz="1400" b="1">
                <a:solidFill>
                  <a:schemeClr val="accent2"/>
                </a:solidFill>
              </a:rPr>
              <a:t>To draw FV &amp;TV of the line AB</a:t>
            </a:r>
            <a:endParaRPr lang="en-US" sz="1400" b="1">
              <a:solidFill>
                <a:schemeClr val="accent2"/>
              </a:solidFill>
            </a:endParaRPr>
          </a:p>
          <a:p>
            <a:pPr>
              <a:spcBef>
                <a:spcPct val="50000"/>
              </a:spcBef>
            </a:pPr>
            <a:r>
              <a:rPr lang="en-US" sz="1400" b="1">
                <a:solidFill>
                  <a:schemeClr val="accent2"/>
                </a:solidFill>
              </a:rPr>
              <a:t>To find </a:t>
            </a:r>
            <a:r>
              <a:rPr lang="el-GR" sz="1400" b="1">
                <a:solidFill>
                  <a:schemeClr val="accent2"/>
                </a:solidFill>
                <a:cs typeface="Arial" panose="02080604020202020204" pitchFamily="34" charset="0"/>
              </a:rPr>
              <a:t>θ</a:t>
            </a:r>
            <a:r>
              <a:rPr lang="en-US" sz="1400" b="1">
                <a:solidFill>
                  <a:schemeClr val="accent2"/>
                </a:solidFill>
                <a:cs typeface="Arial" panose="02080604020202020204" pitchFamily="34" charset="0"/>
              </a:rPr>
              <a:t> &amp; Ø</a:t>
            </a:r>
            <a:endParaRPr lang="en-US" sz="1400" b="1">
              <a:solidFill>
                <a:schemeClr val="accent2"/>
              </a:solidFill>
              <a:cs typeface="Arial" panose="02080604020202020204" pitchFamily="34" charset="0"/>
            </a:endParaRPr>
          </a:p>
        </p:txBody>
      </p:sp>
      <p:sp>
        <p:nvSpPr>
          <p:cNvPr id="9247" name="Text Box 31"/>
          <p:cNvSpPr txBox="1">
            <a:spLocks noChangeArrowheads="1"/>
          </p:cNvSpPr>
          <p:nvPr/>
        </p:nvSpPr>
        <p:spPr bwMode="auto">
          <a:xfrm>
            <a:off x="6075363" y="923925"/>
            <a:ext cx="2486025" cy="517525"/>
          </a:xfrm>
          <a:prstGeom prst="rect">
            <a:avLst/>
          </a:prstGeom>
          <a:noFill/>
          <a:ln w="9525">
            <a:noFill/>
            <a:miter lim="800000"/>
          </a:ln>
        </p:spPr>
        <p:txBody>
          <a:bodyPr>
            <a:spAutoFit/>
          </a:bodyPr>
          <a:lstStyle/>
          <a:p>
            <a:pPr>
              <a:spcBef>
                <a:spcPct val="50000"/>
              </a:spcBef>
            </a:pPr>
            <a:r>
              <a:rPr lang="en-US" sz="1400" b="1">
                <a:solidFill>
                  <a:srgbClr val="FF0000"/>
                </a:solidFill>
              </a:rPr>
              <a:t>Hint1:Mark a’ 20mm above H.P &amp; a 25mm below XY </a:t>
            </a:r>
            <a:endParaRPr lang="en-US" sz="1400" b="1">
              <a:solidFill>
                <a:srgbClr val="FF0000"/>
              </a:solidFill>
              <a:cs typeface="Arial" panose="02080604020202020204" pitchFamily="34" charset="0"/>
            </a:endParaRPr>
          </a:p>
        </p:txBody>
      </p:sp>
      <p:sp>
        <p:nvSpPr>
          <p:cNvPr id="9248" name="Text Box 32"/>
          <p:cNvSpPr txBox="1">
            <a:spLocks noChangeArrowheads="1"/>
          </p:cNvSpPr>
          <p:nvPr/>
        </p:nvSpPr>
        <p:spPr bwMode="auto">
          <a:xfrm>
            <a:off x="6075363" y="1627188"/>
            <a:ext cx="2859087" cy="730250"/>
          </a:xfrm>
          <a:prstGeom prst="rect">
            <a:avLst/>
          </a:prstGeom>
          <a:noFill/>
          <a:ln w="9525">
            <a:noFill/>
            <a:miter lim="800000"/>
          </a:ln>
        </p:spPr>
        <p:txBody>
          <a:bodyPr>
            <a:spAutoFit/>
          </a:bodyPr>
          <a:lstStyle/>
          <a:p>
            <a:pPr>
              <a:spcBef>
                <a:spcPct val="50000"/>
              </a:spcBef>
            </a:pPr>
            <a:r>
              <a:rPr lang="en-US" sz="1400" b="1">
                <a:solidFill>
                  <a:srgbClr val="FF0000"/>
                </a:solidFill>
              </a:rPr>
              <a:t>Hint2:Draw locus of b’ 40mm above XY &amp; locus of b 65 mm below XY</a:t>
            </a:r>
            <a:endParaRPr lang="en-US" sz="1400" b="1">
              <a:solidFill>
                <a:srgbClr val="FF0000"/>
              </a:solidFill>
              <a:cs typeface="Arial" panose="02080604020202020204" pitchFamily="34" charset="0"/>
            </a:endParaRPr>
          </a:p>
        </p:txBody>
      </p:sp>
      <p:sp>
        <p:nvSpPr>
          <p:cNvPr id="9249" name="Line 33"/>
          <p:cNvSpPr>
            <a:spLocks noChangeShapeType="1"/>
          </p:cNvSpPr>
          <p:nvPr/>
        </p:nvSpPr>
        <p:spPr bwMode="auto">
          <a:xfrm rot="-1080000">
            <a:off x="1695450" y="2322513"/>
            <a:ext cx="2339975" cy="0"/>
          </a:xfrm>
          <a:prstGeom prst="line">
            <a:avLst/>
          </a:prstGeom>
          <a:noFill/>
          <a:ln w="9525">
            <a:solidFill>
              <a:srgbClr val="000080"/>
            </a:solidFill>
            <a:round/>
          </a:ln>
        </p:spPr>
        <p:txBody>
          <a:bodyPr/>
          <a:lstStyle/>
          <a:p>
            <a:endParaRPr lang="en-IN"/>
          </a:p>
        </p:txBody>
      </p:sp>
      <p:sp>
        <p:nvSpPr>
          <p:cNvPr id="9251" name="Text Box 35"/>
          <p:cNvSpPr txBox="1">
            <a:spLocks noChangeArrowheads="1"/>
          </p:cNvSpPr>
          <p:nvPr/>
        </p:nvSpPr>
        <p:spPr bwMode="auto">
          <a:xfrm rot="-1090392">
            <a:off x="2468563" y="2341563"/>
            <a:ext cx="381000" cy="304800"/>
          </a:xfrm>
          <a:prstGeom prst="rect">
            <a:avLst/>
          </a:prstGeom>
          <a:noFill/>
          <a:ln w="9525">
            <a:noFill/>
            <a:miter lim="800000"/>
          </a:ln>
        </p:spPr>
        <p:txBody>
          <a:bodyPr>
            <a:spAutoFit/>
          </a:bodyPr>
          <a:lstStyle/>
          <a:p>
            <a:pPr>
              <a:spcBef>
                <a:spcPct val="50000"/>
              </a:spcBef>
            </a:pPr>
            <a:r>
              <a:rPr lang="en-US" sz="1400"/>
              <a:t>65</a:t>
            </a:r>
            <a:endParaRPr lang="en-US" sz="1400"/>
          </a:p>
        </p:txBody>
      </p:sp>
      <p:sp>
        <p:nvSpPr>
          <p:cNvPr id="9253" name="Oval 37"/>
          <p:cNvSpPr>
            <a:spLocks noChangeArrowheads="1"/>
          </p:cNvSpPr>
          <p:nvPr/>
        </p:nvSpPr>
        <p:spPr bwMode="auto">
          <a:xfrm>
            <a:off x="3924300" y="1919288"/>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9254" name="Text Box 38"/>
          <p:cNvSpPr txBox="1">
            <a:spLocks noChangeArrowheads="1"/>
          </p:cNvSpPr>
          <p:nvPr/>
        </p:nvSpPr>
        <p:spPr bwMode="auto">
          <a:xfrm>
            <a:off x="3849688" y="1627188"/>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r>
              <a:rPr lang="en-US" sz="1400">
                <a:latin typeface="Arial Unicode MS" pitchFamily="34" charset="-128"/>
              </a:rPr>
              <a:t>’</a:t>
            </a:r>
            <a:endParaRPr lang="en-US" sz="1400">
              <a:latin typeface="Arial Unicode MS" pitchFamily="34" charset="-128"/>
            </a:endParaRPr>
          </a:p>
        </p:txBody>
      </p:sp>
      <p:sp>
        <p:nvSpPr>
          <p:cNvPr id="9255" name="Line 39"/>
          <p:cNvSpPr>
            <a:spLocks noChangeShapeType="1"/>
          </p:cNvSpPr>
          <p:nvPr/>
        </p:nvSpPr>
        <p:spPr bwMode="auto">
          <a:xfrm rot="16200000" flipH="1">
            <a:off x="2777331" y="3142457"/>
            <a:ext cx="2376487" cy="0"/>
          </a:xfrm>
          <a:prstGeom prst="line">
            <a:avLst/>
          </a:prstGeom>
          <a:noFill/>
          <a:ln w="9525">
            <a:solidFill>
              <a:schemeClr val="tx1"/>
            </a:solidFill>
            <a:round/>
          </a:ln>
        </p:spPr>
        <p:txBody>
          <a:bodyPr/>
          <a:lstStyle/>
          <a:p>
            <a:endParaRPr lang="en-IN"/>
          </a:p>
        </p:txBody>
      </p:sp>
      <p:sp>
        <p:nvSpPr>
          <p:cNvPr id="9256" name="Line 40"/>
          <p:cNvSpPr>
            <a:spLocks noChangeShapeType="1"/>
          </p:cNvSpPr>
          <p:nvPr/>
        </p:nvSpPr>
        <p:spPr bwMode="auto">
          <a:xfrm>
            <a:off x="1755775" y="4330700"/>
            <a:ext cx="2209800" cy="3175"/>
          </a:xfrm>
          <a:prstGeom prst="line">
            <a:avLst/>
          </a:prstGeom>
          <a:noFill/>
          <a:ln w="9525">
            <a:solidFill>
              <a:schemeClr val="tx1"/>
            </a:solidFill>
            <a:round/>
          </a:ln>
        </p:spPr>
        <p:txBody>
          <a:bodyPr/>
          <a:lstStyle/>
          <a:p>
            <a:endParaRPr lang="en-IN"/>
          </a:p>
        </p:txBody>
      </p:sp>
      <p:sp>
        <p:nvSpPr>
          <p:cNvPr id="9257" name="Text Box 41"/>
          <p:cNvSpPr txBox="1">
            <a:spLocks noChangeArrowheads="1"/>
          </p:cNvSpPr>
          <p:nvPr/>
        </p:nvSpPr>
        <p:spPr bwMode="auto">
          <a:xfrm>
            <a:off x="3903663" y="4137025"/>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endParaRPr lang="en-US" sz="1400"/>
          </a:p>
        </p:txBody>
      </p:sp>
      <p:sp>
        <p:nvSpPr>
          <p:cNvPr id="9259" name="Arc 43"/>
          <p:cNvSpPr/>
          <p:nvPr/>
        </p:nvSpPr>
        <p:spPr bwMode="auto">
          <a:xfrm rot="5400000">
            <a:off x="2155032" y="3955256"/>
            <a:ext cx="1460500" cy="2160587"/>
          </a:xfrm>
          <a:custGeom>
            <a:avLst/>
            <a:gdLst>
              <a:gd name="T0" fmla="*/ 0 w 14254"/>
              <a:gd name="T1" fmla="*/ 0 h 21600"/>
              <a:gd name="T2" fmla="*/ 149646443 w 14254"/>
              <a:gd name="T3" fmla="*/ 53739206 h 21600"/>
              <a:gd name="T4" fmla="*/ 0 w 14254"/>
              <a:gd name="T5" fmla="*/ 216117338 h 21600"/>
              <a:gd name="T6" fmla="*/ 0 60000 65536"/>
              <a:gd name="T7" fmla="*/ 0 60000 65536"/>
              <a:gd name="T8" fmla="*/ 0 60000 65536"/>
              <a:gd name="T9" fmla="*/ 0 w 14254"/>
              <a:gd name="T10" fmla="*/ 0 h 21600"/>
              <a:gd name="T11" fmla="*/ 14254 w 14254"/>
              <a:gd name="T12" fmla="*/ 21600 h 21600"/>
            </a:gdLst>
            <a:ahLst/>
            <a:cxnLst>
              <a:cxn ang="T6">
                <a:pos x="T0" y="T1"/>
              </a:cxn>
              <a:cxn ang="T7">
                <a:pos x="T2" y="T3"/>
              </a:cxn>
              <a:cxn ang="T8">
                <a:pos x="T4" y="T5"/>
              </a:cxn>
            </a:cxnLst>
            <a:rect l="T9" t="T10" r="T11" b="T12"/>
            <a:pathLst>
              <a:path w="14254" h="21600" fill="none" extrusionOk="0">
                <a:moveTo>
                  <a:pt x="-1" y="0"/>
                </a:moveTo>
                <a:cubicBezTo>
                  <a:pt x="5245" y="0"/>
                  <a:pt x="10312" y="1909"/>
                  <a:pt x="14254" y="5370"/>
                </a:cubicBezTo>
              </a:path>
              <a:path w="14254" h="21600" stroke="0" extrusionOk="0">
                <a:moveTo>
                  <a:pt x="-1" y="0"/>
                </a:moveTo>
                <a:cubicBezTo>
                  <a:pt x="5245" y="0"/>
                  <a:pt x="10312" y="1909"/>
                  <a:pt x="14254" y="5370"/>
                </a:cubicBezTo>
                <a:lnTo>
                  <a:pt x="0" y="21600"/>
                </a:lnTo>
                <a:close/>
              </a:path>
            </a:pathLst>
          </a:custGeom>
          <a:noFill/>
          <a:ln w="9525">
            <a:solidFill>
              <a:schemeClr val="tx1"/>
            </a:solidFill>
            <a:round/>
          </a:ln>
        </p:spPr>
        <p:txBody>
          <a:bodyPr wrap="none" anchor="ctr"/>
          <a:lstStyle/>
          <a:p>
            <a:endParaRPr lang="en-IN"/>
          </a:p>
        </p:txBody>
      </p:sp>
      <p:sp>
        <p:nvSpPr>
          <p:cNvPr id="9260" name="Text Box 44"/>
          <p:cNvSpPr txBox="1">
            <a:spLocks noChangeArrowheads="1"/>
          </p:cNvSpPr>
          <p:nvPr/>
        </p:nvSpPr>
        <p:spPr bwMode="auto">
          <a:xfrm>
            <a:off x="3146425" y="5754688"/>
            <a:ext cx="381000"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9261" name="Line 45"/>
          <p:cNvSpPr>
            <a:spLocks noChangeShapeType="1"/>
          </p:cNvSpPr>
          <p:nvPr/>
        </p:nvSpPr>
        <p:spPr bwMode="auto">
          <a:xfrm rot="16200000" flipH="1">
            <a:off x="1513681" y="3860007"/>
            <a:ext cx="3811587" cy="0"/>
          </a:xfrm>
          <a:prstGeom prst="line">
            <a:avLst/>
          </a:prstGeom>
          <a:noFill/>
          <a:ln w="9525">
            <a:solidFill>
              <a:schemeClr val="tx1"/>
            </a:solidFill>
            <a:round/>
          </a:ln>
        </p:spPr>
        <p:txBody>
          <a:bodyPr/>
          <a:lstStyle/>
          <a:p>
            <a:endParaRPr lang="en-IN"/>
          </a:p>
        </p:txBody>
      </p:sp>
      <p:sp>
        <p:nvSpPr>
          <p:cNvPr id="9263" name="Oval 47"/>
          <p:cNvSpPr>
            <a:spLocks noChangeArrowheads="1"/>
          </p:cNvSpPr>
          <p:nvPr/>
        </p:nvSpPr>
        <p:spPr bwMode="auto">
          <a:xfrm>
            <a:off x="3379788" y="5716588"/>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9264" name="Oval 48"/>
          <p:cNvSpPr>
            <a:spLocks noChangeArrowheads="1"/>
          </p:cNvSpPr>
          <p:nvPr/>
        </p:nvSpPr>
        <p:spPr bwMode="auto">
          <a:xfrm>
            <a:off x="3373438" y="1906588"/>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9265" name="Text Box 49"/>
          <p:cNvSpPr txBox="1">
            <a:spLocks noChangeArrowheads="1"/>
          </p:cNvSpPr>
          <p:nvPr/>
        </p:nvSpPr>
        <p:spPr bwMode="auto">
          <a:xfrm>
            <a:off x="3195638" y="1643063"/>
            <a:ext cx="381000"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9266" name="Line 50"/>
          <p:cNvSpPr>
            <a:spLocks noChangeShapeType="1"/>
          </p:cNvSpPr>
          <p:nvPr/>
        </p:nvSpPr>
        <p:spPr bwMode="auto">
          <a:xfrm flipV="1">
            <a:off x="1752600" y="1954213"/>
            <a:ext cx="1666875" cy="735012"/>
          </a:xfrm>
          <a:prstGeom prst="line">
            <a:avLst/>
          </a:prstGeom>
          <a:noFill/>
          <a:ln w="22225">
            <a:solidFill>
              <a:schemeClr val="tx1"/>
            </a:solidFill>
            <a:round/>
          </a:ln>
        </p:spPr>
        <p:txBody>
          <a:bodyPr/>
          <a:lstStyle/>
          <a:p>
            <a:endParaRPr lang="en-IN"/>
          </a:p>
        </p:txBody>
      </p:sp>
      <p:sp>
        <p:nvSpPr>
          <p:cNvPr id="9268" name="Line 52"/>
          <p:cNvSpPr>
            <a:spLocks noChangeShapeType="1"/>
          </p:cNvSpPr>
          <p:nvPr/>
        </p:nvSpPr>
        <p:spPr bwMode="auto">
          <a:xfrm flipH="1" flipV="1">
            <a:off x="1752600" y="4329113"/>
            <a:ext cx="1671638" cy="1436687"/>
          </a:xfrm>
          <a:prstGeom prst="line">
            <a:avLst/>
          </a:prstGeom>
          <a:noFill/>
          <a:ln w="22225">
            <a:solidFill>
              <a:schemeClr val="tx1"/>
            </a:solidFill>
            <a:round/>
          </a:ln>
        </p:spPr>
        <p:txBody>
          <a:bodyPr/>
          <a:lstStyle/>
          <a:p>
            <a:endParaRPr lang="en-IN"/>
          </a:p>
        </p:txBody>
      </p:sp>
      <p:sp>
        <p:nvSpPr>
          <p:cNvPr id="9269" name="Line 53"/>
          <p:cNvSpPr>
            <a:spLocks noChangeShapeType="1"/>
          </p:cNvSpPr>
          <p:nvPr/>
        </p:nvSpPr>
        <p:spPr bwMode="auto">
          <a:xfrm>
            <a:off x="1747838" y="2697163"/>
            <a:ext cx="2024062" cy="6350"/>
          </a:xfrm>
          <a:prstGeom prst="line">
            <a:avLst/>
          </a:prstGeom>
          <a:noFill/>
          <a:ln w="9525">
            <a:solidFill>
              <a:schemeClr val="tx1"/>
            </a:solidFill>
            <a:round/>
          </a:ln>
        </p:spPr>
        <p:txBody>
          <a:bodyPr/>
          <a:lstStyle/>
          <a:p>
            <a:endParaRPr lang="en-IN"/>
          </a:p>
        </p:txBody>
      </p:sp>
      <p:sp>
        <p:nvSpPr>
          <p:cNvPr id="9270" name="Arc 54"/>
          <p:cNvSpPr/>
          <p:nvPr/>
        </p:nvSpPr>
        <p:spPr bwMode="auto">
          <a:xfrm>
            <a:off x="1930400" y="1947863"/>
            <a:ext cx="1671638" cy="755650"/>
          </a:xfrm>
          <a:custGeom>
            <a:avLst/>
            <a:gdLst>
              <a:gd name="T0" fmla="*/ 115432018 w 21600"/>
              <a:gd name="T1" fmla="*/ 0 h 9752"/>
              <a:gd name="T2" fmla="*/ 129369140 w 21600"/>
              <a:gd name="T3" fmla="*/ 58552798 h 9752"/>
              <a:gd name="T4" fmla="*/ 0 w 21600"/>
              <a:gd name="T5" fmla="*/ 58552798 h 9752"/>
              <a:gd name="T6" fmla="*/ 0 60000 65536"/>
              <a:gd name="T7" fmla="*/ 0 60000 65536"/>
              <a:gd name="T8" fmla="*/ 0 60000 65536"/>
              <a:gd name="T9" fmla="*/ 0 w 21600"/>
              <a:gd name="T10" fmla="*/ 0 h 9752"/>
              <a:gd name="T11" fmla="*/ 21600 w 21600"/>
              <a:gd name="T12" fmla="*/ 9752 h 9752"/>
            </a:gdLst>
            <a:ahLst/>
            <a:cxnLst>
              <a:cxn ang="T6">
                <a:pos x="T0" y="T1"/>
              </a:cxn>
              <a:cxn ang="T7">
                <a:pos x="T2" y="T3"/>
              </a:cxn>
              <a:cxn ang="T8">
                <a:pos x="T4" y="T5"/>
              </a:cxn>
            </a:cxnLst>
            <a:rect l="T9" t="T10" r="T11" b="T12"/>
            <a:pathLst>
              <a:path w="21600" h="9752" fill="none" extrusionOk="0">
                <a:moveTo>
                  <a:pt x="19273" y="-1"/>
                </a:moveTo>
                <a:cubicBezTo>
                  <a:pt x="20802" y="3023"/>
                  <a:pt x="21600" y="6363"/>
                  <a:pt x="21600" y="9752"/>
                </a:cubicBezTo>
              </a:path>
              <a:path w="21600" h="9752" stroke="0" extrusionOk="0">
                <a:moveTo>
                  <a:pt x="19273" y="-1"/>
                </a:moveTo>
                <a:cubicBezTo>
                  <a:pt x="20802" y="3023"/>
                  <a:pt x="21600" y="6363"/>
                  <a:pt x="21600" y="9752"/>
                </a:cubicBezTo>
                <a:lnTo>
                  <a:pt x="0" y="9752"/>
                </a:lnTo>
                <a:close/>
              </a:path>
            </a:pathLst>
          </a:custGeom>
          <a:noFill/>
          <a:ln w="9525">
            <a:solidFill>
              <a:schemeClr val="tx1"/>
            </a:solidFill>
            <a:round/>
          </a:ln>
        </p:spPr>
        <p:txBody>
          <a:bodyPr wrap="none" anchor="ctr"/>
          <a:lstStyle/>
          <a:p>
            <a:endParaRPr lang="en-IN"/>
          </a:p>
        </p:txBody>
      </p:sp>
      <p:sp>
        <p:nvSpPr>
          <p:cNvPr id="9271" name="Text Box 55"/>
          <p:cNvSpPr txBox="1">
            <a:spLocks noChangeArrowheads="1"/>
          </p:cNvSpPr>
          <p:nvPr/>
        </p:nvSpPr>
        <p:spPr bwMode="auto">
          <a:xfrm>
            <a:off x="3584575" y="2406650"/>
            <a:ext cx="515938"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2</a:t>
            </a:r>
            <a:r>
              <a:rPr lang="en-US" sz="1400">
                <a:latin typeface="Arial Unicode MS" pitchFamily="34" charset="-128"/>
              </a:rPr>
              <a:t>’</a:t>
            </a:r>
            <a:endParaRPr lang="en-US" sz="1400">
              <a:latin typeface="Arial Unicode MS" pitchFamily="34" charset="-128"/>
            </a:endParaRPr>
          </a:p>
        </p:txBody>
      </p:sp>
      <p:sp>
        <p:nvSpPr>
          <p:cNvPr id="9272" name="Line 56"/>
          <p:cNvSpPr>
            <a:spLocks noChangeShapeType="1"/>
          </p:cNvSpPr>
          <p:nvPr/>
        </p:nvSpPr>
        <p:spPr bwMode="auto">
          <a:xfrm rot="16200000" flipH="1">
            <a:off x="2081213" y="4229100"/>
            <a:ext cx="3041650" cy="0"/>
          </a:xfrm>
          <a:prstGeom prst="line">
            <a:avLst/>
          </a:prstGeom>
          <a:noFill/>
          <a:ln w="9525">
            <a:solidFill>
              <a:schemeClr val="tx1"/>
            </a:solidFill>
            <a:round/>
          </a:ln>
        </p:spPr>
        <p:txBody>
          <a:bodyPr/>
          <a:lstStyle/>
          <a:p>
            <a:endParaRPr lang="en-IN"/>
          </a:p>
        </p:txBody>
      </p:sp>
      <p:sp>
        <p:nvSpPr>
          <p:cNvPr id="9273" name="Oval 57"/>
          <p:cNvSpPr>
            <a:spLocks noChangeArrowheads="1"/>
          </p:cNvSpPr>
          <p:nvPr/>
        </p:nvSpPr>
        <p:spPr bwMode="auto">
          <a:xfrm>
            <a:off x="3560763" y="5708650"/>
            <a:ext cx="92075" cy="88900"/>
          </a:xfrm>
          <a:prstGeom prst="ellipse">
            <a:avLst/>
          </a:prstGeom>
          <a:solidFill>
            <a:schemeClr val="accent1"/>
          </a:solidFill>
          <a:ln w="9525">
            <a:solidFill>
              <a:schemeClr val="tx1"/>
            </a:solidFill>
            <a:round/>
          </a:ln>
        </p:spPr>
        <p:txBody>
          <a:bodyPr wrap="none" anchor="ctr"/>
          <a:lstStyle/>
          <a:p>
            <a:endParaRPr lang="en-IN"/>
          </a:p>
        </p:txBody>
      </p:sp>
      <p:sp>
        <p:nvSpPr>
          <p:cNvPr id="9274" name="Text Box 58"/>
          <p:cNvSpPr txBox="1">
            <a:spLocks noChangeArrowheads="1"/>
          </p:cNvSpPr>
          <p:nvPr/>
        </p:nvSpPr>
        <p:spPr bwMode="auto">
          <a:xfrm>
            <a:off x="3497263" y="5792788"/>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2</a:t>
            </a:r>
            <a:endParaRPr lang="en-US" sz="1400"/>
          </a:p>
        </p:txBody>
      </p:sp>
      <p:sp>
        <p:nvSpPr>
          <p:cNvPr id="9276" name="Line 60"/>
          <p:cNvSpPr>
            <a:spLocks noChangeShapeType="1"/>
          </p:cNvSpPr>
          <p:nvPr/>
        </p:nvSpPr>
        <p:spPr bwMode="auto">
          <a:xfrm rot="2280000">
            <a:off x="1509713" y="5032375"/>
            <a:ext cx="2339975" cy="0"/>
          </a:xfrm>
          <a:prstGeom prst="line">
            <a:avLst/>
          </a:prstGeom>
          <a:noFill/>
          <a:ln w="9525">
            <a:solidFill>
              <a:srgbClr val="000080"/>
            </a:solidFill>
            <a:round/>
          </a:ln>
        </p:spPr>
        <p:txBody>
          <a:bodyPr/>
          <a:lstStyle/>
          <a:p>
            <a:endParaRPr lang="en-IN"/>
          </a:p>
        </p:txBody>
      </p:sp>
      <p:sp>
        <p:nvSpPr>
          <p:cNvPr id="9277" name="Text Box 61"/>
          <p:cNvSpPr txBox="1">
            <a:spLocks noChangeArrowheads="1"/>
          </p:cNvSpPr>
          <p:nvPr/>
        </p:nvSpPr>
        <p:spPr bwMode="auto">
          <a:xfrm rot="2353231">
            <a:off x="2603500" y="4818063"/>
            <a:ext cx="381000" cy="304800"/>
          </a:xfrm>
          <a:prstGeom prst="rect">
            <a:avLst/>
          </a:prstGeom>
          <a:noFill/>
          <a:ln w="9525">
            <a:noFill/>
            <a:miter lim="800000"/>
          </a:ln>
        </p:spPr>
        <p:txBody>
          <a:bodyPr>
            <a:spAutoFit/>
          </a:bodyPr>
          <a:lstStyle/>
          <a:p>
            <a:pPr>
              <a:spcBef>
                <a:spcPct val="50000"/>
              </a:spcBef>
            </a:pPr>
            <a:r>
              <a:rPr lang="en-US" sz="1400"/>
              <a:t>65</a:t>
            </a:r>
            <a:endParaRPr lang="en-US" sz="1400"/>
          </a:p>
        </p:txBody>
      </p:sp>
      <p:sp>
        <p:nvSpPr>
          <p:cNvPr id="9278" name="Arc 62"/>
          <p:cNvSpPr/>
          <p:nvPr/>
        </p:nvSpPr>
        <p:spPr bwMode="auto">
          <a:xfrm>
            <a:off x="1590675" y="2535238"/>
            <a:ext cx="657225" cy="168275"/>
          </a:xfrm>
          <a:custGeom>
            <a:avLst/>
            <a:gdLst>
              <a:gd name="T0" fmla="*/ 19257728 w 21600"/>
              <a:gd name="T1" fmla="*/ 0 h 5822"/>
              <a:gd name="T2" fmla="*/ 19997440 w 21600"/>
              <a:gd name="T3" fmla="*/ 4863703 h 5822"/>
              <a:gd name="T4" fmla="*/ 0 w 21600"/>
              <a:gd name="T5" fmla="*/ 4863703 h 5822"/>
              <a:gd name="T6" fmla="*/ 0 60000 65536"/>
              <a:gd name="T7" fmla="*/ 0 60000 65536"/>
              <a:gd name="T8" fmla="*/ 0 60000 65536"/>
              <a:gd name="T9" fmla="*/ 0 w 21600"/>
              <a:gd name="T10" fmla="*/ 0 h 5822"/>
              <a:gd name="T11" fmla="*/ 21600 w 21600"/>
              <a:gd name="T12" fmla="*/ 5822 h 5822"/>
            </a:gdLst>
            <a:ahLst/>
            <a:cxnLst>
              <a:cxn ang="T6">
                <a:pos x="T0" y="T1"/>
              </a:cxn>
              <a:cxn ang="T7">
                <a:pos x="T2" y="T3"/>
              </a:cxn>
              <a:cxn ang="T8">
                <a:pos x="T4" y="T5"/>
              </a:cxn>
            </a:cxnLst>
            <a:rect l="T9" t="T10" r="T11" b="T12"/>
            <a:pathLst>
              <a:path w="21600" h="5822" fill="none" extrusionOk="0">
                <a:moveTo>
                  <a:pt x="20800" y="0"/>
                </a:moveTo>
                <a:cubicBezTo>
                  <a:pt x="21331" y="1895"/>
                  <a:pt x="21600" y="3854"/>
                  <a:pt x="21600" y="5822"/>
                </a:cubicBezTo>
              </a:path>
              <a:path w="21600" h="5822" stroke="0" extrusionOk="0">
                <a:moveTo>
                  <a:pt x="20800" y="0"/>
                </a:moveTo>
                <a:cubicBezTo>
                  <a:pt x="21331" y="1895"/>
                  <a:pt x="21600" y="3854"/>
                  <a:pt x="21600" y="5822"/>
                </a:cubicBezTo>
                <a:lnTo>
                  <a:pt x="0" y="5822"/>
                </a:lnTo>
                <a:close/>
              </a:path>
            </a:pathLst>
          </a:custGeom>
          <a:noFill/>
          <a:ln w="9525">
            <a:solidFill>
              <a:schemeClr val="tx1"/>
            </a:solidFill>
            <a:round/>
          </a:ln>
        </p:spPr>
        <p:txBody>
          <a:bodyPr wrap="none" anchor="ctr"/>
          <a:lstStyle/>
          <a:p>
            <a:endParaRPr lang="en-IN"/>
          </a:p>
        </p:txBody>
      </p:sp>
      <p:sp>
        <p:nvSpPr>
          <p:cNvPr id="9279" name="Text Box 63"/>
          <p:cNvSpPr txBox="1">
            <a:spLocks noChangeArrowheads="1"/>
          </p:cNvSpPr>
          <p:nvPr/>
        </p:nvSpPr>
        <p:spPr bwMode="auto">
          <a:xfrm>
            <a:off x="1943100" y="2679700"/>
            <a:ext cx="609600" cy="304800"/>
          </a:xfrm>
          <a:prstGeom prst="rect">
            <a:avLst/>
          </a:prstGeom>
          <a:noFill/>
          <a:ln w="9525">
            <a:noFill/>
            <a:miter lim="800000"/>
          </a:ln>
        </p:spPr>
        <p:txBody>
          <a:bodyPr>
            <a:spAutoFit/>
          </a:bodyPr>
          <a:lstStyle/>
          <a:p>
            <a:pPr>
              <a:spcBef>
                <a:spcPct val="50000"/>
              </a:spcBef>
            </a:pPr>
            <a:r>
              <a:rPr lang="en-US" sz="1400"/>
              <a:t>18</a:t>
            </a:r>
            <a:r>
              <a:rPr lang="en-US" sz="1400">
                <a:cs typeface="Arial" panose="02080604020202020204" pitchFamily="34" charset="0"/>
              </a:rPr>
              <a:t>º</a:t>
            </a:r>
            <a:endParaRPr lang="en-US" sz="1400">
              <a:cs typeface="Arial" panose="02080604020202020204" pitchFamily="34" charset="0"/>
            </a:endParaRPr>
          </a:p>
        </p:txBody>
      </p:sp>
      <p:sp>
        <p:nvSpPr>
          <p:cNvPr id="9280" name="Arc 64"/>
          <p:cNvSpPr/>
          <p:nvPr/>
        </p:nvSpPr>
        <p:spPr bwMode="auto">
          <a:xfrm flipV="1">
            <a:off x="1984375" y="4325938"/>
            <a:ext cx="342900" cy="301625"/>
          </a:xfrm>
          <a:custGeom>
            <a:avLst/>
            <a:gdLst>
              <a:gd name="T0" fmla="*/ 2875756 w 21600"/>
              <a:gd name="T1" fmla="*/ 0 h 18340"/>
              <a:gd name="T2" fmla="*/ 5443538 w 21600"/>
              <a:gd name="T3" fmla="*/ 4960613 h 18340"/>
              <a:gd name="T4" fmla="*/ 0 w 21600"/>
              <a:gd name="T5" fmla="*/ 4960613 h 18340"/>
              <a:gd name="T6" fmla="*/ 0 60000 65536"/>
              <a:gd name="T7" fmla="*/ 0 60000 65536"/>
              <a:gd name="T8" fmla="*/ 0 60000 65536"/>
              <a:gd name="T9" fmla="*/ 0 w 21600"/>
              <a:gd name="T10" fmla="*/ 0 h 18340"/>
              <a:gd name="T11" fmla="*/ 21600 w 21600"/>
              <a:gd name="T12" fmla="*/ 18340 h 18340"/>
            </a:gdLst>
            <a:ahLst/>
            <a:cxnLst>
              <a:cxn ang="T6">
                <a:pos x="T0" y="T1"/>
              </a:cxn>
              <a:cxn ang="T7">
                <a:pos x="T2" y="T3"/>
              </a:cxn>
              <a:cxn ang="T8">
                <a:pos x="T4" y="T5"/>
              </a:cxn>
            </a:cxnLst>
            <a:rect l="T9" t="T10" r="T11" b="T12"/>
            <a:pathLst>
              <a:path w="21600" h="18340" fill="none" extrusionOk="0">
                <a:moveTo>
                  <a:pt x="11410" y="0"/>
                </a:moveTo>
                <a:cubicBezTo>
                  <a:pt x="17747" y="3942"/>
                  <a:pt x="21600" y="10877"/>
                  <a:pt x="21600" y="18340"/>
                </a:cubicBezTo>
              </a:path>
              <a:path w="21600" h="18340" stroke="0" extrusionOk="0">
                <a:moveTo>
                  <a:pt x="11410" y="0"/>
                </a:moveTo>
                <a:cubicBezTo>
                  <a:pt x="17747" y="3942"/>
                  <a:pt x="21600" y="10877"/>
                  <a:pt x="21600" y="18340"/>
                </a:cubicBezTo>
                <a:lnTo>
                  <a:pt x="0" y="18340"/>
                </a:lnTo>
                <a:close/>
              </a:path>
            </a:pathLst>
          </a:custGeom>
          <a:noFill/>
          <a:ln w="9525">
            <a:solidFill>
              <a:schemeClr val="tx1"/>
            </a:solidFill>
            <a:round/>
          </a:ln>
        </p:spPr>
        <p:txBody>
          <a:bodyPr wrap="none" anchor="ctr"/>
          <a:lstStyle/>
          <a:p>
            <a:endParaRPr lang="en-IN"/>
          </a:p>
        </p:txBody>
      </p:sp>
      <p:sp>
        <p:nvSpPr>
          <p:cNvPr id="9281" name="Text Box 65"/>
          <p:cNvSpPr txBox="1">
            <a:spLocks noChangeArrowheads="1"/>
          </p:cNvSpPr>
          <p:nvPr/>
        </p:nvSpPr>
        <p:spPr bwMode="auto">
          <a:xfrm>
            <a:off x="2111375" y="4057650"/>
            <a:ext cx="609600" cy="304800"/>
          </a:xfrm>
          <a:prstGeom prst="rect">
            <a:avLst/>
          </a:prstGeom>
          <a:noFill/>
          <a:ln w="9525">
            <a:noFill/>
            <a:miter lim="800000"/>
          </a:ln>
        </p:spPr>
        <p:txBody>
          <a:bodyPr>
            <a:spAutoFit/>
          </a:bodyPr>
          <a:lstStyle/>
          <a:p>
            <a:pPr>
              <a:spcBef>
                <a:spcPct val="50000"/>
              </a:spcBef>
            </a:pPr>
            <a:r>
              <a:rPr lang="en-US" sz="1400"/>
              <a:t>38</a:t>
            </a:r>
            <a:r>
              <a:rPr lang="en-US" sz="1400">
                <a:cs typeface="Arial" panose="02080604020202020204" pitchFamily="34" charset="0"/>
              </a:rPr>
              <a:t>º</a:t>
            </a:r>
            <a:endParaRPr lang="en-US" sz="1400">
              <a:cs typeface="Arial" panose="02080604020202020204" pitchFamily="34" charset="0"/>
            </a:endParaRPr>
          </a:p>
        </p:txBody>
      </p:sp>
      <p:sp>
        <p:nvSpPr>
          <p:cNvPr id="9282" name="Text Box 66"/>
          <p:cNvSpPr txBox="1">
            <a:spLocks noChangeArrowheads="1"/>
          </p:cNvSpPr>
          <p:nvPr/>
        </p:nvSpPr>
        <p:spPr bwMode="auto">
          <a:xfrm>
            <a:off x="5473700" y="3952875"/>
            <a:ext cx="1838325" cy="366713"/>
          </a:xfrm>
          <a:prstGeom prst="rect">
            <a:avLst/>
          </a:prstGeom>
          <a:noFill/>
          <a:ln w="9525">
            <a:noFill/>
            <a:miter lim="800000"/>
          </a:ln>
        </p:spPr>
        <p:txBody>
          <a:bodyPr>
            <a:spAutoFit/>
          </a:bodyPr>
          <a:lstStyle/>
          <a:p>
            <a:pPr>
              <a:spcBef>
                <a:spcPct val="50000"/>
              </a:spcBef>
            </a:pPr>
            <a:r>
              <a:rPr lang="en-US"/>
              <a:t>Ans. </a:t>
            </a:r>
            <a:r>
              <a:rPr lang="el-GR">
                <a:cs typeface="Arial" panose="02080604020202020204" pitchFamily="34" charset="0"/>
              </a:rPr>
              <a:t>θ</a:t>
            </a:r>
            <a:r>
              <a:rPr lang="en-US">
                <a:cs typeface="Arial" panose="02080604020202020204" pitchFamily="34" charset="0"/>
              </a:rPr>
              <a:t>=18º</a:t>
            </a:r>
            <a:endParaRPr lang="en-US">
              <a:cs typeface="Arial" panose="02080604020202020204" pitchFamily="34" charset="0"/>
            </a:endParaRPr>
          </a:p>
        </p:txBody>
      </p:sp>
      <p:sp>
        <p:nvSpPr>
          <p:cNvPr id="9283" name="Text Box 67"/>
          <p:cNvSpPr txBox="1">
            <a:spLocks noChangeArrowheads="1"/>
          </p:cNvSpPr>
          <p:nvPr/>
        </p:nvSpPr>
        <p:spPr bwMode="auto">
          <a:xfrm>
            <a:off x="5473700" y="4576763"/>
            <a:ext cx="1838325" cy="366712"/>
          </a:xfrm>
          <a:prstGeom prst="rect">
            <a:avLst/>
          </a:prstGeom>
          <a:noFill/>
          <a:ln w="9525">
            <a:noFill/>
            <a:miter lim="800000"/>
          </a:ln>
        </p:spPr>
        <p:txBody>
          <a:bodyPr>
            <a:spAutoFit/>
          </a:bodyPr>
          <a:lstStyle/>
          <a:p>
            <a:pPr>
              <a:spcBef>
                <a:spcPct val="50000"/>
              </a:spcBef>
            </a:pPr>
            <a:r>
              <a:rPr lang="en-US"/>
              <a:t>Ans. </a:t>
            </a:r>
            <a:r>
              <a:rPr lang="en-US">
                <a:cs typeface="Arial" panose="02080604020202020204" pitchFamily="34" charset="0"/>
              </a:rPr>
              <a:t>Ø=38º</a:t>
            </a:r>
            <a:endParaRPr lang="en-US">
              <a:cs typeface="Arial" panose="02080604020202020204" pitchFamily="34" charset="0"/>
            </a:endParaRPr>
          </a:p>
        </p:txBody>
      </p:sp>
      <p:grpSp>
        <p:nvGrpSpPr>
          <p:cNvPr id="57" name="Group 103"/>
          <p:cNvGrpSpPr/>
          <p:nvPr/>
        </p:nvGrpSpPr>
        <p:grpSpPr bwMode="auto">
          <a:xfrm>
            <a:off x="8016875" y="6629400"/>
            <a:ext cx="1096963" cy="182563"/>
            <a:chOff x="5050" y="29"/>
            <a:chExt cx="691" cy="115"/>
          </a:xfrm>
        </p:grpSpPr>
        <p:sp>
          <p:nvSpPr>
            <p:cNvPr id="58"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9"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0"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1"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2"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3"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245"/>
                                        </p:tgtEl>
                                        <p:attrNameLst>
                                          <p:attrName>style.visibility</p:attrName>
                                        </p:attrNameLst>
                                      </p:cBhvr>
                                      <p:to>
                                        <p:strVal val="visible"/>
                                      </p:to>
                                    </p:set>
                                    <p:animEffect transition="in" filter="wipe(up)">
                                      <p:cBhvr>
                                        <p:cTn id="7" dur="500"/>
                                        <p:tgtEl>
                                          <p:spTgt spid="924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9246"/>
                                        </p:tgtEl>
                                        <p:attrNameLst>
                                          <p:attrName>style.visibility</p:attrName>
                                        </p:attrNameLst>
                                      </p:cBhvr>
                                      <p:to>
                                        <p:strVal val="visible"/>
                                      </p:to>
                                    </p:set>
                                    <p:animEffect transition="in" filter="wipe(up)">
                                      <p:cBhvr>
                                        <p:cTn id="12" dur="500"/>
                                        <p:tgtEl>
                                          <p:spTgt spid="924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222"/>
                                        </p:tgtEl>
                                        <p:attrNameLst>
                                          <p:attrName>style.visibility</p:attrName>
                                        </p:attrNameLst>
                                      </p:cBhvr>
                                      <p:to>
                                        <p:strVal val="visible"/>
                                      </p:to>
                                    </p:set>
                                    <p:animEffect transition="in" filter="wipe(left)">
                                      <p:cBhvr>
                                        <p:cTn id="17" dur="500"/>
                                        <p:tgtEl>
                                          <p:spTgt spid="922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223"/>
                                        </p:tgtEl>
                                        <p:attrNameLst>
                                          <p:attrName>style.visibility</p:attrName>
                                        </p:attrNameLst>
                                      </p:cBhvr>
                                      <p:to>
                                        <p:strVal val="visible"/>
                                      </p:to>
                                    </p:set>
                                    <p:animEffect transition="in" filter="wipe(down)">
                                      <p:cBhvr>
                                        <p:cTn id="20" dur="500"/>
                                        <p:tgtEl>
                                          <p:spTgt spid="922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9224"/>
                                        </p:tgtEl>
                                        <p:attrNameLst>
                                          <p:attrName>style.visibility</p:attrName>
                                        </p:attrNameLst>
                                      </p:cBhvr>
                                      <p:to>
                                        <p:strVal val="visible"/>
                                      </p:to>
                                    </p:set>
                                    <p:animEffect transition="in" filter="wipe(down)">
                                      <p:cBhvr>
                                        <p:cTn id="23" dur="500"/>
                                        <p:tgtEl>
                                          <p:spTgt spid="92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9247"/>
                                        </p:tgtEl>
                                        <p:attrNameLst>
                                          <p:attrName>style.visibility</p:attrName>
                                        </p:attrNameLst>
                                      </p:cBhvr>
                                      <p:to>
                                        <p:strVal val="visible"/>
                                      </p:to>
                                    </p:set>
                                    <p:animEffect transition="in" filter="wipe(up)">
                                      <p:cBhvr>
                                        <p:cTn id="28" dur="500"/>
                                        <p:tgtEl>
                                          <p:spTgt spid="924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9226"/>
                                        </p:tgtEl>
                                        <p:attrNameLst>
                                          <p:attrName>style.visibility</p:attrName>
                                        </p:attrNameLst>
                                      </p:cBhvr>
                                      <p:to>
                                        <p:strVal val="visible"/>
                                      </p:to>
                                    </p:set>
                                    <p:animEffect transition="in" filter="wipe(down)">
                                      <p:cBhvr>
                                        <p:cTn id="33" dur="500"/>
                                        <p:tgtEl>
                                          <p:spTgt spid="922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9228"/>
                                        </p:tgtEl>
                                        <p:attrNameLst>
                                          <p:attrName>style.visibility</p:attrName>
                                        </p:attrNameLst>
                                      </p:cBhvr>
                                      <p:to>
                                        <p:strVal val="visible"/>
                                      </p:to>
                                    </p:set>
                                    <p:animEffect transition="in" filter="wipe(up)">
                                      <p:cBhvr>
                                        <p:cTn id="38" dur="500"/>
                                        <p:tgtEl>
                                          <p:spTgt spid="922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9230"/>
                                        </p:tgtEl>
                                        <p:attrNameLst>
                                          <p:attrName>style.visibility</p:attrName>
                                        </p:attrNameLst>
                                      </p:cBhvr>
                                      <p:to>
                                        <p:strVal val="visible"/>
                                      </p:to>
                                    </p:set>
                                    <p:anim calcmode="lin" valueType="num">
                                      <p:cBhvr additive="base">
                                        <p:cTn id="43" dur="500" fill="hold"/>
                                        <p:tgtEl>
                                          <p:spTgt spid="9230"/>
                                        </p:tgtEl>
                                        <p:attrNameLst>
                                          <p:attrName>ppt_x</p:attrName>
                                        </p:attrNameLst>
                                      </p:cBhvr>
                                      <p:tavLst>
                                        <p:tav tm="0">
                                          <p:val>
                                            <p:strVal val="#ppt_x"/>
                                          </p:val>
                                        </p:tav>
                                        <p:tav tm="100000">
                                          <p:val>
                                            <p:strVal val="#ppt_x"/>
                                          </p:val>
                                        </p:tav>
                                      </p:tavLst>
                                    </p:anim>
                                    <p:anim calcmode="lin" valueType="num">
                                      <p:cBhvr additive="base">
                                        <p:cTn id="44" dur="500" fill="hold"/>
                                        <p:tgtEl>
                                          <p:spTgt spid="9230"/>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9231"/>
                                        </p:tgtEl>
                                        <p:attrNameLst>
                                          <p:attrName>style.visibility</p:attrName>
                                        </p:attrNameLst>
                                      </p:cBhvr>
                                      <p:to>
                                        <p:strVal val="visible"/>
                                      </p:to>
                                    </p:set>
                                    <p:animEffect transition="in" filter="wipe(right)">
                                      <p:cBhvr>
                                        <p:cTn id="49" dur="500"/>
                                        <p:tgtEl>
                                          <p:spTgt spid="923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9232"/>
                                        </p:tgtEl>
                                        <p:attrNameLst>
                                          <p:attrName>style.visibility</p:attrName>
                                        </p:attrNameLst>
                                      </p:cBhvr>
                                      <p:to>
                                        <p:strVal val="visible"/>
                                      </p:to>
                                    </p:set>
                                    <p:animEffect transition="in" filter="wipe(down)">
                                      <p:cBhvr>
                                        <p:cTn id="54" dur="500"/>
                                        <p:tgtEl>
                                          <p:spTgt spid="9232"/>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9233"/>
                                        </p:tgtEl>
                                        <p:attrNameLst>
                                          <p:attrName>style.visibility</p:attrName>
                                        </p:attrNameLst>
                                      </p:cBhvr>
                                      <p:to>
                                        <p:strVal val="visible"/>
                                      </p:to>
                                    </p:set>
                                    <p:animEffect transition="in" filter="wipe(down)">
                                      <p:cBhvr>
                                        <p:cTn id="57" dur="500"/>
                                        <p:tgtEl>
                                          <p:spTgt spid="923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9234"/>
                                        </p:tgtEl>
                                        <p:attrNameLst>
                                          <p:attrName>style.visibility</p:attrName>
                                        </p:attrNameLst>
                                      </p:cBhvr>
                                      <p:to>
                                        <p:strVal val="visible"/>
                                      </p:to>
                                    </p:set>
                                    <p:animEffect transition="in" filter="wipe(down)">
                                      <p:cBhvr>
                                        <p:cTn id="62" dur="500"/>
                                        <p:tgtEl>
                                          <p:spTgt spid="9234"/>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9235"/>
                                        </p:tgtEl>
                                        <p:attrNameLst>
                                          <p:attrName>style.visibility</p:attrName>
                                        </p:attrNameLst>
                                      </p:cBhvr>
                                      <p:to>
                                        <p:strVal val="visible"/>
                                      </p:to>
                                    </p:set>
                                    <p:anim calcmode="lin" valueType="num">
                                      <p:cBhvr additive="base">
                                        <p:cTn id="67" dur="500" fill="hold"/>
                                        <p:tgtEl>
                                          <p:spTgt spid="9235"/>
                                        </p:tgtEl>
                                        <p:attrNameLst>
                                          <p:attrName>ppt_x</p:attrName>
                                        </p:attrNameLst>
                                      </p:cBhvr>
                                      <p:tavLst>
                                        <p:tav tm="0">
                                          <p:val>
                                            <p:strVal val="#ppt_x"/>
                                          </p:val>
                                        </p:tav>
                                        <p:tav tm="100000">
                                          <p:val>
                                            <p:strVal val="#ppt_x"/>
                                          </p:val>
                                        </p:tav>
                                      </p:tavLst>
                                    </p:anim>
                                    <p:anim calcmode="lin" valueType="num">
                                      <p:cBhvr additive="base">
                                        <p:cTn id="68" dur="500" fill="hold"/>
                                        <p:tgtEl>
                                          <p:spTgt spid="923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2" presetClass="entr" presetSubtype="2" fill="hold" grpId="0" nodeType="clickEffect">
                                  <p:stCondLst>
                                    <p:cond delay="0"/>
                                  </p:stCondLst>
                                  <p:childTnLst>
                                    <p:set>
                                      <p:cBhvr>
                                        <p:cTn id="72" dur="1" fill="hold">
                                          <p:stCondLst>
                                            <p:cond delay="0"/>
                                          </p:stCondLst>
                                        </p:cTn>
                                        <p:tgtEl>
                                          <p:spTgt spid="9236"/>
                                        </p:tgtEl>
                                        <p:attrNameLst>
                                          <p:attrName>style.visibility</p:attrName>
                                        </p:attrNameLst>
                                      </p:cBhvr>
                                      <p:to>
                                        <p:strVal val="visible"/>
                                      </p:to>
                                    </p:set>
                                    <p:animEffect transition="in" filter="wipe(right)">
                                      <p:cBhvr>
                                        <p:cTn id="73" dur="500"/>
                                        <p:tgtEl>
                                          <p:spTgt spid="9236"/>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grpId="0" nodeType="clickEffect">
                                  <p:stCondLst>
                                    <p:cond delay="0"/>
                                  </p:stCondLst>
                                  <p:childTnLst>
                                    <p:set>
                                      <p:cBhvr>
                                        <p:cTn id="77" dur="1" fill="hold">
                                          <p:stCondLst>
                                            <p:cond delay="0"/>
                                          </p:stCondLst>
                                        </p:cTn>
                                        <p:tgtEl>
                                          <p:spTgt spid="9237"/>
                                        </p:tgtEl>
                                        <p:attrNameLst>
                                          <p:attrName>style.visibility</p:attrName>
                                        </p:attrNameLst>
                                      </p:cBhvr>
                                      <p:to>
                                        <p:strVal val="visible"/>
                                      </p:to>
                                    </p:set>
                                    <p:animEffect transition="in" filter="wipe(down)">
                                      <p:cBhvr>
                                        <p:cTn id="78" dur="500"/>
                                        <p:tgtEl>
                                          <p:spTgt spid="9237"/>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9238"/>
                                        </p:tgtEl>
                                        <p:attrNameLst>
                                          <p:attrName>style.visibility</p:attrName>
                                        </p:attrNameLst>
                                      </p:cBhvr>
                                      <p:to>
                                        <p:strVal val="visible"/>
                                      </p:to>
                                    </p:set>
                                    <p:animEffect transition="in" filter="wipe(down)">
                                      <p:cBhvr>
                                        <p:cTn id="81" dur="500"/>
                                        <p:tgtEl>
                                          <p:spTgt spid="9238"/>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9239"/>
                                        </p:tgtEl>
                                        <p:attrNameLst>
                                          <p:attrName>style.visibility</p:attrName>
                                        </p:attrNameLst>
                                      </p:cBhvr>
                                      <p:to>
                                        <p:strVal val="visible"/>
                                      </p:to>
                                    </p:set>
                                    <p:animEffect transition="in" filter="wipe(down)">
                                      <p:cBhvr>
                                        <p:cTn id="86" dur="500"/>
                                        <p:tgtEl>
                                          <p:spTgt spid="9239"/>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9248"/>
                                        </p:tgtEl>
                                        <p:attrNameLst>
                                          <p:attrName>style.visibility</p:attrName>
                                        </p:attrNameLst>
                                      </p:cBhvr>
                                      <p:to>
                                        <p:strVal val="visible"/>
                                      </p:to>
                                    </p:set>
                                    <p:animEffect transition="in" filter="wipe(up)">
                                      <p:cBhvr>
                                        <p:cTn id="91" dur="500"/>
                                        <p:tgtEl>
                                          <p:spTgt spid="9248"/>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4" fill="hold" grpId="0" nodeType="clickEffect">
                                  <p:stCondLst>
                                    <p:cond delay="0"/>
                                  </p:stCondLst>
                                  <p:childTnLst>
                                    <p:set>
                                      <p:cBhvr>
                                        <p:cTn id="95" dur="1" fill="hold">
                                          <p:stCondLst>
                                            <p:cond delay="0"/>
                                          </p:stCondLst>
                                        </p:cTn>
                                        <p:tgtEl>
                                          <p:spTgt spid="9240"/>
                                        </p:tgtEl>
                                        <p:attrNameLst>
                                          <p:attrName>style.visibility</p:attrName>
                                        </p:attrNameLst>
                                      </p:cBhvr>
                                      <p:to>
                                        <p:strVal val="visible"/>
                                      </p:to>
                                    </p:set>
                                    <p:animEffect transition="in" filter="wipe(down)">
                                      <p:cBhvr>
                                        <p:cTn id="96" dur="500"/>
                                        <p:tgtEl>
                                          <p:spTgt spid="9240"/>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grpId="0" nodeType="clickEffect">
                                  <p:stCondLst>
                                    <p:cond delay="0"/>
                                  </p:stCondLst>
                                  <p:childTnLst>
                                    <p:set>
                                      <p:cBhvr>
                                        <p:cTn id="100" dur="1" fill="hold">
                                          <p:stCondLst>
                                            <p:cond delay="0"/>
                                          </p:stCondLst>
                                        </p:cTn>
                                        <p:tgtEl>
                                          <p:spTgt spid="9225"/>
                                        </p:tgtEl>
                                        <p:attrNameLst>
                                          <p:attrName>style.visibility</p:attrName>
                                        </p:attrNameLst>
                                      </p:cBhvr>
                                      <p:to>
                                        <p:strVal val="visible"/>
                                      </p:to>
                                    </p:set>
                                    <p:animEffect transition="in" filter="wipe(left)">
                                      <p:cBhvr>
                                        <p:cTn id="101" dur="500"/>
                                        <p:tgtEl>
                                          <p:spTgt spid="9225"/>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9243"/>
                                        </p:tgtEl>
                                        <p:attrNameLst>
                                          <p:attrName>style.visibility</p:attrName>
                                        </p:attrNameLst>
                                      </p:cBhvr>
                                      <p:to>
                                        <p:strVal val="visible"/>
                                      </p:to>
                                    </p:set>
                                    <p:animEffect transition="in" filter="wipe(down)">
                                      <p:cBhvr>
                                        <p:cTn id="104" dur="500"/>
                                        <p:tgtEl>
                                          <p:spTgt spid="9243"/>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grpId="0" nodeType="clickEffect">
                                  <p:stCondLst>
                                    <p:cond delay="0"/>
                                  </p:stCondLst>
                                  <p:childTnLst>
                                    <p:set>
                                      <p:cBhvr>
                                        <p:cTn id="108" dur="1" fill="hold">
                                          <p:stCondLst>
                                            <p:cond delay="0"/>
                                          </p:stCondLst>
                                        </p:cTn>
                                        <p:tgtEl>
                                          <p:spTgt spid="9241"/>
                                        </p:tgtEl>
                                        <p:attrNameLst>
                                          <p:attrName>style.visibility</p:attrName>
                                        </p:attrNameLst>
                                      </p:cBhvr>
                                      <p:to>
                                        <p:strVal val="visible"/>
                                      </p:to>
                                    </p:set>
                                    <p:animEffect transition="in" filter="wipe(down)">
                                      <p:cBhvr>
                                        <p:cTn id="109" dur="500"/>
                                        <p:tgtEl>
                                          <p:spTgt spid="9241"/>
                                        </p:tgtEl>
                                      </p:cBhvr>
                                    </p:animEffect>
                                  </p:childTnLst>
                                </p:cTn>
                              </p:par>
                              <p:par>
                                <p:cTn id="110" presetID="22" presetClass="entr" presetSubtype="4" fill="hold" grpId="0" nodeType="withEffect">
                                  <p:stCondLst>
                                    <p:cond delay="0"/>
                                  </p:stCondLst>
                                  <p:childTnLst>
                                    <p:set>
                                      <p:cBhvr>
                                        <p:cTn id="111" dur="1" fill="hold">
                                          <p:stCondLst>
                                            <p:cond delay="0"/>
                                          </p:stCondLst>
                                        </p:cTn>
                                        <p:tgtEl>
                                          <p:spTgt spid="9244"/>
                                        </p:tgtEl>
                                        <p:attrNameLst>
                                          <p:attrName>style.visibility</p:attrName>
                                        </p:attrNameLst>
                                      </p:cBhvr>
                                      <p:to>
                                        <p:strVal val="visible"/>
                                      </p:to>
                                    </p:set>
                                    <p:animEffect transition="in" filter="wipe(down)">
                                      <p:cBhvr>
                                        <p:cTn id="112" dur="500"/>
                                        <p:tgtEl>
                                          <p:spTgt spid="9244"/>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8" fill="hold" grpId="0" nodeType="clickEffect">
                                  <p:stCondLst>
                                    <p:cond delay="0"/>
                                  </p:stCondLst>
                                  <p:childTnLst>
                                    <p:set>
                                      <p:cBhvr>
                                        <p:cTn id="116" dur="1" fill="hold">
                                          <p:stCondLst>
                                            <p:cond delay="0"/>
                                          </p:stCondLst>
                                        </p:cTn>
                                        <p:tgtEl>
                                          <p:spTgt spid="9242"/>
                                        </p:tgtEl>
                                        <p:attrNameLst>
                                          <p:attrName>style.visibility</p:attrName>
                                        </p:attrNameLst>
                                      </p:cBhvr>
                                      <p:to>
                                        <p:strVal val="visible"/>
                                      </p:to>
                                    </p:set>
                                    <p:animEffect transition="in" filter="wipe(left)">
                                      <p:cBhvr>
                                        <p:cTn id="117" dur="500"/>
                                        <p:tgtEl>
                                          <p:spTgt spid="9242"/>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8" fill="hold" grpId="0" nodeType="clickEffect">
                                  <p:stCondLst>
                                    <p:cond delay="0"/>
                                  </p:stCondLst>
                                  <p:childTnLst>
                                    <p:set>
                                      <p:cBhvr>
                                        <p:cTn id="121" dur="1" fill="hold">
                                          <p:stCondLst>
                                            <p:cond delay="0"/>
                                          </p:stCondLst>
                                        </p:cTn>
                                        <p:tgtEl>
                                          <p:spTgt spid="9249"/>
                                        </p:tgtEl>
                                        <p:attrNameLst>
                                          <p:attrName>style.visibility</p:attrName>
                                        </p:attrNameLst>
                                      </p:cBhvr>
                                      <p:to>
                                        <p:strVal val="visible"/>
                                      </p:to>
                                    </p:set>
                                    <p:animEffect transition="in" filter="wipe(left)">
                                      <p:cBhvr>
                                        <p:cTn id="122" dur="500"/>
                                        <p:tgtEl>
                                          <p:spTgt spid="9249"/>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4" fill="hold" grpId="0" nodeType="clickEffect">
                                  <p:stCondLst>
                                    <p:cond delay="0"/>
                                  </p:stCondLst>
                                  <p:childTnLst>
                                    <p:set>
                                      <p:cBhvr>
                                        <p:cTn id="126" dur="1" fill="hold">
                                          <p:stCondLst>
                                            <p:cond delay="0"/>
                                          </p:stCondLst>
                                        </p:cTn>
                                        <p:tgtEl>
                                          <p:spTgt spid="9251"/>
                                        </p:tgtEl>
                                        <p:attrNameLst>
                                          <p:attrName>style.visibility</p:attrName>
                                        </p:attrNameLst>
                                      </p:cBhvr>
                                      <p:to>
                                        <p:strVal val="visible"/>
                                      </p:to>
                                    </p:set>
                                    <p:animEffect transition="in" filter="wipe(down)">
                                      <p:cBhvr>
                                        <p:cTn id="127" dur="500"/>
                                        <p:tgtEl>
                                          <p:spTgt spid="9251"/>
                                        </p:tgtEl>
                                      </p:cBhvr>
                                    </p:animEffect>
                                  </p:childTnLst>
                                </p:cTn>
                              </p:par>
                            </p:childTnLst>
                          </p:cTn>
                        </p:par>
                      </p:childTnLst>
                    </p:cTn>
                  </p:par>
                  <p:par>
                    <p:cTn id="128" fill="hold">
                      <p:stCondLst>
                        <p:cond delay="indefinite"/>
                      </p:stCondLst>
                      <p:childTnLst>
                        <p:par>
                          <p:cTn id="129" fill="hold">
                            <p:stCondLst>
                              <p:cond delay="0"/>
                            </p:stCondLst>
                            <p:childTnLst>
                              <p:par>
                                <p:cTn id="130" presetID="2" presetClass="entr" presetSubtype="4" fill="hold" grpId="0" nodeType="clickEffect">
                                  <p:stCondLst>
                                    <p:cond delay="0"/>
                                  </p:stCondLst>
                                  <p:childTnLst>
                                    <p:set>
                                      <p:cBhvr>
                                        <p:cTn id="131" dur="1" fill="hold">
                                          <p:stCondLst>
                                            <p:cond delay="0"/>
                                          </p:stCondLst>
                                        </p:cTn>
                                        <p:tgtEl>
                                          <p:spTgt spid="9253"/>
                                        </p:tgtEl>
                                        <p:attrNameLst>
                                          <p:attrName>style.visibility</p:attrName>
                                        </p:attrNameLst>
                                      </p:cBhvr>
                                      <p:to>
                                        <p:strVal val="visible"/>
                                      </p:to>
                                    </p:set>
                                    <p:anim calcmode="lin" valueType="num">
                                      <p:cBhvr additive="base">
                                        <p:cTn id="132" dur="500" fill="hold"/>
                                        <p:tgtEl>
                                          <p:spTgt spid="9253"/>
                                        </p:tgtEl>
                                        <p:attrNameLst>
                                          <p:attrName>ppt_x</p:attrName>
                                        </p:attrNameLst>
                                      </p:cBhvr>
                                      <p:tavLst>
                                        <p:tav tm="0">
                                          <p:val>
                                            <p:strVal val="#ppt_x"/>
                                          </p:val>
                                        </p:tav>
                                        <p:tav tm="100000">
                                          <p:val>
                                            <p:strVal val="#ppt_x"/>
                                          </p:val>
                                        </p:tav>
                                      </p:tavLst>
                                    </p:anim>
                                    <p:anim calcmode="lin" valueType="num">
                                      <p:cBhvr additive="base">
                                        <p:cTn id="133" dur="500" fill="hold"/>
                                        <p:tgtEl>
                                          <p:spTgt spid="9253"/>
                                        </p:tgtEl>
                                        <p:attrNameLst>
                                          <p:attrName>ppt_y</p:attrName>
                                        </p:attrNameLst>
                                      </p:cBhvr>
                                      <p:tavLst>
                                        <p:tav tm="0">
                                          <p:val>
                                            <p:strVal val="1+#ppt_h/2"/>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22" presetClass="entr" presetSubtype="4" fill="hold" grpId="0" nodeType="clickEffect">
                                  <p:stCondLst>
                                    <p:cond delay="0"/>
                                  </p:stCondLst>
                                  <p:childTnLst>
                                    <p:set>
                                      <p:cBhvr>
                                        <p:cTn id="137" dur="1" fill="hold">
                                          <p:stCondLst>
                                            <p:cond delay="0"/>
                                          </p:stCondLst>
                                        </p:cTn>
                                        <p:tgtEl>
                                          <p:spTgt spid="9254"/>
                                        </p:tgtEl>
                                        <p:attrNameLst>
                                          <p:attrName>style.visibility</p:attrName>
                                        </p:attrNameLst>
                                      </p:cBhvr>
                                      <p:to>
                                        <p:strVal val="visible"/>
                                      </p:to>
                                    </p:set>
                                    <p:animEffect transition="in" filter="wipe(down)">
                                      <p:cBhvr>
                                        <p:cTn id="138" dur="500"/>
                                        <p:tgtEl>
                                          <p:spTgt spid="9254"/>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ntr" presetSubtype="8" fill="hold" grpId="0" nodeType="clickEffect">
                                  <p:stCondLst>
                                    <p:cond delay="0"/>
                                  </p:stCondLst>
                                  <p:childTnLst>
                                    <p:set>
                                      <p:cBhvr>
                                        <p:cTn id="142" dur="1" fill="hold">
                                          <p:stCondLst>
                                            <p:cond delay="0"/>
                                          </p:stCondLst>
                                        </p:cTn>
                                        <p:tgtEl>
                                          <p:spTgt spid="9269"/>
                                        </p:tgtEl>
                                        <p:attrNameLst>
                                          <p:attrName>style.visibility</p:attrName>
                                        </p:attrNameLst>
                                      </p:cBhvr>
                                      <p:to>
                                        <p:strVal val="visible"/>
                                      </p:to>
                                    </p:set>
                                    <p:animEffect transition="in" filter="wipe(left)">
                                      <p:cBhvr>
                                        <p:cTn id="143" dur="500"/>
                                        <p:tgtEl>
                                          <p:spTgt spid="9269"/>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4" fill="hold" grpId="0" nodeType="clickEffect">
                                  <p:stCondLst>
                                    <p:cond delay="0"/>
                                  </p:stCondLst>
                                  <p:childTnLst>
                                    <p:set>
                                      <p:cBhvr>
                                        <p:cTn id="147" dur="1" fill="hold">
                                          <p:stCondLst>
                                            <p:cond delay="0"/>
                                          </p:stCondLst>
                                        </p:cTn>
                                        <p:tgtEl>
                                          <p:spTgt spid="9278"/>
                                        </p:tgtEl>
                                        <p:attrNameLst>
                                          <p:attrName>style.visibility</p:attrName>
                                        </p:attrNameLst>
                                      </p:cBhvr>
                                      <p:to>
                                        <p:strVal val="visible"/>
                                      </p:to>
                                    </p:set>
                                    <p:animEffect transition="in" filter="wipe(down)">
                                      <p:cBhvr>
                                        <p:cTn id="148" dur="500"/>
                                        <p:tgtEl>
                                          <p:spTgt spid="9278"/>
                                        </p:tgtEl>
                                      </p:cBhvr>
                                    </p:animEffect>
                                  </p:childTnLst>
                                </p:cTn>
                              </p:par>
                            </p:childTnLst>
                          </p:cTn>
                        </p:par>
                      </p:childTnLst>
                    </p:cTn>
                  </p:par>
                  <p:par>
                    <p:cTn id="149" fill="hold">
                      <p:stCondLst>
                        <p:cond delay="indefinite"/>
                      </p:stCondLst>
                      <p:childTnLst>
                        <p:par>
                          <p:cTn id="150" fill="hold">
                            <p:stCondLst>
                              <p:cond delay="0"/>
                            </p:stCondLst>
                            <p:childTnLst>
                              <p:par>
                                <p:cTn id="151" presetID="22" presetClass="entr" presetSubtype="4" fill="hold" grpId="0" nodeType="clickEffect">
                                  <p:stCondLst>
                                    <p:cond delay="0"/>
                                  </p:stCondLst>
                                  <p:childTnLst>
                                    <p:set>
                                      <p:cBhvr>
                                        <p:cTn id="152" dur="1" fill="hold">
                                          <p:stCondLst>
                                            <p:cond delay="0"/>
                                          </p:stCondLst>
                                        </p:cTn>
                                        <p:tgtEl>
                                          <p:spTgt spid="9279"/>
                                        </p:tgtEl>
                                        <p:attrNameLst>
                                          <p:attrName>style.visibility</p:attrName>
                                        </p:attrNameLst>
                                      </p:cBhvr>
                                      <p:to>
                                        <p:strVal val="visible"/>
                                      </p:to>
                                    </p:set>
                                    <p:animEffect transition="in" filter="wipe(down)">
                                      <p:cBhvr>
                                        <p:cTn id="153" dur="500"/>
                                        <p:tgtEl>
                                          <p:spTgt spid="9279"/>
                                        </p:tgtEl>
                                      </p:cBhvr>
                                    </p:animEffect>
                                  </p:childTnLst>
                                </p:cTn>
                              </p:par>
                            </p:childTnLst>
                          </p:cTn>
                        </p:par>
                      </p:childTnLst>
                    </p:cTn>
                  </p:par>
                  <p:par>
                    <p:cTn id="154" fill="hold">
                      <p:stCondLst>
                        <p:cond delay="indefinite"/>
                      </p:stCondLst>
                      <p:childTnLst>
                        <p:par>
                          <p:cTn id="155" fill="hold">
                            <p:stCondLst>
                              <p:cond delay="0"/>
                            </p:stCondLst>
                            <p:childTnLst>
                              <p:par>
                                <p:cTn id="156" presetID="22" presetClass="entr" presetSubtype="1" fill="hold" grpId="0" nodeType="clickEffect">
                                  <p:stCondLst>
                                    <p:cond delay="0"/>
                                  </p:stCondLst>
                                  <p:childTnLst>
                                    <p:set>
                                      <p:cBhvr>
                                        <p:cTn id="157" dur="1" fill="hold">
                                          <p:stCondLst>
                                            <p:cond delay="0"/>
                                          </p:stCondLst>
                                        </p:cTn>
                                        <p:tgtEl>
                                          <p:spTgt spid="9255"/>
                                        </p:tgtEl>
                                        <p:attrNameLst>
                                          <p:attrName>style.visibility</p:attrName>
                                        </p:attrNameLst>
                                      </p:cBhvr>
                                      <p:to>
                                        <p:strVal val="visible"/>
                                      </p:to>
                                    </p:set>
                                    <p:animEffect transition="in" filter="wipe(up)">
                                      <p:cBhvr>
                                        <p:cTn id="158" dur="500"/>
                                        <p:tgtEl>
                                          <p:spTgt spid="9255"/>
                                        </p:tgtEl>
                                      </p:cBhvr>
                                    </p:animEffect>
                                  </p:childTnLst>
                                </p:cTn>
                              </p:par>
                            </p:childTnLst>
                          </p:cTn>
                        </p:par>
                      </p:childTnLst>
                    </p:cTn>
                  </p:par>
                  <p:par>
                    <p:cTn id="159" fill="hold">
                      <p:stCondLst>
                        <p:cond delay="indefinite"/>
                      </p:stCondLst>
                      <p:childTnLst>
                        <p:par>
                          <p:cTn id="160" fill="hold">
                            <p:stCondLst>
                              <p:cond delay="0"/>
                            </p:stCondLst>
                            <p:childTnLst>
                              <p:par>
                                <p:cTn id="161" presetID="22" presetClass="entr" presetSubtype="8" fill="hold" grpId="0" nodeType="clickEffect">
                                  <p:stCondLst>
                                    <p:cond delay="0"/>
                                  </p:stCondLst>
                                  <p:childTnLst>
                                    <p:set>
                                      <p:cBhvr>
                                        <p:cTn id="162" dur="1" fill="hold">
                                          <p:stCondLst>
                                            <p:cond delay="0"/>
                                          </p:stCondLst>
                                        </p:cTn>
                                        <p:tgtEl>
                                          <p:spTgt spid="9256"/>
                                        </p:tgtEl>
                                        <p:attrNameLst>
                                          <p:attrName>style.visibility</p:attrName>
                                        </p:attrNameLst>
                                      </p:cBhvr>
                                      <p:to>
                                        <p:strVal val="visible"/>
                                      </p:to>
                                    </p:set>
                                    <p:animEffect transition="in" filter="wipe(left)">
                                      <p:cBhvr>
                                        <p:cTn id="163" dur="500"/>
                                        <p:tgtEl>
                                          <p:spTgt spid="9256"/>
                                        </p:tgtEl>
                                      </p:cBhvr>
                                    </p:animEffect>
                                  </p:childTnLst>
                                </p:cTn>
                              </p:par>
                            </p:childTnLst>
                          </p:cTn>
                        </p:par>
                      </p:childTnLst>
                    </p:cTn>
                  </p:par>
                  <p:par>
                    <p:cTn id="164" fill="hold">
                      <p:stCondLst>
                        <p:cond delay="indefinite"/>
                      </p:stCondLst>
                      <p:childTnLst>
                        <p:par>
                          <p:cTn id="165" fill="hold">
                            <p:stCondLst>
                              <p:cond delay="0"/>
                            </p:stCondLst>
                            <p:childTnLst>
                              <p:par>
                                <p:cTn id="166" presetID="22" presetClass="entr" presetSubtype="4" fill="hold" grpId="0" nodeType="clickEffect">
                                  <p:stCondLst>
                                    <p:cond delay="0"/>
                                  </p:stCondLst>
                                  <p:childTnLst>
                                    <p:set>
                                      <p:cBhvr>
                                        <p:cTn id="167" dur="1" fill="hold">
                                          <p:stCondLst>
                                            <p:cond delay="0"/>
                                          </p:stCondLst>
                                        </p:cTn>
                                        <p:tgtEl>
                                          <p:spTgt spid="9257"/>
                                        </p:tgtEl>
                                        <p:attrNameLst>
                                          <p:attrName>style.visibility</p:attrName>
                                        </p:attrNameLst>
                                      </p:cBhvr>
                                      <p:to>
                                        <p:strVal val="visible"/>
                                      </p:to>
                                    </p:set>
                                    <p:animEffect transition="in" filter="wipe(down)">
                                      <p:cBhvr>
                                        <p:cTn id="168" dur="500"/>
                                        <p:tgtEl>
                                          <p:spTgt spid="9257"/>
                                        </p:tgtEl>
                                      </p:cBhvr>
                                    </p:animEffect>
                                  </p:childTnLst>
                                </p:cTn>
                              </p:par>
                            </p:childTnLst>
                          </p:cTn>
                        </p:par>
                      </p:childTnLst>
                    </p:cTn>
                  </p:par>
                  <p:par>
                    <p:cTn id="169" fill="hold">
                      <p:stCondLst>
                        <p:cond delay="indefinite"/>
                      </p:stCondLst>
                      <p:childTnLst>
                        <p:par>
                          <p:cTn id="170" fill="hold">
                            <p:stCondLst>
                              <p:cond delay="0"/>
                            </p:stCondLst>
                            <p:childTnLst>
                              <p:par>
                                <p:cTn id="171" presetID="22" presetClass="entr" presetSubtype="1" fill="hold" grpId="0" nodeType="clickEffect">
                                  <p:stCondLst>
                                    <p:cond delay="0"/>
                                  </p:stCondLst>
                                  <p:childTnLst>
                                    <p:set>
                                      <p:cBhvr>
                                        <p:cTn id="172" dur="1" fill="hold">
                                          <p:stCondLst>
                                            <p:cond delay="0"/>
                                          </p:stCondLst>
                                        </p:cTn>
                                        <p:tgtEl>
                                          <p:spTgt spid="9259"/>
                                        </p:tgtEl>
                                        <p:attrNameLst>
                                          <p:attrName>style.visibility</p:attrName>
                                        </p:attrNameLst>
                                      </p:cBhvr>
                                      <p:to>
                                        <p:strVal val="visible"/>
                                      </p:to>
                                    </p:set>
                                    <p:animEffect transition="in" filter="wipe(up)">
                                      <p:cBhvr>
                                        <p:cTn id="173" dur="500"/>
                                        <p:tgtEl>
                                          <p:spTgt spid="9259"/>
                                        </p:tgtEl>
                                      </p:cBhvr>
                                    </p:animEffect>
                                  </p:childTnLst>
                                </p:cTn>
                              </p:par>
                            </p:childTnLst>
                          </p:cTn>
                        </p:par>
                      </p:childTnLst>
                    </p:cTn>
                  </p:par>
                  <p:par>
                    <p:cTn id="174" fill="hold">
                      <p:stCondLst>
                        <p:cond delay="indefinite"/>
                      </p:stCondLst>
                      <p:childTnLst>
                        <p:par>
                          <p:cTn id="175" fill="hold">
                            <p:stCondLst>
                              <p:cond delay="0"/>
                            </p:stCondLst>
                            <p:childTnLst>
                              <p:par>
                                <p:cTn id="176" presetID="22" presetClass="entr" presetSubtype="4" fill="hold" grpId="0" nodeType="clickEffect">
                                  <p:stCondLst>
                                    <p:cond delay="0"/>
                                  </p:stCondLst>
                                  <p:childTnLst>
                                    <p:set>
                                      <p:cBhvr>
                                        <p:cTn id="177" dur="1" fill="hold">
                                          <p:stCondLst>
                                            <p:cond delay="0"/>
                                          </p:stCondLst>
                                        </p:cTn>
                                        <p:tgtEl>
                                          <p:spTgt spid="9260"/>
                                        </p:tgtEl>
                                        <p:attrNameLst>
                                          <p:attrName>style.visibility</p:attrName>
                                        </p:attrNameLst>
                                      </p:cBhvr>
                                      <p:to>
                                        <p:strVal val="visible"/>
                                      </p:to>
                                    </p:set>
                                    <p:animEffect transition="in" filter="wipe(down)">
                                      <p:cBhvr>
                                        <p:cTn id="178" dur="500"/>
                                        <p:tgtEl>
                                          <p:spTgt spid="9260"/>
                                        </p:tgtEl>
                                      </p:cBhvr>
                                    </p:animEffect>
                                  </p:childTnLst>
                                </p:cTn>
                              </p:par>
                            </p:childTnLst>
                          </p:cTn>
                        </p:par>
                      </p:childTnLst>
                    </p:cTn>
                  </p:par>
                  <p:par>
                    <p:cTn id="179" fill="hold">
                      <p:stCondLst>
                        <p:cond delay="indefinite"/>
                      </p:stCondLst>
                      <p:childTnLst>
                        <p:par>
                          <p:cTn id="180" fill="hold">
                            <p:stCondLst>
                              <p:cond delay="0"/>
                            </p:stCondLst>
                            <p:childTnLst>
                              <p:par>
                                <p:cTn id="181" presetID="2" presetClass="entr" presetSubtype="4" fill="hold" grpId="0" nodeType="clickEffect">
                                  <p:stCondLst>
                                    <p:cond delay="0"/>
                                  </p:stCondLst>
                                  <p:childTnLst>
                                    <p:set>
                                      <p:cBhvr>
                                        <p:cTn id="182" dur="1" fill="hold">
                                          <p:stCondLst>
                                            <p:cond delay="0"/>
                                          </p:stCondLst>
                                        </p:cTn>
                                        <p:tgtEl>
                                          <p:spTgt spid="9263"/>
                                        </p:tgtEl>
                                        <p:attrNameLst>
                                          <p:attrName>style.visibility</p:attrName>
                                        </p:attrNameLst>
                                      </p:cBhvr>
                                      <p:to>
                                        <p:strVal val="visible"/>
                                      </p:to>
                                    </p:set>
                                    <p:anim calcmode="lin" valueType="num">
                                      <p:cBhvr additive="base">
                                        <p:cTn id="183" dur="500" fill="hold"/>
                                        <p:tgtEl>
                                          <p:spTgt spid="9263"/>
                                        </p:tgtEl>
                                        <p:attrNameLst>
                                          <p:attrName>ppt_x</p:attrName>
                                        </p:attrNameLst>
                                      </p:cBhvr>
                                      <p:tavLst>
                                        <p:tav tm="0">
                                          <p:val>
                                            <p:strVal val="#ppt_x"/>
                                          </p:val>
                                        </p:tav>
                                        <p:tav tm="100000">
                                          <p:val>
                                            <p:strVal val="#ppt_x"/>
                                          </p:val>
                                        </p:tav>
                                      </p:tavLst>
                                    </p:anim>
                                    <p:anim calcmode="lin" valueType="num">
                                      <p:cBhvr additive="base">
                                        <p:cTn id="184" dur="500" fill="hold"/>
                                        <p:tgtEl>
                                          <p:spTgt spid="9263"/>
                                        </p:tgtEl>
                                        <p:attrNameLst>
                                          <p:attrName>ppt_y</p:attrName>
                                        </p:attrNameLst>
                                      </p:cBhvr>
                                      <p:tavLst>
                                        <p:tav tm="0">
                                          <p:val>
                                            <p:strVal val="1+#ppt_h/2"/>
                                          </p:val>
                                        </p:tav>
                                        <p:tav tm="100000">
                                          <p:val>
                                            <p:strVal val="#ppt_y"/>
                                          </p:val>
                                        </p:tav>
                                      </p:tavLst>
                                    </p:anim>
                                  </p:childTnLst>
                                </p:cTn>
                              </p:par>
                            </p:childTnLst>
                          </p:cTn>
                        </p:par>
                      </p:childTnLst>
                    </p:cTn>
                  </p:par>
                  <p:par>
                    <p:cTn id="185" fill="hold">
                      <p:stCondLst>
                        <p:cond delay="indefinite"/>
                      </p:stCondLst>
                      <p:childTnLst>
                        <p:par>
                          <p:cTn id="186" fill="hold">
                            <p:stCondLst>
                              <p:cond delay="0"/>
                            </p:stCondLst>
                            <p:childTnLst>
                              <p:par>
                                <p:cTn id="187" presetID="22" presetClass="entr" presetSubtype="1" fill="hold" grpId="0" nodeType="clickEffect">
                                  <p:stCondLst>
                                    <p:cond delay="0"/>
                                  </p:stCondLst>
                                  <p:childTnLst>
                                    <p:set>
                                      <p:cBhvr>
                                        <p:cTn id="188" dur="1" fill="hold">
                                          <p:stCondLst>
                                            <p:cond delay="0"/>
                                          </p:stCondLst>
                                        </p:cTn>
                                        <p:tgtEl>
                                          <p:spTgt spid="9268"/>
                                        </p:tgtEl>
                                        <p:attrNameLst>
                                          <p:attrName>style.visibility</p:attrName>
                                        </p:attrNameLst>
                                      </p:cBhvr>
                                      <p:to>
                                        <p:strVal val="visible"/>
                                      </p:to>
                                    </p:set>
                                    <p:animEffect transition="in" filter="wipe(up)">
                                      <p:cBhvr>
                                        <p:cTn id="189" dur="500"/>
                                        <p:tgtEl>
                                          <p:spTgt spid="9268"/>
                                        </p:tgtEl>
                                      </p:cBhvr>
                                    </p:animEffect>
                                  </p:childTnLst>
                                </p:cTn>
                              </p:par>
                            </p:childTnLst>
                          </p:cTn>
                        </p:par>
                      </p:childTnLst>
                    </p:cTn>
                  </p:par>
                  <p:par>
                    <p:cTn id="190" fill="hold">
                      <p:stCondLst>
                        <p:cond delay="indefinite"/>
                      </p:stCondLst>
                      <p:childTnLst>
                        <p:par>
                          <p:cTn id="191" fill="hold">
                            <p:stCondLst>
                              <p:cond delay="0"/>
                            </p:stCondLst>
                            <p:childTnLst>
                              <p:par>
                                <p:cTn id="192" presetID="22" presetClass="entr" presetSubtype="4" fill="hold" grpId="0" nodeType="clickEffect">
                                  <p:stCondLst>
                                    <p:cond delay="0"/>
                                  </p:stCondLst>
                                  <p:childTnLst>
                                    <p:set>
                                      <p:cBhvr>
                                        <p:cTn id="193" dur="1" fill="hold">
                                          <p:stCondLst>
                                            <p:cond delay="0"/>
                                          </p:stCondLst>
                                        </p:cTn>
                                        <p:tgtEl>
                                          <p:spTgt spid="9261"/>
                                        </p:tgtEl>
                                        <p:attrNameLst>
                                          <p:attrName>style.visibility</p:attrName>
                                        </p:attrNameLst>
                                      </p:cBhvr>
                                      <p:to>
                                        <p:strVal val="visible"/>
                                      </p:to>
                                    </p:set>
                                    <p:animEffect transition="in" filter="wipe(down)">
                                      <p:cBhvr>
                                        <p:cTn id="194" dur="500"/>
                                        <p:tgtEl>
                                          <p:spTgt spid="9261"/>
                                        </p:tgtEl>
                                      </p:cBhvr>
                                    </p:animEffect>
                                  </p:childTnLst>
                                </p:cTn>
                              </p:par>
                            </p:childTnLst>
                          </p:cTn>
                        </p:par>
                      </p:childTnLst>
                    </p:cTn>
                  </p:par>
                  <p:par>
                    <p:cTn id="195" fill="hold">
                      <p:stCondLst>
                        <p:cond delay="indefinite"/>
                      </p:stCondLst>
                      <p:childTnLst>
                        <p:par>
                          <p:cTn id="196" fill="hold">
                            <p:stCondLst>
                              <p:cond delay="0"/>
                            </p:stCondLst>
                            <p:childTnLst>
                              <p:par>
                                <p:cTn id="197" presetID="2" presetClass="entr" presetSubtype="4" fill="hold" grpId="0" nodeType="clickEffect">
                                  <p:stCondLst>
                                    <p:cond delay="0"/>
                                  </p:stCondLst>
                                  <p:childTnLst>
                                    <p:set>
                                      <p:cBhvr>
                                        <p:cTn id="198" dur="1" fill="hold">
                                          <p:stCondLst>
                                            <p:cond delay="0"/>
                                          </p:stCondLst>
                                        </p:cTn>
                                        <p:tgtEl>
                                          <p:spTgt spid="9264"/>
                                        </p:tgtEl>
                                        <p:attrNameLst>
                                          <p:attrName>style.visibility</p:attrName>
                                        </p:attrNameLst>
                                      </p:cBhvr>
                                      <p:to>
                                        <p:strVal val="visible"/>
                                      </p:to>
                                    </p:set>
                                    <p:anim calcmode="lin" valueType="num">
                                      <p:cBhvr additive="base">
                                        <p:cTn id="199" dur="500" fill="hold"/>
                                        <p:tgtEl>
                                          <p:spTgt spid="9264"/>
                                        </p:tgtEl>
                                        <p:attrNameLst>
                                          <p:attrName>ppt_x</p:attrName>
                                        </p:attrNameLst>
                                      </p:cBhvr>
                                      <p:tavLst>
                                        <p:tav tm="0">
                                          <p:val>
                                            <p:strVal val="#ppt_x"/>
                                          </p:val>
                                        </p:tav>
                                        <p:tav tm="100000">
                                          <p:val>
                                            <p:strVal val="#ppt_x"/>
                                          </p:val>
                                        </p:tav>
                                      </p:tavLst>
                                    </p:anim>
                                    <p:anim calcmode="lin" valueType="num">
                                      <p:cBhvr additive="base">
                                        <p:cTn id="200" dur="500" fill="hold"/>
                                        <p:tgtEl>
                                          <p:spTgt spid="9264"/>
                                        </p:tgtEl>
                                        <p:attrNameLst>
                                          <p:attrName>ppt_y</p:attrName>
                                        </p:attrNameLst>
                                      </p:cBhvr>
                                      <p:tavLst>
                                        <p:tav tm="0">
                                          <p:val>
                                            <p:strVal val="1+#ppt_h/2"/>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2" presetClass="entr" presetSubtype="4" fill="hold" grpId="0" nodeType="clickEffect">
                                  <p:stCondLst>
                                    <p:cond delay="0"/>
                                  </p:stCondLst>
                                  <p:childTnLst>
                                    <p:set>
                                      <p:cBhvr>
                                        <p:cTn id="204" dur="1" fill="hold">
                                          <p:stCondLst>
                                            <p:cond delay="0"/>
                                          </p:stCondLst>
                                        </p:cTn>
                                        <p:tgtEl>
                                          <p:spTgt spid="9265"/>
                                        </p:tgtEl>
                                        <p:attrNameLst>
                                          <p:attrName>style.visibility</p:attrName>
                                        </p:attrNameLst>
                                      </p:cBhvr>
                                      <p:to>
                                        <p:strVal val="visible"/>
                                      </p:to>
                                    </p:set>
                                    <p:animEffect transition="in" filter="wipe(down)">
                                      <p:cBhvr>
                                        <p:cTn id="205" dur="500"/>
                                        <p:tgtEl>
                                          <p:spTgt spid="9265"/>
                                        </p:tgtEl>
                                      </p:cBhvr>
                                    </p:animEffect>
                                  </p:childTnLst>
                                </p:cTn>
                              </p:par>
                            </p:childTnLst>
                          </p:cTn>
                        </p:par>
                      </p:childTnLst>
                    </p:cTn>
                  </p:par>
                  <p:par>
                    <p:cTn id="206" fill="hold">
                      <p:stCondLst>
                        <p:cond delay="indefinite"/>
                      </p:stCondLst>
                      <p:childTnLst>
                        <p:par>
                          <p:cTn id="207" fill="hold">
                            <p:stCondLst>
                              <p:cond delay="0"/>
                            </p:stCondLst>
                            <p:childTnLst>
                              <p:par>
                                <p:cTn id="208" presetID="22" presetClass="entr" presetSubtype="4" fill="hold" grpId="0" nodeType="clickEffect">
                                  <p:stCondLst>
                                    <p:cond delay="0"/>
                                  </p:stCondLst>
                                  <p:childTnLst>
                                    <p:set>
                                      <p:cBhvr>
                                        <p:cTn id="209" dur="1" fill="hold">
                                          <p:stCondLst>
                                            <p:cond delay="0"/>
                                          </p:stCondLst>
                                        </p:cTn>
                                        <p:tgtEl>
                                          <p:spTgt spid="9266"/>
                                        </p:tgtEl>
                                        <p:attrNameLst>
                                          <p:attrName>style.visibility</p:attrName>
                                        </p:attrNameLst>
                                      </p:cBhvr>
                                      <p:to>
                                        <p:strVal val="visible"/>
                                      </p:to>
                                    </p:set>
                                    <p:animEffect transition="in" filter="wipe(down)">
                                      <p:cBhvr>
                                        <p:cTn id="210" dur="500"/>
                                        <p:tgtEl>
                                          <p:spTgt spid="9266"/>
                                        </p:tgtEl>
                                      </p:cBhvr>
                                    </p:animEffect>
                                  </p:childTnLst>
                                </p:cTn>
                              </p:par>
                            </p:childTnLst>
                          </p:cTn>
                        </p:par>
                      </p:childTnLst>
                    </p:cTn>
                  </p:par>
                  <p:par>
                    <p:cTn id="211" fill="hold">
                      <p:stCondLst>
                        <p:cond delay="indefinite"/>
                      </p:stCondLst>
                      <p:childTnLst>
                        <p:par>
                          <p:cTn id="212" fill="hold">
                            <p:stCondLst>
                              <p:cond delay="0"/>
                            </p:stCondLst>
                            <p:childTnLst>
                              <p:par>
                                <p:cTn id="213" presetID="22" presetClass="entr" presetSubtype="1" fill="hold" grpId="0" nodeType="clickEffect">
                                  <p:stCondLst>
                                    <p:cond delay="0"/>
                                  </p:stCondLst>
                                  <p:childTnLst>
                                    <p:set>
                                      <p:cBhvr>
                                        <p:cTn id="214" dur="1" fill="hold">
                                          <p:stCondLst>
                                            <p:cond delay="0"/>
                                          </p:stCondLst>
                                        </p:cTn>
                                        <p:tgtEl>
                                          <p:spTgt spid="9270"/>
                                        </p:tgtEl>
                                        <p:attrNameLst>
                                          <p:attrName>style.visibility</p:attrName>
                                        </p:attrNameLst>
                                      </p:cBhvr>
                                      <p:to>
                                        <p:strVal val="visible"/>
                                      </p:to>
                                    </p:set>
                                    <p:animEffect transition="in" filter="wipe(up)">
                                      <p:cBhvr>
                                        <p:cTn id="215" dur="500"/>
                                        <p:tgtEl>
                                          <p:spTgt spid="9270"/>
                                        </p:tgtEl>
                                      </p:cBhvr>
                                    </p:animEffect>
                                  </p:childTnLst>
                                </p:cTn>
                              </p:par>
                            </p:childTnLst>
                          </p:cTn>
                        </p:par>
                      </p:childTnLst>
                    </p:cTn>
                  </p:par>
                  <p:par>
                    <p:cTn id="216" fill="hold">
                      <p:stCondLst>
                        <p:cond delay="indefinite"/>
                      </p:stCondLst>
                      <p:childTnLst>
                        <p:par>
                          <p:cTn id="217" fill="hold">
                            <p:stCondLst>
                              <p:cond delay="0"/>
                            </p:stCondLst>
                            <p:childTnLst>
                              <p:par>
                                <p:cTn id="218" presetID="22" presetClass="entr" presetSubtype="4" fill="hold" grpId="0" nodeType="clickEffect">
                                  <p:stCondLst>
                                    <p:cond delay="0"/>
                                  </p:stCondLst>
                                  <p:childTnLst>
                                    <p:set>
                                      <p:cBhvr>
                                        <p:cTn id="219" dur="1" fill="hold">
                                          <p:stCondLst>
                                            <p:cond delay="0"/>
                                          </p:stCondLst>
                                        </p:cTn>
                                        <p:tgtEl>
                                          <p:spTgt spid="9271"/>
                                        </p:tgtEl>
                                        <p:attrNameLst>
                                          <p:attrName>style.visibility</p:attrName>
                                        </p:attrNameLst>
                                      </p:cBhvr>
                                      <p:to>
                                        <p:strVal val="visible"/>
                                      </p:to>
                                    </p:set>
                                    <p:animEffect transition="in" filter="wipe(down)">
                                      <p:cBhvr>
                                        <p:cTn id="220" dur="500"/>
                                        <p:tgtEl>
                                          <p:spTgt spid="9271"/>
                                        </p:tgtEl>
                                      </p:cBhvr>
                                    </p:animEffect>
                                  </p:childTnLst>
                                </p:cTn>
                              </p:par>
                            </p:childTnLst>
                          </p:cTn>
                        </p:par>
                      </p:childTnLst>
                    </p:cTn>
                  </p:par>
                  <p:par>
                    <p:cTn id="221" fill="hold">
                      <p:stCondLst>
                        <p:cond delay="indefinite"/>
                      </p:stCondLst>
                      <p:childTnLst>
                        <p:par>
                          <p:cTn id="222" fill="hold">
                            <p:stCondLst>
                              <p:cond delay="0"/>
                            </p:stCondLst>
                            <p:childTnLst>
                              <p:par>
                                <p:cTn id="223" presetID="22" presetClass="entr" presetSubtype="1" fill="hold" grpId="0" nodeType="clickEffect">
                                  <p:stCondLst>
                                    <p:cond delay="0"/>
                                  </p:stCondLst>
                                  <p:childTnLst>
                                    <p:set>
                                      <p:cBhvr>
                                        <p:cTn id="224" dur="1" fill="hold">
                                          <p:stCondLst>
                                            <p:cond delay="0"/>
                                          </p:stCondLst>
                                        </p:cTn>
                                        <p:tgtEl>
                                          <p:spTgt spid="9272"/>
                                        </p:tgtEl>
                                        <p:attrNameLst>
                                          <p:attrName>style.visibility</p:attrName>
                                        </p:attrNameLst>
                                      </p:cBhvr>
                                      <p:to>
                                        <p:strVal val="visible"/>
                                      </p:to>
                                    </p:set>
                                    <p:animEffect transition="in" filter="wipe(up)">
                                      <p:cBhvr>
                                        <p:cTn id="225" dur="500"/>
                                        <p:tgtEl>
                                          <p:spTgt spid="9272"/>
                                        </p:tgtEl>
                                      </p:cBhvr>
                                    </p:animEffect>
                                  </p:childTnLst>
                                </p:cTn>
                              </p:par>
                            </p:childTnLst>
                          </p:cTn>
                        </p:par>
                      </p:childTnLst>
                    </p:cTn>
                  </p:par>
                  <p:par>
                    <p:cTn id="226" fill="hold">
                      <p:stCondLst>
                        <p:cond delay="indefinite"/>
                      </p:stCondLst>
                      <p:childTnLst>
                        <p:par>
                          <p:cTn id="227" fill="hold">
                            <p:stCondLst>
                              <p:cond delay="0"/>
                            </p:stCondLst>
                            <p:childTnLst>
                              <p:par>
                                <p:cTn id="228" presetID="2" presetClass="entr" presetSubtype="4" fill="hold" grpId="0" nodeType="clickEffect">
                                  <p:stCondLst>
                                    <p:cond delay="0"/>
                                  </p:stCondLst>
                                  <p:childTnLst>
                                    <p:set>
                                      <p:cBhvr>
                                        <p:cTn id="229" dur="1" fill="hold">
                                          <p:stCondLst>
                                            <p:cond delay="0"/>
                                          </p:stCondLst>
                                        </p:cTn>
                                        <p:tgtEl>
                                          <p:spTgt spid="9273"/>
                                        </p:tgtEl>
                                        <p:attrNameLst>
                                          <p:attrName>style.visibility</p:attrName>
                                        </p:attrNameLst>
                                      </p:cBhvr>
                                      <p:to>
                                        <p:strVal val="visible"/>
                                      </p:to>
                                    </p:set>
                                    <p:anim calcmode="lin" valueType="num">
                                      <p:cBhvr additive="base">
                                        <p:cTn id="230" dur="500" fill="hold"/>
                                        <p:tgtEl>
                                          <p:spTgt spid="9273"/>
                                        </p:tgtEl>
                                        <p:attrNameLst>
                                          <p:attrName>ppt_x</p:attrName>
                                        </p:attrNameLst>
                                      </p:cBhvr>
                                      <p:tavLst>
                                        <p:tav tm="0">
                                          <p:val>
                                            <p:strVal val="#ppt_x"/>
                                          </p:val>
                                        </p:tav>
                                        <p:tav tm="100000">
                                          <p:val>
                                            <p:strVal val="#ppt_x"/>
                                          </p:val>
                                        </p:tav>
                                      </p:tavLst>
                                    </p:anim>
                                    <p:anim calcmode="lin" valueType="num">
                                      <p:cBhvr additive="base">
                                        <p:cTn id="231" dur="500" fill="hold"/>
                                        <p:tgtEl>
                                          <p:spTgt spid="9273"/>
                                        </p:tgtEl>
                                        <p:attrNameLst>
                                          <p:attrName>ppt_y</p:attrName>
                                        </p:attrNameLst>
                                      </p:cBhvr>
                                      <p:tavLst>
                                        <p:tav tm="0">
                                          <p:val>
                                            <p:strVal val="1+#ppt_h/2"/>
                                          </p:val>
                                        </p:tav>
                                        <p:tav tm="100000">
                                          <p:val>
                                            <p:strVal val="#ppt_y"/>
                                          </p:val>
                                        </p:tav>
                                      </p:tavLst>
                                    </p:anim>
                                  </p:childTnLst>
                                </p:cTn>
                              </p:par>
                            </p:childTnLst>
                          </p:cTn>
                        </p:par>
                      </p:childTnLst>
                    </p:cTn>
                  </p:par>
                  <p:par>
                    <p:cTn id="232" fill="hold">
                      <p:stCondLst>
                        <p:cond delay="indefinite"/>
                      </p:stCondLst>
                      <p:childTnLst>
                        <p:par>
                          <p:cTn id="233" fill="hold">
                            <p:stCondLst>
                              <p:cond delay="0"/>
                            </p:stCondLst>
                            <p:childTnLst>
                              <p:par>
                                <p:cTn id="234" presetID="22" presetClass="entr" presetSubtype="4" fill="hold" grpId="0" nodeType="clickEffect">
                                  <p:stCondLst>
                                    <p:cond delay="0"/>
                                  </p:stCondLst>
                                  <p:childTnLst>
                                    <p:set>
                                      <p:cBhvr>
                                        <p:cTn id="235" dur="1" fill="hold">
                                          <p:stCondLst>
                                            <p:cond delay="0"/>
                                          </p:stCondLst>
                                        </p:cTn>
                                        <p:tgtEl>
                                          <p:spTgt spid="9274"/>
                                        </p:tgtEl>
                                        <p:attrNameLst>
                                          <p:attrName>style.visibility</p:attrName>
                                        </p:attrNameLst>
                                      </p:cBhvr>
                                      <p:to>
                                        <p:strVal val="visible"/>
                                      </p:to>
                                    </p:set>
                                    <p:animEffect transition="in" filter="wipe(down)">
                                      <p:cBhvr>
                                        <p:cTn id="236" dur="500"/>
                                        <p:tgtEl>
                                          <p:spTgt spid="9274"/>
                                        </p:tgtEl>
                                      </p:cBhvr>
                                    </p:animEffect>
                                  </p:childTnLst>
                                </p:cTn>
                              </p:par>
                            </p:childTnLst>
                          </p:cTn>
                        </p:par>
                      </p:childTnLst>
                    </p:cTn>
                  </p:par>
                  <p:par>
                    <p:cTn id="237" fill="hold">
                      <p:stCondLst>
                        <p:cond delay="indefinite"/>
                      </p:stCondLst>
                      <p:childTnLst>
                        <p:par>
                          <p:cTn id="238" fill="hold">
                            <p:stCondLst>
                              <p:cond delay="0"/>
                            </p:stCondLst>
                            <p:childTnLst>
                              <p:par>
                                <p:cTn id="239" presetID="22" presetClass="entr" presetSubtype="8" fill="hold" grpId="0" nodeType="clickEffect">
                                  <p:stCondLst>
                                    <p:cond delay="0"/>
                                  </p:stCondLst>
                                  <p:childTnLst>
                                    <p:set>
                                      <p:cBhvr>
                                        <p:cTn id="240" dur="1" fill="hold">
                                          <p:stCondLst>
                                            <p:cond delay="0"/>
                                          </p:stCondLst>
                                        </p:cTn>
                                        <p:tgtEl>
                                          <p:spTgt spid="9276"/>
                                        </p:tgtEl>
                                        <p:attrNameLst>
                                          <p:attrName>style.visibility</p:attrName>
                                        </p:attrNameLst>
                                      </p:cBhvr>
                                      <p:to>
                                        <p:strVal val="visible"/>
                                      </p:to>
                                    </p:set>
                                    <p:animEffect transition="in" filter="wipe(left)">
                                      <p:cBhvr>
                                        <p:cTn id="241" dur="500"/>
                                        <p:tgtEl>
                                          <p:spTgt spid="9276"/>
                                        </p:tgtEl>
                                      </p:cBhvr>
                                    </p:animEffect>
                                  </p:childTnLst>
                                </p:cTn>
                              </p:par>
                            </p:childTnLst>
                          </p:cTn>
                        </p:par>
                      </p:childTnLst>
                    </p:cTn>
                  </p:par>
                  <p:par>
                    <p:cTn id="242" fill="hold">
                      <p:stCondLst>
                        <p:cond delay="indefinite"/>
                      </p:stCondLst>
                      <p:childTnLst>
                        <p:par>
                          <p:cTn id="243" fill="hold">
                            <p:stCondLst>
                              <p:cond delay="0"/>
                            </p:stCondLst>
                            <p:childTnLst>
                              <p:par>
                                <p:cTn id="244" presetID="22" presetClass="entr" presetSubtype="4" fill="hold" grpId="0" nodeType="clickEffect">
                                  <p:stCondLst>
                                    <p:cond delay="0"/>
                                  </p:stCondLst>
                                  <p:childTnLst>
                                    <p:set>
                                      <p:cBhvr>
                                        <p:cTn id="245" dur="1" fill="hold">
                                          <p:stCondLst>
                                            <p:cond delay="0"/>
                                          </p:stCondLst>
                                        </p:cTn>
                                        <p:tgtEl>
                                          <p:spTgt spid="9277"/>
                                        </p:tgtEl>
                                        <p:attrNameLst>
                                          <p:attrName>style.visibility</p:attrName>
                                        </p:attrNameLst>
                                      </p:cBhvr>
                                      <p:to>
                                        <p:strVal val="visible"/>
                                      </p:to>
                                    </p:set>
                                    <p:animEffect transition="in" filter="wipe(down)">
                                      <p:cBhvr>
                                        <p:cTn id="246" dur="500"/>
                                        <p:tgtEl>
                                          <p:spTgt spid="9277"/>
                                        </p:tgtEl>
                                      </p:cBhvr>
                                    </p:animEffect>
                                  </p:childTnLst>
                                </p:cTn>
                              </p:par>
                            </p:childTnLst>
                          </p:cTn>
                        </p:par>
                      </p:childTnLst>
                    </p:cTn>
                  </p:par>
                  <p:par>
                    <p:cTn id="247" fill="hold">
                      <p:stCondLst>
                        <p:cond delay="indefinite"/>
                      </p:stCondLst>
                      <p:childTnLst>
                        <p:par>
                          <p:cTn id="248" fill="hold">
                            <p:stCondLst>
                              <p:cond delay="0"/>
                            </p:stCondLst>
                            <p:childTnLst>
                              <p:par>
                                <p:cTn id="249" presetID="22" presetClass="entr" presetSubtype="4" fill="hold" grpId="0" nodeType="clickEffect">
                                  <p:stCondLst>
                                    <p:cond delay="0"/>
                                  </p:stCondLst>
                                  <p:childTnLst>
                                    <p:set>
                                      <p:cBhvr>
                                        <p:cTn id="250" dur="1" fill="hold">
                                          <p:stCondLst>
                                            <p:cond delay="0"/>
                                          </p:stCondLst>
                                        </p:cTn>
                                        <p:tgtEl>
                                          <p:spTgt spid="9280"/>
                                        </p:tgtEl>
                                        <p:attrNameLst>
                                          <p:attrName>style.visibility</p:attrName>
                                        </p:attrNameLst>
                                      </p:cBhvr>
                                      <p:to>
                                        <p:strVal val="visible"/>
                                      </p:to>
                                    </p:set>
                                    <p:animEffect transition="in" filter="wipe(down)">
                                      <p:cBhvr>
                                        <p:cTn id="251" dur="500"/>
                                        <p:tgtEl>
                                          <p:spTgt spid="9280"/>
                                        </p:tgtEl>
                                      </p:cBhvr>
                                    </p:animEffect>
                                  </p:childTnLst>
                                </p:cTn>
                              </p:par>
                            </p:childTnLst>
                          </p:cTn>
                        </p:par>
                      </p:childTnLst>
                    </p:cTn>
                  </p:par>
                  <p:par>
                    <p:cTn id="252" fill="hold">
                      <p:stCondLst>
                        <p:cond delay="indefinite"/>
                      </p:stCondLst>
                      <p:childTnLst>
                        <p:par>
                          <p:cTn id="253" fill="hold">
                            <p:stCondLst>
                              <p:cond delay="0"/>
                            </p:stCondLst>
                            <p:childTnLst>
                              <p:par>
                                <p:cTn id="254" presetID="22" presetClass="entr" presetSubtype="4" fill="hold" grpId="0" nodeType="clickEffect">
                                  <p:stCondLst>
                                    <p:cond delay="0"/>
                                  </p:stCondLst>
                                  <p:childTnLst>
                                    <p:set>
                                      <p:cBhvr>
                                        <p:cTn id="255" dur="1" fill="hold">
                                          <p:stCondLst>
                                            <p:cond delay="0"/>
                                          </p:stCondLst>
                                        </p:cTn>
                                        <p:tgtEl>
                                          <p:spTgt spid="9281"/>
                                        </p:tgtEl>
                                        <p:attrNameLst>
                                          <p:attrName>style.visibility</p:attrName>
                                        </p:attrNameLst>
                                      </p:cBhvr>
                                      <p:to>
                                        <p:strVal val="visible"/>
                                      </p:to>
                                    </p:set>
                                    <p:animEffect transition="in" filter="wipe(down)">
                                      <p:cBhvr>
                                        <p:cTn id="256" dur="500"/>
                                        <p:tgtEl>
                                          <p:spTgt spid="9281"/>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4" fill="hold" grpId="0" nodeType="clickEffect">
                                  <p:stCondLst>
                                    <p:cond delay="0"/>
                                  </p:stCondLst>
                                  <p:childTnLst>
                                    <p:set>
                                      <p:cBhvr>
                                        <p:cTn id="260" dur="1" fill="hold">
                                          <p:stCondLst>
                                            <p:cond delay="0"/>
                                          </p:stCondLst>
                                        </p:cTn>
                                        <p:tgtEl>
                                          <p:spTgt spid="9282"/>
                                        </p:tgtEl>
                                        <p:attrNameLst>
                                          <p:attrName>style.visibility</p:attrName>
                                        </p:attrNameLst>
                                      </p:cBhvr>
                                      <p:to>
                                        <p:strVal val="visible"/>
                                      </p:to>
                                    </p:set>
                                    <p:animEffect transition="in" filter="wipe(down)">
                                      <p:cBhvr>
                                        <p:cTn id="261" dur="500"/>
                                        <p:tgtEl>
                                          <p:spTgt spid="9282"/>
                                        </p:tgtEl>
                                      </p:cBhvr>
                                    </p:animEffect>
                                  </p:childTnLst>
                                </p:cTn>
                              </p:par>
                            </p:childTnLst>
                          </p:cTn>
                        </p:par>
                      </p:childTnLst>
                    </p:cTn>
                  </p:par>
                  <p:par>
                    <p:cTn id="262" fill="hold">
                      <p:stCondLst>
                        <p:cond delay="indefinite"/>
                      </p:stCondLst>
                      <p:childTnLst>
                        <p:par>
                          <p:cTn id="263" fill="hold">
                            <p:stCondLst>
                              <p:cond delay="0"/>
                            </p:stCondLst>
                            <p:childTnLst>
                              <p:par>
                                <p:cTn id="264" presetID="22" presetClass="entr" presetSubtype="4" fill="hold" grpId="0" nodeType="clickEffect">
                                  <p:stCondLst>
                                    <p:cond delay="0"/>
                                  </p:stCondLst>
                                  <p:childTnLst>
                                    <p:set>
                                      <p:cBhvr>
                                        <p:cTn id="265" dur="1" fill="hold">
                                          <p:stCondLst>
                                            <p:cond delay="0"/>
                                          </p:stCondLst>
                                        </p:cTn>
                                        <p:tgtEl>
                                          <p:spTgt spid="9283"/>
                                        </p:tgtEl>
                                        <p:attrNameLst>
                                          <p:attrName>style.visibility</p:attrName>
                                        </p:attrNameLst>
                                      </p:cBhvr>
                                      <p:to>
                                        <p:strVal val="visible"/>
                                      </p:to>
                                    </p:set>
                                    <p:animEffect transition="in" filter="wipe(down)">
                                      <p:cBhvr>
                                        <p:cTn id="266" dur="500"/>
                                        <p:tgtEl>
                                          <p:spTgt spid="9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P spid="9223" grpId="0"/>
      <p:bldP spid="9224" grpId="0"/>
      <p:bldP spid="9225" grpId="0" animBg="1"/>
      <p:bldP spid="9226" grpId="0" animBg="1"/>
      <p:bldP spid="9228" grpId="0" animBg="1"/>
      <p:bldP spid="9230" grpId="0" animBg="1"/>
      <p:bldP spid="9231" grpId="0" animBg="1"/>
      <p:bldP spid="9232" grpId="0" animBg="1"/>
      <p:bldP spid="9233" grpId="0"/>
      <p:bldP spid="9234" grpId="0"/>
      <p:bldP spid="9235" grpId="0" animBg="1"/>
      <p:bldP spid="9236" grpId="0" animBg="1"/>
      <p:bldP spid="9237" grpId="0" animBg="1"/>
      <p:bldP spid="9238" grpId="0"/>
      <p:bldP spid="9239" grpId="0"/>
      <p:bldP spid="9240" grpId="0" animBg="1"/>
      <p:bldP spid="9241" grpId="0" animBg="1"/>
      <p:bldP spid="9242" grpId="0" animBg="1"/>
      <p:bldP spid="9243" grpId="0"/>
      <p:bldP spid="9244" grpId="0"/>
      <p:bldP spid="9245" grpId="0"/>
      <p:bldP spid="9246" grpId="0"/>
      <p:bldP spid="9247" grpId="0"/>
      <p:bldP spid="9248" grpId="0"/>
      <p:bldP spid="9249" grpId="0" animBg="1"/>
      <p:bldP spid="9251" grpId="0"/>
      <p:bldP spid="9253" grpId="0" animBg="1"/>
      <p:bldP spid="9254" grpId="0"/>
      <p:bldP spid="9255" grpId="0" animBg="1"/>
      <p:bldP spid="9256" grpId="0" animBg="1"/>
      <p:bldP spid="9257" grpId="0"/>
      <p:bldP spid="9259" grpId="0" animBg="1"/>
      <p:bldP spid="9260" grpId="0"/>
      <p:bldP spid="9261" grpId="0" animBg="1"/>
      <p:bldP spid="9263" grpId="0" animBg="1"/>
      <p:bldP spid="9264" grpId="0" animBg="1"/>
      <p:bldP spid="9265" grpId="0"/>
      <p:bldP spid="9266" grpId="0" animBg="1"/>
      <p:bldP spid="9268" grpId="0" animBg="1"/>
      <p:bldP spid="9269" grpId="0" animBg="1"/>
      <p:bldP spid="9270" grpId="0" animBg="1"/>
      <p:bldP spid="9271" grpId="0"/>
      <p:bldP spid="9272" grpId="0" animBg="1"/>
      <p:bldP spid="9273" grpId="0" animBg="1"/>
      <p:bldP spid="9274" grpId="0"/>
      <p:bldP spid="9276" grpId="0" animBg="1"/>
      <p:bldP spid="9277" grpId="0"/>
      <p:bldP spid="9278" grpId="0" animBg="1"/>
      <p:bldP spid="9279" grpId="0"/>
      <p:bldP spid="9280" grpId="0" animBg="1"/>
      <p:bldP spid="9281" grpId="0"/>
      <p:bldP spid="9282" grpId="0"/>
      <p:bldP spid="928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ext Box 2"/>
          <p:cNvSpPr txBox="1">
            <a:spLocks noChangeArrowheads="1"/>
          </p:cNvSpPr>
          <p:nvPr/>
        </p:nvSpPr>
        <p:spPr bwMode="auto">
          <a:xfrm>
            <a:off x="1047750" y="273050"/>
            <a:ext cx="7262813" cy="1314450"/>
          </a:xfrm>
          <a:prstGeom prst="rect">
            <a:avLst/>
          </a:prstGeom>
          <a:noFill/>
          <a:ln w="9525">
            <a:noFill/>
            <a:miter lim="800000"/>
          </a:ln>
        </p:spPr>
        <p:txBody>
          <a:bodyPr wrap="none">
            <a:spAutoFit/>
          </a:bodyPr>
          <a:lstStyle/>
          <a:p>
            <a:pPr algn="ctr" eaLnBrk="0" hangingPunct="0"/>
            <a:r>
              <a:rPr lang="en-US" sz="1600" b="1" u="sng">
                <a:solidFill>
                  <a:schemeClr val="accent2"/>
                </a:solidFill>
                <a:latin typeface="Tahoma" charset="0"/>
              </a:rPr>
              <a:t>CONIC SECTIONS</a:t>
            </a:r>
            <a:r>
              <a:rPr lang="en-US" sz="1400">
                <a:solidFill>
                  <a:srgbClr val="FF0066"/>
                </a:solidFill>
                <a:latin typeface="Tahoma" charset="0"/>
              </a:rPr>
              <a:t> </a:t>
            </a:r>
            <a:endParaRPr lang="en-US" sz="1400">
              <a:solidFill>
                <a:srgbClr val="FF0066"/>
              </a:solidFill>
              <a:latin typeface="Tahoma" charset="0"/>
            </a:endParaRPr>
          </a:p>
          <a:p>
            <a:pPr algn="ctr" eaLnBrk="0" hangingPunct="0"/>
            <a:r>
              <a:rPr lang="en-US" sz="1600" b="1">
                <a:solidFill>
                  <a:schemeClr val="accent2"/>
                </a:solidFill>
                <a:latin typeface="Tahoma" charset="0"/>
              </a:rPr>
              <a:t>ELLIPSE</a:t>
            </a:r>
            <a:r>
              <a:rPr lang="en-US" sz="1600" b="1">
                <a:solidFill>
                  <a:srgbClr val="FF0066"/>
                </a:solidFill>
                <a:latin typeface="Tahoma" charset="0"/>
              </a:rPr>
              <a:t>, </a:t>
            </a:r>
            <a:r>
              <a:rPr lang="en-US" sz="1600" b="1">
                <a:solidFill>
                  <a:schemeClr val="accent2"/>
                </a:solidFill>
                <a:latin typeface="Tahoma" charset="0"/>
              </a:rPr>
              <a:t>PARABOLA</a:t>
            </a:r>
            <a:r>
              <a:rPr lang="en-US" sz="1600" b="1">
                <a:solidFill>
                  <a:srgbClr val="FF0066"/>
                </a:solidFill>
                <a:latin typeface="Tahoma" charset="0"/>
              </a:rPr>
              <a:t> AND </a:t>
            </a:r>
            <a:r>
              <a:rPr lang="en-US" sz="1600" b="1">
                <a:solidFill>
                  <a:schemeClr val="accent2"/>
                </a:solidFill>
                <a:latin typeface="Tahoma" charset="0"/>
              </a:rPr>
              <a:t>HYPERBOLA</a:t>
            </a:r>
            <a:r>
              <a:rPr lang="en-US" sz="1600" b="1">
                <a:solidFill>
                  <a:srgbClr val="FF0066"/>
                </a:solidFill>
                <a:latin typeface="Tahoma" charset="0"/>
              </a:rPr>
              <a:t> ARE CALLED CONIC SECTIONS</a:t>
            </a:r>
            <a:endParaRPr lang="en-US" sz="1600" b="1">
              <a:solidFill>
                <a:srgbClr val="FF0066"/>
              </a:solidFill>
              <a:latin typeface="Tahoma" charset="0"/>
            </a:endParaRPr>
          </a:p>
          <a:p>
            <a:pPr algn="ctr" eaLnBrk="0" hangingPunct="0"/>
            <a:r>
              <a:rPr lang="en-US" sz="1600" b="1">
                <a:solidFill>
                  <a:srgbClr val="FF0066"/>
                </a:solidFill>
                <a:latin typeface="Tahoma" charset="0"/>
              </a:rPr>
              <a:t> BECAUSE </a:t>
            </a:r>
            <a:endParaRPr lang="en-US" sz="1600" b="1">
              <a:solidFill>
                <a:srgbClr val="FF0066"/>
              </a:solidFill>
              <a:latin typeface="Tahoma" charset="0"/>
            </a:endParaRPr>
          </a:p>
          <a:p>
            <a:pPr algn="ctr" eaLnBrk="0" hangingPunct="0"/>
            <a:r>
              <a:rPr lang="en-US" sz="1600" b="1">
                <a:solidFill>
                  <a:srgbClr val="FF0066"/>
                </a:solidFill>
                <a:latin typeface="Tahoma" charset="0"/>
              </a:rPr>
              <a:t>THESE CURVES APPEAR ON THE SURFACE OF A CONE </a:t>
            </a:r>
            <a:endParaRPr lang="en-US" sz="1600" b="1">
              <a:solidFill>
                <a:srgbClr val="FF0066"/>
              </a:solidFill>
              <a:latin typeface="Tahoma" charset="0"/>
            </a:endParaRPr>
          </a:p>
          <a:p>
            <a:pPr algn="ctr" eaLnBrk="0" hangingPunct="0"/>
            <a:r>
              <a:rPr lang="en-US" sz="1600" b="1">
                <a:solidFill>
                  <a:srgbClr val="FF0066"/>
                </a:solidFill>
                <a:latin typeface="Tahoma" charset="0"/>
              </a:rPr>
              <a:t>WHEN IT IS CUT BY SOME TYPICAL CUTTING PLANES.</a:t>
            </a:r>
            <a:endParaRPr lang="en-US" sz="1600" b="1">
              <a:solidFill>
                <a:srgbClr val="FF0066"/>
              </a:solidFill>
              <a:latin typeface="Tahoma" charset="0"/>
            </a:endParaRPr>
          </a:p>
        </p:txBody>
      </p:sp>
      <p:grpSp>
        <p:nvGrpSpPr>
          <p:cNvPr id="2" name="Group 3"/>
          <p:cNvGrpSpPr/>
          <p:nvPr/>
        </p:nvGrpSpPr>
        <p:grpSpPr bwMode="auto">
          <a:xfrm>
            <a:off x="1830388" y="2659063"/>
            <a:ext cx="1289050" cy="1368425"/>
            <a:chOff x="1201" y="1356"/>
            <a:chExt cx="812" cy="862"/>
          </a:xfrm>
        </p:grpSpPr>
        <p:sp>
          <p:nvSpPr>
            <p:cNvPr id="1062" name="Oval 4"/>
            <p:cNvSpPr>
              <a:spLocks noChangeArrowheads="1"/>
            </p:cNvSpPr>
            <p:nvPr/>
          </p:nvSpPr>
          <p:spPr bwMode="auto">
            <a:xfrm>
              <a:off x="1201" y="1974"/>
              <a:ext cx="796" cy="244"/>
            </a:xfrm>
            <a:prstGeom prst="ellipse">
              <a:avLst/>
            </a:prstGeom>
            <a:solidFill>
              <a:schemeClr val="bg1"/>
            </a:solidFill>
            <a:ln w="9525">
              <a:solidFill>
                <a:schemeClr val="tx1"/>
              </a:solidFill>
              <a:round/>
            </a:ln>
          </p:spPr>
          <p:txBody>
            <a:bodyPr wrap="none" anchor="ctr"/>
            <a:lstStyle/>
            <a:p>
              <a:endParaRPr lang="en-IN"/>
            </a:p>
          </p:txBody>
        </p:sp>
        <p:sp>
          <p:nvSpPr>
            <p:cNvPr id="1063" name="Oval 5"/>
            <p:cNvSpPr>
              <a:spLocks noChangeArrowheads="1"/>
            </p:cNvSpPr>
            <p:nvPr/>
          </p:nvSpPr>
          <p:spPr bwMode="auto">
            <a:xfrm rot="2655357">
              <a:off x="1441" y="1356"/>
              <a:ext cx="172" cy="542"/>
            </a:xfrm>
            <a:prstGeom prst="ellipse">
              <a:avLst/>
            </a:prstGeom>
            <a:solidFill>
              <a:srgbClr val="FFCCFF"/>
            </a:solidFill>
            <a:ln w="9525">
              <a:solidFill>
                <a:schemeClr val="tx1"/>
              </a:solidFill>
              <a:round/>
            </a:ln>
          </p:spPr>
          <p:txBody>
            <a:bodyPr wrap="none" anchor="ctr"/>
            <a:lstStyle/>
            <a:p>
              <a:endParaRPr lang="en-IN"/>
            </a:p>
          </p:txBody>
        </p:sp>
        <p:sp>
          <p:nvSpPr>
            <p:cNvPr id="1064" name="Line 6"/>
            <p:cNvSpPr>
              <a:spLocks noChangeShapeType="1"/>
            </p:cNvSpPr>
            <p:nvPr/>
          </p:nvSpPr>
          <p:spPr bwMode="auto">
            <a:xfrm>
              <a:off x="1740" y="1469"/>
              <a:ext cx="273" cy="631"/>
            </a:xfrm>
            <a:prstGeom prst="line">
              <a:avLst/>
            </a:prstGeom>
            <a:noFill/>
            <a:ln w="9525">
              <a:solidFill>
                <a:schemeClr val="tx1"/>
              </a:solidFill>
              <a:round/>
            </a:ln>
          </p:spPr>
          <p:txBody>
            <a:bodyPr wrap="none" anchor="ctr"/>
            <a:lstStyle/>
            <a:p>
              <a:endParaRPr lang="en-IN"/>
            </a:p>
          </p:txBody>
        </p:sp>
        <p:sp>
          <p:nvSpPr>
            <p:cNvPr id="1065" name="Line 7"/>
            <p:cNvSpPr>
              <a:spLocks noChangeShapeType="1"/>
            </p:cNvSpPr>
            <p:nvPr/>
          </p:nvSpPr>
          <p:spPr bwMode="auto">
            <a:xfrm flipH="1">
              <a:off x="1214" y="1748"/>
              <a:ext cx="126" cy="315"/>
            </a:xfrm>
            <a:prstGeom prst="line">
              <a:avLst/>
            </a:prstGeom>
            <a:noFill/>
            <a:ln w="9525">
              <a:solidFill>
                <a:schemeClr val="tx1"/>
              </a:solidFill>
              <a:round/>
            </a:ln>
          </p:spPr>
          <p:txBody>
            <a:bodyPr wrap="none" anchor="ctr"/>
            <a:lstStyle/>
            <a:p>
              <a:endParaRPr lang="en-IN"/>
            </a:p>
          </p:txBody>
        </p:sp>
        <p:sp>
          <p:nvSpPr>
            <p:cNvPr id="1066" name="Oval 8"/>
            <p:cNvSpPr>
              <a:spLocks noChangeArrowheads="1"/>
            </p:cNvSpPr>
            <p:nvPr/>
          </p:nvSpPr>
          <p:spPr bwMode="auto">
            <a:xfrm>
              <a:off x="1216" y="1966"/>
              <a:ext cx="768" cy="205"/>
            </a:xfrm>
            <a:prstGeom prst="ellipse">
              <a:avLst/>
            </a:prstGeom>
            <a:solidFill>
              <a:schemeClr val="bg1"/>
            </a:solidFill>
            <a:ln w="9525">
              <a:solidFill>
                <a:schemeClr val="bg1"/>
              </a:solidFill>
              <a:round/>
            </a:ln>
          </p:spPr>
          <p:txBody>
            <a:bodyPr wrap="none" anchor="ctr"/>
            <a:lstStyle/>
            <a:p>
              <a:endParaRPr lang="en-IN"/>
            </a:p>
          </p:txBody>
        </p:sp>
        <p:sp>
          <p:nvSpPr>
            <p:cNvPr id="1067" name="Line 9"/>
            <p:cNvSpPr>
              <a:spLocks noChangeShapeType="1"/>
            </p:cNvSpPr>
            <p:nvPr/>
          </p:nvSpPr>
          <p:spPr bwMode="auto">
            <a:xfrm flipH="1">
              <a:off x="1201" y="1798"/>
              <a:ext cx="126" cy="315"/>
            </a:xfrm>
            <a:prstGeom prst="line">
              <a:avLst/>
            </a:prstGeom>
            <a:noFill/>
            <a:ln w="9525">
              <a:solidFill>
                <a:schemeClr val="tx1"/>
              </a:solidFill>
              <a:round/>
            </a:ln>
          </p:spPr>
          <p:txBody>
            <a:bodyPr wrap="none" anchor="ctr"/>
            <a:lstStyle/>
            <a:p>
              <a:endParaRPr lang="en-IN"/>
            </a:p>
          </p:txBody>
        </p:sp>
      </p:grpSp>
      <p:sp>
        <p:nvSpPr>
          <p:cNvPr id="4106" name="Text Box 10"/>
          <p:cNvSpPr txBox="1">
            <a:spLocks noChangeArrowheads="1"/>
          </p:cNvSpPr>
          <p:nvPr/>
        </p:nvSpPr>
        <p:spPr bwMode="auto">
          <a:xfrm>
            <a:off x="152400" y="3992563"/>
            <a:ext cx="2016125" cy="579437"/>
          </a:xfrm>
          <a:prstGeom prst="rect">
            <a:avLst/>
          </a:prstGeom>
          <a:noFill/>
          <a:ln w="9525">
            <a:noFill/>
            <a:miter lim="800000"/>
          </a:ln>
          <a:effectLst/>
        </p:spPr>
        <p:txBody>
          <a:bodyPr wrap="none">
            <a:spAutoFit/>
          </a:bodyPr>
          <a:lstStyle/>
          <a:p>
            <a:pPr algn="ctr" eaLnBrk="0" hangingPunct="0">
              <a:defRPr/>
            </a:pPr>
            <a:r>
              <a:rPr lang="en-US" sz="1600">
                <a:effectLst>
                  <a:outerShdw blurRad="38100" dist="38100" dir="2700000" algn="tl">
                    <a:srgbClr val="C0C0C0"/>
                  </a:outerShdw>
                </a:effectLst>
              </a:rPr>
              <a:t>Section Plane</a:t>
            </a:r>
            <a:endParaRPr lang="en-US" sz="1600">
              <a:effectLst>
                <a:outerShdw blurRad="38100" dist="38100" dir="2700000" algn="tl">
                  <a:srgbClr val="C0C0C0"/>
                </a:outerShdw>
              </a:effectLst>
            </a:endParaRPr>
          </a:p>
          <a:p>
            <a:pPr algn="ctr" eaLnBrk="0" hangingPunct="0">
              <a:defRPr/>
            </a:pPr>
            <a:r>
              <a:rPr lang="en-US" sz="1600">
                <a:effectLst>
                  <a:outerShdw blurRad="38100" dist="38100" dir="2700000" algn="tl">
                    <a:srgbClr val="C0C0C0"/>
                  </a:outerShdw>
                </a:effectLst>
              </a:rPr>
              <a:t>Through Generators</a:t>
            </a:r>
            <a:endParaRPr lang="en-US" sz="1600">
              <a:effectLst>
                <a:outerShdw blurRad="38100" dist="38100" dir="2700000" algn="tl">
                  <a:srgbClr val="C0C0C0"/>
                </a:outerShdw>
              </a:effectLst>
            </a:endParaRPr>
          </a:p>
        </p:txBody>
      </p:sp>
      <p:sp>
        <p:nvSpPr>
          <p:cNvPr id="4107" name="Text Box 11"/>
          <p:cNvSpPr txBox="1">
            <a:spLocks noChangeArrowheads="1"/>
          </p:cNvSpPr>
          <p:nvPr/>
        </p:nvSpPr>
        <p:spPr bwMode="auto">
          <a:xfrm>
            <a:off x="3200400" y="3021013"/>
            <a:ext cx="777875" cy="338137"/>
          </a:xfrm>
          <a:prstGeom prst="rect">
            <a:avLst/>
          </a:prstGeom>
          <a:noFill/>
          <a:ln w="9525">
            <a:noFill/>
            <a:miter lim="800000"/>
          </a:ln>
          <a:effectLst/>
        </p:spPr>
        <p:txBody>
          <a:bodyPr wrap="none">
            <a:spAutoFit/>
          </a:bodyPr>
          <a:lstStyle/>
          <a:p>
            <a:pPr algn="ctr" eaLnBrk="0" hangingPunct="0">
              <a:defRPr/>
            </a:pPr>
            <a:r>
              <a:rPr lang="en-US" sz="1600">
                <a:effectLst>
                  <a:outerShdw blurRad="38100" dist="38100" dir="2700000" algn="tl">
                    <a:srgbClr val="C0C0C0"/>
                  </a:outerShdw>
                </a:effectLst>
              </a:rPr>
              <a:t>Ellipse</a:t>
            </a:r>
            <a:endParaRPr lang="en-US" sz="1600">
              <a:effectLst>
                <a:outerShdw blurRad="38100" dist="38100" dir="2700000" algn="tl">
                  <a:srgbClr val="C0C0C0"/>
                </a:outerShdw>
              </a:effectLst>
            </a:endParaRPr>
          </a:p>
        </p:txBody>
      </p:sp>
      <p:sp>
        <p:nvSpPr>
          <p:cNvPr id="4108" name="Line 12"/>
          <p:cNvSpPr>
            <a:spLocks noChangeShapeType="1"/>
          </p:cNvSpPr>
          <p:nvPr/>
        </p:nvSpPr>
        <p:spPr bwMode="auto">
          <a:xfrm flipH="1" flipV="1">
            <a:off x="2482850" y="3203575"/>
            <a:ext cx="946150" cy="293688"/>
          </a:xfrm>
          <a:prstGeom prst="line">
            <a:avLst/>
          </a:prstGeom>
          <a:noFill/>
          <a:ln w="9525">
            <a:solidFill>
              <a:schemeClr val="tx1"/>
            </a:solidFill>
            <a:round/>
            <a:tailEnd type="triangle" w="med" len="med"/>
          </a:ln>
        </p:spPr>
        <p:txBody>
          <a:bodyPr wrap="none" anchor="ctr"/>
          <a:lstStyle/>
          <a:p>
            <a:endParaRPr lang="en-IN"/>
          </a:p>
        </p:txBody>
      </p:sp>
      <p:graphicFrame>
        <p:nvGraphicFramePr>
          <p:cNvPr id="4109" name="Object 13"/>
          <p:cNvGraphicFramePr>
            <a:graphicFrameLocks noChangeAspect="1"/>
          </p:cNvGraphicFramePr>
          <p:nvPr/>
        </p:nvGraphicFramePr>
        <p:xfrm>
          <a:off x="4598988" y="4059238"/>
          <a:ext cx="1420812" cy="1951037"/>
        </p:xfrm>
        <a:graphic>
          <a:graphicData uri="http://schemas.openxmlformats.org/presentationml/2006/ole">
            <mc:AlternateContent xmlns:mc="http://schemas.openxmlformats.org/markup-compatibility/2006">
              <mc:Choice xmlns:v="urn:schemas-microsoft-com:vml" Requires="v">
                <p:oleObj spid="_x0000_s1025" name="Bitmap Image" r:id="rId1" imgW="638175" imgH="876300" progId="PBrush">
                  <p:embed/>
                </p:oleObj>
              </mc:Choice>
              <mc:Fallback>
                <p:oleObj name="Bitmap Image" r:id="rId1" imgW="638175" imgH="876300" progId="PBrush">
                  <p:embed/>
                  <p:pic>
                    <p:nvPicPr>
                      <p:cNvPr id="0" name="Object 13"/>
                      <p:cNvPicPr>
                        <a:picLocks noChangeAspect="1"/>
                      </p:cNvPicPr>
                      <p:nvPr/>
                    </p:nvPicPr>
                    <p:blipFill>
                      <a:blip r:embed="rId2"/>
                      <a:stretch>
                        <a:fillRect/>
                      </a:stretch>
                    </p:blipFill>
                    <p:spPr>
                      <a:xfrm>
                        <a:off x="4598988" y="4059238"/>
                        <a:ext cx="1420812" cy="1951037"/>
                      </a:xfrm>
                      <a:prstGeom prst="rect">
                        <a:avLst/>
                      </a:prstGeom>
                      <a:noFill/>
                      <a:ln w="9525">
                        <a:noFill/>
                      </a:ln>
                    </p:spPr>
                  </p:pic>
                </p:oleObj>
              </mc:Fallback>
            </mc:AlternateContent>
          </a:graphicData>
        </a:graphic>
      </p:graphicFrame>
      <p:sp>
        <p:nvSpPr>
          <p:cNvPr id="4110" name="AutoShape 14"/>
          <p:cNvSpPr>
            <a:spLocks noChangeArrowheads="1"/>
          </p:cNvSpPr>
          <p:nvPr/>
        </p:nvSpPr>
        <p:spPr bwMode="auto">
          <a:xfrm>
            <a:off x="3278188" y="3948113"/>
            <a:ext cx="1430337" cy="1868487"/>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4111" name="Line 15"/>
          <p:cNvSpPr>
            <a:spLocks noChangeShapeType="1"/>
          </p:cNvSpPr>
          <p:nvPr/>
        </p:nvSpPr>
        <p:spPr bwMode="auto">
          <a:xfrm flipH="1">
            <a:off x="3594100" y="4154488"/>
            <a:ext cx="592138" cy="1841500"/>
          </a:xfrm>
          <a:prstGeom prst="line">
            <a:avLst/>
          </a:prstGeom>
          <a:noFill/>
          <a:ln w="19050">
            <a:solidFill>
              <a:schemeClr val="tx1"/>
            </a:solidFill>
            <a:prstDash val="lgDashDotDot"/>
            <a:round/>
          </a:ln>
        </p:spPr>
        <p:txBody>
          <a:bodyPr wrap="none" anchor="ctr"/>
          <a:lstStyle/>
          <a:p>
            <a:endParaRPr lang="en-IN"/>
          </a:p>
        </p:txBody>
      </p:sp>
      <p:sp>
        <p:nvSpPr>
          <p:cNvPr id="4112" name="Text Box 16"/>
          <p:cNvSpPr txBox="1">
            <a:spLocks noChangeArrowheads="1"/>
          </p:cNvSpPr>
          <p:nvPr/>
        </p:nvSpPr>
        <p:spPr bwMode="auto">
          <a:xfrm>
            <a:off x="2967038" y="5934075"/>
            <a:ext cx="2222500" cy="579438"/>
          </a:xfrm>
          <a:prstGeom prst="rect">
            <a:avLst/>
          </a:prstGeom>
          <a:noFill/>
          <a:ln w="9525">
            <a:noFill/>
            <a:miter lim="800000"/>
          </a:ln>
          <a:effectLst/>
        </p:spPr>
        <p:txBody>
          <a:bodyPr wrap="none">
            <a:spAutoFit/>
          </a:bodyPr>
          <a:lstStyle/>
          <a:p>
            <a:pPr algn="ctr" eaLnBrk="0" hangingPunct="0">
              <a:defRPr/>
            </a:pPr>
            <a:r>
              <a:rPr lang="en-US" sz="1600">
                <a:effectLst>
                  <a:outerShdw blurRad="38100" dist="38100" dir="2700000" algn="tl">
                    <a:srgbClr val="C0C0C0"/>
                  </a:outerShdw>
                </a:effectLst>
              </a:rPr>
              <a:t>Section Plane Parallel </a:t>
            </a:r>
            <a:endParaRPr lang="en-US" sz="1600">
              <a:effectLst>
                <a:outerShdw blurRad="38100" dist="38100" dir="2700000" algn="tl">
                  <a:srgbClr val="C0C0C0"/>
                </a:outerShdw>
              </a:effectLst>
            </a:endParaRPr>
          </a:p>
          <a:p>
            <a:pPr algn="ctr" eaLnBrk="0" hangingPunct="0">
              <a:defRPr/>
            </a:pPr>
            <a:r>
              <a:rPr lang="en-US" sz="1600">
                <a:effectLst>
                  <a:outerShdw blurRad="38100" dist="38100" dir="2700000" algn="tl">
                    <a:srgbClr val="C0C0C0"/>
                  </a:outerShdw>
                </a:effectLst>
              </a:rPr>
              <a:t>to end generator.</a:t>
            </a:r>
            <a:endParaRPr lang="en-US" sz="1600">
              <a:effectLst>
                <a:outerShdw blurRad="38100" dist="38100" dir="2700000" algn="tl">
                  <a:srgbClr val="C0C0C0"/>
                </a:outerShdw>
              </a:effectLst>
            </a:endParaRPr>
          </a:p>
        </p:txBody>
      </p:sp>
      <p:sp>
        <p:nvSpPr>
          <p:cNvPr id="4113" name="Text Box 17"/>
          <p:cNvSpPr txBox="1">
            <a:spLocks noChangeArrowheads="1"/>
          </p:cNvSpPr>
          <p:nvPr/>
        </p:nvSpPr>
        <p:spPr bwMode="auto">
          <a:xfrm rot="-3954753">
            <a:off x="4249737" y="4275138"/>
            <a:ext cx="993775" cy="336550"/>
          </a:xfrm>
          <a:prstGeom prst="rect">
            <a:avLst/>
          </a:prstGeom>
          <a:noFill/>
          <a:ln w="9525">
            <a:noFill/>
            <a:miter lim="800000"/>
          </a:ln>
          <a:effectLst/>
        </p:spPr>
        <p:txBody>
          <a:bodyPr wrap="none">
            <a:spAutoFit/>
          </a:bodyPr>
          <a:lstStyle/>
          <a:p>
            <a:pPr algn="ctr" eaLnBrk="0" hangingPunct="0">
              <a:defRPr/>
            </a:pPr>
            <a:r>
              <a:rPr lang="en-US" sz="1600">
                <a:effectLst>
                  <a:outerShdw blurRad="38100" dist="38100" dir="2700000" algn="tl">
                    <a:srgbClr val="C0C0C0"/>
                  </a:outerShdw>
                </a:effectLst>
              </a:rPr>
              <a:t>Parabola</a:t>
            </a:r>
            <a:endParaRPr lang="en-US" sz="1600">
              <a:effectLst>
                <a:outerShdw blurRad="38100" dist="38100" dir="2700000" algn="tl">
                  <a:srgbClr val="C0C0C0"/>
                </a:outerShdw>
              </a:effectLst>
            </a:endParaRPr>
          </a:p>
        </p:txBody>
      </p:sp>
      <p:sp>
        <p:nvSpPr>
          <p:cNvPr id="4114" name="Line 18"/>
          <p:cNvSpPr>
            <a:spLocks noChangeShapeType="1"/>
          </p:cNvSpPr>
          <p:nvPr/>
        </p:nvSpPr>
        <p:spPr bwMode="auto">
          <a:xfrm>
            <a:off x="4419600" y="4724400"/>
            <a:ext cx="509588" cy="515938"/>
          </a:xfrm>
          <a:prstGeom prst="line">
            <a:avLst/>
          </a:prstGeom>
          <a:noFill/>
          <a:ln w="9525">
            <a:solidFill>
              <a:schemeClr val="tx1"/>
            </a:solidFill>
            <a:round/>
            <a:tailEnd type="triangle" w="med" len="med"/>
          </a:ln>
        </p:spPr>
        <p:txBody>
          <a:bodyPr wrap="none" anchor="ctr"/>
          <a:lstStyle/>
          <a:p>
            <a:endParaRPr lang="en-IN"/>
          </a:p>
        </p:txBody>
      </p:sp>
      <p:grpSp>
        <p:nvGrpSpPr>
          <p:cNvPr id="3" name="Group 19"/>
          <p:cNvGrpSpPr/>
          <p:nvPr/>
        </p:nvGrpSpPr>
        <p:grpSpPr bwMode="auto">
          <a:xfrm>
            <a:off x="7448550" y="2197100"/>
            <a:ext cx="1466850" cy="2108200"/>
            <a:chOff x="5075" y="1056"/>
            <a:chExt cx="685" cy="984"/>
          </a:xfrm>
        </p:grpSpPr>
        <p:graphicFrame>
          <p:nvGraphicFramePr>
            <p:cNvPr id="1027" name="Object 20"/>
            <p:cNvGraphicFramePr>
              <a:graphicFrameLocks noChangeAspect="1"/>
            </p:cNvGraphicFramePr>
            <p:nvPr/>
          </p:nvGraphicFramePr>
          <p:xfrm>
            <a:off x="5075" y="1056"/>
            <a:ext cx="685" cy="984"/>
          </p:xfrm>
          <a:graphic>
            <a:graphicData uri="http://schemas.openxmlformats.org/presentationml/2006/ole">
              <mc:AlternateContent xmlns:mc="http://schemas.openxmlformats.org/markup-compatibility/2006">
                <mc:Choice xmlns:v="urn:schemas-microsoft-com:vml" Requires="v">
                  <p:oleObj spid="_x0000_s1026" name="Bitmap Image" r:id="rId3" imgW="609600" imgH="876300" progId="PBrush">
                    <p:embed/>
                  </p:oleObj>
                </mc:Choice>
                <mc:Fallback>
                  <p:oleObj name="Bitmap Image" r:id="rId3" imgW="609600" imgH="876300" progId="PBrush">
                    <p:embed/>
                    <p:pic>
                      <p:nvPicPr>
                        <p:cNvPr id="0" name="Object 20"/>
                        <p:cNvPicPr>
                          <a:picLocks noChangeAspect="1"/>
                        </p:cNvPicPr>
                        <p:nvPr/>
                      </p:nvPicPr>
                      <p:blipFill>
                        <a:blip r:embed="rId4"/>
                        <a:stretch>
                          <a:fillRect/>
                        </a:stretch>
                      </p:blipFill>
                      <p:spPr>
                        <a:xfrm>
                          <a:off x="5075" y="1056"/>
                          <a:ext cx="685" cy="984"/>
                        </a:xfrm>
                        <a:prstGeom prst="rect">
                          <a:avLst/>
                        </a:prstGeom>
                        <a:noFill/>
                        <a:ln w="9525">
                          <a:noFill/>
                        </a:ln>
                      </p:spPr>
                    </p:pic>
                  </p:oleObj>
                </mc:Fallback>
              </mc:AlternateContent>
            </a:graphicData>
          </a:graphic>
        </p:graphicFrame>
        <p:sp>
          <p:nvSpPr>
            <p:cNvPr id="1061" name="Line 21"/>
            <p:cNvSpPr>
              <a:spLocks noChangeShapeType="1"/>
            </p:cNvSpPr>
            <p:nvPr/>
          </p:nvSpPr>
          <p:spPr bwMode="auto">
            <a:xfrm rot="117133">
              <a:off x="5136" y="1956"/>
              <a:ext cx="528" cy="1"/>
            </a:xfrm>
            <a:prstGeom prst="line">
              <a:avLst/>
            </a:prstGeom>
            <a:noFill/>
            <a:ln w="19050">
              <a:solidFill>
                <a:schemeClr val="tx1"/>
              </a:solidFill>
              <a:round/>
            </a:ln>
          </p:spPr>
          <p:txBody>
            <a:bodyPr wrap="none" anchor="ctr"/>
            <a:lstStyle/>
            <a:p>
              <a:endParaRPr lang="en-IN"/>
            </a:p>
          </p:txBody>
        </p:sp>
      </p:grpSp>
      <p:grpSp>
        <p:nvGrpSpPr>
          <p:cNvPr id="4" name="Group 22"/>
          <p:cNvGrpSpPr/>
          <p:nvPr/>
        </p:nvGrpSpPr>
        <p:grpSpPr bwMode="auto">
          <a:xfrm>
            <a:off x="6096000" y="2347913"/>
            <a:ext cx="1336675" cy="1749425"/>
            <a:chOff x="4224" y="1632"/>
            <a:chExt cx="624" cy="816"/>
          </a:xfrm>
        </p:grpSpPr>
        <p:sp>
          <p:nvSpPr>
            <p:cNvPr id="1059" name="AutoShape 23"/>
            <p:cNvSpPr>
              <a:spLocks noChangeArrowheads="1"/>
            </p:cNvSpPr>
            <p:nvPr/>
          </p:nvSpPr>
          <p:spPr bwMode="auto">
            <a:xfrm>
              <a:off x="4224" y="1632"/>
              <a:ext cx="624" cy="816"/>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1060" name="Line 24"/>
            <p:cNvSpPr>
              <a:spLocks noChangeShapeType="1"/>
            </p:cNvSpPr>
            <p:nvPr/>
          </p:nvSpPr>
          <p:spPr bwMode="auto">
            <a:xfrm>
              <a:off x="4536" y="1632"/>
              <a:ext cx="0" cy="816"/>
            </a:xfrm>
            <a:prstGeom prst="line">
              <a:avLst/>
            </a:prstGeom>
            <a:noFill/>
            <a:ln w="9525">
              <a:solidFill>
                <a:schemeClr val="tx1"/>
              </a:solidFill>
              <a:prstDash val="lgDashDot"/>
              <a:round/>
            </a:ln>
          </p:spPr>
          <p:txBody>
            <a:bodyPr wrap="none" anchor="ctr"/>
            <a:lstStyle/>
            <a:p>
              <a:endParaRPr lang="en-IN"/>
            </a:p>
          </p:txBody>
        </p:sp>
      </p:grpSp>
      <p:sp>
        <p:nvSpPr>
          <p:cNvPr id="4121" name="Text Box 25"/>
          <p:cNvSpPr txBox="1">
            <a:spLocks noChangeArrowheads="1"/>
          </p:cNvSpPr>
          <p:nvPr/>
        </p:nvSpPr>
        <p:spPr bwMode="auto">
          <a:xfrm>
            <a:off x="5870575" y="4067175"/>
            <a:ext cx="1582738" cy="581025"/>
          </a:xfrm>
          <a:prstGeom prst="rect">
            <a:avLst/>
          </a:prstGeom>
          <a:noFill/>
          <a:ln w="9525">
            <a:noFill/>
            <a:miter lim="800000"/>
          </a:ln>
          <a:effectLst/>
        </p:spPr>
        <p:txBody>
          <a:bodyPr wrap="none">
            <a:spAutoFit/>
          </a:bodyPr>
          <a:lstStyle/>
          <a:p>
            <a:pPr algn="ctr" eaLnBrk="0" hangingPunct="0">
              <a:defRPr/>
            </a:pPr>
            <a:r>
              <a:rPr lang="en-US" sz="1600">
                <a:effectLst>
                  <a:outerShdw blurRad="38100" dist="38100" dir="2700000" algn="tl">
                    <a:srgbClr val="C0C0C0"/>
                  </a:outerShdw>
                </a:effectLst>
              </a:rPr>
              <a:t>Section Plane </a:t>
            </a:r>
            <a:endParaRPr lang="en-US" sz="1600">
              <a:effectLst>
                <a:outerShdw blurRad="38100" dist="38100" dir="2700000" algn="tl">
                  <a:srgbClr val="C0C0C0"/>
                </a:outerShdw>
              </a:effectLst>
            </a:endParaRPr>
          </a:p>
          <a:p>
            <a:pPr algn="ctr" eaLnBrk="0" hangingPunct="0">
              <a:defRPr/>
            </a:pPr>
            <a:r>
              <a:rPr lang="en-US" sz="1600">
                <a:effectLst>
                  <a:outerShdw blurRad="38100" dist="38100" dir="2700000" algn="tl">
                    <a:srgbClr val="C0C0C0"/>
                  </a:outerShdw>
                </a:effectLst>
              </a:rPr>
              <a:t>Parallel to Axis.</a:t>
            </a:r>
            <a:endParaRPr lang="en-US" sz="1600">
              <a:effectLst>
                <a:outerShdw blurRad="38100" dist="38100" dir="2700000" algn="tl">
                  <a:srgbClr val="C0C0C0"/>
                </a:outerShdw>
              </a:effectLst>
            </a:endParaRPr>
          </a:p>
        </p:txBody>
      </p:sp>
      <p:sp>
        <p:nvSpPr>
          <p:cNvPr id="4122" name="Text Box 26"/>
          <p:cNvSpPr txBox="1">
            <a:spLocks noChangeArrowheads="1"/>
          </p:cNvSpPr>
          <p:nvPr/>
        </p:nvSpPr>
        <p:spPr bwMode="auto">
          <a:xfrm>
            <a:off x="7726363" y="4183063"/>
            <a:ext cx="1109662" cy="336550"/>
          </a:xfrm>
          <a:prstGeom prst="rect">
            <a:avLst/>
          </a:prstGeom>
          <a:noFill/>
          <a:ln w="9525">
            <a:noFill/>
            <a:miter lim="800000"/>
          </a:ln>
          <a:effectLst/>
        </p:spPr>
        <p:txBody>
          <a:bodyPr wrap="none">
            <a:spAutoFit/>
          </a:bodyPr>
          <a:lstStyle/>
          <a:p>
            <a:pPr algn="ctr" eaLnBrk="0" hangingPunct="0">
              <a:defRPr/>
            </a:pPr>
            <a:r>
              <a:rPr lang="en-US" sz="1600">
                <a:effectLst>
                  <a:outerShdw blurRad="38100" dist="38100" dir="2700000" algn="tl">
                    <a:srgbClr val="C0C0C0"/>
                  </a:outerShdw>
                </a:effectLst>
              </a:rPr>
              <a:t>Hyperbola</a:t>
            </a:r>
            <a:endParaRPr lang="en-US" sz="1600">
              <a:effectLst>
                <a:outerShdw blurRad="38100" dist="38100" dir="2700000" algn="tl">
                  <a:srgbClr val="C0C0C0"/>
                </a:outerShdw>
              </a:effectLst>
            </a:endParaRPr>
          </a:p>
        </p:txBody>
      </p:sp>
      <p:sp>
        <p:nvSpPr>
          <p:cNvPr id="4123" name="Line 27"/>
          <p:cNvSpPr>
            <a:spLocks noChangeShapeType="1"/>
          </p:cNvSpPr>
          <p:nvPr/>
        </p:nvSpPr>
        <p:spPr bwMode="auto">
          <a:xfrm flipV="1">
            <a:off x="7605713" y="3919538"/>
            <a:ext cx="204787" cy="411162"/>
          </a:xfrm>
          <a:prstGeom prst="line">
            <a:avLst/>
          </a:prstGeom>
          <a:noFill/>
          <a:ln w="9525">
            <a:solidFill>
              <a:schemeClr val="tx1"/>
            </a:solidFill>
            <a:round/>
            <a:tailEnd type="triangle" w="med" len="med"/>
          </a:ln>
        </p:spPr>
        <p:txBody>
          <a:bodyPr wrap="none" anchor="ctr"/>
          <a:lstStyle/>
          <a:p>
            <a:endParaRPr lang="en-IN"/>
          </a:p>
        </p:txBody>
      </p:sp>
      <p:sp>
        <p:nvSpPr>
          <p:cNvPr id="4124" name="Line 28"/>
          <p:cNvSpPr>
            <a:spLocks noChangeShapeType="1"/>
          </p:cNvSpPr>
          <p:nvPr/>
        </p:nvSpPr>
        <p:spPr bwMode="auto">
          <a:xfrm>
            <a:off x="6551613" y="2403475"/>
            <a:ext cx="25400" cy="1851025"/>
          </a:xfrm>
          <a:prstGeom prst="line">
            <a:avLst/>
          </a:prstGeom>
          <a:noFill/>
          <a:ln w="19050">
            <a:solidFill>
              <a:schemeClr val="tx1"/>
            </a:solidFill>
            <a:prstDash val="lgDashDotDot"/>
            <a:round/>
          </a:ln>
        </p:spPr>
        <p:txBody>
          <a:bodyPr wrap="none" anchor="ctr"/>
          <a:lstStyle/>
          <a:p>
            <a:endParaRPr lang="en-IN"/>
          </a:p>
        </p:txBody>
      </p:sp>
      <p:grpSp>
        <p:nvGrpSpPr>
          <p:cNvPr id="5" name="Group 29"/>
          <p:cNvGrpSpPr/>
          <p:nvPr/>
        </p:nvGrpSpPr>
        <p:grpSpPr bwMode="auto">
          <a:xfrm>
            <a:off x="427038" y="2259013"/>
            <a:ext cx="1303337" cy="1752600"/>
            <a:chOff x="317" y="1104"/>
            <a:chExt cx="821" cy="1104"/>
          </a:xfrm>
        </p:grpSpPr>
        <p:sp>
          <p:nvSpPr>
            <p:cNvPr id="1057" name="AutoShape 30"/>
            <p:cNvSpPr>
              <a:spLocks noChangeArrowheads="1"/>
            </p:cNvSpPr>
            <p:nvPr/>
          </p:nvSpPr>
          <p:spPr bwMode="auto">
            <a:xfrm>
              <a:off x="317" y="1104"/>
              <a:ext cx="821" cy="1072"/>
            </a:xfrm>
            <a:prstGeom prst="triangle">
              <a:avLst>
                <a:gd name="adj" fmla="val 50000"/>
              </a:avLst>
            </a:prstGeom>
            <a:solidFill>
              <a:schemeClr val="accent1"/>
            </a:solidFill>
            <a:ln w="9525">
              <a:solidFill>
                <a:schemeClr val="tx1"/>
              </a:solidFill>
              <a:miter lim="800000"/>
            </a:ln>
          </p:spPr>
          <p:txBody>
            <a:bodyPr wrap="none" anchor="ctr"/>
            <a:lstStyle/>
            <a:p>
              <a:endParaRPr lang="en-IN"/>
            </a:p>
          </p:txBody>
        </p:sp>
        <p:sp>
          <p:nvSpPr>
            <p:cNvPr id="1058" name="Line 31"/>
            <p:cNvSpPr>
              <a:spLocks noChangeShapeType="1"/>
            </p:cNvSpPr>
            <p:nvPr/>
          </p:nvSpPr>
          <p:spPr bwMode="auto">
            <a:xfrm>
              <a:off x="728" y="1104"/>
              <a:ext cx="0" cy="1104"/>
            </a:xfrm>
            <a:prstGeom prst="line">
              <a:avLst/>
            </a:prstGeom>
            <a:noFill/>
            <a:ln w="9525">
              <a:solidFill>
                <a:schemeClr val="tx1"/>
              </a:solidFill>
              <a:prstDash val="dashDot"/>
              <a:round/>
            </a:ln>
          </p:spPr>
          <p:txBody>
            <a:bodyPr/>
            <a:lstStyle/>
            <a:p>
              <a:endParaRPr lang="en-IN"/>
            </a:p>
          </p:txBody>
        </p:sp>
      </p:grpSp>
      <p:sp>
        <p:nvSpPr>
          <p:cNvPr id="4128" name="Line 32"/>
          <p:cNvSpPr>
            <a:spLocks noChangeShapeType="1"/>
          </p:cNvSpPr>
          <p:nvPr/>
        </p:nvSpPr>
        <p:spPr bwMode="auto">
          <a:xfrm>
            <a:off x="3994150" y="3911600"/>
            <a:ext cx="0" cy="1981200"/>
          </a:xfrm>
          <a:prstGeom prst="line">
            <a:avLst/>
          </a:prstGeom>
          <a:noFill/>
          <a:ln w="9525">
            <a:solidFill>
              <a:schemeClr val="tx1"/>
            </a:solidFill>
            <a:prstDash val="dashDot"/>
            <a:round/>
          </a:ln>
        </p:spPr>
        <p:txBody>
          <a:bodyPr/>
          <a:lstStyle/>
          <a:p>
            <a:endParaRPr lang="en-IN"/>
          </a:p>
        </p:txBody>
      </p:sp>
      <p:sp>
        <p:nvSpPr>
          <p:cNvPr id="4129" name="Line 33"/>
          <p:cNvSpPr>
            <a:spLocks noChangeShapeType="1"/>
          </p:cNvSpPr>
          <p:nvPr/>
        </p:nvSpPr>
        <p:spPr bwMode="auto">
          <a:xfrm flipH="1">
            <a:off x="227013" y="2659063"/>
            <a:ext cx="1403350" cy="1101725"/>
          </a:xfrm>
          <a:prstGeom prst="line">
            <a:avLst/>
          </a:prstGeom>
          <a:noFill/>
          <a:ln w="19050">
            <a:solidFill>
              <a:schemeClr val="tx1"/>
            </a:solidFill>
            <a:prstDash val="lgDashDotDot"/>
            <a:round/>
          </a:ln>
        </p:spPr>
        <p:txBody>
          <a:bodyPr wrap="none" anchor="ctr"/>
          <a:lstStyle/>
          <a:p>
            <a:endParaRPr lang="en-IN"/>
          </a:p>
        </p:txBody>
      </p:sp>
      <p:grpSp>
        <p:nvGrpSpPr>
          <p:cNvPr id="6" name="Group 34"/>
          <p:cNvGrpSpPr/>
          <p:nvPr/>
        </p:nvGrpSpPr>
        <p:grpSpPr bwMode="auto">
          <a:xfrm>
            <a:off x="3479800" y="1600200"/>
            <a:ext cx="2082800" cy="990600"/>
            <a:chOff x="2208" y="1104"/>
            <a:chExt cx="1312" cy="624"/>
          </a:xfrm>
        </p:grpSpPr>
        <p:sp>
          <p:nvSpPr>
            <p:cNvPr id="1055" name="Oval 35"/>
            <p:cNvSpPr>
              <a:spLocks noChangeArrowheads="1"/>
            </p:cNvSpPr>
            <p:nvPr/>
          </p:nvSpPr>
          <p:spPr bwMode="auto">
            <a:xfrm>
              <a:off x="2208" y="1104"/>
              <a:ext cx="1296" cy="624"/>
            </a:xfrm>
            <a:prstGeom prst="ellipse">
              <a:avLst/>
            </a:prstGeom>
            <a:solidFill>
              <a:srgbClr val="FFCCFF"/>
            </a:solidFill>
            <a:ln w="9525">
              <a:solidFill>
                <a:schemeClr val="tx1"/>
              </a:solidFill>
              <a:round/>
            </a:ln>
          </p:spPr>
          <p:txBody>
            <a:bodyPr wrap="none" anchor="ctr"/>
            <a:lstStyle/>
            <a:p>
              <a:endParaRPr lang="en-IN"/>
            </a:p>
          </p:txBody>
        </p:sp>
        <p:sp>
          <p:nvSpPr>
            <p:cNvPr id="1056" name="Text Box 36"/>
            <p:cNvSpPr txBox="1">
              <a:spLocks noChangeArrowheads="1"/>
            </p:cNvSpPr>
            <p:nvPr/>
          </p:nvSpPr>
          <p:spPr bwMode="auto">
            <a:xfrm>
              <a:off x="2245" y="1140"/>
              <a:ext cx="1275" cy="520"/>
            </a:xfrm>
            <a:prstGeom prst="rect">
              <a:avLst/>
            </a:prstGeom>
            <a:noFill/>
            <a:ln w="9525">
              <a:noFill/>
              <a:miter lim="800000"/>
            </a:ln>
          </p:spPr>
          <p:txBody>
            <a:bodyPr wrap="none">
              <a:spAutoFit/>
            </a:bodyPr>
            <a:lstStyle/>
            <a:p>
              <a:pPr algn="ctr" eaLnBrk="0" hangingPunct="0"/>
              <a:r>
                <a:rPr lang="en-US" sz="1600">
                  <a:latin typeface="Arial Black" pitchFamily="34" charset="0"/>
                </a:rPr>
                <a:t>OBSERVE </a:t>
              </a:r>
              <a:endParaRPr lang="en-US" sz="1600">
                <a:latin typeface="Arial Black" pitchFamily="34" charset="0"/>
              </a:endParaRPr>
            </a:p>
            <a:p>
              <a:pPr algn="ctr" eaLnBrk="0" hangingPunct="0"/>
              <a:r>
                <a:rPr lang="en-US" sz="1600">
                  <a:latin typeface="Arial Black" pitchFamily="34" charset="0"/>
                </a:rPr>
                <a:t>ILLUSTRATIONS</a:t>
              </a:r>
              <a:endParaRPr lang="en-US" sz="1600">
                <a:latin typeface="Arial Black" pitchFamily="34" charset="0"/>
              </a:endParaRPr>
            </a:p>
            <a:p>
              <a:pPr algn="ctr" eaLnBrk="0" hangingPunct="0"/>
              <a:r>
                <a:rPr lang="en-US" sz="1600">
                  <a:latin typeface="Arial Black" pitchFamily="34" charset="0"/>
                </a:rPr>
                <a:t>GIVEN BELOW..</a:t>
              </a:r>
              <a:endParaRPr lang="en-US" sz="1600">
                <a:latin typeface="Arial Black" pitchFamily="34" charset="0"/>
              </a:endParaRPr>
            </a:p>
          </p:txBody>
        </p:sp>
      </p:grpSp>
      <p:grpSp>
        <p:nvGrpSpPr>
          <p:cNvPr id="7" name="Group 37"/>
          <p:cNvGrpSpPr/>
          <p:nvPr/>
        </p:nvGrpSpPr>
        <p:grpSpPr bwMode="auto">
          <a:xfrm>
            <a:off x="8016875" y="46038"/>
            <a:ext cx="1096963" cy="182562"/>
            <a:chOff x="5050" y="29"/>
            <a:chExt cx="691" cy="115"/>
          </a:xfrm>
        </p:grpSpPr>
        <p:sp>
          <p:nvSpPr>
            <p:cNvPr id="1049" name="AutoShape 38">
              <a:hlinkClick r:id="rId5"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050" name="AutoShape 3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051" name="AutoShape 4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052" name="AutoShape 4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053" name="AutoShape 4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054" name="AutoShape 4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iterate type="wd">
                                    <p:tmPct val="100000"/>
                                  </p:iterate>
                                  <p:childTnLst>
                                    <p:set>
                                      <p:cBhvr>
                                        <p:cTn id="6" dur="1" fill="hold">
                                          <p:stCondLst>
                                            <p:cond delay="0"/>
                                          </p:stCondLst>
                                        </p:cTn>
                                        <p:tgtEl>
                                          <p:spTgt spid="4098"/>
                                        </p:tgtEl>
                                        <p:attrNameLst>
                                          <p:attrName>style.visibility</p:attrName>
                                        </p:attrNameLst>
                                      </p:cBhvr>
                                      <p:to>
                                        <p:strVal val="visible"/>
                                      </p:to>
                                    </p:set>
                                    <p:anim calcmode="lin" valueType="num">
                                      <p:cBhvr additive="base">
                                        <p:cTn id="7" dur="300" fill="hold"/>
                                        <p:tgtEl>
                                          <p:spTgt spid="4098"/>
                                        </p:tgtEl>
                                        <p:attrNameLst>
                                          <p:attrName>ppt_x</p:attrName>
                                        </p:attrNameLst>
                                      </p:cBhvr>
                                      <p:tavLst>
                                        <p:tav tm="0">
                                          <p:val>
                                            <p:strVal val="1+#ppt_w/2"/>
                                          </p:val>
                                        </p:tav>
                                        <p:tav tm="100000">
                                          <p:val>
                                            <p:strVal val="#ppt_x"/>
                                          </p:val>
                                        </p:tav>
                                      </p:tavLst>
                                    </p:anim>
                                    <p:anim calcmode="lin" valueType="num">
                                      <p:cBhvr additive="base">
                                        <p:cTn id="8" dur="3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9" presetClass="entr" presetSubtype="1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0" fill="hold"/>
                                        <p:tgtEl>
                                          <p:spTgt spid="6"/>
                                        </p:tgtEl>
                                        <p:attrNameLst>
                                          <p:attrName>ppt_w</p:attrName>
                                        </p:attrNameLst>
                                      </p:cBhvr>
                                      <p:tavLst>
                                        <p:tav tm="0" fmla="#ppt_w*sin(2.5*pi*$)">
                                          <p:val>
                                            <p:fltVal val="0"/>
                                          </p:val>
                                        </p:tav>
                                        <p:tav tm="100000">
                                          <p:val>
                                            <p:fltVal val="1"/>
                                          </p:val>
                                        </p:tav>
                                      </p:tavLst>
                                    </p:anim>
                                    <p:anim calcmode="lin" valueType="num">
                                      <p:cBhvr>
                                        <p:cTn id="14" dur="5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4"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ppt_x</p:attrName>
                                        </p:attrNameLst>
                                      </p:cBhvr>
                                      <p:tavLst>
                                        <p:tav tm="0">
                                          <p:val>
                                            <p:strVal val="#ppt_x"/>
                                          </p:val>
                                        </p:tav>
                                        <p:tav tm="100000">
                                          <p:val>
                                            <p:strVal val="#ppt_x"/>
                                          </p:val>
                                        </p:tav>
                                      </p:tavLst>
                                    </p:anim>
                                    <p:anim calcmode="lin" valueType="num">
                                      <p:cBhvr>
                                        <p:cTn id="20" dur="500" fill="hold"/>
                                        <p:tgtEl>
                                          <p:spTgt spid="5"/>
                                        </p:tgtEl>
                                        <p:attrNameLst>
                                          <p:attrName>ppt_y</p:attrName>
                                        </p:attrNameLst>
                                      </p:cBhvr>
                                      <p:tavLst>
                                        <p:tav tm="0">
                                          <p:val>
                                            <p:strVal val="#ppt_y+#ppt_h/2"/>
                                          </p:val>
                                        </p:tav>
                                        <p:tav tm="100000">
                                          <p:val>
                                            <p:strVal val="#ppt_y"/>
                                          </p:val>
                                        </p:tav>
                                      </p:tavLst>
                                    </p:anim>
                                    <p:anim calcmode="lin" valueType="num">
                                      <p:cBhvr>
                                        <p:cTn id="21" dur="500" fill="hold"/>
                                        <p:tgtEl>
                                          <p:spTgt spid="5"/>
                                        </p:tgtEl>
                                        <p:attrNameLst>
                                          <p:attrName>ppt_w</p:attrName>
                                        </p:attrNameLst>
                                      </p:cBhvr>
                                      <p:tavLst>
                                        <p:tav tm="0">
                                          <p:val>
                                            <p:strVal val="#ppt_w"/>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grpId="0" nodeType="clickEffect">
                                  <p:stCondLst>
                                    <p:cond delay="0"/>
                                  </p:stCondLst>
                                  <p:childTnLst>
                                    <p:set>
                                      <p:cBhvr>
                                        <p:cTn id="26" dur="1" fill="hold">
                                          <p:stCondLst>
                                            <p:cond delay="0"/>
                                          </p:stCondLst>
                                        </p:cTn>
                                        <p:tgtEl>
                                          <p:spTgt spid="4129"/>
                                        </p:tgtEl>
                                        <p:attrNameLst>
                                          <p:attrName>style.visibility</p:attrName>
                                        </p:attrNameLst>
                                      </p:cBhvr>
                                      <p:to>
                                        <p:strVal val="visible"/>
                                      </p:to>
                                    </p:set>
                                    <p:animEffect transition="in" filter="strips(downLeft)">
                                      <p:cBhvr>
                                        <p:cTn id="27" dur="500"/>
                                        <p:tgtEl>
                                          <p:spTgt spid="4129"/>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iterate type="wd">
                                    <p:tmPct val="100000"/>
                                  </p:iterate>
                                  <p:childTnLst>
                                    <p:set>
                                      <p:cBhvr>
                                        <p:cTn id="31" dur="1" fill="hold">
                                          <p:stCondLst>
                                            <p:cond delay="0"/>
                                          </p:stCondLst>
                                        </p:cTn>
                                        <p:tgtEl>
                                          <p:spTgt spid="4106"/>
                                        </p:tgtEl>
                                        <p:attrNameLst>
                                          <p:attrName>style.visibility</p:attrName>
                                        </p:attrNameLst>
                                      </p:cBhvr>
                                      <p:to>
                                        <p:strVal val="visible"/>
                                      </p:to>
                                    </p:set>
                                    <p:anim calcmode="lin" valueType="num">
                                      <p:cBhvr additive="base">
                                        <p:cTn id="32" dur="300" fill="hold"/>
                                        <p:tgtEl>
                                          <p:spTgt spid="4106"/>
                                        </p:tgtEl>
                                        <p:attrNameLst>
                                          <p:attrName>ppt_x</p:attrName>
                                        </p:attrNameLst>
                                      </p:cBhvr>
                                      <p:tavLst>
                                        <p:tav tm="0">
                                          <p:val>
                                            <p:strVal val="0-#ppt_w/2"/>
                                          </p:val>
                                        </p:tav>
                                        <p:tav tm="100000">
                                          <p:val>
                                            <p:strVal val="#ppt_x"/>
                                          </p:val>
                                        </p:tav>
                                      </p:tavLst>
                                    </p:anim>
                                    <p:anim calcmode="lin" valueType="num">
                                      <p:cBhvr additive="base">
                                        <p:cTn id="33" dur="300" fill="hold"/>
                                        <p:tgtEl>
                                          <p:spTgt spid="4106"/>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3" presetClass="entr" presetSubtype="16" fill="hold" nodeType="clickEffect">
                                  <p:stCondLst>
                                    <p:cond delay="0"/>
                                  </p:stCondLst>
                                  <p:childTnLst>
                                    <p:set>
                                      <p:cBhvr>
                                        <p:cTn id="37" dur="1" fill="hold">
                                          <p:stCondLst>
                                            <p:cond delay="0"/>
                                          </p:stCondLst>
                                        </p:cTn>
                                        <p:tgtEl>
                                          <p:spTgt spid="2"/>
                                        </p:tgtEl>
                                        <p:attrNameLst>
                                          <p:attrName>style.visibility</p:attrName>
                                        </p:attrNameLst>
                                      </p:cBhvr>
                                      <p:to>
                                        <p:strVal val="visible"/>
                                      </p:to>
                                    </p:set>
                                    <p:anim calcmode="lin" valueType="num">
                                      <p:cBhvr>
                                        <p:cTn id="38" dur="500" fill="hold"/>
                                        <p:tgtEl>
                                          <p:spTgt spid="2"/>
                                        </p:tgtEl>
                                        <p:attrNameLst>
                                          <p:attrName>ppt_w</p:attrName>
                                        </p:attrNameLst>
                                      </p:cBhvr>
                                      <p:tavLst>
                                        <p:tav tm="0">
                                          <p:val>
                                            <p:fltVal val="0"/>
                                          </p:val>
                                        </p:tav>
                                        <p:tav tm="100000">
                                          <p:val>
                                            <p:strVal val="#ppt_w"/>
                                          </p:val>
                                        </p:tav>
                                      </p:tavLst>
                                    </p:anim>
                                    <p:anim calcmode="lin" valueType="num">
                                      <p:cBhvr>
                                        <p:cTn id="39"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2" fill="hold" grpId="0" nodeType="clickEffect">
                                  <p:stCondLst>
                                    <p:cond delay="0"/>
                                  </p:stCondLst>
                                  <p:childTnLst>
                                    <p:set>
                                      <p:cBhvr>
                                        <p:cTn id="43" dur="1" fill="hold">
                                          <p:stCondLst>
                                            <p:cond delay="0"/>
                                          </p:stCondLst>
                                        </p:cTn>
                                        <p:tgtEl>
                                          <p:spTgt spid="4108"/>
                                        </p:tgtEl>
                                        <p:attrNameLst>
                                          <p:attrName>style.visibility</p:attrName>
                                        </p:attrNameLst>
                                      </p:cBhvr>
                                      <p:to>
                                        <p:strVal val="visible"/>
                                      </p:to>
                                    </p:set>
                                    <p:anim calcmode="lin" valueType="num">
                                      <p:cBhvr additive="base">
                                        <p:cTn id="44" dur="500" fill="hold"/>
                                        <p:tgtEl>
                                          <p:spTgt spid="4108"/>
                                        </p:tgtEl>
                                        <p:attrNameLst>
                                          <p:attrName>ppt_x</p:attrName>
                                        </p:attrNameLst>
                                      </p:cBhvr>
                                      <p:tavLst>
                                        <p:tav tm="0">
                                          <p:val>
                                            <p:strVal val="1+#ppt_w/2"/>
                                          </p:val>
                                        </p:tav>
                                        <p:tav tm="100000">
                                          <p:val>
                                            <p:strVal val="#ppt_x"/>
                                          </p:val>
                                        </p:tav>
                                      </p:tavLst>
                                    </p:anim>
                                    <p:anim calcmode="lin" valueType="num">
                                      <p:cBhvr additive="base">
                                        <p:cTn id="45" dur="500" fill="hold"/>
                                        <p:tgtEl>
                                          <p:spTgt spid="4108"/>
                                        </p:tgtEl>
                                        <p:attrNameLst>
                                          <p:attrName>ppt_y</p:attrName>
                                        </p:attrNameLst>
                                      </p:cBhvr>
                                      <p:tavLst>
                                        <p:tav tm="0">
                                          <p:val>
                                            <p:strVal val="#ppt_y"/>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1" fill="hold" grpId="0" nodeType="clickEffect">
                                  <p:stCondLst>
                                    <p:cond delay="0"/>
                                  </p:stCondLst>
                                  <p:childTnLst>
                                    <p:set>
                                      <p:cBhvr>
                                        <p:cTn id="49" dur="1" fill="hold">
                                          <p:stCondLst>
                                            <p:cond delay="0"/>
                                          </p:stCondLst>
                                        </p:cTn>
                                        <p:tgtEl>
                                          <p:spTgt spid="4107"/>
                                        </p:tgtEl>
                                        <p:attrNameLst>
                                          <p:attrName>style.visibility</p:attrName>
                                        </p:attrNameLst>
                                      </p:cBhvr>
                                      <p:to>
                                        <p:strVal val="visible"/>
                                      </p:to>
                                    </p:set>
                                    <p:anim calcmode="lin" valueType="num">
                                      <p:cBhvr additive="base">
                                        <p:cTn id="50" dur="500" fill="hold"/>
                                        <p:tgtEl>
                                          <p:spTgt spid="4107"/>
                                        </p:tgtEl>
                                        <p:attrNameLst>
                                          <p:attrName>ppt_x</p:attrName>
                                        </p:attrNameLst>
                                      </p:cBhvr>
                                      <p:tavLst>
                                        <p:tav tm="0">
                                          <p:val>
                                            <p:strVal val="#ppt_x"/>
                                          </p:val>
                                        </p:tav>
                                        <p:tav tm="100000">
                                          <p:val>
                                            <p:strVal val="#ppt_x"/>
                                          </p:val>
                                        </p:tav>
                                      </p:tavLst>
                                    </p:anim>
                                    <p:anim calcmode="lin" valueType="num">
                                      <p:cBhvr additive="base">
                                        <p:cTn id="51" dur="500" fill="hold"/>
                                        <p:tgtEl>
                                          <p:spTgt spid="4107"/>
                                        </p:tgtEl>
                                        <p:attrNameLst>
                                          <p:attrName>ppt_y</p:attrName>
                                        </p:attrNameLst>
                                      </p:cBhvr>
                                      <p:tavLst>
                                        <p:tav tm="0">
                                          <p:val>
                                            <p:strVal val="0-#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4110"/>
                                        </p:tgtEl>
                                        <p:attrNameLst>
                                          <p:attrName>style.visibility</p:attrName>
                                        </p:attrNameLst>
                                      </p:cBhvr>
                                      <p:to>
                                        <p:strVal val="visible"/>
                                      </p:to>
                                    </p:set>
                                    <p:anim calcmode="lin" valueType="num">
                                      <p:cBhvr additive="base">
                                        <p:cTn id="56" dur="500" fill="hold"/>
                                        <p:tgtEl>
                                          <p:spTgt spid="4110"/>
                                        </p:tgtEl>
                                        <p:attrNameLst>
                                          <p:attrName>ppt_x</p:attrName>
                                        </p:attrNameLst>
                                      </p:cBhvr>
                                      <p:tavLst>
                                        <p:tav tm="0">
                                          <p:val>
                                            <p:strVal val="#ppt_x"/>
                                          </p:val>
                                        </p:tav>
                                        <p:tav tm="100000">
                                          <p:val>
                                            <p:strVal val="#ppt_x"/>
                                          </p:val>
                                        </p:tav>
                                      </p:tavLst>
                                    </p:anim>
                                    <p:anim calcmode="lin" valueType="num">
                                      <p:cBhvr additive="base">
                                        <p:cTn id="57" dur="500" fill="hold"/>
                                        <p:tgtEl>
                                          <p:spTgt spid="4110"/>
                                        </p:tgtEl>
                                        <p:attrNameLst>
                                          <p:attrName>ppt_y</p:attrName>
                                        </p:attrNameLst>
                                      </p:cBhvr>
                                      <p:tavLst>
                                        <p:tav tm="0">
                                          <p:val>
                                            <p:strVal val="1+#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17" presetClass="entr" presetSubtype="4" fill="hold" grpId="0" nodeType="clickEffect">
                                  <p:stCondLst>
                                    <p:cond delay="0"/>
                                  </p:stCondLst>
                                  <p:childTnLst>
                                    <p:set>
                                      <p:cBhvr>
                                        <p:cTn id="61" dur="1" fill="hold">
                                          <p:stCondLst>
                                            <p:cond delay="0"/>
                                          </p:stCondLst>
                                        </p:cTn>
                                        <p:tgtEl>
                                          <p:spTgt spid="4128"/>
                                        </p:tgtEl>
                                        <p:attrNameLst>
                                          <p:attrName>style.visibility</p:attrName>
                                        </p:attrNameLst>
                                      </p:cBhvr>
                                      <p:to>
                                        <p:strVal val="visible"/>
                                      </p:to>
                                    </p:set>
                                    <p:anim calcmode="lin" valueType="num">
                                      <p:cBhvr>
                                        <p:cTn id="62" dur="500" fill="hold"/>
                                        <p:tgtEl>
                                          <p:spTgt spid="4128"/>
                                        </p:tgtEl>
                                        <p:attrNameLst>
                                          <p:attrName>ppt_x</p:attrName>
                                        </p:attrNameLst>
                                      </p:cBhvr>
                                      <p:tavLst>
                                        <p:tav tm="0">
                                          <p:val>
                                            <p:strVal val="#ppt_x"/>
                                          </p:val>
                                        </p:tav>
                                        <p:tav tm="100000">
                                          <p:val>
                                            <p:strVal val="#ppt_x"/>
                                          </p:val>
                                        </p:tav>
                                      </p:tavLst>
                                    </p:anim>
                                    <p:anim calcmode="lin" valueType="num">
                                      <p:cBhvr>
                                        <p:cTn id="63" dur="500" fill="hold"/>
                                        <p:tgtEl>
                                          <p:spTgt spid="4128"/>
                                        </p:tgtEl>
                                        <p:attrNameLst>
                                          <p:attrName>ppt_y</p:attrName>
                                        </p:attrNameLst>
                                      </p:cBhvr>
                                      <p:tavLst>
                                        <p:tav tm="0">
                                          <p:val>
                                            <p:strVal val="#ppt_y+#ppt_h/2"/>
                                          </p:val>
                                        </p:tav>
                                        <p:tav tm="100000">
                                          <p:val>
                                            <p:strVal val="#ppt_y"/>
                                          </p:val>
                                        </p:tav>
                                      </p:tavLst>
                                    </p:anim>
                                    <p:anim calcmode="lin" valueType="num">
                                      <p:cBhvr>
                                        <p:cTn id="64" dur="500" fill="hold"/>
                                        <p:tgtEl>
                                          <p:spTgt spid="4128"/>
                                        </p:tgtEl>
                                        <p:attrNameLst>
                                          <p:attrName>ppt_w</p:attrName>
                                        </p:attrNameLst>
                                      </p:cBhvr>
                                      <p:tavLst>
                                        <p:tav tm="0">
                                          <p:val>
                                            <p:strVal val="#ppt_w"/>
                                          </p:val>
                                        </p:tav>
                                        <p:tav tm="100000">
                                          <p:val>
                                            <p:strVal val="#ppt_w"/>
                                          </p:val>
                                        </p:tav>
                                      </p:tavLst>
                                    </p:anim>
                                    <p:anim calcmode="lin" valueType="num">
                                      <p:cBhvr>
                                        <p:cTn id="65" dur="500" fill="hold"/>
                                        <p:tgtEl>
                                          <p:spTgt spid="4128"/>
                                        </p:tgtEl>
                                        <p:attrNameLst>
                                          <p:attrName>ppt_h</p:attrName>
                                        </p:attrNameLst>
                                      </p:cBhvr>
                                      <p:tavLst>
                                        <p:tav tm="0">
                                          <p:val>
                                            <p:fltVal val="0"/>
                                          </p:val>
                                        </p:tav>
                                        <p:tav tm="100000">
                                          <p:val>
                                            <p:strVal val="#ppt_h"/>
                                          </p:val>
                                        </p:tav>
                                      </p:tavLst>
                                    </p:anim>
                                  </p:childTnLst>
                                </p:cTn>
                              </p:par>
                            </p:childTnLst>
                          </p:cTn>
                        </p:par>
                      </p:childTnLst>
                    </p:cTn>
                  </p:par>
                  <p:par>
                    <p:cTn id="66" fill="hold">
                      <p:stCondLst>
                        <p:cond delay="indefinite"/>
                      </p:stCondLst>
                      <p:childTnLst>
                        <p:par>
                          <p:cTn id="67" fill="hold">
                            <p:stCondLst>
                              <p:cond delay="0"/>
                            </p:stCondLst>
                            <p:childTnLst>
                              <p:par>
                                <p:cTn id="68" presetID="18" presetClass="entr" presetSubtype="12" fill="hold" grpId="0" nodeType="clickEffect">
                                  <p:stCondLst>
                                    <p:cond delay="0"/>
                                  </p:stCondLst>
                                  <p:childTnLst>
                                    <p:set>
                                      <p:cBhvr>
                                        <p:cTn id="69" dur="1" fill="hold">
                                          <p:stCondLst>
                                            <p:cond delay="0"/>
                                          </p:stCondLst>
                                        </p:cTn>
                                        <p:tgtEl>
                                          <p:spTgt spid="4111"/>
                                        </p:tgtEl>
                                        <p:attrNameLst>
                                          <p:attrName>style.visibility</p:attrName>
                                        </p:attrNameLst>
                                      </p:cBhvr>
                                      <p:to>
                                        <p:strVal val="visible"/>
                                      </p:to>
                                    </p:set>
                                    <p:animEffect transition="in" filter="strips(downLeft)">
                                      <p:cBhvr>
                                        <p:cTn id="70" dur="500"/>
                                        <p:tgtEl>
                                          <p:spTgt spid="4111"/>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4112"/>
                                        </p:tgtEl>
                                        <p:attrNameLst>
                                          <p:attrName>style.visibility</p:attrName>
                                        </p:attrNameLst>
                                      </p:cBhvr>
                                      <p:to>
                                        <p:strVal val="visible"/>
                                      </p:to>
                                    </p:set>
                                    <p:anim calcmode="lin" valueType="num">
                                      <p:cBhvr additive="base">
                                        <p:cTn id="75" dur="500" fill="hold"/>
                                        <p:tgtEl>
                                          <p:spTgt spid="4112"/>
                                        </p:tgtEl>
                                        <p:attrNameLst>
                                          <p:attrName>ppt_x</p:attrName>
                                        </p:attrNameLst>
                                      </p:cBhvr>
                                      <p:tavLst>
                                        <p:tav tm="0">
                                          <p:val>
                                            <p:strVal val="0-#ppt_w/2"/>
                                          </p:val>
                                        </p:tav>
                                        <p:tav tm="100000">
                                          <p:val>
                                            <p:strVal val="#ppt_x"/>
                                          </p:val>
                                        </p:tav>
                                      </p:tavLst>
                                    </p:anim>
                                    <p:anim calcmode="lin" valueType="num">
                                      <p:cBhvr additive="base">
                                        <p:cTn id="76" dur="500" fill="hold"/>
                                        <p:tgtEl>
                                          <p:spTgt spid="4112"/>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109"/>
                                        </p:tgtEl>
                                        <p:attrNameLst>
                                          <p:attrName>style.visibility</p:attrName>
                                        </p:attrNameLst>
                                      </p:cBhvr>
                                      <p:to>
                                        <p:strVal val="visible"/>
                                      </p:to>
                                    </p:set>
                                    <p:anim calcmode="lin" valueType="num">
                                      <p:cBhvr additive="base">
                                        <p:cTn id="81" dur="500" fill="hold"/>
                                        <p:tgtEl>
                                          <p:spTgt spid="4109"/>
                                        </p:tgtEl>
                                        <p:attrNameLst>
                                          <p:attrName>ppt_x</p:attrName>
                                        </p:attrNameLst>
                                      </p:cBhvr>
                                      <p:tavLst>
                                        <p:tav tm="0">
                                          <p:val>
                                            <p:strVal val="#ppt_x"/>
                                          </p:val>
                                        </p:tav>
                                        <p:tav tm="100000">
                                          <p:val>
                                            <p:strVal val="#ppt_x"/>
                                          </p:val>
                                        </p:tav>
                                      </p:tavLst>
                                    </p:anim>
                                    <p:anim calcmode="lin" valueType="num">
                                      <p:cBhvr additive="base">
                                        <p:cTn id="82" dur="500" fill="hold"/>
                                        <p:tgtEl>
                                          <p:spTgt spid="410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9" fill="hold" grpId="0" nodeType="clickEffect">
                                  <p:stCondLst>
                                    <p:cond delay="0"/>
                                  </p:stCondLst>
                                  <p:childTnLst>
                                    <p:set>
                                      <p:cBhvr>
                                        <p:cTn id="86" dur="1" fill="hold">
                                          <p:stCondLst>
                                            <p:cond delay="0"/>
                                          </p:stCondLst>
                                        </p:cTn>
                                        <p:tgtEl>
                                          <p:spTgt spid="4114"/>
                                        </p:tgtEl>
                                        <p:attrNameLst>
                                          <p:attrName>style.visibility</p:attrName>
                                        </p:attrNameLst>
                                      </p:cBhvr>
                                      <p:to>
                                        <p:strVal val="visible"/>
                                      </p:to>
                                    </p:set>
                                    <p:anim calcmode="lin" valueType="num">
                                      <p:cBhvr additive="base">
                                        <p:cTn id="87" dur="500" fill="hold"/>
                                        <p:tgtEl>
                                          <p:spTgt spid="4114"/>
                                        </p:tgtEl>
                                        <p:attrNameLst>
                                          <p:attrName>ppt_x</p:attrName>
                                        </p:attrNameLst>
                                      </p:cBhvr>
                                      <p:tavLst>
                                        <p:tav tm="0">
                                          <p:val>
                                            <p:strVal val="0-#ppt_w/2"/>
                                          </p:val>
                                        </p:tav>
                                        <p:tav tm="100000">
                                          <p:val>
                                            <p:strVal val="#ppt_x"/>
                                          </p:val>
                                        </p:tav>
                                      </p:tavLst>
                                    </p:anim>
                                    <p:anim calcmode="lin" valueType="num">
                                      <p:cBhvr additive="base">
                                        <p:cTn id="88" dur="500" fill="hold"/>
                                        <p:tgtEl>
                                          <p:spTgt spid="4114"/>
                                        </p:tgtEl>
                                        <p:attrNameLst>
                                          <p:attrName>ppt_y</p:attrName>
                                        </p:attrNameLst>
                                      </p:cBhvr>
                                      <p:tavLst>
                                        <p:tav tm="0">
                                          <p:val>
                                            <p:strVal val="0-#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18" presetClass="entr" presetSubtype="3" fill="hold" grpId="0" nodeType="clickEffect">
                                  <p:stCondLst>
                                    <p:cond delay="0"/>
                                  </p:stCondLst>
                                  <p:childTnLst>
                                    <p:set>
                                      <p:cBhvr>
                                        <p:cTn id="92" dur="1" fill="hold">
                                          <p:stCondLst>
                                            <p:cond delay="0"/>
                                          </p:stCondLst>
                                        </p:cTn>
                                        <p:tgtEl>
                                          <p:spTgt spid="4113"/>
                                        </p:tgtEl>
                                        <p:attrNameLst>
                                          <p:attrName>style.visibility</p:attrName>
                                        </p:attrNameLst>
                                      </p:cBhvr>
                                      <p:to>
                                        <p:strVal val="visible"/>
                                      </p:to>
                                    </p:set>
                                    <p:animEffect transition="in" filter="strips(upRight)">
                                      <p:cBhvr>
                                        <p:cTn id="93" dur="500"/>
                                        <p:tgtEl>
                                          <p:spTgt spid="4113"/>
                                        </p:tgtEl>
                                      </p:cBhvr>
                                    </p:animEffect>
                                  </p:childTnLst>
                                </p:cTn>
                              </p:par>
                            </p:childTnLst>
                          </p:cTn>
                        </p:par>
                      </p:childTnLst>
                    </p:cTn>
                  </p:par>
                  <p:par>
                    <p:cTn id="94" fill="hold">
                      <p:stCondLst>
                        <p:cond delay="indefinite"/>
                      </p:stCondLst>
                      <p:childTnLst>
                        <p:par>
                          <p:cTn id="95" fill="hold">
                            <p:stCondLst>
                              <p:cond delay="0"/>
                            </p:stCondLst>
                            <p:childTnLst>
                              <p:par>
                                <p:cTn id="96" presetID="2" presetClass="entr" presetSubtype="4" fill="hold" nodeType="clickEffect">
                                  <p:stCondLst>
                                    <p:cond delay="0"/>
                                  </p:stCondLst>
                                  <p:childTnLst>
                                    <p:set>
                                      <p:cBhvr>
                                        <p:cTn id="97" dur="1" fill="hold">
                                          <p:stCondLst>
                                            <p:cond delay="0"/>
                                          </p:stCondLst>
                                        </p:cTn>
                                        <p:tgtEl>
                                          <p:spTgt spid="4"/>
                                        </p:tgtEl>
                                        <p:attrNameLst>
                                          <p:attrName>style.visibility</p:attrName>
                                        </p:attrNameLst>
                                      </p:cBhvr>
                                      <p:to>
                                        <p:strVal val="visible"/>
                                      </p:to>
                                    </p:set>
                                    <p:anim calcmode="lin" valueType="num">
                                      <p:cBhvr additive="base">
                                        <p:cTn id="98" dur="500" fill="hold"/>
                                        <p:tgtEl>
                                          <p:spTgt spid="4"/>
                                        </p:tgtEl>
                                        <p:attrNameLst>
                                          <p:attrName>ppt_x</p:attrName>
                                        </p:attrNameLst>
                                      </p:cBhvr>
                                      <p:tavLst>
                                        <p:tav tm="0">
                                          <p:val>
                                            <p:strVal val="#ppt_x"/>
                                          </p:val>
                                        </p:tav>
                                        <p:tav tm="100000">
                                          <p:val>
                                            <p:strVal val="#ppt_x"/>
                                          </p:val>
                                        </p:tav>
                                      </p:tavLst>
                                    </p:anim>
                                    <p:anim calcmode="lin" valueType="num">
                                      <p:cBhvr additive="base">
                                        <p:cTn id="9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17" presetClass="entr" presetSubtype="1" fill="hold" grpId="0" nodeType="clickEffect">
                                  <p:stCondLst>
                                    <p:cond delay="0"/>
                                  </p:stCondLst>
                                  <p:childTnLst>
                                    <p:set>
                                      <p:cBhvr>
                                        <p:cTn id="103" dur="1" fill="hold">
                                          <p:stCondLst>
                                            <p:cond delay="0"/>
                                          </p:stCondLst>
                                        </p:cTn>
                                        <p:tgtEl>
                                          <p:spTgt spid="4124"/>
                                        </p:tgtEl>
                                        <p:attrNameLst>
                                          <p:attrName>style.visibility</p:attrName>
                                        </p:attrNameLst>
                                      </p:cBhvr>
                                      <p:to>
                                        <p:strVal val="visible"/>
                                      </p:to>
                                    </p:set>
                                    <p:anim calcmode="lin" valueType="num">
                                      <p:cBhvr>
                                        <p:cTn id="104" dur="500" fill="hold"/>
                                        <p:tgtEl>
                                          <p:spTgt spid="4124"/>
                                        </p:tgtEl>
                                        <p:attrNameLst>
                                          <p:attrName>ppt_x</p:attrName>
                                        </p:attrNameLst>
                                      </p:cBhvr>
                                      <p:tavLst>
                                        <p:tav tm="0">
                                          <p:val>
                                            <p:strVal val="#ppt_x"/>
                                          </p:val>
                                        </p:tav>
                                        <p:tav tm="100000">
                                          <p:val>
                                            <p:strVal val="#ppt_x"/>
                                          </p:val>
                                        </p:tav>
                                      </p:tavLst>
                                    </p:anim>
                                    <p:anim calcmode="lin" valueType="num">
                                      <p:cBhvr>
                                        <p:cTn id="105" dur="500" fill="hold"/>
                                        <p:tgtEl>
                                          <p:spTgt spid="4124"/>
                                        </p:tgtEl>
                                        <p:attrNameLst>
                                          <p:attrName>ppt_y</p:attrName>
                                        </p:attrNameLst>
                                      </p:cBhvr>
                                      <p:tavLst>
                                        <p:tav tm="0">
                                          <p:val>
                                            <p:strVal val="#ppt_y-#ppt_h/2"/>
                                          </p:val>
                                        </p:tav>
                                        <p:tav tm="100000">
                                          <p:val>
                                            <p:strVal val="#ppt_y"/>
                                          </p:val>
                                        </p:tav>
                                      </p:tavLst>
                                    </p:anim>
                                    <p:anim calcmode="lin" valueType="num">
                                      <p:cBhvr>
                                        <p:cTn id="106" dur="500" fill="hold"/>
                                        <p:tgtEl>
                                          <p:spTgt spid="4124"/>
                                        </p:tgtEl>
                                        <p:attrNameLst>
                                          <p:attrName>ppt_w</p:attrName>
                                        </p:attrNameLst>
                                      </p:cBhvr>
                                      <p:tavLst>
                                        <p:tav tm="0">
                                          <p:val>
                                            <p:strVal val="#ppt_w"/>
                                          </p:val>
                                        </p:tav>
                                        <p:tav tm="100000">
                                          <p:val>
                                            <p:strVal val="#ppt_w"/>
                                          </p:val>
                                        </p:tav>
                                      </p:tavLst>
                                    </p:anim>
                                    <p:anim calcmode="lin" valueType="num">
                                      <p:cBhvr>
                                        <p:cTn id="107" dur="500" fill="hold"/>
                                        <p:tgtEl>
                                          <p:spTgt spid="4124"/>
                                        </p:tgtEl>
                                        <p:attrNameLst>
                                          <p:attrName>ppt_h</p:attrName>
                                        </p:attrNameLst>
                                      </p:cBhvr>
                                      <p:tavLst>
                                        <p:tav tm="0">
                                          <p:val>
                                            <p:fltVal val="0"/>
                                          </p:val>
                                        </p:tav>
                                        <p:tav tm="100000">
                                          <p:val>
                                            <p:strVal val="#ppt_h"/>
                                          </p:val>
                                        </p:tav>
                                      </p:tavLst>
                                    </p:anim>
                                  </p:childTnLst>
                                </p:cTn>
                              </p:par>
                            </p:childTnLst>
                          </p:cTn>
                        </p:par>
                      </p:childTnLst>
                    </p:cTn>
                  </p:par>
                  <p:par>
                    <p:cTn id="108" fill="hold">
                      <p:stCondLst>
                        <p:cond delay="indefinite"/>
                      </p:stCondLst>
                      <p:childTnLst>
                        <p:par>
                          <p:cTn id="109" fill="hold">
                            <p:stCondLst>
                              <p:cond delay="0"/>
                            </p:stCondLst>
                            <p:childTnLst>
                              <p:par>
                                <p:cTn id="110" presetID="2" presetClass="entr" presetSubtype="8" fill="hold" grpId="0" nodeType="clickEffect">
                                  <p:stCondLst>
                                    <p:cond delay="0"/>
                                  </p:stCondLst>
                                  <p:iterate type="wd">
                                    <p:tmPct val="100000"/>
                                  </p:iterate>
                                  <p:childTnLst>
                                    <p:set>
                                      <p:cBhvr>
                                        <p:cTn id="111" dur="1" fill="hold">
                                          <p:stCondLst>
                                            <p:cond delay="0"/>
                                          </p:stCondLst>
                                        </p:cTn>
                                        <p:tgtEl>
                                          <p:spTgt spid="4121"/>
                                        </p:tgtEl>
                                        <p:attrNameLst>
                                          <p:attrName>style.visibility</p:attrName>
                                        </p:attrNameLst>
                                      </p:cBhvr>
                                      <p:to>
                                        <p:strVal val="visible"/>
                                      </p:to>
                                    </p:set>
                                    <p:anim calcmode="lin" valueType="num">
                                      <p:cBhvr additive="base">
                                        <p:cTn id="112" dur="300" fill="hold"/>
                                        <p:tgtEl>
                                          <p:spTgt spid="4121"/>
                                        </p:tgtEl>
                                        <p:attrNameLst>
                                          <p:attrName>ppt_x</p:attrName>
                                        </p:attrNameLst>
                                      </p:cBhvr>
                                      <p:tavLst>
                                        <p:tav tm="0">
                                          <p:val>
                                            <p:strVal val="0-#ppt_w/2"/>
                                          </p:val>
                                        </p:tav>
                                        <p:tav tm="100000">
                                          <p:val>
                                            <p:strVal val="#ppt_x"/>
                                          </p:val>
                                        </p:tav>
                                      </p:tavLst>
                                    </p:anim>
                                    <p:anim calcmode="lin" valueType="num">
                                      <p:cBhvr additive="base">
                                        <p:cTn id="113" dur="300" fill="hold"/>
                                        <p:tgtEl>
                                          <p:spTgt spid="4121"/>
                                        </p:tgtEl>
                                        <p:attrNameLst>
                                          <p:attrName>ppt_y</p:attrName>
                                        </p:attrNameLst>
                                      </p:cBhvr>
                                      <p:tavLst>
                                        <p:tav tm="0">
                                          <p:val>
                                            <p:strVal val="#ppt_y"/>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2" presetClass="entr" presetSubtype="2" fill="hold" nodeType="clickEffect">
                                  <p:stCondLst>
                                    <p:cond delay="0"/>
                                  </p:stCondLst>
                                  <p:childTnLst>
                                    <p:set>
                                      <p:cBhvr>
                                        <p:cTn id="117" dur="1" fill="hold">
                                          <p:stCondLst>
                                            <p:cond delay="0"/>
                                          </p:stCondLst>
                                        </p:cTn>
                                        <p:tgtEl>
                                          <p:spTgt spid="3"/>
                                        </p:tgtEl>
                                        <p:attrNameLst>
                                          <p:attrName>style.visibility</p:attrName>
                                        </p:attrNameLst>
                                      </p:cBhvr>
                                      <p:to>
                                        <p:strVal val="visible"/>
                                      </p:to>
                                    </p:set>
                                    <p:anim calcmode="lin" valueType="num">
                                      <p:cBhvr additive="base">
                                        <p:cTn id="118" dur="500" fill="hold"/>
                                        <p:tgtEl>
                                          <p:spTgt spid="3"/>
                                        </p:tgtEl>
                                        <p:attrNameLst>
                                          <p:attrName>ppt_x</p:attrName>
                                        </p:attrNameLst>
                                      </p:cBhvr>
                                      <p:tavLst>
                                        <p:tav tm="0">
                                          <p:val>
                                            <p:strVal val="1+#ppt_w/2"/>
                                          </p:val>
                                        </p:tav>
                                        <p:tav tm="100000">
                                          <p:val>
                                            <p:strVal val="#ppt_x"/>
                                          </p:val>
                                        </p:tav>
                                      </p:tavLst>
                                    </p:anim>
                                    <p:anim calcmode="lin" valueType="num">
                                      <p:cBhvr additive="base">
                                        <p:cTn id="119"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ntr" presetSubtype="12" fill="hold" grpId="0" nodeType="clickEffect">
                                  <p:stCondLst>
                                    <p:cond delay="0"/>
                                  </p:stCondLst>
                                  <p:childTnLst>
                                    <p:set>
                                      <p:cBhvr>
                                        <p:cTn id="123" dur="1" fill="hold">
                                          <p:stCondLst>
                                            <p:cond delay="0"/>
                                          </p:stCondLst>
                                        </p:cTn>
                                        <p:tgtEl>
                                          <p:spTgt spid="4123"/>
                                        </p:tgtEl>
                                        <p:attrNameLst>
                                          <p:attrName>style.visibility</p:attrName>
                                        </p:attrNameLst>
                                      </p:cBhvr>
                                      <p:to>
                                        <p:strVal val="visible"/>
                                      </p:to>
                                    </p:set>
                                    <p:anim calcmode="lin" valueType="num">
                                      <p:cBhvr additive="base">
                                        <p:cTn id="124" dur="500" fill="hold"/>
                                        <p:tgtEl>
                                          <p:spTgt spid="4123"/>
                                        </p:tgtEl>
                                        <p:attrNameLst>
                                          <p:attrName>ppt_x</p:attrName>
                                        </p:attrNameLst>
                                      </p:cBhvr>
                                      <p:tavLst>
                                        <p:tav tm="0">
                                          <p:val>
                                            <p:strVal val="0-#ppt_w/2"/>
                                          </p:val>
                                        </p:tav>
                                        <p:tav tm="100000">
                                          <p:val>
                                            <p:strVal val="#ppt_x"/>
                                          </p:val>
                                        </p:tav>
                                      </p:tavLst>
                                    </p:anim>
                                    <p:anim calcmode="lin" valueType="num">
                                      <p:cBhvr additive="base">
                                        <p:cTn id="125" dur="500" fill="hold"/>
                                        <p:tgtEl>
                                          <p:spTgt spid="4123"/>
                                        </p:tgtEl>
                                        <p:attrNameLst>
                                          <p:attrName>ppt_y</p:attrName>
                                        </p:attrNameLst>
                                      </p:cBhvr>
                                      <p:tavLst>
                                        <p:tav tm="0">
                                          <p:val>
                                            <p:strVal val="1+#ppt_h/2"/>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17" presetClass="entr" presetSubtype="8" fill="hold" grpId="0" nodeType="clickEffect">
                                  <p:stCondLst>
                                    <p:cond delay="0"/>
                                  </p:stCondLst>
                                  <p:childTnLst>
                                    <p:set>
                                      <p:cBhvr>
                                        <p:cTn id="129" dur="1" fill="hold">
                                          <p:stCondLst>
                                            <p:cond delay="0"/>
                                          </p:stCondLst>
                                        </p:cTn>
                                        <p:tgtEl>
                                          <p:spTgt spid="4122"/>
                                        </p:tgtEl>
                                        <p:attrNameLst>
                                          <p:attrName>style.visibility</p:attrName>
                                        </p:attrNameLst>
                                      </p:cBhvr>
                                      <p:to>
                                        <p:strVal val="visible"/>
                                      </p:to>
                                    </p:set>
                                    <p:anim calcmode="lin" valueType="num">
                                      <p:cBhvr>
                                        <p:cTn id="130" dur="500" fill="hold"/>
                                        <p:tgtEl>
                                          <p:spTgt spid="4122"/>
                                        </p:tgtEl>
                                        <p:attrNameLst>
                                          <p:attrName>ppt_x</p:attrName>
                                        </p:attrNameLst>
                                      </p:cBhvr>
                                      <p:tavLst>
                                        <p:tav tm="0">
                                          <p:val>
                                            <p:strVal val="#ppt_x-#ppt_w/2"/>
                                          </p:val>
                                        </p:tav>
                                        <p:tav tm="100000">
                                          <p:val>
                                            <p:strVal val="#ppt_x"/>
                                          </p:val>
                                        </p:tav>
                                      </p:tavLst>
                                    </p:anim>
                                    <p:anim calcmode="lin" valueType="num">
                                      <p:cBhvr>
                                        <p:cTn id="131" dur="500" fill="hold"/>
                                        <p:tgtEl>
                                          <p:spTgt spid="4122"/>
                                        </p:tgtEl>
                                        <p:attrNameLst>
                                          <p:attrName>ppt_y</p:attrName>
                                        </p:attrNameLst>
                                      </p:cBhvr>
                                      <p:tavLst>
                                        <p:tav tm="0">
                                          <p:val>
                                            <p:strVal val="#ppt_y"/>
                                          </p:val>
                                        </p:tav>
                                        <p:tav tm="100000">
                                          <p:val>
                                            <p:strVal val="#ppt_y"/>
                                          </p:val>
                                        </p:tav>
                                      </p:tavLst>
                                    </p:anim>
                                    <p:anim calcmode="lin" valueType="num">
                                      <p:cBhvr>
                                        <p:cTn id="132" dur="500" fill="hold"/>
                                        <p:tgtEl>
                                          <p:spTgt spid="4122"/>
                                        </p:tgtEl>
                                        <p:attrNameLst>
                                          <p:attrName>ppt_w</p:attrName>
                                        </p:attrNameLst>
                                      </p:cBhvr>
                                      <p:tavLst>
                                        <p:tav tm="0">
                                          <p:val>
                                            <p:fltVal val="0"/>
                                          </p:val>
                                        </p:tav>
                                        <p:tav tm="100000">
                                          <p:val>
                                            <p:strVal val="#ppt_w"/>
                                          </p:val>
                                        </p:tav>
                                      </p:tavLst>
                                    </p:anim>
                                    <p:anim calcmode="lin" valueType="num">
                                      <p:cBhvr>
                                        <p:cTn id="133" dur="500" fill="hold"/>
                                        <p:tgtEl>
                                          <p:spTgt spid="412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autoUpdateAnimBg="0"/>
      <p:bldP spid="4106" grpId="0" autoUpdateAnimBg="0"/>
      <p:bldP spid="4107" grpId="0" autoUpdateAnimBg="0"/>
      <p:bldP spid="4108" grpId="0" animBg="1"/>
      <p:bldP spid="4110" grpId="0" animBg="1"/>
      <p:bldP spid="4111" grpId="0" animBg="1"/>
      <p:bldP spid="4112" grpId="0" autoUpdateAnimBg="0"/>
      <p:bldP spid="4113" grpId="0" autoUpdateAnimBg="0"/>
      <p:bldP spid="4114" grpId="0" animBg="1"/>
      <p:bldP spid="4121" grpId="0" autoUpdateAnimBg="0"/>
      <p:bldP spid="4122" grpId="0" autoUpdateAnimBg="0"/>
      <p:bldP spid="4123" grpId="0" animBg="1"/>
      <p:bldP spid="4124" grpId="0" animBg="1"/>
      <p:bldP spid="4128" grpId="0" animBg="1"/>
      <p:bldP spid="412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4"/>
          <p:cNvSpPr txBox="1">
            <a:spLocks noChangeArrowheads="1"/>
          </p:cNvSpPr>
          <p:nvPr/>
        </p:nvSpPr>
        <p:spPr bwMode="auto">
          <a:xfrm>
            <a:off x="876300" y="3175"/>
            <a:ext cx="7639050" cy="1069975"/>
          </a:xfrm>
          <a:prstGeom prst="rect">
            <a:avLst/>
          </a:prstGeom>
        </p:spPr>
        <p:style>
          <a:lnRef idx="0">
            <a:schemeClr val="accent1"/>
          </a:lnRef>
          <a:fillRef idx="3">
            <a:schemeClr val="accent1"/>
          </a:fillRef>
          <a:effectRef idx="3">
            <a:schemeClr val="accent1"/>
          </a:effectRef>
          <a:fontRef idx="minor">
            <a:schemeClr val="lt1"/>
          </a:fontRef>
        </p:style>
        <p:txBody>
          <a:bodyPr>
            <a:spAutoFit/>
          </a:bodyPr>
          <a:lstStyle/>
          <a:p>
            <a:pPr>
              <a:spcBef>
                <a:spcPct val="50000"/>
              </a:spcBef>
            </a:pPr>
            <a:r>
              <a:rPr lang="en-US" sz="1600" b="1" dirty="0"/>
              <a:t>Q10.13:The projectors of the ends of a line AB are 5cm apart. The end A is 2cm above the H.P and 3cm in front of V.P. The end B is1cm below H.P. and 4cm behind the V.P. Determine the true length and traces of AB, and its inclination with the two planes</a:t>
            </a:r>
            <a:endParaRPr lang="en-US" sz="1600" b="1" dirty="0"/>
          </a:p>
        </p:txBody>
      </p:sp>
      <p:sp>
        <p:nvSpPr>
          <p:cNvPr id="10245" name="Line 5"/>
          <p:cNvSpPr>
            <a:spLocks noChangeShapeType="1"/>
          </p:cNvSpPr>
          <p:nvPr/>
        </p:nvSpPr>
        <p:spPr bwMode="auto">
          <a:xfrm>
            <a:off x="1063625" y="4422775"/>
            <a:ext cx="5046663" cy="0"/>
          </a:xfrm>
          <a:prstGeom prst="line">
            <a:avLst/>
          </a:prstGeom>
          <a:noFill/>
          <a:ln w="9525">
            <a:solidFill>
              <a:schemeClr val="tx1"/>
            </a:solidFill>
            <a:round/>
          </a:ln>
        </p:spPr>
        <p:txBody>
          <a:bodyPr/>
          <a:lstStyle/>
          <a:p>
            <a:endParaRPr lang="en-IN"/>
          </a:p>
        </p:txBody>
      </p:sp>
      <p:sp>
        <p:nvSpPr>
          <p:cNvPr id="10246" name="Text Box 6"/>
          <p:cNvSpPr txBox="1">
            <a:spLocks noChangeArrowheads="1"/>
          </p:cNvSpPr>
          <p:nvPr/>
        </p:nvSpPr>
        <p:spPr bwMode="auto">
          <a:xfrm>
            <a:off x="787400" y="4222750"/>
            <a:ext cx="542925" cy="366713"/>
          </a:xfrm>
          <a:prstGeom prst="rect">
            <a:avLst/>
          </a:prstGeom>
          <a:noFill/>
          <a:ln w="9525">
            <a:noFill/>
            <a:miter lim="800000"/>
          </a:ln>
        </p:spPr>
        <p:txBody>
          <a:bodyPr>
            <a:spAutoFit/>
          </a:bodyPr>
          <a:lstStyle/>
          <a:p>
            <a:pPr>
              <a:spcBef>
                <a:spcPct val="50000"/>
              </a:spcBef>
            </a:pPr>
            <a:r>
              <a:rPr lang="en-US"/>
              <a:t>X</a:t>
            </a:r>
            <a:endParaRPr lang="en-US"/>
          </a:p>
        </p:txBody>
      </p:sp>
      <p:sp>
        <p:nvSpPr>
          <p:cNvPr id="10248" name="Text Box 8"/>
          <p:cNvSpPr txBox="1">
            <a:spLocks noChangeArrowheads="1"/>
          </p:cNvSpPr>
          <p:nvPr/>
        </p:nvSpPr>
        <p:spPr bwMode="auto">
          <a:xfrm>
            <a:off x="6110288" y="4246563"/>
            <a:ext cx="485775" cy="366712"/>
          </a:xfrm>
          <a:prstGeom prst="rect">
            <a:avLst/>
          </a:prstGeom>
          <a:noFill/>
          <a:ln w="9525">
            <a:noFill/>
            <a:miter lim="800000"/>
          </a:ln>
        </p:spPr>
        <p:txBody>
          <a:bodyPr>
            <a:spAutoFit/>
          </a:bodyPr>
          <a:lstStyle/>
          <a:p>
            <a:pPr>
              <a:spcBef>
                <a:spcPct val="50000"/>
              </a:spcBef>
            </a:pPr>
            <a:r>
              <a:rPr lang="en-US"/>
              <a:t>Y</a:t>
            </a:r>
            <a:endParaRPr lang="en-US"/>
          </a:p>
        </p:txBody>
      </p:sp>
      <p:sp>
        <p:nvSpPr>
          <p:cNvPr id="10250" name="Line 10"/>
          <p:cNvSpPr>
            <a:spLocks noChangeShapeType="1"/>
          </p:cNvSpPr>
          <p:nvPr/>
        </p:nvSpPr>
        <p:spPr bwMode="auto">
          <a:xfrm>
            <a:off x="2282825" y="3698875"/>
            <a:ext cx="0" cy="1800225"/>
          </a:xfrm>
          <a:prstGeom prst="line">
            <a:avLst/>
          </a:prstGeom>
          <a:noFill/>
          <a:ln w="9525">
            <a:solidFill>
              <a:schemeClr val="tx1"/>
            </a:solidFill>
            <a:round/>
          </a:ln>
        </p:spPr>
        <p:txBody>
          <a:bodyPr/>
          <a:lstStyle/>
          <a:p>
            <a:endParaRPr lang="en-IN"/>
          </a:p>
        </p:txBody>
      </p:sp>
      <p:sp>
        <p:nvSpPr>
          <p:cNvPr id="10251" name="Line 11"/>
          <p:cNvSpPr>
            <a:spLocks noChangeShapeType="1"/>
          </p:cNvSpPr>
          <p:nvPr/>
        </p:nvSpPr>
        <p:spPr bwMode="auto">
          <a:xfrm>
            <a:off x="4084638" y="2995613"/>
            <a:ext cx="0" cy="1800225"/>
          </a:xfrm>
          <a:prstGeom prst="line">
            <a:avLst/>
          </a:prstGeom>
          <a:noFill/>
          <a:ln w="9525">
            <a:solidFill>
              <a:schemeClr val="tx1"/>
            </a:solidFill>
            <a:round/>
          </a:ln>
        </p:spPr>
        <p:txBody>
          <a:bodyPr/>
          <a:lstStyle/>
          <a:p>
            <a:endParaRPr lang="en-IN"/>
          </a:p>
        </p:txBody>
      </p:sp>
      <p:sp>
        <p:nvSpPr>
          <p:cNvPr id="10252" name="Line 12"/>
          <p:cNvSpPr>
            <a:spLocks noChangeShapeType="1"/>
          </p:cNvSpPr>
          <p:nvPr/>
        </p:nvSpPr>
        <p:spPr bwMode="auto">
          <a:xfrm>
            <a:off x="2282825" y="4651375"/>
            <a:ext cx="1800225" cy="0"/>
          </a:xfrm>
          <a:prstGeom prst="line">
            <a:avLst/>
          </a:prstGeom>
          <a:noFill/>
          <a:ln w="9525">
            <a:solidFill>
              <a:schemeClr val="tx1"/>
            </a:solidFill>
            <a:round/>
            <a:headEnd type="triangle" w="med" len="med"/>
            <a:tailEnd type="triangle" w="med" len="med"/>
          </a:ln>
        </p:spPr>
        <p:txBody>
          <a:bodyPr/>
          <a:lstStyle/>
          <a:p>
            <a:endParaRPr lang="en-IN"/>
          </a:p>
        </p:txBody>
      </p:sp>
      <p:sp>
        <p:nvSpPr>
          <p:cNvPr id="10253" name="Text Box 13"/>
          <p:cNvSpPr txBox="1">
            <a:spLocks noChangeArrowheads="1"/>
          </p:cNvSpPr>
          <p:nvPr/>
        </p:nvSpPr>
        <p:spPr bwMode="auto">
          <a:xfrm>
            <a:off x="2986088" y="4398963"/>
            <a:ext cx="381000" cy="304800"/>
          </a:xfrm>
          <a:prstGeom prst="rect">
            <a:avLst/>
          </a:prstGeom>
          <a:noFill/>
          <a:ln w="9525">
            <a:noFill/>
            <a:miter lim="800000"/>
          </a:ln>
        </p:spPr>
        <p:txBody>
          <a:bodyPr>
            <a:spAutoFit/>
          </a:bodyPr>
          <a:lstStyle/>
          <a:p>
            <a:pPr>
              <a:spcBef>
                <a:spcPct val="50000"/>
              </a:spcBef>
            </a:pPr>
            <a:r>
              <a:rPr lang="en-US" sz="1400"/>
              <a:t>50</a:t>
            </a:r>
            <a:endParaRPr lang="en-US" sz="1400"/>
          </a:p>
        </p:txBody>
      </p:sp>
      <p:sp>
        <p:nvSpPr>
          <p:cNvPr id="10254" name="Line 14"/>
          <p:cNvSpPr>
            <a:spLocks noChangeShapeType="1"/>
          </p:cNvSpPr>
          <p:nvPr/>
        </p:nvSpPr>
        <p:spPr bwMode="auto">
          <a:xfrm flipV="1">
            <a:off x="1854200" y="3698875"/>
            <a:ext cx="0" cy="722313"/>
          </a:xfrm>
          <a:prstGeom prst="line">
            <a:avLst/>
          </a:prstGeom>
          <a:noFill/>
          <a:ln w="9525">
            <a:solidFill>
              <a:schemeClr val="tx1"/>
            </a:solidFill>
            <a:round/>
            <a:headEnd type="triangle" w="med" len="med"/>
            <a:tailEnd type="triangle" w="med" len="med"/>
          </a:ln>
        </p:spPr>
        <p:txBody>
          <a:bodyPr/>
          <a:lstStyle/>
          <a:p>
            <a:endParaRPr lang="en-IN"/>
          </a:p>
        </p:txBody>
      </p:sp>
      <p:sp>
        <p:nvSpPr>
          <p:cNvPr id="10255" name="Text Box 15"/>
          <p:cNvSpPr txBox="1">
            <a:spLocks noChangeArrowheads="1"/>
          </p:cNvSpPr>
          <p:nvPr/>
        </p:nvSpPr>
        <p:spPr bwMode="auto">
          <a:xfrm rot="-5400000">
            <a:off x="1447006" y="3820319"/>
            <a:ext cx="547688" cy="304800"/>
          </a:xfrm>
          <a:prstGeom prst="rect">
            <a:avLst/>
          </a:prstGeom>
          <a:noFill/>
          <a:ln w="9525">
            <a:noFill/>
            <a:miter lim="800000"/>
          </a:ln>
        </p:spPr>
        <p:txBody>
          <a:bodyPr>
            <a:spAutoFit/>
          </a:bodyPr>
          <a:lstStyle/>
          <a:p>
            <a:pPr>
              <a:spcBef>
                <a:spcPct val="50000"/>
              </a:spcBef>
            </a:pPr>
            <a:r>
              <a:rPr lang="en-US" sz="1400"/>
              <a:t>20</a:t>
            </a:r>
            <a:endParaRPr lang="en-US" sz="1400"/>
          </a:p>
        </p:txBody>
      </p:sp>
      <p:sp>
        <p:nvSpPr>
          <p:cNvPr id="10256" name="Line 16"/>
          <p:cNvSpPr>
            <a:spLocks noChangeShapeType="1"/>
          </p:cNvSpPr>
          <p:nvPr/>
        </p:nvSpPr>
        <p:spPr bwMode="auto">
          <a:xfrm flipH="1">
            <a:off x="1592263" y="3698875"/>
            <a:ext cx="690562" cy="0"/>
          </a:xfrm>
          <a:prstGeom prst="line">
            <a:avLst/>
          </a:prstGeom>
          <a:noFill/>
          <a:ln w="9525">
            <a:solidFill>
              <a:schemeClr val="tx1"/>
            </a:solidFill>
            <a:round/>
          </a:ln>
        </p:spPr>
        <p:txBody>
          <a:bodyPr/>
          <a:lstStyle/>
          <a:p>
            <a:endParaRPr lang="en-IN"/>
          </a:p>
        </p:txBody>
      </p:sp>
      <p:sp>
        <p:nvSpPr>
          <p:cNvPr id="14349" name="Oval 17"/>
          <p:cNvSpPr>
            <a:spLocks noChangeArrowheads="1"/>
          </p:cNvSpPr>
          <p:nvPr/>
        </p:nvSpPr>
        <p:spPr bwMode="auto">
          <a:xfrm>
            <a:off x="7131050" y="2555875"/>
            <a:ext cx="46038" cy="46038"/>
          </a:xfrm>
          <a:prstGeom prst="ellipse">
            <a:avLst/>
          </a:prstGeom>
          <a:solidFill>
            <a:schemeClr val="accent1">
              <a:alpha val="0"/>
            </a:schemeClr>
          </a:solidFill>
          <a:ln w="15875">
            <a:solidFill>
              <a:srgbClr val="FF0000"/>
            </a:solidFill>
            <a:round/>
          </a:ln>
        </p:spPr>
        <p:txBody>
          <a:bodyPr wrap="none" anchor="ctr"/>
          <a:lstStyle/>
          <a:p>
            <a:endParaRPr lang="en-IN"/>
          </a:p>
        </p:txBody>
      </p:sp>
      <p:sp>
        <p:nvSpPr>
          <p:cNvPr id="10258" name="Oval 18"/>
          <p:cNvSpPr>
            <a:spLocks noChangeArrowheads="1"/>
          </p:cNvSpPr>
          <p:nvPr/>
        </p:nvSpPr>
        <p:spPr bwMode="auto">
          <a:xfrm>
            <a:off x="2238375" y="3651250"/>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0259" name="Text Box 19"/>
          <p:cNvSpPr txBox="1">
            <a:spLocks noChangeArrowheads="1"/>
          </p:cNvSpPr>
          <p:nvPr/>
        </p:nvSpPr>
        <p:spPr bwMode="auto">
          <a:xfrm>
            <a:off x="2132013" y="3371850"/>
            <a:ext cx="381000" cy="304800"/>
          </a:xfrm>
          <a:prstGeom prst="rect">
            <a:avLst/>
          </a:prstGeom>
          <a:noFill/>
          <a:ln w="9525">
            <a:noFill/>
            <a:miter lim="800000"/>
          </a:ln>
        </p:spPr>
        <p:txBody>
          <a:bodyPr>
            <a:spAutoFit/>
          </a:bodyPr>
          <a:lstStyle/>
          <a:p>
            <a:pPr>
              <a:spcBef>
                <a:spcPct val="50000"/>
              </a:spcBef>
            </a:pPr>
            <a:r>
              <a:rPr lang="en-US" sz="1400"/>
              <a:t>a’ </a:t>
            </a:r>
            <a:endParaRPr lang="en-US" sz="1400"/>
          </a:p>
        </p:txBody>
      </p:sp>
      <p:sp>
        <p:nvSpPr>
          <p:cNvPr id="10260" name="Line 20"/>
          <p:cNvSpPr>
            <a:spLocks noChangeShapeType="1"/>
          </p:cNvSpPr>
          <p:nvPr/>
        </p:nvSpPr>
        <p:spPr bwMode="auto">
          <a:xfrm flipV="1">
            <a:off x="1854200" y="4424363"/>
            <a:ext cx="0" cy="1077912"/>
          </a:xfrm>
          <a:prstGeom prst="line">
            <a:avLst/>
          </a:prstGeom>
          <a:noFill/>
          <a:ln w="9525">
            <a:solidFill>
              <a:schemeClr val="tx1"/>
            </a:solidFill>
            <a:round/>
            <a:headEnd type="triangle" w="med" len="med"/>
            <a:tailEnd type="triangle" w="med" len="med"/>
          </a:ln>
        </p:spPr>
        <p:txBody>
          <a:bodyPr/>
          <a:lstStyle/>
          <a:p>
            <a:endParaRPr lang="en-IN"/>
          </a:p>
        </p:txBody>
      </p:sp>
      <p:sp>
        <p:nvSpPr>
          <p:cNvPr id="10261" name="Line 21"/>
          <p:cNvSpPr>
            <a:spLocks noChangeShapeType="1"/>
          </p:cNvSpPr>
          <p:nvPr/>
        </p:nvSpPr>
        <p:spPr bwMode="auto">
          <a:xfrm flipH="1">
            <a:off x="1535113" y="5499100"/>
            <a:ext cx="690562" cy="0"/>
          </a:xfrm>
          <a:prstGeom prst="line">
            <a:avLst/>
          </a:prstGeom>
          <a:noFill/>
          <a:ln w="9525">
            <a:solidFill>
              <a:schemeClr val="tx1"/>
            </a:solidFill>
            <a:round/>
          </a:ln>
        </p:spPr>
        <p:txBody>
          <a:bodyPr/>
          <a:lstStyle/>
          <a:p>
            <a:endParaRPr lang="en-IN"/>
          </a:p>
        </p:txBody>
      </p:sp>
      <p:sp>
        <p:nvSpPr>
          <p:cNvPr id="10262" name="Text Box 22"/>
          <p:cNvSpPr txBox="1">
            <a:spLocks noChangeArrowheads="1"/>
          </p:cNvSpPr>
          <p:nvPr/>
        </p:nvSpPr>
        <p:spPr bwMode="auto">
          <a:xfrm rot="-5400000">
            <a:off x="1475581" y="4750594"/>
            <a:ext cx="547688" cy="304800"/>
          </a:xfrm>
          <a:prstGeom prst="rect">
            <a:avLst/>
          </a:prstGeom>
          <a:noFill/>
          <a:ln w="9525">
            <a:noFill/>
            <a:miter lim="800000"/>
          </a:ln>
        </p:spPr>
        <p:txBody>
          <a:bodyPr>
            <a:spAutoFit/>
          </a:bodyPr>
          <a:lstStyle/>
          <a:p>
            <a:pPr>
              <a:spcBef>
                <a:spcPct val="50000"/>
              </a:spcBef>
            </a:pPr>
            <a:r>
              <a:rPr lang="en-US" sz="1400"/>
              <a:t>30</a:t>
            </a:r>
            <a:endParaRPr lang="en-US" sz="1400"/>
          </a:p>
        </p:txBody>
      </p:sp>
      <p:sp>
        <p:nvSpPr>
          <p:cNvPr id="10263" name="Text Box 23"/>
          <p:cNvSpPr txBox="1">
            <a:spLocks noChangeArrowheads="1"/>
          </p:cNvSpPr>
          <p:nvPr/>
        </p:nvSpPr>
        <p:spPr bwMode="auto">
          <a:xfrm>
            <a:off x="2168525" y="5478463"/>
            <a:ext cx="381000"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10264" name="Oval 24"/>
          <p:cNvSpPr>
            <a:spLocks noChangeArrowheads="1"/>
          </p:cNvSpPr>
          <p:nvPr/>
        </p:nvSpPr>
        <p:spPr bwMode="auto">
          <a:xfrm>
            <a:off x="2235200" y="545782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0265" name="Oval 25"/>
          <p:cNvSpPr>
            <a:spLocks noChangeArrowheads="1"/>
          </p:cNvSpPr>
          <p:nvPr/>
        </p:nvSpPr>
        <p:spPr bwMode="auto">
          <a:xfrm>
            <a:off x="4033838" y="295592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0266" name="Line 26"/>
          <p:cNvSpPr>
            <a:spLocks noChangeShapeType="1"/>
          </p:cNvSpPr>
          <p:nvPr/>
        </p:nvSpPr>
        <p:spPr bwMode="auto">
          <a:xfrm flipH="1">
            <a:off x="4140200" y="2986088"/>
            <a:ext cx="1608138" cy="11112"/>
          </a:xfrm>
          <a:prstGeom prst="line">
            <a:avLst/>
          </a:prstGeom>
          <a:noFill/>
          <a:ln w="9525">
            <a:solidFill>
              <a:schemeClr val="tx1"/>
            </a:solidFill>
            <a:round/>
          </a:ln>
        </p:spPr>
        <p:txBody>
          <a:bodyPr/>
          <a:lstStyle/>
          <a:p>
            <a:endParaRPr lang="en-IN"/>
          </a:p>
        </p:txBody>
      </p:sp>
      <p:sp>
        <p:nvSpPr>
          <p:cNvPr id="10268" name="Line 28"/>
          <p:cNvSpPr>
            <a:spLocks noChangeShapeType="1"/>
          </p:cNvSpPr>
          <p:nvPr/>
        </p:nvSpPr>
        <p:spPr bwMode="auto">
          <a:xfrm flipV="1">
            <a:off x="5576888" y="2987675"/>
            <a:ext cx="0" cy="1435100"/>
          </a:xfrm>
          <a:prstGeom prst="line">
            <a:avLst/>
          </a:prstGeom>
          <a:noFill/>
          <a:ln w="9525">
            <a:solidFill>
              <a:schemeClr val="tx1"/>
            </a:solidFill>
            <a:round/>
            <a:headEnd type="triangle" w="med" len="med"/>
            <a:tailEnd type="triangle" w="med" len="med"/>
          </a:ln>
        </p:spPr>
        <p:txBody>
          <a:bodyPr/>
          <a:lstStyle/>
          <a:p>
            <a:endParaRPr lang="en-IN"/>
          </a:p>
        </p:txBody>
      </p:sp>
      <p:sp>
        <p:nvSpPr>
          <p:cNvPr id="10269" name="Oval 29"/>
          <p:cNvSpPr>
            <a:spLocks noChangeArrowheads="1"/>
          </p:cNvSpPr>
          <p:nvPr/>
        </p:nvSpPr>
        <p:spPr bwMode="auto">
          <a:xfrm>
            <a:off x="4038600" y="475297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0271" name="Text Box 31"/>
          <p:cNvSpPr txBox="1">
            <a:spLocks noChangeArrowheads="1"/>
          </p:cNvSpPr>
          <p:nvPr/>
        </p:nvSpPr>
        <p:spPr bwMode="auto">
          <a:xfrm rot="-5400000">
            <a:off x="5218906" y="3556794"/>
            <a:ext cx="547688" cy="304800"/>
          </a:xfrm>
          <a:prstGeom prst="rect">
            <a:avLst/>
          </a:prstGeom>
          <a:noFill/>
          <a:ln w="9525">
            <a:noFill/>
            <a:miter lim="800000"/>
          </a:ln>
        </p:spPr>
        <p:txBody>
          <a:bodyPr>
            <a:spAutoFit/>
          </a:bodyPr>
          <a:lstStyle/>
          <a:p>
            <a:pPr>
              <a:spcBef>
                <a:spcPct val="50000"/>
              </a:spcBef>
            </a:pPr>
            <a:r>
              <a:rPr lang="en-US" sz="1400"/>
              <a:t>40</a:t>
            </a:r>
            <a:endParaRPr lang="en-US" sz="1400"/>
          </a:p>
        </p:txBody>
      </p:sp>
      <p:sp>
        <p:nvSpPr>
          <p:cNvPr id="10272" name="Text Box 32"/>
          <p:cNvSpPr txBox="1">
            <a:spLocks noChangeArrowheads="1"/>
          </p:cNvSpPr>
          <p:nvPr/>
        </p:nvSpPr>
        <p:spPr bwMode="auto">
          <a:xfrm>
            <a:off x="3932238" y="2695575"/>
            <a:ext cx="381000"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10273" name="Line 33"/>
          <p:cNvSpPr>
            <a:spLocks noChangeShapeType="1"/>
          </p:cNvSpPr>
          <p:nvPr/>
        </p:nvSpPr>
        <p:spPr bwMode="auto">
          <a:xfrm flipH="1">
            <a:off x="4087813" y="4795838"/>
            <a:ext cx="1641475" cy="1587"/>
          </a:xfrm>
          <a:prstGeom prst="line">
            <a:avLst/>
          </a:prstGeom>
          <a:noFill/>
          <a:ln w="9525">
            <a:solidFill>
              <a:schemeClr val="tx1"/>
            </a:solidFill>
            <a:round/>
          </a:ln>
        </p:spPr>
        <p:txBody>
          <a:bodyPr/>
          <a:lstStyle/>
          <a:p>
            <a:endParaRPr lang="en-IN"/>
          </a:p>
        </p:txBody>
      </p:sp>
      <p:sp>
        <p:nvSpPr>
          <p:cNvPr id="10274" name="Line 34"/>
          <p:cNvSpPr>
            <a:spLocks noChangeShapeType="1"/>
          </p:cNvSpPr>
          <p:nvPr/>
        </p:nvSpPr>
        <p:spPr bwMode="auto">
          <a:xfrm flipV="1">
            <a:off x="5576888" y="4438650"/>
            <a:ext cx="0" cy="357188"/>
          </a:xfrm>
          <a:prstGeom prst="line">
            <a:avLst/>
          </a:prstGeom>
          <a:noFill/>
          <a:ln w="9525">
            <a:solidFill>
              <a:schemeClr val="tx1"/>
            </a:solidFill>
            <a:round/>
            <a:headEnd type="triangle" w="med" len="med"/>
            <a:tailEnd type="triangle" w="med" len="med"/>
          </a:ln>
        </p:spPr>
        <p:txBody>
          <a:bodyPr/>
          <a:lstStyle/>
          <a:p>
            <a:endParaRPr lang="en-IN"/>
          </a:p>
        </p:txBody>
      </p:sp>
      <p:sp>
        <p:nvSpPr>
          <p:cNvPr id="10275" name="Text Box 35"/>
          <p:cNvSpPr txBox="1">
            <a:spLocks noChangeArrowheads="1"/>
          </p:cNvSpPr>
          <p:nvPr/>
        </p:nvSpPr>
        <p:spPr bwMode="auto">
          <a:xfrm rot="-5400000">
            <a:off x="5441156" y="4410869"/>
            <a:ext cx="547688" cy="304800"/>
          </a:xfrm>
          <a:prstGeom prst="rect">
            <a:avLst/>
          </a:prstGeom>
          <a:noFill/>
          <a:ln w="9525">
            <a:noFill/>
            <a:miter lim="800000"/>
          </a:ln>
        </p:spPr>
        <p:txBody>
          <a:bodyPr>
            <a:spAutoFit/>
          </a:bodyPr>
          <a:lstStyle/>
          <a:p>
            <a:pPr>
              <a:spcBef>
                <a:spcPct val="50000"/>
              </a:spcBef>
            </a:pPr>
            <a:r>
              <a:rPr lang="en-US" sz="1400"/>
              <a:t>10</a:t>
            </a:r>
            <a:endParaRPr lang="en-US" sz="1400"/>
          </a:p>
        </p:txBody>
      </p:sp>
      <p:sp>
        <p:nvSpPr>
          <p:cNvPr id="10277" name="Text Box 37"/>
          <p:cNvSpPr txBox="1">
            <a:spLocks noChangeArrowheads="1"/>
          </p:cNvSpPr>
          <p:nvPr/>
        </p:nvSpPr>
        <p:spPr bwMode="auto">
          <a:xfrm>
            <a:off x="3937000" y="4808538"/>
            <a:ext cx="381000" cy="304800"/>
          </a:xfrm>
          <a:prstGeom prst="rect">
            <a:avLst/>
          </a:prstGeom>
          <a:noFill/>
          <a:ln w="9525">
            <a:noFill/>
            <a:miter lim="800000"/>
          </a:ln>
        </p:spPr>
        <p:txBody>
          <a:bodyPr>
            <a:spAutoFit/>
          </a:bodyPr>
          <a:lstStyle/>
          <a:p>
            <a:pPr>
              <a:spcBef>
                <a:spcPct val="50000"/>
              </a:spcBef>
            </a:pPr>
            <a:r>
              <a:rPr lang="en-US" sz="1400"/>
              <a:t>b’ </a:t>
            </a:r>
            <a:endParaRPr lang="en-US" sz="1400"/>
          </a:p>
        </p:txBody>
      </p:sp>
      <p:sp>
        <p:nvSpPr>
          <p:cNvPr id="10278" name="Line 38"/>
          <p:cNvSpPr>
            <a:spLocks noChangeShapeType="1"/>
          </p:cNvSpPr>
          <p:nvPr/>
        </p:nvSpPr>
        <p:spPr bwMode="auto">
          <a:xfrm flipV="1">
            <a:off x="2282825" y="2997200"/>
            <a:ext cx="1800225" cy="2501900"/>
          </a:xfrm>
          <a:prstGeom prst="line">
            <a:avLst/>
          </a:prstGeom>
          <a:noFill/>
          <a:ln w="22225">
            <a:solidFill>
              <a:schemeClr val="tx1"/>
            </a:solidFill>
            <a:round/>
          </a:ln>
        </p:spPr>
        <p:txBody>
          <a:bodyPr/>
          <a:lstStyle/>
          <a:p>
            <a:endParaRPr lang="en-IN"/>
          </a:p>
        </p:txBody>
      </p:sp>
      <p:sp>
        <p:nvSpPr>
          <p:cNvPr id="10279" name="Line 39"/>
          <p:cNvSpPr>
            <a:spLocks noChangeShapeType="1"/>
          </p:cNvSpPr>
          <p:nvPr/>
        </p:nvSpPr>
        <p:spPr bwMode="auto">
          <a:xfrm>
            <a:off x="2282825" y="3698875"/>
            <a:ext cx="1800225" cy="1098550"/>
          </a:xfrm>
          <a:prstGeom prst="line">
            <a:avLst/>
          </a:prstGeom>
          <a:noFill/>
          <a:ln w="22225">
            <a:solidFill>
              <a:schemeClr val="tx1"/>
            </a:solidFill>
            <a:round/>
          </a:ln>
        </p:spPr>
        <p:txBody>
          <a:bodyPr/>
          <a:lstStyle/>
          <a:p>
            <a:endParaRPr lang="en-IN"/>
          </a:p>
        </p:txBody>
      </p:sp>
      <p:sp>
        <p:nvSpPr>
          <p:cNvPr id="10281" name="Line 41"/>
          <p:cNvSpPr>
            <a:spLocks noChangeShapeType="1"/>
          </p:cNvSpPr>
          <p:nvPr/>
        </p:nvSpPr>
        <p:spPr bwMode="auto">
          <a:xfrm rot="5400000">
            <a:off x="3825875" y="3956050"/>
            <a:ext cx="0" cy="3086100"/>
          </a:xfrm>
          <a:prstGeom prst="line">
            <a:avLst/>
          </a:prstGeom>
          <a:noFill/>
          <a:ln w="9525">
            <a:solidFill>
              <a:schemeClr val="tx1"/>
            </a:solidFill>
            <a:round/>
          </a:ln>
        </p:spPr>
        <p:txBody>
          <a:bodyPr/>
          <a:lstStyle/>
          <a:p>
            <a:endParaRPr lang="en-IN"/>
          </a:p>
        </p:txBody>
      </p:sp>
      <p:sp>
        <p:nvSpPr>
          <p:cNvPr id="10283" name="Arc 43"/>
          <p:cNvSpPr/>
          <p:nvPr/>
        </p:nvSpPr>
        <p:spPr bwMode="auto">
          <a:xfrm>
            <a:off x="2282825" y="2986088"/>
            <a:ext cx="3089275" cy="2513012"/>
          </a:xfrm>
          <a:custGeom>
            <a:avLst/>
            <a:gdLst>
              <a:gd name="T0" fmla="*/ 256979746 w 21600"/>
              <a:gd name="T1" fmla="*/ 0 h 17571"/>
              <a:gd name="T2" fmla="*/ 441834101 w 21600"/>
              <a:gd name="T3" fmla="*/ 359412044 h 17571"/>
              <a:gd name="T4" fmla="*/ 0 w 21600"/>
              <a:gd name="T5" fmla="*/ 359412044 h 17571"/>
              <a:gd name="T6" fmla="*/ 0 60000 65536"/>
              <a:gd name="T7" fmla="*/ 0 60000 65536"/>
              <a:gd name="T8" fmla="*/ 0 60000 65536"/>
              <a:gd name="T9" fmla="*/ 0 w 21600"/>
              <a:gd name="T10" fmla="*/ 0 h 17571"/>
              <a:gd name="T11" fmla="*/ 21600 w 21600"/>
              <a:gd name="T12" fmla="*/ 17571 h 17571"/>
            </a:gdLst>
            <a:ahLst/>
            <a:cxnLst>
              <a:cxn ang="T6">
                <a:pos x="T0" y="T1"/>
              </a:cxn>
              <a:cxn ang="T7">
                <a:pos x="T2" y="T3"/>
              </a:cxn>
              <a:cxn ang="T8">
                <a:pos x="T4" y="T5"/>
              </a:cxn>
            </a:cxnLst>
            <a:rect l="T9" t="T10" r="T11" b="T12"/>
            <a:pathLst>
              <a:path w="21600" h="17571" fill="none" extrusionOk="0">
                <a:moveTo>
                  <a:pt x="12562" y="0"/>
                </a:moveTo>
                <a:cubicBezTo>
                  <a:pt x="18234" y="4055"/>
                  <a:pt x="21600" y="10598"/>
                  <a:pt x="21600" y="17571"/>
                </a:cubicBezTo>
              </a:path>
              <a:path w="21600" h="17571" stroke="0" extrusionOk="0">
                <a:moveTo>
                  <a:pt x="12562" y="0"/>
                </a:moveTo>
                <a:cubicBezTo>
                  <a:pt x="18234" y="4055"/>
                  <a:pt x="21600" y="10598"/>
                  <a:pt x="21600" y="17571"/>
                </a:cubicBezTo>
                <a:lnTo>
                  <a:pt x="0" y="17571"/>
                </a:lnTo>
                <a:close/>
              </a:path>
            </a:pathLst>
          </a:custGeom>
          <a:noFill/>
          <a:ln w="9525">
            <a:solidFill>
              <a:schemeClr val="tx1"/>
            </a:solidFill>
            <a:round/>
          </a:ln>
        </p:spPr>
        <p:txBody>
          <a:bodyPr wrap="none" anchor="ctr"/>
          <a:lstStyle/>
          <a:p>
            <a:endParaRPr lang="en-IN"/>
          </a:p>
        </p:txBody>
      </p:sp>
      <p:sp>
        <p:nvSpPr>
          <p:cNvPr id="10284" name="Text Box 44"/>
          <p:cNvSpPr txBox="1">
            <a:spLocks noChangeArrowheads="1"/>
          </p:cNvSpPr>
          <p:nvPr/>
        </p:nvSpPr>
        <p:spPr bwMode="auto">
          <a:xfrm>
            <a:off x="5232400" y="5440363"/>
            <a:ext cx="515938"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endParaRPr lang="en-US" sz="1400"/>
          </a:p>
        </p:txBody>
      </p:sp>
      <p:sp>
        <p:nvSpPr>
          <p:cNvPr id="10285" name="Line 45"/>
          <p:cNvSpPr>
            <a:spLocks noChangeShapeType="1"/>
          </p:cNvSpPr>
          <p:nvPr/>
        </p:nvSpPr>
        <p:spPr bwMode="auto">
          <a:xfrm flipV="1">
            <a:off x="5375275" y="4795838"/>
            <a:ext cx="0" cy="703262"/>
          </a:xfrm>
          <a:prstGeom prst="line">
            <a:avLst/>
          </a:prstGeom>
          <a:noFill/>
          <a:ln w="9525">
            <a:solidFill>
              <a:schemeClr val="tx1"/>
            </a:solidFill>
            <a:round/>
            <a:tailEnd type="triangle" w="med" len="med"/>
          </a:ln>
        </p:spPr>
        <p:txBody>
          <a:bodyPr/>
          <a:lstStyle/>
          <a:p>
            <a:endParaRPr lang="en-IN"/>
          </a:p>
        </p:txBody>
      </p:sp>
      <p:sp>
        <p:nvSpPr>
          <p:cNvPr id="10286" name="Oval 46"/>
          <p:cNvSpPr>
            <a:spLocks noChangeArrowheads="1"/>
          </p:cNvSpPr>
          <p:nvPr/>
        </p:nvSpPr>
        <p:spPr bwMode="auto">
          <a:xfrm>
            <a:off x="5332413" y="475297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0287" name="Line 47"/>
          <p:cNvSpPr>
            <a:spLocks noChangeShapeType="1"/>
          </p:cNvSpPr>
          <p:nvPr/>
        </p:nvSpPr>
        <p:spPr bwMode="auto">
          <a:xfrm rot="1200000" flipV="1">
            <a:off x="2193925" y="4240213"/>
            <a:ext cx="3271838" cy="11112"/>
          </a:xfrm>
          <a:prstGeom prst="line">
            <a:avLst/>
          </a:prstGeom>
          <a:noFill/>
          <a:ln w="9525">
            <a:solidFill>
              <a:srgbClr val="000080"/>
            </a:solidFill>
            <a:round/>
          </a:ln>
        </p:spPr>
        <p:txBody>
          <a:bodyPr/>
          <a:lstStyle/>
          <a:p>
            <a:endParaRPr lang="en-IN"/>
          </a:p>
        </p:txBody>
      </p:sp>
      <p:sp>
        <p:nvSpPr>
          <p:cNvPr id="10288" name="Text Box 48"/>
          <p:cNvSpPr txBox="1">
            <a:spLocks noChangeArrowheads="1"/>
          </p:cNvSpPr>
          <p:nvPr/>
        </p:nvSpPr>
        <p:spPr bwMode="auto">
          <a:xfrm rot="1128713">
            <a:off x="3511550" y="3949700"/>
            <a:ext cx="381000" cy="304800"/>
          </a:xfrm>
          <a:prstGeom prst="rect">
            <a:avLst/>
          </a:prstGeom>
          <a:noFill/>
          <a:ln w="9525">
            <a:noFill/>
            <a:miter lim="800000"/>
          </a:ln>
        </p:spPr>
        <p:txBody>
          <a:bodyPr>
            <a:spAutoFit/>
          </a:bodyPr>
          <a:lstStyle/>
          <a:p>
            <a:pPr>
              <a:spcBef>
                <a:spcPct val="50000"/>
              </a:spcBef>
            </a:pPr>
            <a:r>
              <a:rPr lang="en-US" sz="1400"/>
              <a:t>91</a:t>
            </a:r>
            <a:endParaRPr lang="en-US" sz="1400"/>
          </a:p>
        </p:txBody>
      </p:sp>
      <p:sp>
        <p:nvSpPr>
          <p:cNvPr id="10289" name="Text Box 49"/>
          <p:cNvSpPr txBox="1">
            <a:spLocks noChangeArrowheads="1"/>
          </p:cNvSpPr>
          <p:nvPr/>
        </p:nvSpPr>
        <p:spPr bwMode="auto">
          <a:xfrm>
            <a:off x="5994400" y="4956175"/>
            <a:ext cx="1838325" cy="366713"/>
          </a:xfrm>
          <a:prstGeom prst="rect">
            <a:avLst/>
          </a:prstGeom>
          <a:noFill/>
          <a:ln w="9525">
            <a:noFill/>
            <a:miter lim="800000"/>
          </a:ln>
        </p:spPr>
        <p:txBody>
          <a:bodyPr>
            <a:spAutoFit/>
          </a:bodyPr>
          <a:lstStyle/>
          <a:p>
            <a:pPr>
              <a:spcBef>
                <a:spcPct val="50000"/>
              </a:spcBef>
            </a:pPr>
            <a:r>
              <a:rPr lang="en-US"/>
              <a:t>Ans. </a:t>
            </a:r>
            <a:r>
              <a:rPr lang="el-GR">
                <a:cs typeface="Arial" panose="02080604020202020204" pitchFamily="34" charset="0"/>
              </a:rPr>
              <a:t>θ</a:t>
            </a:r>
            <a:r>
              <a:rPr lang="en-US">
                <a:cs typeface="Arial" panose="02080604020202020204" pitchFamily="34" charset="0"/>
              </a:rPr>
              <a:t>=20º</a:t>
            </a:r>
            <a:endParaRPr lang="en-US">
              <a:cs typeface="Arial" panose="02080604020202020204" pitchFamily="34" charset="0"/>
            </a:endParaRPr>
          </a:p>
        </p:txBody>
      </p:sp>
      <p:sp>
        <p:nvSpPr>
          <p:cNvPr id="10290" name="Arc 50"/>
          <p:cNvSpPr/>
          <p:nvPr/>
        </p:nvSpPr>
        <p:spPr bwMode="auto">
          <a:xfrm flipH="1">
            <a:off x="4827588" y="4619625"/>
            <a:ext cx="468312" cy="211138"/>
          </a:xfrm>
          <a:custGeom>
            <a:avLst/>
            <a:gdLst>
              <a:gd name="T0" fmla="*/ 9251761 w 21526"/>
              <a:gd name="T1" fmla="*/ 0 h 9191"/>
              <a:gd name="T2" fmla="*/ 10188428 w 21526"/>
              <a:gd name="T3" fmla="*/ 3905168 h 9191"/>
              <a:gd name="T4" fmla="*/ 0 w 21526"/>
              <a:gd name="T5" fmla="*/ 4850315 h 9191"/>
              <a:gd name="T6" fmla="*/ 0 60000 65536"/>
              <a:gd name="T7" fmla="*/ 0 60000 65536"/>
              <a:gd name="T8" fmla="*/ 0 60000 65536"/>
              <a:gd name="T9" fmla="*/ 0 w 21526"/>
              <a:gd name="T10" fmla="*/ 0 h 9191"/>
              <a:gd name="T11" fmla="*/ 21526 w 21526"/>
              <a:gd name="T12" fmla="*/ 9191 h 9191"/>
            </a:gdLst>
            <a:ahLst/>
            <a:cxnLst>
              <a:cxn ang="T6">
                <a:pos x="T0" y="T1"/>
              </a:cxn>
              <a:cxn ang="T7">
                <a:pos x="T2" y="T3"/>
              </a:cxn>
              <a:cxn ang="T8">
                <a:pos x="T4" y="T5"/>
              </a:cxn>
            </a:cxnLst>
            <a:rect l="T9" t="T10" r="T11" b="T12"/>
            <a:pathLst>
              <a:path w="21526" h="9191" fill="none" extrusionOk="0">
                <a:moveTo>
                  <a:pt x="19547" y="-1"/>
                </a:moveTo>
                <a:cubicBezTo>
                  <a:pt x="20642" y="2329"/>
                  <a:pt x="21312" y="4835"/>
                  <a:pt x="21525" y="7400"/>
                </a:cubicBezTo>
              </a:path>
              <a:path w="21526" h="9191" stroke="0" extrusionOk="0">
                <a:moveTo>
                  <a:pt x="19547" y="-1"/>
                </a:moveTo>
                <a:cubicBezTo>
                  <a:pt x="20642" y="2329"/>
                  <a:pt x="21312" y="4835"/>
                  <a:pt x="21525" y="7400"/>
                </a:cubicBezTo>
                <a:lnTo>
                  <a:pt x="0" y="9191"/>
                </a:lnTo>
                <a:close/>
              </a:path>
            </a:pathLst>
          </a:custGeom>
          <a:noFill/>
          <a:ln w="9525">
            <a:solidFill>
              <a:schemeClr val="tx1"/>
            </a:solidFill>
            <a:round/>
          </a:ln>
        </p:spPr>
        <p:txBody>
          <a:bodyPr wrap="none" anchor="ctr"/>
          <a:lstStyle/>
          <a:p>
            <a:endParaRPr lang="en-IN"/>
          </a:p>
        </p:txBody>
      </p:sp>
      <p:sp>
        <p:nvSpPr>
          <p:cNvPr id="10291" name="Text Box 51"/>
          <p:cNvSpPr txBox="1">
            <a:spLocks noChangeArrowheads="1"/>
          </p:cNvSpPr>
          <p:nvPr/>
        </p:nvSpPr>
        <p:spPr bwMode="auto">
          <a:xfrm>
            <a:off x="4587875" y="4749800"/>
            <a:ext cx="609600" cy="304800"/>
          </a:xfrm>
          <a:prstGeom prst="rect">
            <a:avLst/>
          </a:prstGeom>
          <a:noFill/>
          <a:ln w="9525">
            <a:noFill/>
            <a:miter lim="800000"/>
          </a:ln>
        </p:spPr>
        <p:txBody>
          <a:bodyPr>
            <a:spAutoFit/>
          </a:bodyPr>
          <a:lstStyle/>
          <a:p>
            <a:pPr>
              <a:spcBef>
                <a:spcPct val="50000"/>
              </a:spcBef>
            </a:pPr>
            <a:r>
              <a:rPr lang="en-US" sz="1400">
                <a:cs typeface="Arial" panose="02080604020202020204" pitchFamily="34" charset="0"/>
              </a:rPr>
              <a:t>20º</a:t>
            </a:r>
            <a:endParaRPr lang="en-US" sz="1400">
              <a:cs typeface="Arial" panose="02080604020202020204" pitchFamily="34" charset="0"/>
            </a:endParaRPr>
          </a:p>
        </p:txBody>
      </p:sp>
      <p:sp>
        <p:nvSpPr>
          <p:cNvPr id="10292" name="Line 52"/>
          <p:cNvSpPr>
            <a:spLocks noChangeShapeType="1"/>
          </p:cNvSpPr>
          <p:nvPr/>
        </p:nvSpPr>
        <p:spPr bwMode="auto">
          <a:xfrm rot="16200000" flipV="1">
            <a:off x="3382962" y="2598738"/>
            <a:ext cx="3175" cy="2203450"/>
          </a:xfrm>
          <a:prstGeom prst="line">
            <a:avLst/>
          </a:prstGeom>
          <a:noFill/>
          <a:ln w="9525">
            <a:solidFill>
              <a:schemeClr val="tx1"/>
            </a:solidFill>
            <a:round/>
          </a:ln>
        </p:spPr>
        <p:txBody>
          <a:bodyPr/>
          <a:lstStyle/>
          <a:p>
            <a:endParaRPr lang="en-IN"/>
          </a:p>
        </p:txBody>
      </p:sp>
      <p:sp>
        <p:nvSpPr>
          <p:cNvPr id="10296" name="Arc 56"/>
          <p:cNvSpPr/>
          <p:nvPr/>
        </p:nvSpPr>
        <p:spPr bwMode="auto">
          <a:xfrm rot="5400000">
            <a:off x="2814638" y="3211512"/>
            <a:ext cx="1100138" cy="2081213"/>
          </a:xfrm>
          <a:custGeom>
            <a:avLst/>
            <a:gdLst>
              <a:gd name="T0" fmla="*/ 0 w 11448"/>
              <a:gd name="T1" fmla="*/ 0 h 21600"/>
              <a:gd name="T2" fmla="*/ 105721852 w 11448"/>
              <a:gd name="T3" fmla="*/ 30478691 h 21600"/>
              <a:gd name="T4" fmla="*/ 0 w 11448"/>
              <a:gd name="T5" fmla="*/ 200529955 h 21600"/>
              <a:gd name="T6" fmla="*/ 0 60000 65536"/>
              <a:gd name="T7" fmla="*/ 0 60000 65536"/>
              <a:gd name="T8" fmla="*/ 0 60000 65536"/>
              <a:gd name="T9" fmla="*/ 0 w 11448"/>
              <a:gd name="T10" fmla="*/ 0 h 21600"/>
              <a:gd name="T11" fmla="*/ 11448 w 11448"/>
              <a:gd name="T12" fmla="*/ 21600 h 21600"/>
            </a:gdLst>
            <a:ahLst/>
            <a:cxnLst>
              <a:cxn ang="T6">
                <a:pos x="T0" y="T1"/>
              </a:cxn>
              <a:cxn ang="T7">
                <a:pos x="T2" y="T3"/>
              </a:cxn>
              <a:cxn ang="T8">
                <a:pos x="T4" y="T5"/>
              </a:cxn>
            </a:cxnLst>
            <a:rect l="T9" t="T10" r="T11" b="T12"/>
            <a:pathLst>
              <a:path w="11448" h="21600" fill="none" extrusionOk="0">
                <a:moveTo>
                  <a:pt x="-1" y="0"/>
                </a:moveTo>
                <a:cubicBezTo>
                  <a:pt x="4048" y="0"/>
                  <a:pt x="8014" y="1137"/>
                  <a:pt x="11447" y="3283"/>
                </a:cubicBezTo>
              </a:path>
              <a:path w="11448" h="21600" stroke="0" extrusionOk="0">
                <a:moveTo>
                  <a:pt x="-1" y="0"/>
                </a:moveTo>
                <a:cubicBezTo>
                  <a:pt x="4048" y="0"/>
                  <a:pt x="8014" y="1137"/>
                  <a:pt x="11447" y="3283"/>
                </a:cubicBezTo>
                <a:lnTo>
                  <a:pt x="0" y="21600"/>
                </a:lnTo>
                <a:close/>
              </a:path>
            </a:pathLst>
          </a:custGeom>
          <a:noFill/>
          <a:ln w="9525">
            <a:solidFill>
              <a:schemeClr val="tx1"/>
            </a:solidFill>
            <a:round/>
          </a:ln>
        </p:spPr>
        <p:txBody>
          <a:bodyPr wrap="none" anchor="ctr"/>
          <a:lstStyle/>
          <a:p>
            <a:endParaRPr lang="en-IN"/>
          </a:p>
        </p:txBody>
      </p:sp>
      <p:sp>
        <p:nvSpPr>
          <p:cNvPr id="10297" name="Line 57"/>
          <p:cNvSpPr>
            <a:spLocks noChangeShapeType="1"/>
          </p:cNvSpPr>
          <p:nvPr/>
        </p:nvSpPr>
        <p:spPr bwMode="auto">
          <a:xfrm flipV="1">
            <a:off x="4405313" y="2997200"/>
            <a:ext cx="0" cy="701675"/>
          </a:xfrm>
          <a:prstGeom prst="line">
            <a:avLst/>
          </a:prstGeom>
          <a:noFill/>
          <a:ln w="9525">
            <a:solidFill>
              <a:schemeClr val="tx1"/>
            </a:solidFill>
            <a:round/>
          </a:ln>
        </p:spPr>
        <p:txBody>
          <a:bodyPr/>
          <a:lstStyle/>
          <a:p>
            <a:endParaRPr lang="en-IN"/>
          </a:p>
        </p:txBody>
      </p:sp>
      <p:sp>
        <p:nvSpPr>
          <p:cNvPr id="10298" name="Text Box 58"/>
          <p:cNvSpPr txBox="1">
            <a:spLocks noChangeArrowheads="1"/>
          </p:cNvSpPr>
          <p:nvPr/>
        </p:nvSpPr>
        <p:spPr bwMode="auto">
          <a:xfrm>
            <a:off x="4329113" y="3698875"/>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t>2</a:t>
            </a:r>
            <a:r>
              <a:rPr lang="en-US" sz="1400"/>
              <a:t>’</a:t>
            </a:r>
            <a:endParaRPr lang="en-US" sz="1400">
              <a:latin typeface="Arial Unicode MS" pitchFamily="34" charset="-128"/>
            </a:endParaRPr>
          </a:p>
        </p:txBody>
      </p:sp>
      <p:sp>
        <p:nvSpPr>
          <p:cNvPr id="10299" name="Text Box 59"/>
          <p:cNvSpPr txBox="1">
            <a:spLocks noChangeArrowheads="1"/>
          </p:cNvSpPr>
          <p:nvPr/>
        </p:nvSpPr>
        <p:spPr bwMode="auto">
          <a:xfrm>
            <a:off x="4257675" y="2644775"/>
            <a:ext cx="515938"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2</a:t>
            </a:r>
            <a:endParaRPr lang="en-US" sz="1400"/>
          </a:p>
        </p:txBody>
      </p:sp>
      <p:sp>
        <p:nvSpPr>
          <p:cNvPr id="10300" name="Oval 60"/>
          <p:cNvSpPr>
            <a:spLocks noChangeArrowheads="1"/>
          </p:cNvSpPr>
          <p:nvPr/>
        </p:nvSpPr>
        <p:spPr bwMode="auto">
          <a:xfrm>
            <a:off x="4360863" y="295592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0301" name="Line 61"/>
          <p:cNvSpPr>
            <a:spLocks noChangeShapeType="1"/>
          </p:cNvSpPr>
          <p:nvPr/>
        </p:nvSpPr>
        <p:spPr bwMode="auto">
          <a:xfrm rot="-3000000" flipH="1" flipV="1">
            <a:off x="1708944" y="4233069"/>
            <a:ext cx="3271838" cy="31750"/>
          </a:xfrm>
          <a:prstGeom prst="line">
            <a:avLst/>
          </a:prstGeom>
          <a:noFill/>
          <a:ln w="9525">
            <a:solidFill>
              <a:srgbClr val="000080"/>
            </a:solidFill>
            <a:round/>
          </a:ln>
        </p:spPr>
        <p:txBody>
          <a:bodyPr/>
          <a:lstStyle/>
          <a:p>
            <a:endParaRPr lang="en-IN"/>
          </a:p>
        </p:txBody>
      </p:sp>
      <p:sp>
        <p:nvSpPr>
          <p:cNvPr id="10302" name="Arc 62"/>
          <p:cNvSpPr/>
          <p:nvPr/>
        </p:nvSpPr>
        <p:spPr bwMode="auto">
          <a:xfrm rot="10800000" flipH="1" flipV="1">
            <a:off x="2433638" y="5067300"/>
            <a:ext cx="447675" cy="428625"/>
          </a:xfrm>
          <a:custGeom>
            <a:avLst/>
            <a:gdLst>
              <a:gd name="T0" fmla="*/ 4274073 w 21600"/>
              <a:gd name="T1" fmla="*/ 0 h 19172"/>
              <a:gd name="T2" fmla="*/ 9278374 w 21600"/>
              <a:gd name="T3" fmla="*/ 9582692 h 19172"/>
              <a:gd name="T4" fmla="*/ 0 w 21600"/>
              <a:gd name="T5" fmla="*/ 9582692 h 19172"/>
              <a:gd name="T6" fmla="*/ 0 60000 65536"/>
              <a:gd name="T7" fmla="*/ 0 60000 65536"/>
              <a:gd name="T8" fmla="*/ 0 60000 65536"/>
              <a:gd name="T9" fmla="*/ 0 w 21600"/>
              <a:gd name="T10" fmla="*/ 0 h 19172"/>
              <a:gd name="T11" fmla="*/ 21600 w 21600"/>
              <a:gd name="T12" fmla="*/ 19172 h 19172"/>
            </a:gdLst>
            <a:ahLst/>
            <a:cxnLst>
              <a:cxn ang="T6">
                <a:pos x="T0" y="T1"/>
              </a:cxn>
              <a:cxn ang="T7">
                <a:pos x="T2" y="T3"/>
              </a:cxn>
              <a:cxn ang="T8">
                <a:pos x="T4" y="T5"/>
              </a:cxn>
            </a:cxnLst>
            <a:rect l="T9" t="T10" r="T11" b="T12"/>
            <a:pathLst>
              <a:path w="21600" h="19172" fill="none" extrusionOk="0">
                <a:moveTo>
                  <a:pt x="9949" y="0"/>
                </a:moveTo>
                <a:cubicBezTo>
                  <a:pt x="17107" y="3714"/>
                  <a:pt x="21600" y="11107"/>
                  <a:pt x="21600" y="19172"/>
                </a:cubicBezTo>
              </a:path>
              <a:path w="21600" h="19172" stroke="0" extrusionOk="0">
                <a:moveTo>
                  <a:pt x="9949" y="0"/>
                </a:moveTo>
                <a:cubicBezTo>
                  <a:pt x="17107" y="3714"/>
                  <a:pt x="21600" y="11107"/>
                  <a:pt x="21600" y="19172"/>
                </a:cubicBezTo>
                <a:lnTo>
                  <a:pt x="0" y="19172"/>
                </a:lnTo>
                <a:close/>
              </a:path>
            </a:pathLst>
          </a:custGeom>
          <a:noFill/>
          <a:ln w="9525">
            <a:solidFill>
              <a:schemeClr val="tx1"/>
            </a:solidFill>
            <a:round/>
          </a:ln>
        </p:spPr>
        <p:txBody>
          <a:bodyPr wrap="none" anchor="ctr"/>
          <a:lstStyle/>
          <a:p>
            <a:endParaRPr lang="en-IN"/>
          </a:p>
        </p:txBody>
      </p:sp>
      <p:sp>
        <p:nvSpPr>
          <p:cNvPr id="10303" name="Text Box 63"/>
          <p:cNvSpPr txBox="1">
            <a:spLocks noChangeArrowheads="1"/>
          </p:cNvSpPr>
          <p:nvPr/>
        </p:nvSpPr>
        <p:spPr bwMode="auto">
          <a:xfrm>
            <a:off x="2668588" y="5443538"/>
            <a:ext cx="609600" cy="304800"/>
          </a:xfrm>
          <a:prstGeom prst="rect">
            <a:avLst/>
          </a:prstGeom>
          <a:noFill/>
          <a:ln w="9525">
            <a:noFill/>
            <a:miter lim="800000"/>
          </a:ln>
        </p:spPr>
        <p:txBody>
          <a:bodyPr>
            <a:spAutoFit/>
          </a:bodyPr>
          <a:lstStyle/>
          <a:p>
            <a:pPr>
              <a:spcBef>
                <a:spcPct val="50000"/>
              </a:spcBef>
            </a:pPr>
            <a:r>
              <a:rPr lang="en-US" sz="1400">
                <a:cs typeface="Arial" panose="02080604020202020204" pitchFamily="34" charset="0"/>
              </a:rPr>
              <a:t>50º</a:t>
            </a:r>
            <a:endParaRPr lang="en-US" sz="1400">
              <a:cs typeface="Arial" panose="02080604020202020204" pitchFamily="34" charset="0"/>
            </a:endParaRPr>
          </a:p>
        </p:txBody>
      </p:sp>
      <p:sp>
        <p:nvSpPr>
          <p:cNvPr id="10304" name="Text Box 64"/>
          <p:cNvSpPr txBox="1">
            <a:spLocks noChangeArrowheads="1"/>
          </p:cNvSpPr>
          <p:nvPr/>
        </p:nvSpPr>
        <p:spPr bwMode="auto">
          <a:xfrm>
            <a:off x="5994400" y="5580063"/>
            <a:ext cx="1838325" cy="366712"/>
          </a:xfrm>
          <a:prstGeom prst="rect">
            <a:avLst/>
          </a:prstGeom>
          <a:noFill/>
          <a:ln w="9525">
            <a:noFill/>
            <a:miter lim="800000"/>
          </a:ln>
        </p:spPr>
        <p:txBody>
          <a:bodyPr>
            <a:spAutoFit/>
          </a:bodyPr>
          <a:lstStyle/>
          <a:p>
            <a:pPr>
              <a:spcBef>
                <a:spcPct val="50000"/>
              </a:spcBef>
            </a:pPr>
            <a:r>
              <a:rPr lang="en-US"/>
              <a:t>Ans. </a:t>
            </a:r>
            <a:r>
              <a:rPr lang="en-US">
                <a:cs typeface="Arial" panose="02080604020202020204" pitchFamily="34" charset="0"/>
              </a:rPr>
              <a:t>Ø=50º</a:t>
            </a:r>
            <a:endParaRPr lang="en-US">
              <a:cs typeface="Arial" panose="02080604020202020204" pitchFamily="34" charset="0"/>
            </a:endParaRPr>
          </a:p>
        </p:txBody>
      </p:sp>
      <p:sp>
        <p:nvSpPr>
          <p:cNvPr id="10305" name="Oval 65"/>
          <p:cNvSpPr>
            <a:spLocks noChangeArrowheads="1"/>
          </p:cNvSpPr>
          <p:nvPr/>
        </p:nvSpPr>
        <p:spPr bwMode="auto">
          <a:xfrm>
            <a:off x="3446463" y="4397375"/>
            <a:ext cx="46037" cy="46038"/>
          </a:xfrm>
          <a:prstGeom prst="ellipse">
            <a:avLst/>
          </a:prstGeom>
          <a:solidFill>
            <a:schemeClr val="accent1">
              <a:alpha val="0"/>
            </a:schemeClr>
          </a:solidFill>
          <a:ln w="15875">
            <a:solidFill>
              <a:srgbClr val="FF0000"/>
            </a:solidFill>
            <a:round/>
          </a:ln>
        </p:spPr>
        <p:txBody>
          <a:bodyPr wrap="none" anchor="ctr"/>
          <a:lstStyle/>
          <a:p>
            <a:endParaRPr lang="en-IN"/>
          </a:p>
        </p:txBody>
      </p:sp>
      <p:sp>
        <p:nvSpPr>
          <p:cNvPr id="10306" name="Line 66"/>
          <p:cNvSpPr>
            <a:spLocks noChangeShapeType="1"/>
          </p:cNvSpPr>
          <p:nvPr/>
        </p:nvSpPr>
        <p:spPr bwMode="auto">
          <a:xfrm flipV="1">
            <a:off x="3465513" y="3873500"/>
            <a:ext cx="0" cy="547688"/>
          </a:xfrm>
          <a:prstGeom prst="line">
            <a:avLst/>
          </a:prstGeom>
          <a:noFill/>
          <a:ln w="9525">
            <a:solidFill>
              <a:schemeClr val="tx1"/>
            </a:solidFill>
            <a:round/>
          </a:ln>
        </p:spPr>
        <p:txBody>
          <a:bodyPr/>
          <a:lstStyle/>
          <a:p>
            <a:endParaRPr lang="en-IN"/>
          </a:p>
        </p:txBody>
      </p:sp>
      <p:sp>
        <p:nvSpPr>
          <p:cNvPr id="10307" name="Oval 67"/>
          <p:cNvSpPr>
            <a:spLocks noChangeArrowheads="1"/>
          </p:cNvSpPr>
          <p:nvPr/>
        </p:nvSpPr>
        <p:spPr bwMode="auto">
          <a:xfrm>
            <a:off x="3440113" y="3836988"/>
            <a:ext cx="46037" cy="46037"/>
          </a:xfrm>
          <a:prstGeom prst="ellipse">
            <a:avLst/>
          </a:prstGeom>
          <a:solidFill>
            <a:schemeClr val="accent1">
              <a:alpha val="0"/>
            </a:schemeClr>
          </a:solidFill>
          <a:ln w="15875">
            <a:solidFill>
              <a:srgbClr val="FF0000"/>
            </a:solidFill>
            <a:round/>
          </a:ln>
        </p:spPr>
        <p:txBody>
          <a:bodyPr wrap="none" anchor="ctr"/>
          <a:lstStyle/>
          <a:p>
            <a:endParaRPr lang="en-IN"/>
          </a:p>
        </p:txBody>
      </p:sp>
      <p:sp>
        <p:nvSpPr>
          <p:cNvPr id="10308" name="Text Box 68"/>
          <p:cNvSpPr txBox="1">
            <a:spLocks noChangeArrowheads="1"/>
          </p:cNvSpPr>
          <p:nvPr/>
        </p:nvSpPr>
        <p:spPr bwMode="auto">
          <a:xfrm>
            <a:off x="3327400" y="4398963"/>
            <a:ext cx="368300" cy="244475"/>
          </a:xfrm>
          <a:prstGeom prst="rect">
            <a:avLst/>
          </a:prstGeom>
          <a:noFill/>
          <a:ln w="9525">
            <a:noFill/>
            <a:miter lim="800000"/>
          </a:ln>
        </p:spPr>
        <p:txBody>
          <a:bodyPr>
            <a:spAutoFit/>
          </a:bodyPr>
          <a:lstStyle/>
          <a:p>
            <a:pPr>
              <a:spcBef>
                <a:spcPct val="50000"/>
              </a:spcBef>
            </a:pPr>
            <a:r>
              <a:rPr lang="en-US" sz="1000">
                <a:solidFill>
                  <a:srgbClr val="FF0000"/>
                </a:solidFill>
              </a:rPr>
              <a:t>h’</a:t>
            </a:r>
            <a:endParaRPr lang="en-US" sz="1000">
              <a:solidFill>
                <a:srgbClr val="FF0000"/>
              </a:solidFill>
            </a:endParaRPr>
          </a:p>
        </p:txBody>
      </p:sp>
      <p:sp>
        <p:nvSpPr>
          <p:cNvPr id="10309" name="Text Box 69"/>
          <p:cNvSpPr txBox="1">
            <a:spLocks noChangeArrowheads="1"/>
          </p:cNvSpPr>
          <p:nvPr/>
        </p:nvSpPr>
        <p:spPr bwMode="auto">
          <a:xfrm>
            <a:off x="3192463" y="3683000"/>
            <a:ext cx="368300" cy="244475"/>
          </a:xfrm>
          <a:prstGeom prst="rect">
            <a:avLst/>
          </a:prstGeom>
          <a:noFill/>
          <a:ln w="9525">
            <a:noFill/>
            <a:miter lim="800000"/>
          </a:ln>
        </p:spPr>
        <p:txBody>
          <a:bodyPr>
            <a:spAutoFit/>
          </a:bodyPr>
          <a:lstStyle/>
          <a:p>
            <a:pPr>
              <a:spcBef>
                <a:spcPct val="50000"/>
              </a:spcBef>
            </a:pPr>
            <a:r>
              <a:rPr lang="en-US" sz="1000">
                <a:solidFill>
                  <a:srgbClr val="FF0000"/>
                </a:solidFill>
              </a:rPr>
              <a:t>HT</a:t>
            </a:r>
            <a:endParaRPr lang="en-US" sz="1000">
              <a:solidFill>
                <a:srgbClr val="FF0000"/>
              </a:solidFill>
            </a:endParaRPr>
          </a:p>
        </p:txBody>
      </p:sp>
      <p:sp>
        <p:nvSpPr>
          <p:cNvPr id="10310" name="Oval 70"/>
          <p:cNvSpPr>
            <a:spLocks noChangeArrowheads="1"/>
          </p:cNvSpPr>
          <p:nvPr/>
        </p:nvSpPr>
        <p:spPr bwMode="auto">
          <a:xfrm>
            <a:off x="3025775" y="4140200"/>
            <a:ext cx="46038" cy="46038"/>
          </a:xfrm>
          <a:prstGeom prst="ellipse">
            <a:avLst/>
          </a:prstGeom>
          <a:solidFill>
            <a:schemeClr val="accent1">
              <a:alpha val="0"/>
            </a:schemeClr>
          </a:solidFill>
          <a:ln w="15875">
            <a:solidFill>
              <a:srgbClr val="00FF00"/>
            </a:solidFill>
            <a:round/>
          </a:ln>
        </p:spPr>
        <p:txBody>
          <a:bodyPr wrap="none" anchor="ctr"/>
          <a:lstStyle/>
          <a:p>
            <a:endParaRPr lang="en-IN"/>
          </a:p>
        </p:txBody>
      </p:sp>
      <p:sp>
        <p:nvSpPr>
          <p:cNvPr id="10311" name="Oval 71"/>
          <p:cNvSpPr>
            <a:spLocks noChangeArrowheads="1"/>
          </p:cNvSpPr>
          <p:nvPr/>
        </p:nvSpPr>
        <p:spPr bwMode="auto">
          <a:xfrm>
            <a:off x="3038475" y="4392613"/>
            <a:ext cx="46038" cy="46037"/>
          </a:xfrm>
          <a:prstGeom prst="ellipse">
            <a:avLst/>
          </a:prstGeom>
          <a:solidFill>
            <a:schemeClr val="accent1">
              <a:alpha val="0"/>
            </a:schemeClr>
          </a:solidFill>
          <a:ln w="15875">
            <a:solidFill>
              <a:srgbClr val="00FF00"/>
            </a:solidFill>
            <a:round/>
          </a:ln>
        </p:spPr>
        <p:txBody>
          <a:bodyPr wrap="none" anchor="ctr"/>
          <a:lstStyle/>
          <a:p>
            <a:endParaRPr lang="en-IN"/>
          </a:p>
        </p:txBody>
      </p:sp>
      <p:sp>
        <p:nvSpPr>
          <p:cNvPr id="10312" name="Line 72"/>
          <p:cNvSpPr>
            <a:spLocks noChangeShapeType="1"/>
          </p:cNvSpPr>
          <p:nvPr/>
        </p:nvSpPr>
        <p:spPr bwMode="auto">
          <a:xfrm flipV="1">
            <a:off x="3051175" y="4140200"/>
            <a:ext cx="0" cy="277813"/>
          </a:xfrm>
          <a:prstGeom prst="line">
            <a:avLst/>
          </a:prstGeom>
          <a:noFill/>
          <a:ln w="9525">
            <a:solidFill>
              <a:schemeClr val="tx1"/>
            </a:solidFill>
            <a:round/>
          </a:ln>
        </p:spPr>
        <p:txBody>
          <a:bodyPr/>
          <a:lstStyle/>
          <a:p>
            <a:endParaRPr lang="en-IN"/>
          </a:p>
        </p:txBody>
      </p:sp>
      <p:sp>
        <p:nvSpPr>
          <p:cNvPr id="10313" name="Text Box 73"/>
          <p:cNvSpPr txBox="1">
            <a:spLocks noChangeArrowheads="1"/>
          </p:cNvSpPr>
          <p:nvPr/>
        </p:nvSpPr>
        <p:spPr bwMode="auto">
          <a:xfrm>
            <a:off x="2833688" y="4235450"/>
            <a:ext cx="368300" cy="244475"/>
          </a:xfrm>
          <a:prstGeom prst="rect">
            <a:avLst/>
          </a:prstGeom>
          <a:noFill/>
          <a:ln w="9525">
            <a:noFill/>
            <a:miter lim="800000"/>
          </a:ln>
        </p:spPr>
        <p:txBody>
          <a:bodyPr>
            <a:spAutoFit/>
          </a:bodyPr>
          <a:lstStyle/>
          <a:p>
            <a:pPr>
              <a:spcBef>
                <a:spcPct val="50000"/>
              </a:spcBef>
            </a:pPr>
            <a:r>
              <a:rPr lang="en-US" sz="1000">
                <a:solidFill>
                  <a:srgbClr val="00FF00"/>
                </a:solidFill>
              </a:rPr>
              <a:t>v</a:t>
            </a:r>
            <a:endParaRPr lang="en-US" sz="1000">
              <a:solidFill>
                <a:srgbClr val="00FF00"/>
              </a:solidFill>
            </a:endParaRPr>
          </a:p>
        </p:txBody>
      </p:sp>
      <p:sp>
        <p:nvSpPr>
          <p:cNvPr id="10314" name="Text Box 74"/>
          <p:cNvSpPr txBox="1">
            <a:spLocks noChangeArrowheads="1"/>
          </p:cNvSpPr>
          <p:nvPr/>
        </p:nvSpPr>
        <p:spPr bwMode="auto">
          <a:xfrm>
            <a:off x="2887663" y="3948113"/>
            <a:ext cx="441325" cy="244475"/>
          </a:xfrm>
          <a:prstGeom prst="rect">
            <a:avLst/>
          </a:prstGeom>
          <a:noFill/>
          <a:ln w="9525">
            <a:noFill/>
            <a:miter lim="800000"/>
          </a:ln>
        </p:spPr>
        <p:txBody>
          <a:bodyPr>
            <a:spAutoFit/>
          </a:bodyPr>
          <a:lstStyle/>
          <a:p>
            <a:pPr>
              <a:spcBef>
                <a:spcPct val="50000"/>
              </a:spcBef>
            </a:pPr>
            <a:r>
              <a:rPr lang="en-US" sz="1000">
                <a:solidFill>
                  <a:srgbClr val="00FF00"/>
                </a:solidFill>
              </a:rPr>
              <a:t>VT’</a:t>
            </a:r>
            <a:endParaRPr lang="en-US" sz="1000">
              <a:solidFill>
                <a:srgbClr val="00FF00"/>
              </a:solidFill>
            </a:endParaRPr>
          </a:p>
        </p:txBody>
      </p:sp>
      <p:sp>
        <p:nvSpPr>
          <p:cNvPr id="10315" name="Text Box 75"/>
          <p:cNvSpPr txBox="1">
            <a:spLocks noChangeArrowheads="1"/>
          </p:cNvSpPr>
          <p:nvPr/>
        </p:nvSpPr>
        <p:spPr bwMode="auto">
          <a:xfrm>
            <a:off x="987425" y="1087438"/>
            <a:ext cx="3140075" cy="1049337"/>
          </a:xfrm>
          <a:prstGeom prst="rect">
            <a:avLst/>
          </a:prstGeom>
          <a:noFill/>
          <a:ln w="9525">
            <a:noFill/>
            <a:miter lim="800000"/>
          </a:ln>
        </p:spPr>
        <p:txBody>
          <a:bodyPr>
            <a:spAutoFit/>
          </a:bodyPr>
          <a:lstStyle/>
          <a:p>
            <a:pPr>
              <a:spcBef>
                <a:spcPct val="50000"/>
              </a:spcBef>
            </a:pPr>
            <a:r>
              <a:rPr lang="en-US" sz="1400" b="1">
                <a:solidFill>
                  <a:schemeClr val="accent2"/>
                </a:solidFill>
              </a:rPr>
              <a:t>Given,</a:t>
            </a:r>
            <a:endParaRPr lang="en-US" sz="1400" b="1">
              <a:solidFill>
                <a:schemeClr val="accent2"/>
              </a:solidFill>
            </a:endParaRPr>
          </a:p>
          <a:p>
            <a:pPr>
              <a:spcBef>
                <a:spcPct val="50000"/>
              </a:spcBef>
            </a:pPr>
            <a:r>
              <a:rPr lang="en-US" sz="1400" b="1">
                <a:solidFill>
                  <a:schemeClr val="accent2"/>
                </a:solidFill>
              </a:rPr>
              <a:t>A</a:t>
            </a:r>
            <a:r>
              <a:rPr lang="en-US" sz="1400" b="1" baseline="-25000">
                <a:solidFill>
                  <a:schemeClr val="accent2"/>
                </a:solidFill>
              </a:rPr>
              <a:t>0</a:t>
            </a:r>
            <a:r>
              <a:rPr lang="en-US" sz="1400" b="1">
                <a:solidFill>
                  <a:schemeClr val="accent2"/>
                </a:solidFill>
              </a:rPr>
              <a:t>B</a:t>
            </a:r>
            <a:r>
              <a:rPr lang="en-US" sz="1400" b="1" baseline="-25000">
                <a:solidFill>
                  <a:schemeClr val="accent2"/>
                </a:solidFill>
              </a:rPr>
              <a:t>0</a:t>
            </a:r>
            <a:r>
              <a:rPr lang="en-US" sz="1400" b="1">
                <a:solidFill>
                  <a:schemeClr val="accent2"/>
                </a:solidFill>
              </a:rPr>
              <a:t>=50mm                                               A is 20mm </a:t>
            </a:r>
            <a:r>
              <a:rPr lang="en-US" sz="1400" b="1">
                <a:cs typeface="Arial" panose="02080604020202020204" pitchFamily="34" charset="0"/>
              </a:rPr>
              <a:t>↑</a:t>
            </a:r>
            <a:r>
              <a:rPr lang="en-US" sz="1400" b="1">
                <a:solidFill>
                  <a:schemeClr val="accent2"/>
                </a:solidFill>
              </a:rPr>
              <a:t> HP &amp; 30mm </a:t>
            </a:r>
            <a:r>
              <a:rPr lang="en-US" sz="1400" b="1" baseline="30000">
                <a:cs typeface="Arial" panose="02080604020202020204" pitchFamily="34" charset="0"/>
              </a:rPr>
              <a:t>→</a:t>
            </a:r>
            <a:r>
              <a:rPr lang="en-US" sz="1400" b="1">
                <a:solidFill>
                  <a:schemeClr val="accent2"/>
                </a:solidFill>
                <a:cs typeface="Arial" panose="02080604020202020204" pitchFamily="34" charset="0"/>
              </a:rPr>
              <a:t>V.P.                B is 10mm </a:t>
            </a:r>
            <a:r>
              <a:rPr lang="en-US" sz="1400" b="1">
                <a:cs typeface="Arial" panose="02080604020202020204" pitchFamily="34" charset="0"/>
              </a:rPr>
              <a:t>↓</a:t>
            </a:r>
            <a:r>
              <a:rPr lang="en-US" sz="1400" b="1">
                <a:solidFill>
                  <a:schemeClr val="accent2"/>
                </a:solidFill>
              </a:rPr>
              <a:t> &amp; 40mm </a:t>
            </a:r>
            <a:r>
              <a:rPr lang="en-US" sz="1400" b="1" baseline="30000">
                <a:cs typeface="Arial" panose="02080604020202020204" pitchFamily="34" charset="0"/>
              </a:rPr>
              <a:t>←</a:t>
            </a:r>
            <a:r>
              <a:rPr lang="en-US" sz="1400" b="1">
                <a:solidFill>
                  <a:schemeClr val="accent2"/>
                </a:solidFill>
              </a:rPr>
              <a:t> V.P.</a:t>
            </a:r>
            <a:endParaRPr lang="en-US" sz="1400" b="1">
              <a:solidFill>
                <a:schemeClr val="accent2"/>
              </a:solidFill>
            </a:endParaRPr>
          </a:p>
        </p:txBody>
      </p:sp>
      <p:sp>
        <p:nvSpPr>
          <p:cNvPr id="10316" name="Text Box 76"/>
          <p:cNvSpPr txBox="1">
            <a:spLocks noChangeArrowheads="1"/>
          </p:cNvSpPr>
          <p:nvPr/>
        </p:nvSpPr>
        <p:spPr bwMode="auto">
          <a:xfrm>
            <a:off x="4140200" y="1193800"/>
            <a:ext cx="3140075" cy="517525"/>
          </a:xfrm>
          <a:prstGeom prst="rect">
            <a:avLst/>
          </a:prstGeom>
          <a:noFill/>
          <a:ln w="9525">
            <a:noFill/>
            <a:miter lim="800000"/>
          </a:ln>
        </p:spPr>
        <p:txBody>
          <a:bodyPr>
            <a:spAutoFit/>
          </a:bodyPr>
          <a:lstStyle/>
          <a:p>
            <a:pPr>
              <a:spcBef>
                <a:spcPct val="50000"/>
              </a:spcBef>
            </a:pPr>
            <a:r>
              <a:rPr lang="en-US" sz="1400" b="1">
                <a:solidFill>
                  <a:schemeClr val="accent2"/>
                </a:solidFill>
              </a:rPr>
              <a:t>To find,                                        True Length, </a:t>
            </a:r>
            <a:r>
              <a:rPr lang="el-GR" sz="1400" b="1">
                <a:solidFill>
                  <a:schemeClr val="accent2"/>
                </a:solidFill>
                <a:cs typeface="Arial" panose="02080604020202020204" pitchFamily="34" charset="0"/>
              </a:rPr>
              <a:t>θ</a:t>
            </a:r>
            <a:r>
              <a:rPr lang="en-US" sz="1400" b="1">
                <a:solidFill>
                  <a:schemeClr val="accent2"/>
                </a:solidFill>
                <a:cs typeface="Arial" panose="02080604020202020204" pitchFamily="34" charset="0"/>
              </a:rPr>
              <a:t>,Ø, H.T. and V.T.</a:t>
            </a:r>
            <a:endParaRPr lang="en-US" sz="1400" b="1">
              <a:solidFill>
                <a:schemeClr val="accent2"/>
              </a:solidFill>
              <a:cs typeface="Arial" panose="02080604020202020204" pitchFamily="34" charset="0"/>
            </a:endParaRPr>
          </a:p>
        </p:txBody>
      </p:sp>
      <p:grpSp>
        <p:nvGrpSpPr>
          <p:cNvPr id="65" name="Group 103"/>
          <p:cNvGrpSpPr/>
          <p:nvPr/>
        </p:nvGrpSpPr>
        <p:grpSpPr bwMode="auto">
          <a:xfrm>
            <a:off x="8016875" y="6629400"/>
            <a:ext cx="1096963" cy="182563"/>
            <a:chOff x="5050" y="29"/>
            <a:chExt cx="691" cy="115"/>
          </a:xfrm>
        </p:grpSpPr>
        <p:sp>
          <p:nvSpPr>
            <p:cNvPr id="66"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7"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8"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9"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70"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71"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0315"/>
                                        </p:tgtEl>
                                        <p:attrNameLst>
                                          <p:attrName>style.visibility</p:attrName>
                                        </p:attrNameLst>
                                      </p:cBhvr>
                                      <p:to>
                                        <p:strVal val="visible"/>
                                      </p:to>
                                    </p:set>
                                    <p:animEffect transition="in" filter="wipe(up)">
                                      <p:cBhvr>
                                        <p:cTn id="7" dur="500"/>
                                        <p:tgtEl>
                                          <p:spTgt spid="10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0316"/>
                                        </p:tgtEl>
                                        <p:attrNameLst>
                                          <p:attrName>style.visibility</p:attrName>
                                        </p:attrNameLst>
                                      </p:cBhvr>
                                      <p:to>
                                        <p:strVal val="visible"/>
                                      </p:to>
                                    </p:set>
                                    <p:animEffect transition="in" filter="wipe(up)">
                                      <p:cBhvr>
                                        <p:cTn id="12" dur="500"/>
                                        <p:tgtEl>
                                          <p:spTgt spid="103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0245"/>
                                        </p:tgtEl>
                                        <p:attrNameLst>
                                          <p:attrName>style.visibility</p:attrName>
                                        </p:attrNameLst>
                                      </p:cBhvr>
                                      <p:to>
                                        <p:strVal val="visible"/>
                                      </p:to>
                                    </p:set>
                                    <p:animEffect transition="in" filter="wipe(left)">
                                      <p:cBhvr>
                                        <p:cTn id="17" dur="500"/>
                                        <p:tgtEl>
                                          <p:spTgt spid="10245"/>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0246"/>
                                        </p:tgtEl>
                                        <p:attrNameLst>
                                          <p:attrName>style.visibility</p:attrName>
                                        </p:attrNameLst>
                                      </p:cBhvr>
                                      <p:to>
                                        <p:strVal val="visible"/>
                                      </p:to>
                                    </p:set>
                                    <p:animEffect transition="in" filter="wipe(down)">
                                      <p:cBhvr>
                                        <p:cTn id="20" dur="500"/>
                                        <p:tgtEl>
                                          <p:spTgt spid="10246"/>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0248"/>
                                        </p:tgtEl>
                                        <p:attrNameLst>
                                          <p:attrName>style.visibility</p:attrName>
                                        </p:attrNameLst>
                                      </p:cBhvr>
                                      <p:to>
                                        <p:strVal val="visible"/>
                                      </p:to>
                                    </p:set>
                                    <p:animEffect transition="in" filter="wipe(down)">
                                      <p:cBhvr>
                                        <p:cTn id="23" dur="500"/>
                                        <p:tgtEl>
                                          <p:spTgt spid="10248"/>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10250"/>
                                        </p:tgtEl>
                                        <p:attrNameLst>
                                          <p:attrName>style.visibility</p:attrName>
                                        </p:attrNameLst>
                                      </p:cBhvr>
                                      <p:to>
                                        <p:strVal val="visible"/>
                                      </p:to>
                                    </p:set>
                                    <p:animEffect transition="in" filter="wipe(down)">
                                      <p:cBhvr>
                                        <p:cTn id="28" dur="500"/>
                                        <p:tgtEl>
                                          <p:spTgt spid="10250"/>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0251"/>
                                        </p:tgtEl>
                                        <p:attrNameLst>
                                          <p:attrName>style.visibility</p:attrName>
                                        </p:attrNameLst>
                                      </p:cBhvr>
                                      <p:to>
                                        <p:strVal val="visible"/>
                                      </p:to>
                                    </p:set>
                                    <p:animEffect transition="in" filter="wipe(down)">
                                      <p:cBhvr>
                                        <p:cTn id="33" dur="500"/>
                                        <p:tgtEl>
                                          <p:spTgt spid="1025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0252"/>
                                        </p:tgtEl>
                                        <p:attrNameLst>
                                          <p:attrName>style.visibility</p:attrName>
                                        </p:attrNameLst>
                                      </p:cBhvr>
                                      <p:to>
                                        <p:strVal val="visible"/>
                                      </p:to>
                                    </p:set>
                                    <p:animEffect transition="in" filter="wipe(down)">
                                      <p:cBhvr>
                                        <p:cTn id="38" dur="500"/>
                                        <p:tgtEl>
                                          <p:spTgt spid="1025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0253"/>
                                        </p:tgtEl>
                                        <p:attrNameLst>
                                          <p:attrName>style.visibility</p:attrName>
                                        </p:attrNameLst>
                                      </p:cBhvr>
                                      <p:to>
                                        <p:strVal val="visible"/>
                                      </p:to>
                                    </p:set>
                                    <p:animEffect transition="in" filter="wipe(down)">
                                      <p:cBhvr>
                                        <p:cTn id="41" dur="500"/>
                                        <p:tgtEl>
                                          <p:spTgt spid="10253"/>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10256"/>
                                        </p:tgtEl>
                                        <p:attrNameLst>
                                          <p:attrName>style.visibility</p:attrName>
                                        </p:attrNameLst>
                                      </p:cBhvr>
                                      <p:to>
                                        <p:strVal val="visible"/>
                                      </p:to>
                                    </p:set>
                                    <p:animEffect transition="in" filter="wipe(down)">
                                      <p:cBhvr>
                                        <p:cTn id="46" dur="500"/>
                                        <p:tgtEl>
                                          <p:spTgt spid="1025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10254"/>
                                        </p:tgtEl>
                                        <p:attrNameLst>
                                          <p:attrName>style.visibility</p:attrName>
                                        </p:attrNameLst>
                                      </p:cBhvr>
                                      <p:to>
                                        <p:strVal val="visible"/>
                                      </p:to>
                                    </p:set>
                                    <p:animEffect transition="in" filter="wipe(down)">
                                      <p:cBhvr>
                                        <p:cTn id="51" dur="500"/>
                                        <p:tgtEl>
                                          <p:spTgt spid="10254"/>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10255"/>
                                        </p:tgtEl>
                                        <p:attrNameLst>
                                          <p:attrName>style.visibility</p:attrName>
                                        </p:attrNameLst>
                                      </p:cBhvr>
                                      <p:to>
                                        <p:strVal val="visible"/>
                                      </p:to>
                                    </p:set>
                                    <p:animEffect transition="in" filter="wipe(down)">
                                      <p:cBhvr>
                                        <p:cTn id="56" dur="500"/>
                                        <p:tgtEl>
                                          <p:spTgt spid="10255"/>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grpId="0" nodeType="clickEffect">
                                  <p:stCondLst>
                                    <p:cond delay="0"/>
                                  </p:stCondLst>
                                  <p:childTnLst>
                                    <p:set>
                                      <p:cBhvr>
                                        <p:cTn id="60" dur="1" fill="hold">
                                          <p:stCondLst>
                                            <p:cond delay="0"/>
                                          </p:stCondLst>
                                        </p:cTn>
                                        <p:tgtEl>
                                          <p:spTgt spid="10258"/>
                                        </p:tgtEl>
                                        <p:attrNameLst>
                                          <p:attrName>style.visibility</p:attrName>
                                        </p:attrNameLst>
                                      </p:cBhvr>
                                      <p:to>
                                        <p:strVal val="visible"/>
                                      </p:to>
                                    </p:set>
                                    <p:animEffect transition="in" filter="wipe(down)">
                                      <p:cBhvr>
                                        <p:cTn id="61" dur="500"/>
                                        <p:tgtEl>
                                          <p:spTgt spid="10258"/>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4" fill="hold" grpId="0" nodeType="clickEffect">
                                  <p:stCondLst>
                                    <p:cond delay="0"/>
                                  </p:stCondLst>
                                  <p:childTnLst>
                                    <p:set>
                                      <p:cBhvr>
                                        <p:cTn id="65" dur="1" fill="hold">
                                          <p:stCondLst>
                                            <p:cond delay="0"/>
                                          </p:stCondLst>
                                        </p:cTn>
                                        <p:tgtEl>
                                          <p:spTgt spid="10259"/>
                                        </p:tgtEl>
                                        <p:attrNameLst>
                                          <p:attrName>style.visibility</p:attrName>
                                        </p:attrNameLst>
                                      </p:cBhvr>
                                      <p:to>
                                        <p:strVal val="visible"/>
                                      </p:to>
                                    </p:set>
                                    <p:animEffect transition="in" filter="wipe(down)">
                                      <p:cBhvr>
                                        <p:cTn id="66" dur="500"/>
                                        <p:tgtEl>
                                          <p:spTgt spid="10259"/>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0261"/>
                                        </p:tgtEl>
                                        <p:attrNameLst>
                                          <p:attrName>style.visibility</p:attrName>
                                        </p:attrNameLst>
                                      </p:cBhvr>
                                      <p:to>
                                        <p:strVal val="visible"/>
                                      </p:to>
                                    </p:set>
                                    <p:animEffect transition="in" filter="wipe(down)">
                                      <p:cBhvr>
                                        <p:cTn id="71" dur="500"/>
                                        <p:tgtEl>
                                          <p:spTgt spid="10261"/>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10262"/>
                                        </p:tgtEl>
                                        <p:attrNameLst>
                                          <p:attrName>style.visibility</p:attrName>
                                        </p:attrNameLst>
                                      </p:cBhvr>
                                      <p:to>
                                        <p:strVal val="visible"/>
                                      </p:to>
                                    </p:set>
                                    <p:animEffect transition="in" filter="wipe(down)">
                                      <p:cBhvr>
                                        <p:cTn id="76" dur="500"/>
                                        <p:tgtEl>
                                          <p:spTgt spid="10262"/>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grpId="0" nodeType="clickEffect">
                                  <p:stCondLst>
                                    <p:cond delay="0"/>
                                  </p:stCondLst>
                                  <p:childTnLst>
                                    <p:set>
                                      <p:cBhvr>
                                        <p:cTn id="80" dur="1" fill="hold">
                                          <p:stCondLst>
                                            <p:cond delay="0"/>
                                          </p:stCondLst>
                                        </p:cTn>
                                        <p:tgtEl>
                                          <p:spTgt spid="10260"/>
                                        </p:tgtEl>
                                        <p:attrNameLst>
                                          <p:attrName>style.visibility</p:attrName>
                                        </p:attrNameLst>
                                      </p:cBhvr>
                                      <p:to>
                                        <p:strVal val="visible"/>
                                      </p:to>
                                    </p:set>
                                    <p:animEffect transition="in" filter="wipe(down)">
                                      <p:cBhvr>
                                        <p:cTn id="81" dur="500"/>
                                        <p:tgtEl>
                                          <p:spTgt spid="10260"/>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10263"/>
                                        </p:tgtEl>
                                        <p:attrNameLst>
                                          <p:attrName>style.visibility</p:attrName>
                                        </p:attrNameLst>
                                      </p:cBhvr>
                                      <p:to>
                                        <p:strVal val="visible"/>
                                      </p:to>
                                    </p:set>
                                    <p:animEffect transition="in" filter="wipe(down)">
                                      <p:cBhvr>
                                        <p:cTn id="86" dur="500"/>
                                        <p:tgtEl>
                                          <p:spTgt spid="10263"/>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10264"/>
                                        </p:tgtEl>
                                        <p:attrNameLst>
                                          <p:attrName>style.visibility</p:attrName>
                                        </p:attrNameLst>
                                      </p:cBhvr>
                                      <p:to>
                                        <p:strVal val="visible"/>
                                      </p:to>
                                    </p:set>
                                    <p:animEffect transition="in" filter="wipe(down)">
                                      <p:cBhvr>
                                        <p:cTn id="91" dur="500"/>
                                        <p:tgtEl>
                                          <p:spTgt spid="10264"/>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4" fill="hold" grpId="0" nodeType="clickEffect">
                                  <p:stCondLst>
                                    <p:cond delay="0"/>
                                  </p:stCondLst>
                                  <p:childTnLst>
                                    <p:set>
                                      <p:cBhvr>
                                        <p:cTn id="95" dur="1" fill="hold">
                                          <p:stCondLst>
                                            <p:cond delay="0"/>
                                          </p:stCondLst>
                                        </p:cTn>
                                        <p:tgtEl>
                                          <p:spTgt spid="10265"/>
                                        </p:tgtEl>
                                        <p:attrNameLst>
                                          <p:attrName>style.visibility</p:attrName>
                                        </p:attrNameLst>
                                      </p:cBhvr>
                                      <p:to>
                                        <p:strVal val="visible"/>
                                      </p:to>
                                    </p:set>
                                    <p:animEffect transition="in" filter="wipe(down)">
                                      <p:cBhvr>
                                        <p:cTn id="96" dur="500"/>
                                        <p:tgtEl>
                                          <p:spTgt spid="10265"/>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10266"/>
                                        </p:tgtEl>
                                        <p:attrNameLst>
                                          <p:attrName>style.visibility</p:attrName>
                                        </p:attrNameLst>
                                      </p:cBhvr>
                                      <p:to>
                                        <p:strVal val="visible"/>
                                      </p:to>
                                    </p:set>
                                    <p:animEffect transition="in" filter="wipe(down)">
                                      <p:cBhvr>
                                        <p:cTn id="101" dur="500"/>
                                        <p:tgtEl>
                                          <p:spTgt spid="10266"/>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4" fill="hold" grpId="0" nodeType="clickEffect">
                                  <p:stCondLst>
                                    <p:cond delay="0"/>
                                  </p:stCondLst>
                                  <p:childTnLst>
                                    <p:set>
                                      <p:cBhvr>
                                        <p:cTn id="105" dur="1" fill="hold">
                                          <p:stCondLst>
                                            <p:cond delay="0"/>
                                          </p:stCondLst>
                                        </p:cTn>
                                        <p:tgtEl>
                                          <p:spTgt spid="10268"/>
                                        </p:tgtEl>
                                        <p:attrNameLst>
                                          <p:attrName>style.visibility</p:attrName>
                                        </p:attrNameLst>
                                      </p:cBhvr>
                                      <p:to>
                                        <p:strVal val="visible"/>
                                      </p:to>
                                    </p:set>
                                    <p:animEffect transition="in" filter="wipe(down)">
                                      <p:cBhvr>
                                        <p:cTn id="106" dur="500"/>
                                        <p:tgtEl>
                                          <p:spTgt spid="10268"/>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grpId="0" nodeType="clickEffect">
                                  <p:stCondLst>
                                    <p:cond delay="0"/>
                                  </p:stCondLst>
                                  <p:childTnLst>
                                    <p:set>
                                      <p:cBhvr>
                                        <p:cTn id="110" dur="1" fill="hold">
                                          <p:stCondLst>
                                            <p:cond delay="0"/>
                                          </p:stCondLst>
                                        </p:cTn>
                                        <p:tgtEl>
                                          <p:spTgt spid="10271"/>
                                        </p:tgtEl>
                                        <p:attrNameLst>
                                          <p:attrName>style.visibility</p:attrName>
                                        </p:attrNameLst>
                                      </p:cBhvr>
                                      <p:to>
                                        <p:strVal val="visible"/>
                                      </p:to>
                                    </p:set>
                                    <p:animEffect transition="in" filter="wipe(down)">
                                      <p:cBhvr>
                                        <p:cTn id="111" dur="500"/>
                                        <p:tgtEl>
                                          <p:spTgt spid="10271"/>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4" fill="hold" grpId="0" nodeType="clickEffect">
                                  <p:stCondLst>
                                    <p:cond delay="0"/>
                                  </p:stCondLst>
                                  <p:childTnLst>
                                    <p:set>
                                      <p:cBhvr>
                                        <p:cTn id="115" dur="1" fill="hold">
                                          <p:stCondLst>
                                            <p:cond delay="0"/>
                                          </p:stCondLst>
                                        </p:cTn>
                                        <p:tgtEl>
                                          <p:spTgt spid="10272"/>
                                        </p:tgtEl>
                                        <p:attrNameLst>
                                          <p:attrName>style.visibility</p:attrName>
                                        </p:attrNameLst>
                                      </p:cBhvr>
                                      <p:to>
                                        <p:strVal val="visible"/>
                                      </p:to>
                                    </p:set>
                                    <p:animEffect transition="in" filter="wipe(down)">
                                      <p:cBhvr>
                                        <p:cTn id="116" dur="500"/>
                                        <p:tgtEl>
                                          <p:spTgt spid="10272"/>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4" fill="hold" grpId="0" nodeType="clickEffect">
                                  <p:stCondLst>
                                    <p:cond delay="0"/>
                                  </p:stCondLst>
                                  <p:childTnLst>
                                    <p:set>
                                      <p:cBhvr>
                                        <p:cTn id="120" dur="1" fill="hold">
                                          <p:stCondLst>
                                            <p:cond delay="0"/>
                                          </p:stCondLst>
                                        </p:cTn>
                                        <p:tgtEl>
                                          <p:spTgt spid="10273"/>
                                        </p:tgtEl>
                                        <p:attrNameLst>
                                          <p:attrName>style.visibility</p:attrName>
                                        </p:attrNameLst>
                                      </p:cBhvr>
                                      <p:to>
                                        <p:strVal val="visible"/>
                                      </p:to>
                                    </p:set>
                                    <p:animEffect transition="in" filter="wipe(down)">
                                      <p:cBhvr>
                                        <p:cTn id="121" dur="500"/>
                                        <p:tgtEl>
                                          <p:spTgt spid="10273"/>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4" fill="hold" grpId="0" nodeType="clickEffect">
                                  <p:stCondLst>
                                    <p:cond delay="0"/>
                                  </p:stCondLst>
                                  <p:childTnLst>
                                    <p:set>
                                      <p:cBhvr>
                                        <p:cTn id="125" dur="1" fill="hold">
                                          <p:stCondLst>
                                            <p:cond delay="0"/>
                                          </p:stCondLst>
                                        </p:cTn>
                                        <p:tgtEl>
                                          <p:spTgt spid="10274"/>
                                        </p:tgtEl>
                                        <p:attrNameLst>
                                          <p:attrName>style.visibility</p:attrName>
                                        </p:attrNameLst>
                                      </p:cBhvr>
                                      <p:to>
                                        <p:strVal val="visible"/>
                                      </p:to>
                                    </p:set>
                                    <p:animEffect transition="in" filter="wipe(down)">
                                      <p:cBhvr>
                                        <p:cTn id="126" dur="500"/>
                                        <p:tgtEl>
                                          <p:spTgt spid="10274"/>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4" fill="hold" grpId="0" nodeType="clickEffect">
                                  <p:stCondLst>
                                    <p:cond delay="0"/>
                                  </p:stCondLst>
                                  <p:childTnLst>
                                    <p:set>
                                      <p:cBhvr>
                                        <p:cTn id="130" dur="1" fill="hold">
                                          <p:stCondLst>
                                            <p:cond delay="0"/>
                                          </p:stCondLst>
                                        </p:cTn>
                                        <p:tgtEl>
                                          <p:spTgt spid="10275"/>
                                        </p:tgtEl>
                                        <p:attrNameLst>
                                          <p:attrName>style.visibility</p:attrName>
                                        </p:attrNameLst>
                                      </p:cBhvr>
                                      <p:to>
                                        <p:strVal val="visible"/>
                                      </p:to>
                                    </p:set>
                                    <p:animEffect transition="in" filter="wipe(down)">
                                      <p:cBhvr>
                                        <p:cTn id="131" dur="500"/>
                                        <p:tgtEl>
                                          <p:spTgt spid="10275"/>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4" fill="hold" grpId="0" nodeType="clickEffect">
                                  <p:stCondLst>
                                    <p:cond delay="0"/>
                                  </p:stCondLst>
                                  <p:childTnLst>
                                    <p:set>
                                      <p:cBhvr>
                                        <p:cTn id="135" dur="1" fill="hold">
                                          <p:stCondLst>
                                            <p:cond delay="0"/>
                                          </p:stCondLst>
                                        </p:cTn>
                                        <p:tgtEl>
                                          <p:spTgt spid="10277"/>
                                        </p:tgtEl>
                                        <p:attrNameLst>
                                          <p:attrName>style.visibility</p:attrName>
                                        </p:attrNameLst>
                                      </p:cBhvr>
                                      <p:to>
                                        <p:strVal val="visible"/>
                                      </p:to>
                                    </p:set>
                                    <p:animEffect transition="in" filter="wipe(down)">
                                      <p:cBhvr>
                                        <p:cTn id="136" dur="500"/>
                                        <p:tgtEl>
                                          <p:spTgt spid="10277"/>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4" fill="hold" grpId="0" nodeType="clickEffect">
                                  <p:stCondLst>
                                    <p:cond delay="0"/>
                                  </p:stCondLst>
                                  <p:childTnLst>
                                    <p:set>
                                      <p:cBhvr>
                                        <p:cTn id="140" dur="1" fill="hold">
                                          <p:stCondLst>
                                            <p:cond delay="0"/>
                                          </p:stCondLst>
                                        </p:cTn>
                                        <p:tgtEl>
                                          <p:spTgt spid="10269"/>
                                        </p:tgtEl>
                                        <p:attrNameLst>
                                          <p:attrName>style.visibility</p:attrName>
                                        </p:attrNameLst>
                                      </p:cBhvr>
                                      <p:to>
                                        <p:strVal val="visible"/>
                                      </p:to>
                                    </p:set>
                                    <p:animEffect transition="in" filter="wipe(down)">
                                      <p:cBhvr>
                                        <p:cTn id="141" dur="500"/>
                                        <p:tgtEl>
                                          <p:spTgt spid="10269"/>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8" fill="hold" grpId="0" nodeType="clickEffect">
                                  <p:stCondLst>
                                    <p:cond delay="0"/>
                                  </p:stCondLst>
                                  <p:childTnLst>
                                    <p:set>
                                      <p:cBhvr>
                                        <p:cTn id="145" dur="1" fill="hold">
                                          <p:stCondLst>
                                            <p:cond delay="0"/>
                                          </p:stCondLst>
                                        </p:cTn>
                                        <p:tgtEl>
                                          <p:spTgt spid="10279"/>
                                        </p:tgtEl>
                                        <p:attrNameLst>
                                          <p:attrName>style.visibility</p:attrName>
                                        </p:attrNameLst>
                                      </p:cBhvr>
                                      <p:to>
                                        <p:strVal val="visible"/>
                                      </p:to>
                                    </p:set>
                                    <p:animEffect transition="in" filter="wipe(left)">
                                      <p:cBhvr>
                                        <p:cTn id="146" dur="500"/>
                                        <p:tgtEl>
                                          <p:spTgt spid="10279"/>
                                        </p:tgtEl>
                                      </p:cBhvr>
                                    </p:animEffect>
                                  </p:childTnLst>
                                </p:cTn>
                              </p:par>
                            </p:childTnLst>
                          </p:cTn>
                        </p:par>
                      </p:childTnLst>
                    </p:cTn>
                  </p:par>
                  <p:par>
                    <p:cTn id="147" fill="hold">
                      <p:stCondLst>
                        <p:cond delay="indefinite"/>
                      </p:stCondLst>
                      <p:childTnLst>
                        <p:par>
                          <p:cTn id="148" fill="hold">
                            <p:stCondLst>
                              <p:cond delay="0"/>
                            </p:stCondLst>
                            <p:childTnLst>
                              <p:par>
                                <p:cTn id="149" presetID="22" presetClass="entr" presetSubtype="4" fill="hold" grpId="0" nodeType="clickEffect">
                                  <p:stCondLst>
                                    <p:cond delay="0"/>
                                  </p:stCondLst>
                                  <p:childTnLst>
                                    <p:set>
                                      <p:cBhvr>
                                        <p:cTn id="150" dur="1" fill="hold">
                                          <p:stCondLst>
                                            <p:cond delay="0"/>
                                          </p:stCondLst>
                                        </p:cTn>
                                        <p:tgtEl>
                                          <p:spTgt spid="10278"/>
                                        </p:tgtEl>
                                        <p:attrNameLst>
                                          <p:attrName>style.visibility</p:attrName>
                                        </p:attrNameLst>
                                      </p:cBhvr>
                                      <p:to>
                                        <p:strVal val="visible"/>
                                      </p:to>
                                    </p:set>
                                    <p:animEffect transition="in" filter="wipe(down)">
                                      <p:cBhvr>
                                        <p:cTn id="151" dur="500"/>
                                        <p:tgtEl>
                                          <p:spTgt spid="10278"/>
                                        </p:tgtEl>
                                      </p:cBhvr>
                                    </p:animEffect>
                                  </p:childTnLst>
                                </p:cTn>
                              </p:par>
                            </p:childTnLst>
                          </p:cTn>
                        </p:par>
                      </p:childTnLst>
                    </p:cTn>
                  </p:par>
                  <p:par>
                    <p:cTn id="152" fill="hold">
                      <p:stCondLst>
                        <p:cond delay="indefinite"/>
                      </p:stCondLst>
                      <p:childTnLst>
                        <p:par>
                          <p:cTn id="153" fill="hold">
                            <p:stCondLst>
                              <p:cond delay="0"/>
                            </p:stCondLst>
                            <p:childTnLst>
                              <p:par>
                                <p:cTn id="154" presetID="22" presetClass="entr" presetSubtype="4" fill="hold" grpId="0" nodeType="clickEffect">
                                  <p:stCondLst>
                                    <p:cond delay="0"/>
                                  </p:stCondLst>
                                  <p:childTnLst>
                                    <p:set>
                                      <p:cBhvr>
                                        <p:cTn id="155" dur="1" fill="hold">
                                          <p:stCondLst>
                                            <p:cond delay="0"/>
                                          </p:stCondLst>
                                        </p:cTn>
                                        <p:tgtEl>
                                          <p:spTgt spid="10281"/>
                                        </p:tgtEl>
                                        <p:attrNameLst>
                                          <p:attrName>style.visibility</p:attrName>
                                        </p:attrNameLst>
                                      </p:cBhvr>
                                      <p:to>
                                        <p:strVal val="visible"/>
                                      </p:to>
                                    </p:set>
                                    <p:animEffect transition="in" filter="wipe(down)">
                                      <p:cBhvr>
                                        <p:cTn id="156" dur="500"/>
                                        <p:tgtEl>
                                          <p:spTgt spid="10281"/>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1" fill="hold" grpId="0" nodeType="clickEffect">
                                  <p:stCondLst>
                                    <p:cond delay="0"/>
                                  </p:stCondLst>
                                  <p:childTnLst>
                                    <p:set>
                                      <p:cBhvr>
                                        <p:cTn id="160" dur="1" fill="hold">
                                          <p:stCondLst>
                                            <p:cond delay="0"/>
                                          </p:stCondLst>
                                        </p:cTn>
                                        <p:tgtEl>
                                          <p:spTgt spid="10283"/>
                                        </p:tgtEl>
                                        <p:attrNameLst>
                                          <p:attrName>style.visibility</p:attrName>
                                        </p:attrNameLst>
                                      </p:cBhvr>
                                      <p:to>
                                        <p:strVal val="visible"/>
                                      </p:to>
                                    </p:set>
                                    <p:animEffect transition="in" filter="wipe(up)">
                                      <p:cBhvr>
                                        <p:cTn id="161" dur="500"/>
                                        <p:tgtEl>
                                          <p:spTgt spid="10283"/>
                                        </p:tgtEl>
                                      </p:cBhvr>
                                    </p:animEffect>
                                  </p:childTnLst>
                                </p:cTn>
                              </p:par>
                            </p:childTnLst>
                          </p:cTn>
                        </p:par>
                      </p:childTnLst>
                    </p:cTn>
                  </p:par>
                  <p:par>
                    <p:cTn id="162" fill="hold">
                      <p:stCondLst>
                        <p:cond delay="indefinite"/>
                      </p:stCondLst>
                      <p:childTnLst>
                        <p:par>
                          <p:cTn id="163" fill="hold">
                            <p:stCondLst>
                              <p:cond delay="0"/>
                            </p:stCondLst>
                            <p:childTnLst>
                              <p:par>
                                <p:cTn id="164" presetID="22" presetClass="entr" presetSubtype="4" fill="hold" grpId="0" nodeType="clickEffect">
                                  <p:stCondLst>
                                    <p:cond delay="0"/>
                                  </p:stCondLst>
                                  <p:childTnLst>
                                    <p:set>
                                      <p:cBhvr>
                                        <p:cTn id="165" dur="1" fill="hold">
                                          <p:stCondLst>
                                            <p:cond delay="0"/>
                                          </p:stCondLst>
                                        </p:cTn>
                                        <p:tgtEl>
                                          <p:spTgt spid="10284"/>
                                        </p:tgtEl>
                                        <p:attrNameLst>
                                          <p:attrName>style.visibility</p:attrName>
                                        </p:attrNameLst>
                                      </p:cBhvr>
                                      <p:to>
                                        <p:strVal val="visible"/>
                                      </p:to>
                                    </p:set>
                                    <p:animEffect transition="in" filter="wipe(down)">
                                      <p:cBhvr>
                                        <p:cTn id="166" dur="500"/>
                                        <p:tgtEl>
                                          <p:spTgt spid="10284"/>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4" fill="hold" grpId="0" nodeType="clickEffect">
                                  <p:stCondLst>
                                    <p:cond delay="0"/>
                                  </p:stCondLst>
                                  <p:childTnLst>
                                    <p:set>
                                      <p:cBhvr>
                                        <p:cTn id="170" dur="1" fill="hold">
                                          <p:stCondLst>
                                            <p:cond delay="0"/>
                                          </p:stCondLst>
                                        </p:cTn>
                                        <p:tgtEl>
                                          <p:spTgt spid="10285"/>
                                        </p:tgtEl>
                                        <p:attrNameLst>
                                          <p:attrName>style.visibility</p:attrName>
                                        </p:attrNameLst>
                                      </p:cBhvr>
                                      <p:to>
                                        <p:strVal val="visible"/>
                                      </p:to>
                                    </p:set>
                                    <p:animEffect transition="in" filter="wipe(down)">
                                      <p:cBhvr>
                                        <p:cTn id="171" dur="500"/>
                                        <p:tgtEl>
                                          <p:spTgt spid="10285"/>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4" fill="hold" grpId="0" nodeType="clickEffect">
                                  <p:stCondLst>
                                    <p:cond delay="0"/>
                                  </p:stCondLst>
                                  <p:childTnLst>
                                    <p:set>
                                      <p:cBhvr>
                                        <p:cTn id="175" dur="1" fill="hold">
                                          <p:stCondLst>
                                            <p:cond delay="0"/>
                                          </p:stCondLst>
                                        </p:cTn>
                                        <p:tgtEl>
                                          <p:spTgt spid="10286"/>
                                        </p:tgtEl>
                                        <p:attrNameLst>
                                          <p:attrName>style.visibility</p:attrName>
                                        </p:attrNameLst>
                                      </p:cBhvr>
                                      <p:to>
                                        <p:strVal val="visible"/>
                                      </p:to>
                                    </p:set>
                                    <p:animEffect transition="in" filter="wipe(down)">
                                      <p:cBhvr>
                                        <p:cTn id="176" dur="500"/>
                                        <p:tgtEl>
                                          <p:spTgt spid="10286"/>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10287"/>
                                        </p:tgtEl>
                                        <p:attrNameLst>
                                          <p:attrName>style.visibility</p:attrName>
                                        </p:attrNameLst>
                                      </p:cBhvr>
                                      <p:to>
                                        <p:strVal val="visible"/>
                                      </p:to>
                                    </p:set>
                                    <p:animEffect transition="in" filter="wipe(left)">
                                      <p:cBhvr>
                                        <p:cTn id="181" dur="500"/>
                                        <p:tgtEl>
                                          <p:spTgt spid="10287"/>
                                        </p:tgtEl>
                                      </p:cBhvr>
                                    </p:animEffect>
                                  </p:childTnLst>
                                </p:cTn>
                              </p:par>
                              <p:par>
                                <p:cTn id="182" presetID="22" presetClass="entr" presetSubtype="4" fill="hold" grpId="0" nodeType="withEffect">
                                  <p:stCondLst>
                                    <p:cond delay="0"/>
                                  </p:stCondLst>
                                  <p:childTnLst>
                                    <p:set>
                                      <p:cBhvr>
                                        <p:cTn id="183" dur="1" fill="hold">
                                          <p:stCondLst>
                                            <p:cond delay="0"/>
                                          </p:stCondLst>
                                        </p:cTn>
                                        <p:tgtEl>
                                          <p:spTgt spid="10288"/>
                                        </p:tgtEl>
                                        <p:attrNameLst>
                                          <p:attrName>style.visibility</p:attrName>
                                        </p:attrNameLst>
                                      </p:cBhvr>
                                      <p:to>
                                        <p:strVal val="visible"/>
                                      </p:to>
                                    </p:set>
                                    <p:animEffect transition="in" filter="wipe(down)">
                                      <p:cBhvr>
                                        <p:cTn id="184" dur="500"/>
                                        <p:tgtEl>
                                          <p:spTgt spid="10288"/>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4" fill="hold" grpId="0" nodeType="clickEffect">
                                  <p:stCondLst>
                                    <p:cond delay="0"/>
                                  </p:stCondLst>
                                  <p:childTnLst>
                                    <p:set>
                                      <p:cBhvr>
                                        <p:cTn id="188" dur="1" fill="hold">
                                          <p:stCondLst>
                                            <p:cond delay="0"/>
                                          </p:stCondLst>
                                        </p:cTn>
                                        <p:tgtEl>
                                          <p:spTgt spid="10290"/>
                                        </p:tgtEl>
                                        <p:attrNameLst>
                                          <p:attrName>style.visibility</p:attrName>
                                        </p:attrNameLst>
                                      </p:cBhvr>
                                      <p:to>
                                        <p:strVal val="visible"/>
                                      </p:to>
                                    </p:set>
                                    <p:animEffect transition="in" filter="wipe(down)">
                                      <p:cBhvr>
                                        <p:cTn id="189" dur="500"/>
                                        <p:tgtEl>
                                          <p:spTgt spid="10290"/>
                                        </p:tgtEl>
                                      </p:cBhvr>
                                    </p:animEffect>
                                  </p:childTnLst>
                                </p:cTn>
                              </p:par>
                            </p:childTnLst>
                          </p:cTn>
                        </p:par>
                      </p:childTnLst>
                    </p:cTn>
                  </p:par>
                  <p:par>
                    <p:cTn id="190" fill="hold">
                      <p:stCondLst>
                        <p:cond delay="indefinite"/>
                      </p:stCondLst>
                      <p:childTnLst>
                        <p:par>
                          <p:cTn id="191" fill="hold">
                            <p:stCondLst>
                              <p:cond delay="0"/>
                            </p:stCondLst>
                            <p:childTnLst>
                              <p:par>
                                <p:cTn id="192" presetID="22" presetClass="entr" presetSubtype="4" fill="hold" grpId="0" nodeType="clickEffect">
                                  <p:stCondLst>
                                    <p:cond delay="0"/>
                                  </p:stCondLst>
                                  <p:childTnLst>
                                    <p:set>
                                      <p:cBhvr>
                                        <p:cTn id="193" dur="1" fill="hold">
                                          <p:stCondLst>
                                            <p:cond delay="0"/>
                                          </p:stCondLst>
                                        </p:cTn>
                                        <p:tgtEl>
                                          <p:spTgt spid="10291"/>
                                        </p:tgtEl>
                                        <p:attrNameLst>
                                          <p:attrName>style.visibility</p:attrName>
                                        </p:attrNameLst>
                                      </p:cBhvr>
                                      <p:to>
                                        <p:strVal val="visible"/>
                                      </p:to>
                                    </p:set>
                                    <p:animEffect transition="in" filter="wipe(down)">
                                      <p:cBhvr>
                                        <p:cTn id="194" dur="500"/>
                                        <p:tgtEl>
                                          <p:spTgt spid="10291"/>
                                        </p:tgtEl>
                                      </p:cBhvr>
                                    </p:animEffect>
                                  </p:childTnLst>
                                </p:cTn>
                              </p:par>
                            </p:childTnLst>
                          </p:cTn>
                        </p:par>
                      </p:childTnLst>
                    </p:cTn>
                  </p:par>
                  <p:par>
                    <p:cTn id="195" fill="hold">
                      <p:stCondLst>
                        <p:cond delay="indefinite"/>
                      </p:stCondLst>
                      <p:childTnLst>
                        <p:par>
                          <p:cTn id="196" fill="hold">
                            <p:stCondLst>
                              <p:cond delay="0"/>
                            </p:stCondLst>
                            <p:childTnLst>
                              <p:par>
                                <p:cTn id="197" presetID="22" presetClass="entr" presetSubtype="4" fill="hold" grpId="0" nodeType="clickEffect">
                                  <p:stCondLst>
                                    <p:cond delay="0"/>
                                  </p:stCondLst>
                                  <p:childTnLst>
                                    <p:set>
                                      <p:cBhvr>
                                        <p:cTn id="198" dur="1" fill="hold">
                                          <p:stCondLst>
                                            <p:cond delay="0"/>
                                          </p:stCondLst>
                                        </p:cTn>
                                        <p:tgtEl>
                                          <p:spTgt spid="10289"/>
                                        </p:tgtEl>
                                        <p:attrNameLst>
                                          <p:attrName>style.visibility</p:attrName>
                                        </p:attrNameLst>
                                      </p:cBhvr>
                                      <p:to>
                                        <p:strVal val="visible"/>
                                      </p:to>
                                    </p:set>
                                    <p:animEffect transition="in" filter="wipe(down)">
                                      <p:cBhvr>
                                        <p:cTn id="199" dur="500"/>
                                        <p:tgtEl>
                                          <p:spTgt spid="10289"/>
                                        </p:tgtEl>
                                      </p:cBhvr>
                                    </p:animEffect>
                                  </p:childTnLst>
                                </p:cTn>
                              </p:par>
                            </p:childTnLst>
                          </p:cTn>
                        </p:par>
                      </p:childTnLst>
                    </p:cTn>
                  </p:par>
                  <p:par>
                    <p:cTn id="200" fill="hold">
                      <p:stCondLst>
                        <p:cond delay="indefinite"/>
                      </p:stCondLst>
                      <p:childTnLst>
                        <p:par>
                          <p:cTn id="201" fill="hold">
                            <p:stCondLst>
                              <p:cond delay="0"/>
                            </p:stCondLst>
                            <p:childTnLst>
                              <p:par>
                                <p:cTn id="202" presetID="22" presetClass="entr" presetSubtype="4" fill="hold" grpId="0" nodeType="clickEffect">
                                  <p:stCondLst>
                                    <p:cond delay="0"/>
                                  </p:stCondLst>
                                  <p:childTnLst>
                                    <p:set>
                                      <p:cBhvr>
                                        <p:cTn id="203" dur="1" fill="hold">
                                          <p:stCondLst>
                                            <p:cond delay="0"/>
                                          </p:stCondLst>
                                        </p:cTn>
                                        <p:tgtEl>
                                          <p:spTgt spid="10292"/>
                                        </p:tgtEl>
                                        <p:attrNameLst>
                                          <p:attrName>style.visibility</p:attrName>
                                        </p:attrNameLst>
                                      </p:cBhvr>
                                      <p:to>
                                        <p:strVal val="visible"/>
                                      </p:to>
                                    </p:set>
                                    <p:animEffect transition="in" filter="wipe(down)">
                                      <p:cBhvr>
                                        <p:cTn id="204" dur="500"/>
                                        <p:tgtEl>
                                          <p:spTgt spid="10292"/>
                                        </p:tgtEl>
                                      </p:cBhvr>
                                    </p:animEffect>
                                  </p:childTnLst>
                                </p:cTn>
                              </p:par>
                            </p:childTnLst>
                          </p:cTn>
                        </p:par>
                      </p:childTnLst>
                    </p:cTn>
                  </p:par>
                  <p:par>
                    <p:cTn id="205" fill="hold">
                      <p:stCondLst>
                        <p:cond delay="indefinite"/>
                      </p:stCondLst>
                      <p:childTnLst>
                        <p:par>
                          <p:cTn id="206" fill="hold">
                            <p:stCondLst>
                              <p:cond delay="0"/>
                            </p:stCondLst>
                            <p:childTnLst>
                              <p:par>
                                <p:cTn id="207" presetID="22" presetClass="entr" presetSubtype="4" fill="hold" grpId="0" nodeType="clickEffect">
                                  <p:stCondLst>
                                    <p:cond delay="0"/>
                                  </p:stCondLst>
                                  <p:childTnLst>
                                    <p:set>
                                      <p:cBhvr>
                                        <p:cTn id="208" dur="1" fill="hold">
                                          <p:stCondLst>
                                            <p:cond delay="0"/>
                                          </p:stCondLst>
                                        </p:cTn>
                                        <p:tgtEl>
                                          <p:spTgt spid="10296"/>
                                        </p:tgtEl>
                                        <p:attrNameLst>
                                          <p:attrName>style.visibility</p:attrName>
                                        </p:attrNameLst>
                                      </p:cBhvr>
                                      <p:to>
                                        <p:strVal val="visible"/>
                                      </p:to>
                                    </p:set>
                                    <p:animEffect transition="in" filter="wipe(down)">
                                      <p:cBhvr>
                                        <p:cTn id="209" dur="500"/>
                                        <p:tgtEl>
                                          <p:spTgt spid="10296"/>
                                        </p:tgtEl>
                                      </p:cBhvr>
                                    </p:animEffect>
                                  </p:childTnLst>
                                </p:cTn>
                              </p:par>
                            </p:childTnLst>
                          </p:cTn>
                        </p:par>
                      </p:childTnLst>
                    </p:cTn>
                  </p:par>
                  <p:par>
                    <p:cTn id="210" fill="hold">
                      <p:stCondLst>
                        <p:cond delay="indefinite"/>
                      </p:stCondLst>
                      <p:childTnLst>
                        <p:par>
                          <p:cTn id="211" fill="hold">
                            <p:stCondLst>
                              <p:cond delay="0"/>
                            </p:stCondLst>
                            <p:childTnLst>
                              <p:par>
                                <p:cTn id="212" presetID="22" presetClass="entr" presetSubtype="4" fill="hold" grpId="0" nodeType="clickEffect">
                                  <p:stCondLst>
                                    <p:cond delay="0"/>
                                  </p:stCondLst>
                                  <p:childTnLst>
                                    <p:set>
                                      <p:cBhvr>
                                        <p:cTn id="213" dur="1" fill="hold">
                                          <p:stCondLst>
                                            <p:cond delay="0"/>
                                          </p:stCondLst>
                                        </p:cTn>
                                        <p:tgtEl>
                                          <p:spTgt spid="10298"/>
                                        </p:tgtEl>
                                        <p:attrNameLst>
                                          <p:attrName>style.visibility</p:attrName>
                                        </p:attrNameLst>
                                      </p:cBhvr>
                                      <p:to>
                                        <p:strVal val="visible"/>
                                      </p:to>
                                    </p:set>
                                    <p:animEffect transition="in" filter="wipe(down)">
                                      <p:cBhvr>
                                        <p:cTn id="214" dur="500"/>
                                        <p:tgtEl>
                                          <p:spTgt spid="10298"/>
                                        </p:tgtEl>
                                      </p:cBhvr>
                                    </p:animEffect>
                                  </p:childTnLst>
                                </p:cTn>
                              </p:par>
                            </p:childTnLst>
                          </p:cTn>
                        </p:par>
                      </p:childTnLst>
                    </p:cTn>
                  </p:par>
                  <p:par>
                    <p:cTn id="215" fill="hold">
                      <p:stCondLst>
                        <p:cond delay="indefinite"/>
                      </p:stCondLst>
                      <p:childTnLst>
                        <p:par>
                          <p:cTn id="216" fill="hold">
                            <p:stCondLst>
                              <p:cond delay="0"/>
                            </p:stCondLst>
                            <p:childTnLst>
                              <p:par>
                                <p:cTn id="217" presetID="22" presetClass="entr" presetSubtype="4" fill="hold" grpId="0" nodeType="clickEffect">
                                  <p:stCondLst>
                                    <p:cond delay="0"/>
                                  </p:stCondLst>
                                  <p:childTnLst>
                                    <p:set>
                                      <p:cBhvr>
                                        <p:cTn id="218" dur="1" fill="hold">
                                          <p:stCondLst>
                                            <p:cond delay="0"/>
                                          </p:stCondLst>
                                        </p:cTn>
                                        <p:tgtEl>
                                          <p:spTgt spid="10297"/>
                                        </p:tgtEl>
                                        <p:attrNameLst>
                                          <p:attrName>style.visibility</p:attrName>
                                        </p:attrNameLst>
                                      </p:cBhvr>
                                      <p:to>
                                        <p:strVal val="visible"/>
                                      </p:to>
                                    </p:set>
                                    <p:animEffect transition="in" filter="wipe(down)">
                                      <p:cBhvr>
                                        <p:cTn id="219" dur="500"/>
                                        <p:tgtEl>
                                          <p:spTgt spid="10297"/>
                                        </p:tgtEl>
                                      </p:cBhvr>
                                    </p:animEffect>
                                  </p:childTnLst>
                                </p:cTn>
                              </p:par>
                            </p:childTnLst>
                          </p:cTn>
                        </p:par>
                      </p:childTnLst>
                    </p:cTn>
                  </p:par>
                  <p:par>
                    <p:cTn id="220" fill="hold">
                      <p:stCondLst>
                        <p:cond delay="indefinite"/>
                      </p:stCondLst>
                      <p:childTnLst>
                        <p:par>
                          <p:cTn id="221" fill="hold">
                            <p:stCondLst>
                              <p:cond delay="0"/>
                            </p:stCondLst>
                            <p:childTnLst>
                              <p:par>
                                <p:cTn id="222" presetID="22" presetClass="entr" presetSubtype="4" fill="hold" grpId="0" nodeType="clickEffect">
                                  <p:stCondLst>
                                    <p:cond delay="0"/>
                                  </p:stCondLst>
                                  <p:childTnLst>
                                    <p:set>
                                      <p:cBhvr>
                                        <p:cTn id="223" dur="1" fill="hold">
                                          <p:stCondLst>
                                            <p:cond delay="0"/>
                                          </p:stCondLst>
                                        </p:cTn>
                                        <p:tgtEl>
                                          <p:spTgt spid="10299"/>
                                        </p:tgtEl>
                                        <p:attrNameLst>
                                          <p:attrName>style.visibility</p:attrName>
                                        </p:attrNameLst>
                                      </p:cBhvr>
                                      <p:to>
                                        <p:strVal val="visible"/>
                                      </p:to>
                                    </p:set>
                                    <p:animEffect transition="in" filter="wipe(down)">
                                      <p:cBhvr>
                                        <p:cTn id="224" dur="500"/>
                                        <p:tgtEl>
                                          <p:spTgt spid="10299"/>
                                        </p:tgtEl>
                                      </p:cBhvr>
                                    </p:animEffect>
                                  </p:childTnLst>
                                </p:cTn>
                              </p:par>
                            </p:childTnLst>
                          </p:cTn>
                        </p:par>
                      </p:childTnLst>
                    </p:cTn>
                  </p:par>
                  <p:par>
                    <p:cTn id="225" fill="hold">
                      <p:stCondLst>
                        <p:cond delay="indefinite"/>
                      </p:stCondLst>
                      <p:childTnLst>
                        <p:par>
                          <p:cTn id="226" fill="hold">
                            <p:stCondLst>
                              <p:cond delay="0"/>
                            </p:stCondLst>
                            <p:childTnLst>
                              <p:par>
                                <p:cTn id="227" presetID="22" presetClass="entr" presetSubtype="4" fill="hold" grpId="0" nodeType="clickEffect">
                                  <p:stCondLst>
                                    <p:cond delay="0"/>
                                  </p:stCondLst>
                                  <p:childTnLst>
                                    <p:set>
                                      <p:cBhvr>
                                        <p:cTn id="228" dur="1" fill="hold">
                                          <p:stCondLst>
                                            <p:cond delay="0"/>
                                          </p:stCondLst>
                                        </p:cTn>
                                        <p:tgtEl>
                                          <p:spTgt spid="10300"/>
                                        </p:tgtEl>
                                        <p:attrNameLst>
                                          <p:attrName>style.visibility</p:attrName>
                                        </p:attrNameLst>
                                      </p:cBhvr>
                                      <p:to>
                                        <p:strVal val="visible"/>
                                      </p:to>
                                    </p:set>
                                    <p:animEffect transition="in" filter="wipe(down)">
                                      <p:cBhvr>
                                        <p:cTn id="229" dur="500"/>
                                        <p:tgtEl>
                                          <p:spTgt spid="10300"/>
                                        </p:tgtEl>
                                      </p:cBhvr>
                                    </p:animEffect>
                                  </p:childTnLst>
                                </p:cTn>
                              </p:par>
                            </p:childTnLst>
                          </p:cTn>
                        </p:par>
                      </p:childTnLst>
                    </p:cTn>
                  </p:par>
                  <p:par>
                    <p:cTn id="230" fill="hold">
                      <p:stCondLst>
                        <p:cond delay="indefinite"/>
                      </p:stCondLst>
                      <p:childTnLst>
                        <p:par>
                          <p:cTn id="231" fill="hold">
                            <p:stCondLst>
                              <p:cond delay="0"/>
                            </p:stCondLst>
                            <p:childTnLst>
                              <p:par>
                                <p:cTn id="232" presetID="22" presetClass="entr" presetSubtype="8" fill="hold" grpId="0" nodeType="clickEffect">
                                  <p:stCondLst>
                                    <p:cond delay="0"/>
                                  </p:stCondLst>
                                  <p:childTnLst>
                                    <p:set>
                                      <p:cBhvr>
                                        <p:cTn id="233" dur="1" fill="hold">
                                          <p:stCondLst>
                                            <p:cond delay="0"/>
                                          </p:stCondLst>
                                        </p:cTn>
                                        <p:tgtEl>
                                          <p:spTgt spid="10301"/>
                                        </p:tgtEl>
                                        <p:attrNameLst>
                                          <p:attrName>style.visibility</p:attrName>
                                        </p:attrNameLst>
                                      </p:cBhvr>
                                      <p:to>
                                        <p:strVal val="visible"/>
                                      </p:to>
                                    </p:set>
                                    <p:animEffect transition="in" filter="wipe(left)">
                                      <p:cBhvr>
                                        <p:cTn id="234" dur="500"/>
                                        <p:tgtEl>
                                          <p:spTgt spid="10301"/>
                                        </p:tgtEl>
                                      </p:cBhvr>
                                    </p:animEffect>
                                  </p:childTnLst>
                                </p:cTn>
                              </p:par>
                            </p:childTnLst>
                          </p:cTn>
                        </p:par>
                      </p:childTnLst>
                    </p:cTn>
                  </p:par>
                  <p:par>
                    <p:cTn id="235" fill="hold">
                      <p:stCondLst>
                        <p:cond delay="indefinite"/>
                      </p:stCondLst>
                      <p:childTnLst>
                        <p:par>
                          <p:cTn id="236" fill="hold">
                            <p:stCondLst>
                              <p:cond delay="0"/>
                            </p:stCondLst>
                            <p:childTnLst>
                              <p:par>
                                <p:cTn id="237" presetID="22" presetClass="entr" presetSubtype="4" fill="hold" grpId="0" nodeType="clickEffect">
                                  <p:stCondLst>
                                    <p:cond delay="0"/>
                                  </p:stCondLst>
                                  <p:childTnLst>
                                    <p:set>
                                      <p:cBhvr>
                                        <p:cTn id="238" dur="1" fill="hold">
                                          <p:stCondLst>
                                            <p:cond delay="0"/>
                                          </p:stCondLst>
                                        </p:cTn>
                                        <p:tgtEl>
                                          <p:spTgt spid="10302"/>
                                        </p:tgtEl>
                                        <p:attrNameLst>
                                          <p:attrName>style.visibility</p:attrName>
                                        </p:attrNameLst>
                                      </p:cBhvr>
                                      <p:to>
                                        <p:strVal val="visible"/>
                                      </p:to>
                                    </p:set>
                                    <p:animEffect transition="in" filter="wipe(down)">
                                      <p:cBhvr>
                                        <p:cTn id="239" dur="500"/>
                                        <p:tgtEl>
                                          <p:spTgt spid="10302"/>
                                        </p:tgtEl>
                                      </p:cBhvr>
                                    </p:animEffect>
                                  </p:childTnLst>
                                </p:cTn>
                              </p:par>
                            </p:childTnLst>
                          </p:cTn>
                        </p:par>
                      </p:childTnLst>
                    </p:cTn>
                  </p:par>
                  <p:par>
                    <p:cTn id="240" fill="hold">
                      <p:stCondLst>
                        <p:cond delay="indefinite"/>
                      </p:stCondLst>
                      <p:childTnLst>
                        <p:par>
                          <p:cTn id="241" fill="hold">
                            <p:stCondLst>
                              <p:cond delay="0"/>
                            </p:stCondLst>
                            <p:childTnLst>
                              <p:par>
                                <p:cTn id="242" presetID="22" presetClass="entr" presetSubtype="4" fill="hold" grpId="0" nodeType="clickEffect">
                                  <p:stCondLst>
                                    <p:cond delay="0"/>
                                  </p:stCondLst>
                                  <p:childTnLst>
                                    <p:set>
                                      <p:cBhvr>
                                        <p:cTn id="243" dur="1" fill="hold">
                                          <p:stCondLst>
                                            <p:cond delay="0"/>
                                          </p:stCondLst>
                                        </p:cTn>
                                        <p:tgtEl>
                                          <p:spTgt spid="10303"/>
                                        </p:tgtEl>
                                        <p:attrNameLst>
                                          <p:attrName>style.visibility</p:attrName>
                                        </p:attrNameLst>
                                      </p:cBhvr>
                                      <p:to>
                                        <p:strVal val="visible"/>
                                      </p:to>
                                    </p:set>
                                    <p:animEffect transition="in" filter="wipe(down)">
                                      <p:cBhvr>
                                        <p:cTn id="244" dur="500"/>
                                        <p:tgtEl>
                                          <p:spTgt spid="10303"/>
                                        </p:tgtEl>
                                      </p:cBhvr>
                                    </p:animEffect>
                                  </p:childTnLst>
                                </p:cTn>
                              </p:par>
                            </p:childTnLst>
                          </p:cTn>
                        </p:par>
                      </p:childTnLst>
                    </p:cTn>
                  </p:par>
                  <p:par>
                    <p:cTn id="245" fill="hold">
                      <p:stCondLst>
                        <p:cond delay="indefinite"/>
                      </p:stCondLst>
                      <p:childTnLst>
                        <p:par>
                          <p:cTn id="246" fill="hold">
                            <p:stCondLst>
                              <p:cond delay="0"/>
                            </p:stCondLst>
                            <p:childTnLst>
                              <p:par>
                                <p:cTn id="247" presetID="22" presetClass="entr" presetSubtype="4" fill="hold" grpId="0" nodeType="clickEffect">
                                  <p:stCondLst>
                                    <p:cond delay="0"/>
                                  </p:stCondLst>
                                  <p:childTnLst>
                                    <p:set>
                                      <p:cBhvr>
                                        <p:cTn id="248" dur="1" fill="hold">
                                          <p:stCondLst>
                                            <p:cond delay="0"/>
                                          </p:stCondLst>
                                        </p:cTn>
                                        <p:tgtEl>
                                          <p:spTgt spid="10304"/>
                                        </p:tgtEl>
                                        <p:attrNameLst>
                                          <p:attrName>style.visibility</p:attrName>
                                        </p:attrNameLst>
                                      </p:cBhvr>
                                      <p:to>
                                        <p:strVal val="visible"/>
                                      </p:to>
                                    </p:set>
                                    <p:animEffect transition="in" filter="wipe(down)">
                                      <p:cBhvr>
                                        <p:cTn id="249" dur="500"/>
                                        <p:tgtEl>
                                          <p:spTgt spid="10304"/>
                                        </p:tgtEl>
                                      </p:cBhvr>
                                    </p:animEffect>
                                  </p:childTnLst>
                                </p:cTn>
                              </p:par>
                            </p:childTnLst>
                          </p:cTn>
                        </p:par>
                      </p:childTnLst>
                    </p:cTn>
                  </p:par>
                  <p:par>
                    <p:cTn id="250" fill="hold">
                      <p:stCondLst>
                        <p:cond delay="indefinite"/>
                      </p:stCondLst>
                      <p:childTnLst>
                        <p:par>
                          <p:cTn id="251" fill="hold">
                            <p:stCondLst>
                              <p:cond delay="0"/>
                            </p:stCondLst>
                            <p:childTnLst>
                              <p:par>
                                <p:cTn id="252" presetID="22" presetClass="entr" presetSubtype="4" fill="hold" grpId="0" nodeType="clickEffect">
                                  <p:stCondLst>
                                    <p:cond delay="0"/>
                                  </p:stCondLst>
                                  <p:childTnLst>
                                    <p:set>
                                      <p:cBhvr>
                                        <p:cTn id="253" dur="1" fill="hold">
                                          <p:stCondLst>
                                            <p:cond delay="0"/>
                                          </p:stCondLst>
                                        </p:cTn>
                                        <p:tgtEl>
                                          <p:spTgt spid="10305"/>
                                        </p:tgtEl>
                                        <p:attrNameLst>
                                          <p:attrName>style.visibility</p:attrName>
                                        </p:attrNameLst>
                                      </p:cBhvr>
                                      <p:to>
                                        <p:strVal val="visible"/>
                                      </p:to>
                                    </p:set>
                                    <p:animEffect transition="in" filter="wipe(down)">
                                      <p:cBhvr>
                                        <p:cTn id="254" dur="500"/>
                                        <p:tgtEl>
                                          <p:spTgt spid="10305"/>
                                        </p:tgtEl>
                                      </p:cBhvr>
                                    </p:animEffect>
                                  </p:childTnLst>
                                </p:cTn>
                              </p:par>
                            </p:childTnLst>
                          </p:cTn>
                        </p:par>
                      </p:childTnLst>
                    </p:cTn>
                  </p:par>
                  <p:par>
                    <p:cTn id="255" fill="hold">
                      <p:stCondLst>
                        <p:cond delay="indefinite"/>
                      </p:stCondLst>
                      <p:childTnLst>
                        <p:par>
                          <p:cTn id="256" fill="hold">
                            <p:stCondLst>
                              <p:cond delay="0"/>
                            </p:stCondLst>
                            <p:childTnLst>
                              <p:par>
                                <p:cTn id="257" presetID="22" presetClass="entr" presetSubtype="4" fill="hold" grpId="0" nodeType="clickEffect">
                                  <p:stCondLst>
                                    <p:cond delay="0"/>
                                  </p:stCondLst>
                                  <p:childTnLst>
                                    <p:set>
                                      <p:cBhvr>
                                        <p:cTn id="258" dur="1" fill="hold">
                                          <p:stCondLst>
                                            <p:cond delay="0"/>
                                          </p:stCondLst>
                                        </p:cTn>
                                        <p:tgtEl>
                                          <p:spTgt spid="10306"/>
                                        </p:tgtEl>
                                        <p:attrNameLst>
                                          <p:attrName>style.visibility</p:attrName>
                                        </p:attrNameLst>
                                      </p:cBhvr>
                                      <p:to>
                                        <p:strVal val="visible"/>
                                      </p:to>
                                    </p:set>
                                    <p:animEffect transition="in" filter="wipe(down)">
                                      <p:cBhvr>
                                        <p:cTn id="259" dur="500"/>
                                        <p:tgtEl>
                                          <p:spTgt spid="10306"/>
                                        </p:tgtEl>
                                      </p:cBhvr>
                                    </p:animEffect>
                                  </p:childTnLst>
                                </p:cTn>
                              </p:par>
                            </p:childTnLst>
                          </p:cTn>
                        </p:par>
                      </p:childTnLst>
                    </p:cTn>
                  </p:par>
                  <p:par>
                    <p:cTn id="260" fill="hold">
                      <p:stCondLst>
                        <p:cond delay="indefinite"/>
                      </p:stCondLst>
                      <p:childTnLst>
                        <p:par>
                          <p:cTn id="261" fill="hold">
                            <p:stCondLst>
                              <p:cond delay="0"/>
                            </p:stCondLst>
                            <p:childTnLst>
                              <p:par>
                                <p:cTn id="262" presetID="22" presetClass="entr" presetSubtype="4" fill="hold" grpId="0" nodeType="clickEffect">
                                  <p:stCondLst>
                                    <p:cond delay="0"/>
                                  </p:stCondLst>
                                  <p:childTnLst>
                                    <p:set>
                                      <p:cBhvr>
                                        <p:cTn id="263" dur="1" fill="hold">
                                          <p:stCondLst>
                                            <p:cond delay="0"/>
                                          </p:stCondLst>
                                        </p:cTn>
                                        <p:tgtEl>
                                          <p:spTgt spid="10307"/>
                                        </p:tgtEl>
                                        <p:attrNameLst>
                                          <p:attrName>style.visibility</p:attrName>
                                        </p:attrNameLst>
                                      </p:cBhvr>
                                      <p:to>
                                        <p:strVal val="visible"/>
                                      </p:to>
                                    </p:set>
                                    <p:animEffect transition="in" filter="wipe(down)">
                                      <p:cBhvr>
                                        <p:cTn id="264" dur="500"/>
                                        <p:tgtEl>
                                          <p:spTgt spid="10307"/>
                                        </p:tgtEl>
                                      </p:cBhvr>
                                    </p:animEffect>
                                  </p:childTnLst>
                                </p:cTn>
                              </p:par>
                            </p:childTnLst>
                          </p:cTn>
                        </p:par>
                      </p:childTnLst>
                    </p:cTn>
                  </p:par>
                  <p:par>
                    <p:cTn id="265" fill="hold">
                      <p:stCondLst>
                        <p:cond delay="indefinite"/>
                      </p:stCondLst>
                      <p:childTnLst>
                        <p:par>
                          <p:cTn id="266" fill="hold">
                            <p:stCondLst>
                              <p:cond delay="0"/>
                            </p:stCondLst>
                            <p:childTnLst>
                              <p:par>
                                <p:cTn id="267" presetID="22" presetClass="entr" presetSubtype="4" fill="hold" grpId="0" nodeType="clickEffect">
                                  <p:stCondLst>
                                    <p:cond delay="0"/>
                                  </p:stCondLst>
                                  <p:childTnLst>
                                    <p:set>
                                      <p:cBhvr>
                                        <p:cTn id="268" dur="1" fill="hold">
                                          <p:stCondLst>
                                            <p:cond delay="0"/>
                                          </p:stCondLst>
                                        </p:cTn>
                                        <p:tgtEl>
                                          <p:spTgt spid="10308"/>
                                        </p:tgtEl>
                                        <p:attrNameLst>
                                          <p:attrName>style.visibility</p:attrName>
                                        </p:attrNameLst>
                                      </p:cBhvr>
                                      <p:to>
                                        <p:strVal val="visible"/>
                                      </p:to>
                                    </p:set>
                                    <p:animEffect transition="in" filter="wipe(down)">
                                      <p:cBhvr>
                                        <p:cTn id="269" dur="500"/>
                                        <p:tgtEl>
                                          <p:spTgt spid="10308"/>
                                        </p:tgtEl>
                                      </p:cBhvr>
                                    </p:animEffect>
                                  </p:childTnLst>
                                </p:cTn>
                              </p:par>
                            </p:childTnLst>
                          </p:cTn>
                        </p:par>
                      </p:childTnLst>
                    </p:cTn>
                  </p:par>
                  <p:par>
                    <p:cTn id="270" fill="hold">
                      <p:stCondLst>
                        <p:cond delay="indefinite"/>
                      </p:stCondLst>
                      <p:childTnLst>
                        <p:par>
                          <p:cTn id="271" fill="hold">
                            <p:stCondLst>
                              <p:cond delay="0"/>
                            </p:stCondLst>
                            <p:childTnLst>
                              <p:par>
                                <p:cTn id="272" presetID="22" presetClass="entr" presetSubtype="4" fill="hold" grpId="0" nodeType="clickEffect">
                                  <p:stCondLst>
                                    <p:cond delay="0"/>
                                  </p:stCondLst>
                                  <p:childTnLst>
                                    <p:set>
                                      <p:cBhvr>
                                        <p:cTn id="273" dur="1" fill="hold">
                                          <p:stCondLst>
                                            <p:cond delay="0"/>
                                          </p:stCondLst>
                                        </p:cTn>
                                        <p:tgtEl>
                                          <p:spTgt spid="10309"/>
                                        </p:tgtEl>
                                        <p:attrNameLst>
                                          <p:attrName>style.visibility</p:attrName>
                                        </p:attrNameLst>
                                      </p:cBhvr>
                                      <p:to>
                                        <p:strVal val="visible"/>
                                      </p:to>
                                    </p:set>
                                    <p:animEffect transition="in" filter="wipe(down)">
                                      <p:cBhvr>
                                        <p:cTn id="274" dur="500"/>
                                        <p:tgtEl>
                                          <p:spTgt spid="10309"/>
                                        </p:tgtEl>
                                      </p:cBhvr>
                                    </p:animEffect>
                                  </p:childTnLst>
                                </p:cTn>
                              </p:par>
                            </p:childTnLst>
                          </p:cTn>
                        </p:par>
                      </p:childTnLst>
                    </p:cTn>
                  </p:par>
                  <p:par>
                    <p:cTn id="275" fill="hold">
                      <p:stCondLst>
                        <p:cond delay="indefinite"/>
                      </p:stCondLst>
                      <p:childTnLst>
                        <p:par>
                          <p:cTn id="276" fill="hold">
                            <p:stCondLst>
                              <p:cond delay="0"/>
                            </p:stCondLst>
                            <p:childTnLst>
                              <p:par>
                                <p:cTn id="277" presetID="22" presetClass="entr" presetSubtype="4" fill="hold" grpId="0" nodeType="clickEffect">
                                  <p:stCondLst>
                                    <p:cond delay="0"/>
                                  </p:stCondLst>
                                  <p:childTnLst>
                                    <p:set>
                                      <p:cBhvr>
                                        <p:cTn id="278" dur="1" fill="hold">
                                          <p:stCondLst>
                                            <p:cond delay="0"/>
                                          </p:stCondLst>
                                        </p:cTn>
                                        <p:tgtEl>
                                          <p:spTgt spid="10311"/>
                                        </p:tgtEl>
                                        <p:attrNameLst>
                                          <p:attrName>style.visibility</p:attrName>
                                        </p:attrNameLst>
                                      </p:cBhvr>
                                      <p:to>
                                        <p:strVal val="visible"/>
                                      </p:to>
                                    </p:set>
                                    <p:animEffect transition="in" filter="wipe(down)">
                                      <p:cBhvr>
                                        <p:cTn id="279" dur="500"/>
                                        <p:tgtEl>
                                          <p:spTgt spid="10311"/>
                                        </p:tgtEl>
                                      </p:cBhvr>
                                    </p:animEffect>
                                  </p:childTnLst>
                                </p:cTn>
                              </p:par>
                            </p:childTnLst>
                          </p:cTn>
                        </p:par>
                      </p:childTnLst>
                    </p:cTn>
                  </p:par>
                  <p:par>
                    <p:cTn id="280" fill="hold">
                      <p:stCondLst>
                        <p:cond delay="indefinite"/>
                      </p:stCondLst>
                      <p:childTnLst>
                        <p:par>
                          <p:cTn id="281" fill="hold">
                            <p:stCondLst>
                              <p:cond delay="0"/>
                            </p:stCondLst>
                            <p:childTnLst>
                              <p:par>
                                <p:cTn id="282" presetID="22" presetClass="entr" presetSubtype="4" fill="hold" grpId="0" nodeType="clickEffect">
                                  <p:stCondLst>
                                    <p:cond delay="0"/>
                                  </p:stCondLst>
                                  <p:childTnLst>
                                    <p:set>
                                      <p:cBhvr>
                                        <p:cTn id="283" dur="1" fill="hold">
                                          <p:stCondLst>
                                            <p:cond delay="0"/>
                                          </p:stCondLst>
                                        </p:cTn>
                                        <p:tgtEl>
                                          <p:spTgt spid="10310"/>
                                        </p:tgtEl>
                                        <p:attrNameLst>
                                          <p:attrName>style.visibility</p:attrName>
                                        </p:attrNameLst>
                                      </p:cBhvr>
                                      <p:to>
                                        <p:strVal val="visible"/>
                                      </p:to>
                                    </p:set>
                                    <p:animEffect transition="in" filter="wipe(down)">
                                      <p:cBhvr>
                                        <p:cTn id="284" dur="500"/>
                                        <p:tgtEl>
                                          <p:spTgt spid="10310"/>
                                        </p:tgtEl>
                                      </p:cBhvr>
                                    </p:animEffect>
                                  </p:childTnLst>
                                </p:cTn>
                              </p:par>
                            </p:childTnLst>
                          </p:cTn>
                        </p:par>
                      </p:childTnLst>
                    </p:cTn>
                  </p:par>
                  <p:par>
                    <p:cTn id="285" fill="hold">
                      <p:stCondLst>
                        <p:cond delay="indefinite"/>
                      </p:stCondLst>
                      <p:childTnLst>
                        <p:par>
                          <p:cTn id="286" fill="hold">
                            <p:stCondLst>
                              <p:cond delay="0"/>
                            </p:stCondLst>
                            <p:childTnLst>
                              <p:par>
                                <p:cTn id="287" presetID="22" presetClass="entr" presetSubtype="4" fill="hold" grpId="0" nodeType="clickEffect">
                                  <p:stCondLst>
                                    <p:cond delay="0"/>
                                  </p:stCondLst>
                                  <p:childTnLst>
                                    <p:set>
                                      <p:cBhvr>
                                        <p:cTn id="288" dur="1" fill="hold">
                                          <p:stCondLst>
                                            <p:cond delay="0"/>
                                          </p:stCondLst>
                                        </p:cTn>
                                        <p:tgtEl>
                                          <p:spTgt spid="10312"/>
                                        </p:tgtEl>
                                        <p:attrNameLst>
                                          <p:attrName>style.visibility</p:attrName>
                                        </p:attrNameLst>
                                      </p:cBhvr>
                                      <p:to>
                                        <p:strVal val="visible"/>
                                      </p:to>
                                    </p:set>
                                    <p:animEffect transition="in" filter="wipe(down)">
                                      <p:cBhvr>
                                        <p:cTn id="289" dur="500"/>
                                        <p:tgtEl>
                                          <p:spTgt spid="10312"/>
                                        </p:tgtEl>
                                      </p:cBhvr>
                                    </p:animEffect>
                                  </p:childTnLst>
                                </p:cTn>
                              </p:par>
                            </p:childTnLst>
                          </p:cTn>
                        </p:par>
                      </p:childTnLst>
                    </p:cTn>
                  </p:par>
                  <p:par>
                    <p:cTn id="290" fill="hold">
                      <p:stCondLst>
                        <p:cond delay="indefinite"/>
                      </p:stCondLst>
                      <p:childTnLst>
                        <p:par>
                          <p:cTn id="291" fill="hold">
                            <p:stCondLst>
                              <p:cond delay="0"/>
                            </p:stCondLst>
                            <p:childTnLst>
                              <p:par>
                                <p:cTn id="292" presetID="22" presetClass="entr" presetSubtype="4" fill="hold" grpId="0" nodeType="clickEffect">
                                  <p:stCondLst>
                                    <p:cond delay="0"/>
                                  </p:stCondLst>
                                  <p:childTnLst>
                                    <p:set>
                                      <p:cBhvr>
                                        <p:cTn id="293" dur="1" fill="hold">
                                          <p:stCondLst>
                                            <p:cond delay="0"/>
                                          </p:stCondLst>
                                        </p:cTn>
                                        <p:tgtEl>
                                          <p:spTgt spid="10313"/>
                                        </p:tgtEl>
                                        <p:attrNameLst>
                                          <p:attrName>style.visibility</p:attrName>
                                        </p:attrNameLst>
                                      </p:cBhvr>
                                      <p:to>
                                        <p:strVal val="visible"/>
                                      </p:to>
                                    </p:set>
                                    <p:animEffect transition="in" filter="wipe(down)">
                                      <p:cBhvr>
                                        <p:cTn id="294" dur="500"/>
                                        <p:tgtEl>
                                          <p:spTgt spid="10313"/>
                                        </p:tgtEl>
                                      </p:cBhvr>
                                    </p:animEffect>
                                  </p:childTnLst>
                                </p:cTn>
                              </p:par>
                            </p:childTnLst>
                          </p:cTn>
                        </p:par>
                      </p:childTnLst>
                    </p:cTn>
                  </p:par>
                  <p:par>
                    <p:cTn id="295" fill="hold">
                      <p:stCondLst>
                        <p:cond delay="indefinite"/>
                      </p:stCondLst>
                      <p:childTnLst>
                        <p:par>
                          <p:cTn id="296" fill="hold">
                            <p:stCondLst>
                              <p:cond delay="0"/>
                            </p:stCondLst>
                            <p:childTnLst>
                              <p:par>
                                <p:cTn id="297" presetID="22" presetClass="entr" presetSubtype="4" fill="hold" grpId="0" nodeType="clickEffect">
                                  <p:stCondLst>
                                    <p:cond delay="0"/>
                                  </p:stCondLst>
                                  <p:childTnLst>
                                    <p:set>
                                      <p:cBhvr>
                                        <p:cTn id="298" dur="1" fill="hold">
                                          <p:stCondLst>
                                            <p:cond delay="0"/>
                                          </p:stCondLst>
                                        </p:cTn>
                                        <p:tgtEl>
                                          <p:spTgt spid="10314"/>
                                        </p:tgtEl>
                                        <p:attrNameLst>
                                          <p:attrName>style.visibility</p:attrName>
                                        </p:attrNameLst>
                                      </p:cBhvr>
                                      <p:to>
                                        <p:strVal val="visible"/>
                                      </p:to>
                                    </p:set>
                                    <p:animEffect transition="in" filter="wipe(down)">
                                      <p:cBhvr>
                                        <p:cTn id="299" dur="500"/>
                                        <p:tgtEl>
                                          <p:spTgt spid="10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animBg="1"/>
      <p:bldP spid="10246" grpId="0"/>
      <p:bldP spid="10248" grpId="0"/>
      <p:bldP spid="10250" grpId="0" animBg="1"/>
      <p:bldP spid="10251" grpId="0" animBg="1"/>
      <p:bldP spid="10252" grpId="0" animBg="1"/>
      <p:bldP spid="10253" grpId="0"/>
      <p:bldP spid="10254" grpId="0" animBg="1"/>
      <p:bldP spid="10255" grpId="0"/>
      <p:bldP spid="10256" grpId="0" animBg="1"/>
      <p:bldP spid="10258" grpId="0" animBg="1"/>
      <p:bldP spid="10259" grpId="0"/>
      <p:bldP spid="10260" grpId="0" animBg="1"/>
      <p:bldP spid="10261" grpId="0" animBg="1"/>
      <p:bldP spid="10262" grpId="0"/>
      <p:bldP spid="10263" grpId="0"/>
      <p:bldP spid="10264" grpId="0" animBg="1"/>
      <p:bldP spid="10265" grpId="0" animBg="1"/>
      <p:bldP spid="10266" grpId="0" animBg="1"/>
      <p:bldP spid="10268" grpId="0" animBg="1"/>
      <p:bldP spid="10269" grpId="0" animBg="1"/>
      <p:bldP spid="10271" grpId="0"/>
      <p:bldP spid="10272" grpId="0"/>
      <p:bldP spid="10273" grpId="0" animBg="1"/>
      <p:bldP spid="10274" grpId="0" animBg="1"/>
      <p:bldP spid="10275" grpId="0"/>
      <p:bldP spid="10277" grpId="0"/>
      <p:bldP spid="10278" grpId="0" animBg="1"/>
      <p:bldP spid="10279" grpId="0" animBg="1"/>
      <p:bldP spid="10281" grpId="0" animBg="1"/>
      <p:bldP spid="10283" grpId="0" animBg="1"/>
      <p:bldP spid="10284" grpId="0"/>
      <p:bldP spid="10285" grpId="0" animBg="1"/>
      <p:bldP spid="10286" grpId="0" animBg="1"/>
      <p:bldP spid="10287" grpId="0" animBg="1"/>
      <p:bldP spid="10288" grpId="0"/>
      <p:bldP spid="10289" grpId="0"/>
      <p:bldP spid="10290" grpId="0" animBg="1"/>
      <p:bldP spid="10291" grpId="0"/>
      <p:bldP spid="10292" grpId="0" animBg="1"/>
      <p:bldP spid="10296" grpId="0" animBg="1"/>
      <p:bldP spid="10297" grpId="0" animBg="1"/>
      <p:bldP spid="10298" grpId="0"/>
      <p:bldP spid="10299" grpId="0"/>
      <p:bldP spid="10300" grpId="0" animBg="1"/>
      <p:bldP spid="10301" grpId="0" animBg="1"/>
      <p:bldP spid="10302" grpId="0" animBg="1"/>
      <p:bldP spid="10303" grpId="0"/>
      <p:bldP spid="10304" grpId="0"/>
      <p:bldP spid="10305" grpId="0" animBg="1"/>
      <p:bldP spid="10306" grpId="0" animBg="1"/>
      <p:bldP spid="10307" grpId="0" animBg="1"/>
      <p:bldP spid="10308" grpId="0"/>
      <p:bldP spid="10309" grpId="0"/>
      <p:bldP spid="10310" grpId="0" animBg="1"/>
      <p:bldP spid="10311" grpId="0" animBg="1"/>
      <p:bldP spid="10312" grpId="0" animBg="1"/>
      <p:bldP spid="10313" grpId="0"/>
      <p:bldP spid="10314" grpId="0"/>
      <p:bldP spid="10315" grpId="0"/>
      <p:bldP spid="1031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4"/>
          <p:cNvSpPr txBox="1">
            <a:spLocks noChangeArrowheads="1"/>
          </p:cNvSpPr>
          <p:nvPr/>
        </p:nvSpPr>
        <p:spPr bwMode="auto">
          <a:xfrm>
            <a:off x="615950" y="193675"/>
            <a:ext cx="7639050" cy="825500"/>
          </a:xfrm>
          <a:prstGeom prst="rect">
            <a:avLst/>
          </a:prstGeom>
        </p:spPr>
        <p:style>
          <a:lnRef idx="0">
            <a:schemeClr val="accent3"/>
          </a:lnRef>
          <a:fillRef idx="3">
            <a:schemeClr val="accent3"/>
          </a:fillRef>
          <a:effectRef idx="3">
            <a:schemeClr val="accent3"/>
          </a:effectRef>
          <a:fontRef idx="minor">
            <a:schemeClr val="lt1"/>
          </a:fontRef>
        </p:style>
        <p:txBody>
          <a:bodyPr>
            <a:spAutoFit/>
          </a:bodyPr>
          <a:lstStyle/>
          <a:p>
            <a:pPr>
              <a:spcBef>
                <a:spcPct val="50000"/>
              </a:spcBef>
            </a:pPr>
            <a:r>
              <a:rPr lang="en-US" sz="1600" b="1" dirty="0"/>
              <a:t>Q10.14:A line AB, 90mm long, is inclined at 45 to the H.P. and its top view makes an angle of 60 with the V.P. The end A is in the H.P. and 12mm in front of V.P. Draw its front view and find its true inclination with the V.P.</a:t>
            </a:r>
            <a:endParaRPr lang="en-US" sz="1600" b="1" dirty="0"/>
          </a:p>
        </p:txBody>
      </p:sp>
      <p:sp>
        <p:nvSpPr>
          <p:cNvPr id="11269" name="Text Box 5"/>
          <p:cNvSpPr txBox="1">
            <a:spLocks noChangeArrowheads="1"/>
          </p:cNvSpPr>
          <p:nvPr/>
        </p:nvSpPr>
        <p:spPr bwMode="auto">
          <a:xfrm>
            <a:off x="8370888" y="3840163"/>
            <a:ext cx="485775" cy="366712"/>
          </a:xfrm>
          <a:prstGeom prst="rect">
            <a:avLst/>
          </a:prstGeom>
          <a:noFill/>
          <a:ln w="9525">
            <a:noFill/>
            <a:miter lim="800000"/>
          </a:ln>
        </p:spPr>
        <p:txBody>
          <a:bodyPr>
            <a:spAutoFit/>
          </a:bodyPr>
          <a:lstStyle/>
          <a:p>
            <a:pPr>
              <a:spcBef>
                <a:spcPct val="50000"/>
              </a:spcBef>
            </a:pPr>
            <a:r>
              <a:rPr lang="en-US"/>
              <a:t>Y</a:t>
            </a:r>
            <a:endParaRPr lang="en-US"/>
          </a:p>
        </p:txBody>
      </p:sp>
      <p:sp>
        <p:nvSpPr>
          <p:cNvPr id="11270" name="Text Box 6"/>
          <p:cNvSpPr txBox="1">
            <a:spLocks noChangeArrowheads="1"/>
          </p:cNvSpPr>
          <p:nvPr/>
        </p:nvSpPr>
        <p:spPr bwMode="auto">
          <a:xfrm>
            <a:off x="2857500" y="3819525"/>
            <a:ext cx="542925" cy="366713"/>
          </a:xfrm>
          <a:prstGeom prst="rect">
            <a:avLst/>
          </a:prstGeom>
          <a:noFill/>
          <a:ln w="9525">
            <a:noFill/>
            <a:miter lim="800000"/>
          </a:ln>
        </p:spPr>
        <p:txBody>
          <a:bodyPr>
            <a:spAutoFit/>
          </a:bodyPr>
          <a:lstStyle/>
          <a:p>
            <a:pPr>
              <a:spcBef>
                <a:spcPct val="50000"/>
              </a:spcBef>
            </a:pPr>
            <a:r>
              <a:rPr lang="en-US"/>
              <a:t>X</a:t>
            </a:r>
            <a:endParaRPr lang="en-US"/>
          </a:p>
        </p:txBody>
      </p:sp>
      <p:sp>
        <p:nvSpPr>
          <p:cNvPr id="11271" name="Line 7"/>
          <p:cNvSpPr>
            <a:spLocks noChangeShapeType="1"/>
          </p:cNvSpPr>
          <p:nvPr/>
        </p:nvSpPr>
        <p:spPr bwMode="auto">
          <a:xfrm>
            <a:off x="3324225" y="4016375"/>
            <a:ext cx="4930775" cy="0"/>
          </a:xfrm>
          <a:prstGeom prst="line">
            <a:avLst/>
          </a:prstGeom>
          <a:noFill/>
          <a:ln w="9525">
            <a:solidFill>
              <a:schemeClr val="tx1"/>
            </a:solidFill>
            <a:round/>
          </a:ln>
        </p:spPr>
        <p:txBody>
          <a:bodyPr/>
          <a:lstStyle/>
          <a:p>
            <a:endParaRPr lang="en-IN"/>
          </a:p>
        </p:txBody>
      </p:sp>
      <p:sp>
        <p:nvSpPr>
          <p:cNvPr id="11272" name="Oval 8"/>
          <p:cNvSpPr>
            <a:spLocks noChangeArrowheads="1"/>
          </p:cNvSpPr>
          <p:nvPr/>
        </p:nvSpPr>
        <p:spPr bwMode="auto">
          <a:xfrm>
            <a:off x="4495800" y="397827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1273" name="Text Box 9"/>
          <p:cNvSpPr txBox="1">
            <a:spLocks noChangeArrowheads="1"/>
          </p:cNvSpPr>
          <p:nvPr/>
        </p:nvSpPr>
        <p:spPr bwMode="auto">
          <a:xfrm>
            <a:off x="4248150" y="3616325"/>
            <a:ext cx="381000"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11274" name="Line 10"/>
          <p:cNvSpPr>
            <a:spLocks noChangeShapeType="1"/>
          </p:cNvSpPr>
          <p:nvPr/>
        </p:nvSpPr>
        <p:spPr bwMode="auto">
          <a:xfrm>
            <a:off x="4537075" y="4025900"/>
            <a:ext cx="0" cy="457200"/>
          </a:xfrm>
          <a:prstGeom prst="line">
            <a:avLst/>
          </a:prstGeom>
          <a:noFill/>
          <a:ln w="9525">
            <a:solidFill>
              <a:schemeClr val="tx1"/>
            </a:solidFill>
            <a:round/>
          </a:ln>
        </p:spPr>
        <p:txBody>
          <a:bodyPr/>
          <a:lstStyle/>
          <a:p>
            <a:endParaRPr lang="en-IN"/>
          </a:p>
        </p:txBody>
      </p:sp>
      <p:sp>
        <p:nvSpPr>
          <p:cNvPr id="11275" name="Text Box 11"/>
          <p:cNvSpPr txBox="1">
            <a:spLocks noChangeArrowheads="1"/>
          </p:cNvSpPr>
          <p:nvPr/>
        </p:nvSpPr>
        <p:spPr bwMode="auto">
          <a:xfrm>
            <a:off x="4248150" y="4435475"/>
            <a:ext cx="381000"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11276" name="Oval 12"/>
          <p:cNvSpPr>
            <a:spLocks noChangeArrowheads="1"/>
          </p:cNvSpPr>
          <p:nvPr/>
        </p:nvSpPr>
        <p:spPr bwMode="auto">
          <a:xfrm>
            <a:off x="4495800" y="4438650"/>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1277" name="Line 13"/>
          <p:cNvSpPr>
            <a:spLocks noChangeShapeType="1"/>
          </p:cNvSpPr>
          <p:nvPr/>
        </p:nvSpPr>
        <p:spPr bwMode="auto">
          <a:xfrm flipH="1">
            <a:off x="3905250" y="4473575"/>
            <a:ext cx="590550" cy="0"/>
          </a:xfrm>
          <a:prstGeom prst="line">
            <a:avLst/>
          </a:prstGeom>
          <a:noFill/>
          <a:ln w="9525">
            <a:solidFill>
              <a:schemeClr val="tx1"/>
            </a:solidFill>
            <a:round/>
          </a:ln>
        </p:spPr>
        <p:txBody>
          <a:bodyPr/>
          <a:lstStyle/>
          <a:p>
            <a:endParaRPr lang="en-IN"/>
          </a:p>
        </p:txBody>
      </p:sp>
      <p:sp>
        <p:nvSpPr>
          <p:cNvPr id="11278" name="Line 14"/>
          <p:cNvSpPr>
            <a:spLocks noChangeShapeType="1"/>
          </p:cNvSpPr>
          <p:nvPr/>
        </p:nvSpPr>
        <p:spPr bwMode="auto">
          <a:xfrm>
            <a:off x="4133850" y="4016375"/>
            <a:ext cx="0" cy="457200"/>
          </a:xfrm>
          <a:prstGeom prst="line">
            <a:avLst/>
          </a:prstGeom>
          <a:noFill/>
          <a:ln w="9525">
            <a:solidFill>
              <a:schemeClr val="tx1"/>
            </a:solidFill>
            <a:round/>
            <a:headEnd type="triangle" w="med" len="med"/>
            <a:tailEnd type="triangle" w="med" len="med"/>
          </a:ln>
        </p:spPr>
        <p:txBody>
          <a:bodyPr/>
          <a:lstStyle/>
          <a:p>
            <a:endParaRPr lang="en-IN"/>
          </a:p>
        </p:txBody>
      </p:sp>
      <p:sp>
        <p:nvSpPr>
          <p:cNvPr id="11279" name="Text Box 15"/>
          <p:cNvSpPr txBox="1">
            <a:spLocks noChangeArrowheads="1"/>
          </p:cNvSpPr>
          <p:nvPr/>
        </p:nvSpPr>
        <p:spPr bwMode="auto">
          <a:xfrm rot="-5400000">
            <a:off x="3657600" y="4122738"/>
            <a:ext cx="381000" cy="304800"/>
          </a:xfrm>
          <a:prstGeom prst="rect">
            <a:avLst/>
          </a:prstGeom>
          <a:noFill/>
          <a:ln w="9525">
            <a:noFill/>
            <a:miter lim="800000"/>
          </a:ln>
        </p:spPr>
        <p:txBody>
          <a:bodyPr>
            <a:spAutoFit/>
          </a:bodyPr>
          <a:lstStyle/>
          <a:p>
            <a:pPr>
              <a:spcBef>
                <a:spcPct val="50000"/>
              </a:spcBef>
            </a:pPr>
            <a:r>
              <a:rPr lang="en-US" sz="1400"/>
              <a:t>12</a:t>
            </a:r>
            <a:endParaRPr lang="en-US" sz="1400"/>
          </a:p>
        </p:txBody>
      </p:sp>
      <p:sp>
        <p:nvSpPr>
          <p:cNvPr id="11280" name="Line 16"/>
          <p:cNvSpPr>
            <a:spLocks noChangeShapeType="1"/>
          </p:cNvSpPr>
          <p:nvPr/>
        </p:nvSpPr>
        <p:spPr bwMode="auto">
          <a:xfrm rot="-2700000">
            <a:off x="4070350" y="2870200"/>
            <a:ext cx="3235325" cy="0"/>
          </a:xfrm>
          <a:prstGeom prst="line">
            <a:avLst/>
          </a:prstGeom>
          <a:noFill/>
          <a:ln w="9525">
            <a:solidFill>
              <a:srgbClr val="0000FF"/>
            </a:solidFill>
            <a:round/>
          </a:ln>
        </p:spPr>
        <p:txBody>
          <a:bodyPr/>
          <a:lstStyle/>
          <a:p>
            <a:endParaRPr lang="en-IN"/>
          </a:p>
        </p:txBody>
      </p:sp>
      <p:sp>
        <p:nvSpPr>
          <p:cNvPr id="11281" name="Text Box 17"/>
          <p:cNvSpPr txBox="1">
            <a:spLocks noChangeArrowheads="1"/>
          </p:cNvSpPr>
          <p:nvPr/>
        </p:nvSpPr>
        <p:spPr bwMode="auto">
          <a:xfrm rot="-2153906">
            <a:off x="5351463" y="2709863"/>
            <a:ext cx="381000" cy="304800"/>
          </a:xfrm>
          <a:prstGeom prst="rect">
            <a:avLst/>
          </a:prstGeom>
          <a:noFill/>
          <a:ln w="9525">
            <a:noFill/>
            <a:miter lim="800000"/>
          </a:ln>
        </p:spPr>
        <p:txBody>
          <a:bodyPr>
            <a:spAutoFit/>
          </a:bodyPr>
          <a:lstStyle/>
          <a:p>
            <a:pPr>
              <a:spcBef>
                <a:spcPct val="50000"/>
              </a:spcBef>
            </a:pPr>
            <a:r>
              <a:rPr lang="en-US" sz="1400">
                <a:solidFill>
                  <a:srgbClr val="0033CC"/>
                </a:solidFill>
              </a:rPr>
              <a:t>90</a:t>
            </a:r>
            <a:endParaRPr lang="en-US" sz="1400">
              <a:solidFill>
                <a:srgbClr val="0033CC"/>
              </a:solidFill>
            </a:endParaRPr>
          </a:p>
        </p:txBody>
      </p:sp>
      <p:sp>
        <p:nvSpPr>
          <p:cNvPr id="11282" name="Arc 18"/>
          <p:cNvSpPr/>
          <p:nvPr/>
        </p:nvSpPr>
        <p:spPr bwMode="auto">
          <a:xfrm rot="10800000" flipH="1" flipV="1">
            <a:off x="4767263" y="3603625"/>
            <a:ext cx="447675" cy="441325"/>
          </a:xfrm>
          <a:custGeom>
            <a:avLst/>
            <a:gdLst>
              <a:gd name="T0" fmla="*/ 3782092 w 21566"/>
              <a:gd name="T1" fmla="*/ 0 h 19736"/>
              <a:gd name="T2" fmla="*/ 9293002 w 21566"/>
              <a:gd name="T3" fmla="*/ 9261116 h 19736"/>
              <a:gd name="T4" fmla="*/ 0 w 21566"/>
              <a:gd name="T5" fmla="*/ 9868653 h 19736"/>
              <a:gd name="T6" fmla="*/ 0 60000 65536"/>
              <a:gd name="T7" fmla="*/ 0 60000 65536"/>
              <a:gd name="T8" fmla="*/ 0 60000 65536"/>
              <a:gd name="T9" fmla="*/ 0 w 21566"/>
              <a:gd name="T10" fmla="*/ 0 h 19736"/>
              <a:gd name="T11" fmla="*/ 21566 w 21566"/>
              <a:gd name="T12" fmla="*/ 19736 h 19736"/>
            </a:gdLst>
            <a:ahLst/>
            <a:cxnLst>
              <a:cxn ang="T6">
                <a:pos x="T0" y="T1"/>
              </a:cxn>
              <a:cxn ang="T7">
                <a:pos x="T2" y="T3"/>
              </a:cxn>
              <a:cxn ang="T8">
                <a:pos x="T4" y="T5"/>
              </a:cxn>
            </a:cxnLst>
            <a:rect l="T9" t="T10" r="T11" b="T12"/>
            <a:pathLst>
              <a:path w="21566" h="19736" fill="none" extrusionOk="0">
                <a:moveTo>
                  <a:pt x="8777" y="-1"/>
                </a:moveTo>
                <a:cubicBezTo>
                  <a:pt x="16173" y="3289"/>
                  <a:pt x="21110" y="10438"/>
                  <a:pt x="21565" y="18521"/>
                </a:cubicBezTo>
              </a:path>
              <a:path w="21566" h="19736" stroke="0" extrusionOk="0">
                <a:moveTo>
                  <a:pt x="8777" y="-1"/>
                </a:moveTo>
                <a:cubicBezTo>
                  <a:pt x="16173" y="3289"/>
                  <a:pt x="21110" y="10438"/>
                  <a:pt x="21565" y="18521"/>
                </a:cubicBezTo>
                <a:lnTo>
                  <a:pt x="0" y="19736"/>
                </a:lnTo>
                <a:close/>
              </a:path>
            </a:pathLst>
          </a:custGeom>
          <a:noFill/>
          <a:ln w="9525">
            <a:solidFill>
              <a:schemeClr val="tx1"/>
            </a:solidFill>
            <a:round/>
          </a:ln>
        </p:spPr>
        <p:txBody>
          <a:bodyPr wrap="none" anchor="ctr"/>
          <a:lstStyle/>
          <a:p>
            <a:endParaRPr lang="en-IN"/>
          </a:p>
        </p:txBody>
      </p:sp>
      <p:sp>
        <p:nvSpPr>
          <p:cNvPr id="11283" name="Text Box 19"/>
          <p:cNvSpPr txBox="1">
            <a:spLocks noChangeArrowheads="1"/>
          </p:cNvSpPr>
          <p:nvPr/>
        </p:nvSpPr>
        <p:spPr bwMode="auto">
          <a:xfrm>
            <a:off x="4948238" y="4003675"/>
            <a:ext cx="609600" cy="304800"/>
          </a:xfrm>
          <a:prstGeom prst="rect">
            <a:avLst/>
          </a:prstGeom>
          <a:noFill/>
          <a:ln w="9525">
            <a:noFill/>
            <a:miter lim="800000"/>
          </a:ln>
        </p:spPr>
        <p:txBody>
          <a:bodyPr>
            <a:spAutoFit/>
          </a:bodyPr>
          <a:lstStyle/>
          <a:p>
            <a:pPr>
              <a:spcBef>
                <a:spcPct val="50000"/>
              </a:spcBef>
            </a:pPr>
            <a:r>
              <a:rPr lang="en-US" sz="1400">
                <a:cs typeface="Arial" panose="02080604020202020204" pitchFamily="34" charset="0"/>
              </a:rPr>
              <a:t>45º</a:t>
            </a:r>
            <a:endParaRPr lang="en-US" sz="1400">
              <a:cs typeface="Arial" panose="02080604020202020204" pitchFamily="34" charset="0"/>
            </a:endParaRPr>
          </a:p>
        </p:txBody>
      </p:sp>
      <p:sp>
        <p:nvSpPr>
          <p:cNvPr id="11285" name="Oval 21"/>
          <p:cNvSpPr>
            <a:spLocks noChangeArrowheads="1"/>
          </p:cNvSpPr>
          <p:nvPr/>
        </p:nvSpPr>
        <p:spPr bwMode="auto">
          <a:xfrm>
            <a:off x="6786563" y="1687513"/>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1286" name="Text Box 22"/>
          <p:cNvSpPr txBox="1">
            <a:spLocks noChangeArrowheads="1"/>
          </p:cNvSpPr>
          <p:nvPr/>
        </p:nvSpPr>
        <p:spPr bwMode="auto">
          <a:xfrm>
            <a:off x="6827838" y="1344613"/>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r>
              <a:rPr lang="en-US" sz="1400">
                <a:latin typeface="Arial Unicode MS" pitchFamily="34" charset="-128"/>
              </a:rPr>
              <a:t>’</a:t>
            </a:r>
            <a:endParaRPr lang="en-US" sz="1400">
              <a:latin typeface="Arial Unicode MS" pitchFamily="34" charset="-128"/>
            </a:endParaRPr>
          </a:p>
        </p:txBody>
      </p:sp>
      <p:sp>
        <p:nvSpPr>
          <p:cNvPr id="11287" name="Line 23"/>
          <p:cNvSpPr>
            <a:spLocks noChangeShapeType="1"/>
          </p:cNvSpPr>
          <p:nvPr/>
        </p:nvSpPr>
        <p:spPr bwMode="auto">
          <a:xfrm rot="5400000">
            <a:off x="5681663" y="3336925"/>
            <a:ext cx="0" cy="2292350"/>
          </a:xfrm>
          <a:prstGeom prst="line">
            <a:avLst/>
          </a:prstGeom>
          <a:noFill/>
          <a:ln w="9525">
            <a:solidFill>
              <a:schemeClr val="tx1"/>
            </a:solidFill>
            <a:round/>
          </a:ln>
        </p:spPr>
        <p:txBody>
          <a:bodyPr/>
          <a:lstStyle/>
          <a:p>
            <a:endParaRPr lang="en-IN"/>
          </a:p>
        </p:txBody>
      </p:sp>
      <p:sp>
        <p:nvSpPr>
          <p:cNvPr id="11288" name="Line 24"/>
          <p:cNvSpPr>
            <a:spLocks noChangeShapeType="1"/>
          </p:cNvSpPr>
          <p:nvPr/>
        </p:nvSpPr>
        <p:spPr bwMode="auto">
          <a:xfrm rot="5400000">
            <a:off x="5451475" y="3106738"/>
            <a:ext cx="2759075" cy="0"/>
          </a:xfrm>
          <a:prstGeom prst="line">
            <a:avLst/>
          </a:prstGeom>
          <a:noFill/>
          <a:ln w="9525">
            <a:solidFill>
              <a:schemeClr val="tx1"/>
            </a:solidFill>
            <a:round/>
          </a:ln>
        </p:spPr>
        <p:txBody>
          <a:bodyPr/>
          <a:lstStyle/>
          <a:p>
            <a:endParaRPr lang="en-IN"/>
          </a:p>
        </p:txBody>
      </p:sp>
      <p:sp>
        <p:nvSpPr>
          <p:cNvPr id="11289" name="Text Box 25"/>
          <p:cNvSpPr txBox="1">
            <a:spLocks noChangeArrowheads="1"/>
          </p:cNvSpPr>
          <p:nvPr/>
        </p:nvSpPr>
        <p:spPr bwMode="auto">
          <a:xfrm>
            <a:off x="6875463" y="4098925"/>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endParaRPr lang="en-US" sz="1400"/>
          </a:p>
        </p:txBody>
      </p:sp>
      <p:sp>
        <p:nvSpPr>
          <p:cNvPr id="11290" name="Line 26"/>
          <p:cNvSpPr>
            <a:spLocks noChangeShapeType="1"/>
          </p:cNvSpPr>
          <p:nvPr/>
        </p:nvSpPr>
        <p:spPr bwMode="auto">
          <a:xfrm rot="9000000">
            <a:off x="5113338" y="4327525"/>
            <a:ext cx="0" cy="2292350"/>
          </a:xfrm>
          <a:prstGeom prst="line">
            <a:avLst/>
          </a:prstGeom>
          <a:noFill/>
          <a:ln w="22225">
            <a:solidFill>
              <a:schemeClr val="tx1"/>
            </a:solidFill>
            <a:round/>
          </a:ln>
        </p:spPr>
        <p:txBody>
          <a:bodyPr/>
          <a:lstStyle/>
          <a:p>
            <a:endParaRPr lang="en-IN"/>
          </a:p>
        </p:txBody>
      </p:sp>
      <p:sp>
        <p:nvSpPr>
          <p:cNvPr id="11291" name="Arc 27"/>
          <p:cNvSpPr/>
          <p:nvPr/>
        </p:nvSpPr>
        <p:spPr bwMode="auto">
          <a:xfrm rot="5400000">
            <a:off x="4693444" y="4323557"/>
            <a:ext cx="1984375" cy="2293937"/>
          </a:xfrm>
          <a:custGeom>
            <a:avLst/>
            <a:gdLst>
              <a:gd name="T0" fmla="*/ 0 w 18689"/>
              <a:gd name="T1" fmla="*/ 0 h 21600"/>
              <a:gd name="T2" fmla="*/ 210698458 w 18689"/>
              <a:gd name="T3" fmla="*/ 121470558 h 21600"/>
              <a:gd name="T4" fmla="*/ 0 w 18689"/>
              <a:gd name="T5" fmla="*/ 243617827 h 21600"/>
              <a:gd name="T6" fmla="*/ 0 60000 65536"/>
              <a:gd name="T7" fmla="*/ 0 60000 65536"/>
              <a:gd name="T8" fmla="*/ 0 60000 65536"/>
              <a:gd name="T9" fmla="*/ 0 w 18689"/>
              <a:gd name="T10" fmla="*/ 0 h 21600"/>
              <a:gd name="T11" fmla="*/ 18689 w 18689"/>
              <a:gd name="T12" fmla="*/ 21600 h 21600"/>
            </a:gdLst>
            <a:ahLst/>
            <a:cxnLst>
              <a:cxn ang="T6">
                <a:pos x="T0" y="T1"/>
              </a:cxn>
              <a:cxn ang="T7">
                <a:pos x="T2" y="T3"/>
              </a:cxn>
              <a:cxn ang="T8">
                <a:pos x="T4" y="T5"/>
              </a:cxn>
            </a:cxnLst>
            <a:rect l="T9" t="T10" r="T11" b="T12"/>
            <a:pathLst>
              <a:path w="18689" h="21600" fill="none" extrusionOk="0">
                <a:moveTo>
                  <a:pt x="-1" y="0"/>
                </a:moveTo>
                <a:cubicBezTo>
                  <a:pt x="7704" y="0"/>
                  <a:pt x="14825" y="4103"/>
                  <a:pt x="18688" y="10770"/>
                </a:cubicBezTo>
              </a:path>
              <a:path w="18689" h="21600" stroke="0" extrusionOk="0">
                <a:moveTo>
                  <a:pt x="-1" y="0"/>
                </a:moveTo>
                <a:cubicBezTo>
                  <a:pt x="7704" y="0"/>
                  <a:pt x="14825" y="4103"/>
                  <a:pt x="18688" y="10770"/>
                </a:cubicBezTo>
                <a:lnTo>
                  <a:pt x="0" y="21600"/>
                </a:lnTo>
                <a:close/>
              </a:path>
            </a:pathLst>
          </a:custGeom>
          <a:noFill/>
          <a:ln w="9525">
            <a:solidFill>
              <a:schemeClr val="tx1"/>
            </a:solidFill>
            <a:round/>
          </a:ln>
        </p:spPr>
        <p:txBody>
          <a:bodyPr wrap="none" anchor="ctr"/>
          <a:lstStyle/>
          <a:p>
            <a:endParaRPr lang="en-IN"/>
          </a:p>
        </p:txBody>
      </p:sp>
      <p:sp>
        <p:nvSpPr>
          <p:cNvPr id="11292" name="Arc 28"/>
          <p:cNvSpPr/>
          <p:nvPr/>
        </p:nvSpPr>
        <p:spPr bwMode="auto">
          <a:xfrm rot="-6845522" flipH="1" flipV="1">
            <a:off x="4673600" y="4394201"/>
            <a:ext cx="447675" cy="438150"/>
          </a:xfrm>
          <a:custGeom>
            <a:avLst/>
            <a:gdLst>
              <a:gd name="T0" fmla="*/ 3874586 w 21600"/>
              <a:gd name="T1" fmla="*/ 0 h 19627"/>
              <a:gd name="T2" fmla="*/ 9278374 w 21600"/>
              <a:gd name="T3" fmla="*/ 9781189 h 19627"/>
              <a:gd name="T4" fmla="*/ 0 w 21600"/>
              <a:gd name="T5" fmla="*/ 9781189 h 19627"/>
              <a:gd name="T6" fmla="*/ 0 60000 65536"/>
              <a:gd name="T7" fmla="*/ 0 60000 65536"/>
              <a:gd name="T8" fmla="*/ 0 60000 65536"/>
              <a:gd name="T9" fmla="*/ 0 w 21600"/>
              <a:gd name="T10" fmla="*/ 0 h 19627"/>
              <a:gd name="T11" fmla="*/ 21600 w 21600"/>
              <a:gd name="T12" fmla="*/ 19627 h 19627"/>
            </a:gdLst>
            <a:ahLst/>
            <a:cxnLst>
              <a:cxn ang="T6">
                <a:pos x="T0" y="T1"/>
              </a:cxn>
              <a:cxn ang="T7">
                <a:pos x="T2" y="T3"/>
              </a:cxn>
              <a:cxn ang="T8">
                <a:pos x="T4" y="T5"/>
              </a:cxn>
            </a:cxnLst>
            <a:rect l="T9" t="T10" r="T11" b="T12"/>
            <a:pathLst>
              <a:path w="21600" h="19627" fill="none" extrusionOk="0">
                <a:moveTo>
                  <a:pt x="9019" y="0"/>
                </a:moveTo>
                <a:cubicBezTo>
                  <a:pt x="16686" y="3523"/>
                  <a:pt x="21600" y="11189"/>
                  <a:pt x="21600" y="19627"/>
                </a:cubicBezTo>
              </a:path>
              <a:path w="21600" h="19627" stroke="0" extrusionOk="0">
                <a:moveTo>
                  <a:pt x="9019" y="0"/>
                </a:moveTo>
                <a:cubicBezTo>
                  <a:pt x="16686" y="3523"/>
                  <a:pt x="21600" y="11189"/>
                  <a:pt x="21600" y="19627"/>
                </a:cubicBezTo>
                <a:lnTo>
                  <a:pt x="0" y="19627"/>
                </a:lnTo>
                <a:close/>
              </a:path>
            </a:pathLst>
          </a:custGeom>
          <a:noFill/>
          <a:ln w="9525">
            <a:solidFill>
              <a:schemeClr val="tx1"/>
            </a:solidFill>
            <a:round/>
          </a:ln>
        </p:spPr>
        <p:txBody>
          <a:bodyPr wrap="none" anchor="ctr"/>
          <a:lstStyle/>
          <a:p>
            <a:endParaRPr lang="en-IN"/>
          </a:p>
        </p:txBody>
      </p:sp>
      <p:sp>
        <p:nvSpPr>
          <p:cNvPr id="11293" name="Text Box 29"/>
          <p:cNvSpPr txBox="1">
            <a:spLocks noChangeArrowheads="1"/>
          </p:cNvSpPr>
          <p:nvPr/>
        </p:nvSpPr>
        <p:spPr bwMode="auto">
          <a:xfrm>
            <a:off x="4902200" y="4237038"/>
            <a:ext cx="609600" cy="304800"/>
          </a:xfrm>
          <a:prstGeom prst="rect">
            <a:avLst/>
          </a:prstGeom>
          <a:noFill/>
          <a:ln w="9525">
            <a:noFill/>
            <a:miter lim="800000"/>
          </a:ln>
        </p:spPr>
        <p:txBody>
          <a:bodyPr>
            <a:spAutoFit/>
          </a:bodyPr>
          <a:lstStyle/>
          <a:p>
            <a:pPr>
              <a:spcBef>
                <a:spcPct val="50000"/>
              </a:spcBef>
            </a:pPr>
            <a:r>
              <a:rPr lang="en-US" sz="1400">
                <a:cs typeface="Arial" panose="02080604020202020204" pitchFamily="34" charset="0"/>
              </a:rPr>
              <a:t>60º</a:t>
            </a:r>
            <a:endParaRPr lang="en-US" sz="1400">
              <a:cs typeface="Arial" panose="02080604020202020204" pitchFamily="34" charset="0"/>
            </a:endParaRPr>
          </a:p>
        </p:txBody>
      </p:sp>
      <p:sp>
        <p:nvSpPr>
          <p:cNvPr id="11294" name="Oval 30"/>
          <p:cNvSpPr>
            <a:spLocks noChangeArrowheads="1"/>
          </p:cNvSpPr>
          <p:nvPr/>
        </p:nvSpPr>
        <p:spPr bwMode="auto">
          <a:xfrm>
            <a:off x="5643563" y="6437313"/>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1295" name="Text Box 31"/>
          <p:cNvSpPr txBox="1">
            <a:spLocks noChangeArrowheads="1"/>
          </p:cNvSpPr>
          <p:nvPr/>
        </p:nvSpPr>
        <p:spPr bwMode="auto">
          <a:xfrm>
            <a:off x="5684838" y="6526213"/>
            <a:ext cx="381000"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11296" name="Line 32"/>
          <p:cNvSpPr>
            <a:spLocks noChangeShapeType="1"/>
          </p:cNvSpPr>
          <p:nvPr/>
        </p:nvSpPr>
        <p:spPr bwMode="auto">
          <a:xfrm>
            <a:off x="5010150" y="1727200"/>
            <a:ext cx="1825625" cy="1588"/>
          </a:xfrm>
          <a:prstGeom prst="line">
            <a:avLst/>
          </a:prstGeom>
          <a:noFill/>
          <a:ln w="9525">
            <a:solidFill>
              <a:schemeClr val="tx1"/>
            </a:solidFill>
            <a:prstDash val="lgDashDotDot"/>
            <a:round/>
          </a:ln>
        </p:spPr>
        <p:txBody>
          <a:bodyPr/>
          <a:lstStyle/>
          <a:p>
            <a:endParaRPr lang="en-IN"/>
          </a:p>
        </p:txBody>
      </p:sp>
      <p:sp>
        <p:nvSpPr>
          <p:cNvPr id="11297" name="Line 33"/>
          <p:cNvSpPr>
            <a:spLocks noChangeShapeType="1"/>
          </p:cNvSpPr>
          <p:nvPr/>
        </p:nvSpPr>
        <p:spPr bwMode="auto">
          <a:xfrm>
            <a:off x="5694363" y="6473825"/>
            <a:ext cx="1825625" cy="1588"/>
          </a:xfrm>
          <a:prstGeom prst="line">
            <a:avLst/>
          </a:prstGeom>
          <a:noFill/>
          <a:ln w="9525">
            <a:solidFill>
              <a:schemeClr val="tx1"/>
            </a:solidFill>
            <a:prstDash val="lgDashDotDot"/>
            <a:round/>
          </a:ln>
        </p:spPr>
        <p:txBody>
          <a:bodyPr/>
          <a:lstStyle/>
          <a:p>
            <a:endParaRPr lang="en-IN"/>
          </a:p>
        </p:txBody>
      </p:sp>
      <p:sp>
        <p:nvSpPr>
          <p:cNvPr id="11298" name="Line 34"/>
          <p:cNvSpPr>
            <a:spLocks noChangeShapeType="1"/>
          </p:cNvSpPr>
          <p:nvPr/>
        </p:nvSpPr>
        <p:spPr bwMode="auto">
          <a:xfrm rot="16200000" flipH="1">
            <a:off x="3310731" y="4101307"/>
            <a:ext cx="4748213" cy="0"/>
          </a:xfrm>
          <a:prstGeom prst="line">
            <a:avLst/>
          </a:prstGeom>
          <a:noFill/>
          <a:ln w="9525">
            <a:solidFill>
              <a:schemeClr val="tx1"/>
            </a:solidFill>
            <a:round/>
          </a:ln>
        </p:spPr>
        <p:txBody>
          <a:bodyPr/>
          <a:lstStyle/>
          <a:p>
            <a:endParaRPr lang="en-IN"/>
          </a:p>
        </p:txBody>
      </p:sp>
      <p:sp>
        <p:nvSpPr>
          <p:cNvPr id="11299" name="Text Box 35"/>
          <p:cNvSpPr txBox="1">
            <a:spLocks noChangeArrowheads="1"/>
          </p:cNvSpPr>
          <p:nvPr/>
        </p:nvSpPr>
        <p:spPr bwMode="auto">
          <a:xfrm>
            <a:off x="5511800" y="1192213"/>
            <a:ext cx="381000" cy="304800"/>
          </a:xfrm>
          <a:prstGeom prst="rect">
            <a:avLst/>
          </a:prstGeom>
          <a:noFill/>
          <a:ln w="9525">
            <a:noFill/>
            <a:miter lim="800000"/>
          </a:ln>
        </p:spPr>
        <p:txBody>
          <a:bodyPr>
            <a:spAutoFit/>
          </a:bodyPr>
          <a:lstStyle/>
          <a:p>
            <a:pPr>
              <a:spcBef>
                <a:spcPct val="50000"/>
              </a:spcBef>
            </a:pPr>
            <a:r>
              <a:rPr lang="en-US" sz="1400"/>
              <a:t>b’ </a:t>
            </a:r>
            <a:endParaRPr lang="en-US" sz="1400"/>
          </a:p>
        </p:txBody>
      </p:sp>
      <p:sp>
        <p:nvSpPr>
          <p:cNvPr id="11300" name="Oval 36"/>
          <p:cNvSpPr>
            <a:spLocks noChangeArrowheads="1"/>
          </p:cNvSpPr>
          <p:nvPr/>
        </p:nvSpPr>
        <p:spPr bwMode="auto">
          <a:xfrm>
            <a:off x="5640388" y="1682750"/>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1301" name="Line 37"/>
          <p:cNvSpPr>
            <a:spLocks noChangeShapeType="1"/>
          </p:cNvSpPr>
          <p:nvPr/>
        </p:nvSpPr>
        <p:spPr bwMode="auto">
          <a:xfrm flipV="1">
            <a:off x="4537075" y="1728788"/>
            <a:ext cx="1147763" cy="2287587"/>
          </a:xfrm>
          <a:prstGeom prst="line">
            <a:avLst/>
          </a:prstGeom>
          <a:noFill/>
          <a:ln w="22225">
            <a:solidFill>
              <a:schemeClr val="tx1"/>
            </a:solidFill>
            <a:round/>
          </a:ln>
        </p:spPr>
        <p:txBody>
          <a:bodyPr/>
          <a:lstStyle/>
          <a:p>
            <a:endParaRPr lang="en-IN"/>
          </a:p>
        </p:txBody>
      </p:sp>
      <p:sp>
        <p:nvSpPr>
          <p:cNvPr id="11302" name="Text Box 38"/>
          <p:cNvSpPr txBox="1">
            <a:spLocks noChangeArrowheads="1"/>
          </p:cNvSpPr>
          <p:nvPr/>
        </p:nvSpPr>
        <p:spPr bwMode="auto">
          <a:xfrm>
            <a:off x="584200" y="1344613"/>
            <a:ext cx="2803525" cy="836612"/>
          </a:xfrm>
          <a:prstGeom prst="rect">
            <a:avLst/>
          </a:prstGeom>
          <a:noFill/>
          <a:ln w="9525">
            <a:noFill/>
            <a:miter lim="800000"/>
          </a:ln>
        </p:spPr>
        <p:txBody>
          <a:bodyPr>
            <a:spAutoFit/>
          </a:bodyPr>
          <a:lstStyle/>
          <a:p>
            <a:pPr>
              <a:spcBef>
                <a:spcPct val="50000"/>
              </a:spcBef>
            </a:pPr>
            <a:r>
              <a:rPr lang="en-US" sz="1400" b="1">
                <a:solidFill>
                  <a:srgbClr val="0033CC"/>
                </a:solidFill>
              </a:rPr>
              <a:t>Given,</a:t>
            </a:r>
            <a:endParaRPr lang="en-US" sz="1400" b="1">
              <a:solidFill>
                <a:srgbClr val="0033CC"/>
              </a:solidFill>
            </a:endParaRPr>
          </a:p>
          <a:p>
            <a:pPr>
              <a:spcBef>
                <a:spcPct val="50000"/>
              </a:spcBef>
            </a:pPr>
            <a:r>
              <a:rPr lang="en-US" sz="1400" b="1">
                <a:solidFill>
                  <a:srgbClr val="0033CC"/>
                </a:solidFill>
              </a:rPr>
              <a:t>T.L.=90mm, </a:t>
            </a:r>
            <a:r>
              <a:rPr lang="el-GR" sz="1400" b="1">
                <a:solidFill>
                  <a:srgbClr val="0033CC"/>
                </a:solidFill>
                <a:cs typeface="Arial" panose="02080604020202020204" pitchFamily="34" charset="0"/>
              </a:rPr>
              <a:t>θ</a:t>
            </a:r>
            <a:r>
              <a:rPr lang="en-US" sz="1400" b="1">
                <a:solidFill>
                  <a:srgbClr val="0033CC"/>
                </a:solidFill>
                <a:cs typeface="Arial" panose="02080604020202020204" pitchFamily="34" charset="0"/>
              </a:rPr>
              <a:t>=45º, </a:t>
            </a:r>
            <a:r>
              <a:rPr lang="el-GR" sz="1400" b="1">
                <a:solidFill>
                  <a:srgbClr val="0033CC"/>
                </a:solidFill>
                <a:cs typeface="Arial" panose="02080604020202020204" pitchFamily="34" charset="0"/>
              </a:rPr>
              <a:t>β</a:t>
            </a:r>
            <a:r>
              <a:rPr lang="en-US" sz="1400" b="1">
                <a:solidFill>
                  <a:srgbClr val="0033CC"/>
                </a:solidFill>
                <a:cs typeface="Arial" panose="02080604020202020204" pitchFamily="34" charset="0"/>
              </a:rPr>
              <a:t>=60º         A is in the H.P. &amp; 12mm→V.P.  </a:t>
            </a:r>
            <a:endParaRPr lang="en-US" sz="1400" b="1">
              <a:solidFill>
                <a:srgbClr val="0033CC"/>
              </a:solidFill>
              <a:cs typeface="Arial" panose="02080604020202020204" pitchFamily="34" charset="0"/>
            </a:endParaRPr>
          </a:p>
        </p:txBody>
      </p:sp>
      <p:sp>
        <p:nvSpPr>
          <p:cNvPr id="11303" name="Text Box 39"/>
          <p:cNvSpPr txBox="1">
            <a:spLocks noChangeArrowheads="1"/>
          </p:cNvSpPr>
          <p:nvPr/>
        </p:nvSpPr>
        <p:spPr bwMode="auto">
          <a:xfrm>
            <a:off x="596900" y="2181225"/>
            <a:ext cx="2803525" cy="623888"/>
          </a:xfrm>
          <a:prstGeom prst="rect">
            <a:avLst/>
          </a:prstGeom>
          <a:noFill/>
          <a:ln w="9525">
            <a:noFill/>
            <a:miter lim="800000"/>
          </a:ln>
        </p:spPr>
        <p:txBody>
          <a:bodyPr>
            <a:spAutoFit/>
          </a:bodyPr>
          <a:lstStyle/>
          <a:p>
            <a:pPr>
              <a:spcBef>
                <a:spcPct val="50000"/>
              </a:spcBef>
            </a:pPr>
            <a:r>
              <a:rPr lang="en-US" sz="1400" b="1">
                <a:solidFill>
                  <a:srgbClr val="0033CC"/>
                </a:solidFill>
              </a:rPr>
              <a:t>To find/draw,</a:t>
            </a:r>
            <a:endParaRPr lang="en-US" sz="1400" b="1">
              <a:solidFill>
                <a:srgbClr val="0033CC"/>
              </a:solidFill>
            </a:endParaRPr>
          </a:p>
          <a:p>
            <a:pPr>
              <a:spcBef>
                <a:spcPct val="50000"/>
              </a:spcBef>
            </a:pPr>
            <a:r>
              <a:rPr lang="en-US" sz="1400" b="1">
                <a:solidFill>
                  <a:srgbClr val="0033CC"/>
                </a:solidFill>
              </a:rPr>
              <a:t>F.V.,T.V. &amp; </a:t>
            </a:r>
            <a:r>
              <a:rPr lang="en-US" sz="1400" b="1">
                <a:solidFill>
                  <a:srgbClr val="0033CC"/>
                </a:solidFill>
                <a:cs typeface="Arial" panose="02080604020202020204" pitchFamily="34" charset="0"/>
              </a:rPr>
              <a:t>Ø  </a:t>
            </a:r>
            <a:endParaRPr lang="en-US" sz="1400" b="1">
              <a:solidFill>
                <a:srgbClr val="0033CC"/>
              </a:solidFill>
              <a:cs typeface="Arial" panose="02080604020202020204" pitchFamily="34" charset="0"/>
            </a:endParaRPr>
          </a:p>
        </p:txBody>
      </p:sp>
      <p:sp>
        <p:nvSpPr>
          <p:cNvPr id="11304" name="Line 40"/>
          <p:cNvSpPr>
            <a:spLocks noChangeShapeType="1"/>
          </p:cNvSpPr>
          <p:nvPr/>
        </p:nvSpPr>
        <p:spPr bwMode="auto">
          <a:xfrm rot="2280000">
            <a:off x="4198938" y="5476875"/>
            <a:ext cx="3235325" cy="0"/>
          </a:xfrm>
          <a:prstGeom prst="line">
            <a:avLst/>
          </a:prstGeom>
          <a:noFill/>
          <a:ln w="9525">
            <a:solidFill>
              <a:srgbClr val="0000FF"/>
            </a:solidFill>
            <a:round/>
          </a:ln>
        </p:spPr>
        <p:txBody>
          <a:bodyPr/>
          <a:lstStyle/>
          <a:p>
            <a:endParaRPr lang="en-IN"/>
          </a:p>
        </p:txBody>
      </p:sp>
      <p:sp>
        <p:nvSpPr>
          <p:cNvPr id="11305" name="Text Box 41"/>
          <p:cNvSpPr txBox="1">
            <a:spLocks noChangeArrowheads="1"/>
          </p:cNvSpPr>
          <p:nvPr/>
        </p:nvSpPr>
        <p:spPr bwMode="auto">
          <a:xfrm rot="2185774">
            <a:off x="5826125" y="5311775"/>
            <a:ext cx="381000" cy="304800"/>
          </a:xfrm>
          <a:prstGeom prst="rect">
            <a:avLst/>
          </a:prstGeom>
          <a:noFill/>
          <a:ln w="9525">
            <a:noFill/>
            <a:miter lim="800000"/>
          </a:ln>
        </p:spPr>
        <p:txBody>
          <a:bodyPr>
            <a:spAutoFit/>
          </a:bodyPr>
          <a:lstStyle/>
          <a:p>
            <a:pPr>
              <a:spcBef>
                <a:spcPct val="50000"/>
              </a:spcBef>
            </a:pPr>
            <a:r>
              <a:rPr lang="en-US" sz="1400">
                <a:solidFill>
                  <a:srgbClr val="0033CC"/>
                </a:solidFill>
              </a:rPr>
              <a:t>90</a:t>
            </a:r>
            <a:endParaRPr lang="en-US" sz="1400">
              <a:solidFill>
                <a:srgbClr val="0033CC"/>
              </a:solidFill>
            </a:endParaRPr>
          </a:p>
        </p:txBody>
      </p:sp>
      <p:sp>
        <p:nvSpPr>
          <p:cNvPr id="11306" name="Text Box 42"/>
          <p:cNvSpPr txBox="1">
            <a:spLocks noChangeArrowheads="1"/>
          </p:cNvSpPr>
          <p:nvPr/>
        </p:nvSpPr>
        <p:spPr bwMode="auto">
          <a:xfrm>
            <a:off x="6938963" y="6450013"/>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2</a:t>
            </a:r>
            <a:endParaRPr lang="en-US" sz="1400"/>
          </a:p>
        </p:txBody>
      </p:sp>
      <p:sp>
        <p:nvSpPr>
          <p:cNvPr id="11307" name="Oval 43"/>
          <p:cNvSpPr>
            <a:spLocks noChangeArrowheads="1"/>
          </p:cNvSpPr>
          <p:nvPr/>
        </p:nvSpPr>
        <p:spPr bwMode="auto">
          <a:xfrm>
            <a:off x="7040563" y="6437313"/>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1309" name="Arc 45"/>
          <p:cNvSpPr/>
          <p:nvPr/>
        </p:nvSpPr>
        <p:spPr bwMode="auto">
          <a:xfrm rot="5400000">
            <a:off x="4852988" y="4387850"/>
            <a:ext cx="520700" cy="714375"/>
          </a:xfrm>
          <a:custGeom>
            <a:avLst/>
            <a:gdLst>
              <a:gd name="T0" fmla="*/ 0 w 16712"/>
              <a:gd name="T1" fmla="*/ 0 h 21600"/>
              <a:gd name="T2" fmla="*/ 16223578 w 16712"/>
              <a:gd name="T3" fmla="*/ 8658654 h 21600"/>
              <a:gd name="T4" fmla="*/ 0 w 16712"/>
              <a:gd name="T5" fmla="*/ 23626465 h 21600"/>
              <a:gd name="T6" fmla="*/ 0 60000 65536"/>
              <a:gd name="T7" fmla="*/ 0 60000 65536"/>
              <a:gd name="T8" fmla="*/ 0 60000 65536"/>
              <a:gd name="T9" fmla="*/ 0 w 16712"/>
              <a:gd name="T10" fmla="*/ 0 h 21600"/>
              <a:gd name="T11" fmla="*/ 16712 w 16712"/>
              <a:gd name="T12" fmla="*/ 21600 h 21600"/>
            </a:gdLst>
            <a:ahLst/>
            <a:cxnLst>
              <a:cxn ang="T6">
                <a:pos x="T0" y="T1"/>
              </a:cxn>
              <a:cxn ang="T7">
                <a:pos x="T2" y="T3"/>
              </a:cxn>
              <a:cxn ang="T8">
                <a:pos x="T4" y="T5"/>
              </a:cxn>
            </a:cxnLst>
            <a:rect l="T9" t="T10" r="T11" b="T12"/>
            <a:pathLst>
              <a:path w="16712" h="21600" fill="none" extrusionOk="0">
                <a:moveTo>
                  <a:pt x="-1" y="0"/>
                </a:moveTo>
                <a:cubicBezTo>
                  <a:pt x="6475" y="0"/>
                  <a:pt x="12609" y="2905"/>
                  <a:pt x="16712" y="7915"/>
                </a:cubicBezTo>
              </a:path>
              <a:path w="16712" h="21600" stroke="0" extrusionOk="0">
                <a:moveTo>
                  <a:pt x="-1" y="0"/>
                </a:moveTo>
                <a:cubicBezTo>
                  <a:pt x="6475" y="0"/>
                  <a:pt x="12609" y="2905"/>
                  <a:pt x="16712" y="7915"/>
                </a:cubicBezTo>
                <a:lnTo>
                  <a:pt x="0" y="21600"/>
                </a:lnTo>
                <a:close/>
              </a:path>
            </a:pathLst>
          </a:custGeom>
          <a:noFill/>
          <a:ln w="9525">
            <a:solidFill>
              <a:schemeClr val="tx1"/>
            </a:solidFill>
            <a:round/>
          </a:ln>
        </p:spPr>
        <p:txBody>
          <a:bodyPr wrap="none" anchor="ctr"/>
          <a:lstStyle/>
          <a:p>
            <a:endParaRPr lang="en-IN"/>
          </a:p>
        </p:txBody>
      </p:sp>
      <p:sp>
        <p:nvSpPr>
          <p:cNvPr id="11310" name="Text Box 46"/>
          <p:cNvSpPr txBox="1">
            <a:spLocks noChangeArrowheads="1"/>
          </p:cNvSpPr>
          <p:nvPr/>
        </p:nvSpPr>
        <p:spPr bwMode="auto">
          <a:xfrm>
            <a:off x="5283200" y="4251325"/>
            <a:ext cx="609600" cy="304800"/>
          </a:xfrm>
          <a:prstGeom prst="rect">
            <a:avLst/>
          </a:prstGeom>
          <a:noFill/>
          <a:ln w="9525">
            <a:noFill/>
            <a:miter lim="800000"/>
          </a:ln>
        </p:spPr>
        <p:txBody>
          <a:bodyPr>
            <a:spAutoFit/>
          </a:bodyPr>
          <a:lstStyle/>
          <a:p>
            <a:pPr>
              <a:spcBef>
                <a:spcPct val="50000"/>
              </a:spcBef>
            </a:pPr>
            <a:r>
              <a:rPr lang="en-US" sz="1400">
                <a:cs typeface="Arial" panose="02080604020202020204" pitchFamily="34" charset="0"/>
              </a:rPr>
              <a:t>38º</a:t>
            </a:r>
            <a:endParaRPr lang="en-US" sz="1400">
              <a:cs typeface="Arial" panose="02080604020202020204" pitchFamily="34" charset="0"/>
            </a:endParaRPr>
          </a:p>
        </p:txBody>
      </p:sp>
      <p:sp>
        <p:nvSpPr>
          <p:cNvPr id="11311" name="Text Box 47"/>
          <p:cNvSpPr txBox="1">
            <a:spLocks noChangeArrowheads="1"/>
          </p:cNvSpPr>
          <p:nvPr/>
        </p:nvSpPr>
        <p:spPr bwMode="auto">
          <a:xfrm>
            <a:off x="284163" y="3195638"/>
            <a:ext cx="2803525" cy="366712"/>
          </a:xfrm>
          <a:prstGeom prst="rect">
            <a:avLst/>
          </a:prstGeom>
          <a:noFill/>
          <a:ln w="9525">
            <a:noFill/>
            <a:miter lim="800000"/>
          </a:ln>
        </p:spPr>
        <p:txBody>
          <a:bodyPr>
            <a:spAutoFit/>
          </a:bodyPr>
          <a:lstStyle/>
          <a:p>
            <a:pPr>
              <a:spcBef>
                <a:spcPct val="50000"/>
              </a:spcBef>
            </a:pPr>
            <a:r>
              <a:rPr lang="en-US" sz="1400" b="1">
                <a:solidFill>
                  <a:srgbClr val="FF0000"/>
                </a:solidFill>
              </a:rPr>
              <a:t>Ans. </a:t>
            </a:r>
            <a:r>
              <a:rPr lang="en-US" sz="1600" b="1">
                <a:solidFill>
                  <a:srgbClr val="FF0000"/>
                </a:solidFill>
              </a:rPr>
              <a:t>Ø = 38</a:t>
            </a:r>
            <a:r>
              <a:rPr lang="en-US" sz="1600" b="1">
                <a:solidFill>
                  <a:srgbClr val="FF0000"/>
                </a:solidFill>
                <a:cs typeface="Arial" panose="02080604020202020204" pitchFamily="34" charset="0"/>
              </a:rPr>
              <a:t>º</a:t>
            </a:r>
            <a:r>
              <a:rPr lang="en-US">
                <a:solidFill>
                  <a:srgbClr val="FF0000"/>
                </a:solidFill>
              </a:rPr>
              <a:t> </a:t>
            </a:r>
            <a:r>
              <a:rPr lang="en-US" sz="1400" b="1">
                <a:solidFill>
                  <a:srgbClr val="FF0000"/>
                </a:solidFill>
                <a:cs typeface="Arial" panose="02080604020202020204" pitchFamily="34" charset="0"/>
              </a:rPr>
              <a:t>  </a:t>
            </a:r>
            <a:endParaRPr lang="en-US" sz="1400" b="1">
              <a:solidFill>
                <a:srgbClr val="FF0000"/>
              </a:solidFill>
              <a:cs typeface="Arial" panose="02080604020202020204" pitchFamily="34" charset="0"/>
            </a:endParaRPr>
          </a:p>
        </p:txBody>
      </p:sp>
      <p:grpSp>
        <p:nvGrpSpPr>
          <p:cNvPr id="44" name="Group 103"/>
          <p:cNvGrpSpPr/>
          <p:nvPr/>
        </p:nvGrpSpPr>
        <p:grpSpPr bwMode="auto">
          <a:xfrm>
            <a:off x="8016875" y="6629400"/>
            <a:ext cx="1096963" cy="182563"/>
            <a:chOff x="5050" y="29"/>
            <a:chExt cx="691" cy="115"/>
          </a:xfrm>
        </p:grpSpPr>
        <p:sp>
          <p:nvSpPr>
            <p:cNvPr id="45"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46"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47"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48"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49"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0"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302"/>
                                        </p:tgtEl>
                                        <p:attrNameLst>
                                          <p:attrName>style.visibility</p:attrName>
                                        </p:attrNameLst>
                                      </p:cBhvr>
                                      <p:to>
                                        <p:strVal val="visible"/>
                                      </p:to>
                                    </p:set>
                                    <p:animEffect transition="in" filter="wipe(down)">
                                      <p:cBhvr>
                                        <p:cTn id="7" dur="500"/>
                                        <p:tgtEl>
                                          <p:spTgt spid="1130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1303"/>
                                        </p:tgtEl>
                                        <p:attrNameLst>
                                          <p:attrName>style.visibility</p:attrName>
                                        </p:attrNameLst>
                                      </p:cBhvr>
                                      <p:to>
                                        <p:strVal val="visible"/>
                                      </p:to>
                                    </p:set>
                                    <p:animEffect transition="in" filter="wipe(down)">
                                      <p:cBhvr>
                                        <p:cTn id="12" dur="500"/>
                                        <p:tgtEl>
                                          <p:spTgt spid="1130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271"/>
                                        </p:tgtEl>
                                        <p:attrNameLst>
                                          <p:attrName>style.visibility</p:attrName>
                                        </p:attrNameLst>
                                      </p:cBhvr>
                                      <p:to>
                                        <p:strVal val="visible"/>
                                      </p:to>
                                    </p:set>
                                    <p:animEffect transition="in" filter="wipe(left)">
                                      <p:cBhvr>
                                        <p:cTn id="17" dur="500"/>
                                        <p:tgtEl>
                                          <p:spTgt spid="11271"/>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269"/>
                                        </p:tgtEl>
                                        <p:attrNameLst>
                                          <p:attrName>style.visibility</p:attrName>
                                        </p:attrNameLst>
                                      </p:cBhvr>
                                      <p:to>
                                        <p:strVal val="visible"/>
                                      </p:to>
                                    </p:set>
                                    <p:animEffect transition="in" filter="wipe(down)">
                                      <p:cBhvr>
                                        <p:cTn id="20" dur="500"/>
                                        <p:tgtEl>
                                          <p:spTgt spid="1126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270"/>
                                        </p:tgtEl>
                                        <p:attrNameLst>
                                          <p:attrName>style.visibility</p:attrName>
                                        </p:attrNameLst>
                                      </p:cBhvr>
                                      <p:to>
                                        <p:strVal val="visible"/>
                                      </p:to>
                                    </p:set>
                                    <p:animEffect transition="in" filter="wipe(down)">
                                      <p:cBhvr>
                                        <p:cTn id="23" dur="500"/>
                                        <p:tgtEl>
                                          <p:spTgt spid="11270"/>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1" fill="hold" grpId="0" nodeType="clickEffect">
                                  <p:stCondLst>
                                    <p:cond delay="0"/>
                                  </p:stCondLst>
                                  <p:childTnLst>
                                    <p:set>
                                      <p:cBhvr>
                                        <p:cTn id="27" dur="1" fill="hold">
                                          <p:stCondLst>
                                            <p:cond delay="0"/>
                                          </p:stCondLst>
                                        </p:cTn>
                                        <p:tgtEl>
                                          <p:spTgt spid="11272"/>
                                        </p:tgtEl>
                                        <p:attrNameLst>
                                          <p:attrName>style.visibility</p:attrName>
                                        </p:attrNameLst>
                                      </p:cBhvr>
                                      <p:to>
                                        <p:strVal val="visible"/>
                                      </p:to>
                                    </p:set>
                                    <p:anim calcmode="lin" valueType="num">
                                      <p:cBhvr additive="base">
                                        <p:cTn id="28" dur="500" fill="hold"/>
                                        <p:tgtEl>
                                          <p:spTgt spid="11272"/>
                                        </p:tgtEl>
                                        <p:attrNameLst>
                                          <p:attrName>ppt_x</p:attrName>
                                        </p:attrNameLst>
                                      </p:cBhvr>
                                      <p:tavLst>
                                        <p:tav tm="0">
                                          <p:val>
                                            <p:strVal val="#ppt_x"/>
                                          </p:val>
                                        </p:tav>
                                        <p:tav tm="100000">
                                          <p:val>
                                            <p:strVal val="#ppt_x"/>
                                          </p:val>
                                        </p:tav>
                                      </p:tavLst>
                                    </p:anim>
                                    <p:anim calcmode="lin" valueType="num">
                                      <p:cBhvr additive="base">
                                        <p:cTn id="29" dur="500" fill="hold"/>
                                        <p:tgtEl>
                                          <p:spTgt spid="11272"/>
                                        </p:tgtEl>
                                        <p:attrNameLst>
                                          <p:attrName>ppt_y</p:attrName>
                                        </p:attrNameLst>
                                      </p:cBhvr>
                                      <p:tavLst>
                                        <p:tav tm="0">
                                          <p:val>
                                            <p:strVal val="0-#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11273"/>
                                        </p:tgtEl>
                                        <p:attrNameLst>
                                          <p:attrName>style.visibility</p:attrName>
                                        </p:attrNameLst>
                                      </p:cBhvr>
                                      <p:to>
                                        <p:strVal val="visible"/>
                                      </p:to>
                                    </p:set>
                                    <p:animEffect transition="in" filter="wipe(down)">
                                      <p:cBhvr>
                                        <p:cTn id="34" dur="500"/>
                                        <p:tgtEl>
                                          <p:spTgt spid="1127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1274"/>
                                        </p:tgtEl>
                                        <p:attrNameLst>
                                          <p:attrName>style.visibility</p:attrName>
                                        </p:attrNameLst>
                                      </p:cBhvr>
                                      <p:to>
                                        <p:strVal val="visible"/>
                                      </p:to>
                                    </p:set>
                                    <p:animEffect transition="in" filter="wipe(up)">
                                      <p:cBhvr>
                                        <p:cTn id="39" dur="500"/>
                                        <p:tgtEl>
                                          <p:spTgt spid="1127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11275"/>
                                        </p:tgtEl>
                                        <p:attrNameLst>
                                          <p:attrName>style.visibility</p:attrName>
                                        </p:attrNameLst>
                                      </p:cBhvr>
                                      <p:to>
                                        <p:strVal val="visible"/>
                                      </p:to>
                                    </p:set>
                                    <p:animEffect transition="in" filter="wipe(down)">
                                      <p:cBhvr>
                                        <p:cTn id="44" dur="500"/>
                                        <p:tgtEl>
                                          <p:spTgt spid="1127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11276"/>
                                        </p:tgtEl>
                                        <p:attrNameLst>
                                          <p:attrName>style.visibility</p:attrName>
                                        </p:attrNameLst>
                                      </p:cBhvr>
                                      <p:to>
                                        <p:strVal val="visible"/>
                                      </p:to>
                                    </p:set>
                                    <p:anim calcmode="lin" valueType="num">
                                      <p:cBhvr additive="base">
                                        <p:cTn id="49" dur="500" fill="hold"/>
                                        <p:tgtEl>
                                          <p:spTgt spid="11276"/>
                                        </p:tgtEl>
                                        <p:attrNameLst>
                                          <p:attrName>ppt_x</p:attrName>
                                        </p:attrNameLst>
                                      </p:cBhvr>
                                      <p:tavLst>
                                        <p:tav tm="0">
                                          <p:val>
                                            <p:strVal val="#ppt_x"/>
                                          </p:val>
                                        </p:tav>
                                        <p:tav tm="100000">
                                          <p:val>
                                            <p:strVal val="#ppt_x"/>
                                          </p:val>
                                        </p:tav>
                                      </p:tavLst>
                                    </p:anim>
                                    <p:anim calcmode="lin" valueType="num">
                                      <p:cBhvr additive="base">
                                        <p:cTn id="50" dur="500" fill="hold"/>
                                        <p:tgtEl>
                                          <p:spTgt spid="11276"/>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11277"/>
                                        </p:tgtEl>
                                        <p:attrNameLst>
                                          <p:attrName>style.visibility</p:attrName>
                                        </p:attrNameLst>
                                      </p:cBhvr>
                                      <p:to>
                                        <p:strVal val="visible"/>
                                      </p:to>
                                    </p:set>
                                    <p:animEffect transition="in" filter="wipe(right)">
                                      <p:cBhvr>
                                        <p:cTn id="55" dur="500"/>
                                        <p:tgtEl>
                                          <p:spTgt spid="11277"/>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1278"/>
                                        </p:tgtEl>
                                        <p:attrNameLst>
                                          <p:attrName>style.visibility</p:attrName>
                                        </p:attrNameLst>
                                      </p:cBhvr>
                                      <p:to>
                                        <p:strVal val="visible"/>
                                      </p:to>
                                    </p:set>
                                    <p:animEffect transition="in" filter="wipe(down)">
                                      <p:cBhvr>
                                        <p:cTn id="60" dur="500"/>
                                        <p:tgtEl>
                                          <p:spTgt spid="11278"/>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11279"/>
                                        </p:tgtEl>
                                        <p:attrNameLst>
                                          <p:attrName>style.visibility</p:attrName>
                                        </p:attrNameLst>
                                      </p:cBhvr>
                                      <p:to>
                                        <p:strVal val="visible"/>
                                      </p:to>
                                    </p:set>
                                    <p:animEffect transition="in" filter="wipe(down)">
                                      <p:cBhvr>
                                        <p:cTn id="63" dur="500"/>
                                        <p:tgtEl>
                                          <p:spTgt spid="11279"/>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0" nodeType="clickEffect">
                                  <p:stCondLst>
                                    <p:cond delay="0"/>
                                  </p:stCondLst>
                                  <p:childTnLst>
                                    <p:set>
                                      <p:cBhvr>
                                        <p:cTn id="67" dur="1" fill="hold">
                                          <p:stCondLst>
                                            <p:cond delay="0"/>
                                          </p:stCondLst>
                                        </p:cTn>
                                        <p:tgtEl>
                                          <p:spTgt spid="11282"/>
                                        </p:tgtEl>
                                        <p:attrNameLst>
                                          <p:attrName>style.visibility</p:attrName>
                                        </p:attrNameLst>
                                      </p:cBhvr>
                                      <p:to>
                                        <p:strVal val="visible"/>
                                      </p:to>
                                    </p:set>
                                    <p:animEffect transition="in" filter="wipe(down)">
                                      <p:cBhvr>
                                        <p:cTn id="68" dur="500"/>
                                        <p:tgtEl>
                                          <p:spTgt spid="1128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grpId="0" nodeType="clickEffect">
                                  <p:stCondLst>
                                    <p:cond delay="0"/>
                                  </p:stCondLst>
                                  <p:childTnLst>
                                    <p:set>
                                      <p:cBhvr>
                                        <p:cTn id="72" dur="1" fill="hold">
                                          <p:stCondLst>
                                            <p:cond delay="0"/>
                                          </p:stCondLst>
                                        </p:cTn>
                                        <p:tgtEl>
                                          <p:spTgt spid="11283"/>
                                        </p:tgtEl>
                                        <p:attrNameLst>
                                          <p:attrName>style.visibility</p:attrName>
                                        </p:attrNameLst>
                                      </p:cBhvr>
                                      <p:to>
                                        <p:strVal val="visible"/>
                                      </p:to>
                                    </p:set>
                                    <p:animEffect transition="in" filter="wipe(down)">
                                      <p:cBhvr>
                                        <p:cTn id="73" dur="500"/>
                                        <p:tgtEl>
                                          <p:spTgt spid="11283"/>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grpId="0" nodeType="clickEffect">
                                  <p:stCondLst>
                                    <p:cond delay="0"/>
                                  </p:stCondLst>
                                  <p:childTnLst>
                                    <p:set>
                                      <p:cBhvr>
                                        <p:cTn id="77" dur="1" fill="hold">
                                          <p:stCondLst>
                                            <p:cond delay="0"/>
                                          </p:stCondLst>
                                        </p:cTn>
                                        <p:tgtEl>
                                          <p:spTgt spid="11280"/>
                                        </p:tgtEl>
                                        <p:attrNameLst>
                                          <p:attrName>style.visibility</p:attrName>
                                        </p:attrNameLst>
                                      </p:cBhvr>
                                      <p:to>
                                        <p:strVal val="visible"/>
                                      </p:to>
                                    </p:set>
                                    <p:animEffect transition="in" filter="wipe(down)">
                                      <p:cBhvr>
                                        <p:cTn id="78" dur="500"/>
                                        <p:tgtEl>
                                          <p:spTgt spid="11280"/>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11281"/>
                                        </p:tgtEl>
                                        <p:attrNameLst>
                                          <p:attrName>style.visibility</p:attrName>
                                        </p:attrNameLst>
                                      </p:cBhvr>
                                      <p:to>
                                        <p:strVal val="visible"/>
                                      </p:to>
                                    </p:set>
                                    <p:animEffect transition="in" filter="wipe(down)">
                                      <p:cBhvr>
                                        <p:cTn id="83" dur="500"/>
                                        <p:tgtEl>
                                          <p:spTgt spid="11281"/>
                                        </p:tgtEl>
                                      </p:cBhvr>
                                    </p:animEffect>
                                  </p:childTnLst>
                                </p:cTn>
                              </p:par>
                            </p:childTnLst>
                          </p:cTn>
                        </p:par>
                      </p:childTnLst>
                    </p:cTn>
                  </p:par>
                  <p:par>
                    <p:cTn id="84" fill="hold">
                      <p:stCondLst>
                        <p:cond delay="indefinite"/>
                      </p:stCondLst>
                      <p:childTnLst>
                        <p:par>
                          <p:cTn id="85" fill="hold">
                            <p:stCondLst>
                              <p:cond delay="0"/>
                            </p:stCondLst>
                            <p:childTnLst>
                              <p:par>
                                <p:cTn id="86" presetID="2" presetClass="entr" presetSubtype="1" fill="hold" grpId="0" nodeType="clickEffect">
                                  <p:stCondLst>
                                    <p:cond delay="0"/>
                                  </p:stCondLst>
                                  <p:childTnLst>
                                    <p:set>
                                      <p:cBhvr>
                                        <p:cTn id="87" dur="1" fill="hold">
                                          <p:stCondLst>
                                            <p:cond delay="0"/>
                                          </p:stCondLst>
                                        </p:cTn>
                                        <p:tgtEl>
                                          <p:spTgt spid="11285"/>
                                        </p:tgtEl>
                                        <p:attrNameLst>
                                          <p:attrName>style.visibility</p:attrName>
                                        </p:attrNameLst>
                                      </p:cBhvr>
                                      <p:to>
                                        <p:strVal val="visible"/>
                                      </p:to>
                                    </p:set>
                                    <p:anim calcmode="lin" valueType="num">
                                      <p:cBhvr additive="base">
                                        <p:cTn id="88" dur="500" fill="hold"/>
                                        <p:tgtEl>
                                          <p:spTgt spid="11285"/>
                                        </p:tgtEl>
                                        <p:attrNameLst>
                                          <p:attrName>ppt_x</p:attrName>
                                        </p:attrNameLst>
                                      </p:cBhvr>
                                      <p:tavLst>
                                        <p:tav tm="0">
                                          <p:val>
                                            <p:strVal val="#ppt_x"/>
                                          </p:val>
                                        </p:tav>
                                        <p:tav tm="100000">
                                          <p:val>
                                            <p:strVal val="#ppt_x"/>
                                          </p:val>
                                        </p:tav>
                                      </p:tavLst>
                                    </p:anim>
                                    <p:anim calcmode="lin" valueType="num">
                                      <p:cBhvr additive="base">
                                        <p:cTn id="89" dur="500" fill="hold"/>
                                        <p:tgtEl>
                                          <p:spTgt spid="11285"/>
                                        </p:tgtEl>
                                        <p:attrNameLst>
                                          <p:attrName>ppt_y</p:attrName>
                                        </p:attrNameLst>
                                      </p:cBhvr>
                                      <p:tavLst>
                                        <p:tav tm="0">
                                          <p:val>
                                            <p:strVal val="0-#ppt_h/2"/>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22" presetClass="entr" presetSubtype="4" fill="hold" grpId="0" nodeType="clickEffect">
                                  <p:stCondLst>
                                    <p:cond delay="0"/>
                                  </p:stCondLst>
                                  <p:childTnLst>
                                    <p:set>
                                      <p:cBhvr>
                                        <p:cTn id="93" dur="1" fill="hold">
                                          <p:stCondLst>
                                            <p:cond delay="0"/>
                                          </p:stCondLst>
                                        </p:cTn>
                                        <p:tgtEl>
                                          <p:spTgt spid="11286"/>
                                        </p:tgtEl>
                                        <p:attrNameLst>
                                          <p:attrName>style.visibility</p:attrName>
                                        </p:attrNameLst>
                                      </p:cBhvr>
                                      <p:to>
                                        <p:strVal val="visible"/>
                                      </p:to>
                                    </p:set>
                                    <p:animEffect transition="in" filter="wipe(down)">
                                      <p:cBhvr>
                                        <p:cTn id="94" dur="500"/>
                                        <p:tgtEl>
                                          <p:spTgt spid="11286"/>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11287"/>
                                        </p:tgtEl>
                                        <p:attrNameLst>
                                          <p:attrName>style.visibility</p:attrName>
                                        </p:attrNameLst>
                                      </p:cBhvr>
                                      <p:to>
                                        <p:strVal val="visible"/>
                                      </p:to>
                                    </p:set>
                                    <p:animEffect transition="in" filter="wipe(left)">
                                      <p:cBhvr>
                                        <p:cTn id="99" dur="500"/>
                                        <p:tgtEl>
                                          <p:spTgt spid="11287"/>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11288"/>
                                        </p:tgtEl>
                                        <p:attrNameLst>
                                          <p:attrName>style.visibility</p:attrName>
                                        </p:attrNameLst>
                                      </p:cBhvr>
                                      <p:to>
                                        <p:strVal val="visible"/>
                                      </p:to>
                                    </p:set>
                                    <p:animEffect transition="in" filter="wipe(up)">
                                      <p:cBhvr>
                                        <p:cTn id="104" dur="500"/>
                                        <p:tgtEl>
                                          <p:spTgt spid="11288"/>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grpId="0" nodeType="clickEffect">
                                  <p:stCondLst>
                                    <p:cond delay="0"/>
                                  </p:stCondLst>
                                  <p:childTnLst>
                                    <p:set>
                                      <p:cBhvr>
                                        <p:cTn id="108" dur="1" fill="hold">
                                          <p:stCondLst>
                                            <p:cond delay="0"/>
                                          </p:stCondLst>
                                        </p:cTn>
                                        <p:tgtEl>
                                          <p:spTgt spid="11289"/>
                                        </p:tgtEl>
                                        <p:attrNameLst>
                                          <p:attrName>style.visibility</p:attrName>
                                        </p:attrNameLst>
                                      </p:cBhvr>
                                      <p:to>
                                        <p:strVal val="visible"/>
                                      </p:to>
                                    </p:set>
                                    <p:animEffect transition="in" filter="wipe(down)">
                                      <p:cBhvr>
                                        <p:cTn id="109" dur="500"/>
                                        <p:tgtEl>
                                          <p:spTgt spid="11289"/>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1" fill="hold" grpId="0" nodeType="clickEffect">
                                  <p:stCondLst>
                                    <p:cond delay="0"/>
                                  </p:stCondLst>
                                  <p:childTnLst>
                                    <p:set>
                                      <p:cBhvr>
                                        <p:cTn id="113" dur="1" fill="hold">
                                          <p:stCondLst>
                                            <p:cond delay="0"/>
                                          </p:stCondLst>
                                        </p:cTn>
                                        <p:tgtEl>
                                          <p:spTgt spid="11291"/>
                                        </p:tgtEl>
                                        <p:attrNameLst>
                                          <p:attrName>style.visibility</p:attrName>
                                        </p:attrNameLst>
                                      </p:cBhvr>
                                      <p:to>
                                        <p:strVal val="visible"/>
                                      </p:to>
                                    </p:set>
                                    <p:animEffect transition="in" filter="wipe(up)">
                                      <p:cBhvr>
                                        <p:cTn id="114" dur="500"/>
                                        <p:tgtEl>
                                          <p:spTgt spid="11291"/>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grpId="0" nodeType="clickEffect">
                                  <p:stCondLst>
                                    <p:cond delay="0"/>
                                  </p:stCondLst>
                                  <p:childTnLst>
                                    <p:set>
                                      <p:cBhvr>
                                        <p:cTn id="118" dur="1" fill="hold">
                                          <p:stCondLst>
                                            <p:cond delay="0"/>
                                          </p:stCondLst>
                                        </p:cTn>
                                        <p:tgtEl>
                                          <p:spTgt spid="11290"/>
                                        </p:tgtEl>
                                        <p:attrNameLst>
                                          <p:attrName>style.visibility</p:attrName>
                                        </p:attrNameLst>
                                      </p:cBhvr>
                                      <p:to>
                                        <p:strVal val="visible"/>
                                      </p:to>
                                    </p:set>
                                    <p:animEffect transition="in" filter="wipe(left)">
                                      <p:cBhvr>
                                        <p:cTn id="119" dur="500"/>
                                        <p:tgtEl>
                                          <p:spTgt spid="11290"/>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4" fill="hold" grpId="0" nodeType="clickEffect">
                                  <p:stCondLst>
                                    <p:cond delay="0"/>
                                  </p:stCondLst>
                                  <p:childTnLst>
                                    <p:set>
                                      <p:cBhvr>
                                        <p:cTn id="123" dur="1" fill="hold">
                                          <p:stCondLst>
                                            <p:cond delay="0"/>
                                          </p:stCondLst>
                                        </p:cTn>
                                        <p:tgtEl>
                                          <p:spTgt spid="11292"/>
                                        </p:tgtEl>
                                        <p:attrNameLst>
                                          <p:attrName>style.visibility</p:attrName>
                                        </p:attrNameLst>
                                      </p:cBhvr>
                                      <p:to>
                                        <p:strVal val="visible"/>
                                      </p:to>
                                    </p:set>
                                    <p:animEffect transition="in" filter="wipe(down)">
                                      <p:cBhvr>
                                        <p:cTn id="124" dur="500"/>
                                        <p:tgtEl>
                                          <p:spTgt spid="11292"/>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4" fill="hold" grpId="0" nodeType="clickEffect">
                                  <p:stCondLst>
                                    <p:cond delay="0"/>
                                  </p:stCondLst>
                                  <p:childTnLst>
                                    <p:set>
                                      <p:cBhvr>
                                        <p:cTn id="128" dur="1" fill="hold">
                                          <p:stCondLst>
                                            <p:cond delay="0"/>
                                          </p:stCondLst>
                                        </p:cTn>
                                        <p:tgtEl>
                                          <p:spTgt spid="11293"/>
                                        </p:tgtEl>
                                        <p:attrNameLst>
                                          <p:attrName>style.visibility</p:attrName>
                                        </p:attrNameLst>
                                      </p:cBhvr>
                                      <p:to>
                                        <p:strVal val="visible"/>
                                      </p:to>
                                    </p:set>
                                    <p:animEffect transition="in" filter="wipe(down)">
                                      <p:cBhvr>
                                        <p:cTn id="129" dur="500"/>
                                        <p:tgtEl>
                                          <p:spTgt spid="11293"/>
                                        </p:tgtEl>
                                      </p:cBhvr>
                                    </p:animEffect>
                                  </p:childTnLst>
                                </p:cTn>
                              </p:par>
                            </p:childTnLst>
                          </p:cTn>
                        </p:par>
                      </p:childTnLst>
                    </p:cTn>
                  </p:par>
                  <p:par>
                    <p:cTn id="130" fill="hold">
                      <p:stCondLst>
                        <p:cond delay="indefinite"/>
                      </p:stCondLst>
                      <p:childTnLst>
                        <p:par>
                          <p:cTn id="131" fill="hold">
                            <p:stCondLst>
                              <p:cond delay="0"/>
                            </p:stCondLst>
                            <p:childTnLst>
                              <p:par>
                                <p:cTn id="132" presetID="2" presetClass="entr" presetSubtype="1" fill="hold" grpId="0" nodeType="clickEffect">
                                  <p:stCondLst>
                                    <p:cond delay="0"/>
                                  </p:stCondLst>
                                  <p:childTnLst>
                                    <p:set>
                                      <p:cBhvr>
                                        <p:cTn id="133" dur="1" fill="hold">
                                          <p:stCondLst>
                                            <p:cond delay="0"/>
                                          </p:stCondLst>
                                        </p:cTn>
                                        <p:tgtEl>
                                          <p:spTgt spid="11294"/>
                                        </p:tgtEl>
                                        <p:attrNameLst>
                                          <p:attrName>style.visibility</p:attrName>
                                        </p:attrNameLst>
                                      </p:cBhvr>
                                      <p:to>
                                        <p:strVal val="visible"/>
                                      </p:to>
                                    </p:set>
                                    <p:anim calcmode="lin" valueType="num">
                                      <p:cBhvr additive="base">
                                        <p:cTn id="134" dur="500" fill="hold"/>
                                        <p:tgtEl>
                                          <p:spTgt spid="11294"/>
                                        </p:tgtEl>
                                        <p:attrNameLst>
                                          <p:attrName>ppt_x</p:attrName>
                                        </p:attrNameLst>
                                      </p:cBhvr>
                                      <p:tavLst>
                                        <p:tav tm="0">
                                          <p:val>
                                            <p:strVal val="#ppt_x"/>
                                          </p:val>
                                        </p:tav>
                                        <p:tav tm="100000">
                                          <p:val>
                                            <p:strVal val="#ppt_x"/>
                                          </p:val>
                                        </p:tav>
                                      </p:tavLst>
                                    </p:anim>
                                    <p:anim calcmode="lin" valueType="num">
                                      <p:cBhvr additive="base">
                                        <p:cTn id="135" dur="500" fill="hold"/>
                                        <p:tgtEl>
                                          <p:spTgt spid="11294"/>
                                        </p:tgtEl>
                                        <p:attrNameLst>
                                          <p:attrName>ppt_y</p:attrName>
                                        </p:attrNameLst>
                                      </p:cBhvr>
                                      <p:tavLst>
                                        <p:tav tm="0">
                                          <p:val>
                                            <p:strVal val="0-#ppt_h/2"/>
                                          </p:val>
                                        </p:tav>
                                        <p:tav tm="100000">
                                          <p:val>
                                            <p:strVal val="#ppt_y"/>
                                          </p:val>
                                        </p:tav>
                                      </p:tavLst>
                                    </p:anim>
                                  </p:childTnLst>
                                </p:cTn>
                              </p:par>
                            </p:childTnLst>
                          </p:cTn>
                        </p:par>
                      </p:childTnLst>
                    </p:cTn>
                  </p:par>
                  <p:par>
                    <p:cTn id="136" fill="hold">
                      <p:stCondLst>
                        <p:cond delay="indefinite"/>
                      </p:stCondLst>
                      <p:childTnLst>
                        <p:par>
                          <p:cTn id="137" fill="hold">
                            <p:stCondLst>
                              <p:cond delay="0"/>
                            </p:stCondLst>
                            <p:childTnLst>
                              <p:par>
                                <p:cTn id="138" presetID="22" presetClass="entr" presetSubtype="4" fill="hold" grpId="0" nodeType="clickEffect">
                                  <p:stCondLst>
                                    <p:cond delay="0"/>
                                  </p:stCondLst>
                                  <p:childTnLst>
                                    <p:set>
                                      <p:cBhvr>
                                        <p:cTn id="139" dur="1" fill="hold">
                                          <p:stCondLst>
                                            <p:cond delay="0"/>
                                          </p:stCondLst>
                                        </p:cTn>
                                        <p:tgtEl>
                                          <p:spTgt spid="11295"/>
                                        </p:tgtEl>
                                        <p:attrNameLst>
                                          <p:attrName>style.visibility</p:attrName>
                                        </p:attrNameLst>
                                      </p:cBhvr>
                                      <p:to>
                                        <p:strVal val="visible"/>
                                      </p:to>
                                    </p:set>
                                    <p:animEffect transition="in" filter="wipe(down)">
                                      <p:cBhvr>
                                        <p:cTn id="140" dur="500"/>
                                        <p:tgtEl>
                                          <p:spTgt spid="11295"/>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8" fill="hold" grpId="0" nodeType="clickEffect">
                                  <p:stCondLst>
                                    <p:cond delay="0"/>
                                  </p:stCondLst>
                                  <p:childTnLst>
                                    <p:set>
                                      <p:cBhvr>
                                        <p:cTn id="144" dur="1" fill="hold">
                                          <p:stCondLst>
                                            <p:cond delay="0"/>
                                          </p:stCondLst>
                                        </p:cTn>
                                        <p:tgtEl>
                                          <p:spTgt spid="11296"/>
                                        </p:tgtEl>
                                        <p:attrNameLst>
                                          <p:attrName>style.visibility</p:attrName>
                                        </p:attrNameLst>
                                      </p:cBhvr>
                                      <p:to>
                                        <p:strVal val="visible"/>
                                      </p:to>
                                    </p:set>
                                    <p:animEffect transition="in" filter="wipe(left)">
                                      <p:cBhvr>
                                        <p:cTn id="145" dur="500"/>
                                        <p:tgtEl>
                                          <p:spTgt spid="11296"/>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8" fill="hold" grpId="0" nodeType="clickEffect">
                                  <p:stCondLst>
                                    <p:cond delay="0"/>
                                  </p:stCondLst>
                                  <p:childTnLst>
                                    <p:set>
                                      <p:cBhvr>
                                        <p:cTn id="149" dur="1" fill="hold">
                                          <p:stCondLst>
                                            <p:cond delay="0"/>
                                          </p:stCondLst>
                                        </p:cTn>
                                        <p:tgtEl>
                                          <p:spTgt spid="11297"/>
                                        </p:tgtEl>
                                        <p:attrNameLst>
                                          <p:attrName>style.visibility</p:attrName>
                                        </p:attrNameLst>
                                      </p:cBhvr>
                                      <p:to>
                                        <p:strVal val="visible"/>
                                      </p:to>
                                    </p:set>
                                    <p:animEffect transition="in" filter="wipe(left)">
                                      <p:cBhvr>
                                        <p:cTn id="150" dur="500"/>
                                        <p:tgtEl>
                                          <p:spTgt spid="11297"/>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11298"/>
                                        </p:tgtEl>
                                        <p:attrNameLst>
                                          <p:attrName>style.visibility</p:attrName>
                                        </p:attrNameLst>
                                      </p:cBhvr>
                                      <p:to>
                                        <p:strVal val="visible"/>
                                      </p:to>
                                    </p:set>
                                    <p:animEffect transition="in" filter="wipe(down)">
                                      <p:cBhvr>
                                        <p:cTn id="155" dur="500"/>
                                        <p:tgtEl>
                                          <p:spTgt spid="11298"/>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4" fill="hold" grpId="0" nodeType="clickEffect">
                                  <p:stCondLst>
                                    <p:cond delay="0"/>
                                  </p:stCondLst>
                                  <p:childTnLst>
                                    <p:set>
                                      <p:cBhvr>
                                        <p:cTn id="159" dur="1" fill="hold">
                                          <p:stCondLst>
                                            <p:cond delay="0"/>
                                          </p:stCondLst>
                                        </p:cTn>
                                        <p:tgtEl>
                                          <p:spTgt spid="11299"/>
                                        </p:tgtEl>
                                        <p:attrNameLst>
                                          <p:attrName>style.visibility</p:attrName>
                                        </p:attrNameLst>
                                      </p:cBhvr>
                                      <p:to>
                                        <p:strVal val="visible"/>
                                      </p:to>
                                    </p:set>
                                    <p:animEffect transition="in" filter="wipe(down)">
                                      <p:cBhvr>
                                        <p:cTn id="160" dur="500"/>
                                        <p:tgtEl>
                                          <p:spTgt spid="11299"/>
                                        </p:tgtEl>
                                      </p:cBhvr>
                                    </p:animEffect>
                                  </p:childTnLst>
                                </p:cTn>
                              </p:par>
                            </p:childTnLst>
                          </p:cTn>
                        </p:par>
                      </p:childTnLst>
                    </p:cTn>
                  </p:par>
                  <p:par>
                    <p:cTn id="161" fill="hold">
                      <p:stCondLst>
                        <p:cond delay="indefinite"/>
                      </p:stCondLst>
                      <p:childTnLst>
                        <p:par>
                          <p:cTn id="162" fill="hold">
                            <p:stCondLst>
                              <p:cond delay="0"/>
                            </p:stCondLst>
                            <p:childTnLst>
                              <p:par>
                                <p:cTn id="163" presetID="2" presetClass="entr" presetSubtype="1" fill="hold" grpId="0" nodeType="clickEffect">
                                  <p:stCondLst>
                                    <p:cond delay="0"/>
                                  </p:stCondLst>
                                  <p:childTnLst>
                                    <p:set>
                                      <p:cBhvr>
                                        <p:cTn id="164" dur="1" fill="hold">
                                          <p:stCondLst>
                                            <p:cond delay="0"/>
                                          </p:stCondLst>
                                        </p:cTn>
                                        <p:tgtEl>
                                          <p:spTgt spid="11300"/>
                                        </p:tgtEl>
                                        <p:attrNameLst>
                                          <p:attrName>style.visibility</p:attrName>
                                        </p:attrNameLst>
                                      </p:cBhvr>
                                      <p:to>
                                        <p:strVal val="visible"/>
                                      </p:to>
                                    </p:set>
                                    <p:anim calcmode="lin" valueType="num">
                                      <p:cBhvr additive="base">
                                        <p:cTn id="165" dur="500" fill="hold"/>
                                        <p:tgtEl>
                                          <p:spTgt spid="11300"/>
                                        </p:tgtEl>
                                        <p:attrNameLst>
                                          <p:attrName>ppt_x</p:attrName>
                                        </p:attrNameLst>
                                      </p:cBhvr>
                                      <p:tavLst>
                                        <p:tav tm="0">
                                          <p:val>
                                            <p:strVal val="#ppt_x"/>
                                          </p:val>
                                        </p:tav>
                                        <p:tav tm="100000">
                                          <p:val>
                                            <p:strVal val="#ppt_x"/>
                                          </p:val>
                                        </p:tav>
                                      </p:tavLst>
                                    </p:anim>
                                    <p:anim calcmode="lin" valueType="num">
                                      <p:cBhvr additive="base">
                                        <p:cTn id="166" dur="500" fill="hold"/>
                                        <p:tgtEl>
                                          <p:spTgt spid="11300"/>
                                        </p:tgtEl>
                                        <p:attrNameLst>
                                          <p:attrName>ppt_y</p:attrName>
                                        </p:attrNameLst>
                                      </p:cBhvr>
                                      <p:tavLst>
                                        <p:tav tm="0">
                                          <p:val>
                                            <p:strVal val="0-#ppt_h/2"/>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2" presetClass="entr" presetSubtype="4" fill="hold" grpId="0" nodeType="clickEffect">
                                  <p:stCondLst>
                                    <p:cond delay="0"/>
                                  </p:stCondLst>
                                  <p:childTnLst>
                                    <p:set>
                                      <p:cBhvr>
                                        <p:cTn id="170" dur="1" fill="hold">
                                          <p:stCondLst>
                                            <p:cond delay="0"/>
                                          </p:stCondLst>
                                        </p:cTn>
                                        <p:tgtEl>
                                          <p:spTgt spid="11301"/>
                                        </p:tgtEl>
                                        <p:attrNameLst>
                                          <p:attrName>style.visibility</p:attrName>
                                        </p:attrNameLst>
                                      </p:cBhvr>
                                      <p:to>
                                        <p:strVal val="visible"/>
                                      </p:to>
                                    </p:set>
                                    <p:animEffect transition="in" filter="wipe(down)">
                                      <p:cBhvr>
                                        <p:cTn id="171" dur="500"/>
                                        <p:tgtEl>
                                          <p:spTgt spid="11301"/>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4" fill="hold" grpId="0" nodeType="clickEffect">
                                  <p:stCondLst>
                                    <p:cond delay="0"/>
                                  </p:stCondLst>
                                  <p:childTnLst>
                                    <p:set>
                                      <p:cBhvr>
                                        <p:cTn id="175" dur="1" fill="hold">
                                          <p:stCondLst>
                                            <p:cond delay="0"/>
                                          </p:stCondLst>
                                        </p:cTn>
                                        <p:tgtEl>
                                          <p:spTgt spid="11304"/>
                                        </p:tgtEl>
                                        <p:attrNameLst>
                                          <p:attrName>style.visibility</p:attrName>
                                        </p:attrNameLst>
                                      </p:cBhvr>
                                      <p:to>
                                        <p:strVal val="visible"/>
                                      </p:to>
                                    </p:set>
                                    <p:animEffect transition="in" filter="wipe(down)">
                                      <p:cBhvr>
                                        <p:cTn id="176" dur="500"/>
                                        <p:tgtEl>
                                          <p:spTgt spid="11304"/>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4" fill="hold" grpId="0" nodeType="clickEffect">
                                  <p:stCondLst>
                                    <p:cond delay="0"/>
                                  </p:stCondLst>
                                  <p:childTnLst>
                                    <p:set>
                                      <p:cBhvr>
                                        <p:cTn id="180" dur="1" fill="hold">
                                          <p:stCondLst>
                                            <p:cond delay="0"/>
                                          </p:stCondLst>
                                        </p:cTn>
                                        <p:tgtEl>
                                          <p:spTgt spid="11305"/>
                                        </p:tgtEl>
                                        <p:attrNameLst>
                                          <p:attrName>style.visibility</p:attrName>
                                        </p:attrNameLst>
                                      </p:cBhvr>
                                      <p:to>
                                        <p:strVal val="visible"/>
                                      </p:to>
                                    </p:set>
                                    <p:animEffect transition="in" filter="wipe(down)">
                                      <p:cBhvr>
                                        <p:cTn id="181" dur="500"/>
                                        <p:tgtEl>
                                          <p:spTgt spid="11305"/>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4" fill="hold" grpId="0" nodeType="clickEffect">
                                  <p:stCondLst>
                                    <p:cond delay="0"/>
                                  </p:stCondLst>
                                  <p:childTnLst>
                                    <p:set>
                                      <p:cBhvr>
                                        <p:cTn id="185" dur="1" fill="hold">
                                          <p:stCondLst>
                                            <p:cond delay="0"/>
                                          </p:stCondLst>
                                        </p:cTn>
                                        <p:tgtEl>
                                          <p:spTgt spid="11306"/>
                                        </p:tgtEl>
                                        <p:attrNameLst>
                                          <p:attrName>style.visibility</p:attrName>
                                        </p:attrNameLst>
                                      </p:cBhvr>
                                      <p:to>
                                        <p:strVal val="visible"/>
                                      </p:to>
                                    </p:set>
                                    <p:animEffect transition="in" filter="wipe(down)">
                                      <p:cBhvr>
                                        <p:cTn id="186" dur="500"/>
                                        <p:tgtEl>
                                          <p:spTgt spid="11306"/>
                                        </p:tgtEl>
                                      </p:cBhvr>
                                    </p:animEffect>
                                  </p:childTnLst>
                                </p:cTn>
                              </p:par>
                            </p:childTnLst>
                          </p:cTn>
                        </p:par>
                      </p:childTnLst>
                    </p:cTn>
                  </p:par>
                  <p:par>
                    <p:cTn id="187" fill="hold">
                      <p:stCondLst>
                        <p:cond delay="indefinite"/>
                      </p:stCondLst>
                      <p:childTnLst>
                        <p:par>
                          <p:cTn id="188" fill="hold">
                            <p:stCondLst>
                              <p:cond delay="0"/>
                            </p:stCondLst>
                            <p:childTnLst>
                              <p:par>
                                <p:cTn id="189" presetID="2" presetClass="entr" presetSubtype="1" fill="hold" grpId="0" nodeType="clickEffect">
                                  <p:stCondLst>
                                    <p:cond delay="0"/>
                                  </p:stCondLst>
                                  <p:childTnLst>
                                    <p:set>
                                      <p:cBhvr>
                                        <p:cTn id="190" dur="1" fill="hold">
                                          <p:stCondLst>
                                            <p:cond delay="0"/>
                                          </p:stCondLst>
                                        </p:cTn>
                                        <p:tgtEl>
                                          <p:spTgt spid="11307"/>
                                        </p:tgtEl>
                                        <p:attrNameLst>
                                          <p:attrName>style.visibility</p:attrName>
                                        </p:attrNameLst>
                                      </p:cBhvr>
                                      <p:to>
                                        <p:strVal val="visible"/>
                                      </p:to>
                                    </p:set>
                                    <p:anim calcmode="lin" valueType="num">
                                      <p:cBhvr additive="base">
                                        <p:cTn id="191" dur="500" fill="hold"/>
                                        <p:tgtEl>
                                          <p:spTgt spid="11307"/>
                                        </p:tgtEl>
                                        <p:attrNameLst>
                                          <p:attrName>ppt_x</p:attrName>
                                        </p:attrNameLst>
                                      </p:cBhvr>
                                      <p:tavLst>
                                        <p:tav tm="0">
                                          <p:val>
                                            <p:strVal val="#ppt_x"/>
                                          </p:val>
                                        </p:tav>
                                        <p:tav tm="100000">
                                          <p:val>
                                            <p:strVal val="#ppt_x"/>
                                          </p:val>
                                        </p:tav>
                                      </p:tavLst>
                                    </p:anim>
                                    <p:anim calcmode="lin" valueType="num">
                                      <p:cBhvr additive="base">
                                        <p:cTn id="192" dur="500" fill="hold"/>
                                        <p:tgtEl>
                                          <p:spTgt spid="11307"/>
                                        </p:tgtEl>
                                        <p:attrNameLst>
                                          <p:attrName>ppt_y</p:attrName>
                                        </p:attrNameLst>
                                      </p:cBhvr>
                                      <p:tavLst>
                                        <p:tav tm="0">
                                          <p:val>
                                            <p:strVal val="0-#ppt_h/2"/>
                                          </p:val>
                                        </p:tav>
                                        <p:tav tm="100000">
                                          <p:val>
                                            <p:strVal val="#ppt_y"/>
                                          </p:val>
                                        </p:tav>
                                      </p:tavLst>
                                    </p:anim>
                                  </p:childTnLst>
                                </p:cTn>
                              </p:par>
                            </p:childTnLst>
                          </p:cTn>
                        </p:par>
                      </p:childTnLst>
                    </p:cTn>
                  </p:par>
                  <p:par>
                    <p:cTn id="193" fill="hold">
                      <p:stCondLst>
                        <p:cond delay="indefinite"/>
                      </p:stCondLst>
                      <p:childTnLst>
                        <p:par>
                          <p:cTn id="194" fill="hold">
                            <p:stCondLst>
                              <p:cond delay="0"/>
                            </p:stCondLst>
                            <p:childTnLst>
                              <p:par>
                                <p:cTn id="195" presetID="22" presetClass="entr" presetSubtype="1" fill="hold" grpId="0" nodeType="clickEffect">
                                  <p:stCondLst>
                                    <p:cond delay="0"/>
                                  </p:stCondLst>
                                  <p:childTnLst>
                                    <p:set>
                                      <p:cBhvr>
                                        <p:cTn id="196" dur="1" fill="hold">
                                          <p:stCondLst>
                                            <p:cond delay="0"/>
                                          </p:stCondLst>
                                        </p:cTn>
                                        <p:tgtEl>
                                          <p:spTgt spid="11309"/>
                                        </p:tgtEl>
                                        <p:attrNameLst>
                                          <p:attrName>style.visibility</p:attrName>
                                        </p:attrNameLst>
                                      </p:cBhvr>
                                      <p:to>
                                        <p:strVal val="visible"/>
                                      </p:to>
                                    </p:set>
                                    <p:animEffect transition="in" filter="wipe(up)">
                                      <p:cBhvr>
                                        <p:cTn id="197" dur="500"/>
                                        <p:tgtEl>
                                          <p:spTgt spid="11309"/>
                                        </p:tgtEl>
                                      </p:cBhvr>
                                    </p:animEffect>
                                  </p:childTnLst>
                                </p:cTn>
                              </p:par>
                            </p:childTnLst>
                          </p:cTn>
                        </p:par>
                      </p:childTnLst>
                    </p:cTn>
                  </p:par>
                  <p:par>
                    <p:cTn id="198" fill="hold">
                      <p:stCondLst>
                        <p:cond delay="indefinite"/>
                      </p:stCondLst>
                      <p:childTnLst>
                        <p:par>
                          <p:cTn id="199" fill="hold">
                            <p:stCondLst>
                              <p:cond delay="0"/>
                            </p:stCondLst>
                            <p:childTnLst>
                              <p:par>
                                <p:cTn id="200" presetID="22" presetClass="entr" presetSubtype="4" fill="hold" grpId="0" nodeType="clickEffect">
                                  <p:stCondLst>
                                    <p:cond delay="0"/>
                                  </p:stCondLst>
                                  <p:childTnLst>
                                    <p:set>
                                      <p:cBhvr>
                                        <p:cTn id="201" dur="1" fill="hold">
                                          <p:stCondLst>
                                            <p:cond delay="0"/>
                                          </p:stCondLst>
                                        </p:cTn>
                                        <p:tgtEl>
                                          <p:spTgt spid="11310"/>
                                        </p:tgtEl>
                                        <p:attrNameLst>
                                          <p:attrName>style.visibility</p:attrName>
                                        </p:attrNameLst>
                                      </p:cBhvr>
                                      <p:to>
                                        <p:strVal val="visible"/>
                                      </p:to>
                                    </p:set>
                                    <p:animEffect transition="in" filter="wipe(down)">
                                      <p:cBhvr>
                                        <p:cTn id="202" dur="500"/>
                                        <p:tgtEl>
                                          <p:spTgt spid="11310"/>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ntr" presetSubtype="4" fill="hold" grpId="0" nodeType="clickEffect">
                                  <p:stCondLst>
                                    <p:cond delay="0"/>
                                  </p:stCondLst>
                                  <p:childTnLst>
                                    <p:set>
                                      <p:cBhvr>
                                        <p:cTn id="206" dur="1" fill="hold">
                                          <p:stCondLst>
                                            <p:cond delay="0"/>
                                          </p:stCondLst>
                                        </p:cTn>
                                        <p:tgtEl>
                                          <p:spTgt spid="11311"/>
                                        </p:tgtEl>
                                        <p:attrNameLst>
                                          <p:attrName>style.visibility</p:attrName>
                                        </p:attrNameLst>
                                      </p:cBhvr>
                                      <p:to>
                                        <p:strVal val="visible"/>
                                      </p:to>
                                    </p:set>
                                    <p:animEffect transition="in" filter="wipe(down)">
                                      <p:cBhvr>
                                        <p:cTn id="207" dur="500"/>
                                        <p:tgtEl>
                                          <p:spTgt spid="11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p:bldP spid="11270" grpId="0"/>
      <p:bldP spid="11271" grpId="0" animBg="1"/>
      <p:bldP spid="11272" grpId="0" animBg="1"/>
      <p:bldP spid="11273" grpId="0"/>
      <p:bldP spid="11274" grpId="0" animBg="1"/>
      <p:bldP spid="11275" grpId="0"/>
      <p:bldP spid="11276" grpId="0" animBg="1"/>
      <p:bldP spid="11277" grpId="0" animBg="1"/>
      <p:bldP spid="11278" grpId="0" animBg="1"/>
      <p:bldP spid="11279" grpId="0"/>
      <p:bldP spid="11280" grpId="0" animBg="1"/>
      <p:bldP spid="11281" grpId="0"/>
      <p:bldP spid="11282" grpId="0" animBg="1"/>
      <p:bldP spid="11283" grpId="0"/>
      <p:bldP spid="11285" grpId="0" animBg="1"/>
      <p:bldP spid="11286" grpId="0"/>
      <p:bldP spid="11287" grpId="0" animBg="1"/>
      <p:bldP spid="11288" grpId="0" animBg="1"/>
      <p:bldP spid="11289" grpId="0"/>
      <p:bldP spid="11290" grpId="0" animBg="1"/>
      <p:bldP spid="11291" grpId="0" animBg="1"/>
      <p:bldP spid="11292" grpId="0" animBg="1"/>
      <p:bldP spid="11293" grpId="0"/>
      <p:bldP spid="11294" grpId="0" animBg="1"/>
      <p:bldP spid="11295" grpId="0"/>
      <p:bldP spid="11296" grpId="0" animBg="1"/>
      <p:bldP spid="11297" grpId="0" animBg="1"/>
      <p:bldP spid="11298" grpId="0" animBg="1"/>
      <p:bldP spid="11299" grpId="0"/>
      <p:bldP spid="11300" grpId="0" animBg="1"/>
      <p:bldP spid="11301" grpId="0" animBg="1"/>
      <p:bldP spid="11302" grpId="0"/>
      <p:bldP spid="11303" grpId="0"/>
      <p:bldP spid="11304" grpId="0" animBg="1"/>
      <p:bldP spid="11305" grpId="0"/>
      <p:bldP spid="11306" grpId="0"/>
      <p:bldP spid="11307" grpId="0" animBg="1"/>
      <p:bldP spid="11309" grpId="0" animBg="1"/>
      <p:bldP spid="11310" grpId="0"/>
      <p:bldP spid="1131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4"/>
          <p:cNvSpPr txBox="1">
            <a:spLocks noChangeArrowheads="1"/>
          </p:cNvSpPr>
          <p:nvPr/>
        </p:nvSpPr>
        <p:spPr bwMode="auto">
          <a:xfrm>
            <a:off x="939800" y="28575"/>
            <a:ext cx="7061200" cy="1314450"/>
          </a:xfrm>
          <a:prstGeom prst="rect">
            <a:avLst/>
          </a:prstGeom>
        </p:spPr>
        <p:style>
          <a:lnRef idx="0">
            <a:schemeClr val="accent4"/>
          </a:lnRef>
          <a:fillRef idx="3">
            <a:schemeClr val="accent4"/>
          </a:fillRef>
          <a:effectRef idx="3">
            <a:schemeClr val="accent4"/>
          </a:effectRef>
          <a:fontRef idx="minor">
            <a:schemeClr val="lt1"/>
          </a:fontRef>
        </p:style>
        <p:txBody>
          <a:bodyPr>
            <a:spAutoFit/>
          </a:bodyPr>
          <a:lstStyle/>
          <a:p>
            <a:pPr>
              <a:spcBef>
                <a:spcPct val="50000"/>
              </a:spcBef>
            </a:pPr>
            <a:r>
              <a:rPr lang="en-US" sz="1600" b="1" dirty="0"/>
              <a:t>Q10.16:The end A of a line AB is 25 mm behind the V.P. and is below the H.P. The end B is 12 mm in front of the VP and is above the HP The distance between the projectors is 65mm. The line is inclined at 40 to the HP and its HT is 20 mm behind the VP. Draw the projections of the line and determine its true length and the VT</a:t>
            </a:r>
            <a:endParaRPr lang="en-US" sz="1600" b="1" dirty="0"/>
          </a:p>
        </p:txBody>
      </p:sp>
      <p:sp>
        <p:nvSpPr>
          <p:cNvPr id="12293" name="Text Box 5"/>
          <p:cNvSpPr txBox="1">
            <a:spLocks noChangeArrowheads="1"/>
          </p:cNvSpPr>
          <p:nvPr/>
        </p:nvSpPr>
        <p:spPr bwMode="auto">
          <a:xfrm>
            <a:off x="927100" y="4530725"/>
            <a:ext cx="542925" cy="366713"/>
          </a:xfrm>
          <a:prstGeom prst="rect">
            <a:avLst/>
          </a:prstGeom>
          <a:noFill/>
          <a:ln w="9525">
            <a:noFill/>
            <a:miter lim="800000"/>
          </a:ln>
        </p:spPr>
        <p:txBody>
          <a:bodyPr>
            <a:spAutoFit/>
          </a:bodyPr>
          <a:lstStyle/>
          <a:p>
            <a:pPr>
              <a:spcBef>
                <a:spcPct val="50000"/>
              </a:spcBef>
            </a:pPr>
            <a:r>
              <a:rPr lang="en-US"/>
              <a:t>X</a:t>
            </a:r>
            <a:endParaRPr lang="en-US"/>
          </a:p>
        </p:txBody>
      </p:sp>
      <p:sp>
        <p:nvSpPr>
          <p:cNvPr id="12294" name="Line 6"/>
          <p:cNvSpPr>
            <a:spLocks noChangeShapeType="1"/>
          </p:cNvSpPr>
          <p:nvPr/>
        </p:nvSpPr>
        <p:spPr bwMode="auto">
          <a:xfrm>
            <a:off x="1470025" y="4778375"/>
            <a:ext cx="4930775" cy="0"/>
          </a:xfrm>
          <a:prstGeom prst="line">
            <a:avLst/>
          </a:prstGeom>
          <a:noFill/>
          <a:ln w="9525">
            <a:solidFill>
              <a:schemeClr val="tx1"/>
            </a:solidFill>
            <a:round/>
          </a:ln>
        </p:spPr>
        <p:txBody>
          <a:bodyPr/>
          <a:lstStyle/>
          <a:p>
            <a:endParaRPr lang="en-IN"/>
          </a:p>
        </p:txBody>
      </p:sp>
      <p:sp>
        <p:nvSpPr>
          <p:cNvPr id="12295" name="Text Box 7"/>
          <p:cNvSpPr txBox="1">
            <a:spLocks noChangeArrowheads="1"/>
          </p:cNvSpPr>
          <p:nvPr/>
        </p:nvSpPr>
        <p:spPr bwMode="auto">
          <a:xfrm>
            <a:off x="6516688" y="4602163"/>
            <a:ext cx="485775" cy="366712"/>
          </a:xfrm>
          <a:prstGeom prst="rect">
            <a:avLst/>
          </a:prstGeom>
          <a:noFill/>
          <a:ln w="9525">
            <a:noFill/>
            <a:miter lim="800000"/>
          </a:ln>
        </p:spPr>
        <p:txBody>
          <a:bodyPr>
            <a:spAutoFit/>
          </a:bodyPr>
          <a:lstStyle/>
          <a:p>
            <a:pPr>
              <a:spcBef>
                <a:spcPct val="50000"/>
              </a:spcBef>
            </a:pPr>
            <a:r>
              <a:rPr lang="en-US"/>
              <a:t>Y</a:t>
            </a:r>
            <a:endParaRPr lang="en-US"/>
          </a:p>
        </p:txBody>
      </p:sp>
      <p:sp>
        <p:nvSpPr>
          <p:cNvPr id="12296" name="Text Box 8"/>
          <p:cNvSpPr txBox="1">
            <a:spLocks noChangeArrowheads="1"/>
          </p:cNvSpPr>
          <p:nvPr/>
        </p:nvSpPr>
        <p:spPr bwMode="auto">
          <a:xfrm>
            <a:off x="927100" y="1343025"/>
            <a:ext cx="3140075" cy="1323975"/>
          </a:xfrm>
          <a:prstGeom prst="rect">
            <a:avLst/>
          </a:prstGeom>
          <a:noFill/>
          <a:ln w="9525">
            <a:noFill/>
            <a:miter lim="800000"/>
          </a:ln>
        </p:spPr>
        <p:txBody>
          <a:bodyPr>
            <a:spAutoFit/>
          </a:bodyPr>
          <a:lstStyle/>
          <a:p>
            <a:pPr>
              <a:spcBef>
                <a:spcPct val="50000"/>
              </a:spcBef>
            </a:pPr>
            <a:r>
              <a:rPr lang="en-US" sz="1400" b="1">
                <a:solidFill>
                  <a:schemeClr val="accent2"/>
                </a:solidFill>
              </a:rPr>
              <a:t>Given,</a:t>
            </a:r>
            <a:endParaRPr lang="en-US" sz="1400" b="1">
              <a:solidFill>
                <a:schemeClr val="accent2"/>
              </a:solidFill>
            </a:endParaRPr>
          </a:p>
          <a:p>
            <a:pPr>
              <a:spcBef>
                <a:spcPct val="50000"/>
              </a:spcBef>
            </a:pPr>
            <a:r>
              <a:rPr lang="en-US" sz="1400" b="1">
                <a:solidFill>
                  <a:schemeClr val="accent2"/>
                </a:solidFill>
              </a:rPr>
              <a:t>A</a:t>
            </a:r>
            <a:r>
              <a:rPr lang="en-US" sz="1400" b="1" baseline="-25000">
                <a:solidFill>
                  <a:schemeClr val="accent2"/>
                </a:solidFill>
              </a:rPr>
              <a:t>0</a:t>
            </a:r>
            <a:r>
              <a:rPr lang="en-US" sz="1400" b="1">
                <a:solidFill>
                  <a:schemeClr val="accent2"/>
                </a:solidFill>
              </a:rPr>
              <a:t>B</a:t>
            </a:r>
            <a:r>
              <a:rPr lang="en-US" sz="1400" b="1" baseline="-25000">
                <a:solidFill>
                  <a:schemeClr val="accent2"/>
                </a:solidFill>
              </a:rPr>
              <a:t>0</a:t>
            </a:r>
            <a:r>
              <a:rPr lang="en-US" sz="1400" b="1">
                <a:solidFill>
                  <a:schemeClr val="accent2"/>
                </a:solidFill>
              </a:rPr>
              <a:t>=65mm                                               A is 25mm </a:t>
            </a:r>
            <a:r>
              <a:rPr lang="en-US" sz="1400" b="1">
                <a:solidFill>
                  <a:schemeClr val="accent2"/>
                </a:solidFill>
                <a:cs typeface="Arial" panose="02080604020202020204" pitchFamily="34" charset="0"/>
              </a:rPr>
              <a:t>←V.P.&amp; is </a:t>
            </a:r>
            <a:r>
              <a:rPr lang="en-US" b="1"/>
              <a:t>↓</a:t>
            </a:r>
            <a:r>
              <a:rPr lang="en-US" sz="1400" b="1">
                <a:solidFill>
                  <a:schemeClr val="accent2"/>
                </a:solidFill>
                <a:cs typeface="Arial" panose="02080604020202020204" pitchFamily="34" charset="0"/>
              </a:rPr>
              <a:t>H.P.           B is 12mm →</a:t>
            </a:r>
            <a:r>
              <a:rPr lang="en-US" sz="1400" b="1">
                <a:solidFill>
                  <a:schemeClr val="accent2"/>
                </a:solidFill>
              </a:rPr>
              <a:t>V.P. &amp; is above HP       </a:t>
            </a:r>
            <a:r>
              <a:rPr lang="el-GR" sz="1400" b="1">
                <a:solidFill>
                  <a:schemeClr val="accent2"/>
                </a:solidFill>
                <a:cs typeface="Arial" panose="02080604020202020204" pitchFamily="34" charset="0"/>
              </a:rPr>
              <a:t>θ</a:t>
            </a:r>
            <a:r>
              <a:rPr lang="en-US" sz="1400" b="1">
                <a:solidFill>
                  <a:schemeClr val="accent2"/>
                </a:solidFill>
                <a:cs typeface="Arial" panose="02080604020202020204" pitchFamily="34" charset="0"/>
              </a:rPr>
              <a:t> = 40º</a:t>
            </a:r>
            <a:endParaRPr lang="en-US" sz="1400" b="1">
              <a:solidFill>
                <a:schemeClr val="accent2"/>
              </a:solidFill>
              <a:cs typeface="Arial" panose="02080604020202020204" pitchFamily="34" charset="0"/>
            </a:endParaRPr>
          </a:p>
        </p:txBody>
      </p:sp>
      <p:sp>
        <p:nvSpPr>
          <p:cNvPr id="12297" name="Text Box 9"/>
          <p:cNvSpPr txBox="1">
            <a:spLocks noChangeArrowheads="1"/>
          </p:cNvSpPr>
          <p:nvPr/>
        </p:nvSpPr>
        <p:spPr bwMode="auto">
          <a:xfrm>
            <a:off x="6003925" y="1343025"/>
            <a:ext cx="3140075" cy="623888"/>
          </a:xfrm>
          <a:prstGeom prst="rect">
            <a:avLst/>
          </a:prstGeom>
          <a:noFill/>
          <a:ln w="9525">
            <a:noFill/>
            <a:miter lim="800000"/>
          </a:ln>
        </p:spPr>
        <p:txBody>
          <a:bodyPr>
            <a:spAutoFit/>
          </a:bodyPr>
          <a:lstStyle/>
          <a:p>
            <a:pPr>
              <a:spcBef>
                <a:spcPct val="50000"/>
              </a:spcBef>
            </a:pPr>
            <a:r>
              <a:rPr lang="en-US" sz="1400" b="1">
                <a:solidFill>
                  <a:schemeClr val="accent2"/>
                </a:solidFill>
              </a:rPr>
              <a:t>To find/draw,</a:t>
            </a:r>
            <a:endParaRPr lang="en-US" sz="1400" b="1">
              <a:solidFill>
                <a:schemeClr val="accent2"/>
              </a:solidFill>
            </a:endParaRPr>
          </a:p>
          <a:p>
            <a:pPr>
              <a:spcBef>
                <a:spcPct val="50000"/>
              </a:spcBef>
            </a:pPr>
            <a:r>
              <a:rPr lang="en-US" sz="1400" b="1">
                <a:solidFill>
                  <a:schemeClr val="accent2"/>
                </a:solidFill>
              </a:rPr>
              <a:t>F.V., T.V., T.L., VT’</a:t>
            </a:r>
            <a:endParaRPr lang="en-US" sz="1400" b="1">
              <a:solidFill>
                <a:schemeClr val="accent2"/>
              </a:solidFill>
              <a:cs typeface="Arial" panose="02080604020202020204" pitchFamily="34" charset="0"/>
            </a:endParaRPr>
          </a:p>
        </p:txBody>
      </p:sp>
      <p:sp>
        <p:nvSpPr>
          <p:cNvPr id="12298" name="Line 10"/>
          <p:cNvSpPr>
            <a:spLocks noChangeShapeType="1"/>
          </p:cNvSpPr>
          <p:nvPr/>
        </p:nvSpPr>
        <p:spPr bwMode="auto">
          <a:xfrm>
            <a:off x="2282825" y="2667000"/>
            <a:ext cx="0" cy="3835400"/>
          </a:xfrm>
          <a:prstGeom prst="line">
            <a:avLst/>
          </a:prstGeom>
          <a:noFill/>
          <a:ln w="9525">
            <a:solidFill>
              <a:srgbClr val="808080"/>
            </a:solidFill>
            <a:round/>
          </a:ln>
        </p:spPr>
        <p:txBody>
          <a:bodyPr/>
          <a:lstStyle/>
          <a:p>
            <a:endParaRPr lang="en-IN"/>
          </a:p>
        </p:txBody>
      </p:sp>
      <p:sp>
        <p:nvSpPr>
          <p:cNvPr id="12299" name="Line 11"/>
          <p:cNvSpPr>
            <a:spLocks noChangeShapeType="1"/>
          </p:cNvSpPr>
          <p:nvPr/>
        </p:nvSpPr>
        <p:spPr bwMode="auto">
          <a:xfrm>
            <a:off x="4624388" y="4270375"/>
            <a:ext cx="0" cy="2235200"/>
          </a:xfrm>
          <a:prstGeom prst="line">
            <a:avLst/>
          </a:prstGeom>
          <a:noFill/>
          <a:ln w="9525">
            <a:solidFill>
              <a:srgbClr val="808080"/>
            </a:solidFill>
            <a:round/>
          </a:ln>
        </p:spPr>
        <p:txBody>
          <a:bodyPr/>
          <a:lstStyle/>
          <a:p>
            <a:endParaRPr lang="en-IN"/>
          </a:p>
        </p:txBody>
      </p:sp>
      <p:sp>
        <p:nvSpPr>
          <p:cNvPr id="12300" name="Line 12"/>
          <p:cNvSpPr>
            <a:spLocks noChangeShapeType="1"/>
          </p:cNvSpPr>
          <p:nvPr/>
        </p:nvSpPr>
        <p:spPr bwMode="auto">
          <a:xfrm>
            <a:off x="2282825" y="6057900"/>
            <a:ext cx="2339975" cy="0"/>
          </a:xfrm>
          <a:prstGeom prst="line">
            <a:avLst/>
          </a:prstGeom>
          <a:noFill/>
          <a:ln w="9525">
            <a:solidFill>
              <a:schemeClr val="tx1"/>
            </a:solidFill>
            <a:round/>
            <a:headEnd type="triangle" w="med" len="med"/>
            <a:tailEnd type="triangle" w="med" len="med"/>
          </a:ln>
        </p:spPr>
        <p:txBody>
          <a:bodyPr/>
          <a:lstStyle/>
          <a:p>
            <a:endParaRPr lang="en-IN"/>
          </a:p>
        </p:txBody>
      </p:sp>
      <p:sp>
        <p:nvSpPr>
          <p:cNvPr id="12301" name="Oval 13"/>
          <p:cNvSpPr>
            <a:spLocks noChangeArrowheads="1"/>
          </p:cNvSpPr>
          <p:nvPr/>
        </p:nvSpPr>
        <p:spPr bwMode="auto">
          <a:xfrm>
            <a:off x="2238375" y="3844925"/>
            <a:ext cx="88900" cy="88900"/>
          </a:xfrm>
          <a:prstGeom prst="ellipse">
            <a:avLst/>
          </a:prstGeom>
          <a:solidFill>
            <a:schemeClr val="bg2"/>
          </a:solidFill>
          <a:ln w="9525">
            <a:solidFill>
              <a:schemeClr val="tx1"/>
            </a:solidFill>
            <a:round/>
          </a:ln>
        </p:spPr>
        <p:txBody>
          <a:bodyPr wrap="none" anchor="ctr"/>
          <a:lstStyle/>
          <a:p>
            <a:endParaRPr lang="en-IN"/>
          </a:p>
        </p:txBody>
      </p:sp>
      <p:sp>
        <p:nvSpPr>
          <p:cNvPr id="12302" name="Line 14"/>
          <p:cNvSpPr>
            <a:spLocks noChangeShapeType="1"/>
          </p:cNvSpPr>
          <p:nvPr/>
        </p:nvSpPr>
        <p:spPr bwMode="auto">
          <a:xfrm flipH="1">
            <a:off x="1333500" y="3881438"/>
            <a:ext cx="865188" cy="0"/>
          </a:xfrm>
          <a:prstGeom prst="line">
            <a:avLst/>
          </a:prstGeom>
          <a:noFill/>
          <a:ln w="9525">
            <a:solidFill>
              <a:schemeClr val="tx1"/>
            </a:solidFill>
            <a:round/>
          </a:ln>
        </p:spPr>
        <p:txBody>
          <a:bodyPr/>
          <a:lstStyle/>
          <a:p>
            <a:endParaRPr lang="en-IN"/>
          </a:p>
        </p:txBody>
      </p:sp>
      <p:sp>
        <p:nvSpPr>
          <p:cNvPr id="12303" name="Line 15"/>
          <p:cNvSpPr>
            <a:spLocks noChangeShapeType="1"/>
          </p:cNvSpPr>
          <p:nvPr/>
        </p:nvSpPr>
        <p:spPr bwMode="auto">
          <a:xfrm>
            <a:off x="1671638" y="3881438"/>
            <a:ext cx="0" cy="895350"/>
          </a:xfrm>
          <a:prstGeom prst="line">
            <a:avLst/>
          </a:prstGeom>
          <a:noFill/>
          <a:ln w="9525">
            <a:solidFill>
              <a:schemeClr val="tx1"/>
            </a:solidFill>
            <a:round/>
            <a:headEnd type="triangle" w="med" len="med"/>
            <a:tailEnd type="triangle" w="med" len="med"/>
          </a:ln>
        </p:spPr>
        <p:txBody>
          <a:bodyPr/>
          <a:lstStyle/>
          <a:p>
            <a:endParaRPr lang="en-IN"/>
          </a:p>
        </p:txBody>
      </p:sp>
      <p:sp>
        <p:nvSpPr>
          <p:cNvPr id="12304" name="Text Box 16"/>
          <p:cNvSpPr txBox="1">
            <a:spLocks noChangeArrowheads="1"/>
          </p:cNvSpPr>
          <p:nvPr/>
        </p:nvSpPr>
        <p:spPr bwMode="auto">
          <a:xfrm rot="-5400000">
            <a:off x="1111251" y="4125912"/>
            <a:ext cx="442912" cy="366713"/>
          </a:xfrm>
          <a:prstGeom prst="rect">
            <a:avLst/>
          </a:prstGeom>
          <a:noFill/>
          <a:ln w="9525">
            <a:noFill/>
            <a:miter lim="800000"/>
          </a:ln>
        </p:spPr>
        <p:txBody>
          <a:bodyPr>
            <a:spAutoFit/>
          </a:bodyPr>
          <a:lstStyle/>
          <a:p>
            <a:pPr>
              <a:spcBef>
                <a:spcPct val="50000"/>
              </a:spcBef>
            </a:pPr>
            <a:r>
              <a:rPr lang="en-US"/>
              <a:t>25</a:t>
            </a:r>
            <a:endParaRPr lang="en-US"/>
          </a:p>
        </p:txBody>
      </p:sp>
      <p:sp>
        <p:nvSpPr>
          <p:cNvPr id="12305" name="Text Box 17"/>
          <p:cNvSpPr txBox="1">
            <a:spLocks noChangeArrowheads="1"/>
          </p:cNvSpPr>
          <p:nvPr/>
        </p:nvSpPr>
        <p:spPr bwMode="auto">
          <a:xfrm>
            <a:off x="1808163" y="3478213"/>
            <a:ext cx="430212" cy="366712"/>
          </a:xfrm>
          <a:prstGeom prst="rect">
            <a:avLst/>
          </a:prstGeom>
          <a:noFill/>
          <a:ln w="9525">
            <a:noFill/>
            <a:miter lim="800000"/>
          </a:ln>
        </p:spPr>
        <p:txBody>
          <a:bodyPr>
            <a:spAutoFit/>
          </a:bodyPr>
          <a:lstStyle/>
          <a:p>
            <a:pPr>
              <a:spcBef>
                <a:spcPct val="50000"/>
              </a:spcBef>
            </a:pPr>
            <a:r>
              <a:rPr lang="en-US"/>
              <a:t>a</a:t>
            </a:r>
            <a:endParaRPr lang="en-US"/>
          </a:p>
        </p:txBody>
      </p:sp>
      <p:sp>
        <p:nvSpPr>
          <p:cNvPr id="12306" name="Text Box 18"/>
          <p:cNvSpPr txBox="1">
            <a:spLocks noChangeArrowheads="1"/>
          </p:cNvSpPr>
          <p:nvPr/>
        </p:nvSpPr>
        <p:spPr bwMode="auto">
          <a:xfrm>
            <a:off x="2944813" y="6096000"/>
            <a:ext cx="442912" cy="366713"/>
          </a:xfrm>
          <a:prstGeom prst="rect">
            <a:avLst/>
          </a:prstGeom>
          <a:noFill/>
          <a:ln w="9525">
            <a:noFill/>
            <a:miter lim="800000"/>
          </a:ln>
        </p:spPr>
        <p:txBody>
          <a:bodyPr>
            <a:spAutoFit/>
          </a:bodyPr>
          <a:lstStyle/>
          <a:p>
            <a:pPr>
              <a:spcBef>
                <a:spcPct val="50000"/>
              </a:spcBef>
            </a:pPr>
            <a:r>
              <a:rPr lang="en-US"/>
              <a:t>65</a:t>
            </a:r>
            <a:endParaRPr lang="en-US"/>
          </a:p>
        </p:txBody>
      </p:sp>
      <p:sp>
        <p:nvSpPr>
          <p:cNvPr id="12307" name="Oval 19"/>
          <p:cNvSpPr>
            <a:spLocks noChangeArrowheads="1"/>
          </p:cNvSpPr>
          <p:nvPr/>
        </p:nvSpPr>
        <p:spPr bwMode="auto">
          <a:xfrm>
            <a:off x="4579938" y="5168900"/>
            <a:ext cx="88900" cy="88900"/>
          </a:xfrm>
          <a:prstGeom prst="ellipse">
            <a:avLst/>
          </a:prstGeom>
          <a:solidFill>
            <a:schemeClr val="bg2"/>
          </a:solidFill>
          <a:ln w="9525">
            <a:solidFill>
              <a:schemeClr val="tx1"/>
            </a:solidFill>
            <a:round/>
          </a:ln>
        </p:spPr>
        <p:txBody>
          <a:bodyPr wrap="none" anchor="ctr"/>
          <a:lstStyle/>
          <a:p>
            <a:endParaRPr lang="en-IN"/>
          </a:p>
        </p:txBody>
      </p:sp>
      <p:sp>
        <p:nvSpPr>
          <p:cNvPr id="12308" name="Line 20"/>
          <p:cNvSpPr>
            <a:spLocks noChangeShapeType="1"/>
          </p:cNvSpPr>
          <p:nvPr/>
        </p:nvSpPr>
        <p:spPr bwMode="auto">
          <a:xfrm flipH="1" flipV="1">
            <a:off x="4624388" y="5213350"/>
            <a:ext cx="1647825" cy="0"/>
          </a:xfrm>
          <a:prstGeom prst="line">
            <a:avLst/>
          </a:prstGeom>
          <a:noFill/>
          <a:ln w="9525">
            <a:solidFill>
              <a:schemeClr val="tx1"/>
            </a:solidFill>
            <a:round/>
          </a:ln>
        </p:spPr>
        <p:txBody>
          <a:bodyPr/>
          <a:lstStyle/>
          <a:p>
            <a:endParaRPr lang="en-IN"/>
          </a:p>
        </p:txBody>
      </p:sp>
      <p:sp>
        <p:nvSpPr>
          <p:cNvPr id="12309" name="Line 21"/>
          <p:cNvSpPr>
            <a:spLocks noChangeShapeType="1"/>
          </p:cNvSpPr>
          <p:nvPr/>
        </p:nvSpPr>
        <p:spPr bwMode="auto">
          <a:xfrm>
            <a:off x="6003925" y="4779963"/>
            <a:ext cx="0" cy="430212"/>
          </a:xfrm>
          <a:prstGeom prst="line">
            <a:avLst/>
          </a:prstGeom>
          <a:noFill/>
          <a:ln w="9525">
            <a:solidFill>
              <a:schemeClr val="tx1"/>
            </a:solidFill>
            <a:round/>
            <a:headEnd type="triangle" w="med" len="med"/>
            <a:tailEnd type="triangle" w="med" len="med"/>
          </a:ln>
        </p:spPr>
        <p:txBody>
          <a:bodyPr/>
          <a:lstStyle/>
          <a:p>
            <a:endParaRPr lang="en-IN"/>
          </a:p>
        </p:txBody>
      </p:sp>
      <p:sp>
        <p:nvSpPr>
          <p:cNvPr id="12310" name="Text Box 22"/>
          <p:cNvSpPr txBox="1">
            <a:spLocks noChangeArrowheads="1"/>
          </p:cNvSpPr>
          <p:nvPr/>
        </p:nvSpPr>
        <p:spPr bwMode="auto">
          <a:xfrm rot="-5400000">
            <a:off x="5965825" y="4784725"/>
            <a:ext cx="442913" cy="366713"/>
          </a:xfrm>
          <a:prstGeom prst="rect">
            <a:avLst/>
          </a:prstGeom>
          <a:noFill/>
          <a:ln w="9525">
            <a:noFill/>
            <a:miter lim="800000"/>
          </a:ln>
        </p:spPr>
        <p:txBody>
          <a:bodyPr>
            <a:spAutoFit/>
          </a:bodyPr>
          <a:lstStyle/>
          <a:p>
            <a:pPr>
              <a:spcBef>
                <a:spcPct val="50000"/>
              </a:spcBef>
            </a:pPr>
            <a:r>
              <a:rPr lang="en-US"/>
              <a:t>12</a:t>
            </a:r>
            <a:endParaRPr lang="en-US"/>
          </a:p>
        </p:txBody>
      </p:sp>
      <p:sp>
        <p:nvSpPr>
          <p:cNvPr id="12311" name="Text Box 23"/>
          <p:cNvSpPr txBox="1">
            <a:spLocks noChangeArrowheads="1"/>
          </p:cNvSpPr>
          <p:nvPr/>
        </p:nvSpPr>
        <p:spPr bwMode="auto">
          <a:xfrm>
            <a:off x="4668838" y="5257800"/>
            <a:ext cx="430212" cy="366713"/>
          </a:xfrm>
          <a:prstGeom prst="rect">
            <a:avLst/>
          </a:prstGeom>
          <a:noFill/>
          <a:ln w="9525">
            <a:noFill/>
            <a:miter lim="800000"/>
          </a:ln>
        </p:spPr>
        <p:txBody>
          <a:bodyPr>
            <a:spAutoFit/>
          </a:bodyPr>
          <a:lstStyle/>
          <a:p>
            <a:pPr>
              <a:spcBef>
                <a:spcPct val="50000"/>
              </a:spcBef>
            </a:pPr>
            <a:r>
              <a:rPr lang="en-US"/>
              <a:t>b</a:t>
            </a:r>
            <a:endParaRPr lang="en-US"/>
          </a:p>
        </p:txBody>
      </p:sp>
      <p:sp>
        <p:nvSpPr>
          <p:cNvPr id="12312" name="Line 24"/>
          <p:cNvSpPr>
            <a:spLocks noChangeShapeType="1"/>
          </p:cNvSpPr>
          <p:nvPr/>
        </p:nvSpPr>
        <p:spPr bwMode="auto">
          <a:xfrm>
            <a:off x="2282825" y="3881438"/>
            <a:ext cx="2339975" cy="1328737"/>
          </a:xfrm>
          <a:prstGeom prst="line">
            <a:avLst/>
          </a:prstGeom>
          <a:noFill/>
          <a:ln w="22225">
            <a:solidFill>
              <a:schemeClr val="tx1"/>
            </a:solidFill>
            <a:round/>
          </a:ln>
        </p:spPr>
        <p:txBody>
          <a:bodyPr/>
          <a:lstStyle/>
          <a:p>
            <a:endParaRPr lang="en-IN"/>
          </a:p>
        </p:txBody>
      </p:sp>
      <p:sp>
        <p:nvSpPr>
          <p:cNvPr id="12313" name="Line 25"/>
          <p:cNvSpPr>
            <a:spLocks noChangeShapeType="1"/>
          </p:cNvSpPr>
          <p:nvPr/>
        </p:nvSpPr>
        <p:spPr bwMode="auto">
          <a:xfrm>
            <a:off x="1808163" y="4052888"/>
            <a:ext cx="1411287" cy="0"/>
          </a:xfrm>
          <a:prstGeom prst="line">
            <a:avLst/>
          </a:prstGeom>
          <a:noFill/>
          <a:ln w="9525">
            <a:solidFill>
              <a:schemeClr val="tx1"/>
            </a:solidFill>
            <a:round/>
          </a:ln>
        </p:spPr>
        <p:txBody>
          <a:bodyPr/>
          <a:lstStyle/>
          <a:p>
            <a:endParaRPr lang="en-IN"/>
          </a:p>
        </p:txBody>
      </p:sp>
      <p:sp>
        <p:nvSpPr>
          <p:cNvPr id="12314" name="Line 26"/>
          <p:cNvSpPr>
            <a:spLocks noChangeShapeType="1"/>
          </p:cNvSpPr>
          <p:nvPr/>
        </p:nvSpPr>
        <p:spPr bwMode="auto">
          <a:xfrm flipV="1">
            <a:off x="1922463" y="4052888"/>
            <a:ext cx="0" cy="722312"/>
          </a:xfrm>
          <a:prstGeom prst="line">
            <a:avLst/>
          </a:prstGeom>
          <a:noFill/>
          <a:ln w="9525">
            <a:solidFill>
              <a:schemeClr val="tx1"/>
            </a:solidFill>
            <a:round/>
            <a:headEnd type="triangle" w="med" len="med"/>
            <a:tailEnd type="triangle" w="med" len="med"/>
          </a:ln>
        </p:spPr>
        <p:txBody>
          <a:bodyPr/>
          <a:lstStyle/>
          <a:p>
            <a:endParaRPr lang="en-IN"/>
          </a:p>
        </p:txBody>
      </p:sp>
      <p:sp>
        <p:nvSpPr>
          <p:cNvPr id="12315" name="Text Box 27"/>
          <p:cNvSpPr txBox="1">
            <a:spLocks noChangeArrowheads="1"/>
          </p:cNvSpPr>
          <p:nvPr/>
        </p:nvSpPr>
        <p:spPr bwMode="auto">
          <a:xfrm rot="-5400000">
            <a:off x="1585912" y="4270376"/>
            <a:ext cx="442913" cy="366712"/>
          </a:xfrm>
          <a:prstGeom prst="rect">
            <a:avLst/>
          </a:prstGeom>
          <a:noFill/>
          <a:ln w="9525">
            <a:noFill/>
            <a:miter lim="800000"/>
          </a:ln>
        </p:spPr>
        <p:txBody>
          <a:bodyPr>
            <a:spAutoFit/>
          </a:bodyPr>
          <a:lstStyle/>
          <a:p>
            <a:pPr>
              <a:spcBef>
                <a:spcPct val="50000"/>
              </a:spcBef>
            </a:pPr>
            <a:r>
              <a:rPr lang="en-US"/>
              <a:t>20</a:t>
            </a:r>
            <a:endParaRPr lang="en-US"/>
          </a:p>
        </p:txBody>
      </p:sp>
      <p:sp>
        <p:nvSpPr>
          <p:cNvPr id="12316" name="Oval 28"/>
          <p:cNvSpPr>
            <a:spLocks noChangeArrowheads="1"/>
          </p:cNvSpPr>
          <p:nvPr/>
        </p:nvSpPr>
        <p:spPr bwMode="auto">
          <a:xfrm>
            <a:off x="2560638" y="4029075"/>
            <a:ext cx="46037" cy="46038"/>
          </a:xfrm>
          <a:prstGeom prst="ellipse">
            <a:avLst/>
          </a:prstGeom>
          <a:solidFill>
            <a:srgbClr val="FF0000"/>
          </a:solidFill>
          <a:ln w="9525">
            <a:solidFill>
              <a:schemeClr val="tx1"/>
            </a:solidFill>
            <a:round/>
          </a:ln>
        </p:spPr>
        <p:txBody>
          <a:bodyPr wrap="none" anchor="ctr"/>
          <a:lstStyle/>
          <a:p>
            <a:endParaRPr lang="en-IN"/>
          </a:p>
        </p:txBody>
      </p:sp>
      <p:sp>
        <p:nvSpPr>
          <p:cNvPr id="12317" name="Text Box 29"/>
          <p:cNvSpPr txBox="1">
            <a:spLocks noChangeArrowheads="1"/>
          </p:cNvSpPr>
          <p:nvPr/>
        </p:nvSpPr>
        <p:spPr bwMode="auto">
          <a:xfrm>
            <a:off x="2238375" y="4087813"/>
            <a:ext cx="430213" cy="274637"/>
          </a:xfrm>
          <a:prstGeom prst="rect">
            <a:avLst/>
          </a:prstGeom>
          <a:noFill/>
          <a:ln w="9525">
            <a:noFill/>
            <a:miter lim="800000"/>
          </a:ln>
        </p:spPr>
        <p:txBody>
          <a:bodyPr>
            <a:spAutoFit/>
          </a:bodyPr>
          <a:lstStyle/>
          <a:p>
            <a:pPr>
              <a:spcBef>
                <a:spcPct val="50000"/>
              </a:spcBef>
            </a:pPr>
            <a:r>
              <a:rPr lang="en-US" sz="1200">
                <a:solidFill>
                  <a:srgbClr val="FF0000"/>
                </a:solidFill>
              </a:rPr>
              <a:t>HT</a:t>
            </a:r>
            <a:endParaRPr lang="en-US" sz="1200">
              <a:solidFill>
                <a:srgbClr val="FF0000"/>
              </a:solidFill>
            </a:endParaRPr>
          </a:p>
        </p:txBody>
      </p:sp>
      <p:sp>
        <p:nvSpPr>
          <p:cNvPr id="12318" name="Line 30"/>
          <p:cNvSpPr>
            <a:spLocks noChangeShapeType="1"/>
          </p:cNvSpPr>
          <p:nvPr/>
        </p:nvSpPr>
        <p:spPr bwMode="auto">
          <a:xfrm>
            <a:off x="2579688" y="4052888"/>
            <a:ext cx="0" cy="727075"/>
          </a:xfrm>
          <a:prstGeom prst="line">
            <a:avLst/>
          </a:prstGeom>
          <a:noFill/>
          <a:ln w="9525">
            <a:solidFill>
              <a:srgbClr val="FF0000"/>
            </a:solidFill>
            <a:round/>
          </a:ln>
        </p:spPr>
        <p:txBody>
          <a:bodyPr/>
          <a:lstStyle/>
          <a:p>
            <a:endParaRPr lang="en-IN"/>
          </a:p>
        </p:txBody>
      </p:sp>
      <p:sp>
        <p:nvSpPr>
          <p:cNvPr id="12319" name="Text Box 31"/>
          <p:cNvSpPr txBox="1">
            <a:spLocks noChangeArrowheads="1"/>
          </p:cNvSpPr>
          <p:nvPr/>
        </p:nvSpPr>
        <p:spPr bwMode="auto">
          <a:xfrm>
            <a:off x="2282825" y="4537075"/>
            <a:ext cx="430213" cy="274638"/>
          </a:xfrm>
          <a:prstGeom prst="rect">
            <a:avLst/>
          </a:prstGeom>
          <a:noFill/>
          <a:ln w="9525">
            <a:noFill/>
            <a:miter lim="800000"/>
          </a:ln>
        </p:spPr>
        <p:txBody>
          <a:bodyPr>
            <a:spAutoFit/>
          </a:bodyPr>
          <a:lstStyle/>
          <a:p>
            <a:pPr>
              <a:spcBef>
                <a:spcPct val="50000"/>
              </a:spcBef>
            </a:pPr>
            <a:r>
              <a:rPr lang="en-US" sz="1200">
                <a:solidFill>
                  <a:srgbClr val="FF0000"/>
                </a:solidFill>
              </a:rPr>
              <a:t>h’</a:t>
            </a:r>
            <a:endParaRPr lang="en-US" sz="1200">
              <a:solidFill>
                <a:srgbClr val="FF0000"/>
              </a:solidFill>
            </a:endParaRPr>
          </a:p>
        </p:txBody>
      </p:sp>
      <p:sp>
        <p:nvSpPr>
          <p:cNvPr id="12320" name="Oval 32"/>
          <p:cNvSpPr>
            <a:spLocks noChangeArrowheads="1"/>
          </p:cNvSpPr>
          <p:nvPr/>
        </p:nvSpPr>
        <p:spPr bwMode="auto">
          <a:xfrm>
            <a:off x="2555875" y="4752975"/>
            <a:ext cx="46038" cy="46038"/>
          </a:xfrm>
          <a:prstGeom prst="ellipse">
            <a:avLst/>
          </a:prstGeom>
          <a:solidFill>
            <a:srgbClr val="FF0000"/>
          </a:solidFill>
          <a:ln w="9525">
            <a:solidFill>
              <a:schemeClr val="tx1"/>
            </a:solidFill>
            <a:round/>
          </a:ln>
        </p:spPr>
        <p:txBody>
          <a:bodyPr wrap="none" anchor="ctr"/>
          <a:lstStyle/>
          <a:p>
            <a:endParaRPr lang="en-IN"/>
          </a:p>
        </p:txBody>
      </p:sp>
      <p:sp>
        <p:nvSpPr>
          <p:cNvPr id="12321" name="Line 33"/>
          <p:cNvSpPr>
            <a:spLocks noChangeShapeType="1"/>
          </p:cNvSpPr>
          <p:nvPr/>
        </p:nvSpPr>
        <p:spPr bwMode="auto">
          <a:xfrm>
            <a:off x="2579688" y="4052888"/>
            <a:ext cx="2725737" cy="0"/>
          </a:xfrm>
          <a:prstGeom prst="line">
            <a:avLst/>
          </a:prstGeom>
          <a:noFill/>
          <a:ln w="9525">
            <a:solidFill>
              <a:srgbClr val="808080"/>
            </a:solidFill>
            <a:round/>
          </a:ln>
        </p:spPr>
        <p:txBody>
          <a:bodyPr/>
          <a:lstStyle/>
          <a:p>
            <a:endParaRPr lang="en-IN"/>
          </a:p>
        </p:txBody>
      </p:sp>
      <p:sp>
        <p:nvSpPr>
          <p:cNvPr id="12324" name="Arc 36"/>
          <p:cNvSpPr/>
          <p:nvPr/>
        </p:nvSpPr>
        <p:spPr bwMode="auto">
          <a:xfrm rot="5400000">
            <a:off x="3180556" y="3458369"/>
            <a:ext cx="1157288" cy="2349500"/>
          </a:xfrm>
          <a:custGeom>
            <a:avLst/>
            <a:gdLst>
              <a:gd name="T0" fmla="*/ 0 w 10637"/>
              <a:gd name="T1" fmla="*/ 0 h 21600"/>
              <a:gd name="T2" fmla="*/ 125911028 w 10637"/>
              <a:gd name="T3" fmla="*/ 33140352 h 21600"/>
              <a:gd name="T4" fmla="*/ 0 w 10637"/>
              <a:gd name="T5" fmla="*/ 255562528 h 21600"/>
              <a:gd name="T6" fmla="*/ 0 60000 65536"/>
              <a:gd name="T7" fmla="*/ 0 60000 65536"/>
              <a:gd name="T8" fmla="*/ 0 60000 65536"/>
              <a:gd name="T9" fmla="*/ 0 w 10637"/>
              <a:gd name="T10" fmla="*/ 0 h 21600"/>
              <a:gd name="T11" fmla="*/ 10637 w 10637"/>
              <a:gd name="T12" fmla="*/ 21600 h 21600"/>
            </a:gdLst>
            <a:ahLst/>
            <a:cxnLst>
              <a:cxn ang="T6">
                <a:pos x="T0" y="T1"/>
              </a:cxn>
              <a:cxn ang="T7">
                <a:pos x="T2" y="T3"/>
              </a:cxn>
              <a:cxn ang="T8">
                <a:pos x="T4" y="T5"/>
              </a:cxn>
            </a:cxnLst>
            <a:rect l="T9" t="T10" r="T11" b="T12"/>
            <a:pathLst>
              <a:path w="10637" h="21600" fill="none" extrusionOk="0">
                <a:moveTo>
                  <a:pt x="-1" y="0"/>
                </a:moveTo>
                <a:cubicBezTo>
                  <a:pt x="3727" y="0"/>
                  <a:pt x="7392" y="964"/>
                  <a:pt x="10637" y="2800"/>
                </a:cubicBezTo>
              </a:path>
              <a:path w="10637" h="21600" stroke="0" extrusionOk="0">
                <a:moveTo>
                  <a:pt x="-1" y="0"/>
                </a:moveTo>
                <a:cubicBezTo>
                  <a:pt x="3727" y="0"/>
                  <a:pt x="7392" y="964"/>
                  <a:pt x="10637" y="2800"/>
                </a:cubicBezTo>
                <a:lnTo>
                  <a:pt x="0" y="21600"/>
                </a:lnTo>
                <a:close/>
              </a:path>
            </a:pathLst>
          </a:custGeom>
          <a:noFill/>
          <a:ln w="9525">
            <a:solidFill>
              <a:schemeClr val="tx1"/>
            </a:solidFill>
            <a:round/>
          </a:ln>
        </p:spPr>
        <p:txBody>
          <a:bodyPr wrap="none" anchor="ctr"/>
          <a:lstStyle/>
          <a:p>
            <a:endParaRPr lang="en-IN"/>
          </a:p>
        </p:txBody>
      </p:sp>
      <p:sp>
        <p:nvSpPr>
          <p:cNvPr id="12325" name="Text Box 37"/>
          <p:cNvSpPr txBox="1">
            <a:spLocks noChangeArrowheads="1"/>
          </p:cNvSpPr>
          <p:nvPr/>
        </p:nvSpPr>
        <p:spPr bwMode="auto">
          <a:xfrm>
            <a:off x="4610100" y="3776663"/>
            <a:ext cx="515938"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endParaRPr lang="en-US" sz="1400"/>
          </a:p>
        </p:txBody>
      </p:sp>
      <p:sp>
        <p:nvSpPr>
          <p:cNvPr id="12326" name="Line 38"/>
          <p:cNvSpPr>
            <a:spLocks noChangeShapeType="1"/>
          </p:cNvSpPr>
          <p:nvPr/>
        </p:nvSpPr>
        <p:spPr bwMode="auto">
          <a:xfrm flipV="1">
            <a:off x="4933950" y="2667000"/>
            <a:ext cx="0" cy="1385888"/>
          </a:xfrm>
          <a:prstGeom prst="line">
            <a:avLst/>
          </a:prstGeom>
          <a:noFill/>
          <a:ln w="9525">
            <a:solidFill>
              <a:schemeClr val="tx1"/>
            </a:solidFill>
            <a:round/>
          </a:ln>
        </p:spPr>
        <p:txBody>
          <a:bodyPr/>
          <a:lstStyle/>
          <a:p>
            <a:endParaRPr lang="en-IN"/>
          </a:p>
        </p:txBody>
      </p:sp>
      <p:sp>
        <p:nvSpPr>
          <p:cNvPr id="12327" name="Line 39"/>
          <p:cNvSpPr>
            <a:spLocks noChangeShapeType="1"/>
          </p:cNvSpPr>
          <p:nvPr/>
        </p:nvSpPr>
        <p:spPr bwMode="auto">
          <a:xfrm rot="19200000" flipV="1">
            <a:off x="2214563" y="3779838"/>
            <a:ext cx="3086100" cy="0"/>
          </a:xfrm>
          <a:prstGeom prst="line">
            <a:avLst/>
          </a:prstGeom>
          <a:noFill/>
          <a:ln w="9525">
            <a:solidFill>
              <a:schemeClr val="tx1"/>
            </a:solidFill>
            <a:round/>
          </a:ln>
        </p:spPr>
        <p:txBody>
          <a:bodyPr/>
          <a:lstStyle/>
          <a:p>
            <a:endParaRPr lang="en-IN"/>
          </a:p>
        </p:txBody>
      </p:sp>
      <p:sp>
        <p:nvSpPr>
          <p:cNvPr id="12328" name="Arc 40"/>
          <p:cNvSpPr/>
          <p:nvPr/>
        </p:nvSpPr>
        <p:spPr bwMode="auto">
          <a:xfrm rot="1225970">
            <a:off x="2795588" y="4586288"/>
            <a:ext cx="158750" cy="169862"/>
          </a:xfrm>
          <a:custGeom>
            <a:avLst/>
            <a:gdLst>
              <a:gd name="T0" fmla="*/ 0 w 21600"/>
              <a:gd name="T1" fmla="*/ 0 h 21600"/>
              <a:gd name="T2" fmla="*/ 1166739 w 21600"/>
              <a:gd name="T3" fmla="*/ 1335792 h 21600"/>
              <a:gd name="T4" fmla="*/ 0 w 21600"/>
              <a:gd name="T5" fmla="*/ 1335792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12329" name="Text Box 41"/>
          <p:cNvSpPr txBox="1">
            <a:spLocks noChangeArrowheads="1"/>
          </p:cNvSpPr>
          <p:nvPr/>
        </p:nvSpPr>
        <p:spPr bwMode="auto">
          <a:xfrm>
            <a:off x="2640013" y="4816475"/>
            <a:ext cx="609600" cy="304800"/>
          </a:xfrm>
          <a:prstGeom prst="rect">
            <a:avLst/>
          </a:prstGeom>
          <a:noFill/>
          <a:ln w="9525">
            <a:noFill/>
            <a:miter lim="800000"/>
          </a:ln>
        </p:spPr>
        <p:txBody>
          <a:bodyPr>
            <a:spAutoFit/>
          </a:bodyPr>
          <a:lstStyle/>
          <a:p>
            <a:pPr>
              <a:spcBef>
                <a:spcPct val="50000"/>
              </a:spcBef>
            </a:pPr>
            <a:r>
              <a:rPr lang="en-US" sz="1400">
                <a:cs typeface="Arial" panose="02080604020202020204" pitchFamily="34" charset="0"/>
              </a:rPr>
              <a:t>40º</a:t>
            </a:r>
            <a:endParaRPr lang="en-US" sz="1400">
              <a:cs typeface="Arial" panose="02080604020202020204" pitchFamily="34" charset="0"/>
            </a:endParaRPr>
          </a:p>
        </p:txBody>
      </p:sp>
      <p:sp>
        <p:nvSpPr>
          <p:cNvPr id="12330" name="Oval 42"/>
          <p:cNvSpPr>
            <a:spLocks noChangeArrowheads="1"/>
          </p:cNvSpPr>
          <p:nvPr/>
        </p:nvSpPr>
        <p:spPr bwMode="auto">
          <a:xfrm>
            <a:off x="4910138" y="2768600"/>
            <a:ext cx="46037" cy="46038"/>
          </a:xfrm>
          <a:prstGeom prst="ellipse">
            <a:avLst/>
          </a:prstGeom>
          <a:solidFill>
            <a:srgbClr val="808080"/>
          </a:solidFill>
          <a:ln w="9525">
            <a:solidFill>
              <a:schemeClr val="tx1"/>
            </a:solidFill>
            <a:round/>
          </a:ln>
        </p:spPr>
        <p:txBody>
          <a:bodyPr wrap="none" anchor="ctr"/>
          <a:lstStyle/>
          <a:p>
            <a:endParaRPr lang="en-IN"/>
          </a:p>
        </p:txBody>
      </p:sp>
      <p:sp>
        <p:nvSpPr>
          <p:cNvPr id="12331" name="Line 43"/>
          <p:cNvSpPr>
            <a:spLocks noChangeShapeType="1"/>
          </p:cNvSpPr>
          <p:nvPr/>
        </p:nvSpPr>
        <p:spPr bwMode="auto">
          <a:xfrm flipH="1">
            <a:off x="3852863" y="2794000"/>
            <a:ext cx="1273175" cy="0"/>
          </a:xfrm>
          <a:prstGeom prst="line">
            <a:avLst/>
          </a:prstGeom>
          <a:noFill/>
          <a:ln w="9525">
            <a:solidFill>
              <a:schemeClr val="tx1"/>
            </a:solidFill>
            <a:prstDash val="lgDashDotDot"/>
            <a:round/>
          </a:ln>
        </p:spPr>
        <p:txBody>
          <a:bodyPr/>
          <a:lstStyle/>
          <a:p>
            <a:endParaRPr lang="en-IN"/>
          </a:p>
        </p:txBody>
      </p:sp>
      <p:sp>
        <p:nvSpPr>
          <p:cNvPr id="12332" name="Text Box 44"/>
          <p:cNvSpPr txBox="1">
            <a:spLocks noChangeArrowheads="1"/>
          </p:cNvSpPr>
          <p:nvPr/>
        </p:nvSpPr>
        <p:spPr bwMode="auto">
          <a:xfrm>
            <a:off x="4748213" y="2362200"/>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r>
              <a:rPr lang="en-US" sz="1400">
                <a:latin typeface="Arial Unicode MS" pitchFamily="34" charset="-128"/>
              </a:rPr>
              <a:t>’</a:t>
            </a:r>
            <a:endParaRPr lang="en-US" sz="1400">
              <a:latin typeface="Arial Unicode MS" pitchFamily="34" charset="-128"/>
            </a:endParaRPr>
          </a:p>
        </p:txBody>
      </p:sp>
      <p:sp>
        <p:nvSpPr>
          <p:cNvPr id="12333" name="Oval 45"/>
          <p:cNvSpPr>
            <a:spLocks noChangeArrowheads="1"/>
          </p:cNvSpPr>
          <p:nvPr/>
        </p:nvSpPr>
        <p:spPr bwMode="auto">
          <a:xfrm>
            <a:off x="4525963" y="2670175"/>
            <a:ext cx="46037" cy="46038"/>
          </a:xfrm>
          <a:prstGeom prst="ellipse">
            <a:avLst/>
          </a:prstGeom>
          <a:solidFill>
            <a:srgbClr val="808080"/>
          </a:solidFill>
          <a:ln w="9525">
            <a:solidFill>
              <a:schemeClr val="tx1"/>
            </a:solidFill>
            <a:round/>
          </a:ln>
        </p:spPr>
        <p:txBody>
          <a:bodyPr wrap="none" anchor="ctr"/>
          <a:lstStyle/>
          <a:p>
            <a:endParaRPr lang="en-IN"/>
          </a:p>
        </p:txBody>
      </p:sp>
      <p:sp>
        <p:nvSpPr>
          <p:cNvPr id="12334" name="Text Box 46"/>
          <p:cNvSpPr txBox="1">
            <a:spLocks noChangeArrowheads="1"/>
          </p:cNvSpPr>
          <p:nvPr/>
        </p:nvSpPr>
        <p:spPr bwMode="auto">
          <a:xfrm>
            <a:off x="4067175" y="2286000"/>
            <a:ext cx="381000" cy="304800"/>
          </a:xfrm>
          <a:prstGeom prst="rect">
            <a:avLst/>
          </a:prstGeom>
          <a:noFill/>
          <a:ln w="9525">
            <a:noFill/>
            <a:miter lim="800000"/>
          </a:ln>
        </p:spPr>
        <p:txBody>
          <a:bodyPr>
            <a:spAutoFit/>
          </a:bodyPr>
          <a:lstStyle/>
          <a:p>
            <a:pPr>
              <a:spcBef>
                <a:spcPct val="50000"/>
              </a:spcBef>
            </a:pPr>
            <a:r>
              <a:rPr lang="en-US" sz="1400"/>
              <a:t>b’ </a:t>
            </a:r>
            <a:endParaRPr lang="en-US" sz="1400"/>
          </a:p>
        </p:txBody>
      </p:sp>
      <p:sp>
        <p:nvSpPr>
          <p:cNvPr id="12335" name="Line 47"/>
          <p:cNvSpPr>
            <a:spLocks noChangeShapeType="1"/>
          </p:cNvSpPr>
          <p:nvPr/>
        </p:nvSpPr>
        <p:spPr bwMode="auto">
          <a:xfrm flipV="1">
            <a:off x="4624388" y="2792413"/>
            <a:ext cx="0" cy="2420937"/>
          </a:xfrm>
          <a:prstGeom prst="line">
            <a:avLst/>
          </a:prstGeom>
          <a:noFill/>
          <a:ln w="9525">
            <a:solidFill>
              <a:schemeClr val="tx1"/>
            </a:solidFill>
            <a:round/>
          </a:ln>
        </p:spPr>
        <p:txBody>
          <a:bodyPr/>
          <a:lstStyle/>
          <a:p>
            <a:endParaRPr lang="en-IN"/>
          </a:p>
        </p:txBody>
      </p:sp>
      <p:sp>
        <p:nvSpPr>
          <p:cNvPr id="12336" name="Line 48"/>
          <p:cNvSpPr>
            <a:spLocks noChangeShapeType="1"/>
          </p:cNvSpPr>
          <p:nvPr/>
        </p:nvSpPr>
        <p:spPr bwMode="auto">
          <a:xfrm flipH="1">
            <a:off x="2282825" y="2786063"/>
            <a:ext cx="2341563" cy="2278062"/>
          </a:xfrm>
          <a:prstGeom prst="line">
            <a:avLst/>
          </a:prstGeom>
          <a:noFill/>
          <a:ln w="22225">
            <a:solidFill>
              <a:schemeClr val="tx1"/>
            </a:solidFill>
            <a:round/>
          </a:ln>
        </p:spPr>
        <p:txBody>
          <a:bodyPr/>
          <a:lstStyle/>
          <a:p>
            <a:endParaRPr lang="en-IN"/>
          </a:p>
        </p:txBody>
      </p:sp>
      <p:sp>
        <p:nvSpPr>
          <p:cNvPr id="12337" name="Oval 49"/>
          <p:cNvSpPr>
            <a:spLocks noChangeArrowheads="1"/>
          </p:cNvSpPr>
          <p:nvPr/>
        </p:nvSpPr>
        <p:spPr bwMode="auto">
          <a:xfrm>
            <a:off x="2238375" y="5019675"/>
            <a:ext cx="88900" cy="88900"/>
          </a:xfrm>
          <a:prstGeom prst="ellipse">
            <a:avLst/>
          </a:prstGeom>
          <a:solidFill>
            <a:schemeClr val="bg2"/>
          </a:solidFill>
          <a:ln w="9525">
            <a:solidFill>
              <a:schemeClr val="tx1"/>
            </a:solidFill>
            <a:round/>
          </a:ln>
        </p:spPr>
        <p:txBody>
          <a:bodyPr wrap="none" anchor="ctr"/>
          <a:lstStyle/>
          <a:p>
            <a:endParaRPr lang="en-IN"/>
          </a:p>
        </p:txBody>
      </p:sp>
      <p:sp>
        <p:nvSpPr>
          <p:cNvPr id="12338" name="Text Box 50"/>
          <p:cNvSpPr txBox="1">
            <a:spLocks noChangeArrowheads="1"/>
          </p:cNvSpPr>
          <p:nvPr/>
        </p:nvSpPr>
        <p:spPr bwMode="auto">
          <a:xfrm>
            <a:off x="1852613" y="4968875"/>
            <a:ext cx="430212" cy="366713"/>
          </a:xfrm>
          <a:prstGeom prst="rect">
            <a:avLst/>
          </a:prstGeom>
          <a:noFill/>
          <a:ln w="9525">
            <a:noFill/>
            <a:miter lim="800000"/>
          </a:ln>
        </p:spPr>
        <p:txBody>
          <a:bodyPr>
            <a:spAutoFit/>
          </a:bodyPr>
          <a:lstStyle/>
          <a:p>
            <a:pPr>
              <a:spcBef>
                <a:spcPct val="50000"/>
              </a:spcBef>
            </a:pPr>
            <a:r>
              <a:rPr lang="en-US"/>
              <a:t>a’</a:t>
            </a:r>
            <a:endParaRPr lang="en-US"/>
          </a:p>
        </p:txBody>
      </p:sp>
      <p:sp>
        <p:nvSpPr>
          <p:cNvPr id="12339" name="Oval 51"/>
          <p:cNvSpPr>
            <a:spLocks noChangeArrowheads="1"/>
          </p:cNvSpPr>
          <p:nvPr/>
        </p:nvSpPr>
        <p:spPr bwMode="auto">
          <a:xfrm>
            <a:off x="3840163" y="4756150"/>
            <a:ext cx="46037" cy="46038"/>
          </a:xfrm>
          <a:prstGeom prst="ellipse">
            <a:avLst/>
          </a:prstGeom>
          <a:solidFill>
            <a:srgbClr val="00FF00"/>
          </a:solidFill>
          <a:ln w="9525">
            <a:solidFill>
              <a:schemeClr val="tx1"/>
            </a:solidFill>
            <a:round/>
          </a:ln>
        </p:spPr>
        <p:txBody>
          <a:bodyPr wrap="none" anchor="ctr"/>
          <a:lstStyle/>
          <a:p>
            <a:endParaRPr lang="en-IN"/>
          </a:p>
        </p:txBody>
      </p:sp>
      <p:sp>
        <p:nvSpPr>
          <p:cNvPr id="12340" name="Text Box 52"/>
          <p:cNvSpPr txBox="1">
            <a:spLocks noChangeArrowheads="1"/>
          </p:cNvSpPr>
          <p:nvPr/>
        </p:nvSpPr>
        <p:spPr bwMode="auto">
          <a:xfrm>
            <a:off x="3556000" y="4759325"/>
            <a:ext cx="430213" cy="274638"/>
          </a:xfrm>
          <a:prstGeom prst="rect">
            <a:avLst/>
          </a:prstGeom>
          <a:noFill/>
          <a:ln w="9525">
            <a:noFill/>
            <a:miter lim="800000"/>
          </a:ln>
        </p:spPr>
        <p:txBody>
          <a:bodyPr>
            <a:spAutoFit/>
          </a:bodyPr>
          <a:lstStyle/>
          <a:p>
            <a:pPr>
              <a:spcBef>
                <a:spcPct val="50000"/>
              </a:spcBef>
            </a:pPr>
            <a:r>
              <a:rPr lang="en-US" sz="1200">
                <a:solidFill>
                  <a:srgbClr val="00FF00"/>
                </a:solidFill>
              </a:rPr>
              <a:t>v</a:t>
            </a:r>
            <a:endParaRPr lang="en-US" sz="1200">
              <a:solidFill>
                <a:srgbClr val="00FF00"/>
              </a:solidFill>
            </a:endParaRPr>
          </a:p>
        </p:txBody>
      </p:sp>
      <p:sp>
        <p:nvSpPr>
          <p:cNvPr id="12342" name="Line 54"/>
          <p:cNvSpPr>
            <a:spLocks noChangeShapeType="1"/>
          </p:cNvSpPr>
          <p:nvPr/>
        </p:nvSpPr>
        <p:spPr bwMode="auto">
          <a:xfrm flipV="1">
            <a:off x="3862388" y="3529013"/>
            <a:ext cx="0" cy="1252537"/>
          </a:xfrm>
          <a:prstGeom prst="line">
            <a:avLst/>
          </a:prstGeom>
          <a:noFill/>
          <a:ln w="9525">
            <a:solidFill>
              <a:srgbClr val="00FF00"/>
            </a:solidFill>
            <a:round/>
          </a:ln>
        </p:spPr>
        <p:txBody>
          <a:bodyPr/>
          <a:lstStyle/>
          <a:p>
            <a:endParaRPr lang="en-IN"/>
          </a:p>
        </p:txBody>
      </p:sp>
      <p:sp>
        <p:nvSpPr>
          <p:cNvPr id="12343" name="Text Box 55"/>
          <p:cNvSpPr txBox="1">
            <a:spLocks noChangeArrowheads="1"/>
          </p:cNvSpPr>
          <p:nvPr/>
        </p:nvSpPr>
        <p:spPr bwMode="auto">
          <a:xfrm>
            <a:off x="3340100" y="3340100"/>
            <a:ext cx="430213" cy="274638"/>
          </a:xfrm>
          <a:prstGeom prst="rect">
            <a:avLst/>
          </a:prstGeom>
          <a:noFill/>
          <a:ln w="9525">
            <a:noFill/>
            <a:miter lim="800000"/>
          </a:ln>
        </p:spPr>
        <p:txBody>
          <a:bodyPr>
            <a:spAutoFit/>
          </a:bodyPr>
          <a:lstStyle/>
          <a:p>
            <a:pPr>
              <a:spcBef>
                <a:spcPct val="50000"/>
              </a:spcBef>
            </a:pPr>
            <a:r>
              <a:rPr lang="en-US" sz="1200">
                <a:solidFill>
                  <a:srgbClr val="00FF00"/>
                </a:solidFill>
              </a:rPr>
              <a:t>VT’</a:t>
            </a:r>
            <a:endParaRPr lang="en-US" sz="1200">
              <a:solidFill>
                <a:srgbClr val="00FF00"/>
              </a:solidFill>
            </a:endParaRPr>
          </a:p>
        </p:txBody>
      </p:sp>
      <p:sp>
        <p:nvSpPr>
          <p:cNvPr id="12344" name="Oval 56"/>
          <p:cNvSpPr>
            <a:spLocks noChangeArrowheads="1"/>
          </p:cNvSpPr>
          <p:nvPr/>
        </p:nvSpPr>
        <p:spPr bwMode="auto">
          <a:xfrm>
            <a:off x="3840163" y="3505200"/>
            <a:ext cx="46037" cy="46038"/>
          </a:xfrm>
          <a:prstGeom prst="ellipse">
            <a:avLst/>
          </a:prstGeom>
          <a:solidFill>
            <a:srgbClr val="00FF00"/>
          </a:solidFill>
          <a:ln w="9525">
            <a:solidFill>
              <a:schemeClr val="tx1"/>
            </a:solidFill>
            <a:round/>
          </a:ln>
        </p:spPr>
        <p:txBody>
          <a:bodyPr wrap="none" anchor="ctr"/>
          <a:lstStyle/>
          <a:p>
            <a:endParaRPr lang="en-IN"/>
          </a:p>
        </p:txBody>
      </p:sp>
      <p:sp>
        <p:nvSpPr>
          <p:cNvPr id="12346" name="Arc 58"/>
          <p:cNvSpPr/>
          <p:nvPr/>
        </p:nvSpPr>
        <p:spPr bwMode="auto">
          <a:xfrm rot="5400000">
            <a:off x="2967831" y="3205957"/>
            <a:ext cx="1325563" cy="2692400"/>
          </a:xfrm>
          <a:custGeom>
            <a:avLst/>
            <a:gdLst>
              <a:gd name="T0" fmla="*/ 21524594 w 10610"/>
              <a:gd name="T1" fmla="*/ 0 h 21556"/>
              <a:gd name="T2" fmla="*/ 165609546 w 10610"/>
              <a:gd name="T3" fmla="*/ 42777010 h 21556"/>
              <a:gd name="T4" fmla="*/ 0 w 10610"/>
              <a:gd name="T5" fmla="*/ 336287708 h 21556"/>
              <a:gd name="T6" fmla="*/ 0 60000 65536"/>
              <a:gd name="T7" fmla="*/ 0 60000 65536"/>
              <a:gd name="T8" fmla="*/ 0 60000 65536"/>
              <a:gd name="T9" fmla="*/ 0 w 10610"/>
              <a:gd name="T10" fmla="*/ 0 h 21556"/>
              <a:gd name="T11" fmla="*/ 10610 w 10610"/>
              <a:gd name="T12" fmla="*/ 21556 h 21556"/>
            </a:gdLst>
            <a:ahLst/>
            <a:cxnLst>
              <a:cxn ang="T6">
                <a:pos x="T0" y="T1"/>
              </a:cxn>
              <a:cxn ang="T7">
                <a:pos x="T2" y="T3"/>
              </a:cxn>
              <a:cxn ang="T8">
                <a:pos x="T4" y="T5"/>
              </a:cxn>
            </a:cxnLst>
            <a:rect l="T9" t="T10" r="T11" b="T12"/>
            <a:pathLst>
              <a:path w="10610" h="21556" fill="none" extrusionOk="0">
                <a:moveTo>
                  <a:pt x="1378" y="0"/>
                </a:moveTo>
                <a:cubicBezTo>
                  <a:pt x="4623" y="207"/>
                  <a:pt x="7778" y="1144"/>
                  <a:pt x="10610" y="2741"/>
                </a:cubicBezTo>
              </a:path>
              <a:path w="10610" h="21556" stroke="0" extrusionOk="0">
                <a:moveTo>
                  <a:pt x="1378" y="0"/>
                </a:moveTo>
                <a:cubicBezTo>
                  <a:pt x="4623" y="207"/>
                  <a:pt x="7778" y="1144"/>
                  <a:pt x="10610" y="2741"/>
                </a:cubicBezTo>
                <a:lnTo>
                  <a:pt x="0" y="21556"/>
                </a:lnTo>
                <a:close/>
              </a:path>
            </a:pathLst>
          </a:custGeom>
          <a:noFill/>
          <a:ln w="9525">
            <a:solidFill>
              <a:schemeClr val="tx1"/>
            </a:solidFill>
            <a:round/>
          </a:ln>
        </p:spPr>
        <p:txBody>
          <a:bodyPr wrap="none" anchor="ctr"/>
          <a:lstStyle/>
          <a:p>
            <a:endParaRPr lang="en-IN"/>
          </a:p>
        </p:txBody>
      </p:sp>
      <p:sp>
        <p:nvSpPr>
          <p:cNvPr id="12347" name="Text Box 59"/>
          <p:cNvSpPr txBox="1">
            <a:spLocks noChangeArrowheads="1"/>
          </p:cNvSpPr>
          <p:nvPr/>
        </p:nvSpPr>
        <p:spPr bwMode="auto">
          <a:xfrm>
            <a:off x="5108575" y="4117975"/>
            <a:ext cx="515938"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2</a:t>
            </a:r>
            <a:endParaRPr lang="en-US" sz="1400"/>
          </a:p>
        </p:txBody>
      </p:sp>
      <p:sp>
        <p:nvSpPr>
          <p:cNvPr id="12348" name="Line 60"/>
          <p:cNvSpPr>
            <a:spLocks noChangeShapeType="1"/>
          </p:cNvSpPr>
          <p:nvPr/>
        </p:nvSpPr>
        <p:spPr bwMode="auto">
          <a:xfrm flipV="1">
            <a:off x="4976813" y="2665413"/>
            <a:ext cx="0" cy="1385887"/>
          </a:xfrm>
          <a:prstGeom prst="line">
            <a:avLst/>
          </a:prstGeom>
          <a:noFill/>
          <a:ln w="9525">
            <a:solidFill>
              <a:schemeClr val="tx1"/>
            </a:solidFill>
            <a:round/>
          </a:ln>
        </p:spPr>
        <p:txBody>
          <a:bodyPr/>
          <a:lstStyle/>
          <a:p>
            <a:endParaRPr lang="en-IN"/>
          </a:p>
        </p:txBody>
      </p:sp>
      <p:sp>
        <p:nvSpPr>
          <p:cNvPr id="12349" name="Text Box 61"/>
          <p:cNvSpPr txBox="1">
            <a:spLocks noChangeArrowheads="1"/>
          </p:cNvSpPr>
          <p:nvPr/>
        </p:nvSpPr>
        <p:spPr bwMode="auto">
          <a:xfrm>
            <a:off x="5046663" y="2517775"/>
            <a:ext cx="515937"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2</a:t>
            </a:r>
            <a:r>
              <a:rPr lang="en-US" sz="1400">
                <a:latin typeface="Arial Unicode MS" pitchFamily="34" charset="-128"/>
              </a:rPr>
              <a:t>’</a:t>
            </a:r>
            <a:endParaRPr lang="en-US" sz="1400">
              <a:latin typeface="Arial Unicode MS" pitchFamily="34" charset="-128"/>
            </a:endParaRPr>
          </a:p>
        </p:txBody>
      </p:sp>
      <p:grpSp>
        <p:nvGrpSpPr>
          <p:cNvPr id="56" name="Group 103"/>
          <p:cNvGrpSpPr/>
          <p:nvPr/>
        </p:nvGrpSpPr>
        <p:grpSpPr bwMode="auto">
          <a:xfrm>
            <a:off x="8016875" y="6629400"/>
            <a:ext cx="1096963" cy="182563"/>
            <a:chOff x="5050" y="29"/>
            <a:chExt cx="691" cy="115"/>
          </a:xfrm>
        </p:grpSpPr>
        <p:sp>
          <p:nvSpPr>
            <p:cNvPr id="57"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8"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59"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0"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1"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2"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2296"/>
                                        </p:tgtEl>
                                        <p:attrNameLst>
                                          <p:attrName>style.visibility</p:attrName>
                                        </p:attrNameLst>
                                      </p:cBhvr>
                                      <p:to>
                                        <p:strVal val="visible"/>
                                      </p:to>
                                    </p:set>
                                    <p:animEffect transition="in" filter="wipe(up)">
                                      <p:cBhvr>
                                        <p:cTn id="7" dur="500"/>
                                        <p:tgtEl>
                                          <p:spTgt spid="1229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297"/>
                                        </p:tgtEl>
                                        <p:attrNameLst>
                                          <p:attrName>style.visibility</p:attrName>
                                        </p:attrNameLst>
                                      </p:cBhvr>
                                      <p:to>
                                        <p:strVal val="visible"/>
                                      </p:to>
                                    </p:set>
                                    <p:animEffect transition="in" filter="wipe(up)">
                                      <p:cBhvr>
                                        <p:cTn id="12" dur="500"/>
                                        <p:tgtEl>
                                          <p:spTgt spid="1229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294"/>
                                        </p:tgtEl>
                                        <p:attrNameLst>
                                          <p:attrName>style.visibility</p:attrName>
                                        </p:attrNameLst>
                                      </p:cBhvr>
                                      <p:to>
                                        <p:strVal val="visible"/>
                                      </p:to>
                                    </p:set>
                                    <p:animEffect transition="in" filter="wipe(left)">
                                      <p:cBhvr>
                                        <p:cTn id="17" dur="500"/>
                                        <p:tgtEl>
                                          <p:spTgt spid="12294"/>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2293"/>
                                        </p:tgtEl>
                                        <p:attrNameLst>
                                          <p:attrName>style.visibility</p:attrName>
                                        </p:attrNameLst>
                                      </p:cBhvr>
                                      <p:to>
                                        <p:strVal val="visible"/>
                                      </p:to>
                                    </p:set>
                                    <p:animEffect transition="in" filter="wipe(down)">
                                      <p:cBhvr>
                                        <p:cTn id="20" dur="500"/>
                                        <p:tgtEl>
                                          <p:spTgt spid="1229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2295"/>
                                        </p:tgtEl>
                                        <p:attrNameLst>
                                          <p:attrName>style.visibility</p:attrName>
                                        </p:attrNameLst>
                                      </p:cBhvr>
                                      <p:to>
                                        <p:strVal val="visible"/>
                                      </p:to>
                                    </p:set>
                                    <p:animEffect transition="in" filter="wipe(down)">
                                      <p:cBhvr>
                                        <p:cTn id="23" dur="500"/>
                                        <p:tgtEl>
                                          <p:spTgt spid="12295"/>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12298"/>
                                        </p:tgtEl>
                                        <p:attrNameLst>
                                          <p:attrName>style.visibility</p:attrName>
                                        </p:attrNameLst>
                                      </p:cBhvr>
                                      <p:to>
                                        <p:strVal val="visible"/>
                                      </p:to>
                                    </p:set>
                                    <p:animEffect transition="in" filter="wipe(down)">
                                      <p:cBhvr>
                                        <p:cTn id="28" dur="500"/>
                                        <p:tgtEl>
                                          <p:spTgt spid="1229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2299"/>
                                        </p:tgtEl>
                                        <p:attrNameLst>
                                          <p:attrName>style.visibility</p:attrName>
                                        </p:attrNameLst>
                                      </p:cBhvr>
                                      <p:to>
                                        <p:strVal val="visible"/>
                                      </p:to>
                                    </p:set>
                                    <p:animEffect transition="in" filter="wipe(down)">
                                      <p:cBhvr>
                                        <p:cTn id="33" dur="500"/>
                                        <p:tgtEl>
                                          <p:spTgt spid="12299"/>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2300"/>
                                        </p:tgtEl>
                                        <p:attrNameLst>
                                          <p:attrName>style.visibility</p:attrName>
                                        </p:attrNameLst>
                                      </p:cBhvr>
                                      <p:to>
                                        <p:strVal val="visible"/>
                                      </p:to>
                                    </p:set>
                                    <p:animEffect transition="in" filter="wipe(down)">
                                      <p:cBhvr>
                                        <p:cTn id="38" dur="500"/>
                                        <p:tgtEl>
                                          <p:spTgt spid="1230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2306"/>
                                        </p:tgtEl>
                                        <p:attrNameLst>
                                          <p:attrName>style.visibility</p:attrName>
                                        </p:attrNameLst>
                                      </p:cBhvr>
                                      <p:to>
                                        <p:strVal val="visible"/>
                                      </p:to>
                                    </p:set>
                                    <p:animEffect transition="in" filter="wipe(down)">
                                      <p:cBhvr>
                                        <p:cTn id="41" dur="500"/>
                                        <p:tgtEl>
                                          <p:spTgt spid="12306"/>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12301"/>
                                        </p:tgtEl>
                                        <p:attrNameLst>
                                          <p:attrName>style.visibility</p:attrName>
                                        </p:attrNameLst>
                                      </p:cBhvr>
                                      <p:to>
                                        <p:strVal val="visible"/>
                                      </p:to>
                                    </p:set>
                                    <p:animEffect transition="in" filter="wipe(down)">
                                      <p:cBhvr>
                                        <p:cTn id="46" dur="500"/>
                                        <p:tgtEl>
                                          <p:spTgt spid="1230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grpId="0" nodeType="clickEffect">
                                  <p:stCondLst>
                                    <p:cond delay="0"/>
                                  </p:stCondLst>
                                  <p:childTnLst>
                                    <p:set>
                                      <p:cBhvr>
                                        <p:cTn id="50" dur="1" fill="hold">
                                          <p:stCondLst>
                                            <p:cond delay="0"/>
                                          </p:stCondLst>
                                        </p:cTn>
                                        <p:tgtEl>
                                          <p:spTgt spid="12302"/>
                                        </p:tgtEl>
                                        <p:attrNameLst>
                                          <p:attrName>style.visibility</p:attrName>
                                        </p:attrNameLst>
                                      </p:cBhvr>
                                      <p:to>
                                        <p:strVal val="visible"/>
                                      </p:to>
                                    </p:set>
                                    <p:animEffect transition="in" filter="wipe(right)">
                                      <p:cBhvr>
                                        <p:cTn id="51" dur="500"/>
                                        <p:tgtEl>
                                          <p:spTgt spid="12302"/>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12303"/>
                                        </p:tgtEl>
                                        <p:attrNameLst>
                                          <p:attrName>style.visibility</p:attrName>
                                        </p:attrNameLst>
                                      </p:cBhvr>
                                      <p:to>
                                        <p:strVal val="visible"/>
                                      </p:to>
                                    </p:set>
                                    <p:animEffect transition="in" filter="wipe(down)">
                                      <p:cBhvr>
                                        <p:cTn id="56" dur="500"/>
                                        <p:tgtEl>
                                          <p:spTgt spid="1230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2304"/>
                                        </p:tgtEl>
                                        <p:attrNameLst>
                                          <p:attrName>style.visibility</p:attrName>
                                        </p:attrNameLst>
                                      </p:cBhvr>
                                      <p:to>
                                        <p:strVal val="visible"/>
                                      </p:to>
                                    </p:set>
                                    <p:animEffect transition="in" filter="wipe(down)">
                                      <p:cBhvr>
                                        <p:cTn id="59" dur="500"/>
                                        <p:tgtEl>
                                          <p:spTgt spid="12304"/>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12305"/>
                                        </p:tgtEl>
                                        <p:attrNameLst>
                                          <p:attrName>style.visibility</p:attrName>
                                        </p:attrNameLst>
                                      </p:cBhvr>
                                      <p:to>
                                        <p:strVal val="visible"/>
                                      </p:to>
                                    </p:set>
                                    <p:animEffect transition="in" filter="wipe(down)">
                                      <p:cBhvr>
                                        <p:cTn id="64" dur="500"/>
                                        <p:tgtEl>
                                          <p:spTgt spid="12305"/>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12307"/>
                                        </p:tgtEl>
                                        <p:attrNameLst>
                                          <p:attrName>style.visibility</p:attrName>
                                        </p:attrNameLst>
                                      </p:cBhvr>
                                      <p:to>
                                        <p:strVal val="visible"/>
                                      </p:to>
                                    </p:set>
                                    <p:animEffect transition="in" filter="wipe(down)">
                                      <p:cBhvr>
                                        <p:cTn id="69" dur="500"/>
                                        <p:tgtEl>
                                          <p:spTgt spid="12307"/>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grpId="0" nodeType="clickEffect">
                                  <p:stCondLst>
                                    <p:cond delay="0"/>
                                  </p:stCondLst>
                                  <p:childTnLst>
                                    <p:set>
                                      <p:cBhvr>
                                        <p:cTn id="73" dur="1" fill="hold">
                                          <p:stCondLst>
                                            <p:cond delay="0"/>
                                          </p:stCondLst>
                                        </p:cTn>
                                        <p:tgtEl>
                                          <p:spTgt spid="12308"/>
                                        </p:tgtEl>
                                        <p:attrNameLst>
                                          <p:attrName>style.visibility</p:attrName>
                                        </p:attrNameLst>
                                      </p:cBhvr>
                                      <p:to>
                                        <p:strVal val="visible"/>
                                      </p:to>
                                    </p:set>
                                    <p:animEffect transition="in" filter="wipe(left)">
                                      <p:cBhvr>
                                        <p:cTn id="74" dur="500"/>
                                        <p:tgtEl>
                                          <p:spTgt spid="12308"/>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12309"/>
                                        </p:tgtEl>
                                        <p:attrNameLst>
                                          <p:attrName>style.visibility</p:attrName>
                                        </p:attrNameLst>
                                      </p:cBhvr>
                                      <p:to>
                                        <p:strVal val="visible"/>
                                      </p:to>
                                    </p:set>
                                    <p:animEffect transition="in" filter="wipe(down)">
                                      <p:cBhvr>
                                        <p:cTn id="79" dur="500"/>
                                        <p:tgtEl>
                                          <p:spTgt spid="12309"/>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2310"/>
                                        </p:tgtEl>
                                        <p:attrNameLst>
                                          <p:attrName>style.visibility</p:attrName>
                                        </p:attrNameLst>
                                      </p:cBhvr>
                                      <p:to>
                                        <p:strVal val="visible"/>
                                      </p:to>
                                    </p:set>
                                    <p:animEffect transition="in" filter="wipe(down)">
                                      <p:cBhvr>
                                        <p:cTn id="82" dur="500"/>
                                        <p:tgtEl>
                                          <p:spTgt spid="1231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12311"/>
                                        </p:tgtEl>
                                        <p:attrNameLst>
                                          <p:attrName>style.visibility</p:attrName>
                                        </p:attrNameLst>
                                      </p:cBhvr>
                                      <p:to>
                                        <p:strVal val="visible"/>
                                      </p:to>
                                    </p:set>
                                    <p:animEffect transition="in" filter="wipe(down)">
                                      <p:cBhvr>
                                        <p:cTn id="87" dur="500"/>
                                        <p:tgtEl>
                                          <p:spTgt spid="12311"/>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12312"/>
                                        </p:tgtEl>
                                        <p:attrNameLst>
                                          <p:attrName>style.visibility</p:attrName>
                                        </p:attrNameLst>
                                      </p:cBhvr>
                                      <p:to>
                                        <p:strVal val="visible"/>
                                      </p:to>
                                    </p:set>
                                    <p:animEffect transition="in" filter="wipe(up)">
                                      <p:cBhvr>
                                        <p:cTn id="92" dur="500"/>
                                        <p:tgtEl>
                                          <p:spTgt spid="1231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grpId="0" nodeType="clickEffect">
                                  <p:stCondLst>
                                    <p:cond delay="0"/>
                                  </p:stCondLst>
                                  <p:childTnLst>
                                    <p:set>
                                      <p:cBhvr>
                                        <p:cTn id="96" dur="1" fill="hold">
                                          <p:stCondLst>
                                            <p:cond delay="0"/>
                                          </p:stCondLst>
                                        </p:cTn>
                                        <p:tgtEl>
                                          <p:spTgt spid="12314"/>
                                        </p:tgtEl>
                                        <p:attrNameLst>
                                          <p:attrName>style.visibility</p:attrName>
                                        </p:attrNameLst>
                                      </p:cBhvr>
                                      <p:to>
                                        <p:strVal val="visible"/>
                                      </p:to>
                                    </p:set>
                                    <p:animEffect transition="in" filter="wipe(down)">
                                      <p:cBhvr>
                                        <p:cTn id="97" dur="500"/>
                                        <p:tgtEl>
                                          <p:spTgt spid="12314"/>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12315"/>
                                        </p:tgtEl>
                                        <p:attrNameLst>
                                          <p:attrName>style.visibility</p:attrName>
                                        </p:attrNameLst>
                                      </p:cBhvr>
                                      <p:to>
                                        <p:strVal val="visible"/>
                                      </p:to>
                                    </p:set>
                                    <p:animEffect transition="in" filter="wipe(down)">
                                      <p:cBhvr>
                                        <p:cTn id="100" dur="500"/>
                                        <p:tgtEl>
                                          <p:spTgt spid="12315"/>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8" fill="hold" grpId="0" nodeType="clickEffect">
                                  <p:stCondLst>
                                    <p:cond delay="0"/>
                                  </p:stCondLst>
                                  <p:childTnLst>
                                    <p:set>
                                      <p:cBhvr>
                                        <p:cTn id="104" dur="1" fill="hold">
                                          <p:stCondLst>
                                            <p:cond delay="0"/>
                                          </p:stCondLst>
                                        </p:cTn>
                                        <p:tgtEl>
                                          <p:spTgt spid="12313"/>
                                        </p:tgtEl>
                                        <p:attrNameLst>
                                          <p:attrName>style.visibility</p:attrName>
                                        </p:attrNameLst>
                                      </p:cBhvr>
                                      <p:to>
                                        <p:strVal val="visible"/>
                                      </p:to>
                                    </p:set>
                                    <p:animEffect transition="in" filter="wipe(left)">
                                      <p:cBhvr>
                                        <p:cTn id="105" dur="500"/>
                                        <p:tgtEl>
                                          <p:spTgt spid="12313"/>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4" fill="hold" grpId="0" nodeType="clickEffect">
                                  <p:stCondLst>
                                    <p:cond delay="0"/>
                                  </p:stCondLst>
                                  <p:childTnLst>
                                    <p:set>
                                      <p:cBhvr>
                                        <p:cTn id="109" dur="1" fill="hold">
                                          <p:stCondLst>
                                            <p:cond delay="0"/>
                                          </p:stCondLst>
                                        </p:cTn>
                                        <p:tgtEl>
                                          <p:spTgt spid="12316"/>
                                        </p:tgtEl>
                                        <p:attrNameLst>
                                          <p:attrName>style.visibility</p:attrName>
                                        </p:attrNameLst>
                                      </p:cBhvr>
                                      <p:to>
                                        <p:strVal val="visible"/>
                                      </p:to>
                                    </p:set>
                                    <p:animEffect transition="in" filter="wipe(down)">
                                      <p:cBhvr>
                                        <p:cTn id="110" dur="500"/>
                                        <p:tgtEl>
                                          <p:spTgt spid="12316"/>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4" fill="hold" grpId="0" nodeType="clickEffect">
                                  <p:stCondLst>
                                    <p:cond delay="0"/>
                                  </p:stCondLst>
                                  <p:childTnLst>
                                    <p:set>
                                      <p:cBhvr>
                                        <p:cTn id="114" dur="1" fill="hold">
                                          <p:stCondLst>
                                            <p:cond delay="0"/>
                                          </p:stCondLst>
                                        </p:cTn>
                                        <p:tgtEl>
                                          <p:spTgt spid="12317"/>
                                        </p:tgtEl>
                                        <p:attrNameLst>
                                          <p:attrName>style.visibility</p:attrName>
                                        </p:attrNameLst>
                                      </p:cBhvr>
                                      <p:to>
                                        <p:strVal val="visible"/>
                                      </p:to>
                                    </p:set>
                                    <p:animEffect transition="in" filter="wipe(down)">
                                      <p:cBhvr>
                                        <p:cTn id="115" dur="500"/>
                                        <p:tgtEl>
                                          <p:spTgt spid="12317"/>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1" fill="hold" grpId="0" nodeType="clickEffect">
                                  <p:stCondLst>
                                    <p:cond delay="0"/>
                                  </p:stCondLst>
                                  <p:childTnLst>
                                    <p:set>
                                      <p:cBhvr>
                                        <p:cTn id="119" dur="1" fill="hold">
                                          <p:stCondLst>
                                            <p:cond delay="0"/>
                                          </p:stCondLst>
                                        </p:cTn>
                                        <p:tgtEl>
                                          <p:spTgt spid="12318"/>
                                        </p:tgtEl>
                                        <p:attrNameLst>
                                          <p:attrName>style.visibility</p:attrName>
                                        </p:attrNameLst>
                                      </p:cBhvr>
                                      <p:to>
                                        <p:strVal val="visible"/>
                                      </p:to>
                                    </p:set>
                                    <p:animEffect transition="in" filter="wipe(up)">
                                      <p:cBhvr>
                                        <p:cTn id="120" dur="500"/>
                                        <p:tgtEl>
                                          <p:spTgt spid="12318"/>
                                        </p:tgtEl>
                                      </p:cBhvr>
                                    </p:animEffect>
                                  </p:childTnLst>
                                </p:cTn>
                              </p:par>
                            </p:childTnLst>
                          </p:cTn>
                        </p:par>
                      </p:childTnLst>
                    </p:cTn>
                  </p:par>
                  <p:par>
                    <p:cTn id="121" fill="hold">
                      <p:stCondLst>
                        <p:cond delay="indefinite"/>
                      </p:stCondLst>
                      <p:childTnLst>
                        <p:par>
                          <p:cTn id="122" fill="hold">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12320"/>
                                        </p:tgtEl>
                                        <p:attrNameLst>
                                          <p:attrName>style.visibility</p:attrName>
                                        </p:attrNameLst>
                                      </p:cBhvr>
                                      <p:to>
                                        <p:strVal val="visible"/>
                                      </p:to>
                                    </p:set>
                                    <p:animEffect transition="in" filter="wipe(down)">
                                      <p:cBhvr>
                                        <p:cTn id="125" dur="500"/>
                                        <p:tgtEl>
                                          <p:spTgt spid="12320"/>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4" fill="hold" grpId="0" nodeType="clickEffect">
                                  <p:stCondLst>
                                    <p:cond delay="0"/>
                                  </p:stCondLst>
                                  <p:childTnLst>
                                    <p:set>
                                      <p:cBhvr>
                                        <p:cTn id="129" dur="1" fill="hold">
                                          <p:stCondLst>
                                            <p:cond delay="0"/>
                                          </p:stCondLst>
                                        </p:cTn>
                                        <p:tgtEl>
                                          <p:spTgt spid="12319"/>
                                        </p:tgtEl>
                                        <p:attrNameLst>
                                          <p:attrName>style.visibility</p:attrName>
                                        </p:attrNameLst>
                                      </p:cBhvr>
                                      <p:to>
                                        <p:strVal val="visible"/>
                                      </p:to>
                                    </p:set>
                                    <p:animEffect transition="in" filter="wipe(down)">
                                      <p:cBhvr>
                                        <p:cTn id="130" dur="500"/>
                                        <p:tgtEl>
                                          <p:spTgt spid="12319"/>
                                        </p:tgtEl>
                                      </p:cBhvr>
                                    </p:animEffect>
                                  </p:childTnLst>
                                </p:cTn>
                              </p:par>
                            </p:childTnLst>
                          </p:cTn>
                        </p:par>
                      </p:childTnLst>
                    </p:cTn>
                  </p:par>
                  <p:par>
                    <p:cTn id="131" fill="hold">
                      <p:stCondLst>
                        <p:cond delay="indefinite"/>
                      </p:stCondLst>
                      <p:childTnLst>
                        <p:par>
                          <p:cTn id="132" fill="hold">
                            <p:stCondLst>
                              <p:cond delay="0"/>
                            </p:stCondLst>
                            <p:childTnLst>
                              <p:par>
                                <p:cTn id="133" presetID="22" presetClass="entr" presetSubtype="8" fill="hold" grpId="0" nodeType="clickEffect">
                                  <p:stCondLst>
                                    <p:cond delay="0"/>
                                  </p:stCondLst>
                                  <p:childTnLst>
                                    <p:set>
                                      <p:cBhvr>
                                        <p:cTn id="134" dur="1" fill="hold">
                                          <p:stCondLst>
                                            <p:cond delay="0"/>
                                          </p:stCondLst>
                                        </p:cTn>
                                        <p:tgtEl>
                                          <p:spTgt spid="12321"/>
                                        </p:tgtEl>
                                        <p:attrNameLst>
                                          <p:attrName>style.visibility</p:attrName>
                                        </p:attrNameLst>
                                      </p:cBhvr>
                                      <p:to>
                                        <p:strVal val="visible"/>
                                      </p:to>
                                    </p:set>
                                    <p:animEffect transition="in" filter="wipe(left)">
                                      <p:cBhvr>
                                        <p:cTn id="135" dur="500"/>
                                        <p:tgtEl>
                                          <p:spTgt spid="12321"/>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ntr" presetSubtype="4" fill="hold" grpId="0" nodeType="clickEffect">
                                  <p:stCondLst>
                                    <p:cond delay="0"/>
                                  </p:stCondLst>
                                  <p:childTnLst>
                                    <p:set>
                                      <p:cBhvr>
                                        <p:cTn id="139" dur="1" fill="hold">
                                          <p:stCondLst>
                                            <p:cond delay="0"/>
                                          </p:stCondLst>
                                        </p:cTn>
                                        <p:tgtEl>
                                          <p:spTgt spid="12324"/>
                                        </p:tgtEl>
                                        <p:attrNameLst>
                                          <p:attrName>style.visibility</p:attrName>
                                        </p:attrNameLst>
                                      </p:cBhvr>
                                      <p:to>
                                        <p:strVal val="visible"/>
                                      </p:to>
                                    </p:set>
                                    <p:animEffect transition="in" filter="wipe(down)">
                                      <p:cBhvr>
                                        <p:cTn id="140" dur="500"/>
                                        <p:tgtEl>
                                          <p:spTgt spid="12324"/>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4" fill="hold" grpId="0" nodeType="clickEffect">
                                  <p:stCondLst>
                                    <p:cond delay="0"/>
                                  </p:stCondLst>
                                  <p:childTnLst>
                                    <p:set>
                                      <p:cBhvr>
                                        <p:cTn id="144" dur="1" fill="hold">
                                          <p:stCondLst>
                                            <p:cond delay="0"/>
                                          </p:stCondLst>
                                        </p:cTn>
                                        <p:tgtEl>
                                          <p:spTgt spid="12325"/>
                                        </p:tgtEl>
                                        <p:attrNameLst>
                                          <p:attrName>style.visibility</p:attrName>
                                        </p:attrNameLst>
                                      </p:cBhvr>
                                      <p:to>
                                        <p:strVal val="visible"/>
                                      </p:to>
                                    </p:set>
                                    <p:animEffect transition="in" filter="wipe(down)">
                                      <p:cBhvr>
                                        <p:cTn id="145" dur="500"/>
                                        <p:tgtEl>
                                          <p:spTgt spid="12325"/>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4" fill="hold" grpId="0" nodeType="clickEffect">
                                  <p:stCondLst>
                                    <p:cond delay="0"/>
                                  </p:stCondLst>
                                  <p:childTnLst>
                                    <p:set>
                                      <p:cBhvr>
                                        <p:cTn id="149" dur="1" fill="hold">
                                          <p:stCondLst>
                                            <p:cond delay="0"/>
                                          </p:stCondLst>
                                        </p:cTn>
                                        <p:tgtEl>
                                          <p:spTgt spid="12326"/>
                                        </p:tgtEl>
                                        <p:attrNameLst>
                                          <p:attrName>style.visibility</p:attrName>
                                        </p:attrNameLst>
                                      </p:cBhvr>
                                      <p:to>
                                        <p:strVal val="visible"/>
                                      </p:to>
                                    </p:set>
                                    <p:animEffect transition="in" filter="wipe(down)">
                                      <p:cBhvr>
                                        <p:cTn id="150" dur="500"/>
                                        <p:tgtEl>
                                          <p:spTgt spid="12326"/>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12327"/>
                                        </p:tgtEl>
                                        <p:attrNameLst>
                                          <p:attrName>style.visibility</p:attrName>
                                        </p:attrNameLst>
                                      </p:cBhvr>
                                      <p:to>
                                        <p:strVal val="visible"/>
                                      </p:to>
                                    </p:set>
                                    <p:animEffect transition="in" filter="wipe(down)">
                                      <p:cBhvr>
                                        <p:cTn id="155" dur="500"/>
                                        <p:tgtEl>
                                          <p:spTgt spid="12327"/>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4" fill="hold" grpId="0" nodeType="clickEffect">
                                  <p:stCondLst>
                                    <p:cond delay="0"/>
                                  </p:stCondLst>
                                  <p:childTnLst>
                                    <p:set>
                                      <p:cBhvr>
                                        <p:cTn id="159" dur="1" fill="hold">
                                          <p:stCondLst>
                                            <p:cond delay="0"/>
                                          </p:stCondLst>
                                        </p:cTn>
                                        <p:tgtEl>
                                          <p:spTgt spid="12328"/>
                                        </p:tgtEl>
                                        <p:attrNameLst>
                                          <p:attrName>style.visibility</p:attrName>
                                        </p:attrNameLst>
                                      </p:cBhvr>
                                      <p:to>
                                        <p:strVal val="visible"/>
                                      </p:to>
                                    </p:set>
                                    <p:animEffect transition="in" filter="wipe(down)">
                                      <p:cBhvr>
                                        <p:cTn id="160" dur="500"/>
                                        <p:tgtEl>
                                          <p:spTgt spid="12328"/>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4" fill="hold" grpId="0" nodeType="clickEffect">
                                  <p:stCondLst>
                                    <p:cond delay="0"/>
                                  </p:stCondLst>
                                  <p:childTnLst>
                                    <p:set>
                                      <p:cBhvr>
                                        <p:cTn id="164" dur="1" fill="hold">
                                          <p:stCondLst>
                                            <p:cond delay="0"/>
                                          </p:stCondLst>
                                        </p:cTn>
                                        <p:tgtEl>
                                          <p:spTgt spid="12329"/>
                                        </p:tgtEl>
                                        <p:attrNameLst>
                                          <p:attrName>style.visibility</p:attrName>
                                        </p:attrNameLst>
                                      </p:cBhvr>
                                      <p:to>
                                        <p:strVal val="visible"/>
                                      </p:to>
                                    </p:set>
                                    <p:animEffect transition="in" filter="wipe(down)">
                                      <p:cBhvr>
                                        <p:cTn id="165" dur="500"/>
                                        <p:tgtEl>
                                          <p:spTgt spid="12329"/>
                                        </p:tgtEl>
                                      </p:cBhvr>
                                    </p:animEffect>
                                  </p:childTnLst>
                                </p:cTn>
                              </p:par>
                            </p:childTnLst>
                          </p:cTn>
                        </p:par>
                      </p:childTnLst>
                    </p:cTn>
                  </p:par>
                  <p:par>
                    <p:cTn id="166" fill="hold">
                      <p:stCondLst>
                        <p:cond delay="indefinite"/>
                      </p:stCondLst>
                      <p:childTnLst>
                        <p:par>
                          <p:cTn id="167" fill="hold">
                            <p:stCondLst>
                              <p:cond delay="0"/>
                            </p:stCondLst>
                            <p:childTnLst>
                              <p:par>
                                <p:cTn id="168" presetID="22" presetClass="entr" presetSubtype="4" fill="hold" grpId="0" nodeType="clickEffect">
                                  <p:stCondLst>
                                    <p:cond delay="0"/>
                                  </p:stCondLst>
                                  <p:childTnLst>
                                    <p:set>
                                      <p:cBhvr>
                                        <p:cTn id="169" dur="1" fill="hold">
                                          <p:stCondLst>
                                            <p:cond delay="0"/>
                                          </p:stCondLst>
                                        </p:cTn>
                                        <p:tgtEl>
                                          <p:spTgt spid="12330"/>
                                        </p:tgtEl>
                                        <p:attrNameLst>
                                          <p:attrName>style.visibility</p:attrName>
                                        </p:attrNameLst>
                                      </p:cBhvr>
                                      <p:to>
                                        <p:strVal val="visible"/>
                                      </p:to>
                                    </p:set>
                                    <p:animEffect transition="in" filter="wipe(down)">
                                      <p:cBhvr>
                                        <p:cTn id="170" dur="500"/>
                                        <p:tgtEl>
                                          <p:spTgt spid="12330"/>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4" fill="hold" grpId="0" nodeType="clickEffect">
                                  <p:stCondLst>
                                    <p:cond delay="0"/>
                                  </p:stCondLst>
                                  <p:childTnLst>
                                    <p:set>
                                      <p:cBhvr>
                                        <p:cTn id="174" dur="1" fill="hold">
                                          <p:stCondLst>
                                            <p:cond delay="0"/>
                                          </p:stCondLst>
                                        </p:cTn>
                                        <p:tgtEl>
                                          <p:spTgt spid="12332"/>
                                        </p:tgtEl>
                                        <p:attrNameLst>
                                          <p:attrName>style.visibility</p:attrName>
                                        </p:attrNameLst>
                                      </p:cBhvr>
                                      <p:to>
                                        <p:strVal val="visible"/>
                                      </p:to>
                                    </p:set>
                                    <p:animEffect transition="in" filter="wipe(down)">
                                      <p:cBhvr>
                                        <p:cTn id="175" dur="500"/>
                                        <p:tgtEl>
                                          <p:spTgt spid="12332"/>
                                        </p:tgtEl>
                                      </p:cBhvr>
                                    </p:animEffect>
                                  </p:childTnLst>
                                </p:cTn>
                              </p:par>
                            </p:childTnLst>
                          </p:cTn>
                        </p:par>
                      </p:childTnLst>
                    </p:cTn>
                  </p:par>
                  <p:par>
                    <p:cTn id="176" fill="hold">
                      <p:stCondLst>
                        <p:cond delay="indefinite"/>
                      </p:stCondLst>
                      <p:childTnLst>
                        <p:par>
                          <p:cTn id="177" fill="hold">
                            <p:stCondLst>
                              <p:cond delay="0"/>
                            </p:stCondLst>
                            <p:childTnLst>
                              <p:par>
                                <p:cTn id="178" presetID="22" presetClass="entr" presetSubtype="2" fill="hold" grpId="0" nodeType="clickEffect">
                                  <p:stCondLst>
                                    <p:cond delay="0"/>
                                  </p:stCondLst>
                                  <p:childTnLst>
                                    <p:set>
                                      <p:cBhvr>
                                        <p:cTn id="179" dur="1" fill="hold">
                                          <p:stCondLst>
                                            <p:cond delay="0"/>
                                          </p:stCondLst>
                                        </p:cTn>
                                        <p:tgtEl>
                                          <p:spTgt spid="12331"/>
                                        </p:tgtEl>
                                        <p:attrNameLst>
                                          <p:attrName>style.visibility</p:attrName>
                                        </p:attrNameLst>
                                      </p:cBhvr>
                                      <p:to>
                                        <p:strVal val="visible"/>
                                      </p:to>
                                    </p:set>
                                    <p:animEffect transition="in" filter="wipe(right)">
                                      <p:cBhvr>
                                        <p:cTn id="180" dur="500"/>
                                        <p:tgtEl>
                                          <p:spTgt spid="12331"/>
                                        </p:tgtEl>
                                      </p:cBhvr>
                                    </p:animEffect>
                                  </p:childTnLst>
                                </p:cTn>
                              </p:par>
                            </p:childTnLst>
                          </p:cTn>
                        </p:par>
                      </p:childTnLst>
                    </p:cTn>
                  </p:par>
                  <p:par>
                    <p:cTn id="181" fill="hold">
                      <p:stCondLst>
                        <p:cond delay="indefinite"/>
                      </p:stCondLst>
                      <p:childTnLst>
                        <p:par>
                          <p:cTn id="182" fill="hold">
                            <p:stCondLst>
                              <p:cond delay="0"/>
                            </p:stCondLst>
                            <p:childTnLst>
                              <p:par>
                                <p:cTn id="183" presetID="22" presetClass="entr" presetSubtype="4" fill="hold" grpId="0" nodeType="clickEffect">
                                  <p:stCondLst>
                                    <p:cond delay="0"/>
                                  </p:stCondLst>
                                  <p:childTnLst>
                                    <p:set>
                                      <p:cBhvr>
                                        <p:cTn id="184" dur="1" fill="hold">
                                          <p:stCondLst>
                                            <p:cond delay="0"/>
                                          </p:stCondLst>
                                        </p:cTn>
                                        <p:tgtEl>
                                          <p:spTgt spid="12335"/>
                                        </p:tgtEl>
                                        <p:attrNameLst>
                                          <p:attrName>style.visibility</p:attrName>
                                        </p:attrNameLst>
                                      </p:cBhvr>
                                      <p:to>
                                        <p:strVal val="visible"/>
                                      </p:to>
                                    </p:set>
                                    <p:animEffect transition="in" filter="wipe(down)">
                                      <p:cBhvr>
                                        <p:cTn id="185" dur="500"/>
                                        <p:tgtEl>
                                          <p:spTgt spid="12335"/>
                                        </p:tgtEl>
                                      </p:cBhvr>
                                    </p:animEffect>
                                  </p:childTnLst>
                                </p:cTn>
                              </p:par>
                            </p:childTnLst>
                          </p:cTn>
                        </p:par>
                      </p:childTnLst>
                    </p:cTn>
                  </p:par>
                  <p:par>
                    <p:cTn id="186" fill="hold">
                      <p:stCondLst>
                        <p:cond delay="indefinite"/>
                      </p:stCondLst>
                      <p:childTnLst>
                        <p:par>
                          <p:cTn id="187" fill="hold">
                            <p:stCondLst>
                              <p:cond delay="0"/>
                            </p:stCondLst>
                            <p:childTnLst>
                              <p:par>
                                <p:cTn id="188" presetID="22" presetClass="entr" presetSubtype="4" fill="hold" grpId="0" nodeType="clickEffect">
                                  <p:stCondLst>
                                    <p:cond delay="0"/>
                                  </p:stCondLst>
                                  <p:childTnLst>
                                    <p:set>
                                      <p:cBhvr>
                                        <p:cTn id="189" dur="1" fill="hold">
                                          <p:stCondLst>
                                            <p:cond delay="0"/>
                                          </p:stCondLst>
                                        </p:cTn>
                                        <p:tgtEl>
                                          <p:spTgt spid="12333"/>
                                        </p:tgtEl>
                                        <p:attrNameLst>
                                          <p:attrName>style.visibility</p:attrName>
                                        </p:attrNameLst>
                                      </p:cBhvr>
                                      <p:to>
                                        <p:strVal val="visible"/>
                                      </p:to>
                                    </p:set>
                                    <p:animEffect transition="in" filter="wipe(down)">
                                      <p:cBhvr>
                                        <p:cTn id="190" dur="500"/>
                                        <p:tgtEl>
                                          <p:spTgt spid="12333"/>
                                        </p:tgtEl>
                                      </p:cBhvr>
                                    </p:animEffect>
                                  </p:childTnLst>
                                </p:cTn>
                              </p:par>
                            </p:childTnLst>
                          </p:cTn>
                        </p:par>
                      </p:childTnLst>
                    </p:cTn>
                  </p:par>
                  <p:par>
                    <p:cTn id="191" fill="hold">
                      <p:stCondLst>
                        <p:cond delay="indefinite"/>
                      </p:stCondLst>
                      <p:childTnLst>
                        <p:par>
                          <p:cTn id="192" fill="hold">
                            <p:stCondLst>
                              <p:cond delay="0"/>
                            </p:stCondLst>
                            <p:childTnLst>
                              <p:par>
                                <p:cTn id="193" presetID="22" presetClass="entr" presetSubtype="4" fill="hold" grpId="0" nodeType="clickEffect">
                                  <p:stCondLst>
                                    <p:cond delay="0"/>
                                  </p:stCondLst>
                                  <p:childTnLst>
                                    <p:set>
                                      <p:cBhvr>
                                        <p:cTn id="194" dur="1" fill="hold">
                                          <p:stCondLst>
                                            <p:cond delay="0"/>
                                          </p:stCondLst>
                                        </p:cTn>
                                        <p:tgtEl>
                                          <p:spTgt spid="12334"/>
                                        </p:tgtEl>
                                        <p:attrNameLst>
                                          <p:attrName>style.visibility</p:attrName>
                                        </p:attrNameLst>
                                      </p:cBhvr>
                                      <p:to>
                                        <p:strVal val="visible"/>
                                      </p:to>
                                    </p:set>
                                    <p:animEffect transition="in" filter="wipe(down)">
                                      <p:cBhvr>
                                        <p:cTn id="195" dur="500"/>
                                        <p:tgtEl>
                                          <p:spTgt spid="12334"/>
                                        </p:tgtEl>
                                      </p:cBhvr>
                                    </p:animEffect>
                                  </p:childTnLst>
                                </p:cTn>
                              </p:par>
                            </p:childTnLst>
                          </p:cTn>
                        </p:par>
                      </p:childTnLst>
                    </p:cTn>
                  </p:par>
                  <p:par>
                    <p:cTn id="196" fill="hold">
                      <p:stCondLst>
                        <p:cond delay="indefinite"/>
                      </p:stCondLst>
                      <p:childTnLst>
                        <p:par>
                          <p:cTn id="197" fill="hold">
                            <p:stCondLst>
                              <p:cond delay="0"/>
                            </p:stCondLst>
                            <p:childTnLst>
                              <p:par>
                                <p:cTn id="198" presetID="22" presetClass="entr" presetSubtype="1" fill="hold" grpId="0" nodeType="clickEffect">
                                  <p:stCondLst>
                                    <p:cond delay="0"/>
                                  </p:stCondLst>
                                  <p:childTnLst>
                                    <p:set>
                                      <p:cBhvr>
                                        <p:cTn id="199" dur="1" fill="hold">
                                          <p:stCondLst>
                                            <p:cond delay="0"/>
                                          </p:stCondLst>
                                        </p:cTn>
                                        <p:tgtEl>
                                          <p:spTgt spid="12336"/>
                                        </p:tgtEl>
                                        <p:attrNameLst>
                                          <p:attrName>style.visibility</p:attrName>
                                        </p:attrNameLst>
                                      </p:cBhvr>
                                      <p:to>
                                        <p:strVal val="visible"/>
                                      </p:to>
                                    </p:set>
                                    <p:animEffect transition="in" filter="wipe(up)">
                                      <p:cBhvr>
                                        <p:cTn id="200" dur="500"/>
                                        <p:tgtEl>
                                          <p:spTgt spid="12336"/>
                                        </p:tgtEl>
                                      </p:cBhvr>
                                    </p:animEffect>
                                  </p:childTnLst>
                                </p:cTn>
                              </p:par>
                            </p:childTnLst>
                          </p:cTn>
                        </p:par>
                      </p:childTnLst>
                    </p:cTn>
                  </p:par>
                  <p:par>
                    <p:cTn id="201" fill="hold">
                      <p:stCondLst>
                        <p:cond delay="indefinite"/>
                      </p:stCondLst>
                      <p:childTnLst>
                        <p:par>
                          <p:cTn id="202" fill="hold">
                            <p:stCondLst>
                              <p:cond delay="0"/>
                            </p:stCondLst>
                            <p:childTnLst>
                              <p:par>
                                <p:cTn id="203" presetID="22" presetClass="entr" presetSubtype="4" fill="hold" grpId="0" nodeType="clickEffect">
                                  <p:stCondLst>
                                    <p:cond delay="0"/>
                                  </p:stCondLst>
                                  <p:childTnLst>
                                    <p:set>
                                      <p:cBhvr>
                                        <p:cTn id="204" dur="1" fill="hold">
                                          <p:stCondLst>
                                            <p:cond delay="0"/>
                                          </p:stCondLst>
                                        </p:cTn>
                                        <p:tgtEl>
                                          <p:spTgt spid="12337"/>
                                        </p:tgtEl>
                                        <p:attrNameLst>
                                          <p:attrName>style.visibility</p:attrName>
                                        </p:attrNameLst>
                                      </p:cBhvr>
                                      <p:to>
                                        <p:strVal val="visible"/>
                                      </p:to>
                                    </p:set>
                                    <p:animEffect transition="in" filter="wipe(down)">
                                      <p:cBhvr>
                                        <p:cTn id="205" dur="500"/>
                                        <p:tgtEl>
                                          <p:spTgt spid="12337"/>
                                        </p:tgtEl>
                                      </p:cBhvr>
                                    </p:animEffect>
                                  </p:childTnLst>
                                </p:cTn>
                              </p:par>
                            </p:childTnLst>
                          </p:cTn>
                        </p:par>
                      </p:childTnLst>
                    </p:cTn>
                  </p:par>
                  <p:par>
                    <p:cTn id="206" fill="hold">
                      <p:stCondLst>
                        <p:cond delay="indefinite"/>
                      </p:stCondLst>
                      <p:childTnLst>
                        <p:par>
                          <p:cTn id="207" fill="hold">
                            <p:stCondLst>
                              <p:cond delay="0"/>
                            </p:stCondLst>
                            <p:childTnLst>
                              <p:par>
                                <p:cTn id="208" presetID="22" presetClass="entr" presetSubtype="4" fill="hold" grpId="0" nodeType="clickEffect">
                                  <p:stCondLst>
                                    <p:cond delay="0"/>
                                  </p:stCondLst>
                                  <p:childTnLst>
                                    <p:set>
                                      <p:cBhvr>
                                        <p:cTn id="209" dur="1" fill="hold">
                                          <p:stCondLst>
                                            <p:cond delay="0"/>
                                          </p:stCondLst>
                                        </p:cTn>
                                        <p:tgtEl>
                                          <p:spTgt spid="12338"/>
                                        </p:tgtEl>
                                        <p:attrNameLst>
                                          <p:attrName>style.visibility</p:attrName>
                                        </p:attrNameLst>
                                      </p:cBhvr>
                                      <p:to>
                                        <p:strVal val="visible"/>
                                      </p:to>
                                    </p:set>
                                    <p:animEffect transition="in" filter="wipe(down)">
                                      <p:cBhvr>
                                        <p:cTn id="210" dur="500"/>
                                        <p:tgtEl>
                                          <p:spTgt spid="12338"/>
                                        </p:tgtEl>
                                      </p:cBhvr>
                                    </p:animEffect>
                                  </p:childTnLst>
                                </p:cTn>
                              </p:par>
                            </p:childTnLst>
                          </p:cTn>
                        </p:par>
                      </p:childTnLst>
                    </p:cTn>
                  </p:par>
                  <p:par>
                    <p:cTn id="211" fill="hold">
                      <p:stCondLst>
                        <p:cond delay="indefinite"/>
                      </p:stCondLst>
                      <p:childTnLst>
                        <p:par>
                          <p:cTn id="212" fill="hold">
                            <p:stCondLst>
                              <p:cond delay="0"/>
                            </p:stCondLst>
                            <p:childTnLst>
                              <p:par>
                                <p:cTn id="213" presetID="22" presetClass="entr" presetSubtype="4" fill="hold" grpId="0" nodeType="clickEffect">
                                  <p:stCondLst>
                                    <p:cond delay="0"/>
                                  </p:stCondLst>
                                  <p:childTnLst>
                                    <p:set>
                                      <p:cBhvr>
                                        <p:cTn id="214" dur="1" fill="hold">
                                          <p:stCondLst>
                                            <p:cond delay="0"/>
                                          </p:stCondLst>
                                        </p:cTn>
                                        <p:tgtEl>
                                          <p:spTgt spid="12339"/>
                                        </p:tgtEl>
                                        <p:attrNameLst>
                                          <p:attrName>style.visibility</p:attrName>
                                        </p:attrNameLst>
                                      </p:cBhvr>
                                      <p:to>
                                        <p:strVal val="visible"/>
                                      </p:to>
                                    </p:set>
                                    <p:animEffect transition="in" filter="wipe(down)">
                                      <p:cBhvr>
                                        <p:cTn id="215" dur="500"/>
                                        <p:tgtEl>
                                          <p:spTgt spid="12339"/>
                                        </p:tgtEl>
                                      </p:cBhvr>
                                    </p:animEffect>
                                  </p:childTnLst>
                                </p:cTn>
                              </p:par>
                            </p:childTnLst>
                          </p:cTn>
                        </p:par>
                      </p:childTnLst>
                    </p:cTn>
                  </p:par>
                  <p:par>
                    <p:cTn id="216" fill="hold">
                      <p:stCondLst>
                        <p:cond delay="indefinite"/>
                      </p:stCondLst>
                      <p:childTnLst>
                        <p:par>
                          <p:cTn id="217" fill="hold">
                            <p:stCondLst>
                              <p:cond delay="0"/>
                            </p:stCondLst>
                            <p:childTnLst>
                              <p:par>
                                <p:cTn id="218" presetID="22" presetClass="entr" presetSubtype="4" fill="hold" grpId="0" nodeType="clickEffect">
                                  <p:stCondLst>
                                    <p:cond delay="0"/>
                                  </p:stCondLst>
                                  <p:childTnLst>
                                    <p:set>
                                      <p:cBhvr>
                                        <p:cTn id="219" dur="1" fill="hold">
                                          <p:stCondLst>
                                            <p:cond delay="0"/>
                                          </p:stCondLst>
                                        </p:cTn>
                                        <p:tgtEl>
                                          <p:spTgt spid="12340"/>
                                        </p:tgtEl>
                                        <p:attrNameLst>
                                          <p:attrName>style.visibility</p:attrName>
                                        </p:attrNameLst>
                                      </p:cBhvr>
                                      <p:to>
                                        <p:strVal val="visible"/>
                                      </p:to>
                                    </p:set>
                                    <p:animEffect transition="in" filter="wipe(down)">
                                      <p:cBhvr>
                                        <p:cTn id="220" dur="500"/>
                                        <p:tgtEl>
                                          <p:spTgt spid="12340"/>
                                        </p:tgtEl>
                                      </p:cBhvr>
                                    </p:animEffect>
                                  </p:childTnLst>
                                </p:cTn>
                              </p:par>
                            </p:childTnLst>
                          </p:cTn>
                        </p:par>
                      </p:childTnLst>
                    </p:cTn>
                  </p:par>
                  <p:par>
                    <p:cTn id="221" fill="hold">
                      <p:stCondLst>
                        <p:cond delay="indefinite"/>
                      </p:stCondLst>
                      <p:childTnLst>
                        <p:par>
                          <p:cTn id="222" fill="hold">
                            <p:stCondLst>
                              <p:cond delay="0"/>
                            </p:stCondLst>
                            <p:childTnLst>
                              <p:par>
                                <p:cTn id="223" presetID="22" presetClass="entr" presetSubtype="4" fill="hold" grpId="0" nodeType="clickEffect">
                                  <p:stCondLst>
                                    <p:cond delay="0"/>
                                  </p:stCondLst>
                                  <p:childTnLst>
                                    <p:set>
                                      <p:cBhvr>
                                        <p:cTn id="224" dur="1" fill="hold">
                                          <p:stCondLst>
                                            <p:cond delay="0"/>
                                          </p:stCondLst>
                                        </p:cTn>
                                        <p:tgtEl>
                                          <p:spTgt spid="12342"/>
                                        </p:tgtEl>
                                        <p:attrNameLst>
                                          <p:attrName>style.visibility</p:attrName>
                                        </p:attrNameLst>
                                      </p:cBhvr>
                                      <p:to>
                                        <p:strVal val="visible"/>
                                      </p:to>
                                    </p:set>
                                    <p:animEffect transition="in" filter="wipe(down)">
                                      <p:cBhvr>
                                        <p:cTn id="225" dur="500"/>
                                        <p:tgtEl>
                                          <p:spTgt spid="12342"/>
                                        </p:tgtEl>
                                      </p:cBhvr>
                                    </p:animEffect>
                                  </p:childTnLst>
                                </p:cTn>
                              </p:par>
                            </p:childTnLst>
                          </p:cTn>
                        </p:par>
                      </p:childTnLst>
                    </p:cTn>
                  </p:par>
                  <p:par>
                    <p:cTn id="226" fill="hold">
                      <p:stCondLst>
                        <p:cond delay="indefinite"/>
                      </p:stCondLst>
                      <p:childTnLst>
                        <p:par>
                          <p:cTn id="227" fill="hold">
                            <p:stCondLst>
                              <p:cond delay="0"/>
                            </p:stCondLst>
                            <p:childTnLst>
                              <p:par>
                                <p:cTn id="228" presetID="22" presetClass="entr" presetSubtype="4" fill="hold" grpId="0" nodeType="clickEffect">
                                  <p:stCondLst>
                                    <p:cond delay="0"/>
                                  </p:stCondLst>
                                  <p:childTnLst>
                                    <p:set>
                                      <p:cBhvr>
                                        <p:cTn id="229" dur="1" fill="hold">
                                          <p:stCondLst>
                                            <p:cond delay="0"/>
                                          </p:stCondLst>
                                        </p:cTn>
                                        <p:tgtEl>
                                          <p:spTgt spid="12344"/>
                                        </p:tgtEl>
                                        <p:attrNameLst>
                                          <p:attrName>style.visibility</p:attrName>
                                        </p:attrNameLst>
                                      </p:cBhvr>
                                      <p:to>
                                        <p:strVal val="visible"/>
                                      </p:to>
                                    </p:set>
                                    <p:animEffect transition="in" filter="wipe(down)">
                                      <p:cBhvr>
                                        <p:cTn id="230" dur="500"/>
                                        <p:tgtEl>
                                          <p:spTgt spid="12344"/>
                                        </p:tgtEl>
                                      </p:cBhvr>
                                    </p:animEffect>
                                  </p:childTnLst>
                                </p:cTn>
                              </p:par>
                            </p:childTnLst>
                          </p:cTn>
                        </p:par>
                      </p:childTnLst>
                    </p:cTn>
                  </p:par>
                  <p:par>
                    <p:cTn id="231" fill="hold">
                      <p:stCondLst>
                        <p:cond delay="indefinite"/>
                      </p:stCondLst>
                      <p:childTnLst>
                        <p:par>
                          <p:cTn id="232" fill="hold">
                            <p:stCondLst>
                              <p:cond delay="0"/>
                            </p:stCondLst>
                            <p:childTnLst>
                              <p:par>
                                <p:cTn id="233" presetID="22" presetClass="entr" presetSubtype="4" fill="hold" grpId="0" nodeType="clickEffect">
                                  <p:stCondLst>
                                    <p:cond delay="0"/>
                                  </p:stCondLst>
                                  <p:childTnLst>
                                    <p:set>
                                      <p:cBhvr>
                                        <p:cTn id="234" dur="1" fill="hold">
                                          <p:stCondLst>
                                            <p:cond delay="0"/>
                                          </p:stCondLst>
                                        </p:cTn>
                                        <p:tgtEl>
                                          <p:spTgt spid="12343"/>
                                        </p:tgtEl>
                                        <p:attrNameLst>
                                          <p:attrName>style.visibility</p:attrName>
                                        </p:attrNameLst>
                                      </p:cBhvr>
                                      <p:to>
                                        <p:strVal val="visible"/>
                                      </p:to>
                                    </p:set>
                                    <p:animEffect transition="in" filter="wipe(down)">
                                      <p:cBhvr>
                                        <p:cTn id="235" dur="500"/>
                                        <p:tgtEl>
                                          <p:spTgt spid="12343"/>
                                        </p:tgtEl>
                                      </p:cBhvr>
                                    </p:animEffect>
                                  </p:childTnLst>
                                </p:cTn>
                              </p:par>
                            </p:childTnLst>
                          </p:cTn>
                        </p:par>
                      </p:childTnLst>
                    </p:cTn>
                  </p:par>
                  <p:par>
                    <p:cTn id="236" fill="hold">
                      <p:stCondLst>
                        <p:cond delay="indefinite"/>
                      </p:stCondLst>
                      <p:childTnLst>
                        <p:par>
                          <p:cTn id="237" fill="hold">
                            <p:stCondLst>
                              <p:cond delay="0"/>
                            </p:stCondLst>
                            <p:childTnLst>
                              <p:par>
                                <p:cTn id="238" presetID="22" presetClass="entr" presetSubtype="4" fill="hold" grpId="0" nodeType="clickEffect">
                                  <p:stCondLst>
                                    <p:cond delay="0"/>
                                  </p:stCondLst>
                                  <p:childTnLst>
                                    <p:set>
                                      <p:cBhvr>
                                        <p:cTn id="239" dur="1" fill="hold">
                                          <p:stCondLst>
                                            <p:cond delay="0"/>
                                          </p:stCondLst>
                                        </p:cTn>
                                        <p:tgtEl>
                                          <p:spTgt spid="12346"/>
                                        </p:tgtEl>
                                        <p:attrNameLst>
                                          <p:attrName>style.visibility</p:attrName>
                                        </p:attrNameLst>
                                      </p:cBhvr>
                                      <p:to>
                                        <p:strVal val="visible"/>
                                      </p:to>
                                    </p:set>
                                    <p:animEffect transition="in" filter="wipe(down)">
                                      <p:cBhvr>
                                        <p:cTn id="240" dur="500"/>
                                        <p:tgtEl>
                                          <p:spTgt spid="12346"/>
                                        </p:tgtEl>
                                      </p:cBhvr>
                                    </p:animEffect>
                                  </p:childTnLst>
                                </p:cTn>
                              </p:par>
                            </p:childTnLst>
                          </p:cTn>
                        </p:par>
                      </p:childTnLst>
                    </p:cTn>
                  </p:par>
                  <p:par>
                    <p:cTn id="241" fill="hold">
                      <p:stCondLst>
                        <p:cond delay="indefinite"/>
                      </p:stCondLst>
                      <p:childTnLst>
                        <p:par>
                          <p:cTn id="242" fill="hold">
                            <p:stCondLst>
                              <p:cond delay="0"/>
                            </p:stCondLst>
                            <p:childTnLst>
                              <p:par>
                                <p:cTn id="243" presetID="22" presetClass="entr" presetSubtype="4" fill="hold" grpId="0" nodeType="clickEffect">
                                  <p:stCondLst>
                                    <p:cond delay="0"/>
                                  </p:stCondLst>
                                  <p:childTnLst>
                                    <p:set>
                                      <p:cBhvr>
                                        <p:cTn id="244" dur="1" fill="hold">
                                          <p:stCondLst>
                                            <p:cond delay="0"/>
                                          </p:stCondLst>
                                        </p:cTn>
                                        <p:tgtEl>
                                          <p:spTgt spid="12347"/>
                                        </p:tgtEl>
                                        <p:attrNameLst>
                                          <p:attrName>style.visibility</p:attrName>
                                        </p:attrNameLst>
                                      </p:cBhvr>
                                      <p:to>
                                        <p:strVal val="visible"/>
                                      </p:to>
                                    </p:set>
                                    <p:animEffect transition="in" filter="wipe(down)">
                                      <p:cBhvr>
                                        <p:cTn id="245" dur="500"/>
                                        <p:tgtEl>
                                          <p:spTgt spid="12347"/>
                                        </p:tgtEl>
                                      </p:cBhvr>
                                    </p:animEffect>
                                  </p:childTnLst>
                                </p:cTn>
                              </p:par>
                            </p:childTnLst>
                          </p:cTn>
                        </p:par>
                      </p:childTnLst>
                    </p:cTn>
                  </p:par>
                  <p:par>
                    <p:cTn id="246" fill="hold">
                      <p:stCondLst>
                        <p:cond delay="indefinite"/>
                      </p:stCondLst>
                      <p:childTnLst>
                        <p:par>
                          <p:cTn id="247" fill="hold">
                            <p:stCondLst>
                              <p:cond delay="0"/>
                            </p:stCondLst>
                            <p:childTnLst>
                              <p:par>
                                <p:cTn id="248" presetID="22" presetClass="entr" presetSubtype="4" fill="hold" grpId="0" nodeType="clickEffect">
                                  <p:stCondLst>
                                    <p:cond delay="0"/>
                                  </p:stCondLst>
                                  <p:childTnLst>
                                    <p:set>
                                      <p:cBhvr>
                                        <p:cTn id="249" dur="1" fill="hold">
                                          <p:stCondLst>
                                            <p:cond delay="0"/>
                                          </p:stCondLst>
                                        </p:cTn>
                                        <p:tgtEl>
                                          <p:spTgt spid="12348"/>
                                        </p:tgtEl>
                                        <p:attrNameLst>
                                          <p:attrName>style.visibility</p:attrName>
                                        </p:attrNameLst>
                                      </p:cBhvr>
                                      <p:to>
                                        <p:strVal val="visible"/>
                                      </p:to>
                                    </p:set>
                                    <p:animEffect transition="in" filter="wipe(down)">
                                      <p:cBhvr>
                                        <p:cTn id="250" dur="500"/>
                                        <p:tgtEl>
                                          <p:spTgt spid="12348"/>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ntr" presetSubtype="4" fill="hold" grpId="0" nodeType="clickEffect">
                                  <p:stCondLst>
                                    <p:cond delay="0"/>
                                  </p:stCondLst>
                                  <p:childTnLst>
                                    <p:set>
                                      <p:cBhvr>
                                        <p:cTn id="254" dur="1" fill="hold">
                                          <p:stCondLst>
                                            <p:cond delay="0"/>
                                          </p:stCondLst>
                                        </p:cTn>
                                        <p:tgtEl>
                                          <p:spTgt spid="12349"/>
                                        </p:tgtEl>
                                        <p:attrNameLst>
                                          <p:attrName>style.visibility</p:attrName>
                                        </p:attrNameLst>
                                      </p:cBhvr>
                                      <p:to>
                                        <p:strVal val="visible"/>
                                      </p:to>
                                    </p:set>
                                    <p:animEffect transition="in" filter="wipe(down)">
                                      <p:cBhvr>
                                        <p:cTn id="255" dur="500"/>
                                        <p:tgtEl>
                                          <p:spTgt spid="123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 grpId="0"/>
      <p:bldP spid="12294" grpId="0" animBg="1"/>
      <p:bldP spid="12295" grpId="0"/>
      <p:bldP spid="12296" grpId="0"/>
      <p:bldP spid="12297" grpId="0"/>
      <p:bldP spid="12298" grpId="0" animBg="1"/>
      <p:bldP spid="12299" grpId="0" animBg="1"/>
      <p:bldP spid="12300" grpId="0" animBg="1"/>
      <p:bldP spid="12301" grpId="0" animBg="1"/>
      <p:bldP spid="12302" grpId="0" animBg="1"/>
      <p:bldP spid="12303" grpId="0" animBg="1"/>
      <p:bldP spid="12304" grpId="0"/>
      <p:bldP spid="12305" grpId="0"/>
      <p:bldP spid="12306" grpId="0"/>
      <p:bldP spid="12307" grpId="0" animBg="1"/>
      <p:bldP spid="12308" grpId="0" animBg="1"/>
      <p:bldP spid="12309" grpId="0" animBg="1"/>
      <p:bldP spid="12310" grpId="0"/>
      <p:bldP spid="12311" grpId="0"/>
      <p:bldP spid="12312" grpId="0" animBg="1"/>
      <p:bldP spid="12313" grpId="0" animBg="1"/>
      <p:bldP spid="12314" grpId="0" animBg="1"/>
      <p:bldP spid="12315" grpId="0"/>
      <p:bldP spid="12316" grpId="0" animBg="1"/>
      <p:bldP spid="12317" grpId="0"/>
      <p:bldP spid="12318" grpId="0" animBg="1"/>
      <p:bldP spid="12319" grpId="0"/>
      <p:bldP spid="12320" grpId="0" animBg="1"/>
      <p:bldP spid="12321" grpId="0" animBg="1"/>
      <p:bldP spid="12324" grpId="0" animBg="1"/>
      <p:bldP spid="12325" grpId="0"/>
      <p:bldP spid="12326" grpId="0" animBg="1"/>
      <p:bldP spid="12327" grpId="0" animBg="1"/>
      <p:bldP spid="12328" grpId="0" animBg="1"/>
      <p:bldP spid="12329" grpId="0"/>
      <p:bldP spid="12330" grpId="0" animBg="1"/>
      <p:bldP spid="12331" grpId="0" animBg="1"/>
      <p:bldP spid="12332" grpId="0"/>
      <p:bldP spid="12333" grpId="0" animBg="1"/>
      <p:bldP spid="12334" grpId="0"/>
      <p:bldP spid="12335" grpId="0" animBg="1"/>
      <p:bldP spid="12336" grpId="0" animBg="1"/>
      <p:bldP spid="12337" grpId="0" animBg="1"/>
      <p:bldP spid="12338" grpId="0"/>
      <p:bldP spid="12339" grpId="0" animBg="1"/>
      <p:bldP spid="12340" grpId="0"/>
      <p:bldP spid="12342" grpId="0" animBg="1"/>
      <p:bldP spid="12343" grpId="0"/>
      <p:bldP spid="12344" grpId="0" animBg="1"/>
      <p:bldP spid="12346" grpId="0" animBg="1"/>
      <p:bldP spid="12347" grpId="0"/>
      <p:bldP spid="12348" grpId="0" animBg="1"/>
      <p:bldP spid="123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4"/>
          <p:cNvSpPr txBox="1">
            <a:spLocks noChangeArrowheads="1"/>
          </p:cNvSpPr>
          <p:nvPr/>
        </p:nvSpPr>
        <p:spPr bwMode="auto">
          <a:xfrm>
            <a:off x="0" y="0"/>
            <a:ext cx="9144000" cy="825500"/>
          </a:xfrm>
          <a:prstGeom prst="rect">
            <a:avLst/>
          </a:prstGeom>
        </p:spPr>
        <p:style>
          <a:lnRef idx="0">
            <a:schemeClr val="accent5"/>
          </a:lnRef>
          <a:fillRef idx="3">
            <a:schemeClr val="accent5"/>
          </a:fillRef>
          <a:effectRef idx="3">
            <a:schemeClr val="accent5"/>
          </a:effectRef>
          <a:fontRef idx="minor">
            <a:schemeClr val="lt1"/>
          </a:fontRef>
        </p:style>
        <p:txBody>
          <a:bodyPr>
            <a:spAutoFit/>
          </a:bodyPr>
          <a:lstStyle/>
          <a:p>
            <a:pPr>
              <a:spcBef>
                <a:spcPct val="50000"/>
              </a:spcBef>
            </a:pPr>
            <a:r>
              <a:rPr lang="en-US" sz="1600" b="1" dirty="0"/>
              <a:t>10.17:A line AB, 90mm long, is inclined at 30 to the HP. Its end A is 12mm above the HP and 20mm in front of the VP. Its FV measures 65mm. Draw the TV of AB and determine its inclination with the VP</a:t>
            </a:r>
            <a:endParaRPr lang="en-US" sz="1600" b="1" dirty="0"/>
          </a:p>
        </p:txBody>
      </p:sp>
      <p:sp>
        <p:nvSpPr>
          <p:cNvPr id="13317" name="Text Box 5"/>
          <p:cNvSpPr txBox="1">
            <a:spLocks noChangeArrowheads="1"/>
          </p:cNvSpPr>
          <p:nvPr/>
        </p:nvSpPr>
        <p:spPr bwMode="auto">
          <a:xfrm>
            <a:off x="698500" y="3340100"/>
            <a:ext cx="542925" cy="366713"/>
          </a:xfrm>
          <a:prstGeom prst="rect">
            <a:avLst/>
          </a:prstGeom>
          <a:noFill/>
          <a:ln w="9525">
            <a:noFill/>
            <a:miter lim="800000"/>
          </a:ln>
        </p:spPr>
        <p:txBody>
          <a:bodyPr>
            <a:spAutoFit/>
          </a:bodyPr>
          <a:lstStyle/>
          <a:p>
            <a:pPr>
              <a:spcBef>
                <a:spcPct val="50000"/>
              </a:spcBef>
            </a:pPr>
            <a:r>
              <a:rPr lang="en-US"/>
              <a:t>X</a:t>
            </a:r>
            <a:endParaRPr lang="en-US"/>
          </a:p>
        </p:txBody>
      </p:sp>
      <p:sp>
        <p:nvSpPr>
          <p:cNvPr id="13318" name="Line 6"/>
          <p:cNvSpPr>
            <a:spLocks noChangeShapeType="1"/>
          </p:cNvSpPr>
          <p:nvPr/>
        </p:nvSpPr>
        <p:spPr bwMode="auto">
          <a:xfrm>
            <a:off x="1066800" y="3587750"/>
            <a:ext cx="4613275" cy="3175"/>
          </a:xfrm>
          <a:prstGeom prst="line">
            <a:avLst/>
          </a:prstGeom>
          <a:noFill/>
          <a:ln w="9525">
            <a:solidFill>
              <a:schemeClr val="tx1"/>
            </a:solidFill>
            <a:round/>
          </a:ln>
        </p:spPr>
        <p:txBody>
          <a:bodyPr/>
          <a:lstStyle/>
          <a:p>
            <a:endParaRPr lang="en-IN"/>
          </a:p>
        </p:txBody>
      </p:sp>
      <p:sp>
        <p:nvSpPr>
          <p:cNvPr id="13319" name="Text Box 7"/>
          <p:cNvSpPr txBox="1">
            <a:spLocks noChangeArrowheads="1"/>
          </p:cNvSpPr>
          <p:nvPr/>
        </p:nvSpPr>
        <p:spPr bwMode="auto">
          <a:xfrm>
            <a:off x="5630863" y="3403600"/>
            <a:ext cx="485775" cy="366713"/>
          </a:xfrm>
          <a:prstGeom prst="rect">
            <a:avLst/>
          </a:prstGeom>
          <a:noFill/>
          <a:ln w="9525">
            <a:noFill/>
            <a:miter lim="800000"/>
          </a:ln>
        </p:spPr>
        <p:txBody>
          <a:bodyPr>
            <a:spAutoFit/>
          </a:bodyPr>
          <a:lstStyle/>
          <a:p>
            <a:pPr>
              <a:spcBef>
                <a:spcPct val="50000"/>
              </a:spcBef>
            </a:pPr>
            <a:r>
              <a:rPr lang="en-US"/>
              <a:t>Y</a:t>
            </a:r>
            <a:endParaRPr lang="en-US"/>
          </a:p>
        </p:txBody>
      </p:sp>
      <p:sp>
        <p:nvSpPr>
          <p:cNvPr id="13320" name="Oval 8"/>
          <p:cNvSpPr>
            <a:spLocks noChangeArrowheads="1"/>
          </p:cNvSpPr>
          <p:nvPr/>
        </p:nvSpPr>
        <p:spPr bwMode="auto">
          <a:xfrm>
            <a:off x="2355850" y="3117850"/>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3321" name="Line 9"/>
          <p:cNvSpPr>
            <a:spLocks noChangeShapeType="1"/>
          </p:cNvSpPr>
          <p:nvPr/>
        </p:nvSpPr>
        <p:spPr bwMode="auto">
          <a:xfrm flipH="1">
            <a:off x="1425575" y="3162300"/>
            <a:ext cx="865188" cy="0"/>
          </a:xfrm>
          <a:prstGeom prst="line">
            <a:avLst/>
          </a:prstGeom>
          <a:noFill/>
          <a:ln w="9525">
            <a:solidFill>
              <a:schemeClr val="tx1"/>
            </a:solidFill>
            <a:round/>
          </a:ln>
        </p:spPr>
        <p:txBody>
          <a:bodyPr/>
          <a:lstStyle/>
          <a:p>
            <a:endParaRPr lang="en-IN"/>
          </a:p>
        </p:txBody>
      </p:sp>
      <p:sp>
        <p:nvSpPr>
          <p:cNvPr id="13322" name="Line 10"/>
          <p:cNvSpPr>
            <a:spLocks noChangeShapeType="1"/>
          </p:cNvSpPr>
          <p:nvPr/>
        </p:nvSpPr>
        <p:spPr bwMode="auto">
          <a:xfrm>
            <a:off x="1671638" y="3157538"/>
            <a:ext cx="0" cy="430212"/>
          </a:xfrm>
          <a:prstGeom prst="line">
            <a:avLst/>
          </a:prstGeom>
          <a:noFill/>
          <a:ln w="9525">
            <a:solidFill>
              <a:schemeClr val="tx1"/>
            </a:solidFill>
            <a:round/>
            <a:headEnd type="triangle" w="med" len="med"/>
            <a:tailEnd type="triangle" w="med" len="med"/>
          </a:ln>
        </p:spPr>
        <p:txBody>
          <a:bodyPr/>
          <a:lstStyle/>
          <a:p>
            <a:endParaRPr lang="en-IN"/>
          </a:p>
        </p:txBody>
      </p:sp>
      <p:sp>
        <p:nvSpPr>
          <p:cNvPr id="13323" name="Text Box 11"/>
          <p:cNvSpPr txBox="1">
            <a:spLocks noChangeArrowheads="1"/>
          </p:cNvSpPr>
          <p:nvPr/>
        </p:nvSpPr>
        <p:spPr bwMode="auto">
          <a:xfrm rot="-5400000">
            <a:off x="1111251" y="3227387"/>
            <a:ext cx="442912" cy="366713"/>
          </a:xfrm>
          <a:prstGeom prst="rect">
            <a:avLst/>
          </a:prstGeom>
          <a:noFill/>
          <a:ln w="9525">
            <a:noFill/>
            <a:miter lim="800000"/>
          </a:ln>
        </p:spPr>
        <p:txBody>
          <a:bodyPr>
            <a:spAutoFit/>
          </a:bodyPr>
          <a:lstStyle/>
          <a:p>
            <a:pPr>
              <a:spcBef>
                <a:spcPct val="50000"/>
              </a:spcBef>
            </a:pPr>
            <a:r>
              <a:rPr lang="en-US"/>
              <a:t>12</a:t>
            </a:r>
            <a:endParaRPr lang="en-US"/>
          </a:p>
        </p:txBody>
      </p:sp>
      <p:sp>
        <p:nvSpPr>
          <p:cNvPr id="13324" name="Text Box 12"/>
          <p:cNvSpPr txBox="1">
            <a:spLocks noChangeArrowheads="1"/>
          </p:cNvSpPr>
          <p:nvPr/>
        </p:nvSpPr>
        <p:spPr bwMode="auto">
          <a:xfrm>
            <a:off x="2114550" y="2840038"/>
            <a:ext cx="430213" cy="366712"/>
          </a:xfrm>
          <a:prstGeom prst="rect">
            <a:avLst/>
          </a:prstGeom>
          <a:noFill/>
          <a:ln w="9525">
            <a:noFill/>
            <a:miter lim="800000"/>
          </a:ln>
        </p:spPr>
        <p:txBody>
          <a:bodyPr>
            <a:spAutoFit/>
          </a:bodyPr>
          <a:lstStyle/>
          <a:p>
            <a:pPr>
              <a:spcBef>
                <a:spcPct val="50000"/>
              </a:spcBef>
            </a:pPr>
            <a:r>
              <a:rPr lang="en-US"/>
              <a:t>a’</a:t>
            </a:r>
            <a:endParaRPr lang="en-US"/>
          </a:p>
        </p:txBody>
      </p:sp>
      <p:sp>
        <p:nvSpPr>
          <p:cNvPr id="13325" name="Line 13"/>
          <p:cNvSpPr>
            <a:spLocks noChangeShapeType="1"/>
          </p:cNvSpPr>
          <p:nvPr/>
        </p:nvSpPr>
        <p:spPr bwMode="auto">
          <a:xfrm>
            <a:off x="2400300" y="3162300"/>
            <a:ext cx="0" cy="1143000"/>
          </a:xfrm>
          <a:prstGeom prst="line">
            <a:avLst/>
          </a:prstGeom>
          <a:noFill/>
          <a:ln w="9525">
            <a:solidFill>
              <a:schemeClr val="tx1"/>
            </a:solidFill>
            <a:round/>
          </a:ln>
        </p:spPr>
        <p:txBody>
          <a:bodyPr/>
          <a:lstStyle/>
          <a:p>
            <a:endParaRPr lang="en-IN"/>
          </a:p>
        </p:txBody>
      </p:sp>
      <p:sp>
        <p:nvSpPr>
          <p:cNvPr id="13326" name="Oval 14"/>
          <p:cNvSpPr>
            <a:spLocks noChangeArrowheads="1"/>
          </p:cNvSpPr>
          <p:nvPr/>
        </p:nvSpPr>
        <p:spPr bwMode="auto">
          <a:xfrm>
            <a:off x="2355850" y="4264025"/>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3327" name="Line 15"/>
          <p:cNvSpPr>
            <a:spLocks noChangeShapeType="1"/>
          </p:cNvSpPr>
          <p:nvPr/>
        </p:nvSpPr>
        <p:spPr bwMode="auto">
          <a:xfrm flipH="1">
            <a:off x="1441450" y="4305300"/>
            <a:ext cx="865188" cy="0"/>
          </a:xfrm>
          <a:prstGeom prst="line">
            <a:avLst/>
          </a:prstGeom>
          <a:noFill/>
          <a:ln w="9525">
            <a:solidFill>
              <a:schemeClr val="tx1"/>
            </a:solidFill>
            <a:round/>
          </a:ln>
        </p:spPr>
        <p:txBody>
          <a:bodyPr/>
          <a:lstStyle/>
          <a:p>
            <a:endParaRPr lang="en-IN"/>
          </a:p>
        </p:txBody>
      </p:sp>
      <p:sp>
        <p:nvSpPr>
          <p:cNvPr id="13328" name="Line 16"/>
          <p:cNvSpPr>
            <a:spLocks noChangeShapeType="1"/>
          </p:cNvSpPr>
          <p:nvPr/>
        </p:nvSpPr>
        <p:spPr bwMode="auto">
          <a:xfrm>
            <a:off x="1671638" y="3590925"/>
            <a:ext cx="0" cy="712788"/>
          </a:xfrm>
          <a:prstGeom prst="line">
            <a:avLst/>
          </a:prstGeom>
          <a:noFill/>
          <a:ln w="9525">
            <a:solidFill>
              <a:schemeClr val="tx1"/>
            </a:solidFill>
            <a:round/>
            <a:headEnd type="triangle" w="med" len="med"/>
            <a:tailEnd type="triangle" w="med" len="med"/>
          </a:ln>
        </p:spPr>
        <p:txBody>
          <a:bodyPr/>
          <a:lstStyle/>
          <a:p>
            <a:endParaRPr lang="en-IN"/>
          </a:p>
        </p:txBody>
      </p:sp>
      <p:sp>
        <p:nvSpPr>
          <p:cNvPr id="13329" name="Text Box 17"/>
          <p:cNvSpPr txBox="1">
            <a:spLocks noChangeArrowheads="1"/>
          </p:cNvSpPr>
          <p:nvPr/>
        </p:nvSpPr>
        <p:spPr bwMode="auto">
          <a:xfrm rot="-5400000">
            <a:off x="1065213" y="3814763"/>
            <a:ext cx="442912" cy="366712"/>
          </a:xfrm>
          <a:prstGeom prst="rect">
            <a:avLst/>
          </a:prstGeom>
          <a:noFill/>
          <a:ln w="9525">
            <a:noFill/>
            <a:miter lim="800000"/>
          </a:ln>
        </p:spPr>
        <p:txBody>
          <a:bodyPr>
            <a:spAutoFit/>
          </a:bodyPr>
          <a:lstStyle/>
          <a:p>
            <a:pPr>
              <a:spcBef>
                <a:spcPct val="50000"/>
              </a:spcBef>
            </a:pPr>
            <a:r>
              <a:rPr lang="en-US"/>
              <a:t>20</a:t>
            </a:r>
            <a:endParaRPr lang="en-US"/>
          </a:p>
        </p:txBody>
      </p:sp>
      <p:sp>
        <p:nvSpPr>
          <p:cNvPr id="13330" name="Text Box 18"/>
          <p:cNvSpPr txBox="1">
            <a:spLocks noChangeArrowheads="1"/>
          </p:cNvSpPr>
          <p:nvPr/>
        </p:nvSpPr>
        <p:spPr bwMode="auto">
          <a:xfrm>
            <a:off x="2139950" y="4219575"/>
            <a:ext cx="430213" cy="366713"/>
          </a:xfrm>
          <a:prstGeom prst="rect">
            <a:avLst/>
          </a:prstGeom>
          <a:noFill/>
          <a:ln w="9525">
            <a:noFill/>
            <a:miter lim="800000"/>
          </a:ln>
        </p:spPr>
        <p:txBody>
          <a:bodyPr>
            <a:spAutoFit/>
          </a:bodyPr>
          <a:lstStyle/>
          <a:p>
            <a:pPr>
              <a:spcBef>
                <a:spcPct val="50000"/>
              </a:spcBef>
            </a:pPr>
            <a:r>
              <a:rPr lang="en-US"/>
              <a:t>a</a:t>
            </a:r>
            <a:endParaRPr lang="en-US"/>
          </a:p>
        </p:txBody>
      </p:sp>
      <p:sp>
        <p:nvSpPr>
          <p:cNvPr id="13331" name="Line 19"/>
          <p:cNvSpPr>
            <a:spLocks noChangeShapeType="1"/>
          </p:cNvSpPr>
          <p:nvPr/>
        </p:nvSpPr>
        <p:spPr bwMode="auto">
          <a:xfrm>
            <a:off x="2400300" y="3162300"/>
            <a:ext cx="3021013" cy="0"/>
          </a:xfrm>
          <a:prstGeom prst="line">
            <a:avLst/>
          </a:prstGeom>
          <a:noFill/>
          <a:ln w="9525">
            <a:solidFill>
              <a:schemeClr val="tx1"/>
            </a:solidFill>
            <a:round/>
          </a:ln>
        </p:spPr>
        <p:txBody>
          <a:bodyPr/>
          <a:lstStyle/>
          <a:p>
            <a:endParaRPr lang="en-IN"/>
          </a:p>
        </p:txBody>
      </p:sp>
      <p:sp>
        <p:nvSpPr>
          <p:cNvPr id="13332" name="Line 20"/>
          <p:cNvSpPr>
            <a:spLocks noChangeShapeType="1"/>
          </p:cNvSpPr>
          <p:nvPr/>
        </p:nvSpPr>
        <p:spPr bwMode="auto">
          <a:xfrm rot="-1800000">
            <a:off x="2185988" y="2351088"/>
            <a:ext cx="3235325" cy="0"/>
          </a:xfrm>
          <a:prstGeom prst="line">
            <a:avLst/>
          </a:prstGeom>
          <a:noFill/>
          <a:ln w="9525">
            <a:solidFill>
              <a:srgbClr val="0000FF"/>
            </a:solidFill>
            <a:round/>
          </a:ln>
        </p:spPr>
        <p:txBody>
          <a:bodyPr/>
          <a:lstStyle/>
          <a:p>
            <a:endParaRPr lang="en-IN"/>
          </a:p>
        </p:txBody>
      </p:sp>
      <p:sp>
        <p:nvSpPr>
          <p:cNvPr id="13333" name="Text Box 21"/>
          <p:cNvSpPr txBox="1">
            <a:spLocks noChangeArrowheads="1"/>
          </p:cNvSpPr>
          <p:nvPr/>
        </p:nvSpPr>
        <p:spPr bwMode="auto">
          <a:xfrm rot="-1975020">
            <a:off x="3541713" y="2133600"/>
            <a:ext cx="381000" cy="304800"/>
          </a:xfrm>
          <a:prstGeom prst="rect">
            <a:avLst/>
          </a:prstGeom>
          <a:noFill/>
          <a:ln w="9525">
            <a:noFill/>
            <a:miter lim="800000"/>
          </a:ln>
        </p:spPr>
        <p:txBody>
          <a:bodyPr>
            <a:spAutoFit/>
          </a:bodyPr>
          <a:lstStyle/>
          <a:p>
            <a:pPr>
              <a:spcBef>
                <a:spcPct val="50000"/>
              </a:spcBef>
            </a:pPr>
            <a:r>
              <a:rPr lang="en-US" sz="1400">
                <a:solidFill>
                  <a:srgbClr val="0033CC"/>
                </a:solidFill>
              </a:rPr>
              <a:t>90</a:t>
            </a:r>
            <a:endParaRPr lang="en-US" sz="1400">
              <a:solidFill>
                <a:srgbClr val="0033CC"/>
              </a:solidFill>
            </a:endParaRPr>
          </a:p>
        </p:txBody>
      </p:sp>
      <p:sp>
        <p:nvSpPr>
          <p:cNvPr id="13334" name="Arc 22"/>
          <p:cNvSpPr/>
          <p:nvPr/>
        </p:nvSpPr>
        <p:spPr bwMode="auto">
          <a:xfrm rot="10800000" flipH="1" flipV="1">
            <a:off x="2692400" y="2825750"/>
            <a:ext cx="447675" cy="363538"/>
          </a:xfrm>
          <a:custGeom>
            <a:avLst/>
            <a:gdLst>
              <a:gd name="T0" fmla="*/ 6126667 w 21566"/>
              <a:gd name="T1" fmla="*/ 0 h 16261"/>
              <a:gd name="T2" fmla="*/ 9293002 w 21566"/>
              <a:gd name="T3" fmla="*/ 7520147 h 16261"/>
              <a:gd name="T4" fmla="*/ 0 w 21566"/>
              <a:gd name="T5" fmla="*/ 8127415 h 16261"/>
              <a:gd name="T6" fmla="*/ 0 60000 65536"/>
              <a:gd name="T7" fmla="*/ 0 60000 65536"/>
              <a:gd name="T8" fmla="*/ 0 60000 65536"/>
              <a:gd name="T9" fmla="*/ 0 w 21566"/>
              <a:gd name="T10" fmla="*/ 0 h 16261"/>
              <a:gd name="T11" fmla="*/ 21566 w 21566"/>
              <a:gd name="T12" fmla="*/ 16261 h 16261"/>
            </a:gdLst>
            <a:ahLst/>
            <a:cxnLst>
              <a:cxn ang="T6">
                <a:pos x="T0" y="T1"/>
              </a:cxn>
              <a:cxn ang="T7">
                <a:pos x="T2" y="T3"/>
              </a:cxn>
              <a:cxn ang="T8">
                <a:pos x="T4" y="T5"/>
              </a:cxn>
            </a:cxnLst>
            <a:rect l="T9" t="T10" r="T11" b="T12"/>
            <a:pathLst>
              <a:path w="21566" h="16261" fill="none" extrusionOk="0">
                <a:moveTo>
                  <a:pt x="14217" y="0"/>
                </a:moveTo>
                <a:cubicBezTo>
                  <a:pt x="18590" y="3823"/>
                  <a:pt x="21239" y="9246"/>
                  <a:pt x="21565" y="15046"/>
                </a:cubicBezTo>
              </a:path>
              <a:path w="21566" h="16261" stroke="0" extrusionOk="0">
                <a:moveTo>
                  <a:pt x="14217" y="0"/>
                </a:moveTo>
                <a:cubicBezTo>
                  <a:pt x="18590" y="3823"/>
                  <a:pt x="21239" y="9246"/>
                  <a:pt x="21565" y="15046"/>
                </a:cubicBezTo>
                <a:lnTo>
                  <a:pt x="0" y="16261"/>
                </a:lnTo>
                <a:close/>
              </a:path>
            </a:pathLst>
          </a:custGeom>
          <a:noFill/>
          <a:ln w="9525">
            <a:solidFill>
              <a:schemeClr val="tx1"/>
            </a:solidFill>
            <a:round/>
          </a:ln>
        </p:spPr>
        <p:txBody>
          <a:bodyPr wrap="none" anchor="ctr"/>
          <a:lstStyle/>
          <a:p>
            <a:endParaRPr lang="en-IN"/>
          </a:p>
        </p:txBody>
      </p:sp>
      <p:sp>
        <p:nvSpPr>
          <p:cNvPr id="13335" name="Rectangle 23"/>
          <p:cNvSpPr>
            <a:spLocks noChangeArrowheads="1"/>
          </p:cNvSpPr>
          <p:nvPr/>
        </p:nvSpPr>
        <p:spPr bwMode="auto">
          <a:xfrm>
            <a:off x="2911475" y="3206750"/>
            <a:ext cx="374650" cy="244475"/>
          </a:xfrm>
          <a:prstGeom prst="rect">
            <a:avLst/>
          </a:prstGeom>
          <a:noFill/>
          <a:ln w="9525">
            <a:noFill/>
            <a:miter lim="800000"/>
          </a:ln>
        </p:spPr>
        <p:txBody>
          <a:bodyPr wrap="none">
            <a:spAutoFit/>
          </a:bodyPr>
          <a:lstStyle/>
          <a:p>
            <a:r>
              <a:rPr lang="en-US" sz="1000"/>
              <a:t>30</a:t>
            </a:r>
            <a:r>
              <a:rPr lang="en-US" sz="1000">
                <a:cs typeface="Arial" panose="02080604020202020204" pitchFamily="34" charset="0"/>
              </a:rPr>
              <a:t>°</a:t>
            </a:r>
            <a:endParaRPr lang="en-US" sz="1000">
              <a:cs typeface="Arial" panose="02080604020202020204" pitchFamily="34" charset="0"/>
            </a:endParaRPr>
          </a:p>
        </p:txBody>
      </p:sp>
      <p:sp>
        <p:nvSpPr>
          <p:cNvPr id="13336" name="Oval 24"/>
          <p:cNvSpPr>
            <a:spLocks noChangeArrowheads="1"/>
          </p:cNvSpPr>
          <p:nvPr/>
        </p:nvSpPr>
        <p:spPr bwMode="auto">
          <a:xfrm>
            <a:off x="5157788" y="1497013"/>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3337" name="Text Box 25"/>
          <p:cNvSpPr txBox="1">
            <a:spLocks noChangeArrowheads="1"/>
          </p:cNvSpPr>
          <p:nvPr/>
        </p:nvSpPr>
        <p:spPr bwMode="auto">
          <a:xfrm>
            <a:off x="5114925" y="1236663"/>
            <a:ext cx="515938"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r>
              <a:rPr lang="en-US" sz="1400">
                <a:latin typeface="Arial Unicode MS" pitchFamily="34" charset="-128"/>
              </a:rPr>
              <a:t>’</a:t>
            </a:r>
            <a:endParaRPr lang="en-US" sz="1400">
              <a:latin typeface="Arial Unicode MS" pitchFamily="34" charset="-128"/>
            </a:endParaRPr>
          </a:p>
        </p:txBody>
      </p:sp>
      <p:sp>
        <p:nvSpPr>
          <p:cNvPr id="13338" name="Line 26"/>
          <p:cNvSpPr>
            <a:spLocks noChangeShapeType="1"/>
          </p:cNvSpPr>
          <p:nvPr/>
        </p:nvSpPr>
        <p:spPr bwMode="auto">
          <a:xfrm flipH="1">
            <a:off x="3140075" y="1541463"/>
            <a:ext cx="2062163" cy="0"/>
          </a:xfrm>
          <a:prstGeom prst="line">
            <a:avLst/>
          </a:prstGeom>
          <a:noFill/>
          <a:ln w="9525">
            <a:solidFill>
              <a:schemeClr val="tx1"/>
            </a:solidFill>
            <a:prstDash val="lgDashDotDot"/>
            <a:round/>
          </a:ln>
        </p:spPr>
        <p:txBody>
          <a:bodyPr/>
          <a:lstStyle/>
          <a:p>
            <a:endParaRPr lang="en-IN"/>
          </a:p>
        </p:txBody>
      </p:sp>
      <p:sp>
        <p:nvSpPr>
          <p:cNvPr id="13339" name="Line 27"/>
          <p:cNvSpPr>
            <a:spLocks noChangeShapeType="1"/>
          </p:cNvSpPr>
          <p:nvPr/>
        </p:nvSpPr>
        <p:spPr bwMode="auto">
          <a:xfrm rot="-2640000">
            <a:off x="2073275" y="2347913"/>
            <a:ext cx="2339975" cy="1587"/>
          </a:xfrm>
          <a:prstGeom prst="line">
            <a:avLst/>
          </a:prstGeom>
          <a:noFill/>
          <a:ln w="22225">
            <a:solidFill>
              <a:schemeClr val="tx1"/>
            </a:solidFill>
            <a:round/>
          </a:ln>
        </p:spPr>
        <p:txBody>
          <a:bodyPr/>
          <a:lstStyle/>
          <a:p>
            <a:endParaRPr lang="en-IN"/>
          </a:p>
        </p:txBody>
      </p:sp>
      <p:sp>
        <p:nvSpPr>
          <p:cNvPr id="13340" name="Text Box 28"/>
          <p:cNvSpPr txBox="1">
            <a:spLocks noChangeArrowheads="1"/>
          </p:cNvSpPr>
          <p:nvPr/>
        </p:nvSpPr>
        <p:spPr bwMode="auto">
          <a:xfrm rot="-2773052">
            <a:off x="2860675" y="2200275"/>
            <a:ext cx="381000" cy="304800"/>
          </a:xfrm>
          <a:prstGeom prst="rect">
            <a:avLst/>
          </a:prstGeom>
          <a:noFill/>
          <a:ln w="9525">
            <a:noFill/>
            <a:miter lim="800000"/>
          </a:ln>
        </p:spPr>
        <p:txBody>
          <a:bodyPr>
            <a:spAutoFit/>
          </a:bodyPr>
          <a:lstStyle/>
          <a:p>
            <a:pPr>
              <a:spcBef>
                <a:spcPct val="50000"/>
              </a:spcBef>
            </a:pPr>
            <a:r>
              <a:rPr lang="en-US" sz="1400"/>
              <a:t>65</a:t>
            </a:r>
            <a:endParaRPr lang="en-US" sz="1400"/>
          </a:p>
        </p:txBody>
      </p:sp>
      <p:sp>
        <p:nvSpPr>
          <p:cNvPr id="13341" name="Text Box 29"/>
          <p:cNvSpPr txBox="1">
            <a:spLocks noChangeArrowheads="1"/>
          </p:cNvSpPr>
          <p:nvPr/>
        </p:nvSpPr>
        <p:spPr bwMode="auto">
          <a:xfrm>
            <a:off x="3922713" y="1236663"/>
            <a:ext cx="381000" cy="304800"/>
          </a:xfrm>
          <a:prstGeom prst="rect">
            <a:avLst/>
          </a:prstGeom>
          <a:noFill/>
          <a:ln w="9525">
            <a:noFill/>
            <a:miter lim="800000"/>
          </a:ln>
        </p:spPr>
        <p:txBody>
          <a:bodyPr>
            <a:spAutoFit/>
          </a:bodyPr>
          <a:lstStyle/>
          <a:p>
            <a:pPr>
              <a:spcBef>
                <a:spcPct val="50000"/>
              </a:spcBef>
            </a:pPr>
            <a:r>
              <a:rPr lang="en-US" sz="1400"/>
              <a:t>b’ </a:t>
            </a:r>
            <a:endParaRPr lang="en-US" sz="1400"/>
          </a:p>
        </p:txBody>
      </p:sp>
      <p:sp>
        <p:nvSpPr>
          <p:cNvPr id="13342" name="Oval 30"/>
          <p:cNvSpPr>
            <a:spLocks noChangeArrowheads="1"/>
          </p:cNvSpPr>
          <p:nvPr/>
        </p:nvSpPr>
        <p:spPr bwMode="auto">
          <a:xfrm>
            <a:off x="4043363" y="1497013"/>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3343" name="Line 31"/>
          <p:cNvSpPr>
            <a:spLocks noChangeShapeType="1"/>
          </p:cNvSpPr>
          <p:nvPr/>
        </p:nvSpPr>
        <p:spPr bwMode="auto">
          <a:xfrm>
            <a:off x="4087813" y="1544638"/>
            <a:ext cx="0" cy="5010150"/>
          </a:xfrm>
          <a:prstGeom prst="line">
            <a:avLst/>
          </a:prstGeom>
          <a:noFill/>
          <a:ln w="9525">
            <a:solidFill>
              <a:schemeClr val="tx1"/>
            </a:solidFill>
            <a:round/>
          </a:ln>
        </p:spPr>
        <p:txBody>
          <a:bodyPr/>
          <a:lstStyle/>
          <a:p>
            <a:endParaRPr lang="en-IN"/>
          </a:p>
        </p:txBody>
      </p:sp>
      <p:sp>
        <p:nvSpPr>
          <p:cNvPr id="13345" name="Line 33"/>
          <p:cNvSpPr>
            <a:spLocks noChangeShapeType="1"/>
          </p:cNvSpPr>
          <p:nvPr/>
        </p:nvSpPr>
        <p:spPr bwMode="auto">
          <a:xfrm>
            <a:off x="2393950" y="4303713"/>
            <a:ext cx="3021013" cy="0"/>
          </a:xfrm>
          <a:prstGeom prst="line">
            <a:avLst/>
          </a:prstGeom>
          <a:noFill/>
          <a:ln w="9525">
            <a:solidFill>
              <a:schemeClr val="tx1"/>
            </a:solidFill>
            <a:round/>
          </a:ln>
        </p:spPr>
        <p:txBody>
          <a:bodyPr/>
          <a:lstStyle/>
          <a:p>
            <a:endParaRPr lang="en-IN"/>
          </a:p>
        </p:txBody>
      </p:sp>
      <p:sp>
        <p:nvSpPr>
          <p:cNvPr id="13346" name="Line 34"/>
          <p:cNvSpPr>
            <a:spLocks noChangeShapeType="1"/>
          </p:cNvSpPr>
          <p:nvPr/>
        </p:nvSpPr>
        <p:spPr bwMode="auto">
          <a:xfrm>
            <a:off x="5202238" y="1541463"/>
            <a:ext cx="0" cy="2762250"/>
          </a:xfrm>
          <a:prstGeom prst="line">
            <a:avLst/>
          </a:prstGeom>
          <a:noFill/>
          <a:ln w="9525">
            <a:solidFill>
              <a:schemeClr val="tx1"/>
            </a:solidFill>
            <a:round/>
          </a:ln>
        </p:spPr>
        <p:txBody>
          <a:bodyPr/>
          <a:lstStyle/>
          <a:p>
            <a:endParaRPr lang="en-IN"/>
          </a:p>
        </p:txBody>
      </p:sp>
      <p:sp>
        <p:nvSpPr>
          <p:cNvPr id="13347" name="Text Box 35"/>
          <p:cNvSpPr txBox="1">
            <a:spLocks noChangeArrowheads="1"/>
          </p:cNvSpPr>
          <p:nvPr/>
        </p:nvSpPr>
        <p:spPr bwMode="auto">
          <a:xfrm>
            <a:off x="5114925" y="4002088"/>
            <a:ext cx="515938"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1</a:t>
            </a:r>
            <a:endParaRPr lang="en-US" sz="1400"/>
          </a:p>
        </p:txBody>
      </p:sp>
      <p:sp>
        <p:nvSpPr>
          <p:cNvPr id="13349" name="Arc 37"/>
          <p:cNvSpPr/>
          <p:nvPr/>
        </p:nvSpPr>
        <p:spPr bwMode="auto">
          <a:xfrm rot="5400000">
            <a:off x="2676525" y="4027488"/>
            <a:ext cx="2247900" cy="2806700"/>
          </a:xfrm>
          <a:custGeom>
            <a:avLst/>
            <a:gdLst>
              <a:gd name="T0" fmla="*/ 0 w 17299"/>
              <a:gd name="T1" fmla="*/ 0 h 21600"/>
              <a:gd name="T2" fmla="*/ 292100952 w 17299"/>
              <a:gd name="T3" fmla="*/ 146303018 h 21600"/>
              <a:gd name="T4" fmla="*/ 0 w 17299"/>
              <a:gd name="T5" fmla="*/ 364702076 h 21600"/>
              <a:gd name="T6" fmla="*/ 0 60000 65536"/>
              <a:gd name="T7" fmla="*/ 0 60000 65536"/>
              <a:gd name="T8" fmla="*/ 0 60000 65536"/>
              <a:gd name="T9" fmla="*/ 0 w 17299"/>
              <a:gd name="T10" fmla="*/ 0 h 21600"/>
              <a:gd name="T11" fmla="*/ 17299 w 17299"/>
              <a:gd name="T12" fmla="*/ 21600 h 21600"/>
            </a:gdLst>
            <a:ahLst/>
            <a:cxnLst>
              <a:cxn ang="T6">
                <a:pos x="T0" y="T1"/>
              </a:cxn>
              <a:cxn ang="T7">
                <a:pos x="T2" y="T3"/>
              </a:cxn>
              <a:cxn ang="T8">
                <a:pos x="T4" y="T5"/>
              </a:cxn>
            </a:cxnLst>
            <a:rect l="T9" t="T10" r="T11" b="T12"/>
            <a:pathLst>
              <a:path w="17299" h="21600" fill="none" extrusionOk="0">
                <a:moveTo>
                  <a:pt x="-1" y="0"/>
                </a:moveTo>
                <a:cubicBezTo>
                  <a:pt x="6809" y="0"/>
                  <a:pt x="13220" y="3211"/>
                  <a:pt x="17298" y="8665"/>
                </a:cubicBezTo>
              </a:path>
              <a:path w="17299" h="21600" stroke="0" extrusionOk="0">
                <a:moveTo>
                  <a:pt x="-1" y="0"/>
                </a:moveTo>
                <a:cubicBezTo>
                  <a:pt x="6809" y="0"/>
                  <a:pt x="13220" y="3211"/>
                  <a:pt x="17298" y="8665"/>
                </a:cubicBezTo>
                <a:lnTo>
                  <a:pt x="0" y="21600"/>
                </a:lnTo>
                <a:close/>
              </a:path>
            </a:pathLst>
          </a:custGeom>
          <a:noFill/>
          <a:ln w="9525">
            <a:solidFill>
              <a:schemeClr val="tx1"/>
            </a:solidFill>
            <a:round/>
          </a:ln>
        </p:spPr>
        <p:txBody>
          <a:bodyPr wrap="none" anchor="ctr"/>
          <a:lstStyle/>
          <a:p>
            <a:endParaRPr lang="en-IN"/>
          </a:p>
        </p:txBody>
      </p:sp>
      <p:sp>
        <p:nvSpPr>
          <p:cNvPr id="13350" name="Text Box 38"/>
          <p:cNvSpPr txBox="1">
            <a:spLocks noChangeArrowheads="1"/>
          </p:cNvSpPr>
          <p:nvPr/>
        </p:nvSpPr>
        <p:spPr bwMode="auto">
          <a:xfrm>
            <a:off x="3827463" y="6508750"/>
            <a:ext cx="430212" cy="366713"/>
          </a:xfrm>
          <a:prstGeom prst="rect">
            <a:avLst/>
          </a:prstGeom>
          <a:noFill/>
          <a:ln w="9525">
            <a:noFill/>
            <a:miter lim="800000"/>
          </a:ln>
        </p:spPr>
        <p:txBody>
          <a:bodyPr>
            <a:spAutoFit/>
          </a:bodyPr>
          <a:lstStyle/>
          <a:p>
            <a:pPr>
              <a:spcBef>
                <a:spcPct val="50000"/>
              </a:spcBef>
            </a:pPr>
            <a:r>
              <a:rPr lang="en-US"/>
              <a:t>b</a:t>
            </a:r>
            <a:endParaRPr lang="en-US"/>
          </a:p>
        </p:txBody>
      </p:sp>
      <p:sp>
        <p:nvSpPr>
          <p:cNvPr id="13351" name="Line 39"/>
          <p:cNvSpPr>
            <a:spLocks noChangeShapeType="1"/>
          </p:cNvSpPr>
          <p:nvPr/>
        </p:nvSpPr>
        <p:spPr bwMode="auto">
          <a:xfrm>
            <a:off x="2400300" y="4303713"/>
            <a:ext cx="1687513" cy="2251075"/>
          </a:xfrm>
          <a:prstGeom prst="line">
            <a:avLst/>
          </a:prstGeom>
          <a:noFill/>
          <a:ln w="22225">
            <a:solidFill>
              <a:schemeClr val="tx1"/>
            </a:solidFill>
            <a:round/>
          </a:ln>
        </p:spPr>
        <p:txBody>
          <a:bodyPr/>
          <a:lstStyle/>
          <a:p>
            <a:endParaRPr lang="en-IN"/>
          </a:p>
        </p:txBody>
      </p:sp>
      <p:sp>
        <p:nvSpPr>
          <p:cNvPr id="13352" name="Line 40"/>
          <p:cNvSpPr>
            <a:spLocks noChangeShapeType="1"/>
          </p:cNvSpPr>
          <p:nvPr/>
        </p:nvSpPr>
        <p:spPr bwMode="auto">
          <a:xfrm flipH="1">
            <a:off x="4087813" y="6554788"/>
            <a:ext cx="2062162" cy="0"/>
          </a:xfrm>
          <a:prstGeom prst="line">
            <a:avLst/>
          </a:prstGeom>
          <a:noFill/>
          <a:ln w="9525">
            <a:solidFill>
              <a:schemeClr val="tx1"/>
            </a:solidFill>
            <a:prstDash val="lgDashDotDot"/>
            <a:round/>
          </a:ln>
        </p:spPr>
        <p:txBody>
          <a:bodyPr/>
          <a:lstStyle/>
          <a:p>
            <a:endParaRPr lang="en-IN"/>
          </a:p>
        </p:txBody>
      </p:sp>
      <p:sp>
        <p:nvSpPr>
          <p:cNvPr id="13353" name="Line 41"/>
          <p:cNvSpPr>
            <a:spLocks noChangeShapeType="1"/>
          </p:cNvSpPr>
          <p:nvPr/>
        </p:nvSpPr>
        <p:spPr bwMode="auto">
          <a:xfrm rot="2640000">
            <a:off x="1949450" y="5432425"/>
            <a:ext cx="3235325" cy="0"/>
          </a:xfrm>
          <a:prstGeom prst="line">
            <a:avLst/>
          </a:prstGeom>
          <a:noFill/>
          <a:ln w="9525">
            <a:solidFill>
              <a:srgbClr val="0000FF"/>
            </a:solidFill>
            <a:round/>
          </a:ln>
        </p:spPr>
        <p:txBody>
          <a:bodyPr/>
          <a:lstStyle/>
          <a:p>
            <a:endParaRPr lang="en-IN"/>
          </a:p>
        </p:txBody>
      </p:sp>
      <p:sp>
        <p:nvSpPr>
          <p:cNvPr id="13354" name="Text Box 42"/>
          <p:cNvSpPr txBox="1">
            <a:spLocks noChangeArrowheads="1"/>
          </p:cNvSpPr>
          <p:nvPr/>
        </p:nvSpPr>
        <p:spPr bwMode="auto">
          <a:xfrm rot="2739353">
            <a:off x="3435350" y="5127625"/>
            <a:ext cx="381000" cy="304800"/>
          </a:xfrm>
          <a:prstGeom prst="rect">
            <a:avLst/>
          </a:prstGeom>
          <a:noFill/>
          <a:ln w="9525">
            <a:noFill/>
            <a:miter lim="800000"/>
          </a:ln>
        </p:spPr>
        <p:txBody>
          <a:bodyPr>
            <a:spAutoFit/>
          </a:bodyPr>
          <a:lstStyle/>
          <a:p>
            <a:pPr>
              <a:spcBef>
                <a:spcPct val="50000"/>
              </a:spcBef>
            </a:pPr>
            <a:r>
              <a:rPr lang="en-US" sz="1400">
                <a:solidFill>
                  <a:srgbClr val="0033CC"/>
                </a:solidFill>
              </a:rPr>
              <a:t>90</a:t>
            </a:r>
            <a:endParaRPr lang="en-US" sz="1400">
              <a:solidFill>
                <a:srgbClr val="0033CC"/>
              </a:solidFill>
            </a:endParaRPr>
          </a:p>
        </p:txBody>
      </p:sp>
      <p:sp>
        <p:nvSpPr>
          <p:cNvPr id="13355" name="Text Box 43"/>
          <p:cNvSpPr txBox="1">
            <a:spLocks noChangeArrowheads="1"/>
          </p:cNvSpPr>
          <p:nvPr/>
        </p:nvSpPr>
        <p:spPr bwMode="auto">
          <a:xfrm>
            <a:off x="4572000" y="6554788"/>
            <a:ext cx="515938" cy="304800"/>
          </a:xfrm>
          <a:prstGeom prst="rect">
            <a:avLst/>
          </a:prstGeom>
          <a:noFill/>
          <a:ln w="9525">
            <a:noFill/>
            <a:miter lim="800000"/>
          </a:ln>
        </p:spPr>
        <p:txBody>
          <a:bodyPr>
            <a:spAutoFit/>
          </a:bodyPr>
          <a:lstStyle/>
          <a:p>
            <a:pPr>
              <a:spcBef>
                <a:spcPct val="50000"/>
              </a:spcBef>
            </a:pPr>
            <a:r>
              <a:rPr lang="en-US" sz="1400"/>
              <a:t>b</a:t>
            </a:r>
            <a:r>
              <a:rPr lang="en-US" sz="1400" baseline="-25000">
                <a:latin typeface="Arial Unicode MS" pitchFamily="34" charset="-128"/>
              </a:rPr>
              <a:t>2</a:t>
            </a:r>
            <a:endParaRPr lang="en-US" sz="1400"/>
          </a:p>
        </p:txBody>
      </p:sp>
      <p:sp>
        <p:nvSpPr>
          <p:cNvPr id="13356" name="Oval 44"/>
          <p:cNvSpPr>
            <a:spLocks noChangeArrowheads="1"/>
          </p:cNvSpPr>
          <p:nvPr/>
        </p:nvSpPr>
        <p:spPr bwMode="auto">
          <a:xfrm>
            <a:off x="4043363" y="6508750"/>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3357" name="Oval 45"/>
          <p:cNvSpPr>
            <a:spLocks noChangeArrowheads="1"/>
          </p:cNvSpPr>
          <p:nvPr/>
        </p:nvSpPr>
        <p:spPr bwMode="auto">
          <a:xfrm>
            <a:off x="4687888" y="6510338"/>
            <a:ext cx="88900" cy="88900"/>
          </a:xfrm>
          <a:prstGeom prst="ellipse">
            <a:avLst/>
          </a:prstGeom>
          <a:solidFill>
            <a:schemeClr val="accent1"/>
          </a:solidFill>
          <a:ln w="9525">
            <a:solidFill>
              <a:schemeClr val="tx1"/>
            </a:solidFill>
            <a:round/>
          </a:ln>
        </p:spPr>
        <p:txBody>
          <a:bodyPr wrap="none" anchor="ctr"/>
          <a:lstStyle/>
          <a:p>
            <a:endParaRPr lang="en-IN"/>
          </a:p>
        </p:txBody>
      </p:sp>
      <p:sp>
        <p:nvSpPr>
          <p:cNvPr id="13358" name="Arc 46"/>
          <p:cNvSpPr/>
          <p:nvPr/>
        </p:nvSpPr>
        <p:spPr bwMode="auto">
          <a:xfrm rot="-6845522" flipH="1" flipV="1">
            <a:off x="2706687" y="4205288"/>
            <a:ext cx="447675" cy="438150"/>
          </a:xfrm>
          <a:custGeom>
            <a:avLst/>
            <a:gdLst>
              <a:gd name="T0" fmla="*/ 3874586 w 21600"/>
              <a:gd name="T1" fmla="*/ 0 h 19627"/>
              <a:gd name="T2" fmla="*/ 9278374 w 21600"/>
              <a:gd name="T3" fmla="*/ 9781189 h 19627"/>
              <a:gd name="T4" fmla="*/ 0 w 21600"/>
              <a:gd name="T5" fmla="*/ 9781189 h 19627"/>
              <a:gd name="T6" fmla="*/ 0 60000 65536"/>
              <a:gd name="T7" fmla="*/ 0 60000 65536"/>
              <a:gd name="T8" fmla="*/ 0 60000 65536"/>
              <a:gd name="T9" fmla="*/ 0 w 21600"/>
              <a:gd name="T10" fmla="*/ 0 h 19627"/>
              <a:gd name="T11" fmla="*/ 21600 w 21600"/>
              <a:gd name="T12" fmla="*/ 19627 h 19627"/>
            </a:gdLst>
            <a:ahLst/>
            <a:cxnLst>
              <a:cxn ang="T6">
                <a:pos x="T0" y="T1"/>
              </a:cxn>
              <a:cxn ang="T7">
                <a:pos x="T2" y="T3"/>
              </a:cxn>
              <a:cxn ang="T8">
                <a:pos x="T4" y="T5"/>
              </a:cxn>
            </a:cxnLst>
            <a:rect l="T9" t="T10" r="T11" b="T12"/>
            <a:pathLst>
              <a:path w="21600" h="19627" fill="none" extrusionOk="0">
                <a:moveTo>
                  <a:pt x="9019" y="0"/>
                </a:moveTo>
                <a:cubicBezTo>
                  <a:pt x="16686" y="3523"/>
                  <a:pt x="21600" y="11189"/>
                  <a:pt x="21600" y="19627"/>
                </a:cubicBezTo>
              </a:path>
              <a:path w="21600" h="19627" stroke="0" extrusionOk="0">
                <a:moveTo>
                  <a:pt x="9019" y="0"/>
                </a:moveTo>
                <a:cubicBezTo>
                  <a:pt x="16686" y="3523"/>
                  <a:pt x="21600" y="11189"/>
                  <a:pt x="21600" y="19627"/>
                </a:cubicBezTo>
                <a:lnTo>
                  <a:pt x="0" y="19627"/>
                </a:lnTo>
                <a:close/>
              </a:path>
            </a:pathLst>
          </a:custGeom>
          <a:noFill/>
          <a:ln w="9525">
            <a:solidFill>
              <a:schemeClr val="tx1"/>
            </a:solidFill>
            <a:round/>
          </a:ln>
        </p:spPr>
        <p:txBody>
          <a:bodyPr wrap="none" anchor="ctr"/>
          <a:lstStyle/>
          <a:p>
            <a:endParaRPr lang="en-IN"/>
          </a:p>
        </p:txBody>
      </p:sp>
      <p:sp>
        <p:nvSpPr>
          <p:cNvPr id="13359" name="Rectangle 47"/>
          <p:cNvSpPr>
            <a:spLocks noChangeArrowheads="1"/>
          </p:cNvSpPr>
          <p:nvPr/>
        </p:nvSpPr>
        <p:spPr bwMode="auto">
          <a:xfrm>
            <a:off x="2898775" y="4059238"/>
            <a:ext cx="374650" cy="244475"/>
          </a:xfrm>
          <a:prstGeom prst="rect">
            <a:avLst/>
          </a:prstGeom>
          <a:noFill/>
          <a:ln w="9525">
            <a:noFill/>
            <a:miter lim="800000"/>
          </a:ln>
        </p:spPr>
        <p:txBody>
          <a:bodyPr wrap="none">
            <a:spAutoFit/>
          </a:bodyPr>
          <a:lstStyle/>
          <a:p>
            <a:r>
              <a:rPr lang="en-US" sz="1000"/>
              <a:t>44</a:t>
            </a:r>
            <a:r>
              <a:rPr lang="en-US" sz="1000">
                <a:cs typeface="Arial" panose="02080604020202020204" pitchFamily="34" charset="0"/>
              </a:rPr>
              <a:t>°</a:t>
            </a:r>
            <a:endParaRPr lang="en-US" sz="1000">
              <a:cs typeface="Arial" panose="02080604020202020204" pitchFamily="34" charset="0"/>
            </a:endParaRPr>
          </a:p>
        </p:txBody>
      </p:sp>
      <p:sp>
        <p:nvSpPr>
          <p:cNvPr id="13360" name="Text Box 48"/>
          <p:cNvSpPr txBox="1">
            <a:spLocks noChangeArrowheads="1"/>
          </p:cNvSpPr>
          <p:nvPr/>
        </p:nvSpPr>
        <p:spPr bwMode="auto">
          <a:xfrm>
            <a:off x="5930900" y="4886325"/>
            <a:ext cx="2432050" cy="366713"/>
          </a:xfrm>
          <a:prstGeom prst="rect">
            <a:avLst/>
          </a:prstGeom>
          <a:noFill/>
          <a:ln w="9525">
            <a:noFill/>
            <a:miter lim="800000"/>
          </a:ln>
        </p:spPr>
        <p:txBody>
          <a:bodyPr>
            <a:spAutoFit/>
          </a:bodyPr>
          <a:lstStyle/>
          <a:p>
            <a:pPr>
              <a:spcBef>
                <a:spcPct val="50000"/>
              </a:spcBef>
            </a:pPr>
            <a:r>
              <a:rPr lang="en-US"/>
              <a:t>Ans: </a:t>
            </a:r>
            <a:r>
              <a:rPr lang="en-US">
                <a:cs typeface="Arial" panose="02080604020202020204" pitchFamily="34" charset="0"/>
              </a:rPr>
              <a:t>Ø = 44º</a:t>
            </a:r>
            <a:endParaRPr lang="en-US">
              <a:cs typeface="Arial" panose="02080604020202020204" pitchFamily="34" charset="0"/>
            </a:endParaRPr>
          </a:p>
        </p:txBody>
      </p:sp>
      <p:grpSp>
        <p:nvGrpSpPr>
          <p:cNvPr id="45" name="Group 103"/>
          <p:cNvGrpSpPr/>
          <p:nvPr/>
        </p:nvGrpSpPr>
        <p:grpSpPr bwMode="auto">
          <a:xfrm>
            <a:off x="8016875" y="6629400"/>
            <a:ext cx="1096963" cy="182563"/>
            <a:chOff x="5050" y="29"/>
            <a:chExt cx="691" cy="115"/>
          </a:xfrm>
        </p:grpSpPr>
        <p:sp>
          <p:nvSpPr>
            <p:cNvPr id="46"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47"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48"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49"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0"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1"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317"/>
                                        </p:tgtEl>
                                        <p:attrNameLst>
                                          <p:attrName>style.visibility</p:attrName>
                                        </p:attrNameLst>
                                      </p:cBhvr>
                                      <p:to>
                                        <p:strVal val="visible"/>
                                      </p:to>
                                    </p:set>
                                    <p:animEffect transition="in" filter="wipe(down)">
                                      <p:cBhvr>
                                        <p:cTn id="7" dur="500"/>
                                        <p:tgtEl>
                                          <p:spTgt spid="1331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318"/>
                                        </p:tgtEl>
                                        <p:attrNameLst>
                                          <p:attrName>style.visibility</p:attrName>
                                        </p:attrNameLst>
                                      </p:cBhvr>
                                      <p:to>
                                        <p:strVal val="visible"/>
                                      </p:to>
                                    </p:set>
                                    <p:animEffect transition="in" filter="wipe(left)">
                                      <p:cBhvr>
                                        <p:cTn id="12" dur="500"/>
                                        <p:tgtEl>
                                          <p:spTgt spid="13318"/>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Effect transition="in" filter="wipe(down)">
                                      <p:cBhvr>
                                        <p:cTn id="15" dur="500"/>
                                        <p:tgtEl>
                                          <p:spTgt spid="13319"/>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1" fill="hold" grpId="0" nodeType="clickEffect">
                                  <p:stCondLst>
                                    <p:cond delay="0"/>
                                  </p:stCondLst>
                                  <p:childTnLst>
                                    <p:set>
                                      <p:cBhvr>
                                        <p:cTn id="19" dur="1" fill="hold">
                                          <p:stCondLst>
                                            <p:cond delay="0"/>
                                          </p:stCondLst>
                                        </p:cTn>
                                        <p:tgtEl>
                                          <p:spTgt spid="13320"/>
                                        </p:tgtEl>
                                        <p:attrNameLst>
                                          <p:attrName>style.visibility</p:attrName>
                                        </p:attrNameLst>
                                      </p:cBhvr>
                                      <p:to>
                                        <p:strVal val="visible"/>
                                      </p:to>
                                    </p:set>
                                    <p:anim calcmode="lin" valueType="num">
                                      <p:cBhvr additive="base">
                                        <p:cTn id="20" dur="500" fill="hold"/>
                                        <p:tgtEl>
                                          <p:spTgt spid="13320"/>
                                        </p:tgtEl>
                                        <p:attrNameLst>
                                          <p:attrName>ppt_x</p:attrName>
                                        </p:attrNameLst>
                                      </p:cBhvr>
                                      <p:tavLst>
                                        <p:tav tm="0">
                                          <p:val>
                                            <p:strVal val="#ppt_x"/>
                                          </p:val>
                                        </p:tav>
                                        <p:tav tm="100000">
                                          <p:val>
                                            <p:strVal val="#ppt_x"/>
                                          </p:val>
                                        </p:tav>
                                      </p:tavLst>
                                    </p:anim>
                                    <p:anim calcmode="lin" valueType="num">
                                      <p:cBhvr additive="base">
                                        <p:cTn id="21" dur="500" fill="hold"/>
                                        <p:tgtEl>
                                          <p:spTgt spid="13320"/>
                                        </p:tgtEl>
                                        <p:attrNameLst>
                                          <p:attrName>ppt_y</p:attrName>
                                        </p:attrNameLst>
                                      </p:cBhvr>
                                      <p:tavLst>
                                        <p:tav tm="0">
                                          <p:val>
                                            <p:strVal val="0-#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3321"/>
                                        </p:tgtEl>
                                        <p:attrNameLst>
                                          <p:attrName>style.visibility</p:attrName>
                                        </p:attrNameLst>
                                      </p:cBhvr>
                                      <p:to>
                                        <p:strVal val="visible"/>
                                      </p:to>
                                    </p:set>
                                    <p:animEffect transition="in" filter="wipe(right)">
                                      <p:cBhvr>
                                        <p:cTn id="26" dur="500"/>
                                        <p:tgtEl>
                                          <p:spTgt spid="13321"/>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3322"/>
                                        </p:tgtEl>
                                        <p:attrNameLst>
                                          <p:attrName>style.visibility</p:attrName>
                                        </p:attrNameLst>
                                      </p:cBhvr>
                                      <p:to>
                                        <p:strVal val="visible"/>
                                      </p:to>
                                    </p:set>
                                    <p:animEffect transition="in" filter="wipe(down)">
                                      <p:cBhvr>
                                        <p:cTn id="31" dur="500"/>
                                        <p:tgtEl>
                                          <p:spTgt spid="1332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3323"/>
                                        </p:tgtEl>
                                        <p:attrNameLst>
                                          <p:attrName>style.visibility</p:attrName>
                                        </p:attrNameLst>
                                      </p:cBhvr>
                                      <p:to>
                                        <p:strVal val="visible"/>
                                      </p:to>
                                    </p:set>
                                    <p:animEffect transition="in" filter="wipe(down)">
                                      <p:cBhvr>
                                        <p:cTn id="34" dur="500"/>
                                        <p:tgtEl>
                                          <p:spTgt spid="1332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3324"/>
                                        </p:tgtEl>
                                        <p:attrNameLst>
                                          <p:attrName>style.visibility</p:attrName>
                                        </p:attrNameLst>
                                      </p:cBhvr>
                                      <p:to>
                                        <p:strVal val="visible"/>
                                      </p:to>
                                    </p:set>
                                    <p:animEffect transition="in" filter="wipe(down)">
                                      <p:cBhvr>
                                        <p:cTn id="39" dur="500"/>
                                        <p:tgtEl>
                                          <p:spTgt spid="133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13325"/>
                                        </p:tgtEl>
                                        <p:attrNameLst>
                                          <p:attrName>style.visibility</p:attrName>
                                        </p:attrNameLst>
                                      </p:cBhvr>
                                      <p:to>
                                        <p:strVal val="visible"/>
                                      </p:to>
                                    </p:set>
                                    <p:animEffect transition="in" filter="wipe(up)">
                                      <p:cBhvr>
                                        <p:cTn id="44" dur="500"/>
                                        <p:tgtEl>
                                          <p:spTgt spid="1332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13326"/>
                                        </p:tgtEl>
                                        <p:attrNameLst>
                                          <p:attrName>style.visibility</p:attrName>
                                        </p:attrNameLst>
                                      </p:cBhvr>
                                      <p:to>
                                        <p:strVal val="visible"/>
                                      </p:to>
                                    </p:set>
                                    <p:anim calcmode="lin" valueType="num">
                                      <p:cBhvr additive="base">
                                        <p:cTn id="49" dur="500" fill="hold"/>
                                        <p:tgtEl>
                                          <p:spTgt spid="13326"/>
                                        </p:tgtEl>
                                        <p:attrNameLst>
                                          <p:attrName>ppt_x</p:attrName>
                                        </p:attrNameLst>
                                      </p:cBhvr>
                                      <p:tavLst>
                                        <p:tav tm="0">
                                          <p:val>
                                            <p:strVal val="#ppt_x"/>
                                          </p:val>
                                        </p:tav>
                                        <p:tav tm="100000">
                                          <p:val>
                                            <p:strVal val="#ppt_x"/>
                                          </p:val>
                                        </p:tav>
                                      </p:tavLst>
                                    </p:anim>
                                    <p:anim calcmode="lin" valueType="num">
                                      <p:cBhvr additive="base">
                                        <p:cTn id="50" dur="500" fill="hold"/>
                                        <p:tgtEl>
                                          <p:spTgt spid="13326"/>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13327"/>
                                        </p:tgtEl>
                                        <p:attrNameLst>
                                          <p:attrName>style.visibility</p:attrName>
                                        </p:attrNameLst>
                                      </p:cBhvr>
                                      <p:to>
                                        <p:strVal val="visible"/>
                                      </p:to>
                                    </p:set>
                                    <p:animEffect transition="in" filter="wipe(right)">
                                      <p:cBhvr>
                                        <p:cTn id="55" dur="500"/>
                                        <p:tgtEl>
                                          <p:spTgt spid="13327"/>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3328"/>
                                        </p:tgtEl>
                                        <p:attrNameLst>
                                          <p:attrName>style.visibility</p:attrName>
                                        </p:attrNameLst>
                                      </p:cBhvr>
                                      <p:to>
                                        <p:strVal val="visible"/>
                                      </p:to>
                                    </p:set>
                                    <p:animEffect transition="in" filter="wipe(down)">
                                      <p:cBhvr>
                                        <p:cTn id="60" dur="500"/>
                                        <p:tgtEl>
                                          <p:spTgt spid="13328"/>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13329"/>
                                        </p:tgtEl>
                                        <p:attrNameLst>
                                          <p:attrName>style.visibility</p:attrName>
                                        </p:attrNameLst>
                                      </p:cBhvr>
                                      <p:to>
                                        <p:strVal val="visible"/>
                                      </p:to>
                                    </p:set>
                                    <p:animEffect transition="in" filter="wipe(down)">
                                      <p:cBhvr>
                                        <p:cTn id="63" dur="500"/>
                                        <p:tgtEl>
                                          <p:spTgt spid="13329"/>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0" nodeType="clickEffect">
                                  <p:stCondLst>
                                    <p:cond delay="0"/>
                                  </p:stCondLst>
                                  <p:childTnLst>
                                    <p:set>
                                      <p:cBhvr>
                                        <p:cTn id="67" dur="1" fill="hold">
                                          <p:stCondLst>
                                            <p:cond delay="0"/>
                                          </p:stCondLst>
                                        </p:cTn>
                                        <p:tgtEl>
                                          <p:spTgt spid="13330"/>
                                        </p:tgtEl>
                                        <p:attrNameLst>
                                          <p:attrName>style.visibility</p:attrName>
                                        </p:attrNameLst>
                                      </p:cBhvr>
                                      <p:to>
                                        <p:strVal val="visible"/>
                                      </p:to>
                                    </p:set>
                                    <p:animEffect transition="in" filter="wipe(down)">
                                      <p:cBhvr>
                                        <p:cTn id="68" dur="500"/>
                                        <p:tgtEl>
                                          <p:spTgt spid="13330"/>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13331"/>
                                        </p:tgtEl>
                                        <p:attrNameLst>
                                          <p:attrName>style.visibility</p:attrName>
                                        </p:attrNameLst>
                                      </p:cBhvr>
                                      <p:to>
                                        <p:strVal val="visible"/>
                                      </p:to>
                                    </p:set>
                                    <p:animEffect transition="in" filter="wipe(left)">
                                      <p:cBhvr>
                                        <p:cTn id="73" dur="500"/>
                                        <p:tgtEl>
                                          <p:spTgt spid="13331"/>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grpId="0" nodeType="clickEffect">
                                  <p:stCondLst>
                                    <p:cond delay="0"/>
                                  </p:stCondLst>
                                  <p:childTnLst>
                                    <p:set>
                                      <p:cBhvr>
                                        <p:cTn id="77" dur="1" fill="hold">
                                          <p:stCondLst>
                                            <p:cond delay="0"/>
                                          </p:stCondLst>
                                        </p:cTn>
                                        <p:tgtEl>
                                          <p:spTgt spid="13332"/>
                                        </p:tgtEl>
                                        <p:attrNameLst>
                                          <p:attrName>style.visibility</p:attrName>
                                        </p:attrNameLst>
                                      </p:cBhvr>
                                      <p:to>
                                        <p:strVal val="visible"/>
                                      </p:to>
                                    </p:set>
                                    <p:animEffect transition="in" filter="wipe(down)">
                                      <p:cBhvr>
                                        <p:cTn id="78" dur="500"/>
                                        <p:tgtEl>
                                          <p:spTgt spid="13332"/>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13333"/>
                                        </p:tgtEl>
                                        <p:attrNameLst>
                                          <p:attrName>style.visibility</p:attrName>
                                        </p:attrNameLst>
                                      </p:cBhvr>
                                      <p:to>
                                        <p:strVal val="visible"/>
                                      </p:to>
                                    </p:set>
                                    <p:animEffect transition="in" filter="wipe(down)">
                                      <p:cBhvr>
                                        <p:cTn id="83" dur="500"/>
                                        <p:tgtEl>
                                          <p:spTgt spid="13333"/>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4" fill="hold" grpId="0" nodeType="clickEffect">
                                  <p:stCondLst>
                                    <p:cond delay="0"/>
                                  </p:stCondLst>
                                  <p:childTnLst>
                                    <p:set>
                                      <p:cBhvr>
                                        <p:cTn id="87" dur="1" fill="hold">
                                          <p:stCondLst>
                                            <p:cond delay="0"/>
                                          </p:stCondLst>
                                        </p:cTn>
                                        <p:tgtEl>
                                          <p:spTgt spid="13334"/>
                                        </p:tgtEl>
                                        <p:attrNameLst>
                                          <p:attrName>style.visibility</p:attrName>
                                        </p:attrNameLst>
                                      </p:cBhvr>
                                      <p:to>
                                        <p:strVal val="visible"/>
                                      </p:to>
                                    </p:set>
                                    <p:animEffect transition="in" filter="wipe(down)">
                                      <p:cBhvr>
                                        <p:cTn id="88" dur="500"/>
                                        <p:tgtEl>
                                          <p:spTgt spid="13334"/>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4" fill="hold" grpId="0" nodeType="clickEffect">
                                  <p:stCondLst>
                                    <p:cond delay="0"/>
                                  </p:stCondLst>
                                  <p:childTnLst>
                                    <p:set>
                                      <p:cBhvr>
                                        <p:cTn id="92" dur="1" fill="hold">
                                          <p:stCondLst>
                                            <p:cond delay="0"/>
                                          </p:stCondLst>
                                        </p:cTn>
                                        <p:tgtEl>
                                          <p:spTgt spid="13335"/>
                                        </p:tgtEl>
                                        <p:attrNameLst>
                                          <p:attrName>style.visibility</p:attrName>
                                        </p:attrNameLst>
                                      </p:cBhvr>
                                      <p:to>
                                        <p:strVal val="visible"/>
                                      </p:to>
                                    </p:set>
                                    <p:animEffect transition="in" filter="wipe(down)">
                                      <p:cBhvr>
                                        <p:cTn id="93" dur="500"/>
                                        <p:tgtEl>
                                          <p:spTgt spid="13335"/>
                                        </p:tgtEl>
                                      </p:cBhvr>
                                    </p:animEffect>
                                  </p:childTnLst>
                                </p:cTn>
                              </p:par>
                            </p:childTnLst>
                          </p:cTn>
                        </p:par>
                      </p:childTnLst>
                    </p:cTn>
                  </p:par>
                  <p:par>
                    <p:cTn id="94" fill="hold">
                      <p:stCondLst>
                        <p:cond delay="indefinite"/>
                      </p:stCondLst>
                      <p:childTnLst>
                        <p:par>
                          <p:cTn id="95" fill="hold">
                            <p:stCondLst>
                              <p:cond delay="0"/>
                            </p:stCondLst>
                            <p:childTnLst>
                              <p:par>
                                <p:cTn id="96" presetID="2" presetClass="entr" presetSubtype="1" fill="hold" grpId="0" nodeType="clickEffect">
                                  <p:stCondLst>
                                    <p:cond delay="0"/>
                                  </p:stCondLst>
                                  <p:childTnLst>
                                    <p:set>
                                      <p:cBhvr>
                                        <p:cTn id="97" dur="1" fill="hold">
                                          <p:stCondLst>
                                            <p:cond delay="0"/>
                                          </p:stCondLst>
                                        </p:cTn>
                                        <p:tgtEl>
                                          <p:spTgt spid="13336"/>
                                        </p:tgtEl>
                                        <p:attrNameLst>
                                          <p:attrName>style.visibility</p:attrName>
                                        </p:attrNameLst>
                                      </p:cBhvr>
                                      <p:to>
                                        <p:strVal val="visible"/>
                                      </p:to>
                                    </p:set>
                                    <p:anim calcmode="lin" valueType="num">
                                      <p:cBhvr additive="base">
                                        <p:cTn id="98" dur="500" fill="hold"/>
                                        <p:tgtEl>
                                          <p:spTgt spid="13336"/>
                                        </p:tgtEl>
                                        <p:attrNameLst>
                                          <p:attrName>ppt_x</p:attrName>
                                        </p:attrNameLst>
                                      </p:cBhvr>
                                      <p:tavLst>
                                        <p:tav tm="0">
                                          <p:val>
                                            <p:strVal val="#ppt_x"/>
                                          </p:val>
                                        </p:tav>
                                        <p:tav tm="100000">
                                          <p:val>
                                            <p:strVal val="#ppt_x"/>
                                          </p:val>
                                        </p:tav>
                                      </p:tavLst>
                                    </p:anim>
                                    <p:anim calcmode="lin" valueType="num">
                                      <p:cBhvr additive="base">
                                        <p:cTn id="99" dur="500" fill="hold"/>
                                        <p:tgtEl>
                                          <p:spTgt spid="13336"/>
                                        </p:tgtEl>
                                        <p:attrNameLst>
                                          <p:attrName>ppt_y</p:attrName>
                                        </p:attrNameLst>
                                      </p:cBhvr>
                                      <p:tavLst>
                                        <p:tav tm="0">
                                          <p:val>
                                            <p:strVal val="0-#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13337"/>
                                        </p:tgtEl>
                                        <p:attrNameLst>
                                          <p:attrName>style.visibility</p:attrName>
                                        </p:attrNameLst>
                                      </p:cBhvr>
                                      <p:to>
                                        <p:strVal val="visible"/>
                                      </p:to>
                                    </p:set>
                                    <p:animEffect transition="in" filter="wipe(down)">
                                      <p:cBhvr>
                                        <p:cTn id="104" dur="500"/>
                                        <p:tgtEl>
                                          <p:spTgt spid="13337"/>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2" fill="hold" grpId="0" nodeType="clickEffect">
                                  <p:stCondLst>
                                    <p:cond delay="0"/>
                                  </p:stCondLst>
                                  <p:childTnLst>
                                    <p:set>
                                      <p:cBhvr>
                                        <p:cTn id="108" dur="1" fill="hold">
                                          <p:stCondLst>
                                            <p:cond delay="0"/>
                                          </p:stCondLst>
                                        </p:cTn>
                                        <p:tgtEl>
                                          <p:spTgt spid="13338"/>
                                        </p:tgtEl>
                                        <p:attrNameLst>
                                          <p:attrName>style.visibility</p:attrName>
                                        </p:attrNameLst>
                                      </p:cBhvr>
                                      <p:to>
                                        <p:strVal val="visible"/>
                                      </p:to>
                                    </p:set>
                                    <p:animEffect transition="in" filter="wipe(right)">
                                      <p:cBhvr>
                                        <p:cTn id="109" dur="500"/>
                                        <p:tgtEl>
                                          <p:spTgt spid="13338"/>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grpId="0" nodeType="clickEffect">
                                  <p:stCondLst>
                                    <p:cond delay="0"/>
                                  </p:stCondLst>
                                  <p:childTnLst>
                                    <p:set>
                                      <p:cBhvr>
                                        <p:cTn id="113" dur="1" fill="hold">
                                          <p:stCondLst>
                                            <p:cond delay="0"/>
                                          </p:stCondLst>
                                        </p:cTn>
                                        <p:tgtEl>
                                          <p:spTgt spid="13339"/>
                                        </p:tgtEl>
                                        <p:attrNameLst>
                                          <p:attrName>style.visibility</p:attrName>
                                        </p:attrNameLst>
                                      </p:cBhvr>
                                      <p:to>
                                        <p:strVal val="visible"/>
                                      </p:to>
                                    </p:set>
                                    <p:animEffect transition="in" filter="wipe(down)">
                                      <p:cBhvr>
                                        <p:cTn id="114" dur="500"/>
                                        <p:tgtEl>
                                          <p:spTgt spid="13339"/>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13340"/>
                                        </p:tgtEl>
                                        <p:attrNameLst>
                                          <p:attrName>style.visibility</p:attrName>
                                        </p:attrNameLst>
                                      </p:cBhvr>
                                      <p:to>
                                        <p:strVal val="visible"/>
                                      </p:to>
                                    </p:set>
                                    <p:animEffect transition="in" filter="wipe(down)">
                                      <p:cBhvr>
                                        <p:cTn id="119" dur="500"/>
                                        <p:tgtEl>
                                          <p:spTgt spid="13340"/>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4" fill="hold" grpId="0" nodeType="clickEffect">
                                  <p:stCondLst>
                                    <p:cond delay="0"/>
                                  </p:stCondLst>
                                  <p:childTnLst>
                                    <p:set>
                                      <p:cBhvr>
                                        <p:cTn id="123" dur="1" fill="hold">
                                          <p:stCondLst>
                                            <p:cond delay="0"/>
                                          </p:stCondLst>
                                        </p:cTn>
                                        <p:tgtEl>
                                          <p:spTgt spid="13341"/>
                                        </p:tgtEl>
                                        <p:attrNameLst>
                                          <p:attrName>style.visibility</p:attrName>
                                        </p:attrNameLst>
                                      </p:cBhvr>
                                      <p:to>
                                        <p:strVal val="visible"/>
                                      </p:to>
                                    </p:set>
                                    <p:animEffect transition="in" filter="wipe(down)">
                                      <p:cBhvr>
                                        <p:cTn id="124" dur="500"/>
                                        <p:tgtEl>
                                          <p:spTgt spid="13341"/>
                                        </p:tgtEl>
                                      </p:cBhvr>
                                    </p:animEffect>
                                  </p:childTnLst>
                                </p:cTn>
                              </p:par>
                            </p:childTnLst>
                          </p:cTn>
                        </p:par>
                      </p:childTnLst>
                    </p:cTn>
                  </p:par>
                  <p:par>
                    <p:cTn id="125" fill="hold">
                      <p:stCondLst>
                        <p:cond delay="indefinite"/>
                      </p:stCondLst>
                      <p:childTnLst>
                        <p:par>
                          <p:cTn id="126" fill="hold">
                            <p:stCondLst>
                              <p:cond delay="0"/>
                            </p:stCondLst>
                            <p:childTnLst>
                              <p:par>
                                <p:cTn id="127" presetID="2" presetClass="entr" presetSubtype="1" fill="hold" grpId="0" nodeType="clickEffect">
                                  <p:stCondLst>
                                    <p:cond delay="0"/>
                                  </p:stCondLst>
                                  <p:childTnLst>
                                    <p:set>
                                      <p:cBhvr>
                                        <p:cTn id="128" dur="1" fill="hold">
                                          <p:stCondLst>
                                            <p:cond delay="0"/>
                                          </p:stCondLst>
                                        </p:cTn>
                                        <p:tgtEl>
                                          <p:spTgt spid="13342"/>
                                        </p:tgtEl>
                                        <p:attrNameLst>
                                          <p:attrName>style.visibility</p:attrName>
                                        </p:attrNameLst>
                                      </p:cBhvr>
                                      <p:to>
                                        <p:strVal val="visible"/>
                                      </p:to>
                                    </p:set>
                                    <p:anim calcmode="lin" valueType="num">
                                      <p:cBhvr additive="base">
                                        <p:cTn id="129" dur="500" fill="hold"/>
                                        <p:tgtEl>
                                          <p:spTgt spid="13342"/>
                                        </p:tgtEl>
                                        <p:attrNameLst>
                                          <p:attrName>ppt_x</p:attrName>
                                        </p:attrNameLst>
                                      </p:cBhvr>
                                      <p:tavLst>
                                        <p:tav tm="0">
                                          <p:val>
                                            <p:strVal val="#ppt_x"/>
                                          </p:val>
                                        </p:tav>
                                        <p:tav tm="100000">
                                          <p:val>
                                            <p:strVal val="#ppt_x"/>
                                          </p:val>
                                        </p:tav>
                                      </p:tavLst>
                                    </p:anim>
                                    <p:anim calcmode="lin" valueType="num">
                                      <p:cBhvr additive="base">
                                        <p:cTn id="130" dur="500" fill="hold"/>
                                        <p:tgtEl>
                                          <p:spTgt spid="13342"/>
                                        </p:tgtEl>
                                        <p:attrNameLst>
                                          <p:attrName>ppt_y</p:attrName>
                                        </p:attrNameLst>
                                      </p:cBhvr>
                                      <p:tavLst>
                                        <p:tav tm="0">
                                          <p:val>
                                            <p:strVal val="0-#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2" presetClass="entr" presetSubtype="1" fill="hold" grpId="0" nodeType="clickEffect">
                                  <p:stCondLst>
                                    <p:cond delay="0"/>
                                  </p:stCondLst>
                                  <p:childTnLst>
                                    <p:set>
                                      <p:cBhvr>
                                        <p:cTn id="134" dur="1" fill="hold">
                                          <p:stCondLst>
                                            <p:cond delay="0"/>
                                          </p:stCondLst>
                                        </p:cTn>
                                        <p:tgtEl>
                                          <p:spTgt spid="13343"/>
                                        </p:tgtEl>
                                        <p:attrNameLst>
                                          <p:attrName>style.visibility</p:attrName>
                                        </p:attrNameLst>
                                      </p:cBhvr>
                                      <p:to>
                                        <p:strVal val="visible"/>
                                      </p:to>
                                    </p:set>
                                    <p:animEffect transition="in" filter="wipe(up)">
                                      <p:cBhvr>
                                        <p:cTn id="135" dur="500"/>
                                        <p:tgtEl>
                                          <p:spTgt spid="13343"/>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ntr" presetSubtype="8" fill="hold" grpId="0" nodeType="clickEffect">
                                  <p:stCondLst>
                                    <p:cond delay="0"/>
                                  </p:stCondLst>
                                  <p:childTnLst>
                                    <p:set>
                                      <p:cBhvr>
                                        <p:cTn id="139" dur="1" fill="hold">
                                          <p:stCondLst>
                                            <p:cond delay="0"/>
                                          </p:stCondLst>
                                        </p:cTn>
                                        <p:tgtEl>
                                          <p:spTgt spid="13345"/>
                                        </p:tgtEl>
                                        <p:attrNameLst>
                                          <p:attrName>style.visibility</p:attrName>
                                        </p:attrNameLst>
                                      </p:cBhvr>
                                      <p:to>
                                        <p:strVal val="visible"/>
                                      </p:to>
                                    </p:set>
                                    <p:animEffect transition="in" filter="wipe(left)">
                                      <p:cBhvr>
                                        <p:cTn id="140" dur="500"/>
                                        <p:tgtEl>
                                          <p:spTgt spid="13345"/>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1" fill="hold" grpId="0" nodeType="clickEffect">
                                  <p:stCondLst>
                                    <p:cond delay="0"/>
                                  </p:stCondLst>
                                  <p:childTnLst>
                                    <p:set>
                                      <p:cBhvr>
                                        <p:cTn id="144" dur="1" fill="hold">
                                          <p:stCondLst>
                                            <p:cond delay="0"/>
                                          </p:stCondLst>
                                        </p:cTn>
                                        <p:tgtEl>
                                          <p:spTgt spid="13346"/>
                                        </p:tgtEl>
                                        <p:attrNameLst>
                                          <p:attrName>style.visibility</p:attrName>
                                        </p:attrNameLst>
                                      </p:cBhvr>
                                      <p:to>
                                        <p:strVal val="visible"/>
                                      </p:to>
                                    </p:set>
                                    <p:animEffect transition="in" filter="wipe(up)">
                                      <p:cBhvr>
                                        <p:cTn id="145" dur="500"/>
                                        <p:tgtEl>
                                          <p:spTgt spid="13346"/>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4" fill="hold" grpId="0" nodeType="clickEffect">
                                  <p:stCondLst>
                                    <p:cond delay="0"/>
                                  </p:stCondLst>
                                  <p:childTnLst>
                                    <p:set>
                                      <p:cBhvr>
                                        <p:cTn id="149" dur="1" fill="hold">
                                          <p:stCondLst>
                                            <p:cond delay="0"/>
                                          </p:stCondLst>
                                        </p:cTn>
                                        <p:tgtEl>
                                          <p:spTgt spid="13347"/>
                                        </p:tgtEl>
                                        <p:attrNameLst>
                                          <p:attrName>style.visibility</p:attrName>
                                        </p:attrNameLst>
                                      </p:cBhvr>
                                      <p:to>
                                        <p:strVal val="visible"/>
                                      </p:to>
                                    </p:set>
                                    <p:animEffect transition="in" filter="wipe(down)">
                                      <p:cBhvr>
                                        <p:cTn id="150" dur="500"/>
                                        <p:tgtEl>
                                          <p:spTgt spid="13347"/>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1" fill="hold" grpId="0" nodeType="clickEffect">
                                  <p:stCondLst>
                                    <p:cond delay="0"/>
                                  </p:stCondLst>
                                  <p:childTnLst>
                                    <p:set>
                                      <p:cBhvr>
                                        <p:cTn id="154" dur="1" fill="hold">
                                          <p:stCondLst>
                                            <p:cond delay="0"/>
                                          </p:stCondLst>
                                        </p:cTn>
                                        <p:tgtEl>
                                          <p:spTgt spid="13349"/>
                                        </p:tgtEl>
                                        <p:attrNameLst>
                                          <p:attrName>style.visibility</p:attrName>
                                        </p:attrNameLst>
                                      </p:cBhvr>
                                      <p:to>
                                        <p:strVal val="visible"/>
                                      </p:to>
                                    </p:set>
                                    <p:animEffect transition="in" filter="wipe(up)">
                                      <p:cBhvr>
                                        <p:cTn id="155" dur="500"/>
                                        <p:tgtEl>
                                          <p:spTgt spid="13349"/>
                                        </p:tgtEl>
                                      </p:cBhvr>
                                    </p:animEffect>
                                  </p:childTnLst>
                                </p:cTn>
                              </p:par>
                            </p:childTnLst>
                          </p:cTn>
                        </p:par>
                      </p:childTnLst>
                    </p:cTn>
                  </p:par>
                  <p:par>
                    <p:cTn id="156" fill="hold">
                      <p:stCondLst>
                        <p:cond delay="indefinite"/>
                      </p:stCondLst>
                      <p:childTnLst>
                        <p:par>
                          <p:cTn id="157" fill="hold">
                            <p:stCondLst>
                              <p:cond delay="0"/>
                            </p:stCondLst>
                            <p:childTnLst>
                              <p:par>
                                <p:cTn id="158" presetID="2" presetClass="entr" presetSubtype="1" fill="hold" grpId="0" nodeType="clickEffect">
                                  <p:stCondLst>
                                    <p:cond delay="0"/>
                                  </p:stCondLst>
                                  <p:childTnLst>
                                    <p:set>
                                      <p:cBhvr>
                                        <p:cTn id="159" dur="1" fill="hold">
                                          <p:stCondLst>
                                            <p:cond delay="0"/>
                                          </p:stCondLst>
                                        </p:cTn>
                                        <p:tgtEl>
                                          <p:spTgt spid="13356"/>
                                        </p:tgtEl>
                                        <p:attrNameLst>
                                          <p:attrName>style.visibility</p:attrName>
                                        </p:attrNameLst>
                                      </p:cBhvr>
                                      <p:to>
                                        <p:strVal val="visible"/>
                                      </p:to>
                                    </p:set>
                                    <p:anim calcmode="lin" valueType="num">
                                      <p:cBhvr additive="base">
                                        <p:cTn id="160" dur="500" fill="hold"/>
                                        <p:tgtEl>
                                          <p:spTgt spid="13356"/>
                                        </p:tgtEl>
                                        <p:attrNameLst>
                                          <p:attrName>ppt_x</p:attrName>
                                        </p:attrNameLst>
                                      </p:cBhvr>
                                      <p:tavLst>
                                        <p:tav tm="0">
                                          <p:val>
                                            <p:strVal val="#ppt_x"/>
                                          </p:val>
                                        </p:tav>
                                        <p:tav tm="100000">
                                          <p:val>
                                            <p:strVal val="#ppt_x"/>
                                          </p:val>
                                        </p:tav>
                                      </p:tavLst>
                                    </p:anim>
                                    <p:anim calcmode="lin" valueType="num">
                                      <p:cBhvr additive="base">
                                        <p:cTn id="161" dur="500" fill="hold"/>
                                        <p:tgtEl>
                                          <p:spTgt spid="13356"/>
                                        </p:tgtEl>
                                        <p:attrNameLst>
                                          <p:attrName>ppt_y</p:attrName>
                                        </p:attrNameLst>
                                      </p:cBhvr>
                                      <p:tavLst>
                                        <p:tav tm="0">
                                          <p:val>
                                            <p:strVal val="0-#ppt_h/2"/>
                                          </p:val>
                                        </p:tav>
                                        <p:tav tm="100000">
                                          <p:val>
                                            <p:strVal val="#ppt_y"/>
                                          </p:val>
                                        </p:tav>
                                      </p:tavLst>
                                    </p:anim>
                                  </p:childTnLst>
                                </p:cTn>
                              </p:par>
                            </p:childTnLst>
                          </p:cTn>
                        </p:par>
                      </p:childTnLst>
                    </p:cTn>
                  </p:par>
                  <p:par>
                    <p:cTn id="162" fill="hold">
                      <p:stCondLst>
                        <p:cond delay="indefinite"/>
                      </p:stCondLst>
                      <p:childTnLst>
                        <p:par>
                          <p:cTn id="163" fill="hold">
                            <p:stCondLst>
                              <p:cond delay="0"/>
                            </p:stCondLst>
                            <p:childTnLst>
                              <p:par>
                                <p:cTn id="164" presetID="22" presetClass="entr" presetSubtype="4" fill="hold" grpId="0" nodeType="clickEffect">
                                  <p:stCondLst>
                                    <p:cond delay="0"/>
                                  </p:stCondLst>
                                  <p:childTnLst>
                                    <p:set>
                                      <p:cBhvr>
                                        <p:cTn id="165" dur="1" fill="hold">
                                          <p:stCondLst>
                                            <p:cond delay="0"/>
                                          </p:stCondLst>
                                        </p:cTn>
                                        <p:tgtEl>
                                          <p:spTgt spid="13350"/>
                                        </p:tgtEl>
                                        <p:attrNameLst>
                                          <p:attrName>style.visibility</p:attrName>
                                        </p:attrNameLst>
                                      </p:cBhvr>
                                      <p:to>
                                        <p:strVal val="visible"/>
                                      </p:to>
                                    </p:set>
                                    <p:animEffect transition="in" filter="wipe(down)">
                                      <p:cBhvr>
                                        <p:cTn id="166" dur="500"/>
                                        <p:tgtEl>
                                          <p:spTgt spid="13350"/>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1" fill="hold" grpId="0" nodeType="clickEffect">
                                  <p:stCondLst>
                                    <p:cond delay="0"/>
                                  </p:stCondLst>
                                  <p:childTnLst>
                                    <p:set>
                                      <p:cBhvr>
                                        <p:cTn id="170" dur="1" fill="hold">
                                          <p:stCondLst>
                                            <p:cond delay="0"/>
                                          </p:stCondLst>
                                        </p:cTn>
                                        <p:tgtEl>
                                          <p:spTgt spid="13351"/>
                                        </p:tgtEl>
                                        <p:attrNameLst>
                                          <p:attrName>style.visibility</p:attrName>
                                        </p:attrNameLst>
                                      </p:cBhvr>
                                      <p:to>
                                        <p:strVal val="visible"/>
                                      </p:to>
                                    </p:set>
                                    <p:animEffect transition="in" filter="wipe(up)">
                                      <p:cBhvr>
                                        <p:cTn id="171" dur="500"/>
                                        <p:tgtEl>
                                          <p:spTgt spid="13351"/>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8" fill="hold" grpId="0" nodeType="clickEffect">
                                  <p:stCondLst>
                                    <p:cond delay="0"/>
                                  </p:stCondLst>
                                  <p:childTnLst>
                                    <p:set>
                                      <p:cBhvr>
                                        <p:cTn id="175" dur="1" fill="hold">
                                          <p:stCondLst>
                                            <p:cond delay="0"/>
                                          </p:stCondLst>
                                        </p:cTn>
                                        <p:tgtEl>
                                          <p:spTgt spid="13352"/>
                                        </p:tgtEl>
                                        <p:attrNameLst>
                                          <p:attrName>style.visibility</p:attrName>
                                        </p:attrNameLst>
                                      </p:cBhvr>
                                      <p:to>
                                        <p:strVal val="visible"/>
                                      </p:to>
                                    </p:set>
                                    <p:animEffect transition="in" filter="wipe(left)">
                                      <p:cBhvr>
                                        <p:cTn id="176" dur="500"/>
                                        <p:tgtEl>
                                          <p:spTgt spid="13352"/>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1" fill="hold" grpId="0" nodeType="clickEffect">
                                  <p:stCondLst>
                                    <p:cond delay="0"/>
                                  </p:stCondLst>
                                  <p:childTnLst>
                                    <p:set>
                                      <p:cBhvr>
                                        <p:cTn id="180" dur="1" fill="hold">
                                          <p:stCondLst>
                                            <p:cond delay="0"/>
                                          </p:stCondLst>
                                        </p:cTn>
                                        <p:tgtEl>
                                          <p:spTgt spid="13353"/>
                                        </p:tgtEl>
                                        <p:attrNameLst>
                                          <p:attrName>style.visibility</p:attrName>
                                        </p:attrNameLst>
                                      </p:cBhvr>
                                      <p:to>
                                        <p:strVal val="visible"/>
                                      </p:to>
                                    </p:set>
                                    <p:animEffect transition="in" filter="wipe(up)">
                                      <p:cBhvr>
                                        <p:cTn id="181" dur="500"/>
                                        <p:tgtEl>
                                          <p:spTgt spid="13353"/>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4" fill="hold" grpId="0" nodeType="clickEffect">
                                  <p:stCondLst>
                                    <p:cond delay="0"/>
                                  </p:stCondLst>
                                  <p:childTnLst>
                                    <p:set>
                                      <p:cBhvr>
                                        <p:cTn id="185" dur="1" fill="hold">
                                          <p:stCondLst>
                                            <p:cond delay="0"/>
                                          </p:stCondLst>
                                        </p:cTn>
                                        <p:tgtEl>
                                          <p:spTgt spid="13354"/>
                                        </p:tgtEl>
                                        <p:attrNameLst>
                                          <p:attrName>style.visibility</p:attrName>
                                        </p:attrNameLst>
                                      </p:cBhvr>
                                      <p:to>
                                        <p:strVal val="visible"/>
                                      </p:to>
                                    </p:set>
                                    <p:animEffect transition="in" filter="wipe(down)">
                                      <p:cBhvr>
                                        <p:cTn id="186" dur="500"/>
                                        <p:tgtEl>
                                          <p:spTgt spid="13354"/>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ntr" presetSubtype="4" fill="hold" grpId="0" nodeType="clickEffect">
                                  <p:stCondLst>
                                    <p:cond delay="0"/>
                                  </p:stCondLst>
                                  <p:childTnLst>
                                    <p:set>
                                      <p:cBhvr>
                                        <p:cTn id="190" dur="1" fill="hold">
                                          <p:stCondLst>
                                            <p:cond delay="0"/>
                                          </p:stCondLst>
                                        </p:cTn>
                                        <p:tgtEl>
                                          <p:spTgt spid="13355"/>
                                        </p:tgtEl>
                                        <p:attrNameLst>
                                          <p:attrName>style.visibility</p:attrName>
                                        </p:attrNameLst>
                                      </p:cBhvr>
                                      <p:to>
                                        <p:strVal val="visible"/>
                                      </p:to>
                                    </p:set>
                                    <p:animEffect transition="in" filter="wipe(down)">
                                      <p:cBhvr>
                                        <p:cTn id="191" dur="500"/>
                                        <p:tgtEl>
                                          <p:spTgt spid="13355"/>
                                        </p:tgtEl>
                                      </p:cBhvr>
                                    </p:animEffect>
                                  </p:childTnLst>
                                </p:cTn>
                              </p:par>
                            </p:childTnLst>
                          </p:cTn>
                        </p:par>
                      </p:childTnLst>
                    </p:cTn>
                  </p:par>
                  <p:par>
                    <p:cTn id="192" fill="hold">
                      <p:stCondLst>
                        <p:cond delay="indefinite"/>
                      </p:stCondLst>
                      <p:childTnLst>
                        <p:par>
                          <p:cTn id="193" fill="hold">
                            <p:stCondLst>
                              <p:cond delay="0"/>
                            </p:stCondLst>
                            <p:childTnLst>
                              <p:par>
                                <p:cTn id="194" presetID="2" presetClass="entr" presetSubtype="1" fill="hold" grpId="0" nodeType="clickEffect">
                                  <p:stCondLst>
                                    <p:cond delay="0"/>
                                  </p:stCondLst>
                                  <p:childTnLst>
                                    <p:set>
                                      <p:cBhvr>
                                        <p:cTn id="195" dur="1" fill="hold">
                                          <p:stCondLst>
                                            <p:cond delay="0"/>
                                          </p:stCondLst>
                                        </p:cTn>
                                        <p:tgtEl>
                                          <p:spTgt spid="13357"/>
                                        </p:tgtEl>
                                        <p:attrNameLst>
                                          <p:attrName>style.visibility</p:attrName>
                                        </p:attrNameLst>
                                      </p:cBhvr>
                                      <p:to>
                                        <p:strVal val="visible"/>
                                      </p:to>
                                    </p:set>
                                    <p:anim calcmode="lin" valueType="num">
                                      <p:cBhvr additive="base">
                                        <p:cTn id="196" dur="500" fill="hold"/>
                                        <p:tgtEl>
                                          <p:spTgt spid="13357"/>
                                        </p:tgtEl>
                                        <p:attrNameLst>
                                          <p:attrName>ppt_x</p:attrName>
                                        </p:attrNameLst>
                                      </p:cBhvr>
                                      <p:tavLst>
                                        <p:tav tm="0">
                                          <p:val>
                                            <p:strVal val="#ppt_x"/>
                                          </p:val>
                                        </p:tav>
                                        <p:tav tm="100000">
                                          <p:val>
                                            <p:strVal val="#ppt_x"/>
                                          </p:val>
                                        </p:tav>
                                      </p:tavLst>
                                    </p:anim>
                                    <p:anim calcmode="lin" valueType="num">
                                      <p:cBhvr additive="base">
                                        <p:cTn id="197" dur="500" fill="hold"/>
                                        <p:tgtEl>
                                          <p:spTgt spid="13357"/>
                                        </p:tgtEl>
                                        <p:attrNameLst>
                                          <p:attrName>ppt_y</p:attrName>
                                        </p:attrNameLst>
                                      </p:cBhvr>
                                      <p:tavLst>
                                        <p:tav tm="0">
                                          <p:val>
                                            <p:strVal val="0-#ppt_h/2"/>
                                          </p:val>
                                        </p:tav>
                                        <p:tav tm="100000">
                                          <p:val>
                                            <p:strVal val="#ppt_y"/>
                                          </p:val>
                                        </p:tav>
                                      </p:tavLst>
                                    </p:anim>
                                  </p:childTnLst>
                                </p:cTn>
                              </p:par>
                            </p:childTnLst>
                          </p:cTn>
                        </p:par>
                      </p:childTnLst>
                    </p:cTn>
                  </p:par>
                  <p:par>
                    <p:cTn id="198" fill="hold">
                      <p:stCondLst>
                        <p:cond delay="indefinite"/>
                      </p:stCondLst>
                      <p:childTnLst>
                        <p:par>
                          <p:cTn id="199" fill="hold">
                            <p:stCondLst>
                              <p:cond delay="0"/>
                            </p:stCondLst>
                            <p:childTnLst>
                              <p:par>
                                <p:cTn id="200" presetID="22" presetClass="entr" presetSubtype="4" fill="hold" grpId="0" nodeType="clickEffect">
                                  <p:stCondLst>
                                    <p:cond delay="0"/>
                                  </p:stCondLst>
                                  <p:childTnLst>
                                    <p:set>
                                      <p:cBhvr>
                                        <p:cTn id="201" dur="1" fill="hold">
                                          <p:stCondLst>
                                            <p:cond delay="0"/>
                                          </p:stCondLst>
                                        </p:cTn>
                                        <p:tgtEl>
                                          <p:spTgt spid="13358"/>
                                        </p:tgtEl>
                                        <p:attrNameLst>
                                          <p:attrName>style.visibility</p:attrName>
                                        </p:attrNameLst>
                                      </p:cBhvr>
                                      <p:to>
                                        <p:strVal val="visible"/>
                                      </p:to>
                                    </p:set>
                                    <p:animEffect transition="in" filter="wipe(down)">
                                      <p:cBhvr>
                                        <p:cTn id="202" dur="500"/>
                                        <p:tgtEl>
                                          <p:spTgt spid="13358"/>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ntr" presetSubtype="4" fill="hold" grpId="0" nodeType="clickEffect">
                                  <p:stCondLst>
                                    <p:cond delay="0"/>
                                  </p:stCondLst>
                                  <p:childTnLst>
                                    <p:set>
                                      <p:cBhvr>
                                        <p:cTn id="206" dur="1" fill="hold">
                                          <p:stCondLst>
                                            <p:cond delay="0"/>
                                          </p:stCondLst>
                                        </p:cTn>
                                        <p:tgtEl>
                                          <p:spTgt spid="13359"/>
                                        </p:tgtEl>
                                        <p:attrNameLst>
                                          <p:attrName>style.visibility</p:attrName>
                                        </p:attrNameLst>
                                      </p:cBhvr>
                                      <p:to>
                                        <p:strVal val="visible"/>
                                      </p:to>
                                    </p:set>
                                    <p:animEffect transition="in" filter="wipe(down)">
                                      <p:cBhvr>
                                        <p:cTn id="207" dur="500"/>
                                        <p:tgtEl>
                                          <p:spTgt spid="13359"/>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8" fill="hold" grpId="0" nodeType="clickEffect">
                                  <p:stCondLst>
                                    <p:cond delay="0"/>
                                  </p:stCondLst>
                                  <p:childTnLst>
                                    <p:set>
                                      <p:cBhvr>
                                        <p:cTn id="211" dur="1" fill="hold">
                                          <p:stCondLst>
                                            <p:cond delay="0"/>
                                          </p:stCondLst>
                                        </p:cTn>
                                        <p:tgtEl>
                                          <p:spTgt spid="13360"/>
                                        </p:tgtEl>
                                        <p:attrNameLst>
                                          <p:attrName>style.visibility</p:attrName>
                                        </p:attrNameLst>
                                      </p:cBhvr>
                                      <p:to>
                                        <p:strVal val="visible"/>
                                      </p:to>
                                    </p:set>
                                    <p:animEffect transition="in" filter="wipe(left)">
                                      <p:cBhvr>
                                        <p:cTn id="212" dur="500"/>
                                        <p:tgtEl>
                                          <p:spTgt spid="13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p:bldP spid="13318" grpId="0" animBg="1"/>
      <p:bldP spid="13319" grpId="0"/>
      <p:bldP spid="13320" grpId="0" animBg="1"/>
      <p:bldP spid="13321" grpId="0" animBg="1"/>
      <p:bldP spid="13322" grpId="0" animBg="1"/>
      <p:bldP spid="13323" grpId="0"/>
      <p:bldP spid="13324" grpId="0"/>
      <p:bldP spid="13325" grpId="0" animBg="1"/>
      <p:bldP spid="13326" grpId="0" animBg="1"/>
      <p:bldP spid="13327" grpId="0" animBg="1"/>
      <p:bldP spid="13328" grpId="0" animBg="1"/>
      <p:bldP spid="13329" grpId="0"/>
      <p:bldP spid="13330" grpId="0"/>
      <p:bldP spid="13331" grpId="0" animBg="1"/>
      <p:bldP spid="13332" grpId="0" animBg="1"/>
      <p:bldP spid="13333" grpId="0"/>
      <p:bldP spid="13334" grpId="0" animBg="1"/>
      <p:bldP spid="13335" grpId="0"/>
      <p:bldP spid="13336" grpId="0" animBg="1"/>
      <p:bldP spid="13337" grpId="0"/>
      <p:bldP spid="13338" grpId="0" animBg="1"/>
      <p:bldP spid="13339" grpId="0" animBg="1"/>
      <p:bldP spid="13340" grpId="0"/>
      <p:bldP spid="13341" grpId="0"/>
      <p:bldP spid="13342" grpId="0" animBg="1"/>
      <p:bldP spid="13343" grpId="0" animBg="1"/>
      <p:bldP spid="13345" grpId="0" animBg="1"/>
      <p:bldP spid="13346" grpId="0" animBg="1"/>
      <p:bldP spid="13347" grpId="0"/>
      <p:bldP spid="13349" grpId="0" animBg="1"/>
      <p:bldP spid="13350" grpId="0"/>
      <p:bldP spid="13351" grpId="0" animBg="1"/>
      <p:bldP spid="13352" grpId="0" animBg="1"/>
      <p:bldP spid="13353" grpId="0" animBg="1"/>
      <p:bldP spid="13354" grpId="0"/>
      <p:bldP spid="13355" grpId="0"/>
      <p:bldP spid="13356" grpId="0" animBg="1"/>
      <p:bldP spid="13357" grpId="0" animBg="1"/>
      <p:bldP spid="13358" grpId="0" animBg="1"/>
      <p:bldP spid="13359" grpId="0"/>
      <p:bldP spid="1336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4"/>
          <p:cNvSpPr txBox="1">
            <a:spLocks noChangeArrowheads="1"/>
          </p:cNvSpPr>
          <p:nvPr/>
        </p:nvSpPr>
        <p:spPr bwMode="auto">
          <a:xfrm>
            <a:off x="65088" y="0"/>
            <a:ext cx="9078912" cy="581025"/>
          </a:xfrm>
          <a:prstGeom prst="rect">
            <a:avLst/>
          </a:prstGeom>
        </p:spPr>
        <p:style>
          <a:lnRef idx="0">
            <a:schemeClr val="accent6"/>
          </a:lnRef>
          <a:fillRef idx="3">
            <a:schemeClr val="accent6"/>
          </a:fillRef>
          <a:effectRef idx="3">
            <a:schemeClr val="accent6"/>
          </a:effectRef>
          <a:fontRef idx="minor">
            <a:schemeClr val="lt1"/>
          </a:fontRef>
        </p:style>
        <p:txBody>
          <a:bodyPr>
            <a:spAutoFit/>
          </a:bodyPr>
          <a:lstStyle/>
          <a:p>
            <a:pPr>
              <a:spcBef>
                <a:spcPct val="50000"/>
              </a:spcBef>
            </a:pPr>
            <a:r>
              <a:rPr lang="en-US" sz="1600" b="1" dirty="0"/>
              <a:t>Q10.23:Two lines AB &amp; AC make an angle of 120 between them in their FV &amp; TV. AB is parallel to both the HP &amp; VP. Determine the real angle between AB &amp; AC.</a:t>
            </a:r>
            <a:endParaRPr lang="en-US" sz="1600" b="1" dirty="0"/>
          </a:p>
        </p:txBody>
      </p:sp>
      <p:sp>
        <p:nvSpPr>
          <p:cNvPr id="14341" name="Text Box 5"/>
          <p:cNvSpPr txBox="1">
            <a:spLocks noChangeArrowheads="1"/>
          </p:cNvSpPr>
          <p:nvPr/>
        </p:nvSpPr>
        <p:spPr bwMode="auto">
          <a:xfrm>
            <a:off x="698500" y="3810000"/>
            <a:ext cx="542925" cy="366713"/>
          </a:xfrm>
          <a:prstGeom prst="rect">
            <a:avLst/>
          </a:prstGeom>
          <a:noFill/>
          <a:ln w="9525">
            <a:noFill/>
            <a:miter lim="800000"/>
          </a:ln>
        </p:spPr>
        <p:txBody>
          <a:bodyPr>
            <a:spAutoFit/>
          </a:bodyPr>
          <a:lstStyle/>
          <a:p>
            <a:pPr>
              <a:spcBef>
                <a:spcPct val="50000"/>
              </a:spcBef>
            </a:pPr>
            <a:r>
              <a:rPr lang="en-US"/>
              <a:t>X</a:t>
            </a:r>
            <a:endParaRPr lang="en-US"/>
          </a:p>
        </p:txBody>
      </p:sp>
      <p:sp>
        <p:nvSpPr>
          <p:cNvPr id="14342" name="Line 6"/>
          <p:cNvSpPr>
            <a:spLocks noChangeShapeType="1"/>
          </p:cNvSpPr>
          <p:nvPr/>
        </p:nvSpPr>
        <p:spPr bwMode="auto">
          <a:xfrm>
            <a:off x="1066800" y="4057650"/>
            <a:ext cx="5381625" cy="0"/>
          </a:xfrm>
          <a:prstGeom prst="line">
            <a:avLst/>
          </a:prstGeom>
          <a:noFill/>
          <a:ln w="9525">
            <a:solidFill>
              <a:schemeClr val="tx1"/>
            </a:solidFill>
            <a:round/>
          </a:ln>
        </p:spPr>
        <p:txBody>
          <a:bodyPr/>
          <a:lstStyle/>
          <a:p>
            <a:endParaRPr lang="en-IN"/>
          </a:p>
        </p:txBody>
      </p:sp>
      <p:sp>
        <p:nvSpPr>
          <p:cNvPr id="14343" name="Text Box 7"/>
          <p:cNvSpPr txBox="1">
            <a:spLocks noChangeArrowheads="1"/>
          </p:cNvSpPr>
          <p:nvPr/>
        </p:nvSpPr>
        <p:spPr bwMode="auto">
          <a:xfrm>
            <a:off x="6448425" y="3873500"/>
            <a:ext cx="485775" cy="366713"/>
          </a:xfrm>
          <a:prstGeom prst="rect">
            <a:avLst/>
          </a:prstGeom>
          <a:noFill/>
          <a:ln w="9525">
            <a:noFill/>
            <a:miter lim="800000"/>
          </a:ln>
        </p:spPr>
        <p:txBody>
          <a:bodyPr>
            <a:spAutoFit/>
          </a:bodyPr>
          <a:lstStyle/>
          <a:p>
            <a:pPr>
              <a:spcBef>
                <a:spcPct val="50000"/>
              </a:spcBef>
            </a:pPr>
            <a:r>
              <a:rPr lang="en-US"/>
              <a:t>Y</a:t>
            </a:r>
            <a:endParaRPr lang="en-US"/>
          </a:p>
        </p:txBody>
      </p:sp>
      <p:sp>
        <p:nvSpPr>
          <p:cNvPr id="14344" name="Line 8"/>
          <p:cNvSpPr>
            <a:spLocks noChangeShapeType="1"/>
          </p:cNvSpPr>
          <p:nvPr/>
        </p:nvSpPr>
        <p:spPr bwMode="auto">
          <a:xfrm>
            <a:off x="1895475" y="3317875"/>
            <a:ext cx="2057400" cy="0"/>
          </a:xfrm>
          <a:prstGeom prst="line">
            <a:avLst/>
          </a:prstGeom>
          <a:noFill/>
          <a:ln w="22225">
            <a:solidFill>
              <a:schemeClr val="tx1"/>
            </a:solidFill>
            <a:round/>
          </a:ln>
        </p:spPr>
        <p:txBody>
          <a:bodyPr/>
          <a:lstStyle/>
          <a:p>
            <a:endParaRPr lang="en-IN"/>
          </a:p>
        </p:txBody>
      </p:sp>
      <p:sp>
        <p:nvSpPr>
          <p:cNvPr id="14345" name="Text Box 9"/>
          <p:cNvSpPr txBox="1">
            <a:spLocks noChangeArrowheads="1"/>
          </p:cNvSpPr>
          <p:nvPr/>
        </p:nvSpPr>
        <p:spPr bwMode="auto">
          <a:xfrm>
            <a:off x="4659313" y="1343025"/>
            <a:ext cx="430212" cy="366713"/>
          </a:xfrm>
          <a:prstGeom prst="rect">
            <a:avLst/>
          </a:prstGeom>
          <a:noFill/>
          <a:ln w="9525">
            <a:noFill/>
            <a:miter lim="800000"/>
          </a:ln>
        </p:spPr>
        <p:txBody>
          <a:bodyPr>
            <a:spAutoFit/>
          </a:bodyPr>
          <a:lstStyle/>
          <a:p>
            <a:pPr>
              <a:spcBef>
                <a:spcPct val="50000"/>
              </a:spcBef>
            </a:pPr>
            <a:r>
              <a:rPr lang="en-US"/>
              <a:t>c’</a:t>
            </a:r>
            <a:endParaRPr lang="en-US"/>
          </a:p>
        </p:txBody>
      </p:sp>
      <p:sp>
        <p:nvSpPr>
          <p:cNvPr id="14346" name="Text Box 10"/>
          <p:cNvSpPr txBox="1">
            <a:spLocks noChangeArrowheads="1"/>
          </p:cNvSpPr>
          <p:nvPr/>
        </p:nvSpPr>
        <p:spPr bwMode="auto">
          <a:xfrm>
            <a:off x="1593850" y="3268663"/>
            <a:ext cx="409575" cy="366712"/>
          </a:xfrm>
          <a:prstGeom prst="rect">
            <a:avLst/>
          </a:prstGeom>
          <a:noFill/>
          <a:ln w="9525">
            <a:noFill/>
            <a:miter lim="800000"/>
          </a:ln>
        </p:spPr>
        <p:txBody>
          <a:bodyPr>
            <a:spAutoFit/>
          </a:bodyPr>
          <a:lstStyle/>
          <a:p>
            <a:pPr>
              <a:spcBef>
                <a:spcPct val="50000"/>
              </a:spcBef>
            </a:pPr>
            <a:r>
              <a:rPr lang="en-US"/>
              <a:t>b’ </a:t>
            </a:r>
            <a:endParaRPr lang="en-US"/>
          </a:p>
        </p:txBody>
      </p:sp>
      <p:sp>
        <p:nvSpPr>
          <p:cNvPr id="14348" name="Line 12"/>
          <p:cNvSpPr>
            <a:spLocks noChangeShapeType="1"/>
          </p:cNvSpPr>
          <p:nvPr/>
        </p:nvSpPr>
        <p:spPr bwMode="auto">
          <a:xfrm>
            <a:off x="1895475" y="4786313"/>
            <a:ext cx="2057400" cy="0"/>
          </a:xfrm>
          <a:prstGeom prst="line">
            <a:avLst/>
          </a:prstGeom>
          <a:noFill/>
          <a:ln w="22225">
            <a:solidFill>
              <a:schemeClr val="tx1"/>
            </a:solidFill>
            <a:round/>
          </a:ln>
        </p:spPr>
        <p:txBody>
          <a:bodyPr/>
          <a:lstStyle/>
          <a:p>
            <a:endParaRPr lang="en-IN"/>
          </a:p>
        </p:txBody>
      </p:sp>
      <p:sp>
        <p:nvSpPr>
          <p:cNvPr id="14349" name="Line 13"/>
          <p:cNvSpPr>
            <a:spLocks noChangeShapeType="1"/>
          </p:cNvSpPr>
          <p:nvPr/>
        </p:nvSpPr>
        <p:spPr bwMode="auto">
          <a:xfrm>
            <a:off x="3952875" y="3317875"/>
            <a:ext cx="0" cy="1468438"/>
          </a:xfrm>
          <a:prstGeom prst="line">
            <a:avLst/>
          </a:prstGeom>
          <a:noFill/>
          <a:ln w="9525">
            <a:solidFill>
              <a:schemeClr val="bg2"/>
            </a:solidFill>
            <a:round/>
          </a:ln>
        </p:spPr>
        <p:txBody>
          <a:bodyPr/>
          <a:lstStyle/>
          <a:p>
            <a:endParaRPr lang="en-IN"/>
          </a:p>
        </p:txBody>
      </p:sp>
      <p:sp>
        <p:nvSpPr>
          <p:cNvPr id="14350" name="Text Box 14"/>
          <p:cNvSpPr txBox="1">
            <a:spLocks noChangeArrowheads="1"/>
          </p:cNvSpPr>
          <p:nvPr/>
        </p:nvSpPr>
        <p:spPr bwMode="auto">
          <a:xfrm>
            <a:off x="3925888" y="4467225"/>
            <a:ext cx="430212" cy="366713"/>
          </a:xfrm>
          <a:prstGeom prst="rect">
            <a:avLst/>
          </a:prstGeom>
          <a:noFill/>
          <a:ln w="9525">
            <a:noFill/>
            <a:miter lim="800000"/>
          </a:ln>
        </p:spPr>
        <p:txBody>
          <a:bodyPr>
            <a:spAutoFit/>
          </a:bodyPr>
          <a:lstStyle/>
          <a:p>
            <a:pPr>
              <a:spcBef>
                <a:spcPct val="50000"/>
              </a:spcBef>
            </a:pPr>
            <a:r>
              <a:rPr lang="en-US"/>
              <a:t>a</a:t>
            </a:r>
            <a:endParaRPr lang="en-US"/>
          </a:p>
        </p:txBody>
      </p:sp>
      <p:sp>
        <p:nvSpPr>
          <p:cNvPr id="14351" name="Text Box 15"/>
          <p:cNvSpPr txBox="1">
            <a:spLocks noChangeArrowheads="1"/>
          </p:cNvSpPr>
          <p:nvPr/>
        </p:nvSpPr>
        <p:spPr bwMode="auto">
          <a:xfrm>
            <a:off x="1624013" y="4551363"/>
            <a:ext cx="430212" cy="366712"/>
          </a:xfrm>
          <a:prstGeom prst="rect">
            <a:avLst/>
          </a:prstGeom>
          <a:noFill/>
          <a:ln w="9525">
            <a:noFill/>
            <a:miter lim="800000"/>
          </a:ln>
        </p:spPr>
        <p:txBody>
          <a:bodyPr>
            <a:spAutoFit/>
          </a:bodyPr>
          <a:lstStyle/>
          <a:p>
            <a:pPr>
              <a:spcBef>
                <a:spcPct val="50000"/>
              </a:spcBef>
            </a:pPr>
            <a:r>
              <a:rPr lang="en-US"/>
              <a:t>b</a:t>
            </a:r>
            <a:endParaRPr lang="en-US"/>
          </a:p>
        </p:txBody>
      </p:sp>
      <p:sp>
        <p:nvSpPr>
          <p:cNvPr id="14352" name="Line 16"/>
          <p:cNvSpPr>
            <a:spLocks noChangeShapeType="1"/>
          </p:cNvSpPr>
          <p:nvPr/>
        </p:nvSpPr>
        <p:spPr bwMode="auto">
          <a:xfrm>
            <a:off x="1895475" y="3317875"/>
            <a:ext cx="0" cy="1468438"/>
          </a:xfrm>
          <a:prstGeom prst="line">
            <a:avLst/>
          </a:prstGeom>
          <a:noFill/>
          <a:ln w="9525">
            <a:solidFill>
              <a:schemeClr val="bg2"/>
            </a:solidFill>
            <a:round/>
          </a:ln>
        </p:spPr>
        <p:txBody>
          <a:bodyPr/>
          <a:lstStyle/>
          <a:p>
            <a:endParaRPr lang="en-IN"/>
          </a:p>
        </p:txBody>
      </p:sp>
      <p:sp>
        <p:nvSpPr>
          <p:cNvPr id="14353" name="Line 17"/>
          <p:cNvSpPr>
            <a:spLocks noChangeShapeType="1"/>
          </p:cNvSpPr>
          <p:nvPr/>
        </p:nvSpPr>
        <p:spPr bwMode="auto">
          <a:xfrm rot="-3600000">
            <a:off x="3438525" y="2424113"/>
            <a:ext cx="2057400" cy="0"/>
          </a:xfrm>
          <a:prstGeom prst="line">
            <a:avLst/>
          </a:prstGeom>
          <a:noFill/>
          <a:ln w="22225">
            <a:solidFill>
              <a:schemeClr val="tx1"/>
            </a:solidFill>
            <a:round/>
          </a:ln>
        </p:spPr>
        <p:txBody>
          <a:bodyPr/>
          <a:lstStyle/>
          <a:p>
            <a:endParaRPr lang="en-IN"/>
          </a:p>
        </p:txBody>
      </p:sp>
      <p:sp>
        <p:nvSpPr>
          <p:cNvPr id="14354" name="Text Box 18"/>
          <p:cNvSpPr txBox="1">
            <a:spLocks noChangeArrowheads="1"/>
          </p:cNvSpPr>
          <p:nvPr/>
        </p:nvSpPr>
        <p:spPr bwMode="auto">
          <a:xfrm>
            <a:off x="3883025" y="3200400"/>
            <a:ext cx="430213" cy="366713"/>
          </a:xfrm>
          <a:prstGeom prst="rect">
            <a:avLst/>
          </a:prstGeom>
          <a:noFill/>
          <a:ln w="9525">
            <a:noFill/>
            <a:miter lim="800000"/>
          </a:ln>
        </p:spPr>
        <p:txBody>
          <a:bodyPr>
            <a:spAutoFit/>
          </a:bodyPr>
          <a:lstStyle/>
          <a:p>
            <a:pPr>
              <a:spcBef>
                <a:spcPct val="50000"/>
              </a:spcBef>
            </a:pPr>
            <a:r>
              <a:rPr lang="en-US"/>
              <a:t>a’</a:t>
            </a:r>
            <a:endParaRPr lang="en-US"/>
          </a:p>
        </p:txBody>
      </p:sp>
      <p:sp>
        <p:nvSpPr>
          <p:cNvPr id="14355" name="Arc 19"/>
          <p:cNvSpPr/>
          <p:nvPr/>
        </p:nvSpPr>
        <p:spPr bwMode="auto">
          <a:xfrm rot="-4272095">
            <a:off x="3674269" y="3026569"/>
            <a:ext cx="373062" cy="342900"/>
          </a:xfrm>
          <a:custGeom>
            <a:avLst/>
            <a:gdLst>
              <a:gd name="T0" fmla="*/ 0 w 21600"/>
              <a:gd name="T1" fmla="*/ 0 h 21600"/>
              <a:gd name="T2" fmla="*/ 6443299 w 21600"/>
              <a:gd name="T3" fmla="*/ 5443538 h 21600"/>
              <a:gd name="T4" fmla="*/ 0 w 21600"/>
              <a:gd name="T5" fmla="*/ 544353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14356" name="Rectangle 20"/>
          <p:cNvSpPr>
            <a:spLocks noChangeArrowheads="1"/>
          </p:cNvSpPr>
          <p:nvPr/>
        </p:nvSpPr>
        <p:spPr bwMode="auto">
          <a:xfrm>
            <a:off x="3408363" y="3306763"/>
            <a:ext cx="444500" cy="244475"/>
          </a:xfrm>
          <a:prstGeom prst="rect">
            <a:avLst/>
          </a:prstGeom>
          <a:noFill/>
          <a:ln w="9525">
            <a:noFill/>
            <a:miter lim="800000"/>
          </a:ln>
        </p:spPr>
        <p:txBody>
          <a:bodyPr wrap="none">
            <a:spAutoFit/>
          </a:bodyPr>
          <a:lstStyle/>
          <a:p>
            <a:r>
              <a:rPr lang="en-US" sz="1000"/>
              <a:t>120</a:t>
            </a:r>
            <a:r>
              <a:rPr lang="en-US" sz="1000">
                <a:cs typeface="Arial" panose="02080604020202020204" pitchFamily="34" charset="0"/>
              </a:rPr>
              <a:t>°</a:t>
            </a:r>
            <a:endParaRPr lang="en-US" sz="1000">
              <a:cs typeface="Arial" panose="02080604020202020204" pitchFamily="34" charset="0"/>
            </a:endParaRPr>
          </a:p>
        </p:txBody>
      </p:sp>
      <p:sp>
        <p:nvSpPr>
          <p:cNvPr id="14357" name="Line 21"/>
          <p:cNvSpPr>
            <a:spLocks noChangeShapeType="1"/>
          </p:cNvSpPr>
          <p:nvPr/>
        </p:nvSpPr>
        <p:spPr bwMode="auto">
          <a:xfrm rot="3600000">
            <a:off x="3441700" y="5680075"/>
            <a:ext cx="2057400" cy="0"/>
          </a:xfrm>
          <a:prstGeom prst="line">
            <a:avLst/>
          </a:prstGeom>
          <a:noFill/>
          <a:ln w="22225">
            <a:solidFill>
              <a:schemeClr val="tx1"/>
            </a:solidFill>
            <a:round/>
          </a:ln>
        </p:spPr>
        <p:txBody>
          <a:bodyPr/>
          <a:lstStyle/>
          <a:p>
            <a:endParaRPr lang="en-IN"/>
          </a:p>
        </p:txBody>
      </p:sp>
      <p:sp>
        <p:nvSpPr>
          <p:cNvPr id="14358" name="Text Box 22"/>
          <p:cNvSpPr txBox="1">
            <a:spLocks noChangeArrowheads="1"/>
          </p:cNvSpPr>
          <p:nvPr/>
        </p:nvSpPr>
        <p:spPr bwMode="auto">
          <a:xfrm>
            <a:off x="4500563" y="6480175"/>
            <a:ext cx="430212" cy="366713"/>
          </a:xfrm>
          <a:prstGeom prst="rect">
            <a:avLst/>
          </a:prstGeom>
          <a:noFill/>
          <a:ln w="9525">
            <a:noFill/>
            <a:miter lim="800000"/>
          </a:ln>
        </p:spPr>
        <p:txBody>
          <a:bodyPr>
            <a:spAutoFit/>
          </a:bodyPr>
          <a:lstStyle/>
          <a:p>
            <a:pPr>
              <a:spcBef>
                <a:spcPct val="50000"/>
              </a:spcBef>
            </a:pPr>
            <a:r>
              <a:rPr lang="en-US"/>
              <a:t>c</a:t>
            </a:r>
            <a:endParaRPr lang="en-US"/>
          </a:p>
        </p:txBody>
      </p:sp>
      <p:sp>
        <p:nvSpPr>
          <p:cNvPr id="14359" name="Arc 23"/>
          <p:cNvSpPr/>
          <p:nvPr/>
        </p:nvSpPr>
        <p:spPr bwMode="auto">
          <a:xfrm rot="9723092">
            <a:off x="3683000" y="4735513"/>
            <a:ext cx="373063" cy="342900"/>
          </a:xfrm>
          <a:custGeom>
            <a:avLst/>
            <a:gdLst>
              <a:gd name="T0" fmla="*/ 0 w 21600"/>
              <a:gd name="T1" fmla="*/ 0 h 21600"/>
              <a:gd name="T2" fmla="*/ 6443333 w 21600"/>
              <a:gd name="T3" fmla="*/ 5443538 h 21600"/>
              <a:gd name="T4" fmla="*/ 0 w 21600"/>
              <a:gd name="T5" fmla="*/ 5443538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ln>
        </p:spPr>
        <p:txBody>
          <a:bodyPr wrap="none" anchor="ctr"/>
          <a:lstStyle/>
          <a:p>
            <a:endParaRPr lang="en-IN"/>
          </a:p>
        </p:txBody>
      </p:sp>
      <p:sp>
        <p:nvSpPr>
          <p:cNvPr id="14360" name="Rectangle 24"/>
          <p:cNvSpPr>
            <a:spLocks noChangeArrowheads="1"/>
          </p:cNvSpPr>
          <p:nvPr/>
        </p:nvSpPr>
        <p:spPr bwMode="auto">
          <a:xfrm>
            <a:off x="3438525" y="4956175"/>
            <a:ext cx="444500" cy="244475"/>
          </a:xfrm>
          <a:prstGeom prst="rect">
            <a:avLst/>
          </a:prstGeom>
          <a:noFill/>
          <a:ln w="9525">
            <a:noFill/>
            <a:miter lim="800000"/>
          </a:ln>
        </p:spPr>
        <p:txBody>
          <a:bodyPr wrap="none">
            <a:spAutoFit/>
          </a:bodyPr>
          <a:lstStyle/>
          <a:p>
            <a:r>
              <a:rPr lang="en-US" sz="1000"/>
              <a:t>120</a:t>
            </a:r>
            <a:r>
              <a:rPr lang="en-US" sz="1000">
                <a:cs typeface="Arial" panose="02080604020202020204" pitchFamily="34" charset="0"/>
              </a:rPr>
              <a:t>°</a:t>
            </a:r>
            <a:endParaRPr lang="en-US" sz="1000">
              <a:cs typeface="Arial" panose="02080604020202020204" pitchFamily="34" charset="0"/>
            </a:endParaRPr>
          </a:p>
        </p:txBody>
      </p:sp>
      <p:sp>
        <p:nvSpPr>
          <p:cNvPr id="14361" name="Line 25"/>
          <p:cNvSpPr>
            <a:spLocks noChangeShapeType="1"/>
          </p:cNvSpPr>
          <p:nvPr/>
        </p:nvSpPr>
        <p:spPr bwMode="auto">
          <a:xfrm>
            <a:off x="3952875" y="4786313"/>
            <a:ext cx="2695575" cy="0"/>
          </a:xfrm>
          <a:prstGeom prst="line">
            <a:avLst/>
          </a:prstGeom>
          <a:noFill/>
          <a:ln w="9525">
            <a:solidFill>
              <a:schemeClr val="bg2"/>
            </a:solidFill>
            <a:round/>
          </a:ln>
        </p:spPr>
        <p:txBody>
          <a:bodyPr/>
          <a:lstStyle/>
          <a:p>
            <a:endParaRPr lang="en-IN"/>
          </a:p>
        </p:txBody>
      </p:sp>
      <p:sp>
        <p:nvSpPr>
          <p:cNvPr id="14362" name="Arc 26"/>
          <p:cNvSpPr/>
          <p:nvPr/>
        </p:nvSpPr>
        <p:spPr bwMode="auto">
          <a:xfrm rot="5400000">
            <a:off x="4091781" y="4648994"/>
            <a:ext cx="1779588" cy="2057400"/>
          </a:xfrm>
          <a:custGeom>
            <a:avLst/>
            <a:gdLst>
              <a:gd name="T0" fmla="*/ 0 w 18679"/>
              <a:gd name="T1" fmla="*/ 0 h 21600"/>
              <a:gd name="T2" fmla="*/ 169545105 w 18679"/>
              <a:gd name="T3" fmla="*/ 97557229 h 21600"/>
              <a:gd name="T4" fmla="*/ 0 w 18679"/>
              <a:gd name="T5" fmla="*/ 195967327 h 21600"/>
              <a:gd name="T6" fmla="*/ 0 60000 65536"/>
              <a:gd name="T7" fmla="*/ 0 60000 65536"/>
              <a:gd name="T8" fmla="*/ 0 60000 65536"/>
              <a:gd name="T9" fmla="*/ 0 w 18679"/>
              <a:gd name="T10" fmla="*/ 0 h 21600"/>
              <a:gd name="T11" fmla="*/ 18679 w 18679"/>
              <a:gd name="T12" fmla="*/ 21600 h 21600"/>
            </a:gdLst>
            <a:ahLst/>
            <a:cxnLst>
              <a:cxn ang="T6">
                <a:pos x="T0" y="T1"/>
              </a:cxn>
              <a:cxn ang="T7">
                <a:pos x="T2" y="T3"/>
              </a:cxn>
              <a:cxn ang="T8">
                <a:pos x="T4" y="T5"/>
              </a:cxn>
            </a:cxnLst>
            <a:rect l="T9" t="T10" r="T11" b="T12"/>
            <a:pathLst>
              <a:path w="18679" h="21600" fill="none" extrusionOk="0">
                <a:moveTo>
                  <a:pt x="-1" y="0"/>
                </a:moveTo>
                <a:cubicBezTo>
                  <a:pt x="7697" y="0"/>
                  <a:pt x="14813" y="4096"/>
                  <a:pt x="18678" y="10753"/>
                </a:cubicBezTo>
              </a:path>
              <a:path w="18679" h="21600" stroke="0" extrusionOk="0">
                <a:moveTo>
                  <a:pt x="-1" y="0"/>
                </a:moveTo>
                <a:cubicBezTo>
                  <a:pt x="7697" y="0"/>
                  <a:pt x="14813" y="4096"/>
                  <a:pt x="18678" y="10753"/>
                </a:cubicBezTo>
                <a:lnTo>
                  <a:pt x="0" y="21600"/>
                </a:lnTo>
                <a:close/>
              </a:path>
            </a:pathLst>
          </a:custGeom>
          <a:noFill/>
          <a:ln w="9525">
            <a:solidFill>
              <a:srgbClr val="FF0000"/>
            </a:solidFill>
            <a:round/>
          </a:ln>
        </p:spPr>
        <p:txBody>
          <a:bodyPr wrap="none" anchor="ctr"/>
          <a:lstStyle/>
          <a:p>
            <a:endParaRPr lang="en-IN"/>
          </a:p>
        </p:txBody>
      </p:sp>
      <p:sp>
        <p:nvSpPr>
          <p:cNvPr id="14363" name="Line 27"/>
          <p:cNvSpPr>
            <a:spLocks noChangeShapeType="1"/>
          </p:cNvSpPr>
          <p:nvPr/>
        </p:nvSpPr>
        <p:spPr bwMode="auto">
          <a:xfrm flipV="1">
            <a:off x="6010275" y="1514475"/>
            <a:ext cx="0" cy="3271838"/>
          </a:xfrm>
          <a:prstGeom prst="line">
            <a:avLst/>
          </a:prstGeom>
          <a:noFill/>
          <a:ln w="9525">
            <a:solidFill>
              <a:srgbClr val="FF0000"/>
            </a:solidFill>
            <a:round/>
          </a:ln>
        </p:spPr>
        <p:txBody>
          <a:bodyPr/>
          <a:lstStyle/>
          <a:p>
            <a:endParaRPr lang="en-IN"/>
          </a:p>
        </p:txBody>
      </p:sp>
      <p:sp>
        <p:nvSpPr>
          <p:cNvPr id="14364" name="Line 28"/>
          <p:cNvSpPr>
            <a:spLocks noChangeShapeType="1"/>
          </p:cNvSpPr>
          <p:nvPr/>
        </p:nvSpPr>
        <p:spPr bwMode="auto">
          <a:xfrm>
            <a:off x="4978400" y="1533525"/>
            <a:ext cx="1717675" cy="0"/>
          </a:xfrm>
          <a:prstGeom prst="line">
            <a:avLst/>
          </a:prstGeom>
          <a:noFill/>
          <a:ln w="9525">
            <a:solidFill>
              <a:schemeClr val="tx1"/>
            </a:solidFill>
            <a:prstDash val="lgDashDotDot"/>
            <a:round/>
          </a:ln>
        </p:spPr>
        <p:txBody>
          <a:bodyPr/>
          <a:lstStyle/>
          <a:p>
            <a:endParaRPr lang="en-IN"/>
          </a:p>
        </p:txBody>
      </p:sp>
      <p:sp>
        <p:nvSpPr>
          <p:cNvPr id="14365" name="Oval 29"/>
          <p:cNvSpPr>
            <a:spLocks noChangeArrowheads="1"/>
          </p:cNvSpPr>
          <p:nvPr/>
        </p:nvSpPr>
        <p:spPr bwMode="auto">
          <a:xfrm>
            <a:off x="5986463" y="1509713"/>
            <a:ext cx="46037" cy="46037"/>
          </a:xfrm>
          <a:prstGeom prst="ellipse">
            <a:avLst/>
          </a:prstGeom>
          <a:solidFill>
            <a:srgbClr val="FF0000"/>
          </a:solidFill>
          <a:ln w="9525">
            <a:solidFill>
              <a:schemeClr val="tx1"/>
            </a:solidFill>
            <a:round/>
          </a:ln>
        </p:spPr>
        <p:txBody>
          <a:bodyPr wrap="none" anchor="ctr"/>
          <a:lstStyle/>
          <a:p>
            <a:endParaRPr lang="en-IN"/>
          </a:p>
        </p:txBody>
      </p:sp>
      <p:sp>
        <p:nvSpPr>
          <p:cNvPr id="14366" name="Text Box 30"/>
          <p:cNvSpPr txBox="1">
            <a:spLocks noChangeArrowheads="1"/>
          </p:cNvSpPr>
          <p:nvPr/>
        </p:nvSpPr>
        <p:spPr bwMode="auto">
          <a:xfrm>
            <a:off x="5986463" y="4686300"/>
            <a:ext cx="515937" cy="336550"/>
          </a:xfrm>
          <a:prstGeom prst="rect">
            <a:avLst/>
          </a:prstGeom>
          <a:noFill/>
          <a:ln w="9525">
            <a:noFill/>
            <a:miter lim="800000"/>
          </a:ln>
        </p:spPr>
        <p:txBody>
          <a:bodyPr>
            <a:spAutoFit/>
          </a:bodyPr>
          <a:lstStyle/>
          <a:p>
            <a:pPr>
              <a:spcBef>
                <a:spcPct val="50000"/>
              </a:spcBef>
            </a:pPr>
            <a:r>
              <a:rPr lang="en-US" sz="1600" b="1"/>
              <a:t>c</a:t>
            </a:r>
            <a:r>
              <a:rPr lang="en-US" sz="1600" b="1" baseline="-25000">
                <a:latin typeface="Arial Unicode MS" pitchFamily="34" charset="-128"/>
              </a:rPr>
              <a:t>1</a:t>
            </a:r>
            <a:endParaRPr lang="en-US" sz="1600" b="1"/>
          </a:p>
        </p:txBody>
      </p:sp>
      <p:sp>
        <p:nvSpPr>
          <p:cNvPr id="14367" name="Text Box 31"/>
          <p:cNvSpPr txBox="1">
            <a:spLocks noChangeArrowheads="1"/>
          </p:cNvSpPr>
          <p:nvPr/>
        </p:nvSpPr>
        <p:spPr bwMode="auto">
          <a:xfrm>
            <a:off x="5864225" y="1173163"/>
            <a:ext cx="515938" cy="336550"/>
          </a:xfrm>
          <a:prstGeom prst="rect">
            <a:avLst/>
          </a:prstGeom>
          <a:noFill/>
          <a:ln w="9525">
            <a:noFill/>
            <a:miter lim="800000"/>
          </a:ln>
        </p:spPr>
        <p:txBody>
          <a:bodyPr>
            <a:spAutoFit/>
          </a:bodyPr>
          <a:lstStyle/>
          <a:p>
            <a:pPr>
              <a:spcBef>
                <a:spcPct val="50000"/>
              </a:spcBef>
            </a:pPr>
            <a:r>
              <a:rPr lang="en-US" sz="1600" b="1"/>
              <a:t>c</a:t>
            </a:r>
            <a:r>
              <a:rPr lang="en-US" sz="1600" b="1" baseline="-25000">
                <a:latin typeface="Arial Unicode MS" pitchFamily="34" charset="-128"/>
              </a:rPr>
              <a:t>1</a:t>
            </a:r>
            <a:r>
              <a:rPr lang="en-US" sz="1600" b="1">
                <a:latin typeface="Arial Unicode MS" pitchFamily="34" charset="-128"/>
              </a:rPr>
              <a:t>’</a:t>
            </a:r>
            <a:endParaRPr lang="en-US" sz="1600" b="1"/>
          </a:p>
        </p:txBody>
      </p:sp>
      <p:sp>
        <p:nvSpPr>
          <p:cNvPr id="14368" name="Line 32"/>
          <p:cNvSpPr>
            <a:spLocks noChangeShapeType="1"/>
          </p:cNvSpPr>
          <p:nvPr/>
        </p:nvSpPr>
        <p:spPr bwMode="auto">
          <a:xfrm flipV="1">
            <a:off x="3952875" y="1533525"/>
            <a:ext cx="2057400" cy="1784350"/>
          </a:xfrm>
          <a:prstGeom prst="line">
            <a:avLst/>
          </a:prstGeom>
          <a:noFill/>
          <a:ln w="15875">
            <a:solidFill>
              <a:srgbClr val="FF0000"/>
            </a:solidFill>
            <a:round/>
          </a:ln>
        </p:spPr>
        <p:txBody>
          <a:bodyPr/>
          <a:lstStyle/>
          <a:p>
            <a:endParaRPr lang="en-IN"/>
          </a:p>
        </p:txBody>
      </p:sp>
      <p:sp>
        <p:nvSpPr>
          <p:cNvPr id="14369" name="Line 33"/>
          <p:cNvSpPr>
            <a:spLocks noChangeShapeType="1"/>
          </p:cNvSpPr>
          <p:nvPr/>
        </p:nvSpPr>
        <p:spPr bwMode="auto">
          <a:xfrm>
            <a:off x="1895475" y="4786313"/>
            <a:ext cx="3082925" cy="1781175"/>
          </a:xfrm>
          <a:prstGeom prst="line">
            <a:avLst/>
          </a:prstGeom>
          <a:noFill/>
          <a:ln w="9525">
            <a:solidFill>
              <a:srgbClr val="00FF00"/>
            </a:solidFill>
            <a:round/>
          </a:ln>
        </p:spPr>
        <p:txBody>
          <a:bodyPr/>
          <a:lstStyle/>
          <a:p>
            <a:endParaRPr lang="en-IN"/>
          </a:p>
        </p:txBody>
      </p:sp>
      <p:sp>
        <p:nvSpPr>
          <p:cNvPr id="14372" name="Arc 36"/>
          <p:cNvSpPr/>
          <p:nvPr/>
        </p:nvSpPr>
        <p:spPr bwMode="auto">
          <a:xfrm flipV="1">
            <a:off x="1901825" y="4789488"/>
            <a:ext cx="3562350" cy="1778000"/>
          </a:xfrm>
          <a:custGeom>
            <a:avLst/>
            <a:gdLst>
              <a:gd name="T0" fmla="*/ 509152813 w 21600"/>
              <a:gd name="T1" fmla="*/ 0 h 10777"/>
              <a:gd name="T2" fmla="*/ 587515578 w 21600"/>
              <a:gd name="T3" fmla="*/ 293336155 h 10777"/>
              <a:gd name="T4" fmla="*/ 0 w 21600"/>
              <a:gd name="T5" fmla="*/ 293336155 h 10777"/>
              <a:gd name="T6" fmla="*/ 0 60000 65536"/>
              <a:gd name="T7" fmla="*/ 0 60000 65536"/>
              <a:gd name="T8" fmla="*/ 0 60000 65536"/>
              <a:gd name="T9" fmla="*/ 0 w 21600"/>
              <a:gd name="T10" fmla="*/ 0 h 10777"/>
              <a:gd name="T11" fmla="*/ 21600 w 21600"/>
              <a:gd name="T12" fmla="*/ 10777 h 10777"/>
            </a:gdLst>
            <a:ahLst/>
            <a:cxnLst>
              <a:cxn ang="T6">
                <a:pos x="T0" y="T1"/>
              </a:cxn>
              <a:cxn ang="T7">
                <a:pos x="T2" y="T3"/>
              </a:cxn>
              <a:cxn ang="T8">
                <a:pos x="T4" y="T5"/>
              </a:cxn>
            </a:cxnLst>
            <a:rect l="T9" t="T10" r="T11" b="T12"/>
            <a:pathLst>
              <a:path w="21600" h="10777" fill="none" extrusionOk="0">
                <a:moveTo>
                  <a:pt x="18719" y="-1"/>
                </a:moveTo>
                <a:cubicBezTo>
                  <a:pt x="20606" y="3278"/>
                  <a:pt x="21600" y="6994"/>
                  <a:pt x="21600" y="10777"/>
                </a:cubicBezTo>
              </a:path>
              <a:path w="21600" h="10777" stroke="0" extrusionOk="0">
                <a:moveTo>
                  <a:pt x="18719" y="-1"/>
                </a:moveTo>
                <a:cubicBezTo>
                  <a:pt x="20606" y="3278"/>
                  <a:pt x="21600" y="6994"/>
                  <a:pt x="21600" y="10777"/>
                </a:cubicBezTo>
                <a:lnTo>
                  <a:pt x="0" y="10777"/>
                </a:lnTo>
                <a:close/>
              </a:path>
            </a:pathLst>
          </a:custGeom>
          <a:noFill/>
          <a:ln w="9525">
            <a:solidFill>
              <a:srgbClr val="00FF00"/>
            </a:solidFill>
            <a:round/>
          </a:ln>
        </p:spPr>
        <p:txBody>
          <a:bodyPr wrap="none" anchor="ctr"/>
          <a:lstStyle/>
          <a:p>
            <a:endParaRPr lang="en-IN"/>
          </a:p>
        </p:txBody>
      </p:sp>
      <p:sp>
        <p:nvSpPr>
          <p:cNvPr id="14373" name="Text Box 37"/>
          <p:cNvSpPr txBox="1">
            <a:spLocks noChangeArrowheads="1"/>
          </p:cNvSpPr>
          <p:nvPr/>
        </p:nvSpPr>
        <p:spPr bwMode="auto">
          <a:xfrm>
            <a:off x="5140325" y="4686300"/>
            <a:ext cx="515938" cy="336550"/>
          </a:xfrm>
          <a:prstGeom prst="rect">
            <a:avLst/>
          </a:prstGeom>
          <a:noFill/>
          <a:ln w="9525">
            <a:noFill/>
            <a:miter lim="800000"/>
          </a:ln>
        </p:spPr>
        <p:txBody>
          <a:bodyPr>
            <a:spAutoFit/>
          </a:bodyPr>
          <a:lstStyle/>
          <a:p>
            <a:pPr>
              <a:spcBef>
                <a:spcPct val="50000"/>
              </a:spcBef>
            </a:pPr>
            <a:r>
              <a:rPr lang="en-US" sz="1600" b="1"/>
              <a:t>c</a:t>
            </a:r>
            <a:r>
              <a:rPr lang="en-US" sz="1600" b="1" baseline="-25000">
                <a:latin typeface="Arial Unicode MS" pitchFamily="34" charset="-128"/>
              </a:rPr>
              <a:t>2</a:t>
            </a:r>
            <a:endParaRPr lang="en-US" sz="1600" b="1"/>
          </a:p>
        </p:txBody>
      </p:sp>
      <p:sp>
        <p:nvSpPr>
          <p:cNvPr id="14374" name="Line 38"/>
          <p:cNvSpPr>
            <a:spLocks noChangeShapeType="1"/>
          </p:cNvSpPr>
          <p:nvPr/>
        </p:nvSpPr>
        <p:spPr bwMode="auto">
          <a:xfrm flipV="1">
            <a:off x="5464175" y="1512888"/>
            <a:ext cx="0" cy="3271837"/>
          </a:xfrm>
          <a:prstGeom prst="line">
            <a:avLst/>
          </a:prstGeom>
          <a:noFill/>
          <a:ln w="9525">
            <a:solidFill>
              <a:srgbClr val="00FF00"/>
            </a:solidFill>
            <a:round/>
          </a:ln>
        </p:spPr>
        <p:txBody>
          <a:bodyPr/>
          <a:lstStyle/>
          <a:p>
            <a:endParaRPr lang="en-IN"/>
          </a:p>
        </p:txBody>
      </p:sp>
      <p:sp>
        <p:nvSpPr>
          <p:cNvPr id="14375" name="Oval 39"/>
          <p:cNvSpPr>
            <a:spLocks noChangeArrowheads="1"/>
          </p:cNvSpPr>
          <p:nvPr/>
        </p:nvSpPr>
        <p:spPr bwMode="auto">
          <a:xfrm>
            <a:off x="5440363" y="1512888"/>
            <a:ext cx="46037" cy="46037"/>
          </a:xfrm>
          <a:prstGeom prst="ellipse">
            <a:avLst/>
          </a:prstGeom>
          <a:solidFill>
            <a:srgbClr val="00FF00"/>
          </a:solidFill>
          <a:ln w="9525">
            <a:solidFill>
              <a:schemeClr val="tx1"/>
            </a:solidFill>
            <a:round/>
          </a:ln>
        </p:spPr>
        <p:txBody>
          <a:bodyPr wrap="none" anchor="ctr"/>
          <a:lstStyle/>
          <a:p>
            <a:endParaRPr lang="en-IN"/>
          </a:p>
        </p:txBody>
      </p:sp>
      <p:sp>
        <p:nvSpPr>
          <p:cNvPr id="14376" name="Text Box 40"/>
          <p:cNvSpPr txBox="1">
            <a:spLocks noChangeArrowheads="1"/>
          </p:cNvSpPr>
          <p:nvPr/>
        </p:nvSpPr>
        <p:spPr bwMode="auto">
          <a:xfrm>
            <a:off x="4997450" y="1227138"/>
            <a:ext cx="515938" cy="336550"/>
          </a:xfrm>
          <a:prstGeom prst="rect">
            <a:avLst/>
          </a:prstGeom>
          <a:noFill/>
          <a:ln w="9525">
            <a:noFill/>
            <a:miter lim="800000"/>
          </a:ln>
        </p:spPr>
        <p:txBody>
          <a:bodyPr>
            <a:spAutoFit/>
          </a:bodyPr>
          <a:lstStyle/>
          <a:p>
            <a:pPr>
              <a:spcBef>
                <a:spcPct val="50000"/>
              </a:spcBef>
            </a:pPr>
            <a:r>
              <a:rPr lang="en-US" sz="1600" b="1"/>
              <a:t>c</a:t>
            </a:r>
            <a:r>
              <a:rPr lang="en-US" sz="1600" b="1" baseline="-25000">
                <a:latin typeface="Arial Unicode MS" pitchFamily="34" charset="-128"/>
              </a:rPr>
              <a:t>2</a:t>
            </a:r>
            <a:r>
              <a:rPr lang="en-US" sz="1600" b="1">
                <a:latin typeface="Arial Unicode MS" pitchFamily="34" charset="-128"/>
              </a:rPr>
              <a:t>’</a:t>
            </a:r>
            <a:endParaRPr lang="en-US" sz="1600" b="1"/>
          </a:p>
        </p:txBody>
      </p:sp>
      <p:sp>
        <p:nvSpPr>
          <p:cNvPr id="14378" name="Line 42"/>
          <p:cNvSpPr>
            <a:spLocks noChangeShapeType="1"/>
          </p:cNvSpPr>
          <p:nvPr/>
        </p:nvSpPr>
        <p:spPr bwMode="auto">
          <a:xfrm flipV="1">
            <a:off x="1895475" y="1533525"/>
            <a:ext cx="3568700" cy="1784350"/>
          </a:xfrm>
          <a:prstGeom prst="line">
            <a:avLst/>
          </a:prstGeom>
          <a:noFill/>
          <a:ln w="9525">
            <a:solidFill>
              <a:srgbClr val="00FF00"/>
            </a:solidFill>
            <a:round/>
          </a:ln>
        </p:spPr>
        <p:txBody>
          <a:bodyPr/>
          <a:lstStyle/>
          <a:p>
            <a:endParaRPr lang="en-IN"/>
          </a:p>
        </p:txBody>
      </p:sp>
      <p:sp>
        <p:nvSpPr>
          <p:cNvPr id="14382" name="Arc 46"/>
          <p:cNvSpPr/>
          <p:nvPr/>
        </p:nvSpPr>
        <p:spPr bwMode="auto">
          <a:xfrm>
            <a:off x="1946275" y="698500"/>
            <a:ext cx="3530600" cy="2735263"/>
          </a:xfrm>
          <a:custGeom>
            <a:avLst/>
            <a:gdLst>
              <a:gd name="T0" fmla="*/ 543546828 w 19025"/>
              <a:gd name="T1" fmla="*/ 0 h 14746"/>
              <a:gd name="T2" fmla="*/ 655197623 w 19025"/>
              <a:gd name="T3" fmla="*/ 155451831 h 14746"/>
              <a:gd name="T4" fmla="*/ 0 w 19025"/>
              <a:gd name="T5" fmla="*/ 507368893 h 14746"/>
              <a:gd name="T6" fmla="*/ 0 60000 65536"/>
              <a:gd name="T7" fmla="*/ 0 60000 65536"/>
              <a:gd name="T8" fmla="*/ 0 60000 65536"/>
              <a:gd name="T9" fmla="*/ 0 w 19025"/>
              <a:gd name="T10" fmla="*/ 0 h 14746"/>
              <a:gd name="T11" fmla="*/ 19025 w 19025"/>
              <a:gd name="T12" fmla="*/ 14746 h 14746"/>
            </a:gdLst>
            <a:ahLst/>
            <a:cxnLst>
              <a:cxn ang="T6">
                <a:pos x="T0" y="T1"/>
              </a:cxn>
              <a:cxn ang="T7">
                <a:pos x="T2" y="T3"/>
              </a:cxn>
              <a:cxn ang="T8">
                <a:pos x="T4" y="T5"/>
              </a:cxn>
            </a:cxnLst>
            <a:rect l="T9" t="T10" r="T11" b="T12"/>
            <a:pathLst>
              <a:path w="19025" h="14746" fill="none" extrusionOk="0">
                <a:moveTo>
                  <a:pt x="15783" y="-1"/>
                </a:moveTo>
                <a:cubicBezTo>
                  <a:pt x="17053" y="1359"/>
                  <a:pt x="18143" y="2878"/>
                  <a:pt x="19024" y="4518"/>
                </a:cubicBezTo>
              </a:path>
              <a:path w="19025" h="14746" stroke="0" extrusionOk="0">
                <a:moveTo>
                  <a:pt x="15783" y="-1"/>
                </a:moveTo>
                <a:cubicBezTo>
                  <a:pt x="17053" y="1359"/>
                  <a:pt x="18143" y="2878"/>
                  <a:pt x="19024" y="4518"/>
                </a:cubicBezTo>
                <a:lnTo>
                  <a:pt x="0" y="14746"/>
                </a:lnTo>
                <a:close/>
              </a:path>
            </a:pathLst>
          </a:custGeom>
          <a:noFill/>
          <a:ln w="9525">
            <a:solidFill>
              <a:srgbClr val="00FF00"/>
            </a:solidFill>
            <a:round/>
          </a:ln>
        </p:spPr>
        <p:txBody>
          <a:bodyPr wrap="none" anchor="ctr"/>
          <a:lstStyle/>
          <a:p>
            <a:endParaRPr lang="en-IN"/>
          </a:p>
        </p:txBody>
      </p:sp>
      <p:sp>
        <p:nvSpPr>
          <p:cNvPr id="14389" name="Arc 53"/>
          <p:cNvSpPr/>
          <p:nvPr/>
        </p:nvSpPr>
        <p:spPr bwMode="auto">
          <a:xfrm>
            <a:off x="3956050" y="687388"/>
            <a:ext cx="2058988" cy="2643187"/>
          </a:xfrm>
          <a:custGeom>
            <a:avLst/>
            <a:gdLst>
              <a:gd name="T0" fmla="*/ 83100641 w 16325"/>
              <a:gd name="T1" fmla="*/ 0 h 20959"/>
              <a:gd name="T2" fmla="*/ 259689531 w 16325"/>
              <a:gd name="T3" fmla="*/ 108387809 h 20959"/>
              <a:gd name="T4" fmla="*/ 0 w 16325"/>
              <a:gd name="T5" fmla="*/ 333338180 h 20959"/>
              <a:gd name="T6" fmla="*/ 0 60000 65536"/>
              <a:gd name="T7" fmla="*/ 0 60000 65536"/>
              <a:gd name="T8" fmla="*/ 0 60000 65536"/>
              <a:gd name="T9" fmla="*/ 0 w 16325"/>
              <a:gd name="T10" fmla="*/ 0 h 20959"/>
              <a:gd name="T11" fmla="*/ 16325 w 16325"/>
              <a:gd name="T12" fmla="*/ 20959 h 20959"/>
            </a:gdLst>
            <a:ahLst/>
            <a:cxnLst>
              <a:cxn ang="T6">
                <a:pos x="T0" y="T1"/>
              </a:cxn>
              <a:cxn ang="T7">
                <a:pos x="T2" y="T3"/>
              </a:cxn>
              <a:cxn ang="T8">
                <a:pos x="T4" y="T5"/>
              </a:cxn>
            </a:cxnLst>
            <a:rect l="T9" t="T10" r="T11" b="T12"/>
            <a:pathLst>
              <a:path w="16325" h="20959" fill="none" extrusionOk="0">
                <a:moveTo>
                  <a:pt x="5223" y="0"/>
                </a:moveTo>
                <a:cubicBezTo>
                  <a:pt x="9537" y="1075"/>
                  <a:pt x="13414" y="3455"/>
                  <a:pt x="16325" y="6814"/>
                </a:cubicBezTo>
              </a:path>
              <a:path w="16325" h="20959" stroke="0" extrusionOk="0">
                <a:moveTo>
                  <a:pt x="5223" y="0"/>
                </a:moveTo>
                <a:cubicBezTo>
                  <a:pt x="9537" y="1075"/>
                  <a:pt x="13414" y="3455"/>
                  <a:pt x="16325" y="6814"/>
                </a:cubicBezTo>
                <a:lnTo>
                  <a:pt x="0" y="20959"/>
                </a:lnTo>
                <a:close/>
              </a:path>
            </a:pathLst>
          </a:custGeom>
          <a:noFill/>
          <a:ln w="9525">
            <a:solidFill>
              <a:srgbClr val="FF0000"/>
            </a:solidFill>
            <a:round/>
          </a:ln>
        </p:spPr>
        <p:txBody>
          <a:bodyPr wrap="none" anchor="ctr"/>
          <a:lstStyle/>
          <a:p>
            <a:endParaRPr lang="en-IN"/>
          </a:p>
        </p:txBody>
      </p:sp>
      <p:sp>
        <p:nvSpPr>
          <p:cNvPr id="14392" name="Oval 56"/>
          <p:cNvSpPr>
            <a:spLocks noChangeArrowheads="1"/>
          </p:cNvSpPr>
          <p:nvPr/>
        </p:nvSpPr>
        <p:spPr bwMode="auto">
          <a:xfrm>
            <a:off x="4954588" y="788988"/>
            <a:ext cx="46037" cy="46037"/>
          </a:xfrm>
          <a:prstGeom prst="ellipse">
            <a:avLst/>
          </a:prstGeom>
          <a:solidFill>
            <a:schemeClr val="tx1"/>
          </a:solidFill>
          <a:ln w="9525">
            <a:solidFill>
              <a:schemeClr val="tx1"/>
            </a:solidFill>
            <a:round/>
          </a:ln>
        </p:spPr>
        <p:txBody>
          <a:bodyPr wrap="none" anchor="ctr"/>
          <a:lstStyle/>
          <a:p>
            <a:endParaRPr lang="en-IN"/>
          </a:p>
        </p:txBody>
      </p:sp>
      <p:sp>
        <p:nvSpPr>
          <p:cNvPr id="14393" name="Line 57"/>
          <p:cNvSpPr>
            <a:spLocks noChangeShapeType="1"/>
          </p:cNvSpPr>
          <p:nvPr/>
        </p:nvSpPr>
        <p:spPr bwMode="auto">
          <a:xfrm flipV="1">
            <a:off x="1895475" y="812800"/>
            <a:ext cx="3082925" cy="2505075"/>
          </a:xfrm>
          <a:prstGeom prst="line">
            <a:avLst/>
          </a:prstGeom>
          <a:noFill/>
          <a:ln w="9525">
            <a:solidFill>
              <a:srgbClr val="0033CC"/>
            </a:solidFill>
            <a:round/>
          </a:ln>
        </p:spPr>
        <p:txBody>
          <a:bodyPr/>
          <a:lstStyle/>
          <a:p>
            <a:endParaRPr lang="en-IN"/>
          </a:p>
        </p:txBody>
      </p:sp>
      <p:sp>
        <p:nvSpPr>
          <p:cNvPr id="14394" name="Line 58"/>
          <p:cNvSpPr>
            <a:spLocks noChangeShapeType="1"/>
          </p:cNvSpPr>
          <p:nvPr/>
        </p:nvSpPr>
        <p:spPr bwMode="auto">
          <a:xfrm flipV="1">
            <a:off x="3952875" y="812800"/>
            <a:ext cx="1025525" cy="2505075"/>
          </a:xfrm>
          <a:prstGeom prst="line">
            <a:avLst/>
          </a:prstGeom>
          <a:noFill/>
          <a:ln w="9525">
            <a:solidFill>
              <a:srgbClr val="0033CC"/>
            </a:solidFill>
            <a:round/>
          </a:ln>
        </p:spPr>
        <p:txBody>
          <a:bodyPr/>
          <a:lstStyle/>
          <a:p>
            <a:endParaRPr lang="en-IN"/>
          </a:p>
        </p:txBody>
      </p:sp>
      <p:sp>
        <p:nvSpPr>
          <p:cNvPr id="14396" name="Arc 60"/>
          <p:cNvSpPr/>
          <p:nvPr/>
        </p:nvSpPr>
        <p:spPr bwMode="auto">
          <a:xfrm rot="-3589048">
            <a:off x="3534569" y="2988469"/>
            <a:ext cx="560388" cy="342900"/>
          </a:xfrm>
          <a:custGeom>
            <a:avLst/>
            <a:gdLst>
              <a:gd name="T0" fmla="*/ 0 w 25157"/>
              <a:gd name="T1" fmla="*/ 78375 h 21600"/>
              <a:gd name="T2" fmla="*/ 12482997 w 25157"/>
              <a:gd name="T3" fmla="*/ 4941777 h 21600"/>
              <a:gd name="T4" fmla="*/ 1810652 w 25157"/>
              <a:gd name="T5" fmla="*/ 5443538 h 21600"/>
              <a:gd name="T6" fmla="*/ 0 60000 65536"/>
              <a:gd name="T7" fmla="*/ 0 60000 65536"/>
              <a:gd name="T8" fmla="*/ 0 60000 65536"/>
              <a:gd name="T9" fmla="*/ 0 w 25157"/>
              <a:gd name="T10" fmla="*/ 0 h 21600"/>
              <a:gd name="T11" fmla="*/ 25157 w 25157"/>
              <a:gd name="T12" fmla="*/ 21600 h 21600"/>
            </a:gdLst>
            <a:ahLst/>
            <a:cxnLst>
              <a:cxn ang="T6">
                <a:pos x="T0" y="T1"/>
              </a:cxn>
              <a:cxn ang="T7">
                <a:pos x="T2" y="T3"/>
              </a:cxn>
              <a:cxn ang="T8">
                <a:pos x="T4" y="T5"/>
              </a:cxn>
            </a:cxnLst>
            <a:rect l="T9" t="T10" r="T11" b="T12"/>
            <a:pathLst>
              <a:path w="25157" h="21600" fill="none" extrusionOk="0">
                <a:moveTo>
                  <a:pt x="-1" y="310"/>
                </a:moveTo>
                <a:cubicBezTo>
                  <a:pt x="1205" y="103"/>
                  <a:pt x="2426" y="-1"/>
                  <a:pt x="3649" y="0"/>
                </a:cubicBezTo>
                <a:cubicBezTo>
                  <a:pt x="14806" y="0"/>
                  <a:pt x="24128" y="8498"/>
                  <a:pt x="25157" y="19608"/>
                </a:cubicBezTo>
              </a:path>
              <a:path w="25157" h="21600" stroke="0" extrusionOk="0">
                <a:moveTo>
                  <a:pt x="-1" y="310"/>
                </a:moveTo>
                <a:cubicBezTo>
                  <a:pt x="1205" y="103"/>
                  <a:pt x="2426" y="-1"/>
                  <a:pt x="3649" y="0"/>
                </a:cubicBezTo>
                <a:cubicBezTo>
                  <a:pt x="14806" y="0"/>
                  <a:pt x="24128" y="8498"/>
                  <a:pt x="25157" y="19608"/>
                </a:cubicBezTo>
                <a:lnTo>
                  <a:pt x="3649" y="21600"/>
                </a:lnTo>
                <a:close/>
              </a:path>
            </a:pathLst>
          </a:custGeom>
          <a:noFill/>
          <a:ln w="9525">
            <a:solidFill>
              <a:srgbClr val="0033CC"/>
            </a:solidFill>
            <a:round/>
          </a:ln>
        </p:spPr>
        <p:txBody>
          <a:bodyPr wrap="none" anchor="ctr"/>
          <a:lstStyle/>
          <a:p>
            <a:endParaRPr lang="en-IN"/>
          </a:p>
        </p:txBody>
      </p:sp>
      <p:sp>
        <p:nvSpPr>
          <p:cNvPr id="14397" name="Rectangle 61"/>
          <p:cNvSpPr>
            <a:spLocks noChangeArrowheads="1"/>
          </p:cNvSpPr>
          <p:nvPr/>
        </p:nvSpPr>
        <p:spPr bwMode="auto">
          <a:xfrm>
            <a:off x="3186113" y="2922588"/>
            <a:ext cx="444500" cy="244475"/>
          </a:xfrm>
          <a:prstGeom prst="rect">
            <a:avLst/>
          </a:prstGeom>
          <a:noFill/>
          <a:ln w="9525">
            <a:noFill/>
            <a:miter lim="800000"/>
          </a:ln>
        </p:spPr>
        <p:txBody>
          <a:bodyPr wrap="none">
            <a:spAutoFit/>
          </a:bodyPr>
          <a:lstStyle/>
          <a:p>
            <a:r>
              <a:rPr lang="en-US" sz="1000"/>
              <a:t>112</a:t>
            </a:r>
            <a:r>
              <a:rPr lang="en-US" sz="1000">
                <a:cs typeface="Arial" panose="02080604020202020204" pitchFamily="34" charset="0"/>
              </a:rPr>
              <a:t>°</a:t>
            </a:r>
            <a:endParaRPr lang="en-US" sz="1000">
              <a:cs typeface="Arial" panose="02080604020202020204" pitchFamily="34" charset="0"/>
            </a:endParaRPr>
          </a:p>
        </p:txBody>
      </p:sp>
      <p:sp>
        <p:nvSpPr>
          <p:cNvPr id="14398" name="Text Box 62"/>
          <p:cNvSpPr txBox="1">
            <a:spLocks noChangeArrowheads="1"/>
          </p:cNvSpPr>
          <p:nvPr/>
        </p:nvSpPr>
        <p:spPr bwMode="auto">
          <a:xfrm>
            <a:off x="4548188" y="628650"/>
            <a:ext cx="430212" cy="366713"/>
          </a:xfrm>
          <a:prstGeom prst="rect">
            <a:avLst/>
          </a:prstGeom>
          <a:noFill/>
          <a:ln w="9525">
            <a:noFill/>
            <a:miter lim="800000"/>
          </a:ln>
        </p:spPr>
        <p:txBody>
          <a:bodyPr>
            <a:spAutoFit/>
          </a:bodyPr>
          <a:lstStyle/>
          <a:p>
            <a:pPr>
              <a:spcBef>
                <a:spcPct val="50000"/>
              </a:spcBef>
            </a:pPr>
            <a:r>
              <a:rPr lang="en-US"/>
              <a:t>C</a:t>
            </a:r>
            <a:endParaRPr lang="en-US"/>
          </a:p>
        </p:txBody>
      </p:sp>
      <p:sp>
        <p:nvSpPr>
          <p:cNvPr id="14399" name="Text Box 63"/>
          <p:cNvSpPr txBox="1">
            <a:spLocks noChangeArrowheads="1"/>
          </p:cNvSpPr>
          <p:nvPr/>
        </p:nvSpPr>
        <p:spPr bwMode="auto">
          <a:xfrm>
            <a:off x="6448425" y="2879725"/>
            <a:ext cx="1400175" cy="366713"/>
          </a:xfrm>
          <a:prstGeom prst="rect">
            <a:avLst/>
          </a:prstGeom>
          <a:noFill/>
          <a:ln w="9525">
            <a:noFill/>
            <a:miter lim="800000"/>
          </a:ln>
        </p:spPr>
        <p:txBody>
          <a:bodyPr>
            <a:spAutoFit/>
          </a:bodyPr>
          <a:lstStyle/>
          <a:p>
            <a:pPr>
              <a:spcBef>
                <a:spcPct val="50000"/>
              </a:spcBef>
            </a:pPr>
            <a:r>
              <a:rPr lang="en-US"/>
              <a:t>Ans. 112</a:t>
            </a:r>
            <a:r>
              <a:rPr lang="en-US">
                <a:cs typeface="Arial" panose="02080604020202020204" pitchFamily="34" charset="0"/>
              </a:rPr>
              <a:t>º</a:t>
            </a:r>
            <a:endParaRPr lang="en-US">
              <a:cs typeface="Arial" panose="02080604020202020204" pitchFamily="34" charset="0"/>
            </a:endParaRPr>
          </a:p>
        </p:txBody>
      </p:sp>
      <p:grpSp>
        <p:nvGrpSpPr>
          <p:cNvPr id="46" name="Group 103"/>
          <p:cNvGrpSpPr/>
          <p:nvPr/>
        </p:nvGrpSpPr>
        <p:grpSpPr bwMode="auto">
          <a:xfrm>
            <a:off x="8016875" y="6629400"/>
            <a:ext cx="1096963" cy="182563"/>
            <a:chOff x="5050" y="29"/>
            <a:chExt cx="691" cy="115"/>
          </a:xfrm>
        </p:grpSpPr>
        <p:sp>
          <p:nvSpPr>
            <p:cNvPr id="47"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48"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49"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50"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1"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2"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342"/>
                                        </p:tgtEl>
                                        <p:attrNameLst>
                                          <p:attrName>style.visibility</p:attrName>
                                        </p:attrNameLst>
                                      </p:cBhvr>
                                      <p:to>
                                        <p:strVal val="visible"/>
                                      </p:to>
                                    </p:set>
                                    <p:animEffect transition="in" filter="wipe(left)">
                                      <p:cBhvr>
                                        <p:cTn id="7" dur="500"/>
                                        <p:tgtEl>
                                          <p:spTgt spid="1434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4341"/>
                                        </p:tgtEl>
                                        <p:attrNameLst>
                                          <p:attrName>style.visibility</p:attrName>
                                        </p:attrNameLst>
                                      </p:cBhvr>
                                      <p:to>
                                        <p:strVal val="visible"/>
                                      </p:to>
                                    </p:set>
                                    <p:animEffect transition="in" filter="wipe(down)">
                                      <p:cBhvr>
                                        <p:cTn id="12" dur="500"/>
                                        <p:tgtEl>
                                          <p:spTgt spid="14341"/>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4343"/>
                                        </p:tgtEl>
                                        <p:attrNameLst>
                                          <p:attrName>style.visibility</p:attrName>
                                        </p:attrNameLst>
                                      </p:cBhvr>
                                      <p:to>
                                        <p:strVal val="visible"/>
                                      </p:to>
                                    </p:set>
                                    <p:animEffect transition="in" filter="wipe(down)">
                                      <p:cBhvr>
                                        <p:cTn id="15" dur="500"/>
                                        <p:tgtEl>
                                          <p:spTgt spid="1434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14344"/>
                                        </p:tgtEl>
                                        <p:attrNameLst>
                                          <p:attrName>style.visibility</p:attrName>
                                        </p:attrNameLst>
                                      </p:cBhvr>
                                      <p:to>
                                        <p:strVal val="visible"/>
                                      </p:to>
                                    </p:set>
                                    <p:animEffect transition="in" filter="wipe(right)">
                                      <p:cBhvr>
                                        <p:cTn id="20" dur="500"/>
                                        <p:tgtEl>
                                          <p:spTgt spid="1434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4354"/>
                                        </p:tgtEl>
                                        <p:attrNameLst>
                                          <p:attrName>style.visibility</p:attrName>
                                        </p:attrNameLst>
                                      </p:cBhvr>
                                      <p:to>
                                        <p:strVal val="visible"/>
                                      </p:to>
                                    </p:set>
                                    <p:animEffect transition="in" filter="wipe(down)">
                                      <p:cBhvr>
                                        <p:cTn id="25" dur="500"/>
                                        <p:tgtEl>
                                          <p:spTgt spid="1435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4346"/>
                                        </p:tgtEl>
                                        <p:attrNameLst>
                                          <p:attrName>style.visibility</p:attrName>
                                        </p:attrNameLst>
                                      </p:cBhvr>
                                      <p:to>
                                        <p:strVal val="visible"/>
                                      </p:to>
                                    </p:set>
                                    <p:animEffect transition="in" filter="wipe(down)">
                                      <p:cBhvr>
                                        <p:cTn id="30" dur="500"/>
                                        <p:tgtEl>
                                          <p:spTgt spid="1434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4349"/>
                                        </p:tgtEl>
                                        <p:attrNameLst>
                                          <p:attrName>style.visibility</p:attrName>
                                        </p:attrNameLst>
                                      </p:cBhvr>
                                      <p:to>
                                        <p:strVal val="visible"/>
                                      </p:to>
                                    </p:set>
                                    <p:animEffect transition="in" filter="wipe(up)">
                                      <p:cBhvr>
                                        <p:cTn id="35" dur="500"/>
                                        <p:tgtEl>
                                          <p:spTgt spid="143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14352"/>
                                        </p:tgtEl>
                                        <p:attrNameLst>
                                          <p:attrName>style.visibility</p:attrName>
                                        </p:attrNameLst>
                                      </p:cBhvr>
                                      <p:to>
                                        <p:strVal val="visible"/>
                                      </p:to>
                                    </p:set>
                                    <p:animEffect transition="in" filter="wipe(up)">
                                      <p:cBhvr>
                                        <p:cTn id="40" dur="500"/>
                                        <p:tgtEl>
                                          <p:spTgt spid="1435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4348"/>
                                        </p:tgtEl>
                                        <p:attrNameLst>
                                          <p:attrName>style.visibility</p:attrName>
                                        </p:attrNameLst>
                                      </p:cBhvr>
                                      <p:to>
                                        <p:strVal val="visible"/>
                                      </p:to>
                                    </p:set>
                                    <p:animEffect transition="in" filter="wipe(right)">
                                      <p:cBhvr>
                                        <p:cTn id="45" dur="500"/>
                                        <p:tgtEl>
                                          <p:spTgt spid="14348"/>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14350"/>
                                        </p:tgtEl>
                                        <p:attrNameLst>
                                          <p:attrName>style.visibility</p:attrName>
                                        </p:attrNameLst>
                                      </p:cBhvr>
                                      <p:to>
                                        <p:strVal val="visible"/>
                                      </p:to>
                                    </p:set>
                                    <p:animEffect transition="in" filter="wipe(down)">
                                      <p:cBhvr>
                                        <p:cTn id="50" dur="500"/>
                                        <p:tgtEl>
                                          <p:spTgt spid="14350"/>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4351"/>
                                        </p:tgtEl>
                                        <p:attrNameLst>
                                          <p:attrName>style.visibility</p:attrName>
                                        </p:attrNameLst>
                                      </p:cBhvr>
                                      <p:to>
                                        <p:strVal val="visible"/>
                                      </p:to>
                                    </p:set>
                                    <p:animEffect transition="in" filter="wipe(down)">
                                      <p:cBhvr>
                                        <p:cTn id="55" dur="500"/>
                                        <p:tgtEl>
                                          <p:spTgt spid="14351"/>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2" fill="hold" grpId="0" nodeType="clickEffect">
                                  <p:stCondLst>
                                    <p:cond delay="0"/>
                                  </p:stCondLst>
                                  <p:childTnLst>
                                    <p:set>
                                      <p:cBhvr>
                                        <p:cTn id="59" dur="1" fill="hold">
                                          <p:stCondLst>
                                            <p:cond delay="0"/>
                                          </p:stCondLst>
                                        </p:cTn>
                                        <p:tgtEl>
                                          <p:spTgt spid="14353"/>
                                        </p:tgtEl>
                                        <p:attrNameLst>
                                          <p:attrName>style.visibility</p:attrName>
                                        </p:attrNameLst>
                                      </p:cBhvr>
                                      <p:to>
                                        <p:strVal val="visible"/>
                                      </p:to>
                                    </p:set>
                                    <p:animEffect transition="in" filter="wipe(right)">
                                      <p:cBhvr>
                                        <p:cTn id="60" dur="500"/>
                                        <p:tgtEl>
                                          <p:spTgt spid="14353"/>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14355"/>
                                        </p:tgtEl>
                                        <p:attrNameLst>
                                          <p:attrName>style.visibility</p:attrName>
                                        </p:attrNameLst>
                                      </p:cBhvr>
                                      <p:to>
                                        <p:strVal val="visible"/>
                                      </p:to>
                                    </p:set>
                                    <p:animEffect transition="in" filter="wipe(down)">
                                      <p:cBhvr>
                                        <p:cTn id="65" dur="500"/>
                                        <p:tgtEl>
                                          <p:spTgt spid="14355"/>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14356"/>
                                        </p:tgtEl>
                                        <p:attrNameLst>
                                          <p:attrName>style.visibility</p:attrName>
                                        </p:attrNameLst>
                                      </p:cBhvr>
                                      <p:to>
                                        <p:strVal val="visible"/>
                                      </p:to>
                                    </p:set>
                                    <p:animEffect transition="in" filter="wipe(down)">
                                      <p:cBhvr>
                                        <p:cTn id="70" dur="500"/>
                                        <p:tgtEl>
                                          <p:spTgt spid="14356"/>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14345"/>
                                        </p:tgtEl>
                                        <p:attrNameLst>
                                          <p:attrName>style.visibility</p:attrName>
                                        </p:attrNameLst>
                                      </p:cBhvr>
                                      <p:to>
                                        <p:strVal val="visible"/>
                                      </p:to>
                                    </p:set>
                                    <p:animEffect transition="in" filter="wipe(down)">
                                      <p:cBhvr>
                                        <p:cTn id="75" dur="500"/>
                                        <p:tgtEl>
                                          <p:spTgt spid="14345"/>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2" fill="hold" grpId="0" nodeType="clickEffect">
                                  <p:stCondLst>
                                    <p:cond delay="0"/>
                                  </p:stCondLst>
                                  <p:childTnLst>
                                    <p:set>
                                      <p:cBhvr>
                                        <p:cTn id="79" dur="1" fill="hold">
                                          <p:stCondLst>
                                            <p:cond delay="0"/>
                                          </p:stCondLst>
                                        </p:cTn>
                                        <p:tgtEl>
                                          <p:spTgt spid="14357"/>
                                        </p:tgtEl>
                                        <p:attrNameLst>
                                          <p:attrName>style.visibility</p:attrName>
                                        </p:attrNameLst>
                                      </p:cBhvr>
                                      <p:to>
                                        <p:strVal val="visible"/>
                                      </p:to>
                                    </p:set>
                                    <p:animEffect transition="in" filter="wipe(right)">
                                      <p:cBhvr>
                                        <p:cTn id="80" dur="500"/>
                                        <p:tgtEl>
                                          <p:spTgt spid="14357"/>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14358"/>
                                        </p:tgtEl>
                                        <p:attrNameLst>
                                          <p:attrName>style.visibility</p:attrName>
                                        </p:attrNameLst>
                                      </p:cBhvr>
                                      <p:to>
                                        <p:strVal val="visible"/>
                                      </p:to>
                                    </p:set>
                                    <p:animEffect transition="in" filter="wipe(down)">
                                      <p:cBhvr>
                                        <p:cTn id="85" dur="500"/>
                                        <p:tgtEl>
                                          <p:spTgt spid="14358"/>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14359"/>
                                        </p:tgtEl>
                                        <p:attrNameLst>
                                          <p:attrName>style.visibility</p:attrName>
                                        </p:attrNameLst>
                                      </p:cBhvr>
                                      <p:to>
                                        <p:strVal val="visible"/>
                                      </p:to>
                                    </p:set>
                                    <p:animEffect transition="in" filter="wipe(down)">
                                      <p:cBhvr>
                                        <p:cTn id="90" dur="500"/>
                                        <p:tgtEl>
                                          <p:spTgt spid="14359"/>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14360"/>
                                        </p:tgtEl>
                                        <p:attrNameLst>
                                          <p:attrName>style.visibility</p:attrName>
                                        </p:attrNameLst>
                                      </p:cBhvr>
                                      <p:to>
                                        <p:strVal val="visible"/>
                                      </p:to>
                                    </p:set>
                                    <p:animEffect transition="in" filter="wipe(down)">
                                      <p:cBhvr>
                                        <p:cTn id="95" dur="500"/>
                                        <p:tgtEl>
                                          <p:spTgt spid="14360"/>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8" fill="hold" grpId="0" nodeType="clickEffect">
                                  <p:stCondLst>
                                    <p:cond delay="0"/>
                                  </p:stCondLst>
                                  <p:childTnLst>
                                    <p:set>
                                      <p:cBhvr>
                                        <p:cTn id="99" dur="1" fill="hold">
                                          <p:stCondLst>
                                            <p:cond delay="0"/>
                                          </p:stCondLst>
                                        </p:cTn>
                                        <p:tgtEl>
                                          <p:spTgt spid="14361"/>
                                        </p:tgtEl>
                                        <p:attrNameLst>
                                          <p:attrName>style.visibility</p:attrName>
                                        </p:attrNameLst>
                                      </p:cBhvr>
                                      <p:to>
                                        <p:strVal val="visible"/>
                                      </p:to>
                                    </p:set>
                                    <p:animEffect transition="in" filter="wipe(left)">
                                      <p:cBhvr>
                                        <p:cTn id="100" dur="500"/>
                                        <p:tgtEl>
                                          <p:spTgt spid="14361"/>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grpId="0" nodeType="clickEffect">
                                  <p:stCondLst>
                                    <p:cond delay="0"/>
                                  </p:stCondLst>
                                  <p:childTnLst>
                                    <p:set>
                                      <p:cBhvr>
                                        <p:cTn id="104" dur="1" fill="hold">
                                          <p:stCondLst>
                                            <p:cond delay="0"/>
                                          </p:stCondLst>
                                        </p:cTn>
                                        <p:tgtEl>
                                          <p:spTgt spid="14362"/>
                                        </p:tgtEl>
                                        <p:attrNameLst>
                                          <p:attrName>style.visibility</p:attrName>
                                        </p:attrNameLst>
                                      </p:cBhvr>
                                      <p:to>
                                        <p:strVal val="visible"/>
                                      </p:to>
                                    </p:set>
                                    <p:animEffect transition="in" filter="wipe(down)">
                                      <p:cBhvr>
                                        <p:cTn id="105" dur="500"/>
                                        <p:tgtEl>
                                          <p:spTgt spid="14362"/>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4" fill="hold" grpId="0" nodeType="clickEffect">
                                  <p:stCondLst>
                                    <p:cond delay="0"/>
                                  </p:stCondLst>
                                  <p:childTnLst>
                                    <p:set>
                                      <p:cBhvr>
                                        <p:cTn id="109" dur="1" fill="hold">
                                          <p:stCondLst>
                                            <p:cond delay="0"/>
                                          </p:stCondLst>
                                        </p:cTn>
                                        <p:tgtEl>
                                          <p:spTgt spid="14366"/>
                                        </p:tgtEl>
                                        <p:attrNameLst>
                                          <p:attrName>style.visibility</p:attrName>
                                        </p:attrNameLst>
                                      </p:cBhvr>
                                      <p:to>
                                        <p:strVal val="visible"/>
                                      </p:to>
                                    </p:set>
                                    <p:animEffect transition="in" filter="wipe(down)">
                                      <p:cBhvr>
                                        <p:cTn id="110" dur="500"/>
                                        <p:tgtEl>
                                          <p:spTgt spid="14366"/>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4" fill="hold" grpId="0" nodeType="clickEffect">
                                  <p:stCondLst>
                                    <p:cond delay="0"/>
                                  </p:stCondLst>
                                  <p:childTnLst>
                                    <p:set>
                                      <p:cBhvr>
                                        <p:cTn id="114" dur="1" fill="hold">
                                          <p:stCondLst>
                                            <p:cond delay="0"/>
                                          </p:stCondLst>
                                        </p:cTn>
                                        <p:tgtEl>
                                          <p:spTgt spid="14363"/>
                                        </p:tgtEl>
                                        <p:attrNameLst>
                                          <p:attrName>style.visibility</p:attrName>
                                        </p:attrNameLst>
                                      </p:cBhvr>
                                      <p:to>
                                        <p:strVal val="visible"/>
                                      </p:to>
                                    </p:set>
                                    <p:animEffect transition="in" filter="wipe(down)">
                                      <p:cBhvr>
                                        <p:cTn id="115" dur="500"/>
                                        <p:tgtEl>
                                          <p:spTgt spid="14363"/>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grpId="0" nodeType="clickEffect">
                                  <p:stCondLst>
                                    <p:cond delay="0"/>
                                  </p:stCondLst>
                                  <p:childTnLst>
                                    <p:set>
                                      <p:cBhvr>
                                        <p:cTn id="119" dur="1" fill="hold">
                                          <p:stCondLst>
                                            <p:cond delay="0"/>
                                          </p:stCondLst>
                                        </p:cTn>
                                        <p:tgtEl>
                                          <p:spTgt spid="14364"/>
                                        </p:tgtEl>
                                        <p:attrNameLst>
                                          <p:attrName>style.visibility</p:attrName>
                                        </p:attrNameLst>
                                      </p:cBhvr>
                                      <p:to>
                                        <p:strVal val="visible"/>
                                      </p:to>
                                    </p:set>
                                    <p:animEffect transition="in" filter="wipe(left)">
                                      <p:cBhvr>
                                        <p:cTn id="120" dur="500"/>
                                        <p:tgtEl>
                                          <p:spTgt spid="14364"/>
                                        </p:tgtEl>
                                      </p:cBhvr>
                                    </p:animEffect>
                                  </p:childTnLst>
                                </p:cTn>
                              </p:par>
                            </p:childTnLst>
                          </p:cTn>
                        </p:par>
                      </p:childTnLst>
                    </p:cTn>
                  </p:par>
                  <p:par>
                    <p:cTn id="121" fill="hold">
                      <p:stCondLst>
                        <p:cond delay="indefinite"/>
                      </p:stCondLst>
                      <p:childTnLst>
                        <p:par>
                          <p:cTn id="122" fill="hold">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14365"/>
                                        </p:tgtEl>
                                        <p:attrNameLst>
                                          <p:attrName>style.visibility</p:attrName>
                                        </p:attrNameLst>
                                      </p:cBhvr>
                                      <p:to>
                                        <p:strVal val="visible"/>
                                      </p:to>
                                    </p:set>
                                    <p:animEffect transition="in" filter="wipe(down)">
                                      <p:cBhvr>
                                        <p:cTn id="125" dur="500"/>
                                        <p:tgtEl>
                                          <p:spTgt spid="14365"/>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4" fill="hold" grpId="0" nodeType="clickEffect">
                                  <p:stCondLst>
                                    <p:cond delay="0"/>
                                  </p:stCondLst>
                                  <p:childTnLst>
                                    <p:set>
                                      <p:cBhvr>
                                        <p:cTn id="129" dur="1" fill="hold">
                                          <p:stCondLst>
                                            <p:cond delay="0"/>
                                          </p:stCondLst>
                                        </p:cTn>
                                        <p:tgtEl>
                                          <p:spTgt spid="14367"/>
                                        </p:tgtEl>
                                        <p:attrNameLst>
                                          <p:attrName>style.visibility</p:attrName>
                                        </p:attrNameLst>
                                      </p:cBhvr>
                                      <p:to>
                                        <p:strVal val="visible"/>
                                      </p:to>
                                    </p:set>
                                    <p:animEffect transition="in" filter="wipe(down)">
                                      <p:cBhvr>
                                        <p:cTn id="130" dur="500"/>
                                        <p:tgtEl>
                                          <p:spTgt spid="14367"/>
                                        </p:tgtEl>
                                      </p:cBhvr>
                                    </p:animEffect>
                                  </p:childTnLst>
                                </p:cTn>
                              </p:par>
                            </p:childTnLst>
                          </p:cTn>
                        </p:par>
                      </p:childTnLst>
                    </p:cTn>
                  </p:par>
                  <p:par>
                    <p:cTn id="131" fill="hold">
                      <p:stCondLst>
                        <p:cond delay="indefinite"/>
                      </p:stCondLst>
                      <p:childTnLst>
                        <p:par>
                          <p:cTn id="132" fill="hold">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14368"/>
                                        </p:tgtEl>
                                        <p:attrNameLst>
                                          <p:attrName>style.visibility</p:attrName>
                                        </p:attrNameLst>
                                      </p:cBhvr>
                                      <p:to>
                                        <p:strVal val="visible"/>
                                      </p:to>
                                    </p:set>
                                    <p:animEffect transition="in" filter="wipe(down)">
                                      <p:cBhvr>
                                        <p:cTn id="135" dur="500"/>
                                        <p:tgtEl>
                                          <p:spTgt spid="14368"/>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ntr" presetSubtype="8" fill="hold" grpId="0" nodeType="clickEffect">
                                  <p:stCondLst>
                                    <p:cond delay="0"/>
                                  </p:stCondLst>
                                  <p:childTnLst>
                                    <p:set>
                                      <p:cBhvr>
                                        <p:cTn id="139" dur="1" fill="hold">
                                          <p:stCondLst>
                                            <p:cond delay="0"/>
                                          </p:stCondLst>
                                        </p:cTn>
                                        <p:tgtEl>
                                          <p:spTgt spid="14369"/>
                                        </p:tgtEl>
                                        <p:attrNameLst>
                                          <p:attrName>style.visibility</p:attrName>
                                        </p:attrNameLst>
                                      </p:cBhvr>
                                      <p:to>
                                        <p:strVal val="visible"/>
                                      </p:to>
                                    </p:set>
                                    <p:animEffect transition="in" filter="wipe(left)">
                                      <p:cBhvr>
                                        <p:cTn id="140" dur="500"/>
                                        <p:tgtEl>
                                          <p:spTgt spid="14369"/>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4" fill="hold" grpId="0" nodeType="clickEffect">
                                  <p:stCondLst>
                                    <p:cond delay="0"/>
                                  </p:stCondLst>
                                  <p:childTnLst>
                                    <p:set>
                                      <p:cBhvr>
                                        <p:cTn id="144" dur="1" fill="hold">
                                          <p:stCondLst>
                                            <p:cond delay="0"/>
                                          </p:stCondLst>
                                        </p:cTn>
                                        <p:tgtEl>
                                          <p:spTgt spid="14372"/>
                                        </p:tgtEl>
                                        <p:attrNameLst>
                                          <p:attrName>style.visibility</p:attrName>
                                        </p:attrNameLst>
                                      </p:cBhvr>
                                      <p:to>
                                        <p:strVal val="visible"/>
                                      </p:to>
                                    </p:set>
                                    <p:animEffect transition="in" filter="wipe(down)">
                                      <p:cBhvr>
                                        <p:cTn id="145" dur="500"/>
                                        <p:tgtEl>
                                          <p:spTgt spid="14372"/>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4" fill="hold" grpId="0" nodeType="clickEffect">
                                  <p:stCondLst>
                                    <p:cond delay="0"/>
                                  </p:stCondLst>
                                  <p:childTnLst>
                                    <p:set>
                                      <p:cBhvr>
                                        <p:cTn id="149" dur="1" fill="hold">
                                          <p:stCondLst>
                                            <p:cond delay="0"/>
                                          </p:stCondLst>
                                        </p:cTn>
                                        <p:tgtEl>
                                          <p:spTgt spid="14373"/>
                                        </p:tgtEl>
                                        <p:attrNameLst>
                                          <p:attrName>style.visibility</p:attrName>
                                        </p:attrNameLst>
                                      </p:cBhvr>
                                      <p:to>
                                        <p:strVal val="visible"/>
                                      </p:to>
                                    </p:set>
                                    <p:animEffect transition="in" filter="wipe(down)">
                                      <p:cBhvr>
                                        <p:cTn id="150" dur="500"/>
                                        <p:tgtEl>
                                          <p:spTgt spid="14373"/>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14374"/>
                                        </p:tgtEl>
                                        <p:attrNameLst>
                                          <p:attrName>style.visibility</p:attrName>
                                        </p:attrNameLst>
                                      </p:cBhvr>
                                      <p:to>
                                        <p:strVal val="visible"/>
                                      </p:to>
                                    </p:set>
                                    <p:animEffect transition="in" filter="wipe(down)">
                                      <p:cBhvr>
                                        <p:cTn id="155" dur="500"/>
                                        <p:tgtEl>
                                          <p:spTgt spid="14374"/>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4" fill="hold" grpId="0" nodeType="clickEffect">
                                  <p:stCondLst>
                                    <p:cond delay="0"/>
                                  </p:stCondLst>
                                  <p:childTnLst>
                                    <p:set>
                                      <p:cBhvr>
                                        <p:cTn id="159" dur="1" fill="hold">
                                          <p:stCondLst>
                                            <p:cond delay="0"/>
                                          </p:stCondLst>
                                        </p:cTn>
                                        <p:tgtEl>
                                          <p:spTgt spid="14375"/>
                                        </p:tgtEl>
                                        <p:attrNameLst>
                                          <p:attrName>style.visibility</p:attrName>
                                        </p:attrNameLst>
                                      </p:cBhvr>
                                      <p:to>
                                        <p:strVal val="visible"/>
                                      </p:to>
                                    </p:set>
                                    <p:animEffect transition="in" filter="wipe(down)">
                                      <p:cBhvr>
                                        <p:cTn id="160" dur="500"/>
                                        <p:tgtEl>
                                          <p:spTgt spid="14375"/>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4" fill="hold" grpId="0" nodeType="clickEffect">
                                  <p:stCondLst>
                                    <p:cond delay="0"/>
                                  </p:stCondLst>
                                  <p:childTnLst>
                                    <p:set>
                                      <p:cBhvr>
                                        <p:cTn id="164" dur="1" fill="hold">
                                          <p:stCondLst>
                                            <p:cond delay="0"/>
                                          </p:stCondLst>
                                        </p:cTn>
                                        <p:tgtEl>
                                          <p:spTgt spid="14376"/>
                                        </p:tgtEl>
                                        <p:attrNameLst>
                                          <p:attrName>style.visibility</p:attrName>
                                        </p:attrNameLst>
                                      </p:cBhvr>
                                      <p:to>
                                        <p:strVal val="visible"/>
                                      </p:to>
                                    </p:set>
                                    <p:animEffect transition="in" filter="wipe(down)">
                                      <p:cBhvr>
                                        <p:cTn id="165" dur="500"/>
                                        <p:tgtEl>
                                          <p:spTgt spid="14376"/>
                                        </p:tgtEl>
                                      </p:cBhvr>
                                    </p:animEffect>
                                  </p:childTnLst>
                                </p:cTn>
                              </p:par>
                            </p:childTnLst>
                          </p:cTn>
                        </p:par>
                      </p:childTnLst>
                    </p:cTn>
                  </p:par>
                  <p:par>
                    <p:cTn id="166" fill="hold">
                      <p:stCondLst>
                        <p:cond delay="indefinite"/>
                      </p:stCondLst>
                      <p:childTnLst>
                        <p:par>
                          <p:cTn id="167" fill="hold">
                            <p:stCondLst>
                              <p:cond delay="0"/>
                            </p:stCondLst>
                            <p:childTnLst>
                              <p:par>
                                <p:cTn id="168" presetID="22" presetClass="entr" presetSubtype="4" fill="hold" grpId="0" nodeType="clickEffect">
                                  <p:stCondLst>
                                    <p:cond delay="0"/>
                                  </p:stCondLst>
                                  <p:childTnLst>
                                    <p:set>
                                      <p:cBhvr>
                                        <p:cTn id="169" dur="1" fill="hold">
                                          <p:stCondLst>
                                            <p:cond delay="0"/>
                                          </p:stCondLst>
                                        </p:cTn>
                                        <p:tgtEl>
                                          <p:spTgt spid="14378"/>
                                        </p:tgtEl>
                                        <p:attrNameLst>
                                          <p:attrName>style.visibility</p:attrName>
                                        </p:attrNameLst>
                                      </p:cBhvr>
                                      <p:to>
                                        <p:strVal val="visible"/>
                                      </p:to>
                                    </p:set>
                                    <p:animEffect transition="in" filter="wipe(down)">
                                      <p:cBhvr>
                                        <p:cTn id="170" dur="500"/>
                                        <p:tgtEl>
                                          <p:spTgt spid="14378"/>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4" fill="hold" grpId="0" nodeType="clickEffect">
                                  <p:stCondLst>
                                    <p:cond delay="0"/>
                                  </p:stCondLst>
                                  <p:childTnLst>
                                    <p:set>
                                      <p:cBhvr>
                                        <p:cTn id="174" dur="1" fill="hold">
                                          <p:stCondLst>
                                            <p:cond delay="0"/>
                                          </p:stCondLst>
                                        </p:cTn>
                                        <p:tgtEl>
                                          <p:spTgt spid="14382"/>
                                        </p:tgtEl>
                                        <p:attrNameLst>
                                          <p:attrName>style.visibility</p:attrName>
                                        </p:attrNameLst>
                                      </p:cBhvr>
                                      <p:to>
                                        <p:strVal val="visible"/>
                                      </p:to>
                                    </p:set>
                                    <p:animEffect transition="in" filter="wipe(down)">
                                      <p:cBhvr>
                                        <p:cTn id="175" dur="500"/>
                                        <p:tgtEl>
                                          <p:spTgt spid="14382"/>
                                        </p:tgtEl>
                                      </p:cBhvr>
                                    </p:animEffect>
                                  </p:childTnLst>
                                </p:cTn>
                              </p:par>
                            </p:childTnLst>
                          </p:cTn>
                        </p:par>
                      </p:childTnLst>
                    </p:cTn>
                  </p:par>
                  <p:par>
                    <p:cTn id="176" fill="hold">
                      <p:stCondLst>
                        <p:cond delay="indefinite"/>
                      </p:stCondLst>
                      <p:childTnLst>
                        <p:par>
                          <p:cTn id="177" fill="hold">
                            <p:stCondLst>
                              <p:cond delay="0"/>
                            </p:stCondLst>
                            <p:childTnLst>
                              <p:par>
                                <p:cTn id="178" presetID="22" presetClass="entr" presetSubtype="4" fill="hold" grpId="0" nodeType="clickEffect">
                                  <p:stCondLst>
                                    <p:cond delay="0"/>
                                  </p:stCondLst>
                                  <p:childTnLst>
                                    <p:set>
                                      <p:cBhvr>
                                        <p:cTn id="179" dur="1" fill="hold">
                                          <p:stCondLst>
                                            <p:cond delay="0"/>
                                          </p:stCondLst>
                                        </p:cTn>
                                        <p:tgtEl>
                                          <p:spTgt spid="14389"/>
                                        </p:tgtEl>
                                        <p:attrNameLst>
                                          <p:attrName>style.visibility</p:attrName>
                                        </p:attrNameLst>
                                      </p:cBhvr>
                                      <p:to>
                                        <p:strVal val="visible"/>
                                      </p:to>
                                    </p:set>
                                    <p:animEffect transition="in" filter="wipe(down)">
                                      <p:cBhvr>
                                        <p:cTn id="180" dur="500"/>
                                        <p:tgtEl>
                                          <p:spTgt spid="14389"/>
                                        </p:tgtEl>
                                      </p:cBhvr>
                                    </p:animEffect>
                                  </p:childTnLst>
                                </p:cTn>
                              </p:par>
                            </p:childTnLst>
                          </p:cTn>
                        </p:par>
                      </p:childTnLst>
                    </p:cTn>
                  </p:par>
                  <p:par>
                    <p:cTn id="181" fill="hold">
                      <p:stCondLst>
                        <p:cond delay="indefinite"/>
                      </p:stCondLst>
                      <p:childTnLst>
                        <p:par>
                          <p:cTn id="182" fill="hold">
                            <p:stCondLst>
                              <p:cond delay="0"/>
                            </p:stCondLst>
                            <p:childTnLst>
                              <p:par>
                                <p:cTn id="183" presetID="22" presetClass="entr" presetSubtype="4" fill="hold" grpId="0" nodeType="clickEffect">
                                  <p:stCondLst>
                                    <p:cond delay="0"/>
                                  </p:stCondLst>
                                  <p:childTnLst>
                                    <p:set>
                                      <p:cBhvr>
                                        <p:cTn id="184" dur="1" fill="hold">
                                          <p:stCondLst>
                                            <p:cond delay="0"/>
                                          </p:stCondLst>
                                        </p:cTn>
                                        <p:tgtEl>
                                          <p:spTgt spid="14392"/>
                                        </p:tgtEl>
                                        <p:attrNameLst>
                                          <p:attrName>style.visibility</p:attrName>
                                        </p:attrNameLst>
                                      </p:cBhvr>
                                      <p:to>
                                        <p:strVal val="visible"/>
                                      </p:to>
                                    </p:set>
                                    <p:animEffect transition="in" filter="wipe(down)">
                                      <p:cBhvr>
                                        <p:cTn id="185" dur="500"/>
                                        <p:tgtEl>
                                          <p:spTgt spid="14392"/>
                                        </p:tgtEl>
                                      </p:cBhvr>
                                    </p:animEffect>
                                  </p:childTnLst>
                                </p:cTn>
                              </p:par>
                            </p:childTnLst>
                          </p:cTn>
                        </p:par>
                      </p:childTnLst>
                    </p:cTn>
                  </p:par>
                  <p:par>
                    <p:cTn id="186" fill="hold">
                      <p:stCondLst>
                        <p:cond delay="indefinite"/>
                      </p:stCondLst>
                      <p:childTnLst>
                        <p:par>
                          <p:cTn id="187" fill="hold">
                            <p:stCondLst>
                              <p:cond delay="0"/>
                            </p:stCondLst>
                            <p:childTnLst>
                              <p:par>
                                <p:cTn id="188" presetID="22" presetClass="entr" presetSubtype="4" fill="hold" grpId="0" nodeType="clickEffect">
                                  <p:stCondLst>
                                    <p:cond delay="0"/>
                                  </p:stCondLst>
                                  <p:childTnLst>
                                    <p:set>
                                      <p:cBhvr>
                                        <p:cTn id="189" dur="1" fill="hold">
                                          <p:stCondLst>
                                            <p:cond delay="0"/>
                                          </p:stCondLst>
                                        </p:cTn>
                                        <p:tgtEl>
                                          <p:spTgt spid="14398"/>
                                        </p:tgtEl>
                                        <p:attrNameLst>
                                          <p:attrName>style.visibility</p:attrName>
                                        </p:attrNameLst>
                                      </p:cBhvr>
                                      <p:to>
                                        <p:strVal val="visible"/>
                                      </p:to>
                                    </p:set>
                                    <p:animEffect transition="in" filter="wipe(down)">
                                      <p:cBhvr>
                                        <p:cTn id="190" dur="500"/>
                                        <p:tgtEl>
                                          <p:spTgt spid="14398"/>
                                        </p:tgtEl>
                                      </p:cBhvr>
                                    </p:animEffect>
                                  </p:childTnLst>
                                </p:cTn>
                              </p:par>
                            </p:childTnLst>
                          </p:cTn>
                        </p:par>
                      </p:childTnLst>
                    </p:cTn>
                  </p:par>
                  <p:par>
                    <p:cTn id="191" fill="hold">
                      <p:stCondLst>
                        <p:cond delay="indefinite"/>
                      </p:stCondLst>
                      <p:childTnLst>
                        <p:par>
                          <p:cTn id="192" fill="hold">
                            <p:stCondLst>
                              <p:cond delay="0"/>
                            </p:stCondLst>
                            <p:childTnLst>
                              <p:par>
                                <p:cTn id="193" presetID="22" presetClass="entr" presetSubtype="4" fill="hold" grpId="0" nodeType="clickEffect">
                                  <p:stCondLst>
                                    <p:cond delay="0"/>
                                  </p:stCondLst>
                                  <p:childTnLst>
                                    <p:set>
                                      <p:cBhvr>
                                        <p:cTn id="194" dur="1" fill="hold">
                                          <p:stCondLst>
                                            <p:cond delay="0"/>
                                          </p:stCondLst>
                                        </p:cTn>
                                        <p:tgtEl>
                                          <p:spTgt spid="14393"/>
                                        </p:tgtEl>
                                        <p:attrNameLst>
                                          <p:attrName>style.visibility</p:attrName>
                                        </p:attrNameLst>
                                      </p:cBhvr>
                                      <p:to>
                                        <p:strVal val="visible"/>
                                      </p:to>
                                    </p:set>
                                    <p:animEffect transition="in" filter="wipe(down)">
                                      <p:cBhvr>
                                        <p:cTn id="195" dur="500"/>
                                        <p:tgtEl>
                                          <p:spTgt spid="14393"/>
                                        </p:tgtEl>
                                      </p:cBhvr>
                                    </p:animEffect>
                                  </p:childTnLst>
                                </p:cTn>
                              </p:par>
                            </p:childTnLst>
                          </p:cTn>
                        </p:par>
                      </p:childTnLst>
                    </p:cTn>
                  </p:par>
                  <p:par>
                    <p:cTn id="196" fill="hold">
                      <p:stCondLst>
                        <p:cond delay="indefinite"/>
                      </p:stCondLst>
                      <p:childTnLst>
                        <p:par>
                          <p:cTn id="197" fill="hold">
                            <p:stCondLst>
                              <p:cond delay="0"/>
                            </p:stCondLst>
                            <p:childTnLst>
                              <p:par>
                                <p:cTn id="198" presetID="22" presetClass="entr" presetSubtype="4" fill="hold" grpId="0" nodeType="clickEffect">
                                  <p:stCondLst>
                                    <p:cond delay="0"/>
                                  </p:stCondLst>
                                  <p:childTnLst>
                                    <p:set>
                                      <p:cBhvr>
                                        <p:cTn id="199" dur="1" fill="hold">
                                          <p:stCondLst>
                                            <p:cond delay="0"/>
                                          </p:stCondLst>
                                        </p:cTn>
                                        <p:tgtEl>
                                          <p:spTgt spid="14394"/>
                                        </p:tgtEl>
                                        <p:attrNameLst>
                                          <p:attrName>style.visibility</p:attrName>
                                        </p:attrNameLst>
                                      </p:cBhvr>
                                      <p:to>
                                        <p:strVal val="visible"/>
                                      </p:to>
                                    </p:set>
                                    <p:animEffect transition="in" filter="wipe(down)">
                                      <p:cBhvr>
                                        <p:cTn id="200" dur="500"/>
                                        <p:tgtEl>
                                          <p:spTgt spid="14394"/>
                                        </p:tgtEl>
                                      </p:cBhvr>
                                    </p:animEffect>
                                  </p:childTnLst>
                                </p:cTn>
                              </p:par>
                            </p:childTnLst>
                          </p:cTn>
                        </p:par>
                      </p:childTnLst>
                    </p:cTn>
                  </p:par>
                  <p:par>
                    <p:cTn id="201" fill="hold">
                      <p:stCondLst>
                        <p:cond delay="indefinite"/>
                      </p:stCondLst>
                      <p:childTnLst>
                        <p:par>
                          <p:cTn id="202" fill="hold">
                            <p:stCondLst>
                              <p:cond delay="0"/>
                            </p:stCondLst>
                            <p:childTnLst>
                              <p:par>
                                <p:cTn id="203" presetID="22" presetClass="entr" presetSubtype="4" fill="hold" grpId="0" nodeType="clickEffect">
                                  <p:stCondLst>
                                    <p:cond delay="0"/>
                                  </p:stCondLst>
                                  <p:childTnLst>
                                    <p:set>
                                      <p:cBhvr>
                                        <p:cTn id="204" dur="1" fill="hold">
                                          <p:stCondLst>
                                            <p:cond delay="0"/>
                                          </p:stCondLst>
                                        </p:cTn>
                                        <p:tgtEl>
                                          <p:spTgt spid="14396"/>
                                        </p:tgtEl>
                                        <p:attrNameLst>
                                          <p:attrName>style.visibility</p:attrName>
                                        </p:attrNameLst>
                                      </p:cBhvr>
                                      <p:to>
                                        <p:strVal val="visible"/>
                                      </p:to>
                                    </p:set>
                                    <p:animEffect transition="in" filter="wipe(down)">
                                      <p:cBhvr>
                                        <p:cTn id="205" dur="500"/>
                                        <p:tgtEl>
                                          <p:spTgt spid="14396"/>
                                        </p:tgtEl>
                                      </p:cBhvr>
                                    </p:animEffect>
                                  </p:childTnLst>
                                </p:cTn>
                              </p:par>
                            </p:childTnLst>
                          </p:cTn>
                        </p:par>
                      </p:childTnLst>
                    </p:cTn>
                  </p:par>
                  <p:par>
                    <p:cTn id="206" fill="hold">
                      <p:stCondLst>
                        <p:cond delay="indefinite"/>
                      </p:stCondLst>
                      <p:childTnLst>
                        <p:par>
                          <p:cTn id="207" fill="hold">
                            <p:stCondLst>
                              <p:cond delay="0"/>
                            </p:stCondLst>
                            <p:childTnLst>
                              <p:par>
                                <p:cTn id="208" presetID="22" presetClass="entr" presetSubtype="4" fill="hold" grpId="0" nodeType="clickEffect">
                                  <p:stCondLst>
                                    <p:cond delay="0"/>
                                  </p:stCondLst>
                                  <p:childTnLst>
                                    <p:set>
                                      <p:cBhvr>
                                        <p:cTn id="209" dur="1" fill="hold">
                                          <p:stCondLst>
                                            <p:cond delay="0"/>
                                          </p:stCondLst>
                                        </p:cTn>
                                        <p:tgtEl>
                                          <p:spTgt spid="14397"/>
                                        </p:tgtEl>
                                        <p:attrNameLst>
                                          <p:attrName>style.visibility</p:attrName>
                                        </p:attrNameLst>
                                      </p:cBhvr>
                                      <p:to>
                                        <p:strVal val="visible"/>
                                      </p:to>
                                    </p:set>
                                    <p:animEffect transition="in" filter="wipe(down)">
                                      <p:cBhvr>
                                        <p:cTn id="210" dur="500"/>
                                        <p:tgtEl>
                                          <p:spTgt spid="14397"/>
                                        </p:tgtEl>
                                      </p:cBhvr>
                                    </p:animEffect>
                                  </p:childTnLst>
                                </p:cTn>
                              </p:par>
                            </p:childTnLst>
                          </p:cTn>
                        </p:par>
                      </p:childTnLst>
                    </p:cTn>
                  </p:par>
                  <p:par>
                    <p:cTn id="211" fill="hold">
                      <p:stCondLst>
                        <p:cond delay="indefinite"/>
                      </p:stCondLst>
                      <p:childTnLst>
                        <p:par>
                          <p:cTn id="212" fill="hold">
                            <p:stCondLst>
                              <p:cond delay="0"/>
                            </p:stCondLst>
                            <p:childTnLst>
                              <p:par>
                                <p:cTn id="213" presetID="2" presetClass="entr" presetSubtype="4" fill="hold" grpId="0" nodeType="clickEffect">
                                  <p:stCondLst>
                                    <p:cond delay="0"/>
                                  </p:stCondLst>
                                  <p:childTnLst>
                                    <p:set>
                                      <p:cBhvr>
                                        <p:cTn id="214" dur="1" fill="hold">
                                          <p:stCondLst>
                                            <p:cond delay="0"/>
                                          </p:stCondLst>
                                        </p:cTn>
                                        <p:tgtEl>
                                          <p:spTgt spid="14399"/>
                                        </p:tgtEl>
                                        <p:attrNameLst>
                                          <p:attrName>style.visibility</p:attrName>
                                        </p:attrNameLst>
                                      </p:cBhvr>
                                      <p:to>
                                        <p:strVal val="visible"/>
                                      </p:to>
                                    </p:set>
                                    <p:anim calcmode="lin" valueType="num">
                                      <p:cBhvr additive="base">
                                        <p:cTn id="215" dur="500" fill="hold"/>
                                        <p:tgtEl>
                                          <p:spTgt spid="14399"/>
                                        </p:tgtEl>
                                        <p:attrNameLst>
                                          <p:attrName>ppt_x</p:attrName>
                                        </p:attrNameLst>
                                      </p:cBhvr>
                                      <p:tavLst>
                                        <p:tav tm="0">
                                          <p:val>
                                            <p:strVal val="#ppt_x"/>
                                          </p:val>
                                        </p:tav>
                                        <p:tav tm="100000">
                                          <p:val>
                                            <p:strVal val="#ppt_x"/>
                                          </p:val>
                                        </p:tav>
                                      </p:tavLst>
                                    </p:anim>
                                    <p:anim calcmode="lin" valueType="num">
                                      <p:cBhvr additive="base">
                                        <p:cTn id="216" dur="500" fill="hold"/>
                                        <p:tgtEl>
                                          <p:spTgt spid="143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p:bldP spid="14342" grpId="0" animBg="1"/>
      <p:bldP spid="14343" grpId="0"/>
      <p:bldP spid="14344" grpId="0" animBg="1"/>
      <p:bldP spid="14345" grpId="0"/>
      <p:bldP spid="14346" grpId="0"/>
      <p:bldP spid="14348" grpId="0" animBg="1"/>
      <p:bldP spid="14349" grpId="0" animBg="1"/>
      <p:bldP spid="14350" grpId="0"/>
      <p:bldP spid="14351" grpId="0"/>
      <p:bldP spid="14352" grpId="0" animBg="1"/>
      <p:bldP spid="14353" grpId="0" animBg="1"/>
      <p:bldP spid="14354" grpId="0"/>
      <p:bldP spid="14355" grpId="0" animBg="1"/>
      <p:bldP spid="14356" grpId="0"/>
      <p:bldP spid="14357" grpId="0" animBg="1"/>
      <p:bldP spid="14358" grpId="0"/>
      <p:bldP spid="14359" grpId="0" animBg="1"/>
      <p:bldP spid="14360" grpId="0"/>
      <p:bldP spid="14361" grpId="0" animBg="1"/>
      <p:bldP spid="14362" grpId="0" animBg="1"/>
      <p:bldP spid="14363" grpId="0" animBg="1"/>
      <p:bldP spid="14364" grpId="0" animBg="1"/>
      <p:bldP spid="14365" grpId="0" animBg="1"/>
      <p:bldP spid="14366" grpId="0"/>
      <p:bldP spid="14367" grpId="0"/>
      <p:bldP spid="14368" grpId="0" animBg="1"/>
      <p:bldP spid="14369" grpId="0" animBg="1"/>
      <p:bldP spid="14372" grpId="0" animBg="1"/>
      <p:bldP spid="14373" grpId="0"/>
      <p:bldP spid="14374" grpId="0" animBg="1"/>
      <p:bldP spid="14375" grpId="0" animBg="1"/>
      <p:bldP spid="14376" grpId="0"/>
      <p:bldP spid="14378" grpId="0" animBg="1"/>
      <p:bldP spid="14382" grpId="0" animBg="1"/>
      <p:bldP spid="14389" grpId="0" animBg="1"/>
      <p:bldP spid="14392" grpId="0" animBg="1"/>
      <p:bldP spid="14393" grpId="0" animBg="1"/>
      <p:bldP spid="14394" grpId="0" animBg="1"/>
      <p:bldP spid="14396" grpId="0" animBg="1"/>
      <p:bldP spid="14397" grpId="0"/>
      <p:bldP spid="14398" grpId="0"/>
      <p:bldP spid="1439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4"/>
          <p:cNvSpPr txBox="1">
            <a:spLocks noChangeArrowheads="1"/>
          </p:cNvSpPr>
          <p:nvPr/>
        </p:nvSpPr>
        <p:spPr bwMode="auto">
          <a:xfrm>
            <a:off x="0" y="0"/>
            <a:ext cx="9144000" cy="915988"/>
          </a:xfrm>
          <a:prstGeom prst="rect">
            <a:avLst/>
          </a:prstGeom>
          <a:solidFill>
            <a:srgbClr val="FFFF99"/>
          </a:solidFill>
          <a:ln w="9525">
            <a:noFill/>
            <a:miter lim="800000"/>
          </a:ln>
        </p:spPr>
        <p:txBody>
          <a:bodyPr>
            <a:spAutoFit/>
          </a:bodyPr>
          <a:lstStyle/>
          <a:p>
            <a:pPr>
              <a:spcBef>
                <a:spcPct val="50000"/>
              </a:spcBef>
            </a:pPr>
            <a:r>
              <a:rPr lang="en-US"/>
              <a:t>Q10.19 A line AB, inclined at 40º to the V.P. has its end 50mm and 20mm above the H.P. the length of its front view is 65mm and its V.T. is 10mm above the H.P. determine .the true length of AB its inclination with the H.P. and its H.T. </a:t>
            </a:r>
            <a:endParaRPr lang="en-US"/>
          </a:p>
        </p:txBody>
      </p:sp>
      <p:sp>
        <p:nvSpPr>
          <p:cNvPr id="15365" name="Text Box 5"/>
          <p:cNvSpPr txBox="1">
            <a:spLocks noChangeArrowheads="1"/>
          </p:cNvSpPr>
          <p:nvPr/>
        </p:nvSpPr>
        <p:spPr bwMode="auto">
          <a:xfrm>
            <a:off x="114300" y="923925"/>
            <a:ext cx="3403600" cy="1173163"/>
          </a:xfrm>
          <a:prstGeom prst="rect">
            <a:avLst/>
          </a:prstGeom>
          <a:noFill/>
          <a:ln w="9525">
            <a:noFill/>
            <a:miter lim="800000"/>
          </a:ln>
        </p:spPr>
        <p:txBody>
          <a:bodyPr>
            <a:spAutoFit/>
          </a:bodyPr>
          <a:lstStyle/>
          <a:p>
            <a:pPr>
              <a:spcBef>
                <a:spcPct val="50000"/>
              </a:spcBef>
            </a:pPr>
            <a:r>
              <a:rPr lang="en-US" sz="1400" b="1">
                <a:solidFill>
                  <a:schemeClr val="accent2"/>
                </a:solidFill>
              </a:rPr>
              <a:t>Given,</a:t>
            </a:r>
            <a:endParaRPr lang="en-US" sz="1400" b="1">
              <a:solidFill>
                <a:schemeClr val="accent2"/>
              </a:solidFill>
            </a:endParaRPr>
          </a:p>
          <a:p>
            <a:pPr>
              <a:spcBef>
                <a:spcPct val="50000"/>
              </a:spcBef>
            </a:pPr>
            <a:r>
              <a:rPr lang="en-US" sz="1400" b="1">
                <a:solidFill>
                  <a:schemeClr val="accent2"/>
                </a:solidFill>
                <a:cs typeface="Arial" panose="02080604020202020204" pitchFamily="34" charset="0"/>
              </a:rPr>
              <a:t>Ø = 40º</a:t>
            </a:r>
            <a:r>
              <a:rPr lang="en-US" sz="1400" b="1">
                <a:solidFill>
                  <a:schemeClr val="accent2"/>
                </a:solidFill>
              </a:rPr>
              <a:t>, A is 20mm</a:t>
            </a:r>
            <a:r>
              <a:rPr lang="en-US" sz="1400" b="1">
                <a:solidFill>
                  <a:schemeClr val="accent2"/>
                </a:solidFill>
                <a:cs typeface="Arial" panose="02080604020202020204" pitchFamily="34" charset="0"/>
              </a:rPr>
              <a:t>↑HP,                       B is </a:t>
            </a:r>
            <a:r>
              <a:rPr lang="en-US" sz="1400" b="1">
                <a:solidFill>
                  <a:schemeClr val="accent2"/>
                </a:solidFill>
              </a:rPr>
              <a:t>50 mm </a:t>
            </a:r>
            <a:r>
              <a:rPr lang="en-US" b="1">
                <a:solidFill>
                  <a:schemeClr val="accent2"/>
                </a:solidFill>
              </a:rPr>
              <a:t>↑</a:t>
            </a:r>
            <a:r>
              <a:rPr lang="en-US" sz="1400" b="1">
                <a:solidFill>
                  <a:schemeClr val="accent2"/>
                </a:solidFill>
              </a:rPr>
              <a:t> HP, FV=65mm, VT is 10mm</a:t>
            </a:r>
            <a:r>
              <a:rPr lang="en-US"/>
              <a:t> </a:t>
            </a:r>
            <a:r>
              <a:rPr lang="en-US" b="1">
                <a:solidFill>
                  <a:schemeClr val="accent2"/>
                </a:solidFill>
              </a:rPr>
              <a:t>↑</a:t>
            </a:r>
            <a:r>
              <a:rPr lang="en-US"/>
              <a:t> </a:t>
            </a:r>
            <a:r>
              <a:rPr lang="en-US" sz="1400" b="1">
                <a:solidFill>
                  <a:schemeClr val="accent2"/>
                </a:solidFill>
                <a:cs typeface="Arial" panose="02080604020202020204" pitchFamily="34" charset="0"/>
              </a:rPr>
              <a:t>HP</a:t>
            </a:r>
            <a:endParaRPr lang="en-US" sz="1400" b="1">
              <a:solidFill>
                <a:schemeClr val="accent2"/>
              </a:solidFill>
              <a:cs typeface="Arial" panose="02080604020202020204" pitchFamily="34" charset="0"/>
            </a:endParaRPr>
          </a:p>
        </p:txBody>
      </p:sp>
      <p:sp>
        <p:nvSpPr>
          <p:cNvPr id="15366" name="Text Box 6"/>
          <p:cNvSpPr txBox="1">
            <a:spLocks noChangeArrowheads="1"/>
          </p:cNvSpPr>
          <p:nvPr/>
        </p:nvSpPr>
        <p:spPr bwMode="auto">
          <a:xfrm>
            <a:off x="4152900" y="971550"/>
            <a:ext cx="1404938" cy="623888"/>
          </a:xfrm>
          <a:prstGeom prst="rect">
            <a:avLst/>
          </a:prstGeom>
          <a:noFill/>
          <a:ln w="9525">
            <a:noFill/>
            <a:miter lim="800000"/>
          </a:ln>
        </p:spPr>
        <p:txBody>
          <a:bodyPr>
            <a:spAutoFit/>
          </a:bodyPr>
          <a:lstStyle/>
          <a:p>
            <a:pPr>
              <a:spcBef>
                <a:spcPct val="50000"/>
              </a:spcBef>
            </a:pPr>
            <a:r>
              <a:rPr lang="en-US" sz="1400" b="1">
                <a:solidFill>
                  <a:schemeClr val="accent2"/>
                </a:solidFill>
              </a:rPr>
              <a:t>To find,</a:t>
            </a:r>
            <a:endParaRPr lang="en-US" sz="1400" b="1">
              <a:solidFill>
                <a:schemeClr val="accent2"/>
              </a:solidFill>
            </a:endParaRPr>
          </a:p>
          <a:p>
            <a:pPr>
              <a:spcBef>
                <a:spcPct val="50000"/>
              </a:spcBef>
            </a:pPr>
            <a:r>
              <a:rPr lang="en-US" sz="1400" b="1">
                <a:solidFill>
                  <a:schemeClr val="accent2"/>
                </a:solidFill>
                <a:cs typeface="Arial" panose="02080604020202020204" pitchFamily="34" charset="0"/>
              </a:rPr>
              <a:t>TL, </a:t>
            </a:r>
            <a:r>
              <a:rPr lang="el-GR" sz="1400" b="1">
                <a:solidFill>
                  <a:schemeClr val="accent2"/>
                </a:solidFill>
                <a:cs typeface="Arial" panose="02080604020202020204" pitchFamily="34" charset="0"/>
              </a:rPr>
              <a:t>θ</a:t>
            </a:r>
            <a:r>
              <a:rPr lang="en-US" sz="1400" b="1">
                <a:solidFill>
                  <a:schemeClr val="accent2"/>
                </a:solidFill>
                <a:cs typeface="Arial" panose="02080604020202020204" pitchFamily="34" charset="0"/>
              </a:rPr>
              <a:t> &amp; HT</a:t>
            </a:r>
            <a:endParaRPr lang="el-GR" sz="1400" b="1">
              <a:solidFill>
                <a:schemeClr val="accent2"/>
              </a:solidFill>
              <a:cs typeface="Arial" panose="02080604020202020204" pitchFamily="34" charset="0"/>
            </a:endParaRPr>
          </a:p>
        </p:txBody>
      </p:sp>
      <p:sp>
        <p:nvSpPr>
          <p:cNvPr id="15367" name="Line 7"/>
          <p:cNvSpPr>
            <a:spLocks noChangeShapeType="1"/>
          </p:cNvSpPr>
          <p:nvPr/>
        </p:nvSpPr>
        <p:spPr bwMode="auto">
          <a:xfrm>
            <a:off x="390525" y="4057650"/>
            <a:ext cx="6057900" cy="0"/>
          </a:xfrm>
          <a:prstGeom prst="line">
            <a:avLst/>
          </a:prstGeom>
          <a:noFill/>
          <a:ln w="9525">
            <a:solidFill>
              <a:schemeClr val="tx1"/>
            </a:solidFill>
            <a:round/>
          </a:ln>
        </p:spPr>
        <p:txBody>
          <a:bodyPr/>
          <a:lstStyle/>
          <a:p>
            <a:endParaRPr lang="en-IN"/>
          </a:p>
        </p:txBody>
      </p:sp>
      <p:sp>
        <p:nvSpPr>
          <p:cNvPr id="15368" name="Text Box 8"/>
          <p:cNvSpPr txBox="1">
            <a:spLocks noChangeArrowheads="1"/>
          </p:cNvSpPr>
          <p:nvPr/>
        </p:nvSpPr>
        <p:spPr bwMode="auto">
          <a:xfrm>
            <a:off x="0" y="3810000"/>
            <a:ext cx="542925" cy="366713"/>
          </a:xfrm>
          <a:prstGeom prst="rect">
            <a:avLst/>
          </a:prstGeom>
          <a:noFill/>
          <a:ln w="9525">
            <a:noFill/>
            <a:miter lim="800000"/>
          </a:ln>
        </p:spPr>
        <p:txBody>
          <a:bodyPr>
            <a:spAutoFit/>
          </a:bodyPr>
          <a:lstStyle/>
          <a:p>
            <a:pPr>
              <a:spcBef>
                <a:spcPct val="50000"/>
              </a:spcBef>
            </a:pPr>
            <a:r>
              <a:rPr lang="en-US"/>
              <a:t>X</a:t>
            </a:r>
            <a:endParaRPr lang="en-US"/>
          </a:p>
        </p:txBody>
      </p:sp>
      <p:sp>
        <p:nvSpPr>
          <p:cNvPr id="15369" name="Text Box 9"/>
          <p:cNvSpPr txBox="1">
            <a:spLocks noChangeArrowheads="1"/>
          </p:cNvSpPr>
          <p:nvPr/>
        </p:nvSpPr>
        <p:spPr bwMode="auto">
          <a:xfrm>
            <a:off x="6448425" y="3873500"/>
            <a:ext cx="485775" cy="366713"/>
          </a:xfrm>
          <a:prstGeom prst="rect">
            <a:avLst/>
          </a:prstGeom>
          <a:noFill/>
          <a:ln w="9525">
            <a:noFill/>
            <a:miter lim="800000"/>
          </a:ln>
        </p:spPr>
        <p:txBody>
          <a:bodyPr>
            <a:spAutoFit/>
          </a:bodyPr>
          <a:lstStyle/>
          <a:p>
            <a:pPr>
              <a:spcBef>
                <a:spcPct val="50000"/>
              </a:spcBef>
            </a:pPr>
            <a:r>
              <a:rPr lang="en-US"/>
              <a:t>Y</a:t>
            </a:r>
            <a:endParaRPr lang="en-US"/>
          </a:p>
        </p:txBody>
      </p:sp>
      <p:sp>
        <p:nvSpPr>
          <p:cNvPr id="15370" name="Line 10"/>
          <p:cNvSpPr>
            <a:spLocks noChangeShapeType="1"/>
          </p:cNvSpPr>
          <p:nvPr/>
        </p:nvSpPr>
        <p:spPr bwMode="auto">
          <a:xfrm>
            <a:off x="1028700" y="2286000"/>
            <a:ext cx="0" cy="1792288"/>
          </a:xfrm>
          <a:prstGeom prst="line">
            <a:avLst/>
          </a:prstGeom>
          <a:noFill/>
          <a:ln w="9525">
            <a:solidFill>
              <a:schemeClr val="tx1"/>
            </a:solidFill>
            <a:round/>
            <a:headEnd type="triangle" w="med" len="med"/>
            <a:tailEnd type="triangle" w="med" len="med"/>
          </a:ln>
        </p:spPr>
        <p:txBody>
          <a:bodyPr/>
          <a:lstStyle/>
          <a:p>
            <a:endParaRPr lang="en-IN"/>
          </a:p>
        </p:txBody>
      </p:sp>
      <p:sp>
        <p:nvSpPr>
          <p:cNvPr id="15371" name="Line 11"/>
          <p:cNvSpPr>
            <a:spLocks noChangeShapeType="1"/>
          </p:cNvSpPr>
          <p:nvPr/>
        </p:nvSpPr>
        <p:spPr bwMode="auto">
          <a:xfrm>
            <a:off x="1241425" y="2265363"/>
            <a:ext cx="841375" cy="0"/>
          </a:xfrm>
          <a:prstGeom prst="line">
            <a:avLst/>
          </a:prstGeom>
          <a:noFill/>
          <a:ln w="9525">
            <a:solidFill>
              <a:schemeClr val="tx1"/>
            </a:solidFill>
            <a:prstDash val="lgDashDotDot"/>
            <a:round/>
          </a:ln>
        </p:spPr>
        <p:txBody>
          <a:bodyPr/>
          <a:lstStyle/>
          <a:p>
            <a:endParaRPr lang="en-IN"/>
          </a:p>
        </p:txBody>
      </p:sp>
      <p:sp>
        <p:nvSpPr>
          <p:cNvPr id="15372" name="Text Box 12"/>
          <p:cNvSpPr txBox="1">
            <a:spLocks noChangeArrowheads="1"/>
          </p:cNvSpPr>
          <p:nvPr/>
        </p:nvSpPr>
        <p:spPr bwMode="auto">
          <a:xfrm rot="-5400000">
            <a:off x="564357" y="2915443"/>
            <a:ext cx="660400" cy="366713"/>
          </a:xfrm>
          <a:prstGeom prst="rect">
            <a:avLst/>
          </a:prstGeom>
          <a:noFill/>
          <a:ln w="9525">
            <a:noFill/>
            <a:miter lim="800000"/>
          </a:ln>
        </p:spPr>
        <p:txBody>
          <a:bodyPr>
            <a:spAutoFit/>
          </a:bodyPr>
          <a:lstStyle/>
          <a:p>
            <a:pPr>
              <a:spcBef>
                <a:spcPct val="50000"/>
              </a:spcBef>
            </a:pPr>
            <a:r>
              <a:rPr lang="en-US"/>
              <a:t>50</a:t>
            </a:r>
            <a:endParaRPr lang="en-US"/>
          </a:p>
        </p:txBody>
      </p:sp>
      <p:sp>
        <p:nvSpPr>
          <p:cNvPr id="15373" name="Oval 13"/>
          <p:cNvSpPr>
            <a:spLocks noChangeArrowheads="1"/>
          </p:cNvSpPr>
          <p:nvPr/>
        </p:nvSpPr>
        <p:spPr bwMode="auto">
          <a:xfrm>
            <a:off x="2098675" y="223996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15374" name="Text Box 14"/>
          <p:cNvSpPr txBox="1">
            <a:spLocks noChangeArrowheads="1"/>
          </p:cNvSpPr>
          <p:nvPr/>
        </p:nvSpPr>
        <p:spPr bwMode="auto">
          <a:xfrm>
            <a:off x="1993900" y="1981200"/>
            <a:ext cx="414338"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15375" name="Line 15"/>
          <p:cNvSpPr>
            <a:spLocks noChangeShapeType="1"/>
          </p:cNvSpPr>
          <p:nvPr/>
        </p:nvSpPr>
        <p:spPr bwMode="auto">
          <a:xfrm>
            <a:off x="6310313" y="3335338"/>
            <a:ext cx="0" cy="722312"/>
          </a:xfrm>
          <a:prstGeom prst="line">
            <a:avLst/>
          </a:prstGeom>
          <a:noFill/>
          <a:ln w="9525">
            <a:solidFill>
              <a:schemeClr val="tx1"/>
            </a:solidFill>
            <a:round/>
            <a:headEnd type="triangle" w="med" len="med"/>
            <a:tailEnd type="triangle" w="med" len="med"/>
          </a:ln>
        </p:spPr>
        <p:txBody>
          <a:bodyPr/>
          <a:lstStyle/>
          <a:p>
            <a:endParaRPr lang="en-IN"/>
          </a:p>
        </p:txBody>
      </p:sp>
      <p:sp>
        <p:nvSpPr>
          <p:cNvPr id="15376" name="Line 16"/>
          <p:cNvSpPr>
            <a:spLocks noChangeShapeType="1"/>
          </p:cNvSpPr>
          <p:nvPr/>
        </p:nvSpPr>
        <p:spPr bwMode="auto">
          <a:xfrm flipH="1">
            <a:off x="4152900" y="3335338"/>
            <a:ext cx="2157413" cy="0"/>
          </a:xfrm>
          <a:prstGeom prst="line">
            <a:avLst/>
          </a:prstGeom>
          <a:noFill/>
          <a:ln w="9525">
            <a:solidFill>
              <a:schemeClr val="bg2"/>
            </a:solidFill>
            <a:round/>
          </a:ln>
        </p:spPr>
        <p:txBody>
          <a:bodyPr/>
          <a:lstStyle/>
          <a:p>
            <a:endParaRPr lang="en-IN"/>
          </a:p>
        </p:txBody>
      </p:sp>
      <p:sp>
        <p:nvSpPr>
          <p:cNvPr id="15377" name="Text Box 17"/>
          <p:cNvSpPr txBox="1">
            <a:spLocks noChangeArrowheads="1"/>
          </p:cNvSpPr>
          <p:nvPr/>
        </p:nvSpPr>
        <p:spPr bwMode="auto">
          <a:xfrm rot="-5400000">
            <a:off x="6082507" y="3426618"/>
            <a:ext cx="660400" cy="366713"/>
          </a:xfrm>
          <a:prstGeom prst="rect">
            <a:avLst/>
          </a:prstGeom>
          <a:noFill/>
          <a:ln w="9525">
            <a:noFill/>
            <a:miter lim="800000"/>
          </a:ln>
        </p:spPr>
        <p:txBody>
          <a:bodyPr>
            <a:spAutoFit/>
          </a:bodyPr>
          <a:lstStyle/>
          <a:p>
            <a:pPr>
              <a:spcBef>
                <a:spcPct val="50000"/>
              </a:spcBef>
            </a:pPr>
            <a:r>
              <a:rPr lang="en-US"/>
              <a:t>20</a:t>
            </a:r>
            <a:endParaRPr lang="en-US"/>
          </a:p>
        </p:txBody>
      </p:sp>
      <p:sp>
        <p:nvSpPr>
          <p:cNvPr id="15378" name="Arc 18"/>
          <p:cNvSpPr/>
          <p:nvPr/>
        </p:nvSpPr>
        <p:spPr bwMode="auto">
          <a:xfrm rot="5400000">
            <a:off x="2547938" y="1835150"/>
            <a:ext cx="1293812" cy="2147888"/>
          </a:xfrm>
          <a:custGeom>
            <a:avLst/>
            <a:gdLst>
              <a:gd name="T0" fmla="*/ 100638143 w 11947"/>
              <a:gd name="T1" fmla="*/ 0 h 19822"/>
              <a:gd name="T2" fmla="*/ 140114639 w 11947"/>
              <a:gd name="T3" fmla="*/ 21451897 h 19822"/>
              <a:gd name="T4" fmla="*/ 0 w 11947"/>
              <a:gd name="T5" fmla="*/ 232742568 h 19822"/>
              <a:gd name="T6" fmla="*/ 0 60000 65536"/>
              <a:gd name="T7" fmla="*/ 0 60000 65536"/>
              <a:gd name="T8" fmla="*/ 0 60000 65536"/>
              <a:gd name="T9" fmla="*/ 0 w 11947"/>
              <a:gd name="T10" fmla="*/ 0 h 19822"/>
              <a:gd name="T11" fmla="*/ 11947 w 11947"/>
              <a:gd name="T12" fmla="*/ 19822 h 19822"/>
            </a:gdLst>
            <a:ahLst/>
            <a:cxnLst>
              <a:cxn ang="T6">
                <a:pos x="T0" y="T1"/>
              </a:cxn>
              <a:cxn ang="T7">
                <a:pos x="T2" y="T3"/>
              </a:cxn>
              <a:cxn ang="T8">
                <a:pos x="T4" y="T5"/>
              </a:cxn>
            </a:cxnLst>
            <a:rect l="T9" t="T10" r="T11" b="T12"/>
            <a:pathLst>
              <a:path w="11947" h="19822" fill="none" extrusionOk="0">
                <a:moveTo>
                  <a:pt x="8581" y="-1"/>
                </a:moveTo>
                <a:cubicBezTo>
                  <a:pt x="9755" y="507"/>
                  <a:pt x="10881" y="1119"/>
                  <a:pt x="11947" y="1826"/>
                </a:cubicBezTo>
              </a:path>
              <a:path w="11947" h="19822" stroke="0" extrusionOk="0">
                <a:moveTo>
                  <a:pt x="8581" y="-1"/>
                </a:moveTo>
                <a:cubicBezTo>
                  <a:pt x="9755" y="507"/>
                  <a:pt x="10881" y="1119"/>
                  <a:pt x="11947" y="1826"/>
                </a:cubicBezTo>
                <a:lnTo>
                  <a:pt x="0" y="19822"/>
                </a:lnTo>
                <a:close/>
              </a:path>
            </a:pathLst>
          </a:custGeom>
          <a:noFill/>
          <a:ln w="9525">
            <a:solidFill>
              <a:srgbClr val="FF0000"/>
            </a:solidFill>
            <a:round/>
          </a:ln>
        </p:spPr>
        <p:txBody>
          <a:bodyPr wrap="none" anchor="ctr"/>
          <a:lstStyle/>
          <a:p>
            <a:endParaRPr lang="en-IN"/>
          </a:p>
        </p:txBody>
      </p:sp>
      <p:sp>
        <p:nvSpPr>
          <p:cNvPr id="15379" name="Oval 19"/>
          <p:cNvSpPr>
            <a:spLocks noChangeArrowheads="1"/>
          </p:cNvSpPr>
          <p:nvPr/>
        </p:nvSpPr>
        <p:spPr bwMode="auto">
          <a:xfrm>
            <a:off x="4176713" y="331311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15380" name="Text Box 20"/>
          <p:cNvSpPr txBox="1">
            <a:spLocks noChangeArrowheads="1"/>
          </p:cNvSpPr>
          <p:nvPr/>
        </p:nvSpPr>
        <p:spPr bwMode="auto">
          <a:xfrm>
            <a:off x="4060825" y="3000375"/>
            <a:ext cx="414338"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15381" name="Line 21"/>
          <p:cNvSpPr>
            <a:spLocks noChangeShapeType="1"/>
          </p:cNvSpPr>
          <p:nvPr/>
        </p:nvSpPr>
        <p:spPr bwMode="auto">
          <a:xfrm>
            <a:off x="2120900" y="2262188"/>
            <a:ext cx="2079625" cy="1073150"/>
          </a:xfrm>
          <a:prstGeom prst="line">
            <a:avLst/>
          </a:prstGeom>
          <a:noFill/>
          <a:ln w="22225">
            <a:solidFill>
              <a:schemeClr val="tx1"/>
            </a:solidFill>
            <a:round/>
          </a:ln>
        </p:spPr>
        <p:txBody>
          <a:bodyPr/>
          <a:lstStyle/>
          <a:p>
            <a:endParaRPr lang="en-IN"/>
          </a:p>
        </p:txBody>
      </p:sp>
      <p:sp>
        <p:nvSpPr>
          <p:cNvPr id="15382" name="Line 22"/>
          <p:cNvSpPr>
            <a:spLocks noChangeShapeType="1"/>
          </p:cNvSpPr>
          <p:nvPr/>
        </p:nvSpPr>
        <p:spPr bwMode="auto">
          <a:xfrm>
            <a:off x="5940425" y="3700463"/>
            <a:ext cx="0" cy="357187"/>
          </a:xfrm>
          <a:prstGeom prst="line">
            <a:avLst/>
          </a:prstGeom>
          <a:noFill/>
          <a:ln w="9525">
            <a:solidFill>
              <a:schemeClr val="tx1"/>
            </a:solidFill>
            <a:round/>
            <a:headEnd type="triangle" w="med" len="med"/>
            <a:tailEnd type="triangle" w="med" len="med"/>
          </a:ln>
        </p:spPr>
        <p:txBody>
          <a:bodyPr/>
          <a:lstStyle/>
          <a:p>
            <a:endParaRPr lang="en-IN"/>
          </a:p>
        </p:txBody>
      </p:sp>
      <p:sp>
        <p:nvSpPr>
          <p:cNvPr id="15383" name="Text Box 23"/>
          <p:cNvSpPr txBox="1">
            <a:spLocks noChangeArrowheads="1"/>
          </p:cNvSpPr>
          <p:nvPr/>
        </p:nvSpPr>
        <p:spPr bwMode="auto">
          <a:xfrm rot="-5400000">
            <a:off x="5722144" y="3626644"/>
            <a:ext cx="660400" cy="366712"/>
          </a:xfrm>
          <a:prstGeom prst="rect">
            <a:avLst/>
          </a:prstGeom>
          <a:noFill/>
          <a:ln w="9525">
            <a:noFill/>
            <a:miter lim="800000"/>
          </a:ln>
        </p:spPr>
        <p:txBody>
          <a:bodyPr>
            <a:spAutoFit/>
          </a:bodyPr>
          <a:lstStyle/>
          <a:p>
            <a:pPr>
              <a:spcBef>
                <a:spcPct val="50000"/>
              </a:spcBef>
            </a:pPr>
            <a:r>
              <a:rPr lang="en-US"/>
              <a:t>10</a:t>
            </a:r>
            <a:endParaRPr lang="en-US"/>
          </a:p>
        </p:txBody>
      </p:sp>
      <p:sp>
        <p:nvSpPr>
          <p:cNvPr id="15384" name="Line 24"/>
          <p:cNvSpPr>
            <a:spLocks noChangeShapeType="1"/>
          </p:cNvSpPr>
          <p:nvPr/>
        </p:nvSpPr>
        <p:spPr bwMode="auto">
          <a:xfrm flipH="1">
            <a:off x="4200525" y="3714750"/>
            <a:ext cx="2157413" cy="0"/>
          </a:xfrm>
          <a:prstGeom prst="line">
            <a:avLst/>
          </a:prstGeom>
          <a:noFill/>
          <a:ln w="9525">
            <a:solidFill>
              <a:schemeClr val="bg2"/>
            </a:solidFill>
            <a:round/>
          </a:ln>
        </p:spPr>
        <p:txBody>
          <a:bodyPr/>
          <a:lstStyle/>
          <a:p>
            <a:endParaRPr lang="en-IN"/>
          </a:p>
        </p:txBody>
      </p:sp>
      <p:sp>
        <p:nvSpPr>
          <p:cNvPr id="15385" name="Line 25"/>
          <p:cNvSpPr>
            <a:spLocks noChangeShapeType="1"/>
          </p:cNvSpPr>
          <p:nvPr/>
        </p:nvSpPr>
        <p:spPr bwMode="auto">
          <a:xfrm>
            <a:off x="4200525" y="3335338"/>
            <a:ext cx="1641475" cy="841375"/>
          </a:xfrm>
          <a:prstGeom prst="line">
            <a:avLst/>
          </a:prstGeom>
          <a:noFill/>
          <a:ln w="9525">
            <a:solidFill>
              <a:schemeClr val="bg2"/>
            </a:solidFill>
            <a:round/>
          </a:ln>
        </p:spPr>
        <p:txBody>
          <a:bodyPr/>
          <a:lstStyle/>
          <a:p>
            <a:endParaRPr lang="en-IN"/>
          </a:p>
        </p:txBody>
      </p:sp>
      <p:sp>
        <p:nvSpPr>
          <p:cNvPr id="15386" name="Oval 26"/>
          <p:cNvSpPr>
            <a:spLocks noChangeArrowheads="1"/>
          </p:cNvSpPr>
          <p:nvPr/>
        </p:nvSpPr>
        <p:spPr bwMode="auto">
          <a:xfrm>
            <a:off x="4913313" y="36909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15387" name="Text Box 27"/>
          <p:cNvSpPr txBox="1">
            <a:spLocks noChangeArrowheads="1"/>
          </p:cNvSpPr>
          <p:nvPr/>
        </p:nvSpPr>
        <p:spPr bwMode="auto">
          <a:xfrm>
            <a:off x="4721225" y="3443288"/>
            <a:ext cx="474663" cy="304800"/>
          </a:xfrm>
          <a:prstGeom prst="rect">
            <a:avLst/>
          </a:prstGeom>
          <a:noFill/>
          <a:ln w="9525">
            <a:noFill/>
            <a:miter lim="800000"/>
          </a:ln>
        </p:spPr>
        <p:txBody>
          <a:bodyPr>
            <a:spAutoFit/>
          </a:bodyPr>
          <a:lstStyle/>
          <a:p>
            <a:pPr>
              <a:spcBef>
                <a:spcPct val="50000"/>
              </a:spcBef>
            </a:pPr>
            <a:r>
              <a:rPr lang="en-US" sz="1400"/>
              <a:t>VT’</a:t>
            </a:r>
            <a:endParaRPr lang="en-US" sz="1400"/>
          </a:p>
        </p:txBody>
      </p:sp>
      <p:sp>
        <p:nvSpPr>
          <p:cNvPr id="15388" name="Text Box 28"/>
          <p:cNvSpPr txBox="1">
            <a:spLocks noChangeArrowheads="1"/>
          </p:cNvSpPr>
          <p:nvPr/>
        </p:nvSpPr>
        <p:spPr bwMode="auto">
          <a:xfrm>
            <a:off x="5434013" y="4057650"/>
            <a:ext cx="414337" cy="304800"/>
          </a:xfrm>
          <a:prstGeom prst="rect">
            <a:avLst/>
          </a:prstGeom>
          <a:noFill/>
          <a:ln w="9525">
            <a:noFill/>
            <a:miter lim="800000"/>
          </a:ln>
        </p:spPr>
        <p:txBody>
          <a:bodyPr>
            <a:spAutoFit/>
          </a:bodyPr>
          <a:lstStyle/>
          <a:p>
            <a:pPr>
              <a:spcBef>
                <a:spcPct val="50000"/>
              </a:spcBef>
            </a:pPr>
            <a:r>
              <a:rPr lang="en-US" sz="1400"/>
              <a:t>h’</a:t>
            </a:r>
            <a:endParaRPr lang="en-US" sz="1400"/>
          </a:p>
        </p:txBody>
      </p:sp>
      <p:sp>
        <p:nvSpPr>
          <p:cNvPr id="15389" name="Oval 29"/>
          <p:cNvSpPr>
            <a:spLocks noChangeArrowheads="1"/>
          </p:cNvSpPr>
          <p:nvPr/>
        </p:nvSpPr>
        <p:spPr bwMode="auto">
          <a:xfrm>
            <a:off x="5584825" y="40322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15390" name="Line 30"/>
          <p:cNvSpPr>
            <a:spLocks noChangeShapeType="1"/>
          </p:cNvSpPr>
          <p:nvPr/>
        </p:nvSpPr>
        <p:spPr bwMode="auto">
          <a:xfrm flipH="1">
            <a:off x="1447800" y="3714750"/>
            <a:ext cx="3489325" cy="0"/>
          </a:xfrm>
          <a:prstGeom prst="line">
            <a:avLst/>
          </a:prstGeom>
          <a:noFill/>
          <a:ln w="9525">
            <a:solidFill>
              <a:schemeClr val="bg2"/>
            </a:solidFill>
            <a:round/>
          </a:ln>
        </p:spPr>
        <p:txBody>
          <a:bodyPr/>
          <a:lstStyle/>
          <a:p>
            <a:endParaRPr lang="en-IN"/>
          </a:p>
        </p:txBody>
      </p:sp>
      <p:sp>
        <p:nvSpPr>
          <p:cNvPr id="15392" name="Line 32"/>
          <p:cNvSpPr>
            <a:spLocks noChangeShapeType="1"/>
          </p:cNvSpPr>
          <p:nvPr/>
        </p:nvSpPr>
        <p:spPr bwMode="auto">
          <a:xfrm>
            <a:off x="4937125" y="3714750"/>
            <a:ext cx="0" cy="342900"/>
          </a:xfrm>
          <a:prstGeom prst="line">
            <a:avLst/>
          </a:prstGeom>
          <a:noFill/>
          <a:ln w="9525">
            <a:solidFill>
              <a:schemeClr val="bg2"/>
            </a:solidFill>
            <a:round/>
          </a:ln>
        </p:spPr>
        <p:txBody>
          <a:bodyPr/>
          <a:lstStyle/>
          <a:p>
            <a:endParaRPr lang="en-IN"/>
          </a:p>
        </p:txBody>
      </p:sp>
      <p:sp>
        <p:nvSpPr>
          <p:cNvPr id="15395" name="Arc 35"/>
          <p:cNvSpPr/>
          <p:nvPr/>
        </p:nvSpPr>
        <p:spPr bwMode="auto">
          <a:xfrm flipH="1">
            <a:off x="1765300" y="2260600"/>
            <a:ext cx="3171825" cy="1454150"/>
          </a:xfrm>
          <a:custGeom>
            <a:avLst/>
            <a:gdLst>
              <a:gd name="T0" fmla="*/ 413881750 w 21600"/>
              <a:gd name="T1" fmla="*/ 0 h 9908"/>
              <a:gd name="T2" fmla="*/ 465762509 w 21600"/>
              <a:gd name="T3" fmla="*/ 213418663 h 9908"/>
              <a:gd name="T4" fmla="*/ 0 w 21600"/>
              <a:gd name="T5" fmla="*/ 213418663 h 9908"/>
              <a:gd name="T6" fmla="*/ 0 60000 65536"/>
              <a:gd name="T7" fmla="*/ 0 60000 65536"/>
              <a:gd name="T8" fmla="*/ 0 60000 65536"/>
              <a:gd name="T9" fmla="*/ 0 w 21600"/>
              <a:gd name="T10" fmla="*/ 0 h 9908"/>
              <a:gd name="T11" fmla="*/ 21600 w 21600"/>
              <a:gd name="T12" fmla="*/ 9908 h 9908"/>
            </a:gdLst>
            <a:ahLst/>
            <a:cxnLst>
              <a:cxn ang="T6">
                <a:pos x="T0" y="T1"/>
              </a:cxn>
              <a:cxn ang="T7">
                <a:pos x="T2" y="T3"/>
              </a:cxn>
              <a:cxn ang="T8">
                <a:pos x="T4" y="T5"/>
              </a:cxn>
            </a:cxnLst>
            <a:rect l="T9" t="T10" r="T11" b="T12"/>
            <a:pathLst>
              <a:path w="21600" h="9908" fill="none" extrusionOk="0">
                <a:moveTo>
                  <a:pt x="19193" y="0"/>
                </a:moveTo>
                <a:cubicBezTo>
                  <a:pt x="20774" y="3063"/>
                  <a:pt x="21600" y="6460"/>
                  <a:pt x="21600" y="9908"/>
                </a:cubicBezTo>
              </a:path>
              <a:path w="21600" h="9908" stroke="0" extrusionOk="0">
                <a:moveTo>
                  <a:pt x="19193" y="0"/>
                </a:moveTo>
                <a:cubicBezTo>
                  <a:pt x="20774" y="3063"/>
                  <a:pt x="21600" y="6460"/>
                  <a:pt x="21600" y="9908"/>
                </a:cubicBezTo>
                <a:lnTo>
                  <a:pt x="0" y="9908"/>
                </a:lnTo>
                <a:close/>
              </a:path>
            </a:pathLst>
          </a:custGeom>
          <a:noFill/>
          <a:ln w="9525">
            <a:solidFill>
              <a:schemeClr val="bg2"/>
            </a:solidFill>
            <a:round/>
          </a:ln>
        </p:spPr>
        <p:txBody>
          <a:bodyPr wrap="none" anchor="ctr"/>
          <a:lstStyle/>
          <a:p>
            <a:endParaRPr lang="en-IN"/>
          </a:p>
        </p:txBody>
      </p:sp>
      <p:sp>
        <p:nvSpPr>
          <p:cNvPr id="15396" name="Text Box 36"/>
          <p:cNvSpPr txBox="1">
            <a:spLocks noChangeArrowheads="1"/>
          </p:cNvSpPr>
          <p:nvPr/>
        </p:nvSpPr>
        <p:spPr bwMode="auto">
          <a:xfrm>
            <a:off x="1295400" y="3351213"/>
            <a:ext cx="414338" cy="304800"/>
          </a:xfrm>
          <a:prstGeom prst="rect">
            <a:avLst/>
          </a:prstGeom>
          <a:noFill/>
          <a:ln w="9525">
            <a:noFill/>
            <a:miter lim="800000"/>
          </a:ln>
        </p:spPr>
        <p:txBody>
          <a:bodyPr>
            <a:spAutoFit/>
          </a:bodyPr>
          <a:lstStyle/>
          <a:p>
            <a:pPr>
              <a:spcBef>
                <a:spcPct val="50000"/>
              </a:spcBef>
            </a:pPr>
            <a:r>
              <a:rPr lang="en-US" sz="1400"/>
              <a:t>b</a:t>
            </a:r>
            <a:r>
              <a:rPr lang="en-US" sz="1400" baseline="-25000"/>
              <a:t>2</a:t>
            </a:r>
            <a:r>
              <a:rPr lang="en-US" sz="1400"/>
              <a:t>’</a:t>
            </a:r>
            <a:endParaRPr lang="en-US" sz="1400"/>
          </a:p>
        </p:txBody>
      </p:sp>
      <p:sp>
        <p:nvSpPr>
          <p:cNvPr id="15397" name="Line 37"/>
          <p:cNvSpPr>
            <a:spLocks noChangeShapeType="1"/>
          </p:cNvSpPr>
          <p:nvPr/>
        </p:nvSpPr>
        <p:spPr bwMode="auto">
          <a:xfrm>
            <a:off x="1765300" y="3714750"/>
            <a:ext cx="0" cy="3044825"/>
          </a:xfrm>
          <a:prstGeom prst="line">
            <a:avLst/>
          </a:prstGeom>
          <a:noFill/>
          <a:ln w="9525">
            <a:solidFill>
              <a:schemeClr val="bg2"/>
            </a:solidFill>
            <a:round/>
          </a:ln>
        </p:spPr>
        <p:txBody>
          <a:bodyPr/>
          <a:lstStyle/>
          <a:p>
            <a:endParaRPr lang="en-IN"/>
          </a:p>
        </p:txBody>
      </p:sp>
      <p:sp>
        <p:nvSpPr>
          <p:cNvPr id="15398" name="Text Box 38"/>
          <p:cNvSpPr txBox="1">
            <a:spLocks noChangeArrowheads="1"/>
          </p:cNvSpPr>
          <p:nvPr/>
        </p:nvSpPr>
        <p:spPr bwMode="auto">
          <a:xfrm>
            <a:off x="4781550" y="4024313"/>
            <a:ext cx="414338" cy="304800"/>
          </a:xfrm>
          <a:prstGeom prst="rect">
            <a:avLst/>
          </a:prstGeom>
          <a:noFill/>
          <a:ln w="9525">
            <a:noFill/>
            <a:miter lim="800000"/>
          </a:ln>
        </p:spPr>
        <p:txBody>
          <a:bodyPr>
            <a:spAutoFit/>
          </a:bodyPr>
          <a:lstStyle/>
          <a:p>
            <a:pPr>
              <a:spcBef>
                <a:spcPct val="50000"/>
              </a:spcBef>
            </a:pPr>
            <a:r>
              <a:rPr lang="en-US" sz="1400"/>
              <a:t>v</a:t>
            </a:r>
            <a:endParaRPr lang="en-US" sz="1400"/>
          </a:p>
        </p:txBody>
      </p:sp>
      <p:sp>
        <p:nvSpPr>
          <p:cNvPr id="15399" name="Line 39"/>
          <p:cNvSpPr>
            <a:spLocks noChangeShapeType="1"/>
          </p:cNvSpPr>
          <p:nvPr/>
        </p:nvSpPr>
        <p:spPr bwMode="auto">
          <a:xfrm rot="-2400000">
            <a:off x="1193800" y="5419725"/>
            <a:ext cx="4240213" cy="0"/>
          </a:xfrm>
          <a:prstGeom prst="line">
            <a:avLst/>
          </a:prstGeom>
          <a:noFill/>
          <a:ln w="9525">
            <a:solidFill>
              <a:schemeClr val="bg2"/>
            </a:solidFill>
            <a:round/>
          </a:ln>
        </p:spPr>
        <p:txBody>
          <a:bodyPr/>
          <a:lstStyle/>
          <a:p>
            <a:endParaRPr lang="en-IN"/>
          </a:p>
        </p:txBody>
      </p:sp>
      <p:sp>
        <p:nvSpPr>
          <p:cNvPr id="15400" name="Oval 40"/>
          <p:cNvSpPr>
            <a:spLocks noChangeArrowheads="1"/>
          </p:cNvSpPr>
          <p:nvPr/>
        </p:nvSpPr>
        <p:spPr bwMode="auto">
          <a:xfrm>
            <a:off x="4913313" y="403225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15401" name="Arc 41"/>
          <p:cNvSpPr/>
          <p:nvPr/>
        </p:nvSpPr>
        <p:spPr bwMode="auto">
          <a:xfrm rot="1263332" flipH="1" flipV="1">
            <a:off x="4552950" y="4087813"/>
            <a:ext cx="166688" cy="152400"/>
          </a:xfrm>
          <a:custGeom>
            <a:avLst/>
            <a:gdLst>
              <a:gd name="T0" fmla="*/ 0 w 21600"/>
              <a:gd name="T1" fmla="*/ 0 h 21600"/>
              <a:gd name="T2" fmla="*/ 1286337 w 21600"/>
              <a:gd name="T3" fmla="*/ 1075267 h 21600"/>
              <a:gd name="T4" fmla="*/ 0 w 21600"/>
              <a:gd name="T5" fmla="*/ 107526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bg2"/>
            </a:solidFill>
            <a:round/>
          </a:ln>
        </p:spPr>
        <p:txBody>
          <a:bodyPr wrap="none" anchor="ctr"/>
          <a:lstStyle/>
          <a:p>
            <a:endParaRPr lang="en-IN"/>
          </a:p>
        </p:txBody>
      </p:sp>
      <p:sp>
        <p:nvSpPr>
          <p:cNvPr id="15402" name="Text Box 42"/>
          <p:cNvSpPr txBox="1">
            <a:spLocks noChangeArrowheads="1"/>
          </p:cNvSpPr>
          <p:nvPr/>
        </p:nvSpPr>
        <p:spPr bwMode="auto">
          <a:xfrm>
            <a:off x="4078288" y="4087813"/>
            <a:ext cx="474662" cy="304800"/>
          </a:xfrm>
          <a:prstGeom prst="rect">
            <a:avLst/>
          </a:prstGeom>
          <a:noFill/>
          <a:ln w="9525">
            <a:noFill/>
            <a:miter lim="800000"/>
          </a:ln>
        </p:spPr>
        <p:txBody>
          <a:bodyPr>
            <a:spAutoFit/>
          </a:bodyPr>
          <a:lstStyle/>
          <a:p>
            <a:pPr>
              <a:spcBef>
                <a:spcPct val="50000"/>
              </a:spcBef>
            </a:pPr>
            <a:r>
              <a:rPr lang="en-US" sz="1400"/>
              <a:t>40</a:t>
            </a:r>
            <a:r>
              <a:rPr lang="en-US" sz="1400">
                <a:cs typeface="Arial" panose="02080604020202020204" pitchFamily="34" charset="0"/>
              </a:rPr>
              <a:t>º</a:t>
            </a:r>
            <a:endParaRPr lang="en-US" sz="1400">
              <a:cs typeface="Arial" panose="02080604020202020204" pitchFamily="34" charset="0"/>
            </a:endParaRPr>
          </a:p>
        </p:txBody>
      </p:sp>
      <p:sp>
        <p:nvSpPr>
          <p:cNvPr id="15403" name="Oval 43"/>
          <p:cNvSpPr>
            <a:spLocks noChangeArrowheads="1"/>
          </p:cNvSpPr>
          <p:nvPr/>
        </p:nvSpPr>
        <p:spPr bwMode="auto">
          <a:xfrm>
            <a:off x="1741488" y="66929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15404" name="Text Box 44"/>
          <p:cNvSpPr txBox="1">
            <a:spLocks noChangeArrowheads="1"/>
          </p:cNvSpPr>
          <p:nvPr/>
        </p:nvSpPr>
        <p:spPr bwMode="auto">
          <a:xfrm>
            <a:off x="1373188" y="6500813"/>
            <a:ext cx="414337" cy="304800"/>
          </a:xfrm>
          <a:prstGeom prst="rect">
            <a:avLst/>
          </a:prstGeom>
          <a:noFill/>
          <a:ln w="9525">
            <a:noFill/>
            <a:miter lim="800000"/>
          </a:ln>
        </p:spPr>
        <p:txBody>
          <a:bodyPr>
            <a:spAutoFit/>
          </a:bodyPr>
          <a:lstStyle/>
          <a:p>
            <a:pPr>
              <a:spcBef>
                <a:spcPct val="50000"/>
              </a:spcBef>
            </a:pPr>
            <a:r>
              <a:rPr lang="en-US" sz="1400"/>
              <a:t>b</a:t>
            </a:r>
            <a:r>
              <a:rPr lang="en-US" sz="1400" baseline="-25000"/>
              <a:t>2</a:t>
            </a:r>
            <a:endParaRPr lang="en-US" sz="1400"/>
          </a:p>
        </p:txBody>
      </p:sp>
      <p:sp>
        <p:nvSpPr>
          <p:cNvPr id="15405" name="Line 45"/>
          <p:cNvSpPr>
            <a:spLocks noChangeShapeType="1"/>
          </p:cNvSpPr>
          <p:nvPr/>
        </p:nvSpPr>
        <p:spPr bwMode="auto">
          <a:xfrm flipH="1">
            <a:off x="1765300" y="6716713"/>
            <a:ext cx="2157413" cy="0"/>
          </a:xfrm>
          <a:prstGeom prst="line">
            <a:avLst/>
          </a:prstGeom>
          <a:noFill/>
          <a:ln w="9525">
            <a:solidFill>
              <a:srgbClr val="0033CC"/>
            </a:solidFill>
            <a:prstDash val="lgDashDotDot"/>
            <a:round/>
          </a:ln>
        </p:spPr>
        <p:txBody>
          <a:bodyPr/>
          <a:lstStyle/>
          <a:p>
            <a:endParaRPr lang="en-IN"/>
          </a:p>
        </p:txBody>
      </p:sp>
      <p:sp>
        <p:nvSpPr>
          <p:cNvPr id="15406" name="Line 46"/>
          <p:cNvSpPr>
            <a:spLocks noChangeShapeType="1"/>
          </p:cNvSpPr>
          <p:nvPr/>
        </p:nvSpPr>
        <p:spPr bwMode="auto">
          <a:xfrm>
            <a:off x="2120900" y="2260600"/>
            <a:ext cx="0" cy="4449763"/>
          </a:xfrm>
          <a:prstGeom prst="line">
            <a:avLst/>
          </a:prstGeom>
          <a:noFill/>
          <a:ln w="9525">
            <a:solidFill>
              <a:schemeClr val="bg2"/>
            </a:solidFill>
            <a:round/>
          </a:ln>
        </p:spPr>
        <p:txBody>
          <a:bodyPr/>
          <a:lstStyle/>
          <a:p>
            <a:endParaRPr lang="en-IN"/>
          </a:p>
        </p:txBody>
      </p:sp>
      <p:sp>
        <p:nvSpPr>
          <p:cNvPr id="15407" name="Oval 47"/>
          <p:cNvSpPr>
            <a:spLocks noChangeArrowheads="1"/>
          </p:cNvSpPr>
          <p:nvPr/>
        </p:nvSpPr>
        <p:spPr bwMode="auto">
          <a:xfrm>
            <a:off x="2098675" y="66865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15408" name="Text Box 48"/>
          <p:cNvSpPr txBox="1">
            <a:spLocks noChangeArrowheads="1"/>
          </p:cNvSpPr>
          <p:nvPr/>
        </p:nvSpPr>
        <p:spPr bwMode="auto">
          <a:xfrm>
            <a:off x="1936750" y="6653213"/>
            <a:ext cx="414338" cy="304800"/>
          </a:xfrm>
          <a:prstGeom prst="rect">
            <a:avLst/>
          </a:prstGeom>
          <a:noFill/>
          <a:ln w="9525">
            <a:noFill/>
            <a:miter lim="800000"/>
          </a:ln>
        </p:spPr>
        <p:txBody>
          <a:bodyPr>
            <a:spAutoFit/>
          </a:bodyPr>
          <a:lstStyle/>
          <a:p>
            <a:pPr>
              <a:spcBef>
                <a:spcPct val="50000"/>
              </a:spcBef>
            </a:pPr>
            <a:r>
              <a:rPr lang="en-US" sz="1400"/>
              <a:t>b</a:t>
            </a:r>
            <a:endParaRPr lang="en-US" sz="1400"/>
          </a:p>
        </p:txBody>
      </p:sp>
      <p:sp>
        <p:nvSpPr>
          <p:cNvPr id="15409" name="Line 49"/>
          <p:cNvSpPr>
            <a:spLocks noChangeShapeType="1"/>
          </p:cNvSpPr>
          <p:nvPr/>
        </p:nvSpPr>
        <p:spPr bwMode="auto">
          <a:xfrm flipV="1">
            <a:off x="2120900" y="4057650"/>
            <a:ext cx="2816225" cy="2652713"/>
          </a:xfrm>
          <a:prstGeom prst="line">
            <a:avLst/>
          </a:prstGeom>
          <a:noFill/>
          <a:ln w="9525">
            <a:solidFill>
              <a:schemeClr val="tx1"/>
            </a:solidFill>
            <a:round/>
          </a:ln>
        </p:spPr>
        <p:txBody>
          <a:bodyPr/>
          <a:lstStyle/>
          <a:p>
            <a:endParaRPr lang="en-IN"/>
          </a:p>
        </p:txBody>
      </p:sp>
      <p:sp>
        <p:nvSpPr>
          <p:cNvPr id="15410" name="Line 50"/>
          <p:cNvSpPr>
            <a:spLocks noChangeShapeType="1"/>
          </p:cNvSpPr>
          <p:nvPr/>
        </p:nvSpPr>
        <p:spPr bwMode="auto">
          <a:xfrm>
            <a:off x="4200525" y="3336925"/>
            <a:ext cx="0" cy="1497013"/>
          </a:xfrm>
          <a:prstGeom prst="line">
            <a:avLst/>
          </a:prstGeom>
          <a:noFill/>
          <a:ln w="9525">
            <a:solidFill>
              <a:schemeClr val="bg2"/>
            </a:solidFill>
            <a:round/>
          </a:ln>
        </p:spPr>
        <p:txBody>
          <a:bodyPr/>
          <a:lstStyle/>
          <a:p>
            <a:endParaRPr lang="en-IN"/>
          </a:p>
        </p:txBody>
      </p:sp>
      <p:sp>
        <p:nvSpPr>
          <p:cNvPr id="15411" name="Oval 51"/>
          <p:cNvSpPr>
            <a:spLocks noChangeArrowheads="1"/>
          </p:cNvSpPr>
          <p:nvPr/>
        </p:nvSpPr>
        <p:spPr bwMode="auto">
          <a:xfrm>
            <a:off x="4176713" y="4732338"/>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15412" name="Text Box 52"/>
          <p:cNvSpPr txBox="1">
            <a:spLocks noChangeArrowheads="1"/>
          </p:cNvSpPr>
          <p:nvPr/>
        </p:nvSpPr>
        <p:spPr bwMode="auto">
          <a:xfrm>
            <a:off x="4511675" y="4600575"/>
            <a:ext cx="414338" cy="304800"/>
          </a:xfrm>
          <a:prstGeom prst="rect">
            <a:avLst/>
          </a:prstGeom>
          <a:noFill/>
          <a:ln w="9525">
            <a:noFill/>
            <a:miter lim="800000"/>
          </a:ln>
        </p:spPr>
        <p:txBody>
          <a:bodyPr>
            <a:spAutoFit/>
          </a:bodyPr>
          <a:lstStyle/>
          <a:p>
            <a:pPr>
              <a:spcBef>
                <a:spcPct val="50000"/>
              </a:spcBef>
            </a:pPr>
            <a:r>
              <a:rPr lang="en-US" sz="1400"/>
              <a:t>a</a:t>
            </a:r>
            <a:endParaRPr lang="en-US" sz="1400"/>
          </a:p>
        </p:txBody>
      </p:sp>
      <p:sp>
        <p:nvSpPr>
          <p:cNvPr id="15413" name="Line 53"/>
          <p:cNvSpPr>
            <a:spLocks noChangeShapeType="1"/>
          </p:cNvSpPr>
          <p:nvPr/>
        </p:nvSpPr>
        <p:spPr bwMode="auto">
          <a:xfrm flipV="1">
            <a:off x="2120900" y="4752975"/>
            <a:ext cx="2079625" cy="1954213"/>
          </a:xfrm>
          <a:prstGeom prst="line">
            <a:avLst/>
          </a:prstGeom>
          <a:noFill/>
          <a:ln w="22225">
            <a:solidFill>
              <a:schemeClr val="tx1"/>
            </a:solidFill>
            <a:round/>
          </a:ln>
        </p:spPr>
        <p:txBody>
          <a:bodyPr/>
          <a:lstStyle/>
          <a:p>
            <a:endParaRPr lang="en-IN"/>
          </a:p>
        </p:txBody>
      </p:sp>
      <p:sp>
        <p:nvSpPr>
          <p:cNvPr id="15419" name="Arc 59"/>
          <p:cNvSpPr/>
          <p:nvPr/>
        </p:nvSpPr>
        <p:spPr bwMode="auto">
          <a:xfrm flipH="1" flipV="1">
            <a:off x="1341438" y="4749800"/>
            <a:ext cx="2852737" cy="2259013"/>
          </a:xfrm>
          <a:custGeom>
            <a:avLst/>
            <a:gdLst>
              <a:gd name="T0" fmla="*/ 230070316 w 21600"/>
              <a:gd name="T1" fmla="*/ 0 h 17105"/>
              <a:gd name="T2" fmla="*/ 376764141 w 21600"/>
              <a:gd name="T3" fmla="*/ 298341853 h 17105"/>
              <a:gd name="T4" fmla="*/ 0 w 21600"/>
              <a:gd name="T5" fmla="*/ 298341853 h 17105"/>
              <a:gd name="T6" fmla="*/ 0 60000 65536"/>
              <a:gd name="T7" fmla="*/ 0 60000 65536"/>
              <a:gd name="T8" fmla="*/ 0 60000 65536"/>
              <a:gd name="T9" fmla="*/ 0 w 21600"/>
              <a:gd name="T10" fmla="*/ 0 h 17105"/>
              <a:gd name="T11" fmla="*/ 21600 w 21600"/>
              <a:gd name="T12" fmla="*/ 17105 h 17105"/>
            </a:gdLst>
            <a:ahLst/>
            <a:cxnLst>
              <a:cxn ang="T6">
                <a:pos x="T0" y="T1"/>
              </a:cxn>
              <a:cxn ang="T7">
                <a:pos x="T2" y="T3"/>
              </a:cxn>
              <a:cxn ang="T8">
                <a:pos x="T4" y="T5"/>
              </a:cxn>
            </a:cxnLst>
            <a:rect l="T9" t="T10" r="T11" b="T12"/>
            <a:pathLst>
              <a:path w="21600" h="17105" fill="none" extrusionOk="0">
                <a:moveTo>
                  <a:pt x="13190" y="-1"/>
                </a:moveTo>
                <a:cubicBezTo>
                  <a:pt x="18493" y="4089"/>
                  <a:pt x="21600" y="10407"/>
                  <a:pt x="21600" y="17105"/>
                </a:cubicBezTo>
              </a:path>
              <a:path w="21600" h="17105" stroke="0" extrusionOk="0">
                <a:moveTo>
                  <a:pt x="13190" y="-1"/>
                </a:moveTo>
                <a:cubicBezTo>
                  <a:pt x="18493" y="4089"/>
                  <a:pt x="21600" y="10407"/>
                  <a:pt x="21600" y="17105"/>
                </a:cubicBezTo>
                <a:lnTo>
                  <a:pt x="0" y="17105"/>
                </a:lnTo>
                <a:close/>
              </a:path>
            </a:pathLst>
          </a:custGeom>
          <a:noFill/>
          <a:ln w="9525">
            <a:solidFill>
              <a:srgbClr val="333300"/>
            </a:solidFill>
            <a:round/>
          </a:ln>
        </p:spPr>
        <p:txBody>
          <a:bodyPr wrap="none" anchor="ctr"/>
          <a:lstStyle/>
          <a:p>
            <a:endParaRPr lang="en-IN"/>
          </a:p>
        </p:txBody>
      </p:sp>
      <p:sp>
        <p:nvSpPr>
          <p:cNvPr id="15420" name="Line 60"/>
          <p:cNvSpPr>
            <a:spLocks noChangeShapeType="1"/>
          </p:cNvSpPr>
          <p:nvPr/>
        </p:nvSpPr>
        <p:spPr bwMode="auto">
          <a:xfrm flipH="1">
            <a:off x="711200" y="4752975"/>
            <a:ext cx="3489325" cy="0"/>
          </a:xfrm>
          <a:prstGeom prst="line">
            <a:avLst/>
          </a:prstGeom>
          <a:noFill/>
          <a:ln w="9525">
            <a:solidFill>
              <a:schemeClr val="bg2"/>
            </a:solidFill>
            <a:round/>
          </a:ln>
        </p:spPr>
        <p:txBody>
          <a:bodyPr/>
          <a:lstStyle/>
          <a:p>
            <a:endParaRPr lang="en-IN"/>
          </a:p>
        </p:txBody>
      </p:sp>
      <p:sp>
        <p:nvSpPr>
          <p:cNvPr id="15421" name="Line 61"/>
          <p:cNvSpPr>
            <a:spLocks noChangeShapeType="1"/>
          </p:cNvSpPr>
          <p:nvPr/>
        </p:nvSpPr>
        <p:spPr bwMode="auto">
          <a:xfrm flipV="1">
            <a:off x="1341438" y="2265363"/>
            <a:ext cx="0" cy="2484437"/>
          </a:xfrm>
          <a:prstGeom prst="line">
            <a:avLst/>
          </a:prstGeom>
          <a:noFill/>
          <a:ln w="9525">
            <a:solidFill>
              <a:srgbClr val="333300"/>
            </a:solidFill>
            <a:round/>
          </a:ln>
        </p:spPr>
        <p:txBody>
          <a:bodyPr/>
          <a:lstStyle/>
          <a:p>
            <a:endParaRPr lang="en-IN"/>
          </a:p>
        </p:txBody>
      </p:sp>
      <p:sp>
        <p:nvSpPr>
          <p:cNvPr id="15422" name="Text Box 62"/>
          <p:cNvSpPr txBox="1">
            <a:spLocks noChangeArrowheads="1"/>
          </p:cNvSpPr>
          <p:nvPr/>
        </p:nvSpPr>
        <p:spPr bwMode="auto">
          <a:xfrm>
            <a:off x="927100" y="4445000"/>
            <a:ext cx="414338" cy="304800"/>
          </a:xfrm>
          <a:prstGeom prst="rect">
            <a:avLst/>
          </a:prstGeom>
          <a:noFill/>
          <a:ln w="9525">
            <a:noFill/>
            <a:miter lim="800000"/>
          </a:ln>
        </p:spPr>
        <p:txBody>
          <a:bodyPr>
            <a:spAutoFit/>
          </a:bodyPr>
          <a:lstStyle/>
          <a:p>
            <a:pPr>
              <a:spcBef>
                <a:spcPct val="50000"/>
              </a:spcBef>
            </a:pPr>
            <a:r>
              <a:rPr lang="en-US" sz="1400"/>
              <a:t>b</a:t>
            </a:r>
            <a:r>
              <a:rPr lang="en-US" sz="1400" baseline="-25000"/>
              <a:t>1</a:t>
            </a:r>
            <a:endParaRPr lang="en-US" sz="1400"/>
          </a:p>
        </p:txBody>
      </p:sp>
      <p:sp>
        <p:nvSpPr>
          <p:cNvPr id="15423" name="Text Box 63"/>
          <p:cNvSpPr txBox="1">
            <a:spLocks noChangeArrowheads="1"/>
          </p:cNvSpPr>
          <p:nvPr/>
        </p:nvSpPr>
        <p:spPr bwMode="auto">
          <a:xfrm>
            <a:off x="1133475" y="1981200"/>
            <a:ext cx="414338" cy="304800"/>
          </a:xfrm>
          <a:prstGeom prst="rect">
            <a:avLst/>
          </a:prstGeom>
          <a:noFill/>
          <a:ln w="9525">
            <a:noFill/>
            <a:miter lim="800000"/>
          </a:ln>
        </p:spPr>
        <p:txBody>
          <a:bodyPr>
            <a:spAutoFit/>
          </a:bodyPr>
          <a:lstStyle/>
          <a:p>
            <a:pPr>
              <a:spcBef>
                <a:spcPct val="50000"/>
              </a:spcBef>
            </a:pPr>
            <a:r>
              <a:rPr lang="en-US" sz="1400"/>
              <a:t>b</a:t>
            </a:r>
            <a:r>
              <a:rPr lang="en-US" sz="1400" baseline="-25000"/>
              <a:t>1</a:t>
            </a:r>
            <a:r>
              <a:rPr lang="en-US" sz="1400"/>
              <a:t>’</a:t>
            </a:r>
            <a:endParaRPr lang="en-US" sz="1400"/>
          </a:p>
        </p:txBody>
      </p:sp>
      <p:sp>
        <p:nvSpPr>
          <p:cNvPr id="15424" name="Line 64"/>
          <p:cNvSpPr>
            <a:spLocks noChangeShapeType="1"/>
          </p:cNvSpPr>
          <p:nvPr/>
        </p:nvSpPr>
        <p:spPr bwMode="auto">
          <a:xfrm>
            <a:off x="1341438" y="2265363"/>
            <a:ext cx="2859087" cy="1069975"/>
          </a:xfrm>
          <a:prstGeom prst="line">
            <a:avLst/>
          </a:prstGeom>
          <a:noFill/>
          <a:ln w="9525">
            <a:solidFill>
              <a:srgbClr val="0033CC"/>
            </a:solidFill>
            <a:round/>
          </a:ln>
        </p:spPr>
        <p:txBody>
          <a:bodyPr/>
          <a:lstStyle/>
          <a:p>
            <a:endParaRPr lang="en-IN"/>
          </a:p>
        </p:txBody>
      </p:sp>
      <p:sp>
        <p:nvSpPr>
          <p:cNvPr id="15425" name="Line 65"/>
          <p:cNvSpPr>
            <a:spLocks noChangeShapeType="1"/>
          </p:cNvSpPr>
          <p:nvPr/>
        </p:nvSpPr>
        <p:spPr bwMode="auto">
          <a:xfrm flipH="1" flipV="1">
            <a:off x="2857500" y="3335338"/>
            <a:ext cx="1343025" cy="1587"/>
          </a:xfrm>
          <a:prstGeom prst="line">
            <a:avLst/>
          </a:prstGeom>
          <a:noFill/>
          <a:ln w="9525">
            <a:solidFill>
              <a:schemeClr val="tx1"/>
            </a:solidFill>
            <a:round/>
          </a:ln>
        </p:spPr>
        <p:txBody>
          <a:bodyPr/>
          <a:lstStyle/>
          <a:p>
            <a:endParaRPr lang="en-IN"/>
          </a:p>
        </p:txBody>
      </p:sp>
      <p:sp>
        <p:nvSpPr>
          <p:cNvPr id="15427" name="Text Box 67"/>
          <p:cNvSpPr txBox="1">
            <a:spLocks noChangeArrowheads="1"/>
          </p:cNvSpPr>
          <p:nvPr/>
        </p:nvSpPr>
        <p:spPr bwMode="auto">
          <a:xfrm rot="1115464">
            <a:off x="2617788" y="2768600"/>
            <a:ext cx="477837" cy="366713"/>
          </a:xfrm>
          <a:prstGeom prst="rect">
            <a:avLst/>
          </a:prstGeom>
          <a:noFill/>
          <a:ln w="9525">
            <a:noFill/>
            <a:miter lim="800000"/>
          </a:ln>
        </p:spPr>
        <p:txBody>
          <a:bodyPr>
            <a:spAutoFit/>
          </a:bodyPr>
          <a:lstStyle/>
          <a:p>
            <a:pPr>
              <a:spcBef>
                <a:spcPct val="50000"/>
              </a:spcBef>
            </a:pPr>
            <a:r>
              <a:rPr lang="en-US">
                <a:solidFill>
                  <a:srgbClr val="0033CC"/>
                </a:solidFill>
              </a:rPr>
              <a:t>85</a:t>
            </a:r>
            <a:endParaRPr lang="en-US">
              <a:solidFill>
                <a:srgbClr val="0033CC"/>
              </a:solidFill>
            </a:endParaRPr>
          </a:p>
        </p:txBody>
      </p:sp>
      <p:sp>
        <p:nvSpPr>
          <p:cNvPr id="15428" name="Arc 68"/>
          <p:cNvSpPr/>
          <p:nvPr/>
        </p:nvSpPr>
        <p:spPr bwMode="auto">
          <a:xfrm rot="21343859" flipH="1">
            <a:off x="3706813" y="3179763"/>
            <a:ext cx="155575" cy="142875"/>
          </a:xfrm>
          <a:custGeom>
            <a:avLst/>
            <a:gdLst>
              <a:gd name="T0" fmla="*/ 624958 w 21600"/>
              <a:gd name="T1" fmla="*/ 0 h 17928"/>
              <a:gd name="T2" fmla="*/ 1120536 w 21600"/>
              <a:gd name="T3" fmla="*/ 1138625 h 17928"/>
              <a:gd name="T4" fmla="*/ 0 w 21600"/>
              <a:gd name="T5" fmla="*/ 1138625 h 17928"/>
              <a:gd name="T6" fmla="*/ 0 60000 65536"/>
              <a:gd name="T7" fmla="*/ 0 60000 65536"/>
              <a:gd name="T8" fmla="*/ 0 60000 65536"/>
              <a:gd name="T9" fmla="*/ 0 w 21600"/>
              <a:gd name="T10" fmla="*/ 0 h 17928"/>
              <a:gd name="T11" fmla="*/ 21600 w 21600"/>
              <a:gd name="T12" fmla="*/ 17928 h 17928"/>
            </a:gdLst>
            <a:ahLst/>
            <a:cxnLst>
              <a:cxn ang="T6">
                <a:pos x="T0" y="T1"/>
              </a:cxn>
              <a:cxn ang="T7">
                <a:pos x="T2" y="T3"/>
              </a:cxn>
              <a:cxn ang="T8">
                <a:pos x="T4" y="T5"/>
              </a:cxn>
            </a:cxnLst>
            <a:rect l="T9" t="T10" r="T11" b="T12"/>
            <a:pathLst>
              <a:path w="21600" h="17928" fill="none" extrusionOk="0">
                <a:moveTo>
                  <a:pt x="12047" y="-1"/>
                </a:moveTo>
                <a:cubicBezTo>
                  <a:pt x="18018" y="4012"/>
                  <a:pt x="21600" y="10733"/>
                  <a:pt x="21600" y="17928"/>
                </a:cubicBezTo>
              </a:path>
              <a:path w="21600" h="17928" stroke="0" extrusionOk="0">
                <a:moveTo>
                  <a:pt x="12047" y="-1"/>
                </a:moveTo>
                <a:cubicBezTo>
                  <a:pt x="18018" y="4012"/>
                  <a:pt x="21600" y="10733"/>
                  <a:pt x="21600" y="17928"/>
                </a:cubicBezTo>
                <a:lnTo>
                  <a:pt x="0" y="17928"/>
                </a:lnTo>
                <a:close/>
              </a:path>
            </a:pathLst>
          </a:custGeom>
          <a:noFill/>
          <a:ln w="9525">
            <a:solidFill>
              <a:srgbClr val="0033CC"/>
            </a:solidFill>
            <a:round/>
          </a:ln>
        </p:spPr>
        <p:txBody>
          <a:bodyPr wrap="none" anchor="ctr"/>
          <a:lstStyle/>
          <a:p>
            <a:endParaRPr lang="en-IN"/>
          </a:p>
        </p:txBody>
      </p:sp>
      <p:sp>
        <p:nvSpPr>
          <p:cNvPr id="15430" name="Text Box 70"/>
          <p:cNvSpPr txBox="1">
            <a:spLocks noChangeArrowheads="1"/>
          </p:cNvSpPr>
          <p:nvPr/>
        </p:nvSpPr>
        <p:spPr bwMode="auto">
          <a:xfrm>
            <a:off x="3387725" y="3351213"/>
            <a:ext cx="474663" cy="304800"/>
          </a:xfrm>
          <a:prstGeom prst="rect">
            <a:avLst/>
          </a:prstGeom>
          <a:noFill/>
          <a:ln w="9525">
            <a:noFill/>
            <a:miter lim="800000"/>
          </a:ln>
        </p:spPr>
        <p:txBody>
          <a:bodyPr>
            <a:spAutoFit/>
          </a:bodyPr>
          <a:lstStyle/>
          <a:p>
            <a:pPr>
              <a:spcBef>
                <a:spcPct val="50000"/>
              </a:spcBef>
            </a:pPr>
            <a:r>
              <a:rPr lang="en-US" sz="1400">
                <a:solidFill>
                  <a:srgbClr val="0033CC"/>
                </a:solidFill>
              </a:rPr>
              <a:t>21</a:t>
            </a:r>
            <a:r>
              <a:rPr lang="en-US" sz="1400">
                <a:solidFill>
                  <a:srgbClr val="0033CC"/>
                </a:solidFill>
                <a:cs typeface="Arial" panose="02080604020202020204" pitchFamily="34" charset="0"/>
              </a:rPr>
              <a:t>º</a:t>
            </a:r>
            <a:endParaRPr lang="en-US" sz="1400">
              <a:solidFill>
                <a:srgbClr val="0033CC"/>
              </a:solidFill>
              <a:cs typeface="Arial" panose="02080604020202020204" pitchFamily="34" charset="0"/>
            </a:endParaRPr>
          </a:p>
        </p:txBody>
      </p:sp>
      <p:sp>
        <p:nvSpPr>
          <p:cNvPr id="15432" name="Line 72"/>
          <p:cNvSpPr>
            <a:spLocks noChangeShapeType="1"/>
          </p:cNvSpPr>
          <p:nvPr/>
        </p:nvSpPr>
        <p:spPr bwMode="auto">
          <a:xfrm flipV="1">
            <a:off x="4200525" y="3390900"/>
            <a:ext cx="1441450" cy="1358900"/>
          </a:xfrm>
          <a:prstGeom prst="line">
            <a:avLst/>
          </a:prstGeom>
          <a:noFill/>
          <a:ln w="9525">
            <a:solidFill>
              <a:schemeClr val="bg2"/>
            </a:solidFill>
            <a:round/>
          </a:ln>
        </p:spPr>
        <p:txBody>
          <a:bodyPr/>
          <a:lstStyle/>
          <a:p>
            <a:endParaRPr lang="en-IN"/>
          </a:p>
        </p:txBody>
      </p:sp>
      <p:sp>
        <p:nvSpPr>
          <p:cNvPr id="15433" name="Line 73"/>
          <p:cNvSpPr>
            <a:spLocks noChangeShapeType="1"/>
          </p:cNvSpPr>
          <p:nvPr/>
        </p:nvSpPr>
        <p:spPr bwMode="auto">
          <a:xfrm flipV="1">
            <a:off x="5608638" y="3390900"/>
            <a:ext cx="0" cy="666750"/>
          </a:xfrm>
          <a:prstGeom prst="line">
            <a:avLst/>
          </a:prstGeom>
          <a:noFill/>
          <a:ln w="9525">
            <a:solidFill>
              <a:schemeClr val="bg2"/>
            </a:solidFill>
            <a:round/>
          </a:ln>
        </p:spPr>
        <p:txBody>
          <a:bodyPr/>
          <a:lstStyle/>
          <a:p>
            <a:endParaRPr lang="en-IN"/>
          </a:p>
        </p:txBody>
      </p:sp>
      <p:sp>
        <p:nvSpPr>
          <p:cNvPr id="15434" name="Oval 74"/>
          <p:cNvSpPr>
            <a:spLocks noChangeArrowheads="1"/>
          </p:cNvSpPr>
          <p:nvPr/>
        </p:nvSpPr>
        <p:spPr bwMode="auto">
          <a:xfrm>
            <a:off x="5584825" y="339725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15435" name="Text Box 75"/>
          <p:cNvSpPr txBox="1">
            <a:spLocks noChangeArrowheads="1"/>
          </p:cNvSpPr>
          <p:nvPr/>
        </p:nvSpPr>
        <p:spPr bwMode="auto">
          <a:xfrm>
            <a:off x="5557838" y="3305175"/>
            <a:ext cx="474662" cy="304800"/>
          </a:xfrm>
          <a:prstGeom prst="rect">
            <a:avLst/>
          </a:prstGeom>
          <a:noFill/>
          <a:ln w="9525">
            <a:noFill/>
            <a:miter lim="800000"/>
          </a:ln>
        </p:spPr>
        <p:txBody>
          <a:bodyPr>
            <a:spAutoFit/>
          </a:bodyPr>
          <a:lstStyle/>
          <a:p>
            <a:pPr>
              <a:spcBef>
                <a:spcPct val="50000"/>
              </a:spcBef>
            </a:pPr>
            <a:r>
              <a:rPr lang="en-US" sz="1400"/>
              <a:t>HT</a:t>
            </a:r>
            <a:endParaRPr lang="en-US" sz="1400"/>
          </a:p>
        </p:txBody>
      </p:sp>
      <p:sp>
        <p:nvSpPr>
          <p:cNvPr id="15436" name="Text Box 76"/>
          <p:cNvSpPr txBox="1">
            <a:spLocks noChangeArrowheads="1"/>
          </p:cNvSpPr>
          <p:nvPr/>
        </p:nvSpPr>
        <p:spPr bwMode="auto">
          <a:xfrm>
            <a:off x="6229350" y="4521200"/>
            <a:ext cx="1647825" cy="1262063"/>
          </a:xfrm>
          <a:prstGeom prst="rect">
            <a:avLst/>
          </a:prstGeom>
          <a:noFill/>
          <a:ln w="9525">
            <a:noFill/>
            <a:miter lim="800000"/>
          </a:ln>
        </p:spPr>
        <p:txBody>
          <a:bodyPr>
            <a:spAutoFit/>
          </a:bodyPr>
          <a:lstStyle/>
          <a:p>
            <a:pPr>
              <a:spcBef>
                <a:spcPct val="50000"/>
              </a:spcBef>
            </a:pPr>
            <a:r>
              <a:rPr lang="en-US" sz="1400" b="1">
                <a:solidFill>
                  <a:schemeClr val="accent2"/>
                </a:solidFill>
              </a:rPr>
              <a:t>Ans,</a:t>
            </a:r>
            <a:endParaRPr lang="en-US" sz="1400" b="1">
              <a:solidFill>
                <a:schemeClr val="accent2"/>
              </a:solidFill>
            </a:endParaRPr>
          </a:p>
          <a:p>
            <a:pPr>
              <a:spcBef>
                <a:spcPct val="50000"/>
              </a:spcBef>
            </a:pPr>
            <a:r>
              <a:rPr lang="en-US" sz="1400" b="1">
                <a:solidFill>
                  <a:schemeClr val="accent2"/>
                </a:solidFill>
                <a:cs typeface="Arial" panose="02080604020202020204" pitchFamily="34" charset="0"/>
              </a:rPr>
              <a:t>TL = 85 mm,       </a:t>
            </a:r>
            <a:r>
              <a:rPr lang="el-GR" sz="1400" b="1">
                <a:solidFill>
                  <a:schemeClr val="accent2"/>
                </a:solidFill>
                <a:cs typeface="Arial" panose="02080604020202020204" pitchFamily="34" charset="0"/>
              </a:rPr>
              <a:t>θ</a:t>
            </a:r>
            <a:r>
              <a:rPr lang="en-US" sz="1400" b="1">
                <a:solidFill>
                  <a:schemeClr val="accent2"/>
                </a:solidFill>
                <a:cs typeface="Arial" panose="02080604020202020204" pitchFamily="34" charset="0"/>
              </a:rPr>
              <a:t> = 21º           &amp;        HT is 17 mm behind VP</a:t>
            </a:r>
            <a:endParaRPr lang="el-GR" sz="1400" b="1">
              <a:solidFill>
                <a:schemeClr val="accent2"/>
              </a:solidFill>
              <a:cs typeface="Arial" panose="02080604020202020204" pitchFamily="34" charset="0"/>
            </a:endParaRPr>
          </a:p>
        </p:txBody>
      </p:sp>
      <p:grpSp>
        <p:nvGrpSpPr>
          <p:cNvPr id="64" name="Group 103"/>
          <p:cNvGrpSpPr/>
          <p:nvPr/>
        </p:nvGrpSpPr>
        <p:grpSpPr bwMode="auto">
          <a:xfrm>
            <a:off x="8016875" y="6629400"/>
            <a:ext cx="1096963" cy="182563"/>
            <a:chOff x="5050" y="29"/>
            <a:chExt cx="691" cy="115"/>
          </a:xfrm>
        </p:grpSpPr>
        <p:sp>
          <p:nvSpPr>
            <p:cNvPr id="65"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6"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7"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8"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9"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70"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365"/>
                                        </p:tgtEl>
                                        <p:attrNameLst>
                                          <p:attrName>style.visibility</p:attrName>
                                        </p:attrNameLst>
                                      </p:cBhvr>
                                      <p:to>
                                        <p:strVal val="visible"/>
                                      </p:to>
                                    </p:set>
                                    <p:animEffect transition="in" filter="wipe(up)">
                                      <p:cBhvr>
                                        <p:cTn id="7" dur="500"/>
                                        <p:tgtEl>
                                          <p:spTgt spid="1536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5366"/>
                                        </p:tgtEl>
                                        <p:attrNameLst>
                                          <p:attrName>style.visibility</p:attrName>
                                        </p:attrNameLst>
                                      </p:cBhvr>
                                      <p:to>
                                        <p:strVal val="visible"/>
                                      </p:to>
                                    </p:set>
                                    <p:animEffect transition="in" filter="wipe(up)">
                                      <p:cBhvr>
                                        <p:cTn id="12" dur="500"/>
                                        <p:tgtEl>
                                          <p:spTgt spid="153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367"/>
                                        </p:tgtEl>
                                        <p:attrNameLst>
                                          <p:attrName>style.visibility</p:attrName>
                                        </p:attrNameLst>
                                      </p:cBhvr>
                                      <p:to>
                                        <p:strVal val="visible"/>
                                      </p:to>
                                    </p:set>
                                    <p:animEffect transition="in" filter="wipe(left)">
                                      <p:cBhvr>
                                        <p:cTn id="17" dur="500"/>
                                        <p:tgtEl>
                                          <p:spTgt spid="1536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5368"/>
                                        </p:tgtEl>
                                        <p:attrNameLst>
                                          <p:attrName>style.visibility</p:attrName>
                                        </p:attrNameLst>
                                      </p:cBhvr>
                                      <p:to>
                                        <p:strVal val="visible"/>
                                      </p:to>
                                    </p:set>
                                    <p:animEffect transition="in" filter="wipe(down)">
                                      <p:cBhvr>
                                        <p:cTn id="22" dur="500"/>
                                        <p:tgtEl>
                                          <p:spTgt spid="15368"/>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5369"/>
                                        </p:tgtEl>
                                        <p:attrNameLst>
                                          <p:attrName>style.visibility</p:attrName>
                                        </p:attrNameLst>
                                      </p:cBhvr>
                                      <p:to>
                                        <p:strVal val="visible"/>
                                      </p:to>
                                    </p:set>
                                    <p:animEffect transition="in" filter="wipe(down)">
                                      <p:cBhvr>
                                        <p:cTn id="25" dur="500"/>
                                        <p:tgtEl>
                                          <p:spTgt spid="1536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5370"/>
                                        </p:tgtEl>
                                        <p:attrNameLst>
                                          <p:attrName>style.visibility</p:attrName>
                                        </p:attrNameLst>
                                      </p:cBhvr>
                                      <p:to>
                                        <p:strVal val="visible"/>
                                      </p:to>
                                    </p:set>
                                    <p:animEffect transition="in" filter="wipe(down)">
                                      <p:cBhvr>
                                        <p:cTn id="30" dur="500"/>
                                        <p:tgtEl>
                                          <p:spTgt spid="1537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5372"/>
                                        </p:tgtEl>
                                        <p:attrNameLst>
                                          <p:attrName>style.visibility</p:attrName>
                                        </p:attrNameLst>
                                      </p:cBhvr>
                                      <p:to>
                                        <p:strVal val="visible"/>
                                      </p:to>
                                    </p:set>
                                    <p:animEffect transition="in" filter="wipe(down)">
                                      <p:cBhvr>
                                        <p:cTn id="33" dur="500"/>
                                        <p:tgtEl>
                                          <p:spTgt spid="15372"/>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5371"/>
                                        </p:tgtEl>
                                        <p:attrNameLst>
                                          <p:attrName>style.visibility</p:attrName>
                                        </p:attrNameLst>
                                      </p:cBhvr>
                                      <p:to>
                                        <p:strVal val="visible"/>
                                      </p:to>
                                    </p:set>
                                    <p:animEffect transition="in" filter="wipe(left)">
                                      <p:cBhvr>
                                        <p:cTn id="38" dur="500"/>
                                        <p:tgtEl>
                                          <p:spTgt spid="15371"/>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15374"/>
                                        </p:tgtEl>
                                        <p:attrNameLst>
                                          <p:attrName>style.visibility</p:attrName>
                                        </p:attrNameLst>
                                      </p:cBhvr>
                                      <p:to>
                                        <p:strVal val="visible"/>
                                      </p:to>
                                    </p:set>
                                    <p:animEffect transition="in" filter="wipe(down)">
                                      <p:cBhvr>
                                        <p:cTn id="43" dur="500"/>
                                        <p:tgtEl>
                                          <p:spTgt spid="15374"/>
                                        </p:tgtEl>
                                      </p:cBhvr>
                                    </p:animEffect>
                                  </p:childTnLst>
                                </p:cTn>
                              </p:par>
                            </p:childTnLst>
                          </p:cTn>
                        </p:par>
                      </p:childTnLst>
                    </p:cTn>
                  </p:par>
                  <p:par>
                    <p:cTn id="44" fill="hold">
                      <p:stCondLst>
                        <p:cond delay="indefinite"/>
                      </p:stCondLst>
                      <p:childTnLst>
                        <p:par>
                          <p:cTn id="45" fill="hold">
                            <p:stCondLst>
                              <p:cond delay="0"/>
                            </p:stCondLst>
                            <p:childTnLst>
                              <p:par>
                                <p:cTn id="46" presetID="2" presetClass="entr" presetSubtype="1" fill="hold" grpId="0" nodeType="clickEffect">
                                  <p:stCondLst>
                                    <p:cond delay="0"/>
                                  </p:stCondLst>
                                  <p:childTnLst>
                                    <p:set>
                                      <p:cBhvr>
                                        <p:cTn id="47" dur="1" fill="hold">
                                          <p:stCondLst>
                                            <p:cond delay="0"/>
                                          </p:stCondLst>
                                        </p:cTn>
                                        <p:tgtEl>
                                          <p:spTgt spid="15373"/>
                                        </p:tgtEl>
                                        <p:attrNameLst>
                                          <p:attrName>style.visibility</p:attrName>
                                        </p:attrNameLst>
                                      </p:cBhvr>
                                      <p:to>
                                        <p:strVal val="visible"/>
                                      </p:to>
                                    </p:set>
                                    <p:anim calcmode="lin" valueType="num">
                                      <p:cBhvr additive="base">
                                        <p:cTn id="48" dur="1000" fill="hold"/>
                                        <p:tgtEl>
                                          <p:spTgt spid="15373"/>
                                        </p:tgtEl>
                                        <p:attrNameLst>
                                          <p:attrName>ppt_x</p:attrName>
                                        </p:attrNameLst>
                                      </p:cBhvr>
                                      <p:tavLst>
                                        <p:tav tm="0">
                                          <p:val>
                                            <p:strVal val="#ppt_x"/>
                                          </p:val>
                                        </p:tav>
                                        <p:tav tm="100000">
                                          <p:val>
                                            <p:strVal val="#ppt_x"/>
                                          </p:val>
                                        </p:tav>
                                      </p:tavLst>
                                    </p:anim>
                                    <p:anim calcmode="lin" valueType="num">
                                      <p:cBhvr additive="base">
                                        <p:cTn id="49" dur="1000" fill="hold"/>
                                        <p:tgtEl>
                                          <p:spTgt spid="15373"/>
                                        </p:tgtEl>
                                        <p:attrNameLst>
                                          <p:attrName>ppt_y</p:attrName>
                                        </p:attrNameLst>
                                      </p:cBhvr>
                                      <p:tavLst>
                                        <p:tav tm="0">
                                          <p:val>
                                            <p:strVal val="0-#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15375"/>
                                        </p:tgtEl>
                                        <p:attrNameLst>
                                          <p:attrName>style.visibility</p:attrName>
                                        </p:attrNameLst>
                                      </p:cBhvr>
                                      <p:to>
                                        <p:strVal val="visible"/>
                                      </p:to>
                                    </p:set>
                                    <p:animEffect transition="in" filter="wipe(down)">
                                      <p:cBhvr>
                                        <p:cTn id="54" dur="500"/>
                                        <p:tgtEl>
                                          <p:spTgt spid="15375"/>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15377"/>
                                        </p:tgtEl>
                                        <p:attrNameLst>
                                          <p:attrName>style.visibility</p:attrName>
                                        </p:attrNameLst>
                                      </p:cBhvr>
                                      <p:to>
                                        <p:strVal val="visible"/>
                                      </p:to>
                                    </p:set>
                                    <p:animEffect transition="in" filter="wipe(down)">
                                      <p:cBhvr>
                                        <p:cTn id="57" dur="500"/>
                                        <p:tgtEl>
                                          <p:spTgt spid="15377"/>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grpId="0" nodeType="clickEffect">
                                  <p:stCondLst>
                                    <p:cond delay="0"/>
                                  </p:stCondLst>
                                  <p:childTnLst>
                                    <p:set>
                                      <p:cBhvr>
                                        <p:cTn id="61" dur="1" fill="hold">
                                          <p:stCondLst>
                                            <p:cond delay="0"/>
                                          </p:stCondLst>
                                        </p:cTn>
                                        <p:tgtEl>
                                          <p:spTgt spid="15376"/>
                                        </p:tgtEl>
                                        <p:attrNameLst>
                                          <p:attrName>style.visibility</p:attrName>
                                        </p:attrNameLst>
                                      </p:cBhvr>
                                      <p:to>
                                        <p:strVal val="visible"/>
                                      </p:to>
                                    </p:set>
                                    <p:animEffect transition="in" filter="wipe(right)">
                                      <p:cBhvr>
                                        <p:cTn id="62" dur="500"/>
                                        <p:tgtEl>
                                          <p:spTgt spid="1537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15378"/>
                                        </p:tgtEl>
                                        <p:attrNameLst>
                                          <p:attrName>style.visibility</p:attrName>
                                        </p:attrNameLst>
                                      </p:cBhvr>
                                      <p:to>
                                        <p:strVal val="visible"/>
                                      </p:to>
                                    </p:set>
                                    <p:animEffect transition="in" filter="wipe(down)">
                                      <p:cBhvr>
                                        <p:cTn id="67" dur="500"/>
                                        <p:tgtEl>
                                          <p:spTgt spid="15378"/>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1" fill="hold" grpId="0" nodeType="clickEffect">
                                  <p:stCondLst>
                                    <p:cond delay="0"/>
                                  </p:stCondLst>
                                  <p:childTnLst>
                                    <p:set>
                                      <p:cBhvr>
                                        <p:cTn id="71" dur="1" fill="hold">
                                          <p:stCondLst>
                                            <p:cond delay="0"/>
                                          </p:stCondLst>
                                        </p:cTn>
                                        <p:tgtEl>
                                          <p:spTgt spid="15379"/>
                                        </p:tgtEl>
                                        <p:attrNameLst>
                                          <p:attrName>style.visibility</p:attrName>
                                        </p:attrNameLst>
                                      </p:cBhvr>
                                      <p:to>
                                        <p:strVal val="visible"/>
                                      </p:to>
                                    </p:set>
                                    <p:anim calcmode="lin" valueType="num">
                                      <p:cBhvr additive="base">
                                        <p:cTn id="72" dur="1000" fill="hold"/>
                                        <p:tgtEl>
                                          <p:spTgt spid="15379"/>
                                        </p:tgtEl>
                                        <p:attrNameLst>
                                          <p:attrName>ppt_x</p:attrName>
                                        </p:attrNameLst>
                                      </p:cBhvr>
                                      <p:tavLst>
                                        <p:tav tm="0">
                                          <p:val>
                                            <p:strVal val="#ppt_x"/>
                                          </p:val>
                                        </p:tav>
                                        <p:tav tm="100000">
                                          <p:val>
                                            <p:strVal val="#ppt_x"/>
                                          </p:val>
                                        </p:tav>
                                      </p:tavLst>
                                    </p:anim>
                                    <p:anim calcmode="lin" valueType="num">
                                      <p:cBhvr additive="base">
                                        <p:cTn id="73" dur="1000" fill="hold"/>
                                        <p:tgtEl>
                                          <p:spTgt spid="15379"/>
                                        </p:tgtEl>
                                        <p:attrNameLst>
                                          <p:attrName>ppt_y</p:attrName>
                                        </p:attrNameLst>
                                      </p:cBhvr>
                                      <p:tavLst>
                                        <p:tav tm="0">
                                          <p:val>
                                            <p:strVal val="0-#ppt_h/2"/>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grpId="0" nodeType="clickEffect">
                                  <p:stCondLst>
                                    <p:cond delay="0"/>
                                  </p:stCondLst>
                                  <p:childTnLst>
                                    <p:set>
                                      <p:cBhvr>
                                        <p:cTn id="77" dur="1" fill="hold">
                                          <p:stCondLst>
                                            <p:cond delay="0"/>
                                          </p:stCondLst>
                                        </p:cTn>
                                        <p:tgtEl>
                                          <p:spTgt spid="15380"/>
                                        </p:tgtEl>
                                        <p:attrNameLst>
                                          <p:attrName>style.visibility</p:attrName>
                                        </p:attrNameLst>
                                      </p:cBhvr>
                                      <p:to>
                                        <p:strVal val="visible"/>
                                      </p:to>
                                    </p:set>
                                    <p:animEffect transition="in" filter="wipe(down)">
                                      <p:cBhvr>
                                        <p:cTn id="78" dur="500"/>
                                        <p:tgtEl>
                                          <p:spTgt spid="15380"/>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1" fill="hold" grpId="0" nodeType="clickEffect">
                                  <p:stCondLst>
                                    <p:cond delay="0"/>
                                  </p:stCondLst>
                                  <p:childTnLst>
                                    <p:set>
                                      <p:cBhvr>
                                        <p:cTn id="82" dur="1" fill="hold">
                                          <p:stCondLst>
                                            <p:cond delay="0"/>
                                          </p:stCondLst>
                                        </p:cTn>
                                        <p:tgtEl>
                                          <p:spTgt spid="15381"/>
                                        </p:tgtEl>
                                        <p:attrNameLst>
                                          <p:attrName>style.visibility</p:attrName>
                                        </p:attrNameLst>
                                      </p:cBhvr>
                                      <p:to>
                                        <p:strVal val="visible"/>
                                      </p:to>
                                    </p:set>
                                    <p:animEffect transition="in" filter="wipe(up)">
                                      <p:cBhvr>
                                        <p:cTn id="83" dur="500"/>
                                        <p:tgtEl>
                                          <p:spTgt spid="15381"/>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4" fill="hold" grpId="0" nodeType="clickEffect">
                                  <p:stCondLst>
                                    <p:cond delay="0"/>
                                  </p:stCondLst>
                                  <p:childTnLst>
                                    <p:set>
                                      <p:cBhvr>
                                        <p:cTn id="87" dur="1" fill="hold">
                                          <p:stCondLst>
                                            <p:cond delay="0"/>
                                          </p:stCondLst>
                                        </p:cTn>
                                        <p:tgtEl>
                                          <p:spTgt spid="15382"/>
                                        </p:tgtEl>
                                        <p:attrNameLst>
                                          <p:attrName>style.visibility</p:attrName>
                                        </p:attrNameLst>
                                      </p:cBhvr>
                                      <p:to>
                                        <p:strVal val="visible"/>
                                      </p:to>
                                    </p:set>
                                    <p:animEffect transition="in" filter="wipe(down)">
                                      <p:cBhvr>
                                        <p:cTn id="88" dur="500"/>
                                        <p:tgtEl>
                                          <p:spTgt spid="15382"/>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15383"/>
                                        </p:tgtEl>
                                        <p:attrNameLst>
                                          <p:attrName>style.visibility</p:attrName>
                                        </p:attrNameLst>
                                      </p:cBhvr>
                                      <p:to>
                                        <p:strVal val="visible"/>
                                      </p:to>
                                    </p:set>
                                    <p:animEffect transition="in" filter="wipe(down)">
                                      <p:cBhvr>
                                        <p:cTn id="91" dur="500"/>
                                        <p:tgtEl>
                                          <p:spTgt spid="15383"/>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2" fill="hold" grpId="0" nodeType="clickEffect">
                                  <p:stCondLst>
                                    <p:cond delay="0"/>
                                  </p:stCondLst>
                                  <p:childTnLst>
                                    <p:set>
                                      <p:cBhvr>
                                        <p:cTn id="95" dur="1" fill="hold">
                                          <p:stCondLst>
                                            <p:cond delay="0"/>
                                          </p:stCondLst>
                                        </p:cTn>
                                        <p:tgtEl>
                                          <p:spTgt spid="15384"/>
                                        </p:tgtEl>
                                        <p:attrNameLst>
                                          <p:attrName>style.visibility</p:attrName>
                                        </p:attrNameLst>
                                      </p:cBhvr>
                                      <p:to>
                                        <p:strVal val="visible"/>
                                      </p:to>
                                    </p:set>
                                    <p:animEffect transition="in" filter="wipe(right)">
                                      <p:cBhvr>
                                        <p:cTn id="96" dur="500"/>
                                        <p:tgtEl>
                                          <p:spTgt spid="15384"/>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15385"/>
                                        </p:tgtEl>
                                        <p:attrNameLst>
                                          <p:attrName>style.visibility</p:attrName>
                                        </p:attrNameLst>
                                      </p:cBhvr>
                                      <p:to>
                                        <p:strVal val="visible"/>
                                      </p:to>
                                    </p:set>
                                    <p:animEffect transition="in" filter="wipe(up)">
                                      <p:cBhvr>
                                        <p:cTn id="101" dur="500"/>
                                        <p:tgtEl>
                                          <p:spTgt spid="15385"/>
                                        </p:tgtEl>
                                      </p:cBhvr>
                                    </p:animEffect>
                                  </p:childTnLst>
                                </p:cTn>
                              </p:par>
                            </p:childTnLst>
                          </p:cTn>
                        </p:par>
                      </p:childTnLst>
                    </p:cTn>
                  </p:par>
                  <p:par>
                    <p:cTn id="102" fill="hold">
                      <p:stCondLst>
                        <p:cond delay="indefinite"/>
                      </p:stCondLst>
                      <p:childTnLst>
                        <p:par>
                          <p:cTn id="103" fill="hold">
                            <p:stCondLst>
                              <p:cond delay="0"/>
                            </p:stCondLst>
                            <p:childTnLst>
                              <p:par>
                                <p:cTn id="104" presetID="2" presetClass="entr" presetSubtype="1" fill="hold" grpId="0" nodeType="clickEffect">
                                  <p:stCondLst>
                                    <p:cond delay="0"/>
                                  </p:stCondLst>
                                  <p:childTnLst>
                                    <p:set>
                                      <p:cBhvr>
                                        <p:cTn id="105" dur="1" fill="hold">
                                          <p:stCondLst>
                                            <p:cond delay="0"/>
                                          </p:stCondLst>
                                        </p:cTn>
                                        <p:tgtEl>
                                          <p:spTgt spid="15386"/>
                                        </p:tgtEl>
                                        <p:attrNameLst>
                                          <p:attrName>style.visibility</p:attrName>
                                        </p:attrNameLst>
                                      </p:cBhvr>
                                      <p:to>
                                        <p:strVal val="visible"/>
                                      </p:to>
                                    </p:set>
                                    <p:anim calcmode="lin" valueType="num">
                                      <p:cBhvr additive="base">
                                        <p:cTn id="106" dur="1000" fill="hold"/>
                                        <p:tgtEl>
                                          <p:spTgt spid="15386"/>
                                        </p:tgtEl>
                                        <p:attrNameLst>
                                          <p:attrName>ppt_x</p:attrName>
                                        </p:attrNameLst>
                                      </p:cBhvr>
                                      <p:tavLst>
                                        <p:tav tm="0">
                                          <p:val>
                                            <p:strVal val="#ppt_x"/>
                                          </p:val>
                                        </p:tav>
                                        <p:tav tm="100000">
                                          <p:val>
                                            <p:strVal val="#ppt_x"/>
                                          </p:val>
                                        </p:tav>
                                      </p:tavLst>
                                    </p:anim>
                                    <p:anim calcmode="lin" valueType="num">
                                      <p:cBhvr additive="base">
                                        <p:cTn id="107" dur="1000" fill="hold"/>
                                        <p:tgtEl>
                                          <p:spTgt spid="15386"/>
                                        </p:tgtEl>
                                        <p:attrNameLst>
                                          <p:attrName>ppt_y</p:attrName>
                                        </p:attrNameLst>
                                      </p:cBhvr>
                                      <p:tavLst>
                                        <p:tav tm="0">
                                          <p:val>
                                            <p:strVal val="0-#ppt_h/2"/>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22" presetClass="entr" presetSubtype="4" fill="hold" grpId="0" nodeType="clickEffect">
                                  <p:stCondLst>
                                    <p:cond delay="0"/>
                                  </p:stCondLst>
                                  <p:childTnLst>
                                    <p:set>
                                      <p:cBhvr>
                                        <p:cTn id="111" dur="1" fill="hold">
                                          <p:stCondLst>
                                            <p:cond delay="0"/>
                                          </p:stCondLst>
                                        </p:cTn>
                                        <p:tgtEl>
                                          <p:spTgt spid="15387"/>
                                        </p:tgtEl>
                                        <p:attrNameLst>
                                          <p:attrName>style.visibility</p:attrName>
                                        </p:attrNameLst>
                                      </p:cBhvr>
                                      <p:to>
                                        <p:strVal val="visible"/>
                                      </p:to>
                                    </p:set>
                                    <p:animEffect transition="in" filter="wipe(down)">
                                      <p:cBhvr>
                                        <p:cTn id="112" dur="500"/>
                                        <p:tgtEl>
                                          <p:spTgt spid="15387"/>
                                        </p:tgtEl>
                                      </p:cBhvr>
                                    </p:animEffect>
                                  </p:childTnLst>
                                </p:cTn>
                              </p:par>
                            </p:childTnLst>
                          </p:cTn>
                        </p:par>
                      </p:childTnLst>
                    </p:cTn>
                  </p:par>
                  <p:par>
                    <p:cTn id="113" fill="hold">
                      <p:stCondLst>
                        <p:cond delay="indefinite"/>
                      </p:stCondLst>
                      <p:childTnLst>
                        <p:par>
                          <p:cTn id="114" fill="hold">
                            <p:stCondLst>
                              <p:cond delay="0"/>
                            </p:stCondLst>
                            <p:childTnLst>
                              <p:par>
                                <p:cTn id="115" presetID="2" presetClass="entr" presetSubtype="1" fill="hold" grpId="0" nodeType="clickEffect">
                                  <p:stCondLst>
                                    <p:cond delay="0"/>
                                  </p:stCondLst>
                                  <p:childTnLst>
                                    <p:set>
                                      <p:cBhvr>
                                        <p:cTn id="116" dur="1" fill="hold">
                                          <p:stCondLst>
                                            <p:cond delay="0"/>
                                          </p:stCondLst>
                                        </p:cTn>
                                        <p:tgtEl>
                                          <p:spTgt spid="15389"/>
                                        </p:tgtEl>
                                        <p:attrNameLst>
                                          <p:attrName>style.visibility</p:attrName>
                                        </p:attrNameLst>
                                      </p:cBhvr>
                                      <p:to>
                                        <p:strVal val="visible"/>
                                      </p:to>
                                    </p:set>
                                    <p:anim calcmode="lin" valueType="num">
                                      <p:cBhvr additive="base">
                                        <p:cTn id="117" dur="1000" fill="hold"/>
                                        <p:tgtEl>
                                          <p:spTgt spid="15389"/>
                                        </p:tgtEl>
                                        <p:attrNameLst>
                                          <p:attrName>ppt_x</p:attrName>
                                        </p:attrNameLst>
                                      </p:cBhvr>
                                      <p:tavLst>
                                        <p:tav tm="0">
                                          <p:val>
                                            <p:strVal val="#ppt_x"/>
                                          </p:val>
                                        </p:tav>
                                        <p:tav tm="100000">
                                          <p:val>
                                            <p:strVal val="#ppt_x"/>
                                          </p:val>
                                        </p:tav>
                                      </p:tavLst>
                                    </p:anim>
                                    <p:anim calcmode="lin" valueType="num">
                                      <p:cBhvr additive="base">
                                        <p:cTn id="118" dur="1000" fill="hold"/>
                                        <p:tgtEl>
                                          <p:spTgt spid="15389"/>
                                        </p:tgtEl>
                                        <p:attrNameLst>
                                          <p:attrName>ppt_y</p:attrName>
                                        </p:attrNameLst>
                                      </p:cBhvr>
                                      <p:tavLst>
                                        <p:tav tm="0">
                                          <p:val>
                                            <p:strVal val="0-#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2" presetClass="entr" presetSubtype="4" fill="hold" grpId="0" nodeType="clickEffect">
                                  <p:stCondLst>
                                    <p:cond delay="0"/>
                                  </p:stCondLst>
                                  <p:childTnLst>
                                    <p:set>
                                      <p:cBhvr>
                                        <p:cTn id="122" dur="1" fill="hold">
                                          <p:stCondLst>
                                            <p:cond delay="0"/>
                                          </p:stCondLst>
                                        </p:cTn>
                                        <p:tgtEl>
                                          <p:spTgt spid="15388"/>
                                        </p:tgtEl>
                                        <p:attrNameLst>
                                          <p:attrName>style.visibility</p:attrName>
                                        </p:attrNameLst>
                                      </p:cBhvr>
                                      <p:to>
                                        <p:strVal val="visible"/>
                                      </p:to>
                                    </p:set>
                                    <p:animEffect transition="in" filter="wipe(down)">
                                      <p:cBhvr>
                                        <p:cTn id="123" dur="500"/>
                                        <p:tgtEl>
                                          <p:spTgt spid="15388"/>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1" fill="hold" grpId="0" nodeType="clickEffect">
                                  <p:stCondLst>
                                    <p:cond delay="0"/>
                                  </p:stCondLst>
                                  <p:childTnLst>
                                    <p:set>
                                      <p:cBhvr>
                                        <p:cTn id="127" dur="1" fill="hold">
                                          <p:stCondLst>
                                            <p:cond delay="0"/>
                                          </p:stCondLst>
                                        </p:cTn>
                                        <p:tgtEl>
                                          <p:spTgt spid="15392"/>
                                        </p:tgtEl>
                                        <p:attrNameLst>
                                          <p:attrName>style.visibility</p:attrName>
                                        </p:attrNameLst>
                                      </p:cBhvr>
                                      <p:to>
                                        <p:strVal val="visible"/>
                                      </p:to>
                                    </p:set>
                                    <p:animEffect transition="in" filter="wipe(up)">
                                      <p:cBhvr>
                                        <p:cTn id="128" dur="500"/>
                                        <p:tgtEl>
                                          <p:spTgt spid="15392"/>
                                        </p:tgtEl>
                                      </p:cBhvr>
                                    </p:animEffect>
                                  </p:childTnLst>
                                </p:cTn>
                              </p:par>
                            </p:childTnLst>
                          </p:cTn>
                        </p:par>
                      </p:childTnLst>
                    </p:cTn>
                  </p:par>
                  <p:par>
                    <p:cTn id="129" fill="hold">
                      <p:stCondLst>
                        <p:cond delay="indefinite"/>
                      </p:stCondLst>
                      <p:childTnLst>
                        <p:par>
                          <p:cTn id="130" fill="hold">
                            <p:stCondLst>
                              <p:cond delay="0"/>
                            </p:stCondLst>
                            <p:childTnLst>
                              <p:par>
                                <p:cTn id="131" presetID="2" presetClass="entr" presetSubtype="1" fill="hold" grpId="0" nodeType="clickEffect">
                                  <p:stCondLst>
                                    <p:cond delay="0"/>
                                  </p:stCondLst>
                                  <p:childTnLst>
                                    <p:set>
                                      <p:cBhvr>
                                        <p:cTn id="132" dur="1" fill="hold">
                                          <p:stCondLst>
                                            <p:cond delay="0"/>
                                          </p:stCondLst>
                                        </p:cTn>
                                        <p:tgtEl>
                                          <p:spTgt spid="15400"/>
                                        </p:tgtEl>
                                        <p:attrNameLst>
                                          <p:attrName>style.visibility</p:attrName>
                                        </p:attrNameLst>
                                      </p:cBhvr>
                                      <p:to>
                                        <p:strVal val="visible"/>
                                      </p:to>
                                    </p:set>
                                    <p:anim calcmode="lin" valueType="num">
                                      <p:cBhvr additive="base">
                                        <p:cTn id="133" dur="1000" fill="hold"/>
                                        <p:tgtEl>
                                          <p:spTgt spid="15400"/>
                                        </p:tgtEl>
                                        <p:attrNameLst>
                                          <p:attrName>ppt_x</p:attrName>
                                        </p:attrNameLst>
                                      </p:cBhvr>
                                      <p:tavLst>
                                        <p:tav tm="0">
                                          <p:val>
                                            <p:strVal val="#ppt_x"/>
                                          </p:val>
                                        </p:tav>
                                        <p:tav tm="100000">
                                          <p:val>
                                            <p:strVal val="#ppt_x"/>
                                          </p:val>
                                        </p:tav>
                                      </p:tavLst>
                                    </p:anim>
                                    <p:anim calcmode="lin" valueType="num">
                                      <p:cBhvr additive="base">
                                        <p:cTn id="134" dur="1000" fill="hold"/>
                                        <p:tgtEl>
                                          <p:spTgt spid="15400"/>
                                        </p:tgtEl>
                                        <p:attrNameLst>
                                          <p:attrName>ppt_y</p:attrName>
                                        </p:attrNameLst>
                                      </p:cBhvr>
                                      <p:tavLst>
                                        <p:tav tm="0">
                                          <p:val>
                                            <p:strVal val="0-#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2" presetClass="entr" presetSubtype="4" fill="hold" grpId="0" nodeType="clickEffect">
                                  <p:stCondLst>
                                    <p:cond delay="0"/>
                                  </p:stCondLst>
                                  <p:childTnLst>
                                    <p:set>
                                      <p:cBhvr>
                                        <p:cTn id="138" dur="1" fill="hold">
                                          <p:stCondLst>
                                            <p:cond delay="0"/>
                                          </p:stCondLst>
                                        </p:cTn>
                                        <p:tgtEl>
                                          <p:spTgt spid="15398"/>
                                        </p:tgtEl>
                                        <p:attrNameLst>
                                          <p:attrName>style.visibility</p:attrName>
                                        </p:attrNameLst>
                                      </p:cBhvr>
                                      <p:to>
                                        <p:strVal val="visible"/>
                                      </p:to>
                                    </p:set>
                                    <p:animEffect transition="in" filter="wipe(down)">
                                      <p:cBhvr>
                                        <p:cTn id="139" dur="500"/>
                                        <p:tgtEl>
                                          <p:spTgt spid="15398"/>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ntr" presetSubtype="2" fill="hold" grpId="0" nodeType="clickEffect">
                                  <p:stCondLst>
                                    <p:cond delay="0"/>
                                  </p:stCondLst>
                                  <p:childTnLst>
                                    <p:set>
                                      <p:cBhvr>
                                        <p:cTn id="143" dur="1" fill="hold">
                                          <p:stCondLst>
                                            <p:cond delay="0"/>
                                          </p:stCondLst>
                                        </p:cTn>
                                        <p:tgtEl>
                                          <p:spTgt spid="15390"/>
                                        </p:tgtEl>
                                        <p:attrNameLst>
                                          <p:attrName>style.visibility</p:attrName>
                                        </p:attrNameLst>
                                      </p:cBhvr>
                                      <p:to>
                                        <p:strVal val="visible"/>
                                      </p:to>
                                    </p:set>
                                    <p:animEffect transition="in" filter="wipe(right)">
                                      <p:cBhvr>
                                        <p:cTn id="144" dur="500"/>
                                        <p:tgtEl>
                                          <p:spTgt spid="15390"/>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1" fill="hold" grpId="0" nodeType="clickEffect">
                                  <p:stCondLst>
                                    <p:cond delay="0"/>
                                  </p:stCondLst>
                                  <p:childTnLst>
                                    <p:set>
                                      <p:cBhvr>
                                        <p:cTn id="148" dur="1" fill="hold">
                                          <p:stCondLst>
                                            <p:cond delay="0"/>
                                          </p:stCondLst>
                                        </p:cTn>
                                        <p:tgtEl>
                                          <p:spTgt spid="15395"/>
                                        </p:tgtEl>
                                        <p:attrNameLst>
                                          <p:attrName>style.visibility</p:attrName>
                                        </p:attrNameLst>
                                      </p:cBhvr>
                                      <p:to>
                                        <p:strVal val="visible"/>
                                      </p:to>
                                    </p:set>
                                    <p:animEffect transition="in" filter="wipe(up)">
                                      <p:cBhvr>
                                        <p:cTn id="149" dur="500"/>
                                        <p:tgtEl>
                                          <p:spTgt spid="15395"/>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4" fill="hold" grpId="0" nodeType="clickEffect">
                                  <p:stCondLst>
                                    <p:cond delay="0"/>
                                  </p:stCondLst>
                                  <p:childTnLst>
                                    <p:set>
                                      <p:cBhvr>
                                        <p:cTn id="153" dur="1" fill="hold">
                                          <p:stCondLst>
                                            <p:cond delay="0"/>
                                          </p:stCondLst>
                                        </p:cTn>
                                        <p:tgtEl>
                                          <p:spTgt spid="15396"/>
                                        </p:tgtEl>
                                        <p:attrNameLst>
                                          <p:attrName>style.visibility</p:attrName>
                                        </p:attrNameLst>
                                      </p:cBhvr>
                                      <p:to>
                                        <p:strVal val="visible"/>
                                      </p:to>
                                    </p:set>
                                    <p:animEffect transition="in" filter="wipe(down)">
                                      <p:cBhvr>
                                        <p:cTn id="154" dur="500"/>
                                        <p:tgtEl>
                                          <p:spTgt spid="15396"/>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ntr" presetSubtype="1" fill="hold" grpId="0" nodeType="clickEffect">
                                  <p:stCondLst>
                                    <p:cond delay="0"/>
                                  </p:stCondLst>
                                  <p:childTnLst>
                                    <p:set>
                                      <p:cBhvr>
                                        <p:cTn id="158" dur="1" fill="hold">
                                          <p:stCondLst>
                                            <p:cond delay="0"/>
                                          </p:stCondLst>
                                        </p:cTn>
                                        <p:tgtEl>
                                          <p:spTgt spid="15397"/>
                                        </p:tgtEl>
                                        <p:attrNameLst>
                                          <p:attrName>style.visibility</p:attrName>
                                        </p:attrNameLst>
                                      </p:cBhvr>
                                      <p:to>
                                        <p:strVal val="visible"/>
                                      </p:to>
                                    </p:set>
                                    <p:animEffect transition="in" filter="wipe(up)">
                                      <p:cBhvr>
                                        <p:cTn id="159" dur="500"/>
                                        <p:tgtEl>
                                          <p:spTgt spid="15397"/>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4" fill="hold" grpId="0" nodeType="clickEffect">
                                  <p:stCondLst>
                                    <p:cond delay="0"/>
                                  </p:stCondLst>
                                  <p:childTnLst>
                                    <p:set>
                                      <p:cBhvr>
                                        <p:cTn id="163" dur="1" fill="hold">
                                          <p:stCondLst>
                                            <p:cond delay="0"/>
                                          </p:stCondLst>
                                        </p:cTn>
                                        <p:tgtEl>
                                          <p:spTgt spid="15401"/>
                                        </p:tgtEl>
                                        <p:attrNameLst>
                                          <p:attrName>style.visibility</p:attrName>
                                        </p:attrNameLst>
                                      </p:cBhvr>
                                      <p:to>
                                        <p:strVal val="visible"/>
                                      </p:to>
                                    </p:set>
                                    <p:animEffect transition="in" filter="wipe(down)">
                                      <p:cBhvr>
                                        <p:cTn id="164" dur="500"/>
                                        <p:tgtEl>
                                          <p:spTgt spid="15401"/>
                                        </p:tgtEl>
                                      </p:cBhvr>
                                    </p:animEffect>
                                  </p:childTnLst>
                                </p:cTn>
                              </p:par>
                              <p:par>
                                <p:cTn id="165" presetID="22" presetClass="entr" presetSubtype="4" fill="hold" grpId="0" nodeType="withEffect">
                                  <p:stCondLst>
                                    <p:cond delay="0"/>
                                  </p:stCondLst>
                                  <p:childTnLst>
                                    <p:set>
                                      <p:cBhvr>
                                        <p:cTn id="166" dur="1" fill="hold">
                                          <p:stCondLst>
                                            <p:cond delay="0"/>
                                          </p:stCondLst>
                                        </p:cTn>
                                        <p:tgtEl>
                                          <p:spTgt spid="15402"/>
                                        </p:tgtEl>
                                        <p:attrNameLst>
                                          <p:attrName>style.visibility</p:attrName>
                                        </p:attrNameLst>
                                      </p:cBhvr>
                                      <p:to>
                                        <p:strVal val="visible"/>
                                      </p:to>
                                    </p:set>
                                    <p:animEffect transition="in" filter="wipe(down)">
                                      <p:cBhvr>
                                        <p:cTn id="167" dur="500"/>
                                        <p:tgtEl>
                                          <p:spTgt spid="15402"/>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ntr" presetSubtype="1" fill="hold" grpId="0" nodeType="clickEffect">
                                  <p:stCondLst>
                                    <p:cond delay="0"/>
                                  </p:stCondLst>
                                  <p:childTnLst>
                                    <p:set>
                                      <p:cBhvr>
                                        <p:cTn id="171" dur="1" fill="hold">
                                          <p:stCondLst>
                                            <p:cond delay="0"/>
                                          </p:stCondLst>
                                        </p:cTn>
                                        <p:tgtEl>
                                          <p:spTgt spid="15399"/>
                                        </p:tgtEl>
                                        <p:attrNameLst>
                                          <p:attrName>style.visibility</p:attrName>
                                        </p:attrNameLst>
                                      </p:cBhvr>
                                      <p:to>
                                        <p:strVal val="visible"/>
                                      </p:to>
                                    </p:set>
                                    <p:animEffect transition="in" filter="wipe(up)">
                                      <p:cBhvr>
                                        <p:cTn id="172" dur="500"/>
                                        <p:tgtEl>
                                          <p:spTgt spid="15399"/>
                                        </p:tgtEl>
                                      </p:cBhvr>
                                    </p:animEffect>
                                  </p:childTnLst>
                                </p:cTn>
                              </p:par>
                            </p:childTnLst>
                          </p:cTn>
                        </p:par>
                      </p:childTnLst>
                    </p:cTn>
                  </p:par>
                  <p:par>
                    <p:cTn id="173" fill="hold">
                      <p:stCondLst>
                        <p:cond delay="indefinite"/>
                      </p:stCondLst>
                      <p:childTnLst>
                        <p:par>
                          <p:cTn id="174" fill="hold">
                            <p:stCondLst>
                              <p:cond delay="0"/>
                            </p:stCondLst>
                            <p:childTnLst>
                              <p:par>
                                <p:cTn id="175" presetID="2" presetClass="entr" presetSubtype="1" fill="hold" grpId="0" nodeType="clickEffect">
                                  <p:stCondLst>
                                    <p:cond delay="0"/>
                                  </p:stCondLst>
                                  <p:childTnLst>
                                    <p:set>
                                      <p:cBhvr>
                                        <p:cTn id="176" dur="1" fill="hold">
                                          <p:stCondLst>
                                            <p:cond delay="0"/>
                                          </p:stCondLst>
                                        </p:cTn>
                                        <p:tgtEl>
                                          <p:spTgt spid="15403"/>
                                        </p:tgtEl>
                                        <p:attrNameLst>
                                          <p:attrName>style.visibility</p:attrName>
                                        </p:attrNameLst>
                                      </p:cBhvr>
                                      <p:to>
                                        <p:strVal val="visible"/>
                                      </p:to>
                                    </p:set>
                                    <p:anim calcmode="lin" valueType="num">
                                      <p:cBhvr additive="base">
                                        <p:cTn id="177" dur="1000" fill="hold"/>
                                        <p:tgtEl>
                                          <p:spTgt spid="15403"/>
                                        </p:tgtEl>
                                        <p:attrNameLst>
                                          <p:attrName>ppt_x</p:attrName>
                                        </p:attrNameLst>
                                      </p:cBhvr>
                                      <p:tavLst>
                                        <p:tav tm="0">
                                          <p:val>
                                            <p:strVal val="#ppt_x"/>
                                          </p:val>
                                        </p:tav>
                                        <p:tav tm="100000">
                                          <p:val>
                                            <p:strVal val="#ppt_x"/>
                                          </p:val>
                                        </p:tav>
                                      </p:tavLst>
                                    </p:anim>
                                    <p:anim calcmode="lin" valueType="num">
                                      <p:cBhvr additive="base">
                                        <p:cTn id="178" dur="1000" fill="hold"/>
                                        <p:tgtEl>
                                          <p:spTgt spid="15403"/>
                                        </p:tgtEl>
                                        <p:attrNameLst>
                                          <p:attrName>ppt_y</p:attrName>
                                        </p:attrNameLst>
                                      </p:cBhvr>
                                      <p:tavLst>
                                        <p:tav tm="0">
                                          <p:val>
                                            <p:strVal val="0-#ppt_h/2"/>
                                          </p:val>
                                        </p:tav>
                                        <p:tav tm="100000">
                                          <p:val>
                                            <p:strVal val="#ppt_y"/>
                                          </p:val>
                                        </p:tav>
                                      </p:tavLst>
                                    </p:anim>
                                  </p:childTnLst>
                                </p:cTn>
                              </p:par>
                            </p:childTnLst>
                          </p:cTn>
                        </p:par>
                      </p:childTnLst>
                    </p:cTn>
                  </p:par>
                  <p:par>
                    <p:cTn id="179" fill="hold">
                      <p:stCondLst>
                        <p:cond delay="indefinite"/>
                      </p:stCondLst>
                      <p:childTnLst>
                        <p:par>
                          <p:cTn id="180" fill="hold">
                            <p:stCondLst>
                              <p:cond delay="0"/>
                            </p:stCondLst>
                            <p:childTnLst>
                              <p:par>
                                <p:cTn id="181" presetID="22" presetClass="entr" presetSubtype="4" fill="hold" grpId="0" nodeType="clickEffect">
                                  <p:stCondLst>
                                    <p:cond delay="0"/>
                                  </p:stCondLst>
                                  <p:childTnLst>
                                    <p:set>
                                      <p:cBhvr>
                                        <p:cTn id="182" dur="1" fill="hold">
                                          <p:stCondLst>
                                            <p:cond delay="0"/>
                                          </p:stCondLst>
                                        </p:cTn>
                                        <p:tgtEl>
                                          <p:spTgt spid="15404"/>
                                        </p:tgtEl>
                                        <p:attrNameLst>
                                          <p:attrName>style.visibility</p:attrName>
                                        </p:attrNameLst>
                                      </p:cBhvr>
                                      <p:to>
                                        <p:strVal val="visible"/>
                                      </p:to>
                                    </p:set>
                                    <p:animEffect transition="in" filter="wipe(down)">
                                      <p:cBhvr>
                                        <p:cTn id="183" dur="500"/>
                                        <p:tgtEl>
                                          <p:spTgt spid="15404"/>
                                        </p:tgtEl>
                                      </p:cBhvr>
                                    </p:animEffect>
                                  </p:childTnLst>
                                </p:cTn>
                              </p:par>
                            </p:childTnLst>
                          </p:cTn>
                        </p:par>
                      </p:childTnLst>
                    </p:cTn>
                  </p:par>
                  <p:par>
                    <p:cTn id="184" fill="hold">
                      <p:stCondLst>
                        <p:cond delay="indefinite"/>
                      </p:stCondLst>
                      <p:childTnLst>
                        <p:par>
                          <p:cTn id="185" fill="hold">
                            <p:stCondLst>
                              <p:cond delay="0"/>
                            </p:stCondLst>
                            <p:childTnLst>
                              <p:par>
                                <p:cTn id="186" presetID="22" presetClass="entr" presetSubtype="2" fill="hold" grpId="0" nodeType="clickEffect">
                                  <p:stCondLst>
                                    <p:cond delay="0"/>
                                  </p:stCondLst>
                                  <p:childTnLst>
                                    <p:set>
                                      <p:cBhvr>
                                        <p:cTn id="187" dur="1" fill="hold">
                                          <p:stCondLst>
                                            <p:cond delay="0"/>
                                          </p:stCondLst>
                                        </p:cTn>
                                        <p:tgtEl>
                                          <p:spTgt spid="15405"/>
                                        </p:tgtEl>
                                        <p:attrNameLst>
                                          <p:attrName>style.visibility</p:attrName>
                                        </p:attrNameLst>
                                      </p:cBhvr>
                                      <p:to>
                                        <p:strVal val="visible"/>
                                      </p:to>
                                    </p:set>
                                    <p:animEffect transition="in" filter="wipe(right)">
                                      <p:cBhvr>
                                        <p:cTn id="188" dur="500"/>
                                        <p:tgtEl>
                                          <p:spTgt spid="15405"/>
                                        </p:tgtEl>
                                      </p:cBhvr>
                                    </p:animEffect>
                                  </p:childTnLst>
                                </p:cTn>
                              </p:par>
                            </p:childTnLst>
                          </p:cTn>
                        </p:par>
                      </p:childTnLst>
                    </p:cTn>
                  </p:par>
                  <p:par>
                    <p:cTn id="189" fill="hold">
                      <p:stCondLst>
                        <p:cond delay="indefinite"/>
                      </p:stCondLst>
                      <p:childTnLst>
                        <p:par>
                          <p:cTn id="190" fill="hold">
                            <p:stCondLst>
                              <p:cond delay="0"/>
                            </p:stCondLst>
                            <p:childTnLst>
                              <p:par>
                                <p:cTn id="191" presetID="22" presetClass="entr" presetSubtype="1" fill="hold" grpId="0" nodeType="clickEffect">
                                  <p:stCondLst>
                                    <p:cond delay="0"/>
                                  </p:stCondLst>
                                  <p:childTnLst>
                                    <p:set>
                                      <p:cBhvr>
                                        <p:cTn id="192" dur="1" fill="hold">
                                          <p:stCondLst>
                                            <p:cond delay="0"/>
                                          </p:stCondLst>
                                        </p:cTn>
                                        <p:tgtEl>
                                          <p:spTgt spid="15406"/>
                                        </p:tgtEl>
                                        <p:attrNameLst>
                                          <p:attrName>style.visibility</p:attrName>
                                        </p:attrNameLst>
                                      </p:cBhvr>
                                      <p:to>
                                        <p:strVal val="visible"/>
                                      </p:to>
                                    </p:set>
                                    <p:animEffect transition="in" filter="wipe(up)">
                                      <p:cBhvr>
                                        <p:cTn id="193" dur="500"/>
                                        <p:tgtEl>
                                          <p:spTgt spid="15406"/>
                                        </p:tgtEl>
                                      </p:cBhvr>
                                    </p:animEffect>
                                  </p:childTnLst>
                                </p:cTn>
                              </p:par>
                            </p:childTnLst>
                          </p:cTn>
                        </p:par>
                      </p:childTnLst>
                    </p:cTn>
                  </p:par>
                  <p:par>
                    <p:cTn id="194" fill="hold">
                      <p:stCondLst>
                        <p:cond delay="indefinite"/>
                      </p:stCondLst>
                      <p:childTnLst>
                        <p:par>
                          <p:cTn id="195" fill="hold">
                            <p:stCondLst>
                              <p:cond delay="0"/>
                            </p:stCondLst>
                            <p:childTnLst>
                              <p:par>
                                <p:cTn id="196" presetID="2" presetClass="entr" presetSubtype="1" fill="hold" grpId="0" nodeType="clickEffect">
                                  <p:stCondLst>
                                    <p:cond delay="0"/>
                                  </p:stCondLst>
                                  <p:childTnLst>
                                    <p:set>
                                      <p:cBhvr>
                                        <p:cTn id="197" dur="1" fill="hold">
                                          <p:stCondLst>
                                            <p:cond delay="0"/>
                                          </p:stCondLst>
                                        </p:cTn>
                                        <p:tgtEl>
                                          <p:spTgt spid="15407"/>
                                        </p:tgtEl>
                                        <p:attrNameLst>
                                          <p:attrName>style.visibility</p:attrName>
                                        </p:attrNameLst>
                                      </p:cBhvr>
                                      <p:to>
                                        <p:strVal val="visible"/>
                                      </p:to>
                                    </p:set>
                                    <p:anim calcmode="lin" valueType="num">
                                      <p:cBhvr additive="base">
                                        <p:cTn id="198" dur="1000" fill="hold"/>
                                        <p:tgtEl>
                                          <p:spTgt spid="15407"/>
                                        </p:tgtEl>
                                        <p:attrNameLst>
                                          <p:attrName>ppt_x</p:attrName>
                                        </p:attrNameLst>
                                      </p:cBhvr>
                                      <p:tavLst>
                                        <p:tav tm="0">
                                          <p:val>
                                            <p:strVal val="#ppt_x"/>
                                          </p:val>
                                        </p:tav>
                                        <p:tav tm="100000">
                                          <p:val>
                                            <p:strVal val="#ppt_x"/>
                                          </p:val>
                                        </p:tav>
                                      </p:tavLst>
                                    </p:anim>
                                    <p:anim calcmode="lin" valueType="num">
                                      <p:cBhvr additive="base">
                                        <p:cTn id="199" dur="1000" fill="hold"/>
                                        <p:tgtEl>
                                          <p:spTgt spid="15407"/>
                                        </p:tgtEl>
                                        <p:attrNameLst>
                                          <p:attrName>ppt_y</p:attrName>
                                        </p:attrNameLst>
                                      </p:cBhvr>
                                      <p:tavLst>
                                        <p:tav tm="0">
                                          <p:val>
                                            <p:strVal val="0-#ppt_h/2"/>
                                          </p:val>
                                        </p:tav>
                                        <p:tav tm="100000">
                                          <p:val>
                                            <p:strVal val="#ppt_y"/>
                                          </p:val>
                                        </p:tav>
                                      </p:tavLst>
                                    </p:anim>
                                  </p:childTnLst>
                                </p:cTn>
                              </p:par>
                            </p:childTnLst>
                          </p:cTn>
                        </p:par>
                      </p:childTnLst>
                    </p:cTn>
                  </p:par>
                  <p:par>
                    <p:cTn id="200" fill="hold">
                      <p:stCondLst>
                        <p:cond delay="indefinite"/>
                      </p:stCondLst>
                      <p:childTnLst>
                        <p:par>
                          <p:cTn id="201" fill="hold">
                            <p:stCondLst>
                              <p:cond delay="0"/>
                            </p:stCondLst>
                            <p:childTnLst>
                              <p:par>
                                <p:cTn id="202" presetID="22" presetClass="entr" presetSubtype="4" fill="hold" grpId="0" nodeType="clickEffect">
                                  <p:stCondLst>
                                    <p:cond delay="0"/>
                                  </p:stCondLst>
                                  <p:childTnLst>
                                    <p:set>
                                      <p:cBhvr>
                                        <p:cTn id="203" dur="1" fill="hold">
                                          <p:stCondLst>
                                            <p:cond delay="0"/>
                                          </p:stCondLst>
                                        </p:cTn>
                                        <p:tgtEl>
                                          <p:spTgt spid="15408"/>
                                        </p:tgtEl>
                                        <p:attrNameLst>
                                          <p:attrName>style.visibility</p:attrName>
                                        </p:attrNameLst>
                                      </p:cBhvr>
                                      <p:to>
                                        <p:strVal val="visible"/>
                                      </p:to>
                                    </p:set>
                                    <p:animEffect transition="in" filter="wipe(down)">
                                      <p:cBhvr>
                                        <p:cTn id="204" dur="500"/>
                                        <p:tgtEl>
                                          <p:spTgt spid="15408"/>
                                        </p:tgtEl>
                                      </p:cBhvr>
                                    </p:animEffect>
                                  </p:childTnLst>
                                </p:cTn>
                              </p:par>
                            </p:childTnLst>
                          </p:cTn>
                        </p:par>
                      </p:childTnLst>
                    </p:cTn>
                  </p:par>
                  <p:par>
                    <p:cTn id="205" fill="hold">
                      <p:stCondLst>
                        <p:cond delay="indefinite"/>
                      </p:stCondLst>
                      <p:childTnLst>
                        <p:par>
                          <p:cTn id="206" fill="hold">
                            <p:stCondLst>
                              <p:cond delay="0"/>
                            </p:stCondLst>
                            <p:childTnLst>
                              <p:par>
                                <p:cTn id="207" presetID="22" presetClass="entr" presetSubtype="1" fill="hold" grpId="0" nodeType="clickEffect">
                                  <p:stCondLst>
                                    <p:cond delay="0"/>
                                  </p:stCondLst>
                                  <p:childTnLst>
                                    <p:set>
                                      <p:cBhvr>
                                        <p:cTn id="208" dur="1" fill="hold">
                                          <p:stCondLst>
                                            <p:cond delay="0"/>
                                          </p:stCondLst>
                                        </p:cTn>
                                        <p:tgtEl>
                                          <p:spTgt spid="15409"/>
                                        </p:tgtEl>
                                        <p:attrNameLst>
                                          <p:attrName>style.visibility</p:attrName>
                                        </p:attrNameLst>
                                      </p:cBhvr>
                                      <p:to>
                                        <p:strVal val="visible"/>
                                      </p:to>
                                    </p:set>
                                    <p:animEffect transition="in" filter="wipe(up)">
                                      <p:cBhvr>
                                        <p:cTn id="209" dur="500"/>
                                        <p:tgtEl>
                                          <p:spTgt spid="15409"/>
                                        </p:tgtEl>
                                      </p:cBhvr>
                                    </p:animEffect>
                                  </p:childTnLst>
                                </p:cTn>
                              </p:par>
                            </p:childTnLst>
                          </p:cTn>
                        </p:par>
                      </p:childTnLst>
                    </p:cTn>
                  </p:par>
                  <p:par>
                    <p:cTn id="210" fill="hold">
                      <p:stCondLst>
                        <p:cond delay="indefinite"/>
                      </p:stCondLst>
                      <p:childTnLst>
                        <p:par>
                          <p:cTn id="211" fill="hold">
                            <p:stCondLst>
                              <p:cond delay="0"/>
                            </p:stCondLst>
                            <p:childTnLst>
                              <p:par>
                                <p:cTn id="212" presetID="22" presetClass="entr" presetSubtype="1" fill="hold" grpId="0" nodeType="clickEffect">
                                  <p:stCondLst>
                                    <p:cond delay="0"/>
                                  </p:stCondLst>
                                  <p:childTnLst>
                                    <p:set>
                                      <p:cBhvr>
                                        <p:cTn id="213" dur="1" fill="hold">
                                          <p:stCondLst>
                                            <p:cond delay="0"/>
                                          </p:stCondLst>
                                        </p:cTn>
                                        <p:tgtEl>
                                          <p:spTgt spid="15410"/>
                                        </p:tgtEl>
                                        <p:attrNameLst>
                                          <p:attrName>style.visibility</p:attrName>
                                        </p:attrNameLst>
                                      </p:cBhvr>
                                      <p:to>
                                        <p:strVal val="visible"/>
                                      </p:to>
                                    </p:set>
                                    <p:animEffect transition="in" filter="wipe(up)">
                                      <p:cBhvr>
                                        <p:cTn id="214" dur="500"/>
                                        <p:tgtEl>
                                          <p:spTgt spid="15410"/>
                                        </p:tgtEl>
                                      </p:cBhvr>
                                    </p:animEffect>
                                  </p:childTnLst>
                                </p:cTn>
                              </p:par>
                            </p:childTnLst>
                          </p:cTn>
                        </p:par>
                      </p:childTnLst>
                    </p:cTn>
                  </p:par>
                  <p:par>
                    <p:cTn id="215" fill="hold">
                      <p:stCondLst>
                        <p:cond delay="indefinite"/>
                      </p:stCondLst>
                      <p:childTnLst>
                        <p:par>
                          <p:cTn id="216" fill="hold">
                            <p:stCondLst>
                              <p:cond delay="0"/>
                            </p:stCondLst>
                            <p:childTnLst>
                              <p:par>
                                <p:cTn id="217" presetID="2" presetClass="entr" presetSubtype="1" fill="hold" grpId="0" nodeType="clickEffect">
                                  <p:stCondLst>
                                    <p:cond delay="0"/>
                                  </p:stCondLst>
                                  <p:childTnLst>
                                    <p:set>
                                      <p:cBhvr>
                                        <p:cTn id="218" dur="1" fill="hold">
                                          <p:stCondLst>
                                            <p:cond delay="0"/>
                                          </p:stCondLst>
                                        </p:cTn>
                                        <p:tgtEl>
                                          <p:spTgt spid="15411"/>
                                        </p:tgtEl>
                                        <p:attrNameLst>
                                          <p:attrName>style.visibility</p:attrName>
                                        </p:attrNameLst>
                                      </p:cBhvr>
                                      <p:to>
                                        <p:strVal val="visible"/>
                                      </p:to>
                                    </p:set>
                                    <p:anim calcmode="lin" valueType="num">
                                      <p:cBhvr additive="base">
                                        <p:cTn id="219" dur="1000" fill="hold"/>
                                        <p:tgtEl>
                                          <p:spTgt spid="15411"/>
                                        </p:tgtEl>
                                        <p:attrNameLst>
                                          <p:attrName>ppt_x</p:attrName>
                                        </p:attrNameLst>
                                      </p:cBhvr>
                                      <p:tavLst>
                                        <p:tav tm="0">
                                          <p:val>
                                            <p:strVal val="#ppt_x"/>
                                          </p:val>
                                        </p:tav>
                                        <p:tav tm="100000">
                                          <p:val>
                                            <p:strVal val="#ppt_x"/>
                                          </p:val>
                                        </p:tav>
                                      </p:tavLst>
                                    </p:anim>
                                    <p:anim calcmode="lin" valueType="num">
                                      <p:cBhvr additive="base">
                                        <p:cTn id="220" dur="1000" fill="hold"/>
                                        <p:tgtEl>
                                          <p:spTgt spid="15411"/>
                                        </p:tgtEl>
                                        <p:attrNameLst>
                                          <p:attrName>ppt_y</p:attrName>
                                        </p:attrNameLst>
                                      </p:cBhvr>
                                      <p:tavLst>
                                        <p:tav tm="0">
                                          <p:val>
                                            <p:strVal val="0-#ppt_h/2"/>
                                          </p:val>
                                        </p:tav>
                                        <p:tav tm="100000">
                                          <p:val>
                                            <p:strVal val="#ppt_y"/>
                                          </p:val>
                                        </p:tav>
                                      </p:tavLst>
                                    </p:anim>
                                  </p:childTnLst>
                                </p:cTn>
                              </p:par>
                            </p:childTnLst>
                          </p:cTn>
                        </p:par>
                      </p:childTnLst>
                    </p:cTn>
                  </p:par>
                  <p:par>
                    <p:cTn id="221" fill="hold">
                      <p:stCondLst>
                        <p:cond delay="indefinite"/>
                      </p:stCondLst>
                      <p:childTnLst>
                        <p:par>
                          <p:cTn id="222" fill="hold">
                            <p:stCondLst>
                              <p:cond delay="0"/>
                            </p:stCondLst>
                            <p:childTnLst>
                              <p:par>
                                <p:cTn id="223" presetID="22" presetClass="entr" presetSubtype="4" fill="hold" grpId="0" nodeType="clickEffect">
                                  <p:stCondLst>
                                    <p:cond delay="0"/>
                                  </p:stCondLst>
                                  <p:childTnLst>
                                    <p:set>
                                      <p:cBhvr>
                                        <p:cTn id="224" dur="1" fill="hold">
                                          <p:stCondLst>
                                            <p:cond delay="0"/>
                                          </p:stCondLst>
                                        </p:cTn>
                                        <p:tgtEl>
                                          <p:spTgt spid="15412"/>
                                        </p:tgtEl>
                                        <p:attrNameLst>
                                          <p:attrName>style.visibility</p:attrName>
                                        </p:attrNameLst>
                                      </p:cBhvr>
                                      <p:to>
                                        <p:strVal val="visible"/>
                                      </p:to>
                                    </p:set>
                                    <p:animEffect transition="in" filter="wipe(down)">
                                      <p:cBhvr>
                                        <p:cTn id="225" dur="500"/>
                                        <p:tgtEl>
                                          <p:spTgt spid="15412"/>
                                        </p:tgtEl>
                                      </p:cBhvr>
                                    </p:animEffect>
                                  </p:childTnLst>
                                </p:cTn>
                              </p:par>
                            </p:childTnLst>
                          </p:cTn>
                        </p:par>
                      </p:childTnLst>
                    </p:cTn>
                  </p:par>
                  <p:par>
                    <p:cTn id="226" fill="hold">
                      <p:stCondLst>
                        <p:cond delay="indefinite"/>
                      </p:stCondLst>
                      <p:childTnLst>
                        <p:par>
                          <p:cTn id="227" fill="hold">
                            <p:stCondLst>
                              <p:cond delay="0"/>
                            </p:stCondLst>
                            <p:childTnLst>
                              <p:par>
                                <p:cTn id="228" presetID="22" presetClass="entr" presetSubtype="1" fill="hold" grpId="0" nodeType="clickEffect">
                                  <p:stCondLst>
                                    <p:cond delay="0"/>
                                  </p:stCondLst>
                                  <p:childTnLst>
                                    <p:set>
                                      <p:cBhvr>
                                        <p:cTn id="229" dur="1" fill="hold">
                                          <p:stCondLst>
                                            <p:cond delay="0"/>
                                          </p:stCondLst>
                                        </p:cTn>
                                        <p:tgtEl>
                                          <p:spTgt spid="15413"/>
                                        </p:tgtEl>
                                        <p:attrNameLst>
                                          <p:attrName>style.visibility</p:attrName>
                                        </p:attrNameLst>
                                      </p:cBhvr>
                                      <p:to>
                                        <p:strVal val="visible"/>
                                      </p:to>
                                    </p:set>
                                    <p:animEffect transition="in" filter="wipe(up)">
                                      <p:cBhvr>
                                        <p:cTn id="230" dur="500"/>
                                        <p:tgtEl>
                                          <p:spTgt spid="15413"/>
                                        </p:tgtEl>
                                      </p:cBhvr>
                                    </p:animEffect>
                                  </p:childTnLst>
                                </p:cTn>
                              </p:par>
                            </p:childTnLst>
                          </p:cTn>
                        </p:par>
                      </p:childTnLst>
                    </p:cTn>
                  </p:par>
                  <p:par>
                    <p:cTn id="231" fill="hold">
                      <p:stCondLst>
                        <p:cond delay="indefinite"/>
                      </p:stCondLst>
                      <p:childTnLst>
                        <p:par>
                          <p:cTn id="232" fill="hold">
                            <p:stCondLst>
                              <p:cond delay="0"/>
                            </p:stCondLst>
                            <p:childTnLst>
                              <p:par>
                                <p:cTn id="233" presetID="22" presetClass="entr" presetSubtype="2" fill="hold" grpId="0" nodeType="clickEffect">
                                  <p:stCondLst>
                                    <p:cond delay="0"/>
                                  </p:stCondLst>
                                  <p:childTnLst>
                                    <p:set>
                                      <p:cBhvr>
                                        <p:cTn id="234" dur="1" fill="hold">
                                          <p:stCondLst>
                                            <p:cond delay="0"/>
                                          </p:stCondLst>
                                        </p:cTn>
                                        <p:tgtEl>
                                          <p:spTgt spid="15420"/>
                                        </p:tgtEl>
                                        <p:attrNameLst>
                                          <p:attrName>style.visibility</p:attrName>
                                        </p:attrNameLst>
                                      </p:cBhvr>
                                      <p:to>
                                        <p:strVal val="visible"/>
                                      </p:to>
                                    </p:set>
                                    <p:animEffect transition="in" filter="wipe(right)">
                                      <p:cBhvr>
                                        <p:cTn id="235" dur="500"/>
                                        <p:tgtEl>
                                          <p:spTgt spid="15420"/>
                                        </p:tgtEl>
                                      </p:cBhvr>
                                    </p:animEffect>
                                  </p:childTnLst>
                                </p:cTn>
                              </p:par>
                            </p:childTnLst>
                          </p:cTn>
                        </p:par>
                      </p:childTnLst>
                    </p:cTn>
                  </p:par>
                  <p:par>
                    <p:cTn id="236" fill="hold">
                      <p:stCondLst>
                        <p:cond delay="indefinite"/>
                      </p:stCondLst>
                      <p:childTnLst>
                        <p:par>
                          <p:cTn id="237" fill="hold">
                            <p:stCondLst>
                              <p:cond delay="0"/>
                            </p:stCondLst>
                            <p:childTnLst>
                              <p:par>
                                <p:cTn id="238" presetID="22" presetClass="entr" presetSubtype="4" fill="hold" grpId="0" nodeType="clickEffect">
                                  <p:stCondLst>
                                    <p:cond delay="0"/>
                                  </p:stCondLst>
                                  <p:childTnLst>
                                    <p:set>
                                      <p:cBhvr>
                                        <p:cTn id="239" dur="1" fill="hold">
                                          <p:stCondLst>
                                            <p:cond delay="0"/>
                                          </p:stCondLst>
                                        </p:cTn>
                                        <p:tgtEl>
                                          <p:spTgt spid="15419"/>
                                        </p:tgtEl>
                                        <p:attrNameLst>
                                          <p:attrName>style.visibility</p:attrName>
                                        </p:attrNameLst>
                                      </p:cBhvr>
                                      <p:to>
                                        <p:strVal val="visible"/>
                                      </p:to>
                                    </p:set>
                                    <p:animEffect transition="in" filter="wipe(down)">
                                      <p:cBhvr>
                                        <p:cTn id="240" dur="500"/>
                                        <p:tgtEl>
                                          <p:spTgt spid="15419"/>
                                        </p:tgtEl>
                                      </p:cBhvr>
                                    </p:animEffect>
                                  </p:childTnLst>
                                </p:cTn>
                              </p:par>
                            </p:childTnLst>
                          </p:cTn>
                        </p:par>
                      </p:childTnLst>
                    </p:cTn>
                  </p:par>
                  <p:par>
                    <p:cTn id="241" fill="hold">
                      <p:stCondLst>
                        <p:cond delay="indefinite"/>
                      </p:stCondLst>
                      <p:childTnLst>
                        <p:par>
                          <p:cTn id="242" fill="hold">
                            <p:stCondLst>
                              <p:cond delay="0"/>
                            </p:stCondLst>
                            <p:childTnLst>
                              <p:par>
                                <p:cTn id="243" presetID="22" presetClass="entr" presetSubtype="4" fill="hold" grpId="0" nodeType="clickEffect">
                                  <p:stCondLst>
                                    <p:cond delay="0"/>
                                  </p:stCondLst>
                                  <p:childTnLst>
                                    <p:set>
                                      <p:cBhvr>
                                        <p:cTn id="244" dur="1" fill="hold">
                                          <p:stCondLst>
                                            <p:cond delay="0"/>
                                          </p:stCondLst>
                                        </p:cTn>
                                        <p:tgtEl>
                                          <p:spTgt spid="15421"/>
                                        </p:tgtEl>
                                        <p:attrNameLst>
                                          <p:attrName>style.visibility</p:attrName>
                                        </p:attrNameLst>
                                      </p:cBhvr>
                                      <p:to>
                                        <p:strVal val="visible"/>
                                      </p:to>
                                    </p:set>
                                    <p:animEffect transition="in" filter="wipe(down)">
                                      <p:cBhvr>
                                        <p:cTn id="245" dur="500"/>
                                        <p:tgtEl>
                                          <p:spTgt spid="15421"/>
                                        </p:tgtEl>
                                      </p:cBhvr>
                                    </p:animEffect>
                                  </p:childTnLst>
                                </p:cTn>
                              </p:par>
                            </p:childTnLst>
                          </p:cTn>
                        </p:par>
                      </p:childTnLst>
                    </p:cTn>
                  </p:par>
                  <p:par>
                    <p:cTn id="246" fill="hold">
                      <p:stCondLst>
                        <p:cond delay="indefinite"/>
                      </p:stCondLst>
                      <p:childTnLst>
                        <p:par>
                          <p:cTn id="247" fill="hold">
                            <p:stCondLst>
                              <p:cond delay="0"/>
                            </p:stCondLst>
                            <p:childTnLst>
                              <p:par>
                                <p:cTn id="248" presetID="22" presetClass="entr" presetSubtype="4" fill="hold" grpId="0" nodeType="clickEffect">
                                  <p:stCondLst>
                                    <p:cond delay="0"/>
                                  </p:stCondLst>
                                  <p:childTnLst>
                                    <p:set>
                                      <p:cBhvr>
                                        <p:cTn id="249" dur="1" fill="hold">
                                          <p:stCondLst>
                                            <p:cond delay="0"/>
                                          </p:stCondLst>
                                        </p:cTn>
                                        <p:tgtEl>
                                          <p:spTgt spid="15422"/>
                                        </p:tgtEl>
                                        <p:attrNameLst>
                                          <p:attrName>style.visibility</p:attrName>
                                        </p:attrNameLst>
                                      </p:cBhvr>
                                      <p:to>
                                        <p:strVal val="visible"/>
                                      </p:to>
                                    </p:set>
                                    <p:animEffect transition="in" filter="wipe(down)">
                                      <p:cBhvr>
                                        <p:cTn id="250" dur="500"/>
                                        <p:tgtEl>
                                          <p:spTgt spid="15422"/>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ntr" presetSubtype="4" fill="hold" grpId="0" nodeType="clickEffect">
                                  <p:stCondLst>
                                    <p:cond delay="0"/>
                                  </p:stCondLst>
                                  <p:childTnLst>
                                    <p:set>
                                      <p:cBhvr>
                                        <p:cTn id="254" dur="1" fill="hold">
                                          <p:stCondLst>
                                            <p:cond delay="0"/>
                                          </p:stCondLst>
                                        </p:cTn>
                                        <p:tgtEl>
                                          <p:spTgt spid="15423"/>
                                        </p:tgtEl>
                                        <p:attrNameLst>
                                          <p:attrName>style.visibility</p:attrName>
                                        </p:attrNameLst>
                                      </p:cBhvr>
                                      <p:to>
                                        <p:strVal val="visible"/>
                                      </p:to>
                                    </p:set>
                                    <p:animEffect transition="in" filter="wipe(down)">
                                      <p:cBhvr>
                                        <p:cTn id="255" dur="500"/>
                                        <p:tgtEl>
                                          <p:spTgt spid="15423"/>
                                        </p:tgtEl>
                                      </p:cBhvr>
                                    </p:animEffect>
                                  </p:childTnLst>
                                </p:cTn>
                              </p:par>
                            </p:childTnLst>
                          </p:cTn>
                        </p:par>
                      </p:childTnLst>
                    </p:cTn>
                  </p:par>
                  <p:par>
                    <p:cTn id="256" fill="hold">
                      <p:stCondLst>
                        <p:cond delay="indefinite"/>
                      </p:stCondLst>
                      <p:childTnLst>
                        <p:par>
                          <p:cTn id="257" fill="hold">
                            <p:stCondLst>
                              <p:cond delay="0"/>
                            </p:stCondLst>
                            <p:childTnLst>
                              <p:par>
                                <p:cTn id="258" presetID="22" presetClass="entr" presetSubtype="4" fill="hold" grpId="0" nodeType="clickEffect">
                                  <p:stCondLst>
                                    <p:cond delay="0"/>
                                  </p:stCondLst>
                                  <p:childTnLst>
                                    <p:set>
                                      <p:cBhvr>
                                        <p:cTn id="259" dur="1" fill="hold">
                                          <p:stCondLst>
                                            <p:cond delay="0"/>
                                          </p:stCondLst>
                                        </p:cTn>
                                        <p:tgtEl>
                                          <p:spTgt spid="15424"/>
                                        </p:tgtEl>
                                        <p:attrNameLst>
                                          <p:attrName>style.visibility</p:attrName>
                                        </p:attrNameLst>
                                      </p:cBhvr>
                                      <p:to>
                                        <p:strVal val="visible"/>
                                      </p:to>
                                    </p:set>
                                    <p:animEffect transition="in" filter="wipe(down)">
                                      <p:cBhvr>
                                        <p:cTn id="260" dur="500"/>
                                        <p:tgtEl>
                                          <p:spTgt spid="15424"/>
                                        </p:tgtEl>
                                      </p:cBhvr>
                                    </p:animEffect>
                                  </p:childTnLst>
                                </p:cTn>
                              </p:par>
                            </p:childTnLst>
                          </p:cTn>
                        </p:par>
                      </p:childTnLst>
                    </p:cTn>
                  </p:par>
                  <p:par>
                    <p:cTn id="261" fill="hold">
                      <p:stCondLst>
                        <p:cond delay="indefinite"/>
                      </p:stCondLst>
                      <p:childTnLst>
                        <p:par>
                          <p:cTn id="262" fill="hold">
                            <p:stCondLst>
                              <p:cond delay="0"/>
                            </p:stCondLst>
                            <p:childTnLst>
                              <p:par>
                                <p:cTn id="263" presetID="22" presetClass="entr" presetSubtype="2" fill="hold" grpId="0" nodeType="clickEffect">
                                  <p:stCondLst>
                                    <p:cond delay="0"/>
                                  </p:stCondLst>
                                  <p:childTnLst>
                                    <p:set>
                                      <p:cBhvr>
                                        <p:cTn id="264" dur="1" fill="hold">
                                          <p:stCondLst>
                                            <p:cond delay="0"/>
                                          </p:stCondLst>
                                        </p:cTn>
                                        <p:tgtEl>
                                          <p:spTgt spid="15425"/>
                                        </p:tgtEl>
                                        <p:attrNameLst>
                                          <p:attrName>style.visibility</p:attrName>
                                        </p:attrNameLst>
                                      </p:cBhvr>
                                      <p:to>
                                        <p:strVal val="visible"/>
                                      </p:to>
                                    </p:set>
                                    <p:animEffect transition="in" filter="wipe(right)">
                                      <p:cBhvr>
                                        <p:cTn id="265" dur="500"/>
                                        <p:tgtEl>
                                          <p:spTgt spid="15425"/>
                                        </p:tgtEl>
                                      </p:cBhvr>
                                    </p:animEffect>
                                  </p:childTnLst>
                                </p:cTn>
                              </p:par>
                              <p:par>
                                <p:cTn id="266" presetID="22" presetClass="entr" presetSubtype="4" fill="hold" grpId="0" nodeType="withEffect">
                                  <p:stCondLst>
                                    <p:cond delay="0"/>
                                  </p:stCondLst>
                                  <p:childTnLst>
                                    <p:set>
                                      <p:cBhvr>
                                        <p:cTn id="267" dur="1" fill="hold">
                                          <p:stCondLst>
                                            <p:cond delay="0"/>
                                          </p:stCondLst>
                                        </p:cTn>
                                        <p:tgtEl>
                                          <p:spTgt spid="15427"/>
                                        </p:tgtEl>
                                        <p:attrNameLst>
                                          <p:attrName>style.visibility</p:attrName>
                                        </p:attrNameLst>
                                      </p:cBhvr>
                                      <p:to>
                                        <p:strVal val="visible"/>
                                      </p:to>
                                    </p:set>
                                    <p:animEffect transition="in" filter="wipe(down)">
                                      <p:cBhvr>
                                        <p:cTn id="268" dur="500"/>
                                        <p:tgtEl>
                                          <p:spTgt spid="15427"/>
                                        </p:tgtEl>
                                      </p:cBhvr>
                                    </p:animEffect>
                                  </p:childTnLst>
                                </p:cTn>
                              </p:par>
                            </p:childTnLst>
                          </p:cTn>
                        </p:par>
                      </p:childTnLst>
                    </p:cTn>
                  </p:par>
                  <p:par>
                    <p:cTn id="269" fill="hold">
                      <p:stCondLst>
                        <p:cond delay="indefinite"/>
                      </p:stCondLst>
                      <p:childTnLst>
                        <p:par>
                          <p:cTn id="270" fill="hold">
                            <p:stCondLst>
                              <p:cond delay="0"/>
                            </p:stCondLst>
                            <p:childTnLst>
                              <p:par>
                                <p:cTn id="271" presetID="22" presetClass="entr" presetSubtype="4" fill="hold" grpId="0" nodeType="clickEffect">
                                  <p:stCondLst>
                                    <p:cond delay="0"/>
                                  </p:stCondLst>
                                  <p:childTnLst>
                                    <p:set>
                                      <p:cBhvr>
                                        <p:cTn id="272" dur="1" fill="hold">
                                          <p:stCondLst>
                                            <p:cond delay="0"/>
                                          </p:stCondLst>
                                        </p:cTn>
                                        <p:tgtEl>
                                          <p:spTgt spid="15428"/>
                                        </p:tgtEl>
                                        <p:attrNameLst>
                                          <p:attrName>style.visibility</p:attrName>
                                        </p:attrNameLst>
                                      </p:cBhvr>
                                      <p:to>
                                        <p:strVal val="visible"/>
                                      </p:to>
                                    </p:set>
                                    <p:animEffect transition="in" filter="wipe(down)">
                                      <p:cBhvr>
                                        <p:cTn id="273" dur="500"/>
                                        <p:tgtEl>
                                          <p:spTgt spid="15428"/>
                                        </p:tgtEl>
                                      </p:cBhvr>
                                    </p:animEffect>
                                  </p:childTnLst>
                                </p:cTn>
                              </p:par>
                              <p:par>
                                <p:cTn id="274" presetID="22" presetClass="entr" presetSubtype="4" fill="hold" grpId="0" nodeType="withEffect">
                                  <p:stCondLst>
                                    <p:cond delay="0"/>
                                  </p:stCondLst>
                                  <p:childTnLst>
                                    <p:set>
                                      <p:cBhvr>
                                        <p:cTn id="275" dur="1" fill="hold">
                                          <p:stCondLst>
                                            <p:cond delay="0"/>
                                          </p:stCondLst>
                                        </p:cTn>
                                        <p:tgtEl>
                                          <p:spTgt spid="15430"/>
                                        </p:tgtEl>
                                        <p:attrNameLst>
                                          <p:attrName>style.visibility</p:attrName>
                                        </p:attrNameLst>
                                      </p:cBhvr>
                                      <p:to>
                                        <p:strVal val="visible"/>
                                      </p:to>
                                    </p:set>
                                    <p:animEffect transition="in" filter="wipe(down)">
                                      <p:cBhvr>
                                        <p:cTn id="276" dur="500"/>
                                        <p:tgtEl>
                                          <p:spTgt spid="15430"/>
                                        </p:tgtEl>
                                      </p:cBhvr>
                                    </p:animEffect>
                                  </p:childTnLst>
                                </p:cTn>
                              </p:par>
                            </p:childTnLst>
                          </p:cTn>
                        </p:par>
                      </p:childTnLst>
                    </p:cTn>
                  </p:par>
                  <p:par>
                    <p:cTn id="277" fill="hold">
                      <p:stCondLst>
                        <p:cond delay="indefinite"/>
                      </p:stCondLst>
                      <p:childTnLst>
                        <p:par>
                          <p:cTn id="278" fill="hold">
                            <p:stCondLst>
                              <p:cond delay="0"/>
                            </p:stCondLst>
                            <p:childTnLst>
                              <p:par>
                                <p:cTn id="279" presetID="22" presetClass="entr" presetSubtype="4" fill="hold" grpId="0" nodeType="clickEffect">
                                  <p:stCondLst>
                                    <p:cond delay="0"/>
                                  </p:stCondLst>
                                  <p:childTnLst>
                                    <p:set>
                                      <p:cBhvr>
                                        <p:cTn id="280" dur="1" fill="hold">
                                          <p:stCondLst>
                                            <p:cond delay="0"/>
                                          </p:stCondLst>
                                        </p:cTn>
                                        <p:tgtEl>
                                          <p:spTgt spid="15432"/>
                                        </p:tgtEl>
                                        <p:attrNameLst>
                                          <p:attrName>style.visibility</p:attrName>
                                        </p:attrNameLst>
                                      </p:cBhvr>
                                      <p:to>
                                        <p:strVal val="visible"/>
                                      </p:to>
                                    </p:set>
                                    <p:animEffect transition="in" filter="wipe(down)">
                                      <p:cBhvr>
                                        <p:cTn id="281" dur="500"/>
                                        <p:tgtEl>
                                          <p:spTgt spid="15432"/>
                                        </p:tgtEl>
                                      </p:cBhvr>
                                    </p:animEffect>
                                  </p:childTnLst>
                                </p:cTn>
                              </p:par>
                            </p:childTnLst>
                          </p:cTn>
                        </p:par>
                      </p:childTnLst>
                    </p:cTn>
                  </p:par>
                  <p:par>
                    <p:cTn id="282" fill="hold">
                      <p:stCondLst>
                        <p:cond delay="indefinite"/>
                      </p:stCondLst>
                      <p:childTnLst>
                        <p:par>
                          <p:cTn id="283" fill="hold">
                            <p:stCondLst>
                              <p:cond delay="0"/>
                            </p:stCondLst>
                            <p:childTnLst>
                              <p:par>
                                <p:cTn id="284" presetID="22" presetClass="entr" presetSubtype="4" fill="hold" grpId="0" nodeType="clickEffect">
                                  <p:stCondLst>
                                    <p:cond delay="0"/>
                                  </p:stCondLst>
                                  <p:childTnLst>
                                    <p:set>
                                      <p:cBhvr>
                                        <p:cTn id="285" dur="1" fill="hold">
                                          <p:stCondLst>
                                            <p:cond delay="0"/>
                                          </p:stCondLst>
                                        </p:cTn>
                                        <p:tgtEl>
                                          <p:spTgt spid="15433"/>
                                        </p:tgtEl>
                                        <p:attrNameLst>
                                          <p:attrName>style.visibility</p:attrName>
                                        </p:attrNameLst>
                                      </p:cBhvr>
                                      <p:to>
                                        <p:strVal val="visible"/>
                                      </p:to>
                                    </p:set>
                                    <p:animEffect transition="in" filter="wipe(down)">
                                      <p:cBhvr>
                                        <p:cTn id="286" dur="500"/>
                                        <p:tgtEl>
                                          <p:spTgt spid="15433"/>
                                        </p:tgtEl>
                                      </p:cBhvr>
                                    </p:animEffect>
                                  </p:childTnLst>
                                </p:cTn>
                              </p:par>
                            </p:childTnLst>
                          </p:cTn>
                        </p:par>
                      </p:childTnLst>
                    </p:cTn>
                  </p:par>
                  <p:par>
                    <p:cTn id="287" fill="hold">
                      <p:stCondLst>
                        <p:cond delay="indefinite"/>
                      </p:stCondLst>
                      <p:childTnLst>
                        <p:par>
                          <p:cTn id="288" fill="hold">
                            <p:stCondLst>
                              <p:cond delay="0"/>
                            </p:stCondLst>
                            <p:childTnLst>
                              <p:par>
                                <p:cTn id="289" presetID="2" presetClass="entr" presetSubtype="1" fill="hold" grpId="0" nodeType="clickEffect">
                                  <p:stCondLst>
                                    <p:cond delay="0"/>
                                  </p:stCondLst>
                                  <p:childTnLst>
                                    <p:set>
                                      <p:cBhvr>
                                        <p:cTn id="290" dur="1" fill="hold">
                                          <p:stCondLst>
                                            <p:cond delay="0"/>
                                          </p:stCondLst>
                                        </p:cTn>
                                        <p:tgtEl>
                                          <p:spTgt spid="15434"/>
                                        </p:tgtEl>
                                        <p:attrNameLst>
                                          <p:attrName>style.visibility</p:attrName>
                                        </p:attrNameLst>
                                      </p:cBhvr>
                                      <p:to>
                                        <p:strVal val="visible"/>
                                      </p:to>
                                    </p:set>
                                    <p:anim calcmode="lin" valueType="num">
                                      <p:cBhvr additive="base">
                                        <p:cTn id="291" dur="1000" fill="hold"/>
                                        <p:tgtEl>
                                          <p:spTgt spid="15434"/>
                                        </p:tgtEl>
                                        <p:attrNameLst>
                                          <p:attrName>ppt_x</p:attrName>
                                        </p:attrNameLst>
                                      </p:cBhvr>
                                      <p:tavLst>
                                        <p:tav tm="0">
                                          <p:val>
                                            <p:strVal val="#ppt_x"/>
                                          </p:val>
                                        </p:tav>
                                        <p:tav tm="100000">
                                          <p:val>
                                            <p:strVal val="#ppt_x"/>
                                          </p:val>
                                        </p:tav>
                                      </p:tavLst>
                                    </p:anim>
                                    <p:anim calcmode="lin" valueType="num">
                                      <p:cBhvr additive="base">
                                        <p:cTn id="292" dur="1000" fill="hold"/>
                                        <p:tgtEl>
                                          <p:spTgt spid="15434"/>
                                        </p:tgtEl>
                                        <p:attrNameLst>
                                          <p:attrName>ppt_y</p:attrName>
                                        </p:attrNameLst>
                                      </p:cBhvr>
                                      <p:tavLst>
                                        <p:tav tm="0">
                                          <p:val>
                                            <p:strVal val="0-#ppt_h/2"/>
                                          </p:val>
                                        </p:tav>
                                        <p:tav tm="100000">
                                          <p:val>
                                            <p:strVal val="#ppt_y"/>
                                          </p:val>
                                        </p:tav>
                                      </p:tavLst>
                                    </p:anim>
                                  </p:childTnLst>
                                </p:cTn>
                              </p:par>
                            </p:childTnLst>
                          </p:cTn>
                        </p:par>
                      </p:childTnLst>
                    </p:cTn>
                  </p:par>
                  <p:par>
                    <p:cTn id="293" fill="hold">
                      <p:stCondLst>
                        <p:cond delay="indefinite"/>
                      </p:stCondLst>
                      <p:childTnLst>
                        <p:par>
                          <p:cTn id="294" fill="hold">
                            <p:stCondLst>
                              <p:cond delay="0"/>
                            </p:stCondLst>
                            <p:childTnLst>
                              <p:par>
                                <p:cTn id="295" presetID="22" presetClass="entr" presetSubtype="4" fill="hold" grpId="0" nodeType="clickEffect">
                                  <p:stCondLst>
                                    <p:cond delay="0"/>
                                  </p:stCondLst>
                                  <p:childTnLst>
                                    <p:set>
                                      <p:cBhvr>
                                        <p:cTn id="296" dur="1" fill="hold">
                                          <p:stCondLst>
                                            <p:cond delay="0"/>
                                          </p:stCondLst>
                                        </p:cTn>
                                        <p:tgtEl>
                                          <p:spTgt spid="15435"/>
                                        </p:tgtEl>
                                        <p:attrNameLst>
                                          <p:attrName>style.visibility</p:attrName>
                                        </p:attrNameLst>
                                      </p:cBhvr>
                                      <p:to>
                                        <p:strVal val="visible"/>
                                      </p:to>
                                    </p:set>
                                    <p:animEffect transition="in" filter="wipe(down)">
                                      <p:cBhvr>
                                        <p:cTn id="297" dur="500"/>
                                        <p:tgtEl>
                                          <p:spTgt spid="15435"/>
                                        </p:tgtEl>
                                      </p:cBhvr>
                                    </p:animEffect>
                                  </p:childTnLst>
                                </p:cTn>
                              </p:par>
                            </p:childTnLst>
                          </p:cTn>
                        </p:par>
                      </p:childTnLst>
                    </p:cTn>
                  </p:par>
                  <p:par>
                    <p:cTn id="298" fill="hold">
                      <p:stCondLst>
                        <p:cond delay="indefinite"/>
                      </p:stCondLst>
                      <p:childTnLst>
                        <p:par>
                          <p:cTn id="299" fill="hold">
                            <p:stCondLst>
                              <p:cond delay="0"/>
                            </p:stCondLst>
                            <p:childTnLst>
                              <p:par>
                                <p:cTn id="300" presetID="22" presetClass="entr" presetSubtype="1" fill="hold" grpId="0" nodeType="clickEffect">
                                  <p:stCondLst>
                                    <p:cond delay="0"/>
                                  </p:stCondLst>
                                  <p:childTnLst>
                                    <p:set>
                                      <p:cBhvr>
                                        <p:cTn id="301" dur="1" fill="hold">
                                          <p:stCondLst>
                                            <p:cond delay="0"/>
                                          </p:stCondLst>
                                        </p:cTn>
                                        <p:tgtEl>
                                          <p:spTgt spid="15436"/>
                                        </p:tgtEl>
                                        <p:attrNameLst>
                                          <p:attrName>style.visibility</p:attrName>
                                        </p:attrNameLst>
                                      </p:cBhvr>
                                      <p:to>
                                        <p:strVal val="visible"/>
                                      </p:to>
                                    </p:set>
                                    <p:animEffect transition="in" filter="wipe(up)">
                                      <p:cBhvr>
                                        <p:cTn id="302" dur="500"/>
                                        <p:tgtEl>
                                          <p:spTgt spid="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5" grpId="0"/>
      <p:bldP spid="15366" grpId="0"/>
      <p:bldP spid="15367" grpId="0" animBg="1"/>
      <p:bldP spid="15368" grpId="0"/>
      <p:bldP spid="15369" grpId="0"/>
      <p:bldP spid="15370" grpId="0" animBg="1"/>
      <p:bldP spid="15371" grpId="0" animBg="1"/>
      <p:bldP spid="15372" grpId="0"/>
      <p:bldP spid="15373" grpId="0" animBg="1"/>
      <p:bldP spid="15374" grpId="0"/>
      <p:bldP spid="15375" grpId="0" animBg="1"/>
      <p:bldP spid="15376" grpId="0" animBg="1"/>
      <p:bldP spid="15377" grpId="0"/>
      <p:bldP spid="15378" grpId="0" animBg="1"/>
      <p:bldP spid="15379" grpId="0" animBg="1"/>
      <p:bldP spid="15380" grpId="0"/>
      <p:bldP spid="15381" grpId="0" animBg="1"/>
      <p:bldP spid="15382" grpId="0" animBg="1"/>
      <p:bldP spid="15383" grpId="0"/>
      <p:bldP spid="15384" grpId="0" animBg="1"/>
      <p:bldP spid="15385" grpId="0" animBg="1"/>
      <p:bldP spid="15386" grpId="0" animBg="1"/>
      <p:bldP spid="15387" grpId="0"/>
      <p:bldP spid="15388" grpId="0"/>
      <p:bldP spid="15389" grpId="0" animBg="1"/>
      <p:bldP spid="15390" grpId="0" animBg="1"/>
      <p:bldP spid="15392" grpId="0" animBg="1"/>
      <p:bldP spid="15395" grpId="0" animBg="1"/>
      <p:bldP spid="15396" grpId="0"/>
      <p:bldP spid="15397" grpId="0" animBg="1"/>
      <p:bldP spid="15398" grpId="0"/>
      <p:bldP spid="15399" grpId="0" animBg="1"/>
      <p:bldP spid="15400" grpId="0" animBg="1"/>
      <p:bldP spid="15401" grpId="0" animBg="1"/>
      <p:bldP spid="15402" grpId="0"/>
      <p:bldP spid="15403" grpId="0" animBg="1"/>
      <p:bldP spid="15404" grpId="0"/>
      <p:bldP spid="15405" grpId="0" animBg="1"/>
      <p:bldP spid="15406" grpId="0" animBg="1"/>
      <p:bldP spid="15407" grpId="0" animBg="1"/>
      <p:bldP spid="15408" grpId="0"/>
      <p:bldP spid="15409" grpId="0" animBg="1"/>
      <p:bldP spid="15410" grpId="0" animBg="1"/>
      <p:bldP spid="15411" grpId="0" animBg="1"/>
      <p:bldP spid="15412" grpId="0"/>
      <p:bldP spid="15413" grpId="0" animBg="1"/>
      <p:bldP spid="15419" grpId="0" animBg="1"/>
      <p:bldP spid="15420" grpId="0" animBg="1"/>
      <p:bldP spid="15421" grpId="0" animBg="1"/>
      <p:bldP spid="15422" grpId="0"/>
      <p:bldP spid="15423" grpId="0"/>
      <p:bldP spid="15424" grpId="0" animBg="1"/>
      <p:bldP spid="15425" grpId="0" animBg="1"/>
      <p:bldP spid="15427" grpId="0"/>
      <p:bldP spid="15428" grpId="0" animBg="1"/>
      <p:bldP spid="15430" grpId="0"/>
      <p:bldP spid="15432" grpId="0" animBg="1"/>
      <p:bldP spid="15433" grpId="0" animBg="1"/>
      <p:bldP spid="15434" grpId="0" animBg="1"/>
      <p:bldP spid="15435" grpId="0"/>
      <p:bldP spid="1543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4"/>
          <p:cNvSpPr txBox="1">
            <a:spLocks noChangeArrowheads="1"/>
          </p:cNvSpPr>
          <p:nvPr/>
        </p:nvSpPr>
        <p:spPr bwMode="auto">
          <a:xfrm>
            <a:off x="0" y="0"/>
            <a:ext cx="9144000" cy="825500"/>
          </a:xfrm>
          <a:prstGeom prst="rect">
            <a:avLst/>
          </a:prstGeom>
          <a:solidFill>
            <a:srgbClr val="FFFF99"/>
          </a:solidFill>
          <a:ln w="9525">
            <a:noFill/>
            <a:miter lim="800000"/>
          </a:ln>
        </p:spPr>
        <p:txBody>
          <a:bodyPr>
            <a:spAutoFit/>
          </a:bodyPr>
          <a:lstStyle/>
          <a:p>
            <a:pPr>
              <a:spcBef>
                <a:spcPct val="50000"/>
              </a:spcBef>
            </a:pPr>
            <a:r>
              <a:rPr lang="en-US" sz="1600" b="1"/>
              <a:t>Q6. The top view of a 75mm long line CD measures 50 mm. C is 50 mm in front of the VP &amp; 15mm below the HP. D is 15 mm in front of the VP &amp; is above the HP. Draw the FV of CD &amp; find its inclinations with the HP and the VP. Show also its traces.</a:t>
            </a:r>
            <a:endParaRPr lang="en-US" sz="1600" b="1"/>
          </a:p>
        </p:txBody>
      </p:sp>
      <p:sp>
        <p:nvSpPr>
          <p:cNvPr id="16389" name="Line 5"/>
          <p:cNvSpPr>
            <a:spLocks noChangeShapeType="1"/>
          </p:cNvSpPr>
          <p:nvPr/>
        </p:nvSpPr>
        <p:spPr bwMode="auto">
          <a:xfrm>
            <a:off x="390525" y="4057650"/>
            <a:ext cx="6057900" cy="0"/>
          </a:xfrm>
          <a:prstGeom prst="line">
            <a:avLst/>
          </a:prstGeom>
          <a:noFill/>
          <a:ln w="9525">
            <a:solidFill>
              <a:schemeClr val="tx1"/>
            </a:solidFill>
            <a:round/>
          </a:ln>
        </p:spPr>
        <p:txBody>
          <a:bodyPr/>
          <a:lstStyle/>
          <a:p>
            <a:endParaRPr lang="en-IN"/>
          </a:p>
        </p:txBody>
      </p:sp>
      <p:sp>
        <p:nvSpPr>
          <p:cNvPr id="16390" name="Text Box 6"/>
          <p:cNvSpPr txBox="1">
            <a:spLocks noChangeArrowheads="1"/>
          </p:cNvSpPr>
          <p:nvPr/>
        </p:nvSpPr>
        <p:spPr bwMode="auto">
          <a:xfrm>
            <a:off x="0" y="3810000"/>
            <a:ext cx="542925" cy="366713"/>
          </a:xfrm>
          <a:prstGeom prst="rect">
            <a:avLst/>
          </a:prstGeom>
          <a:noFill/>
          <a:ln w="9525">
            <a:noFill/>
            <a:miter lim="800000"/>
          </a:ln>
        </p:spPr>
        <p:txBody>
          <a:bodyPr>
            <a:spAutoFit/>
          </a:bodyPr>
          <a:lstStyle/>
          <a:p>
            <a:pPr>
              <a:spcBef>
                <a:spcPct val="50000"/>
              </a:spcBef>
            </a:pPr>
            <a:r>
              <a:rPr lang="en-US"/>
              <a:t>X</a:t>
            </a:r>
            <a:endParaRPr lang="en-US"/>
          </a:p>
        </p:txBody>
      </p:sp>
      <p:sp>
        <p:nvSpPr>
          <p:cNvPr id="16391" name="Text Box 7"/>
          <p:cNvSpPr txBox="1">
            <a:spLocks noChangeArrowheads="1"/>
          </p:cNvSpPr>
          <p:nvPr/>
        </p:nvSpPr>
        <p:spPr bwMode="auto">
          <a:xfrm>
            <a:off x="6448425" y="3873500"/>
            <a:ext cx="485775" cy="366713"/>
          </a:xfrm>
          <a:prstGeom prst="rect">
            <a:avLst/>
          </a:prstGeom>
          <a:noFill/>
          <a:ln w="9525">
            <a:noFill/>
            <a:miter lim="800000"/>
          </a:ln>
        </p:spPr>
        <p:txBody>
          <a:bodyPr>
            <a:spAutoFit/>
          </a:bodyPr>
          <a:lstStyle/>
          <a:p>
            <a:pPr>
              <a:spcBef>
                <a:spcPct val="50000"/>
              </a:spcBef>
            </a:pPr>
            <a:r>
              <a:rPr lang="en-US"/>
              <a:t>Y</a:t>
            </a:r>
            <a:endParaRPr lang="en-US"/>
          </a:p>
        </p:txBody>
      </p:sp>
      <p:sp>
        <p:nvSpPr>
          <p:cNvPr id="16392" name="Line 8"/>
          <p:cNvSpPr>
            <a:spLocks noChangeShapeType="1"/>
          </p:cNvSpPr>
          <p:nvPr/>
        </p:nvSpPr>
        <p:spPr bwMode="auto">
          <a:xfrm>
            <a:off x="1397000" y="4057650"/>
            <a:ext cx="0" cy="539750"/>
          </a:xfrm>
          <a:prstGeom prst="line">
            <a:avLst/>
          </a:prstGeom>
          <a:noFill/>
          <a:ln w="9525">
            <a:solidFill>
              <a:schemeClr val="tx1"/>
            </a:solidFill>
            <a:round/>
            <a:headEnd type="triangle" w="med" len="med"/>
            <a:tailEnd type="triangle" w="med" len="med"/>
          </a:ln>
        </p:spPr>
        <p:txBody>
          <a:bodyPr/>
          <a:lstStyle/>
          <a:p>
            <a:endParaRPr lang="en-IN"/>
          </a:p>
        </p:txBody>
      </p:sp>
      <p:sp>
        <p:nvSpPr>
          <p:cNvPr id="16393" name="Line 9"/>
          <p:cNvSpPr>
            <a:spLocks noChangeShapeType="1"/>
          </p:cNvSpPr>
          <p:nvPr/>
        </p:nvSpPr>
        <p:spPr bwMode="auto">
          <a:xfrm>
            <a:off x="1397000" y="4597400"/>
            <a:ext cx="722313" cy="0"/>
          </a:xfrm>
          <a:prstGeom prst="line">
            <a:avLst/>
          </a:prstGeom>
          <a:noFill/>
          <a:ln w="9525">
            <a:solidFill>
              <a:schemeClr val="tx1"/>
            </a:solidFill>
            <a:round/>
          </a:ln>
        </p:spPr>
        <p:txBody>
          <a:bodyPr/>
          <a:lstStyle/>
          <a:p>
            <a:endParaRPr lang="en-IN"/>
          </a:p>
        </p:txBody>
      </p:sp>
      <p:sp>
        <p:nvSpPr>
          <p:cNvPr id="16394" name="Text Box 10"/>
          <p:cNvSpPr txBox="1">
            <a:spLocks noChangeArrowheads="1"/>
          </p:cNvSpPr>
          <p:nvPr/>
        </p:nvSpPr>
        <p:spPr bwMode="auto">
          <a:xfrm rot="-5400000">
            <a:off x="1415257" y="4083843"/>
            <a:ext cx="660400" cy="366713"/>
          </a:xfrm>
          <a:prstGeom prst="rect">
            <a:avLst/>
          </a:prstGeom>
          <a:noFill/>
          <a:ln w="9525">
            <a:noFill/>
            <a:miter lim="800000"/>
          </a:ln>
        </p:spPr>
        <p:txBody>
          <a:bodyPr>
            <a:spAutoFit/>
          </a:bodyPr>
          <a:lstStyle/>
          <a:p>
            <a:pPr>
              <a:spcBef>
                <a:spcPct val="50000"/>
              </a:spcBef>
            </a:pPr>
            <a:r>
              <a:rPr lang="en-US"/>
              <a:t>15</a:t>
            </a:r>
            <a:endParaRPr lang="en-US"/>
          </a:p>
        </p:txBody>
      </p:sp>
      <p:sp>
        <p:nvSpPr>
          <p:cNvPr id="16395" name="Line 11"/>
          <p:cNvSpPr>
            <a:spLocks noChangeShapeType="1"/>
          </p:cNvSpPr>
          <p:nvPr/>
        </p:nvSpPr>
        <p:spPr bwMode="auto">
          <a:xfrm>
            <a:off x="809625" y="4057650"/>
            <a:ext cx="0" cy="1800225"/>
          </a:xfrm>
          <a:prstGeom prst="line">
            <a:avLst/>
          </a:prstGeom>
          <a:noFill/>
          <a:ln w="9525">
            <a:solidFill>
              <a:schemeClr val="tx1"/>
            </a:solidFill>
            <a:round/>
            <a:headEnd type="triangle" w="med" len="med"/>
            <a:tailEnd type="triangle" w="med" len="med"/>
          </a:ln>
        </p:spPr>
        <p:txBody>
          <a:bodyPr/>
          <a:lstStyle/>
          <a:p>
            <a:endParaRPr lang="en-IN"/>
          </a:p>
        </p:txBody>
      </p:sp>
      <p:sp>
        <p:nvSpPr>
          <p:cNvPr id="16396" name="Text Box 12"/>
          <p:cNvSpPr txBox="1">
            <a:spLocks noChangeArrowheads="1"/>
          </p:cNvSpPr>
          <p:nvPr/>
        </p:nvSpPr>
        <p:spPr bwMode="auto">
          <a:xfrm rot="-5400000">
            <a:off x="211932" y="4744243"/>
            <a:ext cx="660400" cy="366713"/>
          </a:xfrm>
          <a:prstGeom prst="rect">
            <a:avLst/>
          </a:prstGeom>
          <a:noFill/>
          <a:ln w="9525">
            <a:noFill/>
            <a:miter lim="800000"/>
          </a:ln>
        </p:spPr>
        <p:txBody>
          <a:bodyPr>
            <a:spAutoFit/>
          </a:bodyPr>
          <a:lstStyle/>
          <a:p>
            <a:pPr>
              <a:spcBef>
                <a:spcPct val="50000"/>
              </a:spcBef>
            </a:pPr>
            <a:r>
              <a:rPr lang="en-US"/>
              <a:t>50</a:t>
            </a:r>
            <a:endParaRPr lang="en-US"/>
          </a:p>
        </p:txBody>
      </p:sp>
      <p:sp>
        <p:nvSpPr>
          <p:cNvPr id="16397" name="Text Box 13"/>
          <p:cNvSpPr txBox="1">
            <a:spLocks noChangeArrowheads="1"/>
          </p:cNvSpPr>
          <p:nvPr/>
        </p:nvSpPr>
        <p:spPr bwMode="auto">
          <a:xfrm>
            <a:off x="114300" y="923925"/>
            <a:ext cx="3403600" cy="1049338"/>
          </a:xfrm>
          <a:prstGeom prst="rect">
            <a:avLst/>
          </a:prstGeom>
          <a:noFill/>
          <a:ln w="9525">
            <a:noFill/>
            <a:miter lim="800000"/>
          </a:ln>
        </p:spPr>
        <p:txBody>
          <a:bodyPr>
            <a:spAutoFit/>
          </a:bodyPr>
          <a:lstStyle/>
          <a:p>
            <a:pPr>
              <a:spcBef>
                <a:spcPct val="50000"/>
              </a:spcBef>
            </a:pPr>
            <a:r>
              <a:rPr lang="en-US" sz="1400" b="1">
                <a:solidFill>
                  <a:schemeClr val="accent2"/>
                </a:solidFill>
              </a:rPr>
              <a:t>Given,</a:t>
            </a:r>
            <a:endParaRPr lang="en-US" sz="1400" b="1">
              <a:solidFill>
                <a:schemeClr val="accent2"/>
              </a:solidFill>
            </a:endParaRPr>
          </a:p>
          <a:p>
            <a:pPr>
              <a:spcBef>
                <a:spcPct val="50000"/>
              </a:spcBef>
            </a:pPr>
            <a:r>
              <a:rPr lang="en-US" sz="1400" b="1">
                <a:solidFill>
                  <a:schemeClr val="accent2"/>
                </a:solidFill>
                <a:cs typeface="Arial" panose="02080604020202020204" pitchFamily="34" charset="0"/>
              </a:rPr>
              <a:t>TL = 75 mm, FV =50 mm,                     C is 15mm ↓ HP &amp; 50 mm → VP,         D is 15 mm → VP</a:t>
            </a:r>
            <a:endParaRPr lang="en-US" sz="1400" b="1">
              <a:solidFill>
                <a:schemeClr val="accent2"/>
              </a:solidFill>
              <a:cs typeface="Arial" panose="02080604020202020204" pitchFamily="34" charset="0"/>
            </a:endParaRPr>
          </a:p>
        </p:txBody>
      </p:sp>
      <p:sp>
        <p:nvSpPr>
          <p:cNvPr id="16398" name="Text Box 14"/>
          <p:cNvSpPr txBox="1">
            <a:spLocks noChangeArrowheads="1"/>
          </p:cNvSpPr>
          <p:nvPr/>
        </p:nvSpPr>
        <p:spPr bwMode="auto">
          <a:xfrm>
            <a:off x="3827463" y="923925"/>
            <a:ext cx="3403600" cy="623888"/>
          </a:xfrm>
          <a:prstGeom prst="rect">
            <a:avLst/>
          </a:prstGeom>
          <a:noFill/>
          <a:ln w="9525">
            <a:noFill/>
            <a:miter lim="800000"/>
          </a:ln>
        </p:spPr>
        <p:txBody>
          <a:bodyPr>
            <a:spAutoFit/>
          </a:bodyPr>
          <a:lstStyle/>
          <a:p>
            <a:pPr>
              <a:spcBef>
                <a:spcPct val="50000"/>
              </a:spcBef>
            </a:pPr>
            <a:r>
              <a:rPr lang="en-US" sz="1400" b="1">
                <a:solidFill>
                  <a:schemeClr val="accent2"/>
                </a:solidFill>
              </a:rPr>
              <a:t>To draw,</a:t>
            </a:r>
            <a:endParaRPr lang="en-US" sz="1400" b="1">
              <a:solidFill>
                <a:schemeClr val="accent2"/>
              </a:solidFill>
            </a:endParaRPr>
          </a:p>
          <a:p>
            <a:pPr>
              <a:spcBef>
                <a:spcPct val="50000"/>
              </a:spcBef>
            </a:pPr>
            <a:r>
              <a:rPr lang="en-US" sz="1400" b="1">
                <a:solidFill>
                  <a:schemeClr val="accent2"/>
                </a:solidFill>
                <a:cs typeface="Arial" panose="02080604020202020204" pitchFamily="34" charset="0"/>
              </a:rPr>
              <a:t>FV &amp; to find </a:t>
            </a:r>
            <a:r>
              <a:rPr lang="el-GR" sz="1400" b="1">
                <a:solidFill>
                  <a:schemeClr val="accent2"/>
                </a:solidFill>
                <a:cs typeface="Arial" panose="02080604020202020204" pitchFamily="34" charset="0"/>
              </a:rPr>
              <a:t>θ</a:t>
            </a:r>
            <a:r>
              <a:rPr lang="en-US" sz="1400" b="1">
                <a:solidFill>
                  <a:schemeClr val="accent2"/>
                </a:solidFill>
                <a:cs typeface="Arial" panose="02080604020202020204" pitchFamily="34" charset="0"/>
              </a:rPr>
              <a:t> &amp; Ø</a:t>
            </a:r>
            <a:endParaRPr lang="en-US" sz="1400" b="1">
              <a:solidFill>
                <a:schemeClr val="accent2"/>
              </a:solidFill>
              <a:cs typeface="Arial" panose="02080604020202020204" pitchFamily="34" charset="0"/>
            </a:endParaRPr>
          </a:p>
        </p:txBody>
      </p:sp>
      <p:sp>
        <p:nvSpPr>
          <p:cNvPr id="16399" name="Oval 15"/>
          <p:cNvSpPr>
            <a:spLocks noChangeArrowheads="1"/>
          </p:cNvSpPr>
          <p:nvPr/>
        </p:nvSpPr>
        <p:spPr bwMode="auto">
          <a:xfrm>
            <a:off x="1979613" y="4683125"/>
            <a:ext cx="46037" cy="46038"/>
          </a:xfrm>
          <a:prstGeom prst="ellipse">
            <a:avLst/>
          </a:prstGeom>
          <a:solidFill>
            <a:srgbClr val="FF0000"/>
          </a:solidFill>
          <a:ln w="9525">
            <a:solidFill>
              <a:schemeClr val="tx1"/>
            </a:solidFill>
            <a:round/>
          </a:ln>
        </p:spPr>
        <p:txBody>
          <a:bodyPr wrap="none" anchor="ctr"/>
          <a:lstStyle/>
          <a:p>
            <a:endParaRPr lang="en-IN"/>
          </a:p>
        </p:txBody>
      </p:sp>
      <p:sp>
        <p:nvSpPr>
          <p:cNvPr id="16400" name="Line 16"/>
          <p:cNvSpPr>
            <a:spLocks noChangeShapeType="1"/>
          </p:cNvSpPr>
          <p:nvPr/>
        </p:nvSpPr>
        <p:spPr bwMode="auto">
          <a:xfrm>
            <a:off x="1046163" y="5857875"/>
            <a:ext cx="1073150" cy="0"/>
          </a:xfrm>
          <a:prstGeom prst="line">
            <a:avLst/>
          </a:prstGeom>
          <a:noFill/>
          <a:ln w="9525">
            <a:solidFill>
              <a:schemeClr val="tx1"/>
            </a:solidFill>
            <a:round/>
          </a:ln>
        </p:spPr>
        <p:txBody>
          <a:bodyPr/>
          <a:lstStyle/>
          <a:p>
            <a:endParaRPr lang="en-IN"/>
          </a:p>
        </p:txBody>
      </p:sp>
      <p:sp>
        <p:nvSpPr>
          <p:cNvPr id="16401" name="Oval 17"/>
          <p:cNvSpPr>
            <a:spLocks noChangeArrowheads="1"/>
          </p:cNvSpPr>
          <p:nvPr/>
        </p:nvSpPr>
        <p:spPr bwMode="auto">
          <a:xfrm>
            <a:off x="2003425" y="5880100"/>
            <a:ext cx="46038" cy="46038"/>
          </a:xfrm>
          <a:prstGeom prst="ellipse">
            <a:avLst/>
          </a:prstGeom>
          <a:solidFill>
            <a:srgbClr val="FF0000"/>
          </a:solidFill>
          <a:ln w="9525">
            <a:solidFill>
              <a:schemeClr val="tx1"/>
            </a:solidFill>
            <a:round/>
          </a:ln>
        </p:spPr>
        <p:txBody>
          <a:bodyPr wrap="none" anchor="ctr"/>
          <a:lstStyle/>
          <a:p>
            <a:endParaRPr lang="en-IN"/>
          </a:p>
        </p:txBody>
      </p:sp>
      <p:sp>
        <p:nvSpPr>
          <p:cNvPr id="16402" name="Text Box 18"/>
          <p:cNvSpPr txBox="1">
            <a:spLocks noChangeArrowheads="1"/>
          </p:cNvSpPr>
          <p:nvPr/>
        </p:nvSpPr>
        <p:spPr bwMode="auto">
          <a:xfrm>
            <a:off x="1397000" y="4772025"/>
            <a:ext cx="414338" cy="304800"/>
          </a:xfrm>
          <a:prstGeom prst="rect">
            <a:avLst/>
          </a:prstGeom>
          <a:noFill/>
          <a:ln w="9525">
            <a:noFill/>
            <a:miter lim="800000"/>
          </a:ln>
        </p:spPr>
        <p:txBody>
          <a:bodyPr>
            <a:spAutoFit/>
          </a:bodyPr>
          <a:lstStyle/>
          <a:p>
            <a:pPr>
              <a:spcBef>
                <a:spcPct val="50000"/>
              </a:spcBef>
            </a:pPr>
            <a:r>
              <a:rPr lang="en-US" sz="1400"/>
              <a:t>c’</a:t>
            </a:r>
            <a:endParaRPr lang="en-US" sz="1400"/>
          </a:p>
        </p:txBody>
      </p:sp>
      <p:sp>
        <p:nvSpPr>
          <p:cNvPr id="16403" name="Text Box 19"/>
          <p:cNvSpPr txBox="1">
            <a:spLocks noChangeArrowheads="1"/>
          </p:cNvSpPr>
          <p:nvPr/>
        </p:nvSpPr>
        <p:spPr bwMode="auto">
          <a:xfrm>
            <a:off x="1333500" y="6069013"/>
            <a:ext cx="414338" cy="304800"/>
          </a:xfrm>
          <a:prstGeom prst="rect">
            <a:avLst/>
          </a:prstGeom>
          <a:noFill/>
          <a:ln w="9525">
            <a:noFill/>
            <a:miter lim="800000"/>
          </a:ln>
        </p:spPr>
        <p:txBody>
          <a:bodyPr>
            <a:spAutoFit/>
          </a:bodyPr>
          <a:lstStyle/>
          <a:p>
            <a:pPr>
              <a:spcBef>
                <a:spcPct val="50000"/>
              </a:spcBef>
            </a:pPr>
            <a:r>
              <a:rPr lang="en-US" sz="1400"/>
              <a:t>c</a:t>
            </a:r>
            <a:endParaRPr lang="en-US" sz="1400"/>
          </a:p>
        </p:txBody>
      </p:sp>
      <p:sp>
        <p:nvSpPr>
          <p:cNvPr id="16404" name="Line 20"/>
          <p:cNvSpPr>
            <a:spLocks noChangeShapeType="1"/>
          </p:cNvSpPr>
          <p:nvPr/>
        </p:nvSpPr>
        <p:spPr bwMode="auto">
          <a:xfrm>
            <a:off x="2120900" y="4057650"/>
            <a:ext cx="0" cy="1885950"/>
          </a:xfrm>
          <a:prstGeom prst="line">
            <a:avLst/>
          </a:prstGeom>
          <a:noFill/>
          <a:ln w="9525">
            <a:solidFill>
              <a:schemeClr val="bg2"/>
            </a:solidFill>
            <a:round/>
          </a:ln>
        </p:spPr>
        <p:txBody>
          <a:bodyPr/>
          <a:lstStyle/>
          <a:p>
            <a:endParaRPr lang="en-IN"/>
          </a:p>
        </p:txBody>
      </p:sp>
      <p:sp>
        <p:nvSpPr>
          <p:cNvPr id="16405" name="Line 21"/>
          <p:cNvSpPr>
            <a:spLocks noChangeShapeType="1"/>
          </p:cNvSpPr>
          <p:nvPr/>
        </p:nvSpPr>
        <p:spPr bwMode="auto">
          <a:xfrm>
            <a:off x="2120900" y="4597400"/>
            <a:ext cx="3467100" cy="0"/>
          </a:xfrm>
          <a:prstGeom prst="line">
            <a:avLst/>
          </a:prstGeom>
          <a:noFill/>
          <a:ln w="9525">
            <a:solidFill>
              <a:schemeClr val="tx1"/>
            </a:solidFill>
            <a:prstDash val="lgDashDotDot"/>
            <a:round/>
          </a:ln>
        </p:spPr>
        <p:txBody>
          <a:bodyPr/>
          <a:lstStyle/>
          <a:p>
            <a:endParaRPr lang="en-IN"/>
          </a:p>
        </p:txBody>
      </p:sp>
      <p:sp>
        <p:nvSpPr>
          <p:cNvPr id="16406" name="Text Box 22"/>
          <p:cNvSpPr txBox="1">
            <a:spLocks noChangeArrowheads="1"/>
          </p:cNvSpPr>
          <p:nvPr/>
        </p:nvSpPr>
        <p:spPr bwMode="auto">
          <a:xfrm>
            <a:off x="5067300" y="4772025"/>
            <a:ext cx="1047750" cy="304800"/>
          </a:xfrm>
          <a:prstGeom prst="rect">
            <a:avLst/>
          </a:prstGeom>
          <a:noFill/>
          <a:ln w="9525">
            <a:noFill/>
            <a:miter lim="800000"/>
          </a:ln>
        </p:spPr>
        <p:txBody>
          <a:bodyPr>
            <a:spAutoFit/>
          </a:bodyPr>
          <a:lstStyle/>
          <a:p>
            <a:pPr>
              <a:spcBef>
                <a:spcPct val="50000"/>
              </a:spcBef>
            </a:pPr>
            <a:r>
              <a:rPr lang="en-US" sz="1400">
                <a:solidFill>
                  <a:schemeClr val="accent2"/>
                </a:solidFill>
              </a:rPr>
              <a:t>Locus of D</a:t>
            </a:r>
            <a:endParaRPr lang="en-US" sz="1400">
              <a:solidFill>
                <a:schemeClr val="accent2"/>
              </a:solidFill>
            </a:endParaRPr>
          </a:p>
        </p:txBody>
      </p:sp>
      <p:sp>
        <p:nvSpPr>
          <p:cNvPr id="16407" name="Arc 23"/>
          <p:cNvSpPr/>
          <p:nvPr/>
        </p:nvSpPr>
        <p:spPr bwMode="auto">
          <a:xfrm>
            <a:off x="2120900" y="4405313"/>
            <a:ext cx="1403350" cy="1452562"/>
          </a:xfrm>
          <a:custGeom>
            <a:avLst/>
            <a:gdLst>
              <a:gd name="T0" fmla="*/ 88599303 w 16840"/>
              <a:gd name="T1" fmla="*/ 0 h 17429"/>
              <a:gd name="T2" fmla="*/ 116947210 w 16840"/>
              <a:gd name="T3" fmla="*/ 27109544 h 17429"/>
              <a:gd name="T4" fmla="*/ 0 w 16840"/>
              <a:gd name="T5" fmla="*/ 121058933 h 17429"/>
              <a:gd name="T6" fmla="*/ 0 60000 65536"/>
              <a:gd name="T7" fmla="*/ 0 60000 65536"/>
              <a:gd name="T8" fmla="*/ 0 60000 65536"/>
              <a:gd name="T9" fmla="*/ 0 w 16840"/>
              <a:gd name="T10" fmla="*/ 0 h 17429"/>
              <a:gd name="T11" fmla="*/ 16840 w 16840"/>
              <a:gd name="T12" fmla="*/ 17429 h 17429"/>
            </a:gdLst>
            <a:ahLst/>
            <a:cxnLst>
              <a:cxn ang="T6">
                <a:pos x="T0" y="T1"/>
              </a:cxn>
              <a:cxn ang="T7">
                <a:pos x="T2" y="T3"/>
              </a:cxn>
              <a:cxn ang="T8">
                <a:pos x="T4" y="T5"/>
              </a:cxn>
            </a:cxnLst>
            <a:rect l="T9" t="T10" r="T11" b="T12"/>
            <a:pathLst>
              <a:path w="16840" h="17429" fill="none" extrusionOk="0">
                <a:moveTo>
                  <a:pt x="12758" y="-1"/>
                </a:moveTo>
                <a:cubicBezTo>
                  <a:pt x="14283" y="1116"/>
                  <a:pt x="15656" y="2428"/>
                  <a:pt x="16840" y="3902"/>
                </a:cubicBezTo>
              </a:path>
              <a:path w="16840" h="17429" stroke="0" extrusionOk="0">
                <a:moveTo>
                  <a:pt x="12758" y="-1"/>
                </a:moveTo>
                <a:cubicBezTo>
                  <a:pt x="14283" y="1116"/>
                  <a:pt x="15656" y="2428"/>
                  <a:pt x="16840" y="3902"/>
                </a:cubicBezTo>
                <a:lnTo>
                  <a:pt x="0" y="17429"/>
                </a:lnTo>
                <a:close/>
              </a:path>
            </a:pathLst>
          </a:custGeom>
          <a:noFill/>
          <a:ln w="9525">
            <a:solidFill>
              <a:srgbClr val="FF0000"/>
            </a:solidFill>
            <a:round/>
          </a:ln>
        </p:spPr>
        <p:txBody>
          <a:bodyPr wrap="none" anchor="ctr"/>
          <a:lstStyle/>
          <a:p>
            <a:endParaRPr lang="en-IN"/>
          </a:p>
        </p:txBody>
      </p:sp>
      <p:sp>
        <p:nvSpPr>
          <p:cNvPr id="16408" name="Text Box 24"/>
          <p:cNvSpPr txBox="1">
            <a:spLocks noChangeArrowheads="1"/>
          </p:cNvSpPr>
          <p:nvPr/>
        </p:nvSpPr>
        <p:spPr bwMode="auto">
          <a:xfrm>
            <a:off x="285750" y="2211388"/>
            <a:ext cx="2533650" cy="517525"/>
          </a:xfrm>
          <a:prstGeom prst="rect">
            <a:avLst/>
          </a:prstGeom>
          <a:noFill/>
          <a:ln w="9525">
            <a:noFill/>
            <a:miter lim="800000"/>
          </a:ln>
        </p:spPr>
        <p:txBody>
          <a:bodyPr>
            <a:spAutoFit/>
          </a:bodyPr>
          <a:lstStyle/>
          <a:p>
            <a:pPr>
              <a:spcBef>
                <a:spcPct val="50000"/>
              </a:spcBef>
            </a:pPr>
            <a:r>
              <a:rPr lang="en-US" sz="1400">
                <a:solidFill>
                  <a:srgbClr val="00FF00"/>
                </a:solidFill>
              </a:rPr>
              <a:t>Hint 1: Cut anarc of 50 mm from c on locus of D</a:t>
            </a:r>
            <a:endParaRPr lang="en-US" sz="1400">
              <a:solidFill>
                <a:srgbClr val="00FF00"/>
              </a:solidFill>
            </a:endParaRPr>
          </a:p>
        </p:txBody>
      </p:sp>
      <p:sp>
        <p:nvSpPr>
          <p:cNvPr id="16409" name="Oval 25"/>
          <p:cNvSpPr>
            <a:spLocks noChangeArrowheads="1"/>
          </p:cNvSpPr>
          <p:nvPr/>
        </p:nvSpPr>
        <p:spPr bwMode="auto">
          <a:xfrm>
            <a:off x="3062288" y="4405313"/>
            <a:ext cx="46037" cy="46037"/>
          </a:xfrm>
          <a:prstGeom prst="ellipse">
            <a:avLst/>
          </a:prstGeom>
          <a:solidFill>
            <a:srgbClr val="FF0000"/>
          </a:solidFill>
          <a:ln w="9525">
            <a:solidFill>
              <a:schemeClr val="tx1"/>
            </a:solidFill>
            <a:round/>
          </a:ln>
        </p:spPr>
        <p:txBody>
          <a:bodyPr wrap="none" anchor="ctr"/>
          <a:lstStyle/>
          <a:p>
            <a:endParaRPr lang="en-IN"/>
          </a:p>
        </p:txBody>
      </p:sp>
      <p:sp>
        <p:nvSpPr>
          <p:cNvPr id="16410" name="Text Box 26"/>
          <p:cNvSpPr txBox="1">
            <a:spLocks noChangeArrowheads="1"/>
          </p:cNvSpPr>
          <p:nvPr/>
        </p:nvSpPr>
        <p:spPr bwMode="auto">
          <a:xfrm>
            <a:off x="2693988" y="4683125"/>
            <a:ext cx="414337" cy="304800"/>
          </a:xfrm>
          <a:prstGeom prst="rect">
            <a:avLst/>
          </a:prstGeom>
          <a:noFill/>
          <a:ln w="9525">
            <a:noFill/>
            <a:miter lim="800000"/>
          </a:ln>
        </p:spPr>
        <p:txBody>
          <a:bodyPr>
            <a:spAutoFit/>
          </a:bodyPr>
          <a:lstStyle/>
          <a:p>
            <a:pPr>
              <a:spcBef>
                <a:spcPct val="50000"/>
              </a:spcBef>
            </a:pPr>
            <a:r>
              <a:rPr lang="en-US" sz="1400"/>
              <a:t>d</a:t>
            </a:r>
            <a:endParaRPr lang="en-US" sz="1400"/>
          </a:p>
        </p:txBody>
      </p:sp>
      <p:sp>
        <p:nvSpPr>
          <p:cNvPr id="16411" name="Line 27"/>
          <p:cNvSpPr>
            <a:spLocks noChangeShapeType="1"/>
          </p:cNvSpPr>
          <p:nvPr/>
        </p:nvSpPr>
        <p:spPr bwMode="auto">
          <a:xfrm rot="-2640000">
            <a:off x="1865313" y="5232400"/>
            <a:ext cx="1800225" cy="0"/>
          </a:xfrm>
          <a:prstGeom prst="line">
            <a:avLst/>
          </a:prstGeom>
          <a:noFill/>
          <a:ln w="9525">
            <a:solidFill>
              <a:schemeClr val="tx1"/>
            </a:solidFill>
            <a:round/>
          </a:ln>
        </p:spPr>
        <p:txBody>
          <a:bodyPr/>
          <a:lstStyle/>
          <a:p>
            <a:endParaRPr lang="en-IN"/>
          </a:p>
        </p:txBody>
      </p:sp>
      <p:sp>
        <p:nvSpPr>
          <p:cNvPr id="16412" name="Text Box 28"/>
          <p:cNvSpPr txBox="1">
            <a:spLocks noChangeArrowheads="1"/>
          </p:cNvSpPr>
          <p:nvPr/>
        </p:nvSpPr>
        <p:spPr bwMode="auto">
          <a:xfrm>
            <a:off x="130175" y="2728913"/>
            <a:ext cx="2533650" cy="517525"/>
          </a:xfrm>
          <a:prstGeom prst="rect">
            <a:avLst/>
          </a:prstGeom>
          <a:noFill/>
          <a:ln w="9525">
            <a:noFill/>
            <a:miter lim="800000"/>
          </a:ln>
        </p:spPr>
        <p:txBody>
          <a:bodyPr>
            <a:spAutoFit/>
          </a:bodyPr>
          <a:lstStyle/>
          <a:p>
            <a:pPr>
              <a:spcBef>
                <a:spcPct val="50000"/>
              </a:spcBef>
            </a:pPr>
            <a:r>
              <a:rPr lang="en-US" sz="1400">
                <a:solidFill>
                  <a:srgbClr val="00FF00"/>
                </a:solidFill>
              </a:rPr>
              <a:t>Hint 2: Make TV (cd), // to XY so that FV will give TL</a:t>
            </a:r>
            <a:endParaRPr lang="en-US" sz="1400">
              <a:solidFill>
                <a:srgbClr val="00FF00"/>
              </a:solidFill>
            </a:endParaRPr>
          </a:p>
        </p:txBody>
      </p:sp>
      <p:sp>
        <p:nvSpPr>
          <p:cNvPr id="16413" name="Line 29"/>
          <p:cNvSpPr>
            <a:spLocks noChangeShapeType="1"/>
          </p:cNvSpPr>
          <p:nvPr/>
        </p:nvSpPr>
        <p:spPr bwMode="auto">
          <a:xfrm>
            <a:off x="2111375" y="5857875"/>
            <a:ext cx="3467100" cy="0"/>
          </a:xfrm>
          <a:prstGeom prst="line">
            <a:avLst/>
          </a:prstGeom>
          <a:noFill/>
          <a:ln w="9525">
            <a:solidFill>
              <a:schemeClr val="tx1"/>
            </a:solidFill>
            <a:prstDash val="lgDashDotDot"/>
            <a:round/>
          </a:ln>
        </p:spPr>
        <p:txBody>
          <a:bodyPr/>
          <a:lstStyle/>
          <a:p>
            <a:endParaRPr lang="en-IN"/>
          </a:p>
        </p:txBody>
      </p:sp>
      <p:sp>
        <p:nvSpPr>
          <p:cNvPr id="16414" name="Arc 30"/>
          <p:cNvSpPr/>
          <p:nvPr/>
        </p:nvSpPr>
        <p:spPr bwMode="auto">
          <a:xfrm>
            <a:off x="2119313" y="4403725"/>
            <a:ext cx="1800225" cy="1452563"/>
          </a:xfrm>
          <a:custGeom>
            <a:avLst/>
            <a:gdLst>
              <a:gd name="T0" fmla="*/ 88619419 w 21600"/>
              <a:gd name="T1" fmla="*/ 0 h 17429"/>
              <a:gd name="T2" fmla="*/ 150037490 w 21600"/>
              <a:gd name="T3" fmla="*/ 120927170 h 17429"/>
              <a:gd name="T4" fmla="*/ 0 w 21600"/>
              <a:gd name="T5" fmla="*/ 121059100 h 17429"/>
              <a:gd name="T6" fmla="*/ 0 60000 65536"/>
              <a:gd name="T7" fmla="*/ 0 60000 65536"/>
              <a:gd name="T8" fmla="*/ 0 60000 65536"/>
              <a:gd name="T9" fmla="*/ 0 w 21600"/>
              <a:gd name="T10" fmla="*/ 0 h 17429"/>
              <a:gd name="T11" fmla="*/ 21600 w 21600"/>
              <a:gd name="T12" fmla="*/ 17429 h 17429"/>
            </a:gdLst>
            <a:ahLst/>
            <a:cxnLst>
              <a:cxn ang="T6">
                <a:pos x="T0" y="T1"/>
              </a:cxn>
              <a:cxn ang="T7">
                <a:pos x="T2" y="T3"/>
              </a:cxn>
              <a:cxn ang="T8">
                <a:pos x="T4" y="T5"/>
              </a:cxn>
            </a:cxnLst>
            <a:rect l="T9" t="T10" r="T11" b="T12"/>
            <a:pathLst>
              <a:path w="21600" h="17429" fill="none" extrusionOk="0">
                <a:moveTo>
                  <a:pt x="12758" y="-1"/>
                </a:moveTo>
                <a:cubicBezTo>
                  <a:pt x="18310" y="4063"/>
                  <a:pt x="21593" y="10529"/>
                  <a:pt x="21599" y="17410"/>
                </a:cubicBezTo>
              </a:path>
              <a:path w="21600" h="17429" stroke="0" extrusionOk="0">
                <a:moveTo>
                  <a:pt x="12758" y="-1"/>
                </a:moveTo>
                <a:cubicBezTo>
                  <a:pt x="18310" y="4063"/>
                  <a:pt x="21593" y="10529"/>
                  <a:pt x="21599" y="17410"/>
                </a:cubicBezTo>
                <a:lnTo>
                  <a:pt x="0" y="17429"/>
                </a:lnTo>
                <a:close/>
              </a:path>
            </a:pathLst>
          </a:custGeom>
          <a:noFill/>
          <a:ln w="9525">
            <a:solidFill>
              <a:schemeClr val="bg2"/>
            </a:solidFill>
            <a:round/>
          </a:ln>
        </p:spPr>
        <p:txBody>
          <a:bodyPr wrap="none" anchor="ctr"/>
          <a:lstStyle/>
          <a:p>
            <a:endParaRPr lang="en-IN"/>
          </a:p>
        </p:txBody>
      </p:sp>
      <p:sp>
        <p:nvSpPr>
          <p:cNvPr id="16415" name="Oval 31"/>
          <p:cNvSpPr>
            <a:spLocks noChangeArrowheads="1"/>
          </p:cNvSpPr>
          <p:nvPr/>
        </p:nvSpPr>
        <p:spPr bwMode="auto">
          <a:xfrm>
            <a:off x="3919538" y="5919788"/>
            <a:ext cx="46037" cy="46037"/>
          </a:xfrm>
          <a:prstGeom prst="ellipse">
            <a:avLst/>
          </a:prstGeom>
          <a:solidFill>
            <a:srgbClr val="FF0000"/>
          </a:solidFill>
          <a:ln w="9525">
            <a:solidFill>
              <a:schemeClr val="tx1"/>
            </a:solidFill>
            <a:round/>
          </a:ln>
        </p:spPr>
        <p:txBody>
          <a:bodyPr wrap="none" anchor="ctr"/>
          <a:lstStyle/>
          <a:p>
            <a:endParaRPr lang="en-IN"/>
          </a:p>
        </p:txBody>
      </p:sp>
      <p:sp>
        <p:nvSpPr>
          <p:cNvPr id="16416" name="Text Box 32"/>
          <p:cNvSpPr txBox="1">
            <a:spLocks noChangeArrowheads="1"/>
          </p:cNvSpPr>
          <p:nvPr/>
        </p:nvSpPr>
        <p:spPr bwMode="auto">
          <a:xfrm>
            <a:off x="3457575" y="5943600"/>
            <a:ext cx="414338" cy="304800"/>
          </a:xfrm>
          <a:prstGeom prst="rect">
            <a:avLst/>
          </a:prstGeom>
          <a:noFill/>
          <a:ln w="9525">
            <a:noFill/>
            <a:miter lim="800000"/>
          </a:ln>
        </p:spPr>
        <p:txBody>
          <a:bodyPr>
            <a:spAutoFit/>
          </a:bodyPr>
          <a:lstStyle/>
          <a:p>
            <a:pPr>
              <a:spcBef>
                <a:spcPct val="50000"/>
              </a:spcBef>
            </a:pPr>
            <a:r>
              <a:rPr lang="en-US" sz="1400"/>
              <a:t>d</a:t>
            </a:r>
            <a:r>
              <a:rPr lang="en-US" sz="1400" baseline="-25000"/>
              <a:t>1</a:t>
            </a:r>
            <a:endParaRPr lang="en-US" sz="1400" baseline="-25000"/>
          </a:p>
        </p:txBody>
      </p:sp>
      <p:sp>
        <p:nvSpPr>
          <p:cNvPr id="16417" name="Line 33"/>
          <p:cNvSpPr>
            <a:spLocks noChangeShapeType="1"/>
          </p:cNvSpPr>
          <p:nvPr/>
        </p:nvSpPr>
        <p:spPr bwMode="auto">
          <a:xfrm flipV="1">
            <a:off x="3919538" y="2562225"/>
            <a:ext cx="0" cy="3295650"/>
          </a:xfrm>
          <a:prstGeom prst="line">
            <a:avLst/>
          </a:prstGeom>
          <a:noFill/>
          <a:ln w="9525">
            <a:solidFill>
              <a:schemeClr val="bg2"/>
            </a:solidFill>
            <a:round/>
          </a:ln>
        </p:spPr>
        <p:txBody>
          <a:bodyPr/>
          <a:lstStyle/>
          <a:p>
            <a:endParaRPr lang="en-IN"/>
          </a:p>
        </p:txBody>
      </p:sp>
      <p:sp>
        <p:nvSpPr>
          <p:cNvPr id="16418" name="Arc 34"/>
          <p:cNvSpPr/>
          <p:nvPr/>
        </p:nvSpPr>
        <p:spPr bwMode="auto">
          <a:xfrm>
            <a:off x="2127250" y="2386013"/>
            <a:ext cx="2019300" cy="2197100"/>
          </a:xfrm>
          <a:custGeom>
            <a:avLst/>
            <a:gdLst>
              <a:gd name="T0" fmla="*/ 195374035 w 16168"/>
              <a:gd name="T1" fmla="*/ 0 h 17598"/>
              <a:gd name="T2" fmla="*/ 252200180 w 16168"/>
              <a:gd name="T3" fmla="*/ 51048671 h 17598"/>
              <a:gd name="T4" fmla="*/ 0 w 16168"/>
              <a:gd name="T5" fmla="*/ 274306652 h 17598"/>
              <a:gd name="T6" fmla="*/ 0 60000 65536"/>
              <a:gd name="T7" fmla="*/ 0 60000 65536"/>
              <a:gd name="T8" fmla="*/ 0 60000 65536"/>
              <a:gd name="T9" fmla="*/ 0 w 16168"/>
              <a:gd name="T10" fmla="*/ 0 h 17598"/>
              <a:gd name="T11" fmla="*/ 16168 w 16168"/>
              <a:gd name="T12" fmla="*/ 17598 h 17598"/>
            </a:gdLst>
            <a:ahLst/>
            <a:cxnLst>
              <a:cxn ang="T6">
                <a:pos x="T0" y="T1"/>
              </a:cxn>
              <a:cxn ang="T7">
                <a:pos x="T2" y="T3"/>
              </a:cxn>
              <a:cxn ang="T8">
                <a:pos x="T4" y="T5"/>
              </a:cxn>
            </a:cxnLst>
            <a:rect l="T9" t="T10" r="T11" b="T12"/>
            <a:pathLst>
              <a:path w="16168" h="17598" fill="none" extrusionOk="0">
                <a:moveTo>
                  <a:pt x="12524" y="0"/>
                </a:moveTo>
                <a:cubicBezTo>
                  <a:pt x="13859" y="950"/>
                  <a:pt x="15081" y="2048"/>
                  <a:pt x="16168" y="3274"/>
                </a:cubicBezTo>
              </a:path>
              <a:path w="16168" h="17598" stroke="0" extrusionOk="0">
                <a:moveTo>
                  <a:pt x="12524" y="0"/>
                </a:moveTo>
                <a:cubicBezTo>
                  <a:pt x="13859" y="950"/>
                  <a:pt x="15081" y="2048"/>
                  <a:pt x="16168" y="3274"/>
                </a:cubicBezTo>
                <a:lnTo>
                  <a:pt x="0" y="17598"/>
                </a:lnTo>
                <a:close/>
              </a:path>
            </a:pathLst>
          </a:custGeom>
          <a:noFill/>
          <a:ln w="9525">
            <a:solidFill>
              <a:schemeClr val="bg2"/>
            </a:solidFill>
            <a:round/>
          </a:ln>
        </p:spPr>
        <p:txBody>
          <a:bodyPr wrap="none" anchor="ctr"/>
          <a:lstStyle/>
          <a:p>
            <a:endParaRPr lang="en-IN"/>
          </a:p>
        </p:txBody>
      </p:sp>
      <p:sp>
        <p:nvSpPr>
          <p:cNvPr id="16419" name="Text Box 35"/>
          <p:cNvSpPr txBox="1">
            <a:spLocks noChangeArrowheads="1"/>
          </p:cNvSpPr>
          <p:nvPr/>
        </p:nvSpPr>
        <p:spPr bwMode="auto">
          <a:xfrm>
            <a:off x="4054475" y="1752600"/>
            <a:ext cx="517525" cy="304800"/>
          </a:xfrm>
          <a:prstGeom prst="rect">
            <a:avLst/>
          </a:prstGeom>
          <a:noFill/>
          <a:ln w="9525">
            <a:noFill/>
            <a:miter lim="800000"/>
          </a:ln>
        </p:spPr>
        <p:txBody>
          <a:bodyPr>
            <a:spAutoFit/>
          </a:bodyPr>
          <a:lstStyle/>
          <a:p>
            <a:pPr>
              <a:spcBef>
                <a:spcPct val="50000"/>
              </a:spcBef>
            </a:pPr>
            <a:r>
              <a:rPr lang="en-US" sz="1400"/>
              <a:t>d</a:t>
            </a:r>
            <a:r>
              <a:rPr lang="en-US" sz="1400" baseline="-25000"/>
              <a:t>1</a:t>
            </a:r>
            <a:r>
              <a:rPr lang="en-US" sz="1400"/>
              <a:t>’</a:t>
            </a:r>
            <a:endParaRPr lang="en-US" sz="1400"/>
          </a:p>
        </p:txBody>
      </p:sp>
      <p:sp>
        <p:nvSpPr>
          <p:cNvPr id="16420" name="Oval 36"/>
          <p:cNvSpPr>
            <a:spLocks noChangeArrowheads="1"/>
          </p:cNvSpPr>
          <p:nvPr/>
        </p:nvSpPr>
        <p:spPr bwMode="auto">
          <a:xfrm>
            <a:off x="3781425" y="1752600"/>
            <a:ext cx="46038" cy="46038"/>
          </a:xfrm>
          <a:prstGeom prst="ellipse">
            <a:avLst/>
          </a:prstGeom>
          <a:solidFill>
            <a:srgbClr val="FF0000"/>
          </a:solidFill>
          <a:ln w="9525">
            <a:solidFill>
              <a:schemeClr val="tx1"/>
            </a:solidFill>
            <a:round/>
          </a:ln>
        </p:spPr>
        <p:txBody>
          <a:bodyPr wrap="none" anchor="ctr"/>
          <a:lstStyle/>
          <a:p>
            <a:endParaRPr lang="en-IN"/>
          </a:p>
        </p:txBody>
      </p:sp>
      <p:sp>
        <p:nvSpPr>
          <p:cNvPr id="16421" name="Line 37"/>
          <p:cNvSpPr>
            <a:spLocks noChangeShapeType="1"/>
          </p:cNvSpPr>
          <p:nvPr/>
        </p:nvSpPr>
        <p:spPr bwMode="auto">
          <a:xfrm flipH="1">
            <a:off x="2819400" y="2562225"/>
            <a:ext cx="1100138" cy="0"/>
          </a:xfrm>
          <a:prstGeom prst="line">
            <a:avLst/>
          </a:prstGeom>
          <a:noFill/>
          <a:ln w="9525">
            <a:solidFill>
              <a:schemeClr val="tx1"/>
            </a:solidFill>
            <a:prstDash val="lgDashDotDot"/>
            <a:round/>
          </a:ln>
        </p:spPr>
        <p:txBody>
          <a:bodyPr/>
          <a:lstStyle/>
          <a:p>
            <a:endParaRPr lang="en-IN"/>
          </a:p>
        </p:txBody>
      </p:sp>
      <p:sp>
        <p:nvSpPr>
          <p:cNvPr id="16422" name="Line 38"/>
          <p:cNvSpPr>
            <a:spLocks noChangeShapeType="1"/>
          </p:cNvSpPr>
          <p:nvPr/>
        </p:nvSpPr>
        <p:spPr bwMode="auto">
          <a:xfrm flipV="1">
            <a:off x="3403600" y="2562225"/>
            <a:ext cx="0" cy="2035175"/>
          </a:xfrm>
          <a:prstGeom prst="line">
            <a:avLst/>
          </a:prstGeom>
          <a:noFill/>
          <a:ln w="9525">
            <a:solidFill>
              <a:schemeClr val="bg2"/>
            </a:solidFill>
            <a:round/>
          </a:ln>
        </p:spPr>
        <p:txBody>
          <a:bodyPr/>
          <a:lstStyle/>
          <a:p>
            <a:endParaRPr lang="en-IN"/>
          </a:p>
        </p:txBody>
      </p:sp>
      <p:sp>
        <p:nvSpPr>
          <p:cNvPr id="16423" name="Oval 39"/>
          <p:cNvSpPr>
            <a:spLocks noChangeArrowheads="1"/>
          </p:cNvSpPr>
          <p:nvPr/>
        </p:nvSpPr>
        <p:spPr bwMode="auto">
          <a:xfrm>
            <a:off x="3016250" y="1973263"/>
            <a:ext cx="46038" cy="46037"/>
          </a:xfrm>
          <a:prstGeom prst="ellipse">
            <a:avLst/>
          </a:prstGeom>
          <a:solidFill>
            <a:srgbClr val="FF0000"/>
          </a:solidFill>
          <a:ln w="9525">
            <a:solidFill>
              <a:schemeClr val="tx1"/>
            </a:solidFill>
            <a:round/>
          </a:ln>
        </p:spPr>
        <p:txBody>
          <a:bodyPr wrap="none" anchor="ctr"/>
          <a:lstStyle/>
          <a:p>
            <a:endParaRPr lang="en-IN"/>
          </a:p>
        </p:txBody>
      </p:sp>
      <p:sp>
        <p:nvSpPr>
          <p:cNvPr id="16424" name="Text Box 40"/>
          <p:cNvSpPr txBox="1">
            <a:spLocks noChangeArrowheads="1"/>
          </p:cNvSpPr>
          <p:nvPr/>
        </p:nvSpPr>
        <p:spPr bwMode="auto">
          <a:xfrm>
            <a:off x="2757488" y="2049463"/>
            <a:ext cx="517525" cy="304800"/>
          </a:xfrm>
          <a:prstGeom prst="rect">
            <a:avLst/>
          </a:prstGeom>
          <a:noFill/>
          <a:ln w="9525">
            <a:noFill/>
            <a:miter lim="800000"/>
          </a:ln>
        </p:spPr>
        <p:txBody>
          <a:bodyPr>
            <a:spAutoFit/>
          </a:bodyPr>
          <a:lstStyle/>
          <a:p>
            <a:pPr>
              <a:spcBef>
                <a:spcPct val="50000"/>
              </a:spcBef>
            </a:pPr>
            <a:r>
              <a:rPr lang="en-US" sz="1400"/>
              <a:t>d’</a:t>
            </a:r>
            <a:endParaRPr lang="en-US" sz="1400"/>
          </a:p>
        </p:txBody>
      </p:sp>
      <p:sp>
        <p:nvSpPr>
          <p:cNvPr id="16425" name="Line 41"/>
          <p:cNvSpPr>
            <a:spLocks noChangeShapeType="1"/>
          </p:cNvSpPr>
          <p:nvPr/>
        </p:nvSpPr>
        <p:spPr bwMode="auto">
          <a:xfrm flipV="1">
            <a:off x="2119313" y="2562225"/>
            <a:ext cx="1284287" cy="2035175"/>
          </a:xfrm>
          <a:prstGeom prst="line">
            <a:avLst/>
          </a:prstGeom>
          <a:noFill/>
          <a:ln w="9525">
            <a:solidFill>
              <a:schemeClr val="tx1"/>
            </a:solidFill>
            <a:round/>
          </a:ln>
        </p:spPr>
        <p:txBody>
          <a:bodyPr/>
          <a:lstStyle/>
          <a:p>
            <a:endParaRPr lang="en-IN"/>
          </a:p>
        </p:txBody>
      </p:sp>
      <p:sp>
        <p:nvSpPr>
          <p:cNvPr id="16426" name="Line 42"/>
          <p:cNvSpPr>
            <a:spLocks noChangeShapeType="1"/>
          </p:cNvSpPr>
          <p:nvPr/>
        </p:nvSpPr>
        <p:spPr bwMode="auto">
          <a:xfrm flipV="1">
            <a:off x="2120900" y="2562225"/>
            <a:ext cx="1798638" cy="2035175"/>
          </a:xfrm>
          <a:prstGeom prst="line">
            <a:avLst/>
          </a:prstGeom>
          <a:noFill/>
          <a:ln w="9525">
            <a:solidFill>
              <a:srgbClr val="0033CC"/>
            </a:solidFill>
            <a:round/>
          </a:ln>
        </p:spPr>
        <p:txBody>
          <a:bodyPr/>
          <a:lstStyle/>
          <a:p>
            <a:endParaRPr lang="en-IN"/>
          </a:p>
        </p:txBody>
      </p:sp>
      <p:sp>
        <p:nvSpPr>
          <p:cNvPr id="16427" name="Arc 43"/>
          <p:cNvSpPr/>
          <p:nvPr/>
        </p:nvSpPr>
        <p:spPr bwMode="auto">
          <a:xfrm>
            <a:off x="2101850" y="4303713"/>
            <a:ext cx="403225" cy="293687"/>
          </a:xfrm>
          <a:custGeom>
            <a:avLst/>
            <a:gdLst>
              <a:gd name="T0" fmla="*/ 5247880 w 21600"/>
              <a:gd name="T1" fmla="*/ 0 h 15485"/>
              <a:gd name="T2" fmla="*/ 7527333 w 21600"/>
              <a:gd name="T3" fmla="*/ 5570040 h 15485"/>
              <a:gd name="T4" fmla="*/ 0 w 21600"/>
              <a:gd name="T5" fmla="*/ 5570040 h 15485"/>
              <a:gd name="T6" fmla="*/ 0 60000 65536"/>
              <a:gd name="T7" fmla="*/ 0 60000 65536"/>
              <a:gd name="T8" fmla="*/ 0 60000 65536"/>
              <a:gd name="T9" fmla="*/ 0 w 21600"/>
              <a:gd name="T10" fmla="*/ 0 h 15485"/>
              <a:gd name="T11" fmla="*/ 21600 w 21600"/>
              <a:gd name="T12" fmla="*/ 15485 h 15485"/>
            </a:gdLst>
            <a:ahLst/>
            <a:cxnLst>
              <a:cxn ang="T6">
                <a:pos x="T0" y="T1"/>
              </a:cxn>
              <a:cxn ang="T7">
                <a:pos x="T2" y="T3"/>
              </a:cxn>
              <a:cxn ang="T8">
                <a:pos x="T4" y="T5"/>
              </a:cxn>
            </a:cxnLst>
            <a:rect l="T9" t="T10" r="T11" b="T12"/>
            <a:pathLst>
              <a:path w="21600" h="15485" fill="none" extrusionOk="0">
                <a:moveTo>
                  <a:pt x="15059" y="-1"/>
                </a:moveTo>
                <a:cubicBezTo>
                  <a:pt x="19240" y="4066"/>
                  <a:pt x="21600" y="9651"/>
                  <a:pt x="21600" y="15485"/>
                </a:cubicBezTo>
              </a:path>
              <a:path w="21600" h="15485" stroke="0" extrusionOk="0">
                <a:moveTo>
                  <a:pt x="15059" y="-1"/>
                </a:moveTo>
                <a:cubicBezTo>
                  <a:pt x="19240" y="4066"/>
                  <a:pt x="21600" y="9651"/>
                  <a:pt x="21600" y="15485"/>
                </a:cubicBezTo>
                <a:lnTo>
                  <a:pt x="0" y="15485"/>
                </a:lnTo>
                <a:close/>
              </a:path>
            </a:pathLst>
          </a:custGeom>
          <a:noFill/>
          <a:ln w="9525">
            <a:solidFill>
              <a:srgbClr val="0033CC"/>
            </a:solidFill>
            <a:round/>
          </a:ln>
        </p:spPr>
        <p:txBody>
          <a:bodyPr wrap="none" anchor="ctr"/>
          <a:lstStyle/>
          <a:p>
            <a:endParaRPr lang="en-IN"/>
          </a:p>
        </p:txBody>
      </p:sp>
      <p:sp>
        <p:nvSpPr>
          <p:cNvPr id="16429" name="Text Box 45"/>
          <p:cNvSpPr txBox="1">
            <a:spLocks noChangeArrowheads="1"/>
          </p:cNvSpPr>
          <p:nvPr/>
        </p:nvSpPr>
        <p:spPr bwMode="auto">
          <a:xfrm>
            <a:off x="1985963" y="4835525"/>
            <a:ext cx="708025" cy="304800"/>
          </a:xfrm>
          <a:prstGeom prst="rect">
            <a:avLst/>
          </a:prstGeom>
          <a:noFill/>
          <a:ln w="9525">
            <a:noFill/>
            <a:miter lim="800000"/>
          </a:ln>
        </p:spPr>
        <p:txBody>
          <a:bodyPr>
            <a:spAutoFit/>
          </a:bodyPr>
          <a:lstStyle/>
          <a:p>
            <a:pPr>
              <a:spcBef>
                <a:spcPct val="50000"/>
              </a:spcBef>
            </a:pPr>
            <a:r>
              <a:rPr lang="en-US" sz="1400">
                <a:solidFill>
                  <a:schemeClr val="accent2"/>
                </a:solidFill>
                <a:cs typeface="Arial" panose="02080604020202020204" pitchFamily="34" charset="0"/>
              </a:rPr>
              <a:t>Ø=48º</a:t>
            </a:r>
            <a:endParaRPr lang="en-US" sz="1400">
              <a:solidFill>
                <a:schemeClr val="accent2"/>
              </a:solidFill>
              <a:cs typeface="Arial" panose="02080604020202020204" pitchFamily="34" charset="0"/>
            </a:endParaRPr>
          </a:p>
        </p:txBody>
      </p:sp>
      <p:sp>
        <p:nvSpPr>
          <p:cNvPr id="16430" name="Text Box 46"/>
          <p:cNvSpPr txBox="1">
            <a:spLocks noChangeArrowheads="1"/>
          </p:cNvSpPr>
          <p:nvPr/>
        </p:nvSpPr>
        <p:spPr bwMode="auto">
          <a:xfrm>
            <a:off x="7081838" y="4619625"/>
            <a:ext cx="1338262" cy="304800"/>
          </a:xfrm>
          <a:prstGeom prst="rect">
            <a:avLst/>
          </a:prstGeom>
          <a:noFill/>
          <a:ln w="9525">
            <a:noFill/>
            <a:miter lim="800000"/>
          </a:ln>
        </p:spPr>
        <p:txBody>
          <a:bodyPr>
            <a:spAutoFit/>
          </a:bodyPr>
          <a:lstStyle/>
          <a:p>
            <a:pPr>
              <a:spcBef>
                <a:spcPct val="50000"/>
              </a:spcBef>
            </a:pPr>
            <a:r>
              <a:rPr lang="en-US" sz="1400">
                <a:solidFill>
                  <a:schemeClr val="accent2"/>
                </a:solidFill>
                <a:cs typeface="Arial" panose="02080604020202020204" pitchFamily="34" charset="0"/>
              </a:rPr>
              <a:t>Ans: Ø=48º</a:t>
            </a:r>
            <a:endParaRPr lang="en-US" sz="1400">
              <a:solidFill>
                <a:schemeClr val="accent2"/>
              </a:solidFill>
              <a:cs typeface="Arial" panose="02080604020202020204" pitchFamily="34" charset="0"/>
            </a:endParaRPr>
          </a:p>
        </p:txBody>
      </p:sp>
      <p:sp>
        <p:nvSpPr>
          <p:cNvPr id="16431" name="Arc 47"/>
          <p:cNvSpPr/>
          <p:nvPr/>
        </p:nvSpPr>
        <p:spPr bwMode="auto">
          <a:xfrm>
            <a:off x="2120900" y="4435475"/>
            <a:ext cx="2501900" cy="1425575"/>
          </a:xfrm>
          <a:custGeom>
            <a:avLst/>
            <a:gdLst>
              <a:gd name="T0" fmla="*/ 285972729 w 20032"/>
              <a:gd name="T1" fmla="*/ 0 h 11422"/>
              <a:gd name="T2" fmla="*/ 312475223 w 20032"/>
              <a:gd name="T3" fmla="*/ 52075297 h 11422"/>
              <a:gd name="T4" fmla="*/ 0 w 20032"/>
              <a:gd name="T5" fmla="*/ 177925416 h 11422"/>
              <a:gd name="T6" fmla="*/ 0 60000 65536"/>
              <a:gd name="T7" fmla="*/ 0 60000 65536"/>
              <a:gd name="T8" fmla="*/ 0 60000 65536"/>
              <a:gd name="T9" fmla="*/ 0 w 20032"/>
              <a:gd name="T10" fmla="*/ 0 h 11422"/>
              <a:gd name="T11" fmla="*/ 20032 w 20032"/>
              <a:gd name="T12" fmla="*/ 11422 h 11422"/>
            </a:gdLst>
            <a:ahLst/>
            <a:cxnLst>
              <a:cxn ang="T6">
                <a:pos x="T0" y="T1"/>
              </a:cxn>
              <a:cxn ang="T7">
                <a:pos x="T2" y="T3"/>
              </a:cxn>
              <a:cxn ang="T8">
                <a:pos x="T4" y="T5"/>
              </a:cxn>
            </a:cxnLst>
            <a:rect l="T9" t="T10" r="T11" b="T12"/>
            <a:pathLst>
              <a:path w="20032" h="11422" fill="none" extrusionOk="0">
                <a:moveTo>
                  <a:pt x="18332" y="0"/>
                </a:moveTo>
                <a:cubicBezTo>
                  <a:pt x="18995" y="1062"/>
                  <a:pt x="19563" y="2181"/>
                  <a:pt x="20032" y="3342"/>
                </a:cubicBezTo>
              </a:path>
              <a:path w="20032" h="11422" stroke="0" extrusionOk="0">
                <a:moveTo>
                  <a:pt x="18332" y="0"/>
                </a:moveTo>
                <a:cubicBezTo>
                  <a:pt x="18995" y="1062"/>
                  <a:pt x="19563" y="2181"/>
                  <a:pt x="20032" y="3342"/>
                </a:cubicBezTo>
                <a:lnTo>
                  <a:pt x="0" y="11422"/>
                </a:lnTo>
                <a:close/>
              </a:path>
            </a:pathLst>
          </a:custGeom>
          <a:noFill/>
          <a:ln w="9525">
            <a:solidFill>
              <a:srgbClr val="FF0000"/>
            </a:solidFill>
            <a:round/>
          </a:ln>
        </p:spPr>
        <p:txBody>
          <a:bodyPr wrap="none" anchor="ctr"/>
          <a:lstStyle/>
          <a:p>
            <a:endParaRPr lang="en-IN"/>
          </a:p>
        </p:txBody>
      </p:sp>
      <p:sp>
        <p:nvSpPr>
          <p:cNvPr id="16432" name="Oval 48"/>
          <p:cNvSpPr>
            <a:spLocks noChangeArrowheads="1"/>
          </p:cNvSpPr>
          <p:nvPr/>
        </p:nvSpPr>
        <p:spPr bwMode="auto">
          <a:xfrm>
            <a:off x="4525963" y="4427538"/>
            <a:ext cx="46037" cy="46037"/>
          </a:xfrm>
          <a:prstGeom prst="ellipse">
            <a:avLst/>
          </a:prstGeom>
          <a:solidFill>
            <a:srgbClr val="FF0000"/>
          </a:solidFill>
          <a:ln w="9525">
            <a:solidFill>
              <a:schemeClr val="tx1"/>
            </a:solidFill>
            <a:round/>
          </a:ln>
        </p:spPr>
        <p:txBody>
          <a:bodyPr wrap="none" anchor="ctr"/>
          <a:lstStyle/>
          <a:p>
            <a:endParaRPr lang="en-IN"/>
          </a:p>
        </p:txBody>
      </p:sp>
      <p:sp>
        <p:nvSpPr>
          <p:cNvPr id="16433" name="Text Box 49"/>
          <p:cNvSpPr txBox="1">
            <a:spLocks noChangeArrowheads="1"/>
          </p:cNvSpPr>
          <p:nvPr/>
        </p:nvSpPr>
        <p:spPr bwMode="auto">
          <a:xfrm>
            <a:off x="4622800" y="4252913"/>
            <a:ext cx="414338" cy="304800"/>
          </a:xfrm>
          <a:prstGeom prst="rect">
            <a:avLst/>
          </a:prstGeom>
          <a:noFill/>
          <a:ln w="9525">
            <a:noFill/>
            <a:miter lim="800000"/>
          </a:ln>
        </p:spPr>
        <p:txBody>
          <a:bodyPr>
            <a:spAutoFit/>
          </a:bodyPr>
          <a:lstStyle/>
          <a:p>
            <a:pPr>
              <a:spcBef>
                <a:spcPct val="50000"/>
              </a:spcBef>
            </a:pPr>
            <a:r>
              <a:rPr lang="en-US" sz="1400"/>
              <a:t>d</a:t>
            </a:r>
            <a:r>
              <a:rPr lang="en-US" sz="1400" baseline="-25000"/>
              <a:t>2</a:t>
            </a:r>
            <a:endParaRPr lang="en-US" sz="1400" baseline="-25000"/>
          </a:p>
        </p:txBody>
      </p:sp>
      <p:sp>
        <p:nvSpPr>
          <p:cNvPr id="16434" name="Line 50"/>
          <p:cNvSpPr>
            <a:spLocks noChangeShapeType="1"/>
          </p:cNvSpPr>
          <p:nvPr/>
        </p:nvSpPr>
        <p:spPr bwMode="auto">
          <a:xfrm flipV="1">
            <a:off x="2120900" y="4597400"/>
            <a:ext cx="2365375" cy="1258888"/>
          </a:xfrm>
          <a:prstGeom prst="line">
            <a:avLst/>
          </a:prstGeom>
          <a:noFill/>
          <a:ln w="9525">
            <a:solidFill>
              <a:srgbClr val="0033CC"/>
            </a:solidFill>
            <a:round/>
          </a:ln>
        </p:spPr>
        <p:txBody>
          <a:bodyPr/>
          <a:lstStyle/>
          <a:p>
            <a:endParaRPr lang="en-IN"/>
          </a:p>
        </p:txBody>
      </p:sp>
      <p:sp>
        <p:nvSpPr>
          <p:cNvPr id="16436" name="Arc 52"/>
          <p:cNvSpPr/>
          <p:nvPr/>
        </p:nvSpPr>
        <p:spPr bwMode="auto">
          <a:xfrm>
            <a:off x="2119313" y="2562225"/>
            <a:ext cx="2371725" cy="2035175"/>
          </a:xfrm>
          <a:custGeom>
            <a:avLst/>
            <a:gdLst>
              <a:gd name="T0" fmla="*/ 141109296 w 21600"/>
              <a:gd name="T1" fmla="*/ 0 h 18154"/>
              <a:gd name="T2" fmla="*/ 260420252 w 21600"/>
              <a:gd name="T3" fmla="*/ 227979692 h 18154"/>
              <a:gd name="T4" fmla="*/ 0 w 21600"/>
              <a:gd name="T5" fmla="*/ 228155586 h 18154"/>
              <a:gd name="T6" fmla="*/ 0 60000 65536"/>
              <a:gd name="T7" fmla="*/ 0 60000 65536"/>
              <a:gd name="T8" fmla="*/ 0 60000 65536"/>
              <a:gd name="T9" fmla="*/ 0 w 21600"/>
              <a:gd name="T10" fmla="*/ 0 h 18154"/>
              <a:gd name="T11" fmla="*/ 21600 w 21600"/>
              <a:gd name="T12" fmla="*/ 18154 h 18154"/>
            </a:gdLst>
            <a:ahLst/>
            <a:cxnLst>
              <a:cxn ang="T6">
                <a:pos x="T0" y="T1"/>
              </a:cxn>
              <a:cxn ang="T7">
                <a:pos x="T2" y="T3"/>
              </a:cxn>
              <a:cxn ang="T8">
                <a:pos x="T4" y="T5"/>
              </a:cxn>
            </a:cxnLst>
            <a:rect l="T9" t="T10" r="T11" b="T12"/>
            <a:pathLst>
              <a:path w="21600" h="18154" fill="none" extrusionOk="0">
                <a:moveTo>
                  <a:pt x="11704" y="-1"/>
                </a:moveTo>
                <a:cubicBezTo>
                  <a:pt x="17868" y="3974"/>
                  <a:pt x="21595" y="10805"/>
                  <a:pt x="21599" y="18140"/>
                </a:cubicBezTo>
              </a:path>
              <a:path w="21600" h="18154" stroke="0" extrusionOk="0">
                <a:moveTo>
                  <a:pt x="11704" y="-1"/>
                </a:moveTo>
                <a:cubicBezTo>
                  <a:pt x="17868" y="3974"/>
                  <a:pt x="21595" y="10805"/>
                  <a:pt x="21599" y="18140"/>
                </a:cubicBezTo>
                <a:lnTo>
                  <a:pt x="0" y="18154"/>
                </a:lnTo>
                <a:close/>
              </a:path>
            </a:pathLst>
          </a:custGeom>
          <a:noFill/>
          <a:ln w="9525">
            <a:solidFill>
              <a:schemeClr val="bg2"/>
            </a:solidFill>
            <a:round/>
          </a:ln>
        </p:spPr>
        <p:txBody>
          <a:bodyPr wrap="none" anchor="ctr"/>
          <a:lstStyle/>
          <a:p>
            <a:endParaRPr lang="en-IN"/>
          </a:p>
        </p:txBody>
      </p:sp>
      <p:sp>
        <p:nvSpPr>
          <p:cNvPr id="16437" name="Text Box 53"/>
          <p:cNvSpPr txBox="1">
            <a:spLocks noChangeArrowheads="1"/>
          </p:cNvSpPr>
          <p:nvPr/>
        </p:nvSpPr>
        <p:spPr bwMode="auto">
          <a:xfrm rot="-2560479">
            <a:off x="2416175" y="4987925"/>
            <a:ext cx="600075" cy="366713"/>
          </a:xfrm>
          <a:prstGeom prst="rect">
            <a:avLst/>
          </a:prstGeom>
          <a:noFill/>
          <a:ln w="9525">
            <a:noFill/>
            <a:miter lim="800000"/>
          </a:ln>
        </p:spPr>
        <p:txBody>
          <a:bodyPr>
            <a:spAutoFit/>
          </a:bodyPr>
          <a:lstStyle/>
          <a:p>
            <a:pPr>
              <a:spcBef>
                <a:spcPct val="50000"/>
              </a:spcBef>
            </a:pPr>
            <a:r>
              <a:rPr lang="en-US"/>
              <a:t>50</a:t>
            </a:r>
            <a:endParaRPr lang="en-US"/>
          </a:p>
        </p:txBody>
      </p:sp>
      <p:sp>
        <p:nvSpPr>
          <p:cNvPr id="16438" name="Text Box 54"/>
          <p:cNvSpPr txBox="1">
            <a:spLocks noChangeArrowheads="1"/>
          </p:cNvSpPr>
          <p:nvPr/>
        </p:nvSpPr>
        <p:spPr bwMode="auto">
          <a:xfrm rot="-2948042">
            <a:off x="2899569" y="3390106"/>
            <a:ext cx="600075" cy="366713"/>
          </a:xfrm>
          <a:prstGeom prst="rect">
            <a:avLst/>
          </a:prstGeom>
          <a:noFill/>
          <a:ln w="9525">
            <a:noFill/>
            <a:miter lim="800000"/>
          </a:ln>
        </p:spPr>
        <p:txBody>
          <a:bodyPr>
            <a:spAutoFit/>
          </a:bodyPr>
          <a:lstStyle/>
          <a:p>
            <a:pPr>
              <a:spcBef>
                <a:spcPct val="50000"/>
              </a:spcBef>
            </a:pPr>
            <a:r>
              <a:rPr lang="en-US">
                <a:solidFill>
                  <a:srgbClr val="0033CC"/>
                </a:solidFill>
              </a:rPr>
              <a:t>75</a:t>
            </a:r>
            <a:endParaRPr lang="en-US">
              <a:solidFill>
                <a:srgbClr val="0033CC"/>
              </a:solidFill>
            </a:endParaRPr>
          </a:p>
        </p:txBody>
      </p:sp>
      <p:sp>
        <p:nvSpPr>
          <p:cNvPr id="16440" name="Arc 56"/>
          <p:cNvSpPr/>
          <p:nvPr/>
        </p:nvSpPr>
        <p:spPr bwMode="auto">
          <a:xfrm>
            <a:off x="2354263" y="5567363"/>
            <a:ext cx="403225" cy="293687"/>
          </a:xfrm>
          <a:custGeom>
            <a:avLst/>
            <a:gdLst>
              <a:gd name="T0" fmla="*/ 5247880 w 21600"/>
              <a:gd name="T1" fmla="*/ 0 h 15485"/>
              <a:gd name="T2" fmla="*/ 7527333 w 21600"/>
              <a:gd name="T3" fmla="*/ 5570040 h 15485"/>
              <a:gd name="T4" fmla="*/ 0 w 21600"/>
              <a:gd name="T5" fmla="*/ 5570040 h 15485"/>
              <a:gd name="T6" fmla="*/ 0 60000 65536"/>
              <a:gd name="T7" fmla="*/ 0 60000 65536"/>
              <a:gd name="T8" fmla="*/ 0 60000 65536"/>
              <a:gd name="T9" fmla="*/ 0 w 21600"/>
              <a:gd name="T10" fmla="*/ 0 h 15485"/>
              <a:gd name="T11" fmla="*/ 21600 w 21600"/>
              <a:gd name="T12" fmla="*/ 15485 h 15485"/>
            </a:gdLst>
            <a:ahLst/>
            <a:cxnLst>
              <a:cxn ang="T6">
                <a:pos x="T0" y="T1"/>
              </a:cxn>
              <a:cxn ang="T7">
                <a:pos x="T2" y="T3"/>
              </a:cxn>
              <a:cxn ang="T8">
                <a:pos x="T4" y="T5"/>
              </a:cxn>
            </a:cxnLst>
            <a:rect l="T9" t="T10" r="T11" b="T12"/>
            <a:pathLst>
              <a:path w="21600" h="15485" fill="none" extrusionOk="0">
                <a:moveTo>
                  <a:pt x="15059" y="-1"/>
                </a:moveTo>
                <a:cubicBezTo>
                  <a:pt x="19240" y="4066"/>
                  <a:pt x="21600" y="9651"/>
                  <a:pt x="21600" y="15485"/>
                </a:cubicBezTo>
              </a:path>
              <a:path w="21600" h="15485" stroke="0" extrusionOk="0">
                <a:moveTo>
                  <a:pt x="15059" y="-1"/>
                </a:moveTo>
                <a:cubicBezTo>
                  <a:pt x="19240" y="4066"/>
                  <a:pt x="21600" y="9651"/>
                  <a:pt x="21600" y="15485"/>
                </a:cubicBezTo>
                <a:lnTo>
                  <a:pt x="0" y="15485"/>
                </a:lnTo>
                <a:close/>
              </a:path>
            </a:pathLst>
          </a:custGeom>
          <a:noFill/>
          <a:ln w="9525">
            <a:solidFill>
              <a:srgbClr val="0033CC"/>
            </a:solidFill>
            <a:round/>
          </a:ln>
        </p:spPr>
        <p:txBody>
          <a:bodyPr wrap="none" anchor="ctr"/>
          <a:lstStyle/>
          <a:p>
            <a:endParaRPr lang="en-IN"/>
          </a:p>
        </p:txBody>
      </p:sp>
      <p:sp>
        <p:nvSpPr>
          <p:cNvPr id="16441" name="Text Box 57"/>
          <p:cNvSpPr txBox="1">
            <a:spLocks noChangeArrowheads="1"/>
          </p:cNvSpPr>
          <p:nvPr/>
        </p:nvSpPr>
        <p:spPr bwMode="auto">
          <a:xfrm>
            <a:off x="2151063" y="5926138"/>
            <a:ext cx="708025" cy="304800"/>
          </a:xfrm>
          <a:prstGeom prst="rect">
            <a:avLst/>
          </a:prstGeom>
          <a:noFill/>
          <a:ln w="9525">
            <a:noFill/>
            <a:miter lim="800000"/>
          </a:ln>
        </p:spPr>
        <p:txBody>
          <a:bodyPr>
            <a:spAutoFit/>
          </a:bodyPr>
          <a:lstStyle/>
          <a:p>
            <a:pPr>
              <a:spcBef>
                <a:spcPct val="50000"/>
              </a:spcBef>
            </a:pPr>
            <a:r>
              <a:rPr lang="el-GR" sz="1400">
                <a:solidFill>
                  <a:schemeClr val="accent2"/>
                </a:solidFill>
                <a:cs typeface="Arial" panose="02080604020202020204" pitchFamily="34" charset="0"/>
              </a:rPr>
              <a:t>θ</a:t>
            </a:r>
            <a:r>
              <a:rPr lang="en-US" sz="1400">
                <a:solidFill>
                  <a:schemeClr val="accent2"/>
                </a:solidFill>
                <a:cs typeface="Arial" panose="02080604020202020204" pitchFamily="34" charset="0"/>
              </a:rPr>
              <a:t>=28º</a:t>
            </a:r>
            <a:endParaRPr lang="en-US" sz="1400">
              <a:solidFill>
                <a:schemeClr val="accent2"/>
              </a:solidFill>
              <a:cs typeface="Arial" panose="02080604020202020204" pitchFamily="34" charset="0"/>
            </a:endParaRPr>
          </a:p>
        </p:txBody>
      </p:sp>
      <p:sp>
        <p:nvSpPr>
          <p:cNvPr id="16442" name="Text Box 58"/>
          <p:cNvSpPr txBox="1">
            <a:spLocks noChangeArrowheads="1"/>
          </p:cNvSpPr>
          <p:nvPr/>
        </p:nvSpPr>
        <p:spPr bwMode="auto">
          <a:xfrm>
            <a:off x="7081838" y="4924425"/>
            <a:ext cx="1338262" cy="304800"/>
          </a:xfrm>
          <a:prstGeom prst="rect">
            <a:avLst/>
          </a:prstGeom>
          <a:noFill/>
          <a:ln w="9525">
            <a:noFill/>
            <a:miter lim="800000"/>
          </a:ln>
        </p:spPr>
        <p:txBody>
          <a:bodyPr>
            <a:spAutoFit/>
          </a:bodyPr>
          <a:lstStyle/>
          <a:p>
            <a:pPr>
              <a:spcBef>
                <a:spcPct val="50000"/>
              </a:spcBef>
            </a:pPr>
            <a:r>
              <a:rPr lang="en-US" sz="1400">
                <a:solidFill>
                  <a:schemeClr val="accent2"/>
                </a:solidFill>
                <a:cs typeface="Arial" panose="02080604020202020204" pitchFamily="34" charset="0"/>
              </a:rPr>
              <a:t>Ans: </a:t>
            </a:r>
            <a:r>
              <a:rPr lang="el-GR" sz="1400">
                <a:solidFill>
                  <a:schemeClr val="accent2"/>
                </a:solidFill>
                <a:cs typeface="Arial" panose="02080604020202020204" pitchFamily="34" charset="0"/>
              </a:rPr>
              <a:t>θ</a:t>
            </a:r>
            <a:r>
              <a:rPr lang="en-US" sz="1400">
                <a:solidFill>
                  <a:schemeClr val="accent2"/>
                </a:solidFill>
                <a:cs typeface="Arial" panose="02080604020202020204" pitchFamily="34" charset="0"/>
              </a:rPr>
              <a:t>=28º</a:t>
            </a:r>
            <a:endParaRPr lang="en-US" sz="1400">
              <a:solidFill>
                <a:schemeClr val="accent2"/>
              </a:solidFill>
              <a:cs typeface="Arial" panose="02080604020202020204" pitchFamily="34" charset="0"/>
            </a:endParaRPr>
          </a:p>
        </p:txBody>
      </p:sp>
      <p:grpSp>
        <p:nvGrpSpPr>
          <p:cNvPr id="54" name="Group 103"/>
          <p:cNvGrpSpPr/>
          <p:nvPr/>
        </p:nvGrpSpPr>
        <p:grpSpPr bwMode="auto">
          <a:xfrm>
            <a:off x="8016875" y="6629400"/>
            <a:ext cx="1096963" cy="182563"/>
            <a:chOff x="5050" y="29"/>
            <a:chExt cx="691" cy="115"/>
          </a:xfrm>
        </p:grpSpPr>
        <p:sp>
          <p:nvSpPr>
            <p:cNvPr id="55"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6"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57"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58"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9"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0"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6397"/>
                                        </p:tgtEl>
                                        <p:attrNameLst>
                                          <p:attrName>style.visibility</p:attrName>
                                        </p:attrNameLst>
                                      </p:cBhvr>
                                      <p:to>
                                        <p:strVal val="visible"/>
                                      </p:to>
                                    </p:set>
                                    <p:animEffect transition="in" filter="wipe(up)">
                                      <p:cBhvr>
                                        <p:cTn id="7" dur="500"/>
                                        <p:tgtEl>
                                          <p:spTgt spid="1639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6398"/>
                                        </p:tgtEl>
                                        <p:attrNameLst>
                                          <p:attrName>style.visibility</p:attrName>
                                        </p:attrNameLst>
                                      </p:cBhvr>
                                      <p:to>
                                        <p:strVal val="visible"/>
                                      </p:to>
                                    </p:set>
                                    <p:animEffect transition="in" filter="wipe(up)">
                                      <p:cBhvr>
                                        <p:cTn id="12" dur="500"/>
                                        <p:tgtEl>
                                          <p:spTgt spid="1639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6389"/>
                                        </p:tgtEl>
                                        <p:attrNameLst>
                                          <p:attrName>style.visibility</p:attrName>
                                        </p:attrNameLst>
                                      </p:cBhvr>
                                      <p:to>
                                        <p:strVal val="visible"/>
                                      </p:to>
                                    </p:set>
                                    <p:animEffect transition="in" filter="wipe(left)">
                                      <p:cBhvr>
                                        <p:cTn id="17" dur="500"/>
                                        <p:tgtEl>
                                          <p:spTgt spid="1638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390"/>
                                        </p:tgtEl>
                                        <p:attrNameLst>
                                          <p:attrName>style.visibility</p:attrName>
                                        </p:attrNameLst>
                                      </p:cBhvr>
                                      <p:to>
                                        <p:strVal val="visible"/>
                                      </p:to>
                                    </p:set>
                                    <p:animEffect transition="in" filter="wipe(down)">
                                      <p:cBhvr>
                                        <p:cTn id="22" dur="500"/>
                                        <p:tgtEl>
                                          <p:spTgt spid="1639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6391"/>
                                        </p:tgtEl>
                                        <p:attrNameLst>
                                          <p:attrName>style.visibility</p:attrName>
                                        </p:attrNameLst>
                                      </p:cBhvr>
                                      <p:to>
                                        <p:strVal val="visible"/>
                                      </p:to>
                                    </p:set>
                                    <p:animEffect transition="in" filter="wipe(down)">
                                      <p:cBhvr>
                                        <p:cTn id="25" dur="500"/>
                                        <p:tgtEl>
                                          <p:spTgt spid="1639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6392"/>
                                        </p:tgtEl>
                                        <p:attrNameLst>
                                          <p:attrName>style.visibility</p:attrName>
                                        </p:attrNameLst>
                                      </p:cBhvr>
                                      <p:to>
                                        <p:strVal val="visible"/>
                                      </p:to>
                                    </p:set>
                                    <p:animEffect transition="in" filter="wipe(down)">
                                      <p:cBhvr>
                                        <p:cTn id="30" dur="500"/>
                                        <p:tgtEl>
                                          <p:spTgt spid="16392"/>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6394"/>
                                        </p:tgtEl>
                                        <p:attrNameLst>
                                          <p:attrName>style.visibility</p:attrName>
                                        </p:attrNameLst>
                                      </p:cBhvr>
                                      <p:to>
                                        <p:strVal val="visible"/>
                                      </p:to>
                                    </p:set>
                                    <p:animEffect transition="in" filter="wipe(down)">
                                      <p:cBhvr>
                                        <p:cTn id="33" dur="500"/>
                                        <p:tgtEl>
                                          <p:spTgt spid="1639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6393"/>
                                        </p:tgtEl>
                                        <p:attrNameLst>
                                          <p:attrName>style.visibility</p:attrName>
                                        </p:attrNameLst>
                                      </p:cBhvr>
                                      <p:to>
                                        <p:strVal val="visible"/>
                                      </p:to>
                                    </p:set>
                                    <p:animEffect transition="in" filter="wipe(left)">
                                      <p:cBhvr>
                                        <p:cTn id="38" dur="500"/>
                                        <p:tgtEl>
                                          <p:spTgt spid="16393"/>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16399"/>
                                        </p:tgtEl>
                                        <p:attrNameLst>
                                          <p:attrName>style.visibility</p:attrName>
                                        </p:attrNameLst>
                                      </p:cBhvr>
                                      <p:to>
                                        <p:strVal val="visible"/>
                                      </p:to>
                                    </p:set>
                                    <p:animEffect transition="in" filter="wipe(down)">
                                      <p:cBhvr>
                                        <p:cTn id="43" dur="500"/>
                                        <p:tgtEl>
                                          <p:spTgt spid="1639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16402"/>
                                        </p:tgtEl>
                                        <p:attrNameLst>
                                          <p:attrName>style.visibility</p:attrName>
                                        </p:attrNameLst>
                                      </p:cBhvr>
                                      <p:to>
                                        <p:strVal val="visible"/>
                                      </p:to>
                                    </p:set>
                                    <p:animEffect transition="in" filter="wipe(down)">
                                      <p:cBhvr>
                                        <p:cTn id="48" dur="500"/>
                                        <p:tgtEl>
                                          <p:spTgt spid="1640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grpId="0" nodeType="clickEffect">
                                  <p:stCondLst>
                                    <p:cond delay="0"/>
                                  </p:stCondLst>
                                  <p:childTnLst>
                                    <p:set>
                                      <p:cBhvr>
                                        <p:cTn id="52" dur="1" fill="hold">
                                          <p:stCondLst>
                                            <p:cond delay="0"/>
                                          </p:stCondLst>
                                        </p:cTn>
                                        <p:tgtEl>
                                          <p:spTgt spid="16404"/>
                                        </p:tgtEl>
                                        <p:attrNameLst>
                                          <p:attrName>style.visibility</p:attrName>
                                        </p:attrNameLst>
                                      </p:cBhvr>
                                      <p:to>
                                        <p:strVal val="visible"/>
                                      </p:to>
                                    </p:set>
                                    <p:animEffect transition="in" filter="wipe(up)">
                                      <p:cBhvr>
                                        <p:cTn id="53" dur="500"/>
                                        <p:tgtEl>
                                          <p:spTgt spid="1640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grpId="0" nodeType="clickEffect">
                                  <p:stCondLst>
                                    <p:cond delay="0"/>
                                  </p:stCondLst>
                                  <p:childTnLst>
                                    <p:set>
                                      <p:cBhvr>
                                        <p:cTn id="57" dur="1" fill="hold">
                                          <p:stCondLst>
                                            <p:cond delay="0"/>
                                          </p:stCondLst>
                                        </p:cTn>
                                        <p:tgtEl>
                                          <p:spTgt spid="16395"/>
                                        </p:tgtEl>
                                        <p:attrNameLst>
                                          <p:attrName>style.visibility</p:attrName>
                                        </p:attrNameLst>
                                      </p:cBhvr>
                                      <p:to>
                                        <p:strVal val="visible"/>
                                      </p:to>
                                    </p:set>
                                    <p:animEffect transition="in" filter="wipe(down)">
                                      <p:cBhvr>
                                        <p:cTn id="58" dur="500"/>
                                        <p:tgtEl>
                                          <p:spTgt spid="16395"/>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6396"/>
                                        </p:tgtEl>
                                        <p:attrNameLst>
                                          <p:attrName>style.visibility</p:attrName>
                                        </p:attrNameLst>
                                      </p:cBhvr>
                                      <p:to>
                                        <p:strVal val="visible"/>
                                      </p:to>
                                    </p:set>
                                    <p:animEffect transition="in" filter="wipe(down)">
                                      <p:cBhvr>
                                        <p:cTn id="61" dur="500"/>
                                        <p:tgtEl>
                                          <p:spTgt spid="16396"/>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16400"/>
                                        </p:tgtEl>
                                        <p:attrNameLst>
                                          <p:attrName>style.visibility</p:attrName>
                                        </p:attrNameLst>
                                      </p:cBhvr>
                                      <p:to>
                                        <p:strVal val="visible"/>
                                      </p:to>
                                    </p:set>
                                    <p:animEffect transition="in" filter="wipe(left)">
                                      <p:cBhvr>
                                        <p:cTn id="66" dur="500"/>
                                        <p:tgtEl>
                                          <p:spTgt spid="1640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6401"/>
                                        </p:tgtEl>
                                        <p:attrNameLst>
                                          <p:attrName>style.visibility</p:attrName>
                                        </p:attrNameLst>
                                      </p:cBhvr>
                                      <p:to>
                                        <p:strVal val="visible"/>
                                      </p:to>
                                    </p:set>
                                    <p:animEffect transition="in" filter="wipe(down)">
                                      <p:cBhvr>
                                        <p:cTn id="71" dur="500"/>
                                        <p:tgtEl>
                                          <p:spTgt spid="16401"/>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16403"/>
                                        </p:tgtEl>
                                        <p:attrNameLst>
                                          <p:attrName>style.visibility</p:attrName>
                                        </p:attrNameLst>
                                      </p:cBhvr>
                                      <p:to>
                                        <p:strVal val="visible"/>
                                      </p:to>
                                    </p:set>
                                    <p:animEffect transition="in" filter="wipe(down)">
                                      <p:cBhvr>
                                        <p:cTn id="76" dur="500"/>
                                        <p:tgtEl>
                                          <p:spTgt spid="16403"/>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16405"/>
                                        </p:tgtEl>
                                        <p:attrNameLst>
                                          <p:attrName>style.visibility</p:attrName>
                                        </p:attrNameLst>
                                      </p:cBhvr>
                                      <p:to>
                                        <p:strVal val="visible"/>
                                      </p:to>
                                    </p:set>
                                    <p:animEffect transition="in" filter="wipe(left)">
                                      <p:cBhvr>
                                        <p:cTn id="81" dur="500"/>
                                        <p:tgtEl>
                                          <p:spTgt spid="16405"/>
                                        </p:tgtEl>
                                      </p:cBhvr>
                                    </p:animEffect>
                                  </p:childTnLst>
                                </p:cTn>
                              </p:par>
                            </p:childTnLst>
                          </p:cTn>
                        </p:par>
                      </p:childTnLst>
                    </p:cTn>
                  </p:par>
                  <p:par>
                    <p:cTn id="82" fill="hold">
                      <p:stCondLst>
                        <p:cond delay="indefinite"/>
                      </p:stCondLst>
                      <p:childTnLst>
                        <p:par>
                          <p:cTn id="83" fill="hold">
                            <p:stCondLst>
                              <p:cond delay="0"/>
                            </p:stCondLst>
                            <p:childTnLst>
                              <p:par>
                                <p:cTn id="84" presetID="31" presetClass="entr" presetSubtype="0" fill="hold" grpId="0" nodeType="clickEffect">
                                  <p:stCondLst>
                                    <p:cond delay="0"/>
                                  </p:stCondLst>
                                  <p:iterate type="lt">
                                    <p:tmPct val="5000"/>
                                  </p:iterate>
                                  <p:childTnLst>
                                    <p:set>
                                      <p:cBhvr>
                                        <p:cTn id="85" dur="1" fill="hold">
                                          <p:stCondLst>
                                            <p:cond delay="0"/>
                                          </p:stCondLst>
                                        </p:cTn>
                                        <p:tgtEl>
                                          <p:spTgt spid="16406"/>
                                        </p:tgtEl>
                                        <p:attrNameLst>
                                          <p:attrName>style.visibility</p:attrName>
                                        </p:attrNameLst>
                                      </p:cBhvr>
                                      <p:to>
                                        <p:strVal val="visible"/>
                                      </p:to>
                                    </p:set>
                                    <p:anim calcmode="lin" valueType="num">
                                      <p:cBhvr>
                                        <p:cTn id="86" dur="1000" fill="hold"/>
                                        <p:tgtEl>
                                          <p:spTgt spid="16406"/>
                                        </p:tgtEl>
                                        <p:attrNameLst>
                                          <p:attrName>ppt_w</p:attrName>
                                        </p:attrNameLst>
                                      </p:cBhvr>
                                      <p:tavLst>
                                        <p:tav tm="0">
                                          <p:val>
                                            <p:fltVal val="0"/>
                                          </p:val>
                                        </p:tav>
                                        <p:tav tm="100000">
                                          <p:val>
                                            <p:strVal val="#ppt_w"/>
                                          </p:val>
                                        </p:tav>
                                      </p:tavLst>
                                    </p:anim>
                                    <p:anim calcmode="lin" valueType="num">
                                      <p:cBhvr>
                                        <p:cTn id="87" dur="1000" fill="hold"/>
                                        <p:tgtEl>
                                          <p:spTgt spid="16406"/>
                                        </p:tgtEl>
                                        <p:attrNameLst>
                                          <p:attrName>ppt_h</p:attrName>
                                        </p:attrNameLst>
                                      </p:cBhvr>
                                      <p:tavLst>
                                        <p:tav tm="0">
                                          <p:val>
                                            <p:fltVal val="0"/>
                                          </p:val>
                                        </p:tav>
                                        <p:tav tm="100000">
                                          <p:val>
                                            <p:strVal val="#ppt_h"/>
                                          </p:val>
                                        </p:tav>
                                      </p:tavLst>
                                    </p:anim>
                                    <p:anim calcmode="lin" valueType="num">
                                      <p:cBhvr>
                                        <p:cTn id="88" dur="1000" fill="hold"/>
                                        <p:tgtEl>
                                          <p:spTgt spid="16406"/>
                                        </p:tgtEl>
                                        <p:attrNameLst>
                                          <p:attrName>style.rotation</p:attrName>
                                        </p:attrNameLst>
                                      </p:cBhvr>
                                      <p:tavLst>
                                        <p:tav tm="0">
                                          <p:val>
                                            <p:fltVal val="90"/>
                                          </p:val>
                                        </p:tav>
                                        <p:tav tm="100000">
                                          <p:val>
                                            <p:fltVal val="0"/>
                                          </p:val>
                                        </p:tav>
                                      </p:tavLst>
                                    </p:anim>
                                    <p:animEffect transition="in" filter="fade">
                                      <p:cBhvr>
                                        <p:cTn id="89" dur="1000"/>
                                        <p:tgtEl>
                                          <p:spTgt spid="16406"/>
                                        </p:tgtEl>
                                      </p:cBhvr>
                                    </p:animEffect>
                                  </p:childTnLst>
                                </p:cTn>
                              </p:par>
                            </p:childTnLst>
                          </p:cTn>
                        </p:par>
                      </p:childTnLst>
                    </p:cTn>
                  </p:par>
                  <p:par>
                    <p:cTn id="90" fill="hold">
                      <p:stCondLst>
                        <p:cond delay="indefinite"/>
                      </p:stCondLst>
                      <p:childTnLst>
                        <p:par>
                          <p:cTn id="91" fill="hold">
                            <p:stCondLst>
                              <p:cond delay="0"/>
                            </p:stCondLst>
                            <p:childTnLst>
                              <p:par>
                                <p:cTn id="92" presetID="31" presetClass="entr" presetSubtype="0" fill="hold" grpId="0" nodeType="clickEffect">
                                  <p:stCondLst>
                                    <p:cond delay="0"/>
                                  </p:stCondLst>
                                  <p:iterate type="lt">
                                    <p:tmPct val="5000"/>
                                  </p:iterate>
                                  <p:childTnLst>
                                    <p:set>
                                      <p:cBhvr>
                                        <p:cTn id="93" dur="1" fill="hold">
                                          <p:stCondLst>
                                            <p:cond delay="0"/>
                                          </p:stCondLst>
                                        </p:cTn>
                                        <p:tgtEl>
                                          <p:spTgt spid="16408"/>
                                        </p:tgtEl>
                                        <p:attrNameLst>
                                          <p:attrName>style.visibility</p:attrName>
                                        </p:attrNameLst>
                                      </p:cBhvr>
                                      <p:to>
                                        <p:strVal val="visible"/>
                                      </p:to>
                                    </p:set>
                                    <p:anim calcmode="lin" valueType="num">
                                      <p:cBhvr>
                                        <p:cTn id="94" dur="1000" fill="hold"/>
                                        <p:tgtEl>
                                          <p:spTgt spid="16408"/>
                                        </p:tgtEl>
                                        <p:attrNameLst>
                                          <p:attrName>ppt_w</p:attrName>
                                        </p:attrNameLst>
                                      </p:cBhvr>
                                      <p:tavLst>
                                        <p:tav tm="0">
                                          <p:val>
                                            <p:fltVal val="0"/>
                                          </p:val>
                                        </p:tav>
                                        <p:tav tm="100000">
                                          <p:val>
                                            <p:strVal val="#ppt_w"/>
                                          </p:val>
                                        </p:tav>
                                      </p:tavLst>
                                    </p:anim>
                                    <p:anim calcmode="lin" valueType="num">
                                      <p:cBhvr>
                                        <p:cTn id="95" dur="1000" fill="hold"/>
                                        <p:tgtEl>
                                          <p:spTgt spid="16408"/>
                                        </p:tgtEl>
                                        <p:attrNameLst>
                                          <p:attrName>ppt_h</p:attrName>
                                        </p:attrNameLst>
                                      </p:cBhvr>
                                      <p:tavLst>
                                        <p:tav tm="0">
                                          <p:val>
                                            <p:fltVal val="0"/>
                                          </p:val>
                                        </p:tav>
                                        <p:tav tm="100000">
                                          <p:val>
                                            <p:strVal val="#ppt_h"/>
                                          </p:val>
                                        </p:tav>
                                      </p:tavLst>
                                    </p:anim>
                                    <p:anim calcmode="lin" valueType="num">
                                      <p:cBhvr>
                                        <p:cTn id="96" dur="1000" fill="hold"/>
                                        <p:tgtEl>
                                          <p:spTgt spid="16408"/>
                                        </p:tgtEl>
                                        <p:attrNameLst>
                                          <p:attrName>style.rotation</p:attrName>
                                        </p:attrNameLst>
                                      </p:cBhvr>
                                      <p:tavLst>
                                        <p:tav tm="0">
                                          <p:val>
                                            <p:fltVal val="90"/>
                                          </p:val>
                                        </p:tav>
                                        <p:tav tm="100000">
                                          <p:val>
                                            <p:fltVal val="0"/>
                                          </p:val>
                                        </p:tav>
                                      </p:tavLst>
                                    </p:anim>
                                    <p:animEffect transition="in" filter="fade">
                                      <p:cBhvr>
                                        <p:cTn id="97" dur="1000"/>
                                        <p:tgtEl>
                                          <p:spTgt spid="16408"/>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grpId="0" nodeType="clickEffect">
                                  <p:stCondLst>
                                    <p:cond delay="0"/>
                                  </p:stCondLst>
                                  <p:childTnLst>
                                    <p:set>
                                      <p:cBhvr>
                                        <p:cTn id="101" dur="1" fill="hold">
                                          <p:stCondLst>
                                            <p:cond delay="0"/>
                                          </p:stCondLst>
                                        </p:cTn>
                                        <p:tgtEl>
                                          <p:spTgt spid="16407"/>
                                        </p:tgtEl>
                                        <p:attrNameLst>
                                          <p:attrName>style.visibility</p:attrName>
                                        </p:attrNameLst>
                                      </p:cBhvr>
                                      <p:to>
                                        <p:strVal val="visible"/>
                                      </p:to>
                                    </p:set>
                                    <p:animEffect transition="in" filter="wipe(down)">
                                      <p:cBhvr>
                                        <p:cTn id="102" dur="500"/>
                                        <p:tgtEl>
                                          <p:spTgt spid="16407"/>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grpId="0" nodeType="clickEffect">
                                  <p:stCondLst>
                                    <p:cond delay="0"/>
                                  </p:stCondLst>
                                  <p:childTnLst>
                                    <p:set>
                                      <p:cBhvr>
                                        <p:cTn id="106" dur="1" fill="hold">
                                          <p:stCondLst>
                                            <p:cond delay="0"/>
                                          </p:stCondLst>
                                        </p:cTn>
                                        <p:tgtEl>
                                          <p:spTgt spid="16409"/>
                                        </p:tgtEl>
                                        <p:attrNameLst>
                                          <p:attrName>style.visibility</p:attrName>
                                        </p:attrNameLst>
                                      </p:cBhvr>
                                      <p:to>
                                        <p:strVal val="visible"/>
                                      </p:to>
                                    </p:set>
                                    <p:animEffect transition="in" filter="wipe(down)">
                                      <p:cBhvr>
                                        <p:cTn id="107" dur="500"/>
                                        <p:tgtEl>
                                          <p:spTgt spid="16409"/>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4" fill="hold" grpId="0" nodeType="clickEffect">
                                  <p:stCondLst>
                                    <p:cond delay="0"/>
                                  </p:stCondLst>
                                  <p:childTnLst>
                                    <p:set>
                                      <p:cBhvr>
                                        <p:cTn id="111" dur="1" fill="hold">
                                          <p:stCondLst>
                                            <p:cond delay="0"/>
                                          </p:stCondLst>
                                        </p:cTn>
                                        <p:tgtEl>
                                          <p:spTgt spid="16410"/>
                                        </p:tgtEl>
                                        <p:attrNameLst>
                                          <p:attrName>style.visibility</p:attrName>
                                        </p:attrNameLst>
                                      </p:cBhvr>
                                      <p:to>
                                        <p:strVal val="visible"/>
                                      </p:to>
                                    </p:set>
                                    <p:animEffect transition="in" filter="wipe(down)">
                                      <p:cBhvr>
                                        <p:cTn id="112" dur="500"/>
                                        <p:tgtEl>
                                          <p:spTgt spid="16410"/>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16411"/>
                                        </p:tgtEl>
                                        <p:attrNameLst>
                                          <p:attrName>style.visibility</p:attrName>
                                        </p:attrNameLst>
                                      </p:cBhvr>
                                      <p:to>
                                        <p:strVal val="visible"/>
                                      </p:to>
                                    </p:set>
                                    <p:animEffect transition="in" filter="wipe(down)">
                                      <p:cBhvr>
                                        <p:cTn id="117" dur="500"/>
                                        <p:tgtEl>
                                          <p:spTgt spid="16411"/>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4" fill="hold" grpId="0" nodeType="clickEffect">
                                  <p:stCondLst>
                                    <p:cond delay="0"/>
                                  </p:stCondLst>
                                  <p:childTnLst>
                                    <p:set>
                                      <p:cBhvr>
                                        <p:cTn id="121" dur="1" fill="hold">
                                          <p:stCondLst>
                                            <p:cond delay="0"/>
                                          </p:stCondLst>
                                        </p:cTn>
                                        <p:tgtEl>
                                          <p:spTgt spid="16437"/>
                                        </p:tgtEl>
                                        <p:attrNameLst>
                                          <p:attrName>style.visibility</p:attrName>
                                        </p:attrNameLst>
                                      </p:cBhvr>
                                      <p:to>
                                        <p:strVal val="visible"/>
                                      </p:to>
                                    </p:set>
                                    <p:animEffect transition="in" filter="wipe(down)">
                                      <p:cBhvr>
                                        <p:cTn id="122" dur="500"/>
                                        <p:tgtEl>
                                          <p:spTgt spid="16437"/>
                                        </p:tgtEl>
                                      </p:cBhvr>
                                    </p:animEffect>
                                  </p:childTnLst>
                                </p:cTn>
                              </p:par>
                            </p:childTnLst>
                          </p:cTn>
                        </p:par>
                      </p:childTnLst>
                    </p:cTn>
                  </p:par>
                  <p:par>
                    <p:cTn id="123" fill="hold">
                      <p:stCondLst>
                        <p:cond delay="indefinite"/>
                      </p:stCondLst>
                      <p:childTnLst>
                        <p:par>
                          <p:cTn id="124" fill="hold">
                            <p:stCondLst>
                              <p:cond delay="0"/>
                            </p:stCondLst>
                            <p:childTnLst>
                              <p:par>
                                <p:cTn id="125" presetID="31" presetClass="entr" presetSubtype="0" fill="hold" grpId="0" nodeType="clickEffect">
                                  <p:stCondLst>
                                    <p:cond delay="0"/>
                                  </p:stCondLst>
                                  <p:iterate type="lt">
                                    <p:tmPct val="5000"/>
                                  </p:iterate>
                                  <p:childTnLst>
                                    <p:set>
                                      <p:cBhvr>
                                        <p:cTn id="126" dur="1" fill="hold">
                                          <p:stCondLst>
                                            <p:cond delay="0"/>
                                          </p:stCondLst>
                                        </p:cTn>
                                        <p:tgtEl>
                                          <p:spTgt spid="16412"/>
                                        </p:tgtEl>
                                        <p:attrNameLst>
                                          <p:attrName>style.visibility</p:attrName>
                                        </p:attrNameLst>
                                      </p:cBhvr>
                                      <p:to>
                                        <p:strVal val="visible"/>
                                      </p:to>
                                    </p:set>
                                    <p:anim calcmode="lin" valueType="num">
                                      <p:cBhvr>
                                        <p:cTn id="127" dur="1000" fill="hold"/>
                                        <p:tgtEl>
                                          <p:spTgt spid="16412"/>
                                        </p:tgtEl>
                                        <p:attrNameLst>
                                          <p:attrName>ppt_w</p:attrName>
                                        </p:attrNameLst>
                                      </p:cBhvr>
                                      <p:tavLst>
                                        <p:tav tm="0">
                                          <p:val>
                                            <p:fltVal val="0"/>
                                          </p:val>
                                        </p:tav>
                                        <p:tav tm="100000">
                                          <p:val>
                                            <p:strVal val="#ppt_w"/>
                                          </p:val>
                                        </p:tav>
                                      </p:tavLst>
                                    </p:anim>
                                    <p:anim calcmode="lin" valueType="num">
                                      <p:cBhvr>
                                        <p:cTn id="128" dur="1000" fill="hold"/>
                                        <p:tgtEl>
                                          <p:spTgt spid="16412"/>
                                        </p:tgtEl>
                                        <p:attrNameLst>
                                          <p:attrName>ppt_h</p:attrName>
                                        </p:attrNameLst>
                                      </p:cBhvr>
                                      <p:tavLst>
                                        <p:tav tm="0">
                                          <p:val>
                                            <p:fltVal val="0"/>
                                          </p:val>
                                        </p:tav>
                                        <p:tav tm="100000">
                                          <p:val>
                                            <p:strVal val="#ppt_h"/>
                                          </p:val>
                                        </p:tav>
                                      </p:tavLst>
                                    </p:anim>
                                    <p:anim calcmode="lin" valueType="num">
                                      <p:cBhvr>
                                        <p:cTn id="129" dur="1000" fill="hold"/>
                                        <p:tgtEl>
                                          <p:spTgt spid="16412"/>
                                        </p:tgtEl>
                                        <p:attrNameLst>
                                          <p:attrName>style.rotation</p:attrName>
                                        </p:attrNameLst>
                                      </p:cBhvr>
                                      <p:tavLst>
                                        <p:tav tm="0">
                                          <p:val>
                                            <p:fltVal val="90"/>
                                          </p:val>
                                        </p:tav>
                                        <p:tav tm="100000">
                                          <p:val>
                                            <p:fltVal val="0"/>
                                          </p:val>
                                        </p:tav>
                                      </p:tavLst>
                                    </p:anim>
                                    <p:animEffect transition="in" filter="fade">
                                      <p:cBhvr>
                                        <p:cTn id="130" dur="1000"/>
                                        <p:tgtEl>
                                          <p:spTgt spid="16412"/>
                                        </p:tgtEl>
                                      </p:cBhvr>
                                    </p:animEffect>
                                  </p:childTnLst>
                                </p:cTn>
                              </p:par>
                            </p:childTnLst>
                          </p:cTn>
                        </p:par>
                      </p:childTnLst>
                    </p:cTn>
                  </p:par>
                  <p:par>
                    <p:cTn id="131" fill="hold">
                      <p:stCondLst>
                        <p:cond delay="indefinite"/>
                      </p:stCondLst>
                      <p:childTnLst>
                        <p:par>
                          <p:cTn id="132" fill="hold">
                            <p:stCondLst>
                              <p:cond delay="0"/>
                            </p:stCondLst>
                            <p:childTnLst>
                              <p:par>
                                <p:cTn id="133" presetID="22" presetClass="entr" presetSubtype="8" fill="hold" grpId="0" nodeType="clickEffect">
                                  <p:stCondLst>
                                    <p:cond delay="0"/>
                                  </p:stCondLst>
                                  <p:childTnLst>
                                    <p:set>
                                      <p:cBhvr>
                                        <p:cTn id="134" dur="1" fill="hold">
                                          <p:stCondLst>
                                            <p:cond delay="0"/>
                                          </p:stCondLst>
                                        </p:cTn>
                                        <p:tgtEl>
                                          <p:spTgt spid="16413"/>
                                        </p:tgtEl>
                                        <p:attrNameLst>
                                          <p:attrName>style.visibility</p:attrName>
                                        </p:attrNameLst>
                                      </p:cBhvr>
                                      <p:to>
                                        <p:strVal val="visible"/>
                                      </p:to>
                                    </p:set>
                                    <p:animEffect transition="in" filter="wipe(left)">
                                      <p:cBhvr>
                                        <p:cTn id="135" dur="500"/>
                                        <p:tgtEl>
                                          <p:spTgt spid="16413"/>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ntr" presetSubtype="1" fill="hold" grpId="0" nodeType="clickEffect">
                                  <p:stCondLst>
                                    <p:cond delay="0"/>
                                  </p:stCondLst>
                                  <p:childTnLst>
                                    <p:set>
                                      <p:cBhvr>
                                        <p:cTn id="139" dur="1" fill="hold">
                                          <p:stCondLst>
                                            <p:cond delay="0"/>
                                          </p:stCondLst>
                                        </p:cTn>
                                        <p:tgtEl>
                                          <p:spTgt spid="16414"/>
                                        </p:tgtEl>
                                        <p:attrNameLst>
                                          <p:attrName>style.visibility</p:attrName>
                                        </p:attrNameLst>
                                      </p:cBhvr>
                                      <p:to>
                                        <p:strVal val="visible"/>
                                      </p:to>
                                    </p:set>
                                    <p:animEffect transition="in" filter="wipe(up)">
                                      <p:cBhvr>
                                        <p:cTn id="140" dur="500"/>
                                        <p:tgtEl>
                                          <p:spTgt spid="16414"/>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4" fill="hold" grpId="0" nodeType="clickEffect">
                                  <p:stCondLst>
                                    <p:cond delay="0"/>
                                  </p:stCondLst>
                                  <p:childTnLst>
                                    <p:set>
                                      <p:cBhvr>
                                        <p:cTn id="144" dur="1" fill="hold">
                                          <p:stCondLst>
                                            <p:cond delay="0"/>
                                          </p:stCondLst>
                                        </p:cTn>
                                        <p:tgtEl>
                                          <p:spTgt spid="16415"/>
                                        </p:tgtEl>
                                        <p:attrNameLst>
                                          <p:attrName>style.visibility</p:attrName>
                                        </p:attrNameLst>
                                      </p:cBhvr>
                                      <p:to>
                                        <p:strVal val="visible"/>
                                      </p:to>
                                    </p:set>
                                    <p:animEffect transition="in" filter="wipe(down)">
                                      <p:cBhvr>
                                        <p:cTn id="145" dur="500"/>
                                        <p:tgtEl>
                                          <p:spTgt spid="16415"/>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4" fill="hold" grpId="0" nodeType="clickEffect">
                                  <p:stCondLst>
                                    <p:cond delay="0"/>
                                  </p:stCondLst>
                                  <p:childTnLst>
                                    <p:set>
                                      <p:cBhvr>
                                        <p:cTn id="149" dur="1" fill="hold">
                                          <p:stCondLst>
                                            <p:cond delay="0"/>
                                          </p:stCondLst>
                                        </p:cTn>
                                        <p:tgtEl>
                                          <p:spTgt spid="16416"/>
                                        </p:tgtEl>
                                        <p:attrNameLst>
                                          <p:attrName>style.visibility</p:attrName>
                                        </p:attrNameLst>
                                      </p:cBhvr>
                                      <p:to>
                                        <p:strVal val="visible"/>
                                      </p:to>
                                    </p:set>
                                    <p:animEffect transition="in" filter="wipe(down)">
                                      <p:cBhvr>
                                        <p:cTn id="150" dur="500"/>
                                        <p:tgtEl>
                                          <p:spTgt spid="16416"/>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16417"/>
                                        </p:tgtEl>
                                        <p:attrNameLst>
                                          <p:attrName>style.visibility</p:attrName>
                                        </p:attrNameLst>
                                      </p:cBhvr>
                                      <p:to>
                                        <p:strVal val="visible"/>
                                      </p:to>
                                    </p:set>
                                    <p:animEffect transition="in" filter="wipe(down)">
                                      <p:cBhvr>
                                        <p:cTn id="155" dur="500"/>
                                        <p:tgtEl>
                                          <p:spTgt spid="16417"/>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4" fill="hold" grpId="0" nodeType="clickEffect">
                                  <p:stCondLst>
                                    <p:cond delay="0"/>
                                  </p:stCondLst>
                                  <p:childTnLst>
                                    <p:set>
                                      <p:cBhvr>
                                        <p:cTn id="159" dur="1" fill="hold">
                                          <p:stCondLst>
                                            <p:cond delay="0"/>
                                          </p:stCondLst>
                                        </p:cTn>
                                        <p:tgtEl>
                                          <p:spTgt spid="16418"/>
                                        </p:tgtEl>
                                        <p:attrNameLst>
                                          <p:attrName>style.visibility</p:attrName>
                                        </p:attrNameLst>
                                      </p:cBhvr>
                                      <p:to>
                                        <p:strVal val="visible"/>
                                      </p:to>
                                    </p:set>
                                    <p:animEffect transition="in" filter="wipe(down)">
                                      <p:cBhvr>
                                        <p:cTn id="160" dur="500"/>
                                        <p:tgtEl>
                                          <p:spTgt spid="16418"/>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4" fill="hold" grpId="0" nodeType="clickEffect">
                                  <p:stCondLst>
                                    <p:cond delay="0"/>
                                  </p:stCondLst>
                                  <p:childTnLst>
                                    <p:set>
                                      <p:cBhvr>
                                        <p:cTn id="164" dur="1" fill="hold">
                                          <p:stCondLst>
                                            <p:cond delay="0"/>
                                          </p:stCondLst>
                                        </p:cTn>
                                        <p:tgtEl>
                                          <p:spTgt spid="16420"/>
                                        </p:tgtEl>
                                        <p:attrNameLst>
                                          <p:attrName>style.visibility</p:attrName>
                                        </p:attrNameLst>
                                      </p:cBhvr>
                                      <p:to>
                                        <p:strVal val="visible"/>
                                      </p:to>
                                    </p:set>
                                    <p:animEffect transition="in" filter="wipe(down)">
                                      <p:cBhvr>
                                        <p:cTn id="165" dur="500"/>
                                        <p:tgtEl>
                                          <p:spTgt spid="16420"/>
                                        </p:tgtEl>
                                      </p:cBhvr>
                                    </p:animEffect>
                                  </p:childTnLst>
                                </p:cTn>
                              </p:par>
                            </p:childTnLst>
                          </p:cTn>
                        </p:par>
                      </p:childTnLst>
                    </p:cTn>
                  </p:par>
                  <p:par>
                    <p:cTn id="166" fill="hold">
                      <p:stCondLst>
                        <p:cond delay="indefinite"/>
                      </p:stCondLst>
                      <p:childTnLst>
                        <p:par>
                          <p:cTn id="167" fill="hold">
                            <p:stCondLst>
                              <p:cond delay="0"/>
                            </p:stCondLst>
                            <p:childTnLst>
                              <p:par>
                                <p:cTn id="168" presetID="22" presetClass="entr" presetSubtype="4" fill="hold" grpId="0" nodeType="clickEffect">
                                  <p:stCondLst>
                                    <p:cond delay="0"/>
                                  </p:stCondLst>
                                  <p:childTnLst>
                                    <p:set>
                                      <p:cBhvr>
                                        <p:cTn id="169" dur="1" fill="hold">
                                          <p:stCondLst>
                                            <p:cond delay="0"/>
                                          </p:stCondLst>
                                        </p:cTn>
                                        <p:tgtEl>
                                          <p:spTgt spid="16419"/>
                                        </p:tgtEl>
                                        <p:attrNameLst>
                                          <p:attrName>style.visibility</p:attrName>
                                        </p:attrNameLst>
                                      </p:cBhvr>
                                      <p:to>
                                        <p:strVal val="visible"/>
                                      </p:to>
                                    </p:set>
                                    <p:animEffect transition="in" filter="wipe(down)">
                                      <p:cBhvr>
                                        <p:cTn id="170" dur="500"/>
                                        <p:tgtEl>
                                          <p:spTgt spid="16419"/>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4" fill="hold" grpId="0" nodeType="clickEffect">
                                  <p:stCondLst>
                                    <p:cond delay="0"/>
                                  </p:stCondLst>
                                  <p:childTnLst>
                                    <p:set>
                                      <p:cBhvr>
                                        <p:cTn id="174" dur="1" fill="hold">
                                          <p:stCondLst>
                                            <p:cond delay="0"/>
                                          </p:stCondLst>
                                        </p:cTn>
                                        <p:tgtEl>
                                          <p:spTgt spid="16426"/>
                                        </p:tgtEl>
                                        <p:attrNameLst>
                                          <p:attrName>style.visibility</p:attrName>
                                        </p:attrNameLst>
                                      </p:cBhvr>
                                      <p:to>
                                        <p:strVal val="visible"/>
                                      </p:to>
                                    </p:set>
                                    <p:animEffect transition="in" filter="wipe(down)">
                                      <p:cBhvr>
                                        <p:cTn id="175" dur="500"/>
                                        <p:tgtEl>
                                          <p:spTgt spid="16426"/>
                                        </p:tgtEl>
                                      </p:cBhvr>
                                    </p:animEffect>
                                  </p:childTnLst>
                                </p:cTn>
                              </p:par>
                              <p:par>
                                <p:cTn id="176" presetID="22" presetClass="entr" presetSubtype="4" fill="hold" grpId="0" nodeType="withEffect">
                                  <p:stCondLst>
                                    <p:cond delay="0"/>
                                  </p:stCondLst>
                                  <p:childTnLst>
                                    <p:set>
                                      <p:cBhvr>
                                        <p:cTn id="177" dur="1" fill="hold">
                                          <p:stCondLst>
                                            <p:cond delay="0"/>
                                          </p:stCondLst>
                                        </p:cTn>
                                        <p:tgtEl>
                                          <p:spTgt spid="16438"/>
                                        </p:tgtEl>
                                        <p:attrNameLst>
                                          <p:attrName>style.visibility</p:attrName>
                                        </p:attrNameLst>
                                      </p:cBhvr>
                                      <p:to>
                                        <p:strVal val="visible"/>
                                      </p:to>
                                    </p:set>
                                    <p:animEffect transition="in" filter="wipe(down)">
                                      <p:cBhvr>
                                        <p:cTn id="178" dur="500"/>
                                        <p:tgtEl>
                                          <p:spTgt spid="16438"/>
                                        </p:tgtEl>
                                      </p:cBhvr>
                                    </p:animEffect>
                                  </p:childTnLst>
                                </p:cTn>
                              </p:par>
                            </p:childTnLst>
                          </p:cTn>
                        </p:par>
                      </p:childTnLst>
                    </p:cTn>
                  </p:par>
                  <p:par>
                    <p:cTn id="179" fill="hold">
                      <p:stCondLst>
                        <p:cond delay="indefinite"/>
                      </p:stCondLst>
                      <p:childTnLst>
                        <p:par>
                          <p:cTn id="180" fill="hold">
                            <p:stCondLst>
                              <p:cond delay="0"/>
                            </p:stCondLst>
                            <p:childTnLst>
                              <p:par>
                                <p:cTn id="181" presetID="22" presetClass="entr" presetSubtype="4" fill="hold" grpId="0" nodeType="clickEffect">
                                  <p:stCondLst>
                                    <p:cond delay="0"/>
                                  </p:stCondLst>
                                  <p:childTnLst>
                                    <p:set>
                                      <p:cBhvr>
                                        <p:cTn id="182" dur="1" fill="hold">
                                          <p:stCondLst>
                                            <p:cond delay="0"/>
                                          </p:stCondLst>
                                        </p:cTn>
                                        <p:tgtEl>
                                          <p:spTgt spid="16427"/>
                                        </p:tgtEl>
                                        <p:attrNameLst>
                                          <p:attrName>style.visibility</p:attrName>
                                        </p:attrNameLst>
                                      </p:cBhvr>
                                      <p:to>
                                        <p:strVal val="visible"/>
                                      </p:to>
                                    </p:set>
                                    <p:animEffect transition="in" filter="wipe(down)">
                                      <p:cBhvr>
                                        <p:cTn id="183" dur="500"/>
                                        <p:tgtEl>
                                          <p:spTgt spid="16427"/>
                                        </p:tgtEl>
                                      </p:cBhvr>
                                    </p:animEffect>
                                  </p:childTnLst>
                                </p:cTn>
                              </p:par>
                            </p:childTnLst>
                          </p:cTn>
                        </p:par>
                      </p:childTnLst>
                    </p:cTn>
                  </p:par>
                  <p:par>
                    <p:cTn id="184" fill="hold">
                      <p:stCondLst>
                        <p:cond delay="indefinite"/>
                      </p:stCondLst>
                      <p:childTnLst>
                        <p:par>
                          <p:cTn id="185" fill="hold">
                            <p:stCondLst>
                              <p:cond delay="0"/>
                            </p:stCondLst>
                            <p:childTnLst>
                              <p:par>
                                <p:cTn id="186" presetID="31" presetClass="entr" presetSubtype="0" fill="hold" grpId="0" nodeType="clickEffect">
                                  <p:stCondLst>
                                    <p:cond delay="0"/>
                                  </p:stCondLst>
                                  <p:iterate type="lt">
                                    <p:tmPct val="5000"/>
                                  </p:iterate>
                                  <p:childTnLst>
                                    <p:set>
                                      <p:cBhvr>
                                        <p:cTn id="187" dur="1" fill="hold">
                                          <p:stCondLst>
                                            <p:cond delay="0"/>
                                          </p:stCondLst>
                                        </p:cTn>
                                        <p:tgtEl>
                                          <p:spTgt spid="16429"/>
                                        </p:tgtEl>
                                        <p:attrNameLst>
                                          <p:attrName>style.visibility</p:attrName>
                                        </p:attrNameLst>
                                      </p:cBhvr>
                                      <p:to>
                                        <p:strVal val="visible"/>
                                      </p:to>
                                    </p:set>
                                    <p:anim calcmode="lin" valueType="num">
                                      <p:cBhvr>
                                        <p:cTn id="188" dur="1000" fill="hold"/>
                                        <p:tgtEl>
                                          <p:spTgt spid="16429"/>
                                        </p:tgtEl>
                                        <p:attrNameLst>
                                          <p:attrName>ppt_w</p:attrName>
                                        </p:attrNameLst>
                                      </p:cBhvr>
                                      <p:tavLst>
                                        <p:tav tm="0">
                                          <p:val>
                                            <p:fltVal val="0"/>
                                          </p:val>
                                        </p:tav>
                                        <p:tav tm="100000">
                                          <p:val>
                                            <p:strVal val="#ppt_w"/>
                                          </p:val>
                                        </p:tav>
                                      </p:tavLst>
                                    </p:anim>
                                    <p:anim calcmode="lin" valueType="num">
                                      <p:cBhvr>
                                        <p:cTn id="189" dur="1000" fill="hold"/>
                                        <p:tgtEl>
                                          <p:spTgt spid="16429"/>
                                        </p:tgtEl>
                                        <p:attrNameLst>
                                          <p:attrName>ppt_h</p:attrName>
                                        </p:attrNameLst>
                                      </p:cBhvr>
                                      <p:tavLst>
                                        <p:tav tm="0">
                                          <p:val>
                                            <p:fltVal val="0"/>
                                          </p:val>
                                        </p:tav>
                                        <p:tav tm="100000">
                                          <p:val>
                                            <p:strVal val="#ppt_h"/>
                                          </p:val>
                                        </p:tav>
                                      </p:tavLst>
                                    </p:anim>
                                    <p:anim calcmode="lin" valueType="num">
                                      <p:cBhvr>
                                        <p:cTn id="190" dur="1000" fill="hold"/>
                                        <p:tgtEl>
                                          <p:spTgt spid="16429"/>
                                        </p:tgtEl>
                                        <p:attrNameLst>
                                          <p:attrName>style.rotation</p:attrName>
                                        </p:attrNameLst>
                                      </p:cBhvr>
                                      <p:tavLst>
                                        <p:tav tm="0">
                                          <p:val>
                                            <p:fltVal val="90"/>
                                          </p:val>
                                        </p:tav>
                                        <p:tav tm="100000">
                                          <p:val>
                                            <p:fltVal val="0"/>
                                          </p:val>
                                        </p:tav>
                                      </p:tavLst>
                                    </p:anim>
                                    <p:animEffect transition="in" filter="fade">
                                      <p:cBhvr>
                                        <p:cTn id="191" dur="1000"/>
                                        <p:tgtEl>
                                          <p:spTgt spid="16429"/>
                                        </p:tgtEl>
                                      </p:cBhvr>
                                    </p:animEffect>
                                  </p:childTnLst>
                                </p:cTn>
                              </p:par>
                            </p:childTnLst>
                          </p:cTn>
                        </p:par>
                      </p:childTnLst>
                    </p:cTn>
                  </p:par>
                  <p:par>
                    <p:cTn id="192" fill="hold">
                      <p:stCondLst>
                        <p:cond delay="indefinite"/>
                      </p:stCondLst>
                      <p:childTnLst>
                        <p:par>
                          <p:cTn id="193" fill="hold">
                            <p:stCondLst>
                              <p:cond delay="0"/>
                            </p:stCondLst>
                            <p:childTnLst>
                              <p:par>
                                <p:cTn id="194" presetID="31" presetClass="entr" presetSubtype="0" fill="hold" grpId="0" nodeType="clickEffect">
                                  <p:stCondLst>
                                    <p:cond delay="0"/>
                                  </p:stCondLst>
                                  <p:iterate type="lt">
                                    <p:tmPct val="5000"/>
                                  </p:iterate>
                                  <p:childTnLst>
                                    <p:set>
                                      <p:cBhvr>
                                        <p:cTn id="195" dur="1" fill="hold">
                                          <p:stCondLst>
                                            <p:cond delay="0"/>
                                          </p:stCondLst>
                                        </p:cTn>
                                        <p:tgtEl>
                                          <p:spTgt spid="16430"/>
                                        </p:tgtEl>
                                        <p:attrNameLst>
                                          <p:attrName>style.visibility</p:attrName>
                                        </p:attrNameLst>
                                      </p:cBhvr>
                                      <p:to>
                                        <p:strVal val="visible"/>
                                      </p:to>
                                    </p:set>
                                    <p:anim calcmode="lin" valueType="num">
                                      <p:cBhvr>
                                        <p:cTn id="196" dur="1000" fill="hold"/>
                                        <p:tgtEl>
                                          <p:spTgt spid="16430"/>
                                        </p:tgtEl>
                                        <p:attrNameLst>
                                          <p:attrName>ppt_w</p:attrName>
                                        </p:attrNameLst>
                                      </p:cBhvr>
                                      <p:tavLst>
                                        <p:tav tm="0">
                                          <p:val>
                                            <p:fltVal val="0"/>
                                          </p:val>
                                        </p:tav>
                                        <p:tav tm="100000">
                                          <p:val>
                                            <p:strVal val="#ppt_w"/>
                                          </p:val>
                                        </p:tav>
                                      </p:tavLst>
                                    </p:anim>
                                    <p:anim calcmode="lin" valueType="num">
                                      <p:cBhvr>
                                        <p:cTn id="197" dur="1000" fill="hold"/>
                                        <p:tgtEl>
                                          <p:spTgt spid="16430"/>
                                        </p:tgtEl>
                                        <p:attrNameLst>
                                          <p:attrName>ppt_h</p:attrName>
                                        </p:attrNameLst>
                                      </p:cBhvr>
                                      <p:tavLst>
                                        <p:tav tm="0">
                                          <p:val>
                                            <p:fltVal val="0"/>
                                          </p:val>
                                        </p:tav>
                                        <p:tav tm="100000">
                                          <p:val>
                                            <p:strVal val="#ppt_h"/>
                                          </p:val>
                                        </p:tav>
                                      </p:tavLst>
                                    </p:anim>
                                    <p:anim calcmode="lin" valueType="num">
                                      <p:cBhvr>
                                        <p:cTn id="198" dur="1000" fill="hold"/>
                                        <p:tgtEl>
                                          <p:spTgt spid="16430"/>
                                        </p:tgtEl>
                                        <p:attrNameLst>
                                          <p:attrName>style.rotation</p:attrName>
                                        </p:attrNameLst>
                                      </p:cBhvr>
                                      <p:tavLst>
                                        <p:tav tm="0">
                                          <p:val>
                                            <p:fltVal val="90"/>
                                          </p:val>
                                        </p:tav>
                                        <p:tav tm="100000">
                                          <p:val>
                                            <p:fltVal val="0"/>
                                          </p:val>
                                        </p:tav>
                                      </p:tavLst>
                                    </p:anim>
                                    <p:animEffect transition="in" filter="fade">
                                      <p:cBhvr>
                                        <p:cTn id="199" dur="1000"/>
                                        <p:tgtEl>
                                          <p:spTgt spid="16430"/>
                                        </p:tgtEl>
                                      </p:cBhvr>
                                    </p:animEffect>
                                  </p:childTnLst>
                                </p:cTn>
                              </p:par>
                            </p:childTnLst>
                          </p:cTn>
                        </p:par>
                      </p:childTnLst>
                    </p:cTn>
                  </p:par>
                  <p:par>
                    <p:cTn id="200" fill="hold">
                      <p:stCondLst>
                        <p:cond delay="indefinite"/>
                      </p:stCondLst>
                      <p:childTnLst>
                        <p:par>
                          <p:cTn id="201" fill="hold">
                            <p:stCondLst>
                              <p:cond delay="0"/>
                            </p:stCondLst>
                            <p:childTnLst>
                              <p:par>
                                <p:cTn id="202" presetID="22" presetClass="entr" presetSubtype="2" fill="hold" grpId="0" nodeType="clickEffect">
                                  <p:stCondLst>
                                    <p:cond delay="0"/>
                                  </p:stCondLst>
                                  <p:childTnLst>
                                    <p:set>
                                      <p:cBhvr>
                                        <p:cTn id="203" dur="1" fill="hold">
                                          <p:stCondLst>
                                            <p:cond delay="0"/>
                                          </p:stCondLst>
                                        </p:cTn>
                                        <p:tgtEl>
                                          <p:spTgt spid="16421"/>
                                        </p:tgtEl>
                                        <p:attrNameLst>
                                          <p:attrName>style.visibility</p:attrName>
                                        </p:attrNameLst>
                                      </p:cBhvr>
                                      <p:to>
                                        <p:strVal val="visible"/>
                                      </p:to>
                                    </p:set>
                                    <p:animEffect transition="in" filter="wipe(right)">
                                      <p:cBhvr>
                                        <p:cTn id="204" dur="500"/>
                                        <p:tgtEl>
                                          <p:spTgt spid="16421"/>
                                        </p:tgtEl>
                                      </p:cBhvr>
                                    </p:animEffect>
                                  </p:childTnLst>
                                </p:cTn>
                              </p:par>
                              <p:par>
                                <p:cTn id="205" presetID="22" presetClass="entr" presetSubtype="4" fill="hold" grpId="0" nodeType="withEffect">
                                  <p:stCondLst>
                                    <p:cond delay="0"/>
                                  </p:stCondLst>
                                  <p:childTnLst>
                                    <p:set>
                                      <p:cBhvr>
                                        <p:cTn id="206" dur="1" fill="hold">
                                          <p:stCondLst>
                                            <p:cond delay="0"/>
                                          </p:stCondLst>
                                        </p:cTn>
                                        <p:tgtEl>
                                          <p:spTgt spid="16422"/>
                                        </p:tgtEl>
                                        <p:attrNameLst>
                                          <p:attrName>style.visibility</p:attrName>
                                        </p:attrNameLst>
                                      </p:cBhvr>
                                      <p:to>
                                        <p:strVal val="visible"/>
                                      </p:to>
                                    </p:set>
                                    <p:animEffect transition="in" filter="wipe(down)">
                                      <p:cBhvr>
                                        <p:cTn id="207" dur="500"/>
                                        <p:tgtEl>
                                          <p:spTgt spid="16422"/>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4" fill="hold" grpId="0" nodeType="clickEffect">
                                  <p:stCondLst>
                                    <p:cond delay="0"/>
                                  </p:stCondLst>
                                  <p:childTnLst>
                                    <p:set>
                                      <p:cBhvr>
                                        <p:cTn id="211" dur="1" fill="hold">
                                          <p:stCondLst>
                                            <p:cond delay="0"/>
                                          </p:stCondLst>
                                        </p:cTn>
                                        <p:tgtEl>
                                          <p:spTgt spid="16423"/>
                                        </p:tgtEl>
                                        <p:attrNameLst>
                                          <p:attrName>style.visibility</p:attrName>
                                        </p:attrNameLst>
                                      </p:cBhvr>
                                      <p:to>
                                        <p:strVal val="visible"/>
                                      </p:to>
                                    </p:set>
                                    <p:animEffect transition="in" filter="wipe(down)">
                                      <p:cBhvr>
                                        <p:cTn id="212" dur="500"/>
                                        <p:tgtEl>
                                          <p:spTgt spid="16423"/>
                                        </p:tgtEl>
                                      </p:cBhvr>
                                    </p:animEffect>
                                  </p:childTnLst>
                                </p:cTn>
                              </p:par>
                            </p:childTnLst>
                          </p:cTn>
                        </p:par>
                      </p:childTnLst>
                    </p:cTn>
                  </p:par>
                  <p:par>
                    <p:cTn id="213" fill="hold">
                      <p:stCondLst>
                        <p:cond delay="indefinite"/>
                      </p:stCondLst>
                      <p:childTnLst>
                        <p:par>
                          <p:cTn id="214" fill="hold">
                            <p:stCondLst>
                              <p:cond delay="0"/>
                            </p:stCondLst>
                            <p:childTnLst>
                              <p:par>
                                <p:cTn id="215" presetID="22" presetClass="entr" presetSubtype="4" fill="hold" grpId="0" nodeType="clickEffect">
                                  <p:stCondLst>
                                    <p:cond delay="0"/>
                                  </p:stCondLst>
                                  <p:childTnLst>
                                    <p:set>
                                      <p:cBhvr>
                                        <p:cTn id="216" dur="1" fill="hold">
                                          <p:stCondLst>
                                            <p:cond delay="0"/>
                                          </p:stCondLst>
                                        </p:cTn>
                                        <p:tgtEl>
                                          <p:spTgt spid="16424"/>
                                        </p:tgtEl>
                                        <p:attrNameLst>
                                          <p:attrName>style.visibility</p:attrName>
                                        </p:attrNameLst>
                                      </p:cBhvr>
                                      <p:to>
                                        <p:strVal val="visible"/>
                                      </p:to>
                                    </p:set>
                                    <p:animEffect transition="in" filter="wipe(down)">
                                      <p:cBhvr>
                                        <p:cTn id="217" dur="500"/>
                                        <p:tgtEl>
                                          <p:spTgt spid="16424"/>
                                        </p:tgtEl>
                                      </p:cBhvr>
                                    </p:animEffect>
                                  </p:childTnLst>
                                </p:cTn>
                              </p:par>
                            </p:childTnLst>
                          </p:cTn>
                        </p:par>
                      </p:childTnLst>
                    </p:cTn>
                  </p:par>
                  <p:par>
                    <p:cTn id="218" fill="hold">
                      <p:stCondLst>
                        <p:cond delay="indefinite"/>
                      </p:stCondLst>
                      <p:childTnLst>
                        <p:par>
                          <p:cTn id="219" fill="hold">
                            <p:stCondLst>
                              <p:cond delay="0"/>
                            </p:stCondLst>
                            <p:childTnLst>
                              <p:par>
                                <p:cTn id="220" presetID="22" presetClass="entr" presetSubtype="4" fill="hold" grpId="0" nodeType="clickEffect">
                                  <p:stCondLst>
                                    <p:cond delay="0"/>
                                  </p:stCondLst>
                                  <p:childTnLst>
                                    <p:set>
                                      <p:cBhvr>
                                        <p:cTn id="221" dur="1" fill="hold">
                                          <p:stCondLst>
                                            <p:cond delay="0"/>
                                          </p:stCondLst>
                                        </p:cTn>
                                        <p:tgtEl>
                                          <p:spTgt spid="16425"/>
                                        </p:tgtEl>
                                        <p:attrNameLst>
                                          <p:attrName>style.visibility</p:attrName>
                                        </p:attrNameLst>
                                      </p:cBhvr>
                                      <p:to>
                                        <p:strVal val="visible"/>
                                      </p:to>
                                    </p:set>
                                    <p:animEffect transition="in" filter="wipe(down)">
                                      <p:cBhvr>
                                        <p:cTn id="222" dur="500"/>
                                        <p:tgtEl>
                                          <p:spTgt spid="16425"/>
                                        </p:tgtEl>
                                      </p:cBhvr>
                                    </p:animEffect>
                                  </p:childTnLst>
                                </p:cTn>
                              </p:par>
                            </p:childTnLst>
                          </p:cTn>
                        </p:par>
                      </p:childTnLst>
                    </p:cTn>
                  </p:par>
                  <p:par>
                    <p:cTn id="223" fill="hold">
                      <p:stCondLst>
                        <p:cond delay="indefinite"/>
                      </p:stCondLst>
                      <p:childTnLst>
                        <p:par>
                          <p:cTn id="224" fill="hold">
                            <p:stCondLst>
                              <p:cond delay="0"/>
                            </p:stCondLst>
                            <p:childTnLst>
                              <p:par>
                                <p:cTn id="225" presetID="22" presetClass="entr" presetSubtype="4" fill="hold" grpId="0" nodeType="clickEffect">
                                  <p:stCondLst>
                                    <p:cond delay="0"/>
                                  </p:stCondLst>
                                  <p:childTnLst>
                                    <p:set>
                                      <p:cBhvr>
                                        <p:cTn id="226" dur="1" fill="hold">
                                          <p:stCondLst>
                                            <p:cond delay="0"/>
                                          </p:stCondLst>
                                        </p:cTn>
                                        <p:tgtEl>
                                          <p:spTgt spid="16431"/>
                                        </p:tgtEl>
                                        <p:attrNameLst>
                                          <p:attrName>style.visibility</p:attrName>
                                        </p:attrNameLst>
                                      </p:cBhvr>
                                      <p:to>
                                        <p:strVal val="visible"/>
                                      </p:to>
                                    </p:set>
                                    <p:animEffect transition="in" filter="wipe(down)">
                                      <p:cBhvr>
                                        <p:cTn id="227" dur="500"/>
                                        <p:tgtEl>
                                          <p:spTgt spid="16431"/>
                                        </p:tgtEl>
                                      </p:cBhvr>
                                    </p:animEffect>
                                  </p:childTnLst>
                                </p:cTn>
                              </p:par>
                            </p:childTnLst>
                          </p:cTn>
                        </p:par>
                      </p:childTnLst>
                    </p:cTn>
                  </p:par>
                  <p:par>
                    <p:cTn id="228" fill="hold">
                      <p:stCondLst>
                        <p:cond delay="indefinite"/>
                      </p:stCondLst>
                      <p:childTnLst>
                        <p:par>
                          <p:cTn id="229" fill="hold">
                            <p:stCondLst>
                              <p:cond delay="0"/>
                            </p:stCondLst>
                            <p:childTnLst>
                              <p:par>
                                <p:cTn id="230" presetID="22" presetClass="entr" presetSubtype="4" fill="hold" grpId="0" nodeType="clickEffect">
                                  <p:stCondLst>
                                    <p:cond delay="0"/>
                                  </p:stCondLst>
                                  <p:childTnLst>
                                    <p:set>
                                      <p:cBhvr>
                                        <p:cTn id="231" dur="1" fill="hold">
                                          <p:stCondLst>
                                            <p:cond delay="0"/>
                                          </p:stCondLst>
                                        </p:cTn>
                                        <p:tgtEl>
                                          <p:spTgt spid="16432"/>
                                        </p:tgtEl>
                                        <p:attrNameLst>
                                          <p:attrName>style.visibility</p:attrName>
                                        </p:attrNameLst>
                                      </p:cBhvr>
                                      <p:to>
                                        <p:strVal val="visible"/>
                                      </p:to>
                                    </p:set>
                                    <p:animEffect transition="in" filter="wipe(down)">
                                      <p:cBhvr>
                                        <p:cTn id="232" dur="500"/>
                                        <p:tgtEl>
                                          <p:spTgt spid="16432"/>
                                        </p:tgtEl>
                                      </p:cBhvr>
                                    </p:animEffect>
                                  </p:childTnLst>
                                </p:cTn>
                              </p:par>
                            </p:childTnLst>
                          </p:cTn>
                        </p:par>
                      </p:childTnLst>
                    </p:cTn>
                  </p:par>
                  <p:par>
                    <p:cTn id="233" fill="hold">
                      <p:stCondLst>
                        <p:cond delay="indefinite"/>
                      </p:stCondLst>
                      <p:childTnLst>
                        <p:par>
                          <p:cTn id="234" fill="hold">
                            <p:stCondLst>
                              <p:cond delay="0"/>
                            </p:stCondLst>
                            <p:childTnLst>
                              <p:par>
                                <p:cTn id="235" presetID="22" presetClass="entr" presetSubtype="4" fill="hold" grpId="0" nodeType="clickEffect">
                                  <p:stCondLst>
                                    <p:cond delay="0"/>
                                  </p:stCondLst>
                                  <p:childTnLst>
                                    <p:set>
                                      <p:cBhvr>
                                        <p:cTn id="236" dur="1" fill="hold">
                                          <p:stCondLst>
                                            <p:cond delay="0"/>
                                          </p:stCondLst>
                                        </p:cTn>
                                        <p:tgtEl>
                                          <p:spTgt spid="16433"/>
                                        </p:tgtEl>
                                        <p:attrNameLst>
                                          <p:attrName>style.visibility</p:attrName>
                                        </p:attrNameLst>
                                      </p:cBhvr>
                                      <p:to>
                                        <p:strVal val="visible"/>
                                      </p:to>
                                    </p:set>
                                    <p:animEffect transition="in" filter="wipe(down)">
                                      <p:cBhvr>
                                        <p:cTn id="237" dur="500"/>
                                        <p:tgtEl>
                                          <p:spTgt spid="16433"/>
                                        </p:tgtEl>
                                      </p:cBhvr>
                                    </p:animEffect>
                                  </p:childTnLst>
                                </p:cTn>
                              </p:par>
                            </p:childTnLst>
                          </p:cTn>
                        </p:par>
                      </p:childTnLst>
                    </p:cTn>
                  </p:par>
                  <p:par>
                    <p:cTn id="238" fill="hold">
                      <p:stCondLst>
                        <p:cond delay="indefinite"/>
                      </p:stCondLst>
                      <p:childTnLst>
                        <p:par>
                          <p:cTn id="239" fill="hold">
                            <p:stCondLst>
                              <p:cond delay="0"/>
                            </p:stCondLst>
                            <p:childTnLst>
                              <p:par>
                                <p:cTn id="240" presetID="22" presetClass="entr" presetSubtype="4" fill="hold" grpId="0" nodeType="clickEffect">
                                  <p:stCondLst>
                                    <p:cond delay="0"/>
                                  </p:stCondLst>
                                  <p:childTnLst>
                                    <p:set>
                                      <p:cBhvr>
                                        <p:cTn id="241" dur="1" fill="hold">
                                          <p:stCondLst>
                                            <p:cond delay="0"/>
                                          </p:stCondLst>
                                        </p:cTn>
                                        <p:tgtEl>
                                          <p:spTgt spid="16434"/>
                                        </p:tgtEl>
                                        <p:attrNameLst>
                                          <p:attrName>style.visibility</p:attrName>
                                        </p:attrNameLst>
                                      </p:cBhvr>
                                      <p:to>
                                        <p:strVal val="visible"/>
                                      </p:to>
                                    </p:set>
                                    <p:animEffect transition="in" filter="wipe(down)">
                                      <p:cBhvr>
                                        <p:cTn id="242" dur="500"/>
                                        <p:tgtEl>
                                          <p:spTgt spid="16434"/>
                                        </p:tgtEl>
                                      </p:cBhvr>
                                    </p:animEffect>
                                  </p:childTnLst>
                                </p:cTn>
                              </p:par>
                            </p:childTnLst>
                          </p:cTn>
                        </p:par>
                      </p:childTnLst>
                    </p:cTn>
                  </p:par>
                  <p:par>
                    <p:cTn id="243" fill="hold">
                      <p:stCondLst>
                        <p:cond delay="indefinite"/>
                      </p:stCondLst>
                      <p:childTnLst>
                        <p:par>
                          <p:cTn id="244" fill="hold">
                            <p:stCondLst>
                              <p:cond delay="0"/>
                            </p:stCondLst>
                            <p:childTnLst>
                              <p:par>
                                <p:cTn id="245" presetID="22" presetClass="entr" presetSubtype="1" fill="hold" grpId="0" nodeType="clickEffect">
                                  <p:stCondLst>
                                    <p:cond delay="0"/>
                                  </p:stCondLst>
                                  <p:childTnLst>
                                    <p:set>
                                      <p:cBhvr>
                                        <p:cTn id="246" dur="1" fill="hold">
                                          <p:stCondLst>
                                            <p:cond delay="0"/>
                                          </p:stCondLst>
                                        </p:cTn>
                                        <p:tgtEl>
                                          <p:spTgt spid="16436"/>
                                        </p:tgtEl>
                                        <p:attrNameLst>
                                          <p:attrName>style.visibility</p:attrName>
                                        </p:attrNameLst>
                                      </p:cBhvr>
                                      <p:to>
                                        <p:strVal val="visible"/>
                                      </p:to>
                                    </p:set>
                                    <p:animEffect transition="in" filter="wipe(up)">
                                      <p:cBhvr>
                                        <p:cTn id="247" dur="500"/>
                                        <p:tgtEl>
                                          <p:spTgt spid="16436"/>
                                        </p:tgtEl>
                                      </p:cBhvr>
                                    </p:animEffect>
                                  </p:childTnLst>
                                </p:cTn>
                              </p:par>
                            </p:childTnLst>
                          </p:cTn>
                        </p:par>
                      </p:childTnLst>
                    </p:cTn>
                  </p:par>
                  <p:par>
                    <p:cTn id="248" fill="hold">
                      <p:stCondLst>
                        <p:cond delay="indefinite"/>
                      </p:stCondLst>
                      <p:childTnLst>
                        <p:par>
                          <p:cTn id="249" fill="hold">
                            <p:stCondLst>
                              <p:cond delay="0"/>
                            </p:stCondLst>
                            <p:childTnLst>
                              <p:par>
                                <p:cTn id="250" presetID="22" presetClass="entr" presetSubtype="4" fill="hold" grpId="0" nodeType="clickEffect">
                                  <p:stCondLst>
                                    <p:cond delay="0"/>
                                  </p:stCondLst>
                                  <p:childTnLst>
                                    <p:set>
                                      <p:cBhvr>
                                        <p:cTn id="251" dur="1" fill="hold">
                                          <p:stCondLst>
                                            <p:cond delay="0"/>
                                          </p:stCondLst>
                                        </p:cTn>
                                        <p:tgtEl>
                                          <p:spTgt spid="16440"/>
                                        </p:tgtEl>
                                        <p:attrNameLst>
                                          <p:attrName>style.visibility</p:attrName>
                                        </p:attrNameLst>
                                      </p:cBhvr>
                                      <p:to>
                                        <p:strVal val="visible"/>
                                      </p:to>
                                    </p:set>
                                    <p:animEffect transition="in" filter="wipe(down)">
                                      <p:cBhvr>
                                        <p:cTn id="252" dur="500"/>
                                        <p:tgtEl>
                                          <p:spTgt spid="16440"/>
                                        </p:tgtEl>
                                      </p:cBhvr>
                                    </p:animEffect>
                                  </p:childTnLst>
                                </p:cTn>
                              </p:par>
                            </p:childTnLst>
                          </p:cTn>
                        </p:par>
                      </p:childTnLst>
                    </p:cTn>
                  </p:par>
                  <p:par>
                    <p:cTn id="253" fill="hold">
                      <p:stCondLst>
                        <p:cond delay="indefinite"/>
                      </p:stCondLst>
                      <p:childTnLst>
                        <p:par>
                          <p:cTn id="254" fill="hold">
                            <p:stCondLst>
                              <p:cond delay="0"/>
                            </p:stCondLst>
                            <p:childTnLst>
                              <p:par>
                                <p:cTn id="255" presetID="31" presetClass="entr" presetSubtype="0" fill="hold" grpId="0" nodeType="clickEffect">
                                  <p:stCondLst>
                                    <p:cond delay="0"/>
                                  </p:stCondLst>
                                  <p:iterate type="lt">
                                    <p:tmPct val="5000"/>
                                  </p:iterate>
                                  <p:childTnLst>
                                    <p:set>
                                      <p:cBhvr>
                                        <p:cTn id="256" dur="1" fill="hold">
                                          <p:stCondLst>
                                            <p:cond delay="0"/>
                                          </p:stCondLst>
                                        </p:cTn>
                                        <p:tgtEl>
                                          <p:spTgt spid="16441"/>
                                        </p:tgtEl>
                                        <p:attrNameLst>
                                          <p:attrName>style.visibility</p:attrName>
                                        </p:attrNameLst>
                                      </p:cBhvr>
                                      <p:to>
                                        <p:strVal val="visible"/>
                                      </p:to>
                                    </p:set>
                                    <p:anim calcmode="lin" valueType="num">
                                      <p:cBhvr>
                                        <p:cTn id="257" dur="1000" fill="hold"/>
                                        <p:tgtEl>
                                          <p:spTgt spid="16441"/>
                                        </p:tgtEl>
                                        <p:attrNameLst>
                                          <p:attrName>ppt_w</p:attrName>
                                        </p:attrNameLst>
                                      </p:cBhvr>
                                      <p:tavLst>
                                        <p:tav tm="0">
                                          <p:val>
                                            <p:fltVal val="0"/>
                                          </p:val>
                                        </p:tav>
                                        <p:tav tm="100000">
                                          <p:val>
                                            <p:strVal val="#ppt_w"/>
                                          </p:val>
                                        </p:tav>
                                      </p:tavLst>
                                    </p:anim>
                                    <p:anim calcmode="lin" valueType="num">
                                      <p:cBhvr>
                                        <p:cTn id="258" dur="1000" fill="hold"/>
                                        <p:tgtEl>
                                          <p:spTgt spid="16441"/>
                                        </p:tgtEl>
                                        <p:attrNameLst>
                                          <p:attrName>ppt_h</p:attrName>
                                        </p:attrNameLst>
                                      </p:cBhvr>
                                      <p:tavLst>
                                        <p:tav tm="0">
                                          <p:val>
                                            <p:fltVal val="0"/>
                                          </p:val>
                                        </p:tav>
                                        <p:tav tm="100000">
                                          <p:val>
                                            <p:strVal val="#ppt_h"/>
                                          </p:val>
                                        </p:tav>
                                      </p:tavLst>
                                    </p:anim>
                                    <p:anim calcmode="lin" valueType="num">
                                      <p:cBhvr>
                                        <p:cTn id="259" dur="1000" fill="hold"/>
                                        <p:tgtEl>
                                          <p:spTgt spid="16441"/>
                                        </p:tgtEl>
                                        <p:attrNameLst>
                                          <p:attrName>style.rotation</p:attrName>
                                        </p:attrNameLst>
                                      </p:cBhvr>
                                      <p:tavLst>
                                        <p:tav tm="0">
                                          <p:val>
                                            <p:fltVal val="90"/>
                                          </p:val>
                                        </p:tav>
                                        <p:tav tm="100000">
                                          <p:val>
                                            <p:fltVal val="0"/>
                                          </p:val>
                                        </p:tav>
                                      </p:tavLst>
                                    </p:anim>
                                    <p:animEffect transition="in" filter="fade">
                                      <p:cBhvr>
                                        <p:cTn id="260" dur="1000"/>
                                        <p:tgtEl>
                                          <p:spTgt spid="16441"/>
                                        </p:tgtEl>
                                      </p:cBhvr>
                                    </p:animEffect>
                                  </p:childTnLst>
                                </p:cTn>
                              </p:par>
                            </p:childTnLst>
                          </p:cTn>
                        </p:par>
                      </p:childTnLst>
                    </p:cTn>
                  </p:par>
                  <p:par>
                    <p:cTn id="261" fill="hold">
                      <p:stCondLst>
                        <p:cond delay="indefinite"/>
                      </p:stCondLst>
                      <p:childTnLst>
                        <p:par>
                          <p:cTn id="262" fill="hold">
                            <p:stCondLst>
                              <p:cond delay="0"/>
                            </p:stCondLst>
                            <p:childTnLst>
                              <p:par>
                                <p:cTn id="263" presetID="31" presetClass="entr" presetSubtype="0" fill="hold" grpId="0" nodeType="clickEffect">
                                  <p:stCondLst>
                                    <p:cond delay="0"/>
                                  </p:stCondLst>
                                  <p:iterate type="lt">
                                    <p:tmPct val="5000"/>
                                  </p:iterate>
                                  <p:childTnLst>
                                    <p:set>
                                      <p:cBhvr>
                                        <p:cTn id="264" dur="1" fill="hold">
                                          <p:stCondLst>
                                            <p:cond delay="0"/>
                                          </p:stCondLst>
                                        </p:cTn>
                                        <p:tgtEl>
                                          <p:spTgt spid="16442"/>
                                        </p:tgtEl>
                                        <p:attrNameLst>
                                          <p:attrName>style.visibility</p:attrName>
                                        </p:attrNameLst>
                                      </p:cBhvr>
                                      <p:to>
                                        <p:strVal val="visible"/>
                                      </p:to>
                                    </p:set>
                                    <p:anim calcmode="lin" valueType="num">
                                      <p:cBhvr>
                                        <p:cTn id="265" dur="1000" fill="hold"/>
                                        <p:tgtEl>
                                          <p:spTgt spid="16442"/>
                                        </p:tgtEl>
                                        <p:attrNameLst>
                                          <p:attrName>ppt_w</p:attrName>
                                        </p:attrNameLst>
                                      </p:cBhvr>
                                      <p:tavLst>
                                        <p:tav tm="0">
                                          <p:val>
                                            <p:fltVal val="0"/>
                                          </p:val>
                                        </p:tav>
                                        <p:tav tm="100000">
                                          <p:val>
                                            <p:strVal val="#ppt_w"/>
                                          </p:val>
                                        </p:tav>
                                      </p:tavLst>
                                    </p:anim>
                                    <p:anim calcmode="lin" valueType="num">
                                      <p:cBhvr>
                                        <p:cTn id="266" dur="1000" fill="hold"/>
                                        <p:tgtEl>
                                          <p:spTgt spid="16442"/>
                                        </p:tgtEl>
                                        <p:attrNameLst>
                                          <p:attrName>ppt_h</p:attrName>
                                        </p:attrNameLst>
                                      </p:cBhvr>
                                      <p:tavLst>
                                        <p:tav tm="0">
                                          <p:val>
                                            <p:fltVal val="0"/>
                                          </p:val>
                                        </p:tav>
                                        <p:tav tm="100000">
                                          <p:val>
                                            <p:strVal val="#ppt_h"/>
                                          </p:val>
                                        </p:tav>
                                      </p:tavLst>
                                    </p:anim>
                                    <p:anim calcmode="lin" valueType="num">
                                      <p:cBhvr>
                                        <p:cTn id="267" dur="1000" fill="hold"/>
                                        <p:tgtEl>
                                          <p:spTgt spid="16442"/>
                                        </p:tgtEl>
                                        <p:attrNameLst>
                                          <p:attrName>style.rotation</p:attrName>
                                        </p:attrNameLst>
                                      </p:cBhvr>
                                      <p:tavLst>
                                        <p:tav tm="0">
                                          <p:val>
                                            <p:fltVal val="90"/>
                                          </p:val>
                                        </p:tav>
                                        <p:tav tm="100000">
                                          <p:val>
                                            <p:fltVal val="0"/>
                                          </p:val>
                                        </p:tav>
                                      </p:tavLst>
                                    </p:anim>
                                    <p:animEffect transition="in" filter="fade">
                                      <p:cBhvr>
                                        <p:cTn id="268" dur="1000"/>
                                        <p:tgtEl>
                                          <p:spTgt spid="16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9" grpId="0" animBg="1"/>
      <p:bldP spid="16390" grpId="0"/>
      <p:bldP spid="16391" grpId="0"/>
      <p:bldP spid="16392" grpId="0" animBg="1"/>
      <p:bldP spid="16393" grpId="0" animBg="1"/>
      <p:bldP spid="16394" grpId="0"/>
      <p:bldP spid="16395" grpId="0" animBg="1"/>
      <p:bldP spid="16396" grpId="0"/>
      <p:bldP spid="16397" grpId="0"/>
      <p:bldP spid="16398" grpId="0"/>
      <p:bldP spid="16399" grpId="0" animBg="1"/>
      <p:bldP spid="16400" grpId="0" animBg="1"/>
      <p:bldP spid="16401" grpId="0" animBg="1"/>
      <p:bldP spid="16402" grpId="0"/>
      <p:bldP spid="16403" grpId="0"/>
      <p:bldP spid="16404" grpId="0" animBg="1"/>
      <p:bldP spid="16405" grpId="0" animBg="1"/>
      <p:bldP spid="16406" grpId="0"/>
      <p:bldP spid="16407" grpId="0" animBg="1"/>
      <p:bldP spid="16408" grpId="0"/>
      <p:bldP spid="16409" grpId="0" animBg="1"/>
      <p:bldP spid="16410" grpId="0"/>
      <p:bldP spid="16411" grpId="0" animBg="1"/>
      <p:bldP spid="16412" grpId="0"/>
      <p:bldP spid="16413" grpId="0" animBg="1"/>
      <p:bldP spid="16414" grpId="0" animBg="1"/>
      <p:bldP spid="16415" grpId="0" animBg="1"/>
      <p:bldP spid="16416" grpId="0"/>
      <p:bldP spid="16417" grpId="0" animBg="1"/>
      <p:bldP spid="16418" grpId="0" animBg="1"/>
      <p:bldP spid="16419" grpId="0"/>
      <p:bldP spid="16420" grpId="0" animBg="1"/>
      <p:bldP spid="16421" grpId="0" animBg="1"/>
      <p:bldP spid="16422" grpId="0" animBg="1"/>
      <p:bldP spid="16423" grpId="0" animBg="1"/>
      <p:bldP spid="16424" grpId="0"/>
      <p:bldP spid="16425" grpId="0" animBg="1"/>
      <p:bldP spid="16426" grpId="0" animBg="1"/>
      <p:bldP spid="16427" grpId="0" animBg="1"/>
      <p:bldP spid="16429" grpId="0"/>
      <p:bldP spid="16430" grpId="0"/>
      <p:bldP spid="16431" grpId="0" animBg="1"/>
      <p:bldP spid="16432" grpId="0" animBg="1"/>
      <p:bldP spid="16433" grpId="0"/>
      <p:bldP spid="16434" grpId="0" animBg="1"/>
      <p:bldP spid="16436" grpId="0" animBg="1"/>
      <p:bldP spid="16437" grpId="0"/>
      <p:bldP spid="16438" grpId="0"/>
      <p:bldP spid="16440" grpId="0" animBg="1"/>
      <p:bldP spid="16441" grpId="0"/>
      <p:bldP spid="1644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4"/>
          <p:cNvSpPr txBox="1">
            <a:spLocks noChangeArrowheads="1"/>
          </p:cNvSpPr>
          <p:nvPr/>
        </p:nvSpPr>
        <p:spPr bwMode="auto">
          <a:xfrm>
            <a:off x="0" y="26988"/>
            <a:ext cx="9144000" cy="915987"/>
          </a:xfrm>
          <a:prstGeom prst="rect">
            <a:avLst/>
          </a:prstGeom>
          <a:solidFill>
            <a:srgbClr val="FFFF99"/>
          </a:solidFill>
          <a:ln w="9525">
            <a:noFill/>
            <a:miter lim="800000"/>
          </a:ln>
        </p:spPr>
        <p:txBody>
          <a:bodyPr>
            <a:spAutoFit/>
          </a:bodyPr>
          <a:lstStyle/>
          <a:p>
            <a:r>
              <a:rPr lang="en-US"/>
              <a:t>Q10.10   A line PQ 100 mm long is inclined at 30º to the H.P. and at 45º to the V.P. Its mid point is in the V.P. and 20 mm above the H.P. Draw its projections, if its end P is in the third quadrant and Q is in the first quadrant.</a:t>
            </a:r>
            <a:endParaRPr lang="en-US"/>
          </a:p>
        </p:txBody>
      </p:sp>
      <p:sp>
        <p:nvSpPr>
          <p:cNvPr id="17413" name="Text Box 5"/>
          <p:cNvSpPr txBox="1">
            <a:spLocks noChangeArrowheads="1"/>
          </p:cNvSpPr>
          <p:nvPr/>
        </p:nvSpPr>
        <p:spPr bwMode="auto">
          <a:xfrm>
            <a:off x="266700" y="1177925"/>
            <a:ext cx="3403600" cy="1262063"/>
          </a:xfrm>
          <a:prstGeom prst="rect">
            <a:avLst/>
          </a:prstGeom>
          <a:noFill/>
          <a:ln w="9525">
            <a:noFill/>
            <a:miter lim="800000"/>
          </a:ln>
        </p:spPr>
        <p:txBody>
          <a:bodyPr>
            <a:spAutoFit/>
          </a:bodyPr>
          <a:lstStyle/>
          <a:p>
            <a:pPr>
              <a:spcBef>
                <a:spcPct val="50000"/>
              </a:spcBef>
            </a:pPr>
            <a:r>
              <a:rPr lang="en-US" sz="1400" b="1">
                <a:solidFill>
                  <a:schemeClr val="accent2"/>
                </a:solidFill>
              </a:rPr>
              <a:t>Given,</a:t>
            </a:r>
            <a:endParaRPr lang="en-US" sz="1400" b="1">
              <a:solidFill>
                <a:schemeClr val="accent2"/>
              </a:solidFill>
            </a:endParaRPr>
          </a:p>
          <a:p>
            <a:pPr>
              <a:spcBef>
                <a:spcPct val="50000"/>
              </a:spcBef>
            </a:pPr>
            <a:r>
              <a:rPr lang="en-US" sz="1400" b="1">
                <a:solidFill>
                  <a:schemeClr val="accent2"/>
                </a:solidFill>
                <a:cs typeface="Arial" panose="02080604020202020204" pitchFamily="34" charset="0"/>
              </a:rPr>
              <a:t>TL = 100, </a:t>
            </a:r>
            <a:r>
              <a:rPr lang="el-GR" sz="1400" b="1">
                <a:solidFill>
                  <a:schemeClr val="accent2"/>
                </a:solidFill>
                <a:cs typeface="Arial" panose="02080604020202020204" pitchFamily="34" charset="0"/>
              </a:rPr>
              <a:t>θ</a:t>
            </a:r>
            <a:r>
              <a:rPr lang="en-US" sz="1400" b="1">
                <a:solidFill>
                  <a:schemeClr val="accent2"/>
                </a:solidFill>
                <a:cs typeface="Arial" panose="02080604020202020204" pitchFamily="34" charset="0"/>
              </a:rPr>
              <a:t> = 30º</a:t>
            </a:r>
            <a:r>
              <a:rPr lang="en-US" sz="1400" b="1">
                <a:solidFill>
                  <a:schemeClr val="accent2"/>
                </a:solidFill>
              </a:rPr>
              <a:t>, Mid point M is 20mm</a:t>
            </a:r>
            <a:r>
              <a:rPr lang="en-US" sz="1400" b="1">
                <a:solidFill>
                  <a:schemeClr val="accent2"/>
                </a:solidFill>
                <a:cs typeface="Arial" panose="02080604020202020204" pitchFamily="34" charset="0"/>
              </a:rPr>
              <a:t>↑HP &amp; in the VP                      End P in third quadrant  &amp;               End Q in first quadrant</a:t>
            </a:r>
            <a:endParaRPr lang="en-US" sz="1400" b="1">
              <a:solidFill>
                <a:schemeClr val="accent2"/>
              </a:solidFill>
              <a:cs typeface="Arial" panose="02080604020202020204" pitchFamily="34" charset="0"/>
            </a:endParaRPr>
          </a:p>
        </p:txBody>
      </p:sp>
      <p:sp>
        <p:nvSpPr>
          <p:cNvPr id="17414" name="Text Box 6"/>
          <p:cNvSpPr txBox="1">
            <a:spLocks noChangeArrowheads="1"/>
          </p:cNvSpPr>
          <p:nvPr/>
        </p:nvSpPr>
        <p:spPr bwMode="auto">
          <a:xfrm>
            <a:off x="4572000" y="1322388"/>
            <a:ext cx="1404938" cy="623887"/>
          </a:xfrm>
          <a:prstGeom prst="rect">
            <a:avLst/>
          </a:prstGeom>
          <a:noFill/>
          <a:ln w="9525">
            <a:noFill/>
            <a:miter lim="800000"/>
          </a:ln>
        </p:spPr>
        <p:txBody>
          <a:bodyPr>
            <a:spAutoFit/>
          </a:bodyPr>
          <a:lstStyle/>
          <a:p>
            <a:pPr>
              <a:spcBef>
                <a:spcPct val="50000"/>
              </a:spcBef>
            </a:pPr>
            <a:r>
              <a:rPr lang="en-US" sz="1400" b="1">
                <a:solidFill>
                  <a:schemeClr val="accent2"/>
                </a:solidFill>
              </a:rPr>
              <a:t>To draw,</a:t>
            </a:r>
            <a:endParaRPr lang="en-US" sz="1400" b="1">
              <a:solidFill>
                <a:schemeClr val="accent2"/>
              </a:solidFill>
            </a:endParaRPr>
          </a:p>
          <a:p>
            <a:pPr>
              <a:spcBef>
                <a:spcPct val="50000"/>
              </a:spcBef>
            </a:pPr>
            <a:r>
              <a:rPr lang="en-US" sz="1400" b="1">
                <a:solidFill>
                  <a:schemeClr val="accent2"/>
                </a:solidFill>
                <a:cs typeface="Arial" panose="02080604020202020204" pitchFamily="34" charset="0"/>
              </a:rPr>
              <a:t>FV &amp; TV</a:t>
            </a:r>
            <a:endParaRPr lang="el-GR" sz="1400" b="1">
              <a:solidFill>
                <a:schemeClr val="accent2"/>
              </a:solidFill>
              <a:cs typeface="Arial" panose="02080604020202020204" pitchFamily="34" charset="0"/>
            </a:endParaRPr>
          </a:p>
        </p:txBody>
      </p:sp>
      <p:sp>
        <p:nvSpPr>
          <p:cNvPr id="17415" name="Line 7"/>
          <p:cNvSpPr>
            <a:spLocks noChangeShapeType="1"/>
          </p:cNvSpPr>
          <p:nvPr/>
        </p:nvSpPr>
        <p:spPr bwMode="auto">
          <a:xfrm flipV="1">
            <a:off x="2349500" y="3883025"/>
            <a:ext cx="4156075" cy="0"/>
          </a:xfrm>
          <a:prstGeom prst="line">
            <a:avLst/>
          </a:prstGeom>
          <a:noFill/>
          <a:ln w="9525">
            <a:solidFill>
              <a:schemeClr val="tx1"/>
            </a:solidFill>
            <a:round/>
          </a:ln>
        </p:spPr>
        <p:txBody>
          <a:bodyPr/>
          <a:lstStyle/>
          <a:p>
            <a:endParaRPr lang="en-IN"/>
          </a:p>
        </p:txBody>
      </p:sp>
      <p:sp>
        <p:nvSpPr>
          <p:cNvPr id="17416" name="Text Box 8"/>
          <p:cNvSpPr txBox="1">
            <a:spLocks noChangeArrowheads="1"/>
          </p:cNvSpPr>
          <p:nvPr/>
        </p:nvSpPr>
        <p:spPr bwMode="auto">
          <a:xfrm>
            <a:off x="1933575" y="3698875"/>
            <a:ext cx="415925" cy="366713"/>
          </a:xfrm>
          <a:prstGeom prst="rect">
            <a:avLst/>
          </a:prstGeom>
          <a:noFill/>
          <a:ln w="9525">
            <a:noFill/>
            <a:miter lim="800000"/>
          </a:ln>
        </p:spPr>
        <p:txBody>
          <a:bodyPr>
            <a:spAutoFit/>
          </a:bodyPr>
          <a:lstStyle/>
          <a:p>
            <a:pPr>
              <a:spcBef>
                <a:spcPct val="50000"/>
              </a:spcBef>
            </a:pPr>
            <a:r>
              <a:rPr lang="en-US"/>
              <a:t>X</a:t>
            </a:r>
            <a:endParaRPr lang="en-US"/>
          </a:p>
        </p:txBody>
      </p:sp>
      <p:sp>
        <p:nvSpPr>
          <p:cNvPr id="17418" name="Text Box 10"/>
          <p:cNvSpPr txBox="1">
            <a:spLocks noChangeArrowheads="1"/>
          </p:cNvSpPr>
          <p:nvPr/>
        </p:nvSpPr>
        <p:spPr bwMode="auto">
          <a:xfrm>
            <a:off x="6505575" y="3678238"/>
            <a:ext cx="485775" cy="366712"/>
          </a:xfrm>
          <a:prstGeom prst="rect">
            <a:avLst/>
          </a:prstGeom>
          <a:noFill/>
          <a:ln w="9525">
            <a:noFill/>
            <a:miter lim="800000"/>
          </a:ln>
        </p:spPr>
        <p:txBody>
          <a:bodyPr>
            <a:spAutoFit/>
          </a:bodyPr>
          <a:lstStyle/>
          <a:p>
            <a:pPr>
              <a:spcBef>
                <a:spcPct val="50000"/>
              </a:spcBef>
            </a:pPr>
            <a:r>
              <a:rPr lang="en-US"/>
              <a:t>Y</a:t>
            </a:r>
            <a:endParaRPr lang="en-US"/>
          </a:p>
        </p:txBody>
      </p:sp>
      <p:sp>
        <p:nvSpPr>
          <p:cNvPr id="17419" name="Line 11"/>
          <p:cNvSpPr>
            <a:spLocks noChangeShapeType="1"/>
          </p:cNvSpPr>
          <p:nvPr/>
        </p:nvSpPr>
        <p:spPr bwMode="auto">
          <a:xfrm>
            <a:off x="5607050" y="3335338"/>
            <a:ext cx="0" cy="547687"/>
          </a:xfrm>
          <a:prstGeom prst="line">
            <a:avLst/>
          </a:prstGeom>
          <a:noFill/>
          <a:ln w="9525">
            <a:solidFill>
              <a:schemeClr val="tx1"/>
            </a:solidFill>
            <a:round/>
            <a:headEnd type="triangle" w="med" len="med"/>
            <a:tailEnd type="triangle" w="med" len="med"/>
          </a:ln>
        </p:spPr>
        <p:txBody>
          <a:bodyPr/>
          <a:lstStyle/>
          <a:p>
            <a:endParaRPr lang="en-IN"/>
          </a:p>
        </p:txBody>
      </p:sp>
      <p:sp>
        <p:nvSpPr>
          <p:cNvPr id="17420" name="Text Box 12"/>
          <p:cNvSpPr txBox="1">
            <a:spLocks noChangeArrowheads="1"/>
          </p:cNvSpPr>
          <p:nvPr/>
        </p:nvSpPr>
        <p:spPr bwMode="auto">
          <a:xfrm rot="-5400000">
            <a:off x="5484813" y="3392487"/>
            <a:ext cx="541338" cy="366713"/>
          </a:xfrm>
          <a:prstGeom prst="rect">
            <a:avLst/>
          </a:prstGeom>
          <a:noFill/>
          <a:ln w="9525">
            <a:noFill/>
            <a:miter lim="800000"/>
          </a:ln>
        </p:spPr>
        <p:txBody>
          <a:bodyPr>
            <a:spAutoFit/>
          </a:bodyPr>
          <a:lstStyle/>
          <a:p>
            <a:pPr>
              <a:spcBef>
                <a:spcPct val="50000"/>
              </a:spcBef>
            </a:pPr>
            <a:r>
              <a:rPr lang="en-US"/>
              <a:t>20</a:t>
            </a:r>
            <a:endParaRPr lang="en-US"/>
          </a:p>
        </p:txBody>
      </p:sp>
      <p:sp>
        <p:nvSpPr>
          <p:cNvPr id="17421" name="Line 13"/>
          <p:cNvSpPr>
            <a:spLocks noChangeShapeType="1"/>
          </p:cNvSpPr>
          <p:nvPr/>
        </p:nvSpPr>
        <p:spPr bwMode="auto">
          <a:xfrm flipH="1">
            <a:off x="3138488" y="3335338"/>
            <a:ext cx="3117850" cy="0"/>
          </a:xfrm>
          <a:prstGeom prst="line">
            <a:avLst/>
          </a:prstGeom>
          <a:noFill/>
          <a:ln w="9525">
            <a:solidFill>
              <a:schemeClr val="bg2"/>
            </a:solidFill>
            <a:round/>
          </a:ln>
        </p:spPr>
        <p:txBody>
          <a:bodyPr/>
          <a:lstStyle/>
          <a:p>
            <a:endParaRPr lang="en-IN"/>
          </a:p>
        </p:txBody>
      </p:sp>
      <p:sp>
        <p:nvSpPr>
          <p:cNvPr id="17422" name="Oval 14"/>
          <p:cNvSpPr>
            <a:spLocks noChangeArrowheads="1"/>
          </p:cNvSpPr>
          <p:nvPr/>
        </p:nvSpPr>
        <p:spPr bwMode="auto">
          <a:xfrm>
            <a:off x="4176713" y="3313113"/>
            <a:ext cx="46037" cy="46037"/>
          </a:xfrm>
          <a:prstGeom prst="ellipse">
            <a:avLst/>
          </a:prstGeom>
          <a:solidFill>
            <a:srgbClr val="FFFF00"/>
          </a:solidFill>
          <a:ln w="9525">
            <a:solidFill>
              <a:schemeClr val="tx1"/>
            </a:solidFill>
            <a:round/>
          </a:ln>
        </p:spPr>
        <p:txBody>
          <a:bodyPr wrap="none" anchor="ctr"/>
          <a:lstStyle/>
          <a:p>
            <a:endParaRPr lang="en-IN"/>
          </a:p>
        </p:txBody>
      </p:sp>
      <p:sp>
        <p:nvSpPr>
          <p:cNvPr id="17423" name="Text Box 15"/>
          <p:cNvSpPr txBox="1">
            <a:spLocks noChangeArrowheads="1"/>
          </p:cNvSpPr>
          <p:nvPr/>
        </p:nvSpPr>
        <p:spPr bwMode="auto">
          <a:xfrm>
            <a:off x="3981450" y="3030538"/>
            <a:ext cx="414338" cy="304800"/>
          </a:xfrm>
          <a:prstGeom prst="rect">
            <a:avLst/>
          </a:prstGeom>
          <a:noFill/>
          <a:ln w="9525">
            <a:noFill/>
            <a:miter lim="800000"/>
          </a:ln>
        </p:spPr>
        <p:txBody>
          <a:bodyPr>
            <a:spAutoFit/>
          </a:bodyPr>
          <a:lstStyle/>
          <a:p>
            <a:pPr>
              <a:spcBef>
                <a:spcPct val="50000"/>
              </a:spcBef>
            </a:pPr>
            <a:r>
              <a:rPr lang="en-US" sz="1400"/>
              <a:t>m’</a:t>
            </a:r>
            <a:endParaRPr lang="en-US" sz="1400"/>
          </a:p>
        </p:txBody>
      </p:sp>
      <p:sp>
        <p:nvSpPr>
          <p:cNvPr id="17424" name="Line 16"/>
          <p:cNvSpPr>
            <a:spLocks noChangeShapeType="1"/>
          </p:cNvSpPr>
          <p:nvPr/>
        </p:nvSpPr>
        <p:spPr bwMode="auto">
          <a:xfrm>
            <a:off x="4200525" y="3336925"/>
            <a:ext cx="0" cy="547688"/>
          </a:xfrm>
          <a:prstGeom prst="line">
            <a:avLst/>
          </a:prstGeom>
          <a:noFill/>
          <a:ln w="9525">
            <a:solidFill>
              <a:schemeClr val="bg2"/>
            </a:solidFill>
            <a:round/>
          </a:ln>
        </p:spPr>
        <p:txBody>
          <a:bodyPr/>
          <a:lstStyle/>
          <a:p>
            <a:endParaRPr lang="en-IN"/>
          </a:p>
        </p:txBody>
      </p:sp>
      <p:sp>
        <p:nvSpPr>
          <p:cNvPr id="17425" name="Oval 17"/>
          <p:cNvSpPr>
            <a:spLocks noChangeArrowheads="1"/>
          </p:cNvSpPr>
          <p:nvPr/>
        </p:nvSpPr>
        <p:spPr bwMode="auto">
          <a:xfrm>
            <a:off x="4176713" y="3860800"/>
            <a:ext cx="46037" cy="46038"/>
          </a:xfrm>
          <a:prstGeom prst="ellipse">
            <a:avLst/>
          </a:prstGeom>
          <a:solidFill>
            <a:srgbClr val="FFFF00"/>
          </a:solidFill>
          <a:ln w="9525" algn="ctr">
            <a:solidFill>
              <a:schemeClr val="tx1"/>
            </a:solidFill>
            <a:round/>
          </a:ln>
        </p:spPr>
        <p:txBody>
          <a:bodyPr wrap="none" anchor="ctr"/>
          <a:lstStyle/>
          <a:p>
            <a:endParaRPr lang="en-IN"/>
          </a:p>
        </p:txBody>
      </p:sp>
      <p:sp>
        <p:nvSpPr>
          <p:cNvPr id="17426" name="Text Box 18"/>
          <p:cNvSpPr txBox="1">
            <a:spLocks noChangeArrowheads="1"/>
          </p:cNvSpPr>
          <p:nvPr/>
        </p:nvSpPr>
        <p:spPr bwMode="auto">
          <a:xfrm>
            <a:off x="3992563" y="3860800"/>
            <a:ext cx="414337" cy="304800"/>
          </a:xfrm>
          <a:prstGeom prst="rect">
            <a:avLst/>
          </a:prstGeom>
          <a:noFill/>
          <a:ln w="9525">
            <a:noFill/>
            <a:miter lim="800000"/>
          </a:ln>
        </p:spPr>
        <p:txBody>
          <a:bodyPr>
            <a:spAutoFit/>
          </a:bodyPr>
          <a:lstStyle/>
          <a:p>
            <a:pPr>
              <a:spcBef>
                <a:spcPct val="50000"/>
              </a:spcBef>
            </a:pPr>
            <a:r>
              <a:rPr lang="en-US" sz="1400"/>
              <a:t>m</a:t>
            </a:r>
            <a:endParaRPr lang="en-US" sz="1400"/>
          </a:p>
        </p:txBody>
      </p:sp>
      <p:sp>
        <p:nvSpPr>
          <p:cNvPr id="17427" name="Line 19"/>
          <p:cNvSpPr>
            <a:spLocks noChangeShapeType="1"/>
          </p:cNvSpPr>
          <p:nvPr/>
        </p:nvSpPr>
        <p:spPr bwMode="auto">
          <a:xfrm rot="-1800000">
            <a:off x="2830513" y="3336925"/>
            <a:ext cx="2741612" cy="0"/>
          </a:xfrm>
          <a:prstGeom prst="line">
            <a:avLst/>
          </a:prstGeom>
          <a:noFill/>
          <a:ln w="9525">
            <a:solidFill>
              <a:srgbClr val="0033CC"/>
            </a:solidFill>
            <a:round/>
          </a:ln>
        </p:spPr>
        <p:txBody>
          <a:bodyPr/>
          <a:lstStyle/>
          <a:p>
            <a:endParaRPr lang="en-IN"/>
          </a:p>
        </p:txBody>
      </p:sp>
      <p:sp>
        <p:nvSpPr>
          <p:cNvPr id="17429" name="Arc 21"/>
          <p:cNvSpPr/>
          <p:nvPr/>
        </p:nvSpPr>
        <p:spPr bwMode="auto">
          <a:xfrm>
            <a:off x="4267200" y="3224213"/>
            <a:ext cx="182563" cy="112712"/>
          </a:xfrm>
          <a:custGeom>
            <a:avLst/>
            <a:gdLst>
              <a:gd name="T0" fmla="*/ 1145904 w 21600"/>
              <a:gd name="T1" fmla="*/ 0 h 14465"/>
              <a:gd name="T2" fmla="*/ 1543021 w 21600"/>
              <a:gd name="T3" fmla="*/ 878258 h 14465"/>
              <a:gd name="T4" fmla="*/ 0 w 21600"/>
              <a:gd name="T5" fmla="*/ 878258 h 14465"/>
              <a:gd name="T6" fmla="*/ 0 60000 65536"/>
              <a:gd name="T7" fmla="*/ 0 60000 65536"/>
              <a:gd name="T8" fmla="*/ 0 60000 65536"/>
              <a:gd name="T9" fmla="*/ 0 w 21600"/>
              <a:gd name="T10" fmla="*/ 0 h 14465"/>
              <a:gd name="T11" fmla="*/ 21600 w 21600"/>
              <a:gd name="T12" fmla="*/ 14465 h 14465"/>
            </a:gdLst>
            <a:ahLst/>
            <a:cxnLst>
              <a:cxn ang="T6">
                <a:pos x="T0" y="T1"/>
              </a:cxn>
              <a:cxn ang="T7">
                <a:pos x="T2" y="T3"/>
              </a:cxn>
              <a:cxn ang="T8">
                <a:pos x="T4" y="T5"/>
              </a:cxn>
            </a:cxnLst>
            <a:rect l="T9" t="T10" r="T11" b="T12"/>
            <a:pathLst>
              <a:path w="21600" h="14465" fill="none" extrusionOk="0">
                <a:moveTo>
                  <a:pt x="16041" y="-1"/>
                </a:moveTo>
                <a:cubicBezTo>
                  <a:pt x="19619" y="3968"/>
                  <a:pt x="21600" y="9121"/>
                  <a:pt x="21600" y="14465"/>
                </a:cubicBezTo>
              </a:path>
              <a:path w="21600" h="14465" stroke="0" extrusionOk="0">
                <a:moveTo>
                  <a:pt x="16041" y="-1"/>
                </a:moveTo>
                <a:cubicBezTo>
                  <a:pt x="19619" y="3968"/>
                  <a:pt x="21600" y="9121"/>
                  <a:pt x="21600" y="14465"/>
                </a:cubicBezTo>
                <a:lnTo>
                  <a:pt x="0" y="14465"/>
                </a:lnTo>
                <a:close/>
              </a:path>
            </a:pathLst>
          </a:custGeom>
          <a:noFill/>
          <a:ln w="9525">
            <a:solidFill>
              <a:srgbClr val="0033CC"/>
            </a:solidFill>
            <a:round/>
          </a:ln>
        </p:spPr>
        <p:txBody>
          <a:bodyPr wrap="none" anchor="ctr"/>
          <a:lstStyle/>
          <a:p>
            <a:endParaRPr lang="en-IN"/>
          </a:p>
        </p:txBody>
      </p:sp>
      <p:sp>
        <p:nvSpPr>
          <p:cNvPr id="17430" name="Text Box 22"/>
          <p:cNvSpPr txBox="1">
            <a:spLocks noChangeArrowheads="1"/>
          </p:cNvSpPr>
          <p:nvPr/>
        </p:nvSpPr>
        <p:spPr bwMode="auto">
          <a:xfrm>
            <a:off x="4267200" y="3276600"/>
            <a:ext cx="474663" cy="304800"/>
          </a:xfrm>
          <a:prstGeom prst="rect">
            <a:avLst/>
          </a:prstGeom>
          <a:noFill/>
          <a:ln w="9525">
            <a:noFill/>
            <a:miter lim="800000"/>
          </a:ln>
        </p:spPr>
        <p:txBody>
          <a:bodyPr>
            <a:spAutoFit/>
          </a:bodyPr>
          <a:lstStyle/>
          <a:p>
            <a:pPr>
              <a:spcBef>
                <a:spcPct val="50000"/>
              </a:spcBef>
            </a:pPr>
            <a:r>
              <a:rPr lang="en-US" sz="1400">
                <a:solidFill>
                  <a:srgbClr val="0033CC"/>
                </a:solidFill>
              </a:rPr>
              <a:t>30</a:t>
            </a:r>
            <a:r>
              <a:rPr lang="en-US" sz="1400">
                <a:solidFill>
                  <a:srgbClr val="0033CC"/>
                </a:solidFill>
                <a:cs typeface="Arial" panose="02080604020202020204" pitchFamily="34" charset="0"/>
              </a:rPr>
              <a:t>º</a:t>
            </a:r>
            <a:endParaRPr lang="en-US" sz="1400">
              <a:solidFill>
                <a:srgbClr val="0033CC"/>
              </a:solidFill>
              <a:cs typeface="Arial" panose="02080604020202020204" pitchFamily="34" charset="0"/>
            </a:endParaRPr>
          </a:p>
        </p:txBody>
      </p:sp>
      <p:sp>
        <p:nvSpPr>
          <p:cNvPr id="17431" name="Oval 23"/>
          <p:cNvSpPr>
            <a:spLocks noChangeArrowheads="1"/>
          </p:cNvSpPr>
          <p:nvPr/>
        </p:nvSpPr>
        <p:spPr bwMode="auto">
          <a:xfrm>
            <a:off x="5354638" y="26289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17432" name="Text Box 24"/>
          <p:cNvSpPr txBox="1">
            <a:spLocks noChangeArrowheads="1"/>
          </p:cNvSpPr>
          <p:nvPr/>
        </p:nvSpPr>
        <p:spPr bwMode="auto">
          <a:xfrm>
            <a:off x="5192713" y="2324100"/>
            <a:ext cx="414337" cy="304800"/>
          </a:xfrm>
          <a:prstGeom prst="rect">
            <a:avLst/>
          </a:prstGeom>
          <a:noFill/>
          <a:ln w="9525">
            <a:noFill/>
            <a:miter lim="800000"/>
          </a:ln>
        </p:spPr>
        <p:txBody>
          <a:bodyPr>
            <a:spAutoFit/>
          </a:bodyPr>
          <a:lstStyle/>
          <a:p>
            <a:pPr>
              <a:spcBef>
                <a:spcPct val="50000"/>
              </a:spcBef>
            </a:pPr>
            <a:r>
              <a:rPr lang="en-US" sz="1400"/>
              <a:t>q</a:t>
            </a:r>
            <a:r>
              <a:rPr lang="en-US" sz="1400" baseline="-25000"/>
              <a:t>1</a:t>
            </a:r>
            <a:r>
              <a:rPr lang="en-US" sz="1400"/>
              <a:t>’</a:t>
            </a:r>
            <a:endParaRPr lang="en-US" sz="1400"/>
          </a:p>
        </p:txBody>
      </p:sp>
      <p:sp>
        <p:nvSpPr>
          <p:cNvPr id="17433" name="Oval 25"/>
          <p:cNvSpPr>
            <a:spLocks noChangeArrowheads="1"/>
          </p:cNvSpPr>
          <p:nvPr/>
        </p:nvSpPr>
        <p:spPr bwMode="auto">
          <a:xfrm>
            <a:off x="3000375" y="3998913"/>
            <a:ext cx="46038" cy="46037"/>
          </a:xfrm>
          <a:prstGeom prst="ellipse">
            <a:avLst/>
          </a:prstGeom>
          <a:solidFill>
            <a:srgbClr val="FFFF00"/>
          </a:solidFill>
          <a:ln w="9525">
            <a:solidFill>
              <a:schemeClr val="tx1"/>
            </a:solidFill>
            <a:round/>
          </a:ln>
        </p:spPr>
        <p:txBody>
          <a:bodyPr wrap="none" anchor="ctr"/>
          <a:lstStyle/>
          <a:p>
            <a:endParaRPr lang="en-IN"/>
          </a:p>
        </p:txBody>
      </p:sp>
      <p:sp>
        <p:nvSpPr>
          <p:cNvPr id="17434" name="Text Box 26"/>
          <p:cNvSpPr txBox="1">
            <a:spLocks noChangeArrowheads="1"/>
          </p:cNvSpPr>
          <p:nvPr/>
        </p:nvSpPr>
        <p:spPr bwMode="auto">
          <a:xfrm>
            <a:off x="2840038" y="3962400"/>
            <a:ext cx="414337" cy="304800"/>
          </a:xfrm>
          <a:prstGeom prst="rect">
            <a:avLst/>
          </a:prstGeom>
          <a:noFill/>
          <a:ln w="9525">
            <a:noFill/>
            <a:miter lim="800000"/>
          </a:ln>
        </p:spPr>
        <p:txBody>
          <a:bodyPr>
            <a:spAutoFit/>
          </a:bodyPr>
          <a:lstStyle/>
          <a:p>
            <a:pPr>
              <a:spcBef>
                <a:spcPct val="50000"/>
              </a:spcBef>
            </a:pPr>
            <a:r>
              <a:rPr lang="en-US" sz="1400"/>
              <a:t>p</a:t>
            </a:r>
            <a:r>
              <a:rPr lang="en-US" sz="1400" baseline="-25000"/>
              <a:t>1</a:t>
            </a:r>
            <a:r>
              <a:rPr lang="en-US" sz="1400"/>
              <a:t>’</a:t>
            </a:r>
            <a:endParaRPr lang="en-US" sz="1400"/>
          </a:p>
        </p:txBody>
      </p:sp>
      <p:sp>
        <p:nvSpPr>
          <p:cNvPr id="17435" name="Text Box 27"/>
          <p:cNvSpPr txBox="1">
            <a:spLocks noChangeArrowheads="1"/>
          </p:cNvSpPr>
          <p:nvPr/>
        </p:nvSpPr>
        <p:spPr bwMode="auto">
          <a:xfrm rot="-1792015">
            <a:off x="4449763" y="2938463"/>
            <a:ext cx="660400" cy="366712"/>
          </a:xfrm>
          <a:prstGeom prst="rect">
            <a:avLst/>
          </a:prstGeom>
          <a:noFill/>
          <a:ln w="9525">
            <a:noFill/>
            <a:miter lim="800000"/>
          </a:ln>
        </p:spPr>
        <p:txBody>
          <a:bodyPr>
            <a:spAutoFit/>
          </a:bodyPr>
          <a:lstStyle/>
          <a:p>
            <a:pPr>
              <a:spcBef>
                <a:spcPct val="50000"/>
              </a:spcBef>
            </a:pPr>
            <a:r>
              <a:rPr lang="en-US">
                <a:solidFill>
                  <a:srgbClr val="0033CC"/>
                </a:solidFill>
              </a:rPr>
              <a:t>50</a:t>
            </a:r>
            <a:endParaRPr lang="en-US">
              <a:solidFill>
                <a:srgbClr val="0033CC"/>
              </a:solidFill>
            </a:endParaRPr>
          </a:p>
        </p:txBody>
      </p:sp>
      <p:sp>
        <p:nvSpPr>
          <p:cNvPr id="17436" name="Text Box 28"/>
          <p:cNvSpPr txBox="1">
            <a:spLocks noChangeArrowheads="1"/>
          </p:cNvSpPr>
          <p:nvPr/>
        </p:nvSpPr>
        <p:spPr bwMode="auto">
          <a:xfrm rot="-1518271">
            <a:off x="3179763" y="3429000"/>
            <a:ext cx="660400" cy="366713"/>
          </a:xfrm>
          <a:prstGeom prst="rect">
            <a:avLst/>
          </a:prstGeom>
          <a:noFill/>
          <a:ln w="9525">
            <a:noFill/>
            <a:miter lim="800000"/>
          </a:ln>
        </p:spPr>
        <p:txBody>
          <a:bodyPr>
            <a:spAutoFit/>
          </a:bodyPr>
          <a:lstStyle/>
          <a:p>
            <a:pPr>
              <a:spcBef>
                <a:spcPct val="50000"/>
              </a:spcBef>
            </a:pPr>
            <a:r>
              <a:rPr lang="en-US">
                <a:solidFill>
                  <a:srgbClr val="0033CC"/>
                </a:solidFill>
              </a:rPr>
              <a:t>50</a:t>
            </a:r>
            <a:endParaRPr lang="en-US">
              <a:solidFill>
                <a:srgbClr val="0033CC"/>
              </a:solidFill>
            </a:endParaRPr>
          </a:p>
        </p:txBody>
      </p:sp>
      <p:sp>
        <p:nvSpPr>
          <p:cNvPr id="17437" name="Line 29"/>
          <p:cNvSpPr>
            <a:spLocks noChangeShapeType="1"/>
          </p:cNvSpPr>
          <p:nvPr/>
        </p:nvSpPr>
        <p:spPr bwMode="auto">
          <a:xfrm rot="2700000">
            <a:off x="2829719" y="3886994"/>
            <a:ext cx="2741612" cy="0"/>
          </a:xfrm>
          <a:prstGeom prst="line">
            <a:avLst/>
          </a:prstGeom>
          <a:noFill/>
          <a:ln w="9525">
            <a:solidFill>
              <a:srgbClr val="0033CC"/>
            </a:solidFill>
            <a:round/>
          </a:ln>
        </p:spPr>
        <p:txBody>
          <a:bodyPr/>
          <a:lstStyle/>
          <a:p>
            <a:endParaRPr lang="en-IN"/>
          </a:p>
        </p:txBody>
      </p:sp>
      <p:sp>
        <p:nvSpPr>
          <p:cNvPr id="17438" name="Text Box 30"/>
          <p:cNvSpPr txBox="1">
            <a:spLocks noChangeArrowheads="1"/>
          </p:cNvSpPr>
          <p:nvPr/>
        </p:nvSpPr>
        <p:spPr bwMode="auto">
          <a:xfrm rot="2520674">
            <a:off x="4449763" y="4117975"/>
            <a:ext cx="660400" cy="366713"/>
          </a:xfrm>
          <a:prstGeom prst="rect">
            <a:avLst/>
          </a:prstGeom>
          <a:noFill/>
          <a:ln w="9525">
            <a:noFill/>
            <a:miter lim="800000"/>
          </a:ln>
        </p:spPr>
        <p:txBody>
          <a:bodyPr>
            <a:spAutoFit/>
          </a:bodyPr>
          <a:lstStyle/>
          <a:p>
            <a:pPr>
              <a:spcBef>
                <a:spcPct val="50000"/>
              </a:spcBef>
            </a:pPr>
            <a:r>
              <a:rPr lang="en-US">
                <a:solidFill>
                  <a:srgbClr val="0033CC"/>
                </a:solidFill>
              </a:rPr>
              <a:t>50</a:t>
            </a:r>
            <a:endParaRPr lang="en-US">
              <a:solidFill>
                <a:srgbClr val="0033CC"/>
              </a:solidFill>
            </a:endParaRPr>
          </a:p>
        </p:txBody>
      </p:sp>
      <p:sp>
        <p:nvSpPr>
          <p:cNvPr id="17439" name="Oval 31"/>
          <p:cNvSpPr>
            <a:spLocks noChangeArrowheads="1"/>
          </p:cNvSpPr>
          <p:nvPr/>
        </p:nvSpPr>
        <p:spPr bwMode="auto">
          <a:xfrm>
            <a:off x="5143500" y="4832350"/>
            <a:ext cx="46038" cy="46038"/>
          </a:xfrm>
          <a:prstGeom prst="ellipse">
            <a:avLst/>
          </a:prstGeom>
          <a:solidFill>
            <a:srgbClr val="FFFF00"/>
          </a:solidFill>
          <a:ln w="9525" algn="ctr">
            <a:solidFill>
              <a:schemeClr val="tx1"/>
            </a:solidFill>
            <a:round/>
          </a:ln>
        </p:spPr>
        <p:txBody>
          <a:bodyPr wrap="none" anchor="ctr"/>
          <a:lstStyle/>
          <a:p>
            <a:endParaRPr lang="en-IN"/>
          </a:p>
        </p:txBody>
      </p:sp>
      <p:sp>
        <p:nvSpPr>
          <p:cNvPr id="17440" name="Text Box 32"/>
          <p:cNvSpPr txBox="1">
            <a:spLocks noChangeArrowheads="1"/>
          </p:cNvSpPr>
          <p:nvPr/>
        </p:nvSpPr>
        <p:spPr bwMode="auto">
          <a:xfrm>
            <a:off x="5054600" y="4770438"/>
            <a:ext cx="414338" cy="304800"/>
          </a:xfrm>
          <a:prstGeom prst="rect">
            <a:avLst/>
          </a:prstGeom>
          <a:noFill/>
          <a:ln w="9525">
            <a:noFill/>
            <a:miter lim="800000"/>
          </a:ln>
        </p:spPr>
        <p:txBody>
          <a:bodyPr>
            <a:spAutoFit/>
          </a:bodyPr>
          <a:lstStyle/>
          <a:p>
            <a:pPr>
              <a:spcBef>
                <a:spcPct val="50000"/>
              </a:spcBef>
            </a:pPr>
            <a:r>
              <a:rPr lang="en-US" sz="1400"/>
              <a:t>q</a:t>
            </a:r>
            <a:r>
              <a:rPr lang="en-US" sz="1400" baseline="-25000"/>
              <a:t>2</a:t>
            </a:r>
            <a:endParaRPr lang="en-US" sz="1400"/>
          </a:p>
        </p:txBody>
      </p:sp>
      <p:sp>
        <p:nvSpPr>
          <p:cNvPr id="17441" name="Oval 33"/>
          <p:cNvSpPr>
            <a:spLocks noChangeArrowheads="1"/>
          </p:cNvSpPr>
          <p:nvPr/>
        </p:nvSpPr>
        <p:spPr bwMode="auto">
          <a:xfrm>
            <a:off x="3208338" y="2895600"/>
            <a:ext cx="46037" cy="46038"/>
          </a:xfrm>
          <a:prstGeom prst="ellipse">
            <a:avLst/>
          </a:prstGeom>
          <a:solidFill>
            <a:srgbClr val="FFFF00"/>
          </a:solidFill>
          <a:ln w="9525">
            <a:solidFill>
              <a:schemeClr val="tx1"/>
            </a:solidFill>
            <a:round/>
          </a:ln>
        </p:spPr>
        <p:txBody>
          <a:bodyPr wrap="none" anchor="ctr"/>
          <a:lstStyle/>
          <a:p>
            <a:endParaRPr lang="en-IN"/>
          </a:p>
        </p:txBody>
      </p:sp>
      <p:sp>
        <p:nvSpPr>
          <p:cNvPr id="17442" name="Text Box 34"/>
          <p:cNvSpPr txBox="1">
            <a:spLocks noChangeArrowheads="1"/>
          </p:cNvSpPr>
          <p:nvPr/>
        </p:nvSpPr>
        <p:spPr bwMode="auto">
          <a:xfrm>
            <a:off x="3000375" y="2592388"/>
            <a:ext cx="414338" cy="304800"/>
          </a:xfrm>
          <a:prstGeom prst="rect">
            <a:avLst/>
          </a:prstGeom>
          <a:noFill/>
          <a:ln w="9525">
            <a:noFill/>
            <a:miter lim="800000"/>
          </a:ln>
        </p:spPr>
        <p:txBody>
          <a:bodyPr>
            <a:spAutoFit/>
          </a:bodyPr>
          <a:lstStyle/>
          <a:p>
            <a:pPr>
              <a:spcBef>
                <a:spcPct val="50000"/>
              </a:spcBef>
            </a:pPr>
            <a:r>
              <a:rPr lang="en-US" sz="1400"/>
              <a:t>p</a:t>
            </a:r>
            <a:r>
              <a:rPr lang="en-US" sz="1400" baseline="-25000"/>
              <a:t>2</a:t>
            </a:r>
            <a:endParaRPr lang="en-US" sz="1400"/>
          </a:p>
        </p:txBody>
      </p:sp>
      <p:sp>
        <p:nvSpPr>
          <p:cNvPr id="17443" name="Text Box 35"/>
          <p:cNvSpPr txBox="1">
            <a:spLocks noChangeArrowheads="1"/>
          </p:cNvSpPr>
          <p:nvPr/>
        </p:nvSpPr>
        <p:spPr bwMode="auto">
          <a:xfrm rot="2499733">
            <a:off x="3179763" y="3214688"/>
            <a:ext cx="660400" cy="366712"/>
          </a:xfrm>
          <a:prstGeom prst="rect">
            <a:avLst/>
          </a:prstGeom>
          <a:noFill/>
          <a:ln w="9525">
            <a:noFill/>
            <a:miter lim="800000"/>
          </a:ln>
        </p:spPr>
        <p:txBody>
          <a:bodyPr>
            <a:spAutoFit/>
          </a:bodyPr>
          <a:lstStyle/>
          <a:p>
            <a:pPr>
              <a:spcBef>
                <a:spcPct val="50000"/>
              </a:spcBef>
            </a:pPr>
            <a:r>
              <a:rPr lang="en-US">
                <a:solidFill>
                  <a:srgbClr val="0033CC"/>
                </a:solidFill>
              </a:rPr>
              <a:t>50</a:t>
            </a:r>
            <a:endParaRPr lang="en-US">
              <a:solidFill>
                <a:srgbClr val="0033CC"/>
              </a:solidFill>
            </a:endParaRPr>
          </a:p>
        </p:txBody>
      </p:sp>
      <p:sp>
        <p:nvSpPr>
          <p:cNvPr id="17444" name="Line 36"/>
          <p:cNvSpPr>
            <a:spLocks noChangeShapeType="1"/>
          </p:cNvSpPr>
          <p:nvPr/>
        </p:nvSpPr>
        <p:spPr bwMode="auto">
          <a:xfrm flipV="1">
            <a:off x="5167313" y="3336925"/>
            <a:ext cx="0" cy="1519238"/>
          </a:xfrm>
          <a:prstGeom prst="line">
            <a:avLst/>
          </a:prstGeom>
          <a:noFill/>
          <a:ln w="9525">
            <a:solidFill>
              <a:schemeClr val="bg2"/>
            </a:solidFill>
            <a:round/>
          </a:ln>
        </p:spPr>
        <p:txBody>
          <a:bodyPr/>
          <a:lstStyle/>
          <a:p>
            <a:endParaRPr lang="en-IN"/>
          </a:p>
        </p:txBody>
      </p:sp>
      <p:sp>
        <p:nvSpPr>
          <p:cNvPr id="17445" name="Text Box 37"/>
          <p:cNvSpPr txBox="1">
            <a:spLocks noChangeArrowheads="1"/>
          </p:cNvSpPr>
          <p:nvPr/>
        </p:nvSpPr>
        <p:spPr bwMode="auto">
          <a:xfrm>
            <a:off x="5110163" y="3054350"/>
            <a:ext cx="414337" cy="304800"/>
          </a:xfrm>
          <a:prstGeom prst="rect">
            <a:avLst/>
          </a:prstGeom>
          <a:noFill/>
          <a:ln w="9525">
            <a:noFill/>
            <a:miter lim="800000"/>
          </a:ln>
        </p:spPr>
        <p:txBody>
          <a:bodyPr>
            <a:spAutoFit/>
          </a:bodyPr>
          <a:lstStyle/>
          <a:p>
            <a:pPr>
              <a:spcBef>
                <a:spcPct val="50000"/>
              </a:spcBef>
            </a:pPr>
            <a:r>
              <a:rPr lang="en-US" sz="1400"/>
              <a:t>q</a:t>
            </a:r>
            <a:r>
              <a:rPr lang="en-US" sz="1400" baseline="-25000"/>
              <a:t>2</a:t>
            </a:r>
            <a:r>
              <a:rPr lang="en-US" sz="1400"/>
              <a:t>’</a:t>
            </a:r>
            <a:endParaRPr lang="en-US" sz="1400"/>
          </a:p>
        </p:txBody>
      </p:sp>
      <p:sp>
        <p:nvSpPr>
          <p:cNvPr id="17446" name="Arc 38"/>
          <p:cNvSpPr/>
          <p:nvPr/>
        </p:nvSpPr>
        <p:spPr bwMode="auto">
          <a:xfrm>
            <a:off x="4200525" y="2652713"/>
            <a:ext cx="966788" cy="684212"/>
          </a:xfrm>
          <a:custGeom>
            <a:avLst/>
            <a:gdLst>
              <a:gd name="T0" fmla="*/ 30589038 w 21600"/>
              <a:gd name="T1" fmla="*/ 0 h 15278"/>
              <a:gd name="T2" fmla="*/ 43272173 w 21600"/>
              <a:gd name="T3" fmla="*/ 30641845 h 15278"/>
              <a:gd name="T4" fmla="*/ 0 w 21600"/>
              <a:gd name="T5" fmla="*/ 30641845 h 15278"/>
              <a:gd name="T6" fmla="*/ 0 60000 65536"/>
              <a:gd name="T7" fmla="*/ 0 60000 65536"/>
              <a:gd name="T8" fmla="*/ 0 60000 65536"/>
              <a:gd name="T9" fmla="*/ 0 w 21600"/>
              <a:gd name="T10" fmla="*/ 0 h 15278"/>
              <a:gd name="T11" fmla="*/ 21600 w 21600"/>
              <a:gd name="T12" fmla="*/ 15278 h 15278"/>
            </a:gdLst>
            <a:ahLst/>
            <a:cxnLst>
              <a:cxn ang="T6">
                <a:pos x="T0" y="T1"/>
              </a:cxn>
              <a:cxn ang="T7">
                <a:pos x="T2" y="T3"/>
              </a:cxn>
              <a:cxn ang="T8">
                <a:pos x="T4" y="T5"/>
              </a:cxn>
            </a:cxnLst>
            <a:rect l="T9" t="T10" r="T11" b="T12"/>
            <a:pathLst>
              <a:path w="21600" h="15278" fill="none" extrusionOk="0">
                <a:moveTo>
                  <a:pt x="15269" y="-1"/>
                </a:moveTo>
                <a:cubicBezTo>
                  <a:pt x="19322" y="4051"/>
                  <a:pt x="21600" y="9547"/>
                  <a:pt x="21600" y="15278"/>
                </a:cubicBezTo>
              </a:path>
              <a:path w="21600" h="15278" stroke="0" extrusionOk="0">
                <a:moveTo>
                  <a:pt x="15269" y="-1"/>
                </a:moveTo>
                <a:cubicBezTo>
                  <a:pt x="19322" y="4051"/>
                  <a:pt x="21600" y="9547"/>
                  <a:pt x="21600" y="15278"/>
                </a:cubicBezTo>
                <a:lnTo>
                  <a:pt x="0" y="15278"/>
                </a:lnTo>
                <a:close/>
              </a:path>
            </a:pathLst>
          </a:custGeom>
          <a:noFill/>
          <a:ln w="9525">
            <a:solidFill>
              <a:schemeClr val="bg2"/>
            </a:solidFill>
            <a:round/>
          </a:ln>
        </p:spPr>
        <p:txBody>
          <a:bodyPr wrap="none" anchor="ctr"/>
          <a:lstStyle/>
          <a:p>
            <a:endParaRPr lang="en-IN"/>
          </a:p>
        </p:txBody>
      </p:sp>
      <p:sp>
        <p:nvSpPr>
          <p:cNvPr id="17447" name="Line 39"/>
          <p:cNvSpPr>
            <a:spLocks noChangeShapeType="1"/>
          </p:cNvSpPr>
          <p:nvPr/>
        </p:nvSpPr>
        <p:spPr bwMode="auto">
          <a:xfrm flipH="1">
            <a:off x="4630738" y="2652713"/>
            <a:ext cx="749300" cy="0"/>
          </a:xfrm>
          <a:prstGeom prst="line">
            <a:avLst/>
          </a:prstGeom>
          <a:noFill/>
          <a:ln w="9525">
            <a:solidFill>
              <a:schemeClr val="tx1"/>
            </a:solidFill>
            <a:prstDash val="lgDashDotDot"/>
            <a:round/>
          </a:ln>
        </p:spPr>
        <p:txBody>
          <a:bodyPr/>
          <a:lstStyle/>
          <a:p>
            <a:endParaRPr lang="en-IN"/>
          </a:p>
        </p:txBody>
      </p:sp>
      <p:sp>
        <p:nvSpPr>
          <p:cNvPr id="17448" name="Text Box 40"/>
          <p:cNvSpPr txBox="1">
            <a:spLocks noChangeArrowheads="1"/>
          </p:cNvSpPr>
          <p:nvPr/>
        </p:nvSpPr>
        <p:spPr bwMode="auto">
          <a:xfrm>
            <a:off x="4695825" y="2347913"/>
            <a:ext cx="414338" cy="304800"/>
          </a:xfrm>
          <a:prstGeom prst="rect">
            <a:avLst/>
          </a:prstGeom>
          <a:noFill/>
          <a:ln w="9525">
            <a:noFill/>
            <a:miter lim="800000"/>
          </a:ln>
        </p:spPr>
        <p:txBody>
          <a:bodyPr>
            <a:spAutoFit/>
          </a:bodyPr>
          <a:lstStyle/>
          <a:p>
            <a:pPr>
              <a:spcBef>
                <a:spcPct val="50000"/>
              </a:spcBef>
            </a:pPr>
            <a:r>
              <a:rPr lang="en-US" sz="1400"/>
              <a:t>q’</a:t>
            </a:r>
            <a:endParaRPr lang="en-US" sz="1400"/>
          </a:p>
        </p:txBody>
      </p:sp>
      <p:sp>
        <p:nvSpPr>
          <p:cNvPr id="17449" name="Oval 41"/>
          <p:cNvSpPr>
            <a:spLocks noChangeArrowheads="1"/>
          </p:cNvSpPr>
          <p:nvPr/>
        </p:nvSpPr>
        <p:spPr bwMode="auto">
          <a:xfrm>
            <a:off x="4848225" y="2628900"/>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17450" name="Line 42"/>
          <p:cNvSpPr>
            <a:spLocks noChangeShapeType="1"/>
          </p:cNvSpPr>
          <p:nvPr/>
        </p:nvSpPr>
        <p:spPr bwMode="auto">
          <a:xfrm flipH="1">
            <a:off x="3017838" y="4022725"/>
            <a:ext cx="749300" cy="0"/>
          </a:xfrm>
          <a:prstGeom prst="line">
            <a:avLst/>
          </a:prstGeom>
          <a:noFill/>
          <a:ln w="9525">
            <a:solidFill>
              <a:schemeClr val="tx1"/>
            </a:solidFill>
            <a:prstDash val="lgDashDotDot"/>
            <a:round/>
          </a:ln>
        </p:spPr>
        <p:txBody>
          <a:bodyPr/>
          <a:lstStyle/>
          <a:p>
            <a:endParaRPr lang="en-IN"/>
          </a:p>
        </p:txBody>
      </p:sp>
      <p:sp>
        <p:nvSpPr>
          <p:cNvPr id="17452" name="Line 44"/>
          <p:cNvSpPr>
            <a:spLocks noChangeShapeType="1"/>
          </p:cNvSpPr>
          <p:nvPr/>
        </p:nvSpPr>
        <p:spPr bwMode="auto">
          <a:xfrm flipH="1">
            <a:off x="3533775" y="2652713"/>
            <a:ext cx="1338263" cy="1370012"/>
          </a:xfrm>
          <a:prstGeom prst="line">
            <a:avLst/>
          </a:prstGeom>
          <a:noFill/>
          <a:ln w="22225">
            <a:solidFill>
              <a:schemeClr val="tx1"/>
            </a:solidFill>
            <a:round/>
          </a:ln>
        </p:spPr>
        <p:txBody>
          <a:bodyPr/>
          <a:lstStyle/>
          <a:p>
            <a:endParaRPr lang="en-IN"/>
          </a:p>
        </p:txBody>
      </p:sp>
      <p:sp>
        <p:nvSpPr>
          <p:cNvPr id="17453" name="Text Box 45"/>
          <p:cNvSpPr txBox="1">
            <a:spLocks noChangeArrowheads="1"/>
          </p:cNvSpPr>
          <p:nvPr/>
        </p:nvSpPr>
        <p:spPr bwMode="auto">
          <a:xfrm>
            <a:off x="3371850" y="3962400"/>
            <a:ext cx="414338" cy="304800"/>
          </a:xfrm>
          <a:prstGeom prst="rect">
            <a:avLst/>
          </a:prstGeom>
          <a:noFill/>
          <a:ln w="9525">
            <a:noFill/>
            <a:miter lim="800000"/>
          </a:ln>
        </p:spPr>
        <p:txBody>
          <a:bodyPr>
            <a:spAutoFit/>
          </a:bodyPr>
          <a:lstStyle/>
          <a:p>
            <a:pPr>
              <a:spcBef>
                <a:spcPct val="50000"/>
              </a:spcBef>
            </a:pPr>
            <a:r>
              <a:rPr lang="en-US" sz="1400"/>
              <a:t>p’</a:t>
            </a:r>
            <a:endParaRPr lang="en-US" sz="1400"/>
          </a:p>
        </p:txBody>
      </p:sp>
      <p:sp>
        <p:nvSpPr>
          <p:cNvPr id="17454" name="Oval 46"/>
          <p:cNvSpPr>
            <a:spLocks noChangeArrowheads="1"/>
          </p:cNvSpPr>
          <p:nvPr/>
        </p:nvSpPr>
        <p:spPr bwMode="auto">
          <a:xfrm>
            <a:off x="3509963" y="3998913"/>
            <a:ext cx="46037" cy="46037"/>
          </a:xfrm>
          <a:prstGeom prst="ellipse">
            <a:avLst/>
          </a:prstGeom>
          <a:solidFill>
            <a:srgbClr val="FFFF00"/>
          </a:solidFill>
          <a:ln w="9525" algn="ctr">
            <a:solidFill>
              <a:schemeClr val="tx1"/>
            </a:solidFill>
            <a:round/>
          </a:ln>
        </p:spPr>
        <p:txBody>
          <a:bodyPr wrap="none" anchor="ctr"/>
          <a:lstStyle/>
          <a:p>
            <a:endParaRPr lang="en-IN"/>
          </a:p>
        </p:txBody>
      </p:sp>
      <p:sp>
        <p:nvSpPr>
          <p:cNvPr id="17455" name="Line 47"/>
          <p:cNvSpPr>
            <a:spLocks noChangeShapeType="1"/>
          </p:cNvSpPr>
          <p:nvPr/>
        </p:nvSpPr>
        <p:spPr bwMode="auto">
          <a:xfrm>
            <a:off x="4872038" y="2652713"/>
            <a:ext cx="0" cy="2203450"/>
          </a:xfrm>
          <a:prstGeom prst="line">
            <a:avLst/>
          </a:prstGeom>
          <a:noFill/>
          <a:ln w="9525">
            <a:solidFill>
              <a:schemeClr val="bg2"/>
            </a:solidFill>
            <a:round/>
          </a:ln>
        </p:spPr>
        <p:txBody>
          <a:bodyPr/>
          <a:lstStyle/>
          <a:p>
            <a:endParaRPr lang="en-IN"/>
          </a:p>
        </p:txBody>
      </p:sp>
      <p:sp>
        <p:nvSpPr>
          <p:cNvPr id="17456" name="Line 48"/>
          <p:cNvSpPr>
            <a:spLocks noChangeShapeType="1"/>
          </p:cNvSpPr>
          <p:nvPr/>
        </p:nvSpPr>
        <p:spPr bwMode="auto">
          <a:xfrm flipH="1">
            <a:off x="4418013" y="4856163"/>
            <a:ext cx="749300" cy="0"/>
          </a:xfrm>
          <a:prstGeom prst="line">
            <a:avLst/>
          </a:prstGeom>
          <a:noFill/>
          <a:ln w="9525">
            <a:solidFill>
              <a:schemeClr val="tx1"/>
            </a:solidFill>
            <a:prstDash val="lgDashDotDot"/>
            <a:round/>
          </a:ln>
        </p:spPr>
        <p:txBody>
          <a:bodyPr/>
          <a:lstStyle/>
          <a:p>
            <a:endParaRPr lang="en-IN"/>
          </a:p>
        </p:txBody>
      </p:sp>
      <p:sp>
        <p:nvSpPr>
          <p:cNvPr id="17457" name="Oval 49"/>
          <p:cNvSpPr>
            <a:spLocks noChangeArrowheads="1"/>
          </p:cNvSpPr>
          <p:nvPr/>
        </p:nvSpPr>
        <p:spPr bwMode="auto">
          <a:xfrm>
            <a:off x="4848225" y="4832350"/>
            <a:ext cx="46038" cy="46038"/>
          </a:xfrm>
          <a:prstGeom prst="ellipse">
            <a:avLst/>
          </a:prstGeom>
          <a:solidFill>
            <a:srgbClr val="FFFF00"/>
          </a:solidFill>
          <a:ln w="9525" algn="ctr">
            <a:solidFill>
              <a:schemeClr val="tx1"/>
            </a:solidFill>
            <a:round/>
          </a:ln>
        </p:spPr>
        <p:txBody>
          <a:bodyPr wrap="none" anchor="ctr"/>
          <a:lstStyle/>
          <a:p>
            <a:endParaRPr lang="en-IN"/>
          </a:p>
        </p:txBody>
      </p:sp>
      <p:sp>
        <p:nvSpPr>
          <p:cNvPr id="17458" name="Text Box 50"/>
          <p:cNvSpPr txBox="1">
            <a:spLocks noChangeArrowheads="1"/>
          </p:cNvSpPr>
          <p:nvPr/>
        </p:nvSpPr>
        <p:spPr bwMode="auto">
          <a:xfrm>
            <a:off x="4695825" y="4799013"/>
            <a:ext cx="414338" cy="304800"/>
          </a:xfrm>
          <a:prstGeom prst="rect">
            <a:avLst/>
          </a:prstGeom>
          <a:noFill/>
          <a:ln w="9525">
            <a:noFill/>
            <a:miter lim="800000"/>
          </a:ln>
        </p:spPr>
        <p:txBody>
          <a:bodyPr>
            <a:spAutoFit/>
          </a:bodyPr>
          <a:lstStyle/>
          <a:p>
            <a:pPr>
              <a:spcBef>
                <a:spcPct val="50000"/>
              </a:spcBef>
            </a:pPr>
            <a:r>
              <a:rPr lang="en-US" sz="1400"/>
              <a:t>q</a:t>
            </a:r>
            <a:endParaRPr lang="en-US" sz="1400"/>
          </a:p>
        </p:txBody>
      </p:sp>
      <p:sp>
        <p:nvSpPr>
          <p:cNvPr id="17459" name="Line 51"/>
          <p:cNvSpPr>
            <a:spLocks noChangeShapeType="1"/>
          </p:cNvSpPr>
          <p:nvPr/>
        </p:nvSpPr>
        <p:spPr bwMode="auto">
          <a:xfrm flipH="1" flipV="1">
            <a:off x="3551238" y="2919413"/>
            <a:ext cx="1320800" cy="1936750"/>
          </a:xfrm>
          <a:prstGeom prst="line">
            <a:avLst/>
          </a:prstGeom>
          <a:noFill/>
          <a:ln w="22225">
            <a:solidFill>
              <a:schemeClr val="tx1"/>
            </a:solidFill>
            <a:round/>
          </a:ln>
        </p:spPr>
        <p:txBody>
          <a:bodyPr/>
          <a:lstStyle/>
          <a:p>
            <a:endParaRPr lang="en-IN"/>
          </a:p>
        </p:txBody>
      </p:sp>
      <p:sp>
        <p:nvSpPr>
          <p:cNvPr id="17460" name="Line 52"/>
          <p:cNvSpPr>
            <a:spLocks noChangeShapeType="1"/>
          </p:cNvSpPr>
          <p:nvPr/>
        </p:nvSpPr>
        <p:spPr bwMode="auto">
          <a:xfrm flipH="1">
            <a:off x="3232150" y="2916238"/>
            <a:ext cx="749300" cy="0"/>
          </a:xfrm>
          <a:prstGeom prst="line">
            <a:avLst/>
          </a:prstGeom>
          <a:noFill/>
          <a:ln w="9525">
            <a:solidFill>
              <a:schemeClr val="tx1"/>
            </a:solidFill>
            <a:prstDash val="lgDashDotDot"/>
            <a:round/>
          </a:ln>
        </p:spPr>
        <p:txBody>
          <a:bodyPr/>
          <a:lstStyle/>
          <a:p>
            <a:endParaRPr lang="en-IN"/>
          </a:p>
        </p:txBody>
      </p:sp>
      <p:sp>
        <p:nvSpPr>
          <p:cNvPr id="17461" name="Oval 53"/>
          <p:cNvSpPr>
            <a:spLocks noChangeArrowheads="1"/>
          </p:cNvSpPr>
          <p:nvPr/>
        </p:nvSpPr>
        <p:spPr bwMode="auto">
          <a:xfrm>
            <a:off x="3533775" y="2892425"/>
            <a:ext cx="46038" cy="46038"/>
          </a:xfrm>
          <a:prstGeom prst="ellipse">
            <a:avLst/>
          </a:prstGeom>
          <a:solidFill>
            <a:srgbClr val="FFFF00"/>
          </a:solidFill>
          <a:ln w="9525">
            <a:solidFill>
              <a:schemeClr val="tx1"/>
            </a:solidFill>
            <a:round/>
          </a:ln>
        </p:spPr>
        <p:txBody>
          <a:bodyPr wrap="none" anchor="ctr"/>
          <a:lstStyle/>
          <a:p>
            <a:endParaRPr lang="en-IN"/>
          </a:p>
        </p:txBody>
      </p:sp>
      <p:sp>
        <p:nvSpPr>
          <p:cNvPr id="17462" name="Text Box 54"/>
          <p:cNvSpPr txBox="1">
            <a:spLocks noChangeArrowheads="1"/>
          </p:cNvSpPr>
          <p:nvPr/>
        </p:nvSpPr>
        <p:spPr bwMode="auto">
          <a:xfrm>
            <a:off x="3398838" y="2614613"/>
            <a:ext cx="414337" cy="304800"/>
          </a:xfrm>
          <a:prstGeom prst="rect">
            <a:avLst/>
          </a:prstGeom>
          <a:noFill/>
          <a:ln w="9525">
            <a:noFill/>
            <a:miter lim="800000"/>
          </a:ln>
        </p:spPr>
        <p:txBody>
          <a:bodyPr>
            <a:spAutoFit/>
          </a:bodyPr>
          <a:lstStyle/>
          <a:p>
            <a:pPr>
              <a:spcBef>
                <a:spcPct val="50000"/>
              </a:spcBef>
            </a:pPr>
            <a:r>
              <a:rPr lang="en-US" sz="1400"/>
              <a:t>p</a:t>
            </a:r>
            <a:endParaRPr lang="en-US" sz="1400"/>
          </a:p>
        </p:txBody>
      </p:sp>
      <p:sp>
        <p:nvSpPr>
          <p:cNvPr id="17463" name="Line 55"/>
          <p:cNvSpPr>
            <a:spLocks noChangeShapeType="1"/>
          </p:cNvSpPr>
          <p:nvPr/>
        </p:nvSpPr>
        <p:spPr bwMode="auto">
          <a:xfrm flipH="1">
            <a:off x="3232150" y="2919413"/>
            <a:ext cx="0" cy="415925"/>
          </a:xfrm>
          <a:prstGeom prst="line">
            <a:avLst/>
          </a:prstGeom>
          <a:noFill/>
          <a:ln w="9525">
            <a:solidFill>
              <a:schemeClr val="bg2"/>
            </a:solidFill>
            <a:round/>
          </a:ln>
        </p:spPr>
        <p:txBody>
          <a:bodyPr/>
          <a:lstStyle/>
          <a:p>
            <a:endParaRPr lang="en-IN"/>
          </a:p>
        </p:txBody>
      </p:sp>
      <p:sp>
        <p:nvSpPr>
          <p:cNvPr id="17464" name="Arc 56"/>
          <p:cNvSpPr/>
          <p:nvPr/>
        </p:nvSpPr>
        <p:spPr bwMode="auto">
          <a:xfrm rot="10800000">
            <a:off x="3232150" y="3335338"/>
            <a:ext cx="966788" cy="684212"/>
          </a:xfrm>
          <a:custGeom>
            <a:avLst/>
            <a:gdLst>
              <a:gd name="T0" fmla="*/ 30589038 w 21600"/>
              <a:gd name="T1" fmla="*/ 0 h 15278"/>
              <a:gd name="T2" fmla="*/ 43272173 w 21600"/>
              <a:gd name="T3" fmla="*/ 30641845 h 15278"/>
              <a:gd name="T4" fmla="*/ 0 w 21600"/>
              <a:gd name="T5" fmla="*/ 30641845 h 15278"/>
              <a:gd name="T6" fmla="*/ 0 60000 65536"/>
              <a:gd name="T7" fmla="*/ 0 60000 65536"/>
              <a:gd name="T8" fmla="*/ 0 60000 65536"/>
              <a:gd name="T9" fmla="*/ 0 w 21600"/>
              <a:gd name="T10" fmla="*/ 0 h 15278"/>
              <a:gd name="T11" fmla="*/ 21600 w 21600"/>
              <a:gd name="T12" fmla="*/ 15278 h 15278"/>
            </a:gdLst>
            <a:ahLst/>
            <a:cxnLst>
              <a:cxn ang="T6">
                <a:pos x="T0" y="T1"/>
              </a:cxn>
              <a:cxn ang="T7">
                <a:pos x="T2" y="T3"/>
              </a:cxn>
              <a:cxn ang="T8">
                <a:pos x="T4" y="T5"/>
              </a:cxn>
            </a:cxnLst>
            <a:rect l="T9" t="T10" r="T11" b="T12"/>
            <a:pathLst>
              <a:path w="21600" h="15278" fill="none" extrusionOk="0">
                <a:moveTo>
                  <a:pt x="15269" y="-1"/>
                </a:moveTo>
                <a:cubicBezTo>
                  <a:pt x="19322" y="4051"/>
                  <a:pt x="21600" y="9547"/>
                  <a:pt x="21600" y="15278"/>
                </a:cubicBezTo>
              </a:path>
              <a:path w="21600" h="15278" stroke="0" extrusionOk="0">
                <a:moveTo>
                  <a:pt x="15269" y="-1"/>
                </a:moveTo>
                <a:cubicBezTo>
                  <a:pt x="19322" y="4051"/>
                  <a:pt x="21600" y="9547"/>
                  <a:pt x="21600" y="15278"/>
                </a:cubicBezTo>
                <a:lnTo>
                  <a:pt x="0" y="15278"/>
                </a:lnTo>
                <a:close/>
              </a:path>
            </a:pathLst>
          </a:custGeom>
          <a:noFill/>
          <a:ln w="9525">
            <a:solidFill>
              <a:schemeClr val="bg2"/>
            </a:solidFill>
            <a:round/>
          </a:ln>
        </p:spPr>
        <p:txBody>
          <a:bodyPr wrap="none" anchor="ctr"/>
          <a:lstStyle/>
          <a:p>
            <a:endParaRPr lang="en-IN"/>
          </a:p>
        </p:txBody>
      </p:sp>
      <p:sp>
        <p:nvSpPr>
          <p:cNvPr id="17465" name="Line 57"/>
          <p:cNvSpPr>
            <a:spLocks noChangeShapeType="1"/>
          </p:cNvSpPr>
          <p:nvPr/>
        </p:nvSpPr>
        <p:spPr bwMode="auto">
          <a:xfrm flipV="1">
            <a:off x="3543300" y="2919413"/>
            <a:ext cx="0" cy="1103312"/>
          </a:xfrm>
          <a:prstGeom prst="line">
            <a:avLst/>
          </a:prstGeom>
          <a:noFill/>
          <a:ln w="9525">
            <a:solidFill>
              <a:schemeClr val="bg2"/>
            </a:solidFill>
            <a:round/>
          </a:ln>
        </p:spPr>
        <p:txBody>
          <a:bodyPr/>
          <a:lstStyle/>
          <a:p>
            <a:endParaRPr lang="en-IN"/>
          </a:p>
        </p:txBody>
      </p:sp>
      <p:sp>
        <p:nvSpPr>
          <p:cNvPr id="17466" name="Line 58"/>
          <p:cNvSpPr>
            <a:spLocks noChangeShapeType="1"/>
          </p:cNvSpPr>
          <p:nvPr/>
        </p:nvSpPr>
        <p:spPr bwMode="auto">
          <a:xfrm>
            <a:off x="5380038" y="2652713"/>
            <a:ext cx="0" cy="1231900"/>
          </a:xfrm>
          <a:prstGeom prst="line">
            <a:avLst/>
          </a:prstGeom>
          <a:noFill/>
          <a:ln w="9525">
            <a:solidFill>
              <a:schemeClr val="bg2"/>
            </a:solidFill>
            <a:round/>
          </a:ln>
        </p:spPr>
        <p:txBody>
          <a:bodyPr/>
          <a:lstStyle/>
          <a:p>
            <a:endParaRPr lang="en-IN"/>
          </a:p>
        </p:txBody>
      </p:sp>
      <p:sp>
        <p:nvSpPr>
          <p:cNvPr id="17467" name="Text Box 59"/>
          <p:cNvSpPr txBox="1">
            <a:spLocks noChangeArrowheads="1"/>
          </p:cNvSpPr>
          <p:nvPr/>
        </p:nvSpPr>
        <p:spPr bwMode="auto">
          <a:xfrm>
            <a:off x="5461000" y="3913188"/>
            <a:ext cx="414338" cy="304800"/>
          </a:xfrm>
          <a:prstGeom prst="rect">
            <a:avLst/>
          </a:prstGeom>
          <a:noFill/>
          <a:ln w="9525">
            <a:noFill/>
            <a:miter lim="800000"/>
          </a:ln>
        </p:spPr>
        <p:txBody>
          <a:bodyPr>
            <a:spAutoFit/>
          </a:bodyPr>
          <a:lstStyle/>
          <a:p>
            <a:pPr>
              <a:spcBef>
                <a:spcPct val="50000"/>
              </a:spcBef>
            </a:pPr>
            <a:r>
              <a:rPr lang="en-US" sz="1400"/>
              <a:t>q</a:t>
            </a:r>
            <a:r>
              <a:rPr lang="en-US" sz="1400" baseline="-25000"/>
              <a:t>2</a:t>
            </a:r>
            <a:endParaRPr lang="en-US" sz="1400"/>
          </a:p>
        </p:txBody>
      </p:sp>
      <p:sp>
        <p:nvSpPr>
          <p:cNvPr id="17468" name="Arc 60"/>
          <p:cNvSpPr/>
          <p:nvPr/>
        </p:nvSpPr>
        <p:spPr bwMode="auto">
          <a:xfrm flipV="1">
            <a:off x="4198938" y="3883025"/>
            <a:ext cx="1181100" cy="969963"/>
          </a:xfrm>
          <a:custGeom>
            <a:avLst/>
            <a:gdLst>
              <a:gd name="T0" fmla="*/ 36779509 w 21600"/>
              <a:gd name="T1" fmla="*/ 0 h 17755"/>
              <a:gd name="T2" fmla="*/ 64583208 w 21600"/>
              <a:gd name="T3" fmla="*/ 52989471 h 17755"/>
              <a:gd name="T4" fmla="*/ 0 w 21600"/>
              <a:gd name="T5" fmla="*/ 52989471 h 17755"/>
              <a:gd name="T6" fmla="*/ 0 60000 65536"/>
              <a:gd name="T7" fmla="*/ 0 60000 65536"/>
              <a:gd name="T8" fmla="*/ 0 60000 65536"/>
              <a:gd name="T9" fmla="*/ 0 w 21600"/>
              <a:gd name="T10" fmla="*/ 0 h 17755"/>
              <a:gd name="T11" fmla="*/ 21600 w 21600"/>
              <a:gd name="T12" fmla="*/ 17755 h 17755"/>
            </a:gdLst>
            <a:ahLst/>
            <a:cxnLst>
              <a:cxn ang="T6">
                <a:pos x="T0" y="T1"/>
              </a:cxn>
              <a:cxn ang="T7">
                <a:pos x="T2" y="T3"/>
              </a:cxn>
              <a:cxn ang="T8">
                <a:pos x="T4" y="T5"/>
              </a:cxn>
            </a:cxnLst>
            <a:rect l="T9" t="T10" r="T11" b="T12"/>
            <a:pathLst>
              <a:path w="21600" h="17755" fill="none" extrusionOk="0">
                <a:moveTo>
                  <a:pt x="12301" y="-1"/>
                </a:moveTo>
                <a:cubicBezTo>
                  <a:pt x="18125" y="4034"/>
                  <a:pt x="21600" y="10669"/>
                  <a:pt x="21600" y="17755"/>
                </a:cubicBezTo>
              </a:path>
              <a:path w="21600" h="17755" stroke="0" extrusionOk="0">
                <a:moveTo>
                  <a:pt x="12301" y="-1"/>
                </a:moveTo>
                <a:cubicBezTo>
                  <a:pt x="18125" y="4034"/>
                  <a:pt x="21600" y="10669"/>
                  <a:pt x="21600" y="17755"/>
                </a:cubicBezTo>
                <a:lnTo>
                  <a:pt x="0" y="17755"/>
                </a:lnTo>
                <a:close/>
              </a:path>
            </a:pathLst>
          </a:custGeom>
          <a:noFill/>
          <a:ln w="9525">
            <a:solidFill>
              <a:schemeClr val="bg2"/>
            </a:solidFill>
            <a:round/>
          </a:ln>
        </p:spPr>
        <p:txBody>
          <a:bodyPr wrap="none" anchor="ctr"/>
          <a:lstStyle/>
          <a:p>
            <a:endParaRPr lang="en-IN"/>
          </a:p>
        </p:txBody>
      </p:sp>
      <p:sp>
        <p:nvSpPr>
          <p:cNvPr id="17469" name="Line 61"/>
          <p:cNvSpPr>
            <a:spLocks noChangeShapeType="1"/>
          </p:cNvSpPr>
          <p:nvPr/>
        </p:nvSpPr>
        <p:spPr bwMode="auto">
          <a:xfrm flipV="1">
            <a:off x="3021013" y="3884613"/>
            <a:ext cx="0" cy="138112"/>
          </a:xfrm>
          <a:prstGeom prst="line">
            <a:avLst/>
          </a:prstGeom>
          <a:noFill/>
          <a:ln w="9525">
            <a:solidFill>
              <a:schemeClr val="bg2"/>
            </a:solidFill>
            <a:round/>
          </a:ln>
        </p:spPr>
        <p:txBody>
          <a:bodyPr/>
          <a:lstStyle/>
          <a:p>
            <a:endParaRPr lang="en-IN"/>
          </a:p>
        </p:txBody>
      </p:sp>
      <p:sp>
        <p:nvSpPr>
          <p:cNvPr id="17470" name="Arc 62"/>
          <p:cNvSpPr/>
          <p:nvPr/>
        </p:nvSpPr>
        <p:spPr bwMode="auto">
          <a:xfrm rot="10854644" flipV="1">
            <a:off x="3024188" y="2919413"/>
            <a:ext cx="1181100" cy="969962"/>
          </a:xfrm>
          <a:custGeom>
            <a:avLst/>
            <a:gdLst>
              <a:gd name="T0" fmla="*/ 36779509 w 21600"/>
              <a:gd name="T1" fmla="*/ 0 h 17755"/>
              <a:gd name="T2" fmla="*/ 64583208 w 21600"/>
              <a:gd name="T3" fmla="*/ 52989361 h 17755"/>
              <a:gd name="T4" fmla="*/ 0 w 21600"/>
              <a:gd name="T5" fmla="*/ 52989361 h 17755"/>
              <a:gd name="T6" fmla="*/ 0 60000 65536"/>
              <a:gd name="T7" fmla="*/ 0 60000 65536"/>
              <a:gd name="T8" fmla="*/ 0 60000 65536"/>
              <a:gd name="T9" fmla="*/ 0 w 21600"/>
              <a:gd name="T10" fmla="*/ 0 h 17755"/>
              <a:gd name="T11" fmla="*/ 21600 w 21600"/>
              <a:gd name="T12" fmla="*/ 17755 h 17755"/>
            </a:gdLst>
            <a:ahLst/>
            <a:cxnLst>
              <a:cxn ang="T6">
                <a:pos x="T0" y="T1"/>
              </a:cxn>
              <a:cxn ang="T7">
                <a:pos x="T2" y="T3"/>
              </a:cxn>
              <a:cxn ang="T8">
                <a:pos x="T4" y="T5"/>
              </a:cxn>
            </a:cxnLst>
            <a:rect l="T9" t="T10" r="T11" b="T12"/>
            <a:pathLst>
              <a:path w="21600" h="17755" fill="none" extrusionOk="0">
                <a:moveTo>
                  <a:pt x="12301" y="-1"/>
                </a:moveTo>
                <a:cubicBezTo>
                  <a:pt x="18125" y="4034"/>
                  <a:pt x="21600" y="10669"/>
                  <a:pt x="21600" y="17755"/>
                </a:cubicBezTo>
              </a:path>
              <a:path w="21600" h="17755" stroke="0" extrusionOk="0">
                <a:moveTo>
                  <a:pt x="12301" y="-1"/>
                </a:moveTo>
                <a:cubicBezTo>
                  <a:pt x="18125" y="4034"/>
                  <a:pt x="21600" y="10669"/>
                  <a:pt x="21600" y="17755"/>
                </a:cubicBezTo>
                <a:lnTo>
                  <a:pt x="0" y="17755"/>
                </a:lnTo>
                <a:close/>
              </a:path>
            </a:pathLst>
          </a:custGeom>
          <a:noFill/>
          <a:ln w="9525">
            <a:solidFill>
              <a:schemeClr val="bg2"/>
            </a:solidFill>
            <a:round/>
          </a:ln>
        </p:spPr>
        <p:txBody>
          <a:bodyPr wrap="none" anchor="ctr"/>
          <a:lstStyle/>
          <a:p>
            <a:endParaRPr lang="en-IN"/>
          </a:p>
        </p:txBody>
      </p:sp>
      <p:sp>
        <p:nvSpPr>
          <p:cNvPr id="17471" name="Text Box 63"/>
          <p:cNvSpPr txBox="1">
            <a:spLocks noChangeArrowheads="1"/>
          </p:cNvSpPr>
          <p:nvPr/>
        </p:nvSpPr>
        <p:spPr bwMode="auto">
          <a:xfrm>
            <a:off x="2714625" y="3556000"/>
            <a:ext cx="414338" cy="304800"/>
          </a:xfrm>
          <a:prstGeom prst="rect">
            <a:avLst/>
          </a:prstGeom>
          <a:noFill/>
          <a:ln w="9525">
            <a:noFill/>
            <a:miter lim="800000"/>
          </a:ln>
        </p:spPr>
        <p:txBody>
          <a:bodyPr>
            <a:spAutoFit/>
          </a:bodyPr>
          <a:lstStyle/>
          <a:p>
            <a:pPr>
              <a:spcBef>
                <a:spcPct val="50000"/>
              </a:spcBef>
            </a:pPr>
            <a:r>
              <a:rPr lang="en-US" sz="1400"/>
              <a:t>p</a:t>
            </a:r>
            <a:r>
              <a:rPr lang="en-US" sz="1400" baseline="-25000"/>
              <a:t>1</a:t>
            </a:r>
            <a:endParaRPr lang="en-US" sz="1400"/>
          </a:p>
        </p:txBody>
      </p:sp>
      <p:sp>
        <p:nvSpPr>
          <p:cNvPr id="17472" name="Text Box 64"/>
          <p:cNvSpPr txBox="1">
            <a:spLocks noChangeArrowheads="1"/>
          </p:cNvSpPr>
          <p:nvPr/>
        </p:nvSpPr>
        <p:spPr bwMode="auto">
          <a:xfrm>
            <a:off x="2840038" y="3071813"/>
            <a:ext cx="414337" cy="304800"/>
          </a:xfrm>
          <a:prstGeom prst="rect">
            <a:avLst/>
          </a:prstGeom>
          <a:noFill/>
          <a:ln w="9525">
            <a:noFill/>
            <a:miter lim="800000"/>
          </a:ln>
        </p:spPr>
        <p:txBody>
          <a:bodyPr>
            <a:spAutoFit/>
          </a:bodyPr>
          <a:lstStyle/>
          <a:p>
            <a:pPr>
              <a:spcBef>
                <a:spcPct val="50000"/>
              </a:spcBef>
            </a:pPr>
            <a:r>
              <a:rPr lang="en-US" sz="1400"/>
              <a:t>p</a:t>
            </a:r>
            <a:r>
              <a:rPr lang="en-US" sz="1400" baseline="-25000"/>
              <a:t>2</a:t>
            </a:r>
            <a:r>
              <a:rPr lang="en-US" sz="1400"/>
              <a:t>’</a:t>
            </a:r>
            <a:endParaRPr lang="en-US" sz="1400"/>
          </a:p>
        </p:txBody>
      </p:sp>
      <p:grpSp>
        <p:nvGrpSpPr>
          <p:cNvPr id="60" name="Group 103"/>
          <p:cNvGrpSpPr/>
          <p:nvPr/>
        </p:nvGrpSpPr>
        <p:grpSpPr bwMode="auto">
          <a:xfrm>
            <a:off x="8016875" y="6629400"/>
            <a:ext cx="1096963" cy="182563"/>
            <a:chOff x="5050" y="29"/>
            <a:chExt cx="691" cy="115"/>
          </a:xfrm>
        </p:grpSpPr>
        <p:sp>
          <p:nvSpPr>
            <p:cNvPr id="61"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2"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3"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4"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5"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6"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7413"/>
                                        </p:tgtEl>
                                        <p:attrNameLst>
                                          <p:attrName>style.visibility</p:attrName>
                                        </p:attrNameLst>
                                      </p:cBhvr>
                                      <p:to>
                                        <p:strVal val="visible"/>
                                      </p:to>
                                    </p:set>
                                    <p:animEffect transition="in" filter="wipe(up)">
                                      <p:cBhvr>
                                        <p:cTn id="7" dur="500"/>
                                        <p:tgtEl>
                                          <p:spTgt spid="174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7414"/>
                                        </p:tgtEl>
                                        <p:attrNameLst>
                                          <p:attrName>style.visibility</p:attrName>
                                        </p:attrNameLst>
                                      </p:cBhvr>
                                      <p:to>
                                        <p:strVal val="visible"/>
                                      </p:to>
                                    </p:set>
                                    <p:animEffect transition="in" filter="wipe(up)">
                                      <p:cBhvr>
                                        <p:cTn id="12" dur="500"/>
                                        <p:tgtEl>
                                          <p:spTgt spid="1741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7415"/>
                                        </p:tgtEl>
                                        <p:attrNameLst>
                                          <p:attrName>style.visibility</p:attrName>
                                        </p:attrNameLst>
                                      </p:cBhvr>
                                      <p:to>
                                        <p:strVal val="visible"/>
                                      </p:to>
                                    </p:set>
                                    <p:animEffect transition="in" filter="wipe(left)">
                                      <p:cBhvr>
                                        <p:cTn id="17" dur="500"/>
                                        <p:tgtEl>
                                          <p:spTgt spid="174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7416"/>
                                        </p:tgtEl>
                                        <p:attrNameLst>
                                          <p:attrName>style.visibility</p:attrName>
                                        </p:attrNameLst>
                                      </p:cBhvr>
                                      <p:to>
                                        <p:strVal val="visible"/>
                                      </p:to>
                                    </p:set>
                                    <p:animEffect transition="in" filter="wipe(down)">
                                      <p:cBhvr>
                                        <p:cTn id="22" dur="500"/>
                                        <p:tgtEl>
                                          <p:spTgt spid="17416"/>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418"/>
                                        </p:tgtEl>
                                        <p:attrNameLst>
                                          <p:attrName>style.visibility</p:attrName>
                                        </p:attrNameLst>
                                      </p:cBhvr>
                                      <p:to>
                                        <p:strVal val="visible"/>
                                      </p:to>
                                    </p:set>
                                    <p:animEffect transition="in" filter="wipe(down)">
                                      <p:cBhvr>
                                        <p:cTn id="25" dur="500"/>
                                        <p:tgtEl>
                                          <p:spTgt spid="1741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7419"/>
                                        </p:tgtEl>
                                        <p:attrNameLst>
                                          <p:attrName>style.visibility</p:attrName>
                                        </p:attrNameLst>
                                      </p:cBhvr>
                                      <p:to>
                                        <p:strVal val="visible"/>
                                      </p:to>
                                    </p:set>
                                    <p:animEffect transition="in" filter="wipe(down)">
                                      <p:cBhvr>
                                        <p:cTn id="30" dur="500"/>
                                        <p:tgtEl>
                                          <p:spTgt spid="1741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7420"/>
                                        </p:tgtEl>
                                        <p:attrNameLst>
                                          <p:attrName>style.visibility</p:attrName>
                                        </p:attrNameLst>
                                      </p:cBhvr>
                                      <p:to>
                                        <p:strVal val="visible"/>
                                      </p:to>
                                    </p:set>
                                    <p:animEffect transition="in" filter="wipe(down)">
                                      <p:cBhvr>
                                        <p:cTn id="33" dur="500"/>
                                        <p:tgtEl>
                                          <p:spTgt spid="17420"/>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2" fill="hold" grpId="0" nodeType="clickEffect">
                                  <p:stCondLst>
                                    <p:cond delay="0"/>
                                  </p:stCondLst>
                                  <p:childTnLst>
                                    <p:set>
                                      <p:cBhvr>
                                        <p:cTn id="37" dur="1" fill="hold">
                                          <p:stCondLst>
                                            <p:cond delay="0"/>
                                          </p:stCondLst>
                                        </p:cTn>
                                        <p:tgtEl>
                                          <p:spTgt spid="17421"/>
                                        </p:tgtEl>
                                        <p:attrNameLst>
                                          <p:attrName>style.visibility</p:attrName>
                                        </p:attrNameLst>
                                      </p:cBhvr>
                                      <p:to>
                                        <p:strVal val="visible"/>
                                      </p:to>
                                    </p:set>
                                    <p:animEffect transition="in" filter="wipe(right)">
                                      <p:cBhvr>
                                        <p:cTn id="38" dur="500"/>
                                        <p:tgtEl>
                                          <p:spTgt spid="17421"/>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7422"/>
                                        </p:tgtEl>
                                        <p:attrNameLst>
                                          <p:attrName>style.visibility</p:attrName>
                                        </p:attrNameLst>
                                      </p:cBhvr>
                                      <p:to>
                                        <p:strVal val="visible"/>
                                      </p:to>
                                    </p:set>
                                    <p:anim calcmode="lin" valueType="num">
                                      <p:cBhvr additive="base">
                                        <p:cTn id="43" dur="500" fill="hold"/>
                                        <p:tgtEl>
                                          <p:spTgt spid="17422"/>
                                        </p:tgtEl>
                                        <p:attrNameLst>
                                          <p:attrName>ppt_x</p:attrName>
                                        </p:attrNameLst>
                                      </p:cBhvr>
                                      <p:tavLst>
                                        <p:tav tm="0">
                                          <p:val>
                                            <p:strVal val="#ppt_x"/>
                                          </p:val>
                                        </p:tav>
                                        <p:tav tm="100000">
                                          <p:val>
                                            <p:strVal val="#ppt_x"/>
                                          </p:val>
                                        </p:tav>
                                      </p:tavLst>
                                    </p:anim>
                                    <p:anim calcmode="lin" valueType="num">
                                      <p:cBhvr additive="base">
                                        <p:cTn id="44" dur="500" fill="hold"/>
                                        <p:tgtEl>
                                          <p:spTgt spid="17422"/>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17423"/>
                                        </p:tgtEl>
                                        <p:attrNameLst>
                                          <p:attrName>style.visibility</p:attrName>
                                        </p:attrNameLst>
                                      </p:cBhvr>
                                      <p:to>
                                        <p:strVal val="visible"/>
                                      </p:to>
                                    </p:set>
                                    <p:animEffect transition="in" filter="wipe(down)">
                                      <p:cBhvr>
                                        <p:cTn id="49" dur="500"/>
                                        <p:tgtEl>
                                          <p:spTgt spid="17423"/>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17424"/>
                                        </p:tgtEl>
                                        <p:attrNameLst>
                                          <p:attrName>style.visibility</p:attrName>
                                        </p:attrNameLst>
                                      </p:cBhvr>
                                      <p:to>
                                        <p:strVal val="visible"/>
                                      </p:to>
                                    </p:set>
                                    <p:animEffect transition="in" filter="wipe(up)">
                                      <p:cBhvr>
                                        <p:cTn id="54" dur="500"/>
                                        <p:tgtEl>
                                          <p:spTgt spid="17424"/>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grpId="0" nodeType="clickEffect">
                                  <p:stCondLst>
                                    <p:cond delay="0"/>
                                  </p:stCondLst>
                                  <p:childTnLst>
                                    <p:set>
                                      <p:cBhvr>
                                        <p:cTn id="58" dur="1" fill="hold">
                                          <p:stCondLst>
                                            <p:cond delay="0"/>
                                          </p:stCondLst>
                                        </p:cTn>
                                        <p:tgtEl>
                                          <p:spTgt spid="17425"/>
                                        </p:tgtEl>
                                        <p:attrNameLst>
                                          <p:attrName>style.visibility</p:attrName>
                                        </p:attrNameLst>
                                      </p:cBhvr>
                                      <p:to>
                                        <p:strVal val="visible"/>
                                      </p:to>
                                    </p:set>
                                    <p:anim calcmode="lin" valueType="num">
                                      <p:cBhvr additive="base">
                                        <p:cTn id="59" dur="500" fill="hold"/>
                                        <p:tgtEl>
                                          <p:spTgt spid="17425"/>
                                        </p:tgtEl>
                                        <p:attrNameLst>
                                          <p:attrName>ppt_x</p:attrName>
                                        </p:attrNameLst>
                                      </p:cBhvr>
                                      <p:tavLst>
                                        <p:tav tm="0">
                                          <p:val>
                                            <p:strVal val="#ppt_x"/>
                                          </p:val>
                                        </p:tav>
                                        <p:tav tm="100000">
                                          <p:val>
                                            <p:strVal val="#ppt_x"/>
                                          </p:val>
                                        </p:tav>
                                      </p:tavLst>
                                    </p:anim>
                                    <p:anim calcmode="lin" valueType="num">
                                      <p:cBhvr additive="base">
                                        <p:cTn id="60" dur="500" fill="hold"/>
                                        <p:tgtEl>
                                          <p:spTgt spid="17425"/>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17426"/>
                                        </p:tgtEl>
                                        <p:attrNameLst>
                                          <p:attrName>style.visibility</p:attrName>
                                        </p:attrNameLst>
                                      </p:cBhvr>
                                      <p:to>
                                        <p:strVal val="visible"/>
                                      </p:to>
                                    </p:set>
                                    <p:animEffect transition="in" filter="wipe(down)">
                                      <p:cBhvr>
                                        <p:cTn id="65" dur="500"/>
                                        <p:tgtEl>
                                          <p:spTgt spid="17426"/>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17429"/>
                                        </p:tgtEl>
                                        <p:attrNameLst>
                                          <p:attrName>style.visibility</p:attrName>
                                        </p:attrNameLst>
                                      </p:cBhvr>
                                      <p:to>
                                        <p:strVal val="visible"/>
                                      </p:to>
                                    </p:set>
                                    <p:animEffect transition="in" filter="wipe(down)">
                                      <p:cBhvr>
                                        <p:cTn id="70" dur="500"/>
                                        <p:tgtEl>
                                          <p:spTgt spid="17429"/>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7430"/>
                                        </p:tgtEl>
                                        <p:attrNameLst>
                                          <p:attrName>style.visibility</p:attrName>
                                        </p:attrNameLst>
                                      </p:cBhvr>
                                      <p:to>
                                        <p:strVal val="visible"/>
                                      </p:to>
                                    </p:set>
                                    <p:animEffect transition="in" filter="wipe(down)">
                                      <p:cBhvr>
                                        <p:cTn id="73" dur="500"/>
                                        <p:tgtEl>
                                          <p:spTgt spid="17430"/>
                                        </p:tgtEl>
                                      </p:cBhvr>
                                    </p:animEffect>
                                  </p:childTnLst>
                                </p:cTn>
                              </p:par>
                            </p:childTnLst>
                          </p:cTn>
                        </p:par>
                      </p:childTnLst>
                    </p:cTn>
                  </p:par>
                  <p:par>
                    <p:cTn id="74" fill="hold">
                      <p:stCondLst>
                        <p:cond delay="indefinite"/>
                      </p:stCondLst>
                      <p:childTnLst>
                        <p:par>
                          <p:cTn id="75" fill="hold">
                            <p:stCondLst>
                              <p:cond delay="0"/>
                            </p:stCondLst>
                            <p:childTnLst>
                              <p:par>
                                <p:cTn id="76" presetID="8" presetClass="entr" presetSubtype="32" fill="hold" grpId="0" nodeType="clickEffect">
                                  <p:stCondLst>
                                    <p:cond delay="0"/>
                                  </p:stCondLst>
                                  <p:childTnLst>
                                    <p:set>
                                      <p:cBhvr>
                                        <p:cTn id="77" dur="1" fill="hold">
                                          <p:stCondLst>
                                            <p:cond delay="0"/>
                                          </p:stCondLst>
                                        </p:cTn>
                                        <p:tgtEl>
                                          <p:spTgt spid="17427"/>
                                        </p:tgtEl>
                                        <p:attrNameLst>
                                          <p:attrName>style.visibility</p:attrName>
                                        </p:attrNameLst>
                                      </p:cBhvr>
                                      <p:to>
                                        <p:strVal val="visible"/>
                                      </p:to>
                                    </p:set>
                                    <p:animEffect transition="in" filter="diamond(out)">
                                      <p:cBhvr>
                                        <p:cTn id="78" dur="2000"/>
                                        <p:tgtEl>
                                          <p:spTgt spid="17427"/>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17435"/>
                                        </p:tgtEl>
                                        <p:attrNameLst>
                                          <p:attrName>style.visibility</p:attrName>
                                        </p:attrNameLst>
                                      </p:cBhvr>
                                      <p:to>
                                        <p:strVal val="visible"/>
                                      </p:to>
                                    </p:set>
                                    <p:animEffect transition="in" filter="wipe(down)">
                                      <p:cBhvr>
                                        <p:cTn id="81" dur="2000"/>
                                        <p:tgtEl>
                                          <p:spTgt spid="17435"/>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17436"/>
                                        </p:tgtEl>
                                        <p:attrNameLst>
                                          <p:attrName>style.visibility</p:attrName>
                                        </p:attrNameLst>
                                      </p:cBhvr>
                                      <p:to>
                                        <p:strVal val="visible"/>
                                      </p:to>
                                    </p:set>
                                    <p:animEffect transition="in" filter="wipe(down)">
                                      <p:cBhvr>
                                        <p:cTn id="84" dur="2000"/>
                                        <p:tgtEl>
                                          <p:spTgt spid="17436"/>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1" fill="hold" grpId="0" nodeType="clickEffect">
                                  <p:stCondLst>
                                    <p:cond delay="0"/>
                                  </p:stCondLst>
                                  <p:childTnLst>
                                    <p:set>
                                      <p:cBhvr>
                                        <p:cTn id="88" dur="1" fill="hold">
                                          <p:stCondLst>
                                            <p:cond delay="0"/>
                                          </p:stCondLst>
                                        </p:cTn>
                                        <p:tgtEl>
                                          <p:spTgt spid="17431"/>
                                        </p:tgtEl>
                                        <p:attrNameLst>
                                          <p:attrName>style.visibility</p:attrName>
                                        </p:attrNameLst>
                                      </p:cBhvr>
                                      <p:to>
                                        <p:strVal val="visible"/>
                                      </p:to>
                                    </p:set>
                                    <p:anim calcmode="lin" valueType="num">
                                      <p:cBhvr additive="base">
                                        <p:cTn id="89" dur="500" fill="hold"/>
                                        <p:tgtEl>
                                          <p:spTgt spid="17431"/>
                                        </p:tgtEl>
                                        <p:attrNameLst>
                                          <p:attrName>ppt_x</p:attrName>
                                        </p:attrNameLst>
                                      </p:cBhvr>
                                      <p:tavLst>
                                        <p:tav tm="0">
                                          <p:val>
                                            <p:strVal val="#ppt_x"/>
                                          </p:val>
                                        </p:tav>
                                        <p:tav tm="100000">
                                          <p:val>
                                            <p:strVal val="#ppt_x"/>
                                          </p:val>
                                        </p:tav>
                                      </p:tavLst>
                                    </p:anim>
                                    <p:anim calcmode="lin" valueType="num">
                                      <p:cBhvr additive="base">
                                        <p:cTn id="90" dur="500" fill="hold"/>
                                        <p:tgtEl>
                                          <p:spTgt spid="17431"/>
                                        </p:tgtEl>
                                        <p:attrNameLst>
                                          <p:attrName>ppt_y</p:attrName>
                                        </p:attrNameLst>
                                      </p:cBhvr>
                                      <p:tavLst>
                                        <p:tav tm="0">
                                          <p:val>
                                            <p:strVal val="0-#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17432"/>
                                        </p:tgtEl>
                                        <p:attrNameLst>
                                          <p:attrName>style.visibility</p:attrName>
                                        </p:attrNameLst>
                                      </p:cBhvr>
                                      <p:to>
                                        <p:strVal val="visible"/>
                                      </p:to>
                                    </p:set>
                                    <p:animEffect transition="in" filter="wipe(down)">
                                      <p:cBhvr>
                                        <p:cTn id="95" dur="500"/>
                                        <p:tgtEl>
                                          <p:spTgt spid="17432"/>
                                        </p:tgtEl>
                                      </p:cBhvr>
                                    </p:animEffect>
                                  </p:childTnLst>
                                </p:cTn>
                              </p:par>
                            </p:childTnLst>
                          </p:cTn>
                        </p:par>
                      </p:childTnLst>
                    </p:cTn>
                  </p:par>
                  <p:par>
                    <p:cTn id="96" fill="hold">
                      <p:stCondLst>
                        <p:cond delay="indefinite"/>
                      </p:stCondLst>
                      <p:childTnLst>
                        <p:par>
                          <p:cTn id="97" fill="hold">
                            <p:stCondLst>
                              <p:cond delay="0"/>
                            </p:stCondLst>
                            <p:childTnLst>
                              <p:par>
                                <p:cTn id="98" presetID="2" presetClass="entr" presetSubtype="1" fill="hold" grpId="0" nodeType="clickEffect">
                                  <p:stCondLst>
                                    <p:cond delay="0"/>
                                  </p:stCondLst>
                                  <p:childTnLst>
                                    <p:set>
                                      <p:cBhvr>
                                        <p:cTn id="99" dur="1" fill="hold">
                                          <p:stCondLst>
                                            <p:cond delay="0"/>
                                          </p:stCondLst>
                                        </p:cTn>
                                        <p:tgtEl>
                                          <p:spTgt spid="17433"/>
                                        </p:tgtEl>
                                        <p:attrNameLst>
                                          <p:attrName>style.visibility</p:attrName>
                                        </p:attrNameLst>
                                      </p:cBhvr>
                                      <p:to>
                                        <p:strVal val="visible"/>
                                      </p:to>
                                    </p:set>
                                    <p:anim calcmode="lin" valueType="num">
                                      <p:cBhvr additive="base">
                                        <p:cTn id="100" dur="500" fill="hold"/>
                                        <p:tgtEl>
                                          <p:spTgt spid="17433"/>
                                        </p:tgtEl>
                                        <p:attrNameLst>
                                          <p:attrName>ppt_x</p:attrName>
                                        </p:attrNameLst>
                                      </p:cBhvr>
                                      <p:tavLst>
                                        <p:tav tm="0">
                                          <p:val>
                                            <p:strVal val="#ppt_x"/>
                                          </p:val>
                                        </p:tav>
                                        <p:tav tm="100000">
                                          <p:val>
                                            <p:strVal val="#ppt_x"/>
                                          </p:val>
                                        </p:tav>
                                      </p:tavLst>
                                    </p:anim>
                                    <p:anim calcmode="lin" valueType="num">
                                      <p:cBhvr additive="base">
                                        <p:cTn id="101" dur="500" fill="hold"/>
                                        <p:tgtEl>
                                          <p:spTgt spid="17433"/>
                                        </p:tgtEl>
                                        <p:attrNameLst>
                                          <p:attrName>ppt_y</p:attrName>
                                        </p:attrNameLst>
                                      </p:cBhvr>
                                      <p:tavLst>
                                        <p:tav tm="0">
                                          <p:val>
                                            <p:strVal val="0-#ppt_h/2"/>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22" presetClass="entr" presetSubtype="4" fill="hold" grpId="0" nodeType="clickEffect">
                                  <p:stCondLst>
                                    <p:cond delay="0"/>
                                  </p:stCondLst>
                                  <p:childTnLst>
                                    <p:set>
                                      <p:cBhvr>
                                        <p:cTn id="105" dur="1" fill="hold">
                                          <p:stCondLst>
                                            <p:cond delay="0"/>
                                          </p:stCondLst>
                                        </p:cTn>
                                        <p:tgtEl>
                                          <p:spTgt spid="17434"/>
                                        </p:tgtEl>
                                        <p:attrNameLst>
                                          <p:attrName>style.visibility</p:attrName>
                                        </p:attrNameLst>
                                      </p:cBhvr>
                                      <p:to>
                                        <p:strVal val="visible"/>
                                      </p:to>
                                    </p:set>
                                    <p:animEffect transition="in" filter="wipe(down)">
                                      <p:cBhvr>
                                        <p:cTn id="106" dur="500"/>
                                        <p:tgtEl>
                                          <p:spTgt spid="17434"/>
                                        </p:tgtEl>
                                      </p:cBhvr>
                                    </p:animEffect>
                                  </p:childTnLst>
                                </p:cTn>
                              </p:par>
                            </p:childTnLst>
                          </p:cTn>
                        </p:par>
                      </p:childTnLst>
                    </p:cTn>
                  </p:par>
                  <p:par>
                    <p:cTn id="107" fill="hold">
                      <p:stCondLst>
                        <p:cond delay="indefinite"/>
                      </p:stCondLst>
                      <p:childTnLst>
                        <p:par>
                          <p:cTn id="108" fill="hold">
                            <p:stCondLst>
                              <p:cond delay="0"/>
                            </p:stCondLst>
                            <p:childTnLst>
                              <p:par>
                                <p:cTn id="109" presetID="8" presetClass="entr" presetSubtype="32" fill="hold" grpId="0" nodeType="clickEffect">
                                  <p:stCondLst>
                                    <p:cond delay="0"/>
                                  </p:stCondLst>
                                  <p:childTnLst>
                                    <p:set>
                                      <p:cBhvr>
                                        <p:cTn id="110" dur="1" fill="hold">
                                          <p:stCondLst>
                                            <p:cond delay="0"/>
                                          </p:stCondLst>
                                        </p:cTn>
                                        <p:tgtEl>
                                          <p:spTgt spid="17437"/>
                                        </p:tgtEl>
                                        <p:attrNameLst>
                                          <p:attrName>style.visibility</p:attrName>
                                        </p:attrNameLst>
                                      </p:cBhvr>
                                      <p:to>
                                        <p:strVal val="visible"/>
                                      </p:to>
                                    </p:set>
                                    <p:animEffect transition="in" filter="diamond(out)">
                                      <p:cBhvr>
                                        <p:cTn id="111" dur="2000"/>
                                        <p:tgtEl>
                                          <p:spTgt spid="17437"/>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17438"/>
                                        </p:tgtEl>
                                        <p:attrNameLst>
                                          <p:attrName>style.visibility</p:attrName>
                                        </p:attrNameLst>
                                      </p:cBhvr>
                                      <p:to>
                                        <p:strVal val="visible"/>
                                      </p:to>
                                    </p:set>
                                    <p:animEffect transition="in" filter="wipe(down)">
                                      <p:cBhvr>
                                        <p:cTn id="114" dur="2000"/>
                                        <p:tgtEl>
                                          <p:spTgt spid="17438"/>
                                        </p:tgtEl>
                                      </p:cBhvr>
                                    </p:animEffect>
                                  </p:childTnLst>
                                </p:cTn>
                              </p:par>
                              <p:par>
                                <p:cTn id="115" presetID="22" presetClass="entr" presetSubtype="4" fill="hold" grpId="0" nodeType="withEffect">
                                  <p:stCondLst>
                                    <p:cond delay="0"/>
                                  </p:stCondLst>
                                  <p:childTnLst>
                                    <p:set>
                                      <p:cBhvr>
                                        <p:cTn id="116" dur="1" fill="hold">
                                          <p:stCondLst>
                                            <p:cond delay="0"/>
                                          </p:stCondLst>
                                        </p:cTn>
                                        <p:tgtEl>
                                          <p:spTgt spid="17443"/>
                                        </p:tgtEl>
                                        <p:attrNameLst>
                                          <p:attrName>style.visibility</p:attrName>
                                        </p:attrNameLst>
                                      </p:cBhvr>
                                      <p:to>
                                        <p:strVal val="visible"/>
                                      </p:to>
                                    </p:set>
                                    <p:animEffect transition="in" filter="wipe(down)">
                                      <p:cBhvr>
                                        <p:cTn id="117" dur="2000"/>
                                        <p:tgtEl>
                                          <p:spTgt spid="17443"/>
                                        </p:tgtEl>
                                      </p:cBhvr>
                                    </p:animEffect>
                                  </p:childTnLst>
                                </p:cTn>
                              </p:par>
                            </p:childTnLst>
                          </p:cTn>
                        </p:par>
                      </p:childTnLst>
                    </p:cTn>
                  </p:par>
                  <p:par>
                    <p:cTn id="118" fill="hold">
                      <p:stCondLst>
                        <p:cond delay="indefinite"/>
                      </p:stCondLst>
                      <p:childTnLst>
                        <p:par>
                          <p:cTn id="119" fill="hold">
                            <p:stCondLst>
                              <p:cond delay="0"/>
                            </p:stCondLst>
                            <p:childTnLst>
                              <p:par>
                                <p:cTn id="120" presetID="2" presetClass="entr" presetSubtype="1" fill="hold" grpId="0" nodeType="clickEffect">
                                  <p:stCondLst>
                                    <p:cond delay="0"/>
                                  </p:stCondLst>
                                  <p:childTnLst>
                                    <p:set>
                                      <p:cBhvr>
                                        <p:cTn id="121" dur="1" fill="hold">
                                          <p:stCondLst>
                                            <p:cond delay="0"/>
                                          </p:stCondLst>
                                        </p:cTn>
                                        <p:tgtEl>
                                          <p:spTgt spid="17439"/>
                                        </p:tgtEl>
                                        <p:attrNameLst>
                                          <p:attrName>style.visibility</p:attrName>
                                        </p:attrNameLst>
                                      </p:cBhvr>
                                      <p:to>
                                        <p:strVal val="visible"/>
                                      </p:to>
                                    </p:set>
                                    <p:anim calcmode="lin" valueType="num">
                                      <p:cBhvr additive="base">
                                        <p:cTn id="122" dur="500" fill="hold"/>
                                        <p:tgtEl>
                                          <p:spTgt spid="17439"/>
                                        </p:tgtEl>
                                        <p:attrNameLst>
                                          <p:attrName>ppt_x</p:attrName>
                                        </p:attrNameLst>
                                      </p:cBhvr>
                                      <p:tavLst>
                                        <p:tav tm="0">
                                          <p:val>
                                            <p:strVal val="#ppt_x"/>
                                          </p:val>
                                        </p:tav>
                                        <p:tav tm="100000">
                                          <p:val>
                                            <p:strVal val="#ppt_x"/>
                                          </p:val>
                                        </p:tav>
                                      </p:tavLst>
                                    </p:anim>
                                    <p:anim calcmode="lin" valueType="num">
                                      <p:cBhvr additive="base">
                                        <p:cTn id="123" dur="500" fill="hold"/>
                                        <p:tgtEl>
                                          <p:spTgt spid="17439"/>
                                        </p:tgtEl>
                                        <p:attrNameLst>
                                          <p:attrName>ppt_y</p:attrName>
                                        </p:attrNameLst>
                                      </p:cBhvr>
                                      <p:tavLst>
                                        <p:tav tm="0">
                                          <p:val>
                                            <p:strVal val="0-#ppt_h/2"/>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22" presetClass="entr" presetSubtype="4" fill="hold" grpId="0" nodeType="clickEffect">
                                  <p:stCondLst>
                                    <p:cond delay="0"/>
                                  </p:stCondLst>
                                  <p:childTnLst>
                                    <p:set>
                                      <p:cBhvr>
                                        <p:cTn id="127" dur="1" fill="hold">
                                          <p:stCondLst>
                                            <p:cond delay="0"/>
                                          </p:stCondLst>
                                        </p:cTn>
                                        <p:tgtEl>
                                          <p:spTgt spid="17440"/>
                                        </p:tgtEl>
                                        <p:attrNameLst>
                                          <p:attrName>style.visibility</p:attrName>
                                        </p:attrNameLst>
                                      </p:cBhvr>
                                      <p:to>
                                        <p:strVal val="visible"/>
                                      </p:to>
                                    </p:set>
                                    <p:animEffect transition="in" filter="wipe(down)">
                                      <p:cBhvr>
                                        <p:cTn id="128" dur="500"/>
                                        <p:tgtEl>
                                          <p:spTgt spid="17440"/>
                                        </p:tgtEl>
                                      </p:cBhvr>
                                    </p:animEffect>
                                  </p:childTnLst>
                                </p:cTn>
                              </p:par>
                            </p:childTnLst>
                          </p:cTn>
                        </p:par>
                      </p:childTnLst>
                    </p:cTn>
                  </p:par>
                  <p:par>
                    <p:cTn id="129" fill="hold">
                      <p:stCondLst>
                        <p:cond delay="indefinite"/>
                      </p:stCondLst>
                      <p:childTnLst>
                        <p:par>
                          <p:cTn id="130" fill="hold">
                            <p:stCondLst>
                              <p:cond delay="0"/>
                            </p:stCondLst>
                            <p:childTnLst>
                              <p:par>
                                <p:cTn id="131" presetID="2" presetClass="entr" presetSubtype="1" fill="hold" grpId="0" nodeType="clickEffect">
                                  <p:stCondLst>
                                    <p:cond delay="0"/>
                                  </p:stCondLst>
                                  <p:childTnLst>
                                    <p:set>
                                      <p:cBhvr>
                                        <p:cTn id="132" dur="1" fill="hold">
                                          <p:stCondLst>
                                            <p:cond delay="0"/>
                                          </p:stCondLst>
                                        </p:cTn>
                                        <p:tgtEl>
                                          <p:spTgt spid="17441"/>
                                        </p:tgtEl>
                                        <p:attrNameLst>
                                          <p:attrName>style.visibility</p:attrName>
                                        </p:attrNameLst>
                                      </p:cBhvr>
                                      <p:to>
                                        <p:strVal val="visible"/>
                                      </p:to>
                                    </p:set>
                                    <p:anim calcmode="lin" valueType="num">
                                      <p:cBhvr additive="base">
                                        <p:cTn id="133" dur="500" fill="hold"/>
                                        <p:tgtEl>
                                          <p:spTgt spid="17441"/>
                                        </p:tgtEl>
                                        <p:attrNameLst>
                                          <p:attrName>ppt_x</p:attrName>
                                        </p:attrNameLst>
                                      </p:cBhvr>
                                      <p:tavLst>
                                        <p:tav tm="0">
                                          <p:val>
                                            <p:strVal val="#ppt_x"/>
                                          </p:val>
                                        </p:tav>
                                        <p:tav tm="100000">
                                          <p:val>
                                            <p:strVal val="#ppt_x"/>
                                          </p:val>
                                        </p:tav>
                                      </p:tavLst>
                                    </p:anim>
                                    <p:anim calcmode="lin" valueType="num">
                                      <p:cBhvr additive="base">
                                        <p:cTn id="134" dur="500" fill="hold"/>
                                        <p:tgtEl>
                                          <p:spTgt spid="17441"/>
                                        </p:tgtEl>
                                        <p:attrNameLst>
                                          <p:attrName>ppt_y</p:attrName>
                                        </p:attrNameLst>
                                      </p:cBhvr>
                                      <p:tavLst>
                                        <p:tav tm="0">
                                          <p:val>
                                            <p:strVal val="0-#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2" presetClass="entr" presetSubtype="4" fill="hold" grpId="0" nodeType="clickEffect">
                                  <p:stCondLst>
                                    <p:cond delay="0"/>
                                  </p:stCondLst>
                                  <p:childTnLst>
                                    <p:set>
                                      <p:cBhvr>
                                        <p:cTn id="138" dur="1" fill="hold">
                                          <p:stCondLst>
                                            <p:cond delay="0"/>
                                          </p:stCondLst>
                                        </p:cTn>
                                        <p:tgtEl>
                                          <p:spTgt spid="17442"/>
                                        </p:tgtEl>
                                        <p:attrNameLst>
                                          <p:attrName>style.visibility</p:attrName>
                                        </p:attrNameLst>
                                      </p:cBhvr>
                                      <p:to>
                                        <p:strVal val="visible"/>
                                      </p:to>
                                    </p:set>
                                    <p:animEffect transition="in" filter="wipe(down)">
                                      <p:cBhvr>
                                        <p:cTn id="139" dur="500"/>
                                        <p:tgtEl>
                                          <p:spTgt spid="17442"/>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ntr" presetSubtype="2" fill="hold" grpId="0" nodeType="clickEffect">
                                  <p:stCondLst>
                                    <p:cond delay="0"/>
                                  </p:stCondLst>
                                  <p:childTnLst>
                                    <p:set>
                                      <p:cBhvr>
                                        <p:cTn id="143" dur="1" fill="hold">
                                          <p:stCondLst>
                                            <p:cond delay="0"/>
                                          </p:stCondLst>
                                        </p:cTn>
                                        <p:tgtEl>
                                          <p:spTgt spid="17447"/>
                                        </p:tgtEl>
                                        <p:attrNameLst>
                                          <p:attrName>style.visibility</p:attrName>
                                        </p:attrNameLst>
                                      </p:cBhvr>
                                      <p:to>
                                        <p:strVal val="visible"/>
                                      </p:to>
                                    </p:set>
                                    <p:animEffect transition="in" filter="wipe(right)">
                                      <p:cBhvr>
                                        <p:cTn id="144" dur="500"/>
                                        <p:tgtEl>
                                          <p:spTgt spid="17447"/>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4" fill="hold" grpId="0" nodeType="clickEffect">
                                  <p:stCondLst>
                                    <p:cond delay="0"/>
                                  </p:stCondLst>
                                  <p:childTnLst>
                                    <p:set>
                                      <p:cBhvr>
                                        <p:cTn id="148" dur="1" fill="hold">
                                          <p:stCondLst>
                                            <p:cond delay="0"/>
                                          </p:stCondLst>
                                        </p:cTn>
                                        <p:tgtEl>
                                          <p:spTgt spid="17444"/>
                                        </p:tgtEl>
                                        <p:attrNameLst>
                                          <p:attrName>style.visibility</p:attrName>
                                        </p:attrNameLst>
                                      </p:cBhvr>
                                      <p:to>
                                        <p:strVal val="visible"/>
                                      </p:to>
                                    </p:set>
                                    <p:animEffect transition="in" filter="wipe(down)">
                                      <p:cBhvr>
                                        <p:cTn id="149" dur="500"/>
                                        <p:tgtEl>
                                          <p:spTgt spid="17444"/>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4" fill="hold" grpId="0" nodeType="clickEffect">
                                  <p:stCondLst>
                                    <p:cond delay="0"/>
                                  </p:stCondLst>
                                  <p:childTnLst>
                                    <p:set>
                                      <p:cBhvr>
                                        <p:cTn id="153" dur="1" fill="hold">
                                          <p:stCondLst>
                                            <p:cond delay="0"/>
                                          </p:stCondLst>
                                        </p:cTn>
                                        <p:tgtEl>
                                          <p:spTgt spid="17445"/>
                                        </p:tgtEl>
                                        <p:attrNameLst>
                                          <p:attrName>style.visibility</p:attrName>
                                        </p:attrNameLst>
                                      </p:cBhvr>
                                      <p:to>
                                        <p:strVal val="visible"/>
                                      </p:to>
                                    </p:set>
                                    <p:animEffect transition="in" filter="wipe(down)">
                                      <p:cBhvr>
                                        <p:cTn id="154" dur="500"/>
                                        <p:tgtEl>
                                          <p:spTgt spid="17445"/>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17446"/>
                                        </p:tgtEl>
                                        <p:attrNameLst>
                                          <p:attrName>style.visibility</p:attrName>
                                        </p:attrNameLst>
                                      </p:cBhvr>
                                      <p:to>
                                        <p:strVal val="visible"/>
                                      </p:to>
                                    </p:set>
                                    <p:animEffect transition="in" filter="wipe(down)">
                                      <p:cBhvr>
                                        <p:cTn id="159" dur="500"/>
                                        <p:tgtEl>
                                          <p:spTgt spid="17446"/>
                                        </p:tgtEl>
                                      </p:cBhvr>
                                    </p:animEffect>
                                  </p:childTnLst>
                                </p:cTn>
                              </p:par>
                            </p:childTnLst>
                          </p:cTn>
                        </p:par>
                      </p:childTnLst>
                    </p:cTn>
                  </p:par>
                  <p:par>
                    <p:cTn id="160" fill="hold">
                      <p:stCondLst>
                        <p:cond delay="indefinite"/>
                      </p:stCondLst>
                      <p:childTnLst>
                        <p:par>
                          <p:cTn id="161" fill="hold">
                            <p:stCondLst>
                              <p:cond delay="0"/>
                            </p:stCondLst>
                            <p:childTnLst>
                              <p:par>
                                <p:cTn id="162" presetID="2" presetClass="entr" presetSubtype="1" fill="hold" grpId="0" nodeType="clickEffect">
                                  <p:stCondLst>
                                    <p:cond delay="0"/>
                                  </p:stCondLst>
                                  <p:childTnLst>
                                    <p:set>
                                      <p:cBhvr>
                                        <p:cTn id="163" dur="1" fill="hold">
                                          <p:stCondLst>
                                            <p:cond delay="0"/>
                                          </p:stCondLst>
                                        </p:cTn>
                                        <p:tgtEl>
                                          <p:spTgt spid="17449"/>
                                        </p:tgtEl>
                                        <p:attrNameLst>
                                          <p:attrName>style.visibility</p:attrName>
                                        </p:attrNameLst>
                                      </p:cBhvr>
                                      <p:to>
                                        <p:strVal val="visible"/>
                                      </p:to>
                                    </p:set>
                                    <p:anim calcmode="lin" valueType="num">
                                      <p:cBhvr additive="base">
                                        <p:cTn id="164" dur="500" fill="hold"/>
                                        <p:tgtEl>
                                          <p:spTgt spid="17449"/>
                                        </p:tgtEl>
                                        <p:attrNameLst>
                                          <p:attrName>ppt_x</p:attrName>
                                        </p:attrNameLst>
                                      </p:cBhvr>
                                      <p:tavLst>
                                        <p:tav tm="0">
                                          <p:val>
                                            <p:strVal val="#ppt_x"/>
                                          </p:val>
                                        </p:tav>
                                        <p:tav tm="100000">
                                          <p:val>
                                            <p:strVal val="#ppt_x"/>
                                          </p:val>
                                        </p:tav>
                                      </p:tavLst>
                                    </p:anim>
                                    <p:anim calcmode="lin" valueType="num">
                                      <p:cBhvr additive="base">
                                        <p:cTn id="165" dur="500" fill="hold"/>
                                        <p:tgtEl>
                                          <p:spTgt spid="17449"/>
                                        </p:tgtEl>
                                        <p:attrNameLst>
                                          <p:attrName>ppt_y</p:attrName>
                                        </p:attrNameLst>
                                      </p:cBhvr>
                                      <p:tavLst>
                                        <p:tav tm="0">
                                          <p:val>
                                            <p:strVal val="0-#ppt_h/2"/>
                                          </p:val>
                                        </p:tav>
                                        <p:tav tm="100000">
                                          <p:val>
                                            <p:strVal val="#ppt_y"/>
                                          </p:val>
                                        </p:tav>
                                      </p:tavLst>
                                    </p:anim>
                                  </p:childTnLst>
                                </p:cTn>
                              </p:par>
                            </p:childTnLst>
                          </p:cTn>
                        </p:par>
                      </p:childTnLst>
                    </p:cTn>
                  </p:par>
                  <p:par>
                    <p:cTn id="166" fill="hold">
                      <p:stCondLst>
                        <p:cond delay="indefinite"/>
                      </p:stCondLst>
                      <p:childTnLst>
                        <p:par>
                          <p:cTn id="167" fill="hold">
                            <p:stCondLst>
                              <p:cond delay="0"/>
                            </p:stCondLst>
                            <p:childTnLst>
                              <p:par>
                                <p:cTn id="168" presetID="22" presetClass="entr" presetSubtype="4" fill="hold" grpId="0" nodeType="clickEffect">
                                  <p:stCondLst>
                                    <p:cond delay="0"/>
                                  </p:stCondLst>
                                  <p:childTnLst>
                                    <p:set>
                                      <p:cBhvr>
                                        <p:cTn id="169" dur="1" fill="hold">
                                          <p:stCondLst>
                                            <p:cond delay="0"/>
                                          </p:stCondLst>
                                        </p:cTn>
                                        <p:tgtEl>
                                          <p:spTgt spid="17448"/>
                                        </p:tgtEl>
                                        <p:attrNameLst>
                                          <p:attrName>style.visibility</p:attrName>
                                        </p:attrNameLst>
                                      </p:cBhvr>
                                      <p:to>
                                        <p:strVal val="visible"/>
                                      </p:to>
                                    </p:set>
                                    <p:animEffect transition="in" filter="wipe(down)">
                                      <p:cBhvr>
                                        <p:cTn id="170" dur="500"/>
                                        <p:tgtEl>
                                          <p:spTgt spid="17448"/>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2" fill="hold" grpId="0" nodeType="clickEffect">
                                  <p:stCondLst>
                                    <p:cond delay="0"/>
                                  </p:stCondLst>
                                  <p:childTnLst>
                                    <p:set>
                                      <p:cBhvr>
                                        <p:cTn id="174" dur="1" fill="hold">
                                          <p:stCondLst>
                                            <p:cond delay="0"/>
                                          </p:stCondLst>
                                        </p:cTn>
                                        <p:tgtEl>
                                          <p:spTgt spid="17450"/>
                                        </p:tgtEl>
                                        <p:attrNameLst>
                                          <p:attrName>style.visibility</p:attrName>
                                        </p:attrNameLst>
                                      </p:cBhvr>
                                      <p:to>
                                        <p:strVal val="visible"/>
                                      </p:to>
                                    </p:set>
                                    <p:animEffect transition="in" filter="wipe(right)">
                                      <p:cBhvr>
                                        <p:cTn id="175" dur="500"/>
                                        <p:tgtEl>
                                          <p:spTgt spid="17450"/>
                                        </p:tgtEl>
                                      </p:cBhvr>
                                    </p:animEffect>
                                  </p:childTnLst>
                                </p:cTn>
                              </p:par>
                            </p:childTnLst>
                          </p:cTn>
                        </p:par>
                      </p:childTnLst>
                    </p:cTn>
                  </p:par>
                  <p:par>
                    <p:cTn id="176" fill="hold">
                      <p:stCondLst>
                        <p:cond delay="indefinite"/>
                      </p:stCondLst>
                      <p:childTnLst>
                        <p:par>
                          <p:cTn id="177" fill="hold">
                            <p:stCondLst>
                              <p:cond delay="0"/>
                            </p:stCondLst>
                            <p:childTnLst>
                              <p:par>
                                <p:cTn id="178" presetID="22" presetClass="entr" presetSubtype="1" fill="hold" grpId="0" nodeType="clickEffect">
                                  <p:stCondLst>
                                    <p:cond delay="0"/>
                                  </p:stCondLst>
                                  <p:childTnLst>
                                    <p:set>
                                      <p:cBhvr>
                                        <p:cTn id="179" dur="1" fill="hold">
                                          <p:stCondLst>
                                            <p:cond delay="0"/>
                                          </p:stCondLst>
                                        </p:cTn>
                                        <p:tgtEl>
                                          <p:spTgt spid="17452"/>
                                        </p:tgtEl>
                                        <p:attrNameLst>
                                          <p:attrName>style.visibility</p:attrName>
                                        </p:attrNameLst>
                                      </p:cBhvr>
                                      <p:to>
                                        <p:strVal val="visible"/>
                                      </p:to>
                                    </p:set>
                                    <p:animEffect transition="in" filter="wipe(up)">
                                      <p:cBhvr>
                                        <p:cTn id="180" dur="500"/>
                                        <p:tgtEl>
                                          <p:spTgt spid="17452"/>
                                        </p:tgtEl>
                                      </p:cBhvr>
                                    </p:animEffect>
                                  </p:childTnLst>
                                </p:cTn>
                              </p:par>
                            </p:childTnLst>
                          </p:cTn>
                        </p:par>
                      </p:childTnLst>
                    </p:cTn>
                  </p:par>
                  <p:par>
                    <p:cTn id="181" fill="hold">
                      <p:stCondLst>
                        <p:cond delay="indefinite"/>
                      </p:stCondLst>
                      <p:childTnLst>
                        <p:par>
                          <p:cTn id="182" fill="hold">
                            <p:stCondLst>
                              <p:cond delay="0"/>
                            </p:stCondLst>
                            <p:childTnLst>
                              <p:par>
                                <p:cTn id="183" presetID="2" presetClass="entr" presetSubtype="1" fill="hold" grpId="0" nodeType="clickEffect">
                                  <p:stCondLst>
                                    <p:cond delay="0"/>
                                  </p:stCondLst>
                                  <p:childTnLst>
                                    <p:set>
                                      <p:cBhvr>
                                        <p:cTn id="184" dur="1" fill="hold">
                                          <p:stCondLst>
                                            <p:cond delay="0"/>
                                          </p:stCondLst>
                                        </p:cTn>
                                        <p:tgtEl>
                                          <p:spTgt spid="17454"/>
                                        </p:tgtEl>
                                        <p:attrNameLst>
                                          <p:attrName>style.visibility</p:attrName>
                                        </p:attrNameLst>
                                      </p:cBhvr>
                                      <p:to>
                                        <p:strVal val="visible"/>
                                      </p:to>
                                    </p:set>
                                    <p:anim calcmode="lin" valueType="num">
                                      <p:cBhvr additive="base">
                                        <p:cTn id="185" dur="500" fill="hold"/>
                                        <p:tgtEl>
                                          <p:spTgt spid="17454"/>
                                        </p:tgtEl>
                                        <p:attrNameLst>
                                          <p:attrName>ppt_x</p:attrName>
                                        </p:attrNameLst>
                                      </p:cBhvr>
                                      <p:tavLst>
                                        <p:tav tm="0">
                                          <p:val>
                                            <p:strVal val="#ppt_x"/>
                                          </p:val>
                                        </p:tav>
                                        <p:tav tm="100000">
                                          <p:val>
                                            <p:strVal val="#ppt_x"/>
                                          </p:val>
                                        </p:tav>
                                      </p:tavLst>
                                    </p:anim>
                                    <p:anim calcmode="lin" valueType="num">
                                      <p:cBhvr additive="base">
                                        <p:cTn id="186" dur="500" fill="hold"/>
                                        <p:tgtEl>
                                          <p:spTgt spid="17454"/>
                                        </p:tgtEl>
                                        <p:attrNameLst>
                                          <p:attrName>ppt_y</p:attrName>
                                        </p:attrNameLst>
                                      </p:cBhvr>
                                      <p:tavLst>
                                        <p:tav tm="0">
                                          <p:val>
                                            <p:strVal val="0-#ppt_h/2"/>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22" presetClass="entr" presetSubtype="4" fill="hold" grpId="0" nodeType="clickEffect">
                                  <p:stCondLst>
                                    <p:cond delay="0"/>
                                  </p:stCondLst>
                                  <p:childTnLst>
                                    <p:set>
                                      <p:cBhvr>
                                        <p:cTn id="190" dur="1" fill="hold">
                                          <p:stCondLst>
                                            <p:cond delay="0"/>
                                          </p:stCondLst>
                                        </p:cTn>
                                        <p:tgtEl>
                                          <p:spTgt spid="17453"/>
                                        </p:tgtEl>
                                        <p:attrNameLst>
                                          <p:attrName>style.visibility</p:attrName>
                                        </p:attrNameLst>
                                      </p:cBhvr>
                                      <p:to>
                                        <p:strVal val="visible"/>
                                      </p:to>
                                    </p:set>
                                    <p:animEffect transition="in" filter="wipe(down)">
                                      <p:cBhvr>
                                        <p:cTn id="191" dur="500"/>
                                        <p:tgtEl>
                                          <p:spTgt spid="17453"/>
                                        </p:tgtEl>
                                      </p:cBhvr>
                                    </p:animEffect>
                                  </p:childTnLst>
                                </p:cTn>
                              </p:par>
                            </p:childTnLst>
                          </p:cTn>
                        </p:par>
                      </p:childTnLst>
                    </p:cTn>
                  </p:par>
                  <p:par>
                    <p:cTn id="192" fill="hold">
                      <p:stCondLst>
                        <p:cond delay="indefinite"/>
                      </p:stCondLst>
                      <p:childTnLst>
                        <p:par>
                          <p:cTn id="193" fill="hold">
                            <p:stCondLst>
                              <p:cond delay="0"/>
                            </p:stCondLst>
                            <p:childTnLst>
                              <p:par>
                                <p:cTn id="194" presetID="22" presetClass="entr" presetSubtype="1" fill="hold" grpId="0" nodeType="clickEffect">
                                  <p:stCondLst>
                                    <p:cond delay="0"/>
                                  </p:stCondLst>
                                  <p:childTnLst>
                                    <p:set>
                                      <p:cBhvr>
                                        <p:cTn id="195" dur="1" fill="hold">
                                          <p:stCondLst>
                                            <p:cond delay="0"/>
                                          </p:stCondLst>
                                        </p:cTn>
                                        <p:tgtEl>
                                          <p:spTgt spid="17455"/>
                                        </p:tgtEl>
                                        <p:attrNameLst>
                                          <p:attrName>style.visibility</p:attrName>
                                        </p:attrNameLst>
                                      </p:cBhvr>
                                      <p:to>
                                        <p:strVal val="visible"/>
                                      </p:to>
                                    </p:set>
                                    <p:animEffect transition="in" filter="wipe(up)">
                                      <p:cBhvr>
                                        <p:cTn id="196" dur="500"/>
                                        <p:tgtEl>
                                          <p:spTgt spid="17455"/>
                                        </p:tgtEl>
                                      </p:cBhvr>
                                    </p:animEffect>
                                  </p:childTnLst>
                                </p:cTn>
                              </p:par>
                            </p:childTnLst>
                          </p:cTn>
                        </p:par>
                      </p:childTnLst>
                    </p:cTn>
                  </p:par>
                  <p:par>
                    <p:cTn id="197" fill="hold">
                      <p:stCondLst>
                        <p:cond delay="indefinite"/>
                      </p:stCondLst>
                      <p:childTnLst>
                        <p:par>
                          <p:cTn id="198" fill="hold">
                            <p:stCondLst>
                              <p:cond delay="0"/>
                            </p:stCondLst>
                            <p:childTnLst>
                              <p:par>
                                <p:cTn id="199" presetID="22" presetClass="entr" presetSubtype="2" fill="hold" grpId="0" nodeType="clickEffect">
                                  <p:stCondLst>
                                    <p:cond delay="0"/>
                                  </p:stCondLst>
                                  <p:childTnLst>
                                    <p:set>
                                      <p:cBhvr>
                                        <p:cTn id="200" dur="1" fill="hold">
                                          <p:stCondLst>
                                            <p:cond delay="0"/>
                                          </p:stCondLst>
                                        </p:cTn>
                                        <p:tgtEl>
                                          <p:spTgt spid="17456"/>
                                        </p:tgtEl>
                                        <p:attrNameLst>
                                          <p:attrName>style.visibility</p:attrName>
                                        </p:attrNameLst>
                                      </p:cBhvr>
                                      <p:to>
                                        <p:strVal val="visible"/>
                                      </p:to>
                                    </p:set>
                                    <p:animEffect transition="in" filter="wipe(right)">
                                      <p:cBhvr>
                                        <p:cTn id="201" dur="500"/>
                                        <p:tgtEl>
                                          <p:spTgt spid="17456"/>
                                        </p:tgtEl>
                                      </p:cBhvr>
                                    </p:animEffect>
                                  </p:childTnLst>
                                </p:cTn>
                              </p:par>
                            </p:childTnLst>
                          </p:cTn>
                        </p:par>
                      </p:childTnLst>
                    </p:cTn>
                  </p:par>
                  <p:par>
                    <p:cTn id="202" fill="hold">
                      <p:stCondLst>
                        <p:cond delay="indefinite"/>
                      </p:stCondLst>
                      <p:childTnLst>
                        <p:par>
                          <p:cTn id="203" fill="hold">
                            <p:stCondLst>
                              <p:cond delay="0"/>
                            </p:stCondLst>
                            <p:childTnLst>
                              <p:par>
                                <p:cTn id="204" presetID="2" presetClass="entr" presetSubtype="1" fill="hold" grpId="0" nodeType="clickEffect">
                                  <p:stCondLst>
                                    <p:cond delay="0"/>
                                  </p:stCondLst>
                                  <p:childTnLst>
                                    <p:set>
                                      <p:cBhvr>
                                        <p:cTn id="205" dur="1" fill="hold">
                                          <p:stCondLst>
                                            <p:cond delay="0"/>
                                          </p:stCondLst>
                                        </p:cTn>
                                        <p:tgtEl>
                                          <p:spTgt spid="17457"/>
                                        </p:tgtEl>
                                        <p:attrNameLst>
                                          <p:attrName>style.visibility</p:attrName>
                                        </p:attrNameLst>
                                      </p:cBhvr>
                                      <p:to>
                                        <p:strVal val="visible"/>
                                      </p:to>
                                    </p:set>
                                    <p:anim calcmode="lin" valueType="num">
                                      <p:cBhvr additive="base">
                                        <p:cTn id="206" dur="500" fill="hold"/>
                                        <p:tgtEl>
                                          <p:spTgt spid="17457"/>
                                        </p:tgtEl>
                                        <p:attrNameLst>
                                          <p:attrName>ppt_x</p:attrName>
                                        </p:attrNameLst>
                                      </p:cBhvr>
                                      <p:tavLst>
                                        <p:tav tm="0">
                                          <p:val>
                                            <p:strVal val="#ppt_x"/>
                                          </p:val>
                                        </p:tav>
                                        <p:tav tm="100000">
                                          <p:val>
                                            <p:strVal val="#ppt_x"/>
                                          </p:val>
                                        </p:tav>
                                      </p:tavLst>
                                    </p:anim>
                                    <p:anim calcmode="lin" valueType="num">
                                      <p:cBhvr additive="base">
                                        <p:cTn id="207" dur="500" fill="hold"/>
                                        <p:tgtEl>
                                          <p:spTgt spid="17457"/>
                                        </p:tgtEl>
                                        <p:attrNameLst>
                                          <p:attrName>ppt_y</p:attrName>
                                        </p:attrNameLst>
                                      </p:cBhvr>
                                      <p:tavLst>
                                        <p:tav tm="0">
                                          <p:val>
                                            <p:strVal val="0-#ppt_h/2"/>
                                          </p:val>
                                        </p:tav>
                                        <p:tav tm="100000">
                                          <p:val>
                                            <p:strVal val="#ppt_y"/>
                                          </p:val>
                                        </p:tav>
                                      </p:tavLst>
                                    </p:anim>
                                  </p:childTnLst>
                                </p:cTn>
                              </p:par>
                            </p:childTnLst>
                          </p:cTn>
                        </p:par>
                      </p:childTnLst>
                    </p:cTn>
                  </p:par>
                  <p:par>
                    <p:cTn id="208" fill="hold">
                      <p:stCondLst>
                        <p:cond delay="indefinite"/>
                      </p:stCondLst>
                      <p:childTnLst>
                        <p:par>
                          <p:cTn id="209" fill="hold">
                            <p:stCondLst>
                              <p:cond delay="0"/>
                            </p:stCondLst>
                            <p:childTnLst>
                              <p:par>
                                <p:cTn id="210" presetID="22" presetClass="entr" presetSubtype="4" fill="hold" grpId="0" nodeType="clickEffect">
                                  <p:stCondLst>
                                    <p:cond delay="0"/>
                                  </p:stCondLst>
                                  <p:childTnLst>
                                    <p:set>
                                      <p:cBhvr>
                                        <p:cTn id="211" dur="1" fill="hold">
                                          <p:stCondLst>
                                            <p:cond delay="0"/>
                                          </p:stCondLst>
                                        </p:cTn>
                                        <p:tgtEl>
                                          <p:spTgt spid="17458"/>
                                        </p:tgtEl>
                                        <p:attrNameLst>
                                          <p:attrName>style.visibility</p:attrName>
                                        </p:attrNameLst>
                                      </p:cBhvr>
                                      <p:to>
                                        <p:strVal val="visible"/>
                                      </p:to>
                                    </p:set>
                                    <p:animEffect transition="in" filter="wipe(down)">
                                      <p:cBhvr>
                                        <p:cTn id="212" dur="500"/>
                                        <p:tgtEl>
                                          <p:spTgt spid="17458"/>
                                        </p:tgtEl>
                                      </p:cBhvr>
                                    </p:animEffect>
                                  </p:childTnLst>
                                </p:cTn>
                              </p:par>
                            </p:childTnLst>
                          </p:cTn>
                        </p:par>
                      </p:childTnLst>
                    </p:cTn>
                  </p:par>
                  <p:par>
                    <p:cTn id="213" fill="hold">
                      <p:stCondLst>
                        <p:cond delay="indefinite"/>
                      </p:stCondLst>
                      <p:childTnLst>
                        <p:par>
                          <p:cTn id="214" fill="hold">
                            <p:stCondLst>
                              <p:cond delay="0"/>
                            </p:stCondLst>
                            <p:childTnLst>
                              <p:par>
                                <p:cTn id="215" presetID="22" presetClass="entr" presetSubtype="4" fill="hold" grpId="0" nodeType="clickEffect">
                                  <p:stCondLst>
                                    <p:cond delay="0"/>
                                  </p:stCondLst>
                                  <p:childTnLst>
                                    <p:set>
                                      <p:cBhvr>
                                        <p:cTn id="216" dur="1" fill="hold">
                                          <p:stCondLst>
                                            <p:cond delay="0"/>
                                          </p:stCondLst>
                                        </p:cTn>
                                        <p:tgtEl>
                                          <p:spTgt spid="17459"/>
                                        </p:tgtEl>
                                        <p:attrNameLst>
                                          <p:attrName>style.visibility</p:attrName>
                                        </p:attrNameLst>
                                      </p:cBhvr>
                                      <p:to>
                                        <p:strVal val="visible"/>
                                      </p:to>
                                    </p:set>
                                    <p:animEffect transition="in" filter="wipe(down)">
                                      <p:cBhvr>
                                        <p:cTn id="217" dur="500"/>
                                        <p:tgtEl>
                                          <p:spTgt spid="17459"/>
                                        </p:tgtEl>
                                      </p:cBhvr>
                                    </p:animEffect>
                                  </p:childTnLst>
                                </p:cTn>
                              </p:par>
                            </p:childTnLst>
                          </p:cTn>
                        </p:par>
                      </p:childTnLst>
                    </p:cTn>
                  </p:par>
                  <p:par>
                    <p:cTn id="218" fill="hold">
                      <p:stCondLst>
                        <p:cond delay="indefinite"/>
                      </p:stCondLst>
                      <p:childTnLst>
                        <p:par>
                          <p:cTn id="219" fill="hold">
                            <p:stCondLst>
                              <p:cond delay="0"/>
                            </p:stCondLst>
                            <p:childTnLst>
                              <p:par>
                                <p:cTn id="220" presetID="22" presetClass="entr" presetSubtype="2" fill="hold" grpId="0" nodeType="clickEffect">
                                  <p:stCondLst>
                                    <p:cond delay="0"/>
                                  </p:stCondLst>
                                  <p:childTnLst>
                                    <p:set>
                                      <p:cBhvr>
                                        <p:cTn id="221" dur="1" fill="hold">
                                          <p:stCondLst>
                                            <p:cond delay="0"/>
                                          </p:stCondLst>
                                        </p:cTn>
                                        <p:tgtEl>
                                          <p:spTgt spid="17460"/>
                                        </p:tgtEl>
                                        <p:attrNameLst>
                                          <p:attrName>style.visibility</p:attrName>
                                        </p:attrNameLst>
                                      </p:cBhvr>
                                      <p:to>
                                        <p:strVal val="visible"/>
                                      </p:to>
                                    </p:set>
                                    <p:animEffect transition="in" filter="wipe(right)">
                                      <p:cBhvr>
                                        <p:cTn id="222" dur="500"/>
                                        <p:tgtEl>
                                          <p:spTgt spid="17460"/>
                                        </p:tgtEl>
                                      </p:cBhvr>
                                    </p:animEffect>
                                  </p:childTnLst>
                                </p:cTn>
                              </p:par>
                            </p:childTnLst>
                          </p:cTn>
                        </p:par>
                      </p:childTnLst>
                    </p:cTn>
                  </p:par>
                  <p:par>
                    <p:cTn id="223" fill="hold">
                      <p:stCondLst>
                        <p:cond delay="indefinite"/>
                      </p:stCondLst>
                      <p:childTnLst>
                        <p:par>
                          <p:cTn id="224" fill="hold">
                            <p:stCondLst>
                              <p:cond delay="0"/>
                            </p:stCondLst>
                            <p:childTnLst>
                              <p:par>
                                <p:cTn id="225" presetID="2" presetClass="entr" presetSubtype="1" fill="hold" grpId="0" nodeType="clickEffect">
                                  <p:stCondLst>
                                    <p:cond delay="0"/>
                                  </p:stCondLst>
                                  <p:childTnLst>
                                    <p:set>
                                      <p:cBhvr>
                                        <p:cTn id="226" dur="1" fill="hold">
                                          <p:stCondLst>
                                            <p:cond delay="0"/>
                                          </p:stCondLst>
                                        </p:cTn>
                                        <p:tgtEl>
                                          <p:spTgt spid="17461"/>
                                        </p:tgtEl>
                                        <p:attrNameLst>
                                          <p:attrName>style.visibility</p:attrName>
                                        </p:attrNameLst>
                                      </p:cBhvr>
                                      <p:to>
                                        <p:strVal val="visible"/>
                                      </p:to>
                                    </p:set>
                                    <p:anim calcmode="lin" valueType="num">
                                      <p:cBhvr additive="base">
                                        <p:cTn id="227" dur="500" fill="hold"/>
                                        <p:tgtEl>
                                          <p:spTgt spid="17461"/>
                                        </p:tgtEl>
                                        <p:attrNameLst>
                                          <p:attrName>ppt_x</p:attrName>
                                        </p:attrNameLst>
                                      </p:cBhvr>
                                      <p:tavLst>
                                        <p:tav tm="0">
                                          <p:val>
                                            <p:strVal val="#ppt_x"/>
                                          </p:val>
                                        </p:tav>
                                        <p:tav tm="100000">
                                          <p:val>
                                            <p:strVal val="#ppt_x"/>
                                          </p:val>
                                        </p:tav>
                                      </p:tavLst>
                                    </p:anim>
                                    <p:anim calcmode="lin" valueType="num">
                                      <p:cBhvr additive="base">
                                        <p:cTn id="228" dur="500" fill="hold"/>
                                        <p:tgtEl>
                                          <p:spTgt spid="17461"/>
                                        </p:tgtEl>
                                        <p:attrNameLst>
                                          <p:attrName>ppt_y</p:attrName>
                                        </p:attrNameLst>
                                      </p:cBhvr>
                                      <p:tavLst>
                                        <p:tav tm="0">
                                          <p:val>
                                            <p:strVal val="0-#ppt_h/2"/>
                                          </p:val>
                                        </p:tav>
                                        <p:tav tm="100000">
                                          <p:val>
                                            <p:strVal val="#ppt_y"/>
                                          </p:val>
                                        </p:tav>
                                      </p:tavLst>
                                    </p:anim>
                                  </p:childTnLst>
                                </p:cTn>
                              </p:par>
                            </p:childTnLst>
                          </p:cTn>
                        </p:par>
                      </p:childTnLst>
                    </p:cTn>
                  </p:par>
                  <p:par>
                    <p:cTn id="229" fill="hold">
                      <p:stCondLst>
                        <p:cond delay="indefinite"/>
                      </p:stCondLst>
                      <p:childTnLst>
                        <p:par>
                          <p:cTn id="230" fill="hold">
                            <p:stCondLst>
                              <p:cond delay="0"/>
                            </p:stCondLst>
                            <p:childTnLst>
                              <p:par>
                                <p:cTn id="231" presetID="22" presetClass="entr" presetSubtype="4" fill="hold" grpId="0" nodeType="clickEffect">
                                  <p:stCondLst>
                                    <p:cond delay="0"/>
                                  </p:stCondLst>
                                  <p:childTnLst>
                                    <p:set>
                                      <p:cBhvr>
                                        <p:cTn id="232" dur="1" fill="hold">
                                          <p:stCondLst>
                                            <p:cond delay="0"/>
                                          </p:stCondLst>
                                        </p:cTn>
                                        <p:tgtEl>
                                          <p:spTgt spid="17462"/>
                                        </p:tgtEl>
                                        <p:attrNameLst>
                                          <p:attrName>style.visibility</p:attrName>
                                        </p:attrNameLst>
                                      </p:cBhvr>
                                      <p:to>
                                        <p:strVal val="visible"/>
                                      </p:to>
                                    </p:set>
                                    <p:animEffect transition="in" filter="wipe(down)">
                                      <p:cBhvr>
                                        <p:cTn id="233" dur="500"/>
                                        <p:tgtEl>
                                          <p:spTgt spid="17462"/>
                                        </p:tgtEl>
                                      </p:cBhvr>
                                    </p:animEffect>
                                  </p:childTnLst>
                                </p:cTn>
                              </p:par>
                            </p:childTnLst>
                          </p:cTn>
                        </p:par>
                      </p:childTnLst>
                    </p:cTn>
                  </p:par>
                  <p:par>
                    <p:cTn id="234" fill="hold">
                      <p:stCondLst>
                        <p:cond delay="indefinite"/>
                      </p:stCondLst>
                      <p:childTnLst>
                        <p:par>
                          <p:cTn id="235" fill="hold">
                            <p:stCondLst>
                              <p:cond delay="0"/>
                            </p:stCondLst>
                            <p:childTnLst>
                              <p:par>
                                <p:cTn id="236" presetID="22" presetClass="entr" presetSubtype="1" fill="hold" grpId="0" nodeType="clickEffect">
                                  <p:stCondLst>
                                    <p:cond delay="0"/>
                                  </p:stCondLst>
                                  <p:childTnLst>
                                    <p:set>
                                      <p:cBhvr>
                                        <p:cTn id="237" dur="1" fill="hold">
                                          <p:stCondLst>
                                            <p:cond delay="0"/>
                                          </p:stCondLst>
                                        </p:cTn>
                                        <p:tgtEl>
                                          <p:spTgt spid="17463"/>
                                        </p:tgtEl>
                                        <p:attrNameLst>
                                          <p:attrName>style.visibility</p:attrName>
                                        </p:attrNameLst>
                                      </p:cBhvr>
                                      <p:to>
                                        <p:strVal val="visible"/>
                                      </p:to>
                                    </p:set>
                                    <p:animEffect transition="in" filter="wipe(up)">
                                      <p:cBhvr>
                                        <p:cTn id="238" dur="500"/>
                                        <p:tgtEl>
                                          <p:spTgt spid="17463"/>
                                        </p:tgtEl>
                                      </p:cBhvr>
                                    </p:animEffect>
                                  </p:childTnLst>
                                </p:cTn>
                              </p:par>
                            </p:childTnLst>
                          </p:cTn>
                        </p:par>
                      </p:childTnLst>
                    </p:cTn>
                  </p:par>
                  <p:par>
                    <p:cTn id="239" fill="hold">
                      <p:stCondLst>
                        <p:cond delay="indefinite"/>
                      </p:stCondLst>
                      <p:childTnLst>
                        <p:par>
                          <p:cTn id="240" fill="hold">
                            <p:stCondLst>
                              <p:cond delay="0"/>
                            </p:stCondLst>
                            <p:childTnLst>
                              <p:par>
                                <p:cTn id="241" presetID="22" presetClass="entr" presetSubtype="4" fill="hold" grpId="0" nodeType="clickEffect">
                                  <p:stCondLst>
                                    <p:cond delay="0"/>
                                  </p:stCondLst>
                                  <p:childTnLst>
                                    <p:set>
                                      <p:cBhvr>
                                        <p:cTn id="242" dur="1" fill="hold">
                                          <p:stCondLst>
                                            <p:cond delay="0"/>
                                          </p:stCondLst>
                                        </p:cTn>
                                        <p:tgtEl>
                                          <p:spTgt spid="17472"/>
                                        </p:tgtEl>
                                        <p:attrNameLst>
                                          <p:attrName>style.visibility</p:attrName>
                                        </p:attrNameLst>
                                      </p:cBhvr>
                                      <p:to>
                                        <p:strVal val="visible"/>
                                      </p:to>
                                    </p:set>
                                    <p:animEffect transition="in" filter="wipe(down)">
                                      <p:cBhvr>
                                        <p:cTn id="243" dur="500"/>
                                        <p:tgtEl>
                                          <p:spTgt spid="17472"/>
                                        </p:tgtEl>
                                      </p:cBhvr>
                                    </p:animEffect>
                                  </p:childTnLst>
                                </p:cTn>
                              </p:par>
                            </p:childTnLst>
                          </p:cTn>
                        </p:par>
                      </p:childTnLst>
                    </p:cTn>
                  </p:par>
                  <p:par>
                    <p:cTn id="244" fill="hold">
                      <p:stCondLst>
                        <p:cond delay="indefinite"/>
                      </p:stCondLst>
                      <p:childTnLst>
                        <p:par>
                          <p:cTn id="245" fill="hold">
                            <p:stCondLst>
                              <p:cond delay="0"/>
                            </p:stCondLst>
                            <p:childTnLst>
                              <p:par>
                                <p:cTn id="246" presetID="22" presetClass="entr" presetSubtype="1" fill="hold" grpId="0" nodeType="clickEffect">
                                  <p:stCondLst>
                                    <p:cond delay="0"/>
                                  </p:stCondLst>
                                  <p:childTnLst>
                                    <p:set>
                                      <p:cBhvr>
                                        <p:cTn id="247" dur="1" fill="hold">
                                          <p:stCondLst>
                                            <p:cond delay="0"/>
                                          </p:stCondLst>
                                        </p:cTn>
                                        <p:tgtEl>
                                          <p:spTgt spid="17464"/>
                                        </p:tgtEl>
                                        <p:attrNameLst>
                                          <p:attrName>style.visibility</p:attrName>
                                        </p:attrNameLst>
                                      </p:cBhvr>
                                      <p:to>
                                        <p:strVal val="visible"/>
                                      </p:to>
                                    </p:set>
                                    <p:animEffect transition="in" filter="wipe(up)">
                                      <p:cBhvr>
                                        <p:cTn id="248" dur="500"/>
                                        <p:tgtEl>
                                          <p:spTgt spid="17464"/>
                                        </p:tgtEl>
                                      </p:cBhvr>
                                    </p:animEffect>
                                  </p:childTnLst>
                                </p:cTn>
                              </p:par>
                            </p:childTnLst>
                          </p:cTn>
                        </p:par>
                      </p:childTnLst>
                    </p:cTn>
                  </p:par>
                  <p:par>
                    <p:cTn id="249" fill="hold">
                      <p:stCondLst>
                        <p:cond delay="indefinite"/>
                      </p:stCondLst>
                      <p:childTnLst>
                        <p:par>
                          <p:cTn id="250" fill="hold">
                            <p:stCondLst>
                              <p:cond delay="0"/>
                            </p:stCondLst>
                            <p:childTnLst>
                              <p:par>
                                <p:cTn id="251" presetID="22" presetClass="entr" presetSubtype="4" fill="hold" grpId="0" nodeType="clickEffect">
                                  <p:stCondLst>
                                    <p:cond delay="0"/>
                                  </p:stCondLst>
                                  <p:childTnLst>
                                    <p:set>
                                      <p:cBhvr>
                                        <p:cTn id="252" dur="1" fill="hold">
                                          <p:stCondLst>
                                            <p:cond delay="0"/>
                                          </p:stCondLst>
                                        </p:cTn>
                                        <p:tgtEl>
                                          <p:spTgt spid="17465"/>
                                        </p:tgtEl>
                                        <p:attrNameLst>
                                          <p:attrName>style.visibility</p:attrName>
                                        </p:attrNameLst>
                                      </p:cBhvr>
                                      <p:to>
                                        <p:strVal val="visible"/>
                                      </p:to>
                                    </p:set>
                                    <p:animEffect transition="in" filter="wipe(down)">
                                      <p:cBhvr>
                                        <p:cTn id="253" dur="500"/>
                                        <p:tgtEl>
                                          <p:spTgt spid="17465"/>
                                        </p:tgtEl>
                                      </p:cBhvr>
                                    </p:animEffect>
                                  </p:childTnLst>
                                </p:cTn>
                              </p:par>
                            </p:childTnLst>
                          </p:cTn>
                        </p:par>
                      </p:childTnLst>
                    </p:cTn>
                  </p:par>
                  <p:par>
                    <p:cTn id="254" fill="hold">
                      <p:stCondLst>
                        <p:cond delay="indefinite"/>
                      </p:stCondLst>
                      <p:childTnLst>
                        <p:par>
                          <p:cTn id="255" fill="hold">
                            <p:stCondLst>
                              <p:cond delay="0"/>
                            </p:stCondLst>
                            <p:childTnLst>
                              <p:par>
                                <p:cTn id="256" presetID="22" presetClass="entr" presetSubtype="1" fill="hold" grpId="0" nodeType="clickEffect">
                                  <p:stCondLst>
                                    <p:cond delay="0"/>
                                  </p:stCondLst>
                                  <p:childTnLst>
                                    <p:set>
                                      <p:cBhvr>
                                        <p:cTn id="257" dur="1" fill="hold">
                                          <p:stCondLst>
                                            <p:cond delay="0"/>
                                          </p:stCondLst>
                                        </p:cTn>
                                        <p:tgtEl>
                                          <p:spTgt spid="17466"/>
                                        </p:tgtEl>
                                        <p:attrNameLst>
                                          <p:attrName>style.visibility</p:attrName>
                                        </p:attrNameLst>
                                      </p:cBhvr>
                                      <p:to>
                                        <p:strVal val="visible"/>
                                      </p:to>
                                    </p:set>
                                    <p:animEffect transition="in" filter="wipe(up)">
                                      <p:cBhvr>
                                        <p:cTn id="258" dur="500"/>
                                        <p:tgtEl>
                                          <p:spTgt spid="17466"/>
                                        </p:tgtEl>
                                      </p:cBhvr>
                                    </p:animEffect>
                                  </p:childTnLst>
                                </p:cTn>
                              </p:par>
                            </p:childTnLst>
                          </p:cTn>
                        </p:par>
                      </p:childTnLst>
                    </p:cTn>
                  </p:par>
                  <p:par>
                    <p:cTn id="259" fill="hold">
                      <p:stCondLst>
                        <p:cond delay="indefinite"/>
                      </p:stCondLst>
                      <p:childTnLst>
                        <p:par>
                          <p:cTn id="260" fill="hold">
                            <p:stCondLst>
                              <p:cond delay="0"/>
                            </p:stCondLst>
                            <p:childTnLst>
                              <p:par>
                                <p:cTn id="261" presetID="22" presetClass="entr" presetSubtype="4" fill="hold" grpId="0" nodeType="clickEffect">
                                  <p:stCondLst>
                                    <p:cond delay="0"/>
                                  </p:stCondLst>
                                  <p:childTnLst>
                                    <p:set>
                                      <p:cBhvr>
                                        <p:cTn id="262" dur="1" fill="hold">
                                          <p:stCondLst>
                                            <p:cond delay="0"/>
                                          </p:stCondLst>
                                        </p:cTn>
                                        <p:tgtEl>
                                          <p:spTgt spid="17467"/>
                                        </p:tgtEl>
                                        <p:attrNameLst>
                                          <p:attrName>style.visibility</p:attrName>
                                        </p:attrNameLst>
                                      </p:cBhvr>
                                      <p:to>
                                        <p:strVal val="visible"/>
                                      </p:to>
                                    </p:set>
                                    <p:animEffect transition="in" filter="wipe(down)">
                                      <p:cBhvr>
                                        <p:cTn id="263" dur="500"/>
                                        <p:tgtEl>
                                          <p:spTgt spid="17467"/>
                                        </p:tgtEl>
                                      </p:cBhvr>
                                    </p:animEffect>
                                  </p:childTnLst>
                                </p:cTn>
                              </p:par>
                            </p:childTnLst>
                          </p:cTn>
                        </p:par>
                      </p:childTnLst>
                    </p:cTn>
                  </p:par>
                  <p:par>
                    <p:cTn id="264" fill="hold">
                      <p:stCondLst>
                        <p:cond delay="indefinite"/>
                      </p:stCondLst>
                      <p:childTnLst>
                        <p:par>
                          <p:cTn id="265" fill="hold">
                            <p:stCondLst>
                              <p:cond delay="0"/>
                            </p:stCondLst>
                            <p:childTnLst>
                              <p:par>
                                <p:cTn id="266" presetID="22" presetClass="entr" presetSubtype="1" fill="hold" grpId="0" nodeType="clickEffect">
                                  <p:stCondLst>
                                    <p:cond delay="0"/>
                                  </p:stCondLst>
                                  <p:childTnLst>
                                    <p:set>
                                      <p:cBhvr>
                                        <p:cTn id="267" dur="1" fill="hold">
                                          <p:stCondLst>
                                            <p:cond delay="0"/>
                                          </p:stCondLst>
                                        </p:cTn>
                                        <p:tgtEl>
                                          <p:spTgt spid="17468"/>
                                        </p:tgtEl>
                                        <p:attrNameLst>
                                          <p:attrName>style.visibility</p:attrName>
                                        </p:attrNameLst>
                                      </p:cBhvr>
                                      <p:to>
                                        <p:strVal val="visible"/>
                                      </p:to>
                                    </p:set>
                                    <p:animEffect transition="in" filter="wipe(up)">
                                      <p:cBhvr>
                                        <p:cTn id="268" dur="500"/>
                                        <p:tgtEl>
                                          <p:spTgt spid="17468"/>
                                        </p:tgtEl>
                                      </p:cBhvr>
                                    </p:animEffect>
                                  </p:childTnLst>
                                </p:cTn>
                              </p:par>
                            </p:childTnLst>
                          </p:cTn>
                        </p:par>
                      </p:childTnLst>
                    </p:cTn>
                  </p:par>
                  <p:par>
                    <p:cTn id="269" fill="hold">
                      <p:stCondLst>
                        <p:cond delay="indefinite"/>
                      </p:stCondLst>
                      <p:childTnLst>
                        <p:par>
                          <p:cTn id="270" fill="hold">
                            <p:stCondLst>
                              <p:cond delay="0"/>
                            </p:stCondLst>
                            <p:childTnLst>
                              <p:par>
                                <p:cTn id="271" presetID="22" presetClass="entr" presetSubtype="4" fill="hold" grpId="0" nodeType="clickEffect">
                                  <p:stCondLst>
                                    <p:cond delay="0"/>
                                  </p:stCondLst>
                                  <p:childTnLst>
                                    <p:set>
                                      <p:cBhvr>
                                        <p:cTn id="272" dur="1" fill="hold">
                                          <p:stCondLst>
                                            <p:cond delay="0"/>
                                          </p:stCondLst>
                                        </p:cTn>
                                        <p:tgtEl>
                                          <p:spTgt spid="17469"/>
                                        </p:tgtEl>
                                        <p:attrNameLst>
                                          <p:attrName>style.visibility</p:attrName>
                                        </p:attrNameLst>
                                      </p:cBhvr>
                                      <p:to>
                                        <p:strVal val="visible"/>
                                      </p:to>
                                    </p:set>
                                    <p:animEffect transition="in" filter="wipe(down)">
                                      <p:cBhvr>
                                        <p:cTn id="273" dur="500"/>
                                        <p:tgtEl>
                                          <p:spTgt spid="17469"/>
                                        </p:tgtEl>
                                      </p:cBhvr>
                                    </p:animEffect>
                                  </p:childTnLst>
                                </p:cTn>
                              </p:par>
                            </p:childTnLst>
                          </p:cTn>
                        </p:par>
                      </p:childTnLst>
                    </p:cTn>
                  </p:par>
                  <p:par>
                    <p:cTn id="274" fill="hold">
                      <p:stCondLst>
                        <p:cond delay="indefinite"/>
                      </p:stCondLst>
                      <p:childTnLst>
                        <p:par>
                          <p:cTn id="275" fill="hold">
                            <p:stCondLst>
                              <p:cond delay="0"/>
                            </p:stCondLst>
                            <p:childTnLst>
                              <p:par>
                                <p:cTn id="276" presetID="22" presetClass="entr" presetSubtype="4" fill="hold" grpId="0" nodeType="clickEffect">
                                  <p:stCondLst>
                                    <p:cond delay="0"/>
                                  </p:stCondLst>
                                  <p:childTnLst>
                                    <p:set>
                                      <p:cBhvr>
                                        <p:cTn id="277" dur="1" fill="hold">
                                          <p:stCondLst>
                                            <p:cond delay="0"/>
                                          </p:stCondLst>
                                        </p:cTn>
                                        <p:tgtEl>
                                          <p:spTgt spid="17471"/>
                                        </p:tgtEl>
                                        <p:attrNameLst>
                                          <p:attrName>style.visibility</p:attrName>
                                        </p:attrNameLst>
                                      </p:cBhvr>
                                      <p:to>
                                        <p:strVal val="visible"/>
                                      </p:to>
                                    </p:set>
                                    <p:animEffect transition="in" filter="wipe(down)">
                                      <p:cBhvr>
                                        <p:cTn id="278" dur="500"/>
                                        <p:tgtEl>
                                          <p:spTgt spid="17471"/>
                                        </p:tgtEl>
                                      </p:cBhvr>
                                    </p:animEffect>
                                  </p:childTnLst>
                                </p:cTn>
                              </p:par>
                            </p:childTnLst>
                          </p:cTn>
                        </p:par>
                      </p:childTnLst>
                    </p:cTn>
                  </p:par>
                  <p:par>
                    <p:cTn id="279" fill="hold">
                      <p:stCondLst>
                        <p:cond delay="indefinite"/>
                      </p:stCondLst>
                      <p:childTnLst>
                        <p:par>
                          <p:cTn id="280" fill="hold">
                            <p:stCondLst>
                              <p:cond delay="0"/>
                            </p:stCondLst>
                            <p:childTnLst>
                              <p:par>
                                <p:cTn id="281" presetID="22" presetClass="entr" presetSubtype="4" fill="hold" grpId="0" nodeType="clickEffect">
                                  <p:stCondLst>
                                    <p:cond delay="0"/>
                                  </p:stCondLst>
                                  <p:childTnLst>
                                    <p:set>
                                      <p:cBhvr>
                                        <p:cTn id="282" dur="1" fill="hold">
                                          <p:stCondLst>
                                            <p:cond delay="0"/>
                                          </p:stCondLst>
                                        </p:cTn>
                                        <p:tgtEl>
                                          <p:spTgt spid="17470"/>
                                        </p:tgtEl>
                                        <p:attrNameLst>
                                          <p:attrName>style.visibility</p:attrName>
                                        </p:attrNameLst>
                                      </p:cBhvr>
                                      <p:to>
                                        <p:strVal val="visible"/>
                                      </p:to>
                                    </p:set>
                                    <p:animEffect transition="in" filter="wipe(down)">
                                      <p:cBhvr>
                                        <p:cTn id="283" dur="500"/>
                                        <p:tgtEl>
                                          <p:spTgt spid="174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3" grpId="0"/>
      <p:bldP spid="17414" grpId="0"/>
      <p:bldP spid="17415" grpId="0" animBg="1"/>
      <p:bldP spid="17416" grpId="0"/>
      <p:bldP spid="17418" grpId="0"/>
      <p:bldP spid="17419" grpId="0" animBg="1"/>
      <p:bldP spid="17420" grpId="0"/>
      <p:bldP spid="17421" grpId="0" animBg="1"/>
      <p:bldP spid="17422" grpId="0" animBg="1"/>
      <p:bldP spid="17423" grpId="0"/>
      <p:bldP spid="17424" grpId="0" animBg="1"/>
      <p:bldP spid="17425" grpId="0" animBg="1"/>
      <p:bldP spid="17426" grpId="0"/>
      <p:bldP spid="17427" grpId="0" animBg="1"/>
      <p:bldP spid="17429" grpId="0" animBg="1"/>
      <p:bldP spid="17430" grpId="0"/>
      <p:bldP spid="17431" grpId="0" animBg="1"/>
      <p:bldP spid="17432" grpId="0"/>
      <p:bldP spid="17433" grpId="0" animBg="1"/>
      <p:bldP spid="17434" grpId="0"/>
      <p:bldP spid="17435" grpId="0"/>
      <p:bldP spid="17436" grpId="0"/>
      <p:bldP spid="17437" grpId="0" animBg="1"/>
      <p:bldP spid="17438" grpId="0"/>
      <p:bldP spid="17439" grpId="0" animBg="1"/>
      <p:bldP spid="17440" grpId="0"/>
      <p:bldP spid="17441" grpId="0" animBg="1"/>
      <p:bldP spid="17442" grpId="0"/>
      <p:bldP spid="17443" grpId="0"/>
      <p:bldP spid="17444" grpId="0" animBg="1"/>
      <p:bldP spid="17445" grpId="0"/>
      <p:bldP spid="17446" grpId="0" animBg="1"/>
      <p:bldP spid="17447" grpId="0" animBg="1"/>
      <p:bldP spid="17448" grpId="0"/>
      <p:bldP spid="17449" grpId="0" animBg="1"/>
      <p:bldP spid="17450" grpId="0" animBg="1"/>
      <p:bldP spid="17452" grpId="0" animBg="1"/>
      <p:bldP spid="17453" grpId="0"/>
      <p:bldP spid="17454" grpId="0" animBg="1"/>
      <p:bldP spid="17455" grpId="0" animBg="1"/>
      <p:bldP spid="17456" grpId="0" animBg="1"/>
      <p:bldP spid="17457" grpId="0" animBg="1"/>
      <p:bldP spid="17458" grpId="0"/>
      <p:bldP spid="17459" grpId="0" animBg="1"/>
      <p:bldP spid="17460" grpId="0" animBg="1"/>
      <p:bldP spid="17461" grpId="0" animBg="1"/>
      <p:bldP spid="17462" grpId="0"/>
      <p:bldP spid="17463" grpId="0" animBg="1"/>
      <p:bldP spid="17464" grpId="0" animBg="1"/>
      <p:bldP spid="17465" grpId="0" animBg="1"/>
      <p:bldP spid="17466" grpId="0" animBg="1"/>
      <p:bldP spid="17467" grpId="0"/>
      <p:bldP spid="17468" grpId="0" animBg="1"/>
      <p:bldP spid="17469" grpId="0" animBg="1"/>
      <p:bldP spid="17470" grpId="0" animBg="1"/>
      <p:bldP spid="17471" grpId="0"/>
      <p:bldP spid="1747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AutoShape 2"/>
          <p:cNvSpPr>
            <a:spLocks noChangeArrowheads="1"/>
          </p:cNvSpPr>
          <p:nvPr/>
        </p:nvSpPr>
        <p:spPr bwMode="auto">
          <a:xfrm>
            <a:off x="238125" y="533400"/>
            <a:ext cx="8763000" cy="5257800"/>
          </a:xfrm>
          <a:prstGeom prst="wedgeRoundRectCallout">
            <a:avLst>
              <a:gd name="adj1" fmla="val -47519"/>
              <a:gd name="adj2" fmla="val 59449"/>
              <a:gd name="adj3" fmla="val 16667"/>
            </a:avLst>
          </a:prstGeom>
          <a:solidFill>
            <a:srgbClr val="CCFF33"/>
          </a:solidFill>
          <a:ln w="9525">
            <a:solidFill>
              <a:schemeClr val="tx1"/>
            </a:solidFill>
            <a:miter lim="800000"/>
          </a:ln>
        </p:spPr>
        <p:txBody>
          <a:bodyPr/>
          <a:lstStyle/>
          <a:p>
            <a:pPr algn="ctr"/>
            <a:endParaRPr lang="en-US" sz="2400">
              <a:latin typeface="Times New Roman" charset="0"/>
            </a:endParaRPr>
          </a:p>
        </p:txBody>
      </p:sp>
      <p:sp>
        <p:nvSpPr>
          <p:cNvPr id="3075" name="Text Box 3"/>
          <p:cNvSpPr txBox="1">
            <a:spLocks noChangeArrowheads="1"/>
          </p:cNvSpPr>
          <p:nvPr/>
        </p:nvSpPr>
        <p:spPr bwMode="auto">
          <a:xfrm>
            <a:off x="2514600" y="609600"/>
            <a:ext cx="3984625" cy="822325"/>
          </a:xfrm>
          <a:prstGeom prst="rect">
            <a:avLst/>
          </a:prstGeom>
          <a:noFill/>
          <a:ln w="9525">
            <a:noFill/>
            <a:miter lim="800000"/>
          </a:ln>
        </p:spPr>
        <p:txBody>
          <a:bodyPr wrap="none">
            <a:spAutoFit/>
          </a:bodyPr>
          <a:lstStyle/>
          <a:p>
            <a:pPr algn="ctr"/>
            <a:r>
              <a:rPr lang="en-US" sz="2400" b="1">
                <a:solidFill>
                  <a:srgbClr val="D60093"/>
                </a:solidFill>
                <a:latin typeface="Arial Black" pitchFamily="34" charset="0"/>
              </a:rPr>
              <a:t>DRAWINGS:</a:t>
            </a:r>
            <a:endParaRPr lang="en-US" sz="2400" b="1">
              <a:solidFill>
                <a:srgbClr val="D60093"/>
              </a:solidFill>
              <a:latin typeface="Arial Black" pitchFamily="34" charset="0"/>
            </a:endParaRPr>
          </a:p>
          <a:p>
            <a:pPr algn="ctr"/>
            <a:r>
              <a:rPr lang="en-US" sz="2400" b="1" i="1">
                <a:latin typeface="Times New Roman" charset="0"/>
              </a:rPr>
              <a:t>( A Graphical Representation)</a:t>
            </a:r>
            <a:endParaRPr lang="en-US" sz="2400" b="1" i="1">
              <a:latin typeface="Times New Roman" charset="0"/>
            </a:endParaRPr>
          </a:p>
        </p:txBody>
      </p:sp>
      <p:sp>
        <p:nvSpPr>
          <p:cNvPr id="3076" name="Text Box 4"/>
          <p:cNvSpPr txBox="1">
            <a:spLocks noChangeArrowheads="1"/>
          </p:cNvSpPr>
          <p:nvPr/>
        </p:nvSpPr>
        <p:spPr bwMode="auto">
          <a:xfrm>
            <a:off x="304800" y="1905000"/>
            <a:ext cx="8559800" cy="1371600"/>
          </a:xfrm>
          <a:prstGeom prst="rect">
            <a:avLst/>
          </a:prstGeom>
          <a:noFill/>
          <a:ln w="9525">
            <a:noFill/>
            <a:miter lim="800000"/>
          </a:ln>
        </p:spPr>
        <p:txBody>
          <a:bodyPr wrap="none">
            <a:spAutoFit/>
          </a:bodyPr>
          <a:lstStyle/>
          <a:p>
            <a:pPr algn="ctr"/>
            <a:r>
              <a:rPr lang="en-US" sz="2400" b="1">
                <a:solidFill>
                  <a:srgbClr val="000099"/>
                </a:solidFill>
                <a:latin typeface="Times New Roman" charset="0"/>
              </a:rPr>
              <a:t>The Fact about</a:t>
            </a:r>
            <a:r>
              <a:rPr lang="en-US" sz="2400">
                <a:latin typeface="Times New Roman" charset="0"/>
              </a:rPr>
              <a:t>: </a:t>
            </a:r>
            <a:endParaRPr lang="en-US" sz="2400">
              <a:latin typeface="Times New Roman" charset="0"/>
            </a:endParaRPr>
          </a:p>
          <a:p>
            <a:pPr algn="ctr"/>
            <a:r>
              <a:rPr lang="en-US" sz="2000" b="1">
                <a:solidFill>
                  <a:srgbClr val="FF0000"/>
                </a:solidFill>
              </a:rPr>
              <a:t>If compared with Verbal or Written Description,</a:t>
            </a:r>
            <a:endParaRPr lang="en-US" sz="2000" b="1">
              <a:solidFill>
                <a:srgbClr val="FF0000"/>
              </a:solidFill>
            </a:endParaRPr>
          </a:p>
          <a:p>
            <a:pPr algn="ctr"/>
            <a:r>
              <a:rPr lang="en-US" sz="2000" b="1">
                <a:solidFill>
                  <a:srgbClr val="FF0000"/>
                </a:solidFill>
              </a:rPr>
              <a:t>Drawings offer far better idea about the Shape, Size &amp; Appearance of </a:t>
            </a:r>
            <a:endParaRPr lang="en-US" sz="2000" b="1">
              <a:solidFill>
                <a:srgbClr val="FF0000"/>
              </a:solidFill>
            </a:endParaRPr>
          </a:p>
          <a:p>
            <a:pPr algn="ctr"/>
            <a:r>
              <a:rPr lang="en-US" sz="2000" b="1">
                <a:solidFill>
                  <a:srgbClr val="FF0000"/>
                </a:solidFill>
              </a:rPr>
              <a:t>any object or situation or location, that too in quite a less time.  </a:t>
            </a:r>
            <a:endParaRPr lang="en-US" sz="2000" b="1">
              <a:solidFill>
                <a:srgbClr val="FF0000"/>
              </a:solidFill>
            </a:endParaRPr>
          </a:p>
        </p:txBody>
      </p:sp>
      <p:sp>
        <p:nvSpPr>
          <p:cNvPr id="3077" name="Text Box 5"/>
          <p:cNvSpPr txBox="1">
            <a:spLocks noChangeArrowheads="1"/>
          </p:cNvSpPr>
          <p:nvPr/>
        </p:nvSpPr>
        <p:spPr bwMode="auto">
          <a:xfrm>
            <a:off x="1965325" y="4316413"/>
            <a:ext cx="5886450" cy="701675"/>
          </a:xfrm>
          <a:prstGeom prst="rect">
            <a:avLst/>
          </a:prstGeom>
          <a:noFill/>
          <a:ln w="9525">
            <a:noFill/>
            <a:miter lim="800000"/>
          </a:ln>
        </p:spPr>
        <p:txBody>
          <a:bodyPr wrap="none">
            <a:spAutoFit/>
          </a:bodyPr>
          <a:lstStyle/>
          <a:p>
            <a:pPr algn="ctr"/>
            <a:r>
              <a:rPr lang="en-US" sz="2000" i="1">
                <a:latin typeface="Times New Roman" charset="0"/>
              </a:rPr>
              <a:t>Hence it has become the Best Media of Communication </a:t>
            </a:r>
            <a:endParaRPr lang="en-US" sz="2000" i="1">
              <a:latin typeface="Times New Roman" charset="0"/>
            </a:endParaRPr>
          </a:p>
          <a:p>
            <a:pPr algn="ctr"/>
            <a:r>
              <a:rPr lang="en-US" sz="2000" i="1">
                <a:latin typeface="Times New Roman" charset="0"/>
              </a:rPr>
              <a:t>not only in Engineering but in almost all Fields.</a:t>
            </a:r>
            <a:endParaRPr lang="en-US" sz="2000" i="1">
              <a:latin typeface="Times New Roman" charset="0"/>
            </a:endParaRPr>
          </a:p>
        </p:txBody>
      </p:sp>
      <p:sp>
        <p:nvSpPr>
          <p:cNvPr id="20486" name="Rectangle 6"/>
          <p:cNvSpPr>
            <a:spLocks noGrp="1" noChangeArrowheads="1"/>
          </p:cNvSpPr>
          <p:nvPr>
            <p:ph type="title" idx="4294967295"/>
          </p:nvPr>
        </p:nvSpPr>
        <p:spPr/>
        <p:txBody>
          <a:bodyPr/>
          <a:lstStyle/>
          <a:p>
            <a:pPr eaLnBrk="1" hangingPunct="1"/>
            <a:r>
              <a:rPr lang="en-US" smtClean="0"/>
              <a:t>      </a:t>
            </a:r>
            <a:endParaRPr lang="en-US" smtClean="0"/>
          </a:p>
        </p:txBody>
      </p:sp>
      <p:grpSp>
        <p:nvGrpSpPr>
          <p:cNvPr id="2" name="Group 7"/>
          <p:cNvGrpSpPr/>
          <p:nvPr/>
        </p:nvGrpSpPr>
        <p:grpSpPr bwMode="auto">
          <a:xfrm>
            <a:off x="8016875" y="46038"/>
            <a:ext cx="1096963" cy="182562"/>
            <a:chOff x="5050" y="29"/>
            <a:chExt cx="691" cy="115"/>
          </a:xfrm>
        </p:grpSpPr>
        <p:sp>
          <p:nvSpPr>
            <p:cNvPr id="20489" name="AutoShape 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0490" name="AutoShape 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0491" name="AutoShape 1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0492" name="AutoShape 1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0493" name="AutoShape 1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0494" name="AutoShape 1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0" fill="hold" grpId="0" nodeType="clickEffect">
                                  <p:stCondLst>
                                    <p:cond delay="0"/>
                                  </p:stCondLst>
                                  <p:iterate type="wd">
                                    <p:tmPct val="100000"/>
                                  </p:iterate>
                                  <p:childTnLst>
                                    <p:set>
                                      <p:cBhvr>
                                        <p:cTn id="12" dur="1" fill="hold">
                                          <p:stCondLst>
                                            <p:cond delay="0"/>
                                          </p:stCondLst>
                                        </p:cTn>
                                        <p:tgtEl>
                                          <p:spTgt spid="3075"/>
                                        </p:tgtEl>
                                        <p:attrNameLst>
                                          <p:attrName>style.visibility</p:attrName>
                                        </p:attrNameLst>
                                      </p:cBhvr>
                                      <p:to>
                                        <p:strVal val="visible"/>
                                      </p:to>
                                    </p:set>
                                    <p:anim calcmode="lin" valueType="num">
                                      <p:cBhvr>
                                        <p:cTn id="13" dur="750" fill="hold"/>
                                        <p:tgtEl>
                                          <p:spTgt spid="3075"/>
                                        </p:tgtEl>
                                        <p:attrNameLst>
                                          <p:attrName>ppt_w</p:attrName>
                                        </p:attrNameLst>
                                      </p:cBhvr>
                                      <p:tavLst>
                                        <p:tav tm="0">
                                          <p:val>
                                            <p:fltVal val="0"/>
                                          </p:val>
                                        </p:tav>
                                        <p:tav tm="100000">
                                          <p:val>
                                            <p:strVal val="#ppt_w"/>
                                          </p:val>
                                        </p:tav>
                                      </p:tavLst>
                                    </p:anim>
                                    <p:anim calcmode="lin" valueType="num">
                                      <p:cBhvr>
                                        <p:cTn id="14" dur="750" fill="hold"/>
                                        <p:tgtEl>
                                          <p:spTgt spid="3075"/>
                                        </p:tgtEl>
                                        <p:attrNameLst>
                                          <p:attrName>ppt_h</p:attrName>
                                        </p:attrNameLst>
                                      </p:cBhvr>
                                      <p:tavLst>
                                        <p:tav tm="0">
                                          <p:val>
                                            <p:fltVal val="0"/>
                                          </p:val>
                                        </p:tav>
                                        <p:tav tm="100000">
                                          <p:val>
                                            <p:strVal val="#ppt_h"/>
                                          </p:val>
                                        </p:tav>
                                      </p:tavLst>
                                    </p:anim>
                                    <p:anim calcmode="lin" valueType="num">
                                      <p:cBhvr>
                                        <p:cTn id="15" dur="750" fill="hold"/>
                                        <p:tgtEl>
                                          <p:spTgt spid="3075"/>
                                        </p:tgtEl>
                                        <p:attrNameLst>
                                          <p:attrName>ppt_x</p:attrName>
                                        </p:attrNameLst>
                                      </p:cBhvr>
                                      <p:tavLst>
                                        <p:tav tm="0" fmla="#ppt_x+(cos(-2*pi*(1-$))*-#ppt_x-sin(-2*pi*(1-$))*(1-#ppt_y))*(1-$)">
                                          <p:val>
                                            <p:fltVal val="0"/>
                                          </p:val>
                                        </p:tav>
                                        <p:tav tm="100000">
                                          <p:val>
                                            <p:fltVal val="1"/>
                                          </p:val>
                                        </p:tav>
                                      </p:tavLst>
                                    </p:anim>
                                    <p:anim calcmode="lin" valueType="num">
                                      <p:cBhvr>
                                        <p:cTn id="16" dur="750" fill="hold"/>
                                        <p:tgtEl>
                                          <p:spTgt spid="30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8" fill="hold" grpId="0" nodeType="clickEffect">
                                  <p:stCondLst>
                                    <p:cond delay="0"/>
                                  </p:stCondLst>
                                  <p:childTnLst>
                                    <p:set>
                                      <p:cBhvr>
                                        <p:cTn id="20" dur="1" fill="hold">
                                          <p:stCondLst>
                                            <p:cond delay="0"/>
                                          </p:stCondLst>
                                        </p:cTn>
                                        <p:tgtEl>
                                          <p:spTgt spid="3076"/>
                                        </p:tgtEl>
                                        <p:attrNameLst>
                                          <p:attrName>style.visibility</p:attrName>
                                        </p:attrNameLst>
                                      </p:cBhvr>
                                      <p:to>
                                        <p:strVal val="visible"/>
                                      </p:to>
                                    </p:set>
                                    <p:anim calcmode="lin" valueType="num">
                                      <p:cBhvr>
                                        <p:cTn id="21" dur="500" fill="hold"/>
                                        <p:tgtEl>
                                          <p:spTgt spid="3076"/>
                                        </p:tgtEl>
                                        <p:attrNameLst>
                                          <p:attrName>ppt_x</p:attrName>
                                        </p:attrNameLst>
                                      </p:cBhvr>
                                      <p:tavLst>
                                        <p:tav tm="0">
                                          <p:val>
                                            <p:strVal val="#ppt_x-#ppt_w/2"/>
                                          </p:val>
                                        </p:tav>
                                        <p:tav tm="100000">
                                          <p:val>
                                            <p:strVal val="#ppt_x"/>
                                          </p:val>
                                        </p:tav>
                                      </p:tavLst>
                                    </p:anim>
                                    <p:anim calcmode="lin" valueType="num">
                                      <p:cBhvr>
                                        <p:cTn id="22" dur="500" fill="hold"/>
                                        <p:tgtEl>
                                          <p:spTgt spid="3076"/>
                                        </p:tgtEl>
                                        <p:attrNameLst>
                                          <p:attrName>ppt_y</p:attrName>
                                        </p:attrNameLst>
                                      </p:cBhvr>
                                      <p:tavLst>
                                        <p:tav tm="0">
                                          <p:val>
                                            <p:strVal val="#ppt_y"/>
                                          </p:val>
                                        </p:tav>
                                        <p:tav tm="100000">
                                          <p:val>
                                            <p:strVal val="#ppt_y"/>
                                          </p:val>
                                        </p:tav>
                                      </p:tavLst>
                                    </p:anim>
                                    <p:anim calcmode="lin" valueType="num">
                                      <p:cBhvr>
                                        <p:cTn id="23" dur="500" fill="hold"/>
                                        <p:tgtEl>
                                          <p:spTgt spid="3076"/>
                                        </p:tgtEl>
                                        <p:attrNameLst>
                                          <p:attrName>ppt_w</p:attrName>
                                        </p:attrNameLst>
                                      </p:cBhvr>
                                      <p:tavLst>
                                        <p:tav tm="0">
                                          <p:val>
                                            <p:fltVal val="0"/>
                                          </p:val>
                                        </p:tav>
                                        <p:tav tm="100000">
                                          <p:val>
                                            <p:strVal val="#ppt_w"/>
                                          </p:val>
                                        </p:tav>
                                      </p:tavLst>
                                    </p:anim>
                                    <p:anim calcmode="lin" valueType="num">
                                      <p:cBhvr>
                                        <p:cTn id="24" dur="500" fill="hold"/>
                                        <p:tgtEl>
                                          <p:spTgt spid="3076"/>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iterate type="wd">
                                    <p:tmPct val="100000"/>
                                  </p:iterate>
                                  <p:childTnLst>
                                    <p:set>
                                      <p:cBhvr>
                                        <p:cTn id="28" dur="1" fill="hold">
                                          <p:stCondLst>
                                            <p:cond delay="0"/>
                                          </p:stCondLst>
                                        </p:cTn>
                                        <p:tgtEl>
                                          <p:spTgt spid="3077"/>
                                        </p:tgtEl>
                                        <p:attrNameLst>
                                          <p:attrName>style.visibility</p:attrName>
                                        </p:attrNameLst>
                                      </p:cBhvr>
                                      <p:to>
                                        <p:strVal val="visible"/>
                                      </p:to>
                                    </p:set>
                                    <p:anim calcmode="lin" valueType="num">
                                      <p:cBhvr additive="base">
                                        <p:cTn id="29" dur="300" fill="hold"/>
                                        <p:tgtEl>
                                          <p:spTgt spid="3077"/>
                                        </p:tgtEl>
                                        <p:attrNameLst>
                                          <p:attrName>ppt_x</p:attrName>
                                        </p:attrNameLst>
                                      </p:cBhvr>
                                      <p:tavLst>
                                        <p:tav tm="0">
                                          <p:val>
                                            <p:strVal val="#ppt_x"/>
                                          </p:val>
                                        </p:tav>
                                        <p:tav tm="100000">
                                          <p:val>
                                            <p:strVal val="#ppt_x"/>
                                          </p:val>
                                        </p:tav>
                                      </p:tavLst>
                                    </p:anim>
                                    <p:anim calcmode="lin" valueType="num">
                                      <p:cBhvr additive="base">
                                        <p:cTn id="30" dur="300" fill="hold"/>
                                        <p:tgtEl>
                                          <p:spTgt spid="30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animBg="1" autoUpdateAnimBg="0"/>
      <p:bldP spid="3075" grpId="0" autoUpdateAnimBg="0"/>
      <p:bldP spid="3076" grpId="0" autoUpdateAnimBg="0"/>
      <p:bldP spid="3077"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ChangeArrowheads="1"/>
          </p:cNvSpPr>
          <p:nvPr/>
        </p:nvSpPr>
        <p:spPr bwMode="auto">
          <a:xfrm>
            <a:off x="5029200" y="4495800"/>
            <a:ext cx="3048000" cy="1143000"/>
          </a:xfrm>
          <a:prstGeom prst="rect">
            <a:avLst/>
          </a:prstGeom>
          <a:solidFill>
            <a:srgbClr val="FFFF99"/>
          </a:solidFill>
          <a:ln w="9525">
            <a:solidFill>
              <a:schemeClr val="tx1"/>
            </a:solidFill>
            <a:miter lim="800000"/>
          </a:ln>
        </p:spPr>
        <p:txBody>
          <a:bodyPr wrap="none" anchor="ctr"/>
          <a:lstStyle/>
          <a:p>
            <a:endParaRPr lang="en-IN"/>
          </a:p>
        </p:txBody>
      </p:sp>
      <p:sp>
        <p:nvSpPr>
          <p:cNvPr id="4099" name="Rectangle 3"/>
          <p:cNvSpPr>
            <a:spLocks noChangeArrowheads="1"/>
          </p:cNvSpPr>
          <p:nvPr/>
        </p:nvSpPr>
        <p:spPr bwMode="auto">
          <a:xfrm>
            <a:off x="609600" y="4495800"/>
            <a:ext cx="2895600" cy="1066800"/>
          </a:xfrm>
          <a:prstGeom prst="rect">
            <a:avLst/>
          </a:prstGeom>
          <a:solidFill>
            <a:srgbClr val="FFFF99"/>
          </a:solidFill>
          <a:ln w="9525">
            <a:solidFill>
              <a:schemeClr val="tx1"/>
            </a:solidFill>
            <a:miter lim="800000"/>
          </a:ln>
        </p:spPr>
        <p:txBody>
          <a:bodyPr wrap="none" anchor="ctr"/>
          <a:lstStyle/>
          <a:p>
            <a:endParaRPr lang="en-IN"/>
          </a:p>
        </p:txBody>
      </p:sp>
      <p:sp>
        <p:nvSpPr>
          <p:cNvPr id="4100" name="Text Box 4"/>
          <p:cNvSpPr txBox="1">
            <a:spLocks noChangeArrowheads="1"/>
          </p:cNvSpPr>
          <p:nvPr/>
        </p:nvSpPr>
        <p:spPr bwMode="auto">
          <a:xfrm>
            <a:off x="3505200" y="71438"/>
            <a:ext cx="1849438" cy="701675"/>
          </a:xfrm>
          <a:prstGeom prst="rect">
            <a:avLst/>
          </a:prstGeom>
          <a:noFill/>
          <a:ln w="9525">
            <a:noFill/>
            <a:miter lim="800000"/>
          </a:ln>
        </p:spPr>
        <p:txBody>
          <a:bodyPr wrap="none">
            <a:spAutoFit/>
          </a:bodyPr>
          <a:lstStyle/>
          <a:p>
            <a:pPr algn="ctr"/>
            <a:r>
              <a:rPr lang="en-US" sz="2000" b="1" u="sng">
                <a:solidFill>
                  <a:srgbClr val="FF0000"/>
                </a:solidFill>
              </a:rPr>
              <a:t>Drawings </a:t>
            </a:r>
            <a:endParaRPr lang="en-US" sz="2000" b="1" u="sng">
              <a:solidFill>
                <a:srgbClr val="FF0000"/>
              </a:solidFill>
            </a:endParaRPr>
          </a:p>
          <a:p>
            <a:pPr algn="ctr"/>
            <a:r>
              <a:rPr lang="en-US" sz="2000" b="1" u="sng">
                <a:solidFill>
                  <a:schemeClr val="accent2"/>
                </a:solidFill>
              </a:rPr>
              <a:t>(Some Types)</a:t>
            </a:r>
            <a:endParaRPr lang="en-US" sz="2000" b="1" u="sng">
              <a:solidFill>
                <a:schemeClr val="accent2"/>
              </a:solidFill>
            </a:endParaRPr>
          </a:p>
        </p:txBody>
      </p:sp>
      <p:sp>
        <p:nvSpPr>
          <p:cNvPr id="4101" name="Text Box 5"/>
          <p:cNvSpPr txBox="1">
            <a:spLocks noChangeArrowheads="1"/>
          </p:cNvSpPr>
          <p:nvPr/>
        </p:nvSpPr>
        <p:spPr bwMode="auto">
          <a:xfrm>
            <a:off x="228600" y="1554163"/>
            <a:ext cx="1924050" cy="915987"/>
          </a:xfrm>
          <a:prstGeom prst="rect">
            <a:avLst/>
          </a:prstGeom>
          <a:noFill/>
          <a:ln w="9525">
            <a:noFill/>
            <a:miter lim="800000"/>
          </a:ln>
        </p:spPr>
        <p:txBody>
          <a:bodyPr wrap="none">
            <a:spAutoFit/>
          </a:bodyPr>
          <a:lstStyle/>
          <a:p>
            <a:r>
              <a:rPr lang="en-US" b="1">
                <a:solidFill>
                  <a:schemeClr val="accent2"/>
                </a:solidFill>
                <a:latin typeface="Times New Roman" charset="0"/>
              </a:rPr>
              <a:t>Nature Drawings</a:t>
            </a:r>
            <a:r>
              <a:rPr lang="en-US">
                <a:latin typeface="Times New Roman" charset="0"/>
              </a:rPr>
              <a:t> </a:t>
            </a:r>
            <a:endParaRPr lang="en-US">
              <a:latin typeface="Times New Roman" charset="0"/>
            </a:endParaRPr>
          </a:p>
          <a:p>
            <a:r>
              <a:rPr lang="en-US">
                <a:latin typeface="Times New Roman" charset="0"/>
              </a:rPr>
              <a:t>( landscape, </a:t>
            </a:r>
            <a:endParaRPr lang="en-US">
              <a:latin typeface="Times New Roman" charset="0"/>
            </a:endParaRPr>
          </a:p>
          <a:p>
            <a:r>
              <a:rPr lang="en-US">
                <a:latin typeface="Times New Roman" charset="0"/>
              </a:rPr>
              <a:t>scenery etc.)</a:t>
            </a:r>
            <a:endParaRPr lang="en-US">
              <a:latin typeface="Times New Roman" charset="0"/>
            </a:endParaRPr>
          </a:p>
        </p:txBody>
      </p:sp>
      <p:sp>
        <p:nvSpPr>
          <p:cNvPr id="4102" name="Text Box 6"/>
          <p:cNvSpPr txBox="1">
            <a:spLocks noChangeArrowheads="1"/>
          </p:cNvSpPr>
          <p:nvPr/>
        </p:nvSpPr>
        <p:spPr bwMode="auto">
          <a:xfrm>
            <a:off x="1828800" y="1935163"/>
            <a:ext cx="1562100" cy="915987"/>
          </a:xfrm>
          <a:prstGeom prst="rect">
            <a:avLst/>
          </a:prstGeom>
          <a:noFill/>
          <a:ln w="9525">
            <a:noFill/>
            <a:miter lim="800000"/>
          </a:ln>
        </p:spPr>
        <p:txBody>
          <a:bodyPr wrap="none">
            <a:spAutoFit/>
          </a:bodyPr>
          <a:lstStyle/>
          <a:p>
            <a:r>
              <a:rPr lang="en-US" b="1">
                <a:solidFill>
                  <a:srgbClr val="D60093"/>
                </a:solidFill>
                <a:latin typeface="Times New Roman" charset="0"/>
              </a:rPr>
              <a:t>Geographical</a:t>
            </a:r>
            <a:r>
              <a:rPr lang="en-US">
                <a:solidFill>
                  <a:srgbClr val="D60093"/>
                </a:solidFill>
                <a:latin typeface="Times New Roman" charset="0"/>
              </a:rPr>
              <a:t> </a:t>
            </a:r>
            <a:endParaRPr lang="en-US">
              <a:solidFill>
                <a:srgbClr val="D60093"/>
              </a:solidFill>
              <a:latin typeface="Times New Roman" charset="0"/>
            </a:endParaRPr>
          </a:p>
          <a:p>
            <a:r>
              <a:rPr lang="en-US">
                <a:latin typeface="Times New Roman" charset="0"/>
              </a:rPr>
              <a:t>Drawings </a:t>
            </a:r>
            <a:endParaRPr lang="en-US">
              <a:latin typeface="Times New Roman" charset="0"/>
            </a:endParaRPr>
          </a:p>
          <a:p>
            <a:r>
              <a:rPr lang="en-US">
                <a:latin typeface="Times New Roman" charset="0"/>
              </a:rPr>
              <a:t>( maps etc.)</a:t>
            </a:r>
            <a:endParaRPr lang="en-US">
              <a:latin typeface="Times New Roman" charset="0"/>
            </a:endParaRPr>
          </a:p>
        </p:txBody>
      </p:sp>
      <p:sp>
        <p:nvSpPr>
          <p:cNvPr id="4103" name="Text Box 7"/>
          <p:cNvSpPr txBox="1">
            <a:spLocks noChangeArrowheads="1"/>
          </p:cNvSpPr>
          <p:nvPr/>
        </p:nvSpPr>
        <p:spPr bwMode="auto">
          <a:xfrm>
            <a:off x="2733675" y="1311275"/>
            <a:ext cx="2165350" cy="641350"/>
          </a:xfrm>
          <a:prstGeom prst="rect">
            <a:avLst/>
          </a:prstGeom>
          <a:noFill/>
          <a:ln w="9525">
            <a:noFill/>
            <a:miter lim="800000"/>
          </a:ln>
        </p:spPr>
        <p:txBody>
          <a:bodyPr wrap="none">
            <a:spAutoFit/>
          </a:bodyPr>
          <a:lstStyle/>
          <a:p>
            <a:r>
              <a:rPr lang="en-US" b="1">
                <a:solidFill>
                  <a:schemeClr val="accent2"/>
                </a:solidFill>
                <a:latin typeface="Times New Roman" charset="0"/>
              </a:rPr>
              <a:t>Botanical Drawings</a:t>
            </a:r>
            <a:r>
              <a:rPr lang="en-US">
                <a:latin typeface="Times New Roman" charset="0"/>
              </a:rPr>
              <a:t> </a:t>
            </a:r>
            <a:endParaRPr lang="en-US">
              <a:latin typeface="Times New Roman" charset="0"/>
            </a:endParaRPr>
          </a:p>
          <a:p>
            <a:r>
              <a:rPr lang="en-US">
                <a:latin typeface="Times New Roman" charset="0"/>
              </a:rPr>
              <a:t>( plants, flowers etc.)</a:t>
            </a:r>
            <a:endParaRPr lang="en-US">
              <a:latin typeface="Times New Roman" charset="0"/>
            </a:endParaRPr>
          </a:p>
        </p:txBody>
      </p:sp>
      <p:sp>
        <p:nvSpPr>
          <p:cNvPr id="4104" name="Text Box 8"/>
          <p:cNvSpPr txBox="1">
            <a:spLocks noChangeArrowheads="1"/>
          </p:cNvSpPr>
          <p:nvPr/>
        </p:nvSpPr>
        <p:spPr bwMode="auto">
          <a:xfrm>
            <a:off x="3986213" y="2068513"/>
            <a:ext cx="2368550" cy="641350"/>
          </a:xfrm>
          <a:prstGeom prst="rect">
            <a:avLst/>
          </a:prstGeom>
          <a:noFill/>
          <a:ln w="9525">
            <a:noFill/>
            <a:miter lim="800000"/>
          </a:ln>
        </p:spPr>
        <p:txBody>
          <a:bodyPr wrap="none">
            <a:spAutoFit/>
          </a:bodyPr>
          <a:lstStyle/>
          <a:p>
            <a:r>
              <a:rPr lang="en-US" b="1">
                <a:solidFill>
                  <a:srgbClr val="D60093"/>
                </a:solidFill>
                <a:latin typeface="Times New Roman" charset="0"/>
              </a:rPr>
              <a:t>Zoological Drawings</a:t>
            </a:r>
            <a:r>
              <a:rPr lang="en-US">
                <a:latin typeface="Times New Roman" charset="0"/>
              </a:rPr>
              <a:t> </a:t>
            </a:r>
            <a:endParaRPr lang="en-US">
              <a:latin typeface="Times New Roman" charset="0"/>
            </a:endParaRPr>
          </a:p>
          <a:p>
            <a:r>
              <a:rPr lang="en-US">
                <a:latin typeface="Times New Roman" charset="0"/>
              </a:rPr>
              <a:t>(creatures, animals etc.)</a:t>
            </a:r>
            <a:endParaRPr lang="en-US">
              <a:latin typeface="Times New Roman" charset="0"/>
            </a:endParaRPr>
          </a:p>
        </p:txBody>
      </p:sp>
      <p:sp>
        <p:nvSpPr>
          <p:cNvPr id="4105" name="Text Box 9"/>
          <p:cNvSpPr txBox="1">
            <a:spLocks noChangeArrowheads="1"/>
          </p:cNvSpPr>
          <p:nvPr/>
        </p:nvSpPr>
        <p:spPr bwMode="auto">
          <a:xfrm>
            <a:off x="5643563" y="1135063"/>
            <a:ext cx="1708150" cy="915987"/>
          </a:xfrm>
          <a:prstGeom prst="rect">
            <a:avLst/>
          </a:prstGeom>
          <a:noFill/>
          <a:ln w="9525">
            <a:noFill/>
            <a:miter lim="800000"/>
          </a:ln>
        </p:spPr>
        <p:txBody>
          <a:bodyPr wrap="none">
            <a:spAutoFit/>
          </a:bodyPr>
          <a:lstStyle/>
          <a:p>
            <a:pPr algn="ctr"/>
            <a:r>
              <a:rPr lang="en-US">
                <a:solidFill>
                  <a:schemeClr val="accent2"/>
                </a:solidFill>
                <a:latin typeface="Times New Roman" charset="0"/>
              </a:rPr>
              <a:t>Portraits </a:t>
            </a:r>
            <a:endParaRPr lang="en-US">
              <a:solidFill>
                <a:schemeClr val="accent2"/>
              </a:solidFill>
              <a:latin typeface="Times New Roman" charset="0"/>
            </a:endParaRPr>
          </a:p>
          <a:p>
            <a:pPr algn="ctr"/>
            <a:r>
              <a:rPr lang="en-US">
                <a:latin typeface="Times New Roman" charset="0"/>
              </a:rPr>
              <a:t>( human faces, </a:t>
            </a:r>
            <a:endParaRPr lang="en-US">
              <a:latin typeface="Times New Roman" charset="0"/>
            </a:endParaRPr>
          </a:p>
          <a:p>
            <a:pPr algn="ctr"/>
            <a:r>
              <a:rPr lang="en-US">
                <a:latin typeface="Times New Roman" charset="0"/>
              </a:rPr>
              <a:t>expressions etc.)</a:t>
            </a:r>
            <a:endParaRPr lang="en-US">
              <a:latin typeface="Times New Roman" charset="0"/>
            </a:endParaRPr>
          </a:p>
        </p:txBody>
      </p:sp>
      <p:sp>
        <p:nvSpPr>
          <p:cNvPr id="4106" name="Text Box 10"/>
          <p:cNvSpPr txBox="1">
            <a:spLocks noChangeArrowheads="1"/>
          </p:cNvSpPr>
          <p:nvPr/>
        </p:nvSpPr>
        <p:spPr bwMode="auto">
          <a:xfrm>
            <a:off x="6642100" y="2316163"/>
            <a:ext cx="2489200" cy="641350"/>
          </a:xfrm>
          <a:prstGeom prst="rect">
            <a:avLst/>
          </a:prstGeom>
          <a:noFill/>
          <a:ln w="9525">
            <a:noFill/>
            <a:miter lim="800000"/>
          </a:ln>
        </p:spPr>
        <p:txBody>
          <a:bodyPr wrap="none">
            <a:spAutoFit/>
          </a:bodyPr>
          <a:lstStyle/>
          <a:p>
            <a:pPr algn="ctr"/>
            <a:r>
              <a:rPr lang="en-US" b="1">
                <a:solidFill>
                  <a:srgbClr val="D60093"/>
                </a:solidFill>
                <a:latin typeface="Times New Roman" charset="0"/>
              </a:rPr>
              <a:t>Engineering Drawings,</a:t>
            </a:r>
            <a:r>
              <a:rPr lang="en-US">
                <a:latin typeface="Times New Roman" charset="0"/>
              </a:rPr>
              <a:t> </a:t>
            </a:r>
            <a:endParaRPr lang="en-US">
              <a:latin typeface="Times New Roman" charset="0"/>
            </a:endParaRPr>
          </a:p>
          <a:p>
            <a:pPr algn="ctr"/>
            <a:r>
              <a:rPr lang="en-US" b="1" i="1">
                <a:solidFill>
                  <a:schemeClr val="accent2"/>
                </a:solidFill>
                <a:latin typeface="Times New Roman" charset="0"/>
              </a:rPr>
              <a:t>(projections.)</a:t>
            </a:r>
            <a:endParaRPr lang="en-US" b="1" i="1">
              <a:solidFill>
                <a:schemeClr val="accent2"/>
              </a:solidFill>
              <a:latin typeface="Times New Roman" charset="0"/>
            </a:endParaRPr>
          </a:p>
        </p:txBody>
      </p:sp>
      <p:sp>
        <p:nvSpPr>
          <p:cNvPr id="4107" name="Line 11"/>
          <p:cNvSpPr>
            <a:spLocks noChangeShapeType="1"/>
          </p:cNvSpPr>
          <p:nvPr/>
        </p:nvSpPr>
        <p:spPr bwMode="auto">
          <a:xfrm>
            <a:off x="533400" y="944563"/>
            <a:ext cx="7391400" cy="0"/>
          </a:xfrm>
          <a:prstGeom prst="line">
            <a:avLst/>
          </a:prstGeom>
          <a:noFill/>
          <a:ln w="76200" cmpd="tri">
            <a:solidFill>
              <a:srgbClr val="339933"/>
            </a:solidFill>
            <a:round/>
          </a:ln>
        </p:spPr>
        <p:txBody>
          <a:bodyPr/>
          <a:lstStyle/>
          <a:p>
            <a:endParaRPr lang="en-IN"/>
          </a:p>
        </p:txBody>
      </p:sp>
      <p:sp>
        <p:nvSpPr>
          <p:cNvPr id="4108" name="Line 12"/>
          <p:cNvSpPr>
            <a:spLocks noChangeShapeType="1"/>
          </p:cNvSpPr>
          <p:nvPr/>
        </p:nvSpPr>
        <p:spPr bwMode="auto">
          <a:xfrm>
            <a:off x="533400" y="944563"/>
            <a:ext cx="0" cy="533400"/>
          </a:xfrm>
          <a:prstGeom prst="line">
            <a:avLst/>
          </a:prstGeom>
          <a:noFill/>
          <a:ln w="76200" cmpd="tri">
            <a:solidFill>
              <a:srgbClr val="D60093"/>
            </a:solidFill>
            <a:round/>
            <a:tailEnd type="triangle" w="med" len="med"/>
          </a:ln>
        </p:spPr>
        <p:txBody>
          <a:bodyPr/>
          <a:lstStyle/>
          <a:p>
            <a:endParaRPr lang="en-IN"/>
          </a:p>
        </p:txBody>
      </p:sp>
      <p:sp>
        <p:nvSpPr>
          <p:cNvPr id="4109" name="Line 13"/>
          <p:cNvSpPr>
            <a:spLocks noChangeShapeType="1"/>
          </p:cNvSpPr>
          <p:nvPr/>
        </p:nvSpPr>
        <p:spPr bwMode="auto">
          <a:xfrm>
            <a:off x="2209800" y="944563"/>
            <a:ext cx="0" cy="1066800"/>
          </a:xfrm>
          <a:prstGeom prst="line">
            <a:avLst/>
          </a:prstGeom>
          <a:noFill/>
          <a:ln w="76200" cmpd="tri">
            <a:solidFill>
              <a:schemeClr val="accent2"/>
            </a:solidFill>
            <a:round/>
            <a:tailEnd type="triangle" w="med" len="med"/>
          </a:ln>
        </p:spPr>
        <p:txBody>
          <a:bodyPr/>
          <a:lstStyle/>
          <a:p>
            <a:endParaRPr lang="en-IN"/>
          </a:p>
        </p:txBody>
      </p:sp>
      <p:sp>
        <p:nvSpPr>
          <p:cNvPr id="4110" name="Line 14"/>
          <p:cNvSpPr>
            <a:spLocks noChangeShapeType="1"/>
          </p:cNvSpPr>
          <p:nvPr/>
        </p:nvSpPr>
        <p:spPr bwMode="auto">
          <a:xfrm>
            <a:off x="3657600" y="944563"/>
            <a:ext cx="0" cy="457200"/>
          </a:xfrm>
          <a:prstGeom prst="line">
            <a:avLst/>
          </a:prstGeom>
          <a:noFill/>
          <a:ln w="76200" cmpd="tri">
            <a:solidFill>
              <a:srgbClr val="D60093"/>
            </a:solidFill>
            <a:round/>
            <a:tailEnd type="triangle" w="med" len="med"/>
          </a:ln>
        </p:spPr>
        <p:txBody>
          <a:bodyPr/>
          <a:lstStyle/>
          <a:p>
            <a:endParaRPr lang="en-IN"/>
          </a:p>
        </p:txBody>
      </p:sp>
      <p:sp>
        <p:nvSpPr>
          <p:cNvPr id="4111" name="Line 15"/>
          <p:cNvSpPr>
            <a:spLocks noChangeShapeType="1"/>
          </p:cNvSpPr>
          <p:nvPr/>
        </p:nvSpPr>
        <p:spPr bwMode="auto">
          <a:xfrm>
            <a:off x="5105400" y="944563"/>
            <a:ext cx="0" cy="1219200"/>
          </a:xfrm>
          <a:prstGeom prst="line">
            <a:avLst/>
          </a:prstGeom>
          <a:noFill/>
          <a:ln w="76200" cmpd="tri">
            <a:solidFill>
              <a:schemeClr val="accent2"/>
            </a:solidFill>
            <a:round/>
            <a:tailEnd type="triangle" w="med" len="med"/>
          </a:ln>
        </p:spPr>
        <p:txBody>
          <a:bodyPr/>
          <a:lstStyle/>
          <a:p>
            <a:endParaRPr lang="en-IN"/>
          </a:p>
        </p:txBody>
      </p:sp>
      <p:sp>
        <p:nvSpPr>
          <p:cNvPr id="4112" name="Line 16"/>
          <p:cNvSpPr>
            <a:spLocks noChangeShapeType="1"/>
          </p:cNvSpPr>
          <p:nvPr/>
        </p:nvSpPr>
        <p:spPr bwMode="auto">
          <a:xfrm>
            <a:off x="6400800" y="944563"/>
            <a:ext cx="0" cy="304800"/>
          </a:xfrm>
          <a:prstGeom prst="line">
            <a:avLst/>
          </a:prstGeom>
          <a:noFill/>
          <a:ln w="76200" cmpd="tri">
            <a:solidFill>
              <a:srgbClr val="D60093"/>
            </a:solidFill>
            <a:round/>
            <a:tailEnd type="triangle" w="med" len="med"/>
          </a:ln>
        </p:spPr>
        <p:txBody>
          <a:bodyPr/>
          <a:lstStyle/>
          <a:p>
            <a:endParaRPr lang="en-IN"/>
          </a:p>
        </p:txBody>
      </p:sp>
      <p:sp>
        <p:nvSpPr>
          <p:cNvPr id="4113" name="Line 17"/>
          <p:cNvSpPr>
            <a:spLocks noChangeShapeType="1"/>
          </p:cNvSpPr>
          <p:nvPr/>
        </p:nvSpPr>
        <p:spPr bwMode="auto">
          <a:xfrm flipH="1">
            <a:off x="7848600" y="944563"/>
            <a:ext cx="4763" cy="1447800"/>
          </a:xfrm>
          <a:prstGeom prst="line">
            <a:avLst/>
          </a:prstGeom>
          <a:noFill/>
          <a:ln w="76200" cmpd="tri">
            <a:solidFill>
              <a:schemeClr val="accent2"/>
            </a:solidFill>
            <a:round/>
            <a:tailEnd type="triangle" w="med" len="med"/>
          </a:ln>
        </p:spPr>
        <p:txBody>
          <a:bodyPr/>
          <a:lstStyle/>
          <a:p>
            <a:endParaRPr lang="en-IN"/>
          </a:p>
        </p:txBody>
      </p:sp>
      <p:sp>
        <p:nvSpPr>
          <p:cNvPr id="4114" name="Line 18"/>
          <p:cNvSpPr>
            <a:spLocks noChangeShapeType="1"/>
          </p:cNvSpPr>
          <p:nvPr/>
        </p:nvSpPr>
        <p:spPr bwMode="auto">
          <a:xfrm>
            <a:off x="7848600" y="2925763"/>
            <a:ext cx="0" cy="228600"/>
          </a:xfrm>
          <a:prstGeom prst="line">
            <a:avLst/>
          </a:prstGeom>
          <a:noFill/>
          <a:ln w="76200" cmpd="tri">
            <a:solidFill>
              <a:srgbClr val="FF0000"/>
            </a:solidFill>
            <a:round/>
          </a:ln>
        </p:spPr>
        <p:txBody>
          <a:bodyPr/>
          <a:lstStyle/>
          <a:p>
            <a:endParaRPr lang="en-IN"/>
          </a:p>
        </p:txBody>
      </p:sp>
      <p:sp>
        <p:nvSpPr>
          <p:cNvPr id="4115" name="Line 19"/>
          <p:cNvSpPr>
            <a:spLocks noChangeShapeType="1"/>
          </p:cNvSpPr>
          <p:nvPr/>
        </p:nvSpPr>
        <p:spPr bwMode="auto">
          <a:xfrm flipH="1">
            <a:off x="3962400" y="3154363"/>
            <a:ext cx="3886200" cy="0"/>
          </a:xfrm>
          <a:prstGeom prst="line">
            <a:avLst/>
          </a:prstGeom>
          <a:noFill/>
          <a:ln w="76200" cmpd="tri">
            <a:solidFill>
              <a:srgbClr val="FF0000"/>
            </a:solidFill>
            <a:round/>
          </a:ln>
        </p:spPr>
        <p:txBody>
          <a:bodyPr/>
          <a:lstStyle/>
          <a:p>
            <a:endParaRPr lang="en-IN"/>
          </a:p>
        </p:txBody>
      </p:sp>
      <p:sp>
        <p:nvSpPr>
          <p:cNvPr id="4116" name="Line 20"/>
          <p:cNvSpPr>
            <a:spLocks noChangeShapeType="1"/>
          </p:cNvSpPr>
          <p:nvPr/>
        </p:nvSpPr>
        <p:spPr bwMode="auto">
          <a:xfrm>
            <a:off x="3962400" y="3154363"/>
            <a:ext cx="0" cy="381000"/>
          </a:xfrm>
          <a:prstGeom prst="line">
            <a:avLst/>
          </a:prstGeom>
          <a:noFill/>
          <a:ln w="76200" cmpd="tri">
            <a:solidFill>
              <a:srgbClr val="FF0000"/>
            </a:solidFill>
            <a:round/>
            <a:tailEnd type="triangle" w="med" len="med"/>
          </a:ln>
        </p:spPr>
        <p:txBody>
          <a:bodyPr/>
          <a:lstStyle/>
          <a:p>
            <a:endParaRPr lang="en-IN"/>
          </a:p>
        </p:txBody>
      </p:sp>
      <p:sp>
        <p:nvSpPr>
          <p:cNvPr id="4117" name="Line 21"/>
          <p:cNvSpPr>
            <a:spLocks noChangeShapeType="1"/>
          </p:cNvSpPr>
          <p:nvPr/>
        </p:nvSpPr>
        <p:spPr bwMode="auto">
          <a:xfrm>
            <a:off x="1981200" y="3535363"/>
            <a:ext cx="4419600" cy="0"/>
          </a:xfrm>
          <a:prstGeom prst="line">
            <a:avLst/>
          </a:prstGeom>
          <a:noFill/>
          <a:ln w="76200" cmpd="tri">
            <a:solidFill>
              <a:srgbClr val="FF0000"/>
            </a:solidFill>
            <a:round/>
          </a:ln>
        </p:spPr>
        <p:txBody>
          <a:bodyPr/>
          <a:lstStyle/>
          <a:p>
            <a:endParaRPr lang="en-IN"/>
          </a:p>
        </p:txBody>
      </p:sp>
      <p:sp>
        <p:nvSpPr>
          <p:cNvPr id="4118" name="Line 22"/>
          <p:cNvSpPr>
            <a:spLocks noChangeShapeType="1"/>
          </p:cNvSpPr>
          <p:nvPr/>
        </p:nvSpPr>
        <p:spPr bwMode="auto">
          <a:xfrm>
            <a:off x="6400800" y="3535363"/>
            <a:ext cx="0" cy="152400"/>
          </a:xfrm>
          <a:prstGeom prst="line">
            <a:avLst/>
          </a:prstGeom>
          <a:noFill/>
          <a:ln w="76200" cmpd="tri">
            <a:solidFill>
              <a:srgbClr val="FF0000"/>
            </a:solidFill>
            <a:round/>
            <a:tailEnd type="triangle" w="med" len="med"/>
          </a:ln>
        </p:spPr>
        <p:txBody>
          <a:bodyPr/>
          <a:lstStyle/>
          <a:p>
            <a:endParaRPr lang="en-IN"/>
          </a:p>
        </p:txBody>
      </p:sp>
      <p:sp>
        <p:nvSpPr>
          <p:cNvPr id="4119" name="Line 23"/>
          <p:cNvSpPr>
            <a:spLocks noChangeShapeType="1"/>
          </p:cNvSpPr>
          <p:nvPr/>
        </p:nvSpPr>
        <p:spPr bwMode="auto">
          <a:xfrm>
            <a:off x="1981200" y="3535363"/>
            <a:ext cx="0" cy="152400"/>
          </a:xfrm>
          <a:prstGeom prst="line">
            <a:avLst/>
          </a:prstGeom>
          <a:noFill/>
          <a:ln w="76200" cmpd="tri">
            <a:solidFill>
              <a:srgbClr val="FF0000"/>
            </a:solidFill>
            <a:round/>
            <a:tailEnd type="triangle" w="med" len="med"/>
          </a:ln>
        </p:spPr>
        <p:txBody>
          <a:bodyPr/>
          <a:lstStyle/>
          <a:p>
            <a:endParaRPr lang="en-IN"/>
          </a:p>
        </p:txBody>
      </p:sp>
      <p:sp>
        <p:nvSpPr>
          <p:cNvPr id="4120" name="Text Box 24"/>
          <p:cNvSpPr txBox="1">
            <a:spLocks noChangeArrowheads="1"/>
          </p:cNvSpPr>
          <p:nvPr/>
        </p:nvSpPr>
        <p:spPr bwMode="auto">
          <a:xfrm>
            <a:off x="4799013" y="3605213"/>
            <a:ext cx="3257550" cy="366712"/>
          </a:xfrm>
          <a:prstGeom prst="rect">
            <a:avLst/>
          </a:prstGeom>
          <a:noFill/>
          <a:ln w="9525">
            <a:noFill/>
            <a:miter lim="800000"/>
          </a:ln>
        </p:spPr>
        <p:txBody>
          <a:bodyPr wrap="none">
            <a:spAutoFit/>
          </a:bodyPr>
          <a:lstStyle/>
          <a:p>
            <a:r>
              <a:rPr lang="en-US"/>
              <a:t>Machine component Drawings</a:t>
            </a:r>
            <a:endParaRPr lang="en-US"/>
          </a:p>
        </p:txBody>
      </p:sp>
      <p:sp>
        <p:nvSpPr>
          <p:cNvPr id="4121" name="Text Box 25"/>
          <p:cNvSpPr txBox="1">
            <a:spLocks noChangeArrowheads="1"/>
          </p:cNvSpPr>
          <p:nvPr/>
        </p:nvSpPr>
        <p:spPr bwMode="auto">
          <a:xfrm>
            <a:off x="533400" y="3616325"/>
            <a:ext cx="2927350" cy="366713"/>
          </a:xfrm>
          <a:prstGeom prst="rect">
            <a:avLst/>
          </a:prstGeom>
          <a:noFill/>
          <a:ln w="9525">
            <a:noFill/>
            <a:miter lim="800000"/>
          </a:ln>
        </p:spPr>
        <p:txBody>
          <a:bodyPr wrap="none">
            <a:spAutoFit/>
          </a:bodyPr>
          <a:lstStyle/>
          <a:p>
            <a:r>
              <a:rPr lang="en-US"/>
              <a:t>Building Related Drawings.</a:t>
            </a:r>
            <a:endParaRPr lang="en-US"/>
          </a:p>
        </p:txBody>
      </p:sp>
      <p:sp>
        <p:nvSpPr>
          <p:cNvPr id="4122" name="Line 26"/>
          <p:cNvSpPr>
            <a:spLocks noChangeShapeType="1"/>
          </p:cNvSpPr>
          <p:nvPr/>
        </p:nvSpPr>
        <p:spPr bwMode="auto">
          <a:xfrm>
            <a:off x="1981200" y="3916363"/>
            <a:ext cx="0" cy="152400"/>
          </a:xfrm>
          <a:prstGeom prst="line">
            <a:avLst/>
          </a:prstGeom>
          <a:noFill/>
          <a:ln w="38100">
            <a:solidFill>
              <a:schemeClr val="accent2"/>
            </a:solidFill>
            <a:round/>
            <a:tailEnd type="triangle" w="med" len="med"/>
          </a:ln>
        </p:spPr>
        <p:txBody>
          <a:bodyPr/>
          <a:lstStyle/>
          <a:p>
            <a:endParaRPr lang="en-IN"/>
          </a:p>
        </p:txBody>
      </p:sp>
      <p:sp>
        <p:nvSpPr>
          <p:cNvPr id="4123" name="Text Box 27"/>
          <p:cNvSpPr txBox="1">
            <a:spLocks noChangeArrowheads="1"/>
          </p:cNvSpPr>
          <p:nvPr/>
        </p:nvSpPr>
        <p:spPr bwMode="auto">
          <a:xfrm>
            <a:off x="609600" y="4552950"/>
            <a:ext cx="2940050" cy="1004888"/>
          </a:xfrm>
          <a:prstGeom prst="rect">
            <a:avLst/>
          </a:prstGeom>
          <a:noFill/>
          <a:ln w="9525">
            <a:noFill/>
            <a:miter lim="800000"/>
          </a:ln>
        </p:spPr>
        <p:txBody>
          <a:bodyPr wrap="none">
            <a:spAutoFit/>
          </a:bodyPr>
          <a:lstStyle/>
          <a:p>
            <a:pPr algn="ctr"/>
            <a:r>
              <a:rPr lang="en-US" b="1">
                <a:solidFill>
                  <a:srgbClr val="D60093"/>
                </a:solidFill>
              </a:rPr>
              <a:t>Orthographic Projections</a:t>
            </a:r>
            <a:endParaRPr lang="en-US" b="1">
              <a:solidFill>
                <a:srgbClr val="D60093"/>
              </a:solidFill>
            </a:endParaRPr>
          </a:p>
          <a:p>
            <a:pPr algn="ctr"/>
            <a:r>
              <a:rPr lang="en-US" sz="1400"/>
              <a:t>(Fv,Tv &amp; Sv.-Mech.Engg terms)</a:t>
            </a:r>
            <a:endParaRPr lang="en-US" sz="1400"/>
          </a:p>
          <a:p>
            <a:pPr algn="ctr"/>
            <a:r>
              <a:rPr lang="en-US" sz="1400"/>
              <a:t>(Plan, Elevation- Civil Engg.terms)</a:t>
            </a:r>
            <a:endParaRPr lang="en-US" sz="1400"/>
          </a:p>
          <a:p>
            <a:pPr algn="ctr"/>
            <a:r>
              <a:rPr lang="en-US" sz="1400"/>
              <a:t> (Working Drawings 2-D type)</a:t>
            </a:r>
            <a:endParaRPr lang="en-US" sz="1400"/>
          </a:p>
        </p:txBody>
      </p:sp>
      <p:sp>
        <p:nvSpPr>
          <p:cNvPr id="4124" name="Text Box 28"/>
          <p:cNvSpPr txBox="1">
            <a:spLocks noChangeArrowheads="1"/>
          </p:cNvSpPr>
          <p:nvPr/>
        </p:nvSpPr>
        <p:spPr bwMode="auto">
          <a:xfrm>
            <a:off x="5029200" y="4572000"/>
            <a:ext cx="3073400" cy="915988"/>
          </a:xfrm>
          <a:prstGeom prst="rect">
            <a:avLst/>
          </a:prstGeom>
          <a:noFill/>
          <a:ln w="9525">
            <a:noFill/>
            <a:miter lim="800000"/>
          </a:ln>
        </p:spPr>
        <p:txBody>
          <a:bodyPr wrap="none">
            <a:spAutoFit/>
          </a:bodyPr>
          <a:lstStyle/>
          <a:p>
            <a:pPr algn="ctr"/>
            <a:r>
              <a:rPr lang="en-US" b="1">
                <a:solidFill>
                  <a:srgbClr val="D60093"/>
                </a:solidFill>
              </a:rPr>
              <a:t>Isometric ( </a:t>
            </a:r>
            <a:r>
              <a:rPr lang="en-US" sz="1400" b="1">
                <a:solidFill>
                  <a:srgbClr val="D60093"/>
                </a:solidFill>
              </a:rPr>
              <a:t>Mech.Engg.Term.)</a:t>
            </a:r>
            <a:endParaRPr lang="en-US" sz="1400" b="1">
              <a:solidFill>
                <a:srgbClr val="D60093"/>
              </a:solidFill>
            </a:endParaRPr>
          </a:p>
          <a:p>
            <a:pPr algn="ctr"/>
            <a:r>
              <a:rPr lang="en-US"/>
              <a:t>or Perspective</a:t>
            </a:r>
            <a:r>
              <a:rPr lang="en-US" sz="1400"/>
              <a:t>(Civil Engg.Term) </a:t>
            </a:r>
            <a:endParaRPr lang="en-US" sz="1400"/>
          </a:p>
          <a:p>
            <a:pPr algn="ctr"/>
            <a:r>
              <a:rPr lang="en-US"/>
              <a:t>(</a:t>
            </a:r>
            <a:r>
              <a:rPr lang="en-US" sz="1400"/>
              <a:t>Actual Object Drawing  3-D)</a:t>
            </a:r>
            <a:endParaRPr lang="en-US"/>
          </a:p>
        </p:txBody>
      </p:sp>
      <p:sp>
        <p:nvSpPr>
          <p:cNvPr id="4125" name="Line 29"/>
          <p:cNvSpPr>
            <a:spLocks noChangeShapeType="1"/>
          </p:cNvSpPr>
          <p:nvPr/>
        </p:nvSpPr>
        <p:spPr bwMode="auto">
          <a:xfrm>
            <a:off x="6400800" y="3886200"/>
            <a:ext cx="0" cy="152400"/>
          </a:xfrm>
          <a:prstGeom prst="line">
            <a:avLst/>
          </a:prstGeom>
          <a:noFill/>
          <a:ln w="38100">
            <a:solidFill>
              <a:schemeClr val="accent2"/>
            </a:solidFill>
            <a:round/>
            <a:tailEnd type="triangle" w="med" len="med"/>
          </a:ln>
        </p:spPr>
        <p:txBody>
          <a:bodyPr/>
          <a:lstStyle/>
          <a:p>
            <a:endParaRPr lang="en-IN"/>
          </a:p>
        </p:txBody>
      </p:sp>
      <p:grpSp>
        <p:nvGrpSpPr>
          <p:cNvPr id="2" name="Group 30"/>
          <p:cNvGrpSpPr/>
          <p:nvPr/>
        </p:nvGrpSpPr>
        <p:grpSpPr bwMode="auto">
          <a:xfrm>
            <a:off x="1981200" y="4038600"/>
            <a:ext cx="4495800" cy="609600"/>
            <a:chOff x="1248" y="2544"/>
            <a:chExt cx="2832" cy="384"/>
          </a:xfrm>
        </p:grpSpPr>
        <p:sp>
          <p:nvSpPr>
            <p:cNvPr id="21542" name="Line 31"/>
            <p:cNvSpPr>
              <a:spLocks noChangeShapeType="1"/>
            </p:cNvSpPr>
            <p:nvPr/>
          </p:nvSpPr>
          <p:spPr bwMode="auto">
            <a:xfrm>
              <a:off x="1248" y="2544"/>
              <a:ext cx="2832" cy="0"/>
            </a:xfrm>
            <a:prstGeom prst="line">
              <a:avLst/>
            </a:prstGeom>
            <a:noFill/>
            <a:ln w="38100">
              <a:solidFill>
                <a:schemeClr val="accent2"/>
              </a:solidFill>
              <a:round/>
            </a:ln>
          </p:spPr>
          <p:txBody>
            <a:bodyPr/>
            <a:lstStyle/>
            <a:p>
              <a:endParaRPr lang="en-IN"/>
            </a:p>
          </p:txBody>
        </p:sp>
        <p:sp>
          <p:nvSpPr>
            <p:cNvPr id="21543" name="Line 32"/>
            <p:cNvSpPr>
              <a:spLocks noChangeShapeType="1"/>
            </p:cNvSpPr>
            <p:nvPr/>
          </p:nvSpPr>
          <p:spPr bwMode="auto">
            <a:xfrm>
              <a:off x="2496" y="2544"/>
              <a:ext cx="0" cy="192"/>
            </a:xfrm>
            <a:prstGeom prst="line">
              <a:avLst/>
            </a:prstGeom>
            <a:noFill/>
            <a:ln w="38100">
              <a:solidFill>
                <a:schemeClr val="accent2"/>
              </a:solidFill>
              <a:round/>
              <a:tailEnd type="triangle" w="med" len="med"/>
            </a:ln>
          </p:spPr>
          <p:txBody>
            <a:bodyPr/>
            <a:lstStyle/>
            <a:p>
              <a:endParaRPr lang="en-IN"/>
            </a:p>
          </p:txBody>
        </p:sp>
        <p:sp>
          <p:nvSpPr>
            <p:cNvPr id="21544" name="Line 33"/>
            <p:cNvSpPr>
              <a:spLocks noChangeShapeType="1"/>
            </p:cNvSpPr>
            <p:nvPr/>
          </p:nvSpPr>
          <p:spPr bwMode="auto">
            <a:xfrm>
              <a:off x="1248" y="2736"/>
              <a:ext cx="2784" cy="0"/>
            </a:xfrm>
            <a:prstGeom prst="line">
              <a:avLst/>
            </a:prstGeom>
            <a:noFill/>
            <a:ln w="38100">
              <a:solidFill>
                <a:schemeClr val="accent2"/>
              </a:solidFill>
              <a:round/>
            </a:ln>
          </p:spPr>
          <p:txBody>
            <a:bodyPr/>
            <a:lstStyle/>
            <a:p>
              <a:endParaRPr lang="en-IN"/>
            </a:p>
          </p:txBody>
        </p:sp>
        <p:sp>
          <p:nvSpPr>
            <p:cNvPr id="21545" name="Line 34"/>
            <p:cNvSpPr>
              <a:spLocks noChangeShapeType="1"/>
            </p:cNvSpPr>
            <p:nvPr/>
          </p:nvSpPr>
          <p:spPr bwMode="auto">
            <a:xfrm>
              <a:off x="1248" y="2736"/>
              <a:ext cx="0" cy="192"/>
            </a:xfrm>
            <a:prstGeom prst="line">
              <a:avLst/>
            </a:prstGeom>
            <a:noFill/>
            <a:ln w="38100">
              <a:solidFill>
                <a:schemeClr val="accent2"/>
              </a:solidFill>
              <a:round/>
              <a:tailEnd type="triangle" w="med" len="med"/>
            </a:ln>
          </p:spPr>
          <p:txBody>
            <a:bodyPr/>
            <a:lstStyle/>
            <a:p>
              <a:endParaRPr lang="en-IN"/>
            </a:p>
          </p:txBody>
        </p:sp>
        <p:sp>
          <p:nvSpPr>
            <p:cNvPr id="21546" name="Line 35"/>
            <p:cNvSpPr>
              <a:spLocks noChangeShapeType="1"/>
            </p:cNvSpPr>
            <p:nvPr/>
          </p:nvSpPr>
          <p:spPr bwMode="auto">
            <a:xfrm>
              <a:off x="4032" y="2736"/>
              <a:ext cx="0" cy="192"/>
            </a:xfrm>
            <a:prstGeom prst="line">
              <a:avLst/>
            </a:prstGeom>
            <a:noFill/>
            <a:ln w="38100">
              <a:solidFill>
                <a:schemeClr val="accent2"/>
              </a:solidFill>
              <a:round/>
              <a:tailEnd type="triangle" w="med" len="med"/>
            </a:ln>
          </p:spPr>
          <p:txBody>
            <a:bodyPr/>
            <a:lstStyle/>
            <a:p>
              <a:endParaRPr lang="en-IN"/>
            </a:p>
          </p:txBody>
        </p:sp>
      </p:grpSp>
      <p:grpSp>
        <p:nvGrpSpPr>
          <p:cNvPr id="3" name="Group 36"/>
          <p:cNvGrpSpPr/>
          <p:nvPr/>
        </p:nvGrpSpPr>
        <p:grpSpPr bwMode="auto">
          <a:xfrm>
            <a:off x="8016875" y="46038"/>
            <a:ext cx="1096963" cy="182562"/>
            <a:chOff x="5050" y="29"/>
            <a:chExt cx="691" cy="115"/>
          </a:xfrm>
        </p:grpSpPr>
        <p:sp>
          <p:nvSpPr>
            <p:cNvPr id="21536" name="AutoShape 3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1537" name="AutoShape 3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1538" name="AutoShape 3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1539" name="AutoShape 4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1540" name="AutoShape 4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1541" name="AutoShape 4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100"/>
                                        </p:tgtEl>
                                        <p:attrNameLst>
                                          <p:attrName>style.visibility</p:attrName>
                                        </p:attrNameLst>
                                      </p:cBhvr>
                                      <p:to>
                                        <p:strVal val="visible"/>
                                      </p:to>
                                    </p:set>
                                    <p:anim calcmode="lin" valueType="num">
                                      <p:cBhvr>
                                        <p:cTn id="7" dur="1000" fill="hold"/>
                                        <p:tgtEl>
                                          <p:spTgt spid="4100"/>
                                        </p:tgtEl>
                                        <p:attrNameLst>
                                          <p:attrName>ppt_w</p:attrName>
                                        </p:attrNameLst>
                                      </p:cBhvr>
                                      <p:tavLst>
                                        <p:tav tm="0">
                                          <p:val>
                                            <p:fltVal val="0"/>
                                          </p:val>
                                        </p:tav>
                                        <p:tav tm="100000">
                                          <p:val>
                                            <p:strVal val="#ppt_w"/>
                                          </p:val>
                                        </p:tav>
                                      </p:tavLst>
                                    </p:anim>
                                    <p:anim calcmode="lin" valueType="num">
                                      <p:cBhvr>
                                        <p:cTn id="8" dur="1000" fill="hold"/>
                                        <p:tgtEl>
                                          <p:spTgt spid="4100"/>
                                        </p:tgtEl>
                                        <p:attrNameLst>
                                          <p:attrName>ppt_h</p:attrName>
                                        </p:attrNameLst>
                                      </p:cBhvr>
                                      <p:tavLst>
                                        <p:tav tm="0">
                                          <p:val>
                                            <p:fltVal val="0"/>
                                          </p:val>
                                        </p:tav>
                                        <p:tav tm="100000">
                                          <p:val>
                                            <p:strVal val="#ppt_h"/>
                                          </p:val>
                                        </p:tav>
                                      </p:tavLst>
                                    </p:anim>
                                    <p:anim calcmode="lin" valueType="num">
                                      <p:cBhvr>
                                        <p:cTn id="9" dur="1000" fill="hold"/>
                                        <p:tgtEl>
                                          <p:spTgt spid="410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10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4107"/>
                                        </p:tgtEl>
                                        <p:attrNameLst>
                                          <p:attrName>style.visibility</p:attrName>
                                        </p:attrNameLst>
                                      </p:cBhvr>
                                      <p:to>
                                        <p:strVal val="visible"/>
                                      </p:to>
                                    </p:set>
                                    <p:anim calcmode="lin" valueType="num">
                                      <p:cBhvr>
                                        <p:cTn id="15" dur="500" fill="hold"/>
                                        <p:tgtEl>
                                          <p:spTgt spid="4107"/>
                                        </p:tgtEl>
                                        <p:attrNameLst>
                                          <p:attrName>ppt_w</p:attrName>
                                        </p:attrNameLst>
                                      </p:cBhvr>
                                      <p:tavLst>
                                        <p:tav tm="0">
                                          <p:val>
                                            <p:fltVal val="0"/>
                                          </p:val>
                                        </p:tav>
                                        <p:tav tm="100000">
                                          <p:val>
                                            <p:strVal val="#ppt_w"/>
                                          </p:val>
                                        </p:tav>
                                      </p:tavLst>
                                    </p:anim>
                                    <p:anim calcmode="lin" valueType="num">
                                      <p:cBhvr>
                                        <p:cTn id="16" dur="500" fill="hold"/>
                                        <p:tgtEl>
                                          <p:spTgt spid="4107"/>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4108"/>
                                        </p:tgtEl>
                                        <p:attrNameLst>
                                          <p:attrName>style.visibility</p:attrName>
                                        </p:attrNameLst>
                                      </p:cBhvr>
                                      <p:to>
                                        <p:strVal val="visible"/>
                                      </p:to>
                                    </p:set>
                                    <p:anim calcmode="lin" valueType="num">
                                      <p:cBhvr additive="base">
                                        <p:cTn id="21" dur="500" fill="hold"/>
                                        <p:tgtEl>
                                          <p:spTgt spid="4108"/>
                                        </p:tgtEl>
                                        <p:attrNameLst>
                                          <p:attrName>ppt_x</p:attrName>
                                        </p:attrNameLst>
                                      </p:cBhvr>
                                      <p:tavLst>
                                        <p:tav tm="0">
                                          <p:val>
                                            <p:strVal val="#ppt_x"/>
                                          </p:val>
                                        </p:tav>
                                        <p:tav tm="100000">
                                          <p:val>
                                            <p:strVal val="#ppt_x"/>
                                          </p:val>
                                        </p:tav>
                                      </p:tavLst>
                                    </p:anim>
                                    <p:anim calcmode="lin" valueType="num">
                                      <p:cBhvr additive="base">
                                        <p:cTn id="22" dur="500" fill="hold"/>
                                        <p:tgtEl>
                                          <p:spTgt spid="4108"/>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8" fill="hold" grpId="0" nodeType="clickEffect">
                                  <p:stCondLst>
                                    <p:cond delay="0"/>
                                  </p:stCondLst>
                                  <p:childTnLst>
                                    <p:set>
                                      <p:cBhvr>
                                        <p:cTn id="26" dur="1" fill="hold">
                                          <p:stCondLst>
                                            <p:cond delay="0"/>
                                          </p:stCondLst>
                                        </p:cTn>
                                        <p:tgtEl>
                                          <p:spTgt spid="4101"/>
                                        </p:tgtEl>
                                        <p:attrNameLst>
                                          <p:attrName>style.visibility</p:attrName>
                                        </p:attrNameLst>
                                      </p:cBhvr>
                                      <p:to>
                                        <p:strVal val="visible"/>
                                      </p:to>
                                    </p:set>
                                    <p:anim calcmode="lin" valueType="num">
                                      <p:cBhvr>
                                        <p:cTn id="27" dur="500" fill="hold"/>
                                        <p:tgtEl>
                                          <p:spTgt spid="4101"/>
                                        </p:tgtEl>
                                        <p:attrNameLst>
                                          <p:attrName>ppt_x</p:attrName>
                                        </p:attrNameLst>
                                      </p:cBhvr>
                                      <p:tavLst>
                                        <p:tav tm="0">
                                          <p:val>
                                            <p:strVal val="#ppt_x-#ppt_w/2"/>
                                          </p:val>
                                        </p:tav>
                                        <p:tav tm="100000">
                                          <p:val>
                                            <p:strVal val="#ppt_x"/>
                                          </p:val>
                                        </p:tav>
                                      </p:tavLst>
                                    </p:anim>
                                    <p:anim calcmode="lin" valueType="num">
                                      <p:cBhvr>
                                        <p:cTn id="28" dur="500" fill="hold"/>
                                        <p:tgtEl>
                                          <p:spTgt spid="4101"/>
                                        </p:tgtEl>
                                        <p:attrNameLst>
                                          <p:attrName>ppt_y</p:attrName>
                                        </p:attrNameLst>
                                      </p:cBhvr>
                                      <p:tavLst>
                                        <p:tav tm="0">
                                          <p:val>
                                            <p:strVal val="#ppt_y"/>
                                          </p:val>
                                        </p:tav>
                                        <p:tav tm="100000">
                                          <p:val>
                                            <p:strVal val="#ppt_y"/>
                                          </p:val>
                                        </p:tav>
                                      </p:tavLst>
                                    </p:anim>
                                    <p:anim calcmode="lin" valueType="num">
                                      <p:cBhvr>
                                        <p:cTn id="29" dur="500" fill="hold"/>
                                        <p:tgtEl>
                                          <p:spTgt spid="4101"/>
                                        </p:tgtEl>
                                        <p:attrNameLst>
                                          <p:attrName>ppt_w</p:attrName>
                                        </p:attrNameLst>
                                      </p:cBhvr>
                                      <p:tavLst>
                                        <p:tav tm="0">
                                          <p:val>
                                            <p:fltVal val="0"/>
                                          </p:val>
                                        </p:tav>
                                        <p:tav tm="100000">
                                          <p:val>
                                            <p:strVal val="#ppt_w"/>
                                          </p:val>
                                        </p:tav>
                                      </p:tavLst>
                                    </p:anim>
                                    <p:anim calcmode="lin" valueType="num">
                                      <p:cBhvr>
                                        <p:cTn id="30" dur="500" fill="hold"/>
                                        <p:tgtEl>
                                          <p:spTgt spid="4101"/>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4109"/>
                                        </p:tgtEl>
                                        <p:attrNameLst>
                                          <p:attrName>style.visibility</p:attrName>
                                        </p:attrNameLst>
                                      </p:cBhvr>
                                      <p:to>
                                        <p:strVal val="visible"/>
                                      </p:to>
                                    </p:set>
                                    <p:anim calcmode="lin" valueType="num">
                                      <p:cBhvr additive="base">
                                        <p:cTn id="35" dur="500" fill="hold"/>
                                        <p:tgtEl>
                                          <p:spTgt spid="4109"/>
                                        </p:tgtEl>
                                        <p:attrNameLst>
                                          <p:attrName>ppt_x</p:attrName>
                                        </p:attrNameLst>
                                      </p:cBhvr>
                                      <p:tavLst>
                                        <p:tav tm="0">
                                          <p:val>
                                            <p:strVal val="#ppt_x"/>
                                          </p:val>
                                        </p:tav>
                                        <p:tav tm="100000">
                                          <p:val>
                                            <p:strVal val="#ppt_x"/>
                                          </p:val>
                                        </p:tav>
                                      </p:tavLst>
                                    </p:anim>
                                    <p:anim calcmode="lin" valueType="num">
                                      <p:cBhvr additive="base">
                                        <p:cTn id="36" dur="500" fill="hold"/>
                                        <p:tgtEl>
                                          <p:spTgt spid="4109"/>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8" fill="hold" grpId="0" nodeType="clickEffect">
                                  <p:stCondLst>
                                    <p:cond delay="0"/>
                                  </p:stCondLst>
                                  <p:childTnLst>
                                    <p:set>
                                      <p:cBhvr>
                                        <p:cTn id="40" dur="1" fill="hold">
                                          <p:stCondLst>
                                            <p:cond delay="0"/>
                                          </p:stCondLst>
                                        </p:cTn>
                                        <p:tgtEl>
                                          <p:spTgt spid="4102"/>
                                        </p:tgtEl>
                                        <p:attrNameLst>
                                          <p:attrName>style.visibility</p:attrName>
                                        </p:attrNameLst>
                                      </p:cBhvr>
                                      <p:to>
                                        <p:strVal val="visible"/>
                                      </p:to>
                                    </p:set>
                                    <p:anim calcmode="lin" valueType="num">
                                      <p:cBhvr>
                                        <p:cTn id="41" dur="500" fill="hold"/>
                                        <p:tgtEl>
                                          <p:spTgt spid="4102"/>
                                        </p:tgtEl>
                                        <p:attrNameLst>
                                          <p:attrName>ppt_x</p:attrName>
                                        </p:attrNameLst>
                                      </p:cBhvr>
                                      <p:tavLst>
                                        <p:tav tm="0">
                                          <p:val>
                                            <p:strVal val="#ppt_x-#ppt_w/2"/>
                                          </p:val>
                                        </p:tav>
                                        <p:tav tm="100000">
                                          <p:val>
                                            <p:strVal val="#ppt_x"/>
                                          </p:val>
                                        </p:tav>
                                      </p:tavLst>
                                    </p:anim>
                                    <p:anim calcmode="lin" valueType="num">
                                      <p:cBhvr>
                                        <p:cTn id="42" dur="500" fill="hold"/>
                                        <p:tgtEl>
                                          <p:spTgt spid="4102"/>
                                        </p:tgtEl>
                                        <p:attrNameLst>
                                          <p:attrName>ppt_y</p:attrName>
                                        </p:attrNameLst>
                                      </p:cBhvr>
                                      <p:tavLst>
                                        <p:tav tm="0">
                                          <p:val>
                                            <p:strVal val="#ppt_y"/>
                                          </p:val>
                                        </p:tav>
                                        <p:tav tm="100000">
                                          <p:val>
                                            <p:strVal val="#ppt_y"/>
                                          </p:val>
                                        </p:tav>
                                      </p:tavLst>
                                    </p:anim>
                                    <p:anim calcmode="lin" valueType="num">
                                      <p:cBhvr>
                                        <p:cTn id="43" dur="500" fill="hold"/>
                                        <p:tgtEl>
                                          <p:spTgt spid="4102"/>
                                        </p:tgtEl>
                                        <p:attrNameLst>
                                          <p:attrName>ppt_w</p:attrName>
                                        </p:attrNameLst>
                                      </p:cBhvr>
                                      <p:tavLst>
                                        <p:tav tm="0">
                                          <p:val>
                                            <p:fltVal val="0"/>
                                          </p:val>
                                        </p:tav>
                                        <p:tav tm="100000">
                                          <p:val>
                                            <p:strVal val="#ppt_w"/>
                                          </p:val>
                                        </p:tav>
                                      </p:tavLst>
                                    </p:anim>
                                    <p:anim calcmode="lin" valueType="num">
                                      <p:cBhvr>
                                        <p:cTn id="44" dur="500" fill="hold"/>
                                        <p:tgtEl>
                                          <p:spTgt spid="4102"/>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4110"/>
                                        </p:tgtEl>
                                        <p:attrNameLst>
                                          <p:attrName>style.visibility</p:attrName>
                                        </p:attrNameLst>
                                      </p:cBhvr>
                                      <p:to>
                                        <p:strVal val="visible"/>
                                      </p:to>
                                    </p:set>
                                    <p:anim calcmode="lin" valueType="num">
                                      <p:cBhvr additive="base">
                                        <p:cTn id="49" dur="500" fill="hold"/>
                                        <p:tgtEl>
                                          <p:spTgt spid="4110"/>
                                        </p:tgtEl>
                                        <p:attrNameLst>
                                          <p:attrName>ppt_x</p:attrName>
                                        </p:attrNameLst>
                                      </p:cBhvr>
                                      <p:tavLst>
                                        <p:tav tm="0">
                                          <p:val>
                                            <p:strVal val="#ppt_x"/>
                                          </p:val>
                                        </p:tav>
                                        <p:tav tm="100000">
                                          <p:val>
                                            <p:strVal val="#ppt_x"/>
                                          </p:val>
                                        </p:tav>
                                      </p:tavLst>
                                    </p:anim>
                                    <p:anim calcmode="lin" valueType="num">
                                      <p:cBhvr additive="base">
                                        <p:cTn id="50" dur="500" fill="hold"/>
                                        <p:tgtEl>
                                          <p:spTgt spid="4110"/>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7" presetClass="entr" presetSubtype="8" fill="hold" grpId="0" nodeType="clickEffect">
                                  <p:stCondLst>
                                    <p:cond delay="0"/>
                                  </p:stCondLst>
                                  <p:childTnLst>
                                    <p:set>
                                      <p:cBhvr>
                                        <p:cTn id="54" dur="1" fill="hold">
                                          <p:stCondLst>
                                            <p:cond delay="0"/>
                                          </p:stCondLst>
                                        </p:cTn>
                                        <p:tgtEl>
                                          <p:spTgt spid="4103"/>
                                        </p:tgtEl>
                                        <p:attrNameLst>
                                          <p:attrName>style.visibility</p:attrName>
                                        </p:attrNameLst>
                                      </p:cBhvr>
                                      <p:to>
                                        <p:strVal val="visible"/>
                                      </p:to>
                                    </p:set>
                                    <p:anim calcmode="lin" valueType="num">
                                      <p:cBhvr>
                                        <p:cTn id="55" dur="500" fill="hold"/>
                                        <p:tgtEl>
                                          <p:spTgt spid="4103"/>
                                        </p:tgtEl>
                                        <p:attrNameLst>
                                          <p:attrName>ppt_x</p:attrName>
                                        </p:attrNameLst>
                                      </p:cBhvr>
                                      <p:tavLst>
                                        <p:tav tm="0">
                                          <p:val>
                                            <p:strVal val="#ppt_x-#ppt_w/2"/>
                                          </p:val>
                                        </p:tav>
                                        <p:tav tm="100000">
                                          <p:val>
                                            <p:strVal val="#ppt_x"/>
                                          </p:val>
                                        </p:tav>
                                      </p:tavLst>
                                    </p:anim>
                                    <p:anim calcmode="lin" valueType="num">
                                      <p:cBhvr>
                                        <p:cTn id="56" dur="500" fill="hold"/>
                                        <p:tgtEl>
                                          <p:spTgt spid="4103"/>
                                        </p:tgtEl>
                                        <p:attrNameLst>
                                          <p:attrName>ppt_y</p:attrName>
                                        </p:attrNameLst>
                                      </p:cBhvr>
                                      <p:tavLst>
                                        <p:tav tm="0">
                                          <p:val>
                                            <p:strVal val="#ppt_y"/>
                                          </p:val>
                                        </p:tav>
                                        <p:tav tm="100000">
                                          <p:val>
                                            <p:strVal val="#ppt_y"/>
                                          </p:val>
                                        </p:tav>
                                      </p:tavLst>
                                    </p:anim>
                                    <p:anim calcmode="lin" valueType="num">
                                      <p:cBhvr>
                                        <p:cTn id="57" dur="500" fill="hold"/>
                                        <p:tgtEl>
                                          <p:spTgt spid="4103"/>
                                        </p:tgtEl>
                                        <p:attrNameLst>
                                          <p:attrName>ppt_w</p:attrName>
                                        </p:attrNameLst>
                                      </p:cBhvr>
                                      <p:tavLst>
                                        <p:tav tm="0">
                                          <p:val>
                                            <p:fltVal val="0"/>
                                          </p:val>
                                        </p:tav>
                                        <p:tav tm="100000">
                                          <p:val>
                                            <p:strVal val="#ppt_w"/>
                                          </p:val>
                                        </p:tav>
                                      </p:tavLst>
                                    </p:anim>
                                    <p:anim calcmode="lin" valueType="num">
                                      <p:cBhvr>
                                        <p:cTn id="58" dur="500" fill="hold"/>
                                        <p:tgtEl>
                                          <p:spTgt spid="4103"/>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4111"/>
                                        </p:tgtEl>
                                        <p:attrNameLst>
                                          <p:attrName>style.visibility</p:attrName>
                                        </p:attrNameLst>
                                      </p:cBhvr>
                                      <p:to>
                                        <p:strVal val="visible"/>
                                      </p:to>
                                    </p:set>
                                    <p:anim calcmode="lin" valueType="num">
                                      <p:cBhvr additive="base">
                                        <p:cTn id="63" dur="500" fill="hold"/>
                                        <p:tgtEl>
                                          <p:spTgt spid="4111"/>
                                        </p:tgtEl>
                                        <p:attrNameLst>
                                          <p:attrName>ppt_x</p:attrName>
                                        </p:attrNameLst>
                                      </p:cBhvr>
                                      <p:tavLst>
                                        <p:tav tm="0">
                                          <p:val>
                                            <p:strVal val="#ppt_x"/>
                                          </p:val>
                                        </p:tav>
                                        <p:tav tm="100000">
                                          <p:val>
                                            <p:strVal val="#ppt_x"/>
                                          </p:val>
                                        </p:tav>
                                      </p:tavLst>
                                    </p:anim>
                                    <p:anim calcmode="lin" valueType="num">
                                      <p:cBhvr additive="base">
                                        <p:cTn id="64" dur="500" fill="hold"/>
                                        <p:tgtEl>
                                          <p:spTgt spid="4111"/>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17" presetClass="entr" presetSubtype="8" fill="hold" grpId="0" nodeType="clickEffect">
                                  <p:stCondLst>
                                    <p:cond delay="0"/>
                                  </p:stCondLst>
                                  <p:childTnLst>
                                    <p:set>
                                      <p:cBhvr>
                                        <p:cTn id="68" dur="1" fill="hold">
                                          <p:stCondLst>
                                            <p:cond delay="0"/>
                                          </p:stCondLst>
                                        </p:cTn>
                                        <p:tgtEl>
                                          <p:spTgt spid="4104"/>
                                        </p:tgtEl>
                                        <p:attrNameLst>
                                          <p:attrName>style.visibility</p:attrName>
                                        </p:attrNameLst>
                                      </p:cBhvr>
                                      <p:to>
                                        <p:strVal val="visible"/>
                                      </p:to>
                                    </p:set>
                                    <p:anim calcmode="lin" valueType="num">
                                      <p:cBhvr>
                                        <p:cTn id="69" dur="500" fill="hold"/>
                                        <p:tgtEl>
                                          <p:spTgt spid="4104"/>
                                        </p:tgtEl>
                                        <p:attrNameLst>
                                          <p:attrName>ppt_x</p:attrName>
                                        </p:attrNameLst>
                                      </p:cBhvr>
                                      <p:tavLst>
                                        <p:tav tm="0">
                                          <p:val>
                                            <p:strVal val="#ppt_x-#ppt_w/2"/>
                                          </p:val>
                                        </p:tav>
                                        <p:tav tm="100000">
                                          <p:val>
                                            <p:strVal val="#ppt_x"/>
                                          </p:val>
                                        </p:tav>
                                      </p:tavLst>
                                    </p:anim>
                                    <p:anim calcmode="lin" valueType="num">
                                      <p:cBhvr>
                                        <p:cTn id="70" dur="500" fill="hold"/>
                                        <p:tgtEl>
                                          <p:spTgt spid="4104"/>
                                        </p:tgtEl>
                                        <p:attrNameLst>
                                          <p:attrName>ppt_y</p:attrName>
                                        </p:attrNameLst>
                                      </p:cBhvr>
                                      <p:tavLst>
                                        <p:tav tm="0">
                                          <p:val>
                                            <p:strVal val="#ppt_y"/>
                                          </p:val>
                                        </p:tav>
                                        <p:tav tm="100000">
                                          <p:val>
                                            <p:strVal val="#ppt_y"/>
                                          </p:val>
                                        </p:tav>
                                      </p:tavLst>
                                    </p:anim>
                                    <p:anim calcmode="lin" valueType="num">
                                      <p:cBhvr>
                                        <p:cTn id="71" dur="500" fill="hold"/>
                                        <p:tgtEl>
                                          <p:spTgt spid="4104"/>
                                        </p:tgtEl>
                                        <p:attrNameLst>
                                          <p:attrName>ppt_w</p:attrName>
                                        </p:attrNameLst>
                                      </p:cBhvr>
                                      <p:tavLst>
                                        <p:tav tm="0">
                                          <p:val>
                                            <p:fltVal val="0"/>
                                          </p:val>
                                        </p:tav>
                                        <p:tav tm="100000">
                                          <p:val>
                                            <p:strVal val="#ppt_w"/>
                                          </p:val>
                                        </p:tav>
                                      </p:tavLst>
                                    </p:anim>
                                    <p:anim calcmode="lin" valueType="num">
                                      <p:cBhvr>
                                        <p:cTn id="72" dur="500" fill="hold"/>
                                        <p:tgtEl>
                                          <p:spTgt spid="4104"/>
                                        </p:tgtEl>
                                        <p:attrNameLst>
                                          <p:attrName>ppt_h</p:attrName>
                                        </p:attrNameLst>
                                      </p:cBhvr>
                                      <p:tavLst>
                                        <p:tav tm="0">
                                          <p:val>
                                            <p:strVal val="#ppt_h"/>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1" fill="hold" grpId="0" nodeType="clickEffect">
                                  <p:stCondLst>
                                    <p:cond delay="0"/>
                                  </p:stCondLst>
                                  <p:childTnLst>
                                    <p:set>
                                      <p:cBhvr>
                                        <p:cTn id="76" dur="1" fill="hold">
                                          <p:stCondLst>
                                            <p:cond delay="0"/>
                                          </p:stCondLst>
                                        </p:cTn>
                                        <p:tgtEl>
                                          <p:spTgt spid="4112"/>
                                        </p:tgtEl>
                                        <p:attrNameLst>
                                          <p:attrName>style.visibility</p:attrName>
                                        </p:attrNameLst>
                                      </p:cBhvr>
                                      <p:to>
                                        <p:strVal val="visible"/>
                                      </p:to>
                                    </p:set>
                                    <p:anim calcmode="lin" valueType="num">
                                      <p:cBhvr additive="base">
                                        <p:cTn id="77" dur="500" fill="hold"/>
                                        <p:tgtEl>
                                          <p:spTgt spid="4112"/>
                                        </p:tgtEl>
                                        <p:attrNameLst>
                                          <p:attrName>ppt_x</p:attrName>
                                        </p:attrNameLst>
                                      </p:cBhvr>
                                      <p:tavLst>
                                        <p:tav tm="0">
                                          <p:val>
                                            <p:strVal val="#ppt_x"/>
                                          </p:val>
                                        </p:tav>
                                        <p:tav tm="100000">
                                          <p:val>
                                            <p:strVal val="#ppt_x"/>
                                          </p:val>
                                        </p:tav>
                                      </p:tavLst>
                                    </p:anim>
                                    <p:anim calcmode="lin" valueType="num">
                                      <p:cBhvr additive="base">
                                        <p:cTn id="78" dur="500" fill="hold"/>
                                        <p:tgtEl>
                                          <p:spTgt spid="4112"/>
                                        </p:tgtEl>
                                        <p:attrNameLst>
                                          <p:attrName>ppt_y</p:attrName>
                                        </p:attrNameLst>
                                      </p:cBhvr>
                                      <p:tavLst>
                                        <p:tav tm="0">
                                          <p:val>
                                            <p:strVal val="0-#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7" presetClass="entr" presetSubtype="8" fill="hold" grpId="0" nodeType="clickEffect">
                                  <p:stCondLst>
                                    <p:cond delay="0"/>
                                  </p:stCondLst>
                                  <p:childTnLst>
                                    <p:set>
                                      <p:cBhvr>
                                        <p:cTn id="82" dur="1" fill="hold">
                                          <p:stCondLst>
                                            <p:cond delay="0"/>
                                          </p:stCondLst>
                                        </p:cTn>
                                        <p:tgtEl>
                                          <p:spTgt spid="4105"/>
                                        </p:tgtEl>
                                        <p:attrNameLst>
                                          <p:attrName>style.visibility</p:attrName>
                                        </p:attrNameLst>
                                      </p:cBhvr>
                                      <p:to>
                                        <p:strVal val="visible"/>
                                      </p:to>
                                    </p:set>
                                    <p:anim calcmode="lin" valueType="num">
                                      <p:cBhvr>
                                        <p:cTn id="83" dur="500" fill="hold"/>
                                        <p:tgtEl>
                                          <p:spTgt spid="4105"/>
                                        </p:tgtEl>
                                        <p:attrNameLst>
                                          <p:attrName>ppt_x</p:attrName>
                                        </p:attrNameLst>
                                      </p:cBhvr>
                                      <p:tavLst>
                                        <p:tav tm="0">
                                          <p:val>
                                            <p:strVal val="#ppt_x-#ppt_w/2"/>
                                          </p:val>
                                        </p:tav>
                                        <p:tav tm="100000">
                                          <p:val>
                                            <p:strVal val="#ppt_x"/>
                                          </p:val>
                                        </p:tav>
                                      </p:tavLst>
                                    </p:anim>
                                    <p:anim calcmode="lin" valueType="num">
                                      <p:cBhvr>
                                        <p:cTn id="84" dur="500" fill="hold"/>
                                        <p:tgtEl>
                                          <p:spTgt spid="4105"/>
                                        </p:tgtEl>
                                        <p:attrNameLst>
                                          <p:attrName>ppt_y</p:attrName>
                                        </p:attrNameLst>
                                      </p:cBhvr>
                                      <p:tavLst>
                                        <p:tav tm="0">
                                          <p:val>
                                            <p:strVal val="#ppt_y"/>
                                          </p:val>
                                        </p:tav>
                                        <p:tav tm="100000">
                                          <p:val>
                                            <p:strVal val="#ppt_y"/>
                                          </p:val>
                                        </p:tav>
                                      </p:tavLst>
                                    </p:anim>
                                    <p:anim calcmode="lin" valueType="num">
                                      <p:cBhvr>
                                        <p:cTn id="85" dur="500" fill="hold"/>
                                        <p:tgtEl>
                                          <p:spTgt spid="4105"/>
                                        </p:tgtEl>
                                        <p:attrNameLst>
                                          <p:attrName>ppt_w</p:attrName>
                                        </p:attrNameLst>
                                      </p:cBhvr>
                                      <p:tavLst>
                                        <p:tav tm="0">
                                          <p:val>
                                            <p:fltVal val="0"/>
                                          </p:val>
                                        </p:tav>
                                        <p:tav tm="100000">
                                          <p:val>
                                            <p:strVal val="#ppt_w"/>
                                          </p:val>
                                        </p:tav>
                                      </p:tavLst>
                                    </p:anim>
                                    <p:anim calcmode="lin" valueType="num">
                                      <p:cBhvr>
                                        <p:cTn id="86" dur="500" fill="hold"/>
                                        <p:tgtEl>
                                          <p:spTgt spid="4105"/>
                                        </p:tgtEl>
                                        <p:attrNameLst>
                                          <p:attrName>ppt_h</p:attrName>
                                        </p:attrNameLst>
                                      </p:cBhvr>
                                      <p:tavLst>
                                        <p:tav tm="0">
                                          <p:val>
                                            <p:strVal val="#ppt_h"/>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4113"/>
                                        </p:tgtEl>
                                        <p:attrNameLst>
                                          <p:attrName>style.visibility</p:attrName>
                                        </p:attrNameLst>
                                      </p:cBhvr>
                                      <p:to>
                                        <p:strVal val="visible"/>
                                      </p:to>
                                    </p:set>
                                    <p:anim calcmode="lin" valueType="num">
                                      <p:cBhvr additive="base">
                                        <p:cTn id="91" dur="500" fill="hold"/>
                                        <p:tgtEl>
                                          <p:spTgt spid="4113"/>
                                        </p:tgtEl>
                                        <p:attrNameLst>
                                          <p:attrName>ppt_x</p:attrName>
                                        </p:attrNameLst>
                                      </p:cBhvr>
                                      <p:tavLst>
                                        <p:tav tm="0">
                                          <p:val>
                                            <p:strVal val="#ppt_x"/>
                                          </p:val>
                                        </p:tav>
                                        <p:tav tm="100000">
                                          <p:val>
                                            <p:strVal val="#ppt_x"/>
                                          </p:val>
                                        </p:tav>
                                      </p:tavLst>
                                    </p:anim>
                                    <p:anim calcmode="lin" valueType="num">
                                      <p:cBhvr additive="base">
                                        <p:cTn id="92" dur="500" fill="hold"/>
                                        <p:tgtEl>
                                          <p:spTgt spid="4113"/>
                                        </p:tgtEl>
                                        <p:attrNameLst>
                                          <p:attrName>ppt_y</p:attrName>
                                        </p:attrNameLst>
                                      </p:cBhvr>
                                      <p:tavLst>
                                        <p:tav tm="0">
                                          <p:val>
                                            <p:strVal val="0-#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17" presetClass="entr" presetSubtype="8" fill="hold" grpId="0" nodeType="clickEffect">
                                  <p:stCondLst>
                                    <p:cond delay="0"/>
                                  </p:stCondLst>
                                  <p:childTnLst>
                                    <p:set>
                                      <p:cBhvr>
                                        <p:cTn id="96" dur="1" fill="hold">
                                          <p:stCondLst>
                                            <p:cond delay="0"/>
                                          </p:stCondLst>
                                        </p:cTn>
                                        <p:tgtEl>
                                          <p:spTgt spid="4106"/>
                                        </p:tgtEl>
                                        <p:attrNameLst>
                                          <p:attrName>style.visibility</p:attrName>
                                        </p:attrNameLst>
                                      </p:cBhvr>
                                      <p:to>
                                        <p:strVal val="visible"/>
                                      </p:to>
                                    </p:set>
                                    <p:anim calcmode="lin" valueType="num">
                                      <p:cBhvr>
                                        <p:cTn id="97" dur="500" fill="hold"/>
                                        <p:tgtEl>
                                          <p:spTgt spid="4106"/>
                                        </p:tgtEl>
                                        <p:attrNameLst>
                                          <p:attrName>ppt_x</p:attrName>
                                        </p:attrNameLst>
                                      </p:cBhvr>
                                      <p:tavLst>
                                        <p:tav tm="0">
                                          <p:val>
                                            <p:strVal val="#ppt_x-#ppt_w/2"/>
                                          </p:val>
                                        </p:tav>
                                        <p:tav tm="100000">
                                          <p:val>
                                            <p:strVal val="#ppt_x"/>
                                          </p:val>
                                        </p:tav>
                                      </p:tavLst>
                                    </p:anim>
                                    <p:anim calcmode="lin" valueType="num">
                                      <p:cBhvr>
                                        <p:cTn id="98" dur="500" fill="hold"/>
                                        <p:tgtEl>
                                          <p:spTgt spid="4106"/>
                                        </p:tgtEl>
                                        <p:attrNameLst>
                                          <p:attrName>ppt_y</p:attrName>
                                        </p:attrNameLst>
                                      </p:cBhvr>
                                      <p:tavLst>
                                        <p:tav tm="0">
                                          <p:val>
                                            <p:strVal val="#ppt_y"/>
                                          </p:val>
                                        </p:tav>
                                        <p:tav tm="100000">
                                          <p:val>
                                            <p:strVal val="#ppt_y"/>
                                          </p:val>
                                        </p:tav>
                                      </p:tavLst>
                                    </p:anim>
                                    <p:anim calcmode="lin" valueType="num">
                                      <p:cBhvr>
                                        <p:cTn id="99" dur="500" fill="hold"/>
                                        <p:tgtEl>
                                          <p:spTgt spid="4106"/>
                                        </p:tgtEl>
                                        <p:attrNameLst>
                                          <p:attrName>ppt_w</p:attrName>
                                        </p:attrNameLst>
                                      </p:cBhvr>
                                      <p:tavLst>
                                        <p:tav tm="0">
                                          <p:val>
                                            <p:fltVal val="0"/>
                                          </p:val>
                                        </p:tav>
                                        <p:tav tm="100000">
                                          <p:val>
                                            <p:strVal val="#ppt_w"/>
                                          </p:val>
                                        </p:tav>
                                      </p:tavLst>
                                    </p:anim>
                                    <p:anim calcmode="lin" valueType="num">
                                      <p:cBhvr>
                                        <p:cTn id="100" dur="500" fill="hold"/>
                                        <p:tgtEl>
                                          <p:spTgt spid="4106"/>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7" presetClass="entr" presetSubtype="1" fill="hold" grpId="0" nodeType="clickEffect">
                                  <p:stCondLst>
                                    <p:cond delay="0"/>
                                  </p:stCondLst>
                                  <p:childTnLst>
                                    <p:set>
                                      <p:cBhvr>
                                        <p:cTn id="104" dur="1" fill="hold">
                                          <p:stCondLst>
                                            <p:cond delay="0"/>
                                          </p:stCondLst>
                                        </p:cTn>
                                        <p:tgtEl>
                                          <p:spTgt spid="4114"/>
                                        </p:tgtEl>
                                        <p:attrNameLst>
                                          <p:attrName>style.visibility</p:attrName>
                                        </p:attrNameLst>
                                      </p:cBhvr>
                                      <p:to>
                                        <p:strVal val="visible"/>
                                      </p:to>
                                    </p:set>
                                    <p:anim calcmode="lin" valueType="num">
                                      <p:cBhvr>
                                        <p:cTn id="105" dur="500" fill="hold"/>
                                        <p:tgtEl>
                                          <p:spTgt spid="4114"/>
                                        </p:tgtEl>
                                        <p:attrNameLst>
                                          <p:attrName>ppt_x</p:attrName>
                                        </p:attrNameLst>
                                      </p:cBhvr>
                                      <p:tavLst>
                                        <p:tav tm="0">
                                          <p:val>
                                            <p:strVal val="#ppt_x"/>
                                          </p:val>
                                        </p:tav>
                                        <p:tav tm="100000">
                                          <p:val>
                                            <p:strVal val="#ppt_x"/>
                                          </p:val>
                                        </p:tav>
                                      </p:tavLst>
                                    </p:anim>
                                    <p:anim calcmode="lin" valueType="num">
                                      <p:cBhvr>
                                        <p:cTn id="106" dur="500" fill="hold"/>
                                        <p:tgtEl>
                                          <p:spTgt spid="4114"/>
                                        </p:tgtEl>
                                        <p:attrNameLst>
                                          <p:attrName>ppt_y</p:attrName>
                                        </p:attrNameLst>
                                      </p:cBhvr>
                                      <p:tavLst>
                                        <p:tav tm="0">
                                          <p:val>
                                            <p:strVal val="#ppt_y-#ppt_h/2"/>
                                          </p:val>
                                        </p:tav>
                                        <p:tav tm="100000">
                                          <p:val>
                                            <p:strVal val="#ppt_y"/>
                                          </p:val>
                                        </p:tav>
                                      </p:tavLst>
                                    </p:anim>
                                    <p:anim calcmode="lin" valueType="num">
                                      <p:cBhvr>
                                        <p:cTn id="107" dur="500" fill="hold"/>
                                        <p:tgtEl>
                                          <p:spTgt spid="4114"/>
                                        </p:tgtEl>
                                        <p:attrNameLst>
                                          <p:attrName>ppt_w</p:attrName>
                                        </p:attrNameLst>
                                      </p:cBhvr>
                                      <p:tavLst>
                                        <p:tav tm="0">
                                          <p:val>
                                            <p:strVal val="#ppt_w"/>
                                          </p:val>
                                        </p:tav>
                                        <p:tav tm="100000">
                                          <p:val>
                                            <p:strVal val="#ppt_w"/>
                                          </p:val>
                                        </p:tav>
                                      </p:tavLst>
                                    </p:anim>
                                    <p:anim calcmode="lin" valueType="num">
                                      <p:cBhvr>
                                        <p:cTn id="108" dur="500" fill="hold"/>
                                        <p:tgtEl>
                                          <p:spTgt spid="4114"/>
                                        </p:tgtEl>
                                        <p:attrNameLst>
                                          <p:attrName>ppt_h</p:attrName>
                                        </p:attrNameLst>
                                      </p:cBhvr>
                                      <p:tavLst>
                                        <p:tav tm="0">
                                          <p:val>
                                            <p:fltVal val="0"/>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17" presetClass="entr" presetSubtype="2" fill="hold" grpId="0" nodeType="clickEffect">
                                  <p:stCondLst>
                                    <p:cond delay="0"/>
                                  </p:stCondLst>
                                  <p:childTnLst>
                                    <p:set>
                                      <p:cBhvr>
                                        <p:cTn id="112" dur="1" fill="hold">
                                          <p:stCondLst>
                                            <p:cond delay="0"/>
                                          </p:stCondLst>
                                        </p:cTn>
                                        <p:tgtEl>
                                          <p:spTgt spid="4115"/>
                                        </p:tgtEl>
                                        <p:attrNameLst>
                                          <p:attrName>style.visibility</p:attrName>
                                        </p:attrNameLst>
                                      </p:cBhvr>
                                      <p:to>
                                        <p:strVal val="visible"/>
                                      </p:to>
                                    </p:set>
                                    <p:anim calcmode="lin" valueType="num">
                                      <p:cBhvr>
                                        <p:cTn id="113" dur="500" fill="hold"/>
                                        <p:tgtEl>
                                          <p:spTgt spid="4115"/>
                                        </p:tgtEl>
                                        <p:attrNameLst>
                                          <p:attrName>ppt_x</p:attrName>
                                        </p:attrNameLst>
                                      </p:cBhvr>
                                      <p:tavLst>
                                        <p:tav tm="0">
                                          <p:val>
                                            <p:strVal val="#ppt_x+#ppt_w/2"/>
                                          </p:val>
                                        </p:tav>
                                        <p:tav tm="100000">
                                          <p:val>
                                            <p:strVal val="#ppt_x"/>
                                          </p:val>
                                        </p:tav>
                                      </p:tavLst>
                                    </p:anim>
                                    <p:anim calcmode="lin" valueType="num">
                                      <p:cBhvr>
                                        <p:cTn id="114" dur="500" fill="hold"/>
                                        <p:tgtEl>
                                          <p:spTgt spid="4115"/>
                                        </p:tgtEl>
                                        <p:attrNameLst>
                                          <p:attrName>ppt_y</p:attrName>
                                        </p:attrNameLst>
                                      </p:cBhvr>
                                      <p:tavLst>
                                        <p:tav tm="0">
                                          <p:val>
                                            <p:strVal val="#ppt_y"/>
                                          </p:val>
                                        </p:tav>
                                        <p:tav tm="100000">
                                          <p:val>
                                            <p:strVal val="#ppt_y"/>
                                          </p:val>
                                        </p:tav>
                                      </p:tavLst>
                                    </p:anim>
                                    <p:anim calcmode="lin" valueType="num">
                                      <p:cBhvr>
                                        <p:cTn id="115" dur="500" fill="hold"/>
                                        <p:tgtEl>
                                          <p:spTgt spid="4115"/>
                                        </p:tgtEl>
                                        <p:attrNameLst>
                                          <p:attrName>ppt_w</p:attrName>
                                        </p:attrNameLst>
                                      </p:cBhvr>
                                      <p:tavLst>
                                        <p:tav tm="0">
                                          <p:val>
                                            <p:fltVal val="0"/>
                                          </p:val>
                                        </p:tav>
                                        <p:tav tm="100000">
                                          <p:val>
                                            <p:strVal val="#ppt_w"/>
                                          </p:val>
                                        </p:tav>
                                      </p:tavLst>
                                    </p:anim>
                                    <p:anim calcmode="lin" valueType="num">
                                      <p:cBhvr>
                                        <p:cTn id="116" dur="500" fill="hold"/>
                                        <p:tgtEl>
                                          <p:spTgt spid="4115"/>
                                        </p:tgtEl>
                                        <p:attrNameLst>
                                          <p:attrName>ppt_h</p:attrName>
                                        </p:attrNameLst>
                                      </p:cBhvr>
                                      <p:tavLst>
                                        <p:tav tm="0">
                                          <p:val>
                                            <p:strVal val="#ppt_h"/>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1" fill="hold" grpId="0" nodeType="clickEffect">
                                  <p:stCondLst>
                                    <p:cond delay="0"/>
                                  </p:stCondLst>
                                  <p:childTnLst>
                                    <p:set>
                                      <p:cBhvr>
                                        <p:cTn id="120" dur="1" fill="hold">
                                          <p:stCondLst>
                                            <p:cond delay="0"/>
                                          </p:stCondLst>
                                        </p:cTn>
                                        <p:tgtEl>
                                          <p:spTgt spid="4116"/>
                                        </p:tgtEl>
                                        <p:attrNameLst>
                                          <p:attrName>style.visibility</p:attrName>
                                        </p:attrNameLst>
                                      </p:cBhvr>
                                      <p:to>
                                        <p:strVal val="visible"/>
                                      </p:to>
                                    </p:set>
                                    <p:anim calcmode="lin" valueType="num">
                                      <p:cBhvr additive="base">
                                        <p:cTn id="121" dur="500" fill="hold"/>
                                        <p:tgtEl>
                                          <p:spTgt spid="4116"/>
                                        </p:tgtEl>
                                        <p:attrNameLst>
                                          <p:attrName>ppt_x</p:attrName>
                                        </p:attrNameLst>
                                      </p:cBhvr>
                                      <p:tavLst>
                                        <p:tav tm="0">
                                          <p:val>
                                            <p:strVal val="#ppt_x"/>
                                          </p:val>
                                        </p:tav>
                                        <p:tav tm="100000">
                                          <p:val>
                                            <p:strVal val="#ppt_x"/>
                                          </p:val>
                                        </p:tav>
                                      </p:tavLst>
                                    </p:anim>
                                    <p:anim calcmode="lin" valueType="num">
                                      <p:cBhvr additive="base">
                                        <p:cTn id="122" dur="500" fill="hold"/>
                                        <p:tgtEl>
                                          <p:spTgt spid="4116"/>
                                        </p:tgtEl>
                                        <p:attrNameLst>
                                          <p:attrName>ppt_y</p:attrName>
                                        </p:attrNameLst>
                                      </p:cBhvr>
                                      <p:tavLst>
                                        <p:tav tm="0">
                                          <p:val>
                                            <p:strVal val="0-#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17" presetClass="entr" presetSubtype="10" fill="hold" grpId="0" nodeType="clickEffect">
                                  <p:stCondLst>
                                    <p:cond delay="0"/>
                                  </p:stCondLst>
                                  <p:childTnLst>
                                    <p:set>
                                      <p:cBhvr>
                                        <p:cTn id="126" dur="1" fill="hold">
                                          <p:stCondLst>
                                            <p:cond delay="0"/>
                                          </p:stCondLst>
                                        </p:cTn>
                                        <p:tgtEl>
                                          <p:spTgt spid="4117"/>
                                        </p:tgtEl>
                                        <p:attrNameLst>
                                          <p:attrName>style.visibility</p:attrName>
                                        </p:attrNameLst>
                                      </p:cBhvr>
                                      <p:to>
                                        <p:strVal val="visible"/>
                                      </p:to>
                                    </p:set>
                                    <p:anim calcmode="lin" valueType="num">
                                      <p:cBhvr>
                                        <p:cTn id="127" dur="500" fill="hold"/>
                                        <p:tgtEl>
                                          <p:spTgt spid="4117"/>
                                        </p:tgtEl>
                                        <p:attrNameLst>
                                          <p:attrName>ppt_w</p:attrName>
                                        </p:attrNameLst>
                                      </p:cBhvr>
                                      <p:tavLst>
                                        <p:tav tm="0">
                                          <p:val>
                                            <p:fltVal val="0"/>
                                          </p:val>
                                        </p:tav>
                                        <p:tav tm="100000">
                                          <p:val>
                                            <p:strVal val="#ppt_w"/>
                                          </p:val>
                                        </p:tav>
                                      </p:tavLst>
                                    </p:anim>
                                    <p:anim calcmode="lin" valueType="num">
                                      <p:cBhvr>
                                        <p:cTn id="128" dur="500" fill="hold"/>
                                        <p:tgtEl>
                                          <p:spTgt spid="4117"/>
                                        </p:tgtEl>
                                        <p:attrNameLst>
                                          <p:attrName>ppt_h</p:attrName>
                                        </p:attrNameLst>
                                      </p:cBhvr>
                                      <p:tavLst>
                                        <p:tav tm="0">
                                          <p:val>
                                            <p:strVal val="#ppt_h"/>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1" fill="hold" grpId="0" nodeType="clickEffect">
                                  <p:stCondLst>
                                    <p:cond delay="0"/>
                                  </p:stCondLst>
                                  <p:childTnLst>
                                    <p:set>
                                      <p:cBhvr>
                                        <p:cTn id="132" dur="1" fill="hold">
                                          <p:stCondLst>
                                            <p:cond delay="0"/>
                                          </p:stCondLst>
                                        </p:cTn>
                                        <p:tgtEl>
                                          <p:spTgt spid="4118"/>
                                        </p:tgtEl>
                                        <p:attrNameLst>
                                          <p:attrName>style.visibility</p:attrName>
                                        </p:attrNameLst>
                                      </p:cBhvr>
                                      <p:to>
                                        <p:strVal val="visible"/>
                                      </p:to>
                                    </p:set>
                                    <p:anim calcmode="lin" valueType="num">
                                      <p:cBhvr additive="base">
                                        <p:cTn id="133" dur="500" fill="hold"/>
                                        <p:tgtEl>
                                          <p:spTgt spid="4118"/>
                                        </p:tgtEl>
                                        <p:attrNameLst>
                                          <p:attrName>ppt_x</p:attrName>
                                        </p:attrNameLst>
                                      </p:cBhvr>
                                      <p:tavLst>
                                        <p:tav tm="0">
                                          <p:val>
                                            <p:strVal val="#ppt_x"/>
                                          </p:val>
                                        </p:tav>
                                        <p:tav tm="100000">
                                          <p:val>
                                            <p:strVal val="#ppt_x"/>
                                          </p:val>
                                        </p:tav>
                                      </p:tavLst>
                                    </p:anim>
                                    <p:anim calcmode="lin" valueType="num">
                                      <p:cBhvr additive="base">
                                        <p:cTn id="134" dur="500" fill="hold"/>
                                        <p:tgtEl>
                                          <p:spTgt spid="4118"/>
                                        </p:tgtEl>
                                        <p:attrNameLst>
                                          <p:attrName>ppt_y</p:attrName>
                                        </p:attrNameLst>
                                      </p:cBhvr>
                                      <p:tavLst>
                                        <p:tav tm="0">
                                          <p:val>
                                            <p:strVal val="0-#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1" fill="hold" grpId="0" nodeType="clickEffect">
                                  <p:stCondLst>
                                    <p:cond delay="0"/>
                                  </p:stCondLst>
                                  <p:childTnLst>
                                    <p:set>
                                      <p:cBhvr>
                                        <p:cTn id="138" dur="1" fill="hold">
                                          <p:stCondLst>
                                            <p:cond delay="0"/>
                                          </p:stCondLst>
                                        </p:cTn>
                                        <p:tgtEl>
                                          <p:spTgt spid="4119"/>
                                        </p:tgtEl>
                                        <p:attrNameLst>
                                          <p:attrName>style.visibility</p:attrName>
                                        </p:attrNameLst>
                                      </p:cBhvr>
                                      <p:to>
                                        <p:strVal val="visible"/>
                                      </p:to>
                                    </p:set>
                                    <p:anim calcmode="lin" valueType="num">
                                      <p:cBhvr additive="base">
                                        <p:cTn id="139" dur="500" fill="hold"/>
                                        <p:tgtEl>
                                          <p:spTgt spid="4119"/>
                                        </p:tgtEl>
                                        <p:attrNameLst>
                                          <p:attrName>ppt_x</p:attrName>
                                        </p:attrNameLst>
                                      </p:cBhvr>
                                      <p:tavLst>
                                        <p:tav tm="0">
                                          <p:val>
                                            <p:strVal val="#ppt_x"/>
                                          </p:val>
                                        </p:tav>
                                        <p:tav tm="100000">
                                          <p:val>
                                            <p:strVal val="#ppt_x"/>
                                          </p:val>
                                        </p:tav>
                                      </p:tavLst>
                                    </p:anim>
                                    <p:anim calcmode="lin" valueType="num">
                                      <p:cBhvr additive="base">
                                        <p:cTn id="140" dur="500" fill="hold"/>
                                        <p:tgtEl>
                                          <p:spTgt spid="4119"/>
                                        </p:tgtEl>
                                        <p:attrNameLst>
                                          <p:attrName>ppt_y</p:attrName>
                                        </p:attrNameLst>
                                      </p:cBhvr>
                                      <p:tavLst>
                                        <p:tav tm="0">
                                          <p:val>
                                            <p:strVal val="0-#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15" presetClass="entr" presetSubtype="0" fill="hold" grpId="0" nodeType="clickEffect">
                                  <p:stCondLst>
                                    <p:cond delay="0"/>
                                  </p:stCondLst>
                                  <p:childTnLst>
                                    <p:set>
                                      <p:cBhvr>
                                        <p:cTn id="144" dur="1" fill="hold">
                                          <p:stCondLst>
                                            <p:cond delay="0"/>
                                          </p:stCondLst>
                                        </p:cTn>
                                        <p:tgtEl>
                                          <p:spTgt spid="4121"/>
                                        </p:tgtEl>
                                        <p:attrNameLst>
                                          <p:attrName>style.visibility</p:attrName>
                                        </p:attrNameLst>
                                      </p:cBhvr>
                                      <p:to>
                                        <p:strVal val="visible"/>
                                      </p:to>
                                    </p:set>
                                    <p:anim calcmode="lin" valueType="num">
                                      <p:cBhvr>
                                        <p:cTn id="145" dur="1000" fill="hold"/>
                                        <p:tgtEl>
                                          <p:spTgt spid="4121"/>
                                        </p:tgtEl>
                                        <p:attrNameLst>
                                          <p:attrName>ppt_w</p:attrName>
                                        </p:attrNameLst>
                                      </p:cBhvr>
                                      <p:tavLst>
                                        <p:tav tm="0">
                                          <p:val>
                                            <p:fltVal val="0"/>
                                          </p:val>
                                        </p:tav>
                                        <p:tav tm="100000">
                                          <p:val>
                                            <p:strVal val="#ppt_w"/>
                                          </p:val>
                                        </p:tav>
                                      </p:tavLst>
                                    </p:anim>
                                    <p:anim calcmode="lin" valueType="num">
                                      <p:cBhvr>
                                        <p:cTn id="146" dur="1000" fill="hold"/>
                                        <p:tgtEl>
                                          <p:spTgt spid="4121"/>
                                        </p:tgtEl>
                                        <p:attrNameLst>
                                          <p:attrName>ppt_h</p:attrName>
                                        </p:attrNameLst>
                                      </p:cBhvr>
                                      <p:tavLst>
                                        <p:tav tm="0">
                                          <p:val>
                                            <p:fltVal val="0"/>
                                          </p:val>
                                        </p:tav>
                                        <p:tav tm="100000">
                                          <p:val>
                                            <p:strVal val="#ppt_h"/>
                                          </p:val>
                                        </p:tav>
                                      </p:tavLst>
                                    </p:anim>
                                    <p:anim calcmode="lin" valueType="num">
                                      <p:cBhvr>
                                        <p:cTn id="147" dur="1000" fill="hold"/>
                                        <p:tgtEl>
                                          <p:spTgt spid="4121"/>
                                        </p:tgtEl>
                                        <p:attrNameLst>
                                          <p:attrName>ppt_x</p:attrName>
                                        </p:attrNameLst>
                                      </p:cBhvr>
                                      <p:tavLst>
                                        <p:tav tm="0" fmla="#ppt_x+(cos(-2*pi*(1-$))*-#ppt_x-sin(-2*pi*(1-$))*(1-#ppt_y))*(1-$)">
                                          <p:val>
                                            <p:fltVal val="0"/>
                                          </p:val>
                                        </p:tav>
                                        <p:tav tm="100000">
                                          <p:val>
                                            <p:fltVal val="1"/>
                                          </p:val>
                                        </p:tav>
                                      </p:tavLst>
                                    </p:anim>
                                    <p:anim calcmode="lin" valueType="num">
                                      <p:cBhvr>
                                        <p:cTn id="148" dur="1000" fill="hold"/>
                                        <p:tgtEl>
                                          <p:spTgt spid="41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49" fill="hold">
                      <p:stCondLst>
                        <p:cond delay="indefinite"/>
                      </p:stCondLst>
                      <p:childTnLst>
                        <p:par>
                          <p:cTn id="150" fill="hold">
                            <p:stCondLst>
                              <p:cond delay="0"/>
                            </p:stCondLst>
                            <p:childTnLst>
                              <p:par>
                                <p:cTn id="151" presetID="15" presetClass="entr" presetSubtype="0" fill="hold" grpId="0" nodeType="clickEffect">
                                  <p:stCondLst>
                                    <p:cond delay="0"/>
                                  </p:stCondLst>
                                  <p:childTnLst>
                                    <p:set>
                                      <p:cBhvr>
                                        <p:cTn id="152" dur="1" fill="hold">
                                          <p:stCondLst>
                                            <p:cond delay="0"/>
                                          </p:stCondLst>
                                        </p:cTn>
                                        <p:tgtEl>
                                          <p:spTgt spid="4120"/>
                                        </p:tgtEl>
                                        <p:attrNameLst>
                                          <p:attrName>style.visibility</p:attrName>
                                        </p:attrNameLst>
                                      </p:cBhvr>
                                      <p:to>
                                        <p:strVal val="visible"/>
                                      </p:to>
                                    </p:set>
                                    <p:anim calcmode="lin" valueType="num">
                                      <p:cBhvr>
                                        <p:cTn id="153" dur="1000" fill="hold"/>
                                        <p:tgtEl>
                                          <p:spTgt spid="4120"/>
                                        </p:tgtEl>
                                        <p:attrNameLst>
                                          <p:attrName>ppt_w</p:attrName>
                                        </p:attrNameLst>
                                      </p:cBhvr>
                                      <p:tavLst>
                                        <p:tav tm="0">
                                          <p:val>
                                            <p:fltVal val="0"/>
                                          </p:val>
                                        </p:tav>
                                        <p:tav tm="100000">
                                          <p:val>
                                            <p:strVal val="#ppt_w"/>
                                          </p:val>
                                        </p:tav>
                                      </p:tavLst>
                                    </p:anim>
                                    <p:anim calcmode="lin" valueType="num">
                                      <p:cBhvr>
                                        <p:cTn id="154" dur="1000" fill="hold"/>
                                        <p:tgtEl>
                                          <p:spTgt spid="4120"/>
                                        </p:tgtEl>
                                        <p:attrNameLst>
                                          <p:attrName>ppt_h</p:attrName>
                                        </p:attrNameLst>
                                      </p:cBhvr>
                                      <p:tavLst>
                                        <p:tav tm="0">
                                          <p:val>
                                            <p:fltVal val="0"/>
                                          </p:val>
                                        </p:tav>
                                        <p:tav tm="100000">
                                          <p:val>
                                            <p:strVal val="#ppt_h"/>
                                          </p:val>
                                        </p:tav>
                                      </p:tavLst>
                                    </p:anim>
                                    <p:anim calcmode="lin" valueType="num">
                                      <p:cBhvr>
                                        <p:cTn id="155" dur="1000" fill="hold"/>
                                        <p:tgtEl>
                                          <p:spTgt spid="4120"/>
                                        </p:tgtEl>
                                        <p:attrNameLst>
                                          <p:attrName>ppt_x</p:attrName>
                                        </p:attrNameLst>
                                      </p:cBhvr>
                                      <p:tavLst>
                                        <p:tav tm="0" fmla="#ppt_x+(cos(-2*pi*(1-$))*-#ppt_x-sin(-2*pi*(1-$))*(1-#ppt_y))*(1-$)">
                                          <p:val>
                                            <p:fltVal val="0"/>
                                          </p:val>
                                        </p:tav>
                                        <p:tav tm="100000">
                                          <p:val>
                                            <p:fltVal val="1"/>
                                          </p:val>
                                        </p:tav>
                                      </p:tavLst>
                                    </p:anim>
                                    <p:anim calcmode="lin" valueType="num">
                                      <p:cBhvr>
                                        <p:cTn id="156" dur="1000" fill="hold"/>
                                        <p:tgtEl>
                                          <p:spTgt spid="41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1" fill="hold" grpId="0" nodeType="clickEffect">
                                  <p:stCondLst>
                                    <p:cond delay="0"/>
                                  </p:stCondLst>
                                  <p:childTnLst>
                                    <p:set>
                                      <p:cBhvr>
                                        <p:cTn id="160" dur="1" fill="hold">
                                          <p:stCondLst>
                                            <p:cond delay="0"/>
                                          </p:stCondLst>
                                        </p:cTn>
                                        <p:tgtEl>
                                          <p:spTgt spid="4122"/>
                                        </p:tgtEl>
                                        <p:attrNameLst>
                                          <p:attrName>style.visibility</p:attrName>
                                        </p:attrNameLst>
                                      </p:cBhvr>
                                      <p:to>
                                        <p:strVal val="visible"/>
                                      </p:to>
                                    </p:set>
                                    <p:anim calcmode="lin" valueType="num">
                                      <p:cBhvr additive="base">
                                        <p:cTn id="161" dur="500" fill="hold"/>
                                        <p:tgtEl>
                                          <p:spTgt spid="4122"/>
                                        </p:tgtEl>
                                        <p:attrNameLst>
                                          <p:attrName>ppt_x</p:attrName>
                                        </p:attrNameLst>
                                      </p:cBhvr>
                                      <p:tavLst>
                                        <p:tav tm="0">
                                          <p:val>
                                            <p:strVal val="#ppt_x"/>
                                          </p:val>
                                        </p:tav>
                                        <p:tav tm="100000">
                                          <p:val>
                                            <p:strVal val="#ppt_x"/>
                                          </p:val>
                                        </p:tav>
                                      </p:tavLst>
                                    </p:anim>
                                    <p:anim calcmode="lin" valueType="num">
                                      <p:cBhvr additive="base">
                                        <p:cTn id="162" dur="500" fill="hold"/>
                                        <p:tgtEl>
                                          <p:spTgt spid="4122"/>
                                        </p:tgtEl>
                                        <p:attrNameLst>
                                          <p:attrName>ppt_y</p:attrName>
                                        </p:attrNameLst>
                                      </p:cBhvr>
                                      <p:tavLst>
                                        <p:tav tm="0">
                                          <p:val>
                                            <p:strVal val="0-#ppt_h/2"/>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1" fill="hold" grpId="0" nodeType="clickEffect">
                                  <p:stCondLst>
                                    <p:cond delay="0"/>
                                  </p:stCondLst>
                                  <p:childTnLst>
                                    <p:set>
                                      <p:cBhvr>
                                        <p:cTn id="166" dur="1" fill="hold">
                                          <p:stCondLst>
                                            <p:cond delay="0"/>
                                          </p:stCondLst>
                                        </p:cTn>
                                        <p:tgtEl>
                                          <p:spTgt spid="4125"/>
                                        </p:tgtEl>
                                        <p:attrNameLst>
                                          <p:attrName>style.visibility</p:attrName>
                                        </p:attrNameLst>
                                      </p:cBhvr>
                                      <p:to>
                                        <p:strVal val="visible"/>
                                      </p:to>
                                    </p:set>
                                    <p:anim calcmode="lin" valueType="num">
                                      <p:cBhvr additive="base">
                                        <p:cTn id="167" dur="500" fill="hold"/>
                                        <p:tgtEl>
                                          <p:spTgt spid="4125"/>
                                        </p:tgtEl>
                                        <p:attrNameLst>
                                          <p:attrName>ppt_x</p:attrName>
                                        </p:attrNameLst>
                                      </p:cBhvr>
                                      <p:tavLst>
                                        <p:tav tm="0">
                                          <p:val>
                                            <p:strVal val="#ppt_x"/>
                                          </p:val>
                                        </p:tav>
                                        <p:tav tm="100000">
                                          <p:val>
                                            <p:strVal val="#ppt_x"/>
                                          </p:val>
                                        </p:tav>
                                      </p:tavLst>
                                    </p:anim>
                                    <p:anim calcmode="lin" valueType="num">
                                      <p:cBhvr additive="base">
                                        <p:cTn id="168" dur="500" fill="hold"/>
                                        <p:tgtEl>
                                          <p:spTgt spid="4125"/>
                                        </p:tgtEl>
                                        <p:attrNameLst>
                                          <p:attrName>ppt_y</p:attrName>
                                        </p:attrNameLst>
                                      </p:cBhvr>
                                      <p:tavLst>
                                        <p:tav tm="0">
                                          <p:val>
                                            <p:strVal val="0-#ppt_h/2"/>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17" presetClass="entr" presetSubtype="1" fill="hold" nodeType="clickEffect">
                                  <p:stCondLst>
                                    <p:cond delay="0"/>
                                  </p:stCondLst>
                                  <p:childTnLst>
                                    <p:set>
                                      <p:cBhvr>
                                        <p:cTn id="172" dur="1" fill="hold">
                                          <p:stCondLst>
                                            <p:cond delay="0"/>
                                          </p:stCondLst>
                                        </p:cTn>
                                        <p:tgtEl>
                                          <p:spTgt spid="2"/>
                                        </p:tgtEl>
                                        <p:attrNameLst>
                                          <p:attrName>style.visibility</p:attrName>
                                        </p:attrNameLst>
                                      </p:cBhvr>
                                      <p:to>
                                        <p:strVal val="visible"/>
                                      </p:to>
                                    </p:set>
                                    <p:anim calcmode="lin" valueType="num">
                                      <p:cBhvr>
                                        <p:cTn id="173" dur="500" fill="hold"/>
                                        <p:tgtEl>
                                          <p:spTgt spid="2"/>
                                        </p:tgtEl>
                                        <p:attrNameLst>
                                          <p:attrName>ppt_x</p:attrName>
                                        </p:attrNameLst>
                                      </p:cBhvr>
                                      <p:tavLst>
                                        <p:tav tm="0">
                                          <p:val>
                                            <p:strVal val="#ppt_x"/>
                                          </p:val>
                                        </p:tav>
                                        <p:tav tm="100000">
                                          <p:val>
                                            <p:strVal val="#ppt_x"/>
                                          </p:val>
                                        </p:tav>
                                      </p:tavLst>
                                    </p:anim>
                                    <p:anim calcmode="lin" valueType="num">
                                      <p:cBhvr>
                                        <p:cTn id="174" dur="500" fill="hold"/>
                                        <p:tgtEl>
                                          <p:spTgt spid="2"/>
                                        </p:tgtEl>
                                        <p:attrNameLst>
                                          <p:attrName>ppt_y</p:attrName>
                                        </p:attrNameLst>
                                      </p:cBhvr>
                                      <p:tavLst>
                                        <p:tav tm="0">
                                          <p:val>
                                            <p:strVal val="#ppt_y-#ppt_h/2"/>
                                          </p:val>
                                        </p:tav>
                                        <p:tav tm="100000">
                                          <p:val>
                                            <p:strVal val="#ppt_y"/>
                                          </p:val>
                                        </p:tav>
                                      </p:tavLst>
                                    </p:anim>
                                    <p:anim calcmode="lin" valueType="num">
                                      <p:cBhvr>
                                        <p:cTn id="175" dur="500" fill="hold"/>
                                        <p:tgtEl>
                                          <p:spTgt spid="2"/>
                                        </p:tgtEl>
                                        <p:attrNameLst>
                                          <p:attrName>ppt_w</p:attrName>
                                        </p:attrNameLst>
                                      </p:cBhvr>
                                      <p:tavLst>
                                        <p:tav tm="0">
                                          <p:val>
                                            <p:strVal val="#ppt_w"/>
                                          </p:val>
                                        </p:tav>
                                        <p:tav tm="100000">
                                          <p:val>
                                            <p:strVal val="#ppt_w"/>
                                          </p:val>
                                        </p:tav>
                                      </p:tavLst>
                                    </p:anim>
                                    <p:anim calcmode="lin" valueType="num">
                                      <p:cBhvr>
                                        <p:cTn id="176"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8" fill="hold" grpId="0" nodeType="clickEffect">
                                  <p:stCondLst>
                                    <p:cond delay="0"/>
                                  </p:stCondLst>
                                  <p:childTnLst>
                                    <p:set>
                                      <p:cBhvr>
                                        <p:cTn id="180" dur="1" fill="hold">
                                          <p:stCondLst>
                                            <p:cond delay="0"/>
                                          </p:stCondLst>
                                        </p:cTn>
                                        <p:tgtEl>
                                          <p:spTgt spid="4099"/>
                                        </p:tgtEl>
                                        <p:attrNameLst>
                                          <p:attrName>style.visibility</p:attrName>
                                        </p:attrNameLst>
                                      </p:cBhvr>
                                      <p:to>
                                        <p:strVal val="visible"/>
                                      </p:to>
                                    </p:set>
                                    <p:anim calcmode="lin" valueType="num">
                                      <p:cBhvr additive="base">
                                        <p:cTn id="181" dur="500" fill="hold"/>
                                        <p:tgtEl>
                                          <p:spTgt spid="4099"/>
                                        </p:tgtEl>
                                        <p:attrNameLst>
                                          <p:attrName>ppt_x</p:attrName>
                                        </p:attrNameLst>
                                      </p:cBhvr>
                                      <p:tavLst>
                                        <p:tav tm="0">
                                          <p:val>
                                            <p:strVal val="0-#ppt_w/2"/>
                                          </p:val>
                                        </p:tav>
                                        <p:tav tm="100000">
                                          <p:val>
                                            <p:strVal val="#ppt_x"/>
                                          </p:val>
                                        </p:tav>
                                      </p:tavLst>
                                    </p:anim>
                                    <p:anim calcmode="lin" valueType="num">
                                      <p:cBhvr additive="base">
                                        <p:cTn id="182" dur="500" fill="hold"/>
                                        <p:tgtEl>
                                          <p:spTgt spid="4099"/>
                                        </p:tgtEl>
                                        <p:attrNameLst>
                                          <p:attrName>ppt_y</p:attrName>
                                        </p:attrNameLst>
                                      </p:cBhvr>
                                      <p:tavLst>
                                        <p:tav tm="0">
                                          <p:val>
                                            <p:strVal val="#ppt_y"/>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7" presetClass="entr" presetSubtype="8" fill="hold" grpId="0" nodeType="clickEffect">
                                  <p:stCondLst>
                                    <p:cond delay="0"/>
                                  </p:stCondLst>
                                  <p:childTnLst>
                                    <p:set>
                                      <p:cBhvr>
                                        <p:cTn id="186" dur="1" fill="hold">
                                          <p:stCondLst>
                                            <p:cond delay="0"/>
                                          </p:stCondLst>
                                        </p:cTn>
                                        <p:tgtEl>
                                          <p:spTgt spid="4123"/>
                                        </p:tgtEl>
                                        <p:attrNameLst>
                                          <p:attrName>style.visibility</p:attrName>
                                        </p:attrNameLst>
                                      </p:cBhvr>
                                      <p:to>
                                        <p:strVal val="visible"/>
                                      </p:to>
                                    </p:set>
                                    <p:anim calcmode="lin" valueType="num">
                                      <p:cBhvr additive="base">
                                        <p:cTn id="187" dur="5000" fill="hold"/>
                                        <p:tgtEl>
                                          <p:spTgt spid="4123"/>
                                        </p:tgtEl>
                                        <p:attrNameLst>
                                          <p:attrName>ppt_x</p:attrName>
                                        </p:attrNameLst>
                                      </p:cBhvr>
                                      <p:tavLst>
                                        <p:tav tm="0">
                                          <p:val>
                                            <p:strVal val="0-#ppt_w/2"/>
                                          </p:val>
                                        </p:tav>
                                        <p:tav tm="100000">
                                          <p:val>
                                            <p:strVal val="#ppt_x"/>
                                          </p:val>
                                        </p:tav>
                                      </p:tavLst>
                                    </p:anim>
                                    <p:anim calcmode="lin" valueType="num">
                                      <p:cBhvr additive="base">
                                        <p:cTn id="188" dur="5000" fill="hold"/>
                                        <p:tgtEl>
                                          <p:spTgt spid="4123"/>
                                        </p:tgtEl>
                                        <p:attrNameLst>
                                          <p:attrName>ppt_y</p:attrName>
                                        </p:attrNameLst>
                                      </p:cBhvr>
                                      <p:tavLst>
                                        <p:tav tm="0">
                                          <p:val>
                                            <p:strVal val="#ppt_y"/>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2" fill="hold" grpId="0" nodeType="clickEffect">
                                  <p:stCondLst>
                                    <p:cond delay="0"/>
                                  </p:stCondLst>
                                  <p:childTnLst>
                                    <p:set>
                                      <p:cBhvr>
                                        <p:cTn id="192" dur="1" fill="hold">
                                          <p:stCondLst>
                                            <p:cond delay="0"/>
                                          </p:stCondLst>
                                        </p:cTn>
                                        <p:tgtEl>
                                          <p:spTgt spid="4098"/>
                                        </p:tgtEl>
                                        <p:attrNameLst>
                                          <p:attrName>style.visibility</p:attrName>
                                        </p:attrNameLst>
                                      </p:cBhvr>
                                      <p:to>
                                        <p:strVal val="visible"/>
                                      </p:to>
                                    </p:set>
                                    <p:anim calcmode="lin" valueType="num">
                                      <p:cBhvr additive="base">
                                        <p:cTn id="193" dur="500" fill="hold"/>
                                        <p:tgtEl>
                                          <p:spTgt spid="4098"/>
                                        </p:tgtEl>
                                        <p:attrNameLst>
                                          <p:attrName>ppt_x</p:attrName>
                                        </p:attrNameLst>
                                      </p:cBhvr>
                                      <p:tavLst>
                                        <p:tav tm="0">
                                          <p:val>
                                            <p:strVal val="1+#ppt_w/2"/>
                                          </p:val>
                                        </p:tav>
                                        <p:tav tm="100000">
                                          <p:val>
                                            <p:strVal val="#ppt_x"/>
                                          </p:val>
                                        </p:tav>
                                      </p:tavLst>
                                    </p:anim>
                                    <p:anim calcmode="lin" valueType="num">
                                      <p:cBhvr additive="base">
                                        <p:cTn id="194"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7" presetClass="entr" presetSubtype="2" fill="hold" grpId="0" nodeType="clickEffect">
                                  <p:stCondLst>
                                    <p:cond delay="0"/>
                                  </p:stCondLst>
                                  <p:childTnLst>
                                    <p:set>
                                      <p:cBhvr>
                                        <p:cTn id="198" dur="1" fill="hold">
                                          <p:stCondLst>
                                            <p:cond delay="0"/>
                                          </p:stCondLst>
                                        </p:cTn>
                                        <p:tgtEl>
                                          <p:spTgt spid="4124"/>
                                        </p:tgtEl>
                                        <p:attrNameLst>
                                          <p:attrName>style.visibility</p:attrName>
                                        </p:attrNameLst>
                                      </p:cBhvr>
                                      <p:to>
                                        <p:strVal val="visible"/>
                                      </p:to>
                                    </p:set>
                                    <p:anim calcmode="lin" valueType="num">
                                      <p:cBhvr additive="base">
                                        <p:cTn id="199" dur="5000" fill="hold"/>
                                        <p:tgtEl>
                                          <p:spTgt spid="4124"/>
                                        </p:tgtEl>
                                        <p:attrNameLst>
                                          <p:attrName>ppt_x</p:attrName>
                                        </p:attrNameLst>
                                      </p:cBhvr>
                                      <p:tavLst>
                                        <p:tav tm="0">
                                          <p:val>
                                            <p:strVal val="1+#ppt_w/2"/>
                                          </p:val>
                                        </p:tav>
                                        <p:tav tm="100000">
                                          <p:val>
                                            <p:strVal val="#ppt_x"/>
                                          </p:val>
                                        </p:tav>
                                      </p:tavLst>
                                    </p:anim>
                                    <p:anim calcmode="lin" valueType="num">
                                      <p:cBhvr additive="base">
                                        <p:cTn id="200" dur="5000" fill="hold"/>
                                        <p:tgtEl>
                                          <p:spTgt spid="41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animBg="1"/>
      <p:bldP spid="4099" grpId="0" animBg="1"/>
      <p:bldP spid="4100" grpId="0" autoUpdateAnimBg="0"/>
      <p:bldP spid="4101" grpId="0" autoUpdateAnimBg="0"/>
      <p:bldP spid="4102" grpId="0" autoUpdateAnimBg="0"/>
      <p:bldP spid="4103" grpId="0" autoUpdateAnimBg="0"/>
      <p:bldP spid="4104" grpId="0" autoUpdateAnimBg="0"/>
      <p:bldP spid="4105" grpId="0" autoUpdateAnimBg="0"/>
      <p:bldP spid="4106" grpId="0" autoUpdateAnimBg="0"/>
      <p:bldP spid="4107" grpId="0" animBg="1"/>
      <p:bldP spid="4108" grpId="0" animBg="1"/>
      <p:bldP spid="4109" grpId="0" animBg="1"/>
      <p:bldP spid="4110" grpId="0" animBg="1"/>
      <p:bldP spid="4111" grpId="0" animBg="1"/>
      <p:bldP spid="4112" grpId="0" animBg="1"/>
      <p:bldP spid="4113" grpId="0" animBg="1"/>
      <p:bldP spid="4114" grpId="0" animBg="1"/>
      <p:bldP spid="4115" grpId="0" animBg="1"/>
      <p:bldP spid="4116" grpId="0" animBg="1"/>
      <p:bldP spid="4117" grpId="0" animBg="1"/>
      <p:bldP spid="4118" grpId="0" animBg="1"/>
      <p:bldP spid="4119" grpId="0" animBg="1"/>
      <p:bldP spid="4120" grpId="0" autoUpdateAnimBg="0"/>
      <p:bldP spid="4121" grpId="0" autoUpdateAnimBg="0"/>
      <p:bldP spid="4122" grpId="0" animBg="1"/>
      <p:bldP spid="4123" grpId="0" autoUpdateAnimBg="0"/>
      <p:bldP spid="4124" grpId="0" autoUpdateAnimBg="0"/>
      <p:bldP spid="412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0" y="228600"/>
            <a:ext cx="9144000" cy="6515100"/>
            <a:chOff x="0" y="144"/>
            <a:chExt cx="5760" cy="4104"/>
          </a:xfrm>
        </p:grpSpPr>
        <p:sp>
          <p:nvSpPr>
            <p:cNvPr id="4107" name="Rectangle 3"/>
            <p:cNvSpPr>
              <a:spLocks noChangeArrowheads="1"/>
            </p:cNvSpPr>
            <p:nvPr/>
          </p:nvSpPr>
          <p:spPr bwMode="auto">
            <a:xfrm>
              <a:off x="0" y="2304"/>
              <a:ext cx="5760" cy="1440"/>
            </a:xfrm>
            <a:prstGeom prst="rect">
              <a:avLst/>
            </a:prstGeom>
            <a:solidFill>
              <a:srgbClr val="FFFF99"/>
            </a:solidFill>
            <a:ln w="9525">
              <a:solidFill>
                <a:schemeClr val="tx1"/>
              </a:solidFill>
              <a:miter lim="800000"/>
            </a:ln>
          </p:spPr>
          <p:txBody>
            <a:bodyPr wrap="none" anchor="ctr"/>
            <a:lstStyle/>
            <a:p>
              <a:endParaRPr lang="en-IN"/>
            </a:p>
          </p:txBody>
        </p:sp>
        <p:sp>
          <p:nvSpPr>
            <p:cNvPr id="4108" name="AutoShape 4"/>
            <p:cNvSpPr>
              <a:spLocks noChangeArrowheads="1"/>
            </p:cNvSpPr>
            <p:nvPr/>
          </p:nvSpPr>
          <p:spPr bwMode="auto">
            <a:xfrm>
              <a:off x="12" y="144"/>
              <a:ext cx="5712" cy="1728"/>
            </a:xfrm>
            <a:custGeom>
              <a:avLst/>
              <a:gdLst>
                <a:gd name="T0" fmla="*/ 5232 w 21600"/>
                <a:gd name="T1" fmla="*/ 864 h 21600"/>
                <a:gd name="T2" fmla="*/ 2856 w 21600"/>
                <a:gd name="T3" fmla="*/ 1728 h 21600"/>
                <a:gd name="T4" fmla="*/ 480 w 21600"/>
                <a:gd name="T5" fmla="*/ 864 h 21600"/>
                <a:gd name="T6" fmla="*/ 2856 w 21600"/>
                <a:gd name="T7" fmla="*/ 0 h 21600"/>
                <a:gd name="T8" fmla="*/ 0 60000 65536"/>
                <a:gd name="T9" fmla="*/ 0 60000 65536"/>
                <a:gd name="T10" fmla="*/ 0 60000 65536"/>
                <a:gd name="T11" fmla="*/ 0 60000 65536"/>
                <a:gd name="T12" fmla="*/ 3615 w 21600"/>
                <a:gd name="T13" fmla="*/ 3613 h 21600"/>
                <a:gd name="T14" fmla="*/ 17985 w 21600"/>
                <a:gd name="T15" fmla="*/ 17988 h 21600"/>
              </a:gdLst>
              <a:ahLst/>
              <a:cxnLst>
                <a:cxn ang="T8">
                  <a:pos x="T0" y="T1"/>
                </a:cxn>
                <a:cxn ang="T9">
                  <a:pos x="T2" y="T3"/>
                </a:cxn>
                <a:cxn ang="T10">
                  <a:pos x="T4" y="T5"/>
                </a:cxn>
                <a:cxn ang="T11">
                  <a:pos x="T6" y="T7"/>
                </a:cxn>
              </a:cxnLst>
              <a:rect l="T12" t="T13" r="T14" b="T15"/>
              <a:pathLst>
                <a:path w="21600" h="21600">
                  <a:moveTo>
                    <a:pt x="0" y="0"/>
                  </a:moveTo>
                  <a:lnTo>
                    <a:pt x="3630" y="21600"/>
                  </a:lnTo>
                  <a:lnTo>
                    <a:pt x="17970" y="21600"/>
                  </a:lnTo>
                  <a:lnTo>
                    <a:pt x="21600" y="0"/>
                  </a:lnTo>
                  <a:close/>
                </a:path>
              </a:pathLst>
            </a:custGeom>
            <a:solidFill>
              <a:srgbClr val="FFCCFF"/>
            </a:solidFill>
            <a:ln w="9525">
              <a:solidFill>
                <a:schemeClr val="tx1"/>
              </a:solidFill>
              <a:miter lim="800000"/>
            </a:ln>
          </p:spPr>
          <p:txBody>
            <a:bodyPr wrap="none" anchor="ctr"/>
            <a:lstStyle/>
            <a:p>
              <a:endParaRPr lang="en-IN"/>
            </a:p>
          </p:txBody>
        </p:sp>
        <p:sp>
          <p:nvSpPr>
            <p:cNvPr id="4109" name="Text Box 5"/>
            <p:cNvSpPr txBox="1">
              <a:spLocks noChangeArrowheads="1"/>
            </p:cNvSpPr>
            <p:nvPr/>
          </p:nvSpPr>
          <p:spPr bwMode="auto">
            <a:xfrm>
              <a:off x="245" y="175"/>
              <a:ext cx="5299" cy="1402"/>
            </a:xfrm>
            <a:prstGeom prst="rect">
              <a:avLst/>
            </a:prstGeom>
            <a:noFill/>
            <a:ln w="9525">
              <a:noFill/>
              <a:miter lim="800000"/>
            </a:ln>
          </p:spPr>
          <p:txBody>
            <a:bodyPr wrap="none">
              <a:spAutoFit/>
            </a:bodyPr>
            <a:lstStyle/>
            <a:p>
              <a:pPr marL="457200" indent="-457200" algn="ctr" eaLnBrk="0" hangingPunct="0"/>
              <a:endParaRPr lang="en-US" sz="2000">
                <a:solidFill>
                  <a:schemeClr val="accent2"/>
                </a:solidFill>
                <a:latin typeface="Times New Roman" charset="0"/>
              </a:endParaRPr>
            </a:p>
            <a:p>
              <a:pPr marL="457200" indent="-457200" algn="ctr" eaLnBrk="0" hangingPunct="0"/>
              <a:r>
                <a:rPr lang="en-US" sz="2000">
                  <a:solidFill>
                    <a:schemeClr val="accent2"/>
                  </a:solidFill>
                  <a:latin typeface="Times New Roman" charset="0"/>
                </a:rPr>
                <a:t>These are the loci of points moving in a plane such that the ratio of it’s distances </a:t>
              </a:r>
              <a:endParaRPr lang="en-US" sz="2000">
                <a:solidFill>
                  <a:schemeClr val="accent2"/>
                </a:solidFill>
                <a:latin typeface="Times New Roman" charset="0"/>
              </a:endParaRPr>
            </a:p>
            <a:p>
              <a:pPr marL="457200" indent="-457200" algn="ctr" eaLnBrk="0" hangingPunct="0"/>
              <a:r>
                <a:rPr lang="en-US" sz="2000">
                  <a:solidFill>
                    <a:schemeClr val="accent2"/>
                  </a:solidFill>
                  <a:latin typeface="Times New Roman" charset="0"/>
                </a:rPr>
                <a:t>from a </a:t>
              </a:r>
              <a:r>
                <a:rPr lang="en-US" sz="2000" b="1" i="1">
                  <a:solidFill>
                    <a:schemeClr val="accent2"/>
                  </a:solidFill>
                  <a:latin typeface="Times New Roman" charset="0"/>
                </a:rPr>
                <a:t>fixed point</a:t>
              </a:r>
              <a:r>
                <a:rPr lang="en-US" sz="2000">
                  <a:solidFill>
                    <a:schemeClr val="accent2"/>
                  </a:solidFill>
                  <a:latin typeface="Times New Roman" charset="0"/>
                </a:rPr>
                <a:t> And a </a:t>
              </a:r>
              <a:r>
                <a:rPr lang="en-US" sz="2000" b="1" i="1">
                  <a:solidFill>
                    <a:schemeClr val="accent2"/>
                  </a:solidFill>
                  <a:latin typeface="Times New Roman" charset="0"/>
                </a:rPr>
                <a:t>fixed line</a:t>
              </a:r>
              <a:r>
                <a:rPr lang="en-US" sz="2000">
                  <a:solidFill>
                    <a:schemeClr val="accent2"/>
                  </a:solidFill>
                  <a:latin typeface="Times New Roman" charset="0"/>
                </a:rPr>
                <a:t> always remains constant.</a:t>
              </a:r>
              <a:endParaRPr lang="en-US" sz="2000">
                <a:solidFill>
                  <a:schemeClr val="accent2"/>
                </a:solidFill>
                <a:latin typeface="Times New Roman" charset="0"/>
              </a:endParaRPr>
            </a:p>
            <a:p>
              <a:pPr marL="457200" indent="-457200" algn="ctr" eaLnBrk="0" hangingPunct="0"/>
              <a:r>
                <a:rPr lang="en-US" sz="2000">
                  <a:solidFill>
                    <a:schemeClr val="accent2"/>
                  </a:solidFill>
                  <a:latin typeface="Times New Roman" charset="0"/>
                </a:rPr>
                <a:t>The Ratio is called </a:t>
              </a:r>
              <a:r>
                <a:rPr lang="en-US" sz="2000" b="1">
                  <a:solidFill>
                    <a:schemeClr val="accent2"/>
                  </a:solidFill>
                  <a:latin typeface="Times New Roman" charset="0"/>
                </a:rPr>
                <a:t>ECCENTRICITY. (E)</a:t>
              </a:r>
              <a:endParaRPr lang="en-US" sz="2000" b="1">
                <a:solidFill>
                  <a:schemeClr val="accent2"/>
                </a:solidFill>
                <a:latin typeface="Times New Roman" charset="0"/>
              </a:endParaRPr>
            </a:p>
            <a:p>
              <a:pPr marL="457200" indent="-457200" algn="ctr" eaLnBrk="0" hangingPunct="0">
                <a:buFontTx/>
                <a:buAutoNum type="alphaUcParenR"/>
              </a:pPr>
              <a:r>
                <a:rPr lang="en-US" sz="2000" b="1">
                  <a:latin typeface="Times New Roman" charset="0"/>
                </a:rPr>
                <a:t>For Ellipse        E&lt;1 </a:t>
              </a:r>
              <a:endParaRPr lang="en-US" sz="2000" b="1">
                <a:latin typeface="Times New Roman" charset="0"/>
              </a:endParaRPr>
            </a:p>
            <a:p>
              <a:pPr marL="457200" indent="-457200" algn="ctr" eaLnBrk="0" hangingPunct="0">
                <a:buFontTx/>
                <a:buAutoNum type="alphaUcParenR"/>
              </a:pPr>
              <a:r>
                <a:rPr lang="en-US" sz="2000" b="1">
                  <a:latin typeface="Times New Roman" charset="0"/>
                </a:rPr>
                <a:t>For Parabola    E=1</a:t>
              </a:r>
              <a:endParaRPr lang="en-US" sz="2000" b="1">
                <a:latin typeface="Times New Roman" charset="0"/>
              </a:endParaRPr>
            </a:p>
            <a:p>
              <a:pPr marL="457200" indent="-457200" algn="ctr" eaLnBrk="0" hangingPunct="0">
                <a:buFontTx/>
                <a:buAutoNum type="alphaUcParenR"/>
              </a:pPr>
              <a:r>
                <a:rPr lang="en-US" sz="2000" b="1">
                  <a:latin typeface="Times New Roman" charset="0"/>
                </a:rPr>
                <a:t>For Hyperbola E&gt;1</a:t>
              </a:r>
              <a:endParaRPr lang="en-US" sz="2000" b="1">
                <a:latin typeface="Times New Roman" charset="0"/>
              </a:endParaRPr>
            </a:p>
          </p:txBody>
        </p:sp>
        <p:sp>
          <p:nvSpPr>
            <p:cNvPr id="4110" name="Text Box 6"/>
            <p:cNvSpPr txBox="1">
              <a:spLocks noChangeArrowheads="1"/>
            </p:cNvSpPr>
            <p:nvPr/>
          </p:nvSpPr>
          <p:spPr bwMode="auto">
            <a:xfrm>
              <a:off x="439" y="2273"/>
              <a:ext cx="4715" cy="1438"/>
            </a:xfrm>
            <a:prstGeom prst="rect">
              <a:avLst/>
            </a:prstGeom>
            <a:noFill/>
            <a:ln w="9525">
              <a:noFill/>
              <a:miter lim="800000"/>
            </a:ln>
          </p:spPr>
          <p:txBody>
            <a:bodyPr>
              <a:spAutoFit/>
            </a:bodyPr>
            <a:lstStyle/>
            <a:p>
              <a:pPr algn="ctr" eaLnBrk="0" hangingPunct="0"/>
              <a:r>
                <a:rPr lang="en-US" sz="2400" b="1">
                  <a:solidFill>
                    <a:srgbClr val="FF0066"/>
                  </a:solidFill>
                  <a:latin typeface="Times New Roman" charset="0"/>
                </a:rPr>
                <a:t>SECOND DEFINATION OF AN ELLIPSE</a:t>
              </a:r>
              <a:r>
                <a:rPr lang="en-US">
                  <a:latin typeface="Times New Roman" charset="0"/>
                </a:rPr>
                <a:t>:-</a:t>
              </a:r>
              <a:endParaRPr lang="en-US">
                <a:latin typeface="Times New Roman" charset="0"/>
              </a:endParaRPr>
            </a:p>
            <a:p>
              <a:pPr algn="ctr" eaLnBrk="0" hangingPunct="0"/>
              <a:r>
                <a:rPr lang="en-US" sz="2400">
                  <a:latin typeface="Times New Roman" charset="0"/>
                </a:rPr>
                <a:t>It is a locus of a point moving in a plane </a:t>
              </a:r>
              <a:endParaRPr lang="en-US" sz="2400">
                <a:latin typeface="Times New Roman" charset="0"/>
              </a:endParaRPr>
            </a:p>
            <a:p>
              <a:pPr algn="ctr" eaLnBrk="0" hangingPunct="0"/>
              <a:r>
                <a:rPr lang="en-US" sz="2400">
                  <a:latin typeface="Times New Roman" charset="0"/>
                </a:rPr>
                <a:t>such that the SUM of it’s distances from TWO fixed points </a:t>
              </a:r>
              <a:endParaRPr lang="en-US" sz="2400">
                <a:latin typeface="Times New Roman" charset="0"/>
              </a:endParaRPr>
            </a:p>
            <a:p>
              <a:pPr algn="ctr" eaLnBrk="0" hangingPunct="0"/>
              <a:r>
                <a:rPr lang="en-US" sz="2400">
                  <a:latin typeface="Times New Roman" charset="0"/>
                </a:rPr>
                <a:t>always remains constant. </a:t>
              </a:r>
              <a:endParaRPr lang="en-US" sz="2400">
                <a:latin typeface="Times New Roman" charset="0"/>
              </a:endParaRPr>
            </a:p>
            <a:p>
              <a:pPr algn="ctr" eaLnBrk="0" hangingPunct="0"/>
              <a:r>
                <a:rPr lang="en-US" sz="2400">
                  <a:latin typeface="Times New Roman" charset="0"/>
                </a:rPr>
                <a:t>{And this </a:t>
              </a:r>
              <a:r>
                <a:rPr lang="en-US" sz="2400" b="1" i="1">
                  <a:latin typeface="Times New Roman" charset="0"/>
                </a:rPr>
                <a:t>sum equals</a:t>
              </a:r>
              <a:r>
                <a:rPr lang="en-US" sz="2400">
                  <a:latin typeface="Times New Roman" charset="0"/>
                </a:rPr>
                <a:t> to the length of </a:t>
              </a:r>
              <a:r>
                <a:rPr lang="en-US" sz="2400" b="1" i="1">
                  <a:latin typeface="Times New Roman" charset="0"/>
                </a:rPr>
                <a:t>major axis</a:t>
              </a:r>
              <a:r>
                <a:rPr lang="en-US" sz="2400">
                  <a:latin typeface="Times New Roman" charset="0"/>
                </a:rPr>
                <a:t>.}</a:t>
              </a:r>
              <a:endParaRPr lang="en-US" sz="2400">
                <a:latin typeface="Times New Roman" charset="0"/>
              </a:endParaRPr>
            </a:p>
            <a:p>
              <a:pPr algn="ctr" eaLnBrk="0" hangingPunct="0"/>
              <a:r>
                <a:rPr lang="en-US" sz="2400">
                  <a:latin typeface="Times New Roman" charset="0"/>
                </a:rPr>
                <a:t>These TWO fixed points are FOCUS 1 &amp; FOCUS 2</a:t>
              </a:r>
              <a:endParaRPr lang="en-US" sz="2400">
                <a:latin typeface="Times New Roman" charset="0"/>
              </a:endParaRPr>
            </a:p>
          </p:txBody>
        </p:sp>
        <p:sp>
          <p:nvSpPr>
            <p:cNvPr id="4111" name="Rectangle 7"/>
            <p:cNvSpPr>
              <a:spLocks noChangeArrowheads="1"/>
            </p:cNvSpPr>
            <p:nvPr/>
          </p:nvSpPr>
          <p:spPr bwMode="auto">
            <a:xfrm>
              <a:off x="1392" y="1893"/>
              <a:ext cx="2976" cy="398"/>
            </a:xfrm>
            <a:prstGeom prst="rect">
              <a:avLst/>
            </a:prstGeom>
            <a:solidFill>
              <a:srgbClr val="66FFFF"/>
            </a:solidFill>
            <a:ln w="9525">
              <a:solidFill>
                <a:schemeClr val="tx1"/>
              </a:solidFill>
              <a:miter lim="800000"/>
            </a:ln>
          </p:spPr>
          <p:txBody>
            <a:bodyPr wrap="none" anchor="ctr"/>
            <a:lstStyle/>
            <a:p>
              <a:endParaRPr lang="en-IN"/>
            </a:p>
          </p:txBody>
        </p:sp>
        <p:sp>
          <p:nvSpPr>
            <p:cNvPr id="4112" name="Text Box 8"/>
            <p:cNvSpPr txBox="1">
              <a:spLocks noChangeArrowheads="1"/>
            </p:cNvSpPr>
            <p:nvPr/>
          </p:nvSpPr>
          <p:spPr bwMode="auto">
            <a:xfrm>
              <a:off x="1464" y="1899"/>
              <a:ext cx="2878" cy="327"/>
            </a:xfrm>
            <a:prstGeom prst="rect">
              <a:avLst/>
            </a:prstGeom>
            <a:noFill/>
            <a:ln w="9525">
              <a:noFill/>
              <a:miter lim="800000"/>
            </a:ln>
          </p:spPr>
          <p:txBody>
            <a:bodyPr wrap="none">
              <a:spAutoFit/>
            </a:bodyPr>
            <a:lstStyle/>
            <a:p>
              <a:pPr eaLnBrk="0" hangingPunct="0"/>
              <a:r>
                <a:rPr lang="en-US" sz="2800" b="1">
                  <a:solidFill>
                    <a:srgbClr val="CC00FF"/>
                  </a:solidFill>
                  <a:latin typeface="Times New Roman" charset="0"/>
                </a:rPr>
                <a:t>Refer Problem nos. 6. 9 &amp; 12</a:t>
              </a:r>
              <a:endParaRPr lang="en-US" sz="2000" b="1">
                <a:latin typeface="Times New Roman" charset="0"/>
              </a:endParaRPr>
            </a:p>
          </p:txBody>
        </p:sp>
        <p:grpSp>
          <p:nvGrpSpPr>
            <p:cNvPr id="3" name="Group 9"/>
            <p:cNvGrpSpPr/>
            <p:nvPr/>
          </p:nvGrpSpPr>
          <p:grpSpPr bwMode="auto">
            <a:xfrm>
              <a:off x="1585" y="3750"/>
              <a:ext cx="2532" cy="498"/>
              <a:chOff x="1537" y="3582"/>
              <a:chExt cx="2532" cy="498"/>
            </a:xfrm>
          </p:grpSpPr>
          <p:sp>
            <p:nvSpPr>
              <p:cNvPr id="4114" name="Rectangle 10"/>
              <p:cNvSpPr>
                <a:spLocks noChangeArrowheads="1"/>
              </p:cNvSpPr>
              <p:nvPr/>
            </p:nvSpPr>
            <p:spPr bwMode="auto">
              <a:xfrm>
                <a:off x="1584" y="3600"/>
                <a:ext cx="2448" cy="480"/>
              </a:xfrm>
              <a:prstGeom prst="rect">
                <a:avLst/>
              </a:prstGeom>
              <a:solidFill>
                <a:srgbClr val="66FFFF"/>
              </a:solidFill>
              <a:ln w="9525">
                <a:solidFill>
                  <a:schemeClr val="tx1"/>
                </a:solidFill>
                <a:miter lim="800000"/>
              </a:ln>
            </p:spPr>
            <p:txBody>
              <a:bodyPr wrap="none" anchor="ctr"/>
              <a:lstStyle/>
              <a:p>
                <a:endParaRPr lang="en-IN"/>
              </a:p>
            </p:txBody>
          </p:sp>
          <p:sp>
            <p:nvSpPr>
              <p:cNvPr id="4115" name="Text Box 11"/>
              <p:cNvSpPr txBox="1">
                <a:spLocks noChangeArrowheads="1"/>
              </p:cNvSpPr>
              <p:nvPr/>
            </p:nvSpPr>
            <p:spPr bwMode="auto">
              <a:xfrm>
                <a:off x="1537" y="3582"/>
                <a:ext cx="2532" cy="461"/>
              </a:xfrm>
              <a:prstGeom prst="rect">
                <a:avLst/>
              </a:prstGeom>
              <a:noFill/>
              <a:ln w="9525">
                <a:noFill/>
                <a:miter lim="800000"/>
              </a:ln>
            </p:spPr>
            <p:txBody>
              <a:bodyPr wrap="none">
                <a:spAutoFit/>
              </a:bodyPr>
              <a:lstStyle/>
              <a:p>
                <a:pPr algn="ctr" eaLnBrk="0" hangingPunct="0"/>
                <a:r>
                  <a:rPr lang="en-US" sz="2400" b="1">
                    <a:latin typeface="Times New Roman" charset="0"/>
                  </a:rPr>
                  <a:t>Refer Problem no.4</a:t>
                </a:r>
                <a:r>
                  <a:rPr lang="en-US">
                    <a:latin typeface="Times New Roman" charset="0"/>
                  </a:rPr>
                  <a:t>  </a:t>
                </a:r>
                <a:endParaRPr lang="en-US">
                  <a:latin typeface="Times New Roman" charset="0"/>
                </a:endParaRPr>
              </a:p>
              <a:p>
                <a:pPr algn="ctr" eaLnBrk="0" hangingPunct="0"/>
                <a:r>
                  <a:rPr lang="en-US">
                    <a:latin typeface="Times New Roman" charset="0"/>
                  </a:rPr>
                  <a:t> </a:t>
                </a:r>
                <a:r>
                  <a:rPr lang="en-US" b="1">
                    <a:latin typeface="Tahoma" charset="0"/>
                  </a:rPr>
                  <a:t>Ellipse by Arcs of Circles Method.</a:t>
                </a:r>
                <a:endParaRPr lang="en-US" b="1">
                  <a:latin typeface="Tahoma" charset="0"/>
                </a:endParaRPr>
              </a:p>
            </p:txBody>
          </p:sp>
        </p:grpSp>
      </p:grpSp>
      <p:sp>
        <p:nvSpPr>
          <p:cNvPr id="4099" name="Text Box 12"/>
          <p:cNvSpPr txBox="1">
            <a:spLocks noChangeArrowheads="1"/>
          </p:cNvSpPr>
          <p:nvPr/>
        </p:nvSpPr>
        <p:spPr bwMode="auto">
          <a:xfrm>
            <a:off x="609600" y="212725"/>
            <a:ext cx="8213725" cy="396875"/>
          </a:xfrm>
          <a:prstGeom prst="rect">
            <a:avLst/>
          </a:prstGeom>
          <a:noFill/>
          <a:ln w="9525">
            <a:noFill/>
            <a:miter lim="800000"/>
          </a:ln>
        </p:spPr>
        <p:txBody>
          <a:bodyPr wrap="none">
            <a:spAutoFit/>
          </a:bodyPr>
          <a:lstStyle/>
          <a:p>
            <a:pPr eaLnBrk="0" hangingPunct="0"/>
            <a:r>
              <a:rPr lang="en-US" sz="2000" b="1">
                <a:solidFill>
                  <a:srgbClr val="FF0066"/>
                </a:solidFill>
                <a:latin typeface="Tahoma" charset="0"/>
              </a:rPr>
              <a:t>COMMON DEFINATION OF ELLIPSE, PARABOLA &amp; HYPERBOLA:</a:t>
            </a:r>
            <a:endParaRPr lang="en-US" sz="1200">
              <a:latin typeface="Times New Roman" charset="0"/>
            </a:endParaRPr>
          </a:p>
        </p:txBody>
      </p:sp>
      <p:grpSp>
        <p:nvGrpSpPr>
          <p:cNvPr id="4" name="Group 13"/>
          <p:cNvGrpSpPr/>
          <p:nvPr/>
        </p:nvGrpSpPr>
        <p:grpSpPr bwMode="auto">
          <a:xfrm>
            <a:off x="8016875" y="46038"/>
            <a:ext cx="1096963" cy="182562"/>
            <a:chOff x="5050" y="29"/>
            <a:chExt cx="691" cy="115"/>
          </a:xfrm>
        </p:grpSpPr>
        <p:sp>
          <p:nvSpPr>
            <p:cNvPr id="4101" name="AutoShape 1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4102" name="AutoShape 1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4103" name="AutoShape 1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4104" name="AutoShape 1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4105" name="AutoShape 1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4106" name="AutoShape 1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0" fill="hold"/>
                                        <p:tgtEl>
                                          <p:spTgt spid="2"/>
                                        </p:tgtEl>
                                        <p:attrNameLst>
                                          <p:attrName>ppt_x</p:attrName>
                                        </p:attrNameLst>
                                      </p:cBhvr>
                                      <p:tavLst>
                                        <p:tav tm="0">
                                          <p:val>
                                            <p:strVal val="#ppt_x"/>
                                          </p:val>
                                        </p:tav>
                                        <p:tav tm="100000">
                                          <p:val>
                                            <p:strVal val="#ppt_x"/>
                                          </p:val>
                                        </p:tav>
                                      </p:tavLst>
                                    </p:anim>
                                    <p:anim calcmode="lin" valueType="num">
                                      <p:cBhvr additive="base">
                                        <p:cTn id="8"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ChangeArrowheads="1"/>
          </p:cNvSpPr>
          <p:nvPr/>
        </p:nvSpPr>
        <p:spPr bwMode="auto">
          <a:xfrm>
            <a:off x="2108200" y="76200"/>
            <a:ext cx="5105400" cy="457200"/>
          </a:xfrm>
          <a:prstGeom prst="rect">
            <a:avLst/>
          </a:prstGeom>
          <a:noFill/>
          <a:ln w="9525">
            <a:noFill/>
            <a:miter lim="800000"/>
          </a:ln>
        </p:spPr>
        <p:txBody>
          <a:bodyPr wrap="none">
            <a:spAutoFit/>
          </a:bodyPr>
          <a:lstStyle/>
          <a:p>
            <a:pPr algn="ctr"/>
            <a:r>
              <a:rPr lang="en-US" sz="2400" b="1">
                <a:latin typeface="Tahoma" charset="0"/>
              </a:rPr>
              <a:t>ORTHOGRAPHIC PROJECTIONS</a:t>
            </a:r>
            <a:r>
              <a:rPr lang="en-US" sz="2400">
                <a:latin typeface="Times New Roman" charset="0"/>
              </a:rPr>
              <a:t>:</a:t>
            </a:r>
            <a:endParaRPr lang="en-US" b="1">
              <a:solidFill>
                <a:srgbClr val="D60093"/>
              </a:solidFill>
              <a:latin typeface="Times New Roman" charset="0"/>
            </a:endParaRPr>
          </a:p>
        </p:txBody>
      </p:sp>
      <p:sp>
        <p:nvSpPr>
          <p:cNvPr id="5123" name="Text Box 3"/>
          <p:cNvSpPr txBox="1">
            <a:spLocks noChangeArrowheads="1"/>
          </p:cNvSpPr>
          <p:nvPr/>
        </p:nvSpPr>
        <p:spPr bwMode="auto">
          <a:xfrm>
            <a:off x="2339975" y="1887538"/>
            <a:ext cx="4217988" cy="1006475"/>
          </a:xfrm>
          <a:prstGeom prst="rect">
            <a:avLst/>
          </a:prstGeom>
          <a:noFill/>
          <a:ln w="9525">
            <a:noFill/>
            <a:miter lim="800000"/>
          </a:ln>
        </p:spPr>
        <p:txBody>
          <a:bodyPr wrap="none">
            <a:spAutoFit/>
          </a:bodyPr>
          <a:lstStyle/>
          <a:p>
            <a:pPr algn="ctr"/>
            <a:r>
              <a:rPr lang="en-US" sz="2000">
                <a:solidFill>
                  <a:srgbClr val="D60093"/>
                </a:solidFill>
                <a:latin typeface="Arial Black" pitchFamily="34" charset="0"/>
              </a:rPr>
              <a:t>Horizontal Plane (HP),   </a:t>
            </a:r>
            <a:endParaRPr lang="en-US" sz="2000">
              <a:solidFill>
                <a:srgbClr val="D60093"/>
              </a:solidFill>
              <a:latin typeface="Arial Black" pitchFamily="34" charset="0"/>
            </a:endParaRPr>
          </a:p>
          <a:p>
            <a:pPr algn="ctr"/>
            <a:r>
              <a:rPr lang="en-US" sz="2000">
                <a:solidFill>
                  <a:srgbClr val="D60093"/>
                </a:solidFill>
                <a:latin typeface="Arial Black" pitchFamily="34" charset="0"/>
              </a:rPr>
              <a:t>Vertical Frontal Plane ( VP )  </a:t>
            </a:r>
            <a:endParaRPr lang="en-US" sz="2000">
              <a:solidFill>
                <a:srgbClr val="D60093"/>
              </a:solidFill>
              <a:latin typeface="Arial Black" pitchFamily="34" charset="0"/>
            </a:endParaRPr>
          </a:p>
          <a:p>
            <a:pPr algn="ctr"/>
            <a:r>
              <a:rPr lang="en-US" sz="2000">
                <a:solidFill>
                  <a:srgbClr val="D60093"/>
                </a:solidFill>
                <a:latin typeface="Arial Black" pitchFamily="34" charset="0"/>
              </a:rPr>
              <a:t>Side Or Profile Plane ( PP)</a:t>
            </a:r>
            <a:endParaRPr lang="en-US" sz="2000">
              <a:solidFill>
                <a:srgbClr val="D60093"/>
              </a:solidFill>
              <a:latin typeface="Arial Black" pitchFamily="34" charset="0"/>
            </a:endParaRPr>
          </a:p>
        </p:txBody>
      </p:sp>
      <p:sp>
        <p:nvSpPr>
          <p:cNvPr id="5124" name="Text Box 4"/>
          <p:cNvSpPr txBox="1">
            <a:spLocks noChangeArrowheads="1"/>
          </p:cNvSpPr>
          <p:nvPr/>
        </p:nvSpPr>
        <p:spPr bwMode="auto">
          <a:xfrm>
            <a:off x="1466850" y="5029200"/>
            <a:ext cx="6370638" cy="1311275"/>
          </a:xfrm>
          <a:prstGeom prst="rect">
            <a:avLst/>
          </a:prstGeom>
          <a:noFill/>
          <a:ln w="9525">
            <a:noFill/>
            <a:miter lim="800000"/>
          </a:ln>
        </p:spPr>
        <p:txBody>
          <a:bodyPr wrap="none">
            <a:spAutoFit/>
          </a:bodyPr>
          <a:lstStyle/>
          <a:p>
            <a:r>
              <a:rPr lang="en-US" sz="2000" b="1">
                <a:solidFill>
                  <a:schemeClr val="accent2"/>
                </a:solidFill>
                <a:latin typeface="Tahoma" charset="0"/>
              </a:rPr>
              <a:t>Planes.</a:t>
            </a:r>
            <a:endParaRPr lang="en-US" sz="2000" b="1">
              <a:solidFill>
                <a:schemeClr val="accent2"/>
              </a:solidFill>
              <a:latin typeface="Tahoma" charset="0"/>
            </a:endParaRPr>
          </a:p>
          <a:p>
            <a:r>
              <a:rPr lang="en-US" sz="2000" b="1">
                <a:solidFill>
                  <a:schemeClr val="accent2"/>
                </a:solidFill>
                <a:latin typeface="Tahoma" charset="0"/>
              </a:rPr>
              <a:t>   Pattern of planes &amp; Pattern of views </a:t>
            </a:r>
            <a:endParaRPr lang="en-US" sz="2000" b="1">
              <a:solidFill>
                <a:schemeClr val="accent2"/>
              </a:solidFill>
              <a:latin typeface="Tahoma" charset="0"/>
            </a:endParaRPr>
          </a:p>
          <a:p>
            <a:r>
              <a:rPr lang="en-US" sz="2000" b="1">
                <a:solidFill>
                  <a:schemeClr val="accent2"/>
                </a:solidFill>
                <a:latin typeface="Tahoma" charset="0"/>
              </a:rPr>
              <a:t>     Methods of drawing Orthographic Projections</a:t>
            </a:r>
            <a:endParaRPr lang="en-US" sz="2000" b="1">
              <a:solidFill>
                <a:schemeClr val="accent2"/>
              </a:solidFill>
              <a:latin typeface="Tahoma" charset="0"/>
            </a:endParaRPr>
          </a:p>
          <a:p>
            <a:r>
              <a:rPr lang="en-US" sz="2000" b="1">
                <a:solidFill>
                  <a:schemeClr val="accent2"/>
                </a:solidFill>
                <a:latin typeface="Tahoma" charset="0"/>
              </a:rPr>
              <a:t>      </a:t>
            </a:r>
            <a:endParaRPr lang="en-US" sz="2000" b="1">
              <a:solidFill>
                <a:schemeClr val="accent2"/>
              </a:solidFill>
              <a:latin typeface="Tahoma" charset="0"/>
            </a:endParaRPr>
          </a:p>
        </p:txBody>
      </p:sp>
      <p:sp>
        <p:nvSpPr>
          <p:cNvPr id="5125" name="Text Box 5"/>
          <p:cNvSpPr txBox="1">
            <a:spLocks noChangeArrowheads="1"/>
          </p:cNvSpPr>
          <p:nvPr/>
        </p:nvSpPr>
        <p:spPr bwMode="auto">
          <a:xfrm>
            <a:off x="2514600" y="1536700"/>
            <a:ext cx="3552825" cy="396875"/>
          </a:xfrm>
          <a:prstGeom prst="rect">
            <a:avLst/>
          </a:prstGeom>
          <a:noFill/>
          <a:ln w="9525">
            <a:noFill/>
            <a:miter lim="800000"/>
          </a:ln>
        </p:spPr>
        <p:txBody>
          <a:bodyPr wrap="none">
            <a:spAutoFit/>
          </a:bodyPr>
          <a:lstStyle/>
          <a:p>
            <a:r>
              <a:rPr lang="en-US" sz="2000" b="1">
                <a:solidFill>
                  <a:schemeClr val="accent2"/>
                </a:solidFill>
                <a:latin typeface="Times New Roman" charset="0"/>
              </a:rPr>
              <a:t>Different Reference planes are </a:t>
            </a:r>
            <a:endParaRPr lang="en-US" sz="2000" b="1">
              <a:solidFill>
                <a:schemeClr val="accent2"/>
              </a:solidFill>
              <a:latin typeface="Times New Roman" charset="0"/>
            </a:endParaRPr>
          </a:p>
        </p:txBody>
      </p:sp>
      <p:sp>
        <p:nvSpPr>
          <p:cNvPr id="5126" name="Text Box 6"/>
          <p:cNvSpPr txBox="1">
            <a:spLocks noChangeArrowheads="1"/>
          </p:cNvSpPr>
          <p:nvPr/>
        </p:nvSpPr>
        <p:spPr bwMode="auto">
          <a:xfrm>
            <a:off x="2189163" y="3473450"/>
            <a:ext cx="4483100" cy="1054100"/>
          </a:xfrm>
          <a:prstGeom prst="rect">
            <a:avLst/>
          </a:prstGeom>
          <a:noFill/>
          <a:ln w="9525">
            <a:noFill/>
            <a:miter lim="800000"/>
          </a:ln>
        </p:spPr>
        <p:txBody>
          <a:bodyPr wrap="none">
            <a:spAutoFit/>
          </a:bodyPr>
          <a:lstStyle/>
          <a:p>
            <a:pPr algn="ctr"/>
            <a:r>
              <a:rPr lang="en-US" sz="2100">
                <a:solidFill>
                  <a:srgbClr val="D60093"/>
                </a:solidFill>
                <a:latin typeface="Arial Black" pitchFamily="34" charset="0"/>
              </a:rPr>
              <a:t>FV is a view projected on VP.</a:t>
            </a:r>
            <a:br>
              <a:rPr lang="en-US" sz="2100">
                <a:solidFill>
                  <a:srgbClr val="D60093"/>
                </a:solidFill>
                <a:latin typeface="Arial Black" pitchFamily="34" charset="0"/>
              </a:rPr>
            </a:br>
            <a:r>
              <a:rPr lang="en-US" sz="2100">
                <a:solidFill>
                  <a:srgbClr val="D60093"/>
                </a:solidFill>
                <a:latin typeface="Arial Black" pitchFamily="34" charset="0"/>
              </a:rPr>
              <a:t>TV is a view projected on HP.</a:t>
            </a:r>
            <a:br>
              <a:rPr lang="en-US" sz="2100">
                <a:solidFill>
                  <a:srgbClr val="D60093"/>
                </a:solidFill>
                <a:latin typeface="Arial Black" pitchFamily="34" charset="0"/>
              </a:rPr>
            </a:br>
            <a:r>
              <a:rPr lang="en-US" sz="2100">
                <a:solidFill>
                  <a:srgbClr val="D60093"/>
                </a:solidFill>
                <a:latin typeface="Arial Black" pitchFamily="34" charset="0"/>
              </a:rPr>
              <a:t>SV is a view projected on PP.</a:t>
            </a:r>
            <a:endParaRPr lang="en-US" sz="2100">
              <a:latin typeface="Arial Black" pitchFamily="34" charset="0"/>
            </a:endParaRPr>
          </a:p>
        </p:txBody>
      </p:sp>
      <p:sp>
        <p:nvSpPr>
          <p:cNvPr id="5127" name="Text Box 7"/>
          <p:cNvSpPr txBox="1">
            <a:spLocks noChangeArrowheads="1"/>
          </p:cNvSpPr>
          <p:nvPr/>
        </p:nvSpPr>
        <p:spPr bwMode="auto">
          <a:xfrm>
            <a:off x="3886200" y="2743200"/>
            <a:ext cx="744538" cy="457200"/>
          </a:xfrm>
          <a:prstGeom prst="rect">
            <a:avLst/>
          </a:prstGeom>
          <a:noFill/>
          <a:ln w="9525">
            <a:noFill/>
            <a:miter lim="800000"/>
          </a:ln>
        </p:spPr>
        <p:txBody>
          <a:bodyPr wrap="none">
            <a:spAutoFit/>
          </a:bodyPr>
          <a:lstStyle/>
          <a:p>
            <a:r>
              <a:rPr lang="en-US" sz="2400" b="1">
                <a:solidFill>
                  <a:schemeClr val="tx2"/>
                </a:solidFill>
                <a:latin typeface="Times New Roman" charset="0"/>
              </a:rPr>
              <a:t>And</a:t>
            </a:r>
            <a:endParaRPr lang="en-US" sz="3200">
              <a:latin typeface="Times New Roman" charset="0"/>
            </a:endParaRPr>
          </a:p>
        </p:txBody>
      </p:sp>
      <p:sp>
        <p:nvSpPr>
          <p:cNvPr id="5128" name="Text Box 8"/>
          <p:cNvSpPr txBox="1">
            <a:spLocks noChangeArrowheads="1"/>
          </p:cNvSpPr>
          <p:nvPr/>
        </p:nvSpPr>
        <p:spPr bwMode="auto">
          <a:xfrm>
            <a:off x="838200" y="3136900"/>
            <a:ext cx="7372350" cy="366713"/>
          </a:xfrm>
          <a:prstGeom prst="rect">
            <a:avLst/>
          </a:prstGeom>
          <a:noFill/>
          <a:ln w="9525">
            <a:noFill/>
            <a:miter lim="800000"/>
          </a:ln>
        </p:spPr>
        <p:txBody>
          <a:bodyPr wrap="none">
            <a:spAutoFit/>
          </a:bodyPr>
          <a:lstStyle/>
          <a:p>
            <a:r>
              <a:rPr lang="en-US" b="1">
                <a:solidFill>
                  <a:schemeClr val="accent2"/>
                </a:solidFill>
                <a:latin typeface="Times New Roman" charset="0"/>
              </a:rPr>
              <a:t>Different Views are Front View (FV), Top View (TV) and  Side View (SV)</a:t>
            </a:r>
            <a:endParaRPr lang="en-US" b="1">
              <a:solidFill>
                <a:schemeClr val="accent2"/>
              </a:solidFill>
              <a:latin typeface="Times New Roman" charset="0"/>
            </a:endParaRPr>
          </a:p>
        </p:txBody>
      </p:sp>
      <p:sp>
        <p:nvSpPr>
          <p:cNvPr id="5129" name="Text Box 9"/>
          <p:cNvSpPr txBox="1">
            <a:spLocks noChangeArrowheads="1"/>
          </p:cNvSpPr>
          <p:nvPr/>
        </p:nvSpPr>
        <p:spPr bwMode="auto">
          <a:xfrm>
            <a:off x="914400" y="4648200"/>
            <a:ext cx="7327900" cy="396875"/>
          </a:xfrm>
          <a:prstGeom prst="rect">
            <a:avLst/>
          </a:prstGeom>
          <a:noFill/>
          <a:ln w="9525">
            <a:noFill/>
            <a:miter lim="800000"/>
          </a:ln>
        </p:spPr>
        <p:txBody>
          <a:bodyPr wrap="none">
            <a:spAutoFit/>
          </a:bodyPr>
          <a:lstStyle/>
          <a:p>
            <a:r>
              <a:rPr lang="en-US" sz="2000" b="1" i="1">
                <a:solidFill>
                  <a:srgbClr val="669900"/>
                </a:solidFill>
                <a:latin typeface="Tahoma" charset="0"/>
              </a:rPr>
              <a:t>IMPORTANT TERMS OF ORTHOGRAPHIC PROJECTIONS:</a:t>
            </a:r>
            <a:endParaRPr lang="en-US" sz="2400">
              <a:latin typeface="Times New Roman" charset="0"/>
            </a:endParaRPr>
          </a:p>
        </p:txBody>
      </p:sp>
      <p:sp>
        <p:nvSpPr>
          <p:cNvPr id="5130" name="Text Box 10"/>
          <p:cNvSpPr txBox="1">
            <a:spLocks noChangeArrowheads="1"/>
          </p:cNvSpPr>
          <p:nvPr/>
        </p:nvSpPr>
        <p:spPr bwMode="auto">
          <a:xfrm>
            <a:off x="322263" y="609600"/>
            <a:ext cx="8712200" cy="915988"/>
          </a:xfrm>
          <a:prstGeom prst="rect">
            <a:avLst/>
          </a:prstGeom>
          <a:noFill/>
          <a:ln w="9525">
            <a:noFill/>
            <a:miter lim="800000"/>
          </a:ln>
        </p:spPr>
        <p:txBody>
          <a:bodyPr wrap="none">
            <a:spAutoFit/>
          </a:bodyPr>
          <a:lstStyle/>
          <a:p>
            <a:pPr algn="ctr"/>
            <a:r>
              <a:rPr lang="en-US" b="1">
                <a:solidFill>
                  <a:srgbClr val="D60093"/>
                </a:solidFill>
                <a:latin typeface="Times New Roman" charset="0"/>
              </a:rPr>
              <a:t>IT IS A TECHNICAL DRAWING IN WHICH DIFFERENT VIEWS OF AN OBJECT</a:t>
            </a:r>
            <a:endParaRPr lang="en-US" b="1">
              <a:solidFill>
                <a:srgbClr val="D60093"/>
              </a:solidFill>
              <a:latin typeface="Times New Roman" charset="0"/>
            </a:endParaRPr>
          </a:p>
          <a:p>
            <a:pPr algn="ctr"/>
            <a:r>
              <a:rPr lang="en-US" b="1">
                <a:solidFill>
                  <a:srgbClr val="D60093"/>
                </a:solidFill>
                <a:latin typeface="Times New Roman" charset="0"/>
              </a:rPr>
              <a:t> ARE PROJECTED ON DIFFERENT REFERENCE PLANES </a:t>
            </a:r>
            <a:br>
              <a:rPr lang="en-US" b="1">
                <a:solidFill>
                  <a:srgbClr val="D60093"/>
                </a:solidFill>
                <a:latin typeface="Times New Roman" charset="0"/>
              </a:rPr>
            </a:br>
            <a:r>
              <a:rPr lang="en-US" b="1">
                <a:solidFill>
                  <a:srgbClr val="D60093"/>
                </a:solidFill>
                <a:latin typeface="Times New Roman" charset="0"/>
              </a:rPr>
              <a:t>OBSERVING PERPENDICULAR TO RESPECTIVE REFERENCE PLANE</a:t>
            </a:r>
            <a:endParaRPr lang="en-US" b="1">
              <a:solidFill>
                <a:srgbClr val="D60093"/>
              </a:solidFill>
              <a:latin typeface="Times New Roman" charset="0"/>
            </a:endParaRPr>
          </a:p>
        </p:txBody>
      </p:sp>
      <p:grpSp>
        <p:nvGrpSpPr>
          <p:cNvPr id="2" name="Group 11"/>
          <p:cNvGrpSpPr/>
          <p:nvPr/>
        </p:nvGrpSpPr>
        <p:grpSpPr bwMode="auto">
          <a:xfrm>
            <a:off x="1066800" y="5029200"/>
            <a:ext cx="800100" cy="1009650"/>
            <a:chOff x="672" y="3168"/>
            <a:chExt cx="504" cy="636"/>
          </a:xfrm>
        </p:grpSpPr>
        <p:sp>
          <p:nvSpPr>
            <p:cNvPr id="22547" name="Oval 12"/>
            <p:cNvSpPr>
              <a:spLocks noChangeArrowheads="1"/>
            </p:cNvSpPr>
            <p:nvPr/>
          </p:nvSpPr>
          <p:spPr bwMode="auto">
            <a:xfrm>
              <a:off x="672" y="3168"/>
              <a:ext cx="240" cy="240"/>
            </a:xfrm>
            <a:prstGeom prst="ellipse">
              <a:avLst/>
            </a:prstGeom>
            <a:solidFill>
              <a:srgbClr val="00FFFF"/>
            </a:solidFill>
            <a:ln w="9525">
              <a:solidFill>
                <a:schemeClr val="tx1"/>
              </a:solidFill>
              <a:round/>
            </a:ln>
          </p:spPr>
          <p:txBody>
            <a:bodyPr wrap="none" anchor="ctr"/>
            <a:lstStyle/>
            <a:p>
              <a:pPr algn="ctr"/>
              <a:r>
                <a:rPr lang="en-US" sz="3200" b="1"/>
                <a:t>1</a:t>
              </a:r>
              <a:endParaRPr lang="en-US" sz="3200" b="1"/>
            </a:p>
          </p:txBody>
        </p:sp>
        <p:sp>
          <p:nvSpPr>
            <p:cNvPr id="22548" name="Oval 13"/>
            <p:cNvSpPr>
              <a:spLocks noChangeArrowheads="1"/>
            </p:cNvSpPr>
            <p:nvPr/>
          </p:nvSpPr>
          <p:spPr bwMode="auto">
            <a:xfrm>
              <a:off x="804" y="3360"/>
              <a:ext cx="240" cy="240"/>
            </a:xfrm>
            <a:prstGeom prst="ellipse">
              <a:avLst/>
            </a:prstGeom>
            <a:solidFill>
              <a:srgbClr val="00FFFF"/>
            </a:solidFill>
            <a:ln w="9525">
              <a:solidFill>
                <a:schemeClr val="tx1"/>
              </a:solidFill>
              <a:round/>
            </a:ln>
          </p:spPr>
          <p:txBody>
            <a:bodyPr wrap="none" anchor="ctr"/>
            <a:lstStyle/>
            <a:p>
              <a:pPr algn="ctr"/>
              <a:r>
                <a:rPr lang="en-US" sz="3200" b="1"/>
                <a:t>2</a:t>
              </a:r>
              <a:endParaRPr lang="en-US" sz="3200" b="1"/>
            </a:p>
          </p:txBody>
        </p:sp>
        <p:sp>
          <p:nvSpPr>
            <p:cNvPr id="22549" name="Oval 14"/>
            <p:cNvSpPr>
              <a:spLocks noChangeArrowheads="1"/>
            </p:cNvSpPr>
            <p:nvPr/>
          </p:nvSpPr>
          <p:spPr bwMode="auto">
            <a:xfrm>
              <a:off x="936" y="3564"/>
              <a:ext cx="240" cy="240"/>
            </a:xfrm>
            <a:prstGeom prst="ellipse">
              <a:avLst/>
            </a:prstGeom>
            <a:solidFill>
              <a:srgbClr val="00FFFF"/>
            </a:solidFill>
            <a:ln w="9525">
              <a:solidFill>
                <a:schemeClr val="tx1"/>
              </a:solidFill>
              <a:round/>
            </a:ln>
          </p:spPr>
          <p:txBody>
            <a:bodyPr wrap="none" anchor="ctr"/>
            <a:lstStyle/>
            <a:p>
              <a:pPr algn="ctr"/>
              <a:r>
                <a:rPr lang="en-US" sz="3200" b="1"/>
                <a:t>3</a:t>
              </a:r>
              <a:endParaRPr lang="en-US" sz="3200" b="1"/>
            </a:p>
          </p:txBody>
        </p:sp>
      </p:grpSp>
      <p:grpSp>
        <p:nvGrpSpPr>
          <p:cNvPr id="3" name="Group 15"/>
          <p:cNvGrpSpPr/>
          <p:nvPr/>
        </p:nvGrpSpPr>
        <p:grpSpPr bwMode="auto">
          <a:xfrm>
            <a:off x="8016875" y="46038"/>
            <a:ext cx="1096963" cy="182562"/>
            <a:chOff x="5050" y="29"/>
            <a:chExt cx="691" cy="115"/>
          </a:xfrm>
        </p:grpSpPr>
        <p:sp>
          <p:nvSpPr>
            <p:cNvPr id="22541" name="AutoShape 16">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2542" name="AutoShape 17">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2543" name="AutoShape 18">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2544" name="AutoShape 19">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2545" name="AutoShape 20">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2546" name="AutoShape 21">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p:cTn id="7" dur="1000" fill="hold"/>
                                        <p:tgtEl>
                                          <p:spTgt spid="5122"/>
                                        </p:tgtEl>
                                        <p:attrNameLst>
                                          <p:attrName>ppt_w</p:attrName>
                                        </p:attrNameLst>
                                      </p:cBhvr>
                                      <p:tavLst>
                                        <p:tav tm="0">
                                          <p:val>
                                            <p:fltVal val="0"/>
                                          </p:val>
                                        </p:tav>
                                        <p:tav tm="100000">
                                          <p:val>
                                            <p:strVal val="#ppt_w"/>
                                          </p:val>
                                        </p:tav>
                                      </p:tavLst>
                                    </p:anim>
                                    <p:anim calcmode="lin" valueType="num">
                                      <p:cBhvr>
                                        <p:cTn id="8" dur="1000" fill="hold"/>
                                        <p:tgtEl>
                                          <p:spTgt spid="5122"/>
                                        </p:tgtEl>
                                        <p:attrNameLst>
                                          <p:attrName>ppt_h</p:attrName>
                                        </p:attrNameLst>
                                      </p:cBhvr>
                                      <p:tavLst>
                                        <p:tav tm="0">
                                          <p:val>
                                            <p:fltVal val="0"/>
                                          </p:val>
                                        </p:tav>
                                        <p:tav tm="100000">
                                          <p:val>
                                            <p:strVal val="#ppt_h"/>
                                          </p:val>
                                        </p:tav>
                                      </p:tavLst>
                                    </p:anim>
                                    <p:anim calcmode="lin" valueType="num">
                                      <p:cBhvr>
                                        <p:cTn id="9" dur="1000" fill="hold"/>
                                        <p:tgtEl>
                                          <p:spTgt spid="512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1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8" presetClass="entr" presetSubtype="6" fill="hold" grpId="0" nodeType="clickEffect">
                                  <p:stCondLst>
                                    <p:cond delay="0"/>
                                  </p:stCondLst>
                                  <p:iterate type="wd">
                                    <p:tmPct val="100000"/>
                                  </p:iterate>
                                  <p:childTnLst>
                                    <p:set>
                                      <p:cBhvr>
                                        <p:cTn id="14" dur="1" fill="hold">
                                          <p:stCondLst>
                                            <p:cond delay="0"/>
                                          </p:stCondLst>
                                        </p:cTn>
                                        <p:tgtEl>
                                          <p:spTgt spid="5130"/>
                                        </p:tgtEl>
                                        <p:attrNameLst>
                                          <p:attrName>style.visibility</p:attrName>
                                        </p:attrNameLst>
                                      </p:cBhvr>
                                      <p:to>
                                        <p:strVal val="visible"/>
                                      </p:to>
                                    </p:set>
                                    <p:animEffect transition="in" filter="strips(downRight)">
                                      <p:cBhvr>
                                        <p:cTn id="15" dur="300"/>
                                        <p:tgtEl>
                                          <p:spTgt spid="5130"/>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1" fill="hold" grpId="0" nodeType="clickEffect">
                                  <p:stCondLst>
                                    <p:cond delay="0"/>
                                  </p:stCondLst>
                                  <p:iterate type="wd">
                                    <p:tmPct val="100000"/>
                                  </p:iterate>
                                  <p:childTnLst>
                                    <p:set>
                                      <p:cBhvr>
                                        <p:cTn id="19" dur="1" fill="hold">
                                          <p:stCondLst>
                                            <p:cond delay="0"/>
                                          </p:stCondLst>
                                        </p:cTn>
                                        <p:tgtEl>
                                          <p:spTgt spid="5125"/>
                                        </p:tgtEl>
                                        <p:attrNameLst>
                                          <p:attrName>style.visibility</p:attrName>
                                        </p:attrNameLst>
                                      </p:cBhvr>
                                      <p:to>
                                        <p:strVal val="visible"/>
                                      </p:to>
                                    </p:set>
                                    <p:anim calcmode="lin" valueType="num">
                                      <p:cBhvr additive="base">
                                        <p:cTn id="20" dur="300" fill="hold"/>
                                        <p:tgtEl>
                                          <p:spTgt spid="5125"/>
                                        </p:tgtEl>
                                        <p:attrNameLst>
                                          <p:attrName>ppt_x</p:attrName>
                                        </p:attrNameLst>
                                      </p:cBhvr>
                                      <p:tavLst>
                                        <p:tav tm="0">
                                          <p:val>
                                            <p:strVal val="#ppt_x"/>
                                          </p:val>
                                        </p:tav>
                                        <p:tav tm="100000">
                                          <p:val>
                                            <p:strVal val="#ppt_x"/>
                                          </p:val>
                                        </p:tav>
                                      </p:tavLst>
                                    </p:anim>
                                    <p:anim calcmode="lin" valueType="num">
                                      <p:cBhvr additive="base">
                                        <p:cTn id="21" dur="300" fill="hold"/>
                                        <p:tgtEl>
                                          <p:spTgt spid="5125"/>
                                        </p:tgtEl>
                                        <p:attrNameLst>
                                          <p:attrName>ppt_y</p:attrName>
                                        </p:attrNameLst>
                                      </p:cBhvr>
                                      <p:tavLst>
                                        <p:tav tm="0">
                                          <p:val>
                                            <p:strVal val="0-#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7" presetClass="entr" presetSubtype="8" fill="hold" grpId="0" nodeType="clickEffect">
                                  <p:stCondLst>
                                    <p:cond delay="0"/>
                                  </p:stCondLst>
                                  <p:iterate type="wd">
                                    <p:tmPct val="100000"/>
                                  </p:iterate>
                                  <p:childTnLst>
                                    <p:set>
                                      <p:cBhvr>
                                        <p:cTn id="25" dur="1" fill="hold">
                                          <p:stCondLst>
                                            <p:cond delay="0"/>
                                          </p:stCondLst>
                                        </p:cTn>
                                        <p:tgtEl>
                                          <p:spTgt spid="5123"/>
                                        </p:tgtEl>
                                        <p:attrNameLst>
                                          <p:attrName>style.visibility</p:attrName>
                                        </p:attrNameLst>
                                      </p:cBhvr>
                                      <p:to>
                                        <p:strVal val="visible"/>
                                      </p:to>
                                    </p:set>
                                    <p:anim calcmode="lin" valueType="num">
                                      <p:cBhvr>
                                        <p:cTn id="26" dur="300" fill="hold"/>
                                        <p:tgtEl>
                                          <p:spTgt spid="5123"/>
                                        </p:tgtEl>
                                        <p:attrNameLst>
                                          <p:attrName>ppt_x</p:attrName>
                                        </p:attrNameLst>
                                      </p:cBhvr>
                                      <p:tavLst>
                                        <p:tav tm="0">
                                          <p:val>
                                            <p:strVal val="#ppt_x-#ppt_w/2"/>
                                          </p:val>
                                        </p:tav>
                                        <p:tav tm="100000">
                                          <p:val>
                                            <p:strVal val="#ppt_x"/>
                                          </p:val>
                                        </p:tav>
                                      </p:tavLst>
                                    </p:anim>
                                    <p:anim calcmode="lin" valueType="num">
                                      <p:cBhvr>
                                        <p:cTn id="27" dur="300" fill="hold"/>
                                        <p:tgtEl>
                                          <p:spTgt spid="5123"/>
                                        </p:tgtEl>
                                        <p:attrNameLst>
                                          <p:attrName>ppt_y</p:attrName>
                                        </p:attrNameLst>
                                      </p:cBhvr>
                                      <p:tavLst>
                                        <p:tav tm="0">
                                          <p:val>
                                            <p:strVal val="#ppt_y"/>
                                          </p:val>
                                        </p:tav>
                                        <p:tav tm="100000">
                                          <p:val>
                                            <p:strVal val="#ppt_y"/>
                                          </p:val>
                                        </p:tav>
                                      </p:tavLst>
                                    </p:anim>
                                    <p:anim calcmode="lin" valueType="num">
                                      <p:cBhvr>
                                        <p:cTn id="28" dur="300" fill="hold"/>
                                        <p:tgtEl>
                                          <p:spTgt spid="5123"/>
                                        </p:tgtEl>
                                        <p:attrNameLst>
                                          <p:attrName>ppt_w</p:attrName>
                                        </p:attrNameLst>
                                      </p:cBhvr>
                                      <p:tavLst>
                                        <p:tav tm="0">
                                          <p:val>
                                            <p:fltVal val="0"/>
                                          </p:val>
                                        </p:tav>
                                        <p:tav tm="100000">
                                          <p:val>
                                            <p:strVal val="#ppt_w"/>
                                          </p:val>
                                        </p:tav>
                                      </p:tavLst>
                                    </p:anim>
                                    <p:anim calcmode="lin" valueType="num">
                                      <p:cBhvr>
                                        <p:cTn id="29" dur="300" fill="hold"/>
                                        <p:tgtEl>
                                          <p:spTgt spid="5123"/>
                                        </p:tgtEl>
                                        <p:attrNameLst>
                                          <p:attrName>ppt_h</p:attrName>
                                        </p:attrNameLst>
                                      </p:cBhvr>
                                      <p:tavLst>
                                        <p:tav tm="0">
                                          <p:val>
                                            <p:strVal val="#ppt_h"/>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15" presetClass="entr" presetSubtype="0" fill="hold" grpId="0" nodeType="clickEffect">
                                  <p:stCondLst>
                                    <p:cond delay="0"/>
                                  </p:stCondLst>
                                  <p:childTnLst>
                                    <p:set>
                                      <p:cBhvr>
                                        <p:cTn id="33" dur="1" fill="hold">
                                          <p:stCondLst>
                                            <p:cond delay="0"/>
                                          </p:stCondLst>
                                        </p:cTn>
                                        <p:tgtEl>
                                          <p:spTgt spid="5127"/>
                                        </p:tgtEl>
                                        <p:attrNameLst>
                                          <p:attrName>style.visibility</p:attrName>
                                        </p:attrNameLst>
                                      </p:cBhvr>
                                      <p:to>
                                        <p:strVal val="visible"/>
                                      </p:to>
                                    </p:set>
                                    <p:anim calcmode="lin" valueType="num">
                                      <p:cBhvr>
                                        <p:cTn id="34" dur="1000" fill="hold"/>
                                        <p:tgtEl>
                                          <p:spTgt spid="5127"/>
                                        </p:tgtEl>
                                        <p:attrNameLst>
                                          <p:attrName>ppt_w</p:attrName>
                                        </p:attrNameLst>
                                      </p:cBhvr>
                                      <p:tavLst>
                                        <p:tav tm="0">
                                          <p:val>
                                            <p:fltVal val="0"/>
                                          </p:val>
                                        </p:tav>
                                        <p:tav tm="100000">
                                          <p:val>
                                            <p:strVal val="#ppt_w"/>
                                          </p:val>
                                        </p:tav>
                                      </p:tavLst>
                                    </p:anim>
                                    <p:anim calcmode="lin" valueType="num">
                                      <p:cBhvr>
                                        <p:cTn id="35" dur="1000" fill="hold"/>
                                        <p:tgtEl>
                                          <p:spTgt spid="5127"/>
                                        </p:tgtEl>
                                        <p:attrNameLst>
                                          <p:attrName>ppt_h</p:attrName>
                                        </p:attrNameLst>
                                      </p:cBhvr>
                                      <p:tavLst>
                                        <p:tav tm="0">
                                          <p:val>
                                            <p:fltVal val="0"/>
                                          </p:val>
                                        </p:tav>
                                        <p:tav tm="100000">
                                          <p:val>
                                            <p:strVal val="#ppt_h"/>
                                          </p:val>
                                        </p:tav>
                                      </p:tavLst>
                                    </p:anim>
                                    <p:anim calcmode="lin" valueType="num">
                                      <p:cBhvr>
                                        <p:cTn id="36" dur="1000" fill="hold"/>
                                        <p:tgtEl>
                                          <p:spTgt spid="5127"/>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51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p:stCondLst>
                        <p:cond delay="indefinite"/>
                      </p:stCondLst>
                      <p:childTnLst>
                        <p:par>
                          <p:cTn id="39" fill="hold">
                            <p:stCondLst>
                              <p:cond delay="0"/>
                            </p:stCondLst>
                            <p:childTnLst>
                              <p:par>
                                <p:cTn id="40" presetID="17" presetClass="entr" presetSubtype="10" fill="hold" grpId="0" nodeType="clickEffect">
                                  <p:stCondLst>
                                    <p:cond delay="0"/>
                                  </p:stCondLst>
                                  <p:childTnLst>
                                    <p:set>
                                      <p:cBhvr>
                                        <p:cTn id="41" dur="1" fill="hold">
                                          <p:stCondLst>
                                            <p:cond delay="0"/>
                                          </p:stCondLst>
                                        </p:cTn>
                                        <p:tgtEl>
                                          <p:spTgt spid="5128"/>
                                        </p:tgtEl>
                                        <p:attrNameLst>
                                          <p:attrName>style.visibility</p:attrName>
                                        </p:attrNameLst>
                                      </p:cBhvr>
                                      <p:to>
                                        <p:strVal val="visible"/>
                                      </p:to>
                                    </p:set>
                                    <p:anim calcmode="lin" valueType="num">
                                      <p:cBhvr>
                                        <p:cTn id="42" dur="500" fill="hold"/>
                                        <p:tgtEl>
                                          <p:spTgt spid="5128"/>
                                        </p:tgtEl>
                                        <p:attrNameLst>
                                          <p:attrName>ppt_w</p:attrName>
                                        </p:attrNameLst>
                                      </p:cBhvr>
                                      <p:tavLst>
                                        <p:tav tm="0">
                                          <p:val>
                                            <p:fltVal val="0"/>
                                          </p:val>
                                        </p:tav>
                                        <p:tav tm="100000">
                                          <p:val>
                                            <p:strVal val="#ppt_w"/>
                                          </p:val>
                                        </p:tav>
                                      </p:tavLst>
                                    </p:anim>
                                    <p:anim calcmode="lin" valueType="num">
                                      <p:cBhvr>
                                        <p:cTn id="43" dur="500" fill="hold"/>
                                        <p:tgtEl>
                                          <p:spTgt spid="5128"/>
                                        </p:tgtEl>
                                        <p:attrNameLst>
                                          <p:attrName>ppt_h</p:attrName>
                                        </p:attrNameLst>
                                      </p:cBhvr>
                                      <p:tavLst>
                                        <p:tav tm="0">
                                          <p:val>
                                            <p:strVal val="#ppt_h"/>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8" fill="hold" grpId="0" nodeType="clickEffect">
                                  <p:stCondLst>
                                    <p:cond delay="0"/>
                                  </p:stCondLst>
                                  <p:iterate type="wd">
                                    <p:tmPct val="100000"/>
                                  </p:iterate>
                                  <p:childTnLst>
                                    <p:set>
                                      <p:cBhvr>
                                        <p:cTn id="47" dur="1" fill="hold">
                                          <p:stCondLst>
                                            <p:cond delay="0"/>
                                          </p:stCondLst>
                                        </p:cTn>
                                        <p:tgtEl>
                                          <p:spTgt spid="5126"/>
                                        </p:tgtEl>
                                        <p:attrNameLst>
                                          <p:attrName>style.visibility</p:attrName>
                                        </p:attrNameLst>
                                      </p:cBhvr>
                                      <p:to>
                                        <p:strVal val="visible"/>
                                      </p:to>
                                    </p:set>
                                    <p:anim calcmode="lin" valueType="num">
                                      <p:cBhvr additive="base">
                                        <p:cTn id="48" dur="300" fill="hold"/>
                                        <p:tgtEl>
                                          <p:spTgt spid="5126"/>
                                        </p:tgtEl>
                                        <p:attrNameLst>
                                          <p:attrName>ppt_x</p:attrName>
                                        </p:attrNameLst>
                                      </p:cBhvr>
                                      <p:tavLst>
                                        <p:tav tm="0">
                                          <p:val>
                                            <p:strVal val="0-#ppt_w/2"/>
                                          </p:val>
                                        </p:tav>
                                        <p:tav tm="100000">
                                          <p:val>
                                            <p:strVal val="#ppt_x"/>
                                          </p:val>
                                        </p:tav>
                                      </p:tavLst>
                                    </p:anim>
                                    <p:anim calcmode="lin" valueType="num">
                                      <p:cBhvr additive="base">
                                        <p:cTn id="49" dur="300" fill="hold"/>
                                        <p:tgtEl>
                                          <p:spTgt spid="5126"/>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2" fill="hold" grpId="0" nodeType="clickEffect">
                                  <p:stCondLst>
                                    <p:cond delay="0"/>
                                  </p:stCondLst>
                                  <p:iterate type="wd">
                                    <p:tmPct val="100000"/>
                                  </p:iterate>
                                  <p:childTnLst>
                                    <p:set>
                                      <p:cBhvr>
                                        <p:cTn id="53" dur="1" fill="hold">
                                          <p:stCondLst>
                                            <p:cond delay="0"/>
                                          </p:stCondLst>
                                        </p:cTn>
                                        <p:tgtEl>
                                          <p:spTgt spid="5129"/>
                                        </p:tgtEl>
                                        <p:attrNameLst>
                                          <p:attrName>style.visibility</p:attrName>
                                        </p:attrNameLst>
                                      </p:cBhvr>
                                      <p:to>
                                        <p:strVal val="visible"/>
                                      </p:to>
                                    </p:set>
                                    <p:anim calcmode="lin" valueType="num">
                                      <p:cBhvr additive="base">
                                        <p:cTn id="54" dur="300" fill="hold"/>
                                        <p:tgtEl>
                                          <p:spTgt spid="5129"/>
                                        </p:tgtEl>
                                        <p:attrNameLst>
                                          <p:attrName>ppt_x</p:attrName>
                                        </p:attrNameLst>
                                      </p:cBhvr>
                                      <p:tavLst>
                                        <p:tav tm="0">
                                          <p:val>
                                            <p:strVal val="1+#ppt_w/2"/>
                                          </p:val>
                                        </p:tav>
                                        <p:tav tm="100000">
                                          <p:val>
                                            <p:strVal val="#ppt_x"/>
                                          </p:val>
                                        </p:tav>
                                      </p:tavLst>
                                    </p:anim>
                                    <p:anim calcmode="lin" valueType="num">
                                      <p:cBhvr additive="base">
                                        <p:cTn id="55" dur="300" fill="hold"/>
                                        <p:tgtEl>
                                          <p:spTgt spid="5129"/>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18" presetClass="entr" presetSubtype="6" fill="hold" nodeType="clickEffect">
                                  <p:stCondLst>
                                    <p:cond delay="0"/>
                                  </p:stCondLst>
                                  <p:childTnLst>
                                    <p:set>
                                      <p:cBhvr>
                                        <p:cTn id="59" dur="1" fill="hold">
                                          <p:stCondLst>
                                            <p:cond delay="0"/>
                                          </p:stCondLst>
                                        </p:cTn>
                                        <p:tgtEl>
                                          <p:spTgt spid="2"/>
                                        </p:tgtEl>
                                        <p:attrNameLst>
                                          <p:attrName>style.visibility</p:attrName>
                                        </p:attrNameLst>
                                      </p:cBhvr>
                                      <p:to>
                                        <p:strVal val="visible"/>
                                      </p:to>
                                    </p:set>
                                    <p:animEffect transition="in" filter="strips(downRight)">
                                      <p:cBhvr>
                                        <p:cTn id="60" dur="500"/>
                                        <p:tgtEl>
                                          <p:spTgt spid="2"/>
                                        </p:tgtEl>
                                      </p:cBhvr>
                                    </p:animEffect>
                                  </p:childTnLst>
                                </p:cTn>
                              </p:par>
                            </p:childTnLst>
                          </p:cTn>
                        </p:par>
                      </p:childTnLst>
                    </p:cTn>
                  </p:par>
                  <p:par>
                    <p:cTn id="61" fill="hold">
                      <p:stCondLst>
                        <p:cond delay="indefinite"/>
                      </p:stCondLst>
                      <p:childTnLst>
                        <p:par>
                          <p:cTn id="62" fill="hold">
                            <p:stCondLst>
                              <p:cond delay="0"/>
                            </p:stCondLst>
                            <p:childTnLst>
                              <p:par>
                                <p:cTn id="63" presetID="18" presetClass="entr" presetSubtype="6" fill="hold" grpId="0" nodeType="clickEffect">
                                  <p:stCondLst>
                                    <p:cond delay="0"/>
                                  </p:stCondLst>
                                  <p:iterate type="wd">
                                    <p:tmPct val="100000"/>
                                  </p:iterate>
                                  <p:childTnLst>
                                    <p:set>
                                      <p:cBhvr>
                                        <p:cTn id="64" dur="1" fill="hold">
                                          <p:stCondLst>
                                            <p:cond delay="0"/>
                                          </p:stCondLst>
                                        </p:cTn>
                                        <p:tgtEl>
                                          <p:spTgt spid="5124"/>
                                        </p:tgtEl>
                                        <p:attrNameLst>
                                          <p:attrName>style.visibility</p:attrName>
                                        </p:attrNameLst>
                                      </p:cBhvr>
                                      <p:to>
                                        <p:strVal val="visible"/>
                                      </p:to>
                                    </p:set>
                                    <p:animEffect transition="in" filter="strips(downRight)">
                                      <p:cBhvr>
                                        <p:cTn id="65" dur="300"/>
                                        <p:tgtEl>
                                          <p:spTgt spid="5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autoUpdateAnimBg="0"/>
      <p:bldP spid="5123" grpId="0" autoUpdateAnimBg="0"/>
      <p:bldP spid="5124" grpId="0" autoUpdateAnimBg="0"/>
      <p:bldP spid="5125" grpId="0" autoUpdateAnimBg="0"/>
      <p:bldP spid="5126" grpId="0" autoUpdateAnimBg="0"/>
      <p:bldP spid="5127" grpId="0" autoUpdateAnimBg="0"/>
      <p:bldP spid="5128" grpId="0" autoUpdateAnimBg="0"/>
      <p:bldP spid="5129" grpId="0" autoUpdateAnimBg="0"/>
      <p:bldP spid="5130"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AutoShape 2"/>
          <p:cNvSpPr>
            <a:spLocks noChangeArrowheads="1"/>
          </p:cNvSpPr>
          <p:nvPr/>
        </p:nvSpPr>
        <p:spPr bwMode="auto">
          <a:xfrm rot="-1619946">
            <a:off x="6019800" y="4340225"/>
            <a:ext cx="1866900" cy="933450"/>
          </a:xfrm>
          <a:prstGeom prst="parallelogram">
            <a:avLst>
              <a:gd name="adj" fmla="val 50926"/>
            </a:avLst>
          </a:prstGeom>
          <a:solidFill>
            <a:schemeClr val="hlink"/>
          </a:solidFill>
          <a:ln w="28575">
            <a:solidFill>
              <a:schemeClr val="tx1"/>
            </a:solidFill>
            <a:miter lim="800000"/>
          </a:ln>
        </p:spPr>
        <p:txBody>
          <a:bodyPr wrap="none" anchor="ctr"/>
          <a:lstStyle/>
          <a:p>
            <a:endParaRPr lang="en-IN"/>
          </a:p>
        </p:txBody>
      </p:sp>
      <p:sp>
        <p:nvSpPr>
          <p:cNvPr id="6147" name="AutoShape 3"/>
          <p:cNvSpPr>
            <a:spLocks noChangeArrowheads="1"/>
          </p:cNvSpPr>
          <p:nvPr/>
        </p:nvSpPr>
        <p:spPr bwMode="auto">
          <a:xfrm rot="9241979" flipH="1">
            <a:off x="6437313" y="5100638"/>
            <a:ext cx="2236787" cy="995362"/>
          </a:xfrm>
          <a:prstGeom prst="parallelogram">
            <a:avLst>
              <a:gd name="adj" fmla="val 77113"/>
            </a:avLst>
          </a:prstGeom>
          <a:solidFill>
            <a:srgbClr val="99CCFF"/>
          </a:solidFill>
          <a:ln w="28575">
            <a:solidFill>
              <a:schemeClr val="accent2"/>
            </a:solidFill>
            <a:miter lim="800000"/>
          </a:ln>
        </p:spPr>
        <p:txBody>
          <a:bodyPr wrap="none" anchor="ctr"/>
          <a:lstStyle/>
          <a:p>
            <a:endParaRPr lang="en-IN"/>
          </a:p>
        </p:txBody>
      </p:sp>
      <p:graphicFrame>
        <p:nvGraphicFramePr>
          <p:cNvPr id="6148" name="Object 4"/>
          <p:cNvGraphicFramePr>
            <a:graphicFrameLocks noChangeAspect="1"/>
          </p:cNvGraphicFramePr>
          <p:nvPr/>
        </p:nvGraphicFramePr>
        <p:xfrm>
          <a:off x="8107363" y="5573713"/>
          <a:ext cx="390525" cy="187325"/>
        </p:xfrm>
        <a:graphic>
          <a:graphicData uri="http://schemas.openxmlformats.org/presentationml/2006/ole">
            <mc:AlternateContent xmlns:mc="http://schemas.openxmlformats.org/markup-compatibility/2006">
              <mc:Choice xmlns:v="urn:schemas-microsoft-com:vml" Requires="v">
                <p:oleObj spid="_x0000_s6145" name="CorelDRAW" r:id="rId1" imgW="667385" imgH="320040" progId="">
                  <p:embed/>
                </p:oleObj>
              </mc:Choice>
              <mc:Fallback>
                <p:oleObj name="CorelDRAW" r:id="rId1" imgW="667385" imgH="320040" progId="">
                  <p:embed/>
                  <p:pic>
                    <p:nvPicPr>
                      <p:cNvPr id="0" name="Object 4"/>
                      <p:cNvPicPr>
                        <a:picLocks noChangeAspect="1"/>
                      </p:cNvPicPr>
                      <p:nvPr/>
                    </p:nvPicPr>
                    <p:blipFill>
                      <a:blip r:embed="rId2"/>
                      <a:stretch>
                        <a:fillRect/>
                      </a:stretch>
                    </p:blipFill>
                    <p:spPr>
                      <a:xfrm>
                        <a:off x="8107363" y="5573713"/>
                        <a:ext cx="390525" cy="187325"/>
                      </a:xfrm>
                      <a:prstGeom prst="rect">
                        <a:avLst/>
                      </a:prstGeom>
                      <a:noFill/>
                      <a:ln w="9525">
                        <a:noFill/>
                      </a:ln>
                    </p:spPr>
                  </p:pic>
                </p:oleObj>
              </mc:Fallback>
            </mc:AlternateContent>
          </a:graphicData>
        </a:graphic>
      </p:graphicFrame>
      <p:graphicFrame>
        <p:nvGraphicFramePr>
          <p:cNvPr id="6149" name="Object 5"/>
          <p:cNvGraphicFramePr>
            <a:graphicFrameLocks noChangeAspect="1"/>
          </p:cNvGraphicFramePr>
          <p:nvPr/>
        </p:nvGraphicFramePr>
        <p:xfrm>
          <a:off x="7288213" y="4037013"/>
          <a:ext cx="244475" cy="295275"/>
        </p:xfrm>
        <a:graphic>
          <a:graphicData uri="http://schemas.openxmlformats.org/presentationml/2006/ole">
            <mc:AlternateContent xmlns:mc="http://schemas.openxmlformats.org/markup-compatibility/2006">
              <mc:Choice xmlns:v="urn:schemas-microsoft-com:vml" Requires="v">
                <p:oleObj spid="_x0000_s6150" name="CorelDRAW" r:id="rId3" imgW="417830" imgH="506095" progId="">
                  <p:embed/>
                </p:oleObj>
              </mc:Choice>
              <mc:Fallback>
                <p:oleObj name="CorelDRAW" r:id="rId3" imgW="417830" imgH="506095" progId="">
                  <p:embed/>
                  <p:pic>
                    <p:nvPicPr>
                      <p:cNvPr id="0" name="Object 5"/>
                      <p:cNvPicPr>
                        <a:picLocks noChangeAspect="1"/>
                      </p:cNvPicPr>
                      <p:nvPr/>
                    </p:nvPicPr>
                    <p:blipFill>
                      <a:blip r:embed="rId4"/>
                      <a:stretch>
                        <a:fillRect/>
                      </a:stretch>
                    </p:blipFill>
                    <p:spPr>
                      <a:xfrm>
                        <a:off x="7288213" y="4037013"/>
                        <a:ext cx="244475" cy="295275"/>
                      </a:xfrm>
                      <a:prstGeom prst="rect">
                        <a:avLst/>
                      </a:prstGeom>
                      <a:noFill/>
                      <a:ln w="9525">
                        <a:noFill/>
                      </a:ln>
                    </p:spPr>
                  </p:pic>
                </p:oleObj>
              </mc:Fallback>
            </mc:AlternateContent>
          </a:graphicData>
        </a:graphic>
      </p:graphicFrame>
      <p:sp>
        <p:nvSpPr>
          <p:cNvPr id="2" name="AutoShape 6"/>
          <p:cNvSpPr>
            <a:spLocks noChangeArrowheads="1"/>
          </p:cNvSpPr>
          <p:nvPr/>
        </p:nvSpPr>
        <p:spPr bwMode="auto">
          <a:xfrm rot="1619946" flipV="1">
            <a:off x="6630988" y="4773613"/>
            <a:ext cx="1644650" cy="822325"/>
          </a:xfrm>
          <a:prstGeom prst="parallelogram">
            <a:avLst>
              <a:gd name="adj" fmla="val 50926"/>
            </a:avLst>
          </a:prstGeom>
          <a:solidFill>
            <a:srgbClr val="CCFF33"/>
          </a:solidFill>
          <a:ln w="28575">
            <a:solidFill>
              <a:srgbClr val="D60093"/>
            </a:solidFill>
            <a:miter lim="800000"/>
          </a:ln>
        </p:spPr>
        <p:txBody>
          <a:bodyPr wrap="none" anchor="ctr"/>
          <a:lstStyle/>
          <a:p>
            <a:endParaRPr lang="en-IN"/>
          </a:p>
        </p:txBody>
      </p:sp>
      <p:graphicFrame>
        <p:nvGraphicFramePr>
          <p:cNvPr id="6151" name="Object 7"/>
          <p:cNvGraphicFramePr>
            <a:graphicFrameLocks noChangeAspect="1"/>
          </p:cNvGraphicFramePr>
          <p:nvPr/>
        </p:nvGraphicFramePr>
        <p:xfrm>
          <a:off x="7050088" y="5143500"/>
          <a:ext cx="763587" cy="428625"/>
        </p:xfrm>
        <a:graphic>
          <a:graphicData uri="http://schemas.openxmlformats.org/presentationml/2006/ole">
            <mc:AlternateContent xmlns:mc="http://schemas.openxmlformats.org/markup-compatibility/2006">
              <mc:Choice xmlns:v="urn:schemas-microsoft-com:vml" Requires="v">
                <p:oleObj spid="_x0000_s6152" name="CorelDRAW" r:id="rId5" imgW="9525" imgH="9525" progId="">
                  <p:embed/>
                </p:oleObj>
              </mc:Choice>
              <mc:Fallback>
                <p:oleObj name="CorelDRAW" r:id="rId5" imgW="9525" imgH="9525" progId="">
                  <p:embed/>
                  <p:pic>
                    <p:nvPicPr>
                      <p:cNvPr id="0" name="Object 7"/>
                      <p:cNvPicPr>
                        <a:picLocks noChangeAspect="1"/>
                      </p:cNvPicPr>
                      <p:nvPr/>
                    </p:nvPicPr>
                    <p:blipFill>
                      <a:blip r:embed="rId6"/>
                      <a:stretch>
                        <a:fillRect/>
                      </a:stretch>
                    </p:blipFill>
                    <p:spPr>
                      <a:xfrm>
                        <a:off x="7050088" y="5143500"/>
                        <a:ext cx="763587" cy="428625"/>
                      </a:xfrm>
                      <a:prstGeom prst="rect">
                        <a:avLst/>
                      </a:prstGeom>
                      <a:noFill/>
                      <a:ln w="9525">
                        <a:noFill/>
                      </a:ln>
                    </p:spPr>
                  </p:pic>
                </p:oleObj>
              </mc:Fallback>
            </mc:AlternateContent>
          </a:graphicData>
        </a:graphic>
      </p:graphicFrame>
      <p:graphicFrame>
        <p:nvGraphicFramePr>
          <p:cNvPr id="3" name="Object 8"/>
          <p:cNvGraphicFramePr>
            <a:graphicFrameLocks noChangeAspect="1"/>
          </p:cNvGraphicFramePr>
          <p:nvPr/>
        </p:nvGraphicFramePr>
        <p:xfrm>
          <a:off x="7050088" y="4741863"/>
          <a:ext cx="669925" cy="430212"/>
        </p:xfrm>
        <a:graphic>
          <a:graphicData uri="http://schemas.openxmlformats.org/presentationml/2006/ole">
            <mc:AlternateContent xmlns:mc="http://schemas.openxmlformats.org/markup-compatibility/2006">
              <mc:Choice xmlns:v="urn:schemas-microsoft-com:vml" Requires="v">
                <p:oleObj spid="_x0000_s6153" name="CorelDRAW" r:id="rId7" imgW="9525" imgH="9525" progId="">
                  <p:embed/>
                </p:oleObj>
              </mc:Choice>
              <mc:Fallback>
                <p:oleObj name="CorelDRAW" r:id="rId7" imgW="9525" imgH="9525" progId="">
                  <p:embed/>
                  <p:pic>
                    <p:nvPicPr>
                      <p:cNvPr id="0" name="Object 8"/>
                      <p:cNvPicPr>
                        <a:picLocks noChangeAspect="1"/>
                      </p:cNvPicPr>
                      <p:nvPr/>
                    </p:nvPicPr>
                    <p:blipFill>
                      <a:blip r:embed="rId8"/>
                      <a:stretch>
                        <a:fillRect/>
                      </a:stretch>
                    </p:blipFill>
                    <p:spPr>
                      <a:xfrm>
                        <a:off x="7050088" y="4741863"/>
                        <a:ext cx="669925" cy="430212"/>
                      </a:xfrm>
                      <a:prstGeom prst="rect">
                        <a:avLst/>
                      </a:prstGeom>
                      <a:noFill/>
                      <a:ln w="9525">
                        <a:noFill/>
                      </a:ln>
                    </p:spPr>
                  </p:pic>
                </p:oleObj>
              </mc:Fallback>
            </mc:AlternateContent>
          </a:graphicData>
        </a:graphic>
      </p:graphicFrame>
      <p:sp>
        <p:nvSpPr>
          <p:cNvPr id="4" name="AutoShape 9"/>
          <p:cNvSpPr>
            <a:spLocks noChangeArrowheads="1"/>
          </p:cNvSpPr>
          <p:nvPr/>
        </p:nvSpPr>
        <p:spPr bwMode="auto">
          <a:xfrm rot="-1619946">
            <a:off x="3200400" y="4416425"/>
            <a:ext cx="1866900" cy="933450"/>
          </a:xfrm>
          <a:prstGeom prst="parallelogram">
            <a:avLst>
              <a:gd name="adj" fmla="val 50926"/>
            </a:avLst>
          </a:prstGeom>
          <a:solidFill>
            <a:schemeClr val="hlink"/>
          </a:solidFill>
          <a:ln w="28575">
            <a:solidFill>
              <a:schemeClr val="tx1"/>
            </a:solidFill>
            <a:miter lim="800000"/>
          </a:ln>
        </p:spPr>
        <p:txBody>
          <a:bodyPr wrap="none" anchor="ctr"/>
          <a:lstStyle/>
          <a:p>
            <a:endParaRPr lang="en-IN"/>
          </a:p>
        </p:txBody>
      </p:sp>
      <p:sp>
        <p:nvSpPr>
          <p:cNvPr id="6154" name="AutoShape 10"/>
          <p:cNvSpPr>
            <a:spLocks noChangeArrowheads="1"/>
          </p:cNvSpPr>
          <p:nvPr/>
        </p:nvSpPr>
        <p:spPr bwMode="auto">
          <a:xfrm rot="9241979" flipH="1">
            <a:off x="3613150" y="5170488"/>
            <a:ext cx="2339975" cy="1077912"/>
          </a:xfrm>
          <a:prstGeom prst="parallelogram">
            <a:avLst>
              <a:gd name="adj" fmla="val 85889"/>
            </a:avLst>
          </a:prstGeom>
          <a:solidFill>
            <a:srgbClr val="99CCFF"/>
          </a:solidFill>
          <a:ln w="28575">
            <a:solidFill>
              <a:schemeClr val="accent2"/>
            </a:solidFill>
            <a:miter lim="800000"/>
          </a:ln>
        </p:spPr>
        <p:txBody>
          <a:bodyPr wrap="none" anchor="ctr"/>
          <a:lstStyle/>
          <a:p>
            <a:endParaRPr lang="en-IN"/>
          </a:p>
        </p:txBody>
      </p:sp>
      <p:sp>
        <p:nvSpPr>
          <p:cNvPr id="6155" name="AutoShape 11"/>
          <p:cNvSpPr>
            <a:spLocks noChangeArrowheads="1"/>
          </p:cNvSpPr>
          <p:nvPr/>
        </p:nvSpPr>
        <p:spPr bwMode="auto">
          <a:xfrm rot="-4117185">
            <a:off x="3951287" y="4821238"/>
            <a:ext cx="1076325" cy="1066800"/>
          </a:xfrm>
          <a:prstGeom prst="parallelogram">
            <a:avLst>
              <a:gd name="adj" fmla="val 9146"/>
            </a:avLst>
          </a:prstGeom>
          <a:solidFill>
            <a:srgbClr val="CCFF33"/>
          </a:solidFill>
          <a:ln w="28575">
            <a:solidFill>
              <a:srgbClr val="D60093"/>
            </a:solidFill>
            <a:miter lim="800000"/>
          </a:ln>
        </p:spPr>
        <p:txBody>
          <a:bodyPr wrap="none" anchor="ctr"/>
          <a:lstStyle/>
          <a:p>
            <a:endParaRPr lang="en-IN"/>
          </a:p>
        </p:txBody>
      </p:sp>
      <p:sp>
        <p:nvSpPr>
          <p:cNvPr id="6156" name="Line 12"/>
          <p:cNvSpPr>
            <a:spLocks noChangeShapeType="1"/>
          </p:cNvSpPr>
          <p:nvPr/>
        </p:nvSpPr>
        <p:spPr bwMode="auto">
          <a:xfrm flipV="1">
            <a:off x="4800600" y="5616575"/>
            <a:ext cx="844550" cy="425450"/>
          </a:xfrm>
          <a:prstGeom prst="line">
            <a:avLst/>
          </a:prstGeom>
          <a:noFill/>
          <a:ln w="9525">
            <a:solidFill>
              <a:schemeClr val="tx1"/>
            </a:solidFill>
            <a:round/>
          </a:ln>
        </p:spPr>
        <p:txBody>
          <a:bodyPr wrap="none" anchor="ctr"/>
          <a:lstStyle/>
          <a:p>
            <a:endParaRPr lang="en-IN"/>
          </a:p>
        </p:txBody>
      </p:sp>
      <p:sp>
        <p:nvSpPr>
          <p:cNvPr id="6157" name="Text Box 13"/>
          <p:cNvSpPr txBox="1">
            <a:spLocks noChangeArrowheads="1"/>
          </p:cNvSpPr>
          <p:nvPr/>
        </p:nvSpPr>
        <p:spPr bwMode="auto">
          <a:xfrm>
            <a:off x="4862513" y="5656263"/>
            <a:ext cx="290512" cy="304800"/>
          </a:xfrm>
          <a:prstGeom prst="rect">
            <a:avLst/>
          </a:prstGeom>
          <a:noFill/>
          <a:ln w="9525">
            <a:noFill/>
            <a:miter lim="800000"/>
          </a:ln>
        </p:spPr>
        <p:txBody>
          <a:bodyPr wrap="none">
            <a:spAutoFit/>
          </a:bodyPr>
          <a:lstStyle/>
          <a:p>
            <a:r>
              <a:rPr lang="en-US" sz="1400" b="1">
                <a:latin typeface="Times New Roman" charset="0"/>
                <a:sym typeface="WP Greek Courier" pitchFamily="49" charset="2"/>
              </a:rPr>
              <a:t></a:t>
            </a:r>
            <a:endParaRPr lang="en-US" sz="1400" b="1">
              <a:latin typeface="Times New Roman" charset="0"/>
              <a:sym typeface="WP Greek Courier" pitchFamily="49" charset="2"/>
            </a:endParaRPr>
          </a:p>
        </p:txBody>
      </p:sp>
      <p:sp>
        <p:nvSpPr>
          <p:cNvPr id="6158" name="Text Box 14"/>
          <p:cNvSpPr txBox="1">
            <a:spLocks noChangeArrowheads="1"/>
          </p:cNvSpPr>
          <p:nvPr/>
        </p:nvSpPr>
        <p:spPr bwMode="auto">
          <a:xfrm rot="1712806">
            <a:off x="4308475" y="4930775"/>
            <a:ext cx="663575" cy="336550"/>
          </a:xfrm>
          <a:prstGeom prst="rect">
            <a:avLst/>
          </a:prstGeom>
          <a:noFill/>
          <a:ln w="9525">
            <a:noFill/>
            <a:miter lim="800000"/>
          </a:ln>
        </p:spPr>
        <p:txBody>
          <a:bodyPr wrap="none">
            <a:spAutoFit/>
          </a:bodyPr>
          <a:lstStyle/>
          <a:p>
            <a:pPr algn="ctr"/>
            <a:r>
              <a:rPr lang="en-US" sz="1600">
                <a:latin typeface="Times New Roman" charset="0"/>
              </a:rPr>
              <a:t>A.I.P.</a:t>
            </a:r>
            <a:endParaRPr lang="en-US" sz="1600">
              <a:latin typeface="Times New Roman" charset="0"/>
            </a:endParaRPr>
          </a:p>
        </p:txBody>
      </p:sp>
      <p:sp>
        <p:nvSpPr>
          <p:cNvPr id="6159" name="Rectangle 15"/>
          <p:cNvSpPr>
            <a:spLocks noChangeArrowheads="1"/>
          </p:cNvSpPr>
          <p:nvPr/>
        </p:nvSpPr>
        <p:spPr bwMode="auto">
          <a:xfrm rot="1579697">
            <a:off x="3740150" y="5299075"/>
            <a:ext cx="1228725" cy="501650"/>
          </a:xfrm>
          <a:prstGeom prst="rect">
            <a:avLst/>
          </a:prstGeom>
          <a:noFill/>
          <a:ln w="9525">
            <a:noFill/>
            <a:miter lim="800000"/>
          </a:ln>
        </p:spPr>
        <p:txBody>
          <a:bodyPr>
            <a:spAutoFit/>
          </a:bodyPr>
          <a:lstStyle/>
          <a:p>
            <a:pPr algn="ctr"/>
            <a:r>
              <a:rPr lang="en-US" sz="900" b="1">
                <a:latin typeface="Tahoma" charset="0"/>
                <a:cs typeface="Times New Roman" charset="0"/>
                <a:sym typeface="Symbol" pitchFamily="18" charset="2"/>
              </a:rPr>
              <a:t> to Vp </a:t>
            </a:r>
            <a:endParaRPr lang="en-US" sz="900" b="1">
              <a:latin typeface="Tahoma" charset="0"/>
              <a:cs typeface="Times New Roman" charset="0"/>
              <a:sym typeface="Symbol" pitchFamily="18" charset="2"/>
            </a:endParaRPr>
          </a:p>
          <a:p>
            <a:pPr algn="ctr"/>
            <a:r>
              <a:rPr lang="en-US" sz="900" b="1">
                <a:latin typeface="Tahoma" charset="0"/>
                <a:cs typeface="Times New Roman" charset="0"/>
                <a:sym typeface="Symbol" pitchFamily="18" charset="2"/>
              </a:rPr>
              <a:t>&amp; </a:t>
            </a:r>
            <a:endParaRPr lang="en-US" sz="900" b="1">
              <a:latin typeface="Tahoma" charset="0"/>
              <a:cs typeface="Times New Roman" charset="0"/>
              <a:sym typeface="Symbol" pitchFamily="18" charset="2"/>
            </a:endParaRPr>
          </a:p>
          <a:p>
            <a:pPr algn="ctr"/>
            <a:r>
              <a:rPr lang="en-US" sz="900" b="1">
                <a:latin typeface="Tahoma" charset="0"/>
                <a:cs typeface="Times New Roman" charset="0"/>
                <a:sym typeface="Symbol" pitchFamily="18" charset="2"/>
              </a:rPr>
              <a:t> to Hp</a:t>
            </a:r>
            <a:endParaRPr lang="en-US" sz="600">
              <a:latin typeface="Times New Roman" charset="0"/>
              <a:cs typeface="Times New Roman" charset="0"/>
              <a:sym typeface="Symbol" pitchFamily="18" charset="2"/>
            </a:endParaRPr>
          </a:p>
        </p:txBody>
      </p:sp>
      <p:sp>
        <p:nvSpPr>
          <p:cNvPr id="6160" name="Arc 16"/>
          <p:cNvSpPr/>
          <p:nvPr/>
        </p:nvSpPr>
        <p:spPr bwMode="auto">
          <a:xfrm rot="-1678405">
            <a:off x="4956175" y="5561013"/>
            <a:ext cx="222250" cy="331787"/>
          </a:xfrm>
          <a:custGeom>
            <a:avLst/>
            <a:gdLst>
              <a:gd name="T0" fmla="*/ 102112 w 21600"/>
              <a:gd name="T1" fmla="*/ 0 h 32355"/>
              <a:gd name="T2" fmla="*/ 176164 w 21600"/>
              <a:gd name="T3" fmla="*/ 331787 h 32355"/>
              <a:gd name="T4" fmla="*/ 0 w 21600"/>
              <a:gd name="T5" fmla="*/ 196734 h 32355"/>
              <a:gd name="T6" fmla="*/ 0 60000 65536"/>
              <a:gd name="T7" fmla="*/ 0 60000 65536"/>
              <a:gd name="T8" fmla="*/ 0 60000 65536"/>
              <a:gd name="T9" fmla="*/ 0 w 21600"/>
              <a:gd name="T10" fmla="*/ 0 h 32355"/>
              <a:gd name="T11" fmla="*/ 21600 w 21600"/>
              <a:gd name="T12" fmla="*/ 32355 h 32355"/>
            </a:gdLst>
            <a:ahLst/>
            <a:cxnLst>
              <a:cxn ang="T6">
                <a:pos x="T0" y="T1"/>
              </a:cxn>
              <a:cxn ang="T7">
                <a:pos x="T2" y="T3"/>
              </a:cxn>
              <a:cxn ang="T8">
                <a:pos x="T4" y="T5"/>
              </a:cxn>
            </a:cxnLst>
            <a:rect l="T9" t="T10" r="T11" b="T12"/>
            <a:pathLst>
              <a:path w="21600" h="32355" fill="none" extrusionOk="0">
                <a:moveTo>
                  <a:pt x="9924" y="-1"/>
                </a:moveTo>
                <a:cubicBezTo>
                  <a:pt x="17096" y="3709"/>
                  <a:pt x="21600" y="11110"/>
                  <a:pt x="21600" y="19185"/>
                </a:cubicBezTo>
                <a:cubicBezTo>
                  <a:pt x="21600" y="23948"/>
                  <a:pt x="20025" y="28578"/>
                  <a:pt x="17120" y="32354"/>
                </a:cubicBezTo>
              </a:path>
              <a:path w="21600" h="32355" stroke="0" extrusionOk="0">
                <a:moveTo>
                  <a:pt x="9924" y="-1"/>
                </a:moveTo>
                <a:cubicBezTo>
                  <a:pt x="17096" y="3709"/>
                  <a:pt x="21600" y="11110"/>
                  <a:pt x="21600" y="19185"/>
                </a:cubicBezTo>
                <a:cubicBezTo>
                  <a:pt x="21600" y="23948"/>
                  <a:pt x="20025" y="28578"/>
                  <a:pt x="17120" y="32354"/>
                </a:cubicBezTo>
                <a:lnTo>
                  <a:pt x="0" y="19185"/>
                </a:lnTo>
                <a:close/>
              </a:path>
            </a:pathLst>
          </a:custGeom>
          <a:noFill/>
          <a:ln w="9525">
            <a:solidFill>
              <a:schemeClr val="tx1"/>
            </a:solidFill>
            <a:round/>
            <a:headEnd type="triangle" w="med" len="med"/>
            <a:tailEnd type="triangle" w="med" len="med"/>
          </a:ln>
        </p:spPr>
        <p:txBody>
          <a:bodyPr wrap="none" anchor="ctr"/>
          <a:lstStyle/>
          <a:p>
            <a:endParaRPr lang="en-IN"/>
          </a:p>
        </p:txBody>
      </p:sp>
      <p:graphicFrame>
        <p:nvGraphicFramePr>
          <p:cNvPr id="6161" name="Object 17"/>
          <p:cNvGraphicFramePr>
            <a:graphicFrameLocks noChangeAspect="1"/>
          </p:cNvGraphicFramePr>
          <p:nvPr/>
        </p:nvGraphicFramePr>
        <p:xfrm>
          <a:off x="5422900" y="5705475"/>
          <a:ext cx="390525" cy="187325"/>
        </p:xfrm>
        <a:graphic>
          <a:graphicData uri="http://schemas.openxmlformats.org/presentationml/2006/ole">
            <mc:AlternateContent xmlns:mc="http://schemas.openxmlformats.org/markup-compatibility/2006">
              <mc:Choice xmlns:v="urn:schemas-microsoft-com:vml" Requires="v">
                <p:oleObj spid="_x0000_s6162" name="CorelDRAW" r:id="rId9" imgW="667385" imgH="320040" progId="">
                  <p:embed/>
                </p:oleObj>
              </mc:Choice>
              <mc:Fallback>
                <p:oleObj name="CorelDRAW" r:id="rId9" imgW="667385" imgH="320040" progId="">
                  <p:embed/>
                  <p:pic>
                    <p:nvPicPr>
                      <p:cNvPr id="0" name="Object 17"/>
                      <p:cNvPicPr>
                        <a:picLocks noChangeAspect="1"/>
                      </p:cNvPicPr>
                      <p:nvPr/>
                    </p:nvPicPr>
                    <p:blipFill>
                      <a:blip r:embed="rId2"/>
                      <a:stretch>
                        <a:fillRect/>
                      </a:stretch>
                    </p:blipFill>
                    <p:spPr>
                      <a:xfrm>
                        <a:off x="5422900" y="5705475"/>
                        <a:ext cx="390525" cy="187325"/>
                      </a:xfrm>
                      <a:prstGeom prst="rect">
                        <a:avLst/>
                      </a:prstGeom>
                      <a:noFill/>
                      <a:ln w="9525">
                        <a:noFill/>
                      </a:ln>
                    </p:spPr>
                  </p:pic>
                </p:oleObj>
              </mc:Fallback>
            </mc:AlternateContent>
          </a:graphicData>
        </a:graphic>
      </p:graphicFrame>
      <p:graphicFrame>
        <p:nvGraphicFramePr>
          <p:cNvPr id="5" name="Object 18"/>
          <p:cNvGraphicFramePr>
            <a:graphicFrameLocks noChangeAspect="1"/>
          </p:cNvGraphicFramePr>
          <p:nvPr/>
        </p:nvGraphicFramePr>
        <p:xfrm>
          <a:off x="4464050" y="4105275"/>
          <a:ext cx="244475" cy="293688"/>
        </p:xfrm>
        <a:graphic>
          <a:graphicData uri="http://schemas.openxmlformats.org/presentationml/2006/ole">
            <mc:AlternateContent xmlns:mc="http://schemas.openxmlformats.org/markup-compatibility/2006">
              <mc:Choice xmlns:v="urn:schemas-microsoft-com:vml" Requires="v">
                <p:oleObj spid="_x0000_s6163" name="CorelDRAW" r:id="rId10" imgW="417830" imgH="506095" progId="">
                  <p:embed/>
                </p:oleObj>
              </mc:Choice>
              <mc:Fallback>
                <p:oleObj name="CorelDRAW" r:id="rId10" imgW="417830" imgH="506095" progId="">
                  <p:embed/>
                  <p:pic>
                    <p:nvPicPr>
                      <p:cNvPr id="0" name="Object 18"/>
                      <p:cNvPicPr>
                        <a:picLocks noChangeAspect="1"/>
                      </p:cNvPicPr>
                      <p:nvPr/>
                    </p:nvPicPr>
                    <p:blipFill>
                      <a:blip r:embed="rId4"/>
                      <a:stretch>
                        <a:fillRect/>
                      </a:stretch>
                    </p:blipFill>
                    <p:spPr>
                      <a:xfrm>
                        <a:off x="4464050" y="4105275"/>
                        <a:ext cx="244475" cy="293688"/>
                      </a:xfrm>
                      <a:prstGeom prst="rect">
                        <a:avLst/>
                      </a:prstGeom>
                      <a:noFill/>
                      <a:ln w="9525">
                        <a:noFill/>
                      </a:ln>
                    </p:spPr>
                  </p:pic>
                </p:oleObj>
              </mc:Fallback>
            </mc:AlternateContent>
          </a:graphicData>
        </a:graphic>
      </p:graphicFrame>
      <p:sp>
        <p:nvSpPr>
          <p:cNvPr id="6" name="AutoShape 19"/>
          <p:cNvSpPr>
            <a:spLocks noChangeArrowheads="1"/>
          </p:cNvSpPr>
          <p:nvPr/>
        </p:nvSpPr>
        <p:spPr bwMode="auto">
          <a:xfrm rot="-1619946">
            <a:off x="457200" y="4505325"/>
            <a:ext cx="1866900" cy="933450"/>
          </a:xfrm>
          <a:prstGeom prst="parallelogram">
            <a:avLst>
              <a:gd name="adj" fmla="val 50926"/>
            </a:avLst>
          </a:prstGeom>
          <a:solidFill>
            <a:schemeClr val="hlink"/>
          </a:solidFill>
          <a:ln w="28575">
            <a:solidFill>
              <a:schemeClr val="tx1"/>
            </a:solidFill>
            <a:miter lim="800000"/>
          </a:ln>
        </p:spPr>
        <p:txBody>
          <a:bodyPr wrap="none" anchor="ctr"/>
          <a:lstStyle/>
          <a:p>
            <a:endParaRPr lang="en-IN"/>
          </a:p>
        </p:txBody>
      </p:sp>
      <p:sp>
        <p:nvSpPr>
          <p:cNvPr id="6164" name="AutoShape 20"/>
          <p:cNvSpPr>
            <a:spLocks noChangeArrowheads="1"/>
          </p:cNvSpPr>
          <p:nvPr/>
        </p:nvSpPr>
        <p:spPr bwMode="auto">
          <a:xfrm rot="9241979" flipH="1">
            <a:off x="871538" y="5253038"/>
            <a:ext cx="2289175" cy="995362"/>
          </a:xfrm>
          <a:prstGeom prst="parallelogram">
            <a:avLst>
              <a:gd name="adj" fmla="val 90993"/>
            </a:avLst>
          </a:prstGeom>
          <a:solidFill>
            <a:srgbClr val="99CCFF"/>
          </a:solidFill>
          <a:ln w="28575">
            <a:solidFill>
              <a:schemeClr val="accent2"/>
            </a:solidFill>
            <a:miter lim="800000"/>
          </a:ln>
        </p:spPr>
        <p:txBody>
          <a:bodyPr wrap="none" anchor="ctr"/>
          <a:lstStyle/>
          <a:p>
            <a:endParaRPr lang="en-IN"/>
          </a:p>
        </p:txBody>
      </p:sp>
      <p:sp>
        <p:nvSpPr>
          <p:cNvPr id="6165" name="Line 21"/>
          <p:cNvSpPr>
            <a:spLocks noChangeShapeType="1"/>
          </p:cNvSpPr>
          <p:nvPr/>
        </p:nvSpPr>
        <p:spPr bwMode="auto">
          <a:xfrm flipV="1">
            <a:off x="947738" y="4505325"/>
            <a:ext cx="798512" cy="427038"/>
          </a:xfrm>
          <a:prstGeom prst="line">
            <a:avLst/>
          </a:prstGeom>
          <a:noFill/>
          <a:ln w="9525">
            <a:solidFill>
              <a:schemeClr val="tx1"/>
            </a:solidFill>
            <a:round/>
          </a:ln>
        </p:spPr>
        <p:txBody>
          <a:bodyPr wrap="none" anchor="ctr"/>
          <a:lstStyle/>
          <a:p>
            <a:endParaRPr lang="en-IN"/>
          </a:p>
        </p:txBody>
      </p:sp>
      <p:sp>
        <p:nvSpPr>
          <p:cNvPr id="6166" name="Arc 22"/>
          <p:cNvSpPr/>
          <p:nvPr/>
        </p:nvSpPr>
        <p:spPr bwMode="auto">
          <a:xfrm rot="-1120204">
            <a:off x="1608138" y="4537075"/>
            <a:ext cx="231775" cy="407988"/>
          </a:xfrm>
          <a:custGeom>
            <a:avLst/>
            <a:gdLst>
              <a:gd name="T0" fmla="*/ 143422 w 21600"/>
              <a:gd name="T1" fmla="*/ 0 h 31145"/>
              <a:gd name="T2" fmla="*/ 174872 w 21600"/>
              <a:gd name="T3" fmla="*/ 407988 h 31145"/>
              <a:gd name="T4" fmla="*/ 0 w 21600"/>
              <a:gd name="T5" fmla="*/ 222275 h 31145"/>
              <a:gd name="T6" fmla="*/ 0 60000 65536"/>
              <a:gd name="T7" fmla="*/ 0 60000 65536"/>
              <a:gd name="T8" fmla="*/ 0 60000 65536"/>
              <a:gd name="T9" fmla="*/ 0 w 21600"/>
              <a:gd name="T10" fmla="*/ 0 h 31145"/>
              <a:gd name="T11" fmla="*/ 21600 w 21600"/>
              <a:gd name="T12" fmla="*/ 31145 h 31145"/>
            </a:gdLst>
            <a:ahLst/>
            <a:cxnLst>
              <a:cxn ang="T6">
                <a:pos x="T0" y="T1"/>
              </a:cxn>
              <a:cxn ang="T7">
                <a:pos x="T2" y="T3"/>
              </a:cxn>
              <a:cxn ang="T8">
                <a:pos x="T4" y="T5"/>
              </a:cxn>
            </a:cxnLst>
            <a:rect l="T9" t="T10" r="T11" b="T12"/>
            <a:pathLst>
              <a:path w="21600" h="31145" fill="none" extrusionOk="0">
                <a:moveTo>
                  <a:pt x="13365" y="0"/>
                </a:moveTo>
                <a:cubicBezTo>
                  <a:pt x="18565" y="4095"/>
                  <a:pt x="21600" y="10349"/>
                  <a:pt x="21600" y="16968"/>
                </a:cubicBezTo>
                <a:cubicBezTo>
                  <a:pt x="21600" y="22178"/>
                  <a:pt x="19716" y="27213"/>
                  <a:pt x="16296" y="31144"/>
                </a:cubicBezTo>
              </a:path>
              <a:path w="21600" h="31145" stroke="0" extrusionOk="0">
                <a:moveTo>
                  <a:pt x="13365" y="0"/>
                </a:moveTo>
                <a:cubicBezTo>
                  <a:pt x="18565" y="4095"/>
                  <a:pt x="21600" y="10349"/>
                  <a:pt x="21600" y="16968"/>
                </a:cubicBezTo>
                <a:cubicBezTo>
                  <a:pt x="21600" y="22178"/>
                  <a:pt x="19716" y="27213"/>
                  <a:pt x="16296" y="31144"/>
                </a:cubicBezTo>
                <a:lnTo>
                  <a:pt x="0" y="16968"/>
                </a:lnTo>
                <a:close/>
              </a:path>
            </a:pathLst>
          </a:custGeom>
          <a:noFill/>
          <a:ln w="3175">
            <a:solidFill>
              <a:schemeClr val="tx1"/>
            </a:solidFill>
            <a:round/>
            <a:headEnd type="triangle" w="med" len="med"/>
            <a:tailEnd type="triangle" w="med" len="med"/>
          </a:ln>
        </p:spPr>
        <p:txBody>
          <a:bodyPr wrap="none" anchor="ctr"/>
          <a:lstStyle/>
          <a:p>
            <a:endParaRPr lang="en-IN"/>
          </a:p>
        </p:txBody>
      </p:sp>
      <p:sp>
        <p:nvSpPr>
          <p:cNvPr id="6167" name="Text Box 23"/>
          <p:cNvSpPr txBox="1">
            <a:spLocks noChangeArrowheads="1"/>
          </p:cNvSpPr>
          <p:nvPr/>
        </p:nvSpPr>
        <p:spPr bwMode="auto">
          <a:xfrm>
            <a:off x="1277938" y="4638675"/>
            <a:ext cx="290512" cy="304800"/>
          </a:xfrm>
          <a:prstGeom prst="rect">
            <a:avLst/>
          </a:prstGeom>
          <a:noFill/>
          <a:ln w="9525">
            <a:noFill/>
            <a:miter lim="800000"/>
          </a:ln>
        </p:spPr>
        <p:txBody>
          <a:bodyPr wrap="none">
            <a:spAutoFit/>
          </a:bodyPr>
          <a:lstStyle/>
          <a:p>
            <a:r>
              <a:rPr lang="en-US" sz="1400" b="1">
                <a:latin typeface="Times New Roman" charset="0"/>
                <a:sym typeface="WP Greek Courier" pitchFamily="49" charset="2"/>
              </a:rPr>
              <a:t></a:t>
            </a:r>
            <a:endParaRPr lang="en-US" sz="1400" b="1">
              <a:latin typeface="Times New Roman" charset="0"/>
              <a:sym typeface="WP Greek Courier" pitchFamily="49" charset="2"/>
            </a:endParaRPr>
          </a:p>
        </p:txBody>
      </p:sp>
      <p:sp>
        <p:nvSpPr>
          <p:cNvPr id="6168" name="Rectangle 24"/>
          <p:cNvSpPr>
            <a:spLocks noChangeArrowheads="1"/>
          </p:cNvSpPr>
          <p:nvPr/>
        </p:nvSpPr>
        <p:spPr bwMode="auto">
          <a:xfrm>
            <a:off x="946150" y="4933950"/>
            <a:ext cx="1289050" cy="801688"/>
          </a:xfrm>
          <a:prstGeom prst="rect">
            <a:avLst/>
          </a:prstGeom>
          <a:solidFill>
            <a:srgbClr val="CCFF33"/>
          </a:solidFill>
          <a:ln w="28575">
            <a:solidFill>
              <a:srgbClr val="D60093"/>
            </a:solidFill>
            <a:miter lim="800000"/>
          </a:ln>
        </p:spPr>
        <p:txBody>
          <a:bodyPr wrap="none" anchor="ctr"/>
          <a:lstStyle/>
          <a:p>
            <a:endParaRPr lang="en-IN"/>
          </a:p>
        </p:txBody>
      </p:sp>
      <p:sp>
        <p:nvSpPr>
          <p:cNvPr id="6169" name="Text Box 25"/>
          <p:cNvSpPr txBox="1">
            <a:spLocks noChangeArrowheads="1"/>
          </p:cNvSpPr>
          <p:nvPr/>
        </p:nvSpPr>
        <p:spPr bwMode="auto">
          <a:xfrm>
            <a:off x="1254125" y="4949825"/>
            <a:ext cx="741363" cy="336550"/>
          </a:xfrm>
          <a:prstGeom prst="rect">
            <a:avLst/>
          </a:prstGeom>
          <a:noFill/>
          <a:ln w="9525">
            <a:noFill/>
            <a:miter lim="800000"/>
          </a:ln>
        </p:spPr>
        <p:txBody>
          <a:bodyPr wrap="none">
            <a:spAutoFit/>
          </a:bodyPr>
          <a:lstStyle/>
          <a:p>
            <a:pPr algn="ctr"/>
            <a:r>
              <a:rPr lang="en-US" sz="1600">
                <a:latin typeface="Times New Roman" charset="0"/>
              </a:rPr>
              <a:t>A.V.P.</a:t>
            </a:r>
            <a:endParaRPr lang="en-US" sz="1600">
              <a:latin typeface="Times New Roman" charset="0"/>
            </a:endParaRPr>
          </a:p>
        </p:txBody>
      </p:sp>
      <p:sp>
        <p:nvSpPr>
          <p:cNvPr id="6170" name="Rectangle 26"/>
          <p:cNvSpPr>
            <a:spLocks noChangeArrowheads="1"/>
          </p:cNvSpPr>
          <p:nvPr/>
        </p:nvSpPr>
        <p:spPr bwMode="auto">
          <a:xfrm>
            <a:off x="914400" y="5330825"/>
            <a:ext cx="1371600" cy="244475"/>
          </a:xfrm>
          <a:prstGeom prst="rect">
            <a:avLst/>
          </a:prstGeom>
          <a:noFill/>
          <a:ln w="9525">
            <a:noFill/>
            <a:miter lim="800000"/>
          </a:ln>
        </p:spPr>
        <p:txBody>
          <a:bodyPr>
            <a:spAutoFit/>
          </a:bodyPr>
          <a:lstStyle/>
          <a:p>
            <a:r>
              <a:rPr lang="en-US" sz="1000" b="1">
                <a:latin typeface="Tahoma" charset="0"/>
                <a:cs typeface="Times New Roman" charset="0"/>
                <a:sym typeface="Symbol" pitchFamily="18" charset="2"/>
              </a:rPr>
              <a:t> to Hp &amp;  to Vp</a:t>
            </a:r>
            <a:endParaRPr lang="en-US" sz="900">
              <a:latin typeface="Times New Roman" charset="0"/>
              <a:cs typeface="Times New Roman" charset="0"/>
              <a:sym typeface="Symbol" pitchFamily="18" charset="2"/>
            </a:endParaRPr>
          </a:p>
        </p:txBody>
      </p:sp>
      <p:graphicFrame>
        <p:nvGraphicFramePr>
          <p:cNvPr id="6171" name="Object 27"/>
          <p:cNvGraphicFramePr>
            <a:graphicFrameLocks noChangeAspect="1"/>
          </p:cNvGraphicFramePr>
          <p:nvPr/>
        </p:nvGraphicFramePr>
        <p:xfrm>
          <a:off x="2546350" y="5749925"/>
          <a:ext cx="390525" cy="187325"/>
        </p:xfrm>
        <a:graphic>
          <a:graphicData uri="http://schemas.openxmlformats.org/presentationml/2006/ole">
            <mc:AlternateContent xmlns:mc="http://schemas.openxmlformats.org/markup-compatibility/2006">
              <mc:Choice xmlns:v="urn:schemas-microsoft-com:vml" Requires="v">
                <p:oleObj spid="_x0000_s6172" name="CorelDRAW" r:id="rId11" imgW="667385" imgH="320040" progId="">
                  <p:embed/>
                </p:oleObj>
              </mc:Choice>
              <mc:Fallback>
                <p:oleObj name="CorelDRAW" r:id="rId11" imgW="667385" imgH="320040" progId="">
                  <p:embed/>
                  <p:pic>
                    <p:nvPicPr>
                      <p:cNvPr id="0" name="Object 27"/>
                      <p:cNvPicPr>
                        <a:picLocks noChangeAspect="1"/>
                      </p:cNvPicPr>
                      <p:nvPr/>
                    </p:nvPicPr>
                    <p:blipFill>
                      <a:blip r:embed="rId2"/>
                      <a:stretch>
                        <a:fillRect/>
                      </a:stretch>
                    </p:blipFill>
                    <p:spPr>
                      <a:xfrm>
                        <a:off x="2546350" y="5749925"/>
                        <a:ext cx="390525" cy="187325"/>
                      </a:xfrm>
                      <a:prstGeom prst="rect">
                        <a:avLst/>
                      </a:prstGeom>
                      <a:noFill/>
                      <a:ln w="9525">
                        <a:noFill/>
                      </a:ln>
                    </p:spPr>
                  </p:pic>
                </p:oleObj>
              </mc:Fallback>
            </mc:AlternateContent>
          </a:graphicData>
        </a:graphic>
      </p:graphicFrame>
      <p:graphicFrame>
        <p:nvGraphicFramePr>
          <p:cNvPr id="7" name="Object 28"/>
          <p:cNvGraphicFramePr>
            <a:graphicFrameLocks noChangeAspect="1"/>
          </p:cNvGraphicFramePr>
          <p:nvPr/>
        </p:nvGraphicFramePr>
        <p:xfrm>
          <a:off x="1712913" y="4187825"/>
          <a:ext cx="244475" cy="295275"/>
        </p:xfrm>
        <a:graphic>
          <a:graphicData uri="http://schemas.openxmlformats.org/presentationml/2006/ole">
            <mc:AlternateContent xmlns:mc="http://schemas.openxmlformats.org/markup-compatibility/2006">
              <mc:Choice xmlns:v="urn:schemas-microsoft-com:vml" Requires="v">
                <p:oleObj spid="_x0000_s6173" name="CorelDRAW" r:id="rId12" imgW="417830" imgH="506095" progId="">
                  <p:embed/>
                </p:oleObj>
              </mc:Choice>
              <mc:Fallback>
                <p:oleObj name="CorelDRAW" r:id="rId12" imgW="417830" imgH="506095" progId="">
                  <p:embed/>
                  <p:pic>
                    <p:nvPicPr>
                      <p:cNvPr id="0" name="Object 28"/>
                      <p:cNvPicPr>
                        <a:picLocks noChangeAspect="1"/>
                      </p:cNvPicPr>
                      <p:nvPr/>
                    </p:nvPicPr>
                    <p:blipFill>
                      <a:blip r:embed="rId4"/>
                      <a:stretch>
                        <a:fillRect/>
                      </a:stretch>
                    </p:blipFill>
                    <p:spPr>
                      <a:xfrm>
                        <a:off x="1712913" y="4187825"/>
                        <a:ext cx="244475" cy="295275"/>
                      </a:xfrm>
                      <a:prstGeom prst="rect">
                        <a:avLst/>
                      </a:prstGeom>
                      <a:noFill/>
                      <a:ln w="9525">
                        <a:noFill/>
                      </a:ln>
                    </p:spPr>
                  </p:pic>
                </p:oleObj>
              </mc:Fallback>
            </mc:AlternateContent>
          </a:graphicData>
        </a:graphic>
      </p:graphicFrame>
      <p:sp>
        <p:nvSpPr>
          <p:cNvPr id="8" name="AutoShape 29"/>
          <p:cNvSpPr>
            <a:spLocks noChangeArrowheads="1"/>
          </p:cNvSpPr>
          <p:nvPr/>
        </p:nvSpPr>
        <p:spPr bwMode="auto">
          <a:xfrm rot="-1619946">
            <a:off x="0" y="1295400"/>
            <a:ext cx="1866900" cy="933450"/>
          </a:xfrm>
          <a:prstGeom prst="parallelogram">
            <a:avLst>
              <a:gd name="adj" fmla="val 50926"/>
            </a:avLst>
          </a:prstGeom>
          <a:solidFill>
            <a:schemeClr val="hlink"/>
          </a:solidFill>
          <a:ln w="28575">
            <a:solidFill>
              <a:schemeClr val="tx1"/>
            </a:solidFill>
            <a:miter lim="800000"/>
          </a:ln>
        </p:spPr>
        <p:txBody>
          <a:bodyPr wrap="none" anchor="ctr"/>
          <a:lstStyle/>
          <a:p>
            <a:endParaRPr lang="en-IN"/>
          </a:p>
        </p:txBody>
      </p:sp>
      <p:sp>
        <p:nvSpPr>
          <p:cNvPr id="6174" name="AutoShape 30"/>
          <p:cNvSpPr>
            <a:spLocks noChangeArrowheads="1"/>
          </p:cNvSpPr>
          <p:nvPr/>
        </p:nvSpPr>
        <p:spPr bwMode="auto">
          <a:xfrm rot="9241979" flipH="1">
            <a:off x="414338" y="2043113"/>
            <a:ext cx="2289175" cy="995362"/>
          </a:xfrm>
          <a:prstGeom prst="parallelogram">
            <a:avLst>
              <a:gd name="adj" fmla="val 90993"/>
            </a:avLst>
          </a:prstGeom>
          <a:solidFill>
            <a:srgbClr val="99CCFF"/>
          </a:solidFill>
          <a:ln w="28575">
            <a:solidFill>
              <a:schemeClr val="accent2"/>
            </a:solidFill>
            <a:miter lim="800000"/>
          </a:ln>
        </p:spPr>
        <p:txBody>
          <a:bodyPr wrap="none" anchor="ctr"/>
          <a:lstStyle/>
          <a:p>
            <a:endParaRPr lang="en-IN"/>
          </a:p>
        </p:txBody>
      </p:sp>
      <p:graphicFrame>
        <p:nvGraphicFramePr>
          <p:cNvPr id="6175" name="Object 31"/>
          <p:cNvGraphicFramePr>
            <a:graphicFrameLocks noChangeAspect="1"/>
          </p:cNvGraphicFramePr>
          <p:nvPr/>
        </p:nvGraphicFramePr>
        <p:xfrm>
          <a:off x="1447800" y="2771775"/>
          <a:ext cx="390525" cy="187325"/>
        </p:xfrm>
        <a:graphic>
          <a:graphicData uri="http://schemas.openxmlformats.org/presentationml/2006/ole">
            <mc:AlternateContent xmlns:mc="http://schemas.openxmlformats.org/markup-compatibility/2006">
              <mc:Choice xmlns:v="urn:schemas-microsoft-com:vml" Requires="v">
                <p:oleObj spid="_x0000_s6176" name="CorelDRAW" r:id="rId13" imgW="667385" imgH="320040" progId="">
                  <p:embed/>
                </p:oleObj>
              </mc:Choice>
              <mc:Fallback>
                <p:oleObj name="CorelDRAW" r:id="rId13" imgW="667385" imgH="320040" progId="">
                  <p:embed/>
                  <p:pic>
                    <p:nvPicPr>
                      <p:cNvPr id="0" name="Object 31"/>
                      <p:cNvPicPr>
                        <a:picLocks noChangeAspect="1"/>
                      </p:cNvPicPr>
                      <p:nvPr/>
                    </p:nvPicPr>
                    <p:blipFill>
                      <a:blip r:embed="rId2"/>
                      <a:stretch>
                        <a:fillRect/>
                      </a:stretch>
                    </p:blipFill>
                    <p:spPr>
                      <a:xfrm>
                        <a:off x="1447800" y="2771775"/>
                        <a:ext cx="390525" cy="187325"/>
                      </a:xfrm>
                      <a:prstGeom prst="rect">
                        <a:avLst/>
                      </a:prstGeom>
                      <a:noFill/>
                      <a:ln w="9525">
                        <a:noFill/>
                      </a:ln>
                    </p:spPr>
                  </p:pic>
                </p:oleObj>
              </mc:Fallback>
            </mc:AlternateContent>
          </a:graphicData>
        </a:graphic>
      </p:graphicFrame>
      <p:graphicFrame>
        <p:nvGraphicFramePr>
          <p:cNvPr id="9" name="Object 32"/>
          <p:cNvGraphicFramePr>
            <a:graphicFrameLocks noChangeAspect="1"/>
          </p:cNvGraphicFramePr>
          <p:nvPr/>
        </p:nvGraphicFramePr>
        <p:xfrm>
          <a:off x="381000" y="1520825"/>
          <a:ext cx="244475" cy="295275"/>
        </p:xfrm>
        <a:graphic>
          <a:graphicData uri="http://schemas.openxmlformats.org/presentationml/2006/ole">
            <mc:AlternateContent xmlns:mc="http://schemas.openxmlformats.org/markup-compatibility/2006">
              <mc:Choice xmlns:v="urn:schemas-microsoft-com:vml" Requires="v">
                <p:oleObj spid="_x0000_s6177" name="CorelDRAW" r:id="rId14" imgW="417830" imgH="506095" progId="">
                  <p:embed/>
                </p:oleObj>
              </mc:Choice>
              <mc:Fallback>
                <p:oleObj name="CorelDRAW" r:id="rId14" imgW="417830" imgH="506095" progId="">
                  <p:embed/>
                  <p:pic>
                    <p:nvPicPr>
                      <p:cNvPr id="0" name="Object 32"/>
                      <p:cNvPicPr>
                        <a:picLocks noChangeAspect="1"/>
                      </p:cNvPicPr>
                      <p:nvPr/>
                    </p:nvPicPr>
                    <p:blipFill>
                      <a:blip r:embed="rId4"/>
                      <a:stretch>
                        <a:fillRect/>
                      </a:stretch>
                    </p:blipFill>
                    <p:spPr>
                      <a:xfrm>
                        <a:off x="381000" y="1520825"/>
                        <a:ext cx="244475" cy="295275"/>
                      </a:xfrm>
                      <a:prstGeom prst="rect">
                        <a:avLst/>
                      </a:prstGeom>
                      <a:noFill/>
                      <a:ln w="9525">
                        <a:noFill/>
                      </a:ln>
                    </p:spPr>
                  </p:pic>
                </p:oleObj>
              </mc:Fallback>
            </mc:AlternateContent>
          </a:graphicData>
        </a:graphic>
      </p:graphicFrame>
      <p:sp>
        <p:nvSpPr>
          <p:cNvPr id="1057" name="Text Box 33"/>
          <p:cNvSpPr txBox="1">
            <a:spLocks noChangeArrowheads="1"/>
          </p:cNvSpPr>
          <p:nvPr/>
        </p:nvSpPr>
        <p:spPr bwMode="auto">
          <a:xfrm>
            <a:off x="3413125" y="260350"/>
            <a:ext cx="1084263" cy="366713"/>
          </a:xfrm>
          <a:prstGeom prst="rect">
            <a:avLst/>
          </a:prstGeom>
          <a:noFill/>
          <a:ln w="9525">
            <a:noFill/>
            <a:miter lim="800000"/>
          </a:ln>
        </p:spPr>
        <p:txBody>
          <a:bodyPr wrap="none">
            <a:spAutoFit/>
          </a:bodyPr>
          <a:lstStyle/>
          <a:p>
            <a:r>
              <a:rPr lang="en-US" b="1" u="sng">
                <a:latin typeface="Tahoma" charset="0"/>
              </a:rPr>
              <a:t>PLANES</a:t>
            </a:r>
            <a:endParaRPr lang="en-US" b="1" u="sng">
              <a:latin typeface="Tahoma" charset="0"/>
            </a:endParaRPr>
          </a:p>
        </p:txBody>
      </p:sp>
      <p:sp>
        <p:nvSpPr>
          <p:cNvPr id="6178" name="Line 34"/>
          <p:cNvSpPr>
            <a:spLocks noChangeShapeType="1"/>
          </p:cNvSpPr>
          <p:nvPr/>
        </p:nvSpPr>
        <p:spPr bwMode="auto">
          <a:xfrm>
            <a:off x="3886200" y="533400"/>
            <a:ext cx="0" cy="381000"/>
          </a:xfrm>
          <a:prstGeom prst="line">
            <a:avLst/>
          </a:prstGeom>
          <a:noFill/>
          <a:ln w="9525">
            <a:solidFill>
              <a:schemeClr val="tx1"/>
            </a:solidFill>
            <a:round/>
          </a:ln>
        </p:spPr>
        <p:txBody>
          <a:bodyPr/>
          <a:lstStyle/>
          <a:p>
            <a:endParaRPr lang="en-IN"/>
          </a:p>
        </p:txBody>
      </p:sp>
      <p:sp>
        <p:nvSpPr>
          <p:cNvPr id="6179" name="Line 35"/>
          <p:cNvSpPr>
            <a:spLocks noChangeShapeType="1"/>
          </p:cNvSpPr>
          <p:nvPr/>
        </p:nvSpPr>
        <p:spPr bwMode="auto">
          <a:xfrm flipH="1">
            <a:off x="2057400" y="914400"/>
            <a:ext cx="1828800" cy="0"/>
          </a:xfrm>
          <a:prstGeom prst="line">
            <a:avLst/>
          </a:prstGeom>
          <a:noFill/>
          <a:ln w="9525">
            <a:solidFill>
              <a:schemeClr val="tx1"/>
            </a:solidFill>
            <a:round/>
          </a:ln>
        </p:spPr>
        <p:txBody>
          <a:bodyPr/>
          <a:lstStyle/>
          <a:p>
            <a:endParaRPr lang="en-IN"/>
          </a:p>
        </p:txBody>
      </p:sp>
      <p:sp>
        <p:nvSpPr>
          <p:cNvPr id="6180" name="Line 36"/>
          <p:cNvSpPr>
            <a:spLocks noChangeShapeType="1"/>
          </p:cNvSpPr>
          <p:nvPr/>
        </p:nvSpPr>
        <p:spPr bwMode="auto">
          <a:xfrm>
            <a:off x="2057400" y="914400"/>
            <a:ext cx="0" cy="457200"/>
          </a:xfrm>
          <a:prstGeom prst="line">
            <a:avLst/>
          </a:prstGeom>
          <a:noFill/>
          <a:ln w="9525">
            <a:solidFill>
              <a:schemeClr val="tx1"/>
            </a:solidFill>
            <a:round/>
            <a:tailEnd type="triangle" w="med" len="med"/>
          </a:ln>
        </p:spPr>
        <p:txBody>
          <a:bodyPr/>
          <a:lstStyle/>
          <a:p>
            <a:endParaRPr lang="en-IN"/>
          </a:p>
        </p:txBody>
      </p:sp>
      <p:sp>
        <p:nvSpPr>
          <p:cNvPr id="6181" name="Line 37"/>
          <p:cNvSpPr>
            <a:spLocks noChangeShapeType="1"/>
          </p:cNvSpPr>
          <p:nvPr/>
        </p:nvSpPr>
        <p:spPr bwMode="auto">
          <a:xfrm>
            <a:off x="3886200" y="914400"/>
            <a:ext cx="0" cy="2133600"/>
          </a:xfrm>
          <a:prstGeom prst="line">
            <a:avLst/>
          </a:prstGeom>
          <a:noFill/>
          <a:ln w="9525">
            <a:solidFill>
              <a:schemeClr val="tx1"/>
            </a:solidFill>
            <a:round/>
            <a:tailEnd type="triangle" w="med" len="med"/>
          </a:ln>
        </p:spPr>
        <p:txBody>
          <a:bodyPr/>
          <a:lstStyle/>
          <a:p>
            <a:endParaRPr lang="en-IN"/>
          </a:p>
        </p:txBody>
      </p:sp>
      <p:sp>
        <p:nvSpPr>
          <p:cNvPr id="6182" name="Line 38"/>
          <p:cNvSpPr>
            <a:spLocks noChangeShapeType="1"/>
          </p:cNvSpPr>
          <p:nvPr/>
        </p:nvSpPr>
        <p:spPr bwMode="auto">
          <a:xfrm>
            <a:off x="1752600" y="3309938"/>
            <a:ext cx="5334000" cy="0"/>
          </a:xfrm>
          <a:prstGeom prst="line">
            <a:avLst/>
          </a:prstGeom>
          <a:noFill/>
          <a:ln w="9525">
            <a:solidFill>
              <a:schemeClr val="tx1"/>
            </a:solidFill>
            <a:round/>
          </a:ln>
        </p:spPr>
        <p:txBody>
          <a:bodyPr/>
          <a:lstStyle/>
          <a:p>
            <a:endParaRPr lang="en-IN"/>
          </a:p>
        </p:txBody>
      </p:sp>
      <p:sp>
        <p:nvSpPr>
          <p:cNvPr id="6183" name="Line 39"/>
          <p:cNvSpPr>
            <a:spLocks noChangeShapeType="1"/>
          </p:cNvSpPr>
          <p:nvPr/>
        </p:nvSpPr>
        <p:spPr bwMode="auto">
          <a:xfrm>
            <a:off x="7086600" y="3309938"/>
            <a:ext cx="0" cy="381000"/>
          </a:xfrm>
          <a:prstGeom prst="line">
            <a:avLst/>
          </a:prstGeom>
          <a:noFill/>
          <a:ln w="9525">
            <a:solidFill>
              <a:schemeClr val="tx1"/>
            </a:solidFill>
            <a:round/>
            <a:tailEnd type="triangle" w="med" len="med"/>
          </a:ln>
        </p:spPr>
        <p:txBody>
          <a:bodyPr/>
          <a:lstStyle/>
          <a:p>
            <a:endParaRPr lang="en-IN"/>
          </a:p>
        </p:txBody>
      </p:sp>
      <p:sp>
        <p:nvSpPr>
          <p:cNvPr id="6184" name="Line 40"/>
          <p:cNvSpPr>
            <a:spLocks noChangeShapeType="1"/>
          </p:cNvSpPr>
          <p:nvPr/>
        </p:nvSpPr>
        <p:spPr bwMode="auto">
          <a:xfrm>
            <a:off x="4495800" y="3309938"/>
            <a:ext cx="0" cy="381000"/>
          </a:xfrm>
          <a:prstGeom prst="line">
            <a:avLst/>
          </a:prstGeom>
          <a:noFill/>
          <a:ln w="9525">
            <a:solidFill>
              <a:schemeClr val="tx1"/>
            </a:solidFill>
            <a:round/>
            <a:tailEnd type="triangle" w="med" len="med"/>
          </a:ln>
        </p:spPr>
        <p:txBody>
          <a:bodyPr/>
          <a:lstStyle/>
          <a:p>
            <a:endParaRPr lang="en-IN"/>
          </a:p>
        </p:txBody>
      </p:sp>
      <p:sp>
        <p:nvSpPr>
          <p:cNvPr id="6185" name="Line 41"/>
          <p:cNvSpPr>
            <a:spLocks noChangeShapeType="1"/>
          </p:cNvSpPr>
          <p:nvPr/>
        </p:nvSpPr>
        <p:spPr bwMode="auto">
          <a:xfrm>
            <a:off x="1752600" y="3309938"/>
            <a:ext cx="0" cy="304800"/>
          </a:xfrm>
          <a:prstGeom prst="line">
            <a:avLst/>
          </a:prstGeom>
          <a:noFill/>
          <a:ln w="9525">
            <a:solidFill>
              <a:schemeClr val="tx1"/>
            </a:solidFill>
            <a:round/>
            <a:tailEnd type="triangle" w="med" len="med"/>
          </a:ln>
        </p:spPr>
        <p:txBody>
          <a:bodyPr/>
          <a:lstStyle/>
          <a:p>
            <a:endParaRPr lang="en-IN"/>
          </a:p>
        </p:txBody>
      </p:sp>
      <p:sp>
        <p:nvSpPr>
          <p:cNvPr id="6186" name="Text Box 42"/>
          <p:cNvSpPr txBox="1">
            <a:spLocks noChangeArrowheads="1"/>
          </p:cNvSpPr>
          <p:nvPr/>
        </p:nvSpPr>
        <p:spPr bwMode="auto">
          <a:xfrm>
            <a:off x="1501775" y="1382713"/>
            <a:ext cx="1858963" cy="517525"/>
          </a:xfrm>
          <a:prstGeom prst="rect">
            <a:avLst/>
          </a:prstGeom>
          <a:noFill/>
          <a:ln w="9525">
            <a:noFill/>
            <a:miter lim="800000"/>
          </a:ln>
        </p:spPr>
        <p:txBody>
          <a:bodyPr wrap="none">
            <a:spAutoFit/>
          </a:bodyPr>
          <a:lstStyle/>
          <a:p>
            <a:pPr algn="ctr"/>
            <a:r>
              <a:rPr lang="en-US" sz="1400" b="1" i="1">
                <a:solidFill>
                  <a:srgbClr val="D60093"/>
                </a:solidFill>
                <a:latin typeface="Times New Roman" charset="0"/>
              </a:rPr>
              <a:t>PRINCIPAL PLANES</a:t>
            </a:r>
            <a:endParaRPr lang="en-US" sz="1400" b="1" i="1">
              <a:solidFill>
                <a:srgbClr val="D60093"/>
              </a:solidFill>
              <a:latin typeface="Times New Roman" charset="0"/>
            </a:endParaRPr>
          </a:p>
          <a:p>
            <a:pPr algn="ctr"/>
            <a:r>
              <a:rPr lang="en-US" sz="1400" i="1">
                <a:latin typeface="Times New Roman" charset="0"/>
              </a:rPr>
              <a:t>HP AND  VP</a:t>
            </a:r>
            <a:endParaRPr lang="en-US" sz="1400" i="1">
              <a:latin typeface="Times New Roman" charset="0"/>
            </a:endParaRPr>
          </a:p>
        </p:txBody>
      </p:sp>
      <p:sp>
        <p:nvSpPr>
          <p:cNvPr id="6187" name="Text Box 43"/>
          <p:cNvSpPr txBox="1">
            <a:spLocks noChangeArrowheads="1"/>
          </p:cNvSpPr>
          <p:nvPr/>
        </p:nvSpPr>
        <p:spPr bwMode="auto">
          <a:xfrm>
            <a:off x="3124200" y="3048000"/>
            <a:ext cx="1870075" cy="304800"/>
          </a:xfrm>
          <a:prstGeom prst="rect">
            <a:avLst/>
          </a:prstGeom>
          <a:noFill/>
          <a:ln w="9525">
            <a:noFill/>
            <a:miter lim="800000"/>
          </a:ln>
        </p:spPr>
        <p:txBody>
          <a:bodyPr wrap="none">
            <a:spAutoFit/>
          </a:bodyPr>
          <a:lstStyle/>
          <a:p>
            <a:r>
              <a:rPr lang="en-US" sz="1400" b="1" i="1">
                <a:solidFill>
                  <a:srgbClr val="D60093"/>
                </a:solidFill>
                <a:latin typeface="Times New Roman" charset="0"/>
              </a:rPr>
              <a:t>AUXILIARY PLANES</a:t>
            </a:r>
            <a:endParaRPr lang="en-US" sz="1400" b="1" i="1">
              <a:solidFill>
                <a:srgbClr val="D60093"/>
              </a:solidFill>
              <a:latin typeface="Times New Roman" charset="0"/>
            </a:endParaRPr>
          </a:p>
        </p:txBody>
      </p:sp>
      <p:sp>
        <p:nvSpPr>
          <p:cNvPr id="6188" name="Text Box 44"/>
          <p:cNvSpPr txBox="1">
            <a:spLocks noChangeArrowheads="1"/>
          </p:cNvSpPr>
          <p:nvPr/>
        </p:nvSpPr>
        <p:spPr bwMode="auto">
          <a:xfrm>
            <a:off x="809625" y="3581400"/>
            <a:ext cx="2298700" cy="581025"/>
          </a:xfrm>
          <a:prstGeom prst="rect">
            <a:avLst/>
          </a:prstGeom>
          <a:noFill/>
          <a:ln w="9525">
            <a:noFill/>
            <a:miter lim="800000"/>
          </a:ln>
        </p:spPr>
        <p:txBody>
          <a:bodyPr wrap="none">
            <a:spAutoFit/>
          </a:bodyPr>
          <a:lstStyle/>
          <a:p>
            <a:pPr algn="ctr"/>
            <a:r>
              <a:rPr lang="en-US" sz="1600" b="1">
                <a:solidFill>
                  <a:schemeClr val="accent2"/>
                </a:solidFill>
                <a:latin typeface="Times New Roman" charset="0"/>
              </a:rPr>
              <a:t>Auxiliary Vertical Plane</a:t>
            </a:r>
            <a:endParaRPr lang="en-US" sz="1600" b="1">
              <a:solidFill>
                <a:schemeClr val="accent2"/>
              </a:solidFill>
              <a:latin typeface="Times New Roman" charset="0"/>
            </a:endParaRPr>
          </a:p>
          <a:p>
            <a:pPr algn="ctr"/>
            <a:r>
              <a:rPr lang="en-US" sz="1600" b="1">
                <a:solidFill>
                  <a:schemeClr val="accent2"/>
                </a:solidFill>
                <a:latin typeface="Times New Roman" charset="0"/>
              </a:rPr>
              <a:t>(A.V.P</a:t>
            </a:r>
            <a:r>
              <a:rPr lang="en-US" sz="1400" b="1">
                <a:latin typeface="Times New Roman" charset="0"/>
              </a:rPr>
              <a:t>.)</a:t>
            </a:r>
            <a:endParaRPr lang="en-US" sz="1400" b="1">
              <a:latin typeface="Times New Roman" charset="0"/>
            </a:endParaRPr>
          </a:p>
        </p:txBody>
      </p:sp>
      <p:sp>
        <p:nvSpPr>
          <p:cNvPr id="6189" name="Text Box 45"/>
          <p:cNvSpPr txBox="1">
            <a:spLocks noChangeArrowheads="1"/>
          </p:cNvSpPr>
          <p:nvPr/>
        </p:nvSpPr>
        <p:spPr bwMode="auto">
          <a:xfrm>
            <a:off x="6437313" y="3586163"/>
            <a:ext cx="1360487" cy="581025"/>
          </a:xfrm>
          <a:prstGeom prst="rect">
            <a:avLst/>
          </a:prstGeom>
          <a:noFill/>
          <a:ln w="9525">
            <a:noFill/>
            <a:miter lim="800000"/>
          </a:ln>
        </p:spPr>
        <p:txBody>
          <a:bodyPr wrap="none">
            <a:spAutoFit/>
          </a:bodyPr>
          <a:lstStyle/>
          <a:p>
            <a:r>
              <a:rPr lang="en-US" sz="1600" b="1">
                <a:solidFill>
                  <a:schemeClr val="accent2"/>
                </a:solidFill>
                <a:latin typeface="Times New Roman" charset="0"/>
              </a:rPr>
              <a:t>Profile Plane </a:t>
            </a:r>
            <a:endParaRPr lang="en-US" sz="1600" b="1">
              <a:solidFill>
                <a:schemeClr val="accent2"/>
              </a:solidFill>
              <a:latin typeface="Times New Roman" charset="0"/>
            </a:endParaRPr>
          </a:p>
          <a:p>
            <a:r>
              <a:rPr lang="en-US" sz="1600" b="1">
                <a:solidFill>
                  <a:schemeClr val="accent2"/>
                </a:solidFill>
                <a:latin typeface="Times New Roman" charset="0"/>
              </a:rPr>
              <a:t>( P.P.)</a:t>
            </a:r>
            <a:endParaRPr lang="en-US" sz="1600" b="1">
              <a:solidFill>
                <a:schemeClr val="accent2"/>
              </a:solidFill>
              <a:latin typeface="Times New Roman" charset="0"/>
            </a:endParaRPr>
          </a:p>
        </p:txBody>
      </p:sp>
      <p:sp>
        <p:nvSpPr>
          <p:cNvPr id="6190" name="Text Box 46"/>
          <p:cNvSpPr txBox="1">
            <a:spLocks noChangeArrowheads="1"/>
          </p:cNvSpPr>
          <p:nvPr/>
        </p:nvSpPr>
        <p:spPr bwMode="auto">
          <a:xfrm>
            <a:off x="3305175" y="3565525"/>
            <a:ext cx="2309813" cy="581025"/>
          </a:xfrm>
          <a:prstGeom prst="rect">
            <a:avLst/>
          </a:prstGeom>
          <a:noFill/>
          <a:ln w="9525">
            <a:noFill/>
            <a:miter lim="800000"/>
          </a:ln>
        </p:spPr>
        <p:txBody>
          <a:bodyPr wrap="none">
            <a:spAutoFit/>
          </a:bodyPr>
          <a:lstStyle/>
          <a:p>
            <a:pPr algn="ctr"/>
            <a:r>
              <a:rPr lang="en-US" sz="1600" b="1">
                <a:solidFill>
                  <a:schemeClr val="accent2"/>
                </a:solidFill>
                <a:latin typeface="Times New Roman" charset="0"/>
              </a:rPr>
              <a:t>Auxiliary Inclined Plane</a:t>
            </a:r>
            <a:endParaRPr lang="en-US" sz="1600" b="1">
              <a:solidFill>
                <a:schemeClr val="accent2"/>
              </a:solidFill>
              <a:latin typeface="Times New Roman" charset="0"/>
            </a:endParaRPr>
          </a:p>
          <a:p>
            <a:pPr algn="ctr"/>
            <a:r>
              <a:rPr lang="en-US" sz="1600" b="1">
                <a:solidFill>
                  <a:schemeClr val="accent2"/>
                </a:solidFill>
                <a:latin typeface="Times New Roman" charset="0"/>
              </a:rPr>
              <a:t>(A.I.P.)</a:t>
            </a:r>
            <a:endParaRPr lang="en-US" sz="1600" b="1">
              <a:solidFill>
                <a:schemeClr val="accent2"/>
              </a:solidFill>
              <a:latin typeface="Times New Roman" charset="0"/>
            </a:endParaRPr>
          </a:p>
        </p:txBody>
      </p:sp>
      <p:sp>
        <p:nvSpPr>
          <p:cNvPr id="1071" name="Oval 47"/>
          <p:cNvSpPr>
            <a:spLocks noChangeArrowheads="1"/>
          </p:cNvSpPr>
          <p:nvPr/>
        </p:nvSpPr>
        <p:spPr bwMode="auto">
          <a:xfrm>
            <a:off x="381000" y="381000"/>
            <a:ext cx="533400" cy="533400"/>
          </a:xfrm>
          <a:prstGeom prst="ellipse">
            <a:avLst/>
          </a:prstGeom>
          <a:solidFill>
            <a:srgbClr val="00FFFF"/>
          </a:solidFill>
          <a:ln w="9525">
            <a:solidFill>
              <a:schemeClr val="tx1"/>
            </a:solidFill>
            <a:round/>
          </a:ln>
        </p:spPr>
        <p:txBody>
          <a:bodyPr wrap="none" anchor="ctr"/>
          <a:lstStyle/>
          <a:p>
            <a:pPr algn="ctr"/>
            <a:r>
              <a:rPr lang="en-US" sz="3200" b="1"/>
              <a:t>1</a:t>
            </a:r>
            <a:endParaRPr lang="en-US" sz="3200" b="1"/>
          </a:p>
        </p:txBody>
      </p:sp>
      <p:grpSp>
        <p:nvGrpSpPr>
          <p:cNvPr id="10" name="Group 48"/>
          <p:cNvGrpSpPr/>
          <p:nvPr/>
        </p:nvGrpSpPr>
        <p:grpSpPr bwMode="auto">
          <a:xfrm>
            <a:off x="8016875" y="46038"/>
            <a:ext cx="1096963" cy="182562"/>
            <a:chOff x="5050" y="29"/>
            <a:chExt cx="691" cy="115"/>
          </a:xfrm>
        </p:grpSpPr>
        <p:sp>
          <p:nvSpPr>
            <p:cNvPr id="1073" name="AutoShape 49">
              <a:hlinkClick r:id="rId15"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074" name="AutoShape 5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075" name="AutoShape 5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076" name="AutoShape 5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077" name="AutoShape 5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078" name="AutoShape 5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 fill="hold" grpId="0" nodeType="clickEffect">
                                  <p:stCondLst>
                                    <p:cond delay="0"/>
                                  </p:stCondLst>
                                  <p:childTnLst>
                                    <p:set>
                                      <p:cBhvr>
                                        <p:cTn id="6" dur="1" fill="hold">
                                          <p:stCondLst>
                                            <p:cond delay="0"/>
                                          </p:stCondLst>
                                        </p:cTn>
                                        <p:tgtEl>
                                          <p:spTgt spid="6178"/>
                                        </p:tgtEl>
                                        <p:attrNameLst>
                                          <p:attrName>style.visibility</p:attrName>
                                        </p:attrNameLst>
                                      </p:cBhvr>
                                      <p:to>
                                        <p:strVal val="visible"/>
                                      </p:to>
                                    </p:set>
                                    <p:anim calcmode="lin" valueType="num">
                                      <p:cBhvr>
                                        <p:cTn id="7" dur="500" fill="hold"/>
                                        <p:tgtEl>
                                          <p:spTgt spid="6178"/>
                                        </p:tgtEl>
                                        <p:attrNameLst>
                                          <p:attrName>ppt_x</p:attrName>
                                        </p:attrNameLst>
                                      </p:cBhvr>
                                      <p:tavLst>
                                        <p:tav tm="0">
                                          <p:val>
                                            <p:strVal val="#ppt_x"/>
                                          </p:val>
                                        </p:tav>
                                        <p:tav tm="100000">
                                          <p:val>
                                            <p:strVal val="#ppt_x"/>
                                          </p:val>
                                        </p:tav>
                                      </p:tavLst>
                                    </p:anim>
                                    <p:anim calcmode="lin" valueType="num">
                                      <p:cBhvr>
                                        <p:cTn id="8" dur="500" fill="hold"/>
                                        <p:tgtEl>
                                          <p:spTgt spid="6178"/>
                                        </p:tgtEl>
                                        <p:attrNameLst>
                                          <p:attrName>ppt_y</p:attrName>
                                        </p:attrNameLst>
                                      </p:cBhvr>
                                      <p:tavLst>
                                        <p:tav tm="0">
                                          <p:val>
                                            <p:strVal val="#ppt_y-#ppt_h/2"/>
                                          </p:val>
                                        </p:tav>
                                        <p:tav tm="100000">
                                          <p:val>
                                            <p:strVal val="#ppt_y"/>
                                          </p:val>
                                        </p:tav>
                                      </p:tavLst>
                                    </p:anim>
                                    <p:anim calcmode="lin" valueType="num">
                                      <p:cBhvr>
                                        <p:cTn id="9" dur="500" fill="hold"/>
                                        <p:tgtEl>
                                          <p:spTgt spid="6178"/>
                                        </p:tgtEl>
                                        <p:attrNameLst>
                                          <p:attrName>ppt_w</p:attrName>
                                        </p:attrNameLst>
                                      </p:cBhvr>
                                      <p:tavLst>
                                        <p:tav tm="0">
                                          <p:val>
                                            <p:strVal val="#ppt_w"/>
                                          </p:val>
                                        </p:tav>
                                        <p:tav tm="100000">
                                          <p:val>
                                            <p:strVal val="#ppt_w"/>
                                          </p:val>
                                        </p:tav>
                                      </p:tavLst>
                                    </p:anim>
                                    <p:anim calcmode="lin" valueType="num">
                                      <p:cBhvr>
                                        <p:cTn id="10" dur="500" fill="hold"/>
                                        <p:tgtEl>
                                          <p:spTgt spid="6178"/>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8" presetClass="entr" presetSubtype="12" fill="hold" grpId="0" nodeType="clickEffect">
                                  <p:stCondLst>
                                    <p:cond delay="0"/>
                                  </p:stCondLst>
                                  <p:childTnLst>
                                    <p:set>
                                      <p:cBhvr>
                                        <p:cTn id="14" dur="1" fill="hold">
                                          <p:stCondLst>
                                            <p:cond delay="0"/>
                                          </p:stCondLst>
                                        </p:cTn>
                                        <p:tgtEl>
                                          <p:spTgt spid="6179"/>
                                        </p:tgtEl>
                                        <p:attrNameLst>
                                          <p:attrName>style.visibility</p:attrName>
                                        </p:attrNameLst>
                                      </p:cBhvr>
                                      <p:to>
                                        <p:strVal val="visible"/>
                                      </p:to>
                                    </p:set>
                                    <p:animEffect transition="in" filter="strips(downLeft)">
                                      <p:cBhvr>
                                        <p:cTn id="15" dur="500"/>
                                        <p:tgtEl>
                                          <p:spTgt spid="6179"/>
                                        </p:tgtEl>
                                      </p:cBhvr>
                                    </p:animEffect>
                                  </p:childTnLst>
                                </p:cTn>
                              </p:par>
                            </p:childTnLst>
                          </p:cTn>
                        </p:par>
                      </p:childTnLst>
                    </p:cTn>
                  </p:par>
                  <p:par>
                    <p:cTn id="16" fill="hold">
                      <p:stCondLst>
                        <p:cond delay="indefinite"/>
                      </p:stCondLst>
                      <p:childTnLst>
                        <p:par>
                          <p:cTn id="17" fill="hold">
                            <p:stCondLst>
                              <p:cond delay="0"/>
                            </p:stCondLst>
                            <p:childTnLst>
                              <p:par>
                                <p:cTn id="18" presetID="18" presetClass="entr" presetSubtype="12" fill="hold" grpId="0" nodeType="clickEffect">
                                  <p:stCondLst>
                                    <p:cond delay="0"/>
                                  </p:stCondLst>
                                  <p:childTnLst>
                                    <p:set>
                                      <p:cBhvr>
                                        <p:cTn id="19" dur="1" fill="hold">
                                          <p:stCondLst>
                                            <p:cond delay="0"/>
                                          </p:stCondLst>
                                        </p:cTn>
                                        <p:tgtEl>
                                          <p:spTgt spid="6180"/>
                                        </p:tgtEl>
                                        <p:attrNameLst>
                                          <p:attrName>style.visibility</p:attrName>
                                        </p:attrNameLst>
                                      </p:cBhvr>
                                      <p:to>
                                        <p:strVal val="visible"/>
                                      </p:to>
                                    </p:set>
                                    <p:animEffect transition="in" filter="strips(downLeft)">
                                      <p:cBhvr>
                                        <p:cTn id="20" dur="500"/>
                                        <p:tgtEl>
                                          <p:spTgt spid="6180"/>
                                        </p:tgtEl>
                                      </p:cBhvr>
                                    </p:animEffect>
                                  </p:childTnLst>
                                </p:cTn>
                              </p:par>
                            </p:childTnLst>
                          </p:cTn>
                        </p:par>
                      </p:childTnLst>
                    </p:cTn>
                  </p:par>
                  <p:par>
                    <p:cTn id="21" fill="hold">
                      <p:stCondLst>
                        <p:cond delay="indefinite"/>
                      </p:stCondLst>
                      <p:childTnLst>
                        <p:par>
                          <p:cTn id="22" fill="hold">
                            <p:stCondLst>
                              <p:cond delay="0"/>
                            </p:stCondLst>
                            <p:childTnLst>
                              <p:par>
                                <p:cTn id="23" presetID="17" presetClass="entr" presetSubtype="8" fill="hold" grpId="0" nodeType="clickEffect">
                                  <p:stCondLst>
                                    <p:cond delay="0"/>
                                  </p:stCondLst>
                                  <p:childTnLst>
                                    <p:set>
                                      <p:cBhvr>
                                        <p:cTn id="24" dur="1" fill="hold">
                                          <p:stCondLst>
                                            <p:cond delay="0"/>
                                          </p:stCondLst>
                                        </p:cTn>
                                        <p:tgtEl>
                                          <p:spTgt spid="6186"/>
                                        </p:tgtEl>
                                        <p:attrNameLst>
                                          <p:attrName>style.visibility</p:attrName>
                                        </p:attrNameLst>
                                      </p:cBhvr>
                                      <p:to>
                                        <p:strVal val="visible"/>
                                      </p:to>
                                    </p:set>
                                    <p:anim calcmode="lin" valueType="num">
                                      <p:cBhvr>
                                        <p:cTn id="25" dur="500" fill="hold"/>
                                        <p:tgtEl>
                                          <p:spTgt spid="6186"/>
                                        </p:tgtEl>
                                        <p:attrNameLst>
                                          <p:attrName>ppt_x</p:attrName>
                                        </p:attrNameLst>
                                      </p:cBhvr>
                                      <p:tavLst>
                                        <p:tav tm="0">
                                          <p:val>
                                            <p:strVal val="#ppt_x-#ppt_w/2"/>
                                          </p:val>
                                        </p:tav>
                                        <p:tav tm="100000">
                                          <p:val>
                                            <p:strVal val="#ppt_x"/>
                                          </p:val>
                                        </p:tav>
                                      </p:tavLst>
                                    </p:anim>
                                    <p:anim calcmode="lin" valueType="num">
                                      <p:cBhvr>
                                        <p:cTn id="26" dur="500" fill="hold"/>
                                        <p:tgtEl>
                                          <p:spTgt spid="6186"/>
                                        </p:tgtEl>
                                        <p:attrNameLst>
                                          <p:attrName>ppt_y</p:attrName>
                                        </p:attrNameLst>
                                      </p:cBhvr>
                                      <p:tavLst>
                                        <p:tav tm="0">
                                          <p:val>
                                            <p:strVal val="#ppt_y"/>
                                          </p:val>
                                        </p:tav>
                                        <p:tav tm="100000">
                                          <p:val>
                                            <p:strVal val="#ppt_y"/>
                                          </p:val>
                                        </p:tav>
                                      </p:tavLst>
                                    </p:anim>
                                    <p:anim calcmode="lin" valueType="num">
                                      <p:cBhvr>
                                        <p:cTn id="27" dur="500" fill="hold"/>
                                        <p:tgtEl>
                                          <p:spTgt spid="6186"/>
                                        </p:tgtEl>
                                        <p:attrNameLst>
                                          <p:attrName>ppt_w</p:attrName>
                                        </p:attrNameLst>
                                      </p:cBhvr>
                                      <p:tavLst>
                                        <p:tav tm="0">
                                          <p:val>
                                            <p:fltVal val="0"/>
                                          </p:val>
                                        </p:tav>
                                        <p:tav tm="100000">
                                          <p:val>
                                            <p:strVal val="#ppt_w"/>
                                          </p:val>
                                        </p:tav>
                                      </p:tavLst>
                                    </p:anim>
                                    <p:anim calcmode="lin" valueType="num">
                                      <p:cBhvr>
                                        <p:cTn id="28" dur="500" fill="hold"/>
                                        <p:tgtEl>
                                          <p:spTgt spid="618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8" presetClass="entr" presetSubtype="6" fill="hold" grpId="0" nodeType="clickEffect">
                                  <p:stCondLst>
                                    <p:cond delay="0"/>
                                  </p:stCondLst>
                                  <p:childTnLst>
                                    <p:set>
                                      <p:cBhvr>
                                        <p:cTn id="32" dur="1" fill="hold">
                                          <p:stCondLst>
                                            <p:cond delay="0"/>
                                          </p:stCondLst>
                                        </p:cTn>
                                        <p:tgtEl>
                                          <p:spTgt spid="6174"/>
                                        </p:tgtEl>
                                        <p:attrNameLst>
                                          <p:attrName>style.visibility</p:attrName>
                                        </p:attrNameLst>
                                      </p:cBhvr>
                                      <p:to>
                                        <p:strVal val="visible"/>
                                      </p:to>
                                    </p:set>
                                    <p:animEffect transition="in" filter="strips(downRight)">
                                      <p:cBhvr>
                                        <p:cTn id="33" dur="500"/>
                                        <p:tgtEl>
                                          <p:spTgt spid="6174"/>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nodeType="clickEffect">
                                  <p:stCondLst>
                                    <p:cond delay="0"/>
                                  </p:stCondLst>
                                  <p:childTnLst>
                                    <p:set>
                                      <p:cBhvr>
                                        <p:cTn id="37" dur="1" fill="hold">
                                          <p:stCondLst>
                                            <p:cond delay="0"/>
                                          </p:stCondLst>
                                        </p:cTn>
                                        <p:tgtEl>
                                          <p:spTgt spid="6175"/>
                                        </p:tgtEl>
                                        <p:attrNameLst>
                                          <p:attrName>style.visibility</p:attrName>
                                        </p:attrNameLst>
                                      </p:cBhvr>
                                      <p:to>
                                        <p:strVal val="visible"/>
                                      </p:to>
                                    </p:set>
                                    <p:anim calcmode="lin" valueType="num">
                                      <p:cBhvr additive="base">
                                        <p:cTn id="38" dur="500" fill="hold"/>
                                        <p:tgtEl>
                                          <p:spTgt spid="6175"/>
                                        </p:tgtEl>
                                        <p:attrNameLst>
                                          <p:attrName>ppt_x</p:attrName>
                                        </p:attrNameLst>
                                      </p:cBhvr>
                                      <p:tavLst>
                                        <p:tav tm="0">
                                          <p:val>
                                            <p:strVal val="#ppt_x"/>
                                          </p:val>
                                        </p:tav>
                                        <p:tav tm="100000">
                                          <p:val>
                                            <p:strVal val="#ppt_x"/>
                                          </p:val>
                                        </p:tav>
                                      </p:tavLst>
                                    </p:anim>
                                    <p:anim calcmode="lin" valueType="num">
                                      <p:cBhvr additive="base">
                                        <p:cTn id="39" dur="500" fill="hold"/>
                                        <p:tgtEl>
                                          <p:spTgt spid="6175"/>
                                        </p:tgtEl>
                                        <p:attrNameLst>
                                          <p:attrName>ppt_y</p:attrName>
                                        </p:attrNameLst>
                                      </p:cBhvr>
                                      <p:tavLst>
                                        <p:tav tm="0">
                                          <p:val>
                                            <p:strVal val="0-#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7" presetClass="entr" presetSubtype="1" fill="hold" grpId="0" nodeType="clickEffect">
                                  <p:stCondLst>
                                    <p:cond delay="0"/>
                                  </p:stCondLst>
                                  <p:childTnLst>
                                    <p:set>
                                      <p:cBhvr>
                                        <p:cTn id="43" dur="1" fill="hold">
                                          <p:stCondLst>
                                            <p:cond delay="0"/>
                                          </p:stCondLst>
                                        </p:cTn>
                                        <p:tgtEl>
                                          <p:spTgt spid="6181"/>
                                        </p:tgtEl>
                                        <p:attrNameLst>
                                          <p:attrName>style.visibility</p:attrName>
                                        </p:attrNameLst>
                                      </p:cBhvr>
                                      <p:to>
                                        <p:strVal val="visible"/>
                                      </p:to>
                                    </p:set>
                                    <p:anim calcmode="lin" valueType="num">
                                      <p:cBhvr>
                                        <p:cTn id="44" dur="500" fill="hold"/>
                                        <p:tgtEl>
                                          <p:spTgt spid="6181"/>
                                        </p:tgtEl>
                                        <p:attrNameLst>
                                          <p:attrName>ppt_x</p:attrName>
                                        </p:attrNameLst>
                                      </p:cBhvr>
                                      <p:tavLst>
                                        <p:tav tm="0">
                                          <p:val>
                                            <p:strVal val="#ppt_x"/>
                                          </p:val>
                                        </p:tav>
                                        <p:tav tm="100000">
                                          <p:val>
                                            <p:strVal val="#ppt_x"/>
                                          </p:val>
                                        </p:tav>
                                      </p:tavLst>
                                    </p:anim>
                                    <p:anim calcmode="lin" valueType="num">
                                      <p:cBhvr>
                                        <p:cTn id="45" dur="500" fill="hold"/>
                                        <p:tgtEl>
                                          <p:spTgt spid="6181"/>
                                        </p:tgtEl>
                                        <p:attrNameLst>
                                          <p:attrName>ppt_y</p:attrName>
                                        </p:attrNameLst>
                                      </p:cBhvr>
                                      <p:tavLst>
                                        <p:tav tm="0">
                                          <p:val>
                                            <p:strVal val="#ppt_y-#ppt_h/2"/>
                                          </p:val>
                                        </p:tav>
                                        <p:tav tm="100000">
                                          <p:val>
                                            <p:strVal val="#ppt_y"/>
                                          </p:val>
                                        </p:tav>
                                      </p:tavLst>
                                    </p:anim>
                                    <p:anim calcmode="lin" valueType="num">
                                      <p:cBhvr>
                                        <p:cTn id="46" dur="500" fill="hold"/>
                                        <p:tgtEl>
                                          <p:spTgt spid="6181"/>
                                        </p:tgtEl>
                                        <p:attrNameLst>
                                          <p:attrName>ppt_w</p:attrName>
                                        </p:attrNameLst>
                                      </p:cBhvr>
                                      <p:tavLst>
                                        <p:tav tm="0">
                                          <p:val>
                                            <p:strVal val="#ppt_w"/>
                                          </p:val>
                                        </p:tav>
                                        <p:tav tm="100000">
                                          <p:val>
                                            <p:strVal val="#ppt_w"/>
                                          </p:val>
                                        </p:tav>
                                      </p:tavLst>
                                    </p:anim>
                                    <p:anim calcmode="lin" valueType="num">
                                      <p:cBhvr>
                                        <p:cTn id="47" dur="500" fill="hold"/>
                                        <p:tgtEl>
                                          <p:spTgt spid="6181"/>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17" presetClass="entr" presetSubtype="10" fill="hold" grpId="0" nodeType="clickEffect">
                                  <p:stCondLst>
                                    <p:cond delay="0"/>
                                  </p:stCondLst>
                                  <p:childTnLst>
                                    <p:set>
                                      <p:cBhvr>
                                        <p:cTn id="51" dur="1" fill="hold">
                                          <p:stCondLst>
                                            <p:cond delay="0"/>
                                          </p:stCondLst>
                                        </p:cTn>
                                        <p:tgtEl>
                                          <p:spTgt spid="6182"/>
                                        </p:tgtEl>
                                        <p:attrNameLst>
                                          <p:attrName>style.visibility</p:attrName>
                                        </p:attrNameLst>
                                      </p:cBhvr>
                                      <p:to>
                                        <p:strVal val="visible"/>
                                      </p:to>
                                    </p:set>
                                    <p:anim calcmode="lin" valueType="num">
                                      <p:cBhvr>
                                        <p:cTn id="52" dur="500" fill="hold"/>
                                        <p:tgtEl>
                                          <p:spTgt spid="6182"/>
                                        </p:tgtEl>
                                        <p:attrNameLst>
                                          <p:attrName>ppt_w</p:attrName>
                                        </p:attrNameLst>
                                      </p:cBhvr>
                                      <p:tavLst>
                                        <p:tav tm="0">
                                          <p:val>
                                            <p:fltVal val="0"/>
                                          </p:val>
                                        </p:tav>
                                        <p:tav tm="100000">
                                          <p:val>
                                            <p:strVal val="#ppt_w"/>
                                          </p:val>
                                        </p:tav>
                                      </p:tavLst>
                                    </p:anim>
                                    <p:anim calcmode="lin" valueType="num">
                                      <p:cBhvr>
                                        <p:cTn id="53" dur="500" fill="hold"/>
                                        <p:tgtEl>
                                          <p:spTgt spid="6182"/>
                                        </p:tgtEl>
                                        <p:attrNameLst>
                                          <p:attrName>ppt_h</p:attrName>
                                        </p:attrNameLst>
                                      </p:cBhvr>
                                      <p:tavLst>
                                        <p:tav tm="0">
                                          <p:val>
                                            <p:strVal val="#ppt_h"/>
                                          </p:val>
                                        </p:tav>
                                        <p:tav tm="100000">
                                          <p:val>
                                            <p:strVal val="#ppt_h"/>
                                          </p:val>
                                        </p:tav>
                                      </p:tavLst>
                                    </p:anim>
                                  </p:childTnLst>
                                </p:cTn>
                              </p:par>
                            </p:childTnLst>
                          </p:cTn>
                        </p:par>
                      </p:childTnLst>
                    </p:cTn>
                  </p:par>
                  <p:par>
                    <p:cTn id="54" fill="hold">
                      <p:stCondLst>
                        <p:cond delay="indefinite"/>
                      </p:stCondLst>
                      <p:childTnLst>
                        <p:par>
                          <p:cTn id="55" fill="hold">
                            <p:stCondLst>
                              <p:cond delay="0"/>
                            </p:stCondLst>
                            <p:childTnLst>
                              <p:par>
                                <p:cTn id="56" presetID="17" presetClass="entr" presetSubtype="10" fill="hold" grpId="0" nodeType="clickEffect">
                                  <p:stCondLst>
                                    <p:cond delay="0"/>
                                  </p:stCondLst>
                                  <p:childTnLst>
                                    <p:set>
                                      <p:cBhvr>
                                        <p:cTn id="57" dur="1" fill="hold">
                                          <p:stCondLst>
                                            <p:cond delay="0"/>
                                          </p:stCondLst>
                                        </p:cTn>
                                        <p:tgtEl>
                                          <p:spTgt spid="6187"/>
                                        </p:tgtEl>
                                        <p:attrNameLst>
                                          <p:attrName>style.visibility</p:attrName>
                                        </p:attrNameLst>
                                      </p:cBhvr>
                                      <p:to>
                                        <p:strVal val="visible"/>
                                      </p:to>
                                    </p:set>
                                    <p:anim calcmode="lin" valueType="num">
                                      <p:cBhvr>
                                        <p:cTn id="58" dur="500" fill="hold"/>
                                        <p:tgtEl>
                                          <p:spTgt spid="6187"/>
                                        </p:tgtEl>
                                        <p:attrNameLst>
                                          <p:attrName>ppt_w</p:attrName>
                                        </p:attrNameLst>
                                      </p:cBhvr>
                                      <p:tavLst>
                                        <p:tav tm="0">
                                          <p:val>
                                            <p:fltVal val="0"/>
                                          </p:val>
                                        </p:tav>
                                        <p:tav tm="100000">
                                          <p:val>
                                            <p:strVal val="#ppt_w"/>
                                          </p:val>
                                        </p:tav>
                                      </p:tavLst>
                                    </p:anim>
                                    <p:anim calcmode="lin" valueType="num">
                                      <p:cBhvr>
                                        <p:cTn id="59" dur="500" fill="hold"/>
                                        <p:tgtEl>
                                          <p:spTgt spid="6187"/>
                                        </p:tgtEl>
                                        <p:attrNameLst>
                                          <p:attrName>ppt_h</p:attrName>
                                        </p:attrNameLst>
                                      </p:cBhvr>
                                      <p:tavLst>
                                        <p:tav tm="0">
                                          <p:val>
                                            <p:strVal val="#ppt_h"/>
                                          </p:val>
                                        </p:tav>
                                        <p:tav tm="100000">
                                          <p:val>
                                            <p:strVal val="#ppt_h"/>
                                          </p:val>
                                        </p:tav>
                                      </p:tavLst>
                                    </p:anim>
                                  </p:childTnLst>
                                </p:cTn>
                              </p:par>
                            </p:childTnLst>
                          </p:cTn>
                        </p:par>
                      </p:childTnLst>
                    </p:cTn>
                  </p:par>
                  <p:par>
                    <p:cTn id="60" fill="hold">
                      <p:stCondLst>
                        <p:cond delay="indefinite"/>
                      </p:stCondLst>
                      <p:childTnLst>
                        <p:par>
                          <p:cTn id="61" fill="hold">
                            <p:stCondLst>
                              <p:cond delay="0"/>
                            </p:stCondLst>
                            <p:childTnLst>
                              <p:par>
                                <p:cTn id="62" presetID="17" presetClass="entr" presetSubtype="1" fill="hold" grpId="0" nodeType="clickEffect">
                                  <p:stCondLst>
                                    <p:cond delay="0"/>
                                  </p:stCondLst>
                                  <p:childTnLst>
                                    <p:set>
                                      <p:cBhvr>
                                        <p:cTn id="63" dur="1" fill="hold">
                                          <p:stCondLst>
                                            <p:cond delay="0"/>
                                          </p:stCondLst>
                                        </p:cTn>
                                        <p:tgtEl>
                                          <p:spTgt spid="6185"/>
                                        </p:tgtEl>
                                        <p:attrNameLst>
                                          <p:attrName>style.visibility</p:attrName>
                                        </p:attrNameLst>
                                      </p:cBhvr>
                                      <p:to>
                                        <p:strVal val="visible"/>
                                      </p:to>
                                    </p:set>
                                    <p:anim calcmode="lin" valueType="num">
                                      <p:cBhvr>
                                        <p:cTn id="64" dur="500" fill="hold"/>
                                        <p:tgtEl>
                                          <p:spTgt spid="6185"/>
                                        </p:tgtEl>
                                        <p:attrNameLst>
                                          <p:attrName>ppt_x</p:attrName>
                                        </p:attrNameLst>
                                      </p:cBhvr>
                                      <p:tavLst>
                                        <p:tav tm="0">
                                          <p:val>
                                            <p:strVal val="#ppt_x"/>
                                          </p:val>
                                        </p:tav>
                                        <p:tav tm="100000">
                                          <p:val>
                                            <p:strVal val="#ppt_x"/>
                                          </p:val>
                                        </p:tav>
                                      </p:tavLst>
                                    </p:anim>
                                    <p:anim calcmode="lin" valueType="num">
                                      <p:cBhvr>
                                        <p:cTn id="65" dur="500" fill="hold"/>
                                        <p:tgtEl>
                                          <p:spTgt spid="6185"/>
                                        </p:tgtEl>
                                        <p:attrNameLst>
                                          <p:attrName>ppt_y</p:attrName>
                                        </p:attrNameLst>
                                      </p:cBhvr>
                                      <p:tavLst>
                                        <p:tav tm="0">
                                          <p:val>
                                            <p:strVal val="#ppt_y-#ppt_h/2"/>
                                          </p:val>
                                        </p:tav>
                                        <p:tav tm="100000">
                                          <p:val>
                                            <p:strVal val="#ppt_y"/>
                                          </p:val>
                                        </p:tav>
                                      </p:tavLst>
                                    </p:anim>
                                    <p:anim calcmode="lin" valueType="num">
                                      <p:cBhvr>
                                        <p:cTn id="66" dur="500" fill="hold"/>
                                        <p:tgtEl>
                                          <p:spTgt spid="6185"/>
                                        </p:tgtEl>
                                        <p:attrNameLst>
                                          <p:attrName>ppt_w</p:attrName>
                                        </p:attrNameLst>
                                      </p:cBhvr>
                                      <p:tavLst>
                                        <p:tav tm="0">
                                          <p:val>
                                            <p:strVal val="#ppt_w"/>
                                          </p:val>
                                        </p:tav>
                                        <p:tav tm="100000">
                                          <p:val>
                                            <p:strVal val="#ppt_w"/>
                                          </p:val>
                                        </p:tav>
                                      </p:tavLst>
                                    </p:anim>
                                    <p:anim calcmode="lin" valueType="num">
                                      <p:cBhvr>
                                        <p:cTn id="67" dur="500" fill="hold"/>
                                        <p:tgtEl>
                                          <p:spTgt spid="6185"/>
                                        </p:tgtEl>
                                        <p:attrNameLst>
                                          <p:attrName>ppt_h</p:attrName>
                                        </p:attrNameLst>
                                      </p:cBhvr>
                                      <p:tavLst>
                                        <p:tav tm="0">
                                          <p:val>
                                            <p:fltVal val="0"/>
                                          </p:val>
                                        </p:tav>
                                        <p:tav tm="100000">
                                          <p:val>
                                            <p:strVal val="#ppt_h"/>
                                          </p:val>
                                        </p:tav>
                                      </p:tavLst>
                                    </p:anim>
                                  </p:childTnLst>
                                </p:cTn>
                              </p:par>
                            </p:childTnLst>
                          </p:cTn>
                        </p:par>
                      </p:childTnLst>
                    </p:cTn>
                  </p:par>
                  <p:par>
                    <p:cTn id="68" fill="hold">
                      <p:stCondLst>
                        <p:cond delay="indefinite"/>
                      </p:stCondLst>
                      <p:childTnLst>
                        <p:par>
                          <p:cTn id="69" fill="hold">
                            <p:stCondLst>
                              <p:cond delay="0"/>
                            </p:stCondLst>
                            <p:childTnLst>
                              <p:par>
                                <p:cTn id="70" presetID="17" presetClass="entr" presetSubtype="1" fill="hold" grpId="0" nodeType="clickEffect">
                                  <p:stCondLst>
                                    <p:cond delay="0"/>
                                  </p:stCondLst>
                                  <p:childTnLst>
                                    <p:set>
                                      <p:cBhvr>
                                        <p:cTn id="71" dur="1" fill="hold">
                                          <p:stCondLst>
                                            <p:cond delay="0"/>
                                          </p:stCondLst>
                                        </p:cTn>
                                        <p:tgtEl>
                                          <p:spTgt spid="6184"/>
                                        </p:tgtEl>
                                        <p:attrNameLst>
                                          <p:attrName>style.visibility</p:attrName>
                                        </p:attrNameLst>
                                      </p:cBhvr>
                                      <p:to>
                                        <p:strVal val="visible"/>
                                      </p:to>
                                    </p:set>
                                    <p:anim calcmode="lin" valueType="num">
                                      <p:cBhvr>
                                        <p:cTn id="72" dur="500" fill="hold"/>
                                        <p:tgtEl>
                                          <p:spTgt spid="6184"/>
                                        </p:tgtEl>
                                        <p:attrNameLst>
                                          <p:attrName>ppt_x</p:attrName>
                                        </p:attrNameLst>
                                      </p:cBhvr>
                                      <p:tavLst>
                                        <p:tav tm="0">
                                          <p:val>
                                            <p:strVal val="#ppt_x"/>
                                          </p:val>
                                        </p:tav>
                                        <p:tav tm="100000">
                                          <p:val>
                                            <p:strVal val="#ppt_x"/>
                                          </p:val>
                                        </p:tav>
                                      </p:tavLst>
                                    </p:anim>
                                    <p:anim calcmode="lin" valueType="num">
                                      <p:cBhvr>
                                        <p:cTn id="73" dur="500" fill="hold"/>
                                        <p:tgtEl>
                                          <p:spTgt spid="6184"/>
                                        </p:tgtEl>
                                        <p:attrNameLst>
                                          <p:attrName>ppt_y</p:attrName>
                                        </p:attrNameLst>
                                      </p:cBhvr>
                                      <p:tavLst>
                                        <p:tav tm="0">
                                          <p:val>
                                            <p:strVal val="#ppt_y-#ppt_h/2"/>
                                          </p:val>
                                        </p:tav>
                                        <p:tav tm="100000">
                                          <p:val>
                                            <p:strVal val="#ppt_y"/>
                                          </p:val>
                                        </p:tav>
                                      </p:tavLst>
                                    </p:anim>
                                    <p:anim calcmode="lin" valueType="num">
                                      <p:cBhvr>
                                        <p:cTn id="74" dur="500" fill="hold"/>
                                        <p:tgtEl>
                                          <p:spTgt spid="6184"/>
                                        </p:tgtEl>
                                        <p:attrNameLst>
                                          <p:attrName>ppt_w</p:attrName>
                                        </p:attrNameLst>
                                      </p:cBhvr>
                                      <p:tavLst>
                                        <p:tav tm="0">
                                          <p:val>
                                            <p:strVal val="#ppt_w"/>
                                          </p:val>
                                        </p:tav>
                                        <p:tav tm="100000">
                                          <p:val>
                                            <p:strVal val="#ppt_w"/>
                                          </p:val>
                                        </p:tav>
                                      </p:tavLst>
                                    </p:anim>
                                    <p:anim calcmode="lin" valueType="num">
                                      <p:cBhvr>
                                        <p:cTn id="75" dur="500" fill="hold"/>
                                        <p:tgtEl>
                                          <p:spTgt spid="6184"/>
                                        </p:tgtEl>
                                        <p:attrNameLst>
                                          <p:attrName>ppt_h</p:attrName>
                                        </p:attrNameLst>
                                      </p:cBhvr>
                                      <p:tavLst>
                                        <p:tav tm="0">
                                          <p:val>
                                            <p:fltVal val="0"/>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17" presetClass="entr" presetSubtype="1" fill="hold" grpId="0" nodeType="clickEffect">
                                  <p:stCondLst>
                                    <p:cond delay="0"/>
                                  </p:stCondLst>
                                  <p:childTnLst>
                                    <p:set>
                                      <p:cBhvr>
                                        <p:cTn id="79" dur="1" fill="hold">
                                          <p:stCondLst>
                                            <p:cond delay="0"/>
                                          </p:stCondLst>
                                        </p:cTn>
                                        <p:tgtEl>
                                          <p:spTgt spid="6183"/>
                                        </p:tgtEl>
                                        <p:attrNameLst>
                                          <p:attrName>style.visibility</p:attrName>
                                        </p:attrNameLst>
                                      </p:cBhvr>
                                      <p:to>
                                        <p:strVal val="visible"/>
                                      </p:to>
                                    </p:set>
                                    <p:anim calcmode="lin" valueType="num">
                                      <p:cBhvr>
                                        <p:cTn id="80" dur="500" fill="hold"/>
                                        <p:tgtEl>
                                          <p:spTgt spid="6183"/>
                                        </p:tgtEl>
                                        <p:attrNameLst>
                                          <p:attrName>ppt_x</p:attrName>
                                        </p:attrNameLst>
                                      </p:cBhvr>
                                      <p:tavLst>
                                        <p:tav tm="0">
                                          <p:val>
                                            <p:strVal val="#ppt_x"/>
                                          </p:val>
                                        </p:tav>
                                        <p:tav tm="100000">
                                          <p:val>
                                            <p:strVal val="#ppt_x"/>
                                          </p:val>
                                        </p:tav>
                                      </p:tavLst>
                                    </p:anim>
                                    <p:anim calcmode="lin" valueType="num">
                                      <p:cBhvr>
                                        <p:cTn id="81" dur="500" fill="hold"/>
                                        <p:tgtEl>
                                          <p:spTgt spid="6183"/>
                                        </p:tgtEl>
                                        <p:attrNameLst>
                                          <p:attrName>ppt_y</p:attrName>
                                        </p:attrNameLst>
                                      </p:cBhvr>
                                      <p:tavLst>
                                        <p:tav tm="0">
                                          <p:val>
                                            <p:strVal val="#ppt_y-#ppt_h/2"/>
                                          </p:val>
                                        </p:tav>
                                        <p:tav tm="100000">
                                          <p:val>
                                            <p:strVal val="#ppt_y"/>
                                          </p:val>
                                        </p:tav>
                                      </p:tavLst>
                                    </p:anim>
                                    <p:anim calcmode="lin" valueType="num">
                                      <p:cBhvr>
                                        <p:cTn id="82" dur="500" fill="hold"/>
                                        <p:tgtEl>
                                          <p:spTgt spid="6183"/>
                                        </p:tgtEl>
                                        <p:attrNameLst>
                                          <p:attrName>ppt_w</p:attrName>
                                        </p:attrNameLst>
                                      </p:cBhvr>
                                      <p:tavLst>
                                        <p:tav tm="0">
                                          <p:val>
                                            <p:strVal val="#ppt_w"/>
                                          </p:val>
                                        </p:tav>
                                        <p:tav tm="100000">
                                          <p:val>
                                            <p:strVal val="#ppt_w"/>
                                          </p:val>
                                        </p:tav>
                                      </p:tavLst>
                                    </p:anim>
                                    <p:anim calcmode="lin" valueType="num">
                                      <p:cBhvr>
                                        <p:cTn id="83" dur="500" fill="hold"/>
                                        <p:tgtEl>
                                          <p:spTgt spid="6183"/>
                                        </p:tgtEl>
                                        <p:attrNameLst>
                                          <p:attrName>ppt_h</p:attrName>
                                        </p:attrNameLst>
                                      </p:cBhvr>
                                      <p:tavLst>
                                        <p:tav tm="0">
                                          <p:val>
                                            <p:fltVal val="0"/>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7" presetClass="entr" presetSubtype="10" fill="hold" grpId="0" nodeType="clickEffect">
                                  <p:stCondLst>
                                    <p:cond delay="0"/>
                                  </p:stCondLst>
                                  <p:childTnLst>
                                    <p:set>
                                      <p:cBhvr>
                                        <p:cTn id="87" dur="1" fill="hold">
                                          <p:stCondLst>
                                            <p:cond delay="0"/>
                                          </p:stCondLst>
                                        </p:cTn>
                                        <p:tgtEl>
                                          <p:spTgt spid="6188"/>
                                        </p:tgtEl>
                                        <p:attrNameLst>
                                          <p:attrName>style.visibility</p:attrName>
                                        </p:attrNameLst>
                                      </p:cBhvr>
                                      <p:to>
                                        <p:strVal val="visible"/>
                                      </p:to>
                                    </p:set>
                                    <p:anim calcmode="lin" valueType="num">
                                      <p:cBhvr>
                                        <p:cTn id="88" dur="500" fill="hold"/>
                                        <p:tgtEl>
                                          <p:spTgt spid="6188"/>
                                        </p:tgtEl>
                                        <p:attrNameLst>
                                          <p:attrName>ppt_w</p:attrName>
                                        </p:attrNameLst>
                                      </p:cBhvr>
                                      <p:tavLst>
                                        <p:tav tm="0">
                                          <p:val>
                                            <p:fltVal val="0"/>
                                          </p:val>
                                        </p:tav>
                                        <p:tav tm="100000">
                                          <p:val>
                                            <p:strVal val="#ppt_w"/>
                                          </p:val>
                                        </p:tav>
                                      </p:tavLst>
                                    </p:anim>
                                    <p:anim calcmode="lin" valueType="num">
                                      <p:cBhvr>
                                        <p:cTn id="89" dur="500" fill="hold"/>
                                        <p:tgtEl>
                                          <p:spTgt spid="6188"/>
                                        </p:tgtEl>
                                        <p:attrNameLst>
                                          <p:attrName>ppt_h</p:attrName>
                                        </p:attrNameLst>
                                      </p:cBhvr>
                                      <p:tavLst>
                                        <p:tav tm="0">
                                          <p:val>
                                            <p:strVal val="#ppt_h"/>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17" presetClass="entr" presetSubtype="10" fill="hold" grpId="0" nodeType="clickEffect">
                                  <p:stCondLst>
                                    <p:cond delay="0"/>
                                  </p:stCondLst>
                                  <p:childTnLst>
                                    <p:set>
                                      <p:cBhvr>
                                        <p:cTn id="93" dur="1" fill="hold">
                                          <p:stCondLst>
                                            <p:cond delay="0"/>
                                          </p:stCondLst>
                                        </p:cTn>
                                        <p:tgtEl>
                                          <p:spTgt spid="6190"/>
                                        </p:tgtEl>
                                        <p:attrNameLst>
                                          <p:attrName>style.visibility</p:attrName>
                                        </p:attrNameLst>
                                      </p:cBhvr>
                                      <p:to>
                                        <p:strVal val="visible"/>
                                      </p:to>
                                    </p:set>
                                    <p:anim calcmode="lin" valueType="num">
                                      <p:cBhvr>
                                        <p:cTn id="94" dur="500" fill="hold"/>
                                        <p:tgtEl>
                                          <p:spTgt spid="6190"/>
                                        </p:tgtEl>
                                        <p:attrNameLst>
                                          <p:attrName>ppt_w</p:attrName>
                                        </p:attrNameLst>
                                      </p:cBhvr>
                                      <p:tavLst>
                                        <p:tav tm="0">
                                          <p:val>
                                            <p:fltVal val="0"/>
                                          </p:val>
                                        </p:tav>
                                        <p:tav tm="100000">
                                          <p:val>
                                            <p:strVal val="#ppt_w"/>
                                          </p:val>
                                        </p:tav>
                                      </p:tavLst>
                                    </p:anim>
                                    <p:anim calcmode="lin" valueType="num">
                                      <p:cBhvr>
                                        <p:cTn id="95" dur="500" fill="hold"/>
                                        <p:tgtEl>
                                          <p:spTgt spid="6190"/>
                                        </p:tgtEl>
                                        <p:attrNameLst>
                                          <p:attrName>ppt_h</p:attrName>
                                        </p:attrNameLst>
                                      </p:cBhvr>
                                      <p:tavLst>
                                        <p:tav tm="0">
                                          <p:val>
                                            <p:strVal val="#ppt_h"/>
                                          </p:val>
                                        </p:tav>
                                        <p:tav tm="100000">
                                          <p:val>
                                            <p:strVal val="#ppt_h"/>
                                          </p:val>
                                        </p:tav>
                                      </p:tavLst>
                                    </p:anim>
                                  </p:childTnLst>
                                </p:cTn>
                              </p:par>
                            </p:childTnLst>
                          </p:cTn>
                        </p:par>
                      </p:childTnLst>
                    </p:cTn>
                  </p:par>
                  <p:par>
                    <p:cTn id="96" fill="hold">
                      <p:stCondLst>
                        <p:cond delay="indefinite"/>
                      </p:stCondLst>
                      <p:childTnLst>
                        <p:par>
                          <p:cTn id="97" fill="hold">
                            <p:stCondLst>
                              <p:cond delay="0"/>
                            </p:stCondLst>
                            <p:childTnLst>
                              <p:par>
                                <p:cTn id="98" presetID="17" presetClass="entr" presetSubtype="10" fill="hold" grpId="0" nodeType="clickEffect">
                                  <p:stCondLst>
                                    <p:cond delay="0"/>
                                  </p:stCondLst>
                                  <p:childTnLst>
                                    <p:set>
                                      <p:cBhvr>
                                        <p:cTn id="99" dur="1" fill="hold">
                                          <p:stCondLst>
                                            <p:cond delay="0"/>
                                          </p:stCondLst>
                                        </p:cTn>
                                        <p:tgtEl>
                                          <p:spTgt spid="6189"/>
                                        </p:tgtEl>
                                        <p:attrNameLst>
                                          <p:attrName>style.visibility</p:attrName>
                                        </p:attrNameLst>
                                      </p:cBhvr>
                                      <p:to>
                                        <p:strVal val="visible"/>
                                      </p:to>
                                    </p:set>
                                    <p:anim calcmode="lin" valueType="num">
                                      <p:cBhvr>
                                        <p:cTn id="100" dur="500" fill="hold"/>
                                        <p:tgtEl>
                                          <p:spTgt spid="6189"/>
                                        </p:tgtEl>
                                        <p:attrNameLst>
                                          <p:attrName>ppt_w</p:attrName>
                                        </p:attrNameLst>
                                      </p:cBhvr>
                                      <p:tavLst>
                                        <p:tav tm="0">
                                          <p:val>
                                            <p:fltVal val="0"/>
                                          </p:val>
                                        </p:tav>
                                        <p:tav tm="100000">
                                          <p:val>
                                            <p:strVal val="#ppt_w"/>
                                          </p:val>
                                        </p:tav>
                                      </p:tavLst>
                                    </p:anim>
                                    <p:anim calcmode="lin" valueType="num">
                                      <p:cBhvr>
                                        <p:cTn id="101" dur="500" fill="hold"/>
                                        <p:tgtEl>
                                          <p:spTgt spid="6189"/>
                                        </p:tgtEl>
                                        <p:attrNameLst>
                                          <p:attrName>ppt_h</p:attrName>
                                        </p:attrNameLst>
                                      </p:cBhvr>
                                      <p:tavLst>
                                        <p:tav tm="0">
                                          <p:val>
                                            <p:strVal val="#ppt_h"/>
                                          </p:val>
                                        </p:tav>
                                        <p:tav tm="100000">
                                          <p:val>
                                            <p:strVal val="#ppt_h"/>
                                          </p:val>
                                        </p:tav>
                                      </p:tavLst>
                                    </p:anim>
                                  </p:childTnLst>
                                </p:cTn>
                              </p:par>
                            </p:childTnLst>
                          </p:cTn>
                        </p:par>
                      </p:childTnLst>
                    </p:cTn>
                  </p:par>
                  <p:par>
                    <p:cTn id="102" fill="hold">
                      <p:stCondLst>
                        <p:cond delay="indefinite"/>
                      </p:stCondLst>
                      <p:childTnLst>
                        <p:par>
                          <p:cTn id="103" fill="hold">
                            <p:stCondLst>
                              <p:cond delay="0"/>
                            </p:stCondLst>
                            <p:childTnLst>
                              <p:par>
                                <p:cTn id="104" presetID="18" presetClass="entr" presetSubtype="6" fill="hold" grpId="0" nodeType="clickEffect">
                                  <p:stCondLst>
                                    <p:cond delay="0"/>
                                  </p:stCondLst>
                                  <p:childTnLst>
                                    <p:set>
                                      <p:cBhvr>
                                        <p:cTn id="105" dur="1" fill="hold">
                                          <p:stCondLst>
                                            <p:cond delay="0"/>
                                          </p:stCondLst>
                                        </p:cTn>
                                        <p:tgtEl>
                                          <p:spTgt spid="6164"/>
                                        </p:tgtEl>
                                        <p:attrNameLst>
                                          <p:attrName>style.visibility</p:attrName>
                                        </p:attrNameLst>
                                      </p:cBhvr>
                                      <p:to>
                                        <p:strVal val="visible"/>
                                      </p:to>
                                    </p:set>
                                    <p:animEffect transition="in" filter="strips(downRight)">
                                      <p:cBhvr>
                                        <p:cTn id="106" dur="500"/>
                                        <p:tgtEl>
                                          <p:spTgt spid="6164"/>
                                        </p:tgtEl>
                                      </p:cBhvr>
                                    </p:animEffect>
                                  </p:childTnLst>
                                </p:cTn>
                              </p:par>
                            </p:childTnLst>
                          </p:cTn>
                        </p:par>
                      </p:childTnLst>
                    </p:cTn>
                  </p:par>
                  <p:par>
                    <p:cTn id="107" fill="hold">
                      <p:stCondLst>
                        <p:cond delay="indefinite"/>
                      </p:stCondLst>
                      <p:childTnLst>
                        <p:par>
                          <p:cTn id="108" fill="hold">
                            <p:stCondLst>
                              <p:cond delay="0"/>
                            </p:stCondLst>
                            <p:childTnLst>
                              <p:par>
                                <p:cTn id="109" presetID="2" presetClass="entr" presetSubtype="1" fill="hold" nodeType="clickEffect">
                                  <p:stCondLst>
                                    <p:cond delay="0"/>
                                  </p:stCondLst>
                                  <p:childTnLst>
                                    <p:set>
                                      <p:cBhvr>
                                        <p:cTn id="110" dur="1" fill="hold">
                                          <p:stCondLst>
                                            <p:cond delay="0"/>
                                          </p:stCondLst>
                                        </p:cTn>
                                        <p:tgtEl>
                                          <p:spTgt spid="6171"/>
                                        </p:tgtEl>
                                        <p:attrNameLst>
                                          <p:attrName>style.visibility</p:attrName>
                                        </p:attrNameLst>
                                      </p:cBhvr>
                                      <p:to>
                                        <p:strVal val="visible"/>
                                      </p:to>
                                    </p:set>
                                    <p:anim calcmode="lin" valueType="num">
                                      <p:cBhvr additive="base">
                                        <p:cTn id="111" dur="500" fill="hold"/>
                                        <p:tgtEl>
                                          <p:spTgt spid="6171"/>
                                        </p:tgtEl>
                                        <p:attrNameLst>
                                          <p:attrName>ppt_x</p:attrName>
                                        </p:attrNameLst>
                                      </p:cBhvr>
                                      <p:tavLst>
                                        <p:tav tm="0">
                                          <p:val>
                                            <p:strVal val="#ppt_x"/>
                                          </p:val>
                                        </p:tav>
                                        <p:tav tm="100000">
                                          <p:val>
                                            <p:strVal val="#ppt_x"/>
                                          </p:val>
                                        </p:tav>
                                      </p:tavLst>
                                    </p:anim>
                                    <p:anim calcmode="lin" valueType="num">
                                      <p:cBhvr additive="base">
                                        <p:cTn id="112" dur="500" fill="hold"/>
                                        <p:tgtEl>
                                          <p:spTgt spid="6171"/>
                                        </p:tgtEl>
                                        <p:attrNameLst>
                                          <p:attrName>ppt_y</p:attrName>
                                        </p:attrNameLst>
                                      </p:cBhvr>
                                      <p:tavLst>
                                        <p:tav tm="0">
                                          <p:val>
                                            <p:strVal val="0-#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17" presetClass="entr" presetSubtype="8" fill="hold" grpId="0" nodeType="clickEffect">
                                  <p:stCondLst>
                                    <p:cond delay="0"/>
                                  </p:stCondLst>
                                  <p:childTnLst>
                                    <p:set>
                                      <p:cBhvr>
                                        <p:cTn id="116" dur="1" fill="hold">
                                          <p:stCondLst>
                                            <p:cond delay="0"/>
                                          </p:stCondLst>
                                        </p:cTn>
                                        <p:tgtEl>
                                          <p:spTgt spid="6168"/>
                                        </p:tgtEl>
                                        <p:attrNameLst>
                                          <p:attrName>style.visibility</p:attrName>
                                        </p:attrNameLst>
                                      </p:cBhvr>
                                      <p:to>
                                        <p:strVal val="visible"/>
                                      </p:to>
                                    </p:set>
                                    <p:anim calcmode="lin" valueType="num">
                                      <p:cBhvr>
                                        <p:cTn id="117" dur="500" fill="hold"/>
                                        <p:tgtEl>
                                          <p:spTgt spid="6168"/>
                                        </p:tgtEl>
                                        <p:attrNameLst>
                                          <p:attrName>ppt_x</p:attrName>
                                        </p:attrNameLst>
                                      </p:cBhvr>
                                      <p:tavLst>
                                        <p:tav tm="0">
                                          <p:val>
                                            <p:strVal val="#ppt_x-#ppt_w/2"/>
                                          </p:val>
                                        </p:tav>
                                        <p:tav tm="100000">
                                          <p:val>
                                            <p:strVal val="#ppt_x"/>
                                          </p:val>
                                        </p:tav>
                                      </p:tavLst>
                                    </p:anim>
                                    <p:anim calcmode="lin" valueType="num">
                                      <p:cBhvr>
                                        <p:cTn id="118" dur="500" fill="hold"/>
                                        <p:tgtEl>
                                          <p:spTgt spid="6168"/>
                                        </p:tgtEl>
                                        <p:attrNameLst>
                                          <p:attrName>ppt_y</p:attrName>
                                        </p:attrNameLst>
                                      </p:cBhvr>
                                      <p:tavLst>
                                        <p:tav tm="0">
                                          <p:val>
                                            <p:strVal val="#ppt_y"/>
                                          </p:val>
                                        </p:tav>
                                        <p:tav tm="100000">
                                          <p:val>
                                            <p:strVal val="#ppt_y"/>
                                          </p:val>
                                        </p:tav>
                                      </p:tavLst>
                                    </p:anim>
                                    <p:anim calcmode="lin" valueType="num">
                                      <p:cBhvr>
                                        <p:cTn id="119" dur="500" fill="hold"/>
                                        <p:tgtEl>
                                          <p:spTgt spid="6168"/>
                                        </p:tgtEl>
                                        <p:attrNameLst>
                                          <p:attrName>ppt_w</p:attrName>
                                        </p:attrNameLst>
                                      </p:cBhvr>
                                      <p:tavLst>
                                        <p:tav tm="0">
                                          <p:val>
                                            <p:fltVal val="0"/>
                                          </p:val>
                                        </p:tav>
                                        <p:tav tm="100000">
                                          <p:val>
                                            <p:strVal val="#ppt_w"/>
                                          </p:val>
                                        </p:tav>
                                      </p:tavLst>
                                    </p:anim>
                                    <p:anim calcmode="lin" valueType="num">
                                      <p:cBhvr>
                                        <p:cTn id="120" dur="500" fill="hold"/>
                                        <p:tgtEl>
                                          <p:spTgt spid="6168"/>
                                        </p:tgtEl>
                                        <p:attrNameLst>
                                          <p:attrName>ppt_h</p:attrName>
                                        </p:attrNameLst>
                                      </p:cBhvr>
                                      <p:tavLst>
                                        <p:tav tm="0">
                                          <p:val>
                                            <p:strVal val="#ppt_h"/>
                                          </p:val>
                                        </p:tav>
                                        <p:tav tm="100000">
                                          <p:val>
                                            <p:strVal val="#ppt_h"/>
                                          </p:val>
                                        </p:tav>
                                      </p:tavLst>
                                    </p:anim>
                                  </p:childTnLst>
                                </p:cTn>
                              </p:par>
                            </p:childTnLst>
                          </p:cTn>
                        </p:par>
                      </p:childTnLst>
                    </p:cTn>
                  </p:par>
                  <p:par>
                    <p:cTn id="121" fill="hold">
                      <p:stCondLst>
                        <p:cond delay="indefinite"/>
                      </p:stCondLst>
                      <p:childTnLst>
                        <p:par>
                          <p:cTn id="122" fill="hold">
                            <p:stCondLst>
                              <p:cond delay="0"/>
                            </p:stCondLst>
                            <p:childTnLst>
                              <p:par>
                                <p:cTn id="123" presetID="17" presetClass="entr" presetSubtype="10" fill="hold" grpId="0" nodeType="clickEffect">
                                  <p:stCondLst>
                                    <p:cond delay="0"/>
                                  </p:stCondLst>
                                  <p:childTnLst>
                                    <p:set>
                                      <p:cBhvr>
                                        <p:cTn id="124" dur="1" fill="hold">
                                          <p:stCondLst>
                                            <p:cond delay="0"/>
                                          </p:stCondLst>
                                        </p:cTn>
                                        <p:tgtEl>
                                          <p:spTgt spid="6169"/>
                                        </p:tgtEl>
                                        <p:attrNameLst>
                                          <p:attrName>style.visibility</p:attrName>
                                        </p:attrNameLst>
                                      </p:cBhvr>
                                      <p:to>
                                        <p:strVal val="visible"/>
                                      </p:to>
                                    </p:set>
                                    <p:anim calcmode="lin" valueType="num">
                                      <p:cBhvr>
                                        <p:cTn id="125" dur="500" fill="hold"/>
                                        <p:tgtEl>
                                          <p:spTgt spid="6169"/>
                                        </p:tgtEl>
                                        <p:attrNameLst>
                                          <p:attrName>ppt_w</p:attrName>
                                        </p:attrNameLst>
                                      </p:cBhvr>
                                      <p:tavLst>
                                        <p:tav tm="0">
                                          <p:val>
                                            <p:fltVal val="0"/>
                                          </p:val>
                                        </p:tav>
                                        <p:tav tm="100000">
                                          <p:val>
                                            <p:strVal val="#ppt_w"/>
                                          </p:val>
                                        </p:tav>
                                      </p:tavLst>
                                    </p:anim>
                                    <p:anim calcmode="lin" valueType="num">
                                      <p:cBhvr>
                                        <p:cTn id="126" dur="500" fill="hold"/>
                                        <p:tgtEl>
                                          <p:spTgt spid="6169"/>
                                        </p:tgtEl>
                                        <p:attrNameLst>
                                          <p:attrName>ppt_h</p:attrName>
                                        </p:attrNameLst>
                                      </p:cBhvr>
                                      <p:tavLst>
                                        <p:tav tm="0">
                                          <p:val>
                                            <p:strVal val="#ppt_h"/>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17" presetClass="entr" presetSubtype="10" fill="hold" grpId="0" nodeType="clickEffect">
                                  <p:stCondLst>
                                    <p:cond delay="0"/>
                                  </p:stCondLst>
                                  <p:childTnLst>
                                    <p:set>
                                      <p:cBhvr>
                                        <p:cTn id="130" dur="1" fill="hold">
                                          <p:stCondLst>
                                            <p:cond delay="0"/>
                                          </p:stCondLst>
                                        </p:cTn>
                                        <p:tgtEl>
                                          <p:spTgt spid="6170"/>
                                        </p:tgtEl>
                                        <p:attrNameLst>
                                          <p:attrName>style.visibility</p:attrName>
                                        </p:attrNameLst>
                                      </p:cBhvr>
                                      <p:to>
                                        <p:strVal val="visible"/>
                                      </p:to>
                                    </p:set>
                                    <p:anim calcmode="lin" valueType="num">
                                      <p:cBhvr>
                                        <p:cTn id="131" dur="500" fill="hold"/>
                                        <p:tgtEl>
                                          <p:spTgt spid="6170"/>
                                        </p:tgtEl>
                                        <p:attrNameLst>
                                          <p:attrName>ppt_w</p:attrName>
                                        </p:attrNameLst>
                                      </p:cBhvr>
                                      <p:tavLst>
                                        <p:tav tm="0">
                                          <p:val>
                                            <p:fltVal val="0"/>
                                          </p:val>
                                        </p:tav>
                                        <p:tav tm="100000">
                                          <p:val>
                                            <p:strVal val="#ppt_w"/>
                                          </p:val>
                                        </p:tav>
                                      </p:tavLst>
                                    </p:anim>
                                    <p:anim calcmode="lin" valueType="num">
                                      <p:cBhvr>
                                        <p:cTn id="132" dur="500" fill="hold"/>
                                        <p:tgtEl>
                                          <p:spTgt spid="6170"/>
                                        </p:tgtEl>
                                        <p:attrNameLst>
                                          <p:attrName>ppt_h</p:attrName>
                                        </p:attrNameLst>
                                      </p:cBhvr>
                                      <p:tavLst>
                                        <p:tav tm="0">
                                          <p:val>
                                            <p:strVal val="#ppt_h"/>
                                          </p:val>
                                        </p:tav>
                                        <p:tav tm="100000">
                                          <p:val>
                                            <p:strVal val="#ppt_h"/>
                                          </p:val>
                                        </p:tav>
                                      </p:tavLst>
                                    </p:anim>
                                  </p:childTnLst>
                                </p:cTn>
                              </p:par>
                            </p:childTnLst>
                          </p:cTn>
                        </p:par>
                      </p:childTnLst>
                    </p:cTn>
                  </p:par>
                  <p:par>
                    <p:cTn id="133" fill="hold">
                      <p:stCondLst>
                        <p:cond delay="indefinite"/>
                      </p:stCondLst>
                      <p:childTnLst>
                        <p:par>
                          <p:cTn id="134" fill="hold">
                            <p:stCondLst>
                              <p:cond delay="0"/>
                            </p:stCondLst>
                            <p:childTnLst>
                              <p:par>
                                <p:cTn id="135" presetID="18" presetClass="entr" presetSubtype="3" fill="hold" grpId="0" nodeType="clickEffect">
                                  <p:stCondLst>
                                    <p:cond delay="0"/>
                                  </p:stCondLst>
                                  <p:childTnLst>
                                    <p:set>
                                      <p:cBhvr>
                                        <p:cTn id="136" dur="1" fill="hold">
                                          <p:stCondLst>
                                            <p:cond delay="0"/>
                                          </p:stCondLst>
                                        </p:cTn>
                                        <p:tgtEl>
                                          <p:spTgt spid="6165"/>
                                        </p:tgtEl>
                                        <p:attrNameLst>
                                          <p:attrName>style.visibility</p:attrName>
                                        </p:attrNameLst>
                                      </p:cBhvr>
                                      <p:to>
                                        <p:strVal val="visible"/>
                                      </p:to>
                                    </p:set>
                                    <p:animEffect transition="in" filter="strips(upRight)">
                                      <p:cBhvr>
                                        <p:cTn id="137" dur="500"/>
                                        <p:tgtEl>
                                          <p:spTgt spid="6165"/>
                                        </p:tgtEl>
                                      </p:cBhvr>
                                    </p:animEffect>
                                  </p:childTnLst>
                                </p:cTn>
                              </p:par>
                            </p:childTnLst>
                          </p:cTn>
                        </p:par>
                      </p:childTnLst>
                    </p:cTn>
                  </p:par>
                  <p:par>
                    <p:cTn id="138" fill="hold">
                      <p:stCondLst>
                        <p:cond delay="indefinite"/>
                      </p:stCondLst>
                      <p:childTnLst>
                        <p:par>
                          <p:cTn id="139" fill="hold">
                            <p:stCondLst>
                              <p:cond delay="0"/>
                            </p:stCondLst>
                            <p:childTnLst>
                              <p:par>
                                <p:cTn id="140" presetID="18" presetClass="entr" presetSubtype="6" fill="hold" grpId="0" nodeType="clickEffect">
                                  <p:stCondLst>
                                    <p:cond delay="0"/>
                                  </p:stCondLst>
                                  <p:childTnLst>
                                    <p:set>
                                      <p:cBhvr>
                                        <p:cTn id="141" dur="1" fill="hold">
                                          <p:stCondLst>
                                            <p:cond delay="0"/>
                                          </p:stCondLst>
                                        </p:cTn>
                                        <p:tgtEl>
                                          <p:spTgt spid="6166"/>
                                        </p:tgtEl>
                                        <p:attrNameLst>
                                          <p:attrName>style.visibility</p:attrName>
                                        </p:attrNameLst>
                                      </p:cBhvr>
                                      <p:to>
                                        <p:strVal val="visible"/>
                                      </p:to>
                                    </p:set>
                                    <p:animEffect transition="in" filter="strips(downRight)">
                                      <p:cBhvr>
                                        <p:cTn id="142" dur="500"/>
                                        <p:tgtEl>
                                          <p:spTgt spid="6166"/>
                                        </p:tgtEl>
                                      </p:cBhvr>
                                    </p:animEffect>
                                  </p:childTnLst>
                                </p:cTn>
                              </p:par>
                            </p:childTnLst>
                          </p:cTn>
                        </p:par>
                      </p:childTnLst>
                    </p:cTn>
                  </p:par>
                  <p:par>
                    <p:cTn id="143" fill="hold">
                      <p:stCondLst>
                        <p:cond delay="indefinite"/>
                      </p:stCondLst>
                      <p:childTnLst>
                        <p:par>
                          <p:cTn id="144" fill="hold">
                            <p:stCondLst>
                              <p:cond delay="0"/>
                            </p:stCondLst>
                            <p:childTnLst>
                              <p:par>
                                <p:cTn id="145" presetID="18" presetClass="entr" presetSubtype="3" fill="hold" grpId="0" nodeType="clickEffect">
                                  <p:stCondLst>
                                    <p:cond delay="0"/>
                                  </p:stCondLst>
                                  <p:childTnLst>
                                    <p:set>
                                      <p:cBhvr>
                                        <p:cTn id="146" dur="1" fill="hold">
                                          <p:stCondLst>
                                            <p:cond delay="0"/>
                                          </p:stCondLst>
                                        </p:cTn>
                                        <p:tgtEl>
                                          <p:spTgt spid="6167"/>
                                        </p:tgtEl>
                                        <p:attrNameLst>
                                          <p:attrName>style.visibility</p:attrName>
                                        </p:attrNameLst>
                                      </p:cBhvr>
                                      <p:to>
                                        <p:strVal val="visible"/>
                                      </p:to>
                                    </p:set>
                                    <p:animEffect transition="in" filter="strips(upRight)">
                                      <p:cBhvr>
                                        <p:cTn id="147" dur="500"/>
                                        <p:tgtEl>
                                          <p:spTgt spid="6167"/>
                                        </p:tgtEl>
                                      </p:cBhvr>
                                    </p:animEffect>
                                  </p:childTnLst>
                                </p:cTn>
                              </p:par>
                            </p:childTnLst>
                          </p:cTn>
                        </p:par>
                      </p:childTnLst>
                    </p:cTn>
                  </p:par>
                  <p:par>
                    <p:cTn id="148" fill="hold">
                      <p:stCondLst>
                        <p:cond delay="indefinite"/>
                      </p:stCondLst>
                      <p:childTnLst>
                        <p:par>
                          <p:cTn id="149" fill="hold">
                            <p:stCondLst>
                              <p:cond delay="0"/>
                            </p:stCondLst>
                            <p:childTnLst>
                              <p:par>
                                <p:cTn id="150" presetID="18" presetClass="entr" presetSubtype="6" fill="hold" grpId="0" nodeType="clickEffect">
                                  <p:stCondLst>
                                    <p:cond delay="0"/>
                                  </p:stCondLst>
                                  <p:childTnLst>
                                    <p:set>
                                      <p:cBhvr>
                                        <p:cTn id="151" dur="1" fill="hold">
                                          <p:stCondLst>
                                            <p:cond delay="0"/>
                                          </p:stCondLst>
                                        </p:cTn>
                                        <p:tgtEl>
                                          <p:spTgt spid="6154"/>
                                        </p:tgtEl>
                                        <p:attrNameLst>
                                          <p:attrName>style.visibility</p:attrName>
                                        </p:attrNameLst>
                                      </p:cBhvr>
                                      <p:to>
                                        <p:strVal val="visible"/>
                                      </p:to>
                                    </p:set>
                                    <p:animEffect transition="in" filter="strips(downRight)">
                                      <p:cBhvr>
                                        <p:cTn id="152" dur="500"/>
                                        <p:tgtEl>
                                          <p:spTgt spid="6154"/>
                                        </p:tgtEl>
                                      </p:cBhvr>
                                    </p:animEffect>
                                  </p:childTnLst>
                                </p:cTn>
                              </p:par>
                            </p:childTnLst>
                          </p:cTn>
                        </p:par>
                      </p:childTnLst>
                    </p:cTn>
                  </p:par>
                  <p:par>
                    <p:cTn id="153" fill="hold">
                      <p:stCondLst>
                        <p:cond delay="indefinite"/>
                      </p:stCondLst>
                      <p:childTnLst>
                        <p:par>
                          <p:cTn id="154" fill="hold">
                            <p:stCondLst>
                              <p:cond delay="0"/>
                            </p:stCondLst>
                            <p:childTnLst>
                              <p:par>
                                <p:cTn id="155" presetID="2" presetClass="entr" presetSubtype="1" fill="hold" nodeType="clickEffect">
                                  <p:stCondLst>
                                    <p:cond delay="0"/>
                                  </p:stCondLst>
                                  <p:childTnLst>
                                    <p:set>
                                      <p:cBhvr>
                                        <p:cTn id="156" dur="1" fill="hold">
                                          <p:stCondLst>
                                            <p:cond delay="0"/>
                                          </p:stCondLst>
                                        </p:cTn>
                                        <p:tgtEl>
                                          <p:spTgt spid="6161"/>
                                        </p:tgtEl>
                                        <p:attrNameLst>
                                          <p:attrName>style.visibility</p:attrName>
                                        </p:attrNameLst>
                                      </p:cBhvr>
                                      <p:to>
                                        <p:strVal val="visible"/>
                                      </p:to>
                                    </p:set>
                                    <p:anim calcmode="lin" valueType="num">
                                      <p:cBhvr additive="base">
                                        <p:cTn id="157" dur="500" fill="hold"/>
                                        <p:tgtEl>
                                          <p:spTgt spid="6161"/>
                                        </p:tgtEl>
                                        <p:attrNameLst>
                                          <p:attrName>ppt_x</p:attrName>
                                        </p:attrNameLst>
                                      </p:cBhvr>
                                      <p:tavLst>
                                        <p:tav tm="0">
                                          <p:val>
                                            <p:strVal val="#ppt_x"/>
                                          </p:val>
                                        </p:tav>
                                        <p:tav tm="100000">
                                          <p:val>
                                            <p:strVal val="#ppt_x"/>
                                          </p:val>
                                        </p:tav>
                                      </p:tavLst>
                                    </p:anim>
                                    <p:anim calcmode="lin" valueType="num">
                                      <p:cBhvr additive="base">
                                        <p:cTn id="158" dur="500" fill="hold"/>
                                        <p:tgtEl>
                                          <p:spTgt spid="6161"/>
                                        </p:tgtEl>
                                        <p:attrNameLst>
                                          <p:attrName>ppt_y</p:attrName>
                                        </p:attrNameLst>
                                      </p:cBhvr>
                                      <p:tavLst>
                                        <p:tav tm="0">
                                          <p:val>
                                            <p:strVal val="0-#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18" presetClass="entr" presetSubtype="3" fill="hold" grpId="0" nodeType="clickEffect">
                                  <p:stCondLst>
                                    <p:cond delay="0"/>
                                  </p:stCondLst>
                                  <p:childTnLst>
                                    <p:set>
                                      <p:cBhvr>
                                        <p:cTn id="162" dur="1" fill="hold">
                                          <p:stCondLst>
                                            <p:cond delay="0"/>
                                          </p:stCondLst>
                                        </p:cTn>
                                        <p:tgtEl>
                                          <p:spTgt spid="6155"/>
                                        </p:tgtEl>
                                        <p:attrNameLst>
                                          <p:attrName>style.visibility</p:attrName>
                                        </p:attrNameLst>
                                      </p:cBhvr>
                                      <p:to>
                                        <p:strVal val="visible"/>
                                      </p:to>
                                    </p:set>
                                    <p:animEffect transition="in" filter="strips(upRight)">
                                      <p:cBhvr>
                                        <p:cTn id="163" dur="500"/>
                                        <p:tgtEl>
                                          <p:spTgt spid="6155"/>
                                        </p:tgtEl>
                                      </p:cBhvr>
                                    </p:animEffect>
                                  </p:childTnLst>
                                </p:cTn>
                              </p:par>
                            </p:childTnLst>
                          </p:cTn>
                        </p:par>
                      </p:childTnLst>
                    </p:cTn>
                  </p:par>
                  <p:par>
                    <p:cTn id="164" fill="hold">
                      <p:stCondLst>
                        <p:cond delay="indefinite"/>
                      </p:stCondLst>
                      <p:childTnLst>
                        <p:par>
                          <p:cTn id="165" fill="hold">
                            <p:stCondLst>
                              <p:cond delay="0"/>
                            </p:stCondLst>
                            <p:childTnLst>
                              <p:par>
                                <p:cTn id="166" presetID="18" presetClass="entr" presetSubtype="3" fill="hold" grpId="0" nodeType="clickEffect">
                                  <p:stCondLst>
                                    <p:cond delay="0"/>
                                  </p:stCondLst>
                                  <p:childTnLst>
                                    <p:set>
                                      <p:cBhvr>
                                        <p:cTn id="167" dur="1" fill="hold">
                                          <p:stCondLst>
                                            <p:cond delay="0"/>
                                          </p:stCondLst>
                                        </p:cTn>
                                        <p:tgtEl>
                                          <p:spTgt spid="6156"/>
                                        </p:tgtEl>
                                        <p:attrNameLst>
                                          <p:attrName>style.visibility</p:attrName>
                                        </p:attrNameLst>
                                      </p:cBhvr>
                                      <p:to>
                                        <p:strVal val="visible"/>
                                      </p:to>
                                    </p:set>
                                    <p:animEffect transition="in" filter="strips(upRight)">
                                      <p:cBhvr>
                                        <p:cTn id="168" dur="500"/>
                                        <p:tgtEl>
                                          <p:spTgt spid="6156"/>
                                        </p:tgtEl>
                                      </p:cBhvr>
                                    </p:animEffect>
                                  </p:childTnLst>
                                </p:cTn>
                              </p:par>
                            </p:childTnLst>
                          </p:cTn>
                        </p:par>
                      </p:childTnLst>
                    </p:cTn>
                  </p:par>
                  <p:par>
                    <p:cTn id="169" fill="hold">
                      <p:stCondLst>
                        <p:cond delay="indefinite"/>
                      </p:stCondLst>
                      <p:childTnLst>
                        <p:par>
                          <p:cTn id="170" fill="hold">
                            <p:stCondLst>
                              <p:cond delay="0"/>
                            </p:stCondLst>
                            <p:childTnLst>
                              <p:par>
                                <p:cTn id="171" presetID="2" presetClass="entr" presetSubtype="6" fill="hold" grpId="0" nodeType="clickEffect">
                                  <p:stCondLst>
                                    <p:cond delay="0"/>
                                  </p:stCondLst>
                                  <p:childTnLst>
                                    <p:set>
                                      <p:cBhvr>
                                        <p:cTn id="172" dur="1" fill="hold">
                                          <p:stCondLst>
                                            <p:cond delay="0"/>
                                          </p:stCondLst>
                                        </p:cTn>
                                        <p:tgtEl>
                                          <p:spTgt spid="6157"/>
                                        </p:tgtEl>
                                        <p:attrNameLst>
                                          <p:attrName>style.visibility</p:attrName>
                                        </p:attrNameLst>
                                      </p:cBhvr>
                                      <p:to>
                                        <p:strVal val="visible"/>
                                      </p:to>
                                    </p:set>
                                    <p:anim calcmode="lin" valueType="num">
                                      <p:cBhvr additive="base">
                                        <p:cTn id="173" dur="500" fill="hold"/>
                                        <p:tgtEl>
                                          <p:spTgt spid="6157"/>
                                        </p:tgtEl>
                                        <p:attrNameLst>
                                          <p:attrName>ppt_x</p:attrName>
                                        </p:attrNameLst>
                                      </p:cBhvr>
                                      <p:tavLst>
                                        <p:tav tm="0">
                                          <p:val>
                                            <p:strVal val="1+#ppt_w/2"/>
                                          </p:val>
                                        </p:tav>
                                        <p:tav tm="100000">
                                          <p:val>
                                            <p:strVal val="#ppt_x"/>
                                          </p:val>
                                        </p:tav>
                                      </p:tavLst>
                                    </p:anim>
                                    <p:anim calcmode="lin" valueType="num">
                                      <p:cBhvr additive="base">
                                        <p:cTn id="174" dur="500" fill="hold"/>
                                        <p:tgtEl>
                                          <p:spTgt spid="6157"/>
                                        </p:tgtEl>
                                        <p:attrNameLst>
                                          <p:attrName>ppt_y</p:attrName>
                                        </p:attrNameLst>
                                      </p:cBhvr>
                                      <p:tavLst>
                                        <p:tav tm="0">
                                          <p:val>
                                            <p:strVal val="1+#ppt_h/2"/>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18" presetClass="entr" presetSubtype="6" fill="hold" grpId="0" nodeType="clickEffect">
                                  <p:stCondLst>
                                    <p:cond delay="0"/>
                                  </p:stCondLst>
                                  <p:childTnLst>
                                    <p:set>
                                      <p:cBhvr>
                                        <p:cTn id="178" dur="1" fill="hold">
                                          <p:stCondLst>
                                            <p:cond delay="0"/>
                                          </p:stCondLst>
                                        </p:cTn>
                                        <p:tgtEl>
                                          <p:spTgt spid="6160"/>
                                        </p:tgtEl>
                                        <p:attrNameLst>
                                          <p:attrName>style.visibility</p:attrName>
                                        </p:attrNameLst>
                                      </p:cBhvr>
                                      <p:to>
                                        <p:strVal val="visible"/>
                                      </p:to>
                                    </p:set>
                                    <p:animEffect transition="in" filter="strips(downRight)">
                                      <p:cBhvr>
                                        <p:cTn id="179" dur="500"/>
                                        <p:tgtEl>
                                          <p:spTgt spid="6160"/>
                                        </p:tgtEl>
                                      </p:cBhvr>
                                    </p:animEffect>
                                  </p:childTnLst>
                                </p:cTn>
                              </p:par>
                            </p:childTnLst>
                          </p:cTn>
                        </p:par>
                      </p:childTnLst>
                    </p:cTn>
                  </p:par>
                  <p:par>
                    <p:cTn id="180" fill="hold">
                      <p:stCondLst>
                        <p:cond delay="indefinite"/>
                      </p:stCondLst>
                      <p:childTnLst>
                        <p:par>
                          <p:cTn id="181" fill="hold">
                            <p:stCondLst>
                              <p:cond delay="0"/>
                            </p:stCondLst>
                            <p:childTnLst>
                              <p:par>
                                <p:cTn id="182" presetID="18" presetClass="entr" presetSubtype="6" fill="hold" grpId="0" nodeType="clickEffect">
                                  <p:stCondLst>
                                    <p:cond delay="0"/>
                                  </p:stCondLst>
                                  <p:childTnLst>
                                    <p:set>
                                      <p:cBhvr>
                                        <p:cTn id="183" dur="1" fill="hold">
                                          <p:stCondLst>
                                            <p:cond delay="0"/>
                                          </p:stCondLst>
                                        </p:cTn>
                                        <p:tgtEl>
                                          <p:spTgt spid="6158"/>
                                        </p:tgtEl>
                                        <p:attrNameLst>
                                          <p:attrName>style.visibility</p:attrName>
                                        </p:attrNameLst>
                                      </p:cBhvr>
                                      <p:to>
                                        <p:strVal val="visible"/>
                                      </p:to>
                                    </p:set>
                                    <p:animEffect transition="in" filter="strips(downRight)">
                                      <p:cBhvr>
                                        <p:cTn id="184" dur="500"/>
                                        <p:tgtEl>
                                          <p:spTgt spid="6158"/>
                                        </p:tgtEl>
                                      </p:cBhvr>
                                    </p:animEffect>
                                  </p:childTnLst>
                                </p:cTn>
                              </p:par>
                            </p:childTnLst>
                          </p:cTn>
                        </p:par>
                      </p:childTnLst>
                    </p:cTn>
                  </p:par>
                  <p:par>
                    <p:cTn id="185" fill="hold">
                      <p:stCondLst>
                        <p:cond delay="indefinite"/>
                      </p:stCondLst>
                      <p:childTnLst>
                        <p:par>
                          <p:cTn id="186" fill="hold">
                            <p:stCondLst>
                              <p:cond delay="0"/>
                            </p:stCondLst>
                            <p:childTnLst>
                              <p:par>
                                <p:cTn id="187" presetID="18" presetClass="entr" presetSubtype="6" fill="hold" grpId="0" nodeType="clickEffect">
                                  <p:stCondLst>
                                    <p:cond delay="0"/>
                                  </p:stCondLst>
                                  <p:childTnLst>
                                    <p:set>
                                      <p:cBhvr>
                                        <p:cTn id="188" dur="1" fill="hold">
                                          <p:stCondLst>
                                            <p:cond delay="0"/>
                                          </p:stCondLst>
                                        </p:cTn>
                                        <p:tgtEl>
                                          <p:spTgt spid="6159"/>
                                        </p:tgtEl>
                                        <p:attrNameLst>
                                          <p:attrName>style.visibility</p:attrName>
                                        </p:attrNameLst>
                                      </p:cBhvr>
                                      <p:to>
                                        <p:strVal val="visible"/>
                                      </p:to>
                                    </p:set>
                                    <p:animEffect transition="in" filter="strips(downRight)">
                                      <p:cBhvr>
                                        <p:cTn id="189" dur="500"/>
                                        <p:tgtEl>
                                          <p:spTgt spid="6159"/>
                                        </p:tgtEl>
                                      </p:cBhvr>
                                    </p:animEffect>
                                  </p:childTnLst>
                                </p:cTn>
                              </p:par>
                            </p:childTnLst>
                          </p:cTn>
                        </p:par>
                      </p:childTnLst>
                    </p:cTn>
                  </p:par>
                  <p:par>
                    <p:cTn id="190" fill="hold">
                      <p:stCondLst>
                        <p:cond delay="indefinite"/>
                      </p:stCondLst>
                      <p:childTnLst>
                        <p:par>
                          <p:cTn id="191" fill="hold">
                            <p:stCondLst>
                              <p:cond delay="0"/>
                            </p:stCondLst>
                            <p:childTnLst>
                              <p:par>
                                <p:cTn id="192" presetID="17" presetClass="entr" presetSubtype="4" fill="hold" grpId="0" nodeType="clickEffect">
                                  <p:stCondLst>
                                    <p:cond delay="0"/>
                                  </p:stCondLst>
                                  <p:childTnLst>
                                    <p:set>
                                      <p:cBhvr>
                                        <p:cTn id="193" dur="1" fill="hold">
                                          <p:stCondLst>
                                            <p:cond delay="0"/>
                                          </p:stCondLst>
                                        </p:cTn>
                                        <p:tgtEl>
                                          <p:spTgt spid="6146"/>
                                        </p:tgtEl>
                                        <p:attrNameLst>
                                          <p:attrName>style.visibility</p:attrName>
                                        </p:attrNameLst>
                                      </p:cBhvr>
                                      <p:to>
                                        <p:strVal val="visible"/>
                                      </p:to>
                                    </p:set>
                                    <p:anim calcmode="lin" valueType="num">
                                      <p:cBhvr>
                                        <p:cTn id="194" dur="500" fill="hold"/>
                                        <p:tgtEl>
                                          <p:spTgt spid="6146"/>
                                        </p:tgtEl>
                                        <p:attrNameLst>
                                          <p:attrName>ppt_x</p:attrName>
                                        </p:attrNameLst>
                                      </p:cBhvr>
                                      <p:tavLst>
                                        <p:tav tm="0">
                                          <p:val>
                                            <p:strVal val="#ppt_x"/>
                                          </p:val>
                                        </p:tav>
                                        <p:tav tm="100000">
                                          <p:val>
                                            <p:strVal val="#ppt_x"/>
                                          </p:val>
                                        </p:tav>
                                      </p:tavLst>
                                    </p:anim>
                                    <p:anim calcmode="lin" valueType="num">
                                      <p:cBhvr>
                                        <p:cTn id="195" dur="500" fill="hold"/>
                                        <p:tgtEl>
                                          <p:spTgt spid="6146"/>
                                        </p:tgtEl>
                                        <p:attrNameLst>
                                          <p:attrName>ppt_y</p:attrName>
                                        </p:attrNameLst>
                                      </p:cBhvr>
                                      <p:tavLst>
                                        <p:tav tm="0">
                                          <p:val>
                                            <p:strVal val="#ppt_y+#ppt_h/2"/>
                                          </p:val>
                                        </p:tav>
                                        <p:tav tm="100000">
                                          <p:val>
                                            <p:strVal val="#ppt_y"/>
                                          </p:val>
                                        </p:tav>
                                      </p:tavLst>
                                    </p:anim>
                                    <p:anim calcmode="lin" valueType="num">
                                      <p:cBhvr>
                                        <p:cTn id="196" dur="500" fill="hold"/>
                                        <p:tgtEl>
                                          <p:spTgt spid="6146"/>
                                        </p:tgtEl>
                                        <p:attrNameLst>
                                          <p:attrName>ppt_w</p:attrName>
                                        </p:attrNameLst>
                                      </p:cBhvr>
                                      <p:tavLst>
                                        <p:tav tm="0">
                                          <p:val>
                                            <p:strVal val="#ppt_w"/>
                                          </p:val>
                                        </p:tav>
                                        <p:tav tm="100000">
                                          <p:val>
                                            <p:strVal val="#ppt_w"/>
                                          </p:val>
                                        </p:tav>
                                      </p:tavLst>
                                    </p:anim>
                                    <p:anim calcmode="lin" valueType="num">
                                      <p:cBhvr>
                                        <p:cTn id="197" dur="500" fill="hold"/>
                                        <p:tgtEl>
                                          <p:spTgt spid="6146"/>
                                        </p:tgtEl>
                                        <p:attrNameLst>
                                          <p:attrName>ppt_h</p:attrName>
                                        </p:attrNameLst>
                                      </p:cBhvr>
                                      <p:tavLst>
                                        <p:tav tm="0">
                                          <p:val>
                                            <p:fltVal val="0"/>
                                          </p:val>
                                        </p:tav>
                                        <p:tav tm="100000">
                                          <p:val>
                                            <p:strVal val="#ppt_h"/>
                                          </p:val>
                                        </p:tav>
                                      </p:tavLst>
                                    </p:anim>
                                  </p:childTnLst>
                                </p:cTn>
                              </p:par>
                            </p:childTnLst>
                          </p:cTn>
                        </p:par>
                      </p:childTnLst>
                    </p:cTn>
                  </p:par>
                  <p:par>
                    <p:cTn id="198" fill="hold">
                      <p:stCondLst>
                        <p:cond delay="indefinite"/>
                      </p:stCondLst>
                      <p:childTnLst>
                        <p:par>
                          <p:cTn id="199" fill="hold">
                            <p:stCondLst>
                              <p:cond delay="0"/>
                            </p:stCondLst>
                            <p:childTnLst>
                              <p:par>
                                <p:cTn id="200" presetID="18" presetClass="entr" presetSubtype="6" fill="hold" grpId="0" nodeType="clickEffect">
                                  <p:stCondLst>
                                    <p:cond delay="0"/>
                                  </p:stCondLst>
                                  <p:childTnLst>
                                    <p:set>
                                      <p:cBhvr>
                                        <p:cTn id="201" dur="1" fill="hold">
                                          <p:stCondLst>
                                            <p:cond delay="0"/>
                                          </p:stCondLst>
                                        </p:cTn>
                                        <p:tgtEl>
                                          <p:spTgt spid="6147"/>
                                        </p:tgtEl>
                                        <p:attrNameLst>
                                          <p:attrName>style.visibility</p:attrName>
                                        </p:attrNameLst>
                                      </p:cBhvr>
                                      <p:to>
                                        <p:strVal val="visible"/>
                                      </p:to>
                                    </p:set>
                                    <p:animEffect transition="in" filter="strips(downRight)">
                                      <p:cBhvr>
                                        <p:cTn id="202" dur="500"/>
                                        <p:tgtEl>
                                          <p:spTgt spid="6147"/>
                                        </p:tgtEl>
                                      </p:cBhvr>
                                    </p:animEffect>
                                  </p:childTnLst>
                                </p:cTn>
                              </p:par>
                            </p:childTnLst>
                          </p:cTn>
                        </p:par>
                      </p:childTnLst>
                    </p:cTn>
                  </p:par>
                  <p:par>
                    <p:cTn id="203" fill="hold">
                      <p:stCondLst>
                        <p:cond delay="indefinite"/>
                      </p:stCondLst>
                      <p:childTnLst>
                        <p:par>
                          <p:cTn id="204" fill="hold">
                            <p:stCondLst>
                              <p:cond delay="0"/>
                            </p:stCondLst>
                            <p:childTnLst>
                              <p:par>
                                <p:cTn id="205" presetID="2" presetClass="entr" presetSubtype="6" fill="hold" nodeType="clickEffect">
                                  <p:stCondLst>
                                    <p:cond delay="0"/>
                                  </p:stCondLst>
                                  <p:childTnLst>
                                    <p:set>
                                      <p:cBhvr>
                                        <p:cTn id="206" dur="1" fill="hold">
                                          <p:stCondLst>
                                            <p:cond delay="0"/>
                                          </p:stCondLst>
                                        </p:cTn>
                                        <p:tgtEl>
                                          <p:spTgt spid="6149"/>
                                        </p:tgtEl>
                                        <p:attrNameLst>
                                          <p:attrName>style.visibility</p:attrName>
                                        </p:attrNameLst>
                                      </p:cBhvr>
                                      <p:to>
                                        <p:strVal val="visible"/>
                                      </p:to>
                                    </p:set>
                                    <p:anim calcmode="lin" valueType="num">
                                      <p:cBhvr additive="base">
                                        <p:cTn id="207" dur="500" fill="hold"/>
                                        <p:tgtEl>
                                          <p:spTgt spid="6149"/>
                                        </p:tgtEl>
                                        <p:attrNameLst>
                                          <p:attrName>ppt_x</p:attrName>
                                        </p:attrNameLst>
                                      </p:cBhvr>
                                      <p:tavLst>
                                        <p:tav tm="0">
                                          <p:val>
                                            <p:strVal val="1+#ppt_w/2"/>
                                          </p:val>
                                        </p:tav>
                                        <p:tav tm="100000">
                                          <p:val>
                                            <p:strVal val="#ppt_x"/>
                                          </p:val>
                                        </p:tav>
                                      </p:tavLst>
                                    </p:anim>
                                    <p:anim calcmode="lin" valueType="num">
                                      <p:cBhvr additive="base">
                                        <p:cTn id="208" dur="500" fill="hold"/>
                                        <p:tgtEl>
                                          <p:spTgt spid="6149"/>
                                        </p:tgtEl>
                                        <p:attrNameLst>
                                          <p:attrName>ppt_y</p:attrName>
                                        </p:attrNameLst>
                                      </p:cBhvr>
                                      <p:tavLst>
                                        <p:tav tm="0">
                                          <p:val>
                                            <p:strVal val="1+#ppt_h/2"/>
                                          </p:val>
                                        </p:tav>
                                        <p:tav tm="100000">
                                          <p:val>
                                            <p:strVal val="#ppt_y"/>
                                          </p:val>
                                        </p:tav>
                                      </p:tavLst>
                                    </p:anim>
                                  </p:childTnLst>
                                </p:cTn>
                              </p:par>
                            </p:childTnLst>
                          </p:cTn>
                        </p:par>
                      </p:childTnLst>
                    </p:cTn>
                  </p:par>
                  <p:par>
                    <p:cTn id="209" fill="hold">
                      <p:stCondLst>
                        <p:cond delay="indefinite"/>
                      </p:stCondLst>
                      <p:childTnLst>
                        <p:par>
                          <p:cTn id="210" fill="hold">
                            <p:stCondLst>
                              <p:cond delay="0"/>
                            </p:stCondLst>
                            <p:childTnLst>
                              <p:par>
                                <p:cTn id="211" presetID="2" presetClass="entr" presetSubtype="1" fill="hold" nodeType="clickEffect">
                                  <p:stCondLst>
                                    <p:cond delay="0"/>
                                  </p:stCondLst>
                                  <p:childTnLst>
                                    <p:set>
                                      <p:cBhvr>
                                        <p:cTn id="212" dur="1" fill="hold">
                                          <p:stCondLst>
                                            <p:cond delay="0"/>
                                          </p:stCondLst>
                                        </p:cTn>
                                        <p:tgtEl>
                                          <p:spTgt spid="6148"/>
                                        </p:tgtEl>
                                        <p:attrNameLst>
                                          <p:attrName>style.visibility</p:attrName>
                                        </p:attrNameLst>
                                      </p:cBhvr>
                                      <p:to>
                                        <p:strVal val="visible"/>
                                      </p:to>
                                    </p:set>
                                    <p:anim calcmode="lin" valueType="num">
                                      <p:cBhvr additive="base">
                                        <p:cTn id="213" dur="500" fill="hold"/>
                                        <p:tgtEl>
                                          <p:spTgt spid="6148"/>
                                        </p:tgtEl>
                                        <p:attrNameLst>
                                          <p:attrName>ppt_x</p:attrName>
                                        </p:attrNameLst>
                                      </p:cBhvr>
                                      <p:tavLst>
                                        <p:tav tm="0">
                                          <p:val>
                                            <p:strVal val="#ppt_x"/>
                                          </p:val>
                                        </p:tav>
                                        <p:tav tm="100000">
                                          <p:val>
                                            <p:strVal val="#ppt_x"/>
                                          </p:val>
                                        </p:tav>
                                      </p:tavLst>
                                    </p:anim>
                                    <p:anim calcmode="lin" valueType="num">
                                      <p:cBhvr additive="base">
                                        <p:cTn id="214" dur="500" fill="hold"/>
                                        <p:tgtEl>
                                          <p:spTgt spid="6148"/>
                                        </p:tgtEl>
                                        <p:attrNameLst>
                                          <p:attrName>ppt_y</p:attrName>
                                        </p:attrNameLst>
                                      </p:cBhvr>
                                      <p:tavLst>
                                        <p:tav tm="0">
                                          <p:val>
                                            <p:strVal val="0-#ppt_h/2"/>
                                          </p:val>
                                        </p:tav>
                                        <p:tav tm="100000">
                                          <p:val>
                                            <p:strVal val="#ppt_y"/>
                                          </p:val>
                                        </p:tav>
                                      </p:tavLst>
                                    </p:anim>
                                  </p:childTnLst>
                                </p:cTn>
                              </p:par>
                            </p:childTnLst>
                          </p:cTn>
                        </p:par>
                      </p:childTnLst>
                    </p:cTn>
                  </p:par>
                  <p:par>
                    <p:cTn id="215" fill="hold">
                      <p:stCondLst>
                        <p:cond delay="indefinite"/>
                      </p:stCondLst>
                      <p:childTnLst>
                        <p:par>
                          <p:cTn id="216" fill="hold">
                            <p:stCondLst>
                              <p:cond delay="0"/>
                            </p:stCondLst>
                            <p:childTnLst>
                              <p:par>
                                <p:cTn id="217" presetID="18" presetClass="entr" presetSubtype="6" fill="hold" nodeType="clickEffect">
                                  <p:stCondLst>
                                    <p:cond delay="0"/>
                                  </p:stCondLst>
                                  <p:childTnLst>
                                    <p:set>
                                      <p:cBhvr>
                                        <p:cTn id="218" dur="1" fill="hold">
                                          <p:stCondLst>
                                            <p:cond delay="0"/>
                                          </p:stCondLst>
                                        </p:cTn>
                                        <p:tgtEl>
                                          <p:spTgt spid="6151"/>
                                        </p:tgtEl>
                                        <p:attrNameLst>
                                          <p:attrName>style.visibility</p:attrName>
                                        </p:attrNameLst>
                                      </p:cBhvr>
                                      <p:to>
                                        <p:strVal val="visible"/>
                                      </p:to>
                                    </p:set>
                                    <p:animEffect transition="in" filter="strips(downRight)">
                                      <p:cBhvr>
                                        <p:cTn id="219" dur="500"/>
                                        <p:tgtEl>
                                          <p:spTgt spid="6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animBg="1"/>
      <p:bldP spid="6147" grpId="0" animBg="1"/>
      <p:bldP spid="6154" grpId="0" animBg="1"/>
      <p:bldP spid="6155" grpId="0" animBg="1"/>
      <p:bldP spid="6156" grpId="0" animBg="1"/>
      <p:bldP spid="6157" grpId="0" autoUpdateAnimBg="0"/>
      <p:bldP spid="6158" grpId="0" autoUpdateAnimBg="0"/>
      <p:bldP spid="6159" grpId="0" autoUpdateAnimBg="0"/>
      <p:bldP spid="6160" grpId="0" animBg="1"/>
      <p:bldP spid="6164" grpId="0" animBg="1"/>
      <p:bldP spid="6165" grpId="0" animBg="1"/>
      <p:bldP spid="6166" grpId="0" animBg="1"/>
      <p:bldP spid="6167" grpId="0" autoUpdateAnimBg="0"/>
      <p:bldP spid="6168" grpId="0" animBg="1"/>
      <p:bldP spid="6169" grpId="0" autoUpdateAnimBg="0"/>
      <p:bldP spid="6170" grpId="0" autoUpdateAnimBg="0"/>
      <p:bldP spid="6174" grpId="0" animBg="1"/>
      <p:bldP spid="6178" grpId="0" animBg="1"/>
      <p:bldP spid="6179" grpId="0" animBg="1"/>
      <p:bldP spid="6180" grpId="0" animBg="1"/>
      <p:bldP spid="6181" grpId="0" animBg="1"/>
      <p:bldP spid="6182" grpId="0" animBg="1"/>
      <p:bldP spid="6183" grpId="0" animBg="1"/>
      <p:bldP spid="6184" grpId="0" animBg="1"/>
      <p:bldP spid="6185" grpId="0" animBg="1"/>
      <p:bldP spid="6186" grpId="0" autoUpdateAnimBg="0"/>
      <p:bldP spid="6187" grpId="0" autoUpdateAnimBg="0"/>
      <p:bldP spid="6188" grpId="0" autoUpdateAnimBg="0"/>
      <p:bldP spid="6189" grpId="0" autoUpdateAnimBg="0"/>
      <p:bldP spid="6190"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6553200" y="3886200"/>
            <a:ext cx="2133600" cy="1955800"/>
            <a:chOff x="4368" y="864"/>
            <a:chExt cx="1152" cy="1056"/>
          </a:xfrm>
        </p:grpSpPr>
        <p:sp>
          <p:nvSpPr>
            <p:cNvPr id="2185" name="Rectangle 3"/>
            <p:cNvSpPr>
              <a:spLocks noChangeArrowheads="1"/>
            </p:cNvSpPr>
            <p:nvPr/>
          </p:nvSpPr>
          <p:spPr bwMode="auto">
            <a:xfrm>
              <a:off x="4896" y="864"/>
              <a:ext cx="624" cy="528"/>
            </a:xfrm>
            <a:prstGeom prst="rect">
              <a:avLst/>
            </a:prstGeom>
            <a:solidFill>
              <a:srgbClr val="CCFF33"/>
            </a:solidFill>
            <a:ln w="9525">
              <a:solidFill>
                <a:schemeClr val="tx1"/>
              </a:solidFill>
              <a:miter lim="800000"/>
            </a:ln>
          </p:spPr>
          <p:txBody>
            <a:bodyPr wrap="none" anchor="ctr"/>
            <a:lstStyle/>
            <a:p>
              <a:endParaRPr lang="en-IN"/>
            </a:p>
          </p:txBody>
        </p:sp>
        <p:sp>
          <p:nvSpPr>
            <p:cNvPr id="2186" name="Rectangle 4"/>
            <p:cNvSpPr>
              <a:spLocks noChangeArrowheads="1"/>
            </p:cNvSpPr>
            <p:nvPr/>
          </p:nvSpPr>
          <p:spPr bwMode="auto">
            <a:xfrm>
              <a:off x="4368" y="864"/>
              <a:ext cx="624" cy="528"/>
            </a:xfrm>
            <a:prstGeom prst="rect">
              <a:avLst/>
            </a:prstGeom>
            <a:solidFill>
              <a:schemeClr val="hlink"/>
            </a:solidFill>
            <a:ln w="9525">
              <a:solidFill>
                <a:schemeClr val="tx1"/>
              </a:solidFill>
              <a:miter lim="800000"/>
            </a:ln>
          </p:spPr>
          <p:txBody>
            <a:bodyPr wrap="none" anchor="ctr"/>
            <a:lstStyle/>
            <a:p>
              <a:endParaRPr lang="en-IN"/>
            </a:p>
          </p:txBody>
        </p:sp>
        <p:sp>
          <p:nvSpPr>
            <p:cNvPr id="2187" name="Rectangle 5"/>
            <p:cNvSpPr>
              <a:spLocks noChangeArrowheads="1"/>
            </p:cNvSpPr>
            <p:nvPr/>
          </p:nvSpPr>
          <p:spPr bwMode="auto">
            <a:xfrm>
              <a:off x="4368" y="1392"/>
              <a:ext cx="624" cy="528"/>
            </a:xfrm>
            <a:prstGeom prst="rect">
              <a:avLst/>
            </a:prstGeom>
            <a:solidFill>
              <a:srgbClr val="99CCFF"/>
            </a:solidFill>
            <a:ln w="9525">
              <a:solidFill>
                <a:schemeClr val="tx1"/>
              </a:solidFill>
              <a:miter lim="800000"/>
            </a:ln>
          </p:spPr>
          <p:txBody>
            <a:bodyPr wrap="none" anchor="ctr"/>
            <a:lstStyle/>
            <a:p>
              <a:endParaRPr lang="en-IN"/>
            </a:p>
          </p:txBody>
        </p:sp>
      </p:grpSp>
      <p:sp>
        <p:nvSpPr>
          <p:cNvPr id="9222" name="Rectangle 6"/>
          <p:cNvSpPr>
            <a:spLocks noChangeArrowheads="1"/>
          </p:cNvSpPr>
          <p:nvPr/>
        </p:nvSpPr>
        <p:spPr bwMode="auto">
          <a:xfrm>
            <a:off x="6934200" y="4114800"/>
            <a:ext cx="457200" cy="381000"/>
          </a:xfrm>
          <a:prstGeom prst="rect">
            <a:avLst/>
          </a:prstGeom>
          <a:solidFill>
            <a:schemeClr val="accent1"/>
          </a:solidFill>
          <a:ln w="9525">
            <a:solidFill>
              <a:schemeClr val="tx1"/>
            </a:solidFill>
            <a:miter lim="800000"/>
          </a:ln>
        </p:spPr>
        <p:txBody>
          <a:bodyPr wrap="none" anchor="ctr"/>
          <a:lstStyle/>
          <a:p>
            <a:endParaRPr lang="en-IN"/>
          </a:p>
        </p:txBody>
      </p:sp>
      <p:grpSp>
        <p:nvGrpSpPr>
          <p:cNvPr id="3" name="Group 7"/>
          <p:cNvGrpSpPr/>
          <p:nvPr/>
        </p:nvGrpSpPr>
        <p:grpSpPr bwMode="auto">
          <a:xfrm>
            <a:off x="2819400" y="685800"/>
            <a:ext cx="5715000" cy="838200"/>
            <a:chOff x="1776" y="288"/>
            <a:chExt cx="3600" cy="528"/>
          </a:xfrm>
        </p:grpSpPr>
        <p:sp>
          <p:nvSpPr>
            <p:cNvPr id="2183" name="AutoShape 8"/>
            <p:cNvSpPr>
              <a:spLocks noChangeArrowheads="1"/>
            </p:cNvSpPr>
            <p:nvPr/>
          </p:nvSpPr>
          <p:spPr bwMode="auto">
            <a:xfrm>
              <a:off x="1776" y="288"/>
              <a:ext cx="3600" cy="528"/>
            </a:xfrm>
            <a:prstGeom prst="wedgeRoundRectCallout">
              <a:avLst>
                <a:gd name="adj1" fmla="val -54583"/>
                <a:gd name="adj2" fmla="val 75759"/>
                <a:gd name="adj3" fmla="val 16667"/>
              </a:avLst>
            </a:prstGeom>
            <a:solidFill>
              <a:schemeClr val="hlink"/>
            </a:solidFill>
            <a:ln w="9525">
              <a:solidFill>
                <a:schemeClr val="tx1"/>
              </a:solidFill>
              <a:miter lim="800000"/>
            </a:ln>
          </p:spPr>
          <p:txBody>
            <a:bodyPr/>
            <a:lstStyle/>
            <a:p>
              <a:pPr algn="ctr"/>
              <a:endParaRPr lang="en-US"/>
            </a:p>
          </p:txBody>
        </p:sp>
        <p:sp>
          <p:nvSpPr>
            <p:cNvPr id="2184" name="Text Box 9"/>
            <p:cNvSpPr txBox="1">
              <a:spLocks noChangeArrowheads="1"/>
            </p:cNvSpPr>
            <p:nvPr/>
          </p:nvSpPr>
          <p:spPr bwMode="auto">
            <a:xfrm>
              <a:off x="1824" y="288"/>
              <a:ext cx="3530" cy="518"/>
            </a:xfrm>
            <a:prstGeom prst="rect">
              <a:avLst/>
            </a:prstGeom>
            <a:noFill/>
            <a:ln w="9525">
              <a:noFill/>
              <a:miter lim="800000"/>
            </a:ln>
          </p:spPr>
          <p:txBody>
            <a:bodyPr wrap="none">
              <a:spAutoFit/>
            </a:bodyPr>
            <a:lstStyle/>
            <a:p>
              <a:r>
                <a:rPr lang="en-US" sz="1200" b="1">
                  <a:solidFill>
                    <a:srgbClr val="D60093"/>
                  </a:solidFill>
                  <a:latin typeface="Times New Roman" charset="0"/>
                </a:rPr>
                <a:t>THIS IS A PICTORIAL SET-UP OF ALL THREE PLANES.</a:t>
              </a:r>
              <a:endParaRPr lang="en-US" sz="1200" b="1">
                <a:solidFill>
                  <a:srgbClr val="D60093"/>
                </a:solidFill>
                <a:latin typeface="Times New Roman" charset="0"/>
              </a:endParaRPr>
            </a:p>
            <a:p>
              <a:r>
                <a:rPr lang="en-US" sz="1200" b="1">
                  <a:solidFill>
                    <a:srgbClr val="D60093"/>
                  </a:solidFill>
                  <a:latin typeface="Times New Roman" charset="0"/>
                </a:rPr>
                <a:t>ARROW DIRECTION IS A NORMAL WAY OF OBSERVING THE OBJECT.</a:t>
              </a:r>
              <a:endParaRPr lang="en-US" sz="1200" b="1">
                <a:solidFill>
                  <a:srgbClr val="D60093"/>
                </a:solidFill>
                <a:latin typeface="Times New Roman" charset="0"/>
              </a:endParaRPr>
            </a:p>
            <a:p>
              <a:r>
                <a:rPr lang="en-US" sz="1200" b="1">
                  <a:solidFill>
                    <a:srgbClr val="D60093"/>
                  </a:solidFill>
                  <a:latin typeface="Times New Roman" charset="0"/>
                </a:rPr>
                <a:t>BUT IN THIS DIRECTION ONLY VP AND A VIEW ON IT (FV) CAN BE SEEN.</a:t>
              </a:r>
              <a:endParaRPr lang="en-US" sz="1200" b="1">
                <a:solidFill>
                  <a:srgbClr val="D60093"/>
                </a:solidFill>
                <a:latin typeface="Times New Roman" charset="0"/>
              </a:endParaRPr>
            </a:p>
            <a:p>
              <a:r>
                <a:rPr lang="en-US" sz="1200" b="1">
                  <a:solidFill>
                    <a:srgbClr val="D60093"/>
                  </a:solidFill>
                  <a:latin typeface="Times New Roman" charset="0"/>
                </a:rPr>
                <a:t>THE OTHER PLANES AND VIEWS ON THOSE CAN NOT BE SEEN.</a:t>
              </a:r>
              <a:endParaRPr lang="en-US" sz="1200" b="1">
                <a:solidFill>
                  <a:srgbClr val="D60093"/>
                </a:solidFill>
                <a:latin typeface="Times New Roman" charset="0"/>
              </a:endParaRPr>
            </a:p>
          </p:txBody>
        </p:sp>
      </p:grpSp>
      <p:grpSp>
        <p:nvGrpSpPr>
          <p:cNvPr id="4" name="Group 10"/>
          <p:cNvGrpSpPr/>
          <p:nvPr/>
        </p:nvGrpSpPr>
        <p:grpSpPr bwMode="auto">
          <a:xfrm>
            <a:off x="288925" y="2062163"/>
            <a:ext cx="1793875" cy="860425"/>
            <a:chOff x="507" y="1646"/>
            <a:chExt cx="1344" cy="644"/>
          </a:xfrm>
        </p:grpSpPr>
        <p:sp>
          <p:nvSpPr>
            <p:cNvPr id="2182" name="AutoShape 11"/>
            <p:cNvSpPr>
              <a:spLocks noChangeArrowheads="1"/>
            </p:cNvSpPr>
            <p:nvPr/>
          </p:nvSpPr>
          <p:spPr bwMode="auto">
            <a:xfrm rot="9241979" flipH="1">
              <a:off x="507" y="1646"/>
              <a:ext cx="1344" cy="644"/>
            </a:xfrm>
            <a:prstGeom prst="parallelogram">
              <a:avLst>
                <a:gd name="adj" fmla="val 71614"/>
              </a:avLst>
            </a:prstGeom>
            <a:solidFill>
              <a:srgbClr val="99CCFF"/>
            </a:solidFill>
            <a:ln w="28575">
              <a:solidFill>
                <a:schemeClr val="accent2"/>
              </a:solidFill>
              <a:miter lim="800000"/>
            </a:ln>
          </p:spPr>
          <p:txBody>
            <a:bodyPr wrap="none" anchor="ctr"/>
            <a:lstStyle/>
            <a:p>
              <a:endParaRPr lang="en-IN"/>
            </a:p>
          </p:txBody>
        </p:sp>
        <p:graphicFrame>
          <p:nvGraphicFramePr>
            <p:cNvPr id="2055" name="Object 12"/>
            <p:cNvGraphicFramePr>
              <a:graphicFrameLocks noChangeAspect="1"/>
            </p:cNvGraphicFramePr>
            <p:nvPr/>
          </p:nvGraphicFramePr>
          <p:xfrm>
            <a:off x="1555" y="1928"/>
            <a:ext cx="246" cy="118"/>
          </p:xfrm>
          <a:graphic>
            <a:graphicData uri="http://schemas.openxmlformats.org/presentationml/2006/ole">
              <mc:AlternateContent xmlns:mc="http://schemas.openxmlformats.org/markup-compatibility/2006">
                <mc:Choice xmlns:v="urn:schemas-microsoft-com:vml" Requires="v">
                  <p:oleObj spid="_x0000_s7169" name="CorelDRAW" r:id="rId1" imgW="667385" imgH="320040" progId="">
                    <p:embed/>
                  </p:oleObj>
                </mc:Choice>
                <mc:Fallback>
                  <p:oleObj name="CorelDRAW" r:id="rId1" imgW="667385" imgH="320040" progId="">
                    <p:embed/>
                    <p:pic>
                      <p:nvPicPr>
                        <p:cNvPr id="0" name="Object 12"/>
                        <p:cNvPicPr>
                          <a:picLocks noChangeAspect="1"/>
                        </p:cNvPicPr>
                        <p:nvPr/>
                      </p:nvPicPr>
                      <p:blipFill>
                        <a:blip r:embed="rId2"/>
                        <a:stretch>
                          <a:fillRect/>
                        </a:stretch>
                      </p:blipFill>
                      <p:spPr>
                        <a:xfrm>
                          <a:off x="1555" y="1928"/>
                          <a:ext cx="246" cy="118"/>
                        </a:xfrm>
                        <a:prstGeom prst="rect">
                          <a:avLst/>
                        </a:prstGeom>
                        <a:noFill/>
                        <a:ln w="9525">
                          <a:noFill/>
                        </a:ln>
                      </p:spPr>
                    </p:pic>
                  </p:oleObj>
                </mc:Fallback>
              </mc:AlternateContent>
            </a:graphicData>
          </a:graphic>
        </p:graphicFrame>
      </p:grpSp>
      <p:grpSp>
        <p:nvGrpSpPr>
          <p:cNvPr id="5" name="Group 13"/>
          <p:cNvGrpSpPr/>
          <p:nvPr/>
        </p:nvGrpSpPr>
        <p:grpSpPr bwMode="auto">
          <a:xfrm>
            <a:off x="-76200" y="1146175"/>
            <a:ext cx="1570038" cy="1041400"/>
            <a:chOff x="234" y="960"/>
            <a:chExt cx="1176" cy="780"/>
          </a:xfrm>
        </p:grpSpPr>
        <p:sp>
          <p:nvSpPr>
            <p:cNvPr id="2181" name="AutoShape 14"/>
            <p:cNvSpPr>
              <a:spLocks noChangeArrowheads="1"/>
            </p:cNvSpPr>
            <p:nvPr/>
          </p:nvSpPr>
          <p:spPr bwMode="auto">
            <a:xfrm rot="-1619946">
              <a:off x="234" y="1152"/>
              <a:ext cx="1176" cy="588"/>
            </a:xfrm>
            <a:prstGeom prst="parallelogram">
              <a:avLst>
                <a:gd name="adj" fmla="val 50926"/>
              </a:avLst>
            </a:prstGeom>
            <a:solidFill>
              <a:schemeClr val="hlink"/>
            </a:solidFill>
            <a:ln w="28575">
              <a:solidFill>
                <a:schemeClr val="tx1"/>
              </a:solidFill>
              <a:miter lim="800000"/>
            </a:ln>
          </p:spPr>
          <p:txBody>
            <a:bodyPr wrap="none" anchor="ctr"/>
            <a:lstStyle/>
            <a:p>
              <a:endParaRPr lang="en-IN"/>
            </a:p>
          </p:txBody>
        </p:sp>
        <p:graphicFrame>
          <p:nvGraphicFramePr>
            <p:cNvPr id="2054" name="Object 15"/>
            <p:cNvGraphicFramePr>
              <a:graphicFrameLocks noChangeAspect="1"/>
            </p:cNvGraphicFramePr>
            <p:nvPr/>
          </p:nvGraphicFramePr>
          <p:xfrm>
            <a:off x="1039" y="960"/>
            <a:ext cx="154" cy="186"/>
          </p:xfrm>
          <a:graphic>
            <a:graphicData uri="http://schemas.openxmlformats.org/presentationml/2006/ole">
              <mc:AlternateContent xmlns:mc="http://schemas.openxmlformats.org/markup-compatibility/2006">
                <mc:Choice xmlns:v="urn:schemas-microsoft-com:vml" Requires="v">
                  <p:oleObj spid="_x0000_s7170" name="CorelDRAW" r:id="rId3" imgW="417830" imgH="506095" progId="">
                    <p:embed/>
                  </p:oleObj>
                </mc:Choice>
                <mc:Fallback>
                  <p:oleObj name="CorelDRAW" r:id="rId3" imgW="417830" imgH="506095" progId="">
                    <p:embed/>
                    <p:pic>
                      <p:nvPicPr>
                        <p:cNvPr id="0" name="Object 15"/>
                        <p:cNvPicPr>
                          <a:picLocks noChangeAspect="1"/>
                        </p:cNvPicPr>
                        <p:nvPr/>
                      </p:nvPicPr>
                      <p:blipFill>
                        <a:blip r:embed="rId4"/>
                        <a:stretch>
                          <a:fillRect/>
                        </a:stretch>
                      </p:blipFill>
                      <p:spPr>
                        <a:xfrm>
                          <a:off x="1039" y="960"/>
                          <a:ext cx="154" cy="186"/>
                        </a:xfrm>
                        <a:prstGeom prst="rect">
                          <a:avLst/>
                        </a:prstGeom>
                        <a:noFill/>
                        <a:ln w="9525">
                          <a:noFill/>
                        </a:ln>
                      </p:spPr>
                    </p:pic>
                  </p:oleObj>
                </mc:Fallback>
              </mc:AlternateContent>
            </a:graphicData>
          </a:graphic>
        </p:graphicFrame>
      </p:grpSp>
      <p:grpSp>
        <p:nvGrpSpPr>
          <p:cNvPr id="6" name="Group 16"/>
          <p:cNvGrpSpPr/>
          <p:nvPr/>
        </p:nvGrpSpPr>
        <p:grpSpPr bwMode="auto">
          <a:xfrm>
            <a:off x="1042988" y="1300163"/>
            <a:ext cx="1543050" cy="863600"/>
            <a:chOff x="1032" y="1072"/>
            <a:chExt cx="1155" cy="646"/>
          </a:xfrm>
        </p:grpSpPr>
        <p:sp>
          <p:nvSpPr>
            <p:cNvPr id="2180" name="AutoShape 17"/>
            <p:cNvSpPr>
              <a:spLocks noChangeArrowheads="1"/>
            </p:cNvSpPr>
            <p:nvPr/>
          </p:nvSpPr>
          <p:spPr bwMode="auto">
            <a:xfrm rot="1619946" flipV="1">
              <a:off x="1032" y="1140"/>
              <a:ext cx="1155" cy="578"/>
            </a:xfrm>
            <a:prstGeom prst="parallelogram">
              <a:avLst>
                <a:gd name="adj" fmla="val 50882"/>
              </a:avLst>
            </a:prstGeom>
            <a:solidFill>
              <a:srgbClr val="CCFF33"/>
            </a:solidFill>
            <a:ln w="28575">
              <a:solidFill>
                <a:srgbClr val="D60093"/>
              </a:solidFill>
              <a:miter lim="800000"/>
            </a:ln>
          </p:spPr>
          <p:txBody>
            <a:bodyPr wrap="none" anchor="ctr"/>
            <a:lstStyle/>
            <a:p>
              <a:endParaRPr lang="en-IN"/>
            </a:p>
          </p:txBody>
        </p:sp>
        <p:graphicFrame>
          <p:nvGraphicFramePr>
            <p:cNvPr id="2053" name="Object 18"/>
            <p:cNvGraphicFramePr>
              <a:graphicFrameLocks noChangeAspect="1"/>
            </p:cNvGraphicFramePr>
            <p:nvPr/>
          </p:nvGraphicFramePr>
          <p:xfrm>
            <a:off x="1296" y="1072"/>
            <a:ext cx="594" cy="381"/>
          </p:xfrm>
          <a:graphic>
            <a:graphicData uri="http://schemas.openxmlformats.org/presentationml/2006/ole">
              <mc:AlternateContent xmlns:mc="http://schemas.openxmlformats.org/markup-compatibility/2006">
                <mc:Choice xmlns:v="urn:schemas-microsoft-com:vml" Requires="v">
                  <p:oleObj spid="_x0000_s7171" name="CorelDRAW" r:id="rId5" imgW="9525" imgH="9525" progId="">
                    <p:embed/>
                  </p:oleObj>
                </mc:Choice>
                <mc:Fallback>
                  <p:oleObj name="CorelDRAW" r:id="rId5" imgW="9525" imgH="9525" progId="">
                    <p:embed/>
                    <p:pic>
                      <p:nvPicPr>
                        <p:cNvPr id="0" name="Object 18"/>
                        <p:cNvPicPr>
                          <a:picLocks noChangeAspect="1"/>
                        </p:cNvPicPr>
                        <p:nvPr/>
                      </p:nvPicPr>
                      <p:blipFill>
                        <a:blip r:embed="rId6"/>
                        <a:stretch>
                          <a:fillRect/>
                        </a:stretch>
                      </p:blipFill>
                      <p:spPr>
                        <a:xfrm>
                          <a:off x="1296" y="1072"/>
                          <a:ext cx="594" cy="381"/>
                        </a:xfrm>
                        <a:prstGeom prst="rect">
                          <a:avLst/>
                        </a:prstGeom>
                        <a:noFill/>
                        <a:ln w="9525">
                          <a:noFill/>
                        </a:ln>
                      </p:spPr>
                    </p:pic>
                  </p:oleObj>
                </mc:Fallback>
              </mc:AlternateContent>
            </a:graphicData>
          </a:graphic>
        </p:graphicFrame>
      </p:grpSp>
      <p:sp>
        <p:nvSpPr>
          <p:cNvPr id="9235" name="Text Box 19"/>
          <p:cNvSpPr txBox="1">
            <a:spLocks noChangeArrowheads="1"/>
          </p:cNvSpPr>
          <p:nvPr/>
        </p:nvSpPr>
        <p:spPr bwMode="auto">
          <a:xfrm rot="-493841">
            <a:off x="-65088" y="2425700"/>
            <a:ext cx="330201" cy="336550"/>
          </a:xfrm>
          <a:prstGeom prst="rect">
            <a:avLst/>
          </a:prstGeom>
          <a:noFill/>
          <a:ln w="9525">
            <a:noFill/>
            <a:miter lim="800000"/>
          </a:ln>
        </p:spPr>
        <p:txBody>
          <a:bodyPr wrap="none">
            <a:spAutoFit/>
          </a:bodyPr>
          <a:lstStyle/>
          <a:p>
            <a:r>
              <a:rPr lang="en-US" sz="1600">
                <a:latin typeface="Times New Roman" charset="0"/>
              </a:rPr>
              <a:t>X</a:t>
            </a:r>
            <a:endParaRPr lang="en-US" sz="1600">
              <a:latin typeface="Times New Roman" charset="0"/>
            </a:endParaRPr>
          </a:p>
        </p:txBody>
      </p:sp>
      <p:sp>
        <p:nvSpPr>
          <p:cNvPr id="9236" name="Text Box 20"/>
          <p:cNvSpPr txBox="1">
            <a:spLocks noChangeArrowheads="1"/>
          </p:cNvSpPr>
          <p:nvPr/>
        </p:nvSpPr>
        <p:spPr bwMode="auto">
          <a:xfrm rot="-493841">
            <a:off x="1225550" y="1760538"/>
            <a:ext cx="330200" cy="336550"/>
          </a:xfrm>
          <a:prstGeom prst="rect">
            <a:avLst/>
          </a:prstGeom>
          <a:noFill/>
          <a:ln w="9525">
            <a:noFill/>
            <a:miter lim="800000"/>
          </a:ln>
        </p:spPr>
        <p:txBody>
          <a:bodyPr wrap="none">
            <a:spAutoFit/>
          </a:bodyPr>
          <a:lstStyle/>
          <a:p>
            <a:r>
              <a:rPr lang="en-US" sz="1600">
                <a:latin typeface="Times New Roman" charset="0"/>
              </a:rPr>
              <a:t>Y</a:t>
            </a:r>
            <a:endParaRPr lang="en-US" sz="1600">
              <a:latin typeface="Times New Roman" charset="0"/>
            </a:endParaRPr>
          </a:p>
        </p:txBody>
      </p:sp>
      <p:sp>
        <p:nvSpPr>
          <p:cNvPr id="9237" name="Line 21"/>
          <p:cNvSpPr>
            <a:spLocks noChangeShapeType="1"/>
          </p:cNvSpPr>
          <p:nvPr/>
        </p:nvSpPr>
        <p:spPr bwMode="auto">
          <a:xfrm flipH="1" flipV="1">
            <a:off x="701675" y="1787525"/>
            <a:ext cx="639763" cy="320675"/>
          </a:xfrm>
          <a:prstGeom prst="line">
            <a:avLst/>
          </a:prstGeom>
          <a:noFill/>
          <a:ln w="28575">
            <a:solidFill>
              <a:schemeClr val="tx1"/>
            </a:solidFill>
            <a:round/>
            <a:headEnd type="oval" w="med" len="med"/>
            <a:tailEnd type="triangle" w="med" len="med"/>
          </a:ln>
        </p:spPr>
        <p:txBody>
          <a:bodyPr/>
          <a:lstStyle/>
          <a:p>
            <a:endParaRPr lang="en-IN"/>
          </a:p>
        </p:txBody>
      </p:sp>
      <p:sp>
        <p:nvSpPr>
          <p:cNvPr id="9238" name="Arc 22"/>
          <p:cNvSpPr/>
          <p:nvPr/>
        </p:nvSpPr>
        <p:spPr bwMode="auto">
          <a:xfrm rot="5866953">
            <a:off x="188913" y="2941638"/>
            <a:ext cx="896937" cy="896937"/>
          </a:xfrm>
          <a:custGeom>
            <a:avLst/>
            <a:gdLst>
              <a:gd name="T0" fmla="*/ 0 w 21600"/>
              <a:gd name="T1" fmla="*/ 0 h 21600"/>
              <a:gd name="T2" fmla="*/ 896937 w 21600"/>
              <a:gd name="T3" fmla="*/ 896937 h 21600"/>
              <a:gd name="T4" fmla="*/ 0 w 21600"/>
              <a:gd name="T5" fmla="*/ 89693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prstDash val="dash"/>
            <a:round/>
            <a:tailEnd type="triangle" w="med" len="med"/>
          </a:ln>
        </p:spPr>
        <p:txBody>
          <a:bodyPr wrap="none" anchor="ctr"/>
          <a:lstStyle/>
          <a:p>
            <a:endParaRPr lang="en-IN"/>
          </a:p>
        </p:txBody>
      </p:sp>
      <p:sp>
        <p:nvSpPr>
          <p:cNvPr id="9239" name="Arc 23"/>
          <p:cNvSpPr/>
          <p:nvPr/>
        </p:nvSpPr>
        <p:spPr bwMode="auto">
          <a:xfrm rot="2385316">
            <a:off x="1709738" y="614363"/>
            <a:ext cx="896937" cy="846137"/>
          </a:xfrm>
          <a:custGeom>
            <a:avLst/>
            <a:gdLst>
              <a:gd name="T0" fmla="*/ 301969 w 21600"/>
              <a:gd name="T1" fmla="*/ 0 h 20339"/>
              <a:gd name="T2" fmla="*/ 896937 w 21600"/>
              <a:gd name="T3" fmla="*/ 846137 h 20339"/>
              <a:gd name="T4" fmla="*/ 0 w 21600"/>
              <a:gd name="T5" fmla="*/ 846137 h 20339"/>
              <a:gd name="T6" fmla="*/ 0 60000 65536"/>
              <a:gd name="T7" fmla="*/ 0 60000 65536"/>
              <a:gd name="T8" fmla="*/ 0 60000 65536"/>
              <a:gd name="T9" fmla="*/ 0 w 21600"/>
              <a:gd name="T10" fmla="*/ 0 h 20339"/>
              <a:gd name="T11" fmla="*/ 21600 w 21600"/>
              <a:gd name="T12" fmla="*/ 20339 h 20339"/>
            </a:gdLst>
            <a:ahLst/>
            <a:cxnLst>
              <a:cxn ang="T6">
                <a:pos x="T0" y="T1"/>
              </a:cxn>
              <a:cxn ang="T7">
                <a:pos x="T2" y="T3"/>
              </a:cxn>
              <a:cxn ang="T8">
                <a:pos x="T4" y="T5"/>
              </a:cxn>
            </a:cxnLst>
            <a:rect l="T9" t="T10" r="T11" b="T12"/>
            <a:pathLst>
              <a:path w="21600" h="20339" fill="none" extrusionOk="0">
                <a:moveTo>
                  <a:pt x="7272" y="-1"/>
                </a:moveTo>
                <a:cubicBezTo>
                  <a:pt x="15864" y="3072"/>
                  <a:pt x="21600" y="11213"/>
                  <a:pt x="21600" y="20339"/>
                </a:cubicBezTo>
              </a:path>
              <a:path w="21600" h="20339" stroke="0" extrusionOk="0">
                <a:moveTo>
                  <a:pt x="7272" y="-1"/>
                </a:moveTo>
                <a:cubicBezTo>
                  <a:pt x="15864" y="3072"/>
                  <a:pt x="21600" y="11213"/>
                  <a:pt x="21600" y="20339"/>
                </a:cubicBezTo>
                <a:lnTo>
                  <a:pt x="0" y="20339"/>
                </a:lnTo>
                <a:close/>
              </a:path>
            </a:pathLst>
          </a:custGeom>
          <a:noFill/>
          <a:ln w="19050">
            <a:solidFill>
              <a:schemeClr val="tx1"/>
            </a:solidFill>
            <a:prstDash val="dash"/>
            <a:round/>
            <a:headEnd type="triangle" w="med" len="med"/>
          </a:ln>
        </p:spPr>
        <p:txBody>
          <a:bodyPr wrap="none" anchor="ctr"/>
          <a:lstStyle/>
          <a:p>
            <a:endParaRPr lang="en-IN"/>
          </a:p>
        </p:txBody>
      </p:sp>
      <p:sp>
        <p:nvSpPr>
          <p:cNvPr id="9240" name="Line 24"/>
          <p:cNvSpPr>
            <a:spLocks noChangeShapeType="1"/>
          </p:cNvSpPr>
          <p:nvPr/>
        </p:nvSpPr>
        <p:spPr bwMode="auto">
          <a:xfrm>
            <a:off x="188913" y="2555875"/>
            <a:ext cx="0" cy="1219200"/>
          </a:xfrm>
          <a:prstGeom prst="line">
            <a:avLst/>
          </a:prstGeom>
          <a:noFill/>
          <a:ln w="9525">
            <a:solidFill>
              <a:schemeClr val="tx1"/>
            </a:solidFill>
            <a:round/>
          </a:ln>
        </p:spPr>
        <p:txBody>
          <a:bodyPr/>
          <a:lstStyle/>
          <a:p>
            <a:endParaRPr lang="en-IN"/>
          </a:p>
        </p:txBody>
      </p:sp>
      <p:sp>
        <p:nvSpPr>
          <p:cNvPr id="9241" name="Line 25"/>
          <p:cNvSpPr>
            <a:spLocks noChangeShapeType="1"/>
          </p:cNvSpPr>
          <p:nvPr/>
        </p:nvSpPr>
        <p:spPr bwMode="auto">
          <a:xfrm flipV="1">
            <a:off x="1149350" y="609600"/>
            <a:ext cx="1217613" cy="512763"/>
          </a:xfrm>
          <a:prstGeom prst="line">
            <a:avLst/>
          </a:prstGeom>
          <a:noFill/>
          <a:ln w="9525">
            <a:solidFill>
              <a:schemeClr val="tx1"/>
            </a:solidFill>
            <a:round/>
          </a:ln>
        </p:spPr>
        <p:txBody>
          <a:bodyPr/>
          <a:lstStyle/>
          <a:p>
            <a:endParaRPr lang="en-IN"/>
          </a:p>
        </p:txBody>
      </p:sp>
      <p:sp>
        <p:nvSpPr>
          <p:cNvPr id="9242" name="Line 26"/>
          <p:cNvSpPr>
            <a:spLocks noChangeShapeType="1"/>
          </p:cNvSpPr>
          <p:nvPr/>
        </p:nvSpPr>
        <p:spPr bwMode="auto">
          <a:xfrm>
            <a:off x="1149350" y="2684463"/>
            <a:ext cx="0" cy="257175"/>
          </a:xfrm>
          <a:prstGeom prst="line">
            <a:avLst/>
          </a:prstGeom>
          <a:noFill/>
          <a:ln w="28575">
            <a:solidFill>
              <a:schemeClr val="tx1"/>
            </a:solidFill>
            <a:round/>
            <a:tailEnd type="triangle" w="med" len="med"/>
          </a:ln>
        </p:spPr>
        <p:txBody>
          <a:bodyPr/>
          <a:lstStyle/>
          <a:p>
            <a:endParaRPr lang="en-IN"/>
          </a:p>
        </p:txBody>
      </p:sp>
      <p:sp>
        <p:nvSpPr>
          <p:cNvPr id="9243" name="Line 27"/>
          <p:cNvSpPr>
            <a:spLocks noChangeShapeType="1"/>
          </p:cNvSpPr>
          <p:nvPr/>
        </p:nvSpPr>
        <p:spPr bwMode="auto">
          <a:xfrm flipV="1">
            <a:off x="1752600" y="1752600"/>
            <a:ext cx="255588" cy="128588"/>
          </a:xfrm>
          <a:prstGeom prst="line">
            <a:avLst/>
          </a:prstGeom>
          <a:noFill/>
          <a:ln w="28575">
            <a:solidFill>
              <a:schemeClr val="tx1"/>
            </a:solidFill>
            <a:round/>
            <a:tailEnd type="triangle" w="med" len="med"/>
          </a:ln>
        </p:spPr>
        <p:txBody>
          <a:bodyPr/>
          <a:lstStyle/>
          <a:p>
            <a:endParaRPr lang="en-IN"/>
          </a:p>
        </p:txBody>
      </p:sp>
      <p:grpSp>
        <p:nvGrpSpPr>
          <p:cNvPr id="7" name="Group 28"/>
          <p:cNvGrpSpPr/>
          <p:nvPr/>
        </p:nvGrpSpPr>
        <p:grpSpPr bwMode="auto">
          <a:xfrm>
            <a:off x="381000" y="3990975"/>
            <a:ext cx="2590800" cy="1928813"/>
            <a:chOff x="1920" y="384"/>
            <a:chExt cx="1935" cy="1440"/>
          </a:xfrm>
        </p:grpSpPr>
        <p:sp>
          <p:nvSpPr>
            <p:cNvPr id="2163" name="AutoShape 29"/>
            <p:cNvSpPr>
              <a:spLocks noChangeArrowheads="1"/>
            </p:cNvSpPr>
            <p:nvPr/>
          </p:nvSpPr>
          <p:spPr bwMode="auto">
            <a:xfrm rot="-1619946">
              <a:off x="1920" y="1236"/>
              <a:ext cx="1176" cy="588"/>
            </a:xfrm>
            <a:prstGeom prst="parallelogram">
              <a:avLst>
                <a:gd name="adj" fmla="val 50926"/>
              </a:avLst>
            </a:prstGeom>
            <a:solidFill>
              <a:srgbClr val="99CCFF"/>
            </a:solidFill>
            <a:ln w="28575">
              <a:solidFill>
                <a:schemeClr val="tx1"/>
              </a:solidFill>
              <a:miter lim="800000"/>
            </a:ln>
          </p:spPr>
          <p:txBody>
            <a:bodyPr wrap="none" anchor="ctr"/>
            <a:lstStyle/>
            <a:p>
              <a:endParaRPr lang="en-IN"/>
            </a:p>
          </p:txBody>
        </p:sp>
        <p:grpSp>
          <p:nvGrpSpPr>
            <p:cNvPr id="8" name="Group 30"/>
            <p:cNvGrpSpPr/>
            <p:nvPr/>
          </p:nvGrpSpPr>
          <p:grpSpPr bwMode="auto">
            <a:xfrm>
              <a:off x="1920" y="384"/>
              <a:ext cx="1935" cy="1417"/>
              <a:chOff x="1920" y="384"/>
              <a:chExt cx="1935" cy="1417"/>
            </a:xfrm>
          </p:grpSpPr>
          <p:grpSp>
            <p:nvGrpSpPr>
              <p:cNvPr id="9" name="Group 31"/>
              <p:cNvGrpSpPr/>
              <p:nvPr/>
            </p:nvGrpSpPr>
            <p:grpSpPr bwMode="auto">
              <a:xfrm>
                <a:off x="1920" y="384"/>
                <a:ext cx="1176" cy="780"/>
                <a:chOff x="234" y="960"/>
                <a:chExt cx="1176" cy="780"/>
              </a:xfrm>
            </p:grpSpPr>
            <p:sp>
              <p:nvSpPr>
                <p:cNvPr id="2179" name="AutoShape 32"/>
                <p:cNvSpPr>
                  <a:spLocks noChangeArrowheads="1"/>
                </p:cNvSpPr>
                <p:nvPr/>
              </p:nvSpPr>
              <p:spPr bwMode="auto">
                <a:xfrm rot="-1619946">
                  <a:off x="234" y="1152"/>
                  <a:ext cx="1176" cy="588"/>
                </a:xfrm>
                <a:prstGeom prst="parallelogram">
                  <a:avLst>
                    <a:gd name="adj" fmla="val 50926"/>
                  </a:avLst>
                </a:prstGeom>
                <a:solidFill>
                  <a:schemeClr val="hlink"/>
                </a:solidFill>
                <a:ln w="28575">
                  <a:solidFill>
                    <a:schemeClr val="tx1"/>
                  </a:solidFill>
                  <a:miter lim="800000"/>
                </a:ln>
              </p:spPr>
              <p:txBody>
                <a:bodyPr wrap="none" anchor="ctr"/>
                <a:lstStyle/>
                <a:p>
                  <a:endParaRPr lang="en-IN"/>
                </a:p>
              </p:txBody>
            </p:sp>
            <p:graphicFrame>
              <p:nvGraphicFramePr>
                <p:cNvPr id="2052" name="Object 33"/>
                <p:cNvGraphicFramePr>
                  <a:graphicFrameLocks noChangeAspect="1"/>
                </p:cNvGraphicFramePr>
                <p:nvPr/>
              </p:nvGraphicFramePr>
              <p:xfrm>
                <a:off x="1039" y="960"/>
                <a:ext cx="154" cy="186"/>
              </p:xfrm>
              <a:graphic>
                <a:graphicData uri="http://schemas.openxmlformats.org/presentationml/2006/ole">
                  <mc:AlternateContent xmlns:mc="http://schemas.openxmlformats.org/markup-compatibility/2006">
                    <mc:Choice xmlns:v="urn:schemas-microsoft-com:vml" Requires="v">
                      <p:oleObj spid="_x0000_s7172" name="CorelDRAW" r:id="rId7" imgW="417830" imgH="506095" progId="">
                        <p:embed/>
                      </p:oleObj>
                    </mc:Choice>
                    <mc:Fallback>
                      <p:oleObj name="CorelDRAW" r:id="rId7" imgW="417830" imgH="506095" progId="">
                        <p:embed/>
                        <p:pic>
                          <p:nvPicPr>
                            <p:cNvPr id="0" name="Object 33"/>
                            <p:cNvPicPr>
                              <a:picLocks noChangeAspect="1"/>
                            </p:cNvPicPr>
                            <p:nvPr/>
                          </p:nvPicPr>
                          <p:blipFill>
                            <a:blip r:embed="rId4"/>
                            <a:stretch>
                              <a:fillRect/>
                            </a:stretch>
                          </p:blipFill>
                          <p:spPr>
                            <a:xfrm>
                              <a:off x="1039" y="960"/>
                              <a:ext cx="154" cy="186"/>
                            </a:xfrm>
                            <a:prstGeom prst="rect">
                              <a:avLst/>
                            </a:prstGeom>
                            <a:noFill/>
                            <a:ln w="9525">
                              <a:noFill/>
                            </a:ln>
                          </p:spPr>
                        </p:pic>
                      </p:oleObj>
                    </mc:Fallback>
                  </mc:AlternateContent>
                </a:graphicData>
              </a:graphic>
            </p:graphicFrame>
          </p:grpSp>
          <p:grpSp>
            <p:nvGrpSpPr>
              <p:cNvPr id="10" name="Group 34"/>
              <p:cNvGrpSpPr/>
              <p:nvPr/>
            </p:nvGrpSpPr>
            <p:grpSpPr bwMode="auto">
              <a:xfrm>
                <a:off x="2700" y="492"/>
                <a:ext cx="1155" cy="646"/>
                <a:chOff x="1032" y="1072"/>
                <a:chExt cx="1155" cy="646"/>
              </a:xfrm>
            </p:grpSpPr>
            <p:sp>
              <p:nvSpPr>
                <p:cNvPr id="2178" name="AutoShape 35"/>
                <p:cNvSpPr>
                  <a:spLocks noChangeArrowheads="1"/>
                </p:cNvSpPr>
                <p:nvPr/>
              </p:nvSpPr>
              <p:spPr bwMode="auto">
                <a:xfrm rot="1619946" flipV="1">
                  <a:off x="1032" y="1140"/>
                  <a:ext cx="1155" cy="578"/>
                </a:xfrm>
                <a:prstGeom prst="parallelogram">
                  <a:avLst>
                    <a:gd name="adj" fmla="val 50882"/>
                  </a:avLst>
                </a:prstGeom>
                <a:solidFill>
                  <a:srgbClr val="CCFF33"/>
                </a:solidFill>
                <a:ln w="28575">
                  <a:solidFill>
                    <a:srgbClr val="D60093"/>
                  </a:solidFill>
                  <a:miter lim="800000"/>
                </a:ln>
              </p:spPr>
              <p:txBody>
                <a:bodyPr wrap="none" anchor="ctr"/>
                <a:lstStyle/>
                <a:p>
                  <a:endParaRPr lang="en-IN"/>
                </a:p>
              </p:txBody>
            </p:sp>
            <p:graphicFrame>
              <p:nvGraphicFramePr>
                <p:cNvPr id="2051" name="Object 36"/>
                <p:cNvGraphicFramePr>
                  <a:graphicFrameLocks noChangeAspect="1"/>
                </p:cNvGraphicFramePr>
                <p:nvPr/>
              </p:nvGraphicFramePr>
              <p:xfrm>
                <a:off x="1296" y="1072"/>
                <a:ext cx="594" cy="381"/>
              </p:xfrm>
              <a:graphic>
                <a:graphicData uri="http://schemas.openxmlformats.org/presentationml/2006/ole">
                  <mc:AlternateContent xmlns:mc="http://schemas.openxmlformats.org/markup-compatibility/2006">
                    <mc:Choice xmlns:v="urn:schemas-microsoft-com:vml" Requires="v">
                      <p:oleObj spid="_x0000_s7173" name="CorelDRAW" r:id="rId8" imgW="9525" imgH="9525" progId="">
                        <p:embed/>
                      </p:oleObj>
                    </mc:Choice>
                    <mc:Fallback>
                      <p:oleObj name="CorelDRAW" r:id="rId8" imgW="9525" imgH="9525" progId="">
                        <p:embed/>
                        <p:pic>
                          <p:nvPicPr>
                            <p:cNvPr id="0" name="Object 36"/>
                            <p:cNvPicPr>
                              <a:picLocks noChangeAspect="1"/>
                            </p:cNvPicPr>
                            <p:nvPr/>
                          </p:nvPicPr>
                          <p:blipFill>
                            <a:blip r:embed="rId6"/>
                            <a:stretch>
                              <a:fillRect/>
                            </a:stretch>
                          </p:blipFill>
                          <p:spPr>
                            <a:xfrm>
                              <a:off x="1296" y="1072"/>
                              <a:ext cx="594" cy="381"/>
                            </a:xfrm>
                            <a:prstGeom prst="rect">
                              <a:avLst/>
                            </a:prstGeom>
                            <a:noFill/>
                            <a:ln w="9525">
                              <a:noFill/>
                            </a:ln>
                          </p:spPr>
                        </p:pic>
                      </p:oleObj>
                    </mc:Fallback>
                  </mc:AlternateContent>
                </a:graphicData>
              </a:graphic>
            </p:graphicFrame>
          </p:grpSp>
          <p:sp>
            <p:nvSpPr>
              <p:cNvPr id="2167" name="Line 37"/>
              <p:cNvSpPr>
                <a:spLocks noChangeShapeType="1"/>
              </p:cNvSpPr>
              <p:nvPr/>
            </p:nvSpPr>
            <p:spPr bwMode="auto">
              <a:xfrm flipH="1" flipV="1">
                <a:off x="3135" y="1230"/>
                <a:ext cx="480" cy="240"/>
              </a:xfrm>
              <a:prstGeom prst="line">
                <a:avLst/>
              </a:prstGeom>
              <a:noFill/>
              <a:ln w="28575">
                <a:solidFill>
                  <a:schemeClr val="tx1"/>
                </a:solidFill>
                <a:round/>
                <a:headEnd type="oval" w="med" len="med"/>
                <a:tailEnd type="triangle" w="med" len="med"/>
              </a:ln>
            </p:spPr>
            <p:txBody>
              <a:bodyPr/>
              <a:lstStyle/>
              <a:p>
                <a:endParaRPr lang="en-IN"/>
              </a:p>
            </p:txBody>
          </p:sp>
          <p:grpSp>
            <p:nvGrpSpPr>
              <p:cNvPr id="11" name="Group 38"/>
              <p:cNvGrpSpPr/>
              <p:nvPr/>
            </p:nvGrpSpPr>
            <p:grpSpPr bwMode="auto">
              <a:xfrm>
                <a:off x="2640" y="1404"/>
                <a:ext cx="230" cy="397"/>
                <a:chOff x="1926" y="2047"/>
                <a:chExt cx="257" cy="445"/>
              </a:xfrm>
            </p:grpSpPr>
            <p:sp>
              <p:nvSpPr>
                <p:cNvPr id="2169" name="Freeform 39"/>
                <p:cNvSpPr/>
                <p:nvPr/>
              </p:nvSpPr>
              <p:spPr bwMode="auto">
                <a:xfrm>
                  <a:off x="1976" y="2047"/>
                  <a:ext cx="13" cy="34"/>
                </a:xfrm>
                <a:custGeom>
                  <a:avLst/>
                  <a:gdLst>
                    <a:gd name="T0" fmla="*/ 13 w 13"/>
                    <a:gd name="T1" fmla="*/ 25 h 34"/>
                    <a:gd name="T2" fmla="*/ 0 w 13"/>
                    <a:gd name="T3" fmla="*/ 34 h 34"/>
                    <a:gd name="T4" fmla="*/ 0 w 13"/>
                    <a:gd name="T5" fmla="*/ 9 h 34"/>
                    <a:gd name="T6" fmla="*/ 13 w 13"/>
                    <a:gd name="T7" fmla="*/ 0 h 34"/>
                    <a:gd name="T8" fmla="*/ 13 w 13"/>
                    <a:gd name="T9" fmla="*/ 25 h 34"/>
                    <a:gd name="T10" fmla="*/ 0 60000 65536"/>
                    <a:gd name="T11" fmla="*/ 0 60000 65536"/>
                    <a:gd name="T12" fmla="*/ 0 60000 65536"/>
                    <a:gd name="T13" fmla="*/ 0 60000 65536"/>
                    <a:gd name="T14" fmla="*/ 0 60000 65536"/>
                    <a:gd name="T15" fmla="*/ 0 w 13"/>
                    <a:gd name="T16" fmla="*/ 0 h 34"/>
                    <a:gd name="T17" fmla="*/ 13 w 13"/>
                    <a:gd name="T18" fmla="*/ 34 h 34"/>
                  </a:gdLst>
                  <a:ahLst/>
                  <a:cxnLst>
                    <a:cxn ang="T10">
                      <a:pos x="T0" y="T1"/>
                    </a:cxn>
                    <a:cxn ang="T11">
                      <a:pos x="T2" y="T3"/>
                    </a:cxn>
                    <a:cxn ang="T12">
                      <a:pos x="T4" y="T5"/>
                    </a:cxn>
                    <a:cxn ang="T13">
                      <a:pos x="T6" y="T7"/>
                    </a:cxn>
                    <a:cxn ang="T14">
                      <a:pos x="T8" y="T9"/>
                    </a:cxn>
                  </a:cxnLst>
                  <a:rect l="T15" t="T16" r="T17" b="T18"/>
                  <a:pathLst>
                    <a:path w="13" h="34">
                      <a:moveTo>
                        <a:pt x="13" y="25"/>
                      </a:moveTo>
                      <a:lnTo>
                        <a:pt x="0" y="34"/>
                      </a:lnTo>
                      <a:lnTo>
                        <a:pt x="0" y="9"/>
                      </a:lnTo>
                      <a:lnTo>
                        <a:pt x="13" y="0"/>
                      </a:lnTo>
                      <a:lnTo>
                        <a:pt x="13" y="25"/>
                      </a:lnTo>
                      <a:close/>
                    </a:path>
                  </a:pathLst>
                </a:custGeom>
                <a:solidFill>
                  <a:srgbClr val="1F1A17"/>
                </a:solidFill>
                <a:ln w="9525">
                  <a:noFill/>
                  <a:round/>
                </a:ln>
              </p:spPr>
              <p:txBody>
                <a:bodyPr/>
                <a:lstStyle/>
                <a:p>
                  <a:endParaRPr lang="en-IN"/>
                </a:p>
              </p:txBody>
            </p:sp>
            <p:sp>
              <p:nvSpPr>
                <p:cNvPr id="2170" name="Freeform 40"/>
                <p:cNvSpPr/>
                <p:nvPr/>
              </p:nvSpPr>
              <p:spPr bwMode="auto">
                <a:xfrm>
                  <a:off x="1930" y="2275"/>
                  <a:ext cx="92" cy="210"/>
                </a:xfrm>
                <a:custGeom>
                  <a:avLst/>
                  <a:gdLst>
                    <a:gd name="T0" fmla="*/ 13 w 92"/>
                    <a:gd name="T1" fmla="*/ 200 h 210"/>
                    <a:gd name="T2" fmla="*/ 0 w 92"/>
                    <a:gd name="T3" fmla="*/ 210 h 210"/>
                    <a:gd name="T4" fmla="*/ 0 w 92"/>
                    <a:gd name="T5" fmla="*/ 71 h 210"/>
                    <a:gd name="T6" fmla="*/ 13 w 92"/>
                    <a:gd name="T7" fmla="*/ 62 h 210"/>
                    <a:gd name="T8" fmla="*/ 13 w 92"/>
                    <a:gd name="T9" fmla="*/ 123 h 210"/>
                    <a:gd name="T10" fmla="*/ 79 w 92"/>
                    <a:gd name="T11" fmla="*/ 73 h 210"/>
                    <a:gd name="T12" fmla="*/ 79 w 92"/>
                    <a:gd name="T13" fmla="*/ 12 h 210"/>
                    <a:gd name="T14" fmla="*/ 92 w 92"/>
                    <a:gd name="T15" fmla="*/ 0 h 210"/>
                    <a:gd name="T16" fmla="*/ 92 w 92"/>
                    <a:gd name="T17" fmla="*/ 139 h 210"/>
                    <a:gd name="T18" fmla="*/ 79 w 92"/>
                    <a:gd name="T19" fmla="*/ 148 h 210"/>
                    <a:gd name="T20" fmla="*/ 79 w 92"/>
                    <a:gd name="T21" fmla="*/ 87 h 210"/>
                    <a:gd name="T22" fmla="*/ 13 w 92"/>
                    <a:gd name="T23" fmla="*/ 137 h 210"/>
                    <a:gd name="T24" fmla="*/ 13 w 92"/>
                    <a:gd name="T25" fmla="*/ 200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2"/>
                    <a:gd name="T40" fmla="*/ 0 h 210"/>
                    <a:gd name="T41" fmla="*/ 92 w 9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2" h="210">
                      <a:moveTo>
                        <a:pt x="13" y="200"/>
                      </a:moveTo>
                      <a:lnTo>
                        <a:pt x="0" y="210"/>
                      </a:lnTo>
                      <a:lnTo>
                        <a:pt x="0" y="71"/>
                      </a:lnTo>
                      <a:lnTo>
                        <a:pt x="13" y="62"/>
                      </a:lnTo>
                      <a:lnTo>
                        <a:pt x="13" y="123"/>
                      </a:lnTo>
                      <a:lnTo>
                        <a:pt x="79" y="73"/>
                      </a:lnTo>
                      <a:lnTo>
                        <a:pt x="79" y="12"/>
                      </a:lnTo>
                      <a:lnTo>
                        <a:pt x="92" y="0"/>
                      </a:lnTo>
                      <a:lnTo>
                        <a:pt x="92" y="139"/>
                      </a:lnTo>
                      <a:lnTo>
                        <a:pt x="79" y="148"/>
                      </a:lnTo>
                      <a:lnTo>
                        <a:pt x="79" y="87"/>
                      </a:lnTo>
                      <a:lnTo>
                        <a:pt x="13" y="137"/>
                      </a:lnTo>
                      <a:lnTo>
                        <a:pt x="13" y="200"/>
                      </a:lnTo>
                      <a:close/>
                    </a:path>
                  </a:pathLst>
                </a:custGeom>
                <a:solidFill>
                  <a:srgbClr val="1F1A17"/>
                </a:solidFill>
                <a:ln w="9525">
                  <a:noFill/>
                  <a:round/>
                </a:ln>
              </p:spPr>
              <p:txBody>
                <a:bodyPr/>
                <a:lstStyle/>
                <a:p>
                  <a:endParaRPr lang="en-IN"/>
                </a:p>
              </p:txBody>
            </p:sp>
            <p:sp>
              <p:nvSpPr>
                <p:cNvPr id="2171" name="Freeform 41"/>
                <p:cNvSpPr/>
                <p:nvPr/>
              </p:nvSpPr>
              <p:spPr bwMode="auto">
                <a:xfrm>
                  <a:off x="2053" y="2354"/>
                  <a:ext cx="13" cy="37"/>
                </a:xfrm>
                <a:custGeom>
                  <a:avLst/>
                  <a:gdLst>
                    <a:gd name="T0" fmla="*/ 13 w 13"/>
                    <a:gd name="T1" fmla="*/ 27 h 37"/>
                    <a:gd name="T2" fmla="*/ 0 w 13"/>
                    <a:gd name="T3" fmla="*/ 37 h 37"/>
                    <a:gd name="T4" fmla="*/ 0 w 13"/>
                    <a:gd name="T5" fmla="*/ 12 h 37"/>
                    <a:gd name="T6" fmla="*/ 13 w 13"/>
                    <a:gd name="T7" fmla="*/ 0 h 37"/>
                    <a:gd name="T8" fmla="*/ 13 w 13"/>
                    <a:gd name="T9" fmla="*/ 27 h 37"/>
                    <a:gd name="T10" fmla="*/ 0 60000 65536"/>
                    <a:gd name="T11" fmla="*/ 0 60000 65536"/>
                    <a:gd name="T12" fmla="*/ 0 60000 65536"/>
                    <a:gd name="T13" fmla="*/ 0 60000 65536"/>
                    <a:gd name="T14" fmla="*/ 0 60000 65536"/>
                    <a:gd name="T15" fmla="*/ 0 w 13"/>
                    <a:gd name="T16" fmla="*/ 0 h 37"/>
                    <a:gd name="T17" fmla="*/ 13 w 13"/>
                    <a:gd name="T18" fmla="*/ 37 h 37"/>
                  </a:gdLst>
                  <a:ahLst/>
                  <a:cxnLst>
                    <a:cxn ang="T10">
                      <a:pos x="T0" y="T1"/>
                    </a:cxn>
                    <a:cxn ang="T11">
                      <a:pos x="T2" y="T3"/>
                    </a:cxn>
                    <a:cxn ang="T12">
                      <a:pos x="T4" y="T5"/>
                    </a:cxn>
                    <a:cxn ang="T13">
                      <a:pos x="T6" y="T7"/>
                    </a:cxn>
                    <a:cxn ang="T14">
                      <a:pos x="T8" y="T9"/>
                    </a:cxn>
                  </a:cxnLst>
                  <a:rect l="T15" t="T16" r="T17" b="T18"/>
                  <a:pathLst>
                    <a:path w="13" h="37">
                      <a:moveTo>
                        <a:pt x="13" y="27"/>
                      </a:moveTo>
                      <a:lnTo>
                        <a:pt x="0" y="37"/>
                      </a:lnTo>
                      <a:lnTo>
                        <a:pt x="0" y="12"/>
                      </a:lnTo>
                      <a:lnTo>
                        <a:pt x="13" y="0"/>
                      </a:lnTo>
                      <a:lnTo>
                        <a:pt x="13" y="27"/>
                      </a:lnTo>
                      <a:close/>
                    </a:path>
                  </a:pathLst>
                </a:custGeom>
                <a:solidFill>
                  <a:srgbClr val="1F1A17"/>
                </a:solidFill>
                <a:ln w="9525">
                  <a:noFill/>
                  <a:round/>
                </a:ln>
              </p:spPr>
              <p:txBody>
                <a:bodyPr/>
                <a:lstStyle/>
                <a:p>
                  <a:endParaRPr lang="en-IN"/>
                </a:p>
              </p:txBody>
            </p:sp>
            <p:sp>
              <p:nvSpPr>
                <p:cNvPr id="2172" name="Freeform 42"/>
                <p:cNvSpPr>
                  <a:spLocks noEditPoints="1"/>
                </p:cNvSpPr>
                <p:nvPr/>
              </p:nvSpPr>
              <p:spPr bwMode="auto">
                <a:xfrm>
                  <a:off x="2097" y="2175"/>
                  <a:ext cx="81" cy="181"/>
                </a:xfrm>
                <a:custGeom>
                  <a:avLst/>
                  <a:gdLst>
                    <a:gd name="T0" fmla="*/ 13 w 81"/>
                    <a:gd name="T1" fmla="*/ 46 h 181"/>
                    <a:gd name="T2" fmla="*/ 13 w 81"/>
                    <a:gd name="T3" fmla="*/ 98 h 181"/>
                    <a:gd name="T4" fmla="*/ 34 w 81"/>
                    <a:gd name="T5" fmla="*/ 83 h 181"/>
                    <a:gd name="T6" fmla="*/ 48 w 81"/>
                    <a:gd name="T7" fmla="*/ 71 h 181"/>
                    <a:gd name="T8" fmla="*/ 59 w 81"/>
                    <a:gd name="T9" fmla="*/ 58 h 181"/>
                    <a:gd name="T10" fmla="*/ 61 w 81"/>
                    <a:gd name="T11" fmla="*/ 52 h 181"/>
                    <a:gd name="T12" fmla="*/ 65 w 81"/>
                    <a:gd name="T13" fmla="*/ 45 h 181"/>
                    <a:gd name="T14" fmla="*/ 65 w 81"/>
                    <a:gd name="T15" fmla="*/ 39 h 181"/>
                    <a:gd name="T16" fmla="*/ 67 w 81"/>
                    <a:gd name="T17" fmla="*/ 33 h 181"/>
                    <a:gd name="T18" fmla="*/ 65 w 81"/>
                    <a:gd name="T19" fmla="*/ 27 h 181"/>
                    <a:gd name="T20" fmla="*/ 65 w 81"/>
                    <a:gd name="T21" fmla="*/ 22 h 181"/>
                    <a:gd name="T22" fmla="*/ 61 w 81"/>
                    <a:gd name="T23" fmla="*/ 20 h 181"/>
                    <a:gd name="T24" fmla="*/ 59 w 81"/>
                    <a:gd name="T25" fmla="*/ 18 h 181"/>
                    <a:gd name="T26" fmla="*/ 54 w 81"/>
                    <a:gd name="T27" fmla="*/ 20 h 181"/>
                    <a:gd name="T28" fmla="*/ 48 w 81"/>
                    <a:gd name="T29" fmla="*/ 22 h 181"/>
                    <a:gd name="T30" fmla="*/ 40 w 81"/>
                    <a:gd name="T31" fmla="*/ 25 h 181"/>
                    <a:gd name="T32" fmla="*/ 33 w 81"/>
                    <a:gd name="T33" fmla="*/ 31 h 181"/>
                    <a:gd name="T34" fmla="*/ 13 w 81"/>
                    <a:gd name="T35" fmla="*/ 46 h 181"/>
                    <a:gd name="T36" fmla="*/ 0 w 81"/>
                    <a:gd name="T37" fmla="*/ 43 h 181"/>
                    <a:gd name="T38" fmla="*/ 31 w 81"/>
                    <a:gd name="T39" fmla="*/ 22 h 181"/>
                    <a:gd name="T40" fmla="*/ 40 w 81"/>
                    <a:gd name="T41" fmla="*/ 12 h 181"/>
                    <a:gd name="T42" fmla="*/ 50 w 81"/>
                    <a:gd name="T43" fmla="*/ 6 h 181"/>
                    <a:gd name="T44" fmla="*/ 58 w 81"/>
                    <a:gd name="T45" fmla="*/ 2 h 181"/>
                    <a:gd name="T46" fmla="*/ 63 w 81"/>
                    <a:gd name="T47" fmla="*/ 0 h 181"/>
                    <a:gd name="T48" fmla="*/ 71 w 81"/>
                    <a:gd name="T49" fmla="*/ 0 h 181"/>
                    <a:gd name="T50" fmla="*/ 77 w 81"/>
                    <a:gd name="T51" fmla="*/ 4 h 181"/>
                    <a:gd name="T52" fmla="*/ 81 w 81"/>
                    <a:gd name="T53" fmla="*/ 12 h 181"/>
                    <a:gd name="T54" fmla="*/ 81 w 81"/>
                    <a:gd name="T55" fmla="*/ 20 h 181"/>
                    <a:gd name="T56" fmla="*/ 81 w 81"/>
                    <a:gd name="T57" fmla="*/ 31 h 181"/>
                    <a:gd name="T58" fmla="*/ 77 w 81"/>
                    <a:gd name="T59" fmla="*/ 43 h 181"/>
                    <a:gd name="T60" fmla="*/ 71 w 81"/>
                    <a:gd name="T61" fmla="*/ 54 h 181"/>
                    <a:gd name="T62" fmla="*/ 65 w 81"/>
                    <a:gd name="T63" fmla="*/ 66 h 181"/>
                    <a:gd name="T64" fmla="*/ 59 w 81"/>
                    <a:gd name="T65" fmla="*/ 75 h 181"/>
                    <a:gd name="T66" fmla="*/ 52 w 81"/>
                    <a:gd name="T67" fmla="*/ 81 h 181"/>
                    <a:gd name="T68" fmla="*/ 42 w 81"/>
                    <a:gd name="T69" fmla="*/ 91 h 181"/>
                    <a:gd name="T70" fmla="*/ 33 w 81"/>
                    <a:gd name="T71" fmla="*/ 98 h 181"/>
                    <a:gd name="T72" fmla="*/ 13 w 81"/>
                    <a:gd name="T73" fmla="*/ 112 h 181"/>
                    <a:gd name="T74" fmla="*/ 13 w 81"/>
                    <a:gd name="T75" fmla="*/ 169 h 181"/>
                    <a:gd name="T76" fmla="*/ 0 w 81"/>
                    <a:gd name="T77" fmla="*/ 181 h 181"/>
                    <a:gd name="T78" fmla="*/ 0 w 81"/>
                    <a:gd name="T79" fmla="*/ 43 h 1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1"/>
                    <a:gd name="T121" fmla="*/ 0 h 181"/>
                    <a:gd name="T122" fmla="*/ 81 w 81"/>
                    <a:gd name="T123" fmla="*/ 181 h 1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1" h="181">
                      <a:moveTo>
                        <a:pt x="13" y="46"/>
                      </a:moveTo>
                      <a:lnTo>
                        <a:pt x="13" y="98"/>
                      </a:lnTo>
                      <a:lnTo>
                        <a:pt x="34" y="83"/>
                      </a:lnTo>
                      <a:lnTo>
                        <a:pt x="48" y="71"/>
                      </a:lnTo>
                      <a:lnTo>
                        <a:pt x="59" y="58"/>
                      </a:lnTo>
                      <a:lnTo>
                        <a:pt x="61" y="52"/>
                      </a:lnTo>
                      <a:lnTo>
                        <a:pt x="65" y="45"/>
                      </a:lnTo>
                      <a:lnTo>
                        <a:pt x="65" y="39"/>
                      </a:lnTo>
                      <a:lnTo>
                        <a:pt x="67" y="33"/>
                      </a:lnTo>
                      <a:lnTo>
                        <a:pt x="65" y="27"/>
                      </a:lnTo>
                      <a:lnTo>
                        <a:pt x="65" y="22"/>
                      </a:lnTo>
                      <a:lnTo>
                        <a:pt x="61" y="20"/>
                      </a:lnTo>
                      <a:lnTo>
                        <a:pt x="59" y="18"/>
                      </a:lnTo>
                      <a:lnTo>
                        <a:pt x="54" y="20"/>
                      </a:lnTo>
                      <a:lnTo>
                        <a:pt x="48" y="22"/>
                      </a:lnTo>
                      <a:lnTo>
                        <a:pt x="40" y="25"/>
                      </a:lnTo>
                      <a:lnTo>
                        <a:pt x="33" y="31"/>
                      </a:lnTo>
                      <a:lnTo>
                        <a:pt x="13" y="46"/>
                      </a:lnTo>
                      <a:close/>
                      <a:moveTo>
                        <a:pt x="0" y="43"/>
                      </a:moveTo>
                      <a:lnTo>
                        <a:pt x="31" y="22"/>
                      </a:lnTo>
                      <a:lnTo>
                        <a:pt x="40" y="12"/>
                      </a:lnTo>
                      <a:lnTo>
                        <a:pt x="50" y="6"/>
                      </a:lnTo>
                      <a:lnTo>
                        <a:pt x="58" y="2"/>
                      </a:lnTo>
                      <a:lnTo>
                        <a:pt x="63" y="0"/>
                      </a:lnTo>
                      <a:lnTo>
                        <a:pt x="71" y="0"/>
                      </a:lnTo>
                      <a:lnTo>
                        <a:pt x="77" y="4"/>
                      </a:lnTo>
                      <a:lnTo>
                        <a:pt x="81" y="12"/>
                      </a:lnTo>
                      <a:lnTo>
                        <a:pt x="81" y="20"/>
                      </a:lnTo>
                      <a:lnTo>
                        <a:pt x="81" y="31"/>
                      </a:lnTo>
                      <a:lnTo>
                        <a:pt x="77" y="43"/>
                      </a:lnTo>
                      <a:lnTo>
                        <a:pt x="71" y="54"/>
                      </a:lnTo>
                      <a:lnTo>
                        <a:pt x="65" y="66"/>
                      </a:lnTo>
                      <a:lnTo>
                        <a:pt x="59" y="75"/>
                      </a:lnTo>
                      <a:lnTo>
                        <a:pt x="52" y="81"/>
                      </a:lnTo>
                      <a:lnTo>
                        <a:pt x="42" y="91"/>
                      </a:lnTo>
                      <a:lnTo>
                        <a:pt x="33" y="98"/>
                      </a:lnTo>
                      <a:lnTo>
                        <a:pt x="13" y="112"/>
                      </a:lnTo>
                      <a:lnTo>
                        <a:pt x="13" y="169"/>
                      </a:lnTo>
                      <a:lnTo>
                        <a:pt x="0" y="181"/>
                      </a:lnTo>
                      <a:lnTo>
                        <a:pt x="0" y="43"/>
                      </a:lnTo>
                      <a:close/>
                    </a:path>
                  </a:pathLst>
                </a:custGeom>
                <a:solidFill>
                  <a:srgbClr val="1F1A17"/>
                </a:solidFill>
                <a:ln w="9525">
                  <a:noFill/>
                  <a:round/>
                </a:ln>
              </p:spPr>
              <p:txBody>
                <a:bodyPr/>
                <a:lstStyle/>
                <a:p>
                  <a:endParaRPr lang="en-IN"/>
                </a:p>
              </p:txBody>
            </p:sp>
            <p:sp>
              <p:nvSpPr>
                <p:cNvPr id="2173" name="Freeform 43"/>
                <p:cNvSpPr/>
                <p:nvPr/>
              </p:nvSpPr>
              <p:spPr bwMode="auto">
                <a:xfrm>
                  <a:off x="2162" y="2271"/>
                  <a:ext cx="14" cy="35"/>
                </a:xfrm>
                <a:custGeom>
                  <a:avLst/>
                  <a:gdLst>
                    <a:gd name="T0" fmla="*/ 14 w 14"/>
                    <a:gd name="T1" fmla="*/ 25 h 35"/>
                    <a:gd name="T2" fmla="*/ 0 w 14"/>
                    <a:gd name="T3" fmla="*/ 35 h 35"/>
                    <a:gd name="T4" fmla="*/ 0 w 14"/>
                    <a:gd name="T5" fmla="*/ 10 h 35"/>
                    <a:gd name="T6" fmla="*/ 14 w 14"/>
                    <a:gd name="T7" fmla="*/ 0 h 35"/>
                    <a:gd name="T8" fmla="*/ 14 w 14"/>
                    <a:gd name="T9" fmla="*/ 25 h 35"/>
                    <a:gd name="T10" fmla="*/ 0 60000 65536"/>
                    <a:gd name="T11" fmla="*/ 0 60000 65536"/>
                    <a:gd name="T12" fmla="*/ 0 60000 65536"/>
                    <a:gd name="T13" fmla="*/ 0 60000 65536"/>
                    <a:gd name="T14" fmla="*/ 0 60000 65536"/>
                    <a:gd name="T15" fmla="*/ 0 w 14"/>
                    <a:gd name="T16" fmla="*/ 0 h 35"/>
                    <a:gd name="T17" fmla="*/ 14 w 14"/>
                    <a:gd name="T18" fmla="*/ 35 h 35"/>
                  </a:gdLst>
                  <a:ahLst/>
                  <a:cxnLst>
                    <a:cxn ang="T10">
                      <a:pos x="T0" y="T1"/>
                    </a:cxn>
                    <a:cxn ang="T11">
                      <a:pos x="T2" y="T3"/>
                    </a:cxn>
                    <a:cxn ang="T12">
                      <a:pos x="T4" y="T5"/>
                    </a:cxn>
                    <a:cxn ang="T13">
                      <a:pos x="T6" y="T7"/>
                    </a:cxn>
                    <a:cxn ang="T14">
                      <a:pos x="T8" y="T9"/>
                    </a:cxn>
                  </a:cxnLst>
                  <a:rect l="T15" t="T16" r="T17" b="T18"/>
                  <a:pathLst>
                    <a:path w="14" h="35">
                      <a:moveTo>
                        <a:pt x="14" y="25"/>
                      </a:moveTo>
                      <a:lnTo>
                        <a:pt x="0" y="35"/>
                      </a:lnTo>
                      <a:lnTo>
                        <a:pt x="0" y="10"/>
                      </a:lnTo>
                      <a:lnTo>
                        <a:pt x="14" y="0"/>
                      </a:lnTo>
                      <a:lnTo>
                        <a:pt x="14" y="25"/>
                      </a:lnTo>
                      <a:close/>
                    </a:path>
                  </a:pathLst>
                </a:custGeom>
                <a:solidFill>
                  <a:srgbClr val="1F1A17"/>
                </a:solidFill>
                <a:ln w="9525">
                  <a:noFill/>
                  <a:round/>
                </a:ln>
              </p:spPr>
              <p:txBody>
                <a:bodyPr/>
                <a:lstStyle/>
                <a:p>
                  <a:endParaRPr lang="en-IN"/>
                </a:p>
              </p:txBody>
            </p:sp>
            <p:sp>
              <p:nvSpPr>
                <p:cNvPr id="2174" name="Freeform 44"/>
                <p:cNvSpPr>
                  <a:spLocks noEditPoints="1"/>
                </p:cNvSpPr>
                <p:nvPr/>
              </p:nvSpPr>
              <p:spPr bwMode="auto">
                <a:xfrm>
                  <a:off x="1926" y="2268"/>
                  <a:ext cx="100" cy="224"/>
                </a:xfrm>
                <a:custGeom>
                  <a:avLst/>
                  <a:gdLst>
                    <a:gd name="T0" fmla="*/ 6 w 100"/>
                    <a:gd name="T1" fmla="*/ 221 h 224"/>
                    <a:gd name="T2" fmla="*/ 15 w 100"/>
                    <a:gd name="T3" fmla="*/ 203 h 224"/>
                    <a:gd name="T4" fmla="*/ 6 w 100"/>
                    <a:gd name="T5" fmla="*/ 221 h 224"/>
                    <a:gd name="T6" fmla="*/ 0 w 100"/>
                    <a:gd name="T7" fmla="*/ 217 h 224"/>
                    <a:gd name="T8" fmla="*/ 6 w 100"/>
                    <a:gd name="T9" fmla="*/ 221 h 224"/>
                    <a:gd name="T10" fmla="*/ 0 w 100"/>
                    <a:gd name="T11" fmla="*/ 78 h 224"/>
                    <a:gd name="T12" fmla="*/ 8 w 100"/>
                    <a:gd name="T13" fmla="*/ 217 h 224"/>
                    <a:gd name="T14" fmla="*/ 0 w 100"/>
                    <a:gd name="T15" fmla="*/ 78 h 224"/>
                    <a:gd name="T16" fmla="*/ 2 w 100"/>
                    <a:gd name="T17" fmla="*/ 76 h 224"/>
                    <a:gd name="T18" fmla="*/ 0 w 100"/>
                    <a:gd name="T19" fmla="*/ 78 h 224"/>
                    <a:gd name="T20" fmla="*/ 15 w 100"/>
                    <a:gd name="T21" fmla="*/ 65 h 224"/>
                    <a:gd name="T22" fmla="*/ 6 w 100"/>
                    <a:gd name="T23" fmla="*/ 82 h 224"/>
                    <a:gd name="T24" fmla="*/ 15 w 100"/>
                    <a:gd name="T25" fmla="*/ 65 h 224"/>
                    <a:gd name="T26" fmla="*/ 21 w 100"/>
                    <a:gd name="T27" fmla="*/ 69 h 224"/>
                    <a:gd name="T28" fmla="*/ 15 w 100"/>
                    <a:gd name="T29" fmla="*/ 65 h 224"/>
                    <a:gd name="T30" fmla="*/ 21 w 100"/>
                    <a:gd name="T31" fmla="*/ 130 h 224"/>
                    <a:gd name="T32" fmla="*/ 13 w 100"/>
                    <a:gd name="T33" fmla="*/ 69 h 224"/>
                    <a:gd name="T34" fmla="*/ 19 w 100"/>
                    <a:gd name="T35" fmla="*/ 134 h 224"/>
                    <a:gd name="T36" fmla="*/ 13 w 100"/>
                    <a:gd name="T37" fmla="*/ 130 h 224"/>
                    <a:gd name="T38" fmla="*/ 19 w 100"/>
                    <a:gd name="T39" fmla="*/ 134 h 224"/>
                    <a:gd name="T40" fmla="*/ 81 w 100"/>
                    <a:gd name="T41" fmla="*/ 76 h 224"/>
                    <a:gd name="T42" fmla="*/ 19 w 100"/>
                    <a:gd name="T43" fmla="*/ 134 h 224"/>
                    <a:gd name="T44" fmla="*/ 86 w 100"/>
                    <a:gd name="T45" fmla="*/ 80 h 224"/>
                    <a:gd name="T46" fmla="*/ 84 w 100"/>
                    <a:gd name="T47" fmla="*/ 84 h 224"/>
                    <a:gd name="T48" fmla="*/ 86 w 100"/>
                    <a:gd name="T49" fmla="*/ 80 h 224"/>
                    <a:gd name="T50" fmla="*/ 79 w 100"/>
                    <a:gd name="T51" fmla="*/ 19 h 224"/>
                    <a:gd name="T52" fmla="*/ 86 w 100"/>
                    <a:gd name="T53" fmla="*/ 80 h 224"/>
                    <a:gd name="T54" fmla="*/ 79 w 100"/>
                    <a:gd name="T55" fmla="*/ 19 h 224"/>
                    <a:gd name="T56" fmla="*/ 81 w 100"/>
                    <a:gd name="T57" fmla="*/ 15 h 224"/>
                    <a:gd name="T58" fmla="*/ 79 w 100"/>
                    <a:gd name="T59" fmla="*/ 19 h 224"/>
                    <a:gd name="T60" fmla="*/ 94 w 100"/>
                    <a:gd name="T61" fmla="*/ 5 h 224"/>
                    <a:gd name="T62" fmla="*/ 84 w 100"/>
                    <a:gd name="T63" fmla="*/ 21 h 224"/>
                    <a:gd name="T64" fmla="*/ 94 w 100"/>
                    <a:gd name="T65" fmla="*/ 5 h 224"/>
                    <a:gd name="T66" fmla="*/ 100 w 100"/>
                    <a:gd name="T67" fmla="*/ 7 h 224"/>
                    <a:gd name="T68" fmla="*/ 94 w 100"/>
                    <a:gd name="T69" fmla="*/ 5 h 224"/>
                    <a:gd name="T70" fmla="*/ 100 w 100"/>
                    <a:gd name="T71" fmla="*/ 146 h 224"/>
                    <a:gd name="T72" fmla="*/ 92 w 100"/>
                    <a:gd name="T73" fmla="*/ 7 h 224"/>
                    <a:gd name="T74" fmla="*/ 100 w 100"/>
                    <a:gd name="T75" fmla="*/ 146 h 224"/>
                    <a:gd name="T76" fmla="*/ 98 w 100"/>
                    <a:gd name="T77" fmla="*/ 150 h 224"/>
                    <a:gd name="T78" fmla="*/ 100 w 100"/>
                    <a:gd name="T79" fmla="*/ 146 h 224"/>
                    <a:gd name="T80" fmla="*/ 84 w 100"/>
                    <a:gd name="T81" fmla="*/ 159 h 224"/>
                    <a:gd name="T82" fmla="*/ 94 w 100"/>
                    <a:gd name="T83" fmla="*/ 142 h 224"/>
                    <a:gd name="T84" fmla="*/ 84 w 100"/>
                    <a:gd name="T85" fmla="*/ 159 h 224"/>
                    <a:gd name="T86" fmla="*/ 79 w 100"/>
                    <a:gd name="T87" fmla="*/ 155 h 224"/>
                    <a:gd name="T88" fmla="*/ 84 w 100"/>
                    <a:gd name="T89" fmla="*/ 159 h 224"/>
                    <a:gd name="T90" fmla="*/ 79 w 100"/>
                    <a:gd name="T91" fmla="*/ 94 h 224"/>
                    <a:gd name="T92" fmla="*/ 86 w 100"/>
                    <a:gd name="T93" fmla="*/ 155 h 224"/>
                    <a:gd name="T94" fmla="*/ 81 w 100"/>
                    <a:gd name="T95" fmla="*/ 90 h 224"/>
                    <a:gd name="T96" fmla="*/ 86 w 100"/>
                    <a:gd name="T97" fmla="*/ 94 h 224"/>
                    <a:gd name="T98" fmla="*/ 81 w 100"/>
                    <a:gd name="T99" fmla="*/ 90 h 224"/>
                    <a:gd name="T100" fmla="*/ 19 w 100"/>
                    <a:gd name="T101" fmla="*/ 148 h 224"/>
                    <a:gd name="T102" fmla="*/ 81 w 100"/>
                    <a:gd name="T103" fmla="*/ 90 h 224"/>
                    <a:gd name="T104" fmla="*/ 13 w 100"/>
                    <a:gd name="T105" fmla="*/ 144 h 224"/>
                    <a:gd name="T106" fmla="*/ 15 w 100"/>
                    <a:gd name="T107" fmla="*/ 140 h 224"/>
                    <a:gd name="T108" fmla="*/ 13 w 100"/>
                    <a:gd name="T109" fmla="*/ 144 h 224"/>
                    <a:gd name="T110" fmla="*/ 21 w 100"/>
                    <a:gd name="T111" fmla="*/ 207 h 224"/>
                    <a:gd name="T112" fmla="*/ 13 w 100"/>
                    <a:gd name="T113" fmla="*/ 144 h 224"/>
                    <a:gd name="T114" fmla="*/ 21 w 100"/>
                    <a:gd name="T115" fmla="*/ 207 h 224"/>
                    <a:gd name="T116" fmla="*/ 19 w 100"/>
                    <a:gd name="T117" fmla="*/ 209 h 224"/>
                    <a:gd name="T118" fmla="*/ 21 w 100"/>
                    <a:gd name="T119" fmla="*/ 207 h 22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0"/>
                    <a:gd name="T181" fmla="*/ 0 h 224"/>
                    <a:gd name="T182" fmla="*/ 100 w 100"/>
                    <a:gd name="T183" fmla="*/ 224 h 22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0" h="224">
                      <a:moveTo>
                        <a:pt x="19" y="209"/>
                      </a:moveTo>
                      <a:lnTo>
                        <a:pt x="6" y="221"/>
                      </a:lnTo>
                      <a:lnTo>
                        <a:pt x="2" y="213"/>
                      </a:lnTo>
                      <a:lnTo>
                        <a:pt x="15" y="203"/>
                      </a:lnTo>
                      <a:lnTo>
                        <a:pt x="19" y="209"/>
                      </a:lnTo>
                      <a:close/>
                      <a:moveTo>
                        <a:pt x="6" y="221"/>
                      </a:moveTo>
                      <a:lnTo>
                        <a:pt x="0" y="224"/>
                      </a:lnTo>
                      <a:lnTo>
                        <a:pt x="0" y="217"/>
                      </a:lnTo>
                      <a:lnTo>
                        <a:pt x="4" y="217"/>
                      </a:lnTo>
                      <a:lnTo>
                        <a:pt x="6" y="221"/>
                      </a:lnTo>
                      <a:close/>
                      <a:moveTo>
                        <a:pt x="0" y="217"/>
                      </a:moveTo>
                      <a:lnTo>
                        <a:pt x="0" y="78"/>
                      </a:lnTo>
                      <a:lnTo>
                        <a:pt x="8" y="78"/>
                      </a:lnTo>
                      <a:lnTo>
                        <a:pt x="8" y="217"/>
                      </a:lnTo>
                      <a:lnTo>
                        <a:pt x="0" y="217"/>
                      </a:lnTo>
                      <a:close/>
                      <a:moveTo>
                        <a:pt x="0" y="78"/>
                      </a:moveTo>
                      <a:lnTo>
                        <a:pt x="0" y="76"/>
                      </a:lnTo>
                      <a:lnTo>
                        <a:pt x="2" y="76"/>
                      </a:lnTo>
                      <a:lnTo>
                        <a:pt x="4" y="78"/>
                      </a:lnTo>
                      <a:lnTo>
                        <a:pt x="0" y="78"/>
                      </a:lnTo>
                      <a:close/>
                      <a:moveTo>
                        <a:pt x="2" y="76"/>
                      </a:moveTo>
                      <a:lnTo>
                        <a:pt x="15" y="65"/>
                      </a:lnTo>
                      <a:lnTo>
                        <a:pt x="19" y="73"/>
                      </a:lnTo>
                      <a:lnTo>
                        <a:pt x="6" y="82"/>
                      </a:lnTo>
                      <a:lnTo>
                        <a:pt x="2" y="76"/>
                      </a:lnTo>
                      <a:close/>
                      <a:moveTo>
                        <a:pt x="15" y="65"/>
                      </a:moveTo>
                      <a:lnTo>
                        <a:pt x="21" y="61"/>
                      </a:lnTo>
                      <a:lnTo>
                        <a:pt x="21" y="69"/>
                      </a:lnTo>
                      <a:lnTo>
                        <a:pt x="17" y="69"/>
                      </a:lnTo>
                      <a:lnTo>
                        <a:pt x="15" y="65"/>
                      </a:lnTo>
                      <a:close/>
                      <a:moveTo>
                        <a:pt x="21" y="69"/>
                      </a:moveTo>
                      <a:lnTo>
                        <a:pt x="21" y="130"/>
                      </a:lnTo>
                      <a:lnTo>
                        <a:pt x="13" y="130"/>
                      </a:lnTo>
                      <a:lnTo>
                        <a:pt x="13" y="69"/>
                      </a:lnTo>
                      <a:lnTo>
                        <a:pt x="21" y="69"/>
                      </a:lnTo>
                      <a:close/>
                      <a:moveTo>
                        <a:pt x="19" y="134"/>
                      </a:moveTo>
                      <a:lnTo>
                        <a:pt x="13" y="138"/>
                      </a:lnTo>
                      <a:lnTo>
                        <a:pt x="13" y="130"/>
                      </a:lnTo>
                      <a:lnTo>
                        <a:pt x="17" y="130"/>
                      </a:lnTo>
                      <a:lnTo>
                        <a:pt x="19" y="134"/>
                      </a:lnTo>
                      <a:close/>
                      <a:moveTo>
                        <a:pt x="15" y="126"/>
                      </a:moveTo>
                      <a:lnTo>
                        <a:pt x="81" y="76"/>
                      </a:lnTo>
                      <a:lnTo>
                        <a:pt x="84" y="84"/>
                      </a:lnTo>
                      <a:lnTo>
                        <a:pt x="19" y="134"/>
                      </a:lnTo>
                      <a:lnTo>
                        <a:pt x="15" y="126"/>
                      </a:lnTo>
                      <a:close/>
                      <a:moveTo>
                        <a:pt x="86" y="80"/>
                      </a:moveTo>
                      <a:lnTo>
                        <a:pt x="86" y="82"/>
                      </a:lnTo>
                      <a:lnTo>
                        <a:pt x="84" y="84"/>
                      </a:lnTo>
                      <a:lnTo>
                        <a:pt x="83" y="80"/>
                      </a:lnTo>
                      <a:lnTo>
                        <a:pt x="86" y="80"/>
                      </a:lnTo>
                      <a:close/>
                      <a:moveTo>
                        <a:pt x="79" y="80"/>
                      </a:moveTo>
                      <a:lnTo>
                        <a:pt x="79" y="19"/>
                      </a:lnTo>
                      <a:lnTo>
                        <a:pt x="86" y="19"/>
                      </a:lnTo>
                      <a:lnTo>
                        <a:pt x="86" y="80"/>
                      </a:lnTo>
                      <a:lnTo>
                        <a:pt x="79" y="80"/>
                      </a:lnTo>
                      <a:close/>
                      <a:moveTo>
                        <a:pt x="79" y="19"/>
                      </a:moveTo>
                      <a:lnTo>
                        <a:pt x="79" y="17"/>
                      </a:lnTo>
                      <a:lnTo>
                        <a:pt x="81" y="15"/>
                      </a:lnTo>
                      <a:lnTo>
                        <a:pt x="83" y="19"/>
                      </a:lnTo>
                      <a:lnTo>
                        <a:pt x="79" y="19"/>
                      </a:lnTo>
                      <a:close/>
                      <a:moveTo>
                        <a:pt x="81" y="15"/>
                      </a:moveTo>
                      <a:lnTo>
                        <a:pt x="94" y="5"/>
                      </a:lnTo>
                      <a:lnTo>
                        <a:pt x="98" y="11"/>
                      </a:lnTo>
                      <a:lnTo>
                        <a:pt x="84" y="21"/>
                      </a:lnTo>
                      <a:lnTo>
                        <a:pt x="81" y="15"/>
                      </a:lnTo>
                      <a:close/>
                      <a:moveTo>
                        <a:pt x="94" y="5"/>
                      </a:moveTo>
                      <a:lnTo>
                        <a:pt x="100" y="0"/>
                      </a:lnTo>
                      <a:lnTo>
                        <a:pt x="100" y="7"/>
                      </a:lnTo>
                      <a:lnTo>
                        <a:pt x="96" y="7"/>
                      </a:lnTo>
                      <a:lnTo>
                        <a:pt x="94" y="5"/>
                      </a:lnTo>
                      <a:close/>
                      <a:moveTo>
                        <a:pt x="100" y="7"/>
                      </a:moveTo>
                      <a:lnTo>
                        <a:pt x="100" y="146"/>
                      </a:lnTo>
                      <a:lnTo>
                        <a:pt x="92" y="146"/>
                      </a:lnTo>
                      <a:lnTo>
                        <a:pt x="92" y="7"/>
                      </a:lnTo>
                      <a:lnTo>
                        <a:pt x="100" y="7"/>
                      </a:lnTo>
                      <a:close/>
                      <a:moveTo>
                        <a:pt x="100" y="146"/>
                      </a:moveTo>
                      <a:lnTo>
                        <a:pt x="100" y="148"/>
                      </a:lnTo>
                      <a:lnTo>
                        <a:pt x="98" y="150"/>
                      </a:lnTo>
                      <a:lnTo>
                        <a:pt x="96" y="146"/>
                      </a:lnTo>
                      <a:lnTo>
                        <a:pt x="100" y="146"/>
                      </a:lnTo>
                      <a:close/>
                      <a:moveTo>
                        <a:pt x="98" y="150"/>
                      </a:moveTo>
                      <a:lnTo>
                        <a:pt x="84" y="159"/>
                      </a:lnTo>
                      <a:lnTo>
                        <a:pt x="81" y="153"/>
                      </a:lnTo>
                      <a:lnTo>
                        <a:pt x="94" y="142"/>
                      </a:lnTo>
                      <a:lnTo>
                        <a:pt x="98" y="150"/>
                      </a:lnTo>
                      <a:close/>
                      <a:moveTo>
                        <a:pt x="84" y="159"/>
                      </a:moveTo>
                      <a:lnTo>
                        <a:pt x="79" y="165"/>
                      </a:lnTo>
                      <a:lnTo>
                        <a:pt x="79" y="155"/>
                      </a:lnTo>
                      <a:lnTo>
                        <a:pt x="83" y="155"/>
                      </a:lnTo>
                      <a:lnTo>
                        <a:pt x="84" y="159"/>
                      </a:lnTo>
                      <a:close/>
                      <a:moveTo>
                        <a:pt x="79" y="155"/>
                      </a:moveTo>
                      <a:lnTo>
                        <a:pt x="79" y="94"/>
                      </a:lnTo>
                      <a:lnTo>
                        <a:pt x="86" y="94"/>
                      </a:lnTo>
                      <a:lnTo>
                        <a:pt x="86" y="155"/>
                      </a:lnTo>
                      <a:lnTo>
                        <a:pt x="79" y="155"/>
                      </a:lnTo>
                      <a:close/>
                      <a:moveTo>
                        <a:pt x="81" y="90"/>
                      </a:moveTo>
                      <a:lnTo>
                        <a:pt x="86" y="86"/>
                      </a:lnTo>
                      <a:lnTo>
                        <a:pt x="86" y="94"/>
                      </a:lnTo>
                      <a:lnTo>
                        <a:pt x="83" y="94"/>
                      </a:lnTo>
                      <a:lnTo>
                        <a:pt x="81" y="90"/>
                      </a:lnTo>
                      <a:close/>
                      <a:moveTo>
                        <a:pt x="84" y="96"/>
                      </a:moveTo>
                      <a:lnTo>
                        <a:pt x="19" y="148"/>
                      </a:lnTo>
                      <a:lnTo>
                        <a:pt x="15" y="140"/>
                      </a:lnTo>
                      <a:lnTo>
                        <a:pt x="81" y="90"/>
                      </a:lnTo>
                      <a:lnTo>
                        <a:pt x="84" y="96"/>
                      </a:lnTo>
                      <a:close/>
                      <a:moveTo>
                        <a:pt x="13" y="144"/>
                      </a:moveTo>
                      <a:lnTo>
                        <a:pt x="13" y="142"/>
                      </a:lnTo>
                      <a:lnTo>
                        <a:pt x="15" y="140"/>
                      </a:lnTo>
                      <a:lnTo>
                        <a:pt x="17" y="144"/>
                      </a:lnTo>
                      <a:lnTo>
                        <a:pt x="13" y="144"/>
                      </a:lnTo>
                      <a:close/>
                      <a:moveTo>
                        <a:pt x="21" y="144"/>
                      </a:moveTo>
                      <a:lnTo>
                        <a:pt x="21" y="207"/>
                      </a:lnTo>
                      <a:lnTo>
                        <a:pt x="13" y="207"/>
                      </a:lnTo>
                      <a:lnTo>
                        <a:pt x="13" y="144"/>
                      </a:lnTo>
                      <a:lnTo>
                        <a:pt x="21" y="144"/>
                      </a:lnTo>
                      <a:close/>
                      <a:moveTo>
                        <a:pt x="21" y="207"/>
                      </a:moveTo>
                      <a:lnTo>
                        <a:pt x="21" y="209"/>
                      </a:lnTo>
                      <a:lnTo>
                        <a:pt x="19" y="209"/>
                      </a:lnTo>
                      <a:lnTo>
                        <a:pt x="17" y="207"/>
                      </a:lnTo>
                      <a:lnTo>
                        <a:pt x="21" y="207"/>
                      </a:lnTo>
                      <a:close/>
                    </a:path>
                  </a:pathLst>
                </a:custGeom>
                <a:solidFill>
                  <a:srgbClr val="1F1A17"/>
                </a:solidFill>
                <a:ln w="9525">
                  <a:noFill/>
                  <a:round/>
                </a:ln>
              </p:spPr>
              <p:txBody>
                <a:bodyPr/>
                <a:lstStyle/>
                <a:p>
                  <a:endParaRPr lang="en-IN"/>
                </a:p>
              </p:txBody>
            </p:sp>
            <p:sp>
              <p:nvSpPr>
                <p:cNvPr id="2175" name="Freeform 45"/>
                <p:cNvSpPr>
                  <a:spLocks noEditPoints="1"/>
                </p:cNvSpPr>
                <p:nvPr/>
              </p:nvSpPr>
              <p:spPr bwMode="auto">
                <a:xfrm>
                  <a:off x="2049" y="2346"/>
                  <a:ext cx="21" cy="52"/>
                </a:xfrm>
                <a:custGeom>
                  <a:avLst/>
                  <a:gdLst>
                    <a:gd name="T0" fmla="*/ 19 w 21"/>
                    <a:gd name="T1" fmla="*/ 37 h 52"/>
                    <a:gd name="T2" fmla="*/ 6 w 21"/>
                    <a:gd name="T3" fmla="*/ 48 h 52"/>
                    <a:gd name="T4" fmla="*/ 0 w 21"/>
                    <a:gd name="T5" fmla="*/ 41 h 52"/>
                    <a:gd name="T6" fmla="*/ 13 w 21"/>
                    <a:gd name="T7" fmla="*/ 31 h 52"/>
                    <a:gd name="T8" fmla="*/ 19 w 21"/>
                    <a:gd name="T9" fmla="*/ 37 h 52"/>
                    <a:gd name="T10" fmla="*/ 6 w 21"/>
                    <a:gd name="T11" fmla="*/ 48 h 52"/>
                    <a:gd name="T12" fmla="*/ 0 w 21"/>
                    <a:gd name="T13" fmla="*/ 52 h 52"/>
                    <a:gd name="T14" fmla="*/ 0 w 21"/>
                    <a:gd name="T15" fmla="*/ 45 h 52"/>
                    <a:gd name="T16" fmla="*/ 4 w 21"/>
                    <a:gd name="T17" fmla="*/ 45 h 52"/>
                    <a:gd name="T18" fmla="*/ 6 w 21"/>
                    <a:gd name="T19" fmla="*/ 48 h 52"/>
                    <a:gd name="T20" fmla="*/ 0 w 21"/>
                    <a:gd name="T21" fmla="*/ 45 h 52"/>
                    <a:gd name="T22" fmla="*/ 0 w 21"/>
                    <a:gd name="T23" fmla="*/ 20 h 52"/>
                    <a:gd name="T24" fmla="*/ 8 w 21"/>
                    <a:gd name="T25" fmla="*/ 20 h 52"/>
                    <a:gd name="T26" fmla="*/ 8 w 21"/>
                    <a:gd name="T27" fmla="*/ 45 h 52"/>
                    <a:gd name="T28" fmla="*/ 0 w 21"/>
                    <a:gd name="T29" fmla="*/ 45 h 52"/>
                    <a:gd name="T30" fmla="*/ 0 w 21"/>
                    <a:gd name="T31" fmla="*/ 20 h 52"/>
                    <a:gd name="T32" fmla="*/ 0 w 21"/>
                    <a:gd name="T33" fmla="*/ 18 h 52"/>
                    <a:gd name="T34" fmla="*/ 0 w 21"/>
                    <a:gd name="T35" fmla="*/ 16 h 52"/>
                    <a:gd name="T36" fmla="*/ 4 w 21"/>
                    <a:gd name="T37" fmla="*/ 20 h 52"/>
                    <a:gd name="T38" fmla="*/ 0 w 21"/>
                    <a:gd name="T39" fmla="*/ 20 h 52"/>
                    <a:gd name="T40" fmla="*/ 0 w 21"/>
                    <a:gd name="T41" fmla="*/ 16 h 52"/>
                    <a:gd name="T42" fmla="*/ 13 w 21"/>
                    <a:gd name="T43" fmla="*/ 6 h 52"/>
                    <a:gd name="T44" fmla="*/ 19 w 21"/>
                    <a:gd name="T45" fmla="*/ 12 h 52"/>
                    <a:gd name="T46" fmla="*/ 6 w 21"/>
                    <a:gd name="T47" fmla="*/ 23 h 52"/>
                    <a:gd name="T48" fmla="*/ 0 w 21"/>
                    <a:gd name="T49" fmla="*/ 16 h 52"/>
                    <a:gd name="T50" fmla="*/ 13 w 21"/>
                    <a:gd name="T51" fmla="*/ 6 h 52"/>
                    <a:gd name="T52" fmla="*/ 21 w 21"/>
                    <a:gd name="T53" fmla="*/ 0 h 52"/>
                    <a:gd name="T54" fmla="*/ 21 w 21"/>
                    <a:gd name="T55" fmla="*/ 8 h 52"/>
                    <a:gd name="T56" fmla="*/ 17 w 21"/>
                    <a:gd name="T57" fmla="*/ 8 h 52"/>
                    <a:gd name="T58" fmla="*/ 13 w 21"/>
                    <a:gd name="T59" fmla="*/ 6 h 52"/>
                    <a:gd name="T60" fmla="*/ 21 w 21"/>
                    <a:gd name="T61" fmla="*/ 8 h 52"/>
                    <a:gd name="T62" fmla="*/ 21 w 21"/>
                    <a:gd name="T63" fmla="*/ 35 h 52"/>
                    <a:gd name="T64" fmla="*/ 13 w 21"/>
                    <a:gd name="T65" fmla="*/ 35 h 52"/>
                    <a:gd name="T66" fmla="*/ 13 w 21"/>
                    <a:gd name="T67" fmla="*/ 8 h 52"/>
                    <a:gd name="T68" fmla="*/ 21 w 21"/>
                    <a:gd name="T69" fmla="*/ 8 h 52"/>
                    <a:gd name="T70" fmla="*/ 21 w 21"/>
                    <a:gd name="T71" fmla="*/ 35 h 52"/>
                    <a:gd name="T72" fmla="*/ 21 w 21"/>
                    <a:gd name="T73" fmla="*/ 37 h 52"/>
                    <a:gd name="T74" fmla="*/ 19 w 21"/>
                    <a:gd name="T75" fmla="*/ 37 h 52"/>
                    <a:gd name="T76" fmla="*/ 17 w 21"/>
                    <a:gd name="T77" fmla="*/ 35 h 52"/>
                    <a:gd name="T78" fmla="*/ 21 w 21"/>
                    <a:gd name="T79" fmla="*/ 35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2"/>
                    <a:gd name="T122" fmla="*/ 21 w 21"/>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2">
                      <a:moveTo>
                        <a:pt x="19" y="37"/>
                      </a:moveTo>
                      <a:lnTo>
                        <a:pt x="6" y="48"/>
                      </a:lnTo>
                      <a:lnTo>
                        <a:pt x="0" y="41"/>
                      </a:lnTo>
                      <a:lnTo>
                        <a:pt x="13" y="31"/>
                      </a:lnTo>
                      <a:lnTo>
                        <a:pt x="19" y="37"/>
                      </a:lnTo>
                      <a:close/>
                      <a:moveTo>
                        <a:pt x="6" y="48"/>
                      </a:moveTo>
                      <a:lnTo>
                        <a:pt x="0" y="52"/>
                      </a:lnTo>
                      <a:lnTo>
                        <a:pt x="0" y="45"/>
                      </a:lnTo>
                      <a:lnTo>
                        <a:pt x="4" y="45"/>
                      </a:lnTo>
                      <a:lnTo>
                        <a:pt x="6" y="48"/>
                      </a:lnTo>
                      <a:close/>
                      <a:moveTo>
                        <a:pt x="0" y="45"/>
                      </a:moveTo>
                      <a:lnTo>
                        <a:pt x="0" y="20"/>
                      </a:lnTo>
                      <a:lnTo>
                        <a:pt x="8" y="20"/>
                      </a:lnTo>
                      <a:lnTo>
                        <a:pt x="8" y="45"/>
                      </a:lnTo>
                      <a:lnTo>
                        <a:pt x="0" y="45"/>
                      </a:lnTo>
                      <a:close/>
                      <a:moveTo>
                        <a:pt x="0" y="20"/>
                      </a:moveTo>
                      <a:lnTo>
                        <a:pt x="0" y="18"/>
                      </a:lnTo>
                      <a:lnTo>
                        <a:pt x="0" y="16"/>
                      </a:lnTo>
                      <a:lnTo>
                        <a:pt x="4" y="20"/>
                      </a:lnTo>
                      <a:lnTo>
                        <a:pt x="0" y="20"/>
                      </a:lnTo>
                      <a:close/>
                      <a:moveTo>
                        <a:pt x="0" y="16"/>
                      </a:moveTo>
                      <a:lnTo>
                        <a:pt x="13" y="6"/>
                      </a:lnTo>
                      <a:lnTo>
                        <a:pt x="19" y="12"/>
                      </a:lnTo>
                      <a:lnTo>
                        <a:pt x="6" y="23"/>
                      </a:lnTo>
                      <a:lnTo>
                        <a:pt x="0" y="16"/>
                      </a:lnTo>
                      <a:close/>
                      <a:moveTo>
                        <a:pt x="13" y="6"/>
                      </a:moveTo>
                      <a:lnTo>
                        <a:pt x="21" y="0"/>
                      </a:lnTo>
                      <a:lnTo>
                        <a:pt x="21" y="8"/>
                      </a:lnTo>
                      <a:lnTo>
                        <a:pt x="17" y="8"/>
                      </a:lnTo>
                      <a:lnTo>
                        <a:pt x="13" y="6"/>
                      </a:lnTo>
                      <a:close/>
                      <a:moveTo>
                        <a:pt x="21" y="8"/>
                      </a:moveTo>
                      <a:lnTo>
                        <a:pt x="21" y="35"/>
                      </a:lnTo>
                      <a:lnTo>
                        <a:pt x="13" y="35"/>
                      </a:lnTo>
                      <a:lnTo>
                        <a:pt x="13" y="8"/>
                      </a:lnTo>
                      <a:lnTo>
                        <a:pt x="21" y="8"/>
                      </a:lnTo>
                      <a:close/>
                      <a:moveTo>
                        <a:pt x="21" y="35"/>
                      </a:moveTo>
                      <a:lnTo>
                        <a:pt x="21" y="37"/>
                      </a:lnTo>
                      <a:lnTo>
                        <a:pt x="19" y="37"/>
                      </a:lnTo>
                      <a:lnTo>
                        <a:pt x="17" y="35"/>
                      </a:lnTo>
                      <a:lnTo>
                        <a:pt x="21" y="35"/>
                      </a:lnTo>
                      <a:close/>
                    </a:path>
                  </a:pathLst>
                </a:custGeom>
                <a:solidFill>
                  <a:srgbClr val="1F1A17"/>
                </a:solidFill>
                <a:ln w="9525">
                  <a:noFill/>
                  <a:round/>
                </a:ln>
              </p:spPr>
              <p:txBody>
                <a:bodyPr/>
                <a:lstStyle/>
                <a:p>
                  <a:endParaRPr lang="en-IN"/>
                </a:p>
              </p:txBody>
            </p:sp>
            <p:sp>
              <p:nvSpPr>
                <p:cNvPr id="2176" name="Freeform 46"/>
                <p:cNvSpPr>
                  <a:spLocks noEditPoints="1"/>
                </p:cNvSpPr>
                <p:nvPr/>
              </p:nvSpPr>
              <p:spPr bwMode="auto">
                <a:xfrm>
                  <a:off x="2093" y="2172"/>
                  <a:ext cx="90" cy="192"/>
                </a:xfrm>
                <a:custGeom>
                  <a:avLst/>
                  <a:gdLst>
                    <a:gd name="T0" fmla="*/ 21 w 90"/>
                    <a:gd name="T1" fmla="*/ 105 h 192"/>
                    <a:gd name="T2" fmla="*/ 37 w 90"/>
                    <a:gd name="T3" fmla="*/ 84 h 192"/>
                    <a:gd name="T4" fmla="*/ 38 w 90"/>
                    <a:gd name="T5" fmla="*/ 86 h 192"/>
                    <a:gd name="T6" fmla="*/ 48 w 90"/>
                    <a:gd name="T7" fmla="*/ 82 h 192"/>
                    <a:gd name="T8" fmla="*/ 65 w 90"/>
                    <a:gd name="T9" fmla="*/ 63 h 192"/>
                    <a:gd name="T10" fmla="*/ 65 w 90"/>
                    <a:gd name="T11" fmla="*/ 48 h 192"/>
                    <a:gd name="T12" fmla="*/ 65 w 90"/>
                    <a:gd name="T13" fmla="*/ 42 h 192"/>
                    <a:gd name="T14" fmla="*/ 67 w 90"/>
                    <a:gd name="T15" fmla="*/ 36 h 192"/>
                    <a:gd name="T16" fmla="*/ 67 w 90"/>
                    <a:gd name="T17" fmla="*/ 36 h 192"/>
                    <a:gd name="T18" fmla="*/ 71 w 90"/>
                    <a:gd name="T19" fmla="*/ 23 h 192"/>
                    <a:gd name="T20" fmla="*/ 58 w 90"/>
                    <a:gd name="T21" fmla="*/ 19 h 192"/>
                    <a:gd name="T22" fmla="*/ 35 w 90"/>
                    <a:gd name="T23" fmla="*/ 32 h 192"/>
                    <a:gd name="T24" fmla="*/ 15 w 90"/>
                    <a:gd name="T25" fmla="*/ 46 h 192"/>
                    <a:gd name="T26" fmla="*/ 17 w 90"/>
                    <a:gd name="T27" fmla="*/ 49 h 192"/>
                    <a:gd name="T28" fmla="*/ 2 w 90"/>
                    <a:gd name="T29" fmla="*/ 44 h 192"/>
                    <a:gd name="T30" fmla="*/ 31 w 90"/>
                    <a:gd name="T31" fmla="*/ 21 h 192"/>
                    <a:gd name="T32" fmla="*/ 35 w 90"/>
                    <a:gd name="T33" fmla="*/ 25 h 192"/>
                    <a:gd name="T34" fmla="*/ 38 w 90"/>
                    <a:gd name="T35" fmla="*/ 25 h 192"/>
                    <a:gd name="T36" fmla="*/ 42 w 90"/>
                    <a:gd name="T37" fmla="*/ 23 h 192"/>
                    <a:gd name="T38" fmla="*/ 52 w 90"/>
                    <a:gd name="T39" fmla="*/ 5 h 192"/>
                    <a:gd name="T40" fmla="*/ 56 w 90"/>
                    <a:gd name="T41" fmla="*/ 13 h 192"/>
                    <a:gd name="T42" fmla="*/ 62 w 90"/>
                    <a:gd name="T43" fmla="*/ 9 h 192"/>
                    <a:gd name="T44" fmla="*/ 62 w 90"/>
                    <a:gd name="T45" fmla="*/ 5 h 192"/>
                    <a:gd name="T46" fmla="*/ 65 w 90"/>
                    <a:gd name="T47" fmla="*/ 9 h 192"/>
                    <a:gd name="T48" fmla="*/ 65 w 90"/>
                    <a:gd name="T49" fmla="*/ 0 h 192"/>
                    <a:gd name="T50" fmla="*/ 65 w 90"/>
                    <a:gd name="T51" fmla="*/ 0 h 192"/>
                    <a:gd name="T52" fmla="*/ 69 w 90"/>
                    <a:gd name="T53" fmla="*/ 0 h 192"/>
                    <a:gd name="T54" fmla="*/ 71 w 90"/>
                    <a:gd name="T55" fmla="*/ 0 h 192"/>
                    <a:gd name="T56" fmla="*/ 71 w 90"/>
                    <a:gd name="T57" fmla="*/ 0 h 192"/>
                    <a:gd name="T58" fmla="*/ 71 w 90"/>
                    <a:gd name="T59" fmla="*/ 0 h 192"/>
                    <a:gd name="T60" fmla="*/ 86 w 90"/>
                    <a:gd name="T61" fmla="*/ 9 h 192"/>
                    <a:gd name="T62" fmla="*/ 88 w 90"/>
                    <a:gd name="T63" fmla="*/ 13 h 192"/>
                    <a:gd name="T64" fmla="*/ 88 w 90"/>
                    <a:gd name="T65" fmla="*/ 13 h 192"/>
                    <a:gd name="T66" fmla="*/ 81 w 90"/>
                    <a:gd name="T67" fmla="*/ 23 h 192"/>
                    <a:gd name="T68" fmla="*/ 79 w 90"/>
                    <a:gd name="T69" fmla="*/ 40 h 192"/>
                    <a:gd name="T70" fmla="*/ 77 w 90"/>
                    <a:gd name="T71" fmla="*/ 46 h 192"/>
                    <a:gd name="T72" fmla="*/ 85 w 90"/>
                    <a:gd name="T73" fmla="*/ 48 h 192"/>
                    <a:gd name="T74" fmla="*/ 83 w 90"/>
                    <a:gd name="T75" fmla="*/ 51 h 192"/>
                    <a:gd name="T76" fmla="*/ 83 w 90"/>
                    <a:gd name="T77" fmla="*/ 53 h 192"/>
                    <a:gd name="T78" fmla="*/ 83 w 90"/>
                    <a:gd name="T79" fmla="*/ 55 h 192"/>
                    <a:gd name="T80" fmla="*/ 83 w 90"/>
                    <a:gd name="T81" fmla="*/ 55 h 192"/>
                    <a:gd name="T82" fmla="*/ 71 w 90"/>
                    <a:gd name="T83" fmla="*/ 73 h 192"/>
                    <a:gd name="T84" fmla="*/ 69 w 90"/>
                    <a:gd name="T85" fmla="*/ 69 h 192"/>
                    <a:gd name="T86" fmla="*/ 65 w 90"/>
                    <a:gd name="T87" fmla="*/ 69 h 192"/>
                    <a:gd name="T88" fmla="*/ 62 w 90"/>
                    <a:gd name="T89" fmla="*/ 71 h 192"/>
                    <a:gd name="T90" fmla="*/ 58 w 90"/>
                    <a:gd name="T91" fmla="*/ 88 h 192"/>
                    <a:gd name="T92" fmla="*/ 54 w 90"/>
                    <a:gd name="T93" fmla="*/ 92 h 192"/>
                    <a:gd name="T94" fmla="*/ 50 w 90"/>
                    <a:gd name="T95" fmla="*/ 96 h 192"/>
                    <a:gd name="T96" fmla="*/ 50 w 90"/>
                    <a:gd name="T97" fmla="*/ 96 h 192"/>
                    <a:gd name="T98" fmla="*/ 13 w 90"/>
                    <a:gd name="T99" fmla="*/ 115 h 192"/>
                    <a:gd name="T100" fmla="*/ 21 w 90"/>
                    <a:gd name="T101" fmla="*/ 172 h 192"/>
                    <a:gd name="T102" fmla="*/ 21 w 90"/>
                    <a:gd name="T103" fmla="*/ 176 h 192"/>
                    <a:gd name="T104" fmla="*/ 15 w 90"/>
                    <a:gd name="T105" fmla="*/ 171 h 192"/>
                    <a:gd name="T106" fmla="*/ 8 w 90"/>
                    <a:gd name="T107" fmla="*/ 186 h 192"/>
                    <a:gd name="T108" fmla="*/ 0 w 90"/>
                    <a:gd name="T109" fmla="*/ 46 h 1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
                    <a:gd name="T166" fmla="*/ 0 h 192"/>
                    <a:gd name="T167" fmla="*/ 90 w 90"/>
                    <a:gd name="T168" fmla="*/ 192 h 1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 h="192">
                      <a:moveTo>
                        <a:pt x="21" y="49"/>
                      </a:moveTo>
                      <a:lnTo>
                        <a:pt x="21" y="101"/>
                      </a:lnTo>
                      <a:lnTo>
                        <a:pt x="13" y="101"/>
                      </a:lnTo>
                      <a:lnTo>
                        <a:pt x="13" y="49"/>
                      </a:lnTo>
                      <a:lnTo>
                        <a:pt x="21" y="49"/>
                      </a:lnTo>
                      <a:close/>
                      <a:moveTo>
                        <a:pt x="21" y="105"/>
                      </a:moveTo>
                      <a:lnTo>
                        <a:pt x="13" y="109"/>
                      </a:lnTo>
                      <a:lnTo>
                        <a:pt x="13" y="101"/>
                      </a:lnTo>
                      <a:lnTo>
                        <a:pt x="17" y="101"/>
                      </a:lnTo>
                      <a:lnTo>
                        <a:pt x="21" y="105"/>
                      </a:lnTo>
                      <a:close/>
                      <a:moveTo>
                        <a:pt x="15" y="98"/>
                      </a:moveTo>
                      <a:lnTo>
                        <a:pt x="37" y="84"/>
                      </a:lnTo>
                      <a:lnTo>
                        <a:pt x="40" y="90"/>
                      </a:lnTo>
                      <a:lnTo>
                        <a:pt x="21" y="105"/>
                      </a:lnTo>
                      <a:lnTo>
                        <a:pt x="15" y="98"/>
                      </a:lnTo>
                      <a:close/>
                      <a:moveTo>
                        <a:pt x="37" y="84"/>
                      </a:moveTo>
                      <a:lnTo>
                        <a:pt x="37" y="84"/>
                      </a:lnTo>
                      <a:lnTo>
                        <a:pt x="38" y="86"/>
                      </a:lnTo>
                      <a:lnTo>
                        <a:pt x="37" y="84"/>
                      </a:lnTo>
                      <a:close/>
                      <a:moveTo>
                        <a:pt x="37" y="84"/>
                      </a:moveTo>
                      <a:lnTo>
                        <a:pt x="42" y="76"/>
                      </a:lnTo>
                      <a:lnTo>
                        <a:pt x="50" y="71"/>
                      </a:lnTo>
                      <a:lnTo>
                        <a:pt x="56" y="76"/>
                      </a:lnTo>
                      <a:lnTo>
                        <a:pt x="48" y="82"/>
                      </a:lnTo>
                      <a:lnTo>
                        <a:pt x="40" y="90"/>
                      </a:lnTo>
                      <a:lnTo>
                        <a:pt x="37" y="84"/>
                      </a:lnTo>
                      <a:close/>
                      <a:moveTo>
                        <a:pt x="50" y="71"/>
                      </a:moveTo>
                      <a:lnTo>
                        <a:pt x="56" y="65"/>
                      </a:lnTo>
                      <a:lnTo>
                        <a:pt x="60" y="59"/>
                      </a:lnTo>
                      <a:lnTo>
                        <a:pt x="65" y="63"/>
                      </a:lnTo>
                      <a:lnTo>
                        <a:pt x="62" y="71"/>
                      </a:lnTo>
                      <a:lnTo>
                        <a:pt x="56" y="76"/>
                      </a:lnTo>
                      <a:lnTo>
                        <a:pt x="50" y="71"/>
                      </a:lnTo>
                      <a:close/>
                      <a:moveTo>
                        <a:pt x="60" y="59"/>
                      </a:moveTo>
                      <a:lnTo>
                        <a:pt x="63" y="53"/>
                      </a:lnTo>
                      <a:lnTo>
                        <a:pt x="65" y="48"/>
                      </a:lnTo>
                      <a:lnTo>
                        <a:pt x="73" y="49"/>
                      </a:lnTo>
                      <a:lnTo>
                        <a:pt x="69" y="57"/>
                      </a:lnTo>
                      <a:lnTo>
                        <a:pt x="65" y="63"/>
                      </a:lnTo>
                      <a:lnTo>
                        <a:pt x="60" y="59"/>
                      </a:lnTo>
                      <a:close/>
                      <a:moveTo>
                        <a:pt x="65" y="48"/>
                      </a:moveTo>
                      <a:lnTo>
                        <a:pt x="65" y="42"/>
                      </a:lnTo>
                      <a:lnTo>
                        <a:pt x="67" y="36"/>
                      </a:lnTo>
                      <a:lnTo>
                        <a:pt x="75" y="36"/>
                      </a:lnTo>
                      <a:lnTo>
                        <a:pt x="75" y="42"/>
                      </a:lnTo>
                      <a:lnTo>
                        <a:pt x="73" y="49"/>
                      </a:lnTo>
                      <a:lnTo>
                        <a:pt x="65" y="48"/>
                      </a:lnTo>
                      <a:close/>
                      <a:moveTo>
                        <a:pt x="67" y="36"/>
                      </a:moveTo>
                      <a:lnTo>
                        <a:pt x="65" y="30"/>
                      </a:lnTo>
                      <a:lnTo>
                        <a:pt x="65" y="26"/>
                      </a:lnTo>
                      <a:lnTo>
                        <a:pt x="71" y="23"/>
                      </a:lnTo>
                      <a:lnTo>
                        <a:pt x="73" y="28"/>
                      </a:lnTo>
                      <a:lnTo>
                        <a:pt x="75" y="36"/>
                      </a:lnTo>
                      <a:lnTo>
                        <a:pt x="67" y="36"/>
                      </a:lnTo>
                      <a:close/>
                      <a:moveTo>
                        <a:pt x="65" y="26"/>
                      </a:moveTo>
                      <a:lnTo>
                        <a:pt x="63" y="26"/>
                      </a:lnTo>
                      <a:lnTo>
                        <a:pt x="62" y="25"/>
                      </a:lnTo>
                      <a:lnTo>
                        <a:pt x="63" y="17"/>
                      </a:lnTo>
                      <a:lnTo>
                        <a:pt x="67" y="19"/>
                      </a:lnTo>
                      <a:lnTo>
                        <a:pt x="71" y="23"/>
                      </a:lnTo>
                      <a:lnTo>
                        <a:pt x="65" y="26"/>
                      </a:lnTo>
                      <a:close/>
                      <a:moveTo>
                        <a:pt x="62" y="25"/>
                      </a:moveTo>
                      <a:lnTo>
                        <a:pt x="60" y="26"/>
                      </a:lnTo>
                      <a:lnTo>
                        <a:pt x="54" y="28"/>
                      </a:lnTo>
                      <a:lnTo>
                        <a:pt x="50" y="21"/>
                      </a:lnTo>
                      <a:lnTo>
                        <a:pt x="58" y="19"/>
                      </a:lnTo>
                      <a:lnTo>
                        <a:pt x="63" y="17"/>
                      </a:lnTo>
                      <a:lnTo>
                        <a:pt x="62" y="25"/>
                      </a:lnTo>
                      <a:close/>
                      <a:moveTo>
                        <a:pt x="54" y="28"/>
                      </a:moveTo>
                      <a:lnTo>
                        <a:pt x="48" y="32"/>
                      </a:lnTo>
                      <a:lnTo>
                        <a:pt x="38" y="38"/>
                      </a:lnTo>
                      <a:lnTo>
                        <a:pt x="35" y="32"/>
                      </a:lnTo>
                      <a:lnTo>
                        <a:pt x="42" y="25"/>
                      </a:lnTo>
                      <a:lnTo>
                        <a:pt x="50" y="21"/>
                      </a:lnTo>
                      <a:lnTo>
                        <a:pt x="54" y="28"/>
                      </a:lnTo>
                      <a:close/>
                      <a:moveTo>
                        <a:pt x="38" y="38"/>
                      </a:moveTo>
                      <a:lnTo>
                        <a:pt x="21" y="51"/>
                      </a:lnTo>
                      <a:lnTo>
                        <a:pt x="15" y="46"/>
                      </a:lnTo>
                      <a:lnTo>
                        <a:pt x="35" y="32"/>
                      </a:lnTo>
                      <a:lnTo>
                        <a:pt x="38" y="38"/>
                      </a:lnTo>
                      <a:close/>
                      <a:moveTo>
                        <a:pt x="13" y="49"/>
                      </a:moveTo>
                      <a:lnTo>
                        <a:pt x="13" y="48"/>
                      </a:lnTo>
                      <a:lnTo>
                        <a:pt x="15" y="46"/>
                      </a:lnTo>
                      <a:lnTo>
                        <a:pt x="17" y="49"/>
                      </a:lnTo>
                      <a:lnTo>
                        <a:pt x="13" y="49"/>
                      </a:lnTo>
                      <a:close/>
                      <a:moveTo>
                        <a:pt x="2" y="44"/>
                      </a:moveTo>
                      <a:lnTo>
                        <a:pt x="31" y="21"/>
                      </a:lnTo>
                      <a:lnTo>
                        <a:pt x="37" y="26"/>
                      </a:lnTo>
                      <a:lnTo>
                        <a:pt x="8" y="49"/>
                      </a:lnTo>
                      <a:lnTo>
                        <a:pt x="2" y="44"/>
                      </a:lnTo>
                      <a:close/>
                      <a:moveTo>
                        <a:pt x="31" y="21"/>
                      </a:moveTo>
                      <a:lnTo>
                        <a:pt x="31" y="21"/>
                      </a:lnTo>
                      <a:lnTo>
                        <a:pt x="35" y="25"/>
                      </a:lnTo>
                      <a:lnTo>
                        <a:pt x="31" y="21"/>
                      </a:lnTo>
                      <a:close/>
                      <a:moveTo>
                        <a:pt x="31" y="21"/>
                      </a:moveTo>
                      <a:lnTo>
                        <a:pt x="31" y="21"/>
                      </a:lnTo>
                      <a:lnTo>
                        <a:pt x="37" y="26"/>
                      </a:lnTo>
                      <a:lnTo>
                        <a:pt x="31" y="21"/>
                      </a:lnTo>
                      <a:close/>
                      <a:moveTo>
                        <a:pt x="37" y="26"/>
                      </a:moveTo>
                      <a:lnTo>
                        <a:pt x="37" y="26"/>
                      </a:lnTo>
                      <a:lnTo>
                        <a:pt x="35" y="25"/>
                      </a:lnTo>
                      <a:lnTo>
                        <a:pt x="37" y="26"/>
                      </a:lnTo>
                      <a:close/>
                      <a:moveTo>
                        <a:pt x="31" y="21"/>
                      </a:moveTo>
                      <a:lnTo>
                        <a:pt x="33" y="19"/>
                      </a:lnTo>
                      <a:lnTo>
                        <a:pt x="35" y="17"/>
                      </a:lnTo>
                      <a:lnTo>
                        <a:pt x="40" y="25"/>
                      </a:lnTo>
                      <a:lnTo>
                        <a:pt x="38" y="25"/>
                      </a:lnTo>
                      <a:lnTo>
                        <a:pt x="37" y="26"/>
                      </a:lnTo>
                      <a:lnTo>
                        <a:pt x="31" y="21"/>
                      </a:lnTo>
                      <a:close/>
                      <a:moveTo>
                        <a:pt x="35" y="17"/>
                      </a:moveTo>
                      <a:lnTo>
                        <a:pt x="37" y="17"/>
                      </a:lnTo>
                      <a:lnTo>
                        <a:pt x="38" y="15"/>
                      </a:lnTo>
                      <a:lnTo>
                        <a:pt x="42" y="23"/>
                      </a:lnTo>
                      <a:lnTo>
                        <a:pt x="40" y="23"/>
                      </a:lnTo>
                      <a:lnTo>
                        <a:pt x="40" y="25"/>
                      </a:lnTo>
                      <a:lnTo>
                        <a:pt x="35" y="17"/>
                      </a:lnTo>
                      <a:close/>
                      <a:moveTo>
                        <a:pt x="38" y="15"/>
                      </a:moveTo>
                      <a:lnTo>
                        <a:pt x="46" y="9"/>
                      </a:lnTo>
                      <a:lnTo>
                        <a:pt x="52" y="5"/>
                      </a:lnTo>
                      <a:lnTo>
                        <a:pt x="56" y="13"/>
                      </a:lnTo>
                      <a:lnTo>
                        <a:pt x="50" y="17"/>
                      </a:lnTo>
                      <a:lnTo>
                        <a:pt x="42" y="23"/>
                      </a:lnTo>
                      <a:lnTo>
                        <a:pt x="38" y="15"/>
                      </a:lnTo>
                      <a:close/>
                      <a:moveTo>
                        <a:pt x="56" y="13"/>
                      </a:moveTo>
                      <a:lnTo>
                        <a:pt x="56" y="13"/>
                      </a:lnTo>
                      <a:lnTo>
                        <a:pt x="54" y="9"/>
                      </a:lnTo>
                      <a:lnTo>
                        <a:pt x="56" y="13"/>
                      </a:lnTo>
                      <a:close/>
                      <a:moveTo>
                        <a:pt x="52" y="5"/>
                      </a:moveTo>
                      <a:lnTo>
                        <a:pt x="56" y="3"/>
                      </a:lnTo>
                      <a:lnTo>
                        <a:pt x="60" y="1"/>
                      </a:lnTo>
                      <a:lnTo>
                        <a:pt x="62" y="9"/>
                      </a:lnTo>
                      <a:lnTo>
                        <a:pt x="60" y="11"/>
                      </a:lnTo>
                      <a:lnTo>
                        <a:pt x="56" y="13"/>
                      </a:lnTo>
                      <a:lnTo>
                        <a:pt x="52" y="5"/>
                      </a:lnTo>
                      <a:close/>
                      <a:moveTo>
                        <a:pt x="62" y="9"/>
                      </a:moveTo>
                      <a:lnTo>
                        <a:pt x="62" y="9"/>
                      </a:lnTo>
                      <a:lnTo>
                        <a:pt x="62" y="5"/>
                      </a:lnTo>
                      <a:lnTo>
                        <a:pt x="62" y="9"/>
                      </a:lnTo>
                      <a:close/>
                      <a:moveTo>
                        <a:pt x="60" y="1"/>
                      </a:moveTo>
                      <a:lnTo>
                        <a:pt x="63" y="1"/>
                      </a:lnTo>
                      <a:lnTo>
                        <a:pt x="65" y="0"/>
                      </a:lnTo>
                      <a:lnTo>
                        <a:pt x="67" y="7"/>
                      </a:lnTo>
                      <a:lnTo>
                        <a:pt x="65" y="9"/>
                      </a:lnTo>
                      <a:lnTo>
                        <a:pt x="62" y="9"/>
                      </a:lnTo>
                      <a:lnTo>
                        <a:pt x="60" y="1"/>
                      </a:lnTo>
                      <a:close/>
                      <a:moveTo>
                        <a:pt x="65" y="0"/>
                      </a:moveTo>
                      <a:lnTo>
                        <a:pt x="65" y="0"/>
                      </a:lnTo>
                      <a:lnTo>
                        <a:pt x="67" y="3"/>
                      </a:lnTo>
                      <a:lnTo>
                        <a:pt x="65" y="0"/>
                      </a:lnTo>
                      <a:close/>
                      <a:moveTo>
                        <a:pt x="65" y="0"/>
                      </a:moveTo>
                      <a:lnTo>
                        <a:pt x="65" y="0"/>
                      </a:lnTo>
                      <a:lnTo>
                        <a:pt x="67" y="7"/>
                      </a:lnTo>
                      <a:lnTo>
                        <a:pt x="65" y="0"/>
                      </a:lnTo>
                      <a:close/>
                      <a:moveTo>
                        <a:pt x="65" y="0"/>
                      </a:moveTo>
                      <a:lnTo>
                        <a:pt x="65" y="0"/>
                      </a:lnTo>
                      <a:lnTo>
                        <a:pt x="67" y="3"/>
                      </a:lnTo>
                      <a:lnTo>
                        <a:pt x="65" y="0"/>
                      </a:lnTo>
                      <a:close/>
                      <a:moveTo>
                        <a:pt x="65" y="0"/>
                      </a:moveTo>
                      <a:lnTo>
                        <a:pt x="67" y="0"/>
                      </a:lnTo>
                      <a:lnTo>
                        <a:pt x="69" y="0"/>
                      </a:lnTo>
                      <a:lnTo>
                        <a:pt x="69" y="7"/>
                      </a:lnTo>
                      <a:lnTo>
                        <a:pt x="67" y="7"/>
                      </a:lnTo>
                      <a:lnTo>
                        <a:pt x="65" y="0"/>
                      </a:lnTo>
                      <a:close/>
                      <a:moveTo>
                        <a:pt x="69" y="0"/>
                      </a:moveTo>
                      <a:lnTo>
                        <a:pt x="71" y="0"/>
                      </a:lnTo>
                      <a:lnTo>
                        <a:pt x="71" y="7"/>
                      </a:lnTo>
                      <a:lnTo>
                        <a:pt x="69" y="7"/>
                      </a:lnTo>
                      <a:lnTo>
                        <a:pt x="69" y="0"/>
                      </a:lnTo>
                      <a:close/>
                      <a:moveTo>
                        <a:pt x="71" y="0"/>
                      </a:moveTo>
                      <a:lnTo>
                        <a:pt x="79" y="1"/>
                      </a:lnTo>
                      <a:lnTo>
                        <a:pt x="83" y="5"/>
                      </a:lnTo>
                      <a:lnTo>
                        <a:pt x="77" y="11"/>
                      </a:lnTo>
                      <a:lnTo>
                        <a:pt x="75" y="9"/>
                      </a:lnTo>
                      <a:lnTo>
                        <a:pt x="71" y="7"/>
                      </a:lnTo>
                      <a:lnTo>
                        <a:pt x="71" y="0"/>
                      </a:lnTo>
                      <a:close/>
                      <a:moveTo>
                        <a:pt x="77" y="11"/>
                      </a:moveTo>
                      <a:lnTo>
                        <a:pt x="77" y="11"/>
                      </a:lnTo>
                      <a:lnTo>
                        <a:pt x="81" y="7"/>
                      </a:lnTo>
                      <a:lnTo>
                        <a:pt x="77" y="11"/>
                      </a:lnTo>
                      <a:close/>
                      <a:moveTo>
                        <a:pt x="83" y="5"/>
                      </a:moveTo>
                      <a:lnTo>
                        <a:pt x="86" y="9"/>
                      </a:lnTo>
                      <a:lnTo>
                        <a:pt x="88" y="13"/>
                      </a:lnTo>
                      <a:lnTo>
                        <a:pt x="81" y="15"/>
                      </a:lnTo>
                      <a:lnTo>
                        <a:pt x="79" y="13"/>
                      </a:lnTo>
                      <a:lnTo>
                        <a:pt x="77" y="11"/>
                      </a:lnTo>
                      <a:lnTo>
                        <a:pt x="83" y="5"/>
                      </a:lnTo>
                      <a:close/>
                      <a:moveTo>
                        <a:pt x="88" y="13"/>
                      </a:moveTo>
                      <a:lnTo>
                        <a:pt x="88" y="19"/>
                      </a:lnTo>
                      <a:lnTo>
                        <a:pt x="90" y="23"/>
                      </a:lnTo>
                      <a:lnTo>
                        <a:pt x="81" y="23"/>
                      </a:lnTo>
                      <a:lnTo>
                        <a:pt x="81" y="19"/>
                      </a:lnTo>
                      <a:lnTo>
                        <a:pt x="81" y="15"/>
                      </a:lnTo>
                      <a:lnTo>
                        <a:pt x="88" y="13"/>
                      </a:lnTo>
                      <a:close/>
                      <a:moveTo>
                        <a:pt x="90" y="23"/>
                      </a:moveTo>
                      <a:lnTo>
                        <a:pt x="88" y="28"/>
                      </a:lnTo>
                      <a:lnTo>
                        <a:pt x="88" y="36"/>
                      </a:lnTo>
                      <a:lnTo>
                        <a:pt x="81" y="34"/>
                      </a:lnTo>
                      <a:lnTo>
                        <a:pt x="81" y="28"/>
                      </a:lnTo>
                      <a:lnTo>
                        <a:pt x="81" y="23"/>
                      </a:lnTo>
                      <a:lnTo>
                        <a:pt x="90" y="23"/>
                      </a:lnTo>
                      <a:close/>
                      <a:moveTo>
                        <a:pt x="88" y="36"/>
                      </a:moveTo>
                      <a:lnTo>
                        <a:pt x="86" y="42"/>
                      </a:lnTo>
                      <a:lnTo>
                        <a:pt x="85" y="48"/>
                      </a:lnTo>
                      <a:lnTo>
                        <a:pt x="77" y="46"/>
                      </a:lnTo>
                      <a:lnTo>
                        <a:pt x="79" y="40"/>
                      </a:lnTo>
                      <a:lnTo>
                        <a:pt x="81" y="34"/>
                      </a:lnTo>
                      <a:lnTo>
                        <a:pt x="88" y="36"/>
                      </a:lnTo>
                      <a:close/>
                      <a:moveTo>
                        <a:pt x="77" y="46"/>
                      </a:moveTo>
                      <a:lnTo>
                        <a:pt x="77" y="46"/>
                      </a:lnTo>
                      <a:lnTo>
                        <a:pt x="81" y="46"/>
                      </a:lnTo>
                      <a:lnTo>
                        <a:pt x="77" y="46"/>
                      </a:lnTo>
                      <a:close/>
                      <a:moveTo>
                        <a:pt x="85" y="48"/>
                      </a:moveTo>
                      <a:lnTo>
                        <a:pt x="85" y="48"/>
                      </a:lnTo>
                      <a:lnTo>
                        <a:pt x="77" y="46"/>
                      </a:lnTo>
                      <a:lnTo>
                        <a:pt x="85" y="48"/>
                      </a:lnTo>
                      <a:close/>
                      <a:moveTo>
                        <a:pt x="85" y="48"/>
                      </a:moveTo>
                      <a:lnTo>
                        <a:pt x="85" y="48"/>
                      </a:lnTo>
                      <a:lnTo>
                        <a:pt x="81" y="46"/>
                      </a:lnTo>
                      <a:lnTo>
                        <a:pt x="85" y="48"/>
                      </a:lnTo>
                      <a:close/>
                      <a:moveTo>
                        <a:pt x="85" y="48"/>
                      </a:moveTo>
                      <a:lnTo>
                        <a:pt x="85" y="49"/>
                      </a:lnTo>
                      <a:lnTo>
                        <a:pt x="83" y="51"/>
                      </a:lnTo>
                      <a:lnTo>
                        <a:pt x="77" y="48"/>
                      </a:lnTo>
                      <a:lnTo>
                        <a:pt x="77" y="46"/>
                      </a:lnTo>
                      <a:lnTo>
                        <a:pt x="85" y="48"/>
                      </a:lnTo>
                      <a:close/>
                      <a:moveTo>
                        <a:pt x="83" y="51"/>
                      </a:moveTo>
                      <a:lnTo>
                        <a:pt x="83" y="53"/>
                      </a:lnTo>
                      <a:lnTo>
                        <a:pt x="83" y="55"/>
                      </a:lnTo>
                      <a:lnTo>
                        <a:pt x="75" y="51"/>
                      </a:lnTo>
                      <a:lnTo>
                        <a:pt x="75" y="49"/>
                      </a:lnTo>
                      <a:lnTo>
                        <a:pt x="77" y="48"/>
                      </a:lnTo>
                      <a:lnTo>
                        <a:pt x="83" y="51"/>
                      </a:lnTo>
                      <a:close/>
                      <a:moveTo>
                        <a:pt x="83" y="55"/>
                      </a:moveTo>
                      <a:lnTo>
                        <a:pt x="77" y="63"/>
                      </a:lnTo>
                      <a:lnTo>
                        <a:pt x="71" y="73"/>
                      </a:lnTo>
                      <a:lnTo>
                        <a:pt x="65" y="67"/>
                      </a:lnTo>
                      <a:lnTo>
                        <a:pt x="71" y="59"/>
                      </a:lnTo>
                      <a:lnTo>
                        <a:pt x="75" y="51"/>
                      </a:lnTo>
                      <a:lnTo>
                        <a:pt x="83" y="55"/>
                      </a:lnTo>
                      <a:close/>
                      <a:moveTo>
                        <a:pt x="65" y="67"/>
                      </a:moveTo>
                      <a:lnTo>
                        <a:pt x="65" y="67"/>
                      </a:lnTo>
                      <a:lnTo>
                        <a:pt x="69" y="69"/>
                      </a:lnTo>
                      <a:lnTo>
                        <a:pt x="65" y="67"/>
                      </a:lnTo>
                      <a:close/>
                      <a:moveTo>
                        <a:pt x="71" y="73"/>
                      </a:moveTo>
                      <a:lnTo>
                        <a:pt x="71" y="73"/>
                      </a:lnTo>
                      <a:lnTo>
                        <a:pt x="65" y="67"/>
                      </a:lnTo>
                      <a:lnTo>
                        <a:pt x="71" y="73"/>
                      </a:lnTo>
                      <a:close/>
                      <a:moveTo>
                        <a:pt x="71" y="73"/>
                      </a:moveTo>
                      <a:lnTo>
                        <a:pt x="71" y="73"/>
                      </a:lnTo>
                      <a:lnTo>
                        <a:pt x="69" y="69"/>
                      </a:lnTo>
                      <a:lnTo>
                        <a:pt x="71" y="73"/>
                      </a:lnTo>
                      <a:close/>
                      <a:moveTo>
                        <a:pt x="71" y="73"/>
                      </a:moveTo>
                      <a:lnTo>
                        <a:pt x="71" y="73"/>
                      </a:lnTo>
                      <a:lnTo>
                        <a:pt x="71" y="74"/>
                      </a:lnTo>
                      <a:lnTo>
                        <a:pt x="63" y="69"/>
                      </a:lnTo>
                      <a:lnTo>
                        <a:pt x="65" y="69"/>
                      </a:lnTo>
                      <a:lnTo>
                        <a:pt x="65" y="67"/>
                      </a:lnTo>
                      <a:lnTo>
                        <a:pt x="71" y="73"/>
                      </a:lnTo>
                      <a:close/>
                      <a:moveTo>
                        <a:pt x="71" y="74"/>
                      </a:moveTo>
                      <a:lnTo>
                        <a:pt x="69" y="74"/>
                      </a:lnTo>
                      <a:lnTo>
                        <a:pt x="69" y="76"/>
                      </a:lnTo>
                      <a:lnTo>
                        <a:pt x="62" y="71"/>
                      </a:lnTo>
                      <a:lnTo>
                        <a:pt x="63" y="71"/>
                      </a:lnTo>
                      <a:lnTo>
                        <a:pt x="63" y="69"/>
                      </a:lnTo>
                      <a:lnTo>
                        <a:pt x="71" y="74"/>
                      </a:lnTo>
                      <a:close/>
                      <a:moveTo>
                        <a:pt x="69" y="76"/>
                      </a:moveTo>
                      <a:lnTo>
                        <a:pt x="63" y="82"/>
                      </a:lnTo>
                      <a:lnTo>
                        <a:pt x="58" y="88"/>
                      </a:lnTo>
                      <a:lnTo>
                        <a:pt x="52" y="82"/>
                      </a:lnTo>
                      <a:lnTo>
                        <a:pt x="58" y="76"/>
                      </a:lnTo>
                      <a:lnTo>
                        <a:pt x="62" y="71"/>
                      </a:lnTo>
                      <a:lnTo>
                        <a:pt x="69" y="76"/>
                      </a:lnTo>
                      <a:close/>
                      <a:moveTo>
                        <a:pt x="58" y="88"/>
                      </a:moveTo>
                      <a:lnTo>
                        <a:pt x="54" y="92"/>
                      </a:lnTo>
                      <a:lnTo>
                        <a:pt x="50" y="96"/>
                      </a:lnTo>
                      <a:lnTo>
                        <a:pt x="44" y="90"/>
                      </a:lnTo>
                      <a:lnTo>
                        <a:pt x="48" y="86"/>
                      </a:lnTo>
                      <a:lnTo>
                        <a:pt x="52" y="82"/>
                      </a:lnTo>
                      <a:lnTo>
                        <a:pt x="58" y="88"/>
                      </a:lnTo>
                      <a:close/>
                      <a:moveTo>
                        <a:pt x="50" y="96"/>
                      </a:moveTo>
                      <a:lnTo>
                        <a:pt x="44" y="99"/>
                      </a:lnTo>
                      <a:lnTo>
                        <a:pt x="38" y="105"/>
                      </a:lnTo>
                      <a:lnTo>
                        <a:pt x="35" y="98"/>
                      </a:lnTo>
                      <a:lnTo>
                        <a:pt x="38" y="94"/>
                      </a:lnTo>
                      <a:lnTo>
                        <a:pt x="44" y="90"/>
                      </a:lnTo>
                      <a:lnTo>
                        <a:pt x="50" y="96"/>
                      </a:lnTo>
                      <a:close/>
                      <a:moveTo>
                        <a:pt x="38" y="105"/>
                      </a:moveTo>
                      <a:lnTo>
                        <a:pt x="21" y="119"/>
                      </a:lnTo>
                      <a:lnTo>
                        <a:pt x="15" y="113"/>
                      </a:lnTo>
                      <a:lnTo>
                        <a:pt x="35" y="98"/>
                      </a:lnTo>
                      <a:lnTo>
                        <a:pt x="38" y="105"/>
                      </a:lnTo>
                      <a:close/>
                      <a:moveTo>
                        <a:pt x="13" y="115"/>
                      </a:moveTo>
                      <a:lnTo>
                        <a:pt x="13" y="113"/>
                      </a:lnTo>
                      <a:lnTo>
                        <a:pt x="15" y="113"/>
                      </a:lnTo>
                      <a:lnTo>
                        <a:pt x="17" y="115"/>
                      </a:lnTo>
                      <a:lnTo>
                        <a:pt x="13" y="115"/>
                      </a:lnTo>
                      <a:close/>
                      <a:moveTo>
                        <a:pt x="21" y="115"/>
                      </a:moveTo>
                      <a:lnTo>
                        <a:pt x="21" y="172"/>
                      </a:lnTo>
                      <a:lnTo>
                        <a:pt x="13" y="172"/>
                      </a:lnTo>
                      <a:lnTo>
                        <a:pt x="13" y="115"/>
                      </a:lnTo>
                      <a:lnTo>
                        <a:pt x="21" y="115"/>
                      </a:lnTo>
                      <a:close/>
                      <a:moveTo>
                        <a:pt x="21" y="172"/>
                      </a:moveTo>
                      <a:lnTo>
                        <a:pt x="21" y="174"/>
                      </a:lnTo>
                      <a:lnTo>
                        <a:pt x="21" y="176"/>
                      </a:lnTo>
                      <a:lnTo>
                        <a:pt x="17" y="172"/>
                      </a:lnTo>
                      <a:lnTo>
                        <a:pt x="21" y="172"/>
                      </a:lnTo>
                      <a:close/>
                      <a:moveTo>
                        <a:pt x="21" y="176"/>
                      </a:moveTo>
                      <a:lnTo>
                        <a:pt x="8" y="186"/>
                      </a:lnTo>
                      <a:lnTo>
                        <a:pt x="2" y="180"/>
                      </a:lnTo>
                      <a:lnTo>
                        <a:pt x="15" y="171"/>
                      </a:lnTo>
                      <a:lnTo>
                        <a:pt x="21" y="176"/>
                      </a:lnTo>
                      <a:close/>
                      <a:moveTo>
                        <a:pt x="8" y="186"/>
                      </a:moveTo>
                      <a:lnTo>
                        <a:pt x="0" y="192"/>
                      </a:lnTo>
                      <a:lnTo>
                        <a:pt x="0" y="184"/>
                      </a:lnTo>
                      <a:lnTo>
                        <a:pt x="4" y="184"/>
                      </a:lnTo>
                      <a:lnTo>
                        <a:pt x="8" y="186"/>
                      </a:lnTo>
                      <a:close/>
                      <a:moveTo>
                        <a:pt x="0" y="184"/>
                      </a:moveTo>
                      <a:lnTo>
                        <a:pt x="0" y="46"/>
                      </a:lnTo>
                      <a:lnTo>
                        <a:pt x="8" y="46"/>
                      </a:lnTo>
                      <a:lnTo>
                        <a:pt x="8" y="184"/>
                      </a:lnTo>
                      <a:lnTo>
                        <a:pt x="0" y="184"/>
                      </a:lnTo>
                      <a:close/>
                      <a:moveTo>
                        <a:pt x="0" y="46"/>
                      </a:moveTo>
                      <a:lnTo>
                        <a:pt x="0" y="44"/>
                      </a:lnTo>
                      <a:lnTo>
                        <a:pt x="2" y="44"/>
                      </a:lnTo>
                      <a:lnTo>
                        <a:pt x="4" y="46"/>
                      </a:lnTo>
                      <a:lnTo>
                        <a:pt x="0" y="46"/>
                      </a:lnTo>
                      <a:close/>
                    </a:path>
                  </a:pathLst>
                </a:custGeom>
                <a:solidFill>
                  <a:srgbClr val="1F1A17"/>
                </a:solidFill>
                <a:ln w="9525">
                  <a:noFill/>
                  <a:round/>
                </a:ln>
              </p:spPr>
              <p:txBody>
                <a:bodyPr/>
                <a:lstStyle/>
                <a:p>
                  <a:endParaRPr lang="en-IN"/>
                </a:p>
              </p:txBody>
            </p:sp>
            <p:sp>
              <p:nvSpPr>
                <p:cNvPr id="2177" name="Freeform 47"/>
                <p:cNvSpPr>
                  <a:spLocks noEditPoints="1"/>
                </p:cNvSpPr>
                <p:nvPr/>
              </p:nvSpPr>
              <p:spPr bwMode="auto">
                <a:xfrm>
                  <a:off x="2158" y="2262"/>
                  <a:ext cx="21" cy="52"/>
                </a:xfrm>
                <a:custGeom>
                  <a:avLst/>
                  <a:gdLst>
                    <a:gd name="T0" fmla="*/ 20 w 21"/>
                    <a:gd name="T1" fmla="*/ 36 h 52"/>
                    <a:gd name="T2" fmla="*/ 6 w 21"/>
                    <a:gd name="T3" fmla="*/ 48 h 52"/>
                    <a:gd name="T4" fmla="*/ 2 w 21"/>
                    <a:gd name="T5" fmla="*/ 40 h 52"/>
                    <a:gd name="T6" fmla="*/ 16 w 21"/>
                    <a:gd name="T7" fmla="*/ 31 h 52"/>
                    <a:gd name="T8" fmla="*/ 20 w 21"/>
                    <a:gd name="T9" fmla="*/ 36 h 52"/>
                    <a:gd name="T10" fmla="*/ 6 w 21"/>
                    <a:gd name="T11" fmla="*/ 48 h 52"/>
                    <a:gd name="T12" fmla="*/ 0 w 21"/>
                    <a:gd name="T13" fmla="*/ 52 h 52"/>
                    <a:gd name="T14" fmla="*/ 0 w 21"/>
                    <a:gd name="T15" fmla="*/ 44 h 52"/>
                    <a:gd name="T16" fmla="*/ 4 w 21"/>
                    <a:gd name="T17" fmla="*/ 44 h 52"/>
                    <a:gd name="T18" fmla="*/ 6 w 21"/>
                    <a:gd name="T19" fmla="*/ 48 h 52"/>
                    <a:gd name="T20" fmla="*/ 0 w 21"/>
                    <a:gd name="T21" fmla="*/ 44 h 52"/>
                    <a:gd name="T22" fmla="*/ 0 w 21"/>
                    <a:gd name="T23" fmla="*/ 19 h 52"/>
                    <a:gd name="T24" fmla="*/ 8 w 21"/>
                    <a:gd name="T25" fmla="*/ 19 h 52"/>
                    <a:gd name="T26" fmla="*/ 8 w 21"/>
                    <a:gd name="T27" fmla="*/ 44 h 52"/>
                    <a:gd name="T28" fmla="*/ 0 w 21"/>
                    <a:gd name="T29" fmla="*/ 44 h 52"/>
                    <a:gd name="T30" fmla="*/ 0 w 21"/>
                    <a:gd name="T31" fmla="*/ 19 h 52"/>
                    <a:gd name="T32" fmla="*/ 0 w 21"/>
                    <a:gd name="T33" fmla="*/ 17 h 52"/>
                    <a:gd name="T34" fmla="*/ 2 w 21"/>
                    <a:gd name="T35" fmla="*/ 15 h 52"/>
                    <a:gd name="T36" fmla="*/ 4 w 21"/>
                    <a:gd name="T37" fmla="*/ 19 h 52"/>
                    <a:gd name="T38" fmla="*/ 0 w 21"/>
                    <a:gd name="T39" fmla="*/ 19 h 52"/>
                    <a:gd name="T40" fmla="*/ 2 w 21"/>
                    <a:gd name="T41" fmla="*/ 15 h 52"/>
                    <a:gd name="T42" fmla="*/ 16 w 21"/>
                    <a:gd name="T43" fmla="*/ 6 h 52"/>
                    <a:gd name="T44" fmla="*/ 20 w 21"/>
                    <a:gd name="T45" fmla="*/ 11 h 52"/>
                    <a:gd name="T46" fmla="*/ 6 w 21"/>
                    <a:gd name="T47" fmla="*/ 23 h 52"/>
                    <a:gd name="T48" fmla="*/ 2 w 21"/>
                    <a:gd name="T49" fmla="*/ 15 h 52"/>
                    <a:gd name="T50" fmla="*/ 16 w 21"/>
                    <a:gd name="T51" fmla="*/ 6 h 52"/>
                    <a:gd name="T52" fmla="*/ 21 w 21"/>
                    <a:gd name="T53" fmla="*/ 0 h 52"/>
                    <a:gd name="T54" fmla="*/ 21 w 21"/>
                    <a:gd name="T55" fmla="*/ 9 h 52"/>
                    <a:gd name="T56" fmla="*/ 18 w 21"/>
                    <a:gd name="T57" fmla="*/ 9 h 52"/>
                    <a:gd name="T58" fmla="*/ 16 w 21"/>
                    <a:gd name="T59" fmla="*/ 6 h 52"/>
                    <a:gd name="T60" fmla="*/ 21 w 21"/>
                    <a:gd name="T61" fmla="*/ 9 h 52"/>
                    <a:gd name="T62" fmla="*/ 21 w 21"/>
                    <a:gd name="T63" fmla="*/ 34 h 52"/>
                    <a:gd name="T64" fmla="*/ 14 w 21"/>
                    <a:gd name="T65" fmla="*/ 34 h 52"/>
                    <a:gd name="T66" fmla="*/ 14 w 21"/>
                    <a:gd name="T67" fmla="*/ 9 h 52"/>
                    <a:gd name="T68" fmla="*/ 21 w 21"/>
                    <a:gd name="T69" fmla="*/ 9 h 52"/>
                    <a:gd name="T70" fmla="*/ 21 w 21"/>
                    <a:gd name="T71" fmla="*/ 34 h 52"/>
                    <a:gd name="T72" fmla="*/ 21 w 21"/>
                    <a:gd name="T73" fmla="*/ 36 h 52"/>
                    <a:gd name="T74" fmla="*/ 20 w 21"/>
                    <a:gd name="T75" fmla="*/ 36 h 52"/>
                    <a:gd name="T76" fmla="*/ 18 w 21"/>
                    <a:gd name="T77" fmla="*/ 34 h 52"/>
                    <a:gd name="T78" fmla="*/ 21 w 21"/>
                    <a:gd name="T79" fmla="*/ 34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2"/>
                    <a:gd name="T122" fmla="*/ 21 w 21"/>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2">
                      <a:moveTo>
                        <a:pt x="20" y="36"/>
                      </a:moveTo>
                      <a:lnTo>
                        <a:pt x="6" y="48"/>
                      </a:lnTo>
                      <a:lnTo>
                        <a:pt x="2" y="40"/>
                      </a:lnTo>
                      <a:lnTo>
                        <a:pt x="16" y="31"/>
                      </a:lnTo>
                      <a:lnTo>
                        <a:pt x="20" y="36"/>
                      </a:lnTo>
                      <a:close/>
                      <a:moveTo>
                        <a:pt x="6" y="48"/>
                      </a:moveTo>
                      <a:lnTo>
                        <a:pt x="0" y="52"/>
                      </a:lnTo>
                      <a:lnTo>
                        <a:pt x="0" y="44"/>
                      </a:lnTo>
                      <a:lnTo>
                        <a:pt x="4" y="44"/>
                      </a:lnTo>
                      <a:lnTo>
                        <a:pt x="6" y="48"/>
                      </a:lnTo>
                      <a:close/>
                      <a:moveTo>
                        <a:pt x="0" y="44"/>
                      </a:moveTo>
                      <a:lnTo>
                        <a:pt x="0" y="19"/>
                      </a:lnTo>
                      <a:lnTo>
                        <a:pt x="8" y="19"/>
                      </a:lnTo>
                      <a:lnTo>
                        <a:pt x="8" y="44"/>
                      </a:lnTo>
                      <a:lnTo>
                        <a:pt x="0" y="44"/>
                      </a:lnTo>
                      <a:close/>
                      <a:moveTo>
                        <a:pt x="0" y="19"/>
                      </a:moveTo>
                      <a:lnTo>
                        <a:pt x="0" y="17"/>
                      </a:lnTo>
                      <a:lnTo>
                        <a:pt x="2" y="15"/>
                      </a:lnTo>
                      <a:lnTo>
                        <a:pt x="4" y="19"/>
                      </a:lnTo>
                      <a:lnTo>
                        <a:pt x="0" y="19"/>
                      </a:lnTo>
                      <a:close/>
                      <a:moveTo>
                        <a:pt x="2" y="15"/>
                      </a:moveTo>
                      <a:lnTo>
                        <a:pt x="16" y="6"/>
                      </a:lnTo>
                      <a:lnTo>
                        <a:pt x="20" y="11"/>
                      </a:lnTo>
                      <a:lnTo>
                        <a:pt x="6" y="23"/>
                      </a:lnTo>
                      <a:lnTo>
                        <a:pt x="2" y="15"/>
                      </a:lnTo>
                      <a:close/>
                      <a:moveTo>
                        <a:pt x="16" y="6"/>
                      </a:moveTo>
                      <a:lnTo>
                        <a:pt x="21" y="0"/>
                      </a:lnTo>
                      <a:lnTo>
                        <a:pt x="21" y="9"/>
                      </a:lnTo>
                      <a:lnTo>
                        <a:pt x="18" y="9"/>
                      </a:lnTo>
                      <a:lnTo>
                        <a:pt x="16" y="6"/>
                      </a:lnTo>
                      <a:close/>
                      <a:moveTo>
                        <a:pt x="21" y="9"/>
                      </a:moveTo>
                      <a:lnTo>
                        <a:pt x="21" y="34"/>
                      </a:lnTo>
                      <a:lnTo>
                        <a:pt x="14" y="34"/>
                      </a:lnTo>
                      <a:lnTo>
                        <a:pt x="14" y="9"/>
                      </a:lnTo>
                      <a:lnTo>
                        <a:pt x="21" y="9"/>
                      </a:lnTo>
                      <a:close/>
                      <a:moveTo>
                        <a:pt x="21" y="34"/>
                      </a:moveTo>
                      <a:lnTo>
                        <a:pt x="21" y="36"/>
                      </a:lnTo>
                      <a:lnTo>
                        <a:pt x="20" y="36"/>
                      </a:lnTo>
                      <a:lnTo>
                        <a:pt x="18" y="34"/>
                      </a:lnTo>
                      <a:lnTo>
                        <a:pt x="21" y="34"/>
                      </a:lnTo>
                      <a:close/>
                    </a:path>
                  </a:pathLst>
                </a:custGeom>
                <a:solidFill>
                  <a:srgbClr val="1F1A17"/>
                </a:solidFill>
                <a:ln w="9525">
                  <a:noFill/>
                  <a:round/>
                </a:ln>
              </p:spPr>
              <p:txBody>
                <a:bodyPr/>
                <a:lstStyle/>
                <a:p>
                  <a:endParaRPr lang="en-IN"/>
                </a:p>
              </p:txBody>
            </p:sp>
          </p:grpSp>
        </p:grpSp>
      </p:grpSp>
      <p:grpSp>
        <p:nvGrpSpPr>
          <p:cNvPr id="12" name="Group 48"/>
          <p:cNvGrpSpPr/>
          <p:nvPr/>
        </p:nvGrpSpPr>
        <p:grpSpPr bwMode="auto">
          <a:xfrm>
            <a:off x="3429000" y="3667125"/>
            <a:ext cx="2209800" cy="2187575"/>
            <a:chOff x="3696" y="150"/>
            <a:chExt cx="1752" cy="1734"/>
          </a:xfrm>
        </p:grpSpPr>
        <p:sp>
          <p:nvSpPr>
            <p:cNvPr id="2110" name="AutoShape 49"/>
            <p:cNvSpPr>
              <a:spLocks noChangeArrowheads="1"/>
            </p:cNvSpPr>
            <p:nvPr/>
          </p:nvSpPr>
          <p:spPr bwMode="auto">
            <a:xfrm rot="-1619946">
              <a:off x="4272" y="336"/>
              <a:ext cx="1176" cy="588"/>
            </a:xfrm>
            <a:prstGeom prst="parallelogram">
              <a:avLst>
                <a:gd name="adj" fmla="val 50926"/>
              </a:avLst>
            </a:prstGeom>
            <a:solidFill>
              <a:srgbClr val="CCFF33"/>
            </a:solidFill>
            <a:ln w="28575">
              <a:solidFill>
                <a:schemeClr val="tx1"/>
              </a:solidFill>
              <a:miter lim="800000"/>
            </a:ln>
          </p:spPr>
          <p:txBody>
            <a:bodyPr wrap="none" anchor="ctr"/>
            <a:lstStyle/>
            <a:p>
              <a:endParaRPr lang="en-IN"/>
            </a:p>
          </p:txBody>
        </p:sp>
        <p:grpSp>
          <p:nvGrpSpPr>
            <p:cNvPr id="13" name="Group 50"/>
            <p:cNvGrpSpPr/>
            <p:nvPr/>
          </p:nvGrpSpPr>
          <p:grpSpPr bwMode="auto">
            <a:xfrm>
              <a:off x="3702" y="432"/>
              <a:ext cx="1176" cy="780"/>
              <a:chOff x="234" y="960"/>
              <a:chExt cx="1176" cy="780"/>
            </a:xfrm>
          </p:grpSpPr>
          <p:sp>
            <p:nvSpPr>
              <p:cNvPr id="2162" name="AutoShape 51"/>
              <p:cNvSpPr>
                <a:spLocks noChangeArrowheads="1"/>
              </p:cNvSpPr>
              <p:nvPr/>
            </p:nvSpPr>
            <p:spPr bwMode="auto">
              <a:xfrm rot="-1619946">
                <a:off x="234" y="1152"/>
                <a:ext cx="1176" cy="588"/>
              </a:xfrm>
              <a:prstGeom prst="parallelogram">
                <a:avLst>
                  <a:gd name="adj" fmla="val 50926"/>
                </a:avLst>
              </a:prstGeom>
              <a:solidFill>
                <a:schemeClr val="hlink"/>
              </a:solidFill>
              <a:ln w="28575">
                <a:solidFill>
                  <a:schemeClr val="tx1"/>
                </a:solidFill>
                <a:miter lim="800000"/>
              </a:ln>
            </p:spPr>
            <p:txBody>
              <a:bodyPr wrap="none" anchor="ctr"/>
              <a:lstStyle/>
              <a:p>
                <a:endParaRPr lang="en-IN"/>
              </a:p>
            </p:txBody>
          </p:sp>
          <p:graphicFrame>
            <p:nvGraphicFramePr>
              <p:cNvPr id="2050" name="Object 52"/>
              <p:cNvGraphicFramePr>
                <a:graphicFrameLocks noChangeAspect="1"/>
              </p:cNvGraphicFramePr>
              <p:nvPr/>
            </p:nvGraphicFramePr>
            <p:xfrm>
              <a:off x="1039" y="960"/>
              <a:ext cx="154" cy="186"/>
            </p:xfrm>
            <a:graphic>
              <a:graphicData uri="http://schemas.openxmlformats.org/presentationml/2006/ole">
                <mc:AlternateContent xmlns:mc="http://schemas.openxmlformats.org/markup-compatibility/2006">
                  <mc:Choice xmlns:v="urn:schemas-microsoft-com:vml" Requires="v">
                    <p:oleObj spid="_x0000_s7174" name="CorelDRAW" r:id="rId9" imgW="417830" imgH="506095" progId="">
                      <p:embed/>
                    </p:oleObj>
                  </mc:Choice>
                  <mc:Fallback>
                    <p:oleObj name="CorelDRAW" r:id="rId9" imgW="417830" imgH="506095" progId="">
                      <p:embed/>
                      <p:pic>
                        <p:nvPicPr>
                          <p:cNvPr id="0" name="Object 52"/>
                          <p:cNvPicPr>
                            <a:picLocks noChangeAspect="1"/>
                          </p:cNvPicPr>
                          <p:nvPr/>
                        </p:nvPicPr>
                        <p:blipFill>
                          <a:blip r:embed="rId4"/>
                          <a:stretch>
                            <a:fillRect/>
                          </a:stretch>
                        </p:blipFill>
                        <p:spPr>
                          <a:xfrm>
                            <a:off x="1039" y="960"/>
                            <a:ext cx="154" cy="186"/>
                          </a:xfrm>
                          <a:prstGeom prst="rect">
                            <a:avLst/>
                          </a:prstGeom>
                          <a:noFill/>
                          <a:ln w="9525">
                            <a:noFill/>
                          </a:ln>
                        </p:spPr>
                      </p:pic>
                    </p:oleObj>
                  </mc:Fallback>
                </mc:AlternateContent>
              </a:graphicData>
            </a:graphic>
          </p:graphicFrame>
        </p:grpSp>
        <p:sp>
          <p:nvSpPr>
            <p:cNvPr id="2112" name="Line 53"/>
            <p:cNvSpPr>
              <a:spLocks noChangeShapeType="1"/>
            </p:cNvSpPr>
            <p:nvPr/>
          </p:nvSpPr>
          <p:spPr bwMode="auto">
            <a:xfrm flipH="1" flipV="1">
              <a:off x="4911" y="1296"/>
              <a:ext cx="480" cy="240"/>
            </a:xfrm>
            <a:prstGeom prst="line">
              <a:avLst/>
            </a:prstGeom>
            <a:noFill/>
            <a:ln w="28575">
              <a:solidFill>
                <a:schemeClr val="tx1"/>
              </a:solidFill>
              <a:round/>
              <a:headEnd type="oval" w="med" len="med"/>
              <a:tailEnd type="triangle" w="med" len="med"/>
            </a:ln>
          </p:spPr>
          <p:txBody>
            <a:bodyPr/>
            <a:lstStyle/>
            <a:p>
              <a:endParaRPr lang="en-IN"/>
            </a:p>
          </p:txBody>
        </p:sp>
        <p:sp>
          <p:nvSpPr>
            <p:cNvPr id="2113" name="AutoShape 54"/>
            <p:cNvSpPr>
              <a:spLocks noChangeArrowheads="1"/>
            </p:cNvSpPr>
            <p:nvPr/>
          </p:nvSpPr>
          <p:spPr bwMode="auto">
            <a:xfrm rot="-1619946">
              <a:off x="3696" y="1296"/>
              <a:ext cx="1176" cy="588"/>
            </a:xfrm>
            <a:prstGeom prst="parallelogram">
              <a:avLst>
                <a:gd name="adj" fmla="val 50926"/>
              </a:avLst>
            </a:prstGeom>
            <a:solidFill>
              <a:srgbClr val="99CCFF"/>
            </a:solidFill>
            <a:ln w="28575">
              <a:solidFill>
                <a:schemeClr val="tx1"/>
              </a:solidFill>
              <a:miter lim="800000"/>
            </a:ln>
          </p:spPr>
          <p:txBody>
            <a:bodyPr wrap="none" anchor="ctr"/>
            <a:lstStyle/>
            <a:p>
              <a:endParaRPr lang="en-IN"/>
            </a:p>
          </p:txBody>
        </p:sp>
        <p:grpSp>
          <p:nvGrpSpPr>
            <p:cNvPr id="14" name="Group 55"/>
            <p:cNvGrpSpPr/>
            <p:nvPr/>
          </p:nvGrpSpPr>
          <p:grpSpPr bwMode="auto">
            <a:xfrm>
              <a:off x="4080" y="816"/>
              <a:ext cx="240" cy="319"/>
              <a:chOff x="1217" y="2029"/>
              <a:chExt cx="240" cy="319"/>
            </a:xfrm>
          </p:grpSpPr>
          <p:sp>
            <p:nvSpPr>
              <p:cNvPr id="2154" name="Freeform 56"/>
              <p:cNvSpPr/>
              <p:nvPr/>
            </p:nvSpPr>
            <p:spPr bwMode="auto">
              <a:xfrm>
                <a:off x="1221" y="2150"/>
                <a:ext cx="69" cy="191"/>
              </a:xfrm>
              <a:custGeom>
                <a:avLst/>
                <a:gdLst>
                  <a:gd name="T0" fmla="*/ 0 w 69"/>
                  <a:gd name="T1" fmla="*/ 191 h 191"/>
                  <a:gd name="T2" fmla="*/ 0 w 69"/>
                  <a:gd name="T3" fmla="*/ 52 h 191"/>
                  <a:gd name="T4" fmla="*/ 69 w 69"/>
                  <a:gd name="T5" fmla="*/ 0 h 191"/>
                  <a:gd name="T6" fmla="*/ 69 w 69"/>
                  <a:gd name="T7" fmla="*/ 14 h 191"/>
                  <a:gd name="T8" fmla="*/ 14 w 69"/>
                  <a:gd name="T9" fmla="*/ 56 h 191"/>
                  <a:gd name="T10" fmla="*/ 14 w 69"/>
                  <a:gd name="T11" fmla="*/ 104 h 191"/>
                  <a:gd name="T12" fmla="*/ 69 w 69"/>
                  <a:gd name="T13" fmla="*/ 62 h 191"/>
                  <a:gd name="T14" fmla="*/ 69 w 69"/>
                  <a:gd name="T15" fmla="*/ 75 h 191"/>
                  <a:gd name="T16" fmla="*/ 14 w 69"/>
                  <a:gd name="T17" fmla="*/ 118 h 191"/>
                  <a:gd name="T18" fmla="*/ 14 w 69"/>
                  <a:gd name="T19" fmla="*/ 179 h 191"/>
                  <a:gd name="T20" fmla="*/ 0 w 69"/>
                  <a:gd name="T21" fmla="*/ 191 h 1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
                  <a:gd name="T34" fmla="*/ 0 h 191"/>
                  <a:gd name="T35" fmla="*/ 69 w 69"/>
                  <a:gd name="T36" fmla="*/ 191 h 1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 h="191">
                    <a:moveTo>
                      <a:pt x="0" y="191"/>
                    </a:moveTo>
                    <a:lnTo>
                      <a:pt x="0" y="52"/>
                    </a:lnTo>
                    <a:lnTo>
                      <a:pt x="69" y="0"/>
                    </a:lnTo>
                    <a:lnTo>
                      <a:pt x="69" y="14"/>
                    </a:lnTo>
                    <a:lnTo>
                      <a:pt x="14" y="56"/>
                    </a:lnTo>
                    <a:lnTo>
                      <a:pt x="14" y="104"/>
                    </a:lnTo>
                    <a:lnTo>
                      <a:pt x="69" y="62"/>
                    </a:lnTo>
                    <a:lnTo>
                      <a:pt x="69" y="75"/>
                    </a:lnTo>
                    <a:lnTo>
                      <a:pt x="14" y="118"/>
                    </a:lnTo>
                    <a:lnTo>
                      <a:pt x="14" y="179"/>
                    </a:lnTo>
                    <a:lnTo>
                      <a:pt x="0" y="191"/>
                    </a:lnTo>
                    <a:close/>
                  </a:path>
                </a:pathLst>
              </a:custGeom>
              <a:solidFill>
                <a:srgbClr val="1F1A17"/>
              </a:solidFill>
              <a:ln w="9525">
                <a:noFill/>
                <a:round/>
              </a:ln>
            </p:spPr>
            <p:txBody>
              <a:bodyPr/>
              <a:lstStyle/>
              <a:p>
                <a:endParaRPr lang="en-IN"/>
              </a:p>
            </p:txBody>
          </p:sp>
          <p:sp>
            <p:nvSpPr>
              <p:cNvPr id="2155" name="Freeform 57"/>
              <p:cNvSpPr/>
              <p:nvPr/>
            </p:nvSpPr>
            <p:spPr bwMode="auto">
              <a:xfrm>
                <a:off x="1298" y="2246"/>
                <a:ext cx="13" cy="35"/>
              </a:xfrm>
              <a:custGeom>
                <a:avLst/>
                <a:gdLst>
                  <a:gd name="T0" fmla="*/ 13 w 13"/>
                  <a:gd name="T1" fmla="*/ 25 h 35"/>
                  <a:gd name="T2" fmla="*/ 0 w 13"/>
                  <a:gd name="T3" fmla="*/ 35 h 35"/>
                  <a:gd name="T4" fmla="*/ 0 w 13"/>
                  <a:gd name="T5" fmla="*/ 10 h 35"/>
                  <a:gd name="T6" fmla="*/ 13 w 13"/>
                  <a:gd name="T7" fmla="*/ 0 h 35"/>
                  <a:gd name="T8" fmla="*/ 13 w 13"/>
                  <a:gd name="T9" fmla="*/ 25 h 35"/>
                  <a:gd name="T10" fmla="*/ 0 60000 65536"/>
                  <a:gd name="T11" fmla="*/ 0 60000 65536"/>
                  <a:gd name="T12" fmla="*/ 0 60000 65536"/>
                  <a:gd name="T13" fmla="*/ 0 60000 65536"/>
                  <a:gd name="T14" fmla="*/ 0 60000 65536"/>
                  <a:gd name="T15" fmla="*/ 0 w 13"/>
                  <a:gd name="T16" fmla="*/ 0 h 35"/>
                  <a:gd name="T17" fmla="*/ 13 w 13"/>
                  <a:gd name="T18" fmla="*/ 35 h 35"/>
                </a:gdLst>
                <a:ahLst/>
                <a:cxnLst>
                  <a:cxn ang="T10">
                    <a:pos x="T0" y="T1"/>
                  </a:cxn>
                  <a:cxn ang="T11">
                    <a:pos x="T2" y="T3"/>
                  </a:cxn>
                  <a:cxn ang="T12">
                    <a:pos x="T4" y="T5"/>
                  </a:cxn>
                  <a:cxn ang="T13">
                    <a:pos x="T6" y="T7"/>
                  </a:cxn>
                  <a:cxn ang="T14">
                    <a:pos x="T8" y="T9"/>
                  </a:cxn>
                </a:cxnLst>
                <a:rect l="T15" t="T16" r="T17" b="T18"/>
                <a:pathLst>
                  <a:path w="13" h="35">
                    <a:moveTo>
                      <a:pt x="13" y="25"/>
                    </a:moveTo>
                    <a:lnTo>
                      <a:pt x="0" y="35"/>
                    </a:lnTo>
                    <a:lnTo>
                      <a:pt x="0" y="10"/>
                    </a:lnTo>
                    <a:lnTo>
                      <a:pt x="13" y="0"/>
                    </a:lnTo>
                    <a:lnTo>
                      <a:pt x="13" y="25"/>
                    </a:lnTo>
                    <a:close/>
                  </a:path>
                </a:pathLst>
              </a:custGeom>
              <a:solidFill>
                <a:srgbClr val="1F1A17"/>
              </a:solidFill>
              <a:ln w="9525">
                <a:noFill/>
                <a:round/>
              </a:ln>
            </p:spPr>
            <p:txBody>
              <a:bodyPr/>
              <a:lstStyle/>
              <a:p>
                <a:endParaRPr lang="en-IN"/>
              </a:p>
            </p:txBody>
          </p:sp>
          <p:sp>
            <p:nvSpPr>
              <p:cNvPr id="2156" name="Freeform 58"/>
              <p:cNvSpPr/>
              <p:nvPr/>
            </p:nvSpPr>
            <p:spPr bwMode="auto">
              <a:xfrm>
                <a:off x="1329" y="2033"/>
                <a:ext cx="113" cy="185"/>
              </a:xfrm>
              <a:custGeom>
                <a:avLst/>
                <a:gdLst>
                  <a:gd name="T0" fmla="*/ 0 w 113"/>
                  <a:gd name="T1" fmla="*/ 87 h 185"/>
                  <a:gd name="T2" fmla="*/ 13 w 113"/>
                  <a:gd name="T3" fmla="*/ 77 h 185"/>
                  <a:gd name="T4" fmla="*/ 55 w 113"/>
                  <a:gd name="T5" fmla="*/ 162 h 185"/>
                  <a:gd name="T6" fmla="*/ 100 w 113"/>
                  <a:gd name="T7" fmla="*/ 10 h 185"/>
                  <a:gd name="T8" fmla="*/ 113 w 113"/>
                  <a:gd name="T9" fmla="*/ 0 h 185"/>
                  <a:gd name="T10" fmla="*/ 61 w 113"/>
                  <a:gd name="T11" fmla="*/ 177 h 185"/>
                  <a:gd name="T12" fmla="*/ 52 w 113"/>
                  <a:gd name="T13" fmla="*/ 185 h 185"/>
                  <a:gd name="T14" fmla="*/ 0 w 113"/>
                  <a:gd name="T15" fmla="*/ 87 h 185"/>
                  <a:gd name="T16" fmla="*/ 0 60000 65536"/>
                  <a:gd name="T17" fmla="*/ 0 60000 65536"/>
                  <a:gd name="T18" fmla="*/ 0 60000 65536"/>
                  <a:gd name="T19" fmla="*/ 0 60000 65536"/>
                  <a:gd name="T20" fmla="*/ 0 60000 65536"/>
                  <a:gd name="T21" fmla="*/ 0 60000 65536"/>
                  <a:gd name="T22" fmla="*/ 0 60000 65536"/>
                  <a:gd name="T23" fmla="*/ 0 60000 65536"/>
                  <a:gd name="T24" fmla="*/ 0 w 113"/>
                  <a:gd name="T25" fmla="*/ 0 h 185"/>
                  <a:gd name="T26" fmla="*/ 113 w 113"/>
                  <a:gd name="T27" fmla="*/ 185 h 1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3" h="185">
                    <a:moveTo>
                      <a:pt x="0" y="87"/>
                    </a:moveTo>
                    <a:lnTo>
                      <a:pt x="13" y="77"/>
                    </a:lnTo>
                    <a:lnTo>
                      <a:pt x="55" y="162"/>
                    </a:lnTo>
                    <a:lnTo>
                      <a:pt x="100" y="10"/>
                    </a:lnTo>
                    <a:lnTo>
                      <a:pt x="113" y="0"/>
                    </a:lnTo>
                    <a:lnTo>
                      <a:pt x="61" y="177"/>
                    </a:lnTo>
                    <a:lnTo>
                      <a:pt x="52" y="185"/>
                    </a:lnTo>
                    <a:lnTo>
                      <a:pt x="0" y="87"/>
                    </a:lnTo>
                    <a:close/>
                  </a:path>
                </a:pathLst>
              </a:custGeom>
              <a:solidFill>
                <a:srgbClr val="1F1A17"/>
              </a:solidFill>
              <a:ln w="9525">
                <a:noFill/>
                <a:round/>
              </a:ln>
            </p:spPr>
            <p:txBody>
              <a:bodyPr/>
              <a:lstStyle/>
              <a:p>
                <a:endParaRPr lang="en-IN"/>
              </a:p>
            </p:txBody>
          </p:sp>
          <p:sp>
            <p:nvSpPr>
              <p:cNvPr id="2157" name="Freeform 59"/>
              <p:cNvSpPr/>
              <p:nvPr/>
            </p:nvSpPr>
            <p:spPr bwMode="auto">
              <a:xfrm>
                <a:off x="1438" y="2137"/>
                <a:ext cx="16" cy="36"/>
              </a:xfrm>
              <a:custGeom>
                <a:avLst/>
                <a:gdLst>
                  <a:gd name="T0" fmla="*/ 16 w 16"/>
                  <a:gd name="T1" fmla="*/ 25 h 36"/>
                  <a:gd name="T2" fmla="*/ 0 w 16"/>
                  <a:gd name="T3" fmla="*/ 36 h 36"/>
                  <a:gd name="T4" fmla="*/ 0 w 16"/>
                  <a:gd name="T5" fmla="*/ 11 h 36"/>
                  <a:gd name="T6" fmla="*/ 16 w 16"/>
                  <a:gd name="T7" fmla="*/ 0 h 36"/>
                  <a:gd name="T8" fmla="*/ 16 w 16"/>
                  <a:gd name="T9" fmla="*/ 25 h 36"/>
                  <a:gd name="T10" fmla="*/ 0 60000 65536"/>
                  <a:gd name="T11" fmla="*/ 0 60000 65536"/>
                  <a:gd name="T12" fmla="*/ 0 60000 65536"/>
                  <a:gd name="T13" fmla="*/ 0 60000 65536"/>
                  <a:gd name="T14" fmla="*/ 0 60000 65536"/>
                  <a:gd name="T15" fmla="*/ 0 w 16"/>
                  <a:gd name="T16" fmla="*/ 0 h 36"/>
                  <a:gd name="T17" fmla="*/ 16 w 16"/>
                  <a:gd name="T18" fmla="*/ 36 h 36"/>
                </a:gdLst>
                <a:ahLst/>
                <a:cxnLst>
                  <a:cxn ang="T10">
                    <a:pos x="T0" y="T1"/>
                  </a:cxn>
                  <a:cxn ang="T11">
                    <a:pos x="T2" y="T3"/>
                  </a:cxn>
                  <a:cxn ang="T12">
                    <a:pos x="T4" y="T5"/>
                  </a:cxn>
                  <a:cxn ang="T13">
                    <a:pos x="T6" y="T7"/>
                  </a:cxn>
                  <a:cxn ang="T14">
                    <a:pos x="T8" y="T9"/>
                  </a:cxn>
                </a:cxnLst>
                <a:rect l="T15" t="T16" r="T17" b="T18"/>
                <a:pathLst>
                  <a:path w="16" h="36">
                    <a:moveTo>
                      <a:pt x="16" y="25"/>
                    </a:moveTo>
                    <a:lnTo>
                      <a:pt x="0" y="36"/>
                    </a:lnTo>
                    <a:lnTo>
                      <a:pt x="0" y="11"/>
                    </a:lnTo>
                    <a:lnTo>
                      <a:pt x="16" y="0"/>
                    </a:lnTo>
                    <a:lnTo>
                      <a:pt x="16" y="25"/>
                    </a:lnTo>
                    <a:close/>
                  </a:path>
                </a:pathLst>
              </a:custGeom>
              <a:solidFill>
                <a:srgbClr val="1F1A17"/>
              </a:solidFill>
              <a:ln w="9525">
                <a:noFill/>
                <a:round/>
              </a:ln>
            </p:spPr>
            <p:txBody>
              <a:bodyPr/>
              <a:lstStyle/>
              <a:p>
                <a:endParaRPr lang="en-IN"/>
              </a:p>
            </p:txBody>
          </p:sp>
          <p:sp>
            <p:nvSpPr>
              <p:cNvPr id="2158" name="Freeform 60"/>
              <p:cNvSpPr>
                <a:spLocks noEditPoints="1"/>
              </p:cNvSpPr>
              <p:nvPr/>
            </p:nvSpPr>
            <p:spPr bwMode="auto">
              <a:xfrm>
                <a:off x="1217" y="2143"/>
                <a:ext cx="77" cy="205"/>
              </a:xfrm>
              <a:custGeom>
                <a:avLst/>
                <a:gdLst>
                  <a:gd name="T0" fmla="*/ 0 w 77"/>
                  <a:gd name="T1" fmla="*/ 59 h 205"/>
                  <a:gd name="T2" fmla="*/ 8 w 77"/>
                  <a:gd name="T3" fmla="*/ 198 h 205"/>
                  <a:gd name="T4" fmla="*/ 0 w 77"/>
                  <a:gd name="T5" fmla="*/ 59 h 205"/>
                  <a:gd name="T6" fmla="*/ 2 w 77"/>
                  <a:gd name="T7" fmla="*/ 55 h 205"/>
                  <a:gd name="T8" fmla="*/ 0 w 77"/>
                  <a:gd name="T9" fmla="*/ 59 h 205"/>
                  <a:gd name="T10" fmla="*/ 69 w 77"/>
                  <a:gd name="T11" fmla="*/ 4 h 205"/>
                  <a:gd name="T12" fmla="*/ 6 w 77"/>
                  <a:gd name="T13" fmla="*/ 63 h 205"/>
                  <a:gd name="T14" fmla="*/ 69 w 77"/>
                  <a:gd name="T15" fmla="*/ 4 h 205"/>
                  <a:gd name="T16" fmla="*/ 77 w 77"/>
                  <a:gd name="T17" fmla="*/ 7 h 205"/>
                  <a:gd name="T18" fmla="*/ 69 w 77"/>
                  <a:gd name="T19" fmla="*/ 4 h 205"/>
                  <a:gd name="T20" fmla="*/ 77 w 77"/>
                  <a:gd name="T21" fmla="*/ 21 h 205"/>
                  <a:gd name="T22" fmla="*/ 68 w 77"/>
                  <a:gd name="T23" fmla="*/ 7 h 205"/>
                  <a:gd name="T24" fmla="*/ 77 w 77"/>
                  <a:gd name="T25" fmla="*/ 21 h 205"/>
                  <a:gd name="T26" fmla="*/ 75 w 77"/>
                  <a:gd name="T27" fmla="*/ 25 h 205"/>
                  <a:gd name="T28" fmla="*/ 77 w 77"/>
                  <a:gd name="T29" fmla="*/ 21 h 205"/>
                  <a:gd name="T30" fmla="*/ 19 w 77"/>
                  <a:gd name="T31" fmla="*/ 65 h 205"/>
                  <a:gd name="T32" fmla="*/ 69 w 77"/>
                  <a:gd name="T33" fmla="*/ 17 h 205"/>
                  <a:gd name="T34" fmla="*/ 14 w 77"/>
                  <a:gd name="T35" fmla="*/ 63 h 205"/>
                  <a:gd name="T36" fmla="*/ 16 w 77"/>
                  <a:gd name="T37" fmla="*/ 59 h 205"/>
                  <a:gd name="T38" fmla="*/ 14 w 77"/>
                  <a:gd name="T39" fmla="*/ 63 h 205"/>
                  <a:gd name="T40" fmla="*/ 21 w 77"/>
                  <a:gd name="T41" fmla="*/ 111 h 205"/>
                  <a:gd name="T42" fmla="*/ 14 w 77"/>
                  <a:gd name="T43" fmla="*/ 63 h 205"/>
                  <a:gd name="T44" fmla="*/ 19 w 77"/>
                  <a:gd name="T45" fmla="*/ 115 h 205"/>
                  <a:gd name="T46" fmla="*/ 14 w 77"/>
                  <a:gd name="T47" fmla="*/ 111 h 205"/>
                  <a:gd name="T48" fmla="*/ 19 w 77"/>
                  <a:gd name="T49" fmla="*/ 115 h 205"/>
                  <a:gd name="T50" fmla="*/ 69 w 77"/>
                  <a:gd name="T51" fmla="*/ 65 h 205"/>
                  <a:gd name="T52" fmla="*/ 19 w 77"/>
                  <a:gd name="T53" fmla="*/ 115 h 205"/>
                  <a:gd name="T54" fmla="*/ 69 w 77"/>
                  <a:gd name="T55" fmla="*/ 65 h 205"/>
                  <a:gd name="T56" fmla="*/ 77 w 77"/>
                  <a:gd name="T57" fmla="*/ 69 h 205"/>
                  <a:gd name="T58" fmla="*/ 69 w 77"/>
                  <a:gd name="T59" fmla="*/ 65 h 205"/>
                  <a:gd name="T60" fmla="*/ 77 w 77"/>
                  <a:gd name="T61" fmla="*/ 82 h 205"/>
                  <a:gd name="T62" fmla="*/ 68 w 77"/>
                  <a:gd name="T63" fmla="*/ 69 h 205"/>
                  <a:gd name="T64" fmla="*/ 77 w 77"/>
                  <a:gd name="T65" fmla="*/ 82 h 205"/>
                  <a:gd name="T66" fmla="*/ 75 w 77"/>
                  <a:gd name="T67" fmla="*/ 86 h 205"/>
                  <a:gd name="T68" fmla="*/ 77 w 77"/>
                  <a:gd name="T69" fmla="*/ 82 h 205"/>
                  <a:gd name="T70" fmla="*/ 19 w 77"/>
                  <a:gd name="T71" fmla="*/ 128 h 205"/>
                  <a:gd name="T72" fmla="*/ 69 w 77"/>
                  <a:gd name="T73" fmla="*/ 78 h 205"/>
                  <a:gd name="T74" fmla="*/ 14 w 77"/>
                  <a:gd name="T75" fmla="*/ 125 h 205"/>
                  <a:gd name="T76" fmla="*/ 16 w 77"/>
                  <a:gd name="T77" fmla="*/ 121 h 205"/>
                  <a:gd name="T78" fmla="*/ 14 w 77"/>
                  <a:gd name="T79" fmla="*/ 125 h 205"/>
                  <a:gd name="T80" fmla="*/ 21 w 77"/>
                  <a:gd name="T81" fmla="*/ 186 h 205"/>
                  <a:gd name="T82" fmla="*/ 14 w 77"/>
                  <a:gd name="T83" fmla="*/ 125 h 205"/>
                  <a:gd name="T84" fmla="*/ 21 w 77"/>
                  <a:gd name="T85" fmla="*/ 186 h 205"/>
                  <a:gd name="T86" fmla="*/ 19 w 77"/>
                  <a:gd name="T87" fmla="*/ 190 h 205"/>
                  <a:gd name="T88" fmla="*/ 21 w 77"/>
                  <a:gd name="T89" fmla="*/ 186 h 205"/>
                  <a:gd name="T90" fmla="*/ 6 w 77"/>
                  <a:gd name="T91" fmla="*/ 200 h 205"/>
                  <a:gd name="T92" fmla="*/ 16 w 77"/>
                  <a:gd name="T93" fmla="*/ 184 h 205"/>
                  <a:gd name="T94" fmla="*/ 6 w 77"/>
                  <a:gd name="T95" fmla="*/ 200 h 205"/>
                  <a:gd name="T96" fmla="*/ 0 w 77"/>
                  <a:gd name="T97" fmla="*/ 198 h 205"/>
                  <a:gd name="T98" fmla="*/ 6 w 77"/>
                  <a:gd name="T99" fmla="*/ 200 h 20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
                  <a:gd name="T151" fmla="*/ 0 h 205"/>
                  <a:gd name="T152" fmla="*/ 77 w 77"/>
                  <a:gd name="T153" fmla="*/ 205 h 20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 h="205">
                    <a:moveTo>
                      <a:pt x="0" y="198"/>
                    </a:moveTo>
                    <a:lnTo>
                      <a:pt x="0" y="59"/>
                    </a:lnTo>
                    <a:lnTo>
                      <a:pt x="8" y="59"/>
                    </a:lnTo>
                    <a:lnTo>
                      <a:pt x="8" y="198"/>
                    </a:lnTo>
                    <a:lnTo>
                      <a:pt x="0" y="198"/>
                    </a:lnTo>
                    <a:close/>
                    <a:moveTo>
                      <a:pt x="0" y="59"/>
                    </a:moveTo>
                    <a:lnTo>
                      <a:pt x="0" y="57"/>
                    </a:lnTo>
                    <a:lnTo>
                      <a:pt x="2" y="55"/>
                    </a:lnTo>
                    <a:lnTo>
                      <a:pt x="4" y="59"/>
                    </a:lnTo>
                    <a:lnTo>
                      <a:pt x="0" y="59"/>
                    </a:lnTo>
                    <a:close/>
                    <a:moveTo>
                      <a:pt x="2" y="55"/>
                    </a:moveTo>
                    <a:lnTo>
                      <a:pt x="69" y="4"/>
                    </a:lnTo>
                    <a:lnTo>
                      <a:pt x="75" y="11"/>
                    </a:lnTo>
                    <a:lnTo>
                      <a:pt x="6" y="63"/>
                    </a:lnTo>
                    <a:lnTo>
                      <a:pt x="2" y="55"/>
                    </a:lnTo>
                    <a:close/>
                    <a:moveTo>
                      <a:pt x="69" y="4"/>
                    </a:moveTo>
                    <a:lnTo>
                      <a:pt x="77" y="0"/>
                    </a:lnTo>
                    <a:lnTo>
                      <a:pt x="77" y="7"/>
                    </a:lnTo>
                    <a:lnTo>
                      <a:pt x="73" y="7"/>
                    </a:lnTo>
                    <a:lnTo>
                      <a:pt x="69" y="4"/>
                    </a:lnTo>
                    <a:close/>
                    <a:moveTo>
                      <a:pt x="77" y="7"/>
                    </a:moveTo>
                    <a:lnTo>
                      <a:pt x="77" y="21"/>
                    </a:lnTo>
                    <a:lnTo>
                      <a:pt x="68" y="21"/>
                    </a:lnTo>
                    <a:lnTo>
                      <a:pt x="68" y="7"/>
                    </a:lnTo>
                    <a:lnTo>
                      <a:pt x="77" y="7"/>
                    </a:lnTo>
                    <a:close/>
                    <a:moveTo>
                      <a:pt x="77" y="21"/>
                    </a:moveTo>
                    <a:lnTo>
                      <a:pt x="77" y="23"/>
                    </a:lnTo>
                    <a:lnTo>
                      <a:pt x="75" y="25"/>
                    </a:lnTo>
                    <a:lnTo>
                      <a:pt x="73" y="21"/>
                    </a:lnTo>
                    <a:lnTo>
                      <a:pt x="77" y="21"/>
                    </a:lnTo>
                    <a:close/>
                    <a:moveTo>
                      <a:pt x="75" y="25"/>
                    </a:moveTo>
                    <a:lnTo>
                      <a:pt x="19" y="65"/>
                    </a:lnTo>
                    <a:lnTo>
                      <a:pt x="16" y="59"/>
                    </a:lnTo>
                    <a:lnTo>
                      <a:pt x="69" y="17"/>
                    </a:lnTo>
                    <a:lnTo>
                      <a:pt x="75" y="25"/>
                    </a:lnTo>
                    <a:close/>
                    <a:moveTo>
                      <a:pt x="14" y="63"/>
                    </a:moveTo>
                    <a:lnTo>
                      <a:pt x="14" y="61"/>
                    </a:lnTo>
                    <a:lnTo>
                      <a:pt x="16" y="59"/>
                    </a:lnTo>
                    <a:lnTo>
                      <a:pt x="18" y="63"/>
                    </a:lnTo>
                    <a:lnTo>
                      <a:pt x="14" y="63"/>
                    </a:lnTo>
                    <a:close/>
                    <a:moveTo>
                      <a:pt x="21" y="63"/>
                    </a:moveTo>
                    <a:lnTo>
                      <a:pt x="21" y="111"/>
                    </a:lnTo>
                    <a:lnTo>
                      <a:pt x="14" y="111"/>
                    </a:lnTo>
                    <a:lnTo>
                      <a:pt x="14" y="63"/>
                    </a:lnTo>
                    <a:lnTo>
                      <a:pt x="21" y="63"/>
                    </a:lnTo>
                    <a:close/>
                    <a:moveTo>
                      <a:pt x="19" y="115"/>
                    </a:moveTo>
                    <a:lnTo>
                      <a:pt x="14" y="119"/>
                    </a:lnTo>
                    <a:lnTo>
                      <a:pt x="14" y="111"/>
                    </a:lnTo>
                    <a:lnTo>
                      <a:pt x="18" y="111"/>
                    </a:lnTo>
                    <a:lnTo>
                      <a:pt x="19" y="115"/>
                    </a:lnTo>
                    <a:close/>
                    <a:moveTo>
                      <a:pt x="16" y="107"/>
                    </a:moveTo>
                    <a:lnTo>
                      <a:pt x="69" y="65"/>
                    </a:lnTo>
                    <a:lnTo>
                      <a:pt x="75" y="73"/>
                    </a:lnTo>
                    <a:lnTo>
                      <a:pt x="19" y="115"/>
                    </a:lnTo>
                    <a:lnTo>
                      <a:pt x="16" y="107"/>
                    </a:lnTo>
                    <a:close/>
                    <a:moveTo>
                      <a:pt x="69" y="65"/>
                    </a:moveTo>
                    <a:lnTo>
                      <a:pt x="77" y="61"/>
                    </a:lnTo>
                    <a:lnTo>
                      <a:pt x="77" y="69"/>
                    </a:lnTo>
                    <a:lnTo>
                      <a:pt x="73" y="69"/>
                    </a:lnTo>
                    <a:lnTo>
                      <a:pt x="69" y="65"/>
                    </a:lnTo>
                    <a:close/>
                    <a:moveTo>
                      <a:pt x="77" y="69"/>
                    </a:moveTo>
                    <a:lnTo>
                      <a:pt x="77" y="82"/>
                    </a:lnTo>
                    <a:lnTo>
                      <a:pt x="68" y="82"/>
                    </a:lnTo>
                    <a:lnTo>
                      <a:pt x="68" y="69"/>
                    </a:lnTo>
                    <a:lnTo>
                      <a:pt x="77" y="69"/>
                    </a:lnTo>
                    <a:close/>
                    <a:moveTo>
                      <a:pt x="77" y="82"/>
                    </a:moveTo>
                    <a:lnTo>
                      <a:pt x="77" y="84"/>
                    </a:lnTo>
                    <a:lnTo>
                      <a:pt x="75" y="86"/>
                    </a:lnTo>
                    <a:lnTo>
                      <a:pt x="73" y="82"/>
                    </a:lnTo>
                    <a:lnTo>
                      <a:pt x="77" y="82"/>
                    </a:lnTo>
                    <a:close/>
                    <a:moveTo>
                      <a:pt x="75" y="86"/>
                    </a:moveTo>
                    <a:lnTo>
                      <a:pt x="19" y="128"/>
                    </a:lnTo>
                    <a:lnTo>
                      <a:pt x="16" y="121"/>
                    </a:lnTo>
                    <a:lnTo>
                      <a:pt x="69" y="78"/>
                    </a:lnTo>
                    <a:lnTo>
                      <a:pt x="75" y="86"/>
                    </a:lnTo>
                    <a:close/>
                    <a:moveTo>
                      <a:pt x="14" y="125"/>
                    </a:moveTo>
                    <a:lnTo>
                      <a:pt x="14" y="123"/>
                    </a:lnTo>
                    <a:lnTo>
                      <a:pt x="16" y="121"/>
                    </a:lnTo>
                    <a:lnTo>
                      <a:pt x="18" y="125"/>
                    </a:lnTo>
                    <a:lnTo>
                      <a:pt x="14" y="125"/>
                    </a:lnTo>
                    <a:close/>
                    <a:moveTo>
                      <a:pt x="21" y="125"/>
                    </a:moveTo>
                    <a:lnTo>
                      <a:pt x="21" y="186"/>
                    </a:lnTo>
                    <a:lnTo>
                      <a:pt x="14" y="186"/>
                    </a:lnTo>
                    <a:lnTo>
                      <a:pt x="14" y="125"/>
                    </a:lnTo>
                    <a:lnTo>
                      <a:pt x="21" y="125"/>
                    </a:lnTo>
                    <a:close/>
                    <a:moveTo>
                      <a:pt x="21" y="186"/>
                    </a:moveTo>
                    <a:lnTo>
                      <a:pt x="21" y="188"/>
                    </a:lnTo>
                    <a:lnTo>
                      <a:pt x="19" y="190"/>
                    </a:lnTo>
                    <a:lnTo>
                      <a:pt x="18" y="186"/>
                    </a:lnTo>
                    <a:lnTo>
                      <a:pt x="21" y="186"/>
                    </a:lnTo>
                    <a:close/>
                    <a:moveTo>
                      <a:pt x="19" y="190"/>
                    </a:moveTo>
                    <a:lnTo>
                      <a:pt x="6" y="200"/>
                    </a:lnTo>
                    <a:lnTo>
                      <a:pt x="2" y="194"/>
                    </a:lnTo>
                    <a:lnTo>
                      <a:pt x="16" y="184"/>
                    </a:lnTo>
                    <a:lnTo>
                      <a:pt x="19" y="190"/>
                    </a:lnTo>
                    <a:close/>
                    <a:moveTo>
                      <a:pt x="6" y="200"/>
                    </a:moveTo>
                    <a:lnTo>
                      <a:pt x="0" y="205"/>
                    </a:lnTo>
                    <a:lnTo>
                      <a:pt x="0" y="198"/>
                    </a:lnTo>
                    <a:lnTo>
                      <a:pt x="4" y="198"/>
                    </a:lnTo>
                    <a:lnTo>
                      <a:pt x="6" y="200"/>
                    </a:lnTo>
                    <a:close/>
                  </a:path>
                </a:pathLst>
              </a:custGeom>
              <a:solidFill>
                <a:srgbClr val="1F1A17"/>
              </a:solidFill>
              <a:ln w="9525">
                <a:noFill/>
                <a:round/>
              </a:ln>
            </p:spPr>
            <p:txBody>
              <a:bodyPr/>
              <a:lstStyle/>
              <a:p>
                <a:endParaRPr lang="en-IN"/>
              </a:p>
            </p:txBody>
          </p:sp>
          <p:sp>
            <p:nvSpPr>
              <p:cNvPr id="2159" name="Freeform 61"/>
              <p:cNvSpPr>
                <a:spLocks noEditPoints="1"/>
              </p:cNvSpPr>
              <p:nvPr/>
            </p:nvSpPr>
            <p:spPr bwMode="auto">
              <a:xfrm>
                <a:off x="1294" y="2237"/>
                <a:ext cx="21" cy="52"/>
              </a:xfrm>
              <a:custGeom>
                <a:avLst/>
                <a:gdLst>
                  <a:gd name="T0" fmla="*/ 19 w 21"/>
                  <a:gd name="T1" fmla="*/ 36 h 52"/>
                  <a:gd name="T2" fmla="*/ 6 w 21"/>
                  <a:gd name="T3" fmla="*/ 48 h 52"/>
                  <a:gd name="T4" fmla="*/ 2 w 21"/>
                  <a:gd name="T5" fmla="*/ 42 h 52"/>
                  <a:gd name="T6" fmla="*/ 15 w 21"/>
                  <a:gd name="T7" fmla="*/ 31 h 52"/>
                  <a:gd name="T8" fmla="*/ 19 w 21"/>
                  <a:gd name="T9" fmla="*/ 36 h 52"/>
                  <a:gd name="T10" fmla="*/ 6 w 21"/>
                  <a:gd name="T11" fmla="*/ 48 h 52"/>
                  <a:gd name="T12" fmla="*/ 0 w 21"/>
                  <a:gd name="T13" fmla="*/ 52 h 52"/>
                  <a:gd name="T14" fmla="*/ 0 w 21"/>
                  <a:gd name="T15" fmla="*/ 44 h 52"/>
                  <a:gd name="T16" fmla="*/ 4 w 21"/>
                  <a:gd name="T17" fmla="*/ 44 h 52"/>
                  <a:gd name="T18" fmla="*/ 6 w 21"/>
                  <a:gd name="T19" fmla="*/ 48 h 52"/>
                  <a:gd name="T20" fmla="*/ 0 w 21"/>
                  <a:gd name="T21" fmla="*/ 44 h 52"/>
                  <a:gd name="T22" fmla="*/ 0 w 21"/>
                  <a:gd name="T23" fmla="*/ 19 h 52"/>
                  <a:gd name="T24" fmla="*/ 8 w 21"/>
                  <a:gd name="T25" fmla="*/ 19 h 52"/>
                  <a:gd name="T26" fmla="*/ 8 w 21"/>
                  <a:gd name="T27" fmla="*/ 44 h 52"/>
                  <a:gd name="T28" fmla="*/ 0 w 21"/>
                  <a:gd name="T29" fmla="*/ 44 h 52"/>
                  <a:gd name="T30" fmla="*/ 0 w 21"/>
                  <a:gd name="T31" fmla="*/ 19 h 52"/>
                  <a:gd name="T32" fmla="*/ 0 w 21"/>
                  <a:gd name="T33" fmla="*/ 17 h 52"/>
                  <a:gd name="T34" fmla="*/ 2 w 21"/>
                  <a:gd name="T35" fmla="*/ 15 h 52"/>
                  <a:gd name="T36" fmla="*/ 4 w 21"/>
                  <a:gd name="T37" fmla="*/ 19 h 52"/>
                  <a:gd name="T38" fmla="*/ 0 w 21"/>
                  <a:gd name="T39" fmla="*/ 19 h 52"/>
                  <a:gd name="T40" fmla="*/ 2 w 21"/>
                  <a:gd name="T41" fmla="*/ 15 h 52"/>
                  <a:gd name="T42" fmla="*/ 15 w 21"/>
                  <a:gd name="T43" fmla="*/ 6 h 52"/>
                  <a:gd name="T44" fmla="*/ 19 w 21"/>
                  <a:gd name="T45" fmla="*/ 11 h 52"/>
                  <a:gd name="T46" fmla="*/ 6 w 21"/>
                  <a:gd name="T47" fmla="*/ 23 h 52"/>
                  <a:gd name="T48" fmla="*/ 2 w 21"/>
                  <a:gd name="T49" fmla="*/ 15 h 52"/>
                  <a:gd name="T50" fmla="*/ 15 w 21"/>
                  <a:gd name="T51" fmla="*/ 6 h 52"/>
                  <a:gd name="T52" fmla="*/ 21 w 21"/>
                  <a:gd name="T53" fmla="*/ 0 h 52"/>
                  <a:gd name="T54" fmla="*/ 21 w 21"/>
                  <a:gd name="T55" fmla="*/ 9 h 52"/>
                  <a:gd name="T56" fmla="*/ 17 w 21"/>
                  <a:gd name="T57" fmla="*/ 9 h 52"/>
                  <a:gd name="T58" fmla="*/ 15 w 21"/>
                  <a:gd name="T59" fmla="*/ 6 h 52"/>
                  <a:gd name="T60" fmla="*/ 21 w 21"/>
                  <a:gd name="T61" fmla="*/ 9 h 52"/>
                  <a:gd name="T62" fmla="*/ 21 w 21"/>
                  <a:gd name="T63" fmla="*/ 34 h 52"/>
                  <a:gd name="T64" fmla="*/ 14 w 21"/>
                  <a:gd name="T65" fmla="*/ 34 h 52"/>
                  <a:gd name="T66" fmla="*/ 14 w 21"/>
                  <a:gd name="T67" fmla="*/ 9 h 52"/>
                  <a:gd name="T68" fmla="*/ 21 w 21"/>
                  <a:gd name="T69" fmla="*/ 9 h 52"/>
                  <a:gd name="T70" fmla="*/ 21 w 21"/>
                  <a:gd name="T71" fmla="*/ 34 h 52"/>
                  <a:gd name="T72" fmla="*/ 21 w 21"/>
                  <a:gd name="T73" fmla="*/ 36 h 52"/>
                  <a:gd name="T74" fmla="*/ 19 w 21"/>
                  <a:gd name="T75" fmla="*/ 36 h 52"/>
                  <a:gd name="T76" fmla="*/ 17 w 21"/>
                  <a:gd name="T77" fmla="*/ 34 h 52"/>
                  <a:gd name="T78" fmla="*/ 21 w 21"/>
                  <a:gd name="T79" fmla="*/ 34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2"/>
                  <a:gd name="T122" fmla="*/ 21 w 21"/>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2">
                    <a:moveTo>
                      <a:pt x="19" y="36"/>
                    </a:moveTo>
                    <a:lnTo>
                      <a:pt x="6" y="48"/>
                    </a:lnTo>
                    <a:lnTo>
                      <a:pt x="2" y="42"/>
                    </a:lnTo>
                    <a:lnTo>
                      <a:pt x="15" y="31"/>
                    </a:lnTo>
                    <a:lnTo>
                      <a:pt x="19" y="36"/>
                    </a:lnTo>
                    <a:close/>
                    <a:moveTo>
                      <a:pt x="6" y="48"/>
                    </a:moveTo>
                    <a:lnTo>
                      <a:pt x="0" y="52"/>
                    </a:lnTo>
                    <a:lnTo>
                      <a:pt x="0" y="44"/>
                    </a:lnTo>
                    <a:lnTo>
                      <a:pt x="4" y="44"/>
                    </a:lnTo>
                    <a:lnTo>
                      <a:pt x="6" y="48"/>
                    </a:lnTo>
                    <a:close/>
                    <a:moveTo>
                      <a:pt x="0" y="44"/>
                    </a:moveTo>
                    <a:lnTo>
                      <a:pt x="0" y="19"/>
                    </a:lnTo>
                    <a:lnTo>
                      <a:pt x="8" y="19"/>
                    </a:lnTo>
                    <a:lnTo>
                      <a:pt x="8" y="44"/>
                    </a:lnTo>
                    <a:lnTo>
                      <a:pt x="0" y="44"/>
                    </a:lnTo>
                    <a:close/>
                    <a:moveTo>
                      <a:pt x="0" y="19"/>
                    </a:moveTo>
                    <a:lnTo>
                      <a:pt x="0" y="17"/>
                    </a:lnTo>
                    <a:lnTo>
                      <a:pt x="2" y="15"/>
                    </a:lnTo>
                    <a:lnTo>
                      <a:pt x="4" y="19"/>
                    </a:lnTo>
                    <a:lnTo>
                      <a:pt x="0" y="19"/>
                    </a:lnTo>
                    <a:close/>
                    <a:moveTo>
                      <a:pt x="2" y="15"/>
                    </a:moveTo>
                    <a:lnTo>
                      <a:pt x="15" y="6"/>
                    </a:lnTo>
                    <a:lnTo>
                      <a:pt x="19" y="11"/>
                    </a:lnTo>
                    <a:lnTo>
                      <a:pt x="6" y="23"/>
                    </a:lnTo>
                    <a:lnTo>
                      <a:pt x="2" y="15"/>
                    </a:lnTo>
                    <a:close/>
                    <a:moveTo>
                      <a:pt x="15" y="6"/>
                    </a:moveTo>
                    <a:lnTo>
                      <a:pt x="21" y="0"/>
                    </a:lnTo>
                    <a:lnTo>
                      <a:pt x="21" y="9"/>
                    </a:lnTo>
                    <a:lnTo>
                      <a:pt x="17" y="9"/>
                    </a:lnTo>
                    <a:lnTo>
                      <a:pt x="15" y="6"/>
                    </a:lnTo>
                    <a:close/>
                    <a:moveTo>
                      <a:pt x="21" y="9"/>
                    </a:moveTo>
                    <a:lnTo>
                      <a:pt x="21" y="34"/>
                    </a:lnTo>
                    <a:lnTo>
                      <a:pt x="14" y="34"/>
                    </a:lnTo>
                    <a:lnTo>
                      <a:pt x="14" y="9"/>
                    </a:lnTo>
                    <a:lnTo>
                      <a:pt x="21" y="9"/>
                    </a:lnTo>
                    <a:close/>
                    <a:moveTo>
                      <a:pt x="21" y="34"/>
                    </a:moveTo>
                    <a:lnTo>
                      <a:pt x="21" y="36"/>
                    </a:lnTo>
                    <a:lnTo>
                      <a:pt x="19" y="36"/>
                    </a:lnTo>
                    <a:lnTo>
                      <a:pt x="17" y="34"/>
                    </a:lnTo>
                    <a:lnTo>
                      <a:pt x="21" y="34"/>
                    </a:lnTo>
                    <a:close/>
                  </a:path>
                </a:pathLst>
              </a:custGeom>
              <a:solidFill>
                <a:srgbClr val="1F1A17"/>
              </a:solidFill>
              <a:ln w="9525">
                <a:noFill/>
                <a:round/>
              </a:ln>
            </p:spPr>
            <p:txBody>
              <a:bodyPr/>
              <a:lstStyle/>
              <a:p>
                <a:endParaRPr lang="en-IN"/>
              </a:p>
            </p:txBody>
          </p:sp>
          <p:sp>
            <p:nvSpPr>
              <p:cNvPr id="2160" name="Freeform 62"/>
              <p:cNvSpPr>
                <a:spLocks noEditPoints="1"/>
              </p:cNvSpPr>
              <p:nvPr/>
            </p:nvSpPr>
            <p:spPr bwMode="auto">
              <a:xfrm>
                <a:off x="1323" y="2029"/>
                <a:ext cx="123" cy="194"/>
              </a:xfrm>
              <a:custGeom>
                <a:avLst/>
                <a:gdLst>
                  <a:gd name="T0" fmla="*/ 17 w 123"/>
                  <a:gd name="T1" fmla="*/ 77 h 194"/>
                  <a:gd name="T2" fmla="*/ 8 w 123"/>
                  <a:gd name="T3" fmla="*/ 94 h 194"/>
                  <a:gd name="T4" fmla="*/ 17 w 123"/>
                  <a:gd name="T5" fmla="*/ 77 h 194"/>
                  <a:gd name="T6" fmla="*/ 23 w 123"/>
                  <a:gd name="T7" fmla="*/ 79 h 194"/>
                  <a:gd name="T8" fmla="*/ 17 w 123"/>
                  <a:gd name="T9" fmla="*/ 77 h 194"/>
                  <a:gd name="T10" fmla="*/ 65 w 123"/>
                  <a:gd name="T11" fmla="*/ 164 h 194"/>
                  <a:gd name="T12" fmla="*/ 15 w 123"/>
                  <a:gd name="T13" fmla="*/ 83 h 194"/>
                  <a:gd name="T14" fmla="*/ 65 w 123"/>
                  <a:gd name="T15" fmla="*/ 166 h 194"/>
                  <a:gd name="T16" fmla="*/ 61 w 123"/>
                  <a:gd name="T17" fmla="*/ 166 h 194"/>
                  <a:gd name="T18" fmla="*/ 58 w 123"/>
                  <a:gd name="T19" fmla="*/ 164 h 194"/>
                  <a:gd name="T20" fmla="*/ 109 w 123"/>
                  <a:gd name="T21" fmla="*/ 16 h 194"/>
                  <a:gd name="T22" fmla="*/ 58 w 123"/>
                  <a:gd name="T23" fmla="*/ 164 h 194"/>
                  <a:gd name="T24" fmla="*/ 104 w 123"/>
                  <a:gd name="T25" fmla="*/ 10 h 194"/>
                  <a:gd name="T26" fmla="*/ 102 w 123"/>
                  <a:gd name="T27" fmla="*/ 14 h 194"/>
                  <a:gd name="T28" fmla="*/ 117 w 123"/>
                  <a:gd name="T29" fmla="*/ 0 h 194"/>
                  <a:gd name="T30" fmla="*/ 109 w 123"/>
                  <a:gd name="T31" fmla="*/ 18 h 194"/>
                  <a:gd name="T32" fmla="*/ 117 w 123"/>
                  <a:gd name="T33" fmla="*/ 0 h 194"/>
                  <a:gd name="T34" fmla="*/ 119 w 123"/>
                  <a:gd name="T35" fmla="*/ 4 h 194"/>
                  <a:gd name="T36" fmla="*/ 123 w 123"/>
                  <a:gd name="T37" fmla="*/ 4 h 194"/>
                  <a:gd name="T38" fmla="*/ 63 w 123"/>
                  <a:gd name="T39" fmla="*/ 179 h 194"/>
                  <a:gd name="T40" fmla="*/ 123 w 123"/>
                  <a:gd name="T41" fmla="*/ 4 h 194"/>
                  <a:gd name="T42" fmla="*/ 71 w 123"/>
                  <a:gd name="T43" fmla="*/ 185 h 194"/>
                  <a:gd name="T44" fmla="*/ 71 w 123"/>
                  <a:gd name="T45" fmla="*/ 183 h 194"/>
                  <a:gd name="T46" fmla="*/ 59 w 123"/>
                  <a:gd name="T47" fmla="*/ 192 h 194"/>
                  <a:gd name="T48" fmla="*/ 65 w 123"/>
                  <a:gd name="T49" fmla="*/ 177 h 194"/>
                  <a:gd name="T50" fmla="*/ 59 w 123"/>
                  <a:gd name="T51" fmla="*/ 192 h 194"/>
                  <a:gd name="T52" fmla="*/ 54 w 123"/>
                  <a:gd name="T53" fmla="*/ 191 h 194"/>
                  <a:gd name="T54" fmla="*/ 59 w 123"/>
                  <a:gd name="T55" fmla="*/ 192 h 194"/>
                  <a:gd name="T56" fmla="*/ 2 w 123"/>
                  <a:gd name="T57" fmla="*/ 93 h 194"/>
                  <a:gd name="T58" fmla="*/ 61 w 123"/>
                  <a:gd name="T59" fmla="*/ 187 h 194"/>
                  <a:gd name="T60" fmla="*/ 2 w 123"/>
                  <a:gd name="T61" fmla="*/ 93 h 194"/>
                  <a:gd name="T62" fmla="*/ 2 w 123"/>
                  <a:gd name="T63" fmla="*/ 89 h 194"/>
                  <a:gd name="T64" fmla="*/ 2 w 123"/>
                  <a:gd name="T65" fmla="*/ 93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3"/>
                  <a:gd name="T100" fmla="*/ 0 h 194"/>
                  <a:gd name="T101" fmla="*/ 123 w 123"/>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3" h="194">
                    <a:moveTo>
                      <a:pt x="2" y="89"/>
                    </a:moveTo>
                    <a:lnTo>
                      <a:pt x="17" y="77"/>
                    </a:lnTo>
                    <a:lnTo>
                      <a:pt x="21" y="85"/>
                    </a:lnTo>
                    <a:lnTo>
                      <a:pt x="8" y="94"/>
                    </a:lnTo>
                    <a:lnTo>
                      <a:pt x="2" y="89"/>
                    </a:lnTo>
                    <a:close/>
                    <a:moveTo>
                      <a:pt x="17" y="77"/>
                    </a:moveTo>
                    <a:lnTo>
                      <a:pt x="21" y="75"/>
                    </a:lnTo>
                    <a:lnTo>
                      <a:pt x="23" y="79"/>
                    </a:lnTo>
                    <a:lnTo>
                      <a:pt x="19" y="81"/>
                    </a:lnTo>
                    <a:lnTo>
                      <a:pt x="17" y="77"/>
                    </a:lnTo>
                    <a:close/>
                    <a:moveTo>
                      <a:pt x="23" y="79"/>
                    </a:moveTo>
                    <a:lnTo>
                      <a:pt x="65" y="164"/>
                    </a:lnTo>
                    <a:lnTo>
                      <a:pt x="59" y="168"/>
                    </a:lnTo>
                    <a:lnTo>
                      <a:pt x="15" y="83"/>
                    </a:lnTo>
                    <a:lnTo>
                      <a:pt x="23" y="79"/>
                    </a:lnTo>
                    <a:close/>
                    <a:moveTo>
                      <a:pt x="65" y="166"/>
                    </a:moveTo>
                    <a:lnTo>
                      <a:pt x="59" y="168"/>
                    </a:lnTo>
                    <a:lnTo>
                      <a:pt x="61" y="166"/>
                    </a:lnTo>
                    <a:lnTo>
                      <a:pt x="65" y="166"/>
                    </a:lnTo>
                    <a:close/>
                    <a:moveTo>
                      <a:pt x="58" y="164"/>
                    </a:moveTo>
                    <a:lnTo>
                      <a:pt x="102" y="14"/>
                    </a:lnTo>
                    <a:lnTo>
                      <a:pt x="109" y="16"/>
                    </a:lnTo>
                    <a:lnTo>
                      <a:pt x="65" y="166"/>
                    </a:lnTo>
                    <a:lnTo>
                      <a:pt x="58" y="164"/>
                    </a:lnTo>
                    <a:close/>
                    <a:moveTo>
                      <a:pt x="102" y="14"/>
                    </a:moveTo>
                    <a:lnTo>
                      <a:pt x="104" y="10"/>
                    </a:lnTo>
                    <a:lnTo>
                      <a:pt x="106" y="14"/>
                    </a:lnTo>
                    <a:lnTo>
                      <a:pt x="102" y="14"/>
                    </a:lnTo>
                    <a:close/>
                    <a:moveTo>
                      <a:pt x="104" y="10"/>
                    </a:moveTo>
                    <a:lnTo>
                      <a:pt x="117" y="0"/>
                    </a:lnTo>
                    <a:lnTo>
                      <a:pt x="123" y="6"/>
                    </a:lnTo>
                    <a:lnTo>
                      <a:pt x="109" y="18"/>
                    </a:lnTo>
                    <a:lnTo>
                      <a:pt x="104" y="10"/>
                    </a:lnTo>
                    <a:close/>
                    <a:moveTo>
                      <a:pt x="117" y="0"/>
                    </a:moveTo>
                    <a:lnTo>
                      <a:pt x="123" y="4"/>
                    </a:lnTo>
                    <a:lnTo>
                      <a:pt x="119" y="4"/>
                    </a:lnTo>
                    <a:lnTo>
                      <a:pt x="117" y="0"/>
                    </a:lnTo>
                    <a:close/>
                    <a:moveTo>
                      <a:pt x="123" y="4"/>
                    </a:moveTo>
                    <a:lnTo>
                      <a:pt x="71" y="183"/>
                    </a:lnTo>
                    <a:lnTo>
                      <a:pt x="63" y="179"/>
                    </a:lnTo>
                    <a:lnTo>
                      <a:pt x="115" y="2"/>
                    </a:lnTo>
                    <a:lnTo>
                      <a:pt x="123" y="4"/>
                    </a:lnTo>
                    <a:close/>
                    <a:moveTo>
                      <a:pt x="71" y="183"/>
                    </a:moveTo>
                    <a:lnTo>
                      <a:pt x="71" y="185"/>
                    </a:lnTo>
                    <a:lnTo>
                      <a:pt x="67" y="181"/>
                    </a:lnTo>
                    <a:lnTo>
                      <a:pt x="71" y="183"/>
                    </a:lnTo>
                    <a:close/>
                    <a:moveTo>
                      <a:pt x="71" y="185"/>
                    </a:moveTo>
                    <a:lnTo>
                      <a:pt x="59" y="192"/>
                    </a:lnTo>
                    <a:lnTo>
                      <a:pt x="56" y="187"/>
                    </a:lnTo>
                    <a:lnTo>
                      <a:pt x="65" y="177"/>
                    </a:lnTo>
                    <a:lnTo>
                      <a:pt x="71" y="185"/>
                    </a:lnTo>
                    <a:close/>
                    <a:moveTo>
                      <a:pt x="59" y="192"/>
                    </a:moveTo>
                    <a:lnTo>
                      <a:pt x="56" y="194"/>
                    </a:lnTo>
                    <a:lnTo>
                      <a:pt x="54" y="191"/>
                    </a:lnTo>
                    <a:lnTo>
                      <a:pt x="58" y="189"/>
                    </a:lnTo>
                    <a:lnTo>
                      <a:pt x="59" y="192"/>
                    </a:lnTo>
                    <a:close/>
                    <a:moveTo>
                      <a:pt x="54" y="191"/>
                    </a:moveTo>
                    <a:lnTo>
                      <a:pt x="2" y="93"/>
                    </a:lnTo>
                    <a:lnTo>
                      <a:pt x="10" y="89"/>
                    </a:lnTo>
                    <a:lnTo>
                      <a:pt x="61" y="187"/>
                    </a:lnTo>
                    <a:lnTo>
                      <a:pt x="54" y="191"/>
                    </a:lnTo>
                    <a:close/>
                    <a:moveTo>
                      <a:pt x="2" y="93"/>
                    </a:moveTo>
                    <a:lnTo>
                      <a:pt x="0" y="91"/>
                    </a:lnTo>
                    <a:lnTo>
                      <a:pt x="2" y="89"/>
                    </a:lnTo>
                    <a:lnTo>
                      <a:pt x="6" y="91"/>
                    </a:lnTo>
                    <a:lnTo>
                      <a:pt x="2" y="93"/>
                    </a:lnTo>
                    <a:close/>
                  </a:path>
                </a:pathLst>
              </a:custGeom>
              <a:solidFill>
                <a:srgbClr val="1F1A17"/>
              </a:solidFill>
              <a:ln w="9525">
                <a:noFill/>
                <a:round/>
              </a:ln>
            </p:spPr>
            <p:txBody>
              <a:bodyPr/>
              <a:lstStyle/>
              <a:p>
                <a:endParaRPr lang="en-IN"/>
              </a:p>
            </p:txBody>
          </p:sp>
          <p:sp>
            <p:nvSpPr>
              <p:cNvPr id="2161" name="Freeform 63"/>
              <p:cNvSpPr>
                <a:spLocks noEditPoints="1"/>
              </p:cNvSpPr>
              <p:nvPr/>
            </p:nvSpPr>
            <p:spPr bwMode="auto">
              <a:xfrm>
                <a:off x="1434" y="2129"/>
                <a:ext cx="23" cy="52"/>
              </a:xfrm>
              <a:custGeom>
                <a:avLst/>
                <a:gdLst>
                  <a:gd name="T0" fmla="*/ 21 w 23"/>
                  <a:gd name="T1" fmla="*/ 37 h 52"/>
                  <a:gd name="T2" fmla="*/ 8 w 23"/>
                  <a:gd name="T3" fmla="*/ 46 h 52"/>
                  <a:gd name="T4" fmla="*/ 2 w 23"/>
                  <a:gd name="T5" fmla="*/ 41 h 52"/>
                  <a:gd name="T6" fmla="*/ 16 w 23"/>
                  <a:gd name="T7" fmla="*/ 31 h 52"/>
                  <a:gd name="T8" fmla="*/ 21 w 23"/>
                  <a:gd name="T9" fmla="*/ 37 h 52"/>
                  <a:gd name="T10" fmla="*/ 8 w 23"/>
                  <a:gd name="T11" fmla="*/ 46 h 52"/>
                  <a:gd name="T12" fmla="*/ 0 w 23"/>
                  <a:gd name="T13" fmla="*/ 52 h 52"/>
                  <a:gd name="T14" fmla="*/ 0 w 23"/>
                  <a:gd name="T15" fmla="*/ 44 h 52"/>
                  <a:gd name="T16" fmla="*/ 4 w 23"/>
                  <a:gd name="T17" fmla="*/ 44 h 52"/>
                  <a:gd name="T18" fmla="*/ 8 w 23"/>
                  <a:gd name="T19" fmla="*/ 46 h 52"/>
                  <a:gd name="T20" fmla="*/ 0 w 23"/>
                  <a:gd name="T21" fmla="*/ 44 h 52"/>
                  <a:gd name="T22" fmla="*/ 0 w 23"/>
                  <a:gd name="T23" fmla="*/ 19 h 52"/>
                  <a:gd name="T24" fmla="*/ 10 w 23"/>
                  <a:gd name="T25" fmla="*/ 19 h 52"/>
                  <a:gd name="T26" fmla="*/ 10 w 23"/>
                  <a:gd name="T27" fmla="*/ 44 h 52"/>
                  <a:gd name="T28" fmla="*/ 0 w 23"/>
                  <a:gd name="T29" fmla="*/ 44 h 52"/>
                  <a:gd name="T30" fmla="*/ 0 w 23"/>
                  <a:gd name="T31" fmla="*/ 19 h 52"/>
                  <a:gd name="T32" fmla="*/ 0 w 23"/>
                  <a:gd name="T33" fmla="*/ 18 h 52"/>
                  <a:gd name="T34" fmla="*/ 2 w 23"/>
                  <a:gd name="T35" fmla="*/ 16 h 52"/>
                  <a:gd name="T36" fmla="*/ 4 w 23"/>
                  <a:gd name="T37" fmla="*/ 19 h 52"/>
                  <a:gd name="T38" fmla="*/ 0 w 23"/>
                  <a:gd name="T39" fmla="*/ 19 h 52"/>
                  <a:gd name="T40" fmla="*/ 2 w 23"/>
                  <a:gd name="T41" fmla="*/ 16 h 52"/>
                  <a:gd name="T42" fmla="*/ 16 w 23"/>
                  <a:gd name="T43" fmla="*/ 6 h 52"/>
                  <a:gd name="T44" fmla="*/ 21 w 23"/>
                  <a:gd name="T45" fmla="*/ 12 h 52"/>
                  <a:gd name="T46" fmla="*/ 8 w 23"/>
                  <a:gd name="T47" fmla="*/ 21 h 52"/>
                  <a:gd name="T48" fmla="*/ 2 w 23"/>
                  <a:gd name="T49" fmla="*/ 16 h 52"/>
                  <a:gd name="T50" fmla="*/ 16 w 23"/>
                  <a:gd name="T51" fmla="*/ 6 h 52"/>
                  <a:gd name="T52" fmla="*/ 23 w 23"/>
                  <a:gd name="T53" fmla="*/ 0 h 52"/>
                  <a:gd name="T54" fmla="*/ 23 w 23"/>
                  <a:gd name="T55" fmla="*/ 8 h 52"/>
                  <a:gd name="T56" fmla="*/ 20 w 23"/>
                  <a:gd name="T57" fmla="*/ 8 h 52"/>
                  <a:gd name="T58" fmla="*/ 16 w 23"/>
                  <a:gd name="T59" fmla="*/ 6 h 52"/>
                  <a:gd name="T60" fmla="*/ 23 w 23"/>
                  <a:gd name="T61" fmla="*/ 8 h 52"/>
                  <a:gd name="T62" fmla="*/ 23 w 23"/>
                  <a:gd name="T63" fmla="*/ 33 h 52"/>
                  <a:gd name="T64" fmla="*/ 14 w 23"/>
                  <a:gd name="T65" fmla="*/ 33 h 52"/>
                  <a:gd name="T66" fmla="*/ 14 w 23"/>
                  <a:gd name="T67" fmla="*/ 8 h 52"/>
                  <a:gd name="T68" fmla="*/ 23 w 23"/>
                  <a:gd name="T69" fmla="*/ 8 h 52"/>
                  <a:gd name="T70" fmla="*/ 23 w 23"/>
                  <a:gd name="T71" fmla="*/ 33 h 52"/>
                  <a:gd name="T72" fmla="*/ 23 w 23"/>
                  <a:gd name="T73" fmla="*/ 35 h 52"/>
                  <a:gd name="T74" fmla="*/ 21 w 23"/>
                  <a:gd name="T75" fmla="*/ 37 h 52"/>
                  <a:gd name="T76" fmla="*/ 20 w 23"/>
                  <a:gd name="T77" fmla="*/ 33 h 52"/>
                  <a:gd name="T78" fmla="*/ 23 w 23"/>
                  <a:gd name="T79" fmla="*/ 33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52"/>
                  <a:gd name="T122" fmla="*/ 23 w 23"/>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52">
                    <a:moveTo>
                      <a:pt x="21" y="37"/>
                    </a:moveTo>
                    <a:lnTo>
                      <a:pt x="8" y="46"/>
                    </a:lnTo>
                    <a:lnTo>
                      <a:pt x="2" y="41"/>
                    </a:lnTo>
                    <a:lnTo>
                      <a:pt x="16" y="31"/>
                    </a:lnTo>
                    <a:lnTo>
                      <a:pt x="21" y="37"/>
                    </a:lnTo>
                    <a:close/>
                    <a:moveTo>
                      <a:pt x="8" y="46"/>
                    </a:moveTo>
                    <a:lnTo>
                      <a:pt x="0" y="52"/>
                    </a:lnTo>
                    <a:lnTo>
                      <a:pt x="0" y="44"/>
                    </a:lnTo>
                    <a:lnTo>
                      <a:pt x="4" y="44"/>
                    </a:lnTo>
                    <a:lnTo>
                      <a:pt x="8" y="46"/>
                    </a:lnTo>
                    <a:close/>
                    <a:moveTo>
                      <a:pt x="0" y="44"/>
                    </a:moveTo>
                    <a:lnTo>
                      <a:pt x="0" y="19"/>
                    </a:lnTo>
                    <a:lnTo>
                      <a:pt x="10" y="19"/>
                    </a:lnTo>
                    <a:lnTo>
                      <a:pt x="10" y="44"/>
                    </a:lnTo>
                    <a:lnTo>
                      <a:pt x="0" y="44"/>
                    </a:lnTo>
                    <a:close/>
                    <a:moveTo>
                      <a:pt x="0" y="19"/>
                    </a:moveTo>
                    <a:lnTo>
                      <a:pt x="0" y="18"/>
                    </a:lnTo>
                    <a:lnTo>
                      <a:pt x="2" y="16"/>
                    </a:lnTo>
                    <a:lnTo>
                      <a:pt x="4" y="19"/>
                    </a:lnTo>
                    <a:lnTo>
                      <a:pt x="0" y="19"/>
                    </a:lnTo>
                    <a:close/>
                    <a:moveTo>
                      <a:pt x="2" y="16"/>
                    </a:moveTo>
                    <a:lnTo>
                      <a:pt x="16" y="6"/>
                    </a:lnTo>
                    <a:lnTo>
                      <a:pt x="21" y="12"/>
                    </a:lnTo>
                    <a:lnTo>
                      <a:pt x="8" y="21"/>
                    </a:lnTo>
                    <a:lnTo>
                      <a:pt x="2" y="16"/>
                    </a:lnTo>
                    <a:close/>
                    <a:moveTo>
                      <a:pt x="16" y="6"/>
                    </a:moveTo>
                    <a:lnTo>
                      <a:pt x="23" y="0"/>
                    </a:lnTo>
                    <a:lnTo>
                      <a:pt x="23" y="8"/>
                    </a:lnTo>
                    <a:lnTo>
                      <a:pt x="20" y="8"/>
                    </a:lnTo>
                    <a:lnTo>
                      <a:pt x="16" y="6"/>
                    </a:lnTo>
                    <a:close/>
                    <a:moveTo>
                      <a:pt x="23" y="8"/>
                    </a:moveTo>
                    <a:lnTo>
                      <a:pt x="23" y="33"/>
                    </a:lnTo>
                    <a:lnTo>
                      <a:pt x="14" y="33"/>
                    </a:lnTo>
                    <a:lnTo>
                      <a:pt x="14" y="8"/>
                    </a:lnTo>
                    <a:lnTo>
                      <a:pt x="23" y="8"/>
                    </a:lnTo>
                    <a:close/>
                    <a:moveTo>
                      <a:pt x="23" y="33"/>
                    </a:moveTo>
                    <a:lnTo>
                      <a:pt x="23" y="35"/>
                    </a:lnTo>
                    <a:lnTo>
                      <a:pt x="21" y="37"/>
                    </a:lnTo>
                    <a:lnTo>
                      <a:pt x="20" y="33"/>
                    </a:lnTo>
                    <a:lnTo>
                      <a:pt x="23" y="33"/>
                    </a:lnTo>
                    <a:close/>
                  </a:path>
                </a:pathLst>
              </a:custGeom>
              <a:solidFill>
                <a:srgbClr val="1F1A17"/>
              </a:solidFill>
              <a:ln w="9525">
                <a:noFill/>
                <a:round/>
              </a:ln>
            </p:spPr>
            <p:txBody>
              <a:bodyPr/>
              <a:lstStyle/>
              <a:p>
                <a:endParaRPr lang="en-IN"/>
              </a:p>
            </p:txBody>
          </p:sp>
        </p:grpSp>
        <p:grpSp>
          <p:nvGrpSpPr>
            <p:cNvPr id="15" name="Group 64"/>
            <p:cNvGrpSpPr/>
            <p:nvPr/>
          </p:nvGrpSpPr>
          <p:grpSpPr bwMode="auto">
            <a:xfrm>
              <a:off x="4752" y="432"/>
              <a:ext cx="337" cy="380"/>
              <a:chOff x="1571" y="1701"/>
              <a:chExt cx="380" cy="428"/>
            </a:xfrm>
          </p:grpSpPr>
          <p:sp>
            <p:nvSpPr>
              <p:cNvPr id="2143" name="Freeform 65"/>
              <p:cNvSpPr/>
              <p:nvPr/>
            </p:nvSpPr>
            <p:spPr bwMode="auto">
              <a:xfrm>
                <a:off x="1575" y="1974"/>
                <a:ext cx="61" cy="148"/>
              </a:xfrm>
              <a:custGeom>
                <a:avLst/>
                <a:gdLst>
                  <a:gd name="T0" fmla="*/ 61 w 61"/>
                  <a:gd name="T1" fmla="*/ 100 h 148"/>
                  <a:gd name="T2" fmla="*/ 0 w 61"/>
                  <a:gd name="T3" fmla="*/ 148 h 148"/>
                  <a:gd name="T4" fmla="*/ 0 w 61"/>
                  <a:gd name="T5" fmla="*/ 9 h 148"/>
                  <a:gd name="T6" fmla="*/ 13 w 61"/>
                  <a:gd name="T7" fmla="*/ 0 h 148"/>
                  <a:gd name="T8" fmla="*/ 13 w 61"/>
                  <a:gd name="T9" fmla="*/ 125 h 148"/>
                  <a:gd name="T10" fmla="*/ 61 w 61"/>
                  <a:gd name="T11" fmla="*/ 86 h 148"/>
                  <a:gd name="T12" fmla="*/ 61 w 61"/>
                  <a:gd name="T13" fmla="*/ 100 h 148"/>
                  <a:gd name="T14" fmla="*/ 0 60000 65536"/>
                  <a:gd name="T15" fmla="*/ 0 60000 65536"/>
                  <a:gd name="T16" fmla="*/ 0 60000 65536"/>
                  <a:gd name="T17" fmla="*/ 0 60000 65536"/>
                  <a:gd name="T18" fmla="*/ 0 60000 65536"/>
                  <a:gd name="T19" fmla="*/ 0 60000 65536"/>
                  <a:gd name="T20" fmla="*/ 0 60000 65536"/>
                  <a:gd name="T21" fmla="*/ 0 w 61"/>
                  <a:gd name="T22" fmla="*/ 0 h 148"/>
                  <a:gd name="T23" fmla="*/ 61 w 61"/>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1" h="148">
                    <a:moveTo>
                      <a:pt x="61" y="100"/>
                    </a:moveTo>
                    <a:lnTo>
                      <a:pt x="0" y="148"/>
                    </a:lnTo>
                    <a:lnTo>
                      <a:pt x="0" y="9"/>
                    </a:lnTo>
                    <a:lnTo>
                      <a:pt x="13" y="0"/>
                    </a:lnTo>
                    <a:lnTo>
                      <a:pt x="13" y="125"/>
                    </a:lnTo>
                    <a:lnTo>
                      <a:pt x="61" y="86"/>
                    </a:lnTo>
                    <a:lnTo>
                      <a:pt x="61" y="100"/>
                    </a:lnTo>
                    <a:close/>
                  </a:path>
                </a:pathLst>
              </a:custGeom>
              <a:solidFill>
                <a:srgbClr val="1F1A17"/>
              </a:solidFill>
              <a:ln w="9525">
                <a:noFill/>
                <a:round/>
              </a:ln>
            </p:spPr>
            <p:txBody>
              <a:bodyPr/>
              <a:lstStyle/>
              <a:p>
                <a:endParaRPr lang="en-IN"/>
              </a:p>
            </p:txBody>
          </p:sp>
          <p:sp>
            <p:nvSpPr>
              <p:cNvPr id="2144" name="Freeform 66"/>
              <p:cNvSpPr/>
              <p:nvPr/>
            </p:nvSpPr>
            <p:spPr bwMode="auto">
              <a:xfrm>
                <a:off x="1655" y="2024"/>
                <a:ext cx="14" cy="36"/>
              </a:xfrm>
              <a:custGeom>
                <a:avLst/>
                <a:gdLst>
                  <a:gd name="T0" fmla="*/ 14 w 14"/>
                  <a:gd name="T1" fmla="*/ 25 h 36"/>
                  <a:gd name="T2" fmla="*/ 0 w 14"/>
                  <a:gd name="T3" fmla="*/ 36 h 36"/>
                  <a:gd name="T4" fmla="*/ 0 w 14"/>
                  <a:gd name="T5" fmla="*/ 11 h 36"/>
                  <a:gd name="T6" fmla="*/ 14 w 14"/>
                  <a:gd name="T7" fmla="*/ 0 h 36"/>
                  <a:gd name="T8" fmla="*/ 14 w 14"/>
                  <a:gd name="T9" fmla="*/ 25 h 36"/>
                  <a:gd name="T10" fmla="*/ 0 60000 65536"/>
                  <a:gd name="T11" fmla="*/ 0 60000 65536"/>
                  <a:gd name="T12" fmla="*/ 0 60000 65536"/>
                  <a:gd name="T13" fmla="*/ 0 60000 65536"/>
                  <a:gd name="T14" fmla="*/ 0 60000 65536"/>
                  <a:gd name="T15" fmla="*/ 0 w 14"/>
                  <a:gd name="T16" fmla="*/ 0 h 36"/>
                  <a:gd name="T17" fmla="*/ 14 w 14"/>
                  <a:gd name="T18" fmla="*/ 36 h 36"/>
                </a:gdLst>
                <a:ahLst/>
                <a:cxnLst>
                  <a:cxn ang="T10">
                    <a:pos x="T0" y="T1"/>
                  </a:cxn>
                  <a:cxn ang="T11">
                    <a:pos x="T2" y="T3"/>
                  </a:cxn>
                  <a:cxn ang="T12">
                    <a:pos x="T4" y="T5"/>
                  </a:cxn>
                  <a:cxn ang="T13">
                    <a:pos x="T6" y="T7"/>
                  </a:cxn>
                  <a:cxn ang="T14">
                    <a:pos x="T8" y="T9"/>
                  </a:cxn>
                </a:cxnLst>
                <a:rect l="T15" t="T16" r="T17" b="T18"/>
                <a:pathLst>
                  <a:path w="14" h="36">
                    <a:moveTo>
                      <a:pt x="14" y="25"/>
                    </a:moveTo>
                    <a:lnTo>
                      <a:pt x="0" y="36"/>
                    </a:lnTo>
                    <a:lnTo>
                      <a:pt x="0" y="11"/>
                    </a:lnTo>
                    <a:lnTo>
                      <a:pt x="14" y="0"/>
                    </a:lnTo>
                    <a:lnTo>
                      <a:pt x="14" y="25"/>
                    </a:lnTo>
                    <a:close/>
                  </a:path>
                </a:pathLst>
              </a:custGeom>
              <a:solidFill>
                <a:srgbClr val="1F1A17"/>
              </a:solidFill>
              <a:ln w="9525">
                <a:noFill/>
                <a:round/>
              </a:ln>
            </p:spPr>
            <p:txBody>
              <a:bodyPr/>
              <a:lstStyle/>
              <a:p>
                <a:endParaRPr lang="en-IN"/>
              </a:p>
            </p:txBody>
          </p:sp>
          <p:sp>
            <p:nvSpPr>
              <p:cNvPr id="2145" name="Freeform 67"/>
              <p:cNvSpPr/>
              <p:nvPr/>
            </p:nvSpPr>
            <p:spPr bwMode="auto">
              <a:xfrm>
                <a:off x="1694" y="1849"/>
                <a:ext cx="78" cy="163"/>
              </a:xfrm>
              <a:custGeom>
                <a:avLst/>
                <a:gdLst>
                  <a:gd name="T0" fmla="*/ 13 w 78"/>
                  <a:gd name="T1" fmla="*/ 130 h 163"/>
                  <a:gd name="T2" fmla="*/ 15 w 78"/>
                  <a:gd name="T3" fmla="*/ 140 h 163"/>
                  <a:gd name="T4" fmla="*/ 21 w 78"/>
                  <a:gd name="T5" fmla="*/ 146 h 163"/>
                  <a:gd name="T6" fmla="*/ 28 w 78"/>
                  <a:gd name="T7" fmla="*/ 146 h 163"/>
                  <a:gd name="T8" fmla="*/ 38 w 78"/>
                  <a:gd name="T9" fmla="*/ 140 h 163"/>
                  <a:gd name="T10" fmla="*/ 57 w 78"/>
                  <a:gd name="T11" fmla="*/ 117 h 163"/>
                  <a:gd name="T12" fmla="*/ 65 w 78"/>
                  <a:gd name="T13" fmla="*/ 92 h 163"/>
                  <a:gd name="T14" fmla="*/ 63 w 78"/>
                  <a:gd name="T15" fmla="*/ 84 h 163"/>
                  <a:gd name="T16" fmla="*/ 57 w 78"/>
                  <a:gd name="T17" fmla="*/ 80 h 163"/>
                  <a:gd name="T18" fmla="*/ 36 w 78"/>
                  <a:gd name="T19" fmla="*/ 86 h 163"/>
                  <a:gd name="T20" fmla="*/ 32 w 78"/>
                  <a:gd name="T21" fmla="*/ 86 h 163"/>
                  <a:gd name="T22" fmla="*/ 19 w 78"/>
                  <a:gd name="T23" fmla="*/ 90 h 163"/>
                  <a:gd name="T24" fmla="*/ 11 w 78"/>
                  <a:gd name="T25" fmla="*/ 90 h 163"/>
                  <a:gd name="T26" fmla="*/ 5 w 78"/>
                  <a:gd name="T27" fmla="*/ 84 h 163"/>
                  <a:gd name="T28" fmla="*/ 3 w 78"/>
                  <a:gd name="T29" fmla="*/ 75 h 163"/>
                  <a:gd name="T30" fmla="*/ 7 w 78"/>
                  <a:gd name="T31" fmla="*/ 57 h 163"/>
                  <a:gd name="T32" fmla="*/ 15 w 78"/>
                  <a:gd name="T33" fmla="*/ 40 h 163"/>
                  <a:gd name="T34" fmla="*/ 26 w 78"/>
                  <a:gd name="T35" fmla="*/ 23 h 163"/>
                  <a:gd name="T36" fmla="*/ 40 w 78"/>
                  <a:gd name="T37" fmla="*/ 9 h 163"/>
                  <a:gd name="T38" fmla="*/ 55 w 78"/>
                  <a:gd name="T39" fmla="*/ 0 h 163"/>
                  <a:gd name="T40" fmla="*/ 65 w 78"/>
                  <a:gd name="T41" fmla="*/ 0 h 163"/>
                  <a:gd name="T42" fmla="*/ 73 w 78"/>
                  <a:gd name="T43" fmla="*/ 5 h 163"/>
                  <a:gd name="T44" fmla="*/ 76 w 78"/>
                  <a:gd name="T45" fmla="*/ 19 h 163"/>
                  <a:gd name="T46" fmla="*/ 61 w 78"/>
                  <a:gd name="T47" fmla="*/ 25 h 163"/>
                  <a:gd name="T48" fmla="*/ 59 w 78"/>
                  <a:gd name="T49" fmla="*/ 17 h 163"/>
                  <a:gd name="T50" fmla="*/ 50 w 78"/>
                  <a:gd name="T51" fmla="*/ 17 h 163"/>
                  <a:gd name="T52" fmla="*/ 32 w 78"/>
                  <a:gd name="T53" fmla="*/ 30 h 163"/>
                  <a:gd name="T54" fmla="*/ 19 w 78"/>
                  <a:gd name="T55" fmla="*/ 53 h 163"/>
                  <a:gd name="T56" fmla="*/ 19 w 78"/>
                  <a:gd name="T57" fmla="*/ 69 h 163"/>
                  <a:gd name="T58" fmla="*/ 23 w 78"/>
                  <a:gd name="T59" fmla="*/ 73 h 163"/>
                  <a:gd name="T60" fmla="*/ 32 w 78"/>
                  <a:gd name="T61" fmla="*/ 73 h 163"/>
                  <a:gd name="T62" fmla="*/ 50 w 78"/>
                  <a:gd name="T63" fmla="*/ 65 h 163"/>
                  <a:gd name="T64" fmla="*/ 59 w 78"/>
                  <a:gd name="T65" fmla="*/ 61 h 163"/>
                  <a:gd name="T66" fmla="*/ 69 w 78"/>
                  <a:gd name="T67" fmla="*/ 61 h 163"/>
                  <a:gd name="T68" fmla="*/ 74 w 78"/>
                  <a:gd name="T69" fmla="*/ 65 h 163"/>
                  <a:gd name="T70" fmla="*/ 78 w 78"/>
                  <a:gd name="T71" fmla="*/ 73 h 163"/>
                  <a:gd name="T72" fmla="*/ 78 w 78"/>
                  <a:gd name="T73" fmla="*/ 88 h 163"/>
                  <a:gd name="T74" fmla="*/ 73 w 78"/>
                  <a:gd name="T75" fmla="*/ 109 h 163"/>
                  <a:gd name="T76" fmla="*/ 61 w 78"/>
                  <a:gd name="T77" fmla="*/ 128 h 163"/>
                  <a:gd name="T78" fmla="*/ 48 w 78"/>
                  <a:gd name="T79" fmla="*/ 146 h 163"/>
                  <a:gd name="T80" fmla="*/ 30 w 78"/>
                  <a:gd name="T81" fmla="*/ 159 h 163"/>
                  <a:gd name="T82" fmla="*/ 17 w 78"/>
                  <a:gd name="T83" fmla="*/ 163 h 163"/>
                  <a:gd name="T84" fmla="*/ 7 w 78"/>
                  <a:gd name="T85" fmla="*/ 161 h 163"/>
                  <a:gd name="T86" fmla="*/ 2 w 78"/>
                  <a:gd name="T87" fmla="*/ 150 h 1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163"/>
                  <a:gd name="T134" fmla="*/ 78 w 78"/>
                  <a:gd name="T135" fmla="*/ 163 h 1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163">
                    <a:moveTo>
                      <a:pt x="0" y="140"/>
                    </a:moveTo>
                    <a:lnTo>
                      <a:pt x="13" y="130"/>
                    </a:lnTo>
                    <a:lnTo>
                      <a:pt x="15" y="136"/>
                    </a:lnTo>
                    <a:lnTo>
                      <a:pt x="15" y="140"/>
                    </a:lnTo>
                    <a:lnTo>
                      <a:pt x="17" y="144"/>
                    </a:lnTo>
                    <a:lnTo>
                      <a:pt x="21" y="146"/>
                    </a:lnTo>
                    <a:lnTo>
                      <a:pt x="25" y="146"/>
                    </a:lnTo>
                    <a:lnTo>
                      <a:pt x="28" y="146"/>
                    </a:lnTo>
                    <a:lnTo>
                      <a:pt x="34" y="144"/>
                    </a:lnTo>
                    <a:lnTo>
                      <a:pt x="38" y="140"/>
                    </a:lnTo>
                    <a:lnTo>
                      <a:pt x="50" y="128"/>
                    </a:lnTo>
                    <a:lnTo>
                      <a:pt x="57" y="117"/>
                    </a:lnTo>
                    <a:lnTo>
                      <a:pt x="63" y="103"/>
                    </a:lnTo>
                    <a:lnTo>
                      <a:pt x="65" y="92"/>
                    </a:lnTo>
                    <a:lnTo>
                      <a:pt x="65" y="88"/>
                    </a:lnTo>
                    <a:lnTo>
                      <a:pt x="63" y="84"/>
                    </a:lnTo>
                    <a:lnTo>
                      <a:pt x="61" y="82"/>
                    </a:lnTo>
                    <a:lnTo>
                      <a:pt x="57" y="80"/>
                    </a:lnTo>
                    <a:lnTo>
                      <a:pt x="48" y="80"/>
                    </a:lnTo>
                    <a:lnTo>
                      <a:pt x="36" y="86"/>
                    </a:lnTo>
                    <a:lnTo>
                      <a:pt x="34" y="86"/>
                    </a:lnTo>
                    <a:lnTo>
                      <a:pt x="32" y="86"/>
                    </a:lnTo>
                    <a:lnTo>
                      <a:pt x="25" y="90"/>
                    </a:lnTo>
                    <a:lnTo>
                      <a:pt x="19" y="90"/>
                    </a:lnTo>
                    <a:lnTo>
                      <a:pt x="15" y="92"/>
                    </a:lnTo>
                    <a:lnTo>
                      <a:pt x="11" y="90"/>
                    </a:lnTo>
                    <a:lnTo>
                      <a:pt x="7" y="88"/>
                    </a:lnTo>
                    <a:lnTo>
                      <a:pt x="5" y="84"/>
                    </a:lnTo>
                    <a:lnTo>
                      <a:pt x="3" y="80"/>
                    </a:lnTo>
                    <a:lnTo>
                      <a:pt x="3" y="75"/>
                    </a:lnTo>
                    <a:lnTo>
                      <a:pt x="5" y="67"/>
                    </a:lnTo>
                    <a:lnTo>
                      <a:pt x="7" y="57"/>
                    </a:lnTo>
                    <a:lnTo>
                      <a:pt x="9" y="50"/>
                    </a:lnTo>
                    <a:lnTo>
                      <a:pt x="15" y="40"/>
                    </a:lnTo>
                    <a:lnTo>
                      <a:pt x="19" y="30"/>
                    </a:lnTo>
                    <a:lnTo>
                      <a:pt x="26" y="23"/>
                    </a:lnTo>
                    <a:lnTo>
                      <a:pt x="32" y="15"/>
                    </a:lnTo>
                    <a:lnTo>
                      <a:pt x="40" y="9"/>
                    </a:lnTo>
                    <a:lnTo>
                      <a:pt x="48" y="4"/>
                    </a:lnTo>
                    <a:lnTo>
                      <a:pt x="55" y="0"/>
                    </a:lnTo>
                    <a:lnTo>
                      <a:pt x="61" y="0"/>
                    </a:lnTo>
                    <a:lnTo>
                      <a:pt x="65" y="0"/>
                    </a:lnTo>
                    <a:lnTo>
                      <a:pt x="69" y="2"/>
                    </a:lnTo>
                    <a:lnTo>
                      <a:pt x="73" y="5"/>
                    </a:lnTo>
                    <a:lnTo>
                      <a:pt x="74" y="11"/>
                    </a:lnTo>
                    <a:lnTo>
                      <a:pt x="76" y="19"/>
                    </a:lnTo>
                    <a:lnTo>
                      <a:pt x="63" y="28"/>
                    </a:lnTo>
                    <a:lnTo>
                      <a:pt x="61" y="25"/>
                    </a:lnTo>
                    <a:lnTo>
                      <a:pt x="61" y="21"/>
                    </a:lnTo>
                    <a:lnTo>
                      <a:pt x="59" y="17"/>
                    </a:lnTo>
                    <a:lnTo>
                      <a:pt x="55" y="17"/>
                    </a:lnTo>
                    <a:lnTo>
                      <a:pt x="50" y="17"/>
                    </a:lnTo>
                    <a:lnTo>
                      <a:pt x="40" y="23"/>
                    </a:lnTo>
                    <a:lnTo>
                      <a:pt x="32" y="30"/>
                    </a:lnTo>
                    <a:lnTo>
                      <a:pt x="25" y="42"/>
                    </a:lnTo>
                    <a:lnTo>
                      <a:pt x="19" y="53"/>
                    </a:lnTo>
                    <a:lnTo>
                      <a:pt x="17" y="63"/>
                    </a:lnTo>
                    <a:lnTo>
                      <a:pt x="19" y="69"/>
                    </a:lnTo>
                    <a:lnTo>
                      <a:pt x="19" y="71"/>
                    </a:lnTo>
                    <a:lnTo>
                      <a:pt x="23" y="73"/>
                    </a:lnTo>
                    <a:lnTo>
                      <a:pt x="26" y="73"/>
                    </a:lnTo>
                    <a:lnTo>
                      <a:pt x="32" y="73"/>
                    </a:lnTo>
                    <a:lnTo>
                      <a:pt x="42" y="67"/>
                    </a:lnTo>
                    <a:lnTo>
                      <a:pt x="50" y="65"/>
                    </a:lnTo>
                    <a:lnTo>
                      <a:pt x="53" y="63"/>
                    </a:lnTo>
                    <a:lnTo>
                      <a:pt x="59" y="61"/>
                    </a:lnTo>
                    <a:lnTo>
                      <a:pt x="65" y="61"/>
                    </a:lnTo>
                    <a:lnTo>
                      <a:pt x="69" y="61"/>
                    </a:lnTo>
                    <a:lnTo>
                      <a:pt x="73" y="61"/>
                    </a:lnTo>
                    <a:lnTo>
                      <a:pt x="74" y="65"/>
                    </a:lnTo>
                    <a:lnTo>
                      <a:pt x="76" y="67"/>
                    </a:lnTo>
                    <a:lnTo>
                      <a:pt x="78" y="73"/>
                    </a:lnTo>
                    <a:lnTo>
                      <a:pt x="78" y="78"/>
                    </a:lnTo>
                    <a:lnTo>
                      <a:pt x="78" y="88"/>
                    </a:lnTo>
                    <a:lnTo>
                      <a:pt x="76" y="98"/>
                    </a:lnTo>
                    <a:lnTo>
                      <a:pt x="73" y="109"/>
                    </a:lnTo>
                    <a:lnTo>
                      <a:pt x="67" y="119"/>
                    </a:lnTo>
                    <a:lnTo>
                      <a:pt x="61" y="128"/>
                    </a:lnTo>
                    <a:lnTo>
                      <a:pt x="55" y="138"/>
                    </a:lnTo>
                    <a:lnTo>
                      <a:pt x="48" y="146"/>
                    </a:lnTo>
                    <a:lnTo>
                      <a:pt x="38" y="153"/>
                    </a:lnTo>
                    <a:lnTo>
                      <a:pt x="30" y="159"/>
                    </a:lnTo>
                    <a:lnTo>
                      <a:pt x="23" y="163"/>
                    </a:lnTo>
                    <a:lnTo>
                      <a:pt x="17" y="163"/>
                    </a:lnTo>
                    <a:lnTo>
                      <a:pt x="11" y="163"/>
                    </a:lnTo>
                    <a:lnTo>
                      <a:pt x="7" y="161"/>
                    </a:lnTo>
                    <a:lnTo>
                      <a:pt x="3" y="155"/>
                    </a:lnTo>
                    <a:lnTo>
                      <a:pt x="2" y="150"/>
                    </a:lnTo>
                    <a:lnTo>
                      <a:pt x="0" y="140"/>
                    </a:lnTo>
                    <a:close/>
                  </a:path>
                </a:pathLst>
              </a:custGeom>
              <a:solidFill>
                <a:srgbClr val="1F1A17"/>
              </a:solidFill>
              <a:ln w="9525">
                <a:noFill/>
                <a:round/>
              </a:ln>
            </p:spPr>
            <p:txBody>
              <a:bodyPr/>
              <a:lstStyle/>
              <a:p>
                <a:endParaRPr lang="en-IN"/>
              </a:p>
            </p:txBody>
          </p:sp>
          <p:sp>
            <p:nvSpPr>
              <p:cNvPr id="2146" name="Freeform 68"/>
              <p:cNvSpPr/>
              <p:nvPr/>
            </p:nvSpPr>
            <p:spPr bwMode="auto">
              <a:xfrm>
                <a:off x="1822" y="1705"/>
                <a:ext cx="115" cy="186"/>
              </a:xfrm>
              <a:custGeom>
                <a:avLst/>
                <a:gdLst>
                  <a:gd name="T0" fmla="*/ 0 w 115"/>
                  <a:gd name="T1" fmla="*/ 88 h 186"/>
                  <a:gd name="T2" fmla="*/ 14 w 115"/>
                  <a:gd name="T3" fmla="*/ 76 h 186"/>
                  <a:gd name="T4" fmla="*/ 58 w 115"/>
                  <a:gd name="T5" fmla="*/ 161 h 186"/>
                  <a:gd name="T6" fmla="*/ 102 w 115"/>
                  <a:gd name="T7" fmla="*/ 11 h 186"/>
                  <a:gd name="T8" fmla="*/ 115 w 115"/>
                  <a:gd name="T9" fmla="*/ 0 h 186"/>
                  <a:gd name="T10" fmla="*/ 64 w 115"/>
                  <a:gd name="T11" fmla="*/ 176 h 186"/>
                  <a:gd name="T12" fmla="*/ 52 w 115"/>
                  <a:gd name="T13" fmla="*/ 186 h 186"/>
                  <a:gd name="T14" fmla="*/ 0 w 115"/>
                  <a:gd name="T15" fmla="*/ 88 h 186"/>
                  <a:gd name="T16" fmla="*/ 0 60000 65536"/>
                  <a:gd name="T17" fmla="*/ 0 60000 65536"/>
                  <a:gd name="T18" fmla="*/ 0 60000 65536"/>
                  <a:gd name="T19" fmla="*/ 0 60000 65536"/>
                  <a:gd name="T20" fmla="*/ 0 60000 65536"/>
                  <a:gd name="T21" fmla="*/ 0 60000 65536"/>
                  <a:gd name="T22" fmla="*/ 0 60000 65536"/>
                  <a:gd name="T23" fmla="*/ 0 60000 65536"/>
                  <a:gd name="T24" fmla="*/ 0 w 115"/>
                  <a:gd name="T25" fmla="*/ 0 h 186"/>
                  <a:gd name="T26" fmla="*/ 115 w 115"/>
                  <a:gd name="T27" fmla="*/ 186 h 1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5" h="186">
                    <a:moveTo>
                      <a:pt x="0" y="88"/>
                    </a:moveTo>
                    <a:lnTo>
                      <a:pt x="14" y="76"/>
                    </a:lnTo>
                    <a:lnTo>
                      <a:pt x="58" y="161"/>
                    </a:lnTo>
                    <a:lnTo>
                      <a:pt x="102" y="11"/>
                    </a:lnTo>
                    <a:lnTo>
                      <a:pt x="115" y="0"/>
                    </a:lnTo>
                    <a:lnTo>
                      <a:pt x="64" y="176"/>
                    </a:lnTo>
                    <a:lnTo>
                      <a:pt x="52" y="186"/>
                    </a:lnTo>
                    <a:lnTo>
                      <a:pt x="0" y="88"/>
                    </a:lnTo>
                    <a:close/>
                  </a:path>
                </a:pathLst>
              </a:custGeom>
              <a:solidFill>
                <a:srgbClr val="1F1A17"/>
              </a:solidFill>
              <a:ln w="9525">
                <a:noFill/>
                <a:round/>
              </a:ln>
            </p:spPr>
            <p:txBody>
              <a:bodyPr/>
              <a:lstStyle/>
              <a:p>
                <a:endParaRPr lang="en-IN"/>
              </a:p>
            </p:txBody>
          </p:sp>
          <p:sp>
            <p:nvSpPr>
              <p:cNvPr id="2147" name="Freeform 69"/>
              <p:cNvSpPr/>
              <p:nvPr/>
            </p:nvSpPr>
            <p:spPr bwMode="auto">
              <a:xfrm>
                <a:off x="1934" y="1810"/>
                <a:ext cx="13" cy="35"/>
              </a:xfrm>
              <a:custGeom>
                <a:avLst/>
                <a:gdLst>
                  <a:gd name="T0" fmla="*/ 13 w 13"/>
                  <a:gd name="T1" fmla="*/ 25 h 35"/>
                  <a:gd name="T2" fmla="*/ 0 w 13"/>
                  <a:gd name="T3" fmla="*/ 35 h 35"/>
                  <a:gd name="T4" fmla="*/ 0 w 13"/>
                  <a:gd name="T5" fmla="*/ 10 h 35"/>
                  <a:gd name="T6" fmla="*/ 13 w 13"/>
                  <a:gd name="T7" fmla="*/ 0 h 35"/>
                  <a:gd name="T8" fmla="*/ 13 w 13"/>
                  <a:gd name="T9" fmla="*/ 25 h 35"/>
                  <a:gd name="T10" fmla="*/ 0 60000 65536"/>
                  <a:gd name="T11" fmla="*/ 0 60000 65536"/>
                  <a:gd name="T12" fmla="*/ 0 60000 65536"/>
                  <a:gd name="T13" fmla="*/ 0 60000 65536"/>
                  <a:gd name="T14" fmla="*/ 0 60000 65536"/>
                  <a:gd name="T15" fmla="*/ 0 w 13"/>
                  <a:gd name="T16" fmla="*/ 0 h 35"/>
                  <a:gd name="T17" fmla="*/ 13 w 13"/>
                  <a:gd name="T18" fmla="*/ 35 h 35"/>
                </a:gdLst>
                <a:ahLst/>
                <a:cxnLst>
                  <a:cxn ang="T10">
                    <a:pos x="T0" y="T1"/>
                  </a:cxn>
                  <a:cxn ang="T11">
                    <a:pos x="T2" y="T3"/>
                  </a:cxn>
                  <a:cxn ang="T12">
                    <a:pos x="T4" y="T5"/>
                  </a:cxn>
                  <a:cxn ang="T13">
                    <a:pos x="T6" y="T7"/>
                  </a:cxn>
                  <a:cxn ang="T14">
                    <a:pos x="T8" y="T9"/>
                  </a:cxn>
                </a:cxnLst>
                <a:rect l="T15" t="T16" r="T17" b="T18"/>
                <a:pathLst>
                  <a:path w="13" h="35">
                    <a:moveTo>
                      <a:pt x="13" y="25"/>
                    </a:moveTo>
                    <a:lnTo>
                      <a:pt x="0" y="35"/>
                    </a:lnTo>
                    <a:lnTo>
                      <a:pt x="0" y="10"/>
                    </a:lnTo>
                    <a:lnTo>
                      <a:pt x="13" y="0"/>
                    </a:lnTo>
                    <a:lnTo>
                      <a:pt x="13" y="25"/>
                    </a:lnTo>
                    <a:close/>
                  </a:path>
                </a:pathLst>
              </a:custGeom>
              <a:solidFill>
                <a:srgbClr val="1F1A17"/>
              </a:solidFill>
              <a:ln w="9525">
                <a:noFill/>
                <a:round/>
              </a:ln>
            </p:spPr>
            <p:txBody>
              <a:bodyPr/>
              <a:lstStyle/>
              <a:p>
                <a:endParaRPr lang="en-IN"/>
              </a:p>
            </p:txBody>
          </p:sp>
          <p:sp>
            <p:nvSpPr>
              <p:cNvPr id="2148" name="Freeform 70"/>
              <p:cNvSpPr>
                <a:spLocks noEditPoints="1"/>
              </p:cNvSpPr>
              <p:nvPr/>
            </p:nvSpPr>
            <p:spPr bwMode="auto">
              <a:xfrm>
                <a:off x="1571" y="1966"/>
                <a:ext cx="69" cy="163"/>
              </a:xfrm>
              <a:custGeom>
                <a:avLst/>
                <a:gdLst>
                  <a:gd name="T0" fmla="*/ 67 w 69"/>
                  <a:gd name="T1" fmla="*/ 111 h 163"/>
                  <a:gd name="T2" fmla="*/ 5 w 69"/>
                  <a:gd name="T3" fmla="*/ 159 h 163"/>
                  <a:gd name="T4" fmla="*/ 2 w 69"/>
                  <a:gd name="T5" fmla="*/ 152 h 163"/>
                  <a:gd name="T6" fmla="*/ 63 w 69"/>
                  <a:gd name="T7" fmla="*/ 106 h 163"/>
                  <a:gd name="T8" fmla="*/ 67 w 69"/>
                  <a:gd name="T9" fmla="*/ 111 h 163"/>
                  <a:gd name="T10" fmla="*/ 5 w 69"/>
                  <a:gd name="T11" fmla="*/ 159 h 163"/>
                  <a:gd name="T12" fmla="*/ 0 w 69"/>
                  <a:gd name="T13" fmla="*/ 163 h 163"/>
                  <a:gd name="T14" fmla="*/ 0 w 69"/>
                  <a:gd name="T15" fmla="*/ 156 h 163"/>
                  <a:gd name="T16" fmla="*/ 4 w 69"/>
                  <a:gd name="T17" fmla="*/ 156 h 163"/>
                  <a:gd name="T18" fmla="*/ 5 w 69"/>
                  <a:gd name="T19" fmla="*/ 159 h 163"/>
                  <a:gd name="T20" fmla="*/ 0 w 69"/>
                  <a:gd name="T21" fmla="*/ 156 h 163"/>
                  <a:gd name="T22" fmla="*/ 0 w 69"/>
                  <a:gd name="T23" fmla="*/ 17 h 163"/>
                  <a:gd name="T24" fmla="*/ 7 w 69"/>
                  <a:gd name="T25" fmla="*/ 17 h 163"/>
                  <a:gd name="T26" fmla="*/ 7 w 69"/>
                  <a:gd name="T27" fmla="*/ 156 h 163"/>
                  <a:gd name="T28" fmla="*/ 0 w 69"/>
                  <a:gd name="T29" fmla="*/ 156 h 163"/>
                  <a:gd name="T30" fmla="*/ 0 w 69"/>
                  <a:gd name="T31" fmla="*/ 17 h 163"/>
                  <a:gd name="T32" fmla="*/ 0 w 69"/>
                  <a:gd name="T33" fmla="*/ 15 h 163"/>
                  <a:gd name="T34" fmla="*/ 2 w 69"/>
                  <a:gd name="T35" fmla="*/ 15 h 163"/>
                  <a:gd name="T36" fmla="*/ 4 w 69"/>
                  <a:gd name="T37" fmla="*/ 17 h 163"/>
                  <a:gd name="T38" fmla="*/ 0 w 69"/>
                  <a:gd name="T39" fmla="*/ 17 h 163"/>
                  <a:gd name="T40" fmla="*/ 2 w 69"/>
                  <a:gd name="T41" fmla="*/ 15 h 163"/>
                  <a:gd name="T42" fmla="*/ 15 w 69"/>
                  <a:gd name="T43" fmla="*/ 4 h 163"/>
                  <a:gd name="T44" fmla="*/ 19 w 69"/>
                  <a:gd name="T45" fmla="*/ 11 h 163"/>
                  <a:gd name="T46" fmla="*/ 5 w 69"/>
                  <a:gd name="T47" fmla="*/ 21 h 163"/>
                  <a:gd name="T48" fmla="*/ 2 w 69"/>
                  <a:gd name="T49" fmla="*/ 15 h 163"/>
                  <a:gd name="T50" fmla="*/ 15 w 69"/>
                  <a:gd name="T51" fmla="*/ 4 h 163"/>
                  <a:gd name="T52" fmla="*/ 21 w 69"/>
                  <a:gd name="T53" fmla="*/ 0 h 163"/>
                  <a:gd name="T54" fmla="*/ 21 w 69"/>
                  <a:gd name="T55" fmla="*/ 8 h 163"/>
                  <a:gd name="T56" fmla="*/ 17 w 69"/>
                  <a:gd name="T57" fmla="*/ 8 h 163"/>
                  <a:gd name="T58" fmla="*/ 15 w 69"/>
                  <a:gd name="T59" fmla="*/ 4 h 163"/>
                  <a:gd name="T60" fmla="*/ 21 w 69"/>
                  <a:gd name="T61" fmla="*/ 8 h 163"/>
                  <a:gd name="T62" fmla="*/ 21 w 69"/>
                  <a:gd name="T63" fmla="*/ 133 h 163"/>
                  <a:gd name="T64" fmla="*/ 13 w 69"/>
                  <a:gd name="T65" fmla="*/ 133 h 163"/>
                  <a:gd name="T66" fmla="*/ 13 w 69"/>
                  <a:gd name="T67" fmla="*/ 8 h 163"/>
                  <a:gd name="T68" fmla="*/ 21 w 69"/>
                  <a:gd name="T69" fmla="*/ 8 h 163"/>
                  <a:gd name="T70" fmla="*/ 19 w 69"/>
                  <a:gd name="T71" fmla="*/ 134 h 163"/>
                  <a:gd name="T72" fmla="*/ 13 w 69"/>
                  <a:gd name="T73" fmla="*/ 140 h 163"/>
                  <a:gd name="T74" fmla="*/ 13 w 69"/>
                  <a:gd name="T75" fmla="*/ 133 h 163"/>
                  <a:gd name="T76" fmla="*/ 17 w 69"/>
                  <a:gd name="T77" fmla="*/ 133 h 163"/>
                  <a:gd name="T78" fmla="*/ 19 w 69"/>
                  <a:gd name="T79" fmla="*/ 134 h 163"/>
                  <a:gd name="T80" fmla="*/ 15 w 69"/>
                  <a:gd name="T81" fmla="*/ 129 h 163"/>
                  <a:gd name="T82" fmla="*/ 63 w 69"/>
                  <a:gd name="T83" fmla="*/ 92 h 163"/>
                  <a:gd name="T84" fmla="*/ 67 w 69"/>
                  <a:gd name="T85" fmla="*/ 98 h 163"/>
                  <a:gd name="T86" fmla="*/ 19 w 69"/>
                  <a:gd name="T87" fmla="*/ 134 h 163"/>
                  <a:gd name="T88" fmla="*/ 15 w 69"/>
                  <a:gd name="T89" fmla="*/ 129 h 163"/>
                  <a:gd name="T90" fmla="*/ 63 w 69"/>
                  <a:gd name="T91" fmla="*/ 92 h 163"/>
                  <a:gd name="T92" fmla="*/ 69 w 69"/>
                  <a:gd name="T93" fmla="*/ 86 h 163"/>
                  <a:gd name="T94" fmla="*/ 69 w 69"/>
                  <a:gd name="T95" fmla="*/ 94 h 163"/>
                  <a:gd name="T96" fmla="*/ 65 w 69"/>
                  <a:gd name="T97" fmla="*/ 94 h 163"/>
                  <a:gd name="T98" fmla="*/ 63 w 69"/>
                  <a:gd name="T99" fmla="*/ 92 h 163"/>
                  <a:gd name="T100" fmla="*/ 69 w 69"/>
                  <a:gd name="T101" fmla="*/ 94 h 163"/>
                  <a:gd name="T102" fmla="*/ 69 w 69"/>
                  <a:gd name="T103" fmla="*/ 108 h 163"/>
                  <a:gd name="T104" fmla="*/ 61 w 69"/>
                  <a:gd name="T105" fmla="*/ 108 h 163"/>
                  <a:gd name="T106" fmla="*/ 61 w 69"/>
                  <a:gd name="T107" fmla="*/ 94 h 163"/>
                  <a:gd name="T108" fmla="*/ 69 w 69"/>
                  <a:gd name="T109" fmla="*/ 94 h 163"/>
                  <a:gd name="T110" fmla="*/ 69 w 69"/>
                  <a:gd name="T111" fmla="*/ 108 h 163"/>
                  <a:gd name="T112" fmla="*/ 69 w 69"/>
                  <a:gd name="T113" fmla="*/ 109 h 163"/>
                  <a:gd name="T114" fmla="*/ 67 w 69"/>
                  <a:gd name="T115" fmla="*/ 111 h 163"/>
                  <a:gd name="T116" fmla="*/ 65 w 69"/>
                  <a:gd name="T117" fmla="*/ 108 h 163"/>
                  <a:gd name="T118" fmla="*/ 69 w 69"/>
                  <a:gd name="T119" fmla="*/ 108 h 1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9"/>
                  <a:gd name="T181" fmla="*/ 0 h 163"/>
                  <a:gd name="T182" fmla="*/ 69 w 69"/>
                  <a:gd name="T183" fmla="*/ 163 h 1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9" h="163">
                    <a:moveTo>
                      <a:pt x="67" y="111"/>
                    </a:moveTo>
                    <a:lnTo>
                      <a:pt x="5" y="159"/>
                    </a:lnTo>
                    <a:lnTo>
                      <a:pt x="2" y="152"/>
                    </a:lnTo>
                    <a:lnTo>
                      <a:pt x="63" y="106"/>
                    </a:lnTo>
                    <a:lnTo>
                      <a:pt x="67" y="111"/>
                    </a:lnTo>
                    <a:close/>
                    <a:moveTo>
                      <a:pt x="5" y="159"/>
                    </a:moveTo>
                    <a:lnTo>
                      <a:pt x="0" y="163"/>
                    </a:lnTo>
                    <a:lnTo>
                      <a:pt x="0" y="156"/>
                    </a:lnTo>
                    <a:lnTo>
                      <a:pt x="4" y="156"/>
                    </a:lnTo>
                    <a:lnTo>
                      <a:pt x="5" y="159"/>
                    </a:lnTo>
                    <a:close/>
                    <a:moveTo>
                      <a:pt x="0" y="156"/>
                    </a:moveTo>
                    <a:lnTo>
                      <a:pt x="0" y="17"/>
                    </a:lnTo>
                    <a:lnTo>
                      <a:pt x="7" y="17"/>
                    </a:lnTo>
                    <a:lnTo>
                      <a:pt x="7" y="156"/>
                    </a:lnTo>
                    <a:lnTo>
                      <a:pt x="0" y="156"/>
                    </a:lnTo>
                    <a:close/>
                    <a:moveTo>
                      <a:pt x="0" y="17"/>
                    </a:moveTo>
                    <a:lnTo>
                      <a:pt x="0" y="15"/>
                    </a:lnTo>
                    <a:lnTo>
                      <a:pt x="2" y="15"/>
                    </a:lnTo>
                    <a:lnTo>
                      <a:pt x="4" y="17"/>
                    </a:lnTo>
                    <a:lnTo>
                      <a:pt x="0" y="17"/>
                    </a:lnTo>
                    <a:close/>
                    <a:moveTo>
                      <a:pt x="2" y="15"/>
                    </a:moveTo>
                    <a:lnTo>
                      <a:pt x="15" y="4"/>
                    </a:lnTo>
                    <a:lnTo>
                      <a:pt x="19" y="11"/>
                    </a:lnTo>
                    <a:lnTo>
                      <a:pt x="5" y="21"/>
                    </a:lnTo>
                    <a:lnTo>
                      <a:pt x="2" y="15"/>
                    </a:lnTo>
                    <a:close/>
                    <a:moveTo>
                      <a:pt x="15" y="4"/>
                    </a:moveTo>
                    <a:lnTo>
                      <a:pt x="21" y="0"/>
                    </a:lnTo>
                    <a:lnTo>
                      <a:pt x="21" y="8"/>
                    </a:lnTo>
                    <a:lnTo>
                      <a:pt x="17" y="8"/>
                    </a:lnTo>
                    <a:lnTo>
                      <a:pt x="15" y="4"/>
                    </a:lnTo>
                    <a:close/>
                    <a:moveTo>
                      <a:pt x="21" y="8"/>
                    </a:moveTo>
                    <a:lnTo>
                      <a:pt x="21" y="133"/>
                    </a:lnTo>
                    <a:lnTo>
                      <a:pt x="13" y="133"/>
                    </a:lnTo>
                    <a:lnTo>
                      <a:pt x="13" y="8"/>
                    </a:lnTo>
                    <a:lnTo>
                      <a:pt x="21" y="8"/>
                    </a:lnTo>
                    <a:close/>
                    <a:moveTo>
                      <a:pt x="19" y="134"/>
                    </a:moveTo>
                    <a:lnTo>
                      <a:pt x="13" y="140"/>
                    </a:lnTo>
                    <a:lnTo>
                      <a:pt x="13" y="133"/>
                    </a:lnTo>
                    <a:lnTo>
                      <a:pt x="17" y="133"/>
                    </a:lnTo>
                    <a:lnTo>
                      <a:pt x="19" y="134"/>
                    </a:lnTo>
                    <a:close/>
                    <a:moveTo>
                      <a:pt x="15" y="129"/>
                    </a:moveTo>
                    <a:lnTo>
                      <a:pt x="63" y="92"/>
                    </a:lnTo>
                    <a:lnTo>
                      <a:pt x="67" y="98"/>
                    </a:lnTo>
                    <a:lnTo>
                      <a:pt x="19" y="134"/>
                    </a:lnTo>
                    <a:lnTo>
                      <a:pt x="15" y="129"/>
                    </a:lnTo>
                    <a:close/>
                    <a:moveTo>
                      <a:pt x="63" y="92"/>
                    </a:moveTo>
                    <a:lnTo>
                      <a:pt x="69" y="86"/>
                    </a:lnTo>
                    <a:lnTo>
                      <a:pt x="69" y="94"/>
                    </a:lnTo>
                    <a:lnTo>
                      <a:pt x="65" y="94"/>
                    </a:lnTo>
                    <a:lnTo>
                      <a:pt x="63" y="92"/>
                    </a:lnTo>
                    <a:close/>
                    <a:moveTo>
                      <a:pt x="69" y="94"/>
                    </a:moveTo>
                    <a:lnTo>
                      <a:pt x="69" y="108"/>
                    </a:lnTo>
                    <a:lnTo>
                      <a:pt x="61" y="108"/>
                    </a:lnTo>
                    <a:lnTo>
                      <a:pt x="61" y="94"/>
                    </a:lnTo>
                    <a:lnTo>
                      <a:pt x="69" y="94"/>
                    </a:lnTo>
                    <a:close/>
                    <a:moveTo>
                      <a:pt x="69" y="108"/>
                    </a:moveTo>
                    <a:lnTo>
                      <a:pt x="69" y="109"/>
                    </a:lnTo>
                    <a:lnTo>
                      <a:pt x="67" y="111"/>
                    </a:lnTo>
                    <a:lnTo>
                      <a:pt x="65" y="108"/>
                    </a:lnTo>
                    <a:lnTo>
                      <a:pt x="69" y="108"/>
                    </a:lnTo>
                    <a:close/>
                  </a:path>
                </a:pathLst>
              </a:custGeom>
              <a:solidFill>
                <a:srgbClr val="1F1A17"/>
              </a:solidFill>
              <a:ln w="9525">
                <a:noFill/>
                <a:round/>
              </a:ln>
            </p:spPr>
            <p:txBody>
              <a:bodyPr/>
              <a:lstStyle/>
              <a:p>
                <a:endParaRPr lang="en-IN"/>
              </a:p>
            </p:txBody>
          </p:sp>
          <p:sp>
            <p:nvSpPr>
              <p:cNvPr id="2149" name="Freeform 71"/>
              <p:cNvSpPr>
                <a:spLocks noEditPoints="1"/>
              </p:cNvSpPr>
              <p:nvPr/>
            </p:nvSpPr>
            <p:spPr bwMode="auto">
              <a:xfrm>
                <a:off x="1651" y="2016"/>
                <a:ext cx="21" cy="52"/>
              </a:xfrm>
              <a:custGeom>
                <a:avLst/>
                <a:gdLst>
                  <a:gd name="T0" fmla="*/ 20 w 21"/>
                  <a:gd name="T1" fmla="*/ 36 h 52"/>
                  <a:gd name="T2" fmla="*/ 6 w 21"/>
                  <a:gd name="T3" fmla="*/ 46 h 52"/>
                  <a:gd name="T4" fmla="*/ 2 w 21"/>
                  <a:gd name="T5" fmla="*/ 40 h 52"/>
                  <a:gd name="T6" fmla="*/ 16 w 21"/>
                  <a:gd name="T7" fmla="*/ 31 h 52"/>
                  <a:gd name="T8" fmla="*/ 20 w 21"/>
                  <a:gd name="T9" fmla="*/ 36 h 52"/>
                  <a:gd name="T10" fmla="*/ 6 w 21"/>
                  <a:gd name="T11" fmla="*/ 46 h 52"/>
                  <a:gd name="T12" fmla="*/ 0 w 21"/>
                  <a:gd name="T13" fmla="*/ 52 h 52"/>
                  <a:gd name="T14" fmla="*/ 0 w 21"/>
                  <a:gd name="T15" fmla="*/ 44 h 52"/>
                  <a:gd name="T16" fmla="*/ 4 w 21"/>
                  <a:gd name="T17" fmla="*/ 44 h 52"/>
                  <a:gd name="T18" fmla="*/ 6 w 21"/>
                  <a:gd name="T19" fmla="*/ 46 h 52"/>
                  <a:gd name="T20" fmla="*/ 0 w 21"/>
                  <a:gd name="T21" fmla="*/ 44 h 52"/>
                  <a:gd name="T22" fmla="*/ 0 w 21"/>
                  <a:gd name="T23" fmla="*/ 19 h 52"/>
                  <a:gd name="T24" fmla="*/ 8 w 21"/>
                  <a:gd name="T25" fmla="*/ 19 h 52"/>
                  <a:gd name="T26" fmla="*/ 8 w 21"/>
                  <a:gd name="T27" fmla="*/ 44 h 52"/>
                  <a:gd name="T28" fmla="*/ 0 w 21"/>
                  <a:gd name="T29" fmla="*/ 44 h 52"/>
                  <a:gd name="T30" fmla="*/ 0 w 21"/>
                  <a:gd name="T31" fmla="*/ 19 h 52"/>
                  <a:gd name="T32" fmla="*/ 0 w 21"/>
                  <a:gd name="T33" fmla="*/ 17 h 52"/>
                  <a:gd name="T34" fmla="*/ 2 w 21"/>
                  <a:gd name="T35" fmla="*/ 15 h 52"/>
                  <a:gd name="T36" fmla="*/ 4 w 21"/>
                  <a:gd name="T37" fmla="*/ 19 h 52"/>
                  <a:gd name="T38" fmla="*/ 0 w 21"/>
                  <a:gd name="T39" fmla="*/ 19 h 52"/>
                  <a:gd name="T40" fmla="*/ 2 w 21"/>
                  <a:gd name="T41" fmla="*/ 15 h 52"/>
                  <a:gd name="T42" fmla="*/ 16 w 21"/>
                  <a:gd name="T43" fmla="*/ 6 h 52"/>
                  <a:gd name="T44" fmla="*/ 20 w 21"/>
                  <a:gd name="T45" fmla="*/ 11 h 52"/>
                  <a:gd name="T46" fmla="*/ 6 w 21"/>
                  <a:gd name="T47" fmla="*/ 21 h 52"/>
                  <a:gd name="T48" fmla="*/ 2 w 21"/>
                  <a:gd name="T49" fmla="*/ 15 h 52"/>
                  <a:gd name="T50" fmla="*/ 16 w 21"/>
                  <a:gd name="T51" fmla="*/ 6 h 52"/>
                  <a:gd name="T52" fmla="*/ 21 w 21"/>
                  <a:gd name="T53" fmla="*/ 0 h 52"/>
                  <a:gd name="T54" fmla="*/ 21 w 21"/>
                  <a:gd name="T55" fmla="*/ 8 h 52"/>
                  <a:gd name="T56" fmla="*/ 18 w 21"/>
                  <a:gd name="T57" fmla="*/ 8 h 52"/>
                  <a:gd name="T58" fmla="*/ 16 w 21"/>
                  <a:gd name="T59" fmla="*/ 6 h 52"/>
                  <a:gd name="T60" fmla="*/ 21 w 21"/>
                  <a:gd name="T61" fmla="*/ 8 h 52"/>
                  <a:gd name="T62" fmla="*/ 21 w 21"/>
                  <a:gd name="T63" fmla="*/ 33 h 52"/>
                  <a:gd name="T64" fmla="*/ 14 w 21"/>
                  <a:gd name="T65" fmla="*/ 33 h 52"/>
                  <a:gd name="T66" fmla="*/ 14 w 21"/>
                  <a:gd name="T67" fmla="*/ 8 h 52"/>
                  <a:gd name="T68" fmla="*/ 21 w 21"/>
                  <a:gd name="T69" fmla="*/ 8 h 52"/>
                  <a:gd name="T70" fmla="*/ 21 w 21"/>
                  <a:gd name="T71" fmla="*/ 33 h 52"/>
                  <a:gd name="T72" fmla="*/ 21 w 21"/>
                  <a:gd name="T73" fmla="*/ 34 h 52"/>
                  <a:gd name="T74" fmla="*/ 20 w 21"/>
                  <a:gd name="T75" fmla="*/ 36 h 52"/>
                  <a:gd name="T76" fmla="*/ 18 w 21"/>
                  <a:gd name="T77" fmla="*/ 33 h 52"/>
                  <a:gd name="T78" fmla="*/ 21 w 21"/>
                  <a:gd name="T79" fmla="*/ 33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2"/>
                  <a:gd name="T122" fmla="*/ 21 w 21"/>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2">
                    <a:moveTo>
                      <a:pt x="20" y="36"/>
                    </a:moveTo>
                    <a:lnTo>
                      <a:pt x="6" y="46"/>
                    </a:lnTo>
                    <a:lnTo>
                      <a:pt x="2" y="40"/>
                    </a:lnTo>
                    <a:lnTo>
                      <a:pt x="16" y="31"/>
                    </a:lnTo>
                    <a:lnTo>
                      <a:pt x="20" y="36"/>
                    </a:lnTo>
                    <a:close/>
                    <a:moveTo>
                      <a:pt x="6" y="46"/>
                    </a:moveTo>
                    <a:lnTo>
                      <a:pt x="0" y="52"/>
                    </a:lnTo>
                    <a:lnTo>
                      <a:pt x="0" y="44"/>
                    </a:lnTo>
                    <a:lnTo>
                      <a:pt x="4" y="44"/>
                    </a:lnTo>
                    <a:lnTo>
                      <a:pt x="6" y="46"/>
                    </a:lnTo>
                    <a:close/>
                    <a:moveTo>
                      <a:pt x="0" y="44"/>
                    </a:moveTo>
                    <a:lnTo>
                      <a:pt x="0" y="19"/>
                    </a:lnTo>
                    <a:lnTo>
                      <a:pt x="8" y="19"/>
                    </a:lnTo>
                    <a:lnTo>
                      <a:pt x="8" y="44"/>
                    </a:lnTo>
                    <a:lnTo>
                      <a:pt x="0" y="44"/>
                    </a:lnTo>
                    <a:close/>
                    <a:moveTo>
                      <a:pt x="0" y="19"/>
                    </a:moveTo>
                    <a:lnTo>
                      <a:pt x="0" y="17"/>
                    </a:lnTo>
                    <a:lnTo>
                      <a:pt x="2" y="15"/>
                    </a:lnTo>
                    <a:lnTo>
                      <a:pt x="4" y="19"/>
                    </a:lnTo>
                    <a:lnTo>
                      <a:pt x="0" y="19"/>
                    </a:lnTo>
                    <a:close/>
                    <a:moveTo>
                      <a:pt x="2" y="15"/>
                    </a:moveTo>
                    <a:lnTo>
                      <a:pt x="16" y="6"/>
                    </a:lnTo>
                    <a:lnTo>
                      <a:pt x="20" y="11"/>
                    </a:lnTo>
                    <a:lnTo>
                      <a:pt x="6" y="21"/>
                    </a:lnTo>
                    <a:lnTo>
                      <a:pt x="2" y="15"/>
                    </a:lnTo>
                    <a:close/>
                    <a:moveTo>
                      <a:pt x="16" y="6"/>
                    </a:moveTo>
                    <a:lnTo>
                      <a:pt x="21" y="0"/>
                    </a:lnTo>
                    <a:lnTo>
                      <a:pt x="21" y="8"/>
                    </a:lnTo>
                    <a:lnTo>
                      <a:pt x="18" y="8"/>
                    </a:lnTo>
                    <a:lnTo>
                      <a:pt x="16" y="6"/>
                    </a:lnTo>
                    <a:close/>
                    <a:moveTo>
                      <a:pt x="21" y="8"/>
                    </a:moveTo>
                    <a:lnTo>
                      <a:pt x="21" y="33"/>
                    </a:lnTo>
                    <a:lnTo>
                      <a:pt x="14" y="33"/>
                    </a:lnTo>
                    <a:lnTo>
                      <a:pt x="14" y="8"/>
                    </a:lnTo>
                    <a:lnTo>
                      <a:pt x="21" y="8"/>
                    </a:lnTo>
                    <a:close/>
                    <a:moveTo>
                      <a:pt x="21" y="33"/>
                    </a:moveTo>
                    <a:lnTo>
                      <a:pt x="21" y="34"/>
                    </a:lnTo>
                    <a:lnTo>
                      <a:pt x="20" y="36"/>
                    </a:lnTo>
                    <a:lnTo>
                      <a:pt x="18" y="33"/>
                    </a:lnTo>
                    <a:lnTo>
                      <a:pt x="21" y="33"/>
                    </a:lnTo>
                    <a:close/>
                  </a:path>
                </a:pathLst>
              </a:custGeom>
              <a:solidFill>
                <a:srgbClr val="1F1A17"/>
              </a:solidFill>
              <a:ln w="9525">
                <a:noFill/>
                <a:round/>
              </a:ln>
            </p:spPr>
            <p:txBody>
              <a:bodyPr/>
              <a:lstStyle/>
              <a:p>
                <a:endParaRPr lang="en-IN"/>
              </a:p>
            </p:txBody>
          </p:sp>
          <p:sp>
            <p:nvSpPr>
              <p:cNvPr id="2150" name="Freeform 72"/>
              <p:cNvSpPr>
                <a:spLocks noEditPoints="1"/>
              </p:cNvSpPr>
              <p:nvPr/>
            </p:nvSpPr>
            <p:spPr bwMode="auto">
              <a:xfrm>
                <a:off x="1690" y="1845"/>
                <a:ext cx="86" cy="171"/>
              </a:xfrm>
              <a:custGeom>
                <a:avLst/>
                <a:gdLst>
                  <a:gd name="T0" fmla="*/ 21 w 86"/>
                  <a:gd name="T1" fmla="*/ 134 h 171"/>
                  <a:gd name="T2" fmla="*/ 21 w 86"/>
                  <a:gd name="T3" fmla="*/ 134 h 171"/>
                  <a:gd name="T4" fmla="*/ 13 w 86"/>
                  <a:gd name="T5" fmla="*/ 140 h 171"/>
                  <a:gd name="T6" fmla="*/ 23 w 86"/>
                  <a:gd name="T7" fmla="*/ 140 h 171"/>
                  <a:gd name="T8" fmla="*/ 46 w 86"/>
                  <a:gd name="T9" fmla="*/ 146 h 171"/>
                  <a:gd name="T10" fmla="*/ 46 w 86"/>
                  <a:gd name="T11" fmla="*/ 146 h 171"/>
                  <a:gd name="T12" fmla="*/ 46 w 86"/>
                  <a:gd name="T13" fmla="*/ 146 h 171"/>
                  <a:gd name="T14" fmla="*/ 57 w 86"/>
                  <a:gd name="T15" fmla="*/ 119 h 171"/>
                  <a:gd name="T16" fmla="*/ 65 w 86"/>
                  <a:gd name="T17" fmla="*/ 123 h 171"/>
                  <a:gd name="T18" fmla="*/ 61 w 86"/>
                  <a:gd name="T19" fmla="*/ 113 h 171"/>
                  <a:gd name="T20" fmla="*/ 69 w 86"/>
                  <a:gd name="T21" fmla="*/ 115 h 171"/>
                  <a:gd name="T22" fmla="*/ 61 w 86"/>
                  <a:gd name="T23" fmla="*/ 88 h 171"/>
                  <a:gd name="T24" fmla="*/ 61 w 86"/>
                  <a:gd name="T25" fmla="*/ 88 h 171"/>
                  <a:gd name="T26" fmla="*/ 42 w 86"/>
                  <a:gd name="T27" fmla="*/ 92 h 171"/>
                  <a:gd name="T28" fmla="*/ 40 w 86"/>
                  <a:gd name="T29" fmla="*/ 94 h 171"/>
                  <a:gd name="T30" fmla="*/ 36 w 86"/>
                  <a:gd name="T31" fmla="*/ 86 h 171"/>
                  <a:gd name="T32" fmla="*/ 13 w 86"/>
                  <a:gd name="T33" fmla="*/ 98 h 171"/>
                  <a:gd name="T34" fmla="*/ 6 w 86"/>
                  <a:gd name="T35" fmla="*/ 90 h 171"/>
                  <a:gd name="T36" fmla="*/ 6 w 86"/>
                  <a:gd name="T37" fmla="*/ 90 h 171"/>
                  <a:gd name="T38" fmla="*/ 4 w 86"/>
                  <a:gd name="T39" fmla="*/ 79 h 171"/>
                  <a:gd name="T40" fmla="*/ 48 w 86"/>
                  <a:gd name="T41" fmla="*/ 15 h 171"/>
                  <a:gd name="T42" fmla="*/ 48 w 86"/>
                  <a:gd name="T43" fmla="*/ 15 h 171"/>
                  <a:gd name="T44" fmla="*/ 50 w 86"/>
                  <a:gd name="T45" fmla="*/ 15 h 171"/>
                  <a:gd name="T46" fmla="*/ 54 w 86"/>
                  <a:gd name="T47" fmla="*/ 11 h 171"/>
                  <a:gd name="T48" fmla="*/ 52 w 86"/>
                  <a:gd name="T49" fmla="*/ 4 h 171"/>
                  <a:gd name="T50" fmla="*/ 69 w 86"/>
                  <a:gd name="T51" fmla="*/ 8 h 171"/>
                  <a:gd name="T52" fmla="*/ 75 w 86"/>
                  <a:gd name="T53" fmla="*/ 2 h 171"/>
                  <a:gd name="T54" fmla="*/ 75 w 86"/>
                  <a:gd name="T55" fmla="*/ 23 h 171"/>
                  <a:gd name="T56" fmla="*/ 65 w 86"/>
                  <a:gd name="T57" fmla="*/ 29 h 171"/>
                  <a:gd name="T58" fmla="*/ 71 w 86"/>
                  <a:gd name="T59" fmla="*/ 32 h 171"/>
                  <a:gd name="T60" fmla="*/ 71 w 86"/>
                  <a:gd name="T61" fmla="*/ 32 h 171"/>
                  <a:gd name="T62" fmla="*/ 71 w 86"/>
                  <a:gd name="T63" fmla="*/ 29 h 171"/>
                  <a:gd name="T64" fmla="*/ 48 w 86"/>
                  <a:gd name="T65" fmla="*/ 29 h 171"/>
                  <a:gd name="T66" fmla="*/ 48 w 86"/>
                  <a:gd name="T67" fmla="*/ 29 h 171"/>
                  <a:gd name="T68" fmla="*/ 48 w 86"/>
                  <a:gd name="T69" fmla="*/ 29 h 171"/>
                  <a:gd name="T70" fmla="*/ 38 w 86"/>
                  <a:gd name="T71" fmla="*/ 27 h 171"/>
                  <a:gd name="T72" fmla="*/ 32 w 86"/>
                  <a:gd name="T73" fmla="*/ 48 h 171"/>
                  <a:gd name="T74" fmla="*/ 25 w 86"/>
                  <a:gd name="T75" fmla="*/ 44 h 171"/>
                  <a:gd name="T76" fmla="*/ 21 w 86"/>
                  <a:gd name="T77" fmla="*/ 50 h 171"/>
                  <a:gd name="T78" fmla="*/ 25 w 86"/>
                  <a:gd name="T79" fmla="*/ 67 h 171"/>
                  <a:gd name="T80" fmla="*/ 25 w 86"/>
                  <a:gd name="T81" fmla="*/ 67 h 171"/>
                  <a:gd name="T82" fmla="*/ 27 w 86"/>
                  <a:gd name="T83" fmla="*/ 71 h 171"/>
                  <a:gd name="T84" fmla="*/ 25 w 86"/>
                  <a:gd name="T85" fmla="*/ 81 h 171"/>
                  <a:gd name="T86" fmla="*/ 30 w 86"/>
                  <a:gd name="T87" fmla="*/ 81 h 171"/>
                  <a:gd name="T88" fmla="*/ 30 w 86"/>
                  <a:gd name="T89" fmla="*/ 81 h 171"/>
                  <a:gd name="T90" fmla="*/ 32 w 86"/>
                  <a:gd name="T91" fmla="*/ 81 h 171"/>
                  <a:gd name="T92" fmla="*/ 32 w 86"/>
                  <a:gd name="T93" fmla="*/ 73 h 171"/>
                  <a:gd name="T94" fmla="*/ 52 w 86"/>
                  <a:gd name="T95" fmla="*/ 75 h 171"/>
                  <a:gd name="T96" fmla="*/ 57 w 86"/>
                  <a:gd name="T97" fmla="*/ 71 h 171"/>
                  <a:gd name="T98" fmla="*/ 55 w 86"/>
                  <a:gd name="T99" fmla="*/ 63 h 171"/>
                  <a:gd name="T100" fmla="*/ 55 w 86"/>
                  <a:gd name="T101" fmla="*/ 63 h 171"/>
                  <a:gd name="T102" fmla="*/ 75 w 86"/>
                  <a:gd name="T103" fmla="*/ 69 h 171"/>
                  <a:gd name="T104" fmla="*/ 84 w 86"/>
                  <a:gd name="T105" fmla="*/ 71 h 171"/>
                  <a:gd name="T106" fmla="*/ 86 w 86"/>
                  <a:gd name="T107" fmla="*/ 82 h 171"/>
                  <a:gd name="T108" fmla="*/ 75 w 86"/>
                  <a:gd name="T109" fmla="*/ 106 h 171"/>
                  <a:gd name="T110" fmla="*/ 69 w 86"/>
                  <a:gd name="T111" fmla="*/ 121 h 171"/>
                  <a:gd name="T112" fmla="*/ 55 w 86"/>
                  <a:gd name="T113" fmla="*/ 140 h 171"/>
                  <a:gd name="T114" fmla="*/ 46 w 86"/>
                  <a:gd name="T115" fmla="*/ 161 h 171"/>
                  <a:gd name="T116" fmla="*/ 29 w 86"/>
                  <a:gd name="T117" fmla="*/ 171 h 171"/>
                  <a:gd name="T118" fmla="*/ 13 w 86"/>
                  <a:gd name="T119" fmla="*/ 161 h 171"/>
                  <a:gd name="T120" fmla="*/ 0 w 86"/>
                  <a:gd name="T121" fmla="*/ 142 h 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6"/>
                  <a:gd name="T184" fmla="*/ 0 h 171"/>
                  <a:gd name="T185" fmla="*/ 86 w 86"/>
                  <a:gd name="T186" fmla="*/ 171 h 1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6" h="171">
                    <a:moveTo>
                      <a:pt x="2" y="142"/>
                    </a:moveTo>
                    <a:lnTo>
                      <a:pt x="15" y="132"/>
                    </a:lnTo>
                    <a:lnTo>
                      <a:pt x="19" y="138"/>
                    </a:lnTo>
                    <a:lnTo>
                      <a:pt x="7" y="148"/>
                    </a:lnTo>
                    <a:lnTo>
                      <a:pt x="2" y="142"/>
                    </a:lnTo>
                    <a:close/>
                    <a:moveTo>
                      <a:pt x="15" y="132"/>
                    </a:moveTo>
                    <a:lnTo>
                      <a:pt x="21" y="127"/>
                    </a:lnTo>
                    <a:lnTo>
                      <a:pt x="21" y="134"/>
                    </a:lnTo>
                    <a:lnTo>
                      <a:pt x="17" y="134"/>
                    </a:lnTo>
                    <a:lnTo>
                      <a:pt x="15" y="132"/>
                    </a:lnTo>
                    <a:close/>
                    <a:moveTo>
                      <a:pt x="21" y="134"/>
                    </a:moveTo>
                    <a:lnTo>
                      <a:pt x="21" y="134"/>
                    </a:lnTo>
                    <a:lnTo>
                      <a:pt x="13" y="136"/>
                    </a:lnTo>
                    <a:lnTo>
                      <a:pt x="13" y="134"/>
                    </a:lnTo>
                    <a:lnTo>
                      <a:pt x="21" y="134"/>
                    </a:lnTo>
                    <a:close/>
                    <a:moveTo>
                      <a:pt x="21" y="134"/>
                    </a:moveTo>
                    <a:lnTo>
                      <a:pt x="21" y="134"/>
                    </a:lnTo>
                    <a:lnTo>
                      <a:pt x="17" y="134"/>
                    </a:lnTo>
                    <a:lnTo>
                      <a:pt x="21" y="134"/>
                    </a:lnTo>
                    <a:close/>
                    <a:moveTo>
                      <a:pt x="21" y="134"/>
                    </a:moveTo>
                    <a:lnTo>
                      <a:pt x="21" y="136"/>
                    </a:lnTo>
                    <a:lnTo>
                      <a:pt x="21" y="138"/>
                    </a:lnTo>
                    <a:lnTo>
                      <a:pt x="13" y="138"/>
                    </a:lnTo>
                    <a:lnTo>
                      <a:pt x="13" y="136"/>
                    </a:lnTo>
                    <a:lnTo>
                      <a:pt x="21" y="134"/>
                    </a:lnTo>
                    <a:close/>
                    <a:moveTo>
                      <a:pt x="21" y="138"/>
                    </a:moveTo>
                    <a:lnTo>
                      <a:pt x="23" y="140"/>
                    </a:lnTo>
                    <a:lnTo>
                      <a:pt x="15" y="142"/>
                    </a:lnTo>
                    <a:lnTo>
                      <a:pt x="13" y="140"/>
                    </a:lnTo>
                    <a:lnTo>
                      <a:pt x="13" y="138"/>
                    </a:lnTo>
                    <a:lnTo>
                      <a:pt x="21" y="138"/>
                    </a:lnTo>
                    <a:close/>
                    <a:moveTo>
                      <a:pt x="23" y="140"/>
                    </a:moveTo>
                    <a:lnTo>
                      <a:pt x="23" y="144"/>
                    </a:lnTo>
                    <a:lnTo>
                      <a:pt x="27" y="146"/>
                    </a:lnTo>
                    <a:lnTo>
                      <a:pt x="23" y="154"/>
                    </a:lnTo>
                    <a:lnTo>
                      <a:pt x="21" y="152"/>
                    </a:lnTo>
                    <a:lnTo>
                      <a:pt x="17" y="150"/>
                    </a:lnTo>
                    <a:lnTo>
                      <a:pt x="15" y="146"/>
                    </a:lnTo>
                    <a:lnTo>
                      <a:pt x="15" y="142"/>
                    </a:lnTo>
                    <a:lnTo>
                      <a:pt x="23" y="140"/>
                    </a:lnTo>
                    <a:close/>
                    <a:moveTo>
                      <a:pt x="27" y="146"/>
                    </a:moveTo>
                    <a:lnTo>
                      <a:pt x="29" y="146"/>
                    </a:lnTo>
                    <a:lnTo>
                      <a:pt x="30" y="146"/>
                    </a:lnTo>
                    <a:lnTo>
                      <a:pt x="34" y="154"/>
                    </a:lnTo>
                    <a:lnTo>
                      <a:pt x="29" y="154"/>
                    </a:lnTo>
                    <a:lnTo>
                      <a:pt x="23" y="154"/>
                    </a:lnTo>
                    <a:lnTo>
                      <a:pt x="27" y="146"/>
                    </a:lnTo>
                    <a:close/>
                    <a:moveTo>
                      <a:pt x="30" y="146"/>
                    </a:moveTo>
                    <a:lnTo>
                      <a:pt x="36" y="144"/>
                    </a:lnTo>
                    <a:lnTo>
                      <a:pt x="40" y="140"/>
                    </a:lnTo>
                    <a:lnTo>
                      <a:pt x="46" y="146"/>
                    </a:lnTo>
                    <a:lnTo>
                      <a:pt x="40" y="150"/>
                    </a:lnTo>
                    <a:lnTo>
                      <a:pt x="34" y="154"/>
                    </a:lnTo>
                    <a:lnTo>
                      <a:pt x="30" y="146"/>
                    </a:lnTo>
                    <a:close/>
                    <a:moveTo>
                      <a:pt x="46" y="146"/>
                    </a:moveTo>
                    <a:lnTo>
                      <a:pt x="46" y="146"/>
                    </a:lnTo>
                    <a:lnTo>
                      <a:pt x="42" y="144"/>
                    </a:lnTo>
                    <a:lnTo>
                      <a:pt x="46" y="146"/>
                    </a:lnTo>
                    <a:close/>
                    <a:moveTo>
                      <a:pt x="40" y="140"/>
                    </a:moveTo>
                    <a:lnTo>
                      <a:pt x="40" y="140"/>
                    </a:lnTo>
                    <a:lnTo>
                      <a:pt x="46" y="146"/>
                    </a:lnTo>
                    <a:lnTo>
                      <a:pt x="40" y="140"/>
                    </a:lnTo>
                    <a:close/>
                    <a:moveTo>
                      <a:pt x="40" y="140"/>
                    </a:moveTo>
                    <a:lnTo>
                      <a:pt x="40" y="140"/>
                    </a:lnTo>
                    <a:lnTo>
                      <a:pt x="42" y="144"/>
                    </a:lnTo>
                    <a:lnTo>
                      <a:pt x="40" y="140"/>
                    </a:lnTo>
                    <a:close/>
                    <a:moveTo>
                      <a:pt x="40" y="140"/>
                    </a:moveTo>
                    <a:lnTo>
                      <a:pt x="42" y="138"/>
                    </a:lnTo>
                    <a:lnTo>
                      <a:pt x="44" y="138"/>
                    </a:lnTo>
                    <a:lnTo>
                      <a:pt x="48" y="144"/>
                    </a:lnTo>
                    <a:lnTo>
                      <a:pt x="48" y="146"/>
                    </a:lnTo>
                    <a:lnTo>
                      <a:pt x="46" y="146"/>
                    </a:lnTo>
                    <a:lnTo>
                      <a:pt x="40" y="140"/>
                    </a:lnTo>
                    <a:close/>
                    <a:moveTo>
                      <a:pt x="44" y="138"/>
                    </a:moveTo>
                    <a:lnTo>
                      <a:pt x="44" y="136"/>
                    </a:lnTo>
                    <a:lnTo>
                      <a:pt x="46" y="134"/>
                    </a:lnTo>
                    <a:lnTo>
                      <a:pt x="52" y="140"/>
                    </a:lnTo>
                    <a:lnTo>
                      <a:pt x="50" y="142"/>
                    </a:lnTo>
                    <a:lnTo>
                      <a:pt x="48" y="144"/>
                    </a:lnTo>
                    <a:lnTo>
                      <a:pt x="44" y="138"/>
                    </a:lnTo>
                    <a:close/>
                    <a:moveTo>
                      <a:pt x="46" y="134"/>
                    </a:moveTo>
                    <a:lnTo>
                      <a:pt x="54" y="127"/>
                    </a:lnTo>
                    <a:lnTo>
                      <a:pt x="57" y="119"/>
                    </a:lnTo>
                    <a:lnTo>
                      <a:pt x="65" y="123"/>
                    </a:lnTo>
                    <a:lnTo>
                      <a:pt x="59" y="132"/>
                    </a:lnTo>
                    <a:lnTo>
                      <a:pt x="52" y="140"/>
                    </a:lnTo>
                    <a:lnTo>
                      <a:pt x="46" y="134"/>
                    </a:lnTo>
                    <a:close/>
                    <a:moveTo>
                      <a:pt x="57" y="119"/>
                    </a:moveTo>
                    <a:lnTo>
                      <a:pt x="57" y="119"/>
                    </a:lnTo>
                    <a:lnTo>
                      <a:pt x="65" y="123"/>
                    </a:lnTo>
                    <a:lnTo>
                      <a:pt x="57" y="119"/>
                    </a:lnTo>
                    <a:close/>
                    <a:moveTo>
                      <a:pt x="65" y="123"/>
                    </a:moveTo>
                    <a:lnTo>
                      <a:pt x="65" y="123"/>
                    </a:lnTo>
                    <a:lnTo>
                      <a:pt x="61" y="121"/>
                    </a:lnTo>
                    <a:lnTo>
                      <a:pt x="65" y="123"/>
                    </a:lnTo>
                    <a:close/>
                    <a:moveTo>
                      <a:pt x="57" y="119"/>
                    </a:moveTo>
                    <a:lnTo>
                      <a:pt x="59" y="117"/>
                    </a:lnTo>
                    <a:lnTo>
                      <a:pt x="59" y="115"/>
                    </a:lnTo>
                    <a:lnTo>
                      <a:pt x="67" y="119"/>
                    </a:lnTo>
                    <a:lnTo>
                      <a:pt x="67" y="121"/>
                    </a:lnTo>
                    <a:lnTo>
                      <a:pt x="65" y="123"/>
                    </a:lnTo>
                    <a:lnTo>
                      <a:pt x="57" y="119"/>
                    </a:lnTo>
                    <a:close/>
                    <a:moveTo>
                      <a:pt x="59" y="115"/>
                    </a:moveTo>
                    <a:lnTo>
                      <a:pt x="61" y="113"/>
                    </a:lnTo>
                    <a:lnTo>
                      <a:pt x="69" y="115"/>
                    </a:lnTo>
                    <a:lnTo>
                      <a:pt x="69" y="117"/>
                    </a:lnTo>
                    <a:lnTo>
                      <a:pt x="67" y="119"/>
                    </a:lnTo>
                    <a:lnTo>
                      <a:pt x="59" y="115"/>
                    </a:lnTo>
                    <a:close/>
                    <a:moveTo>
                      <a:pt x="61" y="113"/>
                    </a:moveTo>
                    <a:lnTo>
                      <a:pt x="63" y="104"/>
                    </a:lnTo>
                    <a:lnTo>
                      <a:pt x="65" y="96"/>
                    </a:lnTo>
                    <a:lnTo>
                      <a:pt x="73" y="96"/>
                    </a:lnTo>
                    <a:lnTo>
                      <a:pt x="73" y="106"/>
                    </a:lnTo>
                    <a:lnTo>
                      <a:pt x="69" y="115"/>
                    </a:lnTo>
                    <a:lnTo>
                      <a:pt x="61" y="113"/>
                    </a:lnTo>
                    <a:close/>
                    <a:moveTo>
                      <a:pt x="65" y="96"/>
                    </a:moveTo>
                    <a:lnTo>
                      <a:pt x="65" y="92"/>
                    </a:lnTo>
                    <a:lnTo>
                      <a:pt x="63" y="90"/>
                    </a:lnTo>
                    <a:lnTo>
                      <a:pt x="71" y="88"/>
                    </a:lnTo>
                    <a:lnTo>
                      <a:pt x="73" y="92"/>
                    </a:lnTo>
                    <a:lnTo>
                      <a:pt x="73" y="96"/>
                    </a:lnTo>
                    <a:lnTo>
                      <a:pt x="65" y="96"/>
                    </a:lnTo>
                    <a:close/>
                    <a:moveTo>
                      <a:pt x="63" y="90"/>
                    </a:moveTo>
                    <a:lnTo>
                      <a:pt x="63" y="90"/>
                    </a:lnTo>
                    <a:lnTo>
                      <a:pt x="61" y="88"/>
                    </a:lnTo>
                    <a:lnTo>
                      <a:pt x="63" y="81"/>
                    </a:lnTo>
                    <a:lnTo>
                      <a:pt x="69" y="84"/>
                    </a:lnTo>
                    <a:lnTo>
                      <a:pt x="71" y="88"/>
                    </a:lnTo>
                    <a:lnTo>
                      <a:pt x="63" y="90"/>
                    </a:lnTo>
                    <a:close/>
                    <a:moveTo>
                      <a:pt x="61" y="88"/>
                    </a:moveTo>
                    <a:lnTo>
                      <a:pt x="59" y="88"/>
                    </a:lnTo>
                    <a:lnTo>
                      <a:pt x="57" y="88"/>
                    </a:lnTo>
                    <a:lnTo>
                      <a:pt x="57" y="81"/>
                    </a:lnTo>
                    <a:lnTo>
                      <a:pt x="61" y="81"/>
                    </a:lnTo>
                    <a:lnTo>
                      <a:pt x="63" y="81"/>
                    </a:lnTo>
                    <a:lnTo>
                      <a:pt x="61" y="88"/>
                    </a:lnTo>
                    <a:close/>
                    <a:moveTo>
                      <a:pt x="57" y="88"/>
                    </a:moveTo>
                    <a:lnTo>
                      <a:pt x="50" y="90"/>
                    </a:lnTo>
                    <a:lnTo>
                      <a:pt x="42" y="92"/>
                    </a:lnTo>
                    <a:lnTo>
                      <a:pt x="38" y="86"/>
                    </a:lnTo>
                    <a:lnTo>
                      <a:pt x="48" y="82"/>
                    </a:lnTo>
                    <a:lnTo>
                      <a:pt x="57" y="81"/>
                    </a:lnTo>
                    <a:lnTo>
                      <a:pt x="57" y="88"/>
                    </a:lnTo>
                    <a:close/>
                    <a:moveTo>
                      <a:pt x="42" y="92"/>
                    </a:moveTo>
                    <a:lnTo>
                      <a:pt x="42" y="92"/>
                    </a:lnTo>
                    <a:lnTo>
                      <a:pt x="40" y="90"/>
                    </a:lnTo>
                    <a:lnTo>
                      <a:pt x="42" y="92"/>
                    </a:lnTo>
                    <a:close/>
                    <a:moveTo>
                      <a:pt x="42" y="92"/>
                    </a:moveTo>
                    <a:lnTo>
                      <a:pt x="42" y="92"/>
                    </a:lnTo>
                    <a:lnTo>
                      <a:pt x="38" y="86"/>
                    </a:lnTo>
                    <a:lnTo>
                      <a:pt x="42" y="92"/>
                    </a:lnTo>
                    <a:close/>
                    <a:moveTo>
                      <a:pt x="38" y="86"/>
                    </a:moveTo>
                    <a:lnTo>
                      <a:pt x="38" y="86"/>
                    </a:lnTo>
                    <a:lnTo>
                      <a:pt x="40" y="90"/>
                    </a:lnTo>
                    <a:lnTo>
                      <a:pt x="38" y="86"/>
                    </a:lnTo>
                    <a:close/>
                    <a:moveTo>
                      <a:pt x="42" y="92"/>
                    </a:moveTo>
                    <a:lnTo>
                      <a:pt x="40" y="94"/>
                    </a:lnTo>
                    <a:lnTo>
                      <a:pt x="36" y="86"/>
                    </a:lnTo>
                    <a:lnTo>
                      <a:pt x="38" y="86"/>
                    </a:lnTo>
                    <a:lnTo>
                      <a:pt x="42" y="92"/>
                    </a:lnTo>
                    <a:close/>
                    <a:moveTo>
                      <a:pt x="40" y="94"/>
                    </a:moveTo>
                    <a:lnTo>
                      <a:pt x="38" y="94"/>
                    </a:lnTo>
                    <a:lnTo>
                      <a:pt x="34" y="86"/>
                    </a:lnTo>
                    <a:lnTo>
                      <a:pt x="36" y="86"/>
                    </a:lnTo>
                    <a:lnTo>
                      <a:pt x="40" y="94"/>
                    </a:lnTo>
                    <a:close/>
                    <a:moveTo>
                      <a:pt x="38" y="94"/>
                    </a:moveTo>
                    <a:lnTo>
                      <a:pt x="30" y="98"/>
                    </a:lnTo>
                    <a:lnTo>
                      <a:pt x="25" y="98"/>
                    </a:lnTo>
                    <a:lnTo>
                      <a:pt x="23" y="90"/>
                    </a:lnTo>
                    <a:lnTo>
                      <a:pt x="29" y="90"/>
                    </a:lnTo>
                    <a:lnTo>
                      <a:pt x="34" y="86"/>
                    </a:lnTo>
                    <a:lnTo>
                      <a:pt x="38" y="94"/>
                    </a:lnTo>
                    <a:close/>
                    <a:moveTo>
                      <a:pt x="25" y="98"/>
                    </a:moveTo>
                    <a:lnTo>
                      <a:pt x="19" y="100"/>
                    </a:lnTo>
                    <a:lnTo>
                      <a:pt x="13" y="98"/>
                    </a:lnTo>
                    <a:lnTo>
                      <a:pt x="17" y="90"/>
                    </a:lnTo>
                    <a:lnTo>
                      <a:pt x="19" y="92"/>
                    </a:lnTo>
                    <a:lnTo>
                      <a:pt x="23" y="90"/>
                    </a:lnTo>
                    <a:lnTo>
                      <a:pt x="25" y="98"/>
                    </a:lnTo>
                    <a:close/>
                    <a:moveTo>
                      <a:pt x="17" y="90"/>
                    </a:moveTo>
                    <a:lnTo>
                      <a:pt x="17" y="90"/>
                    </a:lnTo>
                    <a:lnTo>
                      <a:pt x="15" y="94"/>
                    </a:lnTo>
                    <a:lnTo>
                      <a:pt x="17" y="90"/>
                    </a:lnTo>
                    <a:close/>
                    <a:moveTo>
                      <a:pt x="13" y="98"/>
                    </a:moveTo>
                    <a:lnTo>
                      <a:pt x="9" y="96"/>
                    </a:lnTo>
                    <a:lnTo>
                      <a:pt x="6" y="90"/>
                    </a:lnTo>
                    <a:lnTo>
                      <a:pt x="13" y="88"/>
                    </a:lnTo>
                    <a:lnTo>
                      <a:pt x="15" y="90"/>
                    </a:lnTo>
                    <a:lnTo>
                      <a:pt x="17" y="90"/>
                    </a:lnTo>
                    <a:lnTo>
                      <a:pt x="13" y="98"/>
                    </a:lnTo>
                    <a:close/>
                    <a:moveTo>
                      <a:pt x="6" y="90"/>
                    </a:moveTo>
                    <a:lnTo>
                      <a:pt x="4" y="84"/>
                    </a:lnTo>
                    <a:lnTo>
                      <a:pt x="4" y="79"/>
                    </a:lnTo>
                    <a:lnTo>
                      <a:pt x="11" y="79"/>
                    </a:lnTo>
                    <a:lnTo>
                      <a:pt x="13" y="84"/>
                    </a:lnTo>
                    <a:lnTo>
                      <a:pt x="13" y="88"/>
                    </a:lnTo>
                    <a:lnTo>
                      <a:pt x="6" y="90"/>
                    </a:lnTo>
                    <a:close/>
                    <a:moveTo>
                      <a:pt x="4" y="79"/>
                    </a:moveTo>
                    <a:lnTo>
                      <a:pt x="6" y="69"/>
                    </a:lnTo>
                    <a:lnTo>
                      <a:pt x="7" y="61"/>
                    </a:lnTo>
                    <a:lnTo>
                      <a:pt x="9" y="52"/>
                    </a:lnTo>
                    <a:lnTo>
                      <a:pt x="15" y="42"/>
                    </a:lnTo>
                    <a:lnTo>
                      <a:pt x="21" y="46"/>
                    </a:lnTo>
                    <a:lnTo>
                      <a:pt x="17" y="54"/>
                    </a:lnTo>
                    <a:lnTo>
                      <a:pt x="15" y="63"/>
                    </a:lnTo>
                    <a:lnTo>
                      <a:pt x="13" y="71"/>
                    </a:lnTo>
                    <a:lnTo>
                      <a:pt x="11" y="79"/>
                    </a:lnTo>
                    <a:lnTo>
                      <a:pt x="4" y="79"/>
                    </a:lnTo>
                    <a:close/>
                    <a:moveTo>
                      <a:pt x="15" y="42"/>
                    </a:moveTo>
                    <a:lnTo>
                      <a:pt x="21" y="32"/>
                    </a:lnTo>
                    <a:lnTo>
                      <a:pt x="27" y="25"/>
                    </a:lnTo>
                    <a:lnTo>
                      <a:pt x="32" y="29"/>
                    </a:lnTo>
                    <a:lnTo>
                      <a:pt x="27" y="36"/>
                    </a:lnTo>
                    <a:lnTo>
                      <a:pt x="21" y="46"/>
                    </a:lnTo>
                    <a:lnTo>
                      <a:pt x="15" y="42"/>
                    </a:lnTo>
                    <a:close/>
                    <a:moveTo>
                      <a:pt x="27" y="25"/>
                    </a:moveTo>
                    <a:lnTo>
                      <a:pt x="34" y="17"/>
                    </a:lnTo>
                    <a:lnTo>
                      <a:pt x="42" y="9"/>
                    </a:lnTo>
                    <a:lnTo>
                      <a:pt x="48" y="15"/>
                    </a:lnTo>
                    <a:lnTo>
                      <a:pt x="40" y="23"/>
                    </a:lnTo>
                    <a:lnTo>
                      <a:pt x="32" y="29"/>
                    </a:lnTo>
                    <a:lnTo>
                      <a:pt x="27" y="25"/>
                    </a:lnTo>
                    <a:close/>
                    <a:moveTo>
                      <a:pt x="42" y="9"/>
                    </a:moveTo>
                    <a:lnTo>
                      <a:pt x="42" y="9"/>
                    </a:lnTo>
                    <a:lnTo>
                      <a:pt x="44" y="13"/>
                    </a:lnTo>
                    <a:lnTo>
                      <a:pt x="42" y="9"/>
                    </a:lnTo>
                    <a:close/>
                    <a:moveTo>
                      <a:pt x="42" y="9"/>
                    </a:moveTo>
                    <a:lnTo>
                      <a:pt x="42" y="9"/>
                    </a:lnTo>
                    <a:lnTo>
                      <a:pt x="48" y="15"/>
                    </a:lnTo>
                    <a:lnTo>
                      <a:pt x="42" y="9"/>
                    </a:lnTo>
                    <a:close/>
                    <a:moveTo>
                      <a:pt x="48" y="15"/>
                    </a:moveTo>
                    <a:lnTo>
                      <a:pt x="48" y="15"/>
                    </a:lnTo>
                    <a:lnTo>
                      <a:pt x="44" y="13"/>
                    </a:lnTo>
                    <a:lnTo>
                      <a:pt x="48" y="15"/>
                    </a:lnTo>
                    <a:close/>
                    <a:moveTo>
                      <a:pt x="42" y="9"/>
                    </a:moveTo>
                    <a:lnTo>
                      <a:pt x="44" y="8"/>
                    </a:lnTo>
                    <a:lnTo>
                      <a:pt x="48" y="6"/>
                    </a:lnTo>
                    <a:lnTo>
                      <a:pt x="52" y="13"/>
                    </a:lnTo>
                    <a:lnTo>
                      <a:pt x="50" y="15"/>
                    </a:lnTo>
                    <a:lnTo>
                      <a:pt x="48" y="15"/>
                    </a:lnTo>
                    <a:lnTo>
                      <a:pt x="42" y="9"/>
                    </a:lnTo>
                    <a:close/>
                    <a:moveTo>
                      <a:pt x="52" y="13"/>
                    </a:moveTo>
                    <a:lnTo>
                      <a:pt x="52" y="13"/>
                    </a:lnTo>
                    <a:lnTo>
                      <a:pt x="50" y="9"/>
                    </a:lnTo>
                    <a:lnTo>
                      <a:pt x="52" y="13"/>
                    </a:lnTo>
                    <a:close/>
                    <a:moveTo>
                      <a:pt x="48" y="6"/>
                    </a:moveTo>
                    <a:lnTo>
                      <a:pt x="50" y="6"/>
                    </a:lnTo>
                    <a:lnTo>
                      <a:pt x="52" y="4"/>
                    </a:lnTo>
                    <a:lnTo>
                      <a:pt x="55" y="11"/>
                    </a:lnTo>
                    <a:lnTo>
                      <a:pt x="54" y="11"/>
                    </a:lnTo>
                    <a:lnTo>
                      <a:pt x="52" y="13"/>
                    </a:lnTo>
                    <a:lnTo>
                      <a:pt x="48" y="6"/>
                    </a:lnTo>
                    <a:close/>
                    <a:moveTo>
                      <a:pt x="52" y="4"/>
                    </a:moveTo>
                    <a:lnTo>
                      <a:pt x="57" y="2"/>
                    </a:lnTo>
                    <a:lnTo>
                      <a:pt x="61" y="0"/>
                    </a:lnTo>
                    <a:lnTo>
                      <a:pt x="67" y="0"/>
                    </a:lnTo>
                    <a:lnTo>
                      <a:pt x="71" y="0"/>
                    </a:lnTo>
                    <a:lnTo>
                      <a:pt x="69" y="8"/>
                    </a:lnTo>
                    <a:lnTo>
                      <a:pt x="63" y="8"/>
                    </a:lnTo>
                    <a:lnTo>
                      <a:pt x="55" y="11"/>
                    </a:lnTo>
                    <a:lnTo>
                      <a:pt x="52" y="4"/>
                    </a:lnTo>
                    <a:close/>
                    <a:moveTo>
                      <a:pt x="71" y="0"/>
                    </a:moveTo>
                    <a:lnTo>
                      <a:pt x="71" y="0"/>
                    </a:lnTo>
                    <a:lnTo>
                      <a:pt x="69" y="8"/>
                    </a:lnTo>
                    <a:lnTo>
                      <a:pt x="71" y="0"/>
                    </a:lnTo>
                    <a:close/>
                    <a:moveTo>
                      <a:pt x="69" y="8"/>
                    </a:moveTo>
                    <a:lnTo>
                      <a:pt x="69" y="8"/>
                    </a:lnTo>
                    <a:lnTo>
                      <a:pt x="69" y="4"/>
                    </a:lnTo>
                    <a:lnTo>
                      <a:pt x="69" y="8"/>
                    </a:lnTo>
                    <a:close/>
                    <a:moveTo>
                      <a:pt x="71" y="0"/>
                    </a:moveTo>
                    <a:lnTo>
                      <a:pt x="73" y="0"/>
                    </a:lnTo>
                    <a:lnTo>
                      <a:pt x="75" y="2"/>
                    </a:lnTo>
                    <a:lnTo>
                      <a:pt x="71" y="8"/>
                    </a:lnTo>
                    <a:lnTo>
                      <a:pt x="69" y="8"/>
                    </a:lnTo>
                    <a:lnTo>
                      <a:pt x="71" y="0"/>
                    </a:lnTo>
                    <a:close/>
                    <a:moveTo>
                      <a:pt x="75" y="2"/>
                    </a:moveTo>
                    <a:lnTo>
                      <a:pt x="75" y="2"/>
                    </a:lnTo>
                    <a:lnTo>
                      <a:pt x="73" y="4"/>
                    </a:lnTo>
                    <a:lnTo>
                      <a:pt x="75" y="2"/>
                    </a:lnTo>
                    <a:close/>
                    <a:moveTo>
                      <a:pt x="75" y="2"/>
                    </a:moveTo>
                    <a:lnTo>
                      <a:pt x="75" y="2"/>
                    </a:lnTo>
                    <a:lnTo>
                      <a:pt x="77" y="4"/>
                    </a:lnTo>
                    <a:lnTo>
                      <a:pt x="71" y="9"/>
                    </a:lnTo>
                    <a:lnTo>
                      <a:pt x="71" y="8"/>
                    </a:lnTo>
                    <a:lnTo>
                      <a:pt x="69" y="8"/>
                    </a:lnTo>
                    <a:lnTo>
                      <a:pt x="75" y="2"/>
                    </a:lnTo>
                    <a:close/>
                    <a:moveTo>
                      <a:pt x="77" y="4"/>
                    </a:moveTo>
                    <a:lnTo>
                      <a:pt x="82" y="11"/>
                    </a:lnTo>
                    <a:lnTo>
                      <a:pt x="84" y="23"/>
                    </a:lnTo>
                    <a:lnTo>
                      <a:pt x="75" y="23"/>
                    </a:lnTo>
                    <a:lnTo>
                      <a:pt x="75" y="15"/>
                    </a:lnTo>
                    <a:lnTo>
                      <a:pt x="71" y="9"/>
                    </a:lnTo>
                    <a:lnTo>
                      <a:pt x="77" y="4"/>
                    </a:lnTo>
                    <a:close/>
                    <a:moveTo>
                      <a:pt x="84" y="23"/>
                    </a:moveTo>
                    <a:lnTo>
                      <a:pt x="84" y="25"/>
                    </a:lnTo>
                    <a:lnTo>
                      <a:pt x="82" y="27"/>
                    </a:lnTo>
                    <a:lnTo>
                      <a:pt x="80" y="23"/>
                    </a:lnTo>
                    <a:lnTo>
                      <a:pt x="84" y="23"/>
                    </a:lnTo>
                    <a:close/>
                    <a:moveTo>
                      <a:pt x="82" y="27"/>
                    </a:moveTo>
                    <a:lnTo>
                      <a:pt x="69" y="36"/>
                    </a:lnTo>
                    <a:lnTo>
                      <a:pt x="65" y="29"/>
                    </a:lnTo>
                    <a:lnTo>
                      <a:pt x="77" y="19"/>
                    </a:lnTo>
                    <a:lnTo>
                      <a:pt x="82" y="27"/>
                    </a:lnTo>
                    <a:close/>
                    <a:moveTo>
                      <a:pt x="69" y="36"/>
                    </a:moveTo>
                    <a:lnTo>
                      <a:pt x="63" y="40"/>
                    </a:lnTo>
                    <a:lnTo>
                      <a:pt x="63" y="32"/>
                    </a:lnTo>
                    <a:lnTo>
                      <a:pt x="67" y="32"/>
                    </a:lnTo>
                    <a:lnTo>
                      <a:pt x="69" y="36"/>
                    </a:lnTo>
                    <a:close/>
                    <a:moveTo>
                      <a:pt x="63" y="32"/>
                    </a:moveTo>
                    <a:lnTo>
                      <a:pt x="63" y="32"/>
                    </a:lnTo>
                    <a:lnTo>
                      <a:pt x="71" y="32"/>
                    </a:lnTo>
                    <a:lnTo>
                      <a:pt x="63" y="32"/>
                    </a:lnTo>
                    <a:close/>
                    <a:moveTo>
                      <a:pt x="71" y="32"/>
                    </a:moveTo>
                    <a:lnTo>
                      <a:pt x="71" y="32"/>
                    </a:lnTo>
                    <a:lnTo>
                      <a:pt x="67" y="32"/>
                    </a:lnTo>
                    <a:lnTo>
                      <a:pt x="71" y="32"/>
                    </a:lnTo>
                    <a:close/>
                    <a:moveTo>
                      <a:pt x="63" y="32"/>
                    </a:moveTo>
                    <a:lnTo>
                      <a:pt x="63" y="31"/>
                    </a:lnTo>
                    <a:lnTo>
                      <a:pt x="71" y="29"/>
                    </a:lnTo>
                    <a:lnTo>
                      <a:pt x="71" y="31"/>
                    </a:lnTo>
                    <a:lnTo>
                      <a:pt x="71" y="32"/>
                    </a:lnTo>
                    <a:lnTo>
                      <a:pt x="63" y="32"/>
                    </a:lnTo>
                    <a:close/>
                    <a:moveTo>
                      <a:pt x="63" y="31"/>
                    </a:moveTo>
                    <a:lnTo>
                      <a:pt x="63" y="31"/>
                    </a:lnTo>
                    <a:lnTo>
                      <a:pt x="67" y="29"/>
                    </a:lnTo>
                    <a:lnTo>
                      <a:pt x="63" y="31"/>
                    </a:lnTo>
                    <a:close/>
                    <a:moveTo>
                      <a:pt x="63" y="31"/>
                    </a:moveTo>
                    <a:lnTo>
                      <a:pt x="61" y="29"/>
                    </a:lnTo>
                    <a:lnTo>
                      <a:pt x="69" y="27"/>
                    </a:lnTo>
                    <a:lnTo>
                      <a:pt x="71" y="27"/>
                    </a:lnTo>
                    <a:lnTo>
                      <a:pt x="71" y="29"/>
                    </a:lnTo>
                    <a:lnTo>
                      <a:pt x="63" y="31"/>
                    </a:lnTo>
                    <a:close/>
                    <a:moveTo>
                      <a:pt x="61" y="29"/>
                    </a:moveTo>
                    <a:lnTo>
                      <a:pt x="61" y="25"/>
                    </a:lnTo>
                    <a:lnTo>
                      <a:pt x="59" y="25"/>
                    </a:lnTo>
                    <a:lnTo>
                      <a:pt x="61" y="17"/>
                    </a:lnTo>
                    <a:lnTo>
                      <a:pt x="67" y="19"/>
                    </a:lnTo>
                    <a:lnTo>
                      <a:pt x="69" y="27"/>
                    </a:lnTo>
                    <a:lnTo>
                      <a:pt x="61" y="29"/>
                    </a:lnTo>
                    <a:close/>
                    <a:moveTo>
                      <a:pt x="59" y="25"/>
                    </a:moveTo>
                    <a:lnTo>
                      <a:pt x="54" y="25"/>
                    </a:lnTo>
                    <a:lnTo>
                      <a:pt x="48" y="29"/>
                    </a:lnTo>
                    <a:lnTo>
                      <a:pt x="42" y="23"/>
                    </a:lnTo>
                    <a:lnTo>
                      <a:pt x="48" y="19"/>
                    </a:lnTo>
                    <a:lnTo>
                      <a:pt x="54" y="17"/>
                    </a:lnTo>
                    <a:lnTo>
                      <a:pt x="57" y="15"/>
                    </a:lnTo>
                    <a:lnTo>
                      <a:pt x="61" y="17"/>
                    </a:lnTo>
                    <a:lnTo>
                      <a:pt x="59" y="25"/>
                    </a:lnTo>
                    <a:close/>
                    <a:moveTo>
                      <a:pt x="48" y="29"/>
                    </a:moveTo>
                    <a:lnTo>
                      <a:pt x="48" y="29"/>
                    </a:lnTo>
                    <a:lnTo>
                      <a:pt x="44" y="27"/>
                    </a:lnTo>
                    <a:lnTo>
                      <a:pt x="48" y="29"/>
                    </a:lnTo>
                    <a:close/>
                    <a:moveTo>
                      <a:pt x="48" y="29"/>
                    </a:moveTo>
                    <a:lnTo>
                      <a:pt x="48" y="29"/>
                    </a:lnTo>
                    <a:lnTo>
                      <a:pt x="46" y="29"/>
                    </a:lnTo>
                    <a:lnTo>
                      <a:pt x="44" y="23"/>
                    </a:lnTo>
                    <a:lnTo>
                      <a:pt x="42" y="23"/>
                    </a:lnTo>
                    <a:lnTo>
                      <a:pt x="48" y="29"/>
                    </a:lnTo>
                    <a:close/>
                    <a:moveTo>
                      <a:pt x="42" y="23"/>
                    </a:moveTo>
                    <a:lnTo>
                      <a:pt x="44" y="23"/>
                    </a:lnTo>
                    <a:lnTo>
                      <a:pt x="44" y="27"/>
                    </a:lnTo>
                    <a:lnTo>
                      <a:pt x="42" y="23"/>
                    </a:lnTo>
                    <a:close/>
                    <a:moveTo>
                      <a:pt x="48" y="29"/>
                    </a:moveTo>
                    <a:lnTo>
                      <a:pt x="46" y="31"/>
                    </a:lnTo>
                    <a:lnTo>
                      <a:pt x="44" y="31"/>
                    </a:lnTo>
                    <a:lnTo>
                      <a:pt x="40" y="25"/>
                    </a:lnTo>
                    <a:lnTo>
                      <a:pt x="42" y="23"/>
                    </a:lnTo>
                    <a:lnTo>
                      <a:pt x="48" y="29"/>
                    </a:lnTo>
                    <a:close/>
                    <a:moveTo>
                      <a:pt x="44" y="31"/>
                    </a:moveTo>
                    <a:lnTo>
                      <a:pt x="44" y="32"/>
                    </a:lnTo>
                    <a:lnTo>
                      <a:pt x="42" y="32"/>
                    </a:lnTo>
                    <a:lnTo>
                      <a:pt x="36" y="27"/>
                    </a:lnTo>
                    <a:lnTo>
                      <a:pt x="38" y="27"/>
                    </a:lnTo>
                    <a:lnTo>
                      <a:pt x="40" y="25"/>
                    </a:lnTo>
                    <a:lnTo>
                      <a:pt x="44" y="31"/>
                    </a:lnTo>
                    <a:close/>
                    <a:moveTo>
                      <a:pt x="42" y="32"/>
                    </a:moveTo>
                    <a:lnTo>
                      <a:pt x="36" y="40"/>
                    </a:lnTo>
                    <a:lnTo>
                      <a:pt x="32" y="48"/>
                    </a:lnTo>
                    <a:lnTo>
                      <a:pt x="25" y="44"/>
                    </a:lnTo>
                    <a:lnTo>
                      <a:pt x="30" y="34"/>
                    </a:lnTo>
                    <a:lnTo>
                      <a:pt x="36" y="27"/>
                    </a:lnTo>
                    <a:lnTo>
                      <a:pt x="42" y="32"/>
                    </a:lnTo>
                    <a:close/>
                    <a:moveTo>
                      <a:pt x="32" y="48"/>
                    </a:moveTo>
                    <a:lnTo>
                      <a:pt x="32" y="48"/>
                    </a:lnTo>
                    <a:lnTo>
                      <a:pt x="29" y="46"/>
                    </a:lnTo>
                    <a:lnTo>
                      <a:pt x="32" y="48"/>
                    </a:lnTo>
                    <a:close/>
                    <a:moveTo>
                      <a:pt x="32" y="48"/>
                    </a:moveTo>
                    <a:lnTo>
                      <a:pt x="32" y="48"/>
                    </a:lnTo>
                    <a:lnTo>
                      <a:pt x="25" y="44"/>
                    </a:lnTo>
                    <a:lnTo>
                      <a:pt x="32" y="48"/>
                    </a:lnTo>
                    <a:close/>
                    <a:moveTo>
                      <a:pt x="25" y="44"/>
                    </a:moveTo>
                    <a:lnTo>
                      <a:pt x="25" y="44"/>
                    </a:lnTo>
                    <a:lnTo>
                      <a:pt x="29" y="46"/>
                    </a:lnTo>
                    <a:lnTo>
                      <a:pt x="25" y="44"/>
                    </a:lnTo>
                    <a:close/>
                    <a:moveTo>
                      <a:pt x="32" y="48"/>
                    </a:moveTo>
                    <a:lnTo>
                      <a:pt x="30" y="48"/>
                    </a:lnTo>
                    <a:lnTo>
                      <a:pt x="30" y="50"/>
                    </a:lnTo>
                    <a:lnTo>
                      <a:pt x="23" y="46"/>
                    </a:lnTo>
                    <a:lnTo>
                      <a:pt x="25" y="44"/>
                    </a:lnTo>
                    <a:lnTo>
                      <a:pt x="32" y="48"/>
                    </a:lnTo>
                    <a:close/>
                    <a:moveTo>
                      <a:pt x="30" y="50"/>
                    </a:moveTo>
                    <a:lnTo>
                      <a:pt x="29" y="52"/>
                    </a:lnTo>
                    <a:lnTo>
                      <a:pt x="29" y="54"/>
                    </a:lnTo>
                    <a:lnTo>
                      <a:pt x="21" y="50"/>
                    </a:lnTo>
                    <a:lnTo>
                      <a:pt x="23" y="48"/>
                    </a:lnTo>
                    <a:lnTo>
                      <a:pt x="23" y="46"/>
                    </a:lnTo>
                    <a:lnTo>
                      <a:pt x="30" y="50"/>
                    </a:lnTo>
                    <a:close/>
                    <a:moveTo>
                      <a:pt x="29" y="54"/>
                    </a:moveTo>
                    <a:lnTo>
                      <a:pt x="27" y="61"/>
                    </a:lnTo>
                    <a:lnTo>
                      <a:pt x="25" y="67"/>
                    </a:lnTo>
                    <a:lnTo>
                      <a:pt x="17" y="67"/>
                    </a:lnTo>
                    <a:lnTo>
                      <a:pt x="19" y="59"/>
                    </a:lnTo>
                    <a:lnTo>
                      <a:pt x="21" y="50"/>
                    </a:lnTo>
                    <a:lnTo>
                      <a:pt x="29" y="54"/>
                    </a:lnTo>
                    <a:close/>
                    <a:moveTo>
                      <a:pt x="25" y="67"/>
                    </a:moveTo>
                    <a:lnTo>
                      <a:pt x="25" y="67"/>
                    </a:lnTo>
                    <a:lnTo>
                      <a:pt x="17" y="67"/>
                    </a:lnTo>
                    <a:lnTo>
                      <a:pt x="25" y="67"/>
                    </a:lnTo>
                    <a:close/>
                    <a:moveTo>
                      <a:pt x="25" y="67"/>
                    </a:moveTo>
                    <a:lnTo>
                      <a:pt x="27" y="69"/>
                    </a:lnTo>
                    <a:lnTo>
                      <a:pt x="27" y="71"/>
                    </a:lnTo>
                    <a:lnTo>
                      <a:pt x="19" y="73"/>
                    </a:lnTo>
                    <a:lnTo>
                      <a:pt x="17" y="71"/>
                    </a:lnTo>
                    <a:lnTo>
                      <a:pt x="17" y="67"/>
                    </a:lnTo>
                    <a:lnTo>
                      <a:pt x="25" y="67"/>
                    </a:lnTo>
                    <a:close/>
                    <a:moveTo>
                      <a:pt x="27" y="71"/>
                    </a:moveTo>
                    <a:lnTo>
                      <a:pt x="27" y="71"/>
                    </a:lnTo>
                    <a:lnTo>
                      <a:pt x="19" y="75"/>
                    </a:lnTo>
                    <a:lnTo>
                      <a:pt x="19" y="73"/>
                    </a:lnTo>
                    <a:lnTo>
                      <a:pt x="27" y="71"/>
                    </a:lnTo>
                    <a:close/>
                    <a:moveTo>
                      <a:pt x="27" y="71"/>
                    </a:moveTo>
                    <a:lnTo>
                      <a:pt x="27" y="71"/>
                    </a:lnTo>
                    <a:lnTo>
                      <a:pt x="23" y="73"/>
                    </a:lnTo>
                    <a:lnTo>
                      <a:pt x="27" y="71"/>
                    </a:lnTo>
                    <a:close/>
                    <a:moveTo>
                      <a:pt x="27" y="71"/>
                    </a:moveTo>
                    <a:lnTo>
                      <a:pt x="27" y="73"/>
                    </a:lnTo>
                    <a:lnTo>
                      <a:pt x="21" y="77"/>
                    </a:lnTo>
                    <a:lnTo>
                      <a:pt x="19" y="77"/>
                    </a:lnTo>
                    <a:lnTo>
                      <a:pt x="19" y="75"/>
                    </a:lnTo>
                    <a:lnTo>
                      <a:pt x="27" y="71"/>
                    </a:lnTo>
                    <a:close/>
                    <a:moveTo>
                      <a:pt x="27" y="73"/>
                    </a:moveTo>
                    <a:lnTo>
                      <a:pt x="27" y="73"/>
                    </a:lnTo>
                    <a:lnTo>
                      <a:pt x="25" y="81"/>
                    </a:lnTo>
                    <a:lnTo>
                      <a:pt x="23" y="79"/>
                    </a:lnTo>
                    <a:lnTo>
                      <a:pt x="21" y="77"/>
                    </a:lnTo>
                    <a:lnTo>
                      <a:pt x="27" y="73"/>
                    </a:lnTo>
                    <a:close/>
                    <a:moveTo>
                      <a:pt x="27" y="73"/>
                    </a:moveTo>
                    <a:lnTo>
                      <a:pt x="29" y="73"/>
                    </a:lnTo>
                    <a:lnTo>
                      <a:pt x="30" y="73"/>
                    </a:lnTo>
                    <a:lnTo>
                      <a:pt x="30" y="81"/>
                    </a:lnTo>
                    <a:lnTo>
                      <a:pt x="27" y="81"/>
                    </a:lnTo>
                    <a:lnTo>
                      <a:pt x="25" y="81"/>
                    </a:lnTo>
                    <a:lnTo>
                      <a:pt x="27" y="73"/>
                    </a:lnTo>
                    <a:close/>
                    <a:moveTo>
                      <a:pt x="30" y="81"/>
                    </a:moveTo>
                    <a:lnTo>
                      <a:pt x="30" y="81"/>
                    </a:lnTo>
                    <a:lnTo>
                      <a:pt x="30" y="77"/>
                    </a:lnTo>
                    <a:lnTo>
                      <a:pt x="30" y="81"/>
                    </a:lnTo>
                    <a:close/>
                    <a:moveTo>
                      <a:pt x="30" y="73"/>
                    </a:moveTo>
                    <a:lnTo>
                      <a:pt x="30" y="73"/>
                    </a:lnTo>
                    <a:lnTo>
                      <a:pt x="30" y="81"/>
                    </a:lnTo>
                    <a:lnTo>
                      <a:pt x="30" y="73"/>
                    </a:lnTo>
                    <a:close/>
                    <a:moveTo>
                      <a:pt x="30" y="81"/>
                    </a:moveTo>
                    <a:lnTo>
                      <a:pt x="30" y="81"/>
                    </a:lnTo>
                    <a:lnTo>
                      <a:pt x="30" y="77"/>
                    </a:lnTo>
                    <a:lnTo>
                      <a:pt x="30" y="81"/>
                    </a:lnTo>
                    <a:close/>
                    <a:moveTo>
                      <a:pt x="30" y="73"/>
                    </a:moveTo>
                    <a:lnTo>
                      <a:pt x="30" y="73"/>
                    </a:lnTo>
                    <a:lnTo>
                      <a:pt x="32" y="81"/>
                    </a:lnTo>
                    <a:lnTo>
                      <a:pt x="30" y="81"/>
                    </a:lnTo>
                    <a:lnTo>
                      <a:pt x="30" y="73"/>
                    </a:lnTo>
                    <a:close/>
                    <a:moveTo>
                      <a:pt x="32" y="81"/>
                    </a:moveTo>
                    <a:lnTo>
                      <a:pt x="32" y="81"/>
                    </a:lnTo>
                    <a:lnTo>
                      <a:pt x="32" y="77"/>
                    </a:lnTo>
                    <a:lnTo>
                      <a:pt x="32" y="81"/>
                    </a:lnTo>
                    <a:close/>
                    <a:moveTo>
                      <a:pt x="30" y="73"/>
                    </a:moveTo>
                    <a:lnTo>
                      <a:pt x="32" y="73"/>
                    </a:lnTo>
                    <a:lnTo>
                      <a:pt x="34" y="81"/>
                    </a:lnTo>
                    <a:lnTo>
                      <a:pt x="32" y="81"/>
                    </a:lnTo>
                    <a:lnTo>
                      <a:pt x="30" y="73"/>
                    </a:lnTo>
                    <a:close/>
                    <a:moveTo>
                      <a:pt x="32" y="73"/>
                    </a:moveTo>
                    <a:lnTo>
                      <a:pt x="38" y="71"/>
                    </a:lnTo>
                    <a:lnTo>
                      <a:pt x="44" y="69"/>
                    </a:lnTo>
                    <a:lnTo>
                      <a:pt x="48" y="75"/>
                    </a:lnTo>
                    <a:lnTo>
                      <a:pt x="40" y="79"/>
                    </a:lnTo>
                    <a:lnTo>
                      <a:pt x="34" y="81"/>
                    </a:lnTo>
                    <a:lnTo>
                      <a:pt x="32" y="73"/>
                    </a:lnTo>
                    <a:close/>
                    <a:moveTo>
                      <a:pt x="44" y="69"/>
                    </a:moveTo>
                    <a:lnTo>
                      <a:pt x="48" y="67"/>
                    </a:lnTo>
                    <a:lnTo>
                      <a:pt x="52" y="65"/>
                    </a:lnTo>
                    <a:lnTo>
                      <a:pt x="54" y="73"/>
                    </a:lnTo>
                    <a:lnTo>
                      <a:pt x="52" y="75"/>
                    </a:lnTo>
                    <a:lnTo>
                      <a:pt x="48" y="75"/>
                    </a:lnTo>
                    <a:lnTo>
                      <a:pt x="44" y="69"/>
                    </a:lnTo>
                    <a:close/>
                    <a:moveTo>
                      <a:pt x="52" y="65"/>
                    </a:moveTo>
                    <a:lnTo>
                      <a:pt x="52" y="65"/>
                    </a:lnTo>
                    <a:lnTo>
                      <a:pt x="54" y="69"/>
                    </a:lnTo>
                    <a:lnTo>
                      <a:pt x="52" y="65"/>
                    </a:lnTo>
                    <a:close/>
                    <a:moveTo>
                      <a:pt x="52" y="65"/>
                    </a:moveTo>
                    <a:lnTo>
                      <a:pt x="54" y="65"/>
                    </a:lnTo>
                    <a:lnTo>
                      <a:pt x="55" y="63"/>
                    </a:lnTo>
                    <a:lnTo>
                      <a:pt x="59" y="71"/>
                    </a:lnTo>
                    <a:lnTo>
                      <a:pt x="57" y="71"/>
                    </a:lnTo>
                    <a:lnTo>
                      <a:pt x="54" y="73"/>
                    </a:lnTo>
                    <a:lnTo>
                      <a:pt x="52" y="65"/>
                    </a:lnTo>
                    <a:close/>
                    <a:moveTo>
                      <a:pt x="59" y="71"/>
                    </a:moveTo>
                    <a:lnTo>
                      <a:pt x="59" y="71"/>
                    </a:lnTo>
                    <a:lnTo>
                      <a:pt x="57" y="67"/>
                    </a:lnTo>
                    <a:lnTo>
                      <a:pt x="59" y="71"/>
                    </a:lnTo>
                    <a:close/>
                    <a:moveTo>
                      <a:pt x="55" y="63"/>
                    </a:moveTo>
                    <a:lnTo>
                      <a:pt x="55" y="63"/>
                    </a:lnTo>
                    <a:lnTo>
                      <a:pt x="59" y="71"/>
                    </a:lnTo>
                    <a:lnTo>
                      <a:pt x="55" y="63"/>
                    </a:lnTo>
                    <a:close/>
                    <a:moveTo>
                      <a:pt x="55" y="63"/>
                    </a:moveTo>
                    <a:lnTo>
                      <a:pt x="55" y="63"/>
                    </a:lnTo>
                    <a:lnTo>
                      <a:pt x="57" y="67"/>
                    </a:lnTo>
                    <a:lnTo>
                      <a:pt x="55" y="63"/>
                    </a:lnTo>
                    <a:close/>
                    <a:moveTo>
                      <a:pt x="55" y="63"/>
                    </a:moveTo>
                    <a:lnTo>
                      <a:pt x="57" y="63"/>
                    </a:lnTo>
                    <a:lnTo>
                      <a:pt x="59" y="61"/>
                    </a:lnTo>
                    <a:lnTo>
                      <a:pt x="63" y="69"/>
                    </a:lnTo>
                    <a:lnTo>
                      <a:pt x="61" y="71"/>
                    </a:lnTo>
                    <a:lnTo>
                      <a:pt x="59" y="71"/>
                    </a:lnTo>
                    <a:lnTo>
                      <a:pt x="55" y="63"/>
                    </a:lnTo>
                    <a:close/>
                    <a:moveTo>
                      <a:pt x="59" y="61"/>
                    </a:moveTo>
                    <a:lnTo>
                      <a:pt x="61" y="61"/>
                    </a:lnTo>
                    <a:lnTo>
                      <a:pt x="63" y="61"/>
                    </a:lnTo>
                    <a:lnTo>
                      <a:pt x="65" y="69"/>
                    </a:lnTo>
                    <a:lnTo>
                      <a:pt x="63" y="69"/>
                    </a:lnTo>
                    <a:lnTo>
                      <a:pt x="59" y="61"/>
                    </a:lnTo>
                    <a:close/>
                    <a:moveTo>
                      <a:pt x="63" y="61"/>
                    </a:moveTo>
                    <a:lnTo>
                      <a:pt x="73" y="59"/>
                    </a:lnTo>
                    <a:lnTo>
                      <a:pt x="78" y="61"/>
                    </a:lnTo>
                    <a:lnTo>
                      <a:pt x="75" y="69"/>
                    </a:lnTo>
                    <a:lnTo>
                      <a:pt x="71" y="69"/>
                    </a:lnTo>
                    <a:lnTo>
                      <a:pt x="65" y="69"/>
                    </a:lnTo>
                    <a:lnTo>
                      <a:pt x="63" y="61"/>
                    </a:lnTo>
                    <a:close/>
                    <a:moveTo>
                      <a:pt x="78" y="61"/>
                    </a:moveTo>
                    <a:lnTo>
                      <a:pt x="82" y="65"/>
                    </a:lnTo>
                    <a:lnTo>
                      <a:pt x="84" y="71"/>
                    </a:lnTo>
                    <a:lnTo>
                      <a:pt x="77" y="73"/>
                    </a:lnTo>
                    <a:lnTo>
                      <a:pt x="77" y="71"/>
                    </a:lnTo>
                    <a:lnTo>
                      <a:pt x="75" y="69"/>
                    </a:lnTo>
                    <a:lnTo>
                      <a:pt x="78" y="61"/>
                    </a:lnTo>
                    <a:close/>
                    <a:moveTo>
                      <a:pt x="84" y="71"/>
                    </a:moveTo>
                    <a:lnTo>
                      <a:pt x="86" y="77"/>
                    </a:lnTo>
                    <a:lnTo>
                      <a:pt x="86" y="82"/>
                    </a:lnTo>
                    <a:lnTo>
                      <a:pt x="78" y="82"/>
                    </a:lnTo>
                    <a:lnTo>
                      <a:pt x="78" y="77"/>
                    </a:lnTo>
                    <a:lnTo>
                      <a:pt x="77" y="73"/>
                    </a:lnTo>
                    <a:lnTo>
                      <a:pt x="84" y="71"/>
                    </a:lnTo>
                    <a:close/>
                    <a:moveTo>
                      <a:pt x="86" y="82"/>
                    </a:moveTo>
                    <a:lnTo>
                      <a:pt x="86" y="82"/>
                    </a:lnTo>
                    <a:lnTo>
                      <a:pt x="78" y="82"/>
                    </a:lnTo>
                    <a:lnTo>
                      <a:pt x="86" y="82"/>
                    </a:lnTo>
                    <a:close/>
                    <a:moveTo>
                      <a:pt x="86" y="82"/>
                    </a:moveTo>
                    <a:lnTo>
                      <a:pt x="86" y="92"/>
                    </a:lnTo>
                    <a:lnTo>
                      <a:pt x="84" y="104"/>
                    </a:lnTo>
                    <a:lnTo>
                      <a:pt x="77" y="102"/>
                    </a:lnTo>
                    <a:lnTo>
                      <a:pt x="78" y="92"/>
                    </a:lnTo>
                    <a:lnTo>
                      <a:pt x="78" y="82"/>
                    </a:lnTo>
                    <a:lnTo>
                      <a:pt x="86" y="82"/>
                    </a:lnTo>
                    <a:close/>
                    <a:moveTo>
                      <a:pt x="84" y="104"/>
                    </a:moveTo>
                    <a:lnTo>
                      <a:pt x="82" y="106"/>
                    </a:lnTo>
                    <a:lnTo>
                      <a:pt x="82" y="107"/>
                    </a:lnTo>
                    <a:lnTo>
                      <a:pt x="75" y="106"/>
                    </a:lnTo>
                    <a:lnTo>
                      <a:pt x="75" y="104"/>
                    </a:lnTo>
                    <a:lnTo>
                      <a:pt x="77" y="102"/>
                    </a:lnTo>
                    <a:lnTo>
                      <a:pt x="84" y="104"/>
                    </a:lnTo>
                    <a:close/>
                    <a:moveTo>
                      <a:pt x="82" y="107"/>
                    </a:moveTo>
                    <a:lnTo>
                      <a:pt x="82" y="107"/>
                    </a:lnTo>
                    <a:lnTo>
                      <a:pt x="78" y="106"/>
                    </a:lnTo>
                    <a:lnTo>
                      <a:pt x="82" y="107"/>
                    </a:lnTo>
                    <a:close/>
                    <a:moveTo>
                      <a:pt x="82" y="107"/>
                    </a:moveTo>
                    <a:lnTo>
                      <a:pt x="78" y="115"/>
                    </a:lnTo>
                    <a:lnTo>
                      <a:pt x="75" y="125"/>
                    </a:lnTo>
                    <a:lnTo>
                      <a:pt x="69" y="121"/>
                    </a:lnTo>
                    <a:lnTo>
                      <a:pt x="73" y="113"/>
                    </a:lnTo>
                    <a:lnTo>
                      <a:pt x="75" y="106"/>
                    </a:lnTo>
                    <a:lnTo>
                      <a:pt x="82" y="107"/>
                    </a:lnTo>
                    <a:close/>
                    <a:moveTo>
                      <a:pt x="75" y="125"/>
                    </a:moveTo>
                    <a:lnTo>
                      <a:pt x="69" y="134"/>
                    </a:lnTo>
                    <a:lnTo>
                      <a:pt x="61" y="144"/>
                    </a:lnTo>
                    <a:lnTo>
                      <a:pt x="55" y="140"/>
                    </a:lnTo>
                    <a:lnTo>
                      <a:pt x="63" y="131"/>
                    </a:lnTo>
                    <a:lnTo>
                      <a:pt x="69" y="121"/>
                    </a:lnTo>
                    <a:lnTo>
                      <a:pt x="75" y="125"/>
                    </a:lnTo>
                    <a:close/>
                    <a:moveTo>
                      <a:pt x="55" y="140"/>
                    </a:moveTo>
                    <a:lnTo>
                      <a:pt x="55" y="140"/>
                    </a:lnTo>
                    <a:lnTo>
                      <a:pt x="59" y="142"/>
                    </a:lnTo>
                    <a:lnTo>
                      <a:pt x="55" y="140"/>
                    </a:lnTo>
                    <a:close/>
                    <a:moveTo>
                      <a:pt x="61" y="144"/>
                    </a:moveTo>
                    <a:lnTo>
                      <a:pt x="54" y="154"/>
                    </a:lnTo>
                    <a:lnTo>
                      <a:pt x="46" y="161"/>
                    </a:lnTo>
                    <a:lnTo>
                      <a:pt x="40" y="154"/>
                    </a:lnTo>
                    <a:lnTo>
                      <a:pt x="48" y="148"/>
                    </a:lnTo>
                    <a:lnTo>
                      <a:pt x="55" y="140"/>
                    </a:lnTo>
                    <a:lnTo>
                      <a:pt x="61" y="144"/>
                    </a:lnTo>
                    <a:close/>
                    <a:moveTo>
                      <a:pt x="46" y="161"/>
                    </a:moveTo>
                    <a:lnTo>
                      <a:pt x="46" y="161"/>
                    </a:lnTo>
                    <a:lnTo>
                      <a:pt x="42" y="157"/>
                    </a:lnTo>
                    <a:lnTo>
                      <a:pt x="46" y="161"/>
                    </a:lnTo>
                    <a:close/>
                    <a:moveTo>
                      <a:pt x="46" y="161"/>
                    </a:moveTo>
                    <a:lnTo>
                      <a:pt x="36" y="167"/>
                    </a:lnTo>
                    <a:lnTo>
                      <a:pt x="29" y="171"/>
                    </a:lnTo>
                    <a:lnTo>
                      <a:pt x="27" y="163"/>
                    </a:lnTo>
                    <a:lnTo>
                      <a:pt x="32" y="159"/>
                    </a:lnTo>
                    <a:lnTo>
                      <a:pt x="40" y="154"/>
                    </a:lnTo>
                    <a:lnTo>
                      <a:pt x="46" y="161"/>
                    </a:lnTo>
                    <a:close/>
                    <a:moveTo>
                      <a:pt x="29" y="171"/>
                    </a:moveTo>
                    <a:lnTo>
                      <a:pt x="21" y="171"/>
                    </a:lnTo>
                    <a:lnTo>
                      <a:pt x="13" y="171"/>
                    </a:lnTo>
                    <a:lnTo>
                      <a:pt x="17" y="163"/>
                    </a:lnTo>
                    <a:lnTo>
                      <a:pt x="21" y="163"/>
                    </a:lnTo>
                    <a:lnTo>
                      <a:pt x="27" y="163"/>
                    </a:lnTo>
                    <a:lnTo>
                      <a:pt x="29" y="171"/>
                    </a:lnTo>
                    <a:close/>
                    <a:moveTo>
                      <a:pt x="13" y="171"/>
                    </a:moveTo>
                    <a:lnTo>
                      <a:pt x="7" y="167"/>
                    </a:lnTo>
                    <a:lnTo>
                      <a:pt x="4" y="161"/>
                    </a:lnTo>
                    <a:lnTo>
                      <a:pt x="11" y="157"/>
                    </a:lnTo>
                    <a:lnTo>
                      <a:pt x="13" y="161"/>
                    </a:lnTo>
                    <a:lnTo>
                      <a:pt x="17" y="163"/>
                    </a:lnTo>
                    <a:lnTo>
                      <a:pt x="13" y="171"/>
                    </a:lnTo>
                    <a:close/>
                    <a:moveTo>
                      <a:pt x="4" y="161"/>
                    </a:moveTo>
                    <a:lnTo>
                      <a:pt x="2" y="154"/>
                    </a:lnTo>
                    <a:lnTo>
                      <a:pt x="0" y="144"/>
                    </a:lnTo>
                    <a:lnTo>
                      <a:pt x="7" y="144"/>
                    </a:lnTo>
                    <a:lnTo>
                      <a:pt x="9" y="152"/>
                    </a:lnTo>
                    <a:lnTo>
                      <a:pt x="11" y="157"/>
                    </a:lnTo>
                    <a:lnTo>
                      <a:pt x="4" y="161"/>
                    </a:lnTo>
                    <a:close/>
                    <a:moveTo>
                      <a:pt x="0" y="144"/>
                    </a:moveTo>
                    <a:lnTo>
                      <a:pt x="0" y="142"/>
                    </a:lnTo>
                    <a:lnTo>
                      <a:pt x="2" y="142"/>
                    </a:lnTo>
                    <a:lnTo>
                      <a:pt x="4" y="144"/>
                    </a:lnTo>
                    <a:lnTo>
                      <a:pt x="0" y="144"/>
                    </a:lnTo>
                    <a:close/>
                  </a:path>
                </a:pathLst>
              </a:custGeom>
              <a:solidFill>
                <a:srgbClr val="1F1A17"/>
              </a:solidFill>
              <a:ln w="9525">
                <a:noFill/>
                <a:round/>
              </a:ln>
            </p:spPr>
            <p:txBody>
              <a:bodyPr/>
              <a:lstStyle/>
              <a:p>
                <a:endParaRPr lang="en-IN"/>
              </a:p>
            </p:txBody>
          </p:sp>
          <p:sp>
            <p:nvSpPr>
              <p:cNvPr id="2151" name="Freeform 73"/>
              <p:cNvSpPr>
                <a:spLocks noEditPoints="1"/>
              </p:cNvSpPr>
              <p:nvPr/>
            </p:nvSpPr>
            <p:spPr bwMode="auto">
              <a:xfrm>
                <a:off x="1790" y="1910"/>
                <a:ext cx="21" cy="52"/>
              </a:xfrm>
              <a:custGeom>
                <a:avLst/>
                <a:gdLst>
                  <a:gd name="T0" fmla="*/ 19 w 21"/>
                  <a:gd name="T1" fmla="*/ 37 h 52"/>
                  <a:gd name="T2" fmla="*/ 5 w 21"/>
                  <a:gd name="T3" fmla="*/ 46 h 52"/>
                  <a:gd name="T4" fmla="*/ 0 w 21"/>
                  <a:gd name="T5" fmla="*/ 41 h 52"/>
                  <a:gd name="T6" fmla="*/ 13 w 21"/>
                  <a:gd name="T7" fmla="*/ 31 h 52"/>
                  <a:gd name="T8" fmla="*/ 19 w 21"/>
                  <a:gd name="T9" fmla="*/ 37 h 52"/>
                  <a:gd name="T10" fmla="*/ 5 w 21"/>
                  <a:gd name="T11" fmla="*/ 46 h 52"/>
                  <a:gd name="T12" fmla="*/ 0 w 21"/>
                  <a:gd name="T13" fmla="*/ 52 h 52"/>
                  <a:gd name="T14" fmla="*/ 0 w 21"/>
                  <a:gd name="T15" fmla="*/ 44 h 52"/>
                  <a:gd name="T16" fmla="*/ 3 w 21"/>
                  <a:gd name="T17" fmla="*/ 44 h 52"/>
                  <a:gd name="T18" fmla="*/ 5 w 21"/>
                  <a:gd name="T19" fmla="*/ 46 h 52"/>
                  <a:gd name="T20" fmla="*/ 0 w 21"/>
                  <a:gd name="T21" fmla="*/ 44 h 52"/>
                  <a:gd name="T22" fmla="*/ 0 w 21"/>
                  <a:gd name="T23" fmla="*/ 19 h 52"/>
                  <a:gd name="T24" fmla="*/ 7 w 21"/>
                  <a:gd name="T25" fmla="*/ 19 h 52"/>
                  <a:gd name="T26" fmla="*/ 7 w 21"/>
                  <a:gd name="T27" fmla="*/ 44 h 52"/>
                  <a:gd name="T28" fmla="*/ 0 w 21"/>
                  <a:gd name="T29" fmla="*/ 44 h 52"/>
                  <a:gd name="T30" fmla="*/ 0 w 21"/>
                  <a:gd name="T31" fmla="*/ 19 h 52"/>
                  <a:gd name="T32" fmla="*/ 0 w 21"/>
                  <a:gd name="T33" fmla="*/ 17 h 52"/>
                  <a:gd name="T34" fmla="*/ 0 w 21"/>
                  <a:gd name="T35" fmla="*/ 16 h 52"/>
                  <a:gd name="T36" fmla="*/ 3 w 21"/>
                  <a:gd name="T37" fmla="*/ 19 h 52"/>
                  <a:gd name="T38" fmla="*/ 0 w 21"/>
                  <a:gd name="T39" fmla="*/ 19 h 52"/>
                  <a:gd name="T40" fmla="*/ 0 w 21"/>
                  <a:gd name="T41" fmla="*/ 16 h 52"/>
                  <a:gd name="T42" fmla="*/ 13 w 21"/>
                  <a:gd name="T43" fmla="*/ 4 h 52"/>
                  <a:gd name="T44" fmla="*/ 19 w 21"/>
                  <a:gd name="T45" fmla="*/ 12 h 52"/>
                  <a:gd name="T46" fmla="*/ 5 w 21"/>
                  <a:gd name="T47" fmla="*/ 21 h 52"/>
                  <a:gd name="T48" fmla="*/ 0 w 21"/>
                  <a:gd name="T49" fmla="*/ 16 h 52"/>
                  <a:gd name="T50" fmla="*/ 13 w 21"/>
                  <a:gd name="T51" fmla="*/ 4 h 52"/>
                  <a:gd name="T52" fmla="*/ 21 w 21"/>
                  <a:gd name="T53" fmla="*/ 0 h 52"/>
                  <a:gd name="T54" fmla="*/ 21 w 21"/>
                  <a:gd name="T55" fmla="*/ 8 h 52"/>
                  <a:gd name="T56" fmla="*/ 17 w 21"/>
                  <a:gd name="T57" fmla="*/ 8 h 52"/>
                  <a:gd name="T58" fmla="*/ 13 w 21"/>
                  <a:gd name="T59" fmla="*/ 4 h 52"/>
                  <a:gd name="T60" fmla="*/ 21 w 21"/>
                  <a:gd name="T61" fmla="*/ 8 h 52"/>
                  <a:gd name="T62" fmla="*/ 21 w 21"/>
                  <a:gd name="T63" fmla="*/ 33 h 52"/>
                  <a:gd name="T64" fmla="*/ 13 w 21"/>
                  <a:gd name="T65" fmla="*/ 33 h 52"/>
                  <a:gd name="T66" fmla="*/ 13 w 21"/>
                  <a:gd name="T67" fmla="*/ 8 h 52"/>
                  <a:gd name="T68" fmla="*/ 21 w 21"/>
                  <a:gd name="T69" fmla="*/ 8 h 52"/>
                  <a:gd name="T70" fmla="*/ 21 w 21"/>
                  <a:gd name="T71" fmla="*/ 33 h 52"/>
                  <a:gd name="T72" fmla="*/ 21 w 21"/>
                  <a:gd name="T73" fmla="*/ 35 h 52"/>
                  <a:gd name="T74" fmla="*/ 19 w 21"/>
                  <a:gd name="T75" fmla="*/ 37 h 52"/>
                  <a:gd name="T76" fmla="*/ 17 w 21"/>
                  <a:gd name="T77" fmla="*/ 33 h 52"/>
                  <a:gd name="T78" fmla="*/ 21 w 21"/>
                  <a:gd name="T79" fmla="*/ 33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2"/>
                  <a:gd name="T122" fmla="*/ 21 w 21"/>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2">
                    <a:moveTo>
                      <a:pt x="19" y="37"/>
                    </a:moveTo>
                    <a:lnTo>
                      <a:pt x="5" y="46"/>
                    </a:lnTo>
                    <a:lnTo>
                      <a:pt x="0" y="41"/>
                    </a:lnTo>
                    <a:lnTo>
                      <a:pt x="13" y="31"/>
                    </a:lnTo>
                    <a:lnTo>
                      <a:pt x="19" y="37"/>
                    </a:lnTo>
                    <a:close/>
                    <a:moveTo>
                      <a:pt x="5" y="46"/>
                    </a:moveTo>
                    <a:lnTo>
                      <a:pt x="0" y="52"/>
                    </a:lnTo>
                    <a:lnTo>
                      <a:pt x="0" y="44"/>
                    </a:lnTo>
                    <a:lnTo>
                      <a:pt x="3" y="44"/>
                    </a:lnTo>
                    <a:lnTo>
                      <a:pt x="5" y="46"/>
                    </a:lnTo>
                    <a:close/>
                    <a:moveTo>
                      <a:pt x="0" y="44"/>
                    </a:moveTo>
                    <a:lnTo>
                      <a:pt x="0" y="19"/>
                    </a:lnTo>
                    <a:lnTo>
                      <a:pt x="7" y="19"/>
                    </a:lnTo>
                    <a:lnTo>
                      <a:pt x="7" y="44"/>
                    </a:lnTo>
                    <a:lnTo>
                      <a:pt x="0" y="44"/>
                    </a:lnTo>
                    <a:close/>
                    <a:moveTo>
                      <a:pt x="0" y="19"/>
                    </a:moveTo>
                    <a:lnTo>
                      <a:pt x="0" y="17"/>
                    </a:lnTo>
                    <a:lnTo>
                      <a:pt x="0" y="16"/>
                    </a:lnTo>
                    <a:lnTo>
                      <a:pt x="3" y="19"/>
                    </a:lnTo>
                    <a:lnTo>
                      <a:pt x="0" y="19"/>
                    </a:lnTo>
                    <a:close/>
                    <a:moveTo>
                      <a:pt x="0" y="16"/>
                    </a:moveTo>
                    <a:lnTo>
                      <a:pt x="13" y="4"/>
                    </a:lnTo>
                    <a:lnTo>
                      <a:pt x="19" y="12"/>
                    </a:lnTo>
                    <a:lnTo>
                      <a:pt x="5" y="21"/>
                    </a:lnTo>
                    <a:lnTo>
                      <a:pt x="0" y="16"/>
                    </a:lnTo>
                    <a:close/>
                    <a:moveTo>
                      <a:pt x="13" y="4"/>
                    </a:moveTo>
                    <a:lnTo>
                      <a:pt x="21" y="0"/>
                    </a:lnTo>
                    <a:lnTo>
                      <a:pt x="21" y="8"/>
                    </a:lnTo>
                    <a:lnTo>
                      <a:pt x="17" y="8"/>
                    </a:lnTo>
                    <a:lnTo>
                      <a:pt x="13" y="4"/>
                    </a:lnTo>
                    <a:close/>
                    <a:moveTo>
                      <a:pt x="21" y="8"/>
                    </a:moveTo>
                    <a:lnTo>
                      <a:pt x="21" y="33"/>
                    </a:lnTo>
                    <a:lnTo>
                      <a:pt x="13" y="33"/>
                    </a:lnTo>
                    <a:lnTo>
                      <a:pt x="13" y="8"/>
                    </a:lnTo>
                    <a:lnTo>
                      <a:pt x="21" y="8"/>
                    </a:lnTo>
                    <a:close/>
                    <a:moveTo>
                      <a:pt x="21" y="33"/>
                    </a:moveTo>
                    <a:lnTo>
                      <a:pt x="21" y="35"/>
                    </a:lnTo>
                    <a:lnTo>
                      <a:pt x="19" y="37"/>
                    </a:lnTo>
                    <a:lnTo>
                      <a:pt x="17" y="33"/>
                    </a:lnTo>
                    <a:lnTo>
                      <a:pt x="21" y="33"/>
                    </a:lnTo>
                    <a:close/>
                  </a:path>
                </a:pathLst>
              </a:custGeom>
              <a:solidFill>
                <a:srgbClr val="1F1A17"/>
              </a:solidFill>
              <a:ln w="9525">
                <a:noFill/>
                <a:round/>
              </a:ln>
            </p:spPr>
            <p:txBody>
              <a:bodyPr/>
              <a:lstStyle/>
              <a:p>
                <a:endParaRPr lang="en-IN"/>
              </a:p>
            </p:txBody>
          </p:sp>
          <p:sp>
            <p:nvSpPr>
              <p:cNvPr id="2152" name="Freeform 74"/>
              <p:cNvSpPr>
                <a:spLocks noEditPoints="1"/>
              </p:cNvSpPr>
              <p:nvPr/>
            </p:nvSpPr>
            <p:spPr bwMode="auto">
              <a:xfrm>
                <a:off x="1818" y="1701"/>
                <a:ext cx="123" cy="196"/>
              </a:xfrm>
              <a:custGeom>
                <a:avLst/>
                <a:gdLst>
                  <a:gd name="T0" fmla="*/ 16 w 123"/>
                  <a:gd name="T1" fmla="*/ 78 h 196"/>
                  <a:gd name="T2" fmla="*/ 8 w 123"/>
                  <a:gd name="T3" fmla="*/ 96 h 196"/>
                  <a:gd name="T4" fmla="*/ 16 w 123"/>
                  <a:gd name="T5" fmla="*/ 78 h 196"/>
                  <a:gd name="T6" fmla="*/ 22 w 123"/>
                  <a:gd name="T7" fmla="*/ 80 h 196"/>
                  <a:gd name="T8" fmla="*/ 16 w 123"/>
                  <a:gd name="T9" fmla="*/ 78 h 196"/>
                  <a:gd name="T10" fmla="*/ 66 w 123"/>
                  <a:gd name="T11" fmla="*/ 163 h 196"/>
                  <a:gd name="T12" fmla="*/ 16 w 123"/>
                  <a:gd name="T13" fmla="*/ 82 h 196"/>
                  <a:gd name="T14" fmla="*/ 66 w 123"/>
                  <a:gd name="T15" fmla="*/ 167 h 196"/>
                  <a:gd name="T16" fmla="*/ 62 w 123"/>
                  <a:gd name="T17" fmla="*/ 165 h 196"/>
                  <a:gd name="T18" fmla="*/ 58 w 123"/>
                  <a:gd name="T19" fmla="*/ 165 h 196"/>
                  <a:gd name="T20" fmla="*/ 110 w 123"/>
                  <a:gd name="T21" fmla="*/ 15 h 196"/>
                  <a:gd name="T22" fmla="*/ 58 w 123"/>
                  <a:gd name="T23" fmla="*/ 165 h 196"/>
                  <a:gd name="T24" fmla="*/ 104 w 123"/>
                  <a:gd name="T25" fmla="*/ 11 h 196"/>
                  <a:gd name="T26" fmla="*/ 102 w 123"/>
                  <a:gd name="T27" fmla="*/ 13 h 196"/>
                  <a:gd name="T28" fmla="*/ 118 w 123"/>
                  <a:gd name="T29" fmla="*/ 0 h 196"/>
                  <a:gd name="T30" fmla="*/ 108 w 123"/>
                  <a:gd name="T31" fmla="*/ 17 h 196"/>
                  <a:gd name="T32" fmla="*/ 118 w 123"/>
                  <a:gd name="T33" fmla="*/ 0 h 196"/>
                  <a:gd name="T34" fmla="*/ 119 w 123"/>
                  <a:gd name="T35" fmla="*/ 4 h 196"/>
                  <a:gd name="T36" fmla="*/ 123 w 123"/>
                  <a:gd name="T37" fmla="*/ 5 h 196"/>
                  <a:gd name="T38" fmla="*/ 64 w 123"/>
                  <a:gd name="T39" fmla="*/ 180 h 196"/>
                  <a:gd name="T40" fmla="*/ 123 w 123"/>
                  <a:gd name="T41" fmla="*/ 5 h 196"/>
                  <a:gd name="T42" fmla="*/ 70 w 123"/>
                  <a:gd name="T43" fmla="*/ 184 h 196"/>
                  <a:gd name="T44" fmla="*/ 71 w 123"/>
                  <a:gd name="T45" fmla="*/ 182 h 196"/>
                  <a:gd name="T46" fmla="*/ 60 w 123"/>
                  <a:gd name="T47" fmla="*/ 192 h 196"/>
                  <a:gd name="T48" fmla="*/ 66 w 123"/>
                  <a:gd name="T49" fmla="*/ 178 h 196"/>
                  <a:gd name="T50" fmla="*/ 60 w 123"/>
                  <a:gd name="T51" fmla="*/ 192 h 196"/>
                  <a:gd name="T52" fmla="*/ 54 w 123"/>
                  <a:gd name="T53" fmla="*/ 192 h 196"/>
                  <a:gd name="T54" fmla="*/ 60 w 123"/>
                  <a:gd name="T55" fmla="*/ 192 h 196"/>
                  <a:gd name="T56" fmla="*/ 2 w 123"/>
                  <a:gd name="T57" fmla="*/ 94 h 196"/>
                  <a:gd name="T58" fmla="*/ 60 w 123"/>
                  <a:gd name="T59" fmla="*/ 188 h 196"/>
                  <a:gd name="T60" fmla="*/ 2 w 123"/>
                  <a:gd name="T61" fmla="*/ 94 h 196"/>
                  <a:gd name="T62" fmla="*/ 2 w 123"/>
                  <a:gd name="T63" fmla="*/ 88 h 196"/>
                  <a:gd name="T64" fmla="*/ 2 w 123"/>
                  <a:gd name="T65" fmla="*/ 94 h 1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3"/>
                  <a:gd name="T100" fmla="*/ 0 h 196"/>
                  <a:gd name="T101" fmla="*/ 123 w 123"/>
                  <a:gd name="T102" fmla="*/ 196 h 1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3" h="196">
                    <a:moveTo>
                      <a:pt x="2" y="88"/>
                    </a:moveTo>
                    <a:lnTo>
                      <a:pt x="16" y="78"/>
                    </a:lnTo>
                    <a:lnTo>
                      <a:pt x="22" y="84"/>
                    </a:lnTo>
                    <a:lnTo>
                      <a:pt x="8" y="96"/>
                    </a:lnTo>
                    <a:lnTo>
                      <a:pt x="2" y="88"/>
                    </a:lnTo>
                    <a:close/>
                    <a:moveTo>
                      <a:pt x="16" y="78"/>
                    </a:moveTo>
                    <a:lnTo>
                      <a:pt x="20" y="75"/>
                    </a:lnTo>
                    <a:lnTo>
                      <a:pt x="22" y="80"/>
                    </a:lnTo>
                    <a:lnTo>
                      <a:pt x="18" y="80"/>
                    </a:lnTo>
                    <a:lnTo>
                      <a:pt x="16" y="78"/>
                    </a:lnTo>
                    <a:close/>
                    <a:moveTo>
                      <a:pt x="22" y="80"/>
                    </a:moveTo>
                    <a:lnTo>
                      <a:pt x="66" y="163"/>
                    </a:lnTo>
                    <a:lnTo>
                      <a:pt x="58" y="167"/>
                    </a:lnTo>
                    <a:lnTo>
                      <a:pt x="16" y="82"/>
                    </a:lnTo>
                    <a:lnTo>
                      <a:pt x="22" y="80"/>
                    </a:lnTo>
                    <a:close/>
                    <a:moveTo>
                      <a:pt x="66" y="167"/>
                    </a:moveTo>
                    <a:lnTo>
                      <a:pt x="58" y="167"/>
                    </a:lnTo>
                    <a:lnTo>
                      <a:pt x="62" y="165"/>
                    </a:lnTo>
                    <a:lnTo>
                      <a:pt x="66" y="167"/>
                    </a:lnTo>
                    <a:close/>
                    <a:moveTo>
                      <a:pt x="58" y="165"/>
                    </a:moveTo>
                    <a:lnTo>
                      <a:pt x="102" y="13"/>
                    </a:lnTo>
                    <a:lnTo>
                      <a:pt x="110" y="15"/>
                    </a:lnTo>
                    <a:lnTo>
                      <a:pt x="66" y="167"/>
                    </a:lnTo>
                    <a:lnTo>
                      <a:pt x="58" y="165"/>
                    </a:lnTo>
                    <a:close/>
                    <a:moveTo>
                      <a:pt x="102" y="13"/>
                    </a:moveTo>
                    <a:lnTo>
                      <a:pt x="104" y="11"/>
                    </a:lnTo>
                    <a:lnTo>
                      <a:pt x="106" y="15"/>
                    </a:lnTo>
                    <a:lnTo>
                      <a:pt x="102" y="13"/>
                    </a:lnTo>
                    <a:close/>
                    <a:moveTo>
                      <a:pt x="104" y="11"/>
                    </a:moveTo>
                    <a:lnTo>
                      <a:pt x="118" y="0"/>
                    </a:lnTo>
                    <a:lnTo>
                      <a:pt x="121" y="7"/>
                    </a:lnTo>
                    <a:lnTo>
                      <a:pt x="108" y="17"/>
                    </a:lnTo>
                    <a:lnTo>
                      <a:pt x="104" y="11"/>
                    </a:lnTo>
                    <a:close/>
                    <a:moveTo>
                      <a:pt x="118" y="0"/>
                    </a:moveTo>
                    <a:lnTo>
                      <a:pt x="123" y="5"/>
                    </a:lnTo>
                    <a:lnTo>
                      <a:pt x="119" y="4"/>
                    </a:lnTo>
                    <a:lnTo>
                      <a:pt x="118" y="0"/>
                    </a:lnTo>
                    <a:close/>
                    <a:moveTo>
                      <a:pt x="123" y="5"/>
                    </a:moveTo>
                    <a:lnTo>
                      <a:pt x="71" y="182"/>
                    </a:lnTo>
                    <a:lnTo>
                      <a:pt x="64" y="180"/>
                    </a:lnTo>
                    <a:lnTo>
                      <a:pt x="116" y="4"/>
                    </a:lnTo>
                    <a:lnTo>
                      <a:pt x="123" y="5"/>
                    </a:lnTo>
                    <a:close/>
                    <a:moveTo>
                      <a:pt x="71" y="182"/>
                    </a:moveTo>
                    <a:lnTo>
                      <a:pt x="70" y="184"/>
                    </a:lnTo>
                    <a:lnTo>
                      <a:pt x="68" y="180"/>
                    </a:lnTo>
                    <a:lnTo>
                      <a:pt x="71" y="182"/>
                    </a:lnTo>
                    <a:close/>
                    <a:moveTo>
                      <a:pt x="70" y="184"/>
                    </a:moveTo>
                    <a:lnTo>
                      <a:pt x="60" y="192"/>
                    </a:lnTo>
                    <a:lnTo>
                      <a:pt x="54" y="186"/>
                    </a:lnTo>
                    <a:lnTo>
                      <a:pt x="66" y="178"/>
                    </a:lnTo>
                    <a:lnTo>
                      <a:pt x="70" y="184"/>
                    </a:lnTo>
                    <a:close/>
                    <a:moveTo>
                      <a:pt x="60" y="192"/>
                    </a:moveTo>
                    <a:lnTo>
                      <a:pt x="56" y="196"/>
                    </a:lnTo>
                    <a:lnTo>
                      <a:pt x="54" y="192"/>
                    </a:lnTo>
                    <a:lnTo>
                      <a:pt x="56" y="190"/>
                    </a:lnTo>
                    <a:lnTo>
                      <a:pt x="60" y="192"/>
                    </a:lnTo>
                    <a:close/>
                    <a:moveTo>
                      <a:pt x="54" y="192"/>
                    </a:moveTo>
                    <a:lnTo>
                      <a:pt x="2" y="94"/>
                    </a:lnTo>
                    <a:lnTo>
                      <a:pt x="8" y="90"/>
                    </a:lnTo>
                    <a:lnTo>
                      <a:pt x="60" y="188"/>
                    </a:lnTo>
                    <a:lnTo>
                      <a:pt x="54" y="192"/>
                    </a:lnTo>
                    <a:close/>
                    <a:moveTo>
                      <a:pt x="2" y="94"/>
                    </a:moveTo>
                    <a:lnTo>
                      <a:pt x="0" y="90"/>
                    </a:lnTo>
                    <a:lnTo>
                      <a:pt x="2" y="88"/>
                    </a:lnTo>
                    <a:lnTo>
                      <a:pt x="4" y="92"/>
                    </a:lnTo>
                    <a:lnTo>
                      <a:pt x="2" y="94"/>
                    </a:lnTo>
                    <a:close/>
                  </a:path>
                </a:pathLst>
              </a:custGeom>
              <a:solidFill>
                <a:srgbClr val="1F1A17"/>
              </a:solidFill>
              <a:ln w="9525">
                <a:noFill/>
                <a:round/>
              </a:ln>
            </p:spPr>
            <p:txBody>
              <a:bodyPr/>
              <a:lstStyle/>
              <a:p>
                <a:endParaRPr lang="en-IN"/>
              </a:p>
            </p:txBody>
          </p:sp>
          <p:sp>
            <p:nvSpPr>
              <p:cNvPr id="2153" name="Freeform 75"/>
              <p:cNvSpPr>
                <a:spLocks noEditPoints="1"/>
              </p:cNvSpPr>
              <p:nvPr/>
            </p:nvSpPr>
            <p:spPr bwMode="auto">
              <a:xfrm>
                <a:off x="1930" y="1801"/>
                <a:ext cx="21" cy="52"/>
              </a:xfrm>
              <a:custGeom>
                <a:avLst/>
                <a:gdLst>
                  <a:gd name="T0" fmla="*/ 19 w 21"/>
                  <a:gd name="T1" fmla="*/ 36 h 52"/>
                  <a:gd name="T2" fmla="*/ 6 w 21"/>
                  <a:gd name="T3" fmla="*/ 48 h 52"/>
                  <a:gd name="T4" fmla="*/ 2 w 21"/>
                  <a:gd name="T5" fmla="*/ 42 h 52"/>
                  <a:gd name="T6" fmla="*/ 15 w 21"/>
                  <a:gd name="T7" fmla="*/ 30 h 52"/>
                  <a:gd name="T8" fmla="*/ 19 w 21"/>
                  <a:gd name="T9" fmla="*/ 36 h 52"/>
                  <a:gd name="T10" fmla="*/ 6 w 21"/>
                  <a:gd name="T11" fmla="*/ 48 h 52"/>
                  <a:gd name="T12" fmla="*/ 0 w 21"/>
                  <a:gd name="T13" fmla="*/ 52 h 52"/>
                  <a:gd name="T14" fmla="*/ 0 w 21"/>
                  <a:gd name="T15" fmla="*/ 44 h 52"/>
                  <a:gd name="T16" fmla="*/ 4 w 21"/>
                  <a:gd name="T17" fmla="*/ 44 h 52"/>
                  <a:gd name="T18" fmla="*/ 6 w 21"/>
                  <a:gd name="T19" fmla="*/ 48 h 52"/>
                  <a:gd name="T20" fmla="*/ 0 w 21"/>
                  <a:gd name="T21" fmla="*/ 44 h 52"/>
                  <a:gd name="T22" fmla="*/ 0 w 21"/>
                  <a:gd name="T23" fmla="*/ 19 h 52"/>
                  <a:gd name="T24" fmla="*/ 7 w 21"/>
                  <a:gd name="T25" fmla="*/ 19 h 52"/>
                  <a:gd name="T26" fmla="*/ 7 w 21"/>
                  <a:gd name="T27" fmla="*/ 44 h 52"/>
                  <a:gd name="T28" fmla="*/ 0 w 21"/>
                  <a:gd name="T29" fmla="*/ 44 h 52"/>
                  <a:gd name="T30" fmla="*/ 0 w 21"/>
                  <a:gd name="T31" fmla="*/ 19 h 52"/>
                  <a:gd name="T32" fmla="*/ 0 w 21"/>
                  <a:gd name="T33" fmla="*/ 17 h 52"/>
                  <a:gd name="T34" fmla="*/ 2 w 21"/>
                  <a:gd name="T35" fmla="*/ 15 h 52"/>
                  <a:gd name="T36" fmla="*/ 4 w 21"/>
                  <a:gd name="T37" fmla="*/ 19 h 52"/>
                  <a:gd name="T38" fmla="*/ 0 w 21"/>
                  <a:gd name="T39" fmla="*/ 19 h 52"/>
                  <a:gd name="T40" fmla="*/ 2 w 21"/>
                  <a:gd name="T41" fmla="*/ 15 h 52"/>
                  <a:gd name="T42" fmla="*/ 15 w 21"/>
                  <a:gd name="T43" fmla="*/ 5 h 52"/>
                  <a:gd name="T44" fmla="*/ 19 w 21"/>
                  <a:gd name="T45" fmla="*/ 11 h 52"/>
                  <a:gd name="T46" fmla="*/ 6 w 21"/>
                  <a:gd name="T47" fmla="*/ 23 h 52"/>
                  <a:gd name="T48" fmla="*/ 2 w 21"/>
                  <a:gd name="T49" fmla="*/ 15 h 52"/>
                  <a:gd name="T50" fmla="*/ 15 w 21"/>
                  <a:gd name="T51" fmla="*/ 5 h 52"/>
                  <a:gd name="T52" fmla="*/ 21 w 21"/>
                  <a:gd name="T53" fmla="*/ 0 h 52"/>
                  <a:gd name="T54" fmla="*/ 21 w 21"/>
                  <a:gd name="T55" fmla="*/ 9 h 52"/>
                  <a:gd name="T56" fmla="*/ 17 w 21"/>
                  <a:gd name="T57" fmla="*/ 9 h 52"/>
                  <a:gd name="T58" fmla="*/ 15 w 21"/>
                  <a:gd name="T59" fmla="*/ 5 h 52"/>
                  <a:gd name="T60" fmla="*/ 21 w 21"/>
                  <a:gd name="T61" fmla="*/ 9 h 52"/>
                  <a:gd name="T62" fmla="*/ 21 w 21"/>
                  <a:gd name="T63" fmla="*/ 34 h 52"/>
                  <a:gd name="T64" fmla="*/ 13 w 21"/>
                  <a:gd name="T65" fmla="*/ 34 h 52"/>
                  <a:gd name="T66" fmla="*/ 13 w 21"/>
                  <a:gd name="T67" fmla="*/ 9 h 52"/>
                  <a:gd name="T68" fmla="*/ 21 w 21"/>
                  <a:gd name="T69" fmla="*/ 9 h 52"/>
                  <a:gd name="T70" fmla="*/ 21 w 21"/>
                  <a:gd name="T71" fmla="*/ 34 h 52"/>
                  <a:gd name="T72" fmla="*/ 21 w 21"/>
                  <a:gd name="T73" fmla="*/ 36 h 52"/>
                  <a:gd name="T74" fmla="*/ 19 w 21"/>
                  <a:gd name="T75" fmla="*/ 36 h 52"/>
                  <a:gd name="T76" fmla="*/ 17 w 21"/>
                  <a:gd name="T77" fmla="*/ 34 h 52"/>
                  <a:gd name="T78" fmla="*/ 21 w 21"/>
                  <a:gd name="T79" fmla="*/ 34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2"/>
                  <a:gd name="T122" fmla="*/ 21 w 21"/>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2">
                    <a:moveTo>
                      <a:pt x="19" y="36"/>
                    </a:moveTo>
                    <a:lnTo>
                      <a:pt x="6" y="48"/>
                    </a:lnTo>
                    <a:lnTo>
                      <a:pt x="2" y="42"/>
                    </a:lnTo>
                    <a:lnTo>
                      <a:pt x="15" y="30"/>
                    </a:lnTo>
                    <a:lnTo>
                      <a:pt x="19" y="36"/>
                    </a:lnTo>
                    <a:close/>
                    <a:moveTo>
                      <a:pt x="6" y="48"/>
                    </a:moveTo>
                    <a:lnTo>
                      <a:pt x="0" y="52"/>
                    </a:lnTo>
                    <a:lnTo>
                      <a:pt x="0" y="44"/>
                    </a:lnTo>
                    <a:lnTo>
                      <a:pt x="4" y="44"/>
                    </a:lnTo>
                    <a:lnTo>
                      <a:pt x="6" y="48"/>
                    </a:lnTo>
                    <a:close/>
                    <a:moveTo>
                      <a:pt x="0" y="44"/>
                    </a:moveTo>
                    <a:lnTo>
                      <a:pt x="0" y="19"/>
                    </a:lnTo>
                    <a:lnTo>
                      <a:pt x="7" y="19"/>
                    </a:lnTo>
                    <a:lnTo>
                      <a:pt x="7" y="44"/>
                    </a:lnTo>
                    <a:lnTo>
                      <a:pt x="0" y="44"/>
                    </a:lnTo>
                    <a:close/>
                    <a:moveTo>
                      <a:pt x="0" y="19"/>
                    </a:moveTo>
                    <a:lnTo>
                      <a:pt x="0" y="17"/>
                    </a:lnTo>
                    <a:lnTo>
                      <a:pt x="2" y="15"/>
                    </a:lnTo>
                    <a:lnTo>
                      <a:pt x="4" y="19"/>
                    </a:lnTo>
                    <a:lnTo>
                      <a:pt x="0" y="19"/>
                    </a:lnTo>
                    <a:close/>
                    <a:moveTo>
                      <a:pt x="2" y="15"/>
                    </a:moveTo>
                    <a:lnTo>
                      <a:pt x="15" y="5"/>
                    </a:lnTo>
                    <a:lnTo>
                      <a:pt x="19" y="11"/>
                    </a:lnTo>
                    <a:lnTo>
                      <a:pt x="6" y="23"/>
                    </a:lnTo>
                    <a:lnTo>
                      <a:pt x="2" y="15"/>
                    </a:lnTo>
                    <a:close/>
                    <a:moveTo>
                      <a:pt x="15" y="5"/>
                    </a:moveTo>
                    <a:lnTo>
                      <a:pt x="21" y="0"/>
                    </a:lnTo>
                    <a:lnTo>
                      <a:pt x="21" y="9"/>
                    </a:lnTo>
                    <a:lnTo>
                      <a:pt x="17" y="9"/>
                    </a:lnTo>
                    <a:lnTo>
                      <a:pt x="15" y="5"/>
                    </a:lnTo>
                    <a:close/>
                    <a:moveTo>
                      <a:pt x="21" y="9"/>
                    </a:moveTo>
                    <a:lnTo>
                      <a:pt x="21" y="34"/>
                    </a:lnTo>
                    <a:lnTo>
                      <a:pt x="13" y="34"/>
                    </a:lnTo>
                    <a:lnTo>
                      <a:pt x="13" y="9"/>
                    </a:lnTo>
                    <a:lnTo>
                      <a:pt x="21" y="9"/>
                    </a:lnTo>
                    <a:close/>
                    <a:moveTo>
                      <a:pt x="21" y="34"/>
                    </a:moveTo>
                    <a:lnTo>
                      <a:pt x="21" y="36"/>
                    </a:lnTo>
                    <a:lnTo>
                      <a:pt x="19" y="36"/>
                    </a:lnTo>
                    <a:lnTo>
                      <a:pt x="17" y="34"/>
                    </a:lnTo>
                    <a:lnTo>
                      <a:pt x="21" y="34"/>
                    </a:lnTo>
                    <a:close/>
                  </a:path>
                </a:pathLst>
              </a:custGeom>
              <a:solidFill>
                <a:srgbClr val="1F1A17"/>
              </a:solidFill>
              <a:ln w="9525">
                <a:noFill/>
                <a:round/>
              </a:ln>
            </p:spPr>
            <p:txBody>
              <a:bodyPr/>
              <a:lstStyle/>
              <a:p>
                <a:endParaRPr lang="en-IN"/>
              </a:p>
            </p:txBody>
          </p:sp>
        </p:grpSp>
        <p:grpSp>
          <p:nvGrpSpPr>
            <p:cNvPr id="16" name="Group 76"/>
            <p:cNvGrpSpPr/>
            <p:nvPr/>
          </p:nvGrpSpPr>
          <p:grpSpPr bwMode="auto">
            <a:xfrm>
              <a:off x="4089" y="1440"/>
              <a:ext cx="221" cy="274"/>
              <a:chOff x="1488" y="2306"/>
              <a:chExt cx="240" cy="298"/>
            </a:xfrm>
          </p:grpSpPr>
          <p:sp>
            <p:nvSpPr>
              <p:cNvPr id="2135" name="Freeform 77"/>
              <p:cNvSpPr/>
              <p:nvPr/>
            </p:nvSpPr>
            <p:spPr bwMode="auto">
              <a:xfrm>
                <a:off x="1492" y="2427"/>
                <a:ext cx="69" cy="169"/>
              </a:xfrm>
              <a:custGeom>
                <a:avLst/>
                <a:gdLst>
                  <a:gd name="T0" fmla="*/ 42 w 69"/>
                  <a:gd name="T1" fmla="*/ 160 h 169"/>
                  <a:gd name="T2" fmla="*/ 29 w 69"/>
                  <a:gd name="T3" fmla="*/ 169 h 169"/>
                  <a:gd name="T4" fmla="*/ 29 w 69"/>
                  <a:gd name="T5" fmla="*/ 44 h 169"/>
                  <a:gd name="T6" fmla="*/ 0 w 69"/>
                  <a:gd name="T7" fmla="*/ 65 h 169"/>
                  <a:gd name="T8" fmla="*/ 0 w 69"/>
                  <a:gd name="T9" fmla="*/ 52 h 169"/>
                  <a:gd name="T10" fmla="*/ 69 w 69"/>
                  <a:gd name="T11" fmla="*/ 0 h 169"/>
                  <a:gd name="T12" fmla="*/ 69 w 69"/>
                  <a:gd name="T13" fmla="*/ 14 h 169"/>
                  <a:gd name="T14" fmla="*/ 42 w 69"/>
                  <a:gd name="T15" fmla="*/ 35 h 169"/>
                  <a:gd name="T16" fmla="*/ 42 w 69"/>
                  <a:gd name="T17" fmla="*/ 1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69"/>
                  <a:gd name="T29" fmla="*/ 69 w 69"/>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69">
                    <a:moveTo>
                      <a:pt x="42" y="160"/>
                    </a:moveTo>
                    <a:lnTo>
                      <a:pt x="29" y="169"/>
                    </a:lnTo>
                    <a:lnTo>
                      <a:pt x="29" y="44"/>
                    </a:lnTo>
                    <a:lnTo>
                      <a:pt x="0" y="65"/>
                    </a:lnTo>
                    <a:lnTo>
                      <a:pt x="0" y="52"/>
                    </a:lnTo>
                    <a:lnTo>
                      <a:pt x="69" y="0"/>
                    </a:lnTo>
                    <a:lnTo>
                      <a:pt x="69" y="14"/>
                    </a:lnTo>
                    <a:lnTo>
                      <a:pt x="42" y="35"/>
                    </a:lnTo>
                    <a:lnTo>
                      <a:pt x="42" y="160"/>
                    </a:lnTo>
                    <a:close/>
                  </a:path>
                </a:pathLst>
              </a:custGeom>
              <a:solidFill>
                <a:srgbClr val="1F1A17"/>
              </a:solidFill>
              <a:ln w="9525">
                <a:noFill/>
                <a:round/>
              </a:ln>
            </p:spPr>
            <p:txBody>
              <a:bodyPr/>
              <a:lstStyle/>
              <a:p>
                <a:endParaRPr lang="en-IN"/>
              </a:p>
            </p:txBody>
          </p:sp>
          <p:sp>
            <p:nvSpPr>
              <p:cNvPr id="2136" name="Freeform 78"/>
              <p:cNvSpPr/>
              <p:nvPr/>
            </p:nvSpPr>
            <p:spPr bwMode="auto">
              <a:xfrm>
                <a:off x="1569" y="2523"/>
                <a:ext cx="13" cy="37"/>
              </a:xfrm>
              <a:custGeom>
                <a:avLst/>
                <a:gdLst>
                  <a:gd name="T0" fmla="*/ 13 w 13"/>
                  <a:gd name="T1" fmla="*/ 25 h 37"/>
                  <a:gd name="T2" fmla="*/ 0 w 13"/>
                  <a:gd name="T3" fmla="*/ 37 h 37"/>
                  <a:gd name="T4" fmla="*/ 0 w 13"/>
                  <a:gd name="T5" fmla="*/ 10 h 37"/>
                  <a:gd name="T6" fmla="*/ 13 w 13"/>
                  <a:gd name="T7" fmla="*/ 0 h 37"/>
                  <a:gd name="T8" fmla="*/ 13 w 13"/>
                  <a:gd name="T9" fmla="*/ 25 h 37"/>
                  <a:gd name="T10" fmla="*/ 0 60000 65536"/>
                  <a:gd name="T11" fmla="*/ 0 60000 65536"/>
                  <a:gd name="T12" fmla="*/ 0 60000 65536"/>
                  <a:gd name="T13" fmla="*/ 0 60000 65536"/>
                  <a:gd name="T14" fmla="*/ 0 60000 65536"/>
                  <a:gd name="T15" fmla="*/ 0 w 13"/>
                  <a:gd name="T16" fmla="*/ 0 h 37"/>
                  <a:gd name="T17" fmla="*/ 13 w 13"/>
                  <a:gd name="T18" fmla="*/ 37 h 37"/>
                </a:gdLst>
                <a:ahLst/>
                <a:cxnLst>
                  <a:cxn ang="T10">
                    <a:pos x="T0" y="T1"/>
                  </a:cxn>
                  <a:cxn ang="T11">
                    <a:pos x="T2" y="T3"/>
                  </a:cxn>
                  <a:cxn ang="T12">
                    <a:pos x="T4" y="T5"/>
                  </a:cxn>
                  <a:cxn ang="T13">
                    <a:pos x="T6" y="T7"/>
                  </a:cxn>
                  <a:cxn ang="T14">
                    <a:pos x="T8" y="T9"/>
                  </a:cxn>
                </a:cxnLst>
                <a:rect l="T15" t="T16" r="T17" b="T18"/>
                <a:pathLst>
                  <a:path w="13" h="37">
                    <a:moveTo>
                      <a:pt x="13" y="25"/>
                    </a:moveTo>
                    <a:lnTo>
                      <a:pt x="0" y="37"/>
                    </a:lnTo>
                    <a:lnTo>
                      <a:pt x="0" y="10"/>
                    </a:lnTo>
                    <a:lnTo>
                      <a:pt x="13" y="0"/>
                    </a:lnTo>
                    <a:lnTo>
                      <a:pt x="13" y="25"/>
                    </a:lnTo>
                    <a:close/>
                  </a:path>
                </a:pathLst>
              </a:custGeom>
              <a:solidFill>
                <a:srgbClr val="1F1A17"/>
              </a:solidFill>
              <a:ln w="9525">
                <a:noFill/>
                <a:round/>
              </a:ln>
            </p:spPr>
            <p:txBody>
              <a:bodyPr/>
              <a:lstStyle/>
              <a:p>
                <a:endParaRPr lang="en-IN"/>
              </a:p>
            </p:txBody>
          </p:sp>
          <p:sp>
            <p:nvSpPr>
              <p:cNvPr id="2137" name="Freeform 79"/>
              <p:cNvSpPr/>
              <p:nvPr/>
            </p:nvSpPr>
            <p:spPr bwMode="auto">
              <a:xfrm>
                <a:off x="1599" y="2310"/>
                <a:ext cx="114" cy="186"/>
              </a:xfrm>
              <a:custGeom>
                <a:avLst/>
                <a:gdLst>
                  <a:gd name="T0" fmla="*/ 0 w 114"/>
                  <a:gd name="T1" fmla="*/ 88 h 186"/>
                  <a:gd name="T2" fmla="*/ 14 w 114"/>
                  <a:gd name="T3" fmla="*/ 77 h 186"/>
                  <a:gd name="T4" fmla="*/ 58 w 114"/>
                  <a:gd name="T5" fmla="*/ 161 h 186"/>
                  <a:gd name="T6" fmla="*/ 100 w 114"/>
                  <a:gd name="T7" fmla="*/ 11 h 186"/>
                  <a:gd name="T8" fmla="*/ 114 w 114"/>
                  <a:gd name="T9" fmla="*/ 0 h 186"/>
                  <a:gd name="T10" fmla="*/ 62 w 114"/>
                  <a:gd name="T11" fmla="*/ 177 h 186"/>
                  <a:gd name="T12" fmla="*/ 52 w 114"/>
                  <a:gd name="T13" fmla="*/ 186 h 186"/>
                  <a:gd name="T14" fmla="*/ 0 w 114"/>
                  <a:gd name="T15" fmla="*/ 88 h 186"/>
                  <a:gd name="T16" fmla="*/ 0 60000 65536"/>
                  <a:gd name="T17" fmla="*/ 0 60000 65536"/>
                  <a:gd name="T18" fmla="*/ 0 60000 65536"/>
                  <a:gd name="T19" fmla="*/ 0 60000 65536"/>
                  <a:gd name="T20" fmla="*/ 0 60000 65536"/>
                  <a:gd name="T21" fmla="*/ 0 60000 65536"/>
                  <a:gd name="T22" fmla="*/ 0 60000 65536"/>
                  <a:gd name="T23" fmla="*/ 0 60000 65536"/>
                  <a:gd name="T24" fmla="*/ 0 w 114"/>
                  <a:gd name="T25" fmla="*/ 0 h 186"/>
                  <a:gd name="T26" fmla="*/ 114 w 114"/>
                  <a:gd name="T27" fmla="*/ 186 h 1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 h="186">
                    <a:moveTo>
                      <a:pt x="0" y="88"/>
                    </a:moveTo>
                    <a:lnTo>
                      <a:pt x="14" y="77"/>
                    </a:lnTo>
                    <a:lnTo>
                      <a:pt x="58" y="161"/>
                    </a:lnTo>
                    <a:lnTo>
                      <a:pt x="100" y="11"/>
                    </a:lnTo>
                    <a:lnTo>
                      <a:pt x="114" y="0"/>
                    </a:lnTo>
                    <a:lnTo>
                      <a:pt x="62" y="177"/>
                    </a:lnTo>
                    <a:lnTo>
                      <a:pt x="52" y="186"/>
                    </a:lnTo>
                    <a:lnTo>
                      <a:pt x="0" y="88"/>
                    </a:lnTo>
                    <a:close/>
                  </a:path>
                </a:pathLst>
              </a:custGeom>
              <a:solidFill>
                <a:srgbClr val="1F1A17"/>
              </a:solidFill>
              <a:ln w="9525">
                <a:noFill/>
                <a:round/>
              </a:ln>
            </p:spPr>
            <p:txBody>
              <a:bodyPr/>
              <a:lstStyle/>
              <a:p>
                <a:endParaRPr lang="en-IN"/>
              </a:p>
            </p:txBody>
          </p:sp>
          <p:sp>
            <p:nvSpPr>
              <p:cNvPr id="2138" name="Freeform 80"/>
              <p:cNvSpPr/>
              <p:nvPr/>
            </p:nvSpPr>
            <p:spPr bwMode="auto">
              <a:xfrm>
                <a:off x="1711" y="2416"/>
                <a:ext cx="13" cy="34"/>
              </a:xfrm>
              <a:custGeom>
                <a:avLst/>
                <a:gdLst>
                  <a:gd name="T0" fmla="*/ 13 w 13"/>
                  <a:gd name="T1" fmla="*/ 25 h 34"/>
                  <a:gd name="T2" fmla="*/ 0 w 13"/>
                  <a:gd name="T3" fmla="*/ 34 h 34"/>
                  <a:gd name="T4" fmla="*/ 0 w 13"/>
                  <a:gd name="T5" fmla="*/ 9 h 34"/>
                  <a:gd name="T6" fmla="*/ 13 w 13"/>
                  <a:gd name="T7" fmla="*/ 0 h 34"/>
                  <a:gd name="T8" fmla="*/ 13 w 13"/>
                  <a:gd name="T9" fmla="*/ 25 h 34"/>
                  <a:gd name="T10" fmla="*/ 0 60000 65536"/>
                  <a:gd name="T11" fmla="*/ 0 60000 65536"/>
                  <a:gd name="T12" fmla="*/ 0 60000 65536"/>
                  <a:gd name="T13" fmla="*/ 0 60000 65536"/>
                  <a:gd name="T14" fmla="*/ 0 60000 65536"/>
                  <a:gd name="T15" fmla="*/ 0 w 13"/>
                  <a:gd name="T16" fmla="*/ 0 h 34"/>
                  <a:gd name="T17" fmla="*/ 13 w 13"/>
                  <a:gd name="T18" fmla="*/ 34 h 34"/>
                </a:gdLst>
                <a:ahLst/>
                <a:cxnLst>
                  <a:cxn ang="T10">
                    <a:pos x="T0" y="T1"/>
                  </a:cxn>
                  <a:cxn ang="T11">
                    <a:pos x="T2" y="T3"/>
                  </a:cxn>
                  <a:cxn ang="T12">
                    <a:pos x="T4" y="T5"/>
                  </a:cxn>
                  <a:cxn ang="T13">
                    <a:pos x="T6" y="T7"/>
                  </a:cxn>
                  <a:cxn ang="T14">
                    <a:pos x="T8" y="T9"/>
                  </a:cxn>
                </a:cxnLst>
                <a:rect l="T15" t="T16" r="T17" b="T18"/>
                <a:pathLst>
                  <a:path w="13" h="34">
                    <a:moveTo>
                      <a:pt x="13" y="25"/>
                    </a:moveTo>
                    <a:lnTo>
                      <a:pt x="0" y="34"/>
                    </a:lnTo>
                    <a:lnTo>
                      <a:pt x="0" y="9"/>
                    </a:lnTo>
                    <a:lnTo>
                      <a:pt x="13" y="0"/>
                    </a:lnTo>
                    <a:lnTo>
                      <a:pt x="13" y="25"/>
                    </a:lnTo>
                    <a:close/>
                  </a:path>
                </a:pathLst>
              </a:custGeom>
              <a:solidFill>
                <a:srgbClr val="1F1A17"/>
              </a:solidFill>
              <a:ln w="9525">
                <a:noFill/>
                <a:round/>
              </a:ln>
            </p:spPr>
            <p:txBody>
              <a:bodyPr/>
              <a:lstStyle/>
              <a:p>
                <a:endParaRPr lang="en-IN"/>
              </a:p>
            </p:txBody>
          </p:sp>
          <p:sp>
            <p:nvSpPr>
              <p:cNvPr id="2139" name="Freeform 81"/>
              <p:cNvSpPr>
                <a:spLocks noEditPoints="1"/>
              </p:cNvSpPr>
              <p:nvPr/>
            </p:nvSpPr>
            <p:spPr bwMode="auto">
              <a:xfrm>
                <a:off x="1488" y="2419"/>
                <a:ext cx="77" cy="185"/>
              </a:xfrm>
              <a:custGeom>
                <a:avLst/>
                <a:gdLst>
                  <a:gd name="T0" fmla="*/ 35 w 77"/>
                  <a:gd name="T1" fmla="*/ 181 h 185"/>
                  <a:gd name="T2" fmla="*/ 44 w 77"/>
                  <a:gd name="T3" fmla="*/ 164 h 185"/>
                  <a:gd name="T4" fmla="*/ 35 w 77"/>
                  <a:gd name="T5" fmla="*/ 181 h 185"/>
                  <a:gd name="T6" fmla="*/ 29 w 77"/>
                  <a:gd name="T7" fmla="*/ 177 h 185"/>
                  <a:gd name="T8" fmla="*/ 35 w 77"/>
                  <a:gd name="T9" fmla="*/ 181 h 185"/>
                  <a:gd name="T10" fmla="*/ 29 w 77"/>
                  <a:gd name="T11" fmla="*/ 52 h 185"/>
                  <a:gd name="T12" fmla="*/ 37 w 77"/>
                  <a:gd name="T13" fmla="*/ 177 h 185"/>
                  <a:gd name="T14" fmla="*/ 29 w 77"/>
                  <a:gd name="T15" fmla="*/ 50 h 185"/>
                  <a:gd name="T16" fmla="*/ 37 w 77"/>
                  <a:gd name="T17" fmla="*/ 52 h 185"/>
                  <a:gd name="T18" fmla="*/ 29 w 77"/>
                  <a:gd name="T19" fmla="*/ 50 h 185"/>
                  <a:gd name="T20" fmla="*/ 8 w 77"/>
                  <a:gd name="T21" fmla="*/ 77 h 185"/>
                  <a:gd name="T22" fmla="*/ 29 w 77"/>
                  <a:gd name="T23" fmla="*/ 50 h 185"/>
                  <a:gd name="T24" fmla="*/ 8 w 77"/>
                  <a:gd name="T25" fmla="*/ 77 h 185"/>
                  <a:gd name="T26" fmla="*/ 0 w 77"/>
                  <a:gd name="T27" fmla="*/ 73 h 185"/>
                  <a:gd name="T28" fmla="*/ 8 w 77"/>
                  <a:gd name="T29" fmla="*/ 77 h 185"/>
                  <a:gd name="T30" fmla="*/ 0 w 77"/>
                  <a:gd name="T31" fmla="*/ 60 h 185"/>
                  <a:gd name="T32" fmla="*/ 8 w 77"/>
                  <a:gd name="T33" fmla="*/ 73 h 185"/>
                  <a:gd name="T34" fmla="*/ 0 w 77"/>
                  <a:gd name="T35" fmla="*/ 60 h 185"/>
                  <a:gd name="T36" fmla="*/ 2 w 77"/>
                  <a:gd name="T37" fmla="*/ 58 h 185"/>
                  <a:gd name="T38" fmla="*/ 0 w 77"/>
                  <a:gd name="T39" fmla="*/ 60 h 185"/>
                  <a:gd name="T40" fmla="*/ 71 w 77"/>
                  <a:gd name="T41" fmla="*/ 4 h 185"/>
                  <a:gd name="T42" fmla="*/ 8 w 77"/>
                  <a:gd name="T43" fmla="*/ 64 h 185"/>
                  <a:gd name="T44" fmla="*/ 71 w 77"/>
                  <a:gd name="T45" fmla="*/ 4 h 185"/>
                  <a:gd name="T46" fmla="*/ 77 w 77"/>
                  <a:gd name="T47" fmla="*/ 8 h 185"/>
                  <a:gd name="T48" fmla="*/ 71 w 77"/>
                  <a:gd name="T49" fmla="*/ 4 h 185"/>
                  <a:gd name="T50" fmla="*/ 77 w 77"/>
                  <a:gd name="T51" fmla="*/ 22 h 185"/>
                  <a:gd name="T52" fmla="*/ 69 w 77"/>
                  <a:gd name="T53" fmla="*/ 8 h 185"/>
                  <a:gd name="T54" fmla="*/ 77 w 77"/>
                  <a:gd name="T55" fmla="*/ 22 h 185"/>
                  <a:gd name="T56" fmla="*/ 75 w 77"/>
                  <a:gd name="T57" fmla="*/ 25 h 185"/>
                  <a:gd name="T58" fmla="*/ 77 w 77"/>
                  <a:gd name="T59" fmla="*/ 22 h 185"/>
                  <a:gd name="T60" fmla="*/ 48 w 77"/>
                  <a:gd name="T61" fmla="*/ 47 h 185"/>
                  <a:gd name="T62" fmla="*/ 71 w 77"/>
                  <a:gd name="T63" fmla="*/ 18 h 185"/>
                  <a:gd name="T64" fmla="*/ 42 w 77"/>
                  <a:gd name="T65" fmla="*/ 43 h 185"/>
                  <a:gd name="T66" fmla="*/ 44 w 77"/>
                  <a:gd name="T67" fmla="*/ 39 h 185"/>
                  <a:gd name="T68" fmla="*/ 42 w 77"/>
                  <a:gd name="T69" fmla="*/ 43 h 185"/>
                  <a:gd name="T70" fmla="*/ 50 w 77"/>
                  <a:gd name="T71" fmla="*/ 168 h 185"/>
                  <a:gd name="T72" fmla="*/ 42 w 77"/>
                  <a:gd name="T73" fmla="*/ 43 h 185"/>
                  <a:gd name="T74" fmla="*/ 50 w 77"/>
                  <a:gd name="T75" fmla="*/ 168 h 185"/>
                  <a:gd name="T76" fmla="*/ 48 w 77"/>
                  <a:gd name="T77" fmla="*/ 170 h 185"/>
                  <a:gd name="T78" fmla="*/ 50 w 77"/>
                  <a:gd name="T79" fmla="*/ 168 h 18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7"/>
                  <a:gd name="T121" fmla="*/ 0 h 185"/>
                  <a:gd name="T122" fmla="*/ 77 w 77"/>
                  <a:gd name="T123" fmla="*/ 185 h 18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7" h="185">
                    <a:moveTo>
                      <a:pt x="48" y="170"/>
                    </a:moveTo>
                    <a:lnTo>
                      <a:pt x="35" y="181"/>
                    </a:lnTo>
                    <a:lnTo>
                      <a:pt x="29" y="173"/>
                    </a:lnTo>
                    <a:lnTo>
                      <a:pt x="44" y="164"/>
                    </a:lnTo>
                    <a:lnTo>
                      <a:pt x="48" y="170"/>
                    </a:lnTo>
                    <a:close/>
                    <a:moveTo>
                      <a:pt x="35" y="181"/>
                    </a:moveTo>
                    <a:lnTo>
                      <a:pt x="29" y="185"/>
                    </a:lnTo>
                    <a:lnTo>
                      <a:pt x="29" y="177"/>
                    </a:lnTo>
                    <a:lnTo>
                      <a:pt x="33" y="177"/>
                    </a:lnTo>
                    <a:lnTo>
                      <a:pt x="35" y="181"/>
                    </a:lnTo>
                    <a:close/>
                    <a:moveTo>
                      <a:pt x="29" y="177"/>
                    </a:moveTo>
                    <a:lnTo>
                      <a:pt x="29" y="52"/>
                    </a:lnTo>
                    <a:lnTo>
                      <a:pt x="37" y="52"/>
                    </a:lnTo>
                    <a:lnTo>
                      <a:pt x="37" y="177"/>
                    </a:lnTo>
                    <a:lnTo>
                      <a:pt x="29" y="177"/>
                    </a:lnTo>
                    <a:close/>
                    <a:moveTo>
                      <a:pt x="29" y="50"/>
                    </a:moveTo>
                    <a:lnTo>
                      <a:pt x="37" y="45"/>
                    </a:lnTo>
                    <a:lnTo>
                      <a:pt x="37" y="52"/>
                    </a:lnTo>
                    <a:lnTo>
                      <a:pt x="33" y="52"/>
                    </a:lnTo>
                    <a:lnTo>
                      <a:pt x="29" y="50"/>
                    </a:lnTo>
                    <a:close/>
                    <a:moveTo>
                      <a:pt x="35" y="56"/>
                    </a:moveTo>
                    <a:lnTo>
                      <a:pt x="8" y="77"/>
                    </a:lnTo>
                    <a:lnTo>
                      <a:pt x="2" y="72"/>
                    </a:lnTo>
                    <a:lnTo>
                      <a:pt x="29" y="50"/>
                    </a:lnTo>
                    <a:lnTo>
                      <a:pt x="35" y="56"/>
                    </a:lnTo>
                    <a:close/>
                    <a:moveTo>
                      <a:pt x="8" y="77"/>
                    </a:moveTo>
                    <a:lnTo>
                      <a:pt x="0" y="83"/>
                    </a:lnTo>
                    <a:lnTo>
                      <a:pt x="0" y="73"/>
                    </a:lnTo>
                    <a:lnTo>
                      <a:pt x="4" y="73"/>
                    </a:lnTo>
                    <a:lnTo>
                      <a:pt x="8" y="77"/>
                    </a:lnTo>
                    <a:close/>
                    <a:moveTo>
                      <a:pt x="0" y="73"/>
                    </a:moveTo>
                    <a:lnTo>
                      <a:pt x="0" y="60"/>
                    </a:lnTo>
                    <a:lnTo>
                      <a:pt x="8" y="60"/>
                    </a:lnTo>
                    <a:lnTo>
                      <a:pt x="8" y="73"/>
                    </a:lnTo>
                    <a:lnTo>
                      <a:pt x="0" y="73"/>
                    </a:lnTo>
                    <a:close/>
                    <a:moveTo>
                      <a:pt x="0" y="60"/>
                    </a:moveTo>
                    <a:lnTo>
                      <a:pt x="0" y="58"/>
                    </a:lnTo>
                    <a:lnTo>
                      <a:pt x="2" y="58"/>
                    </a:lnTo>
                    <a:lnTo>
                      <a:pt x="4" y="60"/>
                    </a:lnTo>
                    <a:lnTo>
                      <a:pt x="0" y="60"/>
                    </a:lnTo>
                    <a:close/>
                    <a:moveTo>
                      <a:pt x="2" y="58"/>
                    </a:moveTo>
                    <a:lnTo>
                      <a:pt x="71" y="4"/>
                    </a:lnTo>
                    <a:lnTo>
                      <a:pt x="75" y="12"/>
                    </a:lnTo>
                    <a:lnTo>
                      <a:pt x="8" y="64"/>
                    </a:lnTo>
                    <a:lnTo>
                      <a:pt x="2" y="58"/>
                    </a:lnTo>
                    <a:close/>
                    <a:moveTo>
                      <a:pt x="71" y="4"/>
                    </a:moveTo>
                    <a:lnTo>
                      <a:pt x="77" y="0"/>
                    </a:lnTo>
                    <a:lnTo>
                      <a:pt x="77" y="8"/>
                    </a:lnTo>
                    <a:lnTo>
                      <a:pt x="73" y="8"/>
                    </a:lnTo>
                    <a:lnTo>
                      <a:pt x="71" y="4"/>
                    </a:lnTo>
                    <a:close/>
                    <a:moveTo>
                      <a:pt x="77" y="8"/>
                    </a:moveTo>
                    <a:lnTo>
                      <a:pt x="77" y="22"/>
                    </a:lnTo>
                    <a:lnTo>
                      <a:pt x="69" y="22"/>
                    </a:lnTo>
                    <a:lnTo>
                      <a:pt x="69" y="8"/>
                    </a:lnTo>
                    <a:lnTo>
                      <a:pt x="77" y="8"/>
                    </a:lnTo>
                    <a:close/>
                    <a:moveTo>
                      <a:pt x="77" y="22"/>
                    </a:moveTo>
                    <a:lnTo>
                      <a:pt x="77" y="24"/>
                    </a:lnTo>
                    <a:lnTo>
                      <a:pt x="75" y="25"/>
                    </a:lnTo>
                    <a:lnTo>
                      <a:pt x="73" y="22"/>
                    </a:lnTo>
                    <a:lnTo>
                      <a:pt x="77" y="22"/>
                    </a:lnTo>
                    <a:close/>
                    <a:moveTo>
                      <a:pt x="75" y="25"/>
                    </a:moveTo>
                    <a:lnTo>
                      <a:pt x="48" y="47"/>
                    </a:lnTo>
                    <a:lnTo>
                      <a:pt x="44" y="39"/>
                    </a:lnTo>
                    <a:lnTo>
                      <a:pt x="71" y="18"/>
                    </a:lnTo>
                    <a:lnTo>
                      <a:pt x="75" y="25"/>
                    </a:lnTo>
                    <a:close/>
                    <a:moveTo>
                      <a:pt x="42" y="43"/>
                    </a:moveTo>
                    <a:lnTo>
                      <a:pt x="42" y="41"/>
                    </a:lnTo>
                    <a:lnTo>
                      <a:pt x="44" y="39"/>
                    </a:lnTo>
                    <a:lnTo>
                      <a:pt x="46" y="43"/>
                    </a:lnTo>
                    <a:lnTo>
                      <a:pt x="42" y="43"/>
                    </a:lnTo>
                    <a:close/>
                    <a:moveTo>
                      <a:pt x="50" y="43"/>
                    </a:moveTo>
                    <a:lnTo>
                      <a:pt x="50" y="168"/>
                    </a:lnTo>
                    <a:lnTo>
                      <a:pt x="42" y="168"/>
                    </a:lnTo>
                    <a:lnTo>
                      <a:pt x="42" y="43"/>
                    </a:lnTo>
                    <a:lnTo>
                      <a:pt x="50" y="43"/>
                    </a:lnTo>
                    <a:close/>
                    <a:moveTo>
                      <a:pt x="50" y="168"/>
                    </a:moveTo>
                    <a:lnTo>
                      <a:pt x="50" y="170"/>
                    </a:lnTo>
                    <a:lnTo>
                      <a:pt x="48" y="170"/>
                    </a:lnTo>
                    <a:lnTo>
                      <a:pt x="46" y="168"/>
                    </a:lnTo>
                    <a:lnTo>
                      <a:pt x="50" y="168"/>
                    </a:lnTo>
                    <a:close/>
                  </a:path>
                </a:pathLst>
              </a:custGeom>
              <a:solidFill>
                <a:srgbClr val="1F1A17"/>
              </a:solidFill>
              <a:ln w="9525">
                <a:noFill/>
                <a:round/>
              </a:ln>
            </p:spPr>
            <p:txBody>
              <a:bodyPr/>
              <a:lstStyle/>
              <a:p>
                <a:endParaRPr lang="en-IN"/>
              </a:p>
            </p:txBody>
          </p:sp>
          <p:sp>
            <p:nvSpPr>
              <p:cNvPr id="2140" name="Freeform 82"/>
              <p:cNvSpPr>
                <a:spLocks noEditPoints="1"/>
              </p:cNvSpPr>
              <p:nvPr/>
            </p:nvSpPr>
            <p:spPr bwMode="auto">
              <a:xfrm>
                <a:off x="1565" y="2516"/>
                <a:ext cx="21" cy="51"/>
              </a:xfrm>
              <a:custGeom>
                <a:avLst/>
                <a:gdLst>
                  <a:gd name="T0" fmla="*/ 19 w 21"/>
                  <a:gd name="T1" fmla="*/ 36 h 51"/>
                  <a:gd name="T2" fmla="*/ 6 w 21"/>
                  <a:gd name="T3" fmla="*/ 46 h 51"/>
                  <a:gd name="T4" fmla="*/ 2 w 21"/>
                  <a:gd name="T5" fmla="*/ 40 h 51"/>
                  <a:gd name="T6" fmla="*/ 15 w 21"/>
                  <a:gd name="T7" fmla="*/ 30 h 51"/>
                  <a:gd name="T8" fmla="*/ 19 w 21"/>
                  <a:gd name="T9" fmla="*/ 36 h 51"/>
                  <a:gd name="T10" fmla="*/ 6 w 21"/>
                  <a:gd name="T11" fmla="*/ 46 h 51"/>
                  <a:gd name="T12" fmla="*/ 0 w 21"/>
                  <a:gd name="T13" fmla="*/ 51 h 51"/>
                  <a:gd name="T14" fmla="*/ 0 w 21"/>
                  <a:gd name="T15" fmla="*/ 44 h 51"/>
                  <a:gd name="T16" fmla="*/ 4 w 21"/>
                  <a:gd name="T17" fmla="*/ 44 h 51"/>
                  <a:gd name="T18" fmla="*/ 6 w 21"/>
                  <a:gd name="T19" fmla="*/ 46 h 51"/>
                  <a:gd name="T20" fmla="*/ 0 w 21"/>
                  <a:gd name="T21" fmla="*/ 44 h 51"/>
                  <a:gd name="T22" fmla="*/ 0 w 21"/>
                  <a:gd name="T23" fmla="*/ 17 h 51"/>
                  <a:gd name="T24" fmla="*/ 8 w 21"/>
                  <a:gd name="T25" fmla="*/ 17 h 51"/>
                  <a:gd name="T26" fmla="*/ 8 w 21"/>
                  <a:gd name="T27" fmla="*/ 44 h 51"/>
                  <a:gd name="T28" fmla="*/ 0 w 21"/>
                  <a:gd name="T29" fmla="*/ 44 h 51"/>
                  <a:gd name="T30" fmla="*/ 0 w 21"/>
                  <a:gd name="T31" fmla="*/ 17 h 51"/>
                  <a:gd name="T32" fmla="*/ 0 w 21"/>
                  <a:gd name="T33" fmla="*/ 15 h 51"/>
                  <a:gd name="T34" fmla="*/ 2 w 21"/>
                  <a:gd name="T35" fmla="*/ 15 h 51"/>
                  <a:gd name="T36" fmla="*/ 4 w 21"/>
                  <a:gd name="T37" fmla="*/ 17 h 51"/>
                  <a:gd name="T38" fmla="*/ 0 w 21"/>
                  <a:gd name="T39" fmla="*/ 17 h 51"/>
                  <a:gd name="T40" fmla="*/ 2 w 21"/>
                  <a:gd name="T41" fmla="*/ 15 h 51"/>
                  <a:gd name="T42" fmla="*/ 15 w 21"/>
                  <a:gd name="T43" fmla="*/ 3 h 51"/>
                  <a:gd name="T44" fmla="*/ 19 w 21"/>
                  <a:gd name="T45" fmla="*/ 11 h 51"/>
                  <a:gd name="T46" fmla="*/ 6 w 21"/>
                  <a:gd name="T47" fmla="*/ 21 h 51"/>
                  <a:gd name="T48" fmla="*/ 2 w 21"/>
                  <a:gd name="T49" fmla="*/ 15 h 51"/>
                  <a:gd name="T50" fmla="*/ 15 w 21"/>
                  <a:gd name="T51" fmla="*/ 3 h 51"/>
                  <a:gd name="T52" fmla="*/ 21 w 21"/>
                  <a:gd name="T53" fmla="*/ 0 h 51"/>
                  <a:gd name="T54" fmla="*/ 21 w 21"/>
                  <a:gd name="T55" fmla="*/ 7 h 51"/>
                  <a:gd name="T56" fmla="*/ 17 w 21"/>
                  <a:gd name="T57" fmla="*/ 7 h 51"/>
                  <a:gd name="T58" fmla="*/ 15 w 21"/>
                  <a:gd name="T59" fmla="*/ 3 h 51"/>
                  <a:gd name="T60" fmla="*/ 21 w 21"/>
                  <a:gd name="T61" fmla="*/ 7 h 51"/>
                  <a:gd name="T62" fmla="*/ 21 w 21"/>
                  <a:gd name="T63" fmla="*/ 32 h 51"/>
                  <a:gd name="T64" fmla="*/ 13 w 21"/>
                  <a:gd name="T65" fmla="*/ 32 h 51"/>
                  <a:gd name="T66" fmla="*/ 13 w 21"/>
                  <a:gd name="T67" fmla="*/ 7 h 51"/>
                  <a:gd name="T68" fmla="*/ 21 w 21"/>
                  <a:gd name="T69" fmla="*/ 7 h 51"/>
                  <a:gd name="T70" fmla="*/ 21 w 21"/>
                  <a:gd name="T71" fmla="*/ 32 h 51"/>
                  <a:gd name="T72" fmla="*/ 21 w 21"/>
                  <a:gd name="T73" fmla="*/ 34 h 51"/>
                  <a:gd name="T74" fmla="*/ 19 w 21"/>
                  <a:gd name="T75" fmla="*/ 36 h 51"/>
                  <a:gd name="T76" fmla="*/ 17 w 21"/>
                  <a:gd name="T77" fmla="*/ 32 h 51"/>
                  <a:gd name="T78" fmla="*/ 21 w 21"/>
                  <a:gd name="T79" fmla="*/ 32 h 5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1"/>
                  <a:gd name="T122" fmla="*/ 21 w 21"/>
                  <a:gd name="T123" fmla="*/ 51 h 5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1">
                    <a:moveTo>
                      <a:pt x="19" y="36"/>
                    </a:moveTo>
                    <a:lnTo>
                      <a:pt x="6" y="46"/>
                    </a:lnTo>
                    <a:lnTo>
                      <a:pt x="2" y="40"/>
                    </a:lnTo>
                    <a:lnTo>
                      <a:pt x="15" y="30"/>
                    </a:lnTo>
                    <a:lnTo>
                      <a:pt x="19" y="36"/>
                    </a:lnTo>
                    <a:close/>
                    <a:moveTo>
                      <a:pt x="6" y="46"/>
                    </a:moveTo>
                    <a:lnTo>
                      <a:pt x="0" y="51"/>
                    </a:lnTo>
                    <a:lnTo>
                      <a:pt x="0" y="44"/>
                    </a:lnTo>
                    <a:lnTo>
                      <a:pt x="4" y="44"/>
                    </a:lnTo>
                    <a:lnTo>
                      <a:pt x="6" y="46"/>
                    </a:lnTo>
                    <a:close/>
                    <a:moveTo>
                      <a:pt x="0" y="44"/>
                    </a:moveTo>
                    <a:lnTo>
                      <a:pt x="0" y="17"/>
                    </a:lnTo>
                    <a:lnTo>
                      <a:pt x="8" y="17"/>
                    </a:lnTo>
                    <a:lnTo>
                      <a:pt x="8" y="44"/>
                    </a:lnTo>
                    <a:lnTo>
                      <a:pt x="0" y="44"/>
                    </a:lnTo>
                    <a:close/>
                    <a:moveTo>
                      <a:pt x="0" y="17"/>
                    </a:moveTo>
                    <a:lnTo>
                      <a:pt x="0" y="15"/>
                    </a:lnTo>
                    <a:lnTo>
                      <a:pt x="2" y="15"/>
                    </a:lnTo>
                    <a:lnTo>
                      <a:pt x="4" y="17"/>
                    </a:lnTo>
                    <a:lnTo>
                      <a:pt x="0" y="17"/>
                    </a:lnTo>
                    <a:close/>
                    <a:moveTo>
                      <a:pt x="2" y="15"/>
                    </a:moveTo>
                    <a:lnTo>
                      <a:pt x="15" y="3"/>
                    </a:lnTo>
                    <a:lnTo>
                      <a:pt x="19" y="11"/>
                    </a:lnTo>
                    <a:lnTo>
                      <a:pt x="6" y="21"/>
                    </a:lnTo>
                    <a:lnTo>
                      <a:pt x="2" y="15"/>
                    </a:lnTo>
                    <a:close/>
                    <a:moveTo>
                      <a:pt x="15" y="3"/>
                    </a:moveTo>
                    <a:lnTo>
                      <a:pt x="21" y="0"/>
                    </a:lnTo>
                    <a:lnTo>
                      <a:pt x="21" y="7"/>
                    </a:lnTo>
                    <a:lnTo>
                      <a:pt x="17" y="7"/>
                    </a:lnTo>
                    <a:lnTo>
                      <a:pt x="15" y="3"/>
                    </a:lnTo>
                    <a:close/>
                    <a:moveTo>
                      <a:pt x="21" y="7"/>
                    </a:moveTo>
                    <a:lnTo>
                      <a:pt x="21" y="32"/>
                    </a:lnTo>
                    <a:lnTo>
                      <a:pt x="13" y="32"/>
                    </a:lnTo>
                    <a:lnTo>
                      <a:pt x="13" y="7"/>
                    </a:lnTo>
                    <a:lnTo>
                      <a:pt x="21" y="7"/>
                    </a:lnTo>
                    <a:close/>
                    <a:moveTo>
                      <a:pt x="21" y="32"/>
                    </a:moveTo>
                    <a:lnTo>
                      <a:pt x="21" y="34"/>
                    </a:lnTo>
                    <a:lnTo>
                      <a:pt x="19" y="36"/>
                    </a:lnTo>
                    <a:lnTo>
                      <a:pt x="17" y="32"/>
                    </a:lnTo>
                    <a:lnTo>
                      <a:pt x="21" y="32"/>
                    </a:lnTo>
                    <a:close/>
                  </a:path>
                </a:pathLst>
              </a:custGeom>
              <a:solidFill>
                <a:srgbClr val="1F1A17"/>
              </a:solidFill>
              <a:ln w="9525">
                <a:noFill/>
                <a:round/>
              </a:ln>
            </p:spPr>
            <p:txBody>
              <a:bodyPr/>
              <a:lstStyle/>
              <a:p>
                <a:endParaRPr lang="en-IN"/>
              </a:p>
            </p:txBody>
          </p:sp>
          <p:sp>
            <p:nvSpPr>
              <p:cNvPr id="2141" name="Freeform 83"/>
              <p:cNvSpPr>
                <a:spLocks noEditPoints="1"/>
              </p:cNvSpPr>
              <p:nvPr/>
            </p:nvSpPr>
            <p:spPr bwMode="auto">
              <a:xfrm>
                <a:off x="1594" y="2306"/>
                <a:ext cx="123" cy="196"/>
              </a:xfrm>
              <a:custGeom>
                <a:avLst/>
                <a:gdLst>
                  <a:gd name="T0" fmla="*/ 17 w 123"/>
                  <a:gd name="T1" fmla="*/ 79 h 196"/>
                  <a:gd name="T2" fmla="*/ 7 w 123"/>
                  <a:gd name="T3" fmla="*/ 94 h 196"/>
                  <a:gd name="T4" fmla="*/ 17 w 123"/>
                  <a:gd name="T5" fmla="*/ 79 h 196"/>
                  <a:gd name="T6" fmla="*/ 23 w 123"/>
                  <a:gd name="T7" fmla="*/ 79 h 196"/>
                  <a:gd name="T8" fmla="*/ 17 w 123"/>
                  <a:gd name="T9" fmla="*/ 79 h 196"/>
                  <a:gd name="T10" fmla="*/ 65 w 123"/>
                  <a:gd name="T11" fmla="*/ 163 h 196"/>
                  <a:gd name="T12" fmla="*/ 15 w 123"/>
                  <a:gd name="T13" fmla="*/ 83 h 196"/>
                  <a:gd name="T14" fmla="*/ 67 w 123"/>
                  <a:gd name="T15" fmla="*/ 167 h 196"/>
                  <a:gd name="T16" fmla="*/ 63 w 123"/>
                  <a:gd name="T17" fmla="*/ 165 h 196"/>
                  <a:gd name="T18" fmla="*/ 59 w 123"/>
                  <a:gd name="T19" fmla="*/ 163 h 196"/>
                  <a:gd name="T20" fmla="*/ 109 w 123"/>
                  <a:gd name="T21" fmla="*/ 15 h 196"/>
                  <a:gd name="T22" fmla="*/ 59 w 123"/>
                  <a:gd name="T23" fmla="*/ 163 h 196"/>
                  <a:gd name="T24" fmla="*/ 103 w 123"/>
                  <a:gd name="T25" fmla="*/ 12 h 196"/>
                  <a:gd name="T26" fmla="*/ 102 w 123"/>
                  <a:gd name="T27" fmla="*/ 14 h 196"/>
                  <a:gd name="T28" fmla="*/ 117 w 123"/>
                  <a:gd name="T29" fmla="*/ 0 h 196"/>
                  <a:gd name="T30" fmla="*/ 109 w 123"/>
                  <a:gd name="T31" fmla="*/ 17 h 196"/>
                  <a:gd name="T32" fmla="*/ 117 w 123"/>
                  <a:gd name="T33" fmla="*/ 0 h 196"/>
                  <a:gd name="T34" fmla="*/ 119 w 123"/>
                  <a:gd name="T35" fmla="*/ 4 h 196"/>
                  <a:gd name="T36" fmla="*/ 123 w 123"/>
                  <a:gd name="T37" fmla="*/ 6 h 196"/>
                  <a:gd name="T38" fmla="*/ 63 w 123"/>
                  <a:gd name="T39" fmla="*/ 181 h 196"/>
                  <a:gd name="T40" fmla="*/ 123 w 123"/>
                  <a:gd name="T41" fmla="*/ 6 h 196"/>
                  <a:gd name="T42" fmla="*/ 71 w 123"/>
                  <a:gd name="T43" fmla="*/ 185 h 196"/>
                  <a:gd name="T44" fmla="*/ 71 w 123"/>
                  <a:gd name="T45" fmla="*/ 183 h 196"/>
                  <a:gd name="T46" fmla="*/ 59 w 123"/>
                  <a:gd name="T47" fmla="*/ 192 h 196"/>
                  <a:gd name="T48" fmla="*/ 65 w 123"/>
                  <a:gd name="T49" fmla="*/ 179 h 196"/>
                  <a:gd name="T50" fmla="*/ 59 w 123"/>
                  <a:gd name="T51" fmla="*/ 192 h 196"/>
                  <a:gd name="T52" fmla="*/ 53 w 123"/>
                  <a:gd name="T53" fmla="*/ 192 h 196"/>
                  <a:gd name="T54" fmla="*/ 59 w 123"/>
                  <a:gd name="T55" fmla="*/ 192 h 196"/>
                  <a:gd name="T56" fmla="*/ 2 w 123"/>
                  <a:gd name="T57" fmla="*/ 94 h 196"/>
                  <a:gd name="T58" fmla="*/ 61 w 123"/>
                  <a:gd name="T59" fmla="*/ 188 h 196"/>
                  <a:gd name="T60" fmla="*/ 2 w 123"/>
                  <a:gd name="T61" fmla="*/ 94 h 196"/>
                  <a:gd name="T62" fmla="*/ 4 w 123"/>
                  <a:gd name="T63" fmla="*/ 88 h 196"/>
                  <a:gd name="T64" fmla="*/ 2 w 123"/>
                  <a:gd name="T65" fmla="*/ 94 h 1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3"/>
                  <a:gd name="T100" fmla="*/ 0 h 196"/>
                  <a:gd name="T101" fmla="*/ 123 w 123"/>
                  <a:gd name="T102" fmla="*/ 196 h 1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3" h="196">
                    <a:moveTo>
                      <a:pt x="4" y="88"/>
                    </a:moveTo>
                    <a:lnTo>
                      <a:pt x="17" y="79"/>
                    </a:lnTo>
                    <a:lnTo>
                      <a:pt x="21" y="85"/>
                    </a:lnTo>
                    <a:lnTo>
                      <a:pt x="7" y="94"/>
                    </a:lnTo>
                    <a:lnTo>
                      <a:pt x="4" y="88"/>
                    </a:lnTo>
                    <a:close/>
                    <a:moveTo>
                      <a:pt x="17" y="79"/>
                    </a:moveTo>
                    <a:lnTo>
                      <a:pt x="21" y="75"/>
                    </a:lnTo>
                    <a:lnTo>
                      <a:pt x="23" y="79"/>
                    </a:lnTo>
                    <a:lnTo>
                      <a:pt x="19" y="81"/>
                    </a:lnTo>
                    <a:lnTo>
                      <a:pt x="17" y="79"/>
                    </a:lnTo>
                    <a:close/>
                    <a:moveTo>
                      <a:pt x="23" y="79"/>
                    </a:moveTo>
                    <a:lnTo>
                      <a:pt x="65" y="163"/>
                    </a:lnTo>
                    <a:lnTo>
                      <a:pt x="59" y="167"/>
                    </a:lnTo>
                    <a:lnTo>
                      <a:pt x="15" y="83"/>
                    </a:lnTo>
                    <a:lnTo>
                      <a:pt x="23" y="79"/>
                    </a:lnTo>
                    <a:close/>
                    <a:moveTo>
                      <a:pt x="67" y="167"/>
                    </a:moveTo>
                    <a:lnTo>
                      <a:pt x="59" y="167"/>
                    </a:lnTo>
                    <a:lnTo>
                      <a:pt x="63" y="165"/>
                    </a:lnTo>
                    <a:lnTo>
                      <a:pt x="67" y="167"/>
                    </a:lnTo>
                    <a:close/>
                    <a:moveTo>
                      <a:pt x="59" y="163"/>
                    </a:moveTo>
                    <a:lnTo>
                      <a:pt x="102" y="14"/>
                    </a:lnTo>
                    <a:lnTo>
                      <a:pt x="109" y="15"/>
                    </a:lnTo>
                    <a:lnTo>
                      <a:pt x="67" y="167"/>
                    </a:lnTo>
                    <a:lnTo>
                      <a:pt x="59" y="163"/>
                    </a:lnTo>
                    <a:close/>
                    <a:moveTo>
                      <a:pt x="102" y="14"/>
                    </a:moveTo>
                    <a:lnTo>
                      <a:pt x="103" y="12"/>
                    </a:lnTo>
                    <a:lnTo>
                      <a:pt x="105" y="15"/>
                    </a:lnTo>
                    <a:lnTo>
                      <a:pt x="102" y="14"/>
                    </a:lnTo>
                    <a:close/>
                    <a:moveTo>
                      <a:pt x="103" y="12"/>
                    </a:moveTo>
                    <a:lnTo>
                      <a:pt x="117" y="0"/>
                    </a:lnTo>
                    <a:lnTo>
                      <a:pt x="123" y="8"/>
                    </a:lnTo>
                    <a:lnTo>
                      <a:pt x="109" y="17"/>
                    </a:lnTo>
                    <a:lnTo>
                      <a:pt x="103" y="12"/>
                    </a:lnTo>
                    <a:close/>
                    <a:moveTo>
                      <a:pt x="117" y="0"/>
                    </a:moveTo>
                    <a:lnTo>
                      <a:pt x="123" y="6"/>
                    </a:lnTo>
                    <a:lnTo>
                      <a:pt x="119" y="4"/>
                    </a:lnTo>
                    <a:lnTo>
                      <a:pt x="117" y="0"/>
                    </a:lnTo>
                    <a:close/>
                    <a:moveTo>
                      <a:pt x="123" y="6"/>
                    </a:moveTo>
                    <a:lnTo>
                      <a:pt x="71" y="183"/>
                    </a:lnTo>
                    <a:lnTo>
                      <a:pt x="63" y="181"/>
                    </a:lnTo>
                    <a:lnTo>
                      <a:pt x="115" y="4"/>
                    </a:lnTo>
                    <a:lnTo>
                      <a:pt x="123" y="6"/>
                    </a:lnTo>
                    <a:close/>
                    <a:moveTo>
                      <a:pt x="71" y="183"/>
                    </a:moveTo>
                    <a:lnTo>
                      <a:pt x="71" y="185"/>
                    </a:lnTo>
                    <a:lnTo>
                      <a:pt x="67" y="181"/>
                    </a:lnTo>
                    <a:lnTo>
                      <a:pt x="71" y="183"/>
                    </a:lnTo>
                    <a:close/>
                    <a:moveTo>
                      <a:pt x="71" y="185"/>
                    </a:moveTo>
                    <a:lnTo>
                      <a:pt x="59" y="192"/>
                    </a:lnTo>
                    <a:lnTo>
                      <a:pt x="55" y="186"/>
                    </a:lnTo>
                    <a:lnTo>
                      <a:pt x="65" y="179"/>
                    </a:lnTo>
                    <a:lnTo>
                      <a:pt x="71" y="185"/>
                    </a:lnTo>
                    <a:close/>
                    <a:moveTo>
                      <a:pt x="59" y="192"/>
                    </a:moveTo>
                    <a:lnTo>
                      <a:pt x="55" y="196"/>
                    </a:lnTo>
                    <a:lnTo>
                      <a:pt x="53" y="192"/>
                    </a:lnTo>
                    <a:lnTo>
                      <a:pt x="57" y="190"/>
                    </a:lnTo>
                    <a:lnTo>
                      <a:pt x="59" y="192"/>
                    </a:lnTo>
                    <a:close/>
                    <a:moveTo>
                      <a:pt x="53" y="192"/>
                    </a:moveTo>
                    <a:lnTo>
                      <a:pt x="2" y="94"/>
                    </a:lnTo>
                    <a:lnTo>
                      <a:pt x="9" y="90"/>
                    </a:lnTo>
                    <a:lnTo>
                      <a:pt x="61" y="188"/>
                    </a:lnTo>
                    <a:lnTo>
                      <a:pt x="53" y="192"/>
                    </a:lnTo>
                    <a:close/>
                    <a:moveTo>
                      <a:pt x="2" y="94"/>
                    </a:moveTo>
                    <a:lnTo>
                      <a:pt x="0" y="90"/>
                    </a:lnTo>
                    <a:lnTo>
                      <a:pt x="4" y="88"/>
                    </a:lnTo>
                    <a:lnTo>
                      <a:pt x="5" y="92"/>
                    </a:lnTo>
                    <a:lnTo>
                      <a:pt x="2" y="94"/>
                    </a:lnTo>
                    <a:close/>
                  </a:path>
                </a:pathLst>
              </a:custGeom>
              <a:solidFill>
                <a:srgbClr val="1F1A17"/>
              </a:solidFill>
              <a:ln w="9525">
                <a:noFill/>
                <a:round/>
              </a:ln>
            </p:spPr>
            <p:txBody>
              <a:bodyPr/>
              <a:lstStyle/>
              <a:p>
                <a:endParaRPr lang="en-IN"/>
              </a:p>
            </p:txBody>
          </p:sp>
          <p:sp>
            <p:nvSpPr>
              <p:cNvPr id="2142" name="Freeform 84"/>
              <p:cNvSpPr>
                <a:spLocks noEditPoints="1"/>
              </p:cNvSpPr>
              <p:nvPr/>
            </p:nvSpPr>
            <p:spPr bwMode="auto">
              <a:xfrm>
                <a:off x="1705" y="2406"/>
                <a:ext cx="23" cy="52"/>
              </a:xfrm>
              <a:custGeom>
                <a:avLst/>
                <a:gdLst>
                  <a:gd name="T0" fmla="*/ 21 w 23"/>
                  <a:gd name="T1" fmla="*/ 37 h 52"/>
                  <a:gd name="T2" fmla="*/ 8 w 23"/>
                  <a:gd name="T3" fmla="*/ 48 h 52"/>
                  <a:gd name="T4" fmla="*/ 2 w 23"/>
                  <a:gd name="T5" fmla="*/ 42 h 52"/>
                  <a:gd name="T6" fmla="*/ 15 w 23"/>
                  <a:gd name="T7" fmla="*/ 31 h 52"/>
                  <a:gd name="T8" fmla="*/ 21 w 23"/>
                  <a:gd name="T9" fmla="*/ 37 h 52"/>
                  <a:gd name="T10" fmla="*/ 8 w 23"/>
                  <a:gd name="T11" fmla="*/ 48 h 52"/>
                  <a:gd name="T12" fmla="*/ 0 w 23"/>
                  <a:gd name="T13" fmla="*/ 52 h 52"/>
                  <a:gd name="T14" fmla="*/ 0 w 23"/>
                  <a:gd name="T15" fmla="*/ 44 h 52"/>
                  <a:gd name="T16" fmla="*/ 6 w 23"/>
                  <a:gd name="T17" fmla="*/ 44 h 52"/>
                  <a:gd name="T18" fmla="*/ 8 w 23"/>
                  <a:gd name="T19" fmla="*/ 48 h 52"/>
                  <a:gd name="T20" fmla="*/ 0 w 23"/>
                  <a:gd name="T21" fmla="*/ 44 h 52"/>
                  <a:gd name="T22" fmla="*/ 0 w 23"/>
                  <a:gd name="T23" fmla="*/ 19 h 52"/>
                  <a:gd name="T24" fmla="*/ 10 w 23"/>
                  <a:gd name="T25" fmla="*/ 19 h 52"/>
                  <a:gd name="T26" fmla="*/ 10 w 23"/>
                  <a:gd name="T27" fmla="*/ 44 h 52"/>
                  <a:gd name="T28" fmla="*/ 0 w 23"/>
                  <a:gd name="T29" fmla="*/ 44 h 52"/>
                  <a:gd name="T30" fmla="*/ 0 w 23"/>
                  <a:gd name="T31" fmla="*/ 19 h 52"/>
                  <a:gd name="T32" fmla="*/ 0 w 23"/>
                  <a:gd name="T33" fmla="*/ 17 h 52"/>
                  <a:gd name="T34" fmla="*/ 2 w 23"/>
                  <a:gd name="T35" fmla="*/ 15 h 52"/>
                  <a:gd name="T36" fmla="*/ 6 w 23"/>
                  <a:gd name="T37" fmla="*/ 19 h 52"/>
                  <a:gd name="T38" fmla="*/ 0 w 23"/>
                  <a:gd name="T39" fmla="*/ 19 h 52"/>
                  <a:gd name="T40" fmla="*/ 2 w 23"/>
                  <a:gd name="T41" fmla="*/ 15 h 52"/>
                  <a:gd name="T42" fmla="*/ 15 w 23"/>
                  <a:gd name="T43" fmla="*/ 6 h 52"/>
                  <a:gd name="T44" fmla="*/ 21 w 23"/>
                  <a:gd name="T45" fmla="*/ 12 h 52"/>
                  <a:gd name="T46" fmla="*/ 8 w 23"/>
                  <a:gd name="T47" fmla="*/ 23 h 52"/>
                  <a:gd name="T48" fmla="*/ 2 w 23"/>
                  <a:gd name="T49" fmla="*/ 15 h 52"/>
                  <a:gd name="T50" fmla="*/ 15 w 23"/>
                  <a:gd name="T51" fmla="*/ 6 h 52"/>
                  <a:gd name="T52" fmla="*/ 23 w 23"/>
                  <a:gd name="T53" fmla="*/ 0 h 52"/>
                  <a:gd name="T54" fmla="*/ 23 w 23"/>
                  <a:gd name="T55" fmla="*/ 10 h 52"/>
                  <a:gd name="T56" fmla="*/ 19 w 23"/>
                  <a:gd name="T57" fmla="*/ 10 h 52"/>
                  <a:gd name="T58" fmla="*/ 15 w 23"/>
                  <a:gd name="T59" fmla="*/ 6 h 52"/>
                  <a:gd name="T60" fmla="*/ 23 w 23"/>
                  <a:gd name="T61" fmla="*/ 10 h 52"/>
                  <a:gd name="T62" fmla="*/ 23 w 23"/>
                  <a:gd name="T63" fmla="*/ 35 h 52"/>
                  <a:gd name="T64" fmla="*/ 15 w 23"/>
                  <a:gd name="T65" fmla="*/ 35 h 52"/>
                  <a:gd name="T66" fmla="*/ 15 w 23"/>
                  <a:gd name="T67" fmla="*/ 10 h 52"/>
                  <a:gd name="T68" fmla="*/ 23 w 23"/>
                  <a:gd name="T69" fmla="*/ 10 h 52"/>
                  <a:gd name="T70" fmla="*/ 23 w 23"/>
                  <a:gd name="T71" fmla="*/ 35 h 52"/>
                  <a:gd name="T72" fmla="*/ 23 w 23"/>
                  <a:gd name="T73" fmla="*/ 37 h 52"/>
                  <a:gd name="T74" fmla="*/ 21 w 23"/>
                  <a:gd name="T75" fmla="*/ 37 h 52"/>
                  <a:gd name="T76" fmla="*/ 19 w 23"/>
                  <a:gd name="T77" fmla="*/ 35 h 52"/>
                  <a:gd name="T78" fmla="*/ 23 w 23"/>
                  <a:gd name="T79" fmla="*/ 35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52"/>
                  <a:gd name="T122" fmla="*/ 23 w 23"/>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52">
                    <a:moveTo>
                      <a:pt x="21" y="37"/>
                    </a:moveTo>
                    <a:lnTo>
                      <a:pt x="8" y="48"/>
                    </a:lnTo>
                    <a:lnTo>
                      <a:pt x="2" y="42"/>
                    </a:lnTo>
                    <a:lnTo>
                      <a:pt x="15" y="31"/>
                    </a:lnTo>
                    <a:lnTo>
                      <a:pt x="21" y="37"/>
                    </a:lnTo>
                    <a:close/>
                    <a:moveTo>
                      <a:pt x="8" y="48"/>
                    </a:moveTo>
                    <a:lnTo>
                      <a:pt x="0" y="52"/>
                    </a:lnTo>
                    <a:lnTo>
                      <a:pt x="0" y="44"/>
                    </a:lnTo>
                    <a:lnTo>
                      <a:pt x="6" y="44"/>
                    </a:lnTo>
                    <a:lnTo>
                      <a:pt x="8" y="48"/>
                    </a:lnTo>
                    <a:close/>
                    <a:moveTo>
                      <a:pt x="0" y="44"/>
                    </a:moveTo>
                    <a:lnTo>
                      <a:pt x="0" y="19"/>
                    </a:lnTo>
                    <a:lnTo>
                      <a:pt x="10" y="19"/>
                    </a:lnTo>
                    <a:lnTo>
                      <a:pt x="10" y="44"/>
                    </a:lnTo>
                    <a:lnTo>
                      <a:pt x="0" y="44"/>
                    </a:lnTo>
                    <a:close/>
                    <a:moveTo>
                      <a:pt x="0" y="19"/>
                    </a:moveTo>
                    <a:lnTo>
                      <a:pt x="0" y="17"/>
                    </a:lnTo>
                    <a:lnTo>
                      <a:pt x="2" y="15"/>
                    </a:lnTo>
                    <a:lnTo>
                      <a:pt x="6" y="19"/>
                    </a:lnTo>
                    <a:lnTo>
                      <a:pt x="0" y="19"/>
                    </a:lnTo>
                    <a:close/>
                    <a:moveTo>
                      <a:pt x="2" y="15"/>
                    </a:moveTo>
                    <a:lnTo>
                      <a:pt x="15" y="6"/>
                    </a:lnTo>
                    <a:lnTo>
                      <a:pt x="21" y="12"/>
                    </a:lnTo>
                    <a:lnTo>
                      <a:pt x="8" y="23"/>
                    </a:lnTo>
                    <a:lnTo>
                      <a:pt x="2" y="15"/>
                    </a:lnTo>
                    <a:close/>
                    <a:moveTo>
                      <a:pt x="15" y="6"/>
                    </a:moveTo>
                    <a:lnTo>
                      <a:pt x="23" y="0"/>
                    </a:lnTo>
                    <a:lnTo>
                      <a:pt x="23" y="10"/>
                    </a:lnTo>
                    <a:lnTo>
                      <a:pt x="19" y="10"/>
                    </a:lnTo>
                    <a:lnTo>
                      <a:pt x="15" y="6"/>
                    </a:lnTo>
                    <a:close/>
                    <a:moveTo>
                      <a:pt x="23" y="10"/>
                    </a:moveTo>
                    <a:lnTo>
                      <a:pt x="23" y="35"/>
                    </a:lnTo>
                    <a:lnTo>
                      <a:pt x="15" y="35"/>
                    </a:lnTo>
                    <a:lnTo>
                      <a:pt x="15" y="10"/>
                    </a:lnTo>
                    <a:lnTo>
                      <a:pt x="23" y="10"/>
                    </a:lnTo>
                    <a:close/>
                    <a:moveTo>
                      <a:pt x="23" y="35"/>
                    </a:moveTo>
                    <a:lnTo>
                      <a:pt x="23" y="37"/>
                    </a:lnTo>
                    <a:lnTo>
                      <a:pt x="21" y="37"/>
                    </a:lnTo>
                    <a:lnTo>
                      <a:pt x="19" y="35"/>
                    </a:lnTo>
                    <a:lnTo>
                      <a:pt x="23" y="35"/>
                    </a:lnTo>
                    <a:close/>
                  </a:path>
                </a:pathLst>
              </a:custGeom>
              <a:solidFill>
                <a:srgbClr val="1F1A17"/>
              </a:solidFill>
              <a:ln w="9525">
                <a:noFill/>
                <a:round/>
              </a:ln>
            </p:spPr>
            <p:txBody>
              <a:bodyPr/>
              <a:lstStyle/>
              <a:p>
                <a:endParaRPr lang="en-IN"/>
              </a:p>
            </p:txBody>
          </p:sp>
        </p:grpSp>
        <p:grpSp>
          <p:nvGrpSpPr>
            <p:cNvPr id="17" name="Group 85"/>
            <p:cNvGrpSpPr/>
            <p:nvPr/>
          </p:nvGrpSpPr>
          <p:grpSpPr bwMode="auto">
            <a:xfrm>
              <a:off x="5067" y="150"/>
              <a:ext cx="139" cy="192"/>
              <a:chOff x="3448" y="1947"/>
              <a:chExt cx="200" cy="276"/>
            </a:xfrm>
          </p:grpSpPr>
          <p:sp>
            <p:nvSpPr>
              <p:cNvPr id="2128" name="Freeform 86"/>
              <p:cNvSpPr>
                <a:spLocks noEditPoints="1"/>
              </p:cNvSpPr>
              <p:nvPr/>
            </p:nvSpPr>
            <p:spPr bwMode="auto">
              <a:xfrm>
                <a:off x="3452" y="2035"/>
                <a:ext cx="83" cy="181"/>
              </a:xfrm>
              <a:custGeom>
                <a:avLst/>
                <a:gdLst>
                  <a:gd name="T0" fmla="*/ 14 w 83"/>
                  <a:gd name="T1" fmla="*/ 46 h 181"/>
                  <a:gd name="T2" fmla="*/ 14 w 83"/>
                  <a:gd name="T3" fmla="*/ 98 h 181"/>
                  <a:gd name="T4" fmla="*/ 35 w 83"/>
                  <a:gd name="T5" fmla="*/ 83 h 181"/>
                  <a:gd name="T6" fmla="*/ 48 w 83"/>
                  <a:gd name="T7" fmla="*/ 69 h 181"/>
                  <a:gd name="T8" fmla="*/ 60 w 83"/>
                  <a:gd name="T9" fmla="*/ 58 h 181"/>
                  <a:gd name="T10" fmla="*/ 62 w 83"/>
                  <a:gd name="T11" fmla="*/ 52 h 181"/>
                  <a:gd name="T12" fmla="*/ 65 w 83"/>
                  <a:gd name="T13" fmla="*/ 44 h 181"/>
                  <a:gd name="T14" fmla="*/ 67 w 83"/>
                  <a:gd name="T15" fmla="*/ 39 h 181"/>
                  <a:gd name="T16" fmla="*/ 67 w 83"/>
                  <a:gd name="T17" fmla="*/ 33 h 181"/>
                  <a:gd name="T18" fmla="*/ 67 w 83"/>
                  <a:gd name="T19" fmla="*/ 25 h 181"/>
                  <a:gd name="T20" fmla="*/ 65 w 83"/>
                  <a:gd name="T21" fmla="*/ 21 h 181"/>
                  <a:gd name="T22" fmla="*/ 62 w 83"/>
                  <a:gd name="T23" fmla="*/ 19 h 181"/>
                  <a:gd name="T24" fmla="*/ 60 w 83"/>
                  <a:gd name="T25" fmla="*/ 17 h 181"/>
                  <a:gd name="T26" fmla="*/ 54 w 83"/>
                  <a:gd name="T27" fmla="*/ 19 h 181"/>
                  <a:gd name="T28" fmla="*/ 48 w 83"/>
                  <a:gd name="T29" fmla="*/ 21 h 181"/>
                  <a:gd name="T30" fmla="*/ 42 w 83"/>
                  <a:gd name="T31" fmla="*/ 25 h 181"/>
                  <a:gd name="T32" fmla="*/ 33 w 83"/>
                  <a:gd name="T33" fmla="*/ 31 h 181"/>
                  <a:gd name="T34" fmla="*/ 14 w 83"/>
                  <a:gd name="T35" fmla="*/ 46 h 181"/>
                  <a:gd name="T36" fmla="*/ 0 w 83"/>
                  <a:gd name="T37" fmla="*/ 42 h 181"/>
                  <a:gd name="T38" fmla="*/ 31 w 83"/>
                  <a:gd name="T39" fmla="*/ 19 h 181"/>
                  <a:gd name="T40" fmla="*/ 42 w 83"/>
                  <a:gd name="T41" fmla="*/ 12 h 181"/>
                  <a:gd name="T42" fmla="*/ 50 w 83"/>
                  <a:gd name="T43" fmla="*/ 6 h 181"/>
                  <a:gd name="T44" fmla="*/ 58 w 83"/>
                  <a:gd name="T45" fmla="*/ 2 h 181"/>
                  <a:gd name="T46" fmla="*/ 64 w 83"/>
                  <a:gd name="T47" fmla="*/ 0 h 181"/>
                  <a:gd name="T48" fmla="*/ 71 w 83"/>
                  <a:gd name="T49" fmla="*/ 0 h 181"/>
                  <a:gd name="T50" fmla="*/ 77 w 83"/>
                  <a:gd name="T51" fmla="*/ 4 h 181"/>
                  <a:gd name="T52" fmla="*/ 81 w 83"/>
                  <a:gd name="T53" fmla="*/ 10 h 181"/>
                  <a:gd name="T54" fmla="*/ 83 w 83"/>
                  <a:gd name="T55" fmla="*/ 19 h 181"/>
                  <a:gd name="T56" fmla="*/ 81 w 83"/>
                  <a:gd name="T57" fmla="*/ 31 h 181"/>
                  <a:gd name="T58" fmla="*/ 77 w 83"/>
                  <a:gd name="T59" fmla="*/ 42 h 181"/>
                  <a:gd name="T60" fmla="*/ 71 w 83"/>
                  <a:gd name="T61" fmla="*/ 54 h 181"/>
                  <a:gd name="T62" fmla="*/ 65 w 83"/>
                  <a:gd name="T63" fmla="*/ 65 h 181"/>
                  <a:gd name="T64" fmla="*/ 60 w 83"/>
                  <a:gd name="T65" fmla="*/ 73 h 181"/>
                  <a:gd name="T66" fmla="*/ 52 w 83"/>
                  <a:gd name="T67" fmla="*/ 81 h 181"/>
                  <a:gd name="T68" fmla="*/ 42 w 83"/>
                  <a:gd name="T69" fmla="*/ 90 h 181"/>
                  <a:gd name="T70" fmla="*/ 33 w 83"/>
                  <a:gd name="T71" fmla="*/ 98 h 181"/>
                  <a:gd name="T72" fmla="*/ 14 w 83"/>
                  <a:gd name="T73" fmla="*/ 112 h 181"/>
                  <a:gd name="T74" fmla="*/ 14 w 83"/>
                  <a:gd name="T75" fmla="*/ 169 h 181"/>
                  <a:gd name="T76" fmla="*/ 0 w 83"/>
                  <a:gd name="T77" fmla="*/ 181 h 181"/>
                  <a:gd name="T78" fmla="*/ 0 w 83"/>
                  <a:gd name="T79" fmla="*/ 42 h 1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181"/>
                  <a:gd name="T122" fmla="*/ 83 w 83"/>
                  <a:gd name="T123" fmla="*/ 181 h 1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181">
                    <a:moveTo>
                      <a:pt x="14" y="46"/>
                    </a:moveTo>
                    <a:lnTo>
                      <a:pt x="14" y="98"/>
                    </a:lnTo>
                    <a:lnTo>
                      <a:pt x="35" y="83"/>
                    </a:lnTo>
                    <a:lnTo>
                      <a:pt x="48" y="69"/>
                    </a:lnTo>
                    <a:lnTo>
                      <a:pt x="60" y="58"/>
                    </a:lnTo>
                    <a:lnTo>
                      <a:pt x="62" y="52"/>
                    </a:lnTo>
                    <a:lnTo>
                      <a:pt x="65" y="44"/>
                    </a:lnTo>
                    <a:lnTo>
                      <a:pt x="67" y="39"/>
                    </a:lnTo>
                    <a:lnTo>
                      <a:pt x="67" y="33"/>
                    </a:lnTo>
                    <a:lnTo>
                      <a:pt x="67" y="25"/>
                    </a:lnTo>
                    <a:lnTo>
                      <a:pt x="65" y="21"/>
                    </a:lnTo>
                    <a:lnTo>
                      <a:pt x="62" y="19"/>
                    </a:lnTo>
                    <a:lnTo>
                      <a:pt x="60" y="17"/>
                    </a:lnTo>
                    <a:lnTo>
                      <a:pt x="54" y="19"/>
                    </a:lnTo>
                    <a:lnTo>
                      <a:pt x="48" y="21"/>
                    </a:lnTo>
                    <a:lnTo>
                      <a:pt x="42" y="25"/>
                    </a:lnTo>
                    <a:lnTo>
                      <a:pt x="33" y="31"/>
                    </a:lnTo>
                    <a:lnTo>
                      <a:pt x="14" y="46"/>
                    </a:lnTo>
                    <a:close/>
                    <a:moveTo>
                      <a:pt x="0" y="42"/>
                    </a:moveTo>
                    <a:lnTo>
                      <a:pt x="31" y="19"/>
                    </a:lnTo>
                    <a:lnTo>
                      <a:pt x="42" y="12"/>
                    </a:lnTo>
                    <a:lnTo>
                      <a:pt x="50" y="6"/>
                    </a:lnTo>
                    <a:lnTo>
                      <a:pt x="58" y="2"/>
                    </a:lnTo>
                    <a:lnTo>
                      <a:pt x="64" y="0"/>
                    </a:lnTo>
                    <a:lnTo>
                      <a:pt x="71" y="0"/>
                    </a:lnTo>
                    <a:lnTo>
                      <a:pt x="77" y="4"/>
                    </a:lnTo>
                    <a:lnTo>
                      <a:pt x="81" y="10"/>
                    </a:lnTo>
                    <a:lnTo>
                      <a:pt x="83" y="19"/>
                    </a:lnTo>
                    <a:lnTo>
                      <a:pt x="81" y="31"/>
                    </a:lnTo>
                    <a:lnTo>
                      <a:pt x="77" y="42"/>
                    </a:lnTo>
                    <a:lnTo>
                      <a:pt x="71" y="54"/>
                    </a:lnTo>
                    <a:lnTo>
                      <a:pt x="65" y="65"/>
                    </a:lnTo>
                    <a:lnTo>
                      <a:pt x="60" y="73"/>
                    </a:lnTo>
                    <a:lnTo>
                      <a:pt x="52" y="81"/>
                    </a:lnTo>
                    <a:lnTo>
                      <a:pt x="42" y="90"/>
                    </a:lnTo>
                    <a:lnTo>
                      <a:pt x="33" y="98"/>
                    </a:lnTo>
                    <a:lnTo>
                      <a:pt x="14" y="112"/>
                    </a:lnTo>
                    <a:lnTo>
                      <a:pt x="14" y="169"/>
                    </a:lnTo>
                    <a:lnTo>
                      <a:pt x="0" y="181"/>
                    </a:lnTo>
                    <a:lnTo>
                      <a:pt x="0" y="42"/>
                    </a:lnTo>
                    <a:close/>
                  </a:path>
                </a:pathLst>
              </a:custGeom>
              <a:solidFill>
                <a:srgbClr val="1F1A17"/>
              </a:solidFill>
              <a:ln w="9525">
                <a:noFill/>
                <a:round/>
              </a:ln>
            </p:spPr>
            <p:txBody>
              <a:bodyPr/>
              <a:lstStyle/>
              <a:p>
                <a:endParaRPr lang="en-IN"/>
              </a:p>
            </p:txBody>
          </p:sp>
          <p:sp>
            <p:nvSpPr>
              <p:cNvPr id="2129" name="Freeform 87"/>
              <p:cNvSpPr/>
              <p:nvPr/>
            </p:nvSpPr>
            <p:spPr bwMode="auto">
              <a:xfrm>
                <a:off x="3517" y="2131"/>
                <a:ext cx="14" cy="35"/>
              </a:xfrm>
              <a:custGeom>
                <a:avLst/>
                <a:gdLst>
                  <a:gd name="T0" fmla="*/ 14 w 14"/>
                  <a:gd name="T1" fmla="*/ 25 h 35"/>
                  <a:gd name="T2" fmla="*/ 0 w 14"/>
                  <a:gd name="T3" fmla="*/ 35 h 35"/>
                  <a:gd name="T4" fmla="*/ 0 w 14"/>
                  <a:gd name="T5" fmla="*/ 10 h 35"/>
                  <a:gd name="T6" fmla="*/ 14 w 14"/>
                  <a:gd name="T7" fmla="*/ 0 h 35"/>
                  <a:gd name="T8" fmla="*/ 14 w 14"/>
                  <a:gd name="T9" fmla="*/ 25 h 35"/>
                  <a:gd name="T10" fmla="*/ 0 60000 65536"/>
                  <a:gd name="T11" fmla="*/ 0 60000 65536"/>
                  <a:gd name="T12" fmla="*/ 0 60000 65536"/>
                  <a:gd name="T13" fmla="*/ 0 60000 65536"/>
                  <a:gd name="T14" fmla="*/ 0 60000 65536"/>
                  <a:gd name="T15" fmla="*/ 0 w 14"/>
                  <a:gd name="T16" fmla="*/ 0 h 35"/>
                  <a:gd name="T17" fmla="*/ 14 w 14"/>
                  <a:gd name="T18" fmla="*/ 35 h 35"/>
                </a:gdLst>
                <a:ahLst/>
                <a:cxnLst>
                  <a:cxn ang="T10">
                    <a:pos x="T0" y="T1"/>
                  </a:cxn>
                  <a:cxn ang="T11">
                    <a:pos x="T2" y="T3"/>
                  </a:cxn>
                  <a:cxn ang="T12">
                    <a:pos x="T4" y="T5"/>
                  </a:cxn>
                  <a:cxn ang="T13">
                    <a:pos x="T6" y="T7"/>
                  </a:cxn>
                  <a:cxn ang="T14">
                    <a:pos x="T8" y="T9"/>
                  </a:cxn>
                </a:cxnLst>
                <a:rect l="T15" t="T16" r="T17" b="T18"/>
                <a:pathLst>
                  <a:path w="14" h="35">
                    <a:moveTo>
                      <a:pt x="14" y="25"/>
                    </a:moveTo>
                    <a:lnTo>
                      <a:pt x="0" y="35"/>
                    </a:lnTo>
                    <a:lnTo>
                      <a:pt x="0" y="10"/>
                    </a:lnTo>
                    <a:lnTo>
                      <a:pt x="14" y="0"/>
                    </a:lnTo>
                    <a:lnTo>
                      <a:pt x="14" y="25"/>
                    </a:lnTo>
                    <a:close/>
                  </a:path>
                </a:pathLst>
              </a:custGeom>
              <a:solidFill>
                <a:srgbClr val="1F1A17"/>
              </a:solidFill>
              <a:ln w="9525">
                <a:noFill/>
                <a:round/>
              </a:ln>
            </p:spPr>
            <p:txBody>
              <a:bodyPr/>
              <a:lstStyle/>
              <a:p>
                <a:endParaRPr lang="en-IN"/>
              </a:p>
            </p:txBody>
          </p:sp>
          <p:sp>
            <p:nvSpPr>
              <p:cNvPr id="2130" name="Freeform 88"/>
              <p:cNvSpPr>
                <a:spLocks noEditPoints="1"/>
              </p:cNvSpPr>
              <p:nvPr/>
            </p:nvSpPr>
            <p:spPr bwMode="auto">
              <a:xfrm>
                <a:off x="3564" y="1951"/>
                <a:ext cx="80" cy="180"/>
              </a:xfrm>
              <a:custGeom>
                <a:avLst/>
                <a:gdLst>
                  <a:gd name="T0" fmla="*/ 13 w 80"/>
                  <a:gd name="T1" fmla="*/ 46 h 180"/>
                  <a:gd name="T2" fmla="*/ 13 w 80"/>
                  <a:gd name="T3" fmla="*/ 98 h 180"/>
                  <a:gd name="T4" fmla="*/ 32 w 80"/>
                  <a:gd name="T5" fmla="*/ 82 h 180"/>
                  <a:gd name="T6" fmla="*/ 48 w 80"/>
                  <a:gd name="T7" fmla="*/ 71 h 180"/>
                  <a:gd name="T8" fmla="*/ 57 w 80"/>
                  <a:gd name="T9" fmla="*/ 57 h 180"/>
                  <a:gd name="T10" fmla="*/ 61 w 80"/>
                  <a:gd name="T11" fmla="*/ 51 h 180"/>
                  <a:gd name="T12" fmla="*/ 63 w 80"/>
                  <a:gd name="T13" fmla="*/ 46 h 180"/>
                  <a:gd name="T14" fmla="*/ 65 w 80"/>
                  <a:gd name="T15" fmla="*/ 38 h 180"/>
                  <a:gd name="T16" fmla="*/ 65 w 80"/>
                  <a:gd name="T17" fmla="*/ 32 h 180"/>
                  <a:gd name="T18" fmla="*/ 65 w 80"/>
                  <a:gd name="T19" fmla="*/ 26 h 180"/>
                  <a:gd name="T20" fmla="*/ 63 w 80"/>
                  <a:gd name="T21" fmla="*/ 21 h 180"/>
                  <a:gd name="T22" fmla="*/ 61 w 80"/>
                  <a:gd name="T23" fmla="*/ 19 h 180"/>
                  <a:gd name="T24" fmla="*/ 57 w 80"/>
                  <a:gd name="T25" fmla="*/ 17 h 180"/>
                  <a:gd name="T26" fmla="*/ 51 w 80"/>
                  <a:gd name="T27" fmla="*/ 19 h 180"/>
                  <a:gd name="T28" fmla="*/ 46 w 80"/>
                  <a:gd name="T29" fmla="*/ 21 h 180"/>
                  <a:gd name="T30" fmla="*/ 40 w 80"/>
                  <a:gd name="T31" fmla="*/ 25 h 180"/>
                  <a:gd name="T32" fmla="*/ 30 w 80"/>
                  <a:gd name="T33" fmla="*/ 30 h 180"/>
                  <a:gd name="T34" fmla="*/ 13 w 80"/>
                  <a:gd name="T35" fmla="*/ 46 h 180"/>
                  <a:gd name="T36" fmla="*/ 0 w 80"/>
                  <a:gd name="T37" fmla="*/ 42 h 180"/>
                  <a:gd name="T38" fmla="*/ 28 w 80"/>
                  <a:gd name="T39" fmla="*/ 21 h 180"/>
                  <a:gd name="T40" fmla="*/ 40 w 80"/>
                  <a:gd name="T41" fmla="*/ 11 h 180"/>
                  <a:gd name="T42" fmla="*/ 48 w 80"/>
                  <a:gd name="T43" fmla="*/ 5 h 180"/>
                  <a:gd name="T44" fmla="*/ 55 w 80"/>
                  <a:gd name="T45" fmla="*/ 1 h 180"/>
                  <a:gd name="T46" fmla="*/ 61 w 80"/>
                  <a:gd name="T47" fmla="*/ 0 h 180"/>
                  <a:gd name="T48" fmla="*/ 69 w 80"/>
                  <a:gd name="T49" fmla="*/ 0 h 180"/>
                  <a:gd name="T50" fmla="*/ 74 w 80"/>
                  <a:gd name="T51" fmla="*/ 3 h 180"/>
                  <a:gd name="T52" fmla="*/ 78 w 80"/>
                  <a:gd name="T53" fmla="*/ 11 h 180"/>
                  <a:gd name="T54" fmla="*/ 80 w 80"/>
                  <a:gd name="T55" fmla="*/ 21 h 180"/>
                  <a:gd name="T56" fmla="*/ 78 w 80"/>
                  <a:gd name="T57" fmla="*/ 30 h 180"/>
                  <a:gd name="T58" fmla="*/ 74 w 80"/>
                  <a:gd name="T59" fmla="*/ 42 h 180"/>
                  <a:gd name="T60" fmla="*/ 71 w 80"/>
                  <a:gd name="T61" fmla="*/ 55 h 180"/>
                  <a:gd name="T62" fmla="*/ 63 w 80"/>
                  <a:gd name="T63" fmla="*/ 67 h 180"/>
                  <a:gd name="T64" fmla="*/ 57 w 80"/>
                  <a:gd name="T65" fmla="*/ 74 h 180"/>
                  <a:gd name="T66" fmla="*/ 49 w 80"/>
                  <a:gd name="T67" fmla="*/ 82 h 180"/>
                  <a:gd name="T68" fmla="*/ 42 w 80"/>
                  <a:gd name="T69" fmla="*/ 90 h 180"/>
                  <a:gd name="T70" fmla="*/ 30 w 80"/>
                  <a:gd name="T71" fmla="*/ 98 h 180"/>
                  <a:gd name="T72" fmla="*/ 13 w 80"/>
                  <a:gd name="T73" fmla="*/ 111 h 180"/>
                  <a:gd name="T74" fmla="*/ 13 w 80"/>
                  <a:gd name="T75" fmla="*/ 171 h 180"/>
                  <a:gd name="T76" fmla="*/ 0 w 80"/>
                  <a:gd name="T77" fmla="*/ 180 h 180"/>
                  <a:gd name="T78" fmla="*/ 0 w 80"/>
                  <a:gd name="T79" fmla="*/ 42 h 1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180"/>
                  <a:gd name="T122" fmla="*/ 80 w 80"/>
                  <a:gd name="T123" fmla="*/ 180 h 18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180">
                    <a:moveTo>
                      <a:pt x="13" y="46"/>
                    </a:moveTo>
                    <a:lnTo>
                      <a:pt x="13" y="98"/>
                    </a:lnTo>
                    <a:lnTo>
                      <a:pt x="32" y="82"/>
                    </a:lnTo>
                    <a:lnTo>
                      <a:pt x="48" y="71"/>
                    </a:lnTo>
                    <a:lnTo>
                      <a:pt x="57" y="57"/>
                    </a:lnTo>
                    <a:lnTo>
                      <a:pt x="61" y="51"/>
                    </a:lnTo>
                    <a:lnTo>
                      <a:pt x="63" y="46"/>
                    </a:lnTo>
                    <a:lnTo>
                      <a:pt x="65" y="38"/>
                    </a:lnTo>
                    <a:lnTo>
                      <a:pt x="65" y="32"/>
                    </a:lnTo>
                    <a:lnTo>
                      <a:pt x="65" y="26"/>
                    </a:lnTo>
                    <a:lnTo>
                      <a:pt x="63" y="21"/>
                    </a:lnTo>
                    <a:lnTo>
                      <a:pt x="61" y="19"/>
                    </a:lnTo>
                    <a:lnTo>
                      <a:pt x="57" y="17"/>
                    </a:lnTo>
                    <a:lnTo>
                      <a:pt x="51" y="19"/>
                    </a:lnTo>
                    <a:lnTo>
                      <a:pt x="46" y="21"/>
                    </a:lnTo>
                    <a:lnTo>
                      <a:pt x="40" y="25"/>
                    </a:lnTo>
                    <a:lnTo>
                      <a:pt x="30" y="30"/>
                    </a:lnTo>
                    <a:lnTo>
                      <a:pt x="13" y="46"/>
                    </a:lnTo>
                    <a:close/>
                    <a:moveTo>
                      <a:pt x="0" y="42"/>
                    </a:moveTo>
                    <a:lnTo>
                      <a:pt x="28" y="21"/>
                    </a:lnTo>
                    <a:lnTo>
                      <a:pt x="40" y="11"/>
                    </a:lnTo>
                    <a:lnTo>
                      <a:pt x="48" y="5"/>
                    </a:lnTo>
                    <a:lnTo>
                      <a:pt x="55" y="1"/>
                    </a:lnTo>
                    <a:lnTo>
                      <a:pt x="61" y="0"/>
                    </a:lnTo>
                    <a:lnTo>
                      <a:pt x="69" y="0"/>
                    </a:lnTo>
                    <a:lnTo>
                      <a:pt x="74" y="3"/>
                    </a:lnTo>
                    <a:lnTo>
                      <a:pt x="78" y="11"/>
                    </a:lnTo>
                    <a:lnTo>
                      <a:pt x="80" y="21"/>
                    </a:lnTo>
                    <a:lnTo>
                      <a:pt x="78" y="30"/>
                    </a:lnTo>
                    <a:lnTo>
                      <a:pt x="74" y="42"/>
                    </a:lnTo>
                    <a:lnTo>
                      <a:pt x="71" y="55"/>
                    </a:lnTo>
                    <a:lnTo>
                      <a:pt x="63" y="67"/>
                    </a:lnTo>
                    <a:lnTo>
                      <a:pt x="57" y="74"/>
                    </a:lnTo>
                    <a:lnTo>
                      <a:pt x="49" y="82"/>
                    </a:lnTo>
                    <a:lnTo>
                      <a:pt x="42" y="90"/>
                    </a:lnTo>
                    <a:lnTo>
                      <a:pt x="30" y="98"/>
                    </a:lnTo>
                    <a:lnTo>
                      <a:pt x="13" y="111"/>
                    </a:lnTo>
                    <a:lnTo>
                      <a:pt x="13" y="171"/>
                    </a:lnTo>
                    <a:lnTo>
                      <a:pt x="0" y="180"/>
                    </a:lnTo>
                    <a:lnTo>
                      <a:pt x="0" y="42"/>
                    </a:lnTo>
                    <a:close/>
                  </a:path>
                </a:pathLst>
              </a:custGeom>
              <a:solidFill>
                <a:srgbClr val="1F1A17"/>
              </a:solidFill>
              <a:ln w="9525">
                <a:noFill/>
                <a:round/>
              </a:ln>
            </p:spPr>
            <p:txBody>
              <a:bodyPr/>
              <a:lstStyle/>
              <a:p>
                <a:endParaRPr lang="en-IN"/>
              </a:p>
            </p:txBody>
          </p:sp>
          <p:sp>
            <p:nvSpPr>
              <p:cNvPr id="2131" name="Freeform 89"/>
              <p:cNvSpPr>
                <a:spLocks noEditPoints="1"/>
              </p:cNvSpPr>
              <p:nvPr/>
            </p:nvSpPr>
            <p:spPr bwMode="auto">
              <a:xfrm>
                <a:off x="3448" y="2031"/>
                <a:ext cx="91" cy="192"/>
              </a:xfrm>
              <a:custGeom>
                <a:avLst/>
                <a:gdLst>
                  <a:gd name="T0" fmla="*/ 21 w 91"/>
                  <a:gd name="T1" fmla="*/ 106 h 192"/>
                  <a:gd name="T2" fmla="*/ 37 w 91"/>
                  <a:gd name="T3" fmla="*/ 83 h 192"/>
                  <a:gd name="T4" fmla="*/ 39 w 91"/>
                  <a:gd name="T5" fmla="*/ 87 h 192"/>
                  <a:gd name="T6" fmla="*/ 48 w 91"/>
                  <a:gd name="T7" fmla="*/ 83 h 192"/>
                  <a:gd name="T8" fmla="*/ 66 w 91"/>
                  <a:gd name="T9" fmla="*/ 64 h 192"/>
                  <a:gd name="T10" fmla="*/ 66 w 91"/>
                  <a:gd name="T11" fmla="*/ 48 h 192"/>
                  <a:gd name="T12" fmla="*/ 68 w 91"/>
                  <a:gd name="T13" fmla="*/ 43 h 192"/>
                  <a:gd name="T14" fmla="*/ 68 w 91"/>
                  <a:gd name="T15" fmla="*/ 37 h 192"/>
                  <a:gd name="T16" fmla="*/ 68 w 91"/>
                  <a:gd name="T17" fmla="*/ 37 h 192"/>
                  <a:gd name="T18" fmla="*/ 73 w 91"/>
                  <a:gd name="T19" fmla="*/ 23 h 192"/>
                  <a:gd name="T20" fmla="*/ 58 w 91"/>
                  <a:gd name="T21" fmla="*/ 19 h 192"/>
                  <a:gd name="T22" fmla="*/ 35 w 91"/>
                  <a:gd name="T23" fmla="*/ 33 h 192"/>
                  <a:gd name="T24" fmla="*/ 16 w 91"/>
                  <a:gd name="T25" fmla="*/ 46 h 192"/>
                  <a:gd name="T26" fmla="*/ 18 w 91"/>
                  <a:gd name="T27" fmla="*/ 50 h 192"/>
                  <a:gd name="T28" fmla="*/ 2 w 91"/>
                  <a:gd name="T29" fmla="*/ 44 h 192"/>
                  <a:gd name="T30" fmla="*/ 31 w 91"/>
                  <a:gd name="T31" fmla="*/ 21 h 192"/>
                  <a:gd name="T32" fmla="*/ 35 w 91"/>
                  <a:gd name="T33" fmla="*/ 23 h 192"/>
                  <a:gd name="T34" fmla="*/ 39 w 91"/>
                  <a:gd name="T35" fmla="*/ 25 h 192"/>
                  <a:gd name="T36" fmla="*/ 43 w 91"/>
                  <a:gd name="T37" fmla="*/ 23 h 192"/>
                  <a:gd name="T38" fmla="*/ 52 w 91"/>
                  <a:gd name="T39" fmla="*/ 6 h 192"/>
                  <a:gd name="T40" fmla="*/ 56 w 91"/>
                  <a:gd name="T41" fmla="*/ 14 h 192"/>
                  <a:gd name="T42" fmla="*/ 64 w 91"/>
                  <a:gd name="T43" fmla="*/ 10 h 192"/>
                  <a:gd name="T44" fmla="*/ 62 w 91"/>
                  <a:gd name="T45" fmla="*/ 6 h 192"/>
                  <a:gd name="T46" fmla="*/ 66 w 91"/>
                  <a:gd name="T47" fmla="*/ 10 h 192"/>
                  <a:gd name="T48" fmla="*/ 66 w 91"/>
                  <a:gd name="T49" fmla="*/ 0 h 192"/>
                  <a:gd name="T50" fmla="*/ 66 w 91"/>
                  <a:gd name="T51" fmla="*/ 0 h 192"/>
                  <a:gd name="T52" fmla="*/ 69 w 91"/>
                  <a:gd name="T53" fmla="*/ 0 h 192"/>
                  <a:gd name="T54" fmla="*/ 71 w 91"/>
                  <a:gd name="T55" fmla="*/ 0 h 192"/>
                  <a:gd name="T56" fmla="*/ 71 w 91"/>
                  <a:gd name="T57" fmla="*/ 0 h 192"/>
                  <a:gd name="T58" fmla="*/ 71 w 91"/>
                  <a:gd name="T59" fmla="*/ 0 h 192"/>
                  <a:gd name="T60" fmla="*/ 87 w 91"/>
                  <a:gd name="T61" fmla="*/ 10 h 192"/>
                  <a:gd name="T62" fmla="*/ 89 w 91"/>
                  <a:gd name="T63" fmla="*/ 14 h 192"/>
                  <a:gd name="T64" fmla="*/ 89 w 91"/>
                  <a:gd name="T65" fmla="*/ 14 h 192"/>
                  <a:gd name="T66" fmla="*/ 81 w 91"/>
                  <a:gd name="T67" fmla="*/ 23 h 192"/>
                  <a:gd name="T68" fmla="*/ 79 w 91"/>
                  <a:gd name="T69" fmla="*/ 41 h 192"/>
                  <a:gd name="T70" fmla="*/ 77 w 91"/>
                  <a:gd name="T71" fmla="*/ 44 h 192"/>
                  <a:gd name="T72" fmla="*/ 85 w 91"/>
                  <a:gd name="T73" fmla="*/ 48 h 192"/>
                  <a:gd name="T74" fmla="*/ 83 w 91"/>
                  <a:gd name="T75" fmla="*/ 52 h 192"/>
                  <a:gd name="T76" fmla="*/ 83 w 91"/>
                  <a:gd name="T77" fmla="*/ 54 h 192"/>
                  <a:gd name="T78" fmla="*/ 83 w 91"/>
                  <a:gd name="T79" fmla="*/ 56 h 192"/>
                  <a:gd name="T80" fmla="*/ 83 w 91"/>
                  <a:gd name="T81" fmla="*/ 56 h 192"/>
                  <a:gd name="T82" fmla="*/ 73 w 91"/>
                  <a:gd name="T83" fmla="*/ 73 h 192"/>
                  <a:gd name="T84" fmla="*/ 69 w 91"/>
                  <a:gd name="T85" fmla="*/ 69 h 192"/>
                  <a:gd name="T86" fmla="*/ 66 w 91"/>
                  <a:gd name="T87" fmla="*/ 69 h 192"/>
                  <a:gd name="T88" fmla="*/ 64 w 91"/>
                  <a:gd name="T89" fmla="*/ 71 h 192"/>
                  <a:gd name="T90" fmla="*/ 58 w 91"/>
                  <a:gd name="T91" fmla="*/ 89 h 192"/>
                  <a:gd name="T92" fmla="*/ 54 w 91"/>
                  <a:gd name="T93" fmla="*/ 92 h 192"/>
                  <a:gd name="T94" fmla="*/ 50 w 91"/>
                  <a:gd name="T95" fmla="*/ 96 h 192"/>
                  <a:gd name="T96" fmla="*/ 50 w 91"/>
                  <a:gd name="T97" fmla="*/ 96 h 192"/>
                  <a:gd name="T98" fmla="*/ 14 w 91"/>
                  <a:gd name="T99" fmla="*/ 116 h 192"/>
                  <a:gd name="T100" fmla="*/ 23 w 91"/>
                  <a:gd name="T101" fmla="*/ 173 h 192"/>
                  <a:gd name="T102" fmla="*/ 21 w 91"/>
                  <a:gd name="T103" fmla="*/ 177 h 192"/>
                  <a:gd name="T104" fmla="*/ 16 w 91"/>
                  <a:gd name="T105" fmla="*/ 171 h 192"/>
                  <a:gd name="T106" fmla="*/ 8 w 91"/>
                  <a:gd name="T107" fmla="*/ 187 h 192"/>
                  <a:gd name="T108" fmla="*/ 0 w 91"/>
                  <a:gd name="T109" fmla="*/ 46 h 1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1"/>
                  <a:gd name="T166" fmla="*/ 0 h 192"/>
                  <a:gd name="T167" fmla="*/ 91 w 91"/>
                  <a:gd name="T168" fmla="*/ 192 h 1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1" h="192">
                    <a:moveTo>
                      <a:pt x="23" y="50"/>
                    </a:moveTo>
                    <a:lnTo>
                      <a:pt x="23" y="102"/>
                    </a:lnTo>
                    <a:lnTo>
                      <a:pt x="14" y="102"/>
                    </a:lnTo>
                    <a:lnTo>
                      <a:pt x="14" y="50"/>
                    </a:lnTo>
                    <a:lnTo>
                      <a:pt x="23" y="50"/>
                    </a:lnTo>
                    <a:close/>
                    <a:moveTo>
                      <a:pt x="21" y="106"/>
                    </a:moveTo>
                    <a:lnTo>
                      <a:pt x="14" y="110"/>
                    </a:lnTo>
                    <a:lnTo>
                      <a:pt x="14" y="102"/>
                    </a:lnTo>
                    <a:lnTo>
                      <a:pt x="18" y="102"/>
                    </a:lnTo>
                    <a:lnTo>
                      <a:pt x="21" y="106"/>
                    </a:lnTo>
                    <a:close/>
                    <a:moveTo>
                      <a:pt x="16" y="98"/>
                    </a:moveTo>
                    <a:lnTo>
                      <a:pt x="37" y="83"/>
                    </a:lnTo>
                    <a:lnTo>
                      <a:pt x="41" y="91"/>
                    </a:lnTo>
                    <a:lnTo>
                      <a:pt x="21" y="106"/>
                    </a:lnTo>
                    <a:lnTo>
                      <a:pt x="16" y="98"/>
                    </a:lnTo>
                    <a:close/>
                    <a:moveTo>
                      <a:pt x="37" y="83"/>
                    </a:moveTo>
                    <a:lnTo>
                      <a:pt x="37" y="83"/>
                    </a:lnTo>
                    <a:lnTo>
                      <a:pt x="39" y="87"/>
                    </a:lnTo>
                    <a:lnTo>
                      <a:pt x="37" y="83"/>
                    </a:lnTo>
                    <a:close/>
                    <a:moveTo>
                      <a:pt x="37" y="83"/>
                    </a:moveTo>
                    <a:lnTo>
                      <a:pt x="44" y="77"/>
                    </a:lnTo>
                    <a:lnTo>
                      <a:pt x="50" y="71"/>
                    </a:lnTo>
                    <a:lnTo>
                      <a:pt x="56" y="77"/>
                    </a:lnTo>
                    <a:lnTo>
                      <a:pt x="48" y="83"/>
                    </a:lnTo>
                    <a:lnTo>
                      <a:pt x="41" y="91"/>
                    </a:lnTo>
                    <a:lnTo>
                      <a:pt x="37" y="83"/>
                    </a:lnTo>
                    <a:close/>
                    <a:moveTo>
                      <a:pt x="50" y="71"/>
                    </a:moveTo>
                    <a:lnTo>
                      <a:pt x="56" y="66"/>
                    </a:lnTo>
                    <a:lnTo>
                      <a:pt x="60" y="60"/>
                    </a:lnTo>
                    <a:lnTo>
                      <a:pt x="66" y="64"/>
                    </a:lnTo>
                    <a:lnTo>
                      <a:pt x="62" y="71"/>
                    </a:lnTo>
                    <a:lnTo>
                      <a:pt x="56" y="77"/>
                    </a:lnTo>
                    <a:lnTo>
                      <a:pt x="50" y="71"/>
                    </a:lnTo>
                    <a:close/>
                    <a:moveTo>
                      <a:pt x="60" y="60"/>
                    </a:moveTo>
                    <a:lnTo>
                      <a:pt x="64" y="54"/>
                    </a:lnTo>
                    <a:lnTo>
                      <a:pt x="66" y="48"/>
                    </a:lnTo>
                    <a:lnTo>
                      <a:pt x="73" y="50"/>
                    </a:lnTo>
                    <a:lnTo>
                      <a:pt x="69" y="58"/>
                    </a:lnTo>
                    <a:lnTo>
                      <a:pt x="66" y="64"/>
                    </a:lnTo>
                    <a:lnTo>
                      <a:pt x="60" y="60"/>
                    </a:lnTo>
                    <a:close/>
                    <a:moveTo>
                      <a:pt x="66" y="48"/>
                    </a:moveTo>
                    <a:lnTo>
                      <a:pt x="68" y="43"/>
                    </a:lnTo>
                    <a:lnTo>
                      <a:pt x="68" y="37"/>
                    </a:lnTo>
                    <a:lnTo>
                      <a:pt x="75" y="37"/>
                    </a:lnTo>
                    <a:lnTo>
                      <a:pt x="75" y="43"/>
                    </a:lnTo>
                    <a:lnTo>
                      <a:pt x="73" y="50"/>
                    </a:lnTo>
                    <a:lnTo>
                      <a:pt x="66" y="48"/>
                    </a:lnTo>
                    <a:close/>
                    <a:moveTo>
                      <a:pt x="68" y="37"/>
                    </a:moveTo>
                    <a:lnTo>
                      <a:pt x="68" y="31"/>
                    </a:lnTo>
                    <a:lnTo>
                      <a:pt x="66" y="27"/>
                    </a:lnTo>
                    <a:lnTo>
                      <a:pt x="73" y="23"/>
                    </a:lnTo>
                    <a:lnTo>
                      <a:pt x="75" y="29"/>
                    </a:lnTo>
                    <a:lnTo>
                      <a:pt x="75" y="37"/>
                    </a:lnTo>
                    <a:lnTo>
                      <a:pt x="68" y="37"/>
                    </a:lnTo>
                    <a:close/>
                    <a:moveTo>
                      <a:pt x="66" y="27"/>
                    </a:moveTo>
                    <a:lnTo>
                      <a:pt x="64" y="27"/>
                    </a:lnTo>
                    <a:lnTo>
                      <a:pt x="64" y="25"/>
                    </a:lnTo>
                    <a:lnTo>
                      <a:pt x="64" y="18"/>
                    </a:lnTo>
                    <a:lnTo>
                      <a:pt x="69" y="19"/>
                    </a:lnTo>
                    <a:lnTo>
                      <a:pt x="73" y="23"/>
                    </a:lnTo>
                    <a:lnTo>
                      <a:pt x="66" y="27"/>
                    </a:lnTo>
                    <a:close/>
                    <a:moveTo>
                      <a:pt x="64" y="25"/>
                    </a:moveTo>
                    <a:lnTo>
                      <a:pt x="60" y="27"/>
                    </a:lnTo>
                    <a:lnTo>
                      <a:pt x="54" y="29"/>
                    </a:lnTo>
                    <a:lnTo>
                      <a:pt x="50" y="21"/>
                    </a:lnTo>
                    <a:lnTo>
                      <a:pt x="58" y="19"/>
                    </a:lnTo>
                    <a:lnTo>
                      <a:pt x="64" y="18"/>
                    </a:lnTo>
                    <a:lnTo>
                      <a:pt x="64" y="25"/>
                    </a:lnTo>
                    <a:close/>
                    <a:moveTo>
                      <a:pt x="54" y="29"/>
                    </a:moveTo>
                    <a:lnTo>
                      <a:pt x="48" y="33"/>
                    </a:lnTo>
                    <a:lnTo>
                      <a:pt x="41" y="39"/>
                    </a:lnTo>
                    <a:lnTo>
                      <a:pt x="35" y="33"/>
                    </a:lnTo>
                    <a:lnTo>
                      <a:pt x="43" y="25"/>
                    </a:lnTo>
                    <a:lnTo>
                      <a:pt x="50" y="21"/>
                    </a:lnTo>
                    <a:lnTo>
                      <a:pt x="54" y="29"/>
                    </a:lnTo>
                    <a:close/>
                    <a:moveTo>
                      <a:pt x="41" y="39"/>
                    </a:moveTo>
                    <a:lnTo>
                      <a:pt x="21" y="52"/>
                    </a:lnTo>
                    <a:lnTo>
                      <a:pt x="16" y="46"/>
                    </a:lnTo>
                    <a:lnTo>
                      <a:pt x="35" y="33"/>
                    </a:lnTo>
                    <a:lnTo>
                      <a:pt x="41" y="39"/>
                    </a:lnTo>
                    <a:close/>
                    <a:moveTo>
                      <a:pt x="14" y="50"/>
                    </a:moveTo>
                    <a:lnTo>
                      <a:pt x="14" y="48"/>
                    </a:lnTo>
                    <a:lnTo>
                      <a:pt x="16" y="46"/>
                    </a:lnTo>
                    <a:lnTo>
                      <a:pt x="18" y="50"/>
                    </a:lnTo>
                    <a:lnTo>
                      <a:pt x="14" y="50"/>
                    </a:lnTo>
                    <a:close/>
                    <a:moveTo>
                      <a:pt x="2" y="44"/>
                    </a:moveTo>
                    <a:lnTo>
                      <a:pt x="31" y="21"/>
                    </a:lnTo>
                    <a:lnTo>
                      <a:pt x="37" y="27"/>
                    </a:lnTo>
                    <a:lnTo>
                      <a:pt x="8" y="50"/>
                    </a:lnTo>
                    <a:lnTo>
                      <a:pt x="2" y="44"/>
                    </a:lnTo>
                    <a:close/>
                    <a:moveTo>
                      <a:pt x="31" y="21"/>
                    </a:moveTo>
                    <a:lnTo>
                      <a:pt x="31" y="21"/>
                    </a:lnTo>
                    <a:lnTo>
                      <a:pt x="35" y="23"/>
                    </a:lnTo>
                    <a:lnTo>
                      <a:pt x="31" y="21"/>
                    </a:lnTo>
                    <a:close/>
                    <a:moveTo>
                      <a:pt x="31" y="21"/>
                    </a:moveTo>
                    <a:lnTo>
                      <a:pt x="31" y="21"/>
                    </a:lnTo>
                    <a:lnTo>
                      <a:pt x="37" y="27"/>
                    </a:lnTo>
                    <a:lnTo>
                      <a:pt x="31" y="21"/>
                    </a:lnTo>
                    <a:close/>
                    <a:moveTo>
                      <a:pt x="37" y="27"/>
                    </a:moveTo>
                    <a:lnTo>
                      <a:pt x="37" y="27"/>
                    </a:lnTo>
                    <a:lnTo>
                      <a:pt x="35" y="23"/>
                    </a:lnTo>
                    <a:lnTo>
                      <a:pt x="37" y="27"/>
                    </a:lnTo>
                    <a:close/>
                    <a:moveTo>
                      <a:pt x="31" y="21"/>
                    </a:moveTo>
                    <a:lnTo>
                      <a:pt x="33" y="19"/>
                    </a:lnTo>
                    <a:lnTo>
                      <a:pt x="35" y="18"/>
                    </a:lnTo>
                    <a:lnTo>
                      <a:pt x="41" y="25"/>
                    </a:lnTo>
                    <a:lnTo>
                      <a:pt x="39" y="25"/>
                    </a:lnTo>
                    <a:lnTo>
                      <a:pt x="37" y="27"/>
                    </a:lnTo>
                    <a:lnTo>
                      <a:pt x="31" y="21"/>
                    </a:lnTo>
                    <a:close/>
                    <a:moveTo>
                      <a:pt x="35" y="18"/>
                    </a:moveTo>
                    <a:lnTo>
                      <a:pt x="37" y="18"/>
                    </a:lnTo>
                    <a:lnTo>
                      <a:pt x="39" y="16"/>
                    </a:lnTo>
                    <a:lnTo>
                      <a:pt x="43" y="23"/>
                    </a:lnTo>
                    <a:lnTo>
                      <a:pt x="41" y="23"/>
                    </a:lnTo>
                    <a:lnTo>
                      <a:pt x="41" y="25"/>
                    </a:lnTo>
                    <a:lnTo>
                      <a:pt x="35" y="18"/>
                    </a:lnTo>
                    <a:close/>
                    <a:moveTo>
                      <a:pt x="39" y="16"/>
                    </a:moveTo>
                    <a:lnTo>
                      <a:pt x="46" y="10"/>
                    </a:lnTo>
                    <a:lnTo>
                      <a:pt x="52" y="6"/>
                    </a:lnTo>
                    <a:lnTo>
                      <a:pt x="56" y="14"/>
                    </a:lnTo>
                    <a:lnTo>
                      <a:pt x="50" y="18"/>
                    </a:lnTo>
                    <a:lnTo>
                      <a:pt x="43" y="23"/>
                    </a:lnTo>
                    <a:lnTo>
                      <a:pt x="39" y="16"/>
                    </a:lnTo>
                    <a:close/>
                    <a:moveTo>
                      <a:pt x="56" y="14"/>
                    </a:moveTo>
                    <a:lnTo>
                      <a:pt x="56" y="14"/>
                    </a:lnTo>
                    <a:lnTo>
                      <a:pt x="54" y="10"/>
                    </a:lnTo>
                    <a:lnTo>
                      <a:pt x="56" y="14"/>
                    </a:lnTo>
                    <a:close/>
                    <a:moveTo>
                      <a:pt x="52" y="6"/>
                    </a:moveTo>
                    <a:lnTo>
                      <a:pt x="56" y="4"/>
                    </a:lnTo>
                    <a:lnTo>
                      <a:pt x="60" y="2"/>
                    </a:lnTo>
                    <a:lnTo>
                      <a:pt x="64" y="10"/>
                    </a:lnTo>
                    <a:lnTo>
                      <a:pt x="60" y="12"/>
                    </a:lnTo>
                    <a:lnTo>
                      <a:pt x="56" y="14"/>
                    </a:lnTo>
                    <a:lnTo>
                      <a:pt x="52" y="6"/>
                    </a:lnTo>
                    <a:close/>
                    <a:moveTo>
                      <a:pt x="64" y="10"/>
                    </a:moveTo>
                    <a:lnTo>
                      <a:pt x="64" y="10"/>
                    </a:lnTo>
                    <a:lnTo>
                      <a:pt x="62" y="6"/>
                    </a:lnTo>
                    <a:lnTo>
                      <a:pt x="64" y="10"/>
                    </a:lnTo>
                    <a:close/>
                    <a:moveTo>
                      <a:pt x="60" y="2"/>
                    </a:moveTo>
                    <a:lnTo>
                      <a:pt x="64" y="2"/>
                    </a:lnTo>
                    <a:lnTo>
                      <a:pt x="66" y="0"/>
                    </a:lnTo>
                    <a:lnTo>
                      <a:pt x="68" y="8"/>
                    </a:lnTo>
                    <a:lnTo>
                      <a:pt x="66" y="10"/>
                    </a:lnTo>
                    <a:lnTo>
                      <a:pt x="64" y="10"/>
                    </a:lnTo>
                    <a:lnTo>
                      <a:pt x="60" y="2"/>
                    </a:lnTo>
                    <a:close/>
                    <a:moveTo>
                      <a:pt x="66" y="0"/>
                    </a:moveTo>
                    <a:lnTo>
                      <a:pt x="66" y="0"/>
                    </a:lnTo>
                    <a:lnTo>
                      <a:pt x="68" y="4"/>
                    </a:lnTo>
                    <a:lnTo>
                      <a:pt x="66" y="0"/>
                    </a:lnTo>
                    <a:close/>
                    <a:moveTo>
                      <a:pt x="66" y="0"/>
                    </a:moveTo>
                    <a:lnTo>
                      <a:pt x="66" y="0"/>
                    </a:lnTo>
                    <a:lnTo>
                      <a:pt x="68" y="8"/>
                    </a:lnTo>
                    <a:lnTo>
                      <a:pt x="66" y="0"/>
                    </a:lnTo>
                    <a:close/>
                    <a:moveTo>
                      <a:pt x="66" y="0"/>
                    </a:moveTo>
                    <a:lnTo>
                      <a:pt x="66" y="0"/>
                    </a:lnTo>
                    <a:lnTo>
                      <a:pt x="68" y="4"/>
                    </a:lnTo>
                    <a:lnTo>
                      <a:pt x="66" y="0"/>
                    </a:lnTo>
                    <a:close/>
                    <a:moveTo>
                      <a:pt x="66" y="0"/>
                    </a:moveTo>
                    <a:lnTo>
                      <a:pt x="68" y="0"/>
                    </a:lnTo>
                    <a:lnTo>
                      <a:pt x="69" y="0"/>
                    </a:lnTo>
                    <a:lnTo>
                      <a:pt x="69" y="8"/>
                    </a:lnTo>
                    <a:lnTo>
                      <a:pt x="68" y="8"/>
                    </a:lnTo>
                    <a:lnTo>
                      <a:pt x="66" y="0"/>
                    </a:lnTo>
                    <a:close/>
                    <a:moveTo>
                      <a:pt x="69" y="0"/>
                    </a:moveTo>
                    <a:lnTo>
                      <a:pt x="71" y="0"/>
                    </a:lnTo>
                    <a:lnTo>
                      <a:pt x="71" y="8"/>
                    </a:lnTo>
                    <a:lnTo>
                      <a:pt x="69" y="8"/>
                    </a:lnTo>
                    <a:lnTo>
                      <a:pt x="69" y="0"/>
                    </a:lnTo>
                    <a:close/>
                    <a:moveTo>
                      <a:pt x="71" y="0"/>
                    </a:moveTo>
                    <a:lnTo>
                      <a:pt x="79" y="2"/>
                    </a:lnTo>
                    <a:lnTo>
                      <a:pt x="83" y="6"/>
                    </a:lnTo>
                    <a:lnTo>
                      <a:pt x="77" y="12"/>
                    </a:lnTo>
                    <a:lnTo>
                      <a:pt x="75" y="10"/>
                    </a:lnTo>
                    <a:lnTo>
                      <a:pt x="71" y="8"/>
                    </a:lnTo>
                    <a:lnTo>
                      <a:pt x="71" y="0"/>
                    </a:lnTo>
                    <a:close/>
                    <a:moveTo>
                      <a:pt x="77" y="12"/>
                    </a:moveTo>
                    <a:lnTo>
                      <a:pt x="77" y="12"/>
                    </a:lnTo>
                    <a:lnTo>
                      <a:pt x="81" y="8"/>
                    </a:lnTo>
                    <a:lnTo>
                      <a:pt x="77" y="12"/>
                    </a:lnTo>
                    <a:close/>
                    <a:moveTo>
                      <a:pt x="83" y="6"/>
                    </a:moveTo>
                    <a:lnTo>
                      <a:pt x="87" y="10"/>
                    </a:lnTo>
                    <a:lnTo>
                      <a:pt x="89" y="14"/>
                    </a:lnTo>
                    <a:lnTo>
                      <a:pt x="81" y="16"/>
                    </a:lnTo>
                    <a:lnTo>
                      <a:pt x="79" y="14"/>
                    </a:lnTo>
                    <a:lnTo>
                      <a:pt x="77" y="12"/>
                    </a:lnTo>
                    <a:lnTo>
                      <a:pt x="83" y="6"/>
                    </a:lnTo>
                    <a:close/>
                    <a:moveTo>
                      <a:pt x="89" y="14"/>
                    </a:moveTo>
                    <a:lnTo>
                      <a:pt x="89" y="18"/>
                    </a:lnTo>
                    <a:lnTo>
                      <a:pt x="91" y="23"/>
                    </a:lnTo>
                    <a:lnTo>
                      <a:pt x="81" y="23"/>
                    </a:lnTo>
                    <a:lnTo>
                      <a:pt x="81" y="19"/>
                    </a:lnTo>
                    <a:lnTo>
                      <a:pt x="81" y="16"/>
                    </a:lnTo>
                    <a:lnTo>
                      <a:pt x="89" y="14"/>
                    </a:lnTo>
                    <a:close/>
                    <a:moveTo>
                      <a:pt x="91" y="23"/>
                    </a:moveTo>
                    <a:lnTo>
                      <a:pt x="89" y="29"/>
                    </a:lnTo>
                    <a:lnTo>
                      <a:pt x="89" y="35"/>
                    </a:lnTo>
                    <a:lnTo>
                      <a:pt x="81" y="35"/>
                    </a:lnTo>
                    <a:lnTo>
                      <a:pt x="81" y="29"/>
                    </a:lnTo>
                    <a:lnTo>
                      <a:pt x="81" y="23"/>
                    </a:lnTo>
                    <a:lnTo>
                      <a:pt x="91" y="23"/>
                    </a:lnTo>
                    <a:close/>
                    <a:moveTo>
                      <a:pt x="89" y="35"/>
                    </a:moveTo>
                    <a:lnTo>
                      <a:pt x="87" y="43"/>
                    </a:lnTo>
                    <a:lnTo>
                      <a:pt x="85" y="48"/>
                    </a:lnTo>
                    <a:lnTo>
                      <a:pt x="77" y="44"/>
                    </a:lnTo>
                    <a:lnTo>
                      <a:pt x="79" y="41"/>
                    </a:lnTo>
                    <a:lnTo>
                      <a:pt x="81" y="35"/>
                    </a:lnTo>
                    <a:lnTo>
                      <a:pt x="89" y="35"/>
                    </a:lnTo>
                    <a:close/>
                    <a:moveTo>
                      <a:pt x="77" y="44"/>
                    </a:moveTo>
                    <a:lnTo>
                      <a:pt x="77" y="44"/>
                    </a:lnTo>
                    <a:lnTo>
                      <a:pt x="81" y="46"/>
                    </a:lnTo>
                    <a:lnTo>
                      <a:pt x="77" y="44"/>
                    </a:lnTo>
                    <a:close/>
                    <a:moveTo>
                      <a:pt x="85" y="48"/>
                    </a:moveTo>
                    <a:lnTo>
                      <a:pt x="85" y="48"/>
                    </a:lnTo>
                    <a:lnTo>
                      <a:pt x="77" y="46"/>
                    </a:lnTo>
                    <a:lnTo>
                      <a:pt x="77" y="44"/>
                    </a:lnTo>
                    <a:lnTo>
                      <a:pt x="85" y="48"/>
                    </a:lnTo>
                    <a:close/>
                    <a:moveTo>
                      <a:pt x="85" y="48"/>
                    </a:moveTo>
                    <a:lnTo>
                      <a:pt x="85" y="48"/>
                    </a:lnTo>
                    <a:lnTo>
                      <a:pt x="81" y="46"/>
                    </a:lnTo>
                    <a:lnTo>
                      <a:pt x="85" y="48"/>
                    </a:lnTo>
                    <a:close/>
                    <a:moveTo>
                      <a:pt x="85" y="48"/>
                    </a:moveTo>
                    <a:lnTo>
                      <a:pt x="85" y="50"/>
                    </a:lnTo>
                    <a:lnTo>
                      <a:pt x="83" y="52"/>
                    </a:lnTo>
                    <a:lnTo>
                      <a:pt x="77" y="48"/>
                    </a:lnTo>
                    <a:lnTo>
                      <a:pt x="77" y="46"/>
                    </a:lnTo>
                    <a:lnTo>
                      <a:pt x="85" y="48"/>
                    </a:lnTo>
                    <a:close/>
                    <a:moveTo>
                      <a:pt x="83" y="52"/>
                    </a:moveTo>
                    <a:lnTo>
                      <a:pt x="83" y="54"/>
                    </a:lnTo>
                    <a:lnTo>
                      <a:pt x="83" y="56"/>
                    </a:lnTo>
                    <a:lnTo>
                      <a:pt x="75" y="52"/>
                    </a:lnTo>
                    <a:lnTo>
                      <a:pt x="75" y="50"/>
                    </a:lnTo>
                    <a:lnTo>
                      <a:pt x="77" y="48"/>
                    </a:lnTo>
                    <a:lnTo>
                      <a:pt x="83" y="52"/>
                    </a:lnTo>
                    <a:close/>
                    <a:moveTo>
                      <a:pt x="83" y="56"/>
                    </a:moveTo>
                    <a:lnTo>
                      <a:pt x="77" y="64"/>
                    </a:lnTo>
                    <a:lnTo>
                      <a:pt x="73" y="73"/>
                    </a:lnTo>
                    <a:lnTo>
                      <a:pt x="66" y="68"/>
                    </a:lnTo>
                    <a:lnTo>
                      <a:pt x="71" y="60"/>
                    </a:lnTo>
                    <a:lnTo>
                      <a:pt x="75" y="52"/>
                    </a:lnTo>
                    <a:lnTo>
                      <a:pt x="83" y="56"/>
                    </a:lnTo>
                    <a:close/>
                    <a:moveTo>
                      <a:pt x="66" y="68"/>
                    </a:moveTo>
                    <a:lnTo>
                      <a:pt x="66" y="68"/>
                    </a:lnTo>
                    <a:lnTo>
                      <a:pt x="69" y="69"/>
                    </a:lnTo>
                    <a:lnTo>
                      <a:pt x="66" y="68"/>
                    </a:lnTo>
                    <a:close/>
                    <a:moveTo>
                      <a:pt x="73" y="73"/>
                    </a:moveTo>
                    <a:lnTo>
                      <a:pt x="73" y="73"/>
                    </a:lnTo>
                    <a:lnTo>
                      <a:pt x="66" y="68"/>
                    </a:lnTo>
                    <a:lnTo>
                      <a:pt x="73" y="73"/>
                    </a:lnTo>
                    <a:close/>
                    <a:moveTo>
                      <a:pt x="73" y="73"/>
                    </a:moveTo>
                    <a:lnTo>
                      <a:pt x="73" y="73"/>
                    </a:lnTo>
                    <a:lnTo>
                      <a:pt x="69" y="69"/>
                    </a:lnTo>
                    <a:lnTo>
                      <a:pt x="73" y="73"/>
                    </a:lnTo>
                    <a:close/>
                    <a:moveTo>
                      <a:pt x="73" y="73"/>
                    </a:moveTo>
                    <a:lnTo>
                      <a:pt x="71" y="73"/>
                    </a:lnTo>
                    <a:lnTo>
                      <a:pt x="71" y="75"/>
                    </a:lnTo>
                    <a:lnTo>
                      <a:pt x="64" y="69"/>
                    </a:lnTo>
                    <a:lnTo>
                      <a:pt x="66" y="69"/>
                    </a:lnTo>
                    <a:lnTo>
                      <a:pt x="66" y="68"/>
                    </a:lnTo>
                    <a:lnTo>
                      <a:pt x="73" y="73"/>
                    </a:lnTo>
                    <a:close/>
                    <a:moveTo>
                      <a:pt x="71" y="75"/>
                    </a:moveTo>
                    <a:lnTo>
                      <a:pt x="69" y="75"/>
                    </a:lnTo>
                    <a:lnTo>
                      <a:pt x="69" y="77"/>
                    </a:lnTo>
                    <a:lnTo>
                      <a:pt x="64" y="71"/>
                    </a:lnTo>
                    <a:lnTo>
                      <a:pt x="64" y="69"/>
                    </a:lnTo>
                    <a:lnTo>
                      <a:pt x="71" y="75"/>
                    </a:lnTo>
                    <a:close/>
                    <a:moveTo>
                      <a:pt x="69" y="77"/>
                    </a:moveTo>
                    <a:lnTo>
                      <a:pt x="64" y="83"/>
                    </a:lnTo>
                    <a:lnTo>
                      <a:pt x="58" y="89"/>
                    </a:lnTo>
                    <a:lnTo>
                      <a:pt x="54" y="83"/>
                    </a:lnTo>
                    <a:lnTo>
                      <a:pt x="58" y="77"/>
                    </a:lnTo>
                    <a:lnTo>
                      <a:pt x="64" y="71"/>
                    </a:lnTo>
                    <a:lnTo>
                      <a:pt x="69" y="77"/>
                    </a:lnTo>
                    <a:close/>
                    <a:moveTo>
                      <a:pt x="58" y="89"/>
                    </a:moveTo>
                    <a:lnTo>
                      <a:pt x="54" y="92"/>
                    </a:lnTo>
                    <a:lnTo>
                      <a:pt x="50" y="96"/>
                    </a:lnTo>
                    <a:lnTo>
                      <a:pt x="44" y="91"/>
                    </a:lnTo>
                    <a:lnTo>
                      <a:pt x="48" y="87"/>
                    </a:lnTo>
                    <a:lnTo>
                      <a:pt x="54" y="83"/>
                    </a:lnTo>
                    <a:lnTo>
                      <a:pt x="58" y="89"/>
                    </a:lnTo>
                    <a:close/>
                    <a:moveTo>
                      <a:pt x="50" y="96"/>
                    </a:moveTo>
                    <a:lnTo>
                      <a:pt x="44" y="100"/>
                    </a:lnTo>
                    <a:lnTo>
                      <a:pt x="39" y="106"/>
                    </a:lnTo>
                    <a:lnTo>
                      <a:pt x="35" y="98"/>
                    </a:lnTo>
                    <a:lnTo>
                      <a:pt x="41" y="94"/>
                    </a:lnTo>
                    <a:lnTo>
                      <a:pt x="44" y="91"/>
                    </a:lnTo>
                    <a:lnTo>
                      <a:pt x="50" y="96"/>
                    </a:lnTo>
                    <a:close/>
                    <a:moveTo>
                      <a:pt x="39" y="106"/>
                    </a:moveTo>
                    <a:lnTo>
                      <a:pt x="21" y="119"/>
                    </a:lnTo>
                    <a:lnTo>
                      <a:pt x="16" y="114"/>
                    </a:lnTo>
                    <a:lnTo>
                      <a:pt x="35" y="98"/>
                    </a:lnTo>
                    <a:lnTo>
                      <a:pt x="39" y="106"/>
                    </a:lnTo>
                    <a:close/>
                    <a:moveTo>
                      <a:pt x="14" y="116"/>
                    </a:moveTo>
                    <a:lnTo>
                      <a:pt x="14" y="114"/>
                    </a:lnTo>
                    <a:lnTo>
                      <a:pt x="16" y="114"/>
                    </a:lnTo>
                    <a:lnTo>
                      <a:pt x="18" y="116"/>
                    </a:lnTo>
                    <a:lnTo>
                      <a:pt x="14" y="116"/>
                    </a:lnTo>
                    <a:close/>
                    <a:moveTo>
                      <a:pt x="23" y="116"/>
                    </a:moveTo>
                    <a:lnTo>
                      <a:pt x="23" y="173"/>
                    </a:lnTo>
                    <a:lnTo>
                      <a:pt x="14" y="173"/>
                    </a:lnTo>
                    <a:lnTo>
                      <a:pt x="14" y="116"/>
                    </a:lnTo>
                    <a:lnTo>
                      <a:pt x="23" y="116"/>
                    </a:lnTo>
                    <a:close/>
                    <a:moveTo>
                      <a:pt x="23" y="173"/>
                    </a:moveTo>
                    <a:lnTo>
                      <a:pt x="23" y="175"/>
                    </a:lnTo>
                    <a:lnTo>
                      <a:pt x="21" y="177"/>
                    </a:lnTo>
                    <a:lnTo>
                      <a:pt x="18" y="173"/>
                    </a:lnTo>
                    <a:lnTo>
                      <a:pt x="23" y="173"/>
                    </a:lnTo>
                    <a:close/>
                    <a:moveTo>
                      <a:pt x="21" y="177"/>
                    </a:moveTo>
                    <a:lnTo>
                      <a:pt x="8" y="187"/>
                    </a:lnTo>
                    <a:lnTo>
                      <a:pt x="2" y="181"/>
                    </a:lnTo>
                    <a:lnTo>
                      <a:pt x="16" y="171"/>
                    </a:lnTo>
                    <a:lnTo>
                      <a:pt x="21" y="177"/>
                    </a:lnTo>
                    <a:close/>
                    <a:moveTo>
                      <a:pt x="8" y="187"/>
                    </a:moveTo>
                    <a:lnTo>
                      <a:pt x="0" y="192"/>
                    </a:lnTo>
                    <a:lnTo>
                      <a:pt x="0" y="185"/>
                    </a:lnTo>
                    <a:lnTo>
                      <a:pt x="4" y="185"/>
                    </a:lnTo>
                    <a:lnTo>
                      <a:pt x="8" y="187"/>
                    </a:lnTo>
                    <a:close/>
                    <a:moveTo>
                      <a:pt x="0" y="185"/>
                    </a:moveTo>
                    <a:lnTo>
                      <a:pt x="0" y="46"/>
                    </a:lnTo>
                    <a:lnTo>
                      <a:pt x="10" y="46"/>
                    </a:lnTo>
                    <a:lnTo>
                      <a:pt x="10" y="185"/>
                    </a:lnTo>
                    <a:lnTo>
                      <a:pt x="0" y="185"/>
                    </a:lnTo>
                    <a:close/>
                    <a:moveTo>
                      <a:pt x="0" y="46"/>
                    </a:moveTo>
                    <a:lnTo>
                      <a:pt x="0" y="44"/>
                    </a:lnTo>
                    <a:lnTo>
                      <a:pt x="2" y="44"/>
                    </a:lnTo>
                    <a:lnTo>
                      <a:pt x="4" y="46"/>
                    </a:lnTo>
                    <a:lnTo>
                      <a:pt x="0" y="46"/>
                    </a:lnTo>
                    <a:close/>
                  </a:path>
                </a:pathLst>
              </a:custGeom>
              <a:solidFill>
                <a:srgbClr val="1F1A17"/>
              </a:solidFill>
              <a:ln w="9525">
                <a:noFill/>
                <a:round/>
              </a:ln>
            </p:spPr>
            <p:txBody>
              <a:bodyPr/>
              <a:lstStyle/>
              <a:p>
                <a:endParaRPr lang="en-IN"/>
              </a:p>
            </p:txBody>
          </p:sp>
          <p:sp>
            <p:nvSpPr>
              <p:cNvPr id="2132" name="Freeform 90"/>
              <p:cNvSpPr>
                <a:spLocks noEditPoints="1"/>
              </p:cNvSpPr>
              <p:nvPr/>
            </p:nvSpPr>
            <p:spPr bwMode="auto">
              <a:xfrm>
                <a:off x="3514" y="2122"/>
                <a:ext cx="21" cy="51"/>
              </a:xfrm>
              <a:custGeom>
                <a:avLst/>
                <a:gdLst>
                  <a:gd name="T0" fmla="*/ 19 w 21"/>
                  <a:gd name="T1" fmla="*/ 36 h 51"/>
                  <a:gd name="T2" fmla="*/ 5 w 21"/>
                  <a:gd name="T3" fmla="*/ 48 h 51"/>
                  <a:gd name="T4" fmla="*/ 2 w 21"/>
                  <a:gd name="T5" fmla="*/ 40 h 51"/>
                  <a:gd name="T6" fmla="*/ 15 w 21"/>
                  <a:gd name="T7" fmla="*/ 30 h 51"/>
                  <a:gd name="T8" fmla="*/ 19 w 21"/>
                  <a:gd name="T9" fmla="*/ 36 h 51"/>
                  <a:gd name="T10" fmla="*/ 5 w 21"/>
                  <a:gd name="T11" fmla="*/ 48 h 51"/>
                  <a:gd name="T12" fmla="*/ 0 w 21"/>
                  <a:gd name="T13" fmla="*/ 51 h 51"/>
                  <a:gd name="T14" fmla="*/ 0 w 21"/>
                  <a:gd name="T15" fmla="*/ 44 h 51"/>
                  <a:gd name="T16" fmla="*/ 3 w 21"/>
                  <a:gd name="T17" fmla="*/ 44 h 51"/>
                  <a:gd name="T18" fmla="*/ 5 w 21"/>
                  <a:gd name="T19" fmla="*/ 48 h 51"/>
                  <a:gd name="T20" fmla="*/ 0 w 21"/>
                  <a:gd name="T21" fmla="*/ 44 h 51"/>
                  <a:gd name="T22" fmla="*/ 0 w 21"/>
                  <a:gd name="T23" fmla="*/ 19 h 51"/>
                  <a:gd name="T24" fmla="*/ 7 w 21"/>
                  <a:gd name="T25" fmla="*/ 19 h 51"/>
                  <a:gd name="T26" fmla="*/ 7 w 21"/>
                  <a:gd name="T27" fmla="*/ 44 h 51"/>
                  <a:gd name="T28" fmla="*/ 0 w 21"/>
                  <a:gd name="T29" fmla="*/ 44 h 51"/>
                  <a:gd name="T30" fmla="*/ 0 w 21"/>
                  <a:gd name="T31" fmla="*/ 19 h 51"/>
                  <a:gd name="T32" fmla="*/ 0 w 21"/>
                  <a:gd name="T33" fmla="*/ 17 h 51"/>
                  <a:gd name="T34" fmla="*/ 2 w 21"/>
                  <a:gd name="T35" fmla="*/ 15 h 51"/>
                  <a:gd name="T36" fmla="*/ 3 w 21"/>
                  <a:gd name="T37" fmla="*/ 19 h 51"/>
                  <a:gd name="T38" fmla="*/ 0 w 21"/>
                  <a:gd name="T39" fmla="*/ 19 h 51"/>
                  <a:gd name="T40" fmla="*/ 2 w 21"/>
                  <a:gd name="T41" fmla="*/ 15 h 51"/>
                  <a:gd name="T42" fmla="*/ 15 w 21"/>
                  <a:gd name="T43" fmla="*/ 5 h 51"/>
                  <a:gd name="T44" fmla="*/ 19 w 21"/>
                  <a:gd name="T45" fmla="*/ 11 h 51"/>
                  <a:gd name="T46" fmla="*/ 5 w 21"/>
                  <a:gd name="T47" fmla="*/ 23 h 51"/>
                  <a:gd name="T48" fmla="*/ 2 w 21"/>
                  <a:gd name="T49" fmla="*/ 15 h 51"/>
                  <a:gd name="T50" fmla="*/ 15 w 21"/>
                  <a:gd name="T51" fmla="*/ 5 h 51"/>
                  <a:gd name="T52" fmla="*/ 21 w 21"/>
                  <a:gd name="T53" fmla="*/ 0 h 51"/>
                  <a:gd name="T54" fmla="*/ 21 w 21"/>
                  <a:gd name="T55" fmla="*/ 9 h 51"/>
                  <a:gd name="T56" fmla="*/ 17 w 21"/>
                  <a:gd name="T57" fmla="*/ 9 h 51"/>
                  <a:gd name="T58" fmla="*/ 15 w 21"/>
                  <a:gd name="T59" fmla="*/ 5 h 51"/>
                  <a:gd name="T60" fmla="*/ 21 w 21"/>
                  <a:gd name="T61" fmla="*/ 9 h 51"/>
                  <a:gd name="T62" fmla="*/ 21 w 21"/>
                  <a:gd name="T63" fmla="*/ 34 h 51"/>
                  <a:gd name="T64" fmla="*/ 13 w 21"/>
                  <a:gd name="T65" fmla="*/ 34 h 51"/>
                  <a:gd name="T66" fmla="*/ 13 w 21"/>
                  <a:gd name="T67" fmla="*/ 9 h 51"/>
                  <a:gd name="T68" fmla="*/ 21 w 21"/>
                  <a:gd name="T69" fmla="*/ 9 h 51"/>
                  <a:gd name="T70" fmla="*/ 21 w 21"/>
                  <a:gd name="T71" fmla="*/ 34 h 51"/>
                  <a:gd name="T72" fmla="*/ 21 w 21"/>
                  <a:gd name="T73" fmla="*/ 36 h 51"/>
                  <a:gd name="T74" fmla="*/ 19 w 21"/>
                  <a:gd name="T75" fmla="*/ 36 h 51"/>
                  <a:gd name="T76" fmla="*/ 17 w 21"/>
                  <a:gd name="T77" fmla="*/ 34 h 51"/>
                  <a:gd name="T78" fmla="*/ 21 w 21"/>
                  <a:gd name="T79" fmla="*/ 34 h 5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1"/>
                  <a:gd name="T122" fmla="*/ 21 w 21"/>
                  <a:gd name="T123" fmla="*/ 51 h 5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1">
                    <a:moveTo>
                      <a:pt x="19" y="36"/>
                    </a:moveTo>
                    <a:lnTo>
                      <a:pt x="5" y="48"/>
                    </a:lnTo>
                    <a:lnTo>
                      <a:pt x="2" y="40"/>
                    </a:lnTo>
                    <a:lnTo>
                      <a:pt x="15" y="30"/>
                    </a:lnTo>
                    <a:lnTo>
                      <a:pt x="19" y="36"/>
                    </a:lnTo>
                    <a:close/>
                    <a:moveTo>
                      <a:pt x="5" y="48"/>
                    </a:moveTo>
                    <a:lnTo>
                      <a:pt x="0" y="51"/>
                    </a:lnTo>
                    <a:lnTo>
                      <a:pt x="0" y="44"/>
                    </a:lnTo>
                    <a:lnTo>
                      <a:pt x="3" y="44"/>
                    </a:lnTo>
                    <a:lnTo>
                      <a:pt x="5" y="48"/>
                    </a:lnTo>
                    <a:close/>
                    <a:moveTo>
                      <a:pt x="0" y="44"/>
                    </a:moveTo>
                    <a:lnTo>
                      <a:pt x="0" y="19"/>
                    </a:lnTo>
                    <a:lnTo>
                      <a:pt x="7" y="19"/>
                    </a:lnTo>
                    <a:lnTo>
                      <a:pt x="7" y="44"/>
                    </a:lnTo>
                    <a:lnTo>
                      <a:pt x="0" y="44"/>
                    </a:lnTo>
                    <a:close/>
                    <a:moveTo>
                      <a:pt x="0" y="19"/>
                    </a:moveTo>
                    <a:lnTo>
                      <a:pt x="0" y="17"/>
                    </a:lnTo>
                    <a:lnTo>
                      <a:pt x="2" y="15"/>
                    </a:lnTo>
                    <a:lnTo>
                      <a:pt x="3" y="19"/>
                    </a:lnTo>
                    <a:lnTo>
                      <a:pt x="0" y="19"/>
                    </a:lnTo>
                    <a:close/>
                    <a:moveTo>
                      <a:pt x="2" y="15"/>
                    </a:moveTo>
                    <a:lnTo>
                      <a:pt x="15" y="5"/>
                    </a:lnTo>
                    <a:lnTo>
                      <a:pt x="19" y="11"/>
                    </a:lnTo>
                    <a:lnTo>
                      <a:pt x="5" y="23"/>
                    </a:lnTo>
                    <a:lnTo>
                      <a:pt x="2" y="15"/>
                    </a:lnTo>
                    <a:close/>
                    <a:moveTo>
                      <a:pt x="15" y="5"/>
                    </a:moveTo>
                    <a:lnTo>
                      <a:pt x="21" y="0"/>
                    </a:lnTo>
                    <a:lnTo>
                      <a:pt x="21" y="9"/>
                    </a:lnTo>
                    <a:lnTo>
                      <a:pt x="17" y="9"/>
                    </a:lnTo>
                    <a:lnTo>
                      <a:pt x="15" y="5"/>
                    </a:lnTo>
                    <a:close/>
                    <a:moveTo>
                      <a:pt x="21" y="9"/>
                    </a:moveTo>
                    <a:lnTo>
                      <a:pt x="21" y="34"/>
                    </a:lnTo>
                    <a:lnTo>
                      <a:pt x="13" y="34"/>
                    </a:lnTo>
                    <a:lnTo>
                      <a:pt x="13" y="9"/>
                    </a:lnTo>
                    <a:lnTo>
                      <a:pt x="21" y="9"/>
                    </a:lnTo>
                    <a:close/>
                    <a:moveTo>
                      <a:pt x="21" y="34"/>
                    </a:moveTo>
                    <a:lnTo>
                      <a:pt x="21" y="36"/>
                    </a:lnTo>
                    <a:lnTo>
                      <a:pt x="19" y="36"/>
                    </a:lnTo>
                    <a:lnTo>
                      <a:pt x="17" y="34"/>
                    </a:lnTo>
                    <a:lnTo>
                      <a:pt x="21" y="34"/>
                    </a:lnTo>
                    <a:close/>
                  </a:path>
                </a:pathLst>
              </a:custGeom>
              <a:solidFill>
                <a:srgbClr val="1F1A17"/>
              </a:solidFill>
              <a:ln w="9525">
                <a:noFill/>
                <a:round/>
              </a:ln>
            </p:spPr>
            <p:txBody>
              <a:bodyPr/>
              <a:lstStyle/>
              <a:p>
                <a:endParaRPr lang="en-IN"/>
              </a:p>
            </p:txBody>
          </p:sp>
          <p:sp>
            <p:nvSpPr>
              <p:cNvPr id="2133" name="Freeform 91"/>
              <p:cNvSpPr>
                <a:spLocks noEditPoints="1"/>
              </p:cNvSpPr>
              <p:nvPr/>
            </p:nvSpPr>
            <p:spPr bwMode="auto">
              <a:xfrm>
                <a:off x="3558" y="1947"/>
                <a:ext cx="90" cy="192"/>
              </a:xfrm>
              <a:custGeom>
                <a:avLst/>
                <a:gdLst>
                  <a:gd name="T0" fmla="*/ 21 w 90"/>
                  <a:gd name="T1" fmla="*/ 105 h 192"/>
                  <a:gd name="T2" fmla="*/ 36 w 90"/>
                  <a:gd name="T3" fmla="*/ 84 h 192"/>
                  <a:gd name="T4" fmla="*/ 38 w 90"/>
                  <a:gd name="T5" fmla="*/ 86 h 192"/>
                  <a:gd name="T6" fmla="*/ 48 w 90"/>
                  <a:gd name="T7" fmla="*/ 82 h 192"/>
                  <a:gd name="T8" fmla="*/ 67 w 90"/>
                  <a:gd name="T9" fmla="*/ 63 h 192"/>
                  <a:gd name="T10" fmla="*/ 65 w 90"/>
                  <a:gd name="T11" fmla="*/ 48 h 192"/>
                  <a:gd name="T12" fmla="*/ 67 w 90"/>
                  <a:gd name="T13" fmla="*/ 42 h 192"/>
                  <a:gd name="T14" fmla="*/ 67 w 90"/>
                  <a:gd name="T15" fmla="*/ 36 h 192"/>
                  <a:gd name="T16" fmla="*/ 67 w 90"/>
                  <a:gd name="T17" fmla="*/ 36 h 192"/>
                  <a:gd name="T18" fmla="*/ 73 w 90"/>
                  <a:gd name="T19" fmla="*/ 23 h 192"/>
                  <a:gd name="T20" fmla="*/ 57 w 90"/>
                  <a:gd name="T21" fmla="*/ 19 h 192"/>
                  <a:gd name="T22" fmla="*/ 34 w 90"/>
                  <a:gd name="T23" fmla="*/ 32 h 192"/>
                  <a:gd name="T24" fmla="*/ 15 w 90"/>
                  <a:gd name="T25" fmla="*/ 46 h 192"/>
                  <a:gd name="T26" fmla="*/ 19 w 90"/>
                  <a:gd name="T27" fmla="*/ 50 h 192"/>
                  <a:gd name="T28" fmla="*/ 2 w 90"/>
                  <a:gd name="T29" fmla="*/ 44 h 192"/>
                  <a:gd name="T30" fmla="*/ 32 w 90"/>
                  <a:gd name="T31" fmla="*/ 21 h 192"/>
                  <a:gd name="T32" fmla="*/ 34 w 90"/>
                  <a:gd name="T33" fmla="*/ 25 h 192"/>
                  <a:gd name="T34" fmla="*/ 38 w 90"/>
                  <a:gd name="T35" fmla="*/ 25 h 192"/>
                  <a:gd name="T36" fmla="*/ 42 w 90"/>
                  <a:gd name="T37" fmla="*/ 23 h 192"/>
                  <a:gd name="T38" fmla="*/ 52 w 90"/>
                  <a:gd name="T39" fmla="*/ 5 h 192"/>
                  <a:gd name="T40" fmla="*/ 55 w 90"/>
                  <a:gd name="T41" fmla="*/ 13 h 192"/>
                  <a:gd name="T42" fmla="*/ 63 w 90"/>
                  <a:gd name="T43" fmla="*/ 9 h 192"/>
                  <a:gd name="T44" fmla="*/ 61 w 90"/>
                  <a:gd name="T45" fmla="*/ 5 h 192"/>
                  <a:gd name="T46" fmla="*/ 65 w 90"/>
                  <a:gd name="T47" fmla="*/ 9 h 192"/>
                  <a:gd name="T48" fmla="*/ 65 w 90"/>
                  <a:gd name="T49" fmla="*/ 0 h 192"/>
                  <a:gd name="T50" fmla="*/ 67 w 90"/>
                  <a:gd name="T51" fmla="*/ 0 h 192"/>
                  <a:gd name="T52" fmla="*/ 69 w 90"/>
                  <a:gd name="T53" fmla="*/ 0 h 192"/>
                  <a:gd name="T54" fmla="*/ 71 w 90"/>
                  <a:gd name="T55" fmla="*/ 0 h 192"/>
                  <a:gd name="T56" fmla="*/ 71 w 90"/>
                  <a:gd name="T57" fmla="*/ 0 h 192"/>
                  <a:gd name="T58" fmla="*/ 71 w 90"/>
                  <a:gd name="T59" fmla="*/ 0 h 192"/>
                  <a:gd name="T60" fmla="*/ 86 w 90"/>
                  <a:gd name="T61" fmla="*/ 9 h 192"/>
                  <a:gd name="T62" fmla="*/ 88 w 90"/>
                  <a:gd name="T63" fmla="*/ 13 h 192"/>
                  <a:gd name="T64" fmla="*/ 88 w 90"/>
                  <a:gd name="T65" fmla="*/ 13 h 192"/>
                  <a:gd name="T66" fmla="*/ 82 w 90"/>
                  <a:gd name="T67" fmla="*/ 25 h 192"/>
                  <a:gd name="T68" fmla="*/ 79 w 90"/>
                  <a:gd name="T69" fmla="*/ 40 h 192"/>
                  <a:gd name="T70" fmla="*/ 77 w 90"/>
                  <a:gd name="T71" fmla="*/ 46 h 192"/>
                  <a:gd name="T72" fmla="*/ 84 w 90"/>
                  <a:gd name="T73" fmla="*/ 48 h 192"/>
                  <a:gd name="T74" fmla="*/ 84 w 90"/>
                  <a:gd name="T75" fmla="*/ 52 h 192"/>
                  <a:gd name="T76" fmla="*/ 82 w 90"/>
                  <a:gd name="T77" fmla="*/ 53 h 192"/>
                  <a:gd name="T78" fmla="*/ 82 w 90"/>
                  <a:gd name="T79" fmla="*/ 55 h 192"/>
                  <a:gd name="T80" fmla="*/ 82 w 90"/>
                  <a:gd name="T81" fmla="*/ 55 h 192"/>
                  <a:gd name="T82" fmla="*/ 73 w 90"/>
                  <a:gd name="T83" fmla="*/ 73 h 192"/>
                  <a:gd name="T84" fmla="*/ 69 w 90"/>
                  <a:gd name="T85" fmla="*/ 71 h 192"/>
                  <a:gd name="T86" fmla="*/ 65 w 90"/>
                  <a:gd name="T87" fmla="*/ 69 h 192"/>
                  <a:gd name="T88" fmla="*/ 63 w 90"/>
                  <a:gd name="T89" fmla="*/ 73 h 192"/>
                  <a:gd name="T90" fmla="*/ 59 w 90"/>
                  <a:gd name="T91" fmla="*/ 88 h 192"/>
                  <a:gd name="T92" fmla="*/ 54 w 90"/>
                  <a:gd name="T93" fmla="*/ 92 h 192"/>
                  <a:gd name="T94" fmla="*/ 50 w 90"/>
                  <a:gd name="T95" fmla="*/ 96 h 192"/>
                  <a:gd name="T96" fmla="*/ 50 w 90"/>
                  <a:gd name="T97" fmla="*/ 96 h 192"/>
                  <a:gd name="T98" fmla="*/ 15 w 90"/>
                  <a:gd name="T99" fmla="*/ 115 h 192"/>
                  <a:gd name="T100" fmla="*/ 23 w 90"/>
                  <a:gd name="T101" fmla="*/ 175 h 192"/>
                  <a:gd name="T102" fmla="*/ 21 w 90"/>
                  <a:gd name="T103" fmla="*/ 176 h 192"/>
                  <a:gd name="T104" fmla="*/ 15 w 90"/>
                  <a:gd name="T105" fmla="*/ 171 h 192"/>
                  <a:gd name="T106" fmla="*/ 7 w 90"/>
                  <a:gd name="T107" fmla="*/ 188 h 192"/>
                  <a:gd name="T108" fmla="*/ 0 w 90"/>
                  <a:gd name="T109" fmla="*/ 46 h 1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
                  <a:gd name="T166" fmla="*/ 0 h 192"/>
                  <a:gd name="T167" fmla="*/ 90 w 90"/>
                  <a:gd name="T168" fmla="*/ 192 h 1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 h="192">
                    <a:moveTo>
                      <a:pt x="23" y="50"/>
                    </a:moveTo>
                    <a:lnTo>
                      <a:pt x="23" y="102"/>
                    </a:lnTo>
                    <a:lnTo>
                      <a:pt x="15" y="102"/>
                    </a:lnTo>
                    <a:lnTo>
                      <a:pt x="15" y="50"/>
                    </a:lnTo>
                    <a:lnTo>
                      <a:pt x="23" y="50"/>
                    </a:lnTo>
                    <a:close/>
                    <a:moveTo>
                      <a:pt x="21" y="105"/>
                    </a:moveTo>
                    <a:lnTo>
                      <a:pt x="15" y="109"/>
                    </a:lnTo>
                    <a:lnTo>
                      <a:pt x="15" y="102"/>
                    </a:lnTo>
                    <a:lnTo>
                      <a:pt x="19" y="102"/>
                    </a:lnTo>
                    <a:lnTo>
                      <a:pt x="21" y="105"/>
                    </a:lnTo>
                    <a:close/>
                    <a:moveTo>
                      <a:pt x="15" y="100"/>
                    </a:moveTo>
                    <a:lnTo>
                      <a:pt x="36" y="84"/>
                    </a:lnTo>
                    <a:lnTo>
                      <a:pt x="40" y="90"/>
                    </a:lnTo>
                    <a:lnTo>
                      <a:pt x="21" y="105"/>
                    </a:lnTo>
                    <a:lnTo>
                      <a:pt x="15" y="100"/>
                    </a:lnTo>
                    <a:close/>
                    <a:moveTo>
                      <a:pt x="36" y="84"/>
                    </a:moveTo>
                    <a:lnTo>
                      <a:pt x="36" y="84"/>
                    </a:lnTo>
                    <a:lnTo>
                      <a:pt x="38" y="86"/>
                    </a:lnTo>
                    <a:lnTo>
                      <a:pt x="36" y="84"/>
                    </a:lnTo>
                    <a:close/>
                    <a:moveTo>
                      <a:pt x="36" y="84"/>
                    </a:moveTo>
                    <a:lnTo>
                      <a:pt x="44" y="77"/>
                    </a:lnTo>
                    <a:lnTo>
                      <a:pt x="50" y="71"/>
                    </a:lnTo>
                    <a:lnTo>
                      <a:pt x="55" y="77"/>
                    </a:lnTo>
                    <a:lnTo>
                      <a:pt x="48" y="82"/>
                    </a:lnTo>
                    <a:lnTo>
                      <a:pt x="40" y="90"/>
                    </a:lnTo>
                    <a:lnTo>
                      <a:pt x="36" y="84"/>
                    </a:lnTo>
                    <a:close/>
                    <a:moveTo>
                      <a:pt x="50" y="71"/>
                    </a:moveTo>
                    <a:lnTo>
                      <a:pt x="55" y="65"/>
                    </a:lnTo>
                    <a:lnTo>
                      <a:pt x="59" y="59"/>
                    </a:lnTo>
                    <a:lnTo>
                      <a:pt x="67" y="63"/>
                    </a:lnTo>
                    <a:lnTo>
                      <a:pt x="61" y="71"/>
                    </a:lnTo>
                    <a:lnTo>
                      <a:pt x="55" y="77"/>
                    </a:lnTo>
                    <a:lnTo>
                      <a:pt x="50" y="71"/>
                    </a:lnTo>
                    <a:close/>
                    <a:moveTo>
                      <a:pt x="59" y="59"/>
                    </a:moveTo>
                    <a:lnTo>
                      <a:pt x="63" y="53"/>
                    </a:lnTo>
                    <a:lnTo>
                      <a:pt x="65" y="48"/>
                    </a:lnTo>
                    <a:lnTo>
                      <a:pt x="73" y="50"/>
                    </a:lnTo>
                    <a:lnTo>
                      <a:pt x="69" y="57"/>
                    </a:lnTo>
                    <a:lnTo>
                      <a:pt x="67" y="63"/>
                    </a:lnTo>
                    <a:lnTo>
                      <a:pt x="59" y="59"/>
                    </a:lnTo>
                    <a:close/>
                    <a:moveTo>
                      <a:pt x="65" y="48"/>
                    </a:moveTo>
                    <a:lnTo>
                      <a:pt x="67" y="42"/>
                    </a:lnTo>
                    <a:lnTo>
                      <a:pt x="67" y="36"/>
                    </a:lnTo>
                    <a:lnTo>
                      <a:pt x="75" y="36"/>
                    </a:lnTo>
                    <a:lnTo>
                      <a:pt x="75" y="42"/>
                    </a:lnTo>
                    <a:lnTo>
                      <a:pt x="73" y="50"/>
                    </a:lnTo>
                    <a:lnTo>
                      <a:pt x="65" y="48"/>
                    </a:lnTo>
                    <a:close/>
                    <a:moveTo>
                      <a:pt x="67" y="36"/>
                    </a:moveTo>
                    <a:lnTo>
                      <a:pt x="67" y="30"/>
                    </a:lnTo>
                    <a:lnTo>
                      <a:pt x="65" y="27"/>
                    </a:lnTo>
                    <a:lnTo>
                      <a:pt x="73" y="23"/>
                    </a:lnTo>
                    <a:lnTo>
                      <a:pt x="75" y="29"/>
                    </a:lnTo>
                    <a:lnTo>
                      <a:pt x="75" y="36"/>
                    </a:lnTo>
                    <a:lnTo>
                      <a:pt x="67" y="36"/>
                    </a:lnTo>
                    <a:close/>
                    <a:moveTo>
                      <a:pt x="65" y="27"/>
                    </a:moveTo>
                    <a:lnTo>
                      <a:pt x="65" y="27"/>
                    </a:lnTo>
                    <a:lnTo>
                      <a:pt x="63" y="27"/>
                    </a:lnTo>
                    <a:lnTo>
                      <a:pt x="63" y="17"/>
                    </a:lnTo>
                    <a:lnTo>
                      <a:pt x="69" y="19"/>
                    </a:lnTo>
                    <a:lnTo>
                      <a:pt x="73" y="23"/>
                    </a:lnTo>
                    <a:lnTo>
                      <a:pt x="65" y="27"/>
                    </a:lnTo>
                    <a:close/>
                    <a:moveTo>
                      <a:pt x="63" y="27"/>
                    </a:moveTo>
                    <a:lnTo>
                      <a:pt x="59" y="27"/>
                    </a:lnTo>
                    <a:lnTo>
                      <a:pt x="54" y="29"/>
                    </a:lnTo>
                    <a:lnTo>
                      <a:pt x="50" y="21"/>
                    </a:lnTo>
                    <a:lnTo>
                      <a:pt x="57" y="19"/>
                    </a:lnTo>
                    <a:lnTo>
                      <a:pt x="63" y="17"/>
                    </a:lnTo>
                    <a:lnTo>
                      <a:pt x="63" y="27"/>
                    </a:lnTo>
                    <a:close/>
                    <a:moveTo>
                      <a:pt x="54" y="29"/>
                    </a:moveTo>
                    <a:lnTo>
                      <a:pt x="48" y="32"/>
                    </a:lnTo>
                    <a:lnTo>
                      <a:pt x="40" y="38"/>
                    </a:lnTo>
                    <a:lnTo>
                      <a:pt x="34" y="32"/>
                    </a:lnTo>
                    <a:lnTo>
                      <a:pt x="44" y="27"/>
                    </a:lnTo>
                    <a:lnTo>
                      <a:pt x="50" y="21"/>
                    </a:lnTo>
                    <a:lnTo>
                      <a:pt x="54" y="29"/>
                    </a:lnTo>
                    <a:close/>
                    <a:moveTo>
                      <a:pt x="40" y="38"/>
                    </a:moveTo>
                    <a:lnTo>
                      <a:pt x="21" y="53"/>
                    </a:lnTo>
                    <a:lnTo>
                      <a:pt x="15" y="46"/>
                    </a:lnTo>
                    <a:lnTo>
                      <a:pt x="34" y="32"/>
                    </a:lnTo>
                    <a:lnTo>
                      <a:pt x="40" y="38"/>
                    </a:lnTo>
                    <a:close/>
                    <a:moveTo>
                      <a:pt x="15" y="50"/>
                    </a:moveTo>
                    <a:lnTo>
                      <a:pt x="15" y="48"/>
                    </a:lnTo>
                    <a:lnTo>
                      <a:pt x="15" y="46"/>
                    </a:lnTo>
                    <a:lnTo>
                      <a:pt x="19" y="50"/>
                    </a:lnTo>
                    <a:lnTo>
                      <a:pt x="15" y="50"/>
                    </a:lnTo>
                    <a:close/>
                    <a:moveTo>
                      <a:pt x="2" y="44"/>
                    </a:moveTo>
                    <a:lnTo>
                      <a:pt x="32" y="21"/>
                    </a:lnTo>
                    <a:lnTo>
                      <a:pt x="36" y="27"/>
                    </a:lnTo>
                    <a:lnTo>
                      <a:pt x="7" y="50"/>
                    </a:lnTo>
                    <a:lnTo>
                      <a:pt x="2" y="44"/>
                    </a:lnTo>
                    <a:close/>
                    <a:moveTo>
                      <a:pt x="32" y="21"/>
                    </a:moveTo>
                    <a:lnTo>
                      <a:pt x="32" y="21"/>
                    </a:lnTo>
                    <a:lnTo>
                      <a:pt x="34" y="25"/>
                    </a:lnTo>
                    <a:lnTo>
                      <a:pt x="32" y="21"/>
                    </a:lnTo>
                    <a:close/>
                    <a:moveTo>
                      <a:pt x="32" y="21"/>
                    </a:moveTo>
                    <a:lnTo>
                      <a:pt x="32" y="21"/>
                    </a:lnTo>
                    <a:lnTo>
                      <a:pt x="36" y="27"/>
                    </a:lnTo>
                    <a:lnTo>
                      <a:pt x="32" y="21"/>
                    </a:lnTo>
                    <a:close/>
                    <a:moveTo>
                      <a:pt x="36" y="27"/>
                    </a:moveTo>
                    <a:lnTo>
                      <a:pt x="36" y="27"/>
                    </a:lnTo>
                    <a:lnTo>
                      <a:pt x="34" y="25"/>
                    </a:lnTo>
                    <a:lnTo>
                      <a:pt x="36" y="27"/>
                    </a:lnTo>
                    <a:close/>
                    <a:moveTo>
                      <a:pt x="32" y="21"/>
                    </a:moveTo>
                    <a:lnTo>
                      <a:pt x="32" y="21"/>
                    </a:lnTo>
                    <a:lnTo>
                      <a:pt x="34" y="19"/>
                    </a:lnTo>
                    <a:lnTo>
                      <a:pt x="40" y="25"/>
                    </a:lnTo>
                    <a:lnTo>
                      <a:pt x="38" y="25"/>
                    </a:lnTo>
                    <a:lnTo>
                      <a:pt x="36" y="27"/>
                    </a:lnTo>
                    <a:lnTo>
                      <a:pt x="32" y="21"/>
                    </a:lnTo>
                    <a:close/>
                    <a:moveTo>
                      <a:pt x="34" y="19"/>
                    </a:moveTo>
                    <a:lnTo>
                      <a:pt x="36" y="17"/>
                    </a:lnTo>
                    <a:lnTo>
                      <a:pt x="38" y="15"/>
                    </a:lnTo>
                    <a:lnTo>
                      <a:pt x="42" y="23"/>
                    </a:lnTo>
                    <a:lnTo>
                      <a:pt x="40" y="25"/>
                    </a:lnTo>
                    <a:lnTo>
                      <a:pt x="34" y="19"/>
                    </a:lnTo>
                    <a:close/>
                    <a:moveTo>
                      <a:pt x="38" y="15"/>
                    </a:moveTo>
                    <a:lnTo>
                      <a:pt x="46" y="11"/>
                    </a:lnTo>
                    <a:lnTo>
                      <a:pt x="52" y="5"/>
                    </a:lnTo>
                    <a:lnTo>
                      <a:pt x="55" y="13"/>
                    </a:lnTo>
                    <a:lnTo>
                      <a:pt x="50" y="17"/>
                    </a:lnTo>
                    <a:lnTo>
                      <a:pt x="42" y="23"/>
                    </a:lnTo>
                    <a:lnTo>
                      <a:pt x="38" y="15"/>
                    </a:lnTo>
                    <a:close/>
                    <a:moveTo>
                      <a:pt x="55" y="13"/>
                    </a:moveTo>
                    <a:lnTo>
                      <a:pt x="55" y="13"/>
                    </a:lnTo>
                    <a:lnTo>
                      <a:pt x="54" y="9"/>
                    </a:lnTo>
                    <a:lnTo>
                      <a:pt x="55" y="13"/>
                    </a:lnTo>
                    <a:close/>
                    <a:moveTo>
                      <a:pt x="52" y="5"/>
                    </a:moveTo>
                    <a:lnTo>
                      <a:pt x="55" y="4"/>
                    </a:lnTo>
                    <a:lnTo>
                      <a:pt x="59" y="2"/>
                    </a:lnTo>
                    <a:lnTo>
                      <a:pt x="63" y="9"/>
                    </a:lnTo>
                    <a:lnTo>
                      <a:pt x="59" y="11"/>
                    </a:lnTo>
                    <a:lnTo>
                      <a:pt x="55" y="13"/>
                    </a:lnTo>
                    <a:lnTo>
                      <a:pt x="52" y="5"/>
                    </a:lnTo>
                    <a:close/>
                    <a:moveTo>
                      <a:pt x="63" y="9"/>
                    </a:moveTo>
                    <a:lnTo>
                      <a:pt x="63" y="9"/>
                    </a:lnTo>
                    <a:lnTo>
                      <a:pt x="61" y="5"/>
                    </a:lnTo>
                    <a:lnTo>
                      <a:pt x="63" y="9"/>
                    </a:lnTo>
                    <a:close/>
                    <a:moveTo>
                      <a:pt x="59" y="2"/>
                    </a:moveTo>
                    <a:lnTo>
                      <a:pt x="63" y="2"/>
                    </a:lnTo>
                    <a:lnTo>
                      <a:pt x="65" y="0"/>
                    </a:lnTo>
                    <a:lnTo>
                      <a:pt x="67" y="7"/>
                    </a:lnTo>
                    <a:lnTo>
                      <a:pt x="65" y="9"/>
                    </a:lnTo>
                    <a:lnTo>
                      <a:pt x="63" y="9"/>
                    </a:lnTo>
                    <a:lnTo>
                      <a:pt x="59" y="2"/>
                    </a:lnTo>
                    <a:close/>
                    <a:moveTo>
                      <a:pt x="65" y="0"/>
                    </a:moveTo>
                    <a:lnTo>
                      <a:pt x="65" y="0"/>
                    </a:lnTo>
                    <a:lnTo>
                      <a:pt x="67" y="4"/>
                    </a:lnTo>
                    <a:lnTo>
                      <a:pt x="65" y="0"/>
                    </a:lnTo>
                    <a:close/>
                    <a:moveTo>
                      <a:pt x="65" y="0"/>
                    </a:moveTo>
                    <a:lnTo>
                      <a:pt x="67" y="0"/>
                    </a:lnTo>
                    <a:lnTo>
                      <a:pt x="67" y="7"/>
                    </a:lnTo>
                    <a:lnTo>
                      <a:pt x="65" y="0"/>
                    </a:lnTo>
                    <a:close/>
                    <a:moveTo>
                      <a:pt x="67" y="0"/>
                    </a:moveTo>
                    <a:lnTo>
                      <a:pt x="67" y="0"/>
                    </a:lnTo>
                    <a:lnTo>
                      <a:pt x="67" y="4"/>
                    </a:lnTo>
                    <a:lnTo>
                      <a:pt x="67" y="0"/>
                    </a:lnTo>
                    <a:close/>
                    <a:moveTo>
                      <a:pt x="67" y="0"/>
                    </a:moveTo>
                    <a:lnTo>
                      <a:pt x="67" y="0"/>
                    </a:lnTo>
                    <a:lnTo>
                      <a:pt x="69" y="0"/>
                    </a:lnTo>
                    <a:lnTo>
                      <a:pt x="69" y="7"/>
                    </a:lnTo>
                    <a:lnTo>
                      <a:pt x="67" y="7"/>
                    </a:lnTo>
                    <a:lnTo>
                      <a:pt x="67" y="0"/>
                    </a:lnTo>
                    <a:close/>
                    <a:moveTo>
                      <a:pt x="69" y="0"/>
                    </a:moveTo>
                    <a:lnTo>
                      <a:pt x="71" y="0"/>
                    </a:lnTo>
                    <a:lnTo>
                      <a:pt x="71" y="7"/>
                    </a:lnTo>
                    <a:lnTo>
                      <a:pt x="69" y="7"/>
                    </a:lnTo>
                    <a:lnTo>
                      <a:pt x="69" y="0"/>
                    </a:lnTo>
                    <a:close/>
                    <a:moveTo>
                      <a:pt x="71" y="0"/>
                    </a:moveTo>
                    <a:lnTo>
                      <a:pt x="79" y="2"/>
                    </a:lnTo>
                    <a:lnTo>
                      <a:pt x="84" y="5"/>
                    </a:lnTo>
                    <a:lnTo>
                      <a:pt x="79" y="11"/>
                    </a:lnTo>
                    <a:lnTo>
                      <a:pt x="75" y="9"/>
                    </a:lnTo>
                    <a:lnTo>
                      <a:pt x="71" y="7"/>
                    </a:lnTo>
                    <a:lnTo>
                      <a:pt x="71" y="0"/>
                    </a:lnTo>
                    <a:close/>
                    <a:moveTo>
                      <a:pt x="79" y="11"/>
                    </a:moveTo>
                    <a:lnTo>
                      <a:pt x="79" y="11"/>
                    </a:lnTo>
                    <a:lnTo>
                      <a:pt x="80" y="7"/>
                    </a:lnTo>
                    <a:lnTo>
                      <a:pt x="79" y="11"/>
                    </a:lnTo>
                    <a:close/>
                    <a:moveTo>
                      <a:pt x="84" y="5"/>
                    </a:moveTo>
                    <a:lnTo>
                      <a:pt x="86" y="9"/>
                    </a:lnTo>
                    <a:lnTo>
                      <a:pt x="88" y="13"/>
                    </a:lnTo>
                    <a:lnTo>
                      <a:pt x="80" y="15"/>
                    </a:lnTo>
                    <a:lnTo>
                      <a:pt x="79" y="13"/>
                    </a:lnTo>
                    <a:lnTo>
                      <a:pt x="79" y="11"/>
                    </a:lnTo>
                    <a:lnTo>
                      <a:pt x="84" y="5"/>
                    </a:lnTo>
                    <a:close/>
                    <a:moveTo>
                      <a:pt x="88" y="13"/>
                    </a:moveTo>
                    <a:lnTo>
                      <a:pt x="90" y="19"/>
                    </a:lnTo>
                    <a:lnTo>
                      <a:pt x="90" y="25"/>
                    </a:lnTo>
                    <a:lnTo>
                      <a:pt x="82" y="25"/>
                    </a:lnTo>
                    <a:lnTo>
                      <a:pt x="80" y="19"/>
                    </a:lnTo>
                    <a:lnTo>
                      <a:pt x="80" y="15"/>
                    </a:lnTo>
                    <a:lnTo>
                      <a:pt x="88" y="13"/>
                    </a:lnTo>
                    <a:close/>
                    <a:moveTo>
                      <a:pt x="90" y="25"/>
                    </a:moveTo>
                    <a:lnTo>
                      <a:pt x="90" y="30"/>
                    </a:lnTo>
                    <a:lnTo>
                      <a:pt x="88" y="36"/>
                    </a:lnTo>
                    <a:lnTo>
                      <a:pt x="80" y="34"/>
                    </a:lnTo>
                    <a:lnTo>
                      <a:pt x="80" y="29"/>
                    </a:lnTo>
                    <a:lnTo>
                      <a:pt x="82" y="25"/>
                    </a:lnTo>
                    <a:lnTo>
                      <a:pt x="90" y="25"/>
                    </a:lnTo>
                    <a:close/>
                    <a:moveTo>
                      <a:pt x="88" y="36"/>
                    </a:moveTo>
                    <a:lnTo>
                      <a:pt x="86" y="42"/>
                    </a:lnTo>
                    <a:lnTo>
                      <a:pt x="84" y="48"/>
                    </a:lnTo>
                    <a:lnTo>
                      <a:pt x="77" y="46"/>
                    </a:lnTo>
                    <a:lnTo>
                      <a:pt x="79" y="40"/>
                    </a:lnTo>
                    <a:lnTo>
                      <a:pt x="80" y="34"/>
                    </a:lnTo>
                    <a:lnTo>
                      <a:pt x="88" y="36"/>
                    </a:lnTo>
                    <a:close/>
                    <a:moveTo>
                      <a:pt x="77" y="46"/>
                    </a:moveTo>
                    <a:lnTo>
                      <a:pt x="77" y="46"/>
                    </a:lnTo>
                    <a:lnTo>
                      <a:pt x="80" y="46"/>
                    </a:lnTo>
                    <a:lnTo>
                      <a:pt x="77" y="46"/>
                    </a:lnTo>
                    <a:close/>
                    <a:moveTo>
                      <a:pt x="84" y="48"/>
                    </a:moveTo>
                    <a:lnTo>
                      <a:pt x="84" y="48"/>
                    </a:lnTo>
                    <a:lnTo>
                      <a:pt x="77" y="46"/>
                    </a:lnTo>
                    <a:lnTo>
                      <a:pt x="84" y="48"/>
                    </a:lnTo>
                    <a:close/>
                    <a:moveTo>
                      <a:pt x="84" y="48"/>
                    </a:moveTo>
                    <a:lnTo>
                      <a:pt x="84" y="48"/>
                    </a:lnTo>
                    <a:lnTo>
                      <a:pt x="80" y="46"/>
                    </a:lnTo>
                    <a:lnTo>
                      <a:pt x="84" y="48"/>
                    </a:lnTo>
                    <a:close/>
                    <a:moveTo>
                      <a:pt x="84" y="48"/>
                    </a:moveTo>
                    <a:lnTo>
                      <a:pt x="84" y="50"/>
                    </a:lnTo>
                    <a:lnTo>
                      <a:pt x="84" y="52"/>
                    </a:lnTo>
                    <a:lnTo>
                      <a:pt x="77" y="48"/>
                    </a:lnTo>
                    <a:lnTo>
                      <a:pt x="77" y="46"/>
                    </a:lnTo>
                    <a:lnTo>
                      <a:pt x="84" y="48"/>
                    </a:lnTo>
                    <a:close/>
                    <a:moveTo>
                      <a:pt x="84" y="52"/>
                    </a:moveTo>
                    <a:lnTo>
                      <a:pt x="82" y="53"/>
                    </a:lnTo>
                    <a:lnTo>
                      <a:pt x="82" y="55"/>
                    </a:lnTo>
                    <a:lnTo>
                      <a:pt x="75" y="52"/>
                    </a:lnTo>
                    <a:lnTo>
                      <a:pt x="75" y="50"/>
                    </a:lnTo>
                    <a:lnTo>
                      <a:pt x="77" y="48"/>
                    </a:lnTo>
                    <a:lnTo>
                      <a:pt x="84" y="52"/>
                    </a:lnTo>
                    <a:close/>
                    <a:moveTo>
                      <a:pt x="82" y="55"/>
                    </a:moveTo>
                    <a:lnTo>
                      <a:pt x="77" y="63"/>
                    </a:lnTo>
                    <a:lnTo>
                      <a:pt x="73" y="73"/>
                    </a:lnTo>
                    <a:lnTo>
                      <a:pt x="65" y="67"/>
                    </a:lnTo>
                    <a:lnTo>
                      <a:pt x="71" y="59"/>
                    </a:lnTo>
                    <a:lnTo>
                      <a:pt x="75" y="52"/>
                    </a:lnTo>
                    <a:lnTo>
                      <a:pt x="82" y="55"/>
                    </a:lnTo>
                    <a:close/>
                    <a:moveTo>
                      <a:pt x="65" y="67"/>
                    </a:moveTo>
                    <a:lnTo>
                      <a:pt x="65" y="67"/>
                    </a:lnTo>
                    <a:lnTo>
                      <a:pt x="69" y="71"/>
                    </a:lnTo>
                    <a:lnTo>
                      <a:pt x="65" y="67"/>
                    </a:lnTo>
                    <a:close/>
                    <a:moveTo>
                      <a:pt x="73" y="73"/>
                    </a:moveTo>
                    <a:lnTo>
                      <a:pt x="73" y="73"/>
                    </a:lnTo>
                    <a:lnTo>
                      <a:pt x="65" y="67"/>
                    </a:lnTo>
                    <a:lnTo>
                      <a:pt x="73" y="73"/>
                    </a:lnTo>
                    <a:close/>
                    <a:moveTo>
                      <a:pt x="73" y="73"/>
                    </a:moveTo>
                    <a:lnTo>
                      <a:pt x="73" y="73"/>
                    </a:lnTo>
                    <a:lnTo>
                      <a:pt x="69" y="71"/>
                    </a:lnTo>
                    <a:lnTo>
                      <a:pt x="73" y="73"/>
                    </a:lnTo>
                    <a:close/>
                    <a:moveTo>
                      <a:pt x="73" y="73"/>
                    </a:moveTo>
                    <a:lnTo>
                      <a:pt x="71" y="73"/>
                    </a:lnTo>
                    <a:lnTo>
                      <a:pt x="71" y="75"/>
                    </a:lnTo>
                    <a:lnTo>
                      <a:pt x="63" y="69"/>
                    </a:lnTo>
                    <a:lnTo>
                      <a:pt x="65" y="69"/>
                    </a:lnTo>
                    <a:lnTo>
                      <a:pt x="65" y="67"/>
                    </a:lnTo>
                    <a:lnTo>
                      <a:pt x="73" y="73"/>
                    </a:lnTo>
                    <a:close/>
                    <a:moveTo>
                      <a:pt x="71" y="75"/>
                    </a:moveTo>
                    <a:lnTo>
                      <a:pt x="69" y="75"/>
                    </a:lnTo>
                    <a:lnTo>
                      <a:pt x="69" y="77"/>
                    </a:lnTo>
                    <a:lnTo>
                      <a:pt x="63" y="73"/>
                    </a:lnTo>
                    <a:lnTo>
                      <a:pt x="63" y="71"/>
                    </a:lnTo>
                    <a:lnTo>
                      <a:pt x="63" y="69"/>
                    </a:lnTo>
                    <a:lnTo>
                      <a:pt x="71" y="75"/>
                    </a:lnTo>
                    <a:close/>
                    <a:moveTo>
                      <a:pt x="69" y="77"/>
                    </a:moveTo>
                    <a:lnTo>
                      <a:pt x="63" y="82"/>
                    </a:lnTo>
                    <a:lnTo>
                      <a:pt x="59" y="88"/>
                    </a:lnTo>
                    <a:lnTo>
                      <a:pt x="54" y="82"/>
                    </a:lnTo>
                    <a:lnTo>
                      <a:pt x="57" y="77"/>
                    </a:lnTo>
                    <a:lnTo>
                      <a:pt x="63" y="73"/>
                    </a:lnTo>
                    <a:lnTo>
                      <a:pt x="69" y="77"/>
                    </a:lnTo>
                    <a:close/>
                    <a:moveTo>
                      <a:pt x="59" y="88"/>
                    </a:moveTo>
                    <a:lnTo>
                      <a:pt x="54" y="92"/>
                    </a:lnTo>
                    <a:lnTo>
                      <a:pt x="50" y="96"/>
                    </a:lnTo>
                    <a:lnTo>
                      <a:pt x="44" y="90"/>
                    </a:lnTo>
                    <a:lnTo>
                      <a:pt x="50" y="86"/>
                    </a:lnTo>
                    <a:lnTo>
                      <a:pt x="54" y="82"/>
                    </a:lnTo>
                    <a:lnTo>
                      <a:pt x="59" y="88"/>
                    </a:lnTo>
                    <a:close/>
                    <a:moveTo>
                      <a:pt x="50" y="96"/>
                    </a:moveTo>
                    <a:lnTo>
                      <a:pt x="44" y="100"/>
                    </a:lnTo>
                    <a:lnTo>
                      <a:pt x="38" y="105"/>
                    </a:lnTo>
                    <a:lnTo>
                      <a:pt x="34" y="100"/>
                    </a:lnTo>
                    <a:lnTo>
                      <a:pt x="40" y="94"/>
                    </a:lnTo>
                    <a:lnTo>
                      <a:pt x="44" y="90"/>
                    </a:lnTo>
                    <a:lnTo>
                      <a:pt x="50" y="96"/>
                    </a:lnTo>
                    <a:close/>
                    <a:moveTo>
                      <a:pt x="38" y="105"/>
                    </a:moveTo>
                    <a:lnTo>
                      <a:pt x="21" y="119"/>
                    </a:lnTo>
                    <a:lnTo>
                      <a:pt x="15" y="113"/>
                    </a:lnTo>
                    <a:lnTo>
                      <a:pt x="34" y="100"/>
                    </a:lnTo>
                    <a:lnTo>
                      <a:pt x="38" y="105"/>
                    </a:lnTo>
                    <a:close/>
                    <a:moveTo>
                      <a:pt x="15" y="115"/>
                    </a:moveTo>
                    <a:lnTo>
                      <a:pt x="15" y="113"/>
                    </a:lnTo>
                    <a:lnTo>
                      <a:pt x="19" y="115"/>
                    </a:lnTo>
                    <a:lnTo>
                      <a:pt x="15" y="115"/>
                    </a:lnTo>
                    <a:close/>
                    <a:moveTo>
                      <a:pt x="23" y="115"/>
                    </a:moveTo>
                    <a:lnTo>
                      <a:pt x="23" y="175"/>
                    </a:lnTo>
                    <a:lnTo>
                      <a:pt x="15" y="175"/>
                    </a:lnTo>
                    <a:lnTo>
                      <a:pt x="15" y="115"/>
                    </a:lnTo>
                    <a:lnTo>
                      <a:pt x="23" y="115"/>
                    </a:lnTo>
                    <a:close/>
                    <a:moveTo>
                      <a:pt x="23" y="175"/>
                    </a:moveTo>
                    <a:lnTo>
                      <a:pt x="23" y="176"/>
                    </a:lnTo>
                    <a:lnTo>
                      <a:pt x="21" y="176"/>
                    </a:lnTo>
                    <a:lnTo>
                      <a:pt x="19" y="175"/>
                    </a:lnTo>
                    <a:lnTo>
                      <a:pt x="23" y="175"/>
                    </a:lnTo>
                    <a:close/>
                    <a:moveTo>
                      <a:pt x="21" y="176"/>
                    </a:moveTo>
                    <a:lnTo>
                      <a:pt x="7" y="188"/>
                    </a:lnTo>
                    <a:lnTo>
                      <a:pt x="2" y="180"/>
                    </a:lnTo>
                    <a:lnTo>
                      <a:pt x="15" y="171"/>
                    </a:lnTo>
                    <a:lnTo>
                      <a:pt x="21" y="176"/>
                    </a:lnTo>
                    <a:close/>
                    <a:moveTo>
                      <a:pt x="7" y="188"/>
                    </a:moveTo>
                    <a:lnTo>
                      <a:pt x="0" y="192"/>
                    </a:lnTo>
                    <a:lnTo>
                      <a:pt x="0" y="184"/>
                    </a:lnTo>
                    <a:lnTo>
                      <a:pt x="6" y="184"/>
                    </a:lnTo>
                    <a:lnTo>
                      <a:pt x="7" y="188"/>
                    </a:lnTo>
                    <a:close/>
                    <a:moveTo>
                      <a:pt x="0" y="184"/>
                    </a:moveTo>
                    <a:lnTo>
                      <a:pt x="0" y="46"/>
                    </a:lnTo>
                    <a:lnTo>
                      <a:pt x="9" y="46"/>
                    </a:lnTo>
                    <a:lnTo>
                      <a:pt x="9" y="184"/>
                    </a:lnTo>
                    <a:lnTo>
                      <a:pt x="0" y="184"/>
                    </a:lnTo>
                    <a:close/>
                    <a:moveTo>
                      <a:pt x="0" y="46"/>
                    </a:moveTo>
                    <a:lnTo>
                      <a:pt x="0" y="44"/>
                    </a:lnTo>
                    <a:lnTo>
                      <a:pt x="2" y="44"/>
                    </a:lnTo>
                    <a:lnTo>
                      <a:pt x="6" y="46"/>
                    </a:lnTo>
                    <a:lnTo>
                      <a:pt x="0" y="46"/>
                    </a:lnTo>
                    <a:close/>
                  </a:path>
                </a:pathLst>
              </a:custGeom>
              <a:solidFill>
                <a:srgbClr val="1F1A17"/>
              </a:solidFill>
              <a:ln w="9525">
                <a:noFill/>
                <a:round/>
              </a:ln>
            </p:spPr>
            <p:txBody>
              <a:bodyPr/>
              <a:lstStyle/>
              <a:p>
                <a:endParaRPr lang="en-IN"/>
              </a:p>
            </p:txBody>
          </p:sp>
          <p:sp>
            <p:nvSpPr>
              <p:cNvPr id="2134" name="Freeform 92"/>
              <p:cNvSpPr>
                <a:spLocks noEditPoints="1"/>
              </p:cNvSpPr>
              <p:nvPr/>
            </p:nvSpPr>
            <p:spPr bwMode="auto">
              <a:xfrm>
                <a:off x="3623" y="2039"/>
                <a:ext cx="21" cy="50"/>
              </a:xfrm>
              <a:custGeom>
                <a:avLst/>
                <a:gdLst>
                  <a:gd name="T0" fmla="*/ 19 w 21"/>
                  <a:gd name="T1" fmla="*/ 35 h 50"/>
                  <a:gd name="T2" fmla="*/ 6 w 21"/>
                  <a:gd name="T3" fmla="*/ 46 h 50"/>
                  <a:gd name="T4" fmla="*/ 2 w 21"/>
                  <a:gd name="T5" fmla="*/ 40 h 50"/>
                  <a:gd name="T6" fmla="*/ 15 w 21"/>
                  <a:gd name="T7" fmla="*/ 29 h 50"/>
                  <a:gd name="T8" fmla="*/ 19 w 21"/>
                  <a:gd name="T9" fmla="*/ 35 h 50"/>
                  <a:gd name="T10" fmla="*/ 6 w 21"/>
                  <a:gd name="T11" fmla="*/ 46 h 50"/>
                  <a:gd name="T12" fmla="*/ 0 w 21"/>
                  <a:gd name="T13" fmla="*/ 50 h 50"/>
                  <a:gd name="T14" fmla="*/ 0 w 21"/>
                  <a:gd name="T15" fmla="*/ 42 h 50"/>
                  <a:gd name="T16" fmla="*/ 4 w 21"/>
                  <a:gd name="T17" fmla="*/ 42 h 50"/>
                  <a:gd name="T18" fmla="*/ 6 w 21"/>
                  <a:gd name="T19" fmla="*/ 46 h 50"/>
                  <a:gd name="T20" fmla="*/ 0 w 21"/>
                  <a:gd name="T21" fmla="*/ 42 h 50"/>
                  <a:gd name="T22" fmla="*/ 0 w 21"/>
                  <a:gd name="T23" fmla="*/ 17 h 50"/>
                  <a:gd name="T24" fmla="*/ 8 w 21"/>
                  <a:gd name="T25" fmla="*/ 17 h 50"/>
                  <a:gd name="T26" fmla="*/ 8 w 21"/>
                  <a:gd name="T27" fmla="*/ 42 h 50"/>
                  <a:gd name="T28" fmla="*/ 0 w 21"/>
                  <a:gd name="T29" fmla="*/ 42 h 50"/>
                  <a:gd name="T30" fmla="*/ 0 w 21"/>
                  <a:gd name="T31" fmla="*/ 17 h 50"/>
                  <a:gd name="T32" fmla="*/ 0 w 21"/>
                  <a:gd name="T33" fmla="*/ 15 h 50"/>
                  <a:gd name="T34" fmla="*/ 2 w 21"/>
                  <a:gd name="T35" fmla="*/ 13 h 50"/>
                  <a:gd name="T36" fmla="*/ 4 w 21"/>
                  <a:gd name="T37" fmla="*/ 17 h 50"/>
                  <a:gd name="T38" fmla="*/ 0 w 21"/>
                  <a:gd name="T39" fmla="*/ 17 h 50"/>
                  <a:gd name="T40" fmla="*/ 2 w 21"/>
                  <a:gd name="T41" fmla="*/ 13 h 50"/>
                  <a:gd name="T42" fmla="*/ 15 w 21"/>
                  <a:gd name="T43" fmla="*/ 4 h 50"/>
                  <a:gd name="T44" fmla="*/ 19 w 21"/>
                  <a:gd name="T45" fmla="*/ 10 h 50"/>
                  <a:gd name="T46" fmla="*/ 6 w 21"/>
                  <a:gd name="T47" fmla="*/ 21 h 50"/>
                  <a:gd name="T48" fmla="*/ 2 w 21"/>
                  <a:gd name="T49" fmla="*/ 13 h 50"/>
                  <a:gd name="T50" fmla="*/ 15 w 21"/>
                  <a:gd name="T51" fmla="*/ 4 h 50"/>
                  <a:gd name="T52" fmla="*/ 21 w 21"/>
                  <a:gd name="T53" fmla="*/ 0 h 50"/>
                  <a:gd name="T54" fmla="*/ 21 w 21"/>
                  <a:gd name="T55" fmla="*/ 8 h 50"/>
                  <a:gd name="T56" fmla="*/ 17 w 21"/>
                  <a:gd name="T57" fmla="*/ 8 h 50"/>
                  <a:gd name="T58" fmla="*/ 15 w 21"/>
                  <a:gd name="T59" fmla="*/ 4 h 50"/>
                  <a:gd name="T60" fmla="*/ 21 w 21"/>
                  <a:gd name="T61" fmla="*/ 8 h 50"/>
                  <a:gd name="T62" fmla="*/ 21 w 21"/>
                  <a:gd name="T63" fmla="*/ 33 h 50"/>
                  <a:gd name="T64" fmla="*/ 14 w 21"/>
                  <a:gd name="T65" fmla="*/ 33 h 50"/>
                  <a:gd name="T66" fmla="*/ 14 w 21"/>
                  <a:gd name="T67" fmla="*/ 8 h 50"/>
                  <a:gd name="T68" fmla="*/ 21 w 21"/>
                  <a:gd name="T69" fmla="*/ 8 h 50"/>
                  <a:gd name="T70" fmla="*/ 21 w 21"/>
                  <a:gd name="T71" fmla="*/ 33 h 50"/>
                  <a:gd name="T72" fmla="*/ 21 w 21"/>
                  <a:gd name="T73" fmla="*/ 35 h 50"/>
                  <a:gd name="T74" fmla="*/ 19 w 21"/>
                  <a:gd name="T75" fmla="*/ 35 h 50"/>
                  <a:gd name="T76" fmla="*/ 17 w 21"/>
                  <a:gd name="T77" fmla="*/ 33 h 50"/>
                  <a:gd name="T78" fmla="*/ 21 w 21"/>
                  <a:gd name="T79" fmla="*/ 33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0"/>
                  <a:gd name="T122" fmla="*/ 21 w 21"/>
                  <a:gd name="T123" fmla="*/ 50 h 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0">
                    <a:moveTo>
                      <a:pt x="19" y="35"/>
                    </a:moveTo>
                    <a:lnTo>
                      <a:pt x="6" y="46"/>
                    </a:lnTo>
                    <a:lnTo>
                      <a:pt x="2" y="40"/>
                    </a:lnTo>
                    <a:lnTo>
                      <a:pt x="15" y="29"/>
                    </a:lnTo>
                    <a:lnTo>
                      <a:pt x="19" y="35"/>
                    </a:lnTo>
                    <a:close/>
                    <a:moveTo>
                      <a:pt x="6" y="46"/>
                    </a:moveTo>
                    <a:lnTo>
                      <a:pt x="0" y="50"/>
                    </a:lnTo>
                    <a:lnTo>
                      <a:pt x="0" y="42"/>
                    </a:lnTo>
                    <a:lnTo>
                      <a:pt x="4" y="42"/>
                    </a:lnTo>
                    <a:lnTo>
                      <a:pt x="6" y="46"/>
                    </a:lnTo>
                    <a:close/>
                    <a:moveTo>
                      <a:pt x="0" y="42"/>
                    </a:moveTo>
                    <a:lnTo>
                      <a:pt x="0" y="17"/>
                    </a:lnTo>
                    <a:lnTo>
                      <a:pt x="8" y="17"/>
                    </a:lnTo>
                    <a:lnTo>
                      <a:pt x="8" y="42"/>
                    </a:lnTo>
                    <a:lnTo>
                      <a:pt x="0" y="42"/>
                    </a:lnTo>
                    <a:close/>
                    <a:moveTo>
                      <a:pt x="0" y="17"/>
                    </a:moveTo>
                    <a:lnTo>
                      <a:pt x="0" y="15"/>
                    </a:lnTo>
                    <a:lnTo>
                      <a:pt x="2" y="13"/>
                    </a:lnTo>
                    <a:lnTo>
                      <a:pt x="4" y="17"/>
                    </a:lnTo>
                    <a:lnTo>
                      <a:pt x="0" y="17"/>
                    </a:lnTo>
                    <a:close/>
                    <a:moveTo>
                      <a:pt x="2" y="13"/>
                    </a:moveTo>
                    <a:lnTo>
                      <a:pt x="15" y="4"/>
                    </a:lnTo>
                    <a:lnTo>
                      <a:pt x="19" y="10"/>
                    </a:lnTo>
                    <a:lnTo>
                      <a:pt x="6" y="21"/>
                    </a:lnTo>
                    <a:lnTo>
                      <a:pt x="2" y="13"/>
                    </a:lnTo>
                    <a:close/>
                    <a:moveTo>
                      <a:pt x="15" y="4"/>
                    </a:moveTo>
                    <a:lnTo>
                      <a:pt x="21" y="0"/>
                    </a:lnTo>
                    <a:lnTo>
                      <a:pt x="21" y="8"/>
                    </a:lnTo>
                    <a:lnTo>
                      <a:pt x="17" y="8"/>
                    </a:lnTo>
                    <a:lnTo>
                      <a:pt x="15" y="4"/>
                    </a:lnTo>
                    <a:close/>
                    <a:moveTo>
                      <a:pt x="21" y="8"/>
                    </a:moveTo>
                    <a:lnTo>
                      <a:pt x="21" y="33"/>
                    </a:lnTo>
                    <a:lnTo>
                      <a:pt x="14" y="33"/>
                    </a:lnTo>
                    <a:lnTo>
                      <a:pt x="14" y="8"/>
                    </a:lnTo>
                    <a:lnTo>
                      <a:pt x="21" y="8"/>
                    </a:lnTo>
                    <a:close/>
                    <a:moveTo>
                      <a:pt x="21" y="33"/>
                    </a:moveTo>
                    <a:lnTo>
                      <a:pt x="21" y="35"/>
                    </a:lnTo>
                    <a:lnTo>
                      <a:pt x="19" y="35"/>
                    </a:lnTo>
                    <a:lnTo>
                      <a:pt x="17" y="33"/>
                    </a:lnTo>
                    <a:lnTo>
                      <a:pt x="21" y="33"/>
                    </a:lnTo>
                    <a:close/>
                  </a:path>
                </a:pathLst>
              </a:custGeom>
              <a:solidFill>
                <a:srgbClr val="1F1A17"/>
              </a:solidFill>
              <a:ln w="9525">
                <a:noFill/>
                <a:round/>
              </a:ln>
            </p:spPr>
            <p:txBody>
              <a:bodyPr/>
              <a:lstStyle/>
              <a:p>
                <a:endParaRPr lang="en-IN"/>
              </a:p>
            </p:txBody>
          </p:sp>
        </p:grpSp>
        <p:grpSp>
          <p:nvGrpSpPr>
            <p:cNvPr id="18" name="Group 93"/>
            <p:cNvGrpSpPr/>
            <p:nvPr/>
          </p:nvGrpSpPr>
          <p:grpSpPr bwMode="auto">
            <a:xfrm>
              <a:off x="4446" y="1497"/>
              <a:ext cx="202" cy="349"/>
              <a:chOff x="1926" y="2047"/>
              <a:chExt cx="257" cy="445"/>
            </a:xfrm>
          </p:grpSpPr>
          <p:sp>
            <p:nvSpPr>
              <p:cNvPr id="2119" name="Freeform 94"/>
              <p:cNvSpPr/>
              <p:nvPr/>
            </p:nvSpPr>
            <p:spPr bwMode="auto">
              <a:xfrm>
                <a:off x="1976" y="2047"/>
                <a:ext cx="13" cy="34"/>
              </a:xfrm>
              <a:custGeom>
                <a:avLst/>
                <a:gdLst>
                  <a:gd name="T0" fmla="*/ 13 w 13"/>
                  <a:gd name="T1" fmla="*/ 25 h 34"/>
                  <a:gd name="T2" fmla="*/ 0 w 13"/>
                  <a:gd name="T3" fmla="*/ 34 h 34"/>
                  <a:gd name="T4" fmla="*/ 0 w 13"/>
                  <a:gd name="T5" fmla="*/ 9 h 34"/>
                  <a:gd name="T6" fmla="*/ 13 w 13"/>
                  <a:gd name="T7" fmla="*/ 0 h 34"/>
                  <a:gd name="T8" fmla="*/ 13 w 13"/>
                  <a:gd name="T9" fmla="*/ 25 h 34"/>
                  <a:gd name="T10" fmla="*/ 0 60000 65536"/>
                  <a:gd name="T11" fmla="*/ 0 60000 65536"/>
                  <a:gd name="T12" fmla="*/ 0 60000 65536"/>
                  <a:gd name="T13" fmla="*/ 0 60000 65536"/>
                  <a:gd name="T14" fmla="*/ 0 60000 65536"/>
                  <a:gd name="T15" fmla="*/ 0 w 13"/>
                  <a:gd name="T16" fmla="*/ 0 h 34"/>
                  <a:gd name="T17" fmla="*/ 13 w 13"/>
                  <a:gd name="T18" fmla="*/ 34 h 34"/>
                </a:gdLst>
                <a:ahLst/>
                <a:cxnLst>
                  <a:cxn ang="T10">
                    <a:pos x="T0" y="T1"/>
                  </a:cxn>
                  <a:cxn ang="T11">
                    <a:pos x="T2" y="T3"/>
                  </a:cxn>
                  <a:cxn ang="T12">
                    <a:pos x="T4" y="T5"/>
                  </a:cxn>
                  <a:cxn ang="T13">
                    <a:pos x="T6" y="T7"/>
                  </a:cxn>
                  <a:cxn ang="T14">
                    <a:pos x="T8" y="T9"/>
                  </a:cxn>
                </a:cxnLst>
                <a:rect l="T15" t="T16" r="T17" b="T18"/>
                <a:pathLst>
                  <a:path w="13" h="34">
                    <a:moveTo>
                      <a:pt x="13" y="25"/>
                    </a:moveTo>
                    <a:lnTo>
                      <a:pt x="0" y="34"/>
                    </a:lnTo>
                    <a:lnTo>
                      <a:pt x="0" y="9"/>
                    </a:lnTo>
                    <a:lnTo>
                      <a:pt x="13" y="0"/>
                    </a:lnTo>
                    <a:lnTo>
                      <a:pt x="13" y="25"/>
                    </a:lnTo>
                    <a:close/>
                  </a:path>
                </a:pathLst>
              </a:custGeom>
              <a:solidFill>
                <a:srgbClr val="1F1A17"/>
              </a:solidFill>
              <a:ln w="9525">
                <a:noFill/>
                <a:round/>
              </a:ln>
            </p:spPr>
            <p:txBody>
              <a:bodyPr/>
              <a:lstStyle/>
              <a:p>
                <a:endParaRPr lang="en-IN"/>
              </a:p>
            </p:txBody>
          </p:sp>
          <p:sp>
            <p:nvSpPr>
              <p:cNvPr id="2120" name="Freeform 95"/>
              <p:cNvSpPr/>
              <p:nvPr/>
            </p:nvSpPr>
            <p:spPr bwMode="auto">
              <a:xfrm>
                <a:off x="1930" y="2275"/>
                <a:ext cx="92" cy="210"/>
              </a:xfrm>
              <a:custGeom>
                <a:avLst/>
                <a:gdLst>
                  <a:gd name="T0" fmla="*/ 13 w 92"/>
                  <a:gd name="T1" fmla="*/ 200 h 210"/>
                  <a:gd name="T2" fmla="*/ 0 w 92"/>
                  <a:gd name="T3" fmla="*/ 210 h 210"/>
                  <a:gd name="T4" fmla="*/ 0 w 92"/>
                  <a:gd name="T5" fmla="*/ 71 h 210"/>
                  <a:gd name="T6" fmla="*/ 13 w 92"/>
                  <a:gd name="T7" fmla="*/ 62 h 210"/>
                  <a:gd name="T8" fmla="*/ 13 w 92"/>
                  <a:gd name="T9" fmla="*/ 123 h 210"/>
                  <a:gd name="T10" fmla="*/ 79 w 92"/>
                  <a:gd name="T11" fmla="*/ 73 h 210"/>
                  <a:gd name="T12" fmla="*/ 79 w 92"/>
                  <a:gd name="T13" fmla="*/ 12 h 210"/>
                  <a:gd name="T14" fmla="*/ 92 w 92"/>
                  <a:gd name="T15" fmla="*/ 0 h 210"/>
                  <a:gd name="T16" fmla="*/ 92 w 92"/>
                  <a:gd name="T17" fmla="*/ 139 h 210"/>
                  <a:gd name="T18" fmla="*/ 79 w 92"/>
                  <a:gd name="T19" fmla="*/ 148 h 210"/>
                  <a:gd name="T20" fmla="*/ 79 w 92"/>
                  <a:gd name="T21" fmla="*/ 87 h 210"/>
                  <a:gd name="T22" fmla="*/ 13 w 92"/>
                  <a:gd name="T23" fmla="*/ 137 h 210"/>
                  <a:gd name="T24" fmla="*/ 13 w 92"/>
                  <a:gd name="T25" fmla="*/ 200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2"/>
                  <a:gd name="T40" fmla="*/ 0 h 210"/>
                  <a:gd name="T41" fmla="*/ 92 w 9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2" h="210">
                    <a:moveTo>
                      <a:pt x="13" y="200"/>
                    </a:moveTo>
                    <a:lnTo>
                      <a:pt x="0" y="210"/>
                    </a:lnTo>
                    <a:lnTo>
                      <a:pt x="0" y="71"/>
                    </a:lnTo>
                    <a:lnTo>
                      <a:pt x="13" y="62"/>
                    </a:lnTo>
                    <a:lnTo>
                      <a:pt x="13" y="123"/>
                    </a:lnTo>
                    <a:lnTo>
                      <a:pt x="79" y="73"/>
                    </a:lnTo>
                    <a:lnTo>
                      <a:pt x="79" y="12"/>
                    </a:lnTo>
                    <a:lnTo>
                      <a:pt x="92" y="0"/>
                    </a:lnTo>
                    <a:lnTo>
                      <a:pt x="92" y="139"/>
                    </a:lnTo>
                    <a:lnTo>
                      <a:pt x="79" y="148"/>
                    </a:lnTo>
                    <a:lnTo>
                      <a:pt x="79" y="87"/>
                    </a:lnTo>
                    <a:lnTo>
                      <a:pt x="13" y="137"/>
                    </a:lnTo>
                    <a:lnTo>
                      <a:pt x="13" y="200"/>
                    </a:lnTo>
                    <a:close/>
                  </a:path>
                </a:pathLst>
              </a:custGeom>
              <a:solidFill>
                <a:srgbClr val="1F1A17"/>
              </a:solidFill>
              <a:ln w="9525">
                <a:noFill/>
                <a:round/>
              </a:ln>
            </p:spPr>
            <p:txBody>
              <a:bodyPr/>
              <a:lstStyle/>
              <a:p>
                <a:endParaRPr lang="en-IN"/>
              </a:p>
            </p:txBody>
          </p:sp>
          <p:sp>
            <p:nvSpPr>
              <p:cNvPr id="2121" name="Freeform 96"/>
              <p:cNvSpPr/>
              <p:nvPr/>
            </p:nvSpPr>
            <p:spPr bwMode="auto">
              <a:xfrm>
                <a:off x="2053" y="2354"/>
                <a:ext cx="13" cy="37"/>
              </a:xfrm>
              <a:custGeom>
                <a:avLst/>
                <a:gdLst>
                  <a:gd name="T0" fmla="*/ 13 w 13"/>
                  <a:gd name="T1" fmla="*/ 27 h 37"/>
                  <a:gd name="T2" fmla="*/ 0 w 13"/>
                  <a:gd name="T3" fmla="*/ 37 h 37"/>
                  <a:gd name="T4" fmla="*/ 0 w 13"/>
                  <a:gd name="T5" fmla="*/ 12 h 37"/>
                  <a:gd name="T6" fmla="*/ 13 w 13"/>
                  <a:gd name="T7" fmla="*/ 0 h 37"/>
                  <a:gd name="T8" fmla="*/ 13 w 13"/>
                  <a:gd name="T9" fmla="*/ 27 h 37"/>
                  <a:gd name="T10" fmla="*/ 0 60000 65536"/>
                  <a:gd name="T11" fmla="*/ 0 60000 65536"/>
                  <a:gd name="T12" fmla="*/ 0 60000 65536"/>
                  <a:gd name="T13" fmla="*/ 0 60000 65536"/>
                  <a:gd name="T14" fmla="*/ 0 60000 65536"/>
                  <a:gd name="T15" fmla="*/ 0 w 13"/>
                  <a:gd name="T16" fmla="*/ 0 h 37"/>
                  <a:gd name="T17" fmla="*/ 13 w 13"/>
                  <a:gd name="T18" fmla="*/ 37 h 37"/>
                </a:gdLst>
                <a:ahLst/>
                <a:cxnLst>
                  <a:cxn ang="T10">
                    <a:pos x="T0" y="T1"/>
                  </a:cxn>
                  <a:cxn ang="T11">
                    <a:pos x="T2" y="T3"/>
                  </a:cxn>
                  <a:cxn ang="T12">
                    <a:pos x="T4" y="T5"/>
                  </a:cxn>
                  <a:cxn ang="T13">
                    <a:pos x="T6" y="T7"/>
                  </a:cxn>
                  <a:cxn ang="T14">
                    <a:pos x="T8" y="T9"/>
                  </a:cxn>
                </a:cxnLst>
                <a:rect l="T15" t="T16" r="T17" b="T18"/>
                <a:pathLst>
                  <a:path w="13" h="37">
                    <a:moveTo>
                      <a:pt x="13" y="27"/>
                    </a:moveTo>
                    <a:lnTo>
                      <a:pt x="0" y="37"/>
                    </a:lnTo>
                    <a:lnTo>
                      <a:pt x="0" y="12"/>
                    </a:lnTo>
                    <a:lnTo>
                      <a:pt x="13" y="0"/>
                    </a:lnTo>
                    <a:lnTo>
                      <a:pt x="13" y="27"/>
                    </a:lnTo>
                    <a:close/>
                  </a:path>
                </a:pathLst>
              </a:custGeom>
              <a:solidFill>
                <a:srgbClr val="1F1A17"/>
              </a:solidFill>
              <a:ln w="9525">
                <a:noFill/>
                <a:round/>
              </a:ln>
            </p:spPr>
            <p:txBody>
              <a:bodyPr/>
              <a:lstStyle/>
              <a:p>
                <a:endParaRPr lang="en-IN"/>
              </a:p>
            </p:txBody>
          </p:sp>
          <p:sp>
            <p:nvSpPr>
              <p:cNvPr id="2122" name="Freeform 97"/>
              <p:cNvSpPr>
                <a:spLocks noEditPoints="1"/>
              </p:cNvSpPr>
              <p:nvPr/>
            </p:nvSpPr>
            <p:spPr bwMode="auto">
              <a:xfrm>
                <a:off x="2097" y="2175"/>
                <a:ext cx="81" cy="181"/>
              </a:xfrm>
              <a:custGeom>
                <a:avLst/>
                <a:gdLst>
                  <a:gd name="T0" fmla="*/ 13 w 81"/>
                  <a:gd name="T1" fmla="*/ 46 h 181"/>
                  <a:gd name="T2" fmla="*/ 13 w 81"/>
                  <a:gd name="T3" fmla="*/ 98 h 181"/>
                  <a:gd name="T4" fmla="*/ 34 w 81"/>
                  <a:gd name="T5" fmla="*/ 83 h 181"/>
                  <a:gd name="T6" fmla="*/ 48 w 81"/>
                  <a:gd name="T7" fmla="*/ 71 h 181"/>
                  <a:gd name="T8" fmla="*/ 59 w 81"/>
                  <a:gd name="T9" fmla="*/ 58 h 181"/>
                  <a:gd name="T10" fmla="*/ 61 w 81"/>
                  <a:gd name="T11" fmla="*/ 52 h 181"/>
                  <a:gd name="T12" fmla="*/ 65 w 81"/>
                  <a:gd name="T13" fmla="*/ 45 h 181"/>
                  <a:gd name="T14" fmla="*/ 65 w 81"/>
                  <a:gd name="T15" fmla="*/ 39 h 181"/>
                  <a:gd name="T16" fmla="*/ 67 w 81"/>
                  <a:gd name="T17" fmla="*/ 33 h 181"/>
                  <a:gd name="T18" fmla="*/ 65 w 81"/>
                  <a:gd name="T19" fmla="*/ 27 h 181"/>
                  <a:gd name="T20" fmla="*/ 65 w 81"/>
                  <a:gd name="T21" fmla="*/ 22 h 181"/>
                  <a:gd name="T22" fmla="*/ 61 w 81"/>
                  <a:gd name="T23" fmla="*/ 20 h 181"/>
                  <a:gd name="T24" fmla="*/ 59 w 81"/>
                  <a:gd name="T25" fmla="*/ 18 h 181"/>
                  <a:gd name="T26" fmla="*/ 54 w 81"/>
                  <a:gd name="T27" fmla="*/ 20 h 181"/>
                  <a:gd name="T28" fmla="*/ 48 w 81"/>
                  <a:gd name="T29" fmla="*/ 22 h 181"/>
                  <a:gd name="T30" fmla="*/ 40 w 81"/>
                  <a:gd name="T31" fmla="*/ 25 h 181"/>
                  <a:gd name="T32" fmla="*/ 33 w 81"/>
                  <a:gd name="T33" fmla="*/ 31 h 181"/>
                  <a:gd name="T34" fmla="*/ 13 w 81"/>
                  <a:gd name="T35" fmla="*/ 46 h 181"/>
                  <a:gd name="T36" fmla="*/ 0 w 81"/>
                  <a:gd name="T37" fmla="*/ 43 h 181"/>
                  <a:gd name="T38" fmla="*/ 31 w 81"/>
                  <a:gd name="T39" fmla="*/ 22 h 181"/>
                  <a:gd name="T40" fmla="*/ 40 w 81"/>
                  <a:gd name="T41" fmla="*/ 12 h 181"/>
                  <a:gd name="T42" fmla="*/ 50 w 81"/>
                  <a:gd name="T43" fmla="*/ 6 h 181"/>
                  <a:gd name="T44" fmla="*/ 58 w 81"/>
                  <a:gd name="T45" fmla="*/ 2 h 181"/>
                  <a:gd name="T46" fmla="*/ 63 w 81"/>
                  <a:gd name="T47" fmla="*/ 0 h 181"/>
                  <a:gd name="T48" fmla="*/ 71 w 81"/>
                  <a:gd name="T49" fmla="*/ 0 h 181"/>
                  <a:gd name="T50" fmla="*/ 77 w 81"/>
                  <a:gd name="T51" fmla="*/ 4 h 181"/>
                  <a:gd name="T52" fmla="*/ 81 w 81"/>
                  <a:gd name="T53" fmla="*/ 12 h 181"/>
                  <a:gd name="T54" fmla="*/ 81 w 81"/>
                  <a:gd name="T55" fmla="*/ 20 h 181"/>
                  <a:gd name="T56" fmla="*/ 81 w 81"/>
                  <a:gd name="T57" fmla="*/ 31 h 181"/>
                  <a:gd name="T58" fmla="*/ 77 w 81"/>
                  <a:gd name="T59" fmla="*/ 43 h 181"/>
                  <a:gd name="T60" fmla="*/ 71 w 81"/>
                  <a:gd name="T61" fmla="*/ 54 h 181"/>
                  <a:gd name="T62" fmla="*/ 65 w 81"/>
                  <a:gd name="T63" fmla="*/ 66 h 181"/>
                  <a:gd name="T64" fmla="*/ 59 w 81"/>
                  <a:gd name="T65" fmla="*/ 75 h 181"/>
                  <a:gd name="T66" fmla="*/ 52 w 81"/>
                  <a:gd name="T67" fmla="*/ 81 h 181"/>
                  <a:gd name="T68" fmla="*/ 42 w 81"/>
                  <a:gd name="T69" fmla="*/ 91 h 181"/>
                  <a:gd name="T70" fmla="*/ 33 w 81"/>
                  <a:gd name="T71" fmla="*/ 98 h 181"/>
                  <a:gd name="T72" fmla="*/ 13 w 81"/>
                  <a:gd name="T73" fmla="*/ 112 h 181"/>
                  <a:gd name="T74" fmla="*/ 13 w 81"/>
                  <a:gd name="T75" fmla="*/ 169 h 181"/>
                  <a:gd name="T76" fmla="*/ 0 w 81"/>
                  <a:gd name="T77" fmla="*/ 181 h 181"/>
                  <a:gd name="T78" fmla="*/ 0 w 81"/>
                  <a:gd name="T79" fmla="*/ 43 h 1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1"/>
                  <a:gd name="T121" fmla="*/ 0 h 181"/>
                  <a:gd name="T122" fmla="*/ 81 w 81"/>
                  <a:gd name="T123" fmla="*/ 181 h 1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1" h="181">
                    <a:moveTo>
                      <a:pt x="13" y="46"/>
                    </a:moveTo>
                    <a:lnTo>
                      <a:pt x="13" y="98"/>
                    </a:lnTo>
                    <a:lnTo>
                      <a:pt x="34" y="83"/>
                    </a:lnTo>
                    <a:lnTo>
                      <a:pt x="48" y="71"/>
                    </a:lnTo>
                    <a:lnTo>
                      <a:pt x="59" y="58"/>
                    </a:lnTo>
                    <a:lnTo>
                      <a:pt x="61" y="52"/>
                    </a:lnTo>
                    <a:lnTo>
                      <a:pt x="65" y="45"/>
                    </a:lnTo>
                    <a:lnTo>
                      <a:pt x="65" y="39"/>
                    </a:lnTo>
                    <a:lnTo>
                      <a:pt x="67" y="33"/>
                    </a:lnTo>
                    <a:lnTo>
                      <a:pt x="65" y="27"/>
                    </a:lnTo>
                    <a:lnTo>
                      <a:pt x="65" y="22"/>
                    </a:lnTo>
                    <a:lnTo>
                      <a:pt x="61" y="20"/>
                    </a:lnTo>
                    <a:lnTo>
                      <a:pt x="59" y="18"/>
                    </a:lnTo>
                    <a:lnTo>
                      <a:pt x="54" y="20"/>
                    </a:lnTo>
                    <a:lnTo>
                      <a:pt x="48" y="22"/>
                    </a:lnTo>
                    <a:lnTo>
                      <a:pt x="40" y="25"/>
                    </a:lnTo>
                    <a:lnTo>
                      <a:pt x="33" y="31"/>
                    </a:lnTo>
                    <a:lnTo>
                      <a:pt x="13" y="46"/>
                    </a:lnTo>
                    <a:close/>
                    <a:moveTo>
                      <a:pt x="0" y="43"/>
                    </a:moveTo>
                    <a:lnTo>
                      <a:pt x="31" y="22"/>
                    </a:lnTo>
                    <a:lnTo>
                      <a:pt x="40" y="12"/>
                    </a:lnTo>
                    <a:lnTo>
                      <a:pt x="50" y="6"/>
                    </a:lnTo>
                    <a:lnTo>
                      <a:pt x="58" y="2"/>
                    </a:lnTo>
                    <a:lnTo>
                      <a:pt x="63" y="0"/>
                    </a:lnTo>
                    <a:lnTo>
                      <a:pt x="71" y="0"/>
                    </a:lnTo>
                    <a:lnTo>
                      <a:pt x="77" y="4"/>
                    </a:lnTo>
                    <a:lnTo>
                      <a:pt x="81" y="12"/>
                    </a:lnTo>
                    <a:lnTo>
                      <a:pt x="81" y="20"/>
                    </a:lnTo>
                    <a:lnTo>
                      <a:pt x="81" y="31"/>
                    </a:lnTo>
                    <a:lnTo>
                      <a:pt x="77" y="43"/>
                    </a:lnTo>
                    <a:lnTo>
                      <a:pt x="71" y="54"/>
                    </a:lnTo>
                    <a:lnTo>
                      <a:pt x="65" y="66"/>
                    </a:lnTo>
                    <a:lnTo>
                      <a:pt x="59" y="75"/>
                    </a:lnTo>
                    <a:lnTo>
                      <a:pt x="52" y="81"/>
                    </a:lnTo>
                    <a:lnTo>
                      <a:pt x="42" y="91"/>
                    </a:lnTo>
                    <a:lnTo>
                      <a:pt x="33" y="98"/>
                    </a:lnTo>
                    <a:lnTo>
                      <a:pt x="13" y="112"/>
                    </a:lnTo>
                    <a:lnTo>
                      <a:pt x="13" y="169"/>
                    </a:lnTo>
                    <a:lnTo>
                      <a:pt x="0" y="181"/>
                    </a:lnTo>
                    <a:lnTo>
                      <a:pt x="0" y="43"/>
                    </a:lnTo>
                    <a:close/>
                  </a:path>
                </a:pathLst>
              </a:custGeom>
              <a:solidFill>
                <a:srgbClr val="1F1A17"/>
              </a:solidFill>
              <a:ln w="9525">
                <a:noFill/>
                <a:round/>
              </a:ln>
            </p:spPr>
            <p:txBody>
              <a:bodyPr/>
              <a:lstStyle/>
              <a:p>
                <a:endParaRPr lang="en-IN"/>
              </a:p>
            </p:txBody>
          </p:sp>
          <p:sp>
            <p:nvSpPr>
              <p:cNvPr id="2123" name="Freeform 98"/>
              <p:cNvSpPr/>
              <p:nvPr/>
            </p:nvSpPr>
            <p:spPr bwMode="auto">
              <a:xfrm>
                <a:off x="2162" y="2271"/>
                <a:ext cx="14" cy="35"/>
              </a:xfrm>
              <a:custGeom>
                <a:avLst/>
                <a:gdLst>
                  <a:gd name="T0" fmla="*/ 14 w 14"/>
                  <a:gd name="T1" fmla="*/ 25 h 35"/>
                  <a:gd name="T2" fmla="*/ 0 w 14"/>
                  <a:gd name="T3" fmla="*/ 35 h 35"/>
                  <a:gd name="T4" fmla="*/ 0 w 14"/>
                  <a:gd name="T5" fmla="*/ 10 h 35"/>
                  <a:gd name="T6" fmla="*/ 14 w 14"/>
                  <a:gd name="T7" fmla="*/ 0 h 35"/>
                  <a:gd name="T8" fmla="*/ 14 w 14"/>
                  <a:gd name="T9" fmla="*/ 25 h 35"/>
                  <a:gd name="T10" fmla="*/ 0 60000 65536"/>
                  <a:gd name="T11" fmla="*/ 0 60000 65536"/>
                  <a:gd name="T12" fmla="*/ 0 60000 65536"/>
                  <a:gd name="T13" fmla="*/ 0 60000 65536"/>
                  <a:gd name="T14" fmla="*/ 0 60000 65536"/>
                  <a:gd name="T15" fmla="*/ 0 w 14"/>
                  <a:gd name="T16" fmla="*/ 0 h 35"/>
                  <a:gd name="T17" fmla="*/ 14 w 14"/>
                  <a:gd name="T18" fmla="*/ 35 h 35"/>
                </a:gdLst>
                <a:ahLst/>
                <a:cxnLst>
                  <a:cxn ang="T10">
                    <a:pos x="T0" y="T1"/>
                  </a:cxn>
                  <a:cxn ang="T11">
                    <a:pos x="T2" y="T3"/>
                  </a:cxn>
                  <a:cxn ang="T12">
                    <a:pos x="T4" y="T5"/>
                  </a:cxn>
                  <a:cxn ang="T13">
                    <a:pos x="T6" y="T7"/>
                  </a:cxn>
                  <a:cxn ang="T14">
                    <a:pos x="T8" y="T9"/>
                  </a:cxn>
                </a:cxnLst>
                <a:rect l="T15" t="T16" r="T17" b="T18"/>
                <a:pathLst>
                  <a:path w="14" h="35">
                    <a:moveTo>
                      <a:pt x="14" y="25"/>
                    </a:moveTo>
                    <a:lnTo>
                      <a:pt x="0" y="35"/>
                    </a:lnTo>
                    <a:lnTo>
                      <a:pt x="0" y="10"/>
                    </a:lnTo>
                    <a:lnTo>
                      <a:pt x="14" y="0"/>
                    </a:lnTo>
                    <a:lnTo>
                      <a:pt x="14" y="25"/>
                    </a:lnTo>
                    <a:close/>
                  </a:path>
                </a:pathLst>
              </a:custGeom>
              <a:solidFill>
                <a:srgbClr val="1F1A17"/>
              </a:solidFill>
              <a:ln w="9525">
                <a:noFill/>
                <a:round/>
              </a:ln>
            </p:spPr>
            <p:txBody>
              <a:bodyPr/>
              <a:lstStyle/>
              <a:p>
                <a:endParaRPr lang="en-IN"/>
              </a:p>
            </p:txBody>
          </p:sp>
          <p:sp>
            <p:nvSpPr>
              <p:cNvPr id="2124" name="Freeform 99"/>
              <p:cNvSpPr>
                <a:spLocks noEditPoints="1"/>
              </p:cNvSpPr>
              <p:nvPr/>
            </p:nvSpPr>
            <p:spPr bwMode="auto">
              <a:xfrm>
                <a:off x="1926" y="2268"/>
                <a:ext cx="100" cy="224"/>
              </a:xfrm>
              <a:custGeom>
                <a:avLst/>
                <a:gdLst>
                  <a:gd name="T0" fmla="*/ 6 w 100"/>
                  <a:gd name="T1" fmla="*/ 221 h 224"/>
                  <a:gd name="T2" fmla="*/ 15 w 100"/>
                  <a:gd name="T3" fmla="*/ 203 h 224"/>
                  <a:gd name="T4" fmla="*/ 6 w 100"/>
                  <a:gd name="T5" fmla="*/ 221 h 224"/>
                  <a:gd name="T6" fmla="*/ 0 w 100"/>
                  <a:gd name="T7" fmla="*/ 217 h 224"/>
                  <a:gd name="T8" fmla="*/ 6 w 100"/>
                  <a:gd name="T9" fmla="*/ 221 h 224"/>
                  <a:gd name="T10" fmla="*/ 0 w 100"/>
                  <a:gd name="T11" fmla="*/ 78 h 224"/>
                  <a:gd name="T12" fmla="*/ 8 w 100"/>
                  <a:gd name="T13" fmla="*/ 217 h 224"/>
                  <a:gd name="T14" fmla="*/ 0 w 100"/>
                  <a:gd name="T15" fmla="*/ 78 h 224"/>
                  <a:gd name="T16" fmla="*/ 2 w 100"/>
                  <a:gd name="T17" fmla="*/ 76 h 224"/>
                  <a:gd name="T18" fmla="*/ 0 w 100"/>
                  <a:gd name="T19" fmla="*/ 78 h 224"/>
                  <a:gd name="T20" fmla="*/ 15 w 100"/>
                  <a:gd name="T21" fmla="*/ 65 h 224"/>
                  <a:gd name="T22" fmla="*/ 6 w 100"/>
                  <a:gd name="T23" fmla="*/ 82 h 224"/>
                  <a:gd name="T24" fmla="*/ 15 w 100"/>
                  <a:gd name="T25" fmla="*/ 65 h 224"/>
                  <a:gd name="T26" fmla="*/ 21 w 100"/>
                  <a:gd name="T27" fmla="*/ 69 h 224"/>
                  <a:gd name="T28" fmla="*/ 15 w 100"/>
                  <a:gd name="T29" fmla="*/ 65 h 224"/>
                  <a:gd name="T30" fmla="*/ 21 w 100"/>
                  <a:gd name="T31" fmla="*/ 130 h 224"/>
                  <a:gd name="T32" fmla="*/ 13 w 100"/>
                  <a:gd name="T33" fmla="*/ 69 h 224"/>
                  <a:gd name="T34" fmla="*/ 19 w 100"/>
                  <a:gd name="T35" fmla="*/ 134 h 224"/>
                  <a:gd name="T36" fmla="*/ 13 w 100"/>
                  <a:gd name="T37" fmla="*/ 130 h 224"/>
                  <a:gd name="T38" fmla="*/ 19 w 100"/>
                  <a:gd name="T39" fmla="*/ 134 h 224"/>
                  <a:gd name="T40" fmla="*/ 81 w 100"/>
                  <a:gd name="T41" fmla="*/ 76 h 224"/>
                  <a:gd name="T42" fmla="*/ 19 w 100"/>
                  <a:gd name="T43" fmla="*/ 134 h 224"/>
                  <a:gd name="T44" fmla="*/ 86 w 100"/>
                  <a:gd name="T45" fmla="*/ 80 h 224"/>
                  <a:gd name="T46" fmla="*/ 84 w 100"/>
                  <a:gd name="T47" fmla="*/ 84 h 224"/>
                  <a:gd name="T48" fmla="*/ 86 w 100"/>
                  <a:gd name="T49" fmla="*/ 80 h 224"/>
                  <a:gd name="T50" fmla="*/ 79 w 100"/>
                  <a:gd name="T51" fmla="*/ 19 h 224"/>
                  <a:gd name="T52" fmla="*/ 86 w 100"/>
                  <a:gd name="T53" fmla="*/ 80 h 224"/>
                  <a:gd name="T54" fmla="*/ 79 w 100"/>
                  <a:gd name="T55" fmla="*/ 19 h 224"/>
                  <a:gd name="T56" fmla="*/ 81 w 100"/>
                  <a:gd name="T57" fmla="*/ 15 h 224"/>
                  <a:gd name="T58" fmla="*/ 79 w 100"/>
                  <a:gd name="T59" fmla="*/ 19 h 224"/>
                  <a:gd name="T60" fmla="*/ 94 w 100"/>
                  <a:gd name="T61" fmla="*/ 5 h 224"/>
                  <a:gd name="T62" fmla="*/ 84 w 100"/>
                  <a:gd name="T63" fmla="*/ 21 h 224"/>
                  <a:gd name="T64" fmla="*/ 94 w 100"/>
                  <a:gd name="T65" fmla="*/ 5 h 224"/>
                  <a:gd name="T66" fmla="*/ 100 w 100"/>
                  <a:gd name="T67" fmla="*/ 7 h 224"/>
                  <a:gd name="T68" fmla="*/ 94 w 100"/>
                  <a:gd name="T69" fmla="*/ 5 h 224"/>
                  <a:gd name="T70" fmla="*/ 100 w 100"/>
                  <a:gd name="T71" fmla="*/ 146 h 224"/>
                  <a:gd name="T72" fmla="*/ 92 w 100"/>
                  <a:gd name="T73" fmla="*/ 7 h 224"/>
                  <a:gd name="T74" fmla="*/ 100 w 100"/>
                  <a:gd name="T75" fmla="*/ 146 h 224"/>
                  <a:gd name="T76" fmla="*/ 98 w 100"/>
                  <a:gd name="T77" fmla="*/ 150 h 224"/>
                  <a:gd name="T78" fmla="*/ 100 w 100"/>
                  <a:gd name="T79" fmla="*/ 146 h 224"/>
                  <a:gd name="T80" fmla="*/ 84 w 100"/>
                  <a:gd name="T81" fmla="*/ 159 h 224"/>
                  <a:gd name="T82" fmla="*/ 94 w 100"/>
                  <a:gd name="T83" fmla="*/ 142 h 224"/>
                  <a:gd name="T84" fmla="*/ 84 w 100"/>
                  <a:gd name="T85" fmla="*/ 159 h 224"/>
                  <a:gd name="T86" fmla="*/ 79 w 100"/>
                  <a:gd name="T87" fmla="*/ 155 h 224"/>
                  <a:gd name="T88" fmla="*/ 84 w 100"/>
                  <a:gd name="T89" fmla="*/ 159 h 224"/>
                  <a:gd name="T90" fmla="*/ 79 w 100"/>
                  <a:gd name="T91" fmla="*/ 94 h 224"/>
                  <a:gd name="T92" fmla="*/ 86 w 100"/>
                  <a:gd name="T93" fmla="*/ 155 h 224"/>
                  <a:gd name="T94" fmla="*/ 81 w 100"/>
                  <a:gd name="T95" fmla="*/ 90 h 224"/>
                  <a:gd name="T96" fmla="*/ 86 w 100"/>
                  <a:gd name="T97" fmla="*/ 94 h 224"/>
                  <a:gd name="T98" fmla="*/ 81 w 100"/>
                  <a:gd name="T99" fmla="*/ 90 h 224"/>
                  <a:gd name="T100" fmla="*/ 19 w 100"/>
                  <a:gd name="T101" fmla="*/ 148 h 224"/>
                  <a:gd name="T102" fmla="*/ 81 w 100"/>
                  <a:gd name="T103" fmla="*/ 90 h 224"/>
                  <a:gd name="T104" fmla="*/ 13 w 100"/>
                  <a:gd name="T105" fmla="*/ 144 h 224"/>
                  <a:gd name="T106" fmla="*/ 15 w 100"/>
                  <a:gd name="T107" fmla="*/ 140 h 224"/>
                  <a:gd name="T108" fmla="*/ 13 w 100"/>
                  <a:gd name="T109" fmla="*/ 144 h 224"/>
                  <a:gd name="T110" fmla="*/ 21 w 100"/>
                  <a:gd name="T111" fmla="*/ 207 h 224"/>
                  <a:gd name="T112" fmla="*/ 13 w 100"/>
                  <a:gd name="T113" fmla="*/ 144 h 224"/>
                  <a:gd name="T114" fmla="*/ 21 w 100"/>
                  <a:gd name="T115" fmla="*/ 207 h 224"/>
                  <a:gd name="T116" fmla="*/ 19 w 100"/>
                  <a:gd name="T117" fmla="*/ 209 h 224"/>
                  <a:gd name="T118" fmla="*/ 21 w 100"/>
                  <a:gd name="T119" fmla="*/ 207 h 22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0"/>
                  <a:gd name="T181" fmla="*/ 0 h 224"/>
                  <a:gd name="T182" fmla="*/ 100 w 100"/>
                  <a:gd name="T183" fmla="*/ 224 h 22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0" h="224">
                    <a:moveTo>
                      <a:pt x="19" y="209"/>
                    </a:moveTo>
                    <a:lnTo>
                      <a:pt x="6" y="221"/>
                    </a:lnTo>
                    <a:lnTo>
                      <a:pt x="2" y="213"/>
                    </a:lnTo>
                    <a:lnTo>
                      <a:pt x="15" y="203"/>
                    </a:lnTo>
                    <a:lnTo>
                      <a:pt x="19" y="209"/>
                    </a:lnTo>
                    <a:close/>
                    <a:moveTo>
                      <a:pt x="6" y="221"/>
                    </a:moveTo>
                    <a:lnTo>
                      <a:pt x="0" y="224"/>
                    </a:lnTo>
                    <a:lnTo>
                      <a:pt x="0" y="217"/>
                    </a:lnTo>
                    <a:lnTo>
                      <a:pt x="4" y="217"/>
                    </a:lnTo>
                    <a:lnTo>
                      <a:pt x="6" y="221"/>
                    </a:lnTo>
                    <a:close/>
                    <a:moveTo>
                      <a:pt x="0" y="217"/>
                    </a:moveTo>
                    <a:lnTo>
                      <a:pt x="0" y="78"/>
                    </a:lnTo>
                    <a:lnTo>
                      <a:pt x="8" y="78"/>
                    </a:lnTo>
                    <a:lnTo>
                      <a:pt x="8" y="217"/>
                    </a:lnTo>
                    <a:lnTo>
                      <a:pt x="0" y="217"/>
                    </a:lnTo>
                    <a:close/>
                    <a:moveTo>
                      <a:pt x="0" y="78"/>
                    </a:moveTo>
                    <a:lnTo>
                      <a:pt x="0" y="76"/>
                    </a:lnTo>
                    <a:lnTo>
                      <a:pt x="2" y="76"/>
                    </a:lnTo>
                    <a:lnTo>
                      <a:pt x="4" y="78"/>
                    </a:lnTo>
                    <a:lnTo>
                      <a:pt x="0" y="78"/>
                    </a:lnTo>
                    <a:close/>
                    <a:moveTo>
                      <a:pt x="2" y="76"/>
                    </a:moveTo>
                    <a:lnTo>
                      <a:pt x="15" y="65"/>
                    </a:lnTo>
                    <a:lnTo>
                      <a:pt x="19" y="73"/>
                    </a:lnTo>
                    <a:lnTo>
                      <a:pt x="6" y="82"/>
                    </a:lnTo>
                    <a:lnTo>
                      <a:pt x="2" y="76"/>
                    </a:lnTo>
                    <a:close/>
                    <a:moveTo>
                      <a:pt x="15" y="65"/>
                    </a:moveTo>
                    <a:lnTo>
                      <a:pt x="21" y="61"/>
                    </a:lnTo>
                    <a:lnTo>
                      <a:pt x="21" y="69"/>
                    </a:lnTo>
                    <a:lnTo>
                      <a:pt x="17" y="69"/>
                    </a:lnTo>
                    <a:lnTo>
                      <a:pt x="15" y="65"/>
                    </a:lnTo>
                    <a:close/>
                    <a:moveTo>
                      <a:pt x="21" y="69"/>
                    </a:moveTo>
                    <a:lnTo>
                      <a:pt x="21" y="130"/>
                    </a:lnTo>
                    <a:lnTo>
                      <a:pt x="13" y="130"/>
                    </a:lnTo>
                    <a:lnTo>
                      <a:pt x="13" y="69"/>
                    </a:lnTo>
                    <a:lnTo>
                      <a:pt x="21" y="69"/>
                    </a:lnTo>
                    <a:close/>
                    <a:moveTo>
                      <a:pt x="19" y="134"/>
                    </a:moveTo>
                    <a:lnTo>
                      <a:pt x="13" y="138"/>
                    </a:lnTo>
                    <a:lnTo>
                      <a:pt x="13" y="130"/>
                    </a:lnTo>
                    <a:lnTo>
                      <a:pt x="17" y="130"/>
                    </a:lnTo>
                    <a:lnTo>
                      <a:pt x="19" y="134"/>
                    </a:lnTo>
                    <a:close/>
                    <a:moveTo>
                      <a:pt x="15" y="126"/>
                    </a:moveTo>
                    <a:lnTo>
                      <a:pt x="81" y="76"/>
                    </a:lnTo>
                    <a:lnTo>
                      <a:pt x="84" y="84"/>
                    </a:lnTo>
                    <a:lnTo>
                      <a:pt x="19" y="134"/>
                    </a:lnTo>
                    <a:lnTo>
                      <a:pt x="15" y="126"/>
                    </a:lnTo>
                    <a:close/>
                    <a:moveTo>
                      <a:pt x="86" y="80"/>
                    </a:moveTo>
                    <a:lnTo>
                      <a:pt x="86" y="82"/>
                    </a:lnTo>
                    <a:lnTo>
                      <a:pt x="84" y="84"/>
                    </a:lnTo>
                    <a:lnTo>
                      <a:pt x="83" y="80"/>
                    </a:lnTo>
                    <a:lnTo>
                      <a:pt x="86" y="80"/>
                    </a:lnTo>
                    <a:close/>
                    <a:moveTo>
                      <a:pt x="79" y="80"/>
                    </a:moveTo>
                    <a:lnTo>
                      <a:pt x="79" y="19"/>
                    </a:lnTo>
                    <a:lnTo>
                      <a:pt x="86" y="19"/>
                    </a:lnTo>
                    <a:lnTo>
                      <a:pt x="86" y="80"/>
                    </a:lnTo>
                    <a:lnTo>
                      <a:pt x="79" y="80"/>
                    </a:lnTo>
                    <a:close/>
                    <a:moveTo>
                      <a:pt x="79" y="19"/>
                    </a:moveTo>
                    <a:lnTo>
                      <a:pt x="79" y="17"/>
                    </a:lnTo>
                    <a:lnTo>
                      <a:pt x="81" y="15"/>
                    </a:lnTo>
                    <a:lnTo>
                      <a:pt x="83" y="19"/>
                    </a:lnTo>
                    <a:lnTo>
                      <a:pt x="79" y="19"/>
                    </a:lnTo>
                    <a:close/>
                    <a:moveTo>
                      <a:pt x="81" y="15"/>
                    </a:moveTo>
                    <a:lnTo>
                      <a:pt x="94" y="5"/>
                    </a:lnTo>
                    <a:lnTo>
                      <a:pt x="98" y="11"/>
                    </a:lnTo>
                    <a:lnTo>
                      <a:pt x="84" y="21"/>
                    </a:lnTo>
                    <a:lnTo>
                      <a:pt x="81" y="15"/>
                    </a:lnTo>
                    <a:close/>
                    <a:moveTo>
                      <a:pt x="94" y="5"/>
                    </a:moveTo>
                    <a:lnTo>
                      <a:pt x="100" y="0"/>
                    </a:lnTo>
                    <a:lnTo>
                      <a:pt x="100" y="7"/>
                    </a:lnTo>
                    <a:lnTo>
                      <a:pt x="96" y="7"/>
                    </a:lnTo>
                    <a:lnTo>
                      <a:pt x="94" y="5"/>
                    </a:lnTo>
                    <a:close/>
                    <a:moveTo>
                      <a:pt x="100" y="7"/>
                    </a:moveTo>
                    <a:lnTo>
                      <a:pt x="100" y="146"/>
                    </a:lnTo>
                    <a:lnTo>
                      <a:pt x="92" y="146"/>
                    </a:lnTo>
                    <a:lnTo>
                      <a:pt x="92" y="7"/>
                    </a:lnTo>
                    <a:lnTo>
                      <a:pt x="100" y="7"/>
                    </a:lnTo>
                    <a:close/>
                    <a:moveTo>
                      <a:pt x="100" y="146"/>
                    </a:moveTo>
                    <a:lnTo>
                      <a:pt x="100" y="148"/>
                    </a:lnTo>
                    <a:lnTo>
                      <a:pt x="98" y="150"/>
                    </a:lnTo>
                    <a:lnTo>
                      <a:pt x="96" y="146"/>
                    </a:lnTo>
                    <a:lnTo>
                      <a:pt x="100" y="146"/>
                    </a:lnTo>
                    <a:close/>
                    <a:moveTo>
                      <a:pt x="98" y="150"/>
                    </a:moveTo>
                    <a:lnTo>
                      <a:pt x="84" y="159"/>
                    </a:lnTo>
                    <a:lnTo>
                      <a:pt x="81" y="153"/>
                    </a:lnTo>
                    <a:lnTo>
                      <a:pt x="94" y="142"/>
                    </a:lnTo>
                    <a:lnTo>
                      <a:pt x="98" y="150"/>
                    </a:lnTo>
                    <a:close/>
                    <a:moveTo>
                      <a:pt x="84" y="159"/>
                    </a:moveTo>
                    <a:lnTo>
                      <a:pt x="79" y="165"/>
                    </a:lnTo>
                    <a:lnTo>
                      <a:pt x="79" y="155"/>
                    </a:lnTo>
                    <a:lnTo>
                      <a:pt x="83" y="155"/>
                    </a:lnTo>
                    <a:lnTo>
                      <a:pt x="84" y="159"/>
                    </a:lnTo>
                    <a:close/>
                    <a:moveTo>
                      <a:pt x="79" y="155"/>
                    </a:moveTo>
                    <a:lnTo>
                      <a:pt x="79" y="94"/>
                    </a:lnTo>
                    <a:lnTo>
                      <a:pt x="86" y="94"/>
                    </a:lnTo>
                    <a:lnTo>
                      <a:pt x="86" y="155"/>
                    </a:lnTo>
                    <a:lnTo>
                      <a:pt x="79" y="155"/>
                    </a:lnTo>
                    <a:close/>
                    <a:moveTo>
                      <a:pt x="81" y="90"/>
                    </a:moveTo>
                    <a:lnTo>
                      <a:pt x="86" y="86"/>
                    </a:lnTo>
                    <a:lnTo>
                      <a:pt x="86" y="94"/>
                    </a:lnTo>
                    <a:lnTo>
                      <a:pt x="83" y="94"/>
                    </a:lnTo>
                    <a:lnTo>
                      <a:pt x="81" y="90"/>
                    </a:lnTo>
                    <a:close/>
                    <a:moveTo>
                      <a:pt x="84" y="96"/>
                    </a:moveTo>
                    <a:lnTo>
                      <a:pt x="19" y="148"/>
                    </a:lnTo>
                    <a:lnTo>
                      <a:pt x="15" y="140"/>
                    </a:lnTo>
                    <a:lnTo>
                      <a:pt x="81" y="90"/>
                    </a:lnTo>
                    <a:lnTo>
                      <a:pt x="84" y="96"/>
                    </a:lnTo>
                    <a:close/>
                    <a:moveTo>
                      <a:pt x="13" y="144"/>
                    </a:moveTo>
                    <a:lnTo>
                      <a:pt x="13" y="142"/>
                    </a:lnTo>
                    <a:lnTo>
                      <a:pt x="15" y="140"/>
                    </a:lnTo>
                    <a:lnTo>
                      <a:pt x="17" y="144"/>
                    </a:lnTo>
                    <a:lnTo>
                      <a:pt x="13" y="144"/>
                    </a:lnTo>
                    <a:close/>
                    <a:moveTo>
                      <a:pt x="21" y="144"/>
                    </a:moveTo>
                    <a:lnTo>
                      <a:pt x="21" y="207"/>
                    </a:lnTo>
                    <a:lnTo>
                      <a:pt x="13" y="207"/>
                    </a:lnTo>
                    <a:lnTo>
                      <a:pt x="13" y="144"/>
                    </a:lnTo>
                    <a:lnTo>
                      <a:pt x="21" y="144"/>
                    </a:lnTo>
                    <a:close/>
                    <a:moveTo>
                      <a:pt x="21" y="207"/>
                    </a:moveTo>
                    <a:lnTo>
                      <a:pt x="21" y="209"/>
                    </a:lnTo>
                    <a:lnTo>
                      <a:pt x="19" y="209"/>
                    </a:lnTo>
                    <a:lnTo>
                      <a:pt x="17" y="207"/>
                    </a:lnTo>
                    <a:lnTo>
                      <a:pt x="21" y="207"/>
                    </a:lnTo>
                    <a:close/>
                  </a:path>
                </a:pathLst>
              </a:custGeom>
              <a:solidFill>
                <a:srgbClr val="1F1A17"/>
              </a:solidFill>
              <a:ln w="9525">
                <a:noFill/>
                <a:round/>
              </a:ln>
            </p:spPr>
            <p:txBody>
              <a:bodyPr/>
              <a:lstStyle/>
              <a:p>
                <a:endParaRPr lang="en-IN"/>
              </a:p>
            </p:txBody>
          </p:sp>
          <p:sp>
            <p:nvSpPr>
              <p:cNvPr id="2125" name="Freeform 100"/>
              <p:cNvSpPr>
                <a:spLocks noEditPoints="1"/>
              </p:cNvSpPr>
              <p:nvPr/>
            </p:nvSpPr>
            <p:spPr bwMode="auto">
              <a:xfrm>
                <a:off x="2049" y="2346"/>
                <a:ext cx="21" cy="52"/>
              </a:xfrm>
              <a:custGeom>
                <a:avLst/>
                <a:gdLst>
                  <a:gd name="T0" fmla="*/ 19 w 21"/>
                  <a:gd name="T1" fmla="*/ 37 h 52"/>
                  <a:gd name="T2" fmla="*/ 6 w 21"/>
                  <a:gd name="T3" fmla="*/ 48 h 52"/>
                  <a:gd name="T4" fmla="*/ 0 w 21"/>
                  <a:gd name="T5" fmla="*/ 41 h 52"/>
                  <a:gd name="T6" fmla="*/ 13 w 21"/>
                  <a:gd name="T7" fmla="*/ 31 h 52"/>
                  <a:gd name="T8" fmla="*/ 19 w 21"/>
                  <a:gd name="T9" fmla="*/ 37 h 52"/>
                  <a:gd name="T10" fmla="*/ 6 w 21"/>
                  <a:gd name="T11" fmla="*/ 48 h 52"/>
                  <a:gd name="T12" fmla="*/ 0 w 21"/>
                  <a:gd name="T13" fmla="*/ 52 h 52"/>
                  <a:gd name="T14" fmla="*/ 0 w 21"/>
                  <a:gd name="T15" fmla="*/ 45 h 52"/>
                  <a:gd name="T16" fmla="*/ 4 w 21"/>
                  <a:gd name="T17" fmla="*/ 45 h 52"/>
                  <a:gd name="T18" fmla="*/ 6 w 21"/>
                  <a:gd name="T19" fmla="*/ 48 h 52"/>
                  <a:gd name="T20" fmla="*/ 0 w 21"/>
                  <a:gd name="T21" fmla="*/ 45 h 52"/>
                  <a:gd name="T22" fmla="*/ 0 w 21"/>
                  <a:gd name="T23" fmla="*/ 20 h 52"/>
                  <a:gd name="T24" fmla="*/ 8 w 21"/>
                  <a:gd name="T25" fmla="*/ 20 h 52"/>
                  <a:gd name="T26" fmla="*/ 8 w 21"/>
                  <a:gd name="T27" fmla="*/ 45 h 52"/>
                  <a:gd name="T28" fmla="*/ 0 w 21"/>
                  <a:gd name="T29" fmla="*/ 45 h 52"/>
                  <a:gd name="T30" fmla="*/ 0 w 21"/>
                  <a:gd name="T31" fmla="*/ 20 h 52"/>
                  <a:gd name="T32" fmla="*/ 0 w 21"/>
                  <a:gd name="T33" fmla="*/ 18 h 52"/>
                  <a:gd name="T34" fmla="*/ 0 w 21"/>
                  <a:gd name="T35" fmla="*/ 16 h 52"/>
                  <a:gd name="T36" fmla="*/ 4 w 21"/>
                  <a:gd name="T37" fmla="*/ 20 h 52"/>
                  <a:gd name="T38" fmla="*/ 0 w 21"/>
                  <a:gd name="T39" fmla="*/ 20 h 52"/>
                  <a:gd name="T40" fmla="*/ 0 w 21"/>
                  <a:gd name="T41" fmla="*/ 16 h 52"/>
                  <a:gd name="T42" fmla="*/ 13 w 21"/>
                  <a:gd name="T43" fmla="*/ 6 h 52"/>
                  <a:gd name="T44" fmla="*/ 19 w 21"/>
                  <a:gd name="T45" fmla="*/ 12 h 52"/>
                  <a:gd name="T46" fmla="*/ 6 w 21"/>
                  <a:gd name="T47" fmla="*/ 23 h 52"/>
                  <a:gd name="T48" fmla="*/ 0 w 21"/>
                  <a:gd name="T49" fmla="*/ 16 h 52"/>
                  <a:gd name="T50" fmla="*/ 13 w 21"/>
                  <a:gd name="T51" fmla="*/ 6 h 52"/>
                  <a:gd name="T52" fmla="*/ 21 w 21"/>
                  <a:gd name="T53" fmla="*/ 0 h 52"/>
                  <a:gd name="T54" fmla="*/ 21 w 21"/>
                  <a:gd name="T55" fmla="*/ 8 h 52"/>
                  <a:gd name="T56" fmla="*/ 17 w 21"/>
                  <a:gd name="T57" fmla="*/ 8 h 52"/>
                  <a:gd name="T58" fmla="*/ 13 w 21"/>
                  <a:gd name="T59" fmla="*/ 6 h 52"/>
                  <a:gd name="T60" fmla="*/ 21 w 21"/>
                  <a:gd name="T61" fmla="*/ 8 h 52"/>
                  <a:gd name="T62" fmla="*/ 21 w 21"/>
                  <a:gd name="T63" fmla="*/ 35 h 52"/>
                  <a:gd name="T64" fmla="*/ 13 w 21"/>
                  <a:gd name="T65" fmla="*/ 35 h 52"/>
                  <a:gd name="T66" fmla="*/ 13 w 21"/>
                  <a:gd name="T67" fmla="*/ 8 h 52"/>
                  <a:gd name="T68" fmla="*/ 21 w 21"/>
                  <a:gd name="T69" fmla="*/ 8 h 52"/>
                  <a:gd name="T70" fmla="*/ 21 w 21"/>
                  <a:gd name="T71" fmla="*/ 35 h 52"/>
                  <a:gd name="T72" fmla="*/ 21 w 21"/>
                  <a:gd name="T73" fmla="*/ 37 h 52"/>
                  <a:gd name="T74" fmla="*/ 19 w 21"/>
                  <a:gd name="T75" fmla="*/ 37 h 52"/>
                  <a:gd name="T76" fmla="*/ 17 w 21"/>
                  <a:gd name="T77" fmla="*/ 35 h 52"/>
                  <a:gd name="T78" fmla="*/ 21 w 21"/>
                  <a:gd name="T79" fmla="*/ 35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2"/>
                  <a:gd name="T122" fmla="*/ 21 w 21"/>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2">
                    <a:moveTo>
                      <a:pt x="19" y="37"/>
                    </a:moveTo>
                    <a:lnTo>
                      <a:pt x="6" y="48"/>
                    </a:lnTo>
                    <a:lnTo>
                      <a:pt x="0" y="41"/>
                    </a:lnTo>
                    <a:lnTo>
                      <a:pt x="13" y="31"/>
                    </a:lnTo>
                    <a:lnTo>
                      <a:pt x="19" y="37"/>
                    </a:lnTo>
                    <a:close/>
                    <a:moveTo>
                      <a:pt x="6" y="48"/>
                    </a:moveTo>
                    <a:lnTo>
                      <a:pt x="0" y="52"/>
                    </a:lnTo>
                    <a:lnTo>
                      <a:pt x="0" y="45"/>
                    </a:lnTo>
                    <a:lnTo>
                      <a:pt x="4" y="45"/>
                    </a:lnTo>
                    <a:lnTo>
                      <a:pt x="6" y="48"/>
                    </a:lnTo>
                    <a:close/>
                    <a:moveTo>
                      <a:pt x="0" y="45"/>
                    </a:moveTo>
                    <a:lnTo>
                      <a:pt x="0" y="20"/>
                    </a:lnTo>
                    <a:lnTo>
                      <a:pt x="8" y="20"/>
                    </a:lnTo>
                    <a:lnTo>
                      <a:pt x="8" y="45"/>
                    </a:lnTo>
                    <a:lnTo>
                      <a:pt x="0" y="45"/>
                    </a:lnTo>
                    <a:close/>
                    <a:moveTo>
                      <a:pt x="0" y="20"/>
                    </a:moveTo>
                    <a:lnTo>
                      <a:pt x="0" y="18"/>
                    </a:lnTo>
                    <a:lnTo>
                      <a:pt x="0" y="16"/>
                    </a:lnTo>
                    <a:lnTo>
                      <a:pt x="4" y="20"/>
                    </a:lnTo>
                    <a:lnTo>
                      <a:pt x="0" y="20"/>
                    </a:lnTo>
                    <a:close/>
                    <a:moveTo>
                      <a:pt x="0" y="16"/>
                    </a:moveTo>
                    <a:lnTo>
                      <a:pt x="13" y="6"/>
                    </a:lnTo>
                    <a:lnTo>
                      <a:pt x="19" y="12"/>
                    </a:lnTo>
                    <a:lnTo>
                      <a:pt x="6" y="23"/>
                    </a:lnTo>
                    <a:lnTo>
                      <a:pt x="0" y="16"/>
                    </a:lnTo>
                    <a:close/>
                    <a:moveTo>
                      <a:pt x="13" y="6"/>
                    </a:moveTo>
                    <a:lnTo>
                      <a:pt x="21" y="0"/>
                    </a:lnTo>
                    <a:lnTo>
                      <a:pt x="21" y="8"/>
                    </a:lnTo>
                    <a:lnTo>
                      <a:pt x="17" y="8"/>
                    </a:lnTo>
                    <a:lnTo>
                      <a:pt x="13" y="6"/>
                    </a:lnTo>
                    <a:close/>
                    <a:moveTo>
                      <a:pt x="21" y="8"/>
                    </a:moveTo>
                    <a:lnTo>
                      <a:pt x="21" y="35"/>
                    </a:lnTo>
                    <a:lnTo>
                      <a:pt x="13" y="35"/>
                    </a:lnTo>
                    <a:lnTo>
                      <a:pt x="13" y="8"/>
                    </a:lnTo>
                    <a:lnTo>
                      <a:pt x="21" y="8"/>
                    </a:lnTo>
                    <a:close/>
                    <a:moveTo>
                      <a:pt x="21" y="35"/>
                    </a:moveTo>
                    <a:lnTo>
                      <a:pt x="21" y="37"/>
                    </a:lnTo>
                    <a:lnTo>
                      <a:pt x="19" y="37"/>
                    </a:lnTo>
                    <a:lnTo>
                      <a:pt x="17" y="35"/>
                    </a:lnTo>
                    <a:lnTo>
                      <a:pt x="21" y="35"/>
                    </a:lnTo>
                    <a:close/>
                  </a:path>
                </a:pathLst>
              </a:custGeom>
              <a:solidFill>
                <a:srgbClr val="1F1A17"/>
              </a:solidFill>
              <a:ln w="9525">
                <a:noFill/>
                <a:round/>
              </a:ln>
            </p:spPr>
            <p:txBody>
              <a:bodyPr/>
              <a:lstStyle/>
              <a:p>
                <a:endParaRPr lang="en-IN"/>
              </a:p>
            </p:txBody>
          </p:sp>
          <p:sp>
            <p:nvSpPr>
              <p:cNvPr id="2126" name="Freeform 101"/>
              <p:cNvSpPr>
                <a:spLocks noEditPoints="1"/>
              </p:cNvSpPr>
              <p:nvPr/>
            </p:nvSpPr>
            <p:spPr bwMode="auto">
              <a:xfrm>
                <a:off x="2093" y="2172"/>
                <a:ext cx="90" cy="192"/>
              </a:xfrm>
              <a:custGeom>
                <a:avLst/>
                <a:gdLst>
                  <a:gd name="T0" fmla="*/ 21 w 90"/>
                  <a:gd name="T1" fmla="*/ 105 h 192"/>
                  <a:gd name="T2" fmla="*/ 37 w 90"/>
                  <a:gd name="T3" fmla="*/ 84 h 192"/>
                  <a:gd name="T4" fmla="*/ 38 w 90"/>
                  <a:gd name="T5" fmla="*/ 86 h 192"/>
                  <a:gd name="T6" fmla="*/ 48 w 90"/>
                  <a:gd name="T7" fmla="*/ 82 h 192"/>
                  <a:gd name="T8" fmla="*/ 65 w 90"/>
                  <a:gd name="T9" fmla="*/ 63 h 192"/>
                  <a:gd name="T10" fmla="*/ 65 w 90"/>
                  <a:gd name="T11" fmla="*/ 48 h 192"/>
                  <a:gd name="T12" fmla="*/ 65 w 90"/>
                  <a:gd name="T13" fmla="*/ 42 h 192"/>
                  <a:gd name="T14" fmla="*/ 67 w 90"/>
                  <a:gd name="T15" fmla="*/ 36 h 192"/>
                  <a:gd name="T16" fmla="*/ 67 w 90"/>
                  <a:gd name="T17" fmla="*/ 36 h 192"/>
                  <a:gd name="T18" fmla="*/ 71 w 90"/>
                  <a:gd name="T19" fmla="*/ 23 h 192"/>
                  <a:gd name="T20" fmla="*/ 58 w 90"/>
                  <a:gd name="T21" fmla="*/ 19 h 192"/>
                  <a:gd name="T22" fmla="*/ 35 w 90"/>
                  <a:gd name="T23" fmla="*/ 32 h 192"/>
                  <a:gd name="T24" fmla="*/ 15 w 90"/>
                  <a:gd name="T25" fmla="*/ 46 h 192"/>
                  <a:gd name="T26" fmla="*/ 17 w 90"/>
                  <a:gd name="T27" fmla="*/ 49 h 192"/>
                  <a:gd name="T28" fmla="*/ 2 w 90"/>
                  <a:gd name="T29" fmla="*/ 44 h 192"/>
                  <a:gd name="T30" fmla="*/ 31 w 90"/>
                  <a:gd name="T31" fmla="*/ 21 h 192"/>
                  <a:gd name="T32" fmla="*/ 35 w 90"/>
                  <a:gd name="T33" fmla="*/ 25 h 192"/>
                  <a:gd name="T34" fmla="*/ 38 w 90"/>
                  <a:gd name="T35" fmla="*/ 25 h 192"/>
                  <a:gd name="T36" fmla="*/ 42 w 90"/>
                  <a:gd name="T37" fmla="*/ 23 h 192"/>
                  <a:gd name="T38" fmla="*/ 52 w 90"/>
                  <a:gd name="T39" fmla="*/ 5 h 192"/>
                  <a:gd name="T40" fmla="*/ 56 w 90"/>
                  <a:gd name="T41" fmla="*/ 13 h 192"/>
                  <a:gd name="T42" fmla="*/ 62 w 90"/>
                  <a:gd name="T43" fmla="*/ 9 h 192"/>
                  <a:gd name="T44" fmla="*/ 62 w 90"/>
                  <a:gd name="T45" fmla="*/ 5 h 192"/>
                  <a:gd name="T46" fmla="*/ 65 w 90"/>
                  <a:gd name="T47" fmla="*/ 9 h 192"/>
                  <a:gd name="T48" fmla="*/ 65 w 90"/>
                  <a:gd name="T49" fmla="*/ 0 h 192"/>
                  <a:gd name="T50" fmla="*/ 65 w 90"/>
                  <a:gd name="T51" fmla="*/ 0 h 192"/>
                  <a:gd name="T52" fmla="*/ 69 w 90"/>
                  <a:gd name="T53" fmla="*/ 0 h 192"/>
                  <a:gd name="T54" fmla="*/ 71 w 90"/>
                  <a:gd name="T55" fmla="*/ 0 h 192"/>
                  <a:gd name="T56" fmla="*/ 71 w 90"/>
                  <a:gd name="T57" fmla="*/ 0 h 192"/>
                  <a:gd name="T58" fmla="*/ 71 w 90"/>
                  <a:gd name="T59" fmla="*/ 0 h 192"/>
                  <a:gd name="T60" fmla="*/ 86 w 90"/>
                  <a:gd name="T61" fmla="*/ 9 h 192"/>
                  <a:gd name="T62" fmla="*/ 88 w 90"/>
                  <a:gd name="T63" fmla="*/ 13 h 192"/>
                  <a:gd name="T64" fmla="*/ 88 w 90"/>
                  <a:gd name="T65" fmla="*/ 13 h 192"/>
                  <a:gd name="T66" fmla="*/ 81 w 90"/>
                  <a:gd name="T67" fmla="*/ 23 h 192"/>
                  <a:gd name="T68" fmla="*/ 79 w 90"/>
                  <a:gd name="T69" fmla="*/ 40 h 192"/>
                  <a:gd name="T70" fmla="*/ 77 w 90"/>
                  <a:gd name="T71" fmla="*/ 46 h 192"/>
                  <a:gd name="T72" fmla="*/ 85 w 90"/>
                  <a:gd name="T73" fmla="*/ 48 h 192"/>
                  <a:gd name="T74" fmla="*/ 83 w 90"/>
                  <a:gd name="T75" fmla="*/ 51 h 192"/>
                  <a:gd name="T76" fmla="*/ 83 w 90"/>
                  <a:gd name="T77" fmla="*/ 53 h 192"/>
                  <a:gd name="T78" fmla="*/ 83 w 90"/>
                  <a:gd name="T79" fmla="*/ 55 h 192"/>
                  <a:gd name="T80" fmla="*/ 83 w 90"/>
                  <a:gd name="T81" fmla="*/ 55 h 192"/>
                  <a:gd name="T82" fmla="*/ 71 w 90"/>
                  <a:gd name="T83" fmla="*/ 73 h 192"/>
                  <a:gd name="T84" fmla="*/ 69 w 90"/>
                  <a:gd name="T85" fmla="*/ 69 h 192"/>
                  <a:gd name="T86" fmla="*/ 65 w 90"/>
                  <a:gd name="T87" fmla="*/ 69 h 192"/>
                  <a:gd name="T88" fmla="*/ 62 w 90"/>
                  <a:gd name="T89" fmla="*/ 71 h 192"/>
                  <a:gd name="T90" fmla="*/ 58 w 90"/>
                  <a:gd name="T91" fmla="*/ 88 h 192"/>
                  <a:gd name="T92" fmla="*/ 54 w 90"/>
                  <a:gd name="T93" fmla="*/ 92 h 192"/>
                  <a:gd name="T94" fmla="*/ 50 w 90"/>
                  <a:gd name="T95" fmla="*/ 96 h 192"/>
                  <a:gd name="T96" fmla="*/ 50 w 90"/>
                  <a:gd name="T97" fmla="*/ 96 h 192"/>
                  <a:gd name="T98" fmla="*/ 13 w 90"/>
                  <a:gd name="T99" fmla="*/ 115 h 192"/>
                  <a:gd name="T100" fmla="*/ 21 w 90"/>
                  <a:gd name="T101" fmla="*/ 172 h 192"/>
                  <a:gd name="T102" fmla="*/ 21 w 90"/>
                  <a:gd name="T103" fmla="*/ 176 h 192"/>
                  <a:gd name="T104" fmla="*/ 15 w 90"/>
                  <a:gd name="T105" fmla="*/ 171 h 192"/>
                  <a:gd name="T106" fmla="*/ 8 w 90"/>
                  <a:gd name="T107" fmla="*/ 186 h 192"/>
                  <a:gd name="T108" fmla="*/ 0 w 90"/>
                  <a:gd name="T109" fmla="*/ 46 h 1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
                  <a:gd name="T166" fmla="*/ 0 h 192"/>
                  <a:gd name="T167" fmla="*/ 90 w 90"/>
                  <a:gd name="T168" fmla="*/ 192 h 1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 h="192">
                    <a:moveTo>
                      <a:pt x="21" y="49"/>
                    </a:moveTo>
                    <a:lnTo>
                      <a:pt x="21" y="101"/>
                    </a:lnTo>
                    <a:lnTo>
                      <a:pt x="13" y="101"/>
                    </a:lnTo>
                    <a:lnTo>
                      <a:pt x="13" y="49"/>
                    </a:lnTo>
                    <a:lnTo>
                      <a:pt x="21" y="49"/>
                    </a:lnTo>
                    <a:close/>
                    <a:moveTo>
                      <a:pt x="21" y="105"/>
                    </a:moveTo>
                    <a:lnTo>
                      <a:pt x="13" y="109"/>
                    </a:lnTo>
                    <a:lnTo>
                      <a:pt x="13" y="101"/>
                    </a:lnTo>
                    <a:lnTo>
                      <a:pt x="17" y="101"/>
                    </a:lnTo>
                    <a:lnTo>
                      <a:pt x="21" y="105"/>
                    </a:lnTo>
                    <a:close/>
                    <a:moveTo>
                      <a:pt x="15" y="98"/>
                    </a:moveTo>
                    <a:lnTo>
                      <a:pt x="37" y="84"/>
                    </a:lnTo>
                    <a:lnTo>
                      <a:pt x="40" y="90"/>
                    </a:lnTo>
                    <a:lnTo>
                      <a:pt x="21" y="105"/>
                    </a:lnTo>
                    <a:lnTo>
                      <a:pt x="15" y="98"/>
                    </a:lnTo>
                    <a:close/>
                    <a:moveTo>
                      <a:pt x="37" y="84"/>
                    </a:moveTo>
                    <a:lnTo>
                      <a:pt x="37" y="84"/>
                    </a:lnTo>
                    <a:lnTo>
                      <a:pt x="38" y="86"/>
                    </a:lnTo>
                    <a:lnTo>
                      <a:pt x="37" y="84"/>
                    </a:lnTo>
                    <a:close/>
                    <a:moveTo>
                      <a:pt x="37" y="84"/>
                    </a:moveTo>
                    <a:lnTo>
                      <a:pt x="42" y="76"/>
                    </a:lnTo>
                    <a:lnTo>
                      <a:pt x="50" y="71"/>
                    </a:lnTo>
                    <a:lnTo>
                      <a:pt x="56" y="76"/>
                    </a:lnTo>
                    <a:lnTo>
                      <a:pt x="48" y="82"/>
                    </a:lnTo>
                    <a:lnTo>
                      <a:pt x="40" y="90"/>
                    </a:lnTo>
                    <a:lnTo>
                      <a:pt x="37" y="84"/>
                    </a:lnTo>
                    <a:close/>
                    <a:moveTo>
                      <a:pt x="50" y="71"/>
                    </a:moveTo>
                    <a:lnTo>
                      <a:pt x="56" y="65"/>
                    </a:lnTo>
                    <a:lnTo>
                      <a:pt x="60" y="59"/>
                    </a:lnTo>
                    <a:lnTo>
                      <a:pt x="65" y="63"/>
                    </a:lnTo>
                    <a:lnTo>
                      <a:pt x="62" y="71"/>
                    </a:lnTo>
                    <a:lnTo>
                      <a:pt x="56" y="76"/>
                    </a:lnTo>
                    <a:lnTo>
                      <a:pt x="50" y="71"/>
                    </a:lnTo>
                    <a:close/>
                    <a:moveTo>
                      <a:pt x="60" y="59"/>
                    </a:moveTo>
                    <a:lnTo>
                      <a:pt x="63" y="53"/>
                    </a:lnTo>
                    <a:lnTo>
                      <a:pt x="65" y="48"/>
                    </a:lnTo>
                    <a:lnTo>
                      <a:pt x="73" y="49"/>
                    </a:lnTo>
                    <a:lnTo>
                      <a:pt x="69" y="57"/>
                    </a:lnTo>
                    <a:lnTo>
                      <a:pt x="65" y="63"/>
                    </a:lnTo>
                    <a:lnTo>
                      <a:pt x="60" y="59"/>
                    </a:lnTo>
                    <a:close/>
                    <a:moveTo>
                      <a:pt x="65" y="48"/>
                    </a:moveTo>
                    <a:lnTo>
                      <a:pt x="65" y="42"/>
                    </a:lnTo>
                    <a:lnTo>
                      <a:pt x="67" y="36"/>
                    </a:lnTo>
                    <a:lnTo>
                      <a:pt x="75" y="36"/>
                    </a:lnTo>
                    <a:lnTo>
                      <a:pt x="75" y="42"/>
                    </a:lnTo>
                    <a:lnTo>
                      <a:pt x="73" y="49"/>
                    </a:lnTo>
                    <a:lnTo>
                      <a:pt x="65" y="48"/>
                    </a:lnTo>
                    <a:close/>
                    <a:moveTo>
                      <a:pt x="67" y="36"/>
                    </a:moveTo>
                    <a:lnTo>
                      <a:pt x="65" y="30"/>
                    </a:lnTo>
                    <a:lnTo>
                      <a:pt x="65" y="26"/>
                    </a:lnTo>
                    <a:lnTo>
                      <a:pt x="71" y="23"/>
                    </a:lnTo>
                    <a:lnTo>
                      <a:pt x="73" y="28"/>
                    </a:lnTo>
                    <a:lnTo>
                      <a:pt x="75" y="36"/>
                    </a:lnTo>
                    <a:lnTo>
                      <a:pt x="67" y="36"/>
                    </a:lnTo>
                    <a:close/>
                    <a:moveTo>
                      <a:pt x="65" y="26"/>
                    </a:moveTo>
                    <a:lnTo>
                      <a:pt x="63" y="26"/>
                    </a:lnTo>
                    <a:lnTo>
                      <a:pt x="62" y="25"/>
                    </a:lnTo>
                    <a:lnTo>
                      <a:pt x="63" y="17"/>
                    </a:lnTo>
                    <a:lnTo>
                      <a:pt x="67" y="19"/>
                    </a:lnTo>
                    <a:lnTo>
                      <a:pt x="71" y="23"/>
                    </a:lnTo>
                    <a:lnTo>
                      <a:pt x="65" y="26"/>
                    </a:lnTo>
                    <a:close/>
                    <a:moveTo>
                      <a:pt x="62" y="25"/>
                    </a:moveTo>
                    <a:lnTo>
                      <a:pt x="60" y="26"/>
                    </a:lnTo>
                    <a:lnTo>
                      <a:pt x="54" y="28"/>
                    </a:lnTo>
                    <a:lnTo>
                      <a:pt x="50" y="21"/>
                    </a:lnTo>
                    <a:lnTo>
                      <a:pt x="58" y="19"/>
                    </a:lnTo>
                    <a:lnTo>
                      <a:pt x="63" y="17"/>
                    </a:lnTo>
                    <a:lnTo>
                      <a:pt x="62" y="25"/>
                    </a:lnTo>
                    <a:close/>
                    <a:moveTo>
                      <a:pt x="54" y="28"/>
                    </a:moveTo>
                    <a:lnTo>
                      <a:pt x="48" y="32"/>
                    </a:lnTo>
                    <a:lnTo>
                      <a:pt x="38" y="38"/>
                    </a:lnTo>
                    <a:lnTo>
                      <a:pt x="35" y="32"/>
                    </a:lnTo>
                    <a:lnTo>
                      <a:pt x="42" y="25"/>
                    </a:lnTo>
                    <a:lnTo>
                      <a:pt x="50" y="21"/>
                    </a:lnTo>
                    <a:lnTo>
                      <a:pt x="54" y="28"/>
                    </a:lnTo>
                    <a:close/>
                    <a:moveTo>
                      <a:pt x="38" y="38"/>
                    </a:moveTo>
                    <a:lnTo>
                      <a:pt x="21" y="51"/>
                    </a:lnTo>
                    <a:lnTo>
                      <a:pt x="15" y="46"/>
                    </a:lnTo>
                    <a:lnTo>
                      <a:pt x="35" y="32"/>
                    </a:lnTo>
                    <a:lnTo>
                      <a:pt x="38" y="38"/>
                    </a:lnTo>
                    <a:close/>
                    <a:moveTo>
                      <a:pt x="13" y="49"/>
                    </a:moveTo>
                    <a:lnTo>
                      <a:pt x="13" y="48"/>
                    </a:lnTo>
                    <a:lnTo>
                      <a:pt x="15" y="46"/>
                    </a:lnTo>
                    <a:lnTo>
                      <a:pt x="17" y="49"/>
                    </a:lnTo>
                    <a:lnTo>
                      <a:pt x="13" y="49"/>
                    </a:lnTo>
                    <a:close/>
                    <a:moveTo>
                      <a:pt x="2" y="44"/>
                    </a:moveTo>
                    <a:lnTo>
                      <a:pt x="31" y="21"/>
                    </a:lnTo>
                    <a:lnTo>
                      <a:pt x="37" y="26"/>
                    </a:lnTo>
                    <a:lnTo>
                      <a:pt x="8" y="49"/>
                    </a:lnTo>
                    <a:lnTo>
                      <a:pt x="2" y="44"/>
                    </a:lnTo>
                    <a:close/>
                    <a:moveTo>
                      <a:pt x="31" y="21"/>
                    </a:moveTo>
                    <a:lnTo>
                      <a:pt x="31" y="21"/>
                    </a:lnTo>
                    <a:lnTo>
                      <a:pt x="35" y="25"/>
                    </a:lnTo>
                    <a:lnTo>
                      <a:pt x="31" y="21"/>
                    </a:lnTo>
                    <a:close/>
                    <a:moveTo>
                      <a:pt x="31" y="21"/>
                    </a:moveTo>
                    <a:lnTo>
                      <a:pt x="31" y="21"/>
                    </a:lnTo>
                    <a:lnTo>
                      <a:pt x="37" y="26"/>
                    </a:lnTo>
                    <a:lnTo>
                      <a:pt x="31" y="21"/>
                    </a:lnTo>
                    <a:close/>
                    <a:moveTo>
                      <a:pt x="37" y="26"/>
                    </a:moveTo>
                    <a:lnTo>
                      <a:pt x="37" y="26"/>
                    </a:lnTo>
                    <a:lnTo>
                      <a:pt x="35" y="25"/>
                    </a:lnTo>
                    <a:lnTo>
                      <a:pt x="37" y="26"/>
                    </a:lnTo>
                    <a:close/>
                    <a:moveTo>
                      <a:pt x="31" y="21"/>
                    </a:moveTo>
                    <a:lnTo>
                      <a:pt x="33" y="19"/>
                    </a:lnTo>
                    <a:lnTo>
                      <a:pt x="35" y="17"/>
                    </a:lnTo>
                    <a:lnTo>
                      <a:pt x="40" y="25"/>
                    </a:lnTo>
                    <a:lnTo>
                      <a:pt x="38" y="25"/>
                    </a:lnTo>
                    <a:lnTo>
                      <a:pt x="37" y="26"/>
                    </a:lnTo>
                    <a:lnTo>
                      <a:pt x="31" y="21"/>
                    </a:lnTo>
                    <a:close/>
                    <a:moveTo>
                      <a:pt x="35" y="17"/>
                    </a:moveTo>
                    <a:lnTo>
                      <a:pt x="37" y="17"/>
                    </a:lnTo>
                    <a:lnTo>
                      <a:pt x="38" y="15"/>
                    </a:lnTo>
                    <a:lnTo>
                      <a:pt x="42" y="23"/>
                    </a:lnTo>
                    <a:lnTo>
                      <a:pt x="40" y="23"/>
                    </a:lnTo>
                    <a:lnTo>
                      <a:pt x="40" y="25"/>
                    </a:lnTo>
                    <a:lnTo>
                      <a:pt x="35" y="17"/>
                    </a:lnTo>
                    <a:close/>
                    <a:moveTo>
                      <a:pt x="38" y="15"/>
                    </a:moveTo>
                    <a:lnTo>
                      <a:pt x="46" y="9"/>
                    </a:lnTo>
                    <a:lnTo>
                      <a:pt x="52" y="5"/>
                    </a:lnTo>
                    <a:lnTo>
                      <a:pt x="56" y="13"/>
                    </a:lnTo>
                    <a:lnTo>
                      <a:pt x="50" y="17"/>
                    </a:lnTo>
                    <a:lnTo>
                      <a:pt x="42" y="23"/>
                    </a:lnTo>
                    <a:lnTo>
                      <a:pt x="38" y="15"/>
                    </a:lnTo>
                    <a:close/>
                    <a:moveTo>
                      <a:pt x="56" y="13"/>
                    </a:moveTo>
                    <a:lnTo>
                      <a:pt x="56" y="13"/>
                    </a:lnTo>
                    <a:lnTo>
                      <a:pt x="54" y="9"/>
                    </a:lnTo>
                    <a:lnTo>
                      <a:pt x="56" y="13"/>
                    </a:lnTo>
                    <a:close/>
                    <a:moveTo>
                      <a:pt x="52" y="5"/>
                    </a:moveTo>
                    <a:lnTo>
                      <a:pt x="56" y="3"/>
                    </a:lnTo>
                    <a:lnTo>
                      <a:pt x="60" y="1"/>
                    </a:lnTo>
                    <a:lnTo>
                      <a:pt x="62" y="9"/>
                    </a:lnTo>
                    <a:lnTo>
                      <a:pt x="60" y="11"/>
                    </a:lnTo>
                    <a:lnTo>
                      <a:pt x="56" y="13"/>
                    </a:lnTo>
                    <a:lnTo>
                      <a:pt x="52" y="5"/>
                    </a:lnTo>
                    <a:close/>
                    <a:moveTo>
                      <a:pt x="62" y="9"/>
                    </a:moveTo>
                    <a:lnTo>
                      <a:pt x="62" y="9"/>
                    </a:lnTo>
                    <a:lnTo>
                      <a:pt x="62" y="5"/>
                    </a:lnTo>
                    <a:lnTo>
                      <a:pt x="62" y="9"/>
                    </a:lnTo>
                    <a:close/>
                    <a:moveTo>
                      <a:pt x="60" y="1"/>
                    </a:moveTo>
                    <a:lnTo>
                      <a:pt x="63" y="1"/>
                    </a:lnTo>
                    <a:lnTo>
                      <a:pt x="65" y="0"/>
                    </a:lnTo>
                    <a:lnTo>
                      <a:pt x="67" y="7"/>
                    </a:lnTo>
                    <a:lnTo>
                      <a:pt x="65" y="9"/>
                    </a:lnTo>
                    <a:lnTo>
                      <a:pt x="62" y="9"/>
                    </a:lnTo>
                    <a:lnTo>
                      <a:pt x="60" y="1"/>
                    </a:lnTo>
                    <a:close/>
                    <a:moveTo>
                      <a:pt x="65" y="0"/>
                    </a:moveTo>
                    <a:lnTo>
                      <a:pt x="65" y="0"/>
                    </a:lnTo>
                    <a:lnTo>
                      <a:pt x="67" y="3"/>
                    </a:lnTo>
                    <a:lnTo>
                      <a:pt x="65" y="0"/>
                    </a:lnTo>
                    <a:close/>
                    <a:moveTo>
                      <a:pt x="65" y="0"/>
                    </a:moveTo>
                    <a:lnTo>
                      <a:pt x="65" y="0"/>
                    </a:lnTo>
                    <a:lnTo>
                      <a:pt x="67" y="7"/>
                    </a:lnTo>
                    <a:lnTo>
                      <a:pt x="65" y="0"/>
                    </a:lnTo>
                    <a:close/>
                    <a:moveTo>
                      <a:pt x="65" y="0"/>
                    </a:moveTo>
                    <a:lnTo>
                      <a:pt x="65" y="0"/>
                    </a:lnTo>
                    <a:lnTo>
                      <a:pt x="67" y="3"/>
                    </a:lnTo>
                    <a:lnTo>
                      <a:pt x="65" y="0"/>
                    </a:lnTo>
                    <a:close/>
                    <a:moveTo>
                      <a:pt x="65" y="0"/>
                    </a:moveTo>
                    <a:lnTo>
                      <a:pt x="67" y="0"/>
                    </a:lnTo>
                    <a:lnTo>
                      <a:pt x="69" y="0"/>
                    </a:lnTo>
                    <a:lnTo>
                      <a:pt x="69" y="7"/>
                    </a:lnTo>
                    <a:lnTo>
                      <a:pt x="67" y="7"/>
                    </a:lnTo>
                    <a:lnTo>
                      <a:pt x="65" y="0"/>
                    </a:lnTo>
                    <a:close/>
                    <a:moveTo>
                      <a:pt x="69" y="0"/>
                    </a:moveTo>
                    <a:lnTo>
                      <a:pt x="71" y="0"/>
                    </a:lnTo>
                    <a:lnTo>
                      <a:pt x="71" y="7"/>
                    </a:lnTo>
                    <a:lnTo>
                      <a:pt x="69" y="7"/>
                    </a:lnTo>
                    <a:lnTo>
                      <a:pt x="69" y="0"/>
                    </a:lnTo>
                    <a:close/>
                    <a:moveTo>
                      <a:pt x="71" y="0"/>
                    </a:moveTo>
                    <a:lnTo>
                      <a:pt x="79" y="1"/>
                    </a:lnTo>
                    <a:lnTo>
                      <a:pt x="83" y="5"/>
                    </a:lnTo>
                    <a:lnTo>
                      <a:pt x="77" y="11"/>
                    </a:lnTo>
                    <a:lnTo>
                      <a:pt x="75" y="9"/>
                    </a:lnTo>
                    <a:lnTo>
                      <a:pt x="71" y="7"/>
                    </a:lnTo>
                    <a:lnTo>
                      <a:pt x="71" y="0"/>
                    </a:lnTo>
                    <a:close/>
                    <a:moveTo>
                      <a:pt x="77" y="11"/>
                    </a:moveTo>
                    <a:lnTo>
                      <a:pt x="77" y="11"/>
                    </a:lnTo>
                    <a:lnTo>
                      <a:pt x="81" y="7"/>
                    </a:lnTo>
                    <a:lnTo>
                      <a:pt x="77" y="11"/>
                    </a:lnTo>
                    <a:close/>
                    <a:moveTo>
                      <a:pt x="83" y="5"/>
                    </a:moveTo>
                    <a:lnTo>
                      <a:pt x="86" y="9"/>
                    </a:lnTo>
                    <a:lnTo>
                      <a:pt x="88" y="13"/>
                    </a:lnTo>
                    <a:lnTo>
                      <a:pt x="81" y="15"/>
                    </a:lnTo>
                    <a:lnTo>
                      <a:pt x="79" y="13"/>
                    </a:lnTo>
                    <a:lnTo>
                      <a:pt x="77" y="11"/>
                    </a:lnTo>
                    <a:lnTo>
                      <a:pt x="83" y="5"/>
                    </a:lnTo>
                    <a:close/>
                    <a:moveTo>
                      <a:pt x="88" y="13"/>
                    </a:moveTo>
                    <a:lnTo>
                      <a:pt x="88" y="19"/>
                    </a:lnTo>
                    <a:lnTo>
                      <a:pt x="90" y="23"/>
                    </a:lnTo>
                    <a:lnTo>
                      <a:pt x="81" y="23"/>
                    </a:lnTo>
                    <a:lnTo>
                      <a:pt x="81" y="19"/>
                    </a:lnTo>
                    <a:lnTo>
                      <a:pt x="81" y="15"/>
                    </a:lnTo>
                    <a:lnTo>
                      <a:pt x="88" y="13"/>
                    </a:lnTo>
                    <a:close/>
                    <a:moveTo>
                      <a:pt x="90" y="23"/>
                    </a:moveTo>
                    <a:lnTo>
                      <a:pt x="88" y="28"/>
                    </a:lnTo>
                    <a:lnTo>
                      <a:pt x="88" y="36"/>
                    </a:lnTo>
                    <a:lnTo>
                      <a:pt x="81" y="34"/>
                    </a:lnTo>
                    <a:lnTo>
                      <a:pt x="81" y="28"/>
                    </a:lnTo>
                    <a:lnTo>
                      <a:pt x="81" y="23"/>
                    </a:lnTo>
                    <a:lnTo>
                      <a:pt x="90" y="23"/>
                    </a:lnTo>
                    <a:close/>
                    <a:moveTo>
                      <a:pt x="88" y="36"/>
                    </a:moveTo>
                    <a:lnTo>
                      <a:pt x="86" y="42"/>
                    </a:lnTo>
                    <a:lnTo>
                      <a:pt x="85" y="48"/>
                    </a:lnTo>
                    <a:lnTo>
                      <a:pt x="77" y="46"/>
                    </a:lnTo>
                    <a:lnTo>
                      <a:pt x="79" y="40"/>
                    </a:lnTo>
                    <a:lnTo>
                      <a:pt x="81" y="34"/>
                    </a:lnTo>
                    <a:lnTo>
                      <a:pt x="88" y="36"/>
                    </a:lnTo>
                    <a:close/>
                    <a:moveTo>
                      <a:pt x="77" y="46"/>
                    </a:moveTo>
                    <a:lnTo>
                      <a:pt x="77" y="46"/>
                    </a:lnTo>
                    <a:lnTo>
                      <a:pt x="81" y="46"/>
                    </a:lnTo>
                    <a:lnTo>
                      <a:pt x="77" y="46"/>
                    </a:lnTo>
                    <a:close/>
                    <a:moveTo>
                      <a:pt x="85" y="48"/>
                    </a:moveTo>
                    <a:lnTo>
                      <a:pt x="85" y="48"/>
                    </a:lnTo>
                    <a:lnTo>
                      <a:pt x="77" y="46"/>
                    </a:lnTo>
                    <a:lnTo>
                      <a:pt x="85" y="48"/>
                    </a:lnTo>
                    <a:close/>
                    <a:moveTo>
                      <a:pt x="85" y="48"/>
                    </a:moveTo>
                    <a:lnTo>
                      <a:pt x="85" y="48"/>
                    </a:lnTo>
                    <a:lnTo>
                      <a:pt x="81" y="46"/>
                    </a:lnTo>
                    <a:lnTo>
                      <a:pt x="85" y="48"/>
                    </a:lnTo>
                    <a:close/>
                    <a:moveTo>
                      <a:pt x="85" y="48"/>
                    </a:moveTo>
                    <a:lnTo>
                      <a:pt x="85" y="49"/>
                    </a:lnTo>
                    <a:lnTo>
                      <a:pt x="83" y="51"/>
                    </a:lnTo>
                    <a:lnTo>
                      <a:pt x="77" y="48"/>
                    </a:lnTo>
                    <a:lnTo>
                      <a:pt x="77" y="46"/>
                    </a:lnTo>
                    <a:lnTo>
                      <a:pt x="85" y="48"/>
                    </a:lnTo>
                    <a:close/>
                    <a:moveTo>
                      <a:pt x="83" y="51"/>
                    </a:moveTo>
                    <a:lnTo>
                      <a:pt x="83" y="53"/>
                    </a:lnTo>
                    <a:lnTo>
                      <a:pt x="83" y="55"/>
                    </a:lnTo>
                    <a:lnTo>
                      <a:pt x="75" y="51"/>
                    </a:lnTo>
                    <a:lnTo>
                      <a:pt x="75" y="49"/>
                    </a:lnTo>
                    <a:lnTo>
                      <a:pt x="77" y="48"/>
                    </a:lnTo>
                    <a:lnTo>
                      <a:pt x="83" y="51"/>
                    </a:lnTo>
                    <a:close/>
                    <a:moveTo>
                      <a:pt x="83" y="55"/>
                    </a:moveTo>
                    <a:lnTo>
                      <a:pt x="77" y="63"/>
                    </a:lnTo>
                    <a:lnTo>
                      <a:pt x="71" y="73"/>
                    </a:lnTo>
                    <a:lnTo>
                      <a:pt x="65" y="67"/>
                    </a:lnTo>
                    <a:lnTo>
                      <a:pt x="71" y="59"/>
                    </a:lnTo>
                    <a:lnTo>
                      <a:pt x="75" y="51"/>
                    </a:lnTo>
                    <a:lnTo>
                      <a:pt x="83" y="55"/>
                    </a:lnTo>
                    <a:close/>
                    <a:moveTo>
                      <a:pt x="65" y="67"/>
                    </a:moveTo>
                    <a:lnTo>
                      <a:pt x="65" y="67"/>
                    </a:lnTo>
                    <a:lnTo>
                      <a:pt x="69" y="69"/>
                    </a:lnTo>
                    <a:lnTo>
                      <a:pt x="65" y="67"/>
                    </a:lnTo>
                    <a:close/>
                    <a:moveTo>
                      <a:pt x="71" y="73"/>
                    </a:moveTo>
                    <a:lnTo>
                      <a:pt x="71" y="73"/>
                    </a:lnTo>
                    <a:lnTo>
                      <a:pt x="65" y="67"/>
                    </a:lnTo>
                    <a:lnTo>
                      <a:pt x="71" y="73"/>
                    </a:lnTo>
                    <a:close/>
                    <a:moveTo>
                      <a:pt x="71" y="73"/>
                    </a:moveTo>
                    <a:lnTo>
                      <a:pt x="71" y="73"/>
                    </a:lnTo>
                    <a:lnTo>
                      <a:pt x="69" y="69"/>
                    </a:lnTo>
                    <a:lnTo>
                      <a:pt x="71" y="73"/>
                    </a:lnTo>
                    <a:close/>
                    <a:moveTo>
                      <a:pt x="71" y="73"/>
                    </a:moveTo>
                    <a:lnTo>
                      <a:pt x="71" y="73"/>
                    </a:lnTo>
                    <a:lnTo>
                      <a:pt x="71" y="74"/>
                    </a:lnTo>
                    <a:lnTo>
                      <a:pt x="63" y="69"/>
                    </a:lnTo>
                    <a:lnTo>
                      <a:pt x="65" y="69"/>
                    </a:lnTo>
                    <a:lnTo>
                      <a:pt x="65" y="67"/>
                    </a:lnTo>
                    <a:lnTo>
                      <a:pt x="71" y="73"/>
                    </a:lnTo>
                    <a:close/>
                    <a:moveTo>
                      <a:pt x="71" y="74"/>
                    </a:moveTo>
                    <a:lnTo>
                      <a:pt x="69" y="74"/>
                    </a:lnTo>
                    <a:lnTo>
                      <a:pt x="69" y="76"/>
                    </a:lnTo>
                    <a:lnTo>
                      <a:pt x="62" y="71"/>
                    </a:lnTo>
                    <a:lnTo>
                      <a:pt x="63" y="71"/>
                    </a:lnTo>
                    <a:lnTo>
                      <a:pt x="63" y="69"/>
                    </a:lnTo>
                    <a:lnTo>
                      <a:pt x="71" y="74"/>
                    </a:lnTo>
                    <a:close/>
                    <a:moveTo>
                      <a:pt x="69" y="76"/>
                    </a:moveTo>
                    <a:lnTo>
                      <a:pt x="63" y="82"/>
                    </a:lnTo>
                    <a:lnTo>
                      <a:pt x="58" y="88"/>
                    </a:lnTo>
                    <a:lnTo>
                      <a:pt x="52" y="82"/>
                    </a:lnTo>
                    <a:lnTo>
                      <a:pt x="58" y="76"/>
                    </a:lnTo>
                    <a:lnTo>
                      <a:pt x="62" y="71"/>
                    </a:lnTo>
                    <a:lnTo>
                      <a:pt x="69" y="76"/>
                    </a:lnTo>
                    <a:close/>
                    <a:moveTo>
                      <a:pt x="58" y="88"/>
                    </a:moveTo>
                    <a:lnTo>
                      <a:pt x="54" y="92"/>
                    </a:lnTo>
                    <a:lnTo>
                      <a:pt x="50" y="96"/>
                    </a:lnTo>
                    <a:lnTo>
                      <a:pt x="44" y="90"/>
                    </a:lnTo>
                    <a:lnTo>
                      <a:pt x="48" y="86"/>
                    </a:lnTo>
                    <a:lnTo>
                      <a:pt x="52" y="82"/>
                    </a:lnTo>
                    <a:lnTo>
                      <a:pt x="58" y="88"/>
                    </a:lnTo>
                    <a:close/>
                    <a:moveTo>
                      <a:pt x="50" y="96"/>
                    </a:moveTo>
                    <a:lnTo>
                      <a:pt x="44" y="99"/>
                    </a:lnTo>
                    <a:lnTo>
                      <a:pt x="38" y="105"/>
                    </a:lnTo>
                    <a:lnTo>
                      <a:pt x="35" y="98"/>
                    </a:lnTo>
                    <a:lnTo>
                      <a:pt x="38" y="94"/>
                    </a:lnTo>
                    <a:lnTo>
                      <a:pt x="44" y="90"/>
                    </a:lnTo>
                    <a:lnTo>
                      <a:pt x="50" y="96"/>
                    </a:lnTo>
                    <a:close/>
                    <a:moveTo>
                      <a:pt x="38" y="105"/>
                    </a:moveTo>
                    <a:lnTo>
                      <a:pt x="21" y="119"/>
                    </a:lnTo>
                    <a:lnTo>
                      <a:pt x="15" y="113"/>
                    </a:lnTo>
                    <a:lnTo>
                      <a:pt x="35" y="98"/>
                    </a:lnTo>
                    <a:lnTo>
                      <a:pt x="38" y="105"/>
                    </a:lnTo>
                    <a:close/>
                    <a:moveTo>
                      <a:pt x="13" y="115"/>
                    </a:moveTo>
                    <a:lnTo>
                      <a:pt x="13" y="113"/>
                    </a:lnTo>
                    <a:lnTo>
                      <a:pt x="15" y="113"/>
                    </a:lnTo>
                    <a:lnTo>
                      <a:pt x="17" y="115"/>
                    </a:lnTo>
                    <a:lnTo>
                      <a:pt x="13" y="115"/>
                    </a:lnTo>
                    <a:close/>
                    <a:moveTo>
                      <a:pt x="21" y="115"/>
                    </a:moveTo>
                    <a:lnTo>
                      <a:pt x="21" y="172"/>
                    </a:lnTo>
                    <a:lnTo>
                      <a:pt x="13" y="172"/>
                    </a:lnTo>
                    <a:lnTo>
                      <a:pt x="13" y="115"/>
                    </a:lnTo>
                    <a:lnTo>
                      <a:pt x="21" y="115"/>
                    </a:lnTo>
                    <a:close/>
                    <a:moveTo>
                      <a:pt x="21" y="172"/>
                    </a:moveTo>
                    <a:lnTo>
                      <a:pt x="21" y="174"/>
                    </a:lnTo>
                    <a:lnTo>
                      <a:pt x="21" y="176"/>
                    </a:lnTo>
                    <a:lnTo>
                      <a:pt x="17" y="172"/>
                    </a:lnTo>
                    <a:lnTo>
                      <a:pt x="21" y="172"/>
                    </a:lnTo>
                    <a:close/>
                    <a:moveTo>
                      <a:pt x="21" y="176"/>
                    </a:moveTo>
                    <a:lnTo>
                      <a:pt x="8" y="186"/>
                    </a:lnTo>
                    <a:lnTo>
                      <a:pt x="2" y="180"/>
                    </a:lnTo>
                    <a:lnTo>
                      <a:pt x="15" y="171"/>
                    </a:lnTo>
                    <a:lnTo>
                      <a:pt x="21" y="176"/>
                    </a:lnTo>
                    <a:close/>
                    <a:moveTo>
                      <a:pt x="8" y="186"/>
                    </a:moveTo>
                    <a:lnTo>
                      <a:pt x="0" y="192"/>
                    </a:lnTo>
                    <a:lnTo>
                      <a:pt x="0" y="184"/>
                    </a:lnTo>
                    <a:lnTo>
                      <a:pt x="4" y="184"/>
                    </a:lnTo>
                    <a:lnTo>
                      <a:pt x="8" y="186"/>
                    </a:lnTo>
                    <a:close/>
                    <a:moveTo>
                      <a:pt x="0" y="184"/>
                    </a:moveTo>
                    <a:lnTo>
                      <a:pt x="0" y="46"/>
                    </a:lnTo>
                    <a:lnTo>
                      <a:pt x="8" y="46"/>
                    </a:lnTo>
                    <a:lnTo>
                      <a:pt x="8" y="184"/>
                    </a:lnTo>
                    <a:lnTo>
                      <a:pt x="0" y="184"/>
                    </a:lnTo>
                    <a:close/>
                    <a:moveTo>
                      <a:pt x="0" y="46"/>
                    </a:moveTo>
                    <a:lnTo>
                      <a:pt x="0" y="44"/>
                    </a:lnTo>
                    <a:lnTo>
                      <a:pt x="2" y="44"/>
                    </a:lnTo>
                    <a:lnTo>
                      <a:pt x="4" y="46"/>
                    </a:lnTo>
                    <a:lnTo>
                      <a:pt x="0" y="46"/>
                    </a:lnTo>
                    <a:close/>
                  </a:path>
                </a:pathLst>
              </a:custGeom>
              <a:solidFill>
                <a:srgbClr val="1F1A17"/>
              </a:solidFill>
              <a:ln w="9525">
                <a:noFill/>
                <a:round/>
              </a:ln>
            </p:spPr>
            <p:txBody>
              <a:bodyPr/>
              <a:lstStyle/>
              <a:p>
                <a:endParaRPr lang="en-IN"/>
              </a:p>
            </p:txBody>
          </p:sp>
          <p:sp>
            <p:nvSpPr>
              <p:cNvPr id="2127" name="Freeform 102"/>
              <p:cNvSpPr>
                <a:spLocks noEditPoints="1"/>
              </p:cNvSpPr>
              <p:nvPr/>
            </p:nvSpPr>
            <p:spPr bwMode="auto">
              <a:xfrm>
                <a:off x="2158" y="2262"/>
                <a:ext cx="21" cy="52"/>
              </a:xfrm>
              <a:custGeom>
                <a:avLst/>
                <a:gdLst>
                  <a:gd name="T0" fmla="*/ 20 w 21"/>
                  <a:gd name="T1" fmla="*/ 36 h 52"/>
                  <a:gd name="T2" fmla="*/ 6 w 21"/>
                  <a:gd name="T3" fmla="*/ 48 h 52"/>
                  <a:gd name="T4" fmla="*/ 2 w 21"/>
                  <a:gd name="T5" fmla="*/ 40 h 52"/>
                  <a:gd name="T6" fmla="*/ 16 w 21"/>
                  <a:gd name="T7" fmla="*/ 31 h 52"/>
                  <a:gd name="T8" fmla="*/ 20 w 21"/>
                  <a:gd name="T9" fmla="*/ 36 h 52"/>
                  <a:gd name="T10" fmla="*/ 6 w 21"/>
                  <a:gd name="T11" fmla="*/ 48 h 52"/>
                  <a:gd name="T12" fmla="*/ 0 w 21"/>
                  <a:gd name="T13" fmla="*/ 52 h 52"/>
                  <a:gd name="T14" fmla="*/ 0 w 21"/>
                  <a:gd name="T15" fmla="*/ 44 h 52"/>
                  <a:gd name="T16" fmla="*/ 4 w 21"/>
                  <a:gd name="T17" fmla="*/ 44 h 52"/>
                  <a:gd name="T18" fmla="*/ 6 w 21"/>
                  <a:gd name="T19" fmla="*/ 48 h 52"/>
                  <a:gd name="T20" fmla="*/ 0 w 21"/>
                  <a:gd name="T21" fmla="*/ 44 h 52"/>
                  <a:gd name="T22" fmla="*/ 0 w 21"/>
                  <a:gd name="T23" fmla="*/ 19 h 52"/>
                  <a:gd name="T24" fmla="*/ 8 w 21"/>
                  <a:gd name="T25" fmla="*/ 19 h 52"/>
                  <a:gd name="T26" fmla="*/ 8 w 21"/>
                  <a:gd name="T27" fmla="*/ 44 h 52"/>
                  <a:gd name="T28" fmla="*/ 0 w 21"/>
                  <a:gd name="T29" fmla="*/ 44 h 52"/>
                  <a:gd name="T30" fmla="*/ 0 w 21"/>
                  <a:gd name="T31" fmla="*/ 19 h 52"/>
                  <a:gd name="T32" fmla="*/ 0 w 21"/>
                  <a:gd name="T33" fmla="*/ 17 h 52"/>
                  <a:gd name="T34" fmla="*/ 2 w 21"/>
                  <a:gd name="T35" fmla="*/ 15 h 52"/>
                  <a:gd name="T36" fmla="*/ 4 w 21"/>
                  <a:gd name="T37" fmla="*/ 19 h 52"/>
                  <a:gd name="T38" fmla="*/ 0 w 21"/>
                  <a:gd name="T39" fmla="*/ 19 h 52"/>
                  <a:gd name="T40" fmla="*/ 2 w 21"/>
                  <a:gd name="T41" fmla="*/ 15 h 52"/>
                  <a:gd name="T42" fmla="*/ 16 w 21"/>
                  <a:gd name="T43" fmla="*/ 6 h 52"/>
                  <a:gd name="T44" fmla="*/ 20 w 21"/>
                  <a:gd name="T45" fmla="*/ 11 h 52"/>
                  <a:gd name="T46" fmla="*/ 6 w 21"/>
                  <a:gd name="T47" fmla="*/ 23 h 52"/>
                  <a:gd name="T48" fmla="*/ 2 w 21"/>
                  <a:gd name="T49" fmla="*/ 15 h 52"/>
                  <a:gd name="T50" fmla="*/ 16 w 21"/>
                  <a:gd name="T51" fmla="*/ 6 h 52"/>
                  <a:gd name="T52" fmla="*/ 21 w 21"/>
                  <a:gd name="T53" fmla="*/ 0 h 52"/>
                  <a:gd name="T54" fmla="*/ 21 w 21"/>
                  <a:gd name="T55" fmla="*/ 9 h 52"/>
                  <a:gd name="T56" fmla="*/ 18 w 21"/>
                  <a:gd name="T57" fmla="*/ 9 h 52"/>
                  <a:gd name="T58" fmla="*/ 16 w 21"/>
                  <a:gd name="T59" fmla="*/ 6 h 52"/>
                  <a:gd name="T60" fmla="*/ 21 w 21"/>
                  <a:gd name="T61" fmla="*/ 9 h 52"/>
                  <a:gd name="T62" fmla="*/ 21 w 21"/>
                  <a:gd name="T63" fmla="*/ 34 h 52"/>
                  <a:gd name="T64" fmla="*/ 14 w 21"/>
                  <a:gd name="T65" fmla="*/ 34 h 52"/>
                  <a:gd name="T66" fmla="*/ 14 w 21"/>
                  <a:gd name="T67" fmla="*/ 9 h 52"/>
                  <a:gd name="T68" fmla="*/ 21 w 21"/>
                  <a:gd name="T69" fmla="*/ 9 h 52"/>
                  <a:gd name="T70" fmla="*/ 21 w 21"/>
                  <a:gd name="T71" fmla="*/ 34 h 52"/>
                  <a:gd name="T72" fmla="*/ 21 w 21"/>
                  <a:gd name="T73" fmla="*/ 36 h 52"/>
                  <a:gd name="T74" fmla="*/ 20 w 21"/>
                  <a:gd name="T75" fmla="*/ 36 h 52"/>
                  <a:gd name="T76" fmla="*/ 18 w 21"/>
                  <a:gd name="T77" fmla="*/ 34 h 52"/>
                  <a:gd name="T78" fmla="*/ 21 w 21"/>
                  <a:gd name="T79" fmla="*/ 34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52"/>
                  <a:gd name="T122" fmla="*/ 21 w 21"/>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52">
                    <a:moveTo>
                      <a:pt x="20" y="36"/>
                    </a:moveTo>
                    <a:lnTo>
                      <a:pt x="6" y="48"/>
                    </a:lnTo>
                    <a:lnTo>
                      <a:pt x="2" y="40"/>
                    </a:lnTo>
                    <a:lnTo>
                      <a:pt x="16" y="31"/>
                    </a:lnTo>
                    <a:lnTo>
                      <a:pt x="20" y="36"/>
                    </a:lnTo>
                    <a:close/>
                    <a:moveTo>
                      <a:pt x="6" y="48"/>
                    </a:moveTo>
                    <a:lnTo>
                      <a:pt x="0" y="52"/>
                    </a:lnTo>
                    <a:lnTo>
                      <a:pt x="0" y="44"/>
                    </a:lnTo>
                    <a:lnTo>
                      <a:pt x="4" y="44"/>
                    </a:lnTo>
                    <a:lnTo>
                      <a:pt x="6" y="48"/>
                    </a:lnTo>
                    <a:close/>
                    <a:moveTo>
                      <a:pt x="0" y="44"/>
                    </a:moveTo>
                    <a:lnTo>
                      <a:pt x="0" y="19"/>
                    </a:lnTo>
                    <a:lnTo>
                      <a:pt x="8" y="19"/>
                    </a:lnTo>
                    <a:lnTo>
                      <a:pt x="8" y="44"/>
                    </a:lnTo>
                    <a:lnTo>
                      <a:pt x="0" y="44"/>
                    </a:lnTo>
                    <a:close/>
                    <a:moveTo>
                      <a:pt x="0" y="19"/>
                    </a:moveTo>
                    <a:lnTo>
                      <a:pt x="0" y="17"/>
                    </a:lnTo>
                    <a:lnTo>
                      <a:pt x="2" y="15"/>
                    </a:lnTo>
                    <a:lnTo>
                      <a:pt x="4" y="19"/>
                    </a:lnTo>
                    <a:lnTo>
                      <a:pt x="0" y="19"/>
                    </a:lnTo>
                    <a:close/>
                    <a:moveTo>
                      <a:pt x="2" y="15"/>
                    </a:moveTo>
                    <a:lnTo>
                      <a:pt x="16" y="6"/>
                    </a:lnTo>
                    <a:lnTo>
                      <a:pt x="20" y="11"/>
                    </a:lnTo>
                    <a:lnTo>
                      <a:pt x="6" y="23"/>
                    </a:lnTo>
                    <a:lnTo>
                      <a:pt x="2" y="15"/>
                    </a:lnTo>
                    <a:close/>
                    <a:moveTo>
                      <a:pt x="16" y="6"/>
                    </a:moveTo>
                    <a:lnTo>
                      <a:pt x="21" y="0"/>
                    </a:lnTo>
                    <a:lnTo>
                      <a:pt x="21" y="9"/>
                    </a:lnTo>
                    <a:lnTo>
                      <a:pt x="18" y="9"/>
                    </a:lnTo>
                    <a:lnTo>
                      <a:pt x="16" y="6"/>
                    </a:lnTo>
                    <a:close/>
                    <a:moveTo>
                      <a:pt x="21" y="9"/>
                    </a:moveTo>
                    <a:lnTo>
                      <a:pt x="21" y="34"/>
                    </a:lnTo>
                    <a:lnTo>
                      <a:pt x="14" y="34"/>
                    </a:lnTo>
                    <a:lnTo>
                      <a:pt x="14" y="9"/>
                    </a:lnTo>
                    <a:lnTo>
                      <a:pt x="21" y="9"/>
                    </a:lnTo>
                    <a:close/>
                    <a:moveTo>
                      <a:pt x="21" y="34"/>
                    </a:moveTo>
                    <a:lnTo>
                      <a:pt x="21" y="36"/>
                    </a:lnTo>
                    <a:lnTo>
                      <a:pt x="20" y="36"/>
                    </a:lnTo>
                    <a:lnTo>
                      <a:pt x="18" y="34"/>
                    </a:lnTo>
                    <a:lnTo>
                      <a:pt x="21" y="34"/>
                    </a:lnTo>
                    <a:close/>
                  </a:path>
                </a:pathLst>
              </a:custGeom>
              <a:solidFill>
                <a:srgbClr val="1F1A17"/>
              </a:solidFill>
              <a:ln w="9525">
                <a:noFill/>
                <a:round/>
              </a:ln>
            </p:spPr>
            <p:txBody>
              <a:bodyPr/>
              <a:lstStyle/>
              <a:p>
                <a:endParaRPr lang="en-IN"/>
              </a:p>
            </p:txBody>
          </p:sp>
        </p:grpSp>
      </p:grpSp>
      <p:sp>
        <p:nvSpPr>
          <p:cNvPr id="9319" name="Text Box 103"/>
          <p:cNvSpPr txBox="1">
            <a:spLocks noChangeArrowheads="1"/>
          </p:cNvSpPr>
          <p:nvPr/>
        </p:nvSpPr>
        <p:spPr bwMode="auto">
          <a:xfrm>
            <a:off x="254000" y="6248400"/>
            <a:ext cx="2657475" cy="762000"/>
          </a:xfrm>
          <a:prstGeom prst="rect">
            <a:avLst/>
          </a:prstGeom>
          <a:noFill/>
          <a:ln w="9525">
            <a:noFill/>
            <a:miter lim="800000"/>
          </a:ln>
        </p:spPr>
        <p:txBody>
          <a:bodyPr wrap="none">
            <a:spAutoFit/>
          </a:bodyPr>
          <a:lstStyle/>
          <a:p>
            <a:pPr algn="ctr"/>
            <a:r>
              <a:rPr lang="en-US" sz="1200" b="1">
                <a:solidFill>
                  <a:srgbClr val="FF0000"/>
                </a:solidFill>
                <a:latin typeface="Times New Roman" charset="0"/>
              </a:rPr>
              <a:t>HP IS ROTATED DOWNWARD  90</a:t>
            </a:r>
            <a:r>
              <a:rPr lang="en-US" sz="1200" b="1" baseline="30000">
                <a:solidFill>
                  <a:srgbClr val="FF0000"/>
                </a:solidFill>
                <a:latin typeface="Times New Roman" charset="0"/>
              </a:rPr>
              <a:t>0</a:t>
            </a:r>
            <a:endParaRPr lang="en-US" sz="1200" b="1" baseline="30000">
              <a:solidFill>
                <a:srgbClr val="FF0000"/>
              </a:solidFill>
              <a:latin typeface="Times New Roman" charset="0"/>
            </a:endParaRPr>
          </a:p>
          <a:p>
            <a:pPr algn="ctr"/>
            <a:r>
              <a:rPr lang="en-US" sz="1200" b="1">
                <a:solidFill>
                  <a:srgbClr val="FF0000"/>
                </a:solidFill>
                <a:latin typeface="Times New Roman" charset="0"/>
              </a:rPr>
              <a:t>AND </a:t>
            </a:r>
            <a:endParaRPr lang="en-US" sz="1200" b="1">
              <a:solidFill>
                <a:srgbClr val="FF0000"/>
              </a:solidFill>
              <a:latin typeface="Times New Roman" charset="0"/>
            </a:endParaRPr>
          </a:p>
          <a:p>
            <a:pPr algn="ctr"/>
            <a:r>
              <a:rPr lang="en-US" sz="1200" b="1">
                <a:solidFill>
                  <a:srgbClr val="FF0000"/>
                </a:solidFill>
                <a:latin typeface="Times New Roman" charset="0"/>
              </a:rPr>
              <a:t>BROUGHT IN THE PLANE OF VP.</a:t>
            </a:r>
            <a:endParaRPr lang="en-US" sz="1200" b="1">
              <a:solidFill>
                <a:srgbClr val="FF0000"/>
              </a:solidFill>
              <a:latin typeface="Times New Roman" charset="0"/>
            </a:endParaRPr>
          </a:p>
          <a:p>
            <a:pPr algn="ctr"/>
            <a:endParaRPr lang="en-US" sz="1200" baseline="30000">
              <a:latin typeface="Times New Roman" charset="0"/>
            </a:endParaRPr>
          </a:p>
        </p:txBody>
      </p:sp>
      <p:sp>
        <p:nvSpPr>
          <p:cNvPr id="9320" name="Text Box 104"/>
          <p:cNvSpPr txBox="1">
            <a:spLocks noChangeArrowheads="1"/>
          </p:cNvSpPr>
          <p:nvPr/>
        </p:nvSpPr>
        <p:spPr bwMode="auto">
          <a:xfrm>
            <a:off x="2905125" y="6243638"/>
            <a:ext cx="2843213" cy="639762"/>
          </a:xfrm>
          <a:prstGeom prst="rect">
            <a:avLst/>
          </a:prstGeom>
          <a:noFill/>
          <a:ln w="9525">
            <a:noFill/>
            <a:miter lim="800000"/>
          </a:ln>
        </p:spPr>
        <p:txBody>
          <a:bodyPr wrap="none">
            <a:spAutoFit/>
          </a:bodyPr>
          <a:lstStyle/>
          <a:p>
            <a:pPr algn="ctr"/>
            <a:r>
              <a:rPr lang="en-US" sz="1200" b="1">
                <a:solidFill>
                  <a:schemeClr val="accent2"/>
                </a:solidFill>
                <a:latin typeface="Times New Roman" charset="0"/>
              </a:rPr>
              <a:t>PP  IS ROTATED IN  RIGHT SIDE  90</a:t>
            </a:r>
            <a:r>
              <a:rPr lang="en-US" sz="1200" b="1" baseline="30000">
                <a:solidFill>
                  <a:schemeClr val="accent2"/>
                </a:solidFill>
                <a:latin typeface="Times New Roman" charset="0"/>
              </a:rPr>
              <a:t>0</a:t>
            </a:r>
            <a:endParaRPr lang="en-US" sz="1200" b="1" baseline="30000">
              <a:solidFill>
                <a:schemeClr val="accent2"/>
              </a:solidFill>
              <a:latin typeface="Times New Roman" charset="0"/>
            </a:endParaRPr>
          </a:p>
          <a:p>
            <a:pPr algn="ctr"/>
            <a:r>
              <a:rPr lang="en-US" sz="1200" b="1">
                <a:solidFill>
                  <a:schemeClr val="accent2"/>
                </a:solidFill>
                <a:latin typeface="Times New Roman" charset="0"/>
              </a:rPr>
              <a:t>AND</a:t>
            </a:r>
            <a:endParaRPr lang="en-US" sz="1200" b="1">
              <a:solidFill>
                <a:schemeClr val="accent2"/>
              </a:solidFill>
              <a:latin typeface="Times New Roman" charset="0"/>
            </a:endParaRPr>
          </a:p>
          <a:p>
            <a:pPr algn="ctr"/>
            <a:r>
              <a:rPr lang="en-US" sz="1200" b="1">
                <a:solidFill>
                  <a:schemeClr val="accent2"/>
                </a:solidFill>
                <a:latin typeface="Times New Roman" charset="0"/>
              </a:rPr>
              <a:t>BROUGHT IN THE PLANE OF VP.</a:t>
            </a:r>
            <a:r>
              <a:rPr lang="en-US" sz="1200" b="1" baseline="30000">
                <a:solidFill>
                  <a:schemeClr val="accent2"/>
                </a:solidFill>
                <a:latin typeface="Times New Roman" charset="0"/>
              </a:rPr>
              <a:t> </a:t>
            </a:r>
            <a:endParaRPr lang="en-US" sz="2400" b="1">
              <a:solidFill>
                <a:schemeClr val="accent2"/>
              </a:solidFill>
              <a:latin typeface="Times New Roman" charset="0"/>
            </a:endParaRPr>
          </a:p>
        </p:txBody>
      </p:sp>
      <p:grpSp>
        <p:nvGrpSpPr>
          <p:cNvPr id="19" name="Group 105"/>
          <p:cNvGrpSpPr/>
          <p:nvPr/>
        </p:nvGrpSpPr>
        <p:grpSpPr bwMode="auto">
          <a:xfrm>
            <a:off x="3352800" y="3957638"/>
            <a:ext cx="2335213" cy="1285875"/>
            <a:chOff x="2112" y="2493"/>
            <a:chExt cx="1471" cy="810"/>
          </a:xfrm>
        </p:grpSpPr>
        <p:sp>
          <p:nvSpPr>
            <p:cNvPr id="2108" name="Text Box 106"/>
            <p:cNvSpPr txBox="1">
              <a:spLocks noChangeArrowheads="1"/>
            </p:cNvSpPr>
            <p:nvPr/>
          </p:nvSpPr>
          <p:spPr bwMode="auto">
            <a:xfrm>
              <a:off x="2112" y="3072"/>
              <a:ext cx="220" cy="231"/>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sp>
          <p:nvSpPr>
            <p:cNvPr id="2109" name="Text Box 107"/>
            <p:cNvSpPr txBox="1">
              <a:spLocks noChangeArrowheads="1"/>
            </p:cNvSpPr>
            <p:nvPr/>
          </p:nvSpPr>
          <p:spPr bwMode="auto">
            <a:xfrm>
              <a:off x="3363" y="2493"/>
              <a:ext cx="220" cy="231"/>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grpSp>
      <p:sp>
        <p:nvSpPr>
          <p:cNvPr id="9324" name="Text Box 108"/>
          <p:cNvSpPr txBox="1">
            <a:spLocks noChangeArrowheads="1"/>
          </p:cNvSpPr>
          <p:nvPr/>
        </p:nvSpPr>
        <p:spPr bwMode="auto">
          <a:xfrm>
            <a:off x="6257925" y="4529138"/>
            <a:ext cx="349250" cy="366712"/>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sp>
        <p:nvSpPr>
          <p:cNvPr id="9325" name="Text Box 109"/>
          <p:cNvSpPr txBox="1">
            <a:spLocks noChangeArrowheads="1"/>
          </p:cNvSpPr>
          <p:nvPr/>
        </p:nvSpPr>
        <p:spPr bwMode="auto">
          <a:xfrm>
            <a:off x="8651875" y="4524375"/>
            <a:ext cx="349250" cy="366713"/>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grpSp>
        <p:nvGrpSpPr>
          <p:cNvPr id="20" name="Group 110"/>
          <p:cNvGrpSpPr/>
          <p:nvPr/>
        </p:nvGrpSpPr>
        <p:grpSpPr bwMode="auto">
          <a:xfrm>
            <a:off x="6510338" y="3829050"/>
            <a:ext cx="2233612" cy="2038350"/>
            <a:chOff x="4101" y="2316"/>
            <a:chExt cx="1407" cy="1284"/>
          </a:xfrm>
        </p:grpSpPr>
        <p:sp>
          <p:nvSpPr>
            <p:cNvPr id="2105" name="Text Box 111"/>
            <p:cNvSpPr txBox="1">
              <a:spLocks noChangeArrowheads="1"/>
            </p:cNvSpPr>
            <p:nvPr/>
          </p:nvSpPr>
          <p:spPr bwMode="auto">
            <a:xfrm>
              <a:off x="4101" y="2334"/>
              <a:ext cx="279" cy="212"/>
            </a:xfrm>
            <a:prstGeom prst="rect">
              <a:avLst/>
            </a:prstGeom>
            <a:noFill/>
            <a:ln w="9525">
              <a:noFill/>
              <a:miter lim="800000"/>
            </a:ln>
          </p:spPr>
          <p:txBody>
            <a:bodyPr wrap="none">
              <a:spAutoFit/>
            </a:bodyPr>
            <a:lstStyle/>
            <a:p>
              <a:r>
                <a:rPr lang="en-US" sz="1600">
                  <a:latin typeface="Times New Roman" charset="0"/>
                </a:rPr>
                <a:t>VP</a:t>
              </a:r>
              <a:endParaRPr lang="en-US" sz="1600">
                <a:latin typeface="Times New Roman" charset="0"/>
              </a:endParaRPr>
            </a:p>
          </p:txBody>
        </p:sp>
        <p:sp>
          <p:nvSpPr>
            <p:cNvPr id="2106" name="Text Box 112"/>
            <p:cNvSpPr txBox="1">
              <a:spLocks noChangeArrowheads="1"/>
            </p:cNvSpPr>
            <p:nvPr/>
          </p:nvSpPr>
          <p:spPr bwMode="auto">
            <a:xfrm>
              <a:off x="4110" y="3388"/>
              <a:ext cx="279" cy="212"/>
            </a:xfrm>
            <a:prstGeom prst="rect">
              <a:avLst/>
            </a:prstGeom>
            <a:noFill/>
            <a:ln w="9525">
              <a:noFill/>
              <a:miter lim="800000"/>
            </a:ln>
          </p:spPr>
          <p:txBody>
            <a:bodyPr wrap="none">
              <a:spAutoFit/>
            </a:bodyPr>
            <a:lstStyle/>
            <a:p>
              <a:r>
                <a:rPr lang="en-US" sz="1600">
                  <a:latin typeface="Times New Roman" charset="0"/>
                </a:rPr>
                <a:t>HP</a:t>
              </a:r>
              <a:endParaRPr lang="en-US" sz="1600">
                <a:latin typeface="Times New Roman" charset="0"/>
              </a:endParaRPr>
            </a:p>
          </p:txBody>
        </p:sp>
        <p:sp>
          <p:nvSpPr>
            <p:cNvPr id="2107" name="Text Box 113"/>
            <p:cNvSpPr txBox="1">
              <a:spLocks noChangeArrowheads="1"/>
            </p:cNvSpPr>
            <p:nvPr/>
          </p:nvSpPr>
          <p:spPr bwMode="auto">
            <a:xfrm>
              <a:off x="5250" y="2316"/>
              <a:ext cx="258" cy="212"/>
            </a:xfrm>
            <a:prstGeom prst="rect">
              <a:avLst/>
            </a:prstGeom>
            <a:noFill/>
            <a:ln w="9525">
              <a:noFill/>
              <a:miter lim="800000"/>
            </a:ln>
          </p:spPr>
          <p:txBody>
            <a:bodyPr wrap="none">
              <a:spAutoFit/>
            </a:bodyPr>
            <a:lstStyle/>
            <a:p>
              <a:r>
                <a:rPr lang="en-US" sz="1600">
                  <a:latin typeface="Times New Roman" charset="0"/>
                </a:rPr>
                <a:t>PP</a:t>
              </a:r>
              <a:endParaRPr lang="en-US" sz="1600">
                <a:latin typeface="Times New Roman" charset="0"/>
              </a:endParaRPr>
            </a:p>
          </p:txBody>
        </p:sp>
      </p:grpSp>
      <p:sp>
        <p:nvSpPr>
          <p:cNvPr id="9330" name="Text Box 114"/>
          <p:cNvSpPr txBox="1">
            <a:spLocks noChangeArrowheads="1"/>
          </p:cNvSpPr>
          <p:nvPr/>
        </p:nvSpPr>
        <p:spPr bwMode="auto">
          <a:xfrm>
            <a:off x="6948488" y="4129088"/>
            <a:ext cx="442912" cy="336550"/>
          </a:xfrm>
          <a:prstGeom prst="rect">
            <a:avLst/>
          </a:prstGeom>
          <a:noFill/>
          <a:ln w="9525">
            <a:noFill/>
            <a:miter lim="800000"/>
          </a:ln>
        </p:spPr>
        <p:txBody>
          <a:bodyPr wrap="none">
            <a:spAutoFit/>
          </a:bodyPr>
          <a:lstStyle/>
          <a:p>
            <a:r>
              <a:rPr lang="en-US" sz="1600">
                <a:latin typeface="Times New Roman" charset="0"/>
              </a:rPr>
              <a:t>FV</a:t>
            </a:r>
            <a:endParaRPr lang="en-US" sz="1600">
              <a:latin typeface="Times New Roman" charset="0"/>
            </a:endParaRPr>
          </a:p>
        </p:txBody>
      </p:sp>
      <p:grpSp>
        <p:nvGrpSpPr>
          <p:cNvPr id="21" name="Group 115"/>
          <p:cNvGrpSpPr/>
          <p:nvPr/>
        </p:nvGrpSpPr>
        <p:grpSpPr bwMode="auto">
          <a:xfrm>
            <a:off x="5753100" y="6019800"/>
            <a:ext cx="3325813" cy="847725"/>
            <a:chOff x="3664" y="3696"/>
            <a:chExt cx="2095" cy="534"/>
          </a:xfrm>
        </p:grpSpPr>
        <p:sp>
          <p:nvSpPr>
            <p:cNvPr id="2103" name="Rectangle 116"/>
            <p:cNvSpPr>
              <a:spLocks noChangeArrowheads="1"/>
            </p:cNvSpPr>
            <p:nvPr/>
          </p:nvSpPr>
          <p:spPr bwMode="auto">
            <a:xfrm>
              <a:off x="3704" y="3696"/>
              <a:ext cx="2016" cy="528"/>
            </a:xfrm>
            <a:prstGeom prst="rect">
              <a:avLst/>
            </a:prstGeom>
            <a:solidFill>
              <a:srgbClr val="00FFFF"/>
            </a:solidFill>
            <a:ln w="9525">
              <a:solidFill>
                <a:schemeClr val="tx1"/>
              </a:solidFill>
              <a:miter lim="800000"/>
            </a:ln>
          </p:spPr>
          <p:txBody>
            <a:bodyPr wrap="none" anchor="ctr"/>
            <a:lstStyle/>
            <a:p>
              <a:endParaRPr lang="en-IN"/>
            </a:p>
          </p:txBody>
        </p:sp>
        <p:sp>
          <p:nvSpPr>
            <p:cNvPr id="2104" name="Text Box 117"/>
            <p:cNvSpPr txBox="1">
              <a:spLocks noChangeArrowheads="1"/>
            </p:cNvSpPr>
            <p:nvPr/>
          </p:nvSpPr>
          <p:spPr bwMode="auto">
            <a:xfrm>
              <a:off x="3664" y="3706"/>
              <a:ext cx="2095" cy="524"/>
            </a:xfrm>
            <a:prstGeom prst="rect">
              <a:avLst/>
            </a:prstGeom>
            <a:solidFill>
              <a:srgbClr val="00FFFF"/>
            </a:solidFill>
            <a:ln w="9525">
              <a:solidFill>
                <a:schemeClr val="tx1"/>
              </a:solidFill>
              <a:miter lim="800000"/>
            </a:ln>
          </p:spPr>
          <p:txBody>
            <a:bodyPr wrap="none">
              <a:spAutoFit/>
            </a:bodyPr>
            <a:lstStyle/>
            <a:p>
              <a:pPr algn="ctr"/>
              <a:r>
                <a:rPr lang="en-US" sz="1200" b="1">
                  <a:solidFill>
                    <a:srgbClr val="D60093"/>
                  </a:solidFill>
                  <a:latin typeface="Times New Roman" charset="0"/>
                </a:rPr>
                <a:t>ACTUAL PATTERN OF PLANES &amp; VIEWS </a:t>
              </a:r>
              <a:endParaRPr lang="en-US" sz="1200" b="1">
                <a:solidFill>
                  <a:srgbClr val="D60093"/>
                </a:solidFill>
                <a:latin typeface="Times New Roman" charset="0"/>
              </a:endParaRPr>
            </a:p>
            <a:p>
              <a:pPr algn="ctr"/>
              <a:r>
                <a:rPr lang="en-US" sz="1200" b="1">
                  <a:solidFill>
                    <a:srgbClr val="D60093"/>
                  </a:solidFill>
                  <a:latin typeface="Times New Roman" charset="0"/>
                </a:rPr>
                <a:t>OF ORTHOGRAPHIC PROJECTIONS </a:t>
              </a:r>
              <a:endParaRPr lang="en-US" sz="1200" b="1">
                <a:solidFill>
                  <a:srgbClr val="D60093"/>
                </a:solidFill>
                <a:latin typeface="Times New Roman" charset="0"/>
              </a:endParaRPr>
            </a:p>
            <a:p>
              <a:pPr algn="ctr"/>
              <a:r>
                <a:rPr lang="en-US" sz="1200" b="1">
                  <a:solidFill>
                    <a:srgbClr val="D60093"/>
                  </a:solidFill>
                  <a:latin typeface="Times New Roman" charset="0"/>
                </a:rPr>
                <a:t>DRAWN IN </a:t>
              </a:r>
              <a:endParaRPr lang="en-US" sz="1200" b="1">
                <a:solidFill>
                  <a:srgbClr val="D60093"/>
                </a:solidFill>
                <a:latin typeface="Times New Roman" charset="0"/>
              </a:endParaRPr>
            </a:p>
            <a:p>
              <a:pPr algn="ctr"/>
              <a:r>
                <a:rPr lang="en-US" sz="1200" b="1">
                  <a:solidFill>
                    <a:srgbClr val="D60093"/>
                  </a:solidFill>
                  <a:latin typeface="Times New Roman" charset="0"/>
                </a:rPr>
                <a:t>FIRST ANGLE METHOD OF PROJECTIONS</a:t>
              </a:r>
              <a:endParaRPr lang="en-US" sz="2400" b="1">
                <a:solidFill>
                  <a:srgbClr val="D60093"/>
                </a:solidFill>
                <a:latin typeface="Times New Roman" charset="0"/>
              </a:endParaRPr>
            </a:p>
          </p:txBody>
        </p:sp>
      </p:grpSp>
      <p:sp>
        <p:nvSpPr>
          <p:cNvPr id="9334" name="Arc 118"/>
          <p:cNvSpPr/>
          <p:nvPr/>
        </p:nvSpPr>
        <p:spPr bwMode="auto">
          <a:xfrm rot="2385316">
            <a:off x="2133600" y="3344863"/>
            <a:ext cx="896938" cy="846137"/>
          </a:xfrm>
          <a:custGeom>
            <a:avLst/>
            <a:gdLst>
              <a:gd name="T0" fmla="*/ 301969 w 21600"/>
              <a:gd name="T1" fmla="*/ 0 h 20339"/>
              <a:gd name="T2" fmla="*/ 896938 w 21600"/>
              <a:gd name="T3" fmla="*/ 846137 h 20339"/>
              <a:gd name="T4" fmla="*/ 0 w 21600"/>
              <a:gd name="T5" fmla="*/ 846137 h 20339"/>
              <a:gd name="T6" fmla="*/ 0 60000 65536"/>
              <a:gd name="T7" fmla="*/ 0 60000 65536"/>
              <a:gd name="T8" fmla="*/ 0 60000 65536"/>
              <a:gd name="T9" fmla="*/ 0 w 21600"/>
              <a:gd name="T10" fmla="*/ 0 h 20339"/>
              <a:gd name="T11" fmla="*/ 21600 w 21600"/>
              <a:gd name="T12" fmla="*/ 20339 h 20339"/>
            </a:gdLst>
            <a:ahLst/>
            <a:cxnLst>
              <a:cxn ang="T6">
                <a:pos x="T0" y="T1"/>
              </a:cxn>
              <a:cxn ang="T7">
                <a:pos x="T2" y="T3"/>
              </a:cxn>
              <a:cxn ang="T8">
                <a:pos x="T4" y="T5"/>
              </a:cxn>
            </a:cxnLst>
            <a:rect l="T9" t="T10" r="T11" b="T12"/>
            <a:pathLst>
              <a:path w="21600" h="20339" fill="none" extrusionOk="0">
                <a:moveTo>
                  <a:pt x="7272" y="-1"/>
                </a:moveTo>
                <a:cubicBezTo>
                  <a:pt x="15864" y="3072"/>
                  <a:pt x="21600" y="11213"/>
                  <a:pt x="21600" y="20339"/>
                </a:cubicBezTo>
              </a:path>
              <a:path w="21600" h="20339" stroke="0" extrusionOk="0">
                <a:moveTo>
                  <a:pt x="7272" y="-1"/>
                </a:moveTo>
                <a:cubicBezTo>
                  <a:pt x="15864" y="3072"/>
                  <a:pt x="21600" y="11213"/>
                  <a:pt x="21600" y="20339"/>
                </a:cubicBezTo>
                <a:lnTo>
                  <a:pt x="0" y="20339"/>
                </a:lnTo>
                <a:close/>
              </a:path>
            </a:pathLst>
          </a:custGeom>
          <a:noFill/>
          <a:ln w="19050">
            <a:solidFill>
              <a:schemeClr val="tx1"/>
            </a:solidFill>
            <a:prstDash val="dash"/>
            <a:round/>
            <a:headEnd type="triangle" w="med" len="med"/>
          </a:ln>
        </p:spPr>
        <p:txBody>
          <a:bodyPr wrap="none" anchor="ctr"/>
          <a:lstStyle/>
          <a:p>
            <a:endParaRPr lang="en-IN"/>
          </a:p>
        </p:txBody>
      </p:sp>
      <p:sp>
        <p:nvSpPr>
          <p:cNvPr id="9335" name="Line 119"/>
          <p:cNvSpPr>
            <a:spLocks noChangeShapeType="1"/>
          </p:cNvSpPr>
          <p:nvPr/>
        </p:nvSpPr>
        <p:spPr bwMode="auto">
          <a:xfrm flipV="1">
            <a:off x="1676400" y="3373438"/>
            <a:ext cx="1066800" cy="533400"/>
          </a:xfrm>
          <a:prstGeom prst="line">
            <a:avLst/>
          </a:prstGeom>
          <a:noFill/>
          <a:ln w="9525">
            <a:solidFill>
              <a:schemeClr val="tx1"/>
            </a:solidFill>
            <a:round/>
          </a:ln>
        </p:spPr>
        <p:txBody>
          <a:bodyPr/>
          <a:lstStyle/>
          <a:p>
            <a:endParaRPr lang="en-IN"/>
          </a:p>
        </p:txBody>
      </p:sp>
      <p:sp>
        <p:nvSpPr>
          <p:cNvPr id="9336" name="Rectangle 120"/>
          <p:cNvSpPr>
            <a:spLocks noChangeArrowheads="1"/>
          </p:cNvSpPr>
          <p:nvPr/>
        </p:nvSpPr>
        <p:spPr bwMode="auto">
          <a:xfrm>
            <a:off x="7924800" y="4114800"/>
            <a:ext cx="457200" cy="381000"/>
          </a:xfrm>
          <a:prstGeom prst="rect">
            <a:avLst/>
          </a:prstGeom>
          <a:solidFill>
            <a:schemeClr val="accent1"/>
          </a:solidFill>
          <a:ln w="9525">
            <a:solidFill>
              <a:schemeClr val="tx1"/>
            </a:solidFill>
            <a:miter lim="800000"/>
          </a:ln>
        </p:spPr>
        <p:txBody>
          <a:bodyPr wrap="none" anchor="ctr"/>
          <a:lstStyle/>
          <a:p>
            <a:endParaRPr lang="en-IN"/>
          </a:p>
        </p:txBody>
      </p:sp>
      <p:sp>
        <p:nvSpPr>
          <p:cNvPr id="9337" name="Rectangle 121"/>
          <p:cNvSpPr>
            <a:spLocks noChangeArrowheads="1"/>
          </p:cNvSpPr>
          <p:nvPr/>
        </p:nvSpPr>
        <p:spPr bwMode="auto">
          <a:xfrm>
            <a:off x="6934200" y="4924425"/>
            <a:ext cx="457200" cy="381000"/>
          </a:xfrm>
          <a:prstGeom prst="rect">
            <a:avLst/>
          </a:prstGeom>
          <a:solidFill>
            <a:schemeClr val="accent1"/>
          </a:solidFill>
          <a:ln w="9525">
            <a:solidFill>
              <a:schemeClr val="tx1"/>
            </a:solidFill>
            <a:miter lim="800000"/>
          </a:ln>
        </p:spPr>
        <p:txBody>
          <a:bodyPr wrap="none" anchor="ctr"/>
          <a:lstStyle/>
          <a:p>
            <a:endParaRPr lang="en-IN"/>
          </a:p>
        </p:txBody>
      </p:sp>
      <p:sp>
        <p:nvSpPr>
          <p:cNvPr id="9338" name="Text Box 122"/>
          <p:cNvSpPr txBox="1">
            <a:spLocks noChangeArrowheads="1"/>
          </p:cNvSpPr>
          <p:nvPr/>
        </p:nvSpPr>
        <p:spPr bwMode="auto">
          <a:xfrm>
            <a:off x="7891463" y="4129088"/>
            <a:ext cx="566737" cy="336550"/>
          </a:xfrm>
          <a:prstGeom prst="rect">
            <a:avLst/>
          </a:prstGeom>
          <a:noFill/>
          <a:ln w="9525">
            <a:noFill/>
            <a:miter lim="800000"/>
          </a:ln>
        </p:spPr>
        <p:txBody>
          <a:bodyPr wrap="none">
            <a:spAutoFit/>
          </a:bodyPr>
          <a:lstStyle/>
          <a:p>
            <a:r>
              <a:rPr lang="en-US" sz="1600">
                <a:latin typeface="Times New Roman" charset="0"/>
              </a:rPr>
              <a:t>LSV</a:t>
            </a:r>
            <a:endParaRPr lang="en-US" sz="1600">
              <a:latin typeface="Times New Roman" charset="0"/>
            </a:endParaRPr>
          </a:p>
        </p:txBody>
      </p:sp>
      <p:sp>
        <p:nvSpPr>
          <p:cNvPr id="9339" name="Text Box 123"/>
          <p:cNvSpPr txBox="1">
            <a:spLocks noChangeArrowheads="1"/>
          </p:cNvSpPr>
          <p:nvPr/>
        </p:nvSpPr>
        <p:spPr bwMode="auto">
          <a:xfrm>
            <a:off x="6938963" y="4967288"/>
            <a:ext cx="454025" cy="336550"/>
          </a:xfrm>
          <a:prstGeom prst="rect">
            <a:avLst/>
          </a:prstGeom>
          <a:noFill/>
          <a:ln w="9525">
            <a:noFill/>
            <a:miter lim="800000"/>
          </a:ln>
        </p:spPr>
        <p:txBody>
          <a:bodyPr wrap="none">
            <a:spAutoFit/>
          </a:bodyPr>
          <a:lstStyle/>
          <a:p>
            <a:r>
              <a:rPr lang="en-US" sz="1600">
                <a:latin typeface="Times New Roman" charset="0"/>
              </a:rPr>
              <a:t>TV</a:t>
            </a:r>
            <a:endParaRPr lang="en-US" sz="1600">
              <a:latin typeface="Times New Roman" charset="0"/>
            </a:endParaRPr>
          </a:p>
        </p:txBody>
      </p:sp>
      <p:sp>
        <p:nvSpPr>
          <p:cNvPr id="9340" name="Text Box 124"/>
          <p:cNvSpPr txBox="1">
            <a:spLocks noChangeArrowheads="1"/>
          </p:cNvSpPr>
          <p:nvPr/>
        </p:nvSpPr>
        <p:spPr bwMode="auto">
          <a:xfrm>
            <a:off x="2919413" y="1752600"/>
            <a:ext cx="3843337" cy="304800"/>
          </a:xfrm>
          <a:prstGeom prst="rect">
            <a:avLst/>
          </a:prstGeom>
          <a:noFill/>
          <a:ln w="9525">
            <a:noFill/>
            <a:miter lim="800000"/>
          </a:ln>
        </p:spPr>
        <p:txBody>
          <a:bodyPr wrap="none">
            <a:spAutoFit/>
          </a:bodyPr>
          <a:lstStyle/>
          <a:p>
            <a:pPr marL="457200" indent="-457200"/>
            <a:r>
              <a:rPr lang="en-US" sz="1400" b="1" i="1" u="sng">
                <a:solidFill>
                  <a:srgbClr val="008000"/>
                </a:solidFill>
                <a:latin typeface="Times New Roman" charset="0"/>
              </a:rPr>
              <a:t>PROCEDURE TO SOLVE ABOVE PROBLEM:-</a:t>
            </a:r>
            <a:endParaRPr lang="en-US" sz="1400" b="1" i="1" u="sng">
              <a:solidFill>
                <a:srgbClr val="008000"/>
              </a:solidFill>
              <a:latin typeface="Times New Roman" charset="0"/>
            </a:endParaRPr>
          </a:p>
        </p:txBody>
      </p:sp>
      <p:grpSp>
        <p:nvGrpSpPr>
          <p:cNvPr id="22" name="Group 125"/>
          <p:cNvGrpSpPr/>
          <p:nvPr/>
        </p:nvGrpSpPr>
        <p:grpSpPr bwMode="auto">
          <a:xfrm>
            <a:off x="2895600" y="2057400"/>
            <a:ext cx="6248400" cy="877888"/>
            <a:chOff x="1862" y="1175"/>
            <a:chExt cx="3936" cy="553"/>
          </a:xfrm>
        </p:grpSpPr>
        <p:sp>
          <p:nvSpPr>
            <p:cNvPr id="2101" name="Rectangle 126"/>
            <p:cNvSpPr>
              <a:spLocks noChangeArrowheads="1"/>
            </p:cNvSpPr>
            <p:nvPr/>
          </p:nvSpPr>
          <p:spPr bwMode="auto">
            <a:xfrm>
              <a:off x="1872" y="1188"/>
              <a:ext cx="3834" cy="540"/>
            </a:xfrm>
            <a:prstGeom prst="rect">
              <a:avLst/>
            </a:prstGeom>
            <a:solidFill>
              <a:srgbClr val="CCFFCC"/>
            </a:solidFill>
            <a:ln w="9525">
              <a:solidFill>
                <a:schemeClr val="tx1"/>
              </a:solidFill>
              <a:miter lim="800000"/>
            </a:ln>
          </p:spPr>
          <p:txBody>
            <a:bodyPr wrap="none" anchor="ctr"/>
            <a:lstStyle/>
            <a:p>
              <a:endParaRPr lang="en-IN"/>
            </a:p>
          </p:txBody>
        </p:sp>
        <p:sp>
          <p:nvSpPr>
            <p:cNvPr id="2102" name="Text Box 127"/>
            <p:cNvSpPr txBox="1">
              <a:spLocks noChangeArrowheads="1"/>
            </p:cNvSpPr>
            <p:nvPr/>
          </p:nvSpPr>
          <p:spPr bwMode="auto">
            <a:xfrm>
              <a:off x="1862" y="1175"/>
              <a:ext cx="3936" cy="518"/>
            </a:xfrm>
            <a:prstGeom prst="rect">
              <a:avLst/>
            </a:prstGeom>
            <a:noFill/>
            <a:ln w="9525">
              <a:noFill/>
              <a:miter lim="800000"/>
            </a:ln>
          </p:spPr>
          <p:txBody>
            <a:bodyPr wrap="none">
              <a:spAutoFit/>
            </a:bodyPr>
            <a:lstStyle/>
            <a:p>
              <a:r>
                <a:rPr lang="en-US" sz="1200" b="1">
                  <a:solidFill>
                    <a:srgbClr val="D60093"/>
                  </a:solidFill>
                  <a:latin typeface="Times New Roman" charset="0"/>
                </a:rPr>
                <a:t>TO MAKE THOSE PLANES ALSO VISIBLE FROM THE ARROW DIRECTION</a:t>
              </a:r>
              <a:r>
                <a:rPr lang="en-US" sz="1200" b="1">
                  <a:solidFill>
                    <a:schemeClr val="accent2"/>
                  </a:solidFill>
                  <a:latin typeface="Times New Roman" charset="0"/>
                </a:rPr>
                <a:t>, </a:t>
              </a:r>
              <a:endParaRPr lang="en-US" sz="1200" b="1">
                <a:solidFill>
                  <a:schemeClr val="accent2"/>
                </a:solidFill>
                <a:latin typeface="Times New Roman" charset="0"/>
              </a:endParaRPr>
            </a:p>
            <a:p>
              <a:r>
                <a:rPr lang="en-US" sz="1200" b="1">
                  <a:solidFill>
                    <a:srgbClr val="D60093"/>
                  </a:solidFill>
                  <a:latin typeface="Times New Roman" charset="0"/>
                </a:rPr>
                <a:t>A)</a:t>
              </a:r>
              <a:r>
                <a:rPr lang="en-US" sz="1200" b="1">
                  <a:solidFill>
                    <a:schemeClr val="accent2"/>
                  </a:solidFill>
                  <a:latin typeface="Times New Roman" charset="0"/>
                </a:rPr>
                <a:t>  HP IS ROTATED 90</a:t>
              </a:r>
              <a:r>
                <a:rPr lang="en-US" sz="1200" b="1" baseline="30000">
                  <a:solidFill>
                    <a:schemeClr val="accent2"/>
                  </a:solidFill>
                  <a:latin typeface="Times New Roman" charset="0"/>
                </a:rPr>
                <a:t>0</a:t>
              </a:r>
              <a:r>
                <a:rPr lang="en-US" sz="1200" b="1">
                  <a:solidFill>
                    <a:schemeClr val="accent2"/>
                  </a:solidFill>
                  <a:latin typeface="Times New Roman" charset="0"/>
                </a:rPr>
                <a:t> DOUNWARD </a:t>
              </a:r>
              <a:endParaRPr lang="en-US" sz="1200" b="1">
                <a:solidFill>
                  <a:schemeClr val="accent2"/>
                </a:solidFill>
                <a:latin typeface="Times New Roman" charset="0"/>
              </a:endParaRPr>
            </a:p>
            <a:p>
              <a:r>
                <a:rPr lang="en-US" sz="1200" b="1">
                  <a:solidFill>
                    <a:srgbClr val="D60093"/>
                  </a:solidFill>
                  <a:latin typeface="Times New Roman" charset="0"/>
                </a:rPr>
                <a:t>B</a:t>
              </a:r>
              <a:r>
                <a:rPr lang="en-US" sz="1200" b="1">
                  <a:solidFill>
                    <a:schemeClr val="accent2"/>
                  </a:solidFill>
                  <a:latin typeface="Times New Roman" charset="0"/>
                </a:rPr>
                <a:t>)  PP, 90</a:t>
              </a:r>
              <a:r>
                <a:rPr lang="en-US" sz="1200" b="1" baseline="30000">
                  <a:solidFill>
                    <a:schemeClr val="accent2"/>
                  </a:solidFill>
                  <a:latin typeface="Times New Roman" charset="0"/>
                </a:rPr>
                <a:t>0</a:t>
              </a:r>
              <a:r>
                <a:rPr lang="en-US" sz="1200" b="1">
                  <a:solidFill>
                    <a:schemeClr val="accent2"/>
                  </a:solidFill>
                  <a:latin typeface="Times New Roman" charset="0"/>
                </a:rPr>
                <a:t> IN RIGHT SIDE DIRECTION.</a:t>
              </a:r>
              <a:endParaRPr lang="en-US" sz="1200" b="1">
                <a:solidFill>
                  <a:schemeClr val="accent2"/>
                </a:solidFill>
                <a:latin typeface="Times New Roman" charset="0"/>
              </a:endParaRPr>
            </a:p>
            <a:p>
              <a:r>
                <a:rPr lang="en-US" sz="1200" b="1">
                  <a:solidFill>
                    <a:schemeClr val="accent2"/>
                  </a:solidFill>
                  <a:latin typeface="Times New Roman" charset="0"/>
                </a:rPr>
                <a:t>THIS WAY BOTH PLANES ARE BROUGHT IN THE SAME PLANE CONTAINING VP.  </a:t>
              </a:r>
              <a:endParaRPr lang="en-US"/>
            </a:p>
          </p:txBody>
        </p:sp>
      </p:grpSp>
      <p:sp>
        <p:nvSpPr>
          <p:cNvPr id="9344" name="Text Box 128"/>
          <p:cNvSpPr txBox="1">
            <a:spLocks noChangeArrowheads="1"/>
          </p:cNvSpPr>
          <p:nvPr/>
        </p:nvSpPr>
        <p:spPr bwMode="auto">
          <a:xfrm>
            <a:off x="1568450" y="38100"/>
            <a:ext cx="5316538" cy="346075"/>
          </a:xfrm>
          <a:prstGeom prst="rect">
            <a:avLst/>
          </a:prstGeom>
          <a:solidFill>
            <a:srgbClr val="00FFFF"/>
          </a:solidFill>
          <a:ln w="9525">
            <a:solidFill>
              <a:schemeClr val="accent2"/>
            </a:solidFill>
            <a:miter lim="800000"/>
          </a:ln>
        </p:spPr>
        <p:txBody>
          <a:bodyPr wrap="none">
            <a:spAutoFit/>
          </a:bodyPr>
          <a:lstStyle/>
          <a:p>
            <a:r>
              <a:rPr lang="en-US" sz="1600" b="1"/>
              <a:t>PATTERN OF PLANES &amp; VIEWS (First Angle Method)</a:t>
            </a:r>
            <a:endParaRPr lang="en-US" sz="1600" b="1"/>
          </a:p>
        </p:txBody>
      </p:sp>
      <p:sp>
        <p:nvSpPr>
          <p:cNvPr id="9345" name="Oval 129"/>
          <p:cNvSpPr>
            <a:spLocks noChangeArrowheads="1"/>
          </p:cNvSpPr>
          <p:nvPr/>
        </p:nvSpPr>
        <p:spPr bwMode="auto">
          <a:xfrm>
            <a:off x="304800" y="152400"/>
            <a:ext cx="533400" cy="533400"/>
          </a:xfrm>
          <a:prstGeom prst="ellipse">
            <a:avLst/>
          </a:prstGeom>
          <a:solidFill>
            <a:srgbClr val="00FFFF"/>
          </a:solidFill>
          <a:ln w="9525">
            <a:solidFill>
              <a:schemeClr val="tx1"/>
            </a:solidFill>
            <a:round/>
          </a:ln>
        </p:spPr>
        <p:txBody>
          <a:bodyPr wrap="none" anchor="ctr"/>
          <a:lstStyle/>
          <a:p>
            <a:pPr algn="ctr"/>
            <a:r>
              <a:rPr lang="en-US" sz="3200" b="1"/>
              <a:t>2</a:t>
            </a:r>
            <a:endParaRPr lang="en-US" sz="3200" b="1"/>
          </a:p>
        </p:txBody>
      </p:sp>
      <p:grpSp>
        <p:nvGrpSpPr>
          <p:cNvPr id="23" name="Group 130"/>
          <p:cNvGrpSpPr/>
          <p:nvPr/>
        </p:nvGrpSpPr>
        <p:grpSpPr bwMode="auto">
          <a:xfrm>
            <a:off x="8016875" y="46038"/>
            <a:ext cx="1096963" cy="182562"/>
            <a:chOff x="5050" y="29"/>
            <a:chExt cx="691" cy="115"/>
          </a:xfrm>
        </p:grpSpPr>
        <p:sp>
          <p:nvSpPr>
            <p:cNvPr id="2095" name="AutoShape 131">
              <a:hlinkClick r:id="rId10"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096" name="AutoShape 13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097" name="AutoShape 13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098" name="AutoShape 13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099" name="AutoShape 13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100" name="AutoShape 13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grpSp>
        <p:nvGrpSpPr>
          <p:cNvPr id="24" name="Group 137"/>
          <p:cNvGrpSpPr/>
          <p:nvPr/>
        </p:nvGrpSpPr>
        <p:grpSpPr bwMode="auto">
          <a:xfrm>
            <a:off x="1295400" y="2971800"/>
            <a:ext cx="7888288" cy="457200"/>
            <a:chOff x="816" y="1920"/>
            <a:chExt cx="4969" cy="288"/>
          </a:xfrm>
        </p:grpSpPr>
        <p:sp>
          <p:nvSpPr>
            <p:cNvPr id="2093" name="AutoShape 138">
              <a:hlinkClick r:id="rId11" action="ppaction://hlinkfile" highlightClick="1"/>
            </p:cNvPr>
            <p:cNvSpPr>
              <a:spLocks noChangeArrowheads="1"/>
            </p:cNvSpPr>
            <p:nvPr/>
          </p:nvSpPr>
          <p:spPr bwMode="auto">
            <a:xfrm>
              <a:off x="816" y="1920"/>
              <a:ext cx="1104" cy="144"/>
            </a:xfrm>
            <a:prstGeom prst="actionButtonBlank">
              <a:avLst/>
            </a:prstGeom>
            <a:solidFill>
              <a:srgbClr val="FFCC99"/>
            </a:solidFill>
            <a:ln w="12700">
              <a:noFill/>
              <a:miter lim="800000"/>
            </a:ln>
          </p:spPr>
          <p:txBody>
            <a:bodyPr wrap="none" anchor="ctr"/>
            <a:lstStyle/>
            <a:p>
              <a:pPr algn="ctr" eaLnBrk="0" hangingPunct="0"/>
              <a:r>
                <a:rPr lang="en-US" sz="1100" b="1">
                  <a:latin typeface="Tahoma" charset="0"/>
                </a:rPr>
                <a:t>Click to view  Animation</a:t>
              </a:r>
              <a:endParaRPr lang="en-US" sz="1100" b="1">
                <a:latin typeface="Tahoma" charset="0"/>
              </a:endParaRPr>
            </a:p>
          </p:txBody>
        </p:sp>
        <p:sp>
          <p:nvSpPr>
            <p:cNvPr id="2094" name="Text Box 139"/>
            <p:cNvSpPr txBox="1">
              <a:spLocks noChangeArrowheads="1"/>
            </p:cNvSpPr>
            <p:nvPr/>
          </p:nvSpPr>
          <p:spPr bwMode="auto">
            <a:xfrm>
              <a:off x="1968" y="1920"/>
              <a:ext cx="3817" cy="288"/>
            </a:xfrm>
            <a:prstGeom prst="rect">
              <a:avLst/>
            </a:prstGeom>
            <a:noFill/>
            <a:ln w="12700">
              <a:noFill/>
              <a:miter lim="800000"/>
            </a:ln>
          </p:spPr>
          <p:txBody>
            <a:bodyPr wrap="none">
              <a:spAutoFit/>
            </a:bodyPr>
            <a:lstStyle/>
            <a:p>
              <a:pPr eaLnBrk="0" hangingPunct="0"/>
              <a:r>
                <a:rPr lang="en-US" sz="1200">
                  <a:latin typeface="Tahoma" charset="0"/>
                </a:rPr>
                <a:t>On clicking the button if a warning comes please click YES to continue, this program is </a:t>
              </a:r>
              <a:endParaRPr lang="en-US" sz="1200">
                <a:latin typeface="Tahoma" charset="0"/>
              </a:endParaRPr>
            </a:p>
            <a:p>
              <a:pPr eaLnBrk="0" hangingPunct="0"/>
              <a:r>
                <a:rPr lang="en-US" sz="1200">
                  <a:latin typeface="Tahoma" charset="0"/>
                </a:rPr>
                <a:t>safe for your pc.</a:t>
              </a:r>
              <a:endParaRPr lang="en-US" sz="1200">
                <a:latin typeface="Tahoma"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9345"/>
                                        </p:tgtEl>
                                        <p:attrNameLst>
                                          <p:attrName>style.visibility</p:attrName>
                                        </p:attrNameLst>
                                      </p:cBhvr>
                                      <p:to>
                                        <p:strVal val="visible"/>
                                      </p:to>
                                    </p:set>
                                    <p:anim calcmode="lin" valueType="num">
                                      <p:cBhvr additive="base">
                                        <p:cTn id="7" dur="500" fill="hold"/>
                                        <p:tgtEl>
                                          <p:spTgt spid="9345"/>
                                        </p:tgtEl>
                                        <p:attrNameLst>
                                          <p:attrName>ppt_x</p:attrName>
                                        </p:attrNameLst>
                                      </p:cBhvr>
                                      <p:tavLst>
                                        <p:tav tm="0">
                                          <p:val>
                                            <p:strVal val="1+#ppt_w/2"/>
                                          </p:val>
                                        </p:tav>
                                        <p:tav tm="100000">
                                          <p:val>
                                            <p:strVal val="#ppt_x"/>
                                          </p:val>
                                        </p:tav>
                                      </p:tavLst>
                                    </p:anim>
                                    <p:anim calcmode="lin" valueType="num">
                                      <p:cBhvr additive="base">
                                        <p:cTn id="8" dur="500" fill="hold"/>
                                        <p:tgtEl>
                                          <p:spTgt spid="934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iterate type="wd">
                                    <p:tmPct val="100000"/>
                                  </p:iterate>
                                  <p:childTnLst>
                                    <p:set>
                                      <p:cBhvr>
                                        <p:cTn id="12" dur="1" fill="hold">
                                          <p:stCondLst>
                                            <p:cond delay="0"/>
                                          </p:stCondLst>
                                        </p:cTn>
                                        <p:tgtEl>
                                          <p:spTgt spid="9344"/>
                                        </p:tgtEl>
                                        <p:attrNameLst>
                                          <p:attrName>style.visibility</p:attrName>
                                        </p:attrNameLst>
                                      </p:cBhvr>
                                      <p:to>
                                        <p:strVal val="visible"/>
                                      </p:to>
                                    </p:set>
                                    <p:anim calcmode="lin" valueType="num">
                                      <p:cBhvr additive="base">
                                        <p:cTn id="13" dur="300" fill="hold"/>
                                        <p:tgtEl>
                                          <p:spTgt spid="9344"/>
                                        </p:tgtEl>
                                        <p:attrNameLst>
                                          <p:attrName>ppt_x</p:attrName>
                                        </p:attrNameLst>
                                      </p:cBhvr>
                                      <p:tavLst>
                                        <p:tav tm="0">
                                          <p:val>
                                            <p:strVal val="#ppt_x"/>
                                          </p:val>
                                        </p:tav>
                                        <p:tav tm="100000">
                                          <p:val>
                                            <p:strVal val="#ppt_x"/>
                                          </p:val>
                                        </p:tav>
                                      </p:tavLst>
                                    </p:anim>
                                    <p:anim calcmode="lin" valueType="num">
                                      <p:cBhvr additive="base">
                                        <p:cTn id="14" dur="300" fill="hold"/>
                                        <p:tgtEl>
                                          <p:spTgt spid="9344"/>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1+#ppt_w/2"/>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3"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1+#ppt_w/2"/>
                                          </p:val>
                                        </p:tav>
                                        <p:tav tm="100000">
                                          <p:val>
                                            <p:strVal val="#ppt_x"/>
                                          </p:val>
                                        </p:tav>
                                      </p:tavLst>
                                    </p:anim>
                                    <p:anim calcmode="lin" valueType="num">
                                      <p:cBhvr additive="base">
                                        <p:cTn id="32"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9235"/>
                                        </p:tgtEl>
                                        <p:attrNameLst>
                                          <p:attrName>style.visibility</p:attrName>
                                        </p:attrNameLst>
                                      </p:cBhvr>
                                      <p:to>
                                        <p:strVal val="visible"/>
                                      </p:to>
                                    </p:set>
                                    <p:anim calcmode="lin" valueType="num">
                                      <p:cBhvr additive="base">
                                        <p:cTn id="37" dur="500" fill="hold"/>
                                        <p:tgtEl>
                                          <p:spTgt spid="9235"/>
                                        </p:tgtEl>
                                        <p:attrNameLst>
                                          <p:attrName>ppt_x</p:attrName>
                                        </p:attrNameLst>
                                      </p:cBhvr>
                                      <p:tavLst>
                                        <p:tav tm="0">
                                          <p:val>
                                            <p:strVal val="#ppt_x"/>
                                          </p:val>
                                        </p:tav>
                                        <p:tav tm="100000">
                                          <p:val>
                                            <p:strVal val="#ppt_x"/>
                                          </p:val>
                                        </p:tav>
                                      </p:tavLst>
                                    </p:anim>
                                    <p:anim calcmode="lin" valueType="num">
                                      <p:cBhvr additive="base">
                                        <p:cTn id="38" dur="500" fill="hold"/>
                                        <p:tgtEl>
                                          <p:spTgt spid="9235"/>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9236"/>
                                        </p:tgtEl>
                                        <p:attrNameLst>
                                          <p:attrName>style.visibility</p:attrName>
                                        </p:attrNameLst>
                                      </p:cBhvr>
                                      <p:to>
                                        <p:strVal val="visible"/>
                                      </p:to>
                                    </p:set>
                                    <p:anim calcmode="lin" valueType="num">
                                      <p:cBhvr additive="base">
                                        <p:cTn id="43" dur="500" fill="hold"/>
                                        <p:tgtEl>
                                          <p:spTgt spid="9236"/>
                                        </p:tgtEl>
                                        <p:attrNameLst>
                                          <p:attrName>ppt_x</p:attrName>
                                        </p:attrNameLst>
                                      </p:cBhvr>
                                      <p:tavLst>
                                        <p:tav tm="0">
                                          <p:val>
                                            <p:strVal val="#ppt_x"/>
                                          </p:val>
                                        </p:tav>
                                        <p:tav tm="100000">
                                          <p:val>
                                            <p:strVal val="#ppt_x"/>
                                          </p:val>
                                        </p:tav>
                                      </p:tavLst>
                                    </p:anim>
                                    <p:anim calcmode="lin" valueType="num">
                                      <p:cBhvr additive="base">
                                        <p:cTn id="44" dur="500" fill="hold"/>
                                        <p:tgtEl>
                                          <p:spTgt spid="923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6" fill="hold" grpId="0" nodeType="clickEffect">
                                  <p:stCondLst>
                                    <p:cond delay="0"/>
                                  </p:stCondLst>
                                  <p:childTnLst>
                                    <p:set>
                                      <p:cBhvr>
                                        <p:cTn id="48" dur="1" fill="hold">
                                          <p:stCondLst>
                                            <p:cond delay="0"/>
                                          </p:stCondLst>
                                        </p:cTn>
                                        <p:tgtEl>
                                          <p:spTgt spid="9237"/>
                                        </p:tgtEl>
                                        <p:attrNameLst>
                                          <p:attrName>style.visibility</p:attrName>
                                        </p:attrNameLst>
                                      </p:cBhvr>
                                      <p:to>
                                        <p:strVal val="visible"/>
                                      </p:to>
                                    </p:set>
                                    <p:anim calcmode="lin" valueType="num">
                                      <p:cBhvr additive="base">
                                        <p:cTn id="49" dur="500" fill="hold"/>
                                        <p:tgtEl>
                                          <p:spTgt spid="9237"/>
                                        </p:tgtEl>
                                        <p:attrNameLst>
                                          <p:attrName>ppt_x</p:attrName>
                                        </p:attrNameLst>
                                      </p:cBhvr>
                                      <p:tavLst>
                                        <p:tav tm="0">
                                          <p:val>
                                            <p:strVal val="1+#ppt_w/2"/>
                                          </p:val>
                                        </p:tav>
                                        <p:tav tm="100000">
                                          <p:val>
                                            <p:strVal val="#ppt_x"/>
                                          </p:val>
                                        </p:tav>
                                      </p:tavLst>
                                    </p:anim>
                                    <p:anim calcmode="lin" valueType="num">
                                      <p:cBhvr additive="base">
                                        <p:cTn id="50" dur="500" fill="hold"/>
                                        <p:tgtEl>
                                          <p:spTgt spid="9237"/>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9242"/>
                                        </p:tgtEl>
                                        <p:attrNameLst>
                                          <p:attrName>style.visibility</p:attrName>
                                        </p:attrNameLst>
                                      </p:cBhvr>
                                      <p:to>
                                        <p:strVal val="visible"/>
                                      </p:to>
                                    </p:set>
                                    <p:anim calcmode="lin" valueType="num">
                                      <p:cBhvr additive="base">
                                        <p:cTn id="55" dur="500" fill="hold"/>
                                        <p:tgtEl>
                                          <p:spTgt spid="9242"/>
                                        </p:tgtEl>
                                        <p:attrNameLst>
                                          <p:attrName>ppt_x</p:attrName>
                                        </p:attrNameLst>
                                      </p:cBhvr>
                                      <p:tavLst>
                                        <p:tav tm="0">
                                          <p:val>
                                            <p:strVal val="#ppt_x"/>
                                          </p:val>
                                        </p:tav>
                                        <p:tav tm="100000">
                                          <p:val>
                                            <p:strVal val="#ppt_x"/>
                                          </p:val>
                                        </p:tav>
                                      </p:tavLst>
                                    </p:anim>
                                    <p:anim calcmode="lin" valueType="num">
                                      <p:cBhvr additive="base">
                                        <p:cTn id="56" dur="500" fill="hold"/>
                                        <p:tgtEl>
                                          <p:spTgt spid="9242"/>
                                        </p:tgtEl>
                                        <p:attrNameLst>
                                          <p:attrName>ppt_y</p:attrName>
                                        </p:attrNameLst>
                                      </p:cBhvr>
                                      <p:tavLst>
                                        <p:tav tm="0">
                                          <p:val>
                                            <p:strVal val="0-#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7" presetClass="entr" presetSubtype="8"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p:cTn id="61" dur="500" fill="hold"/>
                                        <p:tgtEl>
                                          <p:spTgt spid="3"/>
                                        </p:tgtEl>
                                        <p:attrNameLst>
                                          <p:attrName>ppt_x</p:attrName>
                                        </p:attrNameLst>
                                      </p:cBhvr>
                                      <p:tavLst>
                                        <p:tav tm="0">
                                          <p:val>
                                            <p:strVal val="#ppt_x-#ppt_w/2"/>
                                          </p:val>
                                        </p:tav>
                                        <p:tav tm="100000">
                                          <p:val>
                                            <p:strVal val="#ppt_x"/>
                                          </p:val>
                                        </p:tav>
                                      </p:tavLst>
                                    </p:anim>
                                    <p:anim calcmode="lin" valueType="num">
                                      <p:cBhvr>
                                        <p:cTn id="62" dur="500" fill="hold"/>
                                        <p:tgtEl>
                                          <p:spTgt spid="3"/>
                                        </p:tgtEl>
                                        <p:attrNameLst>
                                          <p:attrName>ppt_y</p:attrName>
                                        </p:attrNameLst>
                                      </p:cBhvr>
                                      <p:tavLst>
                                        <p:tav tm="0">
                                          <p:val>
                                            <p:strVal val="#ppt_y"/>
                                          </p:val>
                                        </p:tav>
                                        <p:tav tm="100000">
                                          <p:val>
                                            <p:strVal val="#ppt_y"/>
                                          </p:val>
                                        </p:tav>
                                      </p:tavLst>
                                    </p:anim>
                                    <p:anim calcmode="lin" valueType="num">
                                      <p:cBhvr>
                                        <p:cTn id="63" dur="500" fill="hold"/>
                                        <p:tgtEl>
                                          <p:spTgt spid="3"/>
                                        </p:tgtEl>
                                        <p:attrNameLst>
                                          <p:attrName>ppt_w</p:attrName>
                                        </p:attrNameLst>
                                      </p:cBhvr>
                                      <p:tavLst>
                                        <p:tav tm="0">
                                          <p:val>
                                            <p:fltVal val="0"/>
                                          </p:val>
                                        </p:tav>
                                        <p:tav tm="100000">
                                          <p:val>
                                            <p:strVal val="#ppt_w"/>
                                          </p:val>
                                        </p:tav>
                                      </p:tavLst>
                                    </p:anim>
                                    <p:anim calcmode="lin" valueType="num">
                                      <p:cBhvr>
                                        <p:cTn id="64"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9340"/>
                                        </p:tgtEl>
                                        <p:attrNameLst>
                                          <p:attrName>style.visibility</p:attrName>
                                        </p:attrNameLst>
                                      </p:cBhvr>
                                      <p:to>
                                        <p:strVal val="visible"/>
                                      </p:to>
                                    </p:set>
                                    <p:anim calcmode="lin" valueType="num">
                                      <p:cBhvr additive="base">
                                        <p:cTn id="69" dur="500" fill="hold"/>
                                        <p:tgtEl>
                                          <p:spTgt spid="9340"/>
                                        </p:tgtEl>
                                        <p:attrNameLst>
                                          <p:attrName>ppt_x</p:attrName>
                                        </p:attrNameLst>
                                      </p:cBhvr>
                                      <p:tavLst>
                                        <p:tav tm="0">
                                          <p:val>
                                            <p:strVal val="0-#ppt_w/2"/>
                                          </p:val>
                                        </p:tav>
                                        <p:tav tm="100000">
                                          <p:val>
                                            <p:strVal val="#ppt_x"/>
                                          </p:val>
                                        </p:tav>
                                      </p:tavLst>
                                    </p:anim>
                                    <p:anim calcmode="lin" valueType="num">
                                      <p:cBhvr additive="base">
                                        <p:cTn id="70" dur="500" fill="hold"/>
                                        <p:tgtEl>
                                          <p:spTgt spid="9340"/>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7" presetClass="entr" presetSubtype="2" fill="hold" nodeType="clickEffect">
                                  <p:stCondLst>
                                    <p:cond delay="0"/>
                                  </p:stCondLst>
                                  <p:childTnLst>
                                    <p:set>
                                      <p:cBhvr>
                                        <p:cTn id="74" dur="1" fill="hold">
                                          <p:stCondLst>
                                            <p:cond delay="0"/>
                                          </p:stCondLst>
                                        </p:cTn>
                                        <p:tgtEl>
                                          <p:spTgt spid="22"/>
                                        </p:tgtEl>
                                        <p:attrNameLst>
                                          <p:attrName>style.visibility</p:attrName>
                                        </p:attrNameLst>
                                      </p:cBhvr>
                                      <p:to>
                                        <p:strVal val="visible"/>
                                      </p:to>
                                    </p:set>
                                    <p:anim calcmode="lin" valueType="num">
                                      <p:cBhvr>
                                        <p:cTn id="75" dur="500" fill="hold"/>
                                        <p:tgtEl>
                                          <p:spTgt spid="22"/>
                                        </p:tgtEl>
                                        <p:attrNameLst>
                                          <p:attrName>ppt_x</p:attrName>
                                        </p:attrNameLst>
                                      </p:cBhvr>
                                      <p:tavLst>
                                        <p:tav tm="0">
                                          <p:val>
                                            <p:strVal val="#ppt_x+#ppt_w/2"/>
                                          </p:val>
                                        </p:tav>
                                        <p:tav tm="100000">
                                          <p:val>
                                            <p:strVal val="#ppt_x"/>
                                          </p:val>
                                        </p:tav>
                                      </p:tavLst>
                                    </p:anim>
                                    <p:anim calcmode="lin" valueType="num">
                                      <p:cBhvr>
                                        <p:cTn id="76" dur="500" fill="hold"/>
                                        <p:tgtEl>
                                          <p:spTgt spid="22"/>
                                        </p:tgtEl>
                                        <p:attrNameLst>
                                          <p:attrName>ppt_y</p:attrName>
                                        </p:attrNameLst>
                                      </p:cBhvr>
                                      <p:tavLst>
                                        <p:tav tm="0">
                                          <p:val>
                                            <p:strVal val="#ppt_y"/>
                                          </p:val>
                                        </p:tav>
                                        <p:tav tm="100000">
                                          <p:val>
                                            <p:strVal val="#ppt_y"/>
                                          </p:val>
                                        </p:tav>
                                      </p:tavLst>
                                    </p:anim>
                                    <p:anim calcmode="lin" valueType="num">
                                      <p:cBhvr>
                                        <p:cTn id="77" dur="500" fill="hold"/>
                                        <p:tgtEl>
                                          <p:spTgt spid="22"/>
                                        </p:tgtEl>
                                        <p:attrNameLst>
                                          <p:attrName>ppt_w</p:attrName>
                                        </p:attrNameLst>
                                      </p:cBhvr>
                                      <p:tavLst>
                                        <p:tav tm="0">
                                          <p:val>
                                            <p:fltVal val="0"/>
                                          </p:val>
                                        </p:tav>
                                        <p:tav tm="100000">
                                          <p:val>
                                            <p:strVal val="#ppt_w"/>
                                          </p:val>
                                        </p:tav>
                                      </p:tavLst>
                                    </p:anim>
                                    <p:anim calcmode="lin" valueType="num">
                                      <p:cBhvr>
                                        <p:cTn id="78" dur="500" fill="hold"/>
                                        <p:tgtEl>
                                          <p:spTgt spid="22"/>
                                        </p:tgtEl>
                                        <p:attrNameLst>
                                          <p:attrName>ppt_h</p:attrName>
                                        </p:attrNameLst>
                                      </p:cBhvr>
                                      <p:tavLst>
                                        <p:tav tm="0">
                                          <p:val>
                                            <p:strVal val="#ppt_h"/>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18" presetClass="entr" presetSubtype="12" fill="hold" grpId="0" nodeType="clickEffect">
                                  <p:stCondLst>
                                    <p:cond delay="0"/>
                                  </p:stCondLst>
                                  <p:childTnLst>
                                    <p:set>
                                      <p:cBhvr>
                                        <p:cTn id="82" dur="1" fill="hold">
                                          <p:stCondLst>
                                            <p:cond delay="0"/>
                                          </p:stCondLst>
                                        </p:cTn>
                                        <p:tgtEl>
                                          <p:spTgt spid="9238"/>
                                        </p:tgtEl>
                                        <p:attrNameLst>
                                          <p:attrName>style.visibility</p:attrName>
                                        </p:attrNameLst>
                                      </p:cBhvr>
                                      <p:to>
                                        <p:strVal val="visible"/>
                                      </p:to>
                                    </p:set>
                                    <p:animEffect transition="in" filter="strips(downLeft)">
                                      <p:cBhvr>
                                        <p:cTn id="83" dur="500"/>
                                        <p:tgtEl>
                                          <p:spTgt spid="9238"/>
                                        </p:tgtEl>
                                      </p:cBhvr>
                                    </p:animEffect>
                                  </p:childTnLst>
                                </p:cTn>
                              </p:par>
                            </p:childTnLst>
                          </p:cTn>
                        </p:par>
                      </p:childTnLst>
                    </p:cTn>
                  </p:par>
                  <p:par>
                    <p:cTn id="84" fill="hold">
                      <p:stCondLst>
                        <p:cond delay="indefinite"/>
                      </p:stCondLst>
                      <p:childTnLst>
                        <p:par>
                          <p:cTn id="85" fill="hold">
                            <p:stCondLst>
                              <p:cond delay="0"/>
                            </p:stCondLst>
                            <p:childTnLst>
                              <p:par>
                                <p:cTn id="86" presetID="17" presetClass="entr" presetSubtype="1" fill="hold" grpId="0" nodeType="clickEffect">
                                  <p:stCondLst>
                                    <p:cond delay="0"/>
                                  </p:stCondLst>
                                  <p:childTnLst>
                                    <p:set>
                                      <p:cBhvr>
                                        <p:cTn id="87" dur="1" fill="hold">
                                          <p:stCondLst>
                                            <p:cond delay="0"/>
                                          </p:stCondLst>
                                        </p:cTn>
                                        <p:tgtEl>
                                          <p:spTgt spid="9240"/>
                                        </p:tgtEl>
                                        <p:attrNameLst>
                                          <p:attrName>style.visibility</p:attrName>
                                        </p:attrNameLst>
                                      </p:cBhvr>
                                      <p:to>
                                        <p:strVal val="visible"/>
                                      </p:to>
                                    </p:set>
                                    <p:anim calcmode="lin" valueType="num">
                                      <p:cBhvr>
                                        <p:cTn id="88" dur="500" fill="hold"/>
                                        <p:tgtEl>
                                          <p:spTgt spid="9240"/>
                                        </p:tgtEl>
                                        <p:attrNameLst>
                                          <p:attrName>ppt_x</p:attrName>
                                        </p:attrNameLst>
                                      </p:cBhvr>
                                      <p:tavLst>
                                        <p:tav tm="0">
                                          <p:val>
                                            <p:strVal val="#ppt_x"/>
                                          </p:val>
                                        </p:tav>
                                        <p:tav tm="100000">
                                          <p:val>
                                            <p:strVal val="#ppt_x"/>
                                          </p:val>
                                        </p:tav>
                                      </p:tavLst>
                                    </p:anim>
                                    <p:anim calcmode="lin" valueType="num">
                                      <p:cBhvr>
                                        <p:cTn id="89" dur="500" fill="hold"/>
                                        <p:tgtEl>
                                          <p:spTgt spid="9240"/>
                                        </p:tgtEl>
                                        <p:attrNameLst>
                                          <p:attrName>ppt_y</p:attrName>
                                        </p:attrNameLst>
                                      </p:cBhvr>
                                      <p:tavLst>
                                        <p:tav tm="0">
                                          <p:val>
                                            <p:strVal val="#ppt_y-#ppt_h/2"/>
                                          </p:val>
                                        </p:tav>
                                        <p:tav tm="100000">
                                          <p:val>
                                            <p:strVal val="#ppt_y"/>
                                          </p:val>
                                        </p:tav>
                                      </p:tavLst>
                                    </p:anim>
                                    <p:anim calcmode="lin" valueType="num">
                                      <p:cBhvr>
                                        <p:cTn id="90" dur="500" fill="hold"/>
                                        <p:tgtEl>
                                          <p:spTgt spid="9240"/>
                                        </p:tgtEl>
                                        <p:attrNameLst>
                                          <p:attrName>ppt_w</p:attrName>
                                        </p:attrNameLst>
                                      </p:cBhvr>
                                      <p:tavLst>
                                        <p:tav tm="0">
                                          <p:val>
                                            <p:strVal val="#ppt_w"/>
                                          </p:val>
                                        </p:tav>
                                        <p:tav tm="100000">
                                          <p:val>
                                            <p:strVal val="#ppt_w"/>
                                          </p:val>
                                        </p:tav>
                                      </p:tavLst>
                                    </p:anim>
                                    <p:anim calcmode="lin" valueType="num">
                                      <p:cBhvr>
                                        <p:cTn id="91" dur="500" fill="hold"/>
                                        <p:tgtEl>
                                          <p:spTgt spid="9240"/>
                                        </p:tgtEl>
                                        <p:attrNameLst>
                                          <p:attrName>ppt_h</p:attrName>
                                        </p:attrNameLst>
                                      </p:cBhvr>
                                      <p:tavLst>
                                        <p:tav tm="0">
                                          <p:val>
                                            <p:fltVal val="0"/>
                                          </p:val>
                                        </p:tav>
                                        <p:tav tm="100000">
                                          <p:val>
                                            <p:strVal val="#ppt_h"/>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12" fill="hold" grpId="0" nodeType="clickEffect">
                                  <p:stCondLst>
                                    <p:cond delay="0"/>
                                  </p:stCondLst>
                                  <p:childTnLst>
                                    <p:set>
                                      <p:cBhvr>
                                        <p:cTn id="95" dur="1" fill="hold">
                                          <p:stCondLst>
                                            <p:cond delay="0"/>
                                          </p:stCondLst>
                                        </p:cTn>
                                        <p:tgtEl>
                                          <p:spTgt spid="9243"/>
                                        </p:tgtEl>
                                        <p:attrNameLst>
                                          <p:attrName>style.visibility</p:attrName>
                                        </p:attrNameLst>
                                      </p:cBhvr>
                                      <p:to>
                                        <p:strVal val="visible"/>
                                      </p:to>
                                    </p:set>
                                    <p:anim calcmode="lin" valueType="num">
                                      <p:cBhvr additive="base">
                                        <p:cTn id="96" dur="500" fill="hold"/>
                                        <p:tgtEl>
                                          <p:spTgt spid="9243"/>
                                        </p:tgtEl>
                                        <p:attrNameLst>
                                          <p:attrName>ppt_x</p:attrName>
                                        </p:attrNameLst>
                                      </p:cBhvr>
                                      <p:tavLst>
                                        <p:tav tm="0">
                                          <p:val>
                                            <p:strVal val="0-#ppt_w/2"/>
                                          </p:val>
                                        </p:tav>
                                        <p:tav tm="100000">
                                          <p:val>
                                            <p:strVal val="#ppt_x"/>
                                          </p:val>
                                        </p:tav>
                                      </p:tavLst>
                                    </p:anim>
                                    <p:anim calcmode="lin" valueType="num">
                                      <p:cBhvr additive="base">
                                        <p:cTn id="97" dur="500" fill="hold"/>
                                        <p:tgtEl>
                                          <p:spTgt spid="9243"/>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18" presetClass="entr" presetSubtype="3" fill="hold" grpId="0" nodeType="clickEffect">
                                  <p:stCondLst>
                                    <p:cond delay="0"/>
                                  </p:stCondLst>
                                  <p:childTnLst>
                                    <p:set>
                                      <p:cBhvr>
                                        <p:cTn id="101" dur="1" fill="hold">
                                          <p:stCondLst>
                                            <p:cond delay="0"/>
                                          </p:stCondLst>
                                        </p:cTn>
                                        <p:tgtEl>
                                          <p:spTgt spid="9239"/>
                                        </p:tgtEl>
                                        <p:attrNameLst>
                                          <p:attrName>style.visibility</p:attrName>
                                        </p:attrNameLst>
                                      </p:cBhvr>
                                      <p:to>
                                        <p:strVal val="visible"/>
                                      </p:to>
                                    </p:set>
                                    <p:animEffect transition="in" filter="strips(upRight)">
                                      <p:cBhvr>
                                        <p:cTn id="102" dur="500"/>
                                        <p:tgtEl>
                                          <p:spTgt spid="9239"/>
                                        </p:tgtEl>
                                      </p:cBhvr>
                                    </p:animEffect>
                                  </p:childTnLst>
                                </p:cTn>
                              </p:par>
                            </p:childTnLst>
                          </p:cTn>
                        </p:par>
                      </p:childTnLst>
                    </p:cTn>
                  </p:par>
                  <p:par>
                    <p:cTn id="103" fill="hold">
                      <p:stCondLst>
                        <p:cond delay="indefinite"/>
                      </p:stCondLst>
                      <p:childTnLst>
                        <p:par>
                          <p:cTn id="104" fill="hold">
                            <p:stCondLst>
                              <p:cond delay="0"/>
                            </p:stCondLst>
                            <p:childTnLst>
                              <p:par>
                                <p:cTn id="105" presetID="18" presetClass="entr" presetSubtype="3" fill="hold" grpId="0" nodeType="clickEffect">
                                  <p:stCondLst>
                                    <p:cond delay="0"/>
                                  </p:stCondLst>
                                  <p:childTnLst>
                                    <p:set>
                                      <p:cBhvr>
                                        <p:cTn id="106" dur="1" fill="hold">
                                          <p:stCondLst>
                                            <p:cond delay="0"/>
                                          </p:stCondLst>
                                        </p:cTn>
                                        <p:tgtEl>
                                          <p:spTgt spid="9241"/>
                                        </p:tgtEl>
                                        <p:attrNameLst>
                                          <p:attrName>style.visibility</p:attrName>
                                        </p:attrNameLst>
                                      </p:cBhvr>
                                      <p:to>
                                        <p:strVal val="visible"/>
                                      </p:to>
                                    </p:set>
                                    <p:animEffect transition="in" filter="strips(upRight)">
                                      <p:cBhvr>
                                        <p:cTn id="107" dur="500"/>
                                        <p:tgtEl>
                                          <p:spTgt spid="9241"/>
                                        </p:tgtEl>
                                      </p:cBhvr>
                                    </p:animEffect>
                                  </p:childTnLst>
                                </p:cTn>
                              </p:par>
                            </p:childTnLst>
                          </p:cTn>
                        </p:par>
                      </p:childTnLst>
                    </p:cTn>
                  </p:par>
                  <p:par>
                    <p:cTn id="108" fill="hold">
                      <p:stCondLst>
                        <p:cond delay="indefinite"/>
                      </p:stCondLst>
                      <p:childTnLst>
                        <p:par>
                          <p:cTn id="109" fill="hold">
                            <p:stCondLst>
                              <p:cond delay="0"/>
                            </p:stCondLst>
                            <p:childTnLst>
                              <p:par>
                                <p:cTn id="110" presetID="2" presetClass="entr" presetSubtype="4" fill="hold" nodeType="clickEffect">
                                  <p:stCondLst>
                                    <p:cond delay="0"/>
                                  </p:stCondLst>
                                  <p:childTnLst>
                                    <p:set>
                                      <p:cBhvr>
                                        <p:cTn id="111" dur="1" fill="hold">
                                          <p:stCondLst>
                                            <p:cond delay="0"/>
                                          </p:stCondLst>
                                        </p:cTn>
                                        <p:tgtEl>
                                          <p:spTgt spid="24"/>
                                        </p:tgtEl>
                                        <p:attrNameLst>
                                          <p:attrName>style.visibility</p:attrName>
                                        </p:attrNameLst>
                                      </p:cBhvr>
                                      <p:to>
                                        <p:strVal val="visible"/>
                                      </p:to>
                                    </p:set>
                                    <p:anim calcmode="lin" valueType="num">
                                      <p:cBhvr additive="base">
                                        <p:cTn id="112" dur="500" fill="hold"/>
                                        <p:tgtEl>
                                          <p:spTgt spid="24"/>
                                        </p:tgtEl>
                                        <p:attrNameLst>
                                          <p:attrName>ppt_x</p:attrName>
                                        </p:attrNameLst>
                                      </p:cBhvr>
                                      <p:tavLst>
                                        <p:tav tm="0">
                                          <p:val>
                                            <p:strVal val="#ppt_x"/>
                                          </p:val>
                                        </p:tav>
                                        <p:tav tm="100000">
                                          <p:val>
                                            <p:strVal val="#ppt_x"/>
                                          </p:val>
                                        </p:tav>
                                      </p:tavLst>
                                    </p:anim>
                                    <p:anim calcmode="lin" valueType="num">
                                      <p:cBhvr additive="base">
                                        <p:cTn id="113"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17" presetClass="entr" presetSubtype="1" fill="hold" nodeType="clickEffect">
                                  <p:stCondLst>
                                    <p:cond delay="0"/>
                                  </p:stCondLst>
                                  <p:childTnLst>
                                    <p:set>
                                      <p:cBhvr>
                                        <p:cTn id="117" dur="1" fill="hold">
                                          <p:stCondLst>
                                            <p:cond delay="0"/>
                                          </p:stCondLst>
                                        </p:cTn>
                                        <p:tgtEl>
                                          <p:spTgt spid="7"/>
                                        </p:tgtEl>
                                        <p:attrNameLst>
                                          <p:attrName>style.visibility</p:attrName>
                                        </p:attrNameLst>
                                      </p:cBhvr>
                                      <p:to>
                                        <p:strVal val="visible"/>
                                      </p:to>
                                    </p:set>
                                    <p:anim calcmode="lin" valueType="num">
                                      <p:cBhvr>
                                        <p:cTn id="118" dur="500" fill="hold"/>
                                        <p:tgtEl>
                                          <p:spTgt spid="7"/>
                                        </p:tgtEl>
                                        <p:attrNameLst>
                                          <p:attrName>ppt_x</p:attrName>
                                        </p:attrNameLst>
                                      </p:cBhvr>
                                      <p:tavLst>
                                        <p:tav tm="0">
                                          <p:val>
                                            <p:strVal val="#ppt_x"/>
                                          </p:val>
                                        </p:tav>
                                        <p:tav tm="100000">
                                          <p:val>
                                            <p:strVal val="#ppt_x"/>
                                          </p:val>
                                        </p:tav>
                                      </p:tavLst>
                                    </p:anim>
                                    <p:anim calcmode="lin" valueType="num">
                                      <p:cBhvr>
                                        <p:cTn id="119" dur="500" fill="hold"/>
                                        <p:tgtEl>
                                          <p:spTgt spid="7"/>
                                        </p:tgtEl>
                                        <p:attrNameLst>
                                          <p:attrName>ppt_y</p:attrName>
                                        </p:attrNameLst>
                                      </p:cBhvr>
                                      <p:tavLst>
                                        <p:tav tm="0">
                                          <p:val>
                                            <p:strVal val="#ppt_y-#ppt_h/2"/>
                                          </p:val>
                                        </p:tav>
                                        <p:tav tm="100000">
                                          <p:val>
                                            <p:strVal val="#ppt_y"/>
                                          </p:val>
                                        </p:tav>
                                      </p:tavLst>
                                    </p:anim>
                                    <p:anim calcmode="lin" valueType="num">
                                      <p:cBhvr>
                                        <p:cTn id="120" dur="500" fill="hold"/>
                                        <p:tgtEl>
                                          <p:spTgt spid="7"/>
                                        </p:tgtEl>
                                        <p:attrNameLst>
                                          <p:attrName>ppt_w</p:attrName>
                                        </p:attrNameLst>
                                      </p:cBhvr>
                                      <p:tavLst>
                                        <p:tav tm="0">
                                          <p:val>
                                            <p:strVal val="#ppt_w"/>
                                          </p:val>
                                        </p:tav>
                                        <p:tav tm="100000">
                                          <p:val>
                                            <p:strVal val="#ppt_w"/>
                                          </p:val>
                                        </p:tav>
                                      </p:tavLst>
                                    </p:anim>
                                    <p:anim calcmode="lin" valueType="num">
                                      <p:cBhvr>
                                        <p:cTn id="121"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22" fill="hold">
                      <p:stCondLst>
                        <p:cond delay="indefinite"/>
                      </p:stCondLst>
                      <p:childTnLst>
                        <p:par>
                          <p:cTn id="123" fill="hold">
                            <p:stCondLst>
                              <p:cond delay="0"/>
                            </p:stCondLst>
                            <p:childTnLst>
                              <p:par>
                                <p:cTn id="124" presetID="18" presetClass="entr" presetSubtype="3" fill="hold" grpId="0" nodeType="clickEffect">
                                  <p:stCondLst>
                                    <p:cond delay="0"/>
                                  </p:stCondLst>
                                  <p:childTnLst>
                                    <p:set>
                                      <p:cBhvr>
                                        <p:cTn id="125" dur="1" fill="hold">
                                          <p:stCondLst>
                                            <p:cond delay="0"/>
                                          </p:stCondLst>
                                        </p:cTn>
                                        <p:tgtEl>
                                          <p:spTgt spid="9334"/>
                                        </p:tgtEl>
                                        <p:attrNameLst>
                                          <p:attrName>style.visibility</p:attrName>
                                        </p:attrNameLst>
                                      </p:cBhvr>
                                      <p:to>
                                        <p:strVal val="visible"/>
                                      </p:to>
                                    </p:set>
                                    <p:animEffect transition="in" filter="strips(upRight)">
                                      <p:cBhvr>
                                        <p:cTn id="126" dur="500"/>
                                        <p:tgtEl>
                                          <p:spTgt spid="9334"/>
                                        </p:tgtEl>
                                      </p:cBhvr>
                                    </p:animEffect>
                                  </p:childTnLst>
                                </p:cTn>
                              </p:par>
                            </p:childTnLst>
                          </p:cTn>
                        </p:par>
                      </p:childTnLst>
                    </p:cTn>
                  </p:par>
                  <p:par>
                    <p:cTn id="127" fill="hold">
                      <p:stCondLst>
                        <p:cond delay="indefinite"/>
                      </p:stCondLst>
                      <p:childTnLst>
                        <p:par>
                          <p:cTn id="128" fill="hold">
                            <p:stCondLst>
                              <p:cond delay="0"/>
                            </p:stCondLst>
                            <p:childTnLst>
                              <p:par>
                                <p:cTn id="129" presetID="18" presetClass="entr" presetSubtype="3" fill="hold" grpId="0" nodeType="clickEffect">
                                  <p:stCondLst>
                                    <p:cond delay="0"/>
                                  </p:stCondLst>
                                  <p:childTnLst>
                                    <p:set>
                                      <p:cBhvr>
                                        <p:cTn id="130" dur="1" fill="hold">
                                          <p:stCondLst>
                                            <p:cond delay="0"/>
                                          </p:stCondLst>
                                        </p:cTn>
                                        <p:tgtEl>
                                          <p:spTgt spid="9335"/>
                                        </p:tgtEl>
                                        <p:attrNameLst>
                                          <p:attrName>style.visibility</p:attrName>
                                        </p:attrNameLst>
                                      </p:cBhvr>
                                      <p:to>
                                        <p:strVal val="visible"/>
                                      </p:to>
                                    </p:set>
                                    <p:animEffect transition="in" filter="strips(upRight)">
                                      <p:cBhvr>
                                        <p:cTn id="131" dur="500"/>
                                        <p:tgtEl>
                                          <p:spTgt spid="9335"/>
                                        </p:tgtEl>
                                      </p:cBhvr>
                                    </p:animEffect>
                                  </p:childTnLst>
                                </p:cTn>
                              </p:par>
                            </p:childTnLst>
                          </p:cTn>
                        </p:par>
                      </p:childTnLst>
                    </p:cTn>
                  </p:par>
                  <p:par>
                    <p:cTn id="132" fill="hold">
                      <p:stCondLst>
                        <p:cond delay="indefinite"/>
                      </p:stCondLst>
                      <p:childTnLst>
                        <p:par>
                          <p:cTn id="133" fill="hold">
                            <p:stCondLst>
                              <p:cond delay="0"/>
                            </p:stCondLst>
                            <p:childTnLst>
                              <p:par>
                                <p:cTn id="134" presetID="17" presetClass="entr" presetSubtype="8" fill="hold" grpId="0" nodeType="clickEffect">
                                  <p:stCondLst>
                                    <p:cond delay="0"/>
                                  </p:stCondLst>
                                  <p:childTnLst>
                                    <p:set>
                                      <p:cBhvr>
                                        <p:cTn id="135" dur="1" fill="hold">
                                          <p:stCondLst>
                                            <p:cond delay="0"/>
                                          </p:stCondLst>
                                        </p:cTn>
                                        <p:tgtEl>
                                          <p:spTgt spid="9319"/>
                                        </p:tgtEl>
                                        <p:attrNameLst>
                                          <p:attrName>style.visibility</p:attrName>
                                        </p:attrNameLst>
                                      </p:cBhvr>
                                      <p:to>
                                        <p:strVal val="visible"/>
                                      </p:to>
                                    </p:set>
                                    <p:anim calcmode="lin" valueType="num">
                                      <p:cBhvr>
                                        <p:cTn id="136" dur="500" fill="hold"/>
                                        <p:tgtEl>
                                          <p:spTgt spid="9319"/>
                                        </p:tgtEl>
                                        <p:attrNameLst>
                                          <p:attrName>ppt_x</p:attrName>
                                        </p:attrNameLst>
                                      </p:cBhvr>
                                      <p:tavLst>
                                        <p:tav tm="0">
                                          <p:val>
                                            <p:strVal val="#ppt_x-#ppt_w/2"/>
                                          </p:val>
                                        </p:tav>
                                        <p:tav tm="100000">
                                          <p:val>
                                            <p:strVal val="#ppt_x"/>
                                          </p:val>
                                        </p:tav>
                                      </p:tavLst>
                                    </p:anim>
                                    <p:anim calcmode="lin" valueType="num">
                                      <p:cBhvr>
                                        <p:cTn id="137" dur="500" fill="hold"/>
                                        <p:tgtEl>
                                          <p:spTgt spid="9319"/>
                                        </p:tgtEl>
                                        <p:attrNameLst>
                                          <p:attrName>ppt_y</p:attrName>
                                        </p:attrNameLst>
                                      </p:cBhvr>
                                      <p:tavLst>
                                        <p:tav tm="0">
                                          <p:val>
                                            <p:strVal val="#ppt_y"/>
                                          </p:val>
                                        </p:tav>
                                        <p:tav tm="100000">
                                          <p:val>
                                            <p:strVal val="#ppt_y"/>
                                          </p:val>
                                        </p:tav>
                                      </p:tavLst>
                                    </p:anim>
                                    <p:anim calcmode="lin" valueType="num">
                                      <p:cBhvr>
                                        <p:cTn id="138" dur="500" fill="hold"/>
                                        <p:tgtEl>
                                          <p:spTgt spid="9319"/>
                                        </p:tgtEl>
                                        <p:attrNameLst>
                                          <p:attrName>ppt_w</p:attrName>
                                        </p:attrNameLst>
                                      </p:cBhvr>
                                      <p:tavLst>
                                        <p:tav tm="0">
                                          <p:val>
                                            <p:fltVal val="0"/>
                                          </p:val>
                                        </p:tav>
                                        <p:tav tm="100000">
                                          <p:val>
                                            <p:strVal val="#ppt_w"/>
                                          </p:val>
                                        </p:tav>
                                      </p:tavLst>
                                    </p:anim>
                                    <p:anim calcmode="lin" valueType="num">
                                      <p:cBhvr>
                                        <p:cTn id="139" dur="500" fill="hold"/>
                                        <p:tgtEl>
                                          <p:spTgt spid="9319"/>
                                        </p:tgtEl>
                                        <p:attrNameLst>
                                          <p:attrName>ppt_h</p:attrName>
                                        </p:attrNameLst>
                                      </p:cBhvr>
                                      <p:tavLst>
                                        <p:tav tm="0">
                                          <p:val>
                                            <p:strVal val="#ppt_h"/>
                                          </p:val>
                                        </p:tav>
                                        <p:tav tm="100000">
                                          <p:val>
                                            <p:strVal val="#ppt_h"/>
                                          </p:val>
                                        </p:tav>
                                      </p:tavLst>
                                    </p:anim>
                                  </p:childTnLst>
                                </p:cTn>
                              </p:par>
                            </p:childTnLst>
                          </p:cTn>
                        </p:par>
                      </p:childTnLst>
                    </p:cTn>
                  </p:par>
                  <p:par>
                    <p:cTn id="140" fill="hold">
                      <p:stCondLst>
                        <p:cond delay="indefinite"/>
                      </p:stCondLst>
                      <p:childTnLst>
                        <p:par>
                          <p:cTn id="141" fill="hold">
                            <p:stCondLst>
                              <p:cond delay="0"/>
                            </p:stCondLst>
                            <p:childTnLst>
                              <p:par>
                                <p:cTn id="142" presetID="2" presetClass="entr" presetSubtype="8" fill="hold" nodeType="clickEffect">
                                  <p:stCondLst>
                                    <p:cond delay="0"/>
                                  </p:stCondLst>
                                  <p:childTnLst>
                                    <p:set>
                                      <p:cBhvr>
                                        <p:cTn id="143" dur="1" fill="hold">
                                          <p:stCondLst>
                                            <p:cond delay="0"/>
                                          </p:stCondLst>
                                        </p:cTn>
                                        <p:tgtEl>
                                          <p:spTgt spid="12"/>
                                        </p:tgtEl>
                                        <p:attrNameLst>
                                          <p:attrName>style.visibility</p:attrName>
                                        </p:attrNameLst>
                                      </p:cBhvr>
                                      <p:to>
                                        <p:strVal val="visible"/>
                                      </p:to>
                                    </p:set>
                                    <p:anim calcmode="lin" valueType="num">
                                      <p:cBhvr additive="base">
                                        <p:cTn id="144" dur="500" fill="hold"/>
                                        <p:tgtEl>
                                          <p:spTgt spid="12"/>
                                        </p:tgtEl>
                                        <p:attrNameLst>
                                          <p:attrName>ppt_x</p:attrName>
                                        </p:attrNameLst>
                                      </p:cBhvr>
                                      <p:tavLst>
                                        <p:tav tm="0">
                                          <p:val>
                                            <p:strVal val="0-#ppt_w/2"/>
                                          </p:val>
                                        </p:tav>
                                        <p:tav tm="100000">
                                          <p:val>
                                            <p:strVal val="#ppt_x"/>
                                          </p:val>
                                        </p:tav>
                                      </p:tavLst>
                                    </p:anim>
                                    <p:anim calcmode="lin" valueType="num">
                                      <p:cBhvr additive="base">
                                        <p:cTn id="145"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46" fill="hold">
                      <p:stCondLst>
                        <p:cond delay="indefinite"/>
                      </p:stCondLst>
                      <p:childTnLst>
                        <p:par>
                          <p:cTn id="147" fill="hold">
                            <p:stCondLst>
                              <p:cond delay="0"/>
                            </p:stCondLst>
                            <p:childTnLst>
                              <p:par>
                                <p:cTn id="148" presetID="18" presetClass="entr" presetSubtype="3" fill="hold" nodeType="clickEffect">
                                  <p:stCondLst>
                                    <p:cond delay="0"/>
                                  </p:stCondLst>
                                  <p:childTnLst>
                                    <p:set>
                                      <p:cBhvr>
                                        <p:cTn id="149" dur="1" fill="hold">
                                          <p:stCondLst>
                                            <p:cond delay="0"/>
                                          </p:stCondLst>
                                        </p:cTn>
                                        <p:tgtEl>
                                          <p:spTgt spid="19"/>
                                        </p:tgtEl>
                                        <p:attrNameLst>
                                          <p:attrName>style.visibility</p:attrName>
                                        </p:attrNameLst>
                                      </p:cBhvr>
                                      <p:to>
                                        <p:strVal val="visible"/>
                                      </p:to>
                                    </p:set>
                                    <p:animEffect transition="in" filter="strips(upRight)">
                                      <p:cBhvr>
                                        <p:cTn id="150" dur="500"/>
                                        <p:tgtEl>
                                          <p:spTgt spid="19"/>
                                        </p:tgtEl>
                                      </p:cBhvr>
                                    </p:animEffect>
                                  </p:childTnLst>
                                </p:cTn>
                              </p:par>
                            </p:childTnLst>
                          </p:cTn>
                        </p:par>
                      </p:childTnLst>
                    </p:cTn>
                  </p:par>
                  <p:par>
                    <p:cTn id="151" fill="hold">
                      <p:stCondLst>
                        <p:cond delay="indefinite"/>
                      </p:stCondLst>
                      <p:childTnLst>
                        <p:par>
                          <p:cTn id="152" fill="hold">
                            <p:stCondLst>
                              <p:cond delay="0"/>
                            </p:stCondLst>
                            <p:childTnLst>
                              <p:par>
                                <p:cTn id="153" presetID="17" presetClass="entr" presetSubtype="8" fill="hold" grpId="0" nodeType="clickEffect">
                                  <p:stCondLst>
                                    <p:cond delay="0"/>
                                  </p:stCondLst>
                                  <p:childTnLst>
                                    <p:set>
                                      <p:cBhvr>
                                        <p:cTn id="154" dur="1" fill="hold">
                                          <p:stCondLst>
                                            <p:cond delay="0"/>
                                          </p:stCondLst>
                                        </p:cTn>
                                        <p:tgtEl>
                                          <p:spTgt spid="9320"/>
                                        </p:tgtEl>
                                        <p:attrNameLst>
                                          <p:attrName>style.visibility</p:attrName>
                                        </p:attrNameLst>
                                      </p:cBhvr>
                                      <p:to>
                                        <p:strVal val="visible"/>
                                      </p:to>
                                    </p:set>
                                    <p:anim calcmode="lin" valueType="num">
                                      <p:cBhvr>
                                        <p:cTn id="155" dur="500" fill="hold"/>
                                        <p:tgtEl>
                                          <p:spTgt spid="9320"/>
                                        </p:tgtEl>
                                        <p:attrNameLst>
                                          <p:attrName>ppt_x</p:attrName>
                                        </p:attrNameLst>
                                      </p:cBhvr>
                                      <p:tavLst>
                                        <p:tav tm="0">
                                          <p:val>
                                            <p:strVal val="#ppt_x-#ppt_w/2"/>
                                          </p:val>
                                        </p:tav>
                                        <p:tav tm="100000">
                                          <p:val>
                                            <p:strVal val="#ppt_x"/>
                                          </p:val>
                                        </p:tav>
                                      </p:tavLst>
                                    </p:anim>
                                    <p:anim calcmode="lin" valueType="num">
                                      <p:cBhvr>
                                        <p:cTn id="156" dur="500" fill="hold"/>
                                        <p:tgtEl>
                                          <p:spTgt spid="9320"/>
                                        </p:tgtEl>
                                        <p:attrNameLst>
                                          <p:attrName>ppt_y</p:attrName>
                                        </p:attrNameLst>
                                      </p:cBhvr>
                                      <p:tavLst>
                                        <p:tav tm="0">
                                          <p:val>
                                            <p:strVal val="#ppt_y"/>
                                          </p:val>
                                        </p:tav>
                                        <p:tav tm="100000">
                                          <p:val>
                                            <p:strVal val="#ppt_y"/>
                                          </p:val>
                                        </p:tav>
                                      </p:tavLst>
                                    </p:anim>
                                    <p:anim calcmode="lin" valueType="num">
                                      <p:cBhvr>
                                        <p:cTn id="157" dur="500" fill="hold"/>
                                        <p:tgtEl>
                                          <p:spTgt spid="9320"/>
                                        </p:tgtEl>
                                        <p:attrNameLst>
                                          <p:attrName>ppt_w</p:attrName>
                                        </p:attrNameLst>
                                      </p:cBhvr>
                                      <p:tavLst>
                                        <p:tav tm="0">
                                          <p:val>
                                            <p:fltVal val="0"/>
                                          </p:val>
                                        </p:tav>
                                        <p:tav tm="100000">
                                          <p:val>
                                            <p:strVal val="#ppt_w"/>
                                          </p:val>
                                        </p:tav>
                                      </p:tavLst>
                                    </p:anim>
                                    <p:anim calcmode="lin" valueType="num">
                                      <p:cBhvr>
                                        <p:cTn id="158" dur="500" fill="hold"/>
                                        <p:tgtEl>
                                          <p:spTgt spid="9320"/>
                                        </p:tgtEl>
                                        <p:attrNameLst>
                                          <p:attrName>ppt_h</p:attrName>
                                        </p:attrNameLst>
                                      </p:cBhvr>
                                      <p:tavLst>
                                        <p:tav tm="0">
                                          <p:val>
                                            <p:strVal val="#ppt_h"/>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18" presetClass="entr" presetSubtype="6" fill="hold" nodeType="clickEffect">
                                  <p:stCondLst>
                                    <p:cond delay="0"/>
                                  </p:stCondLst>
                                  <p:childTnLst>
                                    <p:set>
                                      <p:cBhvr>
                                        <p:cTn id="162" dur="1" fill="hold">
                                          <p:stCondLst>
                                            <p:cond delay="0"/>
                                          </p:stCondLst>
                                        </p:cTn>
                                        <p:tgtEl>
                                          <p:spTgt spid="2"/>
                                        </p:tgtEl>
                                        <p:attrNameLst>
                                          <p:attrName>style.visibility</p:attrName>
                                        </p:attrNameLst>
                                      </p:cBhvr>
                                      <p:to>
                                        <p:strVal val="visible"/>
                                      </p:to>
                                    </p:set>
                                    <p:animEffect transition="in" filter="strips(downRight)">
                                      <p:cBhvr>
                                        <p:cTn id="163" dur="500"/>
                                        <p:tgtEl>
                                          <p:spTgt spid="2"/>
                                        </p:tgtEl>
                                      </p:cBhvr>
                                    </p:animEffect>
                                  </p:childTnLst>
                                </p:cTn>
                              </p:par>
                            </p:childTnLst>
                          </p:cTn>
                        </p:par>
                      </p:childTnLst>
                    </p:cTn>
                  </p:par>
                  <p:par>
                    <p:cTn id="164" fill="hold">
                      <p:stCondLst>
                        <p:cond delay="indefinite"/>
                      </p:stCondLst>
                      <p:childTnLst>
                        <p:par>
                          <p:cTn id="165" fill="hold">
                            <p:stCondLst>
                              <p:cond delay="0"/>
                            </p:stCondLst>
                            <p:childTnLst>
                              <p:par>
                                <p:cTn id="166" presetID="23" presetClass="entr" presetSubtype="16" fill="hold" nodeType="clickEffect">
                                  <p:stCondLst>
                                    <p:cond delay="0"/>
                                  </p:stCondLst>
                                  <p:childTnLst>
                                    <p:set>
                                      <p:cBhvr>
                                        <p:cTn id="167" dur="1" fill="hold">
                                          <p:stCondLst>
                                            <p:cond delay="0"/>
                                          </p:stCondLst>
                                        </p:cTn>
                                        <p:tgtEl>
                                          <p:spTgt spid="20"/>
                                        </p:tgtEl>
                                        <p:attrNameLst>
                                          <p:attrName>style.visibility</p:attrName>
                                        </p:attrNameLst>
                                      </p:cBhvr>
                                      <p:to>
                                        <p:strVal val="visible"/>
                                      </p:to>
                                    </p:set>
                                    <p:anim calcmode="lin" valueType="num">
                                      <p:cBhvr>
                                        <p:cTn id="168" dur="500" fill="hold"/>
                                        <p:tgtEl>
                                          <p:spTgt spid="20"/>
                                        </p:tgtEl>
                                        <p:attrNameLst>
                                          <p:attrName>ppt_w</p:attrName>
                                        </p:attrNameLst>
                                      </p:cBhvr>
                                      <p:tavLst>
                                        <p:tav tm="0">
                                          <p:val>
                                            <p:fltVal val="0"/>
                                          </p:val>
                                        </p:tav>
                                        <p:tav tm="100000">
                                          <p:val>
                                            <p:strVal val="#ppt_w"/>
                                          </p:val>
                                        </p:tav>
                                      </p:tavLst>
                                    </p:anim>
                                    <p:anim calcmode="lin" valueType="num">
                                      <p:cBhvr>
                                        <p:cTn id="169"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170" fill="hold">
                      <p:stCondLst>
                        <p:cond delay="indefinite"/>
                      </p:stCondLst>
                      <p:childTnLst>
                        <p:par>
                          <p:cTn id="171" fill="hold">
                            <p:stCondLst>
                              <p:cond delay="0"/>
                            </p:stCondLst>
                            <p:childTnLst>
                              <p:par>
                                <p:cTn id="172" presetID="2" presetClass="entr" presetSubtype="8" fill="hold" grpId="0" nodeType="clickEffect">
                                  <p:stCondLst>
                                    <p:cond delay="0"/>
                                  </p:stCondLst>
                                  <p:childTnLst>
                                    <p:set>
                                      <p:cBhvr>
                                        <p:cTn id="173" dur="1" fill="hold">
                                          <p:stCondLst>
                                            <p:cond delay="0"/>
                                          </p:stCondLst>
                                        </p:cTn>
                                        <p:tgtEl>
                                          <p:spTgt spid="9324"/>
                                        </p:tgtEl>
                                        <p:attrNameLst>
                                          <p:attrName>style.visibility</p:attrName>
                                        </p:attrNameLst>
                                      </p:cBhvr>
                                      <p:to>
                                        <p:strVal val="visible"/>
                                      </p:to>
                                    </p:set>
                                    <p:anim calcmode="lin" valueType="num">
                                      <p:cBhvr additive="base">
                                        <p:cTn id="174" dur="500" fill="hold"/>
                                        <p:tgtEl>
                                          <p:spTgt spid="9324"/>
                                        </p:tgtEl>
                                        <p:attrNameLst>
                                          <p:attrName>ppt_x</p:attrName>
                                        </p:attrNameLst>
                                      </p:cBhvr>
                                      <p:tavLst>
                                        <p:tav tm="0">
                                          <p:val>
                                            <p:strVal val="0-#ppt_w/2"/>
                                          </p:val>
                                        </p:tav>
                                        <p:tav tm="100000">
                                          <p:val>
                                            <p:strVal val="#ppt_x"/>
                                          </p:val>
                                        </p:tav>
                                      </p:tavLst>
                                    </p:anim>
                                    <p:anim calcmode="lin" valueType="num">
                                      <p:cBhvr additive="base">
                                        <p:cTn id="175" dur="500" fill="hold"/>
                                        <p:tgtEl>
                                          <p:spTgt spid="9324"/>
                                        </p:tgtEl>
                                        <p:attrNameLst>
                                          <p:attrName>ppt_y</p:attrName>
                                        </p:attrNameLst>
                                      </p:cBhvr>
                                      <p:tavLst>
                                        <p:tav tm="0">
                                          <p:val>
                                            <p:strVal val="#ppt_y"/>
                                          </p:val>
                                        </p:tav>
                                        <p:tav tm="100000">
                                          <p:val>
                                            <p:strVal val="#ppt_y"/>
                                          </p:val>
                                        </p:tav>
                                      </p:tavLst>
                                    </p:anim>
                                  </p:childTnLst>
                                </p:cTn>
                              </p:par>
                            </p:childTnLst>
                          </p:cTn>
                        </p:par>
                      </p:childTnLst>
                    </p:cTn>
                  </p:par>
                  <p:par>
                    <p:cTn id="176" fill="hold">
                      <p:stCondLst>
                        <p:cond delay="indefinite"/>
                      </p:stCondLst>
                      <p:childTnLst>
                        <p:par>
                          <p:cTn id="177" fill="hold">
                            <p:stCondLst>
                              <p:cond delay="0"/>
                            </p:stCondLst>
                            <p:childTnLst>
                              <p:par>
                                <p:cTn id="178" presetID="2" presetClass="entr" presetSubtype="2" fill="hold" grpId="0" nodeType="clickEffect">
                                  <p:stCondLst>
                                    <p:cond delay="0"/>
                                  </p:stCondLst>
                                  <p:childTnLst>
                                    <p:set>
                                      <p:cBhvr>
                                        <p:cTn id="179" dur="1" fill="hold">
                                          <p:stCondLst>
                                            <p:cond delay="0"/>
                                          </p:stCondLst>
                                        </p:cTn>
                                        <p:tgtEl>
                                          <p:spTgt spid="9325"/>
                                        </p:tgtEl>
                                        <p:attrNameLst>
                                          <p:attrName>style.visibility</p:attrName>
                                        </p:attrNameLst>
                                      </p:cBhvr>
                                      <p:to>
                                        <p:strVal val="visible"/>
                                      </p:to>
                                    </p:set>
                                    <p:anim calcmode="lin" valueType="num">
                                      <p:cBhvr additive="base">
                                        <p:cTn id="180" dur="500" fill="hold"/>
                                        <p:tgtEl>
                                          <p:spTgt spid="9325"/>
                                        </p:tgtEl>
                                        <p:attrNameLst>
                                          <p:attrName>ppt_x</p:attrName>
                                        </p:attrNameLst>
                                      </p:cBhvr>
                                      <p:tavLst>
                                        <p:tav tm="0">
                                          <p:val>
                                            <p:strVal val="1+#ppt_w/2"/>
                                          </p:val>
                                        </p:tav>
                                        <p:tav tm="100000">
                                          <p:val>
                                            <p:strVal val="#ppt_x"/>
                                          </p:val>
                                        </p:tav>
                                      </p:tavLst>
                                    </p:anim>
                                    <p:anim calcmode="lin" valueType="num">
                                      <p:cBhvr additive="base">
                                        <p:cTn id="181" dur="500" fill="hold"/>
                                        <p:tgtEl>
                                          <p:spTgt spid="9325"/>
                                        </p:tgtEl>
                                        <p:attrNameLst>
                                          <p:attrName>ppt_y</p:attrName>
                                        </p:attrNameLst>
                                      </p:cBhvr>
                                      <p:tavLst>
                                        <p:tav tm="0">
                                          <p:val>
                                            <p:strVal val="#ppt_y"/>
                                          </p:val>
                                        </p:tav>
                                        <p:tav tm="100000">
                                          <p:val>
                                            <p:strVal val="#ppt_y"/>
                                          </p:val>
                                        </p:tav>
                                      </p:tavLst>
                                    </p:anim>
                                  </p:childTnLst>
                                </p:cTn>
                              </p:par>
                            </p:childTnLst>
                          </p:cTn>
                        </p:par>
                      </p:childTnLst>
                    </p:cTn>
                  </p:par>
                  <p:par>
                    <p:cTn id="182" fill="hold">
                      <p:stCondLst>
                        <p:cond delay="indefinite"/>
                      </p:stCondLst>
                      <p:childTnLst>
                        <p:par>
                          <p:cTn id="183" fill="hold">
                            <p:stCondLst>
                              <p:cond delay="0"/>
                            </p:stCondLst>
                            <p:childTnLst>
                              <p:par>
                                <p:cTn id="184" presetID="23" presetClass="entr" presetSubtype="16" fill="hold" grpId="0" nodeType="clickEffect">
                                  <p:stCondLst>
                                    <p:cond delay="0"/>
                                  </p:stCondLst>
                                  <p:childTnLst>
                                    <p:set>
                                      <p:cBhvr>
                                        <p:cTn id="185" dur="1" fill="hold">
                                          <p:stCondLst>
                                            <p:cond delay="0"/>
                                          </p:stCondLst>
                                        </p:cTn>
                                        <p:tgtEl>
                                          <p:spTgt spid="9222"/>
                                        </p:tgtEl>
                                        <p:attrNameLst>
                                          <p:attrName>style.visibility</p:attrName>
                                        </p:attrNameLst>
                                      </p:cBhvr>
                                      <p:to>
                                        <p:strVal val="visible"/>
                                      </p:to>
                                    </p:set>
                                    <p:anim calcmode="lin" valueType="num">
                                      <p:cBhvr>
                                        <p:cTn id="186" dur="500" fill="hold"/>
                                        <p:tgtEl>
                                          <p:spTgt spid="9222"/>
                                        </p:tgtEl>
                                        <p:attrNameLst>
                                          <p:attrName>ppt_w</p:attrName>
                                        </p:attrNameLst>
                                      </p:cBhvr>
                                      <p:tavLst>
                                        <p:tav tm="0">
                                          <p:val>
                                            <p:fltVal val="0"/>
                                          </p:val>
                                        </p:tav>
                                        <p:tav tm="100000">
                                          <p:val>
                                            <p:strVal val="#ppt_w"/>
                                          </p:val>
                                        </p:tav>
                                      </p:tavLst>
                                    </p:anim>
                                    <p:anim calcmode="lin" valueType="num">
                                      <p:cBhvr>
                                        <p:cTn id="187" dur="500" fill="hold"/>
                                        <p:tgtEl>
                                          <p:spTgt spid="9222"/>
                                        </p:tgtEl>
                                        <p:attrNameLst>
                                          <p:attrName>ppt_h</p:attrName>
                                        </p:attrNameLst>
                                      </p:cBhvr>
                                      <p:tavLst>
                                        <p:tav tm="0">
                                          <p:val>
                                            <p:fltVal val="0"/>
                                          </p:val>
                                        </p:tav>
                                        <p:tav tm="100000">
                                          <p:val>
                                            <p:strVal val="#ppt_h"/>
                                          </p:val>
                                        </p:tav>
                                      </p:tavLst>
                                    </p:anim>
                                  </p:childTnLst>
                                </p:cTn>
                              </p:par>
                            </p:childTnLst>
                          </p:cTn>
                        </p:par>
                      </p:childTnLst>
                    </p:cTn>
                  </p:par>
                  <p:par>
                    <p:cTn id="188" fill="hold">
                      <p:stCondLst>
                        <p:cond delay="indefinite"/>
                      </p:stCondLst>
                      <p:childTnLst>
                        <p:par>
                          <p:cTn id="189" fill="hold">
                            <p:stCondLst>
                              <p:cond delay="0"/>
                            </p:stCondLst>
                            <p:childTnLst>
                              <p:par>
                                <p:cTn id="190" presetID="23" presetClass="entr" presetSubtype="16" fill="hold" grpId="0" nodeType="clickEffect">
                                  <p:stCondLst>
                                    <p:cond delay="0"/>
                                  </p:stCondLst>
                                  <p:childTnLst>
                                    <p:set>
                                      <p:cBhvr>
                                        <p:cTn id="191" dur="1" fill="hold">
                                          <p:stCondLst>
                                            <p:cond delay="0"/>
                                          </p:stCondLst>
                                        </p:cTn>
                                        <p:tgtEl>
                                          <p:spTgt spid="9330"/>
                                        </p:tgtEl>
                                        <p:attrNameLst>
                                          <p:attrName>style.visibility</p:attrName>
                                        </p:attrNameLst>
                                      </p:cBhvr>
                                      <p:to>
                                        <p:strVal val="visible"/>
                                      </p:to>
                                    </p:set>
                                    <p:anim calcmode="lin" valueType="num">
                                      <p:cBhvr>
                                        <p:cTn id="192" dur="500" fill="hold"/>
                                        <p:tgtEl>
                                          <p:spTgt spid="9330"/>
                                        </p:tgtEl>
                                        <p:attrNameLst>
                                          <p:attrName>ppt_w</p:attrName>
                                        </p:attrNameLst>
                                      </p:cBhvr>
                                      <p:tavLst>
                                        <p:tav tm="0">
                                          <p:val>
                                            <p:fltVal val="0"/>
                                          </p:val>
                                        </p:tav>
                                        <p:tav tm="100000">
                                          <p:val>
                                            <p:strVal val="#ppt_w"/>
                                          </p:val>
                                        </p:tav>
                                      </p:tavLst>
                                    </p:anim>
                                    <p:anim calcmode="lin" valueType="num">
                                      <p:cBhvr>
                                        <p:cTn id="193" dur="500" fill="hold"/>
                                        <p:tgtEl>
                                          <p:spTgt spid="9330"/>
                                        </p:tgtEl>
                                        <p:attrNameLst>
                                          <p:attrName>ppt_h</p:attrName>
                                        </p:attrNameLst>
                                      </p:cBhvr>
                                      <p:tavLst>
                                        <p:tav tm="0">
                                          <p:val>
                                            <p:fltVal val="0"/>
                                          </p:val>
                                        </p:tav>
                                        <p:tav tm="100000">
                                          <p:val>
                                            <p:strVal val="#ppt_h"/>
                                          </p:val>
                                        </p:tav>
                                      </p:tavLst>
                                    </p:anim>
                                  </p:childTnLst>
                                </p:cTn>
                              </p:par>
                            </p:childTnLst>
                          </p:cTn>
                        </p:par>
                      </p:childTnLst>
                    </p:cTn>
                  </p:par>
                  <p:par>
                    <p:cTn id="194" fill="hold">
                      <p:stCondLst>
                        <p:cond delay="indefinite"/>
                      </p:stCondLst>
                      <p:childTnLst>
                        <p:par>
                          <p:cTn id="195" fill="hold">
                            <p:stCondLst>
                              <p:cond delay="0"/>
                            </p:stCondLst>
                            <p:childTnLst>
                              <p:par>
                                <p:cTn id="196" presetID="2" presetClass="entr" presetSubtype="1" fill="hold" grpId="0" nodeType="clickEffect">
                                  <p:stCondLst>
                                    <p:cond delay="0"/>
                                  </p:stCondLst>
                                  <p:childTnLst>
                                    <p:set>
                                      <p:cBhvr>
                                        <p:cTn id="197" dur="1" fill="hold">
                                          <p:stCondLst>
                                            <p:cond delay="0"/>
                                          </p:stCondLst>
                                        </p:cTn>
                                        <p:tgtEl>
                                          <p:spTgt spid="9337"/>
                                        </p:tgtEl>
                                        <p:attrNameLst>
                                          <p:attrName>style.visibility</p:attrName>
                                        </p:attrNameLst>
                                      </p:cBhvr>
                                      <p:to>
                                        <p:strVal val="visible"/>
                                      </p:to>
                                    </p:set>
                                    <p:anim calcmode="lin" valueType="num">
                                      <p:cBhvr additive="base">
                                        <p:cTn id="198" dur="500" fill="hold"/>
                                        <p:tgtEl>
                                          <p:spTgt spid="9337"/>
                                        </p:tgtEl>
                                        <p:attrNameLst>
                                          <p:attrName>ppt_x</p:attrName>
                                        </p:attrNameLst>
                                      </p:cBhvr>
                                      <p:tavLst>
                                        <p:tav tm="0">
                                          <p:val>
                                            <p:strVal val="#ppt_x"/>
                                          </p:val>
                                        </p:tav>
                                        <p:tav tm="100000">
                                          <p:val>
                                            <p:strVal val="#ppt_x"/>
                                          </p:val>
                                        </p:tav>
                                      </p:tavLst>
                                    </p:anim>
                                    <p:anim calcmode="lin" valueType="num">
                                      <p:cBhvr additive="base">
                                        <p:cTn id="199" dur="500" fill="hold"/>
                                        <p:tgtEl>
                                          <p:spTgt spid="9337"/>
                                        </p:tgtEl>
                                        <p:attrNameLst>
                                          <p:attrName>ppt_y</p:attrName>
                                        </p:attrNameLst>
                                      </p:cBhvr>
                                      <p:tavLst>
                                        <p:tav tm="0">
                                          <p:val>
                                            <p:strVal val="0-#ppt_h/2"/>
                                          </p:val>
                                        </p:tav>
                                        <p:tav tm="100000">
                                          <p:val>
                                            <p:strVal val="#ppt_y"/>
                                          </p:val>
                                        </p:tav>
                                      </p:tavLst>
                                    </p:anim>
                                  </p:childTnLst>
                                </p:cTn>
                              </p:par>
                            </p:childTnLst>
                          </p:cTn>
                        </p:par>
                      </p:childTnLst>
                    </p:cTn>
                  </p:par>
                  <p:par>
                    <p:cTn id="200" fill="hold">
                      <p:stCondLst>
                        <p:cond delay="indefinite"/>
                      </p:stCondLst>
                      <p:childTnLst>
                        <p:par>
                          <p:cTn id="201" fill="hold">
                            <p:stCondLst>
                              <p:cond delay="0"/>
                            </p:stCondLst>
                            <p:childTnLst>
                              <p:par>
                                <p:cTn id="202" presetID="2" presetClass="entr" presetSubtype="1" fill="hold" grpId="0" nodeType="clickEffect">
                                  <p:stCondLst>
                                    <p:cond delay="0"/>
                                  </p:stCondLst>
                                  <p:childTnLst>
                                    <p:set>
                                      <p:cBhvr>
                                        <p:cTn id="203" dur="1" fill="hold">
                                          <p:stCondLst>
                                            <p:cond delay="0"/>
                                          </p:stCondLst>
                                        </p:cTn>
                                        <p:tgtEl>
                                          <p:spTgt spid="9339"/>
                                        </p:tgtEl>
                                        <p:attrNameLst>
                                          <p:attrName>style.visibility</p:attrName>
                                        </p:attrNameLst>
                                      </p:cBhvr>
                                      <p:to>
                                        <p:strVal val="visible"/>
                                      </p:to>
                                    </p:set>
                                    <p:anim calcmode="lin" valueType="num">
                                      <p:cBhvr additive="base">
                                        <p:cTn id="204" dur="500" fill="hold"/>
                                        <p:tgtEl>
                                          <p:spTgt spid="9339"/>
                                        </p:tgtEl>
                                        <p:attrNameLst>
                                          <p:attrName>ppt_x</p:attrName>
                                        </p:attrNameLst>
                                      </p:cBhvr>
                                      <p:tavLst>
                                        <p:tav tm="0">
                                          <p:val>
                                            <p:strVal val="#ppt_x"/>
                                          </p:val>
                                        </p:tav>
                                        <p:tav tm="100000">
                                          <p:val>
                                            <p:strVal val="#ppt_x"/>
                                          </p:val>
                                        </p:tav>
                                      </p:tavLst>
                                    </p:anim>
                                    <p:anim calcmode="lin" valueType="num">
                                      <p:cBhvr additive="base">
                                        <p:cTn id="205" dur="500" fill="hold"/>
                                        <p:tgtEl>
                                          <p:spTgt spid="9339"/>
                                        </p:tgtEl>
                                        <p:attrNameLst>
                                          <p:attrName>ppt_y</p:attrName>
                                        </p:attrNameLst>
                                      </p:cBhvr>
                                      <p:tavLst>
                                        <p:tav tm="0">
                                          <p:val>
                                            <p:strVal val="0-#ppt_h/2"/>
                                          </p:val>
                                        </p:tav>
                                        <p:tav tm="100000">
                                          <p:val>
                                            <p:strVal val="#ppt_y"/>
                                          </p:val>
                                        </p:tav>
                                      </p:tavLst>
                                    </p:anim>
                                  </p:childTnLst>
                                </p:cTn>
                              </p:par>
                            </p:childTnLst>
                          </p:cTn>
                        </p:par>
                      </p:childTnLst>
                    </p:cTn>
                  </p:par>
                  <p:par>
                    <p:cTn id="206" fill="hold">
                      <p:stCondLst>
                        <p:cond delay="indefinite"/>
                      </p:stCondLst>
                      <p:childTnLst>
                        <p:par>
                          <p:cTn id="207" fill="hold">
                            <p:stCondLst>
                              <p:cond delay="0"/>
                            </p:stCondLst>
                            <p:childTnLst>
                              <p:par>
                                <p:cTn id="208" presetID="2" presetClass="entr" presetSubtype="8" fill="hold" grpId="0" nodeType="clickEffect">
                                  <p:stCondLst>
                                    <p:cond delay="0"/>
                                  </p:stCondLst>
                                  <p:childTnLst>
                                    <p:set>
                                      <p:cBhvr>
                                        <p:cTn id="209" dur="1" fill="hold">
                                          <p:stCondLst>
                                            <p:cond delay="0"/>
                                          </p:stCondLst>
                                        </p:cTn>
                                        <p:tgtEl>
                                          <p:spTgt spid="9336"/>
                                        </p:tgtEl>
                                        <p:attrNameLst>
                                          <p:attrName>style.visibility</p:attrName>
                                        </p:attrNameLst>
                                      </p:cBhvr>
                                      <p:to>
                                        <p:strVal val="visible"/>
                                      </p:to>
                                    </p:set>
                                    <p:anim calcmode="lin" valueType="num">
                                      <p:cBhvr additive="base">
                                        <p:cTn id="210" dur="500" fill="hold"/>
                                        <p:tgtEl>
                                          <p:spTgt spid="9336"/>
                                        </p:tgtEl>
                                        <p:attrNameLst>
                                          <p:attrName>ppt_x</p:attrName>
                                        </p:attrNameLst>
                                      </p:cBhvr>
                                      <p:tavLst>
                                        <p:tav tm="0">
                                          <p:val>
                                            <p:strVal val="0-#ppt_w/2"/>
                                          </p:val>
                                        </p:tav>
                                        <p:tav tm="100000">
                                          <p:val>
                                            <p:strVal val="#ppt_x"/>
                                          </p:val>
                                        </p:tav>
                                      </p:tavLst>
                                    </p:anim>
                                    <p:anim calcmode="lin" valueType="num">
                                      <p:cBhvr additive="base">
                                        <p:cTn id="211" dur="500" fill="hold"/>
                                        <p:tgtEl>
                                          <p:spTgt spid="9336"/>
                                        </p:tgtEl>
                                        <p:attrNameLst>
                                          <p:attrName>ppt_y</p:attrName>
                                        </p:attrNameLst>
                                      </p:cBhvr>
                                      <p:tavLst>
                                        <p:tav tm="0">
                                          <p:val>
                                            <p:strVal val="#ppt_y"/>
                                          </p:val>
                                        </p:tav>
                                        <p:tav tm="100000">
                                          <p:val>
                                            <p:strVal val="#ppt_y"/>
                                          </p:val>
                                        </p:tav>
                                      </p:tavLst>
                                    </p:anim>
                                  </p:childTnLst>
                                </p:cTn>
                              </p:par>
                            </p:childTnLst>
                          </p:cTn>
                        </p:par>
                      </p:childTnLst>
                    </p:cTn>
                  </p:par>
                  <p:par>
                    <p:cTn id="212" fill="hold">
                      <p:stCondLst>
                        <p:cond delay="indefinite"/>
                      </p:stCondLst>
                      <p:childTnLst>
                        <p:par>
                          <p:cTn id="213" fill="hold">
                            <p:stCondLst>
                              <p:cond delay="0"/>
                            </p:stCondLst>
                            <p:childTnLst>
                              <p:par>
                                <p:cTn id="214" presetID="23" presetClass="entr" presetSubtype="16" fill="hold" grpId="0" nodeType="clickEffect">
                                  <p:stCondLst>
                                    <p:cond delay="0"/>
                                  </p:stCondLst>
                                  <p:childTnLst>
                                    <p:set>
                                      <p:cBhvr>
                                        <p:cTn id="215" dur="1" fill="hold">
                                          <p:stCondLst>
                                            <p:cond delay="0"/>
                                          </p:stCondLst>
                                        </p:cTn>
                                        <p:tgtEl>
                                          <p:spTgt spid="9338"/>
                                        </p:tgtEl>
                                        <p:attrNameLst>
                                          <p:attrName>style.visibility</p:attrName>
                                        </p:attrNameLst>
                                      </p:cBhvr>
                                      <p:to>
                                        <p:strVal val="visible"/>
                                      </p:to>
                                    </p:set>
                                    <p:anim calcmode="lin" valueType="num">
                                      <p:cBhvr>
                                        <p:cTn id="216" dur="500" fill="hold"/>
                                        <p:tgtEl>
                                          <p:spTgt spid="9338"/>
                                        </p:tgtEl>
                                        <p:attrNameLst>
                                          <p:attrName>ppt_w</p:attrName>
                                        </p:attrNameLst>
                                      </p:cBhvr>
                                      <p:tavLst>
                                        <p:tav tm="0">
                                          <p:val>
                                            <p:fltVal val="0"/>
                                          </p:val>
                                        </p:tav>
                                        <p:tav tm="100000">
                                          <p:val>
                                            <p:strVal val="#ppt_w"/>
                                          </p:val>
                                        </p:tav>
                                      </p:tavLst>
                                    </p:anim>
                                    <p:anim calcmode="lin" valueType="num">
                                      <p:cBhvr>
                                        <p:cTn id="217" dur="500" fill="hold"/>
                                        <p:tgtEl>
                                          <p:spTgt spid="9338"/>
                                        </p:tgtEl>
                                        <p:attrNameLst>
                                          <p:attrName>ppt_h</p:attrName>
                                        </p:attrNameLst>
                                      </p:cBhvr>
                                      <p:tavLst>
                                        <p:tav tm="0">
                                          <p:val>
                                            <p:fltVal val="0"/>
                                          </p:val>
                                        </p:tav>
                                        <p:tav tm="100000">
                                          <p:val>
                                            <p:strVal val="#ppt_h"/>
                                          </p:val>
                                        </p:tav>
                                      </p:tavLst>
                                    </p:anim>
                                  </p:childTnLst>
                                </p:cTn>
                              </p:par>
                            </p:childTnLst>
                          </p:cTn>
                        </p:par>
                      </p:childTnLst>
                    </p:cTn>
                  </p:par>
                  <p:par>
                    <p:cTn id="218" fill="hold">
                      <p:stCondLst>
                        <p:cond delay="indefinite"/>
                      </p:stCondLst>
                      <p:childTnLst>
                        <p:par>
                          <p:cTn id="219" fill="hold">
                            <p:stCondLst>
                              <p:cond delay="0"/>
                            </p:stCondLst>
                            <p:childTnLst>
                              <p:par>
                                <p:cTn id="220" presetID="17" presetClass="entr" presetSubtype="8" fill="hold" nodeType="clickEffect">
                                  <p:stCondLst>
                                    <p:cond delay="0"/>
                                  </p:stCondLst>
                                  <p:childTnLst>
                                    <p:set>
                                      <p:cBhvr>
                                        <p:cTn id="221" dur="1" fill="hold">
                                          <p:stCondLst>
                                            <p:cond delay="0"/>
                                          </p:stCondLst>
                                        </p:cTn>
                                        <p:tgtEl>
                                          <p:spTgt spid="21"/>
                                        </p:tgtEl>
                                        <p:attrNameLst>
                                          <p:attrName>style.visibility</p:attrName>
                                        </p:attrNameLst>
                                      </p:cBhvr>
                                      <p:to>
                                        <p:strVal val="visible"/>
                                      </p:to>
                                    </p:set>
                                    <p:anim calcmode="lin" valueType="num">
                                      <p:cBhvr>
                                        <p:cTn id="222" dur="500" fill="hold"/>
                                        <p:tgtEl>
                                          <p:spTgt spid="21"/>
                                        </p:tgtEl>
                                        <p:attrNameLst>
                                          <p:attrName>ppt_x</p:attrName>
                                        </p:attrNameLst>
                                      </p:cBhvr>
                                      <p:tavLst>
                                        <p:tav tm="0">
                                          <p:val>
                                            <p:strVal val="#ppt_x-#ppt_w/2"/>
                                          </p:val>
                                        </p:tav>
                                        <p:tav tm="100000">
                                          <p:val>
                                            <p:strVal val="#ppt_x"/>
                                          </p:val>
                                        </p:tav>
                                      </p:tavLst>
                                    </p:anim>
                                    <p:anim calcmode="lin" valueType="num">
                                      <p:cBhvr>
                                        <p:cTn id="223" dur="500" fill="hold"/>
                                        <p:tgtEl>
                                          <p:spTgt spid="21"/>
                                        </p:tgtEl>
                                        <p:attrNameLst>
                                          <p:attrName>ppt_y</p:attrName>
                                        </p:attrNameLst>
                                      </p:cBhvr>
                                      <p:tavLst>
                                        <p:tav tm="0">
                                          <p:val>
                                            <p:strVal val="#ppt_y"/>
                                          </p:val>
                                        </p:tav>
                                        <p:tav tm="100000">
                                          <p:val>
                                            <p:strVal val="#ppt_y"/>
                                          </p:val>
                                        </p:tav>
                                      </p:tavLst>
                                    </p:anim>
                                    <p:anim calcmode="lin" valueType="num">
                                      <p:cBhvr>
                                        <p:cTn id="224" dur="500" fill="hold"/>
                                        <p:tgtEl>
                                          <p:spTgt spid="21"/>
                                        </p:tgtEl>
                                        <p:attrNameLst>
                                          <p:attrName>ppt_w</p:attrName>
                                        </p:attrNameLst>
                                      </p:cBhvr>
                                      <p:tavLst>
                                        <p:tav tm="0">
                                          <p:val>
                                            <p:fltVal val="0"/>
                                          </p:val>
                                        </p:tav>
                                        <p:tav tm="100000">
                                          <p:val>
                                            <p:strVal val="#ppt_w"/>
                                          </p:val>
                                        </p:tav>
                                      </p:tavLst>
                                    </p:anim>
                                    <p:anim calcmode="lin" valueType="num">
                                      <p:cBhvr>
                                        <p:cTn id="225" dur="500" fill="hold"/>
                                        <p:tgtEl>
                                          <p:spTgt spid="2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P spid="9235" grpId="0" autoUpdateAnimBg="0"/>
      <p:bldP spid="9236" grpId="0" autoUpdateAnimBg="0"/>
      <p:bldP spid="9237" grpId="0" animBg="1"/>
      <p:bldP spid="9238" grpId="0" animBg="1"/>
      <p:bldP spid="9239" grpId="0" animBg="1"/>
      <p:bldP spid="9240" grpId="0" animBg="1"/>
      <p:bldP spid="9241" grpId="0" animBg="1"/>
      <p:bldP spid="9242" grpId="0" animBg="1"/>
      <p:bldP spid="9243" grpId="0" animBg="1"/>
      <p:bldP spid="9319" grpId="0" autoUpdateAnimBg="0"/>
      <p:bldP spid="9320" grpId="0" autoUpdateAnimBg="0"/>
      <p:bldP spid="9324" grpId="0" autoUpdateAnimBg="0"/>
      <p:bldP spid="9325" grpId="0" autoUpdateAnimBg="0"/>
      <p:bldP spid="9330" grpId="0" autoUpdateAnimBg="0"/>
      <p:bldP spid="9334" grpId="0" animBg="1"/>
      <p:bldP spid="9335" grpId="0" animBg="1"/>
      <p:bldP spid="9336" grpId="0" animBg="1"/>
      <p:bldP spid="9337" grpId="0" animBg="1"/>
      <p:bldP spid="9338" grpId="0" autoUpdateAnimBg="0"/>
      <p:bldP spid="9339" grpId="0" autoUpdateAnimBg="0"/>
      <p:bldP spid="9340" grpId="0" autoUpdateAnimBg="0"/>
      <p:bldP spid="9344" grpId="0" animBg="1" autoUpdateAnimBg="0"/>
      <p:bldP spid="9345" grpId="0" animBg="1"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AutoShape 2"/>
          <p:cNvSpPr>
            <a:spLocks noChangeArrowheads="1"/>
          </p:cNvSpPr>
          <p:nvPr/>
        </p:nvSpPr>
        <p:spPr bwMode="auto">
          <a:xfrm>
            <a:off x="533400" y="4267200"/>
            <a:ext cx="1905000" cy="2362200"/>
          </a:xfrm>
          <a:prstGeom prst="wedgeRoundRectCallout">
            <a:avLst>
              <a:gd name="adj1" fmla="val 81167"/>
              <a:gd name="adj2" fmla="val -46102"/>
              <a:gd name="adj3" fmla="val 16667"/>
            </a:avLst>
          </a:prstGeom>
          <a:solidFill>
            <a:schemeClr val="hlink"/>
          </a:solidFill>
          <a:ln w="9525">
            <a:solidFill>
              <a:schemeClr val="tx1"/>
            </a:solidFill>
            <a:miter lim="800000"/>
          </a:ln>
        </p:spPr>
        <p:txBody>
          <a:bodyPr/>
          <a:lstStyle/>
          <a:p>
            <a:pPr algn="ctr"/>
            <a:endParaRPr lang="en-US" sz="2400">
              <a:latin typeface="Times New Roman" charset="0"/>
            </a:endParaRPr>
          </a:p>
        </p:txBody>
      </p:sp>
      <p:sp>
        <p:nvSpPr>
          <p:cNvPr id="10243" name="AutoShape 3"/>
          <p:cNvSpPr>
            <a:spLocks noChangeArrowheads="1"/>
          </p:cNvSpPr>
          <p:nvPr/>
        </p:nvSpPr>
        <p:spPr bwMode="auto">
          <a:xfrm flipH="1">
            <a:off x="6400800" y="4267200"/>
            <a:ext cx="1905000" cy="2362200"/>
          </a:xfrm>
          <a:prstGeom prst="wedgeRoundRectCallout">
            <a:avLst>
              <a:gd name="adj1" fmla="val 81167"/>
              <a:gd name="adj2" fmla="val -46102"/>
              <a:gd name="adj3" fmla="val 16667"/>
            </a:avLst>
          </a:prstGeom>
          <a:solidFill>
            <a:schemeClr val="hlink"/>
          </a:solidFill>
          <a:ln w="9525">
            <a:solidFill>
              <a:schemeClr val="tx1"/>
            </a:solidFill>
            <a:miter lim="800000"/>
          </a:ln>
        </p:spPr>
        <p:txBody>
          <a:bodyPr/>
          <a:lstStyle/>
          <a:p>
            <a:pPr algn="ctr"/>
            <a:endParaRPr lang="en-US" sz="2400">
              <a:latin typeface="Times New Roman" charset="0"/>
            </a:endParaRPr>
          </a:p>
        </p:txBody>
      </p:sp>
      <p:grpSp>
        <p:nvGrpSpPr>
          <p:cNvPr id="2" name="Group 4"/>
          <p:cNvGrpSpPr/>
          <p:nvPr/>
        </p:nvGrpSpPr>
        <p:grpSpPr bwMode="auto">
          <a:xfrm>
            <a:off x="2133600" y="990600"/>
            <a:ext cx="4419600" cy="1447800"/>
            <a:chOff x="1296" y="624"/>
            <a:chExt cx="2784" cy="912"/>
          </a:xfrm>
        </p:grpSpPr>
        <p:sp>
          <p:nvSpPr>
            <p:cNvPr id="23604" name="Line 5"/>
            <p:cNvSpPr>
              <a:spLocks noChangeShapeType="1"/>
            </p:cNvSpPr>
            <p:nvPr/>
          </p:nvSpPr>
          <p:spPr bwMode="auto">
            <a:xfrm>
              <a:off x="1296" y="1152"/>
              <a:ext cx="2784" cy="0"/>
            </a:xfrm>
            <a:prstGeom prst="line">
              <a:avLst/>
            </a:prstGeom>
            <a:noFill/>
            <a:ln w="28575">
              <a:solidFill>
                <a:schemeClr val="tx1"/>
              </a:solidFill>
              <a:round/>
            </a:ln>
          </p:spPr>
          <p:txBody>
            <a:bodyPr/>
            <a:lstStyle/>
            <a:p>
              <a:endParaRPr lang="en-IN"/>
            </a:p>
          </p:txBody>
        </p:sp>
        <p:sp>
          <p:nvSpPr>
            <p:cNvPr id="23605" name="Line 6"/>
            <p:cNvSpPr>
              <a:spLocks noChangeShapeType="1"/>
            </p:cNvSpPr>
            <p:nvPr/>
          </p:nvSpPr>
          <p:spPr bwMode="auto">
            <a:xfrm flipV="1">
              <a:off x="2640" y="624"/>
              <a:ext cx="0" cy="528"/>
            </a:xfrm>
            <a:prstGeom prst="line">
              <a:avLst/>
            </a:prstGeom>
            <a:noFill/>
            <a:ln w="28575">
              <a:solidFill>
                <a:schemeClr val="tx1"/>
              </a:solidFill>
              <a:round/>
              <a:headEnd type="triangle" w="med" len="med"/>
            </a:ln>
          </p:spPr>
          <p:txBody>
            <a:bodyPr/>
            <a:lstStyle/>
            <a:p>
              <a:endParaRPr lang="en-IN"/>
            </a:p>
          </p:txBody>
        </p:sp>
        <p:sp>
          <p:nvSpPr>
            <p:cNvPr id="23606" name="Line 7"/>
            <p:cNvSpPr>
              <a:spLocks noChangeShapeType="1"/>
            </p:cNvSpPr>
            <p:nvPr/>
          </p:nvSpPr>
          <p:spPr bwMode="auto">
            <a:xfrm>
              <a:off x="1296" y="1152"/>
              <a:ext cx="0" cy="384"/>
            </a:xfrm>
            <a:prstGeom prst="line">
              <a:avLst/>
            </a:prstGeom>
            <a:noFill/>
            <a:ln w="28575">
              <a:solidFill>
                <a:schemeClr val="tx1"/>
              </a:solidFill>
              <a:round/>
              <a:tailEnd type="triangle" w="med" len="med"/>
            </a:ln>
          </p:spPr>
          <p:txBody>
            <a:bodyPr/>
            <a:lstStyle/>
            <a:p>
              <a:endParaRPr lang="en-IN"/>
            </a:p>
          </p:txBody>
        </p:sp>
        <p:sp>
          <p:nvSpPr>
            <p:cNvPr id="23607" name="Line 8"/>
            <p:cNvSpPr>
              <a:spLocks noChangeShapeType="1"/>
            </p:cNvSpPr>
            <p:nvPr/>
          </p:nvSpPr>
          <p:spPr bwMode="auto">
            <a:xfrm>
              <a:off x="4080" y="1152"/>
              <a:ext cx="0" cy="384"/>
            </a:xfrm>
            <a:prstGeom prst="line">
              <a:avLst/>
            </a:prstGeom>
            <a:noFill/>
            <a:ln w="28575">
              <a:solidFill>
                <a:schemeClr val="tx1"/>
              </a:solidFill>
              <a:round/>
              <a:tailEnd type="triangle" w="med" len="med"/>
            </a:ln>
          </p:spPr>
          <p:txBody>
            <a:bodyPr/>
            <a:lstStyle/>
            <a:p>
              <a:endParaRPr lang="en-IN"/>
            </a:p>
          </p:txBody>
        </p:sp>
      </p:grpSp>
      <p:sp>
        <p:nvSpPr>
          <p:cNvPr id="10249" name="Text Box 9"/>
          <p:cNvSpPr txBox="1">
            <a:spLocks noChangeArrowheads="1"/>
          </p:cNvSpPr>
          <p:nvPr/>
        </p:nvSpPr>
        <p:spPr bwMode="auto">
          <a:xfrm>
            <a:off x="1343025" y="571500"/>
            <a:ext cx="5870575" cy="457200"/>
          </a:xfrm>
          <a:prstGeom prst="rect">
            <a:avLst/>
          </a:prstGeom>
          <a:noFill/>
          <a:ln w="9525">
            <a:noFill/>
            <a:miter lim="800000"/>
          </a:ln>
        </p:spPr>
        <p:txBody>
          <a:bodyPr wrap="none">
            <a:spAutoFit/>
          </a:bodyPr>
          <a:lstStyle/>
          <a:p>
            <a:r>
              <a:rPr lang="en-US" sz="2400">
                <a:solidFill>
                  <a:srgbClr val="008000"/>
                </a:solidFill>
                <a:latin typeface="Times New Roman" charset="0"/>
              </a:rPr>
              <a:t>Methods of Drawing Orthographic Projections</a:t>
            </a:r>
            <a:endParaRPr lang="en-US" sz="2400">
              <a:solidFill>
                <a:srgbClr val="008000"/>
              </a:solidFill>
              <a:latin typeface="Times New Roman" charset="0"/>
            </a:endParaRPr>
          </a:p>
        </p:txBody>
      </p:sp>
      <p:sp>
        <p:nvSpPr>
          <p:cNvPr id="10250" name="Text Box 10"/>
          <p:cNvSpPr txBox="1">
            <a:spLocks noChangeArrowheads="1"/>
          </p:cNvSpPr>
          <p:nvPr/>
        </p:nvSpPr>
        <p:spPr bwMode="auto">
          <a:xfrm>
            <a:off x="228600" y="2341563"/>
            <a:ext cx="3590925" cy="1676400"/>
          </a:xfrm>
          <a:prstGeom prst="rect">
            <a:avLst/>
          </a:prstGeom>
          <a:noFill/>
          <a:ln w="9525">
            <a:noFill/>
            <a:miter lim="800000"/>
          </a:ln>
        </p:spPr>
        <p:txBody>
          <a:bodyPr wrap="none">
            <a:spAutoFit/>
          </a:bodyPr>
          <a:lstStyle/>
          <a:p>
            <a:pPr algn="ctr"/>
            <a:r>
              <a:rPr lang="en-US" sz="2000">
                <a:solidFill>
                  <a:srgbClr val="D60093"/>
                </a:solidFill>
                <a:latin typeface="Tahoma" charset="0"/>
              </a:rPr>
              <a:t>First Angle Projections Method</a:t>
            </a:r>
            <a:endParaRPr lang="en-US" sz="2000">
              <a:solidFill>
                <a:srgbClr val="D60093"/>
              </a:solidFill>
              <a:latin typeface="Tahoma" charset="0"/>
            </a:endParaRPr>
          </a:p>
          <a:p>
            <a:pPr algn="ctr"/>
            <a:r>
              <a:rPr lang="en-US" sz="2000">
                <a:latin typeface="Times New Roman" charset="0"/>
              </a:rPr>
              <a:t>Here views are drawn </a:t>
            </a:r>
            <a:endParaRPr lang="en-US" sz="2000">
              <a:latin typeface="Times New Roman" charset="0"/>
            </a:endParaRPr>
          </a:p>
          <a:p>
            <a:pPr algn="ctr"/>
            <a:r>
              <a:rPr lang="en-US" sz="2000">
                <a:latin typeface="Times New Roman" charset="0"/>
              </a:rPr>
              <a:t>by placing object</a:t>
            </a:r>
            <a:endParaRPr lang="en-US" sz="2000">
              <a:latin typeface="Times New Roman" charset="0"/>
            </a:endParaRPr>
          </a:p>
          <a:p>
            <a:pPr algn="ctr"/>
            <a:r>
              <a:rPr lang="en-US" sz="2000">
                <a:latin typeface="Times New Roman" charset="0"/>
              </a:rPr>
              <a:t> </a:t>
            </a:r>
            <a:r>
              <a:rPr lang="en-US" sz="2400" b="1">
                <a:solidFill>
                  <a:schemeClr val="accent2"/>
                </a:solidFill>
                <a:latin typeface="Times New Roman" charset="0"/>
              </a:rPr>
              <a:t>in 1</a:t>
            </a:r>
            <a:r>
              <a:rPr lang="en-US" sz="2400" b="1" baseline="30000">
                <a:solidFill>
                  <a:schemeClr val="accent2"/>
                </a:solidFill>
                <a:latin typeface="Times New Roman" charset="0"/>
              </a:rPr>
              <a:t>st</a:t>
            </a:r>
            <a:r>
              <a:rPr lang="en-US" sz="2400" b="1">
                <a:solidFill>
                  <a:schemeClr val="accent2"/>
                </a:solidFill>
                <a:latin typeface="Times New Roman" charset="0"/>
              </a:rPr>
              <a:t> Quadrant</a:t>
            </a:r>
            <a:endParaRPr lang="en-US" sz="2400" b="1">
              <a:solidFill>
                <a:schemeClr val="accent2"/>
              </a:solidFill>
              <a:latin typeface="Times New Roman" charset="0"/>
            </a:endParaRPr>
          </a:p>
          <a:p>
            <a:pPr algn="ctr"/>
            <a:r>
              <a:rPr lang="en-US" sz="2000" b="1" i="1">
                <a:solidFill>
                  <a:srgbClr val="FF0000"/>
                </a:solidFill>
                <a:latin typeface="Times New Roman" charset="0"/>
              </a:rPr>
              <a:t>( Fv above X-y,  Tv below X-y )</a:t>
            </a:r>
            <a:endParaRPr lang="en-US" sz="2000" b="1" i="1">
              <a:solidFill>
                <a:srgbClr val="FF0000"/>
              </a:solidFill>
              <a:latin typeface="Times New Roman" charset="0"/>
            </a:endParaRPr>
          </a:p>
        </p:txBody>
      </p:sp>
      <p:sp>
        <p:nvSpPr>
          <p:cNvPr id="10251" name="Text Box 11"/>
          <p:cNvSpPr txBox="1">
            <a:spLocks noChangeArrowheads="1"/>
          </p:cNvSpPr>
          <p:nvPr/>
        </p:nvSpPr>
        <p:spPr bwMode="auto">
          <a:xfrm>
            <a:off x="5378450" y="2327275"/>
            <a:ext cx="3689350" cy="2163763"/>
          </a:xfrm>
          <a:prstGeom prst="rect">
            <a:avLst/>
          </a:prstGeom>
          <a:noFill/>
          <a:ln w="9525">
            <a:noFill/>
            <a:miter lim="800000"/>
          </a:ln>
        </p:spPr>
        <p:txBody>
          <a:bodyPr wrap="none">
            <a:spAutoFit/>
          </a:bodyPr>
          <a:lstStyle/>
          <a:p>
            <a:pPr algn="ctr"/>
            <a:r>
              <a:rPr lang="en-US" sz="2000">
                <a:solidFill>
                  <a:srgbClr val="D60093"/>
                </a:solidFill>
                <a:latin typeface="Tahoma" charset="0"/>
              </a:rPr>
              <a:t>Third Angle Projections Method</a:t>
            </a:r>
            <a:endParaRPr lang="en-US" sz="2000">
              <a:solidFill>
                <a:srgbClr val="D60093"/>
              </a:solidFill>
              <a:latin typeface="Tahoma" charset="0"/>
            </a:endParaRPr>
          </a:p>
          <a:p>
            <a:pPr algn="ctr"/>
            <a:r>
              <a:rPr lang="en-US" sz="2000">
                <a:latin typeface="Times New Roman" charset="0"/>
              </a:rPr>
              <a:t>Here views are drawn </a:t>
            </a:r>
            <a:endParaRPr lang="en-US" sz="2000">
              <a:latin typeface="Times New Roman" charset="0"/>
            </a:endParaRPr>
          </a:p>
          <a:p>
            <a:pPr algn="ctr"/>
            <a:r>
              <a:rPr lang="en-US" sz="2000">
                <a:latin typeface="Times New Roman" charset="0"/>
              </a:rPr>
              <a:t>by placing object </a:t>
            </a:r>
            <a:endParaRPr lang="en-US" sz="2000">
              <a:latin typeface="Times New Roman" charset="0"/>
            </a:endParaRPr>
          </a:p>
          <a:p>
            <a:pPr algn="ctr"/>
            <a:r>
              <a:rPr lang="en-US" sz="2400" b="1">
                <a:solidFill>
                  <a:schemeClr val="accent2"/>
                </a:solidFill>
                <a:latin typeface="Times New Roman" charset="0"/>
              </a:rPr>
              <a:t>   in 3</a:t>
            </a:r>
            <a:r>
              <a:rPr lang="en-US" sz="2400" b="1" baseline="30000">
                <a:solidFill>
                  <a:schemeClr val="accent2"/>
                </a:solidFill>
                <a:latin typeface="Times New Roman" charset="0"/>
              </a:rPr>
              <a:t>rd</a:t>
            </a:r>
            <a:r>
              <a:rPr lang="en-US" sz="2400" b="1">
                <a:solidFill>
                  <a:schemeClr val="accent2"/>
                </a:solidFill>
                <a:latin typeface="Times New Roman" charset="0"/>
              </a:rPr>
              <a:t> Quadrant. </a:t>
            </a:r>
            <a:endParaRPr lang="en-US" sz="2400" b="1">
              <a:solidFill>
                <a:schemeClr val="accent2"/>
              </a:solidFill>
              <a:latin typeface="Times New Roman" charset="0"/>
            </a:endParaRPr>
          </a:p>
          <a:p>
            <a:pPr algn="ctr"/>
            <a:r>
              <a:rPr lang="en-US" sz="2000" b="1">
                <a:solidFill>
                  <a:srgbClr val="FF0000"/>
                </a:solidFill>
                <a:latin typeface="Times New Roman" charset="0"/>
              </a:rPr>
              <a:t>( </a:t>
            </a:r>
            <a:r>
              <a:rPr lang="en-US" sz="2000" b="1" i="1">
                <a:solidFill>
                  <a:srgbClr val="FF0000"/>
                </a:solidFill>
                <a:latin typeface="Times New Roman" charset="0"/>
              </a:rPr>
              <a:t>Tv above X-y,  Fv below X-y</a:t>
            </a:r>
            <a:r>
              <a:rPr lang="en-US" sz="2800" b="1">
                <a:solidFill>
                  <a:srgbClr val="FF0000"/>
                </a:solidFill>
                <a:latin typeface="Times New Roman" charset="0"/>
              </a:rPr>
              <a:t> </a:t>
            </a:r>
            <a:r>
              <a:rPr lang="en-US" sz="2000" b="1">
                <a:solidFill>
                  <a:srgbClr val="FF0000"/>
                </a:solidFill>
                <a:latin typeface="Times New Roman" charset="0"/>
              </a:rPr>
              <a:t>)</a:t>
            </a:r>
            <a:endParaRPr lang="en-US" sz="2000" b="1">
              <a:solidFill>
                <a:srgbClr val="FF0000"/>
              </a:solidFill>
              <a:latin typeface="Times New Roman" charset="0"/>
            </a:endParaRPr>
          </a:p>
          <a:p>
            <a:pPr algn="ctr"/>
            <a:r>
              <a:rPr lang="en-US" sz="2400" b="1">
                <a:solidFill>
                  <a:schemeClr val="accent2"/>
                </a:solidFill>
                <a:latin typeface="Times New Roman" charset="0"/>
              </a:rPr>
              <a:t>                </a:t>
            </a:r>
            <a:endParaRPr lang="en-US" sz="2400" b="1">
              <a:solidFill>
                <a:schemeClr val="accent2"/>
              </a:solidFill>
              <a:latin typeface="Times New Roman" charset="0"/>
            </a:endParaRPr>
          </a:p>
        </p:txBody>
      </p:sp>
      <p:grpSp>
        <p:nvGrpSpPr>
          <p:cNvPr id="3" name="Group 12"/>
          <p:cNvGrpSpPr/>
          <p:nvPr/>
        </p:nvGrpSpPr>
        <p:grpSpPr bwMode="auto">
          <a:xfrm>
            <a:off x="762000" y="4422775"/>
            <a:ext cx="1482725" cy="1931988"/>
            <a:chOff x="639" y="2235"/>
            <a:chExt cx="934" cy="1217"/>
          </a:xfrm>
        </p:grpSpPr>
        <p:sp>
          <p:nvSpPr>
            <p:cNvPr id="23590" name="AutoShape 13"/>
            <p:cNvSpPr>
              <a:spLocks noChangeArrowheads="1"/>
            </p:cNvSpPr>
            <p:nvPr/>
          </p:nvSpPr>
          <p:spPr bwMode="auto">
            <a:xfrm rot="10800000" flipH="1">
              <a:off x="864" y="2352"/>
              <a:ext cx="480" cy="480"/>
            </a:xfrm>
            <a:custGeom>
              <a:avLst/>
              <a:gdLst>
                <a:gd name="T0" fmla="*/ 420 w 21600"/>
                <a:gd name="T1" fmla="*/ 240 h 21600"/>
                <a:gd name="T2" fmla="*/ 240 w 21600"/>
                <a:gd name="T3" fmla="*/ 480 h 21600"/>
                <a:gd name="T4" fmla="*/ 60 w 21600"/>
                <a:gd name="T5" fmla="*/ 240 h 21600"/>
                <a:gd name="T6" fmla="*/ 24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accent1"/>
            </a:solidFill>
            <a:ln w="19050">
              <a:solidFill>
                <a:schemeClr val="tx1"/>
              </a:solidFill>
              <a:miter lim="800000"/>
            </a:ln>
          </p:spPr>
          <p:txBody>
            <a:bodyPr wrap="none" anchor="ctr"/>
            <a:lstStyle/>
            <a:p>
              <a:endParaRPr lang="en-IN"/>
            </a:p>
          </p:txBody>
        </p:sp>
        <p:grpSp>
          <p:nvGrpSpPr>
            <p:cNvPr id="4" name="Group 14"/>
            <p:cNvGrpSpPr/>
            <p:nvPr/>
          </p:nvGrpSpPr>
          <p:grpSpPr bwMode="auto">
            <a:xfrm>
              <a:off x="855" y="2963"/>
              <a:ext cx="489" cy="489"/>
              <a:chOff x="855" y="2963"/>
              <a:chExt cx="489" cy="489"/>
            </a:xfrm>
          </p:grpSpPr>
          <p:sp>
            <p:nvSpPr>
              <p:cNvPr id="23602" name="Oval 15"/>
              <p:cNvSpPr>
                <a:spLocks noChangeArrowheads="1"/>
              </p:cNvSpPr>
              <p:nvPr/>
            </p:nvSpPr>
            <p:spPr bwMode="auto">
              <a:xfrm rot="5400000">
                <a:off x="855" y="2963"/>
                <a:ext cx="489" cy="489"/>
              </a:xfrm>
              <a:prstGeom prst="ellipse">
                <a:avLst/>
              </a:prstGeom>
              <a:solidFill>
                <a:schemeClr val="accent1"/>
              </a:solidFill>
              <a:ln w="19050">
                <a:solidFill>
                  <a:schemeClr val="tx1"/>
                </a:solidFill>
                <a:round/>
              </a:ln>
            </p:spPr>
            <p:txBody>
              <a:bodyPr wrap="none" anchor="ctr"/>
              <a:lstStyle/>
              <a:p>
                <a:endParaRPr lang="en-IN"/>
              </a:p>
            </p:txBody>
          </p:sp>
          <p:sp>
            <p:nvSpPr>
              <p:cNvPr id="23603" name="Oval 16"/>
              <p:cNvSpPr>
                <a:spLocks noChangeArrowheads="1"/>
              </p:cNvSpPr>
              <p:nvPr/>
            </p:nvSpPr>
            <p:spPr bwMode="auto">
              <a:xfrm rot="5400000">
                <a:off x="983" y="3086"/>
                <a:ext cx="240" cy="240"/>
              </a:xfrm>
              <a:prstGeom prst="ellipse">
                <a:avLst/>
              </a:prstGeom>
              <a:solidFill>
                <a:schemeClr val="accent1"/>
              </a:solidFill>
              <a:ln w="19050">
                <a:solidFill>
                  <a:schemeClr val="tx1"/>
                </a:solidFill>
                <a:round/>
              </a:ln>
            </p:spPr>
            <p:txBody>
              <a:bodyPr wrap="none" anchor="ctr"/>
              <a:lstStyle/>
              <a:p>
                <a:endParaRPr lang="en-IN"/>
              </a:p>
            </p:txBody>
          </p:sp>
        </p:grpSp>
        <p:sp>
          <p:nvSpPr>
            <p:cNvPr id="23592" name="Line 17"/>
            <p:cNvSpPr>
              <a:spLocks noChangeShapeType="1"/>
            </p:cNvSpPr>
            <p:nvPr/>
          </p:nvSpPr>
          <p:spPr bwMode="auto">
            <a:xfrm rot="5400000">
              <a:off x="1033" y="3035"/>
              <a:ext cx="624" cy="0"/>
            </a:xfrm>
            <a:prstGeom prst="line">
              <a:avLst/>
            </a:prstGeom>
            <a:noFill/>
            <a:ln w="9525">
              <a:solidFill>
                <a:schemeClr val="folHlink"/>
              </a:solidFill>
              <a:round/>
            </a:ln>
          </p:spPr>
          <p:txBody>
            <a:bodyPr/>
            <a:lstStyle/>
            <a:p>
              <a:endParaRPr lang="en-IN"/>
            </a:p>
          </p:txBody>
        </p:sp>
        <p:sp>
          <p:nvSpPr>
            <p:cNvPr id="23593" name="Line 18"/>
            <p:cNvSpPr>
              <a:spLocks noChangeShapeType="1"/>
            </p:cNvSpPr>
            <p:nvPr/>
          </p:nvSpPr>
          <p:spPr bwMode="auto">
            <a:xfrm rot="5400000">
              <a:off x="549" y="3035"/>
              <a:ext cx="624" cy="0"/>
            </a:xfrm>
            <a:prstGeom prst="line">
              <a:avLst/>
            </a:prstGeom>
            <a:noFill/>
            <a:ln w="9525">
              <a:solidFill>
                <a:schemeClr val="folHlink"/>
              </a:solidFill>
              <a:round/>
            </a:ln>
          </p:spPr>
          <p:txBody>
            <a:bodyPr/>
            <a:lstStyle/>
            <a:p>
              <a:endParaRPr lang="en-IN"/>
            </a:p>
          </p:txBody>
        </p:sp>
        <p:sp>
          <p:nvSpPr>
            <p:cNvPr id="23594" name="Line 19"/>
            <p:cNvSpPr>
              <a:spLocks noChangeShapeType="1"/>
            </p:cNvSpPr>
            <p:nvPr/>
          </p:nvSpPr>
          <p:spPr bwMode="auto">
            <a:xfrm rot="5400000">
              <a:off x="673" y="2787"/>
              <a:ext cx="1104" cy="0"/>
            </a:xfrm>
            <a:prstGeom prst="line">
              <a:avLst/>
            </a:prstGeom>
            <a:noFill/>
            <a:ln w="9525">
              <a:solidFill>
                <a:schemeClr val="folHlink"/>
              </a:solidFill>
              <a:round/>
            </a:ln>
          </p:spPr>
          <p:txBody>
            <a:bodyPr/>
            <a:lstStyle/>
            <a:p>
              <a:endParaRPr lang="en-IN"/>
            </a:p>
          </p:txBody>
        </p:sp>
        <p:sp>
          <p:nvSpPr>
            <p:cNvPr id="23595" name="Line 20"/>
            <p:cNvSpPr>
              <a:spLocks noChangeShapeType="1"/>
            </p:cNvSpPr>
            <p:nvPr/>
          </p:nvSpPr>
          <p:spPr bwMode="auto">
            <a:xfrm rot="5400000">
              <a:off x="433" y="2787"/>
              <a:ext cx="1104" cy="0"/>
            </a:xfrm>
            <a:prstGeom prst="line">
              <a:avLst/>
            </a:prstGeom>
            <a:noFill/>
            <a:ln w="9525">
              <a:solidFill>
                <a:schemeClr val="folHlink"/>
              </a:solidFill>
              <a:round/>
            </a:ln>
          </p:spPr>
          <p:txBody>
            <a:bodyPr/>
            <a:lstStyle/>
            <a:p>
              <a:endParaRPr lang="en-IN"/>
            </a:p>
          </p:txBody>
        </p:sp>
        <p:sp>
          <p:nvSpPr>
            <p:cNvPr id="23596" name="Text Box 21"/>
            <p:cNvSpPr txBox="1">
              <a:spLocks noChangeArrowheads="1"/>
            </p:cNvSpPr>
            <p:nvPr/>
          </p:nvSpPr>
          <p:spPr bwMode="auto">
            <a:xfrm>
              <a:off x="680" y="2496"/>
              <a:ext cx="244" cy="173"/>
            </a:xfrm>
            <a:prstGeom prst="rect">
              <a:avLst/>
            </a:prstGeom>
            <a:noFill/>
            <a:ln w="9525">
              <a:noFill/>
              <a:miter lim="800000"/>
            </a:ln>
          </p:spPr>
          <p:txBody>
            <a:bodyPr wrap="none">
              <a:spAutoFit/>
            </a:bodyPr>
            <a:lstStyle/>
            <a:p>
              <a:r>
                <a:rPr lang="en-US" sz="1200" b="1">
                  <a:latin typeface="Times New Roman" charset="0"/>
                </a:rPr>
                <a:t>FV</a:t>
              </a:r>
              <a:endParaRPr lang="en-US" sz="1200" b="1">
                <a:latin typeface="Times New Roman" charset="0"/>
              </a:endParaRPr>
            </a:p>
          </p:txBody>
        </p:sp>
        <p:sp>
          <p:nvSpPr>
            <p:cNvPr id="23597" name="Text Box 22"/>
            <p:cNvSpPr txBox="1">
              <a:spLocks noChangeArrowheads="1"/>
            </p:cNvSpPr>
            <p:nvPr/>
          </p:nvSpPr>
          <p:spPr bwMode="auto">
            <a:xfrm>
              <a:off x="652" y="3116"/>
              <a:ext cx="249" cy="173"/>
            </a:xfrm>
            <a:prstGeom prst="rect">
              <a:avLst/>
            </a:prstGeom>
            <a:noFill/>
            <a:ln w="9525">
              <a:noFill/>
              <a:miter lim="800000"/>
            </a:ln>
          </p:spPr>
          <p:txBody>
            <a:bodyPr wrap="none">
              <a:spAutoFit/>
            </a:bodyPr>
            <a:lstStyle/>
            <a:p>
              <a:r>
                <a:rPr lang="en-US" sz="1200" b="1">
                  <a:latin typeface="Times New Roman" charset="0"/>
                </a:rPr>
                <a:t>TV</a:t>
              </a:r>
              <a:endParaRPr lang="en-US" sz="1200" b="1">
                <a:latin typeface="Times New Roman" charset="0"/>
              </a:endParaRPr>
            </a:p>
          </p:txBody>
        </p:sp>
        <p:sp>
          <p:nvSpPr>
            <p:cNvPr id="23598" name="Line 23"/>
            <p:cNvSpPr>
              <a:spLocks noChangeShapeType="1"/>
            </p:cNvSpPr>
            <p:nvPr/>
          </p:nvSpPr>
          <p:spPr bwMode="auto">
            <a:xfrm>
              <a:off x="768" y="2832"/>
              <a:ext cx="672" cy="0"/>
            </a:xfrm>
            <a:prstGeom prst="line">
              <a:avLst/>
            </a:prstGeom>
            <a:noFill/>
            <a:ln w="19050">
              <a:solidFill>
                <a:schemeClr val="tx1"/>
              </a:solidFill>
              <a:round/>
            </a:ln>
          </p:spPr>
          <p:txBody>
            <a:bodyPr/>
            <a:lstStyle/>
            <a:p>
              <a:endParaRPr lang="en-IN"/>
            </a:p>
          </p:txBody>
        </p:sp>
        <p:sp>
          <p:nvSpPr>
            <p:cNvPr id="23599" name="Text Box 24"/>
            <p:cNvSpPr txBox="1">
              <a:spLocks noChangeArrowheads="1"/>
            </p:cNvSpPr>
            <p:nvPr/>
          </p:nvSpPr>
          <p:spPr bwMode="auto">
            <a:xfrm>
              <a:off x="639" y="2736"/>
              <a:ext cx="197" cy="192"/>
            </a:xfrm>
            <a:prstGeom prst="rect">
              <a:avLst/>
            </a:prstGeom>
            <a:noFill/>
            <a:ln w="9525">
              <a:noFill/>
              <a:miter lim="800000"/>
            </a:ln>
          </p:spPr>
          <p:txBody>
            <a:bodyPr wrap="none">
              <a:spAutoFit/>
            </a:bodyPr>
            <a:lstStyle/>
            <a:p>
              <a:r>
                <a:rPr lang="en-US" sz="1400" b="1">
                  <a:latin typeface="Times New Roman" charset="0"/>
                </a:rPr>
                <a:t>X</a:t>
              </a:r>
              <a:endParaRPr lang="en-US" sz="1400" b="1">
                <a:latin typeface="Times New Roman" charset="0"/>
              </a:endParaRPr>
            </a:p>
          </p:txBody>
        </p:sp>
        <p:sp>
          <p:nvSpPr>
            <p:cNvPr id="23600" name="Text Box 25"/>
            <p:cNvSpPr txBox="1">
              <a:spLocks noChangeArrowheads="1"/>
            </p:cNvSpPr>
            <p:nvPr/>
          </p:nvSpPr>
          <p:spPr bwMode="auto">
            <a:xfrm>
              <a:off x="1376" y="2732"/>
              <a:ext cx="197" cy="192"/>
            </a:xfrm>
            <a:prstGeom prst="rect">
              <a:avLst/>
            </a:prstGeom>
            <a:noFill/>
            <a:ln w="9525">
              <a:noFill/>
              <a:miter lim="800000"/>
            </a:ln>
          </p:spPr>
          <p:txBody>
            <a:bodyPr wrap="none">
              <a:spAutoFit/>
            </a:bodyPr>
            <a:lstStyle/>
            <a:p>
              <a:r>
                <a:rPr lang="en-US" sz="1400" b="1">
                  <a:latin typeface="Times New Roman" charset="0"/>
                </a:rPr>
                <a:t>Y</a:t>
              </a:r>
              <a:endParaRPr lang="en-US" sz="1400" b="1">
                <a:latin typeface="Times New Roman" charset="0"/>
              </a:endParaRPr>
            </a:p>
          </p:txBody>
        </p:sp>
        <p:sp>
          <p:nvSpPr>
            <p:cNvPr id="23601" name="Line 26"/>
            <p:cNvSpPr>
              <a:spLocks noChangeShapeType="1"/>
            </p:cNvSpPr>
            <p:nvPr/>
          </p:nvSpPr>
          <p:spPr bwMode="auto">
            <a:xfrm>
              <a:off x="1104" y="2332"/>
              <a:ext cx="0" cy="528"/>
            </a:xfrm>
            <a:prstGeom prst="line">
              <a:avLst/>
            </a:prstGeom>
            <a:noFill/>
            <a:ln w="9525">
              <a:solidFill>
                <a:schemeClr val="tx1"/>
              </a:solidFill>
              <a:prstDash val="lgDashDot"/>
              <a:round/>
            </a:ln>
          </p:spPr>
          <p:txBody>
            <a:bodyPr/>
            <a:lstStyle/>
            <a:p>
              <a:endParaRPr lang="en-IN"/>
            </a:p>
          </p:txBody>
        </p:sp>
      </p:grpSp>
      <p:grpSp>
        <p:nvGrpSpPr>
          <p:cNvPr id="5" name="Group 27"/>
          <p:cNvGrpSpPr/>
          <p:nvPr/>
        </p:nvGrpSpPr>
        <p:grpSpPr bwMode="auto">
          <a:xfrm>
            <a:off x="6553200" y="4479925"/>
            <a:ext cx="1730375" cy="1924050"/>
            <a:chOff x="3600" y="2304"/>
            <a:chExt cx="1090" cy="1212"/>
          </a:xfrm>
        </p:grpSpPr>
        <p:grpSp>
          <p:nvGrpSpPr>
            <p:cNvPr id="6" name="Group 28"/>
            <p:cNvGrpSpPr/>
            <p:nvPr/>
          </p:nvGrpSpPr>
          <p:grpSpPr bwMode="auto">
            <a:xfrm>
              <a:off x="3600" y="2304"/>
              <a:ext cx="1090" cy="1204"/>
              <a:chOff x="3008" y="2256"/>
              <a:chExt cx="1090" cy="1204"/>
            </a:xfrm>
          </p:grpSpPr>
          <p:grpSp>
            <p:nvGrpSpPr>
              <p:cNvPr id="7" name="Group 29"/>
              <p:cNvGrpSpPr/>
              <p:nvPr/>
            </p:nvGrpSpPr>
            <p:grpSpPr bwMode="auto">
              <a:xfrm>
                <a:off x="3312" y="2256"/>
                <a:ext cx="489" cy="489"/>
                <a:chOff x="855" y="2963"/>
                <a:chExt cx="489" cy="489"/>
              </a:xfrm>
            </p:grpSpPr>
            <p:sp>
              <p:nvSpPr>
                <p:cNvPr id="23588" name="Oval 30"/>
                <p:cNvSpPr>
                  <a:spLocks noChangeArrowheads="1"/>
                </p:cNvSpPr>
                <p:nvPr/>
              </p:nvSpPr>
              <p:spPr bwMode="auto">
                <a:xfrm rot="5400000">
                  <a:off x="855" y="2963"/>
                  <a:ext cx="489" cy="489"/>
                </a:xfrm>
                <a:prstGeom prst="ellipse">
                  <a:avLst/>
                </a:prstGeom>
                <a:solidFill>
                  <a:schemeClr val="accent1"/>
                </a:solidFill>
                <a:ln w="19050">
                  <a:solidFill>
                    <a:schemeClr val="tx1"/>
                  </a:solidFill>
                  <a:round/>
                </a:ln>
              </p:spPr>
              <p:txBody>
                <a:bodyPr wrap="none" anchor="ctr"/>
                <a:lstStyle/>
                <a:p>
                  <a:endParaRPr lang="en-IN"/>
                </a:p>
              </p:txBody>
            </p:sp>
            <p:sp>
              <p:nvSpPr>
                <p:cNvPr id="23589" name="Oval 31"/>
                <p:cNvSpPr>
                  <a:spLocks noChangeArrowheads="1"/>
                </p:cNvSpPr>
                <p:nvPr/>
              </p:nvSpPr>
              <p:spPr bwMode="auto">
                <a:xfrm rot="5400000">
                  <a:off x="983" y="3086"/>
                  <a:ext cx="240" cy="240"/>
                </a:xfrm>
                <a:prstGeom prst="ellipse">
                  <a:avLst/>
                </a:prstGeom>
                <a:solidFill>
                  <a:schemeClr val="accent1"/>
                </a:solidFill>
                <a:ln w="19050">
                  <a:solidFill>
                    <a:schemeClr val="tx1"/>
                  </a:solidFill>
                  <a:round/>
                </a:ln>
              </p:spPr>
              <p:txBody>
                <a:bodyPr wrap="none" anchor="ctr"/>
                <a:lstStyle/>
                <a:p>
                  <a:endParaRPr lang="en-IN"/>
                </a:p>
              </p:txBody>
            </p:sp>
          </p:grpSp>
          <p:sp>
            <p:nvSpPr>
              <p:cNvPr id="23575" name="AutoShape 32"/>
              <p:cNvSpPr>
                <a:spLocks noChangeArrowheads="1"/>
              </p:cNvSpPr>
              <p:nvPr/>
            </p:nvSpPr>
            <p:spPr bwMode="auto">
              <a:xfrm rot="10800000" flipH="1">
                <a:off x="3321" y="2941"/>
                <a:ext cx="480" cy="480"/>
              </a:xfrm>
              <a:custGeom>
                <a:avLst/>
                <a:gdLst>
                  <a:gd name="T0" fmla="*/ 420 w 21600"/>
                  <a:gd name="T1" fmla="*/ 240 h 21600"/>
                  <a:gd name="T2" fmla="*/ 240 w 21600"/>
                  <a:gd name="T3" fmla="*/ 480 h 21600"/>
                  <a:gd name="T4" fmla="*/ 60 w 21600"/>
                  <a:gd name="T5" fmla="*/ 240 h 21600"/>
                  <a:gd name="T6" fmla="*/ 24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accent1"/>
              </a:solidFill>
              <a:ln w="19050">
                <a:solidFill>
                  <a:schemeClr val="tx1"/>
                </a:solidFill>
                <a:miter lim="800000"/>
              </a:ln>
            </p:spPr>
            <p:txBody>
              <a:bodyPr wrap="none" anchor="ctr"/>
              <a:lstStyle/>
              <a:p>
                <a:endParaRPr lang="en-IN"/>
              </a:p>
            </p:txBody>
          </p:sp>
          <p:sp>
            <p:nvSpPr>
              <p:cNvPr id="23576" name="Line 33"/>
              <p:cNvSpPr>
                <a:spLocks noChangeShapeType="1"/>
              </p:cNvSpPr>
              <p:nvPr/>
            </p:nvSpPr>
            <p:spPr bwMode="auto">
              <a:xfrm rot="16200000" flipH="1">
                <a:off x="3310" y="2930"/>
                <a:ext cx="968" cy="4"/>
              </a:xfrm>
              <a:prstGeom prst="line">
                <a:avLst/>
              </a:prstGeom>
              <a:noFill/>
              <a:ln w="9525">
                <a:solidFill>
                  <a:schemeClr val="folHlink"/>
                </a:solidFill>
                <a:round/>
              </a:ln>
            </p:spPr>
            <p:txBody>
              <a:bodyPr/>
              <a:lstStyle/>
              <a:p>
                <a:endParaRPr lang="en-IN"/>
              </a:p>
            </p:txBody>
          </p:sp>
          <p:sp>
            <p:nvSpPr>
              <p:cNvPr id="23577" name="Line 34"/>
              <p:cNvSpPr>
                <a:spLocks noChangeShapeType="1"/>
              </p:cNvSpPr>
              <p:nvPr/>
            </p:nvSpPr>
            <p:spPr bwMode="auto">
              <a:xfrm rot="5400000">
                <a:off x="2852" y="2956"/>
                <a:ext cx="920" cy="0"/>
              </a:xfrm>
              <a:prstGeom prst="line">
                <a:avLst/>
              </a:prstGeom>
              <a:noFill/>
              <a:ln w="9525">
                <a:solidFill>
                  <a:schemeClr val="folHlink"/>
                </a:solidFill>
                <a:round/>
              </a:ln>
            </p:spPr>
            <p:txBody>
              <a:bodyPr/>
              <a:lstStyle/>
              <a:p>
                <a:endParaRPr lang="en-IN"/>
              </a:p>
            </p:txBody>
          </p:sp>
          <p:sp>
            <p:nvSpPr>
              <p:cNvPr id="23578" name="Line 35"/>
              <p:cNvSpPr>
                <a:spLocks noChangeShapeType="1"/>
              </p:cNvSpPr>
              <p:nvPr/>
            </p:nvSpPr>
            <p:spPr bwMode="auto">
              <a:xfrm rot="5400000">
                <a:off x="3124" y="2856"/>
                <a:ext cx="1104" cy="0"/>
              </a:xfrm>
              <a:prstGeom prst="line">
                <a:avLst/>
              </a:prstGeom>
              <a:noFill/>
              <a:ln w="9525">
                <a:solidFill>
                  <a:schemeClr val="folHlink"/>
                </a:solidFill>
                <a:round/>
              </a:ln>
            </p:spPr>
            <p:txBody>
              <a:bodyPr/>
              <a:lstStyle/>
              <a:p>
                <a:endParaRPr lang="en-IN"/>
              </a:p>
            </p:txBody>
          </p:sp>
          <p:sp>
            <p:nvSpPr>
              <p:cNvPr id="23579" name="Line 36"/>
              <p:cNvSpPr>
                <a:spLocks noChangeShapeType="1"/>
              </p:cNvSpPr>
              <p:nvPr/>
            </p:nvSpPr>
            <p:spPr bwMode="auto">
              <a:xfrm rot="5400000">
                <a:off x="2884" y="2856"/>
                <a:ext cx="1104" cy="0"/>
              </a:xfrm>
              <a:prstGeom prst="line">
                <a:avLst/>
              </a:prstGeom>
              <a:noFill/>
              <a:ln w="9525">
                <a:solidFill>
                  <a:schemeClr val="folHlink"/>
                </a:solidFill>
                <a:round/>
              </a:ln>
            </p:spPr>
            <p:txBody>
              <a:bodyPr/>
              <a:lstStyle/>
              <a:p>
                <a:endParaRPr lang="en-IN"/>
              </a:p>
            </p:txBody>
          </p:sp>
          <p:sp>
            <p:nvSpPr>
              <p:cNvPr id="23580" name="Line 37"/>
              <p:cNvSpPr>
                <a:spLocks noChangeShapeType="1"/>
              </p:cNvSpPr>
              <p:nvPr/>
            </p:nvSpPr>
            <p:spPr bwMode="auto">
              <a:xfrm>
                <a:off x="3227" y="2836"/>
                <a:ext cx="672" cy="0"/>
              </a:xfrm>
              <a:prstGeom prst="line">
                <a:avLst/>
              </a:prstGeom>
              <a:noFill/>
              <a:ln w="19050">
                <a:solidFill>
                  <a:schemeClr val="tx1"/>
                </a:solidFill>
                <a:round/>
              </a:ln>
            </p:spPr>
            <p:txBody>
              <a:bodyPr/>
              <a:lstStyle/>
              <a:p>
                <a:endParaRPr lang="en-IN"/>
              </a:p>
            </p:txBody>
          </p:sp>
          <p:sp>
            <p:nvSpPr>
              <p:cNvPr id="23581" name="Text Box 38"/>
              <p:cNvSpPr txBox="1">
                <a:spLocks noChangeArrowheads="1"/>
              </p:cNvSpPr>
              <p:nvPr/>
            </p:nvSpPr>
            <p:spPr bwMode="auto">
              <a:xfrm>
                <a:off x="3098" y="2740"/>
                <a:ext cx="197" cy="192"/>
              </a:xfrm>
              <a:prstGeom prst="rect">
                <a:avLst/>
              </a:prstGeom>
              <a:noFill/>
              <a:ln w="9525">
                <a:noFill/>
                <a:miter lim="800000"/>
              </a:ln>
            </p:spPr>
            <p:txBody>
              <a:bodyPr wrap="none">
                <a:spAutoFit/>
              </a:bodyPr>
              <a:lstStyle/>
              <a:p>
                <a:r>
                  <a:rPr lang="en-US" sz="1400" b="1">
                    <a:latin typeface="Times New Roman" charset="0"/>
                  </a:rPr>
                  <a:t>X</a:t>
                </a:r>
                <a:endParaRPr lang="en-US" sz="1400" b="1">
                  <a:latin typeface="Times New Roman" charset="0"/>
                </a:endParaRPr>
              </a:p>
            </p:txBody>
          </p:sp>
          <p:sp>
            <p:nvSpPr>
              <p:cNvPr id="23582" name="Text Box 39"/>
              <p:cNvSpPr txBox="1">
                <a:spLocks noChangeArrowheads="1"/>
              </p:cNvSpPr>
              <p:nvPr/>
            </p:nvSpPr>
            <p:spPr bwMode="auto">
              <a:xfrm>
                <a:off x="3835" y="2736"/>
                <a:ext cx="197" cy="192"/>
              </a:xfrm>
              <a:prstGeom prst="rect">
                <a:avLst/>
              </a:prstGeom>
              <a:noFill/>
              <a:ln w="9525">
                <a:noFill/>
                <a:miter lim="800000"/>
              </a:ln>
            </p:spPr>
            <p:txBody>
              <a:bodyPr wrap="none">
                <a:spAutoFit/>
              </a:bodyPr>
              <a:lstStyle/>
              <a:p>
                <a:r>
                  <a:rPr lang="en-US" sz="1400" b="1">
                    <a:latin typeface="Times New Roman" charset="0"/>
                  </a:rPr>
                  <a:t>Y</a:t>
                </a:r>
                <a:endParaRPr lang="en-US" sz="1400" b="1">
                  <a:latin typeface="Times New Roman" charset="0"/>
                </a:endParaRPr>
              </a:p>
            </p:txBody>
          </p:sp>
          <p:sp>
            <p:nvSpPr>
              <p:cNvPr id="23583" name="Line 40"/>
              <p:cNvSpPr>
                <a:spLocks noChangeShapeType="1"/>
              </p:cNvSpPr>
              <p:nvPr/>
            </p:nvSpPr>
            <p:spPr bwMode="auto">
              <a:xfrm>
                <a:off x="3072" y="3414"/>
                <a:ext cx="960" cy="0"/>
              </a:xfrm>
              <a:prstGeom prst="line">
                <a:avLst/>
              </a:prstGeom>
              <a:noFill/>
              <a:ln w="9525">
                <a:solidFill>
                  <a:schemeClr val="tx1"/>
                </a:solidFill>
                <a:round/>
              </a:ln>
            </p:spPr>
            <p:txBody>
              <a:bodyPr/>
              <a:lstStyle/>
              <a:p>
                <a:endParaRPr lang="en-IN"/>
              </a:p>
            </p:txBody>
          </p:sp>
          <p:sp>
            <p:nvSpPr>
              <p:cNvPr id="23584" name="Text Box 41"/>
              <p:cNvSpPr txBox="1">
                <a:spLocks noChangeArrowheads="1"/>
              </p:cNvSpPr>
              <p:nvPr/>
            </p:nvSpPr>
            <p:spPr bwMode="auto">
              <a:xfrm>
                <a:off x="3008" y="3287"/>
                <a:ext cx="191" cy="173"/>
              </a:xfrm>
              <a:prstGeom prst="rect">
                <a:avLst/>
              </a:prstGeom>
              <a:noFill/>
              <a:ln w="9525">
                <a:noFill/>
                <a:miter lim="800000"/>
              </a:ln>
            </p:spPr>
            <p:txBody>
              <a:bodyPr wrap="none">
                <a:spAutoFit/>
              </a:bodyPr>
              <a:lstStyle/>
              <a:p>
                <a:r>
                  <a:rPr lang="en-US" sz="1200" b="1">
                    <a:latin typeface="Times New Roman" charset="0"/>
                  </a:rPr>
                  <a:t>G</a:t>
                </a:r>
                <a:endParaRPr lang="en-US" sz="1200" b="1">
                  <a:latin typeface="Times New Roman" charset="0"/>
                </a:endParaRPr>
              </a:p>
            </p:txBody>
          </p:sp>
          <p:sp>
            <p:nvSpPr>
              <p:cNvPr id="23585" name="Text Box 42"/>
              <p:cNvSpPr txBox="1">
                <a:spLocks noChangeArrowheads="1"/>
              </p:cNvSpPr>
              <p:nvPr/>
            </p:nvSpPr>
            <p:spPr bwMode="auto">
              <a:xfrm>
                <a:off x="3918" y="3282"/>
                <a:ext cx="180" cy="173"/>
              </a:xfrm>
              <a:prstGeom prst="rect">
                <a:avLst/>
              </a:prstGeom>
              <a:noFill/>
              <a:ln w="9525">
                <a:noFill/>
                <a:miter lim="800000"/>
              </a:ln>
            </p:spPr>
            <p:txBody>
              <a:bodyPr wrap="none">
                <a:spAutoFit/>
              </a:bodyPr>
              <a:lstStyle/>
              <a:p>
                <a:r>
                  <a:rPr lang="en-US" sz="1200" b="1">
                    <a:latin typeface="Times New Roman" charset="0"/>
                  </a:rPr>
                  <a:t>L</a:t>
                </a:r>
                <a:endParaRPr lang="en-US" sz="1200" b="1">
                  <a:latin typeface="Times New Roman" charset="0"/>
                </a:endParaRPr>
              </a:p>
            </p:txBody>
          </p:sp>
          <p:sp>
            <p:nvSpPr>
              <p:cNvPr id="23586" name="Text Box 43"/>
              <p:cNvSpPr txBox="1">
                <a:spLocks noChangeArrowheads="1"/>
              </p:cNvSpPr>
              <p:nvPr/>
            </p:nvSpPr>
            <p:spPr bwMode="auto">
              <a:xfrm>
                <a:off x="3072" y="2400"/>
                <a:ext cx="249" cy="173"/>
              </a:xfrm>
              <a:prstGeom prst="rect">
                <a:avLst/>
              </a:prstGeom>
              <a:noFill/>
              <a:ln w="9525">
                <a:noFill/>
                <a:miter lim="800000"/>
              </a:ln>
            </p:spPr>
            <p:txBody>
              <a:bodyPr wrap="none">
                <a:spAutoFit/>
              </a:bodyPr>
              <a:lstStyle/>
              <a:p>
                <a:r>
                  <a:rPr lang="en-US" sz="1200" b="1">
                    <a:latin typeface="Times New Roman" charset="0"/>
                  </a:rPr>
                  <a:t>TV</a:t>
                </a:r>
                <a:endParaRPr lang="en-US" sz="1200" b="1">
                  <a:latin typeface="Times New Roman" charset="0"/>
                </a:endParaRPr>
              </a:p>
            </p:txBody>
          </p:sp>
          <p:sp>
            <p:nvSpPr>
              <p:cNvPr id="23587" name="Text Box 44"/>
              <p:cNvSpPr txBox="1">
                <a:spLocks noChangeArrowheads="1"/>
              </p:cNvSpPr>
              <p:nvPr/>
            </p:nvSpPr>
            <p:spPr bwMode="auto">
              <a:xfrm>
                <a:off x="3072" y="3024"/>
                <a:ext cx="244" cy="173"/>
              </a:xfrm>
              <a:prstGeom prst="rect">
                <a:avLst/>
              </a:prstGeom>
              <a:noFill/>
              <a:ln w="9525">
                <a:noFill/>
                <a:miter lim="800000"/>
              </a:ln>
            </p:spPr>
            <p:txBody>
              <a:bodyPr wrap="none">
                <a:spAutoFit/>
              </a:bodyPr>
              <a:lstStyle/>
              <a:p>
                <a:r>
                  <a:rPr lang="en-US" sz="1200" b="1">
                    <a:latin typeface="Times New Roman" charset="0"/>
                  </a:rPr>
                  <a:t>FV</a:t>
                </a:r>
                <a:endParaRPr lang="en-US" sz="1200" b="1">
                  <a:latin typeface="Times New Roman" charset="0"/>
                </a:endParaRPr>
              </a:p>
            </p:txBody>
          </p:sp>
        </p:grpSp>
        <p:sp>
          <p:nvSpPr>
            <p:cNvPr id="23573" name="Line 45"/>
            <p:cNvSpPr>
              <a:spLocks noChangeShapeType="1"/>
            </p:cNvSpPr>
            <p:nvPr/>
          </p:nvSpPr>
          <p:spPr bwMode="auto">
            <a:xfrm>
              <a:off x="4152" y="2940"/>
              <a:ext cx="0" cy="576"/>
            </a:xfrm>
            <a:prstGeom prst="line">
              <a:avLst/>
            </a:prstGeom>
            <a:noFill/>
            <a:ln w="9525">
              <a:solidFill>
                <a:schemeClr val="tx1"/>
              </a:solidFill>
              <a:prstDash val="lgDashDot"/>
              <a:round/>
            </a:ln>
          </p:spPr>
          <p:txBody>
            <a:bodyPr/>
            <a:lstStyle/>
            <a:p>
              <a:endParaRPr lang="en-IN"/>
            </a:p>
          </p:txBody>
        </p:sp>
      </p:grpSp>
      <p:sp>
        <p:nvSpPr>
          <p:cNvPr id="10286" name="Text Box 46"/>
          <p:cNvSpPr txBox="1">
            <a:spLocks noChangeArrowheads="1"/>
          </p:cNvSpPr>
          <p:nvPr/>
        </p:nvSpPr>
        <p:spPr bwMode="auto">
          <a:xfrm>
            <a:off x="2994025" y="3810000"/>
            <a:ext cx="2767013" cy="1368425"/>
          </a:xfrm>
          <a:prstGeom prst="rect">
            <a:avLst/>
          </a:prstGeom>
          <a:noFill/>
          <a:ln w="9525">
            <a:noFill/>
            <a:miter lim="800000"/>
          </a:ln>
        </p:spPr>
        <p:txBody>
          <a:bodyPr wrap="none">
            <a:spAutoFit/>
          </a:bodyPr>
          <a:lstStyle/>
          <a:p>
            <a:pPr algn="ctr"/>
            <a:r>
              <a:rPr lang="en-US" sz="1400" b="1">
                <a:solidFill>
                  <a:srgbClr val="D60093"/>
                </a:solidFill>
                <a:latin typeface="Times New Roman" charset="0"/>
              </a:rPr>
              <a:t>SYMBOLIC </a:t>
            </a:r>
            <a:endParaRPr lang="en-US" sz="1400" b="1">
              <a:solidFill>
                <a:srgbClr val="D60093"/>
              </a:solidFill>
              <a:latin typeface="Times New Roman" charset="0"/>
            </a:endParaRPr>
          </a:p>
          <a:p>
            <a:pPr algn="ctr"/>
            <a:r>
              <a:rPr lang="en-US" sz="1400" b="1">
                <a:solidFill>
                  <a:srgbClr val="D60093"/>
                </a:solidFill>
                <a:latin typeface="Times New Roman" charset="0"/>
              </a:rPr>
              <a:t>PRESENTATION</a:t>
            </a:r>
            <a:endParaRPr lang="en-US" sz="1400" b="1">
              <a:solidFill>
                <a:srgbClr val="D60093"/>
              </a:solidFill>
              <a:latin typeface="Times New Roman" charset="0"/>
            </a:endParaRPr>
          </a:p>
          <a:p>
            <a:pPr algn="ctr"/>
            <a:r>
              <a:rPr lang="en-US" sz="1400" b="1">
                <a:solidFill>
                  <a:srgbClr val="D60093"/>
                </a:solidFill>
                <a:latin typeface="Times New Roman" charset="0"/>
              </a:rPr>
              <a:t>OF BOTH METHODS</a:t>
            </a:r>
            <a:endParaRPr lang="en-US" sz="1400" b="1">
              <a:solidFill>
                <a:srgbClr val="D60093"/>
              </a:solidFill>
              <a:latin typeface="Times New Roman" charset="0"/>
            </a:endParaRPr>
          </a:p>
          <a:p>
            <a:pPr algn="ctr"/>
            <a:r>
              <a:rPr lang="en-US" sz="1400" b="1">
                <a:solidFill>
                  <a:srgbClr val="D60093"/>
                </a:solidFill>
                <a:latin typeface="Times New Roman" charset="0"/>
              </a:rPr>
              <a:t>WITH AN OBJECT</a:t>
            </a:r>
            <a:endParaRPr lang="en-US" sz="1400" b="1">
              <a:solidFill>
                <a:srgbClr val="D60093"/>
              </a:solidFill>
              <a:latin typeface="Times New Roman" charset="0"/>
            </a:endParaRPr>
          </a:p>
          <a:p>
            <a:pPr algn="ctr"/>
            <a:r>
              <a:rPr lang="en-US" sz="1400" b="1">
                <a:solidFill>
                  <a:srgbClr val="D60093"/>
                </a:solidFill>
                <a:latin typeface="Times New Roman" charset="0"/>
              </a:rPr>
              <a:t> STANDING ON HP ( GROUND)</a:t>
            </a:r>
            <a:endParaRPr lang="en-US" sz="1400" b="1">
              <a:solidFill>
                <a:srgbClr val="D60093"/>
              </a:solidFill>
              <a:latin typeface="Times New Roman" charset="0"/>
            </a:endParaRPr>
          </a:p>
          <a:p>
            <a:pPr algn="ctr"/>
            <a:r>
              <a:rPr lang="en-US" sz="1400" b="1">
                <a:solidFill>
                  <a:srgbClr val="D60093"/>
                </a:solidFill>
                <a:latin typeface="Times New Roman" charset="0"/>
              </a:rPr>
              <a:t> ON IT’S BASE.</a:t>
            </a:r>
            <a:endParaRPr lang="en-US" sz="1400" b="1">
              <a:solidFill>
                <a:srgbClr val="D60093"/>
              </a:solidFill>
              <a:latin typeface="Times New Roman" charset="0"/>
            </a:endParaRPr>
          </a:p>
        </p:txBody>
      </p:sp>
      <p:sp>
        <p:nvSpPr>
          <p:cNvPr id="10287" name="Oval 47"/>
          <p:cNvSpPr>
            <a:spLocks noChangeArrowheads="1"/>
          </p:cNvSpPr>
          <p:nvPr/>
        </p:nvSpPr>
        <p:spPr bwMode="auto">
          <a:xfrm>
            <a:off x="381000" y="304800"/>
            <a:ext cx="533400" cy="533400"/>
          </a:xfrm>
          <a:prstGeom prst="ellipse">
            <a:avLst/>
          </a:prstGeom>
          <a:solidFill>
            <a:srgbClr val="00FFFF"/>
          </a:solidFill>
          <a:ln w="9525">
            <a:solidFill>
              <a:schemeClr val="tx1"/>
            </a:solidFill>
            <a:round/>
          </a:ln>
        </p:spPr>
        <p:txBody>
          <a:bodyPr wrap="none" anchor="ctr"/>
          <a:lstStyle/>
          <a:p>
            <a:pPr algn="ctr"/>
            <a:r>
              <a:rPr lang="en-US" sz="3200" b="1"/>
              <a:t>3</a:t>
            </a:r>
            <a:endParaRPr lang="en-US" sz="3200" b="1"/>
          </a:p>
        </p:txBody>
      </p:sp>
      <p:sp>
        <p:nvSpPr>
          <p:cNvPr id="10288" name="Text Box 48"/>
          <p:cNvSpPr txBox="1">
            <a:spLocks noChangeArrowheads="1"/>
          </p:cNvSpPr>
          <p:nvPr/>
        </p:nvSpPr>
        <p:spPr bwMode="auto">
          <a:xfrm>
            <a:off x="2578100" y="5138738"/>
            <a:ext cx="3663950" cy="1589087"/>
          </a:xfrm>
          <a:prstGeom prst="rect">
            <a:avLst/>
          </a:prstGeom>
          <a:noFill/>
          <a:ln w="9525">
            <a:noFill/>
            <a:miter lim="800000"/>
          </a:ln>
        </p:spPr>
        <p:txBody>
          <a:bodyPr wrap="none">
            <a:spAutoFit/>
          </a:bodyPr>
          <a:lstStyle/>
          <a:p>
            <a:pPr algn="ctr"/>
            <a:r>
              <a:rPr lang="en-US" b="1"/>
              <a:t>NOTE:-</a:t>
            </a:r>
            <a:endParaRPr lang="en-US" b="1"/>
          </a:p>
          <a:p>
            <a:pPr algn="ctr"/>
            <a:r>
              <a:rPr lang="en-US" sz="1600" b="1"/>
              <a:t>HP term is used in 1</a:t>
            </a:r>
            <a:r>
              <a:rPr lang="en-US" sz="1600" b="1" baseline="30000"/>
              <a:t>st</a:t>
            </a:r>
            <a:r>
              <a:rPr lang="en-US" sz="1600" b="1"/>
              <a:t> Angle method</a:t>
            </a:r>
            <a:endParaRPr lang="en-US" sz="1600" b="1"/>
          </a:p>
          <a:p>
            <a:pPr algn="ctr"/>
            <a:r>
              <a:rPr lang="en-US" sz="1600" b="1"/>
              <a:t>&amp;</a:t>
            </a:r>
            <a:endParaRPr lang="en-US" sz="1600" b="1"/>
          </a:p>
          <a:p>
            <a:pPr algn="ctr"/>
            <a:r>
              <a:rPr lang="en-US" sz="1600" b="1"/>
              <a:t>For the same</a:t>
            </a:r>
            <a:endParaRPr lang="en-US" sz="1600" b="1"/>
          </a:p>
          <a:p>
            <a:pPr algn="ctr"/>
            <a:r>
              <a:rPr lang="en-US" sz="1600" b="1"/>
              <a:t>Ground term is used </a:t>
            </a:r>
            <a:endParaRPr lang="en-US" sz="1600" b="1"/>
          </a:p>
          <a:p>
            <a:pPr algn="ctr"/>
            <a:r>
              <a:rPr lang="en-US" sz="1600" b="1"/>
              <a:t>in 3</a:t>
            </a:r>
            <a:r>
              <a:rPr lang="en-US" sz="1600" b="1" baseline="30000"/>
              <a:t>rd</a:t>
            </a:r>
            <a:r>
              <a:rPr lang="en-US" sz="1600" b="1"/>
              <a:t> Angle method of projections</a:t>
            </a:r>
            <a:endParaRPr lang="en-US" sz="1600" b="1"/>
          </a:p>
        </p:txBody>
      </p:sp>
      <p:grpSp>
        <p:nvGrpSpPr>
          <p:cNvPr id="8" name="Group 49"/>
          <p:cNvGrpSpPr/>
          <p:nvPr/>
        </p:nvGrpSpPr>
        <p:grpSpPr bwMode="auto">
          <a:xfrm>
            <a:off x="8016875" y="46038"/>
            <a:ext cx="1096963" cy="182562"/>
            <a:chOff x="5050" y="29"/>
            <a:chExt cx="691" cy="115"/>
          </a:xfrm>
        </p:grpSpPr>
        <p:sp>
          <p:nvSpPr>
            <p:cNvPr id="23566" name="AutoShape 50">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3567" name="AutoShape 5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3568" name="AutoShape 5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3569" name="AutoShape 5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3570" name="AutoShape 5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3571" name="AutoShape 5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0287"/>
                                        </p:tgtEl>
                                        <p:attrNameLst>
                                          <p:attrName>style.visibility</p:attrName>
                                        </p:attrNameLst>
                                      </p:cBhvr>
                                      <p:to>
                                        <p:strVal val="visible"/>
                                      </p:to>
                                    </p:set>
                                    <p:anim calcmode="lin" valueType="num">
                                      <p:cBhvr additive="base">
                                        <p:cTn id="7" dur="500" fill="hold"/>
                                        <p:tgtEl>
                                          <p:spTgt spid="10287"/>
                                        </p:tgtEl>
                                        <p:attrNameLst>
                                          <p:attrName>ppt_x</p:attrName>
                                        </p:attrNameLst>
                                      </p:cBhvr>
                                      <p:tavLst>
                                        <p:tav tm="0">
                                          <p:val>
                                            <p:strVal val="#ppt_x"/>
                                          </p:val>
                                        </p:tav>
                                        <p:tav tm="100000">
                                          <p:val>
                                            <p:strVal val="#ppt_x"/>
                                          </p:val>
                                        </p:tav>
                                      </p:tavLst>
                                    </p:anim>
                                    <p:anim calcmode="lin" valueType="num">
                                      <p:cBhvr additive="base">
                                        <p:cTn id="8" dur="500" fill="hold"/>
                                        <p:tgtEl>
                                          <p:spTgt spid="1028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10249"/>
                                        </p:tgtEl>
                                        <p:attrNameLst>
                                          <p:attrName>style.visibility</p:attrName>
                                        </p:attrNameLst>
                                      </p:cBhvr>
                                      <p:to>
                                        <p:strVal val="visible"/>
                                      </p:to>
                                    </p:set>
                                    <p:anim calcmode="lin" valueType="num">
                                      <p:cBhvr>
                                        <p:cTn id="13" dur="500" fill="hold"/>
                                        <p:tgtEl>
                                          <p:spTgt spid="10249"/>
                                        </p:tgtEl>
                                        <p:attrNameLst>
                                          <p:attrName>ppt_w</p:attrName>
                                        </p:attrNameLst>
                                      </p:cBhvr>
                                      <p:tavLst>
                                        <p:tav tm="0">
                                          <p:val>
                                            <p:fltVal val="0"/>
                                          </p:val>
                                        </p:tav>
                                        <p:tav tm="100000">
                                          <p:val>
                                            <p:strVal val="#ppt_w"/>
                                          </p:val>
                                        </p:tav>
                                      </p:tavLst>
                                    </p:anim>
                                    <p:anim calcmode="lin" valueType="num">
                                      <p:cBhvr>
                                        <p:cTn id="14" dur="500" fill="hold"/>
                                        <p:tgtEl>
                                          <p:spTgt spid="10249"/>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
                                          </p:val>
                                        </p:tav>
                                        <p:tav tm="100000">
                                          <p:val>
                                            <p:strVal val="#ppt_x"/>
                                          </p:val>
                                        </p:tav>
                                      </p:tavLst>
                                    </p:anim>
                                    <p:anim calcmode="lin" valueType="num">
                                      <p:cBhvr>
                                        <p:cTn id="20" dur="500" fill="hold"/>
                                        <p:tgtEl>
                                          <p:spTgt spid="2"/>
                                        </p:tgtEl>
                                        <p:attrNameLst>
                                          <p:attrName>ppt_y</p:attrName>
                                        </p:attrNameLst>
                                      </p:cBhvr>
                                      <p:tavLst>
                                        <p:tav tm="0">
                                          <p:val>
                                            <p:strVal val="#ppt_y-#ppt_h/2"/>
                                          </p:val>
                                        </p:tav>
                                        <p:tav tm="100000">
                                          <p:val>
                                            <p:strVal val="#ppt_y"/>
                                          </p:val>
                                        </p:tav>
                                      </p:tavLst>
                                    </p:anim>
                                    <p:anim calcmode="lin" valueType="num">
                                      <p:cBhvr>
                                        <p:cTn id="21" dur="500" fill="hold"/>
                                        <p:tgtEl>
                                          <p:spTgt spid="2"/>
                                        </p:tgtEl>
                                        <p:attrNameLst>
                                          <p:attrName>ppt_w</p:attrName>
                                        </p:attrNameLst>
                                      </p:cBhvr>
                                      <p:tavLst>
                                        <p:tav tm="0">
                                          <p:val>
                                            <p:strVal val="#ppt_w"/>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8" fill="hold" grpId="0" nodeType="clickEffect">
                                  <p:stCondLst>
                                    <p:cond delay="0"/>
                                  </p:stCondLst>
                                  <p:iterate type="wd">
                                    <p:tmPct val="100000"/>
                                  </p:iterate>
                                  <p:childTnLst>
                                    <p:set>
                                      <p:cBhvr>
                                        <p:cTn id="26" dur="1" fill="hold">
                                          <p:stCondLst>
                                            <p:cond delay="0"/>
                                          </p:stCondLst>
                                        </p:cTn>
                                        <p:tgtEl>
                                          <p:spTgt spid="10250"/>
                                        </p:tgtEl>
                                        <p:attrNameLst>
                                          <p:attrName>style.visibility</p:attrName>
                                        </p:attrNameLst>
                                      </p:cBhvr>
                                      <p:to>
                                        <p:strVal val="visible"/>
                                      </p:to>
                                    </p:set>
                                    <p:anim calcmode="lin" valueType="num">
                                      <p:cBhvr>
                                        <p:cTn id="27" dur="300" fill="hold"/>
                                        <p:tgtEl>
                                          <p:spTgt spid="10250"/>
                                        </p:tgtEl>
                                        <p:attrNameLst>
                                          <p:attrName>ppt_x</p:attrName>
                                        </p:attrNameLst>
                                      </p:cBhvr>
                                      <p:tavLst>
                                        <p:tav tm="0">
                                          <p:val>
                                            <p:strVal val="#ppt_x-#ppt_w/2"/>
                                          </p:val>
                                        </p:tav>
                                        <p:tav tm="100000">
                                          <p:val>
                                            <p:strVal val="#ppt_x"/>
                                          </p:val>
                                        </p:tav>
                                      </p:tavLst>
                                    </p:anim>
                                    <p:anim calcmode="lin" valueType="num">
                                      <p:cBhvr>
                                        <p:cTn id="28" dur="300" fill="hold"/>
                                        <p:tgtEl>
                                          <p:spTgt spid="10250"/>
                                        </p:tgtEl>
                                        <p:attrNameLst>
                                          <p:attrName>ppt_y</p:attrName>
                                        </p:attrNameLst>
                                      </p:cBhvr>
                                      <p:tavLst>
                                        <p:tav tm="0">
                                          <p:val>
                                            <p:strVal val="#ppt_y"/>
                                          </p:val>
                                        </p:tav>
                                        <p:tav tm="100000">
                                          <p:val>
                                            <p:strVal val="#ppt_y"/>
                                          </p:val>
                                        </p:tav>
                                      </p:tavLst>
                                    </p:anim>
                                    <p:anim calcmode="lin" valueType="num">
                                      <p:cBhvr>
                                        <p:cTn id="29" dur="300" fill="hold"/>
                                        <p:tgtEl>
                                          <p:spTgt spid="10250"/>
                                        </p:tgtEl>
                                        <p:attrNameLst>
                                          <p:attrName>ppt_w</p:attrName>
                                        </p:attrNameLst>
                                      </p:cBhvr>
                                      <p:tavLst>
                                        <p:tav tm="0">
                                          <p:val>
                                            <p:fltVal val="0"/>
                                          </p:val>
                                        </p:tav>
                                        <p:tav tm="100000">
                                          <p:val>
                                            <p:strVal val="#ppt_w"/>
                                          </p:val>
                                        </p:tav>
                                      </p:tavLst>
                                    </p:anim>
                                    <p:anim calcmode="lin" valueType="num">
                                      <p:cBhvr>
                                        <p:cTn id="30" dur="300" fill="hold"/>
                                        <p:tgtEl>
                                          <p:spTgt spid="10250"/>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8" fill="hold" grpId="0" nodeType="clickEffect">
                                  <p:stCondLst>
                                    <p:cond delay="0"/>
                                  </p:stCondLst>
                                  <p:iterate type="wd">
                                    <p:tmPct val="100000"/>
                                  </p:iterate>
                                  <p:childTnLst>
                                    <p:set>
                                      <p:cBhvr>
                                        <p:cTn id="34" dur="1" fill="hold">
                                          <p:stCondLst>
                                            <p:cond delay="0"/>
                                          </p:stCondLst>
                                        </p:cTn>
                                        <p:tgtEl>
                                          <p:spTgt spid="10251"/>
                                        </p:tgtEl>
                                        <p:attrNameLst>
                                          <p:attrName>style.visibility</p:attrName>
                                        </p:attrNameLst>
                                      </p:cBhvr>
                                      <p:to>
                                        <p:strVal val="visible"/>
                                      </p:to>
                                    </p:set>
                                    <p:anim calcmode="lin" valueType="num">
                                      <p:cBhvr>
                                        <p:cTn id="35" dur="300" fill="hold"/>
                                        <p:tgtEl>
                                          <p:spTgt spid="10251"/>
                                        </p:tgtEl>
                                        <p:attrNameLst>
                                          <p:attrName>ppt_x</p:attrName>
                                        </p:attrNameLst>
                                      </p:cBhvr>
                                      <p:tavLst>
                                        <p:tav tm="0">
                                          <p:val>
                                            <p:strVal val="#ppt_x-#ppt_w/2"/>
                                          </p:val>
                                        </p:tav>
                                        <p:tav tm="100000">
                                          <p:val>
                                            <p:strVal val="#ppt_x"/>
                                          </p:val>
                                        </p:tav>
                                      </p:tavLst>
                                    </p:anim>
                                    <p:anim calcmode="lin" valueType="num">
                                      <p:cBhvr>
                                        <p:cTn id="36" dur="300" fill="hold"/>
                                        <p:tgtEl>
                                          <p:spTgt spid="10251"/>
                                        </p:tgtEl>
                                        <p:attrNameLst>
                                          <p:attrName>ppt_y</p:attrName>
                                        </p:attrNameLst>
                                      </p:cBhvr>
                                      <p:tavLst>
                                        <p:tav tm="0">
                                          <p:val>
                                            <p:strVal val="#ppt_y"/>
                                          </p:val>
                                        </p:tav>
                                        <p:tav tm="100000">
                                          <p:val>
                                            <p:strVal val="#ppt_y"/>
                                          </p:val>
                                        </p:tav>
                                      </p:tavLst>
                                    </p:anim>
                                    <p:anim calcmode="lin" valueType="num">
                                      <p:cBhvr>
                                        <p:cTn id="37" dur="300" fill="hold"/>
                                        <p:tgtEl>
                                          <p:spTgt spid="10251"/>
                                        </p:tgtEl>
                                        <p:attrNameLst>
                                          <p:attrName>ppt_w</p:attrName>
                                        </p:attrNameLst>
                                      </p:cBhvr>
                                      <p:tavLst>
                                        <p:tav tm="0">
                                          <p:val>
                                            <p:fltVal val="0"/>
                                          </p:val>
                                        </p:tav>
                                        <p:tav tm="100000">
                                          <p:val>
                                            <p:strVal val="#ppt_w"/>
                                          </p:val>
                                        </p:tav>
                                      </p:tavLst>
                                    </p:anim>
                                    <p:anim calcmode="lin" valueType="num">
                                      <p:cBhvr>
                                        <p:cTn id="38" dur="300" fill="hold"/>
                                        <p:tgtEl>
                                          <p:spTgt spid="10251"/>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10" fill="hold" grpId="0" nodeType="clickEffect">
                                  <p:stCondLst>
                                    <p:cond delay="0"/>
                                  </p:stCondLst>
                                  <p:childTnLst>
                                    <p:set>
                                      <p:cBhvr>
                                        <p:cTn id="42" dur="1" fill="hold">
                                          <p:stCondLst>
                                            <p:cond delay="0"/>
                                          </p:stCondLst>
                                        </p:cTn>
                                        <p:tgtEl>
                                          <p:spTgt spid="10286"/>
                                        </p:tgtEl>
                                        <p:attrNameLst>
                                          <p:attrName>style.visibility</p:attrName>
                                        </p:attrNameLst>
                                      </p:cBhvr>
                                      <p:to>
                                        <p:strVal val="visible"/>
                                      </p:to>
                                    </p:set>
                                    <p:anim calcmode="lin" valueType="num">
                                      <p:cBhvr>
                                        <p:cTn id="43" dur="500" fill="hold"/>
                                        <p:tgtEl>
                                          <p:spTgt spid="10286"/>
                                        </p:tgtEl>
                                        <p:attrNameLst>
                                          <p:attrName>ppt_w</p:attrName>
                                        </p:attrNameLst>
                                      </p:cBhvr>
                                      <p:tavLst>
                                        <p:tav tm="0">
                                          <p:val>
                                            <p:fltVal val="0"/>
                                          </p:val>
                                        </p:tav>
                                        <p:tav tm="100000">
                                          <p:val>
                                            <p:strVal val="#ppt_w"/>
                                          </p:val>
                                        </p:tav>
                                      </p:tavLst>
                                    </p:anim>
                                    <p:anim calcmode="lin" valueType="num">
                                      <p:cBhvr>
                                        <p:cTn id="44" dur="500" fill="hold"/>
                                        <p:tgtEl>
                                          <p:spTgt spid="10286"/>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8" fill="hold" grpId="0" nodeType="clickEffect">
                                  <p:stCondLst>
                                    <p:cond delay="0"/>
                                  </p:stCondLst>
                                  <p:childTnLst>
                                    <p:set>
                                      <p:cBhvr>
                                        <p:cTn id="48" dur="1" fill="hold">
                                          <p:stCondLst>
                                            <p:cond delay="0"/>
                                          </p:stCondLst>
                                        </p:cTn>
                                        <p:tgtEl>
                                          <p:spTgt spid="10242"/>
                                        </p:tgtEl>
                                        <p:attrNameLst>
                                          <p:attrName>style.visibility</p:attrName>
                                        </p:attrNameLst>
                                      </p:cBhvr>
                                      <p:to>
                                        <p:strVal val="visible"/>
                                      </p:to>
                                    </p:set>
                                    <p:anim calcmode="lin" valueType="num">
                                      <p:cBhvr>
                                        <p:cTn id="49" dur="500" fill="hold"/>
                                        <p:tgtEl>
                                          <p:spTgt spid="10242"/>
                                        </p:tgtEl>
                                        <p:attrNameLst>
                                          <p:attrName>ppt_x</p:attrName>
                                        </p:attrNameLst>
                                      </p:cBhvr>
                                      <p:tavLst>
                                        <p:tav tm="0">
                                          <p:val>
                                            <p:strVal val="#ppt_x-#ppt_w/2"/>
                                          </p:val>
                                        </p:tav>
                                        <p:tav tm="100000">
                                          <p:val>
                                            <p:strVal val="#ppt_x"/>
                                          </p:val>
                                        </p:tav>
                                      </p:tavLst>
                                    </p:anim>
                                    <p:anim calcmode="lin" valueType="num">
                                      <p:cBhvr>
                                        <p:cTn id="50" dur="500" fill="hold"/>
                                        <p:tgtEl>
                                          <p:spTgt spid="10242"/>
                                        </p:tgtEl>
                                        <p:attrNameLst>
                                          <p:attrName>ppt_y</p:attrName>
                                        </p:attrNameLst>
                                      </p:cBhvr>
                                      <p:tavLst>
                                        <p:tav tm="0">
                                          <p:val>
                                            <p:strVal val="#ppt_y"/>
                                          </p:val>
                                        </p:tav>
                                        <p:tav tm="100000">
                                          <p:val>
                                            <p:strVal val="#ppt_y"/>
                                          </p:val>
                                        </p:tav>
                                      </p:tavLst>
                                    </p:anim>
                                    <p:anim calcmode="lin" valueType="num">
                                      <p:cBhvr>
                                        <p:cTn id="51" dur="500" fill="hold"/>
                                        <p:tgtEl>
                                          <p:spTgt spid="10242"/>
                                        </p:tgtEl>
                                        <p:attrNameLst>
                                          <p:attrName>ppt_w</p:attrName>
                                        </p:attrNameLst>
                                      </p:cBhvr>
                                      <p:tavLst>
                                        <p:tav tm="0">
                                          <p:val>
                                            <p:fltVal val="0"/>
                                          </p:val>
                                        </p:tav>
                                        <p:tav tm="100000">
                                          <p:val>
                                            <p:strVal val="#ppt_w"/>
                                          </p:val>
                                        </p:tav>
                                      </p:tavLst>
                                    </p:anim>
                                    <p:anim calcmode="lin" valueType="num">
                                      <p:cBhvr>
                                        <p:cTn id="52" dur="500" fill="hold"/>
                                        <p:tgtEl>
                                          <p:spTgt spid="10242"/>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10"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500" fill="hold"/>
                                        <p:tgtEl>
                                          <p:spTgt spid="3"/>
                                        </p:tgtEl>
                                        <p:attrNameLst>
                                          <p:attrName>ppt_w</p:attrName>
                                        </p:attrNameLst>
                                      </p:cBhvr>
                                      <p:tavLst>
                                        <p:tav tm="0">
                                          <p:val>
                                            <p:fltVal val="0"/>
                                          </p:val>
                                        </p:tav>
                                        <p:tav tm="100000">
                                          <p:val>
                                            <p:strVal val="#ppt_w"/>
                                          </p:val>
                                        </p:tav>
                                      </p:tavLst>
                                    </p:anim>
                                    <p:anim calcmode="lin" valueType="num">
                                      <p:cBhvr>
                                        <p:cTn id="58"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7" presetClass="entr" presetSubtype="2" fill="hold" grpId="0" nodeType="clickEffect">
                                  <p:stCondLst>
                                    <p:cond delay="0"/>
                                  </p:stCondLst>
                                  <p:childTnLst>
                                    <p:set>
                                      <p:cBhvr>
                                        <p:cTn id="62" dur="1" fill="hold">
                                          <p:stCondLst>
                                            <p:cond delay="0"/>
                                          </p:stCondLst>
                                        </p:cTn>
                                        <p:tgtEl>
                                          <p:spTgt spid="10243"/>
                                        </p:tgtEl>
                                        <p:attrNameLst>
                                          <p:attrName>style.visibility</p:attrName>
                                        </p:attrNameLst>
                                      </p:cBhvr>
                                      <p:to>
                                        <p:strVal val="visible"/>
                                      </p:to>
                                    </p:set>
                                    <p:anim calcmode="lin" valueType="num">
                                      <p:cBhvr>
                                        <p:cTn id="63" dur="500" fill="hold"/>
                                        <p:tgtEl>
                                          <p:spTgt spid="10243"/>
                                        </p:tgtEl>
                                        <p:attrNameLst>
                                          <p:attrName>ppt_x</p:attrName>
                                        </p:attrNameLst>
                                      </p:cBhvr>
                                      <p:tavLst>
                                        <p:tav tm="0">
                                          <p:val>
                                            <p:strVal val="#ppt_x+#ppt_w/2"/>
                                          </p:val>
                                        </p:tav>
                                        <p:tav tm="100000">
                                          <p:val>
                                            <p:strVal val="#ppt_x"/>
                                          </p:val>
                                        </p:tav>
                                      </p:tavLst>
                                    </p:anim>
                                    <p:anim calcmode="lin" valueType="num">
                                      <p:cBhvr>
                                        <p:cTn id="64" dur="500" fill="hold"/>
                                        <p:tgtEl>
                                          <p:spTgt spid="10243"/>
                                        </p:tgtEl>
                                        <p:attrNameLst>
                                          <p:attrName>ppt_y</p:attrName>
                                        </p:attrNameLst>
                                      </p:cBhvr>
                                      <p:tavLst>
                                        <p:tav tm="0">
                                          <p:val>
                                            <p:strVal val="#ppt_y"/>
                                          </p:val>
                                        </p:tav>
                                        <p:tav tm="100000">
                                          <p:val>
                                            <p:strVal val="#ppt_y"/>
                                          </p:val>
                                        </p:tav>
                                      </p:tavLst>
                                    </p:anim>
                                    <p:anim calcmode="lin" valueType="num">
                                      <p:cBhvr>
                                        <p:cTn id="65" dur="500" fill="hold"/>
                                        <p:tgtEl>
                                          <p:spTgt spid="10243"/>
                                        </p:tgtEl>
                                        <p:attrNameLst>
                                          <p:attrName>ppt_w</p:attrName>
                                        </p:attrNameLst>
                                      </p:cBhvr>
                                      <p:tavLst>
                                        <p:tav tm="0">
                                          <p:val>
                                            <p:fltVal val="0"/>
                                          </p:val>
                                        </p:tav>
                                        <p:tav tm="100000">
                                          <p:val>
                                            <p:strVal val="#ppt_w"/>
                                          </p:val>
                                        </p:tav>
                                      </p:tavLst>
                                    </p:anim>
                                    <p:anim calcmode="lin" valueType="num">
                                      <p:cBhvr>
                                        <p:cTn id="66" dur="500" fill="hold"/>
                                        <p:tgtEl>
                                          <p:spTgt spid="10243"/>
                                        </p:tgtEl>
                                        <p:attrNameLst>
                                          <p:attrName>ppt_h</p:attrName>
                                        </p:attrNameLst>
                                      </p:cBhvr>
                                      <p:tavLst>
                                        <p:tav tm="0">
                                          <p:val>
                                            <p:strVal val="#ppt_h"/>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17" presetClass="entr" presetSubtype="10" fill="hold" nodeType="click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p:cTn id="71" dur="500" fill="hold"/>
                                        <p:tgtEl>
                                          <p:spTgt spid="5"/>
                                        </p:tgtEl>
                                        <p:attrNameLst>
                                          <p:attrName>ppt_w</p:attrName>
                                        </p:attrNameLst>
                                      </p:cBhvr>
                                      <p:tavLst>
                                        <p:tav tm="0">
                                          <p:val>
                                            <p:fltVal val="0"/>
                                          </p:val>
                                        </p:tav>
                                        <p:tav tm="100000">
                                          <p:val>
                                            <p:strVal val="#ppt_w"/>
                                          </p:val>
                                        </p:tav>
                                      </p:tavLst>
                                    </p:anim>
                                    <p:anim calcmode="lin" valueType="num">
                                      <p:cBhvr>
                                        <p:cTn id="72"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iterate type="wd">
                                    <p:tmPct val="100000"/>
                                  </p:iterate>
                                  <p:childTnLst>
                                    <p:set>
                                      <p:cBhvr>
                                        <p:cTn id="76" dur="1" fill="hold">
                                          <p:stCondLst>
                                            <p:cond delay="0"/>
                                          </p:stCondLst>
                                        </p:cTn>
                                        <p:tgtEl>
                                          <p:spTgt spid="10288"/>
                                        </p:tgtEl>
                                        <p:attrNameLst>
                                          <p:attrName>style.visibility</p:attrName>
                                        </p:attrNameLst>
                                      </p:cBhvr>
                                      <p:to>
                                        <p:strVal val="visible"/>
                                      </p:to>
                                    </p:set>
                                    <p:anim calcmode="lin" valueType="num">
                                      <p:cBhvr additive="base">
                                        <p:cTn id="77" dur="300" fill="hold"/>
                                        <p:tgtEl>
                                          <p:spTgt spid="10288"/>
                                        </p:tgtEl>
                                        <p:attrNameLst>
                                          <p:attrName>ppt_x</p:attrName>
                                        </p:attrNameLst>
                                      </p:cBhvr>
                                      <p:tavLst>
                                        <p:tav tm="0">
                                          <p:val>
                                            <p:strVal val="#ppt_x"/>
                                          </p:val>
                                        </p:tav>
                                        <p:tav tm="100000">
                                          <p:val>
                                            <p:strVal val="#ppt_x"/>
                                          </p:val>
                                        </p:tav>
                                      </p:tavLst>
                                    </p:anim>
                                    <p:anim calcmode="lin" valueType="num">
                                      <p:cBhvr additive="base">
                                        <p:cTn id="78" dur="300" fill="hold"/>
                                        <p:tgtEl>
                                          <p:spTgt spid="102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nimBg="1" autoUpdateAnimBg="0"/>
      <p:bldP spid="10243" grpId="0" animBg="1" autoUpdateAnimBg="0"/>
      <p:bldP spid="10249" grpId="0" autoUpdateAnimBg="0"/>
      <p:bldP spid="10250" grpId="0" autoUpdateAnimBg="0"/>
      <p:bldP spid="10251" grpId="0" autoUpdateAnimBg="0"/>
      <p:bldP spid="10286" grpId="0" autoUpdateAnimBg="0"/>
      <p:bldP spid="10287" grpId="0" animBg="1" autoUpdateAnimBg="0"/>
      <p:bldP spid="10288"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0" name="Rectangle 2"/>
          <p:cNvSpPr>
            <a:spLocks noChangeArrowheads="1"/>
          </p:cNvSpPr>
          <p:nvPr/>
        </p:nvSpPr>
        <p:spPr bwMode="auto">
          <a:xfrm>
            <a:off x="0" y="0"/>
            <a:ext cx="2971800" cy="914400"/>
          </a:xfrm>
          <a:prstGeom prst="rect">
            <a:avLst/>
          </a:prstGeom>
          <a:solidFill>
            <a:srgbClr val="FFFF99"/>
          </a:solidFill>
          <a:ln w="9525">
            <a:solidFill>
              <a:schemeClr val="tx1"/>
            </a:solidFill>
            <a:miter lim="800000"/>
          </a:ln>
        </p:spPr>
        <p:txBody>
          <a:bodyPr wrap="none" anchor="ctr"/>
          <a:lstStyle/>
          <a:p>
            <a:endParaRPr lang="en-IN"/>
          </a:p>
        </p:txBody>
      </p:sp>
      <p:sp>
        <p:nvSpPr>
          <p:cNvPr id="3081" name="Rectangle 3"/>
          <p:cNvSpPr>
            <a:spLocks noChangeArrowheads="1"/>
          </p:cNvSpPr>
          <p:nvPr/>
        </p:nvSpPr>
        <p:spPr bwMode="auto">
          <a:xfrm>
            <a:off x="0" y="2286000"/>
            <a:ext cx="2971800" cy="762000"/>
          </a:xfrm>
          <a:prstGeom prst="rect">
            <a:avLst/>
          </a:prstGeom>
          <a:solidFill>
            <a:schemeClr val="accent1"/>
          </a:solidFill>
          <a:ln w="9525">
            <a:solidFill>
              <a:schemeClr val="tx1"/>
            </a:solidFill>
            <a:miter lim="800000"/>
          </a:ln>
        </p:spPr>
        <p:txBody>
          <a:bodyPr wrap="none" anchor="ctr"/>
          <a:lstStyle/>
          <a:p>
            <a:endParaRPr lang="en-IN"/>
          </a:p>
        </p:txBody>
      </p:sp>
      <p:sp>
        <p:nvSpPr>
          <p:cNvPr id="3082" name="Rectangle 4"/>
          <p:cNvSpPr>
            <a:spLocks noChangeArrowheads="1"/>
          </p:cNvSpPr>
          <p:nvPr/>
        </p:nvSpPr>
        <p:spPr bwMode="auto">
          <a:xfrm>
            <a:off x="0" y="914400"/>
            <a:ext cx="2971800" cy="1371600"/>
          </a:xfrm>
          <a:prstGeom prst="rect">
            <a:avLst/>
          </a:prstGeom>
          <a:solidFill>
            <a:srgbClr val="CCFFCC"/>
          </a:solidFill>
          <a:ln w="9525">
            <a:solidFill>
              <a:schemeClr val="tx1"/>
            </a:solidFill>
            <a:miter lim="800000"/>
          </a:ln>
        </p:spPr>
        <p:txBody>
          <a:bodyPr wrap="none" anchor="ctr"/>
          <a:lstStyle/>
          <a:p>
            <a:endParaRPr lang="en-IN"/>
          </a:p>
        </p:txBody>
      </p:sp>
      <p:graphicFrame>
        <p:nvGraphicFramePr>
          <p:cNvPr id="11269" name="Object 5"/>
          <p:cNvGraphicFramePr>
            <a:graphicFrameLocks noChangeAspect="1"/>
          </p:cNvGraphicFramePr>
          <p:nvPr/>
        </p:nvGraphicFramePr>
        <p:xfrm>
          <a:off x="3595688" y="4424363"/>
          <a:ext cx="4762500" cy="2357437"/>
        </p:xfrm>
        <a:graphic>
          <a:graphicData uri="http://schemas.openxmlformats.org/presentationml/2006/ole">
            <mc:AlternateContent xmlns:mc="http://schemas.openxmlformats.org/markup-compatibility/2006">
              <mc:Choice xmlns:v="urn:schemas-microsoft-com:vml" Requires="v">
                <p:oleObj spid="_x0000_s8193" name="Image" r:id="rId1" imgW="6134100" imgH="3429000" progId="">
                  <p:embed/>
                </p:oleObj>
              </mc:Choice>
              <mc:Fallback>
                <p:oleObj name="Image" r:id="rId1" imgW="6134100" imgH="3429000" progId="">
                  <p:embed/>
                  <p:pic>
                    <p:nvPicPr>
                      <p:cNvPr id="0" name="Object 5"/>
                      <p:cNvPicPr>
                        <a:picLocks noChangeAspect="1"/>
                      </p:cNvPicPr>
                      <p:nvPr/>
                    </p:nvPicPr>
                    <p:blipFill>
                      <a:blip r:embed="rId2"/>
                      <a:stretch>
                        <a:fillRect/>
                      </a:stretch>
                    </p:blipFill>
                    <p:spPr>
                      <a:xfrm>
                        <a:off x="3595688" y="4424363"/>
                        <a:ext cx="4762500" cy="2357437"/>
                      </a:xfrm>
                      <a:prstGeom prst="rect">
                        <a:avLst/>
                      </a:prstGeom>
                      <a:noFill/>
                      <a:ln w="9525">
                        <a:noFill/>
                      </a:ln>
                    </p:spPr>
                  </p:pic>
                </p:oleObj>
              </mc:Fallback>
            </mc:AlternateContent>
          </a:graphicData>
        </a:graphic>
      </p:graphicFrame>
      <p:graphicFrame>
        <p:nvGraphicFramePr>
          <p:cNvPr id="11270" name="Object 6"/>
          <p:cNvGraphicFramePr>
            <a:graphicFrameLocks noChangeAspect="1"/>
          </p:cNvGraphicFramePr>
          <p:nvPr/>
        </p:nvGraphicFramePr>
        <p:xfrm>
          <a:off x="5429250" y="1928813"/>
          <a:ext cx="1171575" cy="2266950"/>
        </p:xfrm>
        <a:graphic>
          <a:graphicData uri="http://schemas.openxmlformats.org/presentationml/2006/ole">
            <mc:AlternateContent xmlns:mc="http://schemas.openxmlformats.org/markup-compatibility/2006">
              <mc:Choice xmlns:v="urn:schemas-microsoft-com:vml" Requires="v">
                <p:oleObj spid="_x0000_s8194" name="Image" r:id="rId3" imgW="1549400" imgH="2997200" progId="">
                  <p:embed/>
                </p:oleObj>
              </mc:Choice>
              <mc:Fallback>
                <p:oleObj name="Image" r:id="rId3" imgW="1549400" imgH="2997200" progId="">
                  <p:embed/>
                  <p:pic>
                    <p:nvPicPr>
                      <p:cNvPr id="0" name="Object 6"/>
                      <p:cNvPicPr>
                        <a:picLocks noChangeAspect="1"/>
                      </p:cNvPicPr>
                      <p:nvPr/>
                    </p:nvPicPr>
                    <p:blipFill>
                      <a:blip r:embed="rId4"/>
                      <a:stretch>
                        <a:fillRect/>
                      </a:stretch>
                    </p:blipFill>
                    <p:spPr>
                      <a:xfrm>
                        <a:off x="5429250" y="1928813"/>
                        <a:ext cx="1171575" cy="2266950"/>
                      </a:xfrm>
                      <a:prstGeom prst="rect">
                        <a:avLst/>
                      </a:prstGeom>
                      <a:noFill/>
                      <a:ln w="9525">
                        <a:noFill/>
                      </a:ln>
                    </p:spPr>
                  </p:pic>
                </p:oleObj>
              </mc:Fallback>
            </mc:AlternateContent>
          </a:graphicData>
        </a:graphic>
      </p:graphicFrame>
      <p:graphicFrame>
        <p:nvGraphicFramePr>
          <p:cNvPr id="11271" name="Object 7"/>
          <p:cNvGraphicFramePr>
            <a:graphicFrameLocks noChangeAspect="1"/>
          </p:cNvGraphicFramePr>
          <p:nvPr/>
        </p:nvGraphicFramePr>
        <p:xfrm>
          <a:off x="6662738" y="157163"/>
          <a:ext cx="2405062" cy="4038600"/>
        </p:xfrm>
        <a:graphic>
          <a:graphicData uri="http://schemas.openxmlformats.org/presentationml/2006/ole">
            <mc:AlternateContent xmlns:mc="http://schemas.openxmlformats.org/markup-compatibility/2006">
              <mc:Choice xmlns:v="urn:schemas-microsoft-com:vml" Requires="v">
                <p:oleObj spid="_x0000_s8195" name="Image" r:id="rId5" imgW="3086100" imgH="5181600" progId="">
                  <p:embed/>
                </p:oleObj>
              </mc:Choice>
              <mc:Fallback>
                <p:oleObj name="Image" r:id="rId5" imgW="3086100" imgH="5181600" progId="">
                  <p:embed/>
                  <p:pic>
                    <p:nvPicPr>
                      <p:cNvPr id="0" name="Object 7"/>
                      <p:cNvPicPr>
                        <a:picLocks noChangeAspect="1"/>
                      </p:cNvPicPr>
                      <p:nvPr/>
                    </p:nvPicPr>
                    <p:blipFill>
                      <a:blip r:embed="rId6"/>
                      <a:stretch>
                        <a:fillRect/>
                      </a:stretch>
                    </p:blipFill>
                    <p:spPr>
                      <a:xfrm>
                        <a:off x="6662738" y="157163"/>
                        <a:ext cx="2405062" cy="4038600"/>
                      </a:xfrm>
                      <a:prstGeom prst="rect">
                        <a:avLst/>
                      </a:prstGeom>
                      <a:noFill/>
                      <a:ln w="9525">
                        <a:noFill/>
                      </a:ln>
                    </p:spPr>
                  </p:pic>
                </p:oleObj>
              </mc:Fallback>
            </mc:AlternateContent>
          </a:graphicData>
        </a:graphic>
      </p:graphicFrame>
      <p:graphicFrame>
        <p:nvGraphicFramePr>
          <p:cNvPr id="11272" name="Object 8"/>
          <p:cNvGraphicFramePr>
            <a:graphicFrameLocks noChangeAspect="1"/>
          </p:cNvGraphicFramePr>
          <p:nvPr/>
        </p:nvGraphicFramePr>
        <p:xfrm>
          <a:off x="3138488" y="214313"/>
          <a:ext cx="2257425" cy="3886200"/>
        </p:xfrm>
        <a:graphic>
          <a:graphicData uri="http://schemas.openxmlformats.org/presentationml/2006/ole">
            <mc:AlternateContent xmlns:mc="http://schemas.openxmlformats.org/markup-compatibility/2006">
              <mc:Choice xmlns:v="urn:schemas-microsoft-com:vml" Requires="v">
                <p:oleObj spid="_x0000_s8196" name="Image" r:id="rId7" imgW="2921000" imgH="5029200" progId="">
                  <p:embed/>
                </p:oleObj>
              </mc:Choice>
              <mc:Fallback>
                <p:oleObj name="Image" r:id="rId7" imgW="2921000" imgH="5029200" progId="">
                  <p:embed/>
                  <p:pic>
                    <p:nvPicPr>
                      <p:cNvPr id="0" name="Object 8"/>
                      <p:cNvPicPr>
                        <a:picLocks noChangeAspect="1"/>
                      </p:cNvPicPr>
                      <p:nvPr/>
                    </p:nvPicPr>
                    <p:blipFill>
                      <a:blip r:embed="rId8"/>
                      <a:stretch>
                        <a:fillRect/>
                      </a:stretch>
                    </p:blipFill>
                    <p:spPr>
                      <a:xfrm>
                        <a:off x="3138488" y="214313"/>
                        <a:ext cx="2257425" cy="3886200"/>
                      </a:xfrm>
                      <a:prstGeom prst="rect">
                        <a:avLst/>
                      </a:prstGeom>
                      <a:noFill/>
                      <a:ln w="9525">
                        <a:noFill/>
                      </a:ln>
                    </p:spPr>
                  </p:pic>
                </p:oleObj>
              </mc:Fallback>
            </mc:AlternateContent>
          </a:graphicData>
        </a:graphic>
      </p:graphicFrame>
      <p:grpSp>
        <p:nvGrpSpPr>
          <p:cNvPr id="2" name="Group 9"/>
          <p:cNvGrpSpPr/>
          <p:nvPr/>
        </p:nvGrpSpPr>
        <p:grpSpPr bwMode="auto">
          <a:xfrm>
            <a:off x="3983038" y="1160463"/>
            <a:ext cx="2362200" cy="2997200"/>
            <a:chOff x="1453" y="731"/>
            <a:chExt cx="1488" cy="1888"/>
          </a:xfrm>
        </p:grpSpPr>
        <p:sp>
          <p:nvSpPr>
            <p:cNvPr id="3136" name="Line 10"/>
            <p:cNvSpPr>
              <a:spLocks noChangeShapeType="1"/>
            </p:cNvSpPr>
            <p:nvPr/>
          </p:nvSpPr>
          <p:spPr bwMode="auto">
            <a:xfrm flipH="1" flipV="1">
              <a:off x="1933" y="731"/>
              <a:ext cx="1008" cy="550"/>
            </a:xfrm>
            <a:prstGeom prst="line">
              <a:avLst/>
            </a:prstGeom>
            <a:noFill/>
            <a:ln w="9525">
              <a:solidFill>
                <a:schemeClr val="folHlink"/>
              </a:solidFill>
              <a:round/>
              <a:tailEnd type="triangle" w="med" len="med"/>
            </a:ln>
          </p:spPr>
          <p:txBody>
            <a:bodyPr wrap="none" anchor="ctr"/>
            <a:lstStyle/>
            <a:p>
              <a:endParaRPr lang="en-IN"/>
            </a:p>
          </p:txBody>
        </p:sp>
        <p:sp>
          <p:nvSpPr>
            <p:cNvPr id="3137" name="Line 11"/>
            <p:cNvSpPr>
              <a:spLocks noChangeShapeType="1"/>
            </p:cNvSpPr>
            <p:nvPr/>
          </p:nvSpPr>
          <p:spPr bwMode="auto">
            <a:xfrm flipH="1" flipV="1">
              <a:off x="1456" y="1992"/>
              <a:ext cx="1149" cy="627"/>
            </a:xfrm>
            <a:prstGeom prst="line">
              <a:avLst/>
            </a:prstGeom>
            <a:noFill/>
            <a:ln w="9525">
              <a:solidFill>
                <a:schemeClr val="folHlink"/>
              </a:solidFill>
              <a:round/>
              <a:tailEnd type="triangle" w="med" len="med"/>
            </a:ln>
          </p:spPr>
          <p:txBody>
            <a:bodyPr wrap="none" anchor="ctr"/>
            <a:lstStyle/>
            <a:p>
              <a:endParaRPr lang="en-IN"/>
            </a:p>
          </p:txBody>
        </p:sp>
        <p:sp>
          <p:nvSpPr>
            <p:cNvPr id="3138" name="Line 12"/>
            <p:cNvSpPr>
              <a:spLocks noChangeShapeType="1"/>
            </p:cNvSpPr>
            <p:nvPr/>
          </p:nvSpPr>
          <p:spPr bwMode="auto">
            <a:xfrm flipH="1" flipV="1">
              <a:off x="1453" y="980"/>
              <a:ext cx="909" cy="496"/>
            </a:xfrm>
            <a:prstGeom prst="line">
              <a:avLst/>
            </a:prstGeom>
            <a:noFill/>
            <a:ln w="9525">
              <a:solidFill>
                <a:schemeClr val="folHlink"/>
              </a:solidFill>
              <a:round/>
              <a:tailEnd type="triangle" w="med" len="med"/>
            </a:ln>
          </p:spPr>
          <p:txBody>
            <a:bodyPr wrap="none" anchor="ctr"/>
            <a:lstStyle/>
            <a:p>
              <a:endParaRPr lang="en-IN"/>
            </a:p>
          </p:txBody>
        </p:sp>
        <p:sp>
          <p:nvSpPr>
            <p:cNvPr id="3139" name="Line 13"/>
            <p:cNvSpPr>
              <a:spLocks noChangeShapeType="1"/>
            </p:cNvSpPr>
            <p:nvPr/>
          </p:nvSpPr>
          <p:spPr bwMode="auto">
            <a:xfrm flipH="1" flipV="1">
              <a:off x="1912" y="1719"/>
              <a:ext cx="432" cy="236"/>
            </a:xfrm>
            <a:prstGeom prst="line">
              <a:avLst/>
            </a:prstGeom>
            <a:noFill/>
            <a:ln w="9525">
              <a:solidFill>
                <a:schemeClr val="folHlink"/>
              </a:solidFill>
              <a:round/>
              <a:tailEnd type="triangle" w="med" len="med"/>
            </a:ln>
          </p:spPr>
          <p:txBody>
            <a:bodyPr wrap="none" anchor="ctr"/>
            <a:lstStyle/>
            <a:p>
              <a:endParaRPr lang="en-IN"/>
            </a:p>
          </p:txBody>
        </p:sp>
      </p:grpSp>
      <p:grpSp>
        <p:nvGrpSpPr>
          <p:cNvPr id="3" name="Group 14"/>
          <p:cNvGrpSpPr/>
          <p:nvPr/>
        </p:nvGrpSpPr>
        <p:grpSpPr bwMode="auto">
          <a:xfrm>
            <a:off x="5930900" y="1166813"/>
            <a:ext cx="2014538" cy="2625725"/>
            <a:chOff x="2680" y="735"/>
            <a:chExt cx="1269" cy="1654"/>
          </a:xfrm>
        </p:grpSpPr>
        <p:sp>
          <p:nvSpPr>
            <p:cNvPr id="3132" name="Line 15"/>
            <p:cNvSpPr>
              <a:spLocks noChangeShapeType="1"/>
            </p:cNvSpPr>
            <p:nvPr/>
          </p:nvSpPr>
          <p:spPr bwMode="auto">
            <a:xfrm flipV="1">
              <a:off x="2680" y="735"/>
              <a:ext cx="1008" cy="550"/>
            </a:xfrm>
            <a:prstGeom prst="line">
              <a:avLst/>
            </a:prstGeom>
            <a:noFill/>
            <a:ln w="9525">
              <a:solidFill>
                <a:schemeClr val="folHlink"/>
              </a:solidFill>
              <a:round/>
              <a:tailEnd type="triangle" w="med" len="med"/>
            </a:ln>
          </p:spPr>
          <p:txBody>
            <a:bodyPr wrap="none" anchor="ctr"/>
            <a:lstStyle/>
            <a:p>
              <a:endParaRPr lang="en-IN"/>
            </a:p>
          </p:txBody>
        </p:sp>
        <p:sp>
          <p:nvSpPr>
            <p:cNvPr id="3133" name="Line 16"/>
            <p:cNvSpPr>
              <a:spLocks noChangeShapeType="1"/>
            </p:cNvSpPr>
            <p:nvPr/>
          </p:nvSpPr>
          <p:spPr bwMode="auto">
            <a:xfrm flipV="1">
              <a:off x="3037" y="1752"/>
              <a:ext cx="624" cy="340"/>
            </a:xfrm>
            <a:prstGeom prst="line">
              <a:avLst/>
            </a:prstGeom>
            <a:noFill/>
            <a:ln w="9525">
              <a:solidFill>
                <a:schemeClr val="folHlink"/>
              </a:solidFill>
              <a:round/>
              <a:tailEnd type="triangle" w="med" len="med"/>
            </a:ln>
          </p:spPr>
          <p:txBody>
            <a:bodyPr wrap="none" anchor="ctr"/>
            <a:lstStyle/>
            <a:p>
              <a:endParaRPr lang="en-IN"/>
            </a:p>
          </p:txBody>
        </p:sp>
        <p:sp>
          <p:nvSpPr>
            <p:cNvPr id="3134" name="Line 17"/>
            <p:cNvSpPr>
              <a:spLocks noChangeShapeType="1"/>
            </p:cNvSpPr>
            <p:nvPr/>
          </p:nvSpPr>
          <p:spPr bwMode="auto">
            <a:xfrm flipV="1">
              <a:off x="2941" y="927"/>
              <a:ext cx="1008" cy="550"/>
            </a:xfrm>
            <a:prstGeom prst="line">
              <a:avLst/>
            </a:prstGeom>
            <a:noFill/>
            <a:ln w="9525">
              <a:solidFill>
                <a:schemeClr val="folHlink"/>
              </a:solidFill>
              <a:round/>
              <a:tailEnd type="triangle" w="med" len="med"/>
            </a:ln>
          </p:spPr>
          <p:txBody>
            <a:bodyPr wrap="none" anchor="ctr"/>
            <a:lstStyle/>
            <a:p>
              <a:endParaRPr lang="en-IN"/>
            </a:p>
          </p:txBody>
        </p:sp>
        <p:sp>
          <p:nvSpPr>
            <p:cNvPr id="3135" name="Line 18"/>
            <p:cNvSpPr>
              <a:spLocks noChangeShapeType="1"/>
            </p:cNvSpPr>
            <p:nvPr/>
          </p:nvSpPr>
          <p:spPr bwMode="auto">
            <a:xfrm flipV="1">
              <a:off x="3085" y="1944"/>
              <a:ext cx="816" cy="445"/>
            </a:xfrm>
            <a:prstGeom prst="line">
              <a:avLst/>
            </a:prstGeom>
            <a:noFill/>
            <a:ln w="9525">
              <a:solidFill>
                <a:schemeClr val="folHlink"/>
              </a:solidFill>
              <a:round/>
              <a:tailEnd type="triangle" w="med" len="med"/>
            </a:ln>
          </p:spPr>
          <p:txBody>
            <a:bodyPr wrap="none" anchor="ctr"/>
            <a:lstStyle/>
            <a:p>
              <a:endParaRPr lang="en-IN"/>
            </a:p>
          </p:txBody>
        </p:sp>
      </p:grpSp>
      <p:grpSp>
        <p:nvGrpSpPr>
          <p:cNvPr id="4" name="Group 19"/>
          <p:cNvGrpSpPr/>
          <p:nvPr/>
        </p:nvGrpSpPr>
        <p:grpSpPr bwMode="auto">
          <a:xfrm>
            <a:off x="5449888" y="3376613"/>
            <a:ext cx="1143000" cy="2286000"/>
            <a:chOff x="2377" y="2127"/>
            <a:chExt cx="720" cy="1440"/>
          </a:xfrm>
        </p:grpSpPr>
        <p:sp>
          <p:nvSpPr>
            <p:cNvPr id="3128" name="Line 20"/>
            <p:cNvSpPr>
              <a:spLocks noChangeShapeType="1"/>
            </p:cNvSpPr>
            <p:nvPr/>
          </p:nvSpPr>
          <p:spPr bwMode="auto">
            <a:xfrm>
              <a:off x="2377" y="2271"/>
              <a:ext cx="0" cy="1200"/>
            </a:xfrm>
            <a:prstGeom prst="line">
              <a:avLst/>
            </a:prstGeom>
            <a:noFill/>
            <a:ln w="9525">
              <a:solidFill>
                <a:schemeClr val="folHlink"/>
              </a:solidFill>
              <a:round/>
              <a:tailEnd type="triangle" w="med" len="med"/>
            </a:ln>
          </p:spPr>
          <p:txBody>
            <a:bodyPr wrap="none" anchor="ctr"/>
            <a:lstStyle/>
            <a:p>
              <a:endParaRPr lang="en-IN"/>
            </a:p>
          </p:txBody>
        </p:sp>
        <p:sp>
          <p:nvSpPr>
            <p:cNvPr id="3129" name="Line 21"/>
            <p:cNvSpPr>
              <a:spLocks noChangeShapeType="1"/>
            </p:cNvSpPr>
            <p:nvPr/>
          </p:nvSpPr>
          <p:spPr bwMode="auto">
            <a:xfrm>
              <a:off x="2638" y="2367"/>
              <a:ext cx="0" cy="1200"/>
            </a:xfrm>
            <a:prstGeom prst="line">
              <a:avLst/>
            </a:prstGeom>
            <a:noFill/>
            <a:ln w="9525">
              <a:solidFill>
                <a:schemeClr val="folHlink"/>
              </a:solidFill>
              <a:round/>
              <a:tailEnd type="triangle" w="med" len="med"/>
            </a:ln>
          </p:spPr>
          <p:txBody>
            <a:bodyPr wrap="none" anchor="ctr"/>
            <a:lstStyle/>
            <a:p>
              <a:endParaRPr lang="en-IN"/>
            </a:p>
          </p:txBody>
        </p:sp>
        <p:sp>
          <p:nvSpPr>
            <p:cNvPr id="3130" name="Line 22"/>
            <p:cNvSpPr>
              <a:spLocks noChangeShapeType="1"/>
            </p:cNvSpPr>
            <p:nvPr/>
          </p:nvSpPr>
          <p:spPr bwMode="auto">
            <a:xfrm>
              <a:off x="3097" y="2127"/>
              <a:ext cx="0" cy="1200"/>
            </a:xfrm>
            <a:prstGeom prst="line">
              <a:avLst/>
            </a:prstGeom>
            <a:noFill/>
            <a:ln w="9525">
              <a:solidFill>
                <a:schemeClr val="folHlink"/>
              </a:solidFill>
              <a:round/>
              <a:tailEnd type="triangle" w="med" len="med"/>
            </a:ln>
          </p:spPr>
          <p:txBody>
            <a:bodyPr wrap="none" anchor="ctr"/>
            <a:lstStyle/>
            <a:p>
              <a:endParaRPr lang="en-IN"/>
            </a:p>
          </p:txBody>
        </p:sp>
        <p:sp>
          <p:nvSpPr>
            <p:cNvPr id="3131" name="Line 23"/>
            <p:cNvSpPr>
              <a:spLocks noChangeShapeType="1"/>
            </p:cNvSpPr>
            <p:nvPr/>
          </p:nvSpPr>
          <p:spPr bwMode="auto">
            <a:xfrm flipV="1">
              <a:off x="2797" y="2559"/>
              <a:ext cx="0" cy="576"/>
            </a:xfrm>
            <a:prstGeom prst="line">
              <a:avLst/>
            </a:prstGeom>
            <a:noFill/>
            <a:ln w="9525">
              <a:solidFill>
                <a:schemeClr val="folHlink"/>
              </a:solidFill>
              <a:round/>
              <a:headEnd type="triangle" w="med" len="med"/>
            </a:ln>
          </p:spPr>
          <p:txBody>
            <a:bodyPr wrap="none" anchor="ctr"/>
            <a:lstStyle/>
            <a:p>
              <a:endParaRPr lang="en-IN"/>
            </a:p>
          </p:txBody>
        </p:sp>
      </p:grpSp>
      <p:sp>
        <p:nvSpPr>
          <p:cNvPr id="11288" name="WordArt 24"/>
          <p:cNvSpPr>
            <a:spLocks noChangeArrowheads="1" noChangeShapeType="1" noTextEdit="1"/>
          </p:cNvSpPr>
          <p:nvPr/>
        </p:nvSpPr>
        <p:spPr bwMode="auto">
          <a:xfrm>
            <a:off x="7577138" y="1757363"/>
            <a:ext cx="349250" cy="500062"/>
          </a:xfrm>
          <a:prstGeom prst="rect">
            <a:avLst/>
          </a:prstGeom>
        </p:spPr>
        <p:txBody>
          <a:bodyPr wrap="none" fromWordArt="1">
            <a:prstTxWarp prst="textSlantDown">
              <a:avLst>
                <a:gd name="adj" fmla="val 57407"/>
              </a:avLst>
            </a:prstTxWarp>
          </a:bodyPr>
          <a:lstStyle/>
          <a:p>
            <a:pPr algn="ctr"/>
            <a:r>
              <a:rPr lang="en-IN" sz="2400" b="1" kern="10">
                <a:ln w="9525">
                  <a:solidFill>
                    <a:srgbClr val="FFFFFF"/>
                  </a:solidFill>
                  <a:round/>
                </a:ln>
                <a:solidFill>
                  <a:srgbClr val="FFFFFF"/>
                </a:solidFill>
                <a:latin typeface="Arial"/>
                <a:cs typeface="Arial"/>
              </a:rPr>
              <a:t>S.V.</a:t>
            </a:r>
            <a:endParaRPr lang="en-IN" sz="2400" b="1" kern="10">
              <a:ln w="9525">
                <a:solidFill>
                  <a:srgbClr val="FFFFFF"/>
                </a:solidFill>
                <a:round/>
              </a:ln>
              <a:solidFill>
                <a:srgbClr val="FFFFFF"/>
              </a:solidFill>
              <a:latin typeface="Arial"/>
              <a:cs typeface="Arial"/>
            </a:endParaRPr>
          </a:p>
        </p:txBody>
      </p:sp>
      <p:sp>
        <p:nvSpPr>
          <p:cNvPr id="11289" name="WordArt 25"/>
          <p:cNvSpPr>
            <a:spLocks noChangeArrowheads="1" noChangeShapeType="1" noTextEdit="1"/>
          </p:cNvSpPr>
          <p:nvPr/>
        </p:nvSpPr>
        <p:spPr bwMode="auto">
          <a:xfrm>
            <a:off x="4224338" y="1833563"/>
            <a:ext cx="323850" cy="45720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FF00"/>
                </a:solidFill>
                <a:latin typeface="Arial"/>
                <a:cs typeface="Arial"/>
              </a:rPr>
              <a:t>F.V.</a:t>
            </a:r>
            <a:endParaRPr lang="en-IN" sz="2000" b="1" kern="10">
              <a:ln w="9525">
                <a:solidFill>
                  <a:srgbClr val="CC99FF"/>
                </a:solidFill>
                <a:round/>
              </a:ln>
              <a:solidFill>
                <a:srgbClr val="FFFF00"/>
              </a:solidFill>
              <a:latin typeface="Arial"/>
              <a:cs typeface="Arial"/>
            </a:endParaRPr>
          </a:p>
        </p:txBody>
      </p:sp>
      <p:graphicFrame>
        <p:nvGraphicFramePr>
          <p:cNvPr id="11290" name="Object 26"/>
          <p:cNvGraphicFramePr>
            <a:graphicFrameLocks noChangeAspect="1"/>
          </p:cNvGraphicFramePr>
          <p:nvPr/>
        </p:nvGraphicFramePr>
        <p:xfrm>
          <a:off x="5638800" y="5067300"/>
          <a:ext cx="658813" cy="476250"/>
        </p:xfrm>
        <a:graphic>
          <a:graphicData uri="http://schemas.openxmlformats.org/presentationml/2006/ole">
            <mc:AlternateContent xmlns:mc="http://schemas.openxmlformats.org/markup-compatibility/2006">
              <mc:Choice xmlns:v="urn:schemas-microsoft-com:vml" Requires="v">
                <p:oleObj spid="_x0000_s8197" name="CorelDRAW" r:id="rId9" imgW="9525" imgH="9525" progId="">
                  <p:embed/>
                </p:oleObj>
              </mc:Choice>
              <mc:Fallback>
                <p:oleObj name="CorelDRAW" r:id="rId9" imgW="9525" imgH="9525" progId="">
                  <p:embed/>
                  <p:pic>
                    <p:nvPicPr>
                      <p:cNvPr id="0" name="Object 26"/>
                      <p:cNvPicPr>
                        <a:picLocks noChangeAspect="1"/>
                      </p:cNvPicPr>
                      <p:nvPr/>
                    </p:nvPicPr>
                    <p:blipFill>
                      <a:blip r:embed="rId10"/>
                      <a:stretch>
                        <a:fillRect/>
                      </a:stretch>
                    </p:blipFill>
                    <p:spPr>
                      <a:xfrm>
                        <a:off x="5638800" y="5067300"/>
                        <a:ext cx="658813" cy="476250"/>
                      </a:xfrm>
                      <a:prstGeom prst="rect">
                        <a:avLst/>
                      </a:prstGeom>
                      <a:noFill/>
                      <a:ln w="9525">
                        <a:noFill/>
                      </a:ln>
                    </p:spPr>
                  </p:pic>
                </p:oleObj>
              </mc:Fallback>
            </mc:AlternateContent>
          </a:graphicData>
        </a:graphic>
      </p:graphicFrame>
      <p:sp>
        <p:nvSpPr>
          <p:cNvPr id="11291" name="WordArt 27"/>
          <p:cNvSpPr>
            <a:spLocks noChangeArrowheads="1" noChangeShapeType="1" noTextEdit="1"/>
          </p:cNvSpPr>
          <p:nvPr/>
        </p:nvSpPr>
        <p:spPr bwMode="auto">
          <a:xfrm>
            <a:off x="3233738" y="1309688"/>
            <a:ext cx="666750" cy="676275"/>
          </a:xfrm>
          <a:prstGeom prst="rect">
            <a:avLst/>
          </a:prstGeom>
        </p:spPr>
        <p:txBody>
          <a:bodyPr wrap="none" fromWordArt="1">
            <a:prstTxWarp prst="textSlantUp">
              <a:avLst>
                <a:gd name="adj" fmla="val 36653"/>
              </a:avLst>
            </a:prstTxWarp>
          </a:bodyPr>
          <a:lstStyle/>
          <a:p>
            <a:pPr algn="ctr"/>
            <a:r>
              <a:rPr lang="en-IN" sz="2400" b="1" kern="10">
                <a:ln w="9525">
                  <a:solidFill>
                    <a:srgbClr val="CC99FF"/>
                  </a:solidFill>
                  <a:round/>
                </a:ln>
                <a:solidFill>
                  <a:srgbClr val="FF0000"/>
                </a:solidFill>
                <a:latin typeface="Arial Black"/>
              </a:rPr>
              <a:t>V.P.</a:t>
            </a:r>
            <a:endParaRPr lang="en-IN" sz="2400" b="1" kern="10">
              <a:ln w="9525">
                <a:solidFill>
                  <a:srgbClr val="CC99FF"/>
                </a:solidFill>
                <a:round/>
              </a:ln>
              <a:solidFill>
                <a:srgbClr val="FF0000"/>
              </a:solidFill>
              <a:latin typeface="Arial Black"/>
            </a:endParaRPr>
          </a:p>
        </p:txBody>
      </p:sp>
      <p:sp>
        <p:nvSpPr>
          <p:cNvPr id="11292" name="WordArt 28"/>
          <p:cNvSpPr>
            <a:spLocks noChangeArrowheads="1" noChangeShapeType="1" noTextEdit="1"/>
          </p:cNvSpPr>
          <p:nvPr/>
        </p:nvSpPr>
        <p:spPr bwMode="auto">
          <a:xfrm>
            <a:off x="8491538" y="1300163"/>
            <a:ext cx="457200" cy="728662"/>
          </a:xfrm>
          <a:prstGeom prst="rect">
            <a:avLst/>
          </a:prstGeom>
        </p:spPr>
        <p:txBody>
          <a:bodyPr wrap="none" fromWordArt="1">
            <a:prstTxWarp prst="textSlantDown">
              <a:avLst>
                <a:gd name="adj" fmla="val 57407"/>
              </a:avLst>
            </a:prstTxWarp>
          </a:bodyPr>
          <a:lstStyle/>
          <a:p>
            <a:pPr algn="ctr"/>
            <a:r>
              <a:rPr lang="en-IN" sz="2400" b="1" kern="10">
                <a:ln w="9525">
                  <a:solidFill>
                    <a:srgbClr val="FF0000"/>
                  </a:solidFill>
                  <a:round/>
                </a:ln>
                <a:solidFill>
                  <a:srgbClr val="FF0000"/>
                </a:solidFill>
                <a:latin typeface="Arial"/>
                <a:cs typeface="Arial"/>
              </a:rPr>
              <a:t>P.P.</a:t>
            </a:r>
            <a:endParaRPr lang="en-IN" sz="2400" b="1" kern="10">
              <a:ln w="9525">
                <a:solidFill>
                  <a:srgbClr val="FF0000"/>
                </a:solidFill>
                <a:round/>
              </a:ln>
              <a:solidFill>
                <a:srgbClr val="FF0000"/>
              </a:solidFill>
              <a:latin typeface="Arial"/>
              <a:cs typeface="Arial"/>
            </a:endParaRPr>
          </a:p>
        </p:txBody>
      </p:sp>
      <p:grpSp>
        <p:nvGrpSpPr>
          <p:cNvPr id="5" name="Group 29"/>
          <p:cNvGrpSpPr/>
          <p:nvPr/>
        </p:nvGrpSpPr>
        <p:grpSpPr bwMode="auto">
          <a:xfrm>
            <a:off x="5656263" y="309563"/>
            <a:ext cx="1046162" cy="815975"/>
            <a:chOff x="1656" y="61"/>
            <a:chExt cx="659" cy="514"/>
          </a:xfrm>
        </p:grpSpPr>
        <p:sp>
          <p:nvSpPr>
            <p:cNvPr id="3126" name="AutoShape 30"/>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3127" name="Text Box 31"/>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6" name="Group 32"/>
          <p:cNvGrpSpPr/>
          <p:nvPr/>
        </p:nvGrpSpPr>
        <p:grpSpPr bwMode="auto">
          <a:xfrm>
            <a:off x="3565525" y="4119563"/>
            <a:ext cx="1192213" cy="404812"/>
            <a:chOff x="432" y="2384"/>
            <a:chExt cx="751" cy="255"/>
          </a:xfrm>
        </p:grpSpPr>
        <p:sp>
          <p:nvSpPr>
            <p:cNvPr id="3124" name="AutoShape 33"/>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3125" name="Text Box 34"/>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7" name="Group 35"/>
          <p:cNvGrpSpPr/>
          <p:nvPr/>
        </p:nvGrpSpPr>
        <p:grpSpPr bwMode="auto">
          <a:xfrm>
            <a:off x="7408863" y="4175125"/>
            <a:ext cx="1235075" cy="401638"/>
            <a:chOff x="3535" y="2462"/>
            <a:chExt cx="778" cy="253"/>
          </a:xfrm>
        </p:grpSpPr>
        <p:sp>
          <p:nvSpPr>
            <p:cNvPr id="3122" name="AutoShape 36"/>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123" name="Text Box 37"/>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aphicFrame>
        <p:nvGraphicFramePr>
          <p:cNvPr id="11302" name="Object 38"/>
          <p:cNvGraphicFramePr>
            <a:graphicFrameLocks noChangeAspect="1"/>
          </p:cNvGraphicFramePr>
          <p:nvPr/>
        </p:nvGraphicFramePr>
        <p:xfrm>
          <a:off x="5534025" y="6257925"/>
          <a:ext cx="974725" cy="368300"/>
        </p:xfrm>
        <a:graphic>
          <a:graphicData uri="http://schemas.openxmlformats.org/presentationml/2006/ole">
            <mc:AlternateContent xmlns:mc="http://schemas.openxmlformats.org/markup-compatibility/2006">
              <mc:Choice xmlns:v="urn:schemas-microsoft-com:vml" Requires="v">
                <p:oleObj spid="_x0000_s8198" name="CorelDRAW" r:id="rId11" imgW="9525" imgH="9525" progId="">
                  <p:embed/>
                </p:oleObj>
              </mc:Choice>
              <mc:Fallback>
                <p:oleObj name="CorelDRAW" r:id="rId11" imgW="9525" imgH="9525" progId="">
                  <p:embed/>
                  <p:pic>
                    <p:nvPicPr>
                      <p:cNvPr id="0" name="Object 38"/>
                      <p:cNvPicPr>
                        <a:picLocks noChangeAspect="1"/>
                      </p:cNvPicPr>
                      <p:nvPr/>
                    </p:nvPicPr>
                    <p:blipFill>
                      <a:blip r:embed="rId12"/>
                      <a:stretch>
                        <a:fillRect/>
                      </a:stretch>
                    </p:blipFill>
                    <p:spPr>
                      <a:xfrm>
                        <a:off x="5534025" y="6257925"/>
                        <a:ext cx="974725" cy="368300"/>
                      </a:xfrm>
                      <a:prstGeom prst="rect">
                        <a:avLst/>
                      </a:prstGeom>
                      <a:noFill/>
                      <a:ln w="9525">
                        <a:noFill/>
                      </a:ln>
                    </p:spPr>
                  </p:pic>
                </p:oleObj>
              </mc:Fallback>
            </mc:AlternateContent>
          </a:graphicData>
        </a:graphic>
      </p:graphicFrame>
      <p:sp>
        <p:nvSpPr>
          <p:cNvPr id="11303" name="WordArt 39"/>
          <p:cNvSpPr>
            <a:spLocks noChangeArrowheads="1" noChangeShapeType="1" noTextEdit="1"/>
          </p:cNvSpPr>
          <p:nvPr/>
        </p:nvSpPr>
        <p:spPr bwMode="auto">
          <a:xfrm rot="-1011846">
            <a:off x="5978525" y="2514600"/>
            <a:ext cx="457200" cy="219075"/>
          </a:xfrm>
          <a:prstGeom prst="rect">
            <a:avLst/>
          </a:prstGeom>
        </p:spPr>
        <p:txBody>
          <a:bodyPr wrap="none" fromWordArt="1">
            <a:prstTxWarp prst="textSlantUp">
              <a:avLst>
                <a:gd name="adj" fmla="val 36653"/>
              </a:avLst>
            </a:prstTxWarp>
          </a:bodyPr>
          <a:lstStyle/>
          <a:p>
            <a:pPr algn="ctr"/>
            <a:r>
              <a:rPr lang="en-IN" sz="2400" b="1" kern="10" spc="1200">
                <a:ln w="9525">
                  <a:solidFill>
                    <a:srgbClr val="FFFF00"/>
                  </a:solidFill>
                  <a:round/>
                </a:ln>
                <a:solidFill>
                  <a:srgbClr val="FFFF00"/>
                </a:solidFill>
                <a:latin typeface="Arial"/>
                <a:cs typeface="Arial"/>
              </a:rPr>
              <a:t>OBJECT</a:t>
            </a:r>
            <a:endParaRPr lang="en-IN" sz="2400" b="1" kern="10" spc="1200">
              <a:ln w="9525">
                <a:solidFill>
                  <a:srgbClr val="FFFF00"/>
                </a:solidFill>
                <a:round/>
              </a:ln>
              <a:solidFill>
                <a:srgbClr val="FFFF00"/>
              </a:solidFill>
              <a:latin typeface="Arial"/>
              <a:cs typeface="Arial"/>
            </a:endParaRPr>
          </a:p>
        </p:txBody>
      </p:sp>
      <p:sp>
        <p:nvSpPr>
          <p:cNvPr id="3094" name="Text Box 40"/>
          <p:cNvSpPr txBox="1">
            <a:spLocks noChangeArrowheads="1"/>
          </p:cNvSpPr>
          <p:nvPr/>
        </p:nvSpPr>
        <p:spPr bwMode="auto">
          <a:xfrm>
            <a:off x="381000" y="0"/>
            <a:ext cx="2298700" cy="822325"/>
          </a:xfrm>
          <a:prstGeom prst="rect">
            <a:avLst/>
          </a:prstGeom>
          <a:noFill/>
          <a:ln w="9525">
            <a:noFill/>
            <a:miter lim="800000"/>
          </a:ln>
        </p:spPr>
        <p:txBody>
          <a:bodyPr wrap="none">
            <a:spAutoFit/>
          </a:bodyPr>
          <a:lstStyle/>
          <a:p>
            <a:r>
              <a:rPr lang="en-US" sz="2400" b="1" u="sng">
                <a:solidFill>
                  <a:schemeClr val="accent2"/>
                </a:solidFill>
              </a:rPr>
              <a:t>FIRST ANGLE </a:t>
            </a:r>
            <a:endParaRPr lang="en-US" sz="2400" b="1" u="sng">
              <a:solidFill>
                <a:schemeClr val="accent2"/>
              </a:solidFill>
            </a:endParaRPr>
          </a:p>
          <a:p>
            <a:r>
              <a:rPr lang="en-US" sz="2400" b="1" u="sng">
                <a:solidFill>
                  <a:schemeClr val="accent2"/>
                </a:solidFill>
              </a:rPr>
              <a:t>PROJECTION</a:t>
            </a:r>
            <a:endParaRPr lang="en-US" sz="2500" b="1" u="sng">
              <a:solidFill>
                <a:schemeClr val="accent2"/>
              </a:solidFill>
            </a:endParaRPr>
          </a:p>
        </p:txBody>
      </p:sp>
      <p:sp>
        <p:nvSpPr>
          <p:cNvPr id="3095" name="Text Box 41"/>
          <p:cNvSpPr txBox="1">
            <a:spLocks noChangeArrowheads="1"/>
          </p:cNvSpPr>
          <p:nvPr/>
        </p:nvSpPr>
        <p:spPr bwMode="auto">
          <a:xfrm>
            <a:off x="-14288" y="985838"/>
            <a:ext cx="3098801" cy="1155700"/>
          </a:xfrm>
          <a:prstGeom prst="rect">
            <a:avLst/>
          </a:prstGeom>
          <a:noFill/>
          <a:ln w="9525">
            <a:noFill/>
            <a:miter lim="800000"/>
          </a:ln>
        </p:spPr>
        <p:txBody>
          <a:bodyPr wrap="none">
            <a:spAutoFit/>
          </a:bodyPr>
          <a:lstStyle/>
          <a:p>
            <a:pPr algn="ctr"/>
            <a:r>
              <a:rPr lang="en-US" sz="1400" b="1">
                <a:latin typeface="Tahoma" charset="0"/>
              </a:rPr>
              <a:t>IN THIS METHOD, </a:t>
            </a:r>
            <a:endParaRPr lang="en-US" sz="1400" b="1">
              <a:latin typeface="Tahoma" charset="0"/>
            </a:endParaRPr>
          </a:p>
          <a:p>
            <a:pPr algn="ctr"/>
            <a:r>
              <a:rPr lang="en-US" sz="1400" b="1">
                <a:latin typeface="Tahoma" charset="0"/>
              </a:rPr>
              <a:t>THE OBJECT IS ASSUMED TO BE </a:t>
            </a:r>
            <a:endParaRPr lang="en-US" sz="1400" b="1">
              <a:latin typeface="Tahoma" charset="0"/>
            </a:endParaRPr>
          </a:p>
          <a:p>
            <a:pPr algn="ctr"/>
            <a:r>
              <a:rPr lang="en-US" sz="1400" b="1">
                <a:latin typeface="Tahoma" charset="0"/>
              </a:rPr>
              <a:t>SITUATED IN FIRST QUADRANT </a:t>
            </a:r>
            <a:endParaRPr lang="en-US" sz="1400" b="1">
              <a:latin typeface="Tahoma" charset="0"/>
            </a:endParaRPr>
          </a:p>
          <a:p>
            <a:pPr algn="ctr"/>
            <a:r>
              <a:rPr lang="en-US" sz="1400" b="1">
                <a:latin typeface="Tahoma" charset="0"/>
              </a:rPr>
              <a:t>MEANS </a:t>
            </a:r>
            <a:endParaRPr lang="en-US" sz="1400" b="1">
              <a:latin typeface="Tahoma" charset="0"/>
            </a:endParaRPr>
          </a:p>
          <a:p>
            <a:pPr algn="ctr"/>
            <a:r>
              <a:rPr lang="en-US" sz="1400" b="1">
                <a:latin typeface="Tahoma" charset="0"/>
              </a:rPr>
              <a:t>ABOVE HP &amp; INFRONT OF VP. </a:t>
            </a:r>
            <a:endParaRPr lang="en-US" sz="1400" b="1">
              <a:latin typeface="Tahoma" charset="0"/>
            </a:endParaRPr>
          </a:p>
        </p:txBody>
      </p:sp>
      <p:sp>
        <p:nvSpPr>
          <p:cNvPr id="3096" name="Text Box 42"/>
          <p:cNvSpPr txBox="1">
            <a:spLocks noChangeArrowheads="1"/>
          </p:cNvSpPr>
          <p:nvPr/>
        </p:nvSpPr>
        <p:spPr bwMode="auto">
          <a:xfrm>
            <a:off x="228600" y="2362200"/>
            <a:ext cx="2681288" cy="609600"/>
          </a:xfrm>
          <a:prstGeom prst="rect">
            <a:avLst/>
          </a:prstGeom>
          <a:noFill/>
          <a:ln w="9525">
            <a:noFill/>
            <a:miter lim="800000"/>
          </a:ln>
        </p:spPr>
        <p:txBody>
          <a:bodyPr wrap="none">
            <a:spAutoFit/>
          </a:bodyPr>
          <a:lstStyle/>
          <a:p>
            <a:pPr algn="ctr"/>
            <a:r>
              <a:rPr lang="en-US" sz="1700" b="1"/>
              <a:t>OBJECT IS INBETWEEN</a:t>
            </a:r>
            <a:endParaRPr lang="en-US" sz="1700" b="1"/>
          </a:p>
          <a:p>
            <a:pPr algn="ctr"/>
            <a:r>
              <a:rPr lang="en-US" sz="1700" b="1"/>
              <a:t>OBSERVER &amp; PLANE.</a:t>
            </a:r>
            <a:endParaRPr lang="en-US" sz="1700" b="1"/>
          </a:p>
        </p:txBody>
      </p:sp>
      <p:sp>
        <p:nvSpPr>
          <p:cNvPr id="3097" name="Text Box 43"/>
          <p:cNvSpPr txBox="1">
            <a:spLocks noChangeArrowheads="1"/>
          </p:cNvSpPr>
          <p:nvPr/>
        </p:nvSpPr>
        <p:spPr bwMode="auto">
          <a:xfrm>
            <a:off x="31750" y="5654675"/>
            <a:ext cx="2278063" cy="1165225"/>
          </a:xfrm>
          <a:prstGeom prst="rect">
            <a:avLst/>
          </a:prstGeom>
          <a:solidFill>
            <a:srgbClr val="00FFFF"/>
          </a:solidFill>
          <a:ln w="9525">
            <a:solidFill>
              <a:schemeClr val="tx1"/>
            </a:solidFill>
            <a:miter lim="800000"/>
          </a:ln>
        </p:spPr>
        <p:txBody>
          <a:bodyPr wrap="none">
            <a:spAutoFit/>
          </a:bodyPr>
          <a:lstStyle/>
          <a:p>
            <a:pPr algn="ctr"/>
            <a:r>
              <a:rPr lang="en-US" sz="1400" b="1">
                <a:solidFill>
                  <a:srgbClr val="D60093"/>
                </a:solidFill>
                <a:latin typeface="Tahoma" charset="0"/>
              </a:rPr>
              <a:t>ACTUAL PATTERN OF</a:t>
            </a:r>
            <a:endParaRPr lang="en-US" sz="1400" b="1">
              <a:solidFill>
                <a:srgbClr val="D60093"/>
              </a:solidFill>
              <a:latin typeface="Tahoma" charset="0"/>
            </a:endParaRPr>
          </a:p>
          <a:p>
            <a:pPr algn="ctr"/>
            <a:r>
              <a:rPr lang="en-US" sz="1400" b="1">
                <a:solidFill>
                  <a:srgbClr val="D60093"/>
                </a:solidFill>
                <a:latin typeface="Tahoma" charset="0"/>
              </a:rPr>
              <a:t> PLANES &amp; VIEWS </a:t>
            </a:r>
            <a:endParaRPr lang="en-US" sz="1400" b="1">
              <a:solidFill>
                <a:srgbClr val="D60093"/>
              </a:solidFill>
              <a:latin typeface="Tahoma" charset="0"/>
            </a:endParaRPr>
          </a:p>
          <a:p>
            <a:pPr algn="ctr"/>
            <a:r>
              <a:rPr lang="en-US" sz="1400" b="1">
                <a:solidFill>
                  <a:srgbClr val="D60093"/>
                </a:solidFill>
                <a:latin typeface="Tahoma" charset="0"/>
              </a:rPr>
              <a:t>IN </a:t>
            </a:r>
            <a:endParaRPr lang="en-US" sz="1400" b="1">
              <a:solidFill>
                <a:srgbClr val="D60093"/>
              </a:solidFill>
              <a:latin typeface="Tahoma" charset="0"/>
            </a:endParaRPr>
          </a:p>
          <a:p>
            <a:pPr algn="ctr"/>
            <a:r>
              <a:rPr lang="en-US" sz="1400" b="1">
                <a:solidFill>
                  <a:srgbClr val="D60093"/>
                </a:solidFill>
                <a:latin typeface="Tahoma" charset="0"/>
              </a:rPr>
              <a:t>FIRST ANGLE METHOD </a:t>
            </a:r>
            <a:endParaRPr lang="en-US" sz="1400" b="1">
              <a:solidFill>
                <a:srgbClr val="D60093"/>
              </a:solidFill>
              <a:latin typeface="Tahoma" charset="0"/>
            </a:endParaRPr>
          </a:p>
          <a:p>
            <a:pPr algn="ctr"/>
            <a:r>
              <a:rPr lang="en-US" sz="1400" b="1">
                <a:solidFill>
                  <a:srgbClr val="D60093"/>
                </a:solidFill>
                <a:latin typeface="Tahoma" charset="0"/>
              </a:rPr>
              <a:t>OF PROJECTIONS</a:t>
            </a:r>
            <a:endParaRPr lang="en-US" sz="1400" b="1">
              <a:solidFill>
                <a:srgbClr val="D60093"/>
              </a:solidFill>
              <a:latin typeface="Tahoma" charset="0"/>
            </a:endParaRPr>
          </a:p>
        </p:txBody>
      </p:sp>
      <p:grpSp>
        <p:nvGrpSpPr>
          <p:cNvPr id="8" name="Group 44"/>
          <p:cNvGrpSpPr/>
          <p:nvPr/>
        </p:nvGrpSpPr>
        <p:grpSpPr bwMode="auto">
          <a:xfrm>
            <a:off x="76200" y="3352800"/>
            <a:ext cx="2743200" cy="2038350"/>
            <a:chOff x="246" y="2220"/>
            <a:chExt cx="1728" cy="1284"/>
          </a:xfrm>
        </p:grpSpPr>
        <p:grpSp>
          <p:nvGrpSpPr>
            <p:cNvPr id="9" name="Group 45"/>
            <p:cNvGrpSpPr/>
            <p:nvPr/>
          </p:nvGrpSpPr>
          <p:grpSpPr bwMode="auto">
            <a:xfrm>
              <a:off x="432" y="2256"/>
              <a:ext cx="1344" cy="1232"/>
              <a:chOff x="4368" y="864"/>
              <a:chExt cx="1152" cy="1056"/>
            </a:xfrm>
          </p:grpSpPr>
          <p:sp>
            <p:nvSpPr>
              <p:cNvPr id="3119" name="Rectangle 46"/>
              <p:cNvSpPr>
                <a:spLocks noChangeArrowheads="1"/>
              </p:cNvSpPr>
              <p:nvPr/>
            </p:nvSpPr>
            <p:spPr bwMode="auto">
              <a:xfrm>
                <a:off x="4896" y="864"/>
                <a:ext cx="624" cy="528"/>
              </a:xfrm>
              <a:prstGeom prst="rect">
                <a:avLst/>
              </a:prstGeom>
              <a:solidFill>
                <a:srgbClr val="CCFF33"/>
              </a:solidFill>
              <a:ln w="9525">
                <a:solidFill>
                  <a:schemeClr val="tx1"/>
                </a:solidFill>
                <a:miter lim="800000"/>
              </a:ln>
            </p:spPr>
            <p:txBody>
              <a:bodyPr wrap="none" anchor="ctr"/>
              <a:lstStyle/>
              <a:p>
                <a:endParaRPr lang="en-IN"/>
              </a:p>
            </p:txBody>
          </p:sp>
          <p:sp>
            <p:nvSpPr>
              <p:cNvPr id="3120" name="Rectangle 47"/>
              <p:cNvSpPr>
                <a:spLocks noChangeArrowheads="1"/>
              </p:cNvSpPr>
              <p:nvPr/>
            </p:nvSpPr>
            <p:spPr bwMode="auto">
              <a:xfrm>
                <a:off x="4368" y="864"/>
                <a:ext cx="624" cy="528"/>
              </a:xfrm>
              <a:prstGeom prst="rect">
                <a:avLst/>
              </a:prstGeom>
              <a:solidFill>
                <a:schemeClr val="hlink"/>
              </a:solidFill>
              <a:ln w="9525">
                <a:solidFill>
                  <a:schemeClr val="tx1"/>
                </a:solidFill>
                <a:miter lim="800000"/>
              </a:ln>
            </p:spPr>
            <p:txBody>
              <a:bodyPr wrap="none" anchor="ctr"/>
              <a:lstStyle/>
              <a:p>
                <a:endParaRPr lang="en-IN"/>
              </a:p>
            </p:txBody>
          </p:sp>
          <p:sp>
            <p:nvSpPr>
              <p:cNvPr id="3121" name="Rectangle 48"/>
              <p:cNvSpPr>
                <a:spLocks noChangeArrowheads="1"/>
              </p:cNvSpPr>
              <p:nvPr/>
            </p:nvSpPr>
            <p:spPr bwMode="auto">
              <a:xfrm>
                <a:off x="4368" y="1392"/>
                <a:ext cx="624" cy="528"/>
              </a:xfrm>
              <a:prstGeom prst="rect">
                <a:avLst/>
              </a:prstGeom>
              <a:solidFill>
                <a:srgbClr val="99CCFF"/>
              </a:solidFill>
              <a:ln w="9525">
                <a:solidFill>
                  <a:schemeClr val="tx1"/>
                </a:solidFill>
                <a:miter lim="800000"/>
              </a:ln>
            </p:spPr>
            <p:txBody>
              <a:bodyPr wrap="none" anchor="ctr"/>
              <a:lstStyle/>
              <a:p>
                <a:endParaRPr lang="en-IN"/>
              </a:p>
            </p:txBody>
          </p:sp>
        </p:grpSp>
        <p:sp>
          <p:nvSpPr>
            <p:cNvPr id="3107" name="Rectangle 49"/>
            <p:cNvSpPr>
              <a:spLocks noChangeArrowheads="1"/>
            </p:cNvSpPr>
            <p:nvPr/>
          </p:nvSpPr>
          <p:spPr bwMode="auto">
            <a:xfrm>
              <a:off x="672" y="2496"/>
              <a:ext cx="288" cy="240"/>
            </a:xfrm>
            <a:prstGeom prst="rect">
              <a:avLst/>
            </a:prstGeom>
            <a:solidFill>
              <a:schemeClr val="accent1"/>
            </a:solidFill>
            <a:ln w="9525">
              <a:solidFill>
                <a:schemeClr val="tx1"/>
              </a:solidFill>
              <a:miter lim="800000"/>
            </a:ln>
          </p:spPr>
          <p:txBody>
            <a:bodyPr wrap="none" anchor="ctr"/>
            <a:lstStyle/>
            <a:p>
              <a:endParaRPr lang="en-IN"/>
            </a:p>
          </p:txBody>
        </p:sp>
        <p:sp>
          <p:nvSpPr>
            <p:cNvPr id="3108" name="Text Box 50"/>
            <p:cNvSpPr txBox="1">
              <a:spLocks noChangeArrowheads="1"/>
            </p:cNvSpPr>
            <p:nvPr/>
          </p:nvSpPr>
          <p:spPr bwMode="auto">
            <a:xfrm>
              <a:off x="246" y="2757"/>
              <a:ext cx="220" cy="231"/>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sp>
          <p:nvSpPr>
            <p:cNvPr id="3109" name="Text Box 51"/>
            <p:cNvSpPr txBox="1">
              <a:spLocks noChangeArrowheads="1"/>
            </p:cNvSpPr>
            <p:nvPr/>
          </p:nvSpPr>
          <p:spPr bwMode="auto">
            <a:xfrm>
              <a:off x="1754" y="2754"/>
              <a:ext cx="220" cy="231"/>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grpSp>
          <p:nvGrpSpPr>
            <p:cNvPr id="10" name="Group 52"/>
            <p:cNvGrpSpPr/>
            <p:nvPr/>
          </p:nvGrpSpPr>
          <p:grpSpPr bwMode="auto">
            <a:xfrm>
              <a:off x="405" y="2220"/>
              <a:ext cx="1407" cy="1284"/>
              <a:chOff x="4101" y="2316"/>
              <a:chExt cx="1407" cy="1284"/>
            </a:xfrm>
          </p:grpSpPr>
          <p:sp>
            <p:nvSpPr>
              <p:cNvPr id="3116" name="Text Box 53"/>
              <p:cNvSpPr txBox="1">
                <a:spLocks noChangeArrowheads="1"/>
              </p:cNvSpPr>
              <p:nvPr/>
            </p:nvSpPr>
            <p:spPr bwMode="auto">
              <a:xfrm>
                <a:off x="4101" y="2334"/>
                <a:ext cx="279" cy="212"/>
              </a:xfrm>
              <a:prstGeom prst="rect">
                <a:avLst/>
              </a:prstGeom>
              <a:noFill/>
              <a:ln w="9525">
                <a:noFill/>
                <a:miter lim="800000"/>
              </a:ln>
            </p:spPr>
            <p:txBody>
              <a:bodyPr wrap="none">
                <a:spAutoFit/>
              </a:bodyPr>
              <a:lstStyle/>
              <a:p>
                <a:r>
                  <a:rPr lang="en-US" sz="1600">
                    <a:latin typeface="Times New Roman" charset="0"/>
                  </a:rPr>
                  <a:t>VP</a:t>
                </a:r>
                <a:endParaRPr lang="en-US" sz="1600">
                  <a:latin typeface="Times New Roman" charset="0"/>
                </a:endParaRPr>
              </a:p>
            </p:txBody>
          </p:sp>
          <p:sp>
            <p:nvSpPr>
              <p:cNvPr id="3117" name="Text Box 54"/>
              <p:cNvSpPr txBox="1">
                <a:spLocks noChangeArrowheads="1"/>
              </p:cNvSpPr>
              <p:nvPr/>
            </p:nvSpPr>
            <p:spPr bwMode="auto">
              <a:xfrm>
                <a:off x="4110" y="3388"/>
                <a:ext cx="279" cy="212"/>
              </a:xfrm>
              <a:prstGeom prst="rect">
                <a:avLst/>
              </a:prstGeom>
              <a:noFill/>
              <a:ln w="9525">
                <a:noFill/>
                <a:miter lim="800000"/>
              </a:ln>
            </p:spPr>
            <p:txBody>
              <a:bodyPr wrap="none">
                <a:spAutoFit/>
              </a:bodyPr>
              <a:lstStyle/>
              <a:p>
                <a:r>
                  <a:rPr lang="en-US" sz="1600">
                    <a:latin typeface="Times New Roman" charset="0"/>
                  </a:rPr>
                  <a:t>HP</a:t>
                </a:r>
                <a:endParaRPr lang="en-US" sz="1600">
                  <a:latin typeface="Times New Roman" charset="0"/>
                </a:endParaRPr>
              </a:p>
            </p:txBody>
          </p:sp>
          <p:sp>
            <p:nvSpPr>
              <p:cNvPr id="3118" name="Text Box 55"/>
              <p:cNvSpPr txBox="1">
                <a:spLocks noChangeArrowheads="1"/>
              </p:cNvSpPr>
              <p:nvPr/>
            </p:nvSpPr>
            <p:spPr bwMode="auto">
              <a:xfrm>
                <a:off x="5250" y="2316"/>
                <a:ext cx="258" cy="212"/>
              </a:xfrm>
              <a:prstGeom prst="rect">
                <a:avLst/>
              </a:prstGeom>
              <a:noFill/>
              <a:ln w="9525">
                <a:noFill/>
                <a:miter lim="800000"/>
              </a:ln>
            </p:spPr>
            <p:txBody>
              <a:bodyPr wrap="none">
                <a:spAutoFit/>
              </a:bodyPr>
              <a:lstStyle/>
              <a:p>
                <a:r>
                  <a:rPr lang="en-US" sz="1600">
                    <a:latin typeface="Times New Roman" charset="0"/>
                  </a:rPr>
                  <a:t>PP</a:t>
                </a:r>
                <a:endParaRPr lang="en-US" sz="1600">
                  <a:latin typeface="Times New Roman" charset="0"/>
                </a:endParaRPr>
              </a:p>
            </p:txBody>
          </p:sp>
        </p:grpSp>
        <p:sp>
          <p:nvSpPr>
            <p:cNvPr id="3111" name="Text Box 56"/>
            <p:cNvSpPr txBox="1">
              <a:spLocks noChangeArrowheads="1"/>
            </p:cNvSpPr>
            <p:nvPr/>
          </p:nvSpPr>
          <p:spPr bwMode="auto">
            <a:xfrm>
              <a:off x="681" y="2505"/>
              <a:ext cx="279" cy="212"/>
            </a:xfrm>
            <a:prstGeom prst="rect">
              <a:avLst/>
            </a:prstGeom>
            <a:noFill/>
            <a:ln w="9525">
              <a:noFill/>
              <a:miter lim="800000"/>
            </a:ln>
          </p:spPr>
          <p:txBody>
            <a:bodyPr wrap="none">
              <a:spAutoFit/>
            </a:bodyPr>
            <a:lstStyle/>
            <a:p>
              <a:r>
                <a:rPr lang="en-US" sz="1600">
                  <a:latin typeface="Times New Roman" charset="0"/>
                </a:rPr>
                <a:t>FV</a:t>
              </a:r>
              <a:endParaRPr lang="en-US" sz="1600">
                <a:latin typeface="Times New Roman" charset="0"/>
              </a:endParaRPr>
            </a:p>
          </p:txBody>
        </p:sp>
        <p:sp>
          <p:nvSpPr>
            <p:cNvPr id="3112" name="Rectangle 57"/>
            <p:cNvSpPr>
              <a:spLocks noChangeArrowheads="1"/>
            </p:cNvSpPr>
            <p:nvPr/>
          </p:nvSpPr>
          <p:spPr bwMode="auto">
            <a:xfrm>
              <a:off x="1296" y="2496"/>
              <a:ext cx="288" cy="240"/>
            </a:xfrm>
            <a:prstGeom prst="rect">
              <a:avLst/>
            </a:prstGeom>
            <a:solidFill>
              <a:schemeClr val="accent1"/>
            </a:solidFill>
            <a:ln w="9525">
              <a:solidFill>
                <a:schemeClr val="tx1"/>
              </a:solidFill>
              <a:miter lim="800000"/>
            </a:ln>
          </p:spPr>
          <p:txBody>
            <a:bodyPr wrap="none" anchor="ctr"/>
            <a:lstStyle/>
            <a:p>
              <a:endParaRPr lang="en-IN"/>
            </a:p>
          </p:txBody>
        </p:sp>
        <p:sp>
          <p:nvSpPr>
            <p:cNvPr id="3113" name="Rectangle 58"/>
            <p:cNvSpPr>
              <a:spLocks noChangeArrowheads="1"/>
            </p:cNvSpPr>
            <p:nvPr/>
          </p:nvSpPr>
          <p:spPr bwMode="auto">
            <a:xfrm>
              <a:off x="672" y="3006"/>
              <a:ext cx="288" cy="240"/>
            </a:xfrm>
            <a:prstGeom prst="rect">
              <a:avLst/>
            </a:prstGeom>
            <a:solidFill>
              <a:schemeClr val="accent1"/>
            </a:solidFill>
            <a:ln w="9525">
              <a:solidFill>
                <a:schemeClr val="tx1"/>
              </a:solidFill>
              <a:miter lim="800000"/>
            </a:ln>
          </p:spPr>
          <p:txBody>
            <a:bodyPr wrap="none" anchor="ctr"/>
            <a:lstStyle/>
            <a:p>
              <a:endParaRPr lang="en-IN"/>
            </a:p>
          </p:txBody>
        </p:sp>
        <p:sp>
          <p:nvSpPr>
            <p:cNvPr id="3114" name="Text Box 59"/>
            <p:cNvSpPr txBox="1">
              <a:spLocks noChangeArrowheads="1"/>
            </p:cNvSpPr>
            <p:nvPr/>
          </p:nvSpPr>
          <p:spPr bwMode="auto">
            <a:xfrm>
              <a:off x="1275" y="2505"/>
              <a:ext cx="357" cy="212"/>
            </a:xfrm>
            <a:prstGeom prst="rect">
              <a:avLst/>
            </a:prstGeom>
            <a:noFill/>
            <a:ln w="9525">
              <a:noFill/>
              <a:miter lim="800000"/>
            </a:ln>
          </p:spPr>
          <p:txBody>
            <a:bodyPr wrap="none">
              <a:spAutoFit/>
            </a:bodyPr>
            <a:lstStyle/>
            <a:p>
              <a:r>
                <a:rPr lang="en-US" sz="1600">
                  <a:latin typeface="Times New Roman" charset="0"/>
                </a:rPr>
                <a:t>LSV</a:t>
              </a:r>
              <a:endParaRPr lang="en-US" sz="1600">
                <a:latin typeface="Times New Roman" charset="0"/>
              </a:endParaRPr>
            </a:p>
          </p:txBody>
        </p:sp>
        <p:sp>
          <p:nvSpPr>
            <p:cNvPr id="3115" name="Text Box 60"/>
            <p:cNvSpPr txBox="1">
              <a:spLocks noChangeArrowheads="1"/>
            </p:cNvSpPr>
            <p:nvPr/>
          </p:nvSpPr>
          <p:spPr bwMode="auto">
            <a:xfrm>
              <a:off x="675" y="3033"/>
              <a:ext cx="286" cy="212"/>
            </a:xfrm>
            <a:prstGeom prst="rect">
              <a:avLst/>
            </a:prstGeom>
            <a:noFill/>
            <a:ln w="9525">
              <a:noFill/>
              <a:miter lim="800000"/>
            </a:ln>
          </p:spPr>
          <p:txBody>
            <a:bodyPr wrap="none">
              <a:spAutoFit/>
            </a:bodyPr>
            <a:lstStyle/>
            <a:p>
              <a:r>
                <a:rPr lang="en-US" sz="1600">
                  <a:latin typeface="Times New Roman" charset="0"/>
                </a:rPr>
                <a:t>TV</a:t>
              </a:r>
              <a:endParaRPr lang="en-US" sz="1600">
                <a:latin typeface="Times New Roman" charset="0"/>
              </a:endParaRPr>
            </a:p>
          </p:txBody>
        </p:sp>
      </p:grpSp>
      <p:grpSp>
        <p:nvGrpSpPr>
          <p:cNvPr id="11" name="Group 61"/>
          <p:cNvGrpSpPr/>
          <p:nvPr/>
        </p:nvGrpSpPr>
        <p:grpSpPr bwMode="auto">
          <a:xfrm>
            <a:off x="8016875" y="46038"/>
            <a:ext cx="1096963" cy="182562"/>
            <a:chOff x="5050" y="29"/>
            <a:chExt cx="691" cy="115"/>
          </a:xfrm>
        </p:grpSpPr>
        <p:sp>
          <p:nvSpPr>
            <p:cNvPr id="3100" name="AutoShape 62">
              <a:hlinkClick r:id="rId13"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101" name="AutoShape 6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102" name="AutoShape 6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103" name="AutoShape 6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104" name="AutoShape 6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105" name="AutoShape 6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1270"/>
                                        </p:tgtEl>
                                        <p:attrNameLst>
                                          <p:attrName>style.visibility</p:attrName>
                                        </p:attrNameLst>
                                      </p:cBhvr>
                                      <p:to>
                                        <p:strVal val="visible"/>
                                      </p:to>
                                    </p:set>
                                    <p:anim calcmode="lin" valueType="num">
                                      <p:cBhvr>
                                        <p:cTn id="7" dur="500" fill="hold"/>
                                        <p:tgtEl>
                                          <p:spTgt spid="11270"/>
                                        </p:tgtEl>
                                        <p:attrNameLst>
                                          <p:attrName>ppt_w</p:attrName>
                                        </p:attrNameLst>
                                      </p:cBhvr>
                                      <p:tavLst>
                                        <p:tav tm="0">
                                          <p:val>
                                            <p:fltVal val="0"/>
                                          </p:val>
                                        </p:tav>
                                        <p:tav tm="100000">
                                          <p:val>
                                            <p:strVal val="#ppt_w"/>
                                          </p:val>
                                        </p:tav>
                                      </p:tavLst>
                                    </p:anim>
                                    <p:anim calcmode="lin" valueType="num">
                                      <p:cBhvr>
                                        <p:cTn id="8" dur="500" fill="hold"/>
                                        <p:tgtEl>
                                          <p:spTgt spid="11270"/>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3" fill="hold" grpId="0" nodeType="clickEffect">
                                  <p:stCondLst>
                                    <p:cond delay="0"/>
                                  </p:stCondLst>
                                  <p:childTnLst>
                                    <p:set>
                                      <p:cBhvr>
                                        <p:cTn id="12" dur="1" fill="hold">
                                          <p:stCondLst>
                                            <p:cond delay="0"/>
                                          </p:stCondLst>
                                        </p:cTn>
                                        <p:tgtEl>
                                          <p:spTgt spid="11303"/>
                                        </p:tgtEl>
                                        <p:attrNameLst>
                                          <p:attrName>style.visibility</p:attrName>
                                        </p:attrNameLst>
                                      </p:cBhvr>
                                      <p:to>
                                        <p:strVal val="visible"/>
                                      </p:to>
                                    </p:set>
                                    <p:animEffect transition="in" filter="strips(upRight)">
                                      <p:cBhvr>
                                        <p:cTn id="13" dur="500"/>
                                        <p:tgtEl>
                                          <p:spTgt spid="11303"/>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6"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1+#ppt_w/2"/>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ppt_x"/>
                                          </p:val>
                                        </p:tav>
                                        <p:tav tm="100000">
                                          <p:val>
                                            <p:strVal val="#ppt_x"/>
                                          </p:val>
                                        </p:tav>
                                      </p:tavLst>
                                    </p:anim>
                                    <p:anim calcmode="lin" valueType="num">
                                      <p:cBhvr additive="base">
                                        <p:cTn id="25"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12"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fill="hold"/>
                                        <p:tgtEl>
                                          <p:spTgt spid="6"/>
                                        </p:tgtEl>
                                        <p:attrNameLst>
                                          <p:attrName>ppt_x</p:attrName>
                                        </p:attrNameLst>
                                      </p:cBhvr>
                                      <p:tavLst>
                                        <p:tav tm="0">
                                          <p:val>
                                            <p:strVal val="0-#ppt_w/2"/>
                                          </p:val>
                                        </p:tav>
                                        <p:tav tm="100000">
                                          <p:val>
                                            <p:strVal val="#ppt_x"/>
                                          </p:val>
                                        </p:tav>
                                      </p:tavLst>
                                    </p:anim>
                                    <p:anim calcmode="lin" valueType="num">
                                      <p:cBhvr additive="base">
                                        <p:cTn id="3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8" presetClass="entr" presetSubtype="9"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strips(upLeft)">
                                      <p:cBhvr>
                                        <p:cTn id="36" dur="500"/>
                                        <p:tgtEl>
                                          <p:spTgt spid="2"/>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11272"/>
                                        </p:tgtEl>
                                        <p:attrNameLst>
                                          <p:attrName>style.visibility</p:attrName>
                                        </p:attrNameLst>
                                      </p:cBhvr>
                                      <p:to>
                                        <p:strVal val="visible"/>
                                      </p:to>
                                    </p:set>
                                    <p:anim calcmode="lin" valueType="num">
                                      <p:cBhvr additive="base">
                                        <p:cTn id="41" dur="500" fill="hold"/>
                                        <p:tgtEl>
                                          <p:spTgt spid="11272"/>
                                        </p:tgtEl>
                                        <p:attrNameLst>
                                          <p:attrName>ppt_x</p:attrName>
                                        </p:attrNameLst>
                                      </p:cBhvr>
                                      <p:tavLst>
                                        <p:tav tm="0">
                                          <p:val>
                                            <p:strVal val="#ppt_x"/>
                                          </p:val>
                                        </p:tav>
                                        <p:tav tm="100000">
                                          <p:val>
                                            <p:strVal val="#ppt_x"/>
                                          </p:val>
                                        </p:tav>
                                      </p:tavLst>
                                    </p:anim>
                                    <p:anim calcmode="lin" valueType="num">
                                      <p:cBhvr additive="base">
                                        <p:cTn id="42" dur="500" fill="hold"/>
                                        <p:tgtEl>
                                          <p:spTgt spid="11272"/>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32" fill="hold" grpId="0" nodeType="clickEffect">
                                  <p:stCondLst>
                                    <p:cond delay="0"/>
                                  </p:stCondLst>
                                  <p:childTnLst>
                                    <p:set>
                                      <p:cBhvr>
                                        <p:cTn id="46" dur="1" fill="hold">
                                          <p:stCondLst>
                                            <p:cond delay="0"/>
                                          </p:stCondLst>
                                        </p:cTn>
                                        <p:tgtEl>
                                          <p:spTgt spid="11291"/>
                                        </p:tgtEl>
                                        <p:attrNameLst>
                                          <p:attrName>style.visibility</p:attrName>
                                        </p:attrNameLst>
                                      </p:cBhvr>
                                      <p:to>
                                        <p:strVal val="visible"/>
                                      </p:to>
                                    </p:set>
                                    <p:anim calcmode="lin" valueType="num">
                                      <p:cBhvr>
                                        <p:cTn id="47" dur="500" fill="hold"/>
                                        <p:tgtEl>
                                          <p:spTgt spid="11291"/>
                                        </p:tgtEl>
                                        <p:attrNameLst>
                                          <p:attrName>ppt_w</p:attrName>
                                        </p:attrNameLst>
                                      </p:cBhvr>
                                      <p:tavLst>
                                        <p:tav tm="0">
                                          <p:val>
                                            <p:strVal val="4*#ppt_w"/>
                                          </p:val>
                                        </p:tav>
                                        <p:tav tm="100000">
                                          <p:val>
                                            <p:strVal val="#ppt_w"/>
                                          </p:val>
                                        </p:tav>
                                      </p:tavLst>
                                    </p:anim>
                                    <p:anim calcmode="lin" valueType="num">
                                      <p:cBhvr>
                                        <p:cTn id="48" dur="500" fill="hold"/>
                                        <p:tgtEl>
                                          <p:spTgt spid="11291"/>
                                        </p:tgtEl>
                                        <p:attrNameLst>
                                          <p:attrName>ppt_h</p:attrName>
                                        </p:attrNameLst>
                                      </p:cBhvr>
                                      <p:tavLst>
                                        <p:tav tm="0">
                                          <p:val>
                                            <p:strVal val="4*#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1289"/>
                                        </p:tgtEl>
                                        <p:attrNameLst>
                                          <p:attrName>style.visibility</p:attrName>
                                        </p:attrNameLst>
                                      </p:cBhvr>
                                      <p:to>
                                        <p:strVal val="visible"/>
                                      </p:to>
                                    </p:set>
                                    <p:anim calcmode="lin" valueType="num">
                                      <p:cBhvr additive="base">
                                        <p:cTn id="53" dur="500" fill="hold"/>
                                        <p:tgtEl>
                                          <p:spTgt spid="11289"/>
                                        </p:tgtEl>
                                        <p:attrNameLst>
                                          <p:attrName>ppt_x</p:attrName>
                                        </p:attrNameLst>
                                      </p:cBhvr>
                                      <p:tavLst>
                                        <p:tav tm="0">
                                          <p:val>
                                            <p:strVal val="#ppt_x"/>
                                          </p:val>
                                        </p:tav>
                                        <p:tav tm="100000">
                                          <p:val>
                                            <p:strVal val="#ppt_x"/>
                                          </p:val>
                                        </p:tav>
                                      </p:tavLst>
                                    </p:anim>
                                    <p:anim calcmode="lin" valueType="num">
                                      <p:cBhvr additive="base">
                                        <p:cTn id="54" dur="500" fill="hold"/>
                                        <p:tgtEl>
                                          <p:spTgt spid="11289"/>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1" fill="hold" nodeType="click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ppt_x</p:attrName>
                                        </p:attrNameLst>
                                      </p:cBhvr>
                                      <p:tavLst>
                                        <p:tav tm="0">
                                          <p:val>
                                            <p:strVal val="#ppt_x"/>
                                          </p:val>
                                        </p:tav>
                                        <p:tav tm="100000">
                                          <p:val>
                                            <p:strVal val="#ppt_x"/>
                                          </p:val>
                                        </p:tav>
                                      </p:tavLst>
                                    </p:anim>
                                    <p:anim calcmode="lin" valueType="num">
                                      <p:cBhvr>
                                        <p:cTn id="60" dur="500" fill="hold"/>
                                        <p:tgtEl>
                                          <p:spTgt spid="4"/>
                                        </p:tgtEl>
                                        <p:attrNameLst>
                                          <p:attrName>ppt_y</p:attrName>
                                        </p:attrNameLst>
                                      </p:cBhvr>
                                      <p:tavLst>
                                        <p:tav tm="0">
                                          <p:val>
                                            <p:strVal val="#ppt_y-#ppt_h/2"/>
                                          </p:val>
                                        </p:tav>
                                        <p:tav tm="100000">
                                          <p:val>
                                            <p:strVal val="#ppt_y"/>
                                          </p:val>
                                        </p:tav>
                                      </p:tavLst>
                                    </p:anim>
                                    <p:anim calcmode="lin" valueType="num">
                                      <p:cBhvr>
                                        <p:cTn id="61" dur="500" fill="hold"/>
                                        <p:tgtEl>
                                          <p:spTgt spid="4"/>
                                        </p:tgtEl>
                                        <p:attrNameLst>
                                          <p:attrName>ppt_w</p:attrName>
                                        </p:attrNameLst>
                                      </p:cBhvr>
                                      <p:tavLst>
                                        <p:tav tm="0">
                                          <p:val>
                                            <p:strVal val="#ppt_w"/>
                                          </p:val>
                                        </p:tav>
                                        <p:tav tm="100000">
                                          <p:val>
                                            <p:strVal val="#ppt_w"/>
                                          </p:val>
                                        </p:tav>
                                      </p:tavLst>
                                    </p:anim>
                                    <p:anim calcmode="lin" valueType="num">
                                      <p:cBhvr>
                                        <p:cTn id="62"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1269"/>
                                        </p:tgtEl>
                                        <p:attrNameLst>
                                          <p:attrName>style.visibility</p:attrName>
                                        </p:attrNameLst>
                                      </p:cBhvr>
                                      <p:to>
                                        <p:strVal val="visible"/>
                                      </p:to>
                                    </p:set>
                                    <p:anim calcmode="lin" valueType="num">
                                      <p:cBhvr additive="base">
                                        <p:cTn id="67" dur="500" fill="hold"/>
                                        <p:tgtEl>
                                          <p:spTgt spid="11269"/>
                                        </p:tgtEl>
                                        <p:attrNameLst>
                                          <p:attrName>ppt_x</p:attrName>
                                        </p:attrNameLst>
                                      </p:cBhvr>
                                      <p:tavLst>
                                        <p:tav tm="0">
                                          <p:val>
                                            <p:strVal val="#ppt_x"/>
                                          </p:val>
                                        </p:tav>
                                        <p:tav tm="100000">
                                          <p:val>
                                            <p:strVal val="#ppt_x"/>
                                          </p:val>
                                        </p:tav>
                                      </p:tavLst>
                                    </p:anim>
                                    <p:anim calcmode="lin" valueType="num">
                                      <p:cBhvr additive="base">
                                        <p:cTn id="68" dur="500" fill="hold"/>
                                        <p:tgtEl>
                                          <p:spTgt spid="11269"/>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1302"/>
                                        </p:tgtEl>
                                        <p:attrNameLst>
                                          <p:attrName>style.visibility</p:attrName>
                                        </p:attrNameLst>
                                      </p:cBhvr>
                                      <p:to>
                                        <p:strVal val="visible"/>
                                      </p:to>
                                    </p:set>
                                    <p:anim calcmode="lin" valueType="num">
                                      <p:cBhvr additive="base">
                                        <p:cTn id="73" dur="500" fill="hold"/>
                                        <p:tgtEl>
                                          <p:spTgt spid="11302"/>
                                        </p:tgtEl>
                                        <p:attrNameLst>
                                          <p:attrName>ppt_x</p:attrName>
                                        </p:attrNameLst>
                                      </p:cBhvr>
                                      <p:tavLst>
                                        <p:tav tm="0">
                                          <p:val>
                                            <p:strVal val="#ppt_x"/>
                                          </p:val>
                                        </p:tav>
                                        <p:tav tm="100000">
                                          <p:val>
                                            <p:strVal val="#ppt_x"/>
                                          </p:val>
                                        </p:tav>
                                      </p:tavLst>
                                    </p:anim>
                                    <p:anim calcmode="lin" valueType="num">
                                      <p:cBhvr additive="base">
                                        <p:cTn id="74" dur="500" fill="hold"/>
                                        <p:tgtEl>
                                          <p:spTgt spid="11302"/>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1" fill="hold" nodeType="clickEffect">
                                  <p:stCondLst>
                                    <p:cond delay="0"/>
                                  </p:stCondLst>
                                  <p:childTnLst>
                                    <p:set>
                                      <p:cBhvr>
                                        <p:cTn id="78" dur="1" fill="hold">
                                          <p:stCondLst>
                                            <p:cond delay="0"/>
                                          </p:stCondLst>
                                        </p:cTn>
                                        <p:tgtEl>
                                          <p:spTgt spid="11290"/>
                                        </p:tgtEl>
                                        <p:attrNameLst>
                                          <p:attrName>style.visibility</p:attrName>
                                        </p:attrNameLst>
                                      </p:cBhvr>
                                      <p:to>
                                        <p:strVal val="visible"/>
                                      </p:to>
                                    </p:set>
                                    <p:anim calcmode="lin" valueType="num">
                                      <p:cBhvr additive="base">
                                        <p:cTn id="79" dur="500" fill="hold"/>
                                        <p:tgtEl>
                                          <p:spTgt spid="11290"/>
                                        </p:tgtEl>
                                        <p:attrNameLst>
                                          <p:attrName>ppt_x</p:attrName>
                                        </p:attrNameLst>
                                      </p:cBhvr>
                                      <p:tavLst>
                                        <p:tav tm="0">
                                          <p:val>
                                            <p:strVal val="#ppt_x"/>
                                          </p:val>
                                        </p:tav>
                                        <p:tav tm="100000">
                                          <p:val>
                                            <p:strVal val="#ppt_x"/>
                                          </p:val>
                                        </p:tav>
                                      </p:tavLst>
                                    </p:anim>
                                    <p:anim calcmode="lin" valueType="num">
                                      <p:cBhvr additive="base">
                                        <p:cTn id="80" dur="500" fill="hold"/>
                                        <p:tgtEl>
                                          <p:spTgt spid="11290"/>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18" presetClass="entr" presetSubtype="3" fill="hold" nodeType="clickEffect">
                                  <p:stCondLst>
                                    <p:cond delay="0"/>
                                  </p:stCondLst>
                                  <p:childTnLst>
                                    <p:set>
                                      <p:cBhvr>
                                        <p:cTn id="84" dur="1" fill="hold">
                                          <p:stCondLst>
                                            <p:cond delay="0"/>
                                          </p:stCondLst>
                                        </p:cTn>
                                        <p:tgtEl>
                                          <p:spTgt spid="3"/>
                                        </p:tgtEl>
                                        <p:attrNameLst>
                                          <p:attrName>style.visibility</p:attrName>
                                        </p:attrNameLst>
                                      </p:cBhvr>
                                      <p:to>
                                        <p:strVal val="visible"/>
                                      </p:to>
                                    </p:set>
                                    <p:animEffect transition="in" filter="strips(upRight)">
                                      <p:cBhvr>
                                        <p:cTn id="85" dur="500"/>
                                        <p:tgtEl>
                                          <p:spTgt spid="3"/>
                                        </p:tgtEl>
                                      </p:cBhvr>
                                    </p:animEffect>
                                  </p:childTnLst>
                                </p:cTn>
                              </p:par>
                            </p:childTnLst>
                          </p:cTn>
                        </p:par>
                      </p:childTnLst>
                    </p:cTn>
                  </p:par>
                  <p:par>
                    <p:cTn id="86" fill="hold">
                      <p:stCondLst>
                        <p:cond delay="indefinite"/>
                      </p:stCondLst>
                      <p:childTnLst>
                        <p:par>
                          <p:cTn id="87" fill="hold">
                            <p:stCondLst>
                              <p:cond delay="0"/>
                            </p:stCondLst>
                            <p:childTnLst>
                              <p:par>
                                <p:cTn id="88" presetID="2" presetClass="entr" presetSubtype="6" fill="hold" nodeType="clickEffect">
                                  <p:stCondLst>
                                    <p:cond delay="0"/>
                                  </p:stCondLst>
                                  <p:childTnLst>
                                    <p:set>
                                      <p:cBhvr>
                                        <p:cTn id="89" dur="1" fill="hold">
                                          <p:stCondLst>
                                            <p:cond delay="0"/>
                                          </p:stCondLst>
                                        </p:cTn>
                                        <p:tgtEl>
                                          <p:spTgt spid="11271"/>
                                        </p:tgtEl>
                                        <p:attrNameLst>
                                          <p:attrName>style.visibility</p:attrName>
                                        </p:attrNameLst>
                                      </p:cBhvr>
                                      <p:to>
                                        <p:strVal val="visible"/>
                                      </p:to>
                                    </p:set>
                                    <p:anim calcmode="lin" valueType="num">
                                      <p:cBhvr additive="base">
                                        <p:cTn id="90" dur="500" fill="hold"/>
                                        <p:tgtEl>
                                          <p:spTgt spid="11271"/>
                                        </p:tgtEl>
                                        <p:attrNameLst>
                                          <p:attrName>ppt_x</p:attrName>
                                        </p:attrNameLst>
                                      </p:cBhvr>
                                      <p:tavLst>
                                        <p:tav tm="0">
                                          <p:val>
                                            <p:strVal val="1+#ppt_w/2"/>
                                          </p:val>
                                        </p:tav>
                                        <p:tav tm="100000">
                                          <p:val>
                                            <p:strVal val="#ppt_x"/>
                                          </p:val>
                                        </p:tav>
                                      </p:tavLst>
                                    </p:anim>
                                    <p:anim calcmode="lin" valueType="num">
                                      <p:cBhvr additive="base">
                                        <p:cTn id="91" dur="500" fill="hold"/>
                                        <p:tgtEl>
                                          <p:spTgt spid="11271"/>
                                        </p:tgtEl>
                                        <p:attrNameLst>
                                          <p:attrName>ppt_y</p:attrName>
                                        </p:attrNameLst>
                                      </p:cBhvr>
                                      <p:tavLst>
                                        <p:tav tm="0">
                                          <p:val>
                                            <p:strVal val="1+#ppt_h/2"/>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3" presetClass="entr" presetSubtype="32" fill="hold" grpId="0" nodeType="clickEffect">
                                  <p:stCondLst>
                                    <p:cond delay="0"/>
                                  </p:stCondLst>
                                  <p:childTnLst>
                                    <p:set>
                                      <p:cBhvr>
                                        <p:cTn id="95" dur="1" fill="hold">
                                          <p:stCondLst>
                                            <p:cond delay="0"/>
                                          </p:stCondLst>
                                        </p:cTn>
                                        <p:tgtEl>
                                          <p:spTgt spid="11292"/>
                                        </p:tgtEl>
                                        <p:attrNameLst>
                                          <p:attrName>style.visibility</p:attrName>
                                        </p:attrNameLst>
                                      </p:cBhvr>
                                      <p:to>
                                        <p:strVal val="visible"/>
                                      </p:to>
                                    </p:set>
                                    <p:anim calcmode="lin" valueType="num">
                                      <p:cBhvr>
                                        <p:cTn id="96" dur="500" fill="hold"/>
                                        <p:tgtEl>
                                          <p:spTgt spid="11292"/>
                                        </p:tgtEl>
                                        <p:attrNameLst>
                                          <p:attrName>ppt_w</p:attrName>
                                        </p:attrNameLst>
                                      </p:cBhvr>
                                      <p:tavLst>
                                        <p:tav tm="0">
                                          <p:val>
                                            <p:strVal val="4*#ppt_w"/>
                                          </p:val>
                                        </p:tav>
                                        <p:tav tm="100000">
                                          <p:val>
                                            <p:strVal val="#ppt_w"/>
                                          </p:val>
                                        </p:tav>
                                      </p:tavLst>
                                    </p:anim>
                                    <p:anim calcmode="lin" valueType="num">
                                      <p:cBhvr>
                                        <p:cTn id="97" dur="500" fill="hold"/>
                                        <p:tgtEl>
                                          <p:spTgt spid="11292"/>
                                        </p:tgtEl>
                                        <p:attrNameLst>
                                          <p:attrName>ppt_h</p:attrName>
                                        </p:attrNameLst>
                                      </p:cBhvr>
                                      <p:tavLst>
                                        <p:tav tm="0">
                                          <p:val>
                                            <p:strVal val="4*#ppt_h"/>
                                          </p:val>
                                        </p:tav>
                                        <p:tav tm="100000">
                                          <p:val>
                                            <p:strVal val="#ppt_h"/>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1" fill="hold" grpId="0" nodeType="clickEffect">
                                  <p:stCondLst>
                                    <p:cond delay="0"/>
                                  </p:stCondLst>
                                  <p:childTnLst>
                                    <p:set>
                                      <p:cBhvr>
                                        <p:cTn id="101" dur="1" fill="hold">
                                          <p:stCondLst>
                                            <p:cond delay="0"/>
                                          </p:stCondLst>
                                        </p:cTn>
                                        <p:tgtEl>
                                          <p:spTgt spid="11288"/>
                                        </p:tgtEl>
                                        <p:attrNameLst>
                                          <p:attrName>style.visibility</p:attrName>
                                        </p:attrNameLst>
                                      </p:cBhvr>
                                      <p:to>
                                        <p:strVal val="visible"/>
                                      </p:to>
                                    </p:set>
                                    <p:anim calcmode="lin" valueType="num">
                                      <p:cBhvr additive="base">
                                        <p:cTn id="102" dur="500" fill="hold"/>
                                        <p:tgtEl>
                                          <p:spTgt spid="11288"/>
                                        </p:tgtEl>
                                        <p:attrNameLst>
                                          <p:attrName>ppt_x</p:attrName>
                                        </p:attrNameLst>
                                      </p:cBhvr>
                                      <p:tavLst>
                                        <p:tav tm="0">
                                          <p:val>
                                            <p:strVal val="#ppt_x"/>
                                          </p:val>
                                        </p:tav>
                                        <p:tav tm="100000">
                                          <p:val>
                                            <p:strVal val="#ppt_x"/>
                                          </p:val>
                                        </p:tav>
                                      </p:tavLst>
                                    </p:anim>
                                    <p:anim calcmode="lin" valueType="num">
                                      <p:cBhvr additive="base">
                                        <p:cTn id="103" dur="500" fill="hold"/>
                                        <p:tgtEl>
                                          <p:spTgt spid="1128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88" grpId="0" animBg="1"/>
      <p:bldP spid="11289" grpId="0" animBg="1"/>
      <p:bldP spid="11291" grpId="0" animBg="1"/>
      <p:bldP spid="11292" grpId="0" animBg="1"/>
      <p:bldP spid="1130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2" name="Rectangle 2"/>
          <p:cNvSpPr>
            <a:spLocks noChangeArrowheads="1"/>
          </p:cNvSpPr>
          <p:nvPr/>
        </p:nvSpPr>
        <p:spPr bwMode="auto">
          <a:xfrm>
            <a:off x="0" y="0"/>
            <a:ext cx="3276600" cy="2895600"/>
          </a:xfrm>
          <a:prstGeom prst="rect">
            <a:avLst/>
          </a:prstGeom>
          <a:solidFill>
            <a:schemeClr val="accent1"/>
          </a:solidFill>
          <a:ln w="9525">
            <a:solidFill>
              <a:schemeClr val="tx1"/>
            </a:solidFill>
            <a:miter lim="800000"/>
          </a:ln>
        </p:spPr>
        <p:txBody>
          <a:bodyPr wrap="none" anchor="ctr"/>
          <a:lstStyle/>
          <a:p>
            <a:endParaRPr lang="en-IN"/>
          </a:p>
        </p:txBody>
      </p:sp>
      <p:grpSp>
        <p:nvGrpSpPr>
          <p:cNvPr id="2" name="Group 3"/>
          <p:cNvGrpSpPr/>
          <p:nvPr/>
        </p:nvGrpSpPr>
        <p:grpSpPr bwMode="auto">
          <a:xfrm>
            <a:off x="5573713" y="304800"/>
            <a:ext cx="1046162" cy="720725"/>
            <a:chOff x="1656" y="61"/>
            <a:chExt cx="746" cy="514"/>
          </a:xfrm>
        </p:grpSpPr>
        <p:sp>
          <p:nvSpPr>
            <p:cNvPr id="4166" name="AutoShape 4"/>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4167" name="Text Box 5"/>
            <p:cNvSpPr txBox="1">
              <a:spLocks noChangeArrowheads="1"/>
            </p:cNvSpPr>
            <p:nvPr/>
          </p:nvSpPr>
          <p:spPr bwMode="auto">
            <a:xfrm>
              <a:off x="1656" y="61"/>
              <a:ext cx="746" cy="240"/>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3" name="Group 6"/>
          <p:cNvGrpSpPr/>
          <p:nvPr/>
        </p:nvGrpSpPr>
        <p:grpSpPr bwMode="auto">
          <a:xfrm>
            <a:off x="3079750" y="5521325"/>
            <a:ext cx="1054100" cy="396875"/>
            <a:chOff x="431" y="2357"/>
            <a:chExt cx="752" cy="282"/>
          </a:xfrm>
        </p:grpSpPr>
        <p:sp>
          <p:nvSpPr>
            <p:cNvPr id="4164" name="AutoShape 7"/>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4165" name="Text Box 8"/>
            <p:cNvSpPr txBox="1">
              <a:spLocks noChangeArrowheads="1"/>
            </p:cNvSpPr>
            <p:nvPr/>
          </p:nvSpPr>
          <p:spPr bwMode="auto">
            <a:xfrm rot="-2169755">
              <a:off x="431" y="2357"/>
              <a:ext cx="730" cy="239"/>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4" name="Group 9"/>
          <p:cNvGrpSpPr/>
          <p:nvPr/>
        </p:nvGrpSpPr>
        <p:grpSpPr bwMode="auto">
          <a:xfrm>
            <a:off x="7864475" y="5524500"/>
            <a:ext cx="1187450" cy="336550"/>
            <a:chOff x="3535" y="2485"/>
            <a:chExt cx="846" cy="240"/>
          </a:xfrm>
        </p:grpSpPr>
        <p:sp>
          <p:nvSpPr>
            <p:cNvPr id="4162" name="AutoShape 10"/>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4163" name="Text Box 11"/>
            <p:cNvSpPr txBox="1">
              <a:spLocks noChangeArrowheads="1"/>
            </p:cNvSpPr>
            <p:nvPr/>
          </p:nvSpPr>
          <p:spPr bwMode="auto">
            <a:xfrm rot="2136515">
              <a:off x="3644" y="2485"/>
              <a:ext cx="737" cy="240"/>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12300" name="AutoShape 12"/>
          <p:cNvSpPr>
            <a:spLocks noChangeArrowheads="1"/>
          </p:cNvSpPr>
          <p:nvPr/>
        </p:nvSpPr>
        <p:spPr bwMode="auto">
          <a:xfrm>
            <a:off x="2819400" y="2671763"/>
            <a:ext cx="6324600" cy="3629025"/>
          </a:xfrm>
          <a:prstGeom prst="diamond">
            <a:avLst/>
          </a:prstGeom>
          <a:gradFill rotWithShape="0">
            <a:gsLst>
              <a:gs pos="0">
                <a:srgbClr val="232300"/>
              </a:gs>
              <a:gs pos="50000">
                <a:srgbClr val="CCCC00"/>
              </a:gs>
              <a:gs pos="100000">
                <a:srgbClr val="232300"/>
              </a:gs>
            </a:gsLst>
            <a:lin ang="2700000" scaled="1"/>
          </a:gradFill>
          <a:ln w="9525">
            <a:solidFill>
              <a:schemeClr val="tx1"/>
            </a:solidFill>
            <a:miter lim="800000"/>
          </a:ln>
        </p:spPr>
        <p:txBody>
          <a:bodyPr wrap="none" anchor="ctr"/>
          <a:lstStyle/>
          <a:p>
            <a:endParaRPr lang="en-IN"/>
          </a:p>
        </p:txBody>
      </p:sp>
      <p:grpSp>
        <p:nvGrpSpPr>
          <p:cNvPr id="5" name="Group 13"/>
          <p:cNvGrpSpPr/>
          <p:nvPr/>
        </p:nvGrpSpPr>
        <p:grpSpPr bwMode="auto">
          <a:xfrm>
            <a:off x="4518025" y="2441575"/>
            <a:ext cx="2789238" cy="2884488"/>
            <a:chOff x="1888" y="1632"/>
            <a:chExt cx="1672" cy="1730"/>
          </a:xfrm>
        </p:grpSpPr>
        <p:graphicFrame>
          <p:nvGraphicFramePr>
            <p:cNvPr id="4101" name="Object 14"/>
            <p:cNvGraphicFramePr>
              <a:graphicFrameLocks noChangeAspect="1"/>
            </p:cNvGraphicFramePr>
            <p:nvPr/>
          </p:nvGraphicFramePr>
          <p:xfrm>
            <a:off x="2304" y="1632"/>
            <a:ext cx="738" cy="1428"/>
          </p:xfrm>
          <a:graphic>
            <a:graphicData uri="http://schemas.openxmlformats.org/presentationml/2006/ole">
              <mc:AlternateContent xmlns:mc="http://schemas.openxmlformats.org/markup-compatibility/2006">
                <mc:Choice xmlns:v="urn:schemas-microsoft-com:vml" Requires="v">
                  <p:oleObj spid="_x0000_s9217" name="Image" r:id="rId1" imgW="1549400" imgH="2997200" progId="">
                    <p:embed/>
                  </p:oleObj>
                </mc:Choice>
                <mc:Fallback>
                  <p:oleObj name="Image" r:id="rId1" imgW="1549400" imgH="2997200" progId="">
                    <p:embed/>
                    <p:pic>
                      <p:nvPicPr>
                        <p:cNvPr id="0" name="Object 14"/>
                        <p:cNvPicPr>
                          <a:picLocks noChangeAspect="1"/>
                        </p:cNvPicPr>
                        <p:nvPr/>
                      </p:nvPicPr>
                      <p:blipFill>
                        <a:blip r:embed="rId2"/>
                        <a:stretch>
                          <a:fillRect/>
                        </a:stretch>
                      </p:blipFill>
                      <p:spPr>
                        <a:xfrm>
                          <a:off x="2304" y="1632"/>
                          <a:ext cx="738" cy="1428"/>
                        </a:xfrm>
                        <a:prstGeom prst="rect">
                          <a:avLst/>
                        </a:prstGeom>
                        <a:noFill/>
                        <a:ln w="9525">
                          <a:noFill/>
                        </a:ln>
                      </p:spPr>
                    </p:pic>
                  </p:oleObj>
                </mc:Fallback>
              </mc:AlternateContent>
            </a:graphicData>
          </a:graphic>
        </p:graphicFrame>
        <p:grpSp>
          <p:nvGrpSpPr>
            <p:cNvPr id="6" name="Group 15"/>
            <p:cNvGrpSpPr/>
            <p:nvPr/>
          </p:nvGrpSpPr>
          <p:grpSpPr bwMode="auto">
            <a:xfrm>
              <a:off x="1888" y="2779"/>
              <a:ext cx="1672" cy="583"/>
              <a:chOff x="1888" y="2779"/>
              <a:chExt cx="1672" cy="583"/>
            </a:xfrm>
          </p:grpSpPr>
          <p:sp>
            <p:nvSpPr>
              <p:cNvPr id="4160" name="AutoShape 16"/>
              <p:cNvSpPr>
                <a:spLocks noChangeArrowheads="1"/>
              </p:cNvSpPr>
              <p:nvPr/>
            </p:nvSpPr>
            <p:spPr bwMode="auto">
              <a:xfrm>
                <a:off x="2544" y="2779"/>
                <a:ext cx="1016" cy="583"/>
              </a:xfrm>
              <a:prstGeom prst="diamond">
                <a:avLst/>
              </a:prstGeom>
              <a:solidFill>
                <a:srgbClr val="CCCC00"/>
              </a:solidFill>
              <a:ln w="9525">
                <a:noFill/>
                <a:miter lim="800000"/>
              </a:ln>
            </p:spPr>
            <p:txBody>
              <a:bodyPr wrap="none" anchor="ctr"/>
              <a:lstStyle/>
              <a:p>
                <a:endParaRPr lang="en-IN"/>
              </a:p>
            </p:txBody>
          </p:sp>
          <p:sp>
            <p:nvSpPr>
              <p:cNvPr id="4161" name="AutoShape 17"/>
              <p:cNvSpPr>
                <a:spLocks noChangeArrowheads="1"/>
              </p:cNvSpPr>
              <p:nvPr/>
            </p:nvSpPr>
            <p:spPr bwMode="auto">
              <a:xfrm>
                <a:off x="1888" y="2862"/>
                <a:ext cx="712" cy="409"/>
              </a:xfrm>
              <a:prstGeom prst="diamond">
                <a:avLst/>
              </a:prstGeom>
              <a:solidFill>
                <a:srgbClr val="CCCC00"/>
              </a:solidFill>
              <a:ln w="9525">
                <a:noFill/>
                <a:miter lim="800000"/>
              </a:ln>
            </p:spPr>
            <p:txBody>
              <a:bodyPr wrap="none" anchor="ctr"/>
              <a:lstStyle/>
              <a:p>
                <a:endParaRPr lang="en-IN"/>
              </a:p>
            </p:txBody>
          </p:sp>
        </p:grpSp>
      </p:grpSp>
      <p:grpSp>
        <p:nvGrpSpPr>
          <p:cNvPr id="7" name="Group 18"/>
          <p:cNvGrpSpPr/>
          <p:nvPr/>
        </p:nvGrpSpPr>
        <p:grpSpPr bwMode="auto">
          <a:xfrm>
            <a:off x="6542088" y="3262313"/>
            <a:ext cx="768350" cy="2082800"/>
            <a:chOff x="3839" y="2263"/>
            <a:chExt cx="461" cy="1249"/>
          </a:xfrm>
        </p:grpSpPr>
        <p:sp>
          <p:nvSpPr>
            <p:cNvPr id="4157" name="Freeform 19"/>
            <p:cNvSpPr/>
            <p:nvPr/>
          </p:nvSpPr>
          <p:spPr bwMode="auto">
            <a:xfrm>
              <a:off x="3840" y="2264"/>
              <a:ext cx="460" cy="1248"/>
            </a:xfrm>
            <a:custGeom>
              <a:avLst/>
              <a:gdLst>
                <a:gd name="T0" fmla="*/ 0 w 610"/>
                <a:gd name="T1" fmla="*/ 1655 h 1655"/>
                <a:gd name="T2" fmla="*/ 0 w 610"/>
                <a:gd name="T3" fmla="*/ 349 h 1655"/>
                <a:gd name="T4" fmla="*/ 595 w 610"/>
                <a:gd name="T5" fmla="*/ 0 h 1655"/>
                <a:gd name="T6" fmla="*/ 610 w 610"/>
                <a:gd name="T7" fmla="*/ 1281 h 1655"/>
                <a:gd name="T8" fmla="*/ 0 w 610"/>
                <a:gd name="T9" fmla="*/ 1655 h 1655"/>
                <a:gd name="T10" fmla="*/ 0 60000 65536"/>
                <a:gd name="T11" fmla="*/ 0 60000 65536"/>
                <a:gd name="T12" fmla="*/ 0 60000 65536"/>
                <a:gd name="T13" fmla="*/ 0 60000 65536"/>
                <a:gd name="T14" fmla="*/ 0 60000 65536"/>
                <a:gd name="T15" fmla="*/ 0 w 610"/>
                <a:gd name="T16" fmla="*/ 0 h 1655"/>
                <a:gd name="T17" fmla="*/ 610 w 610"/>
                <a:gd name="T18" fmla="*/ 1655 h 1655"/>
              </a:gdLst>
              <a:ahLst/>
              <a:cxnLst>
                <a:cxn ang="T10">
                  <a:pos x="T0" y="T1"/>
                </a:cxn>
                <a:cxn ang="T11">
                  <a:pos x="T2" y="T3"/>
                </a:cxn>
                <a:cxn ang="T12">
                  <a:pos x="T4" y="T5"/>
                </a:cxn>
                <a:cxn ang="T13">
                  <a:pos x="T6" y="T7"/>
                </a:cxn>
                <a:cxn ang="T14">
                  <a:pos x="T8" y="T9"/>
                </a:cxn>
              </a:cxnLst>
              <a:rect l="T15" t="T16" r="T17" b="T18"/>
              <a:pathLst>
                <a:path w="610" h="1655">
                  <a:moveTo>
                    <a:pt x="0" y="1655"/>
                  </a:moveTo>
                  <a:lnTo>
                    <a:pt x="0" y="349"/>
                  </a:lnTo>
                  <a:lnTo>
                    <a:pt x="595" y="0"/>
                  </a:lnTo>
                  <a:lnTo>
                    <a:pt x="610" y="1281"/>
                  </a:lnTo>
                  <a:lnTo>
                    <a:pt x="0" y="1655"/>
                  </a:lnTo>
                  <a:close/>
                </a:path>
              </a:pathLst>
            </a:custGeom>
            <a:solidFill>
              <a:schemeClr val="accent2"/>
            </a:solidFill>
            <a:ln w="9525">
              <a:noFill/>
              <a:round/>
            </a:ln>
          </p:spPr>
          <p:txBody>
            <a:bodyPr/>
            <a:lstStyle/>
            <a:p>
              <a:endParaRPr lang="en-IN"/>
            </a:p>
          </p:txBody>
        </p:sp>
        <p:sp>
          <p:nvSpPr>
            <p:cNvPr id="4158" name="Freeform 20"/>
            <p:cNvSpPr/>
            <p:nvPr/>
          </p:nvSpPr>
          <p:spPr bwMode="auto">
            <a:xfrm>
              <a:off x="3839" y="2263"/>
              <a:ext cx="452" cy="1225"/>
            </a:xfrm>
            <a:custGeom>
              <a:avLst/>
              <a:gdLst>
                <a:gd name="T0" fmla="*/ 0 w 610"/>
                <a:gd name="T1" fmla="*/ 1655 h 1655"/>
                <a:gd name="T2" fmla="*/ 0 w 610"/>
                <a:gd name="T3" fmla="*/ 349 h 1655"/>
                <a:gd name="T4" fmla="*/ 595 w 610"/>
                <a:gd name="T5" fmla="*/ 0 h 1655"/>
                <a:gd name="T6" fmla="*/ 610 w 610"/>
                <a:gd name="T7" fmla="*/ 1281 h 1655"/>
                <a:gd name="T8" fmla="*/ 0 w 610"/>
                <a:gd name="T9" fmla="*/ 1655 h 1655"/>
                <a:gd name="T10" fmla="*/ 0 60000 65536"/>
                <a:gd name="T11" fmla="*/ 0 60000 65536"/>
                <a:gd name="T12" fmla="*/ 0 60000 65536"/>
                <a:gd name="T13" fmla="*/ 0 60000 65536"/>
                <a:gd name="T14" fmla="*/ 0 60000 65536"/>
                <a:gd name="T15" fmla="*/ 0 w 610"/>
                <a:gd name="T16" fmla="*/ 0 h 1655"/>
                <a:gd name="T17" fmla="*/ 610 w 610"/>
                <a:gd name="T18" fmla="*/ 1655 h 1655"/>
              </a:gdLst>
              <a:ahLst/>
              <a:cxnLst>
                <a:cxn ang="T10">
                  <a:pos x="T0" y="T1"/>
                </a:cxn>
                <a:cxn ang="T11">
                  <a:pos x="T2" y="T3"/>
                </a:cxn>
                <a:cxn ang="T12">
                  <a:pos x="T4" y="T5"/>
                </a:cxn>
                <a:cxn ang="T13">
                  <a:pos x="T6" y="T7"/>
                </a:cxn>
                <a:cxn ang="T14">
                  <a:pos x="T8" y="T9"/>
                </a:cxn>
              </a:cxnLst>
              <a:rect l="T15" t="T16" r="T17" b="T18"/>
              <a:pathLst>
                <a:path w="610" h="1655">
                  <a:moveTo>
                    <a:pt x="0" y="1655"/>
                  </a:moveTo>
                  <a:lnTo>
                    <a:pt x="0" y="349"/>
                  </a:lnTo>
                  <a:lnTo>
                    <a:pt x="595" y="0"/>
                  </a:lnTo>
                  <a:lnTo>
                    <a:pt x="610" y="1281"/>
                  </a:lnTo>
                  <a:lnTo>
                    <a:pt x="0" y="1655"/>
                  </a:lnTo>
                  <a:close/>
                </a:path>
              </a:pathLst>
            </a:custGeom>
            <a:noFill/>
            <a:ln w="3175">
              <a:solidFill>
                <a:srgbClr val="1F1A17"/>
              </a:solidFill>
              <a:round/>
            </a:ln>
          </p:spPr>
          <p:txBody>
            <a:bodyPr/>
            <a:lstStyle/>
            <a:p>
              <a:endParaRPr lang="en-IN"/>
            </a:p>
          </p:txBody>
        </p:sp>
      </p:grpSp>
      <p:grpSp>
        <p:nvGrpSpPr>
          <p:cNvPr id="8" name="Group 21"/>
          <p:cNvGrpSpPr/>
          <p:nvPr/>
        </p:nvGrpSpPr>
        <p:grpSpPr bwMode="auto">
          <a:xfrm>
            <a:off x="4591050" y="3241675"/>
            <a:ext cx="452438" cy="1962150"/>
            <a:chOff x="3368" y="2352"/>
            <a:chExt cx="345" cy="1497"/>
          </a:xfrm>
        </p:grpSpPr>
        <p:sp>
          <p:nvSpPr>
            <p:cNvPr id="4155" name="Freeform 22"/>
            <p:cNvSpPr/>
            <p:nvPr/>
          </p:nvSpPr>
          <p:spPr bwMode="auto">
            <a:xfrm>
              <a:off x="3368" y="2352"/>
              <a:ext cx="343" cy="1497"/>
            </a:xfrm>
            <a:custGeom>
              <a:avLst/>
              <a:gdLst>
                <a:gd name="T0" fmla="*/ 0 w 343"/>
                <a:gd name="T1" fmla="*/ 1296 h 1497"/>
                <a:gd name="T2" fmla="*/ 343 w 343"/>
                <a:gd name="T3" fmla="*/ 1497 h 1497"/>
                <a:gd name="T4" fmla="*/ 340 w 343"/>
                <a:gd name="T5" fmla="*/ 196 h 1497"/>
                <a:gd name="T6" fmla="*/ 5 w 343"/>
                <a:gd name="T7" fmla="*/ 0 h 1497"/>
                <a:gd name="T8" fmla="*/ 0 w 343"/>
                <a:gd name="T9" fmla="*/ 1296 h 1497"/>
                <a:gd name="T10" fmla="*/ 0 60000 65536"/>
                <a:gd name="T11" fmla="*/ 0 60000 65536"/>
                <a:gd name="T12" fmla="*/ 0 60000 65536"/>
                <a:gd name="T13" fmla="*/ 0 60000 65536"/>
                <a:gd name="T14" fmla="*/ 0 60000 65536"/>
                <a:gd name="T15" fmla="*/ 0 w 343"/>
                <a:gd name="T16" fmla="*/ 0 h 1497"/>
                <a:gd name="T17" fmla="*/ 343 w 343"/>
                <a:gd name="T18" fmla="*/ 1497 h 1497"/>
              </a:gdLst>
              <a:ahLst/>
              <a:cxnLst>
                <a:cxn ang="T10">
                  <a:pos x="T0" y="T1"/>
                </a:cxn>
                <a:cxn ang="T11">
                  <a:pos x="T2" y="T3"/>
                </a:cxn>
                <a:cxn ang="T12">
                  <a:pos x="T4" y="T5"/>
                </a:cxn>
                <a:cxn ang="T13">
                  <a:pos x="T6" y="T7"/>
                </a:cxn>
                <a:cxn ang="T14">
                  <a:pos x="T8" y="T9"/>
                </a:cxn>
              </a:cxnLst>
              <a:rect l="T15" t="T16" r="T17" b="T18"/>
              <a:pathLst>
                <a:path w="343" h="1497">
                  <a:moveTo>
                    <a:pt x="0" y="1296"/>
                  </a:moveTo>
                  <a:lnTo>
                    <a:pt x="343" y="1497"/>
                  </a:lnTo>
                  <a:lnTo>
                    <a:pt x="340" y="196"/>
                  </a:lnTo>
                  <a:lnTo>
                    <a:pt x="5" y="0"/>
                  </a:lnTo>
                  <a:lnTo>
                    <a:pt x="0" y="1296"/>
                  </a:lnTo>
                  <a:close/>
                </a:path>
              </a:pathLst>
            </a:custGeom>
            <a:solidFill>
              <a:srgbClr val="C4C067"/>
            </a:solidFill>
            <a:ln w="9525">
              <a:noFill/>
              <a:round/>
            </a:ln>
          </p:spPr>
          <p:txBody>
            <a:bodyPr/>
            <a:lstStyle/>
            <a:p>
              <a:endParaRPr lang="en-IN"/>
            </a:p>
          </p:txBody>
        </p:sp>
        <p:sp>
          <p:nvSpPr>
            <p:cNvPr id="4156" name="Freeform 23"/>
            <p:cNvSpPr/>
            <p:nvPr/>
          </p:nvSpPr>
          <p:spPr bwMode="auto">
            <a:xfrm>
              <a:off x="3370" y="2352"/>
              <a:ext cx="343" cy="1497"/>
            </a:xfrm>
            <a:custGeom>
              <a:avLst/>
              <a:gdLst>
                <a:gd name="T0" fmla="*/ 0 w 343"/>
                <a:gd name="T1" fmla="*/ 1296 h 1497"/>
                <a:gd name="T2" fmla="*/ 343 w 343"/>
                <a:gd name="T3" fmla="*/ 1497 h 1497"/>
                <a:gd name="T4" fmla="*/ 340 w 343"/>
                <a:gd name="T5" fmla="*/ 196 h 1497"/>
                <a:gd name="T6" fmla="*/ 5 w 343"/>
                <a:gd name="T7" fmla="*/ 0 h 1497"/>
                <a:gd name="T8" fmla="*/ 0 w 343"/>
                <a:gd name="T9" fmla="*/ 1296 h 1497"/>
                <a:gd name="T10" fmla="*/ 0 60000 65536"/>
                <a:gd name="T11" fmla="*/ 0 60000 65536"/>
                <a:gd name="T12" fmla="*/ 0 60000 65536"/>
                <a:gd name="T13" fmla="*/ 0 60000 65536"/>
                <a:gd name="T14" fmla="*/ 0 60000 65536"/>
                <a:gd name="T15" fmla="*/ 0 w 343"/>
                <a:gd name="T16" fmla="*/ 0 h 1497"/>
                <a:gd name="T17" fmla="*/ 343 w 343"/>
                <a:gd name="T18" fmla="*/ 1497 h 1497"/>
              </a:gdLst>
              <a:ahLst/>
              <a:cxnLst>
                <a:cxn ang="T10">
                  <a:pos x="T0" y="T1"/>
                </a:cxn>
                <a:cxn ang="T11">
                  <a:pos x="T2" y="T3"/>
                </a:cxn>
                <a:cxn ang="T12">
                  <a:pos x="T4" y="T5"/>
                </a:cxn>
                <a:cxn ang="T13">
                  <a:pos x="T6" y="T7"/>
                </a:cxn>
                <a:cxn ang="T14">
                  <a:pos x="T8" y="T9"/>
                </a:cxn>
              </a:cxnLst>
              <a:rect l="T15" t="T16" r="T17" b="T18"/>
              <a:pathLst>
                <a:path w="343" h="1497">
                  <a:moveTo>
                    <a:pt x="0" y="1296"/>
                  </a:moveTo>
                  <a:lnTo>
                    <a:pt x="343" y="1497"/>
                  </a:lnTo>
                  <a:lnTo>
                    <a:pt x="340" y="196"/>
                  </a:lnTo>
                  <a:lnTo>
                    <a:pt x="5" y="0"/>
                  </a:lnTo>
                  <a:lnTo>
                    <a:pt x="0" y="1296"/>
                  </a:lnTo>
                  <a:close/>
                </a:path>
              </a:pathLst>
            </a:custGeom>
            <a:noFill/>
            <a:ln w="3175">
              <a:solidFill>
                <a:srgbClr val="1F1A17"/>
              </a:solidFill>
              <a:round/>
            </a:ln>
          </p:spPr>
          <p:txBody>
            <a:bodyPr/>
            <a:lstStyle/>
            <a:p>
              <a:endParaRPr lang="en-IN"/>
            </a:p>
          </p:txBody>
        </p:sp>
      </p:grpSp>
      <p:grpSp>
        <p:nvGrpSpPr>
          <p:cNvPr id="9" name="Group 24"/>
          <p:cNvGrpSpPr/>
          <p:nvPr/>
        </p:nvGrpSpPr>
        <p:grpSpPr bwMode="auto">
          <a:xfrm>
            <a:off x="5200650" y="1881188"/>
            <a:ext cx="1200150" cy="674687"/>
            <a:chOff x="2160" y="1584"/>
            <a:chExt cx="941" cy="529"/>
          </a:xfrm>
        </p:grpSpPr>
        <p:sp>
          <p:nvSpPr>
            <p:cNvPr id="4153" name="Freeform 25"/>
            <p:cNvSpPr/>
            <p:nvPr/>
          </p:nvSpPr>
          <p:spPr bwMode="auto">
            <a:xfrm>
              <a:off x="2160" y="1584"/>
              <a:ext cx="941" cy="529"/>
            </a:xfrm>
            <a:custGeom>
              <a:avLst/>
              <a:gdLst>
                <a:gd name="T0" fmla="*/ 0 w 941"/>
                <a:gd name="T1" fmla="*/ 339 h 529"/>
                <a:gd name="T2" fmla="*/ 334 w 941"/>
                <a:gd name="T3" fmla="*/ 529 h 529"/>
                <a:gd name="T4" fmla="*/ 941 w 941"/>
                <a:gd name="T5" fmla="*/ 195 h 529"/>
                <a:gd name="T6" fmla="*/ 586 w 941"/>
                <a:gd name="T7" fmla="*/ 0 h 529"/>
                <a:gd name="T8" fmla="*/ 0 w 941"/>
                <a:gd name="T9" fmla="*/ 339 h 529"/>
                <a:gd name="T10" fmla="*/ 0 60000 65536"/>
                <a:gd name="T11" fmla="*/ 0 60000 65536"/>
                <a:gd name="T12" fmla="*/ 0 60000 65536"/>
                <a:gd name="T13" fmla="*/ 0 60000 65536"/>
                <a:gd name="T14" fmla="*/ 0 60000 65536"/>
                <a:gd name="T15" fmla="*/ 0 w 941"/>
                <a:gd name="T16" fmla="*/ 0 h 529"/>
                <a:gd name="T17" fmla="*/ 941 w 941"/>
                <a:gd name="T18" fmla="*/ 529 h 529"/>
              </a:gdLst>
              <a:ahLst/>
              <a:cxnLst>
                <a:cxn ang="T10">
                  <a:pos x="T0" y="T1"/>
                </a:cxn>
                <a:cxn ang="T11">
                  <a:pos x="T2" y="T3"/>
                </a:cxn>
                <a:cxn ang="T12">
                  <a:pos x="T4" y="T5"/>
                </a:cxn>
                <a:cxn ang="T13">
                  <a:pos x="T6" y="T7"/>
                </a:cxn>
                <a:cxn ang="T14">
                  <a:pos x="T8" y="T9"/>
                </a:cxn>
              </a:cxnLst>
              <a:rect l="T15" t="T16" r="T17" b="T18"/>
              <a:pathLst>
                <a:path w="941" h="529">
                  <a:moveTo>
                    <a:pt x="0" y="339"/>
                  </a:moveTo>
                  <a:lnTo>
                    <a:pt x="334" y="529"/>
                  </a:lnTo>
                  <a:lnTo>
                    <a:pt x="941" y="195"/>
                  </a:lnTo>
                  <a:lnTo>
                    <a:pt x="586" y="0"/>
                  </a:lnTo>
                  <a:lnTo>
                    <a:pt x="0" y="339"/>
                  </a:lnTo>
                  <a:close/>
                </a:path>
              </a:pathLst>
            </a:custGeom>
            <a:solidFill>
              <a:srgbClr val="7CC5A1"/>
            </a:solidFill>
            <a:ln w="9525">
              <a:noFill/>
              <a:round/>
            </a:ln>
          </p:spPr>
          <p:txBody>
            <a:bodyPr/>
            <a:lstStyle/>
            <a:p>
              <a:endParaRPr lang="en-IN"/>
            </a:p>
          </p:txBody>
        </p:sp>
        <p:sp>
          <p:nvSpPr>
            <p:cNvPr id="4154" name="Freeform 26"/>
            <p:cNvSpPr/>
            <p:nvPr/>
          </p:nvSpPr>
          <p:spPr bwMode="auto">
            <a:xfrm>
              <a:off x="2160" y="1584"/>
              <a:ext cx="941" cy="529"/>
            </a:xfrm>
            <a:custGeom>
              <a:avLst/>
              <a:gdLst>
                <a:gd name="T0" fmla="*/ 0 w 941"/>
                <a:gd name="T1" fmla="*/ 339 h 529"/>
                <a:gd name="T2" fmla="*/ 334 w 941"/>
                <a:gd name="T3" fmla="*/ 529 h 529"/>
                <a:gd name="T4" fmla="*/ 941 w 941"/>
                <a:gd name="T5" fmla="*/ 195 h 529"/>
                <a:gd name="T6" fmla="*/ 586 w 941"/>
                <a:gd name="T7" fmla="*/ 0 h 529"/>
                <a:gd name="T8" fmla="*/ 0 w 941"/>
                <a:gd name="T9" fmla="*/ 339 h 529"/>
                <a:gd name="T10" fmla="*/ 0 60000 65536"/>
                <a:gd name="T11" fmla="*/ 0 60000 65536"/>
                <a:gd name="T12" fmla="*/ 0 60000 65536"/>
                <a:gd name="T13" fmla="*/ 0 60000 65536"/>
                <a:gd name="T14" fmla="*/ 0 60000 65536"/>
                <a:gd name="T15" fmla="*/ 0 w 941"/>
                <a:gd name="T16" fmla="*/ 0 h 529"/>
                <a:gd name="T17" fmla="*/ 941 w 941"/>
                <a:gd name="T18" fmla="*/ 529 h 529"/>
              </a:gdLst>
              <a:ahLst/>
              <a:cxnLst>
                <a:cxn ang="T10">
                  <a:pos x="T0" y="T1"/>
                </a:cxn>
                <a:cxn ang="T11">
                  <a:pos x="T2" y="T3"/>
                </a:cxn>
                <a:cxn ang="T12">
                  <a:pos x="T4" y="T5"/>
                </a:cxn>
                <a:cxn ang="T13">
                  <a:pos x="T6" y="T7"/>
                </a:cxn>
                <a:cxn ang="T14">
                  <a:pos x="T8" y="T9"/>
                </a:cxn>
              </a:cxnLst>
              <a:rect l="T15" t="T16" r="T17" b="T18"/>
              <a:pathLst>
                <a:path w="941" h="529">
                  <a:moveTo>
                    <a:pt x="0" y="339"/>
                  </a:moveTo>
                  <a:lnTo>
                    <a:pt x="334" y="529"/>
                  </a:lnTo>
                  <a:lnTo>
                    <a:pt x="941" y="195"/>
                  </a:lnTo>
                  <a:lnTo>
                    <a:pt x="586" y="0"/>
                  </a:lnTo>
                  <a:lnTo>
                    <a:pt x="0" y="339"/>
                  </a:lnTo>
                  <a:close/>
                </a:path>
              </a:pathLst>
            </a:custGeom>
            <a:noFill/>
            <a:ln w="3175">
              <a:solidFill>
                <a:srgbClr val="1F1A17"/>
              </a:solidFill>
              <a:round/>
            </a:ln>
          </p:spPr>
          <p:txBody>
            <a:bodyPr/>
            <a:lstStyle/>
            <a:p>
              <a:endParaRPr lang="en-IN"/>
            </a:p>
          </p:txBody>
        </p:sp>
      </p:grpSp>
      <p:sp>
        <p:nvSpPr>
          <p:cNvPr id="12315" name="AutoShape 27"/>
          <p:cNvSpPr>
            <a:spLocks noChangeArrowheads="1"/>
          </p:cNvSpPr>
          <p:nvPr/>
        </p:nvSpPr>
        <p:spPr bwMode="auto">
          <a:xfrm>
            <a:off x="3849688" y="1138238"/>
            <a:ext cx="4083050" cy="2344737"/>
          </a:xfrm>
          <a:prstGeom prst="diamond">
            <a:avLst/>
          </a:prstGeom>
          <a:noFill/>
          <a:ln w="19050">
            <a:solidFill>
              <a:schemeClr val="tx1"/>
            </a:solidFill>
            <a:miter lim="800000"/>
          </a:ln>
        </p:spPr>
        <p:txBody>
          <a:bodyPr wrap="none" anchor="ctr"/>
          <a:lstStyle/>
          <a:p>
            <a:endParaRPr lang="en-IN"/>
          </a:p>
        </p:txBody>
      </p:sp>
      <p:grpSp>
        <p:nvGrpSpPr>
          <p:cNvPr id="10" name="Group 28"/>
          <p:cNvGrpSpPr/>
          <p:nvPr/>
        </p:nvGrpSpPr>
        <p:grpSpPr bwMode="auto">
          <a:xfrm>
            <a:off x="5211763" y="2120900"/>
            <a:ext cx="1200150" cy="1030288"/>
            <a:chOff x="2304" y="1440"/>
            <a:chExt cx="720" cy="618"/>
          </a:xfrm>
        </p:grpSpPr>
        <p:sp>
          <p:nvSpPr>
            <p:cNvPr id="4150" name="Line 29"/>
            <p:cNvSpPr>
              <a:spLocks noChangeShapeType="1"/>
            </p:cNvSpPr>
            <p:nvPr/>
          </p:nvSpPr>
          <p:spPr bwMode="auto">
            <a:xfrm flipV="1">
              <a:off x="2304" y="1536"/>
              <a:ext cx="0" cy="384"/>
            </a:xfrm>
            <a:prstGeom prst="line">
              <a:avLst/>
            </a:prstGeom>
            <a:noFill/>
            <a:ln w="9525">
              <a:solidFill>
                <a:schemeClr val="tx1"/>
              </a:solidFill>
              <a:round/>
              <a:tailEnd type="triangle" w="med" len="med"/>
            </a:ln>
          </p:spPr>
          <p:txBody>
            <a:bodyPr wrap="none" anchor="ctr"/>
            <a:lstStyle/>
            <a:p>
              <a:endParaRPr lang="en-IN"/>
            </a:p>
          </p:txBody>
        </p:sp>
        <p:sp>
          <p:nvSpPr>
            <p:cNvPr id="4151" name="Line 30"/>
            <p:cNvSpPr>
              <a:spLocks noChangeShapeType="1"/>
            </p:cNvSpPr>
            <p:nvPr/>
          </p:nvSpPr>
          <p:spPr bwMode="auto">
            <a:xfrm flipV="1">
              <a:off x="2574" y="1680"/>
              <a:ext cx="0" cy="378"/>
            </a:xfrm>
            <a:prstGeom prst="line">
              <a:avLst/>
            </a:prstGeom>
            <a:noFill/>
            <a:ln w="9525">
              <a:solidFill>
                <a:schemeClr val="tx1"/>
              </a:solidFill>
              <a:round/>
              <a:tailEnd type="triangle" w="med" len="med"/>
            </a:ln>
          </p:spPr>
          <p:txBody>
            <a:bodyPr wrap="none" anchor="ctr"/>
            <a:lstStyle/>
            <a:p>
              <a:endParaRPr lang="en-IN"/>
            </a:p>
          </p:txBody>
        </p:sp>
        <p:sp>
          <p:nvSpPr>
            <p:cNvPr id="4152" name="Line 31"/>
            <p:cNvSpPr>
              <a:spLocks noChangeShapeType="1"/>
            </p:cNvSpPr>
            <p:nvPr/>
          </p:nvSpPr>
          <p:spPr bwMode="auto">
            <a:xfrm flipV="1">
              <a:off x="3024" y="1440"/>
              <a:ext cx="0" cy="336"/>
            </a:xfrm>
            <a:prstGeom prst="line">
              <a:avLst/>
            </a:prstGeom>
            <a:noFill/>
            <a:ln w="9525">
              <a:solidFill>
                <a:schemeClr val="tx1"/>
              </a:solidFill>
              <a:round/>
              <a:tailEnd type="triangle" w="med" len="med"/>
            </a:ln>
          </p:spPr>
          <p:txBody>
            <a:bodyPr wrap="none" anchor="ctr"/>
            <a:lstStyle/>
            <a:p>
              <a:endParaRPr lang="en-IN"/>
            </a:p>
          </p:txBody>
        </p:sp>
      </p:grpSp>
      <p:grpSp>
        <p:nvGrpSpPr>
          <p:cNvPr id="11" name="Group 32"/>
          <p:cNvGrpSpPr/>
          <p:nvPr/>
        </p:nvGrpSpPr>
        <p:grpSpPr bwMode="auto">
          <a:xfrm>
            <a:off x="4610100" y="2890838"/>
            <a:ext cx="1062038" cy="2290762"/>
            <a:chOff x="1944" y="1902"/>
            <a:chExt cx="636" cy="1373"/>
          </a:xfrm>
        </p:grpSpPr>
        <p:sp>
          <p:nvSpPr>
            <p:cNvPr id="4147" name="Line 33"/>
            <p:cNvSpPr>
              <a:spLocks noChangeShapeType="1"/>
            </p:cNvSpPr>
            <p:nvPr/>
          </p:nvSpPr>
          <p:spPr bwMode="auto">
            <a:xfrm flipH="1">
              <a:off x="2208" y="2058"/>
              <a:ext cx="372" cy="239"/>
            </a:xfrm>
            <a:prstGeom prst="line">
              <a:avLst/>
            </a:prstGeom>
            <a:noFill/>
            <a:ln w="12700">
              <a:solidFill>
                <a:schemeClr val="bg1"/>
              </a:solidFill>
              <a:round/>
              <a:tailEnd type="triangle" w="med" len="med"/>
            </a:ln>
          </p:spPr>
          <p:txBody>
            <a:bodyPr wrap="none" anchor="ctr"/>
            <a:lstStyle/>
            <a:p>
              <a:endParaRPr lang="en-IN"/>
            </a:p>
          </p:txBody>
        </p:sp>
        <p:sp>
          <p:nvSpPr>
            <p:cNvPr id="4148" name="Line 34"/>
            <p:cNvSpPr>
              <a:spLocks noChangeShapeType="1"/>
            </p:cNvSpPr>
            <p:nvPr/>
          </p:nvSpPr>
          <p:spPr bwMode="auto">
            <a:xfrm flipH="1">
              <a:off x="1944" y="1902"/>
              <a:ext cx="372" cy="239"/>
            </a:xfrm>
            <a:prstGeom prst="line">
              <a:avLst/>
            </a:prstGeom>
            <a:noFill/>
            <a:ln w="12700">
              <a:solidFill>
                <a:schemeClr val="tx1"/>
              </a:solidFill>
              <a:round/>
              <a:tailEnd type="triangle" w="med" len="med"/>
            </a:ln>
          </p:spPr>
          <p:txBody>
            <a:bodyPr wrap="none" anchor="ctr"/>
            <a:lstStyle/>
            <a:p>
              <a:endParaRPr lang="en-IN"/>
            </a:p>
          </p:txBody>
        </p:sp>
        <p:sp>
          <p:nvSpPr>
            <p:cNvPr id="4149" name="Line 35"/>
            <p:cNvSpPr>
              <a:spLocks noChangeShapeType="1"/>
            </p:cNvSpPr>
            <p:nvPr/>
          </p:nvSpPr>
          <p:spPr bwMode="auto">
            <a:xfrm flipH="1">
              <a:off x="2190" y="3036"/>
              <a:ext cx="372" cy="239"/>
            </a:xfrm>
            <a:prstGeom prst="line">
              <a:avLst/>
            </a:prstGeom>
            <a:noFill/>
            <a:ln w="12700">
              <a:solidFill>
                <a:schemeClr val="bg1"/>
              </a:solidFill>
              <a:round/>
              <a:tailEnd type="triangle" w="med" len="med"/>
            </a:ln>
          </p:spPr>
          <p:txBody>
            <a:bodyPr wrap="none" anchor="ctr"/>
            <a:lstStyle/>
            <a:p>
              <a:endParaRPr lang="en-IN"/>
            </a:p>
          </p:txBody>
        </p:sp>
      </p:grpSp>
      <p:grpSp>
        <p:nvGrpSpPr>
          <p:cNvPr id="12" name="Group 36"/>
          <p:cNvGrpSpPr/>
          <p:nvPr/>
        </p:nvGrpSpPr>
        <p:grpSpPr bwMode="auto">
          <a:xfrm>
            <a:off x="5370513" y="2720975"/>
            <a:ext cx="1941512" cy="2613025"/>
            <a:chOff x="2400" y="1800"/>
            <a:chExt cx="1164" cy="1566"/>
          </a:xfrm>
        </p:grpSpPr>
        <p:sp>
          <p:nvSpPr>
            <p:cNvPr id="4144" name="Line 37"/>
            <p:cNvSpPr>
              <a:spLocks noChangeShapeType="1"/>
            </p:cNvSpPr>
            <p:nvPr/>
          </p:nvSpPr>
          <p:spPr bwMode="auto">
            <a:xfrm>
              <a:off x="2544" y="2050"/>
              <a:ext cx="564" cy="338"/>
            </a:xfrm>
            <a:prstGeom prst="line">
              <a:avLst/>
            </a:prstGeom>
            <a:noFill/>
            <a:ln w="19050">
              <a:solidFill>
                <a:schemeClr val="bg1"/>
              </a:solidFill>
              <a:round/>
              <a:tailEnd type="triangle" w="med" len="med"/>
            </a:ln>
          </p:spPr>
          <p:txBody>
            <a:bodyPr wrap="none" anchor="ctr"/>
            <a:lstStyle/>
            <a:p>
              <a:endParaRPr lang="en-IN"/>
            </a:p>
          </p:txBody>
        </p:sp>
        <p:sp>
          <p:nvSpPr>
            <p:cNvPr id="4145" name="Line 38"/>
            <p:cNvSpPr>
              <a:spLocks noChangeShapeType="1"/>
            </p:cNvSpPr>
            <p:nvPr/>
          </p:nvSpPr>
          <p:spPr bwMode="auto">
            <a:xfrm>
              <a:off x="3024" y="1800"/>
              <a:ext cx="540" cy="324"/>
            </a:xfrm>
            <a:prstGeom prst="line">
              <a:avLst/>
            </a:prstGeom>
            <a:noFill/>
            <a:ln w="9525">
              <a:solidFill>
                <a:schemeClr val="tx1"/>
              </a:solidFill>
              <a:round/>
              <a:tailEnd type="triangle" w="med" len="med"/>
            </a:ln>
          </p:spPr>
          <p:txBody>
            <a:bodyPr wrap="none" anchor="ctr"/>
            <a:lstStyle/>
            <a:p>
              <a:endParaRPr lang="en-IN"/>
            </a:p>
          </p:txBody>
        </p:sp>
        <p:sp>
          <p:nvSpPr>
            <p:cNvPr id="4146" name="Line 39"/>
            <p:cNvSpPr>
              <a:spLocks noChangeShapeType="1"/>
            </p:cNvSpPr>
            <p:nvPr/>
          </p:nvSpPr>
          <p:spPr bwMode="auto">
            <a:xfrm>
              <a:off x="2400" y="2934"/>
              <a:ext cx="720" cy="432"/>
            </a:xfrm>
            <a:prstGeom prst="line">
              <a:avLst/>
            </a:prstGeom>
            <a:noFill/>
            <a:ln w="19050">
              <a:solidFill>
                <a:schemeClr val="bg1"/>
              </a:solidFill>
              <a:round/>
              <a:tailEnd type="triangle" w="med" len="med"/>
            </a:ln>
          </p:spPr>
          <p:txBody>
            <a:bodyPr wrap="none" anchor="ctr"/>
            <a:lstStyle/>
            <a:p>
              <a:endParaRPr lang="en-IN"/>
            </a:p>
          </p:txBody>
        </p:sp>
      </p:grpSp>
      <p:graphicFrame>
        <p:nvGraphicFramePr>
          <p:cNvPr id="12328" name="Object 40"/>
          <p:cNvGraphicFramePr>
            <a:graphicFrameLocks noChangeAspect="1"/>
          </p:cNvGraphicFramePr>
          <p:nvPr/>
        </p:nvGraphicFramePr>
        <p:xfrm>
          <a:off x="7983538" y="4302125"/>
          <a:ext cx="960437" cy="523875"/>
        </p:xfrm>
        <a:graphic>
          <a:graphicData uri="http://schemas.openxmlformats.org/presentationml/2006/ole">
            <mc:AlternateContent xmlns:mc="http://schemas.openxmlformats.org/markup-compatibility/2006">
              <mc:Choice xmlns:v="urn:schemas-microsoft-com:vml" Requires="v">
                <p:oleObj spid="_x0000_s9218" name="CorelDRAW" r:id="rId3" imgW="9525" imgH="9525" progId="">
                  <p:embed/>
                </p:oleObj>
              </mc:Choice>
              <mc:Fallback>
                <p:oleObj name="CorelDRAW" r:id="rId3" imgW="9525" imgH="9525" progId="">
                  <p:embed/>
                  <p:pic>
                    <p:nvPicPr>
                      <p:cNvPr id="0" name="Object 40"/>
                      <p:cNvPicPr>
                        <a:picLocks noChangeAspect="1"/>
                      </p:cNvPicPr>
                      <p:nvPr/>
                    </p:nvPicPr>
                    <p:blipFill>
                      <a:blip r:embed="rId4"/>
                      <a:stretch>
                        <a:fillRect/>
                      </a:stretch>
                    </p:blipFill>
                    <p:spPr>
                      <a:xfrm>
                        <a:off x="7983538" y="4302125"/>
                        <a:ext cx="960437" cy="523875"/>
                      </a:xfrm>
                      <a:prstGeom prst="rect">
                        <a:avLst/>
                      </a:prstGeom>
                      <a:noFill/>
                      <a:ln w="9525">
                        <a:noFill/>
                      </a:ln>
                    </p:spPr>
                  </p:pic>
                </p:oleObj>
              </mc:Fallback>
            </mc:AlternateContent>
          </a:graphicData>
        </a:graphic>
      </p:graphicFrame>
      <p:sp>
        <p:nvSpPr>
          <p:cNvPr id="12329" name="WordArt 41"/>
          <p:cNvSpPr>
            <a:spLocks noChangeArrowheads="1" noChangeShapeType="1" noTextEdit="1"/>
          </p:cNvSpPr>
          <p:nvPr/>
        </p:nvSpPr>
        <p:spPr bwMode="auto">
          <a:xfrm>
            <a:off x="3929063" y="2520950"/>
            <a:ext cx="482600" cy="766763"/>
          </a:xfrm>
          <a:prstGeom prst="rect">
            <a:avLst/>
          </a:prstGeom>
        </p:spPr>
        <p:txBody>
          <a:bodyPr wrap="none" fromWordArt="1">
            <a:prstTxWarp prst="textSlantDown">
              <a:avLst>
                <a:gd name="adj" fmla="val 57407"/>
              </a:avLst>
            </a:prstTxWarp>
          </a:bodyPr>
          <a:lstStyle/>
          <a:p>
            <a:pPr algn="ctr"/>
            <a:r>
              <a:rPr lang="en-IN" sz="2400" b="1" kern="10">
                <a:ln w="9525">
                  <a:solidFill>
                    <a:srgbClr val="FF0000"/>
                  </a:solidFill>
                  <a:round/>
                </a:ln>
                <a:solidFill>
                  <a:srgbClr val="FF0000"/>
                </a:solidFill>
                <a:latin typeface="Arial"/>
                <a:cs typeface="Arial"/>
              </a:rPr>
              <a:t>P.P.</a:t>
            </a:r>
            <a:endParaRPr lang="en-IN" sz="2400" b="1" kern="10">
              <a:ln w="9525">
                <a:solidFill>
                  <a:srgbClr val="FF0000"/>
                </a:solidFill>
                <a:round/>
              </a:ln>
              <a:solidFill>
                <a:srgbClr val="FF0000"/>
              </a:solidFill>
              <a:latin typeface="Arial"/>
              <a:cs typeface="Arial"/>
            </a:endParaRPr>
          </a:p>
        </p:txBody>
      </p:sp>
      <p:sp>
        <p:nvSpPr>
          <p:cNvPr id="12330" name="WordArt 42"/>
          <p:cNvSpPr>
            <a:spLocks noChangeArrowheads="1" noChangeShapeType="1" noTextEdit="1"/>
          </p:cNvSpPr>
          <p:nvPr/>
        </p:nvSpPr>
        <p:spPr bwMode="auto">
          <a:xfrm rot="-210558">
            <a:off x="7321550" y="2562225"/>
            <a:ext cx="623888" cy="630238"/>
          </a:xfrm>
          <a:prstGeom prst="rect">
            <a:avLst/>
          </a:prstGeom>
        </p:spPr>
        <p:txBody>
          <a:bodyPr wrap="none" fromWordArt="1">
            <a:prstTxWarp prst="textSlantUp">
              <a:avLst>
                <a:gd name="adj" fmla="val 36653"/>
              </a:avLst>
            </a:prstTxWarp>
          </a:bodyPr>
          <a:lstStyle/>
          <a:p>
            <a:pPr algn="ctr"/>
            <a:r>
              <a:rPr lang="en-IN" sz="2400" b="1" kern="10">
                <a:ln w="9525">
                  <a:solidFill>
                    <a:srgbClr val="CC99FF"/>
                  </a:solidFill>
                  <a:round/>
                </a:ln>
                <a:solidFill>
                  <a:srgbClr val="FF0000"/>
                </a:solidFill>
                <a:latin typeface="Arial Black"/>
              </a:rPr>
              <a:t>V.P.</a:t>
            </a:r>
            <a:endParaRPr lang="en-IN" sz="2400" b="1" kern="10">
              <a:ln w="9525">
                <a:solidFill>
                  <a:srgbClr val="CC99FF"/>
                </a:solidFill>
                <a:round/>
              </a:ln>
              <a:solidFill>
                <a:srgbClr val="FF0000"/>
              </a:solidFill>
              <a:latin typeface="Arial Black"/>
            </a:endParaRPr>
          </a:p>
        </p:txBody>
      </p:sp>
      <p:sp>
        <p:nvSpPr>
          <p:cNvPr id="12331" name="WordArt 43"/>
          <p:cNvSpPr>
            <a:spLocks noChangeArrowheads="1" noChangeShapeType="1" noTextEdit="1"/>
          </p:cNvSpPr>
          <p:nvPr/>
        </p:nvSpPr>
        <p:spPr bwMode="auto">
          <a:xfrm rot="-210558">
            <a:off x="6794500" y="3992563"/>
            <a:ext cx="388938" cy="395287"/>
          </a:xfrm>
          <a:prstGeom prst="rect">
            <a:avLst/>
          </a:prstGeom>
        </p:spPr>
        <p:txBody>
          <a:bodyPr wrap="none" fromWordArt="1">
            <a:prstTxWarp prst="textSlantUp">
              <a:avLst>
                <a:gd name="adj" fmla="val 36653"/>
              </a:avLst>
            </a:prstTxWarp>
          </a:bodyPr>
          <a:lstStyle/>
          <a:p>
            <a:pPr algn="ctr"/>
            <a:r>
              <a:rPr lang="en-IN" sz="2400" b="1" kern="10">
                <a:ln w="9525">
                  <a:solidFill>
                    <a:srgbClr val="FFFF00"/>
                  </a:solidFill>
                  <a:round/>
                </a:ln>
                <a:solidFill>
                  <a:srgbClr val="FFFF00"/>
                </a:solidFill>
                <a:latin typeface="Arial Black"/>
              </a:rPr>
              <a:t>F.V.</a:t>
            </a:r>
            <a:endParaRPr lang="en-IN" sz="2400" b="1" kern="10">
              <a:ln w="9525">
                <a:solidFill>
                  <a:srgbClr val="FFFF00"/>
                </a:solidFill>
                <a:round/>
              </a:ln>
              <a:solidFill>
                <a:srgbClr val="FFFF00"/>
              </a:solidFill>
              <a:latin typeface="Arial Black"/>
            </a:endParaRPr>
          </a:p>
        </p:txBody>
      </p:sp>
      <p:sp>
        <p:nvSpPr>
          <p:cNvPr id="12332" name="WordArt 44"/>
          <p:cNvSpPr>
            <a:spLocks noChangeArrowheads="1" noChangeShapeType="1" noTextEdit="1"/>
          </p:cNvSpPr>
          <p:nvPr/>
        </p:nvSpPr>
        <p:spPr bwMode="auto">
          <a:xfrm>
            <a:off x="4660900" y="3952875"/>
            <a:ext cx="336550" cy="473075"/>
          </a:xfrm>
          <a:prstGeom prst="rect">
            <a:avLst/>
          </a:prstGeom>
        </p:spPr>
        <p:txBody>
          <a:bodyPr wrap="none" fromWordArt="1">
            <a:prstTxWarp prst="textSlantDown">
              <a:avLst>
                <a:gd name="adj" fmla="val 57407"/>
              </a:avLst>
            </a:prstTxWarp>
          </a:bodyPr>
          <a:lstStyle/>
          <a:p>
            <a:pPr algn="ctr"/>
            <a:r>
              <a:rPr lang="en-IN" b="1" kern="10">
                <a:ln w="9525">
                  <a:solidFill>
                    <a:srgbClr val="FFFF00"/>
                  </a:solidFill>
                  <a:round/>
                </a:ln>
                <a:solidFill>
                  <a:srgbClr val="FFFF00"/>
                </a:solidFill>
                <a:latin typeface="Arial"/>
                <a:cs typeface="Arial"/>
              </a:rPr>
              <a:t>S.V.</a:t>
            </a:r>
            <a:endParaRPr lang="en-IN" b="1" kern="10">
              <a:ln w="9525">
                <a:solidFill>
                  <a:srgbClr val="FFFF00"/>
                </a:solidFill>
                <a:round/>
              </a:ln>
              <a:solidFill>
                <a:srgbClr val="FFFF00"/>
              </a:solidFill>
              <a:latin typeface="Arial"/>
              <a:cs typeface="Arial"/>
            </a:endParaRPr>
          </a:p>
        </p:txBody>
      </p:sp>
      <p:graphicFrame>
        <p:nvGraphicFramePr>
          <p:cNvPr id="12333" name="Object 45"/>
          <p:cNvGraphicFramePr>
            <a:graphicFrameLocks noChangeAspect="1"/>
          </p:cNvGraphicFramePr>
          <p:nvPr/>
        </p:nvGraphicFramePr>
        <p:xfrm>
          <a:off x="5511800" y="1995488"/>
          <a:ext cx="560388" cy="406400"/>
        </p:xfrm>
        <a:graphic>
          <a:graphicData uri="http://schemas.openxmlformats.org/presentationml/2006/ole">
            <mc:AlternateContent xmlns:mc="http://schemas.openxmlformats.org/markup-compatibility/2006">
              <mc:Choice xmlns:v="urn:schemas-microsoft-com:vml" Requires="v">
                <p:oleObj spid="_x0000_s9219" name="CorelDRAW" r:id="rId5" imgW="9525" imgH="9525" progId="">
                  <p:embed/>
                </p:oleObj>
              </mc:Choice>
              <mc:Fallback>
                <p:oleObj name="CorelDRAW" r:id="rId5" imgW="9525" imgH="9525" progId="">
                  <p:embed/>
                  <p:pic>
                    <p:nvPicPr>
                      <p:cNvPr id="0" name="Object 45"/>
                      <p:cNvPicPr>
                        <a:picLocks noChangeAspect="1"/>
                      </p:cNvPicPr>
                      <p:nvPr/>
                    </p:nvPicPr>
                    <p:blipFill>
                      <a:blip r:embed="rId6"/>
                      <a:stretch>
                        <a:fillRect/>
                      </a:stretch>
                    </p:blipFill>
                    <p:spPr>
                      <a:xfrm>
                        <a:off x="5511800" y="1995488"/>
                        <a:ext cx="560388" cy="406400"/>
                      </a:xfrm>
                      <a:prstGeom prst="rect">
                        <a:avLst/>
                      </a:prstGeom>
                      <a:noFill/>
                      <a:ln w="9525">
                        <a:noFill/>
                      </a:ln>
                    </p:spPr>
                  </p:pic>
                </p:oleObj>
              </mc:Fallback>
            </mc:AlternateContent>
          </a:graphicData>
        </a:graphic>
      </p:graphicFrame>
      <p:graphicFrame>
        <p:nvGraphicFramePr>
          <p:cNvPr id="12334" name="Object 46"/>
          <p:cNvGraphicFramePr>
            <a:graphicFrameLocks noChangeAspect="1"/>
          </p:cNvGraphicFramePr>
          <p:nvPr/>
        </p:nvGraphicFramePr>
        <p:xfrm>
          <a:off x="5491163" y="1209675"/>
          <a:ext cx="800100" cy="531813"/>
        </p:xfrm>
        <a:graphic>
          <a:graphicData uri="http://schemas.openxmlformats.org/presentationml/2006/ole">
            <mc:AlternateContent xmlns:mc="http://schemas.openxmlformats.org/markup-compatibility/2006">
              <mc:Choice xmlns:v="urn:schemas-microsoft-com:vml" Requires="v">
                <p:oleObj spid="_x0000_s9220" name="CorelDRAW" r:id="rId7" imgW="9525" imgH="9525" progId="">
                  <p:embed/>
                </p:oleObj>
              </mc:Choice>
              <mc:Fallback>
                <p:oleObj name="CorelDRAW" r:id="rId7" imgW="9525" imgH="9525" progId="">
                  <p:embed/>
                  <p:pic>
                    <p:nvPicPr>
                      <p:cNvPr id="0" name="Object 46"/>
                      <p:cNvPicPr>
                        <a:picLocks noChangeAspect="1"/>
                      </p:cNvPicPr>
                      <p:nvPr/>
                    </p:nvPicPr>
                    <p:blipFill>
                      <a:blip r:embed="rId8"/>
                      <a:stretch>
                        <a:fillRect/>
                      </a:stretch>
                    </p:blipFill>
                    <p:spPr>
                      <a:xfrm>
                        <a:off x="5491163" y="1209675"/>
                        <a:ext cx="800100" cy="531813"/>
                      </a:xfrm>
                      <a:prstGeom prst="rect">
                        <a:avLst/>
                      </a:prstGeom>
                      <a:noFill/>
                      <a:ln w="9525">
                        <a:noFill/>
                      </a:ln>
                    </p:spPr>
                  </p:pic>
                </p:oleObj>
              </mc:Fallback>
            </mc:AlternateContent>
          </a:graphicData>
        </a:graphic>
      </p:graphicFrame>
      <p:sp>
        <p:nvSpPr>
          <p:cNvPr id="12335" name="AutoShape 47"/>
          <p:cNvSpPr>
            <a:spLocks noChangeArrowheads="1"/>
          </p:cNvSpPr>
          <p:nvPr/>
        </p:nvSpPr>
        <p:spPr bwMode="auto">
          <a:xfrm rot="18001284" flipH="1">
            <a:off x="4901407" y="2990056"/>
            <a:ext cx="4083050" cy="2344737"/>
          </a:xfrm>
          <a:prstGeom prst="diamond">
            <a:avLst/>
          </a:prstGeom>
          <a:noFill/>
          <a:ln w="19050">
            <a:solidFill>
              <a:schemeClr val="tx1"/>
            </a:solidFill>
            <a:miter lim="800000"/>
          </a:ln>
        </p:spPr>
        <p:txBody>
          <a:bodyPr wrap="none" anchor="ctr"/>
          <a:lstStyle/>
          <a:p>
            <a:endParaRPr lang="en-IN"/>
          </a:p>
        </p:txBody>
      </p:sp>
      <p:sp>
        <p:nvSpPr>
          <p:cNvPr id="12336" name="AutoShape 48"/>
          <p:cNvSpPr>
            <a:spLocks noChangeArrowheads="1"/>
          </p:cNvSpPr>
          <p:nvPr/>
        </p:nvSpPr>
        <p:spPr bwMode="auto">
          <a:xfrm rot="3598716">
            <a:off x="2820194" y="2990056"/>
            <a:ext cx="4083050" cy="2344738"/>
          </a:xfrm>
          <a:prstGeom prst="diamond">
            <a:avLst/>
          </a:prstGeom>
          <a:noFill/>
          <a:ln w="19050">
            <a:solidFill>
              <a:schemeClr val="tx1"/>
            </a:solidFill>
            <a:miter lim="800000"/>
          </a:ln>
        </p:spPr>
        <p:txBody>
          <a:bodyPr wrap="none" anchor="ctr"/>
          <a:lstStyle/>
          <a:p>
            <a:endParaRPr lang="en-IN"/>
          </a:p>
        </p:txBody>
      </p:sp>
      <p:sp>
        <p:nvSpPr>
          <p:cNvPr id="12337" name="WordArt 49"/>
          <p:cNvSpPr>
            <a:spLocks noChangeArrowheads="1" noChangeShapeType="1" noTextEdit="1"/>
          </p:cNvSpPr>
          <p:nvPr/>
        </p:nvSpPr>
        <p:spPr bwMode="auto">
          <a:xfrm rot="-1011846">
            <a:off x="5888038" y="2916238"/>
            <a:ext cx="481012" cy="230187"/>
          </a:xfrm>
          <a:prstGeom prst="rect">
            <a:avLst/>
          </a:prstGeom>
        </p:spPr>
        <p:txBody>
          <a:bodyPr wrap="none" fromWordArt="1">
            <a:prstTxWarp prst="textSlantUp">
              <a:avLst>
                <a:gd name="adj" fmla="val 36653"/>
              </a:avLst>
            </a:prstTxWarp>
          </a:bodyPr>
          <a:lstStyle/>
          <a:p>
            <a:pPr algn="ctr"/>
            <a:r>
              <a:rPr lang="en-IN" sz="2400" b="1" kern="10" spc="1200">
                <a:ln w="9525">
                  <a:solidFill>
                    <a:srgbClr val="FFFF00"/>
                  </a:solidFill>
                  <a:round/>
                </a:ln>
                <a:solidFill>
                  <a:srgbClr val="FFFF00"/>
                </a:solidFill>
                <a:latin typeface="Arial"/>
                <a:cs typeface="Arial"/>
              </a:rPr>
              <a:t>OBJECT</a:t>
            </a:r>
            <a:endParaRPr lang="en-IN" sz="2400" b="1" kern="10" spc="1200">
              <a:ln w="9525">
                <a:solidFill>
                  <a:srgbClr val="FFFF00"/>
                </a:solidFill>
                <a:round/>
              </a:ln>
              <a:solidFill>
                <a:srgbClr val="FFFF00"/>
              </a:solidFill>
              <a:latin typeface="Arial"/>
              <a:cs typeface="Arial"/>
            </a:endParaRPr>
          </a:p>
        </p:txBody>
      </p:sp>
      <p:sp>
        <p:nvSpPr>
          <p:cNvPr id="4122" name="Text Box 50"/>
          <p:cNvSpPr txBox="1">
            <a:spLocks noChangeArrowheads="1"/>
          </p:cNvSpPr>
          <p:nvPr/>
        </p:nvSpPr>
        <p:spPr bwMode="auto">
          <a:xfrm>
            <a:off x="198438" y="990600"/>
            <a:ext cx="3098800" cy="942975"/>
          </a:xfrm>
          <a:prstGeom prst="rect">
            <a:avLst/>
          </a:prstGeom>
          <a:noFill/>
          <a:ln w="9525">
            <a:noFill/>
            <a:miter lim="800000"/>
          </a:ln>
        </p:spPr>
        <p:txBody>
          <a:bodyPr wrap="none">
            <a:spAutoFit/>
          </a:bodyPr>
          <a:lstStyle/>
          <a:p>
            <a:pPr algn="ctr"/>
            <a:r>
              <a:rPr lang="en-US" sz="1400" b="1">
                <a:latin typeface="Tahoma" charset="0"/>
              </a:rPr>
              <a:t>IN THIS METHOD, </a:t>
            </a:r>
            <a:endParaRPr lang="en-US" sz="1400" b="1">
              <a:latin typeface="Tahoma" charset="0"/>
            </a:endParaRPr>
          </a:p>
          <a:p>
            <a:pPr algn="ctr"/>
            <a:r>
              <a:rPr lang="en-US" sz="1400" b="1">
                <a:latin typeface="Tahoma" charset="0"/>
              </a:rPr>
              <a:t>THE OBJECT IS ASSUMED TO BE </a:t>
            </a:r>
            <a:endParaRPr lang="en-US" sz="1400" b="1">
              <a:latin typeface="Tahoma" charset="0"/>
            </a:endParaRPr>
          </a:p>
          <a:p>
            <a:pPr algn="ctr"/>
            <a:r>
              <a:rPr lang="en-US" sz="1400" b="1">
                <a:latin typeface="Tahoma" charset="0"/>
              </a:rPr>
              <a:t>SITUATED IN THIRD QUADRANT</a:t>
            </a:r>
            <a:endParaRPr lang="en-US" sz="1400" b="1">
              <a:latin typeface="Tahoma" charset="0"/>
            </a:endParaRPr>
          </a:p>
          <a:p>
            <a:pPr algn="ctr"/>
            <a:r>
              <a:rPr lang="en-US" sz="1400" b="1">
                <a:latin typeface="Tahoma" charset="0"/>
              </a:rPr>
              <a:t>( BELOW HP &amp; BEHIND OF VP. )</a:t>
            </a:r>
            <a:endParaRPr lang="en-US" sz="1400" b="1">
              <a:latin typeface="Tahoma" charset="0"/>
            </a:endParaRPr>
          </a:p>
        </p:txBody>
      </p:sp>
      <p:sp>
        <p:nvSpPr>
          <p:cNvPr id="4123" name="Text Box 51"/>
          <p:cNvSpPr txBox="1">
            <a:spLocks noChangeArrowheads="1"/>
          </p:cNvSpPr>
          <p:nvPr/>
        </p:nvSpPr>
        <p:spPr bwMode="auto">
          <a:xfrm>
            <a:off x="0" y="2057400"/>
            <a:ext cx="3346450" cy="825500"/>
          </a:xfrm>
          <a:prstGeom prst="rect">
            <a:avLst/>
          </a:prstGeom>
          <a:noFill/>
          <a:ln w="9525">
            <a:noFill/>
            <a:miter lim="800000"/>
          </a:ln>
        </p:spPr>
        <p:txBody>
          <a:bodyPr wrap="none">
            <a:spAutoFit/>
          </a:bodyPr>
          <a:lstStyle/>
          <a:p>
            <a:pPr algn="ctr"/>
            <a:r>
              <a:rPr lang="en-US" sz="1600" b="1">
                <a:latin typeface="Tahoma" charset="0"/>
              </a:rPr>
              <a:t>PLANES BEING TRANSPERENT </a:t>
            </a:r>
            <a:endParaRPr lang="en-US" sz="1600" b="1">
              <a:latin typeface="Tahoma" charset="0"/>
            </a:endParaRPr>
          </a:p>
          <a:p>
            <a:pPr algn="ctr"/>
            <a:r>
              <a:rPr lang="en-US" sz="1600" b="1">
                <a:latin typeface="Tahoma" charset="0"/>
              </a:rPr>
              <a:t>AND INBETWEEN</a:t>
            </a:r>
            <a:endParaRPr lang="en-US" sz="1600" b="1">
              <a:latin typeface="Tahoma" charset="0"/>
            </a:endParaRPr>
          </a:p>
          <a:p>
            <a:pPr algn="ctr"/>
            <a:r>
              <a:rPr lang="en-US" sz="1600" b="1">
                <a:latin typeface="Tahoma" charset="0"/>
              </a:rPr>
              <a:t>OBSERVER &amp; OBJECT.</a:t>
            </a:r>
            <a:endParaRPr lang="en-US" sz="1600" b="1">
              <a:latin typeface="Tahoma" charset="0"/>
            </a:endParaRPr>
          </a:p>
        </p:txBody>
      </p:sp>
      <p:sp>
        <p:nvSpPr>
          <p:cNvPr id="4124" name="Text Box 52"/>
          <p:cNvSpPr txBox="1">
            <a:spLocks noChangeArrowheads="1"/>
          </p:cNvSpPr>
          <p:nvPr/>
        </p:nvSpPr>
        <p:spPr bwMode="auto">
          <a:xfrm>
            <a:off x="0" y="4953000"/>
            <a:ext cx="2776538" cy="952500"/>
          </a:xfrm>
          <a:prstGeom prst="rect">
            <a:avLst/>
          </a:prstGeom>
          <a:solidFill>
            <a:srgbClr val="00FFFF"/>
          </a:solidFill>
          <a:ln w="9525">
            <a:solidFill>
              <a:schemeClr val="tx1"/>
            </a:solidFill>
            <a:miter lim="800000"/>
          </a:ln>
        </p:spPr>
        <p:txBody>
          <a:bodyPr wrap="none">
            <a:spAutoFit/>
          </a:bodyPr>
          <a:lstStyle/>
          <a:p>
            <a:pPr algn="ctr"/>
            <a:r>
              <a:rPr lang="en-US" sz="1400" b="1">
                <a:solidFill>
                  <a:srgbClr val="D60093"/>
                </a:solidFill>
                <a:latin typeface="Tahoma" charset="0"/>
              </a:rPr>
              <a:t>ACTUAL PATTERN OF</a:t>
            </a:r>
            <a:endParaRPr lang="en-US" sz="1400" b="1">
              <a:solidFill>
                <a:srgbClr val="D60093"/>
              </a:solidFill>
              <a:latin typeface="Tahoma" charset="0"/>
            </a:endParaRPr>
          </a:p>
          <a:p>
            <a:pPr algn="ctr"/>
            <a:r>
              <a:rPr lang="en-US" sz="1400" b="1">
                <a:solidFill>
                  <a:srgbClr val="D60093"/>
                </a:solidFill>
                <a:latin typeface="Tahoma" charset="0"/>
              </a:rPr>
              <a:t> PLANES &amp; VIEWS </a:t>
            </a:r>
            <a:endParaRPr lang="en-US" sz="1400" b="1">
              <a:solidFill>
                <a:srgbClr val="D60093"/>
              </a:solidFill>
              <a:latin typeface="Tahoma" charset="0"/>
            </a:endParaRPr>
          </a:p>
          <a:p>
            <a:pPr algn="ctr"/>
            <a:r>
              <a:rPr lang="en-US" sz="1400" b="1">
                <a:solidFill>
                  <a:srgbClr val="D60093"/>
                </a:solidFill>
                <a:latin typeface="Tahoma" charset="0"/>
              </a:rPr>
              <a:t>OF </a:t>
            </a:r>
            <a:endParaRPr lang="en-US" sz="1400" b="1">
              <a:solidFill>
                <a:srgbClr val="D60093"/>
              </a:solidFill>
              <a:latin typeface="Tahoma" charset="0"/>
            </a:endParaRPr>
          </a:p>
          <a:p>
            <a:pPr algn="ctr"/>
            <a:r>
              <a:rPr lang="en-US" sz="1400" b="1">
                <a:solidFill>
                  <a:srgbClr val="D60093"/>
                </a:solidFill>
                <a:latin typeface="Tahoma" charset="0"/>
              </a:rPr>
              <a:t>THIRD ANGLE PROJECTIONS</a:t>
            </a:r>
            <a:endParaRPr lang="en-US" sz="1400" b="1">
              <a:solidFill>
                <a:srgbClr val="D60093"/>
              </a:solidFill>
              <a:latin typeface="Tahoma" charset="0"/>
            </a:endParaRPr>
          </a:p>
        </p:txBody>
      </p:sp>
      <p:sp>
        <p:nvSpPr>
          <p:cNvPr id="4125" name="Rectangle 53"/>
          <p:cNvSpPr>
            <a:spLocks noChangeArrowheads="1"/>
          </p:cNvSpPr>
          <p:nvPr/>
        </p:nvSpPr>
        <p:spPr bwMode="auto">
          <a:xfrm flipH="1" flipV="1">
            <a:off x="471488" y="3944938"/>
            <a:ext cx="969962" cy="819150"/>
          </a:xfrm>
          <a:prstGeom prst="rect">
            <a:avLst/>
          </a:prstGeom>
          <a:solidFill>
            <a:srgbClr val="CCFF33"/>
          </a:solidFill>
          <a:ln w="9525">
            <a:solidFill>
              <a:schemeClr val="tx1"/>
            </a:solidFill>
            <a:miter lim="800000"/>
          </a:ln>
        </p:spPr>
        <p:txBody>
          <a:bodyPr wrap="none" anchor="ctr"/>
          <a:lstStyle/>
          <a:p>
            <a:endParaRPr lang="en-IN"/>
          </a:p>
        </p:txBody>
      </p:sp>
      <p:sp>
        <p:nvSpPr>
          <p:cNvPr id="4126" name="Rectangle 54"/>
          <p:cNvSpPr>
            <a:spLocks noChangeArrowheads="1"/>
          </p:cNvSpPr>
          <p:nvPr/>
        </p:nvSpPr>
        <p:spPr bwMode="auto">
          <a:xfrm flipH="1" flipV="1">
            <a:off x="1292225" y="3944938"/>
            <a:ext cx="968375" cy="819150"/>
          </a:xfrm>
          <a:prstGeom prst="rect">
            <a:avLst/>
          </a:prstGeom>
          <a:solidFill>
            <a:schemeClr val="hlink"/>
          </a:solidFill>
          <a:ln w="9525">
            <a:solidFill>
              <a:schemeClr val="tx1"/>
            </a:solidFill>
            <a:miter lim="800000"/>
          </a:ln>
        </p:spPr>
        <p:txBody>
          <a:bodyPr wrap="none" anchor="ctr"/>
          <a:lstStyle/>
          <a:p>
            <a:endParaRPr lang="en-IN"/>
          </a:p>
        </p:txBody>
      </p:sp>
      <p:sp>
        <p:nvSpPr>
          <p:cNvPr id="4127" name="Rectangle 55"/>
          <p:cNvSpPr>
            <a:spLocks noChangeArrowheads="1"/>
          </p:cNvSpPr>
          <p:nvPr/>
        </p:nvSpPr>
        <p:spPr bwMode="auto">
          <a:xfrm flipH="1" flipV="1">
            <a:off x="1292225" y="3124200"/>
            <a:ext cx="968375" cy="820738"/>
          </a:xfrm>
          <a:prstGeom prst="rect">
            <a:avLst/>
          </a:prstGeom>
          <a:solidFill>
            <a:srgbClr val="99CCFF"/>
          </a:solidFill>
          <a:ln w="9525">
            <a:solidFill>
              <a:schemeClr val="tx1"/>
            </a:solidFill>
            <a:miter lim="800000"/>
          </a:ln>
        </p:spPr>
        <p:txBody>
          <a:bodyPr wrap="none" anchor="ctr"/>
          <a:lstStyle/>
          <a:p>
            <a:endParaRPr lang="en-IN"/>
          </a:p>
        </p:txBody>
      </p:sp>
      <p:sp>
        <p:nvSpPr>
          <p:cNvPr id="4128" name="Rectangle 56"/>
          <p:cNvSpPr>
            <a:spLocks noChangeArrowheads="1"/>
          </p:cNvSpPr>
          <p:nvPr/>
        </p:nvSpPr>
        <p:spPr bwMode="auto">
          <a:xfrm>
            <a:off x="1598613" y="4186238"/>
            <a:ext cx="382587" cy="319087"/>
          </a:xfrm>
          <a:prstGeom prst="rect">
            <a:avLst/>
          </a:prstGeom>
          <a:solidFill>
            <a:schemeClr val="accent1"/>
          </a:solidFill>
          <a:ln w="9525">
            <a:solidFill>
              <a:schemeClr val="tx1"/>
            </a:solidFill>
            <a:miter lim="800000"/>
          </a:ln>
        </p:spPr>
        <p:txBody>
          <a:bodyPr wrap="none" anchor="ctr"/>
          <a:lstStyle/>
          <a:p>
            <a:endParaRPr lang="en-IN"/>
          </a:p>
        </p:txBody>
      </p:sp>
      <p:sp>
        <p:nvSpPr>
          <p:cNvPr id="4129" name="Text Box 57"/>
          <p:cNvSpPr txBox="1">
            <a:spLocks noChangeArrowheads="1"/>
          </p:cNvSpPr>
          <p:nvPr/>
        </p:nvSpPr>
        <p:spPr bwMode="auto">
          <a:xfrm>
            <a:off x="200025" y="3727450"/>
            <a:ext cx="349250" cy="366713"/>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sp>
        <p:nvSpPr>
          <p:cNvPr id="4130" name="Text Box 58"/>
          <p:cNvSpPr txBox="1">
            <a:spLocks noChangeArrowheads="1"/>
          </p:cNvSpPr>
          <p:nvPr/>
        </p:nvSpPr>
        <p:spPr bwMode="auto">
          <a:xfrm>
            <a:off x="2236788" y="3770313"/>
            <a:ext cx="349250" cy="366712"/>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sp>
        <p:nvSpPr>
          <p:cNvPr id="4131" name="Rectangle 59"/>
          <p:cNvSpPr>
            <a:spLocks noChangeArrowheads="1"/>
          </p:cNvSpPr>
          <p:nvPr/>
        </p:nvSpPr>
        <p:spPr bwMode="auto">
          <a:xfrm>
            <a:off x="609600" y="4186238"/>
            <a:ext cx="527050" cy="320675"/>
          </a:xfrm>
          <a:prstGeom prst="rect">
            <a:avLst/>
          </a:prstGeom>
          <a:solidFill>
            <a:schemeClr val="accent1"/>
          </a:solidFill>
          <a:ln w="9525">
            <a:solidFill>
              <a:schemeClr val="tx1"/>
            </a:solidFill>
            <a:miter lim="800000"/>
          </a:ln>
        </p:spPr>
        <p:txBody>
          <a:bodyPr wrap="none" anchor="ctr"/>
          <a:lstStyle/>
          <a:p>
            <a:endParaRPr lang="en-IN"/>
          </a:p>
        </p:txBody>
      </p:sp>
      <p:sp>
        <p:nvSpPr>
          <p:cNvPr id="4132" name="Rectangle 60"/>
          <p:cNvSpPr>
            <a:spLocks noChangeArrowheads="1"/>
          </p:cNvSpPr>
          <p:nvPr/>
        </p:nvSpPr>
        <p:spPr bwMode="auto">
          <a:xfrm>
            <a:off x="1584325" y="3400425"/>
            <a:ext cx="384175" cy="319088"/>
          </a:xfrm>
          <a:prstGeom prst="rect">
            <a:avLst/>
          </a:prstGeom>
          <a:solidFill>
            <a:schemeClr val="accent1"/>
          </a:solidFill>
          <a:ln w="9525">
            <a:solidFill>
              <a:schemeClr val="tx1"/>
            </a:solidFill>
            <a:miter lim="800000"/>
          </a:ln>
        </p:spPr>
        <p:txBody>
          <a:bodyPr wrap="none" anchor="ctr"/>
          <a:lstStyle/>
          <a:p>
            <a:endParaRPr lang="en-IN"/>
          </a:p>
        </p:txBody>
      </p:sp>
      <p:sp>
        <p:nvSpPr>
          <p:cNvPr id="4133" name="Text Box 61"/>
          <p:cNvSpPr txBox="1">
            <a:spLocks noChangeArrowheads="1"/>
          </p:cNvSpPr>
          <p:nvPr/>
        </p:nvSpPr>
        <p:spPr bwMode="auto">
          <a:xfrm>
            <a:off x="1560513" y="3389313"/>
            <a:ext cx="454025" cy="336550"/>
          </a:xfrm>
          <a:prstGeom prst="rect">
            <a:avLst/>
          </a:prstGeom>
          <a:noFill/>
          <a:ln w="9525">
            <a:noFill/>
            <a:miter lim="800000"/>
          </a:ln>
        </p:spPr>
        <p:txBody>
          <a:bodyPr wrap="none">
            <a:spAutoFit/>
          </a:bodyPr>
          <a:lstStyle/>
          <a:p>
            <a:r>
              <a:rPr lang="en-US" sz="1600">
                <a:latin typeface="Times New Roman" charset="0"/>
              </a:rPr>
              <a:t>TV</a:t>
            </a:r>
            <a:endParaRPr lang="en-US" sz="1600">
              <a:latin typeface="Times New Roman" charset="0"/>
            </a:endParaRPr>
          </a:p>
        </p:txBody>
      </p:sp>
      <p:sp>
        <p:nvSpPr>
          <p:cNvPr id="4134" name="Text Box 62"/>
          <p:cNvSpPr txBox="1">
            <a:spLocks noChangeArrowheads="1"/>
          </p:cNvSpPr>
          <p:nvPr/>
        </p:nvSpPr>
        <p:spPr bwMode="auto">
          <a:xfrm>
            <a:off x="495300" y="92075"/>
            <a:ext cx="2351088" cy="822325"/>
          </a:xfrm>
          <a:prstGeom prst="rect">
            <a:avLst/>
          </a:prstGeom>
          <a:noFill/>
          <a:ln w="9525">
            <a:noFill/>
            <a:miter lim="800000"/>
          </a:ln>
        </p:spPr>
        <p:txBody>
          <a:bodyPr wrap="none">
            <a:spAutoFit/>
          </a:bodyPr>
          <a:lstStyle/>
          <a:p>
            <a:r>
              <a:rPr lang="en-US" sz="2400" b="1" u="sng">
                <a:solidFill>
                  <a:schemeClr val="accent2"/>
                </a:solidFill>
              </a:rPr>
              <a:t>THIRD ANGLE </a:t>
            </a:r>
            <a:endParaRPr lang="en-US" sz="2400" b="1" u="sng">
              <a:solidFill>
                <a:schemeClr val="accent2"/>
              </a:solidFill>
            </a:endParaRPr>
          </a:p>
          <a:p>
            <a:r>
              <a:rPr lang="en-US" sz="2400" b="1" u="sng">
                <a:solidFill>
                  <a:schemeClr val="accent2"/>
                </a:solidFill>
              </a:rPr>
              <a:t>PROJECTION</a:t>
            </a:r>
            <a:endParaRPr lang="en-US" sz="2500" b="1" u="sng">
              <a:solidFill>
                <a:schemeClr val="accent2"/>
              </a:solidFill>
            </a:endParaRPr>
          </a:p>
        </p:txBody>
      </p:sp>
      <p:sp>
        <p:nvSpPr>
          <p:cNvPr id="4135" name="Text Box 63"/>
          <p:cNvSpPr txBox="1">
            <a:spLocks noChangeArrowheads="1"/>
          </p:cNvSpPr>
          <p:nvPr/>
        </p:nvSpPr>
        <p:spPr bwMode="auto">
          <a:xfrm>
            <a:off x="609600" y="4181475"/>
            <a:ext cx="566738" cy="336550"/>
          </a:xfrm>
          <a:prstGeom prst="rect">
            <a:avLst/>
          </a:prstGeom>
          <a:noFill/>
          <a:ln w="9525">
            <a:noFill/>
            <a:miter lim="800000"/>
          </a:ln>
        </p:spPr>
        <p:txBody>
          <a:bodyPr wrap="none">
            <a:spAutoFit/>
          </a:bodyPr>
          <a:lstStyle/>
          <a:p>
            <a:r>
              <a:rPr lang="en-US" sz="1600">
                <a:latin typeface="Times New Roman" charset="0"/>
              </a:rPr>
              <a:t>LSV</a:t>
            </a:r>
            <a:endParaRPr lang="en-US" sz="1600">
              <a:latin typeface="Times New Roman" charset="0"/>
            </a:endParaRPr>
          </a:p>
        </p:txBody>
      </p:sp>
      <p:sp>
        <p:nvSpPr>
          <p:cNvPr id="4136" name="Text Box 64"/>
          <p:cNvSpPr txBox="1">
            <a:spLocks noChangeArrowheads="1"/>
          </p:cNvSpPr>
          <p:nvPr/>
        </p:nvSpPr>
        <p:spPr bwMode="auto">
          <a:xfrm>
            <a:off x="1584325" y="4171950"/>
            <a:ext cx="442913" cy="336550"/>
          </a:xfrm>
          <a:prstGeom prst="rect">
            <a:avLst/>
          </a:prstGeom>
          <a:noFill/>
          <a:ln w="9525">
            <a:noFill/>
            <a:miter lim="800000"/>
          </a:ln>
        </p:spPr>
        <p:txBody>
          <a:bodyPr wrap="none">
            <a:spAutoFit/>
          </a:bodyPr>
          <a:lstStyle/>
          <a:p>
            <a:r>
              <a:rPr lang="en-US" sz="1600">
                <a:latin typeface="Times New Roman" charset="0"/>
              </a:rPr>
              <a:t>FV</a:t>
            </a:r>
            <a:endParaRPr lang="en-US" sz="1600">
              <a:latin typeface="Times New Roman" charset="0"/>
            </a:endParaRPr>
          </a:p>
        </p:txBody>
      </p:sp>
      <p:grpSp>
        <p:nvGrpSpPr>
          <p:cNvPr id="13" name="Group 65"/>
          <p:cNvGrpSpPr/>
          <p:nvPr/>
        </p:nvGrpSpPr>
        <p:grpSpPr bwMode="auto">
          <a:xfrm>
            <a:off x="8016875" y="46038"/>
            <a:ext cx="1096963" cy="182562"/>
            <a:chOff x="5050" y="29"/>
            <a:chExt cx="691" cy="115"/>
          </a:xfrm>
        </p:grpSpPr>
        <p:sp>
          <p:nvSpPr>
            <p:cNvPr id="4138" name="AutoShape 66">
              <a:hlinkClick r:id="rId9"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4139" name="AutoShape 67">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4140" name="AutoShape 68">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4141" name="AutoShape 69">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4142" name="AutoShape 70">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4143" name="AutoShape 71">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2300"/>
                                        </p:tgtEl>
                                        <p:attrNameLst>
                                          <p:attrName>style.visibility</p:attrName>
                                        </p:attrNameLst>
                                      </p:cBhvr>
                                      <p:to>
                                        <p:strVal val="visible"/>
                                      </p:to>
                                    </p:set>
                                    <p:anim calcmode="lin" valueType="num">
                                      <p:cBhvr>
                                        <p:cTn id="7" dur="500" fill="hold"/>
                                        <p:tgtEl>
                                          <p:spTgt spid="12300"/>
                                        </p:tgtEl>
                                        <p:attrNameLst>
                                          <p:attrName>ppt_w</p:attrName>
                                        </p:attrNameLst>
                                      </p:cBhvr>
                                      <p:tavLst>
                                        <p:tav tm="0">
                                          <p:val>
                                            <p:fltVal val="0"/>
                                          </p:val>
                                        </p:tav>
                                        <p:tav tm="100000">
                                          <p:val>
                                            <p:strVal val="#ppt_w"/>
                                          </p:val>
                                        </p:tav>
                                      </p:tavLst>
                                    </p:anim>
                                    <p:anim calcmode="lin" valueType="num">
                                      <p:cBhvr>
                                        <p:cTn id="8" dur="500" fill="hold"/>
                                        <p:tgtEl>
                                          <p:spTgt spid="12300"/>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ppt_y+#ppt_h/2"/>
                                          </p:val>
                                        </p:tav>
                                        <p:tav tm="100000">
                                          <p:val>
                                            <p:strVal val="#ppt_y"/>
                                          </p:val>
                                        </p:tav>
                                      </p:tavLst>
                                    </p:anim>
                                    <p:anim calcmode="lin" valueType="num">
                                      <p:cBhvr>
                                        <p:cTn id="15" dur="500" fill="hold"/>
                                        <p:tgtEl>
                                          <p:spTgt spid="5"/>
                                        </p:tgtEl>
                                        <p:attrNameLst>
                                          <p:attrName>ppt_w</p:attrName>
                                        </p:attrNameLst>
                                      </p:cBhvr>
                                      <p:tavLst>
                                        <p:tav tm="0">
                                          <p:val>
                                            <p:strVal val="#ppt_w"/>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8" presetClass="entr" presetSubtype="3" fill="hold" grpId="0" nodeType="clickEffect">
                                  <p:stCondLst>
                                    <p:cond delay="0"/>
                                  </p:stCondLst>
                                  <p:childTnLst>
                                    <p:set>
                                      <p:cBhvr>
                                        <p:cTn id="20" dur="1" fill="hold">
                                          <p:stCondLst>
                                            <p:cond delay="0"/>
                                          </p:stCondLst>
                                        </p:cTn>
                                        <p:tgtEl>
                                          <p:spTgt spid="12337"/>
                                        </p:tgtEl>
                                        <p:attrNameLst>
                                          <p:attrName>style.visibility</p:attrName>
                                        </p:attrNameLst>
                                      </p:cBhvr>
                                      <p:to>
                                        <p:strVal val="visible"/>
                                      </p:to>
                                    </p:set>
                                    <p:animEffect transition="in" filter="strips(upRight)">
                                      <p:cBhvr>
                                        <p:cTn id="21" dur="500"/>
                                        <p:tgtEl>
                                          <p:spTgt spid="12337"/>
                                        </p:tgtEl>
                                      </p:cBhvr>
                                    </p:animEffect>
                                  </p:childTnLst>
                                </p:cTn>
                              </p:par>
                            </p:childTnLst>
                          </p:cTn>
                        </p:par>
                      </p:childTnLst>
                    </p:cTn>
                  </p:par>
                  <p:par>
                    <p:cTn id="22" fill="hold">
                      <p:stCondLst>
                        <p:cond delay="indefinite"/>
                      </p:stCondLst>
                      <p:childTnLst>
                        <p:par>
                          <p:cTn id="23" fill="hold">
                            <p:stCondLst>
                              <p:cond delay="0"/>
                            </p:stCondLst>
                            <p:childTnLst>
                              <p:par>
                                <p:cTn id="24" presetID="18" presetClass="entr" presetSubtype="3" fill="hold" nodeType="clickEffect">
                                  <p:stCondLst>
                                    <p:cond delay="0"/>
                                  </p:stCondLst>
                                  <p:childTnLst>
                                    <p:set>
                                      <p:cBhvr>
                                        <p:cTn id="25" dur="1" fill="hold">
                                          <p:stCondLst>
                                            <p:cond delay="0"/>
                                          </p:stCondLst>
                                        </p:cTn>
                                        <p:tgtEl>
                                          <p:spTgt spid="12328"/>
                                        </p:tgtEl>
                                        <p:attrNameLst>
                                          <p:attrName>style.visibility</p:attrName>
                                        </p:attrNameLst>
                                      </p:cBhvr>
                                      <p:to>
                                        <p:strVal val="visible"/>
                                      </p:to>
                                    </p:set>
                                    <p:animEffect transition="in" filter="strips(upRight)">
                                      <p:cBhvr>
                                        <p:cTn id="26" dur="500"/>
                                        <p:tgtEl>
                                          <p:spTgt spid="12328"/>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12315"/>
                                        </p:tgtEl>
                                        <p:attrNameLst>
                                          <p:attrName>style.visibility</p:attrName>
                                        </p:attrNameLst>
                                      </p:cBhvr>
                                      <p:to>
                                        <p:strVal val="visible"/>
                                      </p:to>
                                    </p:set>
                                    <p:anim calcmode="lin" valueType="num">
                                      <p:cBhvr>
                                        <p:cTn id="31" dur="500" fill="hold"/>
                                        <p:tgtEl>
                                          <p:spTgt spid="12315"/>
                                        </p:tgtEl>
                                        <p:attrNameLst>
                                          <p:attrName>ppt_w</p:attrName>
                                        </p:attrNameLst>
                                      </p:cBhvr>
                                      <p:tavLst>
                                        <p:tav tm="0">
                                          <p:val>
                                            <p:fltVal val="0"/>
                                          </p:val>
                                        </p:tav>
                                        <p:tav tm="100000">
                                          <p:val>
                                            <p:strVal val="#ppt_w"/>
                                          </p:val>
                                        </p:tav>
                                      </p:tavLst>
                                    </p:anim>
                                    <p:anim calcmode="lin" valueType="num">
                                      <p:cBhvr>
                                        <p:cTn id="32" dur="500" fill="hold"/>
                                        <p:tgtEl>
                                          <p:spTgt spid="12315"/>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nodeType="clickEffect">
                                  <p:stCondLst>
                                    <p:cond delay="0"/>
                                  </p:stCondLst>
                                  <p:childTnLst>
                                    <p:set>
                                      <p:cBhvr>
                                        <p:cTn id="36" dur="1" fill="hold">
                                          <p:stCondLst>
                                            <p:cond delay="0"/>
                                          </p:stCondLst>
                                        </p:cTn>
                                        <p:tgtEl>
                                          <p:spTgt spid="12334"/>
                                        </p:tgtEl>
                                        <p:attrNameLst>
                                          <p:attrName>style.visibility</p:attrName>
                                        </p:attrNameLst>
                                      </p:cBhvr>
                                      <p:to>
                                        <p:strVal val="visible"/>
                                      </p:to>
                                    </p:set>
                                    <p:anim calcmode="lin" valueType="num">
                                      <p:cBhvr additive="base">
                                        <p:cTn id="37" dur="500" fill="hold"/>
                                        <p:tgtEl>
                                          <p:spTgt spid="12334"/>
                                        </p:tgtEl>
                                        <p:attrNameLst>
                                          <p:attrName>ppt_x</p:attrName>
                                        </p:attrNameLst>
                                      </p:cBhvr>
                                      <p:tavLst>
                                        <p:tav tm="0">
                                          <p:val>
                                            <p:strVal val="#ppt_x"/>
                                          </p:val>
                                        </p:tav>
                                        <p:tav tm="100000">
                                          <p:val>
                                            <p:strVal val="#ppt_x"/>
                                          </p:val>
                                        </p:tav>
                                      </p:tavLst>
                                    </p:anim>
                                    <p:anim calcmode="lin" valueType="num">
                                      <p:cBhvr additive="base">
                                        <p:cTn id="38" dur="500" fill="hold"/>
                                        <p:tgtEl>
                                          <p:spTgt spid="12334"/>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ppt_x"/>
                                          </p:val>
                                        </p:tav>
                                        <p:tav tm="100000">
                                          <p:val>
                                            <p:strVal val="#ppt_x"/>
                                          </p:val>
                                        </p:tav>
                                      </p:tavLst>
                                    </p:anim>
                                    <p:anim calcmode="lin" valueType="num">
                                      <p:cBhvr additive="base">
                                        <p:cTn id="5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p:cTn id="55" dur="500" fill="hold"/>
                                        <p:tgtEl>
                                          <p:spTgt spid="9"/>
                                        </p:tgtEl>
                                        <p:attrNameLst>
                                          <p:attrName>ppt_w</p:attrName>
                                        </p:attrNameLst>
                                      </p:cBhvr>
                                      <p:tavLst>
                                        <p:tav tm="0">
                                          <p:val>
                                            <p:fltVal val="0"/>
                                          </p:val>
                                        </p:tav>
                                        <p:tav tm="100000">
                                          <p:val>
                                            <p:strVal val="#ppt_w"/>
                                          </p:val>
                                        </p:tav>
                                      </p:tavLst>
                                    </p:anim>
                                    <p:anim calcmode="lin" valueType="num">
                                      <p:cBhvr>
                                        <p:cTn id="56"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nodeType="clickEffect">
                                  <p:stCondLst>
                                    <p:cond delay="0"/>
                                  </p:stCondLst>
                                  <p:childTnLst>
                                    <p:set>
                                      <p:cBhvr>
                                        <p:cTn id="60" dur="1" fill="hold">
                                          <p:stCondLst>
                                            <p:cond delay="0"/>
                                          </p:stCondLst>
                                        </p:cTn>
                                        <p:tgtEl>
                                          <p:spTgt spid="12333"/>
                                        </p:tgtEl>
                                        <p:attrNameLst>
                                          <p:attrName>style.visibility</p:attrName>
                                        </p:attrNameLst>
                                      </p:cBhvr>
                                      <p:to>
                                        <p:strVal val="visible"/>
                                      </p:to>
                                    </p:set>
                                    <p:anim calcmode="lin" valueType="num">
                                      <p:cBhvr additive="base">
                                        <p:cTn id="61" dur="500" fill="hold"/>
                                        <p:tgtEl>
                                          <p:spTgt spid="12333"/>
                                        </p:tgtEl>
                                        <p:attrNameLst>
                                          <p:attrName>ppt_x</p:attrName>
                                        </p:attrNameLst>
                                      </p:cBhvr>
                                      <p:tavLst>
                                        <p:tav tm="0">
                                          <p:val>
                                            <p:strVal val="#ppt_x"/>
                                          </p:val>
                                        </p:tav>
                                        <p:tav tm="100000">
                                          <p:val>
                                            <p:strVal val="#ppt_x"/>
                                          </p:val>
                                        </p:tav>
                                      </p:tavLst>
                                    </p:anim>
                                    <p:anim calcmode="lin" valueType="num">
                                      <p:cBhvr additive="base">
                                        <p:cTn id="62" dur="500" fill="hold"/>
                                        <p:tgtEl>
                                          <p:spTgt spid="12333"/>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grpId="0" nodeType="clickEffect">
                                  <p:stCondLst>
                                    <p:cond delay="0"/>
                                  </p:stCondLst>
                                  <p:childTnLst>
                                    <p:set>
                                      <p:cBhvr>
                                        <p:cTn id="66" dur="1" fill="hold">
                                          <p:stCondLst>
                                            <p:cond delay="0"/>
                                          </p:stCondLst>
                                        </p:cTn>
                                        <p:tgtEl>
                                          <p:spTgt spid="12335"/>
                                        </p:tgtEl>
                                        <p:attrNameLst>
                                          <p:attrName>style.visibility</p:attrName>
                                        </p:attrNameLst>
                                      </p:cBhvr>
                                      <p:to>
                                        <p:strVal val="visible"/>
                                      </p:to>
                                    </p:set>
                                    <p:anim calcmode="lin" valueType="num">
                                      <p:cBhvr>
                                        <p:cTn id="67" dur="500" fill="hold"/>
                                        <p:tgtEl>
                                          <p:spTgt spid="12335"/>
                                        </p:tgtEl>
                                        <p:attrNameLst>
                                          <p:attrName>ppt_w</p:attrName>
                                        </p:attrNameLst>
                                      </p:cBhvr>
                                      <p:tavLst>
                                        <p:tav tm="0">
                                          <p:val>
                                            <p:fltVal val="0"/>
                                          </p:val>
                                        </p:tav>
                                        <p:tav tm="100000">
                                          <p:val>
                                            <p:strVal val="#ppt_w"/>
                                          </p:val>
                                        </p:tav>
                                      </p:tavLst>
                                    </p:anim>
                                    <p:anim calcmode="lin" valueType="num">
                                      <p:cBhvr>
                                        <p:cTn id="68" dur="500" fill="hold"/>
                                        <p:tgtEl>
                                          <p:spTgt spid="12335"/>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23" presetClass="entr" presetSubtype="32" fill="hold" grpId="0" nodeType="clickEffect">
                                  <p:stCondLst>
                                    <p:cond delay="0"/>
                                  </p:stCondLst>
                                  <p:childTnLst>
                                    <p:set>
                                      <p:cBhvr>
                                        <p:cTn id="72" dur="1" fill="hold">
                                          <p:stCondLst>
                                            <p:cond delay="0"/>
                                          </p:stCondLst>
                                        </p:cTn>
                                        <p:tgtEl>
                                          <p:spTgt spid="12330"/>
                                        </p:tgtEl>
                                        <p:attrNameLst>
                                          <p:attrName>style.visibility</p:attrName>
                                        </p:attrNameLst>
                                      </p:cBhvr>
                                      <p:to>
                                        <p:strVal val="visible"/>
                                      </p:to>
                                    </p:set>
                                    <p:anim calcmode="lin" valueType="num">
                                      <p:cBhvr>
                                        <p:cTn id="73" dur="500" fill="hold"/>
                                        <p:tgtEl>
                                          <p:spTgt spid="12330"/>
                                        </p:tgtEl>
                                        <p:attrNameLst>
                                          <p:attrName>ppt_w</p:attrName>
                                        </p:attrNameLst>
                                      </p:cBhvr>
                                      <p:tavLst>
                                        <p:tav tm="0">
                                          <p:val>
                                            <p:strVal val="4*#ppt_w"/>
                                          </p:val>
                                        </p:tav>
                                        <p:tav tm="100000">
                                          <p:val>
                                            <p:strVal val="#ppt_w"/>
                                          </p:val>
                                        </p:tav>
                                      </p:tavLst>
                                    </p:anim>
                                    <p:anim calcmode="lin" valueType="num">
                                      <p:cBhvr>
                                        <p:cTn id="74" dur="500" fill="hold"/>
                                        <p:tgtEl>
                                          <p:spTgt spid="12330"/>
                                        </p:tgtEl>
                                        <p:attrNameLst>
                                          <p:attrName>ppt_h</p:attrName>
                                        </p:attrNameLst>
                                      </p:cBhvr>
                                      <p:tavLst>
                                        <p:tav tm="0">
                                          <p:val>
                                            <p:strVal val="4*#ppt_h"/>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8" presetClass="entr" presetSubtype="9" fill="hold" nodeType="clickEffect">
                                  <p:stCondLst>
                                    <p:cond delay="0"/>
                                  </p:stCondLst>
                                  <p:childTnLst>
                                    <p:set>
                                      <p:cBhvr>
                                        <p:cTn id="78" dur="1" fill="hold">
                                          <p:stCondLst>
                                            <p:cond delay="0"/>
                                          </p:stCondLst>
                                        </p:cTn>
                                        <p:tgtEl>
                                          <p:spTgt spid="4"/>
                                        </p:tgtEl>
                                        <p:attrNameLst>
                                          <p:attrName>style.visibility</p:attrName>
                                        </p:attrNameLst>
                                      </p:cBhvr>
                                      <p:to>
                                        <p:strVal val="visible"/>
                                      </p:to>
                                    </p:set>
                                    <p:animEffect transition="in" filter="strips(upLeft)">
                                      <p:cBhvr>
                                        <p:cTn id="79" dur="500"/>
                                        <p:tgtEl>
                                          <p:spTgt spid="4"/>
                                        </p:tgtEl>
                                      </p:cBhvr>
                                    </p:animEffect>
                                  </p:childTnLst>
                                </p:cTn>
                              </p:par>
                            </p:childTnLst>
                          </p:cTn>
                        </p:par>
                      </p:childTnLst>
                    </p:cTn>
                  </p:par>
                  <p:par>
                    <p:cTn id="80" fill="hold">
                      <p:stCondLst>
                        <p:cond delay="indefinite"/>
                      </p:stCondLst>
                      <p:childTnLst>
                        <p:par>
                          <p:cTn id="81" fill="hold">
                            <p:stCondLst>
                              <p:cond delay="0"/>
                            </p:stCondLst>
                            <p:childTnLst>
                              <p:par>
                                <p:cTn id="82" presetID="18" presetClass="entr" presetSubtype="6" fill="hold" nodeType="clickEffect">
                                  <p:stCondLst>
                                    <p:cond delay="0"/>
                                  </p:stCondLst>
                                  <p:childTnLst>
                                    <p:set>
                                      <p:cBhvr>
                                        <p:cTn id="83" dur="1" fill="hold">
                                          <p:stCondLst>
                                            <p:cond delay="0"/>
                                          </p:stCondLst>
                                        </p:cTn>
                                        <p:tgtEl>
                                          <p:spTgt spid="12"/>
                                        </p:tgtEl>
                                        <p:attrNameLst>
                                          <p:attrName>style.visibility</p:attrName>
                                        </p:attrNameLst>
                                      </p:cBhvr>
                                      <p:to>
                                        <p:strVal val="visible"/>
                                      </p:to>
                                    </p:set>
                                    <p:animEffect transition="in" filter="strips(downRight)">
                                      <p:cBhvr>
                                        <p:cTn id="84" dur="500"/>
                                        <p:tgtEl>
                                          <p:spTgt spid="12"/>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6" fill="hold" nodeType="clickEffect">
                                  <p:stCondLst>
                                    <p:cond delay="0"/>
                                  </p:stCondLst>
                                  <p:childTnLst>
                                    <p:set>
                                      <p:cBhvr>
                                        <p:cTn id="88" dur="1" fill="hold">
                                          <p:stCondLst>
                                            <p:cond delay="0"/>
                                          </p:stCondLst>
                                        </p:cTn>
                                        <p:tgtEl>
                                          <p:spTgt spid="7"/>
                                        </p:tgtEl>
                                        <p:attrNameLst>
                                          <p:attrName>style.visibility</p:attrName>
                                        </p:attrNameLst>
                                      </p:cBhvr>
                                      <p:to>
                                        <p:strVal val="visible"/>
                                      </p:to>
                                    </p:set>
                                    <p:anim calcmode="lin" valueType="num">
                                      <p:cBhvr additive="base">
                                        <p:cTn id="89" dur="500" fill="hold"/>
                                        <p:tgtEl>
                                          <p:spTgt spid="7"/>
                                        </p:tgtEl>
                                        <p:attrNameLst>
                                          <p:attrName>ppt_x</p:attrName>
                                        </p:attrNameLst>
                                      </p:cBhvr>
                                      <p:tavLst>
                                        <p:tav tm="0">
                                          <p:val>
                                            <p:strVal val="1+#ppt_w/2"/>
                                          </p:val>
                                        </p:tav>
                                        <p:tav tm="100000">
                                          <p:val>
                                            <p:strVal val="#ppt_x"/>
                                          </p:val>
                                        </p:tav>
                                      </p:tavLst>
                                    </p:anim>
                                    <p:anim calcmode="lin" valueType="num">
                                      <p:cBhvr additive="base">
                                        <p:cTn id="9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32" fill="hold" grpId="0" nodeType="clickEffect">
                                  <p:stCondLst>
                                    <p:cond delay="0"/>
                                  </p:stCondLst>
                                  <p:childTnLst>
                                    <p:set>
                                      <p:cBhvr>
                                        <p:cTn id="94" dur="1" fill="hold">
                                          <p:stCondLst>
                                            <p:cond delay="0"/>
                                          </p:stCondLst>
                                        </p:cTn>
                                        <p:tgtEl>
                                          <p:spTgt spid="12331"/>
                                        </p:tgtEl>
                                        <p:attrNameLst>
                                          <p:attrName>style.visibility</p:attrName>
                                        </p:attrNameLst>
                                      </p:cBhvr>
                                      <p:to>
                                        <p:strVal val="visible"/>
                                      </p:to>
                                    </p:set>
                                    <p:anim calcmode="lin" valueType="num">
                                      <p:cBhvr>
                                        <p:cTn id="95" dur="500" fill="hold"/>
                                        <p:tgtEl>
                                          <p:spTgt spid="12331"/>
                                        </p:tgtEl>
                                        <p:attrNameLst>
                                          <p:attrName>ppt_w</p:attrName>
                                        </p:attrNameLst>
                                      </p:cBhvr>
                                      <p:tavLst>
                                        <p:tav tm="0">
                                          <p:val>
                                            <p:strVal val="4*#ppt_w"/>
                                          </p:val>
                                        </p:tav>
                                        <p:tav tm="100000">
                                          <p:val>
                                            <p:strVal val="#ppt_w"/>
                                          </p:val>
                                        </p:tav>
                                      </p:tavLst>
                                    </p:anim>
                                    <p:anim calcmode="lin" valueType="num">
                                      <p:cBhvr>
                                        <p:cTn id="96" dur="500" fill="hold"/>
                                        <p:tgtEl>
                                          <p:spTgt spid="12331"/>
                                        </p:tgtEl>
                                        <p:attrNameLst>
                                          <p:attrName>ppt_h</p:attrName>
                                        </p:attrNameLst>
                                      </p:cBhvr>
                                      <p:tavLst>
                                        <p:tav tm="0">
                                          <p:val>
                                            <p:strVal val="4*#ppt_h"/>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grpId="0" nodeType="clickEffect">
                                  <p:stCondLst>
                                    <p:cond delay="0"/>
                                  </p:stCondLst>
                                  <p:childTnLst>
                                    <p:set>
                                      <p:cBhvr>
                                        <p:cTn id="100" dur="1" fill="hold">
                                          <p:stCondLst>
                                            <p:cond delay="0"/>
                                          </p:stCondLst>
                                        </p:cTn>
                                        <p:tgtEl>
                                          <p:spTgt spid="12336"/>
                                        </p:tgtEl>
                                        <p:attrNameLst>
                                          <p:attrName>style.visibility</p:attrName>
                                        </p:attrNameLst>
                                      </p:cBhvr>
                                      <p:to>
                                        <p:strVal val="visible"/>
                                      </p:to>
                                    </p:set>
                                    <p:anim calcmode="lin" valueType="num">
                                      <p:cBhvr>
                                        <p:cTn id="101" dur="500" fill="hold"/>
                                        <p:tgtEl>
                                          <p:spTgt spid="12336"/>
                                        </p:tgtEl>
                                        <p:attrNameLst>
                                          <p:attrName>ppt_w</p:attrName>
                                        </p:attrNameLst>
                                      </p:cBhvr>
                                      <p:tavLst>
                                        <p:tav tm="0">
                                          <p:val>
                                            <p:fltVal val="0"/>
                                          </p:val>
                                        </p:tav>
                                        <p:tav tm="100000">
                                          <p:val>
                                            <p:strVal val="#ppt_w"/>
                                          </p:val>
                                        </p:tav>
                                      </p:tavLst>
                                    </p:anim>
                                    <p:anim calcmode="lin" valueType="num">
                                      <p:cBhvr>
                                        <p:cTn id="102" dur="500" fill="hold"/>
                                        <p:tgtEl>
                                          <p:spTgt spid="12336"/>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3" presetClass="entr" presetSubtype="32" fill="hold" grpId="0" nodeType="clickEffect">
                                  <p:stCondLst>
                                    <p:cond delay="0"/>
                                  </p:stCondLst>
                                  <p:childTnLst>
                                    <p:set>
                                      <p:cBhvr>
                                        <p:cTn id="106" dur="1" fill="hold">
                                          <p:stCondLst>
                                            <p:cond delay="0"/>
                                          </p:stCondLst>
                                        </p:cTn>
                                        <p:tgtEl>
                                          <p:spTgt spid="12329"/>
                                        </p:tgtEl>
                                        <p:attrNameLst>
                                          <p:attrName>style.visibility</p:attrName>
                                        </p:attrNameLst>
                                      </p:cBhvr>
                                      <p:to>
                                        <p:strVal val="visible"/>
                                      </p:to>
                                    </p:set>
                                    <p:anim calcmode="lin" valueType="num">
                                      <p:cBhvr>
                                        <p:cTn id="107" dur="500" fill="hold"/>
                                        <p:tgtEl>
                                          <p:spTgt spid="12329"/>
                                        </p:tgtEl>
                                        <p:attrNameLst>
                                          <p:attrName>ppt_w</p:attrName>
                                        </p:attrNameLst>
                                      </p:cBhvr>
                                      <p:tavLst>
                                        <p:tav tm="0">
                                          <p:val>
                                            <p:strVal val="4*#ppt_w"/>
                                          </p:val>
                                        </p:tav>
                                        <p:tav tm="100000">
                                          <p:val>
                                            <p:strVal val="#ppt_w"/>
                                          </p:val>
                                        </p:tav>
                                      </p:tavLst>
                                    </p:anim>
                                    <p:anim calcmode="lin" valueType="num">
                                      <p:cBhvr>
                                        <p:cTn id="108" dur="500" fill="hold"/>
                                        <p:tgtEl>
                                          <p:spTgt spid="12329"/>
                                        </p:tgtEl>
                                        <p:attrNameLst>
                                          <p:attrName>ppt_h</p:attrName>
                                        </p:attrNameLst>
                                      </p:cBhvr>
                                      <p:tavLst>
                                        <p:tav tm="0">
                                          <p:val>
                                            <p:strVal val="4*#ppt_h"/>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18" presetClass="entr" presetSubtype="3" fill="hold" nodeType="clickEffect">
                                  <p:stCondLst>
                                    <p:cond delay="0"/>
                                  </p:stCondLst>
                                  <p:childTnLst>
                                    <p:set>
                                      <p:cBhvr>
                                        <p:cTn id="112" dur="1" fill="hold">
                                          <p:stCondLst>
                                            <p:cond delay="0"/>
                                          </p:stCondLst>
                                        </p:cTn>
                                        <p:tgtEl>
                                          <p:spTgt spid="3"/>
                                        </p:tgtEl>
                                        <p:attrNameLst>
                                          <p:attrName>style.visibility</p:attrName>
                                        </p:attrNameLst>
                                      </p:cBhvr>
                                      <p:to>
                                        <p:strVal val="visible"/>
                                      </p:to>
                                    </p:set>
                                    <p:animEffect transition="in" filter="strips(upRight)">
                                      <p:cBhvr>
                                        <p:cTn id="113" dur="500"/>
                                        <p:tgtEl>
                                          <p:spTgt spid="3"/>
                                        </p:tgtEl>
                                      </p:cBhvr>
                                    </p:animEffect>
                                  </p:childTnLst>
                                </p:cTn>
                              </p:par>
                            </p:childTnLst>
                          </p:cTn>
                        </p:par>
                      </p:childTnLst>
                    </p:cTn>
                  </p:par>
                  <p:par>
                    <p:cTn id="114" fill="hold">
                      <p:stCondLst>
                        <p:cond delay="indefinite"/>
                      </p:stCondLst>
                      <p:childTnLst>
                        <p:par>
                          <p:cTn id="115" fill="hold">
                            <p:stCondLst>
                              <p:cond delay="0"/>
                            </p:stCondLst>
                            <p:childTnLst>
                              <p:par>
                                <p:cTn id="116" presetID="18" presetClass="entr" presetSubtype="12" fill="hold" nodeType="clickEffect">
                                  <p:stCondLst>
                                    <p:cond delay="0"/>
                                  </p:stCondLst>
                                  <p:childTnLst>
                                    <p:set>
                                      <p:cBhvr>
                                        <p:cTn id="117" dur="1" fill="hold">
                                          <p:stCondLst>
                                            <p:cond delay="0"/>
                                          </p:stCondLst>
                                        </p:cTn>
                                        <p:tgtEl>
                                          <p:spTgt spid="11"/>
                                        </p:tgtEl>
                                        <p:attrNameLst>
                                          <p:attrName>style.visibility</p:attrName>
                                        </p:attrNameLst>
                                      </p:cBhvr>
                                      <p:to>
                                        <p:strVal val="visible"/>
                                      </p:to>
                                    </p:set>
                                    <p:animEffect transition="in" filter="strips(downLeft)">
                                      <p:cBhvr>
                                        <p:cTn id="118" dur="500"/>
                                        <p:tgtEl>
                                          <p:spTgt spid="11"/>
                                        </p:tgtEl>
                                      </p:cBhvr>
                                    </p:animEffect>
                                  </p:childTnLst>
                                </p:cTn>
                              </p:par>
                            </p:childTnLst>
                          </p:cTn>
                        </p:par>
                      </p:childTnLst>
                    </p:cTn>
                  </p:par>
                  <p:par>
                    <p:cTn id="119" fill="hold">
                      <p:stCondLst>
                        <p:cond delay="indefinite"/>
                      </p:stCondLst>
                      <p:childTnLst>
                        <p:par>
                          <p:cTn id="120" fill="hold">
                            <p:stCondLst>
                              <p:cond delay="0"/>
                            </p:stCondLst>
                            <p:childTnLst>
                              <p:par>
                                <p:cTn id="121" presetID="2" presetClass="entr" presetSubtype="12" fill="hold" nodeType="clickEffect">
                                  <p:stCondLst>
                                    <p:cond delay="0"/>
                                  </p:stCondLst>
                                  <p:childTnLst>
                                    <p:set>
                                      <p:cBhvr>
                                        <p:cTn id="122" dur="1" fill="hold">
                                          <p:stCondLst>
                                            <p:cond delay="0"/>
                                          </p:stCondLst>
                                        </p:cTn>
                                        <p:tgtEl>
                                          <p:spTgt spid="8"/>
                                        </p:tgtEl>
                                        <p:attrNameLst>
                                          <p:attrName>style.visibility</p:attrName>
                                        </p:attrNameLst>
                                      </p:cBhvr>
                                      <p:to>
                                        <p:strVal val="visible"/>
                                      </p:to>
                                    </p:set>
                                    <p:anim calcmode="lin" valueType="num">
                                      <p:cBhvr additive="base">
                                        <p:cTn id="123" dur="500" fill="hold"/>
                                        <p:tgtEl>
                                          <p:spTgt spid="8"/>
                                        </p:tgtEl>
                                        <p:attrNameLst>
                                          <p:attrName>ppt_x</p:attrName>
                                        </p:attrNameLst>
                                      </p:cBhvr>
                                      <p:tavLst>
                                        <p:tav tm="0">
                                          <p:val>
                                            <p:strVal val="0-#ppt_w/2"/>
                                          </p:val>
                                        </p:tav>
                                        <p:tav tm="100000">
                                          <p:val>
                                            <p:strVal val="#ppt_x"/>
                                          </p:val>
                                        </p:tav>
                                      </p:tavLst>
                                    </p:anim>
                                    <p:anim calcmode="lin" valueType="num">
                                      <p:cBhvr additive="base">
                                        <p:cTn id="12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3" presetClass="entr" presetSubtype="32" fill="hold" grpId="0" nodeType="clickEffect">
                                  <p:stCondLst>
                                    <p:cond delay="0"/>
                                  </p:stCondLst>
                                  <p:childTnLst>
                                    <p:set>
                                      <p:cBhvr>
                                        <p:cTn id="128" dur="1" fill="hold">
                                          <p:stCondLst>
                                            <p:cond delay="0"/>
                                          </p:stCondLst>
                                        </p:cTn>
                                        <p:tgtEl>
                                          <p:spTgt spid="12332"/>
                                        </p:tgtEl>
                                        <p:attrNameLst>
                                          <p:attrName>style.visibility</p:attrName>
                                        </p:attrNameLst>
                                      </p:cBhvr>
                                      <p:to>
                                        <p:strVal val="visible"/>
                                      </p:to>
                                    </p:set>
                                    <p:anim calcmode="lin" valueType="num">
                                      <p:cBhvr>
                                        <p:cTn id="129" dur="500" fill="hold"/>
                                        <p:tgtEl>
                                          <p:spTgt spid="12332"/>
                                        </p:tgtEl>
                                        <p:attrNameLst>
                                          <p:attrName>ppt_w</p:attrName>
                                        </p:attrNameLst>
                                      </p:cBhvr>
                                      <p:tavLst>
                                        <p:tav tm="0">
                                          <p:val>
                                            <p:strVal val="4*#ppt_w"/>
                                          </p:val>
                                        </p:tav>
                                        <p:tav tm="100000">
                                          <p:val>
                                            <p:strVal val="#ppt_w"/>
                                          </p:val>
                                        </p:tav>
                                      </p:tavLst>
                                    </p:anim>
                                    <p:anim calcmode="lin" valueType="num">
                                      <p:cBhvr>
                                        <p:cTn id="130" dur="500" fill="hold"/>
                                        <p:tgtEl>
                                          <p:spTgt spid="1233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00" grpId="0" animBg="1"/>
      <p:bldP spid="12315" grpId="0" animBg="1"/>
      <p:bldP spid="12329" grpId="0" animBg="1"/>
      <p:bldP spid="12330" grpId="0" animBg="1"/>
      <p:bldP spid="12331" grpId="0" animBg="1"/>
      <p:bldP spid="12332" grpId="0" animBg="1"/>
      <p:bldP spid="12335" grpId="0" animBg="1"/>
      <p:bldP spid="12336" grpId="0" animBg="1"/>
      <p:bldP spid="12337"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0" y="0"/>
            <a:ext cx="9144000" cy="1676400"/>
            <a:chOff x="0" y="0"/>
            <a:chExt cx="5760" cy="1056"/>
          </a:xfrm>
        </p:grpSpPr>
        <p:sp>
          <p:nvSpPr>
            <p:cNvPr id="24599" name="Rectangle 3"/>
            <p:cNvSpPr>
              <a:spLocks noChangeArrowheads="1"/>
            </p:cNvSpPr>
            <p:nvPr/>
          </p:nvSpPr>
          <p:spPr bwMode="auto">
            <a:xfrm>
              <a:off x="0" y="0"/>
              <a:ext cx="5760" cy="1056"/>
            </a:xfrm>
            <a:prstGeom prst="rect">
              <a:avLst/>
            </a:prstGeom>
            <a:solidFill>
              <a:srgbClr val="FF00FF"/>
            </a:solidFill>
            <a:ln w="9525">
              <a:solidFill>
                <a:schemeClr val="tx1"/>
              </a:solidFill>
              <a:miter lim="800000"/>
            </a:ln>
          </p:spPr>
          <p:txBody>
            <a:bodyPr wrap="none" anchor="ctr"/>
            <a:lstStyle/>
            <a:p>
              <a:endParaRPr lang="en-IN"/>
            </a:p>
          </p:txBody>
        </p:sp>
        <p:sp>
          <p:nvSpPr>
            <p:cNvPr id="24600" name="Text Box 4"/>
            <p:cNvSpPr txBox="1">
              <a:spLocks noChangeArrowheads="1"/>
            </p:cNvSpPr>
            <p:nvPr/>
          </p:nvSpPr>
          <p:spPr bwMode="auto">
            <a:xfrm>
              <a:off x="725" y="185"/>
              <a:ext cx="4180" cy="672"/>
            </a:xfrm>
            <a:prstGeom prst="rect">
              <a:avLst/>
            </a:prstGeom>
            <a:noFill/>
            <a:ln w="9525">
              <a:noFill/>
              <a:miter lim="800000"/>
            </a:ln>
          </p:spPr>
          <p:txBody>
            <a:bodyPr wrap="none">
              <a:spAutoFit/>
            </a:bodyPr>
            <a:lstStyle/>
            <a:p>
              <a:pPr algn="ctr"/>
              <a:r>
                <a:rPr lang="en-US" sz="3200" b="1">
                  <a:solidFill>
                    <a:srgbClr val="FFFF00"/>
                  </a:solidFill>
                  <a:latin typeface="Tahoma" charset="0"/>
                </a:rPr>
                <a:t>ORTHOGRAPHIC PROJECTIONS</a:t>
              </a:r>
              <a:endParaRPr lang="en-US" sz="3200" b="1">
                <a:solidFill>
                  <a:srgbClr val="FFFF00"/>
                </a:solidFill>
                <a:latin typeface="Tahoma" charset="0"/>
              </a:endParaRPr>
            </a:p>
            <a:p>
              <a:pPr algn="ctr"/>
              <a:r>
                <a:rPr lang="en-US" sz="3200" b="1">
                  <a:solidFill>
                    <a:srgbClr val="FFFF00"/>
                  </a:solidFill>
                  <a:latin typeface="Tahoma" charset="0"/>
                </a:rPr>
                <a:t>{ MACHINE ELEMENTS }</a:t>
              </a:r>
              <a:endParaRPr lang="en-US" sz="3200" b="1">
                <a:solidFill>
                  <a:srgbClr val="FFFF00"/>
                </a:solidFill>
                <a:latin typeface="Tahoma" charset="0"/>
              </a:endParaRPr>
            </a:p>
          </p:txBody>
        </p:sp>
      </p:grpSp>
      <p:grpSp>
        <p:nvGrpSpPr>
          <p:cNvPr id="3" name="Group 5"/>
          <p:cNvGrpSpPr/>
          <p:nvPr/>
        </p:nvGrpSpPr>
        <p:grpSpPr bwMode="auto">
          <a:xfrm>
            <a:off x="0" y="1676400"/>
            <a:ext cx="9144000" cy="1600200"/>
            <a:chOff x="0" y="1056"/>
            <a:chExt cx="5760" cy="1008"/>
          </a:xfrm>
        </p:grpSpPr>
        <p:sp>
          <p:nvSpPr>
            <p:cNvPr id="24597" name="Rectangle 6"/>
            <p:cNvSpPr>
              <a:spLocks noChangeArrowheads="1"/>
            </p:cNvSpPr>
            <p:nvPr/>
          </p:nvSpPr>
          <p:spPr bwMode="auto">
            <a:xfrm>
              <a:off x="0" y="1056"/>
              <a:ext cx="5760" cy="1008"/>
            </a:xfrm>
            <a:prstGeom prst="rect">
              <a:avLst/>
            </a:prstGeom>
            <a:solidFill>
              <a:srgbClr val="FFFF00"/>
            </a:solidFill>
            <a:ln w="9525">
              <a:solidFill>
                <a:schemeClr val="tx1"/>
              </a:solidFill>
              <a:miter lim="800000"/>
            </a:ln>
          </p:spPr>
          <p:txBody>
            <a:bodyPr wrap="none" anchor="ctr"/>
            <a:lstStyle/>
            <a:p>
              <a:endParaRPr lang="en-IN"/>
            </a:p>
          </p:txBody>
        </p:sp>
        <p:sp>
          <p:nvSpPr>
            <p:cNvPr id="24598" name="Text Box 7"/>
            <p:cNvSpPr txBox="1">
              <a:spLocks noChangeArrowheads="1"/>
            </p:cNvSpPr>
            <p:nvPr/>
          </p:nvSpPr>
          <p:spPr bwMode="auto">
            <a:xfrm>
              <a:off x="75" y="1108"/>
              <a:ext cx="5428" cy="923"/>
            </a:xfrm>
            <a:prstGeom prst="rect">
              <a:avLst/>
            </a:prstGeom>
            <a:noFill/>
            <a:ln w="9525">
              <a:noFill/>
              <a:miter lim="800000"/>
            </a:ln>
          </p:spPr>
          <p:txBody>
            <a:bodyPr wrap="none">
              <a:spAutoFit/>
            </a:bodyPr>
            <a:lstStyle/>
            <a:p>
              <a:pPr algn="ctr"/>
              <a:r>
                <a:rPr lang="en-US">
                  <a:solidFill>
                    <a:srgbClr val="FF0000"/>
                  </a:solidFill>
                  <a:latin typeface="Arial Black" pitchFamily="34" charset="0"/>
                </a:rPr>
                <a:t>OBJECT IS OBSERVED IN THREE DIRECTIONS.</a:t>
              </a:r>
              <a:endParaRPr lang="en-US">
                <a:solidFill>
                  <a:srgbClr val="FF0000"/>
                </a:solidFill>
                <a:latin typeface="Arial Black" pitchFamily="34" charset="0"/>
              </a:endParaRPr>
            </a:p>
            <a:p>
              <a:pPr algn="ctr"/>
              <a:r>
                <a:rPr lang="en-US">
                  <a:solidFill>
                    <a:srgbClr val="FF0000"/>
                  </a:solidFill>
                  <a:latin typeface="Arial Black" pitchFamily="34" charset="0"/>
                </a:rPr>
                <a:t>THE DIRECTIONS SHOULD BE NORMAL </a:t>
              </a:r>
              <a:endParaRPr lang="en-US">
                <a:solidFill>
                  <a:srgbClr val="FF0000"/>
                </a:solidFill>
                <a:latin typeface="Arial Black" pitchFamily="34" charset="0"/>
              </a:endParaRPr>
            </a:p>
            <a:p>
              <a:pPr algn="ctr"/>
              <a:r>
                <a:rPr lang="en-US">
                  <a:solidFill>
                    <a:srgbClr val="FF0000"/>
                  </a:solidFill>
                  <a:latin typeface="Arial Black" pitchFamily="34" charset="0"/>
                </a:rPr>
                <a:t>TO THE RESPECTIVE PLANES.</a:t>
              </a:r>
              <a:endParaRPr lang="en-US">
                <a:solidFill>
                  <a:srgbClr val="FF0000"/>
                </a:solidFill>
                <a:latin typeface="Arial Black" pitchFamily="34" charset="0"/>
              </a:endParaRPr>
            </a:p>
            <a:p>
              <a:pPr algn="ctr"/>
              <a:r>
                <a:rPr lang="en-US">
                  <a:solidFill>
                    <a:srgbClr val="FF0000"/>
                  </a:solidFill>
                  <a:latin typeface="Arial Black" pitchFamily="34" charset="0"/>
                </a:rPr>
                <a:t>AND NOW PROJECT THREE DIFFERENT VIEWS ON THOSE PLANES.</a:t>
              </a:r>
              <a:endParaRPr lang="en-US">
                <a:solidFill>
                  <a:srgbClr val="FF0000"/>
                </a:solidFill>
                <a:latin typeface="Arial Black" pitchFamily="34" charset="0"/>
              </a:endParaRPr>
            </a:p>
            <a:p>
              <a:pPr algn="ctr"/>
              <a:r>
                <a:rPr lang="en-US">
                  <a:solidFill>
                    <a:schemeClr val="accent2"/>
                  </a:solidFill>
                  <a:latin typeface="Arial Black" pitchFamily="34" charset="0"/>
                </a:rPr>
                <a:t>THESE VEWS ARE FRONT VIEW , TOP VIEW AND SIDE VIEW.</a:t>
              </a:r>
              <a:endParaRPr lang="en-US">
                <a:solidFill>
                  <a:schemeClr val="accent2"/>
                </a:solidFill>
                <a:latin typeface="Arial Black" pitchFamily="34" charset="0"/>
              </a:endParaRPr>
            </a:p>
          </p:txBody>
        </p:sp>
      </p:grpSp>
      <p:grpSp>
        <p:nvGrpSpPr>
          <p:cNvPr id="4" name="Group 8"/>
          <p:cNvGrpSpPr/>
          <p:nvPr/>
        </p:nvGrpSpPr>
        <p:grpSpPr bwMode="auto">
          <a:xfrm>
            <a:off x="0" y="3276600"/>
            <a:ext cx="9144000" cy="1066800"/>
            <a:chOff x="0" y="2064"/>
            <a:chExt cx="5760" cy="672"/>
          </a:xfrm>
        </p:grpSpPr>
        <p:sp>
          <p:nvSpPr>
            <p:cNvPr id="24595" name="Rectangle 9"/>
            <p:cNvSpPr>
              <a:spLocks noChangeArrowheads="1"/>
            </p:cNvSpPr>
            <p:nvPr/>
          </p:nvSpPr>
          <p:spPr bwMode="auto">
            <a:xfrm>
              <a:off x="0" y="2064"/>
              <a:ext cx="5760" cy="672"/>
            </a:xfrm>
            <a:prstGeom prst="rect">
              <a:avLst/>
            </a:prstGeom>
            <a:solidFill>
              <a:schemeClr val="accent1"/>
            </a:solidFill>
            <a:ln w="9525">
              <a:solidFill>
                <a:schemeClr val="tx1"/>
              </a:solidFill>
              <a:miter lim="800000"/>
            </a:ln>
          </p:spPr>
          <p:txBody>
            <a:bodyPr wrap="none" anchor="ctr"/>
            <a:lstStyle/>
            <a:p>
              <a:endParaRPr lang="en-IN"/>
            </a:p>
          </p:txBody>
        </p:sp>
        <p:sp>
          <p:nvSpPr>
            <p:cNvPr id="24596" name="Text Box 10"/>
            <p:cNvSpPr txBox="1">
              <a:spLocks noChangeArrowheads="1"/>
            </p:cNvSpPr>
            <p:nvPr/>
          </p:nvSpPr>
          <p:spPr bwMode="auto">
            <a:xfrm>
              <a:off x="192" y="2112"/>
              <a:ext cx="5220" cy="577"/>
            </a:xfrm>
            <a:prstGeom prst="rect">
              <a:avLst/>
            </a:prstGeom>
            <a:noFill/>
            <a:ln w="9525">
              <a:noFill/>
              <a:miter lim="800000"/>
            </a:ln>
          </p:spPr>
          <p:txBody>
            <a:bodyPr wrap="none">
              <a:spAutoFit/>
            </a:bodyPr>
            <a:lstStyle/>
            <a:p>
              <a:pPr algn="ctr"/>
              <a:r>
                <a:rPr lang="en-US">
                  <a:solidFill>
                    <a:schemeClr val="bg1"/>
                  </a:solidFill>
                  <a:latin typeface="Arial Black" pitchFamily="34" charset="0"/>
                </a:rPr>
                <a:t>FRONT VIEW IS A VIEW PROJECTED ON VERTICAL PLANE ( VP )</a:t>
              </a:r>
              <a:endParaRPr lang="en-US">
                <a:solidFill>
                  <a:schemeClr val="bg1"/>
                </a:solidFill>
                <a:latin typeface="Arial Black" pitchFamily="34" charset="0"/>
              </a:endParaRPr>
            </a:p>
            <a:p>
              <a:pPr algn="ctr"/>
              <a:r>
                <a:rPr lang="en-US">
                  <a:solidFill>
                    <a:schemeClr val="bg1"/>
                  </a:solidFill>
                  <a:latin typeface="Arial Black" pitchFamily="34" charset="0"/>
                </a:rPr>
                <a:t>TOP VIEW IS A VIEW PROJECTED ON HORIZONTAL PLANE ( HP )</a:t>
              </a:r>
              <a:endParaRPr lang="en-US">
                <a:solidFill>
                  <a:schemeClr val="bg1"/>
                </a:solidFill>
                <a:latin typeface="Arial Black" pitchFamily="34" charset="0"/>
              </a:endParaRPr>
            </a:p>
            <a:p>
              <a:pPr algn="ctr"/>
              <a:r>
                <a:rPr lang="en-US">
                  <a:solidFill>
                    <a:schemeClr val="bg1"/>
                  </a:solidFill>
                  <a:latin typeface="Arial Black" pitchFamily="34" charset="0"/>
                </a:rPr>
                <a:t>SIDE VIEW IS A VIEW PROJECTED ON PROFILE PLANE ( PP )</a:t>
              </a:r>
              <a:endParaRPr lang="en-US">
                <a:solidFill>
                  <a:schemeClr val="bg1"/>
                </a:solidFill>
                <a:latin typeface="Arial Black" pitchFamily="34" charset="0"/>
              </a:endParaRPr>
            </a:p>
          </p:txBody>
        </p:sp>
      </p:grpSp>
      <p:grpSp>
        <p:nvGrpSpPr>
          <p:cNvPr id="5" name="Group 11"/>
          <p:cNvGrpSpPr/>
          <p:nvPr/>
        </p:nvGrpSpPr>
        <p:grpSpPr bwMode="auto">
          <a:xfrm>
            <a:off x="0" y="5257800"/>
            <a:ext cx="9144000" cy="1600200"/>
            <a:chOff x="0" y="3312"/>
            <a:chExt cx="5760" cy="1008"/>
          </a:xfrm>
        </p:grpSpPr>
        <p:sp>
          <p:nvSpPr>
            <p:cNvPr id="24593" name="Rectangle 12"/>
            <p:cNvSpPr>
              <a:spLocks noChangeArrowheads="1"/>
            </p:cNvSpPr>
            <p:nvPr/>
          </p:nvSpPr>
          <p:spPr bwMode="auto">
            <a:xfrm>
              <a:off x="0" y="3312"/>
              <a:ext cx="5760" cy="1008"/>
            </a:xfrm>
            <a:prstGeom prst="rect">
              <a:avLst/>
            </a:prstGeom>
            <a:solidFill>
              <a:srgbClr val="FFFF00"/>
            </a:solidFill>
            <a:ln w="9525">
              <a:solidFill>
                <a:schemeClr val="tx1"/>
              </a:solidFill>
              <a:miter lim="800000"/>
            </a:ln>
          </p:spPr>
          <p:txBody>
            <a:bodyPr wrap="none" anchor="ctr"/>
            <a:lstStyle/>
            <a:p>
              <a:endParaRPr lang="en-IN"/>
            </a:p>
          </p:txBody>
        </p:sp>
        <p:sp>
          <p:nvSpPr>
            <p:cNvPr id="24594" name="Text Box 13"/>
            <p:cNvSpPr txBox="1">
              <a:spLocks noChangeArrowheads="1"/>
            </p:cNvSpPr>
            <p:nvPr/>
          </p:nvSpPr>
          <p:spPr bwMode="auto">
            <a:xfrm>
              <a:off x="49" y="3494"/>
              <a:ext cx="5663" cy="634"/>
            </a:xfrm>
            <a:prstGeom prst="rect">
              <a:avLst/>
            </a:prstGeom>
            <a:noFill/>
            <a:ln w="9525">
              <a:noFill/>
              <a:miter lim="800000"/>
            </a:ln>
          </p:spPr>
          <p:txBody>
            <a:bodyPr wrap="none">
              <a:spAutoFit/>
            </a:bodyPr>
            <a:lstStyle/>
            <a:p>
              <a:r>
                <a:rPr lang="en-US" sz="2000" b="1">
                  <a:solidFill>
                    <a:schemeClr val="hlink"/>
                  </a:solidFill>
                  <a:latin typeface="Arial Black" pitchFamily="34" charset="0"/>
                </a:rPr>
                <a:t>AND THEN STUDY </a:t>
              </a:r>
              <a:r>
                <a:rPr lang="en-US" sz="2000" b="1">
                  <a:solidFill>
                    <a:srgbClr val="FF0000"/>
                  </a:solidFill>
                  <a:latin typeface="Arial Black" pitchFamily="34" charset="0"/>
                </a:rPr>
                <a:t>NEXT 26</a:t>
              </a:r>
              <a:r>
                <a:rPr lang="en-US" sz="2000" b="1">
                  <a:solidFill>
                    <a:schemeClr val="hlink"/>
                  </a:solidFill>
                  <a:latin typeface="Arial Black" pitchFamily="34" charset="0"/>
                </a:rPr>
                <a:t> ILLUSTRATED CASES CAREFULLY.</a:t>
              </a:r>
              <a:endParaRPr lang="en-US" sz="2000" b="1">
                <a:solidFill>
                  <a:schemeClr val="hlink"/>
                </a:solidFill>
                <a:latin typeface="Arial Black" pitchFamily="34" charset="0"/>
              </a:endParaRPr>
            </a:p>
            <a:p>
              <a:r>
                <a:rPr lang="en-US" sz="2000" b="1">
                  <a:solidFill>
                    <a:schemeClr val="hlink"/>
                  </a:solidFill>
                  <a:latin typeface="Arial Black" pitchFamily="34" charset="0"/>
                </a:rPr>
                <a:t>TRY TO RECOGNIZE SURFACES </a:t>
              </a:r>
              <a:endParaRPr lang="en-US" sz="2000" b="1">
                <a:solidFill>
                  <a:schemeClr val="hlink"/>
                </a:solidFill>
                <a:latin typeface="Arial Black" pitchFamily="34" charset="0"/>
              </a:endParaRPr>
            </a:p>
            <a:p>
              <a:r>
                <a:rPr lang="en-US" sz="2000" b="1">
                  <a:solidFill>
                    <a:schemeClr val="hlink"/>
                  </a:solidFill>
                  <a:latin typeface="Arial Black" pitchFamily="34" charset="0"/>
                </a:rPr>
                <a:t>PERPENDICULAR TO THE ARROW DIRECTIONS</a:t>
              </a:r>
              <a:endParaRPr lang="en-US" sz="2000" b="1">
                <a:solidFill>
                  <a:schemeClr val="hlink"/>
                </a:solidFill>
                <a:latin typeface="Arial Black" pitchFamily="34" charset="0"/>
              </a:endParaRPr>
            </a:p>
          </p:txBody>
        </p:sp>
      </p:grpSp>
      <p:sp>
        <p:nvSpPr>
          <p:cNvPr id="13326" name="AutoShape 14"/>
          <p:cNvSpPr>
            <a:spLocks noChangeArrowheads="1"/>
          </p:cNvSpPr>
          <p:nvPr/>
        </p:nvSpPr>
        <p:spPr bwMode="auto">
          <a:xfrm>
            <a:off x="7543800" y="5943600"/>
            <a:ext cx="1485900" cy="819150"/>
          </a:xfrm>
          <a:prstGeom prst="rightArrow">
            <a:avLst>
              <a:gd name="adj1" fmla="val 50000"/>
              <a:gd name="adj2" fmla="val 45349"/>
            </a:avLst>
          </a:prstGeom>
          <a:solidFill>
            <a:schemeClr val="accent1"/>
          </a:solidFill>
          <a:ln w="9525">
            <a:solidFill>
              <a:schemeClr val="tx1"/>
            </a:solidFill>
            <a:miter lim="800000"/>
          </a:ln>
        </p:spPr>
        <p:txBody>
          <a:bodyPr wrap="none" anchor="ctr"/>
          <a:lstStyle/>
          <a:p>
            <a:endParaRPr lang="en-IN"/>
          </a:p>
        </p:txBody>
      </p:sp>
      <p:grpSp>
        <p:nvGrpSpPr>
          <p:cNvPr id="6" name="Group 15"/>
          <p:cNvGrpSpPr/>
          <p:nvPr/>
        </p:nvGrpSpPr>
        <p:grpSpPr bwMode="auto">
          <a:xfrm>
            <a:off x="0" y="4343400"/>
            <a:ext cx="9144000" cy="914400"/>
            <a:chOff x="0" y="2736"/>
            <a:chExt cx="5760" cy="576"/>
          </a:xfrm>
        </p:grpSpPr>
        <p:sp>
          <p:nvSpPr>
            <p:cNvPr id="24591" name="Rectangle 16"/>
            <p:cNvSpPr>
              <a:spLocks noChangeArrowheads="1"/>
            </p:cNvSpPr>
            <p:nvPr/>
          </p:nvSpPr>
          <p:spPr bwMode="auto">
            <a:xfrm>
              <a:off x="0" y="2736"/>
              <a:ext cx="5760" cy="576"/>
            </a:xfrm>
            <a:prstGeom prst="rect">
              <a:avLst/>
            </a:prstGeom>
            <a:solidFill>
              <a:srgbClr val="00FFFF"/>
            </a:solidFill>
            <a:ln w="9525">
              <a:solidFill>
                <a:schemeClr val="tx1"/>
              </a:solidFill>
              <a:miter lim="800000"/>
            </a:ln>
          </p:spPr>
          <p:txBody>
            <a:bodyPr wrap="none" anchor="ctr"/>
            <a:lstStyle/>
            <a:p>
              <a:endParaRPr lang="en-IN"/>
            </a:p>
          </p:txBody>
        </p:sp>
        <p:sp>
          <p:nvSpPr>
            <p:cNvPr id="24592" name="Text Box 17"/>
            <p:cNvSpPr txBox="1">
              <a:spLocks noChangeArrowheads="1"/>
            </p:cNvSpPr>
            <p:nvPr/>
          </p:nvSpPr>
          <p:spPr bwMode="auto">
            <a:xfrm>
              <a:off x="480" y="2845"/>
              <a:ext cx="4735" cy="442"/>
            </a:xfrm>
            <a:prstGeom prst="rect">
              <a:avLst/>
            </a:prstGeom>
            <a:noFill/>
            <a:ln w="9525">
              <a:noFill/>
              <a:miter lim="800000"/>
            </a:ln>
          </p:spPr>
          <p:txBody>
            <a:bodyPr wrap="none">
              <a:spAutoFit/>
            </a:bodyPr>
            <a:lstStyle/>
            <a:p>
              <a:pPr algn="ctr"/>
              <a:r>
                <a:rPr lang="en-US" sz="2000" b="1">
                  <a:solidFill>
                    <a:schemeClr val="tx2"/>
                  </a:solidFill>
                  <a:latin typeface="Arial Black" pitchFamily="34" charset="0"/>
                </a:rPr>
                <a:t>FIRST STUDY THE CONCEPT OF </a:t>
              </a:r>
              <a:r>
                <a:rPr lang="en-US" sz="2000" b="1">
                  <a:solidFill>
                    <a:srgbClr val="FF0000"/>
                  </a:solidFill>
                  <a:latin typeface="Arial Black" pitchFamily="34" charset="0"/>
                </a:rPr>
                <a:t>1</a:t>
              </a:r>
              <a:r>
                <a:rPr lang="en-US" sz="2000" b="1" baseline="30000">
                  <a:solidFill>
                    <a:srgbClr val="FF0000"/>
                  </a:solidFill>
                  <a:latin typeface="Arial Black" pitchFamily="34" charset="0"/>
                </a:rPr>
                <a:t>ST</a:t>
              </a:r>
              <a:r>
                <a:rPr lang="en-US" sz="2000" b="1">
                  <a:solidFill>
                    <a:srgbClr val="FF0000"/>
                  </a:solidFill>
                  <a:latin typeface="Arial Black" pitchFamily="34" charset="0"/>
                </a:rPr>
                <a:t> AND 3</a:t>
              </a:r>
              <a:r>
                <a:rPr lang="en-US" sz="2000" b="1" baseline="30000">
                  <a:solidFill>
                    <a:srgbClr val="FF0000"/>
                  </a:solidFill>
                  <a:latin typeface="Arial Black" pitchFamily="34" charset="0"/>
                </a:rPr>
                <a:t>RD</a:t>
              </a:r>
              <a:r>
                <a:rPr lang="en-US" sz="2000" b="1">
                  <a:solidFill>
                    <a:schemeClr val="tx2"/>
                  </a:solidFill>
                  <a:latin typeface="Arial Black" pitchFamily="34" charset="0"/>
                </a:rPr>
                <a:t> ANGLE </a:t>
              </a:r>
              <a:endParaRPr lang="en-US" sz="2000" b="1">
                <a:solidFill>
                  <a:schemeClr val="tx2"/>
                </a:solidFill>
                <a:latin typeface="Arial Black" pitchFamily="34" charset="0"/>
              </a:endParaRPr>
            </a:p>
            <a:p>
              <a:pPr algn="ctr"/>
              <a:r>
                <a:rPr lang="en-US" sz="2000" b="1">
                  <a:solidFill>
                    <a:schemeClr val="tx2"/>
                  </a:solidFill>
                  <a:latin typeface="Arial Black" pitchFamily="34" charset="0"/>
                </a:rPr>
                <a:t>PROJECTION METHODS</a:t>
              </a:r>
              <a:endParaRPr lang="en-US">
                <a:solidFill>
                  <a:schemeClr val="tx2"/>
                </a:solidFill>
                <a:latin typeface="Times New Roman" charset="0"/>
              </a:endParaRPr>
            </a:p>
          </p:txBody>
        </p:sp>
      </p:grpSp>
      <p:grpSp>
        <p:nvGrpSpPr>
          <p:cNvPr id="7" name="Group 18"/>
          <p:cNvGrpSpPr/>
          <p:nvPr/>
        </p:nvGrpSpPr>
        <p:grpSpPr bwMode="auto">
          <a:xfrm>
            <a:off x="8016875" y="46038"/>
            <a:ext cx="1096963" cy="182562"/>
            <a:chOff x="5050" y="29"/>
            <a:chExt cx="691" cy="115"/>
          </a:xfrm>
        </p:grpSpPr>
        <p:sp>
          <p:nvSpPr>
            <p:cNvPr id="24585" name="AutoShape 19">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4586" name="AutoShape 2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4587" name="AutoShape 2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4588" name="AutoShape 2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4589" name="AutoShape 2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4590" name="AutoShape 2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p:cTn id="31" dur="500" fill="hold"/>
                                        <p:tgtEl>
                                          <p:spTgt spid="5"/>
                                        </p:tgtEl>
                                        <p:attrNameLst>
                                          <p:attrName>ppt_w</p:attrName>
                                        </p:attrNameLst>
                                      </p:cBhvr>
                                      <p:tavLst>
                                        <p:tav tm="0">
                                          <p:val>
                                            <p:fltVal val="0"/>
                                          </p:val>
                                        </p:tav>
                                        <p:tav tm="100000">
                                          <p:val>
                                            <p:strVal val="#ppt_w"/>
                                          </p:val>
                                        </p:tav>
                                      </p:tavLst>
                                    </p:anim>
                                    <p:anim calcmode="lin" valueType="num">
                                      <p:cBhvr>
                                        <p:cTn id="32"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3326"/>
                                        </p:tgtEl>
                                        <p:attrNameLst>
                                          <p:attrName>style.visibility</p:attrName>
                                        </p:attrNameLst>
                                      </p:cBhvr>
                                      <p:to>
                                        <p:strVal val="visible"/>
                                      </p:to>
                                    </p:set>
                                    <p:anim calcmode="lin" valueType="num">
                                      <p:cBhvr additive="base">
                                        <p:cTn id="37" dur="500" fill="hold"/>
                                        <p:tgtEl>
                                          <p:spTgt spid="13326"/>
                                        </p:tgtEl>
                                        <p:attrNameLst>
                                          <p:attrName>ppt_x</p:attrName>
                                        </p:attrNameLst>
                                      </p:cBhvr>
                                      <p:tavLst>
                                        <p:tav tm="0">
                                          <p:val>
                                            <p:strVal val="0-#ppt_w/2"/>
                                          </p:val>
                                        </p:tav>
                                        <p:tav tm="100000">
                                          <p:val>
                                            <p:strVal val="#ppt_x"/>
                                          </p:val>
                                        </p:tav>
                                      </p:tavLst>
                                    </p:anim>
                                    <p:anim calcmode="lin" valueType="num">
                                      <p:cBhvr additive="base">
                                        <p:cTn id="38" dur="500" fill="hold"/>
                                        <p:tgtEl>
                                          <p:spTgt spid="133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338" name="Object 2"/>
          <p:cNvGraphicFramePr>
            <a:graphicFrameLocks noChangeAspect="1"/>
          </p:cNvGraphicFramePr>
          <p:nvPr/>
        </p:nvGraphicFramePr>
        <p:xfrm>
          <a:off x="3581400" y="4424363"/>
          <a:ext cx="4762500" cy="2357437"/>
        </p:xfrm>
        <a:graphic>
          <a:graphicData uri="http://schemas.openxmlformats.org/presentationml/2006/ole">
            <mc:AlternateContent xmlns:mc="http://schemas.openxmlformats.org/markup-compatibility/2006">
              <mc:Choice xmlns:v="urn:schemas-microsoft-com:vml" Requires="v">
                <p:oleObj spid="_x0000_s10241" name="Image" r:id="rId1" imgW="6134100" imgH="3429000" progId="">
                  <p:embed/>
                </p:oleObj>
              </mc:Choice>
              <mc:Fallback>
                <p:oleObj name="Image" r:id="rId1" imgW="6134100" imgH="3429000" progId="">
                  <p:embed/>
                  <p:pic>
                    <p:nvPicPr>
                      <p:cNvPr id="0" name="Object 2"/>
                      <p:cNvPicPr>
                        <a:picLocks noChangeAspect="1"/>
                      </p:cNvPicPr>
                      <p:nvPr/>
                    </p:nvPicPr>
                    <p:blipFill>
                      <a:blip r:embed="rId2"/>
                      <a:stretch>
                        <a:fillRect/>
                      </a:stretch>
                    </p:blipFill>
                    <p:spPr>
                      <a:xfrm>
                        <a:off x="3581400" y="4424363"/>
                        <a:ext cx="4762500" cy="2357437"/>
                      </a:xfrm>
                      <a:prstGeom prst="rect">
                        <a:avLst/>
                      </a:prstGeom>
                      <a:noFill/>
                      <a:ln w="9525">
                        <a:noFill/>
                      </a:ln>
                    </p:spPr>
                  </p:pic>
                </p:oleObj>
              </mc:Fallback>
            </mc:AlternateContent>
          </a:graphicData>
        </a:graphic>
      </p:graphicFrame>
      <p:graphicFrame>
        <p:nvGraphicFramePr>
          <p:cNvPr id="14339" name="Object 3"/>
          <p:cNvGraphicFramePr>
            <a:graphicFrameLocks noChangeAspect="1"/>
          </p:cNvGraphicFramePr>
          <p:nvPr/>
        </p:nvGraphicFramePr>
        <p:xfrm>
          <a:off x="5414963" y="1928813"/>
          <a:ext cx="1171575" cy="2266950"/>
        </p:xfrm>
        <a:graphic>
          <a:graphicData uri="http://schemas.openxmlformats.org/presentationml/2006/ole">
            <mc:AlternateContent xmlns:mc="http://schemas.openxmlformats.org/markup-compatibility/2006">
              <mc:Choice xmlns:v="urn:schemas-microsoft-com:vml" Requires="v">
                <p:oleObj spid="_x0000_s10242" name="Image" r:id="rId3" imgW="1549400" imgH="2997200" progId="">
                  <p:embed/>
                </p:oleObj>
              </mc:Choice>
              <mc:Fallback>
                <p:oleObj name="Image" r:id="rId3" imgW="1549400" imgH="2997200" progId="">
                  <p:embed/>
                  <p:pic>
                    <p:nvPicPr>
                      <p:cNvPr id="0" name="Object 3"/>
                      <p:cNvPicPr>
                        <a:picLocks noChangeAspect="1"/>
                      </p:cNvPicPr>
                      <p:nvPr/>
                    </p:nvPicPr>
                    <p:blipFill>
                      <a:blip r:embed="rId4"/>
                      <a:stretch>
                        <a:fillRect/>
                      </a:stretch>
                    </p:blipFill>
                    <p:spPr>
                      <a:xfrm>
                        <a:off x="5414963" y="1928813"/>
                        <a:ext cx="1171575" cy="2266950"/>
                      </a:xfrm>
                      <a:prstGeom prst="rect">
                        <a:avLst/>
                      </a:prstGeom>
                      <a:noFill/>
                      <a:ln w="9525">
                        <a:noFill/>
                      </a:ln>
                    </p:spPr>
                  </p:pic>
                </p:oleObj>
              </mc:Fallback>
            </mc:AlternateContent>
          </a:graphicData>
        </a:graphic>
      </p:graphicFrame>
      <p:graphicFrame>
        <p:nvGraphicFramePr>
          <p:cNvPr id="14340" name="Object 4"/>
          <p:cNvGraphicFramePr>
            <a:graphicFrameLocks noChangeAspect="1"/>
          </p:cNvGraphicFramePr>
          <p:nvPr/>
        </p:nvGraphicFramePr>
        <p:xfrm>
          <a:off x="6648450" y="157163"/>
          <a:ext cx="2405063" cy="4038600"/>
        </p:xfrm>
        <a:graphic>
          <a:graphicData uri="http://schemas.openxmlformats.org/presentationml/2006/ole">
            <mc:AlternateContent xmlns:mc="http://schemas.openxmlformats.org/markup-compatibility/2006">
              <mc:Choice xmlns:v="urn:schemas-microsoft-com:vml" Requires="v">
                <p:oleObj spid="_x0000_s10243" name="Image" r:id="rId5" imgW="3086100" imgH="5181600" progId="">
                  <p:embed/>
                </p:oleObj>
              </mc:Choice>
              <mc:Fallback>
                <p:oleObj name="Image" r:id="rId5" imgW="3086100" imgH="5181600" progId="">
                  <p:embed/>
                  <p:pic>
                    <p:nvPicPr>
                      <p:cNvPr id="0" name="Object 4"/>
                      <p:cNvPicPr>
                        <a:picLocks noChangeAspect="1"/>
                      </p:cNvPicPr>
                      <p:nvPr/>
                    </p:nvPicPr>
                    <p:blipFill>
                      <a:blip r:embed="rId6"/>
                      <a:stretch>
                        <a:fillRect/>
                      </a:stretch>
                    </p:blipFill>
                    <p:spPr>
                      <a:xfrm>
                        <a:off x="6648450" y="157163"/>
                        <a:ext cx="2405063" cy="4038600"/>
                      </a:xfrm>
                      <a:prstGeom prst="rect">
                        <a:avLst/>
                      </a:prstGeom>
                      <a:noFill/>
                      <a:ln w="9525">
                        <a:noFill/>
                      </a:ln>
                    </p:spPr>
                  </p:pic>
                </p:oleObj>
              </mc:Fallback>
            </mc:AlternateContent>
          </a:graphicData>
        </a:graphic>
      </p:graphicFrame>
      <p:graphicFrame>
        <p:nvGraphicFramePr>
          <p:cNvPr id="14341" name="Object 5"/>
          <p:cNvGraphicFramePr>
            <a:graphicFrameLocks noChangeAspect="1"/>
          </p:cNvGraphicFramePr>
          <p:nvPr/>
        </p:nvGraphicFramePr>
        <p:xfrm>
          <a:off x="3124200" y="214313"/>
          <a:ext cx="2257425" cy="3886200"/>
        </p:xfrm>
        <a:graphic>
          <a:graphicData uri="http://schemas.openxmlformats.org/presentationml/2006/ole">
            <mc:AlternateContent xmlns:mc="http://schemas.openxmlformats.org/markup-compatibility/2006">
              <mc:Choice xmlns:v="urn:schemas-microsoft-com:vml" Requires="v">
                <p:oleObj spid="_x0000_s10244" name="Image" r:id="rId7" imgW="2921000" imgH="5029200" progId="">
                  <p:embed/>
                </p:oleObj>
              </mc:Choice>
              <mc:Fallback>
                <p:oleObj name="Image" r:id="rId7" imgW="2921000" imgH="5029200" progId="">
                  <p:embed/>
                  <p:pic>
                    <p:nvPicPr>
                      <p:cNvPr id="0" name="Object 5"/>
                      <p:cNvPicPr>
                        <a:picLocks noChangeAspect="1"/>
                      </p:cNvPicPr>
                      <p:nvPr/>
                    </p:nvPicPr>
                    <p:blipFill>
                      <a:blip r:embed="rId8"/>
                      <a:stretch>
                        <a:fillRect/>
                      </a:stretch>
                    </p:blipFill>
                    <p:spPr>
                      <a:xfrm>
                        <a:off x="3124200" y="214313"/>
                        <a:ext cx="2257425" cy="3886200"/>
                      </a:xfrm>
                      <a:prstGeom prst="rect">
                        <a:avLst/>
                      </a:prstGeom>
                      <a:noFill/>
                      <a:ln w="9525">
                        <a:noFill/>
                      </a:ln>
                    </p:spPr>
                  </p:pic>
                </p:oleObj>
              </mc:Fallback>
            </mc:AlternateContent>
          </a:graphicData>
        </a:graphic>
      </p:graphicFrame>
      <p:grpSp>
        <p:nvGrpSpPr>
          <p:cNvPr id="2" name="Group 6"/>
          <p:cNvGrpSpPr/>
          <p:nvPr/>
        </p:nvGrpSpPr>
        <p:grpSpPr bwMode="auto">
          <a:xfrm>
            <a:off x="3968750" y="1160463"/>
            <a:ext cx="2362200" cy="2997200"/>
            <a:chOff x="1453" y="731"/>
            <a:chExt cx="1488" cy="1888"/>
          </a:xfrm>
        </p:grpSpPr>
        <p:sp>
          <p:nvSpPr>
            <p:cNvPr id="5184" name="Line 7"/>
            <p:cNvSpPr>
              <a:spLocks noChangeShapeType="1"/>
            </p:cNvSpPr>
            <p:nvPr/>
          </p:nvSpPr>
          <p:spPr bwMode="auto">
            <a:xfrm flipH="1" flipV="1">
              <a:off x="1933" y="731"/>
              <a:ext cx="1008" cy="550"/>
            </a:xfrm>
            <a:prstGeom prst="line">
              <a:avLst/>
            </a:prstGeom>
            <a:noFill/>
            <a:ln w="9525">
              <a:solidFill>
                <a:schemeClr val="folHlink"/>
              </a:solidFill>
              <a:round/>
              <a:tailEnd type="triangle" w="med" len="med"/>
            </a:ln>
          </p:spPr>
          <p:txBody>
            <a:bodyPr wrap="none" anchor="ctr"/>
            <a:lstStyle/>
            <a:p>
              <a:endParaRPr lang="en-IN"/>
            </a:p>
          </p:txBody>
        </p:sp>
        <p:sp>
          <p:nvSpPr>
            <p:cNvPr id="5185" name="Line 8"/>
            <p:cNvSpPr>
              <a:spLocks noChangeShapeType="1"/>
            </p:cNvSpPr>
            <p:nvPr/>
          </p:nvSpPr>
          <p:spPr bwMode="auto">
            <a:xfrm flipH="1" flipV="1">
              <a:off x="1456" y="1992"/>
              <a:ext cx="1149" cy="627"/>
            </a:xfrm>
            <a:prstGeom prst="line">
              <a:avLst/>
            </a:prstGeom>
            <a:noFill/>
            <a:ln w="9525">
              <a:solidFill>
                <a:schemeClr val="folHlink"/>
              </a:solidFill>
              <a:round/>
              <a:tailEnd type="triangle" w="med" len="med"/>
            </a:ln>
          </p:spPr>
          <p:txBody>
            <a:bodyPr wrap="none" anchor="ctr"/>
            <a:lstStyle/>
            <a:p>
              <a:endParaRPr lang="en-IN"/>
            </a:p>
          </p:txBody>
        </p:sp>
        <p:sp>
          <p:nvSpPr>
            <p:cNvPr id="5186" name="Line 9"/>
            <p:cNvSpPr>
              <a:spLocks noChangeShapeType="1"/>
            </p:cNvSpPr>
            <p:nvPr/>
          </p:nvSpPr>
          <p:spPr bwMode="auto">
            <a:xfrm flipH="1" flipV="1">
              <a:off x="1453" y="980"/>
              <a:ext cx="909" cy="496"/>
            </a:xfrm>
            <a:prstGeom prst="line">
              <a:avLst/>
            </a:prstGeom>
            <a:noFill/>
            <a:ln w="9525">
              <a:solidFill>
                <a:schemeClr val="folHlink"/>
              </a:solidFill>
              <a:round/>
              <a:tailEnd type="triangle" w="med" len="med"/>
            </a:ln>
          </p:spPr>
          <p:txBody>
            <a:bodyPr wrap="none" anchor="ctr"/>
            <a:lstStyle/>
            <a:p>
              <a:endParaRPr lang="en-IN"/>
            </a:p>
          </p:txBody>
        </p:sp>
        <p:sp>
          <p:nvSpPr>
            <p:cNvPr id="5187" name="Line 10"/>
            <p:cNvSpPr>
              <a:spLocks noChangeShapeType="1"/>
            </p:cNvSpPr>
            <p:nvPr/>
          </p:nvSpPr>
          <p:spPr bwMode="auto">
            <a:xfrm flipH="1" flipV="1">
              <a:off x="1912" y="1719"/>
              <a:ext cx="432" cy="236"/>
            </a:xfrm>
            <a:prstGeom prst="line">
              <a:avLst/>
            </a:prstGeom>
            <a:noFill/>
            <a:ln w="9525">
              <a:solidFill>
                <a:schemeClr val="folHlink"/>
              </a:solidFill>
              <a:round/>
              <a:tailEnd type="triangle" w="med" len="med"/>
            </a:ln>
          </p:spPr>
          <p:txBody>
            <a:bodyPr wrap="none" anchor="ctr"/>
            <a:lstStyle/>
            <a:p>
              <a:endParaRPr lang="en-IN"/>
            </a:p>
          </p:txBody>
        </p:sp>
      </p:grpSp>
      <p:grpSp>
        <p:nvGrpSpPr>
          <p:cNvPr id="3" name="Group 11"/>
          <p:cNvGrpSpPr/>
          <p:nvPr/>
        </p:nvGrpSpPr>
        <p:grpSpPr bwMode="auto">
          <a:xfrm>
            <a:off x="5916613" y="1166813"/>
            <a:ext cx="2014537" cy="2625725"/>
            <a:chOff x="2680" y="735"/>
            <a:chExt cx="1269" cy="1654"/>
          </a:xfrm>
        </p:grpSpPr>
        <p:sp>
          <p:nvSpPr>
            <p:cNvPr id="5180" name="Line 12"/>
            <p:cNvSpPr>
              <a:spLocks noChangeShapeType="1"/>
            </p:cNvSpPr>
            <p:nvPr/>
          </p:nvSpPr>
          <p:spPr bwMode="auto">
            <a:xfrm flipV="1">
              <a:off x="2680" y="735"/>
              <a:ext cx="1008" cy="550"/>
            </a:xfrm>
            <a:prstGeom prst="line">
              <a:avLst/>
            </a:prstGeom>
            <a:noFill/>
            <a:ln w="9525">
              <a:solidFill>
                <a:schemeClr val="folHlink"/>
              </a:solidFill>
              <a:round/>
              <a:tailEnd type="triangle" w="med" len="med"/>
            </a:ln>
          </p:spPr>
          <p:txBody>
            <a:bodyPr wrap="none" anchor="ctr"/>
            <a:lstStyle/>
            <a:p>
              <a:endParaRPr lang="en-IN"/>
            </a:p>
          </p:txBody>
        </p:sp>
        <p:sp>
          <p:nvSpPr>
            <p:cNvPr id="5181" name="Line 13"/>
            <p:cNvSpPr>
              <a:spLocks noChangeShapeType="1"/>
            </p:cNvSpPr>
            <p:nvPr/>
          </p:nvSpPr>
          <p:spPr bwMode="auto">
            <a:xfrm flipV="1">
              <a:off x="3037" y="1752"/>
              <a:ext cx="624" cy="340"/>
            </a:xfrm>
            <a:prstGeom prst="line">
              <a:avLst/>
            </a:prstGeom>
            <a:noFill/>
            <a:ln w="9525">
              <a:solidFill>
                <a:schemeClr val="folHlink"/>
              </a:solidFill>
              <a:round/>
              <a:tailEnd type="triangle" w="med" len="med"/>
            </a:ln>
          </p:spPr>
          <p:txBody>
            <a:bodyPr wrap="none" anchor="ctr"/>
            <a:lstStyle/>
            <a:p>
              <a:endParaRPr lang="en-IN"/>
            </a:p>
          </p:txBody>
        </p:sp>
        <p:sp>
          <p:nvSpPr>
            <p:cNvPr id="5182" name="Line 14"/>
            <p:cNvSpPr>
              <a:spLocks noChangeShapeType="1"/>
            </p:cNvSpPr>
            <p:nvPr/>
          </p:nvSpPr>
          <p:spPr bwMode="auto">
            <a:xfrm flipV="1">
              <a:off x="2941" y="927"/>
              <a:ext cx="1008" cy="550"/>
            </a:xfrm>
            <a:prstGeom prst="line">
              <a:avLst/>
            </a:prstGeom>
            <a:noFill/>
            <a:ln w="9525">
              <a:solidFill>
                <a:schemeClr val="folHlink"/>
              </a:solidFill>
              <a:round/>
              <a:tailEnd type="triangle" w="med" len="med"/>
            </a:ln>
          </p:spPr>
          <p:txBody>
            <a:bodyPr wrap="none" anchor="ctr"/>
            <a:lstStyle/>
            <a:p>
              <a:endParaRPr lang="en-IN"/>
            </a:p>
          </p:txBody>
        </p:sp>
        <p:sp>
          <p:nvSpPr>
            <p:cNvPr id="5183" name="Line 15"/>
            <p:cNvSpPr>
              <a:spLocks noChangeShapeType="1"/>
            </p:cNvSpPr>
            <p:nvPr/>
          </p:nvSpPr>
          <p:spPr bwMode="auto">
            <a:xfrm flipV="1">
              <a:off x="3085" y="1944"/>
              <a:ext cx="816" cy="445"/>
            </a:xfrm>
            <a:prstGeom prst="line">
              <a:avLst/>
            </a:prstGeom>
            <a:noFill/>
            <a:ln w="9525">
              <a:solidFill>
                <a:schemeClr val="folHlink"/>
              </a:solidFill>
              <a:round/>
              <a:tailEnd type="triangle" w="med" len="med"/>
            </a:ln>
          </p:spPr>
          <p:txBody>
            <a:bodyPr wrap="none" anchor="ctr"/>
            <a:lstStyle/>
            <a:p>
              <a:endParaRPr lang="en-IN"/>
            </a:p>
          </p:txBody>
        </p:sp>
      </p:grpSp>
      <p:grpSp>
        <p:nvGrpSpPr>
          <p:cNvPr id="4" name="Group 16"/>
          <p:cNvGrpSpPr/>
          <p:nvPr/>
        </p:nvGrpSpPr>
        <p:grpSpPr bwMode="auto">
          <a:xfrm>
            <a:off x="5435600" y="3376613"/>
            <a:ext cx="1143000" cy="2286000"/>
            <a:chOff x="2377" y="2127"/>
            <a:chExt cx="720" cy="1440"/>
          </a:xfrm>
        </p:grpSpPr>
        <p:sp>
          <p:nvSpPr>
            <p:cNvPr id="5176" name="Line 17"/>
            <p:cNvSpPr>
              <a:spLocks noChangeShapeType="1"/>
            </p:cNvSpPr>
            <p:nvPr/>
          </p:nvSpPr>
          <p:spPr bwMode="auto">
            <a:xfrm>
              <a:off x="2377" y="2271"/>
              <a:ext cx="0" cy="1200"/>
            </a:xfrm>
            <a:prstGeom prst="line">
              <a:avLst/>
            </a:prstGeom>
            <a:noFill/>
            <a:ln w="9525">
              <a:solidFill>
                <a:schemeClr val="folHlink"/>
              </a:solidFill>
              <a:round/>
              <a:tailEnd type="triangle" w="med" len="med"/>
            </a:ln>
          </p:spPr>
          <p:txBody>
            <a:bodyPr wrap="none" anchor="ctr"/>
            <a:lstStyle/>
            <a:p>
              <a:endParaRPr lang="en-IN"/>
            </a:p>
          </p:txBody>
        </p:sp>
        <p:sp>
          <p:nvSpPr>
            <p:cNvPr id="5177" name="Line 18"/>
            <p:cNvSpPr>
              <a:spLocks noChangeShapeType="1"/>
            </p:cNvSpPr>
            <p:nvPr/>
          </p:nvSpPr>
          <p:spPr bwMode="auto">
            <a:xfrm>
              <a:off x="2638" y="2367"/>
              <a:ext cx="0" cy="1200"/>
            </a:xfrm>
            <a:prstGeom prst="line">
              <a:avLst/>
            </a:prstGeom>
            <a:noFill/>
            <a:ln w="9525">
              <a:solidFill>
                <a:schemeClr val="folHlink"/>
              </a:solidFill>
              <a:round/>
              <a:tailEnd type="triangle" w="med" len="med"/>
            </a:ln>
          </p:spPr>
          <p:txBody>
            <a:bodyPr wrap="none" anchor="ctr"/>
            <a:lstStyle/>
            <a:p>
              <a:endParaRPr lang="en-IN"/>
            </a:p>
          </p:txBody>
        </p:sp>
        <p:sp>
          <p:nvSpPr>
            <p:cNvPr id="5178" name="Line 19"/>
            <p:cNvSpPr>
              <a:spLocks noChangeShapeType="1"/>
            </p:cNvSpPr>
            <p:nvPr/>
          </p:nvSpPr>
          <p:spPr bwMode="auto">
            <a:xfrm>
              <a:off x="3097" y="2127"/>
              <a:ext cx="0" cy="1200"/>
            </a:xfrm>
            <a:prstGeom prst="line">
              <a:avLst/>
            </a:prstGeom>
            <a:noFill/>
            <a:ln w="9525">
              <a:solidFill>
                <a:schemeClr val="folHlink"/>
              </a:solidFill>
              <a:round/>
              <a:tailEnd type="triangle" w="med" len="med"/>
            </a:ln>
          </p:spPr>
          <p:txBody>
            <a:bodyPr wrap="none" anchor="ctr"/>
            <a:lstStyle/>
            <a:p>
              <a:endParaRPr lang="en-IN"/>
            </a:p>
          </p:txBody>
        </p:sp>
        <p:sp>
          <p:nvSpPr>
            <p:cNvPr id="5179" name="Line 20"/>
            <p:cNvSpPr>
              <a:spLocks noChangeShapeType="1"/>
            </p:cNvSpPr>
            <p:nvPr/>
          </p:nvSpPr>
          <p:spPr bwMode="auto">
            <a:xfrm flipV="1">
              <a:off x="2797" y="2559"/>
              <a:ext cx="0" cy="576"/>
            </a:xfrm>
            <a:prstGeom prst="line">
              <a:avLst/>
            </a:prstGeom>
            <a:noFill/>
            <a:ln w="9525">
              <a:solidFill>
                <a:schemeClr val="folHlink"/>
              </a:solidFill>
              <a:round/>
              <a:headEnd type="triangle" w="med" len="med"/>
            </a:ln>
          </p:spPr>
          <p:txBody>
            <a:bodyPr wrap="none" anchor="ctr"/>
            <a:lstStyle/>
            <a:p>
              <a:endParaRPr lang="en-IN"/>
            </a:p>
          </p:txBody>
        </p:sp>
      </p:grpSp>
      <p:sp>
        <p:nvSpPr>
          <p:cNvPr id="14357" name="WordArt 21"/>
          <p:cNvSpPr>
            <a:spLocks noChangeArrowheads="1" noChangeShapeType="1" noTextEdit="1"/>
          </p:cNvSpPr>
          <p:nvPr/>
        </p:nvSpPr>
        <p:spPr bwMode="auto">
          <a:xfrm>
            <a:off x="7562850" y="1757363"/>
            <a:ext cx="349250" cy="500062"/>
          </a:xfrm>
          <a:prstGeom prst="rect">
            <a:avLst/>
          </a:prstGeom>
        </p:spPr>
        <p:txBody>
          <a:bodyPr wrap="none" fromWordArt="1">
            <a:prstTxWarp prst="textSlantDown">
              <a:avLst>
                <a:gd name="adj" fmla="val 57407"/>
              </a:avLst>
            </a:prstTxWarp>
          </a:bodyPr>
          <a:lstStyle/>
          <a:p>
            <a:pPr algn="ctr"/>
            <a:r>
              <a:rPr lang="en-IN" sz="2400" b="1" kern="10">
                <a:ln w="9525">
                  <a:solidFill>
                    <a:srgbClr val="FFFFFF"/>
                  </a:solidFill>
                  <a:round/>
                </a:ln>
                <a:solidFill>
                  <a:srgbClr val="FFFFFF"/>
                </a:solidFill>
                <a:latin typeface="Arial"/>
                <a:cs typeface="Arial"/>
              </a:rPr>
              <a:t>S.V.</a:t>
            </a:r>
            <a:endParaRPr lang="en-IN" sz="2400" b="1" kern="10">
              <a:ln w="9525">
                <a:solidFill>
                  <a:srgbClr val="FFFFFF"/>
                </a:solidFill>
                <a:round/>
              </a:ln>
              <a:solidFill>
                <a:srgbClr val="FFFFFF"/>
              </a:solidFill>
              <a:latin typeface="Arial"/>
              <a:cs typeface="Arial"/>
            </a:endParaRPr>
          </a:p>
        </p:txBody>
      </p:sp>
      <p:sp>
        <p:nvSpPr>
          <p:cNvPr id="14358" name="WordArt 22"/>
          <p:cNvSpPr>
            <a:spLocks noChangeArrowheads="1" noChangeShapeType="1" noTextEdit="1"/>
          </p:cNvSpPr>
          <p:nvPr/>
        </p:nvSpPr>
        <p:spPr bwMode="auto">
          <a:xfrm>
            <a:off x="4210050" y="1833563"/>
            <a:ext cx="323850" cy="45720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FF00"/>
                </a:solidFill>
                <a:latin typeface="Arial"/>
                <a:cs typeface="Arial"/>
              </a:rPr>
              <a:t>F.V.</a:t>
            </a:r>
            <a:endParaRPr lang="en-IN" sz="2000" b="1" kern="10">
              <a:ln w="9525">
                <a:solidFill>
                  <a:srgbClr val="CC99FF"/>
                </a:solidFill>
                <a:round/>
              </a:ln>
              <a:solidFill>
                <a:srgbClr val="FFFF00"/>
              </a:solidFill>
              <a:latin typeface="Arial"/>
              <a:cs typeface="Arial"/>
            </a:endParaRPr>
          </a:p>
        </p:txBody>
      </p:sp>
      <p:graphicFrame>
        <p:nvGraphicFramePr>
          <p:cNvPr id="14359" name="Object 23"/>
          <p:cNvGraphicFramePr>
            <a:graphicFrameLocks noChangeAspect="1"/>
          </p:cNvGraphicFramePr>
          <p:nvPr/>
        </p:nvGraphicFramePr>
        <p:xfrm>
          <a:off x="5624513" y="5067300"/>
          <a:ext cx="658812" cy="476250"/>
        </p:xfrm>
        <a:graphic>
          <a:graphicData uri="http://schemas.openxmlformats.org/presentationml/2006/ole">
            <mc:AlternateContent xmlns:mc="http://schemas.openxmlformats.org/markup-compatibility/2006">
              <mc:Choice xmlns:v="urn:schemas-microsoft-com:vml" Requires="v">
                <p:oleObj spid="_x0000_s10245" name="CorelDRAW" r:id="rId9" imgW="9525" imgH="9525" progId="">
                  <p:embed/>
                </p:oleObj>
              </mc:Choice>
              <mc:Fallback>
                <p:oleObj name="CorelDRAW" r:id="rId9" imgW="9525" imgH="9525" progId="">
                  <p:embed/>
                  <p:pic>
                    <p:nvPicPr>
                      <p:cNvPr id="0" name="Object 23"/>
                      <p:cNvPicPr>
                        <a:picLocks noChangeAspect="1"/>
                      </p:cNvPicPr>
                      <p:nvPr/>
                    </p:nvPicPr>
                    <p:blipFill>
                      <a:blip r:embed="rId10"/>
                      <a:stretch>
                        <a:fillRect/>
                      </a:stretch>
                    </p:blipFill>
                    <p:spPr>
                      <a:xfrm>
                        <a:off x="5624513" y="5067300"/>
                        <a:ext cx="658812" cy="476250"/>
                      </a:xfrm>
                      <a:prstGeom prst="rect">
                        <a:avLst/>
                      </a:prstGeom>
                      <a:noFill/>
                      <a:ln w="9525">
                        <a:noFill/>
                      </a:ln>
                    </p:spPr>
                  </p:pic>
                </p:oleObj>
              </mc:Fallback>
            </mc:AlternateContent>
          </a:graphicData>
        </a:graphic>
      </p:graphicFrame>
      <p:sp>
        <p:nvSpPr>
          <p:cNvPr id="14360" name="WordArt 24"/>
          <p:cNvSpPr>
            <a:spLocks noChangeArrowheads="1" noChangeShapeType="1" noTextEdit="1"/>
          </p:cNvSpPr>
          <p:nvPr/>
        </p:nvSpPr>
        <p:spPr bwMode="auto">
          <a:xfrm>
            <a:off x="3219450" y="1309688"/>
            <a:ext cx="666750" cy="676275"/>
          </a:xfrm>
          <a:prstGeom prst="rect">
            <a:avLst/>
          </a:prstGeom>
        </p:spPr>
        <p:txBody>
          <a:bodyPr wrap="none" fromWordArt="1">
            <a:prstTxWarp prst="textSlantUp">
              <a:avLst>
                <a:gd name="adj" fmla="val 36653"/>
              </a:avLst>
            </a:prstTxWarp>
          </a:bodyPr>
          <a:lstStyle/>
          <a:p>
            <a:pPr algn="ctr"/>
            <a:r>
              <a:rPr lang="en-IN" sz="2400" b="1" kern="10">
                <a:ln w="9525">
                  <a:solidFill>
                    <a:srgbClr val="CC99FF"/>
                  </a:solidFill>
                  <a:round/>
                </a:ln>
                <a:solidFill>
                  <a:srgbClr val="FF0000"/>
                </a:solidFill>
                <a:latin typeface="Arial Black"/>
              </a:rPr>
              <a:t>V.P.</a:t>
            </a:r>
            <a:endParaRPr lang="en-IN" sz="2400" b="1" kern="10">
              <a:ln w="9525">
                <a:solidFill>
                  <a:srgbClr val="CC99FF"/>
                </a:solidFill>
                <a:round/>
              </a:ln>
              <a:solidFill>
                <a:srgbClr val="FF0000"/>
              </a:solidFill>
              <a:latin typeface="Arial Black"/>
            </a:endParaRPr>
          </a:p>
        </p:txBody>
      </p:sp>
      <p:sp>
        <p:nvSpPr>
          <p:cNvPr id="14361" name="WordArt 25"/>
          <p:cNvSpPr>
            <a:spLocks noChangeArrowheads="1" noChangeShapeType="1" noTextEdit="1"/>
          </p:cNvSpPr>
          <p:nvPr/>
        </p:nvSpPr>
        <p:spPr bwMode="auto">
          <a:xfrm>
            <a:off x="8477250" y="1300163"/>
            <a:ext cx="457200" cy="728662"/>
          </a:xfrm>
          <a:prstGeom prst="rect">
            <a:avLst/>
          </a:prstGeom>
        </p:spPr>
        <p:txBody>
          <a:bodyPr wrap="none" fromWordArt="1">
            <a:prstTxWarp prst="textSlantDown">
              <a:avLst>
                <a:gd name="adj" fmla="val 57407"/>
              </a:avLst>
            </a:prstTxWarp>
          </a:bodyPr>
          <a:lstStyle/>
          <a:p>
            <a:pPr algn="ctr"/>
            <a:r>
              <a:rPr lang="en-IN" sz="2400" b="1" kern="10">
                <a:ln w="9525">
                  <a:solidFill>
                    <a:srgbClr val="FF0000"/>
                  </a:solidFill>
                  <a:round/>
                </a:ln>
                <a:solidFill>
                  <a:srgbClr val="FF0000"/>
                </a:solidFill>
                <a:latin typeface="Arial"/>
                <a:cs typeface="Arial"/>
              </a:rPr>
              <a:t>P.P.</a:t>
            </a:r>
            <a:endParaRPr lang="en-IN" sz="2400" b="1" kern="10">
              <a:ln w="9525">
                <a:solidFill>
                  <a:srgbClr val="FF0000"/>
                </a:solidFill>
                <a:round/>
              </a:ln>
              <a:solidFill>
                <a:srgbClr val="FF0000"/>
              </a:solidFill>
              <a:latin typeface="Arial"/>
              <a:cs typeface="Arial"/>
            </a:endParaRPr>
          </a:p>
        </p:txBody>
      </p:sp>
      <p:grpSp>
        <p:nvGrpSpPr>
          <p:cNvPr id="5" name="Group 26"/>
          <p:cNvGrpSpPr/>
          <p:nvPr/>
        </p:nvGrpSpPr>
        <p:grpSpPr bwMode="auto">
          <a:xfrm>
            <a:off x="5641975" y="309563"/>
            <a:ext cx="1046163" cy="815975"/>
            <a:chOff x="1656" y="61"/>
            <a:chExt cx="659" cy="514"/>
          </a:xfrm>
        </p:grpSpPr>
        <p:sp>
          <p:nvSpPr>
            <p:cNvPr id="5174" name="AutoShape 27"/>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5175" name="Text Box 28"/>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6" name="Group 29"/>
          <p:cNvGrpSpPr/>
          <p:nvPr/>
        </p:nvGrpSpPr>
        <p:grpSpPr bwMode="auto">
          <a:xfrm>
            <a:off x="3551238" y="4119563"/>
            <a:ext cx="1192212" cy="404812"/>
            <a:chOff x="432" y="2384"/>
            <a:chExt cx="751" cy="255"/>
          </a:xfrm>
        </p:grpSpPr>
        <p:sp>
          <p:nvSpPr>
            <p:cNvPr id="5172" name="AutoShape 30"/>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5173" name="Text Box 31"/>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7" name="Group 32"/>
          <p:cNvGrpSpPr/>
          <p:nvPr/>
        </p:nvGrpSpPr>
        <p:grpSpPr bwMode="auto">
          <a:xfrm>
            <a:off x="7394575" y="4175125"/>
            <a:ext cx="1235075" cy="401638"/>
            <a:chOff x="3535" y="2462"/>
            <a:chExt cx="778" cy="253"/>
          </a:xfrm>
        </p:grpSpPr>
        <p:sp>
          <p:nvSpPr>
            <p:cNvPr id="5170" name="AutoShape 33"/>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5171" name="Text Box 34"/>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aphicFrame>
        <p:nvGraphicFramePr>
          <p:cNvPr id="14371" name="Object 35"/>
          <p:cNvGraphicFramePr>
            <a:graphicFrameLocks noChangeAspect="1"/>
          </p:cNvGraphicFramePr>
          <p:nvPr/>
        </p:nvGraphicFramePr>
        <p:xfrm>
          <a:off x="5519738" y="6257925"/>
          <a:ext cx="974725" cy="368300"/>
        </p:xfrm>
        <a:graphic>
          <a:graphicData uri="http://schemas.openxmlformats.org/presentationml/2006/ole">
            <mc:AlternateContent xmlns:mc="http://schemas.openxmlformats.org/markup-compatibility/2006">
              <mc:Choice xmlns:v="urn:schemas-microsoft-com:vml" Requires="v">
                <p:oleObj spid="_x0000_s10246" name="CorelDRAW" r:id="rId11" imgW="9525" imgH="9525" progId="">
                  <p:embed/>
                </p:oleObj>
              </mc:Choice>
              <mc:Fallback>
                <p:oleObj name="CorelDRAW" r:id="rId11" imgW="9525" imgH="9525" progId="">
                  <p:embed/>
                  <p:pic>
                    <p:nvPicPr>
                      <p:cNvPr id="0" name="Object 35"/>
                      <p:cNvPicPr>
                        <a:picLocks noChangeAspect="1"/>
                      </p:cNvPicPr>
                      <p:nvPr/>
                    </p:nvPicPr>
                    <p:blipFill>
                      <a:blip r:embed="rId12"/>
                      <a:stretch>
                        <a:fillRect/>
                      </a:stretch>
                    </p:blipFill>
                    <p:spPr>
                      <a:xfrm>
                        <a:off x="5519738" y="6257925"/>
                        <a:ext cx="974725" cy="368300"/>
                      </a:xfrm>
                      <a:prstGeom prst="rect">
                        <a:avLst/>
                      </a:prstGeom>
                      <a:noFill/>
                      <a:ln w="9525">
                        <a:noFill/>
                      </a:ln>
                    </p:spPr>
                  </p:pic>
                </p:oleObj>
              </mc:Fallback>
            </mc:AlternateContent>
          </a:graphicData>
        </a:graphic>
      </p:graphicFrame>
      <p:sp>
        <p:nvSpPr>
          <p:cNvPr id="14372" name="WordArt 36"/>
          <p:cNvSpPr>
            <a:spLocks noChangeArrowheads="1" noChangeShapeType="1" noTextEdit="1"/>
          </p:cNvSpPr>
          <p:nvPr/>
        </p:nvSpPr>
        <p:spPr bwMode="auto">
          <a:xfrm rot="-1011846">
            <a:off x="5964238" y="2514600"/>
            <a:ext cx="457200" cy="219075"/>
          </a:xfrm>
          <a:prstGeom prst="rect">
            <a:avLst/>
          </a:prstGeom>
        </p:spPr>
        <p:txBody>
          <a:bodyPr wrap="none" fromWordArt="1">
            <a:prstTxWarp prst="textSlantUp">
              <a:avLst>
                <a:gd name="adj" fmla="val 36653"/>
              </a:avLst>
            </a:prstTxWarp>
          </a:bodyPr>
          <a:lstStyle/>
          <a:p>
            <a:pPr algn="ctr"/>
            <a:r>
              <a:rPr lang="en-IN" sz="2400" b="1" kern="10" spc="1200">
                <a:ln w="9525">
                  <a:solidFill>
                    <a:srgbClr val="FFFF00"/>
                  </a:solidFill>
                  <a:round/>
                </a:ln>
                <a:solidFill>
                  <a:srgbClr val="FFFF00"/>
                </a:solidFill>
                <a:latin typeface="Arial"/>
                <a:cs typeface="Arial"/>
              </a:rPr>
              <a:t>OBJECT</a:t>
            </a:r>
            <a:endParaRPr lang="en-IN" sz="2400" b="1" kern="10" spc="1200">
              <a:ln w="9525">
                <a:solidFill>
                  <a:srgbClr val="FFFF00"/>
                </a:solidFill>
                <a:round/>
              </a:ln>
              <a:solidFill>
                <a:srgbClr val="FFFF00"/>
              </a:solidFill>
              <a:latin typeface="Arial"/>
              <a:cs typeface="Arial"/>
            </a:endParaRPr>
          </a:p>
        </p:txBody>
      </p:sp>
      <p:sp>
        <p:nvSpPr>
          <p:cNvPr id="5139" name="Rectangle 37"/>
          <p:cNvSpPr>
            <a:spLocks noChangeArrowheads="1"/>
          </p:cNvSpPr>
          <p:nvPr/>
        </p:nvSpPr>
        <p:spPr bwMode="auto">
          <a:xfrm>
            <a:off x="14288" y="0"/>
            <a:ext cx="2971800" cy="914400"/>
          </a:xfrm>
          <a:prstGeom prst="rect">
            <a:avLst/>
          </a:prstGeom>
          <a:solidFill>
            <a:srgbClr val="FFFF99"/>
          </a:solidFill>
          <a:ln w="9525">
            <a:solidFill>
              <a:schemeClr val="tx1"/>
            </a:solidFill>
            <a:miter lim="800000"/>
          </a:ln>
        </p:spPr>
        <p:txBody>
          <a:bodyPr wrap="none" anchor="ctr"/>
          <a:lstStyle/>
          <a:p>
            <a:endParaRPr lang="en-IN"/>
          </a:p>
        </p:txBody>
      </p:sp>
      <p:sp>
        <p:nvSpPr>
          <p:cNvPr id="5140" name="Rectangle 38"/>
          <p:cNvSpPr>
            <a:spLocks noChangeArrowheads="1"/>
          </p:cNvSpPr>
          <p:nvPr/>
        </p:nvSpPr>
        <p:spPr bwMode="auto">
          <a:xfrm>
            <a:off x="14288" y="2286000"/>
            <a:ext cx="2971800" cy="762000"/>
          </a:xfrm>
          <a:prstGeom prst="rect">
            <a:avLst/>
          </a:prstGeom>
          <a:solidFill>
            <a:schemeClr val="accent1"/>
          </a:solidFill>
          <a:ln w="9525">
            <a:solidFill>
              <a:schemeClr val="tx1"/>
            </a:solidFill>
            <a:miter lim="800000"/>
          </a:ln>
        </p:spPr>
        <p:txBody>
          <a:bodyPr wrap="none" anchor="ctr"/>
          <a:lstStyle/>
          <a:p>
            <a:endParaRPr lang="en-IN"/>
          </a:p>
        </p:txBody>
      </p:sp>
      <p:sp>
        <p:nvSpPr>
          <p:cNvPr id="5141" name="Rectangle 39"/>
          <p:cNvSpPr>
            <a:spLocks noChangeArrowheads="1"/>
          </p:cNvSpPr>
          <p:nvPr/>
        </p:nvSpPr>
        <p:spPr bwMode="auto">
          <a:xfrm>
            <a:off x="14288" y="914400"/>
            <a:ext cx="2971800" cy="1371600"/>
          </a:xfrm>
          <a:prstGeom prst="rect">
            <a:avLst/>
          </a:prstGeom>
          <a:solidFill>
            <a:srgbClr val="CCFFCC"/>
          </a:solidFill>
          <a:ln w="9525">
            <a:solidFill>
              <a:schemeClr val="tx1"/>
            </a:solidFill>
            <a:miter lim="800000"/>
          </a:ln>
        </p:spPr>
        <p:txBody>
          <a:bodyPr wrap="none" anchor="ctr"/>
          <a:lstStyle/>
          <a:p>
            <a:endParaRPr lang="en-IN"/>
          </a:p>
        </p:txBody>
      </p:sp>
      <p:sp>
        <p:nvSpPr>
          <p:cNvPr id="5142" name="Text Box 40"/>
          <p:cNvSpPr txBox="1">
            <a:spLocks noChangeArrowheads="1"/>
          </p:cNvSpPr>
          <p:nvPr/>
        </p:nvSpPr>
        <p:spPr bwMode="auto">
          <a:xfrm>
            <a:off x="395288" y="0"/>
            <a:ext cx="2298700" cy="822325"/>
          </a:xfrm>
          <a:prstGeom prst="rect">
            <a:avLst/>
          </a:prstGeom>
          <a:noFill/>
          <a:ln w="9525">
            <a:noFill/>
            <a:miter lim="800000"/>
          </a:ln>
        </p:spPr>
        <p:txBody>
          <a:bodyPr wrap="none">
            <a:spAutoFit/>
          </a:bodyPr>
          <a:lstStyle/>
          <a:p>
            <a:r>
              <a:rPr lang="en-US" sz="2400" b="1" u="sng">
                <a:solidFill>
                  <a:schemeClr val="accent2"/>
                </a:solidFill>
              </a:rPr>
              <a:t>FIRST ANGLE </a:t>
            </a:r>
            <a:endParaRPr lang="en-US" sz="2400" b="1" u="sng">
              <a:solidFill>
                <a:schemeClr val="accent2"/>
              </a:solidFill>
            </a:endParaRPr>
          </a:p>
          <a:p>
            <a:r>
              <a:rPr lang="en-US" sz="2400" b="1" u="sng">
                <a:solidFill>
                  <a:schemeClr val="accent2"/>
                </a:solidFill>
              </a:rPr>
              <a:t>PROJECTION</a:t>
            </a:r>
            <a:endParaRPr lang="en-US" sz="2500" b="1" u="sng">
              <a:solidFill>
                <a:schemeClr val="accent2"/>
              </a:solidFill>
            </a:endParaRPr>
          </a:p>
        </p:txBody>
      </p:sp>
      <p:sp>
        <p:nvSpPr>
          <p:cNvPr id="5143" name="Text Box 41"/>
          <p:cNvSpPr txBox="1">
            <a:spLocks noChangeArrowheads="1"/>
          </p:cNvSpPr>
          <p:nvPr/>
        </p:nvSpPr>
        <p:spPr bwMode="auto">
          <a:xfrm>
            <a:off x="0" y="985838"/>
            <a:ext cx="3098800" cy="1155700"/>
          </a:xfrm>
          <a:prstGeom prst="rect">
            <a:avLst/>
          </a:prstGeom>
          <a:noFill/>
          <a:ln w="9525">
            <a:noFill/>
            <a:miter lim="800000"/>
          </a:ln>
        </p:spPr>
        <p:txBody>
          <a:bodyPr wrap="none">
            <a:spAutoFit/>
          </a:bodyPr>
          <a:lstStyle/>
          <a:p>
            <a:pPr algn="ctr"/>
            <a:r>
              <a:rPr lang="en-US" sz="1400" b="1" dirty="0">
                <a:latin typeface="Tahoma" charset="0"/>
              </a:rPr>
              <a:t>IN THIS METHOD, </a:t>
            </a:r>
            <a:endParaRPr lang="en-US" sz="1400" b="1" dirty="0">
              <a:latin typeface="Tahoma" charset="0"/>
            </a:endParaRPr>
          </a:p>
          <a:p>
            <a:pPr algn="ctr"/>
            <a:r>
              <a:rPr lang="en-US" sz="1400" b="1" dirty="0">
                <a:latin typeface="Tahoma" charset="0"/>
              </a:rPr>
              <a:t>THE OBJECT IS ASSUMED TO BE </a:t>
            </a:r>
            <a:endParaRPr lang="en-US" sz="1400" b="1" dirty="0">
              <a:latin typeface="Tahoma" charset="0"/>
            </a:endParaRPr>
          </a:p>
          <a:p>
            <a:pPr algn="ctr"/>
            <a:r>
              <a:rPr lang="en-US" sz="1400" b="1" dirty="0">
                <a:latin typeface="Tahoma" charset="0"/>
              </a:rPr>
              <a:t>SITUATED IN FIRST QUADRANT </a:t>
            </a:r>
            <a:endParaRPr lang="en-US" sz="1400" b="1" dirty="0">
              <a:latin typeface="Tahoma" charset="0"/>
            </a:endParaRPr>
          </a:p>
          <a:p>
            <a:pPr algn="ctr"/>
            <a:r>
              <a:rPr lang="en-US" sz="1400" b="1" dirty="0">
                <a:latin typeface="Tahoma" charset="0"/>
              </a:rPr>
              <a:t>MEANS </a:t>
            </a:r>
            <a:endParaRPr lang="en-US" sz="1400" b="1" dirty="0">
              <a:latin typeface="Tahoma" charset="0"/>
            </a:endParaRPr>
          </a:p>
          <a:p>
            <a:pPr algn="ctr"/>
            <a:r>
              <a:rPr lang="en-US" sz="1400" b="1" dirty="0">
                <a:latin typeface="Tahoma" charset="0"/>
              </a:rPr>
              <a:t>ABOVE HP &amp; INFRONT OF VP. </a:t>
            </a:r>
            <a:endParaRPr lang="en-US" sz="1400" b="1" dirty="0">
              <a:latin typeface="Tahoma" charset="0"/>
            </a:endParaRPr>
          </a:p>
        </p:txBody>
      </p:sp>
      <p:sp>
        <p:nvSpPr>
          <p:cNvPr id="5144" name="Text Box 42"/>
          <p:cNvSpPr txBox="1">
            <a:spLocks noChangeArrowheads="1"/>
          </p:cNvSpPr>
          <p:nvPr/>
        </p:nvSpPr>
        <p:spPr bwMode="auto">
          <a:xfrm>
            <a:off x="242888" y="2362200"/>
            <a:ext cx="2681287" cy="609600"/>
          </a:xfrm>
          <a:prstGeom prst="rect">
            <a:avLst/>
          </a:prstGeom>
          <a:noFill/>
          <a:ln w="9525">
            <a:noFill/>
            <a:miter lim="800000"/>
          </a:ln>
        </p:spPr>
        <p:txBody>
          <a:bodyPr wrap="none">
            <a:spAutoFit/>
          </a:bodyPr>
          <a:lstStyle/>
          <a:p>
            <a:pPr algn="ctr"/>
            <a:r>
              <a:rPr lang="en-US" sz="1700" b="1"/>
              <a:t>OBJECT IS INBETWEEN</a:t>
            </a:r>
            <a:endParaRPr lang="en-US" sz="1700" b="1"/>
          </a:p>
          <a:p>
            <a:pPr algn="ctr"/>
            <a:r>
              <a:rPr lang="en-US" sz="1700" b="1"/>
              <a:t>OBSERVER &amp; PLANE.</a:t>
            </a:r>
            <a:endParaRPr lang="en-US" sz="1700" b="1"/>
          </a:p>
        </p:txBody>
      </p:sp>
      <p:sp>
        <p:nvSpPr>
          <p:cNvPr id="5145" name="Text Box 43"/>
          <p:cNvSpPr txBox="1">
            <a:spLocks noChangeArrowheads="1"/>
          </p:cNvSpPr>
          <p:nvPr/>
        </p:nvSpPr>
        <p:spPr bwMode="auto">
          <a:xfrm>
            <a:off x="46038" y="5654675"/>
            <a:ext cx="2278062" cy="1165225"/>
          </a:xfrm>
          <a:prstGeom prst="rect">
            <a:avLst/>
          </a:prstGeom>
          <a:solidFill>
            <a:srgbClr val="00FFFF"/>
          </a:solidFill>
          <a:ln w="9525">
            <a:solidFill>
              <a:schemeClr val="tx1"/>
            </a:solidFill>
            <a:miter lim="800000"/>
          </a:ln>
        </p:spPr>
        <p:txBody>
          <a:bodyPr wrap="none">
            <a:spAutoFit/>
          </a:bodyPr>
          <a:lstStyle/>
          <a:p>
            <a:pPr algn="ctr"/>
            <a:r>
              <a:rPr lang="en-US" sz="1400" b="1">
                <a:solidFill>
                  <a:srgbClr val="D60093"/>
                </a:solidFill>
                <a:latin typeface="Tahoma" charset="0"/>
              </a:rPr>
              <a:t>ACTUAL PATTERN OF</a:t>
            </a:r>
            <a:endParaRPr lang="en-US" sz="1400" b="1">
              <a:solidFill>
                <a:srgbClr val="D60093"/>
              </a:solidFill>
              <a:latin typeface="Tahoma" charset="0"/>
            </a:endParaRPr>
          </a:p>
          <a:p>
            <a:pPr algn="ctr"/>
            <a:r>
              <a:rPr lang="en-US" sz="1400" b="1">
                <a:solidFill>
                  <a:srgbClr val="D60093"/>
                </a:solidFill>
                <a:latin typeface="Tahoma" charset="0"/>
              </a:rPr>
              <a:t> PLANES &amp; VIEWS </a:t>
            </a:r>
            <a:endParaRPr lang="en-US" sz="1400" b="1">
              <a:solidFill>
                <a:srgbClr val="D60093"/>
              </a:solidFill>
              <a:latin typeface="Tahoma" charset="0"/>
            </a:endParaRPr>
          </a:p>
          <a:p>
            <a:pPr algn="ctr"/>
            <a:r>
              <a:rPr lang="en-US" sz="1400" b="1">
                <a:solidFill>
                  <a:srgbClr val="D60093"/>
                </a:solidFill>
                <a:latin typeface="Tahoma" charset="0"/>
              </a:rPr>
              <a:t>IN </a:t>
            </a:r>
            <a:endParaRPr lang="en-US" sz="1400" b="1">
              <a:solidFill>
                <a:srgbClr val="D60093"/>
              </a:solidFill>
              <a:latin typeface="Tahoma" charset="0"/>
            </a:endParaRPr>
          </a:p>
          <a:p>
            <a:pPr algn="ctr"/>
            <a:r>
              <a:rPr lang="en-US" sz="1400" b="1">
                <a:solidFill>
                  <a:srgbClr val="D60093"/>
                </a:solidFill>
                <a:latin typeface="Tahoma" charset="0"/>
              </a:rPr>
              <a:t>FIRST ANGLE METHOD </a:t>
            </a:r>
            <a:endParaRPr lang="en-US" sz="1400" b="1">
              <a:solidFill>
                <a:srgbClr val="D60093"/>
              </a:solidFill>
              <a:latin typeface="Tahoma" charset="0"/>
            </a:endParaRPr>
          </a:p>
          <a:p>
            <a:pPr algn="ctr"/>
            <a:r>
              <a:rPr lang="en-US" sz="1400" b="1">
                <a:solidFill>
                  <a:srgbClr val="D60093"/>
                </a:solidFill>
                <a:latin typeface="Tahoma" charset="0"/>
              </a:rPr>
              <a:t>OF PROJECTIONS</a:t>
            </a:r>
            <a:endParaRPr lang="en-US" sz="1400" b="1">
              <a:solidFill>
                <a:srgbClr val="D60093"/>
              </a:solidFill>
              <a:latin typeface="Tahoma" charset="0"/>
            </a:endParaRPr>
          </a:p>
        </p:txBody>
      </p:sp>
      <p:grpSp>
        <p:nvGrpSpPr>
          <p:cNvPr id="8" name="Group 44"/>
          <p:cNvGrpSpPr/>
          <p:nvPr/>
        </p:nvGrpSpPr>
        <p:grpSpPr bwMode="auto">
          <a:xfrm>
            <a:off x="90488" y="3352800"/>
            <a:ext cx="2743200" cy="2038350"/>
            <a:chOff x="246" y="2220"/>
            <a:chExt cx="1728" cy="1284"/>
          </a:xfrm>
        </p:grpSpPr>
        <p:grpSp>
          <p:nvGrpSpPr>
            <p:cNvPr id="9" name="Group 45"/>
            <p:cNvGrpSpPr/>
            <p:nvPr/>
          </p:nvGrpSpPr>
          <p:grpSpPr bwMode="auto">
            <a:xfrm>
              <a:off x="432" y="2256"/>
              <a:ext cx="1344" cy="1232"/>
              <a:chOff x="4368" y="864"/>
              <a:chExt cx="1152" cy="1056"/>
            </a:xfrm>
          </p:grpSpPr>
          <p:sp>
            <p:nvSpPr>
              <p:cNvPr id="5167" name="Rectangle 46"/>
              <p:cNvSpPr>
                <a:spLocks noChangeArrowheads="1"/>
              </p:cNvSpPr>
              <p:nvPr/>
            </p:nvSpPr>
            <p:spPr bwMode="auto">
              <a:xfrm>
                <a:off x="4896" y="864"/>
                <a:ext cx="624" cy="528"/>
              </a:xfrm>
              <a:prstGeom prst="rect">
                <a:avLst/>
              </a:prstGeom>
              <a:solidFill>
                <a:srgbClr val="CCFF33"/>
              </a:solidFill>
              <a:ln w="9525">
                <a:solidFill>
                  <a:schemeClr val="tx1"/>
                </a:solidFill>
                <a:miter lim="800000"/>
              </a:ln>
            </p:spPr>
            <p:txBody>
              <a:bodyPr wrap="none" anchor="ctr"/>
              <a:lstStyle/>
              <a:p>
                <a:endParaRPr lang="en-IN"/>
              </a:p>
            </p:txBody>
          </p:sp>
          <p:sp>
            <p:nvSpPr>
              <p:cNvPr id="5168" name="Rectangle 47"/>
              <p:cNvSpPr>
                <a:spLocks noChangeArrowheads="1"/>
              </p:cNvSpPr>
              <p:nvPr/>
            </p:nvSpPr>
            <p:spPr bwMode="auto">
              <a:xfrm>
                <a:off x="4368" y="864"/>
                <a:ext cx="624" cy="528"/>
              </a:xfrm>
              <a:prstGeom prst="rect">
                <a:avLst/>
              </a:prstGeom>
              <a:solidFill>
                <a:schemeClr val="hlink"/>
              </a:solidFill>
              <a:ln w="9525">
                <a:solidFill>
                  <a:schemeClr val="tx1"/>
                </a:solidFill>
                <a:miter lim="800000"/>
              </a:ln>
            </p:spPr>
            <p:txBody>
              <a:bodyPr wrap="none" anchor="ctr"/>
              <a:lstStyle/>
              <a:p>
                <a:endParaRPr lang="en-IN"/>
              </a:p>
            </p:txBody>
          </p:sp>
          <p:sp>
            <p:nvSpPr>
              <p:cNvPr id="5169" name="Rectangle 48"/>
              <p:cNvSpPr>
                <a:spLocks noChangeArrowheads="1"/>
              </p:cNvSpPr>
              <p:nvPr/>
            </p:nvSpPr>
            <p:spPr bwMode="auto">
              <a:xfrm>
                <a:off x="4368" y="1392"/>
                <a:ext cx="624" cy="528"/>
              </a:xfrm>
              <a:prstGeom prst="rect">
                <a:avLst/>
              </a:prstGeom>
              <a:solidFill>
                <a:srgbClr val="99CCFF"/>
              </a:solidFill>
              <a:ln w="9525">
                <a:solidFill>
                  <a:schemeClr val="tx1"/>
                </a:solidFill>
                <a:miter lim="800000"/>
              </a:ln>
            </p:spPr>
            <p:txBody>
              <a:bodyPr wrap="none" anchor="ctr"/>
              <a:lstStyle/>
              <a:p>
                <a:endParaRPr lang="en-IN"/>
              </a:p>
            </p:txBody>
          </p:sp>
        </p:grpSp>
        <p:sp>
          <p:nvSpPr>
            <p:cNvPr id="5155" name="Rectangle 49"/>
            <p:cNvSpPr>
              <a:spLocks noChangeArrowheads="1"/>
            </p:cNvSpPr>
            <p:nvPr/>
          </p:nvSpPr>
          <p:spPr bwMode="auto">
            <a:xfrm>
              <a:off x="672" y="2496"/>
              <a:ext cx="288" cy="240"/>
            </a:xfrm>
            <a:prstGeom prst="rect">
              <a:avLst/>
            </a:prstGeom>
            <a:solidFill>
              <a:schemeClr val="accent1"/>
            </a:solidFill>
            <a:ln w="9525">
              <a:solidFill>
                <a:schemeClr val="tx1"/>
              </a:solidFill>
              <a:miter lim="800000"/>
            </a:ln>
          </p:spPr>
          <p:txBody>
            <a:bodyPr wrap="none" anchor="ctr"/>
            <a:lstStyle/>
            <a:p>
              <a:endParaRPr lang="en-IN"/>
            </a:p>
          </p:txBody>
        </p:sp>
        <p:sp>
          <p:nvSpPr>
            <p:cNvPr id="5156" name="Text Box 50"/>
            <p:cNvSpPr txBox="1">
              <a:spLocks noChangeArrowheads="1"/>
            </p:cNvSpPr>
            <p:nvPr/>
          </p:nvSpPr>
          <p:spPr bwMode="auto">
            <a:xfrm>
              <a:off x="246" y="2757"/>
              <a:ext cx="220" cy="231"/>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sp>
          <p:nvSpPr>
            <p:cNvPr id="5157" name="Text Box 51"/>
            <p:cNvSpPr txBox="1">
              <a:spLocks noChangeArrowheads="1"/>
            </p:cNvSpPr>
            <p:nvPr/>
          </p:nvSpPr>
          <p:spPr bwMode="auto">
            <a:xfrm>
              <a:off x="1754" y="2754"/>
              <a:ext cx="220" cy="231"/>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grpSp>
          <p:nvGrpSpPr>
            <p:cNvPr id="10" name="Group 52"/>
            <p:cNvGrpSpPr/>
            <p:nvPr/>
          </p:nvGrpSpPr>
          <p:grpSpPr bwMode="auto">
            <a:xfrm>
              <a:off x="405" y="2220"/>
              <a:ext cx="1407" cy="1284"/>
              <a:chOff x="4101" y="2316"/>
              <a:chExt cx="1407" cy="1284"/>
            </a:xfrm>
          </p:grpSpPr>
          <p:sp>
            <p:nvSpPr>
              <p:cNvPr id="5164" name="Text Box 53"/>
              <p:cNvSpPr txBox="1">
                <a:spLocks noChangeArrowheads="1"/>
              </p:cNvSpPr>
              <p:nvPr/>
            </p:nvSpPr>
            <p:spPr bwMode="auto">
              <a:xfrm>
                <a:off x="4101" y="2334"/>
                <a:ext cx="279" cy="212"/>
              </a:xfrm>
              <a:prstGeom prst="rect">
                <a:avLst/>
              </a:prstGeom>
              <a:noFill/>
              <a:ln w="9525">
                <a:noFill/>
                <a:miter lim="800000"/>
              </a:ln>
            </p:spPr>
            <p:txBody>
              <a:bodyPr wrap="none">
                <a:spAutoFit/>
              </a:bodyPr>
              <a:lstStyle/>
              <a:p>
                <a:r>
                  <a:rPr lang="en-US" sz="1600">
                    <a:latin typeface="Times New Roman" charset="0"/>
                  </a:rPr>
                  <a:t>VP</a:t>
                </a:r>
                <a:endParaRPr lang="en-US" sz="1600">
                  <a:latin typeface="Times New Roman" charset="0"/>
                </a:endParaRPr>
              </a:p>
            </p:txBody>
          </p:sp>
          <p:sp>
            <p:nvSpPr>
              <p:cNvPr id="5165" name="Text Box 54"/>
              <p:cNvSpPr txBox="1">
                <a:spLocks noChangeArrowheads="1"/>
              </p:cNvSpPr>
              <p:nvPr/>
            </p:nvSpPr>
            <p:spPr bwMode="auto">
              <a:xfrm>
                <a:off x="4110" y="3388"/>
                <a:ext cx="279" cy="212"/>
              </a:xfrm>
              <a:prstGeom prst="rect">
                <a:avLst/>
              </a:prstGeom>
              <a:noFill/>
              <a:ln w="9525">
                <a:noFill/>
                <a:miter lim="800000"/>
              </a:ln>
            </p:spPr>
            <p:txBody>
              <a:bodyPr wrap="none">
                <a:spAutoFit/>
              </a:bodyPr>
              <a:lstStyle/>
              <a:p>
                <a:r>
                  <a:rPr lang="en-US" sz="1600">
                    <a:latin typeface="Times New Roman" charset="0"/>
                  </a:rPr>
                  <a:t>HP</a:t>
                </a:r>
                <a:endParaRPr lang="en-US" sz="1600">
                  <a:latin typeface="Times New Roman" charset="0"/>
                </a:endParaRPr>
              </a:p>
            </p:txBody>
          </p:sp>
          <p:sp>
            <p:nvSpPr>
              <p:cNvPr id="5166" name="Text Box 55"/>
              <p:cNvSpPr txBox="1">
                <a:spLocks noChangeArrowheads="1"/>
              </p:cNvSpPr>
              <p:nvPr/>
            </p:nvSpPr>
            <p:spPr bwMode="auto">
              <a:xfrm>
                <a:off x="5250" y="2316"/>
                <a:ext cx="258" cy="212"/>
              </a:xfrm>
              <a:prstGeom prst="rect">
                <a:avLst/>
              </a:prstGeom>
              <a:noFill/>
              <a:ln w="9525">
                <a:noFill/>
                <a:miter lim="800000"/>
              </a:ln>
            </p:spPr>
            <p:txBody>
              <a:bodyPr wrap="none">
                <a:spAutoFit/>
              </a:bodyPr>
              <a:lstStyle/>
              <a:p>
                <a:r>
                  <a:rPr lang="en-US" sz="1600">
                    <a:latin typeface="Times New Roman" charset="0"/>
                  </a:rPr>
                  <a:t>PP</a:t>
                </a:r>
                <a:endParaRPr lang="en-US" sz="1600">
                  <a:latin typeface="Times New Roman" charset="0"/>
                </a:endParaRPr>
              </a:p>
            </p:txBody>
          </p:sp>
        </p:grpSp>
        <p:sp>
          <p:nvSpPr>
            <p:cNvPr id="5159" name="Text Box 56"/>
            <p:cNvSpPr txBox="1">
              <a:spLocks noChangeArrowheads="1"/>
            </p:cNvSpPr>
            <p:nvPr/>
          </p:nvSpPr>
          <p:spPr bwMode="auto">
            <a:xfrm>
              <a:off x="681" y="2505"/>
              <a:ext cx="279" cy="212"/>
            </a:xfrm>
            <a:prstGeom prst="rect">
              <a:avLst/>
            </a:prstGeom>
            <a:noFill/>
            <a:ln w="9525">
              <a:noFill/>
              <a:miter lim="800000"/>
            </a:ln>
          </p:spPr>
          <p:txBody>
            <a:bodyPr wrap="none">
              <a:spAutoFit/>
            </a:bodyPr>
            <a:lstStyle/>
            <a:p>
              <a:r>
                <a:rPr lang="en-US" sz="1600">
                  <a:latin typeface="Times New Roman" charset="0"/>
                </a:rPr>
                <a:t>FV</a:t>
              </a:r>
              <a:endParaRPr lang="en-US" sz="1600">
                <a:latin typeface="Times New Roman" charset="0"/>
              </a:endParaRPr>
            </a:p>
          </p:txBody>
        </p:sp>
        <p:sp>
          <p:nvSpPr>
            <p:cNvPr id="5160" name="Rectangle 57"/>
            <p:cNvSpPr>
              <a:spLocks noChangeArrowheads="1"/>
            </p:cNvSpPr>
            <p:nvPr/>
          </p:nvSpPr>
          <p:spPr bwMode="auto">
            <a:xfrm>
              <a:off x="1296" y="2496"/>
              <a:ext cx="288" cy="240"/>
            </a:xfrm>
            <a:prstGeom prst="rect">
              <a:avLst/>
            </a:prstGeom>
            <a:solidFill>
              <a:schemeClr val="accent1"/>
            </a:solidFill>
            <a:ln w="9525">
              <a:solidFill>
                <a:schemeClr val="tx1"/>
              </a:solidFill>
              <a:miter lim="800000"/>
            </a:ln>
          </p:spPr>
          <p:txBody>
            <a:bodyPr wrap="none" anchor="ctr"/>
            <a:lstStyle/>
            <a:p>
              <a:endParaRPr lang="en-IN"/>
            </a:p>
          </p:txBody>
        </p:sp>
        <p:sp>
          <p:nvSpPr>
            <p:cNvPr id="5161" name="Rectangle 58"/>
            <p:cNvSpPr>
              <a:spLocks noChangeArrowheads="1"/>
            </p:cNvSpPr>
            <p:nvPr/>
          </p:nvSpPr>
          <p:spPr bwMode="auto">
            <a:xfrm>
              <a:off x="672" y="3006"/>
              <a:ext cx="288" cy="240"/>
            </a:xfrm>
            <a:prstGeom prst="rect">
              <a:avLst/>
            </a:prstGeom>
            <a:solidFill>
              <a:schemeClr val="accent1"/>
            </a:solidFill>
            <a:ln w="9525">
              <a:solidFill>
                <a:schemeClr val="tx1"/>
              </a:solidFill>
              <a:miter lim="800000"/>
            </a:ln>
          </p:spPr>
          <p:txBody>
            <a:bodyPr wrap="none" anchor="ctr"/>
            <a:lstStyle/>
            <a:p>
              <a:endParaRPr lang="en-IN"/>
            </a:p>
          </p:txBody>
        </p:sp>
        <p:sp>
          <p:nvSpPr>
            <p:cNvPr id="5162" name="Text Box 59"/>
            <p:cNvSpPr txBox="1">
              <a:spLocks noChangeArrowheads="1"/>
            </p:cNvSpPr>
            <p:nvPr/>
          </p:nvSpPr>
          <p:spPr bwMode="auto">
            <a:xfrm>
              <a:off x="1275" y="2505"/>
              <a:ext cx="357" cy="212"/>
            </a:xfrm>
            <a:prstGeom prst="rect">
              <a:avLst/>
            </a:prstGeom>
            <a:noFill/>
            <a:ln w="9525">
              <a:noFill/>
              <a:miter lim="800000"/>
            </a:ln>
          </p:spPr>
          <p:txBody>
            <a:bodyPr wrap="none">
              <a:spAutoFit/>
            </a:bodyPr>
            <a:lstStyle/>
            <a:p>
              <a:r>
                <a:rPr lang="en-US" sz="1600">
                  <a:latin typeface="Times New Roman" charset="0"/>
                </a:rPr>
                <a:t>LSV</a:t>
              </a:r>
              <a:endParaRPr lang="en-US" sz="1600">
                <a:latin typeface="Times New Roman" charset="0"/>
              </a:endParaRPr>
            </a:p>
          </p:txBody>
        </p:sp>
        <p:sp>
          <p:nvSpPr>
            <p:cNvPr id="5163" name="Text Box 60"/>
            <p:cNvSpPr txBox="1">
              <a:spLocks noChangeArrowheads="1"/>
            </p:cNvSpPr>
            <p:nvPr/>
          </p:nvSpPr>
          <p:spPr bwMode="auto">
            <a:xfrm>
              <a:off x="675" y="3033"/>
              <a:ext cx="286" cy="212"/>
            </a:xfrm>
            <a:prstGeom prst="rect">
              <a:avLst/>
            </a:prstGeom>
            <a:noFill/>
            <a:ln w="9525">
              <a:noFill/>
              <a:miter lim="800000"/>
            </a:ln>
          </p:spPr>
          <p:txBody>
            <a:bodyPr wrap="none">
              <a:spAutoFit/>
            </a:bodyPr>
            <a:lstStyle/>
            <a:p>
              <a:r>
                <a:rPr lang="en-US" sz="1600">
                  <a:latin typeface="Times New Roman" charset="0"/>
                </a:rPr>
                <a:t>TV</a:t>
              </a:r>
              <a:endParaRPr lang="en-US" sz="1600">
                <a:latin typeface="Times New Roman" charset="0"/>
              </a:endParaRPr>
            </a:p>
          </p:txBody>
        </p:sp>
      </p:grpSp>
      <p:grpSp>
        <p:nvGrpSpPr>
          <p:cNvPr id="11" name="Group 61"/>
          <p:cNvGrpSpPr/>
          <p:nvPr/>
        </p:nvGrpSpPr>
        <p:grpSpPr bwMode="auto">
          <a:xfrm>
            <a:off x="8016875" y="46038"/>
            <a:ext cx="1096963" cy="182562"/>
            <a:chOff x="5050" y="29"/>
            <a:chExt cx="691" cy="115"/>
          </a:xfrm>
        </p:grpSpPr>
        <p:sp>
          <p:nvSpPr>
            <p:cNvPr id="5148" name="AutoShape 62">
              <a:hlinkClick r:id="rId13"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149" name="AutoShape 6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5150" name="AutoShape 6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5151" name="AutoShape 6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152" name="AutoShape 6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153" name="AutoShape 6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4339"/>
                                        </p:tgtEl>
                                        <p:attrNameLst>
                                          <p:attrName>style.visibility</p:attrName>
                                        </p:attrNameLst>
                                      </p:cBhvr>
                                      <p:to>
                                        <p:strVal val="visible"/>
                                      </p:to>
                                    </p:set>
                                    <p:anim calcmode="lin" valueType="num">
                                      <p:cBhvr>
                                        <p:cTn id="7" dur="500" fill="hold"/>
                                        <p:tgtEl>
                                          <p:spTgt spid="14339"/>
                                        </p:tgtEl>
                                        <p:attrNameLst>
                                          <p:attrName>ppt_w</p:attrName>
                                        </p:attrNameLst>
                                      </p:cBhvr>
                                      <p:tavLst>
                                        <p:tav tm="0">
                                          <p:val>
                                            <p:fltVal val="0"/>
                                          </p:val>
                                        </p:tav>
                                        <p:tav tm="100000">
                                          <p:val>
                                            <p:strVal val="#ppt_w"/>
                                          </p:val>
                                        </p:tav>
                                      </p:tavLst>
                                    </p:anim>
                                    <p:anim calcmode="lin" valueType="num">
                                      <p:cBhvr>
                                        <p:cTn id="8" dur="500" fill="hold"/>
                                        <p:tgtEl>
                                          <p:spTgt spid="14339"/>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3" fill="hold" grpId="0" nodeType="clickEffect">
                                  <p:stCondLst>
                                    <p:cond delay="0"/>
                                  </p:stCondLst>
                                  <p:childTnLst>
                                    <p:set>
                                      <p:cBhvr>
                                        <p:cTn id="12" dur="1" fill="hold">
                                          <p:stCondLst>
                                            <p:cond delay="0"/>
                                          </p:stCondLst>
                                        </p:cTn>
                                        <p:tgtEl>
                                          <p:spTgt spid="14372"/>
                                        </p:tgtEl>
                                        <p:attrNameLst>
                                          <p:attrName>style.visibility</p:attrName>
                                        </p:attrNameLst>
                                      </p:cBhvr>
                                      <p:to>
                                        <p:strVal val="visible"/>
                                      </p:to>
                                    </p:set>
                                    <p:animEffect transition="in" filter="strips(upRight)">
                                      <p:cBhvr>
                                        <p:cTn id="13" dur="500"/>
                                        <p:tgtEl>
                                          <p:spTgt spid="14372"/>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6"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1+#ppt_w/2"/>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ppt_x"/>
                                          </p:val>
                                        </p:tav>
                                        <p:tav tm="100000">
                                          <p:val>
                                            <p:strVal val="#ppt_x"/>
                                          </p:val>
                                        </p:tav>
                                      </p:tavLst>
                                    </p:anim>
                                    <p:anim calcmode="lin" valueType="num">
                                      <p:cBhvr additive="base">
                                        <p:cTn id="25"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12"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fill="hold"/>
                                        <p:tgtEl>
                                          <p:spTgt spid="6"/>
                                        </p:tgtEl>
                                        <p:attrNameLst>
                                          <p:attrName>ppt_x</p:attrName>
                                        </p:attrNameLst>
                                      </p:cBhvr>
                                      <p:tavLst>
                                        <p:tav tm="0">
                                          <p:val>
                                            <p:strVal val="0-#ppt_w/2"/>
                                          </p:val>
                                        </p:tav>
                                        <p:tav tm="100000">
                                          <p:val>
                                            <p:strVal val="#ppt_x"/>
                                          </p:val>
                                        </p:tav>
                                      </p:tavLst>
                                    </p:anim>
                                    <p:anim calcmode="lin" valueType="num">
                                      <p:cBhvr additive="base">
                                        <p:cTn id="3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8" presetClass="entr" presetSubtype="9"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strips(upLeft)">
                                      <p:cBhvr>
                                        <p:cTn id="36" dur="500"/>
                                        <p:tgtEl>
                                          <p:spTgt spid="2"/>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14341"/>
                                        </p:tgtEl>
                                        <p:attrNameLst>
                                          <p:attrName>style.visibility</p:attrName>
                                        </p:attrNameLst>
                                      </p:cBhvr>
                                      <p:to>
                                        <p:strVal val="visible"/>
                                      </p:to>
                                    </p:set>
                                    <p:anim calcmode="lin" valueType="num">
                                      <p:cBhvr additive="base">
                                        <p:cTn id="41" dur="500" fill="hold"/>
                                        <p:tgtEl>
                                          <p:spTgt spid="14341"/>
                                        </p:tgtEl>
                                        <p:attrNameLst>
                                          <p:attrName>ppt_x</p:attrName>
                                        </p:attrNameLst>
                                      </p:cBhvr>
                                      <p:tavLst>
                                        <p:tav tm="0">
                                          <p:val>
                                            <p:strVal val="#ppt_x"/>
                                          </p:val>
                                        </p:tav>
                                        <p:tav tm="100000">
                                          <p:val>
                                            <p:strVal val="#ppt_x"/>
                                          </p:val>
                                        </p:tav>
                                      </p:tavLst>
                                    </p:anim>
                                    <p:anim calcmode="lin" valueType="num">
                                      <p:cBhvr additive="base">
                                        <p:cTn id="42" dur="500" fill="hold"/>
                                        <p:tgtEl>
                                          <p:spTgt spid="14341"/>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32" fill="hold" grpId="0" nodeType="clickEffect">
                                  <p:stCondLst>
                                    <p:cond delay="0"/>
                                  </p:stCondLst>
                                  <p:childTnLst>
                                    <p:set>
                                      <p:cBhvr>
                                        <p:cTn id="46" dur="1" fill="hold">
                                          <p:stCondLst>
                                            <p:cond delay="0"/>
                                          </p:stCondLst>
                                        </p:cTn>
                                        <p:tgtEl>
                                          <p:spTgt spid="14360"/>
                                        </p:tgtEl>
                                        <p:attrNameLst>
                                          <p:attrName>style.visibility</p:attrName>
                                        </p:attrNameLst>
                                      </p:cBhvr>
                                      <p:to>
                                        <p:strVal val="visible"/>
                                      </p:to>
                                    </p:set>
                                    <p:anim calcmode="lin" valueType="num">
                                      <p:cBhvr>
                                        <p:cTn id="47" dur="500" fill="hold"/>
                                        <p:tgtEl>
                                          <p:spTgt spid="14360"/>
                                        </p:tgtEl>
                                        <p:attrNameLst>
                                          <p:attrName>ppt_w</p:attrName>
                                        </p:attrNameLst>
                                      </p:cBhvr>
                                      <p:tavLst>
                                        <p:tav tm="0">
                                          <p:val>
                                            <p:strVal val="4*#ppt_w"/>
                                          </p:val>
                                        </p:tav>
                                        <p:tav tm="100000">
                                          <p:val>
                                            <p:strVal val="#ppt_w"/>
                                          </p:val>
                                        </p:tav>
                                      </p:tavLst>
                                    </p:anim>
                                    <p:anim calcmode="lin" valueType="num">
                                      <p:cBhvr>
                                        <p:cTn id="48" dur="500" fill="hold"/>
                                        <p:tgtEl>
                                          <p:spTgt spid="14360"/>
                                        </p:tgtEl>
                                        <p:attrNameLst>
                                          <p:attrName>ppt_h</p:attrName>
                                        </p:attrNameLst>
                                      </p:cBhvr>
                                      <p:tavLst>
                                        <p:tav tm="0">
                                          <p:val>
                                            <p:strVal val="4*#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4358"/>
                                        </p:tgtEl>
                                        <p:attrNameLst>
                                          <p:attrName>style.visibility</p:attrName>
                                        </p:attrNameLst>
                                      </p:cBhvr>
                                      <p:to>
                                        <p:strVal val="visible"/>
                                      </p:to>
                                    </p:set>
                                    <p:anim calcmode="lin" valueType="num">
                                      <p:cBhvr additive="base">
                                        <p:cTn id="53" dur="500" fill="hold"/>
                                        <p:tgtEl>
                                          <p:spTgt spid="14358"/>
                                        </p:tgtEl>
                                        <p:attrNameLst>
                                          <p:attrName>ppt_x</p:attrName>
                                        </p:attrNameLst>
                                      </p:cBhvr>
                                      <p:tavLst>
                                        <p:tav tm="0">
                                          <p:val>
                                            <p:strVal val="#ppt_x"/>
                                          </p:val>
                                        </p:tav>
                                        <p:tav tm="100000">
                                          <p:val>
                                            <p:strVal val="#ppt_x"/>
                                          </p:val>
                                        </p:tav>
                                      </p:tavLst>
                                    </p:anim>
                                    <p:anim calcmode="lin" valueType="num">
                                      <p:cBhvr additive="base">
                                        <p:cTn id="54" dur="500" fill="hold"/>
                                        <p:tgtEl>
                                          <p:spTgt spid="14358"/>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1" fill="hold" nodeType="click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ppt_x</p:attrName>
                                        </p:attrNameLst>
                                      </p:cBhvr>
                                      <p:tavLst>
                                        <p:tav tm="0">
                                          <p:val>
                                            <p:strVal val="#ppt_x"/>
                                          </p:val>
                                        </p:tav>
                                        <p:tav tm="100000">
                                          <p:val>
                                            <p:strVal val="#ppt_x"/>
                                          </p:val>
                                        </p:tav>
                                      </p:tavLst>
                                    </p:anim>
                                    <p:anim calcmode="lin" valueType="num">
                                      <p:cBhvr>
                                        <p:cTn id="60" dur="500" fill="hold"/>
                                        <p:tgtEl>
                                          <p:spTgt spid="4"/>
                                        </p:tgtEl>
                                        <p:attrNameLst>
                                          <p:attrName>ppt_y</p:attrName>
                                        </p:attrNameLst>
                                      </p:cBhvr>
                                      <p:tavLst>
                                        <p:tav tm="0">
                                          <p:val>
                                            <p:strVal val="#ppt_y-#ppt_h/2"/>
                                          </p:val>
                                        </p:tav>
                                        <p:tav tm="100000">
                                          <p:val>
                                            <p:strVal val="#ppt_y"/>
                                          </p:val>
                                        </p:tav>
                                      </p:tavLst>
                                    </p:anim>
                                    <p:anim calcmode="lin" valueType="num">
                                      <p:cBhvr>
                                        <p:cTn id="61" dur="500" fill="hold"/>
                                        <p:tgtEl>
                                          <p:spTgt spid="4"/>
                                        </p:tgtEl>
                                        <p:attrNameLst>
                                          <p:attrName>ppt_w</p:attrName>
                                        </p:attrNameLst>
                                      </p:cBhvr>
                                      <p:tavLst>
                                        <p:tav tm="0">
                                          <p:val>
                                            <p:strVal val="#ppt_w"/>
                                          </p:val>
                                        </p:tav>
                                        <p:tav tm="100000">
                                          <p:val>
                                            <p:strVal val="#ppt_w"/>
                                          </p:val>
                                        </p:tav>
                                      </p:tavLst>
                                    </p:anim>
                                    <p:anim calcmode="lin" valueType="num">
                                      <p:cBhvr>
                                        <p:cTn id="62"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4338"/>
                                        </p:tgtEl>
                                        <p:attrNameLst>
                                          <p:attrName>style.visibility</p:attrName>
                                        </p:attrNameLst>
                                      </p:cBhvr>
                                      <p:to>
                                        <p:strVal val="visible"/>
                                      </p:to>
                                    </p:set>
                                    <p:anim calcmode="lin" valueType="num">
                                      <p:cBhvr additive="base">
                                        <p:cTn id="67" dur="500" fill="hold"/>
                                        <p:tgtEl>
                                          <p:spTgt spid="14338"/>
                                        </p:tgtEl>
                                        <p:attrNameLst>
                                          <p:attrName>ppt_x</p:attrName>
                                        </p:attrNameLst>
                                      </p:cBhvr>
                                      <p:tavLst>
                                        <p:tav tm="0">
                                          <p:val>
                                            <p:strVal val="#ppt_x"/>
                                          </p:val>
                                        </p:tav>
                                        <p:tav tm="100000">
                                          <p:val>
                                            <p:strVal val="#ppt_x"/>
                                          </p:val>
                                        </p:tav>
                                      </p:tavLst>
                                    </p:anim>
                                    <p:anim calcmode="lin" valueType="num">
                                      <p:cBhvr additive="base">
                                        <p:cTn id="68" dur="500" fill="hold"/>
                                        <p:tgtEl>
                                          <p:spTgt spid="14338"/>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4371"/>
                                        </p:tgtEl>
                                        <p:attrNameLst>
                                          <p:attrName>style.visibility</p:attrName>
                                        </p:attrNameLst>
                                      </p:cBhvr>
                                      <p:to>
                                        <p:strVal val="visible"/>
                                      </p:to>
                                    </p:set>
                                    <p:anim calcmode="lin" valueType="num">
                                      <p:cBhvr additive="base">
                                        <p:cTn id="73" dur="500" fill="hold"/>
                                        <p:tgtEl>
                                          <p:spTgt spid="14371"/>
                                        </p:tgtEl>
                                        <p:attrNameLst>
                                          <p:attrName>ppt_x</p:attrName>
                                        </p:attrNameLst>
                                      </p:cBhvr>
                                      <p:tavLst>
                                        <p:tav tm="0">
                                          <p:val>
                                            <p:strVal val="#ppt_x"/>
                                          </p:val>
                                        </p:tav>
                                        <p:tav tm="100000">
                                          <p:val>
                                            <p:strVal val="#ppt_x"/>
                                          </p:val>
                                        </p:tav>
                                      </p:tavLst>
                                    </p:anim>
                                    <p:anim calcmode="lin" valueType="num">
                                      <p:cBhvr additive="base">
                                        <p:cTn id="74" dur="500" fill="hold"/>
                                        <p:tgtEl>
                                          <p:spTgt spid="14371"/>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1" fill="hold" nodeType="clickEffect">
                                  <p:stCondLst>
                                    <p:cond delay="0"/>
                                  </p:stCondLst>
                                  <p:childTnLst>
                                    <p:set>
                                      <p:cBhvr>
                                        <p:cTn id="78" dur="1" fill="hold">
                                          <p:stCondLst>
                                            <p:cond delay="0"/>
                                          </p:stCondLst>
                                        </p:cTn>
                                        <p:tgtEl>
                                          <p:spTgt spid="14359"/>
                                        </p:tgtEl>
                                        <p:attrNameLst>
                                          <p:attrName>style.visibility</p:attrName>
                                        </p:attrNameLst>
                                      </p:cBhvr>
                                      <p:to>
                                        <p:strVal val="visible"/>
                                      </p:to>
                                    </p:set>
                                    <p:anim calcmode="lin" valueType="num">
                                      <p:cBhvr additive="base">
                                        <p:cTn id="79" dur="500" fill="hold"/>
                                        <p:tgtEl>
                                          <p:spTgt spid="14359"/>
                                        </p:tgtEl>
                                        <p:attrNameLst>
                                          <p:attrName>ppt_x</p:attrName>
                                        </p:attrNameLst>
                                      </p:cBhvr>
                                      <p:tavLst>
                                        <p:tav tm="0">
                                          <p:val>
                                            <p:strVal val="#ppt_x"/>
                                          </p:val>
                                        </p:tav>
                                        <p:tav tm="100000">
                                          <p:val>
                                            <p:strVal val="#ppt_x"/>
                                          </p:val>
                                        </p:tav>
                                      </p:tavLst>
                                    </p:anim>
                                    <p:anim calcmode="lin" valueType="num">
                                      <p:cBhvr additive="base">
                                        <p:cTn id="80" dur="500" fill="hold"/>
                                        <p:tgtEl>
                                          <p:spTgt spid="14359"/>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18" presetClass="entr" presetSubtype="3" fill="hold" nodeType="clickEffect">
                                  <p:stCondLst>
                                    <p:cond delay="0"/>
                                  </p:stCondLst>
                                  <p:childTnLst>
                                    <p:set>
                                      <p:cBhvr>
                                        <p:cTn id="84" dur="1" fill="hold">
                                          <p:stCondLst>
                                            <p:cond delay="0"/>
                                          </p:stCondLst>
                                        </p:cTn>
                                        <p:tgtEl>
                                          <p:spTgt spid="3"/>
                                        </p:tgtEl>
                                        <p:attrNameLst>
                                          <p:attrName>style.visibility</p:attrName>
                                        </p:attrNameLst>
                                      </p:cBhvr>
                                      <p:to>
                                        <p:strVal val="visible"/>
                                      </p:to>
                                    </p:set>
                                    <p:animEffect transition="in" filter="strips(upRight)">
                                      <p:cBhvr>
                                        <p:cTn id="85" dur="500"/>
                                        <p:tgtEl>
                                          <p:spTgt spid="3"/>
                                        </p:tgtEl>
                                      </p:cBhvr>
                                    </p:animEffect>
                                  </p:childTnLst>
                                </p:cTn>
                              </p:par>
                            </p:childTnLst>
                          </p:cTn>
                        </p:par>
                      </p:childTnLst>
                    </p:cTn>
                  </p:par>
                  <p:par>
                    <p:cTn id="86" fill="hold">
                      <p:stCondLst>
                        <p:cond delay="indefinite"/>
                      </p:stCondLst>
                      <p:childTnLst>
                        <p:par>
                          <p:cTn id="87" fill="hold">
                            <p:stCondLst>
                              <p:cond delay="0"/>
                            </p:stCondLst>
                            <p:childTnLst>
                              <p:par>
                                <p:cTn id="88" presetID="2" presetClass="entr" presetSubtype="6" fill="hold" nodeType="clickEffect">
                                  <p:stCondLst>
                                    <p:cond delay="0"/>
                                  </p:stCondLst>
                                  <p:childTnLst>
                                    <p:set>
                                      <p:cBhvr>
                                        <p:cTn id="89" dur="1" fill="hold">
                                          <p:stCondLst>
                                            <p:cond delay="0"/>
                                          </p:stCondLst>
                                        </p:cTn>
                                        <p:tgtEl>
                                          <p:spTgt spid="14340"/>
                                        </p:tgtEl>
                                        <p:attrNameLst>
                                          <p:attrName>style.visibility</p:attrName>
                                        </p:attrNameLst>
                                      </p:cBhvr>
                                      <p:to>
                                        <p:strVal val="visible"/>
                                      </p:to>
                                    </p:set>
                                    <p:anim calcmode="lin" valueType="num">
                                      <p:cBhvr additive="base">
                                        <p:cTn id="90" dur="500" fill="hold"/>
                                        <p:tgtEl>
                                          <p:spTgt spid="14340"/>
                                        </p:tgtEl>
                                        <p:attrNameLst>
                                          <p:attrName>ppt_x</p:attrName>
                                        </p:attrNameLst>
                                      </p:cBhvr>
                                      <p:tavLst>
                                        <p:tav tm="0">
                                          <p:val>
                                            <p:strVal val="1+#ppt_w/2"/>
                                          </p:val>
                                        </p:tav>
                                        <p:tav tm="100000">
                                          <p:val>
                                            <p:strVal val="#ppt_x"/>
                                          </p:val>
                                        </p:tav>
                                      </p:tavLst>
                                    </p:anim>
                                    <p:anim calcmode="lin" valueType="num">
                                      <p:cBhvr additive="base">
                                        <p:cTn id="91" dur="500" fill="hold"/>
                                        <p:tgtEl>
                                          <p:spTgt spid="14340"/>
                                        </p:tgtEl>
                                        <p:attrNameLst>
                                          <p:attrName>ppt_y</p:attrName>
                                        </p:attrNameLst>
                                      </p:cBhvr>
                                      <p:tavLst>
                                        <p:tav tm="0">
                                          <p:val>
                                            <p:strVal val="1+#ppt_h/2"/>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3" presetClass="entr" presetSubtype="32" fill="hold" grpId="0" nodeType="clickEffect">
                                  <p:stCondLst>
                                    <p:cond delay="0"/>
                                  </p:stCondLst>
                                  <p:childTnLst>
                                    <p:set>
                                      <p:cBhvr>
                                        <p:cTn id="95" dur="1" fill="hold">
                                          <p:stCondLst>
                                            <p:cond delay="0"/>
                                          </p:stCondLst>
                                        </p:cTn>
                                        <p:tgtEl>
                                          <p:spTgt spid="14361"/>
                                        </p:tgtEl>
                                        <p:attrNameLst>
                                          <p:attrName>style.visibility</p:attrName>
                                        </p:attrNameLst>
                                      </p:cBhvr>
                                      <p:to>
                                        <p:strVal val="visible"/>
                                      </p:to>
                                    </p:set>
                                    <p:anim calcmode="lin" valueType="num">
                                      <p:cBhvr>
                                        <p:cTn id="96" dur="500" fill="hold"/>
                                        <p:tgtEl>
                                          <p:spTgt spid="14361"/>
                                        </p:tgtEl>
                                        <p:attrNameLst>
                                          <p:attrName>ppt_w</p:attrName>
                                        </p:attrNameLst>
                                      </p:cBhvr>
                                      <p:tavLst>
                                        <p:tav tm="0">
                                          <p:val>
                                            <p:strVal val="4*#ppt_w"/>
                                          </p:val>
                                        </p:tav>
                                        <p:tav tm="100000">
                                          <p:val>
                                            <p:strVal val="#ppt_w"/>
                                          </p:val>
                                        </p:tav>
                                      </p:tavLst>
                                    </p:anim>
                                    <p:anim calcmode="lin" valueType="num">
                                      <p:cBhvr>
                                        <p:cTn id="97" dur="500" fill="hold"/>
                                        <p:tgtEl>
                                          <p:spTgt spid="14361"/>
                                        </p:tgtEl>
                                        <p:attrNameLst>
                                          <p:attrName>ppt_h</p:attrName>
                                        </p:attrNameLst>
                                      </p:cBhvr>
                                      <p:tavLst>
                                        <p:tav tm="0">
                                          <p:val>
                                            <p:strVal val="4*#ppt_h"/>
                                          </p:val>
                                        </p:tav>
                                        <p:tav tm="100000">
                                          <p:val>
                                            <p:strVal val="#ppt_h"/>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1" fill="hold" grpId="0" nodeType="clickEffect">
                                  <p:stCondLst>
                                    <p:cond delay="0"/>
                                  </p:stCondLst>
                                  <p:childTnLst>
                                    <p:set>
                                      <p:cBhvr>
                                        <p:cTn id="101" dur="1" fill="hold">
                                          <p:stCondLst>
                                            <p:cond delay="0"/>
                                          </p:stCondLst>
                                        </p:cTn>
                                        <p:tgtEl>
                                          <p:spTgt spid="14357"/>
                                        </p:tgtEl>
                                        <p:attrNameLst>
                                          <p:attrName>style.visibility</p:attrName>
                                        </p:attrNameLst>
                                      </p:cBhvr>
                                      <p:to>
                                        <p:strVal val="visible"/>
                                      </p:to>
                                    </p:set>
                                    <p:anim calcmode="lin" valueType="num">
                                      <p:cBhvr additive="base">
                                        <p:cTn id="102" dur="500" fill="hold"/>
                                        <p:tgtEl>
                                          <p:spTgt spid="14357"/>
                                        </p:tgtEl>
                                        <p:attrNameLst>
                                          <p:attrName>ppt_x</p:attrName>
                                        </p:attrNameLst>
                                      </p:cBhvr>
                                      <p:tavLst>
                                        <p:tav tm="0">
                                          <p:val>
                                            <p:strVal val="#ppt_x"/>
                                          </p:val>
                                        </p:tav>
                                        <p:tav tm="100000">
                                          <p:val>
                                            <p:strVal val="#ppt_x"/>
                                          </p:val>
                                        </p:tav>
                                      </p:tavLst>
                                    </p:anim>
                                    <p:anim calcmode="lin" valueType="num">
                                      <p:cBhvr additive="base">
                                        <p:cTn id="103" dur="500" fill="hold"/>
                                        <p:tgtEl>
                                          <p:spTgt spid="1435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57" grpId="0" animBg="1"/>
      <p:bldP spid="14358" grpId="0" animBg="1"/>
      <p:bldP spid="14360" grpId="0" animBg="1"/>
      <p:bldP spid="14361" grpId="0" animBg="1"/>
      <p:bldP spid="1437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Text Box 2"/>
          <p:cNvSpPr txBox="1">
            <a:spLocks noChangeArrowheads="1"/>
          </p:cNvSpPr>
          <p:nvPr/>
        </p:nvSpPr>
        <p:spPr bwMode="auto">
          <a:xfrm>
            <a:off x="0" y="4953000"/>
            <a:ext cx="2776538" cy="952500"/>
          </a:xfrm>
          <a:prstGeom prst="rect">
            <a:avLst/>
          </a:prstGeom>
          <a:solidFill>
            <a:srgbClr val="00FFFF"/>
          </a:solidFill>
          <a:ln w="9525">
            <a:solidFill>
              <a:schemeClr val="tx1"/>
            </a:solidFill>
            <a:miter lim="800000"/>
          </a:ln>
        </p:spPr>
        <p:txBody>
          <a:bodyPr wrap="none">
            <a:spAutoFit/>
          </a:bodyPr>
          <a:lstStyle/>
          <a:p>
            <a:pPr algn="ctr"/>
            <a:r>
              <a:rPr lang="en-US" sz="1400" b="1">
                <a:solidFill>
                  <a:srgbClr val="D60093"/>
                </a:solidFill>
                <a:latin typeface="Tahoma" charset="0"/>
              </a:rPr>
              <a:t>ACTUAL PATTERN OF</a:t>
            </a:r>
            <a:endParaRPr lang="en-US" sz="1400" b="1">
              <a:solidFill>
                <a:srgbClr val="D60093"/>
              </a:solidFill>
              <a:latin typeface="Tahoma" charset="0"/>
            </a:endParaRPr>
          </a:p>
          <a:p>
            <a:pPr algn="ctr"/>
            <a:r>
              <a:rPr lang="en-US" sz="1400" b="1">
                <a:solidFill>
                  <a:srgbClr val="D60093"/>
                </a:solidFill>
                <a:latin typeface="Tahoma" charset="0"/>
              </a:rPr>
              <a:t> PLANES &amp; VIEWS </a:t>
            </a:r>
            <a:endParaRPr lang="en-US" sz="1400" b="1">
              <a:solidFill>
                <a:srgbClr val="D60093"/>
              </a:solidFill>
              <a:latin typeface="Tahoma" charset="0"/>
            </a:endParaRPr>
          </a:p>
          <a:p>
            <a:pPr algn="ctr"/>
            <a:r>
              <a:rPr lang="en-US" sz="1400" b="1">
                <a:solidFill>
                  <a:srgbClr val="D60093"/>
                </a:solidFill>
                <a:latin typeface="Tahoma" charset="0"/>
              </a:rPr>
              <a:t>OF </a:t>
            </a:r>
            <a:endParaRPr lang="en-US" sz="1400" b="1">
              <a:solidFill>
                <a:srgbClr val="D60093"/>
              </a:solidFill>
              <a:latin typeface="Tahoma" charset="0"/>
            </a:endParaRPr>
          </a:p>
          <a:p>
            <a:pPr algn="ctr"/>
            <a:r>
              <a:rPr lang="en-US" sz="1400" b="1">
                <a:solidFill>
                  <a:srgbClr val="D60093"/>
                </a:solidFill>
                <a:latin typeface="Tahoma" charset="0"/>
              </a:rPr>
              <a:t>THIRD ANGLE PROJECTIONS</a:t>
            </a:r>
            <a:endParaRPr lang="en-US" sz="1400" b="1">
              <a:solidFill>
                <a:srgbClr val="D60093"/>
              </a:solidFill>
              <a:latin typeface="Tahoma" charset="0"/>
            </a:endParaRPr>
          </a:p>
        </p:txBody>
      </p:sp>
      <p:sp>
        <p:nvSpPr>
          <p:cNvPr id="6151" name="Rectangle 3"/>
          <p:cNvSpPr>
            <a:spLocks noChangeArrowheads="1"/>
          </p:cNvSpPr>
          <p:nvPr/>
        </p:nvSpPr>
        <p:spPr bwMode="auto">
          <a:xfrm flipH="1" flipV="1">
            <a:off x="471488" y="3944938"/>
            <a:ext cx="969962" cy="819150"/>
          </a:xfrm>
          <a:prstGeom prst="rect">
            <a:avLst/>
          </a:prstGeom>
          <a:solidFill>
            <a:srgbClr val="CCFF33"/>
          </a:solidFill>
          <a:ln w="9525">
            <a:solidFill>
              <a:schemeClr val="tx1"/>
            </a:solidFill>
            <a:miter lim="800000"/>
          </a:ln>
        </p:spPr>
        <p:txBody>
          <a:bodyPr wrap="none" anchor="ctr"/>
          <a:lstStyle/>
          <a:p>
            <a:endParaRPr lang="en-IN"/>
          </a:p>
        </p:txBody>
      </p:sp>
      <p:sp>
        <p:nvSpPr>
          <p:cNvPr id="6152" name="Rectangle 4"/>
          <p:cNvSpPr>
            <a:spLocks noChangeArrowheads="1"/>
          </p:cNvSpPr>
          <p:nvPr/>
        </p:nvSpPr>
        <p:spPr bwMode="auto">
          <a:xfrm flipH="1" flipV="1">
            <a:off x="1292225" y="3944938"/>
            <a:ext cx="968375" cy="819150"/>
          </a:xfrm>
          <a:prstGeom prst="rect">
            <a:avLst/>
          </a:prstGeom>
          <a:solidFill>
            <a:schemeClr val="hlink"/>
          </a:solidFill>
          <a:ln w="9525">
            <a:solidFill>
              <a:schemeClr val="tx1"/>
            </a:solidFill>
            <a:miter lim="800000"/>
          </a:ln>
        </p:spPr>
        <p:txBody>
          <a:bodyPr wrap="none" anchor="ctr"/>
          <a:lstStyle/>
          <a:p>
            <a:endParaRPr lang="en-IN"/>
          </a:p>
        </p:txBody>
      </p:sp>
      <p:sp>
        <p:nvSpPr>
          <p:cNvPr id="6153" name="Rectangle 5"/>
          <p:cNvSpPr>
            <a:spLocks noChangeArrowheads="1"/>
          </p:cNvSpPr>
          <p:nvPr/>
        </p:nvSpPr>
        <p:spPr bwMode="auto">
          <a:xfrm flipH="1" flipV="1">
            <a:off x="1292225" y="3124200"/>
            <a:ext cx="968375" cy="820738"/>
          </a:xfrm>
          <a:prstGeom prst="rect">
            <a:avLst/>
          </a:prstGeom>
          <a:solidFill>
            <a:srgbClr val="99CCFF"/>
          </a:solidFill>
          <a:ln w="9525">
            <a:solidFill>
              <a:schemeClr val="tx1"/>
            </a:solidFill>
            <a:miter lim="800000"/>
          </a:ln>
        </p:spPr>
        <p:txBody>
          <a:bodyPr wrap="none" anchor="ctr"/>
          <a:lstStyle/>
          <a:p>
            <a:endParaRPr lang="en-IN"/>
          </a:p>
        </p:txBody>
      </p:sp>
      <p:sp>
        <p:nvSpPr>
          <p:cNvPr id="6154" name="Rectangle 6"/>
          <p:cNvSpPr>
            <a:spLocks noChangeArrowheads="1"/>
          </p:cNvSpPr>
          <p:nvPr/>
        </p:nvSpPr>
        <p:spPr bwMode="auto">
          <a:xfrm>
            <a:off x="1598613" y="4186238"/>
            <a:ext cx="382587" cy="319087"/>
          </a:xfrm>
          <a:prstGeom prst="rect">
            <a:avLst/>
          </a:prstGeom>
          <a:solidFill>
            <a:schemeClr val="accent1"/>
          </a:solidFill>
          <a:ln w="9525">
            <a:solidFill>
              <a:schemeClr val="tx1"/>
            </a:solidFill>
            <a:miter lim="800000"/>
          </a:ln>
        </p:spPr>
        <p:txBody>
          <a:bodyPr wrap="none" anchor="ctr"/>
          <a:lstStyle/>
          <a:p>
            <a:endParaRPr lang="en-IN"/>
          </a:p>
        </p:txBody>
      </p:sp>
      <p:sp>
        <p:nvSpPr>
          <p:cNvPr id="6155" name="Text Box 7"/>
          <p:cNvSpPr txBox="1">
            <a:spLocks noChangeArrowheads="1"/>
          </p:cNvSpPr>
          <p:nvPr/>
        </p:nvSpPr>
        <p:spPr bwMode="auto">
          <a:xfrm>
            <a:off x="200025" y="3727450"/>
            <a:ext cx="349250" cy="366713"/>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sp>
        <p:nvSpPr>
          <p:cNvPr id="6156" name="Rectangle 8"/>
          <p:cNvSpPr>
            <a:spLocks noChangeArrowheads="1"/>
          </p:cNvSpPr>
          <p:nvPr/>
        </p:nvSpPr>
        <p:spPr bwMode="auto">
          <a:xfrm>
            <a:off x="609600" y="4186238"/>
            <a:ext cx="527050" cy="320675"/>
          </a:xfrm>
          <a:prstGeom prst="rect">
            <a:avLst/>
          </a:prstGeom>
          <a:solidFill>
            <a:schemeClr val="accent1"/>
          </a:solidFill>
          <a:ln w="9525">
            <a:solidFill>
              <a:schemeClr val="tx1"/>
            </a:solidFill>
            <a:miter lim="800000"/>
          </a:ln>
        </p:spPr>
        <p:txBody>
          <a:bodyPr wrap="none" anchor="ctr"/>
          <a:lstStyle/>
          <a:p>
            <a:endParaRPr lang="en-IN"/>
          </a:p>
        </p:txBody>
      </p:sp>
      <p:sp>
        <p:nvSpPr>
          <p:cNvPr id="6157" name="Rectangle 9"/>
          <p:cNvSpPr>
            <a:spLocks noChangeArrowheads="1"/>
          </p:cNvSpPr>
          <p:nvPr/>
        </p:nvSpPr>
        <p:spPr bwMode="auto">
          <a:xfrm>
            <a:off x="1584325" y="3400425"/>
            <a:ext cx="384175" cy="319088"/>
          </a:xfrm>
          <a:prstGeom prst="rect">
            <a:avLst/>
          </a:prstGeom>
          <a:solidFill>
            <a:schemeClr val="accent1"/>
          </a:solidFill>
          <a:ln w="9525">
            <a:solidFill>
              <a:schemeClr val="tx1"/>
            </a:solidFill>
            <a:miter lim="800000"/>
          </a:ln>
        </p:spPr>
        <p:txBody>
          <a:bodyPr wrap="none" anchor="ctr"/>
          <a:lstStyle/>
          <a:p>
            <a:endParaRPr lang="en-IN"/>
          </a:p>
        </p:txBody>
      </p:sp>
      <p:sp>
        <p:nvSpPr>
          <p:cNvPr id="6158" name="Text Box 10"/>
          <p:cNvSpPr txBox="1">
            <a:spLocks noChangeArrowheads="1"/>
          </p:cNvSpPr>
          <p:nvPr/>
        </p:nvSpPr>
        <p:spPr bwMode="auto">
          <a:xfrm>
            <a:off x="1560513" y="3389313"/>
            <a:ext cx="454025" cy="336550"/>
          </a:xfrm>
          <a:prstGeom prst="rect">
            <a:avLst/>
          </a:prstGeom>
          <a:noFill/>
          <a:ln w="9525">
            <a:noFill/>
            <a:miter lim="800000"/>
          </a:ln>
        </p:spPr>
        <p:txBody>
          <a:bodyPr wrap="none">
            <a:spAutoFit/>
          </a:bodyPr>
          <a:lstStyle/>
          <a:p>
            <a:r>
              <a:rPr lang="en-US" sz="1600">
                <a:latin typeface="Times New Roman" charset="0"/>
              </a:rPr>
              <a:t>TV</a:t>
            </a:r>
            <a:endParaRPr lang="en-US" sz="1600">
              <a:latin typeface="Times New Roman" charset="0"/>
            </a:endParaRPr>
          </a:p>
        </p:txBody>
      </p:sp>
      <p:sp>
        <p:nvSpPr>
          <p:cNvPr id="6159" name="Text Box 11"/>
          <p:cNvSpPr txBox="1">
            <a:spLocks noChangeArrowheads="1"/>
          </p:cNvSpPr>
          <p:nvPr/>
        </p:nvSpPr>
        <p:spPr bwMode="auto">
          <a:xfrm>
            <a:off x="609600" y="4181475"/>
            <a:ext cx="566738" cy="336550"/>
          </a:xfrm>
          <a:prstGeom prst="rect">
            <a:avLst/>
          </a:prstGeom>
          <a:noFill/>
          <a:ln w="9525">
            <a:noFill/>
            <a:miter lim="800000"/>
          </a:ln>
        </p:spPr>
        <p:txBody>
          <a:bodyPr wrap="none">
            <a:spAutoFit/>
          </a:bodyPr>
          <a:lstStyle/>
          <a:p>
            <a:r>
              <a:rPr lang="en-US" sz="1600">
                <a:latin typeface="Times New Roman" charset="0"/>
              </a:rPr>
              <a:t>LSV</a:t>
            </a:r>
            <a:endParaRPr lang="en-US" sz="1600">
              <a:latin typeface="Times New Roman" charset="0"/>
            </a:endParaRPr>
          </a:p>
        </p:txBody>
      </p:sp>
      <p:sp>
        <p:nvSpPr>
          <p:cNvPr id="6160" name="Text Box 12"/>
          <p:cNvSpPr txBox="1">
            <a:spLocks noChangeArrowheads="1"/>
          </p:cNvSpPr>
          <p:nvPr/>
        </p:nvSpPr>
        <p:spPr bwMode="auto">
          <a:xfrm>
            <a:off x="1584325" y="4171950"/>
            <a:ext cx="442913" cy="336550"/>
          </a:xfrm>
          <a:prstGeom prst="rect">
            <a:avLst/>
          </a:prstGeom>
          <a:noFill/>
          <a:ln w="9525">
            <a:noFill/>
            <a:miter lim="800000"/>
          </a:ln>
        </p:spPr>
        <p:txBody>
          <a:bodyPr wrap="none">
            <a:spAutoFit/>
          </a:bodyPr>
          <a:lstStyle/>
          <a:p>
            <a:r>
              <a:rPr lang="en-US" sz="1600">
                <a:latin typeface="Times New Roman" charset="0"/>
              </a:rPr>
              <a:t>FV</a:t>
            </a:r>
            <a:endParaRPr lang="en-US" sz="1600">
              <a:latin typeface="Times New Roman" charset="0"/>
            </a:endParaRPr>
          </a:p>
        </p:txBody>
      </p:sp>
      <p:sp>
        <p:nvSpPr>
          <p:cNvPr id="15373" name="AutoShape 13"/>
          <p:cNvSpPr>
            <a:spLocks noChangeArrowheads="1"/>
          </p:cNvSpPr>
          <p:nvPr/>
        </p:nvSpPr>
        <p:spPr bwMode="auto">
          <a:xfrm>
            <a:off x="1990725" y="2676525"/>
            <a:ext cx="7153275" cy="4105275"/>
          </a:xfrm>
          <a:prstGeom prst="diamond">
            <a:avLst/>
          </a:prstGeom>
          <a:gradFill rotWithShape="0">
            <a:gsLst>
              <a:gs pos="0">
                <a:srgbClr val="232300"/>
              </a:gs>
              <a:gs pos="50000">
                <a:srgbClr val="CCCC00"/>
              </a:gs>
              <a:gs pos="100000">
                <a:srgbClr val="232300"/>
              </a:gs>
            </a:gsLst>
            <a:lin ang="2700000" scaled="1"/>
          </a:gradFill>
          <a:ln w="9525">
            <a:solidFill>
              <a:schemeClr val="tx1"/>
            </a:solidFill>
            <a:miter lim="800000"/>
          </a:ln>
        </p:spPr>
        <p:txBody>
          <a:bodyPr wrap="none" anchor="ctr"/>
          <a:lstStyle/>
          <a:p>
            <a:endParaRPr lang="en-IN"/>
          </a:p>
        </p:txBody>
      </p:sp>
      <p:sp>
        <p:nvSpPr>
          <p:cNvPr id="6162" name="Rectangle 14"/>
          <p:cNvSpPr>
            <a:spLocks noChangeArrowheads="1"/>
          </p:cNvSpPr>
          <p:nvPr/>
        </p:nvSpPr>
        <p:spPr bwMode="auto">
          <a:xfrm>
            <a:off x="0" y="0"/>
            <a:ext cx="3276600" cy="2895600"/>
          </a:xfrm>
          <a:prstGeom prst="rect">
            <a:avLst/>
          </a:prstGeom>
          <a:solidFill>
            <a:schemeClr val="accent1"/>
          </a:solidFill>
          <a:ln w="9525">
            <a:solidFill>
              <a:schemeClr val="tx1"/>
            </a:solidFill>
            <a:miter lim="800000"/>
          </a:ln>
        </p:spPr>
        <p:txBody>
          <a:bodyPr wrap="none" anchor="ctr"/>
          <a:lstStyle/>
          <a:p>
            <a:endParaRPr lang="en-IN"/>
          </a:p>
        </p:txBody>
      </p:sp>
      <p:sp>
        <p:nvSpPr>
          <p:cNvPr id="6163" name="Text Box 15"/>
          <p:cNvSpPr txBox="1">
            <a:spLocks noChangeArrowheads="1"/>
          </p:cNvSpPr>
          <p:nvPr/>
        </p:nvSpPr>
        <p:spPr bwMode="auto">
          <a:xfrm>
            <a:off x="198438" y="990600"/>
            <a:ext cx="3098800" cy="942975"/>
          </a:xfrm>
          <a:prstGeom prst="rect">
            <a:avLst/>
          </a:prstGeom>
          <a:noFill/>
          <a:ln w="9525">
            <a:noFill/>
            <a:miter lim="800000"/>
          </a:ln>
        </p:spPr>
        <p:txBody>
          <a:bodyPr wrap="none">
            <a:spAutoFit/>
          </a:bodyPr>
          <a:lstStyle/>
          <a:p>
            <a:pPr algn="ctr"/>
            <a:r>
              <a:rPr lang="en-US" sz="1400" b="1">
                <a:latin typeface="Tahoma" charset="0"/>
              </a:rPr>
              <a:t>IN THIS METHOD, </a:t>
            </a:r>
            <a:endParaRPr lang="en-US" sz="1400" b="1">
              <a:latin typeface="Tahoma" charset="0"/>
            </a:endParaRPr>
          </a:p>
          <a:p>
            <a:pPr algn="ctr"/>
            <a:r>
              <a:rPr lang="en-US" sz="1400" b="1">
                <a:latin typeface="Tahoma" charset="0"/>
              </a:rPr>
              <a:t>THE OBJECT IS ASSUMED TO BE </a:t>
            </a:r>
            <a:endParaRPr lang="en-US" sz="1400" b="1">
              <a:latin typeface="Tahoma" charset="0"/>
            </a:endParaRPr>
          </a:p>
          <a:p>
            <a:pPr algn="ctr"/>
            <a:r>
              <a:rPr lang="en-US" sz="1400" b="1">
                <a:latin typeface="Tahoma" charset="0"/>
              </a:rPr>
              <a:t>SITUATED IN THIRD QUADRANT</a:t>
            </a:r>
            <a:endParaRPr lang="en-US" sz="1400" b="1">
              <a:latin typeface="Tahoma" charset="0"/>
            </a:endParaRPr>
          </a:p>
          <a:p>
            <a:pPr algn="ctr"/>
            <a:r>
              <a:rPr lang="en-US" sz="1400" b="1">
                <a:latin typeface="Tahoma" charset="0"/>
              </a:rPr>
              <a:t>( BELOW HP &amp; BEHIND OF VP. )</a:t>
            </a:r>
            <a:endParaRPr lang="en-US" sz="1400" b="1">
              <a:latin typeface="Tahoma" charset="0"/>
            </a:endParaRPr>
          </a:p>
        </p:txBody>
      </p:sp>
      <p:sp>
        <p:nvSpPr>
          <p:cNvPr id="6164" name="Text Box 16"/>
          <p:cNvSpPr txBox="1">
            <a:spLocks noChangeArrowheads="1"/>
          </p:cNvSpPr>
          <p:nvPr/>
        </p:nvSpPr>
        <p:spPr bwMode="auto">
          <a:xfrm>
            <a:off x="0" y="2057400"/>
            <a:ext cx="3346450" cy="825500"/>
          </a:xfrm>
          <a:prstGeom prst="rect">
            <a:avLst/>
          </a:prstGeom>
          <a:noFill/>
          <a:ln w="9525">
            <a:noFill/>
            <a:miter lim="800000"/>
          </a:ln>
        </p:spPr>
        <p:txBody>
          <a:bodyPr wrap="none">
            <a:spAutoFit/>
          </a:bodyPr>
          <a:lstStyle/>
          <a:p>
            <a:pPr algn="ctr"/>
            <a:r>
              <a:rPr lang="en-US" sz="1600" b="1">
                <a:latin typeface="Tahoma" charset="0"/>
              </a:rPr>
              <a:t>PLANES BEING TRANSPERENT </a:t>
            </a:r>
            <a:endParaRPr lang="en-US" sz="1600" b="1">
              <a:latin typeface="Tahoma" charset="0"/>
            </a:endParaRPr>
          </a:p>
          <a:p>
            <a:pPr algn="ctr"/>
            <a:r>
              <a:rPr lang="en-US" sz="1600" b="1">
                <a:latin typeface="Tahoma" charset="0"/>
              </a:rPr>
              <a:t>AND INBETWEEN</a:t>
            </a:r>
            <a:endParaRPr lang="en-US" sz="1600" b="1">
              <a:latin typeface="Tahoma" charset="0"/>
            </a:endParaRPr>
          </a:p>
          <a:p>
            <a:pPr algn="ctr"/>
            <a:r>
              <a:rPr lang="en-US" sz="1600" b="1">
                <a:latin typeface="Tahoma" charset="0"/>
              </a:rPr>
              <a:t>OBSERVER &amp; OBJECT.</a:t>
            </a:r>
            <a:endParaRPr lang="en-US" sz="1600" b="1">
              <a:latin typeface="Tahoma" charset="0"/>
            </a:endParaRPr>
          </a:p>
        </p:txBody>
      </p:sp>
      <p:grpSp>
        <p:nvGrpSpPr>
          <p:cNvPr id="2" name="Group 17"/>
          <p:cNvGrpSpPr/>
          <p:nvPr/>
        </p:nvGrpSpPr>
        <p:grpSpPr bwMode="auto">
          <a:xfrm>
            <a:off x="5524500" y="0"/>
            <a:ext cx="1046163" cy="760413"/>
            <a:chOff x="1656" y="61"/>
            <a:chExt cx="707" cy="514"/>
          </a:xfrm>
        </p:grpSpPr>
        <p:sp>
          <p:nvSpPr>
            <p:cNvPr id="6214" name="AutoShape 18"/>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6215" name="Text Box 19"/>
            <p:cNvSpPr txBox="1">
              <a:spLocks noChangeArrowheads="1"/>
            </p:cNvSpPr>
            <p:nvPr/>
          </p:nvSpPr>
          <p:spPr bwMode="auto">
            <a:xfrm>
              <a:off x="1656" y="61"/>
              <a:ext cx="707" cy="228"/>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3" name="Group 20"/>
          <p:cNvGrpSpPr/>
          <p:nvPr/>
        </p:nvGrpSpPr>
        <p:grpSpPr bwMode="auto">
          <a:xfrm>
            <a:off x="2897188" y="5514975"/>
            <a:ext cx="1111250" cy="400050"/>
            <a:chOff x="432" y="2369"/>
            <a:chExt cx="751" cy="270"/>
          </a:xfrm>
        </p:grpSpPr>
        <p:sp>
          <p:nvSpPr>
            <p:cNvPr id="6212" name="AutoShape 21"/>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6213" name="Text Box 22"/>
            <p:cNvSpPr txBox="1">
              <a:spLocks noChangeArrowheads="1"/>
            </p:cNvSpPr>
            <p:nvPr/>
          </p:nvSpPr>
          <p:spPr bwMode="auto">
            <a:xfrm rot="-2169755">
              <a:off x="432" y="2369"/>
              <a:ext cx="692" cy="227"/>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4" name="Group 23"/>
          <p:cNvGrpSpPr/>
          <p:nvPr/>
        </p:nvGrpSpPr>
        <p:grpSpPr bwMode="auto">
          <a:xfrm>
            <a:off x="7939088" y="5486400"/>
            <a:ext cx="1204912" cy="354013"/>
            <a:chOff x="3535" y="2475"/>
            <a:chExt cx="815" cy="240"/>
          </a:xfrm>
        </p:grpSpPr>
        <p:sp>
          <p:nvSpPr>
            <p:cNvPr id="6210" name="AutoShape 24"/>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6211" name="Text Box 25"/>
            <p:cNvSpPr txBox="1">
              <a:spLocks noChangeArrowheads="1"/>
            </p:cNvSpPr>
            <p:nvPr/>
          </p:nvSpPr>
          <p:spPr bwMode="auto">
            <a:xfrm rot="2136515">
              <a:off x="3651" y="2475"/>
              <a:ext cx="699" cy="228"/>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pSp>
        <p:nvGrpSpPr>
          <p:cNvPr id="5" name="Group 26"/>
          <p:cNvGrpSpPr/>
          <p:nvPr/>
        </p:nvGrpSpPr>
        <p:grpSpPr bwMode="auto">
          <a:xfrm>
            <a:off x="4411663" y="2251075"/>
            <a:ext cx="2940050" cy="3041650"/>
            <a:chOff x="1888" y="1632"/>
            <a:chExt cx="1672" cy="1730"/>
          </a:xfrm>
        </p:grpSpPr>
        <p:graphicFrame>
          <p:nvGraphicFramePr>
            <p:cNvPr id="6149" name="Object 27"/>
            <p:cNvGraphicFramePr>
              <a:graphicFrameLocks noChangeAspect="1"/>
            </p:cNvGraphicFramePr>
            <p:nvPr/>
          </p:nvGraphicFramePr>
          <p:xfrm>
            <a:off x="2304" y="1632"/>
            <a:ext cx="738" cy="1428"/>
          </p:xfrm>
          <a:graphic>
            <a:graphicData uri="http://schemas.openxmlformats.org/presentationml/2006/ole">
              <mc:AlternateContent xmlns:mc="http://schemas.openxmlformats.org/markup-compatibility/2006">
                <mc:Choice xmlns:v="urn:schemas-microsoft-com:vml" Requires="v">
                  <p:oleObj spid="_x0000_s11265" name="Image" r:id="rId1" imgW="1549400" imgH="2997200" progId="">
                    <p:embed/>
                  </p:oleObj>
                </mc:Choice>
                <mc:Fallback>
                  <p:oleObj name="Image" r:id="rId1" imgW="1549400" imgH="2997200" progId="">
                    <p:embed/>
                    <p:pic>
                      <p:nvPicPr>
                        <p:cNvPr id="0" name="Object 27"/>
                        <p:cNvPicPr>
                          <a:picLocks noChangeAspect="1"/>
                        </p:cNvPicPr>
                        <p:nvPr/>
                      </p:nvPicPr>
                      <p:blipFill>
                        <a:blip r:embed="rId2"/>
                        <a:stretch>
                          <a:fillRect/>
                        </a:stretch>
                      </p:blipFill>
                      <p:spPr>
                        <a:xfrm>
                          <a:off x="2304" y="1632"/>
                          <a:ext cx="738" cy="1428"/>
                        </a:xfrm>
                        <a:prstGeom prst="rect">
                          <a:avLst/>
                        </a:prstGeom>
                        <a:noFill/>
                        <a:ln w="9525">
                          <a:noFill/>
                        </a:ln>
                      </p:spPr>
                    </p:pic>
                  </p:oleObj>
                </mc:Fallback>
              </mc:AlternateContent>
            </a:graphicData>
          </a:graphic>
        </p:graphicFrame>
        <p:grpSp>
          <p:nvGrpSpPr>
            <p:cNvPr id="6" name="Group 28"/>
            <p:cNvGrpSpPr/>
            <p:nvPr/>
          </p:nvGrpSpPr>
          <p:grpSpPr bwMode="auto">
            <a:xfrm>
              <a:off x="1888" y="2779"/>
              <a:ext cx="1672" cy="583"/>
              <a:chOff x="1888" y="2779"/>
              <a:chExt cx="1672" cy="583"/>
            </a:xfrm>
          </p:grpSpPr>
          <p:sp>
            <p:nvSpPr>
              <p:cNvPr id="6208" name="AutoShape 29"/>
              <p:cNvSpPr>
                <a:spLocks noChangeArrowheads="1"/>
              </p:cNvSpPr>
              <p:nvPr/>
            </p:nvSpPr>
            <p:spPr bwMode="auto">
              <a:xfrm>
                <a:off x="2544" y="2779"/>
                <a:ext cx="1016" cy="583"/>
              </a:xfrm>
              <a:prstGeom prst="diamond">
                <a:avLst/>
              </a:prstGeom>
              <a:solidFill>
                <a:srgbClr val="CCCC00"/>
              </a:solidFill>
              <a:ln w="9525">
                <a:noFill/>
                <a:miter lim="800000"/>
              </a:ln>
            </p:spPr>
            <p:txBody>
              <a:bodyPr wrap="none" anchor="ctr"/>
              <a:lstStyle/>
              <a:p>
                <a:endParaRPr lang="en-IN"/>
              </a:p>
            </p:txBody>
          </p:sp>
          <p:sp>
            <p:nvSpPr>
              <p:cNvPr id="6209" name="AutoShape 30"/>
              <p:cNvSpPr>
                <a:spLocks noChangeArrowheads="1"/>
              </p:cNvSpPr>
              <p:nvPr/>
            </p:nvSpPr>
            <p:spPr bwMode="auto">
              <a:xfrm>
                <a:off x="1888" y="2862"/>
                <a:ext cx="712" cy="409"/>
              </a:xfrm>
              <a:prstGeom prst="diamond">
                <a:avLst/>
              </a:prstGeom>
              <a:solidFill>
                <a:srgbClr val="CCCC00"/>
              </a:solidFill>
              <a:ln w="9525">
                <a:noFill/>
                <a:miter lim="800000"/>
              </a:ln>
            </p:spPr>
            <p:txBody>
              <a:bodyPr wrap="none" anchor="ctr"/>
              <a:lstStyle/>
              <a:p>
                <a:endParaRPr lang="en-IN"/>
              </a:p>
            </p:txBody>
          </p:sp>
        </p:grpSp>
      </p:grpSp>
      <p:grpSp>
        <p:nvGrpSpPr>
          <p:cNvPr id="7" name="Group 31"/>
          <p:cNvGrpSpPr/>
          <p:nvPr/>
        </p:nvGrpSpPr>
        <p:grpSpPr bwMode="auto">
          <a:xfrm>
            <a:off x="6545263" y="3116263"/>
            <a:ext cx="809625" cy="2195512"/>
            <a:chOff x="3839" y="2263"/>
            <a:chExt cx="461" cy="1249"/>
          </a:xfrm>
        </p:grpSpPr>
        <p:sp>
          <p:nvSpPr>
            <p:cNvPr id="6205" name="Freeform 32"/>
            <p:cNvSpPr/>
            <p:nvPr/>
          </p:nvSpPr>
          <p:spPr bwMode="auto">
            <a:xfrm>
              <a:off x="3840" y="2264"/>
              <a:ext cx="460" cy="1248"/>
            </a:xfrm>
            <a:custGeom>
              <a:avLst/>
              <a:gdLst>
                <a:gd name="T0" fmla="*/ 0 w 610"/>
                <a:gd name="T1" fmla="*/ 1655 h 1655"/>
                <a:gd name="T2" fmla="*/ 0 w 610"/>
                <a:gd name="T3" fmla="*/ 349 h 1655"/>
                <a:gd name="T4" fmla="*/ 595 w 610"/>
                <a:gd name="T5" fmla="*/ 0 h 1655"/>
                <a:gd name="T6" fmla="*/ 610 w 610"/>
                <a:gd name="T7" fmla="*/ 1281 h 1655"/>
                <a:gd name="T8" fmla="*/ 0 w 610"/>
                <a:gd name="T9" fmla="*/ 1655 h 1655"/>
                <a:gd name="T10" fmla="*/ 0 60000 65536"/>
                <a:gd name="T11" fmla="*/ 0 60000 65536"/>
                <a:gd name="T12" fmla="*/ 0 60000 65536"/>
                <a:gd name="T13" fmla="*/ 0 60000 65536"/>
                <a:gd name="T14" fmla="*/ 0 60000 65536"/>
                <a:gd name="T15" fmla="*/ 0 w 610"/>
                <a:gd name="T16" fmla="*/ 0 h 1655"/>
                <a:gd name="T17" fmla="*/ 610 w 610"/>
                <a:gd name="T18" fmla="*/ 1655 h 1655"/>
              </a:gdLst>
              <a:ahLst/>
              <a:cxnLst>
                <a:cxn ang="T10">
                  <a:pos x="T0" y="T1"/>
                </a:cxn>
                <a:cxn ang="T11">
                  <a:pos x="T2" y="T3"/>
                </a:cxn>
                <a:cxn ang="T12">
                  <a:pos x="T4" y="T5"/>
                </a:cxn>
                <a:cxn ang="T13">
                  <a:pos x="T6" y="T7"/>
                </a:cxn>
                <a:cxn ang="T14">
                  <a:pos x="T8" y="T9"/>
                </a:cxn>
              </a:cxnLst>
              <a:rect l="T15" t="T16" r="T17" b="T18"/>
              <a:pathLst>
                <a:path w="610" h="1655">
                  <a:moveTo>
                    <a:pt x="0" y="1655"/>
                  </a:moveTo>
                  <a:lnTo>
                    <a:pt x="0" y="349"/>
                  </a:lnTo>
                  <a:lnTo>
                    <a:pt x="595" y="0"/>
                  </a:lnTo>
                  <a:lnTo>
                    <a:pt x="610" y="1281"/>
                  </a:lnTo>
                  <a:lnTo>
                    <a:pt x="0" y="1655"/>
                  </a:lnTo>
                  <a:close/>
                </a:path>
              </a:pathLst>
            </a:custGeom>
            <a:solidFill>
              <a:schemeClr val="accent2"/>
            </a:solidFill>
            <a:ln w="9525">
              <a:noFill/>
              <a:round/>
            </a:ln>
          </p:spPr>
          <p:txBody>
            <a:bodyPr/>
            <a:lstStyle/>
            <a:p>
              <a:endParaRPr lang="en-IN"/>
            </a:p>
          </p:txBody>
        </p:sp>
        <p:sp>
          <p:nvSpPr>
            <p:cNvPr id="6206" name="Freeform 33"/>
            <p:cNvSpPr/>
            <p:nvPr/>
          </p:nvSpPr>
          <p:spPr bwMode="auto">
            <a:xfrm>
              <a:off x="3839" y="2263"/>
              <a:ext cx="452" cy="1225"/>
            </a:xfrm>
            <a:custGeom>
              <a:avLst/>
              <a:gdLst>
                <a:gd name="T0" fmla="*/ 0 w 610"/>
                <a:gd name="T1" fmla="*/ 1655 h 1655"/>
                <a:gd name="T2" fmla="*/ 0 w 610"/>
                <a:gd name="T3" fmla="*/ 349 h 1655"/>
                <a:gd name="T4" fmla="*/ 595 w 610"/>
                <a:gd name="T5" fmla="*/ 0 h 1655"/>
                <a:gd name="T6" fmla="*/ 610 w 610"/>
                <a:gd name="T7" fmla="*/ 1281 h 1655"/>
                <a:gd name="T8" fmla="*/ 0 w 610"/>
                <a:gd name="T9" fmla="*/ 1655 h 1655"/>
                <a:gd name="T10" fmla="*/ 0 60000 65536"/>
                <a:gd name="T11" fmla="*/ 0 60000 65536"/>
                <a:gd name="T12" fmla="*/ 0 60000 65536"/>
                <a:gd name="T13" fmla="*/ 0 60000 65536"/>
                <a:gd name="T14" fmla="*/ 0 60000 65536"/>
                <a:gd name="T15" fmla="*/ 0 w 610"/>
                <a:gd name="T16" fmla="*/ 0 h 1655"/>
                <a:gd name="T17" fmla="*/ 610 w 610"/>
                <a:gd name="T18" fmla="*/ 1655 h 1655"/>
              </a:gdLst>
              <a:ahLst/>
              <a:cxnLst>
                <a:cxn ang="T10">
                  <a:pos x="T0" y="T1"/>
                </a:cxn>
                <a:cxn ang="T11">
                  <a:pos x="T2" y="T3"/>
                </a:cxn>
                <a:cxn ang="T12">
                  <a:pos x="T4" y="T5"/>
                </a:cxn>
                <a:cxn ang="T13">
                  <a:pos x="T6" y="T7"/>
                </a:cxn>
                <a:cxn ang="T14">
                  <a:pos x="T8" y="T9"/>
                </a:cxn>
              </a:cxnLst>
              <a:rect l="T15" t="T16" r="T17" b="T18"/>
              <a:pathLst>
                <a:path w="610" h="1655">
                  <a:moveTo>
                    <a:pt x="0" y="1655"/>
                  </a:moveTo>
                  <a:lnTo>
                    <a:pt x="0" y="349"/>
                  </a:lnTo>
                  <a:lnTo>
                    <a:pt x="595" y="0"/>
                  </a:lnTo>
                  <a:lnTo>
                    <a:pt x="610" y="1281"/>
                  </a:lnTo>
                  <a:lnTo>
                    <a:pt x="0" y="1655"/>
                  </a:lnTo>
                  <a:close/>
                </a:path>
              </a:pathLst>
            </a:custGeom>
            <a:noFill/>
            <a:ln w="3175">
              <a:solidFill>
                <a:srgbClr val="1F1A17"/>
              </a:solidFill>
              <a:round/>
            </a:ln>
          </p:spPr>
          <p:txBody>
            <a:bodyPr/>
            <a:lstStyle/>
            <a:p>
              <a:endParaRPr lang="en-IN"/>
            </a:p>
          </p:txBody>
        </p:sp>
      </p:grpSp>
      <p:grpSp>
        <p:nvGrpSpPr>
          <p:cNvPr id="8" name="Group 34"/>
          <p:cNvGrpSpPr/>
          <p:nvPr/>
        </p:nvGrpSpPr>
        <p:grpSpPr bwMode="auto">
          <a:xfrm>
            <a:off x="4489450" y="3095625"/>
            <a:ext cx="476250" cy="2066925"/>
            <a:chOff x="3368" y="2352"/>
            <a:chExt cx="345" cy="1497"/>
          </a:xfrm>
        </p:grpSpPr>
        <p:sp>
          <p:nvSpPr>
            <p:cNvPr id="6203" name="Freeform 35"/>
            <p:cNvSpPr/>
            <p:nvPr/>
          </p:nvSpPr>
          <p:spPr bwMode="auto">
            <a:xfrm>
              <a:off x="3368" y="2352"/>
              <a:ext cx="343" cy="1497"/>
            </a:xfrm>
            <a:custGeom>
              <a:avLst/>
              <a:gdLst>
                <a:gd name="T0" fmla="*/ 0 w 343"/>
                <a:gd name="T1" fmla="*/ 1296 h 1497"/>
                <a:gd name="T2" fmla="*/ 343 w 343"/>
                <a:gd name="T3" fmla="*/ 1497 h 1497"/>
                <a:gd name="T4" fmla="*/ 340 w 343"/>
                <a:gd name="T5" fmla="*/ 196 h 1497"/>
                <a:gd name="T6" fmla="*/ 5 w 343"/>
                <a:gd name="T7" fmla="*/ 0 h 1497"/>
                <a:gd name="T8" fmla="*/ 0 w 343"/>
                <a:gd name="T9" fmla="*/ 1296 h 1497"/>
                <a:gd name="T10" fmla="*/ 0 60000 65536"/>
                <a:gd name="T11" fmla="*/ 0 60000 65536"/>
                <a:gd name="T12" fmla="*/ 0 60000 65536"/>
                <a:gd name="T13" fmla="*/ 0 60000 65536"/>
                <a:gd name="T14" fmla="*/ 0 60000 65536"/>
                <a:gd name="T15" fmla="*/ 0 w 343"/>
                <a:gd name="T16" fmla="*/ 0 h 1497"/>
                <a:gd name="T17" fmla="*/ 343 w 343"/>
                <a:gd name="T18" fmla="*/ 1497 h 1497"/>
              </a:gdLst>
              <a:ahLst/>
              <a:cxnLst>
                <a:cxn ang="T10">
                  <a:pos x="T0" y="T1"/>
                </a:cxn>
                <a:cxn ang="T11">
                  <a:pos x="T2" y="T3"/>
                </a:cxn>
                <a:cxn ang="T12">
                  <a:pos x="T4" y="T5"/>
                </a:cxn>
                <a:cxn ang="T13">
                  <a:pos x="T6" y="T7"/>
                </a:cxn>
                <a:cxn ang="T14">
                  <a:pos x="T8" y="T9"/>
                </a:cxn>
              </a:cxnLst>
              <a:rect l="T15" t="T16" r="T17" b="T18"/>
              <a:pathLst>
                <a:path w="343" h="1497">
                  <a:moveTo>
                    <a:pt x="0" y="1296"/>
                  </a:moveTo>
                  <a:lnTo>
                    <a:pt x="343" y="1497"/>
                  </a:lnTo>
                  <a:lnTo>
                    <a:pt x="340" y="196"/>
                  </a:lnTo>
                  <a:lnTo>
                    <a:pt x="5" y="0"/>
                  </a:lnTo>
                  <a:lnTo>
                    <a:pt x="0" y="1296"/>
                  </a:lnTo>
                  <a:close/>
                </a:path>
              </a:pathLst>
            </a:custGeom>
            <a:solidFill>
              <a:srgbClr val="C4C067"/>
            </a:solidFill>
            <a:ln w="9525">
              <a:noFill/>
              <a:round/>
            </a:ln>
          </p:spPr>
          <p:txBody>
            <a:bodyPr/>
            <a:lstStyle/>
            <a:p>
              <a:endParaRPr lang="en-IN"/>
            </a:p>
          </p:txBody>
        </p:sp>
        <p:sp>
          <p:nvSpPr>
            <p:cNvPr id="6204" name="Freeform 36"/>
            <p:cNvSpPr/>
            <p:nvPr/>
          </p:nvSpPr>
          <p:spPr bwMode="auto">
            <a:xfrm>
              <a:off x="3370" y="2352"/>
              <a:ext cx="343" cy="1497"/>
            </a:xfrm>
            <a:custGeom>
              <a:avLst/>
              <a:gdLst>
                <a:gd name="T0" fmla="*/ 0 w 343"/>
                <a:gd name="T1" fmla="*/ 1296 h 1497"/>
                <a:gd name="T2" fmla="*/ 343 w 343"/>
                <a:gd name="T3" fmla="*/ 1497 h 1497"/>
                <a:gd name="T4" fmla="*/ 340 w 343"/>
                <a:gd name="T5" fmla="*/ 196 h 1497"/>
                <a:gd name="T6" fmla="*/ 5 w 343"/>
                <a:gd name="T7" fmla="*/ 0 h 1497"/>
                <a:gd name="T8" fmla="*/ 0 w 343"/>
                <a:gd name="T9" fmla="*/ 1296 h 1497"/>
                <a:gd name="T10" fmla="*/ 0 60000 65536"/>
                <a:gd name="T11" fmla="*/ 0 60000 65536"/>
                <a:gd name="T12" fmla="*/ 0 60000 65536"/>
                <a:gd name="T13" fmla="*/ 0 60000 65536"/>
                <a:gd name="T14" fmla="*/ 0 60000 65536"/>
                <a:gd name="T15" fmla="*/ 0 w 343"/>
                <a:gd name="T16" fmla="*/ 0 h 1497"/>
                <a:gd name="T17" fmla="*/ 343 w 343"/>
                <a:gd name="T18" fmla="*/ 1497 h 1497"/>
              </a:gdLst>
              <a:ahLst/>
              <a:cxnLst>
                <a:cxn ang="T10">
                  <a:pos x="T0" y="T1"/>
                </a:cxn>
                <a:cxn ang="T11">
                  <a:pos x="T2" y="T3"/>
                </a:cxn>
                <a:cxn ang="T12">
                  <a:pos x="T4" y="T5"/>
                </a:cxn>
                <a:cxn ang="T13">
                  <a:pos x="T6" y="T7"/>
                </a:cxn>
                <a:cxn ang="T14">
                  <a:pos x="T8" y="T9"/>
                </a:cxn>
              </a:cxnLst>
              <a:rect l="T15" t="T16" r="T17" b="T18"/>
              <a:pathLst>
                <a:path w="343" h="1497">
                  <a:moveTo>
                    <a:pt x="0" y="1296"/>
                  </a:moveTo>
                  <a:lnTo>
                    <a:pt x="343" y="1497"/>
                  </a:lnTo>
                  <a:lnTo>
                    <a:pt x="340" y="196"/>
                  </a:lnTo>
                  <a:lnTo>
                    <a:pt x="5" y="0"/>
                  </a:lnTo>
                  <a:lnTo>
                    <a:pt x="0" y="1296"/>
                  </a:lnTo>
                  <a:close/>
                </a:path>
              </a:pathLst>
            </a:custGeom>
            <a:noFill/>
            <a:ln w="3175">
              <a:solidFill>
                <a:srgbClr val="1F1A17"/>
              </a:solidFill>
              <a:round/>
            </a:ln>
          </p:spPr>
          <p:txBody>
            <a:bodyPr/>
            <a:lstStyle/>
            <a:p>
              <a:endParaRPr lang="en-IN"/>
            </a:p>
          </p:txBody>
        </p:sp>
      </p:grpSp>
      <p:grpSp>
        <p:nvGrpSpPr>
          <p:cNvPr id="9" name="Group 37"/>
          <p:cNvGrpSpPr/>
          <p:nvPr/>
        </p:nvGrpSpPr>
        <p:grpSpPr bwMode="auto">
          <a:xfrm>
            <a:off x="5132388" y="1660525"/>
            <a:ext cx="1265237" cy="711200"/>
            <a:chOff x="2160" y="1584"/>
            <a:chExt cx="941" cy="529"/>
          </a:xfrm>
        </p:grpSpPr>
        <p:sp>
          <p:nvSpPr>
            <p:cNvPr id="6201" name="Freeform 38"/>
            <p:cNvSpPr/>
            <p:nvPr/>
          </p:nvSpPr>
          <p:spPr bwMode="auto">
            <a:xfrm>
              <a:off x="2160" y="1584"/>
              <a:ext cx="941" cy="529"/>
            </a:xfrm>
            <a:custGeom>
              <a:avLst/>
              <a:gdLst>
                <a:gd name="T0" fmla="*/ 0 w 941"/>
                <a:gd name="T1" fmla="*/ 339 h 529"/>
                <a:gd name="T2" fmla="*/ 334 w 941"/>
                <a:gd name="T3" fmla="*/ 529 h 529"/>
                <a:gd name="T4" fmla="*/ 941 w 941"/>
                <a:gd name="T5" fmla="*/ 195 h 529"/>
                <a:gd name="T6" fmla="*/ 586 w 941"/>
                <a:gd name="T7" fmla="*/ 0 h 529"/>
                <a:gd name="T8" fmla="*/ 0 w 941"/>
                <a:gd name="T9" fmla="*/ 339 h 529"/>
                <a:gd name="T10" fmla="*/ 0 60000 65536"/>
                <a:gd name="T11" fmla="*/ 0 60000 65536"/>
                <a:gd name="T12" fmla="*/ 0 60000 65536"/>
                <a:gd name="T13" fmla="*/ 0 60000 65536"/>
                <a:gd name="T14" fmla="*/ 0 60000 65536"/>
                <a:gd name="T15" fmla="*/ 0 w 941"/>
                <a:gd name="T16" fmla="*/ 0 h 529"/>
                <a:gd name="T17" fmla="*/ 941 w 941"/>
                <a:gd name="T18" fmla="*/ 529 h 529"/>
              </a:gdLst>
              <a:ahLst/>
              <a:cxnLst>
                <a:cxn ang="T10">
                  <a:pos x="T0" y="T1"/>
                </a:cxn>
                <a:cxn ang="T11">
                  <a:pos x="T2" y="T3"/>
                </a:cxn>
                <a:cxn ang="T12">
                  <a:pos x="T4" y="T5"/>
                </a:cxn>
                <a:cxn ang="T13">
                  <a:pos x="T6" y="T7"/>
                </a:cxn>
                <a:cxn ang="T14">
                  <a:pos x="T8" y="T9"/>
                </a:cxn>
              </a:cxnLst>
              <a:rect l="T15" t="T16" r="T17" b="T18"/>
              <a:pathLst>
                <a:path w="941" h="529">
                  <a:moveTo>
                    <a:pt x="0" y="339"/>
                  </a:moveTo>
                  <a:lnTo>
                    <a:pt x="334" y="529"/>
                  </a:lnTo>
                  <a:lnTo>
                    <a:pt x="941" y="195"/>
                  </a:lnTo>
                  <a:lnTo>
                    <a:pt x="586" y="0"/>
                  </a:lnTo>
                  <a:lnTo>
                    <a:pt x="0" y="339"/>
                  </a:lnTo>
                  <a:close/>
                </a:path>
              </a:pathLst>
            </a:custGeom>
            <a:solidFill>
              <a:srgbClr val="7CC5A1"/>
            </a:solidFill>
            <a:ln w="9525">
              <a:noFill/>
              <a:round/>
            </a:ln>
          </p:spPr>
          <p:txBody>
            <a:bodyPr/>
            <a:lstStyle/>
            <a:p>
              <a:endParaRPr lang="en-IN"/>
            </a:p>
          </p:txBody>
        </p:sp>
        <p:sp>
          <p:nvSpPr>
            <p:cNvPr id="6202" name="Freeform 39"/>
            <p:cNvSpPr/>
            <p:nvPr/>
          </p:nvSpPr>
          <p:spPr bwMode="auto">
            <a:xfrm>
              <a:off x="2160" y="1584"/>
              <a:ext cx="941" cy="529"/>
            </a:xfrm>
            <a:custGeom>
              <a:avLst/>
              <a:gdLst>
                <a:gd name="T0" fmla="*/ 0 w 941"/>
                <a:gd name="T1" fmla="*/ 339 h 529"/>
                <a:gd name="T2" fmla="*/ 334 w 941"/>
                <a:gd name="T3" fmla="*/ 529 h 529"/>
                <a:gd name="T4" fmla="*/ 941 w 941"/>
                <a:gd name="T5" fmla="*/ 195 h 529"/>
                <a:gd name="T6" fmla="*/ 586 w 941"/>
                <a:gd name="T7" fmla="*/ 0 h 529"/>
                <a:gd name="T8" fmla="*/ 0 w 941"/>
                <a:gd name="T9" fmla="*/ 339 h 529"/>
                <a:gd name="T10" fmla="*/ 0 60000 65536"/>
                <a:gd name="T11" fmla="*/ 0 60000 65536"/>
                <a:gd name="T12" fmla="*/ 0 60000 65536"/>
                <a:gd name="T13" fmla="*/ 0 60000 65536"/>
                <a:gd name="T14" fmla="*/ 0 60000 65536"/>
                <a:gd name="T15" fmla="*/ 0 w 941"/>
                <a:gd name="T16" fmla="*/ 0 h 529"/>
                <a:gd name="T17" fmla="*/ 941 w 941"/>
                <a:gd name="T18" fmla="*/ 529 h 529"/>
              </a:gdLst>
              <a:ahLst/>
              <a:cxnLst>
                <a:cxn ang="T10">
                  <a:pos x="T0" y="T1"/>
                </a:cxn>
                <a:cxn ang="T11">
                  <a:pos x="T2" y="T3"/>
                </a:cxn>
                <a:cxn ang="T12">
                  <a:pos x="T4" y="T5"/>
                </a:cxn>
                <a:cxn ang="T13">
                  <a:pos x="T6" y="T7"/>
                </a:cxn>
                <a:cxn ang="T14">
                  <a:pos x="T8" y="T9"/>
                </a:cxn>
              </a:cxnLst>
              <a:rect l="T15" t="T16" r="T17" b="T18"/>
              <a:pathLst>
                <a:path w="941" h="529">
                  <a:moveTo>
                    <a:pt x="0" y="339"/>
                  </a:moveTo>
                  <a:lnTo>
                    <a:pt x="334" y="529"/>
                  </a:lnTo>
                  <a:lnTo>
                    <a:pt x="941" y="195"/>
                  </a:lnTo>
                  <a:lnTo>
                    <a:pt x="586" y="0"/>
                  </a:lnTo>
                  <a:lnTo>
                    <a:pt x="0" y="339"/>
                  </a:lnTo>
                  <a:close/>
                </a:path>
              </a:pathLst>
            </a:custGeom>
            <a:noFill/>
            <a:ln w="3175">
              <a:solidFill>
                <a:srgbClr val="1F1A17"/>
              </a:solidFill>
              <a:round/>
            </a:ln>
          </p:spPr>
          <p:txBody>
            <a:bodyPr/>
            <a:lstStyle/>
            <a:p>
              <a:endParaRPr lang="en-IN"/>
            </a:p>
          </p:txBody>
        </p:sp>
      </p:grpSp>
      <p:sp>
        <p:nvSpPr>
          <p:cNvPr id="15400" name="AutoShape 40"/>
          <p:cNvSpPr>
            <a:spLocks noChangeArrowheads="1"/>
          </p:cNvSpPr>
          <p:nvPr/>
        </p:nvSpPr>
        <p:spPr bwMode="auto">
          <a:xfrm>
            <a:off x="3708400" y="877888"/>
            <a:ext cx="4302125" cy="2470150"/>
          </a:xfrm>
          <a:prstGeom prst="diamond">
            <a:avLst/>
          </a:prstGeom>
          <a:noFill/>
          <a:ln w="19050">
            <a:solidFill>
              <a:schemeClr val="tx1"/>
            </a:solidFill>
            <a:miter lim="800000"/>
          </a:ln>
        </p:spPr>
        <p:txBody>
          <a:bodyPr wrap="none" anchor="ctr"/>
          <a:lstStyle/>
          <a:p>
            <a:endParaRPr lang="en-IN"/>
          </a:p>
        </p:txBody>
      </p:sp>
      <p:grpSp>
        <p:nvGrpSpPr>
          <p:cNvPr id="10" name="Group 41"/>
          <p:cNvGrpSpPr/>
          <p:nvPr/>
        </p:nvGrpSpPr>
        <p:grpSpPr bwMode="auto">
          <a:xfrm>
            <a:off x="5141913" y="1914525"/>
            <a:ext cx="1266825" cy="1085850"/>
            <a:chOff x="2304" y="1440"/>
            <a:chExt cx="720" cy="618"/>
          </a:xfrm>
        </p:grpSpPr>
        <p:sp>
          <p:nvSpPr>
            <p:cNvPr id="6198" name="Line 42"/>
            <p:cNvSpPr>
              <a:spLocks noChangeShapeType="1"/>
            </p:cNvSpPr>
            <p:nvPr/>
          </p:nvSpPr>
          <p:spPr bwMode="auto">
            <a:xfrm flipV="1">
              <a:off x="2304" y="1536"/>
              <a:ext cx="0" cy="384"/>
            </a:xfrm>
            <a:prstGeom prst="line">
              <a:avLst/>
            </a:prstGeom>
            <a:noFill/>
            <a:ln w="9525">
              <a:solidFill>
                <a:schemeClr val="tx1"/>
              </a:solidFill>
              <a:round/>
              <a:tailEnd type="triangle" w="med" len="med"/>
            </a:ln>
          </p:spPr>
          <p:txBody>
            <a:bodyPr wrap="none" anchor="ctr"/>
            <a:lstStyle/>
            <a:p>
              <a:endParaRPr lang="en-IN"/>
            </a:p>
          </p:txBody>
        </p:sp>
        <p:sp>
          <p:nvSpPr>
            <p:cNvPr id="6199" name="Line 43"/>
            <p:cNvSpPr>
              <a:spLocks noChangeShapeType="1"/>
            </p:cNvSpPr>
            <p:nvPr/>
          </p:nvSpPr>
          <p:spPr bwMode="auto">
            <a:xfrm flipV="1">
              <a:off x="2574" y="1680"/>
              <a:ext cx="0" cy="378"/>
            </a:xfrm>
            <a:prstGeom prst="line">
              <a:avLst/>
            </a:prstGeom>
            <a:noFill/>
            <a:ln w="9525">
              <a:solidFill>
                <a:schemeClr val="tx1"/>
              </a:solidFill>
              <a:round/>
              <a:tailEnd type="triangle" w="med" len="med"/>
            </a:ln>
          </p:spPr>
          <p:txBody>
            <a:bodyPr wrap="none" anchor="ctr"/>
            <a:lstStyle/>
            <a:p>
              <a:endParaRPr lang="en-IN"/>
            </a:p>
          </p:txBody>
        </p:sp>
        <p:sp>
          <p:nvSpPr>
            <p:cNvPr id="6200" name="Line 44"/>
            <p:cNvSpPr>
              <a:spLocks noChangeShapeType="1"/>
            </p:cNvSpPr>
            <p:nvPr/>
          </p:nvSpPr>
          <p:spPr bwMode="auto">
            <a:xfrm flipV="1">
              <a:off x="3024" y="1440"/>
              <a:ext cx="0" cy="336"/>
            </a:xfrm>
            <a:prstGeom prst="line">
              <a:avLst/>
            </a:prstGeom>
            <a:noFill/>
            <a:ln w="9525">
              <a:solidFill>
                <a:schemeClr val="tx1"/>
              </a:solidFill>
              <a:round/>
              <a:tailEnd type="triangle" w="med" len="med"/>
            </a:ln>
          </p:spPr>
          <p:txBody>
            <a:bodyPr wrap="none" anchor="ctr"/>
            <a:lstStyle/>
            <a:p>
              <a:endParaRPr lang="en-IN"/>
            </a:p>
          </p:txBody>
        </p:sp>
      </p:grpSp>
      <p:grpSp>
        <p:nvGrpSpPr>
          <p:cNvPr id="11" name="Group 45"/>
          <p:cNvGrpSpPr/>
          <p:nvPr/>
        </p:nvGrpSpPr>
        <p:grpSpPr bwMode="auto">
          <a:xfrm>
            <a:off x="4510088" y="2725738"/>
            <a:ext cx="1117600" cy="2414587"/>
            <a:chOff x="1944" y="1902"/>
            <a:chExt cx="636" cy="1373"/>
          </a:xfrm>
        </p:grpSpPr>
        <p:sp>
          <p:nvSpPr>
            <p:cNvPr id="6195" name="Line 46"/>
            <p:cNvSpPr>
              <a:spLocks noChangeShapeType="1"/>
            </p:cNvSpPr>
            <p:nvPr/>
          </p:nvSpPr>
          <p:spPr bwMode="auto">
            <a:xfrm flipH="1">
              <a:off x="2208" y="2058"/>
              <a:ext cx="372" cy="239"/>
            </a:xfrm>
            <a:prstGeom prst="line">
              <a:avLst/>
            </a:prstGeom>
            <a:noFill/>
            <a:ln w="12700">
              <a:solidFill>
                <a:schemeClr val="bg1"/>
              </a:solidFill>
              <a:round/>
              <a:tailEnd type="triangle" w="med" len="med"/>
            </a:ln>
          </p:spPr>
          <p:txBody>
            <a:bodyPr wrap="none" anchor="ctr"/>
            <a:lstStyle/>
            <a:p>
              <a:endParaRPr lang="en-IN"/>
            </a:p>
          </p:txBody>
        </p:sp>
        <p:sp>
          <p:nvSpPr>
            <p:cNvPr id="6196" name="Line 47"/>
            <p:cNvSpPr>
              <a:spLocks noChangeShapeType="1"/>
            </p:cNvSpPr>
            <p:nvPr/>
          </p:nvSpPr>
          <p:spPr bwMode="auto">
            <a:xfrm flipH="1">
              <a:off x="1944" y="1902"/>
              <a:ext cx="372" cy="239"/>
            </a:xfrm>
            <a:prstGeom prst="line">
              <a:avLst/>
            </a:prstGeom>
            <a:noFill/>
            <a:ln w="12700">
              <a:solidFill>
                <a:schemeClr val="tx1"/>
              </a:solidFill>
              <a:round/>
              <a:tailEnd type="triangle" w="med" len="med"/>
            </a:ln>
          </p:spPr>
          <p:txBody>
            <a:bodyPr wrap="none" anchor="ctr"/>
            <a:lstStyle/>
            <a:p>
              <a:endParaRPr lang="en-IN"/>
            </a:p>
          </p:txBody>
        </p:sp>
        <p:sp>
          <p:nvSpPr>
            <p:cNvPr id="6197" name="Line 48"/>
            <p:cNvSpPr>
              <a:spLocks noChangeShapeType="1"/>
            </p:cNvSpPr>
            <p:nvPr/>
          </p:nvSpPr>
          <p:spPr bwMode="auto">
            <a:xfrm flipH="1">
              <a:off x="2190" y="3036"/>
              <a:ext cx="372" cy="239"/>
            </a:xfrm>
            <a:prstGeom prst="line">
              <a:avLst/>
            </a:prstGeom>
            <a:noFill/>
            <a:ln w="12700">
              <a:solidFill>
                <a:schemeClr val="bg1"/>
              </a:solidFill>
              <a:round/>
              <a:tailEnd type="triangle" w="med" len="med"/>
            </a:ln>
          </p:spPr>
          <p:txBody>
            <a:bodyPr wrap="none" anchor="ctr"/>
            <a:lstStyle/>
            <a:p>
              <a:endParaRPr lang="en-IN"/>
            </a:p>
          </p:txBody>
        </p:sp>
      </p:grpSp>
      <p:grpSp>
        <p:nvGrpSpPr>
          <p:cNvPr id="12" name="Group 49"/>
          <p:cNvGrpSpPr/>
          <p:nvPr/>
        </p:nvGrpSpPr>
        <p:grpSpPr bwMode="auto">
          <a:xfrm>
            <a:off x="5311775" y="2546350"/>
            <a:ext cx="2044700" cy="2752725"/>
            <a:chOff x="2400" y="1800"/>
            <a:chExt cx="1164" cy="1566"/>
          </a:xfrm>
        </p:grpSpPr>
        <p:sp>
          <p:nvSpPr>
            <p:cNvPr id="6192" name="Line 50"/>
            <p:cNvSpPr>
              <a:spLocks noChangeShapeType="1"/>
            </p:cNvSpPr>
            <p:nvPr/>
          </p:nvSpPr>
          <p:spPr bwMode="auto">
            <a:xfrm>
              <a:off x="2544" y="2050"/>
              <a:ext cx="564" cy="338"/>
            </a:xfrm>
            <a:prstGeom prst="line">
              <a:avLst/>
            </a:prstGeom>
            <a:noFill/>
            <a:ln w="19050">
              <a:solidFill>
                <a:schemeClr val="bg1"/>
              </a:solidFill>
              <a:round/>
              <a:tailEnd type="triangle" w="med" len="med"/>
            </a:ln>
          </p:spPr>
          <p:txBody>
            <a:bodyPr wrap="none" anchor="ctr"/>
            <a:lstStyle/>
            <a:p>
              <a:endParaRPr lang="en-IN"/>
            </a:p>
          </p:txBody>
        </p:sp>
        <p:sp>
          <p:nvSpPr>
            <p:cNvPr id="6193" name="Line 51"/>
            <p:cNvSpPr>
              <a:spLocks noChangeShapeType="1"/>
            </p:cNvSpPr>
            <p:nvPr/>
          </p:nvSpPr>
          <p:spPr bwMode="auto">
            <a:xfrm>
              <a:off x="3024" y="1800"/>
              <a:ext cx="540" cy="324"/>
            </a:xfrm>
            <a:prstGeom prst="line">
              <a:avLst/>
            </a:prstGeom>
            <a:noFill/>
            <a:ln w="9525">
              <a:solidFill>
                <a:schemeClr val="tx1"/>
              </a:solidFill>
              <a:round/>
              <a:tailEnd type="triangle" w="med" len="med"/>
            </a:ln>
          </p:spPr>
          <p:txBody>
            <a:bodyPr wrap="none" anchor="ctr"/>
            <a:lstStyle/>
            <a:p>
              <a:endParaRPr lang="en-IN"/>
            </a:p>
          </p:txBody>
        </p:sp>
        <p:sp>
          <p:nvSpPr>
            <p:cNvPr id="6194" name="Line 52"/>
            <p:cNvSpPr>
              <a:spLocks noChangeShapeType="1"/>
            </p:cNvSpPr>
            <p:nvPr/>
          </p:nvSpPr>
          <p:spPr bwMode="auto">
            <a:xfrm>
              <a:off x="2400" y="2934"/>
              <a:ext cx="720" cy="432"/>
            </a:xfrm>
            <a:prstGeom prst="line">
              <a:avLst/>
            </a:prstGeom>
            <a:noFill/>
            <a:ln w="19050">
              <a:solidFill>
                <a:schemeClr val="bg1"/>
              </a:solidFill>
              <a:round/>
              <a:tailEnd type="triangle" w="med" len="med"/>
            </a:ln>
          </p:spPr>
          <p:txBody>
            <a:bodyPr wrap="none" anchor="ctr"/>
            <a:lstStyle/>
            <a:p>
              <a:endParaRPr lang="en-IN"/>
            </a:p>
          </p:txBody>
        </p:sp>
      </p:grpSp>
      <p:graphicFrame>
        <p:nvGraphicFramePr>
          <p:cNvPr id="15413" name="Object 53"/>
          <p:cNvGraphicFramePr>
            <a:graphicFrameLocks noChangeAspect="1"/>
          </p:cNvGraphicFramePr>
          <p:nvPr/>
        </p:nvGraphicFramePr>
        <p:xfrm>
          <a:off x="5334000" y="6078538"/>
          <a:ext cx="1011238" cy="550862"/>
        </p:xfrm>
        <a:graphic>
          <a:graphicData uri="http://schemas.openxmlformats.org/presentationml/2006/ole">
            <mc:AlternateContent xmlns:mc="http://schemas.openxmlformats.org/markup-compatibility/2006">
              <mc:Choice xmlns:v="urn:schemas-microsoft-com:vml" Requires="v">
                <p:oleObj spid="_x0000_s11266" name="CorelDRAW" r:id="rId3" imgW="9525" imgH="9525" progId="">
                  <p:embed/>
                </p:oleObj>
              </mc:Choice>
              <mc:Fallback>
                <p:oleObj name="CorelDRAW" r:id="rId3" imgW="9525" imgH="9525" progId="">
                  <p:embed/>
                  <p:pic>
                    <p:nvPicPr>
                      <p:cNvPr id="0" name="Object 53"/>
                      <p:cNvPicPr>
                        <a:picLocks noChangeAspect="1"/>
                      </p:cNvPicPr>
                      <p:nvPr/>
                    </p:nvPicPr>
                    <p:blipFill>
                      <a:blip r:embed="rId4"/>
                      <a:stretch>
                        <a:fillRect/>
                      </a:stretch>
                    </p:blipFill>
                    <p:spPr>
                      <a:xfrm>
                        <a:off x="5334000" y="6078538"/>
                        <a:ext cx="1011238" cy="550862"/>
                      </a:xfrm>
                      <a:prstGeom prst="rect">
                        <a:avLst/>
                      </a:prstGeom>
                      <a:noFill/>
                      <a:ln w="9525">
                        <a:noFill/>
                      </a:ln>
                    </p:spPr>
                  </p:pic>
                </p:oleObj>
              </mc:Fallback>
            </mc:AlternateContent>
          </a:graphicData>
        </a:graphic>
      </p:graphicFrame>
      <p:sp>
        <p:nvSpPr>
          <p:cNvPr id="15414" name="WordArt 54"/>
          <p:cNvSpPr>
            <a:spLocks noChangeArrowheads="1" noChangeShapeType="1" noTextEdit="1"/>
          </p:cNvSpPr>
          <p:nvPr/>
        </p:nvSpPr>
        <p:spPr bwMode="auto">
          <a:xfrm>
            <a:off x="3792538" y="2335213"/>
            <a:ext cx="506412" cy="808037"/>
          </a:xfrm>
          <a:prstGeom prst="rect">
            <a:avLst/>
          </a:prstGeom>
        </p:spPr>
        <p:txBody>
          <a:bodyPr wrap="none" fromWordArt="1">
            <a:prstTxWarp prst="textSlantDown">
              <a:avLst>
                <a:gd name="adj" fmla="val 57407"/>
              </a:avLst>
            </a:prstTxWarp>
          </a:bodyPr>
          <a:lstStyle/>
          <a:p>
            <a:pPr algn="ctr"/>
            <a:r>
              <a:rPr lang="en-IN" sz="2400" b="1" kern="10">
                <a:ln w="9525">
                  <a:solidFill>
                    <a:srgbClr val="FF0000"/>
                  </a:solidFill>
                  <a:round/>
                </a:ln>
                <a:solidFill>
                  <a:srgbClr val="FF0000"/>
                </a:solidFill>
                <a:latin typeface="Arial"/>
                <a:cs typeface="Arial"/>
              </a:rPr>
              <a:t>P.P.</a:t>
            </a:r>
            <a:endParaRPr lang="en-IN" sz="2400" b="1" kern="10">
              <a:ln w="9525">
                <a:solidFill>
                  <a:srgbClr val="FF0000"/>
                </a:solidFill>
                <a:round/>
              </a:ln>
              <a:solidFill>
                <a:srgbClr val="FF0000"/>
              </a:solidFill>
              <a:latin typeface="Arial"/>
              <a:cs typeface="Arial"/>
            </a:endParaRPr>
          </a:p>
        </p:txBody>
      </p:sp>
      <p:sp>
        <p:nvSpPr>
          <p:cNvPr id="15415" name="WordArt 55"/>
          <p:cNvSpPr>
            <a:spLocks noChangeArrowheads="1" noChangeShapeType="1" noTextEdit="1"/>
          </p:cNvSpPr>
          <p:nvPr/>
        </p:nvSpPr>
        <p:spPr bwMode="auto">
          <a:xfrm rot="-210558">
            <a:off x="7367588" y="2378075"/>
            <a:ext cx="657225" cy="665163"/>
          </a:xfrm>
          <a:prstGeom prst="rect">
            <a:avLst/>
          </a:prstGeom>
        </p:spPr>
        <p:txBody>
          <a:bodyPr wrap="none" fromWordArt="1">
            <a:prstTxWarp prst="textSlantUp">
              <a:avLst>
                <a:gd name="adj" fmla="val 36653"/>
              </a:avLst>
            </a:prstTxWarp>
          </a:bodyPr>
          <a:lstStyle/>
          <a:p>
            <a:pPr algn="ctr"/>
            <a:r>
              <a:rPr lang="en-IN" sz="2400" b="1" kern="10">
                <a:ln w="9525">
                  <a:solidFill>
                    <a:srgbClr val="CC99FF"/>
                  </a:solidFill>
                  <a:round/>
                </a:ln>
                <a:solidFill>
                  <a:srgbClr val="FF0000"/>
                </a:solidFill>
                <a:latin typeface="Arial Black"/>
              </a:rPr>
              <a:t>V.P.</a:t>
            </a:r>
            <a:endParaRPr lang="en-IN" sz="2400" b="1" kern="10">
              <a:ln w="9525">
                <a:solidFill>
                  <a:srgbClr val="CC99FF"/>
                </a:solidFill>
                <a:round/>
              </a:ln>
              <a:solidFill>
                <a:srgbClr val="FF0000"/>
              </a:solidFill>
              <a:latin typeface="Arial Black"/>
            </a:endParaRPr>
          </a:p>
        </p:txBody>
      </p:sp>
      <p:sp>
        <p:nvSpPr>
          <p:cNvPr id="15416" name="WordArt 56"/>
          <p:cNvSpPr>
            <a:spLocks noChangeArrowheads="1" noChangeShapeType="1" noTextEdit="1"/>
          </p:cNvSpPr>
          <p:nvPr/>
        </p:nvSpPr>
        <p:spPr bwMode="auto">
          <a:xfrm rot="-210558">
            <a:off x="6811963" y="3887788"/>
            <a:ext cx="409575" cy="414337"/>
          </a:xfrm>
          <a:prstGeom prst="rect">
            <a:avLst/>
          </a:prstGeom>
        </p:spPr>
        <p:txBody>
          <a:bodyPr wrap="none" fromWordArt="1">
            <a:prstTxWarp prst="textSlantUp">
              <a:avLst>
                <a:gd name="adj" fmla="val 36653"/>
              </a:avLst>
            </a:prstTxWarp>
          </a:bodyPr>
          <a:lstStyle/>
          <a:p>
            <a:pPr algn="ctr"/>
            <a:r>
              <a:rPr lang="en-IN" sz="2400" b="1" kern="10">
                <a:ln w="9525">
                  <a:solidFill>
                    <a:srgbClr val="FFFF00"/>
                  </a:solidFill>
                  <a:round/>
                </a:ln>
                <a:solidFill>
                  <a:srgbClr val="FFFF00"/>
                </a:solidFill>
                <a:latin typeface="Arial Black"/>
              </a:rPr>
              <a:t>F.V.</a:t>
            </a:r>
            <a:endParaRPr lang="en-IN" sz="2400" b="1" kern="10">
              <a:ln w="9525">
                <a:solidFill>
                  <a:srgbClr val="FFFF00"/>
                </a:solidFill>
                <a:round/>
              </a:ln>
              <a:solidFill>
                <a:srgbClr val="FFFF00"/>
              </a:solidFill>
              <a:latin typeface="Arial Black"/>
            </a:endParaRPr>
          </a:p>
        </p:txBody>
      </p:sp>
      <p:sp>
        <p:nvSpPr>
          <p:cNvPr id="15417" name="WordArt 57"/>
          <p:cNvSpPr>
            <a:spLocks noChangeArrowheads="1" noChangeShapeType="1" noTextEdit="1"/>
          </p:cNvSpPr>
          <p:nvPr/>
        </p:nvSpPr>
        <p:spPr bwMode="auto">
          <a:xfrm>
            <a:off x="4562475" y="3844925"/>
            <a:ext cx="355600" cy="498475"/>
          </a:xfrm>
          <a:prstGeom prst="rect">
            <a:avLst/>
          </a:prstGeom>
        </p:spPr>
        <p:txBody>
          <a:bodyPr wrap="none" fromWordArt="1">
            <a:prstTxWarp prst="textSlantDown">
              <a:avLst>
                <a:gd name="adj" fmla="val 57407"/>
              </a:avLst>
            </a:prstTxWarp>
          </a:bodyPr>
          <a:lstStyle/>
          <a:p>
            <a:pPr algn="ctr"/>
            <a:r>
              <a:rPr lang="en-IN" b="1" kern="10">
                <a:ln w="9525">
                  <a:solidFill>
                    <a:srgbClr val="FFFF00"/>
                  </a:solidFill>
                  <a:round/>
                </a:ln>
                <a:solidFill>
                  <a:srgbClr val="FFFF00"/>
                </a:solidFill>
                <a:latin typeface="Arial"/>
                <a:cs typeface="Arial"/>
              </a:rPr>
              <a:t>S.V.</a:t>
            </a:r>
            <a:endParaRPr lang="en-IN" b="1" kern="10">
              <a:ln w="9525">
                <a:solidFill>
                  <a:srgbClr val="FFFF00"/>
                </a:solidFill>
                <a:round/>
              </a:ln>
              <a:solidFill>
                <a:srgbClr val="FFFF00"/>
              </a:solidFill>
              <a:latin typeface="Arial"/>
              <a:cs typeface="Arial"/>
            </a:endParaRPr>
          </a:p>
        </p:txBody>
      </p:sp>
      <p:graphicFrame>
        <p:nvGraphicFramePr>
          <p:cNvPr id="15418" name="Object 58"/>
          <p:cNvGraphicFramePr>
            <a:graphicFrameLocks noChangeAspect="1"/>
          </p:cNvGraphicFramePr>
          <p:nvPr/>
        </p:nvGraphicFramePr>
        <p:xfrm>
          <a:off x="5459413" y="1782763"/>
          <a:ext cx="590550" cy="427037"/>
        </p:xfrm>
        <a:graphic>
          <a:graphicData uri="http://schemas.openxmlformats.org/presentationml/2006/ole">
            <mc:AlternateContent xmlns:mc="http://schemas.openxmlformats.org/markup-compatibility/2006">
              <mc:Choice xmlns:v="urn:schemas-microsoft-com:vml" Requires="v">
                <p:oleObj spid="_x0000_s11267" name="CorelDRAW" r:id="rId5" imgW="9525" imgH="9525" progId="">
                  <p:embed/>
                </p:oleObj>
              </mc:Choice>
              <mc:Fallback>
                <p:oleObj name="CorelDRAW" r:id="rId5" imgW="9525" imgH="9525" progId="">
                  <p:embed/>
                  <p:pic>
                    <p:nvPicPr>
                      <p:cNvPr id="0" name="Object 58"/>
                      <p:cNvPicPr>
                        <a:picLocks noChangeAspect="1"/>
                      </p:cNvPicPr>
                      <p:nvPr/>
                    </p:nvPicPr>
                    <p:blipFill>
                      <a:blip r:embed="rId6"/>
                      <a:stretch>
                        <a:fillRect/>
                      </a:stretch>
                    </p:blipFill>
                    <p:spPr>
                      <a:xfrm>
                        <a:off x="5459413" y="1782763"/>
                        <a:ext cx="590550" cy="427037"/>
                      </a:xfrm>
                      <a:prstGeom prst="rect">
                        <a:avLst/>
                      </a:prstGeom>
                      <a:noFill/>
                      <a:ln w="9525">
                        <a:noFill/>
                      </a:ln>
                    </p:spPr>
                  </p:pic>
                </p:oleObj>
              </mc:Fallback>
            </mc:AlternateContent>
          </a:graphicData>
        </a:graphic>
      </p:graphicFrame>
      <p:graphicFrame>
        <p:nvGraphicFramePr>
          <p:cNvPr id="15419" name="Object 59"/>
          <p:cNvGraphicFramePr>
            <a:graphicFrameLocks noChangeAspect="1"/>
          </p:cNvGraphicFramePr>
          <p:nvPr/>
        </p:nvGraphicFramePr>
        <p:xfrm>
          <a:off x="5438775" y="954088"/>
          <a:ext cx="842963" cy="560387"/>
        </p:xfrm>
        <a:graphic>
          <a:graphicData uri="http://schemas.openxmlformats.org/presentationml/2006/ole">
            <mc:AlternateContent xmlns:mc="http://schemas.openxmlformats.org/markup-compatibility/2006">
              <mc:Choice xmlns:v="urn:schemas-microsoft-com:vml" Requires="v">
                <p:oleObj spid="_x0000_s11268" name="CorelDRAW" r:id="rId7" imgW="9525" imgH="9525" progId="">
                  <p:embed/>
                </p:oleObj>
              </mc:Choice>
              <mc:Fallback>
                <p:oleObj name="CorelDRAW" r:id="rId7" imgW="9525" imgH="9525" progId="">
                  <p:embed/>
                  <p:pic>
                    <p:nvPicPr>
                      <p:cNvPr id="0" name="Object 59"/>
                      <p:cNvPicPr>
                        <a:picLocks noChangeAspect="1"/>
                      </p:cNvPicPr>
                      <p:nvPr/>
                    </p:nvPicPr>
                    <p:blipFill>
                      <a:blip r:embed="rId8"/>
                      <a:stretch>
                        <a:fillRect/>
                      </a:stretch>
                    </p:blipFill>
                    <p:spPr>
                      <a:xfrm>
                        <a:off x="5438775" y="954088"/>
                        <a:ext cx="842963" cy="560387"/>
                      </a:xfrm>
                      <a:prstGeom prst="rect">
                        <a:avLst/>
                      </a:prstGeom>
                      <a:noFill/>
                      <a:ln w="9525">
                        <a:noFill/>
                      </a:ln>
                    </p:spPr>
                  </p:pic>
                </p:oleObj>
              </mc:Fallback>
            </mc:AlternateContent>
          </a:graphicData>
        </a:graphic>
      </p:graphicFrame>
      <p:sp>
        <p:nvSpPr>
          <p:cNvPr id="15420" name="AutoShape 60"/>
          <p:cNvSpPr>
            <a:spLocks noChangeArrowheads="1"/>
          </p:cNvSpPr>
          <p:nvPr/>
        </p:nvSpPr>
        <p:spPr bwMode="auto">
          <a:xfrm rot="18001284" flipH="1">
            <a:off x="4816475" y="2830513"/>
            <a:ext cx="4302125" cy="2470150"/>
          </a:xfrm>
          <a:prstGeom prst="diamond">
            <a:avLst/>
          </a:prstGeom>
          <a:noFill/>
          <a:ln w="19050">
            <a:solidFill>
              <a:schemeClr val="tx1"/>
            </a:solidFill>
            <a:miter lim="800000"/>
          </a:ln>
        </p:spPr>
        <p:txBody>
          <a:bodyPr wrap="none" anchor="ctr"/>
          <a:lstStyle/>
          <a:p>
            <a:endParaRPr lang="en-IN"/>
          </a:p>
        </p:txBody>
      </p:sp>
      <p:sp>
        <p:nvSpPr>
          <p:cNvPr id="15421" name="AutoShape 61"/>
          <p:cNvSpPr>
            <a:spLocks noChangeArrowheads="1"/>
          </p:cNvSpPr>
          <p:nvPr/>
        </p:nvSpPr>
        <p:spPr bwMode="auto">
          <a:xfrm rot="3598716">
            <a:off x="2622550" y="2830513"/>
            <a:ext cx="4302125" cy="2470150"/>
          </a:xfrm>
          <a:prstGeom prst="diamond">
            <a:avLst/>
          </a:prstGeom>
          <a:noFill/>
          <a:ln w="19050">
            <a:solidFill>
              <a:schemeClr val="tx1"/>
            </a:solidFill>
            <a:miter lim="800000"/>
          </a:ln>
        </p:spPr>
        <p:txBody>
          <a:bodyPr wrap="none" anchor="ctr"/>
          <a:lstStyle/>
          <a:p>
            <a:endParaRPr lang="en-IN"/>
          </a:p>
        </p:txBody>
      </p:sp>
      <p:sp>
        <p:nvSpPr>
          <p:cNvPr id="15422" name="WordArt 62"/>
          <p:cNvSpPr>
            <a:spLocks noChangeArrowheads="1" noChangeShapeType="1" noTextEdit="1"/>
          </p:cNvSpPr>
          <p:nvPr/>
        </p:nvSpPr>
        <p:spPr bwMode="auto">
          <a:xfrm rot="-1011846">
            <a:off x="5856288" y="2752725"/>
            <a:ext cx="506412" cy="242888"/>
          </a:xfrm>
          <a:prstGeom prst="rect">
            <a:avLst/>
          </a:prstGeom>
        </p:spPr>
        <p:txBody>
          <a:bodyPr wrap="none" fromWordArt="1">
            <a:prstTxWarp prst="textSlantUp">
              <a:avLst>
                <a:gd name="adj" fmla="val 36653"/>
              </a:avLst>
            </a:prstTxWarp>
          </a:bodyPr>
          <a:lstStyle/>
          <a:p>
            <a:pPr algn="ctr"/>
            <a:r>
              <a:rPr lang="en-IN" sz="2400" b="1" kern="10" spc="1200">
                <a:ln w="9525">
                  <a:solidFill>
                    <a:srgbClr val="FFFF00"/>
                  </a:solidFill>
                  <a:round/>
                </a:ln>
                <a:solidFill>
                  <a:srgbClr val="FFFF00"/>
                </a:solidFill>
                <a:latin typeface="Arial"/>
                <a:cs typeface="Arial"/>
              </a:rPr>
              <a:t>OBJECT</a:t>
            </a:r>
            <a:endParaRPr lang="en-IN" sz="2400" b="1" kern="10" spc="1200">
              <a:ln w="9525">
                <a:solidFill>
                  <a:srgbClr val="FFFF00"/>
                </a:solidFill>
                <a:round/>
              </a:ln>
              <a:solidFill>
                <a:srgbClr val="FFFF00"/>
              </a:solidFill>
              <a:latin typeface="Arial"/>
              <a:cs typeface="Arial"/>
            </a:endParaRPr>
          </a:p>
        </p:txBody>
      </p:sp>
      <p:sp>
        <p:nvSpPr>
          <p:cNvPr id="6183" name="Text Box 63"/>
          <p:cNvSpPr txBox="1">
            <a:spLocks noChangeArrowheads="1"/>
          </p:cNvSpPr>
          <p:nvPr/>
        </p:nvSpPr>
        <p:spPr bwMode="auto">
          <a:xfrm>
            <a:off x="2266950" y="3752850"/>
            <a:ext cx="349250" cy="366713"/>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sp>
        <p:nvSpPr>
          <p:cNvPr id="6184" name="Text Box 64"/>
          <p:cNvSpPr txBox="1">
            <a:spLocks noChangeArrowheads="1"/>
          </p:cNvSpPr>
          <p:nvPr/>
        </p:nvSpPr>
        <p:spPr bwMode="auto">
          <a:xfrm>
            <a:off x="495300" y="92075"/>
            <a:ext cx="2351088" cy="822325"/>
          </a:xfrm>
          <a:prstGeom prst="rect">
            <a:avLst/>
          </a:prstGeom>
          <a:noFill/>
          <a:ln w="9525">
            <a:noFill/>
            <a:miter lim="800000"/>
          </a:ln>
        </p:spPr>
        <p:txBody>
          <a:bodyPr wrap="none">
            <a:spAutoFit/>
          </a:bodyPr>
          <a:lstStyle/>
          <a:p>
            <a:r>
              <a:rPr lang="en-US" sz="2400" b="1" u="sng">
                <a:solidFill>
                  <a:schemeClr val="accent2"/>
                </a:solidFill>
              </a:rPr>
              <a:t>THIRD ANGLE </a:t>
            </a:r>
            <a:endParaRPr lang="en-US" sz="2400" b="1" u="sng">
              <a:solidFill>
                <a:schemeClr val="accent2"/>
              </a:solidFill>
            </a:endParaRPr>
          </a:p>
          <a:p>
            <a:r>
              <a:rPr lang="en-US" sz="2400" b="1" u="sng">
                <a:solidFill>
                  <a:schemeClr val="accent2"/>
                </a:solidFill>
              </a:rPr>
              <a:t>PROJECTION</a:t>
            </a:r>
            <a:endParaRPr lang="en-US" sz="2500" b="1" u="sng">
              <a:solidFill>
                <a:schemeClr val="accent2"/>
              </a:solidFill>
            </a:endParaRPr>
          </a:p>
        </p:txBody>
      </p:sp>
      <p:grpSp>
        <p:nvGrpSpPr>
          <p:cNvPr id="13" name="Group 65"/>
          <p:cNvGrpSpPr/>
          <p:nvPr/>
        </p:nvGrpSpPr>
        <p:grpSpPr bwMode="auto">
          <a:xfrm>
            <a:off x="8016875" y="46038"/>
            <a:ext cx="1096963" cy="182562"/>
            <a:chOff x="5050" y="29"/>
            <a:chExt cx="691" cy="115"/>
          </a:xfrm>
        </p:grpSpPr>
        <p:sp>
          <p:nvSpPr>
            <p:cNvPr id="6186" name="AutoShape 66">
              <a:hlinkClick r:id="rId9"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187" name="AutoShape 67">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188" name="AutoShape 68">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189" name="AutoShape 69">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190" name="AutoShape 70">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191" name="AutoShape 71">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5373"/>
                                        </p:tgtEl>
                                        <p:attrNameLst>
                                          <p:attrName>style.visibility</p:attrName>
                                        </p:attrNameLst>
                                      </p:cBhvr>
                                      <p:to>
                                        <p:strVal val="visible"/>
                                      </p:to>
                                    </p:set>
                                    <p:anim calcmode="lin" valueType="num">
                                      <p:cBhvr>
                                        <p:cTn id="7" dur="500" fill="hold"/>
                                        <p:tgtEl>
                                          <p:spTgt spid="15373"/>
                                        </p:tgtEl>
                                        <p:attrNameLst>
                                          <p:attrName>ppt_w</p:attrName>
                                        </p:attrNameLst>
                                      </p:cBhvr>
                                      <p:tavLst>
                                        <p:tav tm="0">
                                          <p:val>
                                            <p:fltVal val="0"/>
                                          </p:val>
                                        </p:tav>
                                        <p:tav tm="100000">
                                          <p:val>
                                            <p:strVal val="#ppt_w"/>
                                          </p:val>
                                        </p:tav>
                                      </p:tavLst>
                                    </p:anim>
                                    <p:anim calcmode="lin" valueType="num">
                                      <p:cBhvr>
                                        <p:cTn id="8" dur="500" fill="hold"/>
                                        <p:tgtEl>
                                          <p:spTgt spid="15373"/>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ppt_y+#ppt_h/2"/>
                                          </p:val>
                                        </p:tav>
                                        <p:tav tm="100000">
                                          <p:val>
                                            <p:strVal val="#ppt_y"/>
                                          </p:val>
                                        </p:tav>
                                      </p:tavLst>
                                    </p:anim>
                                    <p:anim calcmode="lin" valueType="num">
                                      <p:cBhvr>
                                        <p:cTn id="15" dur="500" fill="hold"/>
                                        <p:tgtEl>
                                          <p:spTgt spid="5"/>
                                        </p:tgtEl>
                                        <p:attrNameLst>
                                          <p:attrName>ppt_w</p:attrName>
                                        </p:attrNameLst>
                                      </p:cBhvr>
                                      <p:tavLst>
                                        <p:tav tm="0">
                                          <p:val>
                                            <p:strVal val="#ppt_w"/>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8" presetClass="entr" presetSubtype="3" fill="hold" grpId="0" nodeType="clickEffect">
                                  <p:stCondLst>
                                    <p:cond delay="0"/>
                                  </p:stCondLst>
                                  <p:childTnLst>
                                    <p:set>
                                      <p:cBhvr>
                                        <p:cTn id="20" dur="1" fill="hold">
                                          <p:stCondLst>
                                            <p:cond delay="0"/>
                                          </p:stCondLst>
                                        </p:cTn>
                                        <p:tgtEl>
                                          <p:spTgt spid="15422"/>
                                        </p:tgtEl>
                                        <p:attrNameLst>
                                          <p:attrName>style.visibility</p:attrName>
                                        </p:attrNameLst>
                                      </p:cBhvr>
                                      <p:to>
                                        <p:strVal val="visible"/>
                                      </p:to>
                                    </p:set>
                                    <p:animEffect transition="in" filter="strips(upRight)">
                                      <p:cBhvr>
                                        <p:cTn id="21" dur="500"/>
                                        <p:tgtEl>
                                          <p:spTgt spid="15422"/>
                                        </p:tgtEl>
                                      </p:cBhvr>
                                    </p:animEffect>
                                  </p:childTnLst>
                                </p:cTn>
                              </p:par>
                            </p:childTnLst>
                          </p:cTn>
                        </p:par>
                      </p:childTnLst>
                    </p:cTn>
                  </p:par>
                  <p:par>
                    <p:cTn id="22" fill="hold">
                      <p:stCondLst>
                        <p:cond delay="indefinite"/>
                      </p:stCondLst>
                      <p:childTnLst>
                        <p:par>
                          <p:cTn id="23" fill="hold">
                            <p:stCondLst>
                              <p:cond delay="0"/>
                            </p:stCondLst>
                            <p:childTnLst>
                              <p:par>
                                <p:cTn id="24" presetID="18" presetClass="entr" presetSubtype="3" fill="hold" nodeType="clickEffect">
                                  <p:stCondLst>
                                    <p:cond delay="0"/>
                                  </p:stCondLst>
                                  <p:childTnLst>
                                    <p:set>
                                      <p:cBhvr>
                                        <p:cTn id="25" dur="1" fill="hold">
                                          <p:stCondLst>
                                            <p:cond delay="0"/>
                                          </p:stCondLst>
                                        </p:cTn>
                                        <p:tgtEl>
                                          <p:spTgt spid="15413"/>
                                        </p:tgtEl>
                                        <p:attrNameLst>
                                          <p:attrName>style.visibility</p:attrName>
                                        </p:attrNameLst>
                                      </p:cBhvr>
                                      <p:to>
                                        <p:strVal val="visible"/>
                                      </p:to>
                                    </p:set>
                                    <p:animEffect transition="in" filter="strips(upRight)">
                                      <p:cBhvr>
                                        <p:cTn id="26" dur="500"/>
                                        <p:tgtEl>
                                          <p:spTgt spid="15413"/>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15400"/>
                                        </p:tgtEl>
                                        <p:attrNameLst>
                                          <p:attrName>style.visibility</p:attrName>
                                        </p:attrNameLst>
                                      </p:cBhvr>
                                      <p:to>
                                        <p:strVal val="visible"/>
                                      </p:to>
                                    </p:set>
                                    <p:anim calcmode="lin" valueType="num">
                                      <p:cBhvr>
                                        <p:cTn id="31" dur="500" fill="hold"/>
                                        <p:tgtEl>
                                          <p:spTgt spid="15400"/>
                                        </p:tgtEl>
                                        <p:attrNameLst>
                                          <p:attrName>ppt_w</p:attrName>
                                        </p:attrNameLst>
                                      </p:cBhvr>
                                      <p:tavLst>
                                        <p:tav tm="0">
                                          <p:val>
                                            <p:fltVal val="0"/>
                                          </p:val>
                                        </p:tav>
                                        <p:tav tm="100000">
                                          <p:val>
                                            <p:strVal val="#ppt_w"/>
                                          </p:val>
                                        </p:tav>
                                      </p:tavLst>
                                    </p:anim>
                                    <p:anim calcmode="lin" valueType="num">
                                      <p:cBhvr>
                                        <p:cTn id="32" dur="500" fill="hold"/>
                                        <p:tgtEl>
                                          <p:spTgt spid="15400"/>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nodeType="clickEffect">
                                  <p:stCondLst>
                                    <p:cond delay="0"/>
                                  </p:stCondLst>
                                  <p:childTnLst>
                                    <p:set>
                                      <p:cBhvr>
                                        <p:cTn id="36" dur="1" fill="hold">
                                          <p:stCondLst>
                                            <p:cond delay="0"/>
                                          </p:stCondLst>
                                        </p:cTn>
                                        <p:tgtEl>
                                          <p:spTgt spid="15419"/>
                                        </p:tgtEl>
                                        <p:attrNameLst>
                                          <p:attrName>style.visibility</p:attrName>
                                        </p:attrNameLst>
                                      </p:cBhvr>
                                      <p:to>
                                        <p:strVal val="visible"/>
                                      </p:to>
                                    </p:set>
                                    <p:anim calcmode="lin" valueType="num">
                                      <p:cBhvr additive="base">
                                        <p:cTn id="37" dur="500" fill="hold"/>
                                        <p:tgtEl>
                                          <p:spTgt spid="15419"/>
                                        </p:tgtEl>
                                        <p:attrNameLst>
                                          <p:attrName>ppt_x</p:attrName>
                                        </p:attrNameLst>
                                      </p:cBhvr>
                                      <p:tavLst>
                                        <p:tav tm="0">
                                          <p:val>
                                            <p:strVal val="#ppt_x"/>
                                          </p:val>
                                        </p:tav>
                                        <p:tav tm="100000">
                                          <p:val>
                                            <p:strVal val="#ppt_x"/>
                                          </p:val>
                                        </p:tav>
                                      </p:tavLst>
                                    </p:anim>
                                    <p:anim calcmode="lin" valueType="num">
                                      <p:cBhvr additive="base">
                                        <p:cTn id="38" dur="500" fill="hold"/>
                                        <p:tgtEl>
                                          <p:spTgt spid="15419"/>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ppt_x"/>
                                          </p:val>
                                        </p:tav>
                                        <p:tav tm="100000">
                                          <p:val>
                                            <p:strVal val="#ppt_x"/>
                                          </p:val>
                                        </p:tav>
                                      </p:tavLst>
                                    </p:anim>
                                    <p:anim calcmode="lin" valueType="num">
                                      <p:cBhvr additive="base">
                                        <p:cTn id="5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p:cTn id="55" dur="500" fill="hold"/>
                                        <p:tgtEl>
                                          <p:spTgt spid="9"/>
                                        </p:tgtEl>
                                        <p:attrNameLst>
                                          <p:attrName>ppt_w</p:attrName>
                                        </p:attrNameLst>
                                      </p:cBhvr>
                                      <p:tavLst>
                                        <p:tav tm="0">
                                          <p:val>
                                            <p:fltVal val="0"/>
                                          </p:val>
                                        </p:tav>
                                        <p:tav tm="100000">
                                          <p:val>
                                            <p:strVal val="#ppt_w"/>
                                          </p:val>
                                        </p:tav>
                                      </p:tavLst>
                                    </p:anim>
                                    <p:anim calcmode="lin" valueType="num">
                                      <p:cBhvr>
                                        <p:cTn id="56"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nodeType="clickEffect">
                                  <p:stCondLst>
                                    <p:cond delay="0"/>
                                  </p:stCondLst>
                                  <p:childTnLst>
                                    <p:set>
                                      <p:cBhvr>
                                        <p:cTn id="60" dur="1" fill="hold">
                                          <p:stCondLst>
                                            <p:cond delay="0"/>
                                          </p:stCondLst>
                                        </p:cTn>
                                        <p:tgtEl>
                                          <p:spTgt spid="15418"/>
                                        </p:tgtEl>
                                        <p:attrNameLst>
                                          <p:attrName>style.visibility</p:attrName>
                                        </p:attrNameLst>
                                      </p:cBhvr>
                                      <p:to>
                                        <p:strVal val="visible"/>
                                      </p:to>
                                    </p:set>
                                    <p:anim calcmode="lin" valueType="num">
                                      <p:cBhvr additive="base">
                                        <p:cTn id="61" dur="500" fill="hold"/>
                                        <p:tgtEl>
                                          <p:spTgt spid="15418"/>
                                        </p:tgtEl>
                                        <p:attrNameLst>
                                          <p:attrName>ppt_x</p:attrName>
                                        </p:attrNameLst>
                                      </p:cBhvr>
                                      <p:tavLst>
                                        <p:tav tm="0">
                                          <p:val>
                                            <p:strVal val="#ppt_x"/>
                                          </p:val>
                                        </p:tav>
                                        <p:tav tm="100000">
                                          <p:val>
                                            <p:strVal val="#ppt_x"/>
                                          </p:val>
                                        </p:tav>
                                      </p:tavLst>
                                    </p:anim>
                                    <p:anim calcmode="lin" valueType="num">
                                      <p:cBhvr additive="base">
                                        <p:cTn id="62" dur="500" fill="hold"/>
                                        <p:tgtEl>
                                          <p:spTgt spid="15418"/>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grpId="0" nodeType="clickEffect">
                                  <p:stCondLst>
                                    <p:cond delay="0"/>
                                  </p:stCondLst>
                                  <p:childTnLst>
                                    <p:set>
                                      <p:cBhvr>
                                        <p:cTn id="66" dur="1" fill="hold">
                                          <p:stCondLst>
                                            <p:cond delay="0"/>
                                          </p:stCondLst>
                                        </p:cTn>
                                        <p:tgtEl>
                                          <p:spTgt spid="15420"/>
                                        </p:tgtEl>
                                        <p:attrNameLst>
                                          <p:attrName>style.visibility</p:attrName>
                                        </p:attrNameLst>
                                      </p:cBhvr>
                                      <p:to>
                                        <p:strVal val="visible"/>
                                      </p:to>
                                    </p:set>
                                    <p:anim calcmode="lin" valueType="num">
                                      <p:cBhvr>
                                        <p:cTn id="67" dur="500" fill="hold"/>
                                        <p:tgtEl>
                                          <p:spTgt spid="15420"/>
                                        </p:tgtEl>
                                        <p:attrNameLst>
                                          <p:attrName>ppt_w</p:attrName>
                                        </p:attrNameLst>
                                      </p:cBhvr>
                                      <p:tavLst>
                                        <p:tav tm="0">
                                          <p:val>
                                            <p:fltVal val="0"/>
                                          </p:val>
                                        </p:tav>
                                        <p:tav tm="100000">
                                          <p:val>
                                            <p:strVal val="#ppt_w"/>
                                          </p:val>
                                        </p:tav>
                                      </p:tavLst>
                                    </p:anim>
                                    <p:anim calcmode="lin" valueType="num">
                                      <p:cBhvr>
                                        <p:cTn id="68" dur="500" fill="hold"/>
                                        <p:tgtEl>
                                          <p:spTgt spid="15420"/>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23" presetClass="entr" presetSubtype="32" fill="hold" grpId="0" nodeType="clickEffect">
                                  <p:stCondLst>
                                    <p:cond delay="0"/>
                                  </p:stCondLst>
                                  <p:childTnLst>
                                    <p:set>
                                      <p:cBhvr>
                                        <p:cTn id="72" dur="1" fill="hold">
                                          <p:stCondLst>
                                            <p:cond delay="0"/>
                                          </p:stCondLst>
                                        </p:cTn>
                                        <p:tgtEl>
                                          <p:spTgt spid="15415"/>
                                        </p:tgtEl>
                                        <p:attrNameLst>
                                          <p:attrName>style.visibility</p:attrName>
                                        </p:attrNameLst>
                                      </p:cBhvr>
                                      <p:to>
                                        <p:strVal val="visible"/>
                                      </p:to>
                                    </p:set>
                                    <p:anim calcmode="lin" valueType="num">
                                      <p:cBhvr>
                                        <p:cTn id="73" dur="500" fill="hold"/>
                                        <p:tgtEl>
                                          <p:spTgt spid="15415"/>
                                        </p:tgtEl>
                                        <p:attrNameLst>
                                          <p:attrName>ppt_w</p:attrName>
                                        </p:attrNameLst>
                                      </p:cBhvr>
                                      <p:tavLst>
                                        <p:tav tm="0">
                                          <p:val>
                                            <p:strVal val="4*#ppt_w"/>
                                          </p:val>
                                        </p:tav>
                                        <p:tav tm="100000">
                                          <p:val>
                                            <p:strVal val="#ppt_w"/>
                                          </p:val>
                                        </p:tav>
                                      </p:tavLst>
                                    </p:anim>
                                    <p:anim calcmode="lin" valueType="num">
                                      <p:cBhvr>
                                        <p:cTn id="74" dur="500" fill="hold"/>
                                        <p:tgtEl>
                                          <p:spTgt spid="15415"/>
                                        </p:tgtEl>
                                        <p:attrNameLst>
                                          <p:attrName>ppt_h</p:attrName>
                                        </p:attrNameLst>
                                      </p:cBhvr>
                                      <p:tavLst>
                                        <p:tav tm="0">
                                          <p:val>
                                            <p:strVal val="4*#ppt_h"/>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8" presetClass="entr" presetSubtype="9" fill="hold" nodeType="clickEffect">
                                  <p:stCondLst>
                                    <p:cond delay="0"/>
                                  </p:stCondLst>
                                  <p:childTnLst>
                                    <p:set>
                                      <p:cBhvr>
                                        <p:cTn id="78" dur="1" fill="hold">
                                          <p:stCondLst>
                                            <p:cond delay="0"/>
                                          </p:stCondLst>
                                        </p:cTn>
                                        <p:tgtEl>
                                          <p:spTgt spid="4"/>
                                        </p:tgtEl>
                                        <p:attrNameLst>
                                          <p:attrName>style.visibility</p:attrName>
                                        </p:attrNameLst>
                                      </p:cBhvr>
                                      <p:to>
                                        <p:strVal val="visible"/>
                                      </p:to>
                                    </p:set>
                                    <p:animEffect transition="in" filter="strips(upLeft)">
                                      <p:cBhvr>
                                        <p:cTn id="79" dur="500"/>
                                        <p:tgtEl>
                                          <p:spTgt spid="4"/>
                                        </p:tgtEl>
                                      </p:cBhvr>
                                    </p:animEffect>
                                  </p:childTnLst>
                                </p:cTn>
                              </p:par>
                            </p:childTnLst>
                          </p:cTn>
                        </p:par>
                      </p:childTnLst>
                    </p:cTn>
                  </p:par>
                  <p:par>
                    <p:cTn id="80" fill="hold">
                      <p:stCondLst>
                        <p:cond delay="indefinite"/>
                      </p:stCondLst>
                      <p:childTnLst>
                        <p:par>
                          <p:cTn id="81" fill="hold">
                            <p:stCondLst>
                              <p:cond delay="0"/>
                            </p:stCondLst>
                            <p:childTnLst>
                              <p:par>
                                <p:cTn id="82" presetID="18" presetClass="entr" presetSubtype="6" fill="hold" nodeType="clickEffect">
                                  <p:stCondLst>
                                    <p:cond delay="0"/>
                                  </p:stCondLst>
                                  <p:childTnLst>
                                    <p:set>
                                      <p:cBhvr>
                                        <p:cTn id="83" dur="1" fill="hold">
                                          <p:stCondLst>
                                            <p:cond delay="0"/>
                                          </p:stCondLst>
                                        </p:cTn>
                                        <p:tgtEl>
                                          <p:spTgt spid="12"/>
                                        </p:tgtEl>
                                        <p:attrNameLst>
                                          <p:attrName>style.visibility</p:attrName>
                                        </p:attrNameLst>
                                      </p:cBhvr>
                                      <p:to>
                                        <p:strVal val="visible"/>
                                      </p:to>
                                    </p:set>
                                    <p:animEffect transition="in" filter="strips(downRight)">
                                      <p:cBhvr>
                                        <p:cTn id="84" dur="500"/>
                                        <p:tgtEl>
                                          <p:spTgt spid="12"/>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6" fill="hold" nodeType="clickEffect">
                                  <p:stCondLst>
                                    <p:cond delay="0"/>
                                  </p:stCondLst>
                                  <p:childTnLst>
                                    <p:set>
                                      <p:cBhvr>
                                        <p:cTn id="88" dur="1" fill="hold">
                                          <p:stCondLst>
                                            <p:cond delay="0"/>
                                          </p:stCondLst>
                                        </p:cTn>
                                        <p:tgtEl>
                                          <p:spTgt spid="7"/>
                                        </p:tgtEl>
                                        <p:attrNameLst>
                                          <p:attrName>style.visibility</p:attrName>
                                        </p:attrNameLst>
                                      </p:cBhvr>
                                      <p:to>
                                        <p:strVal val="visible"/>
                                      </p:to>
                                    </p:set>
                                    <p:anim calcmode="lin" valueType="num">
                                      <p:cBhvr additive="base">
                                        <p:cTn id="89" dur="500" fill="hold"/>
                                        <p:tgtEl>
                                          <p:spTgt spid="7"/>
                                        </p:tgtEl>
                                        <p:attrNameLst>
                                          <p:attrName>ppt_x</p:attrName>
                                        </p:attrNameLst>
                                      </p:cBhvr>
                                      <p:tavLst>
                                        <p:tav tm="0">
                                          <p:val>
                                            <p:strVal val="1+#ppt_w/2"/>
                                          </p:val>
                                        </p:tav>
                                        <p:tav tm="100000">
                                          <p:val>
                                            <p:strVal val="#ppt_x"/>
                                          </p:val>
                                        </p:tav>
                                      </p:tavLst>
                                    </p:anim>
                                    <p:anim calcmode="lin" valueType="num">
                                      <p:cBhvr additive="base">
                                        <p:cTn id="9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32" fill="hold" grpId="0" nodeType="clickEffect">
                                  <p:stCondLst>
                                    <p:cond delay="0"/>
                                  </p:stCondLst>
                                  <p:childTnLst>
                                    <p:set>
                                      <p:cBhvr>
                                        <p:cTn id="94" dur="1" fill="hold">
                                          <p:stCondLst>
                                            <p:cond delay="0"/>
                                          </p:stCondLst>
                                        </p:cTn>
                                        <p:tgtEl>
                                          <p:spTgt spid="15416"/>
                                        </p:tgtEl>
                                        <p:attrNameLst>
                                          <p:attrName>style.visibility</p:attrName>
                                        </p:attrNameLst>
                                      </p:cBhvr>
                                      <p:to>
                                        <p:strVal val="visible"/>
                                      </p:to>
                                    </p:set>
                                    <p:anim calcmode="lin" valueType="num">
                                      <p:cBhvr>
                                        <p:cTn id="95" dur="500" fill="hold"/>
                                        <p:tgtEl>
                                          <p:spTgt spid="15416"/>
                                        </p:tgtEl>
                                        <p:attrNameLst>
                                          <p:attrName>ppt_w</p:attrName>
                                        </p:attrNameLst>
                                      </p:cBhvr>
                                      <p:tavLst>
                                        <p:tav tm="0">
                                          <p:val>
                                            <p:strVal val="4*#ppt_w"/>
                                          </p:val>
                                        </p:tav>
                                        <p:tav tm="100000">
                                          <p:val>
                                            <p:strVal val="#ppt_w"/>
                                          </p:val>
                                        </p:tav>
                                      </p:tavLst>
                                    </p:anim>
                                    <p:anim calcmode="lin" valueType="num">
                                      <p:cBhvr>
                                        <p:cTn id="96" dur="500" fill="hold"/>
                                        <p:tgtEl>
                                          <p:spTgt spid="15416"/>
                                        </p:tgtEl>
                                        <p:attrNameLst>
                                          <p:attrName>ppt_h</p:attrName>
                                        </p:attrNameLst>
                                      </p:cBhvr>
                                      <p:tavLst>
                                        <p:tav tm="0">
                                          <p:val>
                                            <p:strVal val="4*#ppt_h"/>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grpId="0" nodeType="clickEffect">
                                  <p:stCondLst>
                                    <p:cond delay="0"/>
                                  </p:stCondLst>
                                  <p:childTnLst>
                                    <p:set>
                                      <p:cBhvr>
                                        <p:cTn id="100" dur="1" fill="hold">
                                          <p:stCondLst>
                                            <p:cond delay="0"/>
                                          </p:stCondLst>
                                        </p:cTn>
                                        <p:tgtEl>
                                          <p:spTgt spid="15421"/>
                                        </p:tgtEl>
                                        <p:attrNameLst>
                                          <p:attrName>style.visibility</p:attrName>
                                        </p:attrNameLst>
                                      </p:cBhvr>
                                      <p:to>
                                        <p:strVal val="visible"/>
                                      </p:to>
                                    </p:set>
                                    <p:anim calcmode="lin" valueType="num">
                                      <p:cBhvr>
                                        <p:cTn id="101" dur="500" fill="hold"/>
                                        <p:tgtEl>
                                          <p:spTgt spid="15421"/>
                                        </p:tgtEl>
                                        <p:attrNameLst>
                                          <p:attrName>ppt_w</p:attrName>
                                        </p:attrNameLst>
                                      </p:cBhvr>
                                      <p:tavLst>
                                        <p:tav tm="0">
                                          <p:val>
                                            <p:fltVal val="0"/>
                                          </p:val>
                                        </p:tav>
                                        <p:tav tm="100000">
                                          <p:val>
                                            <p:strVal val="#ppt_w"/>
                                          </p:val>
                                        </p:tav>
                                      </p:tavLst>
                                    </p:anim>
                                    <p:anim calcmode="lin" valueType="num">
                                      <p:cBhvr>
                                        <p:cTn id="102" dur="500" fill="hold"/>
                                        <p:tgtEl>
                                          <p:spTgt spid="15421"/>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3" presetClass="entr" presetSubtype="32" fill="hold" grpId="0" nodeType="clickEffect">
                                  <p:stCondLst>
                                    <p:cond delay="0"/>
                                  </p:stCondLst>
                                  <p:childTnLst>
                                    <p:set>
                                      <p:cBhvr>
                                        <p:cTn id="106" dur="1" fill="hold">
                                          <p:stCondLst>
                                            <p:cond delay="0"/>
                                          </p:stCondLst>
                                        </p:cTn>
                                        <p:tgtEl>
                                          <p:spTgt spid="15414"/>
                                        </p:tgtEl>
                                        <p:attrNameLst>
                                          <p:attrName>style.visibility</p:attrName>
                                        </p:attrNameLst>
                                      </p:cBhvr>
                                      <p:to>
                                        <p:strVal val="visible"/>
                                      </p:to>
                                    </p:set>
                                    <p:anim calcmode="lin" valueType="num">
                                      <p:cBhvr>
                                        <p:cTn id="107" dur="500" fill="hold"/>
                                        <p:tgtEl>
                                          <p:spTgt spid="15414"/>
                                        </p:tgtEl>
                                        <p:attrNameLst>
                                          <p:attrName>ppt_w</p:attrName>
                                        </p:attrNameLst>
                                      </p:cBhvr>
                                      <p:tavLst>
                                        <p:tav tm="0">
                                          <p:val>
                                            <p:strVal val="4*#ppt_w"/>
                                          </p:val>
                                        </p:tav>
                                        <p:tav tm="100000">
                                          <p:val>
                                            <p:strVal val="#ppt_w"/>
                                          </p:val>
                                        </p:tav>
                                      </p:tavLst>
                                    </p:anim>
                                    <p:anim calcmode="lin" valueType="num">
                                      <p:cBhvr>
                                        <p:cTn id="108" dur="500" fill="hold"/>
                                        <p:tgtEl>
                                          <p:spTgt spid="15414"/>
                                        </p:tgtEl>
                                        <p:attrNameLst>
                                          <p:attrName>ppt_h</p:attrName>
                                        </p:attrNameLst>
                                      </p:cBhvr>
                                      <p:tavLst>
                                        <p:tav tm="0">
                                          <p:val>
                                            <p:strVal val="4*#ppt_h"/>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18" presetClass="entr" presetSubtype="3" fill="hold" nodeType="clickEffect">
                                  <p:stCondLst>
                                    <p:cond delay="0"/>
                                  </p:stCondLst>
                                  <p:childTnLst>
                                    <p:set>
                                      <p:cBhvr>
                                        <p:cTn id="112" dur="1" fill="hold">
                                          <p:stCondLst>
                                            <p:cond delay="0"/>
                                          </p:stCondLst>
                                        </p:cTn>
                                        <p:tgtEl>
                                          <p:spTgt spid="3"/>
                                        </p:tgtEl>
                                        <p:attrNameLst>
                                          <p:attrName>style.visibility</p:attrName>
                                        </p:attrNameLst>
                                      </p:cBhvr>
                                      <p:to>
                                        <p:strVal val="visible"/>
                                      </p:to>
                                    </p:set>
                                    <p:animEffect transition="in" filter="strips(upRight)">
                                      <p:cBhvr>
                                        <p:cTn id="113" dur="500"/>
                                        <p:tgtEl>
                                          <p:spTgt spid="3"/>
                                        </p:tgtEl>
                                      </p:cBhvr>
                                    </p:animEffect>
                                  </p:childTnLst>
                                </p:cTn>
                              </p:par>
                            </p:childTnLst>
                          </p:cTn>
                        </p:par>
                      </p:childTnLst>
                    </p:cTn>
                  </p:par>
                  <p:par>
                    <p:cTn id="114" fill="hold">
                      <p:stCondLst>
                        <p:cond delay="indefinite"/>
                      </p:stCondLst>
                      <p:childTnLst>
                        <p:par>
                          <p:cTn id="115" fill="hold">
                            <p:stCondLst>
                              <p:cond delay="0"/>
                            </p:stCondLst>
                            <p:childTnLst>
                              <p:par>
                                <p:cTn id="116" presetID="18" presetClass="entr" presetSubtype="12" fill="hold" nodeType="clickEffect">
                                  <p:stCondLst>
                                    <p:cond delay="0"/>
                                  </p:stCondLst>
                                  <p:childTnLst>
                                    <p:set>
                                      <p:cBhvr>
                                        <p:cTn id="117" dur="1" fill="hold">
                                          <p:stCondLst>
                                            <p:cond delay="0"/>
                                          </p:stCondLst>
                                        </p:cTn>
                                        <p:tgtEl>
                                          <p:spTgt spid="11"/>
                                        </p:tgtEl>
                                        <p:attrNameLst>
                                          <p:attrName>style.visibility</p:attrName>
                                        </p:attrNameLst>
                                      </p:cBhvr>
                                      <p:to>
                                        <p:strVal val="visible"/>
                                      </p:to>
                                    </p:set>
                                    <p:animEffect transition="in" filter="strips(downLeft)">
                                      <p:cBhvr>
                                        <p:cTn id="118" dur="500"/>
                                        <p:tgtEl>
                                          <p:spTgt spid="11"/>
                                        </p:tgtEl>
                                      </p:cBhvr>
                                    </p:animEffect>
                                  </p:childTnLst>
                                </p:cTn>
                              </p:par>
                            </p:childTnLst>
                          </p:cTn>
                        </p:par>
                      </p:childTnLst>
                    </p:cTn>
                  </p:par>
                  <p:par>
                    <p:cTn id="119" fill="hold">
                      <p:stCondLst>
                        <p:cond delay="indefinite"/>
                      </p:stCondLst>
                      <p:childTnLst>
                        <p:par>
                          <p:cTn id="120" fill="hold">
                            <p:stCondLst>
                              <p:cond delay="0"/>
                            </p:stCondLst>
                            <p:childTnLst>
                              <p:par>
                                <p:cTn id="121" presetID="2" presetClass="entr" presetSubtype="12" fill="hold" nodeType="clickEffect">
                                  <p:stCondLst>
                                    <p:cond delay="0"/>
                                  </p:stCondLst>
                                  <p:childTnLst>
                                    <p:set>
                                      <p:cBhvr>
                                        <p:cTn id="122" dur="1" fill="hold">
                                          <p:stCondLst>
                                            <p:cond delay="0"/>
                                          </p:stCondLst>
                                        </p:cTn>
                                        <p:tgtEl>
                                          <p:spTgt spid="8"/>
                                        </p:tgtEl>
                                        <p:attrNameLst>
                                          <p:attrName>style.visibility</p:attrName>
                                        </p:attrNameLst>
                                      </p:cBhvr>
                                      <p:to>
                                        <p:strVal val="visible"/>
                                      </p:to>
                                    </p:set>
                                    <p:anim calcmode="lin" valueType="num">
                                      <p:cBhvr additive="base">
                                        <p:cTn id="123" dur="500" fill="hold"/>
                                        <p:tgtEl>
                                          <p:spTgt spid="8"/>
                                        </p:tgtEl>
                                        <p:attrNameLst>
                                          <p:attrName>ppt_x</p:attrName>
                                        </p:attrNameLst>
                                      </p:cBhvr>
                                      <p:tavLst>
                                        <p:tav tm="0">
                                          <p:val>
                                            <p:strVal val="0-#ppt_w/2"/>
                                          </p:val>
                                        </p:tav>
                                        <p:tav tm="100000">
                                          <p:val>
                                            <p:strVal val="#ppt_x"/>
                                          </p:val>
                                        </p:tav>
                                      </p:tavLst>
                                    </p:anim>
                                    <p:anim calcmode="lin" valueType="num">
                                      <p:cBhvr additive="base">
                                        <p:cTn id="12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3" presetClass="entr" presetSubtype="32" fill="hold" grpId="0" nodeType="clickEffect">
                                  <p:stCondLst>
                                    <p:cond delay="0"/>
                                  </p:stCondLst>
                                  <p:childTnLst>
                                    <p:set>
                                      <p:cBhvr>
                                        <p:cTn id="128" dur="1" fill="hold">
                                          <p:stCondLst>
                                            <p:cond delay="0"/>
                                          </p:stCondLst>
                                        </p:cTn>
                                        <p:tgtEl>
                                          <p:spTgt spid="15417"/>
                                        </p:tgtEl>
                                        <p:attrNameLst>
                                          <p:attrName>style.visibility</p:attrName>
                                        </p:attrNameLst>
                                      </p:cBhvr>
                                      <p:to>
                                        <p:strVal val="visible"/>
                                      </p:to>
                                    </p:set>
                                    <p:anim calcmode="lin" valueType="num">
                                      <p:cBhvr>
                                        <p:cTn id="129" dur="500" fill="hold"/>
                                        <p:tgtEl>
                                          <p:spTgt spid="15417"/>
                                        </p:tgtEl>
                                        <p:attrNameLst>
                                          <p:attrName>ppt_w</p:attrName>
                                        </p:attrNameLst>
                                      </p:cBhvr>
                                      <p:tavLst>
                                        <p:tav tm="0">
                                          <p:val>
                                            <p:strVal val="4*#ppt_w"/>
                                          </p:val>
                                        </p:tav>
                                        <p:tav tm="100000">
                                          <p:val>
                                            <p:strVal val="#ppt_w"/>
                                          </p:val>
                                        </p:tav>
                                      </p:tavLst>
                                    </p:anim>
                                    <p:anim calcmode="lin" valueType="num">
                                      <p:cBhvr>
                                        <p:cTn id="130" dur="500" fill="hold"/>
                                        <p:tgtEl>
                                          <p:spTgt spid="15417"/>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3" grpId="0" animBg="1"/>
      <p:bldP spid="15400" grpId="0" animBg="1"/>
      <p:bldP spid="15414" grpId="0" animBg="1"/>
      <p:bldP spid="15415" grpId="0" animBg="1"/>
      <p:bldP spid="15416" grpId="0" animBg="1"/>
      <p:bldP spid="15417" grpId="0" animBg="1"/>
      <p:bldP spid="15420" grpId="0" animBg="1"/>
      <p:bldP spid="15421" grpId="0" animBg="1"/>
      <p:bldP spid="15422"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386" name="Object 2"/>
          <p:cNvGraphicFramePr>
            <a:graphicFrameLocks noChangeAspect="1"/>
          </p:cNvGraphicFramePr>
          <p:nvPr/>
        </p:nvGraphicFramePr>
        <p:xfrm>
          <a:off x="7302500" y="3263900"/>
          <a:ext cx="1101725" cy="1244600"/>
        </p:xfrm>
        <a:graphic>
          <a:graphicData uri="http://schemas.openxmlformats.org/presentationml/2006/ole">
            <mc:AlternateContent xmlns:mc="http://schemas.openxmlformats.org/markup-compatibility/2006">
              <mc:Choice xmlns:v="urn:schemas-microsoft-com:vml" Requires="v">
                <p:oleObj spid="_x0000_s12289" name="Image" r:id="rId1" imgW="1447800" imgH="1638300" progId="">
                  <p:embed/>
                </p:oleObj>
              </mc:Choice>
              <mc:Fallback>
                <p:oleObj name="Image" r:id="rId1" imgW="1447800" imgH="1638300" progId="">
                  <p:embed/>
                  <p:pic>
                    <p:nvPicPr>
                      <p:cNvPr id="0" name="Object 2"/>
                      <p:cNvPicPr>
                        <a:picLocks noChangeAspect="1"/>
                      </p:cNvPicPr>
                      <p:nvPr/>
                    </p:nvPicPr>
                    <p:blipFill>
                      <a:blip r:embed="rId2"/>
                      <a:stretch>
                        <a:fillRect/>
                      </a:stretch>
                    </p:blipFill>
                    <p:spPr>
                      <a:xfrm>
                        <a:off x="7302500" y="3263900"/>
                        <a:ext cx="1101725" cy="1244600"/>
                      </a:xfrm>
                      <a:prstGeom prst="rect">
                        <a:avLst/>
                      </a:prstGeom>
                      <a:noFill/>
                      <a:ln w="9525">
                        <a:noFill/>
                      </a:ln>
                    </p:spPr>
                  </p:pic>
                </p:oleObj>
              </mc:Fallback>
            </mc:AlternateContent>
          </a:graphicData>
        </a:graphic>
      </p:graphicFrame>
      <p:graphicFrame>
        <p:nvGraphicFramePr>
          <p:cNvPr id="16387" name="Object 3"/>
          <p:cNvGraphicFramePr>
            <a:graphicFrameLocks noChangeAspect="1"/>
          </p:cNvGraphicFramePr>
          <p:nvPr/>
        </p:nvGraphicFramePr>
        <p:xfrm>
          <a:off x="5562600" y="4800600"/>
          <a:ext cx="1308100" cy="1027113"/>
        </p:xfrm>
        <a:graphic>
          <a:graphicData uri="http://schemas.openxmlformats.org/presentationml/2006/ole">
            <mc:AlternateContent xmlns:mc="http://schemas.openxmlformats.org/markup-compatibility/2006">
              <mc:Choice xmlns:v="urn:schemas-microsoft-com:vml" Requires="v">
                <p:oleObj spid="_x0000_s12290" name="Image" r:id="rId3" imgW="1765300" imgH="1384300" progId="">
                  <p:embed/>
                </p:oleObj>
              </mc:Choice>
              <mc:Fallback>
                <p:oleObj name="Image" r:id="rId3" imgW="1765300" imgH="1384300" progId="">
                  <p:embed/>
                  <p:pic>
                    <p:nvPicPr>
                      <p:cNvPr id="0" name="Object 3"/>
                      <p:cNvPicPr>
                        <a:picLocks noChangeAspect="1"/>
                      </p:cNvPicPr>
                      <p:nvPr/>
                    </p:nvPicPr>
                    <p:blipFill>
                      <a:blip r:embed="rId4"/>
                      <a:stretch>
                        <a:fillRect/>
                      </a:stretch>
                    </p:blipFill>
                    <p:spPr>
                      <a:xfrm>
                        <a:off x="5562600" y="4800600"/>
                        <a:ext cx="1308100" cy="1027113"/>
                      </a:xfrm>
                      <a:prstGeom prst="rect">
                        <a:avLst/>
                      </a:prstGeom>
                      <a:noFill/>
                      <a:ln w="9525">
                        <a:noFill/>
                      </a:ln>
                    </p:spPr>
                  </p:pic>
                </p:oleObj>
              </mc:Fallback>
            </mc:AlternateContent>
          </a:graphicData>
        </a:graphic>
      </p:graphicFrame>
      <p:graphicFrame>
        <p:nvGraphicFramePr>
          <p:cNvPr id="16388" name="Object 4"/>
          <p:cNvGraphicFramePr>
            <a:graphicFrameLocks noChangeAspect="1"/>
          </p:cNvGraphicFramePr>
          <p:nvPr/>
        </p:nvGraphicFramePr>
        <p:xfrm>
          <a:off x="5499100" y="3192463"/>
          <a:ext cx="1435100" cy="1366837"/>
        </p:xfrm>
        <a:graphic>
          <a:graphicData uri="http://schemas.openxmlformats.org/presentationml/2006/ole">
            <mc:AlternateContent xmlns:mc="http://schemas.openxmlformats.org/markup-compatibility/2006">
              <mc:Choice xmlns:v="urn:schemas-microsoft-com:vml" Requires="v">
                <p:oleObj spid="_x0000_s12291" name="Image" r:id="rId5" imgW="1841500" imgH="1752600" progId="">
                  <p:embed/>
                </p:oleObj>
              </mc:Choice>
              <mc:Fallback>
                <p:oleObj name="Image" r:id="rId5" imgW="1841500" imgH="1752600" progId="">
                  <p:embed/>
                  <p:pic>
                    <p:nvPicPr>
                      <p:cNvPr id="0" name="Object 4"/>
                      <p:cNvPicPr>
                        <a:picLocks noChangeAspect="1"/>
                      </p:cNvPicPr>
                      <p:nvPr/>
                    </p:nvPicPr>
                    <p:blipFill>
                      <a:blip r:embed="rId6"/>
                      <a:stretch>
                        <a:fillRect/>
                      </a:stretch>
                    </p:blipFill>
                    <p:spPr>
                      <a:xfrm>
                        <a:off x="5499100" y="3192463"/>
                        <a:ext cx="1435100" cy="1366837"/>
                      </a:xfrm>
                      <a:prstGeom prst="rect">
                        <a:avLst/>
                      </a:prstGeom>
                      <a:noFill/>
                      <a:ln w="9525">
                        <a:noFill/>
                      </a:ln>
                    </p:spPr>
                  </p:pic>
                </p:oleObj>
              </mc:Fallback>
            </mc:AlternateContent>
          </a:graphicData>
        </a:graphic>
      </p:graphicFrame>
      <p:graphicFrame>
        <p:nvGraphicFramePr>
          <p:cNvPr id="7173" name="Object 5"/>
          <p:cNvGraphicFramePr>
            <a:graphicFrameLocks noChangeAspect="1"/>
          </p:cNvGraphicFramePr>
          <p:nvPr/>
        </p:nvGraphicFramePr>
        <p:xfrm>
          <a:off x="1800225" y="1219200"/>
          <a:ext cx="2203450" cy="2667000"/>
        </p:xfrm>
        <a:graphic>
          <a:graphicData uri="http://schemas.openxmlformats.org/presentationml/2006/ole">
            <mc:AlternateContent xmlns:mc="http://schemas.openxmlformats.org/markup-compatibility/2006">
              <mc:Choice xmlns:v="urn:schemas-microsoft-com:vml" Requires="v">
                <p:oleObj spid="_x0000_s12292" name="Image" r:id="rId7" imgW="2908300" imgH="3517900" progId="">
                  <p:embed/>
                </p:oleObj>
              </mc:Choice>
              <mc:Fallback>
                <p:oleObj name="Image" r:id="rId7" imgW="2908300" imgH="3517900" progId="">
                  <p:embed/>
                  <p:pic>
                    <p:nvPicPr>
                      <p:cNvPr id="0" name="Object 5"/>
                      <p:cNvPicPr>
                        <a:picLocks noChangeAspect="1"/>
                      </p:cNvPicPr>
                      <p:nvPr/>
                    </p:nvPicPr>
                    <p:blipFill>
                      <a:blip r:embed="rId8"/>
                      <a:stretch>
                        <a:fillRect/>
                      </a:stretch>
                    </p:blipFill>
                    <p:spPr>
                      <a:xfrm>
                        <a:off x="1800225" y="1219200"/>
                        <a:ext cx="2203450" cy="2667000"/>
                      </a:xfrm>
                      <a:prstGeom prst="rect">
                        <a:avLst/>
                      </a:prstGeom>
                      <a:noFill/>
                      <a:ln w="9525">
                        <a:noFill/>
                      </a:ln>
                    </p:spPr>
                  </p:pic>
                </p:oleObj>
              </mc:Fallback>
            </mc:AlternateContent>
          </a:graphicData>
        </a:graphic>
      </p:graphicFrame>
      <p:graphicFrame>
        <p:nvGraphicFramePr>
          <p:cNvPr id="16390" name="Object 6"/>
          <p:cNvGraphicFramePr>
            <a:graphicFrameLocks noChangeAspect="1"/>
          </p:cNvGraphicFramePr>
          <p:nvPr/>
        </p:nvGraphicFramePr>
        <p:xfrm>
          <a:off x="1714500" y="4383088"/>
          <a:ext cx="2362200" cy="1214437"/>
        </p:xfrm>
        <a:graphic>
          <a:graphicData uri="http://schemas.openxmlformats.org/presentationml/2006/ole">
            <mc:AlternateContent xmlns:mc="http://schemas.openxmlformats.org/markup-compatibility/2006">
              <mc:Choice xmlns:v="urn:schemas-microsoft-com:vml" Requires="v">
                <p:oleObj spid="_x0000_s12293" name="Image" r:id="rId9" imgW="3136900" imgH="1612900" progId="">
                  <p:embed/>
                </p:oleObj>
              </mc:Choice>
              <mc:Fallback>
                <p:oleObj name="Image" r:id="rId9" imgW="3136900" imgH="1612900" progId="">
                  <p:embed/>
                  <p:pic>
                    <p:nvPicPr>
                      <p:cNvPr id="0" name="Object 6"/>
                      <p:cNvPicPr>
                        <a:picLocks noChangeAspect="1"/>
                      </p:cNvPicPr>
                      <p:nvPr/>
                    </p:nvPicPr>
                    <p:blipFill>
                      <a:blip r:embed="rId10"/>
                      <a:stretch>
                        <a:fillRect/>
                      </a:stretch>
                    </p:blipFill>
                    <p:spPr>
                      <a:xfrm>
                        <a:off x="1714500" y="4383088"/>
                        <a:ext cx="2362200" cy="1214437"/>
                      </a:xfrm>
                      <a:prstGeom prst="rect">
                        <a:avLst/>
                      </a:prstGeom>
                      <a:noFill/>
                      <a:ln w="9525">
                        <a:noFill/>
                      </a:ln>
                    </p:spPr>
                  </p:pic>
                </p:oleObj>
              </mc:Fallback>
            </mc:AlternateContent>
          </a:graphicData>
        </a:graphic>
      </p:graphicFrame>
      <p:graphicFrame>
        <p:nvGraphicFramePr>
          <p:cNvPr id="16391" name="Object 7"/>
          <p:cNvGraphicFramePr>
            <a:graphicFrameLocks noChangeAspect="1"/>
          </p:cNvGraphicFramePr>
          <p:nvPr/>
        </p:nvGraphicFramePr>
        <p:xfrm>
          <a:off x="209550" y="495300"/>
          <a:ext cx="1239838" cy="2171700"/>
        </p:xfrm>
        <a:graphic>
          <a:graphicData uri="http://schemas.openxmlformats.org/presentationml/2006/ole">
            <mc:AlternateContent xmlns:mc="http://schemas.openxmlformats.org/markup-compatibility/2006">
              <mc:Choice xmlns:v="urn:schemas-microsoft-com:vml" Requires="v">
                <p:oleObj spid="_x0000_s12294" name="Image" r:id="rId11" imgW="1587500" imgH="2781300" progId="">
                  <p:embed/>
                </p:oleObj>
              </mc:Choice>
              <mc:Fallback>
                <p:oleObj name="Image" r:id="rId11" imgW="1587500" imgH="2781300" progId="">
                  <p:embed/>
                  <p:pic>
                    <p:nvPicPr>
                      <p:cNvPr id="0" name="Object 7"/>
                      <p:cNvPicPr>
                        <a:picLocks noChangeAspect="1"/>
                      </p:cNvPicPr>
                      <p:nvPr/>
                    </p:nvPicPr>
                    <p:blipFill>
                      <a:blip r:embed="rId12"/>
                      <a:stretch>
                        <a:fillRect/>
                      </a:stretch>
                    </p:blipFill>
                    <p:spPr>
                      <a:xfrm>
                        <a:off x="209550" y="495300"/>
                        <a:ext cx="1239838" cy="2171700"/>
                      </a:xfrm>
                      <a:prstGeom prst="rect">
                        <a:avLst/>
                      </a:prstGeom>
                      <a:noFill/>
                      <a:ln w="9525">
                        <a:noFill/>
                      </a:ln>
                    </p:spPr>
                  </p:pic>
                </p:oleObj>
              </mc:Fallback>
            </mc:AlternateContent>
          </a:graphicData>
        </a:graphic>
      </p:graphicFrame>
      <p:graphicFrame>
        <p:nvGraphicFramePr>
          <p:cNvPr id="16392" name="Object 8"/>
          <p:cNvGraphicFramePr>
            <a:graphicFrameLocks noChangeAspect="1"/>
          </p:cNvGraphicFramePr>
          <p:nvPr/>
        </p:nvGraphicFramePr>
        <p:xfrm>
          <a:off x="4267200" y="571500"/>
          <a:ext cx="1033463" cy="1828800"/>
        </p:xfrm>
        <a:graphic>
          <a:graphicData uri="http://schemas.openxmlformats.org/presentationml/2006/ole">
            <mc:AlternateContent xmlns:mc="http://schemas.openxmlformats.org/markup-compatibility/2006">
              <mc:Choice xmlns:v="urn:schemas-microsoft-com:vml" Requires="v">
                <p:oleObj spid="_x0000_s12295" name="Image" r:id="rId13" imgW="1333500" imgH="2362200" progId="">
                  <p:embed/>
                </p:oleObj>
              </mc:Choice>
              <mc:Fallback>
                <p:oleObj name="Image" r:id="rId13" imgW="1333500" imgH="2362200" progId="">
                  <p:embed/>
                  <p:pic>
                    <p:nvPicPr>
                      <p:cNvPr id="0" name="Object 8"/>
                      <p:cNvPicPr>
                        <a:picLocks noChangeAspect="1"/>
                      </p:cNvPicPr>
                      <p:nvPr/>
                    </p:nvPicPr>
                    <p:blipFill>
                      <a:blip r:embed="rId14"/>
                      <a:stretch>
                        <a:fillRect/>
                      </a:stretch>
                    </p:blipFill>
                    <p:spPr>
                      <a:xfrm>
                        <a:off x="4267200" y="571500"/>
                        <a:ext cx="1033463" cy="1828800"/>
                      </a:xfrm>
                      <a:prstGeom prst="rect">
                        <a:avLst/>
                      </a:prstGeom>
                      <a:noFill/>
                      <a:ln w="9525">
                        <a:noFill/>
                      </a:ln>
                    </p:spPr>
                  </p:pic>
                </p:oleObj>
              </mc:Fallback>
            </mc:AlternateContent>
          </a:graphicData>
        </a:graphic>
      </p:graphicFrame>
      <p:grpSp>
        <p:nvGrpSpPr>
          <p:cNvPr id="2" name="Group 9"/>
          <p:cNvGrpSpPr/>
          <p:nvPr/>
        </p:nvGrpSpPr>
        <p:grpSpPr bwMode="auto">
          <a:xfrm>
            <a:off x="5791200" y="3276600"/>
            <a:ext cx="2286000" cy="838200"/>
            <a:chOff x="3648" y="2064"/>
            <a:chExt cx="1440" cy="528"/>
          </a:xfrm>
        </p:grpSpPr>
        <p:sp>
          <p:nvSpPr>
            <p:cNvPr id="7264" name="Line 10"/>
            <p:cNvSpPr>
              <a:spLocks noChangeShapeType="1"/>
            </p:cNvSpPr>
            <p:nvPr/>
          </p:nvSpPr>
          <p:spPr bwMode="auto">
            <a:xfrm>
              <a:off x="3984" y="2352"/>
              <a:ext cx="1056" cy="0"/>
            </a:xfrm>
            <a:prstGeom prst="line">
              <a:avLst/>
            </a:prstGeom>
            <a:noFill/>
            <a:ln w="9525">
              <a:solidFill>
                <a:schemeClr val="folHlink"/>
              </a:solidFill>
              <a:round/>
            </a:ln>
          </p:spPr>
          <p:txBody>
            <a:bodyPr/>
            <a:lstStyle/>
            <a:p>
              <a:endParaRPr lang="en-IN"/>
            </a:p>
          </p:txBody>
        </p:sp>
        <p:sp>
          <p:nvSpPr>
            <p:cNvPr id="7265" name="Line 11"/>
            <p:cNvSpPr>
              <a:spLocks noChangeShapeType="1"/>
            </p:cNvSpPr>
            <p:nvPr/>
          </p:nvSpPr>
          <p:spPr bwMode="auto">
            <a:xfrm>
              <a:off x="3648" y="2592"/>
              <a:ext cx="1440" cy="0"/>
            </a:xfrm>
            <a:prstGeom prst="line">
              <a:avLst/>
            </a:prstGeom>
            <a:noFill/>
            <a:ln w="9525">
              <a:solidFill>
                <a:schemeClr val="folHlink"/>
              </a:solidFill>
              <a:round/>
            </a:ln>
          </p:spPr>
          <p:txBody>
            <a:bodyPr/>
            <a:lstStyle/>
            <a:p>
              <a:endParaRPr lang="en-IN"/>
            </a:p>
          </p:txBody>
        </p:sp>
        <p:sp>
          <p:nvSpPr>
            <p:cNvPr id="7266" name="Line 12"/>
            <p:cNvSpPr>
              <a:spLocks noChangeShapeType="1"/>
            </p:cNvSpPr>
            <p:nvPr/>
          </p:nvSpPr>
          <p:spPr bwMode="auto">
            <a:xfrm>
              <a:off x="4176" y="2064"/>
              <a:ext cx="576" cy="0"/>
            </a:xfrm>
            <a:prstGeom prst="line">
              <a:avLst/>
            </a:prstGeom>
            <a:noFill/>
            <a:ln w="9525">
              <a:solidFill>
                <a:schemeClr val="folHlink"/>
              </a:solidFill>
              <a:round/>
            </a:ln>
          </p:spPr>
          <p:txBody>
            <a:bodyPr/>
            <a:lstStyle/>
            <a:p>
              <a:endParaRPr lang="en-IN"/>
            </a:p>
          </p:txBody>
        </p:sp>
      </p:grpSp>
      <p:grpSp>
        <p:nvGrpSpPr>
          <p:cNvPr id="3" name="Group 13"/>
          <p:cNvGrpSpPr/>
          <p:nvPr/>
        </p:nvGrpSpPr>
        <p:grpSpPr bwMode="auto">
          <a:xfrm>
            <a:off x="5562600" y="3581400"/>
            <a:ext cx="1295400" cy="1752600"/>
            <a:chOff x="3504" y="2256"/>
            <a:chExt cx="816" cy="1104"/>
          </a:xfrm>
        </p:grpSpPr>
        <p:sp>
          <p:nvSpPr>
            <p:cNvPr id="7260" name="Line 14"/>
            <p:cNvSpPr>
              <a:spLocks noChangeShapeType="1"/>
            </p:cNvSpPr>
            <p:nvPr/>
          </p:nvSpPr>
          <p:spPr bwMode="auto">
            <a:xfrm>
              <a:off x="4032" y="2256"/>
              <a:ext cx="0" cy="1104"/>
            </a:xfrm>
            <a:prstGeom prst="line">
              <a:avLst/>
            </a:prstGeom>
            <a:noFill/>
            <a:ln w="9525">
              <a:solidFill>
                <a:schemeClr val="folHlink"/>
              </a:solidFill>
              <a:round/>
            </a:ln>
          </p:spPr>
          <p:txBody>
            <a:bodyPr/>
            <a:lstStyle/>
            <a:p>
              <a:endParaRPr lang="en-IN"/>
            </a:p>
          </p:txBody>
        </p:sp>
        <p:sp>
          <p:nvSpPr>
            <p:cNvPr id="7261" name="Line 15"/>
            <p:cNvSpPr>
              <a:spLocks noChangeShapeType="1"/>
            </p:cNvSpPr>
            <p:nvPr/>
          </p:nvSpPr>
          <p:spPr bwMode="auto">
            <a:xfrm>
              <a:off x="3744" y="2496"/>
              <a:ext cx="0" cy="864"/>
            </a:xfrm>
            <a:prstGeom prst="line">
              <a:avLst/>
            </a:prstGeom>
            <a:noFill/>
            <a:ln w="9525">
              <a:solidFill>
                <a:schemeClr val="folHlink"/>
              </a:solidFill>
              <a:round/>
            </a:ln>
          </p:spPr>
          <p:txBody>
            <a:bodyPr/>
            <a:lstStyle/>
            <a:p>
              <a:endParaRPr lang="en-IN"/>
            </a:p>
          </p:txBody>
        </p:sp>
        <p:sp>
          <p:nvSpPr>
            <p:cNvPr id="7262" name="Line 16"/>
            <p:cNvSpPr>
              <a:spLocks noChangeShapeType="1"/>
            </p:cNvSpPr>
            <p:nvPr/>
          </p:nvSpPr>
          <p:spPr bwMode="auto">
            <a:xfrm>
              <a:off x="3504" y="2784"/>
              <a:ext cx="0" cy="336"/>
            </a:xfrm>
            <a:prstGeom prst="line">
              <a:avLst/>
            </a:prstGeom>
            <a:noFill/>
            <a:ln w="9525">
              <a:solidFill>
                <a:schemeClr val="folHlink"/>
              </a:solidFill>
              <a:round/>
            </a:ln>
          </p:spPr>
          <p:txBody>
            <a:bodyPr/>
            <a:lstStyle/>
            <a:p>
              <a:endParaRPr lang="en-IN"/>
            </a:p>
          </p:txBody>
        </p:sp>
        <p:sp>
          <p:nvSpPr>
            <p:cNvPr id="7263" name="Line 17"/>
            <p:cNvSpPr>
              <a:spLocks noChangeShapeType="1"/>
            </p:cNvSpPr>
            <p:nvPr/>
          </p:nvSpPr>
          <p:spPr bwMode="auto">
            <a:xfrm>
              <a:off x="4320" y="2736"/>
              <a:ext cx="0" cy="336"/>
            </a:xfrm>
            <a:prstGeom prst="line">
              <a:avLst/>
            </a:prstGeom>
            <a:noFill/>
            <a:ln w="9525">
              <a:solidFill>
                <a:schemeClr val="folHlink"/>
              </a:solidFill>
              <a:round/>
            </a:ln>
          </p:spPr>
          <p:txBody>
            <a:bodyPr/>
            <a:lstStyle/>
            <a:p>
              <a:endParaRPr lang="en-IN"/>
            </a:p>
          </p:txBody>
        </p:sp>
      </p:grpSp>
      <p:grpSp>
        <p:nvGrpSpPr>
          <p:cNvPr id="4" name="Group 18"/>
          <p:cNvGrpSpPr/>
          <p:nvPr/>
        </p:nvGrpSpPr>
        <p:grpSpPr bwMode="auto">
          <a:xfrm>
            <a:off x="152400" y="533400"/>
            <a:ext cx="3124200" cy="2933700"/>
            <a:chOff x="528" y="240"/>
            <a:chExt cx="1968" cy="1848"/>
          </a:xfrm>
        </p:grpSpPr>
        <p:sp>
          <p:nvSpPr>
            <p:cNvPr id="7253" name="Line 19"/>
            <p:cNvSpPr>
              <a:spLocks noChangeShapeType="1"/>
            </p:cNvSpPr>
            <p:nvPr/>
          </p:nvSpPr>
          <p:spPr bwMode="auto">
            <a:xfrm flipH="1" flipV="1">
              <a:off x="528" y="1488"/>
              <a:ext cx="1200" cy="600"/>
            </a:xfrm>
            <a:prstGeom prst="line">
              <a:avLst/>
            </a:prstGeom>
            <a:noFill/>
            <a:ln w="9525">
              <a:solidFill>
                <a:schemeClr val="folHlink"/>
              </a:solidFill>
              <a:round/>
            </a:ln>
          </p:spPr>
          <p:txBody>
            <a:bodyPr/>
            <a:lstStyle/>
            <a:p>
              <a:endParaRPr lang="en-IN"/>
            </a:p>
          </p:txBody>
        </p:sp>
        <p:sp>
          <p:nvSpPr>
            <p:cNvPr id="7254" name="Line 20"/>
            <p:cNvSpPr>
              <a:spLocks noChangeShapeType="1"/>
            </p:cNvSpPr>
            <p:nvPr/>
          </p:nvSpPr>
          <p:spPr bwMode="auto">
            <a:xfrm flipH="1" flipV="1">
              <a:off x="1248" y="240"/>
              <a:ext cx="1248" cy="624"/>
            </a:xfrm>
            <a:prstGeom prst="line">
              <a:avLst/>
            </a:prstGeom>
            <a:noFill/>
            <a:ln w="9525">
              <a:solidFill>
                <a:schemeClr val="folHlink"/>
              </a:solidFill>
              <a:round/>
            </a:ln>
          </p:spPr>
          <p:txBody>
            <a:bodyPr/>
            <a:lstStyle/>
            <a:p>
              <a:endParaRPr lang="en-IN"/>
            </a:p>
          </p:txBody>
        </p:sp>
        <p:sp>
          <p:nvSpPr>
            <p:cNvPr id="7255" name="Line 21"/>
            <p:cNvSpPr>
              <a:spLocks noChangeShapeType="1"/>
            </p:cNvSpPr>
            <p:nvPr/>
          </p:nvSpPr>
          <p:spPr bwMode="auto">
            <a:xfrm flipH="1" flipV="1">
              <a:off x="576" y="672"/>
              <a:ext cx="1264" cy="624"/>
            </a:xfrm>
            <a:prstGeom prst="line">
              <a:avLst/>
            </a:prstGeom>
            <a:noFill/>
            <a:ln w="9525">
              <a:solidFill>
                <a:schemeClr val="folHlink"/>
              </a:solidFill>
              <a:round/>
            </a:ln>
          </p:spPr>
          <p:txBody>
            <a:bodyPr/>
            <a:lstStyle/>
            <a:p>
              <a:endParaRPr lang="en-IN"/>
            </a:p>
          </p:txBody>
        </p:sp>
        <p:sp>
          <p:nvSpPr>
            <p:cNvPr id="7256" name="Line 22"/>
            <p:cNvSpPr>
              <a:spLocks noChangeShapeType="1"/>
            </p:cNvSpPr>
            <p:nvPr/>
          </p:nvSpPr>
          <p:spPr bwMode="auto">
            <a:xfrm>
              <a:off x="1296" y="1120"/>
              <a:ext cx="288" cy="144"/>
            </a:xfrm>
            <a:prstGeom prst="line">
              <a:avLst/>
            </a:prstGeom>
            <a:noFill/>
            <a:ln w="9525">
              <a:solidFill>
                <a:schemeClr val="folHlink"/>
              </a:solidFill>
              <a:round/>
            </a:ln>
          </p:spPr>
          <p:txBody>
            <a:bodyPr/>
            <a:lstStyle/>
            <a:p>
              <a:endParaRPr lang="en-IN"/>
            </a:p>
          </p:txBody>
        </p:sp>
        <p:sp>
          <p:nvSpPr>
            <p:cNvPr id="7257" name="Line 23"/>
            <p:cNvSpPr>
              <a:spLocks noChangeShapeType="1"/>
            </p:cNvSpPr>
            <p:nvPr/>
          </p:nvSpPr>
          <p:spPr bwMode="auto">
            <a:xfrm flipH="1" flipV="1">
              <a:off x="1344" y="1040"/>
              <a:ext cx="192" cy="96"/>
            </a:xfrm>
            <a:prstGeom prst="line">
              <a:avLst/>
            </a:prstGeom>
            <a:noFill/>
            <a:ln w="9525">
              <a:solidFill>
                <a:schemeClr val="tx1"/>
              </a:solidFill>
              <a:round/>
              <a:tailEnd type="triangle" w="med" len="med"/>
            </a:ln>
          </p:spPr>
          <p:txBody>
            <a:bodyPr/>
            <a:lstStyle/>
            <a:p>
              <a:endParaRPr lang="en-IN"/>
            </a:p>
          </p:txBody>
        </p:sp>
        <p:sp>
          <p:nvSpPr>
            <p:cNvPr id="7258" name="Line 24"/>
            <p:cNvSpPr>
              <a:spLocks noChangeShapeType="1"/>
            </p:cNvSpPr>
            <p:nvPr/>
          </p:nvSpPr>
          <p:spPr bwMode="auto">
            <a:xfrm flipH="1" flipV="1">
              <a:off x="1920" y="568"/>
              <a:ext cx="192" cy="96"/>
            </a:xfrm>
            <a:prstGeom prst="line">
              <a:avLst/>
            </a:prstGeom>
            <a:noFill/>
            <a:ln w="9525">
              <a:solidFill>
                <a:schemeClr val="tx1"/>
              </a:solidFill>
              <a:round/>
              <a:tailEnd type="triangle" w="med" len="med"/>
            </a:ln>
          </p:spPr>
          <p:txBody>
            <a:bodyPr/>
            <a:lstStyle/>
            <a:p>
              <a:endParaRPr lang="en-IN"/>
            </a:p>
          </p:txBody>
        </p:sp>
        <p:sp>
          <p:nvSpPr>
            <p:cNvPr id="7259" name="Line 25"/>
            <p:cNvSpPr>
              <a:spLocks noChangeShapeType="1"/>
            </p:cNvSpPr>
            <p:nvPr/>
          </p:nvSpPr>
          <p:spPr bwMode="auto">
            <a:xfrm flipH="1" flipV="1">
              <a:off x="1240" y="1832"/>
              <a:ext cx="200" cy="100"/>
            </a:xfrm>
            <a:prstGeom prst="line">
              <a:avLst/>
            </a:prstGeom>
            <a:noFill/>
            <a:ln w="9525">
              <a:solidFill>
                <a:schemeClr val="tx1"/>
              </a:solidFill>
              <a:round/>
              <a:tailEnd type="triangle" w="med" len="med"/>
            </a:ln>
          </p:spPr>
          <p:txBody>
            <a:bodyPr/>
            <a:lstStyle/>
            <a:p>
              <a:endParaRPr lang="en-IN"/>
            </a:p>
          </p:txBody>
        </p:sp>
      </p:grpSp>
      <p:sp>
        <p:nvSpPr>
          <p:cNvPr id="16410" name="AutoShape 26"/>
          <p:cNvSpPr>
            <a:spLocks noChangeArrowheads="1"/>
          </p:cNvSpPr>
          <p:nvPr/>
        </p:nvSpPr>
        <p:spPr bwMode="auto">
          <a:xfrm rot="2041927">
            <a:off x="4114800" y="3276600"/>
            <a:ext cx="685800" cy="304800"/>
          </a:xfrm>
          <a:prstGeom prst="leftArrow">
            <a:avLst>
              <a:gd name="adj1" fmla="val 50000"/>
              <a:gd name="adj2" fmla="val 56250"/>
            </a:avLst>
          </a:prstGeom>
          <a:solidFill>
            <a:schemeClr val="accent1"/>
          </a:solidFill>
          <a:ln w="9525">
            <a:solidFill>
              <a:schemeClr val="tx1"/>
            </a:solidFill>
            <a:miter lim="800000"/>
          </a:ln>
        </p:spPr>
        <p:txBody>
          <a:bodyPr wrap="none" anchor="ctr"/>
          <a:lstStyle/>
          <a:p>
            <a:endParaRPr lang="en-IN"/>
          </a:p>
        </p:txBody>
      </p:sp>
      <p:sp>
        <p:nvSpPr>
          <p:cNvPr id="16411" name="AutoShape 27"/>
          <p:cNvSpPr>
            <a:spLocks noChangeArrowheads="1"/>
          </p:cNvSpPr>
          <p:nvPr/>
        </p:nvSpPr>
        <p:spPr bwMode="auto">
          <a:xfrm rot="-5432475">
            <a:off x="2705100" y="493713"/>
            <a:ext cx="533400" cy="304800"/>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grpSp>
        <p:nvGrpSpPr>
          <p:cNvPr id="5" name="Group 28"/>
          <p:cNvGrpSpPr/>
          <p:nvPr/>
        </p:nvGrpSpPr>
        <p:grpSpPr bwMode="auto">
          <a:xfrm>
            <a:off x="1828800" y="2819400"/>
            <a:ext cx="2082800" cy="2819400"/>
            <a:chOff x="1584" y="1680"/>
            <a:chExt cx="1312" cy="1776"/>
          </a:xfrm>
        </p:grpSpPr>
        <p:sp>
          <p:nvSpPr>
            <p:cNvPr id="7243" name="Line 29"/>
            <p:cNvSpPr>
              <a:spLocks noChangeShapeType="1"/>
            </p:cNvSpPr>
            <p:nvPr/>
          </p:nvSpPr>
          <p:spPr bwMode="auto">
            <a:xfrm flipV="1">
              <a:off x="2352" y="2208"/>
              <a:ext cx="0" cy="528"/>
            </a:xfrm>
            <a:prstGeom prst="line">
              <a:avLst/>
            </a:prstGeom>
            <a:noFill/>
            <a:ln w="9525">
              <a:solidFill>
                <a:schemeClr val="folHlink"/>
              </a:solidFill>
              <a:round/>
            </a:ln>
          </p:spPr>
          <p:txBody>
            <a:bodyPr/>
            <a:lstStyle/>
            <a:p>
              <a:endParaRPr lang="en-IN"/>
            </a:p>
          </p:txBody>
        </p:sp>
        <p:grpSp>
          <p:nvGrpSpPr>
            <p:cNvPr id="6" name="Group 30"/>
            <p:cNvGrpSpPr/>
            <p:nvPr/>
          </p:nvGrpSpPr>
          <p:grpSpPr bwMode="auto">
            <a:xfrm>
              <a:off x="1584" y="1680"/>
              <a:ext cx="1312" cy="1776"/>
              <a:chOff x="1584" y="1680"/>
              <a:chExt cx="1312" cy="1776"/>
            </a:xfrm>
          </p:grpSpPr>
          <p:grpSp>
            <p:nvGrpSpPr>
              <p:cNvPr id="7" name="Group 31"/>
              <p:cNvGrpSpPr/>
              <p:nvPr/>
            </p:nvGrpSpPr>
            <p:grpSpPr bwMode="auto">
              <a:xfrm>
                <a:off x="1584" y="1680"/>
                <a:ext cx="1312" cy="1776"/>
                <a:chOff x="1584" y="1680"/>
                <a:chExt cx="1312" cy="1776"/>
              </a:xfrm>
            </p:grpSpPr>
            <p:sp>
              <p:nvSpPr>
                <p:cNvPr id="7250" name="Line 32"/>
                <p:cNvSpPr>
                  <a:spLocks noChangeShapeType="1"/>
                </p:cNvSpPr>
                <p:nvPr/>
              </p:nvSpPr>
              <p:spPr bwMode="auto">
                <a:xfrm>
                  <a:off x="1584" y="1728"/>
                  <a:ext cx="0" cy="1440"/>
                </a:xfrm>
                <a:prstGeom prst="line">
                  <a:avLst/>
                </a:prstGeom>
                <a:noFill/>
                <a:ln w="9525">
                  <a:solidFill>
                    <a:schemeClr val="folHlink"/>
                  </a:solidFill>
                  <a:round/>
                </a:ln>
              </p:spPr>
              <p:txBody>
                <a:bodyPr/>
                <a:lstStyle/>
                <a:p>
                  <a:endParaRPr lang="en-IN"/>
                </a:p>
              </p:txBody>
            </p:sp>
            <p:sp>
              <p:nvSpPr>
                <p:cNvPr id="7251" name="Line 33"/>
                <p:cNvSpPr>
                  <a:spLocks noChangeShapeType="1"/>
                </p:cNvSpPr>
                <p:nvPr/>
              </p:nvSpPr>
              <p:spPr bwMode="auto">
                <a:xfrm>
                  <a:off x="2160" y="2112"/>
                  <a:ext cx="0" cy="1344"/>
                </a:xfrm>
                <a:prstGeom prst="line">
                  <a:avLst/>
                </a:prstGeom>
                <a:noFill/>
                <a:ln w="9525">
                  <a:solidFill>
                    <a:schemeClr val="folHlink"/>
                  </a:solidFill>
                  <a:round/>
                </a:ln>
              </p:spPr>
              <p:txBody>
                <a:bodyPr/>
                <a:lstStyle/>
                <a:p>
                  <a:endParaRPr lang="en-IN"/>
                </a:p>
              </p:txBody>
            </p:sp>
            <p:sp>
              <p:nvSpPr>
                <p:cNvPr id="7252" name="Line 34"/>
                <p:cNvSpPr>
                  <a:spLocks noChangeShapeType="1"/>
                </p:cNvSpPr>
                <p:nvPr/>
              </p:nvSpPr>
              <p:spPr bwMode="auto">
                <a:xfrm>
                  <a:off x="2896" y="1680"/>
                  <a:ext cx="0" cy="1392"/>
                </a:xfrm>
                <a:prstGeom prst="line">
                  <a:avLst/>
                </a:prstGeom>
                <a:noFill/>
                <a:ln w="9525">
                  <a:solidFill>
                    <a:schemeClr val="folHlink"/>
                  </a:solidFill>
                  <a:round/>
                </a:ln>
              </p:spPr>
              <p:txBody>
                <a:bodyPr/>
                <a:lstStyle/>
                <a:p>
                  <a:endParaRPr lang="en-IN"/>
                </a:p>
              </p:txBody>
            </p:sp>
          </p:grpSp>
          <p:sp>
            <p:nvSpPr>
              <p:cNvPr id="7246" name="Line 35"/>
              <p:cNvSpPr>
                <a:spLocks noChangeShapeType="1"/>
              </p:cNvSpPr>
              <p:nvPr/>
            </p:nvSpPr>
            <p:spPr bwMode="auto">
              <a:xfrm>
                <a:off x="1584" y="2352"/>
                <a:ext cx="0" cy="192"/>
              </a:xfrm>
              <a:prstGeom prst="line">
                <a:avLst/>
              </a:prstGeom>
              <a:noFill/>
              <a:ln w="9525">
                <a:solidFill>
                  <a:schemeClr val="tx1"/>
                </a:solidFill>
                <a:round/>
                <a:tailEnd type="triangle" w="med" len="med"/>
              </a:ln>
            </p:spPr>
            <p:txBody>
              <a:bodyPr/>
              <a:lstStyle/>
              <a:p>
                <a:endParaRPr lang="en-IN"/>
              </a:p>
            </p:txBody>
          </p:sp>
          <p:sp>
            <p:nvSpPr>
              <p:cNvPr id="7247" name="Line 36"/>
              <p:cNvSpPr>
                <a:spLocks noChangeShapeType="1"/>
              </p:cNvSpPr>
              <p:nvPr/>
            </p:nvSpPr>
            <p:spPr bwMode="auto">
              <a:xfrm>
                <a:off x="2160" y="2688"/>
                <a:ext cx="0" cy="192"/>
              </a:xfrm>
              <a:prstGeom prst="line">
                <a:avLst/>
              </a:prstGeom>
              <a:noFill/>
              <a:ln w="9525">
                <a:solidFill>
                  <a:schemeClr val="tx1"/>
                </a:solidFill>
                <a:round/>
                <a:tailEnd type="triangle" w="med" len="med"/>
              </a:ln>
            </p:spPr>
            <p:txBody>
              <a:bodyPr/>
              <a:lstStyle/>
              <a:p>
                <a:endParaRPr lang="en-IN"/>
              </a:p>
            </p:txBody>
          </p:sp>
          <p:sp>
            <p:nvSpPr>
              <p:cNvPr id="7248" name="Line 37"/>
              <p:cNvSpPr>
                <a:spLocks noChangeShapeType="1"/>
              </p:cNvSpPr>
              <p:nvPr/>
            </p:nvSpPr>
            <p:spPr bwMode="auto">
              <a:xfrm>
                <a:off x="2896" y="2400"/>
                <a:ext cx="0" cy="192"/>
              </a:xfrm>
              <a:prstGeom prst="line">
                <a:avLst/>
              </a:prstGeom>
              <a:noFill/>
              <a:ln w="9525">
                <a:solidFill>
                  <a:schemeClr val="tx1"/>
                </a:solidFill>
                <a:round/>
                <a:tailEnd type="triangle" w="med" len="med"/>
              </a:ln>
            </p:spPr>
            <p:txBody>
              <a:bodyPr/>
              <a:lstStyle/>
              <a:p>
                <a:endParaRPr lang="en-IN"/>
              </a:p>
            </p:txBody>
          </p:sp>
          <p:sp>
            <p:nvSpPr>
              <p:cNvPr id="7249" name="Line 38"/>
              <p:cNvSpPr>
                <a:spLocks noChangeShapeType="1"/>
              </p:cNvSpPr>
              <p:nvPr/>
            </p:nvSpPr>
            <p:spPr bwMode="auto">
              <a:xfrm>
                <a:off x="2352" y="2256"/>
                <a:ext cx="0" cy="144"/>
              </a:xfrm>
              <a:prstGeom prst="line">
                <a:avLst/>
              </a:prstGeom>
              <a:noFill/>
              <a:ln w="9525">
                <a:solidFill>
                  <a:schemeClr val="tx1"/>
                </a:solidFill>
                <a:round/>
                <a:tailEnd type="triangle" w="med" len="med"/>
              </a:ln>
            </p:spPr>
            <p:txBody>
              <a:bodyPr/>
              <a:lstStyle/>
              <a:p>
                <a:endParaRPr lang="en-IN"/>
              </a:p>
            </p:txBody>
          </p:sp>
        </p:grpSp>
      </p:grpSp>
      <p:grpSp>
        <p:nvGrpSpPr>
          <p:cNvPr id="8" name="Group 39"/>
          <p:cNvGrpSpPr/>
          <p:nvPr/>
        </p:nvGrpSpPr>
        <p:grpSpPr bwMode="auto">
          <a:xfrm>
            <a:off x="2971800" y="444500"/>
            <a:ext cx="2514600" cy="2698750"/>
            <a:chOff x="2304" y="184"/>
            <a:chExt cx="1584" cy="1700"/>
          </a:xfrm>
        </p:grpSpPr>
        <p:sp>
          <p:nvSpPr>
            <p:cNvPr id="7235" name="Line 40"/>
            <p:cNvSpPr>
              <a:spLocks noChangeShapeType="1"/>
            </p:cNvSpPr>
            <p:nvPr/>
          </p:nvSpPr>
          <p:spPr bwMode="auto">
            <a:xfrm flipV="1">
              <a:off x="2304" y="184"/>
              <a:ext cx="1008" cy="560"/>
            </a:xfrm>
            <a:prstGeom prst="line">
              <a:avLst/>
            </a:prstGeom>
            <a:noFill/>
            <a:ln w="9525">
              <a:solidFill>
                <a:schemeClr val="folHlink"/>
              </a:solidFill>
              <a:round/>
            </a:ln>
          </p:spPr>
          <p:txBody>
            <a:bodyPr/>
            <a:lstStyle/>
            <a:p>
              <a:endParaRPr lang="en-IN"/>
            </a:p>
          </p:txBody>
        </p:sp>
        <p:sp>
          <p:nvSpPr>
            <p:cNvPr id="7236" name="Line 41"/>
            <p:cNvSpPr>
              <a:spLocks noChangeShapeType="1"/>
            </p:cNvSpPr>
            <p:nvPr/>
          </p:nvSpPr>
          <p:spPr bwMode="auto">
            <a:xfrm flipV="1">
              <a:off x="2688" y="456"/>
              <a:ext cx="1200" cy="672"/>
            </a:xfrm>
            <a:prstGeom prst="line">
              <a:avLst/>
            </a:prstGeom>
            <a:noFill/>
            <a:ln w="9525">
              <a:solidFill>
                <a:schemeClr val="folHlink"/>
              </a:solidFill>
              <a:round/>
            </a:ln>
          </p:spPr>
          <p:txBody>
            <a:bodyPr/>
            <a:lstStyle/>
            <a:p>
              <a:endParaRPr lang="en-IN"/>
            </a:p>
          </p:txBody>
        </p:sp>
        <p:sp>
          <p:nvSpPr>
            <p:cNvPr id="7237" name="Line 42"/>
            <p:cNvSpPr>
              <a:spLocks noChangeShapeType="1"/>
            </p:cNvSpPr>
            <p:nvPr/>
          </p:nvSpPr>
          <p:spPr bwMode="auto">
            <a:xfrm flipV="1">
              <a:off x="2880" y="1296"/>
              <a:ext cx="1008" cy="588"/>
            </a:xfrm>
            <a:prstGeom prst="line">
              <a:avLst/>
            </a:prstGeom>
            <a:noFill/>
            <a:ln w="9525">
              <a:solidFill>
                <a:schemeClr val="folHlink"/>
              </a:solidFill>
              <a:round/>
            </a:ln>
          </p:spPr>
          <p:txBody>
            <a:bodyPr/>
            <a:lstStyle/>
            <a:p>
              <a:endParaRPr lang="en-IN"/>
            </a:p>
          </p:txBody>
        </p:sp>
        <p:sp>
          <p:nvSpPr>
            <p:cNvPr id="7238" name="Line 43"/>
            <p:cNvSpPr>
              <a:spLocks noChangeShapeType="1"/>
            </p:cNvSpPr>
            <p:nvPr/>
          </p:nvSpPr>
          <p:spPr bwMode="auto">
            <a:xfrm flipV="1">
              <a:off x="2688" y="672"/>
              <a:ext cx="1176" cy="702"/>
            </a:xfrm>
            <a:prstGeom prst="line">
              <a:avLst/>
            </a:prstGeom>
            <a:noFill/>
            <a:ln w="9525">
              <a:solidFill>
                <a:schemeClr val="folHlink"/>
              </a:solidFill>
              <a:round/>
            </a:ln>
          </p:spPr>
          <p:txBody>
            <a:bodyPr/>
            <a:lstStyle/>
            <a:p>
              <a:endParaRPr lang="en-IN"/>
            </a:p>
          </p:txBody>
        </p:sp>
        <p:sp>
          <p:nvSpPr>
            <p:cNvPr id="7239" name="Line 44"/>
            <p:cNvSpPr>
              <a:spLocks noChangeShapeType="1"/>
            </p:cNvSpPr>
            <p:nvPr/>
          </p:nvSpPr>
          <p:spPr bwMode="auto">
            <a:xfrm flipV="1">
              <a:off x="2664" y="408"/>
              <a:ext cx="240" cy="144"/>
            </a:xfrm>
            <a:prstGeom prst="line">
              <a:avLst/>
            </a:prstGeom>
            <a:noFill/>
            <a:ln w="9525">
              <a:solidFill>
                <a:schemeClr val="tx1"/>
              </a:solidFill>
              <a:round/>
              <a:tailEnd type="triangle" w="med" len="med"/>
            </a:ln>
          </p:spPr>
          <p:txBody>
            <a:bodyPr/>
            <a:lstStyle/>
            <a:p>
              <a:endParaRPr lang="en-IN"/>
            </a:p>
          </p:txBody>
        </p:sp>
        <p:sp>
          <p:nvSpPr>
            <p:cNvPr id="7240" name="Line 45"/>
            <p:cNvSpPr>
              <a:spLocks noChangeShapeType="1"/>
            </p:cNvSpPr>
            <p:nvPr/>
          </p:nvSpPr>
          <p:spPr bwMode="auto">
            <a:xfrm flipV="1">
              <a:off x="3360" y="648"/>
              <a:ext cx="144" cy="96"/>
            </a:xfrm>
            <a:prstGeom prst="line">
              <a:avLst/>
            </a:prstGeom>
            <a:noFill/>
            <a:ln w="9525">
              <a:solidFill>
                <a:schemeClr val="tx1"/>
              </a:solidFill>
              <a:round/>
              <a:tailEnd type="triangle" w="med" len="med"/>
            </a:ln>
          </p:spPr>
          <p:txBody>
            <a:bodyPr/>
            <a:lstStyle/>
            <a:p>
              <a:endParaRPr lang="en-IN"/>
            </a:p>
          </p:txBody>
        </p:sp>
        <p:sp>
          <p:nvSpPr>
            <p:cNvPr id="7241" name="Line 46"/>
            <p:cNvSpPr>
              <a:spLocks noChangeShapeType="1"/>
            </p:cNvSpPr>
            <p:nvPr/>
          </p:nvSpPr>
          <p:spPr bwMode="auto">
            <a:xfrm flipV="1">
              <a:off x="3464" y="1392"/>
              <a:ext cx="240" cy="144"/>
            </a:xfrm>
            <a:prstGeom prst="line">
              <a:avLst/>
            </a:prstGeom>
            <a:noFill/>
            <a:ln w="9525">
              <a:solidFill>
                <a:schemeClr val="tx1"/>
              </a:solidFill>
              <a:round/>
              <a:tailEnd type="triangle" w="med" len="med"/>
            </a:ln>
          </p:spPr>
          <p:txBody>
            <a:bodyPr/>
            <a:lstStyle/>
            <a:p>
              <a:endParaRPr lang="en-IN"/>
            </a:p>
          </p:txBody>
        </p:sp>
        <p:sp>
          <p:nvSpPr>
            <p:cNvPr id="7242" name="Line 47"/>
            <p:cNvSpPr>
              <a:spLocks noChangeShapeType="1"/>
            </p:cNvSpPr>
            <p:nvPr/>
          </p:nvSpPr>
          <p:spPr bwMode="auto">
            <a:xfrm flipV="1">
              <a:off x="2880" y="1176"/>
              <a:ext cx="144" cy="96"/>
            </a:xfrm>
            <a:prstGeom prst="line">
              <a:avLst/>
            </a:prstGeom>
            <a:noFill/>
            <a:ln w="9525">
              <a:solidFill>
                <a:schemeClr val="tx1"/>
              </a:solidFill>
              <a:round/>
              <a:tailEnd type="triangle" w="med" len="med"/>
            </a:ln>
          </p:spPr>
          <p:txBody>
            <a:bodyPr/>
            <a:lstStyle/>
            <a:p>
              <a:endParaRPr lang="en-IN"/>
            </a:p>
          </p:txBody>
        </p:sp>
      </p:grpSp>
      <p:sp>
        <p:nvSpPr>
          <p:cNvPr id="16432" name="AutoShape 48"/>
          <p:cNvSpPr>
            <a:spLocks noChangeArrowheads="1"/>
          </p:cNvSpPr>
          <p:nvPr/>
        </p:nvSpPr>
        <p:spPr bwMode="auto">
          <a:xfrm rot="8594783">
            <a:off x="762000" y="3505200"/>
            <a:ext cx="685800" cy="304800"/>
          </a:xfrm>
          <a:prstGeom prst="leftArrow">
            <a:avLst>
              <a:gd name="adj1" fmla="val 50000"/>
              <a:gd name="adj2" fmla="val 56250"/>
            </a:avLst>
          </a:prstGeom>
          <a:solidFill>
            <a:schemeClr val="accent1"/>
          </a:solidFill>
          <a:ln w="9525">
            <a:solidFill>
              <a:schemeClr val="tx1"/>
            </a:solidFill>
            <a:miter lim="800000"/>
          </a:ln>
        </p:spPr>
        <p:txBody>
          <a:bodyPr wrap="none" anchor="ctr"/>
          <a:lstStyle/>
          <a:p>
            <a:endParaRPr lang="en-IN"/>
          </a:p>
        </p:txBody>
      </p:sp>
      <p:grpSp>
        <p:nvGrpSpPr>
          <p:cNvPr id="9" name="Group 49"/>
          <p:cNvGrpSpPr/>
          <p:nvPr/>
        </p:nvGrpSpPr>
        <p:grpSpPr bwMode="auto">
          <a:xfrm>
            <a:off x="5562600" y="4800600"/>
            <a:ext cx="1295400" cy="1047750"/>
            <a:chOff x="3504" y="3024"/>
            <a:chExt cx="816" cy="660"/>
          </a:xfrm>
        </p:grpSpPr>
        <p:sp>
          <p:nvSpPr>
            <p:cNvPr id="7228" name="Line 50"/>
            <p:cNvSpPr>
              <a:spLocks noChangeShapeType="1"/>
            </p:cNvSpPr>
            <p:nvPr/>
          </p:nvSpPr>
          <p:spPr bwMode="auto">
            <a:xfrm>
              <a:off x="3504" y="3024"/>
              <a:ext cx="0" cy="654"/>
            </a:xfrm>
            <a:prstGeom prst="line">
              <a:avLst/>
            </a:prstGeom>
            <a:noFill/>
            <a:ln w="28575">
              <a:solidFill>
                <a:schemeClr val="tx1"/>
              </a:solidFill>
              <a:round/>
            </a:ln>
          </p:spPr>
          <p:txBody>
            <a:bodyPr/>
            <a:lstStyle/>
            <a:p>
              <a:endParaRPr lang="en-IN"/>
            </a:p>
          </p:txBody>
        </p:sp>
        <p:sp>
          <p:nvSpPr>
            <p:cNvPr id="7229" name="Line 51"/>
            <p:cNvSpPr>
              <a:spLocks noChangeShapeType="1"/>
            </p:cNvSpPr>
            <p:nvPr/>
          </p:nvSpPr>
          <p:spPr bwMode="auto">
            <a:xfrm>
              <a:off x="4320" y="3024"/>
              <a:ext cx="0" cy="654"/>
            </a:xfrm>
            <a:prstGeom prst="line">
              <a:avLst/>
            </a:prstGeom>
            <a:noFill/>
            <a:ln w="28575">
              <a:solidFill>
                <a:schemeClr val="tx1"/>
              </a:solidFill>
              <a:round/>
            </a:ln>
          </p:spPr>
          <p:txBody>
            <a:bodyPr/>
            <a:lstStyle/>
            <a:p>
              <a:endParaRPr lang="en-IN"/>
            </a:p>
          </p:txBody>
        </p:sp>
        <p:sp>
          <p:nvSpPr>
            <p:cNvPr id="7230" name="Line 52"/>
            <p:cNvSpPr>
              <a:spLocks noChangeShapeType="1"/>
            </p:cNvSpPr>
            <p:nvPr/>
          </p:nvSpPr>
          <p:spPr bwMode="auto">
            <a:xfrm>
              <a:off x="3504" y="3024"/>
              <a:ext cx="816" cy="0"/>
            </a:xfrm>
            <a:prstGeom prst="line">
              <a:avLst/>
            </a:prstGeom>
            <a:noFill/>
            <a:ln w="28575">
              <a:solidFill>
                <a:schemeClr val="tx1"/>
              </a:solidFill>
              <a:round/>
            </a:ln>
          </p:spPr>
          <p:txBody>
            <a:bodyPr/>
            <a:lstStyle/>
            <a:p>
              <a:endParaRPr lang="en-IN"/>
            </a:p>
          </p:txBody>
        </p:sp>
        <p:sp>
          <p:nvSpPr>
            <p:cNvPr id="7231" name="Line 53"/>
            <p:cNvSpPr>
              <a:spLocks noChangeShapeType="1"/>
            </p:cNvSpPr>
            <p:nvPr/>
          </p:nvSpPr>
          <p:spPr bwMode="auto">
            <a:xfrm>
              <a:off x="3504" y="3264"/>
              <a:ext cx="528" cy="0"/>
            </a:xfrm>
            <a:prstGeom prst="line">
              <a:avLst/>
            </a:prstGeom>
            <a:noFill/>
            <a:ln w="28575">
              <a:solidFill>
                <a:schemeClr val="tx1"/>
              </a:solidFill>
              <a:round/>
            </a:ln>
          </p:spPr>
          <p:txBody>
            <a:bodyPr/>
            <a:lstStyle/>
            <a:p>
              <a:endParaRPr lang="en-IN"/>
            </a:p>
          </p:txBody>
        </p:sp>
        <p:sp>
          <p:nvSpPr>
            <p:cNvPr id="7232" name="Line 54"/>
            <p:cNvSpPr>
              <a:spLocks noChangeShapeType="1"/>
            </p:cNvSpPr>
            <p:nvPr/>
          </p:nvSpPr>
          <p:spPr bwMode="auto">
            <a:xfrm>
              <a:off x="4032" y="3252"/>
              <a:ext cx="0" cy="432"/>
            </a:xfrm>
            <a:prstGeom prst="line">
              <a:avLst/>
            </a:prstGeom>
            <a:noFill/>
            <a:ln w="28575">
              <a:solidFill>
                <a:schemeClr val="tx1"/>
              </a:solidFill>
              <a:round/>
            </a:ln>
          </p:spPr>
          <p:txBody>
            <a:bodyPr/>
            <a:lstStyle/>
            <a:p>
              <a:endParaRPr lang="en-IN"/>
            </a:p>
          </p:txBody>
        </p:sp>
        <p:sp>
          <p:nvSpPr>
            <p:cNvPr id="7233" name="Line 55"/>
            <p:cNvSpPr>
              <a:spLocks noChangeShapeType="1"/>
            </p:cNvSpPr>
            <p:nvPr/>
          </p:nvSpPr>
          <p:spPr bwMode="auto">
            <a:xfrm>
              <a:off x="3504" y="3672"/>
              <a:ext cx="816" cy="0"/>
            </a:xfrm>
            <a:prstGeom prst="line">
              <a:avLst/>
            </a:prstGeom>
            <a:noFill/>
            <a:ln w="28575">
              <a:solidFill>
                <a:schemeClr val="tx1"/>
              </a:solidFill>
              <a:round/>
            </a:ln>
          </p:spPr>
          <p:txBody>
            <a:bodyPr/>
            <a:lstStyle/>
            <a:p>
              <a:endParaRPr lang="en-IN"/>
            </a:p>
          </p:txBody>
        </p:sp>
        <p:sp>
          <p:nvSpPr>
            <p:cNvPr id="7234" name="Line 56"/>
            <p:cNvSpPr>
              <a:spLocks noChangeShapeType="1"/>
            </p:cNvSpPr>
            <p:nvPr/>
          </p:nvSpPr>
          <p:spPr bwMode="auto">
            <a:xfrm>
              <a:off x="3744" y="3252"/>
              <a:ext cx="0" cy="432"/>
            </a:xfrm>
            <a:prstGeom prst="line">
              <a:avLst/>
            </a:prstGeom>
            <a:noFill/>
            <a:ln w="28575">
              <a:solidFill>
                <a:schemeClr val="tx1"/>
              </a:solidFill>
              <a:round/>
            </a:ln>
          </p:spPr>
          <p:txBody>
            <a:bodyPr/>
            <a:lstStyle/>
            <a:p>
              <a:endParaRPr lang="en-IN"/>
            </a:p>
          </p:txBody>
        </p:sp>
      </p:grpSp>
      <p:grpSp>
        <p:nvGrpSpPr>
          <p:cNvPr id="10" name="Group 57"/>
          <p:cNvGrpSpPr/>
          <p:nvPr/>
        </p:nvGrpSpPr>
        <p:grpSpPr bwMode="auto">
          <a:xfrm>
            <a:off x="4784725" y="4229100"/>
            <a:ext cx="4108450" cy="366713"/>
            <a:chOff x="3014" y="2664"/>
            <a:chExt cx="2588" cy="231"/>
          </a:xfrm>
        </p:grpSpPr>
        <p:sp>
          <p:nvSpPr>
            <p:cNvPr id="7225" name="Line 58"/>
            <p:cNvSpPr>
              <a:spLocks noChangeShapeType="1"/>
            </p:cNvSpPr>
            <p:nvPr/>
          </p:nvSpPr>
          <p:spPr bwMode="auto">
            <a:xfrm>
              <a:off x="3168" y="2832"/>
              <a:ext cx="2304" cy="0"/>
            </a:xfrm>
            <a:prstGeom prst="line">
              <a:avLst/>
            </a:prstGeom>
            <a:noFill/>
            <a:ln w="9525">
              <a:solidFill>
                <a:schemeClr val="tx1"/>
              </a:solidFill>
              <a:round/>
            </a:ln>
          </p:spPr>
          <p:txBody>
            <a:bodyPr/>
            <a:lstStyle/>
            <a:p>
              <a:endParaRPr lang="en-IN"/>
            </a:p>
          </p:txBody>
        </p:sp>
        <p:sp>
          <p:nvSpPr>
            <p:cNvPr id="7226" name="Text Box 59"/>
            <p:cNvSpPr txBox="1">
              <a:spLocks noChangeArrowheads="1"/>
            </p:cNvSpPr>
            <p:nvPr/>
          </p:nvSpPr>
          <p:spPr bwMode="auto">
            <a:xfrm>
              <a:off x="3014" y="2664"/>
              <a:ext cx="188" cy="231"/>
            </a:xfrm>
            <a:prstGeom prst="rect">
              <a:avLst/>
            </a:prstGeom>
            <a:noFill/>
            <a:ln w="9525">
              <a:noFill/>
              <a:miter lim="800000"/>
            </a:ln>
          </p:spPr>
          <p:txBody>
            <a:bodyPr wrap="none">
              <a:spAutoFit/>
            </a:bodyPr>
            <a:lstStyle/>
            <a:p>
              <a:r>
                <a:rPr lang="en-US">
                  <a:latin typeface="Times New Roman" charset="0"/>
                </a:rPr>
                <a:t>x</a:t>
              </a:r>
              <a:endParaRPr lang="en-US">
                <a:latin typeface="Times New Roman" charset="0"/>
              </a:endParaRPr>
            </a:p>
          </p:txBody>
        </p:sp>
        <p:sp>
          <p:nvSpPr>
            <p:cNvPr id="7227" name="Text Box 60"/>
            <p:cNvSpPr txBox="1">
              <a:spLocks noChangeArrowheads="1"/>
            </p:cNvSpPr>
            <p:nvPr/>
          </p:nvSpPr>
          <p:spPr bwMode="auto">
            <a:xfrm>
              <a:off x="5414" y="2664"/>
              <a:ext cx="188" cy="231"/>
            </a:xfrm>
            <a:prstGeom prst="rect">
              <a:avLst/>
            </a:prstGeom>
            <a:noFill/>
            <a:ln w="9525">
              <a:noFill/>
              <a:miter lim="800000"/>
            </a:ln>
          </p:spPr>
          <p:txBody>
            <a:bodyPr wrap="none">
              <a:spAutoFit/>
            </a:bodyPr>
            <a:lstStyle/>
            <a:p>
              <a:r>
                <a:rPr lang="en-US">
                  <a:latin typeface="Times New Roman" charset="0"/>
                </a:rPr>
                <a:t>y</a:t>
              </a:r>
              <a:endParaRPr lang="en-US">
                <a:latin typeface="Times New Roman" charset="0"/>
              </a:endParaRPr>
            </a:p>
          </p:txBody>
        </p:sp>
      </p:grpSp>
      <p:sp>
        <p:nvSpPr>
          <p:cNvPr id="16445" name="Text Box 61"/>
          <p:cNvSpPr txBox="1">
            <a:spLocks noChangeArrowheads="1"/>
          </p:cNvSpPr>
          <p:nvPr/>
        </p:nvSpPr>
        <p:spPr bwMode="auto">
          <a:xfrm>
            <a:off x="5594350" y="2932113"/>
            <a:ext cx="1177925" cy="274637"/>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16446" name="Text Box 62"/>
          <p:cNvSpPr txBox="1">
            <a:spLocks noChangeArrowheads="1"/>
          </p:cNvSpPr>
          <p:nvPr/>
        </p:nvSpPr>
        <p:spPr bwMode="auto">
          <a:xfrm>
            <a:off x="5667375" y="581025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16447" name="Text Box 63"/>
          <p:cNvSpPr txBox="1">
            <a:spLocks noChangeArrowheads="1"/>
          </p:cNvSpPr>
          <p:nvPr/>
        </p:nvSpPr>
        <p:spPr bwMode="auto">
          <a:xfrm>
            <a:off x="7181850" y="2935288"/>
            <a:ext cx="1295400" cy="274637"/>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sp>
        <p:nvSpPr>
          <p:cNvPr id="16448" name="Line 64"/>
          <p:cNvSpPr>
            <a:spLocks noChangeShapeType="1"/>
          </p:cNvSpPr>
          <p:nvPr/>
        </p:nvSpPr>
        <p:spPr bwMode="auto">
          <a:xfrm>
            <a:off x="5029200" y="3810000"/>
            <a:ext cx="304800" cy="0"/>
          </a:xfrm>
          <a:prstGeom prst="line">
            <a:avLst/>
          </a:prstGeom>
          <a:noFill/>
          <a:ln w="9525">
            <a:solidFill>
              <a:schemeClr val="tx1"/>
            </a:solidFill>
            <a:round/>
            <a:tailEnd type="triangle" w="med" len="med"/>
          </a:ln>
        </p:spPr>
        <p:txBody>
          <a:bodyPr/>
          <a:lstStyle/>
          <a:p>
            <a:endParaRPr lang="en-IN"/>
          </a:p>
        </p:txBody>
      </p:sp>
      <p:sp>
        <p:nvSpPr>
          <p:cNvPr id="16449" name="Line 65"/>
          <p:cNvSpPr>
            <a:spLocks noChangeShapeType="1"/>
          </p:cNvSpPr>
          <p:nvPr/>
        </p:nvSpPr>
        <p:spPr bwMode="auto">
          <a:xfrm>
            <a:off x="6172200" y="2590800"/>
            <a:ext cx="0" cy="304800"/>
          </a:xfrm>
          <a:prstGeom prst="line">
            <a:avLst/>
          </a:prstGeom>
          <a:noFill/>
          <a:ln w="9525">
            <a:solidFill>
              <a:schemeClr val="tx1"/>
            </a:solidFill>
            <a:round/>
            <a:tailEnd type="triangle" w="med" len="med"/>
          </a:ln>
        </p:spPr>
        <p:txBody>
          <a:bodyPr/>
          <a:lstStyle/>
          <a:p>
            <a:endParaRPr lang="en-IN"/>
          </a:p>
        </p:txBody>
      </p:sp>
      <p:grpSp>
        <p:nvGrpSpPr>
          <p:cNvPr id="11" name="Group 66"/>
          <p:cNvGrpSpPr/>
          <p:nvPr/>
        </p:nvGrpSpPr>
        <p:grpSpPr bwMode="auto">
          <a:xfrm>
            <a:off x="5562600" y="3276600"/>
            <a:ext cx="1295400" cy="1219200"/>
            <a:chOff x="3504" y="2064"/>
            <a:chExt cx="816" cy="768"/>
          </a:xfrm>
        </p:grpSpPr>
        <p:sp>
          <p:nvSpPr>
            <p:cNvPr id="7217" name="Line 67"/>
            <p:cNvSpPr>
              <a:spLocks noChangeShapeType="1"/>
            </p:cNvSpPr>
            <p:nvPr/>
          </p:nvSpPr>
          <p:spPr bwMode="auto">
            <a:xfrm>
              <a:off x="3504" y="2064"/>
              <a:ext cx="0" cy="768"/>
            </a:xfrm>
            <a:prstGeom prst="line">
              <a:avLst/>
            </a:prstGeom>
            <a:noFill/>
            <a:ln w="28575">
              <a:solidFill>
                <a:schemeClr val="tx1"/>
              </a:solidFill>
              <a:round/>
            </a:ln>
          </p:spPr>
          <p:txBody>
            <a:bodyPr/>
            <a:lstStyle/>
            <a:p>
              <a:endParaRPr lang="en-IN"/>
            </a:p>
          </p:txBody>
        </p:sp>
        <p:sp>
          <p:nvSpPr>
            <p:cNvPr id="7218" name="Line 68"/>
            <p:cNvSpPr>
              <a:spLocks noChangeShapeType="1"/>
            </p:cNvSpPr>
            <p:nvPr/>
          </p:nvSpPr>
          <p:spPr bwMode="auto">
            <a:xfrm>
              <a:off x="3504" y="2064"/>
              <a:ext cx="816" cy="0"/>
            </a:xfrm>
            <a:prstGeom prst="line">
              <a:avLst/>
            </a:prstGeom>
            <a:noFill/>
            <a:ln w="28575">
              <a:solidFill>
                <a:schemeClr val="tx1"/>
              </a:solidFill>
              <a:round/>
            </a:ln>
          </p:spPr>
          <p:txBody>
            <a:bodyPr/>
            <a:lstStyle/>
            <a:p>
              <a:endParaRPr lang="en-IN"/>
            </a:p>
          </p:txBody>
        </p:sp>
        <p:sp>
          <p:nvSpPr>
            <p:cNvPr id="7219" name="Line 69"/>
            <p:cNvSpPr>
              <a:spLocks noChangeShapeType="1"/>
            </p:cNvSpPr>
            <p:nvPr/>
          </p:nvSpPr>
          <p:spPr bwMode="auto">
            <a:xfrm>
              <a:off x="4320" y="2064"/>
              <a:ext cx="0" cy="768"/>
            </a:xfrm>
            <a:prstGeom prst="line">
              <a:avLst/>
            </a:prstGeom>
            <a:noFill/>
            <a:ln w="28575">
              <a:solidFill>
                <a:schemeClr val="tx1"/>
              </a:solidFill>
              <a:round/>
            </a:ln>
          </p:spPr>
          <p:txBody>
            <a:bodyPr/>
            <a:lstStyle/>
            <a:p>
              <a:endParaRPr lang="en-IN"/>
            </a:p>
          </p:txBody>
        </p:sp>
        <p:sp>
          <p:nvSpPr>
            <p:cNvPr id="7220" name="Line 70"/>
            <p:cNvSpPr>
              <a:spLocks noChangeShapeType="1"/>
            </p:cNvSpPr>
            <p:nvPr/>
          </p:nvSpPr>
          <p:spPr bwMode="auto">
            <a:xfrm>
              <a:off x="4032" y="2064"/>
              <a:ext cx="0" cy="288"/>
            </a:xfrm>
            <a:prstGeom prst="line">
              <a:avLst/>
            </a:prstGeom>
            <a:noFill/>
            <a:ln w="28575">
              <a:solidFill>
                <a:schemeClr val="tx1"/>
              </a:solidFill>
              <a:round/>
            </a:ln>
          </p:spPr>
          <p:txBody>
            <a:bodyPr/>
            <a:lstStyle/>
            <a:p>
              <a:endParaRPr lang="en-IN"/>
            </a:p>
          </p:txBody>
        </p:sp>
        <p:sp>
          <p:nvSpPr>
            <p:cNvPr id="7221" name="Line 71"/>
            <p:cNvSpPr>
              <a:spLocks noChangeShapeType="1"/>
            </p:cNvSpPr>
            <p:nvPr/>
          </p:nvSpPr>
          <p:spPr bwMode="auto">
            <a:xfrm flipH="1">
              <a:off x="3744" y="2352"/>
              <a:ext cx="288" cy="0"/>
            </a:xfrm>
            <a:prstGeom prst="line">
              <a:avLst/>
            </a:prstGeom>
            <a:noFill/>
            <a:ln w="28575">
              <a:solidFill>
                <a:schemeClr val="tx1"/>
              </a:solidFill>
              <a:round/>
            </a:ln>
          </p:spPr>
          <p:txBody>
            <a:bodyPr/>
            <a:lstStyle/>
            <a:p>
              <a:endParaRPr lang="en-IN"/>
            </a:p>
          </p:txBody>
        </p:sp>
        <p:sp>
          <p:nvSpPr>
            <p:cNvPr id="7222" name="Line 72"/>
            <p:cNvSpPr>
              <a:spLocks noChangeShapeType="1"/>
            </p:cNvSpPr>
            <p:nvPr/>
          </p:nvSpPr>
          <p:spPr bwMode="auto">
            <a:xfrm>
              <a:off x="3744" y="2352"/>
              <a:ext cx="0" cy="240"/>
            </a:xfrm>
            <a:prstGeom prst="line">
              <a:avLst/>
            </a:prstGeom>
            <a:noFill/>
            <a:ln w="28575">
              <a:solidFill>
                <a:schemeClr val="tx1"/>
              </a:solidFill>
              <a:round/>
            </a:ln>
          </p:spPr>
          <p:txBody>
            <a:bodyPr/>
            <a:lstStyle/>
            <a:p>
              <a:endParaRPr lang="en-IN"/>
            </a:p>
          </p:txBody>
        </p:sp>
        <p:sp>
          <p:nvSpPr>
            <p:cNvPr id="7223" name="Line 73"/>
            <p:cNvSpPr>
              <a:spLocks noChangeShapeType="1"/>
            </p:cNvSpPr>
            <p:nvPr/>
          </p:nvSpPr>
          <p:spPr bwMode="auto">
            <a:xfrm flipH="1">
              <a:off x="3504" y="2592"/>
              <a:ext cx="240" cy="0"/>
            </a:xfrm>
            <a:prstGeom prst="line">
              <a:avLst/>
            </a:prstGeom>
            <a:noFill/>
            <a:ln w="28575">
              <a:solidFill>
                <a:schemeClr val="tx1"/>
              </a:solidFill>
              <a:round/>
            </a:ln>
          </p:spPr>
          <p:txBody>
            <a:bodyPr/>
            <a:lstStyle/>
            <a:p>
              <a:endParaRPr lang="en-IN"/>
            </a:p>
          </p:txBody>
        </p:sp>
        <p:sp>
          <p:nvSpPr>
            <p:cNvPr id="7224" name="Line 74"/>
            <p:cNvSpPr>
              <a:spLocks noChangeShapeType="1"/>
            </p:cNvSpPr>
            <p:nvPr/>
          </p:nvSpPr>
          <p:spPr bwMode="auto">
            <a:xfrm>
              <a:off x="3504" y="2832"/>
              <a:ext cx="816" cy="0"/>
            </a:xfrm>
            <a:prstGeom prst="line">
              <a:avLst/>
            </a:prstGeom>
            <a:noFill/>
            <a:ln w="28575">
              <a:solidFill>
                <a:schemeClr val="tx1"/>
              </a:solidFill>
              <a:round/>
            </a:ln>
          </p:spPr>
          <p:txBody>
            <a:bodyPr/>
            <a:lstStyle/>
            <a:p>
              <a:endParaRPr lang="en-IN"/>
            </a:p>
          </p:txBody>
        </p:sp>
      </p:grpSp>
      <p:grpSp>
        <p:nvGrpSpPr>
          <p:cNvPr id="12" name="Group 75"/>
          <p:cNvGrpSpPr/>
          <p:nvPr/>
        </p:nvGrpSpPr>
        <p:grpSpPr bwMode="auto">
          <a:xfrm>
            <a:off x="7315200" y="3276600"/>
            <a:ext cx="1066800" cy="1219200"/>
            <a:chOff x="4608" y="2064"/>
            <a:chExt cx="672" cy="768"/>
          </a:xfrm>
        </p:grpSpPr>
        <p:sp>
          <p:nvSpPr>
            <p:cNvPr id="7210" name="Line 76"/>
            <p:cNvSpPr>
              <a:spLocks noChangeShapeType="1"/>
            </p:cNvSpPr>
            <p:nvPr/>
          </p:nvSpPr>
          <p:spPr bwMode="auto">
            <a:xfrm>
              <a:off x="4608" y="2064"/>
              <a:ext cx="0" cy="768"/>
            </a:xfrm>
            <a:prstGeom prst="line">
              <a:avLst/>
            </a:prstGeom>
            <a:noFill/>
            <a:ln w="28575">
              <a:solidFill>
                <a:schemeClr val="tx1"/>
              </a:solidFill>
              <a:round/>
            </a:ln>
          </p:spPr>
          <p:txBody>
            <a:bodyPr/>
            <a:lstStyle/>
            <a:p>
              <a:endParaRPr lang="en-IN"/>
            </a:p>
          </p:txBody>
        </p:sp>
        <p:sp>
          <p:nvSpPr>
            <p:cNvPr id="7211" name="Line 77"/>
            <p:cNvSpPr>
              <a:spLocks noChangeShapeType="1"/>
            </p:cNvSpPr>
            <p:nvPr/>
          </p:nvSpPr>
          <p:spPr bwMode="auto">
            <a:xfrm>
              <a:off x="4608" y="2064"/>
              <a:ext cx="672" cy="0"/>
            </a:xfrm>
            <a:prstGeom prst="line">
              <a:avLst/>
            </a:prstGeom>
            <a:noFill/>
            <a:ln w="28575">
              <a:solidFill>
                <a:schemeClr val="tx1"/>
              </a:solidFill>
              <a:round/>
            </a:ln>
          </p:spPr>
          <p:txBody>
            <a:bodyPr/>
            <a:lstStyle/>
            <a:p>
              <a:endParaRPr lang="en-IN"/>
            </a:p>
          </p:txBody>
        </p:sp>
        <p:sp>
          <p:nvSpPr>
            <p:cNvPr id="7212" name="Line 78"/>
            <p:cNvSpPr>
              <a:spLocks noChangeShapeType="1"/>
            </p:cNvSpPr>
            <p:nvPr/>
          </p:nvSpPr>
          <p:spPr bwMode="auto">
            <a:xfrm>
              <a:off x="4896" y="2064"/>
              <a:ext cx="0" cy="528"/>
            </a:xfrm>
            <a:prstGeom prst="line">
              <a:avLst/>
            </a:prstGeom>
            <a:noFill/>
            <a:ln w="28575">
              <a:solidFill>
                <a:schemeClr val="tx1"/>
              </a:solidFill>
              <a:round/>
            </a:ln>
          </p:spPr>
          <p:txBody>
            <a:bodyPr/>
            <a:lstStyle/>
            <a:p>
              <a:endParaRPr lang="en-IN"/>
            </a:p>
          </p:txBody>
        </p:sp>
        <p:sp>
          <p:nvSpPr>
            <p:cNvPr id="7213" name="Line 79"/>
            <p:cNvSpPr>
              <a:spLocks noChangeShapeType="1"/>
            </p:cNvSpPr>
            <p:nvPr/>
          </p:nvSpPr>
          <p:spPr bwMode="auto">
            <a:xfrm>
              <a:off x="4896" y="2592"/>
              <a:ext cx="384" cy="0"/>
            </a:xfrm>
            <a:prstGeom prst="line">
              <a:avLst/>
            </a:prstGeom>
            <a:noFill/>
            <a:ln w="28575">
              <a:solidFill>
                <a:schemeClr val="tx1"/>
              </a:solidFill>
              <a:round/>
            </a:ln>
          </p:spPr>
          <p:txBody>
            <a:bodyPr/>
            <a:lstStyle/>
            <a:p>
              <a:endParaRPr lang="en-IN"/>
            </a:p>
          </p:txBody>
        </p:sp>
        <p:sp>
          <p:nvSpPr>
            <p:cNvPr id="7214" name="Line 80"/>
            <p:cNvSpPr>
              <a:spLocks noChangeShapeType="1"/>
            </p:cNvSpPr>
            <p:nvPr/>
          </p:nvSpPr>
          <p:spPr bwMode="auto">
            <a:xfrm>
              <a:off x="5280" y="2064"/>
              <a:ext cx="0" cy="768"/>
            </a:xfrm>
            <a:prstGeom prst="line">
              <a:avLst/>
            </a:prstGeom>
            <a:noFill/>
            <a:ln w="28575">
              <a:solidFill>
                <a:schemeClr val="tx1"/>
              </a:solidFill>
              <a:round/>
            </a:ln>
          </p:spPr>
          <p:txBody>
            <a:bodyPr/>
            <a:lstStyle/>
            <a:p>
              <a:endParaRPr lang="en-IN"/>
            </a:p>
          </p:txBody>
        </p:sp>
        <p:sp>
          <p:nvSpPr>
            <p:cNvPr id="7215" name="Line 81"/>
            <p:cNvSpPr>
              <a:spLocks noChangeShapeType="1"/>
            </p:cNvSpPr>
            <p:nvPr/>
          </p:nvSpPr>
          <p:spPr bwMode="auto">
            <a:xfrm>
              <a:off x="4896" y="2352"/>
              <a:ext cx="384" cy="0"/>
            </a:xfrm>
            <a:prstGeom prst="line">
              <a:avLst/>
            </a:prstGeom>
            <a:noFill/>
            <a:ln w="28575">
              <a:solidFill>
                <a:schemeClr val="tx1"/>
              </a:solidFill>
              <a:round/>
            </a:ln>
          </p:spPr>
          <p:txBody>
            <a:bodyPr/>
            <a:lstStyle/>
            <a:p>
              <a:endParaRPr lang="en-IN"/>
            </a:p>
          </p:txBody>
        </p:sp>
        <p:sp>
          <p:nvSpPr>
            <p:cNvPr id="7216" name="Line 82"/>
            <p:cNvSpPr>
              <a:spLocks noChangeShapeType="1"/>
            </p:cNvSpPr>
            <p:nvPr/>
          </p:nvSpPr>
          <p:spPr bwMode="auto">
            <a:xfrm>
              <a:off x="4608" y="2832"/>
              <a:ext cx="672" cy="0"/>
            </a:xfrm>
            <a:prstGeom prst="line">
              <a:avLst/>
            </a:prstGeom>
            <a:noFill/>
            <a:ln w="28575">
              <a:solidFill>
                <a:schemeClr val="tx1"/>
              </a:solidFill>
              <a:round/>
            </a:ln>
          </p:spPr>
          <p:txBody>
            <a:bodyPr/>
            <a:lstStyle/>
            <a:p>
              <a:endParaRPr lang="en-IN"/>
            </a:p>
          </p:txBody>
        </p:sp>
      </p:grpSp>
      <p:sp>
        <p:nvSpPr>
          <p:cNvPr id="16467" name="Text Box 83"/>
          <p:cNvSpPr txBox="1">
            <a:spLocks noChangeArrowheads="1"/>
          </p:cNvSpPr>
          <p:nvPr/>
        </p:nvSpPr>
        <p:spPr bwMode="auto">
          <a:xfrm rot="2136515">
            <a:off x="4302125" y="3241675"/>
            <a:ext cx="717550" cy="244475"/>
          </a:xfrm>
          <a:prstGeom prst="rect">
            <a:avLst/>
          </a:prstGeom>
          <a:noFill/>
          <a:ln w="9525">
            <a:noFill/>
            <a:miter lim="800000"/>
          </a:ln>
        </p:spPr>
        <p:txBody>
          <a:bodyPr wrap="none">
            <a:spAutoFit/>
          </a:bodyPr>
          <a:lstStyle/>
          <a:p>
            <a:r>
              <a:rPr lang="en-US" sz="1000" b="1">
                <a:latin typeface="Times New Roman" charset="0"/>
              </a:rPr>
              <a:t>FOR F.V.</a:t>
            </a:r>
            <a:endParaRPr lang="en-US" sz="1000" b="1">
              <a:latin typeface="Times New Roman" charset="0"/>
            </a:endParaRPr>
          </a:p>
        </p:txBody>
      </p:sp>
      <p:sp>
        <p:nvSpPr>
          <p:cNvPr id="16468" name="Text Box 84"/>
          <p:cNvSpPr txBox="1">
            <a:spLocks noChangeArrowheads="1"/>
          </p:cNvSpPr>
          <p:nvPr/>
        </p:nvSpPr>
        <p:spPr bwMode="auto">
          <a:xfrm rot="-2169755">
            <a:off x="561975" y="3457575"/>
            <a:ext cx="709613" cy="244475"/>
          </a:xfrm>
          <a:prstGeom prst="rect">
            <a:avLst/>
          </a:prstGeom>
          <a:noFill/>
          <a:ln w="9525">
            <a:noFill/>
            <a:miter lim="800000"/>
          </a:ln>
        </p:spPr>
        <p:txBody>
          <a:bodyPr wrap="none">
            <a:spAutoFit/>
          </a:bodyPr>
          <a:lstStyle/>
          <a:p>
            <a:r>
              <a:rPr lang="en-US" sz="1000" b="1">
                <a:latin typeface="Times New Roman" charset="0"/>
              </a:rPr>
              <a:t>FOR S.V.</a:t>
            </a:r>
            <a:endParaRPr lang="en-US" sz="1000" b="1">
              <a:latin typeface="Times New Roman" charset="0"/>
            </a:endParaRPr>
          </a:p>
        </p:txBody>
      </p:sp>
      <p:sp>
        <p:nvSpPr>
          <p:cNvPr id="16469" name="Text Box 85"/>
          <p:cNvSpPr txBox="1">
            <a:spLocks noChangeArrowheads="1"/>
          </p:cNvSpPr>
          <p:nvPr/>
        </p:nvSpPr>
        <p:spPr bwMode="auto">
          <a:xfrm>
            <a:off x="2628900" y="171450"/>
            <a:ext cx="723900" cy="244475"/>
          </a:xfrm>
          <a:prstGeom prst="rect">
            <a:avLst/>
          </a:prstGeom>
          <a:noFill/>
          <a:ln w="9525">
            <a:noFill/>
            <a:miter lim="800000"/>
          </a:ln>
        </p:spPr>
        <p:txBody>
          <a:bodyPr wrap="none">
            <a:spAutoFit/>
          </a:bodyPr>
          <a:lstStyle/>
          <a:p>
            <a:r>
              <a:rPr lang="en-US" sz="1000" b="1">
                <a:latin typeface="Times New Roman" charset="0"/>
              </a:rPr>
              <a:t>FOR T.V.</a:t>
            </a:r>
            <a:endParaRPr lang="en-US" sz="1000" b="1">
              <a:latin typeface="Times New Roman" charset="0"/>
            </a:endParaRPr>
          </a:p>
        </p:txBody>
      </p:sp>
      <p:sp>
        <p:nvSpPr>
          <p:cNvPr id="7198" name="Text Box 86"/>
          <p:cNvSpPr txBox="1">
            <a:spLocks noChangeArrowheads="1"/>
          </p:cNvSpPr>
          <p:nvPr/>
        </p:nvSpPr>
        <p:spPr bwMode="auto">
          <a:xfrm>
            <a:off x="368300" y="572135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16471" name="Text Box 87"/>
          <p:cNvSpPr txBox="1">
            <a:spLocks noChangeArrowheads="1"/>
          </p:cNvSpPr>
          <p:nvPr/>
        </p:nvSpPr>
        <p:spPr bwMode="auto">
          <a:xfrm>
            <a:off x="5705475" y="21463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16472" name="WordArt 88"/>
          <p:cNvSpPr>
            <a:spLocks noChangeArrowheads="1" noChangeShapeType="1" noTextEdit="1"/>
          </p:cNvSpPr>
          <p:nvPr/>
        </p:nvSpPr>
        <p:spPr bwMode="auto">
          <a:xfrm>
            <a:off x="533400" y="457200"/>
            <a:ext cx="323850" cy="45720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F.V.</a:t>
            </a:r>
            <a:endParaRPr lang="en-IN" sz="2000" b="1" kern="10">
              <a:ln w="9525">
                <a:solidFill>
                  <a:srgbClr val="CC99FF"/>
                </a:solidFill>
                <a:round/>
              </a:ln>
              <a:solidFill>
                <a:srgbClr val="FF0000"/>
              </a:solidFill>
              <a:latin typeface="Arial"/>
              <a:cs typeface="Arial"/>
            </a:endParaRPr>
          </a:p>
        </p:txBody>
      </p:sp>
      <p:sp>
        <p:nvSpPr>
          <p:cNvPr id="16473" name="WordArt 89"/>
          <p:cNvSpPr>
            <a:spLocks noChangeArrowheads="1" noChangeShapeType="1" noTextEdit="1"/>
          </p:cNvSpPr>
          <p:nvPr/>
        </p:nvSpPr>
        <p:spPr bwMode="auto">
          <a:xfrm>
            <a:off x="4638675" y="304800"/>
            <a:ext cx="349250" cy="500063"/>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S.V.</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graphicFrame>
        <p:nvGraphicFramePr>
          <p:cNvPr id="16474" name="Object 90"/>
          <p:cNvGraphicFramePr>
            <a:graphicFrameLocks noChangeAspect="1"/>
          </p:cNvGraphicFramePr>
          <p:nvPr/>
        </p:nvGraphicFramePr>
        <p:xfrm>
          <a:off x="3352800" y="5257800"/>
          <a:ext cx="430213" cy="311150"/>
        </p:xfrm>
        <a:graphic>
          <a:graphicData uri="http://schemas.openxmlformats.org/presentationml/2006/ole">
            <mc:AlternateContent xmlns:mc="http://schemas.openxmlformats.org/markup-compatibility/2006">
              <mc:Choice xmlns:v="urn:schemas-microsoft-com:vml" Requires="v">
                <p:oleObj spid="_x0000_s12296" name="CorelDRAW" r:id="rId15" imgW="9525" imgH="9525" progId="">
                  <p:embed/>
                </p:oleObj>
              </mc:Choice>
              <mc:Fallback>
                <p:oleObj name="CorelDRAW" r:id="rId15" imgW="9525" imgH="9525" progId="">
                  <p:embed/>
                  <p:pic>
                    <p:nvPicPr>
                      <p:cNvPr id="0" name="Object 90"/>
                      <p:cNvPicPr>
                        <a:picLocks noChangeAspect="1"/>
                      </p:cNvPicPr>
                      <p:nvPr/>
                    </p:nvPicPr>
                    <p:blipFill>
                      <a:blip r:embed="rId16"/>
                      <a:stretch>
                        <a:fillRect/>
                      </a:stretch>
                    </p:blipFill>
                    <p:spPr>
                      <a:xfrm>
                        <a:off x="3352800" y="5257800"/>
                        <a:ext cx="430213" cy="311150"/>
                      </a:xfrm>
                      <a:prstGeom prst="rect">
                        <a:avLst/>
                      </a:prstGeom>
                      <a:noFill/>
                      <a:ln w="9525">
                        <a:noFill/>
                      </a:ln>
                    </p:spPr>
                  </p:pic>
                </p:oleObj>
              </mc:Fallback>
            </mc:AlternateContent>
          </a:graphicData>
        </a:graphic>
      </p:graphicFrame>
      <p:sp>
        <p:nvSpPr>
          <p:cNvPr id="7202" name="Oval 91"/>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a:t>
            </a:r>
            <a:endParaRPr lang="en-US" b="1"/>
          </a:p>
        </p:txBody>
      </p:sp>
      <p:grpSp>
        <p:nvGrpSpPr>
          <p:cNvPr id="13" name="Group 92"/>
          <p:cNvGrpSpPr/>
          <p:nvPr/>
        </p:nvGrpSpPr>
        <p:grpSpPr bwMode="auto">
          <a:xfrm>
            <a:off x="8016875" y="46038"/>
            <a:ext cx="1096963" cy="182562"/>
            <a:chOff x="5050" y="29"/>
            <a:chExt cx="691" cy="115"/>
          </a:xfrm>
        </p:grpSpPr>
        <p:sp>
          <p:nvSpPr>
            <p:cNvPr id="7204" name="AutoShape 93">
              <a:hlinkClick r:id="rId17"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7205" name="AutoShape 94">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7206" name="AutoShape 95">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7207" name="AutoShape 96">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7208" name="AutoShape 97">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7209" name="AutoShape 98">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childTnLst>
                                    <p:set>
                                      <p:cBhvr>
                                        <p:cTn id="6" dur="1" fill="hold">
                                          <p:stCondLst>
                                            <p:cond delay="0"/>
                                          </p:stCondLst>
                                        </p:cTn>
                                        <p:tgtEl>
                                          <p:spTgt spid="16410"/>
                                        </p:tgtEl>
                                        <p:attrNameLst>
                                          <p:attrName>style.visibility</p:attrName>
                                        </p:attrNameLst>
                                      </p:cBhvr>
                                      <p:to>
                                        <p:strVal val="visible"/>
                                      </p:to>
                                    </p:set>
                                    <p:anim calcmode="lin" valueType="num">
                                      <p:cBhvr additive="base">
                                        <p:cTn id="7" dur="500" fill="hold"/>
                                        <p:tgtEl>
                                          <p:spTgt spid="16410"/>
                                        </p:tgtEl>
                                        <p:attrNameLst>
                                          <p:attrName>ppt_x</p:attrName>
                                        </p:attrNameLst>
                                      </p:cBhvr>
                                      <p:tavLst>
                                        <p:tav tm="0">
                                          <p:val>
                                            <p:strVal val="1+#ppt_w/2"/>
                                          </p:val>
                                        </p:tav>
                                        <p:tav tm="100000">
                                          <p:val>
                                            <p:strVal val="#ppt_x"/>
                                          </p:val>
                                        </p:tav>
                                      </p:tavLst>
                                    </p:anim>
                                    <p:anim calcmode="lin" valueType="num">
                                      <p:cBhvr additive="base">
                                        <p:cTn id="8" dur="500" fill="hold"/>
                                        <p:tgtEl>
                                          <p:spTgt spid="164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16467"/>
                                        </p:tgtEl>
                                        <p:attrNameLst>
                                          <p:attrName>style.visibility</p:attrName>
                                        </p:attrNameLst>
                                      </p:cBhvr>
                                      <p:to>
                                        <p:strVal val="visible"/>
                                      </p:to>
                                    </p:set>
                                    <p:animEffect transition="in" filter="strips(downRight)">
                                      <p:cBhvr>
                                        <p:cTn id="13" dur="500"/>
                                        <p:tgtEl>
                                          <p:spTgt spid="16467"/>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9"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trips(up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6" fill="hold" nodeType="clickEffect">
                                  <p:stCondLst>
                                    <p:cond delay="0"/>
                                  </p:stCondLst>
                                  <p:childTnLst>
                                    <p:set>
                                      <p:cBhvr>
                                        <p:cTn id="22" dur="1" fill="hold">
                                          <p:stCondLst>
                                            <p:cond delay="0"/>
                                          </p:stCondLst>
                                        </p:cTn>
                                        <p:tgtEl>
                                          <p:spTgt spid="16391"/>
                                        </p:tgtEl>
                                        <p:attrNameLst>
                                          <p:attrName>style.visibility</p:attrName>
                                        </p:attrNameLst>
                                      </p:cBhvr>
                                      <p:to>
                                        <p:strVal val="visible"/>
                                      </p:to>
                                    </p:set>
                                    <p:anim calcmode="lin" valueType="num">
                                      <p:cBhvr additive="base">
                                        <p:cTn id="23" dur="500" fill="hold"/>
                                        <p:tgtEl>
                                          <p:spTgt spid="16391"/>
                                        </p:tgtEl>
                                        <p:attrNameLst>
                                          <p:attrName>ppt_x</p:attrName>
                                        </p:attrNameLst>
                                      </p:cBhvr>
                                      <p:tavLst>
                                        <p:tav tm="0">
                                          <p:val>
                                            <p:strVal val="1+#ppt_w/2"/>
                                          </p:val>
                                        </p:tav>
                                        <p:tav tm="100000">
                                          <p:val>
                                            <p:strVal val="#ppt_x"/>
                                          </p:val>
                                        </p:tav>
                                      </p:tavLst>
                                    </p:anim>
                                    <p:anim calcmode="lin" valueType="num">
                                      <p:cBhvr additive="base">
                                        <p:cTn id="24" dur="500" fill="hold"/>
                                        <p:tgtEl>
                                          <p:spTgt spid="16391"/>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6472"/>
                                        </p:tgtEl>
                                        <p:attrNameLst>
                                          <p:attrName>style.visibility</p:attrName>
                                        </p:attrNameLst>
                                      </p:cBhvr>
                                      <p:to>
                                        <p:strVal val="visible"/>
                                      </p:to>
                                    </p:set>
                                    <p:anim calcmode="lin" valueType="num">
                                      <p:cBhvr additive="base">
                                        <p:cTn id="29" dur="500" fill="hold"/>
                                        <p:tgtEl>
                                          <p:spTgt spid="16472"/>
                                        </p:tgtEl>
                                        <p:attrNameLst>
                                          <p:attrName>ppt_x</p:attrName>
                                        </p:attrNameLst>
                                      </p:cBhvr>
                                      <p:tavLst>
                                        <p:tav tm="0">
                                          <p:val>
                                            <p:strVal val="0-#ppt_w/2"/>
                                          </p:val>
                                        </p:tav>
                                        <p:tav tm="100000">
                                          <p:val>
                                            <p:strVal val="#ppt_x"/>
                                          </p:val>
                                        </p:tav>
                                      </p:tavLst>
                                    </p:anim>
                                    <p:anim calcmode="lin" valueType="num">
                                      <p:cBhvr additive="base">
                                        <p:cTn id="30" dur="500" fill="hold"/>
                                        <p:tgtEl>
                                          <p:spTgt spid="16472"/>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16411"/>
                                        </p:tgtEl>
                                        <p:attrNameLst>
                                          <p:attrName>style.visibility</p:attrName>
                                        </p:attrNameLst>
                                      </p:cBhvr>
                                      <p:to>
                                        <p:strVal val="visible"/>
                                      </p:to>
                                    </p:set>
                                    <p:anim calcmode="lin" valueType="num">
                                      <p:cBhvr additive="base">
                                        <p:cTn id="35" dur="500" fill="hold"/>
                                        <p:tgtEl>
                                          <p:spTgt spid="16411"/>
                                        </p:tgtEl>
                                        <p:attrNameLst>
                                          <p:attrName>ppt_x</p:attrName>
                                        </p:attrNameLst>
                                      </p:cBhvr>
                                      <p:tavLst>
                                        <p:tav tm="0">
                                          <p:val>
                                            <p:strVal val="#ppt_x"/>
                                          </p:val>
                                        </p:tav>
                                        <p:tav tm="100000">
                                          <p:val>
                                            <p:strVal val="#ppt_x"/>
                                          </p:val>
                                        </p:tav>
                                      </p:tavLst>
                                    </p:anim>
                                    <p:anim calcmode="lin" valueType="num">
                                      <p:cBhvr additive="base">
                                        <p:cTn id="36" dur="500" fill="hold"/>
                                        <p:tgtEl>
                                          <p:spTgt spid="16411"/>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8" fill="hold" grpId="0" nodeType="clickEffect">
                                  <p:stCondLst>
                                    <p:cond delay="0"/>
                                  </p:stCondLst>
                                  <p:childTnLst>
                                    <p:set>
                                      <p:cBhvr>
                                        <p:cTn id="40" dur="1" fill="hold">
                                          <p:stCondLst>
                                            <p:cond delay="0"/>
                                          </p:stCondLst>
                                        </p:cTn>
                                        <p:tgtEl>
                                          <p:spTgt spid="16469"/>
                                        </p:tgtEl>
                                        <p:attrNameLst>
                                          <p:attrName>style.visibility</p:attrName>
                                        </p:attrNameLst>
                                      </p:cBhvr>
                                      <p:to>
                                        <p:strVal val="visible"/>
                                      </p:to>
                                    </p:set>
                                    <p:anim calcmode="lin" valueType="num">
                                      <p:cBhvr>
                                        <p:cTn id="41" dur="500" fill="hold"/>
                                        <p:tgtEl>
                                          <p:spTgt spid="16469"/>
                                        </p:tgtEl>
                                        <p:attrNameLst>
                                          <p:attrName>ppt_x</p:attrName>
                                        </p:attrNameLst>
                                      </p:cBhvr>
                                      <p:tavLst>
                                        <p:tav tm="0">
                                          <p:val>
                                            <p:strVal val="#ppt_x-#ppt_w/2"/>
                                          </p:val>
                                        </p:tav>
                                        <p:tav tm="100000">
                                          <p:val>
                                            <p:strVal val="#ppt_x"/>
                                          </p:val>
                                        </p:tav>
                                      </p:tavLst>
                                    </p:anim>
                                    <p:anim calcmode="lin" valueType="num">
                                      <p:cBhvr>
                                        <p:cTn id="42" dur="500" fill="hold"/>
                                        <p:tgtEl>
                                          <p:spTgt spid="16469"/>
                                        </p:tgtEl>
                                        <p:attrNameLst>
                                          <p:attrName>ppt_y</p:attrName>
                                        </p:attrNameLst>
                                      </p:cBhvr>
                                      <p:tavLst>
                                        <p:tav tm="0">
                                          <p:val>
                                            <p:strVal val="#ppt_y"/>
                                          </p:val>
                                        </p:tav>
                                        <p:tav tm="100000">
                                          <p:val>
                                            <p:strVal val="#ppt_y"/>
                                          </p:val>
                                        </p:tav>
                                      </p:tavLst>
                                    </p:anim>
                                    <p:anim calcmode="lin" valueType="num">
                                      <p:cBhvr>
                                        <p:cTn id="43" dur="500" fill="hold"/>
                                        <p:tgtEl>
                                          <p:spTgt spid="16469"/>
                                        </p:tgtEl>
                                        <p:attrNameLst>
                                          <p:attrName>ppt_w</p:attrName>
                                        </p:attrNameLst>
                                      </p:cBhvr>
                                      <p:tavLst>
                                        <p:tav tm="0">
                                          <p:val>
                                            <p:fltVal val="0"/>
                                          </p:val>
                                        </p:tav>
                                        <p:tav tm="100000">
                                          <p:val>
                                            <p:strVal val="#ppt_w"/>
                                          </p:val>
                                        </p:tav>
                                      </p:tavLst>
                                    </p:anim>
                                    <p:anim calcmode="lin" valueType="num">
                                      <p:cBhvr>
                                        <p:cTn id="44" dur="500" fill="hold"/>
                                        <p:tgtEl>
                                          <p:spTgt spid="16469"/>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 fill="hold" nodeType="clickEffect">
                                  <p:stCondLst>
                                    <p:cond delay="0"/>
                                  </p:stCondLst>
                                  <p:childTnLst>
                                    <p:set>
                                      <p:cBhvr>
                                        <p:cTn id="54" dur="1" fill="hold">
                                          <p:stCondLst>
                                            <p:cond delay="0"/>
                                          </p:stCondLst>
                                        </p:cTn>
                                        <p:tgtEl>
                                          <p:spTgt spid="16390"/>
                                        </p:tgtEl>
                                        <p:attrNameLst>
                                          <p:attrName>style.visibility</p:attrName>
                                        </p:attrNameLst>
                                      </p:cBhvr>
                                      <p:to>
                                        <p:strVal val="visible"/>
                                      </p:to>
                                    </p:set>
                                    <p:anim calcmode="lin" valueType="num">
                                      <p:cBhvr additive="base">
                                        <p:cTn id="55" dur="500" fill="hold"/>
                                        <p:tgtEl>
                                          <p:spTgt spid="16390"/>
                                        </p:tgtEl>
                                        <p:attrNameLst>
                                          <p:attrName>ppt_x</p:attrName>
                                        </p:attrNameLst>
                                      </p:cBhvr>
                                      <p:tavLst>
                                        <p:tav tm="0">
                                          <p:val>
                                            <p:strVal val="#ppt_x"/>
                                          </p:val>
                                        </p:tav>
                                        <p:tav tm="100000">
                                          <p:val>
                                            <p:strVal val="#ppt_x"/>
                                          </p:val>
                                        </p:tav>
                                      </p:tavLst>
                                    </p:anim>
                                    <p:anim calcmode="lin" valueType="num">
                                      <p:cBhvr additive="base">
                                        <p:cTn id="56" dur="500" fill="hold"/>
                                        <p:tgtEl>
                                          <p:spTgt spid="16390"/>
                                        </p:tgtEl>
                                        <p:attrNameLst>
                                          <p:attrName>ppt_y</p:attrName>
                                        </p:attrNameLst>
                                      </p:cBhvr>
                                      <p:tavLst>
                                        <p:tav tm="0">
                                          <p:val>
                                            <p:strVal val="0-#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6474"/>
                                        </p:tgtEl>
                                        <p:attrNameLst>
                                          <p:attrName>style.visibility</p:attrName>
                                        </p:attrNameLst>
                                      </p:cBhvr>
                                      <p:to>
                                        <p:strVal val="visible"/>
                                      </p:to>
                                    </p:set>
                                    <p:anim calcmode="lin" valueType="num">
                                      <p:cBhvr additive="base">
                                        <p:cTn id="61" dur="500" fill="hold"/>
                                        <p:tgtEl>
                                          <p:spTgt spid="16474"/>
                                        </p:tgtEl>
                                        <p:attrNameLst>
                                          <p:attrName>ppt_x</p:attrName>
                                        </p:attrNameLst>
                                      </p:cBhvr>
                                      <p:tavLst>
                                        <p:tav tm="0">
                                          <p:val>
                                            <p:strVal val="#ppt_x"/>
                                          </p:val>
                                        </p:tav>
                                        <p:tav tm="100000">
                                          <p:val>
                                            <p:strVal val="#ppt_x"/>
                                          </p:val>
                                        </p:tav>
                                      </p:tavLst>
                                    </p:anim>
                                    <p:anim calcmode="lin" valueType="num">
                                      <p:cBhvr additive="base">
                                        <p:cTn id="62" dur="500" fill="hold"/>
                                        <p:tgtEl>
                                          <p:spTgt spid="16474"/>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12" fill="hold" grpId="0" nodeType="clickEffect">
                                  <p:stCondLst>
                                    <p:cond delay="0"/>
                                  </p:stCondLst>
                                  <p:childTnLst>
                                    <p:set>
                                      <p:cBhvr>
                                        <p:cTn id="66" dur="1" fill="hold">
                                          <p:stCondLst>
                                            <p:cond delay="0"/>
                                          </p:stCondLst>
                                        </p:cTn>
                                        <p:tgtEl>
                                          <p:spTgt spid="16432"/>
                                        </p:tgtEl>
                                        <p:attrNameLst>
                                          <p:attrName>style.visibility</p:attrName>
                                        </p:attrNameLst>
                                      </p:cBhvr>
                                      <p:to>
                                        <p:strVal val="visible"/>
                                      </p:to>
                                    </p:set>
                                    <p:anim calcmode="lin" valueType="num">
                                      <p:cBhvr additive="base">
                                        <p:cTn id="67" dur="500" fill="hold"/>
                                        <p:tgtEl>
                                          <p:spTgt spid="16432"/>
                                        </p:tgtEl>
                                        <p:attrNameLst>
                                          <p:attrName>ppt_x</p:attrName>
                                        </p:attrNameLst>
                                      </p:cBhvr>
                                      <p:tavLst>
                                        <p:tav tm="0">
                                          <p:val>
                                            <p:strVal val="0-#ppt_w/2"/>
                                          </p:val>
                                        </p:tav>
                                        <p:tav tm="100000">
                                          <p:val>
                                            <p:strVal val="#ppt_x"/>
                                          </p:val>
                                        </p:tav>
                                      </p:tavLst>
                                    </p:anim>
                                    <p:anim calcmode="lin" valueType="num">
                                      <p:cBhvr additive="base">
                                        <p:cTn id="68" dur="500" fill="hold"/>
                                        <p:tgtEl>
                                          <p:spTgt spid="16432"/>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18" presetClass="entr" presetSubtype="3" fill="hold" grpId="0" nodeType="clickEffect">
                                  <p:stCondLst>
                                    <p:cond delay="0"/>
                                  </p:stCondLst>
                                  <p:childTnLst>
                                    <p:set>
                                      <p:cBhvr>
                                        <p:cTn id="72" dur="1" fill="hold">
                                          <p:stCondLst>
                                            <p:cond delay="0"/>
                                          </p:stCondLst>
                                        </p:cTn>
                                        <p:tgtEl>
                                          <p:spTgt spid="16468"/>
                                        </p:tgtEl>
                                        <p:attrNameLst>
                                          <p:attrName>style.visibility</p:attrName>
                                        </p:attrNameLst>
                                      </p:cBhvr>
                                      <p:to>
                                        <p:strVal val="visible"/>
                                      </p:to>
                                    </p:set>
                                    <p:animEffect transition="in" filter="strips(upRight)">
                                      <p:cBhvr>
                                        <p:cTn id="73" dur="500"/>
                                        <p:tgtEl>
                                          <p:spTgt spid="16468"/>
                                        </p:tgtEl>
                                      </p:cBhvr>
                                    </p:animEffect>
                                  </p:childTnLst>
                                </p:cTn>
                              </p:par>
                            </p:childTnLst>
                          </p:cTn>
                        </p:par>
                      </p:childTnLst>
                    </p:cTn>
                  </p:par>
                  <p:par>
                    <p:cTn id="74" fill="hold">
                      <p:stCondLst>
                        <p:cond delay="indefinite"/>
                      </p:stCondLst>
                      <p:childTnLst>
                        <p:par>
                          <p:cTn id="75" fill="hold">
                            <p:stCondLst>
                              <p:cond delay="0"/>
                            </p:stCondLst>
                            <p:childTnLst>
                              <p:par>
                                <p:cTn id="76" presetID="18" presetClass="entr" presetSubtype="3" fill="hold" nodeType="clickEffect">
                                  <p:stCondLst>
                                    <p:cond delay="0"/>
                                  </p:stCondLst>
                                  <p:childTnLst>
                                    <p:set>
                                      <p:cBhvr>
                                        <p:cTn id="77" dur="1" fill="hold">
                                          <p:stCondLst>
                                            <p:cond delay="0"/>
                                          </p:stCondLst>
                                        </p:cTn>
                                        <p:tgtEl>
                                          <p:spTgt spid="8"/>
                                        </p:tgtEl>
                                        <p:attrNameLst>
                                          <p:attrName>style.visibility</p:attrName>
                                        </p:attrNameLst>
                                      </p:cBhvr>
                                      <p:to>
                                        <p:strVal val="visible"/>
                                      </p:to>
                                    </p:set>
                                    <p:animEffect transition="in" filter="strips(upRight)">
                                      <p:cBhvr>
                                        <p:cTn id="78" dur="500"/>
                                        <p:tgtEl>
                                          <p:spTgt spid="8"/>
                                        </p:tgtEl>
                                      </p:cBhvr>
                                    </p:animEffect>
                                  </p:childTnLst>
                                </p:cTn>
                              </p:par>
                            </p:childTnLst>
                          </p:cTn>
                        </p:par>
                      </p:childTnLst>
                    </p:cTn>
                  </p:par>
                  <p:par>
                    <p:cTn id="79" fill="hold">
                      <p:stCondLst>
                        <p:cond delay="indefinite"/>
                      </p:stCondLst>
                      <p:childTnLst>
                        <p:par>
                          <p:cTn id="80" fill="hold">
                            <p:stCondLst>
                              <p:cond delay="0"/>
                            </p:stCondLst>
                            <p:childTnLst>
                              <p:par>
                                <p:cTn id="81" presetID="2" presetClass="entr" presetSubtype="12" fill="hold" nodeType="clickEffect">
                                  <p:stCondLst>
                                    <p:cond delay="0"/>
                                  </p:stCondLst>
                                  <p:childTnLst>
                                    <p:set>
                                      <p:cBhvr>
                                        <p:cTn id="82" dur="1" fill="hold">
                                          <p:stCondLst>
                                            <p:cond delay="0"/>
                                          </p:stCondLst>
                                        </p:cTn>
                                        <p:tgtEl>
                                          <p:spTgt spid="16392"/>
                                        </p:tgtEl>
                                        <p:attrNameLst>
                                          <p:attrName>style.visibility</p:attrName>
                                        </p:attrNameLst>
                                      </p:cBhvr>
                                      <p:to>
                                        <p:strVal val="visible"/>
                                      </p:to>
                                    </p:set>
                                    <p:anim calcmode="lin" valueType="num">
                                      <p:cBhvr additive="base">
                                        <p:cTn id="83" dur="500" fill="hold"/>
                                        <p:tgtEl>
                                          <p:spTgt spid="16392"/>
                                        </p:tgtEl>
                                        <p:attrNameLst>
                                          <p:attrName>ppt_x</p:attrName>
                                        </p:attrNameLst>
                                      </p:cBhvr>
                                      <p:tavLst>
                                        <p:tav tm="0">
                                          <p:val>
                                            <p:strVal val="0-#ppt_w/2"/>
                                          </p:val>
                                        </p:tav>
                                        <p:tav tm="100000">
                                          <p:val>
                                            <p:strVal val="#ppt_x"/>
                                          </p:val>
                                        </p:tav>
                                      </p:tavLst>
                                    </p:anim>
                                    <p:anim calcmode="lin" valueType="num">
                                      <p:cBhvr additive="base">
                                        <p:cTn id="84" dur="500" fill="hold"/>
                                        <p:tgtEl>
                                          <p:spTgt spid="16392"/>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12" fill="hold" grpId="0" nodeType="clickEffect">
                                  <p:stCondLst>
                                    <p:cond delay="0"/>
                                  </p:stCondLst>
                                  <p:childTnLst>
                                    <p:set>
                                      <p:cBhvr>
                                        <p:cTn id="88" dur="1" fill="hold">
                                          <p:stCondLst>
                                            <p:cond delay="0"/>
                                          </p:stCondLst>
                                        </p:cTn>
                                        <p:tgtEl>
                                          <p:spTgt spid="16473"/>
                                        </p:tgtEl>
                                        <p:attrNameLst>
                                          <p:attrName>style.visibility</p:attrName>
                                        </p:attrNameLst>
                                      </p:cBhvr>
                                      <p:to>
                                        <p:strVal val="visible"/>
                                      </p:to>
                                    </p:set>
                                    <p:anim calcmode="lin" valueType="num">
                                      <p:cBhvr additive="base">
                                        <p:cTn id="89" dur="500" fill="hold"/>
                                        <p:tgtEl>
                                          <p:spTgt spid="16473"/>
                                        </p:tgtEl>
                                        <p:attrNameLst>
                                          <p:attrName>ppt_x</p:attrName>
                                        </p:attrNameLst>
                                      </p:cBhvr>
                                      <p:tavLst>
                                        <p:tav tm="0">
                                          <p:val>
                                            <p:strVal val="0-#ppt_w/2"/>
                                          </p:val>
                                        </p:tav>
                                        <p:tav tm="100000">
                                          <p:val>
                                            <p:strVal val="#ppt_x"/>
                                          </p:val>
                                        </p:tav>
                                      </p:tavLst>
                                    </p:anim>
                                    <p:anim calcmode="lin" valueType="num">
                                      <p:cBhvr additive="base">
                                        <p:cTn id="90" dur="500" fill="hold"/>
                                        <p:tgtEl>
                                          <p:spTgt spid="16473"/>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32" fill="hold" grpId="0" nodeType="clickEffect">
                                  <p:stCondLst>
                                    <p:cond delay="0"/>
                                  </p:stCondLst>
                                  <p:childTnLst>
                                    <p:set>
                                      <p:cBhvr>
                                        <p:cTn id="94" dur="1" fill="hold">
                                          <p:stCondLst>
                                            <p:cond delay="0"/>
                                          </p:stCondLst>
                                        </p:cTn>
                                        <p:tgtEl>
                                          <p:spTgt spid="16471"/>
                                        </p:tgtEl>
                                        <p:attrNameLst>
                                          <p:attrName>style.visibility</p:attrName>
                                        </p:attrNameLst>
                                      </p:cBhvr>
                                      <p:to>
                                        <p:strVal val="visible"/>
                                      </p:to>
                                    </p:set>
                                    <p:anim calcmode="lin" valueType="num">
                                      <p:cBhvr>
                                        <p:cTn id="95" dur="500" fill="hold"/>
                                        <p:tgtEl>
                                          <p:spTgt spid="16471"/>
                                        </p:tgtEl>
                                        <p:attrNameLst>
                                          <p:attrName>ppt_w</p:attrName>
                                        </p:attrNameLst>
                                      </p:cBhvr>
                                      <p:tavLst>
                                        <p:tav tm="0">
                                          <p:val>
                                            <p:strVal val="4*#ppt_w"/>
                                          </p:val>
                                        </p:tav>
                                        <p:tav tm="100000">
                                          <p:val>
                                            <p:strVal val="#ppt_w"/>
                                          </p:val>
                                        </p:tav>
                                      </p:tavLst>
                                    </p:anim>
                                    <p:anim calcmode="lin" valueType="num">
                                      <p:cBhvr>
                                        <p:cTn id="96" dur="500" fill="hold"/>
                                        <p:tgtEl>
                                          <p:spTgt spid="16471"/>
                                        </p:tgtEl>
                                        <p:attrNameLst>
                                          <p:attrName>ppt_h</p:attrName>
                                        </p:attrNameLst>
                                      </p:cBhvr>
                                      <p:tavLst>
                                        <p:tav tm="0">
                                          <p:val>
                                            <p:strVal val="4*#ppt_h"/>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17" presetClass="entr" presetSubtype="8" fill="hold" nodeType="clickEffect">
                                  <p:stCondLst>
                                    <p:cond delay="0"/>
                                  </p:stCondLst>
                                  <p:childTnLst>
                                    <p:set>
                                      <p:cBhvr>
                                        <p:cTn id="100" dur="1" fill="hold">
                                          <p:stCondLst>
                                            <p:cond delay="0"/>
                                          </p:stCondLst>
                                        </p:cTn>
                                        <p:tgtEl>
                                          <p:spTgt spid="10"/>
                                        </p:tgtEl>
                                        <p:attrNameLst>
                                          <p:attrName>style.visibility</p:attrName>
                                        </p:attrNameLst>
                                      </p:cBhvr>
                                      <p:to>
                                        <p:strVal val="visible"/>
                                      </p:to>
                                    </p:set>
                                    <p:anim calcmode="lin" valueType="num">
                                      <p:cBhvr>
                                        <p:cTn id="101" dur="500" fill="hold"/>
                                        <p:tgtEl>
                                          <p:spTgt spid="10"/>
                                        </p:tgtEl>
                                        <p:attrNameLst>
                                          <p:attrName>ppt_x</p:attrName>
                                        </p:attrNameLst>
                                      </p:cBhvr>
                                      <p:tavLst>
                                        <p:tav tm="0">
                                          <p:val>
                                            <p:strVal val="#ppt_x-#ppt_w/2"/>
                                          </p:val>
                                        </p:tav>
                                        <p:tav tm="100000">
                                          <p:val>
                                            <p:strVal val="#ppt_x"/>
                                          </p:val>
                                        </p:tav>
                                      </p:tavLst>
                                    </p:anim>
                                    <p:anim calcmode="lin" valueType="num">
                                      <p:cBhvr>
                                        <p:cTn id="102" dur="500" fill="hold"/>
                                        <p:tgtEl>
                                          <p:spTgt spid="10"/>
                                        </p:tgtEl>
                                        <p:attrNameLst>
                                          <p:attrName>ppt_y</p:attrName>
                                        </p:attrNameLst>
                                      </p:cBhvr>
                                      <p:tavLst>
                                        <p:tav tm="0">
                                          <p:val>
                                            <p:strVal val="#ppt_y"/>
                                          </p:val>
                                        </p:tav>
                                        <p:tav tm="100000">
                                          <p:val>
                                            <p:strVal val="#ppt_y"/>
                                          </p:val>
                                        </p:tav>
                                      </p:tavLst>
                                    </p:anim>
                                    <p:anim calcmode="lin" valueType="num">
                                      <p:cBhvr>
                                        <p:cTn id="103" dur="500" fill="hold"/>
                                        <p:tgtEl>
                                          <p:spTgt spid="10"/>
                                        </p:tgtEl>
                                        <p:attrNameLst>
                                          <p:attrName>ppt_w</p:attrName>
                                        </p:attrNameLst>
                                      </p:cBhvr>
                                      <p:tavLst>
                                        <p:tav tm="0">
                                          <p:val>
                                            <p:fltVal val="0"/>
                                          </p:val>
                                        </p:tav>
                                        <p:tav tm="100000">
                                          <p:val>
                                            <p:strVal val="#ppt_w"/>
                                          </p:val>
                                        </p:tav>
                                      </p:tavLst>
                                    </p:anim>
                                    <p:anim calcmode="lin" valueType="num">
                                      <p:cBhvr>
                                        <p:cTn id="104"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23" presetClass="entr" presetSubtype="16" fill="hold" nodeType="clickEffect">
                                  <p:stCondLst>
                                    <p:cond delay="0"/>
                                  </p:stCondLst>
                                  <p:childTnLst>
                                    <p:set>
                                      <p:cBhvr>
                                        <p:cTn id="108" dur="1" fill="hold">
                                          <p:stCondLst>
                                            <p:cond delay="0"/>
                                          </p:stCondLst>
                                        </p:cTn>
                                        <p:tgtEl>
                                          <p:spTgt spid="11"/>
                                        </p:tgtEl>
                                        <p:attrNameLst>
                                          <p:attrName>style.visibility</p:attrName>
                                        </p:attrNameLst>
                                      </p:cBhvr>
                                      <p:to>
                                        <p:strVal val="visible"/>
                                      </p:to>
                                    </p:set>
                                    <p:anim calcmode="lin" valueType="num">
                                      <p:cBhvr>
                                        <p:cTn id="109" dur="500" fill="hold"/>
                                        <p:tgtEl>
                                          <p:spTgt spid="11"/>
                                        </p:tgtEl>
                                        <p:attrNameLst>
                                          <p:attrName>ppt_w</p:attrName>
                                        </p:attrNameLst>
                                      </p:cBhvr>
                                      <p:tavLst>
                                        <p:tav tm="0">
                                          <p:val>
                                            <p:fltVal val="0"/>
                                          </p:val>
                                        </p:tav>
                                        <p:tav tm="100000">
                                          <p:val>
                                            <p:strVal val="#ppt_w"/>
                                          </p:val>
                                        </p:tav>
                                      </p:tavLst>
                                    </p:anim>
                                    <p:anim calcmode="lin" valueType="num">
                                      <p:cBhvr>
                                        <p:cTn id="110"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111" fill="hold">
                      <p:stCondLst>
                        <p:cond delay="indefinite"/>
                      </p:stCondLst>
                      <p:childTnLst>
                        <p:par>
                          <p:cTn id="112" fill="hold">
                            <p:stCondLst>
                              <p:cond delay="0"/>
                            </p:stCondLst>
                            <p:childTnLst>
                              <p:par>
                                <p:cTn id="113" presetID="23" presetClass="entr" presetSubtype="16" fill="hold" nodeType="clickEffect">
                                  <p:stCondLst>
                                    <p:cond delay="0"/>
                                  </p:stCondLst>
                                  <p:childTnLst>
                                    <p:set>
                                      <p:cBhvr>
                                        <p:cTn id="114" dur="1" fill="hold">
                                          <p:stCondLst>
                                            <p:cond delay="0"/>
                                          </p:stCondLst>
                                        </p:cTn>
                                        <p:tgtEl>
                                          <p:spTgt spid="16388"/>
                                        </p:tgtEl>
                                        <p:attrNameLst>
                                          <p:attrName>style.visibility</p:attrName>
                                        </p:attrNameLst>
                                      </p:cBhvr>
                                      <p:to>
                                        <p:strVal val="visible"/>
                                      </p:to>
                                    </p:set>
                                    <p:anim calcmode="lin" valueType="num">
                                      <p:cBhvr>
                                        <p:cTn id="115" dur="500" fill="hold"/>
                                        <p:tgtEl>
                                          <p:spTgt spid="16388"/>
                                        </p:tgtEl>
                                        <p:attrNameLst>
                                          <p:attrName>ppt_w</p:attrName>
                                        </p:attrNameLst>
                                      </p:cBhvr>
                                      <p:tavLst>
                                        <p:tav tm="0">
                                          <p:val>
                                            <p:fltVal val="0"/>
                                          </p:val>
                                        </p:tav>
                                        <p:tav tm="100000">
                                          <p:val>
                                            <p:strVal val="#ppt_w"/>
                                          </p:val>
                                        </p:tav>
                                      </p:tavLst>
                                    </p:anim>
                                    <p:anim calcmode="lin" valueType="num">
                                      <p:cBhvr>
                                        <p:cTn id="116" dur="500" fill="hold"/>
                                        <p:tgtEl>
                                          <p:spTgt spid="16388"/>
                                        </p:tgtEl>
                                        <p:attrNameLst>
                                          <p:attrName>ppt_h</p:attrName>
                                        </p:attrNameLst>
                                      </p:cBhvr>
                                      <p:tavLst>
                                        <p:tav tm="0">
                                          <p:val>
                                            <p:fltVal val="0"/>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23" presetClass="entr" presetSubtype="16" fill="hold" grpId="0" nodeType="clickEffect">
                                  <p:stCondLst>
                                    <p:cond delay="0"/>
                                  </p:stCondLst>
                                  <p:childTnLst>
                                    <p:set>
                                      <p:cBhvr>
                                        <p:cTn id="120" dur="1" fill="hold">
                                          <p:stCondLst>
                                            <p:cond delay="0"/>
                                          </p:stCondLst>
                                        </p:cTn>
                                        <p:tgtEl>
                                          <p:spTgt spid="16445"/>
                                        </p:tgtEl>
                                        <p:attrNameLst>
                                          <p:attrName>style.visibility</p:attrName>
                                        </p:attrNameLst>
                                      </p:cBhvr>
                                      <p:to>
                                        <p:strVal val="visible"/>
                                      </p:to>
                                    </p:set>
                                    <p:anim calcmode="lin" valueType="num">
                                      <p:cBhvr>
                                        <p:cTn id="121" dur="500" fill="hold"/>
                                        <p:tgtEl>
                                          <p:spTgt spid="16445"/>
                                        </p:tgtEl>
                                        <p:attrNameLst>
                                          <p:attrName>ppt_w</p:attrName>
                                        </p:attrNameLst>
                                      </p:cBhvr>
                                      <p:tavLst>
                                        <p:tav tm="0">
                                          <p:val>
                                            <p:fltVal val="0"/>
                                          </p:val>
                                        </p:tav>
                                        <p:tav tm="100000">
                                          <p:val>
                                            <p:strVal val="#ppt_w"/>
                                          </p:val>
                                        </p:tav>
                                      </p:tavLst>
                                    </p:anim>
                                    <p:anim calcmode="lin" valueType="num">
                                      <p:cBhvr>
                                        <p:cTn id="122" dur="500" fill="hold"/>
                                        <p:tgtEl>
                                          <p:spTgt spid="16445"/>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1" fill="hold" grpId="0" nodeType="clickEffect">
                                  <p:stCondLst>
                                    <p:cond delay="0"/>
                                  </p:stCondLst>
                                  <p:childTnLst>
                                    <p:set>
                                      <p:cBhvr>
                                        <p:cTn id="126" dur="1" fill="hold">
                                          <p:stCondLst>
                                            <p:cond delay="0"/>
                                          </p:stCondLst>
                                        </p:cTn>
                                        <p:tgtEl>
                                          <p:spTgt spid="16449"/>
                                        </p:tgtEl>
                                        <p:attrNameLst>
                                          <p:attrName>style.visibility</p:attrName>
                                        </p:attrNameLst>
                                      </p:cBhvr>
                                      <p:to>
                                        <p:strVal val="visible"/>
                                      </p:to>
                                    </p:set>
                                    <p:anim calcmode="lin" valueType="num">
                                      <p:cBhvr additive="base">
                                        <p:cTn id="127" dur="500" fill="hold"/>
                                        <p:tgtEl>
                                          <p:spTgt spid="16449"/>
                                        </p:tgtEl>
                                        <p:attrNameLst>
                                          <p:attrName>ppt_x</p:attrName>
                                        </p:attrNameLst>
                                      </p:cBhvr>
                                      <p:tavLst>
                                        <p:tav tm="0">
                                          <p:val>
                                            <p:strVal val="#ppt_x"/>
                                          </p:val>
                                        </p:tav>
                                        <p:tav tm="100000">
                                          <p:val>
                                            <p:strVal val="#ppt_x"/>
                                          </p:val>
                                        </p:tav>
                                      </p:tavLst>
                                    </p:anim>
                                    <p:anim calcmode="lin" valueType="num">
                                      <p:cBhvr additive="base">
                                        <p:cTn id="128" dur="500" fill="hold"/>
                                        <p:tgtEl>
                                          <p:spTgt spid="16449"/>
                                        </p:tgtEl>
                                        <p:attrNameLst>
                                          <p:attrName>ppt_y</p:attrName>
                                        </p:attrNameLst>
                                      </p:cBhvr>
                                      <p:tavLst>
                                        <p:tav tm="0">
                                          <p:val>
                                            <p:strVal val="0-#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17" presetClass="entr" presetSubtype="1" fill="hold" nodeType="clickEffect">
                                  <p:stCondLst>
                                    <p:cond delay="0"/>
                                  </p:stCondLst>
                                  <p:childTnLst>
                                    <p:set>
                                      <p:cBhvr>
                                        <p:cTn id="132" dur="1" fill="hold">
                                          <p:stCondLst>
                                            <p:cond delay="0"/>
                                          </p:stCondLst>
                                        </p:cTn>
                                        <p:tgtEl>
                                          <p:spTgt spid="3"/>
                                        </p:tgtEl>
                                        <p:attrNameLst>
                                          <p:attrName>style.visibility</p:attrName>
                                        </p:attrNameLst>
                                      </p:cBhvr>
                                      <p:to>
                                        <p:strVal val="visible"/>
                                      </p:to>
                                    </p:set>
                                    <p:anim calcmode="lin" valueType="num">
                                      <p:cBhvr>
                                        <p:cTn id="133" dur="500" fill="hold"/>
                                        <p:tgtEl>
                                          <p:spTgt spid="3"/>
                                        </p:tgtEl>
                                        <p:attrNameLst>
                                          <p:attrName>ppt_x</p:attrName>
                                        </p:attrNameLst>
                                      </p:cBhvr>
                                      <p:tavLst>
                                        <p:tav tm="0">
                                          <p:val>
                                            <p:strVal val="#ppt_x"/>
                                          </p:val>
                                        </p:tav>
                                        <p:tav tm="100000">
                                          <p:val>
                                            <p:strVal val="#ppt_x"/>
                                          </p:val>
                                        </p:tav>
                                      </p:tavLst>
                                    </p:anim>
                                    <p:anim calcmode="lin" valueType="num">
                                      <p:cBhvr>
                                        <p:cTn id="134" dur="500" fill="hold"/>
                                        <p:tgtEl>
                                          <p:spTgt spid="3"/>
                                        </p:tgtEl>
                                        <p:attrNameLst>
                                          <p:attrName>ppt_y</p:attrName>
                                        </p:attrNameLst>
                                      </p:cBhvr>
                                      <p:tavLst>
                                        <p:tav tm="0">
                                          <p:val>
                                            <p:strVal val="#ppt_y-#ppt_h/2"/>
                                          </p:val>
                                        </p:tav>
                                        <p:tav tm="100000">
                                          <p:val>
                                            <p:strVal val="#ppt_y"/>
                                          </p:val>
                                        </p:tav>
                                      </p:tavLst>
                                    </p:anim>
                                    <p:anim calcmode="lin" valueType="num">
                                      <p:cBhvr>
                                        <p:cTn id="135" dur="500" fill="hold"/>
                                        <p:tgtEl>
                                          <p:spTgt spid="3"/>
                                        </p:tgtEl>
                                        <p:attrNameLst>
                                          <p:attrName>ppt_w</p:attrName>
                                        </p:attrNameLst>
                                      </p:cBhvr>
                                      <p:tavLst>
                                        <p:tav tm="0">
                                          <p:val>
                                            <p:strVal val="#ppt_w"/>
                                          </p:val>
                                        </p:tav>
                                        <p:tav tm="100000">
                                          <p:val>
                                            <p:strVal val="#ppt_w"/>
                                          </p:val>
                                        </p:tav>
                                      </p:tavLst>
                                    </p:anim>
                                    <p:anim calcmode="lin" valueType="num">
                                      <p:cBhvr>
                                        <p:cTn id="13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1" fill="hold" nodeType="clickEffect">
                                  <p:stCondLst>
                                    <p:cond delay="0"/>
                                  </p:stCondLst>
                                  <p:childTnLst>
                                    <p:set>
                                      <p:cBhvr>
                                        <p:cTn id="140" dur="1" fill="hold">
                                          <p:stCondLst>
                                            <p:cond delay="0"/>
                                          </p:stCondLst>
                                        </p:cTn>
                                        <p:tgtEl>
                                          <p:spTgt spid="9"/>
                                        </p:tgtEl>
                                        <p:attrNameLst>
                                          <p:attrName>style.visibility</p:attrName>
                                        </p:attrNameLst>
                                      </p:cBhvr>
                                      <p:to>
                                        <p:strVal val="visible"/>
                                      </p:to>
                                    </p:set>
                                    <p:anim calcmode="lin" valueType="num">
                                      <p:cBhvr additive="base">
                                        <p:cTn id="141" dur="500" fill="hold"/>
                                        <p:tgtEl>
                                          <p:spTgt spid="9"/>
                                        </p:tgtEl>
                                        <p:attrNameLst>
                                          <p:attrName>ppt_x</p:attrName>
                                        </p:attrNameLst>
                                      </p:cBhvr>
                                      <p:tavLst>
                                        <p:tav tm="0">
                                          <p:val>
                                            <p:strVal val="#ppt_x"/>
                                          </p:val>
                                        </p:tav>
                                        <p:tav tm="100000">
                                          <p:val>
                                            <p:strVal val="#ppt_x"/>
                                          </p:val>
                                        </p:tav>
                                      </p:tavLst>
                                    </p:anim>
                                    <p:anim calcmode="lin" valueType="num">
                                      <p:cBhvr additive="base">
                                        <p:cTn id="142"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4" fill="hold" grpId="0" nodeType="clickEffect">
                                  <p:stCondLst>
                                    <p:cond delay="0"/>
                                  </p:stCondLst>
                                  <p:childTnLst>
                                    <p:set>
                                      <p:cBhvr>
                                        <p:cTn id="146" dur="1" fill="hold">
                                          <p:stCondLst>
                                            <p:cond delay="0"/>
                                          </p:stCondLst>
                                        </p:cTn>
                                        <p:tgtEl>
                                          <p:spTgt spid="16446"/>
                                        </p:tgtEl>
                                        <p:attrNameLst>
                                          <p:attrName>style.visibility</p:attrName>
                                        </p:attrNameLst>
                                      </p:cBhvr>
                                      <p:to>
                                        <p:strVal val="visible"/>
                                      </p:to>
                                    </p:set>
                                    <p:anim calcmode="lin" valueType="num">
                                      <p:cBhvr additive="base">
                                        <p:cTn id="147" dur="500" fill="hold"/>
                                        <p:tgtEl>
                                          <p:spTgt spid="16446"/>
                                        </p:tgtEl>
                                        <p:attrNameLst>
                                          <p:attrName>ppt_x</p:attrName>
                                        </p:attrNameLst>
                                      </p:cBhvr>
                                      <p:tavLst>
                                        <p:tav tm="0">
                                          <p:val>
                                            <p:strVal val="#ppt_x"/>
                                          </p:val>
                                        </p:tav>
                                        <p:tav tm="100000">
                                          <p:val>
                                            <p:strVal val="#ppt_x"/>
                                          </p:val>
                                        </p:tav>
                                      </p:tavLst>
                                    </p:anim>
                                    <p:anim calcmode="lin" valueType="num">
                                      <p:cBhvr additive="base">
                                        <p:cTn id="148" dur="500" fill="hold"/>
                                        <p:tgtEl>
                                          <p:spTgt spid="16446"/>
                                        </p:tgtEl>
                                        <p:attrNameLst>
                                          <p:attrName>ppt_y</p:attrName>
                                        </p:attrNameLst>
                                      </p:cBhvr>
                                      <p:tavLst>
                                        <p:tav tm="0">
                                          <p:val>
                                            <p:strVal val="1+#ppt_h/2"/>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 presetClass="entr" presetSubtype="8" fill="hold" nodeType="clickEffect">
                                  <p:stCondLst>
                                    <p:cond delay="0"/>
                                  </p:stCondLst>
                                  <p:childTnLst>
                                    <p:set>
                                      <p:cBhvr>
                                        <p:cTn id="152" dur="1" fill="hold">
                                          <p:stCondLst>
                                            <p:cond delay="0"/>
                                          </p:stCondLst>
                                        </p:cTn>
                                        <p:tgtEl>
                                          <p:spTgt spid="16387"/>
                                        </p:tgtEl>
                                        <p:attrNameLst>
                                          <p:attrName>style.visibility</p:attrName>
                                        </p:attrNameLst>
                                      </p:cBhvr>
                                      <p:to>
                                        <p:strVal val="visible"/>
                                      </p:to>
                                    </p:set>
                                    <p:anim calcmode="lin" valueType="num">
                                      <p:cBhvr additive="base">
                                        <p:cTn id="153" dur="500" fill="hold"/>
                                        <p:tgtEl>
                                          <p:spTgt spid="16387"/>
                                        </p:tgtEl>
                                        <p:attrNameLst>
                                          <p:attrName>ppt_x</p:attrName>
                                        </p:attrNameLst>
                                      </p:cBhvr>
                                      <p:tavLst>
                                        <p:tav tm="0">
                                          <p:val>
                                            <p:strVal val="0-#ppt_w/2"/>
                                          </p:val>
                                        </p:tav>
                                        <p:tav tm="100000">
                                          <p:val>
                                            <p:strVal val="#ppt_x"/>
                                          </p:val>
                                        </p:tav>
                                      </p:tavLst>
                                    </p:anim>
                                    <p:anim calcmode="lin" valueType="num">
                                      <p:cBhvr additive="base">
                                        <p:cTn id="154" dur="500" fill="hold"/>
                                        <p:tgtEl>
                                          <p:spTgt spid="16387"/>
                                        </p:tgtEl>
                                        <p:attrNameLst>
                                          <p:attrName>ppt_y</p:attrName>
                                        </p:attrNameLst>
                                      </p:cBhvr>
                                      <p:tavLst>
                                        <p:tav tm="0">
                                          <p:val>
                                            <p:strVal val="#ppt_y"/>
                                          </p:val>
                                        </p:tav>
                                        <p:tav tm="100000">
                                          <p:val>
                                            <p:strVal val="#ppt_y"/>
                                          </p:val>
                                        </p:tav>
                                      </p:tavLst>
                                    </p:anim>
                                  </p:childTnLst>
                                </p:cTn>
                              </p:par>
                            </p:childTnLst>
                          </p:cTn>
                        </p:par>
                      </p:childTnLst>
                    </p:cTn>
                  </p:par>
                  <p:par>
                    <p:cTn id="155" fill="hold">
                      <p:stCondLst>
                        <p:cond delay="indefinite"/>
                      </p:stCondLst>
                      <p:childTnLst>
                        <p:par>
                          <p:cTn id="156" fill="hold">
                            <p:stCondLst>
                              <p:cond delay="0"/>
                            </p:stCondLst>
                            <p:childTnLst>
                              <p:par>
                                <p:cTn id="157" presetID="2" presetClass="entr" presetSubtype="8" fill="hold" grpId="0" nodeType="clickEffect">
                                  <p:stCondLst>
                                    <p:cond delay="0"/>
                                  </p:stCondLst>
                                  <p:childTnLst>
                                    <p:set>
                                      <p:cBhvr>
                                        <p:cTn id="158" dur="1" fill="hold">
                                          <p:stCondLst>
                                            <p:cond delay="0"/>
                                          </p:stCondLst>
                                        </p:cTn>
                                        <p:tgtEl>
                                          <p:spTgt spid="16448"/>
                                        </p:tgtEl>
                                        <p:attrNameLst>
                                          <p:attrName>style.visibility</p:attrName>
                                        </p:attrNameLst>
                                      </p:cBhvr>
                                      <p:to>
                                        <p:strVal val="visible"/>
                                      </p:to>
                                    </p:set>
                                    <p:anim calcmode="lin" valueType="num">
                                      <p:cBhvr additive="base">
                                        <p:cTn id="159" dur="500" fill="hold"/>
                                        <p:tgtEl>
                                          <p:spTgt spid="16448"/>
                                        </p:tgtEl>
                                        <p:attrNameLst>
                                          <p:attrName>ppt_x</p:attrName>
                                        </p:attrNameLst>
                                      </p:cBhvr>
                                      <p:tavLst>
                                        <p:tav tm="0">
                                          <p:val>
                                            <p:strVal val="0-#ppt_w/2"/>
                                          </p:val>
                                        </p:tav>
                                        <p:tav tm="100000">
                                          <p:val>
                                            <p:strVal val="#ppt_x"/>
                                          </p:val>
                                        </p:tav>
                                      </p:tavLst>
                                    </p:anim>
                                    <p:anim calcmode="lin" valueType="num">
                                      <p:cBhvr additive="base">
                                        <p:cTn id="160" dur="500" fill="hold"/>
                                        <p:tgtEl>
                                          <p:spTgt spid="16448"/>
                                        </p:tgtEl>
                                        <p:attrNameLst>
                                          <p:attrName>ppt_y</p:attrName>
                                        </p:attrNameLst>
                                      </p:cBhvr>
                                      <p:tavLst>
                                        <p:tav tm="0">
                                          <p:val>
                                            <p:strVal val="#ppt_y"/>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17" presetClass="entr" presetSubtype="8" fill="hold" nodeType="clickEffect">
                                  <p:stCondLst>
                                    <p:cond delay="0"/>
                                  </p:stCondLst>
                                  <p:childTnLst>
                                    <p:set>
                                      <p:cBhvr>
                                        <p:cTn id="164" dur="1" fill="hold">
                                          <p:stCondLst>
                                            <p:cond delay="0"/>
                                          </p:stCondLst>
                                        </p:cTn>
                                        <p:tgtEl>
                                          <p:spTgt spid="2"/>
                                        </p:tgtEl>
                                        <p:attrNameLst>
                                          <p:attrName>style.visibility</p:attrName>
                                        </p:attrNameLst>
                                      </p:cBhvr>
                                      <p:to>
                                        <p:strVal val="visible"/>
                                      </p:to>
                                    </p:set>
                                    <p:anim calcmode="lin" valueType="num">
                                      <p:cBhvr>
                                        <p:cTn id="165" dur="500" fill="hold"/>
                                        <p:tgtEl>
                                          <p:spTgt spid="2"/>
                                        </p:tgtEl>
                                        <p:attrNameLst>
                                          <p:attrName>ppt_x</p:attrName>
                                        </p:attrNameLst>
                                      </p:cBhvr>
                                      <p:tavLst>
                                        <p:tav tm="0">
                                          <p:val>
                                            <p:strVal val="#ppt_x-#ppt_w/2"/>
                                          </p:val>
                                        </p:tav>
                                        <p:tav tm="100000">
                                          <p:val>
                                            <p:strVal val="#ppt_x"/>
                                          </p:val>
                                        </p:tav>
                                      </p:tavLst>
                                    </p:anim>
                                    <p:anim calcmode="lin" valueType="num">
                                      <p:cBhvr>
                                        <p:cTn id="166" dur="500" fill="hold"/>
                                        <p:tgtEl>
                                          <p:spTgt spid="2"/>
                                        </p:tgtEl>
                                        <p:attrNameLst>
                                          <p:attrName>ppt_y</p:attrName>
                                        </p:attrNameLst>
                                      </p:cBhvr>
                                      <p:tavLst>
                                        <p:tav tm="0">
                                          <p:val>
                                            <p:strVal val="#ppt_y"/>
                                          </p:val>
                                        </p:tav>
                                        <p:tav tm="100000">
                                          <p:val>
                                            <p:strVal val="#ppt_y"/>
                                          </p:val>
                                        </p:tav>
                                      </p:tavLst>
                                    </p:anim>
                                    <p:anim calcmode="lin" valueType="num">
                                      <p:cBhvr>
                                        <p:cTn id="167" dur="500" fill="hold"/>
                                        <p:tgtEl>
                                          <p:spTgt spid="2"/>
                                        </p:tgtEl>
                                        <p:attrNameLst>
                                          <p:attrName>ppt_w</p:attrName>
                                        </p:attrNameLst>
                                      </p:cBhvr>
                                      <p:tavLst>
                                        <p:tav tm="0">
                                          <p:val>
                                            <p:fltVal val="0"/>
                                          </p:val>
                                        </p:tav>
                                        <p:tav tm="100000">
                                          <p:val>
                                            <p:strVal val="#ppt_w"/>
                                          </p:val>
                                        </p:tav>
                                      </p:tavLst>
                                    </p:anim>
                                    <p:anim calcmode="lin" valueType="num">
                                      <p:cBhvr>
                                        <p:cTn id="168"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8" fill="hold" nodeType="clickEffect">
                                  <p:stCondLst>
                                    <p:cond delay="0"/>
                                  </p:stCondLst>
                                  <p:childTnLst>
                                    <p:set>
                                      <p:cBhvr>
                                        <p:cTn id="172" dur="1" fill="hold">
                                          <p:stCondLst>
                                            <p:cond delay="0"/>
                                          </p:stCondLst>
                                        </p:cTn>
                                        <p:tgtEl>
                                          <p:spTgt spid="12"/>
                                        </p:tgtEl>
                                        <p:attrNameLst>
                                          <p:attrName>style.visibility</p:attrName>
                                        </p:attrNameLst>
                                      </p:cBhvr>
                                      <p:to>
                                        <p:strVal val="visible"/>
                                      </p:to>
                                    </p:set>
                                    <p:anim calcmode="lin" valueType="num">
                                      <p:cBhvr additive="base">
                                        <p:cTn id="173" dur="500" fill="hold"/>
                                        <p:tgtEl>
                                          <p:spTgt spid="12"/>
                                        </p:tgtEl>
                                        <p:attrNameLst>
                                          <p:attrName>ppt_x</p:attrName>
                                        </p:attrNameLst>
                                      </p:cBhvr>
                                      <p:tavLst>
                                        <p:tav tm="0">
                                          <p:val>
                                            <p:strVal val="0-#ppt_w/2"/>
                                          </p:val>
                                        </p:tav>
                                        <p:tav tm="100000">
                                          <p:val>
                                            <p:strVal val="#ppt_x"/>
                                          </p:val>
                                        </p:tav>
                                      </p:tavLst>
                                    </p:anim>
                                    <p:anim calcmode="lin" valueType="num">
                                      <p:cBhvr additive="base">
                                        <p:cTn id="17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8" fill="hold" nodeType="clickEffect">
                                  <p:stCondLst>
                                    <p:cond delay="0"/>
                                  </p:stCondLst>
                                  <p:childTnLst>
                                    <p:set>
                                      <p:cBhvr>
                                        <p:cTn id="178" dur="1" fill="hold">
                                          <p:stCondLst>
                                            <p:cond delay="0"/>
                                          </p:stCondLst>
                                        </p:cTn>
                                        <p:tgtEl>
                                          <p:spTgt spid="16386"/>
                                        </p:tgtEl>
                                        <p:attrNameLst>
                                          <p:attrName>style.visibility</p:attrName>
                                        </p:attrNameLst>
                                      </p:cBhvr>
                                      <p:to>
                                        <p:strVal val="visible"/>
                                      </p:to>
                                    </p:set>
                                    <p:anim calcmode="lin" valueType="num">
                                      <p:cBhvr additive="base">
                                        <p:cTn id="179" dur="500" fill="hold"/>
                                        <p:tgtEl>
                                          <p:spTgt spid="16386"/>
                                        </p:tgtEl>
                                        <p:attrNameLst>
                                          <p:attrName>ppt_x</p:attrName>
                                        </p:attrNameLst>
                                      </p:cBhvr>
                                      <p:tavLst>
                                        <p:tav tm="0">
                                          <p:val>
                                            <p:strVal val="0-#ppt_w/2"/>
                                          </p:val>
                                        </p:tav>
                                        <p:tav tm="100000">
                                          <p:val>
                                            <p:strVal val="#ppt_x"/>
                                          </p:val>
                                        </p:tav>
                                      </p:tavLst>
                                    </p:anim>
                                    <p:anim calcmode="lin" valueType="num">
                                      <p:cBhvr additive="base">
                                        <p:cTn id="180" dur="500" fill="hold"/>
                                        <p:tgtEl>
                                          <p:spTgt spid="16386"/>
                                        </p:tgtEl>
                                        <p:attrNameLst>
                                          <p:attrName>ppt_y</p:attrName>
                                        </p:attrNameLst>
                                      </p:cBhvr>
                                      <p:tavLst>
                                        <p:tav tm="0">
                                          <p:val>
                                            <p:strVal val="#ppt_y"/>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17" presetClass="entr" presetSubtype="8" fill="hold" grpId="0" nodeType="clickEffect">
                                  <p:stCondLst>
                                    <p:cond delay="0"/>
                                  </p:stCondLst>
                                  <p:childTnLst>
                                    <p:set>
                                      <p:cBhvr>
                                        <p:cTn id="184" dur="1" fill="hold">
                                          <p:stCondLst>
                                            <p:cond delay="0"/>
                                          </p:stCondLst>
                                        </p:cTn>
                                        <p:tgtEl>
                                          <p:spTgt spid="16447"/>
                                        </p:tgtEl>
                                        <p:attrNameLst>
                                          <p:attrName>style.visibility</p:attrName>
                                        </p:attrNameLst>
                                      </p:cBhvr>
                                      <p:to>
                                        <p:strVal val="visible"/>
                                      </p:to>
                                    </p:set>
                                    <p:anim calcmode="lin" valueType="num">
                                      <p:cBhvr>
                                        <p:cTn id="185" dur="500" fill="hold"/>
                                        <p:tgtEl>
                                          <p:spTgt spid="16447"/>
                                        </p:tgtEl>
                                        <p:attrNameLst>
                                          <p:attrName>ppt_x</p:attrName>
                                        </p:attrNameLst>
                                      </p:cBhvr>
                                      <p:tavLst>
                                        <p:tav tm="0">
                                          <p:val>
                                            <p:strVal val="#ppt_x-#ppt_w/2"/>
                                          </p:val>
                                        </p:tav>
                                        <p:tav tm="100000">
                                          <p:val>
                                            <p:strVal val="#ppt_x"/>
                                          </p:val>
                                        </p:tav>
                                      </p:tavLst>
                                    </p:anim>
                                    <p:anim calcmode="lin" valueType="num">
                                      <p:cBhvr>
                                        <p:cTn id="186" dur="500" fill="hold"/>
                                        <p:tgtEl>
                                          <p:spTgt spid="16447"/>
                                        </p:tgtEl>
                                        <p:attrNameLst>
                                          <p:attrName>ppt_y</p:attrName>
                                        </p:attrNameLst>
                                      </p:cBhvr>
                                      <p:tavLst>
                                        <p:tav tm="0">
                                          <p:val>
                                            <p:strVal val="#ppt_y"/>
                                          </p:val>
                                        </p:tav>
                                        <p:tav tm="100000">
                                          <p:val>
                                            <p:strVal val="#ppt_y"/>
                                          </p:val>
                                        </p:tav>
                                      </p:tavLst>
                                    </p:anim>
                                    <p:anim calcmode="lin" valueType="num">
                                      <p:cBhvr>
                                        <p:cTn id="187" dur="500" fill="hold"/>
                                        <p:tgtEl>
                                          <p:spTgt spid="16447"/>
                                        </p:tgtEl>
                                        <p:attrNameLst>
                                          <p:attrName>ppt_w</p:attrName>
                                        </p:attrNameLst>
                                      </p:cBhvr>
                                      <p:tavLst>
                                        <p:tav tm="0">
                                          <p:val>
                                            <p:fltVal val="0"/>
                                          </p:val>
                                        </p:tav>
                                        <p:tav tm="100000">
                                          <p:val>
                                            <p:strVal val="#ppt_w"/>
                                          </p:val>
                                        </p:tav>
                                      </p:tavLst>
                                    </p:anim>
                                    <p:anim calcmode="lin" valueType="num">
                                      <p:cBhvr>
                                        <p:cTn id="188" dur="500" fill="hold"/>
                                        <p:tgtEl>
                                          <p:spTgt spid="1644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10" grpId="0" animBg="1"/>
      <p:bldP spid="16411" grpId="0" animBg="1"/>
      <p:bldP spid="16432" grpId="0" animBg="1"/>
      <p:bldP spid="16445" grpId="0" autoUpdateAnimBg="0"/>
      <p:bldP spid="16446" grpId="0" autoUpdateAnimBg="0"/>
      <p:bldP spid="16447" grpId="0" autoUpdateAnimBg="0"/>
      <p:bldP spid="16448" grpId="0" animBg="1"/>
      <p:bldP spid="16449" grpId="0" animBg="1"/>
      <p:bldP spid="16467" grpId="0" autoUpdateAnimBg="0"/>
      <p:bldP spid="16468" grpId="0" autoUpdateAnimBg="0"/>
      <p:bldP spid="16469" grpId="0" autoUpdateAnimBg="0"/>
      <p:bldP spid="16471" grpId="0" autoUpdateAnimBg="0"/>
      <p:bldP spid="16472" grpId="0" animBg="1"/>
      <p:bldP spid="1647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Oval 2"/>
          <p:cNvSpPr>
            <a:spLocks noChangeArrowheads="1"/>
          </p:cNvSpPr>
          <p:nvPr/>
        </p:nvSpPr>
        <p:spPr bwMode="auto">
          <a:xfrm>
            <a:off x="4418013" y="1112838"/>
            <a:ext cx="3971925" cy="3970337"/>
          </a:xfrm>
          <a:prstGeom prst="ellipse">
            <a:avLst/>
          </a:prstGeom>
          <a:solidFill>
            <a:schemeClr val="bg1"/>
          </a:solidFill>
          <a:ln w="9525">
            <a:solidFill>
              <a:schemeClr val="bg2"/>
            </a:solidFill>
            <a:round/>
          </a:ln>
        </p:spPr>
        <p:txBody>
          <a:bodyPr wrap="none" anchor="ctr"/>
          <a:lstStyle/>
          <a:p>
            <a:endParaRPr lang="en-IN"/>
          </a:p>
        </p:txBody>
      </p:sp>
      <p:sp>
        <p:nvSpPr>
          <p:cNvPr id="6147" name="Oval 3"/>
          <p:cNvSpPr>
            <a:spLocks noChangeArrowheads="1"/>
          </p:cNvSpPr>
          <p:nvPr/>
        </p:nvSpPr>
        <p:spPr bwMode="auto">
          <a:xfrm>
            <a:off x="5208588" y="1978025"/>
            <a:ext cx="2354262" cy="2352675"/>
          </a:xfrm>
          <a:prstGeom prst="ellipse">
            <a:avLst/>
          </a:prstGeom>
          <a:solidFill>
            <a:schemeClr val="bg1"/>
          </a:solidFill>
          <a:ln w="9525">
            <a:solidFill>
              <a:schemeClr val="bg2"/>
            </a:solidFill>
            <a:round/>
          </a:ln>
        </p:spPr>
        <p:txBody>
          <a:bodyPr wrap="none" anchor="ctr"/>
          <a:lstStyle/>
          <a:p>
            <a:endParaRPr lang="en-IN"/>
          </a:p>
        </p:txBody>
      </p:sp>
      <p:sp>
        <p:nvSpPr>
          <p:cNvPr id="6148" name="Line 4"/>
          <p:cNvSpPr>
            <a:spLocks noChangeShapeType="1"/>
          </p:cNvSpPr>
          <p:nvPr/>
        </p:nvSpPr>
        <p:spPr bwMode="auto">
          <a:xfrm>
            <a:off x="4418013" y="3135313"/>
            <a:ext cx="3971925" cy="0"/>
          </a:xfrm>
          <a:prstGeom prst="line">
            <a:avLst/>
          </a:prstGeom>
          <a:noFill/>
          <a:ln w="9525">
            <a:solidFill>
              <a:schemeClr val="bg2"/>
            </a:solidFill>
            <a:round/>
          </a:ln>
        </p:spPr>
        <p:txBody>
          <a:bodyPr/>
          <a:lstStyle/>
          <a:p>
            <a:endParaRPr lang="en-IN"/>
          </a:p>
        </p:txBody>
      </p:sp>
      <p:sp>
        <p:nvSpPr>
          <p:cNvPr id="6149" name="Line 5"/>
          <p:cNvSpPr>
            <a:spLocks noChangeShapeType="1"/>
          </p:cNvSpPr>
          <p:nvPr/>
        </p:nvSpPr>
        <p:spPr bwMode="auto">
          <a:xfrm>
            <a:off x="6386513" y="1138238"/>
            <a:ext cx="0" cy="3956050"/>
          </a:xfrm>
          <a:prstGeom prst="line">
            <a:avLst/>
          </a:prstGeom>
          <a:noFill/>
          <a:ln w="9525">
            <a:solidFill>
              <a:schemeClr val="bg2"/>
            </a:solidFill>
            <a:round/>
          </a:ln>
        </p:spPr>
        <p:txBody>
          <a:bodyPr/>
          <a:lstStyle/>
          <a:p>
            <a:endParaRPr lang="en-IN"/>
          </a:p>
        </p:txBody>
      </p:sp>
      <p:sp>
        <p:nvSpPr>
          <p:cNvPr id="6150" name="Line 6"/>
          <p:cNvSpPr>
            <a:spLocks noChangeShapeType="1"/>
          </p:cNvSpPr>
          <p:nvPr/>
        </p:nvSpPr>
        <p:spPr bwMode="auto">
          <a:xfrm rot="130507">
            <a:off x="4618038" y="2208213"/>
            <a:ext cx="3582987" cy="1890712"/>
          </a:xfrm>
          <a:prstGeom prst="line">
            <a:avLst/>
          </a:prstGeom>
          <a:noFill/>
          <a:ln w="9525">
            <a:solidFill>
              <a:schemeClr val="bg2"/>
            </a:solidFill>
            <a:round/>
          </a:ln>
        </p:spPr>
        <p:txBody>
          <a:bodyPr/>
          <a:lstStyle/>
          <a:p>
            <a:endParaRPr lang="en-IN"/>
          </a:p>
        </p:txBody>
      </p:sp>
      <p:sp>
        <p:nvSpPr>
          <p:cNvPr id="6151" name="Line 7"/>
          <p:cNvSpPr>
            <a:spLocks noChangeShapeType="1"/>
          </p:cNvSpPr>
          <p:nvPr/>
        </p:nvSpPr>
        <p:spPr bwMode="auto">
          <a:xfrm flipH="1">
            <a:off x="4605338" y="2170113"/>
            <a:ext cx="3582987" cy="1890712"/>
          </a:xfrm>
          <a:prstGeom prst="line">
            <a:avLst/>
          </a:prstGeom>
          <a:noFill/>
          <a:ln w="9525">
            <a:solidFill>
              <a:schemeClr val="bg2"/>
            </a:solidFill>
            <a:round/>
          </a:ln>
        </p:spPr>
        <p:txBody>
          <a:bodyPr/>
          <a:lstStyle/>
          <a:p>
            <a:endParaRPr lang="en-IN"/>
          </a:p>
        </p:txBody>
      </p:sp>
      <p:sp>
        <p:nvSpPr>
          <p:cNvPr id="6152" name="Line 8"/>
          <p:cNvSpPr>
            <a:spLocks noChangeShapeType="1"/>
          </p:cNvSpPr>
          <p:nvPr/>
        </p:nvSpPr>
        <p:spPr bwMode="auto">
          <a:xfrm rot="5493622" flipH="1" flipV="1">
            <a:off x="4599781" y="2201069"/>
            <a:ext cx="3557588" cy="1879600"/>
          </a:xfrm>
          <a:prstGeom prst="line">
            <a:avLst/>
          </a:prstGeom>
          <a:noFill/>
          <a:ln w="9525">
            <a:solidFill>
              <a:schemeClr val="bg2"/>
            </a:solidFill>
            <a:round/>
          </a:ln>
        </p:spPr>
        <p:txBody>
          <a:bodyPr/>
          <a:lstStyle/>
          <a:p>
            <a:endParaRPr lang="en-IN"/>
          </a:p>
        </p:txBody>
      </p:sp>
      <p:sp>
        <p:nvSpPr>
          <p:cNvPr id="6153" name="Line 9"/>
          <p:cNvSpPr>
            <a:spLocks noChangeShapeType="1"/>
          </p:cNvSpPr>
          <p:nvPr/>
        </p:nvSpPr>
        <p:spPr bwMode="auto">
          <a:xfrm rot="16200000" flipH="1">
            <a:off x="4618832" y="2245518"/>
            <a:ext cx="3581400" cy="1890713"/>
          </a:xfrm>
          <a:prstGeom prst="line">
            <a:avLst/>
          </a:prstGeom>
          <a:noFill/>
          <a:ln w="9525">
            <a:solidFill>
              <a:schemeClr val="bg2"/>
            </a:solidFill>
            <a:round/>
          </a:ln>
        </p:spPr>
        <p:txBody>
          <a:bodyPr/>
          <a:lstStyle/>
          <a:p>
            <a:endParaRPr lang="en-IN"/>
          </a:p>
        </p:txBody>
      </p:sp>
      <p:sp>
        <p:nvSpPr>
          <p:cNvPr id="6154" name="Line 10"/>
          <p:cNvSpPr>
            <a:spLocks noChangeShapeType="1"/>
          </p:cNvSpPr>
          <p:nvPr/>
        </p:nvSpPr>
        <p:spPr bwMode="auto">
          <a:xfrm>
            <a:off x="4692650" y="2120900"/>
            <a:ext cx="0" cy="496888"/>
          </a:xfrm>
          <a:prstGeom prst="line">
            <a:avLst/>
          </a:prstGeom>
          <a:noFill/>
          <a:ln w="9525">
            <a:solidFill>
              <a:schemeClr val="bg2"/>
            </a:solidFill>
            <a:round/>
          </a:ln>
        </p:spPr>
        <p:txBody>
          <a:bodyPr/>
          <a:lstStyle/>
          <a:p>
            <a:endParaRPr lang="en-IN"/>
          </a:p>
        </p:txBody>
      </p:sp>
      <p:sp>
        <p:nvSpPr>
          <p:cNvPr id="6155" name="Line 11"/>
          <p:cNvSpPr>
            <a:spLocks noChangeShapeType="1"/>
          </p:cNvSpPr>
          <p:nvPr/>
        </p:nvSpPr>
        <p:spPr bwMode="auto">
          <a:xfrm>
            <a:off x="5464175" y="1400175"/>
            <a:ext cx="0" cy="795338"/>
          </a:xfrm>
          <a:prstGeom prst="line">
            <a:avLst/>
          </a:prstGeom>
          <a:noFill/>
          <a:ln w="9525">
            <a:solidFill>
              <a:schemeClr val="bg2"/>
            </a:solidFill>
            <a:round/>
          </a:ln>
        </p:spPr>
        <p:txBody>
          <a:bodyPr/>
          <a:lstStyle/>
          <a:p>
            <a:endParaRPr lang="en-IN"/>
          </a:p>
        </p:txBody>
      </p:sp>
      <p:sp>
        <p:nvSpPr>
          <p:cNvPr id="6156" name="Line 12"/>
          <p:cNvSpPr>
            <a:spLocks noChangeShapeType="1"/>
          </p:cNvSpPr>
          <p:nvPr/>
        </p:nvSpPr>
        <p:spPr bwMode="auto">
          <a:xfrm>
            <a:off x="7354888" y="1400175"/>
            <a:ext cx="0" cy="795338"/>
          </a:xfrm>
          <a:prstGeom prst="line">
            <a:avLst/>
          </a:prstGeom>
          <a:noFill/>
          <a:ln w="9525">
            <a:solidFill>
              <a:schemeClr val="bg2"/>
            </a:solidFill>
            <a:round/>
          </a:ln>
        </p:spPr>
        <p:txBody>
          <a:bodyPr/>
          <a:lstStyle/>
          <a:p>
            <a:endParaRPr lang="en-IN"/>
          </a:p>
        </p:txBody>
      </p:sp>
      <p:sp>
        <p:nvSpPr>
          <p:cNvPr id="6157" name="Line 13"/>
          <p:cNvSpPr>
            <a:spLocks noChangeShapeType="1"/>
          </p:cNvSpPr>
          <p:nvPr/>
        </p:nvSpPr>
        <p:spPr bwMode="auto">
          <a:xfrm>
            <a:off x="8139113" y="2170113"/>
            <a:ext cx="0" cy="498475"/>
          </a:xfrm>
          <a:prstGeom prst="line">
            <a:avLst/>
          </a:prstGeom>
          <a:noFill/>
          <a:ln w="9525">
            <a:solidFill>
              <a:schemeClr val="bg2"/>
            </a:solidFill>
            <a:round/>
          </a:ln>
        </p:spPr>
        <p:txBody>
          <a:bodyPr/>
          <a:lstStyle/>
          <a:p>
            <a:endParaRPr lang="en-IN"/>
          </a:p>
        </p:txBody>
      </p:sp>
      <p:sp>
        <p:nvSpPr>
          <p:cNvPr id="6158" name="Line 14"/>
          <p:cNvSpPr>
            <a:spLocks noChangeShapeType="1"/>
          </p:cNvSpPr>
          <p:nvPr/>
        </p:nvSpPr>
        <p:spPr bwMode="auto">
          <a:xfrm flipV="1">
            <a:off x="4643438" y="3551238"/>
            <a:ext cx="0" cy="496887"/>
          </a:xfrm>
          <a:prstGeom prst="line">
            <a:avLst/>
          </a:prstGeom>
          <a:noFill/>
          <a:ln w="9525">
            <a:solidFill>
              <a:schemeClr val="bg2"/>
            </a:solidFill>
            <a:round/>
          </a:ln>
        </p:spPr>
        <p:txBody>
          <a:bodyPr/>
          <a:lstStyle/>
          <a:p>
            <a:endParaRPr lang="en-IN"/>
          </a:p>
        </p:txBody>
      </p:sp>
      <p:sp>
        <p:nvSpPr>
          <p:cNvPr id="6159" name="Line 15"/>
          <p:cNvSpPr>
            <a:spLocks noChangeShapeType="1"/>
          </p:cNvSpPr>
          <p:nvPr/>
        </p:nvSpPr>
        <p:spPr bwMode="auto">
          <a:xfrm flipV="1">
            <a:off x="5402263" y="4060825"/>
            <a:ext cx="0" cy="796925"/>
          </a:xfrm>
          <a:prstGeom prst="line">
            <a:avLst/>
          </a:prstGeom>
          <a:noFill/>
          <a:ln w="9525">
            <a:solidFill>
              <a:schemeClr val="bg2"/>
            </a:solidFill>
            <a:round/>
          </a:ln>
        </p:spPr>
        <p:txBody>
          <a:bodyPr/>
          <a:lstStyle/>
          <a:p>
            <a:endParaRPr lang="en-IN"/>
          </a:p>
        </p:txBody>
      </p:sp>
      <p:sp>
        <p:nvSpPr>
          <p:cNvPr id="6160" name="Line 16"/>
          <p:cNvSpPr>
            <a:spLocks noChangeShapeType="1"/>
          </p:cNvSpPr>
          <p:nvPr/>
        </p:nvSpPr>
        <p:spPr bwMode="auto">
          <a:xfrm flipV="1">
            <a:off x="7318375" y="4111625"/>
            <a:ext cx="0" cy="795338"/>
          </a:xfrm>
          <a:prstGeom prst="line">
            <a:avLst/>
          </a:prstGeom>
          <a:noFill/>
          <a:ln w="9525">
            <a:solidFill>
              <a:schemeClr val="bg2"/>
            </a:solidFill>
            <a:round/>
          </a:ln>
        </p:spPr>
        <p:txBody>
          <a:bodyPr/>
          <a:lstStyle/>
          <a:p>
            <a:endParaRPr lang="en-IN"/>
          </a:p>
        </p:txBody>
      </p:sp>
      <p:sp>
        <p:nvSpPr>
          <p:cNvPr id="6161" name="Line 17"/>
          <p:cNvSpPr>
            <a:spLocks noChangeShapeType="1"/>
          </p:cNvSpPr>
          <p:nvPr/>
        </p:nvSpPr>
        <p:spPr bwMode="auto">
          <a:xfrm flipV="1">
            <a:off x="8113713" y="3651250"/>
            <a:ext cx="0" cy="496888"/>
          </a:xfrm>
          <a:prstGeom prst="line">
            <a:avLst/>
          </a:prstGeom>
          <a:noFill/>
          <a:ln w="9525">
            <a:solidFill>
              <a:schemeClr val="bg2"/>
            </a:solidFill>
            <a:round/>
          </a:ln>
        </p:spPr>
        <p:txBody>
          <a:bodyPr/>
          <a:lstStyle/>
          <a:p>
            <a:endParaRPr lang="en-IN"/>
          </a:p>
        </p:txBody>
      </p:sp>
      <p:sp>
        <p:nvSpPr>
          <p:cNvPr id="6162" name="Line 18"/>
          <p:cNvSpPr>
            <a:spLocks noChangeShapeType="1"/>
          </p:cNvSpPr>
          <p:nvPr/>
        </p:nvSpPr>
        <p:spPr bwMode="auto">
          <a:xfrm flipH="1">
            <a:off x="4643438" y="2568575"/>
            <a:ext cx="795337" cy="0"/>
          </a:xfrm>
          <a:prstGeom prst="line">
            <a:avLst/>
          </a:prstGeom>
          <a:noFill/>
          <a:ln w="9525">
            <a:solidFill>
              <a:schemeClr val="bg2"/>
            </a:solidFill>
            <a:round/>
          </a:ln>
        </p:spPr>
        <p:txBody>
          <a:bodyPr/>
          <a:lstStyle/>
          <a:p>
            <a:endParaRPr lang="en-IN"/>
          </a:p>
        </p:txBody>
      </p:sp>
      <p:sp>
        <p:nvSpPr>
          <p:cNvPr id="6163" name="Line 19"/>
          <p:cNvSpPr>
            <a:spLocks noChangeShapeType="1"/>
          </p:cNvSpPr>
          <p:nvPr/>
        </p:nvSpPr>
        <p:spPr bwMode="auto">
          <a:xfrm flipH="1">
            <a:off x="5414963" y="2108200"/>
            <a:ext cx="396875" cy="0"/>
          </a:xfrm>
          <a:prstGeom prst="line">
            <a:avLst/>
          </a:prstGeom>
          <a:noFill/>
          <a:ln w="9525">
            <a:solidFill>
              <a:schemeClr val="bg2"/>
            </a:solidFill>
            <a:round/>
          </a:ln>
        </p:spPr>
        <p:txBody>
          <a:bodyPr/>
          <a:lstStyle/>
          <a:p>
            <a:endParaRPr lang="en-IN"/>
          </a:p>
        </p:txBody>
      </p:sp>
      <p:sp>
        <p:nvSpPr>
          <p:cNvPr id="6164" name="Line 20"/>
          <p:cNvSpPr>
            <a:spLocks noChangeShapeType="1"/>
          </p:cNvSpPr>
          <p:nvPr/>
        </p:nvSpPr>
        <p:spPr bwMode="auto">
          <a:xfrm>
            <a:off x="6907213" y="2108200"/>
            <a:ext cx="498475" cy="0"/>
          </a:xfrm>
          <a:prstGeom prst="line">
            <a:avLst/>
          </a:prstGeom>
          <a:noFill/>
          <a:ln w="9525">
            <a:solidFill>
              <a:schemeClr val="bg2"/>
            </a:solidFill>
            <a:round/>
          </a:ln>
        </p:spPr>
        <p:txBody>
          <a:bodyPr/>
          <a:lstStyle/>
          <a:p>
            <a:endParaRPr lang="en-IN"/>
          </a:p>
        </p:txBody>
      </p:sp>
      <p:sp>
        <p:nvSpPr>
          <p:cNvPr id="6165" name="Line 21"/>
          <p:cNvSpPr>
            <a:spLocks noChangeShapeType="1"/>
          </p:cNvSpPr>
          <p:nvPr/>
        </p:nvSpPr>
        <p:spPr bwMode="auto">
          <a:xfrm>
            <a:off x="7405688" y="2593975"/>
            <a:ext cx="795337" cy="0"/>
          </a:xfrm>
          <a:prstGeom prst="line">
            <a:avLst/>
          </a:prstGeom>
          <a:noFill/>
          <a:ln w="9525">
            <a:solidFill>
              <a:schemeClr val="bg2"/>
            </a:solidFill>
            <a:round/>
          </a:ln>
        </p:spPr>
        <p:txBody>
          <a:bodyPr/>
          <a:lstStyle/>
          <a:p>
            <a:endParaRPr lang="en-IN"/>
          </a:p>
        </p:txBody>
      </p:sp>
      <p:sp>
        <p:nvSpPr>
          <p:cNvPr id="6166" name="Line 22"/>
          <p:cNvSpPr>
            <a:spLocks noChangeShapeType="1"/>
          </p:cNvSpPr>
          <p:nvPr/>
        </p:nvSpPr>
        <p:spPr bwMode="auto">
          <a:xfrm>
            <a:off x="7416800" y="3725863"/>
            <a:ext cx="696913" cy="0"/>
          </a:xfrm>
          <a:prstGeom prst="line">
            <a:avLst/>
          </a:prstGeom>
          <a:noFill/>
          <a:ln w="9525">
            <a:solidFill>
              <a:schemeClr val="bg2"/>
            </a:solidFill>
            <a:round/>
          </a:ln>
        </p:spPr>
        <p:txBody>
          <a:bodyPr/>
          <a:lstStyle/>
          <a:p>
            <a:endParaRPr lang="en-IN"/>
          </a:p>
        </p:txBody>
      </p:sp>
      <p:sp>
        <p:nvSpPr>
          <p:cNvPr id="6167" name="Line 23"/>
          <p:cNvSpPr>
            <a:spLocks noChangeShapeType="1"/>
          </p:cNvSpPr>
          <p:nvPr/>
        </p:nvSpPr>
        <p:spPr bwMode="auto">
          <a:xfrm>
            <a:off x="6894513" y="4222750"/>
            <a:ext cx="411162" cy="0"/>
          </a:xfrm>
          <a:prstGeom prst="line">
            <a:avLst/>
          </a:prstGeom>
          <a:noFill/>
          <a:ln w="9525">
            <a:solidFill>
              <a:schemeClr val="bg2"/>
            </a:solidFill>
            <a:round/>
          </a:ln>
        </p:spPr>
        <p:txBody>
          <a:bodyPr/>
          <a:lstStyle/>
          <a:p>
            <a:endParaRPr lang="en-IN"/>
          </a:p>
        </p:txBody>
      </p:sp>
      <p:sp>
        <p:nvSpPr>
          <p:cNvPr id="6168" name="Line 24"/>
          <p:cNvSpPr>
            <a:spLocks noChangeShapeType="1"/>
          </p:cNvSpPr>
          <p:nvPr/>
        </p:nvSpPr>
        <p:spPr bwMode="auto">
          <a:xfrm flipH="1">
            <a:off x="5314950" y="4173538"/>
            <a:ext cx="496888" cy="0"/>
          </a:xfrm>
          <a:prstGeom prst="line">
            <a:avLst/>
          </a:prstGeom>
          <a:noFill/>
          <a:ln w="9525">
            <a:solidFill>
              <a:schemeClr val="bg2"/>
            </a:solidFill>
            <a:round/>
          </a:ln>
        </p:spPr>
        <p:txBody>
          <a:bodyPr/>
          <a:lstStyle/>
          <a:p>
            <a:endParaRPr lang="en-IN"/>
          </a:p>
        </p:txBody>
      </p:sp>
      <p:sp>
        <p:nvSpPr>
          <p:cNvPr id="6169" name="Line 25"/>
          <p:cNvSpPr>
            <a:spLocks noChangeShapeType="1"/>
          </p:cNvSpPr>
          <p:nvPr/>
        </p:nvSpPr>
        <p:spPr bwMode="auto">
          <a:xfrm flipH="1">
            <a:off x="4630738" y="3675063"/>
            <a:ext cx="696912" cy="0"/>
          </a:xfrm>
          <a:prstGeom prst="line">
            <a:avLst/>
          </a:prstGeom>
          <a:noFill/>
          <a:ln w="9525">
            <a:solidFill>
              <a:schemeClr val="bg2"/>
            </a:solidFill>
            <a:round/>
          </a:ln>
        </p:spPr>
        <p:txBody>
          <a:bodyPr/>
          <a:lstStyle/>
          <a:p>
            <a:endParaRPr lang="en-IN"/>
          </a:p>
        </p:txBody>
      </p:sp>
      <p:sp>
        <p:nvSpPr>
          <p:cNvPr id="6170" name="Oval 26"/>
          <p:cNvSpPr>
            <a:spLocks noChangeArrowheads="1"/>
          </p:cNvSpPr>
          <p:nvPr/>
        </p:nvSpPr>
        <p:spPr bwMode="auto">
          <a:xfrm>
            <a:off x="4651375" y="2514600"/>
            <a:ext cx="98425" cy="100013"/>
          </a:xfrm>
          <a:prstGeom prst="ellipse">
            <a:avLst/>
          </a:prstGeom>
          <a:solidFill>
            <a:schemeClr val="accent1"/>
          </a:solidFill>
          <a:ln w="9525">
            <a:solidFill>
              <a:schemeClr val="tx1"/>
            </a:solidFill>
            <a:round/>
          </a:ln>
        </p:spPr>
        <p:txBody>
          <a:bodyPr wrap="none" anchor="ctr"/>
          <a:lstStyle/>
          <a:p>
            <a:endParaRPr lang="en-IN"/>
          </a:p>
        </p:txBody>
      </p:sp>
      <p:sp>
        <p:nvSpPr>
          <p:cNvPr id="6171" name="Oval 27"/>
          <p:cNvSpPr>
            <a:spLocks noChangeArrowheads="1"/>
          </p:cNvSpPr>
          <p:nvPr/>
        </p:nvSpPr>
        <p:spPr bwMode="auto">
          <a:xfrm>
            <a:off x="5414963" y="2058988"/>
            <a:ext cx="98425" cy="100012"/>
          </a:xfrm>
          <a:prstGeom prst="ellipse">
            <a:avLst/>
          </a:prstGeom>
          <a:solidFill>
            <a:schemeClr val="accent1"/>
          </a:solidFill>
          <a:ln w="9525">
            <a:solidFill>
              <a:schemeClr val="tx1"/>
            </a:solidFill>
            <a:round/>
          </a:ln>
        </p:spPr>
        <p:txBody>
          <a:bodyPr wrap="none" anchor="ctr"/>
          <a:lstStyle/>
          <a:p>
            <a:endParaRPr lang="en-IN"/>
          </a:p>
        </p:txBody>
      </p:sp>
      <p:sp>
        <p:nvSpPr>
          <p:cNvPr id="6172" name="Oval 28"/>
          <p:cNvSpPr>
            <a:spLocks noChangeArrowheads="1"/>
          </p:cNvSpPr>
          <p:nvPr/>
        </p:nvSpPr>
        <p:spPr bwMode="auto">
          <a:xfrm>
            <a:off x="7305675" y="2051050"/>
            <a:ext cx="100013" cy="98425"/>
          </a:xfrm>
          <a:prstGeom prst="ellipse">
            <a:avLst/>
          </a:prstGeom>
          <a:solidFill>
            <a:schemeClr val="accent1"/>
          </a:solidFill>
          <a:ln w="9525">
            <a:solidFill>
              <a:schemeClr val="tx1"/>
            </a:solidFill>
            <a:round/>
          </a:ln>
        </p:spPr>
        <p:txBody>
          <a:bodyPr wrap="none" anchor="ctr"/>
          <a:lstStyle/>
          <a:p>
            <a:endParaRPr lang="en-IN"/>
          </a:p>
        </p:txBody>
      </p:sp>
      <p:sp>
        <p:nvSpPr>
          <p:cNvPr id="6173" name="Oval 29"/>
          <p:cNvSpPr>
            <a:spLocks noChangeArrowheads="1"/>
          </p:cNvSpPr>
          <p:nvPr/>
        </p:nvSpPr>
        <p:spPr bwMode="auto">
          <a:xfrm>
            <a:off x="6335713" y="1917700"/>
            <a:ext cx="98425" cy="100013"/>
          </a:xfrm>
          <a:prstGeom prst="ellipse">
            <a:avLst/>
          </a:prstGeom>
          <a:solidFill>
            <a:schemeClr val="accent1"/>
          </a:solidFill>
          <a:ln w="9525">
            <a:solidFill>
              <a:schemeClr val="tx1"/>
            </a:solidFill>
            <a:round/>
          </a:ln>
        </p:spPr>
        <p:txBody>
          <a:bodyPr wrap="none" anchor="ctr"/>
          <a:lstStyle/>
          <a:p>
            <a:endParaRPr lang="en-IN"/>
          </a:p>
        </p:txBody>
      </p:sp>
      <p:sp>
        <p:nvSpPr>
          <p:cNvPr id="6174" name="Oval 30"/>
          <p:cNvSpPr>
            <a:spLocks noChangeArrowheads="1"/>
          </p:cNvSpPr>
          <p:nvPr/>
        </p:nvSpPr>
        <p:spPr bwMode="auto">
          <a:xfrm>
            <a:off x="8085138" y="2540000"/>
            <a:ext cx="100012" cy="98425"/>
          </a:xfrm>
          <a:prstGeom prst="ellipse">
            <a:avLst/>
          </a:prstGeom>
          <a:solidFill>
            <a:schemeClr val="accent1"/>
          </a:solidFill>
          <a:ln w="9525">
            <a:solidFill>
              <a:schemeClr val="tx1"/>
            </a:solidFill>
            <a:round/>
          </a:ln>
        </p:spPr>
        <p:txBody>
          <a:bodyPr wrap="none" anchor="ctr"/>
          <a:lstStyle/>
          <a:p>
            <a:endParaRPr lang="en-IN"/>
          </a:p>
        </p:txBody>
      </p:sp>
      <p:sp>
        <p:nvSpPr>
          <p:cNvPr id="6175" name="Oval 31"/>
          <p:cNvSpPr>
            <a:spLocks noChangeArrowheads="1"/>
          </p:cNvSpPr>
          <p:nvPr/>
        </p:nvSpPr>
        <p:spPr bwMode="auto">
          <a:xfrm>
            <a:off x="8342313" y="3078163"/>
            <a:ext cx="100012" cy="100012"/>
          </a:xfrm>
          <a:prstGeom prst="ellipse">
            <a:avLst/>
          </a:prstGeom>
          <a:solidFill>
            <a:schemeClr val="accent1"/>
          </a:solidFill>
          <a:ln w="9525">
            <a:solidFill>
              <a:schemeClr val="tx1"/>
            </a:solidFill>
            <a:round/>
          </a:ln>
        </p:spPr>
        <p:txBody>
          <a:bodyPr wrap="none" anchor="ctr"/>
          <a:lstStyle/>
          <a:p>
            <a:endParaRPr lang="en-IN"/>
          </a:p>
        </p:txBody>
      </p:sp>
      <p:sp>
        <p:nvSpPr>
          <p:cNvPr id="6176" name="Oval 32"/>
          <p:cNvSpPr>
            <a:spLocks noChangeArrowheads="1"/>
          </p:cNvSpPr>
          <p:nvPr/>
        </p:nvSpPr>
        <p:spPr bwMode="auto">
          <a:xfrm>
            <a:off x="8069263" y="3675063"/>
            <a:ext cx="98425" cy="100012"/>
          </a:xfrm>
          <a:prstGeom prst="ellipse">
            <a:avLst/>
          </a:prstGeom>
          <a:solidFill>
            <a:schemeClr val="accent1"/>
          </a:solidFill>
          <a:ln w="9525">
            <a:solidFill>
              <a:schemeClr val="tx1"/>
            </a:solidFill>
            <a:round/>
          </a:ln>
        </p:spPr>
        <p:txBody>
          <a:bodyPr wrap="none" anchor="ctr"/>
          <a:lstStyle/>
          <a:p>
            <a:endParaRPr lang="en-IN"/>
          </a:p>
        </p:txBody>
      </p:sp>
      <p:sp>
        <p:nvSpPr>
          <p:cNvPr id="6177" name="Oval 33"/>
          <p:cNvSpPr>
            <a:spLocks noChangeArrowheads="1"/>
          </p:cNvSpPr>
          <p:nvPr/>
        </p:nvSpPr>
        <p:spPr bwMode="auto">
          <a:xfrm>
            <a:off x="7264400" y="4173538"/>
            <a:ext cx="100013" cy="100012"/>
          </a:xfrm>
          <a:prstGeom prst="ellipse">
            <a:avLst/>
          </a:prstGeom>
          <a:solidFill>
            <a:schemeClr val="accent1"/>
          </a:solidFill>
          <a:ln w="9525">
            <a:solidFill>
              <a:schemeClr val="tx1"/>
            </a:solidFill>
            <a:round/>
          </a:ln>
        </p:spPr>
        <p:txBody>
          <a:bodyPr wrap="none" anchor="ctr"/>
          <a:lstStyle/>
          <a:p>
            <a:endParaRPr lang="en-IN"/>
          </a:p>
        </p:txBody>
      </p:sp>
      <p:sp>
        <p:nvSpPr>
          <p:cNvPr id="6178" name="Oval 34"/>
          <p:cNvSpPr>
            <a:spLocks noChangeArrowheads="1"/>
          </p:cNvSpPr>
          <p:nvPr/>
        </p:nvSpPr>
        <p:spPr bwMode="auto">
          <a:xfrm>
            <a:off x="6326188" y="4289425"/>
            <a:ext cx="100012" cy="100013"/>
          </a:xfrm>
          <a:prstGeom prst="ellipse">
            <a:avLst/>
          </a:prstGeom>
          <a:solidFill>
            <a:schemeClr val="accent1"/>
          </a:solidFill>
          <a:ln w="9525">
            <a:solidFill>
              <a:schemeClr val="tx1"/>
            </a:solidFill>
            <a:round/>
          </a:ln>
        </p:spPr>
        <p:txBody>
          <a:bodyPr wrap="none" anchor="ctr"/>
          <a:lstStyle/>
          <a:p>
            <a:endParaRPr lang="en-IN"/>
          </a:p>
        </p:txBody>
      </p:sp>
      <p:sp>
        <p:nvSpPr>
          <p:cNvPr id="6179" name="Oval 35"/>
          <p:cNvSpPr>
            <a:spLocks noChangeArrowheads="1"/>
          </p:cNvSpPr>
          <p:nvPr/>
        </p:nvSpPr>
        <p:spPr bwMode="auto">
          <a:xfrm>
            <a:off x="5356225" y="4122738"/>
            <a:ext cx="100013" cy="100012"/>
          </a:xfrm>
          <a:prstGeom prst="ellipse">
            <a:avLst/>
          </a:prstGeom>
          <a:solidFill>
            <a:schemeClr val="accent1"/>
          </a:solidFill>
          <a:ln w="9525">
            <a:solidFill>
              <a:schemeClr val="tx1"/>
            </a:solidFill>
            <a:round/>
          </a:ln>
        </p:spPr>
        <p:txBody>
          <a:bodyPr wrap="none" anchor="ctr"/>
          <a:lstStyle/>
          <a:p>
            <a:endParaRPr lang="en-IN"/>
          </a:p>
        </p:txBody>
      </p:sp>
      <p:sp>
        <p:nvSpPr>
          <p:cNvPr id="6180" name="Oval 36"/>
          <p:cNvSpPr>
            <a:spLocks noChangeArrowheads="1"/>
          </p:cNvSpPr>
          <p:nvPr/>
        </p:nvSpPr>
        <p:spPr bwMode="auto">
          <a:xfrm>
            <a:off x="4592638" y="3617913"/>
            <a:ext cx="100012" cy="100012"/>
          </a:xfrm>
          <a:prstGeom prst="ellipse">
            <a:avLst/>
          </a:prstGeom>
          <a:solidFill>
            <a:schemeClr val="accent1"/>
          </a:solidFill>
          <a:ln w="9525">
            <a:solidFill>
              <a:schemeClr val="tx1"/>
            </a:solidFill>
            <a:round/>
          </a:ln>
        </p:spPr>
        <p:txBody>
          <a:bodyPr wrap="none" anchor="ctr"/>
          <a:lstStyle/>
          <a:p>
            <a:endParaRPr lang="en-IN"/>
          </a:p>
        </p:txBody>
      </p:sp>
      <p:sp>
        <p:nvSpPr>
          <p:cNvPr id="6181" name="Oval 37"/>
          <p:cNvSpPr>
            <a:spLocks noChangeArrowheads="1"/>
          </p:cNvSpPr>
          <p:nvPr/>
        </p:nvSpPr>
        <p:spPr bwMode="auto">
          <a:xfrm>
            <a:off x="4360863" y="3087688"/>
            <a:ext cx="100012" cy="98425"/>
          </a:xfrm>
          <a:prstGeom prst="ellipse">
            <a:avLst/>
          </a:prstGeom>
          <a:solidFill>
            <a:schemeClr val="accent1"/>
          </a:solidFill>
          <a:ln w="9525">
            <a:solidFill>
              <a:schemeClr val="tx1"/>
            </a:solidFill>
            <a:round/>
          </a:ln>
        </p:spPr>
        <p:txBody>
          <a:bodyPr wrap="none" anchor="ctr"/>
          <a:lstStyle/>
          <a:p>
            <a:endParaRPr lang="en-IN"/>
          </a:p>
        </p:txBody>
      </p:sp>
      <p:sp>
        <p:nvSpPr>
          <p:cNvPr id="6182" name="Arc 38"/>
          <p:cNvSpPr/>
          <p:nvPr/>
        </p:nvSpPr>
        <p:spPr bwMode="auto">
          <a:xfrm rot="20831958" flipV="1">
            <a:off x="6215063" y="3149600"/>
            <a:ext cx="2282825" cy="1074738"/>
          </a:xfrm>
          <a:custGeom>
            <a:avLst/>
            <a:gdLst>
              <a:gd name="T0" fmla="*/ 0 w 30519"/>
              <a:gd name="T1" fmla="*/ 107076 h 21600"/>
              <a:gd name="T2" fmla="*/ 2282825 w 30519"/>
              <a:gd name="T3" fmla="*/ 849491 h 21600"/>
              <a:gd name="T4" fmla="*/ 703046 w 30519"/>
              <a:gd name="T5" fmla="*/ 1074738 h 21600"/>
              <a:gd name="T6" fmla="*/ 0 60000 65536"/>
              <a:gd name="T7" fmla="*/ 0 60000 65536"/>
              <a:gd name="T8" fmla="*/ 0 60000 65536"/>
              <a:gd name="T9" fmla="*/ 0 w 30519"/>
              <a:gd name="T10" fmla="*/ 0 h 21600"/>
              <a:gd name="T11" fmla="*/ 30519 w 30519"/>
              <a:gd name="T12" fmla="*/ 21600 h 21600"/>
            </a:gdLst>
            <a:ahLst/>
            <a:cxnLst>
              <a:cxn ang="T6">
                <a:pos x="T0" y="T1"/>
              </a:cxn>
              <a:cxn ang="T7">
                <a:pos x="T2" y="T3"/>
              </a:cxn>
              <a:cxn ang="T8">
                <a:pos x="T4" y="T5"/>
              </a:cxn>
            </a:cxnLst>
            <a:rect l="T9" t="T10" r="T11" b="T12"/>
            <a:pathLst>
              <a:path w="30519" h="21600" fill="none" extrusionOk="0">
                <a:moveTo>
                  <a:pt x="0" y="2152"/>
                </a:moveTo>
                <a:cubicBezTo>
                  <a:pt x="2930" y="735"/>
                  <a:pt x="6143" y="-1"/>
                  <a:pt x="9399" y="0"/>
                </a:cubicBezTo>
                <a:cubicBezTo>
                  <a:pt x="19583" y="0"/>
                  <a:pt x="28384" y="7114"/>
                  <a:pt x="30519" y="17072"/>
                </a:cubicBezTo>
              </a:path>
              <a:path w="30519" h="21600" stroke="0" extrusionOk="0">
                <a:moveTo>
                  <a:pt x="0" y="2152"/>
                </a:moveTo>
                <a:cubicBezTo>
                  <a:pt x="2930" y="735"/>
                  <a:pt x="6143" y="-1"/>
                  <a:pt x="9399" y="0"/>
                </a:cubicBezTo>
                <a:cubicBezTo>
                  <a:pt x="19583" y="0"/>
                  <a:pt x="28384" y="7114"/>
                  <a:pt x="30519" y="17072"/>
                </a:cubicBezTo>
                <a:lnTo>
                  <a:pt x="9399" y="21600"/>
                </a:lnTo>
                <a:close/>
              </a:path>
            </a:pathLst>
          </a:custGeom>
          <a:noFill/>
          <a:ln w="28575">
            <a:solidFill>
              <a:schemeClr val="tx1"/>
            </a:solidFill>
            <a:round/>
          </a:ln>
        </p:spPr>
        <p:txBody>
          <a:bodyPr wrap="none" anchor="ctr"/>
          <a:lstStyle/>
          <a:p>
            <a:endParaRPr lang="en-IN"/>
          </a:p>
        </p:txBody>
      </p:sp>
      <p:sp>
        <p:nvSpPr>
          <p:cNvPr id="6183" name="Arc 39"/>
          <p:cNvSpPr/>
          <p:nvPr/>
        </p:nvSpPr>
        <p:spPr bwMode="auto">
          <a:xfrm rot="768042" flipH="1" flipV="1">
            <a:off x="4322763" y="3146425"/>
            <a:ext cx="2216150" cy="1076325"/>
          </a:xfrm>
          <a:custGeom>
            <a:avLst/>
            <a:gdLst>
              <a:gd name="T0" fmla="*/ 0 w 29607"/>
              <a:gd name="T1" fmla="*/ 86554 h 21600"/>
              <a:gd name="T2" fmla="*/ 2216150 w 29607"/>
              <a:gd name="T3" fmla="*/ 850745 h 21600"/>
              <a:gd name="T4" fmla="*/ 635271 w 29607"/>
              <a:gd name="T5" fmla="*/ 1076325 h 21600"/>
              <a:gd name="T6" fmla="*/ 0 60000 65536"/>
              <a:gd name="T7" fmla="*/ 0 60000 65536"/>
              <a:gd name="T8" fmla="*/ 0 60000 65536"/>
              <a:gd name="T9" fmla="*/ 0 w 29607"/>
              <a:gd name="T10" fmla="*/ 0 h 21600"/>
              <a:gd name="T11" fmla="*/ 29607 w 29607"/>
              <a:gd name="T12" fmla="*/ 21600 h 21600"/>
            </a:gdLst>
            <a:ahLst/>
            <a:cxnLst>
              <a:cxn ang="T6">
                <a:pos x="T0" y="T1"/>
              </a:cxn>
              <a:cxn ang="T7">
                <a:pos x="T2" y="T3"/>
              </a:cxn>
              <a:cxn ang="T8">
                <a:pos x="T4" y="T5"/>
              </a:cxn>
            </a:cxnLst>
            <a:rect l="T9" t="T10" r="T11" b="T12"/>
            <a:pathLst>
              <a:path w="29607" h="21600" fill="none" extrusionOk="0">
                <a:moveTo>
                  <a:pt x="0" y="1737"/>
                </a:moveTo>
                <a:cubicBezTo>
                  <a:pt x="2682" y="590"/>
                  <a:pt x="5569" y="-1"/>
                  <a:pt x="8487" y="0"/>
                </a:cubicBezTo>
                <a:cubicBezTo>
                  <a:pt x="18671" y="0"/>
                  <a:pt x="27472" y="7114"/>
                  <a:pt x="29607" y="17072"/>
                </a:cubicBezTo>
              </a:path>
              <a:path w="29607" h="21600" stroke="0" extrusionOk="0">
                <a:moveTo>
                  <a:pt x="0" y="1737"/>
                </a:moveTo>
                <a:cubicBezTo>
                  <a:pt x="2682" y="590"/>
                  <a:pt x="5569" y="-1"/>
                  <a:pt x="8487" y="0"/>
                </a:cubicBezTo>
                <a:cubicBezTo>
                  <a:pt x="18671" y="0"/>
                  <a:pt x="27472" y="7114"/>
                  <a:pt x="29607" y="17072"/>
                </a:cubicBezTo>
                <a:lnTo>
                  <a:pt x="8487" y="21600"/>
                </a:lnTo>
                <a:close/>
              </a:path>
            </a:pathLst>
          </a:custGeom>
          <a:noFill/>
          <a:ln w="28575">
            <a:solidFill>
              <a:schemeClr val="tx1"/>
            </a:solidFill>
            <a:round/>
          </a:ln>
        </p:spPr>
        <p:txBody>
          <a:bodyPr wrap="none" anchor="ctr"/>
          <a:lstStyle/>
          <a:p>
            <a:endParaRPr lang="en-IN"/>
          </a:p>
        </p:txBody>
      </p:sp>
      <p:sp>
        <p:nvSpPr>
          <p:cNvPr id="6184" name="Arc 40"/>
          <p:cNvSpPr/>
          <p:nvPr/>
        </p:nvSpPr>
        <p:spPr bwMode="auto">
          <a:xfrm rot="20831958" flipH="1">
            <a:off x="4311650" y="2108200"/>
            <a:ext cx="2214563" cy="1076325"/>
          </a:xfrm>
          <a:custGeom>
            <a:avLst/>
            <a:gdLst>
              <a:gd name="T0" fmla="*/ 0 w 29607"/>
              <a:gd name="T1" fmla="*/ 86554 h 21600"/>
              <a:gd name="T2" fmla="*/ 2214563 w 29607"/>
              <a:gd name="T3" fmla="*/ 850745 h 21600"/>
              <a:gd name="T4" fmla="*/ 634816 w 29607"/>
              <a:gd name="T5" fmla="*/ 1076325 h 21600"/>
              <a:gd name="T6" fmla="*/ 0 60000 65536"/>
              <a:gd name="T7" fmla="*/ 0 60000 65536"/>
              <a:gd name="T8" fmla="*/ 0 60000 65536"/>
              <a:gd name="T9" fmla="*/ 0 w 29607"/>
              <a:gd name="T10" fmla="*/ 0 h 21600"/>
              <a:gd name="T11" fmla="*/ 29607 w 29607"/>
              <a:gd name="T12" fmla="*/ 21600 h 21600"/>
            </a:gdLst>
            <a:ahLst/>
            <a:cxnLst>
              <a:cxn ang="T6">
                <a:pos x="T0" y="T1"/>
              </a:cxn>
              <a:cxn ang="T7">
                <a:pos x="T2" y="T3"/>
              </a:cxn>
              <a:cxn ang="T8">
                <a:pos x="T4" y="T5"/>
              </a:cxn>
            </a:cxnLst>
            <a:rect l="T9" t="T10" r="T11" b="T12"/>
            <a:pathLst>
              <a:path w="29607" h="21600" fill="none" extrusionOk="0">
                <a:moveTo>
                  <a:pt x="0" y="1737"/>
                </a:moveTo>
                <a:cubicBezTo>
                  <a:pt x="2682" y="590"/>
                  <a:pt x="5569" y="-1"/>
                  <a:pt x="8487" y="0"/>
                </a:cubicBezTo>
                <a:cubicBezTo>
                  <a:pt x="18671" y="0"/>
                  <a:pt x="27472" y="7114"/>
                  <a:pt x="29607" y="17072"/>
                </a:cubicBezTo>
              </a:path>
              <a:path w="29607" h="21600" stroke="0" extrusionOk="0">
                <a:moveTo>
                  <a:pt x="0" y="1737"/>
                </a:moveTo>
                <a:cubicBezTo>
                  <a:pt x="2682" y="590"/>
                  <a:pt x="5569" y="-1"/>
                  <a:pt x="8487" y="0"/>
                </a:cubicBezTo>
                <a:cubicBezTo>
                  <a:pt x="18671" y="0"/>
                  <a:pt x="27472" y="7114"/>
                  <a:pt x="29607" y="17072"/>
                </a:cubicBezTo>
                <a:lnTo>
                  <a:pt x="8487" y="21600"/>
                </a:lnTo>
                <a:close/>
              </a:path>
            </a:pathLst>
          </a:custGeom>
          <a:noFill/>
          <a:ln w="28575">
            <a:solidFill>
              <a:schemeClr val="tx1"/>
            </a:solidFill>
            <a:round/>
          </a:ln>
        </p:spPr>
        <p:txBody>
          <a:bodyPr wrap="none" anchor="ctr"/>
          <a:lstStyle/>
          <a:p>
            <a:endParaRPr lang="en-IN"/>
          </a:p>
        </p:txBody>
      </p:sp>
      <p:sp>
        <p:nvSpPr>
          <p:cNvPr id="6185" name="Arc 41"/>
          <p:cNvSpPr/>
          <p:nvPr/>
        </p:nvSpPr>
        <p:spPr bwMode="auto">
          <a:xfrm rot="768042">
            <a:off x="6310313" y="2108200"/>
            <a:ext cx="2214562" cy="1076325"/>
          </a:xfrm>
          <a:custGeom>
            <a:avLst/>
            <a:gdLst>
              <a:gd name="T0" fmla="*/ 0 w 29607"/>
              <a:gd name="T1" fmla="*/ 86554 h 21600"/>
              <a:gd name="T2" fmla="*/ 2214562 w 29607"/>
              <a:gd name="T3" fmla="*/ 850745 h 21600"/>
              <a:gd name="T4" fmla="*/ 634816 w 29607"/>
              <a:gd name="T5" fmla="*/ 1076325 h 21600"/>
              <a:gd name="T6" fmla="*/ 0 60000 65536"/>
              <a:gd name="T7" fmla="*/ 0 60000 65536"/>
              <a:gd name="T8" fmla="*/ 0 60000 65536"/>
              <a:gd name="T9" fmla="*/ 0 w 29607"/>
              <a:gd name="T10" fmla="*/ 0 h 21600"/>
              <a:gd name="T11" fmla="*/ 29607 w 29607"/>
              <a:gd name="T12" fmla="*/ 21600 h 21600"/>
            </a:gdLst>
            <a:ahLst/>
            <a:cxnLst>
              <a:cxn ang="T6">
                <a:pos x="T0" y="T1"/>
              </a:cxn>
              <a:cxn ang="T7">
                <a:pos x="T2" y="T3"/>
              </a:cxn>
              <a:cxn ang="T8">
                <a:pos x="T4" y="T5"/>
              </a:cxn>
            </a:cxnLst>
            <a:rect l="T9" t="T10" r="T11" b="T12"/>
            <a:pathLst>
              <a:path w="29607" h="21600" fill="none" extrusionOk="0">
                <a:moveTo>
                  <a:pt x="0" y="1737"/>
                </a:moveTo>
                <a:cubicBezTo>
                  <a:pt x="2682" y="590"/>
                  <a:pt x="5569" y="-1"/>
                  <a:pt x="8487" y="0"/>
                </a:cubicBezTo>
                <a:cubicBezTo>
                  <a:pt x="18671" y="0"/>
                  <a:pt x="27472" y="7114"/>
                  <a:pt x="29607" y="17072"/>
                </a:cubicBezTo>
              </a:path>
              <a:path w="29607" h="21600" stroke="0" extrusionOk="0">
                <a:moveTo>
                  <a:pt x="0" y="1737"/>
                </a:moveTo>
                <a:cubicBezTo>
                  <a:pt x="2682" y="590"/>
                  <a:pt x="5569" y="-1"/>
                  <a:pt x="8487" y="0"/>
                </a:cubicBezTo>
                <a:cubicBezTo>
                  <a:pt x="18671" y="0"/>
                  <a:pt x="27472" y="7114"/>
                  <a:pt x="29607" y="17072"/>
                </a:cubicBezTo>
                <a:lnTo>
                  <a:pt x="8487" y="21600"/>
                </a:lnTo>
                <a:close/>
              </a:path>
            </a:pathLst>
          </a:custGeom>
          <a:noFill/>
          <a:ln w="28575">
            <a:solidFill>
              <a:schemeClr val="tx1"/>
            </a:solidFill>
            <a:round/>
          </a:ln>
        </p:spPr>
        <p:txBody>
          <a:bodyPr wrap="none" anchor="ctr"/>
          <a:lstStyle/>
          <a:p>
            <a:endParaRPr lang="en-IN"/>
          </a:p>
        </p:txBody>
      </p:sp>
      <p:sp>
        <p:nvSpPr>
          <p:cNvPr id="6186" name="Line 42"/>
          <p:cNvSpPr>
            <a:spLocks noChangeShapeType="1"/>
          </p:cNvSpPr>
          <p:nvPr/>
        </p:nvSpPr>
        <p:spPr bwMode="auto">
          <a:xfrm>
            <a:off x="6384925" y="1909763"/>
            <a:ext cx="0" cy="2487612"/>
          </a:xfrm>
          <a:prstGeom prst="line">
            <a:avLst/>
          </a:prstGeom>
          <a:noFill/>
          <a:ln w="9525">
            <a:solidFill>
              <a:schemeClr val="tx1"/>
            </a:solidFill>
            <a:round/>
          </a:ln>
        </p:spPr>
        <p:txBody>
          <a:bodyPr/>
          <a:lstStyle/>
          <a:p>
            <a:endParaRPr lang="en-IN"/>
          </a:p>
        </p:txBody>
      </p:sp>
      <p:grpSp>
        <p:nvGrpSpPr>
          <p:cNvPr id="2" name="Group 43"/>
          <p:cNvGrpSpPr/>
          <p:nvPr/>
        </p:nvGrpSpPr>
        <p:grpSpPr bwMode="auto">
          <a:xfrm>
            <a:off x="4319588" y="914400"/>
            <a:ext cx="4043362" cy="4452938"/>
            <a:chOff x="1152" y="624"/>
            <a:chExt cx="1950" cy="2148"/>
          </a:xfrm>
        </p:grpSpPr>
        <p:sp>
          <p:nvSpPr>
            <p:cNvPr id="5194" name="Text Box 44"/>
            <p:cNvSpPr txBox="1">
              <a:spLocks noChangeArrowheads="1"/>
            </p:cNvSpPr>
            <p:nvPr/>
          </p:nvSpPr>
          <p:spPr bwMode="auto">
            <a:xfrm>
              <a:off x="1200" y="1104"/>
              <a:ext cx="126" cy="133"/>
            </a:xfrm>
            <a:prstGeom prst="rect">
              <a:avLst/>
            </a:prstGeom>
            <a:noFill/>
            <a:ln w="9525">
              <a:noFill/>
              <a:miter lim="800000"/>
            </a:ln>
          </p:spPr>
          <p:txBody>
            <a:bodyPr wrap="none">
              <a:spAutoFit/>
            </a:bodyPr>
            <a:lstStyle/>
            <a:p>
              <a:pPr eaLnBrk="0" hangingPunct="0"/>
              <a:r>
                <a:rPr lang="en-US" sz="1200">
                  <a:latin typeface="Times New Roman" charset="0"/>
                </a:rPr>
                <a:t>1</a:t>
              </a:r>
              <a:endParaRPr lang="en-US" sz="1200">
                <a:latin typeface="Times New Roman" charset="0"/>
              </a:endParaRPr>
            </a:p>
          </p:txBody>
        </p:sp>
        <p:sp>
          <p:nvSpPr>
            <p:cNvPr id="5195" name="Text Box 45"/>
            <p:cNvSpPr txBox="1">
              <a:spLocks noChangeArrowheads="1"/>
            </p:cNvSpPr>
            <p:nvPr/>
          </p:nvSpPr>
          <p:spPr bwMode="auto">
            <a:xfrm>
              <a:off x="1584" y="720"/>
              <a:ext cx="125" cy="132"/>
            </a:xfrm>
            <a:prstGeom prst="rect">
              <a:avLst/>
            </a:prstGeom>
            <a:noFill/>
            <a:ln w="9525">
              <a:noFill/>
              <a:miter lim="800000"/>
            </a:ln>
          </p:spPr>
          <p:txBody>
            <a:bodyPr wrap="none">
              <a:spAutoFit/>
            </a:bodyPr>
            <a:lstStyle/>
            <a:p>
              <a:pPr eaLnBrk="0" hangingPunct="0"/>
              <a:r>
                <a:rPr lang="en-US" sz="1200">
                  <a:latin typeface="Times New Roman" charset="0"/>
                </a:rPr>
                <a:t>2</a:t>
              </a:r>
              <a:endParaRPr lang="en-US" sz="1200">
                <a:latin typeface="Times New Roman" charset="0"/>
              </a:endParaRPr>
            </a:p>
          </p:txBody>
        </p:sp>
        <p:sp>
          <p:nvSpPr>
            <p:cNvPr id="5196" name="Text Box 46"/>
            <p:cNvSpPr txBox="1">
              <a:spLocks noChangeArrowheads="1"/>
            </p:cNvSpPr>
            <p:nvPr/>
          </p:nvSpPr>
          <p:spPr bwMode="auto">
            <a:xfrm>
              <a:off x="2065" y="624"/>
              <a:ext cx="126" cy="132"/>
            </a:xfrm>
            <a:prstGeom prst="rect">
              <a:avLst/>
            </a:prstGeom>
            <a:noFill/>
            <a:ln w="9525">
              <a:noFill/>
              <a:miter lim="800000"/>
            </a:ln>
          </p:spPr>
          <p:txBody>
            <a:bodyPr wrap="none">
              <a:spAutoFit/>
            </a:bodyPr>
            <a:lstStyle/>
            <a:p>
              <a:pPr eaLnBrk="0" hangingPunct="0"/>
              <a:r>
                <a:rPr lang="en-US" sz="1200">
                  <a:latin typeface="Times New Roman" charset="0"/>
                </a:rPr>
                <a:t>3</a:t>
              </a:r>
              <a:endParaRPr lang="en-US" sz="1200">
                <a:latin typeface="Times New Roman" charset="0"/>
              </a:endParaRPr>
            </a:p>
          </p:txBody>
        </p:sp>
        <p:sp>
          <p:nvSpPr>
            <p:cNvPr id="5197" name="Text Box 47"/>
            <p:cNvSpPr txBox="1">
              <a:spLocks noChangeArrowheads="1"/>
            </p:cNvSpPr>
            <p:nvPr/>
          </p:nvSpPr>
          <p:spPr bwMode="auto">
            <a:xfrm>
              <a:off x="2544" y="720"/>
              <a:ext cx="125" cy="132"/>
            </a:xfrm>
            <a:prstGeom prst="rect">
              <a:avLst/>
            </a:prstGeom>
            <a:noFill/>
            <a:ln w="9525">
              <a:noFill/>
              <a:miter lim="800000"/>
            </a:ln>
          </p:spPr>
          <p:txBody>
            <a:bodyPr wrap="none">
              <a:spAutoFit/>
            </a:bodyPr>
            <a:lstStyle/>
            <a:p>
              <a:pPr eaLnBrk="0" hangingPunct="0"/>
              <a:r>
                <a:rPr lang="en-US" sz="1200">
                  <a:latin typeface="Times New Roman" charset="0"/>
                </a:rPr>
                <a:t>4</a:t>
              </a:r>
              <a:endParaRPr lang="en-US" sz="1200">
                <a:latin typeface="Times New Roman" charset="0"/>
              </a:endParaRPr>
            </a:p>
          </p:txBody>
        </p:sp>
        <p:sp>
          <p:nvSpPr>
            <p:cNvPr id="5198" name="Text Box 48"/>
            <p:cNvSpPr txBox="1">
              <a:spLocks noChangeArrowheads="1"/>
            </p:cNvSpPr>
            <p:nvPr/>
          </p:nvSpPr>
          <p:spPr bwMode="auto">
            <a:xfrm>
              <a:off x="2940" y="1104"/>
              <a:ext cx="125" cy="133"/>
            </a:xfrm>
            <a:prstGeom prst="rect">
              <a:avLst/>
            </a:prstGeom>
            <a:noFill/>
            <a:ln w="9525">
              <a:noFill/>
              <a:miter lim="800000"/>
            </a:ln>
          </p:spPr>
          <p:txBody>
            <a:bodyPr wrap="none">
              <a:spAutoFit/>
            </a:bodyPr>
            <a:lstStyle/>
            <a:p>
              <a:pPr eaLnBrk="0" hangingPunct="0"/>
              <a:r>
                <a:rPr lang="en-US" sz="1200">
                  <a:latin typeface="Times New Roman" charset="0"/>
                </a:rPr>
                <a:t>5</a:t>
              </a:r>
              <a:endParaRPr lang="en-US" sz="1200">
                <a:latin typeface="Times New Roman" charset="0"/>
              </a:endParaRPr>
            </a:p>
          </p:txBody>
        </p:sp>
        <p:sp>
          <p:nvSpPr>
            <p:cNvPr id="5199" name="Text Box 49"/>
            <p:cNvSpPr txBox="1">
              <a:spLocks noChangeArrowheads="1"/>
            </p:cNvSpPr>
            <p:nvPr/>
          </p:nvSpPr>
          <p:spPr bwMode="auto">
            <a:xfrm>
              <a:off x="2976" y="2112"/>
              <a:ext cx="126" cy="132"/>
            </a:xfrm>
            <a:prstGeom prst="rect">
              <a:avLst/>
            </a:prstGeom>
            <a:noFill/>
            <a:ln w="9525">
              <a:noFill/>
              <a:miter lim="800000"/>
            </a:ln>
          </p:spPr>
          <p:txBody>
            <a:bodyPr wrap="none">
              <a:spAutoFit/>
            </a:bodyPr>
            <a:lstStyle/>
            <a:p>
              <a:pPr eaLnBrk="0" hangingPunct="0"/>
              <a:r>
                <a:rPr lang="en-US" sz="1200">
                  <a:latin typeface="Times New Roman" charset="0"/>
                </a:rPr>
                <a:t>6</a:t>
              </a:r>
              <a:endParaRPr lang="en-US" sz="1200">
                <a:latin typeface="Times New Roman" charset="0"/>
              </a:endParaRPr>
            </a:p>
          </p:txBody>
        </p:sp>
        <p:sp>
          <p:nvSpPr>
            <p:cNvPr id="5200" name="Text Box 50"/>
            <p:cNvSpPr txBox="1">
              <a:spLocks noChangeArrowheads="1"/>
            </p:cNvSpPr>
            <p:nvPr/>
          </p:nvSpPr>
          <p:spPr bwMode="auto">
            <a:xfrm>
              <a:off x="2544" y="2528"/>
              <a:ext cx="125" cy="132"/>
            </a:xfrm>
            <a:prstGeom prst="rect">
              <a:avLst/>
            </a:prstGeom>
            <a:noFill/>
            <a:ln w="9525">
              <a:noFill/>
              <a:miter lim="800000"/>
            </a:ln>
          </p:spPr>
          <p:txBody>
            <a:bodyPr wrap="none">
              <a:spAutoFit/>
            </a:bodyPr>
            <a:lstStyle/>
            <a:p>
              <a:pPr eaLnBrk="0" hangingPunct="0"/>
              <a:r>
                <a:rPr lang="en-US" sz="1200">
                  <a:latin typeface="Times New Roman" charset="0"/>
                </a:rPr>
                <a:t>7</a:t>
              </a:r>
              <a:endParaRPr lang="en-US" sz="1200">
                <a:latin typeface="Times New Roman" charset="0"/>
              </a:endParaRPr>
            </a:p>
          </p:txBody>
        </p:sp>
        <p:sp>
          <p:nvSpPr>
            <p:cNvPr id="5201" name="Text Box 51"/>
            <p:cNvSpPr txBox="1">
              <a:spLocks noChangeArrowheads="1"/>
            </p:cNvSpPr>
            <p:nvPr/>
          </p:nvSpPr>
          <p:spPr bwMode="auto">
            <a:xfrm>
              <a:off x="2065" y="2640"/>
              <a:ext cx="126" cy="132"/>
            </a:xfrm>
            <a:prstGeom prst="rect">
              <a:avLst/>
            </a:prstGeom>
            <a:noFill/>
            <a:ln w="9525">
              <a:noFill/>
              <a:miter lim="800000"/>
            </a:ln>
          </p:spPr>
          <p:txBody>
            <a:bodyPr wrap="none">
              <a:spAutoFit/>
            </a:bodyPr>
            <a:lstStyle/>
            <a:p>
              <a:pPr eaLnBrk="0" hangingPunct="0"/>
              <a:r>
                <a:rPr lang="en-US" sz="1200">
                  <a:latin typeface="Times New Roman" charset="0"/>
                </a:rPr>
                <a:t>8</a:t>
              </a:r>
              <a:endParaRPr lang="en-US" sz="1200">
                <a:latin typeface="Times New Roman" charset="0"/>
              </a:endParaRPr>
            </a:p>
          </p:txBody>
        </p:sp>
        <p:sp>
          <p:nvSpPr>
            <p:cNvPr id="5202" name="Text Box 52"/>
            <p:cNvSpPr txBox="1">
              <a:spLocks noChangeArrowheads="1"/>
            </p:cNvSpPr>
            <p:nvPr/>
          </p:nvSpPr>
          <p:spPr bwMode="auto">
            <a:xfrm>
              <a:off x="1584" y="2496"/>
              <a:ext cx="125" cy="132"/>
            </a:xfrm>
            <a:prstGeom prst="rect">
              <a:avLst/>
            </a:prstGeom>
            <a:noFill/>
            <a:ln w="9525">
              <a:noFill/>
              <a:miter lim="800000"/>
            </a:ln>
          </p:spPr>
          <p:txBody>
            <a:bodyPr wrap="none">
              <a:spAutoFit/>
            </a:bodyPr>
            <a:lstStyle/>
            <a:p>
              <a:pPr eaLnBrk="0" hangingPunct="0"/>
              <a:r>
                <a:rPr lang="en-US" sz="1200">
                  <a:latin typeface="Times New Roman" charset="0"/>
                </a:rPr>
                <a:t>9</a:t>
              </a:r>
              <a:endParaRPr lang="en-US" sz="1200">
                <a:latin typeface="Times New Roman" charset="0"/>
              </a:endParaRPr>
            </a:p>
          </p:txBody>
        </p:sp>
        <p:sp>
          <p:nvSpPr>
            <p:cNvPr id="5203" name="Text Box 53"/>
            <p:cNvSpPr txBox="1">
              <a:spLocks noChangeArrowheads="1"/>
            </p:cNvSpPr>
            <p:nvPr/>
          </p:nvSpPr>
          <p:spPr bwMode="auto">
            <a:xfrm>
              <a:off x="1152" y="2064"/>
              <a:ext cx="162" cy="132"/>
            </a:xfrm>
            <a:prstGeom prst="rect">
              <a:avLst/>
            </a:prstGeom>
            <a:noFill/>
            <a:ln w="9525">
              <a:noFill/>
              <a:miter lim="800000"/>
            </a:ln>
          </p:spPr>
          <p:txBody>
            <a:bodyPr wrap="none">
              <a:spAutoFit/>
            </a:bodyPr>
            <a:lstStyle/>
            <a:p>
              <a:pPr eaLnBrk="0" hangingPunct="0"/>
              <a:r>
                <a:rPr lang="en-US" sz="1200">
                  <a:latin typeface="Times New Roman" charset="0"/>
                </a:rPr>
                <a:t>10</a:t>
              </a:r>
              <a:endParaRPr lang="en-US" sz="1200">
                <a:latin typeface="Times New Roman" charset="0"/>
              </a:endParaRPr>
            </a:p>
          </p:txBody>
        </p:sp>
      </p:grpSp>
      <p:grpSp>
        <p:nvGrpSpPr>
          <p:cNvPr id="3" name="Group 54"/>
          <p:cNvGrpSpPr/>
          <p:nvPr/>
        </p:nvGrpSpPr>
        <p:grpSpPr bwMode="auto">
          <a:xfrm>
            <a:off x="4070350" y="1611313"/>
            <a:ext cx="4616450" cy="2960687"/>
            <a:chOff x="1032" y="960"/>
            <a:chExt cx="2226" cy="1428"/>
          </a:xfrm>
        </p:grpSpPr>
        <p:sp>
          <p:nvSpPr>
            <p:cNvPr id="5190" name="Text Box 55"/>
            <p:cNvSpPr txBox="1">
              <a:spLocks noChangeArrowheads="1"/>
            </p:cNvSpPr>
            <p:nvPr/>
          </p:nvSpPr>
          <p:spPr bwMode="auto">
            <a:xfrm>
              <a:off x="3120" y="1632"/>
              <a:ext cx="138" cy="132"/>
            </a:xfrm>
            <a:prstGeom prst="rect">
              <a:avLst/>
            </a:prstGeom>
            <a:noFill/>
            <a:ln w="9525">
              <a:noFill/>
              <a:miter lim="800000"/>
            </a:ln>
          </p:spPr>
          <p:txBody>
            <a:bodyPr wrap="none">
              <a:spAutoFit/>
            </a:bodyPr>
            <a:lstStyle/>
            <a:p>
              <a:pPr eaLnBrk="0" hangingPunct="0"/>
              <a:r>
                <a:rPr lang="en-US" sz="1200">
                  <a:latin typeface="Times New Roman" charset="0"/>
                </a:rPr>
                <a:t>B</a:t>
              </a:r>
              <a:endParaRPr lang="en-US" sz="1200">
                <a:latin typeface="Times New Roman" charset="0"/>
              </a:endParaRPr>
            </a:p>
          </p:txBody>
        </p:sp>
        <p:sp>
          <p:nvSpPr>
            <p:cNvPr id="5191" name="Text Box 56"/>
            <p:cNvSpPr txBox="1">
              <a:spLocks noChangeArrowheads="1"/>
            </p:cNvSpPr>
            <p:nvPr/>
          </p:nvSpPr>
          <p:spPr bwMode="auto">
            <a:xfrm>
              <a:off x="1032" y="1599"/>
              <a:ext cx="142" cy="132"/>
            </a:xfrm>
            <a:prstGeom prst="rect">
              <a:avLst/>
            </a:prstGeom>
            <a:noFill/>
            <a:ln w="9525">
              <a:noFill/>
              <a:miter lim="800000"/>
            </a:ln>
          </p:spPr>
          <p:txBody>
            <a:bodyPr wrap="none">
              <a:spAutoFit/>
            </a:bodyPr>
            <a:lstStyle/>
            <a:p>
              <a:pPr eaLnBrk="0" hangingPunct="0"/>
              <a:r>
                <a:rPr lang="en-US" sz="1200">
                  <a:latin typeface="Times New Roman" charset="0"/>
                </a:rPr>
                <a:t>A</a:t>
              </a:r>
              <a:endParaRPr lang="en-US" sz="1200">
                <a:latin typeface="Times New Roman" charset="0"/>
              </a:endParaRPr>
            </a:p>
          </p:txBody>
        </p:sp>
        <p:sp>
          <p:nvSpPr>
            <p:cNvPr id="5192" name="Text Box 57"/>
            <p:cNvSpPr txBox="1">
              <a:spLocks noChangeArrowheads="1"/>
            </p:cNvSpPr>
            <p:nvPr/>
          </p:nvSpPr>
          <p:spPr bwMode="auto">
            <a:xfrm>
              <a:off x="2064" y="2255"/>
              <a:ext cx="142" cy="133"/>
            </a:xfrm>
            <a:prstGeom prst="rect">
              <a:avLst/>
            </a:prstGeom>
            <a:noFill/>
            <a:ln w="9525">
              <a:noFill/>
              <a:miter lim="800000"/>
            </a:ln>
          </p:spPr>
          <p:txBody>
            <a:bodyPr wrap="none">
              <a:spAutoFit/>
            </a:bodyPr>
            <a:lstStyle/>
            <a:p>
              <a:pPr eaLnBrk="0" hangingPunct="0"/>
              <a:r>
                <a:rPr lang="en-US" sz="1200">
                  <a:latin typeface="Times New Roman" charset="0"/>
                </a:rPr>
                <a:t>D</a:t>
              </a:r>
              <a:endParaRPr lang="en-US" sz="1200">
                <a:latin typeface="Times New Roman" charset="0"/>
              </a:endParaRPr>
            </a:p>
          </p:txBody>
        </p:sp>
        <p:sp>
          <p:nvSpPr>
            <p:cNvPr id="5193" name="Text Box 58"/>
            <p:cNvSpPr txBox="1">
              <a:spLocks noChangeArrowheads="1"/>
            </p:cNvSpPr>
            <p:nvPr/>
          </p:nvSpPr>
          <p:spPr bwMode="auto">
            <a:xfrm>
              <a:off x="2064" y="960"/>
              <a:ext cx="138" cy="133"/>
            </a:xfrm>
            <a:prstGeom prst="rect">
              <a:avLst/>
            </a:prstGeom>
            <a:noFill/>
            <a:ln w="9525">
              <a:noFill/>
              <a:miter lim="800000"/>
            </a:ln>
          </p:spPr>
          <p:txBody>
            <a:bodyPr wrap="none">
              <a:spAutoFit/>
            </a:bodyPr>
            <a:lstStyle/>
            <a:p>
              <a:pPr eaLnBrk="0" hangingPunct="0"/>
              <a:r>
                <a:rPr lang="en-US" sz="1200">
                  <a:latin typeface="Times New Roman" charset="0"/>
                </a:rPr>
                <a:t>C</a:t>
              </a:r>
              <a:endParaRPr lang="en-US" sz="1200">
                <a:latin typeface="Times New Roman" charset="0"/>
              </a:endParaRPr>
            </a:p>
          </p:txBody>
        </p:sp>
      </p:grpSp>
      <p:grpSp>
        <p:nvGrpSpPr>
          <p:cNvPr id="4" name="Group 59"/>
          <p:cNvGrpSpPr/>
          <p:nvPr/>
        </p:nvGrpSpPr>
        <p:grpSpPr bwMode="auto">
          <a:xfrm>
            <a:off x="5186363" y="1995488"/>
            <a:ext cx="2320925" cy="2368550"/>
            <a:chOff x="1152" y="624"/>
            <a:chExt cx="2052" cy="2278"/>
          </a:xfrm>
        </p:grpSpPr>
        <p:sp>
          <p:nvSpPr>
            <p:cNvPr id="5180" name="Text Box 60"/>
            <p:cNvSpPr txBox="1">
              <a:spLocks noChangeArrowheads="1"/>
            </p:cNvSpPr>
            <p:nvPr/>
          </p:nvSpPr>
          <p:spPr bwMode="auto">
            <a:xfrm>
              <a:off x="1201" y="1102"/>
              <a:ext cx="230" cy="264"/>
            </a:xfrm>
            <a:prstGeom prst="rect">
              <a:avLst/>
            </a:prstGeom>
            <a:noFill/>
            <a:ln w="9525">
              <a:noFill/>
              <a:miter lim="800000"/>
            </a:ln>
          </p:spPr>
          <p:txBody>
            <a:bodyPr wrap="none">
              <a:spAutoFit/>
            </a:bodyPr>
            <a:lstStyle/>
            <a:p>
              <a:pPr eaLnBrk="0" hangingPunct="0"/>
              <a:r>
                <a:rPr lang="en-US" sz="1200">
                  <a:latin typeface="Times New Roman" charset="0"/>
                </a:rPr>
                <a:t>1</a:t>
              </a:r>
              <a:endParaRPr lang="en-US" sz="1200">
                <a:latin typeface="Times New Roman" charset="0"/>
              </a:endParaRPr>
            </a:p>
          </p:txBody>
        </p:sp>
        <p:sp>
          <p:nvSpPr>
            <p:cNvPr id="5181" name="Text Box 61"/>
            <p:cNvSpPr txBox="1">
              <a:spLocks noChangeArrowheads="1"/>
            </p:cNvSpPr>
            <p:nvPr/>
          </p:nvSpPr>
          <p:spPr bwMode="auto">
            <a:xfrm>
              <a:off x="1584" y="720"/>
              <a:ext cx="230" cy="264"/>
            </a:xfrm>
            <a:prstGeom prst="rect">
              <a:avLst/>
            </a:prstGeom>
            <a:noFill/>
            <a:ln w="9525">
              <a:noFill/>
              <a:miter lim="800000"/>
            </a:ln>
          </p:spPr>
          <p:txBody>
            <a:bodyPr wrap="none">
              <a:spAutoFit/>
            </a:bodyPr>
            <a:lstStyle/>
            <a:p>
              <a:pPr eaLnBrk="0" hangingPunct="0"/>
              <a:r>
                <a:rPr lang="en-US" sz="1200">
                  <a:latin typeface="Times New Roman" charset="0"/>
                </a:rPr>
                <a:t>2</a:t>
              </a:r>
              <a:endParaRPr lang="en-US" sz="1200">
                <a:latin typeface="Times New Roman" charset="0"/>
              </a:endParaRPr>
            </a:p>
          </p:txBody>
        </p:sp>
        <p:sp>
          <p:nvSpPr>
            <p:cNvPr id="5182" name="Text Box 62"/>
            <p:cNvSpPr txBox="1">
              <a:spLocks noChangeArrowheads="1"/>
            </p:cNvSpPr>
            <p:nvPr/>
          </p:nvSpPr>
          <p:spPr bwMode="auto">
            <a:xfrm>
              <a:off x="2069" y="624"/>
              <a:ext cx="263" cy="264"/>
            </a:xfrm>
            <a:prstGeom prst="rect">
              <a:avLst/>
            </a:prstGeom>
            <a:noFill/>
            <a:ln w="9525">
              <a:noFill/>
              <a:miter lim="800000"/>
            </a:ln>
          </p:spPr>
          <p:txBody>
            <a:bodyPr wrap="none">
              <a:spAutoFit/>
            </a:bodyPr>
            <a:lstStyle/>
            <a:p>
              <a:pPr eaLnBrk="0" hangingPunct="0"/>
              <a:r>
                <a:rPr lang="en-US" sz="1200">
                  <a:latin typeface="Times New Roman" charset="0"/>
                </a:rPr>
                <a:t> 3</a:t>
              </a:r>
              <a:endParaRPr lang="en-US" sz="1200">
                <a:latin typeface="Times New Roman" charset="0"/>
              </a:endParaRPr>
            </a:p>
          </p:txBody>
        </p:sp>
        <p:sp>
          <p:nvSpPr>
            <p:cNvPr id="5183" name="Text Box 63"/>
            <p:cNvSpPr txBox="1">
              <a:spLocks noChangeArrowheads="1"/>
            </p:cNvSpPr>
            <p:nvPr/>
          </p:nvSpPr>
          <p:spPr bwMode="auto">
            <a:xfrm>
              <a:off x="2542" y="720"/>
              <a:ext cx="230" cy="264"/>
            </a:xfrm>
            <a:prstGeom prst="rect">
              <a:avLst/>
            </a:prstGeom>
            <a:noFill/>
            <a:ln w="9525">
              <a:noFill/>
              <a:miter lim="800000"/>
            </a:ln>
          </p:spPr>
          <p:txBody>
            <a:bodyPr wrap="none">
              <a:spAutoFit/>
            </a:bodyPr>
            <a:lstStyle/>
            <a:p>
              <a:pPr eaLnBrk="0" hangingPunct="0"/>
              <a:r>
                <a:rPr lang="en-US" sz="1200">
                  <a:latin typeface="Times New Roman" charset="0"/>
                </a:rPr>
                <a:t>4</a:t>
              </a:r>
              <a:endParaRPr lang="en-US" sz="1200">
                <a:latin typeface="Times New Roman" charset="0"/>
              </a:endParaRPr>
            </a:p>
          </p:txBody>
        </p:sp>
        <p:sp>
          <p:nvSpPr>
            <p:cNvPr id="5184" name="Text Box 64"/>
            <p:cNvSpPr txBox="1">
              <a:spLocks noChangeArrowheads="1"/>
            </p:cNvSpPr>
            <p:nvPr/>
          </p:nvSpPr>
          <p:spPr bwMode="auto">
            <a:xfrm>
              <a:off x="2942" y="1102"/>
              <a:ext cx="230" cy="264"/>
            </a:xfrm>
            <a:prstGeom prst="rect">
              <a:avLst/>
            </a:prstGeom>
            <a:noFill/>
            <a:ln w="9525">
              <a:noFill/>
              <a:miter lim="800000"/>
            </a:ln>
          </p:spPr>
          <p:txBody>
            <a:bodyPr wrap="none">
              <a:spAutoFit/>
            </a:bodyPr>
            <a:lstStyle/>
            <a:p>
              <a:pPr eaLnBrk="0" hangingPunct="0"/>
              <a:r>
                <a:rPr lang="en-US" sz="1200">
                  <a:latin typeface="Times New Roman" charset="0"/>
                </a:rPr>
                <a:t>5</a:t>
              </a:r>
              <a:endParaRPr lang="en-US" sz="1200">
                <a:latin typeface="Times New Roman" charset="0"/>
              </a:endParaRPr>
            </a:p>
          </p:txBody>
        </p:sp>
        <p:sp>
          <p:nvSpPr>
            <p:cNvPr id="5185" name="Text Box 65"/>
            <p:cNvSpPr txBox="1">
              <a:spLocks noChangeArrowheads="1"/>
            </p:cNvSpPr>
            <p:nvPr/>
          </p:nvSpPr>
          <p:spPr bwMode="auto">
            <a:xfrm>
              <a:off x="2974" y="2113"/>
              <a:ext cx="230" cy="264"/>
            </a:xfrm>
            <a:prstGeom prst="rect">
              <a:avLst/>
            </a:prstGeom>
            <a:noFill/>
            <a:ln w="9525">
              <a:noFill/>
              <a:miter lim="800000"/>
            </a:ln>
          </p:spPr>
          <p:txBody>
            <a:bodyPr wrap="none">
              <a:spAutoFit/>
            </a:bodyPr>
            <a:lstStyle/>
            <a:p>
              <a:pPr eaLnBrk="0" hangingPunct="0"/>
              <a:r>
                <a:rPr lang="en-US" sz="1200">
                  <a:latin typeface="Times New Roman" charset="0"/>
                </a:rPr>
                <a:t>6</a:t>
              </a:r>
              <a:endParaRPr lang="en-US" sz="1200">
                <a:latin typeface="Times New Roman" charset="0"/>
              </a:endParaRPr>
            </a:p>
          </p:txBody>
        </p:sp>
        <p:sp>
          <p:nvSpPr>
            <p:cNvPr id="5186" name="Text Box 66"/>
            <p:cNvSpPr txBox="1">
              <a:spLocks noChangeArrowheads="1"/>
            </p:cNvSpPr>
            <p:nvPr/>
          </p:nvSpPr>
          <p:spPr bwMode="auto">
            <a:xfrm>
              <a:off x="2546" y="2526"/>
              <a:ext cx="230" cy="265"/>
            </a:xfrm>
            <a:prstGeom prst="rect">
              <a:avLst/>
            </a:prstGeom>
            <a:noFill/>
            <a:ln w="9525">
              <a:noFill/>
              <a:miter lim="800000"/>
            </a:ln>
          </p:spPr>
          <p:txBody>
            <a:bodyPr wrap="none">
              <a:spAutoFit/>
            </a:bodyPr>
            <a:lstStyle/>
            <a:p>
              <a:pPr eaLnBrk="0" hangingPunct="0"/>
              <a:r>
                <a:rPr lang="en-US" sz="1200">
                  <a:latin typeface="Times New Roman" charset="0"/>
                </a:rPr>
                <a:t>7</a:t>
              </a:r>
              <a:endParaRPr lang="en-US" sz="1200">
                <a:latin typeface="Times New Roman" charset="0"/>
              </a:endParaRPr>
            </a:p>
          </p:txBody>
        </p:sp>
        <p:sp>
          <p:nvSpPr>
            <p:cNvPr id="5187" name="Text Box 67"/>
            <p:cNvSpPr txBox="1">
              <a:spLocks noChangeArrowheads="1"/>
            </p:cNvSpPr>
            <p:nvPr/>
          </p:nvSpPr>
          <p:spPr bwMode="auto">
            <a:xfrm>
              <a:off x="2069" y="2637"/>
              <a:ext cx="297" cy="265"/>
            </a:xfrm>
            <a:prstGeom prst="rect">
              <a:avLst/>
            </a:prstGeom>
            <a:noFill/>
            <a:ln w="9525">
              <a:noFill/>
              <a:miter lim="800000"/>
            </a:ln>
          </p:spPr>
          <p:txBody>
            <a:bodyPr wrap="none">
              <a:spAutoFit/>
            </a:bodyPr>
            <a:lstStyle/>
            <a:p>
              <a:pPr eaLnBrk="0" hangingPunct="0"/>
              <a:r>
                <a:rPr lang="en-US" sz="1200">
                  <a:latin typeface="Times New Roman" charset="0"/>
                </a:rPr>
                <a:t>  8</a:t>
              </a:r>
              <a:endParaRPr lang="en-US" sz="1200">
                <a:latin typeface="Times New Roman" charset="0"/>
              </a:endParaRPr>
            </a:p>
          </p:txBody>
        </p:sp>
        <p:sp>
          <p:nvSpPr>
            <p:cNvPr id="5188" name="Text Box 68"/>
            <p:cNvSpPr txBox="1">
              <a:spLocks noChangeArrowheads="1"/>
            </p:cNvSpPr>
            <p:nvPr/>
          </p:nvSpPr>
          <p:spPr bwMode="auto">
            <a:xfrm>
              <a:off x="1584" y="2495"/>
              <a:ext cx="230" cy="265"/>
            </a:xfrm>
            <a:prstGeom prst="rect">
              <a:avLst/>
            </a:prstGeom>
            <a:noFill/>
            <a:ln w="9525">
              <a:noFill/>
              <a:miter lim="800000"/>
            </a:ln>
          </p:spPr>
          <p:txBody>
            <a:bodyPr wrap="none">
              <a:spAutoFit/>
            </a:bodyPr>
            <a:lstStyle/>
            <a:p>
              <a:pPr eaLnBrk="0" hangingPunct="0"/>
              <a:r>
                <a:rPr lang="en-US" sz="1200">
                  <a:latin typeface="Times New Roman" charset="0"/>
                </a:rPr>
                <a:t>9</a:t>
              </a:r>
              <a:endParaRPr lang="en-US" sz="1200">
                <a:latin typeface="Times New Roman" charset="0"/>
              </a:endParaRPr>
            </a:p>
          </p:txBody>
        </p:sp>
        <p:sp>
          <p:nvSpPr>
            <p:cNvPr id="5189" name="Text Box 69"/>
            <p:cNvSpPr txBox="1">
              <a:spLocks noChangeArrowheads="1"/>
            </p:cNvSpPr>
            <p:nvPr/>
          </p:nvSpPr>
          <p:spPr bwMode="auto">
            <a:xfrm>
              <a:off x="1152" y="2063"/>
              <a:ext cx="298" cy="265"/>
            </a:xfrm>
            <a:prstGeom prst="rect">
              <a:avLst/>
            </a:prstGeom>
            <a:noFill/>
            <a:ln w="9525">
              <a:noFill/>
              <a:miter lim="800000"/>
            </a:ln>
          </p:spPr>
          <p:txBody>
            <a:bodyPr wrap="none">
              <a:spAutoFit/>
            </a:bodyPr>
            <a:lstStyle/>
            <a:p>
              <a:pPr eaLnBrk="0" hangingPunct="0"/>
              <a:r>
                <a:rPr lang="en-US" sz="1200">
                  <a:latin typeface="Times New Roman" charset="0"/>
                </a:rPr>
                <a:t>10</a:t>
              </a:r>
              <a:endParaRPr lang="en-US" sz="1200">
                <a:latin typeface="Times New Roman" charset="0"/>
              </a:endParaRPr>
            </a:p>
          </p:txBody>
        </p:sp>
      </p:grpSp>
      <p:grpSp>
        <p:nvGrpSpPr>
          <p:cNvPr id="5" name="Group 70"/>
          <p:cNvGrpSpPr/>
          <p:nvPr/>
        </p:nvGrpSpPr>
        <p:grpSpPr bwMode="auto">
          <a:xfrm>
            <a:off x="533400" y="1219200"/>
            <a:ext cx="3581400" cy="4210050"/>
            <a:chOff x="240" y="768"/>
            <a:chExt cx="2256" cy="2652"/>
          </a:xfrm>
        </p:grpSpPr>
        <p:sp>
          <p:nvSpPr>
            <p:cNvPr id="5178" name="Rectangle 71"/>
            <p:cNvSpPr>
              <a:spLocks noChangeArrowheads="1"/>
            </p:cNvSpPr>
            <p:nvPr/>
          </p:nvSpPr>
          <p:spPr bwMode="auto">
            <a:xfrm>
              <a:off x="240" y="768"/>
              <a:ext cx="2256" cy="2544"/>
            </a:xfrm>
            <a:prstGeom prst="rect">
              <a:avLst/>
            </a:prstGeom>
            <a:solidFill>
              <a:srgbClr val="66FFFF"/>
            </a:solidFill>
            <a:ln w="9525">
              <a:solidFill>
                <a:schemeClr val="tx1"/>
              </a:solidFill>
              <a:miter lim="800000"/>
            </a:ln>
          </p:spPr>
          <p:txBody>
            <a:bodyPr wrap="none" anchor="ctr"/>
            <a:lstStyle/>
            <a:p>
              <a:endParaRPr lang="en-IN"/>
            </a:p>
          </p:txBody>
        </p:sp>
        <p:sp>
          <p:nvSpPr>
            <p:cNvPr id="5179" name="Rectangle 72"/>
            <p:cNvSpPr>
              <a:spLocks noChangeArrowheads="1"/>
            </p:cNvSpPr>
            <p:nvPr/>
          </p:nvSpPr>
          <p:spPr bwMode="auto">
            <a:xfrm>
              <a:off x="240" y="816"/>
              <a:ext cx="2208" cy="2604"/>
            </a:xfrm>
            <a:prstGeom prst="rect">
              <a:avLst/>
            </a:prstGeom>
            <a:noFill/>
            <a:ln w="9525">
              <a:noFill/>
              <a:miter lim="800000"/>
            </a:ln>
          </p:spPr>
          <p:txBody>
            <a:bodyPr>
              <a:spAutoFit/>
            </a:bodyPr>
            <a:lstStyle/>
            <a:p>
              <a:pPr algn="just" eaLnBrk="0" hangingPunct="0"/>
              <a:r>
                <a:rPr lang="en-US" sz="1400">
                  <a:latin typeface="Times New Roman" charset="0"/>
                  <a:cs typeface="Times New Roman" charset="0"/>
                </a:rPr>
                <a:t>Steps:</a:t>
              </a:r>
              <a:endParaRPr lang="en-US" sz="1400">
                <a:latin typeface="Times New Roman" charset="0"/>
                <a:cs typeface="Times New Roman" charset="0"/>
              </a:endParaRPr>
            </a:p>
            <a:p>
              <a:pPr algn="just" eaLnBrk="0" hangingPunct="0"/>
              <a:r>
                <a:rPr lang="en-US" sz="1400">
                  <a:latin typeface="Times New Roman" charset="0"/>
                  <a:cs typeface="Times New Roman" charset="0"/>
                </a:rPr>
                <a:t>1. Draw both axes as perpendicular bisectors of each other &amp; name their ends as shown.</a:t>
              </a:r>
              <a:endParaRPr lang="en-US" sz="1400">
                <a:latin typeface="Times New Roman" charset="0"/>
                <a:cs typeface="Times New Roman" charset="0"/>
              </a:endParaRPr>
            </a:p>
            <a:p>
              <a:pPr algn="just" eaLnBrk="0" hangingPunct="0"/>
              <a:r>
                <a:rPr lang="en-US" sz="1400">
                  <a:latin typeface="Times New Roman" charset="0"/>
                  <a:cs typeface="Times New Roman" charset="0"/>
                </a:rPr>
                <a:t>2. Taking their intersecting point as a center, draw two concentric circles considering both as respective  diameters.</a:t>
              </a:r>
              <a:endParaRPr lang="en-US" sz="1400">
                <a:latin typeface="Times New Roman" charset="0"/>
                <a:cs typeface="Times New Roman" charset="0"/>
              </a:endParaRPr>
            </a:p>
            <a:p>
              <a:pPr algn="just" eaLnBrk="0" hangingPunct="0"/>
              <a:r>
                <a:rPr lang="en-US" sz="1400">
                  <a:latin typeface="Times New Roman" charset="0"/>
                  <a:cs typeface="Times New Roman" charset="0"/>
                </a:rPr>
                <a:t>3. Divide both circles in 12 equal parts &amp; name as shown.</a:t>
              </a:r>
              <a:endParaRPr lang="en-US" sz="1400">
                <a:latin typeface="Times New Roman" charset="0"/>
                <a:cs typeface="Times New Roman" charset="0"/>
              </a:endParaRPr>
            </a:p>
            <a:p>
              <a:pPr algn="just" eaLnBrk="0" hangingPunct="0"/>
              <a:r>
                <a:rPr lang="en-US" sz="1400">
                  <a:latin typeface="Times New Roman" charset="0"/>
                  <a:cs typeface="Times New Roman" charset="0"/>
                </a:rPr>
                <a:t>4. From all points of outer circle draw vertical lines downwards and upwards respectively.</a:t>
              </a:r>
              <a:endParaRPr lang="en-US" sz="1400">
                <a:latin typeface="Times New Roman" charset="0"/>
                <a:cs typeface="Times New Roman" charset="0"/>
              </a:endParaRPr>
            </a:p>
            <a:p>
              <a:pPr algn="just" eaLnBrk="0" hangingPunct="0"/>
              <a:r>
                <a:rPr lang="en-US" sz="1400">
                  <a:latin typeface="Times New Roman" charset="0"/>
                  <a:cs typeface="Times New Roman" charset="0"/>
                </a:rPr>
                <a:t>5.From all points of inner circle draw horizontal lines to intersect those vertical lines.</a:t>
              </a:r>
              <a:endParaRPr lang="en-US" sz="1400">
                <a:latin typeface="Times New Roman" charset="0"/>
                <a:cs typeface="Times New Roman" charset="0"/>
              </a:endParaRPr>
            </a:p>
            <a:p>
              <a:pPr algn="just" eaLnBrk="0" hangingPunct="0"/>
              <a:r>
                <a:rPr lang="en-US" sz="1400">
                  <a:latin typeface="Times New Roman" charset="0"/>
                  <a:cs typeface="Times New Roman" charset="0"/>
                </a:rPr>
                <a:t>6. Mark all intersecting points properly as those are the points on ellipse.</a:t>
              </a:r>
              <a:endParaRPr lang="en-US" sz="1400">
                <a:latin typeface="Times New Roman" charset="0"/>
                <a:cs typeface="Times New Roman" charset="0"/>
              </a:endParaRPr>
            </a:p>
            <a:p>
              <a:pPr algn="just" eaLnBrk="0" hangingPunct="0"/>
              <a:r>
                <a:rPr lang="en-US" sz="1400">
                  <a:latin typeface="Times New Roman" charset="0"/>
                  <a:cs typeface="Times New Roman" charset="0"/>
                </a:rPr>
                <a:t>7. Join all these points along with the ends of both axes in smooth possible curve. It is required ellipse.</a:t>
              </a:r>
              <a:endParaRPr lang="en-US" sz="1400">
                <a:latin typeface="Times New Roman" charset="0"/>
                <a:cs typeface="Times New Roman" charset="0"/>
              </a:endParaRPr>
            </a:p>
            <a:p>
              <a:pPr eaLnBrk="0" hangingPunct="0"/>
              <a:endParaRPr lang="en-US" sz="1400">
                <a:latin typeface="Times New Roman" charset="0"/>
              </a:endParaRPr>
            </a:p>
          </p:txBody>
        </p:sp>
      </p:grpSp>
      <p:grpSp>
        <p:nvGrpSpPr>
          <p:cNvPr id="6" name="Group 73"/>
          <p:cNvGrpSpPr/>
          <p:nvPr/>
        </p:nvGrpSpPr>
        <p:grpSpPr bwMode="auto">
          <a:xfrm>
            <a:off x="-47625" y="390525"/>
            <a:ext cx="4800600" cy="825500"/>
            <a:chOff x="240" y="240"/>
            <a:chExt cx="3024" cy="520"/>
          </a:xfrm>
        </p:grpSpPr>
        <p:sp>
          <p:nvSpPr>
            <p:cNvPr id="5176" name="Rectangle 74"/>
            <p:cNvSpPr>
              <a:spLocks noChangeArrowheads="1"/>
            </p:cNvSpPr>
            <p:nvPr/>
          </p:nvSpPr>
          <p:spPr bwMode="auto">
            <a:xfrm>
              <a:off x="348" y="270"/>
              <a:ext cx="2784" cy="480"/>
            </a:xfrm>
            <a:prstGeom prst="rect">
              <a:avLst/>
            </a:prstGeom>
            <a:solidFill>
              <a:srgbClr val="FFCCFF"/>
            </a:solidFill>
            <a:ln w="9525">
              <a:solidFill>
                <a:schemeClr val="tx1"/>
              </a:solidFill>
              <a:miter lim="800000"/>
            </a:ln>
          </p:spPr>
          <p:txBody>
            <a:bodyPr wrap="none" anchor="ctr"/>
            <a:lstStyle/>
            <a:p>
              <a:endParaRPr lang="en-IN"/>
            </a:p>
          </p:txBody>
        </p:sp>
        <p:sp>
          <p:nvSpPr>
            <p:cNvPr id="5177" name="Text Box 75"/>
            <p:cNvSpPr txBox="1">
              <a:spLocks noChangeArrowheads="1"/>
            </p:cNvSpPr>
            <p:nvPr/>
          </p:nvSpPr>
          <p:spPr bwMode="auto">
            <a:xfrm>
              <a:off x="240" y="240"/>
              <a:ext cx="3024" cy="520"/>
            </a:xfrm>
            <a:prstGeom prst="rect">
              <a:avLst/>
            </a:prstGeom>
            <a:noFill/>
            <a:ln w="9525">
              <a:noFill/>
              <a:miter lim="800000"/>
            </a:ln>
          </p:spPr>
          <p:txBody>
            <a:bodyPr>
              <a:spAutoFit/>
            </a:bodyPr>
            <a:lstStyle/>
            <a:p>
              <a:pPr algn="ctr" eaLnBrk="0" hangingPunct="0"/>
              <a:r>
                <a:rPr lang="en-US" sz="1600" b="1">
                  <a:latin typeface="Times New Roman" charset="0"/>
                  <a:cs typeface="Times New Roman" charset="0"/>
                </a:rPr>
                <a:t>Problem 1 :-</a:t>
              </a:r>
              <a:endParaRPr lang="en-US" sz="1600" b="1">
                <a:latin typeface="Times New Roman" charset="0"/>
                <a:cs typeface="Times New Roman" charset="0"/>
              </a:endParaRPr>
            </a:p>
            <a:p>
              <a:pPr algn="ctr" eaLnBrk="0" hangingPunct="0"/>
              <a:r>
                <a:rPr lang="en-US" sz="1600" i="1">
                  <a:latin typeface="Times New Roman" charset="0"/>
                  <a:cs typeface="Times New Roman" charset="0"/>
                </a:rPr>
                <a:t>Draw ellipse by </a:t>
              </a:r>
              <a:r>
                <a:rPr lang="en-US" sz="1600" b="1">
                  <a:latin typeface="Times New Roman" charset="0"/>
                  <a:cs typeface="Times New Roman" charset="0"/>
                </a:rPr>
                <a:t>concentric circle method</a:t>
              </a:r>
              <a:r>
                <a:rPr lang="en-US" sz="1200" i="1">
                  <a:latin typeface="Times New Roman" charset="0"/>
                  <a:cs typeface="Times New Roman" charset="0"/>
                </a:rPr>
                <a:t>.</a:t>
              </a:r>
              <a:endParaRPr lang="en-US" sz="1200">
                <a:latin typeface="Times New Roman" charset="0"/>
                <a:cs typeface="Times New Roman" charset="0"/>
              </a:endParaRPr>
            </a:p>
            <a:p>
              <a:pPr algn="ctr" eaLnBrk="0" hangingPunct="0"/>
              <a:r>
                <a:rPr lang="en-US" sz="1600" i="1">
                  <a:latin typeface="Times New Roman" charset="0"/>
                  <a:cs typeface="Times New Roman" charset="0"/>
                </a:rPr>
                <a:t>Take major axis 100 mm and minor axis 70 mm long.</a:t>
              </a:r>
              <a:endParaRPr lang="en-US" sz="1600">
                <a:latin typeface="Times New Roman" charset="0"/>
              </a:endParaRPr>
            </a:p>
          </p:txBody>
        </p:sp>
      </p:grpSp>
      <p:sp>
        <p:nvSpPr>
          <p:cNvPr id="5168" name="Text Box 76"/>
          <p:cNvSpPr txBox="1">
            <a:spLocks noChangeArrowheads="1"/>
          </p:cNvSpPr>
          <p:nvPr/>
        </p:nvSpPr>
        <p:spPr bwMode="auto">
          <a:xfrm>
            <a:off x="6019800" y="0"/>
            <a:ext cx="3138488" cy="579438"/>
          </a:xfrm>
          <a:prstGeom prst="rect">
            <a:avLst/>
          </a:prstGeom>
          <a:noFill/>
          <a:ln w="9525">
            <a:noFill/>
            <a:miter lim="800000"/>
          </a:ln>
        </p:spPr>
        <p:txBody>
          <a:bodyPr wrap="none">
            <a:spAutoFit/>
          </a:bodyPr>
          <a:lstStyle/>
          <a:p>
            <a:pPr algn="ctr" eaLnBrk="0" hangingPunct="0"/>
            <a:r>
              <a:rPr lang="en-US" b="1" u="sng">
                <a:solidFill>
                  <a:schemeClr val="accent2"/>
                </a:solidFill>
                <a:latin typeface="Arial Black" pitchFamily="34" charset="0"/>
              </a:rPr>
              <a:t>ELLIPSE </a:t>
            </a:r>
            <a:endParaRPr lang="en-US" b="1" u="sng">
              <a:solidFill>
                <a:schemeClr val="accent2"/>
              </a:solidFill>
              <a:latin typeface="Arial Black" pitchFamily="34" charset="0"/>
            </a:endParaRPr>
          </a:p>
          <a:p>
            <a:pPr algn="ctr" eaLnBrk="0" hangingPunct="0"/>
            <a:r>
              <a:rPr lang="en-US" sz="1400" b="1" i="1">
                <a:solidFill>
                  <a:srgbClr val="FF0000"/>
                </a:solidFill>
                <a:latin typeface="Times New Roman" charset="0"/>
              </a:rPr>
              <a:t>BY CONCENTRIC CIRCLE METHOD</a:t>
            </a:r>
            <a:endParaRPr lang="en-US" sz="1400" b="1" i="1">
              <a:solidFill>
                <a:srgbClr val="FF0000"/>
              </a:solidFill>
              <a:latin typeface="Times New Roman" charset="0"/>
            </a:endParaRPr>
          </a:p>
        </p:txBody>
      </p:sp>
      <p:grpSp>
        <p:nvGrpSpPr>
          <p:cNvPr id="7" name="Group 77"/>
          <p:cNvGrpSpPr/>
          <p:nvPr/>
        </p:nvGrpSpPr>
        <p:grpSpPr bwMode="auto">
          <a:xfrm>
            <a:off x="8016875" y="6629400"/>
            <a:ext cx="1096963" cy="182563"/>
            <a:chOff x="5050" y="29"/>
            <a:chExt cx="691" cy="115"/>
          </a:xfrm>
        </p:grpSpPr>
        <p:sp>
          <p:nvSpPr>
            <p:cNvPr id="5170" name="AutoShape 7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171" name="AutoShape 7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5172" name="AutoShape 8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5173" name="AutoShape 8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174" name="AutoShape 8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175" name="AutoShape 8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ppt_y+#ppt_h/2"/>
                                          </p:val>
                                        </p:tav>
                                        <p:tav tm="100000">
                                          <p:val>
                                            <p:strVal val="#ppt_y"/>
                                          </p:val>
                                        </p:tav>
                                      </p:tavLst>
                                    </p:anim>
                                    <p:anim calcmode="lin" valueType="num">
                                      <p:cBhvr>
                                        <p:cTn id="15" dur="500" fill="hold"/>
                                        <p:tgtEl>
                                          <p:spTgt spid="5"/>
                                        </p:tgtEl>
                                        <p:attrNameLst>
                                          <p:attrName>ppt_w</p:attrName>
                                        </p:attrNameLst>
                                      </p:cBhvr>
                                      <p:tavLst>
                                        <p:tav tm="0">
                                          <p:val>
                                            <p:strVal val="#ppt_w"/>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6148"/>
                                        </p:tgtEl>
                                        <p:attrNameLst>
                                          <p:attrName>style.visibility</p:attrName>
                                        </p:attrNameLst>
                                      </p:cBhvr>
                                      <p:to>
                                        <p:strVal val="visible"/>
                                      </p:to>
                                    </p:set>
                                    <p:anim calcmode="lin" valueType="num">
                                      <p:cBhvr>
                                        <p:cTn id="21" dur="500" fill="hold"/>
                                        <p:tgtEl>
                                          <p:spTgt spid="6148"/>
                                        </p:tgtEl>
                                        <p:attrNameLst>
                                          <p:attrName>ppt_w</p:attrName>
                                        </p:attrNameLst>
                                      </p:cBhvr>
                                      <p:tavLst>
                                        <p:tav tm="0">
                                          <p:val>
                                            <p:fltVal val="0"/>
                                          </p:val>
                                        </p:tav>
                                        <p:tav tm="100000">
                                          <p:val>
                                            <p:strVal val="#ppt_w"/>
                                          </p:val>
                                        </p:tav>
                                      </p:tavLst>
                                    </p:anim>
                                    <p:anim calcmode="lin" valueType="num">
                                      <p:cBhvr>
                                        <p:cTn id="22" dur="500" fill="hold"/>
                                        <p:tgtEl>
                                          <p:spTgt spid="6148"/>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1" fill="hold" grpId="0" nodeType="clickEffect">
                                  <p:stCondLst>
                                    <p:cond delay="0"/>
                                  </p:stCondLst>
                                  <p:childTnLst>
                                    <p:set>
                                      <p:cBhvr>
                                        <p:cTn id="26" dur="1" fill="hold">
                                          <p:stCondLst>
                                            <p:cond delay="0"/>
                                          </p:stCondLst>
                                        </p:cTn>
                                        <p:tgtEl>
                                          <p:spTgt spid="6186"/>
                                        </p:tgtEl>
                                        <p:attrNameLst>
                                          <p:attrName>style.visibility</p:attrName>
                                        </p:attrNameLst>
                                      </p:cBhvr>
                                      <p:to>
                                        <p:strVal val="visible"/>
                                      </p:to>
                                    </p:set>
                                    <p:anim calcmode="lin" valueType="num">
                                      <p:cBhvr>
                                        <p:cTn id="27" dur="500" fill="hold"/>
                                        <p:tgtEl>
                                          <p:spTgt spid="6186"/>
                                        </p:tgtEl>
                                        <p:attrNameLst>
                                          <p:attrName>ppt_x</p:attrName>
                                        </p:attrNameLst>
                                      </p:cBhvr>
                                      <p:tavLst>
                                        <p:tav tm="0">
                                          <p:val>
                                            <p:strVal val="#ppt_x"/>
                                          </p:val>
                                        </p:tav>
                                        <p:tav tm="100000">
                                          <p:val>
                                            <p:strVal val="#ppt_x"/>
                                          </p:val>
                                        </p:tav>
                                      </p:tavLst>
                                    </p:anim>
                                    <p:anim calcmode="lin" valueType="num">
                                      <p:cBhvr>
                                        <p:cTn id="28" dur="500" fill="hold"/>
                                        <p:tgtEl>
                                          <p:spTgt spid="6186"/>
                                        </p:tgtEl>
                                        <p:attrNameLst>
                                          <p:attrName>ppt_y</p:attrName>
                                        </p:attrNameLst>
                                      </p:cBhvr>
                                      <p:tavLst>
                                        <p:tav tm="0">
                                          <p:val>
                                            <p:strVal val="#ppt_y-#ppt_h/2"/>
                                          </p:val>
                                        </p:tav>
                                        <p:tav tm="100000">
                                          <p:val>
                                            <p:strVal val="#ppt_y"/>
                                          </p:val>
                                        </p:tav>
                                      </p:tavLst>
                                    </p:anim>
                                    <p:anim calcmode="lin" valueType="num">
                                      <p:cBhvr>
                                        <p:cTn id="29" dur="500" fill="hold"/>
                                        <p:tgtEl>
                                          <p:spTgt spid="6186"/>
                                        </p:tgtEl>
                                        <p:attrNameLst>
                                          <p:attrName>ppt_w</p:attrName>
                                        </p:attrNameLst>
                                      </p:cBhvr>
                                      <p:tavLst>
                                        <p:tav tm="0">
                                          <p:val>
                                            <p:strVal val="#ppt_w"/>
                                          </p:val>
                                        </p:tav>
                                        <p:tav tm="100000">
                                          <p:val>
                                            <p:strVal val="#ppt_w"/>
                                          </p:val>
                                        </p:tav>
                                      </p:tavLst>
                                    </p:anim>
                                    <p:anim calcmode="lin" valueType="num">
                                      <p:cBhvr>
                                        <p:cTn id="30" dur="500" fill="hold"/>
                                        <p:tgtEl>
                                          <p:spTgt spid="6186"/>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p:cTn id="35" dur="500" fill="hold"/>
                                        <p:tgtEl>
                                          <p:spTgt spid="3"/>
                                        </p:tgtEl>
                                        <p:attrNameLst>
                                          <p:attrName>ppt_w</p:attrName>
                                        </p:attrNameLst>
                                      </p:cBhvr>
                                      <p:tavLst>
                                        <p:tav tm="0">
                                          <p:val>
                                            <p:fltVal val="0"/>
                                          </p:val>
                                        </p:tav>
                                        <p:tav tm="100000">
                                          <p:val>
                                            <p:strVal val="#ppt_w"/>
                                          </p:val>
                                        </p:tav>
                                      </p:tavLst>
                                    </p:anim>
                                    <p:anim calcmode="lin" valueType="num">
                                      <p:cBhvr>
                                        <p:cTn id="3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6147"/>
                                        </p:tgtEl>
                                        <p:attrNameLst>
                                          <p:attrName>style.visibility</p:attrName>
                                        </p:attrNameLst>
                                      </p:cBhvr>
                                      <p:to>
                                        <p:strVal val="visible"/>
                                      </p:to>
                                    </p:set>
                                    <p:anim calcmode="lin" valueType="num">
                                      <p:cBhvr>
                                        <p:cTn id="41" dur="500" fill="hold"/>
                                        <p:tgtEl>
                                          <p:spTgt spid="6147"/>
                                        </p:tgtEl>
                                        <p:attrNameLst>
                                          <p:attrName>ppt_w</p:attrName>
                                        </p:attrNameLst>
                                      </p:cBhvr>
                                      <p:tavLst>
                                        <p:tav tm="0">
                                          <p:val>
                                            <p:fltVal val="0"/>
                                          </p:val>
                                        </p:tav>
                                        <p:tav tm="100000">
                                          <p:val>
                                            <p:strVal val="#ppt_w"/>
                                          </p:val>
                                        </p:tav>
                                      </p:tavLst>
                                    </p:anim>
                                    <p:anim calcmode="lin" valueType="num">
                                      <p:cBhvr>
                                        <p:cTn id="42" dur="500" fill="hold"/>
                                        <p:tgtEl>
                                          <p:spTgt spid="6147"/>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16" fill="hold" grpId="0" nodeType="clickEffect">
                                  <p:stCondLst>
                                    <p:cond delay="0"/>
                                  </p:stCondLst>
                                  <p:childTnLst>
                                    <p:set>
                                      <p:cBhvr>
                                        <p:cTn id="46" dur="1" fill="hold">
                                          <p:stCondLst>
                                            <p:cond delay="0"/>
                                          </p:stCondLst>
                                        </p:cTn>
                                        <p:tgtEl>
                                          <p:spTgt spid="6146"/>
                                        </p:tgtEl>
                                        <p:attrNameLst>
                                          <p:attrName>style.visibility</p:attrName>
                                        </p:attrNameLst>
                                      </p:cBhvr>
                                      <p:to>
                                        <p:strVal val="visible"/>
                                      </p:to>
                                    </p:set>
                                    <p:anim calcmode="lin" valueType="num">
                                      <p:cBhvr>
                                        <p:cTn id="47" dur="500" fill="hold"/>
                                        <p:tgtEl>
                                          <p:spTgt spid="6146"/>
                                        </p:tgtEl>
                                        <p:attrNameLst>
                                          <p:attrName>ppt_w</p:attrName>
                                        </p:attrNameLst>
                                      </p:cBhvr>
                                      <p:tavLst>
                                        <p:tav tm="0">
                                          <p:val>
                                            <p:fltVal val="0"/>
                                          </p:val>
                                        </p:tav>
                                        <p:tav tm="100000">
                                          <p:val>
                                            <p:strVal val="#ppt_w"/>
                                          </p:val>
                                        </p:tav>
                                      </p:tavLst>
                                    </p:anim>
                                    <p:anim calcmode="lin" valueType="num">
                                      <p:cBhvr>
                                        <p:cTn id="48" dur="500" fill="hold"/>
                                        <p:tgtEl>
                                          <p:spTgt spid="6146"/>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6149"/>
                                        </p:tgtEl>
                                        <p:attrNameLst>
                                          <p:attrName>style.visibility</p:attrName>
                                        </p:attrNameLst>
                                      </p:cBhvr>
                                      <p:to>
                                        <p:strVal val="visible"/>
                                      </p:to>
                                    </p:set>
                                    <p:anim calcmode="lin" valueType="num">
                                      <p:cBhvr>
                                        <p:cTn id="53" dur="500" fill="hold"/>
                                        <p:tgtEl>
                                          <p:spTgt spid="6149"/>
                                        </p:tgtEl>
                                        <p:attrNameLst>
                                          <p:attrName>ppt_w</p:attrName>
                                        </p:attrNameLst>
                                      </p:cBhvr>
                                      <p:tavLst>
                                        <p:tav tm="0">
                                          <p:val>
                                            <p:fltVal val="0"/>
                                          </p:val>
                                        </p:tav>
                                        <p:tav tm="100000">
                                          <p:val>
                                            <p:strVal val="#ppt_w"/>
                                          </p:val>
                                        </p:tav>
                                      </p:tavLst>
                                    </p:anim>
                                    <p:anim calcmode="lin" valueType="num">
                                      <p:cBhvr>
                                        <p:cTn id="54" dur="500" fill="hold"/>
                                        <p:tgtEl>
                                          <p:spTgt spid="6149"/>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grpId="0" nodeType="clickEffect">
                                  <p:stCondLst>
                                    <p:cond delay="0"/>
                                  </p:stCondLst>
                                  <p:childTnLst>
                                    <p:set>
                                      <p:cBhvr>
                                        <p:cTn id="58" dur="1" fill="hold">
                                          <p:stCondLst>
                                            <p:cond delay="0"/>
                                          </p:stCondLst>
                                        </p:cTn>
                                        <p:tgtEl>
                                          <p:spTgt spid="6150"/>
                                        </p:tgtEl>
                                        <p:attrNameLst>
                                          <p:attrName>style.visibility</p:attrName>
                                        </p:attrNameLst>
                                      </p:cBhvr>
                                      <p:to>
                                        <p:strVal val="visible"/>
                                      </p:to>
                                    </p:set>
                                    <p:anim calcmode="lin" valueType="num">
                                      <p:cBhvr>
                                        <p:cTn id="59" dur="500" fill="hold"/>
                                        <p:tgtEl>
                                          <p:spTgt spid="6150"/>
                                        </p:tgtEl>
                                        <p:attrNameLst>
                                          <p:attrName>ppt_w</p:attrName>
                                        </p:attrNameLst>
                                      </p:cBhvr>
                                      <p:tavLst>
                                        <p:tav tm="0">
                                          <p:val>
                                            <p:fltVal val="0"/>
                                          </p:val>
                                        </p:tav>
                                        <p:tav tm="100000">
                                          <p:val>
                                            <p:strVal val="#ppt_w"/>
                                          </p:val>
                                        </p:tav>
                                      </p:tavLst>
                                    </p:anim>
                                    <p:anim calcmode="lin" valueType="num">
                                      <p:cBhvr>
                                        <p:cTn id="60" dur="500" fill="hold"/>
                                        <p:tgtEl>
                                          <p:spTgt spid="6150"/>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23" presetClass="entr" presetSubtype="16" fill="hold" grpId="0" nodeType="clickEffect">
                                  <p:stCondLst>
                                    <p:cond delay="0"/>
                                  </p:stCondLst>
                                  <p:childTnLst>
                                    <p:set>
                                      <p:cBhvr>
                                        <p:cTn id="64" dur="1" fill="hold">
                                          <p:stCondLst>
                                            <p:cond delay="0"/>
                                          </p:stCondLst>
                                        </p:cTn>
                                        <p:tgtEl>
                                          <p:spTgt spid="6151"/>
                                        </p:tgtEl>
                                        <p:attrNameLst>
                                          <p:attrName>style.visibility</p:attrName>
                                        </p:attrNameLst>
                                      </p:cBhvr>
                                      <p:to>
                                        <p:strVal val="visible"/>
                                      </p:to>
                                    </p:set>
                                    <p:anim calcmode="lin" valueType="num">
                                      <p:cBhvr>
                                        <p:cTn id="65" dur="500" fill="hold"/>
                                        <p:tgtEl>
                                          <p:spTgt spid="6151"/>
                                        </p:tgtEl>
                                        <p:attrNameLst>
                                          <p:attrName>ppt_w</p:attrName>
                                        </p:attrNameLst>
                                      </p:cBhvr>
                                      <p:tavLst>
                                        <p:tav tm="0">
                                          <p:val>
                                            <p:fltVal val="0"/>
                                          </p:val>
                                        </p:tav>
                                        <p:tav tm="100000">
                                          <p:val>
                                            <p:strVal val="#ppt_w"/>
                                          </p:val>
                                        </p:tav>
                                      </p:tavLst>
                                    </p:anim>
                                    <p:anim calcmode="lin" valueType="num">
                                      <p:cBhvr>
                                        <p:cTn id="66" dur="500" fill="hold"/>
                                        <p:tgtEl>
                                          <p:spTgt spid="6151"/>
                                        </p:tgtEl>
                                        <p:attrNameLst>
                                          <p:attrName>ppt_h</p:attrName>
                                        </p:attrNameLst>
                                      </p:cBhvr>
                                      <p:tavLst>
                                        <p:tav tm="0">
                                          <p:val>
                                            <p:fltVal val="0"/>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23" presetClass="entr" presetSubtype="16" fill="hold" grpId="0" nodeType="clickEffect">
                                  <p:stCondLst>
                                    <p:cond delay="0"/>
                                  </p:stCondLst>
                                  <p:childTnLst>
                                    <p:set>
                                      <p:cBhvr>
                                        <p:cTn id="70" dur="1" fill="hold">
                                          <p:stCondLst>
                                            <p:cond delay="0"/>
                                          </p:stCondLst>
                                        </p:cTn>
                                        <p:tgtEl>
                                          <p:spTgt spid="6152"/>
                                        </p:tgtEl>
                                        <p:attrNameLst>
                                          <p:attrName>style.visibility</p:attrName>
                                        </p:attrNameLst>
                                      </p:cBhvr>
                                      <p:to>
                                        <p:strVal val="visible"/>
                                      </p:to>
                                    </p:set>
                                    <p:anim calcmode="lin" valueType="num">
                                      <p:cBhvr>
                                        <p:cTn id="71" dur="500" fill="hold"/>
                                        <p:tgtEl>
                                          <p:spTgt spid="6152"/>
                                        </p:tgtEl>
                                        <p:attrNameLst>
                                          <p:attrName>ppt_w</p:attrName>
                                        </p:attrNameLst>
                                      </p:cBhvr>
                                      <p:tavLst>
                                        <p:tav tm="0">
                                          <p:val>
                                            <p:fltVal val="0"/>
                                          </p:val>
                                        </p:tav>
                                        <p:tav tm="100000">
                                          <p:val>
                                            <p:strVal val="#ppt_w"/>
                                          </p:val>
                                        </p:tav>
                                      </p:tavLst>
                                    </p:anim>
                                    <p:anim calcmode="lin" valueType="num">
                                      <p:cBhvr>
                                        <p:cTn id="72" dur="500" fill="hold"/>
                                        <p:tgtEl>
                                          <p:spTgt spid="6152"/>
                                        </p:tgtEl>
                                        <p:attrNameLst>
                                          <p:attrName>ppt_h</p:attrName>
                                        </p:attrNameLst>
                                      </p:cBhvr>
                                      <p:tavLst>
                                        <p:tav tm="0">
                                          <p:val>
                                            <p:fltVal val="0"/>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23" presetClass="entr" presetSubtype="16" fill="hold" grpId="0" nodeType="clickEffect">
                                  <p:stCondLst>
                                    <p:cond delay="0"/>
                                  </p:stCondLst>
                                  <p:childTnLst>
                                    <p:set>
                                      <p:cBhvr>
                                        <p:cTn id="76" dur="1" fill="hold">
                                          <p:stCondLst>
                                            <p:cond delay="0"/>
                                          </p:stCondLst>
                                        </p:cTn>
                                        <p:tgtEl>
                                          <p:spTgt spid="6153"/>
                                        </p:tgtEl>
                                        <p:attrNameLst>
                                          <p:attrName>style.visibility</p:attrName>
                                        </p:attrNameLst>
                                      </p:cBhvr>
                                      <p:to>
                                        <p:strVal val="visible"/>
                                      </p:to>
                                    </p:set>
                                    <p:anim calcmode="lin" valueType="num">
                                      <p:cBhvr>
                                        <p:cTn id="77" dur="500" fill="hold"/>
                                        <p:tgtEl>
                                          <p:spTgt spid="6153"/>
                                        </p:tgtEl>
                                        <p:attrNameLst>
                                          <p:attrName>ppt_w</p:attrName>
                                        </p:attrNameLst>
                                      </p:cBhvr>
                                      <p:tavLst>
                                        <p:tav tm="0">
                                          <p:val>
                                            <p:fltVal val="0"/>
                                          </p:val>
                                        </p:tav>
                                        <p:tav tm="100000">
                                          <p:val>
                                            <p:strVal val="#ppt_w"/>
                                          </p:val>
                                        </p:tav>
                                      </p:tavLst>
                                    </p:anim>
                                    <p:anim calcmode="lin" valueType="num">
                                      <p:cBhvr>
                                        <p:cTn id="78" dur="500" fill="hold"/>
                                        <p:tgtEl>
                                          <p:spTgt spid="6153"/>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23" presetClass="entr" presetSubtype="16" fill="hold" nodeType="clickEffect">
                                  <p:stCondLst>
                                    <p:cond delay="0"/>
                                  </p:stCondLst>
                                  <p:childTnLst>
                                    <p:set>
                                      <p:cBhvr>
                                        <p:cTn id="82" dur="1" fill="hold">
                                          <p:stCondLst>
                                            <p:cond delay="0"/>
                                          </p:stCondLst>
                                        </p:cTn>
                                        <p:tgtEl>
                                          <p:spTgt spid="2"/>
                                        </p:tgtEl>
                                        <p:attrNameLst>
                                          <p:attrName>style.visibility</p:attrName>
                                        </p:attrNameLst>
                                      </p:cBhvr>
                                      <p:to>
                                        <p:strVal val="visible"/>
                                      </p:to>
                                    </p:set>
                                    <p:anim calcmode="lin" valueType="num">
                                      <p:cBhvr>
                                        <p:cTn id="83" dur="500" fill="hold"/>
                                        <p:tgtEl>
                                          <p:spTgt spid="2"/>
                                        </p:tgtEl>
                                        <p:attrNameLst>
                                          <p:attrName>ppt_w</p:attrName>
                                        </p:attrNameLst>
                                      </p:cBhvr>
                                      <p:tavLst>
                                        <p:tav tm="0">
                                          <p:val>
                                            <p:fltVal val="0"/>
                                          </p:val>
                                        </p:tav>
                                        <p:tav tm="100000">
                                          <p:val>
                                            <p:strVal val="#ppt_w"/>
                                          </p:val>
                                        </p:tav>
                                      </p:tavLst>
                                    </p:anim>
                                    <p:anim calcmode="lin" valueType="num">
                                      <p:cBhvr>
                                        <p:cTn id="84"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23" presetClass="entr" presetSubtype="16" fill="hold" nodeType="clickEffect">
                                  <p:stCondLst>
                                    <p:cond delay="0"/>
                                  </p:stCondLst>
                                  <p:childTnLst>
                                    <p:set>
                                      <p:cBhvr>
                                        <p:cTn id="88" dur="1" fill="hold">
                                          <p:stCondLst>
                                            <p:cond delay="0"/>
                                          </p:stCondLst>
                                        </p:cTn>
                                        <p:tgtEl>
                                          <p:spTgt spid="4"/>
                                        </p:tgtEl>
                                        <p:attrNameLst>
                                          <p:attrName>style.visibility</p:attrName>
                                        </p:attrNameLst>
                                      </p:cBhvr>
                                      <p:to>
                                        <p:strVal val="visible"/>
                                      </p:to>
                                    </p:set>
                                    <p:anim calcmode="lin" valueType="num">
                                      <p:cBhvr>
                                        <p:cTn id="89" dur="500" fill="hold"/>
                                        <p:tgtEl>
                                          <p:spTgt spid="4"/>
                                        </p:tgtEl>
                                        <p:attrNameLst>
                                          <p:attrName>ppt_w</p:attrName>
                                        </p:attrNameLst>
                                      </p:cBhvr>
                                      <p:tavLst>
                                        <p:tav tm="0">
                                          <p:val>
                                            <p:fltVal val="0"/>
                                          </p:val>
                                        </p:tav>
                                        <p:tav tm="100000">
                                          <p:val>
                                            <p:strVal val="#ppt_w"/>
                                          </p:val>
                                        </p:tav>
                                      </p:tavLst>
                                    </p:anim>
                                    <p:anim calcmode="lin" valueType="num">
                                      <p:cBhvr>
                                        <p:cTn id="9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17" presetClass="entr" presetSubtype="1" fill="hold" grpId="0" nodeType="clickEffect">
                                  <p:stCondLst>
                                    <p:cond delay="0"/>
                                  </p:stCondLst>
                                  <p:childTnLst>
                                    <p:set>
                                      <p:cBhvr>
                                        <p:cTn id="94" dur="1" fill="hold">
                                          <p:stCondLst>
                                            <p:cond delay="0"/>
                                          </p:stCondLst>
                                        </p:cTn>
                                        <p:tgtEl>
                                          <p:spTgt spid="6154"/>
                                        </p:tgtEl>
                                        <p:attrNameLst>
                                          <p:attrName>style.visibility</p:attrName>
                                        </p:attrNameLst>
                                      </p:cBhvr>
                                      <p:to>
                                        <p:strVal val="visible"/>
                                      </p:to>
                                    </p:set>
                                    <p:anim calcmode="lin" valueType="num">
                                      <p:cBhvr>
                                        <p:cTn id="95" dur="500" fill="hold"/>
                                        <p:tgtEl>
                                          <p:spTgt spid="6154"/>
                                        </p:tgtEl>
                                        <p:attrNameLst>
                                          <p:attrName>ppt_x</p:attrName>
                                        </p:attrNameLst>
                                      </p:cBhvr>
                                      <p:tavLst>
                                        <p:tav tm="0">
                                          <p:val>
                                            <p:strVal val="#ppt_x"/>
                                          </p:val>
                                        </p:tav>
                                        <p:tav tm="100000">
                                          <p:val>
                                            <p:strVal val="#ppt_x"/>
                                          </p:val>
                                        </p:tav>
                                      </p:tavLst>
                                    </p:anim>
                                    <p:anim calcmode="lin" valueType="num">
                                      <p:cBhvr>
                                        <p:cTn id="96" dur="500" fill="hold"/>
                                        <p:tgtEl>
                                          <p:spTgt spid="6154"/>
                                        </p:tgtEl>
                                        <p:attrNameLst>
                                          <p:attrName>ppt_y</p:attrName>
                                        </p:attrNameLst>
                                      </p:cBhvr>
                                      <p:tavLst>
                                        <p:tav tm="0">
                                          <p:val>
                                            <p:strVal val="#ppt_y-#ppt_h/2"/>
                                          </p:val>
                                        </p:tav>
                                        <p:tav tm="100000">
                                          <p:val>
                                            <p:strVal val="#ppt_y"/>
                                          </p:val>
                                        </p:tav>
                                      </p:tavLst>
                                    </p:anim>
                                    <p:anim calcmode="lin" valueType="num">
                                      <p:cBhvr>
                                        <p:cTn id="97" dur="500" fill="hold"/>
                                        <p:tgtEl>
                                          <p:spTgt spid="6154"/>
                                        </p:tgtEl>
                                        <p:attrNameLst>
                                          <p:attrName>ppt_w</p:attrName>
                                        </p:attrNameLst>
                                      </p:cBhvr>
                                      <p:tavLst>
                                        <p:tav tm="0">
                                          <p:val>
                                            <p:strVal val="#ppt_w"/>
                                          </p:val>
                                        </p:tav>
                                        <p:tav tm="100000">
                                          <p:val>
                                            <p:strVal val="#ppt_w"/>
                                          </p:val>
                                        </p:tav>
                                      </p:tavLst>
                                    </p:anim>
                                    <p:anim calcmode="lin" valueType="num">
                                      <p:cBhvr>
                                        <p:cTn id="98" dur="500" fill="hold"/>
                                        <p:tgtEl>
                                          <p:spTgt spid="6154"/>
                                        </p:tgtEl>
                                        <p:attrNameLst>
                                          <p:attrName>ppt_h</p:attrName>
                                        </p:attrNameLst>
                                      </p:cBhvr>
                                      <p:tavLst>
                                        <p:tav tm="0">
                                          <p:val>
                                            <p:fltVal val="0"/>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17" presetClass="entr" presetSubtype="1" fill="hold" grpId="0" nodeType="clickEffect">
                                  <p:stCondLst>
                                    <p:cond delay="0"/>
                                  </p:stCondLst>
                                  <p:childTnLst>
                                    <p:set>
                                      <p:cBhvr>
                                        <p:cTn id="102" dur="1" fill="hold">
                                          <p:stCondLst>
                                            <p:cond delay="0"/>
                                          </p:stCondLst>
                                        </p:cTn>
                                        <p:tgtEl>
                                          <p:spTgt spid="6155"/>
                                        </p:tgtEl>
                                        <p:attrNameLst>
                                          <p:attrName>style.visibility</p:attrName>
                                        </p:attrNameLst>
                                      </p:cBhvr>
                                      <p:to>
                                        <p:strVal val="visible"/>
                                      </p:to>
                                    </p:set>
                                    <p:anim calcmode="lin" valueType="num">
                                      <p:cBhvr>
                                        <p:cTn id="103" dur="500" fill="hold"/>
                                        <p:tgtEl>
                                          <p:spTgt spid="6155"/>
                                        </p:tgtEl>
                                        <p:attrNameLst>
                                          <p:attrName>ppt_x</p:attrName>
                                        </p:attrNameLst>
                                      </p:cBhvr>
                                      <p:tavLst>
                                        <p:tav tm="0">
                                          <p:val>
                                            <p:strVal val="#ppt_x"/>
                                          </p:val>
                                        </p:tav>
                                        <p:tav tm="100000">
                                          <p:val>
                                            <p:strVal val="#ppt_x"/>
                                          </p:val>
                                        </p:tav>
                                      </p:tavLst>
                                    </p:anim>
                                    <p:anim calcmode="lin" valueType="num">
                                      <p:cBhvr>
                                        <p:cTn id="104" dur="500" fill="hold"/>
                                        <p:tgtEl>
                                          <p:spTgt spid="6155"/>
                                        </p:tgtEl>
                                        <p:attrNameLst>
                                          <p:attrName>ppt_y</p:attrName>
                                        </p:attrNameLst>
                                      </p:cBhvr>
                                      <p:tavLst>
                                        <p:tav tm="0">
                                          <p:val>
                                            <p:strVal val="#ppt_y-#ppt_h/2"/>
                                          </p:val>
                                        </p:tav>
                                        <p:tav tm="100000">
                                          <p:val>
                                            <p:strVal val="#ppt_y"/>
                                          </p:val>
                                        </p:tav>
                                      </p:tavLst>
                                    </p:anim>
                                    <p:anim calcmode="lin" valueType="num">
                                      <p:cBhvr>
                                        <p:cTn id="105" dur="500" fill="hold"/>
                                        <p:tgtEl>
                                          <p:spTgt spid="6155"/>
                                        </p:tgtEl>
                                        <p:attrNameLst>
                                          <p:attrName>ppt_w</p:attrName>
                                        </p:attrNameLst>
                                      </p:cBhvr>
                                      <p:tavLst>
                                        <p:tav tm="0">
                                          <p:val>
                                            <p:strVal val="#ppt_w"/>
                                          </p:val>
                                        </p:tav>
                                        <p:tav tm="100000">
                                          <p:val>
                                            <p:strVal val="#ppt_w"/>
                                          </p:val>
                                        </p:tav>
                                      </p:tavLst>
                                    </p:anim>
                                    <p:anim calcmode="lin" valueType="num">
                                      <p:cBhvr>
                                        <p:cTn id="106" dur="500" fill="hold"/>
                                        <p:tgtEl>
                                          <p:spTgt spid="6155"/>
                                        </p:tgtEl>
                                        <p:attrNameLst>
                                          <p:attrName>ppt_h</p:attrName>
                                        </p:attrNameLst>
                                      </p:cBhvr>
                                      <p:tavLst>
                                        <p:tav tm="0">
                                          <p:val>
                                            <p:fltVal val="0"/>
                                          </p:val>
                                        </p:tav>
                                        <p:tav tm="100000">
                                          <p:val>
                                            <p:strVal val="#ppt_h"/>
                                          </p:val>
                                        </p:tav>
                                      </p:tavLst>
                                    </p:anim>
                                  </p:childTnLst>
                                </p:cTn>
                              </p:par>
                            </p:childTnLst>
                          </p:cTn>
                        </p:par>
                      </p:childTnLst>
                    </p:cTn>
                  </p:par>
                  <p:par>
                    <p:cTn id="107" fill="hold">
                      <p:stCondLst>
                        <p:cond delay="indefinite"/>
                      </p:stCondLst>
                      <p:childTnLst>
                        <p:par>
                          <p:cTn id="108" fill="hold">
                            <p:stCondLst>
                              <p:cond delay="0"/>
                            </p:stCondLst>
                            <p:childTnLst>
                              <p:par>
                                <p:cTn id="109" presetID="17" presetClass="entr" presetSubtype="1" fill="hold" grpId="0" nodeType="clickEffect">
                                  <p:stCondLst>
                                    <p:cond delay="0"/>
                                  </p:stCondLst>
                                  <p:childTnLst>
                                    <p:set>
                                      <p:cBhvr>
                                        <p:cTn id="110" dur="1" fill="hold">
                                          <p:stCondLst>
                                            <p:cond delay="0"/>
                                          </p:stCondLst>
                                        </p:cTn>
                                        <p:tgtEl>
                                          <p:spTgt spid="6156"/>
                                        </p:tgtEl>
                                        <p:attrNameLst>
                                          <p:attrName>style.visibility</p:attrName>
                                        </p:attrNameLst>
                                      </p:cBhvr>
                                      <p:to>
                                        <p:strVal val="visible"/>
                                      </p:to>
                                    </p:set>
                                    <p:anim calcmode="lin" valueType="num">
                                      <p:cBhvr>
                                        <p:cTn id="111" dur="500" fill="hold"/>
                                        <p:tgtEl>
                                          <p:spTgt spid="6156"/>
                                        </p:tgtEl>
                                        <p:attrNameLst>
                                          <p:attrName>ppt_x</p:attrName>
                                        </p:attrNameLst>
                                      </p:cBhvr>
                                      <p:tavLst>
                                        <p:tav tm="0">
                                          <p:val>
                                            <p:strVal val="#ppt_x"/>
                                          </p:val>
                                        </p:tav>
                                        <p:tav tm="100000">
                                          <p:val>
                                            <p:strVal val="#ppt_x"/>
                                          </p:val>
                                        </p:tav>
                                      </p:tavLst>
                                    </p:anim>
                                    <p:anim calcmode="lin" valueType="num">
                                      <p:cBhvr>
                                        <p:cTn id="112" dur="500" fill="hold"/>
                                        <p:tgtEl>
                                          <p:spTgt spid="6156"/>
                                        </p:tgtEl>
                                        <p:attrNameLst>
                                          <p:attrName>ppt_y</p:attrName>
                                        </p:attrNameLst>
                                      </p:cBhvr>
                                      <p:tavLst>
                                        <p:tav tm="0">
                                          <p:val>
                                            <p:strVal val="#ppt_y-#ppt_h/2"/>
                                          </p:val>
                                        </p:tav>
                                        <p:tav tm="100000">
                                          <p:val>
                                            <p:strVal val="#ppt_y"/>
                                          </p:val>
                                        </p:tav>
                                      </p:tavLst>
                                    </p:anim>
                                    <p:anim calcmode="lin" valueType="num">
                                      <p:cBhvr>
                                        <p:cTn id="113" dur="500" fill="hold"/>
                                        <p:tgtEl>
                                          <p:spTgt spid="6156"/>
                                        </p:tgtEl>
                                        <p:attrNameLst>
                                          <p:attrName>ppt_w</p:attrName>
                                        </p:attrNameLst>
                                      </p:cBhvr>
                                      <p:tavLst>
                                        <p:tav tm="0">
                                          <p:val>
                                            <p:strVal val="#ppt_w"/>
                                          </p:val>
                                        </p:tav>
                                        <p:tav tm="100000">
                                          <p:val>
                                            <p:strVal val="#ppt_w"/>
                                          </p:val>
                                        </p:tav>
                                      </p:tavLst>
                                    </p:anim>
                                    <p:anim calcmode="lin" valueType="num">
                                      <p:cBhvr>
                                        <p:cTn id="114" dur="500" fill="hold"/>
                                        <p:tgtEl>
                                          <p:spTgt spid="6156"/>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17" presetClass="entr" presetSubtype="1" fill="hold" grpId="0" nodeType="clickEffect">
                                  <p:stCondLst>
                                    <p:cond delay="0"/>
                                  </p:stCondLst>
                                  <p:childTnLst>
                                    <p:set>
                                      <p:cBhvr>
                                        <p:cTn id="118" dur="1" fill="hold">
                                          <p:stCondLst>
                                            <p:cond delay="0"/>
                                          </p:stCondLst>
                                        </p:cTn>
                                        <p:tgtEl>
                                          <p:spTgt spid="6157"/>
                                        </p:tgtEl>
                                        <p:attrNameLst>
                                          <p:attrName>style.visibility</p:attrName>
                                        </p:attrNameLst>
                                      </p:cBhvr>
                                      <p:to>
                                        <p:strVal val="visible"/>
                                      </p:to>
                                    </p:set>
                                    <p:anim calcmode="lin" valueType="num">
                                      <p:cBhvr>
                                        <p:cTn id="119" dur="500" fill="hold"/>
                                        <p:tgtEl>
                                          <p:spTgt spid="6157"/>
                                        </p:tgtEl>
                                        <p:attrNameLst>
                                          <p:attrName>ppt_x</p:attrName>
                                        </p:attrNameLst>
                                      </p:cBhvr>
                                      <p:tavLst>
                                        <p:tav tm="0">
                                          <p:val>
                                            <p:strVal val="#ppt_x"/>
                                          </p:val>
                                        </p:tav>
                                        <p:tav tm="100000">
                                          <p:val>
                                            <p:strVal val="#ppt_x"/>
                                          </p:val>
                                        </p:tav>
                                      </p:tavLst>
                                    </p:anim>
                                    <p:anim calcmode="lin" valueType="num">
                                      <p:cBhvr>
                                        <p:cTn id="120" dur="500" fill="hold"/>
                                        <p:tgtEl>
                                          <p:spTgt spid="6157"/>
                                        </p:tgtEl>
                                        <p:attrNameLst>
                                          <p:attrName>ppt_y</p:attrName>
                                        </p:attrNameLst>
                                      </p:cBhvr>
                                      <p:tavLst>
                                        <p:tav tm="0">
                                          <p:val>
                                            <p:strVal val="#ppt_y-#ppt_h/2"/>
                                          </p:val>
                                        </p:tav>
                                        <p:tav tm="100000">
                                          <p:val>
                                            <p:strVal val="#ppt_y"/>
                                          </p:val>
                                        </p:tav>
                                      </p:tavLst>
                                    </p:anim>
                                    <p:anim calcmode="lin" valueType="num">
                                      <p:cBhvr>
                                        <p:cTn id="121" dur="500" fill="hold"/>
                                        <p:tgtEl>
                                          <p:spTgt spid="6157"/>
                                        </p:tgtEl>
                                        <p:attrNameLst>
                                          <p:attrName>ppt_w</p:attrName>
                                        </p:attrNameLst>
                                      </p:cBhvr>
                                      <p:tavLst>
                                        <p:tav tm="0">
                                          <p:val>
                                            <p:strVal val="#ppt_w"/>
                                          </p:val>
                                        </p:tav>
                                        <p:tav tm="100000">
                                          <p:val>
                                            <p:strVal val="#ppt_w"/>
                                          </p:val>
                                        </p:tav>
                                      </p:tavLst>
                                    </p:anim>
                                    <p:anim calcmode="lin" valueType="num">
                                      <p:cBhvr>
                                        <p:cTn id="122" dur="500" fill="hold"/>
                                        <p:tgtEl>
                                          <p:spTgt spid="6157"/>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17" presetClass="entr" presetSubtype="4" fill="hold" grpId="0" nodeType="clickEffect">
                                  <p:stCondLst>
                                    <p:cond delay="0"/>
                                  </p:stCondLst>
                                  <p:childTnLst>
                                    <p:set>
                                      <p:cBhvr>
                                        <p:cTn id="126" dur="1" fill="hold">
                                          <p:stCondLst>
                                            <p:cond delay="0"/>
                                          </p:stCondLst>
                                        </p:cTn>
                                        <p:tgtEl>
                                          <p:spTgt spid="6158"/>
                                        </p:tgtEl>
                                        <p:attrNameLst>
                                          <p:attrName>style.visibility</p:attrName>
                                        </p:attrNameLst>
                                      </p:cBhvr>
                                      <p:to>
                                        <p:strVal val="visible"/>
                                      </p:to>
                                    </p:set>
                                    <p:anim calcmode="lin" valueType="num">
                                      <p:cBhvr>
                                        <p:cTn id="127" dur="500" fill="hold"/>
                                        <p:tgtEl>
                                          <p:spTgt spid="6158"/>
                                        </p:tgtEl>
                                        <p:attrNameLst>
                                          <p:attrName>ppt_x</p:attrName>
                                        </p:attrNameLst>
                                      </p:cBhvr>
                                      <p:tavLst>
                                        <p:tav tm="0">
                                          <p:val>
                                            <p:strVal val="#ppt_x"/>
                                          </p:val>
                                        </p:tav>
                                        <p:tav tm="100000">
                                          <p:val>
                                            <p:strVal val="#ppt_x"/>
                                          </p:val>
                                        </p:tav>
                                      </p:tavLst>
                                    </p:anim>
                                    <p:anim calcmode="lin" valueType="num">
                                      <p:cBhvr>
                                        <p:cTn id="128" dur="500" fill="hold"/>
                                        <p:tgtEl>
                                          <p:spTgt spid="6158"/>
                                        </p:tgtEl>
                                        <p:attrNameLst>
                                          <p:attrName>ppt_y</p:attrName>
                                        </p:attrNameLst>
                                      </p:cBhvr>
                                      <p:tavLst>
                                        <p:tav tm="0">
                                          <p:val>
                                            <p:strVal val="#ppt_y+#ppt_h/2"/>
                                          </p:val>
                                        </p:tav>
                                        <p:tav tm="100000">
                                          <p:val>
                                            <p:strVal val="#ppt_y"/>
                                          </p:val>
                                        </p:tav>
                                      </p:tavLst>
                                    </p:anim>
                                    <p:anim calcmode="lin" valueType="num">
                                      <p:cBhvr>
                                        <p:cTn id="129" dur="500" fill="hold"/>
                                        <p:tgtEl>
                                          <p:spTgt spid="6158"/>
                                        </p:tgtEl>
                                        <p:attrNameLst>
                                          <p:attrName>ppt_w</p:attrName>
                                        </p:attrNameLst>
                                      </p:cBhvr>
                                      <p:tavLst>
                                        <p:tav tm="0">
                                          <p:val>
                                            <p:strVal val="#ppt_w"/>
                                          </p:val>
                                        </p:tav>
                                        <p:tav tm="100000">
                                          <p:val>
                                            <p:strVal val="#ppt_w"/>
                                          </p:val>
                                        </p:tav>
                                      </p:tavLst>
                                    </p:anim>
                                    <p:anim calcmode="lin" valueType="num">
                                      <p:cBhvr>
                                        <p:cTn id="130" dur="500" fill="hold"/>
                                        <p:tgtEl>
                                          <p:spTgt spid="6158"/>
                                        </p:tgtEl>
                                        <p:attrNameLst>
                                          <p:attrName>ppt_h</p:attrName>
                                        </p:attrNameLst>
                                      </p:cBhvr>
                                      <p:tavLst>
                                        <p:tav tm="0">
                                          <p:val>
                                            <p:fltVal val="0"/>
                                          </p:val>
                                        </p:tav>
                                        <p:tav tm="100000">
                                          <p:val>
                                            <p:strVal val="#ppt_h"/>
                                          </p:val>
                                        </p:tav>
                                      </p:tavLst>
                                    </p:anim>
                                  </p:childTnLst>
                                </p:cTn>
                              </p:par>
                            </p:childTnLst>
                          </p:cTn>
                        </p:par>
                      </p:childTnLst>
                    </p:cTn>
                  </p:par>
                  <p:par>
                    <p:cTn id="131" fill="hold">
                      <p:stCondLst>
                        <p:cond delay="indefinite"/>
                      </p:stCondLst>
                      <p:childTnLst>
                        <p:par>
                          <p:cTn id="132" fill="hold">
                            <p:stCondLst>
                              <p:cond delay="0"/>
                            </p:stCondLst>
                            <p:childTnLst>
                              <p:par>
                                <p:cTn id="133" presetID="17" presetClass="entr" presetSubtype="4" fill="hold" grpId="0" nodeType="clickEffect">
                                  <p:stCondLst>
                                    <p:cond delay="0"/>
                                  </p:stCondLst>
                                  <p:childTnLst>
                                    <p:set>
                                      <p:cBhvr>
                                        <p:cTn id="134" dur="1" fill="hold">
                                          <p:stCondLst>
                                            <p:cond delay="0"/>
                                          </p:stCondLst>
                                        </p:cTn>
                                        <p:tgtEl>
                                          <p:spTgt spid="6159"/>
                                        </p:tgtEl>
                                        <p:attrNameLst>
                                          <p:attrName>style.visibility</p:attrName>
                                        </p:attrNameLst>
                                      </p:cBhvr>
                                      <p:to>
                                        <p:strVal val="visible"/>
                                      </p:to>
                                    </p:set>
                                    <p:anim calcmode="lin" valueType="num">
                                      <p:cBhvr>
                                        <p:cTn id="135" dur="500" fill="hold"/>
                                        <p:tgtEl>
                                          <p:spTgt spid="6159"/>
                                        </p:tgtEl>
                                        <p:attrNameLst>
                                          <p:attrName>ppt_x</p:attrName>
                                        </p:attrNameLst>
                                      </p:cBhvr>
                                      <p:tavLst>
                                        <p:tav tm="0">
                                          <p:val>
                                            <p:strVal val="#ppt_x"/>
                                          </p:val>
                                        </p:tav>
                                        <p:tav tm="100000">
                                          <p:val>
                                            <p:strVal val="#ppt_x"/>
                                          </p:val>
                                        </p:tav>
                                      </p:tavLst>
                                    </p:anim>
                                    <p:anim calcmode="lin" valueType="num">
                                      <p:cBhvr>
                                        <p:cTn id="136" dur="500" fill="hold"/>
                                        <p:tgtEl>
                                          <p:spTgt spid="6159"/>
                                        </p:tgtEl>
                                        <p:attrNameLst>
                                          <p:attrName>ppt_y</p:attrName>
                                        </p:attrNameLst>
                                      </p:cBhvr>
                                      <p:tavLst>
                                        <p:tav tm="0">
                                          <p:val>
                                            <p:strVal val="#ppt_y+#ppt_h/2"/>
                                          </p:val>
                                        </p:tav>
                                        <p:tav tm="100000">
                                          <p:val>
                                            <p:strVal val="#ppt_y"/>
                                          </p:val>
                                        </p:tav>
                                      </p:tavLst>
                                    </p:anim>
                                    <p:anim calcmode="lin" valueType="num">
                                      <p:cBhvr>
                                        <p:cTn id="137" dur="500" fill="hold"/>
                                        <p:tgtEl>
                                          <p:spTgt spid="6159"/>
                                        </p:tgtEl>
                                        <p:attrNameLst>
                                          <p:attrName>ppt_w</p:attrName>
                                        </p:attrNameLst>
                                      </p:cBhvr>
                                      <p:tavLst>
                                        <p:tav tm="0">
                                          <p:val>
                                            <p:strVal val="#ppt_w"/>
                                          </p:val>
                                        </p:tav>
                                        <p:tav tm="100000">
                                          <p:val>
                                            <p:strVal val="#ppt_w"/>
                                          </p:val>
                                        </p:tav>
                                      </p:tavLst>
                                    </p:anim>
                                    <p:anim calcmode="lin" valueType="num">
                                      <p:cBhvr>
                                        <p:cTn id="138" dur="500" fill="hold"/>
                                        <p:tgtEl>
                                          <p:spTgt spid="6159"/>
                                        </p:tgtEl>
                                        <p:attrNameLst>
                                          <p:attrName>ppt_h</p:attrName>
                                        </p:attrNameLst>
                                      </p:cBhvr>
                                      <p:tavLst>
                                        <p:tav tm="0">
                                          <p:val>
                                            <p:fltVal val="0"/>
                                          </p:val>
                                        </p:tav>
                                        <p:tav tm="100000">
                                          <p:val>
                                            <p:strVal val="#ppt_h"/>
                                          </p:val>
                                        </p:tav>
                                      </p:tavLst>
                                    </p:anim>
                                  </p:childTnLst>
                                </p:cTn>
                              </p:par>
                            </p:childTnLst>
                          </p:cTn>
                        </p:par>
                      </p:childTnLst>
                    </p:cTn>
                  </p:par>
                  <p:par>
                    <p:cTn id="139" fill="hold">
                      <p:stCondLst>
                        <p:cond delay="indefinite"/>
                      </p:stCondLst>
                      <p:childTnLst>
                        <p:par>
                          <p:cTn id="140" fill="hold">
                            <p:stCondLst>
                              <p:cond delay="0"/>
                            </p:stCondLst>
                            <p:childTnLst>
                              <p:par>
                                <p:cTn id="141" presetID="17" presetClass="entr" presetSubtype="4" fill="hold" grpId="0" nodeType="clickEffect">
                                  <p:stCondLst>
                                    <p:cond delay="0"/>
                                  </p:stCondLst>
                                  <p:childTnLst>
                                    <p:set>
                                      <p:cBhvr>
                                        <p:cTn id="142" dur="1" fill="hold">
                                          <p:stCondLst>
                                            <p:cond delay="0"/>
                                          </p:stCondLst>
                                        </p:cTn>
                                        <p:tgtEl>
                                          <p:spTgt spid="6160"/>
                                        </p:tgtEl>
                                        <p:attrNameLst>
                                          <p:attrName>style.visibility</p:attrName>
                                        </p:attrNameLst>
                                      </p:cBhvr>
                                      <p:to>
                                        <p:strVal val="visible"/>
                                      </p:to>
                                    </p:set>
                                    <p:anim calcmode="lin" valueType="num">
                                      <p:cBhvr>
                                        <p:cTn id="143" dur="500" fill="hold"/>
                                        <p:tgtEl>
                                          <p:spTgt spid="6160"/>
                                        </p:tgtEl>
                                        <p:attrNameLst>
                                          <p:attrName>ppt_x</p:attrName>
                                        </p:attrNameLst>
                                      </p:cBhvr>
                                      <p:tavLst>
                                        <p:tav tm="0">
                                          <p:val>
                                            <p:strVal val="#ppt_x"/>
                                          </p:val>
                                        </p:tav>
                                        <p:tav tm="100000">
                                          <p:val>
                                            <p:strVal val="#ppt_x"/>
                                          </p:val>
                                        </p:tav>
                                      </p:tavLst>
                                    </p:anim>
                                    <p:anim calcmode="lin" valueType="num">
                                      <p:cBhvr>
                                        <p:cTn id="144" dur="500" fill="hold"/>
                                        <p:tgtEl>
                                          <p:spTgt spid="6160"/>
                                        </p:tgtEl>
                                        <p:attrNameLst>
                                          <p:attrName>ppt_y</p:attrName>
                                        </p:attrNameLst>
                                      </p:cBhvr>
                                      <p:tavLst>
                                        <p:tav tm="0">
                                          <p:val>
                                            <p:strVal val="#ppt_y+#ppt_h/2"/>
                                          </p:val>
                                        </p:tav>
                                        <p:tav tm="100000">
                                          <p:val>
                                            <p:strVal val="#ppt_y"/>
                                          </p:val>
                                        </p:tav>
                                      </p:tavLst>
                                    </p:anim>
                                    <p:anim calcmode="lin" valueType="num">
                                      <p:cBhvr>
                                        <p:cTn id="145" dur="500" fill="hold"/>
                                        <p:tgtEl>
                                          <p:spTgt spid="6160"/>
                                        </p:tgtEl>
                                        <p:attrNameLst>
                                          <p:attrName>ppt_w</p:attrName>
                                        </p:attrNameLst>
                                      </p:cBhvr>
                                      <p:tavLst>
                                        <p:tav tm="0">
                                          <p:val>
                                            <p:strVal val="#ppt_w"/>
                                          </p:val>
                                        </p:tav>
                                        <p:tav tm="100000">
                                          <p:val>
                                            <p:strVal val="#ppt_w"/>
                                          </p:val>
                                        </p:tav>
                                      </p:tavLst>
                                    </p:anim>
                                    <p:anim calcmode="lin" valueType="num">
                                      <p:cBhvr>
                                        <p:cTn id="146" dur="500" fill="hold"/>
                                        <p:tgtEl>
                                          <p:spTgt spid="6160"/>
                                        </p:tgtEl>
                                        <p:attrNameLst>
                                          <p:attrName>ppt_h</p:attrName>
                                        </p:attrNameLst>
                                      </p:cBhvr>
                                      <p:tavLst>
                                        <p:tav tm="0">
                                          <p:val>
                                            <p:fltVal val="0"/>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17" presetClass="entr" presetSubtype="4" fill="hold" grpId="0" nodeType="clickEffect">
                                  <p:stCondLst>
                                    <p:cond delay="0"/>
                                  </p:stCondLst>
                                  <p:childTnLst>
                                    <p:set>
                                      <p:cBhvr>
                                        <p:cTn id="150" dur="1" fill="hold">
                                          <p:stCondLst>
                                            <p:cond delay="0"/>
                                          </p:stCondLst>
                                        </p:cTn>
                                        <p:tgtEl>
                                          <p:spTgt spid="6161"/>
                                        </p:tgtEl>
                                        <p:attrNameLst>
                                          <p:attrName>style.visibility</p:attrName>
                                        </p:attrNameLst>
                                      </p:cBhvr>
                                      <p:to>
                                        <p:strVal val="visible"/>
                                      </p:to>
                                    </p:set>
                                    <p:anim calcmode="lin" valueType="num">
                                      <p:cBhvr>
                                        <p:cTn id="151" dur="500" fill="hold"/>
                                        <p:tgtEl>
                                          <p:spTgt spid="6161"/>
                                        </p:tgtEl>
                                        <p:attrNameLst>
                                          <p:attrName>ppt_x</p:attrName>
                                        </p:attrNameLst>
                                      </p:cBhvr>
                                      <p:tavLst>
                                        <p:tav tm="0">
                                          <p:val>
                                            <p:strVal val="#ppt_x"/>
                                          </p:val>
                                        </p:tav>
                                        <p:tav tm="100000">
                                          <p:val>
                                            <p:strVal val="#ppt_x"/>
                                          </p:val>
                                        </p:tav>
                                      </p:tavLst>
                                    </p:anim>
                                    <p:anim calcmode="lin" valueType="num">
                                      <p:cBhvr>
                                        <p:cTn id="152" dur="500" fill="hold"/>
                                        <p:tgtEl>
                                          <p:spTgt spid="6161"/>
                                        </p:tgtEl>
                                        <p:attrNameLst>
                                          <p:attrName>ppt_y</p:attrName>
                                        </p:attrNameLst>
                                      </p:cBhvr>
                                      <p:tavLst>
                                        <p:tav tm="0">
                                          <p:val>
                                            <p:strVal val="#ppt_y+#ppt_h/2"/>
                                          </p:val>
                                        </p:tav>
                                        <p:tav tm="100000">
                                          <p:val>
                                            <p:strVal val="#ppt_y"/>
                                          </p:val>
                                        </p:tav>
                                      </p:tavLst>
                                    </p:anim>
                                    <p:anim calcmode="lin" valueType="num">
                                      <p:cBhvr>
                                        <p:cTn id="153" dur="500" fill="hold"/>
                                        <p:tgtEl>
                                          <p:spTgt spid="6161"/>
                                        </p:tgtEl>
                                        <p:attrNameLst>
                                          <p:attrName>ppt_w</p:attrName>
                                        </p:attrNameLst>
                                      </p:cBhvr>
                                      <p:tavLst>
                                        <p:tav tm="0">
                                          <p:val>
                                            <p:strVal val="#ppt_w"/>
                                          </p:val>
                                        </p:tav>
                                        <p:tav tm="100000">
                                          <p:val>
                                            <p:strVal val="#ppt_w"/>
                                          </p:val>
                                        </p:tav>
                                      </p:tavLst>
                                    </p:anim>
                                    <p:anim calcmode="lin" valueType="num">
                                      <p:cBhvr>
                                        <p:cTn id="154" dur="500" fill="hold"/>
                                        <p:tgtEl>
                                          <p:spTgt spid="6161"/>
                                        </p:tgtEl>
                                        <p:attrNameLst>
                                          <p:attrName>ppt_h</p:attrName>
                                        </p:attrNameLst>
                                      </p:cBhvr>
                                      <p:tavLst>
                                        <p:tav tm="0">
                                          <p:val>
                                            <p:fltVal val="0"/>
                                          </p:val>
                                        </p:tav>
                                        <p:tav tm="100000">
                                          <p:val>
                                            <p:strVal val="#ppt_h"/>
                                          </p:val>
                                        </p:tav>
                                      </p:tavLst>
                                    </p:anim>
                                  </p:childTnLst>
                                </p:cTn>
                              </p:par>
                            </p:childTnLst>
                          </p:cTn>
                        </p:par>
                      </p:childTnLst>
                    </p:cTn>
                  </p:par>
                  <p:par>
                    <p:cTn id="155" fill="hold">
                      <p:stCondLst>
                        <p:cond delay="indefinite"/>
                      </p:stCondLst>
                      <p:childTnLst>
                        <p:par>
                          <p:cTn id="156" fill="hold">
                            <p:stCondLst>
                              <p:cond delay="0"/>
                            </p:stCondLst>
                            <p:childTnLst>
                              <p:par>
                                <p:cTn id="157" presetID="17" presetClass="entr" presetSubtype="10" fill="hold" grpId="0" nodeType="clickEffect">
                                  <p:stCondLst>
                                    <p:cond delay="0"/>
                                  </p:stCondLst>
                                  <p:childTnLst>
                                    <p:set>
                                      <p:cBhvr>
                                        <p:cTn id="158" dur="1" fill="hold">
                                          <p:stCondLst>
                                            <p:cond delay="0"/>
                                          </p:stCondLst>
                                        </p:cTn>
                                        <p:tgtEl>
                                          <p:spTgt spid="6162"/>
                                        </p:tgtEl>
                                        <p:attrNameLst>
                                          <p:attrName>style.visibility</p:attrName>
                                        </p:attrNameLst>
                                      </p:cBhvr>
                                      <p:to>
                                        <p:strVal val="visible"/>
                                      </p:to>
                                    </p:set>
                                    <p:anim calcmode="lin" valueType="num">
                                      <p:cBhvr>
                                        <p:cTn id="159" dur="500" fill="hold"/>
                                        <p:tgtEl>
                                          <p:spTgt spid="6162"/>
                                        </p:tgtEl>
                                        <p:attrNameLst>
                                          <p:attrName>ppt_w</p:attrName>
                                        </p:attrNameLst>
                                      </p:cBhvr>
                                      <p:tavLst>
                                        <p:tav tm="0">
                                          <p:val>
                                            <p:fltVal val="0"/>
                                          </p:val>
                                        </p:tav>
                                        <p:tav tm="100000">
                                          <p:val>
                                            <p:strVal val="#ppt_w"/>
                                          </p:val>
                                        </p:tav>
                                      </p:tavLst>
                                    </p:anim>
                                    <p:anim calcmode="lin" valueType="num">
                                      <p:cBhvr>
                                        <p:cTn id="160" dur="500" fill="hold"/>
                                        <p:tgtEl>
                                          <p:spTgt spid="6162"/>
                                        </p:tgtEl>
                                        <p:attrNameLst>
                                          <p:attrName>ppt_h</p:attrName>
                                        </p:attrNameLst>
                                      </p:cBhvr>
                                      <p:tavLst>
                                        <p:tav tm="0">
                                          <p:val>
                                            <p:strVal val="#ppt_h"/>
                                          </p:val>
                                        </p:tav>
                                        <p:tav tm="100000">
                                          <p:val>
                                            <p:strVal val="#ppt_h"/>
                                          </p:val>
                                        </p:tav>
                                      </p:tavLst>
                                    </p:anim>
                                  </p:childTnLst>
                                </p:cTn>
                              </p:par>
                            </p:childTnLst>
                          </p:cTn>
                        </p:par>
                      </p:childTnLst>
                    </p:cTn>
                  </p:par>
                  <p:par>
                    <p:cTn id="161" fill="hold">
                      <p:stCondLst>
                        <p:cond delay="indefinite"/>
                      </p:stCondLst>
                      <p:childTnLst>
                        <p:par>
                          <p:cTn id="162" fill="hold">
                            <p:stCondLst>
                              <p:cond delay="0"/>
                            </p:stCondLst>
                            <p:childTnLst>
                              <p:par>
                                <p:cTn id="163" presetID="17" presetClass="entr" presetSubtype="10" fill="hold" grpId="0" nodeType="clickEffect">
                                  <p:stCondLst>
                                    <p:cond delay="0"/>
                                  </p:stCondLst>
                                  <p:childTnLst>
                                    <p:set>
                                      <p:cBhvr>
                                        <p:cTn id="164" dur="1" fill="hold">
                                          <p:stCondLst>
                                            <p:cond delay="0"/>
                                          </p:stCondLst>
                                        </p:cTn>
                                        <p:tgtEl>
                                          <p:spTgt spid="6163"/>
                                        </p:tgtEl>
                                        <p:attrNameLst>
                                          <p:attrName>style.visibility</p:attrName>
                                        </p:attrNameLst>
                                      </p:cBhvr>
                                      <p:to>
                                        <p:strVal val="visible"/>
                                      </p:to>
                                    </p:set>
                                    <p:anim calcmode="lin" valueType="num">
                                      <p:cBhvr>
                                        <p:cTn id="165" dur="500" fill="hold"/>
                                        <p:tgtEl>
                                          <p:spTgt spid="6163"/>
                                        </p:tgtEl>
                                        <p:attrNameLst>
                                          <p:attrName>ppt_w</p:attrName>
                                        </p:attrNameLst>
                                      </p:cBhvr>
                                      <p:tavLst>
                                        <p:tav tm="0">
                                          <p:val>
                                            <p:fltVal val="0"/>
                                          </p:val>
                                        </p:tav>
                                        <p:tav tm="100000">
                                          <p:val>
                                            <p:strVal val="#ppt_w"/>
                                          </p:val>
                                        </p:tav>
                                      </p:tavLst>
                                    </p:anim>
                                    <p:anim calcmode="lin" valueType="num">
                                      <p:cBhvr>
                                        <p:cTn id="166" dur="500" fill="hold"/>
                                        <p:tgtEl>
                                          <p:spTgt spid="6163"/>
                                        </p:tgtEl>
                                        <p:attrNameLst>
                                          <p:attrName>ppt_h</p:attrName>
                                        </p:attrNameLst>
                                      </p:cBhvr>
                                      <p:tavLst>
                                        <p:tav tm="0">
                                          <p:val>
                                            <p:strVal val="#ppt_h"/>
                                          </p:val>
                                        </p:tav>
                                        <p:tav tm="100000">
                                          <p:val>
                                            <p:strVal val="#ppt_h"/>
                                          </p:val>
                                        </p:tav>
                                      </p:tavLst>
                                    </p:anim>
                                  </p:childTnLst>
                                </p:cTn>
                              </p:par>
                            </p:childTnLst>
                          </p:cTn>
                        </p:par>
                      </p:childTnLst>
                    </p:cTn>
                  </p:par>
                  <p:par>
                    <p:cTn id="167" fill="hold">
                      <p:stCondLst>
                        <p:cond delay="indefinite"/>
                      </p:stCondLst>
                      <p:childTnLst>
                        <p:par>
                          <p:cTn id="168" fill="hold">
                            <p:stCondLst>
                              <p:cond delay="0"/>
                            </p:stCondLst>
                            <p:childTnLst>
                              <p:par>
                                <p:cTn id="169" presetID="17" presetClass="entr" presetSubtype="10" fill="hold" grpId="0" nodeType="clickEffect">
                                  <p:stCondLst>
                                    <p:cond delay="0"/>
                                  </p:stCondLst>
                                  <p:childTnLst>
                                    <p:set>
                                      <p:cBhvr>
                                        <p:cTn id="170" dur="1" fill="hold">
                                          <p:stCondLst>
                                            <p:cond delay="0"/>
                                          </p:stCondLst>
                                        </p:cTn>
                                        <p:tgtEl>
                                          <p:spTgt spid="6164"/>
                                        </p:tgtEl>
                                        <p:attrNameLst>
                                          <p:attrName>style.visibility</p:attrName>
                                        </p:attrNameLst>
                                      </p:cBhvr>
                                      <p:to>
                                        <p:strVal val="visible"/>
                                      </p:to>
                                    </p:set>
                                    <p:anim calcmode="lin" valueType="num">
                                      <p:cBhvr>
                                        <p:cTn id="171" dur="500" fill="hold"/>
                                        <p:tgtEl>
                                          <p:spTgt spid="6164"/>
                                        </p:tgtEl>
                                        <p:attrNameLst>
                                          <p:attrName>ppt_w</p:attrName>
                                        </p:attrNameLst>
                                      </p:cBhvr>
                                      <p:tavLst>
                                        <p:tav tm="0">
                                          <p:val>
                                            <p:fltVal val="0"/>
                                          </p:val>
                                        </p:tav>
                                        <p:tav tm="100000">
                                          <p:val>
                                            <p:strVal val="#ppt_w"/>
                                          </p:val>
                                        </p:tav>
                                      </p:tavLst>
                                    </p:anim>
                                    <p:anim calcmode="lin" valueType="num">
                                      <p:cBhvr>
                                        <p:cTn id="172" dur="500" fill="hold"/>
                                        <p:tgtEl>
                                          <p:spTgt spid="6164"/>
                                        </p:tgtEl>
                                        <p:attrNameLst>
                                          <p:attrName>ppt_h</p:attrName>
                                        </p:attrNameLst>
                                      </p:cBhvr>
                                      <p:tavLst>
                                        <p:tav tm="0">
                                          <p:val>
                                            <p:strVal val="#ppt_h"/>
                                          </p:val>
                                        </p:tav>
                                        <p:tav tm="100000">
                                          <p:val>
                                            <p:strVal val="#ppt_h"/>
                                          </p:val>
                                        </p:tav>
                                      </p:tavLst>
                                    </p:anim>
                                  </p:childTnLst>
                                </p:cTn>
                              </p:par>
                            </p:childTnLst>
                          </p:cTn>
                        </p:par>
                      </p:childTnLst>
                    </p:cTn>
                  </p:par>
                  <p:par>
                    <p:cTn id="173" fill="hold">
                      <p:stCondLst>
                        <p:cond delay="indefinite"/>
                      </p:stCondLst>
                      <p:childTnLst>
                        <p:par>
                          <p:cTn id="174" fill="hold">
                            <p:stCondLst>
                              <p:cond delay="0"/>
                            </p:stCondLst>
                            <p:childTnLst>
                              <p:par>
                                <p:cTn id="175" presetID="17" presetClass="entr" presetSubtype="10" fill="hold" grpId="0" nodeType="clickEffect">
                                  <p:stCondLst>
                                    <p:cond delay="0"/>
                                  </p:stCondLst>
                                  <p:childTnLst>
                                    <p:set>
                                      <p:cBhvr>
                                        <p:cTn id="176" dur="1" fill="hold">
                                          <p:stCondLst>
                                            <p:cond delay="0"/>
                                          </p:stCondLst>
                                        </p:cTn>
                                        <p:tgtEl>
                                          <p:spTgt spid="6165"/>
                                        </p:tgtEl>
                                        <p:attrNameLst>
                                          <p:attrName>style.visibility</p:attrName>
                                        </p:attrNameLst>
                                      </p:cBhvr>
                                      <p:to>
                                        <p:strVal val="visible"/>
                                      </p:to>
                                    </p:set>
                                    <p:anim calcmode="lin" valueType="num">
                                      <p:cBhvr>
                                        <p:cTn id="177" dur="500" fill="hold"/>
                                        <p:tgtEl>
                                          <p:spTgt spid="6165"/>
                                        </p:tgtEl>
                                        <p:attrNameLst>
                                          <p:attrName>ppt_w</p:attrName>
                                        </p:attrNameLst>
                                      </p:cBhvr>
                                      <p:tavLst>
                                        <p:tav tm="0">
                                          <p:val>
                                            <p:fltVal val="0"/>
                                          </p:val>
                                        </p:tav>
                                        <p:tav tm="100000">
                                          <p:val>
                                            <p:strVal val="#ppt_w"/>
                                          </p:val>
                                        </p:tav>
                                      </p:tavLst>
                                    </p:anim>
                                    <p:anim calcmode="lin" valueType="num">
                                      <p:cBhvr>
                                        <p:cTn id="178" dur="500" fill="hold"/>
                                        <p:tgtEl>
                                          <p:spTgt spid="6165"/>
                                        </p:tgtEl>
                                        <p:attrNameLst>
                                          <p:attrName>ppt_h</p:attrName>
                                        </p:attrNameLst>
                                      </p:cBhvr>
                                      <p:tavLst>
                                        <p:tav tm="0">
                                          <p:val>
                                            <p:strVal val="#ppt_h"/>
                                          </p:val>
                                        </p:tav>
                                        <p:tav tm="100000">
                                          <p:val>
                                            <p:strVal val="#ppt_h"/>
                                          </p:val>
                                        </p:tav>
                                      </p:tavLst>
                                    </p:anim>
                                  </p:childTnLst>
                                </p:cTn>
                              </p:par>
                            </p:childTnLst>
                          </p:cTn>
                        </p:par>
                      </p:childTnLst>
                    </p:cTn>
                  </p:par>
                  <p:par>
                    <p:cTn id="179" fill="hold">
                      <p:stCondLst>
                        <p:cond delay="indefinite"/>
                      </p:stCondLst>
                      <p:childTnLst>
                        <p:par>
                          <p:cTn id="180" fill="hold">
                            <p:stCondLst>
                              <p:cond delay="0"/>
                            </p:stCondLst>
                            <p:childTnLst>
                              <p:par>
                                <p:cTn id="181" presetID="17" presetClass="entr" presetSubtype="10" fill="hold" grpId="0" nodeType="clickEffect">
                                  <p:stCondLst>
                                    <p:cond delay="0"/>
                                  </p:stCondLst>
                                  <p:childTnLst>
                                    <p:set>
                                      <p:cBhvr>
                                        <p:cTn id="182" dur="1" fill="hold">
                                          <p:stCondLst>
                                            <p:cond delay="0"/>
                                          </p:stCondLst>
                                        </p:cTn>
                                        <p:tgtEl>
                                          <p:spTgt spid="6166"/>
                                        </p:tgtEl>
                                        <p:attrNameLst>
                                          <p:attrName>style.visibility</p:attrName>
                                        </p:attrNameLst>
                                      </p:cBhvr>
                                      <p:to>
                                        <p:strVal val="visible"/>
                                      </p:to>
                                    </p:set>
                                    <p:anim calcmode="lin" valueType="num">
                                      <p:cBhvr>
                                        <p:cTn id="183" dur="500" fill="hold"/>
                                        <p:tgtEl>
                                          <p:spTgt spid="6166"/>
                                        </p:tgtEl>
                                        <p:attrNameLst>
                                          <p:attrName>ppt_w</p:attrName>
                                        </p:attrNameLst>
                                      </p:cBhvr>
                                      <p:tavLst>
                                        <p:tav tm="0">
                                          <p:val>
                                            <p:fltVal val="0"/>
                                          </p:val>
                                        </p:tav>
                                        <p:tav tm="100000">
                                          <p:val>
                                            <p:strVal val="#ppt_w"/>
                                          </p:val>
                                        </p:tav>
                                      </p:tavLst>
                                    </p:anim>
                                    <p:anim calcmode="lin" valueType="num">
                                      <p:cBhvr>
                                        <p:cTn id="184" dur="500" fill="hold"/>
                                        <p:tgtEl>
                                          <p:spTgt spid="6166"/>
                                        </p:tgtEl>
                                        <p:attrNameLst>
                                          <p:attrName>ppt_h</p:attrName>
                                        </p:attrNameLst>
                                      </p:cBhvr>
                                      <p:tavLst>
                                        <p:tav tm="0">
                                          <p:val>
                                            <p:strVal val="#ppt_h"/>
                                          </p:val>
                                        </p:tav>
                                        <p:tav tm="100000">
                                          <p:val>
                                            <p:strVal val="#ppt_h"/>
                                          </p:val>
                                        </p:tav>
                                      </p:tavLst>
                                    </p:anim>
                                  </p:childTnLst>
                                </p:cTn>
                              </p:par>
                            </p:childTnLst>
                          </p:cTn>
                        </p:par>
                      </p:childTnLst>
                    </p:cTn>
                  </p:par>
                  <p:par>
                    <p:cTn id="185" fill="hold">
                      <p:stCondLst>
                        <p:cond delay="indefinite"/>
                      </p:stCondLst>
                      <p:childTnLst>
                        <p:par>
                          <p:cTn id="186" fill="hold">
                            <p:stCondLst>
                              <p:cond delay="0"/>
                            </p:stCondLst>
                            <p:childTnLst>
                              <p:par>
                                <p:cTn id="187" presetID="17" presetClass="entr" presetSubtype="10" fill="hold" grpId="0" nodeType="clickEffect">
                                  <p:stCondLst>
                                    <p:cond delay="0"/>
                                  </p:stCondLst>
                                  <p:childTnLst>
                                    <p:set>
                                      <p:cBhvr>
                                        <p:cTn id="188" dur="1" fill="hold">
                                          <p:stCondLst>
                                            <p:cond delay="0"/>
                                          </p:stCondLst>
                                        </p:cTn>
                                        <p:tgtEl>
                                          <p:spTgt spid="6167"/>
                                        </p:tgtEl>
                                        <p:attrNameLst>
                                          <p:attrName>style.visibility</p:attrName>
                                        </p:attrNameLst>
                                      </p:cBhvr>
                                      <p:to>
                                        <p:strVal val="visible"/>
                                      </p:to>
                                    </p:set>
                                    <p:anim calcmode="lin" valueType="num">
                                      <p:cBhvr>
                                        <p:cTn id="189" dur="500" fill="hold"/>
                                        <p:tgtEl>
                                          <p:spTgt spid="6167"/>
                                        </p:tgtEl>
                                        <p:attrNameLst>
                                          <p:attrName>ppt_w</p:attrName>
                                        </p:attrNameLst>
                                      </p:cBhvr>
                                      <p:tavLst>
                                        <p:tav tm="0">
                                          <p:val>
                                            <p:fltVal val="0"/>
                                          </p:val>
                                        </p:tav>
                                        <p:tav tm="100000">
                                          <p:val>
                                            <p:strVal val="#ppt_w"/>
                                          </p:val>
                                        </p:tav>
                                      </p:tavLst>
                                    </p:anim>
                                    <p:anim calcmode="lin" valueType="num">
                                      <p:cBhvr>
                                        <p:cTn id="190" dur="500" fill="hold"/>
                                        <p:tgtEl>
                                          <p:spTgt spid="6167"/>
                                        </p:tgtEl>
                                        <p:attrNameLst>
                                          <p:attrName>ppt_h</p:attrName>
                                        </p:attrNameLst>
                                      </p:cBhvr>
                                      <p:tavLst>
                                        <p:tav tm="0">
                                          <p:val>
                                            <p:strVal val="#ppt_h"/>
                                          </p:val>
                                        </p:tav>
                                        <p:tav tm="100000">
                                          <p:val>
                                            <p:strVal val="#ppt_h"/>
                                          </p:val>
                                        </p:tav>
                                      </p:tavLst>
                                    </p:anim>
                                  </p:childTnLst>
                                </p:cTn>
                              </p:par>
                            </p:childTnLst>
                          </p:cTn>
                        </p:par>
                      </p:childTnLst>
                    </p:cTn>
                  </p:par>
                  <p:par>
                    <p:cTn id="191" fill="hold">
                      <p:stCondLst>
                        <p:cond delay="indefinite"/>
                      </p:stCondLst>
                      <p:childTnLst>
                        <p:par>
                          <p:cTn id="192" fill="hold">
                            <p:stCondLst>
                              <p:cond delay="0"/>
                            </p:stCondLst>
                            <p:childTnLst>
                              <p:par>
                                <p:cTn id="193" presetID="17" presetClass="entr" presetSubtype="10" fill="hold" grpId="0" nodeType="clickEffect">
                                  <p:stCondLst>
                                    <p:cond delay="0"/>
                                  </p:stCondLst>
                                  <p:childTnLst>
                                    <p:set>
                                      <p:cBhvr>
                                        <p:cTn id="194" dur="1" fill="hold">
                                          <p:stCondLst>
                                            <p:cond delay="0"/>
                                          </p:stCondLst>
                                        </p:cTn>
                                        <p:tgtEl>
                                          <p:spTgt spid="6168"/>
                                        </p:tgtEl>
                                        <p:attrNameLst>
                                          <p:attrName>style.visibility</p:attrName>
                                        </p:attrNameLst>
                                      </p:cBhvr>
                                      <p:to>
                                        <p:strVal val="visible"/>
                                      </p:to>
                                    </p:set>
                                    <p:anim calcmode="lin" valueType="num">
                                      <p:cBhvr>
                                        <p:cTn id="195" dur="500" fill="hold"/>
                                        <p:tgtEl>
                                          <p:spTgt spid="6168"/>
                                        </p:tgtEl>
                                        <p:attrNameLst>
                                          <p:attrName>ppt_w</p:attrName>
                                        </p:attrNameLst>
                                      </p:cBhvr>
                                      <p:tavLst>
                                        <p:tav tm="0">
                                          <p:val>
                                            <p:fltVal val="0"/>
                                          </p:val>
                                        </p:tav>
                                        <p:tav tm="100000">
                                          <p:val>
                                            <p:strVal val="#ppt_w"/>
                                          </p:val>
                                        </p:tav>
                                      </p:tavLst>
                                    </p:anim>
                                    <p:anim calcmode="lin" valueType="num">
                                      <p:cBhvr>
                                        <p:cTn id="196" dur="500" fill="hold"/>
                                        <p:tgtEl>
                                          <p:spTgt spid="6168"/>
                                        </p:tgtEl>
                                        <p:attrNameLst>
                                          <p:attrName>ppt_h</p:attrName>
                                        </p:attrNameLst>
                                      </p:cBhvr>
                                      <p:tavLst>
                                        <p:tav tm="0">
                                          <p:val>
                                            <p:strVal val="#ppt_h"/>
                                          </p:val>
                                        </p:tav>
                                        <p:tav tm="100000">
                                          <p:val>
                                            <p:strVal val="#ppt_h"/>
                                          </p:val>
                                        </p:tav>
                                      </p:tavLst>
                                    </p:anim>
                                  </p:childTnLst>
                                </p:cTn>
                              </p:par>
                            </p:childTnLst>
                          </p:cTn>
                        </p:par>
                      </p:childTnLst>
                    </p:cTn>
                  </p:par>
                  <p:par>
                    <p:cTn id="197" fill="hold">
                      <p:stCondLst>
                        <p:cond delay="indefinite"/>
                      </p:stCondLst>
                      <p:childTnLst>
                        <p:par>
                          <p:cTn id="198" fill="hold">
                            <p:stCondLst>
                              <p:cond delay="0"/>
                            </p:stCondLst>
                            <p:childTnLst>
                              <p:par>
                                <p:cTn id="199" presetID="17" presetClass="entr" presetSubtype="10" fill="hold" grpId="0" nodeType="clickEffect">
                                  <p:stCondLst>
                                    <p:cond delay="0"/>
                                  </p:stCondLst>
                                  <p:childTnLst>
                                    <p:set>
                                      <p:cBhvr>
                                        <p:cTn id="200" dur="1" fill="hold">
                                          <p:stCondLst>
                                            <p:cond delay="0"/>
                                          </p:stCondLst>
                                        </p:cTn>
                                        <p:tgtEl>
                                          <p:spTgt spid="6169"/>
                                        </p:tgtEl>
                                        <p:attrNameLst>
                                          <p:attrName>style.visibility</p:attrName>
                                        </p:attrNameLst>
                                      </p:cBhvr>
                                      <p:to>
                                        <p:strVal val="visible"/>
                                      </p:to>
                                    </p:set>
                                    <p:anim calcmode="lin" valueType="num">
                                      <p:cBhvr>
                                        <p:cTn id="201" dur="500" fill="hold"/>
                                        <p:tgtEl>
                                          <p:spTgt spid="6169"/>
                                        </p:tgtEl>
                                        <p:attrNameLst>
                                          <p:attrName>ppt_w</p:attrName>
                                        </p:attrNameLst>
                                      </p:cBhvr>
                                      <p:tavLst>
                                        <p:tav tm="0">
                                          <p:val>
                                            <p:fltVal val="0"/>
                                          </p:val>
                                        </p:tav>
                                        <p:tav tm="100000">
                                          <p:val>
                                            <p:strVal val="#ppt_w"/>
                                          </p:val>
                                        </p:tav>
                                      </p:tavLst>
                                    </p:anim>
                                    <p:anim calcmode="lin" valueType="num">
                                      <p:cBhvr>
                                        <p:cTn id="202" dur="500" fill="hold"/>
                                        <p:tgtEl>
                                          <p:spTgt spid="6169"/>
                                        </p:tgtEl>
                                        <p:attrNameLst>
                                          <p:attrName>ppt_h</p:attrName>
                                        </p:attrNameLst>
                                      </p:cBhvr>
                                      <p:tavLst>
                                        <p:tav tm="0">
                                          <p:val>
                                            <p:strVal val="#ppt_h"/>
                                          </p:val>
                                        </p:tav>
                                        <p:tav tm="100000">
                                          <p:val>
                                            <p:strVal val="#ppt_h"/>
                                          </p:val>
                                        </p:tav>
                                      </p:tavLst>
                                    </p:anim>
                                  </p:childTnLst>
                                </p:cTn>
                              </p:par>
                            </p:childTnLst>
                          </p:cTn>
                        </p:par>
                      </p:childTnLst>
                    </p:cTn>
                  </p:par>
                  <p:par>
                    <p:cTn id="203" fill="hold">
                      <p:stCondLst>
                        <p:cond delay="indefinite"/>
                      </p:stCondLst>
                      <p:childTnLst>
                        <p:par>
                          <p:cTn id="204" fill="hold">
                            <p:stCondLst>
                              <p:cond delay="0"/>
                            </p:stCondLst>
                            <p:childTnLst>
                              <p:par>
                                <p:cTn id="205" presetID="23" presetClass="entr" presetSubtype="32" fill="hold" grpId="0" nodeType="clickEffect">
                                  <p:stCondLst>
                                    <p:cond delay="0"/>
                                  </p:stCondLst>
                                  <p:childTnLst>
                                    <p:set>
                                      <p:cBhvr>
                                        <p:cTn id="206" dur="1" fill="hold">
                                          <p:stCondLst>
                                            <p:cond delay="0"/>
                                          </p:stCondLst>
                                        </p:cTn>
                                        <p:tgtEl>
                                          <p:spTgt spid="6170"/>
                                        </p:tgtEl>
                                        <p:attrNameLst>
                                          <p:attrName>style.visibility</p:attrName>
                                        </p:attrNameLst>
                                      </p:cBhvr>
                                      <p:to>
                                        <p:strVal val="visible"/>
                                      </p:to>
                                    </p:set>
                                    <p:anim calcmode="lin" valueType="num">
                                      <p:cBhvr>
                                        <p:cTn id="207" dur="500" fill="hold"/>
                                        <p:tgtEl>
                                          <p:spTgt spid="6170"/>
                                        </p:tgtEl>
                                        <p:attrNameLst>
                                          <p:attrName>ppt_w</p:attrName>
                                        </p:attrNameLst>
                                      </p:cBhvr>
                                      <p:tavLst>
                                        <p:tav tm="0">
                                          <p:val>
                                            <p:strVal val="4*#ppt_w"/>
                                          </p:val>
                                        </p:tav>
                                        <p:tav tm="100000">
                                          <p:val>
                                            <p:strVal val="#ppt_w"/>
                                          </p:val>
                                        </p:tav>
                                      </p:tavLst>
                                    </p:anim>
                                    <p:anim calcmode="lin" valueType="num">
                                      <p:cBhvr>
                                        <p:cTn id="208" dur="500" fill="hold"/>
                                        <p:tgtEl>
                                          <p:spTgt spid="6170"/>
                                        </p:tgtEl>
                                        <p:attrNameLst>
                                          <p:attrName>ppt_h</p:attrName>
                                        </p:attrNameLst>
                                      </p:cBhvr>
                                      <p:tavLst>
                                        <p:tav tm="0">
                                          <p:val>
                                            <p:strVal val="4*#ppt_h"/>
                                          </p:val>
                                        </p:tav>
                                        <p:tav tm="100000">
                                          <p:val>
                                            <p:strVal val="#ppt_h"/>
                                          </p:val>
                                        </p:tav>
                                      </p:tavLst>
                                    </p:anim>
                                  </p:childTnLst>
                                </p:cTn>
                              </p:par>
                            </p:childTnLst>
                          </p:cTn>
                        </p:par>
                      </p:childTnLst>
                    </p:cTn>
                  </p:par>
                  <p:par>
                    <p:cTn id="209" fill="hold">
                      <p:stCondLst>
                        <p:cond delay="indefinite"/>
                      </p:stCondLst>
                      <p:childTnLst>
                        <p:par>
                          <p:cTn id="210" fill="hold">
                            <p:stCondLst>
                              <p:cond delay="0"/>
                            </p:stCondLst>
                            <p:childTnLst>
                              <p:par>
                                <p:cTn id="211" presetID="23" presetClass="entr" presetSubtype="32" fill="hold" grpId="0" nodeType="clickEffect">
                                  <p:stCondLst>
                                    <p:cond delay="0"/>
                                  </p:stCondLst>
                                  <p:childTnLst>
                                    <p:set>
                                      <p:cBhvr>
                                        <p:cTn id="212" dur="1" fill="hold">
                                          <p:stCondLst>
                                            <p:cond delay="0"/>
                                          </p:stCondLst>
                                        </p:cTn>
                                        <p:tgtEl>
                                          <p:spTgt spid="6171"/>
                                        </p:tgtEl>
                                        <p:attrNameLst>
                                          <p:attrName>style.visibility</p:attrName>
                                        </p:attrNameLst>
                                      </p:cBhvr>
                                      <p:to>
                                        <p:strVal val="visible"/>
                                      </p:to>
                                    </p:set>
                                    <p:anim calcmode="lin" valueType="num">
                                      <p:cBhvr>
                                        <p:cTn id="213" dur="500" fill="hold"/>
                                        <p:tgtEl>
                                          <p:spTgt spid="6171"/>
                                        </p:tgtEl>
                                        <p:attrNameLst>
                                          <p:attrName>ppt_w</p:attrName>
                                        </p:attrNameLst>
                                      </p:cBhvr>
                                      <p:tavLst>
                                        <p:tav tm="0">
                                          <p:val>
                                            <p:strVal val="4*#ppt_w"/>
                                          </p:val>
                                        </p:tav>
                                        <p:tav tm="100000">
                                          <p:val>
                                            <p:strVal val="#ppt_w"/>
                                          </p:val>
                                        </p:tav>
                                      </p:tavLst>
                                    </p:anim>
                                    <p:anim calcmode="lin" valueType="num">
                                      <p:cBhvr>
                                        <p:cTn id="214" dur="500" fill="hold"/>
                                        <p:tgtEl>
                                          <p:spTgt spid="6171"/>
                                        </p:tgtEl>
                                        <p:attrNameLst>
                                          <p:attrName>ppt_h</p:attrName>
                                        </p:attrNameLst>
                                      </p:cBhvr>
                                      <p:tavLst>
                                        <p:tav tm="0">
                                          <p:val>
                                            <p:strVal val="4*#ppt_h"/>
                                          </p:val>
                                        </p:tav>
                                        <p:tav tm="100000">
                                          <p:val>
                                            <p:strVal val="#ppt_h"/>
                                          </p:val>
                                        </p:tav>
                                      </p:tavLst>
                                    </p:anim>
                                  </p:childTnLst>
                                </p:cTn>
                              </p:par>
                            </p:childTnLst>
                          </p:cTn>
                        </p:par>
                      </p:childTnLst>
                    </p:cTn>
                  </p:par>
                  <p:par>
                    <p:cTn id="215" fill="hold">
                      <p:stCondLst>
                        <p:cond delay="indefinite"/>
                      </p:stCondLst>
                      <p:childTnLst>
                        <p:par>
                          <p:cTn id="216" fill="hold">
                            <p:stCondLst>
                              <p:cond delay="0"/>
                            </p:stCondLst>
                            <p:childTnLst>
                              <p:par>
                                <p:cTn id="217" presetID="23" presetClass="entr" presetSubtype="32" fill="hold" grpId="0" nodeType="clickEffect">
                                  <p:stCondLst>
                                    <p:cond delay="0"/>
                                  </p:stCondLst>
                                  <p:childTnLst>
                                    <p:set>
                                      <p:cBhvr>
                                        <p:cTn id="218" dur="1" fill="hold">
                                          <p:stCondLst>
                                            <p:cond delay="0"/>
                                          </p:stCondLst>
                                        </p:cTn>
                                        <p:tgtEl>
                                          <p:spTgt spid="6173"/>
                                        </p:tgtEl>
                                        <p:attrNameLst>
                                          <p:attrName>style.visibility</p:attrName>
                                        </p:attrNameLst>
                                      </p:cBhvr>
                                      <p:to>
                                        <p:strVal val="visible"/>
                                      </p:to>
                                    </p:set>
                                    <p:anim calcmode="lin" valueType="num">
                                      <p:cBhvr>
                                        <p:cTn id="219" dur="500" fill="hold"/>
                                        <p:tgtEl>
                                          <p:spTgt spid="6173"/>
                                        </p:tgtEl>
                                        <p:attrNameLst>
                                          <p:attrName>ppt_w</p:attrName>
                                        </p:attrNameLst>
                                      </p:cBhvr>
                                      <p:tavLst>
                                        <p:tav tm="0">
                                          <p:val>
                                            <p:strVal val="4*#ppt_w"/>
                                          </p:val>
                                        </p:tav>
                                        <p:tav tm="100000">
                                          <p:val>
                                            <p:strVal val="#ppt_w"/>
                                          </p:val>
                                        </p:tav>
                                      </p:tavLst>
                                    </p:anim>
                                    <p:anim calcmode="lin" valueType="num">
                                      <p:cBhvr>
                                        <p:cTn id="220" dur="500" fill="hold"/>
                                        <p:tgtEl>
                                          <p:spTgt spid="6173"/>
                                        </p:tgtEl>
                                        <p:attrNameLst>
                                          <p:attrName>ppt_h</p:attrName>
                                        </p:attrNameLst>
                                      </p:cBhvr>
                                      <p:tavLst>
                                        <p:tav tm="0">
                                          <p:val>
                                            <p:strVal val="4*#ppt_h"/>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23" presetClass="entr" presetSubtype="32" fill="hold" grpId="0" nodeType="clickEffect">
                                  <p:stCondLst>
                                    <p:cond delay="0"/>
                                  </p:stCondLst>
                                  <p:childTnLst>
                                    <p:set>
                                      <p:cBhvr>
                                        <p:cTn id="224" dur="1" fill="hold">
                                          <p:stCondLst>
                                            <p:cond delay="0"/>
                                          </p:stCondLst>
                                        </p:cTn>
                                        <p:tgtEl>
                                          <p:spTgt spid="6172"/>
                                        </p:tgtEl>
                                        <p:attrNameLst>
                                          <p:attrName>style.visibility</p:attrName>
                                        </p:attrNameLst>
                                      </p:cBhvr>
                                      <p:to>
                                        <p:strVal val="visible"/>
                                      </p:to>
                                    </p:set>
                                    <p:anim calcmode="lin" valueType="num">
                                      <p:cBhvr>
                                        <p:cTn id="225" dur="500" fill="hold"/>
                                        <p:tgtEl>
                                          <p:spTgt spid="6172"/>
                                        </p:tgtEl>
                                        <p:attrNameLst>
                                          <p:attrName>ppt_w</p:attrName>
                                        </p:attrNameLst>
                                      </p:cBhvr>
                                      <p:tavLst>
                                        <p:tav tm="0">
                                          <p:val>
                                            <p:strVal val="4*#ppt_w"/>
                                          </p:val>
                                        </p:tav>
                                        <p:tav tm="100000">
                                          <p:val>
                                            <p:strVal val="#ppt_w"/>
                                          </p:val>
                                        </p:tav>
                                      </p:tavLst>
                                    </p:anim>
                                    <p:anim calcmode="lin" valueType="num">
                                      <p:cBhvr>
                                        <p:cTn id="226" dur="500" fill="hold"/>
                                        <p:tgtEl>
                                          <p:spTgt spid="6172"/>
                                        </p:tgtEl>
                                        <p:attrNameLst>
                                          <p:attrName>ppt_h</p:attrName>
                                        </p:attrNameLst>
                                      </p:cBhvr>
                                      <p:tavLst>
                                        <p:tav tm="0">
                                          <p:val>
                                            <p:strVal val="4*#ppt_h"/>
                                          </p:val>
                                        </p:tav>
                                        <p:tav tm="100000">
                                          <p:val>
                                            <p:strVal val="#ppt_h"/>
                                          </p:val>
                                        </p:tav>
                                      </p:tavLst>
                                    </p:anim>
                                  </p:childTnLst>
                                </p:cTn>
                              </p:par>
                            </p:childTnLst>
                          </p:cTn>
                        </p:par>
                      </p:childTnLst>
                    </p:cTn>
                  </p:par>
                  <p:par>
                    <p:cTn id="227" fill="hold">
                      <p:stCondLst>
                        <p:cond delay="indefinite"/>
                      </p:stCondLst>
                      <p:childTnLst>
                        <p:par>
                          <p:cTn id="228" fill="hold">
                            <p:stCondLst>
                              <p:cond delay="0"/>
                            </p:stCondLst>
                            <p:childTnLst>
                              <p:par>
                                <p:cTn id="229" presetID="23" presetClass="entr" presetSubtype="32" fill="hold" grpId="0" nodeType="clickEffect">
                                  <p:stCondLst>
                                    <p:cond delay="0"/>
                                  </p:stCondLst>
                                  <p:childTnLst>
                                    <p:set>
                                      <p:cBhvr>
                                        <p:cTn id="230" dur="1" fill="hold">
                                          <p:stCondLst>
                                            <p:cond delay="0"/>
                                          </p:stCondLst>
                                        </p:cTn>
                                        <p:tgtEl>
                                          <p:spTgt spid="6174"/>
                                        </p:tgtEl>
                                        <p:attrNameLst>
                                          <p:attrName>style.visibility</p:attrName>
                                        </p:attrNameLst>
                                      </p:cBhvr>
                                      <p:to>
                                        <p:strVal val="visible"/>
                                      </p:to>
                                    </p:set>
                                    <p:anim calcmode="lin" valueType="num">
                                      <p:cBhvr>
                                        <p:cTn id="231" dur="500" fill="hold"/>
                                        <p:tgtEl>
                                          <p:spTgt spid="6174"/>
                                        </p:tgtEl>
                                        <p:attrNameLst>
                                          <p:attrName>ppt_w</p:attrName>
                                        </p:attrNameLst>
                                      </p:cBhvr>
                                      <p:tavLst>
                                        <p:tav tm="0">
                                          <p:val>
                                            <p:strVal val="4*#ppt_w"/>
                                          </p:val>
                                        </p:tav>
                                        <p:tav tm="100000">
                                          <p:val>
                                            <p:strVal val="#ppt_w"/>
                                          </p:val>
                                        </p:tav>
                                      </p:tavLst>
                                    </p:anim>
                                    <p:anim calcmode="lin" valueType="num">
                                      <p:cBhvr>
                                        <p:cTn id="232" dur="500" fill="hold"/>
                                        <p:tgtEl>
                                          <p:spTgt spid="6174"/>
                                        </p:tgtEl>
                                        <p:attrNameLst>
                                          <p:attrName>ppt_h</p:attrName>
                                        </p:attrNameLst>
                                      </p:cBhvr>
                                      <p:tavLst>
                                        <p:tav tm="0">
                                          <p:val>
                                            <p:strVal val="4*#ppt_h"/>
                                          </p:val>
                                        </p:tav>
                                        <p:tav tm="100000">
                                          <p:val>
                                            <p:strVal val="#ppt_h"/>
                                          </p:val>
                                        </p:tav>
                                      </p:tavLst>
                                    </p:anim>
                                  </p:childTnLst>
                                </p:cTn>
                              </p:par>
                            </p:childTnLst>
                          </p:cTn>
                        </p:par>
                      </p:childTnLst>
                    </p:cTn>
                  </p:par>
                  <p:par>
                    <p:cTn id="233" fill="hold">
                      <p:stCondLst>
                        <p:cond delay="indefinite"/>
                      </p:stCondLst>
                      <p:childTnLst>
                        <p:par>
                          <p:cTn id="234" fill="hold">
                            <p:stCondLst>
                              <p:cond delay="0"/>
                            </p:stCondLst>
                            <p:childTnLst>
                              <p:par>
                                <p:cTn id="235" presetID="23" presetClass="entr" presetSubtype="32" fill="hold" grpId="0" nodeType="clickEffect">
                                  <p:stCondLst>
                                    <p:cond delay="0"/>
                                  </p:stCondLst>
                                  <p:childTnLst>
                                    <p:set>
                                      <p:cBhvr>
                                        <p:cTn id="236" dur="1" fill="hold">
                                          <p:stCondLst>
                                            <p:cond delay="0"/>
                                          </p:stCondLst>
                                        </p:cTn>
                                        <p:tgtEl>
                                          <p:spTgt spid="6175"/>
                                        </p:tgtEl>
                                        <p:attrNameLst>
                                          <p:attrName>style.visibility</p:attrName>
                                        </p:attrNameLst>
                                      </p:cBhvr>
                                      <p:to>
                                        <p:strVal val="visible"/>
                                      </p:to>
                                    </p:set>
                                    <p:anim calcmode="lin" valueType="num">
                                      <p:cBhvr>
                                        <p:cTn id="237" dur="500" fill="hold"/>
                                        <p:tgtEl>
                                          <p:spTgt spid="6175"/>
                                        </p:tgtEl>
                                        <p:attrNameLst>
                                          <p:attrName>ppt_w</p:attrName>
                                        </p:attrNameLst>
                                      </p:cBhvr>
                                      <p:tavLst>
                                        <p:tav tm="0">
                                          <p:val>
                                            <p:strVal val="4*#ppt_w"/>
                                          </p:val>
                                        </p:tav>
                                        <p:tav tm="100000">
                                          <p:val>
                                            <p:strVal val="#ppt_w"/>
                                          </p:val>
                                        </p:tav>
                                      </p:tavLst>
                                    </p:anim>
                                    <p:anim calcmode="lin" valueType="num">
                                      <p:cBhvr>
                                        <p:cTn id="238" dur="500" fill="hold"/>
                                        <p:tgtEl>
                                          <p:spTgt spid="6175"/>
                                        </p:tgtEl>
                                        <p:attrNameLst>
                                          <p:attrName>ppt_h</p:attrName>
                                        </p:attrNameLst>
                                      </p:cBhvr>
                                      <p:tavLst>
                                        <p:tav tm="0">
                                          <p:val>
                                            <p:strVal val="4*#ppt_h"/>
                                          </p:val>
                                        </p:tav>
                                        <p:tav tm="100000">
                                          <p:val>
                                            <p:strVal val="#ppt_h"/>
                                          </p:val>
                                        </p:tav>
                                      </p:tavLst>
                                    </p:anim>
                                  </p:childTnLst>
                                </p:cTn>
                              </p:par>
                            </p:childTnLst>
                          </p:cTn>
                        </p:par>
                      </p:childTnLst>
                    </p:cTn>
                  </p:par>
                  <p:par>
                    <p:cTn id="239" fill="hold">
                      <p:stCondLst>
                        <p:cond delay="indefinite"/>
                      </p:stCondLst>
                      <p:childTnLst>
                        <p:par>
                          <p:cTn id="240" fill="hold">
                            <p:stCondLst>
                              <p:cond delay="0"/>
                            </p:stCondLst>
                            <p:childTnLst>
                              <p:par>
                                <p:cTn id="241" presetID="23" presetClass="entr" presetSubtype="32" fill="hold" grpId="0" nodeType="clickEffect">
                                  <p:stCondLst>
                                    <p:cond delay="0"/>
                                  </p:stCondLst>
                                  <p:childTnLst>
                                    <p:set>
                                      <p:cBhvr>
                                        <p:cTn id="242" dur="1" fill="hold">
                                          <p:stCondLst>
                                            <p:cond delay="0"/>
                                          </p:stCondLst>
                                        </p:cTn>
                                        <p:tgtEl>
                                          <p:spTgt spid="6176"/>
                                        </p:tgtEl>
                                        <p:attrNameLst>
                                          <p:attrName>style.visibility</p:attrName>
                                        </p:attrNameLst>
                                      </p:cBhvr>
                                      <p:to>
                                        <p:strVal val="visible"/>
                                      </p:to>
                                    </p:set>
                                    <p:anim calcmode="lin" valueType="num">
                                      <p:cBhvr>
                                        <p:cTn id="243" dur="500" fill="hold"/>
                                        <p:tgtEl>
                                          <p:spTgt spid="6176"/>
                                        </p:tgtEl>
                                        <p:attrNameLst>
                                          <p:attrName>ppt_w</p:attrName>
                                        </p:attrNameLst>
                                      </p:cBhvr>
                                      <p:tavLst>
                                        <p:tav tm="0">
                                          <p:val>
                                            <p:strVal val="4*#ppt_w"/>
                                          </p:val>
                                        </p:tav>
                                        <p:tav tm="100000">
                                          <p:val>
                                            <p:strVal val="#ppt_w"/>
                                          </p:val>
                                        </p:tav>
                                      </p:tavLst>
                                    </p:anim>
                                    <p:anim calcmode="lin" valueType="num">
                                      <p:cBhvr>
                                        <p:cTn id="244" dur="500" fill="hold"/>
                                        <p:tgtEl>
                                          <p:spTgt spid="6176"/>
                                        </p:tgtEl>
                                        <p:attrNameLst>
                                          <p:attrName>ppt_h</p:attrName>
                                        </p:attrNameLst>
                                      </p:cBhvr>
                                      <p:tavLst>
                                        <p:tav tm="0">
                                          <p:val>
                                            <p:strVal val="4*#ppt_h"/>
                                          </p:val>
                                        </p:tav>
                                        <p:tav tm="100000">
                                          <p:val>
                                            <p:strVal val="#ppt_h"/>
                                          </p:val>
                                        </p:tav>
                                      </p:tavLst>
                                    </p:anim>
                                  </p:childTnLst>
                                </p:cTn>
                              </p:par>
                            </p:childTnLst>
                          </p:cTn>
                        </p:par>
                      </p:childTnLst>
                    </p:cTn>
                  </p:par>
                  <p:par>
                    <p:cTn id="245" fill="hold">
                      <p:stCondLst>
                        <p:cond delay="indefinite"/>
                      </p:stCondLst>
                      <p:childTnLst>
                        <p:par>
                          <p:cTn id="246" fill="hold">
                            <p:stCondLst>
                              <p:cond delay="0"/>
                            </p:stCondLst>
                            <p:childTnLst>
                              <p:par>
                                <p:cTn id="247" presetID="23" presetClass="entr" presetSubtype="32" fill="hold" grpId="0" nodeType="clickEffect">
                                  <p:stCondLst>
                                    <p:cond delay="0"/>
                                  </p:stCondLst>
                                  <p:childTnLst>
                                    <p:set>
                                      <p:cBhvr>
                                        <p:cTn id="248" dur="1" fill="hold">
                                          <p:stCondLst>
                                            <p:cond delay="0"/>
                                          </p:stCondLst>
                                        </p:cTn>
                                        <p:tgtEl>
                                          <p:spTgt spid="6177"/>
                                        </p:tgtEl>
                                        <p:attrNameLst>
                                          <p:attrName>style.visibility</p:attrName>
                                        </p:attrNameLst>
                                      </p:cBhvr>
                                      <p:to>
                                        <p:strVal val="visible"/>
                                      </p:to>
                                    </p:set>
                                    <p:anim calcmode="lin" valueType="num">
                                      <p:cBhvr>
                                        <p:cTn id="249" dur="500" fill="hold"/>
                                        <p:tgtEl>
                                          <p:spTgt spid="6177"/>
                                        </p:tgtEl>
                                        <p:attrNameLst>
                                          <p:attrName>ppt_w</p:attrName>
                                        </p:attrNameLst>
                                      </p:cBhvr>
                                      <p:tavLst>
                                        <p:tav tm="0">
                                          <p:val>
                                            <p:strVal val="4*#ppt_w"/>
                                          </p:val>
                                        </p:tav>
                                        <p:tav tm="100000">
                                          <p:val>
                                            <p:strVal val="#ppt_w"/>
                                          </p:val>
                                        </p:tav>
                                      </p:tavLst>
                                    </p:anim>
                                    <p:anim calcmode="lin" valueType="num">
                                      <p:cBhvr>
                                        <p:cTn id="250" dur="500" fill="hold"/>
                                        <p:tgtEl>
                                          <p:spTgt spid="6177"/>
                                        </p:tgtEl>
                                        <p:attrNameLst>
                                          <p:attrName>ppt_h</p:attrName>
                                        </p:attrNameLst>
                                      </p:cBhvr>
                                      <p:tavLst>
                                        <p:tav tm="0">
                                          <p:val>
                                            <p:strVal val="4*#ppt_h"/>
                                          </p:val>
                                        </p:tav>
                                        <p:tav tm="100000">
                                          <p:val>
                                            <p:strVal val="#ppt_h"/>
                                          </p:val>
                                        </p:tav>
                                      </p:tavLst>
                                    </p:anim>
                                  </p:childTnLst>
                                </p:cTn>
                              </p:par>
                            </p:childTnLst>
                          </p:cTn>
                        </p:par>
                      </p:childTnLst>
                    </p:cTn>
                  </p:par>
                  <p:par>
                    <p:cTn id="251" fill="hold">
                      <p:stCondLst>
                        <p:cond delay="indefinite"/>
                      </p:stCondLst>
                      <p:childTnLst>
                        <p:par>
                          <p:cTn id="252" fill="hold">
                            <p:stCondLst>
                              <p:cond delay="0"/>
                            </p:stCondLst>
                            <p:childTnLst>
                              <p:par>
                                <p:cTn id="253" presetID="23" presetClass="entr" presetSubtype="32" fill="hold" grpId="0" nodeType="clickEffect">
                                  <p:stCondLst>
                                    <p:cond delay="0"/>
                                  </p:stCondLst>
                                  <p:childTnLst>
                                    <p:set>
                                      <p:cBhvr>
                                        <p:cTn id="254" dur="1" fill="hold">
                                          <p:stCondLst>
                                            <p:cond delay="0"/>
                                          </p:stCondLst>
                                        </p:cTn>
                                        <p:tgtEl>
                                          <p:spTgt spid="6178"/>
                                        </p:tgtEl>
                                        <p:attrNameLst>
                                          <p:attrName>style.visibility</p:attrName>
                                        </p:attrNameLst>
                                      </p:cBhvr>
                                      <p:to>
                                        <p:strVal val="visible"/>
                                      </p:to>
                                    </p:set>
                                    <p:anim calcmode="lin" valueType="num">
                                      <p:cBhvr>
                                        <p:cTn id="255" dur="500" fill="hold"/>
                                        <p:tgtEl>
                                          <p:spTgt spid="6178"/>
                                        </p:tgtEl>
                                        <p:attrNameLst>
                                          <p:attrName>ppt_w</p:attrName>
                                        </p:attrNameLst>
                                      </p:cBhvr>
                                      <p:tavLst>
                                        <p:tav tm="0">
                                          <p:val>
                                            <p:strVal val="4*#ppt_w"/>
                                          </p:val>
                                        </p:tav>
                                        <p:tav tm="100000">
                                          <p:val>
                                            <p:strVal val="#ppt_w"/>
                                          </p:val>
                                        </p:tav>
                                      </p:tavLst>
                                    </p:anim>
                                    <p:anim calcmode="lin" valueType="num">
                                      <p:cBhvr>
                                        <p:cTn id="256" dur="500" fill="hold"/>
                                        <p:tgtEl>
                                          <p:spTgt spid="6178"/>
                                        </p:tgtEl>
                                        <p:attrNameLst>
                                          <p:attrName>ppt_h</p:attrName>
                                        </p:attrNameLst>
                                      </p:cBhvr>
                                      <p:tavLst>
                                        <p:tav tm="0">
                                          <p:val>
                                            <p:strVal val="4*#ppt_h"/>
                                          </p:val>
                                        </p:tav>
                                        <p:tav tm="100000">
                                          <p:val>
                                            <p:strVal val="#ppt_h"/>
                                          </p:val>
                                        </p:tav>
                                      </p:tavLst>
                                    </p:anim>
                                  </p:childTnLst>
                                </p:cTn>
                              </p:par>
                            </p:childTnLst>
                          </p:cTn>
                        </p:par>
                      </p:childTnLst>
                    </p:cTn>
                  </p:par>
                  <p:par>
                    <p:cTn id="257" fill="hold">
                      <p:stCondLst>
                        <p:cond delay="indefinite"/>
                      </p:stCondLst>
                      <p:childTnLst>
                        <p:par>
                          <p:cTn id="258" fill="hold">
                            <p:stCondLst>
                              <p:cond delay="0"/>
                            </p:stCondLst>
                            <p:childTnLst>
                              <p:par>
                                <p:cTn id="259" presetID="23" presetClass="entr" presetSubtype="32" fill="hold" grpId="0" nodeType="clickEffect">
                                  <p:stCondLst>
                                    <p:cond delay="0"/>
                                  </p:stCondLst>
                                  <p:childTnLst>
                                    <p:set>
                                      <p:cBhvr>
                                        <p:cTn id="260" dur="1" fill="hold">
                                          <p:stCondLst>
                                            <p:cond delay="0"/>
                                          </p:stCondLst>
                                        </p:cTn>
                                        <p:tgtEl>
                                          <p:spTgt spid="6179"/>
                                        </p:tgtEl>
                                        <p:attrNameLst>
                                          <p:attrName>style.visibility</p:attrName>
                                        </p:attrNameLst>
                                      </p:cBhvr>
                                      <p:to>
                                        <p:strVal val="visible"/>
                                      </p:to>
                                    </p:set>
                                    <p:anim calcmode="lin" valueType="num">
                                      <p:cBhvr>
                                        <p:cTn id="261" dur="500" fill="hold"/>
                                        <p:tgtEl>
                                          <p:spTgt spid="6179"/>
                                        </p:tgtEl>
                                        <p:attrNameLst>
                                          <p:attrName>ppt_w</p:attrName>
                                        </p:attrNameLst>
                                      </p:cBhvr>
                                      <p:tavLst>
                                        <p:tav tm="0">
                                          <p:val>
                                            <p:strVal val="4*#ppt_w"/>
                                          </p:val>
                                        </p:tav>
                                        <p:tav tm="100000">
                                          <p:val>
                                            <p:strVal val="#ppt_w"/>
                                          </p:val>
                                        </p:tav>
                                      </p:tavLst>
                                    </p:anim>
                                    <p:anim calcmode="lin" valueType="num">
                                      <p:cBhvr>
                                        <p:cTn id="262" dur="500" fill="hold"/>
                                        <p:tgtEl>
                                          <p:spTgt spid="6179"/>
                                        </p:tgtEl>
                                        <p:attrNameLst>
                                          <p:attrName>ppt_h</p:attrName>
                                        </p:attrNameLst>
                                      </p:cBhvr>
                                      <p:tavLst>
                                        <p:tav tm="0">
                                          <p:val>
                                            <p:strVal val="4*#ppt_h"/>
                                          </p:val>
                                        </p:tav>
                                        <p:tav tm="100000">
                                          <p:val>
                                            <p:strVal val="#ppt_h"/>
                                          </p:val>
                                        </p:tav>
                                      </p:tavLst>
                                    </p:anim>
                                  </p:childTnLst>
                                </p:cTn>
                              </p:par>
                            </p:childTnLst>
                          </p:cTn>
                        </p:par>
                      </p:childTnLst>
                    </p:cTn>
                  </p:par>
                  <p:par>
                    <p:cTn id="263" fill="hold">
                      <p:stCondLst>
                        <p:cond delay="indefinite"/>
                      </p:stCondLst>
                      <p:childTnLst>
                        <p:par>
                          <p:cTn id="264" fill="hold">
                            <p:stCondLst>
                              <p:cond delay="0"/>
                            </p:stCondLst>
                            <p:childTnLst>
                              <p:par>
                                <p:cTn id="265" presetID="23" presetClass="entr" presetSubtype="32" fill="hold" grpId="0" nodeType="clickEffect">
                                  <p:stCondLst>
                                    <p:cond delay="0"/>
                                  </p:stCondLst>
                                  <p:childTnLst>
                                    <p:set>
                                      <p:cBhvr>
                                        <p:cTn id="266" dur="1" fill="hold">
                                          <p:stCondLst>
                                            <p:cond delay="0"/>
                                          </p:stCondLst>
                                        </p:cTn>
                                        <p:tgtEl>
                                          <p:spTgt spid="6180"/>
                                        </p:tgtEl>
                                        <p:attrNameLst>
                                          <p:attrName>style.visibility</p:attrName>
                                        </p:attrNameLst>
                                      </p:cBhvr>
                                      <p:to>
                                        <p:strVal val="visible"/>
                                      </p:to>
                                    </p:set>
                                    <p:anim calcmode="lin" valueType="num">
                                      <p:cBhvr>
                                        <p:cTn id="267" dur="500" fill="hold"/>
                                        <p:tgtEl>
                                          <p:spTgt spid="6180"/>
                                        </p:tgtEl>
                                        <p:attrNameLst>
                                          <p:attrName>ppt_w</p:attrName>
                                        </p:attrNameLst>
                                      </p:cBhvr>
                                      <p:tavLst>
                                        <p:tav tm="0">
                                          <p:val>
                                            <p:strVal val="4*#ppt_w"/>
                                          </p:val>
                                        </p:tav>
                                        <p:tav tm="100000">
                                          <p:val>
                                            <p:strVal val="#ppt_w"/>
                                          </p:val>
                                        </p:tav>
                                      </p:tavLst>
                                    </p:anim>
                                    <p:anim calcmode="lin" valueType="num">
                                      <p:cBhvr>
                                        <p:cTn id="268" dur="500" fill="hold"/>
                                        <p:tgtEl>
                                          <p:spTgt spid="6180"/>
                                        </p:tgtEl>
                                        <p:attrNameLst>
                                          <p:attrName>ppt_h</p:attrName>
                                        </p:attrNameLst>
                                      </p:cBhvr>
                                      <p:tavLst>
                                        <p:tav tm="0">
                                          <p:val>
                                            <p:strVal val="4*#ppt_h"/>
                                          </p:val>
                                        </p:tav>
                                        <p:tav tm="100000">
                                          <p:val>
                                            <p:strVal val="#ppt_h"/>
                                          </p:val>
                                        </p:tav>
                                      </p:tavLst>
                                    </p:anim>
                                  </p:childTnLst>
                                </p:cTn>
                              </p:par>
                            </p:childTnLst>
                          </p:cTn>
                        </p:par>
                      </p:childTnLst>
                    </p:cTn>
                  </p:par>
                  <p:par>
                    <p:cTn id="269" fill="hold">
                      <p:stCondLst>
                        <p:cond delay="indefinite"/>
                      </p:stCondLst>
                      <p:childTnLst>
                        <p:par>
                          <p:cTn id="270" fill="hold">
                            <p:stCondLst>
                              <p:cond delay="0"/>
                            </p:stCondLst>
                            <p:childTnLst>
                              <p:par>
                                <p:cTn id="271" presetID="23" presetClass="entr" presetSubtype="32" fill="hold" grpId="0" nodeType="clickEffect">
                                  <p:stCondLst>
                                    <p:cond delay="0"/>
                                  </p:stCondLst>
                                  <p:childTnLst>
                                    <p:set>
                                      <p:cBhvr>
                                        <p:cTn id="272" dur="1" fill="hold">
                                          <p:stCondLst>
                                            <p:cond delay="0"/>
                                          </p:stCondLst>
                                        </p:cTn>
                                        <p:tgtEl>
                                          <p:spTgt spid="6181"/>
                                        </p:tgtEl>
                                        <p:attrNameLst>
                                          <p:attrName>style.visibility</p:attrName>
                                        </p:attrNameLst>
                                      </p:cBhvr>
                                      <p:to>
                                        <p:strVal val="visible"/>
                                      </p:to>
                                    </p:set>
                                    <p:anim calcmode="lin" valueType="num">
                                      <p:cBhvr>
                                        <p:cTn id="273" dur="500" fill="hold"/>
                                        <p:tgtEl>
                                          <p:spTgt spid="6181"/>
                                        </p:tgtEl>
                                        <p:attrNameLst>
                                          <p:attrName>ppt_w</p:attrName>
                                        </p:attrNameLst>
                                      </p:cBhvr>
                                      <p:tavLst>
                                        <p:tav tm="0">
                                          <p:val>
                                            <p:strVal val="4*#ppt_w"/>
                                          </p:val>
                                        </p:tav>
                                        <p:tav tm="100000">
                                          <p:val>
                                            <p:strVal val="#ppt_w"/>
                                          </p:val>
                                        </p:tav>
                                      </p:tavLst>
                                    </p:anim>
                                    <p:anim calcmode="lin" valueType="num">
                                      <p:cBhvr>
                                        <p:cTn id="274" dur="500" fill="hold"/>
                                        <p:tgtEl>
                                          <p:spTgt spid="6181"/>
                                        </p:tgtEl>
                                        <p:attrNameLst>
                                          <p:attrName>ppt_h</p:attrName>
                                        </p:attrNameLst>
                                      </p:cBhvr>
                                      <p:tavLst>
                                        <p:tav tm="0">
                                          <p:val>
                                            <p:strVal val="4*#ppt_h"/>
                                          </p:val>
                                        </p:tav>
                                        <p:tav tm="100000">
                                          <p:val>
                                            <p:strVal val="#ppt_h"/>
                                          </p:val>
                                        </p:tav>
                                      </p:tavLst>
                                    </p:anim>
                                  </p:childTnLst>
                                </p:cTn>
                              </p:par>
                            </p:childTnLst>
                          </p:cTn>
                        </p:par>
                      </p:childTnLst>
                    </p:cTn>
                  </p:par>
                  <p:par>
                    <p:cTn id="275" fill="hold">
                      <p:stCondLst>
                        <p:cond delay="indefinite"/>
                      </p:stCondLst>
                      <p:childTnLst>
                        <p:par>
                          <p:cTn id="276" fill="hold">
                            <p:stCondLst>
                              <p:cond delay="0"/>
                            </p:stCondLst>
                            <p:childTnLst>
                              <p:par>
                                <p:cTn id="277" presetID="18" presetClass="entr" presetSubtype="3" fill="hold" grpId="0" nodeType="clickEffect">
                                  <p:stCondLst>
                                    <p:cond delay="0"/>
                                  </p:stCondLst>
                                  <p:childTnLst>
                                    <p:set>
                                      <p:cBhvr>
                                        <p:cTn id="278" dur="1" fill="hold">
                                          <p:stCondLst>
                                            <p:cond delay="0"/>
                                          </p:stCondLst>
                                        </p:cTn>
                                        <p:tgtEl>
                                          <p:spTgt spid="6184"/>
                                        </p:tgtEl>
                                        <p:attrNameLst>
                                          <p:attrName>style.visibility</p:attrName>
                                        </p:attrNameLst>
                                      </p:cBhvr>
                                      <p:to>
                                        <p:strVal val="visible"/>
                                      </p:to>
                                    </p:set>
                                    <p:animEffect transition="in" filter="strips(upRight)">
                                      <p:cBhvr>
                                        <p:cTn id="279" dur="500"/>
                                        <p:tgtEl>
                                          <p:spTgt spid="6184"/>
                                        </p:tgtEl>
                                      </p:cBhvr>
                                    </p:animEffect>
                                  </p:childTnLst>
                                </p:cTn>
                              </p:par>
                            </p:childTnLst>
                          </p:cTn>
                        </p:par>
                      </p:childTnLst>
                    </p:cTn>
                  </p:par>
                  <p:par>
                    <p:cTn id="280" fill="hold">
                      <p:stCondLst>
                        <p:cond delay="indefinite"/>
                      </p:stCondLst>
                      <p:childTnLst>
                        <p:par>
                          <p:cTn id="281" fill="hold">
                            <p:stCondLst>
                              <p:cond delay="0"/>
                            </p:stCondLst>
                            <p:childTnLst>
                              <p:par>
                                <p:cTn id="282" presetID="18" presetClass="entr" presetSubtype="6" fill="hold" grpId="0" nodeType="clickEffect">
                                  <p:stCondLst>
                                    <p:cond delay="0"/>
                                  </p:stCondLst>
                                  <p:childTnLst>
                                    <p:set>
                                      <p:cBhvr>
                                        <p:cTn id="283" dur="1" fill="hold">
                                          <p:stCondLst>
                                            <p:cond delay="0"/>
                                          </p:stCondLst>
                                        </p:cTn>
                                        <p:tgtEl>
                                          <p:spTgt spid="6185"/>
                                        </p:tgtEl>
                                        <p:attrNameLst>
                                          <p:attrName>style.visibility</p:attrName>
                                        </p:attrNameLst>
                                      </p:cBhvr>
                                      <p:to>
                                        <p:strVal val="visible"/>
                                      </p:to>
                                    </p:set>
                                    <p:animEffect transition="in" filter="strips(downRight)">
                                      <p:cBhvr>
                                        <p:cTn id="284" dur="500"/>
                                        <p:tgtEl>
                                          <p:spTgt spid="6185"/>
                                        </p:tgtEl>
                                      </p:cBhvr>
                                    </p:animEffect>
                                  </p:childTnLst>
                                </p:cTn>
                              </p:par>
                            </p:childTnLst>
                          </p:cTn>
                        </p:par>
                      </p:childTnLst>
                    </p:cTn>
                  </p:par>
                  <p:par>
                    <p:cTn id="285" fill="hold">
                      <p:stCondLst>
                        <p:cond delay="indefinite"/>
                      </p:stCondLst>
                      <p:childTnLst>
                        <p:par>
                          <p:cTn id="286" fill="hold">
                            <p:stCondLst>
                              <p:cond delay="0"/>
                            </p:stCondLst>
                            <p:childTnLst>
                              <p:par>
                                <p:cTn id="287" presetID="18" presetClass="entr" presetSubtype="12" fill="hold" grpId="0" nodeType="clickEffect">
                                  <p:stCondLst>
                                    <p:cond delay="0"/>
                                  </p:stCondLst>
                                  <p:childTnLst>
                                    <p:set>
                                      <p:cBhvr>
                                        <p:cTn id="288" dur="1" fill="hold">
                                          <p:stCondLst>
                                            <p:cond delay="0"/>
                                          </p:stCondLst>
                                        </p:cTn>
                                        <p:tgtEl>
                                          <p:spTgt spid="6182"/>
                                        </p:tgtEl>
                                        <p:attrNameLst>
                                          <p:attrName>style.visibility</p:attrName>
                                        </p:attrNameLst>
                                      </p:cBhvr>
                                      <p:to>
                                        <p:strVal val="visible"/>
                                      </p:to>
                                    </p:set>
                                    <p:animEffect transition="in" filter="strips(downLeft)">
                                      <p:cBhvr>
                                        <p:cTn id="289" dur="500"/>
                                        <p:tgtEl>
                                          <p:spTgt spid="6182"/>
                                        </p:tgtEl>
                                      </p:cBhvr>
                                    </p:animEffect>
                                  </p:childTnLst>
                                </p:cTn>
                              </p:par>
                            </p:childTnLst>
                          </p:cTn>
                        </p:par>
                      </p:childTnLst>
                    </p:cTn>
                  </p:par>
                  <p:par>
                    <p:cTn id="290" fill="hold">
                      <p:stCondLst>
                        <p:cond delay="indefinite"/>
                      </p:stCondLst>
                      <p:childTnLst>
                        <p:par>
                          <p:cTn id="291" fill="hold">
                            <p:stCondLst>
                              <p:cond delay="0"/>
                            </p:stCondLst>
                            <p:childTnLst>
                              <p:par>
                                <p:cTn id="292" presetID="18" presetClass="entr" presetSubtype="9" fill="hold" grpId="0" nodeType="clickEffect">
                                  <p:stCondLst>
                                    <p:cond delay="0"/>
                                  </p:stCondLst>
                                  <p:childTnLst>
                                    <p:set>
                                      <p:cBhvr>
                                        <p:cTn id="293" dur="1" fill="hold">
                                          <p:stCondLst>
                                            <p:cond delay="0"/>
                                          </p:stCondLst>
                                        </p:cTn>
                                        <p:tgtEl>
                                          <p:spTgt spid="6183"/>
                                        </p:tgtEl>
                                        <p:attrNameLst>
                                          <p:attrName>style.visibility</p:attrName>
                                        </p:attrNameLst>
                                      </p:cBhvr>
                                      <p:to>
                                        <p:strVal val="visible"/>
                                      </p:to>
                                    </p:set>
                                    <p:animEffect transition="in" filter="strips(upLeft)">
                                      <p:cBhvr>
                                        <p:cTn id="294" dur="500"/>
                                        <p:tgtEl>
                                          <p:spTgt spid="6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animBg="1"/>
      <p:bldP spid="6147" grpId="0" animBg="1"/>
      <p:bldP spid="6148" grpId="0" animBg="1"/>
      <p:bldP spid="6149" grpId="0" animBg="1"/>
      <p:bldP spid="6150" grpId="0" animBg="1"/>
      <p:bldP spid="6151" grpId="0" animBg="1"/>
      <p:bldP spid="6152" grpId="0" animBg="1"/>
      <p:bldP spid="6153" grpId="0" animBg="1"/>
      <p:bldP spid="6154" grpId="0" animBg="1"/>
      <p:bldP spid="6155" grpId="0" animBg="1"/>
      <p:bldP spid="6156" grpId="0" animBg="1"/>
      <p:bldP spid="6157" grpId="0" animBg="1"/>
      <p:bldP spid="6158" grpId="0" animBg="1"/>
      <p:bldP spid="6159" grpId="0" animBg="1"/>
      <p:bldP spid="6160" grpId="0" animBg="1"/>
      <p:bldP spid="6161" grpId="0" animBg="1"/>
      <p:bldP spid="6162" grpId="0" animBg="1"/>
      <p:bldP spid="6163" grpId="0" animBg="1"/>
      <p:bldP spid="6164" grpId="0" animBg="1"/>
      <p:bldP spid="6165" grpId="0" animBg="1"/>
      <p:bldP spid="6166" grpId="0" animBg="1"/>
      <p:bldP spid="6167" grpId="0" animBg="1"/>
      <p:bldP spid="6168" grpId="0" animBg="1"/>
      <p:bldP spid="6169" grpId="0" animBg="1"/>
      <p:bldP spid="6170" grpId="0" animBg="1"/>
      <p:bldP spid="6171" grpId="0" animBg="1"/>
      <p:bldP spid="6172" grpId="0" animBg="1"/>
      <p:bldP spid="6173" grpId="0" animBg="1"/>
      <p:bldP spid="6174" grpId="0" animBg="1"/>
      <p:bldP spid="6175" grpId="0" animBg="1"/>
      <p:bldP spid="6176" grpId="0" animBg="1"/>
      <p:bldP spid="6177" grpId="0" animBg="1"/>
      <p:bldP spid="6178" grpId="0" animBg="1"/>
      <p:bldP spid="6179" grpId="0" animBg="1"/>
      <p:bldP spid="6180" grpId="0" animBg="1"/>
      <p:bldP spid="6181" grpId="0" animBg="1"/>
      <p:bldP spid="6182" grpId="0" animBg="1"/>
      <p:bldP spid="6183" grpId="0" animBg="1"/>
      <p:bldP spid="6184" grpId="0" animBg="1"/>
      <p:bldP spid="6185" grpId="0" animBg="1"/>
      <p:bldP spid="618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410" name="Object 2"/>
          <p:cNvGraphicFramePr>
            <a:graphicFrameLocks noChangeAspect="1"/>
          </p:cNvGraphicFramePr>
          <p:nvPr/>
        </p:nvGraphicFramePr>
        <p:xfrm>
          <a:off x="1571625" y="2020888"/>
          <a:ext cx="2628900" cy="2132012"/>
        </p:xfrm>
        <a:graphic>
          <a:graphicData uri="http://schemas.openxmlformats.org/presentationml/2006/ole">
            <mc:AlternateContent xmlns:mc="http://schemas.openxmlformats.org/markup-compatibility/2006">
              <mc:Choice xmlns:v="urn:schemas-microsoft-com:vml" Requires="v">
                <p:oleObj spid="_x0000_s13313" name="Image" r:id="rId1" imgW="3492500" imgH="2832100" progId="">
                  <p:embed/>
                </p:oleObj>
              </mc:Choice>
              <mc:Fallback>
                <p:oleObj name="Image" r:id="rId1" imgW="3492500" imgH="2832100" progId="">
                  <p:embed/>
                  <p:pic>
                    <p:nvPicPr>
                      <p:cNvPr id="0" name="Object 2"/>
                      <p:cNvPicPr>
                        <a:picLocks noChangeAspect="1"/>
                      </p:cNvPicPr>
                      <p:nvPr/>
                    </p:nvPicPr>
                    <p:blipFill>
                      <a:blip r:embed="rId2"/>
                      <a:stretch>
                        <a:fillRect/>
                      </a:stretch>
                    </p:blipFill>
                    <p:spPr>
                      <a:xfrm>
                        <a:off x="1571625" y="2020888"/>
                        <a:ext cx="2628900" cy="2132012"/>
                      </a:xfrm>
                      <a:prstGeom prst="rect">
                        <a:avLst/>
                      </a:prstGeom>
                      <a:noFill/>
                      <a:ln w="9525">
                        <a:noFill/>
                      </a:ln>
                    </p:spPr>
                  </p:pic>
                </p:oleObj>
              </mc:Fallback>
            </mc:AlternateContent>
          </a:graphicData>
        </a:graphic>
      </p:graphicFrame>
      <p:grpSp>
        <p:nvGrpSpPr>
          <p:cNvPr id="2" name="Group 3"/>
          <p:cNvGrpSpPr/>
          <p:nvPr/>
        </p:nvGrpSpPr>
        <p:grpSpPr bwMode="auto">
          <a:xfrm>
            <a:off x="190500" y="1195388"/>
            <a:ext cx="2041525" cy="968375"/>
            <a:chOff x="120" y="993"/>
            <a:chExt cx="1286" cy="610"/>
          </a:xfrm>
        </p:grpSpPr>
        <p:sp>
          <p:nvSpPr>
            <p:cNvPr id="8320" name="AutoShape 4"/>
            <p:cNvSpPr>
              <a:spLocks noChangeArrowheads="1"/>
            </p:cNvSpPr>
            <p:nvPr/>
          </p:nvSpPr>
          <p:spPr bwMode="auto">
            <a:xfrm rot="-1691495">
              <a:off x="160" y="993"/>
              <a:ext cx="872" cy="231"/>
            </a:xfrm>
            <a:prstGeom prst="parallelogram">
              <a:avLst>
                <a:gd name="adj" fmla="val 52167"/>
              </a:avLst>
            </a:prstGeom>
            <a:solidFill>
              <a:srgbClr val="0099FF"/>
            </a:solidFill>
            <a:ln w="28575">
              <a:solidFill>
                <a:schemeClr val="tx1"/>
              </a:solidFill>
              <a:miter lim="800000"/>
            </a:ln>
          </p:spPr>
          <p:txBody>
            <a:bodyPr wrap="none" anchor="ctr"/>
            <a:lstStyle/>
            <a:p>
              <a:endParaRPr lang="en-IN"/>
            </a:p>
          </p:txBody>
        </p:sp>
        <p:sp>
          <p:nvSpPr>
            <p:cNvPr id="8321" name="AutoShape 5"/>
            <p:cNvSpPr>
              <a:spLocks noChangeArrowheads="1"/>
            </p:cNvSpPr>
            <p:nvPr/>
          </p:nvSpPr>
          <p:spPr bwMode="auto">
            <a:xfrm rot="-1691495">
              <a:off x="120" y="1167"/>
              <a:ext cx="1286" cy="311"/>
            </a:xfrm>
            <a:prstGeom prst="parallelogram">
              <a:avLst>
                <a:gd name="adj" fmla="val 51324"/>
              </a:avLst>
            </a:prstGeom>
            <a:solidFill>
              <a:srgbClr val="0099FF"/>
            </a:solidFill>
            <a:ln w="28575">
              <a:solidFill>
                <a:schemeClr val="tx1"/>
              </a:solidFill>
              <a:miter lim="800000"/>
            </a:ln>
          </p:spPr>
          <p:txBody>
            <a:bodyPr wrap="none" anchor="ctr"/>
            <a:lstStyle/>
            <a:p>
              <a:endParaRPr lang="en-IN"/>
            </a:p>
          </p:txBody>
        </p:sp>
        <p:sp>
          <p:nvSpPr>
            <p:cNvPr id="8322" name="Line 6"/>
            <p:cNvSpPr>
              <a:spLocks noChangeShapeType="1"/>
            </p:cNvSpPr>
            <p:nvPr/>
          </p:nvSpPr>
          <p:spPr bwMode="auto">
            <a:xfrm>
              <a:off x="926" y="1055"/>
              <a:ext cx="0" cy="168"/>
            </a:xfrm>
            <a:prstGeom prst="line">
              <a:avLst/>
            </a:prstGeom>
            <a:noFill/>
            <a:ln w="28575">
              <a:solidFill>
                <a:schemeClr val="tx1"/>
              </a:solidFill>
              <a:round/>
            </a:ln>
          </p:spPr>
          <p:txBody>
            <a:bodyPr/>
            <a:lstStyle/>
            <a:p>
              <a:endParaRPr lang="en-IN"/>
            </a:p>
          </p:txBody>
        </p:sp>
        <p:sp>
          <p:nvSpPr>
            <p:cNvPr id="8323" name="Line 7"/>
            <p:cNvSpPr>
              <a:spLocks noChangeShapeType="1"/>
            </p:cNvSpPr>
            <p:nvPr/>
          </p:nvSpPr>
          <p:spPr bwMode="auto">
            <a:xfrm flipH="1">
              <a:off x="253" y="1223"/>
              <a:ext cx="673" cy="380"/>
            </a:xfrm>
            <a:prstGeom prst="line">
              <a:avLst/>
            </a:prstGeom>
            <a:noFill/>
            <a:ln w="28575">
              <a:solidFill>
                <a:schemeClr val="tx1"/>
              </a:solidFill>
              <a:round/>
            </a:ln>
          </p:spPr>
          <p:txBody>
            <a:bodyPr/>
            <a:lstStyle/>
            <a:p>
              <a:endParaRPr lang="en-IN"/>
            </a:p>
          </p:txBody>
        </p:sp>
      </p:grpSp>
      <p:grpSp>
        <p:nvGrpSpPr>
          <p:cNvPr id="3" name="Group 8"/>
          <p:cNvGrpSpPr/>
          <p:nvPr/>
        </p:nvGrpSpPr>
        <p:grpSpPr bwMode="auto">
          <a:xfrm>
            <a:off x="2593975" y="762000"/>
            <a:ext cx="2905125" cy="2308225"/>
            <a:chOff x="1634" y="720"/>
            <a:chExt cx="1830" cy="1454"/>
          </a:xfrm>
        </p:grpSpPr>
        <p:sp>
          <p:nvSpPr>
            <p:cNvPr id="8312" name="Line 9"/>
            <p:cNvSpPr>
              <a:spLocks noChangeShapeType="1"/>
            </p:cNvSpPr>
            <p:nvPr/>
          </p:nvSpPr>
          <p:spPr bwMode="auto">
            <a:xfrm flipV="1">
              <a:off x="1634" y="720"/>
              <a:ext cx="1191" cy="652"/>
            </a:xfrm>
            <a:prstGeom prst="line">
              <a:avLst/>
            </a:prstGeom>
            <a:noFill/>
            <a:ln w="9525">
              <a:solidFill>
                <a:schemeClr val="folHlink"/>
              </a:solidFill>
              <a:round/>
            </a:ln>
          </p:spPr>
          <p:txBody>
            <a:bodyPr/>
            <a:lstStyle/>
            <a:p>
              <a:endParaRPr lang="en-IN"/>
            </a:p>
          </p:txBody>
        </p:sp>
        <p:sp>
          <p:nvSpPr>
            <p:cNvPr id="8313" name="Line 10"/>
            <p:cNvSpPr>
              <a:spLocks noChangeShapeType="1"/>
            </p:cNvSpPr>
            <p:nvPr/>
          </p:nvSpPr>
          <p:spPr bwMode="auto">
            <a:xfrm flipV="1">
              <a:off x="1990" y="944"/>
              <a:ext cx="1208" cy="629"/>
            </a:xfrm>
            <a:prstGeom prst="line">
              <a:avLst/>
            </a:prstGeom>
            <a:noFill/>
            <a:ln w="9525">
              <a:solidFill>
                <a:schemeClr val="folHlink"/>
              </a:solidFill>
              <a:round/>
            </a:ln>
          </p:spPr>
          <p:txBody>
            <a:bodyPr/>
            <a:lstStyle/>
            <a:p>
              <a:endParaRPr lang="en-IN"/>
            </a:p>
          </p:txBody>
        </p:sp>
        <p:sp>
          <p:nvSpPr>
            <p:cNvPr id="8314" name="Line 11"/>
            <p:cNvSpPr>
              <a:spLocks noChangeShapeType="1"/>
            </p:cNvSpPr>
            <p:nvPr/>
          </p:nvSpPr>
          <p:spPr bwMode="auto">
            <a:xfrm flipV="1">
              <a:off x="2185" y="1433"/>
              <a:ext cx="1106" cy="629"/>
            </a:xfrm>
            <a:prstGeom prst="line">
              <a:avLst/>
            </a:prstGeom>
            <a:noFill/>
            <a:ln w="9525">
              <a:solidFill>
                <a:schemeClr val="folHlink"/>
              </a:solidFill>
              <a:round/>
            </a:ln>
          </p:spPr>
          <p:txBody>
            <a:bodyPr/>
            <a:lstStyle/>
            <a:p>
              <a:endParaRPr lang="en-IN"/>
            </a:p>
          </p:txBody>
        </p:sp>
        <p:sp>
          <p:nvSpPr>
            <p:cNvPr id="8315" name="Line 12"/>
            <p:cNvSpPr>
              <a:spLocks noChangeShapeType="1"/>
            </p:cNvSpPr>
            <p:nvPr/>
          </p:nvSpPr>
          <p:spPr bwMode="auto">
            <a:xfrm flipV="1">
              <a:off x="2292" y="1503"/>
              <a:ext cx="1172" cy="671"/>
            </a:xfrm>
            <a:prstGeom prst="line">
              <a:avLst/>
            </a:prstGeom>
            <a:noFill/>
            <a:ln w="9525">
              <a:solidFill>
                <a:schemeClr val="folHlink"/>
              </a:solidFill>
              <a:round/>
            </a:ln>
          </p:spPr>
          <p:txBody>
            <a:bodyPr/>
            <a:lstStyle/>
            <a:p>
              <a:endParaRPr lang="en-IN"/>
            </a:p>
          </p:txBody>
        </p:sp>
        <p:sp>
          <p:nvSpPr>
            <p:cNvPr id="8316" name="Line 13"/>
            <p:cNvSpPr>
              <a:spLocks noChangeShapeType="1"/>
            </p:cNvSpPr>
            <p:nvPr/>
          </p:nvSpPr>
          <p:spPr bwMode="auto">
            <a:xfrm flipV="1">
              <a:off x="2451" y="1279"/>
              <a:ext cx="107" cy="56"/>
            </a:xfrm>
            <a:prstGeom prst="line">
              <a:avLst/>
            </a:prstGeom>
            <a:noFill/>
            <a:ln w="9525">
              <a:solidFill>
                <a:schemeClr val="tx1"/>
              </a:solidFill>
              <a:round/>
              <a:tailEnd type="triangle" w="med" len="med"/>
            </a:ln>
          </p:spPr>
          <p:txBody>
            <a:bodyPr/>
            <a:lstStyle/>
            <a:p>
              <a:endParaRPr lang="en-IN"/>
            </a:p>
          </p:txBody>
        </p:sp>
        <p:sp>
          <p:nvSpPr>
            <p:cNvPr id="8317" name="Line 14"/>
            <p:cNvSpPr>
              <a:spLocks noChangeShapeType="1"/>
            </p:cNvSpPr>
            <p:nvPr/>
          </p:nvSpPr>
          <p:spPr bwMode="auto">
            <a:xfrm flipV="1">
              <a:off x="2132" y="1041"/>
              <a:ext cx="106" cy="56"/>
            </a:xfrm>
            <a:prstGeom prst="line">
              <a:avLst/>
            </a:prstGeom>
            <a:noFill/>
            <a:ln w="9525">
              <a:solidFill>
                <a:schemeClr val="tx1"/>
              </a:solidFill>
              <a:round/>
              <a:tailEnd type="triangle" w="med" len="med"/>
            </a:ln>
          </p:spPr>
          <p:txBody>
            <a:bodyPr/>
            <a:lstStyle/>
            <a:p>
              <a:endParaRPr lang="en-IN"/>
            </a:p>
          </p:txBody>
        </p:sp>
        <p:sp>
          <p:nvSpPr>
            <p:cNvPr id="8318" name="Line 15"/>
            <p:cNvSpPr>
              <a:spLocks noChangeShapeType="1"/>
            </p:cNvSpPr>
            <p:nvPr/>
          </p:nvSpPr>
          <p:spPr bwMode="auto">
            <a:xfrm flipV="1">
              <a:off x="2829" y="1638"/>
              <a:ext cx="107" cy="56"/>
            </a:xfrm>
            <a:prstGeom prst="line">
              <a:avLst/>
            </a:prstGeom>
            <a:noFill/>
            <a:ln w="9525">
              <a:solidFill>
                <a:schemeClr val="tx1"/>
              </a:solidFill>
              <a:round/>
              <a:tailEnd type="triangle" w="med" len="med"/>
            </a:ln>
          </p:spPr>
          <p:txBody>
            <a:bodyPr/>
            <a:lstStyle/>
            <a:p>
              <a:endParaRPr lang="en-IN"/>
            </a:p>
          </p:txBody>
        </p:sp>
        <p:sp>
          <p:nvSpPr>
            <p:cNvPr id="8319" name="Line 16"/>
            <p:cNvSpPr>
              <a:spLocks noChangeShapeType="1"/>
            </p:cNvSpPr>
            <p:nvPr/>
          </p:nvSpPr>
          <p:spPr bwMode="auto">
            <a:xfrm flipV="1">
              <a:off x="2825" y="1810"/>
              <a:ext cx="106" cy="56"/>
            </a:xfrm>
            <a:prstGeom prst="line">
              <a:avLst/>
            </a:prstGeom>
            <a:noFill/>
            <a:ln w="9525">
              <a:solidFill>
                <a:schemeClr val="tx1"/>
              </a:solidFill>
              <a:round/>
              <a:tailEnd type="triangle" w="med" len="med"/>
            </a:ln>
          </p:spPr>
          <p:txBody>
            <a:bodyPr/>
            <a:lstStyle/>
            <a:p>
              <a:endParaRPr lang="en-IN"/>
            </a:p>
          </p:txBody>
        </p:sp>
      </p:grpSp>
      <p:grpSp>
        <p:nvGrpSpPr>
          <p:cNvPr id="4" name="Group 17"/>
          <p:cNvGrpSpPr/>
          <p:nvPr/>
        </p:nvGrpSpPr>
        <p:grpSpPr bwMode="auto">
          <a:xfrm>
            <a:off x="4343400" y="3810000"/>
            <a:ext cx="1208088" cy="336550"/>
            <a:chOff x="2592" y="2056"/>
            <a:chExt cx="761" cy="212"/>
          </a:xfrm>
        </p:grpSpPr>
        <p:sp>
          <p:nvSpPr>
            <p:cNvPr id="8310" name="AutoShape 18"/>
            <p:cNvSpPr>
              <a:spLocks noChangeArrowheads="1"/>
            </p:cNvSpPr>
            <p:nvPr/>
          </p:nvSpPr>
          <p:spPr bwMode="auto">
            <a:xfrm rot="2041927">
              <a:off x="2592" y="2064"/>
              <a:ext cx="432" cy="192"/>
            </a:xfrm>
            <a:prstGeom prst="leftArrow">
              <a:avLst>
                <a:gd name="adj1" fmla="val 50000"/>
                <a:gd name="adj2" fmla="val 56250"/>
              </a:avLst>
            </a:prstGeom>
            <a:solidFill>
              <a:schemeClr val="accent1"/>
            </a:solidFill>
            <a:ln w="9525">
              <a:solidFill>
                <a:schemeClr val="tx1"/>
              </a:solidFill>
              <a:miter lim="800000"/>
            </a:ln>
          </p:spPr>
          <p:txBody>
            <a:bodyPr wrap="none" anchor="ctr"/>
            <a:lstStyle/>
            <a:p>
              <a:endParaRPr lang="en-IN"/>
            </a:p>
          </p:txBody>
        </p:sp>
        <p:sp>
          <p:nvSpPr>
            <p:cNvPr id="8311" name="Text Box 19"/>
            <p:cNvSpPr txBox="1">
              <a:spLocks noChangeArrowheads="1"/>
            </p:cNvSpPr>
            <p:nvPr/>
          </p:nvSpPr>
          <p:spPr bwMode="auto">
            <a:xfrm rot="2136515">
              <a:off x="2701" y="2056"/>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pSp>
        <p:nvGrpSpPr>
          <p:cNvPr id="5" name="Group 20"/>
          <p:cNvGrpSpPr/>
          <p:nvPr/>
        </p:nvGrpSpPr>
        <p:grpSpPr bwMode="auto">
          <a:xfrm>
            <a:off x="152400" y="3886200"/>
            <a:ext cx="1023938" cy="542925"/>
            <a:chOff x="210" y="2538"/>
            <a:chExt cx="645" cy="342"/>
          </a:xfrm>
        </p:grpSpPr>
        <p:sp>
          <p:nvSpPr>
            <p:cNvPr id="8308" name="AutoShape 21"/>
            <p:cNvSpPr>
              <a:spLocks noChangeArrowheads="1"/>
            </p:cNvSpPr>
            <p:nvPr/>
          </p:nvSpPr>
          <p:spPr bwMode="auto">
            <a:xfrm rot="8594783">
              <a:off x="384" y="2688"/>
              <a:ext cx="432" cy="192"/>
            </a:xfrm>
            <a:prstGeom prst="leftArrow">
              <a:avLst>
                <a:gd name="adj1" fmla="val 50000"/>
                <a:gd name="adj2" fmla="val 56250"/>
              </a:avLst>
            </a:prstGeom>
            <a:solidFill>
              <a:schemeClr val="accent1"/>
            </a:solidFill>
            <a:ln w="9525">
              <a:solidFill>
                <a:schemeClr val="tx1"/>
              </a:solidFill>
              <a:miter lim="800000"/>
            </a:ln>
          </p:spPr>
          <p:txBody>
            <a:bodyPr wrap="none" anchor="ctr"/>
            <a:lstStyle/>
            <a:p>
              <a:endParaRPr lang="en-IN"/>
            </a:p>
          </p:txBody>
        </p:sp>
        <p:sp>
          <p:nvSpPr>
            <p:cNvPr id="8309" name="Text Box 22"/>
            <p:cNvSpPr txBox="1">
              <a:spLocks noChangeArrowheads="1"/>
            </p:cNvSpPr>
            <p:nvPr/>
          </p:nvSpPr>
          <p:spPr bwMode="auto">
            <a:xfrm rot="-2169755">
              <a:off x="210" y="2538"/>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6" name="Group 23"/>
          <p:cNvGrpSpPr/>
          <p:nvPr/>
        </p:nvGrpSpPr>
        <p:grpSpPr bwMode="auto">
          <a:xfrm>
            <a:off x="2438400" y="0"/>
            <a:ext cx="1046163" cy="912813"/>
            <a:chOff x="1536" y="0"/>
            <a:chExt cx="659" cy="575"/>
          </a:xfrm>
        </p:grpSpPr>
        <p:sp>
          <p:nvSpPr>
            <p:cNvPr id="8306" name="AutoShape 24"/>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8307" name="Text Box 25"/>
            <p:cNvSpPr txBox="1">
              <a:spLocks noChangeArrowheads="1"/>
            </p:cNvSpPr>
            <p:nvPr/>
          </p:nvSpPr>
          <p:spPr bwMode="auto">
            <a:xfrm>
              <a:off x="1536" y="0"/>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sp>
        <p:nvSpPr>
          <p:cNvPr id="17434" name="WordArt 26"/>
          <p:cNvSpPr>
            <a:spLocks noChangeArrowheads="1" noChangeShapeType="1" noTextEdit="1"/>
          </p:cNvSpPr>
          <p:nvPr/>
        </p:nvSpPr>
        <p:spPr bwMode="auto">
          <a:xfrm>
            <a:off x="4638675" y="438150"/>
            <a:ext cx="349250" cy="500063"/>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S.V.</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17435" name="WordArt 27"/>
          <p:cNvSpPr>
            <a:spLocks noChangeArrowheads="1" noChangeShapeType="1" noTextEdit="1"/>
          </p:cNvSpPr>
          <p:nvPr/>
        </p:nvSpPr>
        <p:spPr bwMode="auto">
          <a:xfrm>
            <a:off x="666750" y="685800"/>
            <a:ext cx="323850" cy="45720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F.V.</a:t>
            </a:r>
            <a:endParaRPr lang="en-IN" sz="2000" b="1" kern="10">
              <a:ln w="9525">
                <a:solidFill>
                  <a:srgbClr val="CC99FF"/>
                </a:solidFill>
                <a:round/>
              </a:ln>
              <a:solidFill>
                <a:srgbClr val="FF0000"/>
              </a:solidFill>
              <a:latin typeface="Arial"/>
              <a:cs typeface="Arial"/>
            </a:endParaRPr>
          </a:p>
        </p:txBody>
      </p:sp>
      <p:grpSp>
        <p:nvGrpSpPr>
          <p:cNvPr id="7" name="Group 28"/>
          <p:cNvGrpSpPr/>
          <p:nvPr/>
        </p:nvGrpSpPr>
        <p:grpSpPr bwMode="auto">
          <a:xfrm>
            <a:off x="4198938" y="762000"/>
            <a:ext cx="1363662" cy="1398588"/>
            <a:chOff x="2645" y="720"/>
            <a:chExt cx="859" cy="881"/>
          </a:xfrm>
        </p:grpSpPr>
        <p:sp>
          <p:nvSpPr>
            <p:cNvPr id="8293" name="AutoShape 29"/>
            <p:cNvSpPr>
              <a:spLocks noChangeArrowheads="1"/>
            </p:cNvSpPr>
            <p:nvPr/>
          </p:nvSpPr>
          <p:spPr bwMode="auto">
            <a:xfrm rot="1752785" flipH="1">
              <a:off x="2645" y="853"/>
              <a:ext cx="692" cy="502"/>
            </a:xfrm>
            <a:prstGeom prst="parallelogram">
              <a:avLst>
                <a:gd name="adj" fmla="val 48368"/>
              </a:avLst>
            </a:prstGeom>
            <a:solidFill>
              <a:srgbClr val="FFFF00"/>
            </a:solidFill>
            <a:ln w="9525">
              <a:noFill/>
              <a:miter lim="800000"/>
            </a:ln>
          </p:spPr>
          <p:txBody>
            <a:bodyPr wrap="none" anchor="ctr"/>
            <a:lstStyle/>
            <a:p>
              <a:endParaRPr lang="en-IN"/>
            </a:p>
          </p:txBody>
        </p:sp>
        <p:sp>
          <p:nvSpPr>
            <p:cNvPr id="8294" name="AutoShape 30"/>
            <p:cNvSpPr>
              <a:spLocks noChangeArrowheads="1"/>
            </p:cNvSpPr>
            <p:nvPr/>
          </p:nvSpPr>
          <p:spPr bwMode="auto">
            <a:xfrm rot="1752785" flipH="1">
              <a:off x="3091" y="1328"/>
              <a:ext cx="279" cy="202"/>
            </a:xfrm>
            <a:prstGeom prst="parallelogram">
              <a:avLst>
                <a:gd name="adj" fmla="val 48463"/>
              </a:avLst>
            </a:prstGeom>
            <a:solidFill>
              <a:srgbClr val="FFFF00"/>
            </a:solidFill>
            <a:ln w="9525">
              <a:noFill/>
              <a:miter lim="800000"/>
            </a:ln>
          </p:spPr>
          <p:txBody>
            <a:bodyPr wrap="none" anchor="ctr"/>
            <a:lstStyle/>
            <a:p>
              <a:endParaRPr lang="en-IN"/>
            </a:p>
          </p:txBody>
        </p:sp>
        <p:sp>
          <p:nvSpPr>
            <p:cNvPr id="8295" name="AutoShape 31"/>
            <p:cNvSpPr>
              <a:spLocks noChangeArrowheads="1"/>
            </p:cNvSpPr>
            <p:nvPr/>
          </p:nvSpPr>
          <p:spPr bwMode="auto">
            <a:xfrm rot="1752785" flipH="1">
              <a:off x="3131" y="1279"/>
              <a:ext cx="373" cy="121"/>
            </a:xfrm>
            <a:prstGeom prst="parallelogram">
              <a:avLst>
                <a:gd name="adj" fmla="val 43956"/>
              </a:avLst>
            </a:prstGeom>
            <a:solidFill>
              <a:srgbClr val="FFFF00"/>
            </a:solidFill>
            <a:ln w="9525">
              <a:noFill/>
              <a:miter lim="800000"/>
            </a:ln>
          </p:spPr>
          <p:txBody>
            <a:bodyPr wrap="none" anchor="ctr"/>
            <a:lstStyle/>
            <a:p>
              <a:endParaRPr lang="en-IN"/>
            </a:p>
          </p:txBody>
        </p:sp>
        <p:sp>
          <p:nvSpPr>
            <p:cNvPr id="8296" name="Line 32"/>
            <p:cNvSpPr>
              <a:spLocks noChangeShapeType="1"/>
            </p:cNvSpPr>
            <p:nvPr/>
          </p:nvSpPr>
          <p:spPr bwMode="auto">
            <a:xfrm>
              <a:off x="2795" y="720"/>
              <a:ext cx="0" cy="559"/>
            </a:xfrm>
            <a:prstGeom prst="line">
              <a:avLst/>
            </a:prstGeom>
            <a:noFill/>
            <a:ln w="19050">
              <a:solidFill>
                <a:schemeClr val="tx1"/>
              </a:solidFill>
              <a:round/>
            </a:ln>
          </p:spPr>
          <p:txBody>
            <a:bodyPr/>
            <a:lstStyle/>
            <a:p>
              <a:endParaRPr lang="en-IN"/>
            </a:p>
          </p:txBody>
        </p:sp>
        <p:sp>
          <p:nvSpPr>
            <p:cNvPr id="8297" name="Line 33"/>
            <p:cNvSpPr>
              <a:spLocks noChangeShapeType="1"/>
            </p:cNvSpPr>
            <p:nvPr/>
          </p:nvSpPr>
          <p:spPr bwMode="auto">
            <a:xfrm>
              <a:off x="2801" y="723"/>
              <a:ext cx="373" cy="224"/>
            </a:xfrm>
            <a:prstGeom prst="line">
              <a:avLst/>
            </a:prstGeom>
            <a:noFill/>
            <a:ln w="19050">
              <a:solidFill>
                <a:schemeClr val="tx1"/>
              </a:solidFill>
              <a:round/>
            </a:ln>
          </p:spPr>
          <p:txBody>
            <a:bodyPr/>
            <a:lstStyle/>
            <a:p>
              <a:endParaRPr lang="en-IN"/>
            </a:p>
          </p:txBody>
        </p:sp>
        <p:sp>
          <p:nvSpPr>
            <p:cNvPr id="8298" name="Line 34"/>
            <p:cNvSpPr>
              <a:spLocks noChangeShapeType="1"/>
            </p:cNvSpPr>
            <p:nvPr/>
          </p:nvSpPr>
          <p:spPr bwMode="auto">
            <a:xfrm>
              <a:off x="3184" y="944"/>
              <a:ext cx="0" cy="279"/>
            </a:xfrm>
            <a:prstGeom prst="line">
              <a:avLst/>
            </a:prstGeom>
            <a:noFill/>
            <a:ln w="19050">
              <a:solidFill>
                <a:schemeClr val="tx1"/>
              </a:solidFill>
              <a:round/>
            </a:ln>
          </p:spPr>
          <p:txBody>
            <a:bodyPr/>
            <a:lstStyle/>
            <a:p>
              <a:endParaRPr lang="en-IN"/>
            </a:p>
          </p:txBody>
        </p:sp>
        <p:sp>
          <p:nvSpPr>
            <p:cNvPr id="8299" name="Line 35"/>
            <p:cNvSpPr>
              <a:spLocks noChangeShapeType="1"/>
            </p:cNvSpPr>
            <p:nvPr/>
          </p:nvSpPr>
          <p:spPr bwMode="auto">
            <a:xfrm>
              <a:off x="3184" y="1202"/>
              <a:ext cx="267" cy="160"/>
            </a:xfrm>
            <a:prstGeom prst="line">
              <a:avLst/>
            </a:prstGeom>
            <a:noFill/>
            <a:ln w="19050">
              <a:solidFill>
                <a:schemeClr val="tx1"/>
              </a:solidFill>
              <a:round/>
            </a:ln>
          </p:spPr>
          <p:txBody>
            <a:bodyPr/>
            <a:lstStyle/>
            <a:p>
              <a:endParaRPr lang="en-IN"/>
            </a:p>
          </p:txBody>
        </p:sp>
        <p:sp>
          <p:nvSpPr>
            <p:cNvPr id="8300" name="Line 36"/>
            <p:cNvSpPr>
              <a:spLocks noChangeShapeType="1"/>
            </p:cNvSpPr>
            <p:nvPr/>
          </p:nvSpPr>
          <p:spPr bwMode="auto">
            <a:xfrm>
              <a:off x="2788" y="1283"/>
              <a:ext cx="513" cy="307"/>
            </a:xfrm>
            <a:prstGeom prst="line">
              <a:avLst/>
            </a:prstGeom>
            <a:noFill/>
            <a:ln w="19050">
              <a:solidFill>
                <a:schemeClr val="tx1"/>
              </a:solidFill>
              <a:round/>
            </a:ln>
          </p:spPr>
          <p:txBody>
            <a:bodyPr/>
            <a:lstStyle/>
            <a:p>
              <a:endParaRPr lang="en-IN"/>
            </a:p>
          </p:txBody>
        </p:sp>
        <p:sp>
          <p:nvSpPr>
            <p:cNvPr id="8301" name="Line 37"/>
            <p:cNvSpPr>
              <a:spLocks noChangeShapeType="1"/>
            </p:cNvSpPr>
            <p:nvPr/>
          </p:nvSpPr>
          <p:spPr bwMode="auto">
            <a:xfrm>
              <a:off x="3307" y="1408"/>
              <a:ext cx="0" cy="193"/>
            </a:xfrm>
            <a:prstGeom prst="line">
              <a:avLst/>
            </a:prstGeom>
            <a:noFill/>
            <a:ln w="19050">
              <a:solidFill>
                <a:schemeClr val="tx1"/>
              </a:solidFill>
              <a:round/>
            </a:ln>
          </p:spPr>
          <p:txBody>
            <a:bodyPr/>
            <a:lstStyle/>
            <a:p>
              <a:endParaRPr lang="en-IN"/>
            </a:p>
          </p:txBody>
        </p:sp>
        <p:sp>
          <p:nvSpPr>
            <p:cNvPr id="8302" name="Line 38"/>
            <p:cNvSpPr>
              <a:spLocks noChangeShapeType="1"/>
            </p:cNvSpPr>
            <p:nvPr/>
          </p:nvSpPr>
          <p:spPr bwMode="auto">
            <a:xfrm>
              <a:off x="3451" y="1356"/>
              <a:ext cx="0" cy="168"/>
            </a:xfrm>
            <a:prstGeom prst="line">
              <a:avLst/>
            </a:prstGeom>
            <a:noFill/>
            <a:ln w="19050">
              <a:solidFill>
                <a:schemeClr val="tx1"/>
              </a:solidFill>
              <a:round/>
            </a:ln>
          </p:spPr>
          <p:txBody>
            <a:bodyPr/>
            <a:lstStyle/>
            <a:p>
              <a:endParaRPr lang="en-IN"/>
            </a:p>
          </p:txBody>
        </p:sp>
        <p:sp>
          <p:nvSpPr>
            <p:cNvPr id="8303" name="Line 39"/>
            <p:cNvSpPr>
              <a:spLocks noChangeShapeType="1"/>
            </p:cNvSpPr>
            <p:nvPr/>
          </p:nvSpPr>
          <p:spPr bwMode="auto">
            <a:xfrm>
              <a:off x="3297" y="1415"/>
              <a:ext cx="154" cy="92"/>
            </a:xfrm>
            <a:prstGeom prst="line">
              <a:avLst/>
            </a:prstGeom>
            <a:noFill/>
            <a:ln w="19050">
              <a:solidFill>
                <a:schemeClr val="tx1"/>
              </a:solidFill>
              <a:round/>
            </a:ln>
          </p:spPr>
          <p:txBody>
            <a:bodyPr/>
            <a:lstStyle/>
            <a:p>
              <a:endParaRPr lang="en-IN"/>
            </a:p>
          </p:txBody>
        </p:sp>
        <p:sp>
          <p:nvSpPr>
            <p:cNvPr id="8304" name="Line 40"/>
            <p:cNvSpPr>
              <a:spLocks noChangeShapeType="1"/>
            </p:cNvSpPr>
            <p:nvPr/>
          </p:nvSpPr>
          <p:spPr bwMode="auto">
            <a:xfrm>
              <a:off x="2795" y="972"/>
              <a:ext cx="373" cy="223"/>
            </a:xfrm>
            <a:prstGeom prst="line">
              <a:avLst/>
            </a:prstGeom>
            <a:noFill/>
            <a:ln w="19050">
              <a:solidFill>
                <a:schemeClr val="tx1"/>
              </a:solidFill>
              <a:prstDash val="sysDot"/>
              <a:round/>
            </a:ln>
          </p:spPr>
          <p:txBody>
            <a:bodyPr/>
            <a:lstStyle/>
            <a:p>
              <a:endParaRPr lang="en-IN"/>
            </a:p>
          </p:txBody>
        </p:sp>
        <p:sp>
          <p:nvSpPr>
            <p:cNvPr id="8305" name="Line 41"/>
            <p:cNvSpPr>
              <a:spLocks noChangeShapeType="1"/>
            </p:cNvSpPr>
            <p:nvPr/>
          </p:nvSpPr>
          <p:spPr bwMode="auto">
            <a:xfrm flipV="1">
              <a:off x="3308" y="1272"/>
              <a:ext cx="0" cy="288"/>
            </a:xfrm>
            <a:prstGeom prst="line">
              <a:avLst/>
            </a:prstGeom>
            <a:noFill/>
            <a:ln w="19050">
              <a:solidFill>
                <a:schemeClr val="tx1"/>
              </a:solidFill>
              <a:prstDash val="sysDot"/>
              <a:round/>
            </a:ln>
          </p:spPr>
          <p:txBody>
            <a:bodyPr/>
            <a:lstStyle/>
            <a:p>
              <a:endParaRPr lang="en-IN"/>
            </a:p>
          </p:txBody>
        </p:sp>
      </p:grpSp>
      <p:grpSp>
        <p:nvGrpSpPr>
          <p:cNvPr id="8" name="Group 42"/>
          <p:cNvGrpSpPr/>
          <p:nvPr/>
        </p:nvGrpSpPr>
        <p:grpSpPr bwMode="auto">
          <a:xfrm>
            <a:off x="1752600" y="4191000"/>
            <a:ext cx="2205038" cy="1358900"/>
            <a:chOff x="1104" y="2880"/>
            <a:chExt cx="1389" cy="856"/>
          </a:xfrm>
        </p:grpSpPr>
        <p:sp>
          <p:nvSpPr>
            <p:cNvPr id="8288" name="AutoShape 43"/>
            <p:cNvSpPr>
              <a:spLocks noChangeArrowheads="1"/>
            </p:cNvSpPr>
            <p:nvPr/>
          </p:nvSpPr>
          <p:spPr bwMode="auto">
            <a:xfrm rot="19997637" flipH="1">
              <a:off x="1424" y="3401"/>
              <a:ext cx="953" cy="335"/>
            </a:xfrm>
            <a:prstGeom prst="parallelogram">
              <a:avLst>
                <a:gd name="adj" fmla="val 56105"/>
              </a:avLst>
            </a:prstGeom>
            <a:solidFill>
              <a:srgbClr val="00FF99"/>
            </a:solidFill>
            <a:ln w="28575">
              <a:solidFill>
                <a:schemeClr val="tx1"/>
              </a:solidFill>
              <a:miter lim="800000"/>
            </a:ln>
          </p:spPr>
          <p:txBody>
            <a:bodyPr wrap="none" anchor="ctr"/>
            <a:lstStyle/>
            <a:p>
              <a:endParaRPr lang="en-IN"/>
            </a:p>
          </p:txBody>
        </p:sp>
        <p:sp>
          <p:nvSpPr>
            <p:cNvPr id="8289" name="AutoShape 44"/>
            <p:cNvSpPr>
              <a:spLocks noChangeArrowheads="1"/>
            </p:cNvSpPr>
            <p:nvPr/>
          </p:nvSpPr>
          <p:spPr bwMode="auto">
            <a:xfrm rot="19997637" flipH="1">
              <a:off x="1104" y="3168"/>
              <a:ext cx="952" cy="352"/>
            </a:xfrm>
            <a:prstGeom prst="parallelogram">
              <a:avLst>
                <a:gd name="adj" fmla="val 53340"/>
              </a:avLst>
            </a:prstGeom>
            <a:solidFill>
              <a:srgbClr val="00FF99"/>
            </a:solidFill>
            <a:ln w="28575">
              <a:solidFill>
                <a:schemeClr val="tx1"/>
              </a:solidFill>
              <a:miter lim="800000"/>
            </a:ln>
          </p:spPr>
          <p:txBody>
            <a:bodyPr wrap="none" anchor="ctr"/>
            <a:lstStyle/>
            <a:p>
              <a:endParaRPr lang="en-IN"/>
            </a:p>
          </p:txBody>
        </p:sp>
        <p:sp>
          <p:nvSpPr>
            <p:cNvPr id="8290" name="AutoShape 45"/>
            <p:cNvSpPr>
              <a:spLocks noChangeArrowheads="1"/>
            </p:cNvSpPr>
            <p:nvPr/>
          </p:nvSpPr>
          <p:spPr bwMode="auto">
            <a:xfrm rot="19997637" flipH="1">
              <a:off x="1837" y="2880"/>
              <a:ext cx="656" cy="489"/>
            </a:xfrm>
            <a:prstGeom prst="parallelogram">
              <a:avLst>
                <a:gd name="adj" fmla="val 52133"/>
              </a:avLst>
            </a:prstGeom>
            <a:solidFill>
              <a:srgbClr val="00FF99"/>
            </a:solidFill>
            <a:ln w="28575">
              <a:solidFill>
                <a:schemeClr val="tx1"/>
              </a:solidFill>
              <a:miter lim="800000"/>
            </a:ln>
          </p:spPr>
          <p:txBody>
            <a:bodyPr wrap="none" anchor="ctr"/>
            <a:lstStyle/>
            <a:p>
              <a:pPr algn="ctr"/>
              <a:endParaRPr lang="en-US" sz="2400">
                <a:latin typeface="Times New Roman" charset="0"/>
              </a:endParaRPr>
            </a:p>
          </p:txBody>
        </p:sp>
        <p:sp>
          <p:nvSpPr>
            <p:cNvPr id="8291" name="Line 46"/>
            <p:cNvSpPr>
              <a:spLocks noChangeShapeType="1"/>
            </p:cNvSpPr>
            <p:nvPr/>
          </p:nvSpPr>
          <p:spPr bwMode="auto">
            <a:xfrm rot="21474692" flipV="1">
              <a:off x="1534" y="3387"/>
              <a:ext cx="693" cy="335"/>
            </a:xfrm>
            <a:prstGeom prst="line">
              <a:avLst/>
            </a:prstGeom>
            <a:noFill/>
            <a:ln w="28575">
              <a:solidFill>
                <a:schemeClr val="tx1"/>
              </a:solidFill>
              <a:prstDash val="dash"/>
              <a:round/>
            </a:ln>
          </p:spPr>
          <p:txBody>
            <a:bodyPr/>
            <a:lstStyle/>
            <a:p>
              <a:endParaRPr lang="en-IN"/>
            </a:p>
          </p:txBody>
        </p:sp>
        <p:sp>
          <p:nvSpPr>
            <p:cNvPr id="8292" name="Rectangle 47"/>
            <p:cNvSpPr>
              <a:spLocks noChangeArrowheads="1"/>
            </p:cNvSpPr>
            <p:nvPr/>
          </p:nvSpPr>
          <p:spPr bwMode="auto">
            <a:xfrm rot="-3377203">
              <a:off x="2124" y="3248"/>
              <a:ext cx="47" cy="143"/>
            </a:xfrm>
            <a:prstGeom prst="rect">
              <a:avLst/>
            </a:prstGeom>
            <a:solidFill>
              <a:srgbClr val="00FF99"/>
            </a:solidFill>
            <a:ln w="9525">
              <a:noFill/>
              <a:miter lim="800000"/>
            </a:ln>
          </p:spPr>
          <p:txBody>
            <a:bodyPr wrap="none" anchor="ctr"/>
            <a:lstStyle/>
            <a:p>
              <a:endParaRPr lang="en-IN"/>
            </a:p>
          </p:txBody>
        </p:sp>
      </p:grpSp>
      <p:graphicFrame>
        <p:nvGraphicFramePr>
          <p:cNvPr id="17456" name="Object 48"/>
          <p:cNvGraphicFramePr>
            <a:graphicFrameLocks noChangeAspect="1"/>
          </p:cNvGraphicFramePr>
          <p:nvPr/>
        </p:nvGraphicFramePr>
        <p:xfrm>
          <a:off x="3429000" y="5334000"/>
          <a:ext cx="430213" cy="311150"/>
        </p:xfrm>
        <a:graphic>
          <a:graphicData uri="http://schemas.openxmlformats.org/presentationml/2006/ole">
            <mc:AlternateContent xmlns:mc="http://schemas.openxmlformats.org/markup-compatibility/2006">
              <mc:Choice xmlns:v="urn:schemas-microsoft-com:vml" Requires="v">
                <p:oleObj spid="_x0000_s13314" name="CorelDRAW" r:id="rId3" imgW="9525" imgH="9525" progId="">
                  <p:embed/>
                </p:oleObj>
              </mc:Choice>
              <mc:Fallback>
                <p:oleObj name="CorelDRAW" r:id="rId3" imgW="9525" imgH="9525" progId="">
                  <p:embed/>
                  <p:pic>
                    <p:nvPicPr>
                      <p:cNvPr id="0" name="Object 48"/>
                      <p:cNvPicPr>
                        <a:picLocks noChangeAspect="1"/>
                      </p:cNvPicPr>
                      <p:nvPr/>
                    </p:nvPicPr>
                    <p:blipFill>
                      <a:blip r:embed="rId4"/>
                      <a:stretch>
                        <a:fillRect/>
                      </a:stretch>
                    </p:blipFill>
                    <p:spPr>
                      <a:xfrm>
                        <a:off x="3429000" y="5334000"/>
                        <a:ext cx="430213" cy="311150"/>
                      </a:xfrm>
                      <a:prstGeom prst="rect">
                        <a:avLst/>
                      </a:prstGeom>
                      <a:noFill/>
                      <a:ln w="9525">
                        <a:noFill/>
                      </a:ln>
                    </p:spPr>
                  </p:pic>
                </p:oleObj>
              </mc:Fallback>
            </mc:AlternateContent>
          </a:graphicData>
        </a:graphic>
      </p:graphicFrame>
      <p:grpSp>
        <p:nvGrpSpPr>
          <p:cNvPr id="9" name="Group 49"/>
          <p:cNvGrpSpPr/>
          <p:nvPr/>
        </p:nvGrpSpPr>
        <p:grpSpPr bwMode="auto">
          <a:xfrm>
            <a:off x="5181600" y="3429000"/>
            <a:ext cx="3930650" cy="346075"/>
            <a:chOff x="3264" y="2160"/>
            <a:chExt cx="2476" cy="218"/>
          </a:xfrm>
        </p:grpSpPr>
        <p:sp>
          <p:nvSpPr>
            <p:cNvPr id="8285" name="Line 50"/>
            <p:cNvSpPr>
              <a:spLocks noChangeShapeType="1"/>
            </p:cNvSpPr>
            <p:nvPr/>
          </p:nvSpPr>
          <p:spPr bwMode="auto">
            <a:xfrm>
              <a:off x="3370" y="2352"/>
              <a:ext cx="2256" cy="0"/>
            </a:xfrm>
            <a:prstGeom prst="line">
              <a:avLst/>
            </a:prstGeom>
            <a:noFill/>
            <a:ln w="9525">
              <a:solidFill>
                <a:schemeClr val="tx1"/>
              </a:solidFill>
              <a:round/>
            </a:ln>
          </p:spPr>
          <p:txBody>
            <a:bodyPr/>
            <a:lstStyle/>
            <a:p>
              <a:endParaRPr lang="en-IN"/>
            </a:p>
          </p:txBody>
        </p:sp>
        <p:sp>
          <p:nvSpPr>
            <p:cNvPr id="8286" name="Text Box 51"/>
            <p:cNvSpPr txBox="1">
              <a:spLocks noChangeArrowheads="1"/>
            </p:cNvSpPr>
            <p:nvPr/>
          </p:nvSpPr>
          <p:spPr bwMode="auto">
            <a:xfrm>
              <a:off x="3264" y="2160"/>
              <a:ext cx="208" cy="212"/>
            </a:xfrm>
            <a:prstGeom prst="rect">
              <a:avLst/>
            </a:prstGeom>
            <a:noFill/>
            <a:ln w="9525">
              <a:noFill/>
              <a:miter lim="800000"/>
            </a:ln>
          </p:spPr>
          <p:txBody>
            <a:bodyPr wrap="none">
              <a:spAutoFit/>
            </a:bodyPr>
            <a:lstStyle/>
            <a:p>
              <a:r>
                <a:rPr lang="en-US" sz="1600" b="1">
                  <a:latin typeface="Times New Roman" charset="0"/>
                </a:rPr>
                <a:t>X</a:t>
              </a:r>
              <a:endParaRPr lang="en-US" sz="1600" b="1">
                <a:latin typeface="Times New Roman" charset="0"/>
              </a:endParaRPr>
            </a:p>
          </p:txBody>
        </p:sp>
        <p:sp>
          <p:nvSpPr>
            <p:cNvPr id="8287" name="Text Box 52"/>
            <p:cNvSpPr txBox="1">
              <a:spLocks noChangeArrowheads="1"/>
            </p:cNvSpPr>
            <p:nvPr/>
          </p:nvSpPr>
          <p:spPr bwMode="auto">
            <a:xfrm>
              <a:off x="5532" y="2166"/>
              <a:ext cx="208" cy="212"/>
            </a:xfrm>
            <a:prstGeom prst="rect">
              <a:avLst/>
            </a:prstGeom>
            <a:noFill/>
            <a:ln w="9525">
              <a:noFill/>
              <a:miter lim="800000"/>
            </a:ln>
          </p:spPr>
          <p:txBody>
            <a:bodyPr wrap="none">
              <a:spAutoFit/>
            </a:bodyPr>
            <a:lstStyle/>
            <a:p>
              <a:r>
                <a:rPr lang="en-US" sz="1600" b="1">
                  <a:latin typeface="Times New Roman" charset="0"/>
                </a:rPr>
                <a:t>Y</a:t>
              </a:r>
              <a:endParaRPr lang="en-US" sz="1600" b="1">
                <a:latin typeface="Times New Roman" charset="0"/>
              </a:endParaRPr>
            </a:p>
          </p:txBody>
        </p:sp>
      </p:grpSp>
      <p:grpSp>
        <p:nvGrpSpPr>
          <p:cNvPr id="10" name="Group 53"/>
          <p:cNvGrpSpPr/>
          <p:nvPr/>
        </p:nvGrpSpPr>
        <p:grpSpPr bwMode="auto">
          <a:xfrm>
            <a:off x="5562600" y="4000500"/>
            <a:ext cx="1828800" cy="914400"/>
            <a:chOff x="3504" y="2520"/>
            <a:chExt cx="1152" cy="576"/>
          </a:xfrm>
        </p:grpSpPr>
        <p:sp>
          <p:nvSpPr>
            <p:cNvPr id="8276" name="Line 54"/>
            <p:cNvSpPr>
              <a:spLocks noChangeShapeType="1"/>
            </p:cNvSpPr>
            <p:nvPr/>
          </p:nvSpPr>
          <p:spPr bwMode="auto">
            <a:xfrm>
              <a:off x="4656" y="2520"/>
              <a:ext cx="0" cy="384"/>
            </a:xfrm>
            <a:prstGeom prst="line">
              <a:avLst/>
            </a:prstGeom>
            <a:noFill/>
            <a:ln w="28575">
              <a:solidFill>
                <a:schemeClr val="tx1"/>
              </a:solidFill>
              <a:round/>
            </a:ln>
          </p:spPr>
          <p:txBody>
            <a:bodyPr/>
            <a:lstStyle/>
            <a:p>
              <a:endParaRPr lang="en-IN"/>
            </a:p>
          </p:txBody>
        </p:sp>
        <p:sp>
          <p:nvSpPr>
            <p:cNvPr id="8277" name="Line 55"/>
            <p:cNvSpPr>
              <a:spLocks noChangeShapeType="1"/>
            </p:cNvSpPr>
            <p:nvPr/>
          </p:nvSpPr>
          <p:spPr bwMode="auto">
            <a:xfrm flipH="1">
              <a:off x="3504" y="2520"/>
              <a:ext cx="1152" cy="0"/>
            </a:xfrm>
            <a:prstGeom prst="line">
              <a:avLst/>
            </a:prstGeom>
            <a:noFill/>
            <a:ln w="28575">
              <a:solidFill>
                <a:schemeClr val="tx1"/>
              </a:solidFill>
              <a:round/>
            </a:ln>
          </p:spPr>
          <p:txBody>
            <a:bodyPr/>
            <a:lstStyle/>
            <a:p>
              <a:endParaRPr lang="en-IN"/>
            </a:p>
          </p:txBody>
        </p:sp>
        <p:sp>
          <p:nvSpPr>
            <p:cNvPr id="8278" name="Line 56"/>
            <p:cNvSpPr>
              <a:spLocks noChangeShapeType="1"/>
            </p:cNvSpPr>
            <p:nvPr/>
          </p:nvSpPr>
          <p:spPr bwMode="auto">
            <a:xfrm>
              <a:off x="3504" y="2520"/>
              <a:ext cx="0" cy="576"/>
            </a:xfrm>
            <a:prstGeom prst="line">
              <a:avLst/>
            </a:prstGeom>
            <a:noFill/>
            <a:ln w="28575">
              <a:solidFill>
                <a:schemeClr val="tx1"/>
              </a:solidFill>
              <a:round/>
            </a:ln>
          </p:spPr>
          <p:txBody>
            <a:bodyPr/>
            <a:lstStyle/>
            <a:p>
              <a:endParaRPr lang="en-IN"/>
            </a:p>
          </p:txBody>
        </p:sp>
        <p:sp>
          <p:nvSpPr>
            <p:cNvPr id="8279" name="Line 57"/>
            <p:cNvSpPr>
              <a:spLocks noChangeShapeType="1"/>
            </p:cNvSpPr>
            <p:nvPr/>
          </p:nvSpPr>
          <p:spPr bwMode="auto">
            <a:xfrm>
              <a:off x="3504" y="3096"/>
              <a:ext cx="816" cy="0"/>
            </a:xfrm>
            <a:prstGeom prst="line">
              <a:avLst/>
            </a:prstGeom>
            <a:noFill/>
            <a:ln w="28575">
              <a:solidFill>
                <a:schemeClr val="tx1"/>
              </a:solidFill>
              <a:round/>
            </a:ln>
          </p:spPr>
          <p:txBody>
            <a:bodyPr/>
            <a:lstStyle/>
            <a:p>
              <a:endParaRPr lang="en-IN"/>
            </a:p>
          </p:txBody>
        </p:sp>
        <p:sp>
          <p:nvSpPr>
            <p:cNvPr id="8280" name="Line 58"/>
            <p:cNvSpPr>
              <a:spLocks noChangeShapeType="1"/>
            </p:cNvSpPr>
            <p:nvPr/>
          </p:nvSpPr>
          <p:spPr bwMode="auto">
            <a:xfrm>
              <a:off x="4320" y="2904"/>
              <a:ext cx="336" cy="0"/>
            </a:xfrm>
            <a:prstGeom prst="line">
              <a:avLst/>
            </a:prstGeom>
            <a:noFill/>
            <a:ln w="28575">
              <a:solidFill>
                <a:schemeClr val="tx1"/>
              </a:solidFill>
              <a:round/>
            </a:ln>
          </p:spPr>
          <p:txBody>
            <a:bodyPr/>
            <a:lstStyle/>
            <a:p>
              <a:endParaRPr lang="en-IN"/>
            </a:p>
          </p:txBody>
        </p:sp>
        <p:sp>
          <p:nvSpPr>
            <p:cNvPr id="8281" name="Line 59"/>
            <p:cNvSpPr>
              <a:spLocks noChangeShapeType="1"/>
            </p:cNvSpPr>
            <p:nvPr/>
          </p:nvSpPr>
          <p:spPr bwMode="auto">
            <a:xfrm flipV="1">
              <a:off x="4320" y="2904"/>
              <a:ext cx="0" cy="192"/>
            </a:xfrm>
            <a:prstGeom prst="line">
              <a:avLst/>
            </a:prstGeom>
            <a:noFill/>
            <a:ln w="28575">
              <a:solidFill>
                <a:schemeClr val="tx1"/>
              </a:solidFill>
              <a:round/>
            </a:ln>
          </p:spPr>
          <p:txBody>
            <a:bodyPr/>
            <a:lstStyle/>
            <a:p>
              <a:endParaRPr lang="en-IN"/>
            </a:p>
          </p:txBody>
        </p:sp>
        <p:sp>
          <p:nvSpPr>
            <p:cNvPr id="8282" name="Line 60"/>
            <p:cNvSpPr>
              <a:spLocks noChangeShapeType="1"/>
            </p:cNvSpPr>
            <p:nvPr/>
          </p:nvSpPr>
          <p:spPr bwMode="auto">
            <a:xfrm>
              <a:off x="4272" y="2520"/>
              <a:ext cx="0" cy="288"/>
            </a:xfrm>
            <a:prstGeom prst="line">
              <a:avLst/>
            </a:prstGeom>
            <a:noFill/>
            <a:ln w="28575">
              <a:solidFill>
                <a:schemeClr val="tx1"/>
              </a:solidFill>
              <a:round/>
            </a:ln>
          </p:spPr>
          <p:txBody>
            <a:bodyPr/>
            <a:lstStyle/>
            <a:p>
              <a:endParaRPr lang="en-IN"/>
            </a:p>
          </p:txBody>
        </p:sp>
        <p:sp>
          <p:nvSpPr>
            <p:cNvPr id="8283" name="Line 61"/>
            <p:cNvSpPr>
              <a:spLocks noChangeShapeType="1"/>
            </p:cNvSpPr>
            <p:nvPr/>
          </p:nvSpPr>
          <p:spPr bwMode="auto">
            <a:xfrm flipH="1">
              <a:off x="3504" y="2808"/>
              <a:ext cx="768" cy="0"/>
            </a:xfrm>
            <a:prstGeom prst="line">
              <a:avLst/>
            </a:prstGeom>
            <a:noFill/>
            <a:ln w="28575">
              <a:solidFill>
                <a:schemeClr val="tx1"/>
              </a:solidFill>
              <a:round/>
            </a:ln>
          </p:spPr>
          <p:txBody>
            <a:bodyPr/>
            <a:lstStyle/>
            <a:p>
              <a:endParaRPr lang="en-IN"/>
            </a:p>
          </p:txBody>
        </p:sp>
        <p:sp>
          <p:nvSpPr>
            <p:cNvPr id="8284" name="Line 62"/>
            <p:cNvSpPr>
              <a:spLocks noChangeShapeType="1"/>
            </p:cNvSpPr>
            <p:nvPr/>
          </p:nvSpPr>
          <p:spPr bwMode="auto">
            <a:xfrm flipH="1">
              <a:off x="3504" y="2904"/>
              <a:ext cx="864" cy="0"/>
            </a:xfrm>
            <a:prstGeom prst="line">
              <a:avLst/>
            </a:prstGeom>
            <a:noFill/>
            <a:ln w="28575">
              <a:solidFill>
                <a:schemeClr val="tx1"/>
              </a:solidFill>
              <a:prstDash val="dash"/>
              <a:round/>
            </a:ln>
          </p:spPr>
          <p:txBody>
            <a:bodyPr/>
            <a:lstStyle/>
            <a:p>
              <a:endParaRPr lang="en-IN"/>
            </a:p>
          </p:txBody>
        </p:sp>
      </p:grpSp>
      <p:grpSp>
        <p:nvGrpSpPr>
          <p:cNvPr id="11" name="Group 63"/>
          <p:cNvGrpSpPr/>
          <p:nvPr/>
        </p:nvGrpSpPr>
        <p:grpSpPr bwMode="auto">
          <a:xfrm>
            <a:off x="7696200" y="2971800"/>
            <a:ext cx="1143000" cy="762000"/>
            <a:chOff x="4848" y="1872"/>
            <a:chExt cx="720" cy="480"/>
          </a:xfrm>
        </p:grpSpPr>
        <p:sp>
          <p:nvSpPr>
            <p:cNvPr id="8266" name="Line 64"/>
            <p:cNvSpPr>
              <a:spLocks noChangeShapeType="1"/>
            </p:cNvSpPr>
            <p:nvPr/>
          </p:nvSpPr>
          <p:spPr bwMode="auto">
            <a:xfrm>
              <a:off x="4848" y="1872"/>
              <a:ext cx="0" cy="480"/>
            </a:xfrm>
            <a:prstGeom prst="line">
              <a:avLst/>
            </a:prstGeom>
            <a:noFill/>
            <a:ln w="28575">
              <a:solidFill>
                <a:schemeClr val="tx1"/>
              </a:solidFill>
              <a:round/>
            </a:ln>
          </p:spPr>
          <p:txBody>
            <a:bodyPr/>
            <a:lstStyle/>
            <a:p>
              <a:endParaRPr lang="en-IN"/>
            </a:p>
          </p:txBody>
        </p:sp>
        <p:sp>
          <p:nvSpPr>
            <p:cNvPr id="8267" name="Line 65"/>
            <p:cNvSpPr>
              <a:spLocks noChangeShapeType="1"/>
            </p:cNvSpPr>
            <p:nvPr/>
          </p:nvSpPr>
          <p:spPr bwMode="auto">
            <a:xfrm>
              <a:off x="4848" y="2352"/>
              <a:ext cx="624" cy="0"/>
            </a:xfrm>
            <a:prstGeom prst="line">
              <a:avLst/>
            </a:prstGeom>
            <a:noFill/>
            <a:ln w="28575">
              <a:solidFill>
                <a:schemeClr val="tx1"/>
              </a:solidFill>
              <a:round/>
            </a:ln>
          </p:spPr>
          <p:txBody>
            <a:bodyPr/>
            <a:lstStyle/>
            <a:p>
              <a:endParaRPr lang="en-IN"/>
            </a:p>
          </p:txBody>
        </p:sp>
        <p:sp>
          <p:nvSpPr>
            <p:cNvPr id="8268" name="Line 66"/>
            <p:cNvSpPr>
              <a:spLocks noChangeShapeType="1"/>
            </p:cNvSpPr>
            <p:nvPr/>
          </p:nvSpPr>
          <p:spPr bwMode="auto">
            <a:xfrm flipV="1">
              <a:off x="5472" y="2208"/>
              <a:ext cx="0" cy="144"/>
            </a:xfrm>
            <a:prstGeom prst="line">
              <a:avLst/>
            </a:prstGeom>
            <a:noFill/>
            <a:ln w="28575">
              <a:solidFill>
                <a:schemeClr val="tx1"/>
              </a:solidFill>
              <a:round/>
            </a:ln>
          </p:spPr>
          <p:txBody>
            <a:bodyPr/>
            <a:lstStyle/>
            <a:p>
              <a:endParaRPr lang="en-IN"/>
            </a:p>
          </p:txBody>
        </p:sp>
        <p:sp>
          <p:nvSpPr>
            <p:cNvPr id="8269" name="Line 67"/>
            <p:cNvSpPr>
              <a:spLocks noChangeShapeType="1"/>
            </p:cNvSpPr>
            <p:nvPr/>
          </p:nvSpPr>
          <p:spPr bwMode="auto">
            <a:xfrm>
              <a:off x="5466" y="2202"/>
              <a:ext cx="96" cy="0"/>
            </a:xfrm>
            <a:prstGeom prst="line">
              <a:avLst/>
            </a:prstGeom>
            <a:noFill/>
            <a:ln w="28575">
              <a:solidFill>
                <a:schemeClr val="tx1"/>
              </a:solidFill>
              <a:round/>
            </a:ln>
          </p:spPr>
          <p:txBody>
            <a:bodyPr/>
            <a:lstStyle/>
            <a:p>
              <a:endParaRPr lang="en-IN"/>
            </a:p>
          </p:txBody>
        </p:sp>
        <p:sp>
          <p:nvSpPr>
            <p:cNvPr id="8270" name="Line 68"/>
            <p:cNvSpPr>
              <a:spLocks noChangeShapeType="1"/>
            </p:cNvSpPr>
            <p:nvPr/>
          </p:nvSpPr>
          <p:spPr bwMode="auto">
            <a:xfrm flipV="1">
              <a:off x="5562" y="2106"/>
              <a:ext cx="0" cy="96"/>
            </a:xfrm>
            <a:prstGeom prst="line">
              <a:avLst/>
            </a:prstGeom>
            <a:noFill/>
            <a:ln w="28575">
              <a:solidFill>
                <a:schemeClr val="tx1"/>
              </a:solidFill>
              <a:round/>
            </a:ln>
          </p:spPr>
          <p:txBody>
            <a:bodyPr/>
            <a:lstStyle/>
            <a:p>
              <a:endParaRPr lang="en-IN"/>
            </a:p>
          </p:txBody>
        </p:sp>
        <p:sp>
          <p:nvSpPr>
            <p:cNvPr id="8271" name="Line 69"/>
            <p:cNvSpPr>
              <a:spLocks noChangeShapeType="1"/>
            </p:cNvSpPr>
            <p:nvPr/>
          </p:nvSpPr>
          <p:spPr bwMode="auto">
            <a:xfrm flipH="1">
              <a:off x="5280" y="2112"/>
              <a:ext cx="288" cy="0"/>
            </a:xfrm>
            <a:prstGeom prst="line">
              <a:avLst/>
            </a:prstGeom>
            <a:noFill/>
            <a:ln w="28575">
              <a:solidFill>
                <a:schemeClr val="tx1"/>
              </a:solidFill>
              <a:round/>
            </a:ln>
          </p:spPr>
          <p:txBody>
            <a:bodyPr/>
            <a:lstStyle/>
            <a:p>
              <a:endParaRPr lang="en-IN"/>
            </a:p>
          </p:txBody>
        </p:sp>
        <p:sp>
          <p:nvSpPr>
            <p:cNvPr id="8272" name="Line 70"/>
            <p:cNvSpPr>
              <a:spLocks noChangeShapeType="1"/>
            </p:cNvSpPr>
            <p:nvPr/>
          </p:nvSpPr>
          <p:spPr bwMode="auto">
            <a:xfrm>
              <a:off x="4848" y="1872"/>
              <a:ext cx="432" cy="0"/>
            </a:xfrm>
            <a:prstGeom prst="line">
              <a:avLst/>
            </a:prstGeom>
            <a:noFill/>
            <a:ln w="28575">
              <a:solidFill>
                <a:schemeClr val="tx1"/>
              </a:solidFill>
              <a:round/>
            </a:ln>
          </p:spPr>
          <p:txBody>
            <a:bodyPr/>
            <a:lstStyle/>
            <a:p>
              <a:endParaRPr lang="en-IN"/>
            </a:p>
          </p:txBody>
        </p:sp>
        <p:sp>
          <p:nvSpPr>
            <p:cNvPr id="8273" name="Line 71"/>
            <p:cNvSpPr>
              <a:spLocks noChangeShapeType="1"/>
            </p:cNvSpPr>
            <p:nvPr/>
          </p:nvSpPr>
          <p:spPr bwMode="auto">
            <a:xfrm>
              <a:off x="5280" y="1872"/>
              <a:ext cx="0" cy="240"/>
            </a:xfrm>
            <a:prstGeom prst="line">
              <a:avLst/>
            </a:prstGeom>
            <a:noFill/>
            <a:ln w="28575">
              <a:solidFill>
                <a:schemeClr val="tx1"/>
              </a:solidFill>
              <a:round/>
            </a:ln>
          </p:spPr>
          <p:txBody>
            <a:bodyPr/>
            <a:lstStyle/>
            <a:p>
              <a:endParaRPr lang="en-IN"/>
            </a:p>
          </p:txBody>
        </p:sp>
        <p:sp>
          <p:nvSpPr>
            <p:cNvPr id="8274" name="Line 72"/>
            <p:cNvSpPr>
              <a:spLocks noChangeShapeType="1"/>
            </p:cNvSpPr>
            <p:nvPr/>
          </p:nvSpPr>
          <p:spPr bwMode="auto">
            <a:xfrm flipH="1">
              <a:off x="4848" y="2112"/>
              <a:ext cx="480" cy="0"/>
            </a:xfrm>
            <a:prstGeom prst="line">
              <a:avLst/>
            </a:prstGeom>
            <a:noFill/>
            <a:ln w="28575">
              <a:solidFill>
                <a:schemeClr val="tx1"/>
              </a:solidFill>
              <a:prstDash val="dash"/>
              <a:round/>
            </a:ln>
          </p:spPr>
          <p:txBody>
            <a:bodyPr/>
            <a:lstStyle/>
            <a:p>
              <a:endParaRPr lang="en-IN"/>
            </a:p>
          </p:txBody>
        </p:sp>
        <p:sp>
          <p:nvSpPr>
            <p:cNvPr id="8275" name="Line 73"/>
            <p:cNvSpPr>
              <a:spLocks noChangeShapeType="1"/>
            </p:cNvSpPr>
            <p:nvPr/>
          </p:nvSpPr>
          <p:spPr bwMode="auto">
            <a:xfrm flipV="1">
              <a:off x="5472" y="2106"/>
              <a:ext cx="0" cy="96"/>
            </a:xfrm>
            <a:prstGeom prst="line">
              <a:avLst/>
            </a:prstGeom>
            <a:noFill/>
            <a:ln w="28575">
              <a:solidFill>
                <a:schemeClr val="tx1"/>
              </a:solidFill>
              <a:prstDash val="sysDot"/>
              <a:round/>
            </a:ln>
          </p:spPr>
          <p:txBody>
            <a:bodyPr/>
            <a:lstStyle/>
            <a:p>
              <a:endParaRPr lang="en-IN"/>
            </a:p>
          </p:txBody>
        </p:sp>
      </p:grpSp>
      <p:sp>
        <p:nvSpPr>
          <p:cNvPr id="17482" name="Text Box 74"/>
          <p:cNvSpPr txBox="1">
            <a:spLocks noChangeArrowheads="1"/>
          </p:cNvSpPr>
          <p:nvPr/>
        </p:nvSpPr>
        <p:spPr bwMode="auto">
          <a:xfrm>
            <a:off x="5594350" y="2620963"/>
            <a:ext cx="1177925" cy="274637"/>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17483" name="Text Box 75"/>
          <p:cNvSpPr txBox="1">
            <a:spLocks noChangeArrowheads="1"/>
          </p:cNvSpPr>
          <p:nvPr/>
        </p:nvSpPr>
        <p:spPr bwMode="auto">
          <a:xfrm>
            <a:off x="5667375" y="49530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17484" name="Text Box 76"/>
          <p:cNvSpPr txBox="1">
            <a:spLocks noChangeArrowheads="1"/>
          </p:cNvSpPr>
          <p:nvPr/>
        </p:nvSpPr>
        <p:spPr bwMode="auto">
          <a:xfrm>
            <a:off x="7315200" y="2620963"/>
            <a:ext cx="1295400" cy="274637"/>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sp>
        <p:nvSpPr>
          <p:cNvPr id="17485" name="Line 77"/>
          <p:cNvSpPr>
            <a:spLocks noChangeShapeType="1"/>
          </p:cNvSpPr>
          <p:nvPr/>
        </p:nvSpPr>
        <p:spPr bwMode="auto">
          <a:xfrm>
            <a:off x="5029200" y="3352800"/>
            <a:ext cx="304800" cy="0"/>
          </a:xfrm>
          <a:prstGeom prst="line">
            <a:avLst/>
          </a:prstGeom>
          <a:noFill/>
          <a:ln w="9525">
            <a:solidFill>
              <a:schemeClr val="tx1"/>
            </a:solidFill>
            <a:round/>
            <a:tailEnd type="triangle" w="med" len="med"/>
          </a:ln>
        </p:spPr>
        <p:txBody>
          <a:bodyPr/>
          <a:lstStyle/>
          <a:p>
            <a:endParaRPr lang="en-IN"/>
          </a:p>
        </p:txBody>
      </p:sp>
      <p:sp>
        <p:nvSpPr>
          <p:cNvPr id="17486" name="Line 78"/>
          <p:cNvSpPr>
            <a:spLocks noChangeShapeType="1"/>
          </p:cNvSpPr>
          <p:nvPr/>
        </p:nvSpPr>
        <p:spPr bwMode="auto">
          <a:xfrm>
            <a:off x="6172200" y="2286000"/>
            <a:ext cx="0" cy="304800"/>
          </a:xfrm>
          <a:prstGeom prst="line">
            <a:avLst/>
          </a:prstGeom>
          <a:noFill/>
          <a:ln w="9525">
            <a:solidFill>
              <a:schemeClr val="tx1"/>
            </a:solidFill>
            <a:round/>
            <a:tailEnd type="triangle" w="med" len="med"/>
          </a:ln>
        </p:spPr>
        <p:txBody>
          <a:bodyPr/>
          <a:lstStyle/>
          <a:p>
            <a:endParaRPr lang="en-IN"/>
          </a:p>
        </p:txBody>
      </p:sp>
      <p:sp>
        <p:nvSpPr>
          <p:cNvPr id="17487" name="Text Box 79"/>
          <p:cNvSpPr txBox="1">
            <a:spLocks noChangeArrowheads="1"/>
          </p:cNvSpPr>
          <p:nvPr/>
        </p:nvSpPr>
        <p:spPr bwMode="auto">
          <a:xfrm>
            <a:off x="5749925" y="19050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2" name="Group 80"/>
          <p:cNvGrpSpPr/>
          <p:nvPr/>
        </p:nvGrpSpPr>
        <p:grpSpPr bwMode="auto">
          <a:xfrm>
            <a:off x="5572125" y="3276600"/>
            <a:ext cx="1819275" cy="914400"/>
            <a:chOff x="3510" y="2064"/>
            <a:chExt cx="1146" cy="576"/>
          </a:xfrm>
        </p:grpSpPr>
        <p:sp>
          <p:nvSpPr>
            <p:cNvPr id="8263" name="Line 81"/>
            <p:cNvSpPr>
              <a:spLocks noChangeShapeType="1"/>
            </p:cNvSpPr>
            <p:nvPr/>
          </p:nvSpPr>
          <p:spPr bwMode="auto">
            <a:xfrm>
              <a:off x="3510" y="2256"/>
              <a:ext cx="0" cy="288"/>
            </a:xfrm>
            <a:prstGeom prst="line">
              <a:avLst/>
            </a:prstGeom>
            <a:noFill/>
            <a:ln w="9525">
              <a:solidFill>
                <a:schemeClr val="folHlink"/>
              </a:solidFill>
              <a:round/>
            </a:ln>
          </p:spPr>
          <p:txBody>
            <a:bodyPr/>
            <a:lstStyle/>
            <a:p>
              <a:endParaRPr lang="en-IN"/>
            </a:p>
          </p:txBody>
        </p:sp>
        <p:sp>
          <p:nvSpPr>
            <p:cNvPr id="8264" name="Line 82"/>
            <p:cNvSpPr>
              <a:spLocks noChangeShapeType="1"/>
            </p:cNvSpPr>
            <p:nvPr/>
          </p:nvSpPr>
          <p:spPr bwMode="auto">
            <a:xfrm>
              <a:off x="4656" y="2160"/>
              <a:ext cx="0" cy="480"/>
            </a:xfrm>
            <a:prstGeom prst="line">
              <a:avLst/>
            </a:prstGeom>
            <a:noFill/>
            <a:ln w="9525">
              <a:solidFill>
                <a:schemeClr val="folHlink"/>
              </a:solidFill>
              <a:round/>
            </a:ln>
          </p:spPr>
          <p:txBody>
            <a:bodyPr/>
            <a:lstStyle/>
            <a:p>
              <a:endParaRPr lang="en-IN"/>
            </a:p>
          </p:txBody>
        </p:sp>
        <p:sp>
          <p:nvSpPr>
            <p:cNvPr id="8265" name="Line 83"/>
            <p:cNvSpPr>
              <a:spLocks noChangeShapeType="1"/>
            </p:cNvSpPr>
            <p:nvPr/>
          </p:nvSpPr>
          <p:spPr bwMode="auto">
            <a:xfrm>
              <a:off x="4272" y="2064"/>
              <a:ext cx="0" cy="480"/>
            </a:xfrm>
            <a:prstGeom prst="line">
              <a:avLst/>
            </a:prstGeom>
            <a:noFill/>
            <a:ln w="9525">
              <a:solidFill>
                <a:schemeClr val="folHlink"/>
              </a:solidFill>
              <a:round/>
            </a:ln>
          </p:spPr>
          <p:txBody>
            <a:bodyPr/>
            <a:lstStyle/>
            <a:p>
              <a:endParaRPr lang="en-IN"/>
            </a:p>
          </p:txBody>
        </p:sp>
      </p:grpSp>
      <p:grpSp>
        <p:nvGrpSpPr>
          <p:cNvPr id="13" name="Group 84"/>
          <p:cNvGrpSpPr/>
          <p:nvPr/>
        </p:nvGrpSpPr>
        <p:grpSpPr bwMode="auto">
          <a:xfrm>
            <a:off x="6629400" y="2971800"/>
            <a:ext cx="1143000" cy="381000"/>
            <a:chOff x="4176" y="1872"/>
            <a:chExt cx="720" cy="240"/>
          </a:xfrm>
        </p:grpSpPr>
        <p:sp>
          <p:nvSpPr>
            <p:cNvPr id="8261" name="Line 85"/>
            <p:cNvSpPr>
              <a:spLocks noChangeShapeType="1"/>
            </p:cNvSpPr>
            <p:nvPr/>
          </p:nvSpPr>
          <p:spPr bwMode="auto">
            <a:xfrm>
              <a:off x="4176" y="1872"/>
              <a:ext cx="720" cy="0"/>
            </a:xfrm>
            <a:prstGeom prst="line">
              <a:avLst/>
            </a:prstGeom>
            <a:noFill/>
            <a:ln w="9525">
              <a:solidFill>
                <a:schemeClr val="folHlink"/>
              </a:solidFill>
              <a:round/>
            </a:ln>
          </p:spPr>
          <p:txBody>
            <a:bodyPr/>
            <a:lstStyle/>
            <a:p>
              <a:endParaRPr lang="en-IN"/>
            </a:p>
          </p:txBody>
        </p:sp>
        <p:sp>
          <p:nvSpPr>
            <p:cNvPr id="8262" name="Line 86"/>
            <p:cNvSpPr>
              <a:spLocks noChangeShapeType="1"/>
            </p:cNvSpPr>
            <p:nvPr/>
          </p:nvSpPr>
          <p:spPr bwMode="auto">
            <a:xfrm>
              <a:off x="4320" y="2112"/>
              <a:ext cx="528" cy="0"/>
            </a:xfrm>
            <a:prstGeom prst="line">
              <a:avLst/>
            </a:prstGeom>
            <a:noFill/>
            <a:ln w="9525">
              <a:solidFill>
                <a:schemeClr val="folHlink"/>
              </a:solidFill>
              <a:round/>
            </a:ln>
          </p:spPr>
          <p:txBody>
            <a:bodyPr/>
            <a:lstStyle/>
            <a:p>
              <a:endParaRPr lang="en-IN"/>
            </a:p>
          </p:txBody>
        </p:sp>
      </p:grpSp>
      <p:grpSp>
        <p:nvGrpSpPr>
          <p:cNvPr id="14" name="Group 87"/>
          <p:cNvGrpSpPr/>
          <p:nvPr/>
        </p:nvGrpSpPr>
        <p:grpSpPr bwMode="auto">
          <a:xfrm>
            <a:off x="5562600" y="2971800"/>
            <a:ext cx="1828800" cy="762000"/>
            <a:chOff x="3504" y="1872"/>
            <a:chExt cx="1152" cy="480"/>
          </a:xfrm>
        </p:grpSpPr>
        <p:grpSp>
          <p:nvGrpSpPr>
            <p:cNvPr id="15" name="Group 88"/>
            <p:cNvGrpSpPr/>
            <p:nvPr/>
          </p:nvGrpSpPr>
          <p:grpSpPr bwMode="auto">
            <a:xfrm>
              <a:off x="3514" y="1872"/>
              <a:ext cx="1142" cy="480"/>
              <a:chOff x="3514" y="1872"/>
              <a:chExt cx="1152" cy="480"/>
            </a:xfrm>
          </p:grpSpPr>
          <p:sp>
            <p:nvSpPr>
              <p:cNvPr id="8255" name="Line 89"/>
              <p:cNvSpPr>
                <a:spLocks noChangeShapeType="1"/>
              </p:cNvSpPr>
              <p:nvPr/>
            </p:nvSpPr>
            <p:spPr bwMode="auto">
              <a:xfrm>
                <a:off x="3514" y="1872"/>
                <a:ext cx="0" cy="480"/>
              </a:xfrm>
              <a:prstGeom prst="line">
                <a:avLst/>
              </a:prstGeom>
              <a:noFill/>
              <a:ln w="28575">
                <a:solidFill>
                  <a:schemeClr val="tx1"/>
                </a:solidFill>
                <a:round/>
              </a:ln>
            </p:spPr>
            <p:txBody>
              <a:bodyPr/>
              <a:lstStyle/>
              <a:p>
                <a:endParaRPr lang="en-IN"/>
              </a:p>
            </p:txBody>
          </p:sp>
          <p:sp>
            <p:nvSpPr>
              <p:cNvPr id="8256" name="Line 90"/>
              <p:cNvSpPr>
                <a:spLocks noChangeShapeType="1"/>
              </p:cNvSpPr>
              <p:nvPr/>
            </p:nvSpPr>
            <p:spPr bwMode="auto">
              <a:xfrm>
                <a:off x="3514" y="1872"/>
                <a:ext cx="768" cy="0"/>
              </a:xfrm>
              <a:prstGeom prst="line">
                <a:avLst/>
              </a:prstGeom>
              <a:noFill/>
              <a:ln w="28575">
                <a:solidFill>
                  <a:schemeClr val="tx1"/>
                </a:solidFill>
                <a:round/>
              </a:ln>
            </p:spPr>
            <p:txBody>
              <a:bodyPr/>
              <a:lstStyle/>
              <a:p>
                <a:endParaRPr lang="en-IN"/>
              </a:p>
            </p:txBody>
          </p:sp>
          <p:sp>
            <p:nvSpPr>
              <p:cNvPr id="8257" name="Line 91"/>
              <p:cNvSpPr>
                <a:spLocks noChangeShapeType="1"/>
              </p:cNvSpPr>
              <p:nvPr/>
            </p:nvSpPr>
            <p:spPr bwMode="auto">
              <a:xfrm>
                <a:off x="4282" y="1872"/>
                <a:ext cx="0" cy="336"/>
              </a:xfrm>
              <a:prstGeom prst="line">
                <a:avLst/>
              </a:prstGeom>
              <a:noFill/>
              <a:ln w="28575">
                <a:solidFill>
                  <a:schemeClr val="tx1"/>
                </a:solidFill>
                <a:round/>
              </a:ln>
            </p:spPr>
            <p:txBody>
              <a:bodyPr/>
              <a:lstStyle/>
              <a:p>
                <a:endParaRPr lang="en-IN"/>
              </a:p>
            </p:txBody>
          </p:sp>
          <p:sp>
            <p:nvSpPr>
              <p:cNvPr id="8258" name="Line 92"/>
              <p:cNvSpPr>
                <a:spLocks noChangeShapeType="1"/>
              </p:cNvSpPr>
              <p:nvPr/>
            </p:nvSpPr>
            <p:spPr bwMode="auto">
              <a:xfrm>
                <a:off x="3514" y="2112"/>
                <a:ext cx="1152" cy="0"/>
              </a:xfrm>
              <a:prstGeom prst="line">
                <a:avLst/>
              </a:prstGeom>
              <a:noFill/>
              <a:ln w="28575">
                <a:solidFill>
                  <a:schemeClr val="tx1"/>
                </a:solidFill>
                <a:round/>
              </a:ln>
            </p:spPr>
            <p:txBody>
              <a:bodyPr/>
              <a:lstStyle/>
              <a:p>
                <a:endParaRPr lang="en-IN"/>
              </a:p>
            </p:txBody>
          </p:sp>
          <p:sp>
            <p:nvSpPr>
              <p:cNvPr id="8259" name="Line 93"/>
              <p:cNvSpPr>
                <a:spLocks noChangeShapeType="1"/>
              </p:cNvSpPr>
              <p:nvPr/>
            </p:nvSpPr>
            <p:spPr bwMode="auto">
              <a:xfrm>
                <a:off x="4666" y="2112"/>
                <a:ext cx="0" cy="240"/>
              </a:xfrm>
              <a:prstGeom prst="line">
                <a:avLst/>
              </a:prstGeom>
              <a:noFill/>
              <a:ln w="28575">
                <a:solidFill>
                  <a:schemeClr val="tx1"/>
                </a:solidFill>
                <a:round/>
              </a:ln>
            </p:spPr>
            <p:txBody>
              <a:bodyPr/>
              <a:lstStyle/>
              <a:p>
                <a:endParaRPr lang="en-IN"/>
              </a:p>
            </p:txBody>
          </p:sp>
          <p:sp>
            <p:nvSpPr>
              <p:cNvPr id="8260" name="Line 94"/>
              <p:cNvSpPr>
                <a:spLocks noChangeShapeType="1"/>
              </p:cNvSpPr>
              <p:nvPr/>
            </p:nvSpPr>
            <p:spPr bwMode="auto">
              <a:xfrm>
                <a:off x="3514" y="2208"/>
                <a:ext cx="768" cy="0"/>
              </a:xfrm>
              <a:prstGeom prst="line">
                <a:avLst/>
              </a:prstGeom>
              <a:noFill/>
              <a:ln w="28575">
                <a:solidFill>
                  <a:schemeClr val="tx1"/>
                </a:solidFill>
                <a:round/>
              </a:ln>
            </p:spPr>
            <p:txBody>
              <a:bodyPr/>
              <a:lstStyle/>
              <a:p>
                <a:endParaRPr lang="en-IN"/>
              </a:p>
            </p:txBody>
          </p:sp>
        </p:grpSp>
        <p:sp>
          <p:nvSpPr>
            <p:cNvPr id="8254" name="Line 95"/>
            <p:cNvSpPr>
              <a:spLocks noChangeShapeType="1"/>
            </p:cNvSpPr>
            <p:nvPr/>
          </p:nvSpPr>
          <p:spPr bwMode="auto">
            <a:xfrm>
              <a:off x="3504" y="2352"/>
              <a:ext cx="1152" cy="0"/>
            </a:xfrm>
            <a:prstGeom prst="line">
              <a:avLst/>
            </a:prstGeom>
            <a:noFill/>
            <a:ln w="28575">
              <a:solidFill>
                <a:schemeClr val="tx1"/>
              </a:solidFill>
              <a:round/>
            </a:ln>
          </p:spPr>
          <p:txBody>
            <a:bodyPr/>
            <a:lstStyle/>
            <a:p>
              <a:endParaRPr lang="en-IN"/>
            </a:p>
          </p:txBody>
        </p:sp>
      </p:grpSp>
      <p:graphicFrame>
        <p:nvGraphicFramePr>
          <p:cNvPr id="17504" name="Object 96"/>
          <p:cNvGraphicFramePr>
            <a:graphicFrameLocks noChangeAspect="1"/>
          </p:cNvGraphicFramePr>
          <p:nvPr/>
        </p:nvGraphicFramePr>
        <p:xfrm>
          <a:off x="5562600" y="2911475"/>
          <a:ext cx="1905000" cy="873125"/>
        </p:xfrm>
        <a:graphic>
          <a:graphicData uri="http://schemas.openxmlformats.org/presentationml/2006/ole">
            <mc:AlternateContent xmlns:mc="http://schemas.openxmlformats.org/markup-compatibility/2006">
              <mc:Choice xmlns:v="urn:schemas-microsoft-com:vml" Requires="v">
                <p:oleObj spid="_x0000_s13315" name="Image" r:id="rId5" imgW="2476500" imgH="1117600" progId="">
                  <p:embed/>
                </p:oleObj>
              </mc:Choice>
              <mc:Fallback>
                <p:oleObj name="Image" r:id="rId5" imgW="2476500" imgH="1117600" progId="">
                  <p:embed/>
                  <p:pic>
                    <p:nvPicPr>
                      <p:cNvPr id="0" name="Object 96"/>
                      <p:cNvPicPr>
                        <a:picLocks noChangeAspect="1"/>
                      </p:cNvPicPr>
                      <p:nvPr/>
                    </p:nvPicPr>
                    <p:blipFill>
                      <a:blip r:embed="rId6"/>
                      <a:stretch>
                        <a:fillRect/>
                      </a:stretch>
                    </p:blipFill>
                    <p:spPr>
                      <a:xfrm>
                        <a:off x="5562600" y="2911475"/>
                        <a:ext cx="1905000" cy="873125"/>
                      </a:xfrm>
                      <a:prstGeom prst="rect">
                        <a:avLst/>
                      </a:prstGeom>
                      <a:noFill/>
                      <a:ln w="9525">
                        <a:noFill/>
                      </a:ln>
                    </p:spPr>
                  </p:pic>
                </p:oleObj>
              </mc:Fallback>
            </mc:AlternateContent>
          </a:graphicData>
        </a:graphic>
      </p:graphicFrame>
      <p:graphicFrame>
        <p:nvGraphicFramePr>
          <p:cNvPr id="17505" name="Object 97"/>
          <p:cNvGraphicFramePr>
            <a:graphicFrameLocks noChangeAspect="1"/>
          </p:cNvGraphicFramePr>
          <p:nvPr/>
        </p:nvGraphicFramePr>
        <p:xfrm>
          <a:off x="7632700" y="2951163"/>
          <a:ext cx="1206500" cy="838200"/>
        </p:xfrm>
        <a:graphic>
          <a:graphicData uri="http://schemas.openxmlformats.org/presentationml/2006/ole">
            <mc:AlternateContent xmlns:mc="http://schemas.openxmlformats.org/markup-compatibility/2006">
              <mc:Choice xmlns:v="urn:schemas-microsoft-com:vml" Requires="v">
                <p:oleObj spid="_x0000_s13316" name="Image" r:id="rId7" imgW="1536700" imgH="1066800" progId="">
                  <p:embed/>
                </p:oleObj>
              </mc:Choice>
              <mc:Fallback>
                <p:oleObj name="Image" r:id="rId7" imgW="1536700" imgH="1066800" progId="">
                  <p:embed/>
                  <p:pic>
                    <p:nvPicPr>
                      <p:cNvPr id="0" name="Object 97"/>
                      <p:cNvPicPr>
                        <a:picLocks noChangeAspect="1"/>
                      </p:cNvPicPr>
                      <p:nvPr/>
                    </p:nvPicPr>
                    <p:blipFill>
                      <a:blip r:embed="rId8"/>
                      <a:stretch>
                        <a:fillRect/>
                      </a:stretch>
                    </p:blipFill>
                    <p:spPr>
                      <a:xfrm>
                        <a:off x="7632700" y="2951163"/>
                        <a:ext cx="1206500" cy="838200"/>
                      </a:xfrm>
                      <a:prstGeom prst="rect">
                        <a:avLst/>
                      </a:prstGeom>
                      <a:noFill/>
                      <a:ln w="9525">
                        <a:noFill/>
                      </a:ln>
                    </p:spPr>
                  </p:pic>
                </p:oleObj>
              </mc:Fallback>
            </mc:AlternateContent>
          </a:graphicData>
        </a:graphic>
      </p:graphicFrame>
      <p:graphicFrame>
        <p:nvGraphicFramePr>
          <p:cNvPr id="17506" name="Object 98"/>
          <p:cNvGraphicFramePr>
            <a:graphicFrameLocks noChangeAspect="1"/>
          </p:cNvGraphicFramePr>
          <p:nvPr/>
        </p:nvGraphicFramePr>
        <p:xfrm>
          <a:off x="5549900" y="3976688"/>
          <a:ext cx="1905000" cy="973137"/>
        </p:xfrm>
        <a:graphic>
          <a:graphicData uri="http://schemas.openxmlformats.org/presentationml/2006/ole">
            <mc:AlternateContent xmlns:mc="http://schemas.openxmlformats.org/markup-compatibility/2006">
              <mc:Choice xmlns:v="urn:schemas-microsoft-com:vml" Requires="v">
                <p:oleObj spid="_x0000_s13317" name="Image" r:id="rId9" imgW="2514600" imgH="1282700" progId="">
                  <p:embed/>
                </p:oleObj>
              </mc:Choice>
              <mc:Fallback>
                <p:oleObj name="Image" r:id="rId9" imgW="2514600" imgH="1282700" progId="">
                  <p:embed/>
                  <p:pic>
                    <p:nvPicPr>
                      <p:cNvPr id="0" name="Object 98"/>
                      <p:cNvPicPr>
                        <a:picLocks noChangeAspect="1"/>
                      </p:cNvPicPr>
                      <p:nvPr/>
                    </p:nvPicPr>
                    <p:blipFill>
                      <a:blip r:embed="rId10"/>
                      <a:stretch>
                        <a:fillRect/>
                      </a:stretch>
                    </p:blipFill>
                    <p:spPr>
                      <a:xfrm>
                        <a:off x="5549900" y="3976688"/>
                        <a:ext cx="1905000" cy="973137"/>
                      </a:xfrm>
                      <a:prstGeom prst="rect">
                        <a:avLst/>
                      </a:prstGeom>
                      <a:noFill/>
                      <a:ln w="9525">
                        <a:noFill/>
                      </a:ln>
                    </p:spPr>
                  </p:pic>
                </p:oleObj>
              </mc:Fallback>
            </mc:AlternateContent>
          </a:graphicData>
        </a:graphic>
      </p:graphicFrame>
      <p:grpSp>
        <p:nvGrpSpPr>
          <p:cNvPr id="16" name="Group 99"/>
          <p:cNvGrpSpPr/>
          <p:nvPr/>
        </p:nvGrpSpPr>
        <p:grpSpPr bwMode="auto">
          <a:xfrm>
            <a:off x="1712913" y="2647950"/>
            <a:ext cx="2327275" cy="2995613"/>
            <a:chOff x="1079" y="1908"/>
            <a:chExt cx="1466" cy="1887"/>
          </a:xfrm>
        </p:grpSpPr>
        <p:sp>
          <p:nvSpPr>
            <p:cNvPr id="8241" name="Line 100"/>
            <p:cNvSpPr>
              <a:spLocks noChangeShapeType="1"/>
            </p:cNvSpPr>
            <p:nvPr/>
          </p:nvSpPr>
          <p:spPr bwMode="auto">
            <a:xfrm>
              <a:off x="2545" y="1908"/>
              <a:ext cx="0" cy="1286"/>
            </a:xfrm>
            <a:prstGeom prst="line">
              <a:avLst/>
            </a:prstGeom>
            <a:noFill/>
            <a:ln w="9525">
              <a:solidFill>
                <a:schemeClr val="folHlink"/>
              </a:solidFill>
              <a:round/>
            </a:ln>
          </p:spPr>
          <p:txBody>
            <a:bodyPr/>
            <a:lstStyle/>
            <a:p>
              <a:endParaRPr lang="en-IN"/>
            </a:p>
          </p:txBody>
        </p:sp>
        <p:grpSp>
          <p:nvGrpSpPr>
            <p:cNvPr id="17" name="Group 101"/>
            <p:cNvGrpSpPr/>
            <p:nvPr/>
          </p:nvGrpSpPr>
          <p:grpSpPr bwMode="auto">
            <a:xfrm>
              <a:off x="1079" y="2034"/>
              <a:ext cx="1466" cy="1761"/>
              <a:chOff x="1079" y="2034"/>
              <a:chExt cx="1466" cy="1761"/>
            </a:xfrm>
          </p:grpSpPr>
          <p:sp>
            <p:nvSpPr>
              <p:cNvPr id="8243" name="Line 102"/>
              <p:cNvSpPr>
                <a:spLocks noChangeShapeType="1"/>
              </p:cNvSpPr>
              <p:nvPr/>
            </p:nvSpPr>
            <p:spPr bwMode="auto">
              <a:xfrm>
                <a:off x="1079" y="2230"/>
                <a:ext cx="0" cy="1174"/>
              </a:xfrm>
              <a:prstGeom prst="line">
                <a:avLst/>
              </a:prstGeom>
              <a:noFill/>
              <a:ln w="9525">
                <a:solidFill>
                  <a:schemeClr val="folHlink"/>
                </a:solidFill>
                <a:round/>
              </a:ln>
            </p:spPr>
            <p:txBody>
              <a:bodyPr/>
              <a:lstStyle/>
              <a:p>
                <a:endParaRPr lang="en-IN"/>
              </a:p>
            </p:txBody>
          </p:sp>
          <p:sp>
            <p:nvSpPr>
              <p:cNvPr id="8244" name="Line 103"/>
              <p:cNvSpPr>
                <a:spLocks noChangeShapeType="1"/>
              </p:cNvSpPr>
              <p:nvPr/>
            </p:nvSpPr>
            <p:spPr bwMode="auto">
              <a:xfrm>
                <a:off x="1399" y="2034"/>
                <a:ext cx="0" cy="1565"/>
              </a:xfrm>
              <a:prstGeom prst="line">
                <a:avLst/>
              </a:prstGeom>
              <a:noFill/>
              <a:ln w="9525">
                <a:solidFill>
                  <a:schemeClr val="folHlink"/>
                </a:solidFill>
                <a:round/>
              </a:ln>
            </p:spPr>
            <p:txBody>
              <a:bodyPr/>
              <a:lstStyle/>
              <a:p>
                <a:endParaRPr lang="en-IN"/>
              </a:p>
            </p:txBody>
          </p:sp>
          <p:sp>
            <p:nvSpPr>
              <p:cNvPr id="8245" name="Line 104"/>
              <p:cNvSpPr>
                <a:spLocks noChangeShapeType="1"/>
              </p:cNvSpPr>
              <p:nvPr/>
            </p:nvSpPr>
            <p:spPr bwMode="auto">
              <a:xfrm>
                <a:off x="1705" y="2397"/>
                <a:ext cx="0" cy="1398"/>
              </a:xfrm>
              <a:prstGeom prst="line">
                <a:avLst/>
              </a:prstGeom>
              <a:noFill/>
              <a:ln w="9525">
                <a:solidFill>
                  <a:schemeClr val="folHlink"/>
                </a:solidFill>
                <a:round/>
              </a:ln>
            </p:spPr>
            <p:txBody>
              <a:bodyPr/>
              <a:lstStyle/>
              <a:p>
                <a:endParaRPr lang="en-IN"/>
              </a:p>
            </p:txBody>
          </p:sp>
          <p:sp>
            <p:nvSpPr>
              <p:cNvPr id="8246" name="Line 105"/>
              <p:cNvSpPr>
                <a:spLocks noChangeShapeType="1"/>
              </p:cNvSpPr>
              <p:nvPr/>
            </p:nvSpPr>
            <p:spPr bwMode="auto">
              <a:xfrm>
                <a:off x="2385" y="2139"/>
                <a:ext cx="0" cy="1286"/>
              </a:xfrm>
              <a:prstGeom prst="line">
                <a:avLst/>
              </a:prstGeom>
              <a:noFill/>
              <a:ln w="9525">
                <a:solidFill>
                  <a:schemeClr val="folHlink"/>
                </a:solidFill>
                <a:round/>
              </a:ln>
            </p:spPr>
            <p:txBody>
              <a:bodyPr/>
              <a:lstStyle/>
              <a:p>
                <a:endParaRPr lang="en-IN"/>
              </a:p>
            </p:txBody>
          </p:sp>
          <p:sp>
            <p:nvSpPr>
              <p:cNvPr id="8247" name="Line 106"/>
              <p:cNvSpPr>
                <a:spLocks noChangeShapeType="1"/>
              </p:cNvSpPr>
              <p:nvPr/>
            </p:nvSpPr>
            <p:spPr bwMode="auto">
              <a:xfrm>
                <a:off x="2118" y="2320"/>
                <a:ext cx="0" cy="504"/>
              </a:xfrm>
              <a:prstGeom prst="line">
                <a:avLst/>
              </a:prstGeom>
              <a:noFill/>
              <a:ln w="9525">
                <a:solidFill>
                  <a:schemeClr val="folHlink"/>
                </a:solidFill>
                <a:round/>
              </a:ln>
            </p:spPr>
            <p:txBody>
              <a:bodyPr/>
              <a:lstStyle/>
              <a:p>
                <a:endParaRPr lang="en-IN"/>
              </a:p>
            </p:txBody>
          </p:sp>
          <p:sp>
            <p:nvSpPr>
              <p:cNvPr id="8248" name="Line 107"/>
              <p:cNvSpPr>
                <a:spLocks noChangeShapeType="1"/>
              </p:cNvSpPr>
              <p:nvPr/>
            </p:nvSpPr>
            <p:spPr bwMode="auto">
              <a:xfrm>
                <a:off x="1079" y="2789"/>
                <a:ext cx="0" cy="167"/>
              </a:xfrm>
              <a:prstGeom prst="line">
                <a:avLst/>
              </a:prstGeom>
              <a:noFill/>
              <a:ln w="9525">
                <a:solidFill>
                  <a:schemeClr val="tx1"/>
                </a:solidFill>
                <a:round/>
                <a:tailEnd type="triangle" w="med" len="med"/>
              </a:ln>
            </p:spPr>
            <p:txBody>
              <a:bodyPr/>
              <a:lstStyle/>
              <a:p>
                <a:endParaRPr lang="en-IN"/>
              </a:p>
            </p:txBody>
          </p:sp>
          <p:sp>
            <p:nvSpPr>
              <p:cNvPr id="8249" name="Line 108"/>
              <p:cNvSpPr>
                <a:spLocks noChangeShapeType="1"/>
              </p:cNvSpPr>
              <p:nvPr/>
            </p:nvSpPr>
            <p:spPr bwMode="auto">
              <a:xfrm>
                <a:off x="1705" y="2621"/>
                <a:ext cx="0" cy="168"/>
              </a:xfrm>
              <a:prstGeom prst="line">
                <a:avLst/>
              </a:prstGeom>
              <a:noFill/>
              <a:ln w="9525">
                <a:solidFill>
                  <a:schemeClr val="tx1"/>
                </a:solidFill>
                <a:round/>
                <a:tailEnd type="triangle" w="med" len="med"/>
              </a:ln>
            </p:spPr>
            <p:txBody>
              <a:bodyPr/>
              <a:lstStyle/>
              <a:p>
                <a:endParaRPr lang="en-IN"/>
              </a:p>
            </p:txBody>
          </p:sp>
          <p:sp>
            <p:nvSpPr>
              <p:cNvPr id="8250" name="Line 109"/>
              <p:cNvSpPr>
                <a:spLocks noChangeShapeType="1"/>
              </p:cNvSpPr>
              <p:nvPr/>
            </p:nvSpPr>
            <p:spPr bwMode="auto">
              <a:xfrm>
                <a:off x="2545" y="2677"/>
                <a:ext cx="0" cy="168"/>
              </a:xfrm>
              <a:prstGeom prst="line">
                <a:avLst/>
              </a:prstGeom>
              <a:noFill/>
              <a:ln w="9525">
                <a:solidFill>
                  <a:schemeClr val="tx1"/>
                </a:solidFill>
                <a:round/>
                <a:tailEnd type="triangle" w="med" len="med"/>
              </a:ln>
            </p:spPr>
            <p:txBody>
              <a:bodyPr/>
              <a:lstStyle/>
              <a:p>
                <a:endParaRPr lang="en-IN"/>
              </a:p>
            </p:txBody>
          </p:sp>
          <p:sp>
            <p:nvSpPr>
              <p:cNvPr id="8251" name="Line 110"/>
              <p:cNvSpPr>
                <a:spLocks noChangeShapeType="1"/>
              </p:cNvSpPr>
              <p:nvPr/>
            </p:nvSpPr>
            <p:spPr bwMode="auto">
              <a:xfrm>
                <a:off x="1399" y="2942"/>
                <a:ext cx="0" cy="168"/>
              </a:xfrm>
              <a:prstGeom prst="line">
                <a:avLst/>
              </a:prstGeom>
              <a:noFill/>
              <a:ln w="9525">
                <a:solidFill>
                  <a:schemeClr val="tx1"/>
                </a:solidFill>
                <a:round/>
                <a:tailEnd type="triangle" w="med" len="med"/>
              </a:ln>
            </p:spPr>
            <p:txBody>
              <a:bodyPr/>
              <a:lstStyle/>
              <a:p>
                <a:endParaRPr lang="en-IN"/>
              </a:p>
            </p:txBody>
          </p:sp>
          <p:sp>
            <p:nvSpPr>
              <p:cNvPr id="8252" name="Line 111"/>
              <p:cNvSpPr>
                <a:spLocks noChangeShapeType="1"/>
              </p:cNvSpPr>
              <p:nvPr/>
            </p:nvSpPr>
            <p:spPr bwMode="auto">
              <a:xfrm>
                <a:off x="2118" y="2509"/>
                <a:ext cx="0" cy="168"/>
              </a:xfrm>
              <a:prstGeom prst="line">
                <a:avLst/>
              </a:prstGeom>
              <a:noFill/>
              <a:ln w="9525">
                <a:solidFill>
                  <a:schemeClr val="tx1"/>
                </a:solidFill>
                <a:round/>
                <a:tailEnd type="triangle" w="med" len="med"/>
              </a:ln>
            </p:spPr>
            <p:txBody>
              <a:bodyPr/>
              <a:lstStyle/>
              <a:p>
                <a:endParaRPr lang="en-IN"/>
              </a:p>
            </p:txBody>
          </p:sp>
        </p:grpSp>
      </p:grpSp>
      <p:grpSp>
        <p:nvGrpSpPr>
          <p:cNvPr id="18" name="Group 112"/>
          <p:cNvGrpSpPr/>
          <p:nvPr/>
        </p:nvGrpSpPr>
        <p:grpSpPr bwMode="auto">
          <a:xfrm>
            <a:off x="412750" y="850900"/>
            <a:ext cx="3194050" cy="2593975"/>
            <a:chOff x="260" y="776"/>
            <a:chExt cx="2012" cy="1634"/>
          </a:xfrm>
        </p:grpSpPr>
        <p:sp>
          <p:nvSpPr>
            <p:cNvPr id="8231" name="Line 113"/>
            <p:cNvSpPr>
              <a:spLocks noChangeShapeType="1"/>
            </p:cNvSpPr>
            <p:nvPr/>
          </p:nvSpPr>
          <p:spPr bwMode="auto">
            <a:xfrm flipH="1" flipV="1">
              <a:off x="906" y="776"/>
              <a:ext cx="1033" cy="677"/>
            </a:xfrm>
            <a:prstGeom prst="line">
              <a:avLst/>
            </a:prstGeom>
            <a:noFill/>
            <a:ln w="9525">
              <a:solidFill>
                <a:schemeClr val="folHlink"/>
              </a:solidFill>
              <a:round/>
            </a:ln>
          </p:spPr>
          <p:txBody>
            <a:bodyPr/>
            <a:lstStyle/>
            <a:p>
              <a:endParaRPr lang="en-IN"/>
            </a:p>
          </p:txBody>
        </p:sp>
        <p:grpSp>
          <p:nvGrpSpPr>
            <p:cNvPr id="19" name="Group 114"/>
            <p:cNvGrpSpPr/>
            <p:nvPr/>
          </p:nvGrpSpPr>
          <p:grpSpPr bwMode="auto">
            <a:xfrm>
              <a:off x="260" y="825"/>
              <a:ext cx="2012" cy="1585"/>
              <a:chOff x="260" y="825"/>
              <a:chExt cx="2012" cy="1585"/>
            </a:xfrm>
          </p:grpSpPr>
          <p:sp>
            <p:nvSpPr>
              <p:cNvPr id="8233" name="Line 115"/>
              <p:cNvSpPr>
                <a:spLocks noChangeShapeType="1"/>
              </p:cNvSpPr>
              <p:nvPr/>
            </p:nvSpPr>
            <p:spPr bwMode="auto">
              <a:xfrm flipH="1" flipV="1">
                <a:off x="746" y="2043"/>
                <a:ext cx="107" cy="68"/>
              </a:xfrm>
              <a:prstGeom prst="line">
                <a:avLst/>
              </a:prstGeom>
              <a:noFill/>
              <a:ln w="9525">
                <a:solidFill>
                  <a:schemeClr val="tx1"/>
                </a:solidFill>
                <a:round/>
                <a:tailEnd type="triangle" w="med" len="med"/>
              </a:ln>
            </p:spPr>
            <p:txBody>
              <a:bodyPr/>
              <a:lstStyle/>
              <a:p>
                <a:endParaRPr lang="en-IN"/>
              </a:p>
            </p:txBody>
          </p:sp>
          <p:sp>
            <p:nvSpPr>
              <p:cNvPr id="8234" name="Line 116"/>
              <p:cNvSpPr>
                <a:spLocks noChangeShapeType="1"/>
              </p:cNvSpPr>
              <p:nvPr/>
            </p:nvSpPr>
            <p:spPr bwMode="auto">
              <a:xfrm flipH="1" flipV="1">
                <a:off x="773" y="1468"/>
                <a:ext cx="133" cy="91"/>
              </a:xfrm>
              <a:prstGeom prst="line">
                <a:avLst/>
              </a:prstGeom>
              <a:noFill/>
              <a:ln w="9525">
                <a:solidFill>
                  <a:schemeClr val="tx1"/>
                </a:solidFill>
                <a:round/>
                <a:tailEnd type="triangle" w="med" len="med"/>
              </a:ln>
            </p:spPr>
            <p:txBody>
              <a:bodyPr/>
              <a:lstStyle/>
              <a:p>
                <a:endParaRPr lang="en-IN"/>
              </a:p>
            </p:txBody>
          </p:sp>
          <p:sp>
            <p:nvSpPr>
              <p:cNvPr id="8235" name="Line 117"/>
              <p:cNvSpPr>
                <a:spLocks noChangeShapeType="1"/>
              </p:cNvSpPr>
              <p:nvPr/>
            </p:nvSpPr>
            <p:spPr bwMode="auto">
              <a:xfrm flipH="1" flipV="1">
                <a:off x="1599" y="1056"/>
                <a:ext cx="160" cy="111"/>
              </a:xfrm>
              <a:prstGeom prst="line">
                <a:avLst/>
              </a:prstGeom>
              <a:noFill/>
              <a:ln w="9525">
                <a:solidFill>
                  <a:schemeClr val="tx1"/>
                </a:solidFill>
                <a:round/>
                <a:tailEnd type="triangle" w="med" len="med"/>
              </a:ln>
            </p:spPr>
            <p:txBody>
              <a:bodyPr/>
              <a:lstStyle/>
              <a:p>
                <a:endParaRPr lang="en-IN"/>
              </a:p>
            </p:txBody>
          </p:sp>
          <p:grpSp>
            <p:nvGrpSpPr>
              <p:cNvPr id="20" name="Group 118"/>
              <p:cNvGrpSpPr/>
              <p:nvPr/>
            </p:nvGrpSpPr>
            <p:grpSpPr bwMode="auto">
              <a:xfrm>
                <a:off x="260" y="825"/>
                <a:ext cx="2012" cy="1585"/>
                <a:chOff x="260" y="825"/>
                <a:chExt cx="2012" cy="1585"/>
              </a:xfrm>
            </p:grpSpPr>
            <p:sp>
              <p:nvSpPr>
                <p:cNvPr id="8237" name="Line 119"/>
                <p:cNvSpPr>
                  <a:spLocks noChangeShapeType="1"/>
                </p:cNvSpPr>
                <p:nvPr/>
              </p:nvSpPr>
              <p:spPr bwMode="auto">
                <a:xfrm flipH="1" flipV="1">
                  <a:off x="1239" y="825"/>
                  <a:ext cx="1033" cy="677"/>
                </a:xfrm>
                <a:prstGeom prst="line">
                  <a:avLst/>
                </a:prstGeom>
                <a:noFill/>
                <a:ln w="9525">
                  <a:solidFill>
                    <a:schemeClr val="folHlink"/>
                  </a:solidFill>
                  <a:round/>
                </a:ln>
              </p:spPr>
              <p:txBody>
                <a:bodyPr/>
                <a:lstStyle/>
                <a:p>
                  <a:endParaRPr lang="en-IN"/>
                </a:p>
              </p:txBody>
            </p:sp>
            <p:sp>
              <p:nvSpPr>
                <p:cNvPr id="8238" name="Line 120"/>
                <p:cNvSpPr>
                  <a:spLocks noChangeShapeType="1"/>
                </p:cNvSpPr>
                <p:nvPr/>
              </p:nvSpPr>
              <p:spPr bwMode="auto">
                <a:xfrm flipH="1" flipV="1">
                  <a:off x="260" y="1733"/>
                  <a:ext cx="1033" cy="677"/>
                </a:xfrm>
                <a:prstGeom prst="line">
                  <a:avLst/>
                </a:prstGeom>
                <a:noFill/>
                <a:ln w="9525">
                  <a:solidFill>
                    <a:schemeClr val="folHlink"/>
                  </a:solidFill>
                  <a:round/>
                </a:ln>
              </p:spPr>
              <p:txBody>
                <a:bodyPr/>
                <a:lstStyle/>
                <a:p>
                  <a:endParaRPr lang="en-IN"/>
                </a:p>
              </p:txBody>
            </p:sp>
            <p:sp>
              <p:nvSpPr>
                <p:cNvPr id="8239" name="Line 121"/>
                <p:cNvSpPr>
                  <a:spLocks noChangeShapeType="1"/>
                </p:cNvSpPr>
                <p:nvPr/>
              </p:nvSpPr>
              <p:spPr bwMode="auto">
                <a:xfrm flipH="1" flipV="1">
                  <a:off x="1366" y="1076"/>
                  <a:ext cx="160" cy="112"/>
                </a:xfrm>
                <a:prstGeom prst="line">
                  <a:avLst/>
                </a:prstGeom>
                <a:noFill/>
                <a:ln w="9525">
                  <a:solidFill>
                    <a:schemeClr val="tx1"/>
                  </a:solidFill>
                  <a:round/>
                  <a:tailEnd type="triangle" w="med" len="med"/>
                </a:ln>
              </p:spPr>
              <p:txBody>
                <a:bodyPr/>
                <a:lstStyle/>
                <a:p>
                  <a:endParaRPr lang="en-IN"/>
                </a:p>
              </p:txBody>
            </p:sp>
            <p:sp>
              <p:nvSpPr>
                <p:cNvPr id="8240" name="Line 122"/>
                <p:cNvSpPr>
                  <a:spLocks noChangeShapeType="1"/>
                </p:cNvSpPr>
                <p:nvPr/>
              </p:nvSpPr>
              <p:spPr bwMode="auto">
                <a:xfrm flipH="1" flipV="1">
                  <a:off x="267" y="1141"/>
                  <a:ext cx="1032" cy="676"/>
                </a:xfrm>
                <a:prstGeom prst="line">
                  <a:avLst/>
                </a:prstGeom>
                <a:noFill/>
                <a:ln w="9525">
                  <a:solidFill>
                    <a:schemeClr val="tx1"/>
                  </a:solidFill>
                  <a:round/>
                </a:ln>
              </p:spPr>
              <p:txBody>
                <a:bodyPr/>
                <a:lstStyle/>
                <a:p>
                  <a:endParaRPr lang="en-IN"/>
                </a:p>
              </p:txBody>
            </p:sp>
          </p:grpSp>
        </p:grpSp>
      </p:grpSp>
      <p:sp>
        <p:nvSpPr>
          <p:cNvPr id="8222" name="Text Box 123"/>
          <p:cNvSpPr txBox="1">
            <a:spLocks noChangeArrowheads="1"/>
          </p:cNvSpPr>
          <p:nvPr/>
        </p:nvSpPr>
        <p:spPr bwMode="auto">
          <a:xfrm>
            <a:off x="381000" y="57531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8223" name="Oval 124"/>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2</a:t>
            </a:r>
            <a:endParaRPr lang="en-US" b="1"/>
          </a:p>
        </p:txBody>
      </p:sp>
      <p:grpSp>
        <p:nvGrpSpPr>
          <p:cNvPr id="21" name="Group 125"/>
          <p:cNvGrpSpPr/>
          <p:nvPr/>
        </p:nvGrpSpPr>
        <p:grpSpPr bwMode="auto">
          <a:xfrm>
            <a:off x="8016875" y="46038"/>
            <a:ext cx="1096963" cy="182562"/>
            <a:chOff x="5050" y="29"/>
            <a:chExt cx="691" cy="115"/>
          </a:xfrm>
        </p:grpSpPr>
        <p:sp>
          <p:nvSpPr>
            <p:cNvPr id="8225" name="AutoShape 126">
              <a:hlinkClick r:id="rId1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8226" name="AutoShape 127">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8227" name="AutoShape 128">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8228" name="AutoShape 129">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8229" name="AutoShape 130">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8230" name="AutoShape 131">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500" fill="hold"/>
                                        <p:tgtEl>
                                          <p:spTgt spid="17410"/>
                                        </p:tgtEl>
                                        <p:attrNameLst>
                                          <p:attrName>ppt_w</p:attrName>
                                        </p:attrNameLst>
                                      </p:cBhvr>
                                      <p:tavLst>
                                        <p:tav tm="0">
                                          <p:val>
                                            <p:fltVal val="0"/>
                                          </p:val>
                                        </p:tav>
                                        <p:tav tm="100000">
                                          <p:val>
                                            <p:strVal val="#ppt_w"/>
                                          </p:val>
                                        </p:tav>
                                      </p:tavLst>
                                    </p:anim>
                                    <p:anim calcmode="lin" valueType="num">
                                      <p:cBhvr>
                                        <p:cTn id="8" dur="500" fill="hold"/>
                                        <p:tgtEl>
                                          <p:spTgt spid="17410"/>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1+#ppt_w/2"/>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8" presetClass="entr" presetSubtype="9"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strips(upLeft)">
                                      <p:cBhvr>
                                        <p:cTn id="19" dur="5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6"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fill="hold"/>
                                        <p:tgtEl>
                                          <p:spTgt spid="2"/>
                                        </p:tgtEl>
                                        <p:attrNameLst>
                                          <p:attrName>ppt_x</p:attrName>
                                        </p:attrNameLst>
                                      </p:cBhvr>
                                      <p:tavLst>
                                        <p:tav tm="0">
                                          <p:val>
                                            <p:strVal val="1+#ppt_w/2"/>
                                          </p:val>
                                        </p:tav>
                                        <p:tav tm="100000">
                                          <p:val>
                                            <p:strVal val="#ppt_x"/>
                                          </p:val>
                                        </p:tav>
                                      </p:tavLst>
                                    </p:anim>
                                    <p:anim calcmode="lin" valueType="num">
                                      <p:cBhvr additive="base">
                                        <p:cTn id="25"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7435"/>
                                        </p:tgtEl>
                                        <p:attrNameLst>
                                          <p:attrName>style.visibility</p:attrName>
                                        </p:attrNameLst>
                                      </p:cBhvr>
                                      <p:to>
                                        <p:strVal val="visible"/>
                                      </p:to>
                                    </p:set>
                                    <p:anim calcmode="lin" valueType="num">
                                      <p:cBhvr additive="base">
                                        <p:cTn id="30" dur="500" fill="hold"/>
                                        <p:tgtEl>
                                          <p:spTgt spid="17435"/>
                                        </p:tgtEl>
                                        <p:attrNameLst>
                                          <p:attrName>ppt_x</p:attrName>
                                        </p:attrNameLst>
                                      </p:cBhvr>
                                      <p:tavLst>
                                        <p:tav tm="0">
                                          <p:val>
                                            <p:strVal val="0-#ppt_w/2"/>
                                          </p:val>
                                        </p:tav>
                                        <p:tav tm="100000">
                                          <p:val>
                                            <p:strVal val="#ppt_x"/>
                                          </p:val>
                                        </p:tav>
                                      </p:tavLst>
                                    </p:anim>
                                    <p:anim calcmode="lin" valueType="num">
                                      <p:cBhvr additive="base">
                                        <p:cTn id="31" dur="500" fill="hold"/>
                                        <p:tgtEl>
                                          <p:spTgt spid="17435"/>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1"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500" fill="hold"/>
                                        <p:tgtEl>
                                          <p:spTgt spid="6"/>
                                        </p:tgtEl>
                                        <p:attrNameLst>
                                          <p:attrName>ppt_x</p:attrName>
                                        </p:attrNameLst>
                                      </p:cBhvr>
                                      <p:tavLst>
                                        <p:tav tm="0">
                                          <p:val>
                                            <p:strVal val="#ppt_x"/>
                                          </p:val>
                                        </p:tav>
                                        <p:tav tm="100000">
                                          <p:val>
                                            <p:strVal val="#ppt_x"/>
                                          </p:val>
                                        </p:tav>
                                      </p:tavLst>
                                    </p:anim>
                                    <p:anim calcmode="lin" valueType="num">
                                      <p:cBhvr additive="base">
                                        <p:cTn id="37"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7" presetClass="entr" presetSubtype="1" fill="hold" nodeType="click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ppt_x</p:attrName>
                                        </p:attrNameLst>
                                      </p:cBhvr>
                                      <p:tavLst>
                                        <p:tav tm="0">
                                          <p:val>
                                            <p:strVal val="#ppt_x"/>
                                          </p:val>
                                        </p:tav>
                                        <p:tav tm="100000">
                                          <p:val>
                                            <p:strVal val="#ppt_x"/>
                                          </p:val>
                                        </p:tav>
                                      </p:tavLst>
                                    </p:anim>
                                    <p:anim calcmode="lin" valueType="num">
                                      <p:cBhvr>
                                        <p:cTn id="43" dur="500" fill="hold"/>
                                        <p:tgtEl>
                                          <p:spTgt spid="16"/>
                                        </p:tgtEl>
                                        <p:attrNameLst>
                                          <p:attrName>ppt_y</p:attrName>
                                        </p:attrNameLst>
                                      </p:cBhvr>
                                      <p:tavLst>
                                        <p:tav tm="0">
                                          <p:val>
                                            <p:strVal val="#ppt_y-#ppt_h/2"/>
                                          </p:val>
                                        </p:tav>
                                        <p:tav tm="100000">
                                          <p:val>
                                            <p:strVal val="#ppt_y"/>
                                          </p:val>
                                        </p:tav>
                                      </p:tavLst>
                                    </p:anim>
                                    <p:anim calcmode="lin" valueType="num">
                                      <p:cBhvr>
                                        <p:cTn id="44" dur="500" fill="hold"/>
                                        <p:tgtEl>
                                          <p:spTgt spid="16"/>
                                        </p:tgtEl>
                                        <p:attrNameLst>
                                          <p:attrName>ppt_w</p:attrName>
                                        </p:attrNameLst>
                                      </p:cBhvr>
                                      <p:tavLst>
                                        <p:tav tm="0">
                                          <p:val>
                                            <p:strVal val="#ppt_w"/>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1"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fill="hold"/>
                                        <p:tgtEl>
                                          <p:spTgt spid="8"/>
                                        </p:tgtEl>
                                        <p:attrNameLst>
                                          <p:attrName>ppt_x</p:attrName>
                                        </p:attrNameLst>
                                      </p:cBhvr>
                                      <p:tavLst>
                                        <p:tav tm="0">
                                          <p:val>
                                            <p:strVal val="#ppt_x"/>
                                          </p:val>
                                        </p:tav>
                                        <p:tav tm="100000">
                                          <p:val>
                                            <p:strVal val="#ppt_x"/>
                                          </p:val>
                                        </p:tav>
                                      </p:tavLst>
                                    </p:anim>
                                    <p:anim calcmode="lin" valueType="num">
                                      <p:cBhvr additive="base">
                                        <p:cTn id="51"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7456"/>
                                        </p:tgtEl>
                                        <p:attrNameLst>
                                          <p:attrName>style.visibility</p:attrName>
                                        </p:attrNameLst>
                                      </p:cBhvr>
                                      <p:to>
                                        <p:strVal val="visible"/>
                                      </p:to>
                                    </p:set>
                                    <p:anim calcmode="lin" valueType="num">
                                      <p:cBhvr additive="base">
                                        <p:cTn id="56" dur="500" fill="hold"/>
                                        <p:tgtEl>
                                          <p:spTgt spid="17456"/>
                                        </p:tgtEl>
                                        <p:attrNameLst>
                                          <p:attrName>ppt_x</p:attrName>
                                        </p:attrNameLst>
                                      </p:cBhvr>
                                      <p:tavLst>
                                        <p:tav tm="0">
                                          <p:val>
                                            <p:strVal val="#ppt_x"/>
                                          </p:val>
                                        </p:tav>
                                        <p:tav tm="100000">
                                          <p:val>
                                            <p:strVal val="#ppt_x"/>
                                          </p:val>
                                        </p:tav>
                                      </p:tavLst>
                                    </p:anim>
                                    <p:anim calcmode="lin" valueType="num">
                                      <p:cBhvr additive="base">
                                        <p:cTn id="57" dur="500" fill="hold"/>
                                        <p:tgtEl>
                                          <p:spTgt spid="17456"/>
                                        </p:tgtEl>
                                        <p:attrNameLst>
                                          <p:attrName>ppt_y</p:attrName>
                                        </p:attrNameLst>
                                      </p:cBhvr>
                                      <p:tavLst>
                                        <p:tav tm="0">
                                          <p:val>
                                            <p:strVal val="1+#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12" fill="hold" nodeType="click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500" fill="hold"/>
                                        <p:tgtEl>
                                          <p:spTgt spid="5"/>
                                        </p:tgtEl>
                                        <p:attrNameLst>
                                          <p:attrName>ppt_x</p:attrName>
                                        </p:attrNameLst>
                                      </p:cBhvr>
                                      <p:tavLst>
                                        <p:tav tm="0">
                                          <p:val>
                                            <p:strVal val="0-#ppt_w/2"/>
                                          </p:val>
                                        </p:tav>
                                        <p:tav tm="100000">
                                          <p:val>
                                            <p:strVal val="#ppt_x"/>
                                          </p:val>
                                        </p:tav>
                                      </p:tavLst>
                                    </p:anim>
                                    <p:anim calcmode="lin" valueType="num">
                                      <p:cBhvr additive="base">
                                        <p:cTn id="6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18" presetClass="entr" presetSubtype="3" fill="hold" nodeType="click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strips(upRight)">
                                      <p:cBhvr>
                                        <p:cTn id="68" dur="500"/>
                                        <p:tgtEl>
                                          <p:spTgt spid="3"/>
                                        </p:tgtEl>
                                      </p:cBhvr>
                                    </p:animEffect>
                                  </p:childTnLst>
                                </p:cTn>
                              </p:par>
                            </p:childTnLst>
                          </p:cTn>
                        </p:par>
                      </p:childTnLst>
                    </p:cTn>
                  </p:par>
                  <p:par>
                    <p:cTn id="69" fill="hold">
                      <p:stCondLst>
                        <p:cond delay="indefinite"/>
                      </p:stCondLst>
                      <p:childTnLst>
                        <p:par>
                          <p:cTn id="70" fill="hold">
                            <p:stCondLst>
                              <p:cond delay="0"/>
                            </p:stCondLst>
                            <p:childTnLst>
                              <p:par>
                                <p:cTn id="71" presetID="2" presetClass="entr" presetSubtype="12" fill="hold" nodeType="clickEffect">
                                  <p:stCondLst>
                                    <p:cond delay="0"/>
                                  </p:stCondLst>
                                  <p:childTnLst>
                                    <p:set>
                                      <p:cBhvr>
                                        <p:cTn id="72" dur="1" fill="hold">
                                          <p:stCondLst>
                                            <p:cond delay="0"/>
                                          </p:stCondLst>
                                        </p:cTn>
                                        <p:tgtEl>
                                          <p:spTgt spid="7"/>
                                        </p:tgtEl>
                                        <p:attrNameLst>
                                          <p:attrName>style.visibility</p:attrName>
                                        </p:attrNameLst>
                                      </p:cBhvr>
                                      <p:to>
                                        <p:strVal val="visible"/>
                                      </p:to>
                                    </p:set>
                                    <p:anim calcmode="lin" valueType="num">
                                      <p:cBhvr additive="base">
                                        <p:cTn id="73" dur="500" fill="hold"/>
                                        <p:tgtEl>
                                          <p:spTgt spid="7"/>
                                        </p:tgtEl>
                                        <p:attrNameLst>
                                          <p:attrName>ppt_x</p:attrName>
                                        </p:attrNameLst>
                                      </p:cBhvr>
                                      <p:tavLst>
                                        <p:tav tm="0">
                                          <p:val>
                                            <p:strVal val="0-#ppt_w/2"/>
                                          </p:val>
                                        </p:tav>
                                        <p:tav tm="100000">
                                          <p:val>
                                            <p:strVal val="#ppt_x"/>
                                          </p:val>
                                        </p:tav>
                                      </p:tavLst>
                                    </p:anim>
                                    <p:anim calcmode="lin" valueType="num">
                                      <p:cBhvr additive="base">
                                        <p:cTn id="7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3" fill="hold" grpId="0" nodeType="clickEffect">
                                  <p:stCondLst>
                                    <p:cond delay="0"/>
                                  </p:stCondLst>
                                  <p:childTnLst>
                                    <p:set>
                                      <p:cBhvr>
                                        <p:cTn id="78" dur="1" fill="hold">
                                          <p:stCondLst>
                                            <p:cond delay="0"/>
                                          </p:stCondLst>
                                        </p:cTn>
                                        <p:tgtEl>
                                          <p:spTgt spid="17434"/>
                                        </p:tgtEl>
                                        <p:attrNameLst>
                                          <p:attrName>style.visibility</p:attrName>
                                        </p:attrNameLst>
                                      </p:cBhvr>
                                      <p:to>
                                        <p:strVal val="visible"/>
                                      </p:to>
                                    </p:set>
                                    <p:anim calcmode="lin" valueType="num">
                                      <p:cBhvr additive="base">
                                        <p:cTn id="79" dur="500" fill="hold"/>
                                        <p:tgtEl>
                                          <p:spTgt spid="17434"/>
                                        </p:tgtEl>
                                        <p:attrNameLst>
                                          <p:attrName>ppt_x</p:attrName>
                                        </p:attrNameLst>
                                      </p:cBhvr>
                                      <p:tavLst>
                                        <p:tav tm="0">
                                          <p:val>
                                            <p:strVal val="1+#ppt_w/2"/>
                                          </p:val>
                                        </p:tav>
                                        <p:tav tm="100000">
                                          <p:val>
                                            <p:strVal val="#ppt_x"/>
                                          </p:val>
                                        </p:tav>
                                      </p:tavLst>
                                    </p:anim>
                                    <p:anim calcmode="lin" valueType="num">
                                      <p:cBhvr additive="base">
                                        <p:cTn id="80" dur="500" fill="hold"/>
                                        <p:tgtEl>
                                          <p:spTgt spid="17434"/>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3" presetClass="entr" presetSubtype="32" fill="hold" grpId="0" nodeType="clickEffect">
                                  <p:stCondLst>
                                    <p:cond delay="0"/>
                                  </p:stCondLst>
                                  <p:childTnLst>
                                    <p:set>
                                      <p:cBhvr>
                                        <p:cTn id="84" dur="1" fill="hold">
                                          <p:stCondLst>
                                            <p:cond delay="0"/>
                                          </p:stCondLst>
                                        </p:cTn>
                                        <p:tgtEl>
                                          <p:spTgt spid="17487"/>
                                        </p:tgtEl>
                                        <p:attrNameLst>
                                          <p:attrName>style.visibility</p:attrName>
                                        </p:attrNameLst>
                                      </p:cBhvr>
                                      <p:to>
                                        <p:strVal val="visible"/>
                                      </p:to>
                                    </p:set>
                                    <p:anim calcmode="lin" valueType="num">
                                      <p:cBhvr>
                                        <p:cTn id="85" dur="500" fill="hold"/>
                                        <p:tgtEl>
                                          <p:spTgt spid="17487"/>
                                        </p:tgtEl>
                                        <p:attrNameLst>
                                          <p:attrName>ppt_w</p:attrName>
                                        </p:attrNameLst>
                                      </p:cBhvr>
                                      <p:tavLst>
                                        <p:tav tm="0">
                                          <p:val>
                                            <p:strVal val="4*#ppt_w"/>
                                          </p:val>
                                        </p:tav>
                                        <p:tav tm="100000">
                                          <p:val>
                                            <p:strVal val="#ppt_w"/>
                                          </p:val>
                                        </p:tav>
                                      </p:tavLst>
                                    </p:anim>
                                    <p:anim calcmode="lin" valueType="num">
                                      <p:cBhvr>
                                        <p:cTn id="86" dur="500" fill="hold"/>
                                        <p:tgtEl>
                                          <p:spTgt spid="17487"/>
                                        </p:tgtEl>
                                        <p:attrNameLst>
                                          <p:attrName>ppt_h</p:attrName>
                                        </p:attrNameLst>
                                      </p:cBhvr>
                                      <p:tavLst>
                                        <p:tav tm="0">
                                          <p:val>
                                            <p:strVal val="4*#ppt_h"/>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17" presetClass="entr" presetSubtype="10" fill="hold" nodeType="click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p:cTn id="91" dur="500" fill="hold"/>
                                        <p:tgtEl>
                                          <p:spTgt spid="9"/>
                                        </p:tgtEl>
                                        <p:attrNameLst>
                                          <p:attrName>ppt_w</p:attrName>
                                        </p:attrNameLst>
                                      </p:cBhvr>
                                      <p:tavLst>
                                        <p:tav tm="0">
                                          <p:val>
                                            <p:fltVal val="0"/>
                                          </p:val>
                                        </p:tav>
                                        <p:tav tm="100000">
                                          <p:val>
                                            <p:strVal val="#ppt_w"/>
                                          </p:val>
                                        </p:tav>
                                      </p:tavLst>
                                    </p:anim>
                                    <p:anim calcmode="lin" valueType="num">
                                      <p:cBhvr>
                                        <p:cTn id="92"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23" presetClass="entr" presetSubtype="16" fill="hold" nodeType="clickEffect">
                                  <p:stCondLst>
                                    <p:cond delay="0"/>
                                  </p:stCondLst>
                                  <p:childTnLst>
                                    <p:set>
                                      <p:cBhvr>
                                        <p:cTn id="96" dur="1" fill="hold">
                                          <p:stCondLst>
                                            <p:cond delay="0"/>
                                          </p:stCondLst>
                                        </p:cTn>
                                        <p:tgtEl>
                                          <p:spTgt spid="17504"/>
                                        </p:tgtEl>
                                        <p:attrNameLst>
                                          <p:attrName>style.visibility</p:attrName>
                                        </p:attrNameLst>
                                      </p:cBhvr>
                                      <p:to>
                                        <p:strVal val="visible"/>
                                      </p:to>
                                    </p:set>
                                    <p:anim calcmode="lin" valueType="num">
                                      <p:cBhvr>
                                        <p:cTn id="97" dur="500" fill="hold"/>
                                        <p:tgtEl>
                                          <p:spTgt spid="17504"/>
                                        </p:tgtEl>
                                        <p:attrNameLst>
                                          <p:attrName>ppt_w</p:attrName>
                                        </p:attrNameLst>
                                      </p:cBhvr>
                                      <p:tavLst>
                                        <p:tav tm="0">
                                          <p:val>
                                            <p:fltVal val="0"/>
                                          </p:val>
                                        </p:tav>
                                        <p:tav tm="100000">
                                          <p:val>
                                            <p:strVal val="#ppt_w"/>
                                          </p:val>
                                        </p:tav>
                                      </p:tavLst>
                                    </p:anim>
                                    <p:anim calcmode="lin" valueType="num">
                                      <p:cBhvr>
                                        <p:cTn id="98" dur="500" fill="hold"/>
                                        <p:tgtEl>
                                          <p:spTgt spid="17504"/>
                                        </p:tgtEl>
                                        <p:attrNameLst>
                                          <p:attrName>ppt_h</p:attrName>
                                        </p:attrNameLst>
                                      </p:cBhvr>
                                      <p:tavLst>
                                        <p:tav tm="0">
                                          <p:val>
                                            <p:fltVal val="0"/>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23" presetClass="entr" presetSubtype="16" fill="hold" nodeType="clickEffect">
                                  <p:stCondLst>
                                    <p:cond delay="0"/>
                                  </p:stCondLst>
                                  <p:childTnLst>
                                    <p:set>
                                      <p:cBhvr>
                                        <p:cTn id="102" dur="1" fill="hold">
                                          <p:stCondLst>
                                            <p:cond delay="0"/>
                                          </p:stCondLst>
                                        </p:cTn>
                                        <p:tgtEl>
                                          <p:spTgt spid="14"/>
                                        </p:tgtEl>
                                        <p:attrNameLst>
                                          <p:attrName>style.visibility</p:attrName>
                                        </p:attrNameLst>
                                      </p:cBhvr>
                                      <p:to>
                                        <p:strVal val="visible"/>
                                      </p:to>
                                    </p:set>
                                    <p:anim calcmode="lin" valueType="num">
                                      <p:cBhvr>
                                        <p:cTn id="103" dur="500" fill="hold"/>
                                        <p:tgtEl>
                                          <p:spTgt spid="14"/>
                                        </p:tgtEl>
                                        <p:attrNameLst>
                                          <p:attrName>ppt_w</p:attrName>
                                        </p:attrNameLst>
                                      </p:cBhvr>
                                      <p:tavLst>
                                        <p:tav tm="0">
                                          <p:val>
                                            <p:fltVal val="0"/>
                                          </p:val>
                                        </p:tav>
                                        <p:tav tm="100000">
                                          <p:val>
                                            <p:strVal val="#ppt_w"/>
                                          </p:val>
                                        </p:tav>
                                      </p:tavLst>
                                    </p:anim>
                                    <p:anim calcmode="lin" valueType="num">
                                      <p:cBhvr>
                                        <p:cTn id="104"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23" presetClass="entr" presetSubtype="16" fill="hold" grpId="0" nodeType="clickEffect">
                                  <p:stCondLst>
                                    <p:cond delay="0"/>
                                  </p:stCondLst>
                                  <p:childTnLst>
                                    <p:set>
                                      <p:cBhvr>
                                        <p:cTn id="108" dur="1" fill="hold">
                                          <p:stCondLst>
                                            <p:cond delay="0"/>
                                          </p:stCondLst>
                                        </p:cTn>
                                        <p:tgtEl>
                                          <p:spTgt spid="17482"/>
                                        </p:tgtEl>
                                        <p:attrNameLst>
                                          <p:attrName>style.visibility</p:attrName>
                                        </p:attrNameLst>
                                      </p:cBhvr>
                                      <p:to>
                                        <p:strVal val="visible"/>
                                      </p:to>
                                    </p:set>
                                    <p:anim calcmode="lin" valueType="num">
                                      <p:cBhvr>
                                        <p:cTn id="109" dur="500" fill="hold"/>
                                        <p:tgtEl>
                                          <p:spTgt spid="17482"/>
                                        </p:tgtEl>
                                        <p:attrNameLst>
                                          <p:attrName>ppt_w</p:attrName>
                                        </p:attrNameLst>
                                      </p:cBhvr>
                                      <p:tavLst>
                                        <p:tav tm="0">
                                          <p:val>
                                            <p:fltVal val="0"/>
                                          </p:val>
                                        </p:tav>
                                        <p:tav tm="100000">
                                          <p:val>
                                            <p:strVal val="#ppt_w"/>
                                          </p:val>
                                        </p:tav>
                                      </p:tavLst>
                                    </p:anim>
                                    <p:anim calcmode="lin" valueType="num">
                                      <p:cBhvr>
                                        <p:cTn id="110" dur="500" fill="hold"/>
                                        <p:tgtEl>
                                          <p:spTgt spid="17482"/>
                                        </p:tgtEl>
                                        <p:attrNameLst>
                                          <p:attrName>ppt_h</p:attrName>
                                        </p:attrNameLst>
                                      </p:cBhvr>
                                      <p:tavLst>
                                        <p:tav tm="0">
                                          <p:val>
                                            <p:fltVal val="0"/>
                                          </p:val>
                                        </p:tav>
                                        <p:tav tm="100000">
                                          <p:val>
                                            <p:strVal val="#ppt_h"/>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1" fill="hold" grpId="0" nodeType="clickEffect">
                                  <p:stCondLst>
                                    <p:cond delay="0"/>
                                  </p:stCondLst>
                                  <p:childTnLst>
                                    <p:set>
                                      <p:cBhvr>
                                        <p:cTn id="114" dur="1" fill="hold">
                                          <p:stCondLst>
                                            <p:cond delay="0"/>
                                          </p:stCondLst>
                                        </p:cTn>
                                        <p:tgtEl>
                                          <p:spTgt spid="17486"/>
                                        </p:tgtEl>
                                        <p:attrNameLst>
                                          <p:attrName>style.visibility</p:attrName>
                                        </p:attrNameLst>
                                      </p:cBhvr>
                                      <p:to>
                                        <p:strVal val="visible"/>
                                      </p:to>
                                    </p:set>
                                    <p:anim calcmode="lin" valueType="num">
                                      <p:cBhvr additive="base">
                                        <p:cTn id="115" dur="500" fill="hold"/>
                                        <p:tgtEl>
                                          <p:spTgt spid="17486"/>
                                        </p:tgtEl>
                                        <p:attrNameLst>
                                          <p:attrName>ppt_x</p:attrName>
                                        </p:attrNameLst>
                                      </p:cBhvr>
                                      <p:tavLst>
                                        <p:tav tm="0">
                                          <p:val>
                                            <p:strVal val="#ppt_x"/>
                                          </p:val>
                                        </p:tav>
                                        <p:tav tm="100000">
                                          <p:val>
                                            <p:strVal val="#ppt_x"/>
                                          </p:val>
                                        </p:tav>
                                      </p:tavLst>
                                    </p:anim>
                                    <p:anim calcmode="lin" valueType="num">
                                      <p:cBhvr additive="base">
                                        <p:cTn id="116" dur="500" fill="hold"/>
                                        <p:tgtEl>
                                          <p:spTgt spid="17486"/>
                                        </p:tgtEl>
                                        <p:attrNameLst>
                                          <p:attrName>ppt_y</p:attrName>
                                        </p:attrNameLst>
                                      </p:cBhvr>
                                      <p:tavLst>
                                        <p:tav tm="0">
                                          <p:val>
                                            <p:strVal val="0-#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17" presetClass="entr" presetSubtype="1" fill="hold" nodeType="clickEffect">
                                  <p:stCondLst>
                                    <p:cond delay="0"/>
                                  </p:stCondLst>
                                  <p:childTnLst>
                                    <p:set>
                                      <p:cBhvr>
                                        <p:cTn id="120" dur="1" fill="hold">
                                          <p:stCondLst>
                                            <p:cond delay="0"/>
                                          </p:stCondLst>
                                        </p:cTn>
                                        <p:tgtEl>
                                          <p:spTgt spid="12"/>
                                        </p:tgtEl>
                                        <p:attrNameLst>
                                          <p:attrName>style.visibility</p:attrName>
                                        </p:attrNameLst>
                                      </p:cBhvr>
                                      <p:to>
                                        <p:strVal val="visible"/>
                                      </p:to>
                                    </p:set>
                                    <p:anim calcmode="lin" valueType="num">
                                      <p:cBhvr>
                                        <p:cTn id="121" dur="500" fill="hold"/>
                                        <p:tgtEl>
                                          <p:spTgt spid="12"/>
                                        </p:tgtEl>
                                        <p:attrNameLst>
                                          <p:attrName>ppt_x</p:attrName>
                                        </p:attrNameLst>
                                      </p:cBhvr>
                                      <p:tavLst>
                                        <p:tav tm="0">
                                          <p:val>
                                            <p:strVal val="#ppt_x"/>
                                          </p:val>
                                        </p:tav>
                                        <p:tav tm="100000">
                                          <p:val>
                                            <p:strVal val="#ppt_x"/>
                                          </p:val>
                                        </p:tav>
                                      </p:tavLst>
                                    </p:anim>
                                    <p:anim calcmode="lin" valueType="num">
                                      <p:cBhvr>
                                        <p:cTn id="122" dur="500" fill="hold"/>
                                        <p:tgtEl>
                                          <p:spTgt spid="12"/>
                                        </p:tgtEl>
                                        <p:attrNameLst>
                                          <p:attrName>ppt_y</p:attrName>
                                        </p:attrNameLst>
                                      </p:cBhvr>
                                      <p:tavLst>
                                        <p:tav tm="0">
                                          <p:val>
                                            <p:strVal val="#ppt_y-#ppt_h/2"/>
                                          </p:val>
                                        </p:tav>
                                        <p:tav tm="100000">
                                          <p:val>
                                            <p:strVal val="#ppt_y"/>
                                          </p:val>
                                        </p:tav>
                                      </p:tavLst>
                                    </p:anim>
                                    <p:anim calcmode="lin" valueType="num">
                                      <p:cBhvr>
                                        <p:cTn id="123" dur="500" fill="hold"/>
                                        <p:tgtEl>
                                          <p:spTgt spid="12"/>
                                        </p:tgtEl>
                                        <p:attrNameLst>
                                          <p:attrName>ppt_w</p:attrName>
                                        </p:attrNameLst>
                                      </p:cBhvr>
                                      <p:tavLst>
                                        <p:tav tm="0">
                                          <p:val>
                                            <p:strVal val="#ppt_w"/>
                                          </p:val>
                                        </p:tav>
                                        <p:tav tm="100000">
                                          <p:val>
                                            <p:strVal val="#ppt_w"/>
                                          </p:val>
                                        </p:tav>
                                      </p:tavLst>
                                    </p:anim>
                                    <p:anim calcmode="lin" valueType="num">
                                      <p:cBhvr>
                                        <p:cTn id="124"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1" fill="hold" nodeType="clickEffect">
                                  <p:stCondLst>
                                    <p:cond delay="0"/>
                                  </p:stCondLst>
                                  <p:childTnLst>
                                    <p:set>
                                      <p:cBhvr>
                                        <p:cTn id="128" dur="1" fill="hold">
                                          <p:stCondLst>
                                            <p:cond delay="0"/>
                                          </p:stCondLst>
                                        </p:cTn>
                                        <p:tgtEl>
                                          <p:spTgt spid="10"/>
                                        </p:tgtEl>
                                        <p:attrNameLst>
                                          <p:attrName>style.visibility</p:attrName>
                                        </p:attrNameLst>
                                      </p:cBhvr>
                                      <p:to>
                                        <p:strVal val="visible"/>
                                      </p:to>
                                    </p:set>
                                    <p:anim calcmode="lin" valueType="num">
                                      <p:cBhvr additive="base">
                                        <p:cTn id="129" dur="500" fill="hold"/>
                                        <p:tgtEl>
                                          <p:spTgt spid="10"/>
                                        </p:tgtEl>
                                        <p:attrNameLst>
                                          <p:attrName>ppt_x</p:attrName>
                                        </p:attrNameLst>
                                      </p:cBhvr>
                                      <p:tavLst>
                                        <p:tav tm="0">
                                          <p:val>
                                            <p:strVal val="#ppt_x"/>
                                          </p:val>
                                        </p:tav>
                                        <p:tav tm="100000">
                                          <p:val>
                                            <p:strVal val="#ppt_x"/>
                                          </p:val>
                                        </p:tav>
                                      </p:tavLst>
                                    </p:anim>
                                    <p:anim calcmode="lin" valueType="num">
                                      <p:cBhvr additive="base">
                                        <p:cTn id="130"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1" fill="hold" nodeType="clickEffect">
                                  <p:stCondLst>
                                    <p:cond delay="0"/>
                                  </p:stCondLst>
                                  <p:childTnLst>
                                    <p:set>
                                      <p:cBhvr>
                                        <p:cTn id="134" dur="1" fill="hold">
                                          <p:stCondLst>
                                            <p:cond delay="0"/>
                                          </p:stCondLst>
                                        </p:cTn>
                                        <p:tgtEl>
                                          <p:spTgt spid="17506"/>
                                        </p:tgtEl>
                                        <p:attrNameLst>
                                          <p:attrName>style.visibility</p:attrName>
                                        </p:attrNameLst>
                                      </p:cBhvr>
                                      <p:to>
                                        <p:strVal val="visible"/>
                                      </p:to>
                                    </p:set>
                                    <p:anim calcmode="lin" valueType="num">
                                      <p:cBhvr additive="base">
                                        <p:cTn id="135" dur="500" fill="hold"/>
                                        <p:tgtEl>
                                          <p:spTgt spid="17506"/>
                                        </p:tgtEl>
                                        <p:attrNameLst>
                                          <p:attrName>ppt_x</p:attrName>
                                        </p:attrNameLst>
                                      </p:cBhvr>
                                      <p:tavLst>
                                        <p:tav tm="0">
                                          <p:val>
                                            <p:strVal val="#ppt_x"/>
                                          </p:val>
                                        </p:tav>
                                        <p:tav tm="100000">
                                          <p:val>
                                            <p:strVal val="#ppt_x"/>
                                          </p:val>
                                        </p:tav>
                                      </p:tavLst>
                                    </p:anim>
                                    <p:anim calcmode="lin" valueType="num">
                                      <p:cBhvr additive="base">
                                        <p:cTn id="136" dur="500" fill="hold"/>
                                        <p:tgtEl>
                                          <p:spTgt spid="17506"/>
                                        </p:tgtEl>
                                        <p:attrNameLst>
                                          <p:attrName>ppt_y</p:attrName>
                                        </p:attrNameLst>
                                      </p:cBhvr>
                                      <p:tavLst>
                                        <p:tav tm="0">
                                          <p:val>
                                            <p:strVal val="0-#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4" fill="hold" grpId="0" nodeType="clickEffect">
                                  <p:stCondLst>
                                    <p:cond delay="0"/>
                                  </p:stCondLst>
                                  <p:childTnLst>
                                    <p:set>
                                      <p:cBhvr>
                                        <p:cTn id="140" dur="1" fill="hold">
                                          <p:stCondLst>
                                            <p:cond delay="0"/>
                                          </p:stCondLst>
                                        </p:cTn>
                                        <p:tgtEl>
                                          <p:spTgt spid="17483"/>
                                        </p:tgtEl>
                                        <p:attrNameLst>
                                          <p:attrName>style.visibility</p:attrName>
                                        </p:attrNameLst>
                                      </p:cBhvr>
                                      <p:to>
                                        <p:strVal val="visible"/>
                                      </p:to>
                                    </p:set>
                                    <p:anim calcmode="lin" valueType="num">
                                      <p:cBhvr additive="base">
                                        <p:cTn id="141" dur="500" fill="hold"/>
                                        <p:tgtEl>
                                          <p:spTgt spid="17483"/>
                                        </p:tgtEl>
                                        <p:attrNameLst>
                                          <p:attrName>ppt_x</p:attrName>
                                        </p:attrNameLst>
                                      </p:cBhvr>
                                      <p:tavLst>
                                        <p:tav tm="0">
                                          <p:val>
                                            <p:strVal val="#ppt_x"/>
                                          </p:val>
                                        </p:tav>
                                        <p:tav tm="100000">
                                          <p:val>
                                            <p:strVal val="#ppt_x"/>
                                          </p:val>
                                        </p:tav>
                                      </p:tavLst>
                                    </p:anim>
                                    <p:anim calcmode="lin" valueType="num">
                                      <p:cBhvr additive="base">
                                        <p:cTn id="142" dur="500" fill="hold"/>
                                        <p:tgtEl>
                                          <p:spTgt spid="17483"/>
                                        </p:tgtEl>
                                        <p:attrNameLst>
                                          <p:attrName>ppt_y</p:attrName>
                                        </p:attrNameLst>
                                      </p:cBhvr>
                                      <p:tavLst>
                                        <p:tav tm="0">
                                          <p:val>
                                            <p:strVal val="1+#ppt_h/2"/>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grpId="0" nodeType="clickEffect">
                                  <p:stCondLst>
                                    <p:cond delay="0"/>
                                  </p:stCondLst>
                                  <p:childTnLst>
                                    <p:set>
                                      <p:cBhvr>
                                        <p:cTn id="146" dur="1" fill="hold">
                                          <p:stCondLst>
                                            <p:cond delay="0"/>
                                          </p:stCondLst>
                                        </p:cTn>
                                        <p:tgtEl>
                                          <p:spTgt spid="17485"/>
                                        </p:tgtEl>
                                        <p:attrNameLst>
                                          <p:attrName>style.visibility</p:attrName>
                                        </p:attrNameLst>
                                      </p:cBhvr>
                                      <p:to>
                                        <p:strVal val="visible"/>
                                      </p:to>
                                    </p:set>
                                    <p:anim calcmode="lin" valueType="num">
                                      <p:cBhvr additive="base">
                                        <p:cTn id="147" dur="500" fill="hold"/>
                                        <p:tgtEl>
                                          <p:spTgt spid="17485"/>
                                        </p:tgtEl>
                                        <p:attrNameLst>
                                          <p:attrName>ppt_x</p:attrName>
                                        </p:attrNameLst>
                                      </p:cBhvr>
                                      <p:tavLst>
                                        <p:tav tm="0">
                                          <p:val>
                                            <p:strVal val="0-#ppt_w/2"/>
                                          </p:val>
                                        </p:tav>
                                        <p:tav tm="100000">
                                          <p:val>
                                            <p:strVal val="#ppt_x"/>
                                          </p:val>
                                        </p:tav>
                                      </p:tavLst>
                                    </p:anim>
                                    <p:anim calcmode="lin" valueType="num">
                                      <p:cBhvr additive="base">
                                        <p:cTn id="148" dur="500" fill="hold"/>
                                        <p:tgtEl>
                                          <p:spTgt spid="17485"/>
                                        </p:tgtEl>
                                        <p:attrNameLst>
                                          <p:attrName>ppt_y</p:attrName>
                                        </p:attrNameLst>
                                      </p:cBhvr>
                                      <p:tavLst>
                                        <p:tav tm="0">
                                          <p:val>
                                            <p:strVal val="#ppt_y"/>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17" presetClass="entr" presetSubtype="8" fill="hold" nodeType="clickEffect">
                                  <p:stCondLst>
                                    <p:cond delay="0"/>
                                  </p:stCondLst>
                                  <p:childTnLst>
                                    <p:set>
                                      <p:cBhvr>
                                        <p:cTn id="152" dur="1" fill="hold">
                                          <p:stCondLst>
                                            <p:cond delay="0"/>
                                          </p:stCondLst>
                                        </p:cTn>
                                        <p:tgtEl>
                                          <p:spTgt spid="13"/>
                                        </p:tgtEl>
                                        <p:attrNameLst>
                                          <p:attrName>style.visibility</p:attrName>
                                        </p:attrNameLst>
                                      </p:cBhvr>
                                      <p:to>
                                        <p:strVal val="visible"/>
                                      </p:to>
                                    </p:set>
                                    <p:anim calcmode="lin" valueType="num">
                                      <p:cBhvr>
                                        <p:cTn id="153" dur="500" fill="hold"/>
                                        <p:tgtEl>
                                          <p:spTgt spid="13"/>
                                        </p:tgtEl>
                                        <p:attrNameLst>
                                          <p:attrName>ppt_x</p:attrName>
                                        </p:attrNameLst>
                                      </p:cBhvr>
                                      <p:tavLst>
                                        <p:tav tm="0">
                                          <p:val>
                                            <p:strVal val="#ppt_x-#ppt_w/2"/>
                                          </p:val>
                                        </p:tav>
                                        <p:tav tm="100000">
                                          <p:val>
                                            <p:strVal val="#ppt_x"/>
                                          </p:val>
                                        </p:tav>
                                      </p:tavLst>
                                    </p:anim>
                                    <p:anim calcmode="lin" valueType="num">
                                      <p:cBhvr>
                                        <p:cTn id="154" dur="500" fill="hold"/>
                                        <p:tgtEl>
                                          <p:spTgt spid="13"/>
                                        </p:tgtEl>
                                        <p:attrNameLst>
                                          <p:attrName>ppt_y</p:attrName>
                                        </p:attrNameLst>
                                      </p:cBhvr>
                                      <p:tavLst>
                                        <p:tav tm="0">
                                          <p:val>
                                            <p:strVal val="#ppt_y"/>
                                          </p:val>
                                        </p:tav>
                                        <p:tav tm="100000">
                                          <p:val>
                                            <p:strVal val="#ppt_y"/>
                                          </p:val>
                                        </p:tav>
                                      </p:tavLst>
                                    </p:anim>
                                    <p:anim calcmode="lin" valueType="num">
                                      <p:cBhvr>
                                        <p:cTn id="155" dur="500" fill="hold"/>
                                        <p:tgtEl>
                                          <p:spTgt spid="13"/>
                                        </p:tgtEl>
                                        <p:attrNameLst>
                                          <p:attrName>ppt_w</p:attrName>
                                        </p:attrNameLst>
                                      </p:cBhvr>
                                      <p:tavLst>
                                        <p:tav tm="0">
                                          <p:val>
                                            <p:fltVal val="0"/>
                                          </p:val>
                                        </p:tav>
                                        <p:tav tm="100000">
                                          <p:val>
                                            <p:strVal val="#ppt_w"/>
                                          </p:val>
                                        </p:tav>
                                      </p:tavLst>
                                    </p:anim>
                                    <p:anim calcmode="lin" valueType="num">
                                      <p:cBhvr>
                                        <p:cTn id="156" dur="500" fill="hold"/>
                                        <p:tgtEl>
                                          <p:spTgt spid="13"/>
                                        </p:tgtEl>
                                        <p:attrNameLst>
                                          <p:attrName>ppt_h</p:attrName>
                                        </p:attrNameLst>
                                      </p:cBhvr>
                                      <p:tavLst>
                                        <p:tav tm="0">
                                          <p:val>
                                            <p:strVal val="#ppt_h"/>
                                          </p:val>
                                        </p:tav>
                                        <p:tav tm="100000">
                                          <p:val>
                                            <p:strVal val="#ppt_h"/>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8" fill="hold" nodeType="clickEffect">
                                  <p:stCondLst>
                                    <p:cond delay="0"/>
                                  </p:stCondLst>
                                  <p:childTnLst>
                                    <p:set>
                                      <p:cBhvr>
                                        <p:cTn id="160" dur="1" fill="hold">
                                          <p:stCondLst>
                                            <p:cond delay="0"/>
                                          </p:stCondLst>
                                        </p:cTn>
                                        <p:tgtEl>
                                          <p:spTgt spid="11"/>
                                        </p:tgtEl>
                                        <p:attrNameLst>
                                          <p:attrName>style.visibility</p:attrName>
                                        </p:attrNameLst>
                                      </p:cBhvr>
                                      <p:to>
                                        <p:strVal val="visible"/>
                                      </p:to>
                                    </p:set>
                                    <p:anim calcmode="lin" valueType="num">
                                      <p:cBhvr additive="base">
                                        <p:cTn id="161" dur="500" fill="hold"/>
                                        <p:tgtEl>
                                          <p:spTgt spid="11"/>
                                        </p:tgtEl>
                                        <p:attrNameLst>
                                          <p:attrName>ppt_x</p:attrName>
                                        </p:attrNameLst>
                                      </p:cBhvr>
                                      <p:tavLst>
                                        <p:tav tm="0">
                                          <p:val>
                                            <p:strVal val="0-#ppt_w/2"/>
                                          </p:val>
                                        </p:tav>
                                        <p:tav tm="100000">
                                          <p:val>
                                            <p:strVal val="#ppt_x"/>
                                          </p:val>
                                        </p:tav>
                                      </p:tavLst>
                                    </p:anim>
                                    <p:anim calcmode="lin" valueType="num">
                                      <p:cBhvr additive="base">
                                        <p:cTn id="162"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8" fill="hold" nodeType="clickEffect">
                                  <p:stCondLst>
                                    <p:cond delay="0"/>
                                  </p:stCondLst>
                                  <p:childTnLst>
                                    <p:set>
                                      <p:cBhvr>
                                        <p:cTn id="166" dur="1" fill="hold">
                                          <p:stCondLst>
                                            <p:cond delay="0"/>
                                          </p:stCondLst>
                                        </p:cTn>
                                        <p:tgtEl>
                                          <p:spTgt spid="17505"/>
                                        </p:tgtEl>
                                        <p:attrNameLst>
                                          <p:attrName>style.visibility</p:attrName>
                                        </p:attrNameLst>
                                      </p:cBhvr>
                                      <p:to>
                                        <p:strVal val="visible"/>
                                      </p:to>
                                    </p:set>
                                    <p:anim calcmode="lin" valueType="num">
                                      <p:cBhvr additive="base">
                                        <p:cTn id="167" dur="500" fill="hold"/>
                                        <p:tgtEl>
                                          <p:spTgt spid="17505"/>
                                        </p:tgtEl>
                                        <p:attrNameLst>
                                          <p:attrName>ppt_x</p:attrName>
                                        </p:attrNameLst>
                                      </p:cBhvr>
                                      <p:tavLst>
                                        <p:tav tm="0">
                                          <p:val>
                                            <p:strVal val="0-#ppt_w/2"/>
                                          </p:val>
                                        </p:tav>
                                        <p:tav tm="100000">
                                          <p:val>
                                            <p:strVal val="#ppt_x"/>
                                          </p:val>
                                        </p:tav>
                                      </p:tavLst>
                                    </p:anim>
                                    <p:anim calcmode="lin" valueType="num">
                                      <p:cBhvr additive="base">
                                        <p:cTn id="168" dur="500" fill="hold"/>
                                        <p:tgtEl>
                                          <p:spTgt spid="17505"/>
                                        </p:tgtEl>
                                        <p:attrNameLst>
                                          <p:attrName>ppt_y</p:attrName>
                                        </p:attrNameLst>
                                      </p:cBhvr>
                                      <p:tavLst>
                                        <p:tav tm="0">
                                          <p:val>
                                            <p:strVal val="#ppt_y"/>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17" presetClass="entr" presetSubtype="8" fill="hold" grpId="0" nodeType="clickEffect">
                                  <p:stCondLst>
                                    <p:cond delay="0"/>
                                  </p:stCondLst>
                                  <p:childTnLst>
                                    <p:set>
                                      <p:cBhvr>
                                        <p:cTn id="172" dur="1" fill="hold">
                                          <p:stCondLst>
                                            <p:cond delay="0"/>
                                          </p:stCondLst>
                                        </p:cTn>
                                        <p:tgtEl>
                                          <p:spTgt spid="17484"/>
                                        </p:tgtEl>
                                        <p:attrNameLst>
                                          <p:attrName>style.visibility</p:attrName>
                                        </p:attrNameLst>
                                      </p:cBhvr>
                                      <p:to>
                                        <p:strVal val="visible"/>
                                      </p:to>
                                    </p:set>
                                    <p:anim calcmode="lin" valueType="num">
                                      <p:cBhvr>
                                        <p:cTn id="173" dur="500" fill="hold"/>
                                        <p:tgtEl>
                                          <p:spTgt spid="17484"/>
                                        </p:tgtEl>
                                        <p:attrNameLst>
                                          <p:attrName>ppt_x</p:attrName>
                                        </p:attrNameLst>
                                      </p:cBhvr>
                                      <p:tavLst>
                                        <p:tav tm="0">
                                          <p:val>
                                            <p:strVal val="#ppt_x-#ppt_w/2"/>
                                          </p:val>
                                        </p:tav>
                                        <p:tav tm="100000">
                                          <p:val>
                                            <p:strVal val="#ppt_x"/>
                                          </p:val>
                                        </p:tav>
                                      </p:tavLst>
                                    </p:anim>
                                    <p:anim calcmode="lin" valueType="num">
                                      <p:cBhvr>
                                        <p:cTn id="174" dur="500" fill="hold"/>
                                        <p:tgtEl>
                                          <p:spTgt spid="17484"/>
                                        </p:tgtEl>
                                        <p:attrNameLst>
                                          <p:attrName>ppt_y</p:attrName>
                                        </p:attrNameLst>
                                      </p:cBhvr>
                                      <p:tavLst>
                                        <p:tav tm="0">
                                          <p:val>
                                            <p:strVal val="#ppt_y"/>
                                          </p:val>
                                        </p:tav>
                                        <p:tav tm="100000">
                                          <p:val>
                                            <p:strVal val="#ppt_y"/>
                                          </p:val>
                                        </p:tav>
                                      </p:tavLst>
                                    </p:anim>
                                    <p:anim calcmode="lin" valueType="num">
                                      <p:cBhvr>
                                        <p:cTn id="175" dur="500" fill="hold"/>
                                        <p:tgtEl>
                                          <p:spTgt spid="17484"/>
                                        </p:tgtEl>
                                        <p:attrNameLst>
                                          <p:attrName>ppt_w</p:attrName>
                                        </p:attrNameLst>
                                      </p:cBhvr>
                                      <p:tavLst>
                                        <p:tav tm="0">
                                          <p:val>
                                            <p:fltVal val="0"/>
                                          </p:val>
                                        </p:tav>
                                        <p:tav tm="100000">
                                          <p:val>
                                            <p:strVal val="#ppt_w"/>
                                          </p:val>
                                        </p:tav>
                                      </p:tavLst>
                                    </p:anim>
                                    <p:anim calcmode="lin" valueType="num">
                                      <p:cBhvr>
                                        <p:cTn id="176" dur="500" fill="hold"/>
                                        <p:tgtEl>
                                          <p:spTgt spid="1748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34" grpId="0" animBg="1"/>
      <p:bldP spid="17435" grpId="0" animBg="1"/>
      <p:bldP spid="17482" grpId="0" autoUpdateAnimBg="0"/>
      <p:bldP spid="17483" grpId="0" autoUpdateAnimBg="0"/>
      <p:bldP spid="17484" grpId="0" autoUpdateAnimBg="0"/>
      <p:bldP spid="17485" grpId="0" animBg="1"/>
      <p:bldP spid="17486" grpId="0" animBg="1"/>
      <p:bldP spid="17487"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434" name="Object 2"/>
          <p:cNvGraphicFramePr>
            <a:graphicFrameLocks noChangeAspect="1"/>
          </p:cNvGraphicFramePr>
          <p:nvPr/>
        </p:nvGraphicFramePr>
        <p:xfrm>
          <a:off x="1531938" y="1114425"/>
          <a:ext cx="2640012" cy="2743200"/>
        </p:xfrm>
        <a:graphic>
          <a:graphicData uri="http://schemas.openxmlformats.org/presentationml/2006/ole">
            <mc:AlternateContent xmlns:mc="http://schemas.openxmlformats.org/markup-compatibility/2006">
              <mc:Choice xmlns:v="urn:schemas-microsoft-com:vml" Requires="v">
                <p:oleObj spid="_x0000_s14337" name="Image" r:id="rId1" imgW="3517900" imgH="3594100" progId="">
                  <p:embed/>
                </p:oleObj>
              </mc:Choice>
              <mc:Fallback>
                <p:oleObj name="Image" r:id="rId1" imgW="3517900" imgH="3594100" progId="">
                  <p:embed/>
                  <p:pic>
                    <p:nvPicPr>
                      <p:cNvPr id="0" name="Object 2"/>
                      <p:cNvPicPr>
                        <a:picLocks noChangeAspect="1"/>
                      </p:cNvPicPr>
                      <p:nvPr/>
                    </p:nvPicPr>
                    <p:blipFill>
                      <a:blip r:embed="rId2"/>
                      <a:stretch>
                        <a:fillRect/>
                      </a:stretch>
                    </p:blipFill>
                    <p:spPr>
                      <a:xfrm>
                        <a:off x="1531938" y="1114425"/>
                        <a:ext cx="2640012" cy="2743200"/>
                      </a:xfrm>
                      <a:prstGeom prst="rect">
                        <a:avLst/>
                      </a:prstGeom>
                      <a:noFill/>
                      <a:ln w="9525">
                        <a:noFill/>
                      </a:ln>
                    </p:spPr>
                  </p:pic>
                </p:oleObj>
              </mc:Fallback>
            </mc:AlternateContent>
          </a:graphicData>
        </a:graphic>
      </p:graphicFrame>
      <p:graphicFrame>
        <p:nvGraphicFramePr>
          <p:cNvPr id="18435" name="Object 3"/>
          <p:cNvGraphicFramePr>
            <a:graphicFrameLocks noChangeAspect="1"/>
          </p:cNvGraphicFramePr>
          <p:nvPr/>
        </p:nvGraphicFramePr>
        <p:xfrm>
          <a:off x="4057650" y="276225"/>
          <a:ext cx="1468438" cy="2209800"/>
        </p:xfrm>
        <a:graphic>
          <a:graphicData uri="http://schemas.openxmlformats.org/presentationml/2006/ole">
            <mc:AlternateContent xmlns:mc="http://schemas.openxmlformats.org/markup-compatibility/2006">
              <mc:Choice xmlns:v="urn:schemas-microsoft-com:vml" Requires="v">
                <p:oleObj spid="_x0000_s14338" name="Image" r:id="rId3" imgW="1943100" imgH="2921000" progId="">
                  <p:embed/>
                </p:oleObj>
              </mc:Choice>
              <mc:Fallback>
                <p:oleObj name="Image" r:id="rId3" imgW="1943100" imgH="2921000" progId="">
                  <p:embed/>
                  <p:pic>
                    <p:nvPicPr>
                      <p:cNvPr id="0" name="Object 3"/>
                      <p:cNvPicPr>
                        <a:picLocks noChangeAspect="1"/>
                      </p:cNvPicPr>
                      <p:nvPr/>
                    </p:nvPicPr>
                    <p:blipFill>
                      <a:blip r:embed="rId4"/>
                      <a:stretch>
                        <a:fillRect/>
                      </a:stretch>
                    </p:blipFill>
                    <p:spPr>
                      <a:xfrm>
                        <a:off x="4057650" y="276225"/>
                        <a:ext cx="1468438" cy="2209800"/>
                      </a:xfrm>
                      <a:prstGeom prst="rect">
                        <a:avLst/>
                      </a:prstGeom>
                      <a:noFill/>
                      <a:ln w="9525">
                        <a:noFill/>
                      </a:ln>
                    </p:spPr>
                  </p:pic>
                </p:oleObj>
              </mc:Fallback>
            </mc:AlternateContent>
          </a:graphicData>
        </a:graphic>
      </p:graphicFrame>
      <p:graphicFrame>
        <p:nvGraphicFramePr>
          <p:cNvPr id="18436" name="Object 4"/>
          <p:cNvGraphicFramePr>
            <a:graphicFrameLocks noChangeAspect="1"/>
          </p:cNvGraphicFramePr>
          <p:nvPr/>
        </p:nvGraphicFramePr>
        <p:xfrm>
          <a:off x="1343025" y="3957638"/>
          <a:ext cx="2895600" cy="1535112"/>
        </p:xfrm>
        <a:graphic>
          <a:graphicData uri="http://schemas.openxmlformats.org/presentationml/2006/ole">
            <mc:AlternateContent xmlns:mc="http://schemas.openxmlformats.org/markup-compatibility/2006">
              <mc:Choice xmlns:v="urn:schemas-microsoft-com:vml" Requires="v">
                <p:oleObj spid="_x0000_s14339" name="Image" r:id="rId5" imgW="3784600" imgH="2006600" progId="">
                  <p:embed/>
                </p:oleObj>
              </mc:Choice>
              <mc:Fallback>
                <p:oleObj name="Image" r:id="rId5" imgW="3784600" imgH="2006600" progId="">
                  <p:embed/>
                  <p:pic>
                    <p:nvPicPr>
                      <p:cNvPr id="0" name="Object 4"/>
                      <p:cNvPicPr>
                        <a:picLocks noChangeAspect="1"/>
                      </p:cNvPicPr>
                      <p:nvPr/>
                    </p:nvPicPr>
                    <p:blipFill>
                      <a:blip r:embed="rId6"/>
                      <a:stretch>
                        <a:fillRect/>
                      </a:stretch>
                    </p:blipFill>
                    <p:spPr>
                      <a:xfrm>
                        <a:off x="1343025" y="3957638"/>
                        <a:ext cx="2895600" cy="1535112"/>
                      </a:xfrm>
                      <a:prstGeom prst="rect">
                        <a:avLst/>
                      </a:prstGeom>
                      <a:noFill/>
                      <a:ln w="9525">
                        <a:noFill/>
                      </a:ln>
                    </p:spPr>
                  </p:pic>
                </p:oleObj>
              </mc:Fallback>
            </mc:AlternateContent>
          </a:graphicData>
        </a:graphic>
      </p:graphicFrame>
      <p:graphicFrame>
        <p:nvGraphicFramePr>
          <p:cNvPr id="18437" name="Object 5"/>
          <p:cNvGraphicFramePr>
            <a:graphicFrameLocks noChangeAspect="1"/>
          </p:cNvGraphicFramePr>
          <p:nvPr/>
        </p:nvGraphicFramePr>
        <p:xfrm>
          <a:off x="371475" y="371475"/>
          <a:ext cx="993775" cy="2006600"/>
        </p:xfrm>
        <a:graphic>
          <a:graphicData uri="http://schemas.openxmlformats.org/presentationml/2006/ole">
            <mc:AlternateContent xmlns:mc="http://schemas.openxmlformats.org/markup-compatibility/2006">
              <mc:Choice xmlns:v="urn:schemas-microsoft-com:vml" Requires="v">
                <p:oleObj spid="_x0000_s14340" name="Image" r:id="rId7" imgW="1333500" imgH="2692400" progId="">
                  <p:embed/>
                </p:oleObj>
              </mc:Choice>
              <mc:Fallback>
                <p:oleObj name="Image" r:id="rId7" imgW="1333500" imgH="2692400" progId="">
                  <p:embed/>
                  <p:pic>
                    <p:nvPicPr>
                      <p:cNvPr id="0" name="Object 5"/>
                      <p:cNvPicPr>
                        <a:picLocks noChangeAspect="1"/>
                      </p:cNvPicPr>
                      <p:nvPr/>
                    </p:nvPicPr>
                    <p:blipFill>
                      <a:blip r:embed="rId8"/>
                      <a:stretch>
                        <a:fillRect/>
                      </a:stretch>
                    </p:blipFill>
                    <p:spPr>
                      <a:xfrm>
                        <a:off x="371475" y="371475"/>
                        <a:ext cx="993775" cy="2006600"/>
                      </a:xfrm>
                      <a:prstGeom prst="rect">
                        <a:avLst/>
                      </a:prstGeom>
                      <a:noFill/>
                      <a:ln w="9525">
                        <a:noFill/>
                      </a:ln>
                    </p:spPr>
                  </p:pic>
                </p:oleObj>
              </mc:Fallback>
            </mc:AlternateContent>
          </a:graphicData>
        </a:graphic>
      </p:graphicFrame>
      <p:sp>
        <p:nvSpPr>
          <p:cNvPr id="18438" name="AutoShape 6"/>
          <p:cNvSpPr>
            <a:spLocks noChangeArrowheads="1"/>
          </p:cNvSpPr>
          <p:nvPr/>
        </p:nvSpPr>
        <p:spPr bwMode="auto">
          <a:xfrm rot="2041927">
            <a:off x="4124325" y="3429000"/>
            <a:ext cx="685800" cy="304800"/>
          </a:xfrm>
          <a:prstGeom prst="leftArrow">
            <a:avLst>
              <a:gd name="adj1" fmla="val 50000"/>
              <a:gd name="adj2" fmla="val 56250"/>
            </a:avLst>
          </a:prstGeom>
          <a:solidFill>
            <a:schemeClr val="accent1"/>
          </a:solidFill>
          <a:ln w="9525">
            <a:solidFill>
              <a:schemeClr val="tx1"/>
            </a:solidFill>
            <a:miter lim="800000"/>
          </a:ln>
        </p:spPr>
        <p:txBody>
          <a:bodyPr wrap="none" anchor="ctr"/>
          <a:lstStyle/>
          <a:p>
            <a:endParaRPr lang="en-IN"/>
          </a:p>
        </p:txBody>
      </p:sp>
      <p:sp>
        <p:nvSpPr>
          <p:cNvPr id="18439" name="AutoShape 7"/>
          <p:cNvSpPr>
            <a:spLocks noChangeArrowheads="1"/>
          </p:cNvSpPr>
          <p:nvPr/>
        </p:nvSpPr>
        <p:spPr bwMode="auto">
          <a:xfrm rot="-5432475">
            <a:off x="2705100" y="493713"/>
            <a:ext cx="533400" cy="304800"/>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8440" name="AutoShape 8"/>
          <p:cNvSpPr>
            <a:spLocks noChangeArrowheads="1"/>
          </p:cNvSpPr>
          <p:nvPr/>
        </p:nvSpPr>
        <p:spPr bwMode="auto">
          <a:xfrm rot="8594783">
            <a:off x="762000" y="3505200"/>
            <a:ext cx="685800" cy="304800"/>
          </a:xfrm>
          <a:prstGeom prst="leftArrow">
            <a:avLst>
              <a:gd name="adj1" fmla="val 50000"/>
              <a:gd name="adj2" fmla="val 56250"/>
            </a:avLst>
          </a:prstGeom>
          <a:solidFill>
            <a:schemeClr val="accent1"/>
          </a:solidFill>
          <a:ln w="9525">
            <a:solidFill>
              <a:schemeClr val="tx1"/>
            </a:solidFill>
            <a:miter lim="800000"/>
          </a:ln>
        </p:spPr>
        <p:txBody>
          <a:bodyPr wrap="none" anchor="ctr"/>
          <a:lstStyle/>
          <a:p>
            <a:endParaRPr lang="en-IN"/>
          </a:p>
        </p:txBody>
      </p:sp>
      <p:sp>
        <p:nvSpPr>
          <p:cNvPr id="18441" name="Text Box 9"/>
          <p:cNvSpPr txBox="1">
            <a:spLocks noChangeArrowheads="1"/>
          </p:cNvSpPr>
          <p:nvPr/>
        </p:nvSpPr>
        <p:spPr bwMode="auto">
          <a:xfrm rot="2136515">
            <a:off x="4311650" y="3394075"/>
            <a:ext cx="717550" cy="244475"/>
          </a:xfrm>
          <a:prstGeom prst="rect">
            <a:avLst/>
          </a:prstGeom>
          <a:noFill/>
          <a:ln w="9525">
            <a:noFill/>
            <a:miter lim="800000"/>
          </a:ln>
        </p:spPr>
        <p:txBody>
          <a:bodyPr wrap="none">
            <a:spAutoFit/>
          </a:bodyPr>
          <a:lstStyle/>
          <a:p>
            <a:r>
              <a:rPr lang="en-US" sz="1000" b="1">
                <a:latin typeface="Times New Roman" charset="0"/>
              </a:rPr>
              <a:t>FOR F.V.</a:t>
            </a:r>
            <a:endParaRPr lang="en-US" sz="1000" b="1">
              <a:latin typeface="Times New Roman" charset="0"/>
            </a:endParaRPr>
          </a:p>
        </p:txBody>
      </p:sp>
      <p:sp>
        <p:nvSpPr>
          <p:cNvPr id="18442" name="Text Box 10"/>
          <p:cNvSpPr txBox="1">
            <a:spLocks noChangeArrowheads="1"/>
          </p:cNvSpPr>
          <p:nvPr/>
        </p:nvSpPr>
        <p:spPr bwMode="auto">
          <a:xfrm rot="-2169755">
            <a:off x="561975" y="3457575"/>
            <a:ext cx="709613" cy="244475"/>
          </a:xfrm>
          <a:prstGeom prst="rect">
            <a:avLst/>
          </a:prstGeom>
          <a:noFill/>
          <a:ln w="9525">
            <a:noFill/>
            <a:miter lim="800000"/>
          </a:ln>
        </p:spPr>
        <p:txBody>
          <a:bodyPr wrap="none">
            <a:spAutoFit/>
          </a:bodyPr>
          <a:lstStyle/>
          <a:p>
            <a:r>
              <a:rPr lang="en-US" sz="1000" b="1">
                <a:latin typeface="Times New Roman" charset="0"/>
              </a:rPr>
              <a:t>FOR S.V.</a:t>
            </a:r>
            <a:endParaRPr lang="en-US" sz="1000" b="1">
              <a:latin typeface="Times New Roman" charset="0"/>
            </a:endParaRPr>
          </a:p>
        </p:txBody>
      </p:sp>
      <p:sp>
        <p:nvSpPr>
          <p:cNvPr id="18443" name="Text Box 11"/>
          <p:cNvSpPr txBox="1">
            <a:spLocks noChangeArrowheads="1"/>
          </p:cNvSpPr>
          <p:nvPr/>
        </p:nvSpPr>
        <p:spPr bwMode="auto">
          <a:xfrm>
            <a:off x="2628900" y="171450"/>
            <a:ext cx="723900" cy="244475"/>
          </a:xfrm>
          <a:prstGeom prst="rect">
            <a:avLst/>
          </a:prstGeom>
          <a:noFill/>
          <a:ln w="9525">
            <a:noFill/>
            <a:miter lim="800000"/>
          </a:ln>
        </p:spPr>
        <p:txBody>
          <a:bodyPr wrap="none">
            <a:spAutoFit/>
          </a:bodyPr>
          <a:lstStyle/>
          <a:p>
            <a:r>
              <a:rPr lang="en-US" sz="1000" b="1">
                <a:latin typeface="Times New Roman" charset="0"/>
              </a:rPr>
              <a:t>FOR T.V.</a:t>
            </a:r>
            <a:endParaRPr lang="en-US" sz="1000" b="1">
              <a:latin typeface="Times New Roman" charset="0"/>
            </a:endParaRPr>
          </a:p>
        </p:txBody>
      </p:sp>
      <p:grpSp>
        <p:nvGrpSpPr>
          <p:cNvPr id="2" name="Group 12"/>
          <p:cNvGrpSpPr/>
          <p:nvPr/>
        </p:nvGrpSpPr>
        <p:grpSpPr bwMode="auto">
          <a:xfrm>
            <a:off x="2438400" y="266700"/>
            <a:ext cx="3048000" cy="3016250"/>
            <a:chOff x="1536" y="168"/>
            <a:chExt cx="1920" cy="1900"/>
          </a:xfrm>
        </p:grpSpPr>
        <p:sp>
          <p:nvSpPr>
            <p:cNvPr id="9309" name="Line 13"/>
            <p:cNvSpPr>
              <a:spLocks noChangeShapeType="1"/>
            </p:cNvSpPr>
            <p:nvPr/>
          </p:nvSpPr>
          <p:spPr bwMode="auto">
            <a:xfrm flipV="1">
              <a:off x="2448" y="668"/>
              <a:ext cx="1008" cy="588"/>
            </a:xfrm>
            <a:prstGeom prst="line">
              <a:avLst/>
            </a:prstGeom>
            <a:noFill/>
            <a:ln w="9525">
              <a:solidFill>
                <a:schemeClr val="tx1"/>
              </a:solidFill>
              <a:round/>
            </a:ln>
          </p:spPr>
          <p:txBody>
            <a:bodyPr/>
            <a:lstStyle/>
            <a:p>
              <a:endParaRPr lang="en-IN"/>
            </a:p>
          </p:txBody>
        </p:sp>
        <p:sp>
          <p:nvSpPr>
            <p:cNvPr id="9310" name="Line 14"/>
            <p:cNvSpPr>
              <a:spLocks noChangeShapeType="1"/>
            </p:cNvSpPr>
            <p:nvPr/>
          </p:nvSpPr>
          <p:spPr bwMode="auto">
            <a:xfrm flipV="1">
              <a:off x="1536" y="168"/>
              <a:ext cx="1056" cy="616"/>
            </a:xfrm>
            <a:prstGeom prst="line">
              <a:avLst/>
            </a:prstGeom>
            <a:noFill/>
            <a:ln w="9525">
              <a:solidFill>
                <a:schemeClr val="tx1"/>
              </a:solidFill>
              <a:round/>
            </a:ln>
          </p:spPr>
          <p:txBody>
            <a:bodyPr/>
            <a:lstStyle/>
            <a:p>
              <a:endParaRPr lang="en-IN"/>
            </a:p>
          </p:txBody>
        </p:sp>
        <p:sp>
          <p:nvSpPr>
            <p:cNvPr id="9311" name="Line 15"/>
            <p:cNvSpPr>
              <a:spLocks noChangeShapeType="1"/>
            </p:cNvSpPr>
            <p:nvPr/>
          </p:nvSpPr>
          <p:spPr bwMode="auto">
            <a:xfrm flipV="1">
              <a:off x="2184" y="1210"/>
              <a:ext cx="1224" cy="714"/>
            </a:xfrm>
            <a:prstGeom prst="line">
              <a:avLst/>
            </a:prstGeom>
            <a:noFill/>
            <a:ln w="9525">
              <a:solidFill>
                <a:schemeClr val="tx1"/>
              </a:solidFill>
              <a:round/>
            </a:ln>
          </p:spPr>
          <p:txBody>
            <a:bodyPr/>
            <a:lstStyle/>
            <a:p>
              <a:endParaRPr lang="en-IN"/>
            </a:p>
          </p:txBody>
        </p:sp>
        <p:sp>
          <p:nvSpPr>
            <p:cNvPr id="9312" name="Line 16"/>
            <p:cNvSpPr>
              <a:spLocks noChangeShapeType="1"/>
            </p:cNvSpPr>
            <p:nvPr/>
          </p:nvSpPr>
          <p:spPr bwMode="auto">
            <a:xfrm flipV="1">
              <a:off x="2304" y="1008"/>
              <a:ext cx="288" cy="168"/>
            </a:xfrm>
            <a:prstGeom prst="line">
              <a:avLst/>
            </a:prstGeom>
            <a:noFill/>
            <a:ln w="9525">
              <a:solidFill>
                <a:schemeClr val="tx1"/>
              </a:solidFill>
              <a:round/>
            </a:ln>
          </p:spPr>
          <p:txBody>
            <a:bodyPr/>
            <a:lstStyle/>
            <a:p>
              <a:endParaRPr lang="en-IN"/>
            </a:p>
          </p:txBody>
        </p:sp>
        <p:sp>
          <p:nvSpPr>
            <p:cNvPr id="9313" name="Line 17"/>
            <p:cNvSpPr>
              <a:spLocks noChangeShapeType="1"/>
            </p:cNvSpPr>
            <p:nvPr/>
          </p:nvSpPr>
          <p:spPr bwMode="auto">
            <a:xfrm flipV="1">
              <a:off x="2392" y="1452"/>
              <a:ext cx="1056" cy="616"/>
            </a:xfrm>
            <a:prstGeom prst="line">
              <a:avLst/>
            </a:prstGeom>
            <a:noFill/>
            <a:ln w="9525">
              <a:solidFill>
                <a:schemeClr val="tx1"/>
              </a:solidFill>
              <a:round/>
            </a:ln>
          </p:spPr>
          <p:txBody>
            <a:bodyPr/>
            <a:lstStyle/>
            <a:p>
              <a:endParaRPr lang="en-IN"/>
            </a:p>
          </p:txBody>
        </p:sp>
        <p:sp>
          <p:nvSpPr>
            <p:cNvPr id="9314" name="Line 18"/>
            <p:cNvSpPr>
              <a:spLocks noChangeShapeType="1"/>
            </p:cNvSpPr>
            <p:nvPr/>
          </p:nvSpPr>
          <p:spPr bwMode="auto">
            <a:xfrm flipV="1">
              <a:off x="2112" y="540"/>
              <a:ext cx="1152" cy="672"/>
            </a:xfrm>
            <a:prstGeom prst="line">
              <a:avLst/>
            </a:prstGeom>
            <a:noFill/>
            <a:ln w="9525">
              <a:solidFill>
                <a:schemeClr val="tx1"/>
              </a:solidFill>
              <a:round/>
            </a:ln>
          </p:spPr>
          <p:txBody>
            <a:bodyPr/>
            <a:lstStyle/>
            <a:p>
              <a:endParaRPr lang="en-IN"/>
            </a:p>
          </p:txBody>
        </p:sp>
        <p:sp>
          <p:nvSpPr>
            <p:cNvPr id="9315" name="Line 19"/>
            <p:cNvSpPr>
              <a:spLocks noChangeShapeType="1"/>
            </p:cNvSpPr>
            <p:nvPr/>
          </p:nvSpPr>
          <p:spPr bwMode="auto">
            <a:xfrm flipV="1">
              <a:off x="1680" y="328"/>
              <a:ext cx="1104" cy="644"/>
            </a:xfrm>
            <a:prstGeom prst="line">
              <a:avLst/>
            </a:prstGeom>
            <a:noFill/>
            <a:ln w="9525">
              <a:solidFill>
                <a:schemeClr val="tx1"/>
              </a:solidFill>
              <a:round/>
            </a:ln>
          </p:spPr>
          <p:txBody>
            <a:bodyPr/>
            <a:lstStyle/>
            <a:p>
              <a:endParaRPr lang="en-IN"/>
            </a:p>
          </p:txBody>
        </p:sp>
        <p:sp>
          <p:nvSpPr>
            <p:cNvPr id="9316" name="Line 20"/>
            <p:cNvSpPr>
              <a:spLocks noChangeShapeType="1"/>
            </p:cNvSpPr>
            <p:nvPr/>
          </p:nvSpPr>
          <p:spPr bwMode="auto">
            <a:xfrm flipV="1">
              <a:off x="2016" y="360"/>
              <a:ext cx="240" cy="144"/>
            </a:xfrm>
            <a:prstGeom prst="line">
              <a:avLst/>
            </a:prstGeom>
            <a:noFill/>
            <a:ln w="9525">
              <a:solidFill>
                <a:schemeClr val="tx1"/>
              </a:solidFill>
              <a:round/>
              <a:tailEnd type="triangle" w="med" len="med"/>
            </a:ln>
          </p:spPr>
          <p:txBody>
            <a:bodyPr/>
            <a:lstStyle/>
            <a:p>
              <a:endParaRPr lang="en-IN"/>
            </a:p>
          </p:txBody>
        </p:sp>
        <p:sp>
          <p:nvSpPr>
            <p:cNvPr id="9317" name="Line 21"/>
            <p:cNvSpPr>
              <a:spLocks noChangeShapeType="1"/>
            </p:cNvSpPr>
            <p:nvPr/>
          </p:nvSpPr>
          <p:spPr bwMode="auto">
            <a:xfrm flipV="1">
              <a:off x="2736" y="944"/>
              <a:ext cx="240" cy="144"/>
            </a:xfrm>
            <a:prstGeom prst="line">
              <a:avLst/>
            </a:prstGeom>
            <a:noFill/>
            <a:ln w="9525">
              <a:solidFill>
                <a:schemeClr val="tx1"/>
              </a:solidFill>
              <a:round/>
              <a:tailEnd type="triangle" w="med" len="med"/>
            </a:ln>
          </p:spPr>
          <p:txBody>
            <a:bodyPr/>
            <a:lstStyle/>
            <a:p>
              <a:endParaRPr lang="en-IN"/>
            </a:p>
          </p:txBody>
        </p:sp>
        <p:sp>
          <p:nvSpPr>
            <p:cNvPr id="9318" name="Line 22"/>
            <p:cNvSpPr>
              <a:spLocks noChangeShapeType="1"/>
            </p:cNvSpPr>
            <p:nvPr/>
          </p:nvSpPr>
          <p:spPr bwMode="auto">
            <a:xfrm flipV="1">
              <a:off x="2928" y="1344"/>
              <a:ext cx="240" cy="144"/>
            </a:xfrm>
            <a:prstGeom prst="line">
              <a:avLst/>
            </a:prstGeom>
            <a:noFill/>
            <a:ln w="9525">
              <a:solidFill>
                <a:schemeClr val="tx1"/>
              </a:solidFill>
              <a:round/>
              <a:tailEnd type="triangle" w="med" len="med"/>
            </a:ln>
          </p:spPr>
          <p:txBody>
            <a:bodyPr/>
            <a:lstStyle/>
            <a:p>
              <a:endParaRPr lang="en-IN"/>
            </a:p>
          </p:txBody>
        </p:sp>
        <p:sp>
          <p:nvSpPr>
            <p:cNvPr id="9319" name="Line 23"/>
            <p:cNvSpPr>
              <a:spLocks noChangeShapeType="1"/>
            </p:cNvSpPr>
            <p:nvPr/>
          </p:nvSpPr>
          <p:spPr bwMode="auto">
            <a:xfrm flipV="1">
              <a:off x="2960" y="1592"/>
              <a:ext cx="240" cy="144"/>
            </a:xfrm>
            <a:prstGeom prst="line">
              <a:avLst/>
            </a:prstGeom>
            <a:noFill/>
            <a:ln w="9525">
              <a:solidFill>
                <a:schemeClr val="tx1"/>
              </a:solidFill>
              <a:round/>
              <a:tailEnd type="triangle" w="med" len="med"/>
            </a:ln>
          </p:spPr>
          <p:txBody>
            <a:bodyPr/>
            <a:lstStyle/>
            <a:p>
              <a:endParaRPr lang="en-IN"/>
            </a:p>
          </p:txBody>
        </p:sp>
        <p:sp>
          <p:nvSpPr>
            <p:cNvPr id="9320" name="Line 24"/>
            <p:cNvSpPr>
              <a:spLocks noChangeShapeType="1"/>
            </p:cNvSpPr>
            <p:nvPr/>
          </p:nvSpPr>
          <p:spPr bwMode="auto">
            <a:xfrm flipV="1">
              <a:off x="2280" y="480"/>
              <a:ext cx="240" cy="144"/>
            </a:xfrm>
            <a:prstGeom prst="line">
              <a:avLst/>
            </a:prstGeom>
            <a:noFill/>
            <a:ln w="9525">
              <a:solidFill>
                <a:schemeClr val="tx1"/>
              </a:solidFill>
              <a:round/>
              <a:tailEnd type="triangle" w="med" len="med"/>
            </a:ln>
          </p:spPr>
          <p:txBody>
            <a:bodyPr/>
            <a:lstStyle/>
            <a:p>
              <a:endParaRPr lang="en-IN"/>
            </a:p>
          </p:txBody>
        </p:sp>
        <p:sp>
          <p:nvSpPr>
            <p:cNvPr id="9321" name="Line 25"/>
            <p:cNvSpPr>
              <a:spLocks noChangeShapeType="1"/>
            </p:cNvSpPr>
            <p:nvPr/>
          </p:nvSpPr>
          <p:spPr bwMode="auto">
            <a:xfrm flipV="1">
              <a:off x="2792" y="672"/>
              <a:ext cx="240" cy="144"/>
            </a:xfrm>
            <a:prstGeom prst="line">
              <a:avLst/>
            </a:prstGeom>
            <a:noFill/>
            <a:ln w="9525">
              <a:solidFill>
                <a:schemeClr val="tx1"/>
              </a:solidFill>
              <a:round/>
              <a:tailEnd type="triangle" w="med" len="med"/>
            </a:ln>
          </p:spPr>
          <p:txBody>
            <a:bodyPr/>
            <a:lstStyle/>
            <a:p>
              <a:endParaRPr lang="en-IN"/>
            </a:p>
          </p:txBody>
        </p:sp>
      </p:grpSp>
      <p:grpSp>
        <p:nvGrpSpPr>
          <p:cNvPr id="3" name="Group 26"/>
          <p:cNvGrpSpPr/>
          <p:nvPr/>
        </p:nvGrpSpPr>
        <p:grpSpPr bwMode="auto">
          <a:xfrm>
            <a:off x="228600" y="457200"/>
            <a:ext cx="2971800" cy="2536825"/>
            <a:chOff x="144" y="288"/>
            <a:chExt cx="1872" cy="1598"/>
          </a:xfrm>
        </p:grpSpPr>
        <p:grpSp>
          <p:nvGrpSpPr>
            <p:cNvPr id="4" name="Group 27"/>
            <p:cNvGrpSpPr/>
            <p:nvPr/>
          </p:nvGrpSpPr>
          <p:grpSpPr bwMode="auto">
            <a:xfrm>
              <a:off x="144" y="288"/>
              <a:ext cx="1872" cy="1598"/>
              <a:chOff x="960" y="615"/>
              <a:chExt cx="1872" cy="1598"/>
            </a:xfrm>
          </p:grpSpPr>
          <p:sp>
            <p:nvSpPr>
              <p:cNvPr id="9304" name="Line 28"/>
              <p:cNvSpPr>
                <a:spLocks noChangeShapeType="1"/>
              </p:cNvSpPr>
              <p:nvPr/>
            </p:nvSpPr>
            <p:spPr bwMode="auto">
              <a:xfrm flipH="1" flipV="1">
                <a:off x="1488" y="615"/>
                <a:ext cx="1344" cy="720"/>
              </a:xfrm>
              <a:prstGeom prst="line">
                <a:avLst/>
              </a:prstGeom>
              <a:noFill/>
              <a:ln w="9525">
                <a:solidFill>
                  <a:schemeClr val="folHlink"/>
                </a:solidFill>
                <a:round/>
              </a:ln>
            </p:spPr>
            <p:txBody>
              <a:bodyPr/>
              <a:lstStyle/>
              <a:p>
                <a:endParaRPr lang="en-IN"/>
              </a:p>
            </p:txBody>
          </p:sp>
          <p:sp>
            <p:nvSpPr>
              <p:cNvPr id="9305" name="Line 29"/>
              <p:cNvSpPr>
                <a:spLocks noChangeShapeType="1"/>
              </p:cNvSpPr>
              <p:nvPr/>
            </p:nvSpPr>
            <p:spPr bwMode="auto">
              <a:xfrm flipH="1" flipV="1">
                <a:off x="1008" y="1724"/>
                <a:ext cx="912" cy="489"/>
              </a:xfrm>
              <a:prstGeom prst="line">
                <a:avLst/>
              </a:prstGeom>
              <a:noFill/>
              <a:ln w="9525">
                <a:solidFill>
                  <a:schemeClr val="folHlink"/>
                </a:solidFill>
                <a:round/>
              </a:ln>
            </p:spPr>
            <p:txBody>
              <a:bodyPr/>
              <a:lstStyle/>
              <a:p>
                <a:endParaRPr lang="en-IN"/>
              </a:p>
            </p:txBody>
          </p:sp>
          <p:sp>
            <p:nvSpPr>
              <p:cNvPr id="9306" name="Line 30"/>
              <p:cNvSpPr>
                <a:spLocks noChangeShapeType="1"/>
              </p:cNvSpPr>
              <p:nvPr/>
            </p:nvSpPr>
            <p:spPr bwMode="auto">
              <a:xfrm flipH="1" flipV="1">
                <a:off x="1140" y="799"/>
                <a:ext cx="1152" cy="617"/>
              </a:xfrm>
              <a:prstGeom prst="line">
                <a:avLst/>
              </a:prstGeom>
              <a:noFill/>
              <a:ln w="9525">
                <a:solidFill>
                  <a:schemeClr val="folHlink"/>
                </a:solidFill>
                <a:round/>
              </a:ln>
            </p:spPr>
            <p:txBody>
              <a:bodyPr/>
              <a:lstStyle/>
              <a:p>
                <a:endParaRPr lang="en-IN"/>
              </a:p>
            </p:txBody>
          </p:sp>
          <p:sp>
            <p:nvSpPr>
              <p:cNvPr id="9307" name="Line 31"/>
              <p:cNvSpPr>
                <a:spLocks noChangeShapeType="1"/>
              </p:cNvSpPr>
              <p:nvPr/>
            </p:nvSpPr>
            <p:spPr bwMode="auto">
              <a:xfrm flipH="1" flipV="1">
                <a:off x="1200" y="1323"/>
                <a:ext cx="1008" cy="540"/>
              </a:xfrm>
              <a:prstGeom prst="line">
                <a:avLst/>
              </a:prstGeom>
              <a:noFill/>
              <a:ln w="9525">
                <a:solidFill>
                  <a:schemeClr val="folHlink"/>
                </a:solidFill>
                <a:round/>
              </a:ln>
            </p:spPr>
            <p:txBody>
              <a:bodyPr/>
              <a:lstStyle/>
              <a:p>
                <a:endParaRPr lang="en-IN"/>
              </a:p>
            </p:txBody>
          </p:sp>
          <p:sp>
            <p:nvSpPr>
              <p:cNvPr id="9308" name="Line 32"/>
              <p:cNvSpPr>
                <a:spLocks noChangeShapeType="1"/>
              </p:cNvSpPr>
              <p:nvPr/>
            </p:nvSpPr>
            <p:spPr bwMode="auto">
              <a:xfrm flipH="1" flipV="1">
                <a:off x="960" y="1466"/>
                <a:ext cx="1296" cy="694"/>
              </a:xfrm>
              <a:prstGeom prst="line">
                <a:avLst/>
              </a:prstGeom>
              <a:noFill/>
              <a:ln w="9525">
                <a:solidFill>
                  <a:schemeClr val="folHlink"/>
                </a:solidFill>
                <a:round/>
              </a:ln>
            </p:spPr>
            <p:txBody>
              <a:bodyPr/>
              <a:lstStyle/>
              <a:p>
                <a:endParaRPr lang="en-IN"/>
              </a:p>
            </p:txBody>
          </p:sp>
        </p:grpSp>
        <p:sp>
          <p:nvSpPr>
            <p:cNvPr id="9300" name="Line 33"/>
            <p:cNvSpPr>
              <a:spLocks noChangeShapeType="1"/>
            </p:cNvSpPr>
            <p:nvPr/>
          </p:nvSpPr>
          <p:spPr bwMode="auto">
            <a:xfrm flipH="1" flipV="1">
              <a:off x="1112" y="520"/>
              <a:ext cx="144" cy="96"/>
            </a:xfrm>
            <a:prstGeom prst="line">
              <a:avLst/>
            </a:prstGeom>
            <a:noFill/>
            <a:ln w="9525">
              <a:solidFill>
                <a:schemeClr val="tx1"/>
              </a:solidFill>
              <a:round/>
              <a:tailEnd type="triangle" w="med" len="med"/>
            </a:ln>
          </p:spPr>
          <p:txBody>
            <a:bodyPr/>
            <a:lstStyle/>
            <a:p>
              <a:endParaRPr lang="en-IN"/>
            </a:p>
          </p:txBody>
        </p:sp>
        <p:sp>
          <p:nvSpPr>
            <p:cNvPr id="9301" name="Line 34"/>
            <p:cNvSpPr>
              <a:spLocks noChangeShapeType="1"/>
            </p:cNvSpPr>
            <p:nvPr/>
          </p:nvSpPr>
          <p:spPr bwMode="auto">
            <a:xfrm flipH="1" flipV="1">
              <a:off x="672" y="1408"/>
              <a:ext cx="144" cy="96"/>
            </a:xfrm>
            <a:prstGeom prst="line">
              <a:avLst/>
            </a:prstGeom>
            <a:noFill/>
            <a:ln w="9525">
              <a:solidFill>
                <a:schemeClr val="tx1"/>
              </a:solidFill>
              <a:round/>
              <a:tailEnd type="triangle" w="med" len="med"/>
            </a:ln>
          </p:spPr>
          <p:txBody>
            <a:bodyPr/>
            <a:lstStyle/>
            <a:p>
              <a:endParaRPr lang="en-IN"/>
            </a:p>
          </p:txBody>
        </p:sp>
        <p:sp>
          <p:nvSpPr>
            <p:cNvPr id="9302" name="Line 35"/>
            <p:cNvSpPr>
              <a:spLocks noChangeShapeType="1"/>
            </p:cNvSpPr>
            <p:nvPr/>
          </p:nvSpPr>
          <p:spPr bwMode="auto">
            <a:xfrm flipH="1" flipV="1">
              <a:off x="680" y="1656"/>
              <a:ext cx="144" cy="96"/>
            </a:xfrm>
            <a:prstGeom prst="line">
              <a:avLst/>
            </a:prstGeom>
            <a:noFill/>
            <a:ln w="9525">
              <a:solidFill>
                <a:schemeClr val="tx1"/>
              </a:solidFill>
              <a:round/>
              <a:tailEnd type="triangle" w="med" len="med"/>
            </a:ln>
          </p:spPr>
          <p:txBody>
            <a:bodyPr/>
            <a:lstStyle/>
            <a:p>
              <a:endParaRPr lang="en-IN"/>
            </a:p>
          </p:txBody>
        </p:sp>
        <p:sp>
          <p:nvSpPr>
            <p:cNvPr id="9303" name="Line 36"/>
            <p:cNvSpPr>
              <a:spLocks noChangeShapeType="1"/>
            </p:cNvSpPr>
            <p:nvPr/>
          </p:nvSpPr>
          <p:spPr bwMode="auto">
            <a:xfrm flipH="1" flipV="1">
              <a:off x="864" y="744"/>
              <a:ext cx="144" cy="96"/>
            </a:xfrm>
            <a:prstGeom prst="line">
              <a:avLst/>
            </a:prstGeom>
            <a:noFill/>
            <a:ln w="9525">
              <a:solidFill>
                <a:schemeClr val="tx1"/>
              </a:solidFill>
              <a:round/>
              <a:tailEnd type="triangle" w="med" len="med"/>
            </a:ln>
          </p:spPr>
          <p:txBody>
            <a:bodyPr/>
            <a:lstStyle/>
            <a:p>
              <a:endParaRPr lang="en-IN"/>
            </a:p>
          </p:txBody>
        </p:sp>
      </p:grpSp>
      <p:grpSp>
        <p:nvGrpSpPr>
          <p:cNvPr id="5" name="Group 37"/>
          <p:cNvGrpSpPr/>
          <p:nvPr/>
        </p:nvGrpSpPr>
        <p:grpSpPr bwMode="auto">
          <a:xfrm>
            <a:off x="1671638" y="1981200"/>
            <a:ext cx="2290762" cy="3352800"/>
            <a:chOff x="1053" y="1248"/>
            <a:chExt cx="1443" cy="2112"/>
          </a:xfrm>
        </p:grpSpPr>
        <p:sp>
          <p:nvSpPr>
            <p:cNvPr id="9288" name="Line 38"/>
            <p:cNvSpPr>
              <a:spLocks noChangeShapeType="1"/>
            </p:cNvSpPr>
            <p:nvPr/>
          </p:nvSpPr>
          <p:spPr bwMode="auto">
            <a:xfrm>
              <a:off x="2493" y="1248"/>
              <a:ext cx="0" cy="1824"/>
            </a:xfrm>
            <a:prstGeom prst="line">
              <a:avLst/>
            </a:prstGeom>
            <a:noFill/>
            <a:ln w="9525">
              <a:solidFill>
                <a:schemeClr val="folHlink"/>
              </a:solidFill>
              <a:round/>
            </a:ln>
          </p:spPr>
          <p:txBody>
            <a:bodyPr/>
            <a:lstStyle/>
            <a:p>
              <a:endParaRPr lang="en-IN"/>
            </a:p>
          </p:txBody>
        </p:sp>
        <p:sp>
          <p:nvSpPr>
            <p:cNvPr id="9289" name="Line 39"/>
            <p:cNvSpPr>
              <a:spLocks noChangeShapeType="1"/>
            </p:cNvSpPr>
            <p:nvPr/>
          </p:nvSpPr>
          <p:spPr bwMode="auto">
            <a:xfrm>
              <a:off x="1053" y="1566"/>
              <a:ext cx="0" cy="1344"/>
            </a:xfrm>
            <a:prstGeom prst="line">
              <a:avLst/>
            </a:prstGeom>
            <a:noFill/>
            <a:ln w="9525">
              <a:solidFill>
                <a:schemeClr val="folHlink"/>
              </a:solidFill>
              <a:round/>
            </a:ln>
          </p:spPr>
          <p:txBody>
            <a:bodyPr/>
            <a:lstStyle/>
            <a:p>
              <a:endParaRPr lang="en-IN"/>
            </a:p>
          </p:txBody>
        </p:sp>
        <p:sp>
          <p:nvSpPr>
            <p:cNvPr id="9290" name="Line 40"/>
            <p:cNvSpPr>
              <a:spLocks noChangeShapeType="1"/>
            </p:cNvSpPr>
            <p:nvPr/>
          </p:nvSpPr>
          <p:spPr bwMode="auto">
            <a:xfrm>
              <a:off x="1327" y="1824"/>
              <a:ext cx="0" cy="1248"/>
            </a:xfrm>
            <a:prstGeom prst="line">
              <a:avLst/>
            </a:prstGeom>
            <a:noFill/>
            <a:ln w="9525">
              <a:solidFill>
                <a:schemeClr val="folHlink"/>
              </a:solidFill>
              <a:round/>
            </a:ln>
          </p:spPr>
          <p:txBody>
            <a:bodyPr/>
            <a:lstStyle/>
            <a:p>
              <a:endParaRPr lang="en-IN"/>
            </a:p>
          </p:txBody>
        </p:sp>
        <p:sp>
          <p:nvSpPr>
            <p:cNvPr id="9291" name="Line 41"/>
            <p:cNvSpPr>
              <a:spLocks noChangeShapeType="1"/>
            </p:cNvSpPr>
            <p:nvPr/>
          </p:nvSpPr>
          <p:spPr bwMode="auto">
            <a:xfrm>
              <a:off x="1953" y="2112"/>
              <a:ext cx="0" cy="1248"/>
            </a:xfrm>
            <a:prstGeom prst="line">
              <a:avLst/>
            </a:prstGeom>
            <a:noFill/>
            <a:ln w="9525">
              <a:solidFill>
                <a:schemeClr val="folHlink"/>
              </a:solidFill>
              <a:round/>
            </a:ln>
          </p:spPr>
          <p:txBody>
            <a:bodyPr/>
            <a:lstStyle/>
            <a:p>
              <a:endParaRPr lang="en-IN"/>
            </a:p>
          </p:txBody>
        </p:sp>
        <p:sp>
          <p:nvSpPr>
            <p:cNvPr id="9292" name="Line 42"/>
            <p:cNvSpPr>
              <a:spLocks noChangeShapeType="1"/>
            </p:cNvSpPr>
            <p:nvPr/>
          </p:nvSpPr>
          <p:spPr bwMode="auto">
            <a:xfrm>
              <a:off x="1632" y="1824"/>
              <a:ext cx="0" cy="1392"/>
            </a:xfrm>
            <a:prstGeom prst="line">
              <a:avLst/>
            </a:prstGeom>
            <a:noFill/>
            <a:ln w="9525">
              <a:solidFill>
                <a:schemeClr val="folHlink"/>
              </a:solidFill>
              <a:round/>
            </a:ln>
          </p:spPr>
          <p:txBody>
            <a:bodyPr/>
            <a:lstStyle/>
            <a:p>
              <a:endParaRPr lang="en-IN"/>
            </a:p>
          </p:txBody>
        </p:sp>
        <p:sp>
          <p:nvSpPr>
            <p:cNvPr id="9293" name="Line 43"/>
            <p:cNvSpPr>
              <a:spLocks noChangeShapeType="1"/>
            </p:cNvSpPr>
            <p:nvPr/>
          </p:nvSpPr>
          <p:spPr bwMode="auto">
            <a:xfrm flipV="1">
              <a:off x="1563" y="1776"/>
              <a:ext cx="0" cy="816"/>
            </a:xfrm>
            <a:prstGeom prst="line">
              <a:avLst/>
            </a:prstGeom>
            <a:noFill/>
            <a:ln w="9525">
              <a:solidFill>
                <a:schemeClr val="folHlink"/>
              </a:solidFill>
              <a:round/>
            </a:ln>
          </p:spPr>
          <p:txBody>
            <a:bodyPr/>
            <a:lstStyle/>
            <a:p>
              <a:endParaRPr lang="en-IN"/>
            </a:p>
          </p:txBody>
        </p:sp>
        <p:sp>
          <p:nvSpPr>
            <p:cNvPr id="9294" name="Line 44"/>
            <p:cNvSpPr>
              <a:spLocks noChangeShapeType="1"/>
            </p:cNvSpPr>
            <p:nvPr/>
          </p:nvSpPr>
          <p:spPr bwMode="auto">
            <a:xfrm>
              <a:off x="1056" y="1920"/>
              <a:ext cx="0" cy="240"/>
            </a:xfrm>
            <a:prstGeom prst="line">
              <a:avLst/>
            </a:prstGeom>
            <a:noFill/>
            <a:ln w="9525">
              <a:solidFill>
                <a:schemeClr val="tx1"/>
              </a:solidFill>
              <a:round/>
              <a:tailEnd type="triangle" w="med" len="med"/>
            </a:ln>
          </p:spPr>
          <p:txBody>
            <a:bodyPr/>
            <a:lstStyle/>
            <a:p>
              <a:endParaRPr lang="en-IN"/>
            </a:p>
          </p:txBody>
        </p:sp>
        <p:sp>
          <p:nvSpPr>
            <p:cNvPr id="9295" name="Line 45"/>
            <p:cNvSpPr>
              <a:spLocks noChangeShapeType="1"/>
            </p:cNvSpPr>
            <p:nvPr/>
          </p:nvSpPr>
          <p:spPr bwMode="auto">
            <a:xfrm>
              <a:off x="1328" y="2112"/>
              <a:ext cx="0" cy="240"/>
            </a:xfrm>
            <a:prstGeom prst="line">
              <a:avLst/>
            </a:prstGeom>
            <a:noFill/>
            <a:ln w="9525">
              <a:solidFill>
                <a:schemeClr val="tx1"/>
              </a:solidFill>
              <a:round/>
              <a:tailEnd type="triangle" w="med" len="med"/>
            </a:ln>
          </p:spPr>
          <p:txBody>
            <a:bodyPr/>
            <a:lstStyle/>
            <a:p>
              <a:endParaRPr lang="en-IN"/>
            </a:p>
          </p:txBody>
        </p:sp>
        <p:sp>
          <p:nvSpPr>
            <p:cNvPr id="9296" name="Line 46"/>
            <p:cNvSpPr>
              <a:spLocks noChangeShapeType="1"/>
            </p:cNvSpPr>
            <p:nvPr/>
          </p:nvSpPr>
          <p:spPr bwMode="auto">
            <a:xfrm>
              <a:off x="1632" y="2208"/>
              <a:ext cx="0" cy="240"/>
            </a:xfrm>
            <a:prstGeom prst="line">
              <a:avLst/>
            </a:prstGeom>
            <a:noFill/>
            <a:ln w="9525">
              <a:solidFill>
                <a:schemeClr val="tx1"/>
              </a:solidFill>
              <a:round/>
              <a:tailEnd type="triangle" w="med" len="med"/>
            </a:ln>
          </p:spPr>
          <p:txBody>
            <a:bodyPr/>
            <a:lstStyle/>
            <a:p>
              <a:endParaRPr lang="en-IN"/>
            </a:p>
          </p:txBody>
        </p:sp>
        <p:sp>
          <p:nvSpPr>
            <p:cNvPr id="9297" name="Line 47"/>
            <p:cNvSpPr>
              <a:spLocks noChangeShapeType="1"/>
            </p:cNvSpPr>
            <p:nvPr/>
          </p:nvSpPr>
          <p:spPr bwMode="auto">
            <a:xfrm>
              <a:off x="1952" y="2472"/>
              <a:ext cx="0" cy="240"/>
            </a:xfrm>
            <a:prstGeom prst="line">
              <a:avLst/>
            </a:prstGeom>
            <a:noFill/>
            <a:ln w="9525">
              <a:solidFill>
                <a:schemeClr val="tx1"/>
              </a:solidFill>
              <a:round/>
              <a:tailEnd type="triangle" w="med" len="med"/>
            </a:ln>
          </p:spPr>
          <p:txBody>
            <a:bodyPr/>
            <a:lstStyle/>
            <a:p>
              <a:endParaRPr lang="en-IN"/>
            </a:p>
          </p:txBody>
        </p:sp>
        <p:sp>
          <p:nvSpPr>
            <p:cNvPr id="9298" name="Line 48"/>
            <p:cNvSpPr>
              <a:spLocks noChangeShapeType="1"/>
            </p:cNvSpPr>
            <p:nvPr/>
          </p:nvSpPr>
          <p:spPr bwMode="auto">
            <a:xfrm>
              <a:off x="2496" y="2256"/>
              <a:ext cx="0" cy="240"/>
            </a:xfrm>
            <a:prstGeom prst="line">
              <a:avLst/>
            </a:prstGeom>
            <a:noFill/>
            <a:ln w="9525">
              <a:solidFill>
                <a:schemeClr val="tx1"/>
              </a:solidFill>
              <a:round/>
              <a:tailEnd type="triangle" w="med" len="med"/>
            </a:ln>
          </p:spPr>
          <p:txBody>
            <a:bodyPr/>
            <a:lstStyle/>
            <a:p>
              <a:endParaRPr lang="en-IN"/>
            </a:p>
          </p:txBody>
        </p:sp>
      </p:grpSp>
      <p:graphicFrame>
        <p:nvGraphicFramePr>
          <p:cNvPr id="18481" name="Object 49"/>
          <p:cNvGraphicFramePr>
            <a:graphicFrameLocks noChangeAspect="1"/>
          </p:cNvGraphicFramePr>
          <p:nvPr/>
        </p:nvGraphicFramePr>
        <p:xfrm>
          <a:off x="2057400" y="5029200"/>
          <a:ext cx="430213" cy="311150"/>
        </p:xfrm>
        <a:graphic>
          <a:graphicData uri="http://schemas.openxmlformats.org/presentationml/2006/ole">
            <mc:AlternateContent xmlns:mc="http://schemas.openxmlformats.org/markup-compatibility/2006">
              <mc:Choice xmlns:v="urn:schemas-microsoft-com:vml" Requires="v">
                <p:oleObj spid="_x0000_s14341" name="CorelDRAW" r:id="rId9" imgW="9525" imgH="9525" progId="">
                  <p:embed/>
                </p:oleObj>
              </mc:Choice>
              <mc:Fallback>
                <p:oleObj name="CorelDRAW" r:id="rId9" imgW="9525" imgH="9525" progId="">
                  <p:embed/>
                  <p:pic>
                    <p:nvPicPr>
                      <p:cNvPr id="0" name="Object 49"/>
                      <p:cNvPicPr>
                        <a:picLocks noChangeAspect="1"/>
                      </p:cNvPicPr>
                      <p:nvPr/>
                    </p:nvPicPr>
                    <p:blipFill>
                      <a:blip r:embed="rId10"/>
                      <a:stretch>
                        <a:fillRect/>
                      </a:stretch>
                    </p:blipFill>
                    <p:spPr>
                      <a:xfrm>
                        <a:off x="2057400" y="5029200"/>
                        <a:ext cx="430213" cy="311150"/>
                      </a:xfrm>
                      <a:prstGeom prst="rect">
                        <a:avLst/>
                      </a:prstGeom>
                      <a:noFill/>
                      <a:ln w="9525">
                        <a:noFill/>
                      </a:ln>
                    </p:spPr>
                  </p:pic>
                </p:oleObj>
              </mc:Fallback>
            </mc:AlternateContent>
          </a:graphicData>
        </a:graphic>
      </p:graphicFrame>
      <p:sp>
        <p:nvSpPr>
          <p:cNvPr id="18482" name="WordArt 50"/>
          <p:cNvSpPr>
            <a:spLocks noChangeArrowheads="1" noChangeShapeType="1" noTextEdit="1"/>
          </p:cNvSpPr>
          <p:nvPr/>
        </p:nvSpPr>
        <p:spPr bwMode="auto">
          <a:xfrm>
            <a:off x="457200" y="381000"/>
            <a:ext cx="323850" cy="45720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F.V.</a:t>
            </a:r>
            <a:endParaRPr lang="en-IN" sz="2000" b="1" kern="10">
              <a:ln w="9525">
                <a:solidFill>
                  <a:srgbClr val="CC99FF"/>
                </a:solidFill>
                <a:round/>
              </a:ln>
              <a:solidFill>
                <a:srgbClr val="FF0000"/>
              </a:solidFill>
              <a:latin typeface="Arial"/>
              <a:cs typeface="Arial"/>
            </a:endParaRPr>
          </a:p>
        </p:txBody>
      </p:sp>
      <p:sp>
        <p:nvSpPr>
          <p:cNvPr id="18483" name="WordArt 51"/>
          <p:cNvSpPr>
            <a:spLocks noChangeArrowheads="1" noChangeShapeType="1" noTextEdit="1"/>
          </p:cNvSpPr>
          <p:nvPr/>
        </p:nvSpPr>
        <p:spPr bwMode="auto">
          <a:xfrm>
            <a:off x="4724400" y="261938"/>
            <a:ext cx="349250" cy="500062"/>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S.V.</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18484" name="Text Box 52"/>
          <p:cNvSpPr txBox="1">
            <a:spLocks noChangeArrowheads="1"/>
          </p:cNvSpPr>
          <p:nvPr/>
        </p:nvSpPr>
        <p:spPr bwMode="auto">
          <a:xfrm>
            <a:off x="5749925" y="1447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6" name="Group 53"/>
          <p:cNvGrpSpPr/>
          <p:nvPr/>
        </p:nvGrpSpPr>
        <p:grpSpPr bwMode="auto">
          <a:xfrm>
            <a:off x="5638800" y="2362200"/>
            <a:ext cx="1066800" cy="1333500"/>
            <a:chOff x="3552" y="1488"/>
            <a:chExt cx="672" cy="840"/>
          </a:xfrm>
        </p:grpSpPr>
        <p:sp>
          <p:nvSpPr>
            <p:cNvPr id="9280" name="Rectangle 54"/>
            <p:cNvSpPr>
              <a:spLocks noChangeArrowheads="1"/>
            </p:cNvSpPr>
            <p:nvPr/>
          </p:nvSpPr>
          <p:spPr bwMode="auto">
            <a:xfrm>
              <a:off x="3648" y="1536"/>
              <a:ext cx="576" cy="768"/>
            </a:xfrm>
            <a:prstGeom prst="rect">
              <a:avLst/>
            </a:prstGeom>
            <a:solidFill>
              <a:schemeClr val="bg1"/>
            </a:solidFill>
            <a:ln w="28575">
              <a:solidFill>
                <a:schemeClr val="tx1"/>
              </a:solidFill>
              <a:miter lim="800000"/>
            </a:ln>
          </p:spPr>
          <p:txBody>
            <a:bodyPr wrap="none" anchor="ctr"/>
            <a:lstStyle/>
            <a:p>
              <a:endParaRPr lang="en-IN"/>
            </a:p>
          </p:txBody>
        </p:sp>
        <p:sp>
          <p:nvSpPr>
            <p:cNvPr id="9281" name="Rectangle 55"/>
            <p:cNvSpPr>
              <a:spLocks noChangeArrowheads="1"/>
            </p:cNvSpPr>
            <p:nvPr/>
          </p:nvSpPr>
          <p:spPr bwMode="auto">
            <a:xfrm>
              <a:off x="3760" y="2208"/>
              <a:ext cx="336" cy="96"/>
            </a:xfrm>
            <a:prstGeom prst="rect">
              <a:avLst/>
            </a:prstGeom>
            <a:solidFill>
              <a:schemeClr val="bg1"/>
            </a:solidFill>
            <a:ln w="28575">
              <a:solidFill>
                <a:schemeClr val="tx1"/>
              </a:solidFill>
              <a:miter lim="800000"/>
            </a:ln>
          </p:spPr>
          <p:txBody>
            <a:bodyPr wrap="none" anchor="ctr"/>
            <a:lstStyle/>
            <a:p>
              <a:endParaRPr lang="en-IN"/>
            </a:p>
          </p:txBody>
        </p:sp>
        <p:sp>
          <p:nvSpPr>
            <p:cNvPr id="9282" name="Rectangle 56"/>
            <p:cNvSpPr>
              <a:spLocks noChangeArrowheads="1"/>
            </p:cNvSpPr>
            <p:nvPr/>
          </p:nvSpPr>
          <p:spPr bwMode="auto">
            <a:xfrm>
              <a:off x="3552" y="1488"/>
              <a:ext cx="384" cy="576"/>
            </a:xfrm>
            <a:prstGeom prst="rect">
              <a:avLst/>
            </a:prstGeom>
            <a:solidFill>
              <a:schemeClr val="bg1"/>
            </a:solidFill>
            <a:ln w="9525">
              <a:noFill/>
              <a:miter lim="800000"/>
            </a:ln>
          </p:spPr>
          <p:txBody>
            <a:bodyPr wrap="none" anchor="ctr"/>
            <a:lstStyle/>
            <a:p>
              <a:endParaRPr lang="en-IN"/>
            </a:p>
          </p:txBody>
        </p:sp>
        <p:sp>
          <p:nvSpPr>
            <p:cNvPr id="9283" name="Line 57"/>
            <p:cNvSpPr>
              <a:spLocks noChangeShapeType="1"/>
            </p:cNvSpPr>
            <p:nvPr/>
          </p:nvSpPr>
          <p:spPr bwMode="auto">
            <a:xfrm>
              <a:off x="3936" y="1536"/>
              <a:ext cx="0" cy="528"/>
            </a:xfrm>
            <a:prstGeom prst="line">
              <a:avLst/>
            </a:prstGeom>
            <a:noFill/>
            <a:ln w="9525">
              <a:solidFill>
                <a:schemeClr val="tx1"/>
              </a:solidFill>
              <a:round/>
            </a:ln>
          </p:spPr>
          <p:txBody>
            <a:bodyPr wrap="none" anchor="ctr"/>
            <a:lstStyle/>
            <a:p>
              <a:endParaRPr lang="en-IN"/>
            </a:p>
          </p:txBody>
        </p:sp>
        <p:sp>
          <p:nvSpPr>
            <p:cNvPr id="9284" name="Line 58"/>
            <p:cNvSpPr>
              <a:spLocks noChangeShapeType="1"/>
            </p:cNvSpPr>
            <p:nvPr/>
          </p:nvSpPr>
          <p:spPr bwMode="auto">
            <a:xfrm flipH="1">
              <a:off x="3648" y="2064"/>
              <a:ext cx="288" cy="0"/>
            </a:xfrm>
            <a:prstGeom prst="line">
              <a:avLst/>
            </a:prstGeom>
            <a:noFill/>
            <a:ln w="28575">
              <a:solidFill>
                <a:schemeClr val="tx1"/>
              </a:solidFill>
              <a:round/>
            </a:ln>
          </p:spPr>
          <p:txBody>
            <a:bodyPr wrap="none" anchor="ctr"/>
            <a:lstStyle/>
            <a:p>
              <a:endParaRPr lang="en-IN"/>
            </a:p>
          </p:txBody>
        </p:sp>
        <p:sp>
          <p:nvSpPr>
            <p:cNvPr id="9285" name="Rectangle 59"/>
            <p:cNvSpPr>
              <a:spLocks noChangeArrowheads="1"/>
            </p:cNvSpPr>
            <p:nvPr/>
          </p:nvSpPr>
          <p:spPr bwMode="auto">
            <a:xfrm>
              <a:off x="3768" y="2280"/>
              <a:ext cx="320" cy="48"/>
            </a:xfrm>
            <a:prstGeom prst="rect">
              <a:avLst/>
            </a:prstGeom>
            <a:solidFill>
              <a:schemeClr val="bg1"/>
            </a:solidFill>
            <a:ln w="9525">
              <a:noFill/>
              <a:miter lim="800000"/>
            </a:ln>
          </p:spPr>
          <p:txBody>
            <a:bodyPr wrap="none" anchor="ctr"/>
            <a:lstStyle/>
            <a:p>
              <a:endParaRPr lang="en-IN"/>
            </a:p>
          </p:txBody>
        </p:sp>
        <p:sp>
          <p:nvSpPr>
            <p:cNvPr id="9286" name="Line 60"/>
            <p:cNvSpPr>
              <a:spLocks noChangeShapeType="1"/>
            </p:cNvSpPr>
            <p:nvPr/>
          </p:nvSpPr>
          <p:spPr bwMode="auto">
            <a:xfrm>
              <a:off x="4080" y="1536"/>
              <a:ext cx="0" cy="384"/>
            </a:xfrm>
            <a:prstGeom prst="line">
              <a:avLst/>
            </a:prstGeom>
            <a:noFill/>
            <a:ln w="28575">
              <a:solidFill>
                <a:schemeClr val="tx1"/>
              </a:solidFill>
              <a:prstDash val="dash"/>
              <a:round/>
            </a:ln>
          </p:spPr>
          <p:txBody>
            <a:bodyPr wrap="none" anchor="ctr"/>
            <a:lstStyle/>
            <a:p>
              <a:endParaRPr lang="en-IN"/>
            </a:p>
          </p:txBody>
        </p:sp>
        <p:sp>
          <p:nvSpPr>
            <p:cNvPr id="9287" name="Line 61"/>
            <p:cNvSpPr>
              <a:spLocks noChangeShapeType="1"/>
            </p:cNvSpPr>
            <p:nvPr/>
          </p:nvSpPr>
          <p:spPr bwMode="auto">
            <a:xfrm flipH="1">
              <a:off x="3936" y="1920"/>
              <a:ext cx="144" cy="0"/>
            </a:xfrm>
            <a:prstGeom prst="line">
              <a:avLst/>
            </a:prstGeom>
            <a:noFill/>
            <a:ln w="28575">
              <a:solidFill>
                <a:schemeClr val="tx1"/>
              </a:solidFill>
              <a:prstDash val="dash"/>
              <a:round/>
            </a:ln>
          </p:spPr>
          <p:txBody>
            <a:bodyPr wrap="none" anchor="ctr"/>
            <a:lstStyle/>
            <a:p>
              <a:endParaRPr lang="en-IN"/>
            </a:p>
          </p:txBody>
        </p:sp>
      </p:grpSp>
      <p:grpSp>
        <p:nvGrpSpPr>
          <p:cNvPr id="7" name="Group 62"/>
          <p:cNvGrpSpPr/>
          <p:nvPr/>
        </p:nvGrpSpPr>
        <p:grpSpPr bwMode="auto">
          <a:xfrm>
            <a:off x="7073900" y="2438400"/>
            <a:ext cx="1384300" cy="1219200"/>
            <a:chOff x="4456" y="1536"/>
            <a:chExt cx="872" cy="768"/>
          </a:xfrm>
        </p:grpSpPr>
        <p:sp>
          <p:nvSpPr>
            <p:cNvPr id="9274" name="Rectangle 63"/>
            <p:cNvSpPr>
              <a:spLocks noChangeArrowheads="1"/>
            </p:cNvSpPr>
            <p:nvPr/>
          </p:nvSpPr>
          <p:spPr bwMode="auto">
            <a:xfrm>
              <a:off x="4464" y="1536"/>
              <a:ext cx="864" cy="768"/>
            </a:xfrm>
            <a:prstGeom prst="rect">
              <a:avLst/>
            </a:prstGeom>
            <a:solidFill>
              <a:schemeClr val="bg1"/>
            </a:solidFill>
            <a:ln w="28575">
              <a:solidFill>
                <a:schemeClr val="tx1"/>
              </a:solidFill>
              <a:miter lim="800000"/>
            </a:ln>
          </p:spPr>
          <p:txBody>
            <a:bodyPr wrap="none" anchor="ctr"/>
            <a:lstStyle/>
            <a:p>
              <a:endParaRPr lang="en-IN"/>
            </a:p>
          </p:txBody>
        </p:sp>
        <p:sp>
          <p:nvSpPr>
            <p:cNvPr id="9275" name="Rectangle 64"/>
            <p:cNvSpPr>
              <a:spLocks noChangeArrowheads="1"/>
            </p:cNvSpPr>
            <p:nvPr/>
          </p:nvSpPr>
          <p:spPr bwMode="auto">
            <a:xfrm>
              <a:off x="4464" y="2064"/>
              <a:ext cx="288" cy="240"/>
            </a:xfrm>
            <a:prstGeom prst="rect">
              <a:avLst/>
            </a:prstGeom>
            <a:solidFill>
              <a:schemeClr val="bg1"/>
            </a:solidFill>
            <a:ln w="28575">
              <a:solidFill>
                <a:schemeClr val="tx1"/>
              </a:solidFill>
              <a:miter lim="800000"/>
            </a:ln>
          </p:spPr>
          <p:txBody>
            <a:bodyPr wrap="none" anchor="ctr"/>
            <a:lstStyle/>
            <a:p>
              <a:endParaRPr lang="en-IN"/>
            </a:p>
          </p:txBody>
        </p:sp>
        <p:sp>
          <p:nvSpPr>
            <p:cNvPr id="9276" name="Rectangle 65"/>
            <p:cNvSpPr>
              <a:spLocks noChangeArrowheads="1"/>
            </p:cNvSpPr>
            <p:nvPr/>
          </p:nvSpPr>
          <p:spPr bwMode="auto">
            <a:xfrm>
              <a:off x="5040" y="2064"/>
              <a:ext cx="288" cy="240"/>
            </a:xfrm>
            <a:prstGeom prst="rect">
              <a:avLst/>
            </a:prstGeom>
            <a:solidFill>
              <a:schemeClr val="bg1"/>
            </a:solidFill>
            <a:ln w="28575">
              <a:solidFill>
                <a:schemeClr val="tx1"/>
              </a:solidFill>
              <a:miter lim="800000"/>
            </a:ln>
          </p:spPr>
          <p:txBody>
            <a:bodyPr wrap="none" anchor="ctr"/>
            <a:lstStyle/>
            <a:p>
              <a:endParaRPr lang="en-IN"/>
            </a:p>
          </p:txBody>
        </p:sp>
        <p:sp>
          <p:nvSpPr>
            <p:cNvPr id="9277" name="Rectangle 66"/>
            <p:cNvSpPr>
              <a:spLocks noChangeArrowheads="1"/>
            </p:cNvSpPr>
            <p:nvPr/>
          </p:nvSpPr>
          <p:spPr bwMode="auto">
            <a:xfrm>
              <a:off x="4680" y="1536"/>
              <a:ext cx="432" cy="384"/>
            </a:xfrm>
            <a:prstGeom prst="rect">
              <a:avLst/>
            </a:prstGeom>
            <a:solidFill>
              <a:schemeClr val="bg1"/>
            </a:solidFill>
            <a:ln w="28575">
              <a:solidFill>
                <a:schemeClr val="tx1"/>
              </a:solidFill>
              <a:miter lim="800000"/>
            </a:ln>
          </p:spPr>
          <p:txBody>
            <a:bodyPr wrap="none" anchor="ctr"/>
            <a:lstStyle/>
            <a:p>
              <a:endParaRPr lang="en-IN"/>
            </a:p>
          </p:txBody>
        </p:sp>
        <p:sp>
          <p:nvSpPr>
            <p:cNvPr id="9278" name="Line 67"/>
            <p:cNvSpPr>
              <a:spLocks noChangeShapeType="1"/>
            </p:cNvSpPr>
            <p:nvPr/>
          </p:nvSpPr>
          <p:spPr bwMode="auto">
            <a:xfrm>
              <a:off x="4456" y="2200"/>
              <a:ext cx="296" cy="0"/>
            </a:xfrm>
            <a:prstGeom prst="line">
              <a:avLst/>
            </a:prstGeom>
            <a:noFill/>
            <a:ln w="28575">
              <a:solidFill>
                <a:schemeClr val="tx1"/>
              </a:solidFill>
              <a:prstDash val="dash"/>
              <a:round/>
            </a:ln>
          </p:spPr>
          <p:txBody>
            <a:bodyPr wrap="none" anchor="ctr"/>
            <a:lstStyle/>
            <a:p>
              <a:endParaRPr lang="en-IN"/>
            </a:p>
          </p:txBody>
        </p:sp>
        <p:sp>
          <p:nvSpPr>
            <p:cNvPr id="9279" name="Line 68"/>
            <p:cNvSpPr>
              <a:spLocks noChangeShapeType="1"/>
            </p:cNvSpPr>
            <p:nvPr/>
          </p:nvSpPr>
          <p:spPr bwMode="auto">
            <a:xfrm>
              <a:off x="5032" y="2200"/>
              <a:ext cx="296" cy="0"/>
            </a:xfrm>
            <a:prstGeom prst="line">
              <a:avLst/>
            </a:prstGeom>
            <a:noFill/>
            <a:ln w="28575">
              <a:solidFill>
                <a:schemeClr val="tx1"/>
              </a:solidFill>
              <a:prstDash val="dash"/>
              <a:round/>
            </a:ln>
          </p:spPr>
          <p:txBody>
            <a:bodyPr wrap="none" anchor="ctr"/>
            <a:lstStyle/>
            <a:p>
              <a:endParaRPr lang="en-IN"/>
            </a:p>
          </p:txBody>
        </p:sp>
      </p:grpSp>
      <p:grpSp>
        <p:nvGrpSpPr>
          <p:cNvPr id="8" name="Group 69"/>
          <p:cNvGrpSpPr/>
          <p:nvPr/>
        </p:nvGrpSpPr>
        <p:grpSpPr bwMode="auto">
          <a:xfrm>
            <a:off x="5791200" y="3949700"/>
            <a:ext cx="914400" cy="1384300"/>
            <a:chOff x="3648" y="2488"/>
            <a:chExt cx="576" cy="872"/>
          </a:xfrm>
        </p:grpSpPr>
        <p:sp>
          <p:nvSpPr>
            <p:cNvPr id="9269" name="Rectangle 70"/>
            <p:cNvSpPr>
              <a:spLocks noChangeArrowheads="1"/>
            </p:cNvSpPr>
            <p:nvPr/>
          </p:nvSpPr>
          <p:spPr bwMode="auto">
            <a:xfrm>
              <a:off x="3648" y="2488"/>
              <a:ext cx="288" cy="288"/>
            </a:xfrm>
            <a:prstGeom prst="rect">
              <a:avLst/>
            </a:prstGeom>
            <a:solidFill>
              <a:schemeClr val="bg1"/>
            </a:solidFill>
            <a:ln w="19050">
              <a:solidFill>
                <a:schemeClr val="tx1"/>
              </a:solidFill>
              <a:miter lim="800000"/>
            </a:ln>
          </p:spPr>
          <p:txBody>
            <a:bodyPr wrap="none" anchor="ctr"/>
            <a:lstStyle/>
            <a:p>
              <a:endParaRPr lang="en-IN"/>
            </a:p>
          </p:txBody>
        </p:sp>
        <p:sp>
          <p:nvSpPr>
            <p:cNvPr id="9270" name="Rectangle 71"/>
            <p:cNvSpPr>
              <a:spLocks noChangeArrowheads="1"/>
            </p:cNvSpPr>
            <p:nvPr/>
          </p:nvSpPr>
          <p:spPr bwMode="auto">
            <a:xfrm>
              <a:off x="3648" y="3064"/>
              <a:ext cx="288" cy="288"/>
            </a:xfrm>
            <a:prstGeom prst="rect">
              <a:avLst/>
            </a:prstGeom>
            <a:solidFill>
              <a:schemeClr val="bg1"/>
            </a:solidFill>
            <a:ln w="19050">
              <a:solidFill>
                <a:schemeClr val="tx1"/>
              </a:solidFill>
              <a:miter lim="800000"/>
            </a:ln>
          </p:spPr>
          <p:txBody>
            <a:bodyPr wrap="none" anchor="ctr"/>
            <a:lstStyle/>
            <a:p>
              <a:endParaRPr lang="en-IN"/>
            </a:p>
          </p:txBody>
        </p:sp>
        <p:sp>
          <p:nvSpPr>
            <p:cNvPr id="9271" name="Rectangle 72"/>
            <p:cNvSpPr>
              <a:spLocks noChangeArrowheads="1"/>
            </p:cNvSpPr>
            <p:nvPr/>
          </p:nvSpPr>
          <p:spPr bwMode="auto">
            <a:xfrm>
              <a:off x="3936" y="2488"/>
              <a:ext cx="288" cy="864"/>
            </a:xfrm>
            <a:prstGeom prst="rect">
              <a:avLst/>
            </a:prstGeom>
            <a:solidFill>
              <a:schemeClr val="bg1"/>
            </a:solidFill>
            <a:ln w="19050">
              <a:solidFill>
                <a:schemeClr val="tx1"/>
              </a:solidFill>
              <a:miter lim="800000"/>
            </a:ln>
          </p:spPr>
          <p:txBody>
            <a:bodyPr wrap="none" anchor="ctr"/>
            <a:lstStyle/>
            <a:p>
              <a:endParaRPr lang="en-IN"/>
            </a:p>
          </p:txBody>
        </p:sp>
        <p:sp>
          <p:nvSpPr>
            <p:cNvPr id="9272" name="Rectangle 73"/>
            <p:cNvSpPr>
              <a:spLocks noChangeArrowheads="1"/>
            </p:cNvSpPr>
            <p:nvPr/>
          </p:nvSpPr>
          <p:spPr bwMode="auto">
            <a:xfrm>
              <a:off x="3936" y="2728"/>
              <a:ext cx="144" cy="384"/>
            </a:xfrm>
            <a:prstGeom prst="rect">
              <a:avLst/>
            </a:prstGeom>
            <a:solidFill>
              <a:schemeClr val="bg1"/>
            </a:solidFill>
            <a:ln w="19050">
              <a:solidFill>
                <a:schemeClr val="tx1"/>
              </a:solidFill>
              <a:miter lim="800000"/>
            </a:ln>
          </p:spPr>
          <p:txBody>
            <a:bodyPr wrap="none" anchor="ctr"/>
            <a:lstStyle/>
            <a:p>
              <a:endParaRPr lang="en-IN"/>
            </a:p>
          </p:txBody>
        </p:sp>
        <p:sp>
          <p:nvSpPr>
            <p:cNvPr id="9273" name="Line 74"/>
            <p:cNvSpPr>
              <a:spLocks noChangeShapeType="1"/>
            </p:cNvSpPr>
            <p:nvPr/>
          </p:nvSpPr>
          <p:spPr bwMode="auto">
            <a:xfrm>
              <a:off x="4104" y="2496"/>
              <a:ext cx="0" cy="864"/>
            </a:xfrm>
            <a:prstGeom prst="line">
              <a:avLst/>
            </a:prstGeom>
            <a:noFill/>
            <a:ln w="19050">
              <a:solidFill>
                <a:schemeClr val="tx1"/>
              </a:solidFill>
              <a:prstDash val="dash"/>
              <a:round/>
            </a:ln>
          </p:spPr>
          <p:txBody>
            <a:bodyPr wrap="none" anchor="ctr"/>
            <a:lstStyle/>
            <a:p>
              <a:endParaRPr lang="en-IN"/>
            </a:p>
          </p:txBody>
        </p:sp>
      </p:grpSp>
      <p:grpSp>
        <p:nvGrpSpPr>
          <p:cNvPr id="9" name="Group 75"/>
          <p:cNvGrpSpPr/>
          <p:nvPr/>
        </p:nvGrpSpPr>
        <p:grpSpPr bwMode="auto">
          <a:xfrm>
            <a:off x="5105400" y="3390900"/>
            <a:ext cx="3854450" cy="366713"/>
            <a:chOff x="3202" y="2136"/>
            <a:chExt cx="2428" cy="231"/>
          </a:xfrm>
        </p:grpSpPr>
        <p:sp>
          <p:nvSpPr>
            <p:cNvPr id="9266" name="Line 76"/>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9267" name="Text Box 77"/>
            <p:cNvSpPr txBox="1">
              <a:spLocks noChangeArrowheads="1"/>
            </p:cNvSpPr>
            <p:nvPr/>
          </p:nvSpPr>
          <p:spPr bwMode="auto">
            <a:xfrm>
              <a:off x="3202" y="2136"/>
              <a:ext cx="220"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9268" name="Text Box 78"/>
            <p:cNvSpPr txBox="1">
              <a:spLocks noChangeArrowheads="1"/>
            </p:cNvSpPr>
            <p:nvPr/>
          </p:nvSpPr>
          <p:spPr bwMode="auto">
            <a:xfrm>
              <a:off x="5410" y="2136"/>
              <a:ext cx="220"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10" name="Group 79"/>
          <p:cNvGrpSpPr/>
          <p:nvPr/>
        </p:nvGrpSpPr>
        <p:grpSpPr bwMode="auto">
          <a:xfrm>
            <a:off x="5791200" y="3124200"/>
            <a:ext cx="914400" cy="1447800"/>
            <a:chOff x="3648" y="1824"/>
            <a:chExt cx="576" cy="912"/>
          </a:xfrm>
        </p:grpSpPr>
        <p:sp>
          <p:nvSpPr>
            <p:cNvPr id="9264" name="Line 80"/>
            <p:cNvSpPr>
              <a:spLocks noChangeShapeType="1"/>
            </p:cNvSpPr>
            <p:nvPr/>
          </p:nvSpPr>
          <p:spPr bwMode="auto">
            <a:xfrm>
              <a:off x="3648" y="2064"/>
              <a:ext cx="0" cy="624"/>
            </a:xfrm>
            <a:prstGeom prst="line">
              <a:avLst/>
            </a:prstGeom>
            <a:noFill/>
            <a:ln w="9525">
              <a:solidFill>
                <a:schemeClr val="tx1"/>
              </a:solidFill>
              <a:round/>
            </a:ln>
          </p:spPr>
          <p:txBody>
            <a:bodyPr wrap="none" anchor="ctr"/>
            <a:lstStyle/>
            <a:p>
              <a:endParaRPr lang="en-IN"/>
            </a:p>
          </p:txBody>
        </p:sp>
        <p:sp>
          <p:nvSpPr>
            <p:cNvPr id="9265" name="Line 81"/>
            <p:cNvSpPr>
              <a:spLocks noChangeShapeType="1"/>
            </p:cNvSpPr>
            <p:nvPr/>
          </p:nvSpPr>
          <p:spPr bwMode="auto">
            <a:xfrm>
              <a:off x="4224" y="1824"/>
              <a:ext cx="0" cy="912"/>
            </a:xfrm>
            <a:prstGeom prst="line">
              <a:avLst/>
            </a:prstGeom>
            <a:noFill/>
            <a:ln w="9525">
              <a:solidFill>
                <a:schemeClr val="tx1"/>
              </a:solidFill>
              <a:round/>
            </a:ln>
          </p:spPr>
          <p:txBody>
            <a:bodyPr wrap="none" anchor="ctr"/>
            <a:lstStyle/>
            <a:p>
              <a:endParaRPr lang="en-IN"/>
            </a:p>
          </p:txBody>
        </p:sp>
      </p:grpSp>
      <p:grpSp>
        <p:nvGrpSpPr>
          <p:cNvPr id="11" name="Group 82"/>
          <p:cNvGrpSpPr/>
          <p:nvPr/>
        </p:nvGrpSpPr>
        <p:grpSpPr bwMode="auto">
          <a:xfrm>
            <a:off x="6248400" y="2438400"/>
            <a:ext cx="1219200" cy="838200"/>
            <a:chOff x="3936" y="1536"/>
            <a:chExt cx="768" cy="528"/>
          </a:xfrm>
        </p:grpSpPr>
        <p:sp>
          <p:nvSpPr>
            <p:cNvPr id="9262" name="Line 83"/>
            <p:cNvSpPr>
              <a:spLocks noChangeShapeType="1"/>
            </p:cNvSpPr>
            <p:nvPr/>
          </p:nvSpPr>
          <p:spPr bwMode="auto">
            <a:xfrm>
              <a:off x="3936" y="1536"/>
              <a:ext cx="672" cy="0"/>
            </a:xfrm>
            <a:prstGeom prst="line">
              <a:avLst/>
            </a:prstGeom>
            <a:noFill/>
            <a:ln w="9525">
              <a:solidFill>
                <a:schemeClr val="tx1"/>
              </a:solidFill>
              <a:round/>
            </a:ln>
          </p:spPr>
          <p:txBody>
            <a:bodyPr wrap="none" anchor="ctr"/>
            <a:lstStyle/>
            <a:p>
              <a:endParaRPr lang="en-IN"/>
            </a:p>
          </p:txBody>
        </p:sp>
        <p:sp>
          <p:nvSpPr>
            <p:cNvPr id="9263" name="Line 84"/>
            <p:cNvSpPr>
              <a:spLocks noChangeShapeType="1"/>
            </p:cNvSpPr>
            <p:nvPr/>
          </p:nvSpPr>
          <p:spPr bwMode="auto">
            <a:xfrm>
              <a:off x="4032" y="2064"/>
              <a:ext cx="672" cy="0"/>
            </a:xfrm>
            <a:prstGeom prst="line">
              <a:avLst/>
            </a:prstGeom>
            <a:noFill/>
            <a:ln w="9525">
              <a:solidFill>
                <a:schemeClr val="tx1"/>
              </a:solidFill>
              <a:round/>
            </a:ln>
          </p:spPr>
          <p:txBody>
            <a:bodyPr wrap="none" anchor="ctr"/>
            <a:lstStyle/>
            <a:p>
              <a:endParaRPr lang="en-IN"/>
            </a:p>
          </p:txBody>
        </p:sp>
      </p:grpSp>
      <p:sp>
        <p:nvSpPr>
          <p:cNvPr id="18517" name="Text Box 85"/>
          <p:cNvSpPr txBox="1">
            <a:spLocks noChangeArrowheads="1"/>
          </p:cNvSpPr>
          <p:nvPr/>
        </p:nvSpPr>
        <p:spPr bwMode="auto">
          <a:xfrm>
            <a:off x="5715000" y="2163763"/>
            <a:ext cx="1177925" cy="274637"/>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18518" name="Text Box 86"/>
          <p:cNvSpPr txBox="1">
            <a:spLocks noChangeArrowheads="1"/>
          </p:cNvSpPr>
          <p:nvPr/>
        </p:nvSpPr>
        <p:spPr bwMode="auto">
          <a:xfrm>
            <a:off x="5746750" y="5364163"/>
            <a:ext cx="958850" cy="274637"/>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18519" name="Text Box 87"/>
          <p:cNvSpPr txBox="1">
            <a:spLocks noChangeArrowheads="1"/>
          </p:cNvSpPr>
          <p:nvPr/>
        </p:nvSpPr>
        <p:spPr bwMode="auto">
          <a:xfrm>
            <a:off x="7086600" y="21590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sp>
        <p:nvSpPr>
          <p:cNvPr id="18520" name="Line 88"/>
          <p:cNvSpPr>
            <a:spLocks noChangeShapeType="1"/>
          </p:cNvSpPr>
          <p:nvPr/>
        </p:nvSpPr>
        <p:spPr bwMode="auto">
          <a:xfrm>
            <a:off x="6292850" y="1828800"/>
            <a:ext cx="0" cy="304800"/>
          </a:xfrm>
          <a:prstGeom prst="line">
            <a:avLst/>
          </a:prstGeom>
          <a:noFill/>
          <a:ln w="9525">
            <a:solidFill>
              <a:schemeClr val="tx1"/>
            </a:solidFill>
            <a:round/>
            <a:tailEnd type="triangle" w="med" len="med"/>
          </a:ln>
        </p:spPr>
        <p:txBody>
          <a:bodyPr/>
          <a:lstStyle/>
          <a:p>
            <a:endParaRPr lang="en-IN"/>
          </a:p>
        </p:txBody>
      </p:sp>
      <p:graphicFrame>
        <p:nvGraphicFramePr>
          <p:cNvPr id="18521" name="Object 89"/>
          <p:cNvGraphicFramePr>
            <a:graphicFrameLocks noChangeAspect="1"/>
          </p:cNvGraphicFramePr>
          <p:nvPr/>
        </p:nvGraphicFramePr>
        <p:xfrm>
          <a:off x="6896100" y="2374900"/>
          <a:ext cx="1676400" cy="1382713"/>
        </p:xfrm>
        <a:graphic>
          <a:graphicData uri="http://schemas.openxmlformats.org/presentationml/2006/ole">
            <mc:AlternateContent xmlns:mc="http://schemas.openxmlformats.org/markup-compatibility/2006">
              <mc:Choice xmlns:v="urn:schemas-microsoft-com:vml" Requires="v">
                <p:oleObj spid="_x0000_s14342" name="Image" r:id="rId11" imgW="2260600" imgH="1778000" progId="">
                  <p:embed/>
                </p:oleObj>
              </mc:Choice>
              <mc:Fallback>
                <p:oleObj name="Image" r:id="rId11" imgW="2260600" imgH="1778000" progId="">
                  <p:embed/>
                  <p:pic>
                    <p:nvPicPr>
                      <p:cNvPr id="0" name="Object 89"/>
                      <p:cNvPicPr>
                        <a:picLocks noChangeAspect="1"/>
                      </p:cNvPicPr>
                      <p:nvPr/>
                    </p:nvPicPr>
                    <p:blipFill>
                      <a:blip r:embed="rId12"/>
                      <a:stretch>
                        <a:fillRect/>
                      </a:stretch>
                    </p:blipFill>
                    <p:spPr>
                      <a:xfrm>
                        <a:off x="6896100" y="2374900"/>
                        <a:ext cx="1676400" cy="1382713"/>
                      </a:xfrm>
                      <a:prstGeom prst="rect">
                        <a:avLst/>
                      </a:prstGeom>
                      <a:noFill/>
                      <a:ln w="9525">
                        <a:noFill/>
                      </a:ln>
                    </p:spPr>
                  </p:pic>
                </p:oleObj>
              </mc:Fallback>
            </mc:AlternateContent>
          </a:graphicData>
        </a:graphic>
      </p:graphicFrame>
      <p:graphicFrame>
        <p:nvGraphicFramePr>
          <p:cNvPr id="18522" name="Object 90"/>
          <p:cNvGraphicFramePr>
            <a:graphicFrameLocks noChangeAspect="1"/>
          </p:cNvGraphicFramePr>
          <p:nvPr/>
        </p:nvGraphicFramePr>
        <p:xfrm>
          <a:off x="5778500" y="3873500"/>
          <a:ext cx="954088" cy="1460500"/>
        </p:xfrm>
        <a:graphic>
          <a:graphicData uri="http://schemas.openxmlformats.org/presentationml/2006/ole">
            <mc:AlternateContent xmlns:mc="http://schemas.openxmlformats.org/markup-compatibility/2006">
              <mc:Choice xmlns:v="urn:schemas-microsoft-com:vml" Requires="v">
                <p:oleObj spid="_x0000_s14343" name="Image" r:id="rId13" imgW="1219200" imgH="1866900" progId="">
                  <p:embed/>
                </p:oleObj>
              </mc:Choice>
              <mc:Fallback>
                <p:oleObj name="Image" r:id="rId13" imgW="1219200" imgH="1866900" progId="">
                  <p:embed/>
                  <p:pic>
                    <p:nvPicPr>
                      <p:cNvPr id="0" name="Object 90"/>
                      <p:cNvPicPr>
                        <a:picLocks noChangeAspect="1"/>
                      </p:cNvPicPr>
                      <p:nvPr/>
                    </p:nvPicPr>
                    <p:blipFill>
                      <a:blip r:embed="rId14"/>
                      <a:stretch>
                        <a:fillRect/>
                      </a:stretch>
                    </p:blipFill>
                    <p:spPr>
                      <a:xfrm>
                        <a:off x="5778500" y="3873500"/>
                        <a:ext cx="954088" cy="1460500"/>
                      </a:xfrm>
                      <a:prstGeom prst="rect">
                        <a:avLst/>
                      </a:prstGeom>
                      <a:noFill/>
                      <a:ln w="9525">
                        <a:noFill/>
                      </a:ln>
                    </p:spPr>
                  </p:pic>
                </p:oleObj>
              </mc:Fallback>
            </mc:AlternateContent>
          </a:graphicData>
        </a:graphic>
      </p:graphicFrame>
      <p:grpSp>
        <p:nvGrpSpPr>
          <p:cNvPr id="12" name="Group 91"/>
          <p:cNvGrpSpPr/>
          <p:nvPr/>
        </p:nvGrpSpPr>
        <p:grpSpPr bwMode="auto">
          <a:xfrm>
            <a:off x="5438775" y="2466975"/>
            <a:ext cx="1322388" cy="1308100"/>
            <a:chOff x="4608" y="3024"/>
            <a:chExt cx="833" cy="824"/>
          </a:xfrm>
        </p:grpSpPr>
        <p:graphicFrame>
          <p:nvGraphicFramePr>
            <p:cNvPr id="9225" name="Object 92"/>
            <p:cNvGraphicFramePr>
              <a:graphicFrameLocks noChangeAspect="1"/>
            </p:cNvGraphicFramePr>
            <p:nvPr/>
          </p:nvGraphicFramePr>
          <p:xfrm>
            <a:off x="4656" y="3024"/>
            <a:ext cx="785" cy="824"/>
          </p:xfrm>
          <a:graphic>
            <a:graphicData uri="http://schemas.openxmlformats.org/presentationml/2006/ole">
              <mc:AlternateContent xmlns:mc="http://schemas.openxmlformats.org/markup-compatibility/2006">
                <mc:Choice xmlns:v="urn:schemas-microsoft-com:vml" Requires="v">
                  <p:oleObj spid="_x0000_s14344" name="Image" r:id="rId15" imgW="1612900" imgH="1676400" progId="">
                    <p:embed/>
                  </p:oleObj>
                </mc:Choice>
                <mc:Fallback>
                  <p:oleObj name="Image" r:id="rId15" imgW="1612900" imgH="1676400" progId="">
                    <p:embed/>
                    <p:pic>
                      <p:nvPicPr>
                        <p:cNvPr id="0" name="Object 92"/>
                        <p:cNvPicPr>
                          <a:picLocks noChangeAspect="1"/>
                        </p:cNvPicPr>
                        <p:nvPr/>
                      </p:nvPicPr>
                      <p:blipFill>
                        <a:blip r:embed="rId16"/>
                        <a:stretch>
                          <a:fillRect/>
                        </a:stretch>
                      </p:blipFill>
                      <p:spPr>
                        <a:xfrm>
                          <a:off x="4656" y="3024"/>
                          <a:ext cx="785" cy="824"/>
                        </a:xfrm>
                        <a:prstGeom prst="rect">
                          <a:avLst/>
                        </a:prstGeom>
                        <a:noFill/>
                        <a:ln w="9525">
                          <a:noFill/>
                        </a:ln>
                      </p:spPr>
                    </p:pic>
                  </p:oleObj>
                </mc:Fallback>
              </mc:AlternateContent>
            </a:graphicData>
          </a:graphic>
        </p:graphicFrame>
        <p:sp>
          <p:nvSpPr>
            <p:cNvPr id="9261" name="Rectangle 93"/>
            <p:cNvSpPr>
              <a:spLocks noChangeArrowheads="1"/>
            </p:cNvSpPr>
            <p:nvPr/>
          </p:nvSpPr>
          <p:spPr bwMode="auto">
            <a:xfrm>
              <a:off x="4608" y="3168"/>
              <a:ext cx="240" cy="240"/>
            </a:xfrm>
            <a:prstGeom prst="rect">
              <a:avLst/>
            </a:prstGeom>
            <a:solidFill>
              <a:schemeClr val="bg1"/>
            </a:solidFill>
            <a:ln w="9525">
              <a:noFill/>
              <a:miter lim="800000"/>
            </a:ln>
          </p:spPr>
          <p:txBody>
            <a:bodyPr wrap="none" anchor="ctr"/>
            <a:lstStyle/>
            <a:p>
              <a:endParaRPr lang="en-IN"/>
            </a:p>
          </p:txBody>
        </p:sp>
      </p:grpSp>
      <p:sp>
        <p:nvSpPr>
          <p:cNvPr id="18526" name="Line 94"/>
          <p:cNvSpPr>
            <a:spLocks noChangeShapeType="1"/>
          </p:cNvSpPr>
          <p:nvPr/>
        </p:nvSpPr>
        <p:spPr bwMode="auto">
          <a:xfrm>
            <a:off x="5410200" y="2895600"/>
            <a:ext cx="304800" cy="0"/>
          </a:xfrm>
          <a:prstGeom prst="line">
            <a:avLst/>
          </a:prstGeom>
          <a:noFill/>
          <a:ln w="9525">
            <a:solidFill>
              <a:schemeClr val="tx1"/>
            </a:solidFill>
            <a:round/>
            <a:tailEnd type="triangle" w="med" len="med"/>
          </a:ln>
        </p:spPr>
        <p:txBody>
          <a:bodyPr/>
          <a:lstStyle/>
          <a:p>
            <a:endParaRPr lang="en-IN"/>
          </a:p>
        </p:txBody>
      </p:sp>
      <p:sp>
        <p:nvSpPr>
          <p:cNvPr id="9250" name="Oval 95"/>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3</a:t>
            </a:r>
            <a:endParaRPr lang="en-US" b="1"/>
          </a:p>
        </p:txBody>
      </p:sp>
      <p:sp>
        <p:nvSpPr>
          <p:cNvPr id="9251" name="Text Box 96"/>
          <p:cNvSpPr txBox="1">
            <a:spLocks noChangeArrowheads="1"/>
          </p:cNvSpPr>
          <p:nvPr/>
        </p:nvSpPr>
        <p:spPr bwMode="auto">
          <a:xfrm>
            <a:off x="457200" y="56388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grpSp>
        <p:nvGrpSpPr>
          <p:cNvPr id="13" name="Group 97"/>
          <p:cNvGrpSpPr/>
          <p:nvPr/>
        </p:nvGrpSpPr>
        <p:grpSpPr bwMode="auto">
          <a:xfrm>
            <a:off x="8016875" y="46038"/>
            <a:ext cx="1096963" cy="182562"/>
            <a:chOff x="5050" y="29"/>
            <a:chExt cx="691" cy="115"/>
          </a:xfrm>
        </p:grpSpPr>
        <p:sp>
          <p:nvSpPr>
            <p:cNvPr id="9255" name="AutoShape 98">
              <a:hlinkClick r:id="rId17"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9256" name="AutoShape 9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9257" name="AutoShape 10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9258" name="AutoShape 10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9259" name="AutoShape 10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9260" name="AutoShape 10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
        <p:nvSpPr>
          <p:cNvPr id="18536" name="Line 104"/>
          <p:cNvSpPr>
            <a:spLocks noChangeShapeType="1"/>
          </p:cNvSpPr>
          <p:nvPr/>
        </p:nvSpPr>
        <p:spPr bwMode="auto">
          <a:xfrm>
            <a:off x="7467600" y="3505200"/>
            <a:ext cx="457200" cy="0"/>
          </a:xfrm>
          <a:prstGeom prst="line">
            <a:avLst/>
          </a:prstGeom>
          <a:noFill/>
          <a:ln w="41275">
            <a:solidFill>
              <a:schemeClr val="tx1"/>
            </a:solidFill>
            <a:round/>
          </a:ln>
        </p:spPr>
        <p:txBody>
          <a:bodyPr/>
          <a:lstStyle/>
          <a:p>
            <a:endParaRPr lang="en-IN"/>
          </a:p>
        </p:txBody>
      </p:sp>
      <p:sp>
        <p:nvSpPr>
          <p:cNvPr id="18537" name="Line 105"/>
          <p:cNvSpPr>
            <a:spLocks noChangeShapeType="1"/>
          </p:cNvSpPr>
          <p:nvPr/>
        </p:nvSpPr>
        <p:spPr bwMode="auto">
          <a:xfrm>
            <a:off x="4495800" y="1600200"/>
            <a:ext cx="533400" cy="304800"/>
          </a:xfrm>
          <a:prstGeom prst="line">
            <a:avLst/>
          </a:prstGeom>
          <a:noFill/>
          <a:ln w="31750">
            <a:solidFill>
              <a:schemeClr val="tx1"/>
            </a:solidFill>
            <a:round/>
          </a:ln>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childTnLst>
                                    <p:set>
                                      <p:cBhvr>
                                        <p:cTn id="6" dur="1" fill="hold">
                                          <p:stCondLst>
                                            <p:cond delay="0"/>
                                          </p:stCondLst>
                                        </p:cTn>
                                        <p:tgtEl>
                                          <p:spTgt spid="18438"/>
                                        </p:tgtEl>
                                        <p:attrNameLst>
                                          <p:attrName>style.visibility</p:attrName>
                                        </p:attrNameLst>
                                      </p:cBhvr>
                                      <p:to>
                                        <p:strVal val="visible"/>
                                      </p:to>
                                    </p:set>
                                    <p:anim calcmode="lin" valueType="num">
                                      <p:cBhvr additive="base">
                                        <p:cTn id="7" dur="500" fill="hold"/>
                                        <p:tgtEl>
                                          <p:spTgt spid="18438"/>
                                        </p:tgtEl>
                                        <p:attrNameLst>
                                          <p:attrName>ppt_x</p:attrName>
                                        </p:attrNameLst>
                                      </p:cBhvr>
                                      <p:tavLst>
                                        <p:tav tm="0">
                                          <p:val>
                                            <p:strVal val="1+#ppt_w/2"/>
                                          </p:val>
                                        </p:tav>
                                        <p:tav tm="100000">
                                          <p:val>
                                            <p:strVal val="#ppt_x"/>
                                          </p:val>
                                        </p:tav>
                                      </p:tavLst>
                                    </p:anim>
                                    <p:anim calcmode="lin" valueType="num">
                                      <p:cBhvr additive="base">
                                        <p:cTn id="8" dur="500" fill="hold"/>
                                        <p:tgtEl>
                                          <p:spTgt spid="1843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18434"/>
                                        </p:tgtEl>
                                        <p:attrNameLst>
                                          <p:attrName>style.visibility</p:attrName>
                                        </p:attrNameLst>
                                      </p:cBhvr>
                                      <p:to>
                                        <p:strVal val="visible"/>
                                      </p:to>
                                    </p:set>
                                    <p:anim calcmode="lin" valueType="num">
                                      <p:cBhvr>
                                        <p:cTn id="13" dur="500" fill="hold"/>
                                        <p:tgtEl>
                                          <p:spTgt spid="18434"/>
                                        </p:tgtEl>
                                        <p:attrNameLst>
                                          <p:attrName>ppt_w</p:attrName>
                                        </p:attrNameLst>
                                      </p:cBhvr>
                                      <p:tavLst>
                                        <p:tav tm="0">
                                          <p:val>
                                            <p:fltVal val="0"/>
                                          </p:val>
                                        </p:tav>
                                        <p:tav tm="100000">
                                          <p:val>
                                            <p:strVal val="#ppt_w"/>
                                          </p:val>
                                        </p:tav>
                                      </p:tavLst>
                                    </p:anim>
                                    <p:anim calcmode="lin" valueType="num">
                                      <p:cBhvr>
                                        <p:cTn id="14" dur="500" fill="hold"/>
                                        <p:tgtEl>
                                          <p:spTgt spid="18434"/>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8" presetClass="entr" presetSubtype="6" fill="hold" grpId="0" nodeType="clickEffect">
                                  <p:stCondLst>
                                    <p:cond delay="0"/>
                                  </p:stCondLst>
                                  <p:childTnLst>
                                    <p:set>
                                      <p:cBhvr>
                                        <p:cTn id="18" dur="1" fill="hold">
                                          <p:stCondLst>
                                            <p:cond delay="0"/>
                                          </p:stCondLst>
                                        </p:cTn>
                                        <p:tgtEl>
                                          <p:spTgt spid="18441"/>
                                        </p:tgtEl>
                                        <p:attrNameLst>
                                          <p:attrName>style.visibility</p:attrName>
                                        </p:attrNameLst>
                                      </p:cBhvr>
                                      <p:to>
                                        <p:strVal val="visible"/>
                                      </p:to>
                                    </p:set>
                                    <p:animEffect transition="in" filter="strips(downRight)">
                                      <p:cBhvr>
                                        <p:cTn id="19" dur="500"/>
                                        <p:tgtEl>
                                          <p:spTgt spid="18441"/>
                                        </p:tgtEl>
                                      </p:cBhvr>
                                    </p:animEffect>
                                  </p:childTnLst>
                                </p:cTn>
                              </p:par>
                            </p:childTnLst>
                          </p:cTn>
                        </p:par>
                      </p:childTnLst>
                    </p:cTn>
                  </p:par>
                  <p:par>
                    <p:cTn id="20" fill="hold">
                      <p:stCondLst>
                        <p:cond delay="indefinite"/>
                      </p:stCondLst>
                      <p:childTnLst>
                        <p:par>
                          <p:cTn id="21" fill="hold">
                            <p:stCondLst>
                              <p:cond delay="0"/>
                            </p:stCondLst>
                            <p:childTnLst>
                              <p:par>
                                <p:cTn id="22" presetID="18" presetClass="entr" presetSubtype="9"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strips(upLeft)">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6" fill="hold" nodeType="clickEffect">
                                  <p:stCondLst>
                                    <p:cond delay="0"/>
                                  </p:stCondLst>
                                  <p:childTnLst>
                                    <p:set>
                                      <p:cBhvr>
                                        <p:cTn id="28" dur="1" fill="hold">
                                          <p:stCondLst>
                                            <p:cond delay="0"/>
                                          </p:stCondLst>
                                        </p:cTn>
                                        <p:tgtEl>
                                          <p:spTgt spid="18437"/>
                                        </p:tgtEl>
                                        <p:attrNameLst>
                                          <p:attrName>style.visibility</p:attrName>
                                        </p:attrNameLst>
                                      </p:cBhvr>
                                      <p:to>
                                        <p:strVal val="visible"/>
                                      </p:to>
                                    </p:set>
                                    <p:anim calcmode="lin" valueType="num">
                                      <p:cBhvr additive="base">
                                        <p:cTn id="29" dur="500" fill="hold"/>
                                        <p:tgtEl>
                                          <p:spTgt spid="18437"/>
                                        </p:tgtEl>
                                        <p:attrNameLst>
                                          <p:attrName>ppt_x</p:attrName>
                                        </p:attrNameLst>
                                      </p:cBhvr>
                                      <p:tavLst>
                                        <p:tav tm="0">
                                          <p:val>
                                            <p:strVal val="1+#ppt_w/2"/>
                                          </p:val>
                                        </p:tav>
                                        <p:tav tm="100000">
                                          <p:val>
                                            <p:strVal val="#ppt_x"/>
                                          </p:val>
                                        </p:tav>
                                      </p:tavLst>
                                    </p:anim>
                                    <p:anim calcmode="lin" valueType="num">
                                      <p:cBhvr additive="base">
                                        <p:cTn id="30" dur="500" fill="hold"/>
                                        <p:tgtEl>
                                          <p:spTgt spid="18437"/>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82"/>
                                        </p:tgtEl>
                                        <p:attrNameLst>
                                          <p:attrName>style.visibility</p:attrName>
                                        </p:attrNameLst>
                                      </p:cBhvr>
                                      <p:to>
                                        <p:strVal val="visible"/>
                                      </p:to>
                                    </p:set>
                                    <p:anim calcmode="lin" valueType="num">
                                      <p:cBhvr additive="base">
                                        <p:cTn id="35" dur="500" fill="hold"/>
                                        <p:tgtEl>
                                          <p:spTgt spid="18482"/>
                                        </p:tgtEl>
                                        <p:attrNameLst>
                                          <p:attrName>ppt_x</p:attrName>
                                        </p:attrNameLst>
                                      </p:cBhvr>
                                      <p:tavLst>
                                        <p:tav tm="0">
                                          <p:val>
                                            <p:strVal val="0-#ppt_w/2"/>
                                          </p:val>
                                        </p:tav>
                                        <p:tav tm="100000">
                                          <p:val>
                                            <p:strVal val="#ppt_x"/>
                                          </p:val>
                                        </p:tav>
                                      </p:tavLst>
                                    </p:anim>
                                    <p:anim calcmode="lin" valueType="num">
                                      <p:cBhvr additive="base">
                                        <p:cTn id="36" dur="500" fill="hold"/>
                                        <p:tgtEl>
                                          <p:spTgt spid="18482"/>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grpId="0" nodeType="clickEffect">
                                  <p:stCondLst>
                                    <p:cond delay="0"/>
                                  </p:stCondLst>
                                  <p:childTnLst>
                                    <p:set>
                                      <p:cBhvr>
                                        <p:cTn id="40" dur="1" fill="hold">
                                          <p:stCondLst>
                                            <p:cond delay="0"/>
                                          </p:stCondLst>
                                        </p:cTn>
                                        <p:tgtEl>
                                          <p:spTgt spid="18439"/>
                                        </p:tgtEl>
                                        <p:attrNameLst>
                                          <p:attrName>style.visibility</p:attrName>
                                        </p:attrNameLst>
                                      </p:cBhvr>
                                      <p:to>
                                        <p:strVal val="visible"/>
                                      </p:to>
                                    </p:set>
                                    <p:anim calcmode="lin" valueType="num">
                                      <p:cBhvr additive="base">
                                        <p:cTn id="41" dur="500" fill="hold"/>
                                        <p:tgtEl>
                                          <p:spTgt spid="18439"/>
                                        </p:tgtEl>
                                        <p:attrNameLst>
                                          <p:attrName>ppt_x</p:attrName>
                                        </p:attrNameLst>
                                      </p:cBhvr>
                                      <p:tavLst>
                                        <p:tav tm="0">
                                          <p:val>
                                            <p:strVal val="#ppt_x"/>
                                          </p:val>
                                        </p:tav>
                                        <p:tav tm="100000">
                                          <p:val>
                                            <p:strVal val="#ppt_x"/>
                                          </p:val>
                                        </p:tav>
                                      </p:tavLst>
                                    </p:anim>
                                    <p:anim calcmode="lin" valueType="num">
                                      <p:cBhvr additive="base">
                                        <p:cTn id="42" dur="500" fill="hold"/>
                                        <p:tgtEl>
                                          <p:spTgt spid="18439"/>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10" fill="hold" grpId="0" nodeType="clickEffect">
                                  <p:stCondLst>
                                    <p:cond delay="0"/>
                                  </p:stCondLst>
                                  <p:childTnLst>
                                    <p:set>
                                      <p:cBhvr>
                                        <p:cTn id="46" dur="1" fill="hold">
                                          <p:stCondLst>
                                            <p:cond delay="0"/>
                                          </p:stCondLst>
                                        </p:cTn>
                                        <p:tgtEl>
                                          <p:spTgt spid="18443"/>
                                        </p:tgtEl>
                                        <p:attrNameLst>
                                          <p:attrName>style.visibility</p:attrName>
                                        </p:attrNameLst>
                                      </p:cBhvr>
                                      <p:to>
                                        <p:strVal val="visible"/>
                                      </p:to>
                                    </p:set>
                                    <p:anim calcmode="lin" valueType="num">
                                      <p:cBhvr>
                                        <p:cTn id="47" dur="500" fill="hold"/>
                                        <p:tgtEl>
                                          <p:spTgt spid="18443"/>
                                        </p:tgtEl>
                                        <p:attrNameLst>
                                          <p:attrName>ppt_w</p:attrName>
                                        </p:attrNameLst>
                                      </p:cBhvr>
                                      <p:tavLst>
                                        <p:tav tm="0">
                                          <p:val>
                                            <p:fltVal val="0"/>
                                          </p:val>
                                        </p:tav>
                                        <p:tav tm="100000">
                                          <p:val>
                                            <p:strVal val="#ppt_w"/>
                                          </p:val>
                                        </p:tav>
                                      </p:tavLst>
                                    </p:anim>
                                    <p:anim calcmode="lin" valueType="num">
                                      <p:cBhvr>
                                        <p:cTn id="48" dur="500" fill="hold"/>
                                        <p:tgtEl>
                                          <p:spTgt spid="18443"/>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7" presetClass="entr" presetSubtype="1"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p:cTn id="53" dur="500" fill="hold"/>
                                        <p:tgtEl>
                                          <p:spTgt spid="5"/>
                                        </p:tgtEl>
                                        <p:attrNameLst>
                                          <p:attrName>ppt_x</p:attrName>
                                        </p:attrNameLst>
                                      </p:cBhvr>
                                      <p:tavLst>
                                        <p:tav tm="0">
                                          <p:val>
                                            <p:strVal val="#ppt_x"/>
                                          </p:val>
                                        </p:tav>
                                        <p:tav tm="100000">
                                          <p:val>
                                            <p:strVal val="#ppt_x"/>
                                          </p:val>
                                        </p:tav>
                                      </p:tavLst>
                                    </p:anim>
                                    <p:anim calcmode="lin" valueType="num">
                                      <p:cBhvr>
                                        <p:cTn id="54" dur="500" fill="hold"/>
                                        <p:tgtEl>
                                          <p:spTgt spid="5"/>
                                        </p:tgtEl>
                                        <p:attrNameLst>
                                          <p:attrName>ppt_y</p:attrName>
                                        </p:attrNameLst>
                                      </p:cBhvr>
                                      <p:tavLst>
                                        <p:tav tm="0">
                                          <p:val>
                                            <p:strVal val="#ppt_y-#ppt_h/2"/>
                                          </p:val>
                                        </p:tav>
                                        <p:tav tm="100000">
                                          <p:val>
                                            <p:strVal val="#ppt_y"/>
                                          </p:val>
                                        </p:tav>
                                      </p:tavLst>
                                    </p:anim>
                                    <p:anim calcmode="lin" valueType="num">
                                      <p:cBhvr>
                                        <p:cTn id="55" dur="500" fill="hold"/>
                                        <p:tgtEl>
                                          <p:spTgt spid="5"/>
                                        </p:tgtEl>
                                        <p:attrNameLst>
                                          <p:attrName>ppt_w</p:attrName>
                                        </p:attrNameLst>
                                      </p:cBhvr>
                                      <p:tavLst>
                                        <p:tav tm="0">
                                          <p:val>
                                            <p:strVal val="#ppt_w"/>
                                          </p:val>
                                        </p:tav>
                                        <p:tav tm="100000">
                                          <p:val>
                                            <p:strVal val="#ppt_w"/>
                                          </p:val>
                                        </p:tav>
                                      </p:tavLst>
                                    </p:anim>
                                    <p:anim calcmode="lin" valueType="num">
                                      <p:cBhvr>
                                        <p:cTn id="56"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nodeType="clickEffect">
                                  <p:stCondLst>
                                    <p:cond delay="0"/>
                                  </p:stCondLst>
                                  <p:childTnLst>
                                    <p:set>
                                      <p:cBhvr>
                                        <p:cTn id="60" dur="1" fill="hold">
                                          <p:stCondLst>
                                            <p:cond delay="0"/>
                                          </p:stCondLst>
                                        </p:cTn>
                                        <p:tgtEl>
                                          <p:spTgt spid="18436"/>
                                        </p:tgtEl>
                                        <p:attrNameLst>
                                          <p:attrName>style.visibility</p:attrName>
                                        </p:attrNameLst>
                                      </p:cBhvr>
                                      <p:to>
                                        <p:strVal val="visible"/>
                                      </p:to>
                                    </p:set>
                                    <p:anim calcmode="lin" valueType="num">
                                      <p:cBhvr additive="base">
                                        <p:cTn id="61" dur="500" fill="hold"/>
                                        <p:tgtEl>
                                          <p:spTgt spid="18436"/>
                                        </p:tgtEl>
                                        <p:attrNameLst>
                                          <p:attrName>ppt_x</p:attrName>
                                        </p:attrNameLst>
                                      </p:cBhvr>
                                      <p:tavLst>
                                        <p:tav tm="0">
                                          <p:val>
                                            <p:strVal val="#ppt_x"/>
                                          </p:val>
                                        </p:tav>
                                        <p:tav tm="100000">
                                          <p:val>
                                            <p:strVal val="#ppt_x"/>
                                          </p:val>
                                        </p:tav>
                                      </p:tavLst>
                                    </p:anim>
                                    <p:anim calcmode="lin" valueType="num">
                                      <p:cBhvr additive="base">
                                        <p:cTn id="62" dur="500" fill="hold"/>
                                        <p:tgtEl>
                                          <p:spTgt spid="18436"/>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8481"/>
                                        </p:tgtEl>
                                        <p:attrNameLst>
                                          <p:attrName>style.visibility</p:attrName>
                                        </p:attrNameLst>
                                      </p:cBhvr>
                                      <p:to>
                                        <p:strVal val="visible"/>
                                      </p:to>
                                    </p:set>
                                    <p:anim calcmode="lin" valueType="num">
                                      <p:cBhvr additive="base">
                                        <p:cTn id="67" dur="500" fill="hold"/>
                                        <p:tgtEl>
                                          <p:spTgt spid="18481"/>
                                        </p:tgtEl>
                                        <p:attrNameLst>
                                          <p:attrName>ppt_x</p:attrName>
                                        </p:attrNameLst>
                                      </p:cBhvr>
                                      <p:tavLst>
                                        <p:tav tm="0">
                                          <p:val>
                                            <p:strVal val="#ppt_x"/>
                                          </p:val>
                                        </p:tav>
                                        <p:tav tm="100000">
                                          <p:val>
                                            <p:strVal val="#ppt_x"/>
                                          </p:val>
                                        </p:tav>
                                      </p:tavLst>
                                    </p:anim>
                                    <p:anim calcmode="lin" valueType="num">
                                      <p:cBhvr additive="base">
                                        <p:cTn id="68" dur="500" fill="hold"/>
                                        <p:tgtEl>
                                          <p:spTgt spid="18481"/>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12" fill="hold" grpId="0" nodeType="clickEffect">
                                  <p:stCondLst>
                                    <p:cond delay="0"/>
                                  </p:stCondLst>
                                  <p:childTnLst>
                                    <p:set>
                                      <p:cBhvr>
                                        <p:cTn id="72" dur="1" fill="hold">
                                          <p:stCondLst>
                                            <p:cond delay="0"/>
                                          </p:stCondLst>
                                        </p:cTn>
                                        <p:tgtEl>
                                          <p:spTgt spid="18440"/>
                                        </p:tgtEl>
                                        <p:attrNameLst>
                                          <p:attrName>style.visibility</p:attrName>
                                        </p:attrNameLst>
                                      </p:cBhvr>
                                      <p:to>
                                        <p:strVal val="visible"/>
                                      </p:to>
                                    </p:set>
                                    <p:anim calcmode="lin" valueType="num">
                                      <p:cBhvr additive="base">
                                        <p:cTn id="73" dur="500" fill="hold"/>
                                        <p:tgtEl>
                                          <p:spTgt spid="18440"/>
                                        </p:tgtEl>
                                        <p:attrNameLst>
                                          <p:attrName>ppt_x</p:attrName>
                                        </p:attrNameLst>
                                      </p:cBhvr>
                                      <p:tavLst>
                                        <p:tav tm="0">
                                          <p:val>
                                            <p:strVal val="0-#ppt_w/2"/>
                                          </p:val>
                                        </p:tav>
                                        <p:tav tm="100000">
                                          <p:val>
                                            <p:strVal val="#ppt_x"/>
                                          </p:val>
                                        </p:tav>
                                      </p:tavLst>
                                    </p:anim>
                                    <p:anim calcmode="lin" valueType="num">
                                      <p:cBhvr additive="base">
                                        <p:cTn id="74" dur="500" fill="hold"/>
                                        <p:tgtEl>
                                          <p:spTgt spid="18440"/>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18" presetClass="entr" presetSubtype="3" fill="hold" grpId="0" nodeType="clickEffect">
                                  <p:stCondLst>
                                    <p:cond delay="0"/>
                                  </p:stCondLst>
                                  <p:childTnLst>
                                    <p:set>
                                      <p:cBhvr>
                                        <p:cTn id="78" dur="1" fill="hold">
                                          <p:stCondLst>
                                            <p:cond delay="0"/>
                                          </p:stCondLst>
                                        </p:cTn>
                                        <p:tgtEl>
                                          <p:spTgt spid="18442"/>
                                        </p:tgtEl>
                                        <p:attrNameLst>
                                          <p:attrName>style.visibility</p:attrName>
                                        </p:attrNameLst>
                                      </p:cBhvr>
                                      <p:to>
                                        <p:strVal val="visible"/>
                                      </p:to>
                                    </p:set>
                                    <p:animEffect transition="in" filter="strips(upRight)">
                                      <p:cBhvr>
                                        <p:cTn id="79" dur="500"/>
                                        <p:tgtEl>
                                          <p:spTgt spid="18442"/>
                                        </p:tgtEl>
                                      </p:cBhvr>
                                    </p:animEffect>
                                  </p:childTnLst>
                                </p:cTn>
                              </p:par>
                            </p:childTnLst>
                          </p:cTn>
                        </p:par>
                      </p:childTnLst>
                    </p:cTn>
                  </p:par>
                  <p:par>
                    <p:cTn id="80" fill="hold">
                      <p:stCondLst>
                        <p:cond delay="indefinite"/>
                      </p:stCondLst>
                      <p:childTnLst>
                        <p:par>
                          <p:cTn id="81" fill="hold">
                            <p:stCondLst>
                              <p:cond delay="0"/>
                            </p:stCondLst>
                            <p:childTnLst>
                              <p:par>
                                <p:cTn id="82" presetID="18" presetClass="entr" presetSubtype="3" fill="hold" nodeType="clickEffect">
                                  <p:stCondLst>
                                    <p:cond delay="0"/>
                                  </p:stCondLst>
                                  <p:childTnLst>
                                    <p:set>
                                      <p:cBhvr>
                                        <p:cTn id="83" dur="1" fill="hold">
                                          <p:stCondLst>
                                            <p:cond delay="0"/>
                                          </p:stCondLst>
                                        </p:cTn>
                                        <p:tgtEl>
                                          <p:spTgt spid="2"/>
                                        </p:tgtEl>
                                        <p:attrNameLst>
                                          <p:attrName>style.visibility</p:attrName>
                                        </p:attrNameLst>
                                      </p:cBhvr>
                                      <p:to>
                                        <p:strVal val="visible"/>
                                      </p:to>
                                    </p:set>
                                    <p:animEffect transition="in" filter="strips(upRight)">
                                      <p:cBhvr>
                                        <p:cTn id="84" dur="500"/>
                                        <p:tgtEl>
                                          <p:spTgt spid="2"/>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1" fill="hold" grpId="0" nodeType="clickEffect">
                                  <p:stCondLst>
                                    <p:cond delay="0"/>
                                  </p:stCondLst>
                                  <p:childTnLst>
                                    <p:set>
                                      <p:cBhvr>
                                        <p:cTn id="88" dur="1" fill="hold">
                                          <p:stCondLst>
                                            <p:cond delay="0"/>
                                          </p:stCondLst>
                                        </p:cTn>
                                        <p:tgtEl>
                                          <p:spTgt spid="18483"/>
                                        </p:tgtEl>
                                        <p:attrNameLst>
                                          <p:attrName>style.visibility</p:attrName>
                                        </p:attrNameLst>
                                      </p:cBhvr>
                                      <p:to>
                                        <p:strVal val="visible"/>
                                      </p:to>
                                    </p:set>
                                    <p:anim calcmode="lin" valueType="num">
                                      <p:cBhvr additive="base">
                                        <p:cTn id="89" dur="500" fill="hold"/>
                                        <p:tgtEl>
                                          <p:spTgt spid="18483"/>
                                        </p:tgtEl>
                                        <p:attrNameLst>
                                          <p:attrName>ppt_x</p:attrName>
                                        </p:attrNameLst>
                                      </p:cBhvr>
                                      <p:tavLst>
                                        <p:tav tm="0">
                                          <p:val>
                                            <p:strVal val="#ppt_x"/>
                                          </p:val>
                                        </p:tav>
                                        <p:tav tm="100000">
                                          <p:val>
                                            <p:strVal val="#ppt_x"/>
                                          </p:val>
                                        </p:tav>
                                      </p:tavLst>
                                    </p:anim>
                                    <p:anim calcmode="lin" valueType="num">
                                      <p:cBhvr additive="base">
                                        <p:cTn id="90" dur="500" fill="hold"/>
                                        <p:tgtEl>
                                          <p:spTgt spid="18483"/>
                                        </p:tgtEl>
                                        <p:attrNameLst>
                                          <p:attrName>ppt_y</p:attrName>
                                        </p:attrNameLst>
                                      </p:cBhvr>
                                      <p:tavLst>
                                        <p:tav tm="0">
                                          <p:val>
                                            <p:strVal val="0-#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12" fill="hold" nodeType="clickEffect">
                                  <p:stCondLst>
                                    <p:cond delay="0"/>
                                  </p:stCondLst>
                                  <p:childTnLst>
                                    <p:set>
                                      <p:cBhvr>
                                        <p:cTn id="94" dur="1" fill="hold">
                                          <p:stCondLst>
                                            <p:cond delay="0"/>
                                          </p:stCondLst>
                                        </p:cTn>
                                        <p:tgtEl>
                                          <p:spTgt spid="18435"/>
                                        </p:tgtEl>
                                        <p:attrNameLst>
                                          <p:attrName>style.visibility</p:attrName>
                                        </p:attrNameLst>
                                      </p:cBhvr>
                                      <p:to>
                                        <p:strVal val="visible"/>
                                      </p:to>
                                    </p:set>
                                    <p:anim calcmode="lin" valueType="num">
                                      <p:cBhvr additive="base">
                                        <p:cTn id="95" dur="500" fill="hold"/>
                                        <p:tgtEl>
                                          <p:spTgt spid="18435"/>
                                        </p:tgtEl>
                                        <p:attrNameLst>
                                          <p:attrName>ppt_x</p:attrName>
                                        </p:attrNameLst>
                                      </p:cBhvr>
                                      <p:tavLst>
                                        <p:tav tm="0">
                                          <p:val>
                                            <p:strVal val="0-#ppt_w/2"/>
                                          </p:val>
                                        </p:tav>
                                        <p:tav tm="100000">
                                          <p:val>
                                            <p:strVal val="#ppt_x"/>
                                          </p:val>
                                        </p:tav>
                                      </p:tavLst>
                                    </p:anim>
                                    <p:anim calcmode="lin" valueType="num">
                                      <p:cBhvr additive="base">
                                        <p:cTn id="96" dur="500" fill="hold"/>
                                        <p:tgtEl>
                                          <p:spTgt spid="18435"/>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18537"/>
                                        </p:tgtEl>
                                        <p:attrNameLst>
                                          <p:attrName>style.visibility</p:attrName>
                                        </p:attrNameLst>
                                      </p:cBhvr>
                                      <p:to>
                                        <p:strVal val="visible"/>
                                      </p:to>
                                    </p:set>
                                    <p:animEffect transition="in" filter="wipe(down)">
                                      <p:cBhvr>
                                        <p:cTn id="101" dur="500"/>
                                        <p:tgtEl>
                                          <p:spTgt spid="18537"/>
                                        </p:tgtEl>
                                      </p:cBhvr>
                                    </p:animEffect>
                                  </p:childTnLst>
                                </p:cTn>
                              </p:par>
                            </p:childTnLst>
                          </p:cTn>
                        </p:par>
                      </p:childTnLst>
                    </p:cTn>
                  </p:par>
                  <p:par>
                    <p:cTn id="102" fill="hold">
                      <p:stCondLst>
                        <p:cond delay="indefinite"/>
                      </p:stCondLst>
                      <p:childTnLst>
                        <p:par>
                          <p:cTn id="103" fill="hold">
                            <p:stCondLst>
                              <p:cond delay="0"/>
                            </p:stCondLst>
                            <p:childTnLst>
                              <p:par>
                                <p:cTn id="104" presetID="23" presetClass="entr" presetSubtype="32" fill="hold" grpId="0" nodeType="clickEffect">
                                  <p:stCondLst>
                                    <p:cond delay="0"/>
                                  </p:stCondLst>
                                  <p:childTnLst>
                                    <p:set>
                                      <p:cBhvr>
                                        <p:cTn id="105" dur="1" fill="hold">
                                          <p:stCondLst>
                                            <p:cond delay="0"/>
                                          </p:stCondLst>
                                        </p:cTn>
                                        <p:tgtEl>
                                          <p:spTgt spid="18484"/>
                                        </p:tgtEl>
                                        <p:attrNameLst>
                                          <p:attrName>style.visibility</p:attrName>
                                        </p:attrNameLst>
                                      </p:cBhvr>
                                      <p:to>
                                        <p:strVal val="visible"/>
                                      </p:to>
                                    </p:set>
                                    <p:anim calcmode="lin" valueType="num">
                                      <p:cBhvr>
                                        <p:cTn id="106" dur="500" fill="hold"/>
                                        <p:tgtEl>
                                          <p:spTgt spid="18484"/>
                                        </p:tgtEl>
                                        <p:attrNameLst>
                                          <p:attrName>ppt_w</p:attrName>
                                        </p:attrNameLst>
                                      </p:cBhvr>
                                      <p:tavLst>
                                        <p:tav tm="0">
                                          <p:val>
                                            <p:strVal val="4*#ppt_w"/>
                                          </p:val>
                                        </p:tav>
                                        <p:tav tm="100000">
                                          <p:val>
                                            <p:strVal val="#ppt_w"/>
                                          </p:val>
                                        </p:tav>
                                      </p:tavLst>
                                    </p:anim>
                                    <p:anim calcmode="lin" valueType="num">
                                      <p:cBhvr>
                                        <p:cTn id="107" dur="500" fill="hold"/>
                                        <p:tgtEl>
                                          <p:spTgt spid="18484"/>
                                        </p:tgtEl>
                                        <p:attrNameLst>
                                          <p:attrName>ppt_h</p:attrName>
                                        </p:attrNameLst>
                                      </p:cBhvr>
                                      <p:tavLst>
                                        <p:tav tm="0">
                                          <p:val>
                                            <p:strVal val="4*#ppt_h"/>
                                          </p:val>
                                        </p:tav>
                                        <p:tav tm="100000">
                                          <p:val>
                                            <p:strVal val="#ppt_h"/>
                                          </p:val>
                                        </p:tav>
                                      </p:tavLst>
                                    </p:anim>
                                  </p:childTnLst>
                                </p:cTn>
                              </p:par>
                            </p:childTnLst>
                          </p:cTn>
                        </p:par>
                      </p:childTnLst>
                    </p:cTn>
                  </p:par>
                  <p:par>
                    <p:cTn id="108" fill="hold">
                      <p:stCondLst>
                        <p:cond delay="indefinite"/>
                      </p:stCondLst>
                      <p:childTnLst>
                        <p:par>
                          <p:cTn id="109" fill="hold">
                            <p:stCondLst>
                              <p:cond delay="0"/>
                            </p:stCondLst>
                            <p:childTnLst>
                              <p:par>
                                <p:cTn id="110" presetID="17" presetClass="entr" presetSubtype="10" fill="hold" nodeType="clickEffect">
                                  <p:stCondLst>
                                    <p:cond delay="0"/>
                                  </p:stCondLst>
                                  <p:childTnLst>
                                    <p:set>
                                      <p:cBhvr>
                                        <p:cTn id="111" dur="1" fill="hold">
                                          <p:stCondLst>
                                            <p:cond delay="0"/>
                                          </p:stCondLst>
                                        </p:cTn>
                                        <p:tgtEl>
                                          <p:spTgt spid="9"/>
                                        </p:tgtEl>
                                        <p:attrNameLst>
                                          <p:attrName>style.visibility</p:attrName>
                                        </p:attrNameLst>
                                      </p:cBhvr>
                                      <p:to>
                                        <p:strVal val="visible"/>
                                      </p:to>
                                    </p:set>
                                    <p:anim calcmode="lin" valueType="num">
                                      <p:cBhvr>
                                        <p:cTn id="112" dur="500" fill="hold"/>
                                        <p:tgtEl>
                                          <p:spTgt spid="9"/>
                                        </p:tgtEl>
                                        <p:attrNameLst>
                                          <p:attrName>ppt_w</p:attrName>
                                        </p:attrNameLst>
                                      </p:cBhvr>
                                      <p:tavLst>
                                        <p:tav tm="0">
                                          <p:val>
                                            <p:fltVal val="0"/>
                                          </p:val>
                                        </p:tav>
                                        <p:tav tm="100000">
                                          <p:val>
                                            <p:strVal val="#ppt_w"/>
                                          </p:val>
                                        </p:tav>
                                      </p:tavLst>
                                    </p:anim>
                                    <p:anim calcmode="lin" valueType="num">
                                      <p:cBhvr>
                                        <p:cTn id="113"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14" fill="hold">
                      <p:stCondLst>
                        <p:cond delay="indefinite"/>
                      </p:stCondLst>
                      <p:childTnLst>
                        <p:par>
                          <p:cTn id="115" fill="hold">
                            <p:stCondLst>
                              <p:cond delay="0"/>
                            </p:stCondLst>
                            <p:childTnLst>
                              <p:par>
                                <p:cTn id="116" presetID="23" presetClass="entr" presetSubtype="16" fill="hold" nodeType="clickEffect">
                                  <p:stCondLst>
                                    <p:cond delay="0"/>
                                  </p:stCondLst>
                                  <p:childTnLst>
                                    <p:set>
                                      <p:cBhvr>
                                        <p:cTn id="117" dur="1" fill="hold">
                                          <p:stCondLst>
                                            <p:cond delay="0"/>
                                          </p:stCondLst>
                                        </p:cTn>
                                        <p:tgtEl>
                                          <p:spTgt spid="12"/>
                                        </p:tgtEl>
                                        <p:attrNameLst>
                                          <p:attrName>style.visibility</p:attrName>
                                        </p:attrNameLst>
                                      </p:cBhvr>
                                      <p:to>
                                        <p:strVal val="visible"/>
                                      </p:to>
                                    </p:set>
                                    <p:anim calcmode="lin" valueType="num">
                                      <p:cBhvr>
                                        <p:cTn id="118" dur="500" fill="hold"/>
                                        <p:tgtEl>
                                          <p:spTgt spid="12"/>
                                        </p:tgtEl>
                                        <p:attrNameLst>
                                          <p:attrName>ppt_w</p:attrName>
                                        </p:attrNameLst>
                                      </p:cBhvr>
                                      <p:tavLst>
                                        <p:tav tm="0">
                                          <p:val>
                                            <p:fltVal val="0"/>
                                          </p:val>
                                        </p:tav>
                                        <p:tav tm="100000">
                                          <p:val>
                                            <p:strVal val="#ppt_w"/>
                                          </p:val>
                                        </p:tav>
                                      </p:tavLst>
                                    </p:anim>
                                    <p:anim calcmode="lin" valueType="num">
                                      <p:cBhvr>
                                        <p:cTn id="119"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20" fill="hold">
                      <p:stCondLst>
                        <p:cond delay="indefinite"/>
                      </p:stCondLst>
                      <p:childTnLst>
                        <p:par>
                          <p:cTn id="121" fill="hold">
                            <p:stCondLst>
                              <p:cond delay="0"/>
                            </p:stCondLst>
                            <p:childTnLst>
                              <p:par>
                                <p:cTn id="122" presetID="23" presetClass="entr" presetSubtype="16" fill="hold" nodeType="clickEffect">
                                  <p:stCondLst>
                                    <p:cond delay="0"/>
                                  </p:stCondLst>
                                  <p:childTnLst>
                                    <p:set>
                                      <p:cBhvr>
                                        <p:cTn id="123" dur="1" fill="hold">
                                          <p:stCondLst>
                                            <p:cond delay="0"/>
                                          </p:stCondLst>
                                        </p:cTn>
                                        <p:tgtEl>
                                          <p:spTgt spid="6"/>
                                        </p:tgtEl>
                                        <p:attrNameLst>
                                          <p:attrName>style.visibility</p:attrName>
                                        </p:attrNameLst>
                                      </p:cBhvr>
                                      <p:to>
                                        <p:strVal val="visible"/>
                                      </p:to>
                                    </p:set>
                                    <p:anim calcmode="lin" valueType="num">
                                      <p:cBhvr>
                                        <p:cTn id="124" dur="500" fill="hold"/>
                                        <p:tgtEl>
                                          <p:spTgt spid="6"/>
                                        </p:tgtEl>
                                        <p:attrNameLst>
                                          <p:attrName>ppt_w</p:attrName>
                                        </p:attrNameLst>
                                      </p:cBhvr>
                                      <p:tavLst>
                                        <p:tav tm="0">
                                          <p:val>
                                            <p:fltVal val="0"/>
                                          </p:val>
                                        </p:tav>
                                        <p:tav tm="100000">
                                          <p:val>
                                            <p:strVal val="#ppt_w"/>
                                          </p:val>
                                        </p:tav>
                                      </p:tavLst>
                                    </p:anim>
                                    <p:anim calcmode="lin" valueType="num">
                                      <p:cBhvr>
                                        <p:cTn id="125"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126" fill="hold">
                      <p:stCondLst>
                        <p:cond delay="indefinite"/>
                      </p:stCondLst>
                      <p:childTnLst>
                        <p:par>
                          <p:cTn id="127" fill="hold">
                            <p:stCondLst>
                              <p:cond delay="0"/>
                            </p:stCondLst>
                            <p:childTnLst>
                              <p:par>
                                <p:cTn id="128" presetID="23" presetClass="entr" presetSubtype="16" fill="hold" grpId="0" nodeType="clickEffect">
                                  <p:stCondLst>
                                    <p:cond delay="0"/>
                                  </p:stCondLst>
                                  <p:childTnLst>
                                    <p:set>
                                      <p:cBhvr>
                                        <p:cTn id="129" dur="1" fill="hold">
                                          <p:stCondLst>
                                            <p:cond delay="0"/>
                                          </p:stCondLst>
                                        </p:cTn>
                                        <p:tgtEl>
                                          <p:spTgt spid="18517"/>
                                        </p:tgtEl>
                                        <p:attrNameLst>
                                          <p:attrName>style.visibility</p:attrName>
                                        </p:attrNameLst>
                                      </p:cBhvr>
                                      <p:to>
                                        <p:strVal val="visible"/>
                                      </p:to>
                                    </p:set>
                                    <p:anim calcmode="lin" valueType="num">
                                      <p:cBhvr>
                                        <p:cTn id="130" dur="500" fill="hold"/>
                                        <p:tgtEl>
                                          <p:spTgt spid="18517"/>
                                        </p:tgtEl>
                                        <p:attrNameLst>
                                          <p:attrName>ppt_w</p:attrName>
                                        </p:attrNameLst>
                                      </p:cBhvr>
                                      <p:tavLst>
                                        <p:tav tm="0">
                                          <p:val>
                                            <p:fltVal val="0"/>
                                          </p:val>
                                        </p:tav>
                                        <p:tav tm="100000">
                                          <p:val>
                                            <p:strVal val="#ppt_w"/>
                                          </p:val>
                                        </p:tav>
                                      </p:tavLst>
                                    </p:anim>
                                    <p:anim calcmode="lin" valueType="num">
                                      <p:cBhvr>
                                        <p:cTn id="131" dur="500" fill="hold"/>
                                        <p:tgtEl>
                                          <p:spTgt spid="18517"/>
                                        </p:tgtEl>
                                        <p:attrNameLst>
                                          <p:attrName>ppt_h</p:attrName>
                                        </p:attrNameLst>
                                      </p:cBhvr>
                                      <p:tavLst>
                                        <p:tav tm="0">
                                          <p:val>
                                            <p:fltVal val="0"/>
                                          </p:val>
                                        </p:tav>
                                        <p:tav tm="100000">
                                          <p:val>
                                            <p:strVal val="#ppt_h"/>
                                          </p:val>
                                        </p:tav>
                                      </p:tavLst>
                                    </p:anim>
                                  </p:childTnLst>
                                </p:cTn>
                              </p:par>
                            </p:childTnLst>
                          </p:cTn>
                        </p:par>
                      </p:childTnLst>
                    </p:cTn>
                  </p:par>
                  <p:par>
                    <p:cTn id="132" fill="hold">
                      <p:stCondLst>
                        <p:cond delay="indefinite"/>
                      </p:stCondLst>
                      <p:childTnLst>
                        <p:par>
                          <p:cTn id="133" fill="hold">
                            <p:stCondLst>
                              <p:cond delay="0"/>
                            </p:stCondLst>
                            <p:childTnLst>
                              <p:par>
                                <p:cTn id="134" presetID="2" presetClass="entr" presetSubtype="1" fill="hold" grpId="0" nodeType="clickEffect">
                                  <p:stCondLst>
                                    <p:cond delay="0"/>
                                  </p:stCondLst>
                                  <p:childTnLst>
                                    <p:set>
                                      <p:cBhvr>
                                        <p:cTn id="135" dur="1" fill="hold">
                                          <p:stCondLst>
                                            <p:cond delay="0"/>
                                          </p:stCondLst>
                                        </p:cTn>
                                        <p:tgtEl>
                                          <p:spTgt spid="18520"/>
                                        </p:tgtEl>
                                        <p:attrNameLst>
                                          <p:attrName>style.visibility</p:attrName>
                                        </p:attrNameLst>
                                      </p:cBhvr>
                                      <p:to>
                                        <p:strVal val="visible"/>
                                      </p:to>
                                    </p:set>
                                    <p:anim calcmode="lin" valueType="num">
                                      <p:cBhvr additive="base">
                                        <p:cTn id="136" dur="500" fill="hold"/>
                                        <p:tgtEl>
                                          <p:spTgt spid="18520"/>
                                        </p:tgtEl>
                                        <p:attrNameLst>
                                          <p:attrName>ppt_x</p:attrName>
                                        </p:attrNameLst>
                                      </p:cBhvr>
                                      <p:tavLst>
                                        <p:tav tm="0">
                                          <p:val>
                                            <p:strVal val="#ppt_x"/>
                                          </p:val>
                                        </p:tav>
                                        <p:tav tm="100000">
                                          <p:val>
                                            <p:strVal val="#ppt_x"/>
                                          </p:val>
                                        </p:tav>
                                      </p:tavLst>
                                    </p:anim>
                                    <p:anim calcmode="lin" valueType="num">
                                      <p:cBhvr additive="base">
                                        <p:cTn id="137" dur="500" fill="hold"/>
                                        <p:tgtEl>
                                          <p:spTgt spid="18520"/>
                                        </p:tgtEl>
                                        <p:attrNameLst>
                                          <p:attrName>ppt_y</p:attrName>
                                        </p:attrNameLst>
                                      </p:cBhvr>
                                      <p:tavLst>
                                        <p:tav tm="0">
                                          <p:val>
                                            <p:strVal val="0-#ppt_h/2"/>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2" presetClass="entr" presetSubtype="1" fill="hold" nodeType="clickEffect">
                                  <p:stCondLst>
                                    <p:cond delay="0"/>
                                  </p:stCondLst>
                                  <p:childTnLst>
                                    <p:set>
                                      <p:cBhvr>
                                        <p:cTn id="141" dur="1" fill="hold">
                                          <p:stCondLst>
                                            <p:cond delay="0"/>
                                          </p:stCondLst>
                                        </p:cTn>
                                        <p:tgtEl>
                                          <p:spTgt spid="10"/>
                                        </p:tgtEl>
                                        <p:attrNameLst>
                                          <p:attrName>style.visibility</p:attrName>
                                        </p:attrNameLst>
                                      </p:cBhvr>
                                      <p:to>
                                        <p:strVal val="visible"/>
                                      </p:to>
                                    </p:set>
                                    <p:anim calcmode="lin" valueType="num">
                                      <p:cBhvr additive="base">
                                        <p:cTn id="142" dur="500" fill="hold"/>
                                        <p:tgtEl>
                                          <p:spTgt spid="10"/>
                                        </p:tgtEl>
                                        <p:attrNameLst>
                                          <p:attrName>ppt_x</p:attrName>
                                        </p:attrNameLst>
                                      </p:cBhvr>
                                      <p:tavLst>
                                        <p:tav tm="0">
                                          <p:val>
                                            <p:strVal val="#ppt_x"/>
                                          </p:val>
                                        </p:tav>
                                        <p:tav tm="100000">
                                          <p:val>
                                            <p:strVal val="#ppt_x"/>
                                          </p:val>
                                        </p:tav>
                                      </p:tavLst>
                                    </p:anim>
                                    <p:anim calcmode="lin" valueType="num">
                                      <p:cBhvr additive="base">
                                        <p:cTn id="143"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144" fill="hold">
                      <p:stCondLst>
                        <p:cond delay="indefinite"/>
                      </p:stCondLst>
                      <p:childTnLst>
                        <p:par>
                          <p:cTn id="145" fill="hold">
                            <p:stCondLst>
                              <p:cond delay="0"/>
                            </p:stCondLst>
                            <p:childTnLst>
                              <p:par>
                                <p:cTn id="146" presetID="2" presetClass="entr" presetSubtype="1" fill="hold" nodeType="clickEffect">
                                  <p:stCondLst>
                                    <p:cond delay="0"/>
                                  </p:stCondLst>
                                  <p:childTnLst>
                                    <p:set>
                                      <p:cBhvr>
                                        <p:cTn id="147" dur="1" fill="hold">
                                          <p:stCondLst>
                                            <p:cond delay="0"/>
                                          </p:stCondLst>
                                        </p:cTn>
                                        <p:tgtEl>
                                          <p:spTgt spid="8"/>
                                        </p:tgtEl>
                                        <p:attrNameLst>
                                          <p:attrName>style.visibility</p:attrName>
                                        </p:attrNameLst>
                                      </p:cBhvr>
                                      <p:to>
                                        <p:strVal val="visible"/>
                                      </p:to>
                                    </p:set>
                                    <p:anim calcmode="lin" valueType="num">
                                      <p:cBhvr additive="base">
                                        <p:cTn id="148" dur="500" fill="hold"/>
                                        <p:tgtEl>
                                          <p:spTgt spid="8"/>
                                        </p:tgtEl>
                                        <p:attrNameLst>
                                          <p:attrName>ppt_x</p:attrName>
                                        </p:attrNameLst>
                                      </p:cBhvr>
                                      <p:tavLst>
                                        <p:tav tm="0">
                                          <p:val>
                                            <p:strVal val="#ppt_x"/>
                                          </p:val>
                                        </p:tav>
                                        <p:tav tm="100000">
                                          <p:val>
                                            <p:strVal val="#ppt_x"/>
                                          </p:val>
                                        </p:tav>
                                      </p:tavLst>
                                    </p:anim>
                                    <p:anim calcmode="lin" valueType="num">
                                      <p:cBhvr additive="base">
                                        <p:cTn id="149"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150" fill="hold">
                      <p:stCondLst>
                        <p:cond delay="indefinite"/>
                      </p:stCondLst>
                      <p:childTnLst>
                        <p:par>
                          <p:cTn id="151" fill="hold">
                            <p:stCondLst>
                              <p:cond delay="0"/>
                            </p:stCondLst>
                            <p:childTnLst>
                              <p:par>
                                <p:cTn id="152" presetID="2" presetClass="entr" presetSubtype="1" fill="hold" nodeType="clickEffect">
                                  <p:stCondLst>
                                    <p:cond delay="0"/>
                                  </p:stCondLst>
                                  <p:childTnLst>
                                    <p:set>
                                      <p:cBhvr>
                                        <p:cTn id="153" dur="1" fill="hold">
                                          <p:stCondLst>
                                            <p:cond delay="0"/>
                                          </p:stCondLst>
                                        </p:cTn>
                                        <p:tgtEl>
                                          <p:spTgt spid="18522"/>
                                        </p:tgtEl>
                                        <p:attrNameLst>
                                          <p:attrName>style.visibility</p:attrName>
                                        </p:attrNameLst>
                                      </p:cBhvr>
                                      <p:to>
                                        <p:strVal val="visible"/>
                                      </p:to>
                                    </p:set>
                                    <p:anim calcmode="lin" valueType="num">
                                      <p:cBhvr additive="base">
                                        <p:cTn id="154" dur="500" fill="hold"/>
                                        <p:tgtEl>
                                          <p:spTgt spid="18522"/>
                                        </p:tgtEl>
                                        <p:attrNameLst>
                                          <p:attrName>ppt_x</p:attrName>
                                        </p:attrNameLst>
                                      </p:cBhvr>
                                      <p:tavLst>
                                        <p:tav tm="0">
                                          <p:val>
                                            <p:strVal val="#ppt_x"/>
                                          </p:val>
                                        </p:tav>
                                        <p:tav tm="100000">
                                          <p:val>
                                            <p:strVal val="#ppt_x"/>
                                          </p:val>
                                        </p:tav>
                                      </p:tavLst>
                                    </p:anim>
                                    <p:anim calcmode="lin" valueType="num">
                                      <p:cBhvr additive="base">
                                        <p:cTn id="155" dur="500" fill="hold"/>
                                        <p:tgtEl>
                                          <p:spTgt spid="18522"/>
                                        </p:tgtEl>
                                        <p:attrNameLst>
                                          <p:attrName>ppt_y</p:attrName>
                                        </p:attrNameLst>
                                      </p:cBhvr>
                                      <p:tavLst>
                                        <p:tav tm="0">
                                          <p:val>
                                            <p:strVal val="0-#ppt_h/2"/>
                                          </p:val>
                                        </p:tav>
                                        <p:tav tm="100000">
                                          <p:val>
                                            <p:strVal val="#ppt_y"/>
                                          </p:val>
                                        </p:tav>
                                      </p:tavLst>
                                    </p:anim>
                                  </p:childTnLst>
                                </p:cTn>
                              </p:par>
                            </p:childTnLst>
                          </p:cTn>
                        </p:par>
                      </p:childTnLst>
                    </p:cTn>
                  </p:par>
                  <p:par>
                    <p:cTn id="156" fill="hold">
                      <p:stCondLst>
                        <p:cond delay="indefinite"/>
                      </p:stCondLst>
                      <p:childTnLst>
                        <p:par>
                          <p:cTn id="157" fill="hold">
                            <p:stCondLst>
                              <p:cond delay="0"/>
                            </p:stCondLst>
                            <p:childTnLst>
                              <p:par>
                                <p:cTn id="158" presetID="2" presetClass="entr" presetSubtype="4" fill="hold" grpId="0" nodeType="clickEffect">
                                  <p:stCondLst>
                                    <p:cond delay="0"/>
                                  </p:stCondLst>
                                  <p:childTnLst>
                                    <p:set>
                                      <p:cBhvr>
                                        <p:cTn id="159" dur="1" fill="hold">
                                          <p:stCondLst>
                                            <p:cond delay="0"/>
                                          </p:stCondLst>
                                        </p:cTn>
                                        <p:tgtEl>
                                          <p:spTgt spid="18518"/>
                                        </p:tgtEl>
                                        <p:attrNameLst>
                                          <p:attrName>style.visibility</p:attrName>
                                        </p:attrNameLst>
                                      </p:cBhvr>
                                      <p:to>
                                        <p:strVal val="visible"/>
                                      </p:to>
                                    </p:set>
                                    <p:anim calcmode="lin" valueType="num">
                                      <p:cBhvr additive="base">
                                        <p:cTn id="160" dur="500" fill="hold"/>
                                        <p:tgtEl>
                                          <p:spTgt spid="18518"/>
                                        </p:tgtEl>
                                        <p:attrNameLst>
                                          <p:attrName>ppt_x</p:attrName>
                                        </p:attrNameLst>
                                      </p:cBhvr>
                                      <p:tavLst>
                                        <p:tav tm="0">
                                          <p:val>
                                            <p:strVal val="#ppt_x"/>
                                          </p:val>
                                        </p:tav>
                                        <p:tav tm="100000">
                                          <p:val>
                                            <p:strVal val="#ppt_x"/>
                                          </p:val>
                                        </p:tav>
                                      </p:tavLst>
                                    </p:anim>
                                    <p:anim calcmode="lin" valueType="num">
                                      <p:cBhvr additive="base">
                                        <p:cTn id="161" dur="500" fill="hold"/>
                                        <p:tgtEl>
                                          <p:spTgt spid="18518"/>
                                        </p:tgtEl>
                                        <p:attrNameLst>
                                          <p:attrName>ppt_y</p:attrName>
                                        </p:attrNameLst>
                                      </p:cBhvr>
                                      <p:tavLst>
                                        <p:tav tm="0">
                                          <p:val>
                                            <p:strVal val="1+#ppt_h/2"/>
                                          </p:val>
                                        </p:tav>
                                        <p:tav tm="100000">
                                          <p:val>
                                            <p:strVal val="#ppt_y"/>
                                          </p:val>
                                        </p:tav>
                                      </p:tavLst>
                                    </p:anim>
                                  </p:childTnLst>
                                </p:cTn>
                              </p:par>
                            </p:childTnLst>
                          </p:cTn>
                        </p:par>
                      </p:childTnLst>
                    </p:cTn>
                  </p:par>
                  <p:par>
                    <p:cTn id="162" fill="hold">
                      <p:stCondLst>
                        <p:cond delay="indefinite"/>
                      </p:stCondLst>
                      <p:childTnLst>
                        <p:par>
                          <p:cTn id="163" fill="hold">
                            <p:stCondLst>
                              <p:cond delay="0"/>
                            </p:stCondLst>
                            <p:childTnLst>
                              <p:par>
                                <p:cTn id="164" presetID="2" presetClass="entr" presetSubtype="8" fill="hold" grpId="0" nodeType="clickEffect">
                                  <p:stCondLst>
                                    <p:cond delay="0"/>
                                  </p:stCondLst>
                                  <p:childTnLst>
                                    <p:set>
                                      <p:cBhvr>
                                        <p:cTn id="165" dur="1" fill="hold">
                                          <p:stCondLst>
                                            <p:cond delay="0"/>
                                          </p:stCondLst>
                                        </p:cTn>
                                        <p:tgtEl>
                                          <p:spTgt spid="18526"/>
                                        </p:tgtEl>
                                        <p:attrNameLst>
                                          <p:attrName>style.visibility</p:attrName>
                                        </p:attrNameLst>
                                      </p:cBhvr>
                                      <p:to>
                                        <p:strVal val="visible"/>
                                      </p:to>
                                    </p:set>
                                    <p:anim calcmode="lin" valueType="num">
                                      <p:cBhvr additive="base">
                                        <p:cTn id="166" dur="500" fill="hold"/>
                                        <p:tgtEl>
                                          <p:spTgt spid="18526"/>
                                        </p:tgtEl>
                                        <p:attrNameLst>
                                          <p:attrName>ppt_x</p:attrName>
                                        </p:attrNameLst>
                                      </p:cBhvr>
                                      <p:tavLst>
                                        <p:tav tm="0">
                                          <p:val>
                                            <p:strVal val="0-#ppt_w/2"/>
                                          </p:val>
                                        </p:tav>
                                        <p:tav tm="100000">
                                          <p:val>
                                            <p:strVal val="#ppt_x"/>
                                          </p:val>
                                        </p:tav>
                                      </p:tavLst>
                                    </p:anim>
                                    <p:anim calcmode="lin" valueType="num">
                                      <p:cBhvr additive="base">
                                        <p:cTn id="167" dur="500" fill="hold"/>
                                        <p:tgtEl>
                                          <p:spTgt spid="18526"/>
                                        </p:tgtEl>
                                        <p:attrNameLst>
                                          <p:attrName>ppt_y</p:attrName>
                                        </p:attrNameLst>
                                      </p:cBhvr>
                                      <p:tavLst>
                                        <p:tav tm="0">
                                          <p:val>
                                            <p:strVal val="#ppt_y"/>
                                          </p:val>
                                        </p:tav>
                                        <p:tav tm="100000">
                                          <p:val>
                                            <p:strVal val="#ppt_y"/>
                                          </p:val>
                                        </p:tav>
                                      </p:tavLst>
                                    </p:anim>
                                  </p:childTnLst>
                                </p:cTn>
                              </p:par>
                            </p:childTnLst>
                          </p:cTn>
                        </p:par>
                      </p:childTnLst>
                    </p:cTn>
                  </p:par>
                  <p:par>
                    <p:cTn id="168" fill="hold">
                      <p:stCondLst>
                        <p:cond delay="indefinite"/>
                      </p:stCondLst>
                      <p:childTnLst>
                        <p:par>
                          <p:cTn id="169" fill="hold">
                            <p:stCondLst>
                              <p:cond delay="0"/>
                            </p:stCondLst>
                            <p:childTnLst>
                              <p:par>
                                <p:cTn id="170" presetID="2" presetClass="entr" presetSubtype="8" fill="hold" nodeType="clickEffect">
                                  <p:stCondLst>
                                    <p:cond delay="0"/>
                                  </p:stCondLst>
                                  <p:childTnLst>
                                    <p:set>
                                      <p:cBhvr>
                                        <p:cTn id="171" dur="1" fill="hold">
                                          <p:stCondLst>
                                            <p:cond delay="0"/>
                                          </p:stCondLst>
                                        </p:cTn>
                                        <p:tgtEl>
                                          <p:spTgt spid="11"/>
                                        </p:tgtEl>
                                        <p:attrNameLst>
                                          <p:attrName>style.visibility</p:attrName>
                                        </p:attrNameLst>
                                      </p:cBhvr>
                                      <p:to>
                                        <p:strVal val="visible"/>
                                      </p:to>
                                    </p:set>
                                    <p:anim calcmode="lin" valueType="num">
                                      <p:cBhvr additive="base">
                                        <p:cTn id="172" dur="500" fill="hold"/>
                                        <p:tgtEl>
                                          <p:spTgt spid="11"/>
                                        </p:tgtEl>
                                        <p:attrNameLst>
                                          <p:attrName>ppt_x</p:attrName>
                                        </p:attrNameLst>
                                      </p:cBhvr>
                                      <p:tavLst>
                                        <p:tav tm="0">
                                          <p:val>
                                            <p:strVal val="0-#ppt_w/2"/>
                                          </p:val>
                                        </p:tav>
                                        <p:tav tm="100000">
                                          <p:val>
                                            <p:strVal val="#ppt_x"/>
                                          </p:val>
                                        </p:tav>
                                      </p:tavLst>
                                    </p:anim>
                                    <p:anim calcmode="lin" valueType="num">
                                      <p:cBhvr additive="base">
                                        <p:cTn id="173"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74" fill="hold">
                      <p:stCondLst>
                        <p:cond delay="indefinite"/>
                      </p:stCondLst>
                      <p:childTnLst>
                        <p:par>
                          <p:cTn id="175" fill="hold">
                            <p:stCondLst>
                              <p:cond delay="0"/>
                            </p:stCondLst>
                            <p:childTnLst>
                              <p:par>
                                <p:cTn id="176" presetID="2" presetClass="entr" presetSubtype="8" fill="hold" nodeType="clickEffect">
                                  <p:stCondLst>
                                    <p:cond delay="0"/>
                                  </p:stCondLst>
                                  <p:childTnLst>
                                    <p:set>
                                      <p:cBhvr>
                                        <p:cTn id="177" dur="1" fill="hold">
                                          <p:stCondLst>
                                            <p:cond delay="0"/>
                                          </p:stCondLst>
                                        </p:cTn>
                                        <p:tgtEl>
                                          <p:spTgt spid="7"/>
                                        </p:tgtEl>
                                        <p:attrNameLst>
                                          <p:attrName>style.visibility</p:attrName>
                                        </p:attrNameLst>
                                      </p:cBhvr>
                                      <p:to>
                                        <p:strVal val="visible"/>
                                      </p:to>
                                    </p:set>
                                    <p:anim calcmode="lin" valueType="num">
                                      <p:cBhvr additive="base">
                                        <p:cTn id="178" dur="500" fill="hold"/>
                                        <p:tgtEl>
                                          <p:spTgt spid="7"/>
                                        </p:tgtEl>
                                        <p:attrNameLst>
                                          <p:attrName>ppt_x</p:attrName>
                                        </p:attrNameLst>
                                      </p:cBhvr>
                                      <p:tavLst>
                                        <p:tav tm="0">
                                          <p:val>
                                            <p:strVal val="0-#ppt_w/2"/>
                                          </p:val>
                                        </p:tav>
                                        <p:tav tm="100000">
                                          <p:val>
                                            <p:strVal val="#ppt_x"/>
                                          </p:val>
                                        </p:tav>
                                      </p:tavLst>
                                    </p:anim>
                                    <p:anim calcmode="lin" valueType="num">
                                      <p:cBhvr additive="base">
                                        <p:cTn id="179"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80" fill="hold">
                      <p:stCondLst>
                        <p:cond delay="indefinite"/>
                      </p:stCondLst>
                      <p:childTnLst>
                        <p:par>
                          <p:cTn id="181" fill="hold">
                            <p:stCondLst>
                              <p:cond delay="0"/>
                            </p:stCondLst>
                            <p:childTnLst>
                              <p:par>
                                <p:cTn id="182" presetID="2" presetClass="entr" presetSubtype="8" fill="hold" nodeType="clickEffect">
                                  <p:stCondLst>
                                    <p:cond delay="0"/>
                                  </p:stCondLst>
                                  <p:childTnLst>
                                    <p:set>
                                      <p:cBhvr>
                                        <p:cTn id="183" dur="1" fill="hold">
                                          <p:stCondLst>
                                            <p:cond delay="0"/>
                                          </p:stCondLst>
                                        </p:cTn>
                                        <p:tgtEl>
                                          <p:spTgt spid="18521"/>
                                        </p:tgtEl>
                                        <p:attrNameLst>
                                          <p:attrName>style.visibility</p:attrName>
                                        </p:attrNameLst>
                                      </p:cBhvr>
                                      <p:to>
                                        <p:strVal val="visible"/>
                                      </p:to>
                                    </p:set>
                                    <p:anim calcmode="lin" valueType="num">
                                      <p:cBhvr additive="base">
                                        <p:cTn id="184" dur="500" fill="hold"/>
                                        <p:tgtEl>
                                          <p:spTgt spid="18521"/>
                                        </p:tgtEl>
                                        <p:attrNameLst>
                                          <p:attrName>ppt_x</p:attrName>
                                        </p:attrNameLst>
                                      </p:cBhvr>
                                      <p:tavLst>
                                        <p:tav tm="0">
                                          <p:val>
                                            <p:strVal val="0-#ppt_w/2"/>
                                          </p:val>
                                        </p:tav>
                                        <p:tav tm="100000">
                                          <p:val>
                                            <p:strVal val="#ppt_x"/>
                                          </p:val>
                                        </p:tav>
                                      </p:tavLst>
                                    </p:anim>
                                    <p:anim calcmode="lin" valueType="num">
                                      <p:cBhvr additive="base">
                                        <p:cTn id="185" dur="500" fill="hold"/>
                                        <p:tgtEl>
                                          <p:spTgt spid="18521"/>
                                        </p:tgtEl>
                                        <p:attrNameLst>
                                          <p:attrName>ppt_y</p:attrName>
                                        </p:attrNameLst>
                                      </p:cBhvr>
                                      <p:tavLst>
                                        <p:tav tm="0">
                                          <p:val>
                                            <p:strVal val="#ppt_y"/>
                                          </p:val>
                                        </p:tav>
                                        <p:tav tm="100000">
                                          <p:val>
                                            <p:strVal val="#ppt_y"/>
                                          </p:val>
                                        </p:tav>
                                      </p:tavLst>
                                    </p:anim>
                                  </p:childTnLst>
                                </p:cTn>
                              </p:par>
                            </p:childTnLst>
                          </p:cTn>
                        </p:par>
                      </p:childTnLst>
                    </p:cTn>
                  </p:par>
                  <p:par>
                    <p:cTn id="186" fill="hold">
                      <p:stCondLst>
                        <p:cond delay="indefinite"/>
                      </p:stCondLst>
                      <p:childTnLst>
                        <p:par>
                          <p:cTn id="187" fill="hold">
                            <p:stCondLst>
                              <p:cond delay="0"/>
                            </p:stCondLst>
                            <p:childTnLst>
                              <p:par>
                                <p:cTn id="188" presetID="22" presetClass="entr" presetSubtype="4" fill="hold" grpId="0" nodeType="clickEffect">
                                  <p:stCondLst>
                                    <p:cond delay="0"/>
                                  </p:stCondLst>
                                  <p:childTnLst>
                                    <p:set>
                                      <p:cBhvr>
                                        <p:cTn id="189" dur="1" fill="hold">
                                          <p:stCondLst>
                                            <p:cond delay="0"/>
                                          </p:stCondLst>
                                        </p:cTn>
                                        <p:tgtEl>
                                          <p:spTgt spid="18536"/>
                                        </p:tgtEl>
                                        <p:attrNameLst>
                                          <p:attrName>style.visibility</p:attrName>
                                        </p:attrNameLst>
                                      </p:cBhvr>
                                      <p:to>
                                        <p:strVal val="visible"/>
                                      </p:to>
                                    </p:set>
                                    <p:animEffect transition="in" filter="wipe(down)">
                                      <p:cBhvr>
                                        <p:cTn id="190" dur="500"/>
                                        <p:tgtEl>
                                          <p:spTgt spid="18536"/>
                                        </p:tgtEl>
                                      </p:cBhvr>
                                    </p:animEffect>
                                  </p:childTnLst>
                                </p:cTn>
                              </p:par>
                            </p:childTnLst>
                          </p:cTn>
                        </p:par>
                      </p:childTnLst>
                    </p:cTn>
                  </p:par>
                  <p:par>
                    <p:cTn id="191" fill="hold">
                      <p:stCondLst>
                        <p:cond delay="indefinite"/>
                      </p:stCondLst>
                      <p:childTnLst>
                        <p:par>
                          <p:cTn id="192" fill="hold">
                            <p:stCondLst>
                              <p:cond delay="0"/>
                            </p:stCondLst>
                            <p:childTnLst>
                              <p:par>
                                <p:cTn id="193" presetID="17" presetClass="entr" presetSubtype="8" fill="hold" grpId="0" nodeType="clickEffect">
                                  <p:stCondLst>
                                    <p:cond delay="0"/>
                                  </p:stCondLst>
                                  <p:childTnLst>
                                    <p:set>
                                      <p:cBhvr>
                                        <p:cTn id="194" dur="1" fill="hold">
                                          <p:stCondLst>
                                            <p:cond delay="0"/>
                                          </p:stCondLst>
                                        </p:cTn>
                                        <p:tgtEl>
                                          <p:spTgt spid="18519"/>
                                        </p:tgtEl>
                                        <p:attrNameLst>
                                          <p:attrName>style.visibility</p:attrName>
                                        </p:attrNameLst>
                                      </p:cBhvr>
                                      <p:to>
                                        <p:strVal val="visible"/>
                                      </p:to>
                                    </p:set>
                                    <p:anim calcmode="lin" valueType="num">
                                      <p:cBhvr>
                                        <p:cTn id="195" dur="500" fill="hold"/>
                                        <p:tgtEl>
                                          <p:spTgt spid="18519"/>
                                        </p:tgtEl>
                                        <p:attrNameLst>
                                          <p:attrName>ppt_x</p:attrName>
                                        </p:attrNameLst>
                                      </p:cBhvr>
                                      <p:tavLst>
                                        <p:tav tm="0">
                                          <p:val>
                                            <p:strVal val="#ppt_x-#ppt_w/2"/>
                                          </p:val>
                                        </p:tav>
                                        <p:tav tm="100000">
                                          <p:val>
                                            <p:strVal val="#ppt_x"/>
                                          </p:val>
                                        </p:tav>
                                      </p:tavLst>
                                    </p:anim>
                                    <p:anim calcmode="lin" valueType="num">
                                      <p:cBhvr>
                                        <p:cTn id="196" dur="500" fill="hold"/>
                                        <p:tgtEl>
                                          <p:spTgt spid="18519"/>
                                        </p:tgtEl>
                                        <p:attrNameLst>
                                          <p:attrName>ppt_y</p:attrName>
                                        </p:attrNameLst>
                                      </p:cBhvr>
                                      <p:tavLst>
                                        <p:tav tm="0">
                                          <p:val>
                                            <p:strVal val="#ppt_y"/>
                                          </p:val>
                                        </p:tav>
                                        <p:tav tm="100000">
                                          <p:val>
                                            <p:strVal val="#ppt_y"/>
                                          </p:val>
                                        </p:tav>
                                      </p:tavLst>
                                    </p:anim>
                                    <p:anim calcmode="lin" valueType="num">
                                      <p:cBhvr>
                                        <p:cTn id="197" dur="500" fill="hold"/>
                                        <p:tgtEl>
                                          <p:spTgt spid="18519"/>
                                        </p:tgtEl>
                                        <p:attrNameLst>
                                          <p:attrName>ppt_w</p:attrName>
                                        </p:attrNameLst>
                                      </p:cBhvr>
                                      <p:tavLst>
                                        <p:tav tm="0">
                                          <p:val>
                                            <p:fltVal val="0"/>
                                          </p:val>
                                        </p:tav>
                                        <p:tav tm="100000">
                                          <p:val>
                                            <p:strVal val="#ppt_w"/>
                                          </p:val>
                                        </p:tav>
                                      </p:tavLst>
                                    </p:anim>
                                    <p:anim calcmode="lin" valueType="num">
                                      <p:cBhvr>
                                        <p:cTn id="198" dur="500" fill="hold"/>
                                        <p:tgtEl>
                                          <p:spTgt spid="1851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animBg="1"/>
      <p:bldP spid="18439" grpId="0" animBg="1"/>
      <p:bldP spid="18440" grpId="0" animBg="1"/>
      <p:bldP spid="18441" grpId="0" autoUpdateAnimBg="0"/>
      <p:bldP spid="18442" grpId="0" autoUpdateAnimBg="0"/>
      <p:bldP spid="18443" grpId="0" autoUpdateAnimBg="0"/>
      <p:bldP spid="18482" grpId="0" animBg="1"/>
      <p:bldP spid="18483" grpId="0" animBg="1"/>
      <p:bldP spid="18484" grpId="0" autoUpdateAnimBg="0"/>
      <p:bldP spid="18517" grpId="0" autoUpdateAnimBg="0"/>
      <p:bldP spid="18518" grpId="0" autoUpdateAnimBg="0"/>
      <p:bldP spid="18519" grpId="0" autoUpdateAnimBg="0"/>
      <p:bldP spid="18520" grpId="0" animBg="1"/>
      <p:bldP spid="18526" grpId="0" animBg="1"/>
      <p:bldP spid="18536" grpId="0" animBg="1"/>
      <p:bldP spid="18537"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458" name="Object 2"/>
          <p:cNvGraphicFramePr>
            <a:graphicFrameLocks noChangeAspect="1"/>
          </p:cNvGraphicFramePr>
          <p:nvPr/>
        </p:nvGraphicFramePr>
        <p:xfrm>
          <a:off x="1436688" y="4346575"/>
          <a:ext cx="2459037" cy="1417638"/>
        </p:xfrm>
        <a:graphic>
          <a:graphicData uri="http://schemas.openxmlformats.org/presentationml/2006/ole">
            <mc:AlternateContent xmlns:mc="http://schemas.openxmlformats.org/markup-compatibility/2006">
              <mc:Choice xmlns:v="urn:schemas-microsoft-com:vml" Requires="v">
                <p:oleObj spid="_x0000_s15361" name="Image" r:id="rId1" imgW="3962400" imgH="2286000" progId="">
                  <p:embed/>
                </p:oleObj>
              </mc:Choice>
              <mc:Fallback>
                <p:oleObj name="Image" r:id="rId1" imgW="3962400" imgH="2286000" progId="">
                  <p:embed/>
                  <p:pic>
                    <p:nvPicPr>
                      <p:cNvPr id="0" name="Object 2"/>
                      <p:cNvPicPr>
                        <a:picLocks noChangeAspect="1"/>
                      </p:cNvPicPr>
                      <p:nvPr/>
                    </p:nvPicPr>
                    <p:blipFill>
                      <a:blip r:embed="rId2"/>
                      <a:stretch>
                        <a:fillRect/>
                      </a:stretch>
                    </p:blipFill>
                    <p:spPr>
                      <a:xfrm>
                        <a:off x="1436688" y="4346575"/>
                        <a:ext cx="2459037" cy="1417638"/>
                      </a:xfrm>
                      <a:prstGeom prst="rect">
                        <a:avLst/>
                      </a:prstGeom>
                      <a:noFill/>
                      <a:ln w="9525">
                        <a:noFill/>
                      </a:ln>
                    </p:spPr>
                  </p:pic>
                </p:oleObj>
              </mc:Fallback>
            </mc:AlternateContent>
          </a:graphicData>
        </a:graphic>
      </p:graphicFrame>
      <p:graphicFrame>
        <p:nvGraphicFramePr>
          <p:cNvPr id="19459" name="Object 3"/>
          <p:cNvGraphicFramePr>
            <a:graphicFrameLocks noChangeAspect="1"/>
          </p:cNvGraphicFramePr>
          <p:nvPr/>
        </p:nvGraphicFramePr>
        <p:xfrm>
          <a:off x="1430338" y="1879600"/>
          <a:ext cx="2487612" cy="2379663"/>
        </p:xfrm>
        <a:graphic>
          <a:graphicData uri="http://schemas.openxmlformats.org/presentationml/2006/ole">
            <mc:AlternateContent xmlns:mc="http://schemas.openxmlformats.org/markup-compatibility/2006">
              <mc:Choice xmlns:v="urn:schemas-microsoft-com:vml" Requires="v">
                <p:oleObj spid="_x0000_s15362" name="Image" r:id="rId3" imgW="4089400" imgH="3911600" progId="">
                  <p:embed/>
                </p:oleObj>
              </mc:Choice>
              <mc:Fallback>
                <p:oleObj name="Image" r:id="rId3" imgW="4089400" imgH="3911600" progId="">
                  <p:embed/>
                  <p:pic>
                    <p:nvPicPr>
                      <p:cNvPr id="0" name="Object 3"/>
                      <p:cNvPicPr>
                        <a:picLocks noChangeAspect="1"/>
                      </p:cNvPicPr>
                      <p:nvPr/>
                    </p:nvPicPr>
                    <p:blipFill>
                      <a:blip r:embed="rId4"/>
                      <a:stretch>
                        <a:fillRect/>
                      </a:stretch>
                    </p:blipFill>
                    <p:spPr>
                      <a:xfrm>
                        <a:off x="1430338" y="1879600"/>
                        <a:ext cx="2487612" cy="2379663"/>
                      </a:xfrm>
                      <a:prstGeom prst="rect">
                        <a:avLst/>
                      </a:prstGeom>
                      <a:noFill/>
                      <a:ln w="9525">
                        <a:noFill/>
                      </a:ln>
                    </p:spPr>
                  </p:pic>
                </p:oleObj>
              </mc:Fallback>
            </mc:AlternateContent>
          </a:graphicData>
        </a:graphic>
      </p:graphicFrame>
      <p:grpSp>
        <p:nvGrpSpPr>
          <p:cNvPr id="2" name="Group 4"/>
          <p:cNvGrpSpPr/>
          <p:nvPr/>
        </p:nvGrpSpPr>
        <p:grpSpPr bwMode="auto">
          <a:xfrm>
            <a:off x="2362200" y="457200"/>
            <a:ext cx="1046163" cy="815975"/>
            <a:chOff x="1656" y="61"/>
            <a:chExt cx="659" cy="514"/>
          </a:xfrm>
        </p:grpSpPr>
        <p:sp>
          <p:nvSpPr>
            <p:cNvPr id="10328" name="AutoShape 5"/>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0329" name="Text Box 6"/>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3" name="Group 7"/>
          <p:cNvGrpSpPr/>
          <p:nvPr/>
        </p:nvGrpSpPr>
        <p:grpSpPr bwMode="auto">
          <a:xfrm>
            <a:off x="0" y="4114800"/>
            <a:ext cx="1192213" cy="404813"/>
            <a:chOff x="432" y="2384"/>
            <a:chExt cx="751" cy="255"/>
          </a:xfrm>
        </p:grpSpPr>
        <p:sp>
          <p:nvSpPr>
            <p:cNvPr id="10326" name="AutoShape 8"/>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10327" name="Text Box 9"/>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aphicFrame>
        <p:nvGraphicFramePr>
          <p:cNvPr id="19466" name="Object 10"/>
          <p:cNvGraphicFramePr>
            <a:graphicFrameLocks noChangeAspect="1"/>
          </p:cNvGraphicFramePr>
          <p:nvPr/>
        </p:nvGraphicFramePr>
        <p:xfrm>
          <a:off x="457200" y="1263650"/>
          <a:ext cx="1355725" cy="1809750"/>
        </p:xfrm>
        <a:graphic>
          <a:graphicData uri="http://schemas.openxmlformats.org/presentationml/2006/ole">
            <mc:AlternateContent xmlns:mc="http://schemas.openxmlformats.org/markup-compatibility/2006">
              <mc:Choice xmlns:v="urn:schemas-microsoft-com:vml" Requires="v">
                <p:oleObj spid="_x0000_s15363" name="Image" r:id="rId5" imgW="2235200" imgH="2984500" progId="">
                  <p:embed/>
                </p:oleObj>
              </mc:Choice>
              <mc:Fallback>
                <p:oleObj name="Image" r:id="rId5" imgW="2235200" imgH="2984500" progId="">
                  <p:embed/>
                  <p:pic>
                    <p:nvPicPr>
                      <p:cNvPr id="0" name="Object 10"/>
                      <p:cNvPicPr>
                        <a:picLocks noChangeAspect="1"/>
                      </p:cNvPicPr>
                      <p:nvPr/>
                    </p:nvPicPr>
                    <p:blipFill>
                      <a:blip r:embed="rId6"/>
                      <a:stretch>
                        <a:fillRect/>
                      </a:stretch>
                    </p:blipFill>
                    <p:spPr>
                      <a:xfrm>
                        <a:off x="457200" y="1263650"/>
                        <a:ext cx="1355725" cy="1809750"/>
                      </a:xfrm>
                      <a:prstGeom prst="rect">
                        <a:avLst/>
                      </a:prstGeom>
                      <a:noFill/>
                      <a:ln w="9525">
                        <a:noFill/>
                      </a:ln>
                    </p:spPr>
                  </p:pic>
                </p:oleObj>
              </mc:Fallback>
            </mc:AlternateContent>
          </a:graphicData>
        </a:graphic>
      </p:graphicFrame>
      <p:graphicFrame>
        <p:nvGraphicFramePr>
          <p:cNvPr id="19467" name="Object 11"/>
          <p:cNvGraphicFramePr>
            <a:graphicFrameLocks noChangeAspect="1"/>
          </p:cNvGraphicFramePr>
          <p:nvPr/>
        </p:nvGraphicFramePr>
        <p:xfrm>
          <a:off x="4016375" y="1203325"/>
          <a:ext cx="1089025" cy="1568450"/>
        </p:xfrm>
        <a:graphic>
          <a:graphicData uri="http://schemas.openxmlformats.org/presentationml/2006/ole">
            <mc:AlternateContent xmlns:mc="http://schemas.openxmlformats.org/markup-compatibility/2006">
              <mc:Choice xmlns:v="urn:schemas-microsoft-com:vml" Requires="v">
                <p:oleObj spid="_x0000_s15364" name="Image" r:id="rId7" imgW="1816100" imgH="2616200" progId="">
                  <p:embed/>
                </p:oleObj>
              </mc:Choice>
              <mc:Fallback>
                <p:oleObj name="Image" r:id="rId7" imgW="1816100" imgH="2616200" progId="">
                  <p:embed/>
                  <p:pic>
                    <p:nvPicPr>
                      <p:cNvPr id="0" name="Object 11"/>
                      <p:cNvPicPr>
                        <a:picLocks noChangeAspect="1"/>
                      </p:cNvPicPr>
                      <p:nvPr/>
                    </p:nvPicPr>
                    <p:blipFill>
                      <a:blip r:embed="rId8"/>
                      <a:stretch>
                        <a:fillRect/>
                      </a:stretch>
                    </p:blipFill>
                    <p:spPr>
                      <a:xfrm>
                        <a:off x="4016375" y="1203325"/>
                        <a:ext cx="1089025" cy="1568450"/>
                      </a:xfrm>
                      <a:prstGeom prst="rect">
                        <a:avLst/>
                      </a:prstGeom>
                      <a:noFill/>
                      <a:ln w="9525">
                        <a:noFill/>
                      </a:ln>
                    </p:spPr>
                  </p:pic>
                </p:oleObj>
              </mc:Fallback>
            </mc:AlternateContent>
          </a:graphicData>
        </a:graphic>
      </p:graphicFrame>
      <p:grpSp>
        <p:nvGrpSpPr>
          <p:cNvPr id="4" name="Group 12"/>
          <p:cNvGrpSpPr/>
          <p:nvPr/>
        </p:nvGrpSpPr>
        <p:grpSpPr bwMode="auto">
          <a:xfrm>
            <a:off x="517525" y="1323975"/>
            <a:ext cx="2451100" cy="2835275"/>
            <a:chOff x="672" y="336"/>
            <a:chExt cx="1950" cy="2256"/>
          </a:xfrm>
        </p:grpSpPr>
        <p:sp>
          <p:nvSpPr>
            <p:cNvPr id="10315" name="Line 13"/>
            <p:cNvSpPr>
              <a:spLocks noChangeShapeType="1"/>
            </p:cNvSpPr>
            <p:nvPr/>
          </p:nvSpPr>
          <p:spPr bwMode="auto">
            <a:xfrm flipH="1" flipV="1">
              <a:off x="672" y="1680"/>
              <a:ext cx="1584" cy="912"/>
            </a:xfrm>
            <a:prstGeom prst="line">
              <a:avLst/>
            </a:prstGeom>
            <a:noFill/>
            <a:ln w="9525">
              <a:solidFill>
                <a:schemeClr val="folHlink"/>
              </a:solidFill>
              <a:round/>
            </a:ln>
          </p:spPr>
          <p:txBody>
            <a:bodyPr/>
            <a:lstStyle/>
            <a:p>
              <a:endParaRPr lang="en-IN"/>
            </a:p>
          </p:txBody>
        </p:sp>
        <p:sp>
          <p:nvSpPr>
            <p:cNvPr id="10316" name="Line 14"/>
            <p:cNvSpPr>
              <a:spLocks noChangeShapeType="1"/>
            </p:cNvSpPr>
            <p:nvPr/>
          </p:nvSpPr>
          <p:spPr bwMode="auto">
            <a:xfrm flipH="1" flipV="1">
              <a:off x="672" y="1488"/>
              <a:ext cx="1584" cy="912"/>
            </a:xfrm>
            <a:prstGeom prst="line">
              <a:avLst/>
            </a:prstGeom>
            <a:noFill/>
            <a:ln w="9525">
              <a:solidFill>
                <a:schemeClr val="folHlink"/>
              </a:solidFill>
              <a:round/>
            </a:ln>
          </p:spPr>
          <p:txBody>
            <a:bodyPr/>
            <a:lstStyle/>
            <a:p>
              <a:endParaRPr lang="en-IN"/>
            </a:p>
          </p:txBody>
        </p:sp>
        <p:sp>
          <p:nvSpPr>
            <p:cNvPr id="10317" name="Line 15"/>
            <p:cNvSpPr>
              <a:spLocks noChangeShapeType="1"/>
            </p:cNvSpPr>
            <p:nvPr/>
          </p:nvSpPr>
          <p:spPr bwMode="auto">
            <a:xfrm flipH="1" flipV="1">
              <a:off x="1680" y="336"/>
              <a:ext cx="864" cy="497"/>
            </a:xfrm>
            <a:prstGeom prst="line">
              <a:avLst/>
            </a:prstGeom>
            <a:noFill/>
            <a:ln w="9525">
              <a:solidFill>
                <a:schemeClr val="folHlink"/>
              </a:solidFill>
              <a:round/>
            </a:ln>
          </p:spPr>
          <p:txBody>
            <a:bodyPr/>
            <a:lstStyle/>
            <a:p>
              <a:endParaRPr lang="en-IN"/>
            </a:p>
          </p:txBody>
        </p:sp>
        <p:sp>
          <p:nvSpPr>
            <p:cNvPr id="10318" name="Line 16"/>
            <p:cNvSpPr>
              <a:spLocks noChangeShapeType="1"/>
            </p:cNvSpPr>
            <p:nvPr/>
          </p:nvSpPr>
          <p:spPr bwMode="auto">
            <a:xfrm flipH="1" flipV="1">
              <a:off x="816" y="1078"/>
              <a:ext cx="1296" cy="746"/>
            </a:xfrm>
            <a:prstGeom prst="line">
              <a:avLst/>
            </a:prstGeom>
            <a:noFill/>
            <a:ln w="9525">
              <a:solidFill>
                <a:schemeClr val="folHlink"/>
              </a:solidFill>
              <a:round/>
            </a:ln>
          </p:spPr>
          <p:txBody>
            <a:bodyPr/>
            <a:lstStyle/>
            <a:p>
              <a:endParaRPr lang="en-IN"/>
            </a:p>
          </p:txBody>
        </p:sp>
        <p:sp>
          <p:nvSpPr>
            <p:cNvPr id="10319" name="Line 17"/>
            <p:cNvSpPr>
              <a:spLocks noChangeShapeType="1"/>
            </p:cNvSpPr>
            <p:nvPr/>
          </p:nvSpPr>
          <p:spPr bwMode="auto">
            <a:xfrm flipH="1" flipV="1">
              <a:off x="1161" y="798"/>
              <a:ext cx="1296" cy="746"/>
            </a:xfrm>
            <a:prstGeom prst="line">
              <a:avLst/>
            </a:prstGeom>
            <a:noFill/>
            <a:ln w="9525">
              <a:solidFill>
                <a:schemeClr val="folHlink"/>
              </a:solidFill>
              <a:round/>
            </a:ln>
          </p:spPr>
          <p:txBody>
            <a:bodyPr/>
            <a:lstStyle/>
            <a:p>
              <a:endParaRPr lang="en-IN"/>
            </a:p>
          </p:txBody>
        </p:sp>
        <p:sp>
          <p:nvSpPr>
            <p:cNvPr id="10320" name="Line 18"/>
            <p:cNvSpPr>
              <a:spLocks noChangeShapeType="1"/>
            </p:cNvSpPr>
            <p:nvPr/>
          </p:nvSpPr>
          <p:spPr bwMode="auto">
            <a:xfrm flipH="1" flipV="1">
              <a:off x="1326" y="741"/>
              <a:ext cx="1296" cy="746"/>
            </a:xfrm>
            <a:prstGeom prst="line">
              <a:avLst/>
            </a:prstGeom>
            <a:noFill/>
            <a:ln w="9525">
              <a:solidFill>
                <a:schemeClr val="folHlink"/>
              </a:solidFill>
              <a:round/>
            </a:ln>
          </p:spPr>
          <p:txBody>
            <a:bodyPr/>
            <a:lstStyle/>
            <a:p>
              <a:endParaRPr lang="en-IN"/>
            </a:p>
          </p:txBody>
        </p:sp>
        <p:sp>
          <p:nvSpPr>
            <p:cNvPr id="10321" name="Line 19"/>
            <p:cNvSpPr>
              <a:spLocks noChangeShapeType="1"/>
            </p:cNvSpPr>
            <p:nvPr/>
          </p:nvSpPr>
          <p:spPr bwMode="auto">
            <a:xfrm flipH="1" flipV="1">
              <a:off x="1119" y="1936"/>
              <a:ext cx="192" cy="110"/>
            </a:xfrm>
            <a:prstGeom prst="line">
              <a:avLst/>
            </a:prstGeom>
            <a:noFill/>
            <a:ln w="9525">
              <a:solidFill>
                <a:schemeClr val="tx1"/>
              </a:solidFill>
              <a:round/>
              <a:tailEnd type="triangle" w="med" len="med"/>
            </a:ln>
          </p:spPr>
          <p:txBody>
            <a:bodyPr/>
            <a:lstStyle/>
            <a:p>
              <a:endParaRPr lang="en-IN"/>
            </a:p>
          </p:txBody>
        </p:sp>
        <p:sp>
          <p:nvSpPr>
            <p:cNvPr id="10322" name="Line 20"/>
            <p:cNvSpPr>
              <a:spLocks noChangeShapeType="1"/>
            </p:cNvSpPr>
            <p:nvPr/>
          </p:nvSpPr>
          <p:spPr bwMode="auto">
            <a:xfrm flipH="1" flipV="1">
              <a:off x="1107" y="1738"/>
              <a:ext cx="192" cy="110"/>
            </a:xfrm>
            <a:prstGeom prst="line">
              <a:avLst/>
            </a:prstGeom>
            <a:noFill/>
            <a:ln w="9525">
              <a:solidFill>
                <a:schemeClr val="tx1"/>
              </a:solidFill>
              <a:round/>
              <a:tailEnd type="triangle" w="med" len="med"/>
            </a:ln>
          </p:spPr>
          <p:txBody>
            <a:bodyPr/>
            <a:lstStyle/>
            <a:p>
              <a:endParaRPr lang="en-IN"/>
            </a:p>
          </p:txBody>
        </p:sp>
        <p:sp>
          <p:nvSpPr>
            <p:cNvPr id="10323" name="Line 21"/>
            <p:cNvSpPr>
              <a:spLocks noChangeShapeType="1"/>
            </p:cNvSpPr>
            <p:nvPr/>
          </p:nvSpPr>
          <p:spPr bwMode="auto">
            <a:xfrm flipH="1" flipV="1">
              <a:off x="1392" y="1404"/>
              <a:ext cx="192" cy="110"/>
            </a:xfrm>
            <a:prstGeom prst="line">
              <a:avLst/>
            </a:prstGeom>
            <a:noFill/>
            <a:ln w="9525">
              <a:solidFill>
                <a:schemeClr val="tx1"/>
              </a:solidFill>
              <a:round/>
              <a:tailEnd type="triangle" w="med" len="med"/>
            </a:ln>
          </p:spPr>
          <p:txBody>
            <a:bodyPr/>
            <a:lstStyle/>
            <a:p>
              <a:endParaRPr lang="en-IN"/>
            </a:p>
          </p:txBody>
        </p:sp>
        <p:sp>
          <p:nvSpPr>
            <p:cNvPr id="10324" name="Line 22"/>
            <p:cNvSpPr>
              <a:spLocks noChangeShapeType="1"/>
            </p:cNvSpPr>
            <p:nvPr/>
          </p:nvSpPr>
          <p:spPr bwMode="auto">
            <a:xfrm flipH="1" flipV="1">
              <a:off x="1776" y="1152"/>
              <a:ext cx="192" cy="110"/>
            </a:xfrm>
            <a:prstGeom prst="line">
              <a:avLst/>
            </a:prstGeom>
            <a:noFill/>
            <a:ln w="9525">
              <a:solidFill>
                <a:schemeClr val="tx1"/>
              </a:solidFill>
              <a:round/>
              <a:tailEnd type="triangle" w="med" len="med"/>
            </a:ln>
          </p:spPr>
          <p:txBody>
            <a:bodyPr/>
            <a:lstStyle/>
            <a:p>
              <a:endParaRPr lang="en-IN"/>
            </a:p>
          </p:txBody>
        </p:sp>
        <p:sp>
          <p:nvSpPr>
            <p:cNvPr id="10325" name="Line 23"/>
            <p:cNvSpPr>
              <a:spLocks noChangeShapeType="1"/>
            </p:cNvSpPr>
            <p:nvPr/>
          </p:nvSpPr>
          <p:spPr bwMode="auto">
            <a:xfrm flipH="1" flipV="1">
              <a:off x="2160" y="615"/>
              <a:ext cx="192" cy="110"/>
            </a:xfrm>
            <a:prstGeom prst="line">
              <a:avLst/>
            </a:prstGeom>
            <a:noFill/>
            <a:ln w="9525">
              <a:solidFill>
                <a:schemeClr val="tx1"/>
              </a:solidFill>
              <a:round/>
              <a:tailEnd type="triangle" w="med" len="med"/>
            </a:ln>
          </p:spPr>
          <p:txBody>
            <a:bodyPr/>
            <a:lstStyle/>
            <a:p>
              <a:endParaRPr lang="en-IN"/>
            </a:p>
          </p:txBody>
        </p:sp>
      </p:grpSp>
      <p:grpSp>
        <p:nvGrpSpPr>
          <p:cNvPr id="5" name="Group 24"/>
          <p:cNvGrpSpPr/>
          <p:nvPr/>
        </p:nvGrpSpPr>
        <p:grpSpPr bwMode="auto">
          <a:xfrm>
            <a:off x="2749550" y="1177925"/>
            <a:ext cx="2352675" cy="2392363"/>
            <a:chOff x="2448" y="220"/>
            <a:chExt cx="1872" cy="1904"/>
          </a:xfrm>
        </p:grpSpPr>
        <p:grpSp>
          <p:nvGrpSpPr>
            <p:cNvPr id="6" name="Group 25"/>
            <p:cNvGrpSpPr/>
            <p:nvPr/>
          </p:nvGrpSpPr>
          <p:grpSpPr bwMode="auto">
            <a:xfrm>
              <a:off x="3168" y="1480"/>
              <a:ext cx="1104" cy="644"/>
              <a:chOff x="2496" y="2704"/>
              <a:chExt cx="1104" cy="644"/>
            </a:xfrm>
          </p:grpSpPr>
          <p:sp>
            <p:nvSpPr>
              <p:cNvPr id="10313" name="Line 26"/>
              <p:cNvSpPr>
                <a:spLocks noChangeShapeType="1"/>
              </p:cNvSpPr>
              <p:nvPr/>
            </p:nvSpPr>
            <p:spPr bwMode="auto">
              <a:xfrm flipV="1">
                <a:off x="2496" y="2704"/>
                <a:ext cx="1104" cy="644"/>
              </a:xfrm>
              <a:prstGeom prst="line">
                <a:avLst/>
              </a:prstGeom>
              <a:noFill/>
              <a:ln w="9525">
                <a:solidFill>
                  <a:schemeClr val="bg2"/>
                </a:solidFill>
                <a:round/>
              </a:ln>
            </p:spPr>
            <p:txBody>
              <a:bodyPr/>
              <a:lstStyle/>
              <a:p>
                <a:endParaRPr lang="en-IN"/>
              </a:p>
            </p:txBody>
          </p:sp>
          <p:sp>
            <p:nvSpPr>
              <p:cNvPr id="10314" name="Line 27"/>
              <p:cNvSpPr>
                <a:spLocks noChangeShapeType="1"/>
              </p:cNvSpPr>
              <p:nvPr/>
            </p:nvSpPr>
            <p:spPr bwMode="auto">
              <a:xfrm flipV="1">
                <a:off x="3096" y="2856"/>
                <a:ext cx="240" cy="144"/>
              </a:xfrm>
              <a:prstGeom prst="line">
                <a:avLst/>
              </a:prstGeom>
              <a:noFill/>
              <a:ln w="9525">
                <a:solidFill>
                  <a:schemeClr val="bg2"/>
                </a:solidFill>
                <a:round/>
                <a:tailEnd type="triangle" w="med" len="med"/>
              </a:ln>
            </p:spPr>
            <p:txBody>
              <a:bodyPr/>
              <a:lstStyle/>
              <a:p>
                <a:endParaRPr lang="en-IN"/>
              </a:p>
            </p:txBody>
          </p:sp>
        </p:grpSp>
        <p:grpSp>
          <p:nvGrpSpPr>
            <p:cNvPr id="7" name="Group 28"/>
            <p:cNvGrpSpPr/>
            <p:nvPr/>
          </p:nvGrpSpPr>
          <p:grpSpPr bwMode="auto">
            <a:xfrm>
              <a:off x="2448" y="220"/>
              <a:ext cx="1056" cy="616"/>
              <a:chOff x="2496" y="2704"/>
              <a:chExt cx="1104" cy="644"/>
            </a:xfrm>
          </p:grpSpPr>
          <p:sp>
            <p:nvSpPr>
              <p:cNvPr id="10311" name="Line 29"/>
              <p:cNvSpPr>
                <a:spLocks noChangeShapeType="1"/>
              </p:cNvSpPr>
              <p:nvPr/>
            </p:nvSpPr>
            <p:spPr bwMode="auto">
              <a:xfrm flipV="1">
                <a:off x="2496" y="2704"/>
                <a:ext cx="1104" cy="644"/>
              </a:xfrm>
              <a:prstGeom prst="line">
                <a:avLst/>
              </a:prstGeom>
              <a:noFill/>
              <a:ln w="9525">
                <a:solidFill>
                  <a:schemeClr val="bg2"/>
                </a:solidFill>
                <a:round/>
              </a:ln>
            </p:spPr>
            <p:txBody>
              <a:bodyPr/>
              <a:lstStyle/>
              <a:p>
                <a:endParaRPr lang="en-IN"/>
              </a:p>
            </p:txBody>
          </p:sp>
          <p:sp>
            <p:nvSpPr>
              <p:cNvPr id="10312" name="Line 30"/>
              <p:cNvSpPr>
                <a:spLocks noChangeShapeType="1"/>
              </p:cNvSpPr>
              <p:nvPr/>
            </p:nvSpPr>
            <p:spPr bwMode="auto">
              <a:xfrm flipV="1">
                <a:off x="3096" y="2856"/>
                <a:ext cx="240" cy="144"/>
              </a:xfrm>
              <a:prstGeom prst="line">
                <a:avLst/>
              </a:prstGeom>
              <a:noFill/>
              <a:ln w="9525">
                <a:solidFill>
                  <a:schemeClr val="bg2"/>
                </a:solidFill>
                <a:round/>
                <a:tailEnd type="triangle" w="med" len="med"/>
              </a:ln>
            </p:spPr>
            <p:txBody>
              <a:bodyPr/>
              <a:lstStyle/>
              <a:p>
                <a:endParaRPr lang="en-IN"/>
              </a:p>
            </p:txBody>
          </p:sp>
        </p:grpSp>
        <p:grpSp>
          <p:nvGrpSpPr>
            <p:cNvPr id="8" name="Group 31"/>
            <p:cNvGrpSpPr/>
            <p:nvPr/>
          </p:nvGrpSpPr>
          <p:grpSpPr bwMode="auto">
            <a:xfrm>
              <a:off x="3168" y="1008"/>
              <a:ext cx="336" cy="196"/>
              <a:chOff x="2496" y="2704"/>
              <a:chExt cx="1104" cy="644"/>
            </a:xfrm>
          </p:grpSpPr>
          <p:sp>
            <p:nvSpPr>
              <p:cNvPr id="10309" name="Line 32"/>
              <p:cNvSpPr>
                <a:spLocks noChangeShapeType="1"/>
              </p:cNvSpPr>
              <p:nvPr/>
            </p:nvSpPr>
            <p:spPr bwMode="auto">
              <a:xfrm flipV="1">
                <a:off x="2496" y="2704"/>
                <a:ext cx="1104" cy="644"/>
              </a:xfrm>
              <a:prstGeom prst="line">
                <a:avLst/>
              </a:prstGeom>
              <a:noFill/>
              <a:ln w="9525">
                <a:solidFill>
                  <a:schemeClr val="bg2"/>
                </a:solidFill>
                <a:round/>
              </a:ln>
            </p:spPr>
            <p:txBody>
              <a:bodyPr/>
              <a:lstStyle/>
              <a:p>
                <a:endParaRPr lang="en-IN"/>
              </a:p>
            </p:txBody>
          </p:sp>
          <p:sp>
            <p:nvSpPr>
              <p:cNvPr id="10310" name="Line 33"/>
              <p:cNvSpPr>
                <a:spLocks noChangeShapeType="1"/>
              </p:cNvSpPr>
              <p:nvPr/>
            </p:nvSpPr>
            <p:spPr bwMode="auto">
              <a:xfrm flipV="1">
                <a:off x="3096" y="2856"/>
                <a:ext cx="240" cy="144"/>
              </a:xfrm>
              <a:prstGeom prst="line">
                <a:avLst/>
              </a:prstGeom>
              <a:noFill/>
              <a:ln w="9525">
                <a:solidFill>
                  <a:schemeClr val="bg2"/>
                </a:solidFill>
                <a:round/>
                <a:tailEnd type="triangle" w="med" len="med"/>
              </a:ln>
            </p:spPr>
            <p:txBody>
              <a:bodyPr/>
              <a:lstStyle/>
              <a:p>
                <a:endParaRPr lang="en-IN"/>
              </a:p>
            </p:txBody>
          </p:sp>
        </p:grpSp>
        <p:grpSp>
          <p:nvGrpSpPr>
            <p:cNvPr id="9" name="Group 34"/>
            <p:cNvGrpSpPr/>
            <p:nvPr/>
          </p:nvGrpSpPr>
          <p:grpSpPr bwMode="auto">
            <a:xfrm>
              <a:off x="2736" y="376"/>
              <a:ext cx="992" cy="579"/>
              <a:chOff x="2496" y="2704"/>
              <a:chExt cx="1104" cy="644"/>
            </a:xfrm>
          </p:grpSpPr>
          <p:sp>
            <p:nvSpPr>
              <p:cNvPr id="10307" name="Line 35"/>
              <p:cNvSpPr>
                <a:spLocks noChangeShapeType="1"/>
              </p:cNvSpPr>
              <p:nvPr/>
            </p:nvSpPr>
            <p:spPr bwMode="auto">
              <a:xfrm flipV="1">
                <a:off x="2496" y="2704"/>
                <a:ext cx="1104" cy="644"/>
              </a:xfrm>
              <a:prstGeom prst="line">
                <a:avLst/>
              </a:prstGeom>
              <a:noFill/>
              <a:ln w="9525">
                <a:solidFill>
                  <a:schemeClr val="bg2"/>
                </a:solidFill>
                <a:round/>
              </a:ln>
            </p:spPr>
            <p:txBody>
              <a:bodyPr/>
              <a:lstStyle/>
              <a:p>
                <a:endParaRPr lang="en-IN"/>
              </a:p>
            </p:txBody>
          </p:sp>
          <p:sp>
            <p:nvSpPr>
              <p:cNvPr id="10308" name="Line 36"/>
              <p:cNvSpPr>
                <a:spLocks noChangeShapeType="1"/>
              </p:cNvSpPr>
              <p:nvPr/>
            </p:nvSpPr>
            <p:spPr bwMode="auto">
              <a:xfrm flipV="1">
                <a:off x="3096" y="2856"/>
                <a:ext cx="240" cy="144"/>
              </a:xfrm>
              <a:prstGeom prst="line">
                <a:avLst/>
              </a:prstGeom>
              <a:noFill/>
              <a:ln w="9525">
                <a:solidFill>
                  <a:schemeClr val="bg2"/>
                </a:solidFill>
                <a:round/>
                <a:tailEnd type="triangle" w="med" len="med"/>
              </a:ln>
            </p:spPr>
            <p:txBody>
              <a:bodyPr/>
              <a:lstStyle/>
              <a:p>
                <a:endParaRPr lang="en-IN"/>
              </a:p>
            </p:txBody>
          </p:sp>
        </p:grpSp>
        <p:grpSp>
          <p:nvGrpSpPr>
            <p:cNvPr id="10" name="Group 37"/>
            <p:cNvGrpSpPr/>
            <p:nvPr/>
          </p:nvGrpSpPr>
          <p:grpSpPr bwMode="auto">
            <a:xfrm>
              <a:off x="3035" y="571"/>
              <a:ext cx="992" cy="579"/>
              <a:chOff x="2496" y="2704"/>
              <a:chExt cx="1104" cy="644"/>
            </a:xfrm>
          </p:grpSpPr>
          <p:sp>
            <p:nvSpPr>
              <p:cNvPr id="10305" name="Line 38"/>
              <p:cNvSpPr>
                <a:spLocks noChangeShapeType="1"/>
              </p:cNvSpPr>
              <p:nvPr/>
            </p:nvSpPr>
            <p:spPr bwMode="auto">
              <a:xfrm flipV="1">
                <a:off x="2496" y="2704"/>
                <a:ext cx="1104" cy="644"/>
              </a:xfrm>
              <a:prstGeom prst="line">
                <a:avLst/>
              </a:prstGeom>
              <a:noFill/>
              <a:ln w="9525">
                <a:solidFill>
                  <a:schemeClr val="bg2"/>
                </a:solidFill>
                <a:round/>
              </a:ln>
            </p:spPr>
            <p:txBody>
              <a:bodyPr/>
              <a:lstStyle/>
              <a:p>
                <a:endParaRPr lang="en-IN"/>
              </a:p>
            </p:txBody>
          </p:sp>
          <p:sp>
            <p:nvSpPr>
              <p:cNvPr id="10306" name="Line 39"/>
              <p:cNvSpPr>
                <a:spLocks noChangeShapeType="1"/>
              </p:cNvSpPr>
              <p:nvPr/>
            </p:nvSpPr>
            <p:spPr bwMode="auto">
              <a:xfrm flipV="1">
                <a:off x="3096" y="2856"/>
                <a:ext cx="240" cy="144"/>
              </a:xfrm>
              <a:prstGeom prst="line">
                <a:avLst/>
              </a:prstGeom>
              <a:noFill/>
              <a:ln w="9525">
                <a:solidFill>
                  <a:schemeClr val="bg2"/>
                </a:solidFill>
                <a:round/>
                <a:tailEnd type="triangle" w="med" len="med"/>
              </a:ln>
            </p:spPr>
            <p:txBody>
              <a:bodyPr/>
              <a:lstStyle/>
              <a:p>
                <a:endParaRPr lang="en-IN"/>
              </a:p>
            </p:txBody>
          </p:sp>
        </p:grpSp>
        <p:grpSp>
          <p:nvGrpSpPr>
            <p:cNvPr id="11" name="Group 40"/>
            <p:cNvGrpSpPr/>
            <p:nvPr/>
          </p:nvGrpSpPr>
          <p:grpSpPr bwMode="auto">
            <a:xfrm>
              <a:off x="2592" y="1076"/>
              <a:ext cx="1728" cy="1008"/>
              <a:chOff x="2496" y="2704"/>
              <a:chExt cx="1104" cy="644"/>
            </a:xfrm>
          </p:grpSpPr>
          <p:sp>
            <p:nvSpPr>
              <p:cNvPr id="10303" name="Line 41"/>
              <p:cNvSpPr>
                <a:spLocks noChangeShapeType="1"/>
              </p:cNvSpPr>
              <p:nvPr/>
            </p:nvSpPr>
            <p:spPr bwMode="auto">
              <a:xfrm flipV="1">
                <a:off x="2496" y="2704"/>
                <a:ext cx="1104" cy="644"/>
              </a:xfrm>
              <a:prstGeom prst="line">
                <a:avLst/>
              </a:prstGeom>
              <a:noFill/>
              <a:ln w="9525">
                <a:solidFill>
                  <a:schemeClr val="bg2"/>
                </a:solidFill>
                <a:round/>
              </a:ln>
            </p:spPr>
            <p:txBody>
              <a:bodyPr/>
              <a:lstStyle/>
              <a:p>
                <a:endParaRPr lang="en-IN"/>
              </a:p>
            </p:txBody>
          </p:sp>
          <p:sp>
            <p:nvSpPr>
              <p:cNvPr id="10304" name="Line 42"/>
              <p:cNvSpPr>
                <a:spLocks noChangeShapeType="1"/>
              </p:cNvSpPr>
              <p:nvPr/>
            </p:nvSpPr>
            <p:spPr bwMode="auto">
              <a:xfrm flipV="1">
                <a:off x="3096" y="2856"/>
                <a:ext cx="240" cy="144"/>
              </a:xfrm>
              <a:prstGeom prst="line">
                <a:avLst/>
              </a:prstGeom>
              <a:noFill/>
              <a:ln w="9525">
                <a:solidFill>
                  <a:schemeClr val="bg2"/>
                </a:solidFill>
                <a:round/>
                <a:tailEnd type="triangle" w="med" len="med"/>
              </a:ln>
            </p:spPr>
            <p:txBody>
              <a:bodyPr/>
              <a:lstStyle/>
              <a:p>
                <a:endParaRPr lang="en-IN"/>
              </a:p>
            </p:txBody>
          </p:sp>
        </p:grpSp>
        <p:grpSp>
          <p:nvGrpSpPr>
            <p:cNvPr id="12" name="Group 43"/>
            <p:cNvGrpSpPr/>
            <p:nvPr/>
          </p:nvGrpSpPr>
          <p:grpSpPr bwMode="auto">
            <a:xfrm>
              <a:off x="2976" y="868"/>
              <a:ext cx="1344" cy="784"/>
              <a:chOff x="2496" y="2704"/>
              <a:chExt cx="1104" cy="644"/>
            </a:xfrm>
          </p:grpSpPr>
          <p:sp>
            <p:nvSpPr>
              <p:cNvPr id="10301" name="Line 44"/>
              <p:cNvSpPr>
                <a:spLocks noChangeShapeType="1"/>
              </p:cNvSpPr>
              <p:nvPr/>
            </p:nvSpPr>
            <p:spPr bwMode="auto">
              <a:xfrm flipV="1">
                <a:off x="2496" y="2704"/>
                <a:ext cx="1104" cy="644"/>
              </a:xfrm>
              <a:prstGeom prst="line">
                <a:avLst/>
              </a:prstGeom>
              <a:noFill/>
              <a:ln w="9525">
                <a:solidFill>
                  <a:schemeClr val="bg2"/>
                </a:solidFill>
                <a:round/>
              </a:ln>
            </p:spPr>
            <p:txBody>
              <a:bodyPr/>
              <a:lstStyle/>
              <a:p>
                <a:endParaRPr lang="en-IN"/>
              </a:p>
            </p:txBody>
          </p:sp>
          <p:sp>
            <p:nvSpPr>
              <p:cNvPr id="10302" name="Line 45"/>
              <p:cNvSpPr>
                <a:spLocks noChangeShapeType="1"/>
              </p:cNvSpPr>
              <p:nvPr/>
            </p:nvSpPr>
            <p:spPr bwMode="auto">
              <a:xfrm flipV="1">
                <a:off x="3096" y="2856"/>
                <a:ext cx="240" cy="144"/>
              </a:xfrm>
              <a:prstGeom prst="line">
                <a:avLst/>
              </a:prstGeom>
              <a:noFill/>
              <a:ln w="9525">
                <a:solidFill>
                  <a:schemeClr val="bg2"/>
                </a:solidFill>
                <a:round/>
                <a:tailEnd type="triangle" w="med" len="med"/>
              </a:ln>
            </p:spPr>
            <p:txBody>
              <a:bodyPr/>
              <a:lstStyle/>
              <a:p>
                <a:endParaRPr lang="en-IN"/>
              </a:p>
            </p:txBody>
          </p:sp>
        </p:grpSp>
      </p:grpSp>
      <p:grpSp>
        <p:nvGrpSpPr>
          <p:cNvPr id="13" name="Group 46"/>
          <p:cNvGrpSpPr/>
          <p:nvPr/>
        </p:nvGrpSpPr>
        <p:grpSpPr bwMode="auto">
          <a:xfrm>
            <a:off x="1512888" y="2801938"/>
            <a:ext cx="2322512" cy="2863850"/>
            <a:chOff x="1464" y="1512"/>
            <a:chExt cx="1848" cy="2536"/>
          </a:xfrm>
        </p:grpSpPr>
        <p:grpSp>
          <p:nvGrpSpPr>
            <p:cNvPr id="14" name="Group 47"/>
            <p:cNvGrpSpPr/>
            <p:nvPr/>
          </p:nvGrpSpPr>
          <p:grpSpPr bwMode="auto">
            <a:xfrm>
              <a:off x="1464" y="1512"/>
              <a:ext cx="1848" cy="2536"/>
              <a:chOff x="1464" y="1512"/>
              <a:chExt cx="1848" cy="2536"/>
            </a:xfrm>
          </p:grpSpPr>
          <p:sp>
            <p:nvSpPr>
              <p:cNvPr id="10285" name="Line 48"/>
              <p:cNvSpPr>
                <a:spLocks noChangeShapeType="1"/>
              </p:cNvSpPr>
              <p:nvPr/>
            </p:nvSpPr>
            <p:spPr bwMode="auto">
              <a:xfrm>
                <a:off x="1464" y="1968"/>
                <a:ext cx="0" cy="1632"/>
              </a:xfrm>
              <a:prstGeom prst="line">
                <a:avLst/>
              </a:prstGeom>
              <a:noFill/>
              <a:ln w="9525">
                <a:solidFill>
                  <a:schemeClr val="folHlink"/>
                </a:solidFill>
                <a:round/>
                <a:tailEnd type="triangle" w="med" len="med"/>
              </a:ln>
            </p:spPr>
            <p:txBody>
              <a:bodyPr/>
              <a:lstStyle/>
              <a:p>
                <a:endParaRPr lang="en-IN"/>
              </a:p>
            </p:txBody>
          </p:sp>
          <p:sp>
            <p:nvSpPr>
              <p:cNvPr id="10286" name="Line 49"/>
              <p:cNvSpPr>
                <a:spLocks noChangeShapeType="1"/>
              </p:cNvSpPr>
              <p:nvPr/>
            </p:nvSpPr>
            <p:spPr bwMode="auto">
              <a:xfrm>
                <a:off x="2200" y="2040"/>
                <a:ext cx="0" cy="1752"/>
              </a:xfrm>
              <a:prstGeom prst="line">
                <a:avLst/>
              </a:prstGeom>
              <a:noFill/>
              <a:ln w="9525">
                <a:solidFill>
                  <a:schemeClr val="folHlink"/>
                </a:solidFill>
                <a:round/>
                <a:tailEnd type="triangle" w="med" len="med"/>
              </a:ln>
            </p:spPr>
            <p:txBody>
              <a:bodyPr/>
              <a:lstStyle/>
              <a:p>
                <a:endParaRPr lang="en-IN"/>
              </a:p>
            </p:txBody>
          </p:sp>
          <p:sp>
            <p:nvSpPr>
              <p:cNvPr id="10287" name="Line 50"/>
              <p:cNvSpPr>
                <a:spLocks noChangeShapeType="1"/>
              </p:cNvSpPr>
              <p:nvPr/>
            </p:nvSpPr>
            <p:spPr bwMode="auto">
              <a:xfrm>
                <a:off x="1872" y="1824"/>
                <a:ext cx="0" cy="1776"/>
              </a:xfrm>
              <a:prstGeom prst="line">
                <a:avLst/>
              </a:prstGeom>
              <a:noFill/>
              <a:ln w="9525">
                <a:solidFill>
                  <a:schemeClr val="folHlink"/>
                </a:solidFill>
                <a:round/>
                <a:tailEnd type="triangle" w="med" len="med"/>
              </a:ln>
            </p:spPr>
            <p:txBody>
              <a:bodyPr/>
              <a:lstStyle/>
              <a:p>
                <a:endParaRPr lang="en-IN"/>
              </a:p>
            </p:txBody>
          </p:sp>
          <p:sp>
            <p:nvSpPr>
              <p:cNvPr id="10288" name="Line 51"/>
              <p:cNvSpPr>
                <a:spLocks noChangeShapeType="1"/>
              </p:cNvSpPr>
              <p:nvPr/>
            </p:nvSpPr>
            <p:spPr bwMode="auto">
              <a:xfrm>
                <a:off x="3312" y="2056"/>
                <a:ext cx="0" cy="1400"/>
              </a:xfrm>
              <a:prstGeom prst="line">
                <a:avLst/>
              </a:prstGeom>
              <a:noFill/>
              <a:ln w="9525">
                <a:solidFill>
                  <a:schemeClr val="folHlink"/>
                </a:solidFill>
                <a:round/>
                <a:tailEnd type="triangle" w="med" len="med"/>
              </a:ln>
            </p:spPr>
            <p:txBody>
              <a:bodyPr/>
              <a:lstStyle/>
              <a:p>
                <a:endParaRPr lang="en-IN"/>
              </a:p>
            </p:txBody>
          </p:sp>
          <p:sp>
            <p:nvSpPr>
              <p:cNvPr id="10289" name="Line 52"/>
              <p:cNvSpPr>
                <a:spLocks noChangeShapeType="1"/>
              </p:cNvSpPr>
              <p:nvPr/>
            </p:nvSpPr>
            <p:spPr bwMode="auto">
              <a:xfrm>
                <a:off x="2272" y="2416"/>
                <a:ext cx="0" cy="1632"/>
              </a:xfrm>
              <a:prstGeom prst="line">
                <a:avLst/>
              </a:prstGeom>
              <a:noFill/>
              <a:ln w="9525">
                <a:solidFill>
                  <a:schemeClr val="folHlink"/>
                </a:solidFill>
                <a:round/>
                <a:tailEnd type="triangle" w="med" len="med"/>
              </a:ln>
            </p:spPr>
            <p:txBody>
              <a:bodyPr/>
              <a:lstStyle/>
              <a:p>
                <a:endParaRPr lang="en-IN"/>
              </a:p>
            </p:txBody>
          </p:sp>
          <p:sp>
            <p:nvSpPr>
              <p:cNvPr id="10290" name="Line 53"/>
              <p:cNvSpPr>
                <a:spLocks noChangeShapeType="1"/>
              </p:cNvSpPr>
              <p:nvPr/>
            </p:nvSpPr>
            <p:spPr bwMode="auto">
              <a:xfrm>
                <a:off x="2592" y="1584"/>
                <a:ext cx="0" cy="2256"/>
              </a:xfrm>
              <a:prstGeom prst="line">
                <a:avLst/>
              </a:prstGeom>
              <a:noFill/>
              <a:ln w="9525">
                <a:solidFill>
                  <a:schemeClr val="folHlink"/>
                </a:solidFill>
                <a:round/>
                <a:tailEnd type="triangle" w="med" len="med"/>
              </a:ln>
            </p:spPr>
            <p:txBody>
              <a:bodyPr/>
              <a:lstStyle/>
              <a:p>
                <a:endParaRPr lang="en-IN"/>
              </a:p>
            </p:txBody>
          </p:sp>
          <p:sp>
            <p:nvSpPr>
              <p:cNvPr id="10291" name="Line 54"/>
              <p:cNvSpPr>
                <a:spLocks noChangeShapeType="1"/>
              </p:cNvSpPr>
              <p:nvPr/>
            </p:nvSpPr>
            <p:spPr bwMode="auto">
              <a:xfrm>
                <a:off x="2664" y="1512"/>
                <a:ext cx="0" cy="1992"/>
              </a:xfrm>
              <a:prstGeom prst="line">
                <a:avLst/>
              </a:prstGeom>
              <a:noFill/>
              <a:ln w="9525">
                <a:solidFill>
                  <a:schemeClr val="folHlink"/>
                </a:solidFill>
                <a:round/>
                <a:tailEnd type="triangle" w="med" len="med"/>
              </a:ln>
            </p:spPr>
            <p:txBody>
              <a:bodyPr/>
              <a:lstStyle/>
              <a:p>
                <a:endParaRPr lang="en-IN"/>
              </a:p>
            </p:txBody>
          </p:sp>
          <p:sp>
            <p:nvSpPr>
              <p:cNvPr id="10292" name="Line 55"/>
              <p:cNvSpPr>
                <a:spLocks noChangeShapeType="1"/>
              </p:cNvSpPr>
              <p:nvPr/>
            </p:nvSpPr>
            <p:spPr bwMode="auto">
              <a:xfrm>
                <a:off x="2344" y="2544"/>
                <a:ext cx="0" cy="776"/>
              </a:xfrm>
              <a:prstGeom prst="line">
                <a:avLst/>
              </a:prstGeom>
              <a:noFill/>
              <a:ln w="9525">
                <a:solidFill>
                  <a:schemeClr val="folHlink"/>
                </a:solidFill>
                <a:round/>
                <a:tailEnd type="triangle" w="med" len="med"/>
              </a:ln>
            </p:spPr>
            <p:txBody>
              <a:bodyPr/>
              <a:lstStyle/>
              <a:p>
                <a:endParaRPr lang="en-IN"/>
              </a:p>
            </p:txBody>
          </p:sp>
          <p:sp>
            <p:nvSpPr>
              <p:cNvPr id="10293" name="Line 56"/>
              <p:cNvSpPr>
                <a:spLocks noChangeShapeType="1"/>
              </p:cNvSpPr>
              <p:nvPr/>
            </p:nvSpPr>
            <p:spPr bwMode="auto">
              <a:xfrm>
                <a:off x="2976" y="1632"/>
                <a:ext cx="0" cy="1992"/>
              </a:xfrm>
              <a:prstGeom prst="line">
                <a:avLst/>
              </a:prstGeom>
              <a:noFill/>
              <a:ln w="9525">
                <a:solidFill>
                  <a:schemeClr val="folHlink"/>
                </a:solidFill>
                <a:round/>
                <a:tailEnd type="triangle" w="med" len="med"/>
              </a:ln>
            </p:spPr>
            <p:txBody>
              <a:bodyPr/>
              <a:lstStyle/>
              <a:p>
                <a:endParaRPr lang="en-IN"/>
              </a:p>
            </p:txBody>
          </p:sp>
        </p:grpSp>
        <p:sp>
          <p:nvSpPr>
            <p:cNvPr id="10284" name="Line 57"/>
            <p:cNvSpPr>
              <a:spLocks noChangeShapeType="1"/>
            </p:cNvSpPr>
            <p:nvPr/>
          </p:nvSpPr>
          <p:spPr bwMode="auto">
            <a:xfrm flipV="1">
              <a:off x="2496" y="2496"/>
              <a:ext cx="0" cy="480"/>
            </a:xfrm>
            <a:prstGeom prst="line">
              <a:avLst/>
            </a:prstGeom>
            <a:noFill/>
            <a:ln w="9525">
              <a:solidFill>
                <a:schemeClr val="folHlink"/>
              </a:solidFill>
              <a:round/>
              <a:headEnd type="triangle" w="med" len="med"/>
            </a:ln>
          </p:spPr>
          <p:txBody>
            <a:bodyPr/>
            <a:lstStyle/>
            <a:p>
              <a:endParaRPr lang="en-IN"/>
            </a:p>
          </p:txBody>
        </p:sp>
      </p:grpSp>
      <p:graphicFrame>
        <p:nvGraphicFramePr>
          <p:cNvPr id="19514" name="Object 58"/>
          <p:cNvGraphicFramePr>
            <a:graphicFrameLocks noChangeAspect="1"/>
          </p:cNvGraphicFramePr>
          <p:nvPr/>
        </p:nvGraphicFramePr>
        <p:xfrm>
          <a:off x="3111500" y="5364163"/>
          <a:ext cx="339725" cy="246062"/>
        </p:xfrm>
        <a:graphic>
          <a:graphicData uri="http://schemas.openxmlformats.org/presentationml/2006/ole">
            <mc:AlternateContent xmlns:mc="http://schemas.openxmlformats.org/markup-compatibility/2006">
              <mc:Choice xmlns:v="urn:schemas-microsoft-com:vml" Requires="v">
                <p:oleObj spid="_x0000_s15365" name="CorelDRAW" r:id="rId9" imgW="9525" imgH="9525" progId="">
                  <p:embed/>
                </p:oleObj>
              </mc:Choice>
              <mc:Fallback>
                <p:oleObj name="CorelDRAW" r:id="rId9" imgW="9525" imgH="9525" progId="">
                  <p:embed/>
                  <p:pic>
                    <p:nvPicPr>
                      <p:cNvPr id="0" name="Object 58"/>
                      <p:cNvPicPr>
                        <a:picLocks noChangeAspect="1"/>
                      </p:cNvPicPr>
                      <p:nvPr/>
                    </p:nvPicPr>
                    <p:blipFill>
                      <a:blip r:embed="rId10"/>
                      <a:stretch>
                        <a:fillRect/>
                      </a:stretch>
                    </p:blipFill>
                    <p:spPr>
                      <a:xfrm>
                        <a:off x="3111500" y="5364163"/>
                        <a:ext cx="339725" cy="246062"/>
                      </a:xfrm>
                      <a:prstGeom prst="rect">
                        <a:avLst/>
                      </a:prstGeom>
                      <a:noFill/>
                      <a:ln w="9525">
                        <a:noFill/>
                      </a:ln>
                    </p:spPr>
                  </p:pic>
                </p:oleObj>
              </mc:Fallback>
            </mc:AlternateContent>
          </a:graphicData>
        </a:graphic>
      </p:graphicFrame>
      <p:sp>
        <p:nvSpPr>
          <p:cNvPr id="19515" name="WordArt 59"/>
          <p:cNvSpPr>
            <a:spLocks noChangeArrowheads="1" noChangeShapeType="1" noTextEdit="1"/>
          </p:cNvSpPr>
          <p:nvPr/>
        </p:nvSpPr>
        <p:spPr bwMode="auto">
          <a:xfrm>
            <a:off x="939800" y="1384300"/>
            <a:ext cx="255588" cy="36195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F.V.</a:t>
            </a:r>
            <a:endParaRPr lang="en-IN" sz="2000" b="1" kern="10">
              <a:ln w="9525">
                <a:solidFill>
                  <a:srgbClr val="CC99FF"/>
                </a:solidFill>
                <a:round/>
              </a:ln>
              <a:solidFill>
                <a:srgbClr val="FF0000"/>
              </a:solidFill>
              <a:latin typeface="Arial"/>
              <a:cs typeface="Arial"/>
            </a:endParaRPr>
          </a:p>
        </p:txBody>
      </p:sp>
      <p:sp>
        <p:nvSpPr>
          <p:cNvPr id="19516" name="WordArt 60"/>
          <p:cNvSpPr>
            <a:spLocks noChangeArrowheads="1" noChangeShapeType="1" noTextEdit="1"/>
          </p:cNvSpPr>
          <p:nvPr/>
        </p:nvSpPr>
        <p:spPr bwMode="auto">
          <a:xfrm>
            <a:off x="4438650" y="1143000"/>
            <a:ext cx="276225" cy="395288"/>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S.V.</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19517" name="Text Box 61"/>
          <p:cNvSpPr txBox="1">
            <a:spLocks noChangeArrowheads="1"/>
          </p:cNvSpPr>
          <p:nvPr/>
        </p:nvSpPr>
        <p:spPr bwMode="auto">
          <a:xfrm>
            <a:off x="5486400" y="16764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5" name="Group 62"/>
          <p:cNvGrpSpPr/>
          <p:nvPr/>
        </p:nvGrpSpPr>
        <p:grpSpPr bwMode="auto">
          <a:xfrm>
            <a:off x="3962400" y="4114800"/>
            <a:ext cx="1235075" cy="401638"/>
            <a:chOff x="3535" y="2462"/>
            <a:chExt cx="778" cy="253"/>
          </a:xfrm>
        </p:grpSpPr>
        <p:sp>
          <p:nvSpPr>
            <p:cNvPr id="10281" name="AutoShape 63"/>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10282" name="Text Box 64"/>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19521" name="Text Box 65"/>
          <p:cNvSpPr txBox="1">
            <a:spLocks noChangeArrowheads="1"/>
          </p:cNvSpPr>
          <p:nvPr/>
        </p:nvSpPr>
        <p:spPr bwMode="auto">
          <a:xfrm>
            <a:off x="5594350" y="2468563"/>
            <a:ext cx="1177925" cy="274637"/>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19522" name="Text Box 66"/>
          <p:cNvSpPr txBox="1">
            <a:spLocks noChangeArrowheads="1"/>
          </p:cNvSpPr>
          <p:nvPr/>
        </p:nvSpPr>
        <p:spPr bwMode="auto">
          <a:xfrm>
            <a:off x="5667375" y="5287963"/>
            <a:ext cx="958850" cy="274637"/>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19523" name="Text Box 67"/>
          <p:cNvSpPr txBox="1">
            <a:spLocks noChangeArrowheads="1"/>
          </p:cNvSpPr>
          <p:nvPr/>
        </p:nvSpPr>
        <p:spPr bwMode="auto">
          <a:xfrm>
            <a:off x="7315200" y="24384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sp>
        <p:nvSpPr>
          <p:cNvPr id="19524" name="Line 68"/>
          <p:cNvSpPr>
            <a:spLocks noChangeShapeType="1"/>
          </p:cNvSpPr>
          <p:nvPr/>
        </p:nvSpPr>
        <p:spPr bwMode="auto">
          <a:xfrm>
            <a:off x="5029200" y="3352800"/>
            <a:ext cx="304800" cy="0"/>
          </a:xfrm>
          <a:prstGeom prst="line">
            <a:avLst/>
          </a:prstGeom>
          <a:noFill/>
          <a:ln w="9525">
            <a:solidFill>
              <a:schemeClr val="tx1"/>
            </a:solidFill>
            <a:round/>
            <a:tailEnd type="triangle" w="med" len="med"/>
          </a:ln>
        </p:spPr>
        <p:txBody>
          <a:bodyPr/>
          <a:lstStyle/>
          <a:p>
            <a:endParaRPr lang="en-IN"/>
          </a:p>
        </p:txBody>
      </p:sp>
      <p:sp>
        <p:nvSpPr>
          <p:cNvPr id="19525" name="Line 69"/>
          <p:cNvSpPr>
            <a:spLocks noChangeShapeType="1"/>
          </p:cNvSpPr>
          <p:nvPr/>
        </p:nvSpPr>
        <p:spPr bwMode="auto">
          <a:xfrm>
            <a:off x="6172200" y="2133600"/>
            <a:ext cx="0" cy="304800"/>
          </a:xfrm>
          <a:prstGeom prst="line">
            <a:avLst/>
          </a:prstGeom>
          <a:noFill/>
          <a:ln w="9525">
            <a:solidFill>
              <a:schemeClr val="tx1"/>
            </a:solidFill>
            <a:round/>
            <a:tailEnd type="triangle" w="med" len="med"/>
          </a:ln>
        </p:spPr>
        <p:txBody>
          <a:bodyPr/>
          <a:lstStyle/>
          <a:p>
            <a:endParaRPr lang="en-IN"/>
          </a:p>
        </p:txBody>
      </p:sp>
      <p:graphicFrame>
        <p:nvGraphicFramePr>
          <p:cNvPr id="19526" name="Object 70"/>
          <p:cNvGraphicFramePr>
            <a:graphicFrameLocks noChangeAspect="1"/>
          </p:cNvGraphicFramePr>
          <p:nvPr/>
        </p:nvGraphicFramePr>
        <p:xfrm>
          <a:off x="5638800" y="4186238"/>
          <a:ext cx="1295400" cy="919162"/>
        </p:xfrm>
        <a:graphic>
          <a:graphicData uri="http://schemas.openxmlformats.org/presentationml/2006/ole">
            <mc:AlternateContent xmlns:mc="http://schemas.openxmlformats.org/markup-compatibility/2006">
              <mc:Choice xmlns:v="urn:schemas-microsoft-com:vml" Requires="v">
                <p:oleObj spid="_x0000_s15366" name="Image" r:id="rId11" imgW="1752600" imgH="1244600" progId="">
                  <p:embed/>
                </p:oleObj>
              </mc:Choice>
              <mc:Fallback>
                <p:oleObj name="Image" r:id="rId11" imgW="1752600" imgH="1244600" progId="">
                  <p:embed/>
                  <p:pic>
                    <p:nvPicPr>
                      <p:cNvPr id="0" name="Object 70"/>
                      <p:cNvPicPr>
                        <a:picLocks noChangeAspect="1"/>
                      </p:cNvPicPr>
                      <p:nvPr/>
                    </p:nvPicPr>
                    <p:blipFill>
                      <a:blip r:embed="rId12"/>
                      <a:stretch>
                        <a:fillRect/>
                      </a:stretch>
                    </p:blipFill>
                    <p:spPr>
                      <a:xfrm>
                        <a:off x="5638800" y="4186238"/>
                        <a:ext cx="1295400" cy="919162"/>
                      </a:xfrm>
                      <a:prstGeom prst="rect">
                        <a:avLst/>
                      </a:prstGeom>
                      <a:noFill/>
                      <a:ln w="9525">
                        <a:noFill/>
                      </a:ln>
                    </p:spPr>
                  </p:pic>
                </p:oleObj>
              </mc:Fallback>
            </mc:AlternateContent>
          </a:graphicData>
        </a:graphic>
      </p:graphicFrame>
      <p:grpSp>
        <p:nvGrpSpPr>
          <p:cNvPr id="16" name="Group 71"/>
          <p:cNvGrpSpPr/>
          <p:nvPr/>
        </p:nvGrpSpPr>
        <p:grpSpPr bwMode="auto">
          <a:xfrm>
            <a:off x="5549900" y="2895600"/>
            <a:ext cx="1524000" cy="1135063"/>
            <a:chOff x="3496" y="1824"/>
            <a:chExt cx="960" cy="715"/>
          </a:xfrm>
        </p:grpSpPr>
        <p:graphicFrame>
          <p:nvGraphicFramePr>
            <p:cNvPr id="10249" name="Object 72"/>
            <p:cNvGraphicFramePr>
              <a:graphicFrameLocks noChangeAspect="1"/>
            </p:cNvGraphicFramePr>
            <p:nvPr/>
          </p:nvGraphicFramePr>
          <p:xfrm>
            <a:off x="3496" y="1824"/>
            <a:ext cx="960" cy="715"/>
          </p:xfrm>
          <a:graphic>
            <a:graphicData uri="http://schemas.openxmlformats.org/presentationml/2006/ole">
              <mc:AlternateContent xmlns:mc="http://schemas.openxmlformats.org/markup-compatibility/2006">
                <mc:Choice xmlns:v="urn:schemas-microsoft-com:vml" Requires="v">
                  <p:oleObj spid="_x0000_s15367" name="Image" r:id="rId13" imgW="1993900" imgH="1485900" progId="">
                    <p:embed/>
                  </p:oleObj>
                </mc:Choice>
                <mc:Fallback>
                  <p:oleObj name="Image" r:id="rId13" imgW="1993900" imgH="1485900" progId="">
                    <p:embed/>
                    <p:pic>
                      <p:nvPicPr>
                        <p:cNvPr id="0" name="Object 72"/>
                        <p:cNvPicPr>
                          <a:picLocks noChangeAspect="1"/>
                        </p:cNvPicPr>
                        <p:nvPr/>
                      </p:nvPicPr>
                      <p:blipFill>
                        <a:blip r:embed="rId14"/>
                        <a:stretch>
                          <a:fillRect/>
                        </a:stretch>
                      </p:blipFill>
                      <p:spPr>
                        <a:xfrm>
                          <a:off x="3496" y="1824"/>
                          <a:ext cx="960" cy="715"/>
                        </a:xfrm>
                        <a:prstGeom prst="rect">
                          <a:avLst/>
                        </a:prstGeom>
                        <a:noFill/>
                        <a:ln w="9525">
                          <a:noFill/>
                        </a:ln>
                      </p:spPr>
                    </p:pic>
                  </p:oleObj>
                </mc:Fallback>
              </mc:AlternateContent>
            </a:graphicData>
          </a:graphic>
        </p:graphicFrame>
        <p:sp>
          <p:nvSpPr>
            <p:cNvPr id="10278" name="Line 73"/>
            <p:cNvSpPr>
              <a:spLocks noChangeShapeType="1"/>
            </p:cNvSpPr>
            <p:nvPr/>
          </p:nvSpPr>
          <p:spPr bwMode="auto">
            <a:xfrm>
              <a:off x="3798" y="2220"/>
              <a:ext cx="0" cy="240"/>
            </a:xfrm>
            <a:prstGeom prst="line">
              <a:avLst/>
            </a:prstGeom>
            <a:noFill/>
            <a:ln w="9525">
              <a:solidFill>
                <a:schemeClr val="tx1"/>
              </a:solidFill>
              <a:round/>
            </a:ln>
          </p:spPr>
          <p:txBody>
            <a:bodyPr wrap="none" anchor="ctr"/>
            <a:lstStyle/>
            <a:p>
              <a:endParaRPr lang="en-IN"/>
            </a:p>
          </p:txBody>
        </p:sp>
        <p:sp>
          <p:nvSpPr>
            <p:cNvPr id="10279" name="Line 74"/>
            <p:cNvSpPr>
              <a:spLocks noChangeShapeType="1"/>
            </p:cNvSpPr>
            <p:nvPr/>
          </p:nvSpPr>
          <p:spPr bwMode="auto">
            <a:xfrm>
              <a:off x="4158" y="2028"/>
              <a:ext cx="0" cy="432"/>
            </a:xfrm>
            <a:prstGeom prst="line">
              <a:avLst/>
            </a:prstGeom>
            <a:noFill/>
            <a:ln w="9525">
              <a:solidFill>
                <a:schemeClr val="tx1"/>
              </a:solidFill>
              <a:round/>
            </a:ln>
          </p:spPr>
          <p:txBody>
            <a:bodyPr wrap="none" anchor="ctr"/>
            <a:lstStyle/>
            <a:p>
              <a:endParaRPr lang="en-IN"/>
            </a:p>
          </p:txBody>
        </p:sp>
        <p:sp>
          <p:nvSpPr>
            <p:cNvPr id="10280" name="Line 75"/>
            <p:cNvSpPr>
              <a:spLocks noChangeShapeType="1"/>
            </p:cNvSpPr>
            <p:nvPr/>
          </p:nvSpPr>
          <p:spPr bwMode="auto">
            <a:xfrm flipH="1">
              <a:off x="3552" y="1920"/>
              <a:ext cx="816" cy="432"/>
            </a:xfrm>
            <a:prstGeom prst="line">
              <a:avLst/>
            </a:prstGeom>
            <a:noFill/>
            <a:ln w="9525">
              <a:solidFill>
                <a:schemeClr val="tx1"/>
              </a:solidFill>
              <a:round/>
            </a:ln>
          </p:spPr>
          <p:txBody>
            <a:bodyPr wrap="none" anchor="ctr"/>
            <a:lstStyle/>
            <a:p>
              <a:endParaRPr lang="en-IN"/>
            </a:p>
          </p:txBody>
        </p:sp>
      </p:grpSp>
      <p:grpSp>
        <p:nvGrpSpPr>
          <p:cNvPr id="17" name="Group 76"/>
          <p:cNvGrpSpPr/>
          <p:nvPr/>
        </p:nvGrpSpPr>
        <p:grpSpPr bwMode="auto">
          <a:xfrm>
            <a:off x="5105400" y="3657600"/>
            <a:ext cx="3854450" cy="366713"/>
            <a:chOff x="3202" y="2136"/>
            <a:chExt cx="2428" cy="231"/>
          </a:xfrm>
        </p:grpSpPr>
        <p:sp>
          <p:nvSpPr>
            <p:cNvPr id="10275" name="Line 77"/>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10276" name="Text Box 78"/>
            <p:cNvSpPr txBox="1">
              <a:spLocks noChangeArrowheads="1"/>
            </p:cNvSpPr>
            <p:nvPr/>
          </p:nvSpPr>
          <p:spPr bwMode="auto">
            <a:xfrm>
              <a:off x="3202" y="2136"/>
              <a:ext cx="220"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10277" name="Text Box 79"/>
            <p:cNvSpPr txBox="1">
              <a:spLocks noChangeArrowheads="1"/>
            </p:cNvSpPr>
            <p:nvPr/>
          </p:nvSpPr>
          <p:spPr bwMode="auto">
            <a:xfrm>
              <a:off x="5410" y="2136"/>
              <a:ext cx="220"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aphicFrame>
        <p:nvGraphicFramePr>
          <p:cNvPr id="19536" name="Object 80"/>
          <p:cNvGraphicFramePr>
            <a:graphicFrameLocks noChangeAspect="1"/>
          </p:cNvGraphicFramePr>
          <p:nvPr/>
        </p:nvGraphicFramePr>
        <p:xfrm>
          <a:off x="7289800" y="3043238"/>
          <a:ext cx="1320800" cy="919162"/>
        </p:xfrm>
        <a:graphic>
          <a:graphicData uri="http://schemas.openxmlformats.org/presentationml/2006/ole">
            <mc:AlternateContent xmlns:mc="http://schemas.openxmlformats.org/markup-compatibility/2006">
              <mc:Choice xmlns:v="urn:schemas-microsoft-com:vml" Requires="v">
                <p:oleObj spid="_x0000_s15368" name="Image" r:id="rId15" imgW="1625600" imgH="1130300" progId="">
                  <p:embed/>
                </p:oleObj>
              </mc:Choice>
              <mc:Fallback>
                <p:oleObj name="Image" r:id="rId15" imgW="1625600" imgH="1130300" progId="">
                  <p:embed/>
                  <p:pic>
                    <p:nvPicPr>
                      <p:cNvPr id="0" name="Object 80"/>
                      <p:cNvPicPr>
                        <a:picLocks noChangeAspect="1"/>
                      </p:cNvPicPr>
                      <p:nvPr/>
                    </p:nvPicPr>
                    <p:blipFill>
                      <a:blip r:embed="rId16"/>
                      <a:stretch>
                        <a:fillRect/>
                      </a:stretch>
                    </p:blipFill>
                    <p:spPr>
                      <a:xfrm>
                        <a:off x="7289800" y="3043238"/>
                        <a:ext cx="1320800" cy="919162"/>
                      </a:xfrm>
                      <a:prstGeom prst="rect">
                        <a:avLst/>
                      </a:prstGeom>
                      <a:noFill/>
                      <a:ln w="9525">
                        <a:noFill/>
                      </a:ln>
                    </p:spPr>
                  </p:pic>
                </p:oleObj>
              </mc:Fallback>
            </mc:AlternateContent>
          </a:graphicData>
        </a:graphic>
      </p:graphicFrame>
      <p:sp>
        <p:nvSpPr>
          <p:cNvPr id="10266" name="Oval 81"/>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4</a:t>
            </a:r>
            <a:endParaRPr lang="en-US" b="1"/>
          </a:p>
        </p:txBody>
      </p:sp>
      <p:sp>
        <p:nvSpPr>
          <p:cNvPr id="10267" name="Text Box 82"/>
          <p:cNvSpPr txBox="1">
            <a:spLocks noChangeArrowheads="1"/>
          </p:cNvSpPr>
          <p:nvPr/>
        </p:nvSpPr>
        <p:spPr bwMode="auto">
          <a:xfrm>
            <a:off x="381000" y="57531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grpSp>
        <p:nvGrpSpPr>
          <p:cNvPr id="18" name="Group 83"/>
          <p:cNvGrpSpPr/>
          <p:nvPr/>
        </p:nvGrpSpPr>
        <p:grpSpPr bwMode="auto">
          <a:xfrm>
            <a:off x="8016875" y="46038"/>
            <a:ext cx="1096963" cy="182562"/>
            <a:chOff x="5050" y="29"/>
            <a:chExt cx="691" cy="115"/>
          </a:xfrm>
        </p:grpSpPr>
        <p:sp>
          <p:nvSpPr>
            <p:cNvPr id="10269" name="AutoShape 84">
              <a:hlinkClick r:id="rId17"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0270" name="AutoShape 8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0271" name="AutoShape 8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0272" name="AutoShape 8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0273" name="AutoShape 8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0274" name="AutoShape 8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9459"/>
                                        </p:tgtEl>
                                        <p:attrNameLst>
                                          <p:attrName>style.visibility</p:attrName>
                                        </p:attrNameLst>
                                      </p:cBhvr>
                                      <p:to>
                                        <p:strVal val="visible"/>
                                      </p:to>
                                    </p:set>
                                    <p:anim calcmode="lin" valueType="num">
                                      <p:cBhvr>
                                        <p:cTn id="7" dur="500" fill="hold"/>
                                        <p:tgtEl>
                                          <p:spTgt spid="19459"/>
                                        </p:tgtEl>
                                        <p:attrNameLst>
                                          <p:attrName>ppt_w</p:attrName>
                                        </p:attrNameLst>
                                      </p:cBhvr>
                                      <p:tavLst>
                                        <p:tav tm="0">
                                          <p:val>
                                            <p:fltVal val="0"/>
                                          </p:val>
                                        </p:tav>
                                        <p:tav tm="100000">
                                          <p:val>
                                            <p:strVal val="#ppt_w"/>
                                          </p:val>
                                        </p:tav>
                                      </p:tavLst>
                                    </p:anim>
                                    <p:anim calcmode="lin" valueType="num">
                                      <p:cBhvr>
                                        <p:cTn id="8" dur="500" fill="hold"/>
                                        <p:tgtEl>
                                          <p:spTgt spid="19459"/>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9"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9"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trips(up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6" fill="hold" nodeType="clickEffect">
                                  <p:stCondLst>
                                    <p:cond delay="0"/>
                                  </p:stCondLst>
                                  <p:childTnLst>
                                    <p:set>
                                      <p:cBhvr>
                                        <p:cTn id="22" dur="1" fill="hold">
                                          <p:stCondLst>
                                            <p:cond delay="0"/>
                                          </p:stCondLst>
                                        </p:cTn>
                                        <p:tgtEl>
                                          <p:spTgt spid="19466"/>
                                        </p:tgtEl>
                                        <p:attrNameLst>
                                          <p:attrName>style.visibility</p:attrName>
                                        </p:attrNameLst>
                                      </p:cBhvr>
                                      <p:to>
                                        <p:strVal val="visible"/>
                                      </p:to>
                                    </p:set>
                                    <p:anim calcmode="lin" valueType="num">
                                      <p:cBhvr additive="base">
                                        <p:cTn id="23" dur="500" fill="hold"/>
                                        <p:tgtEl>
                                          <p:spTgt spid="19466"/>
                                        </p:tgtEl>
                                        <p:attrNameLst>
                                          <p:attrName>ppt_x</p:attrName>
                                        </p:attrNameLst>
                                      </p:cBhvr>
                                      <p:tavLst>
                                        <p:tav tm="0">
                                          <p:val>
                                            <p:strVal val="1+#ppt_w/2"/>
                                          </p:val>
                                        </p:tav>
                                        <p:tav tm="100000">
                                          <p:val>
                                            <p:strVal val="#ppt_x"/>
                                          </p:val>
                                        </p:tav>
                                      </p:tavLst>
                                    </p:anim>
                                    <p:anim calcmode="lin" valueType="num">
                                      <p:cBhvr additive="base">
                                        <p:cTn id="24" dur="500" fill="hold"/>
                                        <p:tgtEl>
                                          <p:spTgt spid="1946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9515"/>
                                        </p:tgtEl>
                                        <p:attrNameLst>
                                          <p:attrName>style.visibility</p:attrName>
                                        </p:attrNameLst>
                                      </p:cBhvr>
                                      <p:to>
                                        <p:strVal val="visible"/>
                                      </p:to>
                                    </p:set>
                                    <p:anim calcmode="lin" valueType="num">
                                      <p:cBhvr additive="base">
                                        <p:cTn id="29" dur="500" fill="hold"/>
                                        <p:tgtEl>
                                          <p:spTgt spid="19515"/>
                                        </p:tgtEl>
                                        <p:attrNameLst>
                                          <p:attrName>ppt_x</p:attrName>
                                        </p:attrNameLst>
                                      </p:cBhvr>
                                      <p:tavLst>
                                        <p:tav tm="0">
                                          <p:val>
                                            <p:strVal val="0-#ppt_w/2"/>
                                          </p:val>
                                        </p:tav>
                                        <p:tav tm="100000">
                                          <p:val>
                                            <p:strVal val="#ppt_x"/>
                                          </p:val>
                                        </p:tav>
                                      </p:tavLst>
                                    </p:anim>
                                    <p:anim calcmode="lin" valueType="num">
                                      <p:cBhvr additive="base">
                                        <p:cTn id="30" dur="500" fill="hold"/>
                                        <p:tgtEl>
                                          <p:spTgt spid="1951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ppt_x"/>
                                          </p:val>
                                        </p:tav>
                                        <p:tav tm="100000">
                                          <p:val>
                                            <p:strVal val="#ppt_x"/>
                                          </p:val>
                                        </p:tav>
                                      </p:tavLst>
                                    </p:anim>
                                    <p:anim calcmode="lin" valueType="num">
                                      <p:cBhvr additive="base">
                                        <p:cTn id="3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19458"/>
                                        </p:tgtEl>
                                        <p:attrNameLst>
                                          <p:attrName>style.visibility</p:attrName>
                                        </p:attrNameLst>
                                      </p:cBhvr>
                                      <p:to>
                                        <p:strVal val="visible"/>
                                      </p:to>
                                    </p:set>
                                    <p:anim calcmode="lin" valueType="num">
                                      <p:cBhvr additive="base">
                                        <p:cTn id="47" dur="500" fill="hold"/>
                                        <p:tgtEl>
                                          <p:spTgt spid="19458"/>
                                        </p:tgtEl>
                                        <p:attrNameLst>
                                          <p:attrName>ppt_x</p:attrName>
                                        </p:attrNameLst>
                                      </p:cBhvr>
                                      <p:tavLst>
                                        <p:tav tm="0">
                                          <p:val>
                                            <p:strVal val="#ppt_x"/>
                                          </p:val>
                                        </p:tav>
                                        <p:tav tm="100000">
                                          <p:val>
                                            <p:strVal val="#ppt_x"/>
                                          </p:val>
                                        </p:tav>
                                      </p:tavLst>
                                    </p:anim>
                                    <p:anim calcmode="lin" valueType="num">
                                      <p:cBhvr additive="base">
                                        <p:cTn id="48" dur="500" fill="hold"/>
                                        <p:tgtEl>
                                          <p:spTgt spid="19458"/>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9514"/>
                                        </p:tgtEl>
                                        <p:attrNameLst>
                                          <p:attrName>style.visibility</p:attrName>
                                        </p:attrNameLst>
                                      </p:cBhvr>
                                      <p:to>
                                        <p:strVal val="visible"/>
                                      </p:to>
                                    </p:set>
                                    <p:anim calcmode="lin" valueType="num">
                                      <p:cBhvr additive="base">
                                        <p:cTn id="53" dur="500" fill="hold"/>
                                        <p:tgtEl>
                                          <p:spTgt spid="19514"/>
                                        </p:tgtEl>
                                        <p:attrNameLst>
                                          <p:attrName>ppt_x</p:attrName>
                                        </p:attrNameLst>
                                      </p:cBhvr>
                                      <p:tavLst>
                                        <p:tav tm="0">
                                          <p:val>
                                            <p:strVal val="#ppt_x"/>
                                          </p:val>
                                        </p:tav>
                                        <p:tav tm="100000">
                                          <p:val>
                                            <p:strVal val="#ppt_x"/>
                                          </p:val>
                                        </p:tav>
                                      </p:tavLst>
                                    </p:anim>
                                    <p:anim calcmode="lin" valueType="num">
                                      <p:cBhvr additive="base">
                                        <p:cTn id="54" dur="500" fill="hold"/>
                                        <p:tgtEl>
                                          <p:spTgt spid="19514"/>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8" presetClass="entr" presetSubtype="3" fill="hold" nodeType="click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strips(upRight)">
                                      <p:cBhvr>
                                        <p:cTn id="59" dur="500"/>
                                        <p:tgtEl>
                                          <p:spTgt spid="3"/>
                                        </p:tgtEl>
                                      </p:cBhvr>
                                    </p:animEffect>
                                  </p:childTnLst>
                                </p:cTn>
                              </p:par>
                            </p:childTnLst>
                          </p:cTn>
                        </p:par>
                      </p:childTnLst>
                    </p:cTn>
                  </p:par>
                  <p:par>
                    <p:cTn id="60" fill="hold">
                      <p:stCondLst>
                        <p:cond delay="indefinite"/>
                      </p:stCondLst>
                      <p:childTnLst>
                        <p:par>
                          <p:cTn id="61" fill="hold">
                            <p:stCondLst>
                              <p:cond delay="0"/>
                            </p:stCondLst>
                            <p:childTnLst>
                              <p:par>
                                <p:cTn id="62" presetID="18" presetClass="entr" presetSubtype="3" fill="hold" nodeType="click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strips(upRight)">
                                      <p:cBhvr>
                                        <p:cTn id="64" dur="500"/>
                                        <p:tgtEl>
                                          <p:spTgt spid="5"/>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12" fill="hold" nodeType="clickEffect">
                                  <p:stCondLst>
                                    <p:cond delay="0"/>
                                  </p:stCondLst>
                                  <p:childTnLst>
                                    <p:set>
                                      <p:cBhvr>
                                        <p:cTn id="68" dur="1" fill="hold">
                                          <p:stCondLst>
                                            <p:cond delay="0"/>
                                          </p:stCondLst>
                                        </p:cTn>
                                        <p:tgtEl>
                                          <p:spTgt spid="19467"/>
                                        </p:tgtEl>
                                        <p:attrNameLst>
                                          <p:attrName>style.visibility</p:attrName>
                                        </p:attrNameLst>
                                      </p:cBhvr>
                                      <p:to>
                                        <p:strVal val="visible"/>
                                      </p:to>
                                    </p:set>
                                    <p:anim calcmode="lin" valueType="num">
                                      <p:cBhvr additive="base">
                                        <p:cTn id="69" dur="500" fill="hold"/>
                                        <p:tgtEl>
                                          <p:spTgt spid="19467"/>
                                        </p:tgtEl>
                                        <p:attrNameLst>
                                          <p:attrName>ppt_x</p:attrName>
                                        </p:attrNameLst>
                                      </p:cBhvr>
                                      <p:tavLst>
                                        <p:tav tm="0">
                                          <p:val>
                                            <p:strVal val="0-#ppt_w/2"/>
                                          </p:val>
                                        </p:tav>
                                        <p:tav tm="100000">
                                          <p:val>
                                            <p:strVal val="#ppt_x"/>
                                          </p:val>
                                        </p:tav>
                                      </p:tavLst>
                                    </p:anim>
                                    <p:anim calcmode="lin" valueType="num">
                                      <p:cBhvr additive="base">
                                        <p:cTn id="70" dur="500" fill="hold"/>
                                        <p:tgtEl>
                                          <p:spTgt spid="1946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grpId="0" nodeType="clickEffect">
                                  <p:stCondLst>
                                    <p:cond delay="0"/>
                                  </p:stCondLst>
                                  <p:childTnLst>
                                    <p:set>
                                      <p:cBhvr>
                                        <p:cTn id="74" dur="1" fill="hold">
                                          <p:stCondLst>
                                            <p:cond delay="0"/>
                                          </p:stCondLst>
                                        </p:cTn>
                                        <p:tgtEl>
                                          <p:spTgt spid="19516"/>
                                        </p:tgtEl>
                                        <p:attrNameLst>
                                          <p:attrName>style.visibility</p:attrName>
                                        </p:attrNameLst>
                                      </p:cBhvr>
                                      <p:to>
                                        <p:strVal val="visible"/>
                                      </p:to>
                                    </p:set>
                                    <p:anim calcmode="lin" valueType="num">
                                      <p:cBhvr additive="base">
                                        <p:cTn id="75" dur="500" fill="hold"/>
                                        <p:tgtEl>
                                          <p:spTgt spid="19516"/>
                                        </p:tgtEl>
                                        <p:attrNameLst>
                                          <p:attrName>ppt_x</p:attrName>
                                        </p:attrNameLst>
                                      </p:cBhvr>
                                      <p:tavLst>
                                        <p:tav tm="0">
                                          <p:val>
                                            <p:strVal val="#ppt_x"/>
                                          </p:val>
                                        </p:tav>
                                        <p:tav tm="100000">
                                          <p:val>
                                            <p:strVal val="#ppt_x"/>
                                          </p:val>
                                        </p:tav>
                                      </p:tavLst>
                                    </p:anim>
                                    <p:anim calcmode="lin" valueType="num">
                                      <p:cBhvr additive="base">
                                        <p:cTn id="76" dur="500" fill="hold"/>
                                        <p:tgtEl>
                                          <p:spTgt spid="19516"/>
                                        </p:tgtEl>
                                        <p:attrNameLst>
                                          <p:attrName>ppt_y</p:attrName>
                                        </p:attrNameLst>
                                      </p:cBhvr>
                                      <p:tavLst>
                                        <p:tav tm="0">
                                          <p:val>
                                            <p:strVal val="0-#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3" presetClass="entr" presetSubtype="32" fill="hold" grpId="0" nodeType="clickEffect">
                                  <p:stCondLst>
                                    <p:cond delay="0"/>
                                  </p:stCondLst>
                                  <p:childTnLst>
                                    <p:set>
                                      <p:cBhvr>
                                        <p:cTn id="80" dur="1" fill="hold">
                                          <p:stCondLst>
                                            <p:cond delay="0"/>
                                          </p:stCondLst>
                                        </p:cTn>
                                        <p:tgtEl>
                                          <p:spTgt spid="19517"/>
                                        </p:tgtEl>
                                        <p:attrNameLst>
                                          <p:attrName>style.visibility</p:attrName>
                                        </p:attrNameLst>
                                      </p:cBhvr>
                                      <p:to>
                                        <p:strVal val="visible"/>
                                      </p:to>
                                    </p:set>
                                    <p:anim calcmode="lin" valueType="num">
                                      <p:cBhvr>
                                        <p:cTn id="81" dur="500" fill="hold"/>
                                        <p:tgtEl>
                                          <p:spTgt spid="19517"/>
                                        </p:tgtEl>
                                        <p:attrNameLst>
                                          <p:attrName>ppt_w</p:attrName>
                                        </p:attrNameLst>
                                      </p:cBhvr>
                                      <p:tavLst>
                                        <p:tav tm="0">
                                          <p:val>
                                            <p:strVal val="4*#ppt_w"/>
                                          </p:val>
                                        </p:tav>
                                        <p:tav tm="100000">
                                          <p:val>
                                            <p:strVal val="#ppt_w"/>
                                          </p:val>
                                        </p:tav>
                                      </p:tavLst>
                                    </p:anim>
                                    <p:anim calcmode="lin" valueType="num">
                                      <p:cBhvr>
                                        <p:cTn id="82" dur="500" fill="hold"/>
                                        <p:tgtEl>
                                          <p:spTgt spid="19517"/>
                                        </p:tgtEl>
                                        <p:attrNameLst>
                                          <p:attrName>ppt_h</p:attrName>
                                        </p:attrNameLst>
                                      </p:cBhvr>
                                      <p:tavLst>
                                        <p:tav tm="0">
                                          <p:val>
                                            <p:strVal val="4*#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500" fill="hold"/>
                                        <p:tgtEl>
                                          <p:spTgt spid="17"/>
                                        </p:tgtEl>
                                        <p:attrNameLst>
                                          <p:attrName>ppt_w</p:attrName>
                                        </p:attrNameLst>
                                      </p:cBhvr>
                                      <p:tavLst>
                                        <p:tav tm="0">
                                          <p:val>
                                            <p:fltVal val="0"/>
                                          </p:val>
                                        </p:tav>
                                        <p:tav tm="100000">
                                          <p:val>
                                            <p:strVal val="#ppt_w"/>
                                          </p:val>
                                        </p:tav>
                                      </p:tavLst>
                                    </p:anim>
                                    <p:anim calcmode="lin" valueType="num">
                                      <p:cBhvr>
                                        <p:cTn id="88"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nodeType="clickEffect">
                                  <p:stCondLst>
                                    <p:cond delay="0"/>
                                  </p:stCondLst>
                                  <p:childTnLst>
                                    <p:set>
                                      <p:cBhvr>
                                        <p:cTn id="92" dur="1" fill="hold">
                                          <p:stCondLst>
                                            <p:cond delay="0"/>
                                          </p:stCondLst>
                                        </p:cTn>
                                        <p:tgtEl>
                                          <p:spTgt spid="16"/>
                                        </p:tgtEl>
                                        <p:attrNameLst>
                                          <p:attrName>style.visibility</p:attrName>
                                        </p:attrNameLst>
                                      </p:cBhvr>
                                      <p:to>
                                        <p:strVal val="visible"/>
                                      </p:to>
                                    </p:set>
                                    <p:anim calcmode="lin" valueType="num">
                                      <p:cBhvr>
                                        <p:cTn id="93" dur="500" fill="hold"/>
                                        <p:tgtEl>
                                          <p:spTgt spid="16"/>
                                        </p:tgtEl>
                                        <p:attrNameLst>
                                          <p:attrName>ppt_w</p:attrName>
                                        </p:attrNameLst>
                                      </p:cBhvr>
                                      <p:tavLst>
                                        <p:tav tm="0">
                                          <p:val>
                                            <p:fltVal val="0"/>
                                          </p:val>
                                        </p:tav>
                                        <p:tav tm="100000">
                                          <p:val>
                                            <p:strVal val="#ppt_w"/>
                                          </p:val>
                                        </p:tav>
                                      </p:tavLst>
                                    </p:anim>
                                    <p:anim calcmode="lin" valueType="num">
                                      <p:cBhvr>
                                        <p:cTn id="94"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23" presetClass="entr" presetSubtype="16" fill="hold" grpId="0" nodeType="clickEffect">
                                  <p:stCondLst>
                                    <p:cond delay="0"/>
                                  </p:stCondLst>
                                  <p:childTnLst>
                                    <p:set>
                                      <p:cBhvr>
                                        <p:cTn id="98" dur="1" fill="hold">
                                          <p:stCondLst>
                                            <p:cond delay="0"/>
                                          </p:stCondLst>
                                        </p:cTn>
                                        <p:tgtEl>
                                          <p:spTgt spid="19521"/>
                                        </p:tgtEl>
                                        <p:attrNameLst>
                                          <p:attrName>style.visibility</p:attrName>
                                        </p:attrNameLst>
                                      </p:cBhvr>
                                      <p:to>
                                        <p:strVal val="visible"/>
                                      </p:to>
                                    </p:set>
                                    <p:anim calcmode="lin" valueType="num">
                                      <p:cBhvr>
                                        <p:cTn id="99" dur="500" fill="hold"/>
                                        <p:tgtEl>
                                          <p:spTgt spid="19521"/>
                                        </p:tgtEl>
                                        <p:attrNameLst>
                                          <p:attrName>ppt_w</p:attrName>
                                        </p:attrNameLst>
                                      </p:cBhvr>
                                      <p:tavLst>
                                        <p:tav tm="0">
                                          <p:val>
                                            <p:fltVal val="0"/>
                                          </p:val>
                                        </p:tav>
                                        <p:tav tm="100000">
                                          <p:val>
                                            <p:strVal val="#ppt_w"/>
                                          </p:val>
                                        </p:tav>
                                      </p:tavLst>
                                    </p:anim>
                                    <p:anim calcmode="lin" valueType="num">
                                      <p:cBhvr>
                                        <p:cTn id="100" dur="500" fill="hold"/>
                                        <p:tgtEl>
                                          <p:spTgt spid="19521"/>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1" fill="hold" grpId="0" nodeType="clickEffect">
                                  <p:stCondLst>
                                    <p:cond delay="0"/>
                                  </p:stCondLst>
                                  <p:childTnLst>
                                    <p:set>
                                      <p:cBhvr>
                                        <p:cTn id="104" dur="1" fill="hold">
                                          <p:stCondLst>
                                            <p:cond delay="0"/>
                                          </p:stCondLst>
                                        </p:cTn>
                                        <p:tgtEl>
                                          <p:spTgt spid="19525"/>
                                        </p:tgtEl>
                                        <p:attrNameLst>
                                          <p:attrName>style.visibility</p:attrName>
                                        </p:attrNameLst>
                                      </p:cBhvr>
                                      <p:to>
                                        <p:strVal val="visible"/>
                                      </p:to>
                                    </p:set>
                                    <p:anim calcmode="lin" valueType="num">
                                      <p:cBhvr additive="base">
                                        <p:cTn id="105" dur="500" fill="hold"/>
                                        <p:tgtEl>
                                          <p:spTgt spid="19525"/>
                                        </p:tgtEl>
                                        <p:attrNameLst>
                                          <p:attrName>ppt_x</p:attrName>
                                        </p:attrNameLst>
                                      </p:cBhvr>
                                      <p:tavLst>
                                        <p:tav tm="0">
                                          <p:val>
                                            <p:strVal val="#ppt_x"/>
                                          </p:val>
                                        </p:tav>
                                        <p:tav tm="100000">
                                          <p:val>
                                            <p:strVal val="#ppt_x"/>
                                          </p:val>
                                        </p:tav>
                                      </p:tavLst>
                                    </p:anim>
                                    <p:anim calcmode="lin" valueType="num">
                                      <p:cBhvr additive="base">
                                        <p:cTn id="106" dur="500" fill="hold"/>
                                        <p:tgtEl>
                                          <p:spTgt spid="19525"/>
                                        </p:tgtEl>
                                        <p:attrNameLst>
                                          <p:attrName>ppt_y</p:attrName>
                                        </p:attrNameLst>
                                      </p:cBhvr>
                                      <p:tavLst>
                                        <p:tav tm="0">
                                          <p:val>
                                            <p:strVal val="0-#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1" fill="hold" nodeType="clickEffect">
                                  <p:stCondLst>
                                    <p:cond delay="0"/>
                                  </p:stCondLst>
                                  <p:childTnLst>
                                    <p:set>
                                      <p:cBhvr>
                                        <p:cTn id="110" dur="1" fill="hold">
                                          <p:stCondLst>
                                            <p:cond delay="0"/>
                                          </p:stCondLst>
                                        </p:cTn>
                                        <p:tgtEl>
                                          <p:spTgt spid="19526"/>
                                        </p:tgtEl>
                                        <p:attrNameLst>
                                          <p:attrName>style.visibility</p:attrName>
                                        </p:attrNameLst>
                                      </p:cBhvr>
                                      <p:to>
                                        <p:strVal val="visible"/>
                                      </p:to>
                                    </p:set>
                                    <p:anim calcmode="lin" valueType="num">
                                      <p:cBhvr additive="base">
                                        <p:cTn id="111" dur="500" fill="hold"/>
                                        <p:tgtEl>
                                          <p:spTgt spid="19526"/>
                                        </p:tgtEl>
                                        <p:attrNameLst>
                                          <p:attrName>ppt_x</p:attrName>
                                        </p:attrNameLst>
                                      </p:cBhvr>
                                      <p:tavLst>
                                        <p:tav tm="0">
                                          <p:val>
                                            <p:strVal val="#ppt_x"/>
                                          </p:val>
                                        </p:tav>
                                        <p:tav tm="100000">
                                          <p:val>
                                            <p:strVal val="#ppt_x"/>
                                          </p:val>
                                        </p:tav>
                                      </p:tavLst>
                                    </p:anim>
                                    <p:anim calcmode="lin" valueType="num">
                                      <p:cBhvr additive="base">
                                        <p:cTn id="112" dur="500" fill="hold"/>
                                        <p:tgtEl>
                                          <p:spTgt spid="19526"/>
                                        </p:tgtEl>
                                        <p:attrNameLst>
                                          <p:attrName>ppt_y</p:attrName>
                                        </p:attrNameLst>
                                      </p:cBhvr>
                                      <p:tavLst>
                                        <p:tav tm="0">
                                          <p:val>
                                            <p:strVal val="0-#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19522"/>
                                        </p:tgtEl>
                                        <p:attrNameLst>
                                          <p:attrName>style.visibility</p:attrName>
                                        </p:attrNameLst>
                                      </p:cBhvr>
                                      <p:to>
                                        <p:strVal val="visible"/>
                                      </p:to>
                                    </p:set>
                                    <p:anim calcmode="lin" valueType="num">
                                      <p:cBhvr additive="base">
                                        <p:cTn id="117" dur="500" fill="hold"/>
                                        <p:tgtEl>
                                          <p:spTgt spid="19522"/>
                                        </p:tgtEl>
                                        <p:attrNameLst>
                                          <p:attrName>ppt_x</p:attrName>
                                        </p:attrNameLst>
                                      </p:cBhvr>
                                      <p:tavLst>
                                        <p:tav tm="0">
                                          <p:val>
                                            <p:strVal val="#ppt_x"/>
                                          </p:val>
                                        </p:tav>
                                        <p:tav tm="100000">
                                          <p:val>
                                            <p:strVal val="#ppt_x"/>
                                          </p:val>
                                        </p:tav>
                                      </p:tavLst>
                                    </p:anim>
                                    <p:anim calcmode="lin" valueType="num">
                                      <p:cBhvr additive="base">
                                        <p:cTn id="118" dur="500" fill="hold"/>
                                        <p:tgtEl>
                                          <p:spTgt spid="19522"/>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19524"/>
                                        </p:tgtEl>
                                        <p:attrNameLst>
                                          <p:attrName>style.visibility</p:attrName>
                                        </p:attrNameLst>
                                      </p:cBhvr>
                                      <p:to>
                                        <p:strVal val="visible"/>
                                      </p:to>
                                    </p:set>
                                    <p:anim calcmode="lin" valueType="num">
                                      <p:cBhvr additive="base">
                                        <p:cTn id="123" dur="500" fill="hold"/>
                                        <p:tgtEl>
                                          <p:spTgt spid="19524"/>
                                        </p:tgtEl>
                                        <p:attrNameLst>
                                          <p:attrName>ppt_x</p:attrName>
                                        </p:attrNameLst>
                                      </p:cBhvr>
                                      <p:tavLst>
                                        <p:tav tm="0">
                                          <p:val>
                                            <p:strVal val="0-#ppt_w/2"/>
                                          </p:val>
                                        </p:tav>
                                        <p:tav tm="100000">
                                          <p:val>
                                            <p:strVal val="#ppt_x"/>
                                          </p:val>
                                        </p:tav>
                                      </p:tavLst>
                                    </p:anim>
                                    <p:anim calcmode="lin" valueType="num">
                                      <p:cBhvr additive="base">
                                        <p:cTn id="124" dur="500" fill="hold"/>
                                        <p:tgtEl>
                                          <p:spTgt spid="19524"/>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19536"/>
                                        </p:tgtEl>
                                        <p:attrNameLst>
                                          <p:attrName>style.visibility</p:attrName>
                                        </p:attrNameLst>
                                      </p:cBhvr>
                                      <p:to>
                                        <p:strVal val="visible"/>
                                      </p:to>
                                    </p:set>
                                    <p:anim calcmode="lin" valueType="num">
                                      <p:cBhvr additive="base">
                                        <p:cTn id="129" dur="500" fill="hold"/>
                                        <p:tgtEl>
                                          <p:spTgt spid="19536"/>
                                        </p:tgtEl>
                                        <p:attrNameLst>
                                          <p:attrName>ppt_x</p:attrName>
                                        </p:attrNameLst>
                                      </p:cBhvr>
                                      <p:tavLst>
                                        <p:tav tm="0">
                                          <p:val>
                                            <p:strVal val="0-#ppt_w/2"/>
                                          </p:val>
                                        </p:tav>
                                        <p:tav tm="100000">
                                          <p:val>
                                            <p:strVal val="#ppt_x"/>
                                          </p:val>
                                        </p:tav>
                                      </p:tavLst>
                                    </p:anim>
                                    <p:anim calcmode="lin" valueType="num">
                                      <p:cBhvr additive="base">
                                        <p:cTn id="130" dur="500" fill="hold"/>
                                        <p:tgtEl>
                                          <p:spTgt spid="19536"/>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17" presetClass="entr" presetSubtype="8" fill="hold" grpId="0" nodeType="clickEffect">
                                  <p:stCondLst>
                                    <p:cond delay="0"/>
                                  </p:stCondLst>
                                  <p:childTnLst>
                                    <p:set>
                                      <p:cBhvr>
                                        <p:cTn id="134" dur="1" fill="hold">
                                          <p:stCondLst>
                                            <p:cond delay="0"/>
                                          </p:stCondLst>
                                        </p:cTn>
                                        <p:tgtEl>
                                          <p:spTgt spid="19523"/>
                                        </p:tgtEl>
                                        <p:attrNameLst>
                                          <p:attrName>style.visibility</p:attrName>
                                        </p:attrNameLst>
                                      </p:cBhvr>
                                      <p:to>
                                        <p:strVal val="visible"/>
                                      </p:to>
                                    </p:set>
                                    <p:anim calcmode="lin" valueType="num">
                                      <p:cBhvr>
                                        <p:cTn id="135" dur="500" fill="hold"/>
                                        <p:tgtEl>
                                          <p:spTgt spid="19523"/>
                                        </p:tgtEl>
                                        <p:attrNameLst>
                                          <p:attrName>ppt_x</p:attrName>
                                        </p:attrNameLst>
                                      </p:cBhvr>
                                      <p:tavLst>
                                        <p:tav tm="0">
                                          <p:val>
                                            <p:strVal val="#ppt_x-#ppt_w/2"/>
                                          </p:val>
                                        </p:tav>
                                        <p:tav tm="100000">
                                          <p:val>
                                            <p:strVal val="#ppt_x"/>
                                          </p:val>
                                        </p:tav>
                                      </p:tavLst>
                                    </p:anim>
                                    <p:anim calcmode="lin" valueType="num">
                                      <p:cBhvr>
                                        <p:cTn id="136" dur="500" fill="hold"/>
                                        <p:tgtEl>
                                          <p:spTgt spid="19523"/>
                                        </p:tgtEl>
                                        <p:attrNameLst>
                                          <p:attrName>ppt_y</p:attrName>
                                        </p:attrNameLst>
                                      </p:cBhvr>
                                      <p:tavLst>
                                        <p:tav tm="0">
                                          <p:val>
                                            <p:strVal val="#ppt_y"/>
                                          </p:val>
                                        </p:tav>
                                        <p:tav tm="100000">
                                          <p:val>
                                            <p:strVal val="#ppt_y"/>
                                          </p:val>
                                        </p:tav>
                                      </p:tavLst>
                                    </p:anim>
                                    <p:anim calcmode="lin" valueType="num">
                                      <p:cBhvr>
                                        <p:cTn id="137" dur="500" fill="hold"/>
                                        <p:tgtEl>
                                          <p:spTgt spid="19523"/>
                                        </p:tgtEl>
                                        <p:attrNameLst>
                                          <p:attrName>ppt_w</p:attrName>
                                        </p:attrNameLst>
                                      </p:cBhvr>
                                      <p:tavLst>
                                        <p:tav tm="0">
                                          <p:val>
                                            <p:fltVal val="0"/>
                                          </p:val>
                                        </p:tav>
                                        <p:tav tm="100000">
                                          <p:val>
                                            <p:strVal val="#ppt_w"/>
                                          </p:val>
                                        </p:tav>
                                      </p:tavLst>
                                    </p:anim>
                                    <p:anim calcmode="lin" valueType="num">
                                      <p:cBhvr>
                                        <p:cTn id="138" dur="500" fill="hold"/>
                                        <p:tgtEl>
                                          <p:spTgt spid="1952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15" grpId="0" animBg="1"/>
      <p:bldP spid="19516" grpId="0" animBg="1"/>
      <p:bldP spid="19517" grpId="0" autoUpdateAnimBg="0"/>
      <p:bldP spid="19521" grpId="0" autoUpdateAnimBg="0"/>
      <p:bldP spid="19522" grpId="0" autoUpdateAnimBg="0"/>
      <p:bldP spid="19523" grpId="0" autoUpdateAnimBg="0"/>
      <p:bldP spid="19524" grpId="0" animBg="1"/>
      <p:bldP spid="1952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482" name="Object 2"/>
          <p:cNvGraphicFramePr>
            <a:graphicFrameLocks noChangeAspect="1"/>
          </p:cNvGraphicFramePr>
          <p:nvPr/>
        </p:nvGraphicFramePr>
        <p:xfrm>
          <a:off x="4298950" y="695325"/>
          <a:ext cx="1196975" cy="1866900"/>
        </p:xfrm>
        <a:graphic>
          <a:graphicData uri="http://schemas.openxmlformats.org/presentationml/2006/ole">
            <mc:AlternateContent xmlns:mc="http://schemas.openxmlformats.org/markup-compatibility/2006">
              <mc:Choice xmlns:v="urn:schemas-microsoft-com:vml" Requires="v">
                <p:oleObj spid="_x0000_s16385" name="Image" r:id="rId1" imgW="1562100" imgH="2438400" progId="">
                  <p:embed/>
                </p:oleObj>
              </mc:Choice>
              <mc:Fallback>
                <p:oleObj name="Image" r:id="rId1" imgW="1562100" imgH="2438400" progId="">
                  <p:embed/>
                  <p:pic>
                    <p:nvPicPr>
                      <p:cNvPr id="0" name="Object 2"/>
                      <p:cNvPicPr>
                        <a:picLocks noChangeAspect="1"/>
                      </p:cNvPicPr>
                      <p:nvPr/>
                    </p:nvPicPr>
                    <p:blipFill>
                      <a:blip r:embed="rId2"/>
                      <a:stretch>
                        <a:fillRect/>
                      </a:stretch>
                    </p:blipFill>
                    <p:spPr>
                      <a:xfrm>
                        <a:off x="4298950" y="695325"/>
                        <a:ext cx="1196975" cy="1866900"/>
                      </a:xfrm>
                      <a:prstGeom prst="rect">
                        <a:avLst/>
                      </a:prstGeom>
                      <a:noFill/>
                      <a:ln w="9525">
                        <a:noFill/>
                      </a:ln>
                    </p:spPr>
                  </p:pic>
                </p:oleObj>
              </mc:Fallback>
            </mc:AlternateContent>
          </a:graphicData>
        </a:graphic>
      </p:graphicFrame>
      <p:graphicFrame>
        <p:nvGraphicFramePr>
          <p:cNvPr id="20483" name="Object 3"/>
          <p:cNvGraphicFramePr>
            <a:graphicFrameLocks noChangeAspect="1"/>
          </p:cNvGraphicFramePr>
          <p:nvPr/>
        </p:nvGraphicFramePr>
        <p:xfrm>
          <a:off x="1495425" y="4090988"/>
          <a:ext cx="3095625" cy="1547812"/>
        </p:xfrm>
        <a:graphic>
          <a:graphicData uri="http://schemas.openxmlformats.org/presentationml/2006/ole">
            <mc:AlternateContent xmlns:mc="http://schemas.openxmlformats.org/markup-compatibility/2006">
              <mc:Choice xmlns:v="urn:schemas-microsoft-com:vml" Requires="v">
                <p:oleObj spid="_x0000_s16386" name="Image" r:id="rId3" imgW="4064000" imgH="2032000" progId="">
                  <p:embed/>
                </p:oleObj>
              </mc:Choice>
              <mc:Fallback>
                <p:oleObj name="Image" r:id="rId3" imgW="4064000" imgH="2032000" progId="">
                  <p:embed/>
                  <p:pic>
                    <p:nvPicPr>
                      <p:cNvPr id="0" name="Object 3"/>
                      <p:cNvPicPr>
                        <a:picLocks noChangeAspect="1"/>
                      </p:cNvPicPr>
                      <p:nvPr/>
                    </p:nvPicPr>
                    <p:blipFill>
                      <a:blip r:embed="rId4"/>
                      <a:stretch>
                        <a:fillRect/>
                      </a:stretch>
                    </p:blipFill>
                    <p:spPr>
                      <a:xfrm>
                        <a:off x="1495425" y="4090988"/>
                        <a:ext cx="3095625" cy="1547812"/>
                      </a:xfrm>
                      <a:prstGeom prst="rect">
                        <a:avLst/>
                      </a:prstGeom>
                      <a:noFill/>
                      <a:ln w="9525">
                        <a:noFill/>
                      </a:ln>
                    </p:spPr>
                  </p:pic>
                </p:oleObj>
              </mc:Fallback>
            </mc:AlternateContent>
          </a:graphicData>
        </a:graphic>
      </p:graphicFrame>
      <p:graphicFrame>
        <p:nvGraphicFramePr>
          <p:cNvPr id="20484" name="Object 4"/>
          <p:cNvGraphicFramePr>
            <a:graphicFrameLocks noChangeAspect="1"/>
          </p:cNvGraphicFramePr>
          <p:nvPr/>
        </p:nvGraphicFramePr>
        <p:xfrm>
          <a:off x="381000" y="781050"/>
          <a:ext cx="1462088" cy="1905000"/>
        </p:xfrm>
        <a:graphic>
          <a:graphicData uri="http://schemas.openxmlformats.org/presentationml/2006/ole">
            <mc:AlternateContent xmlns:mc="http://schemas.openxmlformats.org/markup-compatibility/2006">
              <mc:Choice xmlns:v="urn:schemas-microsoft-com:vml" Requires="v">
                <p:oleObj spid="_x0000_s16387" name="Image" r:id="rId5" imgW="1968500" imgH="2565400" progId="">
                  <p:embed/>
                </p:oleObj>
              </mc:Choice>
              <mc:Fallback>
                <p:oleObj name="Image" r:id="rId5" imgW="1968500" imgH="2565400" progId="">
                  <p:embed/>
                  <p:pic>
                    <p:nvPicPr>
                      <p:cNvPr id="0" name="Object 4"/>
                      <p:cNvPicPr>
                        <a:picLocks noChangeAspect="1"/>
                      </p:cNvPicPr>
                      <p:nvPr/>
                    </p:nvPicPr>
                    <p:blipFill>
                      <a:blip r:embed="rId6"/>
                      <a:stretch>
                        <a:fillRect/>
                      </a:stretch>
                    </p:blipFill>
                    <p:spPr>
                      <a:xfrm>
                        <a:off x="381000" y="781050"/>
                        <a:ext cx="1462088" cy="1905000"/>
                      </a:xfrm>
                      <a:prstGeom prst="rect">
                        <a:avLst/>
                      </a:prstGeom>
                      <a:noFill/>
                      <a:ln w="9525">
                        <a:noFill/>
                      </a:ln>
                    </p:spPr>
                  </p:pic>
                </p:oleObj>
              </mc:Fallback>
            </mc:AlternateContent>
          </a:graphicData>
        </a:graphic>
      </p:graphicFrame>
      <p:grpSp>
        <p:nvGrpSpPr>
          <p:cNvPr id="2" name="Group 5"/>
          <p:cNvGrpSpPr/>
          <p:nvPr/>
        </p:nvGrpSpPr>
        <p:grpSpPr bwMode="auto">
          <a:xfrm>
            <a:off x="5791200" y="3441700"/>
            <a:ext cx="1295400" cy="915988"/>
            <a:chOff x="3744" y="2175"/>
            <a:chExt cx="816" cy="577"/>
          </a:xfrm>
        </p:grpSpPr>
        <p:grpSp>
          <p:nvGrpSpPr>
            <p:cNvPr id="3" name="Group 6"/>
            <p:cNvGrpSpPr/>
            <p:nvPr/>
          </p:nvGrpSpPr>
          <p:grpSpPr bwMode="auto">
            <a:xfrm>
              <a:off x="3744" y="2184"/>
              <a:ext cx="768" cy="552"/>
              <a:chOff x="3744" y="2184"/>
              <a:chExt cx="768" cy="552"/>
            </a:xfrm>
          </p:grpSpPr>
          <p:sp>
            <p:nvSpPr>
              <p:cNvPr id="11343" name="Rectangle 7"/>
              <p:cNvSpPr>
                <a:spLocks noChangeArrowheads="1"/>
              </p:cNvSpPr>
              <p:nvPr/>
            </p:nvSpPr>
            <p:spPr bwMode="auto">
              <a:xfrm>
                <a:off x="3744" y="2208"/>
                <a:ext cx="768" cy="528"/>
              </a:xfrm>
              <a:prstGeom prst="rect">
                <a:avLst/>
              </a:prstGeom>
              <a:solidFill>
                <a:schemeClr val="bg1"/>
              </a:solidFill>
              <a:ln w="9525">
                <a:solidFill>
                  <a:schemeClr val="tx1"/>
                </a:solidFill>
                <a:miter lim="800000"/>
              </a:ln>
            </p:spPr>
            <p:txBody>
              <a:bodyPr wrap="none" anchor="ctr"/>
              <a:lstStyle/>
              <a:p>
                <a:endParaRPr lang="en-IN"/>
              </a:p>
            </p:txBody>
          </p:sp>
          <p:sp>
            <p:nvSpPr>
              <p:cNvPr id="11344" name="Rectangle 8"/>
              <p:cNvSpPr>
                <a:spLocks noChangeArrowheads="1"/>
              </p:cNvSpPr>
              <p:nvPr/>
            </p:nvSpPr>
            <p:spPr bwMode="auto">
              <a:xfrm>
                <a:off x="3744" y="2544"/>
                <a:ext cx="240" cy="192"/>
              </a:xfrm>
              <a:prstGeom prst="rect">
                <a:avLst/>
              </a:prstGeom>
              <a:solidFill>
                <a:schemeClr val="bg1"/>
              </a:solidFill>
              <a:ln w="9525">
                <a:solidFill>
                  <a:schemeClr val="tx1"/>
                </a:solidFill>
                <a:miter lim="800000"/>
              </a:ln>
            </p:spPr>
            <p:txBody>
              <a:bodyPr wrap="none" anchor="ctr"/>
              <a:lstStyle/>
              <a:p>
                <a:endParaRPr lang="en-IN"/>
              </a:p>
            </p:txBody>
          </p:sp>
          <p:sp>
            <p:nvSpPr>
              <p:cNvPr id="11345" name="Rectangle 9"/>
              <p:cNvSpPr>
                <a:spLocks noChangeArrowheads="1"/>
              </p:cNvSpPr>
              <p:nvPr/>
            </p:nvSpPr>
            <p:spPr bwMode="auto">
              <a:xfrm>
                <a:off x="4272" y="2544"/>
                <a:ext cx="240" cy="192"/>
              </a:xfrm>
              <a:prstGeom prst="rect">
                <a:avLst/>
              </a:prstGeom>
              <a:solidFill>
                <a:schemeClr val="bg1"/>
              </a:solidFill>
              <a:ln w="9525">
                <a:solidFill>
                  <a:schemeClr val="tx1"/>
                </a:solidFill>
                <a:miter lim="800000"/>
              </a:ln>
            </p:spPr>
            <p:txBody>
              <a:bodyPr wrap="none" anchor="ctr"/>
              <a:lstStyle/>
              <a:p>
                <a:endParaRPr lang="en-IN"/>
              </a:p>
            </p:txBody>
          </p:sp>
          <p:sp>
            <p:nvSpPr>
              <p:cNvPr id="11346" name="Line 10"/>
              <p:cNvSpPr>
                <a:spLocks noChangeShapeType="1"/>
              </p:cNvSpPr>
              <p:nvPr/>
            </p:nvSpPr>
            <p:spPr bwMode="auto">
              <a:xfrm>
                <a:off x="3744" y="2544"/>
                <a:ext cx="768" cy="0"/>
              </a:xfrm>
              <a:prstGeom prst="line">
                <a:avLst/>
              </a:prstGeom>
              <a:noFill/>
              <a:ln w="9525">
                <a:solidFill>
                  <a:schemeClr val="tx1"/>
                </a:solidFill>
                <a:round/>
              </a:ln>
            </p:spPr>
            <p:txBody>
              <a:bodyPr wrap="none" anchor="ctr"/>
              <a:lstStyle/>
              <a:p>
                <a:endParaRPr lang="en-IN"/>
              </a:p>
            </p:txBody>
          </p:sp>
          <p:sp>
            <p:nvSpPr>
              <p:cNvPr id="11347" name="Rectangle 11"/>
              <p:cNvSpPr>
                <a:spLocks noChangeArrowheads="1"/>
              </p:cNvSpPr>
              <p:nvPr/>
            </p:nvSpPr>
            <p:spPr bwMode="auto">
              <a:xfrm>
                <a:off x="3744" y="2208"/>
                <a:ext cx="144" cy="336"/>
              </a:xfrm>
              <a:prstGeom prst="rect">
                <a:avLst/>
              </a:prstGeom>
              <a:solidFill>
                <a:schemeClr val="bg1"/>
              </a:solidFill>
              <a:ln w="9525">
                <a:solidFill>
                  <a:schemeClr val="tx1"/>
                </a:solidFill>
                <a:miter lim="800000"/>
              </a:ln>
            </p:spPr>
            <p:txBody>
              <a:bodyPr wrap="none" anchor="ctr"/>
              <a:lstStyle/>
              <a:p>
                <a:endParaRPr lang="en-IN"/>
              </a:p>
            </p:txBody>
          </p:sp>
          <p:sp>
            <p:nvSpPr>
              <p:cNvPr id="11348" name="Rectangle 12"/>
              <p:cNvSpPr>
                <a:spLocks noChangeArrowheads="1"/>
              </p:cNvSpPr>
              <p:nvPr/>
            </p:nvSpPr>
            <p:spPr bwMode="auto">
              <a:xfrm>
                <a:off x="4368" y="2208"/>
                <a:ext cx="144" cy="336"/>
              </a:xfrm>
              <a:prstGeom prst="rect">
                <a:avLst/>
              </a:prstGeom>
              <a:solidFill>
                <a:schemeClr val="bg1"/>
              </a:solidFill>
              <a:ln w="9525">
                <a:solidFill>
                  <a:schemeClr val="tx1"/>
                </a:solidFill>
                <a:miter lim="800000"/>
              </a:ln>
            </p:spPr>
            <p:txBody>
              <a:bodyPr wrap="none" anchor="ctr"/>
              <a:lstStyle/>
              <a:p>
                <a:endParaRPr lang="en-IN"/>
              </a:p>
            </p:txBody>
          </p:sp>
          <p:sp>
            <p:nvSpPr>
              <p:cNvPr id="11349" name="AutoShape 13"/>
              <p:cNvSpPr>
                <a:spLocks noChangeArrowheads="1"/>
              </p:cNvSpPr>
              <p:nvPr/>
            </p:nvSpPr>
            <p:spPr bwMode="auto">
              <a:xfrm flipV="1">
                <a:off x="3984" y="2208"/>
                <a:ext cx="288" cy="202"/>
              </a:xfrm>
              <a:prstGeom prst="triangle">
                <a:avLst>
                  <a:gd name="adj" fmla="val 50000"/>
                </a:avLst>
              </a:prstGeom>
              <a:solidFill>
                <a:schemeClr val="bg1"/>
              </a:solidFill>
              <a:ln w="9525">
                <a:solidFill>
                  <a:schemeClr val="tx1"/>
                </a:solidFill>
                <a:miter lim="800000"/>
              </a:ln>
            </p:spPr>
            <p:txBody>
              <a:bodyPr wrap="none" anchor="ctr"/>
              <a:lstStyle/>
              <a:p>
                <a:endParaRPr lang="en-IN"/>
              </a:p>
            </p:txBody>
          </p:sp>
          <p:sp>
            <p:nvSpPr>
              <p:cNvPr id="11350" name="AutoShape 14"/>
              <p:cNvSpPr>
                <a:spLocks noChangeArrowheads="1"/>
              </p:cNvSpPr>
              <p:nvPr/>
            </p:nvSpPr>
            <p:spPr bwMode="auto">
              <a:xfrm flipV="1">
                <a:off x="3984" y="2184"/>
                <a:ext cx="288" cy="202"/>
              </a:xfrm>
              <a:prstGeom prst="triangle">
                <a:avLst>
                  <a:gd name="adj" fmla="val 50000"/>
                </a:avLst>
              </a:prstGeom>
              <a:solidFill>
                <a:schemeClr val="bg1"/>
              </a:solidFill>
              <a:ln w="9525">
                <a:noFill/>
                <a:miter lim="800000"/>
              </a:ln>
            </p:spPr>
            <p:txBody>
              <a:bodyPr wrap="none" anchor="ctr"/>
              <a:lstStyle/>
              <a:p>
                <a:endParaRPr lang="en-IN"/>
              </a:p>
            </p:txBody>
          </p:sp>
        </p:grpSp>
        <p:sp>
          <p:nvSpPr>
            <p:cNvPr id="11341" name="Line 15"/>
            <p:cNvSpPr>
              <a:spLocks noChangeShapeType="1"/>
            </p:cNvSpPr>
            <p:nvPr/>
          </p:nvSpPr>
          <p:spPr bwMode="auto">
            <a:xfrm flipH="1">
              <a:off x="3744" y="2640"/>
              <a:ext cx="768" cy="0"/>
            </a:xfrm>
            <a:prstGeom prst="line">
              <a:avLst/>
            </a:prstGeom>
            <a:noFill/>
            <a:ln w="9525">
              <a:solidFill>
                <a:schemeClr val="tx1"/>
              </a:solidFill>
              <a:prstDash val="dash"/>
              <a:round/>
            </a:ln>
          </p:spPr>
          <p:txBody>
            <a:bodyPr wrap="none" anchor="ctr"/>
            <a:lstStyle/>
            <a:p>
              <a:endParaRPr lang="en-IN"/>
            </a:p>
          </p:txBody>
        </p:sp>
        <p:sp>
          <p:nvSpPr>
            <p:cNvPr id="11342" name="Line 16"/>
            <p:cNvSpPr>
              <a:spLocks noChangeShapeType="1"/>
            </p:cNvSpPr>
            <p:nvPr/>
          </p:nvSpPr>
          <p:spPr bwMode="auto">
            <a:xfrm>
              <a:off x="4128" y="2544"/>
              <a:ext cx="0" cy="192"/>
            </a:xfrm>
            <a:prstGeom prst="line">
              <a:avLst/>
            </a:prstGeom>
            <a:noFill/>
            <a:ln w="9525">
              <a:solidFill>
                <a:schemeClr val="tx1"/>
              </a:solidFill>
              <a:round/>
            </a:ln>
          </p:spPr>
          <p:txBody>
            <a:bodyPr wrap="none" anchor="ctr"/>
            <a:lstStyle/>
            <a:p>
              <a:endParaRPr lang="en-IN"/>
            </a:p>
          </p:txBody>
        </p:sp>
        <p:graphicFrame>
          <p:nvGraphicFramePr>
            <p:cNvPr id="11273" name="Object 17"/>
            <p:cNvGraphicFramePr>
              <a:graphicFrameLocks noChangeAspect="1"/>
            </p:cNvGraphicFramePr>
            <p:nvPr/>
          </p:nvGraphicFramePr>
          <p:xfrm>
            <a:off x="3744" y="2175"/>
            <a:ext cx="816" cy="577"/>
          </p:xfrm>
          <a:graphic>
            <a:graphicData uri="http://schemas.openxmlformats.org/presentationml/2006/ole">
              <mc:AlternateContent xmlns:mc="http://schemas.openxmlformats.org/markup-compatibility/2006">
                <mc:Choice xmlns:v="urn:schemas-microsoft-com:vml" Requires="v">
                  <p:oleObj spid="_x0000_s16388" name="Image" r:id="rId7" imgW="1651000" imgH="1168400" progId="">
                    <p:embed/>
                  </p:oleObj>
                </mc:Choice>
                <mc:Fallback>
                  <p:oleObj name="Image" r:id="rId7" imgW="1651000" imgH="1168400" progId="">
                    <p:embed/>
                    <p:pic>
                      <p:nvPicPr>
                        <p:cNvPr id="0" name="Object 17"/>
                        <p:cNvPicPr>
                          <a:picLocks noChangeAspect="1"/>
                        </p:cNvPicPr>
                        <p:nvPr/>
                      </p:nvPicPr>
                      <p:blipFill>
                        <a:blip r:embed="rId8"/>
                        <a:stretch>
                          <a:fillRect/>
                        </a:stretch>
                      </p:blipFill>
                      <p:spPr>
                        <a:xfrm>
                          <a:off x="3744" y="2175"/>
                          <a:ext cx="816" cy="577"/>
                        </a:xfrm>
                        <a:prstGeom prst="rect">
                          <a:avLst/>
                        </a:prstGeom>
                        <a:noFill/>
                        <a:ln w="9525">
                          <a:noFill/>
                        </a:ln>
                      </p:spPr>
                    </p:pic>
                  </p:oleObj>
                </mc:Fallback>
              </mc:AlternateContent>
            </a:graphicData>
          </a:graphic>
        </p:graphicFrame>
      </p:grpSp>
      <p:grpSp>
        <p:nvGrpSpPr>
          <p:cNvPr id="4" name="Group 18"/>
          <p:cNvGrpSpPr/>
          <p:nvPr/>
        </p:nvGrpSpPr>
        <p:grpSpPr bwMode="auto">
          <a:xfrm>
            <a:off x="5791200" y="4667250"/>
            <a:ext cx="1295400" cy="895350"/>
            <a:chOff x="3744" y="2910"/>
            <a:chExt cx="816" cy="564"/>
          </a:xfrm>
        </p:grpSpPr>
        <p:grpSp>
          <p:nvGrpSpPr>
            <p:cNvPr id="5" name="Group 19"/>
            <p:cNvGrpSpPr/>
            <p:nvPr/>
          </p:nvGrpSpPr>
          <p:grpSpPr bwMode="auto">
            <a:xfrm>
              <a:off x="3744" y="2928"/>
              <a:ext cx="768" cy="546"/>
              <a:chOff x="3744" y="2928"/>
              <a:chExt cx="768" cy="546"/>
            </a:xfrm>
          </p:grpSpPr>
          <p:sp>
            <p:nvSpPr>
              <p:cNvPr id="11331" name="Rectangle 20"/>
              <p:cNvSpPr>
                <a:spLocks noChangeArrowheads="1"/>
              </p:cNvSpPr>
              <p:nvPr/>
            </p:nvSpPr>
            <p:spPr bwMode="auto">
              <a:xfrm>
                <a:off x="3744" y="2928"/>
                <a:ext cx="768" cy="528"/>
              </a:xfrm>
              <a:prstGeom prst="rect">
                <a:avLst/>
              </a:prstGeom>
              <a:solidFill>
                <a:schemeClr val="bg1"/>
              </a:solidFill>
              <a:ln w="9525">
                <a:solidFill>
                  <a:schemeClr val="tx1"/>
                </a:solidFill>
                <a:miter lim="800000"/>
              </a:ln>
            </p:spPr>
            <p:txBody>
              <a:bodyPr wrap="none" anchor="ctr"/>
              <a:lstStyle/>
              <a:p>
                <a:endParaRPr lang="en-IN"/>
              </a:p>
            </p:txBody>
          </p:sp>
          <p:sp>
            <p:nvSpPr>
              <p:cNvPr id="11332" name="AutoShape 21"/>
              <p:cNvSpPr>
                <a:spLocks noChangeArrowheads="1"/>
              </p:cNvSpPr>
              <p:nvPr/>
            </p:nvSpPr>
            <p:spPr bwMode="auto">
              <a:xfrm>
                <a:off x="3984" y="3312"/>
                <a:ext cx="288" cy="144"/>
              </a:xfrm>
              <a:prstGeom prst="triangle">
                <a:avLst>
                  <a:gd name="adj" fmla="val 50000"/>
                </a:avLst>
              </a:prstGeom>
              <a:solidFill>
                <a:schemeClr val="bg1"/>
              </a:solidFill>
              <a:ln w="9525">
                <a:solidFill>
                  <a:schemeClr val="tx1"/>
                </a:solidFill>
                <a:miter lim="800000"/>
              </a:ln>
            </p:spPr>
            <p:txBody>
              <a:bodyPr wrap="none" anchor="ctr"/>
              <a:lstStyle/>
              <a:p>
                <a:endParaRPr lang="en-IN"/>
              </a:p>
            </p:txBody>
          </p:sp>
          <p:sp>
            <p:nvSpPr>
              <p:cNvPr id="11333" name="Line 22"/>
              <p:cNvSpPr>
                <a:spLocks noChangeShapeType="1"/>
              </p:cNvSpPr>
              <p:nvPr/>
            </p:nvSpPr>
            <p:spPr bwMode="auto">
              <a:xfrm>
                <a:off x="3744" y="3072"/>
                <a:ext cx="768" cy="0"/>
              </a:xfrm>
              <a:prstGeom prst="line">
                <a:avLst/>
              </a:prstGeom>
              <a:noFill/>
              <a:ln w="9525">
                <a:solidFill>
                  <a:schemeClr val="tx1"/>
                </a:solidFill>
                <a:round/>
              </a:ln>
            </p:spPr>
            <p:txBody>
              <a:bodyPr wrap="none" anchor="ctr"/>
              <a:lstStyle/>
              <a:p>
                <a:endParaRPr lang="en-IN"/>
              </a:p>
            </p:txBody>
          </p:sp>
          <p:sp>
            <p:nvSpPr>
              <p:cNvPr id="11334" name="Line 23"/>
              <p:cNvSpPr>
                <a:spLocks noChangeShapeType="1"/>
              </p:cNvSpPr>
              <p:nvPr/>
            </p:nvSpPr>
            <p:spPr bwMode="auto">
              <a:xfrm>
                <a:off x="3744" y="3264"/>
                <a:ext cx="768" cy="0"/>
              </a:xfrm>
              <a:prstGeom prst="line">
                <a:avLst/>
              </a:prstGeom>
              <a:noFill/>
              <a:ln w="9525">
                <a:solidFill>
                  <a:schemeClr val="tx1"/>
                </a:solidFill>
                <a:round/>
              </a:ln>
            </p:spPr>
            <p:txBody>
              <a:bodyPr wrap="none" anchor="ctr"/>
              <a:lstStyle/>
              <a:p>
                <a:endParaRPr lang="en-IN"/>
              </a:p>
            </p:txBody>
          </p:sp>
          <p:sp>
            <p:nvSpPr>
              <p:cNvPr id="11335" name="AutoShape 24"/>
              <p:cNvSpPr>
                <a:spLocks noChangeArrowheads="1"/>
              </p:cNvSpPr>
              <p:nvPr/>
            </p:nvSpPr>
            <p:spPr bwMode="auto">
              <a:xfrm>
                <a:off x="3984" y="3330"/>
                <a:ext cx="288" cy="144"/>
              </a:xfrm>
              <a:prstGeom prst="triangle">
                <a:avLst>
                  <a:gd name="adj" fmla="val 50000"/>
                </a:avLst>
              </a:prstGeom>
              <a:solidFill>
                <a:schemeClr val="bg1"/>
              </a:solidFill>
              <a:ln w="9525">
                <a:noFill/>
                <a:miter lim="800000"/>
              </a:ln>
            </p:spPr>
            <p:txBody>
              <a:bodyPr wrap="none" anchor="ctr"/>
              <a:lstStyle/>
              <a:p>
                <a:endParaRPr lang="en-IN"/>
              </a:p>
            </p:txBody>
          </p:sp>
          <p:sp>
            <p:nvSpPr>
              <p:cNvPr id="11336" name="Line 25"/>
              <p:cNvSpPr>
                <a:spLocks noChangeShapeType="1"/>
              </p:cNvSpPr>
              <p:nvPr/>
            </p:nvSpPr>
            <p:spPr bwMode="auto">
              <a:xfrm>
                <a:off x="3888" y="3072"/>
                <a:ext cx="0" cy="384"/>
              </a:xfrm>
              <a:prstGeom prst="line">
                <a:avLst/>
              </a:prstGeom>
              <a:noFill/>
              <a:ln w="9525">
                <a:solidFill>
                  <a:schemeClr val="tx1"/>
                </a:solidFill>
                <a:round/>
              </a:ln>
            </p:spPr>
            <p:txBody>
              <a:bodyPr wrap="none" anchor="ctr"/>
              <a:lstStyle/>
              <a:p>
                <a:endParaRPr lang="en-IN"/>
              </a:p>
            </p:txBody>
          </p:sp>
          <p:sp>
            <p:nvSpPr>
              <p:cNvPr id="11337" name="Line 26"/>
              <p:cNvSpPr>
                <a:spLocks noChangeShapeType="1"/>
              </p:cNvSpPr>
              <p:nvPr/>
            </p:nvSpPr>
            <p:spPr bwMode="auto">
              <a:xfrm>
                <a:off x="4368" y="3072"/>
                <a:ext cx="0" cy="384"/>
              </a:xfrm>
              <a:prstGeom prst="line">
                <a:avLst/>
              </a:prstGeom>
              <a:noFill/>
              <a:ln w="9525">
                <a:solidFill>
                  <a:schemeClr val="tx1"/>
                </a:solidFill>
                <a:round/>
              </a:ln>
            </p:spPr>
            <p:txBody>
              <a:bodyPr wrap="none" anchor="ctr"/>
              <a:lstStyle/>
              <a:p>
                <a:endParaRPr lang="en-IN"/>
              </a:p>
            </p:txBody>
          </p:sp>
          <p:sp>
            <p:nvSpPr>
              <p:cNvPr id="11338" name="Line 27"/>
              <p:cNvSpPr>
                <a:spLocks noChangeShapeType="1"/>
              </p:cNvSpPr>
              <p:nvPr/>
            </p:nvSpPr>
            <p:spPr bwMode="auto">
              <a:xfrm>
                <a:off x="3984" y="2928"/>
                <a:ext cx="0" cy="144"/>
              </a:xfrm>
              <a:prstGeom prst="line">
                <a:avLst/>
              </a:prstGeom>
              <a:noFill/>
              <a:ln w="9525">
                <a:solidFill>
                  <a:schemeClr val="tx1"/>
                </a:solidFill>
                <a:round/>
              </a:ln>
            </p:spPr>
            <p:txBody>
              <a:bodyPr wrap="none" anchor="ctr"/>
              <a:lstStyle/>
              <a:p>
                <a:endParaRPr lang="en-IN"/>
              </a:p>
            </p:txBody>
          </p:sp>
          <p:sp>
            <p:nvSpPr>
              <p:cNvPr id="11339" name="Line 28"/>
              <p:cNvSpPr>
                <a:spLocks noChangeShapeType="1"/>
              </p:cNvSpPr>
              <p:nvPr/>
            </p:nvSpPr>
            <p:spPr bwMode="auto">
              <a:xfrm>
                <a:off x="4266" y="2928"/>
                <a:ext cx="0" cy="144"/>
              </a:xfrm>
              <a:prstGeom prst="line">
                <a:avLst/>
              </a:prstGeom>
              <a:noFill/>
              <a:ln w="9525">
                <a:solidFill>
                  <a:schemeClr val="tx1"/>
                </a:solidFill>
                <a:round/>
              </a:ln>
            </p:spPr>
            <p:txBody>
              <a:bodyPr wrap="none" anchor="ctr"/>
              <a:lstStyle/>
              <a:p>
                <a:endParaRPr lang="en-IN"/>
              </a:p>
            </p:txBody>
          </p:sp>
        </p:grpSp>
        <p:sp>
          <p:nvSpPr>
            <p:cNvPr id="11330" name="Line 29"/>
            <p:cNvSpPr>
              <a:spLocks noChangeShapeType="1"/>
            </p:cNvSpPr>
            <p:nvPr/>
          </p:nvSpPr>
          <p:spPr bwMode="auto">
            <a:xfrm>
              <a:off x="4128" y="2928"/>
              <a:ext cx="0" cy="144"/>
            </a:xfrm>
            <a:prstGeom prst="line">
              <a:avLst/>
            </a:prstGeom>
            <a:noFill/>
            <a:ln w="9525">
              <a:solidFill>
                <a:schemeClr val="tx1"/>
              </a:solidFill>
              <a:round/>
            </a:ln>
          </p:spPr>
          <p:txBody>
            <a:bodyPr wrap="none" anchor="ctr"/>
            <a:lstStyle/>
            <a:p>
              <a:endParaRPr lang="en-IN"/>
            </a:p>
          </p:txBody>
        </p:sp>
        <p:graphicFrame>
          <p:nvGraphicFramePr>
            <p:cNvPr id="11272" name="Object 30"/>
            <p:cNvGraphicFramePr>
              <a:graphicFrameLocks noChangeAspect="1"/>
            </p:cNvGraphicFramePr>
            <p:nvPr/>
          </p:nvGraphicFramePr>
          <p:xfrm>
            <a:off x="3744" y="2910"/>
            <a:ext cx="816" cy="554"/>
          </p:xfrm>
          <a:graphic>
            <a:graphicData uri="http://schemas.openxmlformats.org/presentationml/2006/ole">
              <mc:AlternateContent xmlns:mc="http://schemas.openxmlformats.org/markup-compatibility/2006">
                <mc:Choice xmlns:v="urn:schemas-microsoft-com:vml" Requires="v">
                  <p:oleObj spid="_x0000_s16389" name="Image" r:id="rId9" imgW="1663700" imgH="1130300" progId="">
                    <p:embed/>
                  </p:oleObj>
                </mc:Choice>
                <mc:Fallback>
                  <p:oleObj name="Image" r:id="rId9" imgW="1663700" imgH="1130300" progId="">
                    <p:embed/>
                    <p:pic>
                      <p:nvPicPr>
                        <p:cNvPr id="0" name="Object 30"/>
                        <p:cNvPicPr>
                          <a:picLocks noChangeAspect="1"/>
                        </p:cNvPicPr>
                        <p:nvPr/>
                      </p:nvPicPr>
                      <p:blipFill>
                        <a:blip r:embed="rId10"/>
                        <a:stretch>
                          <a:fillRect/>
                        </a:stretch>
                      </p:blipFill>
                      <p:spPr>
                        <a:xfrm>
                          <a:off x="3744" y="2910"/>
                          <a:ext cx="816" cy="554"/>
                        </a:xfrm>
                        <a:prstGeom prst="rect">
                          <a:avLst/>
                        </a:prstGeom>
                        <a:noFill/>
                        <a:ln w="9525">
                          <a:noFill/>
                        </a:ln>
                      </p:spPr>
                    </p:pic>
                  </p:oleObj>
                </mc:Fallback>
              </mc:AlternateContent>
            </a:graphicData>
          </a:graphic>
        </p:graphicFrame>
      </p:grpSp>
      <p:graphicFrame>
        <p:nvGraphicFramePr>
          <p:cNvPr id="11269" name="Object 31"/>
          <p:cNvGraphicFramePr>
            <a:graphicFrameLocks noChangeAspect="1"/>
          </p:cNvGraphicFramePr>
          <p:nvPr/>
        </p:nvGraphicFramePr>
        <p:xfrm>
          <a:off x="1762125" y="1428750"/>
          <a:ext cx="2619375" cy="2714625"/>
        </p:xfrm>
        <a:graphic>
          <a:graphicData uri="http://schemas.openxmlformats.org/presentationml/2006/ole">
            <mc:AlternateContent xmlns:mc="http://schemas.openxmlformats.org/markup-compatibility/2006">
              <mc:Choice xmlns:v="urn:schemas-microsoft-com:vml" Requires="v">
                <p:oleObj spid="_x0000_s16390" name="Image" r:id="rId11" imgW="3568700" imgH="3492500" progId="">
                  <p:embed/>
                </p:oleObj>
              </mc:Choice>
              <mc:Fallback>
                <p:oleObj name="Image" r:id="rId11" imgW="3568700" imgH="3492500" progId="">
                  <p:embed/>
                  <p:pic>
                    <p:nvPicPr>
                      <p:cNvPr id="0" name="Object 31"/>
                      <p:cNvPicPr>
                        <a:picLocks noChangeAspect="1"/>
                      </p:cNvPicPr>
                      <p:nvPr/>
                    </p:nvPicPr>
                    <p:blipFill>
                      <a:blip r:embed="rId12"/>
                      <a:stretch>
                        <a:fillRect/>
                      </a:stretch>
                    </p:blipFill>
                    <p:spPr>
                      <a:xfrm>
                        <a:off x="1762125" y="1428750"/>
                        <a:ext cx="2619375" cy="2714625"/>
                      </a:xfrm>
                      <a:prstGeom prst="rect">
                        <a:avLst/>
                      </a:prstGeom>
                      <a:noFill/>
                      <a:ln w="9525">
                        <a:noFill/>
                      </a:ln>
                    </p:spPr>
                  </p:pic>
                </p:oleObj>
              </mc:Fallback>
            </mc:AlternateContent>
          </a:graphicData>
        </a:graphic>
      </p:graphicFrame>
      <p:grpSp>
        <p:nvGrpSpPr>
          <p:cNvPr id="6" name="Group 32"/>
          <p:cNvGrpSpPr/>
          <p:nvPr/>
        </p:nvGrpSpPr>
        <p:grpSpPr bwMode="auto">
          <a:xfrm>
            <a:off x="1828800" y="2971800"/>
            <a:ext cx="2438400" cy="2590800"/>
            <a:chOff x="1241" y="2208"/>
            <a:chExt cx="1591" cy="1536"/>
          </a:xfrm>
        </p:grpSpPr>
        <p:sp>
          <p:nvSpPr>
            <p:cNvPr id="11325" name="Line 33"/>
            <p:cNvSpPr>
              <a:spLocks noChangeShapeType="1"/>
            </p:cNvSpPr>
            <p:nvPr/>
          </p:nvSpPr>
          <p:spPr bwMode="auto">
            <a:xfrm>
              <a:off x="1241" y="2256"/>
              <a:ext cx="0" cy="1056"/>
            </a:xfrm>
            <a:prstGeom prst="line">
              <a:avLst/>
            </a:prstGeom>
            <a:noFill/>
            <a:ln w="9525">
              <a:solidFill>
                <a:schemeClr val="folHlink"/>
              </a:solidFill>
              <a:round/>
              <a:headEnd type="triangle" w="med" len="med"/>
              <a:tailEnd type="triangle" w="med" len="med"/>
            </a:ln>
          </p:spPr>
          <p:txBody>
            <a:bodyPr/>
            <a:lstStyle/>
            <a:p>
              <a:endParaRPr lang="en-IN"/>
            </a:p>
          </p:txBody>
        </p:sp>
        <p:sp>
          <p:nvSpPr>
            <p:cNvPr id="11326" name="Line 34"/>
            <p:cNvSpPr>
              <a:spLocks noChangeShapeType="1"/>
            </p:cNvSpPr>
            <p:nvPr/>
          </p:nvSpPr>
          <p:spPr bwMode="auto">
            <a:xfrm>
              <a:off x="2133" y="2688"/>
              <a:ext cx="0" cy="144"/>
            </a:xfrm>
            <a:prstGeom prst="line">
              <a:avLst/>
            </a:prstGeom>
            <a:noFill/>
            <a:ln w="9525">
              <a:solidFill>
                <a:schemeClr val="folHlink"/>
              </a:solidFill>
              <a:round/>
              <a:headEnd type="triangle" w="med" len="med"/>
              <a:tailEnd type="triangle" w="med" len="med"/>
            </a:ln>
          </p:spPr>
          <p:txBody>
            <a:bodyPr/>
            <a:lstStyle/>
            <a:p>
              <a:endParaRPr lang="en-IN"/>
            </a:p>
          </p:txBody>
        </p:sp>
        <p:sp>
          <p:nvSpPr>
            <p:cNvPr id="11327" name="Line 35"/>
            <p:cNvSpPr>
              <a:spLocks noChangeShapeType="1"/>
            </p:cNvSpPr>
            <p:nvPr/>
          </p:nvSpPr>
          <p:spPr bwMode="auto">
            <a:xfrm>
              <a:off x="1956" y="2592"/>
              <a:ext cx="0" cy="1152"/>
            </a:xfrm>
            <a:prstGeom prst="line">
              <a:avLst/>
            </a:prstGeom>
            <a:noFill/>
            <a:ln w="9525">
              <a:solidFill>
                <a:schemeClr val="folHlink"/>
              </a:solidFill>
              <a:round/>
              <a:headEnd type="triangle" w="med" len="med"/>
              <a:tailEnd type="triangle" w="med" len="med"/>
            </a:ln>
          </p:spPr>
          <p:txBody>
            <a:bodyPr/>
            <a:lstStyle/>
            <a:p>
              <a:endParaRPr lang="en-IN"/>
            </a:p>
          </p:txBody>
        </p:sp>
        <p:sp>
          <p:nvSpPr>
            <p:cNvPr id="11328" name="Line 36"/>
            <p:cNvSpPr>
              <a:spLocks noChangeShapeType="1"/>
            </p:cNvSpPr>
            <p:nvPr/>
          </p:nvSpPr>
          <p:spPr bwMode="auto">
            <a:xfrm>
              <a:off x="2832" y="2208"/>
              <a:ext cx="0" cy="1056"/>
            </a:xfrm>
            <a:prstGeom prst="line">
              <a:avLst/>
            </a:prstGeom>
            <a:noFill/>
            <a:ln w="9525">
              <a:solidFill>
                <a:schemeClr val="folHlink"/>
              </a:solidFill>
              <a:round/>
              <a:headEnd type="triangle" w="med" len="med"/>
              <a:tailEnd type="triangle" w="med" len="med"/>
            </a:ln>
          </p:spPr>
          <p:txBody>
            <a:bodyPr/>
            <a:lstStyle/>
            <a:p>
              <a:endParaRPr lang="en-IN"/>
            </a:p>
          </p:txBody>
        </p:sp>
      </p:grpSp>
      <p:graphicFrame>
        <p:nvGraphicFramePr>
          <p:cNvPr id="20517" name="Object 37"/>
          <p:cNvGraphicFramePr>
            <a:graphicFrameLocks noChangeAspect="1"/>
          </p:cNvGraphicFramePr>
          <p:nvPr/>
        </p:nvGraphicFramePr>
        <p:xfrm>
          <a:off x="3429000" y="5105400"/>
          <a:ext cx="430213" cy="311150"/>
        </p:xfrm>
        <a:graphic>
          <a:graphicData uri="http://schemas.openxmlformats.org/presentationml/2006/ole">
            <mc:AlternateContent xmlns:mc="http://schemas.openxmlformats.org/markup-compatibility/2006">
              <mc:Choice xmlns:v="urn:schemas-microsoft-com:vml" Requires="v">
                <p:oleObj spid="_x0000_s16391" name="CorelDRAW" r:id="rId13" imgW="9525" imgH="9525" progId="">
                  <p:embed/>
                </p:oleObj>
              </mc:Choice>
              <mc:Fallback>
                <p:oleObj name="CorelDRAW" r:id="rId13" imgW="9525" imgH="9525" progId="">
                  <p:embed/>
                  <p:pic>
                    <p:nvPicPr>
                      <p:cNvPr id="0" name="Object 37"/>
                      <p:cNvPicPr>
                        <a:picLocks noChangeAspect="1"/>
                      </p:cNvPicPr>
                      <p:nvPr/>
                    </p:nvPicPr>
                    <p:blipFill>
                      <a:blip r:embed="rId14"/>
                      <a:stretch>
                        <a:fillRect/>
                      </a:stretch>
                    </p:blipFill>
                    <p:spPr>
                      <a:xfrm>
                        <a:off x="3429000" y="5105400"/>
                        <a:ext cx="430213" cy="311150"/>
                      </a:xfrm>
                      <a:prstGeom prst="rect">
                        <a:avLst/>
                      </a:prstGeom>
                      <a:noFill/>
                      <a:ln w="9525">
                        <a:noFill/>
                      </a:ln>
                    </p:spPr>
                  </p:pic>
                </p:oleObj>
              </mc:Fallback>
            </mc:AlternateContent>
          </a:graphicData>
        </a:graphic>
      </p:graphicFrame>
      <p:sp>
        <p:nvSpPr>
          <p:cNvPr id="20518" name="WordArt 38"/>
          <p:cNvSpPr>
            <a:spLocks noChangeArrowheads="1" noChangeShapeType="1" noTextEdit="1"/>
          </p:cNvSpPr>
          <p:nvPr/>
        </p:nvSpPr>
        <p:spPr bwMode="auto">
          <a:xfrm>
            <a:off x="4953000" y="762000"/>
            <a:ext cx="349250" cy="500063"/>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S.V.</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grpSp>
        <p:nvGrpSpPr>
          <p:cNvPr id="7" name="Group 39"/>
          <p:cNvGrpSpPr/>
          <p:nvPr/>
        </p:nvGrpSpPr>
        <p:grpSpPr bwMode="auto">
          <a:xfrm>
            <a:off x="381000" y="838200"/>
            <a:ext cx="2819400" cy="2286000"/>
            <a:chOff x="480" y="864"/>
            <a:chExt cx="1680" cy="1562"/>
          </a:xfrm>
        </p:grpSpPr>
        <p:sp>
          <p:nvSpPr>
            <p:cNvPr id="11321" name="Line 40"/>
            <p:cNvSpPr>
              <a:spLocks noChangeShapeType="1"/>
            </p:cNvSpPr>
            <p:nvPr/>
          </p:nvSpPr>
          <p:spPr bwMode="auto">
            <a:xfrm flipH="1" flipV="1">
              <a:off x="1356" y="1554"/>
              <a:ext cx="324" cy="173"/>
            </a:xfrm>
            <a:prstGeom prst="line">
              <a:avLst/>
            </a:prstGeom>
            <a:noFill/>
            <a:ln w="9525">
              <a:solidFill>
                <a:schemeClr val="folHlink"/>
              </a:solidFill>
              <a:round/>
              <a:tailEnd type="triangle" w="med" len="med"/>
            </a:ln>
          </p:spPr>
          <p:txBody>
            <a:bodyPr/>
            <a:lstStyle/>
            <a:p>
              <a:endParaRPr lang="en-IN"/>
            </a:p>
          </p:txBody>
        </p:sp>
        <p:sp>
          <p:nvSpPr>
            <p:cNvPr id="11322" name="Line 41"/>
            <p:cNvSpPr>
              <a:spLocks noChangeShapeType="1"/>
            </p:cNvSpPr>
            <p:nvPr/>
          </p:nvSpPr>
          <p:spPr bwMode="auto">
            <a:xfrm flipH="1" flipV="1">
              <a:off x="480" y="1356"/>
              <a:ext cx="768" cy="410"/>
            </a:xfrm>
            <a:prstGeom prst="line">
              <a:avLst/>
            </a:prstGeom>
            <a:noFill/>
            <a:ln w="9525">
              <a:solidFill>
                <a:schemeClr val="folHlink"/>
              </a:solidFill>
              <a:round/>
              <a:tailEnd type="triangle" w="med" len="med"/>
            </a:ln>
          </p:spPr>
          <p:txBody>
            <a:bodyPr/>
            <a:lstStyle/>
            <a:p>
              <a:endParaRPr lang="en-IN"/>
            </a:p>
          </p:txBody>
        </p:sp>
        <p:sp>
          <p:nvSpPr>
            <p:cNvPr id="11323" name="Line 42"/>
            <p:cNvSpPr>
              <a:spLocks noChangeShapeType="1"/>
            </p:cNvSpPr>
            <p:nvPr/>
          </p:nvSpPr>
          <p:spPr bwMode="auto">
            <a:xfrm flipH="1" flipV="1">
              <a:off x="1344" y="864"/>
              <a:ext cx="816" cy="435"/>
            </a:xfrm>
            <a:prstGeom prst="line">
              <a:avLst/>
            </a:prstGeom>
            <a:noFill/>
            <a:ln w="9525">
              <a:solidFill>
                <a:schemeClr val="folHlink"/>
              </a:solidFill>
              <a:round/>
              <a:tailEnd type="triangle" w="med" len="med"/>
            </a:ln>
          </p:spPr>
          <p:txBody>
            <a:bodyPr/>
            <a:lstStyle/>
            <a:p>
              <a:endParaRPr lang="en-IN"/>
            </a:p>
          </p:txBody>
        </p:sp>
        <p:sp>
          <p:nvSpPr>
            <p:cNvPr id="11324" name="Line 43"/>
            <p:cNvSpPr>
              <a:spLocks noChangeShapeType="1"/>
            </p:cNvSpPr>
            <p:nvPr/>
          </p:nvSpPr>
          <p:spPr bwMode="auto">
            <a:xfrm flipH="1" flipV="1">
              <a:off x="480" y="2016"/>
              <a:ext cx="768" cy="410"/>
            </a:xfrm>
            <a:prstGeom prst="line">
              <a:avLst/>
            </a:prstGeom>
            <a:noFill/>
            <a:ln w="9525">
              <a:solidFill>
                <a:schemeClr val="folHlink"/>
              </a:solidFill>
              <a:round/>
              <a:tailEnd type="triangle" w="med" len="med"/>
            </a:ln>
          </p:spPr>
          <p:txBody>
            <a:bodyPr/>
            <a:lstStyle/>
            <a:p>
              <a:endParaRPr lang="en-IN"/>
            </a:p>
          </p:txBody>
        </p:sp>
      </p:grpSp>
      <p:sp>
        <p:nvSpPr>
          <p:cNvPr id="20524" name="WordArt 44"/>
          <p:cNvSpPr>
            <a:spLocks noChangeArrowheads="1" noChangeShapeType="1" noTextEdit="1"/>
          </p:cNvSpPr>
          <p:nvPr/>
        </p:nvSpPr>
        <p:spPr bwMode="auto">
          <a:xfrm>
            <a:off x="800100" y="695325"/>
            <a:ext cx="323850" cy="45720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F.V.</a:t>
            </a:r>
            <a:endParaRPr lang="en-IN" sz="2000" b="1" kern="10">
              <a:ln w="9525">
                <a:solidFill>
                  <a:srgbClr val="CC99FF"/>
                </a:solidFill>
                <a:round/>
              </a:ln>
              <a:solidFill>
                <a:srgbClr val="FF0000"/>
              </a:solidFill>
              <a:latin typeface="Arial"/>
              <a:cs typeface="Arial"/>
            </a:endParaRPr>
          </a:p>
        </p:txBody>
      </p:sp>
      <p:grpSp>
        <p:nvGrpSpPr>
          <p:cNvPr id="8" name="Group 45"/>
          <p:cNvGrpSpPr/>
          <p:nvPr/>
        </p:nvGrpSpPr>
        <p:grpSpPr bwMode="auto">
          <a:xfrm>
            <a:off x="3124200" y="1000125"/>
            <a:ext cx="2209800" cy="2238375"/>
            <a:chOff x="2064" y="941"/>
            <a:chExt cx="1377" cy="1427"/>
          </a:xfrm>
        </p:grpSpPr>
        <p:sp>
          <p:nvSpPr>
            <p:cNvPr id="11316" name="Line 46"/>
            <p:cNvSpPr>
              <a:spLocks noChangeShapeType="1"/>
            </p:cNvSpPr>
            <p:nvPr/>
          </p:nvSpPr>
          <p:spPr bwMode="auto">
            <a:xfrm flipV="1">
              <a:off x="2064" y="941"/>
              <a:ext cx="621" cy="353"/>
            </a:xfrm>
            <a:prstGeom prst="line">
              <a:avLst/>
            </a:prstGeom>
            <a:noFill/>
            <a:ln w="3175">
              <a:solidFill>
                <a:schemeClr val="folHlink"/>
              </a:solidFill>
              <a:round/>
              <a:tailEnd type="triangle" w="med" len="med"/>
            </a:ln>
          </p:spPr>
          <p:txBody>
            <a:bodyPr/>
            <a:lstStyle/>
            <a:p>
              <a:endParaRPr lang="en-IN"/>
            </a:p>
          </p:txBody>
        </p:sp>
        <p:sp>
          <p:nvSpPr>
            <p:cNvPr id="11317" name="Line 47"/>
            <p:cNvSpPr>
              <a:spLocks noChangeShapeType="1"/>
            </p:cNvSpPr>
            <p:nvPr/>
          </p:nvSpPr>
          <p:spPr bwMode="auto">
            <a:xfrm flipV="1">
              <a:off x="2304" y="1092"/>
              <a:ext cx="687" cy="390"/>
            </a:xfrm>
            <a:prstGeom prst="line">
              <a:avLst/>
            </a:prstGeom>
            <a:noFill/>
            <a:ln w="3175">
              <a:solidFill>
                <a:schemeClr val="folHlink"/>
              </a:solidFill>
              <a:round/>
              <a:tailEnd type="triangle" w="med" len="med"/>
            </a:ln>
          </p:spPr>
          <p:txBody>
            <a:bodyPr/>
            <a:lstStyle/>
            <a:p>
              <a:endParaRPr lang="en-IN"/>
            </a:p>
          </p:txBody>
        </p:sp>
        <p:sp>
          <p:nvSpPr>
            <p:cNvPr id="11318" name="Line 48"/>
            <p:cNvSpPr>
              <a:spLocks noChangeShapeType="1"/>
            </p:cNvSpPr>
            <p:nvPr/>
          </p:nvSpPr>
          <p:spPr bwMode="auto">
            <a:xfrm flipV="1">
              <a:off x="2784" y="1728"/>
              <a:ext cx="657" cy="373"/>
            </a:xfrm>
            <a:prstGeom prst="line">
              <a:avLst/>
            </a:prstGeom>
            <a:noFill/>
            <a:ln w="3175">
              <a:solidFill>
                <a:schemeClr val="folHlink"/>
              </a:solidFill>
              <a:round/>
              <a:tailEnd type="triangle" w="med" len="med"/>
            </a:ln>
          </p:spPr>
          <p:txBody>
            <a:bodyPr/>
            <a:lstStyle/>
            <a:p>
              <a:endParaRPr lang="en-IN"/>
            </a:p>
          </p:txBody>
        </p:sp>
        <p:sp>
          <p:nvSpPr>
            <p:cNvPr id="11319" name="Line 49"/>
            <p:cNvSpPr>
              <a:spLocks noChangeShapeType="1"/>
            </p:cNvSpPr>
            <p:nvPr/>
          </p:nvSpPr>
          <p:spPr bwMode="auto">
            <a:xfrm flipV="1">
              <a:off x="2736" y="1968"/>
              <a:ext cx="705" cy="400"/>
            </a:xfrm>
            <a:prstGeom prst="line">
              <a:avLst/>
            </a:prstGeom>
            <a:noFill/>
            <a:ln w="3175">
              <a:solidFill>
                <a:schemeClr val="folHlink"/>
              </a:solidFill>
              <a:round/>
              <a:tailEnd type="triangle" w="med" len="med"/>
            </a:ln>
          </p:spPr>
          <p:txBody>
            <a:bodyPr/>
            <a:lstStyle/>
            <a:p>
              <a:endParaRPr lang="en-IN"/>
            </a:p>
          </p:txBody>
        </p:sp>
        <p:sp>
          <p:nvSpPr>
            <p:cNvPr id="11320" name="Line 50"/>
            <p:cNvSpPr>
              <a:spLocks noChangeShapeType="1"/>
            </p:cNvSpPr>
            <p:nvPr/>
          </p:nvSpPr>
          <p:spPr bwMode="auto">
            <a:xfrm flipV="1">
              <a:off x="2544" y="1609"/>
              <a:ext cx="129" cy="73"/>
            </a:xfrm>
            <a:prstGeom prst="line">
              <a:avLst/>
            </a:prstGeom>
            <a:noFill/>
            <a:ln w="3175">
              <a:solidFill>
                <a:schemeClr val="folHlink"/>
              </a:solidFill>
              <a:round/>
              <a:tailEnd type="triangle" w="med" len="med"/>
            </a:ln>
          </p:spPr>
          <p:txBody>
            <a:bodyPr/>
            <a:lstStyle/>
            <a:p>
              <a:endParaRPr lang="en-IN"/>
            </a:p>
          </p:txBody>
        </p:sp>
      </p:grpSp>
      <p:grpSp>
        <p:nvGrpSpPr>
          <p:cNvPr id="9" name="Group 51"/>
          <p:cNvGrpSpPr/>
          <p:nvPr/>
        </p:nvGrpSpPr>
        <p:grpSpPr bwMode="auto">
          <a:xfrm>
            <a:off x="2819400" y="152400"/>
            <a:ext cx="1046163" cy="815975"/>
            <a:chOff x="1656" y="61"/>
            <a:chExt cx="659" cy="514"/>
          </a:xfrm>
        </p:grpSpPr>
        <p:sp>
          <p:nvSpPr>
            <p:cNvPr id="11314" name="AutoShape 52"/>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1315" name="Text Box 53"/>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0" name="Group 54"/>
          <p:cNvGrpSpPr/>
          <p:nvPr/>
        </p:nvGrpSpPr>
        <p:grpSpPr bwMode="auto">
          <a:xfrm>
            <a:off x="4495800" y="3962400"/>
            <a:ext cx="1235075" cy="401638"/>
            <a:chOff x="3535" y="2462"/>
            <a:chExt cx="778" cy="253"/>
          </a:xfrm>
        </p:grpSpPr>
        <p:sp>
          <p:nvSpPr>
            <p:cNvPr id="11312" name="AutoShape 55"/>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11313" name="Text Box 56"/>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pSp>
        <p:nvGrpSpPr>
          <p:cNvPr id="11" name="Group 57"/>
          <p:cNvGrpSpPr/>
          <p:nvPr/>
        </p:nvGrpSpPr>
        <p:grpSpPr bwMode="auto">
          <a:xfrm>
            <a:off x="304800" y="3429000"/>
            <a:ext cx="1192213" cy="404813"/>
            <a:chOff x="432" y="2384"/>
            <a:chExt cx="751" cy="255"/>
          </a:xfrm>
        </p:grpSpPr>
        <p:sp>
          <p:nvSpPr>
            <p:cNvPr id="11310" name="AutoShape 58"/>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11311" name="Text Box 59"/>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sp>
        <p:nvSpPr>
          <p:cNvPr id="20540" name="Text Box 60"/>
          <p:cNvSpPr txBox="1">
            <a:spLocks noChangeArrowheads="1"/>
          </p:cNvSpPr>
          <p:nvPr/>
        </p:nvSpPr>
        <p:spPr bwMode="auto">
          <a:xfrm>
            <a:off x="5705475" y="21463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2" name="Group 61"/>
          <p:cNvGrpSpPr/>
          <p:nvPr/>
        </p:nvGrpSpPr>
        <p:grpSpPr bwMode="auto">
          <a:xfrm>
            <a:off x="7467600" y="3438525"/>
            <a:ext cx="1143000" cy="930275"/>
            <a:chOff x="4704" y="2166"/>
            <a:chExt cx="720" cy="586"/>
          </a:xfrm>
        </p:grpSpPr>
        <p:graphicFrame>
          <p:nvGraphicFramePr>
            <p:cNvPr id="11271" name="Object 62"/>
            <p:cNvGraphicFramePr>
              <a:graphicFrameLocks noChangeAspect="1"/>
            </p:cNvGraphicFramePr>
            <p:nvPr/>
          </p:nvGraphicFramePr>
          <p:xfrm>
            <a:off x="4704" y="2166"/>
            <a:ext cx="720" cy="586"/>
          </p:xfrm>
          <a:graphic>
            <a:graphicData uri="http://schemas.openxmlformats.org/presentationml/2006/ole">
              <mc:AlternateContent xmlns:mc="http://schemas.openxmlformats.org/markup-compatibility/2006">
                <mc:Choice xmlns:v="urn:schemas-microsoft-com:vml" Requires="v">
                  <p:oleObj spid="_x0000_s16392" name="Image" r:id="rId15" imgW="1384300" imgH="1206500" progId="">
                    <p:embed/>
                  </p:oleObj>
                </mc:Choice>
                <mc:Fallback>
                  <p:oleObj name="Image" r:id="rId15" imgW="1384300" imgH="1206500" progId="">
                    <p:embed/>
                    <p:pic>
                      <p:nvPicPr>
                        <p:cNvPr id="0" name="Object 62"/>
                        <p:cNvPicPr>
                          <a:picLocks noChangeAspect="1"/>
                        </p:cNvPicPr>
                        <p:nvPr/>
                      </p:nvPicPr>
                      <p:blipFill>
                        <a:blip r:embed="rId16"/>
                        <a:stretch>
                          <a:fillRect/>
                        </a:stretch>
                      </p:blipFill>
                      <p:spPr>
                        <a:xfrm>
                          <a:off x="4704" y="2166"/>
                          <a:ext cx="720" cy="586"/>
                        </a:xfrm>
                        <a:prstGeom prst="rect">
                          <a:avLst/>
                        </a:prstGeom>
                        <a:noFill/>
                        <a:ln w="9525">
                          <a:noFill/>
                        </a:ln>
                      </p:spPr>
                    </p:pic>
                  </p:oleObj>
                </mc:Fallback>
              </mc:AlternateContent>
            </a:graphicData>
          </a:graphic>
        </p:graphicFrame>
        <p:sp>
          <p:nvSpPr>
            <p:cNvPr id="11305" name="Line 63"/>
            <p:cNvSpPr>
              <a:spLocks noChangeShapeType="1"/>
            </p:cNvSpPr>
            <p:nvPr/>
          </p:nvSpPr>
          <p:spPr bwMode="auto">
            <a:xfrm>
              <a:off x="4944" y="2208"/>
              <a:ext cx="432" cy="336"/>
            </a:xfrm>
            <a:prstGeom prst="line">
              <a:avLst/>
            </a:prstGeom>
            <a:noFill/>
            <a:ln w="12700">
              <a:solidFill>
                <a:schemeClr val="tx1"/>
              </a:solidFill>
              <a:round/>
            </a:ln>
          </p:spPr>
          <p:txBody>
            <a:bodyPr wrap="none" anchor="ctr"/>
            <a:lstStyle/>
            <a:p>
              <a:endParaRPr lang="en-IN"/>
            </a:p>
          </p:txBody>
        </p:sp>
        <p:sp>
          <p:nvSpPr>
            <p:cNvPr id="11306" name="Rectangle 64"/>
            <p:cNvSpPr>
              <a:spLocks noChangeArrowheads="1"/>
            </p:cNvSpPr>
            <p:nvPr/>
          </p:nvSpPr>
          <p:spPr bwMode="auto">
            <a:xfrm>
              <a:off x="4902" y="2640"/>
              <a:ext cx="336" cy="96"/>
            </a:xfrm>
            <a:prstGeom prst="rect">
              <a:avLst/>
            </a:prstGeom>
            <a:solidFill>
              <a:schemeClr val="bg1"/>
            </a:solidFill>
            <a:ln w="9525">
              <a:noFill/>
              <a:miter lim="800000"/>
            </a:ln>
          </p:spPr>
          <p:txBody>
            <a:bodyPr wrap="none" anchor="ctr"/>
            <a:lstStyle/>
            <a:p>
              <a:endParaRPr lang="en-IN"/>
            </a:p>
          </p:txBody>
        </p:sp>
        <p:sp>
          <p:nvSpPr>
            <p:cNvPr id="11307" name="Line 65"/>
            <p:cNvSpPr>
              <a:spLocks noChangeShapeType="1"/>
            </p:cNvSpPr>
            <p:nvPr/>
          </p:nvSpPr>
          <p:spPr bwMode="auto">
            <a:xfrm>
              <a:off x="4944" y="2208"/>
              <a:ext cx="0" cy="336"/>
            </a:xfrm>
            <a:prstGeom prst="line">
              <a:avLst/>
            </a:prstGeom>
            <a:noFill/>
            <a:ln w="19050">
              <a:solidFill>
                <a:schemeClr val="tx1"/>
              </a:solidFill>
              <a:prstDash val="dash"/>
              <a:round/>
            </a:ln>
          </p:spPr>
          <p:txBody>
            <a:bodyPr wrap="none" anchor="ctr"/>
            <a:lstStyle/>
            <a:p>
              <a:endParaRPr lang="en-IN"/>
            </a:p>
          </p:txBody>
        </p:sp>
        <p:sp>
          <p:nvSpPr>
            <p:cNvPr id="11308" name="Line 66"/>
            <p:cNvSpPr>
              <a:spLocks noChangeShapeType="1"/>
            </p:cNvSpPr>
            <p:nvPr/>
          </p:nvSpPr>
          <p:spPr bwMode="auto">
            <a:xfrm>
              <a:off x="4944" y="2544"/>
              <a:ext cx="432" cy="0"/>
            </a:xfrm>
            <a:prstGeom prst="line">
              <a:avLst/>
            </a:prstGeom>
            <a:noFill/>
            <a:ln w="19050">
              <a:solidFill>
                <a:schemeClr val="tx1"/>
              </a:solidFill>
              <a:prstDash val="dash"/>
              <a:round/>
            </a:ln>
          </p:spPr>
          <p:txBody>
            <a:bodyPr wrap="none" anchor="ctr"/>
            <a:lstStyle/>
            <a:p>
              <a:endParaRPr lang="en-IN"/>
            </a:p>
          </p:txBody>
        </p:sp>
        <p:sp>
          <p:nvSpPr>
            <p:cNvPr id="11309" name="Line 67"/>
            <p:cNvSpPr>
              <a:spLocks noChangeShapeType="1"/>
            </p:cNvSpPr>
            <p:nvPr/>
          </p:nvSpPr>
          <p:spPr bwMode="auto">
            <a:xfrm>
              <a:off x="4752" y="2400"/>
              <a:ext cx="192" cy="0"/>
            </a:xfrm>
            <a:prstGeom prst="line">
              <a:avLst/>
            </a:prstGeom>
            <a:noFill/>
            <a:ln w="19050">
              <a:solidFill>
                <a:schemeClr val="tx1"/>
              </a:solidFill>
              <a:prstDash val="dash"/>
              <a:round/>
            </a:ln>
          </p:spPr>
          <p:txBody>
            <a:bodyPr wrap="none" anchor="ctr"/>
            <a:lstStyle/>
            <a:p>
              <a:endParaRPr lang="en-IN"/>
            </a:p>
          </p:txBody>
        </p:sp>
      </p:grpSp>
      <p:sp>
        <p:nvSpPr>
          <p:cNvPr id="20548" name="Text Box 68"/>
          <p:cNvSpPr txBox="1">
            <a:spLocks noChangeArrowheads="1"/>
          </p:cNvSpPr>
          <p:nvPr/>
        </p:nvSpPr>
        <p:spPr bwMode="auto">
          <a:xfrm>
            <a:off x="6019800" y="3048000"/>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20549" name="Text Box 69"/>
          <p:cNvSpPr txBox="1">
            <a:spLocks noChangeArrowheads="1"/>
          </p:cNvSpPr>
          <p:nvPr/>
        </p:nvSpPr>
        <p:spPr bwMode="auto">
          <a:xfrm>
            <a:off x="6086475" y="56388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20550" name="Text Box 70"/>
          <p:cNvSpPr txBox="1">
            <a:spLocks noChangeArrowheads="1"/>
          </p:cNvSpPr>
          <p:nvPr/>
        </p:nvSpPr>
        <p:spPr bwMode="auto">
          <a:xfrm>
            <a:off x="7467600" y="30480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sp>
        <p:nvSpPr>
          <p:cNvPr id="20551" name="Line 71"/>
          <p:cNvSpPr>
            <a:spLocks noChangeShapeType="1"/>
          </p:cNvSpPr>
          <p:nvPr/>
        </p:nvSpPr>
        <p:spPr bwMode="auto">
          <a:xfrm>
            <a:off x="5410200" y="3810000"/>
            <a:ext cx="304800" cy="0"/>
          </a:xfrm>
          <a:prstGeom prst="line">
            <a:avLst/>
          </a:prstGeom>
          <a:noFill/>
          <a:ln w="9525">
            <a:solidFill>
              <a:schemeClr val="tx1"/>
            </a:solidFill>
            <a:round/>
            <a:tailEnd type="triangle" w="med" len="med"/>
          </a:ln>
        </p:spPr>
        <p:txBody>
          <a:bodyPr/>
          <a:lstStyle/>
          <a:p>
            <a:endParaRPr lang="en-IN"/>
          </a:p>
        </p:txBody>
      </p:sp>
      <p:sp>
        <p:nvSpPr>
          <p:cNvPr id="20552" name="Line 72"/>
          <p:cNvSpPr>
            <a:spLocks noChangeShapeType="1"/>
          </p:cNvSpPr>
          <p:nvPr/>
        </p:nvSpPr>
        <p:spPr bwMode="auto">
          <a:xfrm>
            <a:off x="6629400" y="2667000"/>
            <a:ext cx="0" cy="304800"/>
          </a:xfrm>
          <a:prstGeom prst="line">
            <a:avLst/>
          </a:prstGeom>
          <a:noFill/>
          <a:ln w="9525">
            <a:solidFill>
              <a:schemeClr val="tx1"/>
            </a:solidFill>
            <a:round/>
            <a:tailEnd type="triangle" w="med" len="med"/>
          </a:ln>
        </p:spPr>
        <p:txBody>
          <a:bodyPr/>
          <a:lstStyle/>
          <a:p>
            <a:endParaRPr lang="en-IN"/>
          </a:p>
        </p:txBody>
      </p:sp>
      <p:grpSp>
        <p:nvGrpSpPr>
          <p:cNvPr id="13" name="Group 73"/>
          <p:cNvGrpSpPr/>
          <p:nvPr/>
        </p:nvGrpSpPr>
        <p:grpSpPr bwMode="auto">
          <a:xfrm>
            <a:off x="5611813" y="4048125"/>
            <a:ext cx="3298825" cy="366713"/>
            <a:chOff x="3181" y="2136"/>
            <a:chExt cx="2469" cy="231"/>
          </a:xfrm>
        </p:grpSpPr>
        <p:sp>
          <p:nvSpPr>
            <p:cNvPr id="11302" name="Line 74"/>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11303" name="Text Box 75"/>
            <p:cNvSpPr txBox="1">
              <a:spLocks noChangeArrowheads="1"/>
            </p:cNvSpPr>
            <p:nvPr/>
          </p:nvSpPr>
          <p:spPr bwMode="auto">
            <a:xfrm>
              <a:off x="3181" y="2136"/>
              <a:ext cx="262"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11304" name="Text Box 76"/>
            <p:cNvSpPr txBox="1">
              <a:spLocks noChangeArrowheads="1"/>
            </p:cNvSpPr>
            <p:nvPr/>
          </p:nvSpPr>
          <p:spPr bwMode="auto">
            <a:xfrm>
              <a:off x="5389" y="2136"/>
              <a:ext cx="261"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sp>
        <p:nvSpPr>
          <p:cNvPr id="11292" name="Oval 77"/>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5</a:t>
            </a:r>
            <a:endParaRPr lang="en-US" b="1"/>
          </a:p>
        </p:txBody>
      </p:sp>
      <p:sp>
        <p:nvSpPr>
          <p:cNvPr id="11293" name="Text Box 78"/>
          <p:cNvSpPr txBox="1">
            <a:spLocks noChangeArrowheads="1"/>
          </p:cNvSpPr>
          <p:nvPr/>
        </p:nvSpPr>
        <p:spPr bwMode="auto">
          <a:xfrm>
            <a:off x="228600" y="5713413"/>
            <a:ext cx="4870450" cy="915987"/>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grpSp>
        <p:nvGrpSpPr>
          <p:cNvPr id="14" name="Group 79"/>
          <p:cNvGrpSpPr/>
          <p:nvPr/>
        </p:nvGrpSpPr>
        <p:grpSpPr bwMode="auto">
          <a:xfrm>
            <a:off x="8016875" y="46038"/>
            <a:ext cx="1096963" cy="182562"/>
            <a:chOff x="5050" y="29"/>
            <a:chExt cx="691" cy="115"/>
          </a:xfrm>
        </p:grpSpPr>
        <p:sp>
          <p:nvSpPr>
            <p:cNvPr id="11296" name="AutoShape 80">
              <a:hlinkClick r:id="rId17"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1297" name="AutoShape 8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1298" name="AutoShape 8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1299" name="AutoShape 8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1300" name="AutoShape 8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1301" name="AutoShape 8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
        <p:nvSpPr>
          <p:cNvPr id="20566" name="Line 86"/>
          <p:cNvSpPr>
            <a:spLocks noChangeShapeType="1"/>
          </p:cNvSpPr>
          <p:nvPr/>
        </p:nvSpPr>
        <p:spPr bwMode="auto">
          <a:xfrm>
            <a:off x="1079500" y="1876425"/>
            <a:ext cx="0" cy="304800"/>
          </a:xfrm>
          <a:prstGeom prst="line">
            <a:avLst/>
          </a:prstGeom>
          <a:noFill/>
          <a:ln w="25400">
            <a:solidFill>
              <a:schemeClr val="tx1"/>
            </a:solidFill>
            <a:round/>
          </a:ln>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trips(up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9"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strips(up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6" fill="hold" nodeType="clickEffect">
                                  <p:stCondLst>
                                    <p:cond delay="0"/>
                                  </p:stCondLst>
                                  <p:childTnLst>
                                    <p:set>
                                      <p:cBhvr>
                                        <p:cTn id="16" dur="1" fill="hold">
                                          <p:stCondLst>
                                            <p:cond delay="0"/>
                                          </p:stCondLst>
                                        </p:cTn>
                                        <p:tgtEl>
                                          <p:spTgt spid="20484"/>
                                        </p:tgtEl>
                                        <p:attrNameLst>
                                          <p:attrName>style.visibility</p:attrName>
                                        </p:attrNameLst>
                                      </p:cBhvr>
                                      <p:to>
                                        <p:strVal val="visible"/>
                                      </p:to>
                                    </p:set>
                                    <p:anim calcmode="lin" valueType="num">
                                      <p:cBhvr additive="base">
                                        <p:cTn id="17" dur="500" fill="hold"/>
                                        <p:tgtEl>
                                          <p:spTgt spid="20484"/>
                                        </p:tgtEl>
                                        <p:attrNameLst>
                                          <p:attrName>ppt_x</p:attrName>
                                        </p:attrNameLst>
                                      </p:cBhvr>
                                      <p:tavLst>
                                        <p:tav tm="0">
                                          <p:val>
                                            <p:strVal val="1+#ppt_w/2"/>
                                          </p:val>
                                        </p:tav>
                                        <p:tav tm="100000">
                                          <p:val>
                                            <p:strVal val="#ppt_x"/>
                                          </p:val>
                                        </p:tav>
                                      </p:tavLst>
                                    </p:anim>
                                    <p:anim calcmode="lin" valueType="num">
                                      <p:cBhvr additive="base">
                                        <p:cTn id="18" dur="500" fill="hold"/>
                                        <p:tgtEl>
                                          <p:spTgt spid="2048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0566"/>
                                        </p:tgtEl>
                                        <p:attrNameLst>
                                          <p:attrName>style.visibility</p:attrName>
                                        </p:attrNameLst>
                                      </p:cBhvr>
                                      <p:to>
                                        <p:strVal val="visible"/>
                                      </p:to>
                                    </p:set>
                                    <p:animEffect transition="in" filter="wipe(down)">
                                      <p:cBhvr>
                                        <p:cTn id="23" dur="500"/>
                                        <p:tgtEl>
                                          <p:spTgt spid="20566"/>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0524"/>
                                        </p:tgtEl>
                                        <p:attrNameLst>
                                          <p:attrName>style.visibility</p:attrName>
                                        </p:attrNameLst>
                                      </p:cBhvr>
                                      <p:to>
                                        <p:strVal val="visible"/>
                                      </p:to>
                                    </p:set>
                                    <p:anim calcmode="lin" valueType="num">
                                      <p:cBhvr additive="base">
                                        <p:cTn id="28" dur="500" fill="hold"/>
                                        <p:tgtEl>
                                          <p:spTgt spid="20524"/>
                                        </p:tgtEl>
                                        <p:attrNameLst>
                                          <p:attrName>ppt_x</p:attrName>
                                        </p:attrNameLst>
                                      </p:cBhvr>
                                      <p:tavLst>
                                        <p:tav tm="0">
                                          <p:val>
                                            <p:strVal val="0-#ppt_w/2"/>
                                          </p:val>
                                        </p:tav>
                                        <p:tav tm="100000">
                                          <p:val>
                                            <p:strVal val="#ppt_x"/>
                                          </p:val>
                                        </p:tav>
                                      </p:tavLst>
                                    </p:anim>
                                    <p:anim calcmode="lin" valueType="num">
                                      <p:cBhvr additive="base">
                                        <p:cTn id="29" dur="500" fill="hold"/>
                                        <p:tgtEl>
                                          <p:spTgt spid="20524"/>
                                        </p:tgtEl>
                                        <p:attrNameLst>
                                          <p:attrName>ppt_y</p:attrName>
                                        </p:attrNameLst>
                                      </p:cBhvr>
                                      <p:tavLst>
                                        <p:tav tm="0">
                                          <p:val>
                                            <p:strVal val="#ppt_y"/>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1" fill="hold" nodeType="click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fill="hold"/>
                                        <p:tgtEl>
                                          <p:spTgt spid="9"/>
                                        </p:tgtEl>
                                        <p:attrNameLst>
                                          <p:attrName>ppt_x</p:attrName>
                                        </p:attrNameLst>
                                      </p:cBhvr>
                                      <p:tavLst>
                                        <p:tav tm="0">
                                          <p:val>
                                            <p:strVal val="#ppt_x"/>
                                          </p:val>
                                        </p:tav>
                                        <p:tav tm="100000">
                                          <p:val>
                                            <p:strVal val="#ppt_x"/>
                                          </p:val>
                                        </p:tav>
                                      </p:tavLst>
                                    </p:anim>
                                    <p:anim calcmode="lin" valueType="num">
                                      <p:cBhvr additive="base">
                                        <p:cTn id="35"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7" presetClass="entr" presetSubtype="1" fill="hold" nodeType="click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p:cTn id="40" dur="500" fill="hold"/>
                                        <p:tgtEl>
                                          <p:spTgt spid="6"/>
                                        </p:tgtEl>
                                        <p:attrNameLst>
                                          <p:attrName>ppt_x</p:attrName>
                                        </p:attrNameLst>
                                      </p:cBhvr>
                                      <p:tavLst>
                                        <p:tav tm="0">
                                          <p:val>
                                            <p:strVal val="#ppt_x"/>
                                          </p:val>
                                        </p:tav>
                                        <p:tav tm="100000">
                                          <p:val>
                                            <p:strVal val="#ppt_x"/>
                                          </p:val>
                                        </p:tav>
                                      </p:tavLst>
                                    </p:anim>
                                    <p:anim calcmode="lin" valueType="num">
                                      <p:cBhvr>
                                        <p:cTn id="41" dur="500" fill="hold"/>
                                        <p:tgtEl>
                                          <p:spTgt spid="6"/>
                                        </p:tgtEl>
                                        <p:attrNameLst>
                                          <p:attrName>ppt_y</p:attrName>
                                        </p:attrNameLst>
                                      </p:cBhvr>
                                      <p:tavLst>
                                        <p:tav tm="0">
                                          <p:val>
                                            <p:strVal val="#ppt_y-#ppt_h/2"/>
                                          </p:val>
                                        </p:tav>
                                        <p:tav tm="100000">
                                          <p:val>
                                            <p:strVal val="#ppt_y"/>
                                          </p:val>
                                        </p:tav>
                                      </p:tavLst>
                                    </p:anim>
                                    <p:anim calcmode="lin" valueType="num">
                                      <p:cBhvr>
                                        <p:cTn id="42" dur="500" fill="hold"/>
                                        <p:tgtEl>
                                          <p:spTgt spid="6"/>
                                        </p:tgtEl>
                                        <p:attrNameLst>
                                          <p:attrName>ppt_w</p:attrName>
                                        </p:attrNameLst>
                                      </p:cBhvr>
                                      <p:tavLst>
                                        <p:tav tm="0">
                                          <p:val>
                                            <p:strVal val="#ppt_w"/>
                                          </p:val>
                                        </p:tav>
                                        <p:tav tm="100000">
                                          <p:val>
                                            <p:strVal val="#ppt_w"/>
                                          </p:val>
                                        </p:tav>
                                      </p:tavLst>
                                    </p:anim>
                                    <p:anim calcmode="lin" valueType="num">
                                      <p:cBhvr>
                                        <p:cTn id="43"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1" fill="hold" nodeType="clickEffect">
                                  <p:stCondLst>
                                    <p:cond delay="0"/>
                                  </p:stCondLst>
                                  <p:childTnLst>
                                    <p:set>
                                      <p:cBhvr>
                                        <p:cTn id="47" dur="1" fill="hold">
                                          <p:stCondLst>
                                            <p:cond delay="0"/>
                                          </p:stCondLst>
                                        </p:cTn>
                                        <p:tgtEl>
                                          <p:spTgt spid="20483"/>
                                        </p:tgtEl>
                                        <p:attrNameLst>
                                          <p:attrName>style.visibility</p:attrName>
                                        </p:attrNameLst>
                                      </p:cBhvr>
                                      <p:to>
                                        <p:strVal val="visible"/>
                                      </p:to>
                                    </p:set>
                                    <p:anim calcmode="lin" valueType="num">
                                      <p:cBhvr additive="base">
                                        <p:cTn id="48" dur="500" fill="hold"/>
                                        <p:tgtEl>
                                          <p:spTgt spid="20483"/>
                                        </p:tgtEl>
                                        <p:attrNameLst>
                                          <p:attrName>ppt_x</p:attrName>
                                        </p:attrNameLst>
                                      </p:cBhvr>
                                      <p:tavLst>
                                        <p:tav tm="0">
                                          <p:val>
                                            <p:strVal val="#ppt_x"/>
                                          </p:val>
                                        </p:tav>
                                        <p:tav tm="100000">
                                          <p:val>
                                            <p:strVal val="#ppt_x"/>
                                          </p:val>
                                        </p:tav>
                                      </p:tavLst>
                                    </p:anim>
                                    <p:anim calcmode="lin" valueType="num">
                                      <p:cBhvr additive="base">
                                        <p:cTn id="49" dur="500" fill="hold"/>
                                        <p:tgtEl>
                                          <p:spTgt spid="20483"/>
                                        </p:tgtEl>
                                        <p:attrNameLst>
                                          <p:attrName>ppt_y</p:attrName>
                                        </p:attrNameLst>
                                      </p:cBhvr>
                                      <p:tavLst>
                                        <p:tav tm="0">
                                          <p:val>
                                            <p:strVal val="0-#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nodeType="clickEffect">
                                  <p:stCondLst>
                                    <p:cond delay="0"/>
                                  </p:stCondLst>
                                  <p:childTnLst>
                                    <p:set>
                                      <p:cBhvr>
                                        <p:cTn id="53" dur="1" fill="hold">
                                          <p:stCondLst>
                                            <p:cond delay="0"/>
                                          </p:stCondLst>
                                        </p:cTn>
                                        <p:tgtEl>
                                          <p:spTgt spid="20517"/>
                                        </p:tgtEl>
                                        <p:attrNameLst>
                                          <p:attrName>style.visibility</p:attrName>
                                        </p:attrNameLst>
                                      </p:cBhvr>
                                      <p:to>
                                        <p:strVal val="visible"/>
                                      </p:to>
                                    </p:set>
                                    <p:anim calcmode="lin" valueType="num">
                                      <p:cBhvr additive="base">
                                        <p:cTn id="54" dur="500" fill="hold"/>
                                        <p:tgtEl>
                                          <p:spTgt spid="20517"/>
                                        </p:tgtEl>
                                        <p:attrNameLst>
                                          <p:attrName>ppt_x</p:attrName>
                                        </p:attrNameLst>
                                      </p:cBhvr>
                                      <p:tavLst>
                                        <p:tav tm="0">
                                          <p:val>
                                            <p:strVal val="#ppt_x"/>
                                          </p:val>
                                        </p:tav>
                                        <p:tav tm="100000">
                                          <p:val>
                                            <p:strVal val="#ppt_x"/>
                                          </p:val>
                                        </p:tav>
                                      </p:tavLst>
                                    </p:anim>
                                    <p:anim calcmode="lin" valueType="num">
                                      <p:cBhvr additive="base">
                                        <p:cTn id="55" dur="500" fill="hold"/>
                                        <p:tgtEl>
                                          <p:spTgt spid="20517"/>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18" presetClass="entr" presetSubtype="3" fill="hold" nodeType="click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strips(upRight)">
                                      <p:cBhvr>
                                        <p:cTn id="60" dur="500"/>
                                        <p:tgtEl>
                                          <p:spTgt spid="11"/>
                                        </p:tgtEl>
                                      </p:cBhvr>
                                    </p:animEffect>
                                  </p:childTnLst>
                                </p:cTn>
                              </p:par>
                            </p:childTnLst>
                          </p:cTn>
                        </p:par>
                      </p:childTnLst>
                    </p:cTn>
                  </p:par>
                  <p:par>
                    <p:cTn id="61" fill="hold">
                      <p:stCondLst>
                        <p:cond delay="indefinite"/>
                      </p:stCondLst>
                      <p:childTnLst>
                        <p:par>
                          <p:cTn id="62" fill="hold">
                            <p:stCondLst>
                              <p:cond delay="0"/>
                            </p:stCondLst>
                            <p:childTnLst>
                              <p:par>
                                <p:cTn id="63" presetID="18" presetClass="entr" presetSubtype="3" fill="hold" nodeType="clickEffect">
                                  <p:stCondLst>
                                    <p:cond delay="0"/>
                                  </p:stCondLst>
                                  <p:childTnLst>
                                    <p:set>
                                      <p:cBhvr>
                                        <p:cTn id="64" dur="1" fill="hold">
                                          <p:stCondLst>
                                            <p:cond delay="0"/>
                                          </p:stCondLst>
                                        </p:cTn>
                                        <p:tgtEl>
                                          <p:spTgt spid="8"/>
                                        </p:tgtEl>
                                        <p:attrNameLst>
                                          <p:attrName>style.visibility</p:attrName>
                                        </p:attrNameLst>
                                      </p:cBhvr>
                                      <p:to>
                                        <p:strVal val="visible"/>
                                      </p:to>
                                    </p:set>
                                    <p:animEffect transition="in" filter="strips(upRight)">
                                      <p:cBhvr>
                                        <p:cTn id="65" dur="500"/>
                                        <p:tgtEl>
                                          <p:spTgt spid="8"/>
                                        </p:tgtEl>
                                      </p:cBhvr>
                                    </p:animEffect>
                                  </p:childTnLst>
                                </p:cTn>
                              </p:par>
                            </p:childTnLst>
                          </p:cTn>
                        </p:par>
                      </p:childTnLst>
                    </p:cTn>
                  </p:par>
                  <p:par>
                    <p:cTn id="66" fill="hold">
                      <p:stCondLst>
                        <p:cond delay="indefinite"/>
                      </p:stCondLst>
                      <p:childTnLst>
                        <p:par>
                          <p:cTn id="67" fill="hold">
                            <p:stCondLst>
                              <p:cond delay="0"/>
                            </p:stCondLst>
                            <p:childTnLst>
                              <p:par>
                                <p:cTn id="68" presetID="2" presetClass="entr" presetSubtype="12" fill="hold" nodeType="clickEffect">
                                  <p:stCondLst>
                                    <p:cond delay="0"/>
                                  </p:stCondLst>
                                  <p:childTnLst>
                                    <p:set>
                                      <p:cBhvr>
                                        <p:cTn id="69" dur="1" fill="hold">
                                          <p:stCondLst>
                                            <p:cond delay="0"/>
                                          </p:stCondLst>
                                        </p:cTn>
                                        <p:tgtEl>
                                          <p:spTgt spid="20482"/>
                                        </p:tgtEl>
                                        <p:attrNameLst>
                                          <p:attrName>style.visibility</p:attrName>
                                        </p:attrNameLst>
                                      </p:cBhvr>
                                      <p:to>
                                        <p:strVal val="visible"/>
                                      </p:to>
                                    </p:set>
                                    <p:anim calcmode="lin" valueType="num">
                                      <p:cBhvr additive="base">
                                        <p:cTn id="70" dur="500" fill="hold"/>
                                        <p:tgtEl>
                                          <p:spTgt spid="20482"/>
                                        </p:tgtEl>
                                        <p:attrNameLst>
                                          <p:attrName>ppt_x</p:attrName>
                                        </p:attrNameLst>
                                      </p:cBhvr>
                                      <p:tavLst>
                                        <p:tav tm="0">
                                          <p:val>
                                            <p:strVal val="0-#ppt_w/2"/>
                                          </p:val>
                                        </p:tav>
                                        <p:tav tm="100000">
                                          <p:val>
                                            <p:strVal val="#ppt_x"/>
                                          </p:val>
                                        </p:tav>
                                      </p:tavLst>
                                    </p:anim>
                                    <p:anim calcmode="lin" valueType="num">
                                      <p:cBhvr additive="base">
                                        <p:cTn id="71" dur="500" fill="hold"/>
                                        <p:tgtEl>
                                          <p:spTgt spid="20482"/>
                                        </p:tgtEl>
                                        <p:attrNameLst>
                                          <p:attrName>ppt_y</p:attrName>
                                        </p:attrNameLst>
                                      </p:cBhvr>
                                      <p:tavLst>
                                        <p:tav tm="0">
                                          <p:val>
                                            <p:strVal val="1+#ppt_h/2"/>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2" fill="hold" grpId="0" nodeType="clickEffect">
                                  <p:stCondLst>
                                    <p:cond delay="0"/>
                                  </p:stCondLst>
                                  <p:childTnLst>
                                    <p:set>
                                      <p:cBhvr>
                                        <p:cTn id="75" dur="1" fill="hold">
                                          <p:stCondLst>
                                            <p:cond delay="0"/>
                                          </p:stCondLst>
                                        </p:cTn>
                                        <p:tgtEl>
                                          <p:spTgt spid="20518"/>
                                        </p:tgtEl>
                                        <p:attrNameLst>
                                          <p:attrName>style.visibility</p:attrName>
                                        </p:attrNameLst>
                                      </p:cBhvr>
                                      <p:to>
                                        <p:strVal val="visible"/>
                                      </p:to>
                                    </p:set>
                                    <p:anim calcmode="lin" valueType="num">
                                      <p:cBhvr additive="base">
                                        <p:cTn id="76" dur="500" fill="hold"/>
                                        <p:tgtEl>
                                          <p:spTgt spid="20518"/>
                                        </p:tgtEl>
                                        <p:attrNameLst>
                                          <p:attrName>ppt_x</p:attrName>
                                        </p:attrNameLst>
                                      </p:cBhvr>
                                      <p:tavLst>
                                        <p:tav tm="0">
                                          <p:val>
                                            <p:strVal val="1+#ppt_w/2"/>
                                          </p:val>
                                        </p:tav>
                                        <p:tav tm="100000">
                                          <p:val>
                                            <p:strVal val="#ppt_x"/>
                                          </p:val>
                                        </p:tav>
                                      </p:tavLst>
                                    </p:anim>
                                    <p:anim calcmode="lin" valueType="num">
                                      <p:cBhvr additive="base">
                                        <p:cTn id="77" dur="500" fill="hold"/>
                                        <p:tgtEl>
                                          <p:spTgt spid="20518"/>
                                        </p:tgtEl>
                                        <p:attrNameLst>
                                          <p:attrName>ppt_y</p:attrName>
                                        </p:attrNameLst>
                                      </p:cBhvr>
                                      <p:tavLst>
                                        <p:tav tm="0">
                                          <p:val>
                                            <p:strVal val="#ppt_y"/>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3" presetClass="entr" presetSubtype="32" fill="hold" grpId="0" nodeType="clickEffect">
                                  <p:stCondLst>
                                    <p:cond delay="0"/>
                                  </p:stCondLst>
                                  <p:childTnLst>
                                    <p:set>
                                      <p:cBhvr>
                                        <p:cTn id="81" dur="1" fill="hold">
                                          <p:stCondLst>
                                            <p:cond delay="0"/>
                                          </p:stCondLst>
                                        </p:cTn>
                                        <p:tgtEl>
                                          <p:spTgt spid="20540"/>
                                        </p:tgtEl>
                                        <p:attrNameLst>
                                          <p:attrName>style.visibility</p:attrName>
                                        </p:attrNameLst>
                                      </p:cBhvr>
                                      <p:to>
                                        <p:strVal val="visible"/>
                                      </p:to>
                                    </p:set>
                                    <p:anim calcmode="lin" valueType="num">
                                      <p:cBhvr>
                                        <p:cTn id="82" dur="500" fill="hold"/>
                                        <p:tgtEl>
                                          <p:spTgt spid="20540"/>
                                        </p:tgtEl>
                                        <p:attrNameLst>
                                          <p:attrName>ppt_w</p:attrName>
                                        </p:attrNameLst>
                                      </p:cBhvr>
                                      <p:tavLst>
                                        <p:tav tm="0">
                                          <p:val>
                                            <p:strVal val="4*#ppt_w"/>
                                          </p:val>
                                        </p:tav>
                                        <p:tav tm="100000">
                                          <p:val>
                                            <p:strVal val="#ppt_w"/>
                                          </p:val>
                                        </p:tav>
                                      </p:tavLst>
                                    </p:anim>
                                    <p:anim calcmode="lin" valueType="num">
                                      <p:cBhvr>
                                        <p:cTn id="83" dur="500" fill="hold"/>
                                        <p:tgtEl>
                                          <p:spTgt spid="20540"/>
                                        </p:tgtEl>
                                        <p:attrNameLst>
                                          <p:attrName>ppt_h</p:attrName>
                                        </p:attrNameLst>
                                      </p:cBhvr>
                                      <p:tavLst>
                                        <p:tav tm="0">
                                          <p:val>
                                            <p:strVal val="4*#ppt_h"/>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7" presetClass="entr" presetSubtype="10" fill="hold" nodeType="clickEffect">
                                  <p:stCondLst>
                                    <p:cond delay="0"/>
                                  </p:stCondLst>
                                  <p:childTnLst>
                                    <p:set>
                                      <p:cBhvr>
                                        <p:cTn id="87" dur="1" fill="hold">
                                          <p:stCondLst>
                                            <p:cond delay="0"/>
                                          </p:stCondLst>
                                        </p:cTn>
                                        <p:tgtEl>
                                          <p:spTgt spid="13"/>
                                        </p:tgtEl>
                                        <p:attrNameLst>
                                          <p:attrName>style.visibility</p:attrName>
                                        </p:attrNameLst>
                                      </p:cBhvr>
                                      <p:to>
                                        <p:strVal val="visible"/>
                                      </p:to>
                                    </p:set>
                                    <p:anim calcmode="lin" valueType="num">
                                      <p:cBhvr>
                                        <p:cTn id="88" dur="500" fill="hold"/>
                                        <p:tgtEl>
                                          <p:spTgt spid="13"/>
                                        </p:tgtEl>
                                        <p:attrNameLst>
                                          <p:attrName>ppt_w</p:attrName>
                                        </p:attrNameLst>
                                      </p:cBhvr>
                                      <p:tavLst>
                                        <p:tav tm="0">
                                          <p:val>
                                            <p:fltVal val="0"/>
                                          </p:val>
                                        </p:tav>
                                        <p:tav tm="100000">
                                          <p:val>
                                            <p:strVal val="#ppt_w"/>
                                          </p:val>
                                        </p:tav>
                                      </p:tavLst>
                                    </p:anim>
                                    <p:anim calcmode="lin" valueType="num">
                                      <p:cBhvr>
                                        <p:cTn id="89" dur="500" fill="hold"/>
                                        <p:tgtEl>
                                          <p:spTgt spid="13"/>
                                        </p:tgtEl>
                                        <p:attrNameLst>
                                          <p:attrName>ppt_h</p:attrName>
                                        </p:attrNameLst>
                                      </p:cBhvr>
                                      <p:tavLst>
                                        <p:tav tm="0">
                                          <p:val>
                                            <p:strVal val="#ppt_h"/>
                                          </p:val>
                                        </p:tav>
                                        <p:tav tm="100000">
                                          <p:val>
                                            <p:strVal val="#ppt_h"/>
                                          </p:val>
                                        </p:tav>
                                      </p:tavLst>
                                    </p:anim>
                                  </p:childTnLst>
                                </p:cTn>
                              </p:par>
                            </p:childTnLst>
                          </p:cTn>
                        </p:par>
                      </p:childTnLst>
                    </p:cTn>
                  </p:par>
                  <p:par>
                    <p:cTn id="90" fill="hold">
                      <p:stCondLst>
                        <p:cond delay="indefinite"/>
                      </p:stCondLst>
                      <p:childTnLst>
                        <p:par>
                          <p:cTn id="91" fill="hold">
                            <p:stCondLst>
                              <p:cond delay="0"/>
                            </p:stCondLst>
                            <p:childTnLst>
                              <p:par>
                                <p:cTn id="92" presetID="23" presetClass="entr" presetSubtype="16" fill="hold" nodeType="clickEffect">
                                  <p:stCondLst>
                                    <p:cond delay="0"/>
                                  </p:stCondLst>
                                  <p:childTnLst>
                                    <p:set>
                                      <p:cBhvr>
                                        <p:cTn id="93" dur="1" fill="hold">
                                          <p:stCondLst>
                                            <p:cond delay="0"/>
                                          </p:stCondLst>
                                        </p:cTn>
                                        <p:tgtEl>
                                          <p:spTgt spid="2"/>
                                        </p:tgtEl>
                                        <p:attrNameLst>
                                          <p:attrName>style.visibility</p:attrName>
                                        </p:attrNameLst>
                                      </p:cBhvr>
                                      <p:to>
                                        <p:strVal val="visible"/>
                                      </p:to>
                                    </p:set>
                                    <p:anim calcmode="lin" valueType="num">
                                      <p:cBhvr>
                                        <p:cTn id="94" dur="500" fill="hold"/>
                                        <p:tgtEl>
                                          <p:spTgt spid="2"/>
                                        </p:tgtEl>
                                        <p:attrNameLst>
                                          <p:attrName>ppt_w</p:attrName>
                                        </p:attrNameLst>
                                      </p:cBhvr>
                                      <p:tavLst>
                                        <p:tav tm="0">
                                          <p:val>
                                            <p:fltVal val="0"/>
                                          </p:val>
                                        </p:tav>
                                        <p:tav tm="100000">
                                          <p:val>
                                            <p:strVal val="#ppt_w"/>
                                          </p:val>
                                        </p:tav>
                                      </p:tavLst>
                                    </p:anim>
                                    <p:anim calcmode="lin" valueType="num">
                                      <p:cBhvr>
                                        <p:cTn id="95"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96" fill="hold">
                      <p:stCondLst>
                        <p:cond delay="indefinite"/>
                      </p:stCondLst>
                      <p:childTnLst>
                        <p:par>
                          <p:cTn id="97" fill="hold">
                            <p:stCondLst>
                              <p:cond delay="0"/>
                            </p:stCondLst>
                            <p:childTnLst>
                              <p:par>
                                <p:cTn id="98" presetID="23" presetClass="entr" presetSubtype="16" fill="hold" grpId="0" nodeType="clickEffect">
                                  <p:stCondLst>
                                    <p:cond delay="0"/>
                                  </p:stCondLst>
                                  <p:childTnLst>
                                    <p:set>
                                      <p:cBhvr>
                                        <p:cTn id="99" dur="1" fill="hold">
                                          <p:stCondLst>
                                            <p:cond delay="0"/>
                                          </p:stCondLst>
                                        </p:cTn>
                                        <p:tgtEl>
                                          <p:spTgt spid="20548"/>
                                        </p:tgtEl>
                                        <p:attrNameLst>
                                          <p:attrName>style.visibility</p:attrName>
                                        </p:attrNameLst>
                                      </p:cBhvr>
                                      <p:to>
                                        <p:strVal val="visible"/>
                                      </p:to>
                                    </p:set>
                                    <p:anim calcmode="lin" valueType="num">
                                      <p:cBhvr>
                                        <p:cTn id="100" dur="500" fill="hold"/>
                                        <p:tgtEl>
                                          <p:spTgt spid="20548"/>
                                        </p:tgtEl>
                                        <p:attrNameLst>
                                          <p:attrName>ppt_w</p:attrName>
                                        </p:attrNameLst>
                                      </p:cBhvr>
                                      <p:tavLst>
                                        <p:tav tm="0">
                                          <p:val>
                                            <p:fltVal val="0"/>
                                          </p:val>
                                        </p:tav>
                                        <p:tav tm="100000">
                                          <p:val>
                                            <p:strVal val="#ppt_w"/>
                                          </p:val>
                                        </p:tav>
                                      </p:tavLst>
                                    </p:anim>
                                    <p:anim calcmode="lin" valueType="num">
                                      <p:cBhvr>
                                        <p:cTn id="101" dur="500" fill="hold"/>
                                        <p:tgtEl>
                                          <p:spTgt spid="20548"/>
                                        </p:tgtEl>
                                        <p:attrNameLst>
                                          <p:attrName>ppt_h</p:attrName>
                                        </p:attrNameLst>
                                      </p:cBhvr>
                                      <p:tavLst>
                                        <p:tav tm="0">
                                          <p:val>
                                            <p:fltVal val="0"/>
                                          </p:val>
                                        </p:tav>
                                        <p:tav tm="100000">
                                          <p:val>
                                            <p:strVal val="#ppt_h"/>
                                          </p:val>
                                        </p:tav>
                                      </p:tavLst>
                                    </p:anim>
                                  </p:childTnLst>
                                </p:cTn>
                              </p:par>
                            </p:childTnLst>
                          </p:cTn>
                        </p:par>
                      </p:childTnLst>
                    </p:cTn>
                  </p:par>
                  <p:par>
                    <p:cTn id="102" fill="hold">
                      <p:stCondLst>
                        <p:cond delay="indefinite"/>
                      </p:stCondLst>
                      <p:childTnLst>
                        <p:par>
                          <p:cTn id="103" fill="hold">
                            <p:stCondLst>
                              <p:cond delay="0"/>
                            </p:stCondLst>
                            <p:childTnLst>
                              <p:par>
                                <p:cTn id="104" presetID="2" presetClass="entr" presetSubtype="1" fill="hold" grpId="0" nodeType="clickEffect">
                                  <p:stCondLst>
                                    <p:cond delay="0"/>
                                  </p:stCondLst>
                                  <p:childTnLst>
                                    <p:set>
                                      <p:cBhvr>
                                        <p:cTn id="105" dur="1" fill="hold">
                                          <p:stCondLst>
                                            <p:cond delay="0"/>
                                          </p:stCondLst>
                                        </p:cTn>
                                        <p:tgtEl>
                                          <p:spTgt spid="20552"/>
                                        </p:tgtEl>
                                        <p:attrNameLst>
                                          <p:attrName>style.visibility</p:attrName>
                                        </p:attrNameLst>
                                      </p:cBhvr>
                                      <p:to>
                                        <p:strVal val="visible"/>
                                      </p:to>
                                    </p:set>
                                    <p:anim calcmode="lin" valueType="num">
                                      <p:cBhvr additive="base">
                                        <p:cTn id="106" dur="500" fill="hold"/>
                                        <p:tgtEl>
                                          <p:spTgt spid="20552"/>
                                        </p:tgtEl>
                                        <p:attrNameLst>
                                          <p:attrName>ppt_x</p:attrName>
                                        </p:attrNameLst>
                                      </p:cBhvr>
                                      <p:tavLst>
                                        <p:tav tm="0">
                                          <p:val>
                                            <p:strVal val="#ppt_x"/>
                                          </p:val>
                                        </p:tav>
                                        <p:tav tm="100000">
                                          <p:val>
                                            <p:strVal val="#ppt_x"/>
                                          </p:val>
                                        </p:tav>
                                      </p:tavLst>
                                    </p:anim>
                                    <p:anim calcmode="lin" valueType="num">
                                      <p:cBhvr additive="base">
                                        <p:cTn id="107" dur="500" fill="hold"/>
                                        <p:tgtEl>
                                          <p:spTgt spid="20552"/>
                                        </p:tgtEl>
                                        <p:attrNameLst>
                                          <p:attrName>ppt_y</p:attrName>
                                        </p:attrNameLst>
                                      </p:cBhvr>
                                      <p:tavLst>
                                        <p:tav tm="0">
                                          <p:val>
                                            <p:strVal val="0-#ppt_h/2"/>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2" presetClass="entr" presetSubtype="1"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anim calcmode="lin" valueType="num">
                                      <p:cBhvr additive="base">
                                        <p:cTn id="112" dur="500" fill="hold"/>
                                        <p:tgtEl>
                                          <p:spTgt spid="4"/>
                                        </p:tgtEl>
                                        <p:attrNameLst>
                                          <p:attrName>ppt_x</p:attrName>
                                        </p:attrNameLst>
                                      </p:cBhvr>
                                      <p:tavLst>
                                        <p:tav tm="0">
                                          <p:val>
                                            <p:strVal val="#ppt_x"/>
                                          </p:val>
                                        </p:tav>
                                        <p:tav tm="100000">
                                          <p:val>
                                            <p:strVal val="#ppt_x"/>
                                          </p:val>
                                        </p:tav>
                                      </p:tavLst>
                                    </p:anim>
                                    <p:anim calcmode="lin" valueType="num">
                                      <p:cBhvr additive="base">
                                        <p:cTn id="113"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2" presetClass="entr" presetSubtype="4" fill="hold" grpId="0" nodeType="clickEffect">
                                  <p:stCondLst>
                                    <p:cond delay="0"/>
                                  </p:stCondLst>
                                  <p:childTnLst>
                                    <p:set>
                                      <p:cBhvr>
                                        <p:cTn id="117" dur="1" fill="hold">
                                          <p:stCondLst>
                                            <p:cond delay="0"/>
                                          </p:stCondLst>
                                        </p:cTn>
                                        <p:tgtEl>
                                          <p:spTgt spid="20549"/>
                                        </p:tgtEl>
                                        <p:attrNameLst>
                                          <p:attrName>style.visibility</p:attrName>
                                        </p:attrNameLst>
                                      </p:cBhvr>
                                      <p:to>
                                        <p:strVal val="visible"/>
                                      </p:to>
                                    </p:set>
                                    <p:anim calcmode="lin" valueType="num">
                                      <p:cBhvr additive="base">
                                        <p:cTn id="118" dur="500" fill="hold"/>
                                        <p:tgtEl>
                                          <p:spTgt spid="20549"/>
                                        </p:tgtEl>
                                        <p:attrNameLst>
                                          <p:attrName>ppt_x</p:attrName>
                                        </p:attrNameLst>
                                      </p:cBhvr>
                                      <p:tavLst>
                                        <p:tav tm="0">
                                          <p:val>
                                            <p:strVal val="#ppt_x"/>
                                          </p:val>
                                        </p:tav>
                                        <p:tav tm="100000">
                                          <p:val>
                                            <p:strVal val="#ppt_x"/>
                                          </p:val>
                                        </p:tav>
                                      </p:tavLst>
                                    </p:anim>
                                    <p:anim calcmode="lin" valueType="num">
                                      <p:cBhvr additive="base">
                                        <p:cTn id="119" dur="500" fill="hold"/>
                                        <p:tgtEl>
                                          <p:spTgt spid="20549"/>
                                        </p:tgtEl>
                                        <p:attrNameLst>
                                          <p:attrName>ppt_y</p:attrName>
                                        </p:attrNameLst>
                                      </p:cBhvr>
                                      <p:tavLst>
                                        <p:tav tm="0">
                                          <p:val>
                                            <p:strVal val="1+#ppt_h/2"/>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ntr" presetSubtype="8" fill="hold" grpId="0" nodeType="clickEffect">
                                  <p:stCondLst>
                                    <p:cond delay="0"/>
                                  </p:stCondLst>
                                  <p:childTnLst>
                                    <p:set>
                                      <p:cBhvr>
                                        <p:cTn id="123" dur="1" fill="hold">
                                          <p:stCondLst>
                                            <p:cond delay="0"/>
                                          </p:stCondLst>
                                        </p:cTn>
                                        <p:tgtEl>
                                          <p:spTgt spid="20551"/>
                                        </p:tgtEl>
                                        <p:attrNameLst>
                                          <p:attrName>style.visibility</p:attrName>
                                        </p:attrNameLst>
                                      </p:cBhvr>
                                      <p:to>
                                        <p:strVal val="visible"/>
                                      </p:to>
                                    </p:set>
                                    <p:anim calcmode="lin" valueType="num">
                                      <p:cBhvr additive="base">
                                        <p:cTn id="124" dur="500" fill="hold"/>
                                        <p:tgtEl>
                                          <p:spTgt spid="20551"/>
                                        </p:tgtEl>
                                        <p:attrNameLst>
                                          <p:attrName>ppt_x</p:attrName>
                                        </p:attrNameLst>
                                      </p:cBhvr>
                                      <p:tavLst>
                                        <p:tav tm="0">
                                          <p:val>
                                            <p:strVal val="0-#ppt_w/2"/>
                                          </p:val>
                                        </p:tav>
                                        <p:tav tm="100000">
                                          <p:val>
                                            <p:strVal val="#ppt_x"/>
                                          </p:val>
                                        </p:tav>
                                      </p:tavLst>
                                    </p:anim>
                                    <p:anim calcmode="lin" valueType="num">
                                      <p:cBhvr additive="base">
                                        <p:cTn id="125" dur="500" fill="hold"/>
                                        <p:tgtEl>
                                          <p:spTgt spid="20551"/>
                                        </p:tgtEl>
                                        <p:attrNameLst>
                                          <p:attrName>ppt_y</p:attrName>
                                        </p:attrNameLst>
                                      </p:cBhvr>
                                      <p:tavLst>
                                        <p:tav tm="0">
                                          <p:val>
                                            <p:strVal val="#ppt_y"/>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2" presetClass="entr" presetSubtype="8" fill="hold" nodeType="clickEffect">
                                  <p:stCondLst>
                                    <p:cond delay="0"/>
                                  </p:stCondLst>
                                  <p:childTnLst>
                                    <p:set>
                                      <p:cBhvr>
                                        <p:cTn id="129" dur="1" fill="hold">
                                          <p:stCondLst>
                                            <p:cond delay="0"/>
                                          </p:stCondLst>
                                        </p:cTn>
                                        <p:tgtEl>
                                          <p:spTgt spid="12"/>
                                        </p:tgtEl>
                                        <p:attrNameLst>
                                          <p:attrName>style.visibility</p:attrName>
                                        </p:attrNameLst>
                                      </p:cBhvr>
                                      <p:to>
                                        <p:strVal val="visible"/>
                                      </p:to>
                                    </p:set>
                                    <p:anim calcmode="lin" valueType="num">
                                      <p:cBhvr additive="base">
                                        <p:cTn id="130" dur="500" fill="hold"/>
                                        <p:tgtEl>
                                          <p:spTgt spid="12"/>
                                        </p:tgtEl>
                                        <p:attrNameLst>
                                          <p:attrName>ppt_x</p:attrName>
                                        </p:attrNameLst>
                                      </p:cBhvr>
                                      <p:tavLst>
                                        <p:tav tm="0">
                                          <p:val>
                                            <p:strVal val="0-#ppt_w/2"/>
                                          </p:val>
                                        </p:tav>
                                        <p:tav tm="100000">
                                          <p:val>
                                            <p:strVal val="#ppt_x"/>
                                          </p:val>
                                        </p:tav>
                                      </p:tavLst>
                                    </p:anim>
                                    <p:anim calcmode="lin" valueType="num">
                                      <p:cBhvr additive="base">
                                        <p:cTn id="131"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32" fill="hold">
                      <p:stCondLst>
                        <p:cond delay="indefinite"/>
                      </p:stCondLst>
                      <p:childTnLst>
                        <p:par>
                          <p:cTn id="133" fill="hold">
                            <p:stCondLst>
                              <p:cond delay="0"/>
                            </p:stCondLst>
                            <p:childTnLst>
                              <p:par>
                                <p:cTn id="134" presetID="17" presetClass="entr" presetSubtype="8" fill="hold" grpId="0" nodeType="clickEffect">
                                  <p:stCondLst>
                                    <p:cond delay="0"/>
                                  </p:stCondLst>
                                  <p:childTnLst>
                                    <p:set>
                                      <p:cBhvr>
                                        <p:cTn id="135" dur="1" fill="hold">
                                          <p:stCondLst>
                                            <p:cond delay="0"/>
                                          </p:stCondLst>
                                        </p:cTn>
                                        <p:tgtEl>
                                          <p:spTgt spid="20550"/>
                                        </p:tgtEl>
                                        <p:attrNameLst>
                                          <p:attrName>style.visibility</p:attrName>
                                        </p:attrNameLst>
                                      </p:cBhvr>
                                      <p:to>
                                        <p:strVal val="visible"/>
                                      </p:to>
                                    </p:set>
                                    <p:anim calcmode="lin" valueType="num">
                                      <p:cBhvr>
                                        <p:cTn id="136" dur="500" fill="hold"/>
                                        <p:tgtEl>
                                          <p:spTgt spid="20550"/>
                                        </p:tgtEl>
                                        <p:attrNameLst>
                                          <p:attrName>ppt_x</p:attrName>
                                        </p:attrNameLst>
                                      </p:cBhvr>
                                      <p:tavLst>
                                        <p:tav tm="0">
                                          <p:val>
                                            <p:strVal val="#ppt_x-#ppt_w/2"/>
                                          </p:val>
                                        </p:tav>
                                        <p:tav tm="100000">
                                          <p:val>
                                            <p:strVal val="#ppt_x"/>
                                          </p:val>
                                        </p:tav>
                                      </p:tavLst>
                                    </p:anim>
                                    <p:anim calcmode="lin" valueType="num">
                                      <p:cBhvr>
                                        <p:cTn id="137" dur="500" fill="hold"/>
                                        <p:tgtEl>
                                          <p:spTgt spid="20550"/>
                                        </p:tgtEl>
                                        <p:attrNameLst>
                                          <p:attrName>ppt_y</p:attrName>
                                        </p:attrNameLst>
                                      </p:cBhvr>
                                      <p:tavLst>
                                        <p:tav tm="0">
                                          <p:val>
                                            <p:strVal val="#ppt_y"/>
                                          </p:val>
                                        </p:tav>
                                        <p:tav tm="100000">
                                          <p:val>
                                            <p:strVal val="#ppt_y"/>
                                          </p:val>
                                        </p:tav>
                                      </p:tavLst>
                                    </p:anim>
                                    <p:anim calcmode="lin" valueType="num">
                                      <p:cBhvr>
                                        <p:cTn id="138" dur="500" fill="hold"/>
                                        <p:tgtEl>
                                          <p:spTgt spid="20550"/>
                                        </p:tgtEl>
                                        <p:attrNameLst>
                                          <p:attrName>ppt_w</p:attrName>
                                        </p:attrNameLst>
                                      </p:cBhvr>
                                      <p:tavLst>
                                        <p:tav tm="0">
                                          <p:val>
                                            <p:fltVal val="0"/>
                                          </p:val>
                                        </p:tav>
                                        <p:tav tm="100000">
                                          <p:val>
                                            <p:strVal val="#ppt_w"/>
                                          </p:val>
                                        </p:tav>
                                      </p:tavLst>
                                    </p:anim>
                                    <p:anim calcmode="lin" valueType="num">
                                      <p:cBhvr>
                                        <p:cTn id="139" dur="500" fill="hold"/>
                                        <p:tgtEl>
                                          <p:spTgt spid="205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18" grpId="0" animBg="1"/>
      <p:bldP spid="20524" grpId="0" animBg="1"/>
      <p:bldP spid="20540" grpId="0" autoUpdateAnimBg="0"/>
      <p:bldP spid="20548" grpId="0" autoUpdateAnimBg="0"/>
      <p:bldP spid="20549" grpId="0" autoUpdateAnimBg="0"/>
      <p:bldP spid="20550" grpId="0" autoUpdateAnimBg="0"/>
      <p:bldP spid="20551" grpId="0" animBg="1"/>
      <p:bldP spid="20552" grpId="0" animBg="1"/>
      <p:bldP spid="2056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1397000" y="1587500"/>
            <a:ext cx="2178050" cy="2362200"/>
            <a:chOff x="528" y="732"/>
            <a:chExt cx="1372" cy="1488"/>
          </a:xfrm>
        </p:grpSpPr>
        <p:graphicFrame>
          <p:nvGraphicFramePr>
            <p:cNvPr id="12297" name="Object 3"/>
            <p:cNvGraphicFramePr>
              <a:graphicFrameLocks noChangeAspect="1"/>
            </p:cNvGraphicFramePr>
            <p:nvPr/>
          </p:nvGraphicFramePr>
          <p:xfrm>
            <a:off x="528" y="732"/>
            <a:ext cx="1372" cy="1488"/>
          </p:xfrm>
          <a:graphic>
            <a:graphicData uri="http://schemas.openxmlformats.org/presentationml/2006/ole">
              <mc:AlternateContent xmlns:mc="http://schemas.openxmlformats.org/markup-compatibility/2006">
                <mc:Choice xmlns:v="urn:schemas-microsoft-com:vml" Requires="v">
                  <p:oleObj spid="_x0000_s17409" name="Image" r:id="rId1" imgW="2832100" imgH="3073400" progId="">
                    <p:embed/>
                  </p:oleObj>
                </mc:Choice>
                <mc:Fallback>
                  <p:oleObj name="Image" r:id="rId1" imgW="2832100" imgH="3073400" progId="">
                    <p:embed/>
                    <p:pic>
                      <p:nvPicPr>
                        <p:cNvPr id="0" name="Object 3"/>
                        <p:cNvPicPr>
                          <a:picLocks noChangeAspect="1"/>
                        </p:cNvPicPr>
                        <p:nvPr/>
                      </p:nvPicPr>
                      <p:blipFill>
                        <a:blip r:embed="rId2"/>
                        <a:stretch>
                          <a:fillRect/>
                        </a:stretch>
                      </p:blipFill>
                      <p:spPr>
                        <a:xfrm>
                          <a:off x="528" y="732"/>
                          <a:ext cx="1372" cy="1488"/>
                        </a:xfrm>
                        <a:prstGeom prst="rect">
                          <a:avLst/>
                        </a:prstGeom>
                        <a:noFill/>
                        <a:ln w="9525">
                          <a:noFill/>
                        </a:ln>
                      </p:spPr>
                    </p:pic>
                  </p:oleObj>
                </mc:Fallback>
              </mc:AlternateContent>
            </a:graphicData>
          </a:graphic>
        </p:graphicFrame>
        <p:grpSp>
          <p:nvGrpSpPr>
            <p:cNvPr id="3" name="Group 4"/>
            <p:cNvGrpSpPr/>
            <p:nvPr/>
          </p:nvGrpSpPr>
          <p:grpSpPr bwMode="auto">
            <a:xfrm>
              <a:off x="1158" y="1734"/>
              <a:ext cx="480" cy="465"/>
              <a:chOff x="1539" y="2193"/>
              <a:chExt cx="477" cy="462"/>
            </a:xfrm>
          </p:grpSpPr>
          <p:sp>
            <p:nvSpPr>
              <p:cNvPr id="12346" name="Line 5"/>
              <p:cNvSpPr>
                <a:spLocks noChangeShapeType="1"/>
              </p:cNvSpPr>
              <p:nvPr/>
            </p:nvSpPr>
            <p:spPr bwMode="auto">
              <a:xfrm>
                <a:off x="1539" y="2463"/>
                <a:ext cx="0" cy="192"/>
              </a:xfrm>
              <a:prstGeom prst="line">
                <a:avLst/>
              </a:prstGeom>
              <a:noFill/>
              <a:ln w="28575">
                <a:solidFill>
                  <a:schemeClr val="tx1"/>
                </a:solidFill>
                <a:round/>
              </a:ln>
            </p:spPr>
            <p:txBody>
              <a:bodyPr/>
              <a:lstStyle/>
              <a:p>
                <a:endParaRPr lang="en-IN"/>
              </a:p>
            </p:txBody>
          </p:sp>
          <p:sp>
            <p:nvSpPr>
              <p:cNvPr id="12347" name="Line 6"/>
              <p:cNvSpPr>
                <a:spLocks noChangeShapeType="1"/>
              </p:cNvSpPr>
              <p:nvPr/>
            </p:nvSpPr>
            <p:spPr bwMode="auto">
              <a:xfrm flipV="1">
                <a:off x="1545" y="2604"/>
                <a:ext cx="96" cy="48"/>
              </a:xfrm>
              <a:prstGeom prst="line">
                <a:avLst/>
              </a:prstGeom>
              <a:noFill/>
              <a:ln w="28575">
                <a:solidFill>
                  <a:schemeClr val="tx1"/>
                </a:solidFill>
                <a:round/>
              </a:ln>
            </p:spPr>
            <p:txBody>
              <a:bodyPr/>
              <a:lstStyle/>
              <a:p>
                <a:endParaRPr lang="en-IN"/>
              </a:p>
            </p:txBody>
          </p:sp>
          <p:sp>
            <p:nvSpPr>
              <p:cNvPr id="12348" name="Line 7"/>
              <p:cNvSpPr>
                <a:spLocks noChangeShapeType="1"/>
              </p:cNvSpPr>
              <p:nvPr/>
            </p:nvSpPr>
            <p:spPr bwMode="auto">
              <a:xfrm flipV="1">
                <a:off x="1644" y="2538"/>
                <a:ext cx="0" cy="62"/>
              </a:xfrm>
              <a:prstGeom prst="line">
                <a:avLst/>
              </a:prstGeom>
              <a:noFill/>
              <a:ln w="28575">
                <a:solidFill>
                  <a:schemeClr val="tx1"/>
                </a:solidFill>
                <a:round/>
              </a:ln>
            </p:spPr>
            <p:txBody>
              <a:bodyPr/>
              <a:lstStyle/>
              <a:p>
                <a:endParaRPr lang="en-IN"/>
              </a:p>
            </p:txBody>
          </p:sp>
          <p:sp>
            <p:nvSpPr>
              <p:cNvPr id="12349" name="Line 8"/>
              <p:cNvSpPr>
                <a:spLocks noChangeShapeType="1"/>
              </p:cNvSpPr>
              <p:nvPr/>
            </p:nvSpPr>
            <p:spPr bwMode="auto">
              <a:xfrm flipV="1">
                <a:off x="1641" y="2377"/>
                <a:ext cx="273" cy="164"/>
              </a:xfrm>
              <a:prstGeom prst="line">
                <a:avLst/>
              </a:prstGeom>
              <a:noFill/>
              <a:ln w="28575">
                <a:solidFill>
                  <a:schemeClr val="tx1"/>
                </a:solidFill>
                <a:round/>
              </a:ln>
            </p:spPr>
            <p:txBody>
              <a:bodyPr/>
              <a:lstStyle/>
              <a:p>
                <a:endParaRPr lang="en-IN"/>
              </a:p>
            </p:txBody>
          </p:sp>
          <p:sp>
            <p:nvSpPr>
              <p:cNvPr id="12350" name="Line 9"/>
              <p:cNvSpPr>
                <a:spLocks noChangeShapeType="1"/>
              </p:cNvSpPr>
              <p:nvPr/>
            </p:nvSpPr>
            <p:spPr bwMode="auto">
              <a:xfrm flipV="1">
                <a:off x="1908" y="2376"/>
                <a:ext cx="0" cy="62"/>
              </a:xfrm>
              <a:prstGeom prst="line">
                <a:avLst/>
              </a:prstGeom>
              <a:noFill/>
              <a:ln w="28575">
                <a:solidFill>
                  <a:schemeClr val="tx1"/>
                </a:solidFill>
                <a:round/>
              </a:ln>
            </p:spPr>
            <p:txBody>
              <a:bodyPr/>
              <a:lstStyle/>
              <a:p>
                <a:endParaRPr lang="en-IN"/>
              </a:p>
            </p:txBody>
          </p:sp>
          <p:sp>
            <p:nvSpPr>
              <p:cNvPr id="12351" name="Line 10"/>
              <p:cNvSpPr>
                <a:spLocks noChangeShapeType="1"/>
              </p:cNvSpPr>
              <p:nvPr/>
            </p:nvSpPr>
            <p:spPr bwMode="auto">
              <a:xfrm flipV="1">
                <a:off x="1905" y="2377"/>
                <a:ext cx="111" cy="56"/>
              </a:xfrm>
              <a:prstGeom prst="line">
                <a:avLst/>
              </a:prstGeom>
              <a:noFill/>
              <a:ln w="28575">
                <a:solidFill>
                  <a:schemeClr val="tx1"/>
                </a:solidFill>
                <a:round/>
              </a:ln>
            </p:spPr>
            <p:txBody>
              <a:bodyPr/>
              <a:lstStyle/>
              <a:p>
                <a:endParaRPr lang="en-IN"/>
              </a:p>
            </p:txBody>
          </p:sp>
          <p:sp>
            <p:nvSpPr>
              <p:cNvPr id="12352" name="Line 11"/>
              <p:cNvSpPr>
                <a:spLocks noChangeShapeType="1"/>
              </p:cNvSpPr>
              <p:nvPr/>
            </p:nvSpPr>
            <p:spPr bwMode="auto">
              <a:xfrm>
                <a:off x="2013" y="2193"/>
                <a:ext cx="0" cy="192"/>
              </a:xfrm>
              <a:prstGeom prst="line">
                <a:avLst/>
              </a:prstGeom>
              <a:noFill/>
              <a:ln w="19050">
                <a:solidFill>
                  <a:schemeClr val="tx1"/>
                </a:solidFill>
                <a:round/>
              </a:ln>
            </p:spPr>
            <p:txBody>
              <a:bodyPr/>
              <a:lstStyle/>
              <a:p>
                <a:endParaRPr lang="en-IN"/>
              </a:p>
            </p:txBody>
          </p:sp>
        </p:grpSp>
      </p:grpSp>
      <p:graphicFrame>
        <p:nvGraphicFramePr>
          <p:cNvPr id="21516" name="Object 12"/>
          <p:cNvGraphicFramePr>
            <a:graphicFrameLocks noChangeAspect="1"/>
          </p:cNvGraphicFramePr>
          <p:nvPr/>
        </p:nvGraphicFramePr>
        <p:xfrm>
          <a:off x="3886200" y="1066800"/>
          <a:ext cx="1063625" cy="1763713"/>
        </p:xfrm>
        <a:graphic>
          <a:graphicData uri="http://schemas.openxmlformats.org/presentationml/2006/ole">
            <mc:AlternateContent xmlns:mc="http://schemas.openxmlformats.org/markup-compatibility/2006">
              <mc:Choice xmlns:v="urn:schemas-microsoft-com:vml" Requires="v">
                <p:oleObj spid="_x0000_s17410" name="Image" r:id="rId3" imgW="1371600" imgH="2273300" progId="">
                  <p:embed/>
                </p:oleObj>
              </mc:Choice>
              <mc:Fallback>
                <p:oleObj name="Image" r:id="rId3" imgW="1371600" imgH="2273300" progId="">
                  <p:embed/>
                  <p:pic>
                    <p:nvPicPr>
                      <p:cNvPr id="0" name="Object 12"/>
                      <p:cNvPicPr>
                        <a:picLocks noChangeAspect="1"/>
                      </p:cNvPicPr>
                      <p:nvPr/>
                    </p:nvPicPr>
                    <p:blipFill>
                      <a:blip r:embed="rId4"/>
                      <a:stretch>
                        <a:fillRect/>
                      </a:stretch>
                    </p:blipFill>
                    <p:spPr>
                      <a:xfrm>
                        <a:off x="3886200" y="1066800"/>
                        <a:ext cx="1063625" cy="1763713"/>
                      </a:xfrm>
                      <a:prstGeom prst="rect">
                        <a:avLst/>
                      </a:prstGeom>
                      <a:noFill/>
                      <a:ln w="9525">
                        <a:noFill/>
                      </a:ln>
                    </p:spPr>
                  </p:pic>
                </p:oleObj>
              </mc:Fallback>
            </mc:AlternateContent>
          </a:graphicData>
        </a:graphic>
      </p:graphicFrame>
      <p:graphicFrame>
        <p:nvGraphicFramePr>
          <p:cNvPr id="21517" name="Object 13"/>
          <p:cNvGraphicFramePr>
            <a:graphicFrameLocks noChangeAspect="1"/>
          </p:cNvGraphicFramePr>
          <p:nvPr/>
        </p:nvGraphicFramePr>
        <p:xfrm>
          <a:off x="5053013" y="3738563"/>
          <a:ext cx="2209800" cy="1252537"/>
        </p:xfrm>
        <a:graphic>
          <a:graphicData uri="http://schemas.openxmlformats.org/presentationml/2006/ole">
            <mc:AlternateContent xmlns:mc="http://schemas.openxmlformats.org/markup-compatibility/2006">
              <mc:Choice xmlns:v="urn:schemas-microsoft-com:vml" Requires="v">
                <p:oleObj spid="_x0000_s17411" name="Image" r:id="rId5" imgW="2844800" imgH="1612900" progId="">
                  <p:embed/>
                </p:oleObj>
              </mc:Choice>
              <mc:Fallback>
                <p:oleObj name="Image" r:id="rId5" imgW="2844800" imgH="1612900" progId="">
                  <p:embed/>
                  <p:pic>
                    <p:nvPicPr>
                      <p:cNvPr id="0" name="Object 13"/>
                      <p:cNvPicPr>
                        <a:picLocks noChangeAspect="1"/>
                      </p:cNvPicPr>
                      <p:nvPr/>
                    </p:nvPicPr>
                    <p:blipFill>
                      <a:blip r:embed="rId6"/>
                      <a:stretch>
                        <a:fillRect/>
                      </a:stretch>
                    </p:blipFill>
                    <p:spPr>
                      <a:xfrm>
                        <a:off x="5053013" y="3738563"/>
                        <a:ext cx="2209800" cy="1252537"/>
                      </a:xfrm>
                      <a:prstGeom prst="rect">
                        <a:avLst/>
                      </a:prstGeom>
                      <a:noFill/>
                      <a:ln w="9525">
                        <a:noFill/>
                      </a:ln>
                    </p:spPr>
                  </p:pic>
                </p:oleObj>
              </mc:Fallback>
            </mc:AlternateContent>
          </a:graphicData>
        </a:graphic>
      </p:graphicFrame>
      <p:graphicFrame>
        <p:nvGraphicFramePr>
          <p:cNvPr id="21518" name="Object 14"/>
          <p:cNvGraphicFramePr>
            <a:graphicFrameLocks noChangeAspect="1"/>
          </p:cNvGraphicFramePr>
          <p:nvPr/>
        </p:nvGraphicFramePr>
        <p:xfrm>
          <a:off x="7310438" y="2214563"/>
          <a:ext cx="1360487" cy="1447800"/>
        </p:xfrm>
        <a:graphic>
          <a:graphicData uri="http://schemas.openxmlformats.org/presentationml/2006/ole">
            <mc:AlternateContent xmlns:mc="http://schemas.openxmlformats.org/markup-compatibility/2006">
              <mc:Choice xmlns:v="urn:schemas-microsoft-com:vml" Requires="v">
                <p:oleObj spid="_x0000_s17412" name="Image" r:id="rId7" imgW="1790700" imgH="1905000" progId="">
                  <p:embed/>
                </p:oleObj>
              </mc:Choice>
              <mc:Fallback>
                <p:oleObj name="Image" r:id="rId7" imgW="1790700" imgH="1905000" progId="">
                  <p:embed/>
                  <p:pic>
                    <p:nvPicPr>
                      <p:cNvPr id="0" name="Object 14"/>
                      <p:cNvPicPr>
                        <a:picLocks noChangeAspect="1"/>
                      </p:cNvPicPr>
                      <p:nvPr/>
                    </p:nvPicPr>
                    <p:blipFill>
                      <a:blip r:embed="rId8"/>
                      <a:stretch>
                        <a:fillRect/>
                      </a:stretch>
                    </p:blipFill>
                    <p:spPr>
                      <a:xfrm>
                        <a:off x="7310438" y="2214563"/>
                        <a:ext cx="1360487" cy="1447800"/>
                      </a:xfrm>
                      <a:prstGeom prst="rect">
                        <a:avLst/>
                      </a:prstGeom>
                      <a:noFill/>
                      <a:ln w="9525">
                        <a:noFill/>
                      </a:ln>
                    </p:spPr>
                  </p:pic>
                </p:oleObj>
              </mc:Fallback>
            </mc:AlternateContent>
          </a:graphicData>
        </a:graphic>
      </p:graphicFrame>
      <p:graphicFrame>
        <p:nvGraphicFramePr>
          <p:cNvPr id="21519" name="Object 15"/>
          <p:cNvGraphicFramePr>
            <a:graphicFrameLocks noChangeAspect="1"/>
          </p:cNvGraphicFramePr>
          <p:nvPr/>
        </p:nvGraphicFramePr>
        <p:xfrm>
          <a:off x="133350" y="819150"/>
          <a:ext cx="1717675" cy="2209800"/>
        </p:xfrm>
        <a:graphic>
          <a:graphicData uri="http://schemas.openxmlformats.org/presentationml/2006/ole">
            <mc:AlternateContent xmlns:mc="http://schemas.openxmlformats.org/markup-compatibility/2006">
              <mc:Choice xmlns:v="urn:schemas-microsoft-com:vml" Requires="v">
                <p:oleObj spid="_x0000_s17413" name="Image" r:id="rId9" imgW="2260600" imgH="2908300" progId="">
                  <p:embed/>
                </p:oleObj>
              </mc:Choice>
              <mc:Fallback>
                <p:oleObj name="Image" r:id="rId9" imgW="2260600" imgH="2908300" progId="">
                  <p:embed/>
                  <p:pic>
                    <p:nvPicPr>
                      <p:cNvPr id="0" name="Object 15"/>
                      <p:cNvPicPr>
                        <a:picLocks noChangeAspect="1"/>
                      </p:cNvPicPr>
                      <p:nvPr/>
                    </p:nvPicPr>
                    <p:blipFill>
                      <a:blip r:embed="rId10"/>
                      <a:stretch>
                        <a:fillRect/>
                      </a:stretch>
                    </p:blipFill>
                    <p:spPr>
                      <a:xfrm>
                        <a:off x="133350" y="819150"/>
                        <a:ext cx="1717675" cy="2209800"/>
                      </a:xfrm>
                      <a:prstGeom prst="rect">
                        <a:avLst/>
                      </a:prstGeom>
                      <a:noFill/>
                      <a:ln w="9525">
                        <a:noFill/>
                      </a:ln>
                    </p:spPr>
                  </p:pic>
                </p:oleObj>
              </mc:Fallback>
            </mc:AlternateContent>
          </a:graphicData>
        </a:graphic>
      </p:graphicFrame>
      <p:graphicFrame>
        <p:nvGraphicFramePr>
          <p:cNvPr id="21520" name="Object 16"/>
          <p:cNvGraphicFramePr>
            <a:graphicFrameLocks noChangeAspect="1"/>
          </p:cNvGraphicFramePr>
          <p:nvPr/>
        </p:nvGraphicFramePr>
        <p:xfrm>
          <a:off x="1257300" y="3906838"/>
          <a:ext cx="2438400" cy="1404937"/>
        </p:xfrm>
        <a:graphic>
          <a:graphicData uri="http://schemas.openxmlformats.org/presentationml/2006/ole">
            <mc:AlternateContent xmlns:mc="http://schemas.openxmlformats.org/markup-compatibility/2006">
              <mc:Choice xmlns:v="urn:schemas-microsoft-com:vml" Requires="v">
                <p:oleObj spid="_x0000_s17414" name="Image" r:id="rId11" imgW="3263900" imgH="1879600" progId="">
                  <p:embed/>
                </p:oleObj>
              </mc:Choice>
              <mc:Fallback>
                <p:oleObj name="Image" r:id="rId11" imgW="3263900" imgH="1879600" progId="">
                  <p:embed/>
                  <p:pic>
                    <p:nvPicPr>
                      <p:cNvPr id="0" name="Object 16"/>
                      <p:cNvPicPr>
                        <a:picLocks noChangeAspect="1"/>
                      </p:cNvPicPr>
                      <p:nvPr/>
                    </p:nvPicPr>
                    <p:blipFill>
                      <a:blip r:embed="rId12"/>
                      <a:stretch>
                        <a:fillRect/>
                      </a:stretch>
                    </p:blipFill>
                    <p:spPr>
                      <a:xfrm>
                        <a:off x="1257300" y="3906838"/>
                        <a:ext cx="2438400" cy="1404937"/>
                      </a:xfrm>
                      <a:prstGeom prst="rect">
                        <a:avLst/>
                      </a:prstGeom>
                      <a:noFill/>
                      <a:ln w="9525">
                        <a:noFill/>
                      </a:ln>
                    </p:spPr>
                  </p:pic>
                </p:oleObj>
              </mc:Fallback>
            </mc:AlternateContent>
          </a:graphicData>
        </a:graphic>
      </p:graphicFrame>
      <p:grpSp>
        <p:nvGrpSpPr>
          <p:cNvPr id="4" name="Group 17"/>
          <p:cNvGrpSpPr/>
          <p:nvPr/>
        </p:nvGrpSpPr>
        <p:grpSpPr bwMode="auto">
          <a:xfrm>
            <a:off x="152400" y="914400"/>
            <a:ext cx="3290888" cy="2841625"/>
            <a:chOff x="96" y="581"/>
            <a:chExt cx="2073" cy="1790"/>
          </a:xfrm>
        </p:grpSpPr>
        <p:sp>
          <p:nvSpPr>
            <p:cNvPr id="12342" name="Line 18"/>
            <p:cNvSpPr>
              <a:spLocks noChangeShapeType="1"/>
            </p:cNvSpPr>
            <p:nvPr/>
          </p:nvSpPr>
          <p:spPr bwMode="auto">
            <a:xfrm flipH="1" flipV="1">
              <a:off x="96" y="1712"/>
              <a:ext cx="1269" cy="659"/>
            </a:xfrm>
            <a:prstGeom prst="line">
              <a:avLst/>
            </a:prstGeom>
            <a:noFill/>
            <a:ln w="9525">
              <a:solidFill>
                <a:schemeClr val="folHlink"/>
              </a:solidFill>
              <a:round/>
            </a:ln>
          </p:spPr>
          <p:txBody>
            <a:bodyPr/>
            <a:lstStyle/>
            <a:p>
              <a:endParaRPr lang="en-IN"/>
            </a:p>
          </p:txBody>
        </p:sp>
        <p:sp>
          <p:nvSpPr>
            <p:cNvPr id="12343" name="Line 19"/>
            <p:cNvSpPr>
              <a:spLocks noChangeShapeType="1"/>
            </p:cNvSpPr>
            <p:nvPr/>
          </p:nvSpPr>
          <p:spPr bwMode="auto">
            <a:xfrm flipH="1" flipV="1">
              <a:off x="1080" y="581"/>
              <a:ext cx="1089" cy="566"/>
            </a:xfrm>
            <a:prstGeom prst="line">
              <a:avLst/>
            </a:prstGeom>
            <a:noFill/>
            <a:ln w="9525">
              <a:solidFill>
                <a:schemeClr val="folHlink"/>
              </a:solidFill>
              <a:round/>
            </a:ln>
          </p:spPr>
          <p:txBody>
            <a:bodyPr/>
            <a:lstStyle/>
            <a:p>
              <a:endParaRPr lang="en-IN"/>
            </a:p>
          </p:txBody>
        </p:sp>
        <p:sp>
          <p:nvSpPr>
            <p:cNvPr id="12344" name="Line 20"/>
            <p:cNvSpPr>
              <a:spLocks noChangeShapeType="1"/>
            </p:cNvSpPr>
            <p:nvPr/>
          </p:nvSpPr>
          <p:spPr bwMode="auto">
            <a:xfrm flipH="1" flipV="1">
              <a:off x="618" y="886"/>
              <a:ext cx="1089" cy="566"/>
            </a:xfrm>
            <a:prstGeom prst="line">
              <a:avLst/>
            </a:prstGeom>
            <a:noFill/>
            <a:ln w="9525">
              <a:solidFill>
                <a:schemeClr val="folHlink"/>
              </a:solidFill>
              <a:round/>
            </a:ln>
          </p:spPr>
          <p:txBody>
            <a:bodyPr/>
            <a:lstStyle/>
            <a:p>
              <a:endParaRPr lang="en-IN"/>
            </a:p>
          </p:txBody>
        </p:sp>
      </p:grpSp>
      <p:grpSp>
        <p:nvGrpSpPr>
          <p:cNvPr id="5" name="Group 21"/>
          <p:cNvGrpSpPr/>
          <p:nvPr/>
        </p:nvGrpSpPr>
        <p:grpSpPr bwMode="auto">
          <a:xfrm>
            <a:off x="1752600" y="1057275"/>
            <a:ext cx="3170238" cy="2711450"/>
            <a:chOff x="1104" y="666"/>
            <a:chExt cx="1997" cy="1708"/>
          </a:xfrm>
        </p:grpSpPr>
        <p:grpSp>
          <p:nvGrpSpPr>
            <p:cNvPr id="6" name="Group 22"/>
            <p:cNvGrpSpPr/>
            <p:nvPr/>
          </p:nvGrpSpPr>
          <p:grpSpPr bwMode="auto">
            <a:xfrm>
              <a:off x="1104" y="666"/>
              <a:ext cx="1997" cy="1708"/>
              <a:chOff x="1104" y="666"/>
              <a:chExt cx="1997" cy="1708"/>
            </a:xfrm>
          </p:grpSpPr>
          <p:sp>
            <p:nvSpPr>
              <p:cNvPr id="12339" name="Line 23"/>
              <p:cNvSpPr>
                <a:spLocks noChangeShapeType="1"/>
              </p:cNvSpPr>
              <p:nvPr/>
            </p:nvSpPr>
            <p:spPr bwMode="auto">
              <a:xfrm flipV="1">
                <a:off x="1104" y="1143"/>
                <a:ext cx="1392" cy="795"/>
              </a:xfrm>
              <a:prstGeom prst="line">
                <a:avLst/>
              </a:prstGeom>
              <a:noFill/>
              <a:ln w="9525">
                <a:solidFill>
                  <a:schemeClr val="folHlink"/>
                </a:solidFill>
                <a:round/>
              </a:ln>
            </p:spPr>
            <p:txBody>
              <a:bodyPr/>
              <a:lstStyle/>
              <a:p>
                <a:endParaRPr lang="en-IN"/>
              </a:p>
            </p:txBody>
          </p:sp>
          <p:sp>
            <p:nvSpPr>
              <p:cNvPr id="12340" name="Line 24"/>
              <p:cNvSpPr>
                <a:spLocks noChangeShapeType="1"/>
              </p:cNvSpPr>
              <p:nvPr/>
            </p:nvSpPr>
            <p:spPr bwMode="auto">
              <a:xfrm flipV="1">
                <a:off x="1686" y="1542"/>
                <a:ext cx="1415" cy="832"/>
              </a:xfrm>
              <a:prstGeom prst="line">
                <a:avLst/>
              </a:prstGeom>
              <a:noFill/>
              <a:ln w="9525">
                <a:solidFill>
                  <a:schemeClr val="folHlink"/>
                </a:solidFill>
                <a:round/>
              </a:ln>
            </p:spPr>
            <p:txBody>
              <a:bodyPr/>
              <a:lstStyle/>
              <a:p>
                <a:endParaRPr lang="en-IN"/>
              </a:p>
            </p:txBody>
          </p:sp>
          <p:sp>
            <p:nvSpPr>
              <p:cNvPr id="12341" name="Line 25"/>
              <p:cNvSpPr>
                <a:spLocks noChangeShapeType="1"/>
              </p:cNvSpPr>
              <p:nvPr/>
            </p:nvSpPr>
            <p:spPr bwMode="auto">
              <a:xfrm flipV="1">
                <a:off x="1872" y="666"/>
                <a:ext cx="768" cy="451"/>
              </a:xfrm>
              <a:prstGeom prst="line">
                <a:avLst/>
              </a:prstGeom>
              <a:noFill/>
              <a:ln w="9525">
                <a:solidFill>
                  <a:schemeClr val="folHlink"/>
                </a:solidFill>
                <a:round/>
              </a:ln>
            </p:spPr>
            <p:txBody>
              <a:bodyPr/>
              <a:lstStyle/>
              <a:p>
                <a:endParaRPr lang="en-IN"/>
              </a:p>
            </p:txBody>
          </p:sp>
        </p:grpSp>
        <p:sp>
          <p:nvSpPr>
            <p:cNvPr id="12338" name="Line 26"/>
            <p:cNvSpPr>
              <a:spLocks noChangeShapeType="1"/>
            </p:cNvSpPr>
            <p:nvPr/>
          </p:nvSpPr>
          <p:spPr bwMode="auto">
            <a:xfrm flipV="1">
              <a:off x="2160" y="845"/>
              <a:ext cx="768" cy="451"/>
            </a:xfrm>
            <a:prstGeom prst="line">
              <a:avLst/>
            </a:prstGeom>
            <a:noFill/>
            <a:ln w="9525">
              <a:solidFill>
                <a:schemeClr val="tx1"/>
              </a:solidFill>
              <a:round/>
            </a:ln>
          </p:spPr>
          <p:txBody>
            <a:bodyPr/>
            <a:lstStyle/>
            <a:p>
              <a:endParaRPr lang="en-IN"/>
            </a:p>
          </p:txBody>
        </p:sp>
      </p:grpSp>
      <p:grpSp>
        <p:nvGrpSpPr>
          <p:cNvPr id="7" name="Group 27"/>
          <p:cNvGrpSpPr/>
          <p:nvPr/>
        </p:nvGrpSpPr>
        <p:grpSpPr bwMode="auto">
          <a:xfrm>
            <a:off x="1419225" y="2133600"/>
            <a:ext cx="2105025" cy="3019425"/>
            <a:chOff x="894" y="1344"/>
            <a:chExt cx="1326" cy="1902"/>
          </a:xfrm>
        </p:grpSpPr>
        <p:sp>
          <p:nvSpPr>
            <p:cNvPr id="12334" name="Line 28"/>
            <p:cNvSpPr>
              <a:spLocks noChangeShapeType="1"/>
            </p:cNvSpPr>
            <p:nvPr/>
          </p:nvSpPr>
          <p:spPr bwMode="auto">
            <a:xfrm>
              <a:off x="894" y="2112"/>
              <a:ext cx="0" cy="912"/>
            </a:xfrm>
            <a:prstGeom prst="line">
              <a:avLst/>
            </a:prstGeom>
            <a:noFill/>
            <a:ln w="9525">
              <a:solidFill>
                <a:schemeClr val="folHlink"/>
              </a:solidFill>
              <a:round/>
            </a:ln>
          </p:spPr>
          <p:txBody>
            <a:bodyPr/>
            <a:lstStyle/>
            <a:p>
              <a:endParaRPr lang="en-IN"/>
            </a:p>
          </p:txBody>
        </p:sp>
        <p:sp>
          <p:nvSpPr>
            <p:cNvPr id="12335" name="Line 29"/>
            <p:cNvSpPr>
              <a:spLocks noChangeShapeType="1"/>
            </p:cNvSpPr>
            <p:nvPr/>
          </p:nvSpPr>
          <p:spPr bwMode="auto">
            <a:xfrm>
              <a:off x="2220" y="1344"/>
              <a:ext cx="0" cy="1344"/>
            </a:xfrm>
            <a:prstGeom prst="line">
              <a:avLst/>
            </a:prstGeom>
            <a:noFill/>
            <a:ln w="9525">
              <a:solidFill>
                <a:schemeClr val="folHlink"/>
              </a:solidFill>
              <a:round/>
            </a:ln>
          </p:spPr>
          <p:txBody>
            <a:bodyPr/>
            <a:lstStyle/>
            <a:p>
              <a:endParaRPr lang="en-IN"/>
            </a:p>
          </p:txBody>
        </p:sp>
        <p:sp>
          <p:nvSpPr>
            <p:cNvPr id="12336" name="Line 30"/>
            <p:cNvSpPr>
              <a:spLocks noChangeShapeType="1"/>
            </p:cNvSpPr>
            <p:nvPr/>
          </p:nvSpPr>
          <p:spPr bwMode="auto">
            <a:xfrm>
              <a:off x="1518" y="2334"/>
              <a:ext cx="0" cy="912"/>
            </a:xfrm>
            <a:prstGeom prst="line">
              <a:avLst/>
            </a:prstGeom>
            <a:noFill/>
            <a:ln w="9525">
              <a:solidFill>
                <a:schemeClr val="folHlink"/>
              </a:solidFill>
              <a:round/>
            </a:ln>
          </p:spPr>
          <p:txBody>
            <a:bodyPr/>
            <a:lstStyle/>
            <a:p>
              <a:endParaRPr lang="en-IN"/>
            </a:p>
          </p:txBody>
        </p:sp>
      </p:grpSp>
      <p:graphicFrame>
        <p:nvGraphicFramePr>
          <p:cNvPr id="21535" name="Object 31"/>
          <p:cNvGraphicFramePr>
            <a:graphicFrameLocks noChangeAspect="1"/>
          </p:cNvGraphicFramePr>
          <p:nvPr/>
        </p:nvGraphicFramePr>
        <p:xfrm>
          <a:off x="2895600" y="5029200"/>
          <a:ext cx="430213" cy="311150"/>
        </p:xfrm>
        <a:graphic>
          <a:graphicData uri="http://schemas.openxmlformats.org/presentationml/2006/ole">
            <mc:AlternateContent xmlns:mc="http://schemas.openxmlformats.org/markup-compatibility/2006">
              <mc:Choice xmlns:v="urn:schemas-microsoft-com:vml" Requires="v">
                <p:oleObj spid="_x0000_s17415" name="CorelDRAW" r:id="rId13" imgW="9525" imgH="9525" progId="">
                  <p:embed/>
                </p:oleObj>
              </mc:Choice>
              <mc:Fallback>
                <p:oleObj name="CorelDRAW" r:id="rId13" imgW="9525" imgH="9525" progId="">
                  <p:embed/>
                  <p:pic>
                    <p:nvPicPr>
                      <p:cNvPr id="0" name="Object 31"/>
                      <p:cNvPicPr>
                        <a:picLocks noChangeAspect="1"/>
                      </p:cNvPicPr>
                      <p:nvPr/>
                    </p:nvPicPr>
                    <p:blipFill>
                      <a:blip r:embed="rId14"/>
                      <a:stretch>
                        <a:fillRect/>
                      </a:stretch>
                    </p:blipFill>
                    <p:spPr>
                      <a:xfrm>
                        <a:off x="2895600" y="5029200"/>
                        <a:ext cx="430213" cy="311150"/>
                      </a:xfrm>
                      <a:prstGeom prst="rect">
                        <a:avLst/>
                      </a:prstGeom>
                      <a:noFill/>
                      <a:ln w="9525">
                        <a:noFill/>
                      </a:ln>
                    </p:spPr>
                  </p:pic>
                </p:oleObj>
              </mc:Fallback>
            </mc:AlternateContent>
          </a:graphicData>
        </a:graphic>
      </p:graphicFrame>
      <p:sp>
        <p:nvSpPr>
          <p:cNvPr id="21536" name="WordArt 32"/>
          <p:cNvSpPr>
            <a:spLocks noChangeArrowheads="1" noChangeShapeType="1" noTextEdit="1"/>
          </p:cNvSpPr>
          <p:nvPr/>
        </p:nvSpPr>
        <p:spPr bwMode="auto">
          <a:xfrm>
            <a:off x="4495800" y="838200"/>
            <a:ext cx="349250" cy="500063"/>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S.V.</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21537" name="WordArt 33"/>
          <p:cNvSpPr>
            <a:spLocks noChangeArrowheads="1" noChangeShapeType="1" noTextEdit="1"/>
          </p:cNvSpPr>
          <p:nvPr/>
        </p:nvSpPr>
        <p:spPr bwMode="auto">
          <a:xfrm>
            <a:off x="685800" y="914400"/>
            <a:ext cx="323850" cy="45720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F.V.</a:t>
            </a:r>
            <a:endParaRPr lang="en-IN" sz="2000" b="1" kern="10">
              <a:ln w="9525">
                <a:solidFill>
                  <a:srgbClr val="CC99FF"/>
                </a:solidFill>
                <a:round/>
              </a:ln>
              <a:solidFill>
                <a:srgbClr val="FF0000"/>
              </a:solidFill>
              <a:latin typeface="Arial"/>
              <a:cs typeface="Arial"/>
            </a:endParaRPr>
          </a:p>
        </p:txBody>
      </p:sp>
      <p:grpSp>
        <p:nvGrpSpPr>
          <p:cNvPr id="8" name="Group 34"/>
          <p:cNvGrpSpPr/>
          <p:nvPr/>
        </p:nvGrpSpPr>
        <p:grpSpPr bwMode="auto">
          <a:xfrm>
            <a:off x="2286000" y="533400"/>
            <a:ext cx="1046163" cy="815975"/>
            <a:chOff x="1656" y="61"/>
            <a:chExt cx="659" cy="514"/>
          </a:xfrm>
        </p:grpSpPr>
        <p:sp>
          <p:nvSpPr>
            <p:cNvPr id="12332" name="AutoShape 35"/>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2333" name="Text Box 36"/>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9" name="Group 37"/>
          <p:cNvGrpSpPr/>
          <p:nvPr/>
        </p:nvGrpSpPr>
        <p:grpSpPr bwMode="auto">
          <a:xfrm>
            <a:off x="3505200" y="3657600"/>
            <a:ext cx="1235075" cy="401638"/>
            <a:chOff x="3535" y="2462"/>
            <a:chExt cx="778" cy="253"/>
          </a:xfrm>
        </p:grpSpPr>
        <p:sp>
          <p:nvSpPr>
            <p:cNvPr id="12330" name="AutoShape 38"/>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12331" name="Text Box 39"/>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pSp>
        <p:nvGrpSpPr>
          <p:cNvPr id="10" name="Group 40"/>
          <p:cNvGrpSpPr/>
          <p:nvPr/>
        </p:nvGrpSpPr>
        <p:grpSpPr bwMode="auto">
          <a:xfrm>
            <a:off x="152400" y="3581400"/>
            <a:ext cx="1192213" cy="404813"/>
            <a:chOff x="432" y="2384"/>
            <a:chExt cx="751" cy="255"/>
          </a:xfrm>
        </p:grpSpPr>
        <p:sp>
          <p:nvSpPr>
            <p:cNvPr id="12328" name="AutoShape 41"/>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12329" name="Text Box 42"/>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sp>
        <p:nvSpPr>
          <p:cNvPr id="21547" name="Text Box 43"/>
          <p:cNvSpPr txBox="1">
            <a:spLocks noChangeArrowheads="1"/>
          </p:cNvSpPr>
          <p:nvPr/>
        </p:nvSpPr>
        <p:spPr bwMode="auto">
          <a:xfrm>
            <a:off x="5410200" y="1066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1" name="Group 44"/>
          <p:cNvGrpSpPr/>
          <p:nvPr/>
        </p:nvGrpSpPr>
        <p:grpSpPr bwMode="auto">
          <a:xfrm>
            <a:off x="5038725" y="2281238"/>
            <a:ext cx="2224088" cy="1303337"/>
            <a:chOff x="3174" y="1437"/>
            <a:chExt cx="1401" cy="821"/>
          </a:xfrm>
        </p:grpSpPr>
        <p:graphicFrame>
          <p:nvGraphicFramePr>
            <p:cNvPr id="12296" name="Object 45"/>
            <p:cNvGraphicFramePr>
              <a:graphicFrameLocks noChangeAspect="1"/>
            </p:cNvGraphicFramePr>
            <p:nvPr/>
          </p:nvGraphicFramePr>
          <p:xfrm>
            <a:off x="3174" y="1437"/>
            <a:ext cx="1401" cy="821"/>
          </p:xfrm>
          <a:graphic>
            <a:graphicData uri="http://schemas.openxmlformats.org/presentationml/2006/ole">
              <mc:AlternateContent xmlns:mc="http://schemas.openxmlformats.org/markup-compatibility/2006">
                <mc:Choice xmlns:v="urn:schemas-microsoft-com:vml" Requires="v">
                  <p:oleObj spid="_x0000_s17416" name="Image" r:id="rId15" imgW="2857500" imgH="1676400" progId="">
                    <p:embed/>
                  </p:oleObj>
                </mc:Choice>
                <mc:Fallback>
                  <p:oleObj name="Image" r:id="rId15" imgW="2857500" imgH="1676400" progId="">
                    <p:embed/>
                    <p:pic>
                      <p:nvPicPr>
                        <p:cNvPr id="0" name="Object 45"/>
                        <p:cNvPicPr>
                          <a:picLocks noChangeAspect="1"/>
                        </p:cNvPicPr>
                        <p:nvPr/>
                      </p:nvPicPr>
                      <p:blipFill>
                        <a:blip r:embed="rId16"/>
                        <a:stretch>
                          <a:fillRect/>
                        </a:stretch>
                      </p:blipFill>
                      <p:spPr>
                        <a:xfrm>
                          <a:off x="3174" y="1437"/>
                          <a:ext cx="1401" cy="821"/>
                        </a:xfrm>
                        <a:prstGeom prst="rect">
                          <a:avLst/>
                        </a:prstGeom>
                        <a:noFill/>
                        <a:ln w="9525">
                          <a:noFill/>
                        </a:ln>
                      </p:spPr>
                    </p:pic>
                  </p:oleObj>
                </mc:Fallback>
              </mc:AlternateContent>
            </a:graphicData>
          </a:graphic>
        </p:graphicFrame>
        <p:sp>
          <p:nvSpPr>
            <p:cNvPr id="12327" name="Line 46"/>
            <p:cNvSpPr>
              <a:spLocks noChangeShapeType="1"/>
            </p:cNvSpPr>
            <p:nvPr/>
          </p:nvSpPr>
          <p:spPr bwMode="auto">
            <a:xfrm>
              <a:off x="4322" y="1440"/>
              <a:ext cx="0" cy="419"/>
            </a:xfrm>
            <a:prstGeom prst="line">
              <a:avLst/>
            </a:prstGeom>
            <a:noFill/>
            <a:ln w="9525">
              <a:solidFill>
                <a:schemeClr val="tx1"/>
              </a:solidFill>
              <a:prstDash val="dashDot"/>
              <a:round/>
            </a:ln>
          </p:spPr>
          <p:txBody>
            <a:bodyPr wrap="none" anchor="ctr"/>
            <a:lstStyle/>
            <a:p>
              <a:endParaRPr lang="en-IN"/>
            </a:p>
          </p:txBody>
        </p:sp>
      </p:grpSp>
      <p:sp>
        <p:nvSpPr>
          <p:cNvPr id="21551" name="Text Box 47"/>
          <p:cNvSpPr txBox="1">
            <a:spLocks noChangeArrowheads="1"/>
          </p:cNvSpPr>
          <p:nvPr/>
        </p:nvSpPr>
        <p:spPr bwMode="auto">
          <a:xfrm>
            <a:off x="5257800" y="1981200"/>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21552" name="Text Box 48"/>
          <p:cNvSpPr txBox="1">
            <a:spLocks noChangeArrowheads="1"/>
          </p:cNvSpPr>
          <p:nvPr/>
        </p:nvSpPr>
        <p:spPr bwMode="auto">
          <a:xfrm>
            <a:off x="5060950" y="51054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21553" name="Text Box 49"/>
          <p:cNvSpPr txBox="1">
            <a:spLocks noChangeArrowheads="1"/>
          </p:cNvSpPr>
          <p:nvPr/>
        </p:nvSpPr>
        <p:spPr bwMode="auto">
          <a:xfrm>
            <a:off x="7162800" y="19812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sp>
        <p:nvSpPr>
          <p:cNvPr id="21554" name="Line 50"/>
          <p:cNvSpPr>
            <a:spLocks noChangeShapeType="1"/>
          </p:cNvSpPr>
          <p:nvPr/>
        </p:nvSpPr>
        <p:spPr bwMode="auto">
          <a:xfrm>
            <a:off x="4343400" y="3124200"/>
            <a:ext cx="304800" cy="0"/>
          </a:xfrm>
          <a:prstGeom prst="line">
            <a:avLst/>
          </a:prstGeom>
          <a:noFill/>
          <a:ln w="9525">
            <a:solidFill>
              <a:schemeClr val="tx1"/>
            </a:solidFill>
            <a:round/>
            <a:tailEnd type="triangle" w="med" len="med"/>
          </a:ln>
        </p:spPr>
        <p:txBody>
          <a:bodyPr/>
          <a:lstStyle/>
          <a:p>
            <a:endParaRPr lang="en-IN"/>
          </a:p>
        </p:txBody>
      </p:sp>
      <p:sp>
        <p:nvSpPr>
          <p:cNvPr id="21555" name="Line 51"/>
          <p:cNvSpPr>
            <a:spLocks noChangeShapeType="1"/>
          </p:cNvSpPr>
          <p:nvPr/>
        </p:nvSpPr>
        <p:spPr bwMode="auto">
          <a:xfrm>
            <a:off x="5562600" y="2362200"/>
            <a:ext cx="0" cy="304800"/>
          </a:xfrm>
          <a:prstGeom prst="line">
            <a:avLst/>
          </a:prstGeom>
          <a:noFill/>
          <a:ln w="9525">
            <a:solidFill>
              <a:schemeClr val="tx1"/>
            </a:solidFill>
            <a:round/>
            <a:tailEnd type="triangle" w="med" len="med"/>
          </a:ln>
        </p:spPr>
        <p:txBody>
          <a:bodyPr/>
          <a:lstStyle/>
          <a:p>
            <a:endParaRPr lang="en-IN"/>
          </a:p>
        </p:txBody>
      </p:sp>
      <p:grpSp>
        <p:nvGrpSpPr>
          <p:cNvPr id="12" name="Group 52"/>
          <p:cNvGrpSpPr/>
          <p:nvPr/>
        </p:nvGrpSpPr>
        <p:grpSpPr bwMode="auto">
          <a:xfrm>
            <a:off x="4613275" y="3289300"/>
            <a:ext cx="4462463" cy="366713"/>
            <a:chOff x="3218" y="2136"/>
            <a:chExt cx="2395" cy="231"/>
          </a:xfrm>
        </p:grpSpPr>
        <p:sp>
          <p:nvSpPr>
            <p:cNvPr id="12324" name="Line 53"/>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12325" name="Text Box 54"/>
            <p:cNvSpPr txBox="1">
              <a:spLocks noChangeArrowheads="1"/>
            </p:cNvSpPr>
            <p:nvPr/>
          </p:nvSpPr>
          <p:spPr bwMode="auto">
            <a:xfrm>
              <a:off x="3218" y="2136"/>
              <a:ext cx="187"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12326" name="Text Box 55"/>
            <p:cNvSpPr txBox="1">
              <a:spLocks noChangeArrowheads="1"/>
            </p:cNvSpPr>
            <p:nvPr/>
          </p:nvSpPr>
          <p:spPr bwMode="auto">
            <a:xfrm>
              <a:off x="5426" y="2136"/>
              <a:ext cx="187"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sp>
        <p:nvSpPr>
          <p:cNvPr id="12315" name="Oval 56"/>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6</a:t>
            </a:r>
            <a:endParaRPr lang="en-US" b="1"/>
          </a:p>
        </p:txBody>
      </p:sp>
      <p:sp>
        <p:nvSpPr>
          <p:cNvPr id="12316" name="Text Box 57"/>
          <p:cNvSpPr txBox="1">
            <a:spLocks noChangeArrowheads="1"/>
          </p:cNvSpPr>
          <p:nvPr/>
        </p:nvSpPr>
        <p:spPr bwMode="auto">
          <a:xfrm>
            <a:off x="381000" y="5610225"/>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grpSp>
        <p:nvGrpSpPr>
          <p:cNvPr id="13" name="Group 58"/>
          <p:cNvGrpSpPr/>
          <p:nvPr/>
        </p:nvGrpSpPr>
        <p:grpSpPr bwMode="auto">
          <a:xfrm>
            <a:off x="8016875" y="46038"/>
            <a:ext cx="1096963" cy="182562"/>
            <a:chOff x="5050" y="29"/>
            <a:chExt cx="691" cy="115"/>
          </a:xfrm>
        </p:grpSpPr>
        <p:sp>
          <p:nvSpPr>
            <p:cNvPr id="12318" name="AutoShape 59">
              <a:hlinkClick r:id="rId17"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2319" name="AutoShape 6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2320" name="AutoShape 6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2321" name="AutoShape 6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2322" name="AutoShape 6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2323" name="AutoShape 6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9"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strips(upLeft)">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9"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trips(up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6" fill="hold" nodeType="clickEffect">
                                  <p:stCondLst>
                                    <p:cond delay="0"/>
                                  </p:stCondLst>
                                  <p:childTnLst>
                                    <p:set>
                                      <p:cBhvr>
                                        <p:cTn id="22" dur="1" fill="hold">
                                          <p:stCondLst>
                                            <p:cond delay="0"/>
                                          </p:stCondLst>
                                        </p:cTn>
                                        <p:tgtEl>
                                          <p:spTgt spid="21519"/>
                                        </p:tgtEl>
                                        <p:attrNameLst>
                                          <p:attrName>style.visibility</p:attrName>
                                        </p:attrNameLst>
                                      </p:cBhvr>
                                      <p:to>
                                        <p:strVal val="visible"/>
                                      </p:to>
                                    </p:set>
                                    <p:anim calcmode="lin" valueType="num">
                                      <p:cBhvr additive="base">
                                        <p:cTn id="23" dur="500" fill="hold"/>
                                        <p:tgtEl>
                                          <p:spTgt spid="21519"/>
                                        </p:tgtEl>
                                        <p:attrNameLst>
                                          <p:attrName>ppt_x</p:attrName>
                                        </p:attrNameLst>
                                      </p:cBhvr>
                                      <p:tavLst>
                                        <p:tav tm="0">
                                          <p:val>
                                            <p:strVal val="1+#ppt_w/2"/>
                                          </p:val>
                                        </p:tav>
                                        <p:tav tm="100000">
                                          <p:val>
                                            <p:strVal val="#ppt_x"/>
                                          </p:val>
                                        </p:tav>
                                      </p:tavLst>
                                    </p:anim>
                                    <p:anim calcmode="lin" valueType="num">
                                      <p:cBhvr additive="base">
                                        <p:cTn id="24" dur="500" fill="hold"/>
                                        <p:tgtEl>
                                          <p:spTgt spid="2151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1537"/>
                                        </p:tgtEl>
                                        <p:attrNameLst>
                                          <p:attrName>style.visibility</p:attrName>
                                        </p:attrNameLst>
                                      </p:cBhvr>
                                      <p:to>
                                        <p:strVal val="visible"/>
                                      </p:to>
                                    </p:set>
                                    <p:anim calcmode="lin" valueType="num">
                                      <p:cBhvr additive="base">
                                        <p:cTn id="29" dur="500" fill="hold"/>
                                        <p:tgtEl>
                                          <p:spTgt spid="21537"/>
                                        </p:tgtEl>
                                        <p:attrNameLst>
                                          <p:attrName>ppt_x</p:attrName>
                                        </p:attrNameLst>
                                      </p:cBhvr>
                                      <p:tavLst>
                                        <p:tav tm="0">
                                          <p:val>
                                            <p:strVal val="0-#ppt_w/2"/>
                                          </p:val>
                                        </p:tav>
                                        <p:tav tm="100000">
                                          <p:val>
                                            <p:strVal val="#ppt_x"/>
                                          </p:val>
                                        </p:tav>
                                      </p:tavLst>
                                    </p:anim>
                                    <p:anim calcmode="lin" valueType="num">
                                      <p:cBhvr additive="base">
                                        <p:cTn id="30" dur="500" fill="hold"/>
                                        <p:tgtEl>
                                          <p:spTgt spid="2153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21520"/>
                                        </p:tgtEl>
                                        <p:attrNameLst>
                                          <p:attrName>style.visibility</p:attrName>
                                        </p:attrNameLst>
                                      </p:cBhvr>
                                      <p:to>
                                        <p:strVal val="visible"/>
                                      </p:to>
                                    </p:set>
                                    <p:anim calcmode="lin" valueType="num">
                                      <p:cBhvr additive="base">
                                        <p:cTn id="47" dur="500" fill="hold"/>
                                        <p:tgtEl>
                                          <p:spTgt spid="21520"/>
                                        </p:tgtEl>
                                        <p:attrNameLst>
                                          <p:attrName>ppt_x</p:attrName>
                                        </p:attrNameLst>
                                      </p:cBhvr>
                                      <p:tavLst>
                                        <p:tav tm="0">
                                          <p:val>
                                            <p:strVal val="#ppt_x"/>
                                          </p:val>
                                        </p:tav>
                                        <p:tav tm="100000">
                                          <p:val>
                                            <p:strVal val="#ppt_x"/>
                                          </p:val>
                                        </p:tav>
                                      </p:tavLst>
                                    </p:anim>
                                    <p:anim calcmode="lin" valueType="num">
                                      <p:cBhvr additive="base">
                                        <p:cTn id="48" dur="500" fill="hold"/>
                                        <p:tgtEl>
                                          <p:spTgt spid="21520"/>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21535"/>
                                        </p:tgtEl>
                                        <p:attrNameLst>
                                          <p:attrName>style.visibility</p:attrName>
                                        </p:attrNameLst>
                                      </p:cBhvr>
                                      <p:to>
                                        <p:strVal val="visible"/>
                                      </p:to>
                                    </p:set>
                                    <p:anim calcmode="lin" valueType="num">
                                      <p:cBhvr additive="base">
                                        <p:cTn id="53" dur="500" fill="hold"/>
                                        <p:tgtEl>
                                          <p:spTgt spid="21535"/>
                                        </p:tgtEl>
                                        <p:attrNameLst>
                                          <p:attrName>ppt_x</p:attrName>
                                        </p:attrNameLst>
                                      </p:cBhvr>
                                      <p:tavLst>
                                        <p:tav tm="0">
                                          <p:val>
                                            <p:strVal val="#ppt_x"/>
                                          </p:val>
                                        </p:tav>
                                        <p:tav tm="100000">
                                          <p:val>
                                            <p:strVal val="#ppt_x"/>
                                          </p:val>
                                        </p:tav>
                                      </p:tavLst>
                                    </p:anim>
                                    <p:anim calcmode="lin" valueType="num">
                                      <p:cBhvr additive="base">
                                        <p:cTn id="54" dur="500" fill="hold"/>
                                        <p:tgtEl>
                                          <p:spTgt spid="21535"/>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8" presetClass="entr" presetSubtype="3"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strips(upRight)">
                                      <p:cBhvr>
                                        <p:cTn id="59" dur="500"/>
                                        <p:tgtEl>
                                          <p:spTgt spid="10"/>
                                        </p:tgtEl>
                                      </p:cBhvr>
                                    </p:animEffect>
                                  </p:childTnLst>
                                </p:cTn>
                              </p:par>
                            </p:childTnLst>
                          </p:cTn>
                        </p:par>
                      </p:childTnLst>
                    </p:cTn>
                  </p:par>
                  <p:par>
                    <p:cTn id="60" fill="hold">
                      <p:stCondLst>
                        <p:cond delay="indefinite"/>
                      </p:stCondLst>
                      <p:childTnLst>
                        <p:par>
                          <p:cTn id="61" fill="hold">
                            <p:stCondLst>
                              <p:cond delay="0"/>
                            </p:stCondLst>
                            <p:childTnLst>
                              <p:par>
                                <p:cTn id="62" presetID="18" presetClass="entr" presetSubtype="3" fill="hold" nodeType="click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strips(upRight)">
                                      <p:cBhvr>
                                        <p:cTn id="64" dur="500"/>
                                        <p:tgtEl>
                                          <p:spTgt spid="5"/>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12" fill="hold" nodeType="clickEffect">
                                  <p:stCondLst>
                                    <p:cond delay="0"/>
                                  </p:stCondLst>
                                  <p:childTnLst>
                                    <p:set>
                                      <p:cBhvr>
                                        <p:cTn id="68" dur="1" fill="hold">
                                          <p:stCondLst>
                                            <p:cond delay="0"/>
                                          </p:stCondLst>
                                        </p:cTn>
                                        <p:tgtEl>
                                          <p:spTgt spid="21516"/>
                                        </p:tgtEl>
                                        <p:attrNameLst>
                                          <p:attrName>style.visibility</p:attrName>
                                        </p:attrNameLst>
                                      </p:cBhvr>
                                      <p:to>
                                        <p:strVal val="visible"/>
                                      </p:to>
                                    </p:set>
                                    <p:anim calcmode="lin" valueType="num">
                                      <p:cBhvr additive="base">
                                        <p:cTn id="69" dur="500" fill="hold"/>
                                        <p:tgtEl>
                                          <p:spTgt spid="21516"/>
                                        </p:tgtEl>
                                        <p:attrNameLst>
                                          <p:attrName>ppt_x</p:attrName>
                                        </p:attrNameLst>
                                      </p:cBhvr>
                                      <p:tavLst>
                                        <p:tav tm="0">
                                          <p:val>
                                            <p:strVal val="0-#ppt_w/2"/>
                                          </p:val>
                                        </p:tav>
                                        <p:tav tm="100000">
                                          <p:val>
                                            <p:strVal val="#ppt_x"/>
                                          </p:val>
                                        </p:tav>
                                      </p:tavLst>
                                    </p:anim>
                                    <p:anim calcmode="lin" valueType="num">
                                      <p:cBhvr additive="base">
                                        <p:cTn id="70" dur="500" fill="hold"/>
                                        <p:tgtEl>
                                          <p:spTgt spid="21516"/>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grpId="0" nodeType="clickEffect">
                                  <p:stCondLst>
                                    <p:cond delay="0"/>
                                  </p:stCondLst>
                                  <p:childTnLst>
                                    <p:set>
                                      <p:cBhvr>
                                        <p:cTn id="74" dur="1" fill="hold">
                                          <p:stCondLst>
                                            <p:cond delay="0"/>
                                          </p:stCondLst>
                                        </p:cTn>
                                        <p:tgtEl>
                                          <p:spTgt spid="21536"/>
                                        </p:tgtEl>
                                        <p:attrNameLst>
                                          <p:attrName>style.visibility</p:attrName>
                                        </p:attrNameLst>
                                      </p:cBhvr>
                                      <p:to>
                                        <p:strVal val="visible"/>
                                      </p:to>
                                    </p:set>
                                    <p:anim calcmode="lin" valueType="num">
                                      <p:cBhvr additive="base">
                                        <p:cTn id="75" dur="500" fill="hold"/>
                                        <p:tgtEl>
                                          <p:spTgt spid="21536"/>
                                        </p:tgtEl>
                                        <p:attrNameLst>
                                          <p:attrName>ppt_x</p:attrName>
                                        </p:attrNameLst>
                                      </p:cBhvr>
                                      <p:tavLst>
                                        <p:tav tm="0">
                                          <p:val>
                                            <p:strVal val="#ppt_x"/>
                                          </p:val>
                                        </p:tav>
                                        <p:tav tm="100000">
                                          <p:val>
                                            <p:strVal val="#ppt_x"/>
                                          </p:val>
                                        </p:tav>
                                      </p:tavLst>
                                    </p:anim>
                                    <p:anim calcmode="lin" valueType="num">
                                      <p:cBhvr additive="base">
                                        <p:cTn id="76" dur="500" fill="hold"/>
                                        <p:tgtEl>
                                          <p:spTgt spid="21536"/>
                                        </p:tgtEl>
                                        <p:attrNameLst>
                                          <p:attrName>ppt_y</p:attrName>
                                        </p:attrNameLst>
                                      </p:cBhvr>
                                      <p:tavLst>
                                        <p:tav tm="0">
                                          <p:val>
                                            <p:strVal val="0-#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3" presetClass="entr" presetSubtype="32" fill="hold" grpId="0" nodeType="clickEffect">
                                  <p:stCondLst>
                                    <p:cond delay="0"/>
                                  </p:stCondLst>
                                  <p:childTnLst>
                                    <p:set>
                                      <p:cBhvr>
                                        <p:cTn id="80" dur="1" fill="hold">
                                          <p:stCondLst>
                                            <p:cond delay="0"/>
                                          </p:stCondLst>
                                        </p:cTn>
                                        <p:tgtEl>
                                          <p:spTgt spid="21547"/>
                                        </p:tgtEl>
                                        <p:attrNameLst>
                                          <p:attrName>style.visibility</p:attrName>
                                        </p:attrNameLst>
                                      </p:cBhvr>
                                      <p:to>
                                        <p:strVal val="visible"/>
                                      </p:to>
                                    </p:set>
                                    <p:anim calcmode="lin" valueType="num">
                                      <p:cBhvr>
                                        <p:cTn id="81" dur="500" fill="hold"/>
                                        <p:tgtEl>
                                          <p:spTgt spid="21547"/>
                                        </p:tgtEl>
                                        <p:attrNameLst>
                                          <p:attrName>ppt_w</p:attrName>
                                        </p:attrNameLst>
                                      </p:cBhvr>
                                      <p:tavLst>
                                        <p:tav tm="0">
                                          <p:val>
                                            <p:strVal val="4*#ppt_w"/>
                                          </p:val>
                                        </p:tav>
                                        <p:tav tm="100000">
                                          <p:val>
                                            <p:strVal val="#ppt_w"/>
                                          </p:val>
                                        </p:tav>
                                      </p:tavLst>
                                    </p:anim>
                                    <p:anim calcmode="lin" valueType="num">
                                      <p:cBhvr>
                                        <p:cTn id="82" dur="500" fill="hold"/>
                                        <p:tgtEl>
                                          <p:spTgt spid="21547"/>
                                        </p:tgtEl>
                                        <p:attrNameLst>
                                          <p:attrName>ppt_h</p:attrName>
                                        </p:attrNameLst>
                                      </p:cBhvr>
                                      <p:tavLst>
                                        <p:tav tm="0">
                                          <p:val>
                                            <p:strVal val="4*#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p:cTn id="87" dur="500" fill="hold"/>
                                        <p:tgtEl>
                                          <p:spTgt spid="12"/>
                                        </p:tgtEl>
                                        <p:attrNameLst>
                                          <p:attrName>ppt_w</p:attrName>
                                        </p:attrNameLst>
                                      </p:cBhvr>
                                      <p:tavLst>
                                        <p:tav tm="0">
                                          <p:val>
                                            <p:fltVal val="0"/>
                                          </p:val>
                                        </p:tav>
                                        <p:tav tm="100000">
                                          <p:val>
                                            <p:strVal val="#ppt_w"/>
                                          </p:val>
                                        </p:tav>
                                      </p:tavLst>
                                    </p:anim>
                                    <p:anim calcmode="lin" valueType="num">
                                      <p:cBhvr>
                                        <p:cTn id="88"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p:cTn id="93" dur="500" fill="hold"/>
                                        <p:tgtEl>
                                          <p:spTgt spid="11"/>
                                        </p:tgtEl>
                                        <p:attrNameLst>
                                          <p:attrName>ppt_w</p:attrName>
                                        </p:attrNameLst>
                                      </p:cBhvr>
                                      <p:tavLst>
                                        <p:tav tm="0">
                                          <p:val>
                                            <p:fltVal val="0"/>
                                          </p:val>
                                        </p:tav>
                                        <p:tav tm="100000">
                                          <p:val>
                                            <p:strVal val="#ppt_w"/>
                                          </p:val>
                                        </p:tav>
                                      </p:tavLst>
                                    </p:anim>
                                    <p:anim calcmode="lin" valueType="num">
                                      <p:cBhvr>
                                        <p:cTn id="94"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23" presetClass="entr" presetSubtype="16" fill="hold" grpId="0" nodeType="clickEffect">
                                  <p:stCondLst>
                                    <p:cond delay="0"/>
                                  </p:stCondLst>
                                  <p:childTnLst>
                                    <p:set>
                                      <p:cBhvr>
                                        <p:cTn id="98" dur="1" fill="hold">
                                          <p:stCondLst>
                                            <p:cond delay="0"/>
                                          </p:stCondLst>
                                        </p:cTn>
                                        <p:tgtEl>
                                          <p:spTgt spid="21551"/>
                                        </p:tgtEl>
                                        <p:attrNameLst>
                                          <p:attrName>style.visibility</p:attrName>
                                        </p:attrNameLst>
                                      </p:cBhvr>
                                      <p:to>
                                        <p:strVal val="visible"/>
                                      </p:to>
                                    </p:set>
                                    <p:anim calcmode="lin" valueType="num">
                                      <p:cBhvr>
                                        <p:cTn id="99" dur="500" fill="hold"/>
                                        <p:tgtEl>
                                          <p:spTgt spid="21551"/>
                                        </p:tgtEl>
                                        <p:attrNameLst>
                                          <p:attrName>ppt_w</p:attrName>
                                        </p:attrNameLst>
                                      </p:cBhvr>
                                      <p:tavLst>
                                        <p:tav tm="0">
                                          <p:val>
                                            <p:fltVal val="0"/>
                                          </p:val>
                                        </p:tav>
                                        <p:tav tm="100000">
                                          <p:val>
                                            <p:strVal val="#ppt_w"/>
                                          </p:val>
                                        </p:tav>
                                      </p:tavLst>
                                    </p:anim>
                                    <p:anim calcmode="lin" valueType="num">
                                      <p:cBhvr>
                                        <p:cTn id="100" dur="500" fill="hold"/>
                                        <p:tgtEl>
                                          <p:spTgt spid="21551"/>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1" fill="hold" grpId="0" nodeType="clickEffect">
                                  <p:stCondLst>
                                    <p:cond delay="0"/>
                                  </p:stCondLst>
                                  <p:childTnLst>
                                    <p:set>
                                      <p:cBhvr>
                                        <p:cTn id="104" dur="1" fill="hold">
                                          <p:stCondLst>
                                            <p:cond delay="0"/>
                                          </p:stCondLst>
                                        </p:cTn>
                                        <p:tgtEl>
                                          <p:spTgt spid="21555"/>
                                        </p:tgtEl>
                                        <p:attrNameLst>
                                          <p:attrName>style.visibility</p:attrName>
                                        </p:attrNameLst>
                                      </p:cBhvr>
                                      <p:to>
                                        <p:strVal val="visible"/>
                                      </p:to>
                                    </p:set>
                                    <p:anim calcmode="lin" valueType="num">
                                      <p:cBhvr additive="base">
                                        <p:cTn id="105" dur="500" fill="hold"/>
                                        <p:tgtEl>
                                          <p:spTgt spid="21555"/>
                                        </p:tgtEl>
                                        <p:attrNameLst>
                                          <p:attrName>ppt_x</p:attrName>
                                        </p:attrNameLst>
                                      </p:cBhvr>
                                      <p:tavLst>
                                        <p:tav tm="0">
                                          <p:val>
                                            <p:strVal val="#ppt_x"/>
                                          </p:val>
                                        </p:tav>
                                        <p:tav tm="100000">
                                          <p:val>
                                            <p:strVal val="#ppt_x"/>
                                          </p:val>
                                        </p:tav>
                                      </p:tavLst>
                                    </p:anim>
                                    <p:anim calcmode="lin" valueType="num">
                                      <p:cBhvr additive="base">
                                        <p:cTn id="106" dur="500" fill="hold"/>
                                        <p:tgtEl>
                                          <p:spTgt spid="21555"/>
                                        </p:tgtEl>
                                        <p:attrNameLst>
                                          <p:attrName>ppt_y</p:attrName>
                                        </p:attrNameLst>
                                      </p:cBhvr>
                                      <p:tavLst>
                                        <p:tav tm="0">
                                          <p:val>
                                            <p:strVal val="0-#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1" fill="hold" nodeType="clickEffect">
                                  <p:stCondLst>
                                    <p:cond delay="0"/>
                                  </p:stCondLst>
                                  <p:childTnLst>
                                    <p:set>
                                      <p:cBhvr>
                                        <p:cTn id="110" dur="1" fill="hold">
                                          <p:stCondLst>
                                            <p:cond delay="0"/>
                                          </p:stCondLst>
                                        </p:cTn>
                                        <p:tgtEl>
                                          <p:spTgt spid="21517"/>
                                        </p:tgtEl>
                                        <p:attrNameLst>
                                          <p:attrName>style.visibility</p:attrName>
                                        </p:attrNameLst>
                                      </p:cBhvr>
                                      <p:to>
                                        <p:strVal val="visible"/>
                                      </p:to>
                                    </p:set>
                                    <p:anim calcmode="lin" valueType="num">
                                      <p:cBhvr additive="base">
                                        <p:cTn id="111" dur="500" fill="hold"/>
                                        <p:tgtEl>
                                          <p:spTgt spid="21517"/>
                                        </p:tgtEl>
                                        <p:attrNameLst>
                                          <p:attrName>ppt_x</p:attrName>
                                        </p:attrNameLst>
                                      </p:cBhvr>
                                      <p:tavLst>
                                        <p:tav tm="0">
                                          <p:val>
                                            <p:strVal val="#ppt_x"/>
                                          </p:val>
                                        </p:tav>
                                        <p:tav tm="100000">
                                          <p:val>
                                            <p:strVal val="#ppt_x"/>
                                          </p:val>
                                        </p:tav>
                                      </p:tavLst>
                                    </p:anim>
                                    <p:anim calcmode="lin" valueType="num">
                                      <p:cBhvr additive="base">
                                        <p:cTn id="112" dur="500" fill="hold"/>
                                        <p:tgtEl>
                                          <p:spTgt spid="21517"/>
                                        </p:tgtEl>
                                        <p:attrNameLst>
                                          <p:attrName>ppt_y</p:attrName>
                                        </p:attrNameLst>
                                      </p:cBhvr>
                                      <p:tavLst>
                                        <p:tav tm="0">
                                          <p:val>
                                            <p:strVal val="0-#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21552"/>
                                        </p:tgtEl>
                                        <p:attrNameLst>
                                          <p:attrName>style.visibility</p:attrName>
                                        </p:attrNameLst>
                                      </p:cBhvr>
                                      <p:to>
                                        <p:strVal val="visible"/>
                                      </p:to>
                                    </p:set>
                                    <p:anim calcmode="lin" valueType="num">
                                      <p:cBhvr additive="base">
                                        <p:cTn id="117" dur="500" fill="hold"/>
                                        <p:tgtEl>
                                          <p:spTgt spid="21552"/>
                                        </p:tgtEl>
                                        <p:attrNameLst>
                                          <p:attrName>ppt_x</p:attrName>
                                        </p:attrNameLst>
                                      </p:cBhvr>
                                      <p:tavLst>
                                        <p:tav tm="0">
                                          <p:val>
                                            <p:strVal val="#ppt_x"/>
                                          </p:val>
                                        </p:tav>
                                        <p:tav tm="100000">
                                          <p:val>
                                            <p:strVal val="#ppt_x"/>
                                          </p:val>
                                        </p:tav>
                                      </p:tavLst>
                                    </p:anim>
                                    <p:anim calcmode="lin" valueType="num">
                                      <p:cBhvr additive="base">
                                        <p:cTn id="118" dur="500" fill="hold"/>
                                        <p:tgtEl>
                                          <p:spTgt spid="21552"/>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21554"/>
                                        </p:tgtEl>
                                        <p:attrNameLst>
                                          <p:attrName>style.visibility</p:attrName>
                                        </p:attrNameLst>
                                      </p:cBhvr>
                                      <p:to>
                                        <p:strVal val="visible"/>
                                      </p:to>
                                    </p:set>
                                    <p:anim calcmode="lin" valueType="num">
                                      <p:cBhvr additive="base">
                                        <p:cTn id="123" dur="500" fill="hold"/>
                                        <p:tgtEl>
                                          <p:spTgt spid="21554"/>
                                        </p:tgtEl>
                                        <p:attrNameLst>
                                          <p:attrName>ppt_x</p:attrName>
                                        </p:attrNameLst>
                                      </p:cBhvr>
                                      <p:tavLst>
                                        <p:tav tm="0">
                                          <p:val>
                                            <p:strVal val="0-#ppt_w/2"/>
                                          </p:val>
                                        </p:tav>
                                        <p:tav tm="100000">
                                          <p:val>
                                            <p:strVal val="#ppt_x"/>
                                          </p:val>
                                        </p:tav>
                                      </p:tavLst>
                                    </p:anim>
                                    <p:anim calcmode="lin" valueType="num">
                                      <p:cBhvr additive="base">
                                        <p:cTn id="124" dur="500" fill="hold"/>
                                        <p:tgtEl>
                                          <p:spTgt spid="21554"/>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21518"/>
                                        </p:tgtEl>
                                        <p:attrNameLst>
                                          <p:attrName>style.visibility</p:attrName>
                                        </p:attrNameLst>
                                      </p:cBhvr>
                                      <p:to>
                                        <p:strVal val="visible"/>
                                      </p:to>
                                    </p:set>
                                    <p:anim calcmode="lin" valueType="num">
                                      <p:cBhvr additive="base">
                                        <p:cTn id="129" dur="500" fill="hold"/>
                                        <p:tgtEl>
                                          <p:spTgt spid="21518"/>
                                        </p:tgtEl>
                                        <p:attrNameLst>
                                          <p:attrName>ppt_x</p:attrName>
                                        </p:attrNameLst>
                                      </p:cBhvr>
                                      <p:tavLst>
                                        <p:tav tm="0">
                                          <p:val>
                                            <p:strVal val="0-#ppt_w/2"/>
                                          </p:val>
                                        </p:tav>
                                        <p:tav tm="100000">
                                          <p:val>
                                            <p:strVal val="#ppt_x"/>
                                          </p:val>
                                        </p:tav>
                                      </p:tavLst>
                                    </p:anim>
                                    <p:anim calcmode="lin" valueType="num">
                                      <p:cBhvr additive="base">
                                        <p:cTn id="130" dur="500" fill="hold"/>
                                        <p:tgtEl>
                                          <p:spTgt spid="21518"/>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17" presetClass="entr" presetSubtype="8" fill="hold" grpId="0" nodeType="clickEffect">
                                  <p:stCondLst>
                                    <p:cond delay="0"/>
                                  </p:stCondLst>
                                  <p:childTnLst>
                                    <p:set>
                                      <p:cBhvr>
                                        <p:cTn id="134" dur="1" fill="hold">
                                          <p:stCondLst>
                                            <p:cond delay="0"/>
                                          </p:stCondLst>
                                        </p:cTn>
                                        <p:tgtEl>
                                          <p:spTgt spid="21553"/>
                                        </p:tgtEl>
                                        <p:attrNameLst>
                                          <p:attrName>style.visibility</p:attrName>
                                        </p:attrNameLst>
                                      </p:cBhvr>
                                      <p:to>
                                        <p:strVal val="visible"/>
                                      </p:to>
                                    </p:set>
                                    <p:anim calcmode="lin" valueType="num">
                                      <p:cBhvr>
                                        <p:cTn id="135" dur="500" fill="hold"/>
                                        <p:tgtEl>
                                          <p:spTgt spid="21553"/>
                                        </p:tgtEl>
                                        <p:attrNameLst>
                                          <p:attrName>ppt_x</p:attrName>
                                        </p:attrNameLst>
                                      </p:cBhvr>
                                      <p:tavLst>
                                        <p:tav tm="0">
                                          <p:val>
                                            <p:strVal val="#ppt_x-#ppt_w/2"/>
                                          </p:val>
                                        </p:tav>
                                        <p:tav tm="100000">
                                          <p:val>
                                            <p:strVal val="#ppt_x"/>
                                          </p:val>
                                        </p:tav>
                                      </p:tavLst>
                                    </p:anim>
                                    <p:anim calcmode="lin" valueType="num">
                                      <p:cBhvr>
                                        <p:cTn id="136" dur="500" fill="hold"/>
                                        <p:tgtEl>
                                          <p:spTgt spid="21553"/>
                                        </p:tgtEl>
                                        <p:attrNameLst>
                                          <p:attrName>ppt_y</p:attrName>
                                        </p:attrNameLst>
                                      </p:cBhvr>
                                      <p:tavLst>
                                        <p:tav tm="0">
                                          <p:val>
                                            <p:strVal val="#ppt_y"/>
                                          </p:val>
                                        </p:tav>
                                        <p:tav tm="100000">
                                          <p:val>
                                            <p:strVal val="#ppt_y"/>
                                          </p:val>
                                        </p:tav>
                                      </p:tavLst>
                                    </p:anim>
                                    <p:anim calcmode="lin" valueType="num">
                                      <p:cBhvr>
                                        <p:cTn id="137" dur="500" fill="hold"/>
                                        <p:tgtEl>
                                          <p:spTgt spid="21553"/>
                                        </p:tgtEl>
                                        <p:attrNameLst>
                                          <p:attrName>ppt_w</p:attrName>
                                        </p:attrNameLst>
                                      </p:cBhvr>
                                      <p:tavLst>
                                        <p:tav tm="0">
                                          <p:val>
                                            <p:fltVal val="0"/>
                                          </p:val>
                                        </p:tav>
                                        <p:tav tm="100000">
                                          <p:val>
                                            <p:strVal val="#ppt_w"/>
                                          </p:val>
                                        </p:tav>
                                      </p:tavLst>
                                    </p:anim>
                                    <p:anim calcmode="lin" valueType="num">
                                      <p:cBhvr>
                                        <p:cTn id="138" dur="500" fill="hold"/>
                                        <p:tgtEl>
                                          <p:spTgt spid="2155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36" grpId="0" animBg="1"/>
      <p:bldP spid="21537" grpId="0" animBg="1"/>
      <p:bldP spid="21547" grpId="0" autoUpdateAnimBg="0"/>
      <p:bldP spid="21551" grpId="0" autoUpdateAnimBg="0"/>
      <p:bldP spid="21552" grpId="0" autoUpdateAnimBg="0"/>
      <p:bldP spid="21553" grpId="0" autoUpdateAnimBg="0"/>
      <p:bldP spid="21554" grpId="0" animBg="1"/>
      <p:bldP spid="21555"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554" name="Object 2"/>
          <p:cNvGraphicFramePr>
            <a:graphicFrameLocks noChangeAspect="1"/>
          </p:cNvGraphicFramePr>
          <p:nvPr/>
        </p:nvGraphicFramePr>
        <p:xfrm>
          <a:off x="7772400" y="3190875"/>
          <a:ext cx="1143000" cy="1057275"/>
        </p:xfrm>
        <a:graphic>
          <a:graphicData uri="http://schemas.openxmlformats.org/presentationml/2006/ole">
            <mc:AlternateContent xmlns:mc="http://schemas.openxmlformats.org/markup-compatibility/2006">
              <mc:Choice xmlns:v="urn:schemas-microsoft-com:vml" Requires="v">
                <p:oleObj spid="_x0000_s18433" name="Image" r:id="rId1" imgW="1524000" imgH="1409700" progId="">
                  <p:embed/>
                </p:oleObj>
              </mc:Choice>
              <mc:Fallback>
                <p:oleObj name="Image" r:id="rId1" imgW="1524000" imgH="1409700" progId="">
                  <p:embed/>
                  <p:pic>
                    <p:nvPicPr>
                      <p:cNvPr id="0" name="Object 2"/>
                      <p:cNvPicPr>
                        <a:picLocks noChangeAspect="1"/>
                      </p:cNvPicPr>
                      <p:nvPr/>
                    </p:nvPicPr>
                    <p:blipFill>
                      <a:blip r:embed="rId2"/>
                      <a:stretch>
                        <a:fillRect/>
                      </a:stretch>
                    </p:blipFill>
                    <p:spPr>
                      <a:xfrm>
                        <a:off x="7772400" y="3190875"/>
                        <a:ext cx="1143000" cy="1057275"/>
                      </a:xfrm>
                      <a:prstGeom prst="rect">
                        <a:avLst/>
                      </a:prstGeom>
                      <a:noFill/>
                      <a:ln w="9525">
                        <a:noFill/>
                      </a:ln>
                    </p:spPr>
                  </p:pic>
                </p:oleObj>
              </mc:Fallback>
            </mc:AlternateContent>
          </a:graphicData>
        </a:graphic>
      </p:graphicFrame>
      <p:graphicFrame>
        <p:nvGraphicFramePr>
          <p:cNvPr id="23555" name="Object 3"/>
          <p:cNvGraphicFramePr>
            <a:graphicFrameLocks noChangeAspect="1"/>
          </p:cNvGraphicFramePr>
          <p:nvPr/>
        </p:nvGraphicFramePr>
        <p:xfrm>
          <a:off x="5353050" y="4570413"/>
          <a:ext cx="2298700" cy="1068387"/>
        </p:xfrm>
        <a:graphic>
          <a:graphicData uri="http://schemas.openxmlformats.org/presentationml/2006/ole">
            <mc:AlternateContent xmlns:mc="http://schemas.openxmlformats.org/markup-compatibility/2006">
              <mc:Choice xmlns:v="urn:schemas-microsoft-com:vml" Requires="v">
                <p:oleObj spid="_x0000_s18434" name="Image" r:id="rId3" imgW="3086100" imgH="1435100" progId="">
                  <p:embed/>
                </p:oleObj>
              </mc:Choice>
              <mc:Fallback>
                <p:oleObj name="Image" r:id="rId3" imgW="3086100" imgH="1435100" progId="">
                  <p:embed/>
                  <p:pic>
                    <p:nvPicPr>
                      <p:cNvPr id="0" name="Object 3"/>
                      <p:cNvPicPr>
                        <a:picLocks noChangeAspect="1"/>
                      </p:cNvPicPr>
                      <p:nvPr/>
                    </p:nvPicPr>
                    <p:blipFill>
                      <a:blip r:embed="rId4"/>
                      <a:stretch>
                        <a:fillRect/>
                      </a:stretch>
                    </p:blipFill>
                    <p:spPr>
                      <a:xfrm>
                        <a:off x="5353050" y="4570413"/>
                        <a:ext cx="2298700" cy="1068387"/>
                      </a:xfrm>
                      <a:prstGeom prst="rect">
                        <a:avLst/>
                      </a:prstGeom>
                      <a:noFill/>
                      <a:ln w="9525">
                        <a:noFill/>
                      </a:ln>
                    </p:spPr>
                  </p:pic>
                </p:oleObj>
              </mc:Fallback>
            </mc:AlternateContent>
          </a:graphicData>
        </a:graphic>
      </p:graphicFrame>
      <p:graphicFrame>
        <p:nvGraphicFramePr>
          <p:cNvPr id="23556" name="Object 4"/>
          <p:cNvGraphicFramePr>
            <a:graphicFrameLocks noChangeAspect="1"/>
          </p:cNvGraphicFramePr>
          <p:nvPr/>
        </p:nvGraphicFramePr>
        <p:xfrm>
          <a:off x="5334000" y="3189288"/>
          <a:ext cx="2298700" cy="1058862"/>
        </p:xfrm>
        <a:graphic>
          <a:graphicData uri="http://schemas.openxmlformats.org/presentationml/2006/ole">
            <mc:AlternateContent xmlns:mc="http://schemas.openxmlformats.org/markup-compatibility/2006">
              <mc:Choice xmlns:v="urn:schemas-microsoft-com:vml" Requires="v">
                <p:oleObj spid="_x0000_s18435" name="Image" r:id="rId5" imgW="3060700" imgH="1409700" progId="">
                  <p:embed/>
                </p:oleObj>
              </mc:Choice>
              <mc:Fallback>
                <p:oleObj name="Image" r:id="rId5" imgW="3060700" imgH="1409700" progId="">
                  <p:embed/>
                  <p:pic>
                    <p:nvPicPr>
                      <p:cNvPr id="0" name="Object 4"/>
                      <p:cNvPicPr>
                        <a:picLocks noChangeAspect="1"/>
                      </p:cNvPicPr>
                      <p:nvPr/>
                    </p:nvPicPr>
                    <p:blipFill>
                      <a:blip r:embed="rId6"/>
                      <a:stretch>
                        <a:fillRect/>
                      </a:stretch>
                    </p:blipFill>
                    <p:spPr>
                      <a:xfrm>
                        <a:off x="5334000" y="3189288"/>
                        <a:ext cx="2298700" cy="1058862"/>
                      </a:xfrm>
                      <a:prstGeom prst="rect">
                        <a:avLst/>
                      </a:prstGeom>
                      <a:noFill/>
                      <a:ln w="9525">
                        <a:noFill/>
                      </a:ln>
                    </p:spPr>
                  </p:pic>
                </p:oleObj>
              </mc:Fallback>
            </mc:AlternateContent>
          </a:graphicData>
        </a:graphic>
      </p:graphicFrame>
      <p:grpSp>
        <p:nvGrpSpPr>
          <p:cNvPr id="2" name="Group 5"/>
          <p:cNvGrpSpPr/>
          <p:nvPr/>
        </p:nvGrpSpPr>
        <p:grpSpPr bwMode="auto">
          <a:xfrm>
            <a:off x="5346700" y="3160713"/>
            <a:ext cx="2286000" cy="1066800"/>
            <a:chOff x="3168" y="2112"/>
            <a:chExt cx="1440" cy="672"/>
          </a:xfrm>
        </p:grpSpPr>
        <p:sp>
          <p:nvSpPr>
            <p:cNvPr id="13396" name="Line 6"/>
            <p:cNvSpPr>
              <a:spLocks noChangeShapeType="1"/>
            </p:cNvSpPr>
            <p:nvPr/>
          </p:nvSpPr>
          <p:spPr bwMode="auto">
            <a:xfrm>
              <a:off x="3168" y="2304"/>
              <a:ext cx="0" cy="480"/>
            </a:xfrm>
            <a:prstGeom prst="line">
              <a:avLst/>
            </a:prstGeom>
            <a:noFill/>
            <a:ln w="9525">
              <a:solidFill>
                <a:schemeClr val="tx1"/>
              </a:solidFill>
              <a:round/>
            </a:ln>
          </p:spPr>
          <p:txBody>
            <a:bodyPr wrap="none" anchor="ctr"/>
            <a:lstStyle/>
            <a:p>
              <a:endParaRPr lang="en-IN"/>
            </a:p>
          </p:txBody>
        </p:sp>
        <p:sp>
          <p:nvSpPr>
            <p:cNvPr id="13397" name="Line 7"/>
            <p:cNvSpPr>
              <a:spLocks noChangeShapeType="1"/>
            </p:cNvSpPr>
            <p:nvPr/>
          </p:nvSpPr>
          <p:spPr bwMode="auto">
            <a:xfrm>
              <a:off x="3168" y="2784"/>
              <a:ext cx="192" cy="0"/>
            </a:xfrm>
            <a:prstGeom prst="line">
              <a:avLst/>
            </a:prstGeom>
            <a:noFill/>
            <a:ln w="9525">
              <a:solidFill>
                <a:schemeClr val="tx1"/>
              </a:solidFill>
              <a:round/>
            </a:ln>
          </p:spPr>
          <p:txBody>
            <a:bodyPr wrap="none" anchor="ctr"/>
            <a:lstStyle/>
            <a:p>
              <a:endParaRPr lang="en-IN"/>
            </a:p>
          </p:txBody>
        </p:sp>
        <p:sp>
          <p:nvSpPr>
            <p:cNvPr id="13398" name="Line 8"/>
            <p:cNvSpPr>
              <a:spLocks noChangeShapeType="1"/>
            </p:cNvSpPr>
            <p:nvPr/>
          </p:nvSpPr>
          <p:spPr bwMode="auto">
            <a:xfrm flipV="1">
              <a:off x="3360" y="2640"/>
              <a:ext cx="0" cy="144"/>
            </a:xfrm>
            <a:prstGeom prst="line">
              <a:avLst/>
            </a:prstGeom>
            <a:noFill/>
            <a:ln w="9525">
              <a:solidFill>
                <a:schemeClr val="tx1"/>
              </a:solidFill>
              <a:round/>
            </a:ln>
          </p:spPr>
          <p:txBody>
            <a:bodyPr wrap="none" anchor="ctr"/>
            <a:lstStyle/>
            <a:p>
              <a:endParaRPr lang="en-IN"/>
            </a:p>
          </p:txBody>
        </p:sp>
        <p:sp>
          <p:nvSpPr>
            <p:cNvPr id="13399" name="Line 9"/>
            <p:cNvSpPr>
              <a:spLocks noChangeShapeType="1"/>
            </p:cNvSpPr>
            <p:nvPr/>
          </p:nvSpPr>
          <p:spPr bwMode="auto">
            <a:xfrm>
              <a:off x="3360" y="2640"/>
              <a:ext cx="576" cy="0"/>
            </a:xfrm>
            <a:prstGeom prst="line">
              <a:avLst/>
            </a:prstGeom>
            <a:noFill/>
            <a:ln w="9525">
              <a:solidFill>
                <a:schemeClr val="tx1"/>
              </a:solidFill>
              <a:round/>
            </a:ln>
          </p:spPr>
          <p:txBody>
            <a:bodyPr wrap="none" anchor="ctr"/>
            <a:lstStyle/>
            <a:p>
              <a:endParaRPr lang="en-IN"/>
            </a:p>
          </p:txBody>
        </p:sp>
        <p:sp>
          <p:nvSpPr>
            <p:cNvPr id="13400" name="Line 10"/>
            <p:cNvSpPr>
              <a:spLocks noChangeShapeType="1"/>
            </p:cNvSpPr>
            <p:nvPr/>
          </p:nvSpPr>
          <p:spPr bwMode="auto">
            <a:xfrm>
              <a:off x="3936" y="2640"/>
              <a:ext cx="0" cy="144"/>
            </a:xfrm>
            <a:prstGeom prst="line">
              <a:avLst/>
            </a:prstGeom>
            <a:noFill/>
            <a:ln w="9525">
              <a:solidFill>
                <a:schemeClr val="tx1"/>
              </a:solidFill>
              <a:round/>
            </a:ln>
          </p:spPr>
          <p:txBody>
            <a:bodyPr wrap="none" anchor="ctr"/>
            <a:lstStyle/>
            <a:p>
              <a:endParaRPr lang="en-IN"/>
            </a:p>
          </p:txBody>
        </p:sp>
        <p:sp>
          <p:nvSpPr>
            <p:cNvPr id="13401" name="Line 11"/>
            <p:cNvSpPr>
              <a:spLocks noChangeShapeType="1"/>
            </p:cNvSpPr>
            <p:nvPr/>
          </p:nvSpPr>
          <p:spPr bwMode="auto">
            <a:xfrm>
              <a:off x="3936" y="2784"/>
              <a:ext cx="672" cy="0"/>
            </a:xfrm>
            <a:prstGeom prst="line">
              <a:avLst/>
            </a:prstGeom>
            <a:noFill/>
            <a:ln w="9525">
              <a:solidFill>
                <a:schemeClr val="tx1"/>
              </a:solidFill>
              <a:round/>
            </a:ln>
          </p:spPr>
          <p:txBody>
            <a:bodyPr wrap="none" anchor="ctr"/>
            <a:lstStyle/>
            <a:p>
              <a:endParaRPr lang="en-IN"/>
            </a:p>
          </p:txBody>
        </p:sp>
        <p:sp>
          <p:nvSpPr>
            <p:cNvPr id="13402" name="Line 12"/>
            <p:cNvSpPr>
              <a:spLocks noChangeShapeType="1"/>
            </p:cNvSpPr>
            <p:nvPr/>
          </p:nvSpPr>
          <p:spPr bwMode="auto">
            <a:xfrm flipV="1">
              <a:off x="4608" y="2112"/>
              <a:ext cx="0" cy="672"/>
            </a:xfrm>
            <a:prstGeom prst="line">
              <a:avLst/>
            </a:prstGeom>
            <a:noFill/>
            <a:ln w="9525">
              <a:solidFill>
                <a:schemeClr val="tx1"/>
              </a:solidFill>
              <a:round/>
            </a:ln>
          </p:spPr>
          <p:txBody>
            <a:bodyPr wrap="none" anchor="ctr"/>
            <a:lstStyle/>
            <a:p>
              <a:endParaRPr lang="en-IN"/>
            </a:p>
          </p:txBody>
        </p:sp>
        <p:sp>
          <p:nvSpPr>
            <p:cNvPr id="13403" name="Line 13"/>
            <p:cNvSpPr>
              <a:spLocks noChangeShapeType="1"/>
            </p:cNvSpPr>
            <p:nvPr/>
          </p:nvSpPr>
          <p:spPr bwMode="auto">
            <a:xfrm>
              <a:off x="3168" y="2304"/>
              <a:ext cx="816" cy="0"/>
            </a:xfrm>
            <a:prstGeom prst="line">
              <a:avLst/>
            </a:prstGeom>
            <a:noFill/>
            <a:ln w="9525">
              <a:solidFill>
                <a:schemeClr val="tx1"/>
              </a:solidFill>
              <a:round/>
            </a:ln>
          </p:spPr>
          <p:txBody>
            <a:bodyPr wrap="none" anchor="ctr"/>
            <a:lstStyle/>
            <a:p>
              <a:endParaRPr lang="en-IN"/>
            </a:p>
          </p:txBody>
        </p:sp>
        <p:sp>
          <p:nvSpPr>
            <p:cNvPr id="13404" name="Line 14"/>
            <p:cNvSpPr>
              <a:spLocks noChangeShapeType="1"/>
            </p:cNvSpPr>
            <p:nvPr/>
          </p:nvSpPr>
          <p:spPr bwMode="auto">
            <a:xfrm>
              <a:off x="3984" y="2304"/>
              <a:ext cx="96" cy="144"/>
            </a:xfrm>
            <a:prstGeom prst="line">
              <a:avLst/>
            </a:prstGeom>
            <a:noFill/>
            <a:ln w="9525">
              <a:solidFill>
                <a:schemeClr val="tx1"/>
              </a:solidFill>
              <a:round/>
            </a:ln>
          </p:spPr>
          <p:txBody>
            <a:bodyPr wrap="none" anchor="ctr"/>
            <a:lstStyle/>
            <a:p>
              <a:endParaRPr lang="en-IN"/>
            </a:p>
          </p:txBody>
        </p:sp>
        <p:sp>
          <p:nvSpPr>
            <p:cNvPr id="13405" name="Line 15"/>
            <p:cNvSpPr>
              <a:spLocks noChangeShapeType="1"/>
            </p:cNvSpPr>
            <p:nvPr/>
          </p:nvSpPr>
          <p:spPr bwMode="auto">
            <a:xfrm>
              <a:off x="4080" y="2448"/>
              <a:ext cx="0" cy="144"/>
            </a:xfrm>
            <a:prstGeom prst="line">
              <a:avLst/>
            </a:prstGeom>
            <a:noFill/>
            <a:ln w="9525">
              <a:solidFill>
                <a:schemeClr val="tx1"/>
              </a:solidFill>
              <a:round/>
            </a:ln>
          </p:spPr>
          <p:txBody>
            <a:bodyPr wrap="none" anchor="ctr"/>
            <a:lstStyle/>
            <a:p>
              <a:endParaRPr lang="en-IN"/>
            </a:p>
          </p:txBody>
        </p:sp>
        <p:sp>
          <p:nvSpPr>
            <p:cNvPr id="13406" name="Line 16"/>
            <p:cNvSpPr>
              <a:spLocks noChangeShapeType="1"/>
            </p:cNvSpPr>
            <p:nvPr/>
          </p:nvSpPr>
          <p:spPr bwMode="auto">
            <a:xfrm>
              <a:off x="4080" y="2592"/>
              <a:ext cx="192" cy="0"/>
            </a:xfrm>
            <a:prstGeom prst="line">
              <a:avLst/>
            </a:prstGeom>
            <a:noFill/>
            <a:ln w="9525">
              <a:solidFill>
                <a:schemeClr val="tx1"/>
              </a:solidFill>
              <a:round/>
            </a:ln>
          </p:spPr>
          <p:txBody>
            <a:bodyPr wrap="none" anchor="ctr"/>
            <a:lstStyle/>
            <a:p>
              <a:endParaRPr lang="en-IN"/>
            </a:p>
          </p:txBody>
        </p:sp>
        <p:sp>
          <p:nvSpPr>
            <p:cNvPr id="13407" name="Line 17"/>
            <p:cNvSpPr>
              <a:spLocks noChangeShapeType="1"/>
            </p:cNvSpPr>
            <p:nvPr/>
          </p:nvSpPr>
          <p:spPr bwMode="auto">
            <a:xfrm flipV="1">
              <a:off x="4272" y="2448"/>
              <a:ext cx="0" cy="144"/>
            </a:xfrm>
            <a:prstGeom prst="line">
              <a:avLst/>
            </a:prstGeom>
            <a:noFill/>
            <a:ln w="9525">
              <a:solidFill>
                <a:schemeClr val="tx1"/>
              </a:solidFill>
              <a:round/>
            </a:ln>
          </p:spPr>
          <p:txBody>
            <a:bodyPr wrap="none" anchor="ctr"/>
            <a:lstStyle/>
            <a:p>
              <a:endParaRPr lang="en-IN"/>
            </a:p>
          </p:txBody>
        </p:sp>
        <p:sp>
          <p:nvSpPr>
            <p:cNvPr id="13408" name="Line 18"/>
            <p:cNvSpPr>
              <a:spLocks noChangeShapeType="1"/>
            </p:cNvSpPr>
            <p:nvPr/>
          </p:nvSpPr>
          <p:spPr bwMode="auto">
            <a:xfrm flipV="1">
              <a:off x="4272" y="2112"/>
              <a:ext cx="144" cy="336"/>
            </a:xfrm>
            <a:prstGeom prst="line">
              <a:avLst/>
            </a:prstGeom>
            <a:noFill/>
            <a:ln w="9525">
              <a:solidFill>
                <a:schemeClr val="tx1"/>
              </a:solidFill>
              <a:round/>
            </a:ln>
          </p:spPr>
          <p:txBody>
            <a:bodyPr wrap="none" anchor="ctr"/>
            <a:lstStyle/>
            <a:p>
              <a:endParaRPr lang="en-IN"/>
            </a:p>
          </p:txBody>
        </p:sp>
        <p:sp>
          <p:nvSpPr>
            <p:cNvPr id="13409" name="Line 19"/>
            <p:cNvSpPr>
              <a:spLocks noChangeShapeType="1"/>
            </p:cNvSpPr>
            <p:nvPr/>
          </p:nvSpPr>
          <p:spPr bwMode="auto">
            <a:xfrm>
              <a:off x="4416" y="2120"/>
              <a:ext cx="192" cy="0"/>
            </a:xfrm>
            <a:prstGeom prst="line">
              <a:avLst/>
            </a:prstGeom>
            <a:noFill/>
            <a:ln w="9525">
              <a:solidFill>
                <a:schemeClr val="tx1"/>
              </a:solidFill>
              <a:round/>
            </a:ln>
          </p:spPr>
          <p:txBody>
            <a:bodyPr wrap="none" anchor="ctr"/>
            <a:lstStyle/>
            <a:p>
              <a:endParaRPr lang="en-IN"/>
            </a:p>
          </p:txBody>
        </p:sp>
        <p:sp>
          <p:nvSpPr>
            <p:cNvPr id="13410" name="Line 20"/>
            <p:cNvSpPr>
              <a:spLocks noChangeShapeType="1"/>
            </p:cNvSpPr>
            <p:nvPr/>
          </p:nvSpPr>
          <p:spPr bwMode="auto">
            <a:xfrm>
              <a:off x="3168" y="2384"/>
              <a:ext cx="864" cy="0"/>
            </a:xfrm>
            <a:prstGeom prst="line">
              <a:avLst/>
            </a:prstGeom>
            <a:noFill/>
            <a:ln w="9525">
              <a:solidFill>
                <a:schemeClr val="tx1"/>
              </a:solidFill>
              <a:prstDash val="dash"/>
              <a:round/>
            </a:ln>
          </p:spPr>
          <p:txBody>
            <a:bodyPr wrap="none" anchor="ctr"/>
            <a:lstStyle/>
            <a:p>
              <a:endParaRPr lang="en-IN"/>
            </a:p>
          </p:txBody>
        </p:sp>
        <p:sp>
          <p:nvSpPr>
            <p:cNvPr id="13411" name="Line 21"/>
            <p:cNvSpPr>
              <a:spLocks noChangeShapeType="1"/>
            </p:cNvSpPr>
            <p:nvPr/>
          </p:nvSpPr>
          <p:spPr bwMode="auto">
            <a:xfrm>
              <a:off x="3256" y="2392"/>
              <a:ext cx="0" cy="384"/>
            </a:xfrm>
            <a:prstGeom prst="line">
              <a:avLst/>
            </a:prstGeom>
            <a:noFill/>
            <a:ln w="9525">
              <a:solidFill>
                <a:schemeClr val="tx1"/>
              </a:solidFill>
              <a:prstDash val="dash"/>
              <a:round/>
            </a:ln>
          </p:spPr>
          <p:txBody>
            <a:bodyPr wrap="none" anchor="ctr"/>
            <a:lstStyle/>
            <a:p>
              <a:endParaRPr lang="en-IN"/>
            </a:p>
          </p:txBody>
        </p:sp>
      </p:grpSp>
      <p:grpSp>
        <p:nvGrpSpPr>
          <p:cNvPr id="3" name="Group 22"/>
          <p:cNvGrpSpPr/>
          <p:nvPr/>
        </p:nvGrpSpPr>
        <p:grpSpPr bwMode="auto">
          <a:xfrm>
            <a:off x="7785100" y="3160713"/>
            <a:ext cx="1143000" cy="1066800"/>
            <a:chOff x="4704" y="2112"/>
            <a:chExt cx="720" cy="672"/>
          </a:xfrm>
        </p:grpSpPr>
        <p:sp>
          <p:nvSpPr>
            <p:cNvPr id="13384" name="Line 23"/>
            <p:cNvSpPr>
              <a:spLocks noChangeShapeType="1"/>
            </p:cNvSpPr>
            <p:nvPr/>
          </p:nvSpPr>
          <p:spPr bwMode="auto">
            <a:xfrm flipV="1">
              <a:off x="4704" y="2112"/>
              <a:ext cx="0" cy="672"/>
            </a:xfrm>
            <a:prstGeom prst="line">
              <a:avLst/>
            </a:prstGeom>
            <a:noFill/>
            <a:ln w="19050">
              <a:solidFill>
                <a:schemeClr val="tx1"/>
              </a:solidFill>
              <a:round/>
            </a:ln>
          </p:spPr>
          <p:txBody>
            <a:bodyPr wrap="none" anchor="ctr"/>
            <a:lstStyle/>
            <a:p>
              <a:endParaRPr lang="en-IN"/>
            </a:p>
          </p:txBody>
        </p:sp>
        <p:sp>
          <p:nvSpPr>
            <p:cNvPr id="13385" name="Line 24"/>
            <p:cNvSpPr>
              <a:spLocks noChangeShapeType="1"/>
            </p:cNvSpPr>
            <p:nvPr/>
          </p:nvSpPr>
          <p:spPr bwMode="auto">
            <a:xfrm flipV="1">
              <a:off x="5424" y="2112"/>
              <a:ext cx="0" cy="672"/>
            </a:xfrm>
            <a:prstGeom prst="line">
              <a:avLst/>
            </a:prstGeom>
            <a:noFill/>
            <a:ln w="19050">
              <a:solidFill>
                <a:schemeClr val="tx1"/>
              </a:solidFill>
              <a:round/>
            </a:ln>
          </p:spPr>
          <p:txBody>
            <a:bodyPr wrap="none" anchor="ctr"/>
            <a:lstStyle/>
            <a:p>
              <a:endParaRPr lang="en-IN"/>
            </a:p>
          </p:txBody>
        </p:sp>
        <p:sp>
          <p:nvSpPr>
            <p:cNvPr id="13386" name="Line 25"/>
            <p:cNvSpPr>
              <a:spLocks noChangeShapeType="1"/>
            </p:cNvSpPr>
            <p:nvPr/>
          </p:nvSpPr>
          <p:spPr bwMode="auto">
            <a:xfrm>
              <a:off x="4704" y="2784"/>
              <a:ext cx="720" cy="0"/>
            </a:xfrm>
            <a:prstGeom prst="line">
              <a:avLst/>
            </a:prstGeom>
            <a:noFill/>
            <a:ln w="19050">
              <a:solidFill>
                <a:schemeClr val="tx1"/>
              </a:solidFill>
              <a:round/>
            </a:ln>
          </p:spPr>
          <p:txBody>
            <a:bodyPr wrap="none" anchor="ctr"/>
            <a:lstStyle/>
            <a:p>
              <a:endParaRPr lang="en-IN"/>
            </a:p>
          </p:txBody>
        </p:sp>
        <p:sp>
          <p:nvSpPr>
            <p:cNvPr id="13387" name="Line 26"/>
            <p:cNvSpPr>
              <a:spLocks noChangeShapeType="1"/>
            </p:cNvSpPr>
            <p:nvPr/>
          </p:nvSpPr>
          <p:spPr bwMode="auto">
            <a:xfrm>
              <a:off x="4704" y="2128"/>
              <a:ext cx="720" cy="0"/>
            </a:xfrm>
            <a:prstGeom prst="line">
              <a:avLst/>
            </a:prstGeom>
            <a:noFill/>
            <a:ln w="19050">
              <a:solidFill>
                <a:schemeClr val="tx1"/>
              </a:solidFill>
              <a:round/>
            </a:ln>
          </p:spPr>
          <p:txBody>
            <a:bodyPr wrap="none" anchor="ctr"/>
            <a:lstStyle/>
            <a:p>
              <a:endParaRPr lang="en-IN"/>
            </a:p>
          </p:txBody>
        </p:sp>
        <p:sp>
          <p:nvSpPr>
            <p:cNvPr id="13388" name="Line 27"/>
            <p:cNvSpPr>
              <a:spLocks noChangeShapeType="1"/>
            </p:cNvSpPr>
            <p:nvPr/>
          </p:nvSpPr>
          <p:spPr bwMode="auto">
            <a:xfrm>
              <a:off x="4704" y="2448"/>
              <a:ext cx="720" cy="0"/>
            </a:xfrm>
            <a:prstGeom prst="line">
              <a:avLst/>
            </a:prstGeom>
            <a:noFill/>
            <a:ln w="19050">
              <a:solidFill>
                <a:schemeClr val="tx1"/>
              </a:solidFill>
              <a:prstDash val="dash"/>
              <a:round/>
            </a:ln>
          </p:spPr>
          <p:txBody>
            <a:bodyPr wrap="none" anchor="ctr"/>
            <a:lstStyle/>
            <a:p>
              <a:endParaRPr lang="en-IN"/>
            </a:p>
          </p:txBody>
        </p:sp>
        <p:sp>
          <p:nvSpPr>
            <p:cNvPr id="13389" name="Line 28"/>
            <p:cNvSpPr>
              <a:spLocks noChangeShapeType="1"/>
            </p:cNvSpPr>
            <p:nvPr/>
          </p:nvSpPr>
          <p:spPr bwMode="auto">
            <a:xfrm>
              <a:off x="4704" y="2592"/>
              <a:ext cx="720" cy="0"/>
            </a:xfrm>
            <a:prstGeom prst="line">
              <a:avLst/>
            </a:prstGeom>
            <a:noFill/>
            <a:ln w="19050">
              <a:solidFill>
                <a:schemeClr val="tx1"/>
              </a:solidFill>
              <a:prstDash val="dash"/>
              <a:round/>
            </a:ln>
          </p:spPr>
          <p:txBody>
            <a:bodyPr wrap="none" anchor="ctr"/>
            <a:lstStyle/>
            <a:p>
              <a:endParaRPr lang="en-IN"/>
            </a:p>
          </p:txBody>
        </p:sp>
        <p:sp>
          <p:nvSpPr>
            <p:cNvPr id="13390" name="Line 29"/>
            <p:cNvSpPr>
              <a:spLocks noChangeShapeType="1"/>
            </p:cNvSpPr>
            <p:nvPr/>
          </p:nvSpPr>
          <p:spPr bwMode="auto">
            <a:xfrm>
              <a:off x="4704" y="2304"/>
              <a:ext cx="240" cy="0"/>
            </a:xfrm>
            <a:prstGeom prst="line">
              <a:avLst/>
            </a:prstGeom>
            <a:noFill/>
            <a:ln w="19050">
              <a:solidFill>
                <a:schemeClr val="tx1"/>
              </a:solidFill>
              <a:round/>
            </a:ln>
          </p:spPr>
          <p:txBody>
            <a:bodyPr wrap="none" anchor="ctr"/>
            <a:lstStyle/>
            <a:p>
              <a:endParaRPr lang="en-IN"/>
            </a:p>
          </p:txBody>
        </p:sp>
        <p:sp>
          <p:nvSpPr>
            <p:cNvPr id="13391" name="Line 30"/>
            <p:cNvSpPr>
              <a:spLocks noChangeShapeType="1"/>
            </p:cNvSpPr>
            <p:nvPr/>
          </p:nvSpPr>
          <p:spPr bwMode="auto">
            <a:xfrm>
              <a:off x="4894" y="2370"/>
              <a:ext cx="344" cy="0"/>
            </a:xfrm>
            <a:prstGeom prst="line">
              <a:avLst/>
            </a:prstGeom>
            <a:noFill/>
            <a:ln w="19050">
              <a:solidFill>
                <a:schemeClr val="tx1"/>
              </a:solidFill>
              <a:round/>
            </a:ln>
          </p:spPr>
          <p:txBody>
            <a:bodyPr wrap="none" anchor="ctr"/>
            <a:lstStyle/>
            <a:p>
              <a:endParaRPr lang="en-IN"/>
            </a:p>
          </p:txBody>
        </p:sp>
        <p:sp>
          <p:nvSpPr>
            <p:cNvPr id="13392" name="Line 31"/>
            <p:cNvSpPr>
              <a:spLocks noChangeShapeType="1"/>
            </p:cNvSpPr>
            <p:nvPr/>
          </p:nvSpPr>
          <p:spPr bwMode="auto">
            <a:xfrm flipH="1" flipV="1">
              <a:off x="5166" y="2298"/>
              <a:ext cx="72" cy="72"/>
            </a:xfrm>
            <a:prstGeom prst="line">
              <a:avLst/>
            </a:prstGeom>
            <a:noFill/>
            <a:ln w="19050">
              <a:solidFill>
                <a:schemeClr val="tx1"/>
              </a:solidFill>
              <a:round/>
            </a:ln>
          </p:spPr>
          <p:txBody>
            <a:bodyPr wrap="none" anchor="ctr"/>
            <a:lstStyle/>
            <a:p>
              <a:endParaRPr lang="en-IN"/>
            </a:p>
          </p:txBody>
        </p:sp>
        <p:sp>
          <p:nvSpPr>
            <p:cNvPr id="13393" name="Line 32"/>
            <p:cNvSpPr>
              <a:spLocks noChangeShapeType="1"/>
            </p:cNvSpPr>
            <p:nvPr/>
          </p:nvSpPr>
          <p:spPr bwMode="auto">
            <a:xfrm flipV="1">
              <a:off x="4882" y="2298"/>
              <a:ext cx="72" cy="72"/>
            </a:xfrm>
            <a:prstGeom prst="line">
              <a:avLst/>
            </a:prstGeom>
            <a:noFill/>
            <a:ln w="19050">
              <a:solidFill>
                <a:schemeClr val="tx1"/>
              </a:solidFill>
              <a:round/>
            </a:ln>
          </p:spPr>
          <p:txBody>
            <a:bodyPr wrap="none" anchor="ctr"/>
            <a:lstStyle/>
            <a:p>
              <a:endParaRPr lang="en-IN"/>
            </a:p>
          </p:txBody>
        </p:sp>
        <p:sp>
          <p:nvSpPr>
            <p:cNvPr id="13394" name="Line 33"/>
            <p:cNvSpPr>
              <a:spLocks noChangeShapeType="1"/>
            </p:cNvSpPr>
            <p:nvPr/>
          </p:nvSpPr>
          <p:spPr bwMode="auto">
            <a:xfrm>
              <a:off x="5184" y="2304"/>
              <a:ext cx="240" cy="0"/>
            </a:xfrm>
            <a:prstGeom prst="line">
              <a:avLst/>
            </a:prstGeom>
            <a:noFill/>
            <a:ln w="19050">
              <a:solidFill>
                <a:schemeClr val="tx1"/>
              </a:solidFill>
              <a:round/>
            </a:ln>
          </p:spPr>
          <p:txBody>
            <a:bodyPr wrap="none" anchor="ctr"/>
            <a:lstStyle/>
            <a:p>
              <a:endParaRPr lang="en-IN"/>
            </a:p>
          </p:txBody>
        </p:sp>
        <p:sp>
          <p:nvSpPr>
            <p:cNvPr id="13395" name="Line 34"/>
            <p:cNvSpPr>
              <a:spLocks noChangeShapeType="1"/>
            </p:cNvSpPr>
            <p:nvPr/>
          </p:nvSpPr>
          <p:spPr bwMode="auto">
            <a:xfrm>
              <a:off x="4704" y="2646"/>
              <a:ext cx="720" cy="0"/>
            </a:xfrm>
            <a:prstGeom prst="line">
              <a:avLst/>
            </a:prstGeom>
            <a:noFill/>
            <a:ln w="19050">
              <a:solidFill>
                <a:schemeClr val="tx1"/>
              </a:solidFill>
              <a:prstDash val="dash"/>
              <a:round/>
            </a:ln>
          </p:spPr>
          <p:txBody>
            <a:bodyPr wrap="none" anchor="ctr"/>
            <a:lstStyle/>
            <a:p>
              <a:endParaRPr lang="en-IN"/>
            </a:p>
          </p:txBody>
        </p:sp>
      </p:grpSp>
      <p:grpSp>
        <p:nvGrpSpPr>
          <p:cNvPr id="4" name="Group 35"/>
          <p:cNvGrpSpPr/>
          <p:nvPr/>
        </p:nvGrpSpPr>
        <p:grpSpPr bwMode="auto">
          <a:xfrm>
            <a:off x="5353050" y="4608513"/>
            <a:ext cx="2279650" cy="1019175"/>
            <a:chOff x="3156" y="3024"/>
            <a:chExt cx="1452" cy="642"/>
          </a:xfrm>
        </p:grpSpPr>
        <p:sp>
          <p:nvSpPr>
            <p:cNvPr id="13370" name="Line 36"/>
            <p:cNvSpPr>
              <a:spLocks noChangeShapeType="1"/>
            </p:cNvSpPr>
            <p:nvPr/>
          </p:nvSpPr>
          <p:spPr bwMode="auto">
            <a:xfrm>
              <a:off x="4608" y="3024"/>
              <a:ext cx="0" cy="624"/>
            </a:xfrm>
            <a:prstGeom prst="line">
              <a:avLst/>
            </a:prstGeom>
            <a:noFill/>
            <a:ln w="9525">
              <a:solidFill>
                <a:schemeClr val="tx1"/>
              </a:solidFill>
              <a:round/>
            </a:ln>
          </p:spPr>
          <p:txBody>
            <a:bodyPr wrap="none" anchor="ctr"/>
            <a:lstStyle/>
            <a:p>
              <a:endParaRPr lang="en-IN"/>
            </a:p>
          </p:txBody>
        </p:sp>
        <p:sp>
          <p:nvSpPr>
            <p:cNvPr id="13371" name="Line 37"/>
            <p:cNvSpPr>
              <a:spLocks noChangeShapeType="1"/>
            </p:cNvSpPr>
            <p:nvPr/>
          </p:nvSpPr>
          <p:spPr bwMode="auto">
            <a:xfrm>
              <a:off x="4452" y="3024"/>
              <a:ext cx="0" cy="624"/>
            </a:xfrm>
            <a:prstGeom prst="line">
              <a:avLst/>
            </a:prstGeom>
            <a:noFill/>
            <a:ln w="9525">
              <a:solidFill>
                <a:schemeClr val="tx1"/>
              </a:solidFill>
              <a:round/>
            </a:ln>
          </p:spPr>
          <p:txBody>
            <a:bodyPr wrap="none" anchor="ctr"/>
            <a:lstStyle/>
            <a:p>
              <a:endParaRPr lang="en-IN"/>
            </a:p>
          </p:txBody>
        </p:sp>
        <p:sp>
          <p:nvSpPr>
            <p:cNvPr id="13372" name="Line 38"/>
            <p:cNvSpPr>
              <a:spLocks noChangeShapeType="1"/>
            </p:cNvSpPr>
            <p:nvPr/>
          </p:nvSpPr>
          <p:spPr bwMode="auto">
            <a:xfrm>
              <a:off x="4296" y="3024"/>
              <a:ext cx="0" cy="624"/>
            </a:xfrm>
            <a:prstGeom prst="line">
              <a:avLst/>
            </a:prstGeom>
            <a:noFill/>
            <a:ln w="9525">
              <a:solidFill>
                <a:schemeClr val="tx1"/>
              </a:solidFill>
              <a:round/>
            </a:ln>
          </p:spPr>
          <p:txBody>
            <a:bodyPr wrap="none" anchor="ctr"/>
            <a:lstStyle/>
            <a:p>
              <a:endParaRPr lang="en-IN"/>
            </a:p>
          </p:txBody>
        </p:sp>
        <p:sp>
          <p:nvSpPr>
            <p:cNvPr id="13373" name="Line 39"/>
            <p:cNvSpPr>
              <a:spLocks noChangeShapeType="1"/>
            </p:cNvSpPr>
            <p:nvPr/>
          </p:nvSpPr>
          <p:spPr bwMode="auto">
            <a:xfrm>
              <a:off x="4086" y="3024"/>
              <a:ext cx="0" cy="624"/>
            </a:xfrm>
            <a:prstGeom prst="line">
              <a:avLst/>
            </a:prstGeom>
            <a:noFill/>
            <a:ln w="9525">
              <a:solidFill>
                <a:schemeClr val="tx1"/>
              </a:solidFill>
              <a:round/>
            </a:ln>
          </p:spPr>
          <p:txBody>
            <a:bodyPr wrap="none" anchor="ctr"/>
            <a:lstStyle/>
            <a:p>
              <a:endParaRPr lang="en-IN"/>
            </a:p>
          </p:txBody>
        </p:sp>
        <p:sp>
          <p:nvSpPr>
            <p:cNvPr id="13374" name="Line 40"/>
            <p:cNvSpPr>
              <a:spLocks noChangeShapeType="1"/>
            </p:cNvSpPr>
            <p:nvPr/>
          </p:nvSpPr>
          <p:spPr bwMode="auto">
            <a:xfrm>
              <a:off x="3996" y="3024"/>
              <a:ext cx="0" cy="624"/>
            </a:xfrm>
            <a:prstGeom prst="line">
              <a:avLst/>
            </a:prstGeom>
            <a:noFill/>
            <a:ln w="9525">
              <a:solidFill>
                <a:schemeClr val="tx1"/>
              </a:solidFill>
              <a:round/>
            </a:ln>
          </p:spPr>
          <p:txBody>
            <a:bodyPr wrap="none" anchor="ctr"/>
            <a:lstStyle/>
            <a:p>
              <a:endParaRPr lang="en-IN"/>
            </a:p>
          </p:txBody>
        </p:sp>
        <p:sp>
          <p:nvSpPr>
            <p:cNvPr id="13375" name="Line 41"/>
            <p:cNvSpPr>
              <a:spLocks noChangeShapeType="1"/>
            </p:cNvSpPr>
            <p:nvPr/>
          </p:nvSpPr>
          <p:spPr bwMode="auto">
            <a:xfrm>
              <a:off x="3936" y="3024"/>
              <a:ext cx="0" cy="624"/>
            </a:xfrm>
            <a:prstGeom prst="line">
              <a:avLst/>
            </a:prstGeom>
            <a:noFill/>
            <a:ln w="9525">
              <a:solidFill>
                <a:schemeClr val="tx1"/>
              </a:solidFill>
              <a:prstDash val="dash"/>
              <a:round/>
            </a:ln>
          </p:spPr>
          <p:txBody>
            <a:bodyPr wrap="none" anchor="ctr"/>
            <a:lstStyle/>
            <a:p>
              <a:endParaRPr lang="en-IN"/>
            </a:p>
          </p:txBody>
        </p:sp>
        <p:sp>
          <p:nvSpPr>
            <p:cNvPr id="13376" name="Line 42"/>
            <p:cNvSpPr>
              <a:spLocks noChangeShapeType="1"/>
            </p:cNvSpPr>
            <p:nvPr/>
          </p:nvSpPr>
          <p:spPr bwMode="auto">
            <a:xfrm>
              <a:off x="3360" y="3024"/>
              <a:ext cx="0" cy="624"/>
            </a:xfrm>
            <a:prstGeom prst="line">
              <a:avLst/>
            </a:prstGeom>
            <a:noFill/>
            <a:ln w="9525">
              <a:solidFill>
                <a:schemeClr val="tx1"/>
              </a:solidFill>
              <a:prstDash val="dash"/>
              <a:round/>
            </a:ln>
          </p:spPr>
          <p:txBody>
            <a:bodyPr wrap="none" anchor="ctr"/>
            <a:lstStyle/>
            <a:p>
              <a:endParaRPr lang="en-IN"/>
            </a:p>
          </p:txBody>
        </p:sp>
        <p:sp>
          <p:nvSpPr>
            <p:cNvPr id="13377" name="Line 43"/>
            <p:cNvSpPr>
              <a:spLocks noChangeShapeType="1"/>
            </p:cNvSpPr>
            <p:nvPr/>
          </p:nvSpPr>
          <p:spPr bwMode="auto">
            <a:xfrm>
              <a:off x="3168" y="3024"/>
              <a:ext cx="0" cy="192"/>
            </a:xfrm>
            <a:prstGeom prst="line">
              <a:avLst/>
            </a:prstGeom>
            <a:noFill/>
            <a:ln w="9525">
              <a:solidFill>
                <a:schemeClr val="tx1"/>
              </a:solidFill>
              <a:round/>
            </a:ln>
          </p:spPr>
          <p:txBody>
            <a:bodyPr wrap="none" anchor="ctr"/>
            <a:lstStyle/>
            <a:p>
              <a:endParaRPr lang="en-IN"/>
            </a:p>
          </p:txBody>
        </p:sp>
        <p:sp>
          <p:nvSpPr>
            <p:cNvPr id="13378" name="Line 44"/>
            <p:cNvSpPr>
              <a:spLocks noChangeShapeType="1"/>
            </p:cNvSpPr>
            <p:nvPr/>
          </p:nvSpPr>
          <p:spPr bwMode="auto">
            <a:xfrm>
              <a:off x="3168" y="3024"/>
              <a:ext cx="1440" cy="0"/>
            </a:xfrm>
            <a:prstGeom prst="line">
              <a:avLst/>
            </a:prstGeom>
            <a:noFill/>
            <a:ln w="9525">
              <a:solidFill>
                <a:schemeClr val="tx1"/>
              </a:solidFill>
              <a:round/>
            </a:ln>
          </p:spPr>
          <p:txBody>
            <a:bodyPr wrap="none" anchor="ctr"/>
            <a:lstStyle/>
            <a:p>
              <a:endParaRPr lang="en-IN"/>
            </a:p>
          </p:txBody>
        </p:sp>
        <p:sp>
          <p:nvSpPr>
            <p:cNvPr id="13379" name="Line 45"/>
            <p:cNvSpPr>
              <a:spLocks noChangeShapeType="1"/>
            </p:cNvSpPr>
            <p:nvPr/>
          </p:nvSpPr>
          <p:spPr bwMode="auto">
            <a:xfrm>
              <a:off x="3168" y="3648"/>
              <a:ext cx="1440" cy="0"/>
            </a:xfrm>
            <a:prstGeom prst="line">
              <a:avLst/>
            </a:prstGeom>
            <a:noFill/>
            <a:ln w="9525">
              <a:solidFill>
                <a:schemeClr val="tx1"/>
              </a:solidFill>
              <a:round/>
            </a:ln>
          </p:spPr>
          <p:txBody>
            <a:bodyPr wrap="none" anchor="ctr"/>
            <a:lstStyle/>
            <a:p>
              <a:endParaRPr lang="en-IN"/>
            </a:p>
          </p:txBody>
        </p:sp>
        <p:sp>
          <p:nvSpPr>
            <p:cNvPr id="13380" name="Line 46"/>
            <p:cNvSpPr>
              <a:spLocks noChangeShapeType="1"/>
            </p:cNvSpPr>
            <p:nvPr/>
          </p:nvSpPr>
          <p:spPr bwMode="auto">
            <a:xfrm>
              <a:off x="3156" y="3438"/>
              <a:ext cx="864" cy="0"/>
            </a:xfrm>
            <a:prstGeom prst="line">
              <a:avLst/>
            </a:prstGeom>
            <a:noFill/>
            <a:ln w="9525">
              <a:solidFill>
                <a:schemeClr val="tx1"/>
              </a:solidFill>
              <a:round/>
            </a:ln>
          </p:spPr>
          <p:txBody>
            <a:bodyPr wrap="none" anchor="ctr"/>
            <a:lstStyle/>
            <a:p>
              <a:endParaRPr lang="en-IN"/>
            </a:p>
          </p:txBody>
        </p:sp>
        <p:sp>
          <p:nvSpPr>
            <p:cNvPr id="13381" name="Line 47"/>
            <p:cNvSpPr>
              <a:spLocks noChangeShapeType="1"/>
            </p:cNvSpPr>
            <p:nvPr/>
          </p:nvSpPr>
          <p:spPr bwMode="auto">
            <a:xfrm>
              <a:off x="3258" y="3210"/>
              <a:ext cx="0" cy="240"/>
            </a:xfrm>
            <a:prstGeom prst="line">
              <a:avLst/>
            </a:prstGeom>
            <a:noFill/>
            <a:ln w="9525">
              <a:solidFill>
                <a:schemeClr val="tx1"/>
              </a:solidFill>
              <a:round/>
            </a:ln>
          </p:spPr>
          <p:txBody>
            <a:bodyPr wrap="none" anchor="ctr"/>
            <a:lstStyle/>
            <a:p>
              <a:endParaRPr lang="en-IN"/>
            </a:p>
          </p:txBody>
        </p:sp>
        <p:sp>
          <p:nvSpPr>
            <p:cNvPr id="13382" name="Line 48"/>
            <p:cNvSpPr>
              <a:spLocks noChangeShapeType="1"/>
            </p:cNvSpPr>
            <p:nvPr/>
          </p:nvSpPr>
          <p:spPr bwMode="auto">
            <a:xfrm>
              <a:off x="3168" y="3216"/>
              <a:ext cx="864" cy="0"/>
            </a:xfrm>
            <a:prstGeom prst="line">
              <a:avLst/>
            </a:prstGeom>
            <a:noFill/>
            <a:ln w="9525">
              <a:solidFill>
                <a:schemeClr val="tx1"/>
              </a:solidFill>
              <a:round/>
            </a:ln>
          </p:spPr>
          <p:txBody>
            <a:bodyPr wrap="none" anchor="ctr"/>
            <a:lstStyle/>
            <a:p>
              <a:endParaRPr lang="en-IN"/>
            </a:p>
          </p:txBody>
        </p:sp>
        <p:sp>
          <p:nvSpPr>
            <p:cNvPr id="13383" name="Line 49"/>
            <p:cNvSpPr>
              <a:spLocks noChangeShapeType="1"/>
            </p:cNvSpPr>
            <p:nvPr/>
          </p:nvSpPr>
          <p:spPr bwMode="auto">
            <a:xfrm>
              <a:off x="3168" y="3426"/>
              <a:ext cx="0" cy="240"/>
            </a:xfrm>
            <a:prstGeom prst="line">
              <a:avLst/>
            </a:prstGeom>
            <a:noFill/>
            <a:ln w="9525">
              <a:solidFill>
                <a:schemeClr val="tx1"/>
              </a:solidFill>
              <a:round/>
            </a:ln>
          </p:spPr>
          <p:txBody>
            <a:bodyPr wrap="none" anchor="ctr"/>
            <a:lstStyle/>
            <a:p>
              <a:endParaRPr lang="en-IN"/>
            </a:p>
          </p:txBody>
        </p:sp>
      </p:grpSp>
      <p:graphicFrame>
        <p:nvGraphicFramePr>
          <p:cNvPr id="13317" name="Object 50"/>
          <p:cNvGraphicFramePr>
            <a:graphicFrameLocks noChangeAspect="1"/>
          </p:cNvGraphicFramePr>
          <p:nvPr/>
        </p:nvGraphicFramePr>
        <p:xfrm>
          <a:off x="1866900" y="1371600"/>
          <a:ext cx="2895600" cy="2625725"/>
        </p:xfrm>
        <a:graphic>
          <a:graphicData uri="http://schemas.openxmlformats.org/presentationml/2006/ole">
            <mc:AlternateContent xmlns:mc="http://schemas.openxmlformats.org/markup-compatibility/2006">
              <mc:Choice xmlns:v="urn:schemas-microsoft-com:vml" Requires="v">
                <p:oleObj spid="_x0000_s18436" name="Image" r:id="rId7" imgW="3810000" imgH="3454400" progId="">
                  <p:embed/>
                </p:oleObj>
              </mc:Choice>
              <mc:Fallback>
                <p:oleObj name="Image" r:id="rId7" imgW="3810000" imgH="3454400" progId="">
                  <p:embed/>
                  <p:pic>
                    <p:nvPicPr>
                      <p:cNvPr id="0" name="Object 50"/>
                      <p:cNvPicPr>
                        <a:picLocks noChangeAspect="1"/>
                      </p:cNvPicPr>
                      <p:nvPr/>
                    </p:nvPicPr>
                    <p:blipFill>
                      <a:blip r:embed="rId8"/>
                      <a:stretch>
                        <a:fillRect/>
                      </a:stretch>
                    </p:blipFill>
                    <p:spPr>
                      <a:xfrm>
                        <a:off x="1866900" y="1371600"/>
                        <a:ext cx="2895600" cy="2625725"/>
                      </a:xfrm>
                      <a:prstGeom prst="rect">
                        <a:avLst/>
                      </a:prstGeom>
                      <a:noFill/>
                      <a:ln w="9525">
                        <a:noFill/>
                      </a:ln>
                    </p:spPr>
                  </p:pic>
                </p:oleObj>
              </mc:Fallback>
            </mc:AlternateContent>
          </a:graphicData>
        </a:graphic>
      </p:graphicFrame>
      <p:graphicFrame>
        <p:nvGraphicFramePr>
          <p:cNvPr id="23603" name="Object 51"/>
          <p:cNvGraphicFramePr>
            <a:graphicFrameLocks noChangeAspect="1"/>
          </p:cNvGraphicFramePr>
          <p:nvPr/>
        </p:nvGraphicFramePr>
        <p:xfrm>
          <a:off x="1924050" y="3962400"/>
          <a:ext cx="2838450" cy="1606550"/>
        </p:xfrm>
        <a:graphic>
          <a:graphicData uri="http://schemas.openxmlformats.org/presentationml/2006/ole">
            <mc:AlternateContent xmlns:mc="http://schemas.openxmlformats.org/markup-compatibility/2006">
              <mc:Choice xmlns:v="urn:schemas-microsoft-com:vml" Requires="v">
                <p:oleObj spid="_x0000_s18437" name="Image" r:id="rId9" imgW="3771900" imgH="2133600" progId="">
                  <p:embed/>
                </p:oleObj>
              </mc:Choice>
              <mc:Fallback>
                <p:oleObj name="Image" r:id="rId9" imgW="3771900" imgH="2133600" progId="">
                  <p:embed/>
                  <p:pic>
                    <p:nvPicPr>
                      <p:cNvPr id="0" name="Object 51"/>
                      <p:cNvPicPr>
                        <a:picLocks noChangeAspect="1"/>
                      </p:cNvPicPr>
                      <p:nvPr/>
                    </p:nvPicPr>
                    <p:blipFill>
                      <a:blip r:embed="rId10"/>
                      <a:stretch>
                        <a:fillRect/>
                      </a:stretch>
                    </p:blipFill>
                    <p:spPr>
                      <a:xfrm>
                        <a:off x="1924050" y="3962400"/>
                        <a:ext cx="2838450" cy="1606550"/>
                      </a:xfrm>
                      <a:prstGeom prst="rect">
                        <a:avLst/>
                      </a:prstGeom>
                      <a:noFill/>
                      <a:ln w="9525">
                        <a:noFill/>
                      </a:ln>
                    </p:spPr>
                  </p:pic>
                </p:oleObj>
              </mc:Fallback>
            </mc:AlternateContent>
          </a:graphicData>
        </a:graphic>
      </p:graphicFrame>
      <p:grpSp>
        <p:nvGrpSpPr>
          <p:cNvPr id="5" name="Group 52"/>
          <p:cNvGrpSpPr/>
          <p:nvPr/>
        </p:nvGrpSpPr>
        <p:grpSpPr bwMode="auto">
          <a:xfrm>
            <a:off x="3706813" y="762000"/>
            <a:ext cx="1970087" cy="2305050"/>
            <a:chOff x="3072" y="425"/>
            <a:chExt cx="1440" cy="1684"/>
          </a:xfrm>
        </p:grpSpPr>
        <p:sp>
          <p:nvSpPr>
            <p:cNvPr id="13367" name="Line 53"/>
            <p:cNvSpPr>
              <a:spLocks noChangeShapeType="1"/>
            </p:cNvSpPr>
            <p:nvPr/>
          </p:nvSpPr>
          <p:spPr bwMode="auto">
            <a:xfrm flipV="1">
              <a:off x="3450" y="1452"/>
              <a:ext cx="1062" cy="657"/>
            </a:xfrm>
            <a:prstGeom prst="line">
              <a:avLst/>
            </a:prstGeom>
            <a:noFill/>
            <a:ln w="9525">
              <a:solidFill>
                <a:schemeClr val="bg2"/>
              </a:solidFill>
              <a:round/>
              <a:headEnd type="triangle" w="med" len="med"/>
            </a:ln>
          </p:spPr>
          <p:txBody>
            <a:bodyPr/>
            <a:lstStyle/>
            <a:p>
              <a:endParaRPr lang="en-IN"/>
            </a:p>
          </p:txBody>
        </p:sp>
        <p:sp>
          <p:nvSpPr>
            <p:cNvPr id="13368" name="Line 54"/>
            <p:cNvSpPr>
              <a:spLocks noChangeShapeType="1"/>
            </p:cNvSpPr>
            <p:nvPr/>
          </p:nvSpPr>
          <p:spPr bwMode="auto">
            <a:xfrm flipV="1">
              <a:off x="3612" y="793"/>
              <a:ext cx="900" cy="557"/>
            </a:xfrm>
            <a:prstGeom prst="line">
              <a:avLst/>
            </a:prstGeom>
            <a:noFill/>
            <a:ln w="9525">
              <a:solidFill>
                <a:schemeClr val="bg2"/>
              </a:solidFill>
              <a:round/>
              <a:headEnd type="triangle" w="med" len="med"/>
            </a:ln>
          </p:spPr>
          <p:txBody>
            <a:bodyPr/>
            <a:lstStyle/>
            <a:p>
              <a:endParaRPr lang="en-IN"/>
            </a:p>
          </p:txBody>
        </p:sp>
        <p:sp>
          <p:nvSpPr>
            <p:cNvPr id="13369" name="Line 55"/>
            <p:cNvSpPr>
              <a:spLocks noChangeShapeType="1"/>
            </p:cNvSpPr>
            <p:nvPr/>
          </p:nvSpPr>
          <p:spPr bwMode="auto">
            <a:xfrm flipV="1">
              <a:off x="3072" y="425"/>
              <a:ext cx="864" cy="535"/>
            </a:xfrm>
            <a:prstGeom prst="line">
              <a:avLst/>
            </a:prstGeom>
            <a:noFill/>
            <a:ln w="9525">
              <a:solidFill>
                <a:schemeClr val="bg2"/>
              </a:solidFill>
              <a:round/>
              <a:headEnd type="triangle" w="med" len="med"/>
            </a:ln>
          </p:spPr>
          <p:txBody>
            <a:bodyPr/>
            <a:lstStyle/>
            <a:p>
              <a:endParaRPr lang="en-IN"/>
            </a:p>
          </p:txBody>
        </p:sp>
      </p:grpSp>
      <p:grpSp>
        <p:nvGrpSpPr>
          <p:cNvPr id="6" name="Group 56"/>
          <p:cNvGrpSpPr/>
          <p:nvPr/>
        </p:nvGrpSpPr>
        <p:grpSpPr bwMode="auto">
          <a:xfrm>
            <a:off x="1943100" y="2362200"/>
            <a:ext cx="2757488" cy="3352800"/>
            <a:chOff x="1776" y="1584"/>
            <a:chExt cx="2016" cy="2160"/>
          </a:xfrm>
        </p:grpSpPr>
        <p:sp>
          <p:nvSpPr>
            <p:cNvPr id="13363" name="Line 57"/>
            <p:cNvSpPr>
              <a:spLocks noChangeShapeType="1"/>
            </p:cNvSpPr>
            <p:nvPr/>
          </p:nvSpPr>
          <p:spPr bwMode="auto">
            <a:xfrm>
              <a:off x="3792" y="1584"/>
              <a:ext cx="0" cy="1392"/>
            </a:xfrm>
            <a:prstGeom prst="line">
              <a:avLst/>
            </a:prstGeom>
            <a:noFill/>
            <a:ln w="9525">
              <a:solidFill>
                <a:schemeClr val="bg2"/>
              </a:solidFill>
              <a:round/>
            </a:ln>
          </p:spPr>
          <p:txBody>
            <a:bodyPr/>
            <a:lstStyle/>
            <a:p>
              <a:endParaRPr lang="en-IN"/>
            </a:p>
          </p:txBody>
        </p:sp>
        <p:sp>
          <p:nvSpPr>
            <p:cNvPr id="13364" name="Line 58"/>
            <p:cNvSpPr>
              <a:spLocks noChangeShapeType="1"/>
            </p:cNvSpPr>
            <p:nvPr/>
          </p:nvSpPr>
          <p:spPr bwMode="auto">
            <a:xfrm>
              <a:off x="1776" y="2400"/>
              <a:ext cx="0" cy="1056"/>
            </a:xfrm>
            <a:prstGeom prst="line">
              <a:avLst/>
            </a:prstGeom>
            <a:noFill/>
            <a:ln w="9525">
              <a:solidFill>
                <a:schemeClr val="bg2"/>
              </a:solidFill>
              <a:round/>
            </a:ln>
          </p:spPr>
          <p:txBody>
            <a:bodyPr/>
            <a:lstStyle/>
            <a:p>
              <a:endParaRPr lang="en-IN"/>
            </a:p>
          </p:txBody>
        </p:sp>
        <p:sp>
          <p:nvSpPr>
            <p:cNvPr id="13365" name="Line 59"/>
            <p:cNvSpPr>
              <a:spLocks noChangeShapeType="1"/>
            </p:cNvSpPr>
            <p:nvPr/>
          </p:nvSpPr>
          <p:spPr bwMode="auto">
            <a:xfrm>
              <a:off x="2388" y="2352"/>
              <a:ext cx="0" cy="1392"/>
            </a:xfrm>
            <a:prstGeom prst="line">
              <a:avLst/>
            </a:prstGeom>
            <a:noFill/>
            <a:ln w="9525">
              <a:solidFill>
                <a:schemeClr val="bg2"/>
              </a:solidFill>
              <a:round/>
            </a:ln>
          </p:spPr>
          <p:txBody>
            <a:bodyPr/>
            <a:lstStyle/>
            <a:p>
              <a:endParaRPr lang="en-IN"/>
            </a:p>
          </p:txBody>
        </p:sp>
        <p:sp>
          <p:nvSpPr>
            <p:cNvPr id="13366" name="Line 60"/>
            <p:cNvSpPr>
              <a:spLocks noChangeShapeType="1"/>
            </p:cNvSpPr>
            <p:nvPr/>
          </p:nvSpPr>
          <p:spPr bwMode="auto">
            <a:xfrm>
              <a:off x="3168" y="2256"/>
              <a:ext cx="0" cy="384"/>
            </a:xfrm>
            <a:prstGeom prst="line">
              <a:avLst/>
            </a:prstGeom>
            <a:noFill/>
            <a:ln w="9525">
              <a:solidFill>
                <a:schemeClr val="bg2"/>
              </a:solidFill>
              <a:round/>
            </a:ln>
          </p:spPr>
          <p:txBody>
            <a:bodyPr/>
            <a:lstStyle/>
            <a:p>
              <a:endParaRPr lang="en-IN"/>
            </a:p>
          </p:txBody>
        </p:sp>
      </p:grpSp>
      <p:graphicFrame>
        <p:nvGraphicFramePr>
          <p:cNvPr id="23613" name="Object 61"/>
          <p:cNvGraphicFramePr>
            <a:graphicFrameLocks noChangeAspect="1"/>
          </p:cNvGraphicFramePr>
          <p:nvPr/>
        </p:nvGraphicFramePr>
        <p:xfrm>
          <a:off x="152400" y="457200"/>
          <a:ext cx="2025650" cy="2190750"/>
        </p:xfrm>
        <a:graphic>
          <a:graphicData uri="http://schemas.openxmlformats.org/presentationml/2006/ole">
            <mc:AlternateContent xmlns:mc="http://schemas.openxmlformats.org/markup-compatibility/2006">
              <mc:Choice xmlns:v="urn:schemas-microsoft-com:vml" Requires="v">
                <p:oleObj spid="_x0000_s18438" name="Image" r:id="rId11" imgW="2641600" imgH="2857500" progId="">
                  <p:embed/>
                </p:oleObj>
              </mc:Choice>
              <mc:Fallback>
                <p:oleObj name="Image" r:id="rId11" imgW="2641600" imgH="2857500" progId="">
                  <p:embed/>
                  <p:pic>
                    <p:nvPicPr>
                      <p:cNvPr id="0" name="Object 61"/>
                      <p:cNvPicPr>
                        <a:picLocks noChangeAspect="1"/>
                      </p:cNvPicPr>
                      <p:nvPr/>
                    </p:nvPicPr>
                    <p:blipFill>
                      <a:blip r:embed="rId12"/>
                      <a:stretch>
                        <a:fillRect/>
                      </a:stretch>
                    </p:blipFill>
                    <p:spPr>
                      <a:xfrm>
                        <a:off x="152400" y="457200"/>
                        <a:ext cx="2025650" cy="2190750"/>
                      </a:xfrm>
                      <a:prstGeom prst="rect">
                        <a:avLst/>
                      </a:prstGeom>
                      <a:noFill/>
                      <a:ln w="9525">
                        <a:noFill/>
                      </a:ln>
                    </p:spPr>
                  </p:pic>
                </p:oleObj>
              </mc:Fallback>
            </mc:AlternateContent>
          </a:graphicData>
        </a:graphic>
      </p:graphicFrame>
      <p:graphicFrame>
        <p:nvGraphicFramePr>
          <p:cNvPr id="23614" name="Object 62"/>
          <p:cNvGraphicFramePr>
            <a:graphicFrameLocks noChangeAspect="1"/>
          </p:cNvGraphicFramePr>
          <p:nvPr/>
        </p:nvGraphicFramePr>
        <p:xfrm>
          <a:off x="4724400" y="838200"/>
          <a:ext cx="903288" cy="1524000"/>
        </p:xfrm>
        <a:graphic>
          <a:graphicData uri="http://schemas.openxmlformats.org/presentationml/2006/ole">
            <mc:AlternateContent xmlns:mc="http://schemas.openxmlformats.org/markup-compatibility/2006">
              <mc:Choice xmlns:v="urn:schemas-microsoft-com:vml" Requires="v">
                <p:oleObj spid="_x0000_s18439" name="Image" r:id="rId13" imgW="1181100" imgH="1993900" progId="">
                  <p:embed/>
                </p:oleObj>
              </mc:Choice>
              <mc:Fallback>
                <p:oleObj name="Image" r:id="rId13" imgW="1181100" imgH="1993900" progId="">
                  <p:embed/>
                  <p:pic>
                    <p:nvPicPr>
                      <p:cNvPr id="0" name="Object 62"/>
                      <p:cNvPicPr>
                        <a:picLocks noChangeAspect="1"/>
                      </p:cNvPicPr>
                      <p:nvPr/>
                    </p:nvPicPr>
                    <p:blipFill>
                      <a:blip r:embed="rId14"/>
                      <a:stretch>
                        <a:fillRect/>
                      </a:stretch>
                    </p:blipFill>
                    <p:spPr>
                      <a:xfrm>
                        <a:off x="4724400" y="838200"/>
                        <a:ext cx="903288" cy="1524000"/>
                      </a:xfrm>
                      <a:prstGeom prst="rect">
                        <a:avLst/>
                      </a:prstGeom>
                      <a:noFill/>
                      <a:ln w="9525">
                        <a:noFill/>
                      </a:ln>
                    </p:spPr>
                  </p:pic>
                </p:oleObj>
              </mc:Fallback>
            </mc:AlternateContent>
          </a:graphicData>
        </a:graphic>
      </p:graphicFrame>
      <p:grpSp>
        <p:nvGrpSpPr>
          <p:cNvPr id="7" name="Group 63"/>
          <p:cNvGrpSpPr/>
          <p:nvPr/>
        </p:nvGrpSpPr>
        <p:grpSpPr bwMode="auto">
          <a:xfrm>
            <a:off x="266700" y="508000"/>
            <a:ext cx="4087813" cy="3243263"/>
            <a:chOff x="168" y="320"/>
            <a:chExt cx="2575" cy="2043"/>
          </a:xfrm>
        </p:grpSpPr>
        <p:sp>
          <p:nvSpPr>
            <p:cNvPr id="13358" name="Line 64"/>
            <p:cNvSpPr>
              <a:spLocks noChangeShapeType="1"/>
            </p:cNvSpPr>
            <p:nvPr/>
          </p:nvSpPr>
          <p:spPr bwMode="auto">
            <a:xfrm flipH="1" flipV="1">
              <a:off x="1368" y="320"/>
              <a:ext cx="1375" cy="745"/>
            </a:xfrm>
            <a:prstGeom prst="line">
              <a:avLst/>
            </a:prstGeom>
            <a:noFill/>
            <a:ln w="9525">
              <a:solidFill>
                <a:schemeClr val="bg2"/>
              </a:solidFill>
              <a:round/>
            </a:ln>
          </p:spPr>
          <p:txBody>
            <a:bodyPr/>
            <a:lstStyle/>
            <a:p>
              <a:endParaRPr lang="en-IN"/>
            </a:p>
          </p:txBody>
        </p:sp>
        <p:sp>
          <p:nvSpPr>
            <p:cNvPr id="13359" name="Line 65"/>
            <p:cNvSpPr>
              <a:spLocks noChangeShapeType="1"/>
            </p:cNvSpPr>
            <p:nvPr/>
          </p:nvSpPr>
          <p:spPr bwMode="auto">
            <a:xfrm flipH="1" flipV="1">
              <a:off x="1176" y="393"/>
              <a:ext cx="1402" cy="760"/>
            </a:xfrm>
            <a:prstGeom prst="line">
              <a:avLst/>
            </a:prstGeom>
            <a:noFill/>
            <a:ln w="9525">
              <a:solidFill>
                <a:schemeClr val="bg2"/>
              </a:solidFill>
              <a:round/>
            </a:ln>
          </p:spPr>
          <p:txBody>
            <a:bodyPr/>
            <a:lstStyle/>
            <a:p>
              <a:endParaRPr lang="en-IN"/>
            </a:p>
          </p:txBody>
        </p:sp>
        <p:sp>
          <p:nvSpPr>
            <p:cNvPr id="13360" name="Line 66"/>
            <p:cNvSpPr>
              <a:spLocks noChangeShapeType="1"/>
            </p:cNvSpPr>
            <p:nvPr/>
          </p:nvSpPr>
          <p:spPr bwMode="auto">
            <a:xfrm flipH="1" flipV="1">
              <a:off x="792" y="676"/>
              <a:ext cx="1186" cy="642"/>
            </a:xfrm>
            <a:prstGeom prst="line">
              <a:avLst/>
            </a:prstGeom>
            <a:noFill/>
            <a:ln w="9525">
              <a:solidFill>
                <a:schemeClr val="bg2"/>
              </a:solidFill>
              <a:round/>
            </a:ln>
          </p:spPr>
          <p:txBody>
            <a:bodyPr/>
            <a:lstStyle/>
            <a:p>
              <a:endParaRPr lang="en-IN"/>
            </a:p>
          </p:txBody>
        </p:sp>
        <p:sp>
          <p:nvSpPr>
            <p:cNvPr id="13361" name="Line 67"/>
            <p:cNvSpPr>
              <a:spLocks noChangeShapeType="1"/>
            </p:cNvSpPr>
            <p:nvPr/>
          </p:nvSpPr>
          <p:spPr bwMode="auto">
            <a:xfrm flipH="1" flipV="1">
              <a:off x="168" y="1161"/>
              <a:ext cx="1091" cy="592"/>
            </a:xfrm>
            <a:prstGeom prst="line">
              <a:avLst/>
            </a:prstGeom>
            <a:noFill/>
            <a:ln w="9525">
              <a:solidFill>
                <a:schemeClr val="bg2"/>
              </a:solidFill>
              <a:round/>
            </a:ln>
          </p:spPr>
          <p:txBody>
            <a:bodyPr/>
            <a:lstStyle/>
            <a:p>
              <a:endParaRPr lang="en-IN"/>
            </a:p>
          </p:txBody>
        </p:sp>
        <p:sp>
          <p:nvSpPr>
            <p:cNvPr id="13362" name="Line 68"/>
            <p:cNvSpPr>
              <a:spLocks noChangeShapeType="1"/>
            </p:cNvSpPr>
            <p:nvPr/>
          </p:nvSpPr>
          <p:spPr bwMode="auto">
            <a:xfrm flipH="1" flipV="1">
              <a:off x="168" y="1643"/>
              <a:ext cx="1329" cy="720"/>
            </a:xfrm>
            <a:prstGeom prst="line">
              <a:avLst/>
            </a:prstGeom>
            <a:noFill/>
            <a:ln w="9525">
              <a:solidFill>
                <a:schemeClr val="bg2"/>
              </a:solidFill>
              <a:round/>
            </a:ln>
          </p:spPr>
          <p:txBody>
            <a:bodyPr/>
            <a:lstStyle/>
            <a:p>
              <a:endParaRPr lang="en-IN"/>
            </a:p>
          </p:txBody>
        </p:sp>
      </p:grpSp>
      <p:sp>
        <p:nvSpPr>
          <p:cNvPr id="23621" name="Text Box 69"/>
          <p:cNvSpPr txBox="1">
            <a:spLocks noChangeArrowheads="1"/>
          </p:cNvSpPr>
          <p:nvPr/>
        </p:nvSpPr>
        <p:spPr bwMode="auto">
          <a:xfrm>
            <a:off x="5715000" y="2695575"/>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23622" name="Text Box 70"/>
          <p:cNvSpPr txBox="1">
            <a:spLocks noChangeArrowheads="1"/>
          </p:cNvSpPr>
          <p:nvPr/>
        </p:nvSpPr>
        <p:spPr bwMode="auto">
          <a:xfrm>
            <a:off x="6096000" y="57150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23623" name="Text Box 71"/>
          <p:cNvSpPr txBox="1">
            <a:spLocks noChangeArrowheads="1"/>
          </p:cNvSpPr>
          <p:nvPr/>
        </p:nvSpPr>
        <p:spPr bwMode="auto">
          <a:xfrm>
            <a:off x="7696200" y="26670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sp>
        <p:nvSpPr>
          <p:cNvPr id="23624" name="Line 72"/>
          <p:cNvSpPr>
            <a:spLocks noChangeShapeType="1"/>
          </p:cNvSpPr>
          <p:nvPr/>
        </p:nvSpPr>
        <p:spPr bwMode="auto">
          <a:xfrm>
            <a:off x="4953000" y="3886200"/>
            <a:ext cx="304800" cy="0"/>
          </a:xfrm>
          <a:prstGeom prst="line">
            <a:avLst/>
          </a:prstGeom>
          <a:noFill/>
          <a:ln w="9525">
            <a:solidFill>
              <a:schemeClr val="tx1"/>
            </a:solidFill>
            <a:round/>
            <a:tailEnd type="triangle" w="med" len="med"/>
          </a:ln>
        </p:spPr>
        <p:txBody>
          <a:bodyPr/>
          <a:lstStyle/>
          <a:p>
            <a:endParaRPr lang="en-IN"/>
          </a:p>
        </p:txBody>
      </p:sp>
      <p:sp>
        <p:nvSpPr>
          <p:cNvPr id="23625" name="Line 73"/>
          <p:cNvSpPr>
            <a:spLocks noChangeShapeType="1"/>
          </p:cNvSpPr>
          <p:nvPr/>
        </p:nvSpPr>
        <p:spPr bwMode="auto">
          <a:xfrm>
            <a:off x="6324600" y="2971800"/>
            <a:ext cx="0" cy="304800"/>
          </a:xfrm>
          <a:prstGeom prst="line">
            <a:avLst/>
          </a:prstGeom>
          <a:noFill/>
          <a:ln w="9525">
            <a:solidFill>
              <a:schemeClr val="tx1"/>
            </a:solidFill>
            <a:round/>
            <a:tailEnd type="triangle" w="med" len="med"/>
          </a:ln>
        </p:spPr>
        <p:txBody>
          <a:bodyPr/>
          <a:lstStyle/>
          <a:p>
            <a:endParaRPr lang="en-IN"/>
          </a:p>
        </p:txBody>
      </p:sp>
      <p:grpSp>
        <p:nvGrpSpPr>
          <p:cNvPr id="8" name="Group 74"/>
          <p:cNvGrpSpPr/>
          <p:nvPr/>
        </p:nvGrpSpPr>
        <p:grpSpPr bwMode="auto">
          <a:xfrm>
            <a:off x="4872038" y="3962400"/>
            <a:ext cx="4386262" cy="366713"/>
            <a:chOff x="3069" y="2496"/>
            <a:chExt cx="2763" cy="231"/>
          </a:xfrm>
        </p:grpSpPr>
        <p:sp>
          <p:nvSpPr>
            <p:cNvPr id="13355" name="Line 75"/>
            <p:cNvSpPr>
              <a:spLocks noChangeShapeType="1"/>
            </p:cNvSpPr>
            <p:nvPr/>
          </p:nvSpPr>
          <p:spPr bwMode="auto">
            <a:xfrm>
              <a:off x="3244" y="2658"/>
              <a:ext cx="2479" cy="0"/>
            </a:xfrm>
            <a:prstGeom prst="line">
              <a:avLst/>
            </a:prstGeom>
            <a:noFill/>
            <a:ln w="28575">
              <a:solidFill>
                <a:schemeClr val="tx1"/>
              </a:solidFill>
              <a:round/>
            </a:ln>
          </p:spPr>
          <p:txBody>
            <a:bodyPr wrap="none" anchor="ctr"/>
            <a:lstStyle/>
            <a:p>
              <a:endParaRPr lang="en-IN"/>
            </a:p>
          </p:txBody>
        </p:sp>
        <p:sp>
          <p:nvSpPr>
            <p:cNvPr id="13356" name="Text Box 76"/>
            <p:cNvSpPr txBox="1">
              <a:spLocks noChangeArrowheads="1"/>
            </p:cNvSpPr>
            <p:nvPr/>
          </p:nvSpPr>
          <p:spPr bwMode="auto">
            <a:xfrm>
              <a:off x="3069" y="2496"/>
              <a:ext cx="219"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13357" name="Text Box 77"/>
            <p:cNvSpPr txBox="1">
              <a:spLocks noChangeArrowheads="1"/>
            </p:cNvSpPr>
            <p:nvPr/>
          </p:nvSpPr>
          <p:spPr bwMode="auto">
            <a:xfrm>
              <a:off x="5613" y="2496"/>
              <a:ext cx="219"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aphicFrame>
        <p:nvGraphicFramePr>
          <p:cNvPr id="23630" name="Object 78"/>
          <p:cNvGraphicFramePr>
            <a:graphicFrameLocks noChangeAspect="1"/>
          </p:cNvGraphicFramePr>
          <p:nvPr/>
        </p:nvGraphicFramePr>
        <p:xfrm>
          <a:off x="3608388" y="4946650"/>
          <a:ext cx="430212" cy="311150"/>
        </p:xfrm>
        <a:graphic>
          <a:graphicData uri="http://schemas.openxmlformats.org/presentationml/2006/ole">
            <mc:AlternateContent xmlns:mc="http://schemas.openxmlformats.org/markup-compatibility/2006">
              <mc:Choice xmlns:v="urn:schemas-microsoft-com:vml" Requires="v">
                <p:oleObj spid="_x0000_s18440" name="CorelDRAW" r:id="rId15" imgW="9525" imgH="9525" progId="">
                  <p:embed/>
                </p:oleObj>
              </mc:Choice>
              <mc:Fallback>
                <p:oleObj name="CorelDRAW" r:id="rId15" imgW="9525" imgH="9525" progId="">
                  <p:embed/>
                  <p:pic>
                    <p:nvPicPr>
                      <p:cNvPr id="0" name="Object 78"/>
                      <p:cNvPicPr>
                        <a:picLocks noChangeAspect="1"/>
                      </p:cNvPicPr>
                      <p:nvPr/>
                    </p:nvPicPr>
                    <p:blipFill>
                      <a:blip r:embed="rId16"/>
                      <a:stretch>
                        <a:fillRect/>
                      </a:stretch>
                    </p:blipFill>
                    <p:spPr>
                      <a:xfrm>
                        <a:off x="3608388" y="4946650"/>
                        <a:ext cx="430212" cy="311150"/>
                      </a:xfrm>
                      <a:prstGeom prst="rect">
                        <a:avLst/>
                      </a:prstGeom>
                      <a:noFill/>
                      <a:ln w="9525">
                        <a:noFill/>
                      </a:ln>
                    </p:spPr>
                  </p:pic>
                </p:oleObj>
              </mc:Fallback>
            </mc:AlternateContent>
          </a:graphicData>
        </a:graphic>
      </p:graphicFrame>
      <p:sp>
        <p:nvSpPr>
          <p:cNvPr id="23631" name="WordArt 79"/>
          <p:cNvSpPr>
            <a:spLocks noChangeArrowheads="1" noChangeShapeType="1" noTextEdit="1"/>
          </p:cNvSpPr>
          <p:nvPr/>
        </p:nvSpPr>
        <p:spPr bwMode="auto">
          <a:xfrm>
            <a:off x="5029200" y="609600"/>
            <a:ext cx="349250" cy="500063"/>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S.V.</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23632" name="WordArt 80"/>
          <p:cNvSpPr>
            <a:spLocks noChangeArrowheads="1" noChangeShapeType="1" noTextEdit="1"/>
          </p:cNvSpPr>
          <p:nvPr/>
        </p:nvSpPr>
        <p:spPr bwMode="auto">
          <a:xfrm>
            <a:off x="685800" y="914400"/>
            <a:ext cx="323850" cy="45720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F.V.</a:t>
            </a:r>
            <a:endParaRPr lang="en-IN" sz="2000" b="1" kern="10">
              <a:ln w="9525">
                <a:solidFill>
                  <a:srgbClr val="CC99FF"/>
                </a:solidFill>
                <a:round/>
              </a:ln>
              <a:solidFill>
                <a:srgbClr val="FF0000"/>
              </a:solidFill>
              <a:latin typeface="Arial"/>
              <a:cs typeface="Arial"/>
            </a:endParaRPr>
          </a:p>
        </p:txBody>
      </p:sp>
      <p:grpSp>
        <p:nvGrpSpPr>
          <p:cNvPr id="9" name="Group 81"/>
          <p:cNvGrpSpPr/>
          <p:nvPr/>
        </p:nvGrpSpPr>
        <p:grpSpPr bwMode="auto">
          <a:xfrm>
            <a:off x="2590800" y="533400"/>
            <a:ext cx="1046163" cy="815975"/>
            <a:chOff x="1656" y="61"/>
            <a:chExt cx="659" cy="514"/>
          </a:xfrm>
        </p:grpSpPr>
        <p:sp>
          <p:nvSpPr>
            <p:cNvPr id="13353" name="AutoShape 82"/>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3354" name="Text Box 83"/>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0" name="Group 84"/>
          <p:cNvGrpSpPr/>
          <p:nvPr/>
        </p:nvGrpSpPr>
        <p:grpSpPr bwMode="auto">
          <a:xfrm>
            <a:off x="3962400" y="3352800"/>
            <a:ext cx="1235075" cy="401638"/>
            <a:chOff x="3535" y="2462"/>
            <a:chExt cx="778" cy="253"/>
          </a:xfrm>
        </p:grpSpPr>
        <p:sp>
          <p:nvSpPr>
            <p:cNvPr id="13351" name="AutoShape 85"/>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13352" name="Text Box 86"/>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pSp>
        <p:nvGrpSpPr>
          <p:cNvPr id="11" name="Group 87"/>
          <p:cNvGrpSpPr/>
          <p:nvPr/>
        </p:nvGrpSpPr>
        <p:grpSpPr bwMode="auto">
          <a:xfrm>
            <a:off x="609600" y="3886200"/>
            <a:ext cx="1192213" cy="404813"/>
            <a:chOff x="432" y="2384"/>
            <a:chExt cx="751" cy="255"/>
          </a:xfrm>
        </p:grpSpPr>
        <p:sp>
          <p:nvSpPr>
            <p:cNvPr id="13349" name="AutoShape 88"/>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13350" name="Text Box 89"/>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sp>
        <p:nvSpPr>
          <p:cNvPr id="23642" name="Text Box 90"/>
          <p:cNvSpPr txBox="1">
            <a:spLocks noChangeArrowheads="1"/>
          </p:cNvSpPr>
          <p:nvPr/>
        </p:nvSpPr>
        <p:spPr bwMode="auto">
          <a:xfrm>
            <a:off x="5749925" y="2209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13340" name="Oval 91"/>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7</a:t>
            </a:r>
            <a:endParaRPr lang="en-US" b="1"/>
          </a:p>
        </p:txBody>
      </p:sp>
      <p:sp>
        <p:nvSpPr>
          <p:cNvPr id="13341" name="Text Box 92"/>
          <p:cNvSpPr txBox="1">
            <a:spLocks noChangeArrowheads="1"/>
          </p:cNvSpPr>
          <p:nvPr/>
        </p:nvSpPr>
        <p:spPr bwMode="auto">
          <a:xfrm>
            <a:off x="381000" y="57531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grpSp>
        <p:nvGrpSpPr>
          <p:cNvPr id="12" name="Group 93"/>
          <p:cNvGrpSpPr/>
          <p:nvPr/>
        </p:nvGrpSpPr>
        <p:grpSpPr bwMode="auto">
          <a:xfrm>
            <a:off x="8016875" y="46038"/>
            <a:ext cx="1096963" cy="182562"/>
            <a:chOff x="5050" y="29"/>
            <a:chExt cx="691" cy="115"/>
          </a:xfrm>
        </p:grpSpPr>
        <p:sp>
          <p:nvSpPr>
            <p:cNvPr id="13343" name="AutoShape 94">
              <a:hlinkClick r:id="rId17"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3344" name="AutoShape 9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3345" name="AutoShape 9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3346" name="AutoShape 9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3347" name="AutoShape 9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3348" name="AutoShape 9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23603"/>
                                        </p:tgtEl>
                                        <p:attrNameLst>
                                          <p:attrName>style.visibility</p:attrName>
                                        </p:attrNameLst>
                                      </p:cBhvr>
                                      <p:to>
                                        <p:strVal val="visible"/>
                                      </p:to>
                                    </p:set>
                                    <p:anim calcmode="lin" valueType="num">
                                      <p:cBhvr additive="base">
                                        <p:cTn id="19" dur="500" fill="hold"/>
                                        <p:tgtEl>
                                          <p:spTgt spid="23603"/>
                                        </p:tgtEl>
                                        <p:attrNameLst>
                                          <p:attrName>ppt_x</p:attrName>
                                        </p:attrNameLst>
                                      </p:cBhvr>
                                      <p:tavLst>
                                        <p:tav tm="0">
                                          <p:val>
                                            <p:strVal val="#ppt_x"/>
                                          </p:val>
                                        </p:tav>
                                        <p:tav tm="100000">
                                          <p:val>
                                            <p:strVal val="#ppt_x"/>
                                          </p:val>
                                        </p:tav>
                                      </p:tavLst>
                                    </p:anim>
                                    <p:anim calcmode="lin" valueType="num">
                                      <p:cBhvr additive="base">
                                        <p:cTn id="20" dur="500" fill="hold"/>
                                        <p:tgtEl>
                                          <p:spTgt spid="23603"/>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3630"/>
                                        </p:tgtEl>
                                        <p:attrNameLst>
                                          <p:attrName>style.visibility</p:attrName>
                                        </p:attrNameLst>
                                      </p:cBhvr>
                                      <p:to>
                                        <p:strVal val="visible"/>
                                      </p:to>
                                    </p:set>
                                    <p:anim calcmode="lin" valueType="num">
                                      <p:cBhvr additive="base">
                                        <p:cTn id="25" dur="500" fill="hold"/>
                                        <p:tgtEl>
                                          <p:spTgt spid="23630"/>
                                        </p:tgtEl>
                                        <p:attrNameLst>
                                          <p:attrName>ppt_x</p:attrName>
                                        </p:attrNameLst>
                                      </p:cBhvr>
                                      <p:tavLst>
                                        <p:tav tm="0">
                                          <p:val>
                                            <p:strVal val="#ppt_x"/>
                                          </p:val>
                                        </p:tav>
                                        <p:tav tm="100000">
                                          <p:val>
                                            <p:strVal val="#ppt_x"/>
                                          </p:val>
                                        </p:tav>
                                      </p:tavLst>
                                    </p:anim>
                                    <p:anim calcmode="lin" valueType="num">
                                      <p:cBhvr additive="base">
                                        <p:cTn id="26" dur="500" fill="hold"/>
                                        <p:tgtEl>
                                          <p:spTgt spid="2363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6"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1+#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8" presetClass="entr" presetSubtype="9"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strips(upLeft)">
                                      <p:cBhvr>
                                        <p:cTn id="37" dur="500"/>
                                        <p:tgtEl>
                                          <p:spTgt spid="7"/>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6" fill="hold" nodeType="clickEffect">
                                  <p:stCondLst>
                                    <p:cond delay="0"/>
                                  </p:stCondLst>
                                  <p:childTnLst>
                                    <p:set>
                                      <p:cBhvr>
                                        <p:cTn id="41" dur="1" fill="hold">
                                          <p:stCondLst>
                                            <p:cond delay="0"/>
                                          </p:stCondLst>
                                        </p:cTn>
                                        <p:tgtEl>
                                          <p:spTgt spid="23613"/>
                                        </p:tgtEl>
                                        <p:attrNameLst>
                                          <p:attrName>style.visibility</p:attrName>
                                        </p:attrNameLst>
                                      </p:cBhvr>
                                      <p:to>
                                        <p:strVal val="visible"/>
                                      </p:to>
                                    </p:set>
                                    <p:anim calcmode="lin" valueType="num">
                                      <p:cBhvr additive="base">
                                        <p:cTn id="42" dur="500" fill="hold"/>
                                        <p:tgtEl>
                                          <p:spTgt spid="23613"/>
                                        </p:tgtEl>
                                        <p:attrNameLst>
                                          <p:attrName>ppt_x</p:attrName>
                                        </p:attrNameLst>
                                      </p:cBhvr>
                                      <p:tavLst>
                                        <p:tav tm="0">
                                          <p:val>
                                            <p:strVal val="1+#ppt_w/2"/>
                                          </p:val>
                                        </p:tav>
                                        <p:tav tm="100000">
                                          <p:val>
                                            <p:strVal val="#ppt_x"/>
                                          </p:val>
                                        </p:tav>
                                      </p:tavLst>
                                    </p:anim>
                                    <p:anim calcmode="lin" valueType="num">
                                      <p:cBhvr additive="base">
                                        <p:cTn id="43" dur="500" fill="hold"/>
                                        <p:tgtEl>
                                          <p:spTgt spid="23613"/>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1" fill="hold" grpId="0" nodeType="clickEffect">
                                  <p:stCondLst>
                                    <p:cond delay="0"/>
                                  </p:stCondLst>
                                  <p:childTnLst>
                                    <p:set>
                                      <p:cBhvr>
                                        <p:cTn id="47" dur="1" fill="hold">
                                          <p:stCondLst>
                                            <p:cond delay="0"/>
                                          </p:stCondLst>
                                        </p:cTn>
                                        <p:tgtEl>
                                          <p:spTgt spid="23632"/>
                                        </p:tgtEl>
                                        <p:attrNameLst>
                                          <p:attrName>style.visibility</p:attrName>
                                        </p:attrNameLst>
                                      </p:cBhvr>
                                      <p:to>
                                        <p:strVal val="visible"/>
                                      </p:to>
                                    </p:set>
                                    <p:anim calcmode="lin" valueType="num">
                                      <p:cBhvr additive="base">
                                        <p:cTn id="48" dur="500" fill="hold"/>
                                        <p:tgtEl>
                                          <p:spTgt spid="23632"/>
                                        </p:tgtEl>
                                        <p:attrNameLst>
                                          <p:attrName>ppt_x</p:attrName>
                                        </p:attrNameLst>
                                      </p:cBhvr>
                                      <p:tavLst>
                                        <p:tav tm="0">
                                          <p:val>
                                            <p:strVal val="#ppt_x"/>
                                          </p:val>
                                        </p:tav>
                                        <p:tav tm="100000">
                                          <p:val>
                                            <p:strVal val="#ppt_x"/>
                                          </p:val>
                                        </p:tav>
                                      </p:tavLst>
                                    </p:anim>
                                    <p:anim calcmode="lin" valueType="num">
                                      <p:cBhvr additive="base">
                                        <p:cTn id="49" dur="500" fill="hold"/>
                                        <p:tgtEl>
                                          <p:spTgt spid="23632"/>
                                        </p:tgtEl>
                                        <p:attrNameLst>
                                          <p:attrName>ppt_y</p:attrName>
                                        </p:attrNameLst>
                                      </p:cBhvr>
                                      <p:tavLst>
                                        <p:tav tm="0">
                                          <p:val>
                                            <p:strVal val="0-#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12" fill="hold" nodeType="click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additive="base">
                                        <p:cTn id="54" dur="500" fill="hold"/>
                                        <p:tgtEl>
                                          <p:spTgt spid="11"/>
                                        </p:tgtEl>
                                        <p:attrNameLst>
                                          <p:attrName>ppt_x</p:attrName>
                                        </p:attrNameLst>
                                      </p:cBhvr>
                                      <p:tavLst>
                                        <p:tav tm="0">
                                          <p:val>
                                            <p:strVal val="0-#ppt_w/2"/>
                                          </p:val>
                                        </p:tav>
                                        <p:tav tm="100000">
                                          <p:val>
                                            <p:strVal val="#ppt_x"/>
                                          </p:val>
                                        </p:tav>
                                      </p:tavLst>
                                    </p:anim>
                                    <p:anim calcmode="lin" valueType="num">
                                      <p:cBhvr additive="base">
                                        <p:cTn id="55"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18" presetClass="entr" presetSubtype="3" fill="hold" nodeType="clickEffect">
                                  <p:stCondLst>
                                    <p:cond delay="0"/>
                                  </p:stCondLst>
                                  <p:childTnLst>
                                    <p:set>
                                      <p:cBhvr>
                                        <p:cTn id="59" dur="1" fill="hold">
                                          <p:stCondLst>
                                            <p:cond delay="0"/>
                                          </p:stCondLst>
                                        </p:cTn>
                                        <p:tgtEl>
                                          <p:spTgt spid="5"/>
                                        </p:tgtEl>
                                        <p:attrNameLst>
                                          <p:attrName>style.visibility</p:attrName>
                                        </p:attrNameLst>
                                      </p:cBhvr>
                                      <p:to>
                                        <p:strVal val="visible"/>
                                      </p:to>
                                    </p:set>
                                    <p:animEffect transition="in" filter="strips(upRight)">
                                      <p:cBhvr>
                                        <p:cTn id="60" dur="500"/>
                                        <p:tgtEl>
                                          <p:spTgt spid="5"/>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12" fill="hold" nodeType="clickEffect">
                                  <p:stCondLst>
                                    <p:cond delay="0"/>
                                  </p:stCondLst>
                                  <p:childTnLst>
                                    <p:set>
                                      <p:cBhvr>
                                        <p:cTn id="64" dur="1" fill="hold">
                                          <p:stCondLst>
                                            <p:cond delay="0"/>
                                          </p:stCondLst>
                                        </p:cTn>
                                        <p:tgtEl>
                                          <p:spTgt spid="23614"/>
                                        </p:tgtEl>
                                        <p:attrNameLst>
                                          <p:attrName>style.visibility</p:attrName>
                                        </p:attrNameLst>
                                      </p:cBhvr>
                                      <p:to>
                                        <p:strVal val="visible"/>
                                      </p:to>
                                    </p:set>
                                    <p:anim calcmode="lin" valueType="num">
                                      <p:cBhvr additive="base">
                                        <p:cTn id="65" dur="500" fill="hold"/>
                                        <p:tgtEl>
                                          <p:spTgt spid="23614"/>
                                        </p:tgtEl>
                                        <p:attrNameLst>
                                          <p:attrName>ppt_x</p:attrName>
                                        </p:attrNameLst>
                                      </p:cBhvr>
                                      <p:tavLst>
                                        <p:tav tm="0">
                                          <p:val>
                                            <p:strVal val="0-#ppt_w/2"/>
                                          </p:val>
                                        </p:tav>
                                        <p:tav tm="100000">
                                          <p:val>
                                            <p:strVal val="#ppt_x"/>
                                          </p:val>
                                        </p:tav>
                                      </p:tavLst>
                                    </p:anim>
                                    <p:anim calcmode="lin" valueType="num">
                                      <p:cBhvr additive="base">
                                        <p:cTn id="66" dur="500" fill="hold"/>
                                        <p:tgtEl>
                                          <p:spTgt spid="23614"/>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1" fill="hold" grpId="0" nodeType="clickEffect">
                                  <p:stCondLst>
                                    <p:cond delay="0"/>
                                  </p:stCondLst>
                                  <p:childTnLst>
                                    <p:set>
                                      <p:cBhvr>
                                        <p:cTn id="70" dur="1" fill="hold">
                                          <p:stCondLst>
                                            <p:cond delay="0"/>
                                          </p:stCondLst>
                                        </p:cTn>
                                        <p:tgtEl>
                                          <p:spTgt spid="23631"/>
                                        </p:tgtEl>
                                        <p:attrNameLst>
                                          <p:attrName>style.visibility</p:attrName>
                                        </p:attrNameLst>
                                      </p:cBhvr>
                                      <p:to>
                                        <p:strVal val="visible"/>
                                      </p:to>
                                    </p:set>
                                    <p:anim calcmode="lin" valueType="num">
                                      <p:cBhvr additive="base">
                                        <p:cTn id="71" dur="500" fill="hold"/>
                                        <p:tgtEl>
                                          <p:spTgt spid="23631"/>
                                        </p:tgtEl>
                                        <p:attrNameLst>
                                          <p:attrName>ppt_x</p:attrName>
                                        </p:attrNameLst>
                                      </p:cBhvr>
                                      <p:tavLst>
                                        <p:tav tm="0">
                                          <p:val>
                                            <p:strVal val="#ppt_x"/>
                                          </p:val>
                                        </p:tav>
                                        <p:tav tm="100000">
                                          <p:val>
                                            <p:strVal val="#ppt_x"/>
                                          </p:val>
                                        </p:tav>
                                      </p:tavLst>
                                    </p:anim>
                                    <p:anim calcmode="lin" valueType="num">
                                      <p:cBhvr additive="base">
                                        <p:cTn id="72" dur="500" fill="hold"/>
                                        <p:tgtEl>
                                          <p:spTgt spid="23631"/>
                                        </p:tgtEl>
                                        <p:attrNameLst>
                                          <p:attrName>ppt_y</p:attrName>
                                        </p:attrNameLst>
                                      </p:cBhvr>
                                      <p:tavLst>
                                        <p:tav tm="0">
                                          <p:val>
                                            <p:strVal val="0-#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23642"/>
                                        </p:tgtEl>
                                        <p:attrNameLst>
                                          <p:attrName>style.visibility</p:attrName>
                                        </p:attrNameLst>
                                      </p:cBhvr>
                                      <p:to>
                                        <p:strVal val="visible"/>
                                      </p:to>
                                    </p:set>
                                    <p:anim calcmode="lin" valueType="num">
                                      <p:cBhvr additive="base">
                                        <p:cTn id="77" dur="500" fill="hold"/>
                                        <p:tgtEl>
                                          <p:spTgt spid="23642"/>
                                        </p:tgtEl>
                                        <p:attrNameLst>
                                          <p:attrName>ppt_x</p:attrName>
                                        </p:attrNameLst>
                                      </p:cBhvr>
                                      <p:tavLst>
                                        <p:tav tm="0">
                                          <p:val>
                                            <p:strVal val="1+#ppt_w/2"/>
                                          </p:val>
                                        </p:tav>
                                        <p:tav tm="100000">
                                          <p:val>
                                            <p:strVal val="#ppt_x"/>
                                          </p:val>
                                        </p:tav>
                                      </p:tavLst>
                                    </p:anim>
                                    <p:anim calcmode="lin" valueType="num">
                                      <p:cBhvr additive="base">
                                        <p:cTn id="78" dur="500" fill="hold"/>
                                        <p:tgtEl>
                                          <p:spTgt spid="23642"/>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7" presetClass="entr" presetSubtype="10" fill="hold" nodeType="clickEffect">
                                  <p:stCondLst>
                                    <p:cond delay="0"/>
                                  </p:stCondLst>
                                  <p:childTnLst>
                                    <p:set>
                                      <p:cBhvr>
                                        <p:cTn id="82" dur="1" fill="hold">
                                          <p:stCondLst>
                                            <p:cond delay="0"/>
                                          </p:stCondLst>
                                        </p:cTn>
                                        <p:tgtEl>
                                          <p:spTgt spid="8"/>
                                        </p:tgtEl>
                                        <p:attrNameLst>
                                          <p:attrName>style.visibility</p:attrName>
                                        </p:attrNameLst>
                                      </p:cBhvr>
                                      <p:to>
                                        <p:strVal val="visible"/>
                                      </p:to>
                                    </p:set>
                                    <p:anim calcmode="lin" valueType="num">
                                      <p:cBhvr>
                                        <p:cTn id="83" dur="500" fill="hold"/>
                                        <p:tgtEl>
                                          <p:spTgt spid="8"/>
                                        </p:tgtEl>
                                        <p:attrNameLst>
                                          <p:attrName>ppt_w</p:attrName>
                                        </p:attrNameLst>
                                      </p:cBhvr>
                                      <p:tavLst>
                                        <p:tav tm="0">
                                          <p:val>
                                            <p:fltVal val="0"/>
                                          </p:val>
                                        </p:tav>
                                        <p:tav tm="100000">
                                          <p:val>
                                            <p:strVal val="#ppt_w"/>
                                          </p:val>
                                        </p:tav>
                                      </p:tavLst>
                                    </p:anim>
                                    <p:anim calcmode="lin" valueType="num">
                                      <p:cBhvr>
                                        <p:cTn id="84"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23" presetClass="entr" presetSubtype="16" fill="hold" nodeType="clickEffect">
                                  <p:stCondLst>
                                    <p:cond delay="0"/>
                                  </p:stCondLst>
                                  <p:childTnLst>
                                    <p:set>
                                      <p:cBhvr>
                                        <p:cTn id="88" dur="1" fill="hold">
                                          <p:stCondLst>
                                            <p:cond delay="0"/>
                                          </p:stCondLst>
                                        </p:cTn>
                                        <p:tgtEl>
                                          <p:spTgt spid="2"/>
                                        </p:tgtEl>
                                        <p:attrNameLst>
                                          <p:attrName>style.visibility</p:attrName>
                                        </p:attrNameLst>
                                      </p:cBhvr>
                                      <p:to>
                                        <p:strVal val="visible"/>
                                      </p:to>
                                    </p:set>
                                    <p:anim calcmode="lin" valueType="num">
                                      <p:cBhvr>
                                        <p:cTn id="89" dur="500" fill="hold"/>
                                        <p:tgtEl>
                                          <p:spTgt spid="2"/>
                                        </p:tgtEl>
                                        <p:attrNameLst>
                                          <p:attrName>ppt_w</p:attrName>
                                        </p:attrNameLst>
                                      </p:cBhvr>
                                      <p:tavLst>
                                        <p:tav tm="0">
                                          <p:val>
                                            <p:fltVal val="0"/>
                                          </p:val>
                                        </p:tav>
                                        <p:tav tm="100000">
                                          <p:val>
                                            <p:strVal val="#ppt_w"/>
                                          </p:val>
                                        </p:tav>
                                      </p:tavLst>
                                    </p:anim>
                                    <p:anim calcmode="lin" valueType="num">
                                      <p:cBhvr>
                                        <p:cTn id="9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16" fill="hold" nodeType="clickEffect">
                                  <p:stCondLst>
                                    <p:cond delay="0"/>
                                  </p:stCondLst>
                                  <p:childTnLst>
                                    <p:set>
                                      <p:cBhvr>
                                        <p:cTn id="94" dur="1" fill="hold">
                                          <p:stCondLst>
                                            <p:cond delay="0"/>
                                          </p:stCondLst>
                                        </p:cTn>
                                        <p:tgtEl>
                                          <p:spTgt spid="23556"/>
                                        </p:tgtEl>
                                        <p:attrNameLst>
                                          <p:attrName>style.visibility</p:attrName>
                                        </p:attrNameLst>
                                      </p:cBhvr>
                                      <p:to>
                                        <p:strVal val="visible"/>
                                      </p:to>
                                    </p:set>
                                    <p:anim calcmode="lin" valueType="num">
                                      <p:cBhvr>
                                        <p:cTn id="95" dur="500" fill="hold"/>
                                        <p:tgtEl>
                                          <p:spTgt spid="23556"/>
                                        </p:tgtEl>
                                        <p:attrNameLst>
                                          <p:attrName>ppt_w</p:attrName>
                                        </p:attrNameLst>
                                      </p:cBhvr>
                                      <p:tavLst>
                                        <p:tav tm="0">
                                          <p:val>
                                            <p:fltVal val="0"/>
                                          </p:val>
                                        </p:tav>
                                        <p:tav tm="100000">
                                          <p:val>
                                            <p:strVal val="#ppt_w"/>
                                          </p:val>
                                        </p:tav>
                                      </p:tavLst>
                                    </p:anim>
                                    <p:anim calcmode="lin" valueType="num">
                                      <p:cBhvr>
                                        <p:cTn id="96" dur="500" fill="hold"/>
                                        <p:tgtEl>
                                          <p:spTgt spid="23556"/>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3" presetClass="entr" presetSubtype="32" fill="hold" grpId="0" nodeType="clickEffect">
                                  <p:stCondLst>
                                    <p:cond delay="0"/>
                                  </p:stCondLst>
                                  <p:childTnLst>
                                    <p:set>
                                      <p:cBhvr>
                                        <p:cTn id="100" dur="1" fill="hold">
                                          <p:stCondLst>
                                            <p:cond delay="0"/>
                                          </p:stCondLst>
                                        </p:cTn>
                                        <p:tgtEl>
                                          <p:spTgt spid="23621"/>
                                        </p:tgtEl>
                                        <p:attrNameLst>
                                          <p:attrName>style.visibility</p:attrName>
                                        </p:attrNameLst>
                                      </p:cBhvr>
                                      <p:to>
                                        <p:strVal val="visible"/>
                                      </p:to>
                                    </p:set>
                                    <p:anim calcmode="lin" valueType="num">
                                      <p:cBhvr>
                                        <p:cTn id="101" dur="500" fill="hold"/>
                                        <p:tgtEl>
                                          <p:spTgt spid="23621"/>
                                        </p:tgtEl>
                                        <p:attrNameLst>
                                          <p:attrName>ppt_w</p:attrName>
                                        </p:attrNameLst>
                                      </p:cBhvr>
                                      <p:tavLst>
                                        <p:tav tm="0">
                                          <p:val>
                                            <p:strVal val="4*#ppt_w"/>
                                          </p:val>
                                        </p:tav>
                                        <p:tav tm="100000">
                                          <p:val>
                                            <p:strVal val="#ppt_w"/>
                                          </p:val>
                                        </p:tav>
                                      </p:tavLst>
                                    </p:anim>
                                    <p:anim calcmode="lin" valueType="num">
                                      <p:cBhvr>
                                        <p:cTn id="102" dur="500" fill="hold"/>
                                        <p:tgtEl>
                                          <p:spTgt spid="23621"/>
                                        </p:tgtEl>
                                        <p:attrNameLst>
                                          <p:attrName>ppt_h</p:attrName>
                                        </p:attrNameLst>
                                      </p:cBhvr>
                                      <p:tavLst>
                                        <p:tav tm="0">
                                          <p:val>
                                            <p:strVal val="4*#ppt_h"/>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1" fill="hold" grpId="0" nodeType="clickEffect">
                                  <p:stCondLst>
                                    <p:cond delay="0"/>
                                  </p:stCondLst>
                                  <p:childTnLst>
                                    <p:set>
                                      <p:cBhvr>
                                        <p:cTn id="106" dur="1" fill="hold">
                                          <p:stCondLst>
                                            <p:cond delay="0"/>
                                          </p:stCondLst>
                                        </p:cTn>
                                        <p:tgtEl>
                                          <p:spTgt spid="23625"/>
                                        </p:tgtEl>
                                        <p:attrNameLst>
                                          <p:attrName>style.visibility</p:attrName>
                                        </p:attrNameLst>
                                      </p:cBhvr>
                                      <p:to>
                                        <p:strVal val="visible"/>
                                      </p:to>
                                    </p:set>
                                    <p:anim calcmode="lin" valueType="num">
                                      <p:cBhvr additive="base">
                                        <p:cTn id="107" dur="500" fill="hold"/>
                                        <p:tgtEl>
                                          <p:spTgt spid="23625"/>
                                        </p:tgtEl>
                                        <p:attrNameLst>
                                          <p:attrName>ppt_x</p:attrName>
                                        </p:attrNameLst>
                                      </p:cBhvr>
                                      <p:tavLst>
                                        <p:tav tm="0">
                                          <p:val>
                                            <p:strVal val="#ppt_x"/>
                                          </p:val>
                                        </p:tav>
                                        <p:tav tm="100000">
                                          <p:val>
                                            <p:strVal val="#ppt_x"/>
                                          </p:val>
                                        </p:tav>
                                      </p:tavLst>
                                    </p:anim>
                                    <p:anim calcmode="lin" valueType="num">
                                      <p:cBhvr additive="base">
                                        <p:cTn id="108" dur="500" fill="hold"/>
                                        <p:tgtEl>
                                          <p:spTgt spid="23625"/>
                                        </p:tgtEl>
                                        <p:attrNameLst>
                                          <p:attrName>ppt_y</p:attrName>
                                        </p:attrNameLst>
                                      </p:cBhvr>
                                      <p:tavLst>
                                        <p:tav tm="0">
                                          <p:val>
                                            <p:strVal val="0-#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1" fill="hold" nodeType="clickEffect">
                                  <p:stCondLst>
                                    <p:cond delay="0"/>
                                  </p:stCondLst>
                                  <p:childTnLst>
                                    <p:set>
                                      <p:cBhvr>
                                        <p:cTn id="112" dur="1" fill="hold">
                                          <p:stCondLst>
                                            <p:cond delay="0"/>
                                          </p:stCondLst>
                                        </p:cTn>
                                        <p:tgtEl>
                                          <p:spTgt spid="4"/>
                                        </p:tgtEl>
                                        <p:attrNameLst>
                                          <p:attrName>style.visibility</p:attrName>
                                        </p:attrNameLst>
                                      </p:cBhvr>
                                      <p:to>
                                        <p:strVal val="visible"/>
                                      </p:to>
                                    </p:set>
                                    <p:anim calcmode="lin" valueType="num">
                                      <p:cBhvr additive="base">
                                        <p:cTn id="113" dur="500" fill="hold"/>
                                        <p:tgtEl>
                                          <p:spTgt spid="4"/>
                                        </p:tgtEl>
                                        <p:attrNameLst>
                                          <p:attrName>ppt_x</p:attrName>
                                        </p:attrNameLst>
                                      </p:cBhvr>
                                      <p:tavLst>
                                        <p:tav tm="0">
                                          <p:val>
                                            <p:strVal val="#ppt_x"/>
                                          </p:val>
                                        </p:tav>
                                        <p:tav tm="100000">
                                          <p:val>
                                            <p:strVal val="#ppt_x"/>
                                          </p:val>
                                        </p:tav>
                                      </p:tavLst>
                                    </p:anim>
                                    <p:anim calcmode="lin" valueType="num">
                                      <p:cBhvr additive="base">
                                        <p:cTn id="11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1" fill="hold" nodeType="clickEffect">
                                  <p:stCondLst>
                                    <p:cond delay="0"/>
                                  </p:stCondLst>
                                  <p:childTnLst>
                                    <p:set>
                                      <p:cBhvr>
                                        <p:cTn id="118" dur="1" fill="hold">
                                          <p:stCondLst>
                                            <p:cond delay="0"/>
                                          </p:stCondLst>
                                        </p:cTn>
                                        <p:tgtEl>
                                          <p:spTgt spid="23555"/>
                                        </p:tgtEl>
                                        <p:attrNameLst>
                                          <p:attrName>style.visibility</p:attrName>
                                        </p:attrNameLst>
                                      </p:cBhvr>
                                      <p:to>
                                        <p:strVal val="visible"/>
                                      </p:to>
                                    </p:set>
                                    <p:anim calcmode="lin" valueType="num">
                                      <p:cBhvr additive="base">
                                        <p:cTn id="119" dur="500" fill="hold"/>
                                        <p:tgtEl>
                                          <p:spTgt spid="23555"/>
                                        </p:tgtEl>
                                        <p:attrNameLst>
                                          <p:attrName>ppt_x</p:attrName>
                                        </p:attrNameLst>
                                      </p:cBhvr>
                                      <p:tavLst>
                                        <p:tav tm="0">
                                          <p:val>
                                            <p:strVal val="#ppt_x"/>
                                          </p:val>
                                        </p:tav>
                                        <p:tav tm="100000">
                                          <p:val>
                                            <p:strVal val="#ppt_x"/>
                                          </p:val>
                                        </p:tav>
                                      </p:tavLst>
                                    </p:anim>
                                    <p:anim calcmode="lin" valueType="num">
                                      <p:cBhvr additive="base">
                                        <p:cTn id="120" dur="500" fill="hold"/>
                                        <p:tgtEl>
                                          <p:spTgt spid="23555"/>
                                        </p:tgtEl>
                                        <p:attrNameLst>
                                          <p:attrName>ppt_y</p:attrName>
                                        </p:attrNameLst>
                                      </p:cBhvr>
                                      <p:tavLst>
                                        <p:tav tm="0">
                                          <p:val>
                                            <p:strVal val="0-#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3" presetClass="entr" presetSubtype="16" fill="hold" grpId="0" nodeType="clickEffect">
                                  <p:stCondLst>
                                    <p:cond delay="0"/>
                                  </p:stCondLst>
                                  <p:childTnLst>
                                    <p:set>
                                      <p:cBhvr>
                                        <p:cTn id="124" dur="1" fill="hold">
                                          <p:stCondLst>
                                            <p:cond delay="0"/>
                                          </p:stCondLst>
                                        </p:cTn>
                                        <p:tgtEl>
                                          <p:spTgt spid="23622"/>
                                        </p:tgtEl>
                                        <p:attrNameLst>
                                          <p:attrName>style.visibility</p:attrName>
                                        </p:attrNameLst>
                                      </p:cBhvr>
                                      <p:to>
                                        <p:strVal val="visible"/>
                                      </p:to>
                                    </p:set>
                                    <p:anim calcmode="lin" valueType="num">
                                      <p:cBhvr>
                                        <p:cTn id="125" dur="500" fill="hold"/>
                                        <p:tgtEl>
                                          <p:spTgt spid="23622"/>
                                        </p:tgtEl>
                                        <p:attrNameLst>
                                          <p:attrName>ppt_w</p:attrName>
                                        </p:attrNameLst>
                                      </p:cBhvr>
                                      <p:tavLst>
                                        <p:tav tm="0">
                                          <p:val>
                                            <p:fltVal val="0"/>
                                          </p:val>
                                        </p:tav>
                                        <p:tav tm="100000">
                                          <p:val>
                                            <p:strVal val="#ppt_w"/>
                                          </p:val>
                                        </p:tav>
                                      </p:tavLst>
                                    </p:anim>
                                    <p:anim calcmode="lin" valueType="num">
                                      <p:cBhvr>
                                        <p:cTn id="126" dur="500" fill="hold"/>
                                        <p:tgtEl>
                                          <p:spTgt spid="23622"/>
                                        </p:tgtEl>
                                        <p:attrNameLst>
                                          <p:attrName>ppt_h</p:attrName>
                                        </p:attrNameLst>
                                      </p:cBhvr>
                                      <p:tavLst>
                                        <p:tav tm="0">
                                          <p:val>
                                            <p:fltVal val="0"/>
                                          </p:val>
                                        </p:tav>
                                        <p:tav tm="100000">
                                          <p:val>
                                            <p:strVal val="#ppt_h"/>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23624"/>
                                        </p:tgtEl>
                                        <p:attrNameLst>
                                          <p:attrName>style.visibility</p:attrName>
                                        </p:attrNameLst>
                                      </p:cBhvr>
                                      <p:to>
                                        <p:strVal val="visible"/>
                                      </p:to>
                                    </p:set>
                                    <p:anim calcmode="lin" valueType="num">
                                      <p:cBhvr additive="base">
                                        <p:cTn id="131" dur="500" fill="hold"/>
                                        <p:tgtEl>
                                          <p:spTgt spid="23624"/>
                                        </p:tgtEl>
                                        <p:attrNameLst>
                                          <p:attrName>ppt_x</p:attrName>
                                        </p:attrNameLst>
                                      </p:cBhvr>
                                      <p:tavLst>
                                        <p:tav tm="0">
                                          <p:val>
                                            <p:strVal val="0-#ppt_w/2"/>
                                          </p:val>
                                        </p:tav>
                                        <p:tav tm="100000">
                                          <p:val>
                                            <p:strVal val="#ppt_x"/>
                                          </p:val>
                                        </p:tav>
                                      </p:tavLst>
                                    </p:anim>
                                    <p:anim calcmode="lin" valueType="num">
                                      <p:cBhvr additive="base">
                                        <p:cTn id="132" dur="500" fill="hold"/>
                                        <p:tgtEl>
                                          <p:spTgt spid="23624"/>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nodeType="clickEffect">
                                  <p:stCondLst>
                                    <p:cond delay="0"/>
                                  </p:stCondLst>
                                  <p:childTnLst>
                                    <p:set>
                                      <p:cBhvr>
                                        <p:cTn id="136" dur="1" fill="hold">
                                          <p:stCondLst>
                                            <p:cond delay="0"/>
                                          </p:stCondLst>
                                        </p:cTn>
                                        <p:tgtEl>
                                          <p:spTgt spid="3"/>
                                        </p:tgtEl>
                                        <p:attrNameLst>
                                          <p:attrName>style.visibility</p:attrName>
                                        </p:attrNameLst>
                                      </p:cBhvr>
                                      <p:to>
                                        <p:strVal val="visible"/>
                                      </p:to>
                                    </p:set>
                                    <p:anim calcmode="lin" valueType="num">
                                      <p:cBhvr additive="base">
                                        <p:cTn id="137" dur="500" fill="hold"/>
                                        <p:tgtEl>
                                          <p:spTgt spid="3"/>
                                        </p:tgtEl>
                                        <p:attrNameLst>
                                          <p:attrName>ppt_x</p:attrName>
                                        </p:attrNameLst>
                                      </p:cBhvr>
                                      <p:tavLst>
                                        <p:tav tm="0">
                                          <p:val>
                                            <p:strVal val="0-#ppt_w/2"/>
                                          </p:val>
                                        </p:tav>
                                        <p:tav tm="100000">
                                          <p:val>
                                            <p:strVal val="#ppt_x"/>
                                          </p:val>
                                        </p:tav>
                                      </p:tavLst>
                                    </p:anim>
                                    <p:anim calcmode="lin" valueType="num">
                                      <p:cBhvr additive="base">
                                        <p:cTn id="13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nodeType="clickEffect">
                                  <p:stCondLst>
                                    <p:cond delay="0"/>
                                  </p:stCondLst>
                                  <p:childTnLst>
                                    <p:set>
                                      <p:cBhvr>
                                        <p:cTn id="142" dur="1" fill="hold">
                                          <p:stCondLst>
                                            <p:cond delay="0"/>
                                          </p:stCondLst>
                                        </p:cTn>
                                        <p:tgtEl>
                                          <p:spTgt spid="23554"/>
                                        </p:tgtEl>
                                        <p:attrNameLst>
                                          <p:attrName>style.visibility</p:attrName>
                                        </p:attrNameLst>
                                      </p:cBhvr>
                                      <p:to>
                                        <p:strVal val="visible"/>
                                      </p:to>
                                    </p:set>
                                    <p:anim calcmode="lin" valueType="num">
                                      <p:cBhvr additive="base">
                                        <p:cTn id="143" dur="500" fill="hold"/>
                                        <p:tgtEl>
                                          <p:spTgt spid="23554"/>
                                        </p:tgtEl>
                                        <p:attrNameLst>
                                          <p:attrName>ppt_x</p:attrName>
                                        </p:attrNameLst>
                                      </p:cBhvr>
                                      <p:tavLst>
                                        <p:tav tm="0">
                                          <p:val>
                                            <p:strVal val="0-#ppt_w/2"/>
                                          </p:val>
                                        </p:tav>
                                        <p:tav tm="100000">
                                          <p:val>
                                            <p:strVal val="#ppt_x"/>
                                          </p:val>
                                        </p:tav>
                                      </p:tavLst>
                                    </p:anim>
                                    <p:anim calcmode="lin" valueType="num">
                                      <p:cBhvr additive="base">
                                        <p:cTn id="144" dur="500" fill="hold"/>
                                        <p:tgtEl>
                                          <p:spTgt spid="23554"/>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3" presetClass="entr" presetSubtype="16" fill="hold" grpId="0" nodeType="clickEffect">
                                  <p:stCondLst>
                                    <p:cond delay="0"/>
                                  </p:stCondLst>
                                  <p:childTnLst>
                                    <p:set>
                                      <p:cBhvr>
                                        <p:cTn id="148" dur="1" fill="hold">
                                          <p:stCondLst>
                                            <p:cond delay="0"/>
                                          </p:stCondLst>
                                        </p:cTn>
                                        <p:tgtEl>
                                          <p:spTgt spid="23623"/>
                                        </p:tgtEl>
                                        <p:attrNameLst>
                                          <p:attrName>style.visibility</p:attrName>
                                        </p:attrNameLst>
                                      </p:cBhvr>
                                      <p:to>
                                        <p:strVal val="visible"/>
                                      </p:to>
                                    </p:set>
                                    <p:anim calcmode="lin" valueType="num">
                                      <p:cBhvr>
                                        <p:cTn id="149" dur="500" fill="hold"/>
                                        <p:tgtEl>
                                          <p:spTgt spid="23623"/>
                                        </p:tgtEl>
                                        <p:attrNameLst>
                                          <p:attrName>ppt_w</p:attrName>
                                        </p:attrNameLst>
                                      </p:cBhvr>
                                      <p:tavLst>
                                        <p:tav tm="0">
                                          <p:val>
                                            <p:fltVal val="0"/>
                                          </p:val>
                                        </p:tav>
                                        <p:tav tm="100000">
                                          <p:val>
                                            <p:strVal val="#ppt_w"/>
                                          </p:val>
                                        </p:tav>
                                      </p:tavLst>
                                    </p:anim>
                                    <p:anim calcmode="lin" valueType="num">
                                      <p:cBhvr>
                                        <p:cTn id="150" dur="500" fill="hold"/>
                                        <p:tgtEl>
                                          <p:spTgt spid="236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1" grpId="0" autoUpdateAnimBg="0"/>
      <p:bldP spid="23622" grpId="0" autoUpdateAnimBg="0"/>
      <p:bldP spid="23623" grpId="0" autoUpdateAnimBg="0"/>
      <p:bldP spid="23624" grpId="0" animBg="1"/>
      <p:bldP spid="23625" grpId="0" animBg="1"/>
      <p:bldP spid="23631" grpId="0" animBg="1"/>
      <p:bldP spid="23632" grpId="0" animBg="1"/>
      <p:bldP spid="23642"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1295400" y="1371600"/>
            <a:ext cx="3581400" cy="3530600"/>
            <a:chOff x="816" y="864"/>
            <a:chExt cx="2256" cy="2224"/>
          </a:xfrm>
        </p:grpSpPr>
        <p:sp>
          <p:nvSpPr>
            <p:cNvPr id="25665" name="AutoShape 3"/>
            <p:cNvSpPr>
              <a:spLocks noChangeArrowheads="1"/>
            </p:cNvSpPr>
            <p:nvPr/>
          </p:nvSpPr>
          <p:spPr bwMode="auto">
            <a:xfrm>
              <a:off x="1140" y="2106"/>
              <a:ext cx="1632" cy="960"/>
            </a:xfrm>
            <a:prstGeom prst="diamond">
              <a:avLst/>
            </a:prstGeom>
            <a:solidFill>
              <a:schemeClr val="bg1"/>
            </a:solidFill>
            <a:ln w="28575">
              <a:solidFill>
                <a:schemeClr val="tx1"/>
              </a:solidFill>
              <a:miter lim="800000"/>
            </a:ln>
          </p:spPr>
          <p:txBody>
            <a:bodyPr wrap="none" anchor="ctr"/>
            <a:lstStyle/>
            <a:p>
              <a:endParaRPr lang="en-IN"/>
            </a:p>
          </p:txBody>
        </p:sp>
        <p:sp>
          <p:nvSpPr>
            <p:cNvPr id="25666" name="Rectangle 4"/>
            <p:cNvSpPr>
              <a:spLocks noChangeArrowheads="1"/>
            </p:cNvSpPr>
            <p:nvPr/>
          </p:nvSpPr>
          <p:spPr bwMode="auto">
            <a:xfrm>
              <a:off x="1158" y="2016"/>
              <a:ext cx="1584" cy="576"/>
            </a:xfrm>
            <a:prstGeom prst="rect">
              <a:avLst/>
            </a:prstGeom>
            <a:solidFill>
              <a:schemeClr val="bg1"/>
            </a:solidFill>
            <a:ln w="9525">
              <a:noFill/>
              <a:miter lim="800000"/>
            </a:ln>
          </p:spPr>
          <p:txBody>
            <a:bodyPr wrap="none" anchor="ctr"/>
            <a:lstStyle/>
            <a:p>
              <a:endParaRPr lang="en-IN"/>
            </a:p>
          </p:txBody>
        </p:sp>
        <p:sp>
          <p:nvSpPr>
            <p:cNvPr id="25667" name="AutoShape 5"/>
            <p:cNvSpPr>
              <a:spLocks noChangeArrowheads="1"/>
            </p:cNvSpPr>
            <p:nvPr/>
          </p:nvSpPr>
          <p:spPr bwMode="auto">
            <a:xfrm>
              <a:off x="1473" y="2515"/>
              <a:ext cx="933" cy="549"/>
            </a:xfrm>
            <a:prstGeom prst="diamond">
              <a:avLst/>
            </a:prstGeom>
            <a:solidFill>
              <a:schemeClr val="bg1"/>
            </a:solidFill>
            <a:ln w="28575">
              <a:solidFill>
                <a:schemeClr val="tx1"/>
              </a:solidFill>
              <a:miter lim="800000"/>
            </a:ln>
          </p:spPr>
          <p:txBody>
            <a:bodyPr wrap="none" anchor="ctr"/>
            <a:lstStyle/>
            <a:p>
              <a:endParaRPr lang="en-IN"/>
            </a:p>
          </p:txBody>
        </p:sp>
        <p:sp>
          <p:nvSpPr>
            <p:cNvPr id="25668" name="Line 6"/>
            <p:cNvSpPr>
              <a:spLocks noChangeShapeType="1"/>
            </p:cNvSpPr>
            <p:nvPr/>
          </p:nvSpPr>
          <p:spPr bwMode="auto">
            <a:xfrm flipV="1">
              <a:off x="1959" y="864"/>
              <a:ext cx="0" cy="1248"/>
            </a:xfrm>
            <a:prstGeom prst="line">
              <a:avLst/>
            </a:prstGeom>
            <a:noFill/>
            <a:ln w="9525">
              <a:solidFill>
                <a:schemeClr val="tx1"/>
              </a:solidFill>
              <a:round/>
            </a:ln>
          </p:spPr>
          <p:txBody>
            <a:bodyPr wrap="none" anchor="ctr"/>
            <a:lstStyle/>
            <a:p>
              <a:endParaRPr lang="en-IN"/>
            </a:p>
          </p:txBody>
        </p:sp>
        <p:sp>
          <p:nvSpPr>
            <p:cNvPr id="25669" name="Line 7"/>
            <p:cNvSpPr>
              <a:spLocks noChangeShapeType="1"/>
            </p:cNvSpPr>
            <p:nvPr/>
          </p:nvSpPr>
          <p:spPr bwMode="auto">
            <a:xfrm flipH="1">
              <a:off x="1152" y="864"/>
              <a:ext cx="816" cy="1728"/>
            </a:xfrm>
            <a:prstGeom prst="line">
              <a:avLst/>
            </a:prstGeom>
            <a:noFill/>
            <a:ln w="28575">
              <a:solidFill>
                <a:schemeClr val="tx1"/>
              </a:solidFill>
              <a:round/>
            </a:ln>
          </p:spPr>
          <p:txBody>
            <a:bodyPr wrap="none" anchor="ctr"/>
            <a:lstStyle/>
            <a:p>
              <a:endParaRPr lang="en-IN"/>
            </a:p>
          </p:txBody>
        </p:sp>
        <p:sp>
          <p:nvSpPr>
            <p:cNvPr id="25670" name="Line 8"/>
            <p:cNvSpPr>
              <a:spLocks noChangeShapeType="1"/>
            </p:cNvSpPr>
            <p:nvPr/>
          </p:nvSpPr>
          <p:spPr bwMode="auto">
            <a:xfrm flipH="1">
              <a:off x="1488" y="864"/>
              <a:ext cx="480" cy="1920"/>
            </a:xfrm>
            <a:prstGeom prst="line">
              <a:avLst/>
            </a:prstGeom>
            <a:noFill/>
            <a:ln w="28575">
              <a:solidFill>
                <a:schemeClr val="tx1"/>
              </a:solidFill>
              <a:round/>
            </a:ln>
          </p:spPr>
          <p:txBody>
            <a:bodyPr wrap="none" anchor="ctr"/>
            <a:lstStyle/>
            <a:p>
              <a:endParaRPr lang="en-IN"/>
            </a:p>
          </p:txBody>
        </p:sp>
        <p:sp>
          <p:nvSpPr>
            <p:cNvPr id="25671" name="Line 9"/>
            <p:cNvSpPr>
              <a:spLocks noChangeShapeType="1"/>
            </p:cNvSpPr>
            <p:nvPr/>
          </p:nvSpPr>
          <p:spPr bwMode="auto">
            <a:xfrm>
              <a:off x="1959" y="864"/>
              <a:ext cx="0" cy="1680"/>
            </a:xfrm>
            <a:prstGeom prst="line">
              <a:avLst/>
            </a:prstGeom>
            <a:noFill/>
            <a:ln w="28575">
              <a:solidFill>
                <a:schemeClr val="tx1"/>
              </a:solidFill>
              <a:round/>
            </a:ln>
          </p:spPr>
          <p:txBody>
            <a:bodyPr wrap="none" anchor="ctr"/>
            <a:lstStyle/>
            <a:p>
              <a:endParaRPr lang="en-IN"/>
            </a:p>
          </p:txBody>
        </p:sp>
        <p:sp>
          <p:nvSpPr>
            <p:cNvPr id="25672" name="Line 10"/>
            <p:cNvSpPr>
              <a:spLocks noChangeShapeType="1"/>
            </p:cNvSpPr>
            <p:nvPr/>
          </p:nvSpPr>
          <p:spPr bwMode="auto">
            <a:xfrm>
              <a:off x="1968" y="864"/>
              <a:ext cx="432" cy="1920"/>
            </a:xfrm>
            <a:prstGeom prst="line">
              <a:avLst/>
            </a:prstGeom>
            <a:noFill/>
            <a:ln w="28575">
              <a:solidFill>
                <a:schemeClr val="tx1"/>
              </a:solidFill>
              <a:round/>
            </a:ln>
          </p:spPr>
          <p:txBody>
            <a:bodyPr wrap="none" anchor="ctr"/>
            <a:lstStyle/>
            <a:p>
              <a:endParaRPr lang="en-IN"/>
            </a:p>
          </p:txBody>
        </p:sp>
        <p:sp>
          <p:nvSpPr>
            <p:cNvPr id="25673" name="Line 11"/>
            <p:cNvSpPr>
              <a:spLocks noChangeShapeType="1"/>
            </p:cNvSpPr>
            <p:nvPr/>
          </p:nvSpPr>
          <p:spPr bwMode="auto">
            <a:xfrm>
              <a:off x="1968" y="864"/>
              <a:ext cx="768" cy="1728"/>
            </a:xfrm>
            <a:prstGeom prst="line">
              <a:avLst/>
            </a:prstGeom>
            <a:noFill/>
            <a:ln w="28575">
              <a:solidFill>
                <a:schemeClr val="tx1"/>
              </a:solidFill>
              <a:round/>
            </a:ln>
          </p:spPr>
          <p:txBody>
            <a:bodyPr wrap="none" anchor="ctr"/>
            <a:lstStyle/>
            <a:p>
              <a:endParaRPr lang="en-IN"/>
            </a:p>
          </p:txBody>
        </p:sp>
        <p:sp>
          <p:nvSpPr>
            <p:cNvPr id="25674" name="AutoShape 12"/>
            <p:cNvSpPr>
              <a:spLocks noChangeArrowheads="1"/>
            </p:cNvSpPr>
            <p:nvPr/>
          </p:nvSpPr>
          <p:spPr bwMode="auto">
            <a:xfrm>
              <a:off x="1470" y="2539"/>
              <a:ext cx="933" cy="549"/>
            </a:xfrm>
            <a:prstGeom prst="diamond">
              <a:avLst/>
            </a:prstGeom>
            <a:solidFill>
              <a:schemeClr val="bg1"/>
            </a:solidFill>
            <a:ln w="28575">
              <a:noFill/>
              <a:miter lim="800000"/>
            </a:ln>
          </p:spPr>
          <p:txBody>
            <a:bodyPr wrap="none" anchor="ctr"/>
            <a:lstStyle/>
            <a:p>
              <a:endParaRPr lang="en-IN"/>
            </a:p>
          </p:txBody>
        </p:sp>
        <p:grpSp>
          <p:nvGrpSpPr>
            <p:cNvPr id="3" name="Group 13"/>
            <p:cNvGrpSpPr/>
            <p:nvPr/>
          </p:nvGrpSpPr>
          <p:grpSpPr bwMode="auto">
            <a:xfrm>
              <a:off x="816" y="1728"/>
              <a:ext cx="2256" cy="1344"/>
              <a:chOff x="816" y="1728"/>
              <a:chExt cx="2256" cy="1344"/>
            </a:xfrm>
          </p:grpSpPr>
          <p:sp>
            <p:nvSpPr>
              <p:cNvPr id="25676" name="Line 14"/>
              <p:cNvSpPr>
                <a:spLocks noChangeShapeType="1"/>
              </p:cNvSpPr>
              <p:nvPr/>
            </p:nvSpPr>
            <p:spPr bwMode="auto">
              <a:xfrm rot="21571905" flipV="1">
                <a:off x="1940" y="2418"/>
                <a:ext cx="1132" cy="647"/>
              </a:xfrm>
              <a:prstGeom prst="line">
                <a:avLst/>
              </a:prstGeom>
              <a:noFill/>
              <a:ln w="3175">
                <a:solidFill>
                  <a:schemeClr val="bg2"/>
                </a:solidFill>
                <a:round/>
              </a:ln>
            </p:spPr>
            <p:txBody>
              <a:bodyPr/>
              <a:lstStyle/>
              <a:p>
                <a:endParaRPr lang="en-IN"/>
              </a:p>
            </p:txBody>
          </p:sp>
          <p:sp>
            <p:nvSpPr>
              <p:cNvPr id="25677" name="Line 15"/>
              <p:cNvSpPr>
                <a:spLocks noChangeShapeType="1"/>
              </p:cNvSpPr>
              <p:nvPr/>
            </p:nvSpPr>
            <p:spPr bwMode="auto">
              <a:xfrm rot="28095" flipH="1" flipV="1">
                <a:off x="816" y="2420"/>
                <a:ext cx="1132" cy="647"/>
              </a:xfrm>
              <a:prstGeom prst="line">
                <a:avLst/>
              </a:prstGeom>
              <a:noFill/>
              <a:ln w="3175">
                <a:solidFill>
                  <a:schemeClr val="bg2"/>
                </a:solidFill>
                <a:round/>
              </a:ln>
            </p:spPr>
            <p:txBody>
              <a:bodyPr/>
              <a:lstStyle/>
              <a:p>
                <a:endParaRPr lang="en-IN"/>
              </a:p>
            </p:txBody>
          </p:sp>
          <p:sp>
            <p:nvSpPr>
              <p:cNvPr id="25678" name="Line 16"/>
              <p:cNvSpPr>
                <a:spLocks noChangeShapeType="1"/>
              </p:cNvSpPr>
              <p:nvPr/>
            </p:nvSpPr>
            <p:spPr bwMode="auto">
              <a:xfrm>
                <a:off x="1952" y="1728"/>
                <a:ext cx="0" cy="1344"/>
              </a:xfrm>
              <a:prstGeom prst="line">
                <a:avLst/>
              </a:prstGeom>
              <a:noFill/>
              <a:ln w="3175">
                <a:solidFill>
                  <a:schemeClr val="bg2"/>
                </a:solidFill>
                <a:round/>
              </a:ln>
            </p:spPr>
            <p:txBody>
              <a:bodyPr/>
              <a:lstStyle/>
              <a:p>
                <a:endParaRPr lang="en-IN"/>
              </a:p>
            </p:txBody>
          </p:sp>
          <p:sp>
            <p:nvSpPr>
              <p:cNvPr id="25679" name="Line 17"/>
              <p:cNvSpPr>
                <a:spLocks noChangeShapeType="1"/>
              </p:cNvSpPr>
              <p:nvPr/>
            </p:nvSpPr>
            <p:spPr bwMode="auto">
              <a:xfrm>
                <a:off x="992" y="3072"/>
                <a:ext cx="1920" cy="0"/>
              </a:xfrm>
              <a:prstGeom prst="line">
                <a:avLst/>
              </a:prstGeom>
              <a:noFill/>
              <a:ln w="3175">
                <a:solidFill>
                  <a:schemeClr val="bg2"/>
                </a:solidFill>
                <a:round/>
              </a:ln>
            </p:spPr>
            <p:txBody>
              <a:bodyPr wrap="none" anchor="ctr"/>
              <a:lstStyle/>
              <a:p>
                <a:endParaRPr lang="en-IN"/>
              </a:p>
            </p:txBody>
          </p:sp>
        </p:grpSp>
      </p:grpSp>
      <p:grpSp>
        <p:nvGrpSpPr>
          <p:cNvPr id="4" name="Group 18"/>
          <p:cNvGrpSpPr/>
          <p:nvPr/>
        </p:nvGrpSpPr>
        <p:grpSpPr bwMode="auto">
          <a:xfrm>
            <a:off x="76200" y="76200"/>
            <a:ext cx="2362200" cy="1295400"/>
            <a:chOff x="288" y="96"/>
            <a:chExt cx="1488" cy="816"/>
          </a:xfrm>
        </p:grpSpPr>
        <p:sp>
          <p:nvSpPr>
            <p:cNvPr id="25663" name="Oval 19"/>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5664" name="Text Box 20"/>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5" name="Group 21"/>
          <p:cNvGrpSpPr/>
          <p:nvPr/>
        </p:nvGrpSpPr>
        <p:grpSpPr bwMode="auto">
          <a:xfrm>
            <a:off x="6096000" y="2819400"/>
            <a:ext cx="1371600" cy="1143000"/>
            <a:chOff x="3840" y="1776"/>
            <a:chExt cx="864" cy="720"/>
          </a:xfrm>
        </p:grpSpPr>
        <p:sp>
          <p:nvSpPr>
            <p:cNvPr id="25660" name="Line 22"/>
            <p:cNvSpPr>
              <a:spLocks noChangeShapeType="1"/>
            </p:cNvSpPr>
            <p:nvPr/>
          </p:nvSpPr>
          <p:spPr bwMode="auto">
            <a:xfrm flipV="1">
              <a:off x="4320" y="1824"/>
              <a:ext cx="0" cy="672"/>
            </a:xfrm>
            <a:prstGeom prst="line">
              <a:avLst/>
            </a:prstGeom>
            <a:noFill/>
            <a:ln w="3175">
              <a:solidFill>
                <a:schemeClr val="bg2"/>
              </a:solidFill>
              <a:round/>
            </a:ln>
          </p:spPr>
          <p:txBody>
            <a:bodyPr wrap="none" anchor="ctr"/>
            <a:lstStyle/>
            <a:p>
              <a:endParaRPr lang="en-IN"/>
            </a:p>
          </p:txBody>
        </p:sp>
        <p:sp>
          <p:nvSpPr>
            <p:cNvPr id="25661" name="Line 23"/>
            <p:cNvSpPr>
              <a:spLocks noChangeShapeType="1"/>
            </p:cNvSpPr>
            <p:nvPr/>
          </p:nvSpPr>
          <p:spPr bwMode="auto">
            <a:xfrm flipV="1">
              <a:off x="3840" y="1776"/>
              <a:ext cx="0" cy="672"/>
            </a:xfrm>
            <a:prstGeom prst="line">
              <a:avLst/>
            </a:prstGeom>
            <a:noFill/>
            <a:ln w="3175">
              <a:solidFill>
                <a:schemeClr val="bg2"/>
              </a:solidFill>
              <a:round/>
            </a:ln>
          </p:spPr>
          <p:txBody>
            <a:bodyPr wrap="none" anchor="ctr"/>
            <a:lstStyle/>
            <a:p>
              <a:endParaRPr lang="en-IN"/>
            </a:p>
          </p:txBody>
        </p:sp>
        <p:sp>
          <p:nvSpPr>
            <p:cNvPr id="25662" name="Line 24"/>
            <p:cNvSpPr>
              <a:spLocks noChangeShapeType="1"/>
            </p:cNvSpPr>
            <p:nvPr/>
          </p:nvSpPr>
          <p:spPr bwMode="auto">
            <a:xfrm flipV="1">
              <a:off x="4704" y="1824"/>
              <a:ext cx="0" cy="528"/>
            </a:xfrm>
            <a:prstGeom prst="line">
              <a:avLst/>
            </a:prstGeom>
            <a:noFill/>
            <a:ln w="9525">
              <a:solidFill>
                <a:schemeClr val="folHlink"/>
              </a:solidFill>
              <a:round/>
            </a:ln>
          </p:spPr>
          <p:txBody>
            <a:bodyPr wrap="none" anchor="ctr"/>
            <a:lstStyle/>
            <a:p>
              <a:endParaRPr lang="en-IN"/>
            </a:p>
          </p:txBody>
        </p:sp>
      </p:grpSp>
      <p:grpSp>
        <p:nvGrpSpPr>
          <p:cNvPr id="6" name="Group 25"/>
          <p:cNvGrpSpPr/>
          <p:nvPr/>
        </p:nvGrpSpPr>
        <p:grpSpPr bwMode="auto">
          <a:xfrm>
            <a:off x="5649913" y="1219200"/>
            <a:ext cx="2468562" cy="1933575"/>
            <a:chOff x="3559" y="768"/>
            <a:chExt cx="1555" cy="1218"/>
          </a:xfrm>
        </p:grpSpPr>
        <p:grpSp>
          <p:nvGrpSpPr>
            <p:cNvPr id="7" name="Group 26"/>
            <p:cNvGrpSpPr/>
            <p:nvPr/>
          </p:nvGrpSpPr>
          <p:grpSpPr bwMode="auto">
            <a:xfrm>
              <a:off x="3840" y="768"/>
              <a:ext cx="864" cy="1104"/>
              <a:chOff x="3840" y="768"/>
              <a:chExt cx="864" cy="1104"/>
            </a:xfrm>
          </p:grpSpPr>
          <p:sp>
            <p:nvSpPr>
              <p:cNvPr id="25657" name="Line 27"/>
              <p:cNvSpPr>
                <a:spLocks noChangeShapeType="1"/>
              </p:cNvSpPr>
              <p:nvPr/>
            </p:nvSpPr>
            <p:spPr bwMode="auto">
              <a:xfrm flipH="1">
                <a:off x="3840" y="768"/>
                <a:ext cx="864" cy="1104"/>
              </a:xfrm>
              <a:prstGeom prst="line">
                <a:avLst/>
              </a:prstGeom>
              <a:noFill/>
              <a:ln w="28575">
                <a:solidFill>
                  <a:schemeClr val="tx1"/>
                </a:solidFill>
                <a:round/>
              </a:ln>
            </p:spPr>
            <p:txBody>
              <a:bodyPr wrap="none" anchor="ctr"/>
              <a:lstStyle/>
              <a:p>
                <a:endParaRPr lang="en-IN"/>
              </a:p>
            </p:txBody>
          </p:sp>
          <p:sp>
            <p:nvSpPr>
              <p:cNvPr id="25658" name="Line 28"/>
              <p:cNvSpPr>
                <a:spLocks noChangeShapeType="1"/>
              </p:cNvSpPr>
              <p:nvPr/>
            </p:nvSpPr>
            <p:spPr bwMode="auto">
              <a:xfrm flipH="1">
                <a:off x="4320" y="768"/>
                <a:ext cx="384" cy="1104"/>
              </a:xfrm>
              <a:prstGeom prst="line">
                <a:avLst/>
              </a:prstGeom>
              <a:noFill/>
              <a:ln w="28575">
                <a:solidFill>
                  <a:schemeClr val="tx1"/>
                </a:solidFill>
                <a:round/>
              </a:ln>
            </p:spPr>
            <p:txBody>
              <a:bodyPr wrap="none" anchor="ctr"/>
              <a:lstStyle/>
              <a:p>
                <a:endParaRPr lang="en-IN"/>
              </a:p>
            </p:txBody>
          </p:sp>
          <p:sp>
            <p:nvSpPr>
              <p:cNvPr id="25659" name="Line 29"/>
              <p:cNvSpPr>
                <a:spLocks noChangeShapeType="1"/>
              </p:cNvSpPr>
              <p:nvPr/>
            </p:nvSpPr>
            <p:spPr bwMode="auto">
              <a:xfrm>
                <a:off x="4704" y="768"/>
                <a:ext cx="0" cy="1104"/>
              </a:xfrm>
              <a:prstGeom prst="line">
                <a:avLst/>
              </a:prstGeom>
              <a:noFill/>
              <a:ln w="28575">
                <a:solidFill>
                  <a:schemeClr val="tx1"/>
                </a:solidFill>
                <a:round/>
              </a:ln>
            </p:spPr>
            <p:txBody>
              <a:bodyPr wrap="none" anchor="ctr"/>
              <a:lstStyle/>
              <a:p>
                <a:endParaRPr lang="en-IN"/>
              </a:p>
            </p:txBody>
          </p:sp>
        </p:grpSp>
        <p:grpSp>
          <p:nvGrpSpPr>
            <p:cNvPr id="8" name="Group 30"/>
            <p:cNvGrpSpPr/>
            <p:nvPr/>
          </p:nvGrpSpPr>
          <p:grpSpPr bwMode="auto">
            <a:xfrm>
              <a:off x="3559" y="1752"/>
              <a:ext cx="1367" cy="234"/>
              <a:chOff x="3421" y="1752"/>
              <a:chExt cx="1643" cy="234"/>
            </a:xfrm>
          </p:grpSpPr>
          <p:sp>
            <p:nvSpPr>
              <p:cNvPr id="25653" name="Line 31"/>
              <p:cNvSpPr>
                <a:spLocks noChangeShapeType="1"/>
              </p:cNvSpPr>
              <p:nvPr/>
            </p:nvSpPr>
            <p:spPr bwMode="auto">
              <a:xfrm>
                <a:off x="3606" y="1872"/>
                <a:ext cx="1248" cy="0"/>
              </a:xfrm>
              <a:prstGeom prst="line">
                <a:avLst/>
              </a:prstGeom>
              <a:noFill/>
              <a:ln w="9525">
                <a:solidFill>
                  <a:schemeClr val="tx1"/>
                </a:solidFill>
                <a:round/>
              </a:ln>
            </p:spPr>
            <p:txBody>
              <a:bodyPr wrap="none" anchor="ctr"/>
              <a:lstStyle/>
              <a:p>
                <a:endParaRPr lang="en-IN"/>
              </a:p>
            </p:txBody>
          </p:sp>
          <p:grpSp>
            <p:nvGrpSpPr>
              <p:cNvPr id="9" name="Group 32"/>
              <p:cNvGrpSpPr/>
              <p:nvPr/>
            </p:nvGrpSpPr>
            <p:grpSpPr bwMode="auto">
              <a:xfrm>
                <a:off x="3421" y="1752"/>
                <a:ext cx="1643" cy="234"/>
                <a:chOff x="3421" y="1752"/>
                <a:chExt cx="1643" cy="234"/>
              </a:xfrm>
            </p:grpSpPr>
            <p:sp>
              <p:nvSpPr>
                <p:cNvPr id="25655" name="Text Box 33"/>
                <p:cNvSpPr txBox="1">
                  <a:spLocks noChangeArrowheads="1"/>
                </p:cNvSpPr>
                <p:nvPr/>
              </p:nvSpPr>
              <p:spPr bwMode="auto">
                <a:xfrm>
                  <a:off x="3421" y="1752"/>
                  <a:ext cx="264"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5656" name="Text Box 34"/>
                <p:cNvSpPr txBox="1">
                  <a:spLocks noChangeArrowheads="1"/>
                </p:cNvSpPr>
                <p:nvPr/>
              </p:nvSpPr>
              <p:spPr bwMode="auto">
                <a:xfrm>
                  <a:off x="4800" y="1755"/>
                  <a:ext cx="264"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sp>
          <p:nvSpPr>
            <p:cNvPr id="25648" name="Line 35"/>
            <p:cNvSpPr>
              <a:spLocks noChangeShapeType="1"/>
            </p:cNvSpPr>
            <p:nvPr/>
          </p:nvSpPr>
          <p:spPr bwMode="auto">
            <a:xfrm>
              <a:off x="3840" y="1872"/>
              <a:ext cx="864" cy="0"/>
            </a:xfrm>
            <a:prstGeom prst="line">
              <a:avLst/>
            </a:prstGeom>
            <a:noFill/>
            <a:ln w="28575">
              <a:solidFill>
                <a:schemeClr val="tx1"/>
              </a:solidFill>
              <a:round/>
            </a:ln>
          </p:spPr>
          <p:txBody>
            <a:bodyPr/>
            <a:lstStyle/>
            <a:p>
              <a:endParaRPr lang="en-IN"/>
            </a:p>
          </p:txBody>
        </p:sp>
        <p:sp>
          <p:nvSpPr>
            <p:cNvPr id="25649" name="Line 36"/>
            <p:cNvSpPr>
              <a:spLocks noChangeShapeType="1"/>
            </p:cNvSpPr>
            <p:nvPr/>
          </p:nvSpPr>
          <p:spPr bwMode="auto">
            <a:xfrm>
              <a:off x="4752" y="768"/>
              <a:ext cx="240" cy="0"/>
            </a:xfrm>
            <a:prstGeom prst="line">
              <a:avLst/>
            </a:prstGeom>
            <a:noFill/>
            <a:ln w="9525">
              <a:solidFill>
                <a:schemeClr val="tx1"/>
              </a:solidFill>
              <a:round/>
            </a:ln>
          </p:spPr>
          <p:txBody>
            <a:bodyPr/>
            <a:lstStyle/>
            <a:p>
              <a:endParaRPr lang="en-IN"/>
            </a:p>
          </p:txBody>
        </p:sp>
        <p:sp>
          <p:nvSpPr>
            <p:cNvPr id="25650" name="Line 37"/>
            <p:cNvSpPr>
              <a:spLocks noChangeShapeType="1"/>
            </p:cNvSpPr>
            <p:nvPr/>
          </p:nvSpPr>
          <p:spPr bwMode="auto">
            <a:xfrm>
              <a:off x="4704" y="1872"/>
              <a:ext cx="336" cy="0"/>
            </a:xfrm>
            <a:prstGeom prst="line">
              <a:avLst/>
            </a:prstGeom>
            <a:noFill/>
            <a:ln w="9525">
              <a:solidFill>
                <a:schemeClr val="tx1"/>
              </a:solidFill>
              <a:round/>
            </a:ln>
          </p:spPr>
          <p:txBody>
            <a:bodyPr/>
            <a:lstStyle/>
            <a:p>
              <a:endParaRPr lang="en-IN"/>
            </a:p>
          </p:txBody>
        </p:sp>
        <p:sp>
          <p:nvSpPr>
            <p:cNvPr id="25651" name="Line 38"/>
            <p:cNvSpPr>
              <a:spLocks noChangeShapeType="1"/>
            </p:cNvSpPr>
            <p:nvPr/>
          </p:nvSpPr>
          <p:spPr bwMode="auto">
            <a:xfrm>
              <a:off x="4944" y="768"/>
              <a:ext cx="0" cy="1104"/>
            </a:xfrm>
            <a:prstGeom prst="line">
              <a:avLst/>
            </a:prstGeom>
            <a:noFill/>
            <a:ln w="9525">
              <a:solidFill>
                <a:schemeClr val="bg2"/>
              </a:solidFill>
              <a:round/>
              <a:headEnd type="triangle" w="med" len="med"/>
              <a:tailEnd type="triangle" w="med" len="med"/>
            </a:ln>
          </p:spPr>
          <p:txBody>
            <a:bodyPr/>
            <a:lstStyle/>
            <a:p>
              <a:endParaRPr lang="en-IN"/>
            </a:p>
          </p:txBody>
        </p:sp>
        <p:sp>
          <p:nvSpPr>
            <p:cNvPr id="25652" name="Text Box 39"/>
            <p:cNvSpPr txBox="1">
              <a:spLocks noChangeArrowheads="1"/>
            </p:cNvSpPr>
            <p:nvPr/>
          </p:nvSpPr>
          <p:spPr bwMode="auto">
            <a:xfrm>
              <a:off x="4902" y="1200"/>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grpSp>
      <p:grpSp>
        <p:nvGrpSpPr>
          <p:cNvPr id="10" name="Group 40"/>
          <p:cNvGrpSpPr/>
          <p:nvPr/>
        </p:nvGrpSpPr>
        <p:grpSpPr bwMode="auto">
          <a:xfrm>
            <a:off x="5451475" y="3276600"/>
            <a:ext cx="2016125" cy="1958975"/>
            <a:chOff x="3434" y="2064"/>
            <a:chExt cx="1270" cy="1234"/>
          </a:xfrm>
        </p:grpSpPr>
        <p:grpSp>
          <p:nvGrpSpPr>
            <p:cNvPr id="11" name="Group 41"/>
            <p:cNvGrpSpPr/>
            <p:nvPr/>
          </p:nvGrpSpPr>
          <p:grpSpPr bwMode="auto">
            <a:xfrm>
              <a:off x="3792" y="2064"/>
              <a:ext cx="912" cy="933"/>
              <a:chOff x="3792" y="2064"/>
              <a:chExt cx="912" cy="933"/>
            </a:xfrm>
          </p:grpSpPr>
          <p:sp>
            <p:nvSpPr>
              <p:cNvPr id="25640" name="Rectangle 42"/>
              <p:cNvSpPr>
                <a:spLocks noChangeArrowheads="1"/>
              </p:cNvSpPr>
              <p:nvPr/>
            </p:nvSpPr>
            <p:spPr bwMode="auto">
              <a:xfrm>
                <a:off x="3840" y="2064"/>
                <a:ext cx="864" cy="864"/>
              </a:xfrm>
              <a:prstGeom prst="rect">
                <a:avLst/>
              </a:prstGeom>
              <a:solidFill>
                <a:schemeClr val="bg1"/>
              </a:solidFill>
              <a:ln w="28575">
                <a:solidFill>
                  <a:schemeClr val="tx1"/>
                </a:solidFill>
                <a:miter lim="800000"/>
              </a:ln>
            </p:spPr>
            <p:txBody>
              <a:bodyPr wrap="none" anchor="ctr"/>
              <a:lstStyle/>
              <a:p>
                <a:endParaRPr lang="en-IN"/>
              </a:p>
            </p:txBody>
          </p:sp>
          <p:sp>
            <p:nvSpPr>
              <p:cNvPr id="25641" name="Rectangle 43"/>
              <p:cNvSpPr>
                <a:spLocks noChangeArrowheads="1"/>
              </p:cNvSpPr>
              <p:nvPr/>
            </p:nvSpPr>
            <p:spPr bwMode="auto">
              <a:xfrm>
                <a:off x="3840" y="2451"/>
                <a:ext cx="480" cy="480"/>
              </a:xfrm>
              <a:prstGeom prst="rect">
                <a:avLst/>
              </a:prstGeom>
              <a:solidFill>
                <a:schemeClr val="bg1"/>
              </a:solidFill>
              <a:ln w="28575">
                <a:solidFill>
                  <a:schemeClr val="tx1"/>
                </a:solidFill>
                <a:miter lim="800000"/>
              </a:ln>
            </p:spPr>
            <p:txBody>
              <a:bodyPr wrap="none" anchor="ctr"/>
              <a:lstStyle/>
              <a:p>
                <a:endParaRPr lang="en-IN"/>
              </a:p>
            </p:txBody>
          </p:sp>
          <p:sp>
            <p:nvSpPr>
              <p:cNvPr id="25642" name="Line 44"/>
              <p:cNvSpPr>
                <a:spLocks noChangeShapeType="1"/>
              </p:cNvSpPr>
              <p:nvPr/>
            </p:nvSpPr>
            <p:spPr bwMode="auto">
              <a:xfrm flipV="1">
                <a:off x="3840" y="2064"/>
                <a:ext cx="864" cy="384"/>
              </a:xfrm>
              <a:prstGeom prst="line">
                <a:avLst/>
              </a:prstGeom>
              <a:noFill/>
              <a:ln w="28575">
                <a:solidFill>
                  <a:schemeClr val="tx1"/>
                </a:solidFill>
                <a:round/>
              </a:ln>
            </p:spPr>
            <p:txBody>
              <a:bodyPr wrap="none" anchor="ctr"/>
              <a:lstStyle/>
              <a:p>
                <a:endParaRPr lang="en-IN"/>
              </a:p>
            </p:txBody>
          </p:sp>
          <p:sp>
            <p:nvSpPr>
              <p:cNvPr id="25643" name="Line 45"/>
              <p:cNvSpPr>
                <a:spLocks noChangeShapeType="1"/>
              </p:cNvSpPr>
              <p:nvPr/>
            </p:nvSpPr>
            <p:spPr bwMode="auto">
              <a:xfrm flipV="1">
                <a:off x="4320" y="2064"/>
                <a:ext cx="384" cy="384"/>
              </a:xfrm>
              <a:prstGeom prst="line">
                <a:avLst/>
              </a:prstGeom>
              <a:noFill/>
              <a:ln w="28575">
                <a:solidFill>
                  <a:schemeClr val="tx1"/>
                </a:solidFill>
                <a:round/>
              </a:ln>
            </p:spPr>
            <p:txBody>
              <a:bodyPr wrap="none" anchor="ctr"/>
              <a:lstStyle/>
              <a:p>
                <a:endParaRPr lang="en-IN"/>
              </a:p>
            </p:txBody>
          </p:sp>
          <p:sp>
            <p:nvSpPr>
              <p:cNvPr id="25644" name="Line 46"/>
              <p:cNvSpPr>
                <a:spLocks noChangeShapeType="1"/>
              </p:cNvSpPr>
              <p:nvPr/>
            </p:nvSpPr>
            <p:spPr bwMode="auto">
              <a:xfrm flipV="1">
                <a:off x="4320" y="2064"/>
                <a:ext cx="384" cy="864"/>
              </a:xfrm>
              <a:prstGeom prst="line">
                <a:avLst/>
              </a:prstGeom>
              <a:noFill/>
              <a:ln w="28575">
                <a:solidFill>
                  <a:schemeClr val="tx1"/>
                </a:solidFill>
                <a:round/>
              </a:ln>
            </p:spPr>
            <p:txBody>
              <a:bodyPr wrap="none" anchor="ctr"/>
              <a:lstStyle/>
              <a:p>
                <a:endParaRPr lang="en-IN"/>
              </a:p>
            </p:txBody>
          </p:sp>
          <p:sp>
            <p:nvSpPr>
              <p:cNvPr id="25645" name="Rectangle 47"/>
              <p:cNvSpPr>
                <a:spLocks noChangeArrowheads="1"/>
              </p:cNvSpPr>
              <p:nvPr/>
            </p:nvSpPr>
            <p:spPr bwMode="auto">
              <a:xfrm>
                <a:off x="3792" y="2469"/>
                <a:ext cx="528" cy="528"/>
              </a:xfrm>
              <a:prstGeom prst="rect">
                <a:avLst/>
              </a:prstGeom>
              <a:solidFill>
                <a:schemeClr val="bg1"/>
              </a:solidFill>
              <a:ln w="9525">
                <a:noFill/>
                <a:miter lim="800000"/>
              </a:ln>
            </p:spPr>
            <p:txBody>
              <a:bodyPr wrap="none" anchor="ctr"/>
              <a:lstStyle/>
              <a:p>
                <a:endParaRPr lang="en-IN"/>
              </a:p>
            </p:txBody>
          </p:sp>
        </p:grpSp>
        <p:sp>
          <p:nvSpPr>
            <p:cNvPr id="25626" name="Line 48"/>
            <p:cNvSpPr>
              <a:spLocks noChangeShapeType="1"/>
            </p:cNvSpPr>
            <p:nvPr/>
          </p:nvSpPr>
          <p:spPr bwMode="auto">
            <a:xfrm>
              <a:off x="3504" y="2064"/>
              <a:ext cx="240" cy="0"/>
            </a:xfrm>
            <a:prstGeom prst="line">
              <a:avLst/>
            </a:prstGeom>
            <a:noFill/>
            <a:ln w="9525">
              <a:solidFill>
                <a:schemeClr val="tx1"/>
              </a:solidFill>
              <a:round/>
            </a:ln>
          </p:spPr>
          <p:txBody>
            <a:bodyPr/>
            <a:lstStyle/>
            <a:p>
              <a:endParaRPr lang="en-IN"/>
            </a:p>
          </p:txBody>
        </p:sp>
        <p:sp>
          <p:nvSpPr>
            <p:cNvPr id="25627" name="Line 49"/>
            <p:cNvSpPr>
              <a:spLocks noChangeShapeType="1"/>
            </p:cNvSpPr>
            <p:nvPr/>
          </p:nvSpPr>
          <p:spPr bwMode="auto">
            <a:xfrm>
              <a:off x="3504" y="2448"/>
              <a:ext cx="240" cy="0"/>
            </a:xfrm>
            <a:prstGeom prst="line">
              <a:avLst/>
            </a:prstGeom>
            <a:noFill/>
            <a:ln w="9525">
              <a:solidFill>
                <a:schemeClr val="tx1"/>
              </a:solidFill>
              <a:round/>
            </a:ln>
          </p:spPr>
          <p:txBody>
            <a:bodyPr/>
            <a:lstStyle/>
            <a:p>
              <a:endParaRPr lang="en-IN"/>
            </a:p>
          </p:txBody>
        </p:sp>
        <p:sp>
          <p:nvSpPr>
            <p:cNvPr id="25628" name="Line 50"/>
            <p:cNvSpPr>
              <a:spLocks noChangeShapeType="1"/>
            </p:cNvSpPr>
            <p:nvPr/>
          </p:nvSpPr>
          <p:spPr bwMode="auto">
            <a:xfrm>
              <a:off x="3480" y="2928"/>
              <a:ext cx="288" cy="0"/>
            </a:xfrm>
            <a:prstGeom prst="line">
              <a:avLst/>
            </a:prstGeom>
            <a:noFill/>
            <a:ln w="9525">
              <a:solidFill>
                <a:schemeClr val="tx1"/>
              </a:solidFill>
              <a:round/>
            </a:ln>
          </p:spPr>
          <p:txBody>
            <a:bodyPr/>
            <a:lstStyle/>
            <a:p>
              <a:endParaRPr lang="en-IN"/>
            </a:p>
          </p:txBody>
        </p:sp>
        <p:sp>
          <p:nvSpPr>
            <p:cNvPr id="25629" name="Line 51"/>
            <p:cNvSpPr>
              <a:spLocks noChangeShapeType="1"/>
            </p:cNvSpPr>
            <p:nvPr/>
          </p:nvSpPr>
          <p:spPr bwMode="auto">
            <a:xfrm>
              <a:off x="4320" y="3024"/>
              <a:ext cx="0" cy="240"/>
            </a:xfrm>
            <a:prstGeom prst="line">
              <a:avLst/>
            </a:prstGeom>
            <a:noFill/>
            <a:ln w="9525">
              <a:solidFill>
                <a:schemeClr val="tx1"/>
              </a:solidFill>
              <a:round/>
            </a:ln>
          </p:spPr>
          <p:txBody>
            <a:bodyPr/>
            <a:lstStyle/>
            <a:p>
              <a:endParaRPr lang="en-IN"/>
            </a:p>
          </p:txBody>
        </p:sp>
        <p:sp>
          <p:nvSpPr>
            <p:cNvPr id="25630" name="Line 52"/>
            <p:cNvSpPr>
              <a:spLocks noChangeShapeType="1"/>
            </p:cNvSpPr>
            <p:nvPr/>
          </p:nvSpPr>
          <p:spPr bwMode="auto">
            <a:xfrm>
              <a:off x="4704" y="3030"/>
              <a:ext cx="0" cy="240"/>
            </a:xfrm>
            <a:prstGeom prst="line">
              <a:avLst/>
            </a:prstGeom>
            <a:noFill/>
            <a:ln w="9525">
              <a:solidFill>
                <a:schemeClr val="tx1"/>
              </a:solidFill>
              <a:round/>
            </a:ln>
          </p:spPr>
          <p:txBody>
            <a:bodyPr/>
            <a:lstStyle/>
            <a:p>
              <a:endParaRPr lang="en-IN"/>
            </a:p>
          </p:txBody>
        </p:sp>
        <p:sp>
          <p:nvSpPr>
            <p:cNvPr id="25631" name="Line 53"/>
            <p:cNvSpPr>
              <a:spLocks noChangeShapeType="1"/>
            </p:cNvSpPr>
            <p:nvPr/>
          </p:nvSpPr>
          <p:spPr bwMode="auto">
            <a:xfrm>
              <a:off x="3840" y="3030"/>
              <a:ext cx="0" cy="198"/>
            </a:xfrm>
            <a:prstGeom prst="line">
              <a:avLst/>
            </a:prstGeom>
            <a:noFill/>
            <a:ln w="9525">
              <a:solidFill>
                <a:schemeClr val="tx1"/>
              </a:solidFill>
              <a:round/>
            </a:ln>
          </p:spPr>
          <p:txBody>
            <a:bodyPr/>
            <a:lstStyle/>
            <a:p>
              <a:endParaRPr lang="en-IN"/>
            </a:p>
          </p:txBody>
        </p:sp>
        <p:sp>
          <p:nvSpPr>
            <p:cNvPr id="25632" name="Line 54"/>
            <p:cNvSpPr>
              <a:spLocks noChangeShapeType="1"/>
            </p:cNvSpPr>
            <p:nvPr/>
          </p:nvSpPr>
          <p:spPr bwMode="auto">
            <a:xfrm>
              <a:off x="3600" y="2064"/>
              <a:ext cx="0" cy="384"/>
            </a:xfrm>
            <a:prstGeom prst="line">
              <a:avLst/>
            </a:prstGeom>
            <a:noFill/>
            <a:ln w="9525">
              <a:solidFill>
                <a:schemeClr val="bg2"/>
              </a:solidFill>
              <a:round/>
              <a:headEnd type="triangle" w="med" len="med"/>
              <a:tailEnd type="triangle" w="med" len="med"/>
            </a:ln>
          </p:spPr>
          <p:txBody>
            <a:bodyPr/>
            <a:lstStyle/>
            <a:p>
              <a:endParaRPr lang="en-IN"/>
            </a:p>
          </p:txBody>
        </p:sp>
        <p:sp>
          <p:nvSpPr>
            <p:cNvPr id="25633" name="Line 55"/>
            <p:cNvSpPr>
              <a:spLocks noChangeShapeType="1"/>
            </p:cNvSpPr>
            <p:nvPr/>
          </p:nvSpPr>
          <p:spPr bwMode="auto">
            <a:xfrm>
              <a:off x="3600" y="2448"/>
              <a:ext cx="0" cy="480"/>
            </a:xfrm>
            <a:prstGeom prst="line">
              <a:avLst/>
            </a:prstGeom>
            <a:noFill/>
            <a:ln w="9525">
              <a:solidFill>
                <a:schemeClr val="bg2"/>
              </a:solidFill>
              <a:round/>
              <a:headEnd type="triangle" w="med" len="med"/>
              <a:tailEnd type="triangle" w="med" len="med"/>
            </a:ln>
          </p:spPr>
          <p:txBody>
            <a:bodyPr/>
            <a:lstStyle/>
            <a:p>
              <a:endParaRPr lang="en-IN"/>
            </a:p>
          </p:txBody>
        </p:sp>
        <p:sp>
          <p:nvSpPr>
            <p:cNvPr id="25634" name="Line 56"/>
            <p:cNvSpPr>
              <a:spLocks noChangeShapeType="1"/>
            </p:cNvSpPr>
            <p:nvPr/>
          </p:nvSpPr>
          <p:spPr bwMode="auto">
            <a:xfrm>
              <a:off x="3840" y="3168"/>
              <a:ext cx="480" cy="0"/>
            </a:xfrm>
            <a:prstGeom prst="line">
              <a:avLst/>
            </a:prstGeom>
            <a:noFill/>
            <a:ln w="9525">
              <a:solidFill>
                <a:schemeClr val="bg2"/>
              </a:solidFill>
              <a:round/>
              <a:headEnd type="triangle" w="med" len="med"/>
              <a:tailEnd type="triangle" w="med" len="med"/>
            </a:ln>
          </p:spPr>
          <p:txBody>
            <a:bodyPr/>
            <a:lstStyle/>
            <a:p>
              <a:endParaRPr lang="en-IN"/>
            </a:p>
          </p:txBody>
        </p:sp>
        <p:sp>
          <p:nvSpPr>
            <p:cNvPr id="25635" name="Line 57"/>
            <p:cNvSpPr>
              <a:spLocks noChangeShapeType="1"/>
            </p:cNvSpPr>
            <p:nvPr/>
          </p:nvSpPr>
          <p:spPr bwMode="auto">
            <a:xfrm>
              <a:off x="4320" y="3168"/>
              <a:ext cx="384" cy="0"/>
            </a:xfrm>
            <a:prstGeom prst="line">
              <a:avLst/>
            </a:prstGeom>
            <a:noFill/>
            <a:ln w="9525">
              <a:solidFill>
                <a:schemeClr val="bg2"/>
              </a:solidFill>
              <a:round/>
              <a:headEnd type="triangle" w="med" len="med"/>
              <a:tailEnd type="triangle" w="med" len="med"/>
            </a:ln>
          </p:spPr>
          <p:txBody>
            <a:bodyPr/>
            <a:lstStyle/>
            <a:p>
              <a:endParaRPr lang="en-IN"/>
            </a:p>
          </p:txBody>
        </p:sp>
        <p:sp>
          <p:nvSpPr>
            <p:cNvPr id="25636" name="Text Box 58"/>
            <p:cNvSpPr txBox="1">
              <a:spLocks noChangeArrowheads="1"/>
            </p:cNvSpPr>
            <p:nvPr/>
          </p:nvSpPr>
          <p:spPr bwMode="auto">
            <a:xfrm>
              <a:off x="3434" y="2189"/>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25637" name="Text Box 59"/>
            <p:cNvSpPr txBox="1">
              <a:spLocks noChangeArrowheads="1"/>
            </p:cNvSpPr>
            <p:nvPr/>
          </p:nvSpPr>
          <p:spPr bwMode="auto">
            <a:xfrm>
              <a:off x="3434" y="2603"/>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25638" name="Text Box 60"/>
            <p:cNvSpPr txBox="1">
              <a:spLocks noChangeArrowheads="1"/>
            </p:cNvSpPr>
            <p:nvPr/>
          </p:nvSpPr>
          <p:spPr bwMode="auto">
            <a:xfrm>
              <a:off x="3926" y="3125"/>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25639" name="Text Box 61"/>
            <p:cNvSpPr txBox="1">
              <a:spLocks noChangeArrowheads="1"/>
            </p:cNvSpPr>
            <p:nvPr/>
          </p:nvSpPr>
          <p:spPr bwMode="auto">
            <a:xfrm>
              <a:off x="4368" y="3125"/>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grpSp>
      <p:grpSp>
        <p:nvGrpSpPr>
          <p:cNvPr id="12" name="Group 62"/>
          <p:cNvGrpSpPr/>
          <p:nvPr/>
        </p:nvGrpSpPr>
        <p:grpSpPr bwMode="auto">
          <a:xfrm>
            <a:off x="2819400" y="381000"/>
            <a:ext cx="1046163" cy="815975"/>
            <a:chOff x="1656" y="61"/>
            <a:chExt cx="659" cy="514"/>
          </a:xfrm>
        </p:grpSpPr>
        <p:sp>
          <p:nvSpPr>
            <p:cNvPr id="25623" name="AutoShape 63"/>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25624" name="Text Box 64"/>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3" name="Group 65"/>
          <p:cNvGrpSpPr/>
          <p:nvPr/>
        </p:nvGrpSpPr>
        <p:grpSpPr bwMode="auto">
          <a:xfrm>
            <a:off x="4038600" y="4495800"/>
            <a:ext cx="1235075" cy="401638"/>
            <a:chOff x="3535" y="2462"/>
            <a:chExt cx="778" cy="253"/>
          </a:xfrm>
        </p:grpSpPr>
        <p:sp>
          <p:nvSpPr>
            <p:cNvPr id="25621" name="AutoShape 66"/>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25622" name="Text Box 67"/>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25609" name="Text Box 68"/>
          <p:cNvSpPr txBox="1">
            <a:spLocks noChangeArrowheads="1"/>
          </p:cNvSpPr>
          <p:nvPr/>
        </p:nvSpPr>
        <p:spPr bwMode="auto">
          <a:xfrm>
            <a:off x="368300" y="572135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25610" name="Oval 69"/>
          <p:cNvSpPr>
            <a:spLocks noChangeArrowheads="1"/>
          </p:cNvSpPr>
          <p:nvPr/>
        </p:nvSpPr>
        <p:spPr bwMode="auto">
          <a:xfrm>
            <a:off x="8229600" y="152400"/>
            <a:ext cx="457200" cy="533400"/>
          </a:xfrm>
          <a:prstGeom prst="ellipse">
            <a:avLst/>
          </a:prstGeom>
          <a:solidFill>
            <a:srgbClr val="00FFFF"/>
          </a:solidFill>
          <a:ln w="9525">
            <a:solidFill>
              <a:schemeClr val="tx1"/>
            </a:solidFill>
            <a:round/>
          </a:ln>
        </p:spPr>
        <p:txBody>
          <a:bodyPr wrap="none" anchor="ctr"/>
          <a:lstStyle/>
          <a:p>
            <a:pPr algn="ctr"/>
            <a:r>
              <a:rPr lang="en-US" b="1"/>
              <a:t>8</a:t>
            </a:r>
            <a:endParaRPr lang="en-US" b="1"/>
          </a:p>
        </p:txBody>
      </p:sp>
      <p:sp>
        <p:nvSpPr>
          <p:cNvPr id="24646" name="Text Box 70"/>
          <p:cNvSpPr txBox="1">
            <a:spLocks noChangeArrowheads="1"/>
          </p:cNvSpPr>
          <p:nvPr/>
        </p:nvSpPr>
        <p:spPr bwMode="auto">
          <a:xfrm>
            <a:off x="4953000" y="685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24647" name="Text Box 71"/>
          <p:cNvSpPr txBox="1">
            <a:spLocks noChangeArrowheads="1"/>
          </p:cNvSpPr>
          <p:nvPr/>
        </p:nvSpPr>
        <p:spPr bwMode="auto">
          <a:xfrm>
            <a:off x="5638800" y="1600200"/>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24648" name="Text Box 72"/>
          <p:cNvSpPr txBox="1">
            <a:spLocks noChangeArrowheads="1"/>
          </p:cNvSpPr>
          <p:nvPr/>
        </p:nvSpPr>
        <p:spPr bwMode="auto">
          <a:xfrm>
            <a:off x="6248400" y="53340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grpSp>
        <p:nvGrpSpPr>
          <p:cNvPr id="14" name="Group 73"/>
          <p:cNvGrpSpPr/>
          <p:nvPr/>
        </p:nvGrpSpPr>
        <p:grpSpPr bwMode="auto">
          <a:xfrm>
            <a:off x="8016875" y="46038"/>
            <a:ext cx="1096963" cy="182562"/>
            <a:chOff x="5050" y="29"/>
            <a:chExt cx="691" cy="115"/>
          </a:xfrm>
        </p:grpSpPr>
        <p:sp>
          <p:nvSpPr>
            <p:cNvPr id="25615" name="AutoShape 7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5616" name="AutoShape 7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5617" name="AutoShape 7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5618" name="AutoShape 7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5619" name="AutoShape 7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5620" name="AutoShape 7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Left)">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500" fill="hold"/>
                                        <p:tgtEl>
                                          <p:spTgt spid="6"/>
                                        </p:tgtEl>
                                        <p:attrNameLst>
                                          <p:attrName>ppt_w</p:attrName>
                                        </p:attrNameLst>
                                      </p:cBhvr>
                                      <p:tavLst>
                                        <p:tav tm="0">
                                          <p:val>
                                            <p:fltVal val="0"/>
                                          </p:val>
                                        </p:tav>
                                        <p:tav tm="100000">
                                          <p:val>
                                            <p:strVal val="#ppt_w"/>
                                          </p:val>
                                        </p:tav>
                                      </p:tavLst>
                                    </p:anim>
                                    <p:anim calcmode="lin" valueType="num">
                                      <p:cBhvr>
                                        <p:cTn id="19"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ppt_x"/>
                                          </p:val>
                                        </p:tav>
                                        <p:tav tm="100000">
                                          <p:val>
                                            <p:strVal val="#ppt_x"/>
                                          </p:val>
                                        </p:tav>
                                      </p:tavLst>
                                    </p:anim>
                                    <p:anim calcmode="lin" valueType="num">
                                      <p:cBhvr additive="base">
                                        <p:cTn id="25"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ppt_x"/>
                                          </p:val>
                                        </p:tav>
                                        <p:tav tm="100000">
                                          <p:val>
                                            <p:strVal val="#ppt_x"/>
                                          </p:val>
                                        </p:tav>
                                      </p:tavLst>
                                    </p:anim>
                                    <p:anim calcmode="lin" valueType="num">
                                      <p:cBhvr additive="base">
                                        <p:cTn id="31"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3" presetClass="entr" presetSubtype="32" fill="hold" grpId="0" nodeType="clickEffect">
                                  <p:stCondLst>
                                    <p:cond delay="0"/>
                                  </p:stCondLst>
                                  <p:childTnLst>
                                    <p:set>
                                      <p:cBhvr>
                                        <p:cTn id="35" dur="1" fill="hold">
                                          <p:stCondLst>
                                            <p:cond delay="0"/>
                                          </p:stCondLst>
                                        </p:cTn>
                                        <p:tgtEl>
                                          <p:spTgt spid="24646"/>
                                        </p:tgtEl>
                                        <p:attrNameLst>
                                          <p:attrName>style.visibility</p:attrName>
                                        </p:attrNameLst>
                                      </p:cBhvr>
                                      <p:to>
                                        <p:strVal val="visible"/>
                                      </p:to>
                                    </p:set>
                                    <p:anim calcmode="lin" valueType="num">
                                      <p:cBhvr>
                                        <p:cTn id="36" dur="500" fill="hold"/>
                                        <p:tgtEl>
                                          <p:spTgt spid="24646"/>
                                        </p:tgtEl>
                                        <p:attrNameLst>
                                          <p:attrName>ppt_w</p:attrName>
                                        </p:attrNameLst>
                                      </p:cBhvr>
                                      <p:tavLst>
                                        <p:tav tm="0">
                                          <p:val>
                                            <p:strVal val="4*#ppt_w"/>
                                          </p:val>
                                        </p:tav>
                                        <p:tav tm="100000">
                                          <p:val>
                                            <p:strVal val="#ppt_w"/>
                                          </p:val>
                                        </p:tav>
                                      </p:tavLst>
                                    </p:anim>
                                    <p:anim calcmode="lin" valueType="num">
                                      <p:cBhvr>
                                        <p:cTn id="37" dur="500" fill="hold"/>
                                        <p:tgtEl>
                                          <p:spTgt spid="24646"/>
                                        </p:tgtEl>
                                        <p:attrNameLst>
                                          <p:attrName>ppt_h</p:attrName>
                                        </p:attrNameLst>
                                      </p:cBhvr>
                                      <p:tavLst>
                                        <p:tav tm="0">
                                          <p:val>
                                            <p:strVal val="4*#ppt_h"/>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23" presetClass="entr" presetSubtype="16" fill="hold" grpId="0" nodeType="clickEffect">
                                  <p:stCondLst>
                                    <p:cond delay="0"/>
                                  </p:stCondLst>
                                  <p:childTnLst>
                                    <p:set>
                                      <p:cBhvr>
                                        <p:cTn id="41" dur="1" fill="hold">
                                          <p:stCondLst>
                                            <p:cond delay="0"/>
                                          </p:stCondLst>
                                        </p:cTn>
                                        <p:tgtEl>
                                          <p:spTgt spid="24647"/>
                                        </p:tgtEl>
                                        <p:attrNameLst>
                                          <p:attrName>style.visibility</p:attrName>
                                        </p:attrNameLst>
                                      </p:cBhvr>
                                      <p:to>
                                        <p:strVal val="visible"/>
                                      </p:to>
                                    </p:set>
                                    <p:anim calcmode="lin" valueType="num">
                                      <p:cBhvr>
                                        <p:cTn id="42" dur="500" fill="hold"/>
                                        <p:tgtEl>
                                          <p:spTgt spid="24647"/>
                                        </p:tgtEl>
                                        <p:attrNameLst>
                                          <p:attrName>ppt_w</p:attrName>
                                        </p:attrNameLst>
                                      </p:cBhvr>
                                      <p:tavLst>
                                        <p:tav tm="0">
                                          <p:val>
                                            <p:fltVal val="0"/>
                                          </p:val>
                                        </p:tav>
                                        <p:tav tm="100000">
                                          <p:val>
                                            <p:strVal val="#ppt_w"/>
                                          </p:val>
                                        </p:tav>
                                      </p:tavLst>
                                    </p:anim>
                                    <p:anim calcmode="lin" valueType="num">
                                      <p:cBhvr>
                                        <p:cTn id="43" dur="500" fill="hold"/>
                                        <p:tgtEl>
                                          <p:spTgt spid="24647"/>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24648"/>
                                        </p:tgtEl>
                                        <p:attrNameLst>
                                          <p:attrName>style.visibility</p:attrName>
                                        </p:attrNameLst>
                                      </p:cBhvr>
                                      <p:to>
                                        <p:strVal val="visible"/>
                                      </p:to>
                                    </p:set>
                                    <p:anim calcmode="lin" valueType="num">
                                      <p:cBhvr additive="base">
                                        <p:cTn id="48" dur="500" fill="hold"/>
                                        <p:tgtEl>
                                          <p:spTgt spid="24648"/>
                                        </p:tgtEl>
                                        <p:attrNameLst>
                                          <p:attrName>ppt_x</p:attrName>
                                        </p:attrNameLst>
                                      </p:cBhvr>
                                      <p:tavLst>
                                        <p:tav tm="0">
                                          <p:val>
                                            <p:strVal val="#ppt_x"/>
                                          </p:val>
                                        </p:tav>
                                        <p:tav tm="100000">
                                          <p:val>
                                            <p:strVal val="#ppt_x"/>
                                          </p:val>
                                        </p:tav>
                                      </p:tavLst>
                                    </p:anim>
                                    <p:anim calcmode="lin" valueType="num">
                                      <p:cBhvr additive="base">
                                        <p:cTn id="49" dur="500" fill="hold"/>
                                        <p:tgtEl>
                                          <p:spTgt spid="246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46" grpId="0" autoUpdateAnimBg="0"/>
      <p:bldP spid="24647" grpId="0" autoUpdateAnimBg="0"/>
      <p:bldP spid="24648"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338" name="Object 2"/>
          <p:cNvGraphicFramePr>
            <a:graphicFrameLocks noChangeAspect="1"/>
          </p:cNvGraphicFramePr>
          <p:nvPr/>
        </p:nvGraphicFramePr>
        <p:xfrm>
          <a:off x="304800" y="1524000"/>
          <a:ext cx="3417888" cy="3657600"/>
        </p:xfrm>
        <a:graphic>
          <a:graphicData uri="http://schemas.openxmlformats.org/presentationml/2006/ole">
            <mc:AlternateContent xmlns:mc="http://schemas.openxmlformats.org/markup-compatibility/2006">
              <mc:Choice xmlns:v="urn:schemas-microsoft-com:vml" Requires="v">
                <p:oleObj spid="_x0000_s19457" name="Image" r:id="rId1" imgW="1311910" imgH="1403350" progId="">
                  <p:embed/>
                </p:oleObj>
              </mc:Choice>
              <mc:Fallback>
                <p:oleObj name="Image" r:id="rId1" imgW="1311910" imgH="1403350" progId="">
                  <p:embed/>
                  <p:pic>
                    <p:nvPicPr>
                      <p:cNvPr id="0" name="Object 2"/>
                      <p:cNvPicPr>
                        <a:picLocks noChangeAspect="1"/>
                      </p:cNvPicPr>
                      <p:nvPr/>
                    </p:nvPicPr>
                    <p:blipFill>
                      <a:blip r:embed="rId2"/>
                      <a:stretch>
                        <a:fillRect/>
                      </a:stretch>
                    </p:blipFill>
                    <p:spPr>
                      <a:xfrm>
                        <a:off x="304800" y="1524000"/>
                        <a:ext cx="3417888" cy="3657600"/>
                      </a:xfrm>
                      <a:prstGeom prst="rect">
                        <a:avLst/>
                      </a:prstGeom>
                      <a:noFill/>
                      <a:ln w="9525">
                        <a:noFill/>
                      </a:ln>
                    </p:spPr>
                  </p:pic>
                </p:oleObj>
              </mc:Fallback>
            </mc:AlternateContent>
          </a:graphicData>
        </a:graphic>
      </p:graphicFrame>
      <p:grpSp>
        <p:nvGrpSpPr>
          <p:cNvPr id="2" name="Group 3"/>
          <p:cNvGrpSpPr/>
          <p:nvPr/>
        </p:nvGrpSpPr>
        <p:grpSpPr bwMode="auto">
          <a:xfrm>
            <a:off x="4724400" y="1828800"/>
            <a:ext cx="2095500" cy="1981200"/>
            <a:chOff x="2976" y="1152"/>
            <a:chExt cx="1320" cy="1248"/>
          </a:xfrm>
        </p:grpSpPr>
        <p:sp>
          <p:nvSpPr>
            <p:cNvPr id="14398" name="Oval 4"/>
            <p:cNvSpPr>
              <a:spLocks noChangeArrowheads="1"/>
            </p:cNvSpPr>
            <p:nvPr/>
          </p:nvSpPr>
          <p:spPr bwMode="auto">
            <a:xfrm>
              <a:off x="3408" y="1536"/>
              <a:ext cx="456" cy="336"/>
            </a:xfrm>
            <a:prstGeom prst="ellipse">
              <a:avLst/>
            </a:prstGeom>
            <a:solidFill>
              <a:schemeClr val="bg1"/>
            </a:solidFill>
            <a:ln w="19050">
              <a:solidFill>
                <a:schemeClr val="tx1"/>
              </a:solidFill>
              <a:round/>
            </a:ln>
          </p:spPr>
          <p:txBody>
            <a:bodyPr wrap="none" anchor="ctr"/>
            <a:lstStyle/>
            <a:p>
              <a:endParaRPr lang="en-IN"/>
            </a:p>
          </p:txBody>
        </p:sp>
        <p:sp>
          <p:nvSpPr>
            <p:cNvPr id="14399" name="Oval 5"/>
            <p:cNvSpPr>
              <a:spLocks noChangeArrowheads="1"/>
            </p:cNvSpPr>
            <p:nvPr/>
          </p:nvSpPr>
          <p:spPr bwMode="auto">
            <a:xfrm>
              <a:off x="3408" y="1968"/>
              <a:ext cx="456" cy="336"/>
            </a:xfrm>
            <a:prstGeom prst="ellipse">
              <a:avLst/>
            </a:prstGeom>
            <a:solidFill>
              <a:schemeClr val="bg1"/>
            </a:solidFill>
            <a:ln w="19050">
              <a:solidFill>
                <a:schemeClr val="tx1"/>
              </a:solidFill>
              <a:round/>
            </a:ln>
          </p:spPr>
          <p:txBody>
            <a:bodyPr wrap="none" anchor="ctr"/>
            <a:lstStyle/>
            <a:p>
              <a:endParaRPr lang="en-IN"/>
            </a:p>
          </p:txBody>
        </p:sp>
        <p:sp>
          <p:nvSpPr>
            <p:cNvPr id="14400" name="Line 6"/>
            <p:cNvSpPr>
              <a:spLocks noChangeShapeType="1"/>
            </p:cNvSpPr>
            <p:nvPr/>
          </p:nvSpPr>
          <p:spPr bwMode="auto">
            <a:xfrm>
              <a:off x="3408" y="1680"/>
              <a:ext cx="0" cy="480"/>
            </a:xfrm>
            <a:prstGeom prst="line">
              <a:avLst/>
            </a:prstGeom>
            <a:noFill/>
            <a:ln w="19050">
              <a:solidFill>
                <a:schemeClr val="tx1"/>
              </a:solidFill>
              <a:round/>
            </a:ln>
          </p:spPr>
          <p:txBody>
            <a:bodyPr wrap="none" anchor="ctr"/>
            <a:lstStyle/>
            <a:p>
              <a:endParaRPr lang="en-IN"/>
            </a:p>
          </p:txBody>
        </p:sp>
        <p:sp>
          <p:nvSpPr>
            <p:cNvPr id="14401" name="Line 7"/>
            <p:cNvSpPr>
              <a:spLocks noChangeShapeType="1"/>
            </p:cNvSpPr>
            <p:nvPr/>
          </p:nvSpPr>
          <p:spPr bwMode="auto">
            <a:xfrm>
              <a:off x="3864" y="1680"/>
              <a:ext cx="0" cy="480"/>
            </a:xfrm>
            <a:prstGeom prst="line">
              <a:avLst/>
            </a:prstGeom>
            <a:noFill/>
            <a:ln w="19050">
              <a:solidFill>
                <a:schemeClr val="tx1"/>
              </a:solidFill>
              <a:round/>
            </a:ln>
          </p:spPr>
          <p:txBody>
            <a:bodyPr wrap="none" anchor="ctr"/>
            <a:lstStyle/>
            <a:p>
              <a:endParaRPr lang="en-IN"/>
            </a:p>
          </p:txBody>
        </p:sp>
        <p:sp>
          <p:nvSpPr>
            <p:cNvPr id="14402" name="Rectangle 8"/>
            <p:cNvSpPr>
              <a:spLocks noChangeArrowheads="1"/>
            </p:cNvSpPr>
            <p:nvPr/>
          </p:nvSpPr>
          <p:spPr bwMode="auto">
            <a:xfrm>
              <a:off x="3419" y="1728"/>
              <a:ext cx="434" cy="432"/>
            </a:xfrm>
            <a:prstGeom prst="rect">
              <a:avLst/>
            </a:prstGeom>
            <a:solidFill>
              <a:schemeClr val="bg1"/>
            </a:solidFill>
            <a:ln w="19050">
              <a:noFill/>
              <a:miter lim="800000"/>
            </a:ln>
          </p:spPr>
          <p:txBody>
            <a:bodyPr wrap="none" anchor="ctr"/>
            <a:lstStyle/>
            <a:p>
              <a:endParaRPr lang="en-IN"/>
            </a:p>
          </p:txBody>
        </p:sp>
        <p:sp>
          <p:nvSpPr>
            <p:cNvPr id="14403" name="Oval 9"/>
            <p:cNvSpPr>
              <a:spLocks noChangeArrowheads="1"/>
            </p:cNvSpPr>
            <p:nvPr/>
          </p:nvSpPr>
          <p:spPr bwMode="auto">
            <a:xfrm>
              <a:off x="3528" y="1656"/>
              <a:ext cx="192" cy="221"/>
            </a:xfrm>
            <a:prstGeom prst="ellipse">
              <a:avLst/>
            </a:prstGeom>
            <a:solidFill>
              <a:schemeClr val="bg1"/>
            </a:solidFill>
            <a:ln w="19050">
              <a:solidFill>
                <a:schemeClr val="tx1"/>
              </a:solidFill>
              <a:round/>
            </a:ln>
          </p:spPr>
          <p:txBody>
            <a:bodyPr wrap="none" anchor="ctr"/>
            <a:lstStyle/>
            <a:p>
              <a:endParaRPr lang="en-IN"/>
            </a:p>
          </p:txBody>
        </p:sp>
        <p:sp>
          <p:nvSpPr>
            <p:cNvPr id="14404" name="Oval 10"/>
            <p:cNvSpPr>
              <a:spLocks noChangeArrowheads="1"/>
            </p:cNvSpPr>
            <p:nvPr/>
          </p:nvSpPr>
          <p:spPr bwMode="auto">
            <a:xfrm>
              <a:off x="3528" y="1940"/>
              <a:ext cx="192" cy="220"/>
            </a:xfrm>
            <a:prstGeom prst="ellipse">
              <a:avLst/>
            </a:prstGeom>
            <a:solidFill>
              <a:schemeClr val="bg1"/>
            </a:solidFill>
            <a:ln w="19050">
              <a:solidFill>
                <a:schemeClr val="tx1"/>
              </a:solidFill>
              <a:round/>
            </a:ln>
          </p:spPr>
          <p:txBody>
            <a:bodyPr wrap="none" anchor="ctr"/>
            <a:lstStyle/>
            <a:p>
              <a:endParaRPr lang="en-IN"/>
            </a:p>
          </p:txBody>
        </p:sp>
        <p:sp>
          <p:nvSpPr>
            <p:cNvPr id="14405" name="Line 11"/>
            <p:cNvSpPr>
              <a:spLocks noChangeShapeType="1"/>
            </p:cNvSpPr>
            <p:nvPr/>
          </p:nvSpPr>
          <p:spPr bwMode="auto">
            <a:xfrm>
              <a:off x="3528" y="1751"/>
              <a:ext cx="0" cy="315"/>
            </a:xfrm>
            <a:prstGeom prst="line">
              <a:avLst/>
            </a:prstGeom>
            <a:noFill/>
            <a:ln w="19050">
              <a:solidFill>
                <a:schemeClr val="tx1"/>
              </a:solidFill>
              <a:round/>
            </a:ln>
          </p:spPr>
          <p:txBody>
            <a:bodyPr wrap="none" anchor="ctr"/>
            <a:lstStyle/>
            <a:p>
              <a:endParaRPr lang="en-IN"/>
            </a:p>
          </p:txBody>
        </p:sp>
        <p:sp>
          <p:nvSpPr>
            <p:cNvPr id="14406" name="Line 12"/>
            <p:cNvSpPr>
              <a:spLocks noChangeShapeType="1"/>
            </p:cNvSpPr>
            <p:nvPr/>
          </p:nvSpPr>
          <p:spPr bwMode="auto">
            <a:xfrm>
              <a:off x="3720" y="1751"/>
              <a:ext cx="0" cy="315"/>
            </a:xfrm>
            <a:prstGeom prst="line">
              <a:avLst/>
            </a:prstGeom>
            <a:noFill/>
            <a:ln w="19050">
              <a:solidFill>
                <a:schemeClr val="tx1"/>
              </a:solidFill>
              <a:round/>
            </a:ln>
          </p:spPr>
          <p:txBody>
            <a:bodyPr wrap="none" anchor="ctr"/>
            <a:lstStyle/>
            <a:p>
              <a:endParaRPr lang="en-IN"/>
            </a:p>
          </p:txBody>
        </p:sp>
        <p:sp>
          <p:nvSpPr>
            <p:cNvPr id="14407" name="Rectangle 13"/>
            <p:cNvSpPr>
              <a:spLocks noChangeArrowheads="1"/>
            </p:cNvSpPr>
            <p:nvPr/>
          </p:nvSpPr>
          <p:spPr bwMode="auto">
            <a:xfrm>
              <a:off x="3548" y="1782"/>
              <a:ext cx="163" cy="284"/>
            </a:xfrm>
            <a:prstGeom prst="rect">
              <a:avLst/>
            </a:prstGeom>
            <a:solidFill>
              <a:schemeClr val="bg1"/>
            </a:solidFill>
            <a:ln w="19050">
              <a:noFill/>
              <a:miter lim="800000"/>
            </a:ln>
          </p:spPr>
          <p:txBody>
            <a:bodyPr wrap="none" anchor="ctr"/>
            <a:lstStyle/>
            <a:p>
              <a:endParaRPr lang="en-IN"/>
            </a:p>
          </p:txBody>
        </p:sp>
        <p:grpSp>
          <p:nvGrpSpPr>
            <p:cNvPr id="3" name="Group 14"/>
            <p:cNvGrpSpPr/>
            <p:nvPr/>
          </p:nvGrpSpPr>
          <p:grpSpPr bwMode="auto">
            <a:xfrm>
              <a:off x="2976" y="1920"/>
              <a:ext cx="432" cy="480"/>
              <a:chOff x="2880" y="2304"/>
              <a:chExt cx="432" cy="480"/>
            </a:xfrm>
          </p:grpSpPr>
          <p:sp>
            <p:nvSpPr>
              <p:cNvPr id="14422" name="Line 15"/>
              <p:cNvSpPr>
                <a:spLocks noChangeShapeType="1"/>
              </p:cNvSpPr>
              <p:nvPr/>
            </p:nvSpPr>
            <p:spPr bwMode="auto">
              <a:xfrm flipH="1">
                <a:off x="2880" y="2304"/>
                <a:ext cx="432" cy="0"/>
              </a:xfrm>
              <a:prstGeom prst="line">
                <a:avLst/>
              </a:prstGeom>
              <a:noFill/>
              <a:ln w="19050">
                <a:solidFill>
                  <a:schemeClr val="tx1"/>
                </a:solidFill>
                <a:round/>
              </a:ln>
            </p:spPr>
            <p:txBody>
              <a:bodyPr wrap="none" anchor="ctr"/>
              <a:lstStyle/>
              <a:p>
                <a:endParaRPr lang="en-IN"/>
              </a:p>
            </p:txBody>
          </p:sp>
          <p:sp>
            <p:nvSpPr>
              <p:cNvPr id="14423" name="Line 16"/>
              <p:cNvSpPr>
                <a:spLocks noChangeShapeType="1"/>
              </p:cNvSpPr>
              <p:nvPr/>
            </p:nvSpPr>
            <p:spPr bwMode="auto">
              <a:xfrm>
                <a:off x="2880" y="2304"/>
                <a:ext cx="0" cy="480"/>
              </a:xfrm>
              <a:prstGeom prst="line">
                <a:avLst/>
              </a:prstGeom>
              <a:noFill/>
              <a:ln w="19050">
                <a:solidFill>
                  <a:schemeClr val="tx1"/>
                </a:solidFill>
                <a:round/>
              </a:ln>
            </p:spPr>
            <p:txBody>
              <a:bodyPr wrap="none" anchor="ctr"/>
              <a:lstStyle/>
              <a:p>
                <a:endParaRPr lang="en-IN"/>
              </a:p>
            </p:txBody>
          </p:sp>
          <p:sp>
            <p:nvSpPr>
              <p:cNvPr id="14424" name="Line 17"/>
              <p:cNvSpPr>
                <a:spLocks noChangeShapeType="1"/>
              </p:cNvSpPr>
              <p:nvPr/>
            </p:nvSpPr>
            <p:spPr bwMode="auto">
              <a:xfrm>
                <a:off x="2880" y="2784"/>
                <a:ext cx="144" cy="0"/>
              </a:xfrm>
              <a:prstGeom prst="line">
                <a:avLst/>
              </a:prstGeom>
              <a:noFill/>
              <a:ln w="19050">
                <a:solidFill>
                  <a:schemeClr val="tx1"/>
                </a:solidFill>
                <a:round/>
              </a:ln>
            </p:spPr>
            <p:txBody>
              <a:bodyPr wrap="none" anchor="ctr"/>
              <a:lstStyle/>
              <a:p>
                <a:endParaRPr lang="en-IN"/>
              </a:p>
            </p:txBody>
          </p:sp>
          <p:sp>
            <p:nvSpPr>
              <p:cNvPr id="14425" name="Line 18"/>
              <p:cNvSpPr>
                <a:spLocks noChangeShapeType="1"/>
              </p:cNvSpPr>
              <p:nvPr/>
            </p:nvSpPr>
            <p:spPr bwMode="auto">
              <a:xfrm flipV="1">
                <a:off x="3024" y="2448"/>
                <a:ext cx="0" cy="336"/>
              </a:xfrm>
              <a:prstGeom prst="line">
                <a:avLst/>
              </a:prstGeom>
              <a:noFill/>
              <a:ln w="19050">
                <a:solidFill>
                  <a:schemeClr val="tx1"/>
                </a:solidFill>
                <a:round/>
              </a:ln>
            </p:spPr>
            <p:txBody>
              <a:bodyPr wrap="none" anchor="ctr"/>
              <a:lstStyle/>
              <a:p>
                <a:endParaRPr lang="en-IN"/>
              </a:p>
            </p:txBody>
          </p:sp>
          <p:sp>
            <p:nvSpPr>
              <p:cNvPr id="14426" name="Line 19"/>
              <p:cNvSpPr>
                <a:spLocks noChangeShapeType="1"/>
              </p:cNvSpPr>
              <p:nvPr/>
            </p:nvSpPr>
            <p:spPr bwMode="auto">
              <a:xfrm>
                <a:off x="3024" y="2448"/>
                <a:ext cx="288" cy="0"/>
              </a:xfrm>
              <a:prstGeom prst="line">
                <a:avLst/>
              </a:prstGeom>
              <a:noFill/>
              <a:ln w="19050">
                <a:solidFill>
                  <a:schemeClr val="tx1"/>
                </a:solidFill>
                <a:round/>
              </a:ln>
            </p:spPr>
            <p:txBody>
              <a:bodyPr wrap="none" anchor="ctr"/>
              <a:lstStyle/>
              <a:p>
                <a:endParaRPr lang="en-IN"/>
              </a:p>
            </p:txBody>
          </p:sp>
        </p:grpSp>
        <p:grpSp>
          <p:nvGrpSpPr>
            <p:cNvPr id="4" name="Group 20"/>
            <p:cNvGrpSpPr/>
            <p:nvPr/>
          </p:nvGrpSpPr>
          <p:grpSpPr bwMode="auto">
            <a:xfrm flipH="1">
              <a:off x="3864" y="1920"/>
              <a:ext cx="432" cy="480"/>
              <a:chOff x="2880" y="2304"/>
              <a:chExt cx="432" cy="480"/>
            </a:xfrm>
          </p:grpSpPr>
          <p:sp>
            <p:nvSpPr>
              <p:cNvPr id="14417" name="Line 21"/>
              <p:cNvSpPr>
                <a:spLocks noChangeShapeType="1"/>
              </p:cNvSpPr>
              <p:nvPr/>
            </p:nvSpPr>
            <p:spPr bwMode="auto">
              <a:xfrm flipH="1">
                <a:off x="2880" y="2304"/>
                <a:ext cx="432" cy="0"/>
              </a:xfrm>
              <a:prstGeom prst="line">
                <a:avLst/>
              </a:prstGeom>
              <a:noFill/>
              <a:ln w="19050">
                <a:solidFill>
                  <a:schemeClr val="tx1"/>
                </a:solidFill>
                <a:round/>
              </a:ln>
            </p:spPr>
            <p:txBody>
              <a:bodyPr wrap="none" anchor="ctr"/>
              <a:lstStyle/>
              <a:p>
                <a:endParaRPr lang="en-IN"/>
              </a:p>
            </p:txBody>
          </p:sp>
          <p:sp>
            <p:nvSpPr>
              <p:cNvPr id="14418" name="Line 22"/>
              <p:cNvSpPr>
                <a:spLocks noChangeShapeType="1"/>
              </p:cNvSpPr>
              <p:nvPr/>
            </p:nvSpPr>
            <p:spPr bwMode="auto">
              <a:xfrm>
                <a:off x="2880" y="2304"/>
                <a:ext cx="0" cy="480"/>
              </a:xfrm>
              <a:prstGeom prst="line">
                <a:avLst/>
              </a:prstGeom>
              <a:noFill/>
              <a:ln w="19050">
                <a:solidFill>
                  <a:schemeClr val="tx1"/>
                </a:solidFill>
                <a:round/>
              </a:ln>
            </p:spPr>
            <p:txBody>
              <a:bodyPr wrap="none" anchor="ctr"/>
              <a:lstStyle/>
              <a:p>
                <a:endParaRPr lang="en-IN"/>
              </a:p>
            </p:txBody>
          </p:sp>
          <p:sp>
            <p:nvSpPr>
              <p:cNvPr id="14419" name="Line 23"/>
              <p:cNvSpPr>
                <a:spLocks noChangeShapeType="1"/>
              </p:cNvSpPr>
              <p:nvPr/>
            </p:nvSpPr>
            <p:spPr bwMode="auto">
              <a:xfrm>
                <a:off x="2880" y="2784"/>
                <a:ext cx="144" cy="0"/>
              </a:xfrm>
              <a:prstGeom prst="line">
                <a:avLst/>
              </a:prstGeom>
              <a:noFill/>
              <a:ln w="19050">
                <a:solidFill>
                  <a:schemeClr val="tx1"/>
                </a:solidFill>
                <a:round/>
              </a:ln>
            </p:spPr>
            <p:txBody>
              <a:bodyPr wrap="none" anchor="ctr"/>
              <a:lstStyle/>
              <a:p>
                <a:endParaRPr lang="en-IN"/>
              </a:p>
            </p:txBody>
          </p:sp>
          <p:sp>
            <p:nvSpPr>
              <p:cNvPr id="14420" name="Line 24"/>
              <p:cNvSpPr>
                <a:spLocks noChangeShapeType="1"/>
              </p:cNvSpPr>
              <p:nvPr/>
            </p:nvSpPr>
            <p:spPr bwMode="auto">
              <a:xfrm flipV="1">
                <a:off x="3024" y="2448"/>
                <a:ext cx="0" cy="336"/>
              </a:xfrm>
              <a:prstGeom prst="line">
                <a:avLst/>
              </a:prstGeom>
              <a:noFill/>
              <a:ln w="19050">
                <a:solidFill>
                  <a:schemeClr val="tx1"/>
                </a:solidFill>
                <a:round/>
              </a:ln>
            </p:spPr>
            <p:txBody>
              <a:bodyPr wrap="none" anchor="ctr"/>
              <a:lstStyle/>
              <a:p>
                <a:endParaRPr lang="en-IN"/>
              </a:p>
            </p:txBody>
          </p:sp>
          <p:sp>
            <p:nvSpPr>
              <p:cNvPr id="14421" name="Line 25"/>
              <p:cNvSpPr>
                <a:spLocks noChangeShapeType="1"/>
              </p:cNvSpPr>
              <p:nvPr/>
            </p:nvSpPr>
            <p:spPr bwMode="auto">
              <a:xfrm>
                <a:off x="3024" y="2448"/>
                <a:ext cx="288" cy="0"/>
              </a:xfrm>
              <a:prstGeom prst="line">
                <a:avLst/>
              </a:prstGeom>
              <a:noFill/>
              <a:ln w="19050">
                <a:solidFill>
                  <a:schemeClr val="tx1"/>
                </a:solidFill>
                <a:round/>
              </a:ln>
            </p:spPr>
            <p:txBody>
              <a:bodyPr wrap="none" anchor="ctr"/>
              <a:lstStyle/>
              <a:p>
                <a:endParaRPr lang="en-IN"/>
              </a:p>
            </p:txBody>
          </p:sp>
        </p:grpSp>
        <p:sp>
          <p:nvSpPr>
            <p:cNvPr id="14410" name="Line 26"/>
            <p:cNvSpPr>
              <a:spLocks noChangeShapeType="1"/>
            </p:cNvSpPr>
            <p:nvPr/>
          </p:nvSpPr>
          <p:spPr bwMode="auto">
            <a:xfrm flipV="1">
              <a:off x="2976" y="1152"/>
              <a:ext cx="0" cy="768"/>
            </a:xfrm>
            <a:prstGeom prst="line">
              <a:avLst/>
            </a:prstGeom>
            <a:noFill/>
            <a:ln w="19050">
              <a:solidFill>
                <a:schemeClr val="tx1"/>
              </a:solidFill>
              <a:round/>
            </a:ln>
          </p:spPr>
          <p:txBody>
            <a:bodyPr wrap="none" anchor="ctr"/>
            <a:lstStyle/>
            <a:p>
              <a:endParaRPr lang="en-IN"/>
            </a:p>
          </p:txBody>
        </p:sp>
        <p:sp>
          <p:nvSpPr>
            <p:cNvPr id="14411" name="Line 27"/>
            <p:cNvSpPr>
              <a:spLocks noChangeShapeType="1"/>
            </p:cNvSpPr>
            <p:nvPr/>
          </p:nvSpPr>
          <p:spPr bwMode="auto">
            <a:xfrm>
              <a:off x="2976" y="1152"/>
              <a:ext cx="1296" cy="0"/>
            </a:xfrm>
            <a:prstGeom prst="line">
              <a:avLst/>
            </a:prstGeom>
            <a:noFill/>
            <a:ln w="19050">
              <a:solidFill>
                <a:schemeClr val="tx1"/>
              </a:solidFill>
              <a:round/>
            </a:ln>
          </p:spPr>
          <p:txBody>
            <a:bodyPr wrap="none" anchor="ctr"/>
            <a:lstStyle/>
            <a:p>
              <a:endParaRPr lang="en-IN"/>
            </a:p>
          </p:txBody>
        </p:sp>
        <p:sp>
          <p:nvSpPr>
            <p:cNvPr id="14412" name="Line 28"/>
            <p:cNvSpPr>
              <a:spLocks noChangeShapeType="1"/>
            </p:cNvSpPr>
            <p:nvPr/>
          </p:nvSpPr>
          <p:spPr bwMode="auto">
            <a:xfrm>
              <a:off x="4296" y="1152"/>
              <a:ext cx="0" cy="864"/>
            </a:xfrm>
            <a:prstGeom prst="line">
              <a:avLst/>
            </a:prstGeom>
            <a:noFill/>
            <a:ln w="19050">
              <a:solidFill>
                <a:schemeClr val="tx1"/>
              </a:solidFill>
              <a:round/>
            </a:ln>
          </p:spPr>
          <p:txBody>
            <a:bodyPr wrap="none" anchor="ctr"/>
            <a:lstStyle/>
            <a:p>
              <a:endParaRPr lang="en-IN"/>
            </a:p>
          </p:txBody>
        </p:sp>
        <p:sp>
          <p:nvSpPr>
            <p:cNvPr id="14413" name="Line 29"/>
            <p:cNvSpPr>
              <a:spLocks noChangeShapeType="1"/>
            </p:cNvSpPr>
            <p:nvPr/>
          </p:nvSpPr>
          <p:spPr bwMode="auto">
            <a:xfrm flipV="1">
              <a:off x="3552" y="1152"/>
              <a:ext cx="0" cy="384"/>
            </a:xfrm>
            <a:prstGeom prst="line">
              <a:avLst/>
            </a:prstGeom>
            <a:noFill/>
            <a:ln w="19050">
              <a:solidFill>
                <a:schemeClr val="tx1"/>
              </a:solidFill>
              <a:round/>
            </a:ln>
          </p:spPr>
          <p:txBody>
            <a:bodyPr wrap="none" anchor="ctr"/>
            <a:lstStyle/>
            <a:p>
              <a:endParaRPr lang="en-IN"/>
            </a:p>
          </p:txBody>
        </p:sp>
        <p:sp>
          <p:nvSpPr>
            <p:cNvPr id="14414" name="Line 30"/>
            <p:cNvSpPr>
              <a:spLocks noChangeShapeType="1"/>
            </p:cNvSpPr>
            <p:nvPr/>
          </p:nvSpPr>
          <p:spPr bwMode="auto">
            <a:xfrm flipV="1">
              <a:off x="3708" y="1152"/>
              <a:ext cx="0" cy="384"/>
            </a:xfrm>
            <a:prstGeom prst="line">
              <a:avLst/>
            </a:prstGeom>
            <a:noFill/>
            <a:ln w="19050">
              <a:solidFill>
                <a:schemeClr val="tx1"/>
              </a:solidFill>
              <a:round/>
            </a:ln>
          </p:spPr>
          <p:txBody>
            <a:bodyPr wrap="none" anchor="ctr"/>
            <a:lstStyle/>
            <a:p>
              <a:endParaRPr lang="en-IN"/>
            </a:p>
          </p:txBody>
        </p:sp>
        <p:sp>
          <p:nvSpPr>
            <p:cNvPr id="14415" name="Line 31"/>
            <p:cNvSpPr>
              <a:spLocks noChangeShapeType="1"/>
            </p:cNvSpPr>
            <p:nvPr/>
          </p:nvSpPr>
          <p:spPr bwMode="auto">
            <a:xfrm flipV="1">
              <a:off x="3120" y="1152"/>
              <a:ext cx="0" cy="912"/>
            </a:xfrm>
            <a:prstGeom prst="line">
              <a:avLst/>
            </a:prstGeom>
            <a:noFill/>
            <a:ln w="19050">
              <a:solidFill>
                <a:schemeClr val="tx1"/>
              </a:solidFill>
              <a:prstDash val="lgDash"/>
              <a:round/>
            </a:ln>
          </p:spPr>
          <p:txBody>
            <a:bodyPr wrap="none" anchor="ctr"/>
            <a:lstStyle/>
            <a:p>
              <a:endParaRPr lang="en-IN"/>
            </a:p>
          </p:txBody>
        </p:sp>
        <p:sp>
          <p:nvSpPr>
            <p:cNvPr id="14416" name="Line 32"/>
            <p:cNvSpPr>
              <a:spLocks noChangeShapeType="1"/>
            </p:cNvSpPr>
            <p:nvPr/>
          </p:nvSpPr>
          <p:spPr bwMode="auto">
            <a:xfrm flipV="1">
              <a:off x="4152" y="1152"/>
              <a:ext cx="0" cy="960"/>
            </a:xfrm>
            <a:prstGeom prst="line">
              <a:avLst/>
            </a:prstGeom>
            <a:noFill/>
            <a:ln w="19050">
              <a:solidFill>
                <a:schemeClr val="tx1"/>
              </a:solidFill>
              <a:prstDash val="lgDash"/>
              <a:round/>
            </a:ln>
          </p:spPr>
          <p:txBody>
            <a:bodyPr wrap="none" anchor="ctr"/>
            <a:lstStyle/>
            <a:p>
              <a:endParaRPr lang="en-IN"/>
            </a:p>
          </p:txBody>
        </p:sp>
      </p:grpSp>
      <p:grpSp>
        <p:nvGrpSpPr>
          <p:cNvPr id="5" name="Group 33"/>
          <p:cNvGrpSpPr/>
          <p:nvPr/>
        </p:nvGrpSpPr>
        <p:grpSpPr bwMode="auto">
          <a:xfrm>
            <a:off x="4724400" y="4191000"/>
            <a:ext cx="2143125" cy="1295400"/>
            <a:chOff x="2826" y="3024"/>
            <a:chExt cx="1350" cy="816"/>
          </a:xfrm>
        </p:grpSpPr>
        <p:sp>
          <p:nvSpPr>
            <p:cNvPr id="14380" name="Line 34"/>
            <p:cNvSpPr>
              <a:spLocks noChangeShapeType="1"/>
            </p:cNvSpPr>
            <p:nvPr/>
          </p:nvSpPr>
          <p:spPr bwMode="auto">
            <a:xfrm flipH="1">
              <a:off x="2826" y="3264"/>
              <a:ext cx="1344" cy="0"/>
            </a:xfrm>
            <a:prstGeom prst="line">
              <a:avLst/>
            </a:prstGeom>
            <a:noFill/>
            <a:ln w="19050">
              <a:solidFill>
                <a:schemeClr val="tx1"/>
              </a:solidFill>
              <a:round/>
            </a:ln>
          </p:spPr>
          <p:txBody>
            <a:bodyPr wrap="none" anchor="ctr"/>
            <a:lstStyle/>
            <a:p>
              <a:endParaRPr lang="en-IN"/>
            </a:p>
          </p:txBody>
        </p:sp>
        <p:grpSp>
          <p:nvGrpSpPr>
            <p:cNvPr id="6" name="Group 35"/>
            <p:cNvGrpSpPr/>
            <p:nvPr/>
          </p:nvGrpSpPr>
          <p:grpSpPr bwMode="auto">
            <a:xfrm flipV="1">
              <a:off x="2832" y="3024"/>
              <a:ext cx="1320" cy="240"/>
              <a:chOff x="2832" y="2400"/>
              <a:chExt cx="1320" cy="240"/>
            </a:xfrm>
          </p:grpSpPr>
          <p:sp>
            <p:nvSpPr>
              <p:cNvPr id="14391" name="Line 36"/>
              <p:cNvSpPr>
                <a:spLocks noChangeShapeType="1"/>
              </p:cNvSpPr>
              <p:nvPr/>
            </p:nvSpPr>
            <p:spPr bwMode="auto">
              <a:xfrm flipV="1">
                <a:off x="2832" y="2640"/>
                <a:ext cx="144" cy="0"/>
              </a:xfrm>
              <a:prstGeom prst="line">
                <a:avLst/>
              </a:prstGeom>
              <a:noFill/>
              <a:ln w="19050">
                <a:solidFill>
                  <a:schemeClr val="tx1"/>
                </a:solidFill>
                <a:round/>
              </a:ln>
            </p:spPr>
            <p:txBody>
              <a:bodyPr wrap="none" anchor="ctr"/>
              <a:lstStyle/>
              <a:p>
                <a:endParaRPr lang="en-IN"/>
              </a:p>
            </p:txBody>
          </p:sp>
          <p:sp>
            <p:nvSpPr>
              <p:cNvPr id="14392" name="Line 37"/>
              <p:cNvSpPr>
                <a:spLocks noChangeShapeType="1"/>
              </p:cNvSpPr>
              <p:nvPr/>
            </p:nvSpPr>
            <p:spPr bwMode="auto">
              <a:xfrm flipV="1">
                <a:off x="2976" y="2496"/>
                <a:ext cx="0" cy="144"/>
              </a:xfrm>
              <a:prstGeom prst="line">
                <a:avLst/>
              </a:prstGeom>
              <a:noFill/>
              <a:ln w="19050">
                <a:solidFill>
                  <a:schemeClr val="tx1"/>
                </a:solidFill>
                <a:round/>
              </a:ln>
            </p:spPr>
            <p:txBody>
              <a:bodyPr wrap="none" anchor="ctr"/>
              <a:lstStyle/>
              <a:p>
                <a:endParaRPr lang="en-IN"/>
              </a:p>
            </p:txBody>
          </p:sp>
          <p:sp>
            <p:nvSpPr>
              <p:cNvPr id="14393" name="Line 38"/>
              <p:cNvSpPr>
                <a:spLocks noChangeShapeType="1"/>
              </p:cNvSpPr>
              <p:nvPr/>
            </p:nvSpPr>
            <p:spPr bwMode="auto">
              <a:xfrm flipV="1">
                <a:off x="2976" y="2496"/>
                <a:ext cx="1056" cy="0"/>
              </a:xfrm>
              <a:prstGeom prst="line">
                <a:avLst/>
              </a:prstGeom>
              <a:noFill/>
              <a:ln w="19050">
                <a:solidFill>
                  <a:schemeClr val="tx1"/>
                </a:solidFill>
                <a:round/>
              </a:ln>
            </p:spPr>
            <p:txBody>
              <a:bodyPr wrap="none" anchor="ctr"/>
              <a:lstStyle/>
              <a:p>
                <a:endParaRPr lang="en-IN"/>
              </a:p>
            </p:txBody>
          </p:sp>
          <p:sp>
            <p:nvSpPr>
              <p:cNvPr id="14394" name="Line 39"/>
              <p:cNvSpPr>
                <a:spLocks noChangeShapeType="1"/>
              </p:cNvSpPr>
              <p:nvPr/>
            </p:nvSpPr>
            <p:spPr bwMode="auto">
              <a:xfrm>
                <a:off x="4008" y="2496"/>
                <a:ext cx="0" cy="144"/>
              </a:xfrm>
              <a:prstGeom prst="line">
                <a:avLst/>
              </a:prstGeom>
              <a:noFill/>
              <a:ln w="19050">
                <a:solidFill>
                  <a:schemeClr val="tx1"/>
                </a:solidFill>
                <a:round/>
              </a:ln>
            </p:spPr>
            <p:txBody>
              <a:bodyPr wrap="none" anchor="ctr"/>
              <a:lstStyle/>
              <a:p>
                <a:endParaRPr lang="en-IN"/>
              </a:p>
            </p:txBody>
          </p:sp>
          <p:sp>
            <p:nvSpPr>
              <p:cNvPr id="14395" name="Line 40"/>
              <p:cNvSpPr>
                <a:spLocks noChangeShapeType="1"/>
              </p:cNvSpPr>
              <p:nvPr/>
            </p:nvSpPr>
            <p:spPr bwMode="auto">
              <a:xfrm flipV="1">
                <a:off x="4002" y="2640"/>
                <a:ext cx="144" cy="0"/>
              </a:xfrm>
              <a:prstGeom prst="line">
                <a:avLst/>
              </a:prstGeom>
              <a:noFill/>
              <a:ln w="19050">
                <a:solidFill>
                  <a:schemeClr val="tx1"/>
                </a:solidFill>
                <a:round/>
              </a:ln>
            </p:spPr>
            <p:txBody>
              <a:bodyPr wrap="none" anchor="ctr"/>
              <a:lstStyle/>
              <a:p>
                <a:endParaRPr lang="en-IN"/>
              </a:p>
            </p:txBody>
          </p:sp>
          <p:sp>
            <p:nvSpPr>
              <p:cNvPr id="14396" name="Line 41"/>
              <p:cNvSpPr>
                <a:spLocks noChangeShapeType="1"/>
              </p:cNvSpPr>
              <p:nvPr/>
            </p:nvSpPr>
            <p:spPr bwMode="auto">
              <a:xfrm flipV="1">
                <a:off x="4152" y="2400"/>
                <a:ext cx="0" cy="240"/>
              </a:xfrm>
              <a:prstGeom prst="line">
                <a:avLst/>
              </a:prstGeom>
              <a:noFill/>
              <a:ln w="19050">
                <a:solidFill>
                  <a:schemeClr val="tx1"/>
                </a:solidFill>
                <a:round/>
              </a:ln>
            </p:spPr>
            <p:txBody>
              <a:bodyPr wrap="none" anchor="ctr"/>
              <a:lstStyle/>
              <a:p>
                <a:endParaRPr lang="en-IN"/>
              </a:p>
            </p:txBody>
          </p:sp>
          <p:sp>
            <p:nvSpPr>
              <p:cNvPr id="14397" name="Line 42"/>
              <p:cNvSpPr>
                <a:spLocks noChangeShapeType="1"/>
              </p:cNvSpPr>
              <p:nvPr/>
            </p:nvSpPr>
            <p:spPr bwMode="auto">
              <a:xfrm>
                <a:off x="2832" y="2400"/>
                <a:ext cx="0" cy="240"/>
              </a:xfrm>
              <a:prstGeom prst="line">
                <a:avLst/>
              </a:prstGeom>
              <a:noFill/>
              <a:ln w="19050">
                <a:solidFill>
                  <a:schemeClr val="tx1"/>
                </a:solidFill>
                <a:round/>
              </a:ln>
            </p:spPr>
            <p:txBody>
              <a:bodyPr wrap="none" anchor="ctr"/>
              <a:lstStyle/>
              <a:p>
                <a:endParaRPr lang="en-IN"/>
              </a:p>
            </p:txBody>
          </p:sp>
        </p:grpSp>
        <p:sp>
          <p:nvSpPr>
            <p:cNvPr id="14382" name="Line 43"/>
            <p:cNvSpPr>
              <a:spLocks noChangeShapeType="1"/>
            </p:cNvSpPr>
            <p:nvPr/>
          </p:nvSpPr>
          <p:spPr bwMode="auto">
            <a:xfrm>
              <a:off x="3384" y="3264"/>
              <a:ext cx="0" cy="576"/>
            </a:xfrm>
            <a:prstGeom prst="line">
              <a:avLst/>
            </a:prstGeom>
            <a:noFill/>
            <a:ln w="19050">
              <a:solidFill>
                <a:schemeClr val="tx1"/>
              </a:solidFill>
              <a:round/>
            </a:ln>
          </p:spPr>
          <p:txBody>
            <a:bodyPr wrap="none" anchor="ctr"/>
            <a:lstStyle/>
            <a:p>
              <a:endParaRPr lang="en-IN"/>
            </a:p>
          </p:txBody>
        </p:sp>
        <p:sp>
          <p:nvSpPr>
            <p:cNvPr id="14383" name="Line 44"/>
            <p:cNvSpPr>
              <a:spLocks noChangeShapeType="1"/>
            </p:cNvSpPr>
            <p:nvPr/>
          </p:nvSpPr>
          <p:spPr bwMode="auto">
            <a:xfrm>
              <a:off x="3564" y="3258"/>
              <a:ext cx="0" cy="576"/>
            </a:xfrm>
            <a:prstGeom prst="line">
              <a:avLst/>
            </a:prstGeom>
            <a:noFill/>
            <a:ln w="19050">
              <a:solidFill>
                <a:schemeClr val="tx1"/>
              </a:solidFill>
              <a:round/>
            </a:ln>
          </p:spPr>
          <p:txBody>
            <a:bodyPr wrap="none" anchor="ctr"/>
            <a:lstStyle/>
            <a:p>
              <a:endParaRPr lang="en-IN"/>
            </a:p>
          </p:txBody>
        </p:sp>
        <p:sp>
          <p:nvSpPr>
            <p:cNvPr id="14384" name="Line 45"/>
            <p:cNvSpPr>
              <a:spLocks noChangeShapeType="1"/>
            </p:cNvSpPr>
            <p:nvPr/>
          </p:nvSpPr>
          <p:spPr bwMode="auto">
            <a:xfrm>
              <a:off x="2832" y="3216"/>
              <a:ext cx="0" cy="624"/>
            </a:xfrm>
            <a:prstGeom prst="line">
              <a:avLst/>
            </a:prstGeom>
            <a:noFill/>
            <a:ln w="19050">
              <a:solidFill>
                <a:schemeClr val="tx1"/>
              </a:solidFill>
              <a:round/>
            </a:ln>
          </p:spPr>
          <p:txBody>
            <a:bodyPr wrap="none" anchor="ctr"/>
            <a:lstStyle/>
            <a:p>
              <a:endParaRPr lang="en-IN"/>
            </a:p>
          </p:txBody>
        </p:sp>
        <p:sp>
          <p:nvSpPr>
            <p:cNvPr id="14385" name="Line 46"/>
            <p:cNvSpPr>
              <a:spLocks noChangeShapeType="1"/>
            </p:cNvSpPr>
            <p:nvPr/>
          </p:nvSpPr>
          <p:spPr bwMode="auto">
            <a:xfrm>
              <a:off x="2832" y="3834"/>
              <a:ext cx="1344" cy="0"/>
            </a:xfrm>
            <a:prstGeom prst="line">
              <a:avLst/>
            </a:prstGeom>
            <a:noFill/>
            <a:ln w="19050">
              <a:solidFill>
                <a:schemeClr val="tx1"/>
              </a:solidFill>
              <a:round/>
            </a:ln>
          </p:spPr>
          <p:txBody>
            <a:bodyPr wrap="none" anchor="ctr"/>
            <a:lstStyle/>
            <a:p>
              <a:endParaRPr lang="en-IN"/>
            </a:p>
          </p:txBody>
        </p:sp>
        <p:sp>
          <p:nvSpPr>
            <p:cNvPr id="14386" name="Line 47"/>
            <p:cNvSpPr>
              <a:spLocks noChangeShapeType="1"/>
            </p:cNvSpPr>
            <p:nvPr/>
          </p:nvSpPr>
          <p:spPr bwMode="auto">
            <a:xfrm flipV="1">
              <a:off x="4152" y="3210"/>
              <a:ext cx="0" cy="624"/>
            </a:xfrm>
            <a:prstGeom prst="line">
              <a:avLst/>
            </a:prstGeom>
            <a:noFill/>
            <a:ln w="19050">
              <a:solidFill>
                <a:schemeClr val="tx1"/>
              </a:solidFill>
              <a:round/>
            </a:ln>
          </p:spPr>
          <p:txBody>
            <a:bodyPr wrap="none" anchor="ctr"/>
            <a:lstStyle/>
            <a:p>
              <a:endParaRPr lang="en-IN"/>
            </a:p>
          </p:txBody>
        </p:sp>
        <p:sp>
          <p:nvSpPr>
            <p:cNvPr id="14387" name="Line 48"/>
            <p:cNvSpPr>
              <a:spLocks noChangeShapeType="1"/>
            </p:cNvSpPr>
            <p:nvPr/>
          </p:nvSpPr>
          <p:spPr bwMode="auto">
            <a:xfrm>
              <a:off x="2976" y="3258"/>
              <a:ext cx="0" cy="576"/>
            </a:xfrm>
            <a:prstGeom prst="line">
              <a:avLst/>
            </a:prstGeom>
            <a:noFill/>
            <a:ln w="19050">
              <a:solidFill>
                <a:schemeClr val="tx1"/>
              </a:solidFill>
              <a:prstDash val="lgDash"/>
              <a:round/>
            </a:ln>
          </p:spPr>
          <p:txBody>
            <a:bodyPr wrap="none" anchor="ctr"/>
            <a:lstStyle/>
            <a:p>
              <a:endParaRPr lang="en-IN"/>
            </a:p>
          </p:txBody>
        </p:sp>
        <p:sp>
          <p:nvSpPr>
            <p:cNvPr id="14388" name="Line 49"/>
            <p:cNvSpPr>
              <a:spLocks noChangeShapeType="1"/>
            </p:cNvSpPr>
            <p:nvPr/>
          </p:nvSpPr>
          <p:spPr bwMode="auto">
            <a:xfrm>
              <a:off x="4008" y="3258"/>
              <a:ext cx="0" cy="576"/>
            </a:xfrm>
            <a:prstGeom prst="line">
              <a:avLst/>
            </a:prstGeom>
            <a:noFill/>
            <a:ln w="19050">
              <a:solidFill>
                <a:schemeClr val="tx1"/>
              </a:solidFill>
              <a:prstDash val="lgDash"/>
              <a:round/>
            </a:ln>
          </p:spPr>
          <p:txBody>
            <a:bodyPr wrap="none" anchor="ctr"/>
            <a:lstStyle/>
            <a:p>
              <a:endParaRPr lang="en-IN"/>
            </a:p>
          </p:txBody>
        </p:sp>
        <p:sp>
          <p:nvSpPr>
            <p:cNvPr id="14389" name="Line 50"/>
            <p:cNvSpPr>
              <a:spLocks noChangeShapeType="1"/>
            </p:cNvSpPr>
            <p:nvPr/>
          </p:nvSpPr>
          <p:spPr bwMode="auto">
            <a:xfrm>
              <a:off x="3264" y="3258"/>
              <a:ext cx="0" cy="576"/>
            </a:xfrm>
            <a:prstGeom prst="line">
              <a:avLst/>
            </a:prstGeom>
            <a:noFill/>
            <a:ln w="19050">
              <a:solidFill>
                <a:schemeClr val="tx1"/>
              </a:solidFill>
              <a:round/>
            </a:ln>
          </p:spPr>
          <p:txBody>
            <a:bodyPr wrap="none" anchor="ctr"/>
            <a:lstStyle/>
            <a:p>
              <a:endParaRPr lang="en-IN"/>
            </a:p>
          </p:txBody>
        </p:sp>
        <p:sp>
          <p:nvSpPr>
            <p:cNvPr id="14390" name="Line 51"/>
            <p:cNvSpPr>
              <a:spLocks noChangeShapeType="1"/>
            </p:cNvSpPr>
            <p:nvPr/>
          </p:nvSpPr>
          <p:spPr bwMode="auto">
            <a:xfrm>
              <a:off x="3696" y="3258"/>
              <a:ext cx="0" cy="576"/>
            </a:xfrm>
            <a:prstGeom prst="line">
              <a:avLst/>
            </a:prstGeom>
            <a:noFill/>
            <a:ln w="19050">
              <a:solidFill>
                <a:schemeClr val="tx1"/>
              </a:solidFill>
              <a:round/>
            </a:ln>
          </p:spPr>
          <p:txBody>
            <a:bodyPr wrap="none" anchor="ctr"/>
            <a:lstStyle/>
            <a:p>
              <a:endParaRPr lang="en-IN"/>
            </a:p>
          </p:txBody>
        </p:sp>
      </p:grpSp>
      <p:grpSp>
        <p:nvGrpSpPr>
          <p:cNvPr id="7" name="Group 52"/>
          <p:cNvGrpSpPr/>
          <p:nvPr/>
        </p:nvGrpSpPr>
        <p:grpSpPr bwMode="auto">
          <a:xfrm>
            <a:off x="7239000" y="1828800"/>
            <a:ext cx="1371600" cy="1981200"/>
            <a:chOff x="3840" y="1824"/>
            <a:chExt cx="864" cy="1248"/>
          </a:xfrm>
        </p:grpSpPr>
        <p:sp>
          <p:nvSpPr>
            <p:cNvPr id="14368" name="Line 53"/>
            <p:cNvSpPr>
              <a:spLocks noChangeShapeType="1"/>
            </p:cNvSpPr>
            <p:nvPr/>
          </p:nvSpPr>
          <p:spPr bwMode="auto">
            <a:xfrm>
              <a:off x="3840" y="1824"/>
              <a:ext cx="0" cy="1248"/>
            </a:xfrm>
            <a:prstGeom prst="line">
              <a:avLst/>
            </a:prstGeom>
            <a:noFill/>
            <a:ln w="19050">
              <a:solidFill>
                <a:schemeClr val="tx1"/>
              </a:solidFill>
              <a:round/>
            </a:ln>
          </p:spPr>
          <p:txBody>
            <a:bodyPr wrap="none" anchor="ctr"/>
            <a:lstStyle/>
            <a:p>
              <a:endParaRPr lang="en-IN"/>
            </a:p>
          </p:txBody>
        </p:sp>
        <p:sp>
          <p:nvSpPr>
            <p:cNvPr id="14369" name="Line 54"/>
            <p:cNvSpPr>
              <a:spLocks noChangeShapeType="1"/>
            </p:cNvSpPr>
            <p:nvPr/>
          </p:nvSpPr>
          <p:spPr bwMode="auto">
            <a:xfrm>
              <a:off x="3840" y="3072"/>
              <a:ext cx="864" cy="0"/>
            </a:xfrm>
            <a:prstGeom prst="line">
              <a:avLst/>
            </a:prstGeom>
            <a:noFill/>
            <a:ln w="19050">
              <a:solidFill>
                <a:schemeClr val="tx1"/>
              </a:solidFill>
              <a:round/>
            </a:ln>
          </p:spPr>
          <p:txBody>
            <a:bodyPr wrap="none" anchor="ctr"/>
            <a:lstStyle/>
            <a:p>
              <a:endParaRPr lang="en-IN"/>
            </a:p>
          </p:txBody>
        </p:sp>
        <p:sp>
          <p:nvSpPr>
            <p:cNvPr id="14370" name="Line 55"/>
            <p:cNvSpPr>
              <a:spLocks noChangeShapeType="1"/>
            </p:cNvSpPr>
            <p:nvPr/>
          </p:nvSpPr>
          <p:spPr bwMode="auto">
            <a:xfrm>
              <a:off x="3840" y="1824"/>
              <a:ext cx="240" cy="0"/>
            </a:xfrm>
            <a:prstGeom prst="line">
              <a:avLst/>
            </a:prstGeom>
            <a:noFill/>
            <a:ln w="19050">
              <a:solidFill>
                <a:schemeClr val="tx1"/>
              </a:solidFill>
              <a:round/>
            </a:ln>
          </p:spPr>
          <p:txBody>
            <a:bodyPr wrap="none" anchor="ctr"/>
            <a:lstStyle/>
            <a:p>
              <a:endParaRPr lang="en-IN"/>
            </a:p>
          </p:txBody>
        </p:sp>
        <p:sp>
          <p:nvSpPr>
            <p:cNvPr id="14371" name="Line 56"/>
            <p:cNvSpPr>
              <a:spLocks noChangeShapeType="1"/>
            </p:cNvSpPr>
            <p:nvPr/>
          </p:nvSpPr>
          <p:spPr bwMode="auto">
            <a:xfrm>
              <a:off x="4080" y="1824"/>
              <a:ext cx="0" cy="768"/>
            </a:xfrm>
            <a:prstGeom prst="line">
              <a:avLst/>
            </a:prstGeom>
            <a:noFill/>
            <a:ln w="19050">
              <a:solidFill>
                <a:schemeClr val="tx1"/>
              </a:solidFill>
              <a:round/>
            </a:ln>
          </p:spPr>
          <p:txBody>
            <a:bodyPr wrap="none" anchor="ctr"/>
            <a:lstStyle/>
            <a:p>
              <a:endParaRPr lang="en-IN"/>
            </a:p>
          </p:txBody>
        </p:sp>
        <p:sp>
          <p:nvSpPr>
            <p:cNvPr id="14372" name="Line 57"/>
            <p:cNvSpPr>
              <a:spLocks noChangeShapeType="1"/>
            </p:cNvSpPr>
            <p:nvPr/>
          </p:nvSpPr>
          <p:spPr bwMode="auto">
            <a:xfrm>
              <a:off x="4080" y="2592"/>
              <a:ext cx="624" cy="0"/>
            </a:xfrm>
            <a:prstGeom prst="line">
              <a:avLst/>
            </a:prstGeom>
            <a:noFill/>
            <a:ln w="19050">
              <a:solidFill>
                <a:schemeClr val="tx1"/>
              </a:solidFill>
              <a:round/>
            </a:ln>
          </p:spPr>
          <p:txBody>
            <a:bodyPr wrap="none" anchor="ctr"/>
            <a:lstStyle/>
            <a:p>
              <a:endParaRPr lang="en-IN"/>
            </a:p>
          </p:txBody>
        </p:sp>
        <p:sp>
          <p:nvSpPr>
            <p:cNvPr id="14373" name="Line 58"/>
            <p:cNvSpPr>
              <a:spLocks noChangeShapeType="1"/>
            </p:cNvSpPr>
            <p:nvPr/>
          </p:nvSpPr>
          <p:spPr bwMode="auto">
            <a:xfrm>
              <a:off x="4704" y="2208"/>
              <a:ext cx="0" cy="864"/>
            </a:xfrm>
            <a:prstGeom prst="line">
              <a:avLst/>
            </a:prstGeom>
            <a:noFill/>
            <a:ln w="19050">
              <a:solidFill>
                <a:schemeClr val="tx1"/>
              </a:solidFill>
              <a:round/>
            </a:ln>
          </p:spPr>
          <p:txBody>
            <a:bodyPr wrap="none" anchor="ctr"/>
            <a:lstStyle/>
            <a:p>
              <a:endParaRPr lang="en-IN"/>
            </a:p>
          </p:txBody>
        </p:sp>
        <p:sp>
          <p:nvSpPr>
            <p:cNvPr id="14374" name="Line 59"/>
            <p:cNvSpPr>
              <a:spLocks noChangeShapeType="1"/>
            </p:cNvSpPr>
            <p:nvPr/>
          </p:nvSpPr>
          <p:spPr bwMode="auto">
            <a:xfrm>
              <a:off x="4080" y="2208"/>
              <a:ext cx="624" cy="0"/>
            </a:xfrm>
            <a:prstGeom prst="line">
              <a:avLst/>
            </a:prstGeom>
            <a:noFill/>
            <a:ln w="19050">
              <a:solidFill>
                <a:schemeClr val="tx1"/>
              </a:solidFill>
              <a:round/>
            </a:ln>
          </p:spPr>
          <p:txBody>
            <a:bodyPr wrap="none" anchor="ctr"/>
            <a:lstStyle/>
            <a:p>
              <a:endParaRPr lang="en-IN"/>
            </a:p>
          </p:txBody>
        </p:sp>
        <p:sp>
          <p:nvSpPr>
            <p:cNvPr id="14375" name="Line 60"/>
            <p:cNvSpPr>
              <a:spLocks noChangeShapeType="1"/>
            </p:cNvSpPr>
            <p:nvPr/>
          </p:nvSpPr>
          <p:spPr bwMode="auto">
            <a:xfrm flipH="1" flipV="1">
              <a:off x="4080" y="1824"/>
              <a:ext cx="624" cy="384"/>
            </a:xfrm>
            <a:prstGeom prst="line">
              <a:avLst/>
            </a:prstGeom>
            <a:noFill/>
            <a:ln w="19050">
              <a:solidFill>
                <a:schemeClr val="tx1"/>
              </a:solidFill>
              <a:round/>
            </a:ln>
          </p:spPr>
          <p:txBody>
            <a:bodyPr wrap="none" anchor="ctr"/>
            <a:lstStyle/>
            <a:p>
              <a:endParaRPr lang="en-IN"/>
            </a:p>
          </p:txBody>
        </p:sp>
        <p:sp>
          <p:nvSpPr>
            <p:cNvPr id="14376" name="Line 61"/>
            <p:cNvSpPr>
              <a:spLocks noChangeShapeType="1"/>
            </p:cNvSpPr>
            <p:nvPr/>
          </p:nvSpPr>
          <p:spPr bwMode="auto">
            <a:xfrm>
              <a:off x="3840" y="2322"/>
              <a:ext cx="864" cy="0"/>
            </a:xfrm>
            <a:prstGeom prst="line">
              <a:avLst/>
            </a:prstGeom>
            <a:noFill/>
            <a:ln w="19050">
              <a:solidFill>
                <a:schemeClr val="tx1"/>
              </a:solidFill>
              <a:prstDash val="lgDash"/>
              <a:round/>
            </a:ln>
          </p:spPr>
          <p:txBody>
            <a:bodyPr wrap="none" anchor="ctr"/>
            <a:lstStyle/>
            <a:p>
              <a:endParaRPr lang="en-IN"/>
            </a:p>
          </p:txBody>
        </p:sp>
        <p:sp>
          <p:nvSpPr>
            <p:cNvPr id="14377" name="Line 62"/>
            <p:cNvSpPr>
              <a:spLocks noChangeShapeType="1"/>
            </p:cNvSpPr>
            <p:nvPr/>
          </p:nvSpPr>
          <p:spPr bwMode="auto">
            <a:xfrm>
              <a:off x="3840" y="2832"/>
              <a:ext cx="864" cy="0"/>
            </a:xfrm>
            <a:prstGeom prst="line">
              <a:avLst/>
            </a:prstGeom>
            <a:noFill/>
            <a:ln w="19050">
              <a:solidFill>
                <a:schemeClr val="tx1"/>
              </a:solidFill>
              <a:prstDash val="lgDash"/>
              <a:round/>
            </a:ln>
          </p:spPr>
          <p:txBody>
            <a:bodyPr wrap="none" anchor="ctr"/>
            <a:lstStyle/>
            <a:p>
              <a:endParaRPr lang="en-IN"/>
            </a:p>
          </p:txBody>
        </p:sp>
        <p:sp>
          <p:nvSpPr>
            <p:cNvPr id="14378" name="Line 63"/>
            <p:cNvSpPr>
              <a:spLocks noChangeShapeType="1"/>
            </p:cNvSpPr>
            <p:nvPr/>
          </p:nvSpPr>
          <p:spPr bwMode="auto">
            <a:xfrm>
              <a:off x="3840" y="2748"/>
              <a:ext cx="864" cy="0"/>
            </a:xfrm>
            <a:prstGeom prst="line">
              <a:avLst/>
            </a:prstGeom>
            <a:noFill/>
            <a:ln w="19050">
              <a:solidFill>
                <a:schemeClr val="tx1"/>
              </a:solidFill>
              <a:prstDash val="lgDash"/>
              <a:round/>
            </a:ln>
          </p:spPr>
          <p:txBody>
            <a:bodyPr wrap="none" anchor="ctr"/>
            <a:lstStyle/>
            <a:p>
              <a:endParaRPr lang="en-IN"/>
            </a:p>
          </p:txBody>
        </p:sp>
        <p:sp>
          <p:nvSpPr>
            <p:cNvPr id="14379" name="Line 64"/>
            <p:cNvSpPr>
              <a:spLocks noChangeShapeType="1"/>
            </p:cNvSpPr>
            <p:nvPr/>
          </p:nvSpPr>
          <p:spPr bwMode="auto">
            <a:xfrm>
              <a:off x="3984" y="1824"/>
              <a:ext cx="0" cy="1248"/>
            </a:xfrm>
            <a:prstGeom prst="line">
              <a:avLst/>
            </a:prstGeom>
            <a:noFill/>
            <a:ln w="19050">
              <a:solidFill>
                <a:schemeClr val="tx1"/>
              </a:solidFill>
              <a:prstDash val="lgDash"/>
              <a:round/>
            </a:ln>
          </p:spPr>
          <p:txBody>
            <a:bodyPr wrap="none" anchor="ctr"/>
            <a:lstStyle/>
            <a:p>
              <a:endParaRPr lang="en-IN"/>
            </a:p>
          </p:txBody>
        </p:sp>
      </p:grpSp>
      <p:grpSp>
        <p:nvGrpSpPr>
          <p:cNvPr id="8" name="Group 65"/>
          <p:cNvGrpSpPr/>
          <p:nvPr/>
        </p:nvGrpSpPr>
        <p:grpSpPr bwMode="auto">
          <a:xfrm>
            <a:off x="1524000" y="685800"/>
            <a:ext cx="1046163" cy="815975"/>
            <a:chOff x="1656" y="61"/>
            <a:chExt cx="659" cy="514"/>
          </a:xfrm>
        </p:grpSpPr>
        <p:sp>
          <p:nvSpPr>
            <p:cNvPr id="14366" name="AutoShape 66"/>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4367" name="Text Box 67"/>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9" name="Group 68"/>
          <p:cNvGrpSpPr/>
          <p:nvPr/>
        </p:nvGrpSpPr>
        <p:grpSpPr bwMode="auto">
          <a:xfrm>
            <a:off x="2895600" y="4495800"/>
            <a:ext cx="1235075" cy="401638"/>
            <a:chOff x="3535" y="2462"/>
            <a:chExt cx="778" cy="253"/>
          </a:xfrm>
        </p:grpSpPr>
        <p:sp>
          <p:nvSpPr>
            <p:cNvPr id="14364" name="AutoShape 69"/>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14365" name="Text Box 70"/>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pSp>
        <p:nvGrpSpPr>
          <p:cNvPr id="10" name="Group 71"/>
          <p:cNvGrpSpPr/>
          <p:nvPr/>
        </p:nvGrpSpPr>
        <p:grpSpPr bwMode="auto">
          <a:xfrm>
            <a:off x="0" y="4724400"/>
            <a:ext cx="1192213" cy="404813"/>
            <a:chOff x="432" y="2384"/>
            <a:chExt cx="751" cy="255"/>
          </a:xfrm>
        </p:grpSpPr>
        <p:sp>
          <p:nvSpPr>
            <p:cNvPr id="14362" name="AutoShape 72"/>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14363" name="Text Box 73"/>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sp>
        <p:nvSpPr>
          <p:cNvPr id="14345" name="Text Box 74"/>
          <p:cNvSpPr txBox="1">
            <a:spLocks noChangeArrowheads="1"/>
          </p:cNvSpPr>
          <p:nvPr/>
        </p:nvSpPr>
        <p:spPr bwMode="auto">
          <a:xfrm>
            <a:off x="368300" y="572135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14346" name="Oval 75"/>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9</a:t>
            </a:r>
            <a:endParaRPr lang="en-US" b="1"/>
          </a:p>
        </p:txBody>
      </p:sp>
      <p:sp>
        <p:nvSpPr>
          <p:cNvPr id="25676" name="Text Box 76"/>
          <p:cNvSpPr txBox="1">
            <a:spLocks noChangeArrowheads="1"/>
          </p:cNvSpPr>
          <p:nvPr/>
        </p:nvSpPr>
        <p:spPr bwMode="auto">
          <a:xfrm>
            <a:off x="4876800" y="8382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25677" name="Text Box 77"/>
          <p:cNvSpPr txBox="1">
            <a:spLocks noChangeArrowheads="1"/>
          </p:cNvSpPr>
          <p:nvPr/>
        </p:nvSpPr>
        <p:spPr bwMode="auto">
          <a:xfrm>
            <a:off x="5181600" y="1524000"/>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25678" name="Text Box 78"/>
          <p:cNvSpPr txBox="1">
            <a:spLocks noChangeArrowheads="1"/>
          </p:cNvSpPr>
          <p:nvPr/>
        </p:nvSpPr>
        <p:spPr bwMode="auto">
          <a:xfrm>
            <a:off x="5638800" y="56388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25679" name="Text Box 79"/>
          <p:cNvSpPr txBox="1">
            <a:spLocks noChangeArrowheads="1"/>
          </p:cNvSpPr>
          <p:nvPr/>
        </p:nvSpPr>
        <p:spPr bwMode="auto">
          <a:xfrm>
            <a:off x="7162800" y="15240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grpSp>
        <p:nvGrpSpPr>
          <p:cNvPr id="11" name="Group 80"/>
          <p:cNvGrpSpPr/>
          <p:nvPr/>
        </p:nvGrpSpPr>
        <p:grpSpPr bwMode="auto">
          <a:xfrm>
            <a:off x="4054475" y="3557588"/>
            <a:ext cx="4994275" cy="366712"/>
            <a:chOff x="3229" y="2136"/>
            <a:chExt cx="2373" cy="231"/>
          </a:xfrm>
        </p:grpSpPr>
        <p:sp>
          <p:nvSpPr>
            <p:cNvPr id="14359" name="Line 81"/>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14360" name="Text Box 82"/>
            <p:cNvSpPr txBox="1">
              <a:spLocks noChangeArrowheads="1"/>
            </p:cNvSpPr>
            <p:nvPr/>
          </p:nvSpPr>
          <p:spPr bwMode="auto">
            <a:xfrm>
              <a:off x="3229" y="2136"/>
              <a:ext cx="165"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14361" name="Text Box 83"/>
            <p:cNvSpPr txBox="1">
              <a:spLocks noChangeArrowheads="1"/>
            </p:cNvSpPr>
            <p:nvPr/>
          </p:nvSpPr>
          <p:spPr bwMode="auto">
            <a:xfrm>
              <a:off x="5437" y="2136"/>
              <a:ext cx="165"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12" name="Group 84"/>
          <p:cNvGrpSpPr/>
          <p:nvPr/>
        </p:nvGrpSpPr>
        <p:grpSpPr bwMode="auto">
          <a:xfrm>
            <a:off x="8016875" y="46038"/>
            <a:ext cx="1096963" cy="182562"/>
            <a:chOff x="5050" y="29"/>
            <a:chExt cx="691" cy="115"/>
          </a:xfrm>
        </p:grpSpPr>
        <p:sp>
          <p:nvSpPr>
            <p:cNvPr id="14353" name="AutoShape 85">
              <a:hlinkClick r:id="rId3"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4354" name="AutoShape 86">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4355" name="AutoShape 87">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4356" name="AutoShape 88">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4357" name="AutoShape 89">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4358" name="AutoShape 90">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8" presetClass="entr" presetSubtype="3"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strips(upRight)">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17" presetClass="entr" presetSubtype="1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p:cTn id="29" dur="500" fill="hold"/>
                                        <p:tgtEl>
                                          <p:spTgt spid="2"/>
                                        </p:tgtEl>
                                        <p:attrNameLst>
                                          <p:attrName>ppt_w</p:attrName>
                                        </p:attrNameLst>
                                      </p:cBhvr>
                                      <p:tavLst>
                                        <p:tav tm="0">
                                          <p:val>
                                            <p:fltVal val="0"/>
                                          </p:val>
                                        </p:tav>
                                        <p:tav tm="100000">
                                          <p:val>
                                            <p:strVal val="#ppt_w"/>
                                          </p:val>
                                        </p:tav>
                                      </p:tavLst>
                                    </p:anim>
                                    <p:anim calcmode="lin" valueType="num">
                                      <p:cBhvr>
                                        <p:cTn id="3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0-#ppt_w/2"/>
                                          </p:val>
                                        </p:tav>
                                        <p:tav tm="100000">
                                          <p:val>
                                            <p:strVal val="#ppt_x"/>
                                          </p:val>
                                        </p:tav>
                                      </p:tavLst>
                                    </p:anim>
                                    <p:anim calcmode="lin" valueType="num">
                                      <p:cBhvr additive="base">
                                        <p:cTn id="4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32" fill="hold" grpId="0" nodeType="clickEffect">
                                  <p:stCondLst>
                                    <p:cond delay="0"/>
                                  </p:stCondLst>
                                  <p:childTnLst>
                                    <p:set>
                                      <p:cBhvr>
                                        <p:cTn id="46" dur="1" fill="hold">
                                          <p:stCondLst>
                                            <p:cond delay="0"/>
                                          </p:stCondLst>
                                        </p:cTn>
                                        <p:tgtEl>
                                          <p:spTgt spid="25676"/>
                                        </p:tgtEl>
                                        <p:attrNameLst>
                                          <p:attrName>style.visibility</p:attrName>
                                        </p:attrNameLst>
                                      </p:cBhvr>
                                      <p:to>
                                        <p:strVal val="visible"/>
                                      </p:to>
                                    </p:set>
                                    <p:anim calcmode="lin" valueType="num">
                                      <p:cBhvr>
                                        <p:cTn id="47" dur="500" fill="hold"/>
                                        <p:tgtEl>
                                          <p:spTgt spid="25676"/>
                                        </p:tgtEl>
                                        <p:attrNameLst>
                                          <p:attrName>ppt_w</p:attrName>
                                        </p:attrNameLst>
                                      </p:cBhvr>
                                      <p:tavLst>
                                        <p:tav tm="0">
                                          <p:val>
                                            <p:strVal val="4*#ppt_w"/>
                                          </p:val>
                                        </p:tav>
                                        <p:tav tm="100000">
                                          <p:val>
                                            <p:strVal val="#ppt_w"/>
                                          </p:val>
                                        </p:tav>
                                      </p:tavLst>
                                    </p:anim>
                                    <p:anim calcmode="lin" valueType="num">
                                      <p:cBhvr>
                                        <p:cTn id="48" dur="500" fill="hold"/>
                                        <p:tgtEl>
                                          <p:spTgt spid="25676"/>
                                        </p:tgtEl>
                                        <p:attrNameLst>
                                          <p:attrName>ppt_h</p:attrName>
                                        </p:attrNameLst>
                                      </p:cBhvr>
                                      <p:tavLst>
                                        <p:tav tm="0">
                                          <p:val>
                                            <p:strVal val="4*#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25677"/>
                                        </p:tgtEl>
                                        <p:attrNameLst>
                                          <p:attrName>style.visibility</p:attrName>
                                        </p:attrNameLst>
                                      </p:cBhvr>
                                      <p:to>
                                        <p:strVal val="visible"/>
                                      </p:to>
                                    </p:set>
                                    <p:anim calcmode="lin" valueType="num">
                                      <p:cBhvr>
                                        <p:cTn id="53" dur="500" fill="hold"/>
                                        <p:tgtEl>
                                          <p:spTgt spid="25677"/>
                                        </p:tgtEl>
                                        <p:attrNameLst>
                                          <p:attrName>ppt_w</p:attrName>
                                        </p:attrNameLst>
                                      </p:cBhvr>
                                      <p:tavLst>
                                        <p:tav tm="0">
                                          <p:val>
                                            <p:fltVal val="0"/>
                                          </p:val>
                                        </p:tav>
                                        <p:tav tm="100000">
                                          <p:val>
                                            <p:strVal val="#ppt_w"/>
                                          </p:val>
                                        </p:tav>
                                      </p:tavLst>
                                    </p:anim>
                                    <p:anim calcmode="lin" valueType="num">
                                      <p:cBhvr>
                                        <p:cTn id="54" dur="500" fill="hold"/>
                                        <p:tgtEl>
                                          <p:spTgt spid="25677"/>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5678"/>
                                        </p:tgtEl>
                                        <p:attrNameLst>
                                          <p:attrName>style.visibility</p:attrName>
                                        </p:attrNameLst>
                                      </p:cBhvr>
                                      <p:to>
                                        <p:strVal val="visible"/>
                                      </p:to>
                                    </p:set>
                                    <p:anim calcmode="lin" valueType="num">
                                      <p:cBhvr additive="base">
                                        <p:cTn id="59" dur="500" fill="hold"/>
                                        <p:tgtEl>
                                          <p:spTgt spid="25678"/>
                                        </p:tgtEl>
                                        <p:attrNameLst>
                                          <p:attrName>ppt_x</p:attrName>
                                        </p:attrNameLst>
                                      </p:cBhvr>
                                      <p:tavLst>
                                        <p:tav tm="0">
                                          <p:val>
                                            <p:strVal val="#ppt_x"/>
                                          </p:val>
                                        </p:tav>
                                        <p:tav tm="100000">
                                          <p:val>
                                            <p:strVal val="#ppt_x"/>
                                          </p:val>
                                        </p:tav>
                                      </p:tavLst>
                                    </p:anim>
                                    <p:anim calcmode="lin" valueType="num">
                                      <p:cBhvr additive="base">
                                        <p:cTn id="60" dur="500" fill="hold"/>
                                        <p:tgtEl>
                                          <p:spTgt spid="25678"/>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8" fill="hold" grpId="0" nodeType="clickEffect">
                                  <p:stCondLst>
                                    <p:cond delay="0"/>
                                  </p:stCondLst>
                                  <p:childTnLst>
                                    <p:set>
                                      <p:cBhvr>
                                        <p:cTn id="64" dur="1" fill="hold">
                                          <p:stCondLst>
                                            <p:cond delay="0"/>
                                          </p:stCondLst>
                                        </p:cTn>
                                        <p:tgtEl>
                                          <p:spTgt spid="25679"/>
                                        </p:tgtEl>
                                        <p:attrNameLst>
                                          <p:attrName>style.visibility</p:attrName>
                                        </p:attrNameLst>
                                      </p:cBhvr>
                                      <p:to>
                                        <p:strVal val="visible"/>
                                      </p:to>
                                    </p:set>
                                    <p:anim calcmode="lin" valueType="num">
                                      <p:cBhvr>
                                        <p:cTn id="65" dur="500" fill="hold"/>
                                        <p:tgtEl>
                                          <p:spTgt spid="25679"/>
                                        </p:tgtEl>
                                        <p:attrNameLst>
                                          <p:attrName>ppt_x</p:attrName>
                                        </p:attrNameLst>
                                      </p:cBhvr>
                                      <p:tavLst>
                                        <p:tav tm="0">
                                          <p:val>
                                            <p:strVal val="#ppt_x-#ppt_w/2"/>
                                          </p:val>
                                        </p:tav>
                                        <p:tav tm="100000">
                                          <p:val>
                                            <p:strVal val="#ppt_x"/>
                                          </p:val>
                                        </p:tav>
                                      </p:tavLst>
                                    </p:anim>
                                    <p:anim calcmode="lin" valueType="num">
                                      <p:cBhvr>
                                        <p:cTn id="66" dur="500" fill="hold"/>
                                        <p:tgtEl>
                                          <p:spTgt spid="25679"/>
                                        </p:tgtEl>
                                        <p:attrNameLst>
                                          <p:attrName>ppt_y</p:attrName>
                                        </p:attrNameLst>
                                      </p:cBhvr>
                                      <p:tavLst>
                                        <p:tav tm="0">
                                          <p:val>
                                            <p:strVal val="#ppt_y"/>
                                          </p:val>
                                        </p:tav>
                                        <p:tav tm="100000">
                                          <p:val>
                                            <p:strVal val="#ppt_y"/>
                                          </p:val>
                                        </p:tav>
                                      </p:tavLst>
                                    </p:anim>
                                    <p:anim calcmode="lin" valueType="num">
                                      <p:cBhvr>
                                        <p:cTn id="67" dur="500" fill="hold"/>
                                        <p:tgtEl>
                                          <p:spTgt spid="25679"/>
                                        </p:tgtEl>
                                        <p:attrNameLst>
                                          <p:attrName>ppt_w</p:attrName>
                                        </p:attrNameLst>
                                      </p:cBhvr>
                                      <p:tavLst>
                                        <p:tav tm="0">
                                          <p:val>
                                            <p:fltVal val="0"/>
                                          </p:val>
                                        </p:tav>
                                        <p:tav tm="100000">
                                          <p:val>
                                            <p:strVal val="#ppt_w"/>
                                          </p:val>
                                        </p:tav>
                                      </p:tavLst>
                                    </p:anim>
                                    <p:anim calcmode="lin" valueType="num">
                                      <p:cBhvr>
                                        <p:cTn id="68" dur="500" fill="hold"/>
                                        <p:tgtEl>
                                          <p:spTgt spid="2567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76" grpId="0" autoUpdateAnimBg="0"/>
      <p:bldP spid="25677" grpId="0" autoUpdateAnimBg="0"/>
      <p:bldP spid="25678" grpId="0" autoUpdateAnimBg="0"/>
      <p:bldP spid="25679"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62" name="Object 2"/>
          <p:cNvGraphicFramePr>
            <a:graphicFrameLocks noChangeAspect="1"/>
          </p:cNvGraphicFramePr>
          <p:nvPr/>
        </p:nvGraphicFramePr>
        <p:xfrm>
          <a:off x="381000" y="1447800"/>
          <a:ext cx="3962400" cy="2936875"/>
        </p:xfrm>
        <a:graphic>
          <a:graphicData uri="http://schemas.openxmlformats.org/presentationml/2006/ole">
            <mc:AlternateContent xmlns:mc="http://schemas.openxmlformats.org/markup-compatibility/2006">
              <mc:Choice xmlns:v="urn:schemas-microsoft-com:vml" Requires="v">
                <p:oleObj spid="_x0000_s20481" name="Image" r:id="rId1" imgW="944245" imgH="699770" progId="">
                  <p:embed/>
                </p:oleObj>
              </mc:Choice>
              <mc:Fallback>
                <p:oleObj name="Image" r:id="rId1" imgW="944245" imgH="699770" progId="">
                  <p:embed/>
                  <p:pic>
                    <p:nvPicPr>
                      <p:cNvPr id="0" name="Object 2"/>
                      <p:cNvPicPr>
                        <a:picLocks noChangeAspect="1"/>
                      </p:cNvPicPr>
                      <p:nvPr/>
                    </p:nvPicPr>
                    <p:blipFill>
                      <a:blip r:embed="rId2"/>
                      <a:stretch>
                        <a:fillRect/>
                      </a:stretch>
                    </p:blipFill>
                    <p:spPr>
                      <a:xfrm>
                        <a:off x="381000" y="1447800"/>
                        <a:ext cx="3962400" cy="2936875"/>
                      </a:xfrm>
                      <a:prstGeom prst="rect">
                        <a:avLst/>
                      </a:prstGeom>
                      <a:noFill/>
                      <a:ln w="9525">
                        <a:noFill/>
                      </a:ln>
                    </p:spPr>
                  </p:pic>
                </p:oleObj>
              </mc:Fallback>
            </mc:AlternateContent>
          </a:graphicData>
        </a:graphic>
      </p:graphicFrame>
      <p:grpSp>
        <p:nvGrpSpPr>
          <p:cNvPr id="2" name="Group 3"/>
          <p:cNvGrpSpPr/>
          <p:nvPr/>
        </p:nvGrpSpPr>
        <p:grpSpPr bwMode="auto">
          <a:xfrm>
            <a:off x="4886325" y="2066925"/>
            <a:ext cx="1885950" cy="1228725"/>
            <a:chOff x="3294" y="1734"/>
            <a:chExt cx="1188" cy="774"/>
          </a:xfrm>
        </p:grpSpPr>
        <p:sp>
          <p:nvSpPr>
            <p:cNvPr id="15410" name="Freeform 4"/>
            <p:cNvSpPr/>
            <p:nvPr/>
          </p:nvSpPr>
          <p:spPr bwMode="auto">
            <a:xfrm>
              <a:off x="3294" y="2113"/>
              <a:ext cx="526" cy="266"/>
            </a:xfrm>
            <a:custGeom>
              <a:avLst/>
              <a:gdLst>
                <a:gd name="T0" fmla="*/ 0 w 526"/>
                <a:gd name="T1" fmla="*/ 260 h 266"/>
                <a:gd name="T2" fmla="*/ 526 w 526"/>
                <a:gd name="T3" fmla="*/ 266 h 266"/>
                <a:gd name="T4" fmla="*/ 520 w 526"/>
                <a:gd name="T5" fmla="*/ 0 h 266"/>
                <a:gd name="T6" fmla="*/ 0 60000 65536"/>
                <a:gd name="T7" fmla="*/ 0 60000 65536"/>
                <a:gd name="T8" fmla="*/ 0 60000 65536"/>
                <a:gd name="T9" fmla="*/ 0 w 526"/>
                <a:gd name="T10" fmla="*/ 0 h 266"/>
                <a:gd name="T11" fmla="*/ 526 w 526"/>
                <a:gd name="T12" fmla="*/ 266 h 266"/>
              </a:gdLst>
              <a:ahLst/>
              <a:cxnLst>
                <a:cxn ang="T6">
                  <a:pos x="T0" y="T1"/>
                </a:cxn>
                <a:cxn ang="T7">
                  <a:pos x="T2" y="T3"/>
                </a:cxn>
                <a:cxn ang="T8">
                  <a:pos x="T4" y="T5"/>
                </a:cxn>
              </a:cxnLst>
              <a:rect l="T9" t="T10" r="T11" b="T12"/>
              <a:pathLst>
                <a:path w="526" h="266">
                  <a:moveTo>
                    <a:pt x="0" y="260"/>
                  </a:moveTo>
                  <a:lnTo>
                    <a:pt x="526" y="266"/>
                  </a:lnTo>
                  <a:lnTo>
                    <a:pt x="520" y="0"/>
                  </a:lnTo>
                </a:path>
              </a:pathLst>
            </a:custGeom>
            <a:noFill/>
            <a:ln w="19050">
              <a:solidFill>
                <a:srgbClr val="1F1A17"/>
              </a:solidFill>
              <a:round/>
            </a:ln>
          </p:spPr>
          <p:txBody>
            <a:bodyPr/>
            <a:lstStyle/>
            <a:p>
              <a:endParaRPr lang="en-IN"/>
            </a:p>
          </p:txBody>
        </p:sp>
        <p:sp>
          <p:nvSpPr>
            <p:cNvPr id="15411" name="Freeform 5"/>
            <p:cNvSpPr/>
            <p:nvPr/>
          </p:nvSpPr>
          <p:spPr bwMode="auto">
            <a:xfrm>
              <a:off x="3294" y="2107"/>
              <a:ext cx="1188" cy="401"/>
            </a:xfrm>
            <a:custGeom>
              <a:avLst/>
              <a:gdLst>
                <a:gd name="T0" fmla="*/ 668 w 1188"/>
                <a:gd name="T1" fmla="*/ 0 h 401"/>
                <a:gd name="T2" fmla="*/ 668 w 1188"/>
                <a:gd name="T3" fmla="*/ 254 h 401"/>
                <a:gd name="T4" fmla="*/ 1188 w 1188"/>
                <a:gd name="T5" fmla="*/ 266 h 401"/>
                <a:gd name="T6" fmla="*/ 1188 w 1188"/>
                <a:gd name="T7" fmla="*/ 401 h 401"/>
                <a:gd name="T8" fmla="*/ 0 w 1188"/>
                <a:gd name="T9" fmla="*/ 390 h 401"/>
                <a:gd name="T10" fmla="*/ 11 w 1188"/>
                <a:gd name="T11" fmla="*/ 266 h 401"/>
                <a:gd name="T12" fmla="*/ 0 60000 65536"/>
                <a:gd name="T13" fmla="*/ 0 60000 65536"/>
                <a:gd name="T14" fmla="*/ 0 60000 65536"/>
                <a:gd name="T15" fmla="*/ 0 60000 65536"/>
                <a:gd name="T16" fmla="*/ 0 60000 65536"/>
                <a:gd name="T17" fmla="*/ 0 60000 65536"/>
                <a:gd name="T18" fmla="*/ 0 w 1188"/>
                <a:gd name="T19" fmla="*/ 0 h 401"/>
                <a:gd name="T20" fmla="*/ 1188 w 1188"/>
                <a:gd name="T21" fmla="*/ 401 h 401"/>
              </a:gdLst>
              <a:ahLst/>
              <a:cxnLst>
                <a:cxn ang="T12">
                  <a:pos x="T0" y="T1"/>
                </a:cxn>
                <a:cxn ang="T13">
                  <a:pos x="T2" y="T3"/>
                </a:cxn>
                <a:cxn ang="T14">
                  <a:pos x="T4" y="T5"/>
                </a:cxn>
                <a:cxn ang="T15">
                  <a:pos x="T6" y="T7"/>
                </a:cxn>
                <a:cxn ang="T16">
                  <a:pos x="T8" y="T9"/>
                </a:cxn>
                <a:cxn ang="T17">
                  <a:pos x="T10" y="T11"/>
                </a:cxn>
              </a:cxnLst>
              <a:rect l="T18" t="T19" r="T20" b="T21"/>
              <a:pathLst>
                <a:path w="1188" h="401">
                  <a:moveTo>
                    <a:pt x="668" y="0"/>
                  </a:moveTo>
                  <a:lnTo>
                    <a:pt x="668" y="254"/>
                  </a:lnTo>
                  <a:lnTo>
                    <a:pt x="1188" y="266"/>
                  </a:lnTo>
                  <a:lnTo>
                    <a:pt x="1188" y="401"/>
                  </a:lnTo>
                  <a:lnTo>
                    <a:pt x="0" y="390"/>
                  </a:lnTo>
                  <a:lnTo>
                    <a:pt x="11" y="266"/>
                  </a:lnTo>
                </a:path>
              </a:pathLst>
            </a:custGeom>
            <a:noFill/>
            <a:ln w="19050">
              <a:solidFill>
                <a:srgbClr val="1F1A17"/>
              </a:solidFill>
              <a:round/>
            </a:ln>
          </p:spPr>
          <p:txBody>
            <a:bodyPr/>
            <a:lstStyle/>
            <a:p>
              <a:endParaRPr lang="en-IN"/>
            </a:p>
          </p:txBody>
        </p:sp>
        <p:sp>
          <p:nvSpPr>
            <p:cNvPr id="15412" name="Freeform 6"/>
            <p:cNvSpPr/>
            <p:nvPr/>
          </p:nvSpPr>
          <p:spPr bwMode="auto">
            <a:xfrm>
              <a:off x="3536" y="1765"/>
              <a:ext cx="698" cy="348"/>
            </a:xfrm>
            <a:custGeom>
              <a:avLst/>
              <a:gdLst>
                <a:gd name="T0" fmla="*/ 0 w 698"/>
                <a:gd name="T1" fmla="*/ 0 h 348"/>
                <a:gd name="T2" fmla="*/ 6 w 698"/>
                <a:gd name="T3" fmla="*/ 35 h 348"/>
                <a:gd name="T4" fmla="*/ 12 w 698"/>
                <a:gd name="T5" fmla="*/ 70 h 348"/>
                <a:gd name="T6" fmla="*/ 18 w 698"/>
                <a:gd name="T7" fmla="*/ 106 h 348"/>
                <a:gd name="T8" fmla="*/ 36 w 698"/>
                <a:gd name="T9" fmla="*/ 135 h 348"/>
                <a:gd name="T10" fmla="*/ 47 w 698"/>
                <a:gd name="T11" fmla="*/ 165 h 348"/>
                <a:gd name="T12" fmla="*/ 65 w 698"/>
                <a:gd name="T13" fmla="*/ 194 h 348"/>
                <a:gd name="T14" fmla="*/ 89 w 698"/>
                <a:gd name="T15" fmla="*/ 224 h 348"/>
                <a:gd name="T16" fmla="*/ 107 w 698"/>
                <a:gd name="T17" fmla="*/ 248 h 348"/>
                <a:gd name="T18" fmla="*/ 136 w 698"/>
                <a:gd name="T19" fmla="*/ 271 h 348"/>
                <a:gd name="T20" fmla="*/ 160 w 698"/>
                <a:gd name="T21" fmla="*/ 289 h 348"/>
                <a:gd name="T22" fmla="*/ 189 w 698"/>
                <a:gd name="T23" fmla="*/ 307 h 348"/>
                <a:gd name="T24" fmla="*/ 219 w 698"/>
                <a:gd name="T25" fmla="*/ 324 h 348"/>
                <a:gd name="T26" fmla="*/ 248 w 698"/>
                <a:gd name="T27" fmla="*/ 336 h 348"/>
                <a:gd name="T28" fmla="*/ 284 w 698"/>
                <a:gd name="T29" fmla="*/ 342 h 348"/>
                <a:gd name="T30" fmla="*/ 314 w 698"/>
                <a:gd name="T31" fmla="*/ 348 h 348"/>
                <a:gd name="T32" fmla="*/ 349 w 698"/>
                <a:gd name="T33" fmla="*/ 348 h 348"/>
                <a:gd name="T34" fmla="*/ 385 w 698"/>
                <a:gd name="T35" fmla="*/ 348 h 348"/>
                <a:gd name="T36" fmla="*/ 414 w 698"/>
                <a:gd name="T37" fmla="*/ 342 h 348"/>
                <a:gd name="T38" fmla="*/ 450 w 698"/>
                <a:gd name="T39" fmla="*/ 336 h 348"/>
                <a:gd name="T40" fmla="*/ 479 w 698"/>
                <a:gd name="T41" fmla="*/ 324 h 348"/>
                <a:gd name="T42" fmla="*/ 509 w 698"/>
                <a:gd name="T43" fmla="*/ 312 h 348"/>
                <a:gd name="T44" fmla="*/ 538 w 698"/>
                <a:gd name="T45" fmla="*/ 295 h 348"/>
                <a:gd name="T46" fmla="*/ 562 w 698"/>
                <a:gd name="T47" fmla="*/ 271 h 348"/>
                <a:gd name="T48" fmla="*/ 586 w 698"/>
                <a:gd name="T49" fmla="*/ 253 h 348"/>
                <a:gd name="T50" fmla="*/ 609 w 698"/>
                <a:gd name="T51" fmla="*/ 230 h 348"/>
                <a:gd name="T52" fmla="*/ 627 w 698"/>
                <a:gd name="T53" fmla="*/ 200 h 348"/>
                <a:gd name="T54" fmla="*/ 651 w 698"/>
                <a:gd name="T55" fmla="*/ 171 h 348"/>
                <a:gd name="T56" fmla="*/ 663 w 698"/>
                <a:gd name="T57" fmla="*/ 141 h 348"/>
                <a:gd name="T58" fmla="*/ 674 w 698"/>
                <a:gd name="T59" fmla="*/ 112 h 348"/>
                <a:gd name="T60" fmla="*/ 686 w 698"/>
                <a:gd name="T61" fmla="*/ 76 h 348"/>
                <a:gd name="T62" fmla="*/ 692 w 698"/>
                <a:gd name="T63" fmla="*/ 47 h 348"/>
                <a:gd name="T64" fmla="*/ 698 w 698"/>
                <a:gd name="T65" fmla="*/ 11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8"/>
                <a:gd name="T100" fmla="*/ 0 h 348"/>
                <a:gd name="T101" fmla="*/ 698 w 698"/>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8" h="348">
                  <a:moveTo>
                    <a:pt x="0" y="0"/>
                  </a:moveTo>
                  <a:lnTo>
                    <a:pt x="6" y="35"/>
                  </a:lnTo>
                  <a:lnTo>
                    <a:pt x="12" y="70"/>
                  </a:lnTo>
                  <a:lnTo>
                    <a:pt x="18" y="106"/>
                  </a:lnTo>
                  <a:lnTo>
                    <a:pt x="36" y="135"/>
                  </a:lnTo>
                  <a:lnTo>
                    <a:pt x="47" y="165"/>
                  </a:lnTo>
                  <a:lnTo>
                    <a:pt x="65" y="194"/>
                  </a:lnTo>
                  <a:lnTo>
                    <a:pt x="89" y="224"/>
                  </a:lnTo>
                  <a:lnTo>
                    <a:pt x="107" y="248"/>
                  </a:lnTo>
                  <a:lnTo>
                    <a:pt x="136" y="271"/>
                  </a:lnTo>
                  <a:lnTo>
                    <a:pt x="160" y="289"/>
                  </a:lnTo>
                  <a:lnTo>
                    <a:pt x="189" y="307"/>
                  </a:lnTo>
                  <a:lnTo>
                    <a:pt x="219" y="324"/>
                  </a:lnTo>
                  <a:lnTo>
                    <a:pt x="248" y="336"/>
                  </a:lnTo>
                  <a:lnTo>
                    <a:pt x="284" y="342"/>
                  </a:lnTo>
                  <a:lnTo>
                    <a:pt x="314" y="348"/>
                  </a:lnTo>
                  <a:lnTo>
                    <a:pt x="349" y="348"/>
                  </a:lnTo>
                  <a:lnTo>
                    <a:pt x="385" y="348"/>
                  </a:lnTo>
                  <a:lnTo>
                    <a:pt x="414" y="342"/>
                  </a:lnTo>
                  <a:lnTo>
                    <a:pt x="450" y="336"/>
                  </a:lnTo>
                  <a:lnTo>
                    <a:pt x="479" y="324"/>
                  </a:lnTo>
                  <a:lnTo>
                    <a:pt x="509" y="312"/>
                  </a:lnTo>
                  <a:lnTo>
                    <a:pt x="538" y="295"/>
                  </a:lnTo>
                  <a:lnTo>
                    <a:pt x="562" y="271"/>
                  </a:lnTo>
                  <a:lnTo>
                    <a:pt x="586" y="253"/>
                  </a:lnTo>
                  <a:lnTo>
                    <a:pt x="609" y="230"/>
                  </a:lnTo>
                  <a:lnTo>
                    <a:pt x="627" y="200"/>
                  </a:lnTo>
                  <a:lnTo>
                    <a:pt x="651" y="171"/>
                  </a:lnTo>
                  <a:lnTo>
                    <a:pt x="663" y="141"/>
                  </a:lnTo>
                  <a:lnTo>
                    <a:pt x="674" y="112"/>
                  </a:lnTo>
                  <a:lnTo>
                    <a:pt x="686" y="76"/>
                  </a:lnTo>
                  <a:lnTo>
                    <a:pt x="692" y="47"/>
                  </a:lnTo>
                  <a:lnTo>
                    <a:pt x="698" y="11"/>
                  </a:lnTo>
                </a:path>
              </a:pathLst>
            </a:custGeom>
            <a:noFill/>
            <a:ln w="19050">
              <a:solidFill>
                <a:srgbClr val="1F1A17"/>
              </a:solidFill>
              <a:round/>
            </a:ln>
          </p:spPr>
          <p:txBody>
            <a:bodyPr/>
            <a:lstStyle/>
            <a:p>
              <a:endParaRPr lang="en-IN"/>
            </a:p>
          </p:txBody>
        </p:sp>
        <p:sp>
          <p:nvSpPr>
            <p:cNvPr id="15413" name="Freeform 7"/>
            <p:cNvSpPr/>
            <p:nvPr/>
          </p:nvSpPr>
          <p:spPr bwMode="auto">
            <a:xfrm>
              <a:off x="3643" y="1770"/>
              <a:ext cx="496" cy="243"/>
            </a:xfrm>
            <a:custGeom>
              <a:avLst/>
              <a:gdLst>
                <a:gd name="T0" fmla="*/ 0 w 496"/>
                <a:gd name="T1" fmla="*/ 0 h 243"/>
                <a:gd name="T2" fmla="*/ 5 w 496"/>
                <a:gd name="T3" fmla="*/ 48 h 243"/>
                <a:gd name="T4" fmla="*/ 23 w 496"/>
                <a:gd name="T5" fmla="*/ 95 h 243"/>
                <a:gd name="T6" fmla="*/ 47 w 496"/>
                <a:gd name="T7" fmla="*/ 136 h 243"/>
                <a:gd name="T8" fmla="*/ 76 w 496"/>
                <a:gd name="T9" fmla="*/ 172 h 243"/>
                <a:gd name="T10" fmla="*/ 112 w 496"/>
                <a:gd name="T11" fmla="*/ 201 h 243"/>
                <a:gd name="T12" fmla="*/ 153 w 496"/>
                <a:gd name="T13" fmla="*/ 225 h 243"/>
                <a:gd name="T14" fmla="*/ 201 w 496"/>
                <a:gd name="T15" fmla="*/ 237 h 243"/>
                <a:gd name="T16" fmla="*/ 248 w 496"/>
                <a:gd name="T17" fmla="*/ 243 h 243"/>
                <a:gd name="T18" fmla="*/ 295 w 496"/>
                <a:gd name="T19" fmla="*/ 237 h 243"/>
                <a:gd name="T20" fmla="*/ 337 w 496"/>
                <a:gd name="T21" fmla="*/ 225 h 243"/>
                <a:gd name="T22" fmla="*/ 378 w 496"/>
                <a:gd name="T23" fmla="*/ 207 h 243"/>
                <a:gd name="T24" fmla="*/ 414 w 496"/>
                <a:gd name="T25" fmla="*/ 178 h 243"/>
                <a:gd name="T26" fmla="*/ 443 w 496"/>
                <a:gd name="T27" fmla="*/ 142 h 243"/>
                <a:gd name="T28" fmla="*/ 467 w 496"/>
                <a:gd name="T29" fmla="*/ 107 h 243"/>
                <a:gd name="T30" fmla="*/ 485 w 496"/>
                <a:gd name="T31" fmla="*/ 59 h 243"/>
                <a:gd name="T32" fmla="*/ 496 w 496"/>
                <a:gd name="T33" fmla="*/ 12 h 2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6"/>
                <a:gd name="T52" fmla="*/ 0 h 243"/>
                <a:gd name="T53" fmla="*/ 496 w 496"/>
                <a:gd name="T54" fmla="*/ 243 h 2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6" h="243">
                  <a:moveTo>
                    <a:pt x="0" y="0"/>
                  </a:moveTo>
                  <a:lnTo>
                    <a:pt x="5" y="48"/>
                  </a:lnTo>
                  <a:lnTo>
                    <a:pt x="23" y="95"/>
                  </a:lnTo>
                  <a:lnTo>
                    <a:pt x="47" y="136"/>
                  </a:lnTo>
                  <a:lnTo>
                    <a:pt x="76" y="172"/>
                  </a:lnTo>
                  <a:lnTo>
                    <a:pt x="112" y="201"/>
                  </a:lnTo>
                  <a:lnTo>
                    <a:pt x="153" y="225"/>
                  </a:lnTo>
                  <a:lnTo>
                    <a:pt x="201" y="237"/>
                  </a:lnTo>
                  <a:lnTo>
                    <a:pt x="248" y="243"/>
                  </a:lnTo>
                  <a:lnTo>
                    <a:pt x="295" y="237"/>
                  </a:lnTo>
                  <a:lnTo>
                    <a:pt x="337" y="225"/>
                  </a:lnTo>
                  <a:lnTo>
                    <a:pt x="378" y="207"/>
                  </a:lnTo>
                  <a:lnTo>
                    <a:pt x="414" y="178"/>
                  </a:lnTo>
                  <a:lnTo>
                    <a:pt x="443" y="142"/>
                  </a:lnTo>
                  <a:lnTo>
                    <a:pt x="467" y="107"/>
                  </a:lnTo>
                  <a:lnTo>
                    <a:pt x="485" y="59"/>
                  </a:lnTo>
                  <a:lnTo>
                    <a:pt x="496" y="12"/>
                  </a:lnTo>
                </a:path>
              </a:pathLst>
            </a:custGeom>
            <a:noFill/>
            <a:ln w="19050">
              <a:solidFill>
                <a:srgbClr val="1F1A17"/>
              </a:solidFill>
              <a:round/>
            </a:ln>
          </p:spPr>
          <p:txBody>
            <a:bodyPr/>
            <a:lstStyle/>
            <a:p>
              <a:endParaRPr lang="en-IN"/>
            </a:p>
          </p:txBody>
        </p:sp>
        <p:sp>
          <p:nvSpPr>
            <p:cNvPr id="15414" name="Line 8"/>
            <p:cNvSpPr>
              <a:spLocks noChangeShapeType="1"/>
            </p:cNvSpPr>
            <p:nvPr/>
          </p:nvSpPr>
          <p:spPr bwMode="auto">
            <a:xfrm>
              <a:off x="3510" y="1758"/>
              <a:ext cx="144" cy="0"/>
            </a:xfrm>
            <a:prstGeom prst="line">
              <a:avLst/>
            </a:prstGeom>
            <a:noFill/>
            <a:ln w="19050">
              <a:solidFill>
                <a:schemeClr val="tx1"/>
              </a:solidFill>
              <a:round/>
            </a:ln>
          </p:spPr>
          <p:txBody>
            <a:bodyPr wrap="none" anchor="ctr"/>
            <a:lstStyle/>
            <a:p>
              <a:endParaRPr lang="en-IN"/>
            </a:p>
          </p:txBody>
        </p:sp>
        <p:sp>
          <p:nvSpPr>
            <p:cNvPr id="15415" name="Line 9"/>
            <p:cNvSpPr>
              <a:spLocks noChangeShapeType="1"/>
            </p:cNvSpPr>
            <p:nvPr/>
          </p:nvSpPr>
          <p:spPr bwMode="auto">
            <a:xfrm>
              <a:off x="4128" y="1776"/>
              <a:ext cx="96" cy="0"/>
            </a:xfrm>
            <a:prstGeom prst="line">
              <a:avLst/>
            </a:prstGeom>
            <a:noFill/>
            <a:ln w="19050">
              <a:solidFill>
                <a:schemeClr val="tx1"/>
              </a:solidFill>
              <a:round/>
            </a:ln>
          </p:spPr>
          <p:txBody>
            <a:bodyPr wrap="none" anchor="ctr"/>
            <a:lstStyle/>
            <a:p>
              <a:endParaRPr lang="en-IN"/>
            </a:p>
          </p:txBody>
        </p:sp>
        <p:sp>
          <p:nvSpPr>
            <p:cNvPr id="15416" name="Line 10"/>
            <p:cNvSpPr>
              <a:spLocks noChangeShapeType="1"/>
            </p:cNvSpPr>
            <p:nvPr/>
          </p:nvSpPr>
          <p:spPr bwMode="auto">
            <a:xfrm rot="205586" flipH="1">
              <a:off x="3312" y="1734"/>
              <a:ext cx="198" cy="648"/>
            </a:xfrm>
            <a:prstGeom prst="line">
              <a:avLst/>
            </a:prstGeom>
            <a:noFill/>
            <a:ln w="19050">
              <a:solidFill>
                <a:schemeClr val="tx1"/>
              </a:solidFill>
              <a:round/>
            </a:ln>
          </p:spPr>
          <p:txBody>
            <a:bodyPr wrap="none" anchor="ctr"/>
            <a:lstStyle/>
            <a:p>
              <a:endParaRPr lang="en-IN"/>
            </a:p>
          </p:txBody>
        </p:sp>
        <p:sp>
          <p:nvSpPr>
            <p:cNvPr id="15417" name="Line 11"/>
            <p:cNvSpPr>
              <a:spLocks noChangeShapeType="1"/>
            </p:cNvSpPr>
            <p:nvPr/>
          </p:nvSpPr>
          <p:spPr bwMode="auto">
            <a:xfrm rot="-205586">
              <a:off x="4253" y="1757"/>
              <a:ext cx="210" cy="642"/>
            </a:xfrm>
            <a:prstGeom prst="line">
              <a:avLst/>
            </a:prstGeom>
            <a:noFill/>
            <a:ln w="19050">
              <a:solidFill>
                <a:schemeClr val="tx1"/>
              </a:solidFill>
              <a:round/>
            </a:ln>
          </p:spPr>
          <p:txBody>
            <a:bodyPr wrap="none" anchor="ctr"/>
            <a:lstStyle/>
            <a:p>
              <a:endParaRPr lang="en-IN"/>
            </a:p>
          </p:txBody>
        </p:sp>
      </p:grpSp>
      <p:grpSp>
        <p:nvGrpSpPr>
          <p:cNvPr id="3" name="Group 12"/>
          <p:cNvGrpSpPr/>
          <p:nvPr/>
        </p:nvGrpSpPr>
        <p:grpSpPr bwMode="auto">
          <a:xfrm>
            <a:off x="4876800" y="3505200"/>
            <a:ext cx="1905000" cy="1524000"/>
            <a:chOff x="3288" y="2544"/>
            <a:chExt cx="1200" cy="960"/>
          </a:xfrm>
        </p:grpSpPr>
        <p:sp>
          <p:nvSpPr>
            <p:cNvPr id="15397" name="Rectangle 13"/>
            <p:cNvSpPr>
              <a:spLocks noChangeArrowheads="1"/>
            </p:cNvSpPr>
            <p:nvPr/>
          </p:nvSpPr>
          <p:spPr bwMode="auto">
            <a:xfrm>
              <a:off x="3288" y="2544"/>
              <a:ext cx="1200" cy="960"/>
            </a:xfrm>
            <a:prstGeom prst="rect">
              <a:avLst/>
            </a:prstGeom>
            <a:solidFill>
              <a:schemeClr val="bg1"/>
            </a:solidFill>
            <a:ln w="19050">
              <a:solidFill>
                <a:schemeClr val="tx1"/>
              </a:solidFill>
              <a:miter lim="800000"/>
            </a:ln>
          </p:spPr>
          <p:txBody>
            <a:bodyPr wrap="none" anchor="ctr"/>
            <a:lstStyle/>
            <a:p>
              <a:endParaRPr lang="en-IN"/>
            </a:p>
          </p:txBody>
        </p:sp>
        <p:sp>
          <p:nvSpPr>
            <p:cNvPr id="15398" name="Rectangle 14"/>
            <p:cNvSpPr>
              <a:spLocks noChangeArrowheads="1"/>
            </p:cNvSpPr>
            <p:nvPr/>
          </p:nvSpPr>
          <p:spPr bwMode="auto">
            <a:xfrm>
              <a:off x="4128" y="2544"/>
              <a:ext cx="144" cy="960"/>
            </a:xfrm>
            <a:prstGeom prst="rect">
              <a:avLst/>
            </a:prstGeom>
            <a:solidFill>
              <a:schemeClr val="bg1"/>
            </a:solidFill>
            <a:ln w="19050">
              <a:solidFill>
                <a:schemeClr val="tx1"/>
              </a:solidFill>
              <a:miter lim="800000"/>
            </a:ln>
          </p:spPr>
          <p:txBody>
            <a:bodyPr wrap="none" anchor="ctr"/>
            <a:lstStyle/>
            <a:p>
              <a:endParaRPr lang="en-IN"/>
            </a:p>
          </p:txBody>
        </p:sp>
        <p:sp>
          <p:nvSpPr>
            <p:cNvPr id="15399" name="Rectangle 15"/>
            <p:cNvSpPr>
              <a:spLocks noChangeArrowheads="1"/>
            </p:cNvSpPr>
            <p:nvPr/>
          </p:nvSpPr>
          <p:spPr bwMode="auto">
            <a:xfrm>
              <a:off x="4272" y="2958"/>
              <a:ext cx="210" cy="144"/>
            </a:xfrm>
            <a:prstGeom prst="rect">
              <a:avLst/>
            </a:prstGeom>
            <a:solidFill>
              <a:schemeClr val="bg1"/>
            </a:solidFill>
            <a:ln w="19050">
              <a:solidFill>
                <a:schemeClr val="tx1"/>
              </a:solidFill>
              <a:miter lim="800000"/>
            </a:ln>
          </p:spPr>
          <p:txBody>
            <a:bodyPr wrap="none" anchor="ctr"/>
            <a:lstStyle/>
            <a:p>
              <a:endParaRPr lang="en-IN"/>
            </a:p>
          </p:txBody>
        </p:sp>
        <p:sp>
          <p:nvSpPr>
            <p:cNvPr id="15400" name="Line 16"/>
            <p:cNvSpPr>
              <a:spLocks noChangeShapeType="1"/>
            </p:cNvSpPr>
            <p:nvPr/>
          </p:nvSpPr>
          <p:spPr bwMode="auto">
            <a:xfrm>
              <a:off x="3828" y="3072"/>
              <a:ext cx="0" cy="432"/>
            </a:xfrm>
            <a:prstGeom prst="line">
              <a:avLst/>
            </a:prstGeom>
            <a:noFill/>
            <a:ln w="19050">
              <a:solidFill>
                <a:schemeClr val="tx1"/>
              </a:solidFill>
              <a:prstDash val="dash"/>
              <a:round/>
            </a:ln>
          </p:spPr>
          <p:txBody>
            <a:bodyPr wrap="none" anchor="ctr"/>
            <a:lstStyle/>
            <a:p>
              <a:endParaRPr lang="en-IN"/>
            </a:p>
          </p:txBody>
        </p:sp>
        <p:sp>
          <p:nvSpPr>
            <p:cNvPr id="15401" name="Line 17"/>
            <p:cNvSpPr>
              <a:spLocks noChangeShapeType="1"/>
            </p:cNvSpPr>
            <p:nvPr/>
          </p:nvSpPr>
          <p:spPr bwMode="auto">
            <a:xfrm>
              <a:off x="3828" y="2544"/>
              <a:ext cx="0" cy="432"/>
            </a:xfrm>
            <a:prstGeom prst="line">
              <a:avLst/>
            </a:prstGeom>
            <a:noFill/>
            <a:ln w="19050">
              <a:solidFill>
                <a:schemeClr val="tx1"/>
              </a:solidFill>
              <a:prstDash val="dash"/>
              <a:round/>
            </a:ln>
          </p:spPr>
          <p:txBody>
            <a:bodyPr wrap="none" anchor="ctr"/>
            <a:lstStyle/>
            <a:p>
              <a:endParaRPr lang="en-IN"/>
            </a:p>
          </p:txBody>
        </p:sp>
        <p:sp>
          <p:nvSpPr>
            <p:cNvPr id="15402" name="Line 18"/>
            <p:cNvSpPr>
              <a:spLocks noChangeShapeType="1"/>
            </p:cNvSpPr>
            <p:nvPr/>
          </p:nvSpPr>
          <p:spPr bwMode="auto">
            <a:xfrm>
              <a:off x="3978" y="3072"/>
              <a:ext cx="0" cy="432"/>
            </a:xfrm>
            <a:prstGeom prst="line">
              <a:avLst/>
            </a:prstGeom>
            <a:noFill/>
            <a:ln w="19050">
              <a:solidFill>
                <a:schemeClr val="tx1"/>
              </a:solidFill>
              <a:prstDash val="dash"/>
              <a:round/>
            </a:ln>
          </p:spPr>
          <p:txBody>
            <a:bodyPr wrap="none" anchor="ctr"/>
            <a:lstStyle/>
            <a:p>
              <a:endParaRPr lang="en-IN"/>
            </a:p>
          </p:txBody>
        </p:sp>
        <p:sp>
          <p:nvSpPr>
            <p:cNvPr id="15403" name="Line 19"/>
            <p:cNvSpPr>
              <a:spLocks noChangeShapeType="1"/>
            </p:cNvSpPr>
            <p:nvPr/>
          </p:nvSpPr>
          <p:spPr bwMode="auto">
            <a:xfrm>
              <a:off x="3978" y="2544"/>
              <a:ext cx="0" cy="432"/>
            </a:xfrm>
            <a:prstGeom prst="line">
              <a:avLst/>
            </a:prstGeom>
            <a:noFill/>
            <a:ln w="19050">
              <a:solidFill>
                <a:schemeClr val="tx1"/>
              </a:solidFill>
              <a:prstDash val="dash"/>
              <a:round/>
            </a:ln>
          </p:spPr>
          <p:txBody>
            <a:bodyPr wrap="none" anchor="ctr"/>
            <a:lstStyle/>
            <a:p>
              <a:endParaRPr lang="en-IN"/>
            </a:p>
          </p:txBody>
        </p:sp>
        <p:sp>
          <p:nvSpPr>
            <p:cNvPr id="15404" name="Rectangle 20"/>
            <p:cNvSpPr>
              <a:spLocks noChangeArrowheads="1"/>
            </p:cNvSpPr>
            <p:nvPr/>
          </p:nvSpPr>
          <p:spPr bwMode="auto">
            <a:xfrm>
              <a:off x="3288" y="2958"/>
              <a:ext cx="240" cy="144"/>
            </a:xfrm>
            <a:prstGeom prst="rect">
              <a:avLst/>
            </a:prstGeom>
            <a:solidFill>
              <a:schemeClr val="bg1"/>
            </a:solidFill>
            <a:ln w="19050">
              <a:solidFill>
                <a:schemeClr val="tx1"/>
              </a:solidFill>
              <a:miter lim="800000"/>
            </a:ln>
          </p:spPr>
          <p:txBody>
            <a:bodyPr wrap="none" anchor="ctr"/>
            <a:lstStyle/>
            <a:p>
              <a:endParaRPr lang="en-IN"/>
            </a:p>
          </p:txBody>
        </p:sp>
        <p:sp>
          <p:nvSpPr>
            <p:cNvPr id="15405" name="Rectangle 21"/>
            <p:cNvSpPr>
              <a:spLocks noChangeArrowheads="1"/>
            </p:cNvSpPr>
            <p:nvPr/>
          </p:nvSpPr>
          <p:spPr bwMode="auto">
            <a:xfrm>
              <a:off x="3504" y="2544"/>
              <a:ext cx="144" cy="960"/>
            </a:xfrm>
            <a:prstGeom prst="rect">
              <a:avLst/>
            </a:prstGeom>
            <a:solidFill>
              <a:schemeClr val="bg1"/>
            </a:solidFill>
            <a:ln w="19050">
              <a:solidFill>
                <a:schemeClr val="tx1"/>
              </a:solidFill>
              <a:miter lim="800000"/>
            </a:ln>
          </p:spPr>
          <p:txBody>
            <a:bodyPr wrap="none" anchor="ctr"/>
            <a:lstStyle/>
            <a:p>
              <a:endParaRPr lang="en-IN"/>
            </a:p>
          </p:txBody>
        </p:sp>
        <p:sp>
          <p:nvSpPr>
            <p:cNvPr id="15406" name="Line 22"/>
            <p:cNvSpPr>
              <a:spLocks noChangeShapeType="1"/>
            </p:cNvSpPr>
            <p:nvPr/>
          </p:nvSpPr>
          <p:spPr bwMode="auto">
            <a:xfrm>
              <a:off x="3504" y="2958"/>
              <a:ext cx="336" cy="0"/>
            </a:xfrm>
            <a:prstGeom prst="line">
              <a:avLst/>
            </a:prstGeom>
            <a:noFill/>
            <a:ln w="19050">
              <a:solidFill>
                <a:schemeClr val="tx1"/>
              </a:solidFill>
              <a:prstDash val="dash"/>
              <a:round/>
            </a:ln>
          </p:spPr>
          <p:txBody>
            <a:bodyPr wrap="none" anchor="ctr"/>
            <a:lstStyle/>
            <a:p>
              <a:endParaRPr lang="en-IN"/>
            </a:p>
          </p:txBody>
        </p:sp>
        <p:sp>
          <p:nvSpPr>
            <p:cNvPr id="15407" name="Line 23"/>
            <p:cNvSpPr>
              <a:spLocks noChangeShapeType="1"/>
            </p:cNvSpPr>
            <p:nvPr/>
          </p:nvSpPr>
          <p:spPr bwMode="auto">
            <a:xfrm>
              <a:off x="3504" y="3102"/>
              <a:ext cx="336" cy="0"/>
            </a:xfrm>
            <a:prstGeom prst="line">
              <a:avLst/>
            </a:prstGeom>
            <a:noFill/>
            <a:ln w="19050">
              <a:solidFill>
                <a:schemeClr val="tx1"/>
              </a:solidFill>
              <a:prstDash val="dash"/>
              <a:round/>
            </a:ln>
          </p:spPr>
          <p:txBody>
            <a:bodyPr wrap="none" anchor="ctr"/>
            <a:lstStyle/>
            <a:p>
              <a:endParaRPr lang="en-IN"/>
            </a:p>
          </p:txBody>
        </p:sp>
        <p:sp>
          <p:nvSpPr>
            <p:cNvPr id="15408" name="Line 24"/>
            <p:cNvSpPr>
              <a:spLocks noChangeShapeType="1"/>
            </p:cNvSpPr>
            <p:nvPr/>
          </p:nvSpPr>
          <p:spPr bwMode="auto">
            <a:xfrm>
              <a:off x="3984" y="2958"/>
              <a:ext cx="336" cy="0"/>
            </a:xfrm>
            <a:prstGeom prst="line">
              <a:avLst/>
            </a:prstGeom>
            <a:noFill/>
            <a:ln w="19050">
              <a:solidFill>
                <a:schemeClr val="tx1"/>
              </a:solidFill>
              <a:prstDash val="dash"/>
              <a:round/>
            </a:ln>
          </p:spPr>
          <p:txBody>
            <a:bodyPr wrap="none" anchor="ctr"/>
            <a:lstStyle/>
            <a:p>
              <a:endParaRPr lang="en-IN"/>
            </a:p>
          </p:txBody>
        </p:sp>
        <p:sp>
          <p:nvSpPr>
            <p:cNvPr id="15409" name="Line 25"/>
            <p:cNvSpPr>
              <a:spLocks noChangeShapeType="1"/>
            </p:cNvSpPr>
            <p:nvPr/>
          </p:nvSpPr>
          <p:spPr bwMode="auto">
            <a:xfrm>
              <a:off x="3984" y="3102"/>
              <a:ext cx="336" cy="0"/>
            </a:xfrm>
            <a:prstGeom prst="line">
              <a:avLst/>
            </a:prstGeom>
            <a:noFill/>
            <a:ln w="19050">
              <a:solidFill>
                <a:schemeClr val="tx1"/>
              </a:solidFill>
              <a:prstDash val="dash"/>
              <a:round/>
            </a:ln>
          </p:spPr>
          <p:txBody>
            <a:bodyPr wrap="none" anchor="ctr"/>
            <a:lstStyle/>
            <a:p>
              <a:endParaRPr lang="en-IN"/>
            </a:p>
          </p:txBody>
        </p:sp>
      </p:grpSp>
      <p:grpSp>
        <p:nvGrpSpPr>
          <p:cNvPr id="4" name="Group 26"/>
          <p:cNvGrpSpPr/>
          <p:nvPr/>
        </p:nvGrpSpPr>
        <p:grpSpPr bwMode="auto">
          <a:xfrm>
            <a:off x="7038975" y="2138363"/>
            <a:ext cx="1676400" cy="1143000"/>
            <a:chOff x="4560" y="1776"/>
            <a:chExt cx="1056" cy="720"/>
          </a:xfrm>
        </p:grpSpPr>
        <p:sp>
          <p:nvSpPr>
            <p:cNvPr id="15392" name="Rectangle 27"/>
            <p:cNvSpPr>
              <a:spLocks noChangeArrowheads="1"/>
            </p:cNvSpPr>
            <p:nvPr/>
          </p:nvSpPr>
          <p:spPr bwMode="auto">
            <a:xfrm>
              <a:off x="4560" y="1776"/>
              <a:ext cx="1056" cy="720"/>
            </a:xfrm>
            <a:prstGeom prst="rect">
              <a:avLst/>
            </a:prstGeom>
            <a:solidFill>
              <a:schemeClr val="bg1"/>
            </a:solidFill>
            <a:ln w="19050">
              <a:solidFill>
                <a:schemeClr val="tx1"/>
              </a:solidFill>
              <a:miter lim="800000"/>
            </a:ln>
          </p:spPr>
          <p:txBody>
            <a:bodyPr wrap="none" anchor="ctr"/>
            <a:lstStyle/>
            <a:p>
              <a:endParaRPr lang="en-IN"/>
            </a:p>
          </p:txBody>
        </p:sp>
        <p:sp>
          <p:nvSpPr>
            <p:cNvPr id="15393" name="Line 28"/>
            <p:cNvSpPr>
              <a:spLocks noChangeShapeType="1"/>
            </p:cNvSpPr>
            <p:nvPr/>
          </p:nvSpPr>
          <p:spPr bwMode="auto">
            <a:xfrm>
              <a:off x="4560" y="2070"/>
              <a:ext cx="1056" cy="0"/>
            </a:xfrm>
            <a:prstGeom prst="line">
              <a:avLst/>
            </a:prstGeom>
            <a:noFill/>
            <a:ln w="19050">
              <a:solidFill>
                <a:schemeClr val="tx1"/>
              </a:solidFill>
              <a:round/>
            </a:ln>
          </p:spPr>
          <p:txBody>
            <a:bodyPr wrap="none" anchor="ctr"/>
            <a:lstStyle/>
            <a:p>
              <a:endParaRPr lang="en-IN"/>
            </a:p>
          </p:txBody>
        </p:sp>
        <p:sp>
          <p:nvSpPr>
            <p:cNvPr id="15394" name="Line 29"/>
            <p:cNvSpPr>
              <a:spLocks noChangeShapeType="1"/>
            </p:cNvSpPr>
            <p:nvPr/>
          </p:nvSpPr>
          <p:spPr bwMode="auto">
            <a:xfrm>
              <a:off x="4560" y="1968"/>
              <a:ext cx="1056" cy="0"/>
            </a:xfrm>
            <a:prstGeom prst="line">
              <a:avLst/>
            </a:prstGeom>
            <a:noFill/>
            <a:ln w="19050">
              <a:solidFill>
                <a:schemeClr val="tx1"/>
              </a:solidFill>
              <a:prstDash val="dash"/>
              <a:round/>
            </a:ln>
          </p:spPr>
          <p:txBody>
            <a:bodyPr wrap="none" anchor="ctr"/>
            <a:lstStyle/>
            <a:p>
              <a:endParaRPr lang="en-IN"/>
            </a:p>
          </p:txBody>
        </p:sp>
        <p:sp>
          <p:nvSpPr>
            <p:cNvPr id="15395" name="Rectangle 30"/>
            <p:cNvSpPr>
              <a:spLocks noChangeArrowheads="1"/>
            </p:cNvSpPr>
            <p:nvPr/>
          </p:nvSpPr>
          <p:spPr bwMode="auto">
            <a:xfrm>
              <a:off x="5016" y="2064"/>
              <a:ext cx="144" cy="288"/>
            </a:xfrm>
            <a:prstGeom prst="rect">
              <a:avLst/>
            </a:prstGeom>
            <a:solidFill>
              <a:schemeClr val="bg1"/>
            </a:solidFill>
            <a:ln w="19050">
              <a:solidFill>
                <a:schemeClr val="tx1"/>
              </a:solidFill>
              <a:miter lim="800000"/>
            </a:ln>
          </p:spPr>
          <p:txBody>
            <a:bodyPr wrap="none" anchor="ctr"/>
            <a:lstStyle/>
            <a:p>
              <a:endParaRPr lang="en-IN"/>
            </a:p>
          </p:txBody>
        </p:sp>
        <p:sp>
          <p:nvSpPr>
            <p:cNvPr id="15396" name="Line 31"/>
            <p:cNvSpPr>
              <a:spLocks noChangeShapeType="1"/>
            </p:cNvSpPr>
            <p:nvPr/>
          </p:nvSpPr>
          <p:spPr bwMode="auto">
            <a:xfrm>
              <a:off x="4560" y="2352"/>
              <a:ext cx="1056" cy="0"/>
            </a:xfrm>
            <a:prstGeom prst="line">
              <a:avLst/>
            </a:prstGeom>
            <a:noFill/>
            <a:ln w="19050">
              <a:solidFill>
                <a:schemeClr val="tx1"/>
              </a:solidFill>
              <a:round/>
            </a:ln>
          </p:spPr>
          <p:txBody>
            <a:bodyPr wrap="none" anchor="ctr"/>
            <a:lstStyle/>
            <a:p>
              <a:endParaRPr lang="en-IN"/>
            </a:p>
          </p:txBody>
        </p:sp>
      </p:grpSp>
      <p:grpSp>
        <p:nvGrpSpPr>
          <p:cNvPr id="5" name="Group 32"/>
          <p:cNvGrpSpPr/>
          <p:nvPr/>
        </p:nvGrpSpPr>
        <p:grpSpPr bwMode="auto">
          <a:xfrm>
            <a:off x="1981200" y="533400"/>
            <a:ext cx="1046163" cy="815975"/>
            <a:chOff x="1656" y="61"/>
            <a:chExt cx="659" cy="514"/>
          </a:xfrm>
        </p:grpSpPr>
        <p:sp>
          <p:nvSpPr>
            <p:cNvPr id="15390" name="AutoShape 33"/>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5391" name="Text Box 34"/>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6" name="Group 35"/>
          <p:cNvGrpSpPr/>
          <p:nvPr/>
        </p:nvGrpSpPr>
        <p:grpSpPr bwMode="auto">
          <a:xfrm rot="572527">
            <a:off x="-152400" y="3733800"/>
            <a:ext cx="1192213" cy="404813"/>
            <a:chOff x="432" y="2384"/>
            <a:chExt cx="751" cy="255"/>
          </a:xfrm>
        </p:grpSpPr>
        <p:sp>
          <p:nvSpPr>
            <p:cNvPr id="15388" name="AutoShape 36"/>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15389" name="Text Box 37"/>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7" name="Group 38"/>
          <p:cNvGrpSpPr/>
          <p:nvPr/>
        </p:nvGrpSpPr>
        <p:grpSpPr bwMode="auto">
          <a:xfrm rot="941688">
            <a:off x="3200400" y="4495800"/>
            <a:ext cx="1235075" cy="401638"/>
            <a:chOff x="3535" y="2462"/>
            <a:chExt cx="778" cy="253"/>
          </a:xfrm>
        </p:grpSpPr>
        <p:sp>
          <p:nvSpPr>
            <p:cNvPr id="15386" name="AutoShape 39"/>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15387" name="Text Box 40"/>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15369" name="Text Box 41"/>
          <p:cNvSpPr txBox="1">
            <a:spLocks noChangeArrowheads="1"/>
          </p:cNvSpPr>
          <p:nvPr/>
        </p:nvSpPr>
        <p:spPr bwMode="auto">
          <a:xfrm>
            <a:off x="152400" y="51816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15370" name="Oval 42"/>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10</a:t>
            </a:r>
            <a:endParaRPr lang="en-US" b="1"/>
          </a:p>
        </p:txBody>
      </p:sp>
      <p:sp>
        <p:nvSpPr>
          <p:cNvPr id="26667" name="Text Box 43"/>
          <p:cNvSpPr txBox="1">
            <a:spLocks noChangeArrowheads="1"/>
          </p:cNvSpPr>
          <p:nvPr/>
        </p:nvSpPr>
        <p:spPr bwMode="auto">
          <a:xfrm>
            <a:off x="4953000" y="4572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26668" name="Text Box 44"/>
          <p:cNvSpPr txBox="1">
            <a:spLocks noChangeArrowheads="1"/>
          </p:cNvSpPr>
          <p:nvPr/>
        </p:nvSpPr>
        <p:spPr bwMode="auto">
          <a:xfrm>
            <a:off x="5334000" y="1524000"/>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26669" name="Text Box 45"/>
          <p:cNvSpPr txBox="1">
            <a:spLocks noChangeArrowheads="1"/>
          </p:cNvSpPr>
          <p:nvPr/>
        </p:nvSpPr>
        <p:spPr bwMode="auto">
          <a:xfrm>
            <a:off x="5410200" y="51816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26670" name="Text Box 46"/>
          <p:cNvSpPr txBox="1">
            <a:spLocks noChangeArrowheads="1"/>
          </p:cNvSpPr>
          <p:nvPr/>
        </p:nvSpPr>
        <p:spPr bwMode="auto">
          <a:xfrm>
            <a:off x="7086600" y="15240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grpSp>
        <p:nvGrpSpPr>
          <p:cNvPr id="8" name="Group 47"/>
          <p:cNvGrpSpPr/>
          <p:nvPr/>
        </p:nvGrpSpPr>
        <p:grpSpPr bwMode="auto">
          <a:xfrm>
            <a:off x="4154488" y="3014663"/>
            <a:ext cx="4954587" cy="366712"/>
            <a:chOff x="3228" y="2136"/>
            <a:chExt cx="2375" cy="231"/>
          </a:xfrm>
        </p:grpSpPr>
        <p:sp>
          <p:nvSpPr>
            <p:cNvPr id="15383" name="Line 48"/>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15384" name="Text Box 49"/>
            <p:cNvSpPr txBox="1">
              <a:spLocks noChangeArrowheads="1"/>
            </p:cNvSpPr>
            <p:nvPr/>
          </p:nvSpPr>
          <p:spPr bwMode="auto">
            <a:xfrm>
              <a:off x="3228" y="2136"/>
              <a:ext cx="167"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15385" name="Text Box 50"/>
            <p:cNvSpPr txBox="1">
              <a:spLocks noChangeArrowheads="1"/>
            </p:cNvSpPr>
            <p:nvPr/>
          </p:nvSpPr>
          <p:spPr bwMode="auto">
            <a:xfrm>
              <a:off x="5436" y="2136"/>
              <a:ext cx="167"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9" name="Group 51"/>
          <p:cNvGrpSpPr/>
          <p:nvPr/>
        </p:nvGrpSpPr>
        <p:grpSpPr bwMode="auto">
          <a:xfrm>
            <a:off x="8016875" y="46038"/>
            <a:ext cx="1096963" cy="182562"/>
            <a:chOff x="5050" y="29"/>
            <a:chExt cx="691" cy="115"/>
          </a:xfrm>
        </p:grpSpPr>
        <p:sp>
          <p:nvSpPr>
            <p:cNvPr id="15377" name="AutoShape 52">
              <a:hlinkClick r:id="rId3"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5378" name="AutoShape 5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5379" name="AutoShape 5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5380" name="AutoShape 5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5381" name="AutoShape 5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5382" name="AutoShape 5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up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8" presetClass="entr" presetSubtype="3"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strips(upRigh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7" presetClass="entr" presetSubtype="1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1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p:cTn id="29" dur="500" fill="hold"/>
                                        <p:tgtEl>
                                          <p:spTgt spid="2"/>
                                        </p:tgtEl>
                                        <p:attrNameLst>
                                          <p:attrName>ppt_w</p:attrName>
                                        </p:attrNameLst>
                                      </p:cBhvr>
                                      <p:tavLst>
                                        <p:tav tm="0">
                                          <p:val>
                                            <p:fltVal val="0"/>
                                          </p:val>
                                        </p:tav>
                                        <p:tav tm="100000">
                                          <p:val>
                                            <p:strVal val="#ppt_w"/>
                                          </p:val>
                                        </p:tav>
                                      </p:tavLst>
                                    </p:anim>
                                    <p:anim calcmode="lin" valueType="num">
                                      <p:cBhvr>
                                        <p:cTn id="30"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0-#ppt_w/2"/>
                                          </p:val>
                                        </p:tav>
                                        <p:tav tm="100000">
                                          <p:val>
                                            <p:strVal val="#ppt_x"/>
                                          </p:val>
                                        </p:tav>
                                      </p:tavLst>
                                    </p:anim>
                                    <p:anim calcmode="lin" valueType="num">
                                      <p:cBhvr additive="base">
                                        <p:cTn id="4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32" fill="hold" grpId="0" nodeType="clickEffect">
                                  <p:stCondLst>
                                    <p:cond delay="0"/>
                                  </p:stCondLst>
                                  <p:childTnLst>
                                    <p:set>
                                      <p:cBhvr>
                                        <p:cTn id="46" dur="1" fill="hold">
                                          <p:stCondLst>
                                            <p:cond delay="0"/>
                                          </p:stCondLst>
                                        </p:cTn>
                                        <p:tgtEl>
                                          <p:spTgt spid="26667"/>
                                        </p:tgtEl>
                                        <p:attrNameLst>
                                          <p:attrName>style.visibility</p:attrName>
                                        </p:attrNameLst>
                                      </p:cBhvr>
                                      <p:to>
                                        <p:strVal val="visible"/>
                                      </p:to>
                                    </p:set>
                                    <p:anim calcmode="lin" valueType="num">
                                      <p:cBhvr>
                                        <p:cTn id="47" dur="500" fill="hold"/>
                                        <p:tgtEl>
                                          <p:spTgt spid="26667"/>
                                        </p:tgtEl>
                                        <p:attrNameLst>
                                          <p:attrName>ppt_w</p:attrName>
                                        </p:attrNameLst>
                                      </p:cBhvr>
                                      <p:tavLst>
                                        <p:tav tm="0">
                                          <p:val>
                                            <p:strVal val="4*#ppt_w"/>
                                          </p:val>
                                        </p:tav>
                                        <p:tav tm="100000">
                                          <p:val>
                                            <p:strVal val="#ppt_w"/>
                                          </p:val>
                                        </p:tav>
                                      </p:tavLst>
                                    </p:anim>
                                    <p:anim calcmode="lin" valueType="num">
                                      <p:cBhvr>
                                        <p:cTn id="48" dur="500" fill="hold"/>
                                        <p:tgtEl>
                                          <p:spTgt spid="26667"/>
                                        </p:tgtEl>
                                        <p:attrNameLst>
                                          <p:attrName>ppt_h</p:attrName>
                                        </p:attrNameLst>
                                      </p:cBhvr>
                                      <p:tavLst>
                                        <p:tav tm="0">
                                          <p:val>
                                            <p:strVal val="4*#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26668"/>
                                        </p:tgtEl>
                                        <p:attrNameLst>
                                          <p:attrName>style.visibility</p:attrName>
                                        </p:attrNameLst>
                                      </p:cBhvr>
                                      <p:to>
                                        <p:strVal val="visible"/>
                                      </p:to>
                                    </p:set>
                                    <p:anim calcmode="lin" valueType="num">
                                      <p:cBhvr>
                                        <p:cTn id="53" dur="500" fill="hold"/>
                                        <p:tgtEl>
                                          <p:spTgt spid="26668"/>
                                        </p:tgtEl>
                                        <p:attrNameLst>
                                          <p:attrName>ppt_w</p:attrName>
                                        </p:attrNameLst>
                                      </p:cBhvr>
                                      <p:tavLst>
                                        <p:tav tm="0">
                                          <p:val>
                                            <p:fltVal val="0"/>
                                          </p:val>
                                        </p:tav>
                                        <p:tav tm="100000">
                                          <p:val>
                                            <p:strVal val="#ppt_w"/>
                                          </p:val>
                                        </p:tav>
                                      </p:tavLst>
                                    </p:anim>
                                    <p:anim calcmode="lin" valueType="num">
                                      <p:cBhvr>
                                        <p:cTn id="54" dur="500" fill="hold"/>
                                        <p:tgtEl>
                                          <p:spTgt spid="26668"/>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6669"/>
                                        </p:tgtEl>
                                        <p:attrNameLst>
                                          <p:attrName>style.visibility</p:attrName>
                                        </p:attrNameLst>
                                      </p:cBhvr>
                                      <p:to>
                                        <p:strVal val="visible"/>
                                      </p:to>
                                    </p:set>
                                    <p:anim calcmode="lin" valueType="num">
                                      <p:cBhvr additive="base">
                                        <p:cTn id="59" dur="500" fill="hold"/>
                                        <p:tgtEl>
                                          <p:spTgt spid="26669"/>
                                        </p:tgtEl>
                                        <p:attrNameLst>
                                          <p:attrName>ppt_x</p:attrName>
                                        </p:attrNameLst>
                                      </p:cBhvr>
                                      <p:tavLst>
                                        <p:tav tm="0">
                                          <p:val>
                                            <p:strVal val="#ppt_x"/>
                                          </p:val>
                                        </p:tav>
                                        <p:tav tm="100000">
                                          <p:val>
                                            <p:strVal val="#ppt_x"/>
                                          </p:val>
                                        </p:tav>
                                      </p:tavLst>
                                    </p:anim>
                                    <p:anim calcmode="lin" valueType="num">
                                      <p:cBhvr additive="base">
                                        <p:cTn id="60" dur="500" fill="hold"/>
                                        <p:tgtEl>
                                          <p:spTgt spid="26669"/>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8" fill="hold" grpId="0" nodeType="clickEffect">
                                  <p:stCondLst>
                                    <p:cond delay="0"/>
                                  </p:stCondLst>
                                  <p:childTnLst>
                                    <p:set>
                                      <p:cBhvr>
                                        <p:cTn id="64" dur="1" fill="hold">
                                          <p:stCondLst>
                                            <p:cond delay="0"/>
                                          </p:stCondLst>
                                        </p:cTn>
                                        <p:tgtEl>
                                          <p:spTgt spid="26670"/>
                                        </p:tgtEl>
                                        <p:attrNameLst>
                                          <p:attrName>style.visibility</p:attrName>
                                        </p:attrNameLst>
                                      </p:cBhvr>
                                      <p:to>
                                        <p:strVal val="visible"/>
                                      </p:to>
                                    </p:set>
                                    <p:anim calcmode="lin" valueType="num">
                                      <p:cBhvr>
                                        <p:cTn id="65" dur="500" fill="hold"/>
                                        <p:tgtEl>
                                          <p:spTgt spid="26670"/>
                                        </p:tgtEl>
                                        <p:attrNameLst>
                                          <p:attrName>ppt_x</p:attrName>
                                        </p:attrNameLst>
                                      </p:cBhvr>
                                      <p:tavLst>
                                        <p:tav tm="0">
                                          <p:val>
                                            <p:strVal val="#ppt_x-#ppt_w/2"/>
                                          </p:val>
                                        </p:tav>
                                        <p:tav tm="100000">
                                          <p:val>
                                            <p:strVal val="#ppt_x"/>
                                          </p:val>
                                        </p:tav>
                                      </p:tavLst>
                                    </p:anim>
                                    <p:anim calcmode="lin" valueType="num">
                                      <p:cBhvr>
                                        <p:cTn id="66" dur="500" fill="hold"/>
                                        <p:tgtEl>
                                          <p:spTgt spid="26670"/>
                                        </p:tgtEl>
                                        <p:attrNameLst>
                                          <p:attrName>ppt_y</p:attrName>
                                        </p:attrNameLst>
                                      </p:cBhvr>
                                      <p:tavLst>
                                        <p:tav tm="0">
                                          <p:val>
                                            <p:strVal val="#ppt_y"/>
                                          </p:val>
                                        </p:tav>
                                        <p:tav tm="100000">
                                          <p:val>
                                            <p:strVal val="#ppt_y"/>
                                          </p:val>
                                        </p:tav>
                                      </p:tavLst>
                                    </p:anim>
                                    <p:anim calcmode="lin" valueType="num">
                                      <p:cBhvr>
                                        <p:cTn id="67" dur="500" fill="hold"/>
                                        <p:tgtEl>
                                          <p:spTgt spid="26670"/>
                                        </p:tgtEl>
                                        <p:attrNameLst>
                                          <p:attrName>ppt_w</p:attrName>
                                        </p:attrNameLst>
                                      </p:cBhvr>
                                      <p:tavLst>
                                        <p:tav tm="0">
                                          <p:val>
                                            <p:fltVal val="0"/>
                                          </p:val>
                                        </p:tav>
                                        <p:tav tm="100000">
                                          <p:val>
                                            <p:strVal val="#ppt_w"/>
                                          </p:val>
                                        </p:tav>
                                      </p:tavLst>
                                    </p:anim>
                                    <p:anim calcmode="lin" valueType="num">
                                      <p:cBhvr>
                                        <p:cTn id="68" dur="500" fill="hold"/>
                                        <p:tgtEl>
                                          <p:spTgt spid="266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67" grpId="0" autoUpdateAnimBg="0"/>
      <p:bldP spid="26668" grpId="0" autoUpdateAnimBg="0"/>
      <p:bldP spid="26669" grpId="0" autoUpdateAnimBg="0"/>
      <p:bldP spid="26670"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386" name="Object 2"/>
          <p:cNvGraphicFramePr>
            <a:graphicFrameLocks noChangeAspect="1"/>
          </p:cNvGraphicFramePr>
          <p:nvPr/>
        </p:nvGraphicFramePr>
        <p:xfrm>
          <a:off x="228600" y="1066800"/>
          <a:ext cx="3232150" cy="3657600"/>
        </p:xfrm>
        <a:graphic>
          <a:graphicData uri="http://schemas.openxmlformats.org/presentationml/2006/ole">
            <mc:AlternateContent xmlns:mc="http://schemas.openxmlformats.org/markup-compatibility/2006">
              <mc:Choice xmlns:v="urn:schemas-microsoft-com:vml" Requires="v">
                <p:oleObj spid="_x0000_s21505" name="Image" r:id="rId1" imgW="770255" imgH="871220" progId="">
                  <p:embed/>
                </p:oleObj>
              </mc:Choice>
              <mc:Fallback>
                <p:oleObj name="Image" r:id="rId1" imgW="770255" imgH="871220" progId="">
                  <p:embed/>
                  <p:pic>
                    <p:nvPicPr>
                      <p:cNvPr id="0" name="Object 2"/>
                      <p:cNvPicPr>
                        <a:picLocks noChangeAspect="1"/>
                      </p:cNvPicPr>
                      <p:nvPr/>
                    </p:nvPicPr>
                    <p:blipFill>
                      <a:blip r:embed="rId2"/>
                      <a:stretch>
                        <a:fillRect/>
                      </a:stretch>
                    </p:blipFill>
                    <p:spPr>
                      <a:xfrm>
                        <a:off x="228600" y="1066800"/>
                        <a:ext cx="3232150" cy="3657600"/>
                      </a:xfrm>
                      <a:prstGeom prst="rect">
                        <a:avLst/>
                      </a:prstGeom>
                      <a:noFill/>
                      <a:ln w="9525">
                        <a:noFill/>
                      </a:ln>
                    </p:spPr>
                  </p:pic>
                </p:oleObj>
              </mc:Fallback>
            </mc:AlternateContent>
          </a:graphicData>
        </a:graphic>
      </p:graphicFrame>
      <p:grpSp>
        <p:nvGrpSpPr>
          <p:cNvPr id="2" name="Group 3"/>
          <p:cNvGrpSpPr/>
          <p:nvPr/>
        </p:nvGrpSpPr>
        <p:grpSpPr bwMode="auto">
          <a:xfrm>
            <a:off x="4595813" y="1371600"/>
            <a:ext cx="2357437" cy="2328863"/>
            <a:chOff x="2895" y="864"/>
            <a:chExt cx="1485" cy="1467"/>
          </a:xfrm>
        </p:grpSpPr>
        <p:grpSp>
          <p:nvGrpSpPr>
            <p:cNvPr id="3" name="Group 4"/>
            <p:cNvGrpSpPr/>
            <p:nvPr/>
          </p:nvGrpSpPr>
          <p:grpSpPr bwMode="auto">
            <a:xfrm>
              <a:off x="2895" y="864"/>
              <a:ext cx="1485" cy="1467"/>
              <a:chOff x="2832" y="1428"/>
              <a:chExt cx="1032" cy="1020"/>
            </a:xfrm>
          </p:grpSpPr>
          <p:sp>
            <p:nvSpPr>
              <p:cNvPr id="16473" name="Line 5"/>
              <p:cNvSpPr>
                <a:spLocks noChangeShapeType="1"/>
              </p:cNvSpPr>
              <p:nvPr/>
            </p:nvSpPr>
            <p:spPr bwMode="auto">
              <a:xfrm>
                <a:off x="2832" y="1872"/>
                <a:ext cx="0" cy="144"/>
              </a:xfrm>
              <a:prstGeom prst="line">
                <a:avLst/>
              </a:prstGeom>
              <a:noFill/>
              <a:ln w="9525">
                <a:solidFill>
                  <a:schemeClr val="tx1"/>
                </a:solidFill>
                <a:round/>
              </a:ln>
            </p:spPr>
            <p:txBody>
              <a:bodyPr wrap="none" anchor="ctr"/>
              <a:lstStyle/>
              <a:p>
                <a:endParaRPr lang="en-IN"/>
              </a:p>
            </p:txBody>
          </p:sp>
          <p:sp>
            <p:nvSpPr>
              <p:cNvPr id="16474" name="Line 6"/>
              <p:cNvSpPr>
                <a:spLocks noChangeShapeType="1"/>
              </p:cNvSpPr>
              <p:nvPr/>
            </p:nvSpPr>
            <p:spPr bwMode="auto">
              <a:xfrm>
                <a:off x="2832" y="2016"/>
                <a:ext cx="864" cy="0"/>
              </a:xfrm>
              <a:prstGeom prst="line">
                <a:avLst/>
              </a:prstGeom>
              <a:noFill/>
              <a:ln w="9525">
                <a:solidFill>
                  <a:schemeClr val="tx1"/>
                </a:solidFill>
                <a:round/>
              </a:ln>
            </p:spPr>
            <p:txBody>
              <a:bodyPr wrap="none" anchor="ctr"/>
              <a:lstStyle/>
              <a:p>
                <a:endParaRPr lang="en-IN"/>
              </a:p>
            </p:txBody>
          </p:sp>
          <p:sp>
            <p:nvSpPr>
              <p:cNvPr id="16475" name="Line 7"/>
              <p:cNvSpPr>
                <a:spLocks noChangeShapeType="1"/>
              </p:cNvSpPr>
              <p:nvPr/>
            </p:nvSpPr>
            <p:spPr bwMode="auto">
              <a:xfrm>
                <a:off x="3696" y="2016"/>
                <a:ext cx="0" cy="432"/>
              </a:xfrm>
              <a:prstGeom prst="line">
                <a:avLst/>
              </a:prstGeom>
              <a:noFill/>
              <a:ln w="9525">
                <a:solidFill>
                  <a:schemeClr val="tx1"/>
                </a:solidFill>
                <a:round/>
              </a:ln>
            </p:spPr>
            <p:txBody>
              <a:bodyPr wrap="none" anchor="ctr"/>
              <a:lstStyle/>
              <a:p>
                <a:endParaRPr lang="en-IN"/>
              </a:p>
            </p:txBody>
          </p:sp>
          <p:sp>
            <p:nvSpPr>
              <p:cNvPr id="16476" name="Line 8"/>
              <p:cNvSpPr>
                <a:spLocks noChangeShapeType="1"/>
              </p:cNvSpPr>
              <p:nvPr/>
            </p:nvSpPr>
            <p:spPr bwMode="auto">
              <a:xfrm>
                <a:off x="3696" y="2448"/>
                <a:ext cx="96" cy="0"/>
              </a:xfrm>
              <a:prstGeom prst="line">
                <a:avLst/>
              </a:prstGeom>
              <a:noFill/>
              <a:ln w="9525">
                <a:solidFill>
                  <a:schemeClr val="tx1"/>
                </a:solidFill>
                <a:round/>
              </a:ln>
            </p:spPr>
            <p:txBody>
              <a:bodyPr wrap="none" anchor="ctr"/>
              <a:lstStyle/>
              <a:p>
                <a:endParaRPr lang="en-IN"/>
              </a:p>
            </p:txBody>
          </p:sp>
          <p:sp>
            <p:nvSpPr>
              <p:cNvPr id="16477" name="Oval 9"/>
              <p:cNvSpPr>
                <a:spLocks noChangeArrowheads="1"/>
              </p:cNvSpPr>
              <p:nvPr/>
            </p:nvSpPr>
            <p:spPr bwMode="auto">
              <a:xfrm>
                <a:off x="3456" y="1428"/>
                <a:ext cx="336" cy="336"/>
              </a:xfrm>
              <a:prstGeom prst="ellipse">
                <a:avLst/>
              </a:prstGeom>
              <a:solidFill>
                <a:schemeClr val="bg1"/>
              </a:solidFill>
              <a:ln w="9525">
                <a:solidFill>
                  <a:schemeClr val="tx1"/>
                </a:solidFill>
                <a:round/>
              </a:ln>
            </p:spPr>
            <p:txBody>
              <a:bodyPr wrap="none" anchor="ctr"/>
              <a:lstStyle/>
              <a:p>
                <a:endParaRPr lang="en-IN"/>
              </a:p>
            </p:txBody>
          </p:sp>
          <p:sp>
            <p:nvSpPr>
              <p:cNvPr id="16478" name="Rectangle 10"/>
              <p:cNvSpPr>
                <a:spLocks noChangeArrowheads="1"/>
              </p:cNvSpPr>
              <p:nvPr/>
            </p:nvSpPr>
            <p:spPr bwMode="auto">
              <a:xfrm>
                <a:off x="3426" y="1632"/>
                <a:ext cx="378" cy="288"/>
              </a:xfrm>
              <a:prstGeom prst="rect">
                <a:avLst/>
              </a:prstGeom>
              <a:solidFill>
                <a:schemeClr val="bg1"/>
              </a:solidFill>
              <a:ln w="9525">
                <a:noFill/>
                <a:miter lim="800000"/>
              </a:ln>
            </p:spPr>
            <p:txBody>
              <a:bodyPr wrap="none" anchor="ctr"/>
              <a:lstStyle/>
              <a:p>
                <a:endParaRPr lang="en-IN"/>
              </a:p>
            </p:txBody>
          </p:sp>
          <p:sp>
            <p:nvSpPr>
              <p:cNvPr id="16479" name="Line 11"/>
              <p:cNvSpPr>
                <a:spLocks noChangeShapeType="1"/>
              </p:cNvSpPr>
              <p:nvPr/>
            </p:nvSpPr>
            <p:spPr bwMode="auto">
              <a:xfrm flipV="1">
                <a:off x="3456" y="1632"/>
                <a:ext cx="0" cy="240"/>
              </a:xfrm>
              <a:prstGeom prst="line">
                <a:avLst/>
              </a:prstGeom>
              <a:noFill/>
              <a:ln w="9525">
                <a:solidFill>
                  <a:schemeClr val="tx1"/>
                </a:solidFill>
                <a:round/>
              </a:ln>
            </p:spPr>
            <p:txBody>
              <a:bodyPr wrap="none" anchor="ctr"/>
              <a:lstStyle/>
              <a:p>
                <a:endParaRPr lang="en-IN"/>
              </a:p>
            </p:txBody>
          </p:sp>
          <p:sp>
            <p:nvSpPr>
              <p:cNvPr id="16480" name="Line 12"/>
              <p:cNvSpPr>
                <a:spLocks noChangeShapeType="1"/>
              </p:cNvSpPr>
              <p:nvPr/>
            </p:nvSpPr>
            <p:spPr bwMode="auto">
              <a:xfrm flipV="1">
                <a:off x="3798" y="1632"/>
                <a:ext cx="0" cy="816"/>
              </a:xfrm>
              <a:prstGeom prst="line">
                <a:avLst/>
              </a:prstGeom>
              <a:noFill/>
              <a:ln w="9525">
                <a:solidFill>
                  <a:schemeClr val="tx1"/>
                </a:solidFill>
                <a:round/>
              </a:ln>
            </p:spPr>
            <p:txBody>
              <a:bodyPr wrap="none" anchor="ctr"/>
              <a:lstStyle/>
              <a:p>
                <a:endParaRPr lang="en-IN"/>
              </a:p>
            </p:txBody>
          </p:sp>
          <p:sp>
            <p:nvSpPr>
              <p:cNvPr id="16481" name="Line 13"/>
              <p:cNvSpPr>
                <a:spLocks noChangeShapeType="1"/>
              </p:cNvSpPr>
              <p:nvPr/>
            </p:nvSpPr>
            <p:spPr bwMode="auto">
              <a:xfrm>
                <a:off x="2832" y="1872"/>
                <a:ext cx="624" cy="0"/>
              </a:xfrm>
              <a:prstGeom prst="line">
                <a:avLst/>
              </a:prstGeom>
              <a:noFill/>
              <a:ln w="9525">
                <a:solidFill>
                  <a:schemeClr val="tx1"/>
                </a:solidFill>
                <a:round/>
              </a:ln>
            </p:spPr>
            <p:txBody>
              <a:bodyPr wrap="none" anchor="ctr"/>
              <a:lstStyle/>
              <a:p>
                <a:endParaRPr lang="en-IN"/>
              </a:p>
            </p:txBody>
          </p:sp>
          <p:sp>
            <p:nvSpPr>
              <p:cNvPr id="16482" name="Oval 14"/>
              <p:cNvSpPr>
                <a:spLocks noChangeArrowheads="1"/>
              </p:cNvSpPr>
              <p:nvPr/>
            </p:nvSpPr>
            <p:spPr bwMode="auto">
              <a:xfrm>
                <a:off x="3552" y="1548"/>
                <a:ext cx="144" cy="144"/>
              </a:xfrm>
              <a:prstGeom prst="ellipse">
                <a:avLst/>
              </a:prstGeom>
              <a:solidFill>
                <a:schemeClr val="bg1"/>
              </a:solidFill>
              <a:ln w="9525">
                <a:solidFill>
                  <a:schemeClr val="tx1"/>
                </a:solidFill>
                <a:round/>
              </a:ln>
            </p:spPr>
            <p:txBody>
              <a:bodyPr wrap="none" anchor="ctr"/>
              <a:lstStyle/>
              <a:p>
                <a:endParaRPr lang="en-IN"/>
              </a:p>
            </p:txBody>
          </p:sp>
          <p:sp>
            <p:nvSpPr>
              <p:cNvPr id="16483" name="Line 15"/>
              <p:cNvSpPr>
                <a:spLocks noChangeShapeType="1"/>
              </p:cNvSpPr>
              <p:nvPr/>
            </p:nvSpPr>
            <p:spPr bwMode="auto">
              <a:xfrm>
                <a:off x="3456" y="1872"/>
                <a:ext cx="336" cy="0"/>
              </a:xfrm>
              <a:prstGeom prst="line">
                <a:avLst/>
              </a:prstGeom>
              <a:noFill/>
              <a:ln w="9525">
                <a:solidFill>
                  <a:schemeClr val="tx1"/>
                </a:solidFill>
                <a:prstDash val="lgDash"/>
                <a:round/>
              </a:ln>
            </p:spPr>
            <p:txBody>
              <a:bodyPr wrap="none" anchor="ctr"/>
              <a:lstStyle/>
              <a:p>
                <a:endParaRPr lang="en-IN"/>
              </a:p>
            </p:txBody>
          </p:sp>
          <p:sp>
            <p:nvSpPr>
              <p:cNvPr id="16484" name="Line 16"/>
              <p:cNvSpPr>
                <a:spLocks noChangeShapeType="1"/>
              </p:cNvSpPr>
              <p:nvPr/>
            </p:nvSpPr>
            <p:spPr bwMode="auto">
              <a:xfrm>
                <a:off x="3696" y="2160"/>
                <a:ext cx="96" cy="0"/>
              </a:xfrm>
              <a:prstGeom prst="line">
                <a:avLst/>
              </a:prstGeom>
              <a:noFill/>
              <a:ln w="9525">
                <a:solidFill>
                  <a:schemeClr val="tx1"/>
                </a:solidFill>
                <a:prstDash val="dash"/>
                <a:round/>
              </a:ln>
            </p:spPr>
            <p:txBody>
              <a:bodyPr wrap="none" anchor="ctr"/>
              <a:lstStyle/>
              <a:p>
                <a:endParaRPr lang="en-IN"/>
              </a:p>
            </p:txBody>
          </p:sp>
          <p:sp>
            <p:nvSpPr>
              <p:cNvPr id="16485" name="Line 17"/>
              <p:cNvSpPr>
                <a:spLocks noChangeShapeType="1"/>
              </p:cNvSpPr>
              <p:nvPr/>
            </p:nvSpPr>
            <p:spPr bwMode="auto">
              <a:xfrm>
                <a:off x="3696" y="2298"/>
                <a:ext cx="96" cy="0"/>
              </a:xfrm>
              <a:prstGeom prst="line">
                <a:avLst/>
              </a:prstGeom>
              <a:noFill/>
              <a:ln w="9525">
                <a:solidFill>
                  <a:schemeClr val="tx1"/>
                </a:solidFill>
                <a:prstDash val="dash"/>
                <a:round/>
              </a:ln>
            </p:spPr>
            <p:txBody>
              <a:bodyPr wrap="none" anchor="ctr"/>
              <a:lstStyle/>
              <a:p>
                <a:endParaRPr lang="en-IN"/>
              </a:p>
            </p:txBody>
          </p:sp>
          <p:sp>
            <p:nvSpPr>
              <p:cNvPr id="16486" name="Line 18"/>
              <p:cNvSpPr>
                <a:spLocks noChangeShapeType="1"/>
              </p:cNvSpPr>
              <p:nvPr/>
            </p:nvSpPr>
            <p:spPr bwMode="auto">
              <a:xfrm>
                <a:off x="3624" y="2232"/>
                <a:ext cx="240" cy="0"/>
              </a:xfrm>
              <a:prstGeom prst="line">
                <a:avLst/>
              </a:prstGeom>
              <a:noFill/>
              <a:ln w="12700">
                <a:solidFill>
                  <a:schemeClr val="tx1"/>
                </a:solidFill>
                <a:prstDash val="lgDashDot"/>
                <a:round/>
              </a:ln>
            </p:spPr>
            <p:txBody>
              <a:bodyPr wrap="none" anchor="ctr"/>
              <a:lstStyle/>
              <a:p>
                <a:endParaRPr lang="en-IN"/>
              </a:p>
            </p:txBody>
          </p:sp>
          <p:grpSp>
            <p:nvGrpSpPr>
              <p:cNvPr id="4" name="Group 19"/>
              <p:cNvGrpSpPr/>
              <p:nvPr/>
            </p:nvGrpSpPr>
            <p:grpSpPr bwMode="auto">
              <a:xfrm>
                <a:off x="2964" y="1824"/>
                <a:ext cx="144" cy="240"/>
                <a:chOff x="4097" y="1824"/>
                <a:chExt cx="96" cy="240"/>
              </a:xfrm>
            </p:grpSpPr>
            <p:sp>
              <p:nvSpPr>
                <p:cNvPr id="16488" name="Line 20"/>
                <p:cNvSpPr>
                  <a:spLocks noChangeShapeType="1"/>
                </p:cNvSpPr>
                <p:nvPr/>
              </p:nvSpPr>
              <p:spPr bwMode="auto">
                <a:xfrm rot="-5400000">
                  <a:off x="4025" y="1943"/>
                  <a:ext cx="144" cy="0"/>
                </a:xfrm>
                <a:prstGeom prst="line">
                  <a:avLst/>
                </a:prstGeom>
                <a:noFill/>
                <a:ln w="9525">
                  <a:solidFill>
                    <a:schemeClr val="tx1"/>
                  </a:solidFill>
                  <a:prstDash val="dash"/>
                  <a:round/>
                </a:ln>
              </p:spPr>
              <p:txBody>
                <a:bodyPr wrap="none" anchor="ctr"/>
                <a:lstStyle/>
                <a:p>
                  <a:endParaRPr lang="en-IN"/>
                </a:p>
              </p:txBody>
            </p:sp>
            <p:sp>
              <p:nvSpPr>
                <p:cNvPr id="16489" name="Line 21"/>
                <p:cNvSpPr>
                  <a:spLocks noChangeShapeType="1"/>
                </p:cNvSpPr>
                <p:nvPr/>
              </p:nvSpPr>
              <p:spPr bwMode="auto">
                <a:xfrm rot="-5400000">
                  <a:off x="4121" y="1943"/>
                  <a:ext cx="144" cy="0"/>
                </a:xfrm>
                <a:prstGeom prst="line">
                  <a:avLst/>
                </a:prstGeom>
                <a:noFill/>
                <a:ln w="9525">
                  <a:solidFill>
                    <a:schemeClr val="tx1"/>
                  </a:solidFill>
                  <a:prstDash val="dash"/>
                  <a:round/>
                </a:ln>
              </p:spPr>
              <p:txBody>
                <a:bodyPr wrap="none" anchor="ctr"/>
                <a:lstStyle/>
                <a:p>
                  <a:endParaRPr lang="en-IN"/>
                </a:p>
              </p:txBody>
            </p:sp>
            <p:sp>
              <p:nvSpPr>
                <p:cNvPr id="16490" name="Line 22"/>
                <p:cNvSpPr>
                  <a:spLocks noChangeShapeType="1"/>
                </p:cNvSpPr>
                <p:nvPr/>
              </p:nvSpPr>
              <p:spPr bwMode="auto">
                <a:xfrm rot="-5400000">
                  <a:off x="4026" y="1944"/>
                  <a:ext cx="240" cy="0"/>
                </a:xfrm>
                <a:prstGeom prst="line">
                  <a:avLst/>
                </a:prstGeom>
                <a:noFill/>
                <a:ln w="9525">
                  <a:solidFill>
                    <a:schemeClr val="tx1"/>
                  </a:solidFill>
                  <a:prstDash val="lgDashDot"/>
                  <a:round/>
                </a:ln>
              </p:spPr>
              <p:txBody>
                <a:bodyPr wrap="none" anchor="ctr"/>
                <a:lstStyle/>
                <a:p>
                  <a:endParaRPr lang="en-IN"/>
                </a:p>
              </p:txBody>
            </p:sp>
          </p:grpSp>
        </p:grpSp>
        <p:grpSp>
          <p:nvGrpSpPr>
            <p:cNvPr id="5" name="Group 23"/>
            <p:cNvGrpSpPr/>
            <p:nvPr/>
          </p:nvGrpSpPr>
          <p:grpSpPr bwMode="auto">
            <a:xfrm>
              <a:off x="3888" y="1000"/>
              <a:ext cx="288" cy="288"/>
              <a:chOff x="2160" y="816"/>
              <a:chExt cx="288" cy="288"/>
            </a:xfrm>
          </p:grpSpPr>
          <p:sp>
            <p:nvSpPr>
              <p:cNvPr id="16471" name="Line 24"/>
              <p:cNvSpPr>
                <a:spLocks noChangeShapeType="1"/>
              </p:cNvSpPr>
              <p:nvPr/>
            </p:nvSpPr>
            <p:spPr bwMode="auto">
              <a:xfrm>
                <a:off x="2304" y="816"/>
                <a:ext cx="0" cy="288"/>
              </a:xfrm>
              <a:prstGeom prst="line">
                <a:avLst/>
              </a:prstGeom>
              <a:noFill/>
              <a:ln w="3175">
                <a:solidFill>
                  <a:schemeClr val="bg2"/>
                </a:solidFill>
                <a:round/>
              </a:ln>
            </p:spPr>
            <p:txBody>
              <a:bodyPr wrap="none" anchor="ctr"/>
              <a:lstStyle/>
              <a:p>
                <a:endParaRPr lang="en-IN"/>
              </a:p>
            </p:txBody>
          </p:sp>
          <p:sp>
            <p:nvSpPr>
              <p:cNvPr id="16472" name="Line 25"/>
              <p:cNvSpPr>
                <a:spLocks noChangeShapeType="1"/>
              </p:cNvSpPr>
              <p:nvPr/>
            </p:nvSpPr>
            <p:spPr bwMode="auto">
              <a:xfrm rot="5400000">
                <a:off x="2304" y="816"/>
                <a:ext cx="0" cy="288"/>
              </a:xfrm>
              <a:prstGeom prst="line">
                <a:avLst/>
              </a:prstGeom>
              <a:noFill/>
              <a:ln w="3175">
                <a:solidFill>
                  <a:schemeClr val="bg2"/>
                </a:solidFill>
                <a:round/>
              </a:ln>
            </p:spPr>
            <p:txBody>
              <a:bodyPr wrap="none" anchor="ctr"/>
              <a:lstStyle/>
              <a:p>
                <a:endParaRPr lang="en-IN"/>
              </a:p>
            </p:txBody>
          </p:sp>
        </p:grpSp>
      </p:grpSp>
      <p:grpSp>
        <p:nvGrpSpPr>
          <p:cNvPr id="6" name="Group 26"/>
          <p:cNvGrpSpPr/>
          <p:nvPr/>
        </p:nvGrpSpPr>
        <p:grpSpPr bwMode="auto">
          <a:xfrm>
            <a:off x="4595813" y="4029075"/>
            <a:ext cx="2357437" cy="1425575"/>
            <a:chOff x="2895" y="2538"/>
            <a:chExt cx="1485" cy="898"/>
          </a:xfrm>
        </p:grpSpPr>
        <p:grpSp>
          <p:nvGrpSpPr>
            <p:cNvPr id="7" name="Group 27"/>
            <p:cNvGrpSpPr/>
            <p:nvPr/>
          </p:nvGrpSpPr>
          <p:grpSpPr bwMode="auto">
            <a:xfrm>
              <a:off x="2895" y="2538"/>
              <a:ext cx="1485" cy="898"/>
              <a:chOff x="2832" y="2496"/>
              <a:chExt cx="1032" cy="624"/>
            </a:xfrm>
          </p:grpSpPr>
          <p:sp>
            <p:nvSpPr>
              <p:cNvPr id="16447" name="Line 28"/>
              <p:cNvSpPr>
                <a:spLocks noChangeShapeType="1"/>
              </p:cNvSpPr>
              <p:nvPr/>
            </p:nvSpPr>
            <p:spPr bwMode="auto">
              <a:xfrm>
                <a:off x="3792" y="2544"/>
                <a:ext cx="0" cy="528"/>
              </a:xfrm>
              <a:prstGeom prst="line">
                <a:avLst/>
              </a:prstGeom>
              <a:noFill/>
              <a:ln w="9525">
                <a:solidFill>
                  <a:schemeClr val="tx1"/>
                </a:solidFill>
                <a:round/>
              </a:ln>
            </p:spPr>
            <p:txBody>
              <a:bodyPr wrap="none" anchor="ctr"/>
              <a:lstStyle/>
              <a:p>
                <a:endParaRPr lang="en-IN"/>
              </a:p>
            </p:txBody>
          </p:sp>
          <p:sp>
            <p:nvSpPr>
              <p:cNvPr id="16448" name="Line 29"/>
              <p:cNvSpPr>
                <a:spLocks noChangeShapeType="1"/>
              </p:cNvSpPr>
              <p:nvPr/>
            </p:nvSpPr>
            <p:spPr bwMode="auto">
              <a:xfrm>
                <a:off x="3072" y="3072"/>
                <a:ext cx="720" cy="0"/>
              </a:xfrm>
              <a:prstGeom prst="line">
                <a:avLst/>
              </a:prstGeom>
              <a:noFill/>
              <a:ln w="9525">
                <a:solidFill>
                  <a:schemeClr val="tx1"/>
                </a:solidFill>
                <a:round/>
              </a:ln>
            </p:spPr>
            <p:txBody>
              <a:bodyPr wrap="none" anchor="ctr"/>
              <a:lstStyle/>
              <a:p>
                <a:endParaRPr lang="en-IN"/>
              </a:p>
            </p:txBody>
          </p:sp>
          <p:sp>
            <p:nvSpPr>
              <p:cNvPr id="16449" name="Line 30"/>
              <p:cNvSpPr>
                <a:spLocks noChangeShapeType="1"/>
              </p:cNvSpPr>
              <p:nvPr/>
            </p:nvSpPr>
            <p:spPr bwMode="auto">
              <a:xfrm>
                <a:off x="3408" y="2688"/>
                <a:ext cx="384" cy="0"/>
              </a:xfrm>
              <a:prstGeom prst="line">
                <a:avLst/>
              </a:prstGeom>
              <a:noFill/>
              <a:ln w="9525">
                <a:solidFill>
                  <a:schemeClr val="tx1"/>
                </a:solidFill>
                <a:round/>
              </a:ln>
            </p:spPr>
            <p:txBody>
              <a:bodyPr wrap="none" anchor="ctr"/>
              <a:lstStyle/>
              <a:p>
                <a:endParaRPr lang="en-IN"/>
              </a:p>
            </p:txBody>
          </p:sp>
          <p:sp>
            <p:nvSpPr>
              <p:cNvPr id="16450" name="Line 31"/>
              <p:cNvSpPr>
                <a:spLocks noChangeShapeType="1"/>
              </p:cNvSpPr>
              <p:nvPr/>
            </p:nvSpPr>
            <p:spPr bwMode="auto">
              <a:xfrm>
                <a:off x="3408" y="2928"/>
                <a:ext cx="384" cy="0"/>
              </a:xfrm>
              <a:prstGeom prst="line">
                <a:avLst/>
              </a:prstGeom>
              <a:noFill/>
              <a:ln w="9525">
                <a:solidFill>
                  <a:schemeClr val="tx1"/>
                </a:solidFill>
                <a:round/>
              </a:ln>
            </p:spPr>
            <p:txBody>
              <a:bodyPr wrap="none" anchor="ctr"/>
              <a:lstStyle/>
              <a:p>
                <a:endParaRPr lang="en-IN"/>
              </a:p>
            </p:txBody>
          </p:sp>
          <p:grpSp>
            <p:nvGrpSpPr>
              <p:cNvPr id="8" name="Group 32"/>
              <p:cNvGrpSpPr/>
              <p:nvPr/>
            </p:nvGrpSpPr>
            <p:grpSpPr bwMode="auto">
              <a:xfrm>
                <a:off x="2832" y="2544"/>
                <a:ext cx="576" cy="528"/>
                <a:chOff x="2832" y="2544"/>
                <a:chExt cx="576" cy="528"/>
              </a:xfrm>
            </p:grpSpPr>
            <p:sp>
              <p:nvSpPr>
                <p:cNvPr id="16465" name="Line 33"/>
                <p:cNvSpPr>
                  <a:spLocks noChangeShapeType="1"/>
                </p:cNvSpPr>
                <p:nvPr/>
              </p:nvSpPr>
              <p:spPr bwMode="auto">
                <a:xfrm>
                  <a:off x="3408" y="2928"/>
                  <a:ext cx="0" cy="144"/>
                </a:xfrm>
                <a:prstGeom prst="line">
                  <a:avLst/>
                </a:prstGeom>
                <a:noFill/>
                <a:ln w="9525">
                  <a:solidFill>
                    <a:schemeClr val="tx1"/>
                  </a:solidFill>
                  <a:round/>
                </a:ln>
              </p:spPr>
              <p:txBody>
                <a:bodyPr wrap="none" anchor="ctr"/>
                <a:lstStyle/>
                <a:p>
                  <a:endParaRPr lang="en-IN"/>
                </a:p>
              </p:txBody>
            </p:sp>
            <p:sp>
              <p:nvSpPr>
                <p:cNvPr id="16466" name="Oval 34"/>
                <p:cNvSpPr>
                  <a:spLocks noChangeArrowheads="1"/>
                </p:cNvSpPr>
                <p:nvPr/>
              </p:nvSpPr>
              <p:spPr bwMode="auto">
                <a:xfrm>
                  <a:off x="2832" y="2544"/>
                  <a:ext cx="528" cy="528"/>
                </a:xfrm>
                <a:prstGeom prst="ellipse">
                  <a:avLst/>
                </a:prstGeom>
                <a:solidFill>
                  <a:schemeClr val="bg1"/>
                </a:solidFill>
                <a:ln w="9525">
                  <a:solidFill>
                    <a:schemeClr val="tx1"/>
                  </a:solidFill>
                  <a:round/>
                </a:ln>
              </p:spPr>
              <p:txBody>
                <a:bodyPr wrap="none" anchor="ctr"/>
                <a:lstStyle/>
                <a:p>
                  <a:endParaRPr lang="en-IN"/>
                </a:p>
              </p:txBody>
            </p:sp>
            <p:sp>
              <p:nvSpPr>
                <p:cNvPr id="16467" name="Line 35"/>
                <p:cNvSpPr>
                  <a:spLocks noChangeShapeType="1"/>
                </p:cNvSpPr>
                <p:nvPr/>
              </p:nvSpPr>
              <p:spPr bwMode="auto">
                <a:xfrm>
                  <a:off x="3408" y="2544"/>
                  <a:ext cx="0" cy="144"/>
                </a:xfrm>
                <a:prstGeom prst="line">
                  <a:avLst/>
                </a:prstGeom>
                <a:noFill/>
                <a:ln w="9525">
                  <a:solidFill>
                    <a:schemeClr val="tx1"/>
                  </a:solidFill>
                  <a:round/>
                </a:ln>
              </p:spPr>
              <p:txBody>
                <a:bodyPr wrap="none" anchor="ctr"/>
                <a:lstStyle/>
                <a:p>
                  <a:endParaRPr lang="en-IN"/>
                </a:p>
              </p:txBody>
            </p:sp>
            <p:sp>
              <p:nvSpPr>
                <p:cNvPr id="16468" name="Rectangle 36"/>
                <p:cNvSpPr>
                  <a:spLocks noChangeArrowheads="1"/>
                </p:cNvSpPr>
                <p:nvPr/>
              </p:nvSpPr>
              <p:spPr bwMode="auto">
                <a:xfrm>
                  <a:off x="3120" y="2544"/>
                  <a:ext cx="288" cy="528"/>
                </a:xfrm>
                <a:prstGeom prst="rect">
                  <a:avLst/>
                </a:prstGeom>
                <a:solidFill>
                  <a:schemeClr val="bg1"/>
                </a:solidFill>
                <a:ln w="9525">
                  <a:noFill/>
                  <a:miter lim="800000"/>
                </a:ln>
              </p:spPr>
              <p:txBody>
                <a:bodyPr wrap="none" anchor="ctr"/>
                <a:lstStyle/>
                <a:p>
                  <a:endParaRPr lang="en-IN"/>
                </a:p>
              </p:txBody>
            </p:sp>
          </p:grpSp>
          <p:sp>
            <p:nvSpPr>
              <p:cNvPr id="16452" name="Line 37"/>
              <p:cNvSpPr>
                <a:spLocks noChangeShapeType="1"/>
              </p:cNvSpPr>
              <p:nvPr/>
            </p:nvSpPr>
            <p:spPr bwMode="auto">
              <a:xfrm flipH="1">
                <a:off x="3024" y="2544"/>
                <a:ext cx="768" cy="0"/>
              </a:xfrm>
              <a:prstGeom prst="line">
                <a:avLst/>
              </a:prstGeom>
              <a:noFill/>
              <a:ln w="9525">
                <a:solidFill>
                  <a:schemeClr val="tx1"/>
                </a:solidFill>
                <a:round/>
              </a:ln>
            </p:spPr>
            <p:txBody>
              <a:bodyPr wrap="none" anchor="ctr"/>
              <a:lstStyle/>
              <a:p>
                <a:endParaRPr lang="en-IN"/>
              </a:p>
            </p:txBody>
          </p:sp>
          <p:grpSp>
            <p:nvGrpSpPr>
              <p:cNvPr id="9" name="Group 38"/>
              <p:cNvGrpSpPr/>
              <p:nvPr/>
            </p:nvGrpSpPr>
            <p:grpSpPr bwMode="auto">
              <a:xfrm rot="5400000">
                <a:off x="3312" y="2736"/>
                <a:ext cx="624" cy="144"/>
                <a:chOff x="3936" y="1680"/>
                <a:chExt cx="624" cy="96"/>
              </a:xfrm>
            </p:grpSpPr>
            <p:sp>
              <p:nvSpPr>
                <p:cNvPr id="16459" name="Line 39"/>
                <p:cNvSpPr>
                  <a:spLocks noChangeShapeType="1"/>
                </p:cNvSpPr>
                <p:nvPr/>
              </p:nvSpPr>
              <p:spPr bwMode="auto">
                <a:xfrm>
                  <a:off x="3984" y="1680"/>
                  <a:ext cx="144" cy="0"/>
                </a:xfrm>
                <a:prstGeom prst="line">
                  <a:avLst/>
                </a:prstGeom>
                <a:noFill/>
                <a:ln w="9525">
                  <a:solidFill>
                    <a:schemeClr val="tx1"/>
                  </a:solidFill>
                  <a:prstDash val="dash"/>
                  <a:round/>
                </a:ln>
              </p:spPr>
              <p:txBody>
                <a:bodyPr wrap="none" anchor="ctr"/>
                <a:lstStyle/>
                <a:p>
                  <a:endParaRPr lang="en-IN"/>
                </a:p>
              </p:txBody>
            </p:sp>
            <p:sp>
              <p:nvSpPr>
                <p:cNvPr id="16460" name="Line 40"/>
                <p:cNvSpPr>
                  <a:spLocks noChangeShapeType="1"/>
                </p:cNvSpPr>
                <p:nvPr/>
              </p:nvSpPr>
              <p:spPr bwMode="auto">
                <a:xfrm>
                  <a:off x="4368" y="1680"/>
                  <a:ext cx="144" cy="0"/>
                </a:xfrm>
                <a:prstGeom prst="line">
                  <a:avLst/>
                </a:prstGeom>
                <a:noFill/>
                <a:ln w="9525">
                  <a:solidFill>
                    <a:schemeClr val="tx1"/>
                  </a:solidFill>
                  <a:prstDash val="dash"/>
                  <a:round/>
                </a:ln>
              </p:spPr>
              <p:txBody>
                <a:bodyPr wrap="none" anchor="ctr"/>
                <a:lstStyle/>
                <a:p>
                  <a:endParaRPr lang="en-IN"/>
                </a:p>
              </p:txBody>
            </p:sp>
            <p:sp>
              <p:nvSpPr>
                <p:cNvPr id="16461" name="Line 41"/>
                <p:cNvSpPr>
                  <a:spLocks noChangeShapeType="1"/>
                </p:cNvSpPr>
                <p:nvPr/>
              </p:nvSpPr>
              <p:spPr bwMode="auto">
                <a:xfrm>
                  <a:off x="3984" y="1776"/>
                  <a:ext cx="144" cy="0"/>
                </a:xfrm>
                <a:prstGeom prst="line">
                  <a:avLst/>
                </a:prstGeom>
                <a:noFill/>
                <a:ln w="9525">
                  <a:solidFill>
                    <a:schemeClr val="tx1"/>
                  </a:solidFill>
                  <a:prstDash val="dash"/>
                  <a:round/>
                </a:ln>
              </p:spPr>
              <p:txBody>
                <a:bodyPr wrap="none" anchor="ctr"/>
                <a:lstStyle/>
                <a:p>
                  <a:endParaRPr lang="en-IN"/>
                </a:p>
              </p:txBody>
            </p:sp>
            <p:sp>
              <p:nvSpPr>
                <p:cNvPr id="16462" name="Line 42"/>
                <p:cNvSpPr>
                  <a:spLocks noChangeShapeType="1"/>
                </p:cNvSpPr>
                <p:nvPr/>
              </p:nvSpPr>
              <p:spPr bwMode="auto">
                <a:xfrm>
                  <a:off x="3936" y="1728"/>
                  <a:ext cx="240" cy="0"/>
                </a:xfrm>
                <a:prstGeom prst="line">
                  <a:avLst/>
                </a:prstGeom>
                <a:noFill/>
                <a:ln w="9525">
                  <a:solidFill>
                    <a:schemeClr val="tx1"/>
                  </a:solidFill>
                  <a:prstDash val="lgDashDot"/>
                  <a:round/>
                </a:ln>
              </p:spPr>
              <p:txBody>
                <a:bodyPr wrap="none" anchor="ctr"/>
                <a:lstStyle/>
                <a:p>
                  <a:endParaRPr lang="en-IN"/>
                </a:p>
              </p:txBody>
            </p:sp>
            <p:sp>
              <p:nvSpPr>
                <p:cNvPr id="16463" name="Line 43"/>
                <p:cNvSpPr>
                  <a:spLocks noChangeShapeType="1"/>
                </p:cNvSpPr>
                <p:nvPr/>
              </p:nvSpPr>
              <p:spPr bwMode="auto">
                <a:xfrm>
                  <a:off x="4368" y="1776"/>
                  <a:ext cx="144" cy="0"/>
                </a:xfrm>
                <a:prstGeom prst="line">
                  <a:avLst/>
                </a:prstGeom>
                <a:noFill/>
                <a:ln w="9525">
                  <a:solidFill>
                    <a:schemeClr val="tx1"/>
                  </a:solidFill>
                  <a:prstDash val="dash"/>
                  <a:round/>
                </a:ln>
              </p:spPr>
              <p:txBody>
                <a:bodyPr wrap="none" anchor="ctr"/>
                <a:lstStyle/>
                <a:p>
                  <a:endParaRPr lang="en-IN"/>
                </a:p>
              </p:txBody>
            </p:sp>
            <p:sp>
              <p:nvSpPr>
                <p:cNvPr id="16464" name="Line 44"/>
                <p:cNvSpPr>
                  <a:spLocks noChangeShapeType="1"/>
                </p:cNvSpPr>
                <p:nvPr/>
              </p:nvSpPr>
              <p:spPr bwMode="auto">
                <a:xfrm>
                  <a:off x="4320" y="1728"/>
                  <a:ext cx="240" cy="0"/>
                </a:xfrm>
                <a:prstGeom prst="line">
                  <a:avLst/>
                </a:prstGeom>
                <a:noFill/>
                <a:ln w="9525">
                  <a:solidFill>
                    <a:schemeClr val="tx1"/>
                  </a:solidFill>
                  <a:prstDash val="lgDashDot"/>
                  <a:round/>
                </a:ln>
              </p:spPr>
              <p:txBody>
                <a:bodyPr wrap="none" anchor="ctr"/>
                <a:lstStyle/>
                <a:p>
                  <a:endParaRPr lang="en-IN"/>
                </a:p>
              </p:txBody>
            </p:sp>
          </p:grpSp>
          <p:sp>
            <p:nvSpPr>
              <p:cNvPr id="16454" name="Oval 45"/>
              <p:cNvSpPr>
                <a:spLocks noChangeArrowheads="1"/>
              </p:cNvSpPr>
              <p:nvPr/>
            </p:nvSpPr>
            <p:spPr bwMode="auto">
              <a:xfrm>
                <a:off x="2976" y="2736"/>
                <a:ext cx="144" cy="144"/>
              </a:xfrm>
              <a:prstGeom prst="ellipse">
                <a:avLst/>
              </a:prstGeom>
              <a:solidFill>
                <a:schemeClr val="bg1"/>
              </a:solidFill>
              <a:ln w="9525">
                <a:solidFill>
                  <a:schemeClr val="tx1"/>
                </a:solidFill>
                <a:round/>
              </a:ln>
            </p:spPr>
            <p:txBody>
              <a:bodyPr wrap="none" anchor="ctr"/>
              <a:lstStyle/>
              <a:p>
                <a:endParaRPr lang="en-IN"/>
              </a:p>
            </p:txBody>
          </p:sp>
          <p:sp>
            <p:nvSpPr>
              <p:cNvPr id="16455" name="Line 46"/>
              <p:cNvSpPr>
                <a:spLocks noChangeShapeType="1"/>
              </p:cNvSpPr>
              <p:nvPr/>
            </p:nvSpPr>
            <p:spPr bwMode="auto">
              <a:xfrm>
                <a:off x="3696" y="2544"/>
                <a:ext cx="0" cy="528"/>
              </a:xfrm>
              <a:prstGeom prst="line">
                <a:avLst/>
              </a:prstGeom>
              <a:noFill/>
              <a:ln w="9525">
                <a:solidFill>
                  <a:schemeClr val="tx1"/>
                </a:solidFill>
                <a:prstDash val="dash"/>
                <a:round/>
              </a:ln>
            </p:spPr>
            <p:txBody>
              <a:bodyPr wrap="none" anchor="ctr"/>
              <a:lstStyle/>
              <a:p>
                <a:endParaRPr lang="en-IN"/>
              </a:p>
            </p:txBody>
          </p:sp>
          <p:sp>
            <p:nvSpPr>
              <p:cNvPr id="16456" name="Line 47"/>
              <p:cNvSpPr>
                <a:spLocks noChangeShapeType="1"/>
              </p:cNvSpPr>
              <p:nvPr/>
            </p:nvSpPr>
            <p:spPr bwMode="auto">
              <a:xfrm>
                <a:off x="3696" y="2742"/>
                <a:ext cx="96" cy="0"/>
              </a:xfrm>
              <a:prstGeom prst="line">
                <a:avLst/>
              </a:prstGeom>
              <a:noFill/>
              <a:ln w="9525">
                <a:solidFill>
                  <a:schemeClr val="tx1"/>
                </a:solidFill>
                <a:prstDash val="dash"/>
                <a:round/>
              </a:ln>
            </p:spPr>
            <p:txBody>
              <a:bodyPr wrap="none" anchor="ctr"/>
              <a:lstStyle/>
              <a:p>
                <a:endParaRPr lang="en-IN"/>
              </a:p>
            </p:txBody>
          </p:sp>
          <p:sp>
            <p:nvSpPr>
              <p:cNvPr id="16457" name="Line 48"/>
              <p:cNvSpPr>
                <a:spLocks noChangeShapeType="1"/>
              </p:cNvSpPr>
              <p:nvPr/>
            </p:nvSpPr>
            <p:spPr bwMode="auto">
              <a:xfrm>
                <a:off x="3696" y="2880"/>
                <a:ext cx="96" cy="0"/>
              </a:xfrm>
              <a:prstGeom prst="line">
                <a:avLst/>
              </a:prstGeom>
              <a:noFill/>
              <a:ln w="9525">
                <a:solidFill>
                  <a:schemeClr val="tx1"/>
                </a:solidFill>
                <a:prstDash val="dash"/>
                <a:round/>
              </a:ln>
            </p:spPr>
            <p:txBody>
              <a:bodyPr wrap="none" anchor="ctr"/>
              <a:lstStyle/>
              <a:p>
                <a:endParaRPr lang="en-IN"/>
              </a:p>
            </p:txBody>
          </p:sp>
          <p:sp>
            <p:nvSpPr>
              <p:cNvPr id="16458" name="Line 49"/>
              <p:cNvSpPr>
                <a:spLocks noChangeShapeType="1"/>
              </p:cNvSpPr>
              <p:nvPr/>
            </p:nvSpPr>
            <p:spPr bwMode="auto">
              <a:xfrm>
                <a:off x="3624" y="2814"/>
                <a:ext cx="240" cy="0"/>
              </a:xfrm>
              <a:prstGeom prst="line">
                <a:avLst/>
              </a:prstGeom>
              <a:noFill/>
              <a:ln w="12700">
                <a:solidFill>
                  <a:schemeClr val="tx1"/>
                </a:solidFill>
                <a:prstDash val="lgDashDot"/>
                <a:round/>
              </a:ln>
            </p:spPr>
            <p:txBody>
              <a:bodyPr wrap="none" anchor="ctr"/>
              <a:lstStyle/>
              <a:p>
                <a:endParaRPr lang="en-IN"/>
              </a:p>
            </p:txBody>
          </p:sp>
        </p:grpSp>
        <p:grpSp>
          <p:nvGrpSpPr>
            <p:cNvPr id="10" name="Group 50"/>
            <p:cNvGrpSpPr/>
            <p:nvPr/>
          </p:nvGrpSpPr>
          <p:grpSpPr bwMode="auto">
            <a:xfrm>
              <a:off x="3064" y="2840"/>
              <a:ext cx="288" cy="288"/>
              <a:chOff x="2160" y="816"/>
              <a:chExt cx="288" cy="288"/>
            </a:xfrm>
          </p:grpSpPr>
          <p:sp>
            <p:nvSpPr>
              <p:cNvPr id="16445" name="Line 51"/>
              <p:cNvSpPr>
                <a:spLocks noChangeShapeType="1"/>
              </p:cNvSpPr>
              <p:nvPr/>
            </p:nvSpPr>
            <p:spPr bwMode="auto">
              <a:xfrm>
                <a:off x="2304" y="816"/>
                <a:ext cx="0" cy="288"/>
              </a:xfrm>
              <a:prstGeom prst="line">
                <a:avLst/>
              </a:prstGeom>
              <a:noFill/>
              <a:ln w="3175">
                <a:solidFill>
                  <a:schemeClr val="bg2"/>
                </a:solidFill>
                <a:round/>
              </a:ln>
            </p:spPr>
            <p:txBody>
              <a:bodyPr wrap="none" anchor="ctr"/>
              <a:lstStyle/>
              <a:p>
                <a:endParaRPr lang="en-IN"/>
              </a:p>
            </p:txBody>
          </p:sp>
          <p:sp>
            <p:nvSpPr>
              <p:cNvPr id="16446" name="Line 52"/>
              <p:cNvSpPr>
                <a:spLocks noChangeShapeType="1"/>
              </p:cNvSpPr>
              <p:nvPr/>
            </p:nvSpPr>
            <p:spPr bwMode="auto">
              <a:xfrm rot="5400000">
                <a:off x="2304" y="816"/>
                <a:ext cx="0" cy="288"/>
              </a:xfrm>
              <a:prstGeom prst="line">
                <a:avLst/>
              </a:prstGeom>
              <a:noFill/>
              <a:ln w="3175">
                <a:solidFill>
                  <a:schemeClr val="bg2"/>
                </a:solidFill>
                <a:round/>
              </a:ln>
            </p:spPr>
            <p:txBody>
              <a:bodyPr wrap="none" anchor="ctr"/>
              <a:lstStyle/>
              <a:p>
                <a:endParaRPr lang="en-IN"/>
              </a:p>
            </p:txBody>
          </p:sp>
        </p:grpSp>
      </p:grpSp>
      <p:grpSp>
        <p:nvGrpSpPr>
          <p:cNvPr id="11" name="Group 53"/>
          <p:cNvGrpSpPr/>
          <p:nvPr/>
        </p:nvGrpSpPr>
        <p:grpSpPr bwMode="auto">
          <a:xfrm>
            <a:off x="7337425" y="1398588"/>
            <a:ext cx="1425575" cy="2301875"/>
            <a:chOff x="4622" y="881"/>
            <a:chExt cx="898" cy="1450"/>
          </a:xfrm>
        </p:grpSpPr>
        <p:grpSp>
          <p:nvGrpSpPr>
            <p:cNvPr id="12" name="Group 54"/>
            <p:cNvGrpSpPr/>
            <p:nvPr/>
          </p:nvGrpSpPr>
          <p:grpSpPr bwMode="auto">
            <a:xfrm>
              <a:off x="4622" y="881"/>
              <a:ext cx="898" cy="1450"/>
              <a:chOff x="3840" y="1440"/>
              <a:chExt cx="624" cy="1008"/>
            </a:xfrm>
          </p:grpSpPr>
          <p:sp>
            <p:nvSpPr>
              <p:cNvPr id="16420" name="Rectangle 55"/>
              <p:cNvSpPr>
                <a:spLocks noChangeArrowheads="1"/>
              </p:cNvSpPr>
              <p:nvPr/>
            </p:nvSpPr>
            <p:spPr bwMode="auto">
              <a:xfrm>
                <a:off x="3888" y="1440"/>
                <a:ext cx="144" cy="432"/>
              </a:xfrm>
              <a:prstGeom prst="rect">
                <a:avLst/>
              </a:prstGeom>
              <a:solidFill>
                <a:schemeClr val="bg1"/>
              </a:solidFill>
              <a:ln w="9525">
                <a:solidFill>
                  <a:schemeClr val="tx1"/>
                </a:solidFill>
                <a:miter lim="800000"/>
              </a:ln>
            </p:spPr>
            <p:txBody>
              <a:bodyPr wrap="none" anchor="ctr"/>
              <a:lstStyle/>
              <a:p>
                <a:endParaRPr lang="en-IN"/>
              </a:p>
            </p:txBody>
          </p:sp>
          <p:sp>
            <p:nvSpPr>
              <p:cNvPr id="16421" name="Rectangle 56"/>
              <p:cNvSpPr>
                <a:spLocks noChangeArrowheads="1"/>
              </p:cNvSpPr>
              <p:nvPr/>
            </p:nvSpPr>
            <p:spPr bwMode="auto">
              <a:xfrm>
                <a:off x="4272" y="1440"/>
                <a:ext cx="144" cy="432"/>
              </a:xfrm>
              <a:prstGeom prst="rect">
                <a:avLst/>
              </a:prstGeom>
              <a:solidFill>
                <a:schemeClr val="bg1"/>
              </a:solidFill>
              <a:ln w="9525">
                <a:solidFill>
                  <a:schemeClr val="tx1"/>
                </a:solidFill>
                <a:miter lim="800000"/>
              </a:ln>
            </p:spPr>
            <p:txBody>
              <a:bodyPr wrap="none" anchor="ctr"/>
              <a:lstStyle/>
              <a:p>
                <a:endParaRPr lang="en-IN"/>
              </a:p>
            </p:txBody>
          </p:sp>
          <p:sp>
            <p:nvSpPr>
              <p:cNvPr id="16422" name="Rectangle 57"/>
              <p:cNvSpPr>
                <a:spLocks noChangeArrowheads="1"/>
              </p:cNvSpPr>
              <p:nvPr/>
            </p:nvSpPr>
            <p:spPr bwMode="auto">
              <a:xfrm>
                <a:off x="3888" y="1872"/>
                <a:ext cx="528" cy="96"/>
              </a:xfrm>
              <a:prstGeom prst="rect">
                <a:avLst/>
              </a:prstGeom>
              <a:solidFill>
                <a:schemeClr val="bg1"/>
              </a:solidFill>
              <a:ln w="9525">
                <a:solidFill>
                  <a:schemeClr val="tx1"/>
                </a:solidFill>
                <a:miter lim="800000"/>
              </a:ln>
            </p:spPr>
            <p:txBody>
              <a:bodyPr wrap="none" anchor="ctr"/>
              <a:lstStyle/>
              <a:p>
                <a:endParaRPr lang="en-IN"/>
              </a:p>
            </p:txBody>
          </p:sp>
          <p:sp>
            <p:nvSpPr>
              <p:cNvPr id="16423" name="Line 58"/>
              <p:cNvSpPr>
                <a:spLocks noChangeShapeType="1"/>
              </p:cNvSpPr>
              <p:nvPr/>
            </p:nvSpPr>
            <p:spPr bwMode="auto">
              <a:xfrm rot="-5400000">
                <a:off x="4343" y="1895"/>
                <a:ext cx="0" cy="144"/>
              </a:xfrm>
              <a:prstGeom prst="line">
                <a:avLst/>
              </a:prstGeom>
              <a:noFill/>
              <a:ln w="9525">
                <a:solidFill>
                  <a:schemeClr val="tx1"/>
                </a:solidFill>
                <a:round/>
              </a:ln>
            </p:spPr>
            <p:txBody>
              <a:bodyPr wrap="none" anchor="ctr"/>
              <a:lstStyle/>
              <a:p>
                <a:endParaRPr lang="en-IN"/>
              </a:p>
            </p:txBody>
          </p:sp>
          <p:sp>
            <p:nvSpPr>
              <p:cNvPr id="16424" name="Oval 59"/>
              <p:cNvSpPr>
                <a:spLocks noChangeArrowheads="1"/>
              </p:cNvSpPr>
              <p:nvPr/>
            </p:nvSpPr>
            <p:spPr bwMode="auto">
              <a:xfrm rot="-5400000">
                <a:off x="3887" y="1920"/>
                <a:ext cx="528" cy="528"/>
              </a:xfrm>
              <a:prstGeom prst="ellipse">
                <a:avLst/>
              </a:prstGeom>
              <a:solidFill>
                <a:schemeClr val="bg1"/>
              </a:solidFill>
              <a:ln w="9525">
                <a:solidFill>
                  <a:schemeClr val="tx1"/>
                </a:solidFill>
                <a:round/>
              </a:ln>
            </p:spPr>
            <p:txBody>
              <a:bodyPr wrap="none" anchor="ctr"/>
              <a:lstStyle/>
              <a:p>
                <a:endParaRPr lang="en-IN"/>
              </a:p>
            </p:txBody>
          </p:sp>
          <p:sp>
            <p:nvSpPr>
              <p:cNvPr id="16425" name="Line 60"/>
              <p:cNvSpPr>
                <a:spLocks noChangeShapeType="1"/>
              </p:cNvSpPr>
              <p:nvPr/>
            </p:nvSpPr>
            <p:spPr bwMode="auto">
              <a:xfrm rot="-5400000">
                <a:off x="3959" y="1895"/>
                <a:ext cx="0" cy="144"/>
              </a:xfrm>
              <a:prstGeom prst="line">
                <a:avLst/>
              </a:prstGeom>
              <a:noFill/>
              <a:ln w="9525">
                <a:solidFill>
                  <a:schemeClr val="tx1"/>
                </a:solidFill>
                <a:round/>
              </a:ln>
            </p:spPr>
            <p:txBody>
              <a:bodyPr wrap="none" anchor="ctr"/>
              <a:lstStyle/>
              <a:p>
                <a:endParaRPr lang="en-IN"/>
              </a:p>
            </p:txBody>
          </p:sp>
          <p:sp>
            <p:nvSpPr>
              <p:cNvPr id="16426" name="Rectangle 61"/>
              <p:cNvSpPr>
                <a:spLocks noChangeArrowheads="1"/>
              </p:cNvSpPr>
              <p:nvPr/>
            </p:nvSpPr>
            <p:spPr bwMode="auto">
              <a:xfrm rot="-5400000">
                <a:off x="4007" y="1800"/>
                <a:ext cx="288" cy="528"/>
              </a:xfrm>
              <a:prstGeom prst="rect">
                <a:avLst/>
              </a:prstGeom>
              <a:solidFill>
                <a:schemeClr val="bg1"/>
              </a:solidFill>
              <a:ln w="9525">
                <a:noFill/>
                <a:miter lim="800000"/>
              </a:ln>
            </p:spPr>
            <p:txBody>
              <a:bodyPr wrap="none" anchor="ctr"/>
              <a:lstStyle/>
              <a:p>
                <a:endParaRPr lang="en-IN"/>
              </a:p>
            </p:txBody>
          </p:sp>
          <p:sp>
            <p:nvSpPr>
              <p:cNvPr id="16427" name="Line 62"/>
              <p:cNvSpPr>
                <a:spLocks noChangeShapeType="1"/>
              </p:cNvSpPr>
              <p:nvPr/>
            </p:nvSpPr>
            <p:spPr bwMode="auto">
              <a:xfrm>
                <a:off x="4416" y="1824"/>
                <a:ext cx="0" cy="384"/>
              </a:xfrm>
              <a:prstGeom prst="line">
                <a:avLst/>
              </a:prstGeom>
              <a:noFill/>
              <a:ln w="9525">
                <a:solidFill>
                  <a:schemeClr val="tx1"/>
                </a:solidFill>
                <a:round/>
              </a:ln>
            </p:spPr>
            <p:txBody>
              <a:bodyPr wrap="none" anchor="ctr"/>
              <a:lstStyle/>
              <a:p>
                <a:endParaRPr lang="en-IN"/>
              </a:p>
            </p:txBody>
          </p:sp>
          <p:sp>
            <p:nvSpPr>
              <p:cNvPr id="16428" name="Oval 63"/>
              <p:cNvSpPr>
                <a:spLocks noChangeArrowheads="1"/>
              </p:cNvSpPr>
              <p:nvPr/>
            </p:nvSpPr>
            <p:spPr bwMode="auto">
              <a:xfrm>
                <a:off x="4080" y="2172"/>
                <a:ext cx="144" cy="144"/>
              </a:xfrm>
              <a:prstGeom prst="ellipse">
                <a:avLst/>
              </a:prstGeom>
              <a:solidFill>
                <a:schemeClr val="bg1"/>
              </a:solidFill>
              <a:ln w="9525">
                <a:solidFill>
                  <a:schemeClr val="tx1"/>
                </a:solidFill>
                <a:round/>
              </a:ln>
            </p:spPr>
            <p:txBody>
              <a:bodyPr wrap="none" anchor="ctr"/>
              <a:lstStyle/>
              <a:p>
                <a:pPr algn="ctr"/>
                <a:endParaRPr lang="en-US">
                  <a:latin typeface="Times New Roman" charset="0"/>
                </a:endParaRPr>
              </a:p>
            </p:txBody>
          </p:sp>
          <p:sp>
            <p:nvSpPr>
              <p:cNvPr id="16429" name="Line 64"/>
              <p:cNvSpPr>
                <a:spLocks noChangeShapeType="1"/>
              </p:cNvSpPr>
              <p:nvPr/>
            </p:nvSpPr>
            <p:spPr bwMode="auto">
              <a:xfrm>
                <a:off x="4176" y="1872"/>
                <a:ext cx="144" cy="0"/>
              </a:xfrm>
              <a:prstGeom prst="line">
                <a:avLst/>
              </a:prstGeom>
              <a:noFill/>
              <a:ln w="9525">
                <a:solidFill>
                  <a:schemeClr val="tx1"/>
                </a:solidFill>
                <a:round/>
              </a:ln>
            </p:spPr>
            <p:txBody>
              <a:bodyPr wrap="none" anchor="ctr"/>
              <a:lstStyle/>
              <a:p>
                <a:endParaRPr lang="en-IN"/>
              </a:p>
            </p:txBody>
          </p:sp>
          <p:grpSp>
            <p:nvGrpSpPr>
              <p:cNvPr id="13" name="Group 65"/>
              <p:cNvGrpSpPr/>
              <p:nvPr/>
            </p:nvGrpSpPr>
            <p:grpSpPr bwMode="auto">
              <a:xfrm>
                <a:off x="3840" y="1560"/>
                <a:ext cx="624" cy="144"/>
                <a:chOff x="3840" y="1584"/>
                <a:chExt cx="624" cy="96"/>
              </a:xfrm>
            </p:grpSpPr>
            <p:sp>
              <p:nvSpPr>
                <p:cNvPr id="16437" name="Line 66"/>
                <p:cNvSpPr>
                  <a:spLocks noChangeShapeType="1"/>
                </p:cNvSpPr>
                <p:nvPr/>
              </p:nvSpPr>
              <p:spPr bwMode="auto">
                <a:xfrm>
                  <a:off x="3888" y="1584"/>
                  <a:ext cx="144" cy="0"/>
                </a:xfrm>
                <a:prstGeom prst="line">
                  <a:avLst/>
                </a:prstGeom>
                <a:noFill/>
                <a:ln w="9525">
                  <a:solidFill>
                    <a:schemeClr val="tx1"/>
                  </a:solidFill>
                  <a:prstDash val="dash"/>
                  <a:round/>
                </a:ln>
              </p:spPr>
              <p:txBody>
                <a:bodyPr wrap="none" anchor="ctr"/>
                <a:lstStyle/>
                <a:p>
                  <a:endParaRPr lang="en-IN"/>
                </a:p>
              </p:txBody>
            </p:sp>
            <p:sp>
              <p:nvSpPr>
                <p:cNvPr id="16438" name="Line 67"/>
                <p:cNvSpPr>
                  <a:spLocks noChangeShapeType="1"/>
                </p:cNvSpPr>
                <p:nvPr/>
              </p:nvSpPr>
              <p:spPr bwMode="auto">
                <a:xfrm>
                  <a:off x="4272" y="1584"/>
                  <a:ext cx="144" cy="0"/>
                </a:xfrm>
                <a:prstGeom prst="line">
                  <a:avLst/>
                </a:prstGeom>
                <a:noFill/>
                <a:ln w="9525">
                  <a:solidFill>
                    <a:schemeClr val="tx1"/>
                  </a:solidFill>
                  <a:prstDash val="dash"/>
                  <a:round/>
                </a:ln>
              </p:spPr>
              <p:txBody>
                <a:bodyPr wrap="none" anchor="ctr"/>
                <a:lstStyle/>
                <a:p>
                  <a:endParaRPr lang="en-IN"/>
                </a:p>
              </p:txBody>
            </p:sp>
            <p:sp>
              <p:nvSpPr>
                <p:cNvPr id="16439" name="Line 68"/>
                <p:cNvSpPr>
                  <a:spLocks noChangeShapeType="1"/>
                </p:cNvSpPr>
                <p:nvPr/>
              </p:nvSpPr>
              <p:spPr bwMode="auto">
                <a:xfrm>
                  <a:off x="3888" y="1680"/>
                  <a:ext cx="144" cy="0"/>
                </a:xfrm>
                <a:prstGeom prst="line">
                  <a:avLst/>
                </a:prstGeom>
                <a:noFill/>
                <a:ln w="9525">
                  <a:solidFill>
                    <a:schemeClr val="tx1"/>
                  </a:solidFill>
                  <a:prstDash val="dash"/>
                  <a:round/>
                </a:ln>
              </p:spPr>
              <p:txBody>
                <a:bodyPr wrap="none" anchor="ctr"/>
                <a:lstStyle/>
                <a:p>
                  <a:endParaRPr lang="en-IN"/>
                </a:p>
              </p:txBody>
            </p:sp>
            <p:sp>
              <p:nvSpPr>
                <p:cNvPr id="16440" name="Line 69"/>
                <p:cNvSpPr>
                  <a:spLocks noChangeShapeType="1"/>
                </p:cNvSpPr>
                <p:nvPr/>
              </p:nvSpPr>
              <p:spPr bwMode="auto">
                <a:xfrm>
                  <a:off x="3840" y="1632"/>
                  <a:ext cx="240" cy="0"/>
                </a:xfrm>
                <a:prstGeom prst="line">
                  <a:avLst/>
                </a:prstGeom>
                <a:noFill/>
                <a:ln w="9525">
                  <a:solidFill>
                    <a:schemeClr val="tx1"/>
                  </a:solidFill>
                  <a:prstDash val="lgDashDot"/>
                  <a:round/>
                </a:ln>
              </p:spPr>
              <p:txBody>
                <a:bodyPr wrap="none" anchor="ctr"/>
                <a:lstStyle/>
                <a:p>
                  <a:endParaRPr lang="en-IN"/>
                </a:p>
              </p:txBody>
            </p:sp>
            <p:sp>
              <p:nvSpPr>
                <p:cNvPr id="16441" name="Line 70"/>
                <p:cNvSpPr>
                  <a:spLocks noChangeShapeType="1"/>
                </p:cNvSpPr>
                <p:nvPr/>
              </p:nvSpPr>
              <p:spPr bwMode="auto">
                <a:xfrm>
                  <a:off x="4272" y="1680"/>
                  <a:ext cx="144" cy="0"/>
                </a:xfrm>
                <a:prstGeom prst="line">
                  <a:avLst/>
                </a:prstGeom>
                <a:noFill/>
                <a:ln w="9525">
                  <a:solidFill>
                    <a:schemeClr val="tx1"/>
                  </a:solidFill>
                  <a:prstDash val="dash"/>
                  <a:round/>
                </a:ln>
              </p:spPr>
              <p:txBody>
                <a:bodyPr wrap="none" anchor="ctr"/>
                <a:lstStyle/>
                <a:p>
                  <a:endParaRPr lang="en-IN"/>
                </a:p>
              </p:txBody>
            </p:sp>
            <p:sp>
              <p:nvSpPr>
                <p:cNvPr id="16442" name="Line 71"/>
                <p:cNvSpPr>
                  <a:spLocks noChangeShapeType="1"/>
                </p:cNvSpPr>
                <p:nvPr/>
              </p:nvSpPr>
              <p:spPr bwMode="auto">
                <a:xfrm>
                  <a:off x="4224" y="1632"/>
                  <a:ext cx="240" cy="0"/>
                </a:xfrm>
                <a:prstGeom prst="line">
                  <a:avLst/>
                </a:prstGeom>
                <a:noFill/>
                <a:ln w="9525">
                  <a:solidFill>
                    <a:schemeClr val="tx1"/>
                  </a:solidFill>
                  <a:prstDash val="lgDashDot"/>
                  <a:round/>
                </a:ln>
              </p:spPr>
              <p:txBody>
                <a:bodyPr wrap="none" anchor="ctr"/>
                <a:lstStyle/>
                <a:p>
                  <a:endParaRPr lang="en-IN"/>
                </a:p>
              </p:txBody>
            </p:sp>
          </p:grpSp>
          <p:sp>
            <p:nvSpPr>
              <p:cNvPr id="16431" name="Line 72"/>
              <p:cNvSpPr>
                <a:spLocks noChangeShapeType="1"/>
              </p:cNvSpPr>
              <p:nvPr/>
            </p:nvSpPr>
            <p:spPr bwMode="auto">
              <a:xfrm>
                <a:off x="3888" y="2016"/>
                <a:ext cx="528" cy="0"/>
              </a:xfrm>
              <a:prstGeom prst="line">
                <a:avLst/>
              </a:prstGeom>
              <a:noFill/>
              <a:ln w="9525">
                <a:solidFill>
                  <a:schemeClr val="tx1"/>
                </a:solidFill>
                <a:round/>
              </a:ln>
            </p:spPr>
            <p:txBody>
              <a:bodyPr wrap="none" anchor="ctr"/>
              <a:lstStyle/>
              <a:p>
                <a:endParaRPr lang="en-IN"/>
              </a:p>
            </p:txBody>
          </p:sp>
          <p:grpSp>
            <p:nvGrpSpPr>
              <p:cNvPr id="14" name="Group 73"/>
              <p:cNvGrpSpPr/>
              <p:nvPr/>
            </p:nvGrpSpPr>
            <p:grpSpPr bwMode="auto">
              <a:xfrm>
                <a:off x="4080" y="1824"/>
                <a:ext cx="144" cy="240"/>
                <a:chOff x="4097" y="1824"/>
                <a:chExt cx="96" cy="240"/>
              </a:xfrm>
            </p:grpSpPr>
            <p:sp>
              <p:nvSpPr>
                <p:cNvPr id="16434" name="Line 74"/>
                <p:cNvSpPr>
                  <a:spLocks noChangeShapeType="1"/>
                </p:cNvSpPr>
                <p:nvPr/>
              </p:nvSpPr>
              <p:spPr bwMode="auto">
                <a:xfrm rot="-5400000">
                  <a:off x="4025" y="1943"/>
                  <a:ext cx="144" cy="0"/>
                </a:xfrm>
                <a:prstGeom prst="line">
                  <a:avLst/>
                </a:prstGeom>
                <a:noFill/>
                <a:ln w="9525">
                  <a:solidFill>
                    <a:schemeClr val="tx1"/>
                  </a:solidFill>
                  <a:prstDash val="dash"/>
                  <a:round/>
                </a:ln>
              </p:spPr>
              <p:txBody>
                <a:bodyPr wrap="none" anchor="ctr"/>
                <a:lstStyle/>
                <a:p>
                  <a:endParaRPr lang="en-IN"/>
                </a:p>
              </p:txBody>
            </p:sp>
            <p:sp>
              <p:nvSpPr>
                <p:cNvPr id="16435" name="Line 75"/>
                <p:cNvSpPr>
                  <a:spLocks noChangeShapeType="1"/>
                </p:cNvSpPr>
                <p:nvPr/>
              </p:nvSpPr>
              <p:spPr bwMode="auto">
                <a:xfrm rot="-5400000">
                  <a:off x="4121" y="1943"/>
                  <a:ext cx="144" cy="0"/>
                </a:xfrm>
                <a:prstGeom prst="line">
                  <a:avLst/>
                </a:prstGeom>
                <a:noFill/>
                <a:ln w="9525">
                  <a:solidFill>
                    <a:schemeClr val="tx1"/>
                  </a:solidFill>
                  <a:prstDash val="dash"/>
                  <a:round/>
                </a:ln>
              </p:spPr>
              <p:txBody>
                <a:bodyPr wrap="none" anchor="ctr"/>
                <a:lstStyle/>
                <a:p>
                  <a:endParaRPr lang="en-IN"/>
                </a:p>
              </p:txBody>
            </p:sp>
            <p:sp>
              <p:nvSpPr>
                <p:cNvPr id="16436" name="Line 76"/>
                <p:cNvSpPr>
                  <a:spLocks noChangeShapeType="1"/>
                </p:cNvSpPr>
                <p:nvPr/>
              </p:nvSpPr>
              <p:spPr bwMode="auto">
                <a:xfrm rot="-5400000">
                  <a:off x="4026" y="1944"/>
                  <a:ext cx="240" cy="0"/>
                </a:xfrm>
                <a:prstGeom prst="line">
                  <a:avLst/>
                </a:prstGeom>
                <a:noFill/>
                <a:ln w="9525">
                  <a:solidFill>
                    <a:schemeClr val="tx1"/>
                  </a:solidFill>
                  <a:prstDash val="lgDashDot"/>
                  <a:round/>
                </a:ln>
              </p:spPr>
              <p:txBody>
                <a:bodyPr wrap="none" anchor="ctr"/>
                <a:lstStyle/>
                <a:p>
                  <a:endParaRPr lang="en-IN"/>
                </a:p>
              </p:txBody>
            </p:sp>
          </p:grpSp>
          <p:sp>
            <p:nvSpPr>
              <p:cNvPr id="16433" name="Line 77"/>
              <p:cNvSpPr>
                <a:spLocks noChangeShapeType="1"/>
              </p:cNvSpPr>
              <p:nvPr/>
            </p:nvSpPr>
            <p:spPr bwMode="auto">
              <a:xfrm>
                <a:off x="3888" y="1872"/>
                <a:ext cx="0" cy="336"/>
              </a:xfrm>
              <a:prstGeom prst="line">
                <a:avLst/>
              </a:prstGeom>
              <a:noFill/>
              <a:ln w="9525">
                <a:solidFill>
                  <a:schemeClr val="tx1"/>
                </a:solidFill>
                <a:round/>
              </a:ln>
            </p:spPr>
            <p:txBody>
              <a:bodyPr wrap="none" anchor="ctr"/>
              <a:lstStyle/>
              <a:p>
                <a:endParaRPr lang="en-IN"/>
              </a:p>
            </p:txBody>
          </p:sp>
        </p:grpSp>
        <p:grpSp>
          <p:nvGrpSpPr>
            <p:cNvPr id="15" name="Group 78"/>
            <p:cNvGrpSpPr/>
            <p:nvPr/>
          </p:nvGrpSpPr>
          <p:grpSpPr bwMode="auto">
            <a:xfrm>
              <a:off x="4928" y="1896"/>
              <a:ext cx="288" cy="288"/>
              <a:chOff x="2160" y="816"/>
              <a:chExt cx="288" cy="288"/>
            </a:xfrm>
          </p:grpSpPr>
          <p:sp>
            <p:nvSpPr>
              <p:cNvPr id="16418" name="Line 79"/>
              <p:cNvSpPr>
                <a:spLocks noChangeShapeType="1"/>
              </p:cNvSpPr>
              <p:nvPr/>
            </p:nvSpPr>
            <p:spPr bwMode="auto">
              <a:xfrm>
                <a:off x="2304" y="816"/>
                <a:ext cx="0" cy="288"/>
              </a:xfrm>
              <a:prstGeom prst="line">
                <a:avLst/>
              </a:prstGeom>
              <a:noFill/>
              <a:ln w="3175">
                <a:solidFill>
                  <a:schemeClr val="bg2"/>
                </a:solidFill>
                <a:round/>
              </a:ln>
            </p:spPr>
            <p:txBody>
              <a:bodyPr wrap="none" anchor="ctr"/>
              <a:lstStyle/>
              <a:p>
                <a:endParaRPr lang="en-IN"/>
              </a:p>
            </p:txBody>
          </p:sp>
          <p:sp>
            <p:nvSpPr>
              <p:cNvPr id="16419" name="Line 80"/>
              <p:cNvSpPr>
                <a:spLocks noChangeShapeType="1"/>
              </p:cNvSpPr>
              <p:nvPr/>
            </p:nvSpPr>
            <p:spPr bwMode="auto">
              <a:xfrm rot="5400000">
                <a:off x="2304" y="816"/>
                <a:ext cx="0" cy="288"/>
              </a:xfrm>
              <a:prstGeom prst="line">
                <a:avLst/>
              </a:prstGeom>
              <a:noFill/>
              <a:ln w="3175">
                <a:solidFill>
                  <a:schemeClr val="bg2"/>
                </a:solidFill>
                <a:round/>
              </a:ln>
            </p:spPr>
            <p:txBody>
              <a:bodyPr wrap="none" anchor="ctr"/>
              <a:lstStyle/>
              <a:p>
                <a:endParaRPr lang="en-IN"/>
              </a:p>
            </p:txBody>
          </p:sp>
        </p:grpSp>
      </p:grpSp>
      <p:grpSp>
        <p:nvGrpSpPr>
          <p:cNvPr id="16" name="Group 81"/>
          <p:cNvGrpSpPr/>
          <p:nvPr/>
        </p:nvGrpSpPr>
        <p:grpSpPr bwMode="auto">
          <a:xfrm>
            <a:off x="2057400" y="228600"/>
            <a:ext cx="1046163" cy="815975"/>
            <a:chOff x="1656" y="61"/>
            <a:chExt cx="659" cy="514"/>
          </a:xfrm>
        </p:grpSpPr>
        <p:sp>
          <p:nvSpPr>
            <p:cNvPr id="16414" name="AutoShape 82"/>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6415" name="Text Box 83"/>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7" name="Group 84"/>
          <p:cNvGrpSpPr/>
          <p:nvPr/>
        </p:nvGrpSpPr>
        <p:grpSpPr bwMode="auto">
          <a:xfrm>
            <a:off x="0" y="4495800"/>
            <a:ext cx="1192213" cy="404813"/>
            <a:chOff x="432" y="2384"/>
            <a:chExt cx="751" cy="255"/>
          </a:xfrm>
        </p:grpSpPr>
        <p:sp>
          <p:nvSpPr>
            <p:cNvPr id="16412" name="AutoShape 85"/>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16413" name="Text Box 86"/>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18" name="Group 87"/>
          <p:cNvGrpSpPr/>
          <p:nvPr/>
        </p:nvGrpSpPr>
        <p:grpSpPr bwMode="auto">
          <a:xfrm>
            <a:off x="3276600" y="3505200"/>
            <a:ext cx="1235075" cy="401638"/>
            <a:chOff x="3535" y="2462"/>
            <a:chExt cx="778" cy="253"/>
          </a:xfrm>
        </p:grpSpPr>
        <p:sp>
          <p:nvSpPr>
            <p:cNvPr id="16410" name="AutoShape 88"/>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16411" name="Text Box 89"/>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16393" name="Text Box 90"/>
          <p:cNvSpPr txBox="1">
            <a:spLocks noChangeArrowheads="1"/>
          </p:cNvSpPr>
          <p:nvPr/>
        </p:nvSpPr>
        <p:spPr bwMode="auto">
          <a:xfrm>
            <a:off x="368300" y="572135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16394" name="Oval 91"/>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11</a:t>
            </a:r>
            <a:endParaRPr lang="en-US" b="1"/>
          </a:p>
        </p:txBody>
      </p:sp>
      <p:sp>
        <p:nvSpPr>
          <p:cNvPr id="27740" name="Text Box 92"/>
          <p:cNvSpPr txBox="1">
            <a:spLocks noChangeArrowheads="1"/>
          </p:cNvSpPr>
          <p:nvPr/>
        </p:nvSpPr>
        <p:spPr bwMode="auto">
          <a:xfrm>
            <a:off x="4800600" y="4572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27741" name="Text Box 93"/>
          <p:cNvSpPr txBox="1">
            <a:spLocks noChangeArrowheads="1"/>
          </p:cNvSpPr>
          <p:nvPr/>
        </p:nvSpPr>
        <p:spPr bwMode="auto">
          <a:xfrm>
            <a:off x="5257800" y="990600"/>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27742" name="Text Box 94"/>
          <p:cNvSpPr txBox="1">
            <a:spLocks noChangeArrowheads="1"/>
          </p:cNvSpPr>
          <p:nvPr/>
        </p:nvSpPr>
        <p:spPr bwMode="auto">
          <a:xfrm>
            <a:off x="5334000" y="54864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27743" name="Text Box 95"/>
          <p:cNvSpPr txBox="1">
            <a:spLocks noChangeArrowheads="1"/>
          </p:cNvSpPr>
          <p:nvPr/>
        </p:nvSpPr>
        <p:spPr bwMode="auto">
          <a:xfrm>
            <a:off x="7315200" y="9906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grpSp>
        <p:nvGrpSpPr>
          <p:cNvPr id="19" name="Group 96"/>
          <p:cNvGrpSpPr/>
          <p:nvPr/>
        </p:nvGrpSpPr>
        <p:grpSpPr bwMode="auto">
          <a:xfrm>
            <a:off x="4343400" y="3429000"/>
            <a:ext cx="4705350" cy="366713"/>
            <a:chOff x="3223" y="2136"/>
            <a:chExt cx="2385" cy="231"/>
          </a:xfrm>
        </p:grpSpPr>
        <p:sp>
          <p:nvSpPr>
            <p:cNvPr id="16407" name="Line 97"/>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16408" name="Text Box 98"/>
            <p:cNvSpPr txBox="1">
              <a:spLocks noChangeArrowheads="1"/>
            </p:cNvSpPr>
            <p:nvPr/>
          </p:nvSpPr>
          <p:spPr bwMode="auto">
            <a:xfrm>
              <a:off x="3223" y="2136"/>
              <a:ext cx="177"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16409" name="Text Box 99"/>
            <p:cNvSpPr txBox="1">
              <a:spLocks noChangeArrowheads="1"/>
            </p:cNvSpPr>
            <p:nvPr/>
          </p:nvSpPr>
          <p:spPr bwMode="auto">
            <a:xfrm>
              <a:off x="5431" y="2136"/>
              <a:ext cx="177"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20" name="Group 100"/>
          <p:cNvGrpSpPr/>
          <p:nvPr/>
        </p:nvGrpSpPr>
        <p:grpSpPr bwMode="auto">
          <a:xfrm>
            <a:off x="8016875" y="46038"/>
            <a:ext cx="1096963" cy="182562"/>
            <a:chOff x="5050" y="29"/>
            <a:chExt cx="691" cy="115"/>
          </a:xfrm>
        </p:grpSpPr>
        <p:sp>
          <p:nvSpPr>
            <p:cNvPr id="16401" name="AutoShape 101">
              <a:hlinkClick r:id="rId3"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6402" name="AutoShape 10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6403" name="AutoShape 10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6404" name="AutoShape 10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6405" name="AutoShape 10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6406" name="AutoShape 10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up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ppt_x"/>
                                          </p:val>
                                        </p:tav>
                                        <p:tav tm="100000">
                                          <p:val>
                                            <p:strVal val="#ppt_x"/>
                                          </p:val>
                                        </p:tav>
                                      </p:tavLst>
                                    </p:anim>
                                    <p:anim calcmode="lin" valueType="num">
                                      <p:cBhvr additive="base">
                                        <p:cTn id="13" dur="500" fill="hold"/>
                                        <p:tgtEl>
                                          <p:spTgt spid="16"/>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8" presetClass="entr" presetSubtype="3"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strips(upRight)">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32" fill="hold" grpId="0" nodeType="clickEffect">
                                  <p:stCondLst>
                                    <p:cond delay="0"/>
                                  </p:stCondLst>
                                  <p:childTnLst>
                                    <p:set>
                                      <p:cBhvr>
                                        <p:cTn id="22" dur="1" fill="hold">
                                          <p:stCondLst>
                                            <p:cond delay="0"/>
                                          </p:stCondLst>
                                        </p:cTn>
                                        <p:tgtEl>
                                          <p:spTgt spid="27740"/>
                                        </p:tgtEl>
                                        <p:attrNameLst>
                                          <p:attrName>style.visibility</p:attrName>
                                        </p:attrNameLst>
                                      </p:cBhvr>
                                      <p:to>
                                        <p:strVal val="visible"/>
                                      </p:to>
                                    </p:set>
                                    <p:anim calcmode="lin" valueType="num">
                                      <p:cBhvr>
                                        <p:cTn id="23" dur="500" fill="hold"/>
                                        <p:tgtEl>
                                          <p:spTgt spid="27740"/>
                                        </p:tgtEl>
                                        <p:attrNameLst>
                                          <p:attrName>ppt_w</p:attrName>
                                        </p:attrNameLst>
                                      </p:cBhvr>
                                      <p:tavLst>
                                        <p:tav tm="0">
                                          <p:val>
                                            <p:strVal val="4*#ppt_w"/>
                                          </p:val>
                                        </p:tav>
                                        <p:tav tm="100000">
                                          <p:val>
                                            <p:strVal val="#ppt_w"/>
                                          </p:val>
                                        </p:tav>
                                      </p:tavLst>
                                    </p:anim>
                                    <p:anim calcmode="lin" valueType="num">
                                      <p:cBhvr>
                                        <p:cTn id="24" dur="500" fill="hold"/>
                                        <p:tgtEl>
                                          <p:spTgt spid="27740"/>
                                        </p:tgtEl>
                                        <p:attrNameLst>
                                          <p:attrName>ppt_h</p:attrName>
                                        </p:attrNameLst>
                                      </p:cBhvr>
                                      <p:tavLst>
                                        <p:tav tm="0">
                                          <p:val>
                                            <p:strVal val="4*#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10"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500" fill="hold"/>
                                        <p:tgtEl>
                                          <p:spTgt spid="2"/>
                                        </p:tgtEl>
                                        <p:attrNameLst>
                                          <p:attrName>ppt_w</p:attrName>
                                        </p:attrNameLst>
                                      </p:cBhvr>
                                      <p:tavLst>
                                        <p:tav tm="0">
                                          <p:val>
                                            <p:fltVal val="0"/>
                                          </p:val>
                                        </p:tav>
                                        <p:tav tm="100000">
                                          <p:val>
                                            <p:strVal val="#ppt_w"/>
                                          </p:val>
                                        </p:tav>
                                      </p:tavLst>
                                    </p:anim>
                                    <p:anim calcmode="lin" valueType="num">
                                      <p:cBhvr>
                                        <p:cTn id="36"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27741"/>
                                        </p:tgtEl>
                                        <p:attrNameLst>
                                          <p:attrName>style.visibility</p:attrName>
                                        </p:attrNameLst>
                                      </p:cBhvr>
                                      <p:to>
                                        <p:strVal val="visible"/>
                                      </p:to>
                                    </p:set>
                                    <p:anim calcmode="lin" valueType="num">
                                      <p:cBhvr>
                                        <p:cTn id="41" dur="500" fill="hold"/>
                                        <p:tgtEl>
                                          <p:spTgt spid="27741"/>
                                        </p:tgtEl>
                                        <p:attrNameLst>
                                          <p:attrName>ppt_w</p:attrName>
                                        </p:attrNameLst>
                                      </p:cBhvr>
                                      <p:tavLst>
                                        <p:tav tm="0">
                                          <p:val>
                                            <p:fltVal val="0"/>
                                          </p:val>
                                        </p:tav>
                                        <p:tav tm="100000">
                                          <p:val>
                                            <p:strVal val="#ppt_w"/>
                                          </p:val>
                                        </p:tav>
                                      </p:tavLst>
                                    </p:anim>
                                    <p:anim calcmode="lin" valueType="num">
                                      <p:cBhvr>
                                        <p:cTn id="42" dur="500" fill="hold"/>
                                        <p:tgtEl>
                                          <p:spTgt spid="27741"/>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27742"/>
                                        </p:tgtEl>
                                        <p:attrNameLst>
                                          <p:attrName>style.visibility</p:attrName>
                                        </p:attrNameLst>
                                      </p:cBhvr>
                                      <p:to>
                                        <p:strVal val="visible"/>
                                      </p:to>
                                    </p:set>
                                    <p:anim calcmode="lin" valueType="num">
                                      <p:cBhvr additive="base">
                                        <p:cTn id="53" dur="500" fill="hold"/>
                                        <p:tgtEl>
                                          <p:spTgt spid="27742"/>
                                        </p:tgtEl>
                                        <p:attrNameLst>
                                          <p:attrName>ppt_x</p:attrName>
                                        </p:attrNameLst>
                                      </p:cBhvr>
                                      <p:tavLst>
                                        <p:tav tm="0">
                                          <p:val>
                                            <p:strVal val="#ppt_x"/>
                                          </p:val>
                                        </p:tav>
                                        <p:tav tm="100000">
                                          <p:val>
                                            <p:strVal val="#ppt_x"/>
                                          </p:val>
                                        </p:tav>
                                      </p:tavLst>
                                    </p:anim>
                                    <p:anim calcmode="lin" valueType="num">
                                      <p:cBhvr additive="base">
                                        <p:cTn id="54" dur="500" fill="hold"/>
                                        <p:tgtEl>
                                          <p:spTgt spid="27742"/>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additive="base">
                                        <p:cTn id="59" dur="500" fill="hold"/>
                                        <p:tgtEl>
                                          <p:spTgt spid="11"/>
                                        </p:tgtEl>
                                        <p:attrNameLst>
                                          <p:attrName>ppt_x</p:attrName>
                                        </p:attrNameLst>
                                      </p:cBhvr>
                                      <p:tavLst>
                                        <p:tav tm="0">
                                          <p:val>
                                            <p:strVal val="0-#ppt_w/2"/>
                                          </p:val>
                                        </p:tav>
                                        <p:tav tm="100000">
                                          <p:val>
                                            <p:strVal val="#ppt_x"/>
                                          </p:val>
                                        </p:tav>
                                      </p:tavLst>
                                    </p:anim>
                                    <p:anim calcmode="lin" valueType="num">
                                      <p:cBhvr additive="base">
                                        <p:cTn id="60"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8" fill="hold" grpId="0" nodeType="clickEffect">
                                  <p:stCondLst>
                                    <p:cond delay="0"/>
                                  </p:stCondLst>
                                  <p:childTnLst>
                                    <p:set>
                                      <p:cBhvr>
                                        <p:cTn id="64" dur="1" fill="hold">
                                          <p:stCondLst>
                                            <p:cond delay="0"/>
                                          </p:stCondLst>
                                        </p:cTn>
                                        <p:tgtEl>
                                          <p:spTgt spid="27743"/>
                                        </p:tgtEl>
                                        <p:attrNameLst>
                                          <p:attrName>style.visibility</p:attrName>
                                        </p:attrNameLst>
                                      </p:cBhvr>
                                      <p:to>
                                        <p:strVal val="visible"/>
                                      </p:to>
                                    </p:set>
                                    <p:anim calcmode="lin" valueType="num">
                                      <p:cBhvr>
                                        <p:cTn id="65" dur="500" fill="hold"/>
                                        <p:tgtEl>
                                          <p:spTgt spid="27743"/>
                                        </p:tgtEl>
                                        <p:attrNameLst>
                                          <p:attrName>ppt_x</p:attrName>
                                        </p:attrNameLst>
                                      </p:cBhvr>
                                      <p:tavLst>
                                        <p:tav tm="0">
                                          <p:val>
                                            <p:strVal val="#ppt_x-#ppt_w/2"/>
                                          </p:val>
                                        </p:tav>
                                        <p:tav tm="100000">
                                          <p:val>
                                            <p:strVal val="#ppt_x"/>
                                          </p:val>
                                        </p:tav>
                                      </p:tavLst>
                                    </p:anim>
                                    <p:anim calcmode="lin" valueType="num">
                                      <p:cBhvr>
                                        <p:cTn id="66" dur="500" fill="hold"/>
                                        <p:tgtEl>
                                          <p:spTgt spid="27743"/>
                                        </p:tgtEl>
                                        <p:attrNameLst>
                                          <p:attrName>ppt_y</p:attrName>
                                        </p:attrNameLst>
                                      </p:cBhvr>
                                      <p:tavLst>
                                        <p:tav tm="0">
                                          <p:val>
                                            <p:strVal val="#ppt_y"/>
                                          </p:val>
                                        </p:tav>
                                        <p:tav tm="100000">
                                          <p:val>
                                            <p:strVal val="#ppt_y"/>
                                          </p:val>
                                        </p:tav>
                                      </p:tavLst>
                                    </p:anim>
                                    <p:anim calcmode="lin" valueType="num">
                                      <p:cBhvr>
                                        <p:cTn id="67" dur="500" fill="hold"/>
                                        <p:tgtEl>
                                          <p:spTgt spid="27743"/>
                                        </p:tgtEl>
                                        <p:attrNameLst>
                                          <p:attrName>ppt_w</p:attrName>
                                        </p:attrNameLst>
                                      </p:cBhvr>
                                      <p:tavLst>
                                        <p:tav tm="0">
                                          <p:val>
                                            <p:fltVal val="0"/>
                                          </p:val>
                                        </p:tav>
                                        <p:tav tm="100000">
                                          <p:val>
                                            <p:strVal val="#ppt_w"/>
                                          </p:val>
                                        </p:tav>
                                      </p:tavLst>
                                    </p:anim>
                                    <p:anim calcmode="lin" valueType="num">
                                      <p:cBhvr>
                                        <p:cTn id="68" dur="500" fill="hold"/>
                                        <p:tgtEl>
                                          <p:spTgt spid="277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40" grpId="0" autoUpdateAnimBg="0"/>
      <p:bldP spid="27741" grpId="0" autoUpdateAnimBg="0"/>
      <p:bldP spid="27742" grpId="0" autoUpdateAnimBg="0"/>
      <p:bldP spid="27743"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ChangeArrowheads="1"/>
          </p:cNvSpPr>
          <p:nvPr/>
        </p:nvSpPr>
        <p:spPr bwMode="auto">
          <a:xfrm>
            <a:off x="3392488" y="2278063"/>
            <a:ext cx="5195887" cy="3154362"/>
          </a:xfrm>
          <a:prstGeom prst="rect">
            <a:avLst/>
          </a:prstGeom>
          <a:solidFill>
            <a:schemeClr val="bg1"/>
          </a:solidFill>
          <a:ln w="9525">
            <a:solidFill>
              <a:schemeClr val="tx1"/>
            </a:solidFill>
            <a:miter lim="800000"/>
          </a:ln>
        </p:spPr>
        <p:txBody>
          <a:bodyPr wrap="none" anchor="ctr"/>
          <a:lstStyle/>
          <a:p>
            <a:pPr algn="ctr" eaLnBrk="0" hangingPunct="0"/>
            <a:r>
              <a:rPr lang="en-US" sz="2400">
                <a:latin typeface="Times New Roman" charset="0"/>
              </a:rPr>
              <a:t>         </a:t>
            </a:r>
            <a:endParaRPr lang="en-US" sz="2400">
              <a:latin typeface="Times New Roman" charset="0"/>
            </a:endParaRPr>
          </a:p>
        </p:txBody>
      </p:sp>
      <p:sp>
        <p:nvSpPr>
          <p:cNvPr id="7171" name="Line 3"/>
          <p:cNvSpPr>
            <a:spLocks noChangeShapeType="1"/>
          </p:cNvSpPr>
          <p:nvPr/>
        </p:nvSpPr>
        <p:spPr bwMode="auto">
          <a:xfrm>
            <a:off x="3395663" y="3854450"/>
            <a:ext cx="5195887" cy="0"/>
          </a:xfrm>
          <a:prstGeom prst="line">
            <a:avLst/>
          </a:prstGeom>
          <a:noFill/>
          <a:ln w="9525">
            <a:solidFill>
              <a:schemeClr val="bg2"/>
            </a:solidFill>
            <a:round/>
          </a:ln>
        </p:spPr>
        <p:txBody>
          <a:bodyPr/>
          <a:lstStyle/>
          <a:p>
            <a:endParaRPr lang="en-IN"/>
          </a:p>
        </p:txBody>
      </p:sp>
      <p:sp>
        <p:nvSpPr>
          <p:cNvPr id="7172" name="Line 4"/>
          <p:cNvSpPr>
            <a:spLocks noChangeShapeType="1"/>
          </p:cNvSpPr>
          <p:nvPr/>
        </p:nvSpPr>
        <p:spPr bwMode="auto">
          <a:xfrm>
            <a:off x="5994400" y="2184400"/>
            <a:ext cx="0" cy="3248025"/>
          </a:xfrm>
          <a:prstGeom prst="line">
            <a:avLst/>
          </a:prstGeom>
          <a:noFill/>
          <a:ln w="9525">
            <a:solidFill>
              <a:schemeClr val="bg2"/>
            </a:solidFill>
            <a:round/>
          </a:ln>
        </p:spPr>
        <p:txBody>
          <a:bodyPr/>
          <a:lstStyle/>
          <a:p>
            <a:endParaRPr lang="en-IN"/>
          </a:p>
        </p:txBody>
      </p:sp>
      <p:sp>
        <p:nvSpPr>
          <p:cNvPr id="7173" name="Line 5"/>
          <p:cNvSpPr>
            <a:spLocks noChangeShapeType="1"/>
          </p:cNvSpPr>
          <p:nvPr/>
        </p:nvSpPr>
        <p:spPr bwMode="auto">
          <a:xfrm flipV="1">
            <a:off x="3395663" y="2278063"/>
            <a:ext cx="2598737" cy="1204912"/>
          </a:xfrm>
          <a:prstGeom prst="line">
            <a:avLst/>
          </a:prstGeom>
          <a:noFill/>
          <a:ln w="9525">
            <a:solidFill>
              <a:schemeClr val="bg2"/>
            </a:solidFill>
            <a:round/>
          </a:ln>
        </p:spPr>
        <p:txBody>
          <a:bodyPr/>
          <a:lstStyle/>
          <a:p>
            <a:endParaRPr lang="en-IN"/>
          </a:p>
        </p:txBody>
      </p:sp>
      <p:sp>
        <p:nvSpPr>
          <p:cNvPr id="7174" name="Line 6"/>
          <p:cNvSpPr>
            <a:spLocks noChangeShapeType="1"/>
          </p:cNvSpPr>
          <p:nvPr/>
        </p:nvSpPr>
        <p:spPr bwMode="auto">
          <a:xfrm flipV="1">
            <a:off x="3395663" y="2278063"/>
            <a:ext cx="2598737" cy="835025"/>
          </a:xfrm>
          <a:prstGeom prst="line">
            <a:avLst/>
          </a:prstGeom>
          <a:noFill/>
          <a:ln w="9525">
            <a:solidFill>
              <a:schemeClr val="bg2"/>
            </a:solidFill>
            <a:round/>
          </a:ln>
        </p:spPr>
        <p:txBody>
          <a:bodyPr/>
          <a:lstStyle/>
          <a:p>
            <a:endParaRPr lang="en-IN"/>
          </a:p>
        </p:txBody>
      </p:sp>
      <p:sp>
        <p:nvSpPr>
          <p:cNvPr id="7175" name="Line 7"/>
          <p:cNvSpPr>
            <a:spLocks noChangeShapeType="1"/>
          </p:cNvSpPr>
          <p:nvPr/>
        </p:nvSpPr>
        <p:spPr bwMode="auto">
          <a:xfrm flipV="1">
            <a:off x="3395663" y="2278063"/>
            <a:ext cx="2598737" cy="461962"/>
          </a:xfrm>
          <a:prstGeom prst="line">
            <a:avLst/>
          </a:prstGeom>
          <a:noFill/>
          <a:ln w="9525">
            <a:solidFill>
              <a:schemeClr val="bg2"/>
            </a:solidFill>
            <a:round/>
          </a:ln>
        </p:spPr>
        <p:txBody>
          <a:bodyPr/>
          <a:lstStyle/>
          <a:p>
            <a:endParaRPr lang="en-IN"/>
          </a:p>
        </p:txBody>
      </p:sp>
      <p:sp>
        <p:nvSpPr>
          <p:cNvPr id="7176" name="Line 8"/>
          <p:cNvSpPr>
            <a:spLocks noChangeShapeType="1"/>
          </p:cNvSpPr>
          <p:nvPr/>
        </p:nvSpPr>
        <p:spPr bwMode="auto">
          <a:xfrm flipH="1" flipV="1">
            <a:off x="3487738" y="3390900"/>
            <a:ext cx="2506662" cy="2041525"/>
          </a:xfrm>
          <a:prstGeom prst="line">
            <a:avLst/>
          </a:prstGeom>
          <a:noFill/>
          <a:ln w="9525">
            <a:solidFill>
              <a:schemeClr val="bg2"/>
            </a:solidFill>
            <a:round/>
          </a:ln>
        </p:spPr>
        <p:txBody>
          <a:bodyPr/>
          <a:lstStyle/>
          <a:p>
            <a:endParaRPr lang="en-IN"/>
          </a:p>
        </p:txBody>
      </p:sp>
      <p:sp>
        <p:nvSpPr>
          <p:cNvPr id="7177" name="Line 9"/>
          <p:cNvSpPr>
            <a:spLocks noChangeShapeType="1"/>
          </p:cNvSpPr>
          <p:nvPr/>
        </p:nvSpPr>
        <p:spPr bwMode="auto">
          <a:xfrm flipH="1" flipV="1">
            <a:off x="3859213" y="2925763"/>
            <a:ext cx="2041525" cy="2414587"/>
          </a:xfrm>
          <a:prstGeom prst="line">
            <a:avLst/>
          </a:prstGeom>
          <a:noFill/>
          <a:ln w="9525">
            <a:solidFill>
              <a:schemeClr val="bg2"/>
            </a:solidFill>
            <a:round/>
          </a:ln>
        </p:spPr>
        <p:txBody>
          <a:bodyPr/>
          <a:lstStyle/>
          <a:p>
            <a:endParaRPr lang="en-IN"/>
          </a:p>
        </p:txBody>
      </p:sp>
      <p:sp>
        <p:nvSpPr>
          <p:cNvPr id="7178" name="Line 10"/>
          <p:cNvSpPr>
            <a:spLocks noChangeShapeType="1"/>
          </p:cNvSpPr>
          <p:nvPr/>
        </p:nvSpPr>
        <p:spPr bwMode="auto">
          <a:xfrm flipH="1" flipV="1">
            <a:off x="4694238" y="2462213"/>
            <a:ext cx="1300162" cy="2970212"/>
          </a:xfrm>
          <a:prstGeom prst="line">
            <a:avLst/>
          </a:prstGeom>
          <a:noFill/>
          <a:ln w="9525">
            <a:solidFill>
              <a:schemeClr val="bg2"/>
            </a:solidFill>
            <a:round/>
          </a:ln>
        </p:spPr>
        <p:txBody>
          <a:bodyPr/>
          <a:lstStyle/>
          <a:p>
            <a:endParaRPr lang="en-IN"/>
          </a:p>
        </p:txBody>
      </p:sp>
      <p:sp>
        <p:nvSpPr>
          <p:cNvPr id="7179" name="Line 11"/>
          <p:cNvSpPr>
            <a:spLocks noChangeShapeType="1"/>
          </p:cNvSpPr>
          <p:nvPr/>
        </p:nvSpPr>
        <p:spPr bwMode="auto">
          <a:xfrm>
            <a:off x="3338513" y="3482975"/>
            <a:ext cx="93662" cy="0"/>
          </a:xfrm>
          <a:prstGeom prst="line">
            <a:avLst/>
          </a:prstGeom>
          <a:noFill/>
          <a:ln w="38100">
            <a:solidFill>
              <a:schemeClr val="tx1"/>
            </a:solidFill>
            <a:round/>
          </a:ln>
        </p:spPr>
        <p:txBody>
          <a:bodyPr/>
          <a:lstStyle/>
          <a:p>
            <a:endParaRPr lang="en-IN"/>
          </a:p>
        </p:txBody>
      </p:sp>
      <p:sp>
        <p:nvSpPr>
          <p:cNvPr id="7180" name="Line 12"/>
          <p:cNvSpPr>
            <a:spLocks noChangeShapeType="1"/>
          </p:cNvSpPr>
          <p:nvPr/>
        </p:nvSpPr>
        <p:spPr bwMode="auto">
          <a:xfrm>
            <a:off x="3348038" y="3113088"/>
            <a:ext cx="93662" cy="0"/>
          </a:xfrm>
          <a:prstGeom prst="line">
            <a:avLst/>
          </a:prstGeom>
          <a:noFill/>
          <a:ln w="38100">
            <a:solidFill>
              <a:schemeClr val="tx1"/>
            </a:solidFill>
            <a:round/>
          </a:ln>
        </p:spPr>
        <p:txBody>
          <a:bodyPr/>
          <a:lstStyle/>
          <a:p>
            <a:endParaRPr lang="en-IN"/>
          </a:p>
        </p:txBody>
      </p:sp>
      <p:sp>
        <p:nvSpPr>
          <p:cNvPr id="7181" name="Line 13"/>
          <p:cNvSpPr>
            <a:spLocks noChangeShapeType="1"/>
          </p:cNvSpPr>
          <p:nvPr/>
        </p:nvSpPr>
        <p:spPr bwMode="auto">
          <a:xfrm>
            <a:off x="3360738" y="2740025"/>
            <a:ext cx="92075" cy="0"/>
          </a:xfrm>
          <a:prstGeom prst="line">
            <a:avLst/>
          </a:prstGeom>
          <a:noFill/>
          <a:ln w="38100">
            <a:solidFill>
              <a:schemeClr val="tx1"/>
            </a:solidFill>
            <a:round/>
          </a:ln>
        </p:spPr>
        <p:txBody>
          <a:bodyPr/>
          <a:lstStyle/>
          <a:p>
            <a:endParaRPr lang="en-IN"/>
          </a:p>
        </p:txBody>
      </p:sp>
      <p:sp>
        <p:nvSpPr>
          <p:cNvPr id="7182" name="Text Box 14"/>
          <p:cNvSpPr txBox="1">
            <a:spLocks noChangeArrowheads="1"/>
          </p:cNvSpPr>
          <p:nvPr/>
        </p:nvSpPr>
        <p:spPr bwMode="auto">
          <a:xfrm>
            <a:off x="3094038" y="3298825"/>
            <a:ext cx="273050" cy="304800"/>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7183" name="Text Box 15"/>
          <p:cNvSpPr txBox="1">
            <a:spLocks noChangeArrowheads="1"/>
          </p:cNvSpPr>
          <p:nvPr/>
        </p:nvSpPr>
        <p:spPr bwMode="auto">
          <a:xfrm>
            <a:off x="3094038" y="2925763"/>
            <a:ext cx="273050" cy="304800"/>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7184" name="Text Box 16"/>
          <p:cNvSpPr txBox="1">
            <a:spLocks noChangeArrowheads="1"/>
          </p:cNvSpPr>
          <p:nvPr/>
        </p:nvSpPr>
        <p:spPr bwMode="auto">
          <a:xfrm>
            <a:off x="3094038" y="2555875"/>
            <a:ext cx="273050" cy="304800"/>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7185" name="Text Box 17"/>
          <p:cNvSpPr txBox="1">
            <a:spLocks noChangeArrowheads="1"/>
          </p:cNvSpPr>
          <p:nvPr/>
        </p:nvSpPr>
        <p:spPr bwMode="auto">
          <a:xfrm>
            <a:off x="3094038" y="2184400"/>
            <a:ext cx="273050" cy="304800"/>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grpSp>
        <p:nvGrpSpPr>
          <p:cNvPr id="2" name="Group 18"/>
          <p:cNvGrpSpPr/>
          <p:nvPr/>
        </p:nvGrpSpPr>
        <p:grpSpPr bwMode="auto">
          <a:xfrm>
            <a:off x="4044950" y="3808413"/>
            <a:ext cx="1276350" cy="92075"/>
            <a:chOff x="1872" y="1944"/>
            <a:chExt cx="660" cy="48"/>
          </a:xfrm>
        </p:grpSpPr>
        <p:sp>
          <p:nvSpPr>
            <p:cNvPr id="6245" name="Line 19"/>
            <p:cNvSpPr>
              <a:spLocks noChangeShapeType="1"/>
            </p:cNvSpPr>
            <p:nvPr/>
          </p:nvSpPr>
          <p:spPr bwMode="auto">
            <a:xfrm>
              <a:off x="1872" y="1944"/>
              <a:ext cx="0" cy="48"/>
            </a:xfrm>
            <a:prstGeom prst="line">
              <a:avLst/>
            </a:prstGeom>
            <a:noFill/>
            <a:ln w="28575">
              <a:solidFill>
                <a:schemeClr val="tx1"/>
              </a:solidFill>
              <a:round/>
            </a:ln>
          </p:spPr>
          <p:txBody>
            <a:bodyPr/>
            <a:lstStyle/>
            <a:p>
              <a:endParaRPr lang="en-IN"/>
            </a:p>
          </p:txBody>
        </p:sp>
        <p:sp>
          <p:nvSpPr>
            <p:cNvPr id="6246" name="Line 20"/>
            <p:cNvSpPr>
              <a:spLocks noChangeShapeType="1"/>
            </p:cNvSpPr>
            <p:nvPr/>
          </p:nvSpPr>
          <p:spPr bwMode="auto">
            <a:xfrm>
              <a:off x="2202" y="1944"/>
              <a:ext cx="0" cy="48"/>
            </a:xfrm>
            <a:prstGeom prst="line">
              <a:avLst/>
            </a:prstGeom>
            <a:noFill/>
            <a:ln w="28575">
              <a:solidFill>
                <a:schemeClr val="tx1"/>
              </a:solidFill>
              <a:round/>
            </a:ln>
          </p:spPr>
          <p:txBody>
            <a:bodyPr/>
            <a:lstStyle/>
            <a:p>
              <a:endParaRPr lang="en-IN"/>
            </a:p>
          </p:txBody>
        </p:sp>
        <p:sp>
          <p:nvSpPr>
            <p:cNvPr id="6247" name="Line 21"/>
            <p:cNvSpPr>
              <a:spLocks noChangeShapeType="1"/>
            </p:cNvSpPr>
            <p:nvPr/>
          </p:nvSpPr>
          <p:spPr bwMode="auto">
            <a:xfrm>
              <a:off x="2532" y="1944"/>
              <a:ext cx="0" cy="48"/>
            </a:xfrm>
            <a:prstGeom prst="line">
              <a:avLst/>
            </a:prstGeom>
            <a:noFill/>
            <a:ln w="28575">
              <a:solidFill>
                <a:schemeClr val="tx1"/>
              </a:solidFill>
              <a:round/>
            </a:ln>
          </p:spPr>
          <p:txBody>
            <a:bodyPr/>
            <a:lstStyle/>
            <a:p>
              <a:endParaRPr lang="en-IN"/>
            </a:p>
          </p:txBody>
        </p:sp>
      </p:grpSp>
      <p:grpSp>
        <p:nvGrpSpPr>
          <p:cNvPr id="3" name="Group 22"/>
          <p:cNvGrpSpPr/>
          <p:nvPr/>
        </p:nvGrpSpPr>
        <p:grpSpPr bwMode="auto">
          <a:xfrm rot="135648">
            <a:off x="3968750" y="3825875"/>
            <a:ext cx="2128838" cy="360363"/>
            <a:chOff x="1775" y="1903"/>
            <a:chExt cx="1102" cy="187"/>
          </a:xfrm>
        </p:grpSpPr>
        <p:sp>
          <p:nvSpPr>
            <p:cNvPr id="6241" name="Text Box 23"/>
            <p:cNvSpPr txBox="1">
              <a:spLocks noChangeArrowheads="1"/>
            </p:cNvSpPr>
            <p:nvPr/>
          </p:nvSpPr>
          <p:spPr bwMode="auto">
            <a:xfrm>
              <a:off x="1775" y="1932"/>
              <a:ext cx="142" cy="158"/>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6242" name="Text Box 24"/>
            <p:cNvSpPr txBox="1">
              <a:spLocks noChangeArrowheads="1"/>
            </p:cNvSpPr>
            <p:nvPr/>
          </p:nvSpPr>
          <p:spPr bwMode="auto">
            <a:xfrm>
              <a:off x="2082" y="1920"/>
              <a:ext cx="142" cy="159"/>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6243" name="Text Box 25"/>
            <p:cNvSpPr txBox="1">
              <a:spLocks noChangeArrowheads="1"/>
            </p:cNvSpPr>
            <p:nvPr/>
          </p:nvSpPr>
          <p:spPr bwMode="auto">
            <a:xfrm>
              <a:off x="2388" y="1908"/>
              <a:ext cx="142" cy="159"/>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6244" name="Text Box 26"/>
            <p:cNvSpPr txBox="1">
              <a:spLocks noChangeArrowheads="1"/>
            </p:cNvSpPr>
            <p:nvPr/>
          </p:nvSpPr>
          <p:spPr bwMode="auto">
            <a:xfrm>
              <a:off x="2735" y="1903"/>
              <a:ext cx="142" cy="159"/>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grpSp>
      <p:sp>
        <p:nvSpPr>
          <p:cNvPr id="7195" name="Oval 27"/>
          <p:cNvSpPr>
            <a:spLocks noChangeArrowheads="1"/>
          </p:cNvSpPr>
          <p:nvPr/>
        </p:nvSpPr>
        <p:spPr bwMode="auto">
          <a:xfrm>
            <a:off x="3327400" y="3808413"/>
            <a:ext cx="92075" cy="92075"/>
          </a:xfrm>
          <a:prstGeom prst="ellipse">
            <a:avLst/>
          </a:prstGeom>
          <a:solidFill>
            <a:schemeClr val="accent1"/>
          </a:solidFill>
          <a:ln w="9525">
            <a:solidFill>
              <a:schemeClr val="tx1"/>
            </a:solidFill>
            <a:round/>
          </a:ln>
        </p:spPr>
        <p:txBody>
          <a:bodyPr wrap="none" anchor="ctr"/>
          <a:lstStyle/>
          <a:p>
            <a:endParaRPr lang="en-IN"/>
          </a:p>
        </p:txBody>
      </p:sp>
      <p:sp>
        <p:nvSpPr>
          <p:cNvPr id="7196" name="Oval 28"/>
          <p:cNvSpPr>
            <a:spLocks noChangeArrowheads="1"/>
          </p:cNvSpPr>
          <p:nvPr/>
        </p:nvSpPr>
        <p:spPr bwMode="auto">
          <a:xfrm>
            <a:off x="3441700" y="3378200"/>
            <a:ext cx="93663" cy="93663"/>
          </a:xfrm>
          <a:prstGeom prst="ellipse">
            <a:avLst/>
          </a:prstGeom>
          <a:solidFill>
            <a:schemeClr val="accent1"/>
          </a:solidFill>
          <a:ln w="9525">
            <a:solidFill>
              <a:schemeClr val="tx1"/>
            </a:solidFill>
            <a:round/>
          </a:ln>
        </p:spPr>
        <p:txBody>
          <a:bodyPr wrap="none" anchor="ctr"/>
          <a:lstStyle/>
          <a:p>
            <a:endParaRPr lang="en-IN"/>
          </a:p>
        </p:txBody>
      </p:sp>
      <p:sp>
        <p:nvSpPr>
          <p:cNvPr id="7197" name="Oval 29"/>
          <p:cNvSpPr>
            <a:spLocks noChangeArrowheads="1"/>
          </p:cNvSpPr>
          <p:nvPr/>
        </p:nvSpPr>
        <p:spPr bwMode="auto">
          <a:xfrm>
            <a:off x="3814763" y="2905125"/>
            <a:ext cx="90487" cy="90488"/>
          </a:xfrm>
          <a:prstGeom prst="ellipse">
            <a:avLst/>
          </a:prstGeom>
          <a:solidFill>
            <a:schemeClr val="accent1"/>
          </a:solidFill>
          <a:ln w="9525">
            <a:solidFill>
              <a:schemeClr val="tx1"/>
            </a:solidFill>
            <a:round/>
          </a:ln>
        </p:spPr>
        <p:txBody>
          <a:bodyPr wrap="none" anchor="ctr"/>
          <a:lstStyle/>
          <a:p>
            <a:endParaRPr lang="en-IN"/>
          </a:p>
        </p:txBody>
      </p:sp>
      <p:sp>
        <p:nvSpPr>
          <p:cNvPr id="7198" name="Oval 30"/>
          <p:cNvSpPr>
            <a:spLocks noChangeArrowheads="1"/>
          </p:cNvSpPr>
          <p:nvPr/>
        </p:nvSpPr>
        <p:spPr bwMode="auto">
          <a:xfrm>
            <a:off x="4637088" y="2451100"/>
            <a:ext cx="92075" cy="92075"/>
          </a:xfrm>
          <a:prstGeom prst="ellipse">
            <a:avLst/>
          </a:prstGeom>
          <a:solidFill>
            <a:schemeClr val="accent1"/>
          </a:solidFill>
          <a:ln w="9525">
            <a:solidFill>
              <a:schemeClr val="tx1"/>
            </a:solidFill>
            <a:round/>
          </a:ln>
        </p:spPr>
        <p:txBody>
          <a:bodyPr wrap="none" anchor="ctr"/>
          <a:lstStyle/>
          <a:p>
            <a:endParaRPr lang="en-IN"/>
          </a:p>
        </p:txBody>
      </p:sp>
      <p:sp>
        <p:nvSpPr>
          <p:cNvPr id="7199" name="Oval 31"/>
          <p:cNvSpPr>
            <a:spLocks noChangeArrowheads="1"/>
          </p:cNvSpPr>
          <p:nvPr/>
        </p:nvSpPr>
        <p:spPr bwMode="auto">
          <a:xfrm>
            <a:off x="5946775" y="2241550"/>
            <a:ext cx="92075" cy="92075"/>
          </a:xfrm>
          <a:prstGeom prst="ellipse">
            <a:avLst/>
          </a:prstGeom>
          <a:solidFill>
            <a:schemeClr val="accent1"/>
          </a:solidFill>
          <a:ln w="9525">
            <a:solidFill>
              <a:schemeClr val="tx1"/>
            </a:solidFill>
            <a:round/>
          </a:ln>
        </p:spPr>
        <p:txBody>
          <a:bodyPr wrap="none" anchor="ctr"/>
          <a:lstStyle/>
          <a:p>
            <a:endParaRPr lang="en-IN"/>
          </a:p>
        </p:txBody>
      </p:sp>
      <p:sp>
        <p:nvSpPr>
          <p:cNvPr id="7200" name="Arc 32"/>
          <p:cNvSpPr/>
          <p:nvPr/>
        </p:nvSpPr>
        <p:spPr bwMode="auto">
          <a:xfrm rot="531138" flipH="1">
            <a:off x="3509963" y="2136775"/>
            <a:ext cx="2952750" cy="1933575"/>
          </a:xfrm>
          <a:custGeom>
            <a:avLst/>
            <a:gdLst>
              <a:gd name="T0" fmla="*/ 576060 w 21600"/>
              <a:gd name="T1" fmla="*/ 0 h 21185"/>
              <a:gd name="T2" fmla="*/ 2952750 w 21600"/>
              <a:gd name="T3" fmla="*/ 1933575 h 21185"/>
              <a:gd name="T4" fmla="*/ 0 w 21600"/>
              <a:gd name="T5" fmla="*/ 1933575 h 21185"/>
              <a:gd name="T6" fmla="*/ 0 60000 65536"/>
              <a:gd name="T7" fmla="*/ 0 60000 65536"/>
              <a:gd name="T8" fmla="*/ 0 60000 65536"/>
              <a:gd name="T9" fmla="*/ 0 w 21600"/>
              <a:gd name="T10" fmla="*/ 0 h 21185"/>
              <a:gd name="T11" fmla="*/ 21600 w 21600"/>
              <a:gd name="T12" fmla="*/ 21185 h 21185"/>
            </a:gdLst>
            <a:ahLst/>
            <a:cxnLst>
              <a:cxn ang="T6">
                <a:pos x="T0" y="T1"/>
              </a:cxn>
              <a:cxn ang="T7">
                <a:pos x="T2" y="T3"/>
              </a:cxn>
              <a:cxn ang="T8">
                <a:pos x="T4" y="T5"/>
              </a:cxn>
            </a:cxnLst>
            <a:rect l="T9" t="T10" r="T11" b="T12"/>
            <a:pathLst>
              <a:path w="21600" h="21185" fill="none" extrusionOk="0">
                <a:moveTo>
                  <a:pt x="4213" y="0"/>
                </a:moveTo>
                <a:cubicBezTo>
                  <a:pt x="14320" y="2010"/>
                  <a:pt x="21600" y="10880"/>
                  <a:pt x="21600" y="21185"/>
                </a:cubicBezTo>
              </a:path>
              <a:path w="21600" h="21185" stroke="0" extrusionOk="0">
                <a:moveTo>
                  <a:pt x="4213" y="0"/>
                </a:moveTo>
                <a:cubicBezTo>
                  <a:pt x="14320" y="2010"/>
                  <a:pt x="21600" y="10880"/>
                  <a:pt x="21600" y="21185"/>
                </a:cubicBezTo>
                <a:lnTo>
                  <a:pt x="0" y="21185"/>
                </a:lnTo>
                <a:close/>
              </a:path>
            </a:pathLst>
          </a:custGeom>
          <a:noFill/>
          <a:ln w="28575">
            <a:solidFill>
              <a:schemeClr val="tx1"/>
            </a:solidFill>
            <a:round/>
          </a:ln>
        </p:spPr>
        <p:txBody>
          <a:bodyPr wrap="none" anchor="ctr"/>
          <a:lstStyle/>
          <a:p>
            <a:endParaRPr lang="en-IN"/>
          </a:p>
        </p:txBody>
      </p:sp>
      <p:grpSp>
        <p:nvGrpSpPr>
          <p:cNvPr id="4" name="Group 33"/>
          <p:cNvGrpSpPr/>
          <p:nvPr/>
        </p:nvGrpSpPr>
        <p:grpSpPr bwMode="auto">
          <a:xfrm>
            <a:off x="8532813" y="2717800"/>
            <a:ext cx="117475" cy="742950"/>
            <a:chOff x="1602" y="1488"/>
            <a:chExt cx="60" cy="384"/>
          </a:xfrm>
        </p:grpSpPr>
        <p:sp>
          <p:nvSpPr>
            <p:cNvPr id="6238" name="Line 34"/>
            <p:cNvSpPr>
              <a:spLocks noChangeShapeType="1"/>
            </p:cNvSpPr>
            <p:nvPr/>
          </p:nvSpPr>
          <p:spPr bwMode="auto">
            <a:xfrm>
              <a:off x="1602" y="1872"/>
              <a:ext cx="48" cy="0"/>
            </a:xfrm>
            <a:prstGeom prst="line">
              <a:avLst/>
            </a:prstGeom>
            <a:noFill/>
            <a:ln w="9525">
              <a:solidFill>
                <a:schemeClr val="tx1"/>
              </a:solidFill>
              <a:round/>
            </a:ln>
          </p:spPr>
          <p:txBody>
            <a:bodyPr/>
            <a:lstStyle/>
            <a:p>
              <a:endParaRPr lang="en-IN"/>
            </a:p>
          </p:txBody>
        </p:sp>
        <p:sp>
          <p:nvSpPr>
            <p:cNvPr id="6239" name="Line 35"/>
            <p:cNvSpPr>
              <a:spLocks noChangeShapeType="1"/>
            </p:cNvSpPr>
            <p:nvPr/>
          </p:nvSpPr>
          <p:spPr bwMode="auto">
            <a:xfrm>
              <a:off x="1608" y="1680"/>
              <a:ext cx="48" cy="0"/>
            </a:xfrm>
            <a:prstGeom prst="line">
              <a:avLst/>
            </a:prstGeom>
            <a:noFill/>
            <a:ln w="9525">
              <a:solidFill>
                <a:schemeClr val="tx1"/>
              </a:solidFill>
              <a:round/>
            </a:ln>
          </p:spPr>
          <p:txBody>
            <a:bodyPr/>
            <a:lstStyle/>
            <a:p>
              <a:endParaRPr lang="en-IN"/>
            </a:p>
          </p:txBody>
        </p:sp>
        <p:sp>
          <p:nvSpPr>
            <p:cNvPr id="6240" name="Line 36"/>
            <p:cNvSpPr>
              <a:spLocks noChangeShapeType="1"/>
            </p:cNvSpPr>
            <p:nvPr/>
          </p:nvSpPr>
          <p:spPr bwMode="auto">
            <a:xfrm>
              <a:off x="1614" y="1488"/>
              <a:ext cx="48" cy="0"/>
            </a:xfrm>
            <a:prstGeom prst="line">
              <a:avLst/>
            </a:prstGeom>
            <a:noFill/>
            <a:ln w="9525">
              <a:solidFill>
                <a:schemeClr val="tx1"/>
              </a:solidFill>
              <a:round/>
            </a:ln>
          </p:spPr>
          <p:txBody>
            <a:bodyPr/>
            <a:lstStyle/>
            <a:p>
              <a:endParaRPr lang="en-IN"/>
            </a:p>
          </p:txBody>
        </p:sp>
      </p:grpSp>
      <p:grpSp>
        <p:nvGrpSpPr>
          <p:cNvPr id="5" name="Group 37"/>
          <p:cNvGrpSpPr/>
          <p:nvPr/>
        </p:nvGrpSpPr>
        <p:grpSpPr bwMode="auto">
          <a:xfrm>
            <a:off x="8532813" y="2149475"/>
            <a:ext cx="274637" cy="1419225"/>
            <a:chOff x="4368" y="1152"/>
            <a:chExt cx="141" cy="734"/>
          </a:xfrm>
        </p:grpSpPr>
        <p:sp>
          <p:nvSpPr>
            <p:cNvPr id="6234" name="Text Box 38"/>
            <p:cNvSpPr txBox="1">
              <a:spLocks noChangeArrowheads="1"/>
            </p:cNvSpPr>
            <p:nvPr/>
          </p:nvSpPr>
          <p:spPr bwMode="auto">
            <a:xfrm>
              <a:off x="4368" y="1728"/>
              <a:ext cx="140" cy="158"/>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6235" name="Text Box 39"/>
            <p:cNvSpPr txBox="1">
              <a:spLocks noChangeArrowheads="1"/>
            </p:cNvSpPr>
            <p:nvPr/>
          </p:nvSpPr>
          <p:spPr bwMode="auto">
            <a:xfrm>
              <a:off x="4368" y="1536"/>
              <a:ext cx="140" cy="158"/>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6236" name="Text Box 40"/>
            <p:cNvSpPr txBox="1">
              <a:spLocks noChangeArrowheads="1"/>
            </p:cNvSpPr>
            <p:nvPr/>
          </p:nvSpPr>
          <p:spPr bwMode="auto">
            <a:xfrm>
              <a:off x="4368" y="1343"/>
              <a:ext cx="140" cy="158"/>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6237" name="Text Box 41"/>
            <p:cNvSpPr txBox="1">
              <a:spLocks noChangeArrowheads="1"/>
            </p:cNvSpPr>
            <p:nvPr/>
          </p:nvSpPr>
          <p:spPr bwMode="auto">
            <a:xfrm>
              <a:off x="4368" y="1152"/>
              <a:ext cx="141" cy="158"/>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grpSp>
      <p:grpSp>
        <p:nvGrpSpPr>
          <p:cNvPr id="6" name="Group 42"/>
          <p:cNvGrpSpPr/>
          <p:nvPr/>
        </p:nvGrpSpPr>
        <p:grpSpPr bwMode="auto">
          <a:xfrm>
            <a:off x="6515100" y="3770313"/>
            <a:ext cx="2122488" cy="358775"/>
            <a:chOff x="3261" y="1966"/>
            <a:chExt cx="1846" cy="313"/>
          </a:xfrm>
        </p:grpSpPr>
        <p:sp>
          <p:nvSpPr>
            <p:cNvPr id="6224" name="Oval 43"/>
            <p:cNvSpPr>
              <a:spLocks noChangeArrowheads="1"/>
            </p:cNvSpPr>
            <p:nvPr/>
          </p:nvSpPr>
          <p:spPr bwMode="auto">
            <a:xfrm>
              <a:off x="5026" y="2000"/>
              <a:ext cx="81" cy="80"/>
            </a:xfrm>
            <a:prstGeom prst="ellipse">
              <a:avLst/>
            </a:prstGeom>
            <a:solidFill>
              <a:schemeClr val="accent1"/>
            </a:solidFill>
            <a:ln w="9525">
              <a:solidFill>
                <a:schemeClr val="tx1"/>
              </a:solidFill>
              <a:round/>
            </a:ln>
          </p:spPr>
          <p:txBody>
            <a:bodyPr wrap="none" anchor="ctr"/>
            <a:lstStyle/>
            <a:p>
              <a:endParaRPr lang="en-IN"/>
            </a:p>
          </p:txBody>
        </p:sp>
        <p:grpSp>
          <p:nvGrpSpPr>
            <p:cNvPr id="7" name="Group 44"/>
            <p:cNvGrpSpPr/>
            <p:nvPr/>
          </p:nvGrpSpPr>
          <p:grpSpPr bwMode="auto">
            <a:xfrm rot="33623">
              <a:off x="3455" y="2016"/>
              <a:ext cx="1037" cy="74"/>
              <a:chOff x="1872" y="1944"/>
              <a:chExt cx="660" cy="48"/>
            </a:xfrm>
          </p:grpSpPr>
          <p:sp>
            <p:nvSpPr>
              <p:cNvPr id="6231" name="Line 45"/>
              <p:cNvSpPr>
                <a:spLocks noChangeShapeType="1"/>
              </p:cNvSpPr>
              <p:nvPr/>
            </p:nvSpPr>
            <p:spPr bwMode="auto">
              <a:xfrm>
                <a:off x="1872" y="1944"/>
                <a:ext cx="0" cy="48"/>
              </a:xfrm>
              <a:prstGeom prst="line">
                <a:avLst/>
              </a:prstGeom>
              <a:noFill/>
              <a:ln w="28575">
                <a:solidFill>
                  <a:schemeClr val="tx1"/>
                </a:solidFill>
                <a:round/>
              </a:ln>
            </p:spPr>
            <p:txBody>
              <a:bodyPr/>
              <a:lstStyle/>
              <a:p>
                <a:endParaRPr lang="en-IN"/>
              </a:p>
            </p:txBody>
          </p:sp>
          <p:sp>
            <p:nvSpPr>
              <p:cNvPr id="6232" name="Line 46"/>
              <p:cNvSpPr>
                <a:spLocks noChangeShapeType="1"/>
              </p:cNvSpPr>
              <p:nvPr/>
            </p:nvSpPr>
            <p:spPr bwMode="auto">
              <a:xfrm>
                <a:off x="2202" y="1944"/>
                <a:ext cx="0" cy="48"/>
              </a:xfrm>
              <a:prstGeom prst="line">
                <a:avLst/>
              </a:prstGeom>
              <a:noFill/>
              <a:ln w="28575">
                <a:solidFill>
                  <a:schemeClr val="tx1"/>
                </a:solidFill>
                <a:round/>
              </a:ln>
            </p:spPr>
            <p:txBody>
              <a:bodyPr/>
              <a:lstStyle/>
              <a:p>
                <a:endParaRPr lang="en-IN"/>
              </a:p>
            </p:txBody>
          </p:sp>
          <p:sp>
            <p:nvSpPr>
              <p:cNvPr id="6233" name="Line 47"/>
              <p:cNvSpPr>
                <a:spLocks noChangeShapeType="1"/>
              </p:cNvSpPr>
              <p:nvPr/>
            </p:nvSpPr>
            <p:spPr bwMode="auto">
              <a:xfrm>
                <a:off x="2532" y="1944"/>
                <a:ext cx="0" cy="48"/>
              </a:xfrm>
              <a:prstGeom prst="line">
                <a:avLst/>
              </a:prstGeom>
              <a:noFill/>
              <a:ln w="28575">
                <a:solidFill>
                  <a:schemeClr val="tx1"/>
                </a:solidFill>
                <a:round/>
              </a:ln>
            </p:spPr>
            <p:txBody>
              <a:bodyPr/>
              <a:lstStyle/>
              <a:p>
                <a:endParaRPr lang="en-IN"/>
              </a:p>
            </p:txBody>
          </p:sp>
        </p:grpSp>
        <p:grpSp>
          <p:nvGrpSpPr>
            <p:cNvPr id="8" name="Group 48"/>
            <p:cNvGrpSpPr/>
            <p:nvPr/>
          </p:nvGrpSpPr>
          <p:grpSpPr bwMode="auto">
            <a:xfrm rot="101301">
              <a:off x="3261" y="1966"/>
              <a:ext cx="1754" cy="313"/>
              <a:chOff x="1774" y="1902"/>
              <a:chExt cx="1044" cy="186"/>
            </a:xfrm>
          </p:grpSpPr>
          <p:sp>
            <p:nvSpPr>
              <p:cNvPr id="6227" name="Text Box 49"/>
              <p:cNvSpPr txBox="1">
                <a:spLocks noChangeArrowheads="1"/>
              </p:cNvSpPr>
              <p:nvPr/>
            </p:nvSpPr>
            <p:spPr bwMode="auto">
              <a:xfrm>
                <a:off x="1774" y="1931"/>
                <a:ext cx="142" cy="157"/>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6228" name="Text Box 50"/>
              <p:cNvSpPr txBox="1">
                <a:spLocks noChangeArrowheads="1"/>
              </p:cNvSpPr>
              <p:nvPr/>
            </p:nvSpPr>
            <p:spPr bwMode="auto">
              <a:xfrm>
                <a:off x="2079" y="1919"/>
                <a:ext cx="142" cy="159"/>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6229" name="Text Box 51"/>
              <p:cNvSpPr txBox="1">
                <a:spLocks noChangeArrowheads="1"/>
              </p:cNvSpPr>
              <p:nvPr/>
            </p:nvSpPr>
            <p:spPr bwMode="auto">
              <a:xfrm>
                <a:off x="2388" y="1906"/>
                <a:ext cx="141" cy="159"/>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6230" name="Text Box 52"/>
              <p:cNvSpPr txBox="1">
                <a:spLocks noChangeArrowheads="1"/>
              </p:cNvSpPr>
              <p:nvPr/>
            </p:nvSpPr>
            <p:spPr bwMode="auto">
              <a:xfrm>
                <a:off x="2722" y="1902"/>
                <a:ext cx="96" cy="158"/>
              </a:xfrm>
              <a:prstGeom prst="rect">
                <a:avLst/>
              </a:prstGeom>
              <a:noFill/>
              <a:ln w="9525">
                <a:noFill/>
                <a:miter lim="800000"/>
              </a:ln>
            </p:spPr>
            <p:txBody>
              <a:bodyPr wrap="none">
                <a:spAutoFit/>
              </a:bodyPr>
              <a:lstStyle/>
              <a:p>
                <a:pPr eaLnBrk="0" hangingPunct="0"/>
                <a:endParaRPr lang="en-SG" sz="1400" b="1">
                  <a:latin typeface="Times New Roman" charset="0"/>
                </a:endParaRPr>
              </a:p>
            </p:txBody>
          </p:sp>
        </p:grpSp>
      </p:grpSp>
      <p:sp>
        <p:nvSpPr>
          <p:cNvPr id="7221" name="Line 53"/>
          <p:cNvSpPr>
            <a:spLocks noChangeShapeType="1"/>
          </p:cNvSpPr>
          <p:nvPr/>
        </p:nvSpPr>
        <p:spPr bwMode="auto">
          <a:xfrm>
            <a:off x="5994400" y="2278063"/>
            <a:ext cx="2597150" cy="1204912"/>
          </a:xfrm>
          <a:prstGeom prst="line">
            <a:avLst/>
          </a:prstGeom>
          <a:noFill/>
          <a:ln w="9525">
            <a:solidFill>
              <a:schemeClr val="bg2"/>
            </a:solidFill>
            <a:round/>
          </a:ln>
        </p:spPr>
        <p:txBody>
          <a:bodyPr/>
          <a:lstStyle/>
          <a:p>
            <a:endParaRPr lang="en-IN"/>
          </a:p>
        </p:txBody>
      </p:sp>
      <p:sp>
        <p:nvSpPr>
          <p:cNvPr id="7222" name="Line 54"/>
          <p:cNvSpPr>
            <a:spLocks noChangeShapeType="1"/>
          </p:cNvSpPr>
          <p:nvPr/>
        </p:nvSpPr>
        <p:spPr bwMode="auto">
          <a:xfrm>
            <a:off x="5994400" y="2278063"/>
            <a:ext cx="2597150" cy="835025"/>
          </a:xfrm>
          <a:prstGeom prst="line">
            <a:avLst/>
          </a:prstGeom>
          <a:noFill/>
          <a:ln w="9525">
            <a:solidFill>
              <a:schemeClr val="bg2"/>
            </a:solidFill>
            <a:round/>
          </a:ln>
        </p:spPr>
        <p:txBody>
          <a:bodyPr/>
          <a:lstStyle/>
          <a:p>
            <a:endParaRPr lang="en-IN"/>
          </a:p>
        </p:txBody>
      </p:sp>
      <p:sp>
        <p:nvSpPr>
          <p:cNvPr id="7223" name="Line 55"/>
          <p:cNvSpPr>
            <a:spLocks noChangeShapeType="1"/>
          </p:cNvSpPr>
          <p:nvPr/>
        </p:nvSpPr>
        <p:spPr bwMode="auto">
          <a:xfrm>
            <a:off x="5994400" y="2278063"/>
            <a:ext cx="2597150" cy="461962"/>
          </a:xfrm>
          <a:prstGeom prst="line">
            <a:avLst/>
          </a:prstGeom>
          <a:noFill/>
          <a:ln w="9525">
            <a:solidFill>
              <a:schemeClr val="bg2"/>
            </a:solidFill>
            <a:round/>
          </a:ln>
        </p:spPr>
        <p:txBody>
          <a:bodyPr/>
          <a:lstStyle/>
          <a:p>
            <a:endParaRPr lang="en-IN"/>
          </a:p>
        </p:txBody>
      </p:sp>
      <p:sp>
        <p:nvSpPr>
          <p:cNvPr id="7224" name="Line 56"/>
          <p:cNvSpPr>
            <a:spLocks noChangeShapeType="1"/>
          </p:cNvSpPr>
          <p:nvPr/>
        </p:nvSpPr>
        <p:spPr bwMode="auto">
          <a:xfrm flipV="1">
            <a:off x="5994400" y="3390900"/>
            <a:ext cx="2503488" cy="2041525"/>
          </a:xfrm>
          <a:prstGeom prst="line">
            <a:avLst/>
          </a:prstGeom>
          <a:noFill/>
          <a:ln w="9525">
            <a:solidFill>
              <a:schemeClr val="bg2"/>
            </a:solidFill>
            <a:round/>
          </a:ln>
        </p:spPr>
        <p:txBody>
          <a:bodyPr/>
          <a:lstStyle/>
          <a:p>
            <a:endParaRPr lang="en-IN"/>
          </a:p>
        </p:txBody>
      </p:sp>
      <p:sp>
        <p:nvSpPr>
          <p:cNvPr id="7225" name="Line 57"/>
          <p:cNvSpPr>
            <a:spLocks noChangeShapeType="1"/>
          </p:cNvSpPr>
          <p:nvPr/>
        </p:nvSpPr>
        <p:spPr bwMode="auto">
          <a:xfrm flipV="1">
            <a:off x="5994400" y="2925763"/>
            <a:ext cx="2133600" cy="2506662"/>
          </a:xfrm>
          <a:prstGeom prst="line">
            <a:avLst/>
          </a:prstGeom>
          <a:noFill/>
          <a:ln w="9525">
            <a:solidFill>
              <a:schemeClr val="bg2"/>
            </a:solidFill>
            <a:round/>
          </a:ln>
        </p:spPr>
        <p:txBody>
          <a:bodyPr/>
          <a:lstStyle/>
          <a:p>
            <a:endParaRPr lang="en-IN"/>
          </a:p>
        </p:txBody>
      </p:sp>
      <p:sp>
        <p:nvSpPr>
          <p:cNvPr id="7226" name="Line 58"/>
          <p:cNvSpPr>
            <a:spLocks noChangeShapeType="1"/>
          </p:cNvSpPr>
          <p:nvPr/>
        </p:nvSpPr>
        <p:spPr bwMode="auto">
          <a:xfrm flipV="1">
            <a:off x="5994400" y="2462213"/>
            <a:ext cx="1390650" cy="2970212"/>
          </a:xfrm>
          <a:prstGeom prst="line">
            <a:avLst/>
          </a:prstGeom>
          <a:noFill/>
          <a:ln w="9525">
            <a:solidFill>
              <a:schemeClr val="bg2"/>
            </a:solidFill>
            <a:round/>
          </a:ln>
        </p:spPr>
        <p:txBody>
          <a:bodyPr/>
          <a:lstStyle/>
          <a:p>
            <a:endParaRPr lang="en-IN"/>
          </a:p>
        </p:txBody>
      </p:sp>
      <p:sp>
        <p:nvSpPr>
          <p:cNvPr id="7227" name="Oval 59"/>
          <p:cNvSpPr>
            <a:spLocks noChangeArrowheads="1"/>
          </p:cNvSpPr>
          <p:nvPr/>
        </p:nvSpPr>
        <p:spPr bwMode="auto">
          <a:xfrm>
            <a:off x="7292975" y="2462213"/>
            <a:ext cx="92075" cy="93662"/>
          </a:xfrm>
          <a:prstGeom prst="ellipse">
            <a:avLst/>
          </a:prstGeom>
          <a:solidFill>
            <a:schemeClr val="accent1"/>
          </a:solidFill>
          <a:ln w="9525">
            <a:solidFill>
              <a:schemeClr val="tx1"/>
            </a:solidFill>
            <a:round/>
          </a:ln>
        </p:spPr>
        <p:txBody>
          <a:bodyPr wrap="none" anchor="ctr"/>
          <a:lstStyle/>
          <a:p>
            <a:endParaRPr lang="en-IN"/>
          </a:p>
        </p:txBody>
      </p:sp>
      <p:sp>
        <p:nvSpPr>
          <p:cNvPr id="7228" name="Oval 60"/>
          <p:cNvSpPr>
            <a:spLocks noChangeArrowheads="1"/>
          </p:cNvSpPr>
          <p:nvPr/>
        </p:nvSpPr>
        <p:spPr bwMode="auto">
          <a:xfrm>
            <a:off x="8034338" y="2925763"/>
            <a:ext cx="93662" cy="93662"/>
          </a:xfrm>
          <a:prstGeom prst="ellipse">
            <a:avLst/>
          </a:prstGeom>
          <a:solidFill>
            <a:schemeClr val="accent1"/>
          </a:solidFill>
          <a:ln w="9525">
            <a:solidFill>
              <a:schemeClr val="tx1"/>
            </a:solidFill>
            <a:round/>
          </a:ln>
        </p:spPr>
        <p:txBody>
          <a:bodyPr wrap="none" anchor="ctr"/>
          <a:lstStyle/>
          <a:p>
            <a:endParaRPr lang="en-IN"/>
          </a:p>
        </p:txBody>
      </p:sp>
      <p:sp>
        <p:nvSpPr>
          <p:cNvPr id="7229" name="Oval 61"/>
          <p:cNvSpPr>
            <a:spLocks noChangeArrowheads="1"/>
          </p:cNvSpPr>
          <p:nvPr/>
        </p:nvSpPr>
        <p:spPr bwMode="auto">
          <a:xfrm>
            <a:off x="8407400" y="3390900"/>
            <a:ext cx="90488" cy="92075"/>
          </a:xfrm>
          <a:prstGeom prst="ellipse">
            <a:avLst/>
          </a:prstGeom>
          <a:solidFill>
            <a:schemeClr val="accent1"/>
          </a:solidFill>
          <a:ln w="9525">
            <a:solidFill>
              <a:schemeClr val="tx1"/>
            </a:solidFill>
            <a:round/>
          </a:ln>
        </p:spPr>
        <p:txBody>
          <a:bodyPr wrap="none" anchor="ctr"/>
          <a:lstStyle/>
          <a:p>
            <a:endParaRPr lang="en-IN"/>
          </a:p>
        </p:txBody>
      </p:sp>
      <p:sp>
        <p:nvSpPr>
          <p:cNvPr id="7230" name="Arc 62"/>
          <p:cNvSpPr/>
          <p:nvPr/>
        </p:nvSpPr>
        <p:spPr bwMode="auto">
          <a:xfrm rot="-531138">
            <a:off x="5494338" y="2149475"/>
            <a:ext cx="2954337" cy="1931988"/>
          </a:xfrm>
          <a:custGeom>
            <a:avLst/>
            <a:gdLst>
              <a:gd name="T0" fmla="*/ 576369 w 21600"/>
              <a:gd name="T1" fmla="*/ 0 h 21185"/>
              <a:gd name="T2" fmla="*/ 2954337 w 21600"/>
              <a:gd name="T3" fmla="*/ 1931988 h 21185"/>
              <a:gd name="T4" fmla="*/ 0 w 21600"/>
              <a:gd name="T5" fmla="*/ 1931988 h 21185"/>
              <a:gd name="T6" fmla="*/ 0 60000 65536"/>
              <a:gd name="T7" fmla="*/ 0 60000 65536"/>
              <a:gd name="T8" fmla="*/ 0 60000 65536"/>
              <a:gd name="T9" fmla="*/ 0 w 21600"/>
              <a:gd name="T10" fmla="*/ 0 h 21185"/>
              <a:gd name="T11" fmla="*/ 21600 w 21600"/>
              <a:gd name="T12" fmla="*/ 21185 h 21185"/>
            </a:gdLst>
            <a:ahLst/>
            <a:cxnLst>
              <a:cxn ang="T6">
                <a:pos x="T0" y="T1"/>
              </a:cxn>
              <a:cxn ang="T7">
                <a:pos x="T2" y="T3"/>
              </a:cxn>
              <a:cxn ang="T8">
                <a:pos x="T4" y="T5"/>
              </a:cxn>
            </a:cxnLst>
            <a:rect l="T9" t="T10" r="T11" b="T12"/>
            <a:pathLst>
              <a:path w="21600" h="21185" fill="none" extrusionOk="0">
                <a:moveTo>
                  <a:pt x="4213" y="0"/>
                </a:moveTo>
                <a:cubicBezTo>
                  <a:pt x="14320" y="2010"/>
                  <a:pt x="21600" y="10880"/>
                  <a:pt x="21600" y="21185"/>
                </a:cubicBezTo>
              </a:path>
              <a:path w="21600" h="21185" stroke="0" extrusionOk="0">
                <a:moveTo>
                  <a:pt x="4213" y="0"/>
                </a:moveTo>
                <a:cubicBezTo>
                  <a:pt x="14320" y="2010"/>
                  <a:pt x="21600" y="10880"/>
                  <a:pt x="21600" y="21185"/>
                </a:cubicBezTo>
                <a:lnTo>
                  <a:pt x="0" y="21185"/>
                </a:lnTo>
                <a:close/>
              </a:path>
            </a:pathLst>
          </a:custGeom>
          <a:noFill/>
          <a:ln w="28575">
            <a:solidFill>
              <a:schemeClr val="tx1"/>
            </a:solidFill>
            <a:round/>
          </a:ln>
        </p:spPr>
        <p:txBody>
          <a:bodyPr wrap="none" anchor="ctr"/>
          <a:lstStyle/>
          <a:p>
            <a:endParaRPr lang="en-IN"/>
          </a:p>
        </p:txBody>
      </p:sp>
      <p:grpSp>
        <p:nvGrpSpPr>
          <p:cNvPr id="9" name="Group 63"/>
          <p:cNvGrpSpPr/>
          <p:nvPr/>
        </p:nvGrpSpPr>
        <p:grpSpPr bwMode="auto">
          <a:xfrm>
            <a:off x="3097213" y="3716338"/>
            <a:ext cx="5894387" cy="366712"/>
            <a:chOff x="1296" y="1872"/>
            <a:chExt cx="3106" cy="229"/>
          </a:xfrm>
        </p:grpSpPr>
        <p:sp>
          <p:nvSpPr>
            <p:cNvPr id="6222" name="Text Box 64"/>
            <p:cNvSpPr txBox="1">
              <a:spLocks noChangeArrowheads="1"/>
            </p:cNvSpPr>
            <p:nvPr/>
          </p:nvSpPr>
          <p:spPr bwMode="auto">
            <a:xfrm>
              <a:off x="1296" y="1872"/>
              <a:ext cx="184" cy="229"/>
            </a:xfrm>
            <a:prstGeom prst="rect">
              <a:avLst/>
            </a:prstGeom>
            <a:noFill/>
            <a:ln w="9525">
              <a:noFill/>
              <a:miter lim="800000"/>
            </a:ln>
          </p:spPr>
          <p:txBody>
            <a:bodyPr wrap="none">
              <a:spAutoFit/>
            </a:bodyPr>
            <a:lstStyle/>
            <a:p>
              <a:pPr eaLnBrk="0" hangingPunct="0"/>
              <a:r>
                <a:rPr lang="en-US">
                  <a:latin typeface="Times New Roman" charset="0"/>
                </a:rPr>
                <a:t>A</a:t>
              </a:r>
              <a:endParaRPr lang="en-US">
                <a:latin typeface="Times New Roman" charset="0"/>
              </a:endParaRPr>
            </a:p>
          </p:txBody>
        </p:sp>
        <p:sp>
          <p:nvSpPr>
            <p:cNvPr id="6223" name="Text Box 65"/>
            <p:cNvSpPr txBox="1">
              <a:spLocks noChangeArrowheads="1"/>
            </p:cNvSpPr>
            <p:nvPr/>
          </p:nvSpPr>
          <p:spPr bwMode="auto">
            <a:xfrm>
              <a:off x="4224" y="1872"/>
              <a:ext cx="178" cy="229"/>
            </a:xfrm>
            <a:prstGeom prst="rect">
              <a:avLst/>
            </a:prstGeom>
            <a:noFill/>
            <a:ln w="9525">
              <a:noFill/>
              <a:miter lim="800000"/>
            </a:ln>
          </p:spPr>
          <p:txBody>
            <a:bodyPr wrap="none">
              <a:spAutoFit/>
            </a:bodyPr>
            <a:lstStyle/>
            <a:p>
              <a:pPr eaLnBrk="0" hangingPunct="0"/>
              <a:r>
                <a:rPr lang="en-US">
                  <a:latin typeface="Times New Roman" charset="0"/>
                </a:rPr>
                <a:t>B</a:t>
              </a:r>
              <a:endParaRPr lang="en-US">
                <a:latin typeface="Times New Roman" charset="0"/>
              </a:endParaRPr>
            </a:p>
          </p:txBody>
        </p:sp>
      </p:grpSp>
      <p:grpSp>
        <p:nvGrpSpPr>
          <p:cNvPr id="10" name="Group 66"/>
          <p:cNvGrpSpPr/>
          <p:nvPr/>
        </p:nvGrpSpPr>
        <p:grpSpPr bwMode="auto">
          <a:xfrm>
            <a:off x="5867400" y="1992313"/>
            <a:ext cx="417513" cy="3798887"/>
            <a:chOff x="2772" y="912"/>
            <a:chExt cx="216" cy="2019"/>
          </a:xfrm>
        </p:grpSpPr>
        <p:sp>
          <p:nvSpPr>
            <p:cNvPr id="6220" name="Text Box 67"/>
            <p:cNvSpPr txBox="1">
              <a:spLocks noChangeArrowheads="1"/>
            </p:cNvSpPr>
            <p:nvPr/>
          </p:nvSpPr>
          <p:spPr bwMode="auto">
            <a:xfrm>
              <a:off x="2784" y="2736"/>
              <a:ext cx="204" cy="195"/>
            </a:xfrm>
            <a:prstGeom prst="rect">
              <a:avLst/>
            </a:prstGeom>
            <a:noFill/>
            <a:ln w="9525">
              <a:noFill/>
              <a:miter lim="800000"/>
            </a:ln>
          </p:spPr>
          <p:txBody>
            <a:bodyPr wrap="none">
              <a:spAutoFit/>
            </a:bodyPr>
            <a:lstStyle/>
            <a:p>
              <a:pPr eaLnBrk="0" hangingPunct="0"/>
              <a:r>
                <a:rPr lang="en-US">
                  <a:latin typeface="Times New Roman" charset="0"/>
                </a:rPr>
                <a:t> C</a:t>
              </a:r>
              <a:endParaRPr lang="en-US">
                <a:latin typeface="Times New Roman" charset="0"/>
              </a:endParaRPr>
            </a:p>
          </p:txBody>
        </p:sp>
        <p:sp>
          <p:nvSpPr>
            <p:cNvPr id="6221" name="Text Box 68"/>
            <p:cNvSpPr txBox="1">
              <a:spLocks noChangeArrowheads="1"/>
            </p:cNvSpPr>
            <p:nvPr/>
          </p:nvSpPr>
          <p:spPr bwMode="auto">
            <a:xfrm>
              <a:off x="2772" y="912"/>
              <a:ext cx="181" cy="195"/>
            </a:xfrm>
            <a:prstGeom prst="rect">
              <a:avLst/>
            </a:prstGeom>
            <a:noFill/>
            <a:ln w="9525">
              <a:noFill/>
              <a:miter lim="800000"/>
            </a:ln>
          </p:spPr>
          <p:txBody>
            <a:bodyPr wrap="none">
              <a:spAutoFit/>
            </a:bodyPr>
            <a:lstStyle/>
            <a:p>
              <a:pPr eaLnBrk="0" hangingPunct="0"/>
              <a:r>
                <a:rPr lang="en-US">
                  <a:latin typeface="Times New Roman" charset="0"/>
                </a:rPr>
                <a:t>D</a:t>
              </a:r>
              <a:endParaRPr lang="en-US">
                <a:latin typeface="Times New Roman" charset="0"/>
              </a:endParaRPr>
            </a:p>
          </p:txBody>
        </p:sp>
      </p:grpSp>
      <p:grpSp>
        <p:nvGrpSpPr>
          <p:cNvPr id="11" name="Group 69"/>
          <p:cNvGrpSpPr/>
          <p:nvPr/>
        </p:nvGrpSpPr>
        <p:grpSpPr bwMode="auto">
          <a:xfrm flipV="1">
            <a:off x="3513138" y="3625850"/>
            <a:ext cx="4938712" cy="1946275"/>
            <a:chOff x="1918" y="915"/>
            <a:chExt cx="3394" cy="1337"/>
          </a:xfrm>
        </p:grpSpPr>
        <p:sp>
          <p:nvSpPr>
            <p:cNvPr id="6218" name="Arc 70"/>
            <p:cNvSpPr/>
            <p:nvPr/>
          </p:nvSpPr>
          <p:spPr bwMode="auto">
            <a:xfrm rot="531138" flipH="1">
              <a:off x="1918" y="915"/>
              <a:ext cx="2029" cy="1329"/>
            </a:xfrm>
            <a:custGeom>
              <a:avLst/>
              <a:gdLst>
                <a:gd name="T0" fmla="*/ 396 w 21600"/>
                <a:gd name="T1" fmla="*/ 0 h 21185"/>
                <a:gd name="T2" fmla="*/ 2029 w 21600"/>
                <a:gd name="T3" fmla="*/ 1329 h 21185"/>
                <a:gd name="T4" fmla="*/ 0 w 21600"/>
                <a:gd name="T5" fmla="*/ 1329 h 21185"/>
                <a:gd name="T6" fmla="*/ 0 60000 65536"/>
                <a:gd name="T7" fmla="*/ 0 60000 65536"/>
                <a:gd name="T8" fmla="*/ 0 60000 65536"/>
                <a:gd name="T9" fmla="*/ 0 w 21600"/>
                <a:gd name="T10" fmla="*/ 0 h 21185"/>
                <a:gd name="T11" fmla="*/ 21600 w 21600"/>
                <a:gd name="T12" fmla="*/ 21185 h 21185"/>
              </a:gdLst>
              <a:ahLst/>
              <a:cxnLst>
                <a:cxn ang="T6">
                  <a:pos x="T0" y="T1"/>
                </a:cxn>
                <a:cxn ang="T7">
                  <a:pos x="T2" y="T3"/>
                </a:cxn>
                <a:cxn ang="T8">
                  <a:pos x="T4" y="T5"/>
                </a:cxn>
              </a:cxnLst>
              <a:rect l="T9" t="T10" r="T11" b="T12"/>
              <a:pathLst>
                <a:path w="21600" h="21185" fill="none" extrusionOk="0">
                  <a:moveTo>
                    <a:pt x="4213" y="0"/>
                  </a:moveTo>
                  <a:cubicBezTo>
                    <a:pt x="14320" y="2010"/>
                    <a:pt x="21600" y="10880"/>
                    <a:pt x="21600" y="21185"/>
                  </a:cubicBezTo>
                </a:path>
                <a:path w="21600" h="21185" stroke="0" extrusionOk="0">
                  <a:moveTo>
                    <a:pt x="4213" y="0"/>
                  </a:moveTo>
                  <a:cubicBezTo>
                    <a:pt x="14320" y="2010"/>
                    <a:pt x="21600" y="10880"/>
                    <a:pt x="21600" y="21185"/>
                  </a:cubicBezTo>
                  <a:lnTo>
                    <a:pt x="0" y="21185"/>
                  </a:lnTo>
                  <a:close/>
                </a:path>
              </a:pathLst>
            </a:custGeom>
            <a:noFill/>
            <a:ln w="28575">
              <a:solidFill>
                <a:schemeClr val="tx1"/>
              </a:solidFill>
              <a:round/>
            </a:ln>
          </p:spPr>
          <p:txBody>
            <a:bodyPr wrap="none" anchor="ctr"/>
            <a:lstStyle/>
            <a:p>
              <a:endParaRPr lang="en-IN"/>
            </a:p>
          </p:txBody>
        </p:sp>
        <p:sp>
          <p:nvSpPr>
            <p:cNvPr id="6219" name="Arc 71"/>
            <p:cNvSpPr/>
            <p:nvPr/>
          </p:nvSpPr>
          <p:spPr bwMode="auto">
            <a:xfrm rot="-531138">
              <a:off x="3282" y="924"/>
              <a:ext cx="2030" cy="1328"/>
            </a:xfrm>
            <a:custGeom>
              <a:avLst/>
              <a:gdLst>
                <a:gd name="T0" fmla="*/ 396 w 21600"/>
                <a:gd name="T1" fmla="*/ 0 h 21185"/>
                <a:gd name="T2" fmla="*/ 2030 w 21600"/>
                <a:gd name="T3" fmla="*/ 1328 h 21185"/>
                <a:gd name="T4" fmla="*/ 0 w 21600"/>
                <a:gd name="T5" fmla="*/ 1328 h 21185"/>
                <a:gd name="T6" fmla="*/ 0 60000 65536"/>
                <a:gd name="T7" fmla="*/ 0 60000 65536"/>
                <a:gd name="T8" fmla="*/ 0 60000 65536"/>
                <a:gd name="T9" fmla="*/ 0 w 21600"/>
                <a:gd name="T10" fmla="*/ 0 h 21185"/>
                <a:gd name="T11" fmla="*/ 21600 w 21600"/>
                <a:gd name="T12" fmla="*/ 21185 h 21185"/>
              </a:gdLst>
              <a:ahLst/>
              <a:cxnLst>
                <a:cxn ang="T6">
                  <a:pos x="T0" y="T1"/>
                </a:cxn>
                <a:cxn ang="T7">
                  <a:pos x="T2" y="T3"/>
                </a:cxn>
                <a:cxn ang="T8">
                  <a:pos x="T4" y="T5"/>
                </a:cxn>
              </a:cxnLst>
              <a:rect l="T9" t="T10" r="T11" b="T12"/>
              <a:pathLst>
                <a:path w="21600" h="21185" fill="none" extrusionOk="0">
                  <a:moveTo>
                    <a:pt x="4213" y="0"/>
                  </a:moveTo>
                  <a:cubicBezTo>
                    <a:pt x="14320" y="2010"/>
                    <a:pt x="21600" y="10880"/>
                    <a:pt x="21600" y="21185"/>
                  </a:cubicBezTo>
                </a:path>
                <a:path w="21600" h="21185" stroke="0" extrusionOk="0">
                  <a:moveTo>
                    <a:pt x="4213" y="0"/>
                  </a:moveTo>
                  <a:cubicBezTo>
                    <a:pt x="14320" y="2010"/>
                    <a:pt x="21600" y="10880"/>
                    <a:pt x="21600" y="21185"/>
                  </a:cubicBezTo>
                  <a:lnTo>
                    <a:pt x="0" y="21185"/>
                  </a:lnTo>
                  <a:close/>
                </a:path>
              </a:pathLst>
            </a:custGeom>
            <a:noFill/>
            <a:ln w="28575">
              <a:solidFill>
                <a:schemeClr val="tx1"/>
              </a:solidFill>
              <a:round/>
            </a:ln>
          </p:spPr>
          <p:txBody>
            <a:bodyPr wrap="none" anchor="ctr"/>
            <a:lstStyle/>
            <a:p>
              <a:endParaRPr lang="en-IN"/>
            </a:p>
          </p:txBody>
        </p:sp>
      </p:grpSp>
      <p:grpSp>
        <p:nvGrpSpPr>
          <p:cNvPr id="12" name="Group 72"/>
          <p:cNvGrpSpPr/>
          <p:nvPr/>
        </p:nvGrpSpPr>
        <p:grpSpPr bwMode="auto">
          <a:xfrm>
            <a:off x="3581400" y="838200"/>
            <a:ext cx="4648200" cy="838200"/>
            <a:chOff x="1632" y="240"/>
            <a:chExt cx="2928" cy="528"/>
          </a:xfrm>
        </p:grpSpPr>
        <p:sp>
          <p:nvSpPr>
            <p:cNvPr id="6216" name="Rectangle 73"/>
            <p:cNvSpPr>
              <a:spLocks noChangeArrowheads="1"/>
            </p:cNvSpPr>
            <p:nvPr/>
          </p:nvSpPr>
          <p:spPr bwMode="auto">
            <a:xfrm>
              <a:off x="1728" y="258"/>
              <a:ext cx="2784" cy="510"/>
            </a:xfrm>
            <a:prstGeom prst="rect">
              <a:avLst/>
            </a:prstGeom>
            <a:solidFill>
              <a:srgbClr val="FFCCFF"/>
            </a:solidFill>
            <a:ln w="9525">
              <a:solidFill>
                <a:schemeClr val="tx1"/>
              </a:solidFill>
              <a:miter lim="800000"/>
            </a:ln>
          </p:spPr>
          <p:txBody>
            <a:bodyPr wrap="none" anchor="ctr"/>
            <a:lstStyle/>
            <a:p>
              <a:endParaRPr lang="en-IN"/>
            </a:p>
          </p:txBody>
        </p:sp>
        <p:sp>
          <p:nvSpPr>
            <p:cNvPr id="6217" name="Text Box 74"/>
            <p:cNvSpPr txBox="1">
              <a:spLocks noChangeArrowheads="1"/>
            </p:cNvSpPr>
            <p:nvPr/>
          </p:nvSpPr>
          <p:spPr bwMode="auto">
            <a:xfrm>
              <a:off x="1632" y="240"/>
              <a:ext cx="2928" cy="520"/>
            </a:xfrm>
            <a:prstGeom prst="rect">
              <a:avLst/>
            </a:prstGeom>
            <a:noFill/>
            <a:ln w="9525">
              <a:noFill/>
              <a:miter lim="800000"/>
            </a:ln>
          </p:spPr>
          <p:txBody>
            <a:bodyPr>
              <a:spAutoFit/>
            </a:bodyPr>
            <a:lstStyle/>
            <a:p>
              <a:pPr algn="ctr" eaLnBrk="0" hangingPunct="0"/>
              <a:r>
                <a:rPr lang="en-US" sz="1600" b="1">
                  <a:latin typeface="Times New Roman" charset="0"/>
                  <a:cs typeface="Times New Roman" charset="0"/>
                </a:rPr>
                <a:t>Problem 2</a:t>
              </a:r>
              <a:endParaRPr lang="en-US" sz="1600" b="1">
                <a:latin typeface="Times New Roman" charset="0"/>
                <a:cs typeface="Times New Roman" charset="0"/>
              </a:endParaRPr>
            </a:p>
            <a:p>
              <a:pPr algn="ctr" eaLnBrk="0" hangingPunct="0"/>
              <a:r>
                <a:rPr lang="en-US" sz="1600" i="1">
                  <a:latin typeface="Times New Roman" charset="0"/>
                  <a:cs typeface="Times New Roman" charset="0"/>
                </a:rPr>
                <a:t>Draw ellipse by </a:t>
              </a:r>
              <a:r>
                <a:rPr lang="en-US" sz="1600" b="1">
                  <a:latin typeface="Times New Roman" charset="0"/>
                  <a:cs typeface="Times New Roman" charset="0"/>
                </a:rPr>
                <a:t>Rectangle</a:t>
              </a:r>
              <a:r>
                <a:rPr lang="en-US" sz="1600" i="1">
                  <a:latin typeface="Times New Roman" charset="0"/>
                  <a:cs typeface="Times New Roman" charset="0"/>
                </a:rPr>
                <a:t> method.</a:t>
              </a:r>
              <a:endParaRPr lang="en-US" sz="1600">
                <a:latin typeface="Times New Roman" charset="0"/>
                <a:cs typeface="Times New Roman" charset="0"/>
              </a:endParaRPr>
            </a:p>
            <a:p>
              <a:pPr algn="ctr" eaLnBrk="0" hangingPunct="0"/>
              <a:r>
                <a:rPr lang="en-US" sz="1600" i="1">
                  <a:latin typeface="Times New Roman" charset="0"/>
                  <a:cs typeface="Times New Roman" charset="0"/>
                </a:rPr>
                <a:t>Take major axis 100 mm and minor axis 70 mm long.</a:t>
              </a:r>
              <a:endParaRPr lang="en-US" sz="1600">
                <a:latin typeface="Times New Roman" charset="0"/>
              </a:endParaRPr>
            </a:p>
          </p:txBody>
        </p:sp>
      </p:grpSp>
      <p:grpSp>
        <p:nvGrpSpPr>
          <p:cNvPr id="13" name="Group 75"/>
          <p:cNvGrpSpPr/>
          <p:nvPr/>
        </p:nvGrpSpPr>
        <p:grpSpPr bwMode="auto">
          <a:xfrm>
            <a:off x="152400" y="152400"/>
            <a:ext cx="2667000" cy="6477000"/>
            <a:chOff x="96" y="96"/>
            <a:chExt cx="1680" cy="4080"/>
          </a:xfrm>
        </p:grpSpPr>
        <p:sp>
          <p:nvSpPr>
            <p:cNvPr id="6214" name="Rectangle 76"/>
            <p:cNvSpPr>
              <a:spLocks noChangeArrowheads="1"/>
            </p:cNvSpPr>
            <p:nvPr/>
          </p:nvSpPr>
          <p:spPr bwMode="auto">
            <a:xfrm>
              <a:off x="96" y="96"/>
              <a:ext cx="1680" cy="4080"/>
            </a:xfrm>
            <a:prstGeom prst="rect">
              <a:avLst/>
            </a:prstGeom>
            <a:solidFill>
              <a:srgbClr val="66FFFF"/>
            </a:solidFill>
            <a:ln w="9525">
              <a:solidFill>
                <a:schemeClr val="tx1"/>
              </a:solidFill>
              <a:miter lim="800000"/>
            </a:ln>
          </p:spPr>
          <p:txBody>
            <a:bodyPr wrap="none" anchor="ctr"/>
            <a:lstStyle/>
            <a:p>
              <a:endParaRPr lang="en-IN"/>
            </a:p>
          </p:txBody>
        </p:sp>
        <p:sp>
          <p:nvSpPr>
            <p:cNvPr id="6215" name="Rectangle 77"/>
            <p:cNvSpPr>
              <a:spLocks noChangeArrowheads="1"/>
            </p:cNvSpPr>
            <p:nvPr/>
          </p:nvSpPr>
          <p:spPr bwMode="auto">
            <a:xfrm>
              <a:off x="144" y="96"/>
              <a:ext cx="1632" cy="4078"/>
            </a:xfrm>
            <a:prstGeom prst="rect">
              <a:avLst/>
            </a:prstGeom>
            <a:noFill/>
            <a:ln w="9525">
              <a:noFill/>
              <a:miter lim="800000"/>
            </a:ln>
          </p:spPr>
          <p:txBody>
            <a:bodyPr>
              <a:spAutoFit/>
            </a:bodyPr>
            <a:lstStyle/>
            <a:p>
              <a:pPr algn="just" eaLnBrk="0" hangingPunct="0"/>
              <a:r>
                <a:rPr lang="en-US" sz="1400" b="1" i="1">
                  <a:latin typeface="Times New Roman" charset="0"/>
                  <a:cs typeface="Times New Roman" charset="0"/>
                </a:rPr>
                <a:t>Steps:</a:t>
              </a:r>
              <a:endParaRPr lang="en-US" sz="1400" b="1" i="1">
                <a:latin typeface="Times New Roman" charset="0"/>
                <a:cs typeface="Times New Roman" charset="0"/>
              </a:endParaRPr>
            </a:p>
            <a:p>
              <a:pPr algn="just" eaLnBrk="0" hangingPunct="0"/>
              <a:r>
                <a:rPr lang="en-US" sz="1400">
                  <a:latin typeface="Times New Roman" charset="0"/>
                  <a:cs typeface="Times New Roman" charset="0"/>
                </a:rPr>
                <a:t>1   Draw a rectangle taking major and minor axes as sides.</a:t>
              </a:r>
              <a:endParaRPr lang="en-US" sz="1400">
                <a:latin typeface="Times New Roman" charset="0"/>
                <a:cs typeface="Times New Roman" charset="0"/>
              </a:endParaRPr>
            </a:p>
            <a:p>
              <a:pPr algn="just" eaLnBrk="0" hangingPunct="0"/>
              <a:r>
                <a:rPr lang="en-US" sz="1400">
                  <a:latin typeface="Times New Roman" charset="0"/>
                  <a:cs typeface="Times New Roman" charset="0"/>
                </a:rPr>
                <a:t>2. In this rectangle draw both axes as perpendicular bisectors of each other..</a:t>
              </a:r>
              <a:endParaRPr lang="en-US" sz="1400">
                <a:latin typeface="Times New Roman" charset="0"/>
                <a:cs typeface="Times New Roman" charset="0"/>
              </a:endParaRPr>
            </a:p>
            <a:p>
              <a:pPr algn="just" eaLnBrk="0" hangingPunct="0"/>
              <a:r>
                <a:rPr lang="en-US" sz="1400">
                  <a:latin typeface="Times New Roman" charset="0"/>
                  <a:cs typeface="Times New Roman" charset="0"/>
                </a:rPr>
                <a:t>3. For construction, select upper left part of rectangle. Divide vertical small side and horizontal long side into same number of equal parts.( here divided in four parts)</a:t>
              </a:r>
              <a:endParaRPr lang="en-US" sz="1400">
                <a:latin typeface="Times New Roman" charset="0"/>
                <a:cs typeface="Times New Roman" charset="0"/>
              </a:endParaRPr>
            </a:p>
            <a:p>
              <a:pPr algn="just" eaLnBrk="0" hangingPunct="0"/>
              <a:r>
                <a:rPr lang="en-US" sz="1400">
                  <a:latin typeface="Times New Roman" charset="0"/>
                  <a:cs typeface="Times New Roman" charset="0"/>
                </a:rPr>
                <a:t>4. Name those as shown..</a:t>
              </a:r>
              <a:endParaRPr lang="en-US" sz="1400">
                <a:latin typeface="Times New Roman" charset="0"/>
                <a:cs typeface="Times New Roman" charset="0"/>
              </a:endParaRPr>
            </a:p>
            <a:p>
              <a:pPr algn="just" eaLnBrk="0" hangingPunct="0"/>
              <a:r>
                <a:rPr lang="en-US" sz="1400">
                  <a:latin typeface="Times New Roman" charset="0"/>
                  <a:cs typeface="Times New Roman" charset="0"/>
                </a:rPr>
                <a:t>5. Now join all vertical points 1,2,3,4, to the upper end of minor axis. And all horizontal points i.e.1,2,3,4 to the lower end of minor axis.</a:t>
              </a:r>
              <a:endParaRPr lang="en-US" sz="1400">
                <a:latin typeface="Times New Roman" charset="0"/>
                <a:cs typeface="Times New Roman" charset="0"/>
              </a:endParaRPr>
            </a:p>
            <a:p>
              <a:pPr algn="just" eaLnBrk="0" hangingPunct="0"/>
              <a:r>
                <a:rPr lang="en-US" sz="1400">
                  <a:latin typeface="Times New Roman" charset="0"/>
                  <a:cs typeface="Times New Roman" charset="0"/>
                </a:rPr>
                <a:t>6. Then extend C-1 line upto D-1 and mark that point. Similarly extend C-2, C-3, C-4 lines up to D-2, D-3, &amp; D-4 lines. </a:t>
              </a:r>
              <a:endParaRPr lang="en-US" sz="1400">
                <a:latin typeface="Times New Roman" charset="0"/>
                <a:cs typeface="Times New Roman" charset="0"/>
              </a:endParaRPr>
            </a:p>
            <a:p>
              <a:pPr algn="just" eaLnBrk="0" hangingPunct="0"/>
              <a:r>
                <a:rPr lang="en-US" sz="1400" b="1">
                  <a:latin typeface="Times New Roman" charset="0"/>
                  <a:cs typeface="Times New Roman" charset="0"/>
                </a:rPr>
                <a:t>7.</a:t>
              </a:r>
              <a:r>
                <a:rPr lang="en-US" sz="1400">
                  <a:latin typeface="Times New Roman" charset="0"/>
                  <a:cs typeface="Times New Roman" charset="0"/>
                </a:rPr>
                <a:t> Mark all these points properly and join all along with ends A and D in smooth possible curve. Do similar construction in right side part.along with lower half of the rectangle.Join all points in smooth curve. </a:t>
              </a:r>
              <a:endParaRPr lang="en-US" sz="1400">
                <a:latin typeface="Times New Roman" charset="0"/>
                <a:cs typeface="Times New Roman" charset="0"/>
              </a:endParaRPr>
            </a:p>
            <a:p>
              <a:pPr algn="just" eaLnBrk="0" hangingPunct="0"/>
              <a:r>
                <a:rPr lang="en-US" sz="1400">
                  <a:latin typeface="Times New Roman" charset="0"/>
                  <a:cs typeface="Times New Roman" charset="0"/>
                </a:rPr>
                <a:t>It is required ellipse.</a:t>
              </a:r>
              <a:endParaRPr lang="en-US" sz="2800">
                <a:latin typeface="Times New Roman" charset="0"/>
              </a:endParaRPr>
            </a:p>
          </p:txBody>
        </p:sp>
      </p:grpSp>
      <p:sp>
        <p:nvSpPr>
          <p:cNvPr id="6188" name="Text Box 78"/>
          <p:cNvSpPr txBox="1">
            <a:spLocks noChangeArrowheads="1"/>
          </p:cNvSpPr>
          <p:nvPr/>
        </p:nvSpPr>
        <p:spPr bwMode="auto">
          <a:xfrm>
            <a:off x="6794500" y="0"/>
            <a:ext cx="2349500" cy="579438"/>
          </a:xfrm>
          <a:prstGeom prst="rect">
            <a:avLst/>
          </a:prstGeom>
          <a:noFill/>
          <a:ln w="9525">
            <a:noFill/>
            <a:miter lim="800000"/>
          </a:ln>
        </p:spPr>
        <p:txBody>
          <a:bodyPr wrap="none">
            <a:spAutoFit/>
          </a:bodyPr>
          <a:lstStyle/>
          <a:p>
            <a:pPr algn="ctr" eaLnBrk="0" hangingPunct="0"/>
            <a:r>
              <a:rPr lang="en-US" b="1" u="sng">
                <a:solidFill>
                  <a:schemeClr val="accent2"/>
                </a:solidFill>
                <a:latin typeface="Arial Black" pitchFamily="34" charset="0"/>
              </a:rPr>
              <a:t>ELLIPSE </a:t>
            </a:r>
            <a:endParaRPr lang="en-US" b="1" u="sng">
              <a:solidFill>
                <a:schemeClr val="accent2"/>
              </a:solidFill>
              <a:latin typeface="Arial Black" pitchFamily="34" charset="0"/>
            </a:endParaRPr>
          </a:p>
          <a:p>
            <a:pPr algn="ctr" eaLnBrk="0" hangingPunct="0"/>
            <a:r>
              <a:rPr lang="en-US" sz="1400" b="1" i="1">
                <a:solidFill>
                  <a:srgbClr val="FF0000"/>
                </a:solidFill>
                <a:latin typeface="Times New Roman" charset="0"/>
              </a:rPr>
              <a:t>BY RECTANGLE METHOD</a:t>
            </a:r>
            <a:endParaRPr lang="en-US" sz="1400" b="1" i="1">
              <a:solidFill>
                <a:srgbClr val="FF0000"/>
              </a:solidFill>
              <a:latin typeface="Times New Roman" charset="0"/>
            </a:endParaRPr>
          </a:p>
        </p:txBody>
      </p:sp>
      <p:grpSp>
        <p:nvGrpSpPr>
          <p:cNvPr id="14" name="Group 79"/>
          <p:cNvGrpSpPr/>
          <p:nvPr/>
        </p:nvGrpSpPr>
        <p:grpSpPr bwMode="auto">
          <a:xfrm>
            <a:off x="8016875" y="6629400"/>
            <a:ext cx="1096963" cy="182563"/>
            <a:chOff x="5050" y="29"/>
            <a:chExt cx="691" cy="115"/>
          </a:xfrm>
        </p:grpSpPr>
        <p:sp>
          <p:nvSpPr>
            <p:cNvPr id="6208" name="AutoShape 80">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209" name="AutoShape 81">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210" name="AutoShape 82">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211" name="AutoShape 83">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212" name="AutoShape 84">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213" name="AutoShape 85">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
        <p:nvSpPr>
          <p:cNvPr id="7254" name="Line 86"/>
          <p:cNvSpPr>
            <a:spLocks noChangeShapeType="1"/>
          </p:cNvSpPr>
          <p:nvPr/>
        </p:nvSpPr>
        <p:spPr bwMode="auto">
          <a:xfrm flipH="1" flipV="1">
            <a:off x="2717800" y="2359025"/>
            <a:ext cx="677863" cy="1495425"/>
          </a:xfrm>
          <a:prstGeom prst="line">
            <a:avLst/>
          </a:prstGeom>
          <a:noFill/>
          <a:ln w="9525">
            <a:solidFill>
              <a:schemeClr val="bg2"/>
            </a:solidFill>
            <a:round/>
          </a:ln>
        </p:spPr>
        <p:txBody>
          <a:bodyPr/>
          <a:lstStyle/>
          <a:p>
            <a:endParaRPr lang="en-IN"/>
          </a:p>
        </p:txBody>
      </p:sp>
      <p:sp>
        <p:nvSpPr>
          <p:cNvPr id="7255" name="Arc 87"/>
          <p:cNvSpPr/>
          <p:nvPr/>
        </p:nvSpPr>
        <p:spPr bwMode="auto">
          <a:xfrm flipH="1">
            <a:off x="3176588" y="3556000"/>
            <a:ext cx="211137" cy="292100"/>
          </a:xfrm>
          <a:custGeom>
            <a:avLst/>
            <a:gdLst>
              <a:gd name="T0" fmla="*/ 0 w 15619"/>
              <a:gd name="T1" fmla="*/ 0 h 21600"/>
              <a:gd name="T2" fmla="*/ 211137 w 15619"/>
              <a:gd name="T3" fmla="*/ 90321 h 21600"/>
              <a:gd name="T4" fmla="*/ 0 w 15619"/>
              <a:gd name="T5" fmla="*/ 292100 h 21600"/>
              <a:gd name="T6" fmla="*/ 0 60000 65536"/>
              <a:gd name="T7" fmla="*/ 0 60000 65536"/>
              <a:gd name="T8" fmla="*/ 0 60000 65536"/>
              <a:gd name="T9" fmla="*/ 0 w 15619"/>
              <a:gd name="T10" fmla="*/ 0 h 21600"/>
              <a:gd name="T11" fmla="*/ 15619 w 15619"/>
              <a:gd name="T12" fmla="*/ 21600 h 21600"/>
            </a:gdLst>
            <a:ahLst/>
            <a:cxnLst>
              <a:cxn ang="T6">
                <a:pos x="T0" y="T1"/>
              </a:cxn>
              <a:cxn ang="T7">
                <a:pos x="T2" y="T3"/>
              </a:cxn>
              <a:cxn ang="T8">
                <a:pos x="T4" y="T5"/>
              </a:cxn>
            </a:cxnLst>
            <a:rect l="T9" t="T10" r="T11" b="T12"/>
            <a:pathLst>
              <a:path w="15619" h="21600" fill="none" extrusionOk="0">
                <a:moveTo>
                  <a:pt x="-1" y="0"/>
                </a:moveTo>
                <a:cubicBezTo>
                  <a:pt x="5899" y="0"/>
                  <a:pt x="11543" y="2413"/>
                  <a:pt x="15618" y="6679"/>
                </a:cubicBezTo>
              </a:path>
              <a:path w="15619" h="21600" stroke="0" extrusionOk="0">
                <a:moveTo>
                  <a:pt x="-1" y="0"/>
                </a:moveTo>
                <a:cubicBezTo>
                  <a:pt x="5899" y="0"/>
                  <a:pt x="11543" y="2413"/>
                  <a:pt x="15618" y="6679"/>
                </a:cubicBezTo>
                <a:lnTo>
                  <a:pt x="0" y="21600"/>
                </a:lnTo>
                <a:close/>
              </a:path>
            </a:pathLst>
          </a:custGeom>
          <a:noFill/>
          <a:ln w="9525">
            <a:solidFill>
              <a:schemeClr val="bg2"/>
            </a:solidFill>
            <a:round/>
          </a:ln>
        </p:spPr>
        <p:txBody>
          <a:bodyPr wrap="none" anchor="ctr"/>
          <a:lstStyle/>
          <a:p>
            <a:endParaRPr lang="en-IN"/>
          </a:p>
        </p:txBody>
      </p:sp>
      <p:sp>
        <p:nvSpPr>
          <p:cNvPr id="7256" name="Arc 88"/>
          <p:cNvSpPr/>
          <p:nvPr/>
        </p:nvSpPr>
        <p:spPr bwMode="auto">
          <a:xfrm flipH="1">
            <a:off x="3065463" y="3287713"/>
            <a:ext cx="201612" cy="292100"/>
          </a:xfrm>
          <a:custGeom>
            <a:avLst/>
            <a:gdLst>
              <a:gd name="T0" fmla="*/ 0 w 14914"/>
              <a:gd name="T1" fmla="*/ 0 h 21600"/>
              <a:gd name="T2" fmla="*/ 201612 w 14914"/>
              <a:gd name="T3" fmla="*/ 80801 h 21600"/>
              <a:gd name="T4" fmla="*/ 0 w 14914"/>
              <a:gd name="T5" fmla="*/ 292100 h 21600"/>
              <a:gd name="T6" fmla="*/ 0 60000 65536"/>
              <a:gd name="T7" fmla="*/ 0 60000 65536"/>
              <a:gd name="T8" fmla="*/ 0 60000 65536"/>
              <a:gd name="T9" fmla="*/ 0 w 14914"/>
              <a:gd name="T10" fmla="*/ 0 h 21600"/>
              <a:gd name="T11" fmla="*/ 14914 w 14914"/>
              <a:gd name="T12" fmla="*/ 21600 h 21600"/>
            </a:gdLst>
            <a:ahLst/>
            <a:cxnLst>
              <a:cxn ang="T6">
                <a:pos x="T0" y="T1"/>
              </a:cxn>
              <a:cxn ang="T7">
                <a:pos x="T2" y="T3"/>
              </a:cxn>
              <a:cxn ang="T8">
                <a:pos x="T4" y="T5"/>
              </a:cxn>
            </a:cxnLst>
            <a:rect l="T9" t="T10" r="T11" b="T12"/>
            <a:pathLst>
              <a:path w="14914" h="21600" fill="none" extrusionOk="0">
                <a:moveTo>
                  <a:pt x="-1" y="0"/>
                </a:moveTo>
                <a:cubicBezTo>
                  <a:pt x="5554" y="0"/>
                  <a:pt x="10895" y="2139"/>
                  <a:pt x="14913" y="5975"/>
                </a:cubicBezTo>
              </a:path>
              <a:path w="14914" h="21600" stroke="0" extrusionOk="0">
                <a:moveTo>
                  <a:pt x="-1" y="0"/>
                </a:moveTo>
                <a:cubicBezTo>
                  <a:pt x="5554" y="0"/>
                  <a:pt x="10895" y="2139"/>
                  <a:pt x="14913" y="5975"/>
                </a:cubicBezTo>
                <a:lnTo>
                  <a:pt x="0" y="21600"/>
                </a:lnTo>
                <a:close/>
              </a:path>
            </a:pathLst>
          </a:custGeom>
          <a:noFill/>
          <a:ln w="9525">
            <a:solidFill>
              <a:schemeClr val="bg2"/>
            </a:solidFill>
            <a:round/>
          </a:ln>
        </p:spPr>
        <p:txBody>
          <a:bodyPr wrap="none" anchor="ctr"/>
          <a:lstStyle/>
          <a:p>
            <a:endParaRPr lang="en-IN"/>
          </a:p>
        </p:txBody>
      </p:sp>
      <p:sp>
        <p:nvSpPr>
          <p:cNvPr id="7257" name="Arc 89"/>
          <p:cNvSpPr/>
          <p:nvPr/>
        </p:nvSpPr>
        <p:spPr bwMode="auto">
          <a:xfrm flipH="1">
            <a:off x="2935288" y="3017838"/>
            <a:ext cx="212725" cy="292100"/>
          </a:xfrm>
          <a:custGeom>
            <a:avLst/>
            <a:gdLst>
              <a:gd name="T0" fmla="*/ 0 w 15750"/>
              <a:gd name="T1" fmla="*/ 0 h 21600"/>
              <a:gd name="T2" fmla="*/ 212725 w 15750"/>
              <a:gd name="T3" fmla="*/ 92201 h 21600"/>
              <a:gd name="T4" fmla="*/ 0 w 15750"/>
              <a:gd name="T5" fmla="*/ 292100 h 21600"/>
              <a:gd name="T6" fmla="*/ 0 60000 65536"/>
              <a:gd name="T7" fmla="*/ 0 60000 65536"/>
              <a:gd name="T8" fmla="*/ 0 60000 65536"/>
              <a:gd name="T9" fmla="*/ 0 w 15750"/>
              <a:gd name="T10" fmla="*/ 0 h 21600"/>
              <a:gd name="T11" fmla="*/ 15750 w 15750"/>
              <a:gd name="T12" fmla="*/ 21600 h 21600"/>
            </a:gdLst>
            <a:ahLst/>
            <a:cxnLst>
              <a:cxn ang="T6">
                <a:pos x="T0" y="T1"/>
              </a:cxn>
              <a:cxn ang="T7">
                <a:pos x="T2" y="T3"/>
              </a:cxn>
              <a:cxn ang="T8">
                <a:pos x="T4" y="T5"/>
              </a:cxn>
            </a:cxnLst>
            <a:rect l="T9" t="T10" r="T11" b="T12"/>
            <a:pathLst>
              <a:path w="15750" h="21600" fill="none" extrusionOk="0">
                <a:moveTo>
                  <a:pt x="-1" y="0"/>
                </a:moveTo>
                <a:cubicBezTo>
                  <a:pt x="5966" y="0"/>
                  <a:pt x="11666" y="2467"/>
                  <a:pt x="15749" y="6818"/>
                </a:cubicBezTo>
              </a:path>
              <a:path w="15750" h="21600" stroke="0" extrusionOk="0">
                <a:moveTo>
                  <a:pt x="-1" y="0"/>
                </a:moveTo>
                <a:cubicBezTo>
                  <a:pt x="5966" y="0"/>
                  <a:pt x="11666" y="2467"/>
                  <a:pt x="15749" y="6818"/>
                </a:cubicBezTo>
                <a:lnTo>
                  <a:pt x="0" y="21600"/>
                </a:lnTo>
                <a:close/>
              </a:path>
            </a:pathLst>
          </a:custGeom>
          <a:noFill/>
          <a:ln w="9525">
            <a:solidFill>
              <a:schemeClr val="bg2"/>
            </a:solidFill>
            <a:round/>
          </a:ln>
        </p:spPr>
        <p:txBody>
          <a:bodyPr wrap="none" anchor="ctr"/>
          <a:lstStyle/>
          <a:p>
            <a:endParaRPr lang="en-IN"/>
          </a:p>
        </p:txBody>
      </p:sp>
      <p:sp>
        <p:nvSpPr>
          <p:cNvPr id="7258" name="Arc 90"/>
          <p:cNvSpPr/>
          <p:nvPr/>
        </p:nvSpPr>
        <p:spPr bwMode="auto">
          <a:xfrm flipH="1">
            <a:off x="2825750" y="2746375"/>
            <a:ext cx="196850" cy="292100"/>
          </a:xfrm>
          <a:custGeom>
            <a:avLst/>
            <a:gdLst>
              <a:gd name="T0" fmla="*/ 0 w 14585"/>
              <a:gd name="T1" fmla="*/ 0 h 21600"/>
              <a:gd name="T2" fmla="*/ 196850 w 14585"/>
              <a:gd name="T3" fmla="*/ 76649 h 21600"/>
              <a:gd name="T4" fmla="*/ 0 w 14585"/>
              <a:gd name="T5" fmla="*/ 292100 h 21600"/>
              <a:gd name="T6" fmla="*/ 0 60000 65536"/>
              <a:gd name="T7" fmla="*/ 0 60000 65536"/>
              <a:gd name="T8" fmla="*/ 0 60000 65536"/>
              <a:gd name="T9" fmla="*/ 0 w 14585"/>
              <a:gd name="T10" fmla="*/ 0 h 21600"/>
              <a:gd name="T11" fmla="*/ 14585 w 14585"/>
              <a:gd name="T12" fmla="*/ 21600 h 21600"/>
            </a:gdLst>
            <a:ahLst/>
            <a:cxnLst>
              <a:cxn ang="T6">
                <a:pos x="T0" y="T1"/>
              </a:cxn>
              <a:cxn ang="T7">
                <a:pos x="T2" y="T3"/>
              </a:cxn>
              <a:cxn ang="T8">
                <a:pos x="T4" y="T5"/>
              </a:cxn>
            </a:cxnLst>
            <a:rect l="T9" t="T10" r="T11" b="T12"/>
            <a:pathLst>
              <a:path w="14585" h="21600" fill="none" extrusionOk="0">
                <a:moveTo>
                  <a:pt x="-1" y="0"/>
                </a:moveTo>
                <a:cubicBezTo>
                  <a:pt x="5399" y="0"/>
                  <a:pt x="10602" y="2022"/>
                  <a:pt x="14585" y="5667"/>
                </a:cubicBezTo>
              </a:path>
              <a:path w="14585" h="21600" stroke="0" extrusionOk="0">
                <a:moveTo>
                  <a:pt x="-1" y="0"/>
                </a:moveTo>
                <a:cubicBezTo>
                  <a:pt x="5399" y="0"/>
                  <a:pt x="10602" y="2022"/>
                  <a:pt x="14585" y="5667"/>
                </a:cubicBezTo>
                <a:lnTo>
                  <a:pt x="0" y="21600"/>
                </a:lnTo>
                <a:close/>
              </a:path>
            </a:pathLst>
          </a:custGeom>
          <a:noFill/>
          <a:ln w="9525">
            <a:solidFill>
              <a:schemeClr val="bg2"/>
            </a:solidFill>
            <a:round/>
          </a:ln>
        </p:spPr>
        <p:txBody>
          <a:bodyPr wrap="none" anchor="ctr"/>
          <a:lstStyle/>
          <a:p>
            <a:endParaRPr lang="en-IN"/>
          </a:p>
        </p:txBody>
      </p:sp>
      <p:sp>
        <p:nvSpPr>
          <p:cNvPr id="7259" name="Line 91"/>
          <p:cNvSpPr>
            <a:spLocks noChangeShapeType="1"/>
          </p:cNvSpPr>
          <p:nvPr/>
        </p:nvSpPr>
        <p:spPr bwMode="auto">
          <a:xfrm flipV="1">
            <a:off x="2905125" y="2278063"/>
            <a:ext cx="490538" cy="488950"/>
          </a:xfrm>
          <a:prstGeom prst="line">
            <a:avLst/>
          </a:prstGeom>
          <a:noFill/>
          <a:ln w="9525">
            <a:solidFill>
              <a:schemeClr val="bg2"/>
            </a:solidFill>
            <a:round/>
          </a:ln>
        </p:spPr>
        <p:txBody>
          <a:bodyPr/>
          <a:lstStyle/>
          <a:p>
            <a:endParaRPr lang="en-IN"/>
          </a:p>
        </p:txBody>
      </p:sp>
      <p:sp>
        <p:nvSpPr>
          <p:cNvPr id="7260" name="Line 92"/>
          <p:cNvSpPr>
            <a:spLocks noChangeShapeType="1"/>
          </p:cNvSpPr>
          <p:nvPr/>
        </p:nvSpPr>
        <p:spPr bwMode="auto">
          <a:xfrm flipV="1">
            <a:off x="3022600" y="2720975"/>
            <a:ext cx="373063" cy="319088"/>
          </a:xfrm>
          <a:prstGeom prst="line">
            <a:avLst/>
          </a:prstGeom>
          <a:noFill/>
          <a:ln w="9525">
            <a:solidFill>
              <a:schemeClr val="bg2"/>
            </a:solidFill>
            <a:round/>
          </a:ln>
        </p:spPr>
        <p:txBody>
          <a:bodyPr/>
          <a:lstStyle/>
          <a:p>
            <a:endParaRPr lang="en-IN"/>
          </a:p>
        </p:txBody>
      </p:sp>
      <p:sp>
        <p:nvSpPr>
          <p:cNvPr id="7261" name="Line 93"/>
          <p:cNvSpPr>
            <a:spLocks noChangeShapeType="1"/>
          </p:cNvSpPr>
          <p:nvPr/>
        </p:nvSpPr>
        <p:spPr bwMode="auto">
          <a:xfrm flipV="1">
            <a:off x="3148013" y="3113088"/>
            <a:ext cx="241300" cy="195262"/>
          </a:xfrm>
          <a:prstGeom prst="line">
            <a:avLst/>
          </a:prstGeom>
          <a:noFill/>
          <a:ln w="9525">
            <a:solidFill>
              <a:schemeClr val="bg2"/>
            </a:solidFill>
            <a:round/>
          </a:ln>
        </p:spPr>
        <p:txBody>
          <a:bodyPr/>
          <a:lstStyle/>
          <a:p>
            <a:endParaRPr lang="en-IN"/>
          </a:p>
        </p:txBody>
      </p:sp>
      <p:sp>
        <p:nvSpPr>
          <p:cNvPr id="7262" name="Line 94"/>
          <p:cNvSpPr>
            <a:spLocks noChangeShapeType="1"/>
          </p:cNvSpPr>
          <p:nvPr/>
        </p:nvSpPr>
        <p:spPr bwMode="auto">
          <a:xfrm flipV="1">
            <a:off x="3268663" y="3482975"/>
            <a:ext cx="127000" cy="95250"/>
          </a:xfrm>
          <a:prstGeom prst="line">
            <a:avLst/>
          </a:prstGeom>
          <a:noFill/>
          <a:ln w="9525">
            <a:solidFill>
              <a:schemeClr val="bg2"/>
            </a:solidFill>
            <a:round/>
          </a:ln>
        </p:spPr>
        <p:txBody>
          <a:bodyPr/>
          <a:lstStyle/>
          <a:p>
            <a:endParaRPr lang="en-IN"/>
          </a:p>
        </p:txBody>
      </p:sp>
      <p:sp>
        <p:nvSpPr>
          <p:cNvPr id="7263" name="Line 95"/>
          <p:cNvSpPr>
            <a:spLocks noChangeShapeType="1"/>
          </p:cNvSpPr>
          <p:nvPr/>
        </p:nvSpPr>
        <p:spPr bwMode="auto">
          <a:xfrm>
            <a:off x="3389313" y="3854450"/>
            <a:ext cx="2392362" cy="923925"/>
          </a:xfrm>
          <a:prstGeom prst="line">
            <a:avLst/>
          </a:prstGeom>
          <a:noFill/>
          <a:ln w="9525">
            <a:solidFill>
              <a:schemeClr val="bg2"/>
            </a:solidFill>
            <a:round/>
          </a:ln>
        </p:spPr>
        <p:txBody>
          <a:bodyPr/>
          <a:lstStyle/>
          <a:p>
            <a:endParaRPr lang="en-IN"/>
          </a:p>
        </p:txBody>
      </p:sp>
      <p:sp>
        <p:nvSpPr>
          <p:cNvPr id="7264" name="Arc 96"/>
          <p:cNvSpPr/>
          <p:nvPr/>
        </p:nvSpPr>
        <p:spPr bwMode="auto">
          <a:xfrm flipV="1">
            <a:off x="3394075" y="3851275"/>
            <a:ext cx="434975" cy="279400"/>
          </a:xfrm>
          <a:custGeom>
            <a:avLst/>
            <a:gdLst>
              <a:gd name="T0" fmla="*/ 337777 w 21418"/>
              <a:gd name="T1" fmla="*/ 0 h 13782"/>
              <a:gd name="T2" fmla="*/ 434975 w 21418"/>
              <a:gd name="T3" fmla="*/ 222717 h 13782"/>
              <a:gd name="T4" fmla="*/ 0 w 21418"/>
              <a:gd name="T5" fmla="*/ 279400 h 13782"/>
              <a:gd name="T6" fmla="*/ 0 60000 65536"/>
              <a:gd name="T7" fmla="*/ 0 60000 65536"/>
              <a:gd name="T8" fmla="*/ 0 60000 65536"/>
              <a:gd name="T9" fmla="*/ 0 w 21418"/>
              <a:gd name="T10" fmla="*/ 0 h 13782"/>
              <a:gd name="T11" fmla="*/ 21418 w 21418"/>
              <a:gd name="T12" fmla="*/ 13782 h 13782"/>
            </a:gdLst>
            <a:ahLst/>
            <a:cxnLst>
              <a:cxn ang="T6">
                <a:pos x="T0" y="T1"/>
              </a:cxn>
              <a:cxn ang="T7">
                <a:pos x="T2" y="T3"/>
              </a:cxn>
              <a:cxn ang="T8">
                <a:pos x="T4" y="T5"/>
              </a:cxn>
            </a:cxnLst>
            <a:rect l="T9" t="T10" r="T11" b="T12"/>
            <a:pathLst>
              <a:path w="21418" h="13782" fill="none" extrusionOk="0">
                <a:moveTo>
                  <a:pt x="16631" y="0"/>
                </a:moveTo>
                <a:cubicBezTo>
                  <a:pt x="19231" y="3137"/>
                  <a:pt x="20890" y="6945"/>
                  <a:pt x="21418" y="10985"/>
                </a:cubicBezTo>
              </a:path>
              <a:path w="21418" h="13782" stroke="0" extrusionOk="0">
                <a:moveTo>
                  <a:pt x="16631" y="0"/>
                </a:moveTo>
                <a:cubicBezTo>
                  <a:pt x="19231" y="3137"/>
                  <a:pt x="20890" y="6945"/>
                  <a:pt x="21418" y="10985"/>
                </a:cubicBezTo>
                <a:lnTo>
                  <a:pt x="0" y="13782"/>
                </a:lnTo>
                <a:close/>
              </a:path>
            </a:pathLst>
          </a:custGeom>
          <a:noFill/>
          <a:ln w="9525">
            <a:solidFill>
              <a:schemeClr val="bg2"/>
            </a:solidFill>
            <a:round/>
          </a:ln>
        </p:spPr>
        <p:txBody>
          <a:bodyPr wrap="none" anchor="ctr"/>
          <a:lstStyle/>
          <a:p>
            <a:endParaRPr lang="en-IN"/>
          </a:p>
        </p:txBody>
      </p:sp>
      <p:sp>
        <p:nvSpPr>
          <p:cNvPr id="7265" name="Arc 97"/>
          <p:cNvSpPr/>
          <p:nvPr/>
        </p:nvSpPr>
        <p:spPr bwMode="auto">
          <a:xfrm flipV="1">
            <a:off x="3800475" y="4006850"/>
            <a:ext cx="434975" cy="274638"/>
          </a:xfrm>
          <a:custGeom>
            <a:avLst/>
            <a:gdLst>
              <a:gd name="T0" fmla="*/ 342065 w 21428"/>
              <a:gd name="T1" fmla="*/ 0 h 13513"/>
              <a:gd name="T2" fmla="*/ 434975 w 21428"/>
              <a:gd name="T3" fmla="*/ 219296 h 13513"/>
              <a:gd name="T4" fmla="*/ 0 w 21428"/>
              <a:gd name="T5" fmla="*/ 274638 h 13513"/>
              <a:gd name="T6" fmla="*/ 0 60000 65536"/>
              <a:gd name="T7" fmla="*/ 0 60000 65536"/>
              <a:gd name="T8" fmla="*/ 0 60000 65536"/>
              <a:gd name="T9" fmla="*/ 0 w 21428"/>
              <a:gd name="T10" fmla="*/ 0 h 13513"/>
              <a:gd name="T11" fmla="*/ 21428 w 21428"/>
              <a:gd name="T12" fmla="*/ 13513 h 13513"/>
            </a:gdLst>
            <a:ahLst/>
            <a:cxnLst>
              <a:cxn ang="T6">
                <a:pos x="T0" y="T1"/>
              </a:cxn>
              <a:cxn ang="T7">
                <a:pos x="T2" y="T3"/>
              </a:cxn>
              <a:cxn ang="T8">
                <a:pos x="T4" y="T5"/>
              </a:cxn>
            </a:cxnLst>
            <a:rect l="T9" t="T10" r="T11" b="T12"/>
            <a:pathLst>
              <a:path w="21428" h="13513" fill="none" extrusionOk="0">
                <a:moveTo>
                  <a:pt x="16851" y="-1"/>
                </a:moveTo>
                <a:cubicBezTo>
                  <a:pt x="19341" y="3106"/>
                  <a:pt x="20925" y="6840"/>
                  <a:pt x="21427" y="10790"/>
                </a:cubicBezTo>
              </a:path>
              <a:path w="21428" h="13513" stroke="0" extrusionOk="0">
                <a:moveTo>
                  <a:pt x="16851" y="-1"/>
                </a:moveTo>
                <a:cubicBezTo>
                  <a:pt x="19341" y="3106"/>
                  <a:pt x="20925" y="6840"/>
                  <a:pt x="21427" y="10790"/>
                </a:cubicBezTo>
                <a:lnTo>
                  <a:pt x="0" y="13513"/>
                </a:lnTo>
                <a:close/>
              </a:path>
            </a:pathLst>
          </a:custGeom>
          <a:noFill/>
          <a:ln w="9525">
            <a:solidFill>
              <a:schemeClr val="bg2"/>
            </a:solidFill>
            <a:round/>
          </a:ln>
        </p:spPr>
        <p:txBody>
          <a:bodyPr wrap="none" anchor="ctr"/>
          <a:lstStyle/>
          <a:p>
            <a:endParaRPr lang="en-IN"/>
          </a:p>
        </p:txBody>
      </p:sp>
      <p:sp>
        <p:nvSpPr>
          <p:cNvPr id="7266" name="Arc 98"/>
          <p:cNvSpPr/>
          <p:nvPr/>
        </p:nvSpPr>
        <p:spPr bwMode="auto">
          <a:xfrm flipV="1">
            <a:off x="4206875" y="4170363"/>
            <a:ext cx="438150" cy="257175"/>
          </a:xfrm>
          <a:custGeom>
            <a:avLst/>
            <a:gdLst>
              <a:gd name="T0" fmla="*/ 354334 w 21600"/>
              <a:gd name="T1" fmla="*/ 0 h 12705"/>
              <a:gd name="T2" fmla="*/ 438150 w 21600"/>
              <a:gd name="T3" fmla="*/ 257175 h 12705"/>
              <a:gd name="T4" fmla="*/ 0 w 21600"/>
              <a:gd name="T5" fmla="*/ 257175 h 12705"/>
              <a:gd name="T6" fmla="*/ 0 60000 65536"/>
              <a:gd name="T7" fmla="*/ 0 60000 65536"/>
              <a:gd name="T8" fmla="*/ 0 60000 65536"/>
              <a:gd name="T9" fmla="*/ 0 w 21600"/>
              <a:gd name="T10" fmla="*/ 0 h 12705"/>
              <a:gd name="T11" fmla="*/ 21600 w 21600"/>
              <a:gd name="T12" fmla="*/ 12705 h 12705"/>
            </a:gdLst>
            <a:ahLst/>
            <a:cxnLst>
              <a:cxn ang="T6">
                <a:pos x="T0" y="T1"/>
              </a:cxn>
              <a:cxn ang="T7">
                <a:pos x="T2" y="T3"/>
              </a:cxn>
              <a:cxn ang="T8">
                <a:pos x="T4" y="T5"/>
              </a:cxn>
            </a:cxnLst>
            <a:rect l="T9" t="T10" r="T11" b="T12"/>
            <a:pathLst>
              <a:path w="21600" h="12705" fill="none" extrusionOk="0">
                <a:moveTo>
                  <a:pt x="17468" y="-1"/>
                </a:moveTo>
                <a:cubicBezTo>
                  <a:pt x="20153" y="3691"/>
                  <a:pt x="21600" y="8139"/>
                  <a:pt x="21600" y="12705"/>
                </a:cubicBezTo>
              </a:path>
              <a:path w="21600" h="12705" stroke="0" extrusionOk="0">
                <a:moveTo>
                  <a:pt x="17468" y="-1"/>
                </a:moveTo>
                <a:cubicBezTo>
                  <a:pt x="20153" y="3691"/>
                  <a:pt x="21600" y="8139"/>
                  <a:pt x="21600" y="12705"/>
                </a:cubicBezTo>
                <a:lnTo>
                  <a:pt x="0" y="12705"/>
                </a:lnTo>
                <a:close/>
              </a:path>
            </a:pathLst>
          </a:custGeom>
          <a:noFill/>
          <a:ln w="9525">
            <a:solidFill>
              <a:schemeClr val="bg2"/>
            </a:solidFill>
            <a:round/>
          </a:ln>
        </p:spPr>
        <p:txBody>
          <a:bodyPr wrap="none" anchor="ctr"/>
          <a:lstStyle/>
          <a:p>
            <a:endParaRPr lang="en-IN"/>
          </a:p>
        </p:txBody>
      </p:sp>
      <p:sp>
        <p:nvSpPr>
          <p:cNvPr id="7267" name="Arc 99"/>
          <p:cNvSpPr/>
          <p:nvPr/>
        </p:nvSpPr>
        <p:spPr bwMode="auto">
          <a:xfrm flipV="1">
            <a:off x="4616450" y="4337050"/>
            <a:ext cx="436563" cy="238125"/>
          </a:xfrm>
          <a:custGeom>
            <a:avLst/>
            <a:gdLst>
              <a:gd name="T0" fmla="*/ 367475 w 21554"/>
              <a:gd name="T1" fmla="*/ 0 h 11722"/>
              <a:gd name="T2" fmla="*/ 436563 w 21554"/>
              <a:gd name="T3" fmla="*/ 209604 h 11722"/>
              <a:gd name="T4" fmla="*/ 0 w 21554"/>
              <a:gd name="T5" fmla="*/ 238125 h 11722"/>
              <a:gd name="T6" fmla="*/ 0 60000 65536"/>
              <a:gd name="T7" fmla="*/ 0 60000 65536"/>
              <a:gd name="T8" fmla="*/ 0 60000 65536"/>
              <a:gd name="T9" fmla="*/ 0 w 21554"/>
              <a:gd name="T10" fmla="*/ 0 h 11722"/>
              <a:gd name="T11" fmla="*/ 21554 w 21554"/>
              <a:gd name="T12" fmla="*/ 11722 h 11722"/>
            </a:gdLst>
            <a:ahLst/>
            <a:cxnLst>
              <a:cxn ang="T6">
                <a:pos x="T0" y="T1"/>
              </a:cxn>
              <a:cxn ang="T7">
                <a:pos x="T2" y="T3"/>
              </a:cxn>
              <a:cxn ang="T8">
                <a:pos x="T4" y="T5"/>
              </a:cxn>
            </a:cxnLst>
            <a:rect l="T9" t="T10" r="T11" b="T12"/>
            <a:pathLst>
              <a:path w="21554" h="11722" fill="none" extrusionOk="0">
                <a:moveTo>
                  <a:pt x="18142" y="0"/>
                </a:moveTo>
                <a:cubicBezTo>
                  <a:pt x="20140" y="3092"/>
                  <a:pt x="21315" y="6644"/>
                  <a:pt x="21554" y="10317"/>
                </a:cubicBezTo>
              </a:path>
              <a:path w="21554" h="11722" stroke="0" extrusionOk="0">
                <a:moveTo>
                  <a:pt x="18142" y="0"/>
                </a:moveTo>
                <a:cubicBezTo>
                  <a:pt x="20140" y="3092"/>
                  <a:pt x="21315" y="6644"/>
                  <a:pt x="21554" y="10317"/>
                </a:cubicBezTo>
                <a:lnTo>
                  <a:pt x="0" y="11722"/>
                </a:lnTo>
                <a:close/>
              </a:path>
            </a:pathLst>
          </a:custGeom>
          <a:noFill/>
          <a:ln w="9525">
            <a:solidFill>
              <a:schemeClr val="bg2"/>
            </a:solidFill>
            <a:round/>
          </a:ln>
        </p:spPr>
        <p:txBody>
          <a:bodyPr wrap="none" anchor="ctr"/>
          <a:lstStyle/>
          <a:p>
            <a:endParaRPr lang="en-IN"/>
          </a:p>
        </p:txBody>
      </p:sp>
      <p:sp>
        <p:nvSpPr>
          <p:cNvPr id="7268" name="Line 100"/>
          <p:cNvSpPr>
            <a:spLocks noChangeShapeType="1"/>
          </p:cNvSpPr>
          <p:nvPr/>
        </p:nvSpPr>
        <p:spPr bwMode="auto">
          <a:xfrm flipV="1">
            <a:off x="5026025" y="3848100"/>
            <a:ext cx="968375" cy="638175"/>
          </a:xfrm>
          <a:prstGeom prst="line">
            <a:avLst/>
          </a:prstGeom>
          <a:noFill/>
          <a:ln w="9525">
            <a:solidFill>
              <a:schemeClr val="bg2"/>
            </a:solidFill>
            <a:round/>
          </a:ln>
        </p:spPr>
        <p:txBody>
          <a:bodyPr/>
          <a:lstStyle/>
          <a:p>
            <a:endParaRPr lang="en-IN"/>
          </a:p>
        </p:txBody>
      </p:sp>
      <p:sp>
        <p:nvSpPr>
          <p:cNvPr id="7269" name="Line 101"/>
          <p:cNvSpPr>
            <a:spLocks noChangeShapeType="1"/>
          </p:cNvSpPr>
          <p:nvPr/>
        </p:nvSpPr>
        <p:spPr bwMode="auto">
          <a:xfrm flipV="1">
            <a:off x="4613275" y="3848100"/>
            <a:ext cx="708025" cy="482600"/>
          </a:xfrm>
          <a:prstGeom prst="line">
            <a:avLst/>
          </a:prstGeom>
          <a:noFill/>
          <a:ln w="9525">
            <a:solidFill>
              <a:schemeClr val="bg2"/>
            </a:solidFill>
            <a:round/>
          </a:ln>
        </p:spPr>
        <p:txBody>
          <a:bodyPr/>
          <a:lstStyle/>
          <a:p>
            <a:endParaRPr lang="en-IN"/>
          </a:p>
        </p:txBody>
      </p:sp>
      <p:sp>
        <p:nvSpPr>
          <p:cNvPr id="7270" name="Line 102"/>
          <p:cNvSpPr>
            <a:spLocks noChangeShapeType="1"/>
          </p:cNvSpPr>
          <p:nvPr/>
        </p:nvSpPr>
        <p:spPr bwMode="auto">
          <a:xfrm flipV="1">
            <a:off x="4206875" y="3851275"/>
            <a:ext cx="476250" cy="317500"/>
          </a:xfrm>
          <a:prstGeom prst="line">
            <a:avLst/>
          </a:prstGeom>
          <a:noFill/>
          <a:ln w="9525">
            <a:solidFill>
              <a:schemeClr val="bg2"/>
            </a:solidFill>
            <a:round/>
          </a:ln>
        </p:spPr>
        <p:txBody>
          <a:bodyPr/>
          <a:lstStyle/>
          <a:p>
            <a:endParaRPr lang="en-IN"/>
          </a:p>
        </p:txBody>
      </p:sp>
      <p:sp>
        <p:nvSpPr>
          <p:cNvPr id="7271" name="Line 103"/>
          <p:cNvSpPr>
            <a:spLocks noChangeShapeType="1"/>
          </p:cNvSpPr>
          <p:nvPr/>
        </p:nvSpPr>
        <p:spPr bwMode="auto">
          <a:xfrm flipV="1">
            <a:off x="3800475" y="3851275"/>
            <a:ext cx="244475" cy="157163"/>
          </a:xfrm>
          <a:prstGeom prst="line">
            <a:avLst/>
          </a:prstGeom>
          <a:noFill/>
          <a:ln w="9525">
            <a:solidFill>
              <a:schemeClr val="bg2"/>
            </a:solidFill>
            <a:round/>
          </a:ln>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ppt_x</p:attrName>
                                        </p:attrNameLst>
                                      </p:cBhvr>
                                      <p:tavLst>
                                        <p:tav tm="0">
                                          <p:val>
                                            <p:strVal val="#ppt_x"/>
                                          </p:val>
                                        </p:tav>
                                        <p:tav tm="100000">
                                          <p:val>
                                            <p:strVal val="#ppt_x"/>
                                          </p:val>
                                        </p:tav>
                                      </p:tavLst>
                                    </p:anim>
                                    <p:anim calcmode="lin" valueType="num">
                                      <p:cBhvr>
                                        <p:cTn id="14" dur="500" fill="hold"/>
                                        <p:tgtEl>
                                          <p:spTgt spid="13"/>
                                        </p:tgtEl>
                                        <p:attrNameLst>
                                          <p:attrName>ppt_y</p:attrName>
                                        </p:attrNameLst>
                                      </p:cBhvr>
                                      <p:tavLst>
                                        <p:tav tm="0">
                                          <p:val>
                                            <p:strVal val="#ppt_y+#ppt_h/2"/>
                                          </p:val>
                                        </p:tav>
                                        <p:tav tm="100000">
                                          <p:val>
                                            <p:strVal val="#ppt_y"/>
                                          </p:val>
                                        </p:tav>
                                      </p:tavLst>
                                    </p:anim>
                                    <p:anim calcmode="lin" valueType="num">
                                      <p:cBhvr>
                                        <p:cTn id="15" dur="500" fill="hold"/>
                                        <p:tgtEl>
                                          <p:spTgt spid="13"/>
                                        </p:tgtEl>
                                        <p:attrNameLst>
                                          <p:attrName>ppt_w</p:attrName>
                                        </p:attrNameLst>
                                      </p:cBhvr>
                                      <p:tavLst>
                                        <p:tav tm="0">
                                          <p:val>
                                            <p:strVal val="#ppt_w"/>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8" fill="hold" grpId="0" nodeType="clickEffect">
                                  <p:stCondLst>
                                    <p:cond delay="0"/>
                                  </p:stCondLst>
                                  <p:childTnLst>
                                    <p:set>
                                      <p:cBhvr>
                                        <p:cTn id="20" dur="1" fill="hold">
                                          <p:stCondLst>
                                            <p:cond delay="0"/>
                                          </p:stCondLst>
                                        </p:cTn>
                                        <p:tgtEl>
                                          <p:spTgt spid="7171"/>
                                        </p:tgtEl>
                                        <p:attrNameLst>
                                          <p:attrName>style.visibility</p:attrName>
                                        </p:attrNameLst>
                                      </p:cBhvr>
                                      <p:to>
                                        <p:strVal val="visible"/>
                                      </p:to>
                                    </p:set>
                                    <p:anim calcmode="lin" valueType="num">
                                      <p:cBhvr>
                                        <p:cTn id="21" dur="500" fill="hold"/>
                                        <p:tgtEl>
                                          <p:spTgt spid="7171"/>
                                        </p:tgtEl>
                                        <p:attrNameLst>
                                          <p:attrName>ppt_x</p:attrName>
                                        </p:attrNameLst>
                                      </p:cBhvr>
                                      <p:tavLst>
                                        <p:tav tm="0">
                                          <p:val>
                                            <p:strVal val="#ppt_x-#ppt_w/2"/>
                                          </p:val>
                                        </p:tav>
                                        <p:tav tm="100000">
                                          <p:val>
                                            <p:strVal val="#ppt_x"/>
                                          </p:val>
                                        </p:tav>
                                      </p:tavLst>
                                    </p:anim>
                                    <p:anim calcmode="lin" valueType="num">
                                      <p:cBhvr>
                                        <p:cTn id="22" dur="500" fill="hold"/>
                                        <p:tgtEl>
                                          <p:spTgt spid="7171"/>
                                        </p:tgtEl>
                                        <p:attrNameLst>
                                          <p:attrName>ppt_y</p:attrName>
                                        </p:attrNameLst>
                                      </p:cBhvr>
                                      <p:tavLst>
                                        <p:tav tm="0">
                                          <p:val>
                                            <p:strVal val="#ppt_y"/>
                                          </p:val>
                                        </p:tav>
                                        <p:tav tm="100000">
                                          <p:val>
                                            <p:strVal val="#ppt_y"/>
                                          </p:val>
                                        </p:tav>
                                      </p:tavLst>
                                    </p:anim>
                                    <p:anim calcmode="lin" valueType="num">
                                      <p:cBhvr>
                                        <p:cTn id="23" dur="500" fill="hold"/>
                                        <p:tgtEl>
                                          <p:spTgt spid="7171"/>
                                        </p:tgtEl>
                                        <p:attrNameLst>
                                          <p:attrName>ppt_w</p:attrName>
                                        </p:attrNameLst>
                                      </p:cBhvr>
                                      <p:tavLst>
                                        <p:tav tm="0">
                                          <p:val>
                                            <p:fltVal val="0"/>
                                          </p:val>
                                        </p:tav>
                                        <p:tav tm="100000">
                                          <p:val>
                                            <p:strVal val="#ppt_w"/>
                                          </p:val>
                                        </p:tav>
                                      </p:tavLst>
                                    </p:anim>
                                    <p:anim calcmode="lin" valueType="num">
                                      <p:cBhvr>
                                        <p:cTn id="24" dur="500" fill="hold"/>
                                        <p:tgtEl>
                                          <p:spTgt spid="7171"/>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10" fill="hold"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500" fill="hold"/>
                                        <p:tgtEl>
                                          <p:spTgt spid="9"/>
                                        </p:tgtEl>
                                        <p:attrNameLst>
                                          <p:attrName>ppt_w</p:attrName>
                                        </p:attrNameLst>
                                      </p:cBhvr>
                                      <p:tavLst>
                                        <p:tav tm="0">
                                          <p:val>
                                            <p:fltVal val="0"/>
                                          </p:val>
                                        </p:tav>
                                        <p:tav tm="100000">
                                          <p:val>
                                            <p:strVal val="#ppt_w"/>
                                          </p:val>
                                        </p:tav>
                                      </p:tavLst>
                                    </p:anim>
                                    <p:anim calcmode="lin" valueType="num">
                                      <p:cBhvr>
                                        <p:cTn id="30"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1" fill="hold" grpId="0" nodeType="clickEffect">
                                  <p:stCondLst>
                                    <p:cond delay="0"/>
                                  </p:stCondLst>
                                  <p:childTnLst>
                                    <p:set>
                                      <p:cBhvr>
                                        <p:cTn id="34" dur="1" fill="hold">
                                          <p:stCondLst>
                                            <p:cond delay="0"/>
                                          </p:stCondLst>
                                        </p:cTn>
                                        <p:tgtEl>
                                          <p:spTgt spid="7172"/>
                                        </p:tgtEl>
                                        <p:attrNameLst>
                                          <p:attrName>style.visibility</p:attrName>
                                        </p:attrNameLst>
                                      </p:cBhvr>
                                      <p:to>
                                        <p:strVal val="visible"/>
                                      </p:to>
                                    </p:set>
                                    <p:anim calcmode="lin" valueType="num">
                                      <p:cBhvr>
                                        <p:cTn id="35" dur="500" fill="hold"/>
                                        <p:tgtEl>
                                          <p:spTgt spid="7172"/>
                                        </p:tgtEl>
                                        <p:attrNameLst>
                                          <p:attrName>ppt_x</p:attrName>
                                        </p:attrNameLst>
                                      </p:cBhvr>
                                      <p:tavLst>
                                        <p:tav tm="0">
                                          <p:val>
                                            <p:strVal val="#ppt_x"/>
                                          </p:val>
                                        </p:tav>
                                        <p:tav tm="100000">
                                          <p:val>
                                            <p:strVal val="#ppt_x"/>
                                          </p:val>
                                        </p:tav>
                                      </p:tavLst>
                                    </p:anim>
                                    <p:anim calcmode="lin" valueType="num">
                                      <p:cBhvr>
                                        <p:cTn id="36" dur="500" fill="hold"/>
                                        <p:tgtEl>
                                          <p:spTgt spid="7172"/>
                                        </p:tgtEl>
                                        <p:attrNameLst>
                                          <p:attrName>ppt_y</p:attrName>
                                        </p:attrNameLst>
                                      </p:cBhvr>
                                      <p:tavLst>
                                        <p:tav tm="0">
                                          <p:val>
                                            <p:strVal val="#ppt_y-#ppt_h/2"/>
                                          </p:val>
                                        </p:tav>
                                        <p:tav tm="100000">
                                          <p:val>
                                            <p:strVal val="#ppt_y"/>
                                          </p:val>
                                        </p:tav>
                                      </p:tavLst>
                                    </p:anim>
                                    <p:anim calcmode="lin" valueType="num">
                                      <p:cBhvr>
                                        <p:cTn id="37" dur="500" fill="hold"/>
                                        <p:tgtEl>
                                          <p:spTgt spid="7172"/>
                                        </p:tgtEl>
                                        <p:attrNameLst>
                                          <p:attrName>ppt_w</p:attrName>
                                        </p:attrNameLst>
                                      </p:cBhvr>
                                      <p:tavLst>
                                        <p:tav tm="0">
                                          <p:val>
                                            <p:strVal val="#ppt_w"/>
                                          </p:val>
                                        </p:tav>
                                        <p:tav tm="100000">
                                          <p:val>
                                            <p:strVal val="#ppt_w"/>
                                          </p:val>
                                        </p:tav>
                                      </p:tavLst>
                                    </p:anim>
                                    <p:anim calcmode="lin" valueType="num">
                                      <p:cBhvr>
                                        <p:cTn id="38" dur="500" fill="hold"/>
                                        <p:tgtEl>
                                          <p:spTgt spid="7172"/>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10" fill="hold"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7170"/>
                                        </p:tgtEl>
                                        <p:attrNameLst>
                                          <p:attrName>style.visibility</p:attrName>
                                        </p:attrNameLst>
                                      </p:cBhvr>
                                      <p:to>
                                        <p:strVal val="visible"/>
                                      </p:to>
                                    </p:set>
                                    <p:anim calcmode="lin" valueType="num">
                                      <p:cBhvr>
                                        <p:cTn id="49" dur="500" fill="hold"/>
                                        <p:tgtEl>
                                          <p:spTgt spid="7170"/>
                                        </p:tgtEl>
                                        <p:attrNameLst>
                                          <p:attrName>ppt_w</p:attrName>
                                        </p:attrNameLst>
                                      </p:cBhvr>
                                      <p:tavLst>
                                        <p:tav tm="0">
                                          <p:val>
                                            <p:fltVal val="0"/>
                                          </p:val>
                                        </p:tav>
                                        <p:tav tm="100000">
                                          <p:val>
                                            <p:strVal val="#ppt_w"/>
                                          </p:val>
                                        </p:tav>
                                      </p:tavLst>
                                    </p:anim>
                                    <p:anim calcmode="lin" valueType="num">
                                      <p:cBhvr>
                                        <p:cTn id="50" dur="500" fill="hold"/>
                                        <p:tgtEl>
                                          <p:spTgt spid="7170"/>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7254"/>
                                        </p:tgtEl>
                                        <p:attrNameLst>
                                          <p:attrName>style.visibility</p:attrName>
                                        </p:attrNameLst>
                                      </p:cBhvr>
                                      <p:to>
                                        <p:strVal val="visible"/>
                                      </p:to>
                                    </p:set>
                                    <p:animEffect transition="in" filter="wipe(down)">
                                      <p:cBhvr>
                                        <p:cTn id="55" dur="500"/>
                                        <p:tgtEl>
                                          <p:spTgt spid="7254"/>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7255"/>
                                        </p:tgtEl>
                                        <p:attrNameLst>
                                          <p:attrName>style.visibility</p:attrName>
                                        </p:attrNameLst>
                                      </p:cBhvr>
                                      <p:to>
                                        <p:strVal val="visible"/>
                                      </p:to>
                                    </p:set>
                                    <p:animEffect transition="in" filter="wipe(down)">
                                      <p:cBhvr>
                                        <p:cTn id="60" dur="500"/>
                                        <p:tgtEl>
                                          <p:spTgt spid="7255"/>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7256"/>
                                        </p:tgtEl>
                                        <p:attrNameLst>
                                          <p:attrName>style.visibility</p:attrName>
                                        </p:attrNameLst>
                                      </p:cBhvr>
                                      <p:to>
                                        <p:strVal val="visible"/>
                                      </p:to>
                                    </p:set>
                                    <p:animEffect transition="in" filter="wipe(down)">
                                      <p:cBhvr>
                                        <p:cTn id="65" dur="500"/>
                                        <p:tgtEl>
                                          <p:spTgt spid="7256"/>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7257"/>
                                        </p:tgtEl>
                                        <p:attrNameLst>
                                          <p:attrName>style.visibility</p:attrName>
                                        </p:attrNameLst>
                                      </p:cBhvr>
                                      <p:to>
                                        <p:strVal val="visible"/>
                                      </p:to>
                                    </p:set>
                                    <p:animEffect transition="in" filter="wipe(down)">
                                      <p:cBhvr>
                                        <p:cTn id="70" dur="500"/>
                                        <p:tgtEl>
                                          <p:spTgt spid="7257"/>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7258"/>
                                        </p:tgtEl>
                                        <p:attrNameLst>
                                          <p:attrName>style.visibility</p:attrName>
                                        </p:attrNameLst>
                                      </p:cBhvr>
                                      <p:to>
                                        <p:strVal val="visible"/>
                                      </p:to>
                                    </p:set>
                                    <p:animEffect transition="in" filter="wipe(down)">
                                      <p:cBhvr>
                                        <p:cTn id="75" dur="500"/>
                                        <p:tgtEl>
                                          <p:spTgt spid="7258"/>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4" fill="hold" grpId="0" nodeType="clickEffect">
                                  <p:stCondLst>
                                    <p:cond delay="0"/>
                                  </p:stCondLst>
                                  <p:childTnLst>
                                    <p:set>
                                      <p:cBhvr>
                                        <p:cTn id="79" dur="1" fill="hold">
                                          <p:stCondLst>
                                            <p:cond delay="0"/>
                                          </p:stCondLst>
                                        </p:cTn>
                                        <p:tgtEl>
                                          <p:spTgt spid="7259"/>
                                        </p:tgtEl>
                                        <p:attrNameLst>
                                          <p:attrName>style.visibility</p:attrName>
                                        </p:attrNameLst>
                                      </p:cBhvr>
                                      <p:to>
                                        <p:strVal val="visible"/>
                                      </p:to>
                                    </p:set>
                                    <p:animEffect transition="in" filter="wipe(down)">
                                      <p:cBhvr>
                                        <p:cTn id="80" dur="500"/>
                                        <p:tgtEl>
                                          <p:spTgt spid="7259"/>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7260"/>
                                        </p:tgtEl>
                                        <p:attrNameLst>
                                          <p:attrName>style.visibility</p:attrName>
                                        </p:attrNameLst>
                                      </p:cBhvr>
                                      <p:to>
                                        <p:strVal val="visible"/>
                                      </p:to>
                                    </p:set>
                                    <p:animEffect transition="in" filter="wipe(down)">
                                      <p:cBhvr>
                                        <p:cTn id="85" dur="500"/>
                                        <p:tgtEl>
                                          <p:spTgt spid="726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7261"/>
                                        </p:tgtEl>
                                        <p:attrNameLst>
                                          <p:attrName>style.visibility</p:attrName>
                                        </p:attrNameLst>
                                      </p:cBhvr>
                                      <p:to>
                                        <p:strVal val="visible"/>
                                      </p:to>
                                    </p:set>
                                    <p:animEffect transition="in" filter="wipe(down)">
                                      <p:cBhvr>
                                        <p:cTn id="90" dur="500"/>
                                        <p:tgtEl>
                                          <p:spTgt spid="7261"/>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7262"/>
                                        </p:tgtEl>
                                        <p:attrNameLst>
                                          <p:attrName>style.visibility</p:attrName>
                                        </p:attrNameLst>
                                      </p:cBhvr>
                                      <p:to>
                                        <p:strVal val="visible"/>
                                      </p:to>
                                    </p:set>
                                    <p:animEffect transition="in" filter="wipe(down)">
                                      <p:cBhvr>
                                        <p:cTn id="95" dur="500"/>
                                        <p:tgtEl>
                                          <p:spTgt spid="7262"/>
                                        </p:tgtEl>
                                      </p:cBhvr>
                                    </p:animEffect>
                                  </p:childTnLst>
                                </p:cTn>
                              </p:par>
                            </p:childTnLst>
                          </p:cTn>
                        </p:par>
                      </p:childTnLst>
                    </p:cTn>
                  </p:par>
                  <p:par>
                    <p:cTn id="96" fill="hold">
                      <p:stCondLst>
                        <p:cond delay="indefinite"/>
                      </p:stCondLst>
                      <p:childTnLst>
                        <p:par>
                          <p:cTn id="97" fill="hold">
                            <p:stCondLst>
                              <p:cond delay="0"/>
                            </p:stCondLst>
                            <p:childTnLst>
                              <p:par>
                                <p:cTn id="98" presetID="2" presetClass="entr" presetSubtype="8" fill="hold" grpId="0" nodeType="clickEffect">
                                  <p:stCondLst>
                                    <p:cond delay="0"/>
                                  </p:stCondLst>
                                  <p:childTnLst>
                                    <p:set>
                                      <p:cBhvr>
                                        <p:cTn id="99" dur="1" fill="hold">
                                          <p:stCondLst>
                                            <p:cond delay="0"/>
                                          </p:stCondLst>
                                        </p:cTn>
                                        <p:tgtEl>
                                          <p:spTgt spid="7179"/>
                                        </p:tgtEl>
                                        <p:attrNameLst>
                                          <p:attrName>style.visibility</p:attrName>
                                        </p:attrNameLst>
                                      </p:cBhvr>
                                      <p:to>
                                        <p:strVal val="visible"/>
                                      </p:to>
                                    </p:set>
                                    <p:anim calcmode="lin" valueType="num">
                                      <p:cBhvr additive="base">
                                        <p:cTn id="100" dur="500" fill="hold"/>
                                        <p:tgtEl>
                                          <p:spTgt spid="7179"/>
                                        </p:tgtEl>
                                        <p:attrNameLst>
                                          <p:attrName>ppt_x</p:attrName>
                                        </p:attrNameLst>
                                      </p:cBhvr>
                                      <p:tavLst>
                                        <p:tav tm="0">
                                          <p:val>
                                            <p:strVal val="0-#ppt_w/2"/>
                                          </p:val>
                                        </p:tav>
                                        <p:tav tm="100000">
                                          <p:val>
                                            <p:strVal val="#ppt_x"/>
                                          </p:val>
                                        </p:tav>
                                      </p:tavLst>
                                    </p:anim>
                                    <p:anim calcmode="lin" valueType="num">
                                      <p:cBhvr additive="base">
                                        <p:cTn id="101" dur="500" fill="hold"/>
                                        <p:tgtEl>
                                          <p:spTgt spid="7179"/>
                                        </p:tgtEl>
                                        <p:attrNameLst>
                                          <p:attrName>ppt_y</p:attrName>
                                        </p:attrNameLst>
                                      </p:cBhvr>
                                      <p:tavLst>
                                        <p:tav tm="0">
                                          <p:val>
                                            <p:strVal val="#ppt_y"/>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2" presetClass="entr" presetSubtype="8" fill="hold" grpId="0" nodeType="clickEffect">
                                  <p:stCondLst>
                                    <p:cond delay="0"/>
                                  </p:stCondLst>
                                  <p:childTnLst>
                                    <p:set>
                                      <p:cBhvr>
                                        <p:cTn id="105" dur="1" fill="hold">
                                          <p:stCondLst>
                                            <p:cond delay="0"/>
                                          </p:stCondLst>
                                        </p:cTn>
                                        <p:tgtEl>
                                          <p:spTgt spid="7180"/>
                                        </p:tgtEl>
                                        <p:attrNameLst>
                                          <p:attrName>style.visibility</p:attrName>
                                        </p:attrNameLst>
                                      </p:cBhvr>
                                      <p:to>
                                        <p:strVal val="visible"/>
                                      </p:to>
                                    </p:set>
                                    <p:anim calcmode="lin" valueType="num">
                                      <p:cBhvr additive="base">
                                        <p:cTn id="106" dur="500" fill="hold"/>
                                        <p:tgtEl>
                                          <p:spTgt spid="7180"/>
                                        </p:tgtEl>
                                        <p:attrNameLst>
                                          <p:attrName>ppt_x</p:attrName>
                                        </p:attrNameLst>
                                      </p:cBhvr>
                                      <p:tavLst>
                                        <p:tav tm="0">
                                          <p:val>
                                            <p:strVal val="0-#ppt_w/2"/>
                                          </p:val>
                                        </p:tav>
                                        <p:tav tm="100000">
                                          <p:val>
                                            <p:strVal val="#ppt_x"/>
                                          </p:val>
                                        </p:tav>
                                      </p:tavLst>
                                    </p:anim>
                                    <p:anim calcmode="lin" valueType="num">
                                      <p:cBhvr additive="base">
                                        <p:cTn id="107" dur="500" fill="hold"/>
                                        <p:tgtEl>
                                          <p:spTgt spid="7180"/>
                                        </p:tgtEl>
                                        <p:attrNameLst>
                                          <p:attrName>ppt_y</p:attrName>
                                        </p:attrNameLst>
                                      </p:cBhvr>
                                      <p:tavLst>
                                        <p:tav tm="0">
                                          <p:val>
                                            <p:strVal val="#ppt_y"/>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2" presetClass="entr" presetSubtype="8" fill="hold" grpId="0" nodeType="clickEffect">
                                  <p:stCondLst>
                                    <p:cond delay="0"/>
                                  </p:stCondLst>
                                  <p:childTnLst>
                                    <p:set>
                                      <p:cBhvr>
                                        <p:cTn id="111" dur="1" fill="hold">
                                          <p:stCondLst>
                                            <p:cond delay="0"/>
                                          </p:stCondLst>
                                        </p:cTn>
                                        <p:tgtEl>
                                          <p:spTgt spid="7181"/>
                                        </p:tgtEl>
                                        <p:attrNameLst>
                                          <p:attrName>style.visibility</p:attrName>
                                        </p:attrNameLst>
                                      </p:cBhvr>
                                      <p:to>
                                        <p:strVal val="visible"/>
                                      </p:to>
                                    </p:set>
                                    <p:anim calcmode="lin" valueType="num">
                                      <p:cBhvr additive="base">
                                        <p:cTn id="112" dur="500" fill="hold"/>
                                        <p:tgtEl>
                                          <p:spTgt spid="7181"/>
                                        </p:tgtEl>
                                        <p:attrNameLst>
                                          <p:attrName>ppt_x</p:attrName>
                                        </p:attrNameLst>
                                      </p:cBhvr>
                                      <p:tavLst>
                                        <p:tav tm="0">
                                          <p:val>
                                            <p:strVal val="0-#ppt_w/2"/>
                                          </p:val>
                                        </p:tav>
                                        <p:tav tm="100000">
                                          <p:val>
                                            <p:strVal val="#ppt_x"/>
                                          </p:val>
                                        </p:tav>
                                      </p:tavLst>
                                    </p:anim>
                                    <p:anim calcmode="lin" valueType="num">
                                      <p:cBhvr additive="base">
                                        <p:cTn id="113" dur="500" fill="hold"/>
                                        <p:tgtEl>
                                          <p:spTgt spid="7181"/>
                                        </p:tgtEl>
                                        <p:attrNameLst>
                                          <p:attrName>ppt_y</p:attrName>
                                        </p:attrNameLst>
                                      </p:cBhvr>
                                      <p:tavLst>
                                        <p:tav tm="0">
                                          <p:val>
                                            <p:strVal val="#ppt_y"/>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2" presetClass="entr" presetSubtype="8" fill="hold" grpId="0" nodeType="clickEffect">
                                  <p:stCondLst>
                                    <p:cond delay="0"/>
                                  </p:stCondLst>
                                  <p:childTnLst>
                                    <p:set>
                                      <p:cBhvr>
                                        <p:cTn id="117" dur="1" fill="hold">
                                          <p:stCondLst>
                                            <p:cond delay="0"/>
                                          </p:stCondLst>
                                        </p:cTn>
                                        <p:tgtEl>
                                          <p:spTgt spid="7182"/>
                                        </p:tgtEl>
                                        <p:attrNameLst>
                                          <p:attrName>style.visibility</p:attrName>
                                        </p:attrNameLst>
                                      </p:cBhvr>
                                      <p:to>
                                        <p:strVal val="visible"/>
                                      </p:to>
                                    </p:set>
                                    <p:anim calcmode="lin" valueType="num">
                                      <p:cBhvr additive="base">
                                        <p:cTn id="118" dur="500" fill="hold"/>
                                        <p:tgtEl>
                                          <p:spTgt spid="7182"/>
                                        </p:tgtEl>
                                        <p:attrNameLst>
                                          <p:attrName>ppt_x</p:attrName>
                                        </p:attrNameLst>
                                      </p:cBhvr>
                                      <p:tavLst>
                                        <p:tav tm="0">
                                          <p:val>
                                            <p:strVal val="0-#ppt_w/2"/>
                                          </p:val>
                                        </p:tav>
                                        <p:tav tm="100000">
                                          <p:val>
                                            <p:strVal val="#ppt_x"/>
                                          </p:val>
                                        </p:tav>
                                      </p:tavLst>
                                    </p:anim>
                                    <p:anim calcmode="lin" valueType="num">
                                      <p:cBhvr additive="base">
                                        <p:cTn id="119" dur="500" fill="hold"/>
                                        <p:tgtEl>
                                          <p:spTgt spid="7182"/>
                                        </p:tgtEl>
                                        <p:attrNameLst>
                                          <p:attrName>ppt_y</p:attrName>
                                        </p:attrNameLst>
                                      </p:cBhvr>
                                      <p:tavLst>
                                        <p:tav tm="0">
                                          <p:val>
                                            <p:strVal val="#ppt_y"/>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ntr" presetSubtype="8" fill="hold" grpId="0" nodeType="clickEffect">
                                  <p:stCondLst>
                                    <p:cond delay="0"/>
                                  </p:stCondLst>
                                  <p:childTnLst>
                                    <p:set>
                                      <p:cBhvr>
                                        <p:cTn id="123" dur="1" fill="hold">
                                          <p:stCondLst>
                                            <p:cond delay="0"/>
                                          </p:stCondLst>
                                        </p:cTn>
                                        <p:tgtEl>
                                          <p:spTgt spid="7183"/>
                                        </p:tgtEl>
                                        <p:attrNameLst>
                                          <p:attrName>style.visibility</p:attrName>
                                        </p:attrNameLst>
                                      </p:cBhvr>
                                      <p:to>
                                        <p:strVal val="visible"/>
                                      </p:to>
                                    </p:set>
                                    <p:anim calcmode="lin" valueType="num">
                                      <p:cBhvr additive="base">
                                        <p:cTn id="124" dur="500" fill="hold"/>
                                        <p:tgtEl>
                                          <p:spTgt spid="7183"/>
                                        </p:tgtEl>
                                        <p:attrNameLst>
                                          <p:attrName>ppt_x</p:attrName>
                                        </p:attrNameLst>
                                      </p:cBhvr>
                                      <p:tavLst>
                                        <p:tav tm="0">
                                          <p:val>
                                            <p:strVal val="0-#ppt_w/2"/>
                                          </p:val>
                                        </p:tav>
                                        <p:tav tm="100000">
                                          <p:val>
                                            <p:strVal val="#ppt_x"/>
                                          </p:val>
                                        </p:tav>
                                      </p:tavLst>
                                    </p:anim>
                                    <p:anim calcmode="lin" valueType="num">
                                      <p:cBhvr additive="base">
                                        <p:cTn id="125" dur="500" fill="hold"/>
                                        <p:tgtEl>
                                          <p:spTgt spid="7183"/>
                                        </p:tgtEl>
                                        <p:attrNameLst>
                                          <p:attrName>ppt_y</p:attrName>
                                        </p:attrNameLst>
                                      </p:cBhvr>
                                      <p:tavLst>
                                        <p:tav tm="0">
                                          <p:val>
                                            <p:strVal val="#ppt_y"/>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2" presetClass="entr" presetSubtype="8" fill="hold" grpId="0" nodeType="clickEffect">
                                  <p:stCondLst>
                                    <p:cond delay="0"/>
                                  </p:stCondLst>
                                  <p:childTnLst>
                                    <p:set>
                                      <p:cBhvr>
                                        <p:cTn id="129" dur="1" fill="hold">
                                          <p:stCondLst>
                                            <p:cond delay="0"/>
                                          </p:stCondLst>
                                        </p:cTn>
                                        <p:tgtEl>
                                          <p:spTgt spid="7184"/>
                                        </p:tgtEl>
                                        <p:attrNameLst>
                                          <p:attrName>style.visibility</p:attrName>
                                        </p:attrNameLst>
                                      </p:cBhvr>
                                      <p:to>
                                        <p:strVal val="visible"/>
                                      </p:to>
                                    </p:set>
                                    <p:anim calcmode="lin" valueType="num">
                                      <p:cBhvr additive="base">
                                        <p:cTn id="130" dur="500" fill="hold"/>
                                        <p:tgtEl>
                                          <p:spTgt spid="7184"/>
                                        </p:tgtEl>
                                        <p:attrNameLst>
                                          <p:attrName>ppt_x</p:attrName>
                                        </p:attrNameLst>
                                      </p:cBhvr>
                                      <p:tavLst>
                                        <p:tav tm="0">
                                          <p:val>
                                            <p:strVal val="0-#ppt_w/2"/>
                                          </p:val>
                                        </p:tav>
                                        <p:tav tm="100000">
                                          <p:val>
                                            <p:strVal val="#ppt_x"/>
                                          </p:val>
                                        </p:tav>
                                      </p:tavLst>
                                    </p:anim>
                                    <p:anim calcmode="lin" valueType="num">
                                      <p:cBhvr additive="base">
                                        <p:cTn id="131" dur="500" fill="hold"/>
                                        <p:tgtEl>
                                          <p:spTgt spid="7184"/>
                                        </p:tgtEl>
                                        <p:attrNameLst>
                                          <p:attrName>ppt_y</p:attrName>
                                        </p:attrNameLst>
                                      </p:cBhvr>
                                      <p:tavLst>
                                        <p:tav tm="0">
                                          <p:val>
                                            <p:strVal val="#ppt_y"/>
                                          </p:val>
                                        </p:tav>
                                        <p:tav tm="100000">
                                          <p:val>
                                            <p:strVal val="#ppt_y"/>
                                          </p:val>
                                        </p:tav>
                                      </p:tavLst>
                                    </p:anim>
                                  </p:childTnLst>
                                </p:cTn>
                              </p:par>
                            </p:childTnLst>
                          </p:cTn>
                        </p:par>
                      </p:childTnLst>
                    </p:cTn>
                  </p:par>
                  <p:par>
                    <p:cTn id="132" fill="hold">
                      <p:stCondLst>
                        <p:cond delay="indefinite"/>
                      </p:stCondLst>
                      <p:childTnLst>
                        <p:par>
                          <p:cTn id="133" fill="hold">
                            <p:stCondLst>
                              <p:cond delay="0"/>
                            </p:stCondLst>
                            <p:childTnLst>
                              <p:par>
                                <p:cTn id="134" presetID="2" presetClass="entr" presetSubtype="8" fill="hold" grpId="0" nodeType="clickEffect">
                                  <p:stCondLst>
                                    <p:cond delay="0"/>
                                  </p:stCondLst>
                                  <p:childTnLst>
                                    <p:set>
                                      <p:cBhvr>
                                        <p:cTn id="135" dur="1" fill="hold">
                                          <p:stCondLst>
                                            <p:cond delay="0"/>
                                          </p:stCondLst>
                                        </p:cTn>
                                        <p:tgtEl>
                                          <p:spTgt spid="7185"/>
                                        </p:tgtEl>
                                        <p:attrNameLst>
                                          <p:attrName>style.visibility</p:attrName>
                                        </p:attrNameLst>
                                      </p:cBhvr>
                                      <p:to>
                                        <p:strVal val="visible"/>
                                      </p:to>
                                    </p:set>
                                    <p:anim calcmode="lin" valueType="num">
                                      <p:cBhvr additive="base">
                                        <p:cTn id="136" dur="500" fill="hold"/>
                                        <p:tgtEl>
                                          <p:spTgt spid="7185"/>
                                        </p:tgtEl>
                                        <p:attrNameLst>
                                          <p:attrName>ppt_x</p:attrName>
                                        </p:attrNameLst>
                                      </p:cBhvr>
                                      <p:tavLst>
                                        <p:tav tm="0">
                                          <p:val>
                                            <p:strVal val="0-#ppt_w/2"/>
                                          </p:val>
                                        </p:tav>
                                        <p:tav tm="100000">
                                          <p:val>
                                            <p:strVal val="#ppt_x"/>
                                          </p:val>
                                        </p:tav>
                                      </p:tavLst>
                                    </p:anim>
                                    <p:anim calcmode="lin" valueType="num">
                                      <p:cBhvr additive="base">
                                        <p:cTn id="137" dur="500" fill="hold"/>
                                        <p:tgtEl>
                                          <p:spTgt spid="7185"/>
                                        </p:tgtEl>
                                        <p:attrNameLst>
                                          <p:attrName>ppt_y</p:attrName>
                                        </p:attrNameLst>
                                      </p:cBhvr>
                                      <p:tavLst>
                                        <p:tav tm="0">
                                          <p:val>
                                            <p:strVal val="#ppt_y"/>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22" presetClass="entr" presetSubtype="1" fill="hold" grpId="0" nodeType="clickEffect">
                                  <p:stCondLst>
                                    <p:cond delay="0"/>
                                  </p:stCondLst>
                                  <p:childTnLst>
                                    <p:set>
                                      <p:cBhvr>
                                        <p:cTn id="141" dur="1" fill="hold">
                                          <p:stCondLst>
                                            <p:cond delay="0"/>
                                          </p:stCondLst>
                                        </p:cTn>
                                        <p:tgtEl>
                                          <p:spTgt spid="7263"/>
                                        </p:tgtEl>
                                        <p:attrNameLst>
                                          <p:attrName>style.visibility</p:attrName>
                                        </p:attrNameLst>
                                      </p:cBhvr>
                                      <p:to>
                                        <p:strVal val="visible"/>
                                      </p:to>
                                    </p:set>
                                    <p:animEffect transition="in" filter="wipe(up)">
                                      <p:cBhvr>
                                        <p:cTn id="142" dur="500"/>
                                        <p:tgtEl>
                                          <p:spTgt spid="7263"/>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4" fill="hold" grpId="0" nodeType="clickEffect">
                                  <p:stCondLst>
                                    <p:cond delay="0"/>
                                  </p:stCondLst>
                                  <p:childTnLst>
                                    <p:set>
                                      <p:cBhvr>
                                        <p:cTn id="146" dur="1" fill="hold">
                                          <p:stCondLst>
                                            <p:cond delay="0"/>
                                          </p:stCondLst>
                                        </p:cTn>
                                        <p:tgtEl>
                                          <p:spTgt spid="7264"/>
                                        </p:tgtEl>
                                        <p:attrNameLst>
                                          <p:attrName>style.visibility</p:attrName>
                                        </p:attrNameLst>
                                      </p:cBhvr>
                                      <p:to>
                                        <p:strVal val="visible"/>
                                      </p:to>
                                    </p:set>
                                    <p:animEffect transition="in" filter="wipe(down)">
                                      <p:cBhvr>
                                        <p:cTn id="147" dur="500"/>
                                        <p:tgtEl>
                                          <p:spTgt spid="7264"/>
                                        </p:tgtEl>
                                      </p:cBhvr>
                                    </p:animEffect>
                                  </p:childTnLst>
                                </p:cTn>
                              </p:par>
                            </p:childTnLst>
                          </p:cTn>
                        </p:par>
                      </p:childTnLst>
                    </p:cTn>
                  </p:par>
                  <p:par>
                    <p:cTn id="148" fill="hold">
                      <p:stCondLst>
                        <p:cond delay="indefinite"/>
                      </p:stCondLst>
                      <p:childTnLst>
                        <p:par>
                          <p:cTn id="149" fill="hold">
                            <p:stCondLst>
                              <p:cond delay="0"/>
                            </p:stCondLst>
                            <p:childTnLst>
                              <p:par>
                                <p:cTn id="150" presetID="22" presetClass="entr" presetSubtype="4" fill="hold" grpId="0" nodeType="clickEffect">
                                  <p:stCondLst>
                                    <p:cond delay="0"/>
                                  </p:stCondLst>
                                  <p:childTnLst>
                                    <p:set>
                                      <p:cBhvr>
                                        <p:cTn id="151" dur="1" fill="hold">
                                          <p:stCondLst>
                                            <p:cond delay="0"/>
                                          </p:stCondLst>
                                        </p:cTn>
                                        <p:tgtEl>
                                          <p:spTgt spid="7265"/>
                                        </p:tgtEl>
                                        <p:attrNameLst>
                                          <p:attrName>style.visibility</p:attrName>
                                        </p:attrNameLst>
                                      </p:cBhvr>
                                      <p:to>
                                        <p:strVal val="visible"/>
                                      </p:to>
                                    </p:set>
                                    <p:animEffect transition="in" filter="wipe(down)">
                                      <p:cBhvr>
                                        <p:cTn id="152" dur="500"/>
                                        <p:tgtEl>
                                          <p:spTgt spid="7265"/>
                                        </p:tgtEl>
                                      </p:cBhvr>
                                    </p:animEffect>
                                  </p:childTnLst>
                                </p:cTn>
                              </p:par>
                            </p:childTnLst>
                          </p:cTn>
                        </p:par>
                      </p:childTnLst>
                    </p:cTn>
                  </p:par>
                  <p:par>
                    <p:cTn id="153" fill="hold">
                      <p:stCondLst>
                        <p:cond delay="indefinite"/>
                      </p:stCondLst>
                      <p:childTnLst>
                        <p:par>
                          <p:cTn id="154" fill="hold">
                            <p:stCondLst>
                              <p:cond delay="0"/>
                            </p:stCondLst>
                            <p:childTnLst>
                              <p:par>
                                <p:cTn id="155" presetID="22" presetClass="entr" presetSubtype="4" fill="hold" grpId="0" nodeType="clickEffect">
                                  <p:stCondLst>
                                    <p:cond delay="0"/>
                                  </p:stCondLst>
                                  <p:childTnLst>
                                    <p:set>
                                      <p:cBhvr>
                                        <p:cTn id="156" dur="1" fill="hold">
                                          <p:stCondLst>
                                            <p:cond delay="0"/>
                                          </p:stCondLst>
                                        </p:cTn>
                                        <p:tgtEl>
                                          <p:spTgt spid="7266"/>
                                        </p:tgtEl>
                                        <p:attrNameLst>
                                          <p:attrName>style.visibility</p:attrName>
                                        </p:attrNameLst>
                                      </p:cBhvr>
                                      <p:to>
                                        <p:strVal val="visible"/>
                                      </p:to>
                                    </p:set>
                                    <p:animEffect transition="in" filter="wipe(down)">
                                      <p:cBhvr>
                                        <p:cTn id="157" dur="500"/>
                                        <p:tgtEl>
                                          <p:spTgt spid="7266"/>
                                        </p:tgtEl>
                                      </p:cBhvr>
                                    </p:animEffect>
                                  </p:childTnLst>
                                </p:cTn>
                              </p:par>
                            </p:childTnLst>
                          </p:cTn>
                        </p:par>
                      </p:childTnLst>
                    </p:cTn>
                  </p:par>
                  <p:par>
                    <p:cTn id="158" fill="hold">
                      <p:stCondLst>
                        <p:cond delay="indefinite"/>
                      </p:stCondLst>
                      <p:childTnLst>
                        <p:par>
                          <p:cTn id="159" fill="hold">
                            <p:stCondLst>
                              <p:cond delay="0"/>
                            </p:stCondLst>
                            <p:childTnLst>
                              <p:par>
                                <p:cTn id="160" presetID="22" presetClass="entr" presetSubtype="4" fill="hold" grpId="0" nodeType="clickEffect">
                                  <p:stCondLst>
                                    <p:cond delay="0"/>
                                  </p:stCondLst>
                                  <p:childTnLst>
                                    <p:set>
                                      <p:cBhvr>
                                        <p:cTn id="161" dur="1" fill="hold">
                                          <p:stCondLst>
                                            <p:cond delay="0"/>
                                          </p:stCondLst>
                                        </p:cTn>
                                        <p:tgtEl>
                                          <p:spTgt spid="7267"/>
                                        </p:tgtEl>
                                        <p:attrNameLst>
                                          <p:attrName>style.visibility</p:attrName>
                                        </p:attrNameLst>
                                      </p:cBhvr>
                                      <p:to>
                                        <p:strVal val="visible"/>
                                      </p:to>
                                    </p:set>
                                    <p:animEffect transition="in" filter="wipe(down)">
                                      <p:cBhvr>
                                        <p:cTn id="162" dur="500"/>
                                        <p:tgtEl>
                                          <p:spTgt spid="7267"/>
                                        </p:tgtEl>
                                      </p:cBhvr>
                                    </p:animEffect>
                                  </p:childTnLst>
                                </p:cTn>
                              </p:par>
                            </p:childTnLst>
                          </p:cTn>
                        </p:par>
                      </p:childTnLst>
                    </p:cTn>
                  </p:par>
                  <p:par>
                    <p:cTn id="163" fill="hold">
                      <p:stCondLst>
                        <p:cond delay="indefinite"/>
                      </p:stCondLst>
                      <p:childTnLst>
                        <p:par>
                          <p:cTn id="164" fill="hold">
                            <p:stCondLst>
                              <p:cond delay="0"/>
                            </p:stCondLst>
                            <p:childTnLst>
                              <p:par>
                                <p:cTn id="165" presetID="22" presetClass="entr" presetSubtype="4" fill="hold" grpId="0" nodeType="clickEffect">
                                  <p:stCondLst>
                                    <p:cond delay="0"/>
                                  </p:stCondLst>
                                  <p:childTnLst>
                                    <p:set>
                                      <p:cBhvr>
                                        <p:cTn id="166" dur="1" fill="hold">
                                          <p:stCondLst>
                                            <p:cond delay="0"/>
                                          </p:stCondLst>
                                        </p:cTn>
                                        <p:tgtEl>
                                          <p:spTgt spid="7268"/>
                                        </p:tgtEl>
                                        <p:attrNameLst>
                                          <p:attrName>style.visibility</p:attrName>
                                        </p:attrNameLst>
                                      </p:cBhvr>
                                      <p:to>
                                        <p:strVal val="visible"/>
                                      </p:to>
                                    </p:set>
                                    <p:animEffect transition="in" filter="wipe(down)">
                                      <p:cBhvr>
                                        <p:cTn id="167" dur="500"/>
                                        <p:tgtEl>
                                          <p:spTgt spid="7268"/>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ntr" presetSubtype="4" fill="hold" grpId="0" nodeType="clickEffect">
                                  <p:stCondLst>
                                    <p:cond delay="0"/>
                                  </p:stCondLst>
                                  <p:childTnLst>
                                    <p:set>
                                      <p:cBhvr>
                                        <p:cTn id="171" dur="1" fill="hold">
                                          <p:stCondLst>
                                            <p:cond delay="0"/>
                                          </p:stCondLst>
                                        </p:cTn>
                                        <p:tgtEl>
                                          <p:spTgt spid="7269"/>
                                        </p:tgtEl>
                                        <p:attrNameLst>
                                          <p:attrName>style.visibility</p:attrName>
                                        </p:attrNameLst>
                                      </p:cBhvr>
                                      <p:to>
                                        <p:strVal val="visible"/>
                                      </p:to>
                                    </p:set>
                                    <p:animEffect transition="in" filter="wipe(down)">
                                      <p:cBhvr>
                                        <p:cTn id="172" dur="500"/>
                                        <p:tgtEl>
                                          <p:spTgt spid="7269"/>
                                        </p:tgtEl>
                                      </p:cBhvr>
                                    </p:animEffect>
                                  </p:childTnLst>
                                </p:cTn>
                              </p:par>
                            </p:childTnLst>
                          </p:cTn>
                        </p:par>
                      </p:childTnLst>
                    </p:cTn>
                  </p:par>
                  <p:par>
                    <p:cTn id="173" fill="hold">
                      <p:stCondLst>
                        <p:cond delay="indefinite"/>
                      </p:stCondLst>
                      <p:childTnLst>
                        <p:par>
                          <p:cTn id="174" fill="hold">
                            <p:stCondLst>
                              <p:cond delay="0"/>
                            </p:stCondLst>
                            <p:childTnLst>
                              <p:par>
                                <p:cTn id="175" presetID="22" presetClass="entr" presetSubtype="4" fill="hold" grpId="0" nodeType="clickEffect">
                                  <p:stCondLst>
                                    <p:cond delay="0"/>
                                  </p:stCondLst>
                                  <p:childTnLst>
                                    <p:set>
                                      <p:cBhvr>
                                        <p:cTn id="176" dur="1" fill="hold">
                                          <p:stCondLst>
                                            <p:cond delay="0"/>
                                          </p:stCondLst>
                                        </p:cTn>
                                        <p:tgtEl>
                                          <p:spTgt spid="7270"/>
                                        </p:tgtEl>
                                        <p:attrNameLst>
                                          <p:attrName>style.visibility</p:attrName>
                                        </p:attrNameLst>
                                      </p:cBhvr>
                                      <p:to>
                                        <p:strVal val="visible"/>
                                      </p:to>
                                    </p:set>
                                    <p:animEffect transition="in" filter="wipe(down)">
                                      <p:cBhvr>
                                        <p:cTn id="177" dur="500"/>
                                        <p:tgtEl>
                                          <p:spTgt spid="7270"/>
                                        </p:tgtEl>
                                      </p:cBhvr>
                                    </p:animEffect>
                                  </p:childTnLst>
                                </p:cTn>
                              </p:par>
                            </p:childTnLst>
                          </p:cTn>
                        </p:par>
                      </p:childTnLst>
                    </p:cTn>
                  </p:par>
                  <p:par>
                    <p:cTn id="178" fill="hold">
                      <p:stCondLst>
                        <p:cond delay="indefinite"/>
                      </p:stCondLst>
                      <p:childTnLst>
                        <p:par>
                          <p:cTn id="179" fill="hold">
                            <p:stCondLst>
                              <p:cond delay="0"/>
                            </p:stCondLst>
                            <p:childTnLst>
                              <p:par>
                                <p:cTn id="180" presetID="22" presetClass="entr" presetSubtype="4" fill="hold" grpId="0" nodeType="clickEffect">
                                  <p:stCondLst>
                                    <p:cond delay="0"/>
                                  </p:stCondLst>
                                  <p:childTnLst>
                                    <p:set>
                                      <p:cBhvr>
                                        <p:cTn id="181" dur="1" fill="hold">
                                          <p:stCondLst>
                                            <p:cond delay="0"/>
                                          </p:stCondLst>
                                        </p:cTn>
                                        <p:tgtEl>
                                          <p:spTgt spid="7271"/>
                                        </p:tgtEl>
                                        <p:attrNameLst>
                                          <p:attrName>style.visibility</p:attrName>
                                        </p:attrNameLst>
                                      </p:cBhvr>
                                      <p:to>
                                        <p:strVal val="visible"/>
                                      </p:to>
                                    </p:set>
                                    <p:animEffect transition="in" filter="wipe(down)">
                                      <p:cBhvr>
                                        <p:cTn id="182" dur="500"/>
                                        <p:tgtEl>
                                          <p:spTgt spid="7271"/>
                                        </p:tgtEl>
                                      </p:cBhvr>
                                    </p:animEffect>
                                  </p:childTnLst>
                                </p:cTn>
                              </p:par>
                            </p:childTnLst>
                          </p:cTn>
                        </p:par>
                      </p:childTnLst>
                    </p:cTn>
                  </p:par>
                  <p:par>
                    <p:cTn id="183" fill="hold">
                      <p:stCondLst>
                        <p:cond delay="indefinite"/>
                      </p:stCondLst>
                      <p:childTnLst>
                        <p:par>
                          <p:cTn id="184" fill="hold">
                            <p:stCondLst>
                              <p:cond delay="0"/>
                            </p:stCondLst>
                            <p:childTnLst>
                              <p:par>
                                <p:cTn id="185" presetID="2" presetClass="entr" presetSubtype="4" fill="hold" nodeType="clickEffect">
                                  <p:stCondLst>
                                    <p:cond delay="0"/>
                                  </p:stCondLst>
                                  <p:childTnLst>
                                    <p:set>
                                      <p:cBhvr>
                                        <p:cTn id="186" dur="1" fill="hold">
                                          <p:stCondLst>
                                            <p:cond delay="0"/>
                                          </p:stCondLst>
                                        </p:cTn>
                                        <p:tgtEl>
                                          <p:spTgt spid="2"/>
                                        </p:tgtEl>
                                        <p:attrNameLst>
                                          <p:attrName>style.visibility</p:attrName>
                                        </p:attrNameLst>
                                      </p:cBhvr>
                                      <p:to>
                                        <p:strVal val="visible"/>
                                      </p:to>
                                    </p:set>
                                    <p:anim calcmode="lin" valueType="num">
                                      <p:cBhvr additive="base">
                                        <p:cTn id="187" dur="500" fill="hold"/>
                                        <p:tgtEl>
                                          <p:spTgt spid="2"/>
                                        </p:tgtEl>
                                        <p:attrNameLst>
                                          <p:attrName>ppt_x</p:attrName>
                                        </p:attrNameLst>
                                      </p:cBhvr>
                                      <p:tavLst>
                                        <p:tav tm="0">
                                          <p:val>
                                            <p:strVal val="#ppt_x"/>
                                          </p:val>
                                        </p:tav>
                                        <p:tav tm="100000">
                                          <p:val>
                                            <p:strVal val="#ppt_x"/>
                                          </p:val>
                                        </p:tav>
                                      </p:tavLst>
                                    </p:anim>
                                    <p:anim calcmode="lin" valueType="num">
                                      <p:cBhvr additive="base">
                                        <p:cTn id="18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1" fill="hold" nodeType="clickEffect">
                                  <p:stCondLst>
                                    <p:cond delay="0"/>
                                  </p:stCondLst>
                                  <p:childTnLst>
                                    <p:set>
                                      <p:cBhvr>
                                        <p:cTn id="192" dur="1" fill="hold">
                                          <p:stCondLst>
                                            <p:cond delay="0"/>
                                          </p:stCondLst>
                                        </p:cTn>
                                        <p:tgtEl>
                                          <p:spTgt spid="3"/>
                                        </p:tgtEl>
                                        <p:attrNameLst>
                                          <p:attrName>style.visibility</p:attrName>
                                        </p:attrNameLst>
                                      </p:cBhvr>
                                      <p:to>
                                        <p:strVal val="visible"/>
                                      </p:to>
                                    </p:set>
                                    <p:anim calcmode="lin" valueType="num">
                                      <p:cBhvr additive="base">
                                        <p:cTn id="193" dur="500" fill="hold"/>
                                        <p:tgtEl>
                                          <p:spTgt spid="3"/>
                                        </p:tgtEl>
                                        <p:attrNameLst>
                                          <p:attrName>ppt_x</p:attrName>
                                        </p:attrNameLst>
                                      </p:cBhvr>
                                      <p:tavLst>
                                        <p:tav tm="0">
                                          <p:val>
                                            <p:strVal val="#ppt_x"/>
                                          </p:val>
                                        </p:tav>
                                        <p:tav tm="100000">
                                          <p:val>
                                            <p:strVal val="#ppt_x"/>
                                          </p:val>
                                        </p:tav>
                                      </p:tavLst>
                                    </p:anim>
                                    <p:anim calcmode="lin" valueType="num">
                                      <p:cBhvr additive="base">
                                        <p:cTn id="19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18" presetClass="entr" presetSubtype="3" fill="hold" grpId="0" nodeType="clickEffect">
                                  <p:stCondLst>
                                    <p:cond delay="0"/>
                                  </p:stCondLst>
                                  <p:childTnLst>
                                    <p:set>
                                      <p:cBhvr>
                                        <p:cTn id="198" dur="1" fill="hold">
                                          <p:stCondLst>
                                            <p:cond delay="0"/>
                                          </p:stCondLst>
                                        </p:cTn>
                                        <p:tgtEl>
                                          <p:spTgt spid="7173"/>
                                        </p:tgtEl>
                                        <p:attrNameLst>
                                          <p:attrName>style.visibility</p:attrName>
                                        </p:attrNameLst>
                                      </p:cBhvr>
                                      <p:to>
                                        <p:strVal val="visible"/>
                                      </p:to>
                                    </p:set>
                                    <p:animEffect transition="in" filter="strips(upRight)">
                                      <p:cBhvr>
                                        <p:cTn id="199" dur="500"/>
                                        <p:tgtEl>
                                          <p:spTgt spid="7173"/>
                                        </p:tgtEl>
                                      </p:cBhvr>
                                    </p:animEffect>
                                  </p:childTnLst>
                                </p:cTn>
                              </p:par>
                            </p:childTnLst>
                          </p:cTn>
                        </p:par>
                      </p:childTnLst>
                    </p:cTn>
                  </p:par>
                  <p:par>
                    <p:cTn id="200" fill="hold">
                      <p:stCondLst>
                        <p:cond delay="indefinite"/>
                      </p:stCondLst>
                      <p:childTnLst>
                        <p:par>
                          <p:cTn id="201" fill="hold">
                            <p:stCondLst>
                              <p:cond delay="0"/>
                            </p:stCondLst>
                            <p:childTnLst>
                              <p:par>
                                <p:cTn id="202" presetID="18" presetClass="entr" presetSubtype="9" fill="hold" grpId="0" nodeType="clickEffect">
                                  <p:stCondLst>
                                    <p:cond delay="0"/>
                                  </p:stCondLst>
                                  <p:childTnLst>
                                    <p:set>
                                      <p:cBhvr>
                                        <p:cTn id="203" dur="1" fill="hold">
                                          <p:stCondLst>
                                            <p:cond delay="0"/>
                                          </p:stCondLst>
                                        </p:cTn>
                                        <p:tgtEl>
                                          <p:spTgt spid="7176"/>
                                        </p:tgtEl>
                                        <p:attrNameLst>
                                          <p:attrName>style.visibility</p:attrName>
                                        </p:attrNameLst>
                                      </p:cBhvr>
                                      <p:to>
                                        <p:strVal val="visible"/>
                                      </p:to>
                                    </p:set>
                                    <p:animEffect transition="in" filter="strips(upLeft)">
                                      <p:cBhvr>
                                        <p:cTn id="204" dur="500"/>
                                        <p:tgtEl>
                                          <p:spTgt spid="7176"/>
                                        </p:tgtEl>
                                      </p:cBhvr>
                                    </p:animEffect>
                                  </p:childTnLst>
                                </p:cTn>
                              </p:par>
                            </p:childTnLst>
                          </p:cTn>
                        </p:par>
                      </p:childTnLst>
                    </p:cTn>
                  </p:par>
                  <p:par>
                    <p:cTn id="205" fill="hold">
                      <p:stCondLst>
                        <p:cond delay="indefinite"/>
                      </p:stCondLst>
                      <p:childTnLst>
                        <p:par>
                          <p:cTn id="206" fill="hold">
                            <p:stCondLst>
                              <p:cond delay="0"/>
                            </p:stCondLst>
                            <p:childTnLst>
                              <p:par>
                                <p:cTn id="207" presetID="2" presetClass="entr" presetSubtype="9" fill="hold" grpId="0" nodeType="clickEffect">
                                  <p:stCondLst>
                                    <p:cond delay="0"/>
                                  </p:stCondLst>
                                  <p:childTnLst>
                                    <p:set>
                                      <p:cBhvr>
                                        <p:cTn id="208" dur="1" fill="hold">
                                          <p:stCondLst>
                                            <p:cond delay="0"/>
                                          </p:stCondLst>
                                        </p:cTn>
                                        <p:tgtEl>
                                          <p:spTgt spid="7195"/>
                                        </p:tgtEl>
                                        <p:attrNameLst>
                                          <p:attrName>style.visibility</p:attrName>
                                        </p:attrNameLst>
                                      </p:cBhvr>
                                      <p:to>
                                        <p:strVal val="visible"/>
                                      </p:to>
                                    </p:set>
                                    <p:anim calcmode="lin" valueType="num">
                                      <p:cBhvr additive="base">
                                        <p:cTn id="209" dur="500" fill="hold"/>
                                        <p:tgtEl>
                                          <p:spTgt spid="7195"/>
                                        </p:tgtEl>
                                        <p:attrNameLst>
                                          <p:attrName>ppt_x</p:attrName>
                                        </p:attrNameLst>
                                      </p:cBhvr>
                                      <p:tavLst>
                                        <p:tav tm="0">
                                          <p:val>
                                            <p:strVal val="0-#ppt_w/2"/>
                                          </p:val>
                                        </p:tav>
                                        <p:tav tm="100000">
                                          <p:val>
                                            <p:strVal val="#ppt_x"/>
                                          </p:val>
                                        </p:tav>
                                      </p:tavLst>
                                    </p:anim>
                                    <p:anim calcmode="lin" valueType="num">
                                      <p:cBhvr additive="base">
                                        <p:cTn id="210" dur="500" fill="hold"/>
                                        <p:tgtEl>
                                          <p:spTgt spid="7195"/>
                                        </p:tgtEl>
                                        <p:attrNameLst>
                                          <p:attrName>ppt_y</p:attrName>
                                        </p:attrNameLst>
                                      </p:cBhvr>
                                      <p:tavLst>
                                        <p:tav tm="0">
                                          <p:val>
                                            <p:strVal val="0-#ppt_h/2"/>
                                          </p:val>
                                        </p:tav>
                                        <p:tav tm="100000">
                                          <p:val>
                                            <p:strVal val="#ppt_y"/>
                                          </p:val>
                                        </p:tav>
                                      </p:tavLst>
                                    </p:anim>
                                  </p:childTnLst>
                                </p:cTn>
                              </p:par>
                            </p:childTnLst>
                          </p:cTn>
                        </p:par>
                      </p:childTnLst>
                    </p:cTn>
                  </p:par>
                  <p:par>
                    <p:cTn id="211" fill="hold">
                      <p:stCondLst>
                        <p:cond delay="indefinite"/>
                      </p:stCondLst>
                      <p:childTnLst>
                        <p:par>
                          <p:cTn id="212" fill="hold">
                            <p:stCondLst>
                              <p:cond delay="0"/>
                            </p:stCondLst>
                            <p:childTnLst>
                              <p:par>
                                <p:cTn id="213" presetID="2" presetClass="entr" presetSubtype="9" fill="hold" grpId="0" nodeType="clickEffect">
                                  <p:stCondLst>
                                    <p:cond delay="0"/>
                                  </p:stCondLst>
                                  <p:childTnLst>
                                    <p:set>
                                      <p:cBhvr>
                                        <p:cTn id="214" dur="1" fill="hold">
                                          <p:stCondLst>
                                            <p:cond delay="0"/>
                                          </p:stCondLst>
                                        </p:cTn>
                                        <p:tgtEl>
                                          <p:spTgt spid="7196"/>
                                        </p:tgtEl>
                                        <p:attrNameLst>
                                          <p:attrName>style.visibility</p:attrName>
                                        </p:attrNameLst>
                                      </p:cBhvr>
                                      <p:to>
                                        <p:strVal val="visible"/>
                                      </p:to>
                                    </p:set>
                                    <p:anim calcmode="lin" valueType="num">
                                      <p:cBhvr additive="base">
                                        <p:cTn id="215" dur="500" fill="hold"/>
                                        <p:tgtEl>
                                          <p:spTgt spid="7196"/>
                                        </p:tgtEl>
                                        <p:attrNameLst>
                                          <p:attrName>ppt_x</p:attrName>
                                        </p:attrNameLst>
                                      </p:cBhvr>
                                      <p:tavLst>
                                        <p:tav tm="0">
                                          <p:val>
                                            <p:strVal val="0-#ppt_w/2"/>
                                          </p:val>
                                        </p:tav>
                                        <p:tav tm="100000">
                                          <p:val>
                                            <p:strVal val="#ppt_x"/>
                                          </p:val>
                                        </p:tav>
                                      </p:tavLst>
                                    </p:anim>
                                    <p:anim calcmode="lin" valueType="num">
                                      <p:cBhvr additive="base">
                                        <p:cTn id="216" dur="500" fill="hold"/>
                                        <p:tgtEl>
                                          <p:spTgt spid="7196"/>
                                        </p:tgtEl>
                                        <p:attrNameLst>
                                          <p:attrName>ppt_y</p:attrName>
                                        </p:attrNameLst>
                                      </p:cBhvr>
                                      <p:tavLst>
                                        <p:tav tm="0">
                                          <p:val>
                                            <p:strVal val="0-#ppt_h/2"/>
                                          </p:val>
                                        </p:tav>
                                        <p:tav tm="100000">
                                          <p:val>
                                            <p:strVal val="#ppt_y"/>
                                          </p:val>
                                        </p:tav>
                                      </p:tavLst>
                                    </p:anim>
                                  </p:childTnLst>
                                </p:cTn>
                              </p:par>
                            </p:childTnLst>
                          </p:cTn>
                        </p:par>
                      </p:childTnLst>
                    </p:cTn>
                  </p:par>
                  <p:par>
                    <p:cTn id="217" fill="hold">
                      <p:stCondLst>
                        <p:cond delay="indefinite"/>
                      </p:stCondLst>
                      <p:childTnLst>
                        <p:par>
                          <p:cTn id="218" fill="hold">
                            <p:stCondLst>
                              <p:cond delay="0"/>
                            </p:stCondLst>
                            <p:childTnLst>
                              <p:par>
                                <p:cTn id="219" presetID="18" presetClass="entr" presetSubtype="3" fill="hold" grpId="0" nodeType="clickEffect">
                                  <p:stCondLst>
                                    <p:cond delay="0"/>
                                  </p:stCondLst>
                                  <p:childTnLst>
                                    <p:set>
                                      <p:cBhvr>
                                        <p:cTn id="220" dur="1" fill="hold">
                                          <p:stCondLst>
                                            <p:cond delay="0"/>
                                          </p:stCondLst>
                                        </p:cTn>
                                        <p:tgtEl>
                                          <p:spTgt spid="7174"/>
                                        </p:tgtEl>
                                        <p:attrNameLst>
                                          <p:attrName>style.visibility</p:attrName>
                                        </p:attrNameLst>
                                      </p:cBhvr>
                                      <p:to>
                                        <p:strVal val="visible"/>
                                      </p:to>
                                    </p:set>
                                    <p:animEffect transition="in" filter="strips(upRight)">
                                      <p:cBhvr>
                                        <p:cTn id="221" dur="500"/>
                                        <p:tgtEl>
                                          <p:spTgt spid="7174"/>
                                        </p:tgtEl>
                                      </p:cBhvr>
                                    </p:animEffect>
                                  </p:childTnLst>
                                </p:cTn>
                              </p:par>
                            </p:childTnLst>
                          </p:cTn>
                        </p:par>
                      </p:childTnLst>
                    </p:cTn>
                  </p:par>
                  <p:par>
                    <p:cTn id="222" fill="hold">
                      <p:stCondLst>
                        <p:cond delay="indefinite"/>
                      </p:stCondLst>
                      <p:childTnLst>
                        <p:par>
                          <p:cTn id="223" fill="hold">
                            <p:stCondLst>
                              <p:cond delay="0"/>
                            </p:stCondLst>
                            <p:childTnLst>
                              <p:par>
                                <p:cTn id="224" presetID="18" presetClass="entr" presetSubtype="9" fill="hold" grpId="0" nodeType="clickEffect">
                                  <p:stCondLst>
                                    <p:cond delay="0"/>
                                  </p:stCondLst>
                                  <p:childTnLst>
                                    <p:set>
                                      <p:cBhvr>
                                        <p:cTn id="225" dur="1" fill="hold">
                                          <p:stCondLst>
                                            <p:cond delay="0"/>
                                          </p:stCondLst>
                                        </p:cTn>
                                        <p:tgtEl>
                                          <p:spTgt spid="7177"/>
                                        </p:tgtEl>
                                        <p:attrNameLst>
                                          <p:attrName>style.visibility</p:attrName>
                                        </p:attrNameLst>
                                      </p:cBhvr>
                                      <p:to>
                                        <p:strVal val="visible"/>
                                      </p:to>
                                    </p:set>
                                    <p:animEffect transition="in" filter="strips(upLeft)">
                                      <p:cBhvr>
                                        <p:cTn id="226" dur="500"/>
                                        <p:tgtEl>
                                          <p:spTgt spid="7177"/>
                                        </p:tgtEl>
                                      </p:cBhvr>
                                    </p:animEffect>
                                  </p:childTnLst>
                                </p:cTn>
                              </p:par>
                            </p:childTnLst>
                          </p:cTn>
                        </p:par>
                      </p:childTnLst>
                    </p:cTn>
                  </p:par>
                  <p:par>
                    <p:cTn id="227" fill="hold">
                      <p:stCondLst>
                        <p:cond delay="indefinite"/>
                      </p:stCondLst>
                      <p:childTnLst>
                        <p:par>
                          <p:cTn id="228" fill="hold">
                            <p:stCondLst>
                              <p:cond delay="0"/>
                            </p:stCondLst>
                            <p:childTnLst>
                              <p:par>
                                <p:cTn id="229" presetID="2" presetClass="entr" presetSubtype="9" fill="hold" grpId="0" nodeType="clickEffect">
                                  <p:stCondLst>
                                    <p:cond delay="0"/>
                                  </p:stCondLst>
                                  <p:childTnLst>
                                    <p:set>
                                      <p:cBhvr>
                                        <p:cTn id="230" dur="1" fill="hold">
                                          <p:stCondLst>
                                            <p:cond delay="0"/>
                                          </p:stCondLst>
                                        </p:cTn>
                                        <p:tgtEl>
                                          <p:spTgt spid="7197"/>
                                        </p:tgtEl>
                                        <p:attrNameLst>
                                          <p:attrName>style.visibility</p:attrName>
                                        </p:attrNameLst>
                                      </p:cBhvr>
                                      <p:to>
                                        <p:strVal val="visible"/>
                                      </p:to>
                                    </p:set>
                                    <p:anim calcmode="lin" valueType="num">
                                      <p:cBhvr additive="base">
                                        <p:cTn id="231" dur="500" fill="hold"/>
                                        <p:tgtEl>
                                          <p:spTgt spid="7197"/>
                                        </p:tgtEl>
                                        <p:attrNameLst>
                                          <p:attrName>ppt_x</p:attrName>
                                        </p:attrNameLst>
                                      </p:cBhvr>
                                      <p:tavLst>
                                        <p:tav tm="0">
                                          <p:val>
                                            <p:strVal val="0-#ppt_w/2"/>
                                          </p:val>
                                        </p:tav>
                                        <p:tav tm="100000">
                                          <p:val>
                                            <p:strVal val="#ppt_x"/>
                                          </p:val>
                                        </p:tav>
                                      </p:tavLst>
                                    </p:anim>
                                    <p:anim calcmode="lin" valueType="num">
                                      <p:cBhvr additive="base">
                                        <p:cTn id="232" dur="500" fill="hold"/>
                                        <p:tgtEl>
                                          <p:spTgt spid="7197"/>
                                        </p:tgtEl>
                                        <p:attrNameLst>
                                          <p:attrName>ppt_y</p:attrName>
                                        </p:attrNameLst>
                                      </p:cBhvr>
                                      <p:tavLst>
                                        <p:tav tm="0">
                                          <p:val>
                                            <p:strVal val="0-#ppt_h/2"/>
                                          </p:val>
                                        </p:tav>
                                        <p:tav tm="100000">
                                          <p:val>
                                            <p:strVal val="#ppt_y"/>
                                          </p:val>
                                        </p:tav>
                                      </p:tavLst>
                                    </p:anim>
                                  </p:childTnLst>
                                </p:cTn>
                              </p:par>
                            </p:childTnLst>
                          </p:cTn>
                        </p:par>
                      </p:childTnLst>
                    </p:cTn>
                  </p:par>
                  <p:par>
                    <p:cTn id="233" fill="hold">
                      <p:stCondLst>
                        <p:cond delay="indefinite"/>
                      </p:stCondLst>
                      <p:childTnLst>
                        <p:par>
                          <p:cTn id="234" fill="hold">
                            <p:stCondLst>
                              <p:cond delay="0"/>
                            </p:stCondLst>
                            <p:childTnLst>
                              <p:par>
                                <p:cTn id="235" presetID="18" presetClass="entr" presetSubtype="3" fill="hold" grpId="0" nodeType="clickEffect">
                                  <p:stCondLst>
                                    <p:cond delay="0"/>
                                  </p:stCondLst>
                                  <p:childTnLst>
                                    <p:set>
                                      <p:cBhvr>
                                        <p:cTn id="236" dur="1" fill="hold">
                                          <p:stCondLst>
                                            <p:cond delay="0"/>
                                          </p:stCondLst>
                                        </p:cTn>
                                        <p:tgtEl>
                                          <p:spTgt spid="7175"/>
                                        </p:tgtEl>
                                        <p:attrNameLst>
                                          <p:attrName>style.visibility</p:attrName>
                                        </p:attrNameLst>
                                      </p:cBhvr>
                                      <p:to>
                                        <p:strVal val="visible"/>
                                      </p:to>
                                    </p:set>
                                    <p:animEffect transition="in" filter="strips(upRight)">
                                      <p:cBhvr>
                                        <p:cTn id="237" dur="500"/>
                                        <p:tgtEl>
                                          <p:spTgt spid="7175"/>
                                        </p:tgtEl>
                                      </p:cBhvr>
                                    </p:animEffect>
                                  </p:childTnLst>
                                </p:cTn>
                              </p:par>
                            </p:childTnLst>
                          </p:cTn>
                        </p:par>
                      </p:childTnLst>
                    </p:cTn>
                  </p:par>
                  <p:par>
                    <p:cTn id="238" fill="hold">
                      <p:stCondLst>
                        <p:cond delay="indefinite"/>
                      </p:stCondLst>
                      <p:childTnLst>
                        <p:par>
                          <p:cTn id="239" fill="hold">
                            <p:stCondLst>
                              <p:cond delay="0"/>
                            </p:stCondLst>
                            <p:childTnLst>
                              <p:par>
                                <p:cTn id="240" presetID="18" presetClass="entr" presetSubtype="9" fill="hold" grpId="0" nodeType="clickEffect">
                                  <p:stCondLst>
                                    <p:cond delay="0"/>
                                  </p:stCondLst>
                                  <p:childTnLst>
                                    <p:set>
                                      <p:cBhvr>
                                        <p:cTn id="241" dur="1" fill="hold">
                                          <p:stCondLst>
                                            <p:cond delay="0"/>
                                          </p:stCondLst>
                                        </p:cTn>
                                        <p:tgtEl>
                                          <p:spTgt spid="7178"/>
                                        </p:tgtEl>
                                        <p:attrNameLst>
                                          <p:attrName>style.visibility</p:attrName>
                                        </p:attrNameLst>
                                      </p:cBhvr>
                                      <p:to>
                                        <p:strVal val="visible"/>
                                      </p:to>
                                    </p:set>
                                    <p:animEffect transition="in" filter="strips(upLeft)">
                                      <p:cBhvr>
                                        <p:cTn id="242" dur="500"/>
                                        <p:tgtEl>
                                          <p:spTgt spid="7178"/>
                                        </p:tgtEl>
                                      </p:cBhvr>
                                    </p:animEffect>
                                  </p:childTnLst>
                                </p:cTn>
                              </p:par>
                            </p:childTnLst>
                          </p:cTn>
                        </p:par>
                      </p:childTnLst>
                    </p:cTn>
                  </p:par>
                  <p:par>
                    <p:cTn id="243" fill="hold">
                      <p:stCondLst>
                        <p:cond delay="indefinite"/>
                      </p:stCondLst>
                      <p:childTnLst>
                        <p:par>
                          <p:cTn id="244" fill="hold">
                            <p:stCondLst>
                              <p:cond delay="0"/>
                            </p:stCondLst>
                            <p:childTnLst>
                              <p:par>
                                <p:cTn id="245" presetID="2" presetClass="entr" presetSubtype="9" fill="hold" grpId="0" nodeType="clickEffect">
                                  <p:stCondLst>
                                    <p:cond delay="0"/>
                                  </p:stCondLst>
                                  <p:childTnLst>
                                    <p:set>
                                      <p:cBhvr>
                                        <p:cTn id="246" dur="1" fill="hold">
                                          <p:stCondLst>
                                            <p:cond delay="0"/>
                                          </p:stCondLst>
                                        </p:cTn>
                                        <p:tgtEl>
                                          <p:spTgt spid="7198"/>
                                        </p:tgtEl>
                                        <p:attrNameLst>
                                          <p:attrName>style.visibility</p:attrName>
                                        </p:attrNameLst>
                                      </p:cBhvr>
                                      <p:to>
                                        <p:strVal val="visible"/>
                                      </p:to>
                                    </p:set>
                                    <p:anim calcmode="lin" valueType="num">
                                      <p:cBhvr additive="base">
                                        <p:cTn id="247" dur="500" fill="hold"/>
                                        <p:tgtEl>
                                          <p:spTgt spid="7198"/>
                                        </p:tgtEl>
                                        <p:attrNameLst>
                                          <p:attrName>ppt_x</p:attrName>
                                        </p:attrNameLst>
                                      </p:cBhvr>
                                      <p:tavLst>
                                        <p:tav tm="0">
                                          <p:val>
                                            <p:strVal val="0-#ppt_w/2"/>
                                          </p:val>
                                        </p:tav>
                                        <p:tav tm="100000">
                                          <p:val>
                                            <p:strVal val="#ppt_x"/>
                                          </p:val>
                                        </p:tav>
                                      </p:tavLst>
                                    </p:anim>
                                    <p:anim calcmode="lin" valueType="num">
                                      <p:cBhvr additive="base">
                                        <p:cTn id="248" dur="500" fill="hold"/>
                                        <p:tgtEl>
                                          <p:spTgt spid="7198"/>
                                        </p:tgtEl>
                                        <p:attrNameLst>
                                          <p:attrName>ppt_y</p:attrName>
                                        </p:attrNameLst>
                                      </p:cBhvr>
                                      <p:tavLst>
                                        <p:tav tm="0">
                                          <p:val>
                                            <p:strVal val="0-#ppt_h/2"/>
                                          </p:val>
                                        </p:tav>
                                        <p:tav tm="100000">
                                          <p:val>
                                            <p:strVal val="#ppt_y"/>
                                          </p:val>
                                        </p:tav>
                                      </p:tavLst>
                                    </p:anim>
                                  </p:childTnLst>
                                </p:cTn>
                              </p:par>
                            </p:childTnLst>
                          </p:cTn>
                        </p:par>
                      </p:childTnLst>
                    </p:cTn>
                  </p:par>
                  <p:par>
                    <p:cTn id="249" fill="hold">
                      <p:stCondLst>
                        <p:cond delay="indefinite"/>
                      </p:stCondLst>
                      <p:childTnLst>
                        <p:par>
                          <p:cTn id="250" fill="hold">
                            <p:stCondLst>
                              <p:cond delay="0"/>
                            </p:stCondLst>
                            <p:childTnLst>
                              <p:par>
                                <p:cTn id="251" presetID="2" presetClass="entr" presetSubtype="1" fill="hold" grpId="0" nodeType="clickEffect">
                                  <p:stCondLst>
                                    <p:cond delay="0"/>
                                  </p:stCondLst>
                                  <p:childTnLst>
                                    <p:set>
                                      <p:cBhvr>
                                        <p:cTn id="252" dur="1" fill="hold">
                                          <p:stCondLst>
                                            <p:cond delay="0"/>
                                          </p:stCondLst>
                                        </p:cTn>
                                        <p:tgtEl>
                                          <p:spTgt spid="7199"/>
                                        </p:tgtEl>
                                        <p:attrNameLst>
                                          <p:attrName>style.visibility</p:attrName>
                                        </p:attrNameLst>
                                      </p:cBhvr>
                                      <p:to>
                                        <p:strVal val="visible"/>
                                      </p:to>
                                    </p:set>
                                    <p:anim calcmode="lin" valueType="num">
                                      <p:cBhvr additive="base">
                                        <p:cTn id="253" dur="500" fill="hold"/>
                                        <p:tgtEl>
                                          <p:spTgt spid="7199"/>
                                        </p:tgtEl>
                                        <p:attrNameLst>
                                          <p:attrName>ppt_x</p:attrName>
                                        </p:attrNameLst>
                                      </p:cBhvr>
                                      <p:tavLst>
                                        <p:tav tm="0">
                                          <p:val>
                                            <p:strVal val="#ppt_x"/>
                                          </p:val>
                                        </p:tav>
                                        <p:tav tm="100000">
                                          <p:val>
                                            <p:strVal val="#ppt_x"/>
                                          </p:val>
                                        </p:tav>
                                      </p:tavLst>
                                    </p:anim>
                                    <p:anim calcmode="lin" valueType="num">
                                      <p:cBhvr additive="base">
                                        <p:cTn id="254" dur="500" fill="hold"/>
                                        <p:tgtEl>
                                          <p:spTgt spid="7199"/>
                                        </p:tgtEl>
                                        <p:attrNameLst>
                                          <p:attrName>ppt_y</p:attrName>
                                        </p:attrNameLst>
                                      </p:cBhvr>
                                      <p:tavLst>
                                        <p:tav tm="0">
                                          <p:val>
                                            <p:strVal val="0-#ppt_h/2"/>
                                          </p:val>
                                        </p:tav>
                                        <p:tav tm="100000">
                                          <p:val>
                                            <p:strVal val="#ppt_y"/>
                                          </p:val>
                                        </p:tav>
                                      </p:tavLst>
                                    </p:anim>
                                  </p:childTnLst>
                                </p:cTn>
                              </p:par>
                            </p:childTnLst>
                          </p:cTn>
                        </p:par>
                      </p:childTnLst>
                    </p:cTn>
                  </p:par>
                  <p:par>
                    <p:cTn id="255" fill="hold">
                      <p:stCondLst>
                        <p:cond delay="indefinite"/>
                      </p:stCondLst>
                      <p:childTnLst>
                        <p:par>
                          <p:cTn id="256" fill="hold">
                            <p:stCondLst>
                              <p:cond delay="0"/>
                            </p:stCondLst>
                            <p:childTnLst>
                              <p:par>
                                <p:cTn id="257" presetID="18" presetClass="entr" presetSubtype="3" fill="hold" grpId="0" nodeType="clickEffect">
                                  <p:stCondLst>
                                    <p:cond delay="0"/>
                                  </p:stCondLst>
                                  <p:childTnLst>
                                    <p:set>
                                      <p:cBhvr>
                                        <p:cTn id="258" dur="1" fill="hold">
                                          <p:stCondLst>
                                            <p:cond delay="0"/>
                                          </p:stCondLst>
                                        </p:cTn>
                                        <p:tgtEl>
                                          <p:spTgt spid="7200"/>
                                        </p:tgtEl>
                                        <p:attrNameLst>
                                          <p:attrName>style.visibility</p:attrName>
                                        </p:attrNameLst>
                                      </p:cBhvr>
                                      <p:to>
                                        <p:strVal val="visible"/>
                                      </p:to>
                                    </p:set>
                                    <p:animEffect transition="in" filter="strips(upRight)">
                                      <p:cBhvr>
                                        <p:cTn id="259" dur="500"/>
                                        <p:tgtEl>
                                          <p:spTgt spid="7200"/>
                                        </p:tgtEl>
                                      </p:cBhvr>
                                    </p:animEffect>
                                  </p:childTnLst>
                                </p:cTn>
                              </p:par>
                            </p:childTnLst>
                          </p:cTn>
                        </p:par>
                      </p:childTnLst>
                    </p:cTn>
                  </p:par>
                  <p:par>
                    <p:cTn id="260" fill="hold">
                      <p:stCondLst>
                        <p:cond delay="indefinite"/>
                      </p:stCondLst>
                      <p:childTnLst>
                        <p:par>
                          <p:cTn id="261" fill="hold">
                            <p:stCondLst>
                              <p:cond delay="0"/>
                            </p:stCondLst>
                            <p:childTnLst>
                              <p:par>
                                <p:cTn id="262" presetID="2" presetClass="entr" presetSubtype="2" fill="hold" nodeType="clickEffect">
                                  <p:stCondLst>
                                    <p:cond delay="0"/>
                                  </p:stCondLst>
                                  <p:childTnLst>
                                    <p:set>
                                      <p:cBhvr>
                                        <p:cTn id="263" dur="1" fill="hold">
                                          <p:stCondLst>
                                            <p:cond delay="0"/>
                                          </p:stCondLst>
                                        </p:cTn>
                                        <p:tgtEl>
                                          <p:spTgt spid="4"/>
                                        </p:tgtEl>
                                        <p:attrNameLst>
                                          <p:attrName>style.visibility</p:attrName>
                                        </p:attrNameLst>
                                      </p:cBhvr>
                                      <p:to>
                                        <p:strVal val="visible"/>
                                      </p:to>
                                    </p:set>
                                    <p:anim calcmode="lin" valueType="num">
                                      <p:cBhvr additive="base">
                                        <p:cTn id="264" dur="500" fill="hold"/>
                                        <p:tgtEl>
                                          <p:spTgt spid="4"/>
                                        </p:tgtEl>
                                        <p:attrNameLst>
                                          <p:attrName>ppt_x</p:attrName>
                                        </p:attrNameLst>
                                      </p:cBhvr>
                                      <p:tavLst>
                                        <p:tav tm="0">
                                          <p:val>
                                            <p:strVal val="1+#ppt_w/2"/>
                                          </p:val>
                                        </p:tav>
                                        <p:tav tm="100000">
                                          <p:val>
                                            <p:strVal val="#ppt_x"/>
                                          </p:val>
                                        </p:tav>
                                      </p:tavLst>
                                    </p:anim>
                                    <p:anim calcmode="lin" valueType="num">
                                      <p:cBhvr additive="base">
                                        <p:cTn id="265"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66" fill="hold">
                      <p:stCondLst>
                        <p:cond delay="indefinite"/>
                      </p:stCondLst>
                      <p:childTnLst>
                        <p:par>
                          <p:cTn id="267" fill="hold">
                            <p:stCondLst>
                              <p:cond delay="0"/>
                            </p:stCondLst>
                            <p:childTnLst>
                              <p:par>
                                <p:cTn id="268" presetID="2" presetClass="entr" presetSubtype="2" fill="hold" nodeType="clickEffect">
                                  <p:stCondLst>
                                    <p:cond delay="0"/>
                                  </p:stCondLst>
                                  <p:childTnLst>
                                    <p:set>
                                      <p:cBhvr>
                                        <p:cTn id="269" dur="1" fill="hold">
                                          <p:stCondLst>
                                            <p:cond delay="0"/>
                                          </p:stCondLst>
                                        </p:cTn>
                                        <p:tgtEl>
                                          <p:spTgt spid="5"/>
                                        </p:tgtEl>
                                        <p:attrNameLst>
                                          <p:attrName>style.visibility</p:attrName>
                                        </p:attrNameLst>
                                      </p:cBhvr>
                                      <p:to>
                                        <p:strVal val="visible"/>
                                      </p:to>
                                    </p:set>
                                    <p:anim calcmode="lin" valueType="num">
                                      <p:cBhvr additive="base">
                                        <p:cTn id="270" dur="500" fill="hold"/>
                                        <p:tgtEl>
                                          <p:spTgt spid="5"/>
                                        </p:tgtEl>
                                        <p:attrNameLst>
                                          <p:attrName>ppt_x</p:attrName>
                                        </p:attrNameLst>
                                      </p:cBhvr>
                                      <p:tavLst>
                                        <p:tav tm="0">
                                          <p:val>
                                            <p:strVal val="1+#ppt_w/2"/>
                                          </p:val>
                                        </p:tav>
                                        <p:tav tm="100000">
                                          <p:val>
                                            <p:strVal val="#ppt_x"/>
                                          </p:val>
                                        </p:tav>
                                      </p:tavLst>
                                    </p:anim>
                                    <p:anim calcmode="lin" valueType="num">
                                      <p:cBhvr additive="base">
                                        <p:cTn id="271"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72" fill="hold">
                      <p:stCondLst>
                        <p:cond delay="indefinite"/>
                      </p:stCondLst>
                      <p:childTnLst>
                        <p:par>
                          <p:cTn id="273" fill="hold">
                            <p:stCondLst>
                              <p:cond delay="0"/>
                            </p:stCondLst>
                            <p:childTnLst>
                              <p:par>
                                <p:cTn id="274" presetID="2" presetClass="entr" presetSubtype="4" fill="hold" nodeType="clickEffect">
                                  <p:stCondLst>
                                    <p:cond delay="0"/>
                                  </p:stCondLst>
                                  <p:childTnLst>
                                    <p:set>
                                      <p:cBhvr>
                                        <p:cTn id="275" dur="1" fill="hold">
                                          <p:stCondLst>
                                            <p:cond delay="0"/>
                                          </p:stCondLst>
                                        </p:cTn>
                                        <p:tgtEl>
                                          <p:spTgt spid="6"/>
                                        </p:tgtEl>
                                        <p:attrNameLst>
                                          <p:attrName>style.visibility</p:attrName>
                                        </p:attrNameLst>
                                      </p:cBhvr>
                                      <p:to>
                                        <p:strVal val="visible"/>
                                      </p:to>
                                    </p:set>
                                    <p:anim calcmode="lin" valueType="num">
                                      <p:cBhvr additive="base">
                                        <p:cTn id="276" dur="500" fill="hold"/>
                                        <p:tgtEl>
                                          <p:spTgt spid="6"/>
                                        </p:tgtEl>
                                        <p:attrNameLst>
                                          <p:attrName>ppt_x</p:attrName>
                                        </p:attrNameLst>
                                      </p:cBhvr>
                                      <p:tavLst>
                                        <p:tav tm="0">
                                          <p:val>
                                            <p:strVal val="#ppt_x"/>
                                          </p:val>
                                        </p:tav>
                                        <p:tav tm="100000">
                                          <p:val>
                                            <p:strVal val="#ppt_x"/>
                                          </p:val>
                                        </p:tav>
                                      </p:tavLst>
                                    </p:anim>
                                    <p:anim calcmode="lin" valueType="num">
                                      <p:cBhvr additive="base">
                                        <p:cTn id="277"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78" fill="hold">
                      <p:stCondLst>
                        <p:cond delay="indefinite"/>
                      </p:stCondLst>
                      <p:childTnLst>
                        <p:par>
                          <p:cTn id="279" fill="hold">
                            <p:stCondLst>
                              <p:cond delay="0"/>
                            </p:stCondLst>
                            <p:childTnLst>
                              <p:par>
                                <p:cTn id="280" presetID="18" presetClass="entr" presetSubtype="6" fill="hold" grpId="0" nodeType="clickEffect">
                                  <p:stCondLst>
                                    <p:cond delay="0"/>
                                  </p:stCondLst>
                                  <p:childTnLst>
                                    <p:set>
                                      <p:cBhvr>
                                        <p:cTn id="281" dur="1" fill="hold">
                                          <p:stCondLst>
                                            <p:cond delay="0"/>
                                          </p:stCondLst>
                                        </p:cTn>
                                        <p:tgtEl>
                                          <p:spTgt spid="7221"/>
                                        </p:tgtEl>
                                        <p:attrNameLst>
                                          <p:attrName>style.visibility</p:attrName>
                                        </p:attrNameLst>
                                      </p:cBhvr>
                                      <p:to>
                                        <p:strVal val="visible"/>
                                      </p:to>
                                    </p:set>
                                    <p:animEffect transition="in" filter="strips(downRight)">
                                      <p:cBhvr>
                                        <p:cTn id="282" dur="500"/>
                                        <p:tgtEl>
                                          <p:spTgt spid="7221"/>
                                        </p:tgtEl>
                                      </p:cBhvr>
                                    </p:animEffect>
                                  </p:childTnLst>
                                </p:cTn>
                              </p:par>
                            </p:childTnLst>
                          </p:cTn>
                        </p:par>
                      </p:childTnLst>
                    </p:cTn>
                  </p:par>
                  <p:par>
                    <p:cTn id="283" fill="hold">
                      <p:stCondLst>
                        <p:cond delay="indefinite"/>
                      </p:stCondLst>
                      <p:childTnLst>
                        <p:par>
                          <p:cTn id="284" fill="hold">
                            <p:stCondLst>
                              <p:cond delay="0"/>
                            </p:stCondLst>
                            <p:childTnLst>
                              <p:par>
                                <p:cTn id="285" presetID="18" presetClass="entr" presetSubtype="6" fill="hold" grpId="0" nodeType="clickEffect">
                                  <p:stCondLst>
                                    <p:cond delay="0"/>
                                  </p:stCondLst>
                                  <p:childTnLst>
                                    <p:set>
                                      <p:cBhvr>
                                        <p:cTn id="286" dur="1" fill="hold">
                                          <p:stCondLst>
                                            <p:cond delay="0"/>
                                          </p:stCondLst>
                                        </p:cTn>
                                        <p:tgtEl>
                                          <p:spTgt spid="7222"/>
                                        </p:tgtEl>
                                        <p:attrNameLst>
                                          <p:attrName>style.visibility</p:attrName>
                                        </p:attrNameLst>
                                      </p:cBhvr>
                                      <p:to>
                                        <p:strVal val="visible"/>
                                      </p:to>
                                    </p:set>
                                    <p:animEffect transition="in" filter="strips(downRight)">
                                      <p:cBhvr>
                                        <p:cTn id="287" dur="500"/>
                                        <p:tgtEl>
                                          <p:spTgt spid="7222"/>
                                        </p:tgtEl>
                                      </p:cBhvr>
                                    </p:animEffect>
                                  </p:childTnLst>
                                </p:cTn>
                              </p:par>
                            </p:childTnLst>
                          </p:cTn>
                        </p:par>
                      </p:childTnLst>
                    </p:cTn>
                  </p:par>
                  <p:par>
                    <p:cTn id="288" fill="hold">
                      <p:stCondLst>
                        <p:cond delay="indefinite"/>
                      </p:stCondLst>
                      <p:childTnLst>
                        <p:par>
                          <p:cTn id="289" fill="hold">
                            <p:stCondLst>
                              <p:cond delay="0"/>
                            </p:stCondLst>
                            <p:childTnLst>
                              <p:par>
                                <p:cTn id="290" presetID="18" presetClass="entr" presetSubtype="6" fill="hold" grpId="0" nodeType="clickEffect">
                                  <p:stCondLst>
                                    <p:cond delay="0"/>
                                  </p:stCondLst>
                                  <p:childTnLst>
                                    <p:set>
                                      <p:cBhvr>
                                        <p:cTn id="291" dur="1" fill="hold">
                                          <p:stCondLst>
                                            <p:cond delay="0"/>
                                          </p:stCondLst>
                                        </p:cTn>
                                        <p:tgtEl>
                                          <p:spTgt spid="7223"/>
                                        </p:tgtEl>
                                        <p:attrNameLst>
                                          <p:attrName>style.visibility</p:attrName>
                                        </p:attrNameLst>
                                      </p:cBhvr>
                                      <p:to>
                                        <p:strVal val="visible"/>
                                      </p:to>
                                    </p:set>
                                    <p:animEffect transition="in" filter="strips(downRight)">
                                      <p:cBhvr>
                                        <p:cTn id="292" dur="500"/>
                                        <p:tgtEl>
                                          <p:spTgt spid="7223"/>
                                        </p:tgtEl>
                                      </p:cBhvr>
                                    </p:animEffect>
                                  </p:childTnLst>
                                </p:cTn>
                              </p:par>
                            </p:childTnLst>
                          </p:cTn>
                        </p:par>
                      </p:childTnLst>
                    </p:cTn>
                  </p:par>
                  <p:par>
                    <p:cTn id="293" fill="hold">
                      <p:stCondLst>
                        <p:cond delay="indefinite"/>
                      </p:stCondLst>
                      <p:childTnLst>
                        <p:par>
                          <p:cTn id="294" fill="hold">
                            <p:stCondLst>
                              <p:cond delay="0"/>
                            </p:stCondLst>
                            <p:childTnLst>
                              <p:par>
                                <p:cTn id="295" presetID="18" presetClass="entr" presetSubtype="3" fill="hold" grpId="0" nodeType="clickEffect">
                                  <p:stCondLst>
                                    <p:cond delay="0"/>
                                  </p:stCondLst>
                                  <p:childTnLst>
                                    <p:set>
                                      <p:cBhvr>
                                        <p:cTn id="296" dur="1" fill="hold">
                                          <p:stCondLst>
                                            <p:cond delay="0"/>
                                          </p:stCondLst>
                                        </p:cTn>
                                        <p:tgtEl>
                                          <p:spTgt spid="7224"/>
                                        </p:tgtEl>
                                        <p:attrNameLst>
                                          <p:attrName>style.visibility</p:attrName>
                                        </p:attrNameLst>
                                      </p:cBhvr>
                                      <p:to>
                                        <p:strVal val="visible"/>
                                      </p:to>
                                    </p:set>
                                    <p:animEffect transition="in" filter="strips(upRight)">
                                      <p:cBhvr>
                                        <p:cTn id="297" dur="500"/>
                                        <p:tgtEl>
                                          <p:spTgt spid="7224"/>
                                        </p:tgtEl>
                                      </p:cBhvr>
                                    </p:animEffect>
                                  </p:childTnLst>
                                </p:cTn>
                              </p:par>
                            </p:childTnLst>
                          </p:cTn>
                        </p:par>
                      </p:childTnLst>
                    </p:cTn>
                  </p:par>
                  <p:par>
                    <p:cTn id="298" fill="hold">
                      <p:stCondLst>
                        <p:cond delay="indefinite"/>
                      </p:stCondLst>
                      <p:childTnLst>
                        <p:par>
                          <p:cTn id="299" fill="hold">
                            <p:stCondLst>
                              <p:cond delay="0"/>
                            </p:stCondLst>
                            <p:childTnLst>
                              <p:par>
                                <p:cTn id="300" presetID="18" presetClass="entr" presetSubtype="3" fill="hold" grpId="0" nodeType="clickEffect">
                                  <p:stCondLst>
                                    <p:cond delay="0"/>
                                  </p:stCondLst>
                                  <p:childTnLst>
                                    <p:set>
                                      <p:cBhvr>
                                        <p:cTn id="301" dur="1" fill="hold">
                                          <p:stCondLst>
                                            <p:cond delay="0"/>
                                          </p:stCondLst>
                                        </p:cTn>
                                        <p:tgtEl>
                                          <p:spTgt spid="7225"/>
                                        </p:tgtEl>
                                        <p:attrNameLst>
                                          <p:attrName>style.visibility</p:attrName>
                                        </p:attrNameLst>
                                      </p:cBhvr>
                                      <p:to>
                                        <p:strVal val="visible"/>
                                      </p:to>
                                    </p:set>
                                    <p:animEffect transition="in" filter="strips(upRight)">
                                      <p:cBhvr>
                                        <p:cTn id="302" dur="500"/>
                                        <p:tgtEl>
                                          <p:spTgt spid="7225"/>
                                        </p:tgtEl>
                                      </p:cBhvr>
                                    </p:animEffect>
                                  </p:childTnLst>
                                </p:cTn>
                              </p:par>
                            </p:childTnLst>
                          </p:cTn>
                        </p:par>
                      </p:childTnLst>
                    </p:cTn>
                  </p:par>
                  <p:par>
                    <p:cTn id="303" fill="hold">
                      <p:stCondLst>
                        <p:cond delay="indefinite"/>
                      </p:stCondLst>
                      <p:childTnLst>
                        <p:par>
                          <p:cTn id="304" fill="hold">
                            <p:stCondLst>
                              <p:cond delay="0"/>
                            </p:stCondLst>
                            <p:childTnLst>
                              <p:par>
                                <p:cTn id="305" presetID="18" presetClass="entr" presetSubtype="3" fill="hold" grpId="0" nodeType="clickEffect">
                                  <p:stCondLst>
                                    <p:cond delay="0"/>
                                  </p:stCondLst>
                                  <p:childTnLst>
                                    <p:set>
                                      <p:cBhvr>
                                        <p:cTn id="306" dur="1" fill="hold">
                                          <p:stCondLst>
                                            <p:cond delay="0"/>
                                          </p:stCondLst>
                                        </p:cTn>
                                        <p:tgtEl>
                                          <p:spTgt spid="7226"/>
                                        </p:tgtEl>
                                        <p:attrNameLst>
                                          <p:attrName>style.visibility</p:attrName>
                                        </p:attrNameLst>
                                      </p:cBhvr>
                                      <p:to>
                                        <p:strVal val="visible"/>
                                      </p:to>
                                    </p:set>
                                    <p:animEffect transition="in" filter="strips(upRight)">
                                      <p:cBhvr>
                                        <p:cTn id="307" dur="500"/>
                                        <p:tgtEl>
                                          <p:spTgt spid="7226"/>
                                        </p:tgtEl>
                                      </p:cBhvr>
                                    </p:animEffect>
                                  </p:childTnLst>
                                </p:cTn>
                              </p:par>
                            </p:childTnLst>
                          </p:cTn>
                        </p:par>
                      </p:childTnLst>
                    </p:cTn>
                  </p:par>
                  <p:par>
                    <p:cTn id="308" fill="hold">
                      <p:stCondLst>
                        <p:cond delay="indefinite"/>
                      </p:stCondLst>
                      <p:childTnLst>
                        <p:par>
                          <p:cTn id="309" fill="hold">
                            <p:stCondLst>
                              <p:cond delay="0"/>
                            </p:stCondLst>
                            <p:childTnLst>
                              <p:par>
                                <p:cTn id="310" presetID="2" presetClass="entr" presetSubtype="3" fill="hold" grpId="0" nodeType="clickEffect">
                                  <p:stCondLst>
                                    <p:cond delay="0"/>
                                  </p:stCondLst>
                                  <p:childTnLst>
                                    <p:set>
                                      <p:cBhvr>
                                        <p:cTn id="311" dur="1" fill="hold">
                                          <p:stCondLst>
                                            <p:cond delay="0"/>
                                          </p:stCondLst>
                                        </p:cTn>
                                        <p:tgtEl>
                                          <p:spTgt spid="7227"/>
                                        </p:tgtEl>
                                        <p:attrNameLst>
                                          <p:attrName>style.visibility</p:attrName>
                                        </p:attrNameLst>
                                      </p:cBhvr>
                                      <p:to>
                                        <p:strVal val="visible"/>
                                      </p:to>
                                    </p:set>
                                    <p:anim calcmode="lin" valueType="num">
                                      <p:cBhvr additive="base">
                                        <p:cTn id="312" dur="500" fill="hold"/>
                                        <p:tgtEl>
                                          <p:spTgt spid="7227"/>
                                        </p:tgtEl>
                                        <p:attrNameLst>
                                          <p:attrName>ppt_x</p:attrName>
                                        </p:attrNameLst>
                                      </p:cBhvr>
                                      <p:tavLst>
                                        <p:tav tm="0">
                                          <p:val>
                                            <p:strVal val="1+#ppt_w/2"/>
                                          </p:val>
                                        </p:tav>
                                        <p:tav tm="100000">
                                          <p:val>
                                            <p:strVal val="#ppt_x"/>
                                          </p:val>
                                        </p:tav>
                                      </p:tavLst>
                                    </p:anim>
                                    <p:anim calcmode="lin" valueType="num">
                                      <p:cBhvr additive="base">
                                        <p:cTn id="313" dur="500" fill="hold"/>
                                        <p:tgtEl>
                                          <p:spTgt spid="7227"/>
                                        </p:tgtEl>
                                        <p:attrNameLst>
                                          <p:attrName>ppt_y</p:attrName>
                                        </p:attrNameLst>
                                      </p:cBhvr>
                                      <p:tavLst>
                                        <p:tav tm="0">
                                          <p:val>
                                            <p:strVal val="0-#ppt_h/2"/>
                                          </p:val>
                                        </p:tav>
                                        <p:tav tm="100000">
                                          <p:val>
                                            <p:strVal val="#ppt_y"/>
                                          </p:val>
                                        </p:tav>
                                      </p:tavLst>
                                    </p:anim>
                                  </p:childTnLst>
                                </p:cTn>
                              </p:par>
                            </p:childTnLst>
                          </p:cTn>
                        </p:par>
                      </p:childTnLst>
                    </p:cTn>
                  </p:par>
                  <p:par>
                    <p:cTn id="314" fill="hold">
                      <p:stCondLst>
                        <p:cond delay="indefinite"/>
                      </p:stCondLst>
                      <p:childTnLst>
                        <p:par>
                          <p:cTn id="315" fill="hold">
                            <p:stCondLst>
                              <p:cond delay="0"/>
                            </p:stCondLst>
                            <p:childTnLst>
                              <p:par>
                                <p:cTn id="316" presetID="2" presetClass="entr" presetSubtype="3" fill="hold" grpId="0" nodeType="clickEffect">
                                  <p:stCondLst>
                                    <p:cond delay="0"/>
                                  </p:stCondLst>
                                  <p:childTnLst>
                                    <p:set>
                                      <p:cBhvr>
                                        <p:cTn id="317" dur="1" fill="hold">
                                          <p:stCondLst>
                                            <p:cond delay="0"/>
                                          </p:stCondLst>
                                        </p:cTn>
                                        <p:tgtEl>
                                          <p:spTgt spid="7228"/>
                                        </p:tgtEl>
                                        <p:attrNameLst>
                                          <p:attrName>style.visibility</p:attrName>
                                        </p:attrNameLst>
                                      </p:cBhvr>
                                      <p:to>
                                        <p:strVal val="visible"/>
                                      </p:to>
                                    </p:set>
                                    <p:anim calcmode="lin" valueType="num">
                                      <p:cBhvr additive="base">
                                        <p:cTn id="318" dur="500" fill="hold"/>
                                        <p:tgtEl>
                                          <p:spTgt spid="7228"/>
                                        </p:tgtEl>
                                        <p:attrNameLst>
                                          <p:attrName>ppt_x</p:attrName>
                                        </p:attrNameLst>
                                      </p:cBhvr>
                                      <p:tavLst>
                                        <p:tav tm="0">
                                          <p:val>
                                            <p:strVal val="1+#ppt_w/2"/>
                                          </p:val>
                                        </p:tav>
                                        <p:tav tm="100000">
                                          <p:val>
                                            <p:strVal val="#ppt_x"/>
                                          </p:val>
                                        </p:tav>
                                      </p:tavLst>
                                    </p:anim>
                                    <p:anim calcmode="lin" valueType="num">
                                      <p:cBhvr additive="base">
                                        <p:cTn id="319" dur="500" fill="hold"/>
                                        <p:tgtEl>
                                          <p:spTgt spid="7228"/>
                                        </p:tgtEl>
                                        <p:attrNameLst>
                                          <p:attrName>ppt_y</p:attrName>
                                        </p:attrNameLst>
                                      </p:cBhvr>
                                      <p:tavLst>
                                        <p:tav tm="0">
                                          <p:val>
                                            <p:strVal val="0-#ppt_h/2"/>
                                          </p:val>
                                        </p:tav>
                                        <p:tav tm="100000">
                                          <p:val>
                                            <p:strVal val="#ppt_y"/>
                                          </p:val>
                                        </p:tav>
                                      </p:tavLst>
                                    </p:anim>
                                  </p:childTnLst>
                                </p:cTn>
                              </p:par>
                            </p:childTnLst>
                          </p:cTn>
                        </p:par>
                      </p:childTnLst>
                    </p:cTn>
                  </p:par>
                  <p:par>
                    <p:cTn id="320" fill="hold">
                      <p:stCondLst>
                        <p:cond delay="indefinite"/>
                      </p:stCondLst>
                      <p:childTnLst>
                        <p:par>
                          <p:cTn id="321" fill="hold">
                            <p:stCondLst>
                              <p:cond delay="0"/>
                            </p:stCondLst>
                            <p:childTnLst>
                              <p:par>
                                <p:cTn id="322" presetID="2" presetClass="entr" presetSubtype="3" fill="hold" grpId="0" nodeType="clickEffect">
                                  <p:stCondLst>
                                    <p:cond delay="0"/>
                                  </p:stCondLst>
                                  <p:childTnLst>
                                    <p:set>
                                      <p:cBhvr>
                                        <p:cTn id="323" dur="1" fill="hold">
                                          <p:stCondLst>
                                            <p:cond delay="0"/>
                                          </p:stCondLst>
                                        </p:cTn>
                                        <p:tgtEl>
                                          <p:spTgt spid="7229"/>
                                        </p:tgtEl>
                                        <p:attrNameLst>
                                          <p:attrName>style.visibility</p:attrName>
                                        </p:attrNameLst>
                                      </p:cBhvr>
                                      <p:to>
                                        <p:strVal val="visible"/>
                                      </p:to>
                                    </p:set>
                                    <p:anim calcmode="lin" valueType="num">
                                      <p:cBhvr additive="base">
                                        <p:cTn id="324" dur="500" fill="hold"/>
                                        <p:tgtEl>
                                          <p:spTgt spid="7229"/>
                                        </p:tgtEl>
                                        <p:attrNameLst>
                                          <p:attrName>ppt_x</p:attrName>
                                        </p:attrNameLst>
                                      </p:cBhvr>
                                      <p:tavLst>
                                        <p:tav tm="0">
                                          <p:val>
                                            <p:strVal val="1+#ppt_w/2"/>
                                          </p:val>
                                        </p:tav>
                                        <p:tav tm="100000">
                                          <p:val>
                                            <p:strVal val="#ppt_x"/>
                                          </p:val>
                                        </p:tav>
                                      </p:tavLst>
                                    </p:anim>
                                    <p:anim calcmode="lin" valueType="num">
                                      <p:cBhvr additive="base">
                                        <p:cTn id="325" dur="500" fill="hold"/>
                                        <p:tgtEl>
                                          <p:spTgt spid="7229"/>
                                        </p:tgtEl>
                                        <p:attrNameLst>
                                          <p:attrName>ppt_y</p:attrName>
                                        </p:attrNameLst>
                                      </p:cBhvr>
                                      <p:tavLst>
                                        <p:tav tm="0">
                                          <p:val>
                                            <p:strVal val="0-#ppt_h/2"/>
                                          </p:val>
                                        </p:tav>
                                        <p:tav tm="100000">
                                          <p:val>
                                            <p:strVal val="#ppt_y"/>
                                          </p:val>
                                        </p:tav>
                                      </p:tavLst>
                                    </p:anim>
                                  </p:childTnLst>
                                </p:cTn>
                              </p:par>
                            </p:childTnLst>
                          </p:cTn>
                        </p:par>
                      </p:childTnLst>
                    </p:cTn>
                  </p:par>
                  <p:par>
                    <p:cTn id="326" fill="hold">
                      <p:stCondLst>
                        <p:cond delay="indefinite"/>
                      </p:stCondLst>
                      <p:childTnLst>
                        <p:par>
                          <p:cTn id="327" fill="hold">
                            <p:stCondLst>
                              <p:cond delay="0"/>
                            </p:stCondLst>
                            <p:childTnLst>
                              <p:par>
                                <p:cTn id="328" presetID="18" presetClass="entr" presetSubtype="6" fill="hold" grpId="0" nodeType="clickEffect">
                                  <p:stCondLst>
                                    <p:cond delay="0"/>
                                  </p:stCondLst>
                                  <p:childTnLst>
                                    <p:set>
                                      <p:cBhvr>
                                        <p:cTn id="329" dur="1" fill="hold">
                                          <p:stCondLst>
                                            <p:cond delay="0"/>
                                          </p:stCondLst>
                                        </p:cTn>
                                        <p:tgtEl>
                                          <p:spTgt spid="7230"/>
                                        </p:tgtEl>
                                        <p:attrNameLst>
                                          <p:attrName>style.visibility</p:attrName>
                                        </p:attrNameLst>
                                      </p:cBhvr>
                                      <p:to>
                                        <p:strVal val="visible"/>
                                      </p:to>
                                    </p:set>
                                    <p:animEffect transition="in" filter="strips(downRight)">
                                      <p:cBhvr>
                                        <p:cTn id="330" dur="500"/>
                                        <p:tgtEl>
                                          <p:spTgt spid="7230"/>
                                        </p:tgtEl>
                                      </p:cBhvr>
                                    </p:animEffect>
                                  </p:childTnLst>
                                </p:cTn>
                              </p:par>
                            </p:childTnLst>
                          </p:cTn>
                        </p:par>
                      </p:childTnLst>
                    </p:cTn>
                  </p:par>
                  <p:par>
                    <p:cTn id="331" fill="hold">
                      <p:stCondLst>
                        <p:cond delay="indefinite"/>
                      </p:stCondLst>
                      <p:childTnLst>
                        <p:par>
                          <p:cTn id="332" fill="hold">
                            <p:stCondLst>
                              <p:cond delay="0"/>
                            </p:stCondLst>
                            <p:childTnLst>
                              <p:par>
                                <p:cTn id="333" presetID="18" presetClass="entr" presetSubtype="9" fill="hold" nodeType="clickEffect">
                                  <p:stCondLst>
                                    <p:cond delay="0"/>
                                  </p:stCondLst>
                                  <p:childTnLst>
                                    <p:set>
                                      <p:cBhvr>
                                        <p:cTn id="334" dur="1" fill="hold">
                                          <p:stCondLst>
                                            <p:cond delay="0"/>
                                          </p:stCondLst>
                                        </p:cTn>
                                        <p:tgtEl>
                                          <p:spTgt spid="11"/>
                                        </p:tgtEl>
                                        <p:attrNameLst>
                                          <p:attrName>style.visibility</p:attrName>
                                        </p:attrNameLst>
                                      </p:cBhvr>
                                      <p:to>
                                        <p:strVal val="visible"/>
                                      </p:to>
                                    </p:set>
                                    <p:animEffect transition="in" filter="strips(upLeft)">
                                      <p:cBhvr>
                                        <p:cTn id="33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nimBg="1" autoUpdateAnimBg="0"/>
      <p:bldP spid="7171" grpId="0" animBg="1"/>
      <p:bldP spid="7172" grpId="0" animBg="1"/>
      <p:bldP spid="7173" grpId="0" animBg="1"/>
      <p:bldP spid="7174" grpId="0" animBg="1"/>
      <p:bldP spid="7175" grpId="0" animBg="1"/>
      <p:bldP spid="7176" grpId="0" animBg="1"/>
      <p:bldP spid="7177" grpId="0" animBg="1"/>
      <p:bldP spid="7178" grpId="0" animBg="1"/>
      <p:bldP spid="7179" grpId="0" animBg="1"/>
      <p:bldP spid="7180" grpId="0" animBg="1"/>
      <p:bldP spid="7181" grpId="0" animBg="1"/>
      <p:bldP spid="7182" grpId="0" autoUpdateAnimBg="0"/>
      <p:bldP spid="7183" grpId="0" autoUpdateAnimBg="0"/>
      <p:bldP spid="7184" grpId="0" autoUpdateAnimBg="0"/>
      <p:bldP spid="7185" grpId="0" autoUpdateAnimBg="0"/>
      <p:bldP spid="7195" grpId="0" animBg="1"/>
      <p:bldP spid="7196" grpId="0" animBg="1"/>
      <p:bldP spid="7197" grpId="0" animBg="1"/>
      <p:bldP spid="7198" grpId="0" animBg="1"/>
      <p:bldP spid="7199" grpId="0" animBg="1"/>
      <p:bldP spid="7200" grpId="0" animBg="1"/>
      <p:bldP spid="7221" grpId="0" animBg="1"/>
      <p:bldP spid="7222" grpId="0" animBg="1"/>
      <p:bldP spid="7223" grpId="0" animBg="1"/>
      <p:bldP spid="7224" grpId="0" animBg="1"/>
      <p:bldP spid="7225" grpId="0" animBg="1"/>
      <p:bldP spid="7226" grpId="0" animBg="1"/>
      <p:bldP spid="7227" grpId="0" animBg="1"/>
      <p:bldP spid="7228" grpId="0" animBg="1"/>
      <p:bldP spid="7229" grpId="0" animBg="1"/>
      <p:bldP spid="7230" grpId="0" animBg="1"/>
      <p:bldP spid="7254" grpId="0" animBg="1"/>
      <p:bldP spid="7255" grpId="0" animBg="1"/>
      <p:bldP spid="7256" grpId="0" animBg="1"/>
      <p:bldP spid="7257" grpId="0" animBg="1"/>
      <p:bldP spid="7258" grpId="0" animBg="1"/>
      <p:bldP spid="7259" grpId="0" animBg="1"/>
      <p:bldP spid="7260" grpId="0" animBg="1"/>
      <p:bldP spid="7261" grpId="0" animBg="1"/>
      <p:bldP spid="7262" grpId="0" animBg="1"/>
      <p:bldP spid="7263" grpId="0" animBg="1"/>
      <p:bldP spid="7264" grpId="0" animBg="1"/>
      <p:bldP spid="7265" grpId="0" animBg="1"/>
      <p:bldP spid="7266" grpId="0" animBg="1"/>
      <p:bldP spid="7267" grpId="0" animBg="1"/>
      <p:bldP spid="7268" grpId="0" animBg="1"/>
      <p:bldP spid="7269" grpId="0" animBg="1"/>
      <p:bldP spid="7270" grpId="0" animBg="1"/>
      <p:bldP spid="727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410" name="Object 2"/>
          <p:cNvGraphicFramePr>
            <a:graphicFrameLocks noChangeAspect="1"/>
          </p:cNvGraphicFramePr>
          <p:nvPr/>
        </p:nvGraphicFramePr>
        <p:xfrm>
          <a:off x="457200" y="1319213"/>
          <a:ext cx="3581400" cy="3398837"/>
        </p:xfrm>
        <a:graphic>
          <a:graphicData uri="http://schemas.openxmlformats.org/presentationml/2006/ole">
            <mc:AlternateContent xmlns:mc="http://schemas.openxmlformats.org/markup-compatibility/2006">
              <mc:Choice xmlns:v="urn:schemas-microsoft-com:vml" Requires="v">
                <p:oleObj spid="_x0000_s22529" name="Image" r:id="rId1" imgW="1124585" imgH="1067435" progId="">
                  <p:embed/>
                </p:oleObj>
              </mc:Choice>
              <mc:Fallback>
                <p:oleObj name="Image" r:id="rId1" imgW="1124585" imgH="1067435" progId="">
                  <p:embed/>
                  <p:pic>
                    <p:nvPicPr>
                      <p:cNvPr id="0" name="Object 2"/>
                      <p:cNvPicPr>
                        <a:picLocks noChangeAspect="1"/>
                      </p:cNvPicPr>
                      <p:nvPr/>
                    </p:nvPicPr>
                    <p:blipFill>
                      <a:blip r:embed="rId2"/>
                      <a:stretch>
                        <a:fillRect/>
                      </a:stretch>
                    </p:blipFill>
                    <p:spPr>
                      <a:xfrm>
                        <a:off x="457200" y="1319213"/>
                        <a:ext cx="3581400" cy="3398837"/>
                      </a:xfrm>
                      <a:prstGeom prst="rect">
                        <a:avLst/>
                      </a:prstGeom>
                      <a:noFill/>
                      <a:ln w="9525">
                        <a:noFill/>
                      </a:ln>
                    </p:spPr>
                  </p:pic>
                </p:oleObj>
              </mc:Fallback>
            </mc:AlternateContent>
          </a:graphicData>
        </a:graphic>
      </p:graphicFrame>
      <p:grpSp>
        <p:nvGrpSpPr>
          <p:cNvPr id="2" name="Group 3"/>
          <p:cNvGrpSpPr/>
          <p:nvPr/>
        </p:nvGrpSpPr>
        <p:grpSpPr bwMode="auto">
          <a:xfrm>
            <a:off x="4419600" y="1981200"/>
            <a:ext cx="2286000" cy="1600200"/>
            <a:chOff x="2784" y="1248"/>
            <a:chExt cx="1440" cy="1008"/>
          </a:xfrm>
        </p:grpSpPr>
        <p:sp>
          <p:nvSpPr>
            <p:cNvPr id="17455" name="Rectangle 4"/>
            <p:cNvSpPr>
              <a:spLocks noChangeArrowheads="1"/>
            </p:cNvSpPr>
            <p:nvPr/>
          </p:nvSpPr>
          <p:spPr bwMode="auto">
            <a:xfrm>
              <a:off x="2784" y="2016"/>
              <a:ext cx="1440" cy="240"/>
            </a:xfrm>
            <a:prstGeom prst="rect">
              <a:avLst/>
            </a:prstGeom>
            <a:solidFill>
              <a:schemeClr val="bg1"/>
            </a:solidFill>
            <a:ln w="28575">
              <a:solidFill>
                <a:schemeClr val="tx1"/>
              </a:solidFill>
              <a:miter lim="800000"/>
            </a:ln>
          </p:spPr>
          <p:txBody>
            <a:bodyPr wrap="none" anchor="ctr"/>
            <a:lstStyle/>
            <a:p>
              <a:endParaRPr lang="en-IN"/>
            </a:p>
          </p:txBody>
        </p:sp>
        <p:sp>
          <p:nvSpPr>
            <p:cNvPr id="17456" name="Rectangle 5"/>
            <p:cNvSpPr>
              <a:spLocks noChangeArrowheads="1"/>
            </p:cNvSpPr>
            <p:nvPr/>
          </p:nvSpPr>
          <p:spPr bwMode="auto">
            <a:xfrm>
              <a:off x="3936" y="1296"/>
              <a:ext cx="288" cy="720"/>
            </a:xfrm>
            <a:prstGeom prst="rect">
              <a:avLst/>
            </a:prstGeom>
            <a:solidFill>
              <a:schemeClr val="bg1"/>
            </a:solidFill>
            <a:ln w="28575">
              <a:solidFill>
                <a:schemeClr val="tx1"/>
              </a:solidFill>
              <a:miter lim="800000"/>
            </a:ln>
          </p:spPr>
          <p:txBody>
            <a:bodyPr wrap="none" anchor="ctr"/>
            <a:lstStyle/>
            <a:p>
              <a:endParaRPr lang="en-IN"/>
            </a:p>
          </p:txBody>
        </p:sp>
        <p:sp>
          <p:nvSpPr>
            <p:cNvPr id="17457" name="Rectangle 6"/>
            <p:cNvSpPr>
              <a:spLocks noChangeArrowheads="1"/>
            </p:cNvSpPr>
            <p:nvPr/>
          </p:nvSpPr>
          <p:spPr bwMode="auto">
            <a:xfrm>
              <a:off x="3360" y="1536"/>
              <a:ext cx="576" cy="480"/>
            </a:xfrm>
            <a:prstGeom prst="rect">
              <a:avLst/>
            </a:prstGeom>
            <a:solidFill>
              <a:schemeClr val="bg1"/>
            </a:solidFill>
            <a:ln w="28575">
              <a:solidFill>
                <a:schemeClr val="tx1"/>
              </a:solidFill>
              <a:miter lim="800000"/>
            </a:ln>
          </p:spPr>
          <p:txBody>
            <a:bodyPr wrap="none" anchor="ctr"/>
            <a:lstStyle/>
            <a:p>
              <a:endParaRPr lang="en-IN"/>
            </a:p>
          </p:txBody>
        </p:sp>
        <p:sp>
          <p:nvSpPr>
            <p:cNvPr id="17458" name="Line 7"/>
            <p:cNvSpPr>
              <a:spLocks noChangeShapeType="1"/>
            </p:cNvSpPr>
            <p:nvPr/>
          </p:nvSpPr>
          <p:spPr bwMode="auto">
            <a:xfrm flipH="1">
              <a:off x="2784" y="1536"/>
              <a:ext cx="576" cy="480"/>
            </a:xfrm>
            <a:prstGeom prst="line">
              <a:avLst/>
            </a:prstGeom>
            <a:noFill/>
            <a:ln w="28575">
              <a:solidFill>
                <a:schemeClr val="tx1"/>
              </a:solidFill>
              <a:round/>
            </a:ln>
          </p:spPr>
          <p:txBody>
            <a:bodyPr wrap="none" anchor="ctr"/>
            <a:lstStyle/>
            <a:p>
              <a:endParaRPr lang="en-IN"/>
            </a:p>
          </p:txBody>
        </p:sp>
        <p:sp>
          <p:nvSpPr>
            <p:cNvPr id="17459" name="Oval 8"/>
            <p:cNvSpPr>
              <a:spLocks noChangeArrowheads="1"/>
            </p:cNvSpPr>
            <p:nvPr/>
          </p:nvSpPr>
          <p:spPr bwMode="auto">
            <a:xfrm>
              <a:off x="3456" y="1344"/>
              <a:ext cx="384" cy="384"/>
            </a:xfrm>
            <a:prstGeom prst="ellipse">
              <a:avLst/>
            </a:prstGeom>
            <a:solidFill>
              <a:schemeClr val="bg1"/>
            </a:solidFill>
            <a:ln w="28575">
              <a:solidFill>
                <a:schemeClr val="tx1"/>
              </a:solidFill>
              <a:round/>
            </a:ln>
          </p:spPr>
          <p:txBody>
            <a:bodyPr wrap="none" anchor="ctr"/>
            <a:lstStyle/>
            <a:p>
              <a:endParaRPr lang="en-IN"/>
            </a:p>
          </p:txBody>
        </p:sp>
        <p:sp>
          <p:nvSpPr>
            <p:cNvPr id="17460" name="Rectangle 9"/>
            <p:cNvSpPr>
              <a:spLocks noChangeArrowheads="1"/>
            </p:cNvSpPr>
            <p:nvPr/>
          </p:nvSpPr>
          <p:spPr bwMode="auto">
            <a:xfrm>
              <a:off x="3432" y="1248"/>
              <a:ext cx="432" cy="288"/>
            </a:xfrm>
            <a:prstGeom prst="rect">
              <a:avLst/>
            </a:prstGeom>
            <a:solidFill>
              <a:schemeClr val="bg1"/>
            </a:solidFill>
            <a:ln w="28575">
              <a:noFill/>
              <a:miter lim="800000"/>
            </a:ln>
          </p:spPr>
          <p:txBody>
            <a:bodyPr wrap="none" anchor="ctr"/>
            <a:lstStyle/>
            <a:p>
              <a:endParaRPr lang="en-IN"/>
            </a:p>
          </p:txBody>
        </p:sp>
        <p:sp>
          <p:nvSpPr>
            <p:cNvPr id="17461" name="Line 10"/>
            <p:cNvSpPr>
              <a:spLocks noChangeShapeType="1"/>
            </p:cNvSpPr>
            <p:nvPr/>
          </p:nvSpPr>
          <p:spPr bwMode="auto">
            <a:xfrm>
              <a:off x="3168" y="2016"/>
              <a:ext cx="0" cy="240"/>
            </a:xfrm>
            <a:prstGeom prst="line">
              <a:avLst/>
            </a:prstGeom>
            <a:noFill/>
            <a:ln w="28575">
              <a:solidFill>
                <a:schemeClr val="tx1"/>
              </a:solidFill>
              <a:prstDash val="sysDot"/>
              <a:round/>
            </a:ln>
          </p:spPr>
          <p:txBody>
            <a:bodyPr wrap="none" anchor="ctr"/>
            <a:lstStyle/>
            <a:p>
              <a:endParaRPr lang="en-IN"/>
            </a:p>
          </p:txBody>
        </p:sp>
        <p:sp>
          <p:nvSpPr>
            <p:cNvPr id="17462" name="Rectangle 11"/>
            <p:cNvSpPr>
              <a:spLocks noChangeArrowheads="1"/>
            </p:cNvSpPr>
            <p:nvPr/>
          </p:nvSpPr>
          <p:spPr bwMode="auto">
            <a:xfrm>
              <a:off x="3960" y="1824"/>
              <a:ext cx="228" cy="288"/>
            </a:xfrm>
            <a:prstGeom prst="rect">
              <a:avLst/>
            </a:prstGeom>
            <a:solidFill>
              <a:schemeClr val="bg1"/>
            </a:solidFill>
            <a:ln w="28575">
              <a:noFill/>
              <a:miter lim="800000"/>
            </a:ln>
          </p:spPr>
          <p:txBody>
            <a:bodyPr wrap="none" anchor="ctr"/>
            <a:lstStyle/>
            <a:p>
              <a:endParaRPr lang="en-IN"/>
            </a:p>
          </p:txBody>
        </p:sp>
      </p:grpSp>
      <p:grpSp>
        <p:nvGrpSpPr>
          <p:cNvPr id="3" name="Group 12"/>
          <p:cNvGrpSpPr/>
          <p:nvPr/>
        </p:nvGrpSpPr>
        <p:grpSpPr bwMode="auto">
          <a:xfrm>
            <a:off x="4343400" y="4038600"/>
            <a:ext cx="2362200" cy="1219200"/>
            <a:chOff x="2736" y="2544"/>
            <a:chExt cx="1488" cy="768"/>
          </a:xfrm>
        </p:grpSpPr>
        <p:sp>
          <p:nvSpPr>
            <p:cNvPr id="17447" name="Rectangle 13"/>
            <p:cNvSpPr>
              <a:spLocks noChangeArrowheads="1"/>
            </p:cNvSpPr>
            <p:nvPr/>
          </p:nvSpPr>
          <p:spPr bwMode="auto">
            <a:xfrm>
              <a:off x="2784" y="2544"/>
              <a:ext cx="1440" cy="768"/>
            </a:xfrm>
            <a:prstGeom prst="rect">
              <a:avLst/>
            </a:prstGeom>
            <a:solidFill>
              <a:schemeClr val="bg1"/>
            </a:solidFill>
            <a:ln w="28575">
              <a:solidFill>
                <a:schemeClr val="tx1"/>
              </a:solidFill>
              <a:miter lim="800000"/>
            </a:ln>
          </p:spPr>
          <p:txBody>
            <a:bodyPr wrap="none" anchor="ctr"/>
            <a:lstStyle/>
            <a:p>
              <a:endParaRPr lang="en-IN"/>
            </a:p>
          </p:txBody>
        </p:sp>
        <p:sp>
          <p:nvSpPr>
            <p:cNvPr id="17448" name="Rectangle 14"/>
            <p:cNvSpPr>
              <a:spLocks noChangeArrowheads="1"/>
            </p:cNvSpPr>
            <p:nvPr/>
          </p:nvSpPr>
          <p:spPr bwMode="auto">
            <a:xfrm>
              <a:off x="3360" y="2544"/>
              <a:ext cx="576" cy="768"/>
            </a:xfrm>
            <a:prstGeom prst="rect">
              <a:avLst/>
            </a:prstGeom>
            <a:solidFill>
              <a:schemeClr val="bg1"/>
            </a:solidFill>
            <a:ln w="28575">
              <a:solidFill>
                <a:schemeClr val="tx1"/>
              </a:solidFill>
              <a:miter lim="800000"/>
            </a:ln>
          </p:spPr>
          <p:txBody>
            <a:bodyPr wrap="none" anchor="ctr"/>
            <a:lstStyle/>
            <a:p>
              <a:endParaRPr lang="en-IN"/>
            </a:p>
          </p:txBody>
        </p:sp>
        <p:sp>
          <p:nvSpPr>
            <p:cNvPr id="17449" name="Rectangle 15"/>
            <p:cNvSpPr>
              <a:spLocks noChangeArrowheads="1"/>
            </p:cNvSpPr>
            <p:nvPr/>
          </p:nvSpPr>
          <p:spPr bwMode="auto">
            <a:xfrm>
              <a:off x="3456" y="2544"/>
              <a:ext cx="384" cy="768"/>
            </a:xfrm>
            <a:prstGeom prst="rect">
              <a:avLst/>
            </a:prstGeom>
            <a:solidFill>
              <a:schemeClr val="bg1"/>
            </a:solidFill>
            <a:ln w="28575">
              <a:solidFill>
                <a:schemeClr val="tx1"/>
              </a:solidFill>
              <a:miter lim="800000"/>
            </a:ln>
          </p:spPr>
          <p:txBody>
            <a:bodyPr wrap="none" anchor="ctr"/>
            <a:lstStyle/>
            <a:p>
              <a:endParaRPr lang="en-IN"/>
            </a:p>
          </p:txBody>
        </p:sp>
        <p:sp>
          <p:nvSpPr>
            <p:cNvPr id="17450" name="Rectangle 16"/>
            <p:cNvSpPr>
              <a:spLocks noChangeArrowheads="1"/>
            </p:cNvSpPr>
            <p:nvPr/>
          </p:nvSpPr>
          <p:spPr bwMode="auto">
            <a:xfrm>
              <a:off x="2784" y="2544"/>
              <a:ext cx="576" cy="192"/>
            </a:xfrm>
            <a:prstGeom prst="rect">
              <a:avLst/>
            </a:prstGeom>
            <a:solidFill>
              <a:schemeClr val="bg1"/>
            </a:solidFill>
            <a:ln w="28575">
              <a:solidFill>
                <a:schemeClr val="tx1"/>
              </a:solidFill>
              <a:miter lim="800000"/>
            </a:ln>
          </p:spPr>
          <p:txBody>
            <a:bodyPr wrap="none" anchor="ctr"/>
            <a:lstStyle/>
            <a:p>
              <a:endParaRPr lang="en-IN"/>
            </a:p>
          </p:txBody>
        </p:sp>
        <p:sp>
          <p:nvSpPr>
            <p:cNvPr id="17451" name="Line 17"/>
            <p:cNvSpPr>
              <a:spLocks noChangeShapeType="1"/>
            </p:cNvSpPr>
            <p:nvPr/>
          </p:nvSpPr>
          <p:spPr bwMode="auto">
            <a:xfrm>
              <a:off x="2784" y="2880"/>
              <a:ext cx="384" cy="0"/>
            </a:xfrm>
            <a:prstGeom prst="line">
              <a:avLst/>
            </a:prstGeom>
            <a:noFill/>
            <a:ln w="28575">
              <a:solidFill>
                <a:schemeClr val="tx1"/>
              </a:solidFill>
              <a:round/>
            </a:ln>
          </p:spPr>
          <p:txBody>
            <a:bodyPr wrap="none" anchor="ctr"/>
            <a:lstStyle/>
            <a:p>
              <a:endParaRPr lang="en-IN"/>
            </a:p>
          </p:txBody>
        </p:sp>
        <p:sp>
          <p:nvSpPr>
            <p:cNvPr id="17452" name="Line 18"/>
            <p:cNvSpPr>
              <a:spLocks noChangeShapeType="1"/>
            </p:cNvSpPr>
            <p:nvPr/>
          </p:nvSpPr>
          <p:spPr bwMode="auto">
            <a:xfrm>
              <a:off x="2784" y="3126"/>
              <a:ext cx="384" cy="0"/>
            </a:xfrm>
            <a:prstGeom prst="line">
              <a:avLst/>
            </a:prstGeom>
            <a:noFill/>
            <a:ln w="28575">
              <a:solidFill>
                <a:schemeClr val="tx1"/>
              </a:solidFill>
              <a:round/>
            </a:ln>
          </p:spPr>
          <p:txBody>
            <a:bodyPr wrap="none" anchor="ctr"/>
            <a:lstStyle/>
            <a:p>
              <a:endParaRPr lang="en-IN"/>
            </a:p>
          </p:txBody>
        </p:sp>
        <p:sp>
          <p:nvSpPr>
            <p:cNvPr id="17453" name="Oval 19"/>
            <p:cNvSpPr>
              <a:spLocks noChangeArrowheads="1"/>
            </p:cNvSpPr>
            <p:nvPr/>
          </p:nvSpPr>
          <p:spPr bwMode="auto">
            <a:xfrm>
              <a:off x="3012" y="2880"/>
              <a:ext cx="252" cy="252"/>
            </a:xfrm>
            <a:prstGeom prst="ellipse">
              <a:avLst/>
            </a:prstGeom>
            <a:solidFill>
              <a:schemeClr val="bg1"/>
            </a:solidFill>
            <a:ln w="28575">
              <a:solidFill>
                <a:schemeClr val="tx2"/>
              </a:solidFill>
              <a:round/>
            </a:ln>
          </p:spPr>
          <p:txBody>
            <a:bodyPr wrap="none" anchor="ctr"/>
            <a:lstStyle/>
            <a:p>
              <a:endParaRPr lang="en-IN"/>
            </a:p>
          </p:txBody>
        </p:sp>
        <p:sp>
          <p:nvSpPr>
            <p:cNvPr id="17454" name="Rectangle 20"/>
            <p:cNvSpPr>
              <a:spLocks noChangeArrowheads="1"/>
            </p:cNvSpPr>
            <p:nvPr/>
          </p:nvSpPr>
          <p:spPr bwMode="auto">
            <a:xfrm>
              <a:off x="2736" y="2886"/>
              <a:ext cx="396" cy="240"/>
            </a:xfrm>
            <a:prstGeom prst="rect">
              <a:avLst/>
            </a:prstGeom>
            <a:solidFill>
              <a:schemeClr val="bg1"/>
            </a:solidFill>
            <a:ln w="28575">
              <a:noFill/>
              <a:miter lim="800000"/>
            </a:ln>
          </p:spPr>
          <p:txBody>
            <a:bodyPr wrap="none" anchor="ctr"/>
            <a:lstStyle/>
            <a:p>
              <a:endParaRPr lang="en-IN"/>
            </a:p>
          </p:txBody>
        </p:sp>
      </p:grpSp>
      <p:grpSp>
        <p:nvGrpSpPr>
          <p:cNvPr id="4" name="Group 21"/>
          <p:cNvGrpSpPr/>
          <p:nvPr/>
        </p:nvGrpSpPr>
        <p:grpSpPr bwMode="auto">
          <a:xfrm>
            <a:off x="7162800" y="2057400"/>
            <a:ext cx="1524000" cy="1524000"/>
            <a:chOff x="4512" y="1296"/>
            <a:chExt cx="960" cy="960"/>
          </a:xfrm>
        </p:grpSpPr>
        <p:sp>
          <p:nvSpPr>
            <p:cNvPr id="17440" name="Rectangle 22"/>
            <p:cNvSpPr>
              <a:spLocks noChangeArrowheads="1"/>
            </p:cNvSpPr>
            <p:nvPr/>
          </p:nvSpPr>
          <p:spPr bwMode="auto">
            <a:xfrm>
              <a:off x="4512" y="2016"/>
              <a:ext cx="960" cy="240"/>
            </a:xfrm>
            <a:prstGeom prst="rect">
              <a:avLst/>
            </a:prstGeom>
            <a:solidFill>
              <a:schemeClr val="bg1"/>
            </a:solidFill>
            <a:ln w="28575">
              <a:solidFill>
                <a:schemeClr val="tx1"/>
              </a:solidFill>
              <a:miter lim="800000"/>
            </a:ln>
          </p:spPr>
          <p:txBody>
            <a:bodyPr wrap="none" anchor="ctr"/>
            <a:lstStyle/>
            <a:p>
              <a:endParaRPr lang="en-IN"/>
            </a:p>
          </p:txBody>
        </p:sp>
        <p:sp>
          <p:nvSpPr>
            <p:cNvPr id="17441" name="Rectangle 23"/>
            <p:cNvSpPr>
              <a:spLocks noChangeArrowheads="1"/>
            </p:cNvSpPr>
            <p:nvPr/>
          </p:nvSpPr>
          <p:spPr bwMode="auto">
            <a:xfrm>
              <a:off x="4992" y="2016"/>
              <a:ext cx="240" cy="240"/>
            </a:xfrm>
            <a:prstGeom prst="rect">
              <a:avLst/>
            </a:prstGeom>
            <a:solidFill>
              <a:schemeClr val="bg1"/>
            </a:solidFill>
            <a:ln w="28575">
              <a:solidFill>
                <a:schemeClr val="tx1"/>
              </a:solidFill>
              <a:miter lim="800000"/>
            </a:ln>
          </p:spPr>
          <p:txBody>
            <a:bodyPr wrap="none" anchor="ctr"/>
            <a:lstStyle/>
            <a:p>
              <a:endParaRPr lang="en-IN"/>
            </a:p>
          </p:txBody>
        </p:sp>
        <p:sp>
          <p:nvSpPr>
            <p:cNvPr id="17442" name="Rectangle 24"/>
            <p:cNvSpPr>
              <a:spLocks noChangeArrowheads="1"/>
            </p:cNvSpPr>
            <p:nvPr/>
          </p:nvSpPr>
          <p:spPr bwMode="auto">
            <a:xfrm>
              <a:off x="4512" y="1536"/>
              <a:ext cx="192" cy="480"/>
            </a:xfrm>
            <a:prstGeom prst="rect">
              <a:avLst/>
            </a:prstGeom>
            <a:solidFill>
              <a:schemeClr val="bg1"/>
            </a:solidFill>
            <a:ln w="28575">
              <a:solidFill>
                <a:schemeClr val="tx1"/>
              </a:solidFill>
              <a:miter lim="800000"/>
            </a:ln>
          </p:spPr>
          <p:txBody>
            <a:bodyPr wrap="none" anchor="ctr"/>
            <a:lstStyle/>
            <a:p>
              <a:endParaRPr lang="en-IN"/>
            </a:p>
          </p:txBody>
        </p:sp>
        <p:sp>
          <p:nvSpPr>
            <p:cNvPr id="17443" name="Rectangle 25"/>
            <p:cNvSpPr>
              <a:spLocks noChangeArrowheads="1"/>
            </p:cNvSpPr>
            <p:nvPr/>
          </p:nvSpPr>
          <p:spPr bwMode="auto">
            <a:xfrm>
              <a:off x="4704" y="1536"/>
              <a:ext cx="384" cy="480"/>
            </a:xfrm>
            <a:prstGeom prst="rect">
              <a:avLst/>
            </a:prstGeom>
            <a:solidFill>
              <a:schemeClr val="bg1"/>
            </a:solidFill>
            <a:ln w="28575">
              <a:solidFill>
                <a:schemeClr val="tx1"/>
              </a:solidFill>
              <a:miter lim="800000"/>
            </a:ln>
          </p:spPr>
          <p:txBody>
            <a:bodyPr wrap="none" anchor="ctr"/>
            <a:lstStyle/>
            <a:p>
              <a:endParaRPr lang="en-IN"/>
            </a:p>
          </p:txBody>
        </p:sp>
        <p:sp>
          <p:nvSpPr>
            <p:cNvPr id="17444" name="Line 26"/>
            <p:cNvSpPr>
              <a:spLocks noChangeShapeType="1"/>
            </p:cNvSpPr>
            <p:nvPr/>
          </p:nvSpPr>
          <p:spPr bwMode="auto">
            <a:xfrm>
              <a:off x="4512" y="1728"/>
              <a:ext cx="576" cy="0"/>
            </a:xfrm>
            <a:prstGeom prst="line">
              <a:avLst/>
            </a:prstGeom>
            <a:noFill/>
            <a:ln w="28575">
              <a:solidFill>
                <a:schemeClr val="tx1"/>
              </a:solidFill>
              <a:prstDash val="dash"/>
              <a:round/>
            </a:ln>
          </p:spPr>
          <p:txBody>
            <a:bodyPr wrap="none" anchor="ctr"/>
            <a:lstStyle/>
            <a:p>
              <a:endParaRPr lang="en-IN"/>
            </a:p>
          </p:txBody>
        </p:sp>
        <p:sp>
          <p:nvSpPr>
            <p:cNvPr id="17445" name="Arc 27"/>
            <p:cNvSpPr/>
            <p:nvPr/>
          </p:nvSpPr>
          <p:spPr bwMode="auto">
            <a:xfrm>
              <a:off x="4512" y="1297"/>
              <a:ext cx="960" cy="720"/>
            </a:xfrm>
            <a:custGeom>
              <a:avLst/>
              <a:gdLst>
                <a:gd name="T0" fmla="*/ 0 w 21600"/>
                <a:gd name="T1" fmla="*/ 0 h 21600"/>
                <a:gd name="T2" fmla="*/ 960 w 21600"/>
                <a:gd name="T3" fmla="*/ 720 h 21600"/>
                <a:gd name="T4" fmla="*/ 0 w 21600"/>
                <a:gd name="T5" fmla="*/ 72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ln>
          </p:spPr>
          <p:txBody>
            <a:bodyPr wrap="none" anchor="ctr"/>
            <a:lstStyle/>
            <a:p>
              <a:endParaRPr lang="en-IN"/>
            </a:p>
          </p:txBody>
        </p:sp>
        <p:sp>
          <p:nvSpPr>
            <p:cNvPr id="17446" name="Line 28"/>
            <p:cNvSpPr>
              <a:spLocks noChangeShapeType="1"/>
            </p:cNvSpPr>
            <p:nvPr/>
          </p:nvSpPr>
          <p:spPr bwMode="auto">
            <a:xfrm flipV="1">
              <a:off x="4512" y="1296"/>
              <a:ext cx="0" cy="960"/>
            </a:xfrm>
            <a:prstGeom prst="line">
              <a:avLst/>
            </a:prstGeom>
            <a:noFill/>
            <a:ln w="28575">
              <a:solidFill>
                <a:schemeClr val="tx1"/>
              </a:solidFill>
              <a:round/>
            </a:ln>
          </p:spPr>
          <p:txBody>
            <a:bodyPr wrap="none" anchor="ctr"/>
            <a:lstStyle/>
            <a:p>
              <a:endParaRPr lang="en-IN"/>
            </a:p>
          </p:txBody>
        </p:sp>
      </p:grpSp>
      <p:grpSp>
        <p:nvGrpSpPr>
          <p:cNvPr id="5" name="Group 29"/>
          <p:cNvGrpSpPr/>
          <p:nvPr/>
        </p:nvGrpSpPr>
        <p:grpSpPr bwMode="auto">
          <a:xfrm>
            <a:off x="2209800" y="457200"/>
            <a:ext cx="1046163" cy="815975"/>
            <a:chOff x="1656" y="61"/>
            <a:chExt cx="659" cy="514"/>
          </a:xfrm>
        </p:grpSpPr>
        <p:sp>
          <p:nvSpPr>
            <p:cNvPr id="17438" name="AutoShape 30"/>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7439" name="Text Box 31"/>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6" name="Group 32"/>
          <p:cNvGrpSpPr/>
          <p:nvPr/>
        </p:nvGrpSpPr>
        <p:grpSpPr bwMode="auto">
          <a:xfrm>
            <a:off x="-152400" y="4114800"/>
            <a:ext cx="1192213" cy="404813"/>
            <a:chOff x="432" y="2384"/>
            <a:chExt cx="751" cy="255"/>
          </a:xfrm>
        </p:grpSpPr>
        <p:sp>
          <p:nvSpPr>
            <p:cNvPr id="17436" name="AutoShape 33"/>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17437" name="Text Box 34"/>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7" name="Group 35"/>
          <p:cNvGrpSpPr/>
          <p:nvPr/>
        </p:nvGrpSpPr>
        <p:grpSpPr bwMode="auto">
          <a:xfrm>
            <a:off x="2743200" y="4062413"/>
            <a:ext cx="1235075" cy="401637"/>
            <a:chOff x="3535" y="2462"/>
            <a:chExt cx="778" cy="253"/>
          </a:xfrm>
        </p:grpSpPr>
        <p:sp>
          <p:nvSpPr>
            <p:cNvPr id="17434" name="AutoShape 36"/>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17435" name="Text Box 37"/>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17417" name="Text Box 38"/>
          <p:cNvSpPr txBox="1">
            <a:spLocks noChangeArrowheads="1"/>
          </p:cNvSpPr>
          <p:nvPr/>
        </p:nvSpPr>
        <p:spPr bwMode="auto">
          <a:xfrm>
            <a:off x="152400" y="54102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17418" name="Oval 39"/>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12</a:t>
            </a:r>
            <a:endParaRPr lang="en-US" b="1"/>
          </a:p>
        </p:txBody>
      </p:sp>
      <p:sp>
        <p:nvSpPr>
          <p:cNvPr id="28712" name="Text Box 40"/>
          <p:cNvSpPr txBox="1">
            <a:spLocks noChangeArrowheads="1"/>
          </p:cNvSpPr>
          <p:nvPr/>
        </p:nvSpPr>
        <p:spPr bwMode="auto">
          <a:xfrm>
            <a:off x="5410200" y="1066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28713" name="Text Box 41"/>
          <p:cNvSpPr txBox="1">
            <a:spLocks noChangeArrowheads="1"/>
          </p:cNvSpPr>
          <p:nvPr/>
        </p:nvSpPr>
        <p:spPr bwMode="auto">
          <a:xfrm>
            <a:off x="4800600" y="1785938"/>
            <a:ext cx="1177925" cy="274637"/>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28714" name="Text Box 42"/>
          <p:cNvSpPr txBox="1">
            <a:spLocks noChangeArrowheads="1"/>
          </p:cNvSpPr>
          <p:nvPr/>
        </p:nvSpPr>
        <p:spPr bwMode="auto">
          <a:xfrm>
            <a:off x="5181600" y="54102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sp>
        <p:nvSpPr>
          <p:cNvPr id="28715" name="Text Box 43"/>
          <p:cNvSpPr txBox="1">
            <a:spLocks noChangeArrowheads="1"/>
          </p:cNvSpPr>
          <p:nvPr/>
        </p:nvSpPr>
        <p:spPr bwMode="auto">
          <a:xfrm>
            <a:off x="7467600" y="17526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grpSp>
        <p:nvGrpSpPr>
          <p:cNvPr id="8" name="Group 44"/>
          <p:cNvGrpSpPr/>
          <p:nvPr/>
        </p:nvGrpSpPr>
        <p:grpSpPr bwMode="auto">
          <a:xfrm>
            <a:off x="3987800" y="3324225"/>
            <a:ext cx="5127625" cy="366713"/>
            <a:chOff x="3230" y="2136"/>
            <a:chExt cx="2370" cy="231"/>
          </a:xfrm>
        </p:grpSpPr>
        <p:sp>
          <p:nvSpPr>
            <p:cNvPr id="17431" name="Line 45"/>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17432" name="Text Box 46"/>
            <p:cNvSpPr txBox="1">
              <a:spLocks noChangeArrowheads="1"/>
            </p:cNvSpPr>
            <p:nvPr/>
          </p:nvSpPr>
          <p:spPr bwMode="auto">
            <a:xfrm>
              <a:off x="3230" y="2136"/>
              <a:ext cx="162"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17433" name="Text Box 47"/>
            <p:cNvSpPr txBox="1">
              <a:spLocks noChangeArrowheads="1"/>
            </p:cNvSpPr>
            <p:nvPr/>
          </p:nvSpPr>
          <p:spPr bwMode="auto">
            <a:xfrm>
              <a:off x="5438" y="2136"/>
              <a:ext cx="162"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9" name="Group 48"/>
          <p:cNvGrpSpPr/>
          <p:nvPr/>
        </p:nvGrpSpPr>
        <p:grpSpPr bwMode="auto">
          <a:xfrm>
            <a:off x="8016875" y="46038"/>
            <a:ext cx="1096963" cy="182562"/>
            <a:chOff x="5050" y="29"/>
            <a:chExt cx="691" cy="115"/>
          </a:xfrm>
        </p:grpSpPr>
        <p:sp>
          <p:nvSpPr>
            <p:cNvPr id="17425" name="AutoShape 49">
              <a:hlinkClick r:id="rId3"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7426" name="AutoShape 50">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7427" name="AutoShape 51">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7428" name="AutoShape 52">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7429" name="AutoShape 53">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7430" name="AutoShape 54">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up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8" presetClass="entr" presetSubtype="3"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strips(upRigh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32" fill="hold" grpId="0" nodeType="clickEffect">
                                  <p:stCondLst>
                                    <p:cond delay="0"/>
                                  </p:stCondLst>
                                  <p:childTnLst>
                                    <p:set>
                                      <p:cBhvr>
                                        <p:cTn id="22" dur="1" fill="hold">
                                          <p:stCondLst>
                                            <p:cond delay="0"/>
                                          </p:stCondLst>
                                        </p:cTn>
                                        <p:tgtEl>
                                          <p:spTgt spid="28712"/>
                                        </p:tgtEl>
                                        <p:attrNameLst>
                                          <p:attrName>style.visibility</p:attrName>
                                        </p:attrNameLst>
                                      </p:cBhvr>
                                      <p:to>
                                        <p:strVal val="visible"/>
                                      </p:to>
                                    </p:set>
                                    <p:anim calcmode="lin" valueType="num">
                                      <p:cBhvr>
                                        <p:cTn id="23" dur="500" fill="hold"/>
                                        <p:tgtEl>
                                          <p:spTgt spid="28712"/>
                                        </p:tgtEl>
                                        <p:attrNameLst>
                                          <p:attrName>ppt_w</p:attrName>
                                        </p:attrNameLst>
                                      </p:cBhvr>
                                      <p:tavLst>
                                        <p:tav tm="0">
                                          <p:val>
                                            <p:strVal val="4*#ppt_w"/>
                                          </p:val>
                                        </p:tav>
                                        <p:tav tm="100000">
                                          <p:val>
                                            <p:strVal val="#ppt_w"/>
                                          </p:val>
                                        </p:tav>
                                      </p:tavLst>
                                    </p:anim>
                                    <p:anim calcmode="lin" valueType="num">
                                      <p:cBhvr>
                                        <p:cTn id="24" dur="500" fill="hold"/>
                                        <p:tgtEl>
                                          <p:spTgt spid="28712"/>
                                        </p:tgtEl>
                                        <p:attrNameLst>
                                          <p:attrName>ppt_h</p:attrName>
                                        </p:attrNameLst>
                                      </p:cBhvr>
                                      <p:tavLst>
                                        <p:tav tm="0">
                                          <p:val>
                                            <p:strVal val="4*#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10"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500" fill="hold"/>
                                        <p:tgtEl>
                                          <p:spTgt spid="2"/>
                                        </p:tgtEl>
                                        <p:attrNameLst>
                                          <p:attrName>ppt_w</p:attrName>
                                        </p:attrNameLst>
                                      </p:cBhvr>
                                      <p:tavLst>
                                        <p:tav tm="0">
                                          <p:val>
                                            <p:fltVal val="0"/>
                                          </p:val>
                                        </p:tav>
                                        <p:tav tm="100000">
                                          <p:val>
                                            <p:strVal val="#ppt_w"/>
                                          </p:val>
                                        </p:tav>
                                      </p:tavLst>
                                    </p:anim>
                                    <p:anim calcmode="lin" valueType="num">
                                      <p:cBhvr>
                                        <p:cTn id="36"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28713"/>
                                        </p:tgtEl>
                                        <p:attrNameLst>
                                          <p:attrName>style.visibility</p:attrName>
                                        </p:attrNameLst>
                                      </p:cBhvr>
                                      <p:to>
                                        <p:strVal val="visible"/>
                                      </p:to>
                                    </p:set>
                                    <p:anim calcmode="lin" valueType="num">
                                      <p:cBhvr>
                                        <p:cTn id="41" dur="500" fill="hold"/>
                                        <p:tgtEl>
                                          <p:spTgt spid="28713"/>
                                        </p:tgtEl>
                                        <p:attrNameLst>
                                          <p:attrName>ppt_w</p:attrName>
                                        </p:attrNameLst>
                                      </p:cBhvr>
                                      <p:tavLst>
                                        <p:tav tm="0">
                                          <p:val>
                                            <p:fltVal val="0"/>
                                          </p:val>
                                        </p:tav>
                                        <p:tav tm="100000">
                                          <p:val>
                                            <p:strVal val="#ppt_w"/>
                                          </p:val>
                                        </p:tav>
                                      </p:tavLst>
                                    </p:anim>
                                    <p:anim calcmode="lin" valueType="num">
                                      <p:cBhvr>
                                        <p:cTn id="42" dur="500" fill="hold"/>
                                        <p:tgtEl>
                                          <p:spTgt spid="28713"/>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ppt_x"/>
                                          </p:val>
                                        </p:tav>
                                        <p:tav tm="100000">
                                          <p:val>
                                            <p:strVal val="#ppt_x"/>
                                          </p:val>
                                        </p:tav>
                                      </p:tavLst>
                                    </p:anim>
                                    <p:anim calcmode="lin" valueType="num">
                                      <p:cBhvr additive="base">
                                        <p:cTn id="4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28714"/>
                                        </p:tgtEl>
                                        <p:attrNameLst>
                                          <p:attrName>style.visibility</p:attrName>
                                        </p:attrNameLst>
                                      </p:cBhvr>
                                      <p:to>
                                        <p:strVal val="visible"/>
                                      </p:to>
                                    </p:set>
                                    <p:anim calcmode="lin" valueType="num">
                                      <p:cBhvr additive="base">
                                        <p:cTn id="53" dur="500" fill="hold"/>
                                        <p:tgtEl>
                                          <p:spTgt spid="28714"/>
                                        </p:tgtEl>
                                        <p:attrNameLst>
                                          <p:attrName>ppt_x</p:attrName>
                                        </p:attrNameLst>
                                      </p:cBhvr>
                                      <p:tavLst>
                                        <p:tav tm="0">
                                          <p:val>
                                            <p:strVal val="#ppt_x"/>
                                          </p:val>
                                        </p:tav>
                                        <p:tav tm="100000">
                                          <p:val>
                                            <p:strVal val="#ppt_x"/>
                                          </p:val>
                                        </p:tav>
                                      </p:tavLst>
                                    </p:anim>
                                    <p:anim calcmode="lin" valueType="num">
                                      <p:cBhvr additive="base">
                                        <p:cTn id="54" dur="500" fill="hold"/>
                                        <p:tgtEl>
                                          <p:spTgt spid="28714"/>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0-#ppt_w/2"/>
                                          </p:val>
                                        </p:tav>
                                        <p:tav tm="100000">
                                          <p:val>
                                            <p:strVal val="#ppt_x"/>
                                          </p:val>
                                        </p:tav>
                                      </p:tavLst>
                                    </p:anim>
                                    <p:anim calcmode="lin" valueType="num">
                                      <p:cBhvr additive="base">
                                        <p:cTn id="6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8" fill="hold" grpId="0" nodeType="clickEffect">
                                  <p:stCondLst>
                                    <p:cond delay="0"/>
                                  </p:stCondLst>
                                  <p:childTnLst>
                                    <p:set>
                                      <p:cBhvr>
                                        <p:cTn id="64" dur="1" fill="hold">
                                          <p:stCondLst>
                                            <p:cond delay="0"/>
                                          </p:stCondLst>
                                        </p:cTn>
                                        <p:tgtEl>
                                          <p:spTgt spid="28715"/>
                                        </p:tgtEl>
                                        <p:attrNameLst>
                                          <p:attrName>style.visibility</p:attrName>
                                        </p:attrNameLst>
                                      </p:cBhvr>
                                      <p:to>
                                        <p:strVal val="visible"/>
                                      </p:to>
                                    </p:set>
                                    <p:anim calcmode="lin" valueType="num">
                                      <p:cBhvr>
                                        <p:cTn id="65" dur="500" fill="hold"/>
                                        <p:tgtEl>
                                          <p:spTgt spid="28715"/>
                                        </p:tgtEl>
                                        <p:attrNameLst>
                                          <p:attrName>ppt_x</p:attrName>
                                        </p:attrNameLst>
                                      </p:cBhvr>
                                      <p:tavLst>
                                        <p:tav tm="0">
                                          <p:val>
                                            <p:strVal val="#ppt_x-#ppt_w/2"/>
                                          </p:val>
                                        </p:tav>
                                        <p:tav tm="100000">
                                          <p:val>
                                            <p:strVal val="#ppt_x"/>
                                          </p:val>
                                        </p:tav>
                                      </p:tavLst>
                                    </p:anim>
                                    <p:anim calcmode="lin" valueType="num">
                                      <p:cBhvr>
                                        <p:cTn id="66" dur="500" fill="hold"/>
                                        <p:tgtEl>
                                          <p:spTgt spid="28715"/>
                                        </p:tgtEl>
                                        <p:attrNameLst>
                                          <p:attrName>ppt_y</p:attrName>
                                        </p:attrNameLst>
                                      </p:cBhvr>
                                      <p:tavLst>
                                        <p:tav tm="0">
                                          <p:val>
                                            <p:strVal val="#ppt_y"/>
                                          </p:val>
                                        </p:tav>
                                        <p:tav tm="100000">
                                          <p:val>
                                            <p:strVal val="#ppt_y"/>
                                          </p:val>
                                        </p:tav>
                                      </p:tavLst>
                                    </p:anim>
                                    <p:anim calcmode="lin" valueType="num">
                                      <p:cBhvr>
                                        <p:cTn id="67" dur="500" fill="hold"/>
                                        <p:tgtEl>
                                          <p:spTgt spid="28715"/>
                                        </p:tgtEl>
                                        <p:attrNameLst>
                                          <p:attrName>ppt_w</p:attrName>
                                        </p:attrNameLst>
                                      </p:cBhvr>
                                      <p:tavLst>
                                        <p:tav tm="0">
                                          <p:val>
                                            <p:fltVal val="0"/>
                                          </p:val>
                                        </p:tav>
                                        <p:tav tm="100000">
                                          <p:val>
                                            <p:strVal val="#ppt_w"/>
                                          </p:val>
                                        </p:tav>
                                      </p:tavLst>
                                    </p:anim>
                                    <p:anim calcmode="lin" valueType="num">
                                      <p:cBhvr>
                                        <p:cTn id="68" dur="500" fill="hold"/>
                                        <p:tgtEl>
                                          <p:spTgt spid="2871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12" grpId="0" autoUpdateAnimBg="0"/>
      <p:bldP spid="28713" grpId="0" autoUpdateAnimBg="0"/>
      <p:bldP spid="28714" grpId="0" autoUpdateAnimBg="0"/>
      <p:bldP spid="28715"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38100" y="38100"/>
            <a:ext cx="2362200" cy="1295400"/>
            <a:chOff x="288" y="96"/>
            <a:chExt cx="1488" cy="816"/>
          </a:xfrm>
        </p:grpSpPr>
        <p:sp>
          <p:nvSpPr>
            <p:cNvPr id="26732" name="Oval 3"/>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6733" name="Text Box 4"/>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3" name="Group 5"/>
          <p:cNvGrpSpPr/>
          <p:nvPr/>
        </p:nvGrpSpPr>
        <p:grpSpPr bwMode="auto">
          <a:xfrm>
            <a:off x="5181600" y="1447800"/>
            <a:ext cx="3405188" cy="2133600"/>
            <a:chOff x="3264" y="912"/>
            <a:chExt cx="2145" cy="1344"/>
          </a:xfrm>
        </p:grpSpPr>
        <p:grpSp>
          <p:nvGrpSpPr>
            <p:cNvPr id="4" name="Group 6"/>
            <p:cNvGrpSpPr/>
            <p:nvPr/>
          </p:nvGrpSpPr>
          <p:grpSpPr bwMode="auto">
            <a:xfrm>
              <a:off x="3648" y="912"/>
              <a:ext cx="1440" cy="1248"/>
              <a:chOff x="3648" y="192"/>
              <a:chExt cx="1440" cy="1248"/>
            </a:xfrm>
          </p:grpSpPr>
          <p:sp>
            <p:nvSpPr>
              <p:cNvPr id="26729" name="Rectangle 7"/>
              <p:cNvSpPr>
                <a:spLocks noChangeArrowheads="1"/>
              </p:cNvSpPr>
              <p:nvPr/>
            </p:nvSpPr>
            <p:spPr bwMode="auto">
              <a:xfrm>
                <a:off x="3648" y="1296"/>
                <a:ext cx="1440" cy="144"/>
              </a:xfrm>
              <a:prstGeom prst="rect">
                <a:avLst/>
              </a:prstGeom>
              <a:solidFill>
                <a:schemeClr val="bg1"/>
              </a:solidFill>
              <a:ln w="28575">
                <a:solidFill>
                  <a:schemeClr val="tx1"/>
                </a:solidFill>
                <a:miter lim="800000"/>
              </a:ln>
            </p:spPr>
            <p:txBody>
              <a:bodyPr wrap="none" anchor="ctr"/>
              <a:lstStyle/>
              <a:p>
                <a:endParaRPr lang="en-IN"/>
              </a:p>
            </p:txBody>
          </p:sp>
          <p:sp>
            <p:nvSpPr>
              <p:cNvPr id="26730" name="AutoShape 8"/>
              <p:cNvSpPr>
                <a:spLocks noChangeArrowheads="1"/>
              </p:cNvSpPr>
              <p:nvPr/>
            </p:nvSpPr>
            <p:spPr bwMode="auto">
              <a:xfrm>
                <a:off x="3984" y="192"/>
                <a:ext cx="816" cy="1104"/>
              </a:xfrm>
              <a:prstGeom prst="triangle">
                <a:avLst>
                  <a:gd name="adj" fmla="val 50000"/>
                </a:avLst>
              </a:prstGeom>
              <a:solidFill>
                <a:schemeClr val="bg1"/>
              </a:solidFill>
              <a:ln w="28575">
                <a:solidFill>
                  <a:schemeClr val="tx1"/>
                </a:solidFill>
                <a:miter lim="800000"/>
              </a:ln>
            </p:spPr>
            <p:txBody>
              <a:bodyPr wrap="none" anchor="ctr"/>
              <a:lstStyle/>
              <a:p>
                <a:endParaRPr lang="en-IN"/>
              </a:p>
            </p:txBody>
          </p:sp>
          <p:sp>
            <p:nvSpPr>
              <p:cNvPr id="26731" name="Line 9"/>
              <p:cNvSpPr>
                <a:spLocks noChangeShapeType="1"/>
              </p:cNvSpPr>
              <p:nvPr/>
            </p:nvSpPr>
            <p:spPr bwMode="auto">
              <a:xfrm>
                <a:off x="4176" y="816"/>
                <a:ext cx="432" cy="0"/>
              </a:xfrm>
              <a:prstGeom prst="line">
                <a:avLst/>
              </a:prstGeom>
              <a:noFill/>
              <a:ln w="28575">
                <a:solidFill>
                  <a:schemeClr val="tx1"/>
                </a:solidFill>
                <a:prstDash val="dash"/>
                <a:round/>
              </a:ln>
            </p:spPr>
            <p:txBody>
              <a:bodyPr wrap="none" anchor="ctr"/>
              <a:lstStyle/>
              <a:p>
                <a:endParaRPr lang="en-IN"/>
              </a:p>
            </p:txBody>
          </p:sp>
        </p:grpSp>
        <p:grpSp>
          <p:nvGrpSpPr>
            <p:cNvPr id="5" name="Group 10"/>
            <p:cNvGrpSpPr/>
            <p:nvPr/>
          </p:nvGrpSpPr>
          <p:grpSpPr bwMode="auto">
            <a:xfrm>
              <a:off x="3264" y="2016"/>
              <a:ext cx="2145" cy="239"/>
              <a:chOff x="3149" y="2256"/>
              <a:chExt cx="2633" cy="239"/>
            </a:xfrm>
          </p:grpSpPr>
          <p:sp>
            <p:nvSpPr>
              <p:cNvPr id="26726" name="Line 11"/>
              <p:cNvSpPr>
                <a:spLocks noChangeShapeType="1"/>
              </p:cNvSpPr>
              <p:nvPr/>
            </p:nvSpPr>
            <p:spPr bwMode="auto">
              <a:xfrm>
                <a:off x="3312" y="2400"/>
                <a:ext cx="2304" cy="0"/>
              </a:xfrm>
              <a:prstGeom prst="line">
                <a:avLst/>
              </a:prstGeom>
              <a:noFill/>
              <a:ln w="9525">
                <a:solidFill>
                  <a:schemeClr val="tx1"/>
                </a:solidFill>
                <a:round/>
              </a:ln>
            </p:spPr>
            <p:txBody>
              <a:bodyPr wrap="none" anchor="ctr"/>
              <a:lstStyle/>
              <a:p>
                <a:endParaRPr lang="en-IN"/>
              </a:p>
            </p:txBody>
          </p:sp>
          <p:sp>
            <p:nvSpPr>
              <p:cNvPr id="26727" name="Text Box 12"/>
              <p:cNvSpPr txBox="1">
                <a:spLocks noChangeArrowheads="1"/>
              </p:cNvSpPr>
              <p:nvPr/>
            </p:nvSpPr>
            <p:spPr bwMode="auto">
              <a:xfrm>
                <a:off x="3149" y="2264"/>
                <a:ext cx="231"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6728" name="Text Box 13"/>
              <p:cNvSpPr txBox="1">
                <a:spLocks noChangeArrowheads="1"/>
              </p:cNvSpPr>
              <p:nvPr/>
            </p:nvSpPr>
            <p:spPr bwMode="auto">
              <a:xfrm>
                <a:off x="5551" y="2256"/>
                <a:ext cx="231"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sp>
          <p:nvSpPr>
            <p:cNvPr id="26714" name="Text Box 14"/>
            <p:cNvSpPr txBox="1">
              <a:spLocks noChangeArrowheads="1"/>
            </p:cNvSpPr>
            <p:nvPr/>
          </p:nvSpPr>
          <p:spPr bwMode="auto">
            <a:xfrm>
              <a:off x="3888" y="1248"/>
              <a:ext cx="265" cy="192"/>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26715" name="Line 15"/>
            <p:cNvSpPr>
              <a:spLocks noChangeShapeType="1"/>
            </p:cNvSpPr>
            <p:nvPr/>
          </p:nvSpPr>
          <p:spPr bwMode="auto">
            <a:xfrm>
              <a:off x="4800" y="912"/>
              <a:ext cx="480" cy="0"/>
            </a:xfrm>
            <a:prstGeom prst="line">
              <a:avLst/>
            </a:prstGeom>
            <a:noFill/>
            <a:ln w="9525">
              <a:solidFill>
                <a:schemeClr val="tx1"/>
              </a:solidFill>
              <a:round/>
            </a:ln>
          </p:spPr>
          <p:txBody>
            <a:bodyPr/>
            <a:lstStyle/>
            <a:p>
              <a:endParaRPr lang="en-IN"/>
            </a:p>
          </p:txBody>
        </p:sp>
        <p:sp>
          <p:nvSpPr>
            <p:cNvPr id="26716" name="Line 16"/>
            <p:cNvSpPr>
              <a:spLocks noChangeShapeType="1"/>
            </p:cNvSpPr>
            <p:nvPr/>
          </p:nvSpPr>
          <p:spPr bwMode="auto">
            <a:xfrm>
              <a:off x="4896" y="1536"/>
              <a:ext cx="432" cy="0"/>
            </a:xfrm>
            <a:prstGeom prst="line">
              <a:avLst/>
            </a:prstGeom>
            <a:noFill/>
            <a:ln w="9525">
              <a:solidFill>
                <a:schemeClr val="tx1"/>
              </a:solidFill>
              <a:round/>
            </a:ln>
          </p:spPr>
          <p:txBody>
            <a:bodyPr/>
            <a:lstStyle/>
            <a:p>
              <a:endParaRPr lang="en-IN"/>
            </a:p>
          </p:txBody>
        </p:sp>
        <p:sp>
          <p:nvSpPr>
            <p:cNvPr id="26717" name="Line 17"/>
            <p:cNvSpPr>
              <a:spLocks noChangeShapeType="1"/>
            </p:cNvSpPr>
            <p:nvPr/>
          </p:nvSpPr>
          <p:spPr bwMode="auto">
            <a:xfrm>
              <a:off x="5136" y="2016"/>
              <a:ext cx="192" cy="0"/>
            </a:xfrm>
            <a:prstGeom prst="line">
              <a:avLst/>
            </a:prstGeom>
            <a:noFill/>
            <a:ln w="9525">
              <a:solidFill>
                <a:schemeClr val="tx1"/>
              </a:solidFill>
              <a:round/>
            </a:ln>
          </p:spPr>
          <p:txBody>
            <a:bodyPr/>
            <a:lstStyle/>
            <a:p>
              <a:endParaRPr lang="en-IN"/>
            </a:p>
          </p:txBody>
        </p:sp>
        <p:sp>
          <p:nvSpPr>
            <p:cNvPr id="26718" name="Line 18"/>
            <p:cNvSpPr>
              <a:spLocks noChangeShapeType="1"/>
            </p:cNvSpPr>
            <p:nvPr/>
          </p:nvSpPr>
          <p:spPr bwMode="auto">
            <a:xfrm>
              <a:off x="5176" y="1344"/>
              <a:ext cx="0" cy="192"/>
            </a:xfrm>
            <a:prstGeom prst="line">
              <a:avLst/>
            </a:prstGeom>
            <a:noFill/>
            <a:ln w="9525">
              <a:solidFill>
                <a:schemeClr val="tx1"/>
              </a:solidFill>
              <a:round/>
              <a:tailEnd type="triangle" w="med" len="med"/>
            </a:ln>
          </p:spPr>
          <p:txBody>
            <a:bodyPr/>
            <a:lstStyle/>
            <a:p>
              <a:endParaRPr lang="en-IN"/>
            </a:p>
          </p:txBody>
        </p:sp>
        <p:sp>
          <p:nvSpPr>
            <p:cNvPr id="26719" name="Line 19"/>
            <p:cNvSpPr>
              <a:spLocks noChangeShapeType="1"/>
            </p:cNvSpPr>
            <p:nvPr/>
          </p:nvSpPr>
          <p:spPr bwMode="auto">
            <a:xfrm flipV="1">
              <a:off x="5176" y="912"/>
              <a:ext cx="0" cy="192"/>
            </a:xfrm>
            <a:prstGeom prst="line">
              <a:avLst/>
            </a:prstGeom>
            <a:noFill/>
            <a:ln w="9525">
              <a:solidFill>
                <a:schemeClr val="tx1"/>
              </a:solidFill>
              <a:round/>
              <a:tailEnd type="triangle" w="med" len="med"/>
            </a:ln>
          </p:spPr>
          <p:txBody>
            <a:bodyPr/>
            <a:lstStyle/>
            <a:p>
              <a:endParaRPr lang="en-IN"/>
            </a:p>
          </p:txBody>
        </p:sp>
        <p:sp>
          <p:nvSpPr>
            <p:cNvPr id="26720" name="Line 20"/>
            <p:cNvSpPr>
              <a:spLocks noChangeShapeType="1"/>
            </p:cNvSpPr>
            <p:nvPr/>
          </p:nvSpPr>
          <p:spPr bwMode="auto">
            <a:xfrm>
              <a:off x="5184" y="1872"/>
              <a:ext cx="0" cy="144"/>
            </a:xfrm>
            <a:prstGeom prst="line">
              <a:avLst/>
            </a:prstGeom>
            <a:noFill/>
            <a:ln w="9525">
              <a:solidFill>
                <a:schemeClr val="tx1"/>
              </a:solidFill>
              <a:round/>
              <a:tailEnd type="triangle" w="med" len="med"/>
            </a:ln>
          </p:spPr>
          <p:txBody>
            <a:bodyPr/>
            <a:lstStyle/>
            <a:p>
              <a:endParaRPr lang="en-IN"/>
            </a:p>
          </p:txBody>
        </p:sp>
        <p:sp>
          <p:nvSpPr>
            <p:cNvPr id="26721" name="Line 21"/>
            <p:cNvSpPr>
              <a:spLocks noChangeShapeType="1"/>
            </p:cNvSpPr>
            <p:nvPr/>
          </p:nvSpPr>
          <p:spPr bwMode="auto">
            <a:xfrm flipV="1">
              <a:off x="5184" y="1536"/>
              <a:ext cx="0" cy="144"/>
            </a:xfrm>
            <a:prstGeom prst="line">
              <a:avLst/>
            </a:prstGeom>
            <a:noFill/>
            <a:ln w="9525">
              <a:solidFill>
                <a:schemeClr val="tx1"/>
              </a:solidFill>
              <a:round/>
              <a:tailEnd type="triangle" w="med" len="med"/>
            </a:ln>
          </p:spPr>
          <p:txBody>
            <a:bodyPr/>
            <a:lstStyle/>
            <a:p>
              <a:endParaRPr lang="en-IN"/>
            </a:p>
          </p:txBody>
        </p:sp>
        <p:sp>
          <p:nvSpPr>
            <p:cNvPr id="26722" name="Line 22"/>
            <p:cNvSpPr>
              <a:spLocks noChangeShapeType="1"/>
            </p:cNvSpPr>
            <p:nvPr/>
          </p:nvSpPr>
          <p:spPr bwMode="auto">
            <a:xfrm flipV="1">
              <a:off x="5184" y="2160"/>
              <a:ext cx="0" cy="96"/>
            </a:xfrm>
            <a:prstGeom prst="line">
              <a:avLst/>
            </a:prstGeom>
            <a:noFill/>
            <a:ln w="9525">
              <a:solidFill>
                <a:schemeClr val="tx1"/>
              </a:solidFill>
              <a:round/>
              <a:tailEnd type="triangle" w="med" len="med"/>
            </a:ln>
          </p:spPr>
          <p:txBody>
            <a:bodyPr/>
            <a:lstStyle/>
            <a:p>
              <a:endParaRPr lang="en-IN"/>
            </a:p>
          </p:txBody>
        </p:sp>
        <p:sp>
          <p:nvSpPr>
            <p:cNvPr id="26723" name="Text Box 23"/>
            <p:cNvSpPr txBox="1">
              <a:spLocks noChangeArrowheads="1"/>
            </p:cNvSpPr>
            <p:nvPr/>
          </p:nvSpPr>
          <p:spPr bwMode="auto">
            <a:xfrm>
              <a:off x="5062" y="1143"/>
              <a:ext cx="212" cy="173"/>
            </a:xfrm>
            <a:prstGeom prst="rect">
              <a:avLst/>
            </a:prstGeom>
            <a:noFill/>
            <a:ln w="9525">
              <a:noFill/>
              <a:miter lim="800000"/>
            </a:ln>
          </p:spPr>
          <p:txBody>
            <a:bodyPr wrap="none">
              <a:spAutoFit/>
            </a:bodyPr>
            <a:lstStyle/>
            <a:p>
              <a:pPr algn="ctr"/>
              <a:r>
                <a:rPr lang="en-US" sz="1200">
                  <a:latin typeface="Times New Roman" charset="0"/>
                </a:rPr>
                <a:t>35</a:t>
              </a:r>
              <a:endParaRPr lang="en-US" sz="1200">
                <a:latin typeface="Times New Roman" charset="0"/>
              </a:endParaRPr>
            </a:p>
          </p:txBody>
        </p:sp>
        <p:sp>
          <p:nvSpPr>
            <p:cNvPr id="26724" name="Text Box 24"/>
            <p:cNvSpPr txBox="1">
              <a:spLocks noChangeArrowheads="1"/>
            </p:cNvSpPr>
            <p:nvPr/>
          </p:nvSpPr>
          <p:spPr bwMode="auto">
            <a:xfrm>
              <a:off x="5070" y="1703"/>
              <a:ext cx="212" cy="173"/>
            </a:xfrm>
            <a:prstGeom prst="rect">
              <a:avLst/>
            </a:prstGeom>
            <a:noFill/>
            <a:ln w="9525">
              <a:noFill/>
              <a:miter lim="800000"/>
            </a:ln>
          </p:spPr>
          <p:txBody>
            <a:bodyPr wrap="none">
              <a:spAutoFit/>
            </a:bodyPr>
            <a:lstStyle/>
            <a:p>
              <a:pPr algn="ctr"/>
              <a:r>
                <a:rPr lang="en-US" sz="1200">
                  <a:latin typeface="Times New Roman" charset="0"/>
                </a:rPr>
                <a:t>35</a:t>
              </a:r>
              <a:endParaRPr lang="en-US" sz="1200">
                <a:latin typeface="Times New Roman" charset="0"/>
              </a:endParaRPr>
            </a:p>
          </p:txBody>
        </p:sp>
        <p:sp>
          <p:nvSpPr>
            <p:cNvPr id="26725" name="Text Box 25"/>
            <p:cNvSpPr txBox="1">
              <a:spLocks noChangeArrowheads="1"/>
            </p:cNvSpPr>
            <p:nvPr/>
          </p:nvSpPr>
          <p:spPr bwMode="auto">
            <a:xfrm>
              <a:off x="5078" y="200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grpSp>
      <p:grpSp>
        <p:nvGrpSpPr>
          <p:cNvPr id="6" name="Group 26"/>
          <p:cNvGrpSpPr/>
          <p:nvPr/>
        </p:nvGrpSpPr>
        <p:grpSpPr bwMode="auto">
          <a:xfrm>
            <a:off x="5791200" y="3733800"/>
            <a:ext cx="2768600" cy="2057400"/>
            <a:chOff x="3648" y="2352"/>
            <a:chExt cx="1744" cy="1296"/>
          </a:xfrm>
        </p:grpSpPr>
        <p:grpSp>
          <p:nvGrpSpPr>
            <p:cNvPr id="7" name="Group 27"/>
            <p:cNvGrpSpPr/>
            <p:nvPr/>
          </p:nvGrpSpPr>
          <p:grpSpPr bwMode="auto">
            <a:xfrm>
              <a:off x="3648" y="2352"/>
              <a:ext cx="1440" cy="672"/>
              <a:chOff x="3648" y="1632"/>
              <a:chExt cx="1440" cy="672"/>
            </a:xfrm>
          </p:grpSpPr>
          <p:sp>
            <p:nvSpPr>
              <p:cNvPr id="26708" name="Rectangle 28"/>
              <p:cNvSpPr>
                <a:spLocks noChangeArrowheads="1"/>
              </p:cNvSpPr>
              <p:nvPr/>
            </p:nvSpPr>
            <p:spPr bwMode="auto">
              <a:xfrm>
                <a:off x="3648" y="1632"/>
                <a:ext cx="1440" cy="672"/>
              </a:xfrm>
              <a:prstGeom prst="rect">
                <a:avLst/>
              </a:prstGeom>
              <a:solidFill>
                <a:schemeClr val="bg1"/>
              </a:solidFill>
              <a:ln w="28575">
                <a:solidFill>
                  <a:schemeClr val="tx1"/>
                </a:solidFill>
                <a:miter lim="800000"/>
              </a:ln>
            </p:spPr>
            <p:txBody>
              <a:bodyPr wrap="none" anchor="ctr"/>
              <a:lstStyle/>
              <a:p>
                <a:endParaRPr lang="en-IN"/>
              </a:p>
            </p:txBody>
          </p:sp>
          <p:sp>
            <p:nvSpPr>
              <p:cNvPr id="26709" name="Rectangle 29"/>
              <p:cNvSpPr>
                <a:spLocks noChangeArrowheads="1"/>
              </p:cNvSpPr>
              <p:nvPr/>
            </p:nvSpPr>
            <p:spPr bwMode="auto">
              <a:xfrm>
                <a:off x="3984" y="1776"/>
                <a:ext cx="816" cy="384"/>
              </a:xfrm>
              <a:prstGeom prst="rect">
                <a:avLst/>
              </a:prstGeom>
              <a:solidFill>
                <a:schemeClr val="bg1"/>
              </a:solidFill>
              <a:ln w="28575">
                <a:solidFill>
                  <a:schemeClr val="tx1"/>
                </a:solidFill>
                <a:miter lim="800000"/>
              </a:ln>
            </p:spPr>
            <p:txBody>
              <a:bodyPr wrap="none" anchor="ctr"/>
              <a:lstStyle/>
              <a:p>
                <a:endParaRPr lang="en-IN"/>
              </a:p>
            </p:txBody>
          </p:sp>
          <p:sp>
            <p:nvSpPr>
              <p:cNvPr id="26710" name="Line 30"/>
              <p:cNvSpPr>
                <a:spLocks noChangeShapeType="1"/>
              </p:cNvSpPr>
              <p:nvPr/>
            </p:nvSpPr>
            <p:spPr bwMode="auto">
              <a:xfrm>
                <a:off x="4384" y="1776"/>
                <a:ext cx="0" cy="384"/>
              </a:xfrm>
              <a:prstGeom prst="line">
                <a:avLst/>
              </a:prstGeom>
              <a:noFill/>
              <a:ln w="28575">
                <a:solidFill>
                  <a:schemeClr val="tx1"/>
                </a:solidFill>
                <a:round/>
              </a:ln>
            </p:spPr>
            <p:txBody>
              <a:bodyPr wrap="none" anchor="ctr"/>
              <a:lstStyle/>
              <a:p>
                <a:endParaRPr lang="en-IN"/>
              </a:p>
            </p:txBody>
          </p:sp>
          <p:sp>
            <p:nvSpPr>
              <p:cNvPr id="26711" name="Rectangle 31"/>
              <p:cNvSpPr>
                <a:spLocks noChangeArrowheads="1"/>
              </p:cNvSpPr>
              <p:nvPr/>
            </p:nvSpPr>
            <p:spPr bwMode="auto">
              <a:xfrm>
                <a:off x="4176" y="1904"/>
                <a:ext cx="432" cy="144"/>
              </a:xfrm>
              <a:prstGeom prst="rect">
                <a:avLst/>
              </a:prstGeom>
              <a:solidFill>
                <a:schemeClr val="bg1"/>
              </a:solidFill>
              <a:ln w="28575">
                <a:solidFill>
                  <a:schemeClr val="tx1"/>
                </a:solidFill>
                <a:miter lim="800000"/>
              </a:ln>
            </p:spPr>
            <p:txBody>
              <a:bodyPr wrap="none" anchor="ctr"/>
              <a:lstStyle/>
              <a:p>
                <a:endParaRPr lang="en-IN"/>
              </a:p>
            </p:txBody>
          </p:sp>
        </p:grpSp>
        <p:sp>
          <p:nvSpPr>
            <p:cNvPr id="26684" name="Text Box 32"/>
            <p:cNvSpPr txBox="1">
              <a:spLocks noChangeArrowheads="1"/>
            </p:cNvSpPr>
            <p:nvPr/>
          </p:nvSpPr>
          <p:spPr bwMode="auto">
            <a:xfrm>
              <a:off x="4272" y="3456"/>
              <a:ext cx="272" cy="192"/>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sp>
          <p:nvSpPr>
            <p:cNvPr id="26685" name="Line 33"/>
            <p:cNvSpPr>
              <a:spLocks noChangeShapeType="1"/>
            </p:cNvSpPr>
            <p:nvPr/>
          </p:nvSpPr>
          <p:spPr bwMode="auto">
            <a:xfrm>
              <a:off x="5136" y="2352"/>
              <a:ext cx="240" cy="0"/>
            </a:xfrm>
            <a:prstGeom prst="line">
              <a:avLst/>
            </a:prstGeom>
            <a:noFill/>
            <a:ln w="9525">
              <a:solidFill>
                <a:schemeClr val="tx1"/>
              </a:solidFill>
              <a:round/>
            </a:ln>
          </p:spPr>
          <p:txBody>
            <a:bodyPr/>
            <a:lstStyle/>
            <a:p>
              <a:endParaRPr lang="en-IN"/>
            </a:p>
          </p:txBody>
        </p:sp>
        <p:sp>
          <p:nvSpPr>
            <p:cNvPr id="26686" name="Line 34"/>
            <p:cNvSpPr>
              <a:spLocks noChangeShapeType="1"/>
            </p:cNvSpPr>
            <p:nvPr/>
          </p:nvSpPr>
          <p:spPr bwMode="auto">
            <a:xfrm>
              <a:off x="5152" y="3024"/>
              <a:ext cx="240" cy="0"/>
            </a:xfrm>
            <a:prstGeom prst="line">
              <a:avLst/>
            </a:prstGeom>
            <a:noFill/>
            <a:ln w="9525">
              <a:solidFill>
                <a:schemeClr val="tx1"/>
              </a:solidFill>
              <a:round/>
            </a:ln>
          </p:spPr>
          <p:txBody>
            <a:bodyPr/>
            <a:lstStyle/>
            <a:p>
              <a:endParaRPr lang="en-IN"/>
            </a:p>
          </p:txBody>
        </p:sp>
        <p:sp>
          <p:nvSpPr>
            <p:cNvPr id="26687" name="Line 35"/>
            <p:cNvSpPr>
              <a:spLocks noChangeShapeType="1"/>
            </p:cNvSpPr>
            <p:nvPr/>
          </p:nvSpPr>
          <p:spPr bwMode="auto">
            <a:xfrm>
              <a:off x="4848" y="2496"/>
              <a:ext cx="192" cy="0"/>
            </a:xfrm>
            <a:prstGeom prst="line">
              <a:avLst/>
            </a:prstGeom>
            <a:noFill/>
            <a:ln w="9525">
              <a:solidFill>
                <a:schemeClr val="tx1"/>
              </a:solidFill>
              <a:round/>
            </a:ln>
          </p:spPr>
          <p:txBody>
            <a:bodyPr/>
            <a:lstStyle/>
            <a:p>
              <a:endParaRPr lang="en-IN"/>
            </a:p>
          </p:txBody>
        </p:sp>
        <p:sp>
          <p:nvSpPr>
            <p:cNvPr id="26688" name="Line 36"/>
            <p:cNvSpPr>
              <a:spLocks noChangeShapeType="1"/>
            </p:cNvSpPr>
            <p:nvPr/>
          </p:nvSpPr>
          <p:spPr bwMode="auto">
            <a:xfrm>
              <a:off x="4848" y="2880"/>
              <a:ext cx="192" cy="0"/>
            </a:xfrm>
            <a:prstGeom prst="line">
              <a:avLst/>
            </a:prstGeom>
            <a:noFill/>
            <a:ln w="9525">
              <a:solidFill>
                <a:schemeClr val="tx1"/>
              </a:solidFill>
              <a:round/>
            </a:ln>
          </p:spPr>
          <p:txBody>
            <a:bodyPr/>
            <a:lstStyle/>
            <a:p>
              <a:endParaRPr lang="en-IN"/>
            </a:p>
          </p:txBody>
        </p:sp>
        <p:sp>
          <p:nvSpPr>
            <p:cNvPr id="26689" name="Line 37"/>
            <p:cNvSpPr>
              <a:spLocks noChangeShapeType="1"/>
            </p:cNvSpPr>
            <p:nvPr/>
          </p:nvSpPr>
          <p:spPr bwMode="auto">
            <a:xfrm>
              <a:off x="4800" y="3072"/>
              <a:ext cx="0" cy="96"/>
            </a:xfrm>
            <a:prstGeom prst="line">
              <a:avLst/>
            </a:prstGeom>
            <a:noFill/>
            <a:ln w="9525">
              <a:solidFill>
                <a:schemeClr val="tx1"/>
              </a:solidFill>
              <a:round/>
            </a:ln>
          </p:spPr>
          <p:txBody>
            <a:bodyPr/>
            <a:lstStyle/>
            <a:p>
              <a:endParaRPr lang="en-IN"/>
            </a:p>
          </p:txBody>
        </p:sp>
        <p:sp>
          <p:nvSpPr>
            <p:cNvPr id="26690" name="Line 38"/>
            <p:cNvSpPr>
              <a:spLocks noChangeShapeType="1"/>
            </p:cNvSpPr>
            <p:nvPr/>
          </p:nvSpPr>
          <p:spPr bwMode="auto">
            <a:xfrm>
              <a:off x="3984" y="3072"/>
              <a:ext cx="0" cy="96"/>
            </a:xfrm>
            <a:prstGeom prst="line">
              <a:avLst/>
            </a:prstGeom>
            <a:noFill/>
            <a:ln w="9525">
              <a:solidFill>
                <a:schemeClr val="tx1"/>
              </a:solidFill>
              <a:round/>
            </a:ln>
          </p:spPr>
          <p:txBody>
            <a:bodyPr/>
            <a:lstStyle/>
            <a:p>
              <a:endParaRPr lang="en-IN"/>
            </a:p>
          </p:txBody>
        </p:sp>
        <p:sp>
          <p:nvSpPr>
            <p:cNvPr id="26691" name="Line 39"/>
            <p:cNvSpPr>
              <a:spLocks noChangeShapeType="1"/>
            </p:cNvSpPr>
            <p:nvPr/>
          </p:nvSpPr>
          <p:spPr bwMode="auto">
            <a:xfrm>
              <a:off x="3648" y="3264"/>
              <a:ext cx="0" cy="96"/>
            </a:xfrm>
            <a:prstGeom prst="line">
              <a:avLst/>
            </a:prstGeom>
            <a:noFill/>
            <a:ln w="9525">
              <a:solidFill>
                <a:schemeClr val="tx1"/>
              </a:solidFill>
              <a:round/>
            </a:ln>
          </p:spPr>
          <p:txBody>
            <a:bodyPr/>
            <a:lstStyle/>
            <a:p>
              <a:endParaRPr lang="en-IN"/>
            </a:p>
          </p:txBody>
        </p:sp>
        <p:sp>
          <p:nvSpPr>
            <p:cNvPr id="26692" name="Line 40"/>
            <p:cNvSpPr>
              <a:spLocks noChangeShapeType="1"/>
            </p:cNvSpPr>
            <p:nvPr/>
          </p:nvSpPr>
          <p:spPr bwMode="auto">
            <a:xfrm>
              <a:off x="5088" y="3264"/>
              <a:ext cx="0" cy="96"/>
            </a:xfrm>
            <a:prstGeom prst="line">
              <a:avLst/>
            </a:prstGeom>
            <a:noFill/>
            <a:ln w="9525">
              <a:solidFill>
                <a:schemeClr val="tx1"/>
              </a:solidFill>
              <a:round/>
            </a:ln>
          </p:spPr>
          <p:txBody>
            <a:bodyPr/>
            <a:lstStyle/>
            <a:p>
              <a:endParaRPr lang="en-IN"/>
            </a:p>
          </p:txBody>
        </p:sp>
        <p:sp>
          <p:nvSpPr>
            <p:cNvPr id="26693" name="Line 41"/>
            <p:cNvSpPr>
              <a:spLocks noChangeShapeType="1"/>
            </p:cNvSpPr>
            <p:nvPr/>
          </p:nvSpPr>
          <p:spPr bwMode="auto">
            <a:xfrm>
              <a:off x="3992" y="2640"/>
              <a:ext cx="144" cy="0"/>
            </a:xfrm>
            <a:prstGeom prst="line">
              <a:avLst/>
            </a:prstGeom>
            <a:noFill/>
            <a:ln w="9525">
              <a:solidFill>
                <a:schemeClr val="tx1"/>
              </a:solidFill>
              <a:round/>
            </a:ln>
          </p:spPr>
          <p:txBody>
            <a:bodyPr/>
            <a:lstStyle/>
            <a:p>
              <a:endParaRPr lang="en-IN"/>
            </a:p>
          </p:txBody>
        </p:sp>
        <p:sp>
          <p:nvSpPr>
            <p:cNvPr id="26694" name="Line 42"/>
            <p:cNvSpPr>
              <a:spLocks noChangeShapeType="1"/>
            </p:cNvSpPr>
            <p:nvPr/>
          </p:nvSpPr>
          <p:spPr bwMode="auto">
            <a:xfrm>
              <a:off x="4008" y="2760"/>
              <a:ext cx="144" cy="0"/>
            </a:xfrm>
            <a:prstGeom prst="line">
              <a:avLst/>
            </a:prstGeom>
            <a:noFill/>
            <a:ln w="9525">
              <a:solidFill>
                <a:schemeClr val="tx1"/>
              </a:solidFill>
              <a:round/>
            </a:ln>
          </p:spPr>
          <p:txBody>
            <a:bodyPr/>
            <a:lstStyle/>
            <a:p>
              <a:endParaRPr lang="en-IN"/>
            </a:p>
          </p:txBody>
        </p:sp>
        <p:sp>
          <p:nvSpPr>
            <p:cNvPr id="26695" name="Line 43"/>
            <p:cNvSpPr>
              <a:spLocks noChangeShapeType="1"/>
            </p:cNvSpPr>
            <p:nvPr/>
          </p:nvSpPr>
          <p:spPr bwMode="auto">
            <a:xfrm>
              <a:off x="5184" y="2784"/>
              <a:ext cx="0" cy="240"/>
            </a:xfrm>
            <a:prstGeom prst="line">
              <a:avLst/>
            </a:prstGeom>
            <a:noFill/>
            <a:ln w="9525">
              <a:solidFill>
                <a:schemeClr val="tx1"/>
              </a:solidFill>
              <a:round/>
              <a:tailEnd type="triangle" w="med" len="med"/>
            </a:ln>
          </p:spPr>
          <p:txBody>
            <a:bodyPr/>
            <a:lstStyle/>
            <a:p>
              <a:endParaRPr lang="en-IN"/>
            </a:p>
          </p:txBody>
        </p:sp>
        <p:sp>
          <p:nvSpPr>
            <p:cNvPr id="26696" name="Line 44"/>
            <p:cNvSpPr>
              <a:spLocks noChangeShapeType="1"/>
            </p:cNvSpPr>
            <p:nvPr/>
          </p:nvSpPr>
          <p:spPr bwMode="auto">
            <a:xfrm flipV="1">
              <a:off x="5184" y="2352"/>
              <a:ext cx="0" cy="240"/>
            </a:xfrm>
            <a:prstGeom prst="line">
              <a:avLst/>
            </a:prstGeom>
            <a:noFill/>
            <a:ln w="9525">
              <a:solidFill>
                <a:schemeClr val="tx1"/>
              </a:solidFill>
              <a:round/>
              <a:tailEnd type="triangle" w="med" len="med"/>
            </a:ln>
          </p:spPr>
          <p:txBody>
            <a:bodyPr/>
            <a:lstStyle/>
            <a:p>
              <a:endParaRPr lang="en-IN"/>
            </a:p>
          </p:txBody>
        </p:sp>
        <p:sp>
          <p:nvSpPr>
            <p:cNvPr id="26697" name="Line 45"/>
            <p:cNvSpPr>
              <a:spLocks noChangeShapeType="1"/>
            </p:cNvSpPr>
            <p:nvPr/>
          </p:nvSpPr>
          <p:spPr bwMode="auto">
            <a:xfrm>
              <a:off x="4464" y="3104"/>
              <a:ext cx="336" cy="0"/>
            </a:xfrm>
            <a:prstGeom prst="line">
              <a:avLst/>
            </a:prstGeom>
            <a:noFill/>
            <a:ln w="9525">
              <a:solidFill>
                <a:schemeClr val="tx1"/>
              </a:solidFill>
              <a:round/>
              <a:tailEnd type="triangle" w="med" len="med"/>
            </a:ln>
          </p:spPr>
          <p:txBody>
            <a:bodyPr/>
            <a:lstStyle/>
            <a:p>
              <a:endParaRPr lang="en-IN"/>
            </a:p>
          </p:txBody>
        </p:sp>
        <p:sp>
          <p:nvSpPr>
            <p:cNvPr id="26698" name="Line 46"/>
            <p:cNvSpPr>
              <a:spLocks noChangeShapeType="1"/>
            </p:cNvSpPr>
            <p:nvPr/>
          </p:nvSpPr>
          <p:spPr bwMode="auto">
            <a:xfrm flipH="1">
              <a:off x="3984" y="3104"/>
              <a:ext cx="336" cy="0"/>
            </a:xfrm>
            <a:prstGeom prst="line">
              <a:avLst/>
            </a:prstGeom>
            <a:noFill/>
            <a:ln w="9525">
              <a:solidFill>
                <a:schemeClr val="tx1"/>
              </a:solidFill>
              <a:round/>
              <a:tailEnd type="triangle" w="med" len="med"/>
            </a:ln>
          </p:spPr>
          <p:txBody>
            <a:bodyPr/>
            <a:lstStyle/>
            <a:p>
              <a:endParaRPr lang="en-IN"/>
            </a:p>
          </p:txBody>
        </p:sp>
        <p:sp>
          <p:nvSpPr>
            <p:cNvPr id="26699" name="Line 47"/>
            <p:cNvSpPr>
              <a:spLocks noChangeShapeType="1"/>
            </p:cNvSpPr>
            <p:nvPr/>
          </p:nvSpPr>
          <p:spPr bwMode="auto">
            <a:xfrm>
              <a:off x="4416" y="3312"/>
              <a:ext cx="672" cy="0"/>
            </a:xfrm>
            <a:prstGeom prst="line">
              <a:avLst/>
            </a:prstGeom>
            <a:noFill/>
            <a:ln w="9525">
              <a:solidFill>
                <a:schemeClr val="tx1"/>
              </a:solidFill>
              <a:round/>
              <a:tailEnd type="triangle" w="med" len="med"/>
            </a:ln>
          </p:spPr>
          <p:txBody>
            <a:bodyPr/>
            <a:lstStyle/>
            <a:p>
              <a:endParaRPr lang="en-IN"/>
            </a:p>
          </p:txBody>
        </p:sp>
        <p:sp>
          <p:nvSpPr>
            <p:cNvPr id="26700" name="Line 48"/>
            <p:cNvSpPr>
              <a:spLocks noChangeShapeType="1"/>
            </p:cNvSpPr>
            <p:nvPr/>
          </p:nvSpPr>
          <p:spPr bwMode="auto">
            <a:xfrm flipH="1">
              <a:off x="3648" y="3312"/>
              <a:ext cx="480" cy="0"/>
            </a:xfrm>
            <a:prstGeom prst="line">
              <a:avLst/>
            </a:prstGeom>
            <a:noFill/>
            <a:ln w="9525">
              <a:solidFill>
                <a:schemeClr val="tx1"/>
              </a:solidFill>
              <a:round/>
              <a:tailEnd type="triangle" w="med" len="med"/>
            </a:ln>
          </p:spPr>
          <p:txBody>
            <a:bodyPr/>
            <a:lstStyle/>
            <a:p>
              <a:endParaRPr lang="en-IN"/>
            </a:p>
          </p:txBody>
        </p:sp>
        <p:sp>
          <p:nvSpPr>
            <p:cNvPr id="26701" name="Line 49"/>
            <p:cNvSpPr>
              <a:spLocks noChangeShapeType="1"/>
            </p:cNvSpPr>
            <p:nvPr/>
          </p:nvSpPr>
          <p:spPr bwMode="auto">
            <a:xfrm>
              <a:off x="4944" y="2736"/>
              <a:ext cx="0" cy="144"/>
            </a:xfrm>
            <a:prstGeom prst="line">
              <a:avLst/>
            </a:prstGeom>
            <a:noFill/>
            <a:ln w="9525">
              <a:solidFill>
                <a:schemeClr val="tx1"/>
              </a:solidFill>
              <a:round/>
              <a:tailEnd type="triangle" w="med" len="med"/>
            </a:ln>
          </p:spPr>
          <p:txBody>
            <a:bodyPr/>
            <a:lstStyle/>
            <a:p>
              <a:endParaRPr lang="en-IN"/>
            </a:p>
          </p:txBody>
        </p:sp>
        <p:sp>
          <p:nvSpPr>
            <p:cNvPr id="26702" name="Line 50"/>
            <p:cNvSpPr>
              <a:spLocks noChangeShapeType="1"/>
            </p:cNvSpPr>
            <p:nvPr/>
          </p:nvSpPr>
          <p:spPr bwMode="auto">
            <a:xfrm flipV="1">
              <a:off x="4944" y="2496"/>
              <a:ext cx="0" cy="144"/>
            </a:xfrm>
            <a:prstGeom prst="line">
              <a:avLst/>
            </a:prstGeom>
            <a:noFill/>
            <a:ln w="9525">
              <a:solidFill>
                <a:schemeClr val="tx1"/>
              </a:solidFill>
              <a:round/>
              <a:tailEnd type="triangle" w="med" len="med"/>
            </a:ln>
          </p:spPr>
          <p:txBody>
            <a:bodyPr/>
            <a:lstStyle/>
            <a:p>
              <a:endParaRPr lang="en-IN"/>
            </a:p>
          </p:txBody>
        </p:sp>
        <p:sp>
          <p:nvSpPr>
            <p:cNvPr id="26703" name="Text Box 51"/>
            <p:cNvSpPr txBox="1">
              <a:spLocks noChangeArrowheads="1"/>
            </p:cNvSpPr>
            <p:nvPr/>
          </p:nvSpPr>
          <p:spPr bwMode="auto">
            <a:xfrm>
              <a:off x="5078" y="2599"/>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6704" name="Text Box 52"/>
            <p:cNvSpPr txBox="1">
              <a:spLocks noChangeArrowheads="1"/>
            </p:cNvSpPr>
            <p:nvPr/>
          </p:nvSpPr>
          <p:spPr bwMode="auto">
            <a:xfrm>
              <a:off x="4838" y="2599"/>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26705" name="Text Box 53"/>
            <p:cNvSpPr txBox="1">
              <a:spLocks noChangeArrowheads="1"/>
            </p:cNvSpPr>
            <p:nvPr/>
          </p:nvSpPr>
          <p:spPr bwMode="auto">
            <a:xfrm>
              <a:off x="3974" y="261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6706" name="Text Box 54"/>
            <p:cNvSpPr txBox="1">
              <a:spLocks noChangeArrowheads="1"/>
            </p:cNvSpPr>
            <p:nvPr/>
          </p:nvSpPr>
          <p:spPr bwMode="auto">
            <a:xfrm>
              <a:off x="4300" y="3039"/>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6707" name="Text Box 55"/>
            <p:cNvSpPr txBox="1">
              <a:spLocks noChangeArrowheads="1"/>
            </p:cNvSpPr>
            <p:nvPr/>
          </p:nvSpPr>
          <p:spPr bwMode="auto">
            <a:xfrm>
              <a:off x="4166" y="3239"/>
              <a:ext cx="212" cy="173"/>
            </a:xfrm>
            <a:prstGeom prst="rect">
              <a:avLst/>
            </a:prstGeom>
            <a:noFill/>
            <a:ln w="9525">
              <a:noFill/>
              <a:miter lim="800000"/>
            </a:ln>
          </p:spPr>
          <p:txBody>
            <a:bodyPr wrap="none">
              <a:spAutoFit/>
            </a:bodyPr>
            <a:lstStyle/>
            <a:p>
              <a:pPr algn="ctr"/>
              <a:r>
                <a:rPr lang="en-US" sz="1200">
                  <a:latin typeface="Times New Roman" charset="0"/>
                </a:rPr>
                <a:t>70</a:t>
              </a:r>
              <a:endParaRPr lang="en-US" sz="1200">
                <a:latin typeface="Times New Roman" charset="0"/>
              </a:endParaRPr>
            </a:p>
          </p:txBody>
        </p:sp>
      </p:grpSp>
      <p:grpSp>
        <p:nvGrpSpPr>
          <p:cNvPr id="8" name="Group 56"/>
          <p:cNvGrpSpPr/>
          <p:nvPr/>
        </p:nvGrpSpPr>
        <p:grpSpPr bwMode="auto">
          <a:xfrm>
            <a:off x="977900" y="1206500"/>
            <a:ext cx="4140200" cy="4768850"/>
            <a:chOff x="616" y="760"/>
            <a:chExt cx="2608" cy="3004"/>
          </a:xfrm>
        </p:grpSpPr>
        <p:sp>
          <p:nvSpPr>
            <p:cNvPr id="26651" name="Line 57"/>
            <p:cNvSpPr>
              <a:spLocks noChangeShapeType="1"/>
            </p:cNvSpPr>
            <p:nvPr/>
          </p:nvSpPr>
          <p:spPr bwMode="auto">
            <a:xfrm rot="21571905" flipV="1">
              <a:off x="1516" y="3144"/>
              <a:ext cx="692" cy="396"/>
            </a:xfrm>
            <a:prstGeom prst="line">
              <a:avLst/>
            </a:prstGeom>
            <a:noFill/>
            <a:ln w="6350">
              <a:solidFill>
                <a:schemeClr val="bg2"/>
              </a:solidFill>
              <a:round/>
            </a:ln>
          </p:spPr>
          <p:txBody>
            <a:bodyPr/>
            <a:lstStyle/>
            <a:p>
              <a:endParaRPr lang="en-IN"/>
            </a:p>
          </p:txBody>
        </p:sp>
        <p:sp>
          <p:nvSpPr>
            <p:cNvPr id="26652" name="Line 58"/>
            <p:cNvSpPr>
              <a:spLocks noChangeShapeType="1"/>
            </p:cNvSpPr>
            <p:nvPr/>
          </p:nvSpPr>
          <p:spPr bwMode="auto">
            <a:xfrm rot="28095" flipH="1" flipV="1">
              <a:off x="863" y="3165"/>
              <a:ext cx="658" cy="376"/>
            </a:xfrm>
            <a:prstGeom prst="line">
              <a:avLst/>
            </a:prstGeom>
            <a:noFill/>
            <a:ln w="6350">
              <a:solidFill>
                <a:schemeClr val="bg2"/>
              </a:solidFill>
              <a:round/>
            </a:ln>
          </p:spPr>
          <p:txBody>
            <a:bodyPr/>
            <a:lstStyle/>
            <a:p>
              <a:endParaRPr lang="en-IN"/>
            </a:p>
          </p:txBody>
        </p:sp>
        <p:sp>
          <p:nvSpPr>
            <p:cNvPr id="26653" name="Line 59"/>
            <p:cNvSpPr>
              <a:spLocks noChangeShapeType="1"/>
            </p:cNvSpPr>
            <p:nvPr/>
          </p:nvSpPr>
          <p:spPr bwMode="auto">
            <a:xfrm>
              <a:off x="723" y="3544"/>
              <a:ext cx="1605" cy="0"/>
            </a:xfrm>
            <a:prstGeom prst="line">
              <a:avLst/>
            </a:prstGeom>
            <a:noFill/>
            <a:ln w="6350">
              <a:solidFill>
                <a:schemeClr val="bg2"/>
              </a:solidFill>
              <a:round/>
            </a:ln>
          </p:spPr>
          <p:txBody>
            <a:bodyPr wrap="none" anchor="ctr"/>
            <a:lstStyle/>
            <a:p>
              <a:endParaRPr lang="en-IN"/>
            </a:p>
          </p:txBody>
        </p:sp>
        <p:sp>
          <p:nvSpPr>
            <p:cNvPr id="26654" name="Line 60"/>
            <p:cNvSpPr>
              <a:spLocks noChangeShapeType="1"/>
            </p:cNvSpPr>
            <p:nvPr/>
          </p:nvSpPr>
          <p:spPr bwMode="auto">
            <a:xfrm flipH="1">
              <a:off x="1539" y="2553"/>
              <a:ext cx="1685" cy="991"/>
            </a:xfrm>
            <a:prstGeom prst="line">
              <a:avLst/>
            </a:prstGeom>
            <a:noFill/>
            <a:ln w="28575">
              <a:solidFill>
                <a:schemeClr val="tx1"/>
              </a:solidFill>
              <a:round/>
            </a:ln>
          </p:spPr>
          <p:txBody>
            <a:bodyPr wrap="none" anchor="ctr"/>
            <a:lstStyle/>
            <a:p>
              <a:endParaRPr lang="en-IN"/>
            </a:p>
          </p:txBody>
        </p:sp>
        <p:sp>
          <p:nvSpPr>
            <p:cNvPr id="26655" name="Line 61"/>
            <p:cNvSpPr>
              <a:spLocks noChangeShapeType="1"/>
            </p:cNvSpPr>
            <p:nvPr/>
          </p:nvSpPr>
          <p:spPr bwMode="auto">
            <a:xfrm flipV="1">
              <a:off x="624" y="2872"/>
              <a:ext cx="0" cy="160"/>
            </a:xfrm>
            <a:prstGeom prst="line">
              <a:avLst/>
            </a:prstGeom>
            <a:noFill/>
            <a:ln w="28575">
              <a:solidFill>
                <a:schemeClr val="tx1"/>
              </a:solidFill>
              <a:round/>
            </a:ln>
          </p:spPr>
          <p:txBody>
            <a:bodyPr wrap="none" anchor="ctr"/>
            <a:lstStyle/>
            <a:p>
              <a:endParaRPr lang="en-IN"/>
            </a:p>
          </p:txBody>
        </p:sp>
        <p:sp>
          <p:nvSpPr>
            <p:cNvPr id="26656" name="Line 62"/>
            <p:cNvSpPr>
              <a:spLocks noChangeShapeType="1"/>
            </p:cNvSpPr>
            <p:nvPr/>
          </p:nvSpPr>
          <p:spPr bwMode="auto">
            <a:xfrm flipV="1">
              <a:off x="1526" y="3377"/>
              <a:ext cx="0" cy="161"/>
            </a:xfrm>
            <a:prstGeom prst="line">
              <a:avLst/>
            </a:prstGeom>
            <a:noFill/>
            <a:ln w="9525">
              <a:solidFill>
                <a:schemeClr val="tx1"/>
              </a:solidFill>
              <a:round/>
            </a:ln>
          </p:spPr>
          <p:txBody>
            <a:bodyPr wrap="none" anchor="ctr"/>
            <a:lstStyle/>
            <a:p>
              <a:endParaRPr lang="en-IN"/>
            </a:p>
          </p:txBody>
        </p:sp>
        <p:sp>
          <p:nvSpPr>
            <p:cNvPr id="26657" name="Line 63"/>
            <p:cNvSpPr>
              <a:spLocks noChangeShapeType="1"/>
            </p:cNvSpPr>
            <p:nvPr/>
          </p:nvSpPr>
          <p:spPr bwMode="auto">
            <a:xfrm flipH="1">
              <a:off x="624" y="2572"/>
              <a:ext cx="480" cy="281"/>
            </a:xfrm>
            <a:prstGeom prst="line">
              <a:avLst/>
            </a:prstGeom>
            <a:noFill/>
            <a:ln w="28575">
              <a:solidFill>
                <a:schemeClr val="tx1"/>
              </a:solidFill>
              <a:round/>
            </a:ln>
          </p:spPr>
          <p:txBody>
            <a:bodyPr wrap="none" anchor="ctr"/>
            <a:lstStyle/>
            <a:p>
              <a:endParaRPr lang="en-IN"/>
            </a:p>
          </p:txBody>
        </p:sp>
        <p:sp>
          <p:nvSpPr>
            <p:cNvPr id="26658" name="Line 64"/>
            <p:cNvSpPr>
              <a:spLocks noChangeShapeType="1"/>
            </p:cNvSpPr>
            <p:nvPr/>
          </p:nvSpPr>
          <p:spPr bwMode="auto">
            <a:xfrm flipH="1">
              <a:off x="1532" y="2408"/>
              <a:ext cx="1685" cy="991"/>
            </a:xfrm>
            <a:prstGeom prst="line">
              <a:avLst/>
            </a:prstGeom>
            <a:noFill/>
            <a:ln w="28575">
              <a:solidFill>
                <a:schemeClr val="tx1"/>
              </a:solidFill>
              <a:round/>
            </a:ln>
          </p:spPr>
          <p:txBody>
            <a:bodyPr wrap="none" anchor="ctr"/>
            <a:lstStyle/>
            <a:p>
              <a:endParaRPr lang="en-IN"/>
            </a:p>
          </p:txBody>
        </p:sp>
        <p:sp>
          <p:nvSpPr>
            <p:cNvPr id="26659" name="Line 65"/>
            <p:cNvSpPr>
              <a:spLocks noChangeShapeType="1"/>
            </p:cNvSpPr>
            <p:nvPr/>
          </p:nvSpPr>
          <p:spPr bwMode="auto">
            <a:xfrm>
              <a:off x="624" y="2846"/>
              <a:ext cx="915" cy="538"/>
            </a:xfrm>
            <a:prstGeom prst="line">
              <a:avLst/>
            </a:prstGeom>
            <a:noFill/>
            <a:ln w="28575">
              <a:solidFill>
                <a:schemeClr val="tx1"/>
              </a:solidFill>
              <a:round/>
            </a:ln>
          </p:spPr>
          <p:txBody>
            <a:bodyPr wrap="none" anchor="ctr"/>
            <a:lstStyle/>
            <a:p>
              <a:endParaRPr lang="en-IN"/>
            </a:p>
          </p:txBody>
        </p:sp>
        <p:sp>
          <p:nvSpPr>
            <p:cNvPr id="26660" name="Line 66"/>
            <p:cNvSpPr>
              <a:spLocks noChangeShapeType="1"/>
            </p:cNvSpPr>
            <p:nvPr/>
          </p:nvSpPr>
          <p:spPr bwMode="auto">
            <a:xfrm>
              <a:off x="2688" y="2103"/>
              <a:ext cx="528" cy="311"/>
            </a:xfrm>
            <a:prstGeom prst="line">
              <a:avLst/>
            </a:prstGeom>
            <a:noFill/>
            <a:ln w="28575">
              <a:solidFill>
                <a:schemeClr val="tx1"/>
              </a:solidFill>
              <a:round/>
            </a:ln>
          </p:spPr>
          <p:txBody>
            <a:bodyPr wrap="none" anchor="ctr"/>
            <a:lstStyle/>
            <a:p>
              <a:endParaRPr lang="en-IN"/>
            </a:p>
          </p:txBody>
        </p:sp>
        <p:sp>
          <p:nvSpPr>
            <p:cNvPr id="26661" name="Line 67"/>
            <p:cNvSpPr>
              <a:spLocks noChangeShapeType="1"/>
            </p:cNvSpPr>
            <p:nvPr/>
          </p:nvSpPr>
          <p:spPr bwMode="auto">
            <a:xfrm flipV="1">
              <a:off x="1745" y="1161"/>
              <a:ext cx="602" cy="1966"/>
            </a:xfrm>
            <a:prstGeom prst="line">
              <a:avLst/>
            </a:prstGeom>
            <a:noFill/>
            <a:ln w="28575">
              <a:solidFill>
                <a:schemeClr val="tx1"/>
              </a:solidFill>
              <a:round/>
            </a:ln>
          </p:spPr>
          <p:txBody>
            <a:bodyPr wrap="none" anchor="ctr"/>
            <a:lstStyle/>
            <a:p>
              <a:endParaRPr lang="en-IN"/>
            </a:p>
          </p:txBody>
        </p:sp>
        <p:sp>
          <p:nvSpPr>
            <p:cNvPr id="26662" name="Line 68"/>
            <p:cNvSpPr>
              <a:spLocks noChangeShapeType="1"/>
            </p:cNvSpPr>
            <p:nvPr/>
          </p:nvSpPr>
          <p:spPr bwMode="auto">
            <a:xfrm flipH="1" flipV="1">
              <a:off x="2347" y="1161"/>
              <a:ext cx="481" cy="1324"/>
            </a:xfrm>
            <a:prstGeom prst="line">
              <a:avLst/>
            </a:prstGeom>
            <a:noFill/>
            <a:ln w="28575">
              <a:solidFill>
                <a:schemeClr val="tx1"/>
              </a:solidFill>
              <a:round/>
            </a:ln>
          </p:spPr>
          <p:txBody>
            <a:bodyPr wrap="none" anchor="ctr"/>
            <a:lstStyle/>
            <a:p>
              <a:endParaRPr lang="en-IN"/>
            </a:p>
          </p:txBody>
        </p:sp>
        <p:sp>
          <p:nvSpPr>
            <p:cNvPr id="26663" name="Line 69"/>
            <p:cNvSpPr>
              <a:spLocks noChangeShapeType="1"/>
            </p:cNvSpPr>
            <p:nvPr/>
          </p:nvSpPr>
          <p:spPr bwMode="auto">
            <a:xfrm>
              <a:off x="1056" y="2726"/>
              <a:ext cx="682" cy="401"/>
            </a:xfrm>
            <a:prstGeom prst="line">
              <a:avLst/>
            </a:prstGeom>
            <a:noFill/>
            <a:ln w="28575">
              <a:solidFill>
                <a:schemeClr val="tx1"/>
              </a:solidFill>
              <a:round/>
            </a:ln>
          </p:spPr>
          <p:txBody>
            <a:bodyPr wrap="none" anchor="ctr"/>
            <a:lstStyle/>
            <a:p>
              <a:endParaRPr lang="en-IN"/>
            </a:p>
          </p:txBody>
        </p:sp>
        <p:sp>
          <p:nvSpPr>
            <p:cNvPr id="26664" name="Line 70"/>
            <p:cNvSpPr>
              <a:spLocks noChangeShapeType="1"/>
            </p:cNvSpPr>
            <p:nvPr/>
          </p:nvSpPr>
          <p:spPr bwMode="auto">
            <a:xfrm>
              <a:off x="2347" y="1152"/>
              <a:ext cx="0" cy="1655"/>
            </a:xfrm>
            <a:prstGeom prst="line">
              <a:avLst/>
            </a:prstGeom>
            <a:noFill/>
            <a:ln w="3175">
              <a:solidFill>
                <a:schemeClr val="folHlink"/>
              </a:solidFill>
              <a:round/>
            </a:ln>
          </p:spPr>
          <p:txBody>
            <a:bodyPr/>
            <a:lstStyle/>
            <a:p>
              <a:endParaRPr lang="en-IN"/>
            </a:p>
          </p:txBody>
        </p:sp>
        <p:sp>
          <p:nvSpPr>
            <p:cNvPr id="26665" name="Line 71"/>
            <p:cNvSpPr>
              <a:spLocks noChangeShapeType="1"/>
            </p:cNvSpPr>
            <p:nvPr/>
          </p:nvSpPr>
          <p:spPr bwMode="auto">
            <a:xfrm flipV="1">
              <a:off x="1063" y="760"/>
              <a:ext cx="602" cy="1966"/>
            </a:xfrm>
            <a:prstGeom prst="line">
              <a:avLst/>
            </a:prstGeom>
            <a:noFill/>
            <a:ln w="28575">
              <a:solidFill>
                <a:schemeClr val="tx1"/>
              </a:solidFill>
              <a:round/>
            </a:ln>
          </p:spPr>
          <p:txBody>
            <a:bodyPr wrap="none" anchor="ctr"/>
            <a:lstStyle/>
            <a:p>
              <a:endParaRPr lang="en-IN"/>
            </a:p>
          </p:txBody>
        </p:sp>
        <p:sp>
          <p:nvSpPr>
            <p:cNvPr id="26666" name="Line 72"/>
            <p:cNvSpPr>
              <a:spLocks noChangeShapeType="1"/>
            </p:cNvSpPr>
            <p:nvPr/>
          </p:nvSpPr>
          <p:spPr bwMode="auto">
            <a:xfrm>
              <a:off x="1669" y="768"/>
              <a:ext cx="176" cy="103"/>
            </a:xfrm>
            <a:prstGeom prst="line">
              <a:avLst/>
            </a:prstGeom>
            <a:noFill/>
            <a:ln w="28575">
              <a:solidFill>
                <a:schemeClr val="tx1"/>
              </a:solidFill>
              <a:round/>
            </a:ln>
          </p:spPr>
          <p:txBody>
            <a:bodyPr wrap="none" anchor="ctr"/>
            <a:lstStyle/>
            <a:p>
              <a:endParaRPr lang="en-IN"/>
            </a:p>
          </p:txBody>
        </p:sp>
        <p:sp>
          <p:nvSpPr>
            <p:cNvPr id="26667" name="Line 73"/>
            <p:cNvSpPr>
              <a:spLocks noChangeShapeType="1"/>
            </p:cNvSpPr>
            <p:nvPr/>
          </p:nvSpPr>
          <p:spPr bwMode="auto">
            <a:xfrm flipV="1">
              <a:off x="1548" y="880"/>
              <a:ext cx="309" cy="1008"/>
            </a:xfrm>
            <a:prstGeom prst="line">
              <a:avLst/>
            </a:prstGeom>
            <a:noFill/>
            <a:ln w="28575">
              <a:solidFill>
                <a:schemeClr val="tx1"/>
              </a:solidFill>
              <a:round/>
            </a:ln>
          </p:spPr>
          <p:txBody>
            <a:bodyPr wrap="none" anchor="ctr"/>
            <a:lstStyle/>
            <a:p>
              <a:endParaRPr lang="en-IN"/>
            </a:p>
          </p:txBody>
        </p:sp>
        <p:sp>
          <p:nvSpPr>
            <p:cNvPr id="26668" name="Line 74"/>
            <p:cNvSpPr>
              <a:spLocks noChangeShapeType="1"/>
            </p:cNvSpPr>
            <p:nvPr/>
          </p:nvSpPr>
          <p:spPr bwMode="auto">
            <a:xfrm flipV="1">
              <a:off x="1845" y="1048"/>
              <a:ext cx="309" cy="1008"/>
            </a:xfrm>
            <a:prstGeom prst="line">
              <a:avLst/>
            </a:prstGeom>
            <a:noFill/>
            <a:ln w="28575">
              <a:solidFill>
                <a:schemeClr val="tx1"/>
              </a:solidFill>
              <a:round/>
            </a:ln>
          </p:spPr>
          <p:txBody>
            <a:bodyPr wrap="none" anchor="ctr"/>
            <a:lstStyle/>
            <a:p>
              <a:endParaRPr lang="en-IN"/>
            </a:p>
          </p:txBody>
        </p:sp>
        <p:sp>
          <p:nvSpPr>
            <p:cNvPr id="26669" name="Line 75"/>
            <p:cNvSpPr>
              <a:spLocks noChangeShapeType="1"/>
            </p:cNvSpPr>
            <p:nvPr/>
          </p:nvSpPr>
          <p:spPr bwMode="auto">
            <a:xfrm>
              <a:off x="1541" y="1880"/>
              <a:ext cx="304" cy="179"/>
            </a:xfrm>
            <a:prstGeom prst="line">
              <a:avLst/>
            </a:prstGeom>
            <a:noFill/>
            <a:ln w="28575">
              <a:solidFill>
                <a:schemeClr val="tx1"/>
              </a:solidFill>
              <a:round/>
            </a:ln>
          </p:spPr>
          <p:txBody>
            <a:bodyPr wrap="none" anchor="ctr"/>
            <a:lstStyle/>
            <a:p>
              <a:endParaRPr lang="en-IN"/>
            </a:p>
          </p:txBody>
        </p:sp>
        <p:sp>
          <p:nvSpPr>
            <p:cNvPr id="26670" name="Line 76"/>
            <p:cNvSpPr>
              <a:spLocks noChangeShapeType="1"/>
            </p:cNvSpPr>
            <p:nvPr/>
          </p:nvSpPr>
          <p:spPr bwMode="auto">
            <a:xfrm flipH="1">
              <a:off x="1557" y="1669"/>
              <a:ext cx="384" cy="226"/>
            </a:xfrm>
            <a:prstGeom prst="line">
              <a:avLst/>
            </a:prstGeom>
            <a:noFill/>
            <a:ln w="28575">
              <a:solidFill>
                <a:schemeClr val="tx1"/>
              </a:solidFill>
              <a:round/>
            </a:ln>
          </p:spPr>
          <p:txBody>
            <a:bodyPr wrap="none" anchor="ctr"/>
            <a:lstStyle/>
            <a:p>
              <a:endParaRPr lang="en-IN"/>
            </a:p>
          </p:txBody>
        </p:sp>
        <p:sp>
          <p:nvSpPr>
            <p:cNvPr id="26671" name="Line 77"/>
            <p:cNvSpPr>
              <a:spLocks noChangeShapeType="1"/>
            </p:cNvSpPr>
            <p:nvPr/>
          </p:nvSpPr>
          <p:spPr bwMode="auto">
            <a:xfrm>
              <a:off x="2165" y="1057"/>
              <a:ext cx="176" cy="103"/>
            </a:xfrm>
            <a:prstGeom prst="line">
              <a:avLst/>
            </a:prstGeom>
            <a:noFill/>
            <a:ln w="28575">
              <a:solidFill>
                <a:schemeClr val="tx1"/>
              </a:solidFill>
              <a:round/>
            </a:ln>
          </p:spPr>
          <p:txBody>
            <a:bodyPr wrap="none" anchor="ctr"/>
            <a:lstStyle/>
            <a:p>
              <a:endParaRPr lang="en-IN"/>
            </a:p>
          </p:txBody>
        </p:sp>
        <p:sp>
          <p:nvSpPr>
            <p:cNvPr id="26672" name="Line 78"/>
            <p:cNvSpPr>
              <a:spLocks noChangeShapeType="1"/>
            </p:cNvSpPr>
            <p:nvPr/>
          </p:nvSpPr>
          <p:spPr bwMode="auto">
            <a:xfrm flipH="1" flipV="1">
              <a:off x="1680" y="760"/>
              <a:ext cx="480" cy="1392"/>
            </a:xfrm>
            <a:prstGeom prst="line">
              <a:avLst/>
            </a:prstGeom>
            <a:noFill/>
            <a:ln w="9525">
              <a:solidFill>
                <a:schemeClr val="folHlink"/>
              </a:solidFill>
              <a:round/>
            </a:ln>
          </p:spPr>
          <p:txBody>
            <a:bodyPr wrap="none" anchor="ctr"/>
            <a:lstStyle/>
            <a:p>
              <a:endParaRPr lang="en-IN"/>
            </a:p>
          </p:txBody>
        </p:sp>
        <p:sp>
          <p:nvSpPr>
            <p:cNvPr id="26673" name="Line 79"/>
            <p:cNvSpPr>
              <a:spLocks noChangeShapeType="1"/>
            </p:cNvSpPr>
            <p:nvPr/>
          </p:nvSpPr>
          <p:spPr bwMode="auto">
            <a:xfrm>
              <a:off x="616" y="3014"/>
              <a:ext cx="915" cy="538"/>
            </a:xfrm>
            <a:prstGeom prst="line">
              <a:avLst/>
            </a:prstGeom>
            <a:noFill/>
            <a:ln w="28575">
              <a:solidFill>
                <a:schemeClr val="tx1"/>
              </a:solidFill>
              <a:round/>
            </a:ln>
          </p:spPr>
          <p:txBody>
            <a:bodyPr wrap="none" anchor="ctr"/>
            <a:lstStyle/>
            <a:p>
              <a:endParaRPr lang="en-IN"/>
            </a:p>
          </p:txBody>
        </p:sp>
        <p:sp>
          <p:nvSpPr>
            <p:cNvPr id="26674" name="Line 80"/>
            <p:cNvSpPr>
              <a:spLocks noChangeShapeType="1"/>
            </p:cNvSpPr>
            <p:nvPr/>
          </p:nvSpPr>
          <p:spPr bwMode="auto">
            <a:xfrm flipH="1">
              <a:off x="1744" y="2487"/>
              <a:ext cx="1088" cy="640"/>
            </a:xfrm>
            <a:prstGeom prst="line">
              <a:avLst/>
            </a:prstGeom>
            <a:noFill/>
            <a:ln w="28575">
              <a:solidFill>
                <a:schemeClr val="tx1"/>
              </a:solidFill>
              <a:round/>
            </a:ln>
          </p:spPr>
          <p:txBody>
            <a:bodyPr wrap="none" anchor="ctr"/>
            <a:lstStyle/>
            <a:p>
              <a:endParaRPr lang="en-IN"/>
            </a:p>
          </p:txBody>
        </p:sp>
        <p:sp>
          <p:nvSpPr>
            <p:cNvPr id="26675" name="Line 81"/>
            <p:cNvSpPr>
              <a:spLocks noChangeShapeType="1"/>
            </p:cNvSpPr>
            <p:nvPr/>
          </p:nvSpPr>
          <p:spPr bwMode="auto">
            <a:xfrm flipH="1">
              <a:off x="624" y="1846"/>
              <a:ext cx="1728" cy="1011"/>
            </a:xfrm>
            <a:prstGeom prst="line">
              <a:avLst/>
            </a:prstGeom>
            <a:noFill/>
            <a:ln w="9525">
              <a:solidFill>
                <a:schemeClr val="folHlink"/>
              </a:solidFill>
              <a:round/>
            </a:ln>
          </p:spPr>
          <p:txBody>
            <a:bodyPr wrap="none" anchor="ctr"/>
            <a:lstStyle/>
            <a:p>
              <a:endParaRPr lang="en-IN"/>
            </a:p>
          </p:txBody>
        </p:sp>
        <p:sp>
          <p:nvSpPr>
            <p:cNvPr id="26676" name="Line 82"/>
            <p:cNvSpPr>
              <a:spLocks noChangeShapeType="1"/>
            </p:cNvSpPr>
            <p:nvPr/>
          </p:nvSpPr>
          <p:spPr bwMode="auto">
            <a:xfrm>
              <a:off x="2304" y="1878"/>
              <a:ext cx="912" cy="537"/>
            </a:xfrm>
            <a:prstGeom prst="line">
              <a:avLst/>
            </a:prstGeom>
            <a:noFill/>
            <a:ln w="9525">
              <a:solidFill>
                <a:schemeClr val="folHlink"/>
              </a:solidFill>
              <a:round/>
            </a:ln>
          </p:spPr>
          <p:txBody>
            <a:bodyPr wrap="none" anchor="ctr"/>
            <a:lstStyle/>
            <a:p>
              <a:endParaRPr lang="en-IN"/>
            </a:p>
          </p:txBody>
        </p:sp>
        <p:sp>
          <p:nvSpPr>
            <p:cNvPr id="26677" name="Line 83"/>
            <p:cNvSpPr>
              <a:spLocks noChangeShapeType="1"/>
            </p:cNvSpPr>
            <p:nvPr/>
          </p:nvSpPr>
          <p:spPr bwMode="auto">
            <a:xfrm flipH="1">
              <a:off x="1056" y="2104"/>
              <a:ext cx="1088" cy="640"/>
            </a:xfrm>
            <a:prstGeom prst="line">
              <a:avLst/>
            </a:prstGeom>
            <a:noFill/>
            <a:ln w="3175">
              <a:solidFill>
                <a:schemeClr val="folHlink"/>
              </a:solidFill>
              <a:round/>
            </a:ln>
          </p:spPr>
          <p:txBody>
            <a:bodyPr wrap="none" anchor="ctr"/>
            <a:lstStyle/>
            <a:p>
              <a:endParaRPr lang="en-IN"/>
            </a:p>
          </p:txBody>
        </p:sp>
        <p:sp>
          <p:nvSpPr>
            <p:cNvPr id="26678" name="Line 84"/>
            <p:cNvSpPr>
              <a:spLocks noChangeShapeType="1"/>
            </p:cNvSpPr>
            <p:nvPr/>
          </p:nvSpPr>
          <p:spPr bwMode="auto">
            <a:xfrm>
              <a:off x="2160" y="2104"/>
              <a:ext cx="682" cy="401"/>
            </a:xfrm>
            <a:prstGeom prst="line">
              <a:avLst/>
            </a:prstGeom>
            <a:noFill/>
            <a:ln w="3175">
              <a:solidFill>
                <a:schemeClr val="folHlink"/>
              </a:solidFill>
              <a:round/>
            </a:ln>
          </p:spPr>
          <p:txBody>
            <a:bodyPr wrap="none" anchor="ctr"/>
            <a:lstStyle/>
            <a:p>
              <a:endParaRPr lang="en-IN"/>
            </a:p>
          </p:txBody>
        </p:sp>
        <p:sp>
          <p:nvSpPr>
            <p:cNvPr id="26679" name="Line 85"/>
            <p:cNvSpPr>
              <a:spLocks noChangeShapeType="1"/>
            </p:cNvSpPr>
            <p:nvPr/>
          </p:nvSpPr>
          <p:spPr bwMode="auto">
            <a:xfrm flipH="1" flipV="1">
              <a:off x="1864" y="872"/>
              <a:ext cx="168" cy="528"/>
            </a:xfrm>
            <a:prstGeom prst="line">
              <a:avLst/>
            </a:prstGeom>
            <a:noFill/>
            <a:ln w="28575">
              <a:solidFill>
                <a:schemeClr val="tx1"/>
              </a:solidFill>
              <a:round/>
            </a:ln>
          </p:spPr>
          <p:txBody>
            <a:bodyPr wrap="none" anchor="ctr"/>
            <a:lstStyle/>
            <a:p>
              <a:endParaRPr lang="en-IN"/>
            </a:p>
          </p:txBody>
        </p:sp>
        <p:sp>
          <p:nvSpPr>
            <p:cNvPr id="26680" name="Line 86"/>
            <p:cNvSpPr>
              <a:spLocks noChangeShapeType="1"/>
            </p:cNvSpPr>
            <p:nvPr/>
          </p:nvSpPr>
          <p:spPr bwMode="auto">
            <a:xfrm flipV="1">
              <a:off x="3224" y="2401"/>
              <a:ext cx="0" cy="160"/>
            </a:xfrm>
            <a:prstGeom prst="line">
              <a:avLst/>
            </a:prstGeom>
            <a:noFill/>
            <a:ln w="28575">
              <a:solidFill>
                <a:schemeClr val="tx1"/>
              </a:solidFill>
              <a:round/>
            </a:ln>
          </p:spPr>
          <p:txBody>
            <a:bodyPr wrap="none" anchor="ctr"/>
            <a:lstStyle/>
            <a:p>
              <a:endParaRPr lang="en-IN"/>
            </a:p>
          </p:txBody>
        </p:sp>
        <p:sp>
          <p:nvSpPr>
            <p:cNvPr id="26681" name="Line 87"/>
            <p:cNvSpPr>
              <a:spLocks noChangeShapeType="1"/>
            </p:cNvSpPr>
            <p:nvPr/>
          </p:nvSpPr>
          <p:spPr bwMode="auto">
            <a:xfrm>
              <a:off x="1664" y="768"/>
              <a:ext cx="672" cy="384"/>
            </a:xfrm>
            <a:prstGeom prst="line">
              <a:avLst/>
            </a:prstGeom>
            <a:noFill/>
            <a:ln w="3175">
              <a:solidFill>
                <a:schemeClr val="bg2"/>
              </a:solidFill>
              <a:round/>
            </a:ln>
          </p:spPr>
          <p:txBody>
            <a:bodyPr wrap="none" anchor="ctr"/>
            <a:lstStyle/>
            <a:p>
              <a:endParaRPr lang="en-IN"/>
            </a:p>
          </p:txBody>
        </p:sp>
        <p:sp>
          <p:nvSpPr>
            <p:cNvPr id="26682" name="Text Box 88"/>
            <p:cNvSpPr txBox="1">
              <a:spLocks noChangeArrowheads="1"/>
            </p:cNvSpPr>
            <p:nvPr/>
          </p:nvSpPr>
          <p:spPr bwMode="auto">
            <a:xfrm>
              <a:off x="1392" y="3552"/>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9" name="Group 89"/>
          <p:cNvGrpSpPr/>
          <p:nvPr/>
        </p:nvGrpSpPr>
        <p:grpSpPr bwMode="auto">
          <a:xfrm>
            <a:off x="6311900" y="2362200"/>
            <a:ext cx="1308100" cy="2286000"/>
            <a:chOff x="3976" y="768"/>
            <a:chExt cx="824" cy="1440"/>
          </a:xfrm>
        </p:grpSpPr>
        <p:sp>
          <p:nvSpPr>
            <p:cNvPr id="26647" name="Line 90"/>
            <p:cNvSpPr>
              <a:spLocks noChangeShapeType="1"/>
            </p:cNvSpPr>
            <p:nvPr/>
          </p:nvSpPr>
          <p:spPr bwMode="auto">
            <a:xfrm flipV="1">
              <a:off x="4800" y="1200"/>
              <a:ext cx="0" cy="960"/>
            </a:xfrm>
            <a:prstGeom prst="line">
              <a:avLst/>
            </a:prstGeom>
            <a:noFill/>
            <a:ln w="9525">
              <a:solidFill>
                <a:schemeClr val="folHlink"/>
              </a:solidFill>
              <a:round/>
            </a:ln>
          </p:spPr>
          <p:txBody>
            <a:bodyPr wrap="none" anchor="ctr"/>
            <a:lstStyle/>
            <a:p>
              <a:endParaRPr lang="en-IN"/>
            </a:p>
          </p:txBody>
        </p:sp>
        <p:sp>
          <p:nvSpPr>
            <p:cNvPr id="26648" name="Line 91"/>
            <p:cNvSpPr>
              <a:spLocks noChangeShapeType="1"/>
            </p:cNvSpPr>
            <p:nvPr/>
          </p:nvSpPr>
          <p:spPr bwMode="auto">
            <a:xfrm flipV="1">
              <a:off x="3976" y="1200"/>
              <a:ext cx="0" cy="1008"/>
            </a:xfrm>
            <a:prstGeom prst="line">
              <a:avLst/>
            </a:prstGeom>
            <a:noFill/>
            <a:ln w="9525">
              <a:solidFill>
                <a:schemeClr val="folHlink"/>
              </a:solidFill>
              <a:round/>
            </a:ln>
          </p:spPr>
          <p:txBody>
            <a:bodyPr wrap="none" anchor="ctr"/>
            <a:lstStyle/>
            <a:p>
              <a:endParaRPr lang="en-IN"/>
            </a:p>
          </p:txBody>
        </p:sp>
        <p:sp>
          <p:nvSpPr>
            <p:cNvPr id="26649" name="Line 92"/>
            <p:cNvSpPr>
              <a:spLocks noChangeShapeType="1"/>
            </p:cNvSpPr>
            <p:nvPr/>
          </p:nvSpPr>
          <p:spPr bwMode="auto">
            <a:xfrm flipV="1">
              <a:off x="4176" y="768"/>
              <a:ext cx="0" cy="1296"/>
            </a:xfrm>
            <a:prstGeom prst="line">
              <a:avLst/>
            </a:prstGeom>
            <a:noFill/>
            <a:ln w="9525">
              <a:solidFill>
                <a:schemeClr val="folHlink"/>
              </a:solidFill>
              <a:round/>
            </a:ln>
          </p:spPr>
          <p:txBody>
            <a:bodyPr wrap="none" anchor="ctr"/>
            <a:lstStyle/>
            <a:p>
              <a:endParaRPr lang="en-IN"/>
            </a:p>
          </p:txBody>
        </p:sp>
        <p:sp>
          <p:nvSpPr>
            <p:cNvPr id="26650" name="Line 93"/>
            <p:cNvSpPr>
              <a:spLocks noChangeShapeType="1"/>
            </p:cNvSpPr>
            <p:nvPr/>
          </p:nvSpPr>
          <p:spPr bwMode="auto">
            <a:xfrm flipV="1">
              <a:off x="4608" y="768"/>
              <a:ext cx="0" cy="1296"/>
            </a:xfrm>
            <a:prstGeom prst="line">
              <a:avLst/>
            </a:prstGeom>
            <a:noFill/>
            <a:ln w="9525">
              <a:solidFill>
                <a:schemeClr val="folHlink"/>
              </a:solidFill>
              <a:round/>
            </a:ln>
          </p:spPr>
          <p:txBody>
            <a:bodyPr wrap="none" anchor="ctr"/>
            <a:lstStyle/>
            <a:p>
              <a:endParaRPr lang="en-IN"/>
            </a:p>
          </p:txBody>
        </p:sp>
      </p:grpSp>
      <p:grpSp>
        <p:nvGrpSpPr>
          <p:cNvPr id="10" name="Group 94"/>
          <p:cNvGrpSpPr/>
          <p:nvPr/>
        </p:nvGrpSpPr>
        <p:grpSpPr bwMode="auto">
          <a:xfrm>
            <a:off x="2895600" y="609600"/>
            <a:ext cx="1046163" cy="815975"/>
            <a:chOff x="1656" y="61"/>
            <a:chExt cx="659" cy="514"/>
          </a:xfrm>
        </p:grpSpPr>
        <p:sp>
          <p:nvSpPr>
            <p:cNvPr id="26645" name="AutoShape 95"/>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26646" name="Text Box 96"/>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1" name="Group 97"/>
          <p:cNvGrpSpPr/>
          <p:nvPr/>
        </p:nvGrpSpPr>
        <p:grpSpPr bwMode="auto">
          <a:xfrm>
            <a:off x="4114800" y="4876800"/>
            <a:ext cx="1235075" cy="401638"/>
            <a:chOff x="3535" y="2462"/>
            <a:chExt cx="778" cy="253"/>
          </a:xfrm>
        </p:grpSpPr>
        <p:sp>
          <p:nvSpPr>
            <p:cNvPr id="26643" name="AutoShape 98"/>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26644" name="Text Box 99"/>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26633" name="Text Box 100"/>
          <p:cNvSpPr txBox="1">
            <a:spLocks noChangeArrowheads="1"/>
          </p:cNvSpPr>
          <p:nvPr/>
        </p:nvSpPr>
        <p:spPr bwMode="auto">
          <a:xfrm>
            <a:off x="368300" y="5865813"/>
            <a:ext cx="4870450" cy="915987"/>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TV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26634" name="Oval 101"/>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13</a:t>
            </a:r>
            <a:endParaRPr lang="en-US" b="1"/>
          </a:p>
        </p:txBody>
      </p:sp>
      <p:sp>
        <p:nvSpPr>
          <p:cNvPr id="29798" name="Text Box 102"/>
          <p:cNvSpPr txBox="1">
            <a:spLocks noChangeArrowheads="1"/>
          </p:cNvSpPr>
          <p:nvPr/>
        </p:nvSpPr>
        <p:spPr bwMode="auto">
          <a:xfrm>
            <a:off x="5181600" y="8382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2" name="Group 103"/>
          <p:cNvGrpSpPr/>
          <p:nvPr/>
        </p:nvGrpSpPr>
        <p:grpSpPr bwMode="auto">
          <a:xfrm>
            <a:off x="8016875" y="46038"/>
            <a:ext cx="1096963" cy="182562"/>
            <a:chOff x="5050" y="29"/>
            <a:chExt cx="691" cy="115"/>
          </a:xfrm>
        </p:grpSpPr>
        <p:sp>
          <p:nvSpPr>
            <p:cNvPr id="26637" name="AutoShape 10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6638" name="AutoShape 10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6639" name="AutoShape 10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6640" name="AutoShape 10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6641" name="AutoShape 10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6642" name="AutoShape 10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upLeft)">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7" presetClass="entr" presetSubtype="4"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ppt_x</p:attrName>
                                        </p:attrNameLst>
                                      </p:cBhvr>
                                      <p:tavLst>
                                        <p:tav tm="0">
                                          <p:val>
                                            <p:strVal val="#ppt_x"/>
                                          </p:val>
                                        </p:tav>
                                        <p:tav tm="100000">
                                          <p:val>
                                            <p:strVal val="#ppt_x"/>
                                          </p:val>
                                        </p:tav>
                                      </p:tavLst>
                                    </p:anim>
                                    <p:anim calcmode="lin" valueType="num">
                                      <p:cBhvr>
                                        <p:cTn id="19" dur="500" fill="hold"/>
                                        <p:tgtEl>
                                          <p:spTgt spid="3"/>
                                        </p:tgtEl>
                                        <p:attrNameLst>
                                          <p:attrName>ppt_y</p:attrName>
                                        </p:attrNameLst>
                                      </p:cBhvr>
                                      <p:tavLst>
                                        <p:tav tm="0">
                                          <p:val>
                                            <p:strVal val="#ppt_y+#ppt_h/2"/>
                                          </p:val>
                                        </p:tav>
                                        <p:tav tm="100000">
                                          <p:val>
                                            <p:strVal val="#ppt_y"/>
                                          </p:val>
                                        </p:tav>
                                      </p:tavLst>
                                    </p:anim>
                                    <p:anim calcmode="lin" valueType="num">
                                      <p:cBhvr>
                                        <p:cTn id="20" dur="500" fill="hold"/>
                                        <p:tgtEl>
                                          <p:spTgt spid="3"/>
                                        </p:tgtEl>
                                        <p:attrNameLst>
                                          <p:attrName>ppt_w</p:attrName>
                                        </p:attrNameLst>
                                      </p:cBhvr>
                                      <p:tavLst>
                                        <p:tav tm="0">
                                          <p:val>
                                            <p:strVal val="#ppt_w"/>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1"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ppt_x"/>
                                          </p:val>
                                        </p:tav>
                                        <p:tav tm="100000">
                                          <p:val>
                                            <p:strVal val="#ppt_x"/>
                                          </p:val>
                                        </p:tav>
                                      </p:tavLst>
                                    </p:anim>
                                    <p:anim calcmode="lin" valueType="num">
                                      <p:cBhvr additive="base">
                                        <p:cTn id="33"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3" presetClass="entr" presetSubtype="32" fill="hold" grpId="0" nodeType="clickEffect">
                                  <p:stCondLst>
                                    <p:cond delay="0"/>
                                  </p:stCondLst>
                                  <p:childTnLst>
                                    <p:set>
                                      <p:cBhvr>
                                        <p:cTn id="37" dur="1" fill="hold">
                                          <p:stCondLst>
                                            <p:cond delay="0"/>
                                          </p:stCondLst>
                                        </p:cTn>
                                        <p:tgtEl>
                                          <p:spTgt spid="29798"/>
                                        </p:tgtEl>
                                        <p:attrNameLst>
                                          <p:attrName>style.visibility</p:attrName>
                                        </p:attrNameLst>
                                      </p:cBhvr>
                                      <p:to>
                                        <p:strVal val="visible"/>
                                      </p:to>
                                    </p:set>
                                    <p:anim calcmode="lin" valueType="num">
                                      <p:cBhvr>
                                        <p:cTn id="38" dur="500" fill="hold"/>
                                        <p:tgtEl>
                                          <p:spTgt spid="29798"/>
                                        </p:tgtEl>
                                        <p:attrNameLst>
                                          <p:attrName>ppt_w</p:attrName>
                                        </p:attrNameLst>
                                      </p:cBhvr>
                                      <p:tavLst>
                                        <p:tav tm="0">
                                          <p:val>
                                            <p:strVal val="4*#ppt_w"/>
                                          </p:val>
                                        </p:tav>
                                        <p:tav tm="100000">
                                          <p:val>
                                            <p:strVal val="#ppt_w"/>
                                          </p:val>
                                        </p:tav>
                                      </p:tavLst>
                                    </p:anim>
                                    <p:anim calcmode="lin" valueType="num">
                                      <p:cBhvr>
                                        <p:cTn id="39" dur="500" fill="hold"/>
                                        <p:tgtEl>
                                          <p:spTgt spid="29798"/>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98"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679450" y="2057400"/>
            <a:ext cx="2994025" cy="3505200"/>
            <a:chOff x="428" y="1296"/>
            <a:chExt cx="1886" cy="2208"/>
          </a:xfrm>
        </p:grpSpPr>
        <p:sp>
          <p:nvSpPr>
            <p:cNvPr id="27717" name="AutoShape 3"/>
            <p:cNvSpPr>
              <a:spLocks noChangeArrowheads="1"/>
            </p:cNvSpPr>
            <p:nvPr/>
          </p:nvSpPr>
          <p:spPr bwMode="auto">
            <a:xfrm>
              <a:off x="1162" y="3256"/>
              <a:ext cx="432" cy="240"/>
            </a:xfrm>
            <a:prstGeom prst="diamond">
              <a:avLst/>
            </a:prstGeom>
            <a:solidFill>
              <a:schemeClr val="bg1"/>
            </a:solidFill>
            <a:ln w="28575">
              <a:solidFill>
                <a:schemeClr val="tx1"/>
              </a:solidFill>
              <a:miter lim="800000"/>
            </a:ln>
          </p:spPr>
          <p:txBody>
            <a:bodyPr wrap="none" anchor="ctr"/>
            <a:lstStyle/>
            <a:p>
              <a:endParaRPr lang="en-IN"/>
            </a:p>
          </p:txBody>
        </p:sp>
        <p:sp>
          <p:nvSpPr>
            <p:cNvPr id="27718" name="Line 4"/>
            <p:cNvSpPr>
              <a:spLocks noChangeShapeType="1"/>
            </p:cNvSpPr>
            <p:nvPr/>
          </p:nvSpPr>
          <p:spPr bwMode="auto">
            <a:xfrm rot="21571905" flipV="1">
              <a:off x="1374" y="3236"/>
              <a:ext cx="459" cy="262"/>
            </a:xfrm>
            <a:prstGeom prst="line">
              <a:avLst/>
            </a:prstGeom>
            <a:noFill/>
            <a:ln w="3175">
              <a:solidFill>
                <a:schemeClr val="bg2"/>
              </a:solidFill>
              <a:round/>
            </a:ln>
          </p:spPr>
          <p:txBody>
            <a:bodyPr/>
            <a:lstStyle/>
            <a:p>
              <a:endParaRPr lang="en-IN"/>
            </a:p>
          </p:txBody>
        </p:sp>
        <p:sp>
          <p:nvSpPr>
            <p:cNvPr id="27719" name="Line 5"/>
            <p:cNvSpPr>
              <a:spLocks noChangeShapeType="1"/>
            </p:cNvSpPr>
            <p:nvPr/>
          </p:nvSpPr>
          <p:spPr bwMode="auto">
            <a:xfrm rot="28095" flipH="1" flipV="1">
              <a:off x="920" y="3238"/>
              <a:ext cx="460" cy="263"/>
            </a:xfrm>
            <a:prstGeom prst="line">
              <a:avLst/>
            </a:prstGeom>
            <a:noFill/>
            <a:ln w="3175">
              <a:solidFill>
                <a:schemeClr val="bg2"/>
              </a:solidFill>
              <a:round/>
            </a:ln>
          </p:spPr>
          <p:txBody>
            <a:bodyPr/>
            <a:lstStyle/>
            <a:p>
              <a:endParaRPr lang="en-IN"/>
            </a:p>
          </p:txBody>
        </p:sp>
        <p:sp>
          <p:nvSpPr>
            <p:cNvPr id="27720" name="Line 6"/>
            <p:cNvSpPr>
              <a:spLocks noChangeShapeType="1"/>
            </p:cNvSpPr>
            <p:nvPr/>
          </p:nvSpPr>
          <p:spPr bwMode="auto">
            <a:xfrm>
              <a:off x="1385" y="2246"/>
              <a:ext cx="0" cy="1258"/>
            </a:xfrm>
            <a:prstGeom prst="line">
              <a:avLst/>
            </a:prstGeom>
            <a:noFill/>
            <a:ln w="3175">
              <a:solidFill>
                <a:schemeClr val="bg2"/>
              </a:solidFill>
              <a:round/>
            </a:ln>
          </p:spPr>
          <p:txBody>
            <a:bodyPr/>
            <a:lstStyle/>
            <a:p>
              <a:endParaRPr lang="en-IN"/>
            </a:p>
          </p:txBody>
        </p:sp>
        <p:sp>
          <p:nvSpPr>
            <p:cNvPr id="27721" name="Line 7"/>
            <p:cNvSpPr>
              <a:spLocks noChangeShapeType="1"/>
            </p:cNvSpPr>
            <p:nvPr/>
          </p:nvSpPr>
          <p:spPr bwMode="auto">
            <a:xfrm>
              <a:off x="487" y="3504"/>
              <a:ext cx="1797" cy="0"/>
            </a:xfrm>
            <a:prstGeom prst="line">
              <a:avLst/>
            </a:prstGeom>
            <a:noFill/>
            <a:ln w="3175">
              <a:solidFill>
                <a:schemeClr val="bg2"/>
              </a:solidFill>
              <a:round/>
            </a:ln>
          </p:spPr>
          <p:txBody>
            <a:bodyPr wrap="none" anchor="ctr"/>
            <a:lstStyle/>
            <a:p>
              <a:endParaRPr lang="en-IN"/>
            </a:p>
          </p:txBody>
        </p:sp>
        <p:sp>
          <p:nvSpPr>
            <p:cNvPr id="27722" name="Line 8"/>
            <p:cNvSpPr>
              <a:spLocks noChangeShapeType="1"/>
            </p:cNvSpPr>
            <p:nvPr/>
          </p:nvSpPr>
          <p:spPr bwMode="auto">
            <a:xfrm flipV="1">
              <a:off x="1594" y="1424"/>
              <a:ext cx="0" cy="1968"/>
            </a:xfrm>
            <a:prstGeom prst="line">
              <a:avLst/>
            </a:prstGeom>
            <a:noFill/>
            <a:ln w="28575">
              <a:solidFill>
                <a:schemeClr val="tx1"/>
              </a:solidFill>
              <a:round/>
            </a:ln>
          </p:spPr>
          <p:txBody>
            <a:bodyPr wrap="none" anchor="ctr"/>
            <a:lstStyle/>
            <a:p>
              <a:endParaRPr lang="en-IN"/>
            </a:p>
          </p:txBody>
        </p:sp>
        <p:sp>
          <p:nvSpPr>
            <p:cNvPr id="27723" name="AutoShape 9"/>
            <p:cNvSpPr>
              <a:spLocks noChangeArrowheads="1"/>
            </p:cNvSpPr>
            <p:nvPr/>
          </p:nvSpPr>
          <p:spPr bwMode="auto">
            <a:xfrm>
              <a:off x="1170" y="1296"/>
              <a:ext cx="432" cy="240"/>
            </a:xfrm>
            <a:prstGeom prst="diamond">
              <a:avLst/>
            </a:prstGeom>
            <a:solidFill>
              <a:schemeClr val="bg1"/>
            </a:solidFill>
            <a:ln w="28575">
              <a:solidFill>
                <a:schemeClr val="tx1"/>
              </a:solidFill>
              <a:miter lim="800000"/>
            </a:ln>
          </p:spPr>
          <p:txBody>
            <a:bodyPr wrap="none" anchor="ctr"/>
            <a:lstStyle/>
            <a:p>
              <a:endParaRPr lang="en-IN"/>
            </a:p>
          </p:txBody>
        </p:sp>
        <p:sp>
          <p:nvSpPr>
            <p:cNvPr id="27724" name="Line 10"/>
            <p:cNvSpPr>
              <a:spLocks noChangeShapeType="1"/>
            </p:cNvSpPr>
            <p:nvPr/>
          </p:nvSpPr>
          <p:spPr bwMode="auto">
            <a:xfrm rot="21571905" flipV="1">
              <a:off x="682" y="2264"/>
              <a:ext cx="708" cy="405"/>
            </a:xfrm>
            <a:prstGeom prst="line">
              <a:avLst/>
            </a:prstGeom>
            <a:noFill/>
            <a:ln w="28575">
              <a:solidFill>
                <a:schemeClr val="bg2"/>
              </a:solidFill>
              <a:round/>
            </a:ln>
          </p:spPr>
          <p:txBody>
            <a:bodyPr/>
            <a:lstStyle/>
            <a:p>
              <a:endParaRPr lang="en-IN"/>
            </a:p>
          </p:txBody>
        </p:sp>
        <p:sp>
          <p:nvSpPr>
            <p:cNvPr id="27725" name="Line 11"/>
            <p:cNvSpPr>
              <a:spLocks noChangeShapeType="1"/>
            </p:cNvSpPr>
            <p:nvPr/>
          </p:nvSpPr>
          <p:spPr bwMode="auto">
            <a:xfrm rot="21571905" flipV="1">
              <a:off x="458" y="2152"/>
              <a:ext cx="708" cy="405"/>
            </a:xfrm>
            <a:prstGeom prst="line">
              <a:avLst/>
            </a:prstGeom>
            <a:noFill/>
            <a:ln w="28575">
              <a:solidFill>
                <a:schemeClr val="bg2"/>
              </a:solidFill>
              <a:round/>
            </a:ln>
          </p:spPr>
          <p:txBody>
            <a:bodyPr/>
            <a:lstStyle/>
            <a:p>
              <a:endParaRPr lang="en-IN"/>
            </a:p>
          </p:txBody>
        </p:sp>
        <p:sp>
          <p:nvSpPr>
            <p:cNvPr id="27726" name="Line 12"/>
            <p:cNvSpPr>
              <a:spLocks noChangeShapeType="1"/>
            </p:cNvSpPr>
            <p:nvPr/>
          </p:nvSpPr>
          <p:spPr bwMode="auto">
            <a:xfrm rot="21571905" flipV="1">
              <a:off x="682" y="2528"/>
              <a:ext cx="708" cy="405"/>
            </a:xfrm>
            <a:prstGeom prst="line">
              <a:avLst/>
            </a:prstGeom>
            <a:noFill/>
            <a:ln w="28575">
              <a:solidFill>
                <a:schemeClr val="bg2"/>
              </a:solidFill>
              <a:round/>
            </a:ln>
          </p:spPr>
          <p:txBody>
            <a:bodyPr/>
            <a:lstStyle/>
            <a:p>
              <a:endParaRPr lang="en-IN"/>
            </a:p>
          </p:txBody>
        </p:sp>
        <p:sp>
          <p:nvSpPr>
            <p:cNvPr id="27727" name="Line 13"/>
            <p:cNvSpPr>
              <a:spLocks noChangeShapeType="1"/>
            </p:cNvSpPr>
            <p:nvPr/>
          </p:nvSpPr>
          <p:spPr bwMode="auto">
            <a:xfrm rot="28095" flipH="1" flipV="1">
              <a:off x="1386" y="2256"/>
              <a:ext cx="708" cy="405"/>
            </a:xfrm>
            <a:prstGeom prst="line">
              <a:avLst/>
            </a:prstGeom>
            <a:noFill/>
            <a:ln w="28575">
              <a:solidFill>
                <a:schemeClr val="bg2"/>
              </a:solidFill>
              <a:round/>
            </a:ln>
          </p:spPr>
          <p:txBody>
            <a:bodyPr/>
            <a:lstStyle/>
            <a:p>
              <a:endParaRPr lang="en-IN"/>
            </a:p>
          </p:txBody>
        </p:sp>
        <p:sp>
          <p:nvSpPr>
            <p:cNvPr id="27728" name="Line 14"/>
            <p:cNvSpPr>
              <a:spLocks noChangeShapeType="1"/>
            </p:cNvSpPr>
            <p:nvPr/>
          </p:nvSpPr>
          <p:spPr bwMode="auto">
            <a:xfrm rot="28095" flipH="1" flipV="1">
              <a:off x="1386" y="2536"/>
              <a:ext cx="708" cy="405"/>
            </a:xfrm>
            <a:prstGeom prst="line">
              <a:avLst/>
            </a:prstGeom>
            <a:noFill/>
            <a:ln w="28575">
              <a:solidFill>
                <a:schemeClr val="bg2"/>
              </a:solidFill>
              <a:round/>
            </a:ln>
          </p:spPr>
          <p:txBody>
            <a:bodyPr/>
            <a:lstStyle/>
            <a:p>
              <a:endParaRPr lang="en-IN"/>
            </a:p>
          </p:txBody>
        </p:sp>
        <p:sp>
          <p:nvSpPr>
            <p:cNvPr id="27729" name="Line 15"/>
            <p:cNvSpPr>
              <a:spLocks noChangeShapeType="1"/>
            </p:cNvSpPr>
            <p:nvPr/>
          </p:nvSpPr>
          <p:spPr bwMode="auto">
            <a:xfrm rot="28095" flipH="1" flipV="1">
              <a:off x="1594" y="2152"/>
              <a:ext cx="708" cy="405"/>
            </a:xfrm>
            <a:prstGeom prst="line">
              <a:avLst/>
            </a:prstGeom>
            <a:noFill/>
            <a:ln w="28575">
              <a:solidFill>
                <a:schemeClr val="bg2"/>
              </a:solidFill>
              <a:round/>
            </a:ln>
          </p:spPr>
          <p:txBody>
            <a:bodyPr/>
            <a:lstStyle/>
            <a:p>
              <a:endParaRPr lang="en-IN"/>
            </a:p>
          </p:txBody>
        </p:sp>
        <p:grpSp>
          <p:nvGrpSpPr>
            <p:cNvPr id="3" name="Group 16"/>
            <p:cNvGrpSpPr/>
            <p:nvPr/>
          </p:nvGrpSpPr>
          <p:grpSpPr bwMode="auto">
            <a:xfrm>
              <a:off x="1594" y="1625"/>
              <a:ext cx="708" cy="653"/>
              <a:chOff x="2160" y="1193"/>
              <a:chExt cx="708" cy="653"/>
            </a:xfrm>
          </p:grpSpPr>
          <p:sp>
            <p:nvSpPr>
              <p:cNvPr id="27757" name="Line 17"/>
              <p:cNvSpPr>
                <a:spLocks noChangeShapeType="1"/>
              </p:cNvSpPr>
              <p:nvPr/>
            </p:nvSpPr>
            <p:spPr bwMode="auto">
              <a:xfrm rot="28095" flipH="1" flipV="1">
                <a:off x="2634" y="1204"/>
                <a:ext cx="200" cy="114"/>
              </a:xfrm>
              <a:prstGeom prst="line">
                <a:avLst/>
              </a:prstGeom>
              <a:noFill/>
              <a:ln w="28575">
                <a:solidFill>
                  <a:schemeClr val="bg2"/>
                </a:solidFill>
                <a:round/>
              </a:ln>
            </p:spPr>
            <p:txBody>
              <a:bodyPr/>
              <a:lstStyle/>
              <a:p>
                <a:endParaRPr lang="en-IN"/>
              </a:p>
            </p:txBody>
          </p:sp>
          <p:sp>
            <p:nvSpPr>
              <p:cNvPr id="27758" name="Line 18"/>
              <p:cNvSpPr>
                <a:spLocks noChangeShapeType="1"/>
              </p:cNvSpPr>
              <p:nvPr/>
            </p:nvSpPr>
            <p:spPr bwMode="auto">
              <a:xfrm rot="21571905" flipV="1">
                <a:off x="2160" y="1315"/>
                <a:ext cx="708" cy="405"/>
              </a:xfrm>
              <a:prstGeom prst="line">
                <a:avLst/>
              </a:prstGeom>
              <a:noFill/>
              <a:ln w="28575">
                <a:solidFill>
                  <a:schemeClr val="bg2"/>
                </a:solidFill>
                <a:round/>
              </a:ln>
            </p:spPr>
            <p:txBody>
              <a:bodyPr/>
              <a:lstStyle/>
              <a:p>
                <a:endParaRPr lang="en-IN"/>
              </a:p>
            </p:txBody>
          </p:sp>
          <p:sp>
            <p:nvSpPr>
              <p:cNvPr id="27759" name="Line 19"/>
              <p:cNvSpPr>
                <a:spLocks noChangeShapeType="1"/>
              </p:cNvSpPr>
              <p:nvPr/>
            </p:nvSpPr>
            <p:spPr bwMode="auto">
              <a:xfrm rot="21571905" flipV="1">
                <a:off x="2160" y="1193"/>
                <a:ext cx="491" cy="281"/>
              </a:xfrm>
              <a:prstGeom prst="line">
                <a:avLst/>
              </a:prstGeom>
              <a:noFill/>
              <a:ln w="28575">
                <a:solidFill>
                  <a:schemeClr val="bg2"/>
                </a:solidFill>
                <a:round/>
              </a:ln>
            </p:spPr>
            <p:txBody>
              <a:bodyPr/>
              <a:lstStyle/>
              <a:p>
                <a:endParaRPr lang="en-IN"/>
              </a:p>
            </p:txBody>
          </p:sp>
          <p:sp>
            <p:nvSpPr>
              <p:cNvPr id="27760" name="Line 20"/>
              <p:cNvSpPr>
                <a:spLocks noChangeShapeType="1"/>
              </p:cNvSpPr>
              <p:nvPr/>
            </p:nvSpPr>
            <p:spPr bwMode="auto">
              <a:xfrm rot="21571905" flipV="1">
                <a:off x="2399" y="1578"/>
                <a:ext cx="468" cy="268"/>
              </a:xfrm>
              <a:prstGeom prst="line">
                <a:avLst/>
              </a:prstGeom>
              <a:noFill/>
              <a:ln w="28575">
                <a:solidFill>
                  <a:schemeClr val="bg2"/>
                </a:solidFill>
                <a:round/>
              </a:ln>
            </p:spPr>
            <p:txBody>
              <a:bodyPr/>
              <a:lstStyle/>
              <a:p>
                <a:endParaRPr lang="en-IN"/>
              </a:p>
            </p:txBody>
          </p:sp>
          <p:sp>
            <p:nvSpPr>
              <p:cNvPr id="27761" name="Line 21"/>
              <p:cNvSpPr>
                <a:spLocks noChangeShapeType="1"/>
              </p:cNvSpPr>
              <p:nvPr/>
            </p:nvSpPr>
            <p:spPr bwMode="auto">
              <a:xfrm>
                <a:off x="2848" y="1320"/>
                <a:ext cx="0" cy="288"/>
              </a:xfrm>
              <a:prstGeom prst="line">
                <a:avLst/>
              </a:prstGeom>
              <a:noFill/>
              <a:ln w="28575">
                <a:solidFill>
                  <a:schemeClr val="tx1"/>
                </a:solidFill>
                <a:round/>
              </a:ln>
            </p:spPr>
            <p:txBody>
              <a:bodyPr wrap="none" anchor="ctr"/>
              <a:lstStyle/>
              <a:p>
                <a:endParaRPr lang="en-IN"/>
              </a:p>
            </p:txBody>
          </p:sp>
        </p:grpSp>
        <p:grpSp>
          <p:nvGrpSpPr>
            <p:cNvPr id="4" name="Group 22"/>
            <p:cNvGrpSpPr/>
            <p:nvPr/>
          </p:nvGrpSpPr>
          <p:grpSpPr bwMode="auto">
            <a:xfrm>
              <a:off x="458" y="2544"/>
              <a:ext cx="214" cy="416"/>
              <a:chOff x="1024" y="2112"/>
              <a:chExt cx="214" cy="416"/>
            </a:xfrm>
          </p:grpSpPr>
          <p:sp>
            <p:nvSpPr>
              <p:cNvPr id="27753" name="Line 23"/>
              <p:cNvSpPr>
                <a:spLocks noChangeShapeType="1"/>
              </p:cNvSpPr>
              <p:nvPr/>
            </p:nvSpPr>
            <p:spPr bwMode="auto">
              <a:xfrm rot="28095" flipH="1" flipV="1">
                <a:off x="1024" y="2124"/>
                <a:ext cx="200" cy="114"/>
              </a:xfrm>
              <a:prstGeom prst="line">
                <a:avLst/>
              </a:prstGeom>
              <a:noFill/>
              <a:ln w="28575">
                <a:solidFill>
                  <a:schemeClr val="bg2"/>
                </a:solidFill>
                <a:round/>
              </a:ln>
            </p:spPr>
            <p:txBody>
              <a:bodyPr/>
              <a:lstStyle/>
              <a:p>
                <a:endParaRPr lang="en-IN"/>
              </a:p>
            </p:txBody>
          </p:sp>
          <p:sp>
            <p:nvSpPr>
              <p:cNvPr id="27754" name="Line 24"/>
              <p:cNvSpPr>
                <a:spLocks noChangeShapeType="1"/>
              </p:cNvSpPr>
              <p:nvPr/>
            </p:nvSpPr>
            <p:spPr bwMode="auto">
              <a:xfrm>
                <a:off x="1238" y="2240"/>
                <a:ext cx="0" cy="288"/>
              </a:xfrm>
              <a:prstGeom prst="line">
                <a:avLst/>
              </a:prstGeom>
              <a:noFill/>
              <a:ln w="28575">
                <a:solidFill>
                  <a:schemeClr val="tx1"/>
                </a:solidFill>
                <a:round/>
              </a:ln>
            </p:spPr>
            <p:txBody>
              <a:bodyPr wrap="none" anchor="ctr"/>
              <a:lstStyle/>
              <a:p>
                <a:endParaRPr lang="en-IN"/>
              </a:p>
            </p:txBody>
          </p:sp>
          <p:sp>
            <p:nvSpPr>
              <p:cNvPr id="27755" name="Line 25"/>
              <p:cNvSpPr>
                <a:spLocks noChangeShapeType="1"/>
              </p:cNvSpPr>
              <p:nvPr/>
            </p:nvSpPr>
            <p:spPr bwMode="auto">
              <a:xfrm rot="28095" flipH="1" flipV="1">
                <a:off x="1032" y="2384"/>
                <a:ext cx="200" cy="114"/>
              </a:xfrm>
              <a:prstGeom prst="line">
                <a:avLst/>
              </a:prstGeom>
              <a:noFill/>
              <a:ln w="28575">
                <a:solidFill>
                  <a:schemeClr val="bg2"/>
                </a:solidFill>
                <a:round/>
              </a:ln>
            </p:spPr>
            <p:txBody>
              <a:bodyPr/>
              <a:lstStyle/>
              <a:p>
                <a:endParaRPr lang="en-IN"/>
              </a:p>
            </p:txBody>
          </p:sp>
          <p:sp>
            <p:nvSpPr>
              <p:cNvPr id="27756" name="Line 26"/>
              <p:cNvSpPr>
                <a:spLocks noChangeShapeType="1"/>
              </p:cNvSpPr>
              <p:nvPr/>
            </p:nvSpPr>
            <p:spPr bwMode="auto">
              <a:xfrm>
                <a:off x="1024" y="2112"/>
                <a:ext cx="0" cy="288"/>
              </a:xfrm>
              <a:prstGeom prst="line">
                <a:avLst/>
              </a:prstGeom>
              <a:noFill/>
              <a:ln w="28575">
                <a:solidFill>
                  <a:schemeClr val="tx1"/>
                </a:solidFill>
                <a:round/>
              </a:ln>
            </p:spPr>
            <p:txBody>
              <a:bodyPr wrap="none" anchor="ctr"/>
              <a:lstStyle/>
              <a:p>
                <a:endParaRPr lang="en-IN"/>
              </a:p>
            </p:txBody>
          </p:sp>
        </p:grpSp>
        <p:grpSp>
          <p:nvGrpSpPr>
            <p:cNvPr id="5" name="Group 27"/>
            <p:cNvGrpSpPr/>
            <p:nvPr/>
          </p:nvGrpSpPr>
          <p:grpSpPr bwMode="auto">
            <a:xfrm>
              <a:off x="2106" y="2564"/>
              <a:ext cx="208" cy="396"/>
              <a:chOff x="2672" y="2132"/>
              <a:chExt cx="208" cy="396"/>
            </a:xfrm>
          </p:grpSpPr>
          <p:sp>
            <p:nvSpPr>
              <p:cNvPr id="27749" name="Line 28"/>
              <p:cNvSpPr>
                <a:spLocks noChangeShapeType="1"/>
              </p:cNvSpPr>
              <p:nvPr/>
            </p:nvSpPr>
            <p:spPr bwMode="auto">
              <a:xfrm rot="21571905" flipV="1">
                <a:off x="2673" y="2132"/>
                <a:ext cx="206" cy="117"/>
              </a:xfrm>
              <a:prstGeom prst="line">
                <a:avLst/>
              </a:prstGeom>
              <a:noFill/>
              <a:ln w="28575">
                <a:solidFill>
                  <a:schemeClr val="bg2"/>
                </a:solidFill>
                <a:round/>
              </a:ln>
            </p:spPr>
            <p:txBody>
              <a:bodyPr/>
              <a:lstStyle/>
              <a:p>
                <a:endParaRPr lang="en-IN"/>
              </a:p>
            </p:txBody>
          </p:sp>
          <p:sp>
            <p:nvSpPr>
              <p:cNvPr id="27750" name="Line 29"/>
              <p:cNvSpPr>
                <a:spLocks noChangeShapeType="1"/>
              </p:cNvSpPr>
              <p:nvPr/>
            </p:nvSpPr>
            <p:spPr bwMode="auto">
              <a:xfrm>
                <a:off x="2680" y="2240"/>
                <a:ext cx="0" cy="288"/>
              </a:xfrm>
              <a:prstGeom prst="line">
                <a:avLst/>
              </a:prstGeom>
              <a:noFill/>
              <a:ln w="28575">
                <a:solidFill>
                  <a:schemeClr val="tx1"/>
                </a:solidFill>
                <a:round/>
              </a:ln>
            </p:spPr>
            <p:txBody>
              <a:bodyPr wrap="none" anchor="ctr"/>
              <a:lstStyle/>
              <a:p>
                <a:endParaRPr lang="en-IN"/>
              </a:p>
            </p:txBody>
          </p:sp>
          <p:sp>
            <p:nvSpPr>
              <p:cNvPr id="27751" name="Line 30"/>
              <p:cNvSpPr>
                <a:spLocks noChangeShapeType="1"/>
              </p:cNvSpPr>
              <p:nvPr/>
            </p:nvSpPr>
            <p:spPr bwMode="auto">
              <a:xfrm>
                <a:off x="2880" y="2136"/>
                <a:ext cx="0" cy="288"/>
              </a:xfrm>
              <a:prstGeom prst="line">
                <a:avLst/>
              </a:prstGeom>
              <a:noFill/>
              <a:ln w="28575">
                <a:solidFill>
                  <a:schemeClr val="tx1"/>
                </a:solidFill>
                <a:round/>
              </a:ln>
            </p:spPr>
            <p:txBody>
              <a:bodyPr wrap="none" anchor="ctr"/>
              <a:lstStyle/>
              <a:p>
                <a:endParaRPr lang="en-IN"/>
              </a:p>
            </p:txBody>
          </p:sp>
          <p:sp>
            <p:nvSpPr>
              <p:cNvPr id="27752" name="Line 31"/>
              <p:cNvSpPr>
                <a:spLocks noChangeShapeType="1"/>
              </p:cNvSpPr>
              <p:nvPr/>
            </p:nvSpPr>
            <p:spPr bwMode="auto">
              <a:xfrm rot="21571905" flipV="1">
                <a:off x="2672" y="2408"/>
                <a:ext cx="206" cy="117"/>
              </a:xfrm>
              <a:prstGeom prst="line">
                <a:avLst/>
              </a:prstGeom>
              <a:noFill/>
              <a:ln w="28575">
                <a:solidFill>
                  <a:schemeClr val="bg2"/>
                </a:solidFill>
                <a:round/>
              </a:ln>
            </p:spPr>
            <p:txBody>
              <a:bodyPr/>
              <a:lstStyle/>
              <a:p>
                <a:endParaRPr lang="en-IN"/>
              </a:p>
            </p:txBody>
          </p:sp>
        </p:grpSp>
        <p:grpSp>
          <p:nvGrpSpPr>
            <p:cNvPr id="6" name="Group 32"/>
            <p:cNvGrpSpPr/>
            <p:nvPr/>
          </p:nvGrpSpPr>
          <p:grpSpPr bwMode="auto">
            <a:xfrm>
              <a:off x="434" y="1622"/>
              <a:ext cx="728" cy="664"/>
              <a:chOff x="1000" y="1190"/>
              <a:chExt cx="728" cy="664"/>
            </a:xfrm>
          </p:grpSpPr>
          <p:sp>
            <p:nvSpPr>
              <p:cNvPr id="27746" name="Line 33"/>
              <p:cNvSpPr>
                <a:spLocks noChangeShapeType="1"/>
              </p:cNvSpPr>
              <p:nvPr/>
            </p:nvSpPr>
            <p:spPr bwMode="auto">
              <a:xfrm rot="28095" flipH="1" flipV="1">
                <a:off x="1000" y="1296"/>
                <a:ext cx="708" cy="405"/>
              </a:xfrm>
              <a:prstGeom prst="line">
                <a:avLst/>
              </a:prstGeom>
              <a:noFill/>
              <a:ln w="28575">
                <a:solidFill>
                  <a:schemeClr val="bg2"/>
                </a:solidFill>
                <a:round/>
              </a:ln>
            </p:spPr>
            <p:txBody>
              <a:bodyPr/>
              <a:lstStyle/>
              <a:p>
                <a:endParaRPr lang="en-IN"/>
              </a:p>
            </p:txBody>
          </p:sp>
          <p:sp>
            <p:nvSpPr>
              <p:cNvPr id="27747" name="Line 34"/>
              <p:cNvSpPr>
                <a:spLocks noChangeShapeType="1"/>
              </p:cNvSpPr>
              <p:nvPr/>
            </p:nvSpPr>
            <p:spPr bwMode="auto">
              <a:xfrm rot="28095" flipH="1" flipV="1">
                <a:off x="1000" y="1575"/>
                <a:ext cx="488" cy="279"/>
              </a:xfrm>
              <a:prstGeom prst="line">
                <a:avLst/>
              </a:prstGeom>
              <a:noFill/>
              <a:ln w="28575">
                <a:solidFill>
                  <a:schemeClr val="bg2"/>
                </a:solidFill>
                <a:round/>
              </a:ln>
            </p:spPr>
            <p:txBody>
              <a:bodyPr/>
              <a:lstStyle/>
              <a:p>
                <a:endParaRPr lang="en-IN"/>
              </a:p>
            </p:txBody>
          </p:sp>
          <p:sp>
            <p:nvSpPr>
              <p:cNvPr id="27748" name="Line 35"/>
              <p:cNvSpPr>
                <a:spLocks noChangeShapeType="1"/>
              </p:cNvSpPr>
              <p:nvPr/>
            </p:nvSpPr>
            <p:spPr bwMode="auto">
              <a:xfrm rot="28095" flipH="1" flipV="1">
                <a:off x="1208" y="1190"/>
                <a:ext cx="520" cy="298"/>
              </a:xfrm>
              <a:prstGeom prst="line">
                <a:avLst/>
              </a:prstGeom>
              <a:noFill/>
              <a:ln w="28575">
                <a:solidFill>
                  <a:schemeClr val="bg2"/>
                </a:solidFill>
                <a:round/>
              </a:ln>
            </p:spPr>
            <p:txBody>
              <a:bodyPr/>
              <a:lstStyle/>
              <a:p>
                <a:endParaRPr lang="en-IN"/>
              </a:p>
            </p:txBody>
          </p:sp>
        </p:grpSp>
        <p:sp>
          <p:nvSpPr>
            <p:cNvPr id="27734" name="Line 36"/>
            <p:cNvSpPr>
              <a:spLocks noChangeShapeType="1"/>
            </p:cNvSpPr>
            <p:nvPr/>
          </p:nvSpPr>
          <p:spPr bwMode="auto">
            <a:xfrm rot="21571905" flipV="1">
              <a:off x="428" y="1616"/>
              <a:ext cx="206" cy="117"/>
            </a:xfrm>
            <a:prstGeom prst="line">
              <a:avLst/>
            </a:prstGeom>
            <a:noFill/>
            <a:ln w="28575">
              <a:solidFill>
                <a:schemeClr val="bg2"/>
              </a:solidFill>
              <a:round/>
            </a:ln>
          </p:spPr>
          <p:txBody>
            <a:bodyPr/>
            <a:lstStyle/>
            <a:p>
              <a:endParaRPr lang="en-IN"/>
            </a:p>
          </p:txBody>
        </p:sp>
        <p:sp>
          <p:nvSpPr>
            <p:cNvPr id="27735" name="Line 37"/>
            <p:cNvSpPr>
              <a:spLocks noChangeShapeType="1"/>
            </p:cNvSpPr>
            <p:nvPr/>
          </p:nvSpPr>
          <p:spPr bwMode="auto">
            <a:xfrm>
              <a:off x="435" y="1724"/>
              <a:ext cx="0" cy="288"/>
            </a:xfrm>
            <a:prstGeom prst="line">
              <a:avLst/>
            </a:prstGeom>
            <a:noFill/>
            <a:ln w="28575">
              <a:solidFill>
                <a:schemeClr val="tx1"/>
              </a:solidFill>
              <a:round/>
            </a:ln>
          </p:spPr>
          <p:txBody>
            <a:bodyPr wrap="none" anchor="ctr"/>
            <a:lstStyle/>
            <a:p>
              <a:endParaRPr lang="en-IN"/>
            </a:p>
          </p:txBody>
        </p:sp>
        <p:sp>
          <p:nvSpPr>
            <p:cNvPr id="27736" name="Rectangle 38"/>
            <p:cNvSpPr>
              <a:spLocks noChangeArrowheads="1"/>
            </p:cNvSpPr>
            <p:nvPr/>
          </p:nvSpPr>
          <p:spPr bwMode="auto">
            <a:xfrm>
              <a:off x="1178" y="3120"/>
              <a:ext cx="192" cy="240"/>
            </a:xfrm>
            <a:prstGeom prst="rect">
              <a:avLst/>
            </a:prstGeom>
            <a:solidFill>
              <a:schemeClr val="bg1"/>
            </a:solidFill>
            <a:ln w="9525">
              <a:noFill/>
              <a:miter lim="800000"/>
            </a:ln>
          </p:spPr>
          <p:txBody>
            <a:bodyPr wrap="none" anchor="ctr"/>
            <a:lstStyle/>
            <a:p>
              <a:endParaRPr lang="en-IN"/>
            </a:p>
          </p:txBody>
        </p:sp>
        <p:sp>
          <p:nvSpPr>
            <p:cNvPr id="27737" name="Rectangle 39"/>
            <p:cNvSpPr>
              <a:spLocks noChangeArrowheads="1"/>
            </p:cNvSpPr>
            <p:nvPr/>
          </p:nvSpPr>
          <p:spPr bwMode="auto">
            <a:xfrm>
              <a:off x="1394" y="3120"/>
              <a:ext cx="192" cy="240"/>
            </a:xfrm>
            <a:prstGeom prst="rect">
              <a:avLst/>
            </a:prstGeom>
            <a:solidFill>
              <a:schemeClr val="bg1"/>
            </a:solidFill>
            <a:ln w="9525">
              <a:noFill/>
              <a:miter lim="800000"/>
            </a:ln>
          </p:spPr>
          <p:txBody>
            <a:bodyPr wrap="none" anchor="ctr"/>
            <a:lstStyle/>
            <a:p>
              <a:endParaRPr lang="en-IN"/>
            </a:p>
          </p:txBody>
        </p:sp>
        <p:sp>
          <p:nvSpPr>
            <p:cNvPr id="27738" name="Line 40"/>
            <p:cNvSpPr>
              <a:spLocks noChangeShapeType="1"/>
            </p:cNvSpPr>
            <p:nvPr/>
          </p:nvSpPr>
          <p:spPr bwMode="auto">
            <a:xfrm rot="21571905" flipV="1">
              <a:off x="1380" y="2155"/>
              <a:ext cx="206" cy="117"/>
            </a:xfrm>
            <a:prstGeom prst="line">
              <a:avLst/>
            </a:prstGeom>
            <a:noFill/>
            <a:ln w="28575">
              <a:solidFill>
                <a:schemeClr val="bg2"/>
              </a:solidFill>
              <a:round/>
            </a:ln>
          </p:spPr>
          <p:txBody>
            <a:bodyPr/>
            <a:lstStyle/>
            <a:p>
              <a:endParaRPr lang="en-IN"/>
            </a:p>
          </p:txBody>
        </p:sp>
        <p:sp>
          <p:nvSpPr>
            <p:cNvPr id="27739" name="Oval 41"/>
            <p:cNvSpPr>
              <a:spLocks noChangeArrowheads="1"/>
            </p:cNvSpPr>
            <p:nvPr/>
          </p:nvSpPr>
          <p:spPr bwMode="auto">
            <a:xfrm>
              <a:off x="1514" y="2392"/>
              <a:ext cx="144" cy="240"/>
            </a:xfrm>
            <a:prstGeom prst="ellipse">
              <a:avLst/>
            </a:prstGeom>
            <a:solidFill>
              <a:schemeClr val="bg1"/>
            </a:solidFill>
            <a:ln w="9525">
              <a:noFill/>
              <a:round/>
            </a:ln>
          </p:spPr>
          <p:txBody>
            <a:bodyPr wrap="none" anchor="ctr"/>
            <a:lstStyle/>
            <a:p>
              <a:endParaRPr lang="en-IN"/>
            </a:p>
          </p:txBody>
        </p:sp>
        <p:sp>
          <p:nvSpPr>
            <p:cNvPr id="27740" name="Oval 42"/>
            <p:cNvSpPr>
              <a:spLocks noChangeArrowheads="1"/>
            </p:cNvSpPr>
            <p:nvPr/>
          </p:nvSpPr>
          <p:spPr bwMode="auto">
            <a:xfrm>
              <a:off x="1546" y="2160"/>
              <a:ext cx="96" cy="192"/>
            </a:xfrm>
            <a:prstGeom prst="ellipse">
              <a:avLst/>
            </a:prstGeom>
            <a:solidFill>
              <a:schemeClr val="bg1"/>
            </a:solidFill>
            <a:ln w="9525">
              <a:noFill/>
              <a:round/>
            </a:ln>
          </p:spPr>
          <p:txBody>
            <a:bodyPr wrap="none" anchor="ctr"/>
            <a:lstStyle/>
            <a:p>
              <a:endParaRPr lang="en-IN"/>
            </a:p>
          </p:txBody>
        </p:sp>
        <p:sp>
          <p:nvSpPr>
            <p:cNvPr id="27741" name="Line 43"/>
            <p:cNvSpPr>
              <a:spLocks noChangeShapeType="1"/>
            </p:cNvSpPr>
            <p:nvPr/>
          </p:nvSpPr>
          <p:spPr bwMode="auto">
            <a:xfrm flipV="1">
              <a:off x="1170" y="1408"/>
              <a:ext cx="0" cy="1968"/>
            </a:xfrm>
            <a:prstGeom prst="line">
              <a:avLst/>
            </a:prstGeom>
            <a:noFill/>
            <a:ln w="28575">
              <a:solidFill>
                <a:schemeClr val="tx1"/>
              </a:solidFill>
              <a:round/>
            </a:ln>
          </p:spPr>
          <p:txBody>
            <a:bodyPr wrap="none" anchor="ctr"/>
            <a:lstStyle/>
            <a:p>
              <a:endParaRPr lang="en-IN"/>
            </a:p>
          </p:txBody>
        </p:sp>
        <p:sp>
          <p:nvSpPr>
            <p:cNvPr id="27742" name="Line 44"/>
            <p:cNvSpPr>
              <a:spLocks noChangeShapeType="1"/>
            </p:cNvSpPr>
            <p:nvPr/>
          </p:nvSpPr>
          <p:spPr bwMode="auto">
            <a:xfrm flipV="1">
              <a:off x="1392" y="1536"/>
              <a:ext cx="0" cy="1968"/>
            </a:xfrm>
            <a:prstGeom prst="line">
              <a:avLst/>
            </a:prstGeom>
            <a:noFill/>
            <a:ln w="28575">
              <a:solidFill>
                <a:schemeClr val="tx1"/>
              </a:solidFill>
              <a:round/>
            </a:ln>
          </p:spPr>
          <p:txBody>
            <a:bodyPr wrap="none" anchor="ctr"/>
            <a:lstStyle/>
            <a:p>
              <a:endParaRPr lang="en-IN"/>
            </a:p>
          </p:txBody>
        </p:sp>
        <p:sp>
          <p:nvSpPr>
            <p:cNvPr id="27743" name="Oval 45"/>
            <p:cNvSpPr>
              <a:spLocks noChangeArrowheads="1"/>
            </p:cNvSpPr>
            <p:nvPr/>
          </p:nvSpPr>
          <p:spPr bwMode="auto">
            <a:xfrm>
              <a:off x="1114" y="2400"/>
              <a:ext cx="144" cy="240"/>
            </a:xfrm>
            <a:prstGeom prst="ellipse">
              <a:avLst/>
            </a:prstGeom>
            <a:solidFill>
              <a:schemeClr val="bg1"/>
            </a:solidFill>
            <a:ln w="9525">
              <a:noFill/>
              <a:round/>
            </a:ln>
          </p:spPr>
          <p:txBody>
            <a:bodyPr wrap="none" anchor="ctr"/>
            <a:lstStyle/>
            <a:p>
              <a:endParaRPr lang="en-IN"/>
            </a:p>
          </p:txBody>
        </p:sp>
        <p:sp>
          <p:nvSpPr>
            <p:cNvPr id="27744" name="Line 46"/>
            <p:cNvSpPr>
              <a:spLocks noChangeShapeType="1"/>
            </p:cNvSpPr>
            <p:nvPr/>
          </p:nvSpPr>
          <p:spPr bwMode="auto">
            <a:xfrm rot="28095" flipH="1" flipV="1">
              <a:off x="1178" y="2144"/>
              <a:ext cx="200" cy="114"/>
            </a:xfrm>
            <a:prstGeom prst="line">
              <a:avLst/>
            </a:prstGeom>
            <a:noFill/>
            <a:ln w="28575">
              <a:solidFill>
                <a:schemeClr val="bg2"/>
              </a:solidFill>
              <a:round/>
            </a:ln>
          </p:spPr>
          <p:txBody>
            <a:bodyPr/>
            <a:lstStyle/>
            <a:p>
              <a:endParaRPr lang="en-IN"/>
            </a:p>
          </p:txBody>
        </p:sp>
        <p:sp>
          <p:nvSpPr>
            <p:cNvPr id="27745" name="Oval 47"/>
            <p:cNvSpPr>
              <a:spLocks noChangeArrowheads="1"/>
            </p:cNvSpPr>
            <p:nvPr/>
          </p:nvSpPr>
          <p:spPr bwMode="auto">
            <a:xfrm>
              <a:off x="1122" y="2176"/>
              <a:ext cx="96" cy="192"/>
            </a:xfrm>
            <a:prstGeom prst="ellipse">
              <a:avLst/>
            </a:prstGeom>
            <a:solidFill>
              <a:schemeClr val="bg1"/>
            </a:solidFill>
            <a:ln w="9525">
              <a:noFill/>
              <a:round/>
            </a:ln>
          </p:spPr>
          <p:txBody>
            <a:bodyPr wrap="none" anchor="ctr"/>
            <a:lstStyle/>
            <a:p>
              <a:endParaRPr lang="en-IN"/>
            </a:p>
          </p:txBody>
        </p:sp>
      </p:grpSp>
      <p:grpSp>
        <p:nvGrpSpPr>
          <p:cNvPr id="7" name="Group 48"/>
          <p:cNvGrpSpPr/>
          <p:nvPr/>
        </p:nvGrpSpPr>
        <p:grpSpPr bwMode="auto">
          <a:xfrm>
            <a:off x="0" y="14288"/>
            <a:ext cx="2362200" cy="976312"/>
            <a:chOff x="288" y="96"/>
            <a:chExt cx="1488" cy="816"/>
          </a:xfrm>
        </p:grpSpPr>
        <p:sp>
          <p:nvSpPr>
            <p:cNvPr id="27715" name="Oval 49"/>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7716" name="Text Box 50"/>
            <p:cNvSpPr txBox="1">
              <a:spLocks noChangeArrowheads="1"/>
            </p:cNvSpPr>
            <p:nvPr/>
          </p:nvSpPr>
          <p:spPr bwMode="auto">
            <a:xfrm>
              <a:off x="336" y="247"/>
              <a:ext cx="1398" cy="587"/>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8" name="Group 51"/>
          <p:cNvGrpSpPr/>
          <p:nvPr/>
        </p:nvGrpSpPr>
        <p:grpSpPr bwMode="auto">
          <a:xfrm>
            <a:off x="7219950" y="1828800"/>
            <a:ext cx="1606550" cy="1987550"/>
            <a:chOff x="4548" y="1152"/>
            <a:chExt cx="1012" cy="1252"/>
          </a:xfrm>
        </p:grpSpPr>
        <p:grpSp>
          <p:nvGrpSpPr>
            <p:cNvPr id="9" name="Group 52"/>
            <p:cNvGrpSpPr/>
            <p:nvPr/>
          </p:nvGrpSpPr>
          <p:grpSpPr bwMode="auto">
            <a:xfrm>
              <a:off x="4548" y="1392"/>
              <a:ext cx="1012" cy="1012"/>
              <a:chOff x="3504" y="1256"/>
              <a:chExt cx="1104" cy="1104"/>
            </a:xfrm>
          </p:grpSpPr>
          <p:sp>
            <p:nvSpPr>
              <p:cNvPr id="27712" name="Rectangle 53"/>
              <p:cNvSpPr>
                <a:spLocks noChangeArrowheads="1"/>
              </p:cNvSpPr>
              <p:nvPr/>
            </p:nvSpPr>
            <p:spPr bwMode="auto">
              <a:xfrm>
                <a:off x="3504" y="1728"/>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13" name="Rectangle 54"/>
              <p:cNvSpPr>
                <a:spLocks noChangeArrowheads="1"/>
              </p:cNvSpPr>
              <p:nvPr/>
            </p:nvSpPr>
            <p:spPr bwMode="auto">
              <a:xfrm rot="5400000">
                <a:off x="3512" y="1712"/>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14" name="Rectangle 55"/>
              <p:cNvSpPr>
                <a:spLocks noChangeArrowheads="1"/>
              </p:cNvSpPr>
              <p:nvPr/>
            </p:nvSpPr>
            <p:spPr bwMode="auto">
              <a:xfrm>
                <a:off x="3968" y="1728"/>
                <a:ext cx="192" cy="192"/>
              </a:xfrm>
              <a:prstGeom prst="rect">
                <a:avLst/>
              </a:prstGeom>
              <a:solidFill>
                <a:schemeClr val="bg1"/>
              </a:solidFill>
              <a:ln w="9525">
                <a:solidFill>
                  <a:schemeClr val="tx1"/>
                </a:solidFill>
                <a:miter lim="800000"/>
              </a:ln>
            </p:spPr>
            <p:txBody>
              <a:bodyPr wrap="none" anchor="ctr"/>
              <a:lstStyle/>
              <a:p>
                <a:endParaRPr lang="en-IN"/>
              </a:p>
            </p:txBody>
          </p:sp>
        </p:grpSp>
        <p:sp>
          <p:nvSpPr>
            <p:cNvPr id="27711" name="Text Box 56"/>
            <p:cNvSpPr txBox="1">
              <a:spLocks noChangeArrowheads="1"/>
            </p:cNvSpPr>
            <p:nvPr/>
          </p:nvSpPr>
          <p:spPr bwMode="auto">
            <a:xfrm>
              <a:off x="4942" y="1152"/>
              <a:ext cx="259" cy="192"/>
            </a:xfrm>
            <a:prstGeom prst="rect">
              <a:avLst/>
            </a:prstGeom>
            <a:noFill/>
            <a:ln w="9525">
              <a:noFill/>
              <a:miter lim="800000"/>
            </a:ln>
          </p:spPr>
          <p:txBody>
            <a:bodyPr wrap="none">
              <a:spAutoFit/>
            </a:bodyPr>
            <a:lstStyle/>
            <a:p>
              <a:pPr algn="ctr"/>
              <a:r>
                <a:rPr lang="en-US" sz="1400" b="1">
                  <a:latin typeface="Times New Roman" charset="0"/>
                </a:rPr>
                <a:t>SV</a:t>
              </a:r>
              <a:endParaRPr lang="en-US" sz="1400" b="1">
                <a:latin typeface="Times New Roman" charset="0"/>
              </a:endParaRPr>
            </a:p>
          </p:txBody>
        </p:sp>
      </p:grpSp>
      <p:grpSp>
        <p:nvGrpSpPr>
          <p:cNvPr id="10" name="Group 57"/>
          <p:cNvGrpSpPr/>
          <p:nvPr/>
        </p:nvGrpSpPr>
        <p:grpSpPr bwMode="auto">
          <a:xfrm>
            <a:off x="5473700" y="3944938"/>
            <a:ext cx="1606550" cy="1947862"/>
            <a:chOff x="3448" y="2485"/>
            <a:chExt cx="1012" cy="1227"/>
          </a:xfrm>
        </p:grpSpPr>
        <p:grpSp>
          <p:nvGrpSpPr>
            <p:cNvPr id="11" name="Group 58"/>
            <p:cNvGrpSpPr/>
            <p:nvPr/>
          </p:nvGrpSpPr>
          <p:grpSpPr bwMode="auto">
            <a:xfrm>
              <a:off x="3448" y="2485"/>
              <a:ext cx="1012" cy="1012"/>
              <a:chOff x="3504" y="1256"/>
              <a:chExt cx="1104" cy="1104"/>
            </a:xfrm>
          </p:grpSpPr>
          <p:sp>
            <p:nvSpPr>
              <p:cNvPr id="27707" name="Rectangle 59"/>
              <p:cNvSpPr>
                <a:spLocks noChangeArrowheads="1"/>
              </p:cNvSpPr>
              <p:nvPr/>
            </p:nvSpPr>
            <p:spPr bwMode="auto">
              <a:xfrm>
                <a:off x="3504" y="1728"/>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08" name="Rectangle 60"/>
              <p:cNvSpPr>
                <a:spLocks noChangeArrowheads="1"/>
              </p:cNvSpPr>
              <p:nvPr/>
            </p:nvSpPr>
            <p:spPr bwMode="auto">
              <a:xfrm rot="5400000">
                <a:off x="3512" y="1712"/>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09" name="Rectangle 61"/>
              <p:cNvSpPr>
                <a:spLocks noChangeArrowheads="1"/>
              </p:cNvSpPr>
              <p:nvPr/>
            </p:nvSpPr>
            <p:spPr bwMode="auto">
              <a:xfrm>
                <a:off x="3968" y="1728"/>
                <a:ext cx="192" cy="192"/>
              </a:xfrm>
              <a:prstGeom prst="rect">
                <a:avLst/>
              </a:prstGeom>
              <a:solidFill>
                <a:schemeClr val="bg1"/>
              </a:solidFill>
              <a:ln w="9525">
                <a:solidFill>
                  <a:schemeClr val="tx1"/>
                </a:solidFill>
                <a:miter lim="800000"/>
              </a:ln>
            </p:spPr>
            <p:txBody>
              <a:bodyPr wrap="none" anchor="ctr"/>
              <a:lstStyle/>
              <a:p>
                <a:endParaRPr lang="en-IN"/>
              </a:p>
            </p:txBody>
          </p:sp>
        </p:grpSp>
        <p:sp>
          <p:nvSpPr>
            <p:cNvPr id="27706" name="Text Box 62"/>
            <p:cNvSpPr txBox="1">
              <a:spLocks noChangeArrowheads="1"/>
            </p:cNvSpPr>
            <p:nvPr/>
          </p:nvSpPr>
          <p:spPr bwMode="auto">
            <a:xfrm>
              <a:off x="3840" y="3520"/>
              <a:ext cx="272" cy="192"/>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grpSp>
      <p:grpSp>
        <p:nvGrpSpPr>
          <p:cNvPr id="12" name="Group 63"/>
          <p:cNvGrpSpPr/>
          <p:nvPr/>
        </p:nvGrpSpPr>
        <p:grpSpPr bwMode="auto">
          <a:xfrm>
            <a:off x="4876800" y="1447800"/>
            <a:ext cx="4267200" cy="2500313"/>
            <a:chOff x="3072" y="912"/>
            <a:chExt cx="2688" cy="1575"/>
          </a:xfrm>
        </p:grpSpPr>
        <p:sp>
          <p:nvSpPr>
            <p:cNvPr id="27675" name="Line 64"/>
            <p:cNvSpPr>
              <a:spLocks noChangeShapeType="1"/>
            </p:cNvSpPr>
            <p:nvPr/>
          </p:nvSpPr>
          <p:spPr bwMode="auto">
            <a:xfrm>
              <a:off x="3312" y="2400"/>
              <a:ext cx="2304" cy="0"/>
            </a:xfrm>
            <a:prstGeom prst="line">
              <a:avLst/>
            </a:prstGeom>
            <a:noFill/>
            <a:ln w="9525">
              <a:solidFill>
                <a:schemeClr val="tx1"/>
              </a:solidFill>
              <a:round/>
            </a:ln>
          </p:spPr>
          <p:txBody>
            <a:bodyPr wrap="none" anchor="ctr"/>
            <a:lstStyle/>
            <a:p>
              <a:endParaRPr lang="en-IN"/>
            </a:p>
          </p:txBody>
        </p:sp>
        <p:sp>
          <p:nvSpPr>
            <p:cNvPr id="27676" name="Text Box 65"/>
            <p:cNvSpPr txBox="1">
              <a:spLocks noChangeArrowheads="1"/>
            </p:cNvSpPr>
            <p:nvPr/>
          </p:nvSpPr>
          <p:spPr bwMode="auto">
            <a:xfrm>
              <a:off x="5572" y="2256"/>
              <a:ext cx="188"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nvGrpSpPr>
            <p:cNvPr id="13" name="Group 66"/>
            <p:cNvGrpSpPr/>
            <p:nvPr/>
          </p:nvGrpSpPr>
          <p:grpSpPr bwMode="auto">
            <a:xfrm>
              <a:off x="3072" y="912"/>
              <a:ext cx="1392" cy="1575"/>
              <a:chOff x="3072" y="912"/>
              <a:chExt cx="1392" cy="1575"/>
            </a:xfrm>
          </p:grpSpPr>
          <p:grpSp>
            <p:nvGrpSpPr>
              <p:cNvPr id="14" name="Group 67"/>
              <p:cNvGrpSpPr/>
              <p:nvPr/>
            </p:nvGrpSpPr>
            <p:grpSpPr bwMode="auto">
              <a:xfrm>
                <a:off x="3448" y="1392"/>
                <a:ext cx="1012" cy="1012"/>
                <a:chOff x="3504" y="1256"/>
                <a:chExt cx="1104" cy="1104"/>
              </a:xfrm>
            </p:grpSpPr>
            <p:sp>
              <p:nvSpPr>
                <p:cNvPr id="27702" name="Rectangle 68"/>
                <p:cNvSpPr>
                  <a:spLocks noChangeArrowheads="1"/>
                </p:cNvSpPr>
                <p:nvPr/>
              </p:nvSpPr>
              <p:spPr bwMode="auto">
                <a:xfrm>
                  <a:off x="3504" y="1728"/>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03" name="Rectangle 69"/>
                <p:cNvSpPr>
                  <a:spLocks noChangeArrowheads="1"/>
                </p:cNvSpPr>
                <p:nvPr/>
              </p:nvSpPr>
              <p:spPr bwMode="auto">
                <a:xfrm rot="5400000">
                  <a:off x="3512" y="1712"/>
                  <a:ext cx="1104" cy="192"/>
                </a:xfrm>
                <a:prstGeom prst="rect">
                  <a:avLst/>
                </a:prstGeom>
                <a:solidFill>
                  <a:schemeClr val="bg1"/>
                </a:solidFill>
                <a:ln w="9525">
                  <a:solidFill>
                    <a:schemeClr val="tx1"/>
                  </a:solidFill>
                  <a:miter lim="800000"/>
                </a:ln>
              </p:spPr>
              <p:txBody>
                <a:bodyPr wrap="none" anchor="ctr"/>
                <a:lstStyle/>
                <a:p>
                  <a:endParaRPr lang="en-IN"/>
                </a:p>
              </p:txBody>
            </p:sp>
            <p:sp>
              <p:nvSpPr>
                <p:cNvPr id="27704" name="Rectangle 70"/>
                <p:cNvSpPr>
                  <a:spLocks noChangeArrowheads="1"/>
                </p:cNvSpPr>
                <p:nvPr/>
              </p:nvSpPr>
              <p:spPr bwMode="auto">
                <a:xfrm>
                  <a:off x="3968" y="1728"/>
                  <a:ext cx="192" cy="192"/>
                </a:xfrm>
                <a:prstGeom prst="rect">
                  <a:avLst/>
                </a:prstGeom>
                <a:solidFill>
                  <a:schemeClr val="bg1"/>
                </a:solidFill>
                <a:ln w="9525">
                  <a:solidFill>
                    <a:schemeClr val="tx1"/>
                  </a:solidFill>
                  <a:miter lim="800000"/>
                </a:ln>
              </p:spPr>
              <p:txBody>
                <a:bodyPr wrap="none" anchor="ctr"/>
                <a:lstStyle/>
                <a:p>
                  <a:endParaRPr lang="en-IN"/>
                </a:p>
              </p:txBody>
            </p:sp>
          </p:grpSp>
          <p:sp>
            <p:nvSpPr>
              <p:cNvPr id="27679" name="Text Box 71"/>
              <p:cNvSpPr txBox="1">
                <a:spLocks noChangeArrowheads="1"/>
              </p:cNvSpPr>
              <p:nvPr/>
            </p:nvSpPr>
            <p:spPr bwMode="auto">
              <a:xfrm>
                <a:off x="3072" y="2256"/>
                <a:ext cx="188"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7680" name="Text Box 72"/>
              <p:cNvSpPr txBox="1">
                <a:spLocks noChangeArrowheads="1"/>
              </p:cNvSpPr>
              <p:nvPr/>
            </p:nvSpPr>
            <p:spPr bwMode="auto">
              <a:xfrm>
                <a:off x="3840" y="912"/>
                <a:ext cx="265" cy="192"/>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27681" name="Line 73"/>
              <p:cNvSpPr>
                <a:spLocks noChangeShapeType="1"/>
              </p:cNvSpPr>
              <p:nvPr/>
            </p:nvSpPr>
            <p:spPr bwMode="auto">
              <a:xfrm>
                <a:off x="3120" y="1392"/>
                <a:ext cx="336" cy="0"/>
              </a:xfrm>
              <a:prstGeom prst="line">
                <a:avLst/>
              </a:prstGeom>
              <a:noFill/>
              <a:ln w="9525">
                <a:solidFill>
                  <a:schemeClr val="tx1"/>
                </a:solidFill>
                <a:round/>
              </a:ln>
            </p:spPr>
            <p:txBody>
              <a:bodyPr/>
              <a:lstStyle/>
              <a:p>
                <a:endParaRPr lang="en-IN"/>
              </a:p>
            </p:txBody>
          </p:sp>
          <p:sp>
            <p:nvSpPr>
              <p:cNvPr id="27682" name="Line 74"/>
              <p:cNvSpPr>
                <a:spLocks noChangeShapeType="1"/>
              </p:cNvSpPr>
              <p:nvPr/>
            </p:nvSpPr>
            <p:spPr bwMode="auto">
              <a:xfrm>
                <a:off x="3216" y="1824"/>
                <a:ext cx="144" cy="0"/>
              </a:xfrm>
              <a:prstGeom prst="line">
                <a:avLst/>
              </a:prstGeom>
              <a:noFill/>
              <a:ln w="9525">
                <a:solidFill>
                  <a:schemeClr val="tx1"/>
                </a:solidFill>
                <a:round/>
              </a:ln>
            </p:spPr>
            <p:txBody>
              <a:bodyPr/>
              <a:lstStyle/>
              <a:p>
                <a:endParaRPr lang="en-IN"/>
              </a:p>
            </p:txBody>
          </p:sp>
          <p:sp>
            <p:nvSpPr>
              <p:cNvPr id="27683" name="Line 75"/>
              <p:cNvSpPr>
                <a:spLocks noChangeShapeType="1"/>
              </p:cNvSpPr>
              <p:nvPr/>
            </p:nvSpPr>
            <p:spPr bwMode="auto">
              <a:xfrm>
                <a:off x="3176" y="2000"/>
                <a:ext cx="192" cy="0"/>
              </a:xfrm>
              <a:prstGeom prst="line">
                <a:avLst/>
              </a:prstGeom>
              <a:noFill/>
              <a:ln w="9525">
                <a:solidFill>
                  <a:schemeClr val="tx1"/>
                </a:solidFill>
                <a:round/>
              </a:ln>
            </p:spPr>
            <p:txBody>
              <a:bodyPr/>
              <a:lstStyle/>
              <a:p>
                <a:endParaRPr lang="en-IN"/>
              </a:p>
            </p:txBody>
          </p:sp>
          <p:sp>
            <p:nvSpPr>
              <p:cNvPr id="27684" name="Line 76"/>
              <p:cNvSpPr>
                <a:spLocks noChangeShapeType="1"/>
              </p:cNvSpPr>
              <p:nvPr/>
            </p:nvSpPr>
            <p:spPr bwMode="auto">
              <a:xfrm>
                <a:off x="4464" y="1176"/>
                <a:ext cx="0" cy="144"/>
              </a:xfrm>
              <a:prstGeom prst="line">
                <a:avLst/>
              </a:prstGeom>
              <a:noFill/>
              <a:ln w="9525">
                <a:solidFill>
                  <a:schemeClr val="tx1"/>
                </a:solidFill>
                <a:round/>
              </a:ln>
            </p:spPr>
            <p:txBody>
              <a:bodyPr/>
              <a:lstStyle/>
              <a:p>
                <a:endParaRPr lang="en-IN"/>
              </a:p>
            </p:txBody>
          </p:sp>
          <p:sp>
            <p:nvSpPr>
              <p:cNvPr id="27685" name="Line 77"/>
              <p:cNvSpPr>
                <a:spLocks noChangeShapeType="1"/>
              </p:cNvSpPr>
              <p:nvPr/>
            </p:nvSpPr>
            <p:spPr bwMode="auto">
              <a:xfrm>
                <a:off x="3456" y="1152"/>
                <a:ext cx="0" cy="144"/>
              </a:xfrm>
              <a:prstGeom prst="line">
                <a:avLst/>
              </a:prstGeom>
              <a:noFill/>
              <a:ln w="9525">
                <a:solidFill>
                  <a:schemeClr val="tx1"/>
                </a:solidFill>
                <a:round/>
              </a:ln>
            </p:spPr>
            <p:txBody>
              <a:bodyPr/>
              <a:lstStyle/>
              <a:p>
                <a:endParaRPr lang="en-IN"/>
              </a:p>
            </p:txBody>
          </p:sp>
          <p:sp>
            <p:nvSpPr>
              <p:cNvPr id="27686" name="Line 78"/>
              <p:cNvSpPr>
                <a:spLocks noChangeShapeType="1"/>
              </p:cNvSpPr>
              <p:nvPr/>
            </p:nvSpPr>
            <p:spPr bwMode="auto">
              <a:xfrm>
                <a:off x="3264" y="1632"/>
                <a:ext cx="0" cy="192"/>
              </a:xfrm>
              <a:prstGeom prst="line">
                <a:avLst/>
              </a:prstGeom>
              <a:noFill/>
              <a:ln w="9525">
                <a:solidFill>
                  <a:schemeClr val="tx1"/>
                </a:solidFill>
                <a:round/>
                <a:tailEnd type="triangle" w="med" len="med"/>
              </a:ln>
            </p:spPr>
            <p:txBody>
              <a:bodyPr/>
              <a:lstStyle/>
              <a:p>
                <a:endParaRPr lang="en-IN"/>
              </a:p>
            </p:txBody>
          </p:sp>
          <p:sp>
            <p:nvSpPr>
              <p:cNvPr id="27687" name="Line 79"/>
              <p:cNvSpPr>
                <a:spLocks noChangeShapeType="1"/>
              </p:cNvSpPr>
              <p:nvPr/>
            </p:nvSpPr>
            <p:spPr bwMode="auto">
              <a:xfrm flipV="1">
                <a:off x="3264" y="1968"/>
                <a:ext cx="0" cy="192"/>
              </a:xfrm>
              <a:prstGeom prst="line">
                <a:avLst/>
              </a:prstGeom>
              <a:noFill/>
              <a:ln w="9525">
                <a:solidFill>
                  <a:schemeClr val="tx1"/>
                </a:solidFill>
                <a:round/>
                <a:tailEnd type="triangle" w="med" len="med"/>
              </a:ln>
            </p:spPr>
            <p:txBody>
              <a:bodyPr/>
              <a:lstStyle/>
              <a:p>
                <a:endParaRPr lang="en-IN"/>
              </a:p>
            </p:txBody>
          </p:sp>
          <p:sp>
            <p:nvSpPr>
              <p:cNvPr id="27688" name="Line 80"/>
              <p:cNvSpPr>
                <a:spLocks noChangeShapeType="1"/>
              </p:cNvSpPr>
              <p:nvPr/>
            </p:nvSpPr>
            <p:spPr bwMode="auto">
              <a:xfrm>
                <a:off x="3264" y="2256"/>
                <a:ext cx="0" cy="144"/>
              </a:xfrm>
              <a:prstGeom prst="line">
                <a:avLst/>
              </a:prstGeom>
              <a:noFill/>
              <a:ln w="9525">
                <a:solidFill>
                  <a:schemeClr val="tx1"/>
                </a:solidFill>
                <a:round/>
                <a:tailEnd type="triangle" w="med" len="med"/>
              </a:ln>
            </p:spPr>
            <p:txBody>
              <a:bodyPr/>
              <a:lstStyle/>
              <a:p>
                <a:endParaRPr lang="en-IN"/>
              </a:p>
            </p:txBody>
          </p:sp>
          <p:sp>
            <p:nvSpPr>
              <p:cNvPr id="27689" name="Line 81"/>
              <p:cNvSpPr>
                <a:spLocks noChangeShapeType="1"/>
              </p:cNvSpPr>
              <p:nvPr/>
            </p:nvSpPr>
            <p:spPr bwMode="auto">
              <a:xfrm flipV="1">
                <a:off x="3264" y="1384"/>
                <a:ext cx="0" cy="144"/>
              </a:xfrm>
              <a:prstGeom prst="line">
                <a:avLst/>
              </a:prstGeom>
              <a:noFill/>
              <a:ln w="9525">
                <a:solidFill>
                  <a:schemeClr val="tx1"/>
                </a:solidFill>
                <a:round/>
                <a:tailEnd type="triangle" w="med" len="med"/>
              </a:ln>
            </p:spPr>
            <p:txBody>
              <a:bodyPr/>
              <a:lstStyle/>
              <a:p>
                <a:endParaRPr lang="en-IN"/>
              </a:p>
            </p:txBody>
          </p:sp>
          <p:sp>
            <p:nvSpPr>
              <p:cNvPr id="27690" name="Line 82"/>
              <p:cNvSpPr>
                <a:spLocks noChangeShapeType="1"/>
              </p:cNvSpPr>
              <p:nvPr/>
            </p:nvSpPr>
            <p:spPr bwMode="auto">
              <a:xfrm flipH="1">
                <a:off x="4032" y="1248"/>
                <a:ext cx="144" cy="0"/>
              </a:xfrm>
              <a:prstGeom prst="line">
                <a:avLst/>
              </a:prstGeom>
              <a:noFill/>
              <a:ln w="9525">
                <a:solidFill>
                  <a:schemeClr val="tx1"/>
                </a:solidFill>
                <a:round/>
                <a:tailEnd type="triangle" w="med" len="med"/>
              </a:ln>
            </p:spPr>
            <p:txBody>
              <a:bodyPr/>
              <a:lstStyle/>
              <a:p>
                <a:endParaRPr lang="en-IN"/>
              </a:p>
            </p:txBody>
          </p:sp>
          <p:sp>
            <p:nvSpPr>
              <p:cNvPr id="27691" name="Line 83"/>
              <p:cNvSpPr>
                <a:spLocks noChangeShapeType="1"/>
              </p:cNvSpPr>
              <p:nvPr/>
            </p:nvSpPr>
            <p:spPr bwMode="auto">
              <a:xfrm>
                <a:off x="4320" y="1248"/>
                <a:ext cx="144" cy="0"/>
              </a:xfrm>
              <a:prstGeom prst="line">
                <a:avLst/>
              </a:prstGeom>
              <a:noFill/>
              <a:ln w="9525">
                <a:solidFill>
                  <a:schemeClr val="tx1"/>
                </a:solidFill>
                <a:round/>
                <a:tailEnd type="triangle" w="med" len="med"/>
              </a:ln>
            </p:spPr>
            <p:txBody>
              <a:bodyPr/>
              <a:lstStyle/>
              <a:p>
                <a:endParaRPr lang="en-IN"/>
              </a:p>
            </p:txBody>
          </p:sp>
          <p:sp>
            <p:nvSpPr>
              <p:cNvPr id="27692" name="Line 84"/>
              <p:cNvSpPr>
                <a:spLocks noChangeShapeType="1"/>
              </p:cNvSpPr>
              <p:nvPr/>
            </p:nvSpPr>
            <p:spPr bwMode="auto">
              <a:xfrm>
                <a:off x="3728" y="1248"/>
                <a:ext cx="144" cy="0"/>
              </a:xfrm>
              <a:prstGeom prst="line">
                <a:avLst/>
              </a:prstGeom>
              <a:noFill/>
              <a:ln w="9525">
                <a:solidFill>
                  <a:schemeClr val="tx1"/>
                </a:solidFill>
                <a:round/>
                <a:tailEnd type="triangle" w="med" len="med"/>
              </a:ln>
            </p:spPr>
            <p:txBody>
              <a:bodyPr/>
              <a:lstStyle/>
              <a:p>
                <a:endParaRPr lang="en-IN"/>
              </a:p>
            </p:txBody>
          </p:sp>
          <p:sp>
            <p:nvSpPr>
              <p:cNvPr id="27693" name="Line 85"/>
              <p:cNvSpPr>
                <a:spLocks noChangeShapeType="1"/>
              </p:cNvSpPr>
              <p:nvPr/>
            </p:nvSpPr>
            <p:spPr bwMode="auto">
              <a:xfrm flipH="1">
                <a:off x="3456" y="1248"/>
                <a:ext cx="144" cy="0"/>
              </a:xfrm>
              <a:prstGeom prst="line">
                <a:avLst/>
              </a:prstGeom>
              <a:noFill/>
              <a:ln w="9525">
                <a:solidFill>
                  <a:schemeClr val="tx1"/>
                </a:solidFill>
                <a:round/>
                <a:tailEnd type="triangle" w="med" len="med"/>
              </a:ln>
            </p:spPr>
            <p:txBody>
              <a:bodyPr/>
              <a:lstStyle/>
              <a:p>
                <a:endParaRPr lang="en-IN"/>
              </a:p>
            </p:txBody>
          </p:sp>
          <p:sp>
            <p:nvSpPr>
              <p:cNvPr id="27694" name="Line 86"/>
              <p:cNvSpPr>
                <a:spLocks noChangeShapeType="1"/>
              </p:cNvSpPr>
              <p:nvPr/>
            </p:nvSpPr>
            <p:spPr bwMode="auto">
              <a:xfrm flipV="1">
                <a:off x="3872" y="1152"/>
                <a:ext cx="0" cy="192"/>
              </a:xfrm>
              <a:prstGeom prst="line">
                <a:avLst/>
              </a:prstGeom>
              <a:noFill/>
              <a:ln w="9525">
                <a:solidFill>
                  <a:schemeClr val="tx1"/>
                </a:solidFill>
                <a:round/>
              </a:ln>
            </p:spPr>
            <p:txBody>
              <a:bodyPr/>
              <a:lstStyle/>
              <a:p>
                <a:endParaRPr lang="en-IN"/>
              </a:p>
            </p:txBody>
          </p:sp>
          <p:sp>
            <p:nvSpPr>
              <p:cNvPr id="27695" name="Line 87"/>
              <p:cNvSpPr>
                <a:spLocks noChangeShapeType="1"/>
              </p:cNvSpPr>
              <p:nvPr/>
            </p:nvSpPr>
            <p:spPr bwMode="auto">
              <a:xfrm flipV="1">
                <a:off x="4040" y="1136"/>
                <a:ext cx="0" cy="192"/>
              </a:xfrm>
              <a:prstGeom prst="line">
                <a:avLst/>
              </a:prstGeom>
              <a:noFill/>
              <a:ln w="9525">
                <a:solidFill>
                  <a:schemeClr val="tx1"/>
                </a:solidFill>
                <a:round/>
              </a:ln>
            </p:spPr>
            <p:txBody>
              <a:bodyPr/>
              <a:lstStyle/>
              <a:p>
                <a:endParaRPr lang="en-IN"/>
              </a:p>
            </p:txBody>
          </p:sp>
          <p:sp>
            <p:nvSpPr>
              <p:cNvPr id="27696" name="Text Box 88"/>
              <p:cNvSpPr txBox="1">
                <a:spLocks noChangeArrowheads="1"/>
              </p:cNvSpPr>
              <p:nvPr/>
            </p:nvSpPr>
            <p:spPr bwMode="auto">
              <a:xfrm>
                <a:off x="3158" y="1495"/>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7697" name="Text Box 89"/>
              <p:cNvSpPr txBox="1">
                <a:spLocks noChangeArrowheads="1"/>
              </p:cNvSpPr>
              <p:nvPr/>
            </p:nvSpPr>
            <p:spPr bwMode="auto">
              <a:xfrm>
                <a:off x="3158" y="2119"/>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7698" name="Text Box 90"/>
              <p:cNvSpPr txBox="1">
                <a:spLocks noChangeArrowheads="1"/>
              </p:cNvSpPr>
              <p:nvPr/>
            </p:nvSpPr>
            <p:spPr bwMode="auto">
              <a:xfrm>
                <a:off x="3150" y="1823"/>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7699" name="Text Box 91"/>
              <p:cNvSpPr txBox="1">
                <a:spLocks noChangeArrowheads="1"/>
              </p:cNvSpPr>
              <p:nvPr/>
            </p:nvSpPr>
            <p:spPr bwMode="auto">
              <a:xfrm>
                <a:off x="3566" y="116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27700" name="Text Box 92"/>
              <p:cNvSpPr txBox="1">
                <a:spLocks noChangeArrowheads="1"/>
              </p:cNvSpPr>
              <p:nvPr/>
            </p:nvSpPr>
            <p:spPr bwMode="auto">
              <a:xfrm>
                <a:off x="3734" y="1127"/>
                <a:ext cx="308" cy="173"/>
              </a:xfrm>
              <a:prstGeom prst="rect">
                <a:avLst/>
              </a:prstGeom>
              <a:noFill/>
              <a:ln w="9525">
                <a:noFill/>
                <a:miter lim="800000"/>
              </a:ln>
            </p:spPr>
            <p:txBody>
              <a:bodyPr wrap="none">
                <a:spAutoFit/>
              </a:bodyPr>
              <a:lstStyle/>
              <a:p>
                <a:pPr algn="ctr"/>
                <a:r>
                  <a:rPr lang="en-US" sz="1200">
                    <a:latin typeface="Times New Roman" charset="0"/>
                  </a:rPr>
                  <a:t>    10</a:t>
                </a:r>
                <a:endParaRPr lang="en-US" sz="1200">
                  <a:latin typeface="Times New Roman" charset="0"/>
                </a:endParaRPr>
              </a:p>
            </p:txBody>
          </p:sp>
          <p:sp>
            <p:nvSpPr>
              <p:cNvPr id="27701" name="Text Box 93"/>
              <p:cNvSpPr txBox="1">
                <a:spLocks noChangeArrowheads="1"/>
              </p:cNvSpPr>
              <p:nvPr/>
            </p:nvSpPr>
            <p:spPr bwMode="auto">
              <a:xfrm>
                <a:off x="4150" y="116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grpSp>
      </p:grpSp>
      <p:sp>
        <p:nvSpPr>
          <p:cNvPr id="30814" name="Text Box 94"/>
          <p:cNvSpPr txBox="1">
            <a:spLocks noChangeArrowheads="1"/>
          </p:cNvSpPr>
          <p:nvPr/>
        </p:nvSpPr>
        <p:spPr bwMode="auto">
          <a:xfrm>
            <a:off x="6629400" y="5461000"/>
            <a:ext cx="2244725" cy="304800"/>
          </a:xfrm>
          <a:prstGeom prst="rect">
            <a:avLst/>
          </a:prstGeom>
          <a:noFill/>
          <a:ln w="9525">
            <a:noFill/>
            <a:miter lim="800000"/>
          </a:ln>
        </p:spPr>
        <p:txBody>
          <a:bodyPr wrap="none">
            <a:spAutoFit/>
          </a:bodyPr>
          <a:lstStyle/>
          <a:p>
            <a:pPr algn="ctr"/>
            <a:r>
              <a:rPr lang="en-US" sz="1400" b="1">
                <a:solidFill>
                  <a:srgbClr val="FF3300"/>
                </a:solidFill>
                <a:latin typeface="Times New Roman" charset="0"/>
              </a:rPr>
              <a:t>ALL VIEWS IDENTICAL</a:t>
            </a:r>
            <a:endParaRPr lang="en-US" sz="1400" b="1">
              <a:solidFill>
                <a:srgbClr val="FF3300"/>
              </a:solidFill>
              <a:latin typeface="Times New Roman" charset="0"/>
            </a:endParaRPr>
          </a:p>
        </p:txBody>
      </p:sp>
      <p:grpSp>
        <p:nvGrpSpPr>
          <p:cNvPr id="15" name="Group 95"/>
          <p:cNvGrpSpPr/>
          <p:nvPr/>
        </p:nvGrpSpPr>
        <p:grpSpPr bwMode="auto">
          <a:xfrm>
            <a:off x="1844675" y="1066800"/>
            <a:ext cx="1046163" cy="815975"/>
            <a:chOff x="1656" y="61"/>
            <a:chExt cx="659" cy="514"/>
          </a:xfrm>
        </p:grpSpPr>
        <p:sp>
          <p:nvSpPr>
            <p:cNvPr id="27673" name="AutoShape 96"/>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27674" name="Text Box 97"/>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6" name="Group 98"/>
          <p:cNvGrpSpPr/>
          <p:nvPr/>
        </p:nvGrpSpPr>
        <p:grpSpPr bwMode="auto">
          <a:xfrm>
            <a:off x="-228600" y="4724400"/>
            <a:ext cx="1192213" cy="404813"/>
            <a:chOff x="432" y="2384"/>
            <a:chExt cx="751" cy="255"/>
          </a:xfrm>
        </p:grpSpPr>
        <p:sp>
          <p:nvSpPr>
            <p:cNvPr id="27671" name="AutoShape 99"/>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27672" name="Text Box 100"/>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17" name="Group 101"/>
          <p:cNvGrpSpPr/>
          <p:nvPr/>
        </p:nvGrpSpPr>
        <p:grpSpPr bwMode="auto">
          <a:xfrm>
            <a:off x="3657600" y="4800600"/>
            <a:ext cx="1235075" cy="401638"/>
            <a:chOff x="3535" y="2462"/>
            <a:chExt cx="778" cy="253"/>
          </a:xfrm>
        </p:grpSpPr>
        <p:sp>
          <p:nvSpPr>
            <p:cNvPr id="27669" name="AutoShape 102"/>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27670" name="Text Box 103"/>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27659" name="Text Box 104"/>
          <p:cNvSpPr txBox="1">
            <a:spLocks noChangeArrowheads="1"/>
          </p:cNvSpPr>
          <p:nvPr/>
        </p:nvSpPr>
        <p:spPr bwMode="auto">
          <a:xfrm>
            <a:off x="368300" y="572135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27660" name="Oval 105"/>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14</a:t>
            </a:r>
            <a:endParaRPr lang="en-US" b="1"/>
          </a:p>
        </p:txBody>
      </p:sp>
      <p:sp>
        <p:nvSpPr>
          <p:cNvPr id="30826" name="Text Box 106"/>
          <p:cNvSpPr txBox="1">
            <a:spLocks noChangeArrowheads="1"/>
          </p:cNvSpPr>
          <p:nvPr/>
        </p:nvSpPr>
        <p:spPr bwMode="auto">
          <a:xfrm>
            <a:off x="5410200" y="1066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8" name="Group 107"/>
          <p:cNvGrpSpPr/>
          <p:nvPr/>
        </p:nvGrpSpPr>
        <p:grpSpPr bwMode="auto">
          <a:xfrm>
            <a:off x="8016875" y="46038"/>
            <a:ext cx="1096963" cy="182562"/>
            <a:chOff x="5050" y="29"/>
            <a:chExt cx="691" cy="115"/>
          </a:xfrm>
        </p:grpSpPr>
        <p:sp>
          <p:nvSpPr>
            <p:cNvPr id="27663" name="AutoShape 108">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7664" name="AutoShape 109">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7665" name="AutoShape 110">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7666" name="AutoShape 111">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7667" name="AutoShape 112">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7668" name="AutoShape 113">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trips(upLeft)">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500" fill="hold"/>
                                        <p:tgtEl>
                                          <p:spTgt spid="15"/>
                                        </p:tgtEl>
                                        <p:attrNameLst>
                                          <p:attrName>ppt_x</p:attrName>
                                        </p:attrNameLst>
                                      </p:cBhvr>
                                      <p:tavLst>
                                        <p:tav tm="0">
                                          <p:val>
                                            <p:strVal val="#ppt_x"/>
                                          </p:val>
                                        </p:tav>
                                        <p:tav tm="100000">
                                          <p:val>
                                            <p:strVal val="#ppt_x"/>
                                          </p:val>
                                        </p:tav>
                                      </p:tavLst>
                                    </p:anim>
                                    <p:anim calcmode="lin" valueType="num">
                                      <p:cBhvr additive="base">
                                        <p:cTn id="1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8" presetClass="entr" presetSubtype="3" fill="hold" nodeType="click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strips(upRight)">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32" fill="hold" grpId="0" nodeType="clickEffect">
                                  <p:stCondLst>
                                    <p:cond delay="0"/>
                                  </p:stCondLst>
                                  <p:childTnLst>
                                    <p:set>
                                      <p:cBhvr>
                                        <p:cTn id="22" dur="1" fill="hold">
                                          <p:stCondLst>
                                            <p:cond delay="0"/>
                                          </p:stCondLst>
                                        </p:cTn>
                                        <p:tgtEl>
                                          <p:spTgt spid="30826"/>
                                        </p:tgtEl>
                                        <p:attrNameLst>
                                          <p:attrName>style.visibility</p:attrName>
                                        </p:attrNameLst>
                                      </p:cBhvr>
                                      <p:to>
                                        <p:strVal val="visible"/>
                                      </p:to>
                                    </p:set>
                                    <p:anim calcmode="lin" valueType="num">
                                      <p:cBhvr>
                                        <p:cTn id="23" dur="500" fill="hold"/>
                                        <p:tgtEl>
                                          <p:spTgt spid="30826"/>
                                        </p:tgtEl>
                                        <p:attrNameLst>
                                          <p:attrName>ppt_w</p:attrName>
                                        </p:attrNameLst>
                                      </p:cBhvr>
                                      <p:tavLst>
                                        <p:tav tm="0">
                                          <p:val>
                                            <p:strVal val="4*#ppt_w"/>
                                          </p:val>
                                        </p:tav>
                                        <p:tav tm="100000">
                                          <p:val>
                                            <p:strVal val="#ppt_w"/>
                                          </p:val>
                                        </p:tav>
                                      </p:tavLst>
                                    </p:anim>
                                    <p:anim calcmode="lin" valueType="num">
                                      <p:cBhvr>
                                        <p:cTn id="24" dur="500" fill="hold"/>
                                        <p:tgtEl>
                                          <p:spTgt spid="30826"/>
                                        </p:tgtEl>
                                        <p:attrNameLst>
                                          <p:attrName>ppt_h</p:attrName>
                                        </p:attrNameLst>
                                      </p:cBhvr>
                                      <p:tavLst>
                                        <p:tav tm="0">
                                          <p:val>
                                            <p:strVal val="4*#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0-#ppt_w/2"/>
                                          </p:val>
                                        </p:tav>
                                        <p:tav tm="100000">
                                          <p:val>
                                            <p:strVal val="#ppt_x"/>
                                          </p:val>
                                        </p:tav>
                                      </p:tavLst>
                                    </p:anim>
                                    <p:anim calcmode="lin" valueType="num">
                                      <p:cBhvr additive="base">
                                        <p:cTn id="4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32" fill="hold" grpId="0" nodeType="clickEffect">
                                  <p:stCondLst>
                                    <p:cond delay="0"/>
                                  </p:stCondLst>
                                  <p:childTnLst>
                                    <p:set>
                                      <p:cBhvr>
                                        <p:cTn id="46" dur="1" fill="hold">
                                          <p:stCondLst>
                                            <p:cond delay="0"/>
                                          </p:stCondLst>
                                        </p:cTn>
                                        <p:tgtEl>
                                          <p:spTgt spid="30814"/>
                                        </p:tgtEl>
                                        <p:attrNameLst>
                                          <p:attrName>style.visibility</p:attrName>
                                        </p:attrNameLst>
                                      </p:cBhvr>
                                      <p:to>
                                        <p:strVal val="visible"/>
                                      </p:to>
                                    </p:set>
                                    <p:anim calcmode="lin" valueType="num">
                                      <p:cBhvr>
                                        <p:cTn id="47" dur="500" fill="hold"/>
                                        <p:tgtEl>
                                          <p:spTgt spid="30814"/>
                                        </p:tgtEl>
                                        <p:attrNameLst>
                                          <p:attrName>ppt_w</p:attrName>
                                        </p:attrNameLst>
                                      </p:cBhvr>
                                      <p:tavLst>
                                        <p:tav tm="0">
                                          <p:val>
                                            <p:strVal val="4*#ppt_w"/>
                                          </p:val>
                                        </p:tav>
                                        <p:tav tm="100000">
                                          <p:val>
                                            <p:strVal val="#ppt_w"/>
                                          </p:val>
                                        </p:tav>
                                      </p:tavLst>
                                    </p:anim>
                                    <p:anim calcmode="lin" valueType="num">
                                      <p:cBhvr>
                                        <p:cTn id="48" dur="500" fill="hold"/>
                                        <p:tgtEl>
                                          <p:spTgt spid="30814"/>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14" grpId="0" autoUpdateAnimBg="0"/>
      <p:bldP spid="30826"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736600" y="1993900"/>
            <a:ext cx="3332163" cy="3797300"/>
            <a:chOff x="464" y="1256"/>
            <a:chExt cx="2099" cy="2392"/>
          </a:xfrm>
        </p:grpSpPr>
        <p:sp>
          <p:nvSpPr>
            <p:cNvPr id="28790" name="Line 3"/>
            <p:cNvSpPr>
              <a:spLocks noChangeShapeType="1"/>
            </p:cNvSpPr>
            <p:nvPr/>
          </p:nvSpPr>
          <p:spPr bwMode="auto">
            <a:xfrm rot="21571905" flipV="1">
              <a:off x="1516" y="3248"/>
              <a:ext cx="692" cy="396"/>
            </a:xfrm>
            <a:prstGeom prst="line">
              <a:avLst/>
            </a:prstGeom>
            <a:noFill/>
            <a:ln w="6350">
              <a:solidFill>
                <a:schemeClr val="bg2"/>
              </a:solidFill>
              <a:round/>
            </a:ln>
          </p:spPr>
          <p:txBody>
            <a:bodyPr/>
            <a:lstStyle/>
            <a:p>
              <a:endParaRPr lang="en-IN"/>
            </a:p>
          </p:txBody>
        </p:sp>
        <p:sp>
          <p:nvSpPr>
            <p:cNvPr id="28791" name="Line 4"/>
            <p:cNvSpPr>
              <a:spLocks noChangeShapeType="1"/>
            </p:cNvSpPr>
            <p:nvPr/>
          </p:nvSpPr>
          <p:spPr bwMode="auto">
            <a:xfrm rot="28095" flipH="1" flipV="1">
              <a:off x="863" y="3269"/>
              <a:ext cx="658" cy="376"/>
            </a:xfrm>
            <a:prstGeom prst="line">
              <a:avLst/>
            </a:prstGeom>
            <a:noFill/>
            <a:ln w="6350">
              <a:solidFill>
                <a:schemeClr val="bg2"/>
              </a:solidFill>
              <a:round/>
            </a:ln>
          </p:spPr>
          <p:txBody>
            <a:bodyPr/>
            <a:lstStyle/>
            <a:p>
              <a:endParaRPr lang="en-IN"/>
            </a:p>
          </p:txBody>
        </p:sp>
        <p:sp>
          <p:nvSpPr>
            <p:cNvPr id="28792" name="Line 5"/>
            <p:cNvSpPr>
              <a:spLocks noChangeShapeType="1"/>
            </p:cNvSpPr>
            <p:nvPr/>
          </p:nvSpPr>
          <p:spPr bwMode="auto">
            <a:xfrm>
              <a:off x="723" y="3648"/>
              <a:ext cx="1605" cy="0"/>
            </a:xfrm>
            <a:prstGeom prst="line">
              <a:avLst/>
            </a:prstGeom>
            <a:noFill/>
            <a:ln w="6350">
              <a:solidFill>
                <a:schemeClr val="bg2"/>
              </a:solidFill>
              <a:round/>
            </a:ln>
          </p:spPr>
          <p:txBody>
            <a:bodyPr wrap="none" anchor="ctr"/>
            <a:lstStyle/>
            <a:p>
              <a:endParaRPr lang="en-IN"/>
            </a:p>
          </p:txBody>
        </p:sp>
        <p:sp>
          <p:nvSpPr>
            <p:cNvPr id="28793" name="AutoShape 6"/>
            <p:cNvSpPr>
              <a:spLocks noChangeArrowheads="1"/>
            </p:cNvSpPr>
            <p:nvPr/>
          </p:nvSpPr>
          <p:spPr bwMode="auto">
            <a:xfrm>
              <a:off x="480" y="2456"/>
              <a:ext cx="2083" cy="1191"/>
            </a:xfrm>
            <a:prstGeom prst="diamond">
              <a:avLst/>
            </a:prstGeom>
            <a:solidFill>
              <a:schemeClr val="bg1"/>
            </a:solidFill>
            <a:ln w="28575">
              <a:solidFill>
                <a:schemeClr val="folHlink"/>
              </a:solidFill>
              <a:miter lim="800000"/>
            </a:ln>
          </p:spPr>
          <p:txBody>
            <a:bodyPr wrap="none" anchor="ctr"/>
            <a:lstStyle/>
            <a:p>
              <a:endParaRPr lang="en-IN"/>
            </a:p>
          </p:txBody>
        </p:sp>
        <p:sp>
          <p:nvSpPr>
            <p:cNvPr id="28794" name="Line 7"/>
            <p:cNvSpPr>
              <a:spLocks noChangeShapeType="1"/>
            </p:cNvSpPr>
            <p:nvPr/>
          </p:nvSpPr>
          <p:spPr bwMode="auto">
            <a:xfrm flipV="1">
              <a:off x="1504" y="2448"/>
              <a:ext cx="0" cy="1200"/>
            </a:xfrm>
            <a:prstGeom prst="line">
              <a:avLst/>
            </a:prstGeom>
            <a:noFill/>
            <a:ln w="28575">
              <a:solidFill>
                <a:schemeClr val="tx1"/>
              </a:solidFill>
              <a:round/>
            </a:ln>
          </p:spPr>
          <p:txBody>
            <a:bodyPr wrap="none" anchor="ctr"/>
            <a:lstStyle/>
            <a:p>
              <a:endParaRPr lang="en-IN"/>
            </a:p>
          </p:txBody>
        </p:sp>
        <p:sp>
          <p:nvSpPr>
            <p:cNvPr id="28795" name="Line 8"/>
            <p:cNvSpPr>
              <a:spLocks noChangeShapeType="1"/>
            </p:cNvSpPr>
            <p:nvPr/>
          </p:nvSpPr>
          <p:spPr bwMode="auto">
            <a:xfrm flipV="1">
              <a:off x="480" y="1872"/>
              <a:ext cx="0" cy="1200"/>
            </a:xfrm>
            <a:prstGeom prst="line">
              <a:avLst/>
            </a:prstGeom>
            <a:noFill/>
            <a:ln w="28575">
              <a:solidFill>
                <a:schemeClr val="tx1"/>
              </a:solidFill>
              <a:round/>
            </a:ln>
          </p:spPr>
          <p:txBody>
            <a:bodyPr wrap="none" anchor="ctr"/>
            <a:lstStyle/>
            <a:p>
              <a:endParaRPr lang="en-IN"/>
            </a:p>
          </p:txBody>
        </p:sp>
        <p:sp>
          <p:nvSpPr>
            <p:cNvPr id="28796" name="Line 9"/>
            <p:cNvSpPr>
              <a:spLocks noChangeShapeType="1"/>
            </p:cNvSpPr>
            <p:nvPr/>
          </p:nvSpPr>
          <p:spPr bwMode="auto">
            <a:xfrm flipV="1">
              <a:off x="2548" y="1868"/>
              <a:ext cx="0" cy="1200"/>
            </a:xfrm>
            <a:prstGeom prst="line">
              <a:avLst/>
            </a:prstGeom>
            <a:noFill/>
            <a:ln w="28575">
              <a:solidFill>
                <a:schemeClr val="tx1"/>
              </a:solidFill>
              <a:round/>
            </a:ln>
          </p:spPr>
          <p:txBody>
            <a:bodyPr wrap="none" anchor="ctr"/>
            <a:lstStyle/>
            <a:p>
              <a:endParaRPr lang="en-IN"/>
            </a:p>
          </p:txBody>
        </p:sp>
        <p:sp>
          <p:nvSpPr>
            <p:cNvPr id="28797" name="AutoShape 10"/>
            <p:cNvSpPr>
              <a:spLocks noChangeArrowheads="1"/>
            </p:cNvSpPr>
            <p:nvPr/>
          </p:nvSpPr>
          <p:spPr bwMode="auto">
            <a:xfrm>
              <a:off x="464" y="1256"/>
              <a:ext cx="2083" cy="1191"/>
            </a:xfrm>
            <a:prstGeom prst="diamond">
              <a:avLst/>
            </a:prstGeom>
            <a:solidFill>
              <a:schemeClr val="bg1"/>
            </a:solidFill>
            <a:ln w="28575">
              <a:solidFill>
                <a:schemeClr val="bg2"/>
              </a:solidFill>
              <a:miter lim="800000"/>
            </a:ln>
          </p:spPr>
          <p:txBody>
            <a:bodyPr wrap="none" anchor="ctr"/>
            <a:lstStyle/>
            <a:p>
              <a:endParaRPr lang="en-IN"/>
            </a:p>
          </p:txBody>
        </p:sp>
        <p:sp>
          <p:nvSpPr>
            <p:cNvPr id="28798" name="AutoShape 11"/>
            <p:cNvSpPr>
              <a:spLocks noChangeArrowheads="1"/>
            </p:cNvSpPr>
            <p:nvPr/>
          </p:nvSpPr>
          <p:spPr bwMode="auto">
            <a:xfrm>
              <a:off x="736" y="1408"/>
              <a:ext cx="1536" cy="878"/>
            </a:xfrm>
            <a:prstGeom prst="diamond">
              <a:avLst/>
            </a:prstGeom>
            <a:solidFill>
              <a:schemeClr val="bg1"/>
            </a:solidFill>
            <a:ln w="28575">
              <a:solidFill>
                <a:schemeClr val="bg2"/>
              </a:solidFill>
              <a:miter lim="800000"/>
            </a:ln>
          </p:spPr>
          <p:txBody>
            <a:bodyPr wrap="none" anchor="ctr"/>
            <a:lstStyle/>
            <a:p>
              <a:endParaRPr lang="en-IN"/>
            </a:p>
          </p:txBody>
        </p:sp>
        <p:sp>
          <p:nvSpPr>
            <p:cNvPr id="28799" name="AutoShape 12"/>
            <p:cNvSpPr>
              <a:spLocks noChangeArrowheads="1"/>
            </p:cNvSpPr>
            <p:nvPr/>
          </p:nvSpPr>
          <p:spPr bwMode="auto">
            <a:xfrm rot="-3655651">
              <a:off x="1263" y="2321"/>
              <a:ext cx="1536" cy="878"/>
            </a:xfrm>
            <a:prstGeom prst="diamond">
              <a:avLst/>
            </a:prstGeom>
            <a:solidFill>
              <a:schemeClr val="bg1"/>
            </a:solidFill>
            <a:ln w="28575">
              <a:solidFill>
                <a:schemeClr val="bg2"/>
              </a:solidFill>
              <a:miter lim="800000"/>
            </a:ln>
          </p:spPr>
          <p:txBody>
            <a:bodyPr wrap="none" anchor="ctr"/>
            <a:lstStyle/>
            <a:p>
              <a:endParaRPr lang="en-IN"/>
            </a:p>
          </p:txBody>
        </p:sp>
        <p:sp>
          <p:nvSpPr>
            <p:cNvPr id="28800" name="AutoShape 13"/>
            <p:cNvSpPr>
              <a:spLocks noChangeArrowheads="1"/>
            </p:cNvSpPr>
            <p:nvPr/>
          </p:nvSpPr>
          <p:spPr bwMode="auto">
            <a:xfrm rot="3655651" flipH="1">
              <a:off x="231" y="2305"/>
              <a:ext cx="1536" cy="878"/>
            </a:xfrm>
            <a:prstGeom prst="diamond">
              <a:avLst/>
            </a:prstGeom>
            <a:solidFill>
              <a:schemeClr val="bg1"/>
            </a:solidFill>
            <a:ln w="28575">
              <a:solidFill>
                <a:schemeClr val="bg2"/>
              </a:solidFill>
              <a:miter lim="800000"/>
            </a:ln>
          </p:spPr>
          <p:txBody>
            <a:bodyPr wrap="none" anchor="ctr"/>
            <a:lstStyle/>
            <a:p>
              <a:endParaRPr lang="en-IN"/>
            </a:p>
          </p:txBody>
        </p:sp>
        <p:sp>
          <p:nvSpPr>
            <p:cNvPr id="28801" name="Line 14"/>
            <p:cNvSpPr>
              <a:spLocks noChangeShapeType="1"/>
            </p:cNvSpPr>
            <p:nvPr/>
          </p:nvSpPr>
          <p:spPr bwMode="auto">
            <a:xfrm>
              <a:off x="1504" y="1392"/>
              <a:ext cx="0" cy="336"/>
            </a:xfrm>
            <a:prstGeom prst="line">
              <a:avLst/>
            </a:prstGeom>
            <a:noFill/>
            <a:ln w="28575">
              <a:solidFill>
                <a:schemeClr val="tx1"/>
              </a:solidFill>
              <a:round/>
            </a:ln>
          </p:spPr>
          <p:txBody>
            <a:bodyPr wrap="none" anchor="ctr"/>
            <a:lstStyle/>
            <a:p>
              <a:endParaRPr lang="en-IN"/>
            </a:p>
          </p:txBody>
        </p:sp>
        <p:sp>
          <p:nvSpPr>
            <p:cNvPr id="28802" name="Line 15"/>
            <p:cNvSpPr>
              <a:spLocks noChangeShapeType="1"/>
            </p:cNvSpPr>
            <p:nvPr/>
          </p:nvSpPr>
          <p:spPr bwMode="auto">
            <a:xfrm flipH="1" flipV="1">
              <a:off x="2112" y="2832"/>
              <a:ext cx="288" cy="144"/>
            </a:xfrm>
            <a:prstGeom prst="line">
              <a:avLst/>
            </a:prstGeom>
            <a:noFill/>
            <a:ln w="9525">
              <a:solidFill>
                <a:schemeClr val="tx1"/>
              </a:solidFill>
              <a:round/>
            </a:ln>
          </p:spPr>
          <p:txBody>
            <a:bodyPr wrap="none" anchor="ctr"/>
            <a:lstStyle/>
            <a:p>
              <a:endParaRPr lang="en-IN"/>
            </a:p>
          </p:txBody>
        </p:sp>
        <p:sp>
          <p:nvSpPr>
            <p:cNvPr id="28803" name="Line 16"/>
            <p:cNvSpPr>
              <a:spLocks noChangeShapeType="1"/>
            </p:cNvSpPr>
            <p:nvPr/>
          </p:nvSpPr>
          <p:spPr bwMode="auto">
            <a:xfrm flipV="1">
              <a:off x="592" y="2808"/>
              <a:ext cx="288" cy="165"/>
            </a:xfrm>
            <a:prstGeom prst="line">
              <a:avLst/>
            </a:prstGeom>
            <a:noFill/>
            <a:ln w="28575">
              <a:solidFill>
                <a:schemeClr val="tx1"/>
              </a:solidFill>
              <a:round/>
            </a:ln>
          </p:spPr>
          <p:txBody>
            <a:bodyPr wrap="none" anchor="ctr"/>
            <a:lstStyle/>
            <a:p>
              <a:endParaRPr lang="en-IN"/>
            </a:p>
          </p:txBody>
        </p:sp>
        <p:sp>
          <p:nvSpPr>
            <p:cNvPr id="28804" name="Line 17"/>
            <p:cNvSpPr>
              <a:spLocks noChangeShapeType="1"/>
            </p:cNvSpPr>
            <p:nvPr/>
          </p:nvSpPr>
          <p:spPr bwMode="auto">
            <a:xfrm flipV="1">
              <a:off x="864" y="2208"/>
              <a:ext cx="0" cy="624"/>
            </a:xfrm>
            <a:prstGeom prst="line">
              <a:avLst/>
            </a:prstGeom>
            <a:noFill/>
            <a:ln w="28575">
              <a:solidFill>
                <a:schemeClr val="tx1"/>
              </a:solidFill>
              <a:round/>
            </a:ln>
          </p:spPr>
          <p:txBody>
            <a:bodyPr wrap="none" anchor="ctr"/>
            <a:lstStyle/>
            <a:p>
              <a:endParaRPr lang="en-IN"/>
            </a:p>
          </p:txBody>
        </p:sp>
        <p:sp>
          <p:nvSpPr>
            <p:cNvPr id="28805" name="Line 18"/>
            <p:cNvSpPr>
              <a:spLocks noChangeShapeType="1"/>
            </p:cNvSpPr>
            <p:nvPr/>
          </p:nvSpPr>
          <p:spPr bwMode="auto">
            <a:xfrm>
              <a:off x="864" y="2832"/>
              <a:ext cx="528" cy="288"/>
            </a:xfrm>
            <a:prstGeom prst="line">
              <a:avLst/>
            </a:prstGeom>
            <a:noFill/>
            <a:ln w="28575">
              <a:solidFill>
                <a:schemeClr val="tx1"/>
              </a:solidFill>
              <a:round/>
            </a:ln>
          </p:spPr>
          <p:txBody>
            <a:bodyPr wrap="none" anchor="ctr"/>
            <a:lstStyle/>
            <a:p>
              <a:endParaRPr lang="en-IN"/>
            </a:p>
          </p:txBody>
        </p:sp>
        <p:sp>
          <p:nvSpPr>
            <p:cNvPr id="28806" name="Line 19"/>
            <p:cNvSpPr>
              <a:spLocks noChangeShapeType="1"/>
            </p:cNvSpPr>
            <p:nvPr/>
          </p:nvSpPr>
          <p:spPr bwMode="auto">
            <a:xfrm flipH="1">
              <a:off x="1656" y="2832"/>
              <a:ext cx="480" cy="288"/>
            </a:xfrm>
            <a:prstGeom prst="line">
              <a:avLst/>
            </a:prstGeom>
            <a:noFill/>
            <a:ln w="28575">
              <a:solidFill>
                <a:schemeClr val="tx1"/>
              </a:solidFill>
              <a:round/>
            </a:ln>
          </p:spPr>
          <p:txBody>
            <a:bodyPr wrap="none" anchor="ctr"/>
            <a:lstStyle/>
            <a:p>
              <a:endParaRPr lang="en-IN"/>
            </a:p>
          </p:txBody>
        </p:sp>
        <p:sp>
          <p:nvSpPr>
            <p:cNvPr id="28807" name="Line 20"/>
            <p:cNvSpPr>
              <a:spLocks noChangeShapeType="1"/>
            </p:cNvSpPr>
            <p:nvPr/>
          </p:nvSpPr>
          <p:spPr bwMode="auto">
            <a:xfrm flipV="1">
              <a:off x="2136" y="2256"/>
              <a:ext cx="0" cy="576"/>
            </a:xfrm>
            <a:prstGeom prst="line">
              <a:avLst/>
            </a:prstGeom>
            <a:noFill/>
            <a:ln w="28575">
              <a:solidFill>
                <a:schemeClr val="tx1"/>
              </a:solidFill>
              <a:round/>
            </a:ln>
          </p:spPr>
          <p:txBody>
            <a:bodyPr wrap="none" anchor="ctr"/>
            <a:lstStyle/>
            <a:p>
              <a:endParaRPr lang="en-IN"/>
            </a:p>
          </p:txBody>
        </p:sp>
        <p:sp>
          <p:nvSpPr>
            <p:cNvPr id="28808" name="Line 21"/>
            <p:cNvSpPr>
              <a:spLocks noChangeShapeType="1"/>
            </p:cNvSpPr>
            <p:nvPr/>
          </p:nvSpPr>
          <p:spPr bwMode="auto">
            <a:xfrm flipH="1">
              <a:off x="1024" y="1728"/>
              <a:ext cx="480" cy="288"/>
            </a:xfrm>
            <a:prstGeom prst="line">
              <a:avLst/>
            </a:prstGeom>
            <a:noFill/>
            <a:ln w="28575">
              <a:solidFill>
                <a:schemeClr val="tx1"/>
              </a:solidFill>
              <a:round/>
            </a:ln>
          </p:spPr>
          <p:txBody>
            <a:bodyPr wrap="none" anchor="ctr"/>
            <a:lstStyle/>
            <a:p>
              <a:endParaRPr lang="en-IN"/>
            </a:p>
          </p:txBody>
        </p:sp>
        <p:sp>
          <p:nvSpPr>
            <p:cNvPr id="28809" name="Line 22"/>
            <p:cNvSpPr>
              <a:spLocks noChangeShapeType="1"/>
            </p:cNvSpPr>
            <p:nvPr/>
          </p:nvSpPr>
          <p:spPr bwMode="auto">
            <a:xfrm>
              <a:off x="1488" y="1720"/>
              <a:ext cx="512" cy="288"/>
            </a:xfrm>
            <a:prstGeom prst="line">
              <a:avLst/>
            </a:prstGeom>
            <a:noFill/>
            <a:ln w="28575">
              <a:solidFill>
                <a:schemeClr val="tx1"/>
              </a:solidFill>
              <a:round/>
            </a:ln>
          </p:spPr>
          <p:txBody>
            <a:bodyPr wrap="none" anchor="ctr"/>
            <a:lstStyle/>
            <a:p>
              <a:endParaRPr lang="en-IN"/>
            </a:p>
          </p:txBody>
        </p:sp>
        <p:sp>
          <p:nvSpPr>
            <p:cNvPr id="28810" name="Rectangle 23"/>
            <p:cNvSpPr>
              <a:spLocks noChangeArrowheads="1"/>
            </p:cNvSpPr>
            <p:nvPr/>
          </p:nvSpPr>
          <p:spPr bwMode="auto">
            <a:xfrm>
              <a:off x="1392" y="2448"/>
              <a:ext cx="96" cy="96"/>
            </a:xfrm>
            <a:prstGeom prst="rect">
              <a:avLst/>
            </a:prstGeom>
            <a:solidFill>
              <a:schemeClr val="bg1"/>
            </a:solidFill>
            <a:ln w="9525">
              <a:noFill/>
              <a:miter lim="800000"/>
            </a:ln>
          </p:spPr>
          <p:txBody>
            <a:bodyPr wrap="none" anchor="ctr"/>
            <a:lstStyle/>
            <a:p>
              <a:endParaRPr lang="en-IN"/>
            </a:p>
          </p:txBody>
        </p:sp>
        <p:sp>
          <p:nvSpPr>
            <p:cNvPr id="28811" name="Rectangle 24"/>
            <p:cNvSpPr>
              <a:spLocks noChangeArrowheads="1"/>
            </p:cNvSpPr>
            <p:nvPr/>
          </p:nvSpPr>
          <p:spPr bwMode="auto">
            <a:xfrm>
              <a:off x="1504" y="2448"/>
              <a:ext cx="144" cy="96"/>
            </a:xfrm>
            <a:prstGeom prst="rect">
              <a:avLst/>
            </a:prstGeom>
            <a:solidFill>
              <a:schemeClr val="bg1"/>
            </a:solidFill>
            <a:ln w="9525">
              <a:noFill/>
              <a:miter lim="800000"/>
            </a:ln>
          </p:spPr>
          <p:txBody>
            <a:bodyPr wrap="none" anchor="ctr"/>
            <a:lstStyle/>
            <a:p>
              <a:endParaRPr lang="en-IN"/>
            </a:p>
          </p:txBody>
        </p:sp>
        <p:sp>
          <p:nvSpPr>
            <p:cNvPr id="28812" name="Rectangle 25"/>
            <p:cNvSpPr>
              <a:spLocks noChangeArrowheads="1"/>
            </p:cNvSpPr>
            <p:nvPr/>
          </p:nvSpPr>
          <p:spPr bwMode="auto">
            <a:xfrm>
              <a:off x="480" y="2960"/>
              <a:ext cx="144" cy="96"/>
            </a:xfrm>
            <a:prstGeom prst="rect">
              <a:avLst/>
            </a:prstGeom>
            <a:solidFill>
              <a:schemeClr val="bg1"/>
            </a:solidFill>
            <a:ln w="9525">
              <a:noFill/>
              <a:miter lim="800000"/>
            </a:ln>
          </p:spPr>
          <p:txBody>
            <a:bodyPr wrap="none" anchor="ctr"/>
            <a:lstStyle/>
            <a:p>
              <a:endParaRPr lang="en-IN"/>
            </a:p>
          </p:txBody>
        </p:sp>
        <p:sp>
          <p:nvSpPr>
            <p:cNvPr id="28813" name="Rectangle 26"/>
            <p:cNvSpPr>
              <a:spLocks noChangeArrowheads="1"/>
            </p:cNvSpPr>
            <p:nvPr/>
          </p:nvSpPr>
          <p:spPr bwMode="auto">
            <a:xfrm>
              <a:off x="2432" y="2916"/>
              <a:ext cx="96" cy="144"/>
            </a:xfrm>
            <a:prstGeom prst="rect">
              <a:avLst/>
            </a:prstGeom>
            <a:solidFill>
              <a:schemeClr val="bg1"/>
            </a:solidFill>
            <a:ln w="9525">
              <a:noFill/>
              <a:miter lim="800000"/>
            </a:ln>
          </p:spPr>
          <p:txBody>
            <a:bodyPr wrap="none" anchor="ctr"/>
            <a:lstStyle/>
            <a:p>
              <a:endParaRPr lang="en-IN"/>
            </a:p>
          </p:txBody>
        </p:sp>
      </p:grpSp>
      <p:grpSp>
        <p:nvGrpSpPr>
          <p:cNvPr id="3" name="Group 27"/>
          <p:cNvGrpSpPr/>
          <p:nvPr/>
        </p:nvGrpSpPr>
        <p:grpSpPr bwMode="auto">
          <a:xfrm>
            <a:off x="4800600" y="3124200"/>
            <a:ext cx="4111625" cy="379413"/>
            <a:chOff x="3170" y="2256"/>
            <a:chExt cx="2590" cy="239"/>
          </a:xfrm>
        </p:grpSpPr>
        <p:sp>
          <p:nvSpPr>
            <p:cNvPr id="28787" name="Line 28"/>
            <p:cNvSpPr>
              <a:spLocks noChangeShapeType="1"/>
            </p:cNvSpPr>
            <p:nvPr/>
          </p:nvSpPr>
          <p:spPr bwMode="auto">
            <a:xfrm>
              <a:off x="3312" y="2400"/>
              <a:ext cx="2304" cy="0"/>
            </a:xfrm>
            <a:prstGeom prst="line">
              <a:avLst/>
            </a:prstGeom>
            <a:noFill/>
            <a:ln w="9525">
              <a:solidFill>
                <a:schemeClr val="tx1"/>
              </a:solidFill>
              <a:round/>
            </a:ln>
          </p:spPr>
          <p:txBody>
            <a:bodyPr wrap="none" anchor="ctr"/>
            <a:lstStyle/>
            <a:p>
              <a:endParaRPr lang="en-IN"/>
            </a:p>
          </p:txBody>
        </p:sp>
        <p:sp>
          <p:nvSpPr>
            <p:cNvPr id="28788" name="Text Box 29"/>
            <p:cNvSpPr txBox="1">
              <a:spLocks noChangeArrowheads="1"/>
            </p:cNvSpPr>
            <p:nvPr/>
          </p:nvSpPr>
          <p:spPr bwMode="auto">
            <a:xfrm>
              <a:off x="3170" y="2264"/>
              <a:ext cx="188"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8789" name="Text Box 30"/>
            <p:cNvSpPr txBox="1">
              <a:spLocks noChangeArrowheads="1"/>
            </p:cNvSpPr>
            <p:nvPr/>
          </p:nvSpPr>
          <p:spPr bwMode="auto">
            <a:xfrm>
              <a:off x="5572" y="2256"/>
              <a:ext cx="188"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4" name="Group 31"/>
          <p:cNvGrpSpPr/>
          <p:nvPr/>
        </p:nvGrpSpPr>
        <p:grpSpPr bwMode="auto">
          <a:xfrm>
            <a:off x="5257800" y="1651000"/>
            <a:ext cx="1384300" cy="1720850"/>
            <a:chOff x="3312" y="1040"/>
            <a:chExt cx="872" cy="1084"/>
          </a:xfrm>
        </p:grpSpPr>
        <p:grpSp>
          <p:nvGrpSpPr>
            <p:cNvPr id="5" name="Group 32"/>
            <p:cNvGrpSpPr/>
            <p:nvPr/>
          </p:nvGrpSpPr>
          <p:grpSpPr bwMode="auto">
            <a:xfrm>
              <a:off x="3312" y="1248"/>
              <a:ext cx="872" cy="876"/>
              <a:chOff x="2968" y="2460"/>
              <a:chExt cx="872" cy="876"/>
            </a:xfrm>
          </p:grpSpPr>
          <p:sp>
            <p:nvSpPr>
              <p:cNvPr id="28769" name="Rectangle 33"/>
              <p:cNvSpPr>
                <a:spLocks noChangeArrowheads="1"/>
              </p:cNvSpPr>
              <p:nvPr/>
            </p:nvSpPr>
            <p:spPr bwMode="auto">
              <a:xfrm>
                <a:off x="2968" y="2464"/>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8770" name="Rectangle 34"/>
              <p:cNvSpPr>
                <a:spLocks noChangeArrowheads="1"/>
              </p:cNvSpPr>
              <p:nvPr/>
            </p:nvSpPr>
            <p:spPr bwMode="auto">
              <a:xfrm>
                <a:off x="3160" y="2652"/>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6" name="Group 35"/>
              <p:cNvGrpSpPr/>
              <p:nvPr/>
            </p:nvGrpSpPr>
            <p:grpSpPr bwMode="auto">
              <a:xfrm>
                <a:off x="3168" y="3204"/>
                <a:ext cx="480" cy="132"/>
                <a:chOff x="3168" y="3216"/>
                <a:chExt cx="480" cy="96"/>
              </a:xfrm>
            </p:grpSpPr>
            <p:sp>
              <p:nvSpPr>
                <p:cNvPr id="28784" name="Line 36"/>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85" name="Line 37"/>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86" name="Line 38"/>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7" name="Group 39"/>
              <p:cNvGrpSpPr/>
              <p:nvPr/>
            </p:nvGrpSpPr>
            <p:grpSpPr bwMode="auto">
              <a:xfrm flipV="1">
                <a:off x="3162" y="2460"/>
                <a:ext cx="480" cy="132"/>
                <a:chOff x="3168" y="3216"/>
                <a:chExt cx="480" cy="96"/>
              </a:xfrm>
            </p:grpSpPr>
            <p:sp>
              <p:nvSpPr>
                <p:cNvPr id="28781" name="Line 40"/>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82" name="Line 41"/>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83" name="Line 42"/>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8" name="Group 43"/>
              <p:cNvGrpSpPr/>
              <p:nvPr/>
            </p:nvGrpSpPr>
            <p:grpSpPr bwMode="auto">
              <a:xfrm rot="5400000">
                <a:off x="2796" y="2820"/>
                <a:ext cx="480" cy="132"/>
                <a:chOff x="3168" y="3216"/>
                <a:chExt cx="480" cy="96"/>
              </a:xfrm>
            </p:grpSpPr>
            <p:sp>
              <p:nvSpPr>
                <p:cNvPr id="28778" name="Line 44"/>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79" name="Line 45"/>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80" name="Line 46"/>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9" name="Group 47"/>
              <p:cNvGrpSpPr/>
              <p:nvPr/>
            </p:nvGrpSpPr>
            <p:grpSpPr bwMode="auto">
              <a:xfrm rot="16200000" flipH="1">
                <a:off x="3534" y="2832"/>
                <a:ext cx="480" cy="132"/>
                <a:chOff x="3168" y="3216"/>
                <a:chExt cx="480" cy="96"/>
              </a:xfrm>
            </p:grpSpPr>
            <p:sp>
              <p:nvSpPr>
                <p:cNvPr id="28775" name="Line 48"/>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76" name="Line 49"/>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77" name="Line 50"/>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sp>
          <p:nvSpPr>
            <p:cNvPr id="28768" name="Text Box 51"/>
            <p:cNvSpPr txBox="1">
              <a:spLocks noChangeArrowheads="1"/>
            </p:cNvSpPr>
            <p:nvPr/>
          </p:nvSpPr>
          <p:spPr bwMode="auto">
            <a:xfrm>
              <a:off x="3635" y="1040"/>
              <a:ext cx="265" cy="192"/>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grpSp>
      <p:grpSp>
        <p:nvGrpSpPr>
          <p:cNvPr id="10" name="Group 52"/>
          <p:cNvGrpSpPr/>
          <p:nvPr/>
        </p:nvGrpSpPr>
        <p:grpSpPr bwMode="auto">
          <a:xfrm>
            <a:off x="6934200" y="1676400"/>
            <a:ext cx="1384300" cy="1695450"/>
            <a:chOff x="4368" y="1056"/>
            <a:chExt cx="872" cy="1068"/>
          </a:xfrm>
        </p:grpSpPr>
        <p:grpSp>
          <p:nvGrpSpPr>
            <p:cNvPr id="11" name="Group 53"/>
            <p:cNvGrpSpPr/>
            <p:nvPr/>
          </p:nvGrpSpPr>
          <p:grpSpPr bwMode="auto">
            <a:xfrm>
              <a:off x="4368" y="1248"/>
              <a:ext cx="872" cy="876"/>
              <a:chOff x="2968" y="2460"/>
              <a:chExt cx="872" cy="876"/>
            </a:xfrm>
          </p:grpSpPr>
          <p:sp>
            <p:nvSpPr>
              <p:cNvPr id="28749" name="Rectangle 54"/>
              <p:cNvSpPr>
                <a:spLocks noChangeArrowheads="1"/>
              </p:cNvSpPr>
              <p:nvPr/>
            </p:nvSpPr>
            <p:spPr bwMode="auto">
              <a:xfrm>
                <a:off x="2968" y="2464"/>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8750" name="Rectangle 55"/>
              <p:cNvSpPr>
                <a:spLocks noChangeArrowheads="1"/>
              </p:cNvSpPr>
              <p:nvPr/>
            </p:nvSpPr>
            <p:spPr bwMode="auto">
              <a:xfrm>
                <a:off x="3160" y="2652"/>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12" name="Group 56"/>
              <p:cNvGrpSpPr/>
              <p:nvPr/>
            </p:nvGrpSpPr>
            <p:grpSpPr bwMode="auto">
              <a:xfrm>
                <a:off x="3168" y="3204"/>
                <a:ext cx="480" cy="132"/>
                <a:chOff x="3168" y="3216"/>
                <a:chExt cx="480" cy="96"/>
              </a:xfrm>
            </p:grpSpPr>
            <p:sp>
              <p:nvSpPr>
                <p:cNvPr id="28764" name="Line 57"/>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65" name="Line 58"/>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66" name="Line 59"/>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13" name="Group 60"/>
              <p:cNvGrpSpPr/>
              <p:nvPr/>
            </p:nvGrpSpPr>
            <p:grpSpPr bwMode="auto">
              <a:xfrm flipV="1">
                <a:off x="3162" y="2460"/>
                <a:ext cx="480" cy="132"/>
                <a:chOff x="3168" y="3216"/>
                <a:chExt cx="480" cy="96"/>
              </a:xfrm>
            </p:grpSpPr>
            <p:sp>
              <p:nvSpPr>
                <p:cNvPr id="28761" name="Line 61"/>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62" name="Line 62"/>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63" name="Line 63"/>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14" name="Group 64"/>
              <p:cNvGrpSpPr/>
              <p:nvPr/>
            </p:nvGrpSpPr>
            <p:grpSpPr bwMode="auto">
              <a:xfrm rot="5400000">
                <a:off x="2796" y="2820"/>
                <a:ext cx="480" cy="132"/>
                <a:chOff x="3168" y="3216"/>
                <a:chExt cx="480" cy="96"/>
              </a:xfrm>
            </p:grpSpPr>
            <p:sp>
              <p:nvSpPr>
                <p:cNvPr id="28758" name="Line 65"/>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59" name="Line 66"/>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60" name="Line 67"/>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15" name="Group 68"/>
              <p:cNvGrpSpPr/>
              <p:nvPr/>
            </p:nvGrpSpPr>
            <p:grpSpPr bwMode="auto">
              <a:xfrm rot="16200000" flipH="1">
                <a:off x="3534" y="2832"/>
                <a:ext cx="480" cy="132"/>
                <a:chOff x="3168" y="3216"/>
                <a:chExt cx="480" cy="96"/>
              </a:xfrm>
            </p:grpSpPr>
            <p:sp>
              <p:nvSpPr>
                <p:cNvPr id="28755" name="Line 69"/>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56" name="Line 70"/>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57" name="Line 71"/>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sp>
          <p:nvSpPr>
            <p:cNvPr id="28748" name="Text Box 72"/>
            <p:cNvSpPr txBox="1">
              <a:spLocks noChangeArrowheads="1"/>
            </p:cNvSpPr>
            <p:nvPr/>
          </p:nvSpPr>
          <p:spPr bwMode="auto">
            <a:xfrm>
              <a:off x="4659" y="1056"/>
              <a:ext cx="259" cy="192"/>
            </a:xfrm>
            <a:prstGeom prst="rect">
              <a:avLst/>
            </a:prstGeom>
            <a:noFill/>
            <a:ln w="9525">
              <a:noFill/>
              <a:miter lim="800000"/>
            </a:ln>
          </p:spPr>
          <p:txBody>
            <a:bodyPr wrap="none">
              <a:spAutoFit/>
            </a:bodyPr>
            <a:lstStyle/>
            <a:p>
              <a:pPr algn="ctr"/>
              <a:r>
                <a:rPr lang="en-US" sz="1400" b="1">
                  <a:latin typeface="Times New Roman" charset="0"/>
                </a:rPr>
                <a:t>SV</a:t>
              </a:r>
              <a:endParaRPr lang="en-US" sz="1400" b="1">
                <a:latin typeface="Times New Roman" charset="0"/>
              </a:endParaRPr>
            </a:p>
          </p:txBody>
        </p:sp>
      </p:grpSp>
      <p:grpSp>
        <p:nvGrpSpPr>
          <p:cNvPr id="16" name="Group 73"/>
          <p:cNvGrpSpPr/>
          <p:nvPr/>
        </p:nvGrpSpPr>
        <p:grpSpPr bwMode="auto">
          <a:xfrm>
            <a:off x="0" y="0"/>
            <a:ext cx="2362200" cy="1295400"/>
            <a:chOff x="288" y="96"/>
            <a:chExt cx="1488" cy="816"/>
          </a:xfrm>
        </p:grpSpPr>
        <p:sp>
          <p:nvSpPr>
            <p:cNvPr id="28745" name="Oval 74"/>
            <p:cNvSpPr>
              <a:spLocks noChangeArrowheads="1"/>
            </p:cNvSpPr>
            <p:nvPr/>
          </p:nvSpPr>
          <p:spPr bwMode="auto">
            <a:xfrm>
              <a:off x="288" y="96"/>
              <a:ext cx="1488" cy="816"/>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28746" name="Text Box 75"/>
            <p:cNvSpPr txBox="1">
              <a:spLocks noChangeArrowheads="1"/>
            </p:cNvSpPr>
            <p:nvPr/>
          </p:nvSpPr>
          <p:spPr bwMode="auto">
            <a:xfrm>
              <a:off x="336" y="247"/>
              <a:ext cx="1398" cy="442"/>
            </a:xfrm>
            <a:prstGeom prst="rect">
              <a:avLst/>
            </a:prstGeom>
            <a:noFill/>
            <a:ln w="9525">
              <a:noFill/>
              <a:miter lim="800000"/>
            </a:ln>
          </p:spPr>
          <p:txBody>
            <a:bodyPr wrap="none">
              <a:spAutoFit/>
            </a:bodyPr>
            <a:lstStyle/>
            <a:p>
              <a:pPr algn="ctr"/>
              <a:r>
                <a:rPr lang="en-US" sz="2000" b="1">
                  <a:solidFill>
                    <a:srgbClr val="FFFF00"/>
                  </a:solidFill>
                </a:rPr>
                <a:t>STUDY </a:t>
              </a:r>
              <a:endParaRPr lang="en-US" sz="2000" b="1">
                <a:solidFill>
                  <a:srgbClr val="FFFF00"/>
                </a:solidFill>
              </a:endParaRPr>
            </a:p>
            <a:p>
              <a:pPr algn="ctr"/>
              <a:r>
                <a:rPr lang="en-US" sz="2000" b="1">
                  <a:solidFill>
                    <a:srgbClr val="FFFF00"/>
                  </a:solidFill>
                </a:rPr>
                <a:t>ILLUSTRATIONS</a:t>
              </a:r>
              <a:endParaRPr lang="en-US" sz="2000" b="1">
                <a:solidFill>
                  <a:srgbClr val="FFFF00"/>
                </a:solidFill>
              </a:endParaRPr>
            </a:p>
          </p:txBody>
        </p:sp>
      </p:grpSp>
      <p:grpSp>
        <p:nvGrpSpPr>
          <p:cNvPr id="17" name="Group 76"/>
          <p:cNvGrpSpPr/>
          <p:nvPr/>
        </p:nvGrpSpPr>
        <p:grpSpPr bwMode="auto">
          <a:xfrm>
            <a:off x="4762500" y="3714750"/>
            <a:ext cx="2644775" cy="2133600"/>
            <a:chOff x="3000" y="2340"/>
            <a:chExt cx="1666" cy="1344"/>
          </a:xfrm>
        </p:grpSpPr>
        <p:sp>
          <p:nvSpPr>
            <p:cNvPr id="28700" name="Text Box 77"/>
            <p:cNvSpPr txBox="1">
              <a:spLocks noChangeArrowheads="1"/>
            </p:cNvSpPr>
            <p:nvPr/>
          </p:nvSpPr>
          <p:spPr bwMode="auto">
            <a:xfrm>
              <a:off x="4272" y="3312"/>
              <a:ext cx="272" cy="192"/>
            </a:xfrm>
            <a:prstGeom prst="rect">
              <a:avLst/>
            </a:prstGeom>
            <a:noFill/>
            <a:ln w="9525">
              <a:noFill/>
              <a:miter lim="800000"/>
            </a:ln>
          </p:spPr>
          <p:txBody>
            <a:bodyPr wrap="none">
              <a:spAutoFit/>
            </a:bodyPr>
            <a:lstStyle/>
            <a:p>
              <a:pPr algn="ctr"/>
              <a:r>
                <a:rPr lang="en-US" sz="1400" b="1">
                  <a:latin typeface="Times New Roman" charset="0"/>
                </a:rPr>
                <a:t>TV</a:t>
              </a:r>
              <a:endParaRPr lang="en-US" sz="1400" b="1">
                <a:latin typeface="Times New Roman" charset="0"/>
              </a:endParaRPr>
            </a:p>
          </p:txBody>
        </p:sp>
        <p:grpSp>
          <p:nvGrpSpPr>
            <p:cNvPr id="18" name="Group 78"/>
            <p:cNvGrpSpPr/>
            <p:nvPr/>
          </p:nvGrpSpPr>
          <p:grpSpPr bwMode="auto">
            <a:xfrm>
              <a:off x="3000" y="2340"/>
              <a:ext cx="1666" cy="1344"/>
              <a:chOff x="3000" y="2340"/>
              <a:chExt cx="1666" cy="1344"/>
            </a:xfrm>
          </p:grpSpPr>
          <p:grpSp>
            <p:nvGrpSpPr>
              <p:cNvPr id="19" name="Group 79"/>
              <p:cNvGrpSpPr/>
              <p:nvPr/>
            </p:nvGrpSpPr>
            <p:grpSpPr bwMode="auto">
              <a:xfrm>
                <a:off x="3312" y="2340"/>
                <a:ext cx="872" cy="876"/>
                <a:chOff x="2968" y="2460"/>
                <a:chExt cx="872" cy="876"/>
              </a:xfrm>
            </p:grpSpPr>
            <p:sp>
              <p:nvSpPr>
                <p:cNvPr id="28727" name="Rectangle 80"/>
                <p:cNvSpPr>
                  <a:spLocks noChangeArrowheads="1"/>
                </p:cNvSpPr>
                <p:nvPr/>
              </p:nvSpPr>
              <p:spPr bwMode="auto">
                <a:xfrm>
                  <a:off x="2968" y="2464"/>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8728" name="Rectangle 81"/>
                <p:cNvSpPr>
                  <a:spLocks noChangeArrowheads="1"/>
                </p:cNvSpPr>
                <p:nvPr/>
              </p:nvSpPr>
              <p:spPr bwMode="auto">
                <a:xfrm>
                  <a:off x="3160" y="2652"/>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20" name="Group 82"/>
                <p:cNvGrpSpPr/>
                <p:nvPr/>
              </p:nvGrpSpPr>
              <p:grpSpPr bwMode="auto">
                <a:xfrm>
                  <a:off x="3168" y="3204"/>
                  <a:ext cx="480" cy="132"/>
                  <a:chOff x="3168" y="3216"/>
                  <a:chExt cx="480" cy="96"/>
                </a:xfrm>
              </p:grpSpPr>
              <p:sp>
                <p:nvSpPr>
                  <p:cNvPr id="28742" name="Line 83"/>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43" name="Line 84"/>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44" name="Line 85"/>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21" name="Group 86"/>
                <p:cNvGrpSpPr/>
                <p:nvPr/>
              </p:nvGrpSpPr>
              <p:grpSpPr bwMode="auto">
                <a:xfrm flipV="1">
                  <a:off x="3162" y="2460"/>
                  <a:ext cx="480" cy="132"/>
                  <a:chOff x="3168" y="3216"/>
                  <a:chExt cx="480" cy="96"/>
                </a:xfrm>
              </p:grpSpPr>
              <p:sp>
                <p:nvSpPr>
                  <p:cNvPr id="28739" name="Line 87"/>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40" name="Line 88"/>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41" name="Line 89"/>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22" name="Group 90"/>
                <p:cNvGrpSpPr/>
                <p:nvPr/>
              </p:nvGrpSpPr>
              <p:grpSpPr bwMode="auto">
                <a:xfrm rot="5400000">
                  <a:off x="2796" y="2820"/>
                  <a:ext cx="480" cy="132"/>
                  <a:chOff x="3168" y="3216"/>
                  <a:chExt cx="480" cy="96"/>
                </a:xfrm>
              </p:grpSpPr>
              <p:sp>
                <p:nvSpPr>
                  <p:cNvPr id="28736" name="Line 91"/>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37" name="Line 92"/>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38" name="Line 93"/>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nvGrpSpPr>
                <p:cNvPr id="23" name="Group 94"/>
                <p:cNvGrpSpPr/>
                <p:nvPr/>
              </p:nvGrpSpPr>
              <p:grpSpPr bwMode="auto">
                <a:xfrm rot="16200000" flipH="1">
                  <a:off x="3534" y="2832"/>
                  <a:ext cx="480" cy="132"/>
                  <a:chOff x="3168" y="3216"/>
                  <a:chExt cx="480" cy="96"/>
                </a:xfrm>
              </p:grpSpPr>
              <p:sp>
                <p:nvSpPr>
                  <p:cNvPr id="28733" name="Line 95"/>
                  <p:cNvSpPr>
                    <a:spLocks noChangeShapeType="1"/>
                  </p:cNvSpPr>
                  <p:nvPr/>
                </p:nvSpPr>
                <p:spPr bwMode="auto">
                  <a:xfrm>
                    <a:off x="3168" y="3216"/>
                    <a:ext cx="0" cy="96"/>
                  </a:xfrm>
                  <a:prstGeom prst="line">
                    <a:avLst/>
                  </a:prstGeom>
                  <a:noFill/>
                  <a:ln w="19050">
                    <a:solidFill>
                      <a:schemeClr val="tx1"/>
                    </a:solidFill>
                    <a:prstDash val="dash"/>
                    <a:round/>
                  </a:ln>
                </p:spPr>
                <p:txBody>
                  <a:bodyPr wrap="none" anchor="ctr"/>
                  <a:lstStyle/>
                  <a:p>
                    <a:endParaRPr lang="en-IN"/>
                  </a:p>
                </p:txBody>
              </p:sp>
              <p:sp>
                <p:nvSpPr>
                  <p:cNvPr id="28734" name="Line 96"/>
                  <p:cNvSpPr>
                    <a:spLocks noChangeShapeType="1"/>
                  </p:cNvSpPr>
                  <p:nvPr/>
                </p:nvSpPr>
                <p:spPr bwMode="auto">
                  <a:xfrm>
                    <a:off x="3648" y="3216"/>
                    <a:ext cx="0" cy="96"/>
                  </a:xfrm>
                  <a:prstGeom prst="line">
                    <a:avLst/>
                  </a:prstGeom>
                  <a:noFill/>
                  <a:ln w="19050">
                    <a:solidFill>
                      <a:schemeClr val="tx1"/>
                    </a:solidFill>
                    <a:prstDash val="dash"/>
                    <a:round/>
                  </a:ln>
                </p:spPr>
                <p:txBody>
                  <a:bodyPr wrap="none" anchor="ctr"/>
                  <a:lstStyle/>
                  <a:p>
                    <a:endParaRPr lang="en-IN"/>
                  </a:p>
                </p:txBody>
              </p:sp>
              <p:sp>
                <p:nvSpPr>
                  <p:cNvPr id="28735" name="Line 97"/>
                  <p:cNvSpPr>
                    <a:spLocks noChangeShapeType="1"/>
                  </p:cNvSpPr>
                  <p:nvPr/>
                </p:nvSpPr>
                <p:spPr bwMode="auto">
                  <a:xfrm>
                    <a:off x="3168" y="3216"/>
                    <a:ext cx="480" cy="0"/>
                  </a:xfrm>
                  <a:prstGeom prst="line">
                    <a:avLst/>
                  </a:prstGeom>
                  <a:noFill/>
                  <a:ln w="19050">
                    <a:solidFill>
                      <a:schemeClr val="tx1"/>
                    </a:solidFill>
                    <a:prstDash val="dash"/>
                    <a:round/>
                  </a:ln>
                </p:spPr>
                <p:txBody>
                  <a:bodyPr wrap="none" anchor="ctr"/>
                  <a:lstStyle/>
                  <a:p>
                    <a:endParaRPr lang="en-IN"/>
                  </a:p>
                </p:txBody>
              </p:sp>
            </p:grpSp>
          </p:grpSp>
          <p:sp>
            <p:nvSpPr>
              <p:cNvPr id="28703" name="Line 98"/>
              <p:cNvSpPr>
                <a:spLocks noChangeShapeType="1"/>
              </p:cNvSpPr>
              <p:nvPr/>
            </p:nvSpPr>
            <p:spPr bwMode="auto">
              <a:xfrm>
                <a:off x="4272" y="2352"/>
                <a:ext cx="336" cy="0"/>
              </a:xfrm>
              <a:prstGeom prst="line">
                <a:avLst/>
              </a:prstGeom>
              <a:noFill/>
              <a:ln w="9525">
                <a:solidFill>
                  <a:schemeClr val="bg2"/>
                </a:solidFill>
                <a:round/>
              </a:ln>
            </p:spPr>
            <p:txBody>
              <a:bodyPr/>
              <a:lstStyle/>
              <a:p>
                <a:endParaRPr lang="en-IN"/>
              </a:p>
            </p:txBody>
          </p:sp>
          <p:sp>
            <p:nvSpPr>
              <p:cNvPr id="28704" name="Line 99"/>
              <p:cNvSpPr>
                <a:spLocks noChangeShapeType="1"/>
              </p:cNvSpPr>
              <p:nvPr/>
            </p:nvSpPr>
            <p:spPr bwMode="auto">
              <a:xfrm>
                <a:off x="4224" y="2544"/>
                <a:ext cx="240" cy="0"/>
              </a:xfrm>
              <a:prstGeom prst="line">
                <a:avLst/>
              </a:prstGeom>
              <a:noFill/>
              <a:ln w="9525">
                <a:solidFill>
                  <a:schemeClr val="bg2"/>
                </a:solidFill>
                <a:round/>
              </a:ln>
            </p:spPr>
            <p:txBody>
              <a:bodyPr/>
              <a:lstStyle/>
              <a:p>
                <a:endParaRPr lang="en-IN"/>
              </a:p>
            </p:txBody>
          </p:sp>
          <p:sp>
            <p:nvSpPr>
              <p:cNvPr id="28705" name="Line 100"/>
              <p:cNvSpPr>
                <a:spLocks noChangeShapeType="1"/>
              </p:cNvSpPr>
              <p:nvPr/>
            </p:nvSpPr>
            <p:spPr bwMode="auto">
              <a:xfrm>
                <a:off x="4240" y="3024"/>
                <a:ext cx="240" cy="0"/>
              </a:xfrm>
              <a:prstGeom prst="line">
                <a:avLst/>
              </a:prstGeom>
              <a:noFill/>
              <a:ln w="9525">
                <a:solidFill>
                  <a:schemeClr val="bg2"/>
                </a:solidFill>
                <a:round/>
              </a:ln>
            </p:spPr>
            <p:txBody>
              <a:bodyPr/>
              <a:lstStyle/>
              <a:p>
                <a:endParaRPr lang="en-IN"/>
              </a:p>
            </p:txBody>
          </p:sp>
          <p:sp>
            <p:nvSpPr>
              <p:cNvPr id="28706" name="Line 101"/>
              <p:cNvSpPr>
                <a:spLocks noChangeShapeType="1"/>
              </p:cNvSpPr>
              <p:nvPr/>
            </p:nvSpPr>
            <p:spPr bwMode="auto">
              <a:xfrm>
                <a:off x="4272" y="3216"/>
                <a:ext cx="336" cy="0"/>
              </a:xfrm>
              <a:prstGeom prst="line">
                <a:avLst/>
              </a:prstGeom>
              <a:noFill/>
              <a:ln w="9525">
                <a:solidFill>
                  <a:schemeClr val="bg2"/>
                </a:solidFill>
                <a:round/>
              </a:ln>
            </p:spPr>
            <p:txBody>
              <a:bodyPr/>
              <a:lstStyle/>
              <a:p>
                <a:endParaRPr lang="en-IN"/>
              </a:p>
            </p:txBody>
          </p:sp>
          <p:sp>
            <p:nvSpPr>
              <p:cNvPr id="28707" name="Line 102"/>
              <p:cNvSpPr>
                <a:spLocks noChangeShapeType="1"/>
              </p:cNvSpPr>
              <p:nvPr/>
            </p:nvSpPr>
            <p:spPr bwMode="auto">
              <a:xfrm flipV="1">
                <a:off x="3192" y="2528"/>
                <a:ext cx="192" cy="240"/>
              </a:xfrm>
              <a:prstGeom prst="line">
                <a:avLst/>
              </a:prstGeom>
              <a:noFill/>
              <a:ln w="9525">
                <a:solidFill>
                  <a:schemeClr val="tx1"/>
                </a:solidFill>
                <a:round/>
                <a:tailEnd type="triangle" w="med" len="med"/>
              </a:ln>
            </p:spPr>
            <p:txBody>
              <a:bodyPr/>
              <a:lstStyle/>
              <a:p>
                <a:endParaRPr lang="en-IN"/>
              </a:p>
            </p:txBody>
          </p:sp>
          <p:sp>
            <p:nvSpPr>
              <p:cNvPr id="28708" name="Line 103"/>
              <p:cNvSpPr>
                <a:spLocks noChangeShapeType="1"/>
              </p:cNvSpPr>
              <p:nvPr/>
            </p:nvSpPr>
            <p:spPr bwMode="auto">
              <a:xfrm>
                <a:off x="3000" y="2768"/>
                <a:ext cx="192" cy="0"/>
              </a:xfrm>
              <a:prstGeom prst="line">
                <a:avLst/>
              </a:prstGeom>
              <a:noFill/>
              <a:ln w="9525">
                <a:solidFill>
                  <a:schemeClr val="tx1"/>
                </a:solidFill>
                <a:round/>
              </a:ln>
            </p:spPr>
            <p:txBody>
              <a:bodyPr/>
              <a:lstStyle/>
              <a:p>
                <a:endParaRPr lang="en-IN"/>
              </a:p>
            </p:txBody>
          </p:sp>
          <p:sp>
            <p:nvSpPr>
              <p:cNvPr id="28709" name="Line 104"/>
              <p:cNvSpPr>
                <a:spLocks noChangeShapeType="1"/>
              </p:cNvSpPr>
              <p:nvPr/>
            </p:nvSpPr>
            <p:spPr bwMode="auto">
              <a:xfrm flipV="1">
                <a:off x="4560" y="2352"/>
                <a:ext cx="0" cy="336"/>
              </a:xfrm>
              <a:prstGeom prst="line">
                <a:avLst/>
              </a:prstGeom>
              <a:noFill/>
              <a:ln w="9525">
                <a:solidFill>
                  <a:schemeClr val="bg2"/>
                </a:solidFill>
                <a:round/>
                <a:tailEnd type="triangle" w="med" len="med"/>
              </a:ln>
            </p:spPr>
            <p:txBody>
              <a:bodyPr/>
              <a:lstStyle/>
              <a:p>
                <a:endParaRPr lang="en-IN"/>
              </a:p>
            </p:txBody>
          </p:sp>
          <p:sp>
            <p:nvSpPr>
              <p:cNvPr id="28710" name="Line 105"/>
              <p:cNvSpPr>
                <a:spLocks noChangeShapeType="1"/>
              </p:cNvSpPr>
              <p:nvPr/>
            </p:nvSpPr>
            <p:spPr bwMode="auto">
              <a:xfrm>
                <a:off x="4560" y="2880"/>
                <a:ext cx="0" cy="336"/>
              </a:xfrm>
              <a:prstGeom prst="line">
                <a:avLst/>
              </a:prstGeom>
              <a:noFill/>
              <a:ln w="9525">
                <a:solidFill>
                  <a:schemeClr val="bg2"/>
                </a:solidFill>
                <a:round/>
                <a:tailEnd type="triangle" w="med" len="med"/>
              </a:ln>
            </p:spPr>
            <p:txBody>
              <a:bodyPr/>
              <a:lstStyle/>
              <a:p>
                <a:endParaRPr lang="en-IN"/>
              </a:p>
            </p:txBody>
          </p:sp>
          <p:sp>
            <p:nvSpPr>
              <p:cNvPr id="28711" name="Line 106"/>
              <p:cNvSpPr>
                <a:spLocks noChangeShapeType="1"/>
              </p:cNvSpPr>
              <p:nvPr/>
            </p:nvSpPr>
            <p:spPr bwMode="auto">
              <a:xfrm>
                <a:off x="4272" y="2832"/>
                <a:ext cx="0" cy="192"/>
              </a:xfrm>
              <a:prstGeom prst="line">
                <a:avLst/>
              </a:prstGeom>
              <a:noFill/>
              <a:ln w="9525">
                <a:solidFill>
                  <a:schemeClr val="bg2"/>
                </a:solidFill>
                <a:round/>
                <a:tailEnd type="triangle" w="med" len="med"/>
              </a:ln>
            </p:spPr>
            <p:txBody>
              <a:bodyPr/>
              <a:lstStyle/>
              <a:p>
                <a:endParaRPr lang="en-IN"/>
              </a:p>
            </p:txBody>
          </p:sp>
          <p:sp>
            <p:nvSpPr>
              <p:cNvPr id="28712" name="Line 107"/>
              <p:cNvSpPr>
                <a:spLocks noChangeShapeType="1"/>
              </p:cNvSpPr>
              <p:nvPr/>
            </p:nvSpPr>
            <p:spPr bwMode="auto">
              <a:xfrm flipV="1">
                <a:off x="4272" y="2544"/>
                <a:ext cx="0" cy="192"/>
              </a:xfrm>
              <a:prstGeom prst="line">
                <a:avLst/>
              </a:prstGeom>
              <a:noFill/>
              <a:ln w="9525">
                <a:solidFill>
                  <a:schemeClr val="bg2"/>
                </a:solidFill>
                <a:round/>
                <a:tailEnd type="triangle" w="med" len="med"/>
              </a:ln>
            </p:spPr>
            <p:txBody>
              <a:bodyPr/>
              <a:lstStyle/>
              <a:p>
                <a:endParaRPr lang="en-IN"/>
              </a:p>
            </p:txBody>
          </p:sp>
          <p:grpSp>
            <p:nvGrpSpPr>
              <p:cNvPr id="24" name="Group 108"/>
              <p:cNvGrpSpPr/>
              <p:nvPr/>
            </p:nvGrpSpPr>
            <p:grpSpPr bwMode="auto">
              <a:xfrm rot="5400000">
                <a:off x="3560" y="3000"/>
                <a:ext cx="384" cy="864"/>
                <a:chOff x="4320" y="2448"/>
                <a:chExt cx="384" cy="864"/>
              </a:xfrm>
            </p:grpSpPr>
            <p:sp>
              <p:nvSpPr>
                <p:cNvPr id="28719" name="Line 109"/>
                <p:cNvSpPr>
                  <a:spLocks noChangeShapeType="1"/>
                </p:cNvSpPr>
                <p:nvPr/>
              </p:nvSpPr>
              <p:spPr bwMode="auto">
                <a:xfrm>
                  <a:off x="4368" y="2448"/>
                  <a:ext cx="336" cy="0"/>
                </a:xfrm>
                <a:prstGeom prst="line">
                  <a:avLst/>
                </a:prstGeom>
                <a:noFill/>
                <a:ln w="9525">
                  <a:solidFill>
                    <a:schemeClr val="bg2"/>
                  </a:solidFill>
                  <a:round/>
                </a:ln>
              </p:spPr>
              <p:txBody>
                <a:bodyPr/>
                <a:lstStyle/>
                <a:p>
                  <a:endParaRPr lang="en-IN"/>
                </a:p>
              </p:txBody>
            </p:sp>
            <p:sp>
              <p:nvSpPr>
                <p:cNvPr id="28720" name="Line 110"/>
                <p:cNvSpPr>
                  <a:spLocks noChangeShapeType="1"/>
                </p:cNvSpPr>
                <p:nvPr/>
              </p:nvSpPr>
              <p:spPr bwMode="auto">
                <a:xfrm>
                  <a:off x="4320" y="2640"/>
                  <a:ext cx="240" cy="0"/>
                </a:xfrm>
                <a:prstGeom prst="line">
                  <a:avLst/>
                </a:prstGeom>
                <a:noFill/>
                <a:ln w="9525">
                  <a:solidFill>
                    <a:schemeClr val="bg2"/>
                  </a:solidFill>
                  <a:round/>
                </a:ln>
              </p:spPr>
              <p:txBody>
                <a:bodyPr/>
                <a:lstStyle/>
                <a:p>
                  <a:endParaRPr lang="en-IN"/>
                </a:p>
              </p:txBody>
            </p:sp>
            <p:sp>
              <p:nvSpPr>
                <p:cNvPr id="28721" name="Line 111"/>
                <p:cNvSpPr>
                  <a:spLocks noChangeShapeType="1"/>
                </p:cNvSpPr>
                <p:nvPr/>
              </p:nvSpPr>
              <p:spPr bwMode="auto">
                <a:xfrm>
                  <a:off x="4336" y="3120"/>
                  <a:ext cx="240" cy="0"/>
                </a:xfrm>
                <a:prstGeom prst="line">
                  <a:avLst/>
                </a:prstGeom>
                <a:noFill/>
                <a:ln w="9525">
                  <a:solidFill>
                    <a:schemeClr val="bg2"/>
                  </a:solidFill>
                  <a:round/>
                </a:ln>
              </p:spPr>
              <p:txBody>
                <a:bodyPr/>
                <a:lstStyle/>
                <a:p>
                  <a:endParaRPr lang="en-IN"/>
                </a:p>
              </p:txBody>
            </p:sp>
            <p:sp>
              <p:nvSpPr>
                <p:cNvPr id="28722" name="Line 112"/>
                <p:cNvSpPr>
                  <a:spLocks noChangeShapeType="1"/>
                </p:cNvSpPr>
                <p:nvPr/>
              </p:nvSpPr>
              <p:spPr bwMode="auto">
                <a:xfrm>
                  <a:off x="4368" y="3312"/>
                  <a:ext cx="336" cy="0"/>
                </a:xfrm>
                <a:prstGeom prst="line">
                  <a:avLst/>
                </a:prstGeom>
                <a:noFill/>
                <a:ln w="9525">
                  <a:solidFill>
                    <a:schemeClr val="bg2"/>
                  </a:solidFill>
                  <a:round/>
                </a:ln>
              </p:spPr>
              <p:txBody>
                <a:bodyPr/>
                <a:lstStyle/>
                <a:p>
                  <a:endParaRPr lang="en-IN"/>
                </a:p>
              </p:txBody>
            </p:sp>
            <p:sp>
              <p:nvSpPr>
                <p:cNvPr id="28723" name="Line 113"/>
                <p:cNvSpPr>
                  <a:spLocks noChangeShapeType="1"/>
                </p:cNvSpPr>
                <p:nvPr/>
              </p:nvSpPr>
              <p:spPr bwMode="auto">
                <a:xfrm flipV="1">
                  <a:off x="4656" y="2448"/>
                  <a:ext cx="0" cy="336"/>
                </a:xfrm>
                <a:prstGeom prst="line">
                  <a:avLst/>
                </a:prstGeom>
                <a:noFill/>
                <a:ln w="9525">
                  <a:solidFill>
                    <a:schemeClr val="bg2"/>
                  </a:solidFill>
                  <a:round/>
                  <a:tailEnd type="triangle" w="med" len="med"/>
                </a:ln>
              </p:spPr>
              <p:txBody>
                <a:bodyPr/>
                <a:lstStyle/>
                <a:p>
                  <a:endParaRPr lang="en-IN"/>
                </a:p>
              </p:txBody>
            </p:sp>
            <p:sp>
              <p:nvSpPr>
                <p:cNvPr id="28724" name="Line 114"/>
                <p:cNvSpPr>
                  <a:spLocks noChangeShapeType="1"/>
                </p:cNvSpPr>
                <p:nvPr/>
              </p:nvSpPr>
              <p:spPr bwMode="auto">
                <a:xfrm>
                  <a:off x="4656" y="2976"/>
                  <a:ext cx="0" cy="336"/>
                </a:xfrm>
                <a:prstGeom prst="line">
                  <a:avLst/>
                </a:prstGeom>
                <a:noFill/>
                <a:ln w="9525">
                  <a:solidFill>
                    <a:schemeClr val="bg2"/>
                  </a:solidFill>
                  <a:round/>
                  <a:tailEnd type="triangle" w="med" len="med"/>
                </a:ln>
              </p:spPr>
              <p:txBody>
                <a:bodyPr/>
                <a:lstStyle/>
                <a:p>
                  <a:endParaRPr lang="en-IN"/>
                </a:p>
              </p:txBody>
            </p:sp>
            <p:sp>
              <p:nvSpPr>
                <p:cNvPr id="28725" name="Line 115"/>
                <p:cNvSpPr>
                  <a:spLocks noChangeShapeType="1"/>
                </p:cNvSpPr>
                <p:nvPr/>
              </p:nvSpPr>
              <p:spPr bwMode="auto">
                <a:xfrm>
                  <a:off x="4368" y="2928"/>
                  <a:ext cx="0" cy="192"/>
                </a:xfrm>
                <a:prstGeom prst="line">
                  <a:avLst/>
                </a:prstGeom>
                <a:noFill/>
                <a:ln w="9525">
                  <a:solidFill>
                    <a:schemeClr val="bg2"/>
                  </a:solidFill>
                  <a:round/>
                  <a:tailEnd type="triangle" w="med" len="med"/>
                </a:ln>
              </p:spPr>
              <p:txBody>
                <a:bodyPr/>
                <a:lstStyle/>
                <a:p>
                  <a:endParaRPr lang="en-IN"/>
                </a:p>
              </p:txBody>
            </p:sp>
            <p:sp>
              <p:nvSpPr>
                <p:cNvPr id="28726" name="Line 116"/>
                <p:cNvSpPr>
                  <a:spLocks noChangeShapeType="1"/>
                </p:cNvSpPr>
                <p:nvPr/>
              </p:nvSpPr>
              <p:spPr bwMode="auto">
                <a:xfrm flipV="1">
                  <a:off x="4368" y="2640"/>
                  <a:ext cx="0" cy="192"/>
                </a:xfrm>
                <a:prstGeom prst="line">
                  <a:avLst/>
                </a:prstGeom>
                <a:noFill/>
                <a:ln w="9525">
                  <a:solidFill>
                    <a:schemeClr val="bg2"/>
                  </a:solidFill>
                  <a:round/>
                  <a:tailEnd type="triangle" w="med" len="med"/>
                </a:ln>
              </p:spPr>
              <p:txBody>
                <a:bodyPr/>
                <a:lstStyle/>
                <a:p>
                  <a:endParaRPr lang="en-IN"/>
                </a:p>
              </p:txBody>
            </p:sp>
          </p:grpSp>
          <p:sp>
            <p:nvSpPr>
              <p:cNvPr id="28714" name="Text Box 117"/>
              <p:cNvSpPr txBox="1">
                <a:spLocks noChangeArrowheads="1"/>
              </p:cNvSpPr>
              <p:nvPr/>
            </p:nvSpPr>
            <p:spPr bwMode="auto">
              <a:xfrm>
                <a:off x="3006" y="261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8715" name="Text Box 118"/>
              <p:cNvSpPr txBox="1">
                <a:spLocks noChangeArrowheads="1"/>
              </p:cNvSpPr>
              <p:nvPr/>
            </p:nvSpPr>
            <p:spPr bwMode="auto">
              <a:xfrm>
                <a:off x="4158" y="2711"/>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8716" name="Text Box 119"/>
              <p:cNvSpPr txBox="1">
                <a:spLocks noChangeArrowheads="1"/>
              </p:cNvSpPr>
              <p:nvPr/>
            </p:nvSpPr>
            <p:spPr bwMode="auto">
              <a:xfrm>
                <a:off x="4454" y="2711"/>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28717" name="Text Box 120"/>
              <p:cNvSpPr txBox="1">
                <a:spLocks noChangeArrowheads="1"/>
              </p:cNvSpPr>
              <p:nvPr/>
            </p:nvSpPr>
            <p:spPr bwMode="auto">
              <a:xfrm>
                <a:off x="3654" y="3511"/>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28718" name="Text Box 121"/>
              <p:cNvSpPr txBox="1">
                <a:spLocks noChangeArrowheads="1"/>
              </p:cNvSpPr>
              <p:nvPr/>
            </p:nvSpPr>
            <p:spPr bwMode="auto">
              <a:xfrm>
                <a:off x="3654" y="3215"/>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grpSp>
      </p:grpSp>
      <p:sp>
        <p:nvSpPr>
          <p:cNvPr id="31866" name="Rectangle 122"/>
          <p:cNvSpPr>
            <a:spLocks noChangeArrowheads="1"/>
          </p:cNvSpPr>
          <p:nvPr/>
        </p:nvSpPr>
        <p:spPr bwMode="auto">
          <a:xfrm>
            <a:off x="5638800" y="1219200"/>
            <a:ext cx="2244725" cy="304800"/>
          </a:xfrm>
          <a:prstGeom prst="rect">
            <a:avLst/>
          </a:prstGeom>
          <a:noFill/>
          <a:ln w="9525">
            <a:noFill/>
            <a:miter lim="800000"/>
          </a:ln>
        </p:spPr>
        <p:txBody>
          <a:bodyPr wrap="none">
            <a:spAutoFit/>
          </a:bodyPr>
          <a:lstStyle/>
          <a:p>
            <a:pPr algn="ctr"/>
            <a:r>
              <a:rPr lang="en-US" sz="1400" b="1">
                <a:solidFill>
                  <a:srgbClr val="FF3300"/>
                </a:solidFill>
                <a:latin typeface="Times New Roman" charset="0"/>
              </a:rPr>
              <a:t>ALL VIEWS IDENTICAL</a:t>
            </a:r>
            <a:endParaRPr lang="en-US" sz="1400" b="1">
              <a:solidFill>
                <a:srgbClr val="FF3300"/>
              </a:solidFill>
              <a:latin typeface="Times New Roman" charset="0"/>
            </a:endParaRPr>
          </a:p>
        </p:txBody>
      </p:sp>
      <p:grpSp>
        <p:nvGrpSpPr>
          <p:cNvPr id="25" name="Group 123"/>
          <p:cNvGrpSpPr/>
          <p:nvPr/>
        </p:nvGrpSpPr>
        <p:grpSpPr bwMode="auto">
          <a:xfrm>
            <a:off x="2128838" y="990600"/>
            <a:ext cx="1046162" cy="892175"/>
            <a:chOff x="1656" y="61"/>
            <a:chExt cx="616" cy="514"/>
          </a:xfrm>
        </p:grpSpPr>
        <p:sp>
          <p:nvSpPr>
            <p:cNvPr id="28698" name="AutoShape 124"/>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28699" name="Text Box 125"/>
            <p:cNvSpPr txBox="1">
              <a:spLocks noChangeArrowheads="1"/>
            </p:cNvSpPr>
            <p:nvPr/>
          </p:nvSpPr>
          <p:spPr bwMode="auto">
            <a:xfrm>
              <a:off x="1656" y="61"/>
              <a:ext cx="616" cy="194"/>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26" name="Group 126"/>
          <p:cNvGrpSpPr/>
          <p:nvPr/>
        </p:nvGrpSpPr>
        <p:grpSpPr bwMode="auto">
          <a:xfrm>
            <a:off x="-403225" y="5014913"/>
            <a:ext cx="1279525" cy="419100"/>
            <a:chOff x="430" y="2398"/>
            <a:chExt cx="753" cy="241"/>
          </a:xfrm>
        </p:grpSpPr>
        <p:sp>
          <p:nvSpPr>
            <p:cNvPr id="28696" name="AutoShape 127"/>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28697" name="Text Box 128"/>
            <p:cNvSpPr txBox="1">
              <a:spLocks noChangeArrowheads="1"/>
            </p:cNvSpPr>
            <p:nvPr/>
          </p:nvSpPr>
          <p:spPr bwMode="auto">
            <a:xfrm rot="-2169755">
              <a:off x="430" y="2398"/>
              <a:ext cx="603" cy="193"/>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27" name="Group 129"/>
          <p:cNvGrpSpPr/>
          <p:nvPr/>
        </p:nvGrpSpPr>
        <p:grpSpPr bwMode="auto">
          <a:xfrm>
            <a:off x="3841750" y="4973638"/>
            <a:ext cx="1263650" cy="457200"/>
            <a:chOff x="3535" y="2452"/>
            <a:chExt cx="744" cy="263"/>
          </a:xfrm>
        </p:grpSpPr>
        <p:sp>
          <p:nvSpPr>
            <p:cNvPr id="28694" name="AutoShape 130"/>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28695" name="Text Box 131"/>
            <p:cNvSpPr txBox="1">
              <a:spLocks noChangeArrowheads="1"/>
            </p:cNvSpPr>
            <p:nvPr/>
          </p:nvSpPr>
          <p:spPr bwMode="auto">
            <a:xfrm rot="2136515">
              <a:off x="3670" y="2452"/>
              <a:ext cx="609" cy="194"/>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28684" name="Text Box 132"/>
          <p:cNvSpPr txBox="1">
            <a:spLocks noChangeArrowheads="1"/>
          </p:cNvSpPr>
          <p:nvPr/>
        </p:nvSpPr>
        <p:spPr bwMode="auto">
          <a:xfrm>
            <a:off x="368300" y="572135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28685" name="Oval 133"/>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15</a:t>
            </a:r>
            <a:endParaRPr lang="en-US" b="1"/>
          </a:p>
        </p:txBody>
      </p:sp>
      <p:sp>
        <p:nvSpPr>
          <p:cNvPr id="31878" name="Text Box 134"/>
          <p:cNvSpPr txBox="1">
            <a:spLocks noChangeArrowheads="1"/>
          </p:cNvSpPr>
          <p:nvPr/>
        </p:nvSpPr>
        <p:spPr bwMode="auto">
          <a:xfrm>
            <a:off x="5029200" y="7620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28" name="Group 135"/>
          <p:cNvGrpSpPr/>
          <p:nvPr/>
        </p:nvGrpSpPr>
        <p:grpSpPr bwMode="auto">
          <a:xfrm>
            <a:off x="8016875" y="46038"/>
            <a:ext cx="1096963" cy="182562"/>
            <a:chOff x="5050" y="29"/>
            <a:chExt cx="691" cy="115"/>
          </a:xfrm>
        </p:grpSpPr>
        <p:sp>
          <p:nvSpPr>
            <p:cNvPr id="28688" name="AutoShape 136">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8689" name="AutoShape 137">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8690" name="AutoShape 138">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8691" name="AutoShape 139">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8692" name="AutoShape 140">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8693" name="AutoShape 141">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strips(up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500" fill="hold"/>
                                        <p:tgtEl>
                                          <p:spTgt spid="25"/>
                                        </p:tgtEl>
                                        <p:attrNameLst>
                                          <p:attrName>ppt_x</p:attrName>
                                        </p:attrNameLst>
                                      </p:cBhvr>
                                      <p:tavLst>
                                        <p:tav tm="0">
                                          <p:val>
                                            <p:strVal val="#ppt_x"/>
                                          </p:val>
                                        </p:tav>
                                        <p:tav tm="100000">
                                          <p:val>
                                            <p:strVal val="#ppt_x"/>
                                          </p:val>
                                        </p:tav>
                                      </p:tavLst>
                                    </p:anim>
                                    <p:anim calcmode="lin" valueType="num">
                                      <p:cBhvr additive="base">
                                        <p:cTn id="13" dur="500" fill="hold"/>
                                        <p:tgtEl>
                                          <p:spTgt spid="25"/>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8" presetClass="entr" presetSubtype="3"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strips(upRight)">
                                      <p:cBhvr>
                                        <p:cTn id="18" dur="500"/>
                                        <p:tgtEl>
                                          <p:spTgt spid="26"/>
                                        </p:tgtEl>
                                      </p:cBhvr>
                                    </p:animEffect>
                                  </p:childTnLst>
                                </p:cTn>
                              </p:par>
                            </p:childTnLst>
                          </p:cTn>
                        </p:par>
                      </p:childTnLst>
                    </p:cTn>
                  </p:par>
                  <p:par>
                    <p:cTn id="19" fill="hold">
                      <p:stCondLst>
                        <p:cond delay="indefinite"/>
                      </p:stCondLst>
                      <p:childTnLst>
                        <p:par>
                          <p:cTn id="20" fill="hold">
                            <p:stCondLst>
                              <p:cond delay="0"/>
                            </p:stCondLst>
                            <p:childTnLst>
                              <p:par>
                                <p:cTn id="21" presetID="17" presetClass="entr" presetSubtype="1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500" fill="hold"/>
                                        <p:tgtEl>
                                          <p:spTgt spid="3"/>
                                        </p:tgtEl>
                                        <p:attrNameLst>
                                          <p:attrName>ppt_w</p:attrName>
                                        </p:attrNameLst>
                                      </p:cBhvr>
                                      <p:tavLst>
                                        <p:tav tm="0">
                                          <p:val>
                                            <p:fltVal val="0"/>
                                          </p:val>
                                        </p:tav>
                                        <p:tav tm="100000">
                                          <p:val>
                                            <p:strVal val="#ppt_w"/>
                                          </p:val>
                                        </p:tav>
                                      </p:tavLst>
                                    </p:anim>
                                    <p:anim calcmode="lin" valueType="num">
                                      <p:cBhvr>
                                        <p:cTn id="24"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32" fill="hold" grpId="0" nodeType="clickEffect">
                                  <p:stCondLst>
                                    <p:cond delay="0"/>
                                  </p:stCondLst>
                                  <p:childTnLst>
                                    <p:set>
                                      <p:cBhvr>
                                        <p:cTn id="28" dur="1" fill="hold">
                                          <p:stCondLst>
                                            <p:cond delay="0"/>
                                          </p:stCondLst>
                                        </p:cTn>
                                        <p:tgtEl>
                                          <p:spTgt spid="31878"/>
                                        </p:tgtEl>
                                        <p:attrNameLst>
                                          <p:attrName>style.visibility</p:attrName>
                                        </p:attrNameLst>
                                      </p:cBhvr>
                                      <p:to>
                                        <p:strVal val="visible"/>
                                      </p:to>
                                    </p:set>
                                    <p:anim calcmode="lin" valueType="num">
                                      <p:cBhvr>
                                        <p:cTn id="29" dur="500" fill="hold"/>
                                        <p:tgtEl>
                                          <p:spTgt spid="31878"/>
                                        </p:tgtEl>
                                        <p:attrNameLst>
                                          <p:attrName>ppt_w</p:attrName>
                                        </p:attrNameLst>
                                      </p:cBhvr>
                                      <p:tavLst>
                                        <p:tav tm="0">
                                          <p:val>
                                            <p:strVal val="4*#ppt_w"/>
                                          </p:val>
                                        </p:tav>
                                        <p:tav tm="100000">
                                          <p:val>
                                            <p:strVal val="#ppt_w"/>
                                          </p:val>
                                        </p:tav>
                                      </p:tavLst>
                                    </p:anim>
                                    <p:anim calcmode="lin" valueType="num">
                                      <p:cBhvr>
                                        <p:cTn id="30" dur="500" fill="hold"/>
                                        <p:tgtEl>
                                          <p:spTgt spid="31878"/>
                                        </p:tgtEl>
                                        <p:attrNameLst>
                                          <p:attrName>ppt_h</p:attrName>
                                        </p:attrNameLst>
                                      </p:cBhvr>
                                      <p:tavLst>
                                        <p:tav tm="0">
                                          <p:val>
                                            <p:strVal val="4*#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0-#ppt_w/2"/>
                                          </p:val>
                                        </p:tav>
                                        <p:tav tm="100000">
                                          <p:val>
                                            <p:strVal val="#ppt_x"/>
                                          </p:val>
                                        </p:tav>
                                      </p:tavLst>
                                    </p:anim>
                                    <p:anim calcmode="lin" valueType="num">
                                      <p:cBhvr additive="base">
                                        <p:cTn id="42"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500" fill="hold"/>
                                        <p:tgtEl>
                                          <p:spTgt spid="17"/>
                                        </p:tgtEl>
                                        <p:attrNameLst>
                                          <p:attrName>ppt_x</p:attrName>
                                        </p:attrNameLst>
                                      </p:cBhvr>
                                      <p:tavLst>
                                        <p:tav tm="0">
                                          <p:val>
                                            <p:strVal val="#ppt_x"/>
                                          </p:val>
                                        </p:tav>
                                        <p:tav tm="100000">
                                          <p:val>
                                            <p:strVal val="#ppt_x"/>
                                          </p:val>
                                        </p:tav>
                                      </p:tavLst>
                                    </p:anim>
                                    <p:anim calcmode="lin" valueType="num">
                                      <p:cBhvr additive="base">
                                        <p:cTn id="4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32" fill="hold" grpId="0" nodeType="clickEffect">
                                  <p:stCondLst>
                                    <p:cond delay="0"/>
                                  </p:stCondLst>
                                  <p:childTnLst>
                                    <p:set>
                                      <p:cBhvr>
                                        <p:cTn id="52" dur="1" fill="hold">
                                          <p:stCondLst>
                                            <p:cond delay="0"/>
                                          </p:stCondLst>
                                        </p:cTn>
                                        <p:tgtEl>
                                          <p:spTgt spid="31866"/>
                                        </p:tgtEl>
                                        <p:attrNameLst>
                                          <p:attrName>style.visibility</p:attrName>
                                        </p:attrNameLst>
                                      </p:cBhvr>
                                      <p:to>
                                        <p:strVal val="visible"/>
                                      </p:to>
                                    </p:set>
                                    <p:anim calcmode="lin" valueType="num">
                                      <p:cBhvr>
                                        <p:cTn id="53" dur="500" fill="hold"/>
                                        <p:tgtEl>
                                          <p:spTgt spid="31866"/>
                                        </p:tgtEl>
                                        <p:attrNameLst>
                                          <p:attrName>ppt_w</p:attrName>
                                        </p:attrNameLst>
                                      </p:cBhvr>
                                      <p:tavLst>
                                        <p:tav tm="0">
                                          <p:val>
                                            <p:strVal val="4*#ppt_w"/>
                                          </p:val>
                                        </p:tav>
                                        <p:tav tm="100000">
                                          <p:val>
                                            <p:strVal val="#ppt_w"/>
                                          </p:val>
                                        </p:tav>
                                      </p:tavLst>
                                    </p:anim>
                                    <p:anim calcmode="lin" valueType="num">
                                      <p:cBhvr>
                                        <p:cTn id="54" dur="500" fill="hold"/>
                                        <p:tgtEl>
                                          <p:spTgt spid="31866"/>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66" grpId="0" autoUpdateAnimBg="0"/>
      <p:bldP spid="3187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87363" y="871538"/>
            <a:ext cx="3657600" cy="4067175"/>
            <a:chOff x="173" y="1090"/>
            <a:chExt cx="2304" cy="2562"/>
          </a:xfrm>
        </p:grpSpPr>
        <p:sp>
          <p:nvSpPr>
            <p:cNvPr id="29813" name="Line 3"/>
            <p:cNvSpPr>
              <a:spLocks noChangeShapeType="1"/>
            </p:cNvSpPr>
            <p:nvPr/>
          </p:nvSpPr>
          <p:spPr bwMode="auto">
            <a:xfrm rot="21571905" flipV="1">
              <a:off x="1305" y="3248"/>
              <a:ext cx="692" cy="396"/>
            </a:xfrm>
            <a:prstGeom prst="line">
              <a:avLst/>
            </a:prstGeom>
            <a:noFill/>
            <a:ln w="6350">
              <a:solidFill>
                <a:schemeClr val="bg2"/>
              </a:solidFill>
              <a:round/>
            </a:ln>
          </p:spPr>
          <p:txBody>
            <a:bodyPr/>
            <a:lstStyle/>
            <a:p>
              <a:endParaRPr lang="en-IN"/>
            </a:p>
          </p:txBody>
        </p:sp>
        <p:sp>
          <p:nvSpPr>
            <p:cNvPr id="29814" name="Line 4"/>
            <p:cNvSpPr>
              <a:spLocks noChangeShapeType="1"/>
            </p:cNvSpPr>
            <p:nvPr/>
          </p:nvSpPr>
          <p:spPr bwMode="auto">
            <a:xfrm rot="28095" flipH="1" flipV="1">
              <a:off x="652" y="3269"/>
              <a:ext cx="658" cy="376"/>
            </a:xfrm>
            <a:prstGeom prst="line">
              <a:avLst/>
            </a:prstGeom>
            <a:noFill/>
            <a:ln w="6350">
              <a:solidFill>
                <a:schemeClr val="bg2"/>
              </a:solidFill>
              <a:round/>
            </a:ln>
          </p:spPr>
          <p:txBody>
            <a:bodyPr/>
            <a:lstStyle/>
            <a:p>
              <a:endParaRPr lang="en-IN"/>
            </a:p>
          </p:txBody>
        </p:sp>
        <p:sp>
          <p:nvSpPr>
            <p:cNvPr id="29815" name="Line 5"/>
            <p:cNvSpPr>
              <a:spLocks noChangeShapeType="1"/>
            </p:cNvSpPr>
            <p:nvPr/>
          </p:nvSpPr>
          <p:spPr bwMode="auto">
            <a:xfrm>
              <a:off x="512" y="3648"/>
              <a:ext cx="1605" cy="0"/>
            </a:xfrm>
            <a:prstGeom prst="line">
              <a:avLst/>
            </a:prstGeom>
            <a:noFill/>
            <a:ln w="6350">
              <a:solidFill>
                <a:schemeClr val="bg2"/>
              </a:solidFill>
              <a:round/>
            </a:ln>
          </p:spPr>
          <p:txBody>
            <a:bodyPr wrap="none" anchor="ctr"/>
            <a:lstStyle/>
            <a:p>
              <a:endParaRPr lang="en-IN"/>
            </a:p>
          </p:txBody>
        </p:sp>
        <p:sp>
          <p:nvSpPr>
            <p:cNvPr id="29816" name="AutoShape 6"/>
            <p:cNvSpPr>
              <a:spLocks noChangeArrowheads="1"/>
            </p:cNvSpPr>
            <p:nvPr/>
          </p:nvSpPr>
          <p:spPr bwMode="auto">
            <a:xfrm>
              <a:off x="269" y="2448"/>
              <a:ext cx="2083" cy="1191"/>
            </a:xfrm>
            <a:prstGeom prst="diamond">
              <a:avLst/>
            </a:prstGeom>
            <a:solidFill>
              <a:schemeClr val="bg1"/>
            </a:solidFill>
            <a:ln w="19050">
              <a:solidFill>
                <a:schemeClr val="folHlink"/>
              </a:solidFill>
              <a:miter lim="800000"/>
            </a:ln>
          </p:spPr>
          <p:txBody>
            <a:bodyPr wrap="none" anchor="ctr"/>
            <a:lstStyle/>
            <a:p>
              <a:endParaRPr lang="en-IN"/>
            </a:p>
          </p:txBody>
        </p:sp>
        <p:sp>
          <p:nvSpPr>
            <p:cNvPr id="29817" name="Line 7"/>
            <p:cNvSpPr>
              <a:spLocks noChangeShapeType="1"/>
            </p:cNvSpPr>
            <p:nvPr/>
          </p:nvSpPr>
          <p:spPr bwMode="auto">
            <a:xfrm flipV="1">
              <a:off x="1293" y="2448"/>
              <a:ext cx="0" cy="1200"/>
            </a:xfrm>
            <a:prstGeom prst="line">
              <a:avLst/>
            </a:prstGeom>
            <a:noFill/>
            <a:ln w="28575">
              <a:solidFill>
                <a:schemeClr val="tx1"/>
              </a:solidFill>
              <a:round/>
            </a:ln>
          </p:spPr>
          <p:txBody>
            <a:bodyPr wrap="none" anchor="ctr"/>
            <a:lstStyle/>
            <a:p>
              <a:endParaRPr lang="en-IN"/>
            </a:p>
          </p:txBody>
        </p:sp>
        <p:sp>
          <p:nvSpPr>
            <p:cNvPr id="29818" name="Line 8"/>
            <p:cNvSpPr>
              <a:spLocks noChangeShapeType="1"/>
            </p:cNvSpPr>
            <p:nvPr/>
          </p:nvSpPr>
          <p:spPr bwMode="auto">
            <a:xfrm flipV="1">
              <a:off x="269" y="1872"/>
              <a:ext cx="0" cy="1200"/>
            </a:xfrm>
            <a:prstGeom prst="line">
              <a:avLst/>
            </a:prstGeom>
            <a:noFill/>
            <a:ln w="28575">
              <a:solidFill>
                <a:schemeClr val="folHlink"/>
              </a:solidFill>
              <a:round/>
            </a:ln>
          </p:spPr>
          <p:txBody>
            <a:bodyPr wrap="none" anchor="ctr"/>
            <a:lstStyle/>
            <a:p>
              <a:endParaRPr lang="en-IN"/>
            </a:p>
          </p:txBody>
        </p:sp>
        <p:sp>
          <p:nvSpPr>
            <p:cNvPr id="29819" name="Line 9"/>
            <p:cNvSpPr>
              <a:spLocks noChangeShapeType="1"/>
            </p:cNvSpPr>
            <p:nvPr/>
          </p:nvSpPr>
          <p:spPr bwMode="auto">
            <a:xfrm flipV="1">
              <a:off x="2337" y="1868"/>
              <a:ext cx="0" cy="1200"/>
            </a:xfrm>
            <a:prstGeom prst="line">
              <a:avLst/>
            </a:prstGeom>
            <a:noFill/>
            <a:ln w="28575">
              <a:solidFill>
                <a:schemeClr val="folHlink"/>
              </a:solidFill>
              <a:round/>
            </a:ln>
          </p:spPr>
          <p:txBody>
            <a:bodyPr wrap="none" anchor="ctr"/>
            <a:lstStyle/>
            <a:p>
              <a:endParaRPr lang="en-IN"/>
            </a:p>
          </p:txBody>
        </p:sp>
        <p:sp>
          <p:nvSpPr>
            <p:cNvPr id="29820" name="AutoShape 10"/>
            <p:cNvSpPr>
              <a:spLocks noChangeArrowheads="1"/>
            </p:cNvSpPr>
            <p:nvPr/>
          </p:nvSpPr>
          <p:spPr bwMode="auto">
            <a:xfrm>
              <a:off x="253" y="1256"/>
              <a:ext cx="2083" cy="1191"/>
            </a:xfrm>
            <a:prstGeom prst="diamond">
              <a:avLst/>
            </a:prstGeom>
            <a:solidFill>
              <a:schemeClr val="bg1"/>
            </a:solidFill>
            <a:ln w="28575">
              <a:solidFill>
                <a:schemeClr val="bg2"/>
              </a:solidFill>
              <a:miter lim="800000"/>
            </a:ln>
          </p:spPr>
          <p:txBody>
            <a:bodyPr wrap="none" anchor="ctr"/>
            <a:lstStyle/>
            <a:p>
              <a:endParaRPr lang="en-IN"/>
            </a:p>
          </p:txBody>
        </p:sp>
        <p:grpSp>
          <p:nvGrpSpPr>
            <p:cNvPr id="3" name="Group 11"/>
            <p:cNvGrpSpPr/>
            <p:nvPr/>
          </p:nvGrpSpPr>
          <p:grpSpPr bwMode="auto">
            <a:xfrm>
              <a:off x="453" y="2096"/>
              <a:ext cx="728" cy="1292"/>
              <a:chOff x="664" y="2096"/>
              <a:chExt cx="728" cy="1292"/>
            </a:xfrm>
          </p:grpSpPr>
          <p:sp>
            <p:nvSpPr>
              <p:cNvPr id="29864" name="Line 12"/>
              <p:cNvSpPr>
                <a:spLocks noChangeShapeType="1"/>
              </p:cNvSpPr>
              <p:nvPr/>
            </p:nvSpPr>
            <p:spPr bwMode="auto">
              <a:xfrm>
                <a:off x="664" y="2096"/>
                <a:ext cx="720" cy="432"/>
              </a:xfrm>
              <a:prstGeom prst="line">
                <a:avLst/>
              </a:prstGeom>
              <a:noFill/>
              <a:ln w="28575">
                <a:solidFill>
                  <a:schemeClr val="tx1"/>
                </a:solidFill>
                <a:round/>
              </a:ln>
            </p:spPr>
            <p:txBody>
              <a:bodyPr/>
              <a:lstStyle/>
              <a:p>
                <a:endParaRPr lang="en-IN"/>
              </a:p>
            </p:txBody>
          </p:sp>
          <p:sp>
            <p:nvSpPr>
              <p:cNvPr id="29865" name="Line 13"/>
              <p:cNvSpPr>
                <a:spLocks noChangeShapeType="1"/>
              </p:cNvSpPr>
              <p:nvPr/>
            </p:nvSpPr>
            <p:spPr bwMode="auto">
              <a:xfrm>
                <a:off x="1392" y="2524"/>
                <a:ext cx="0" cy="864"/>
              </a:xfrm>
              <a:prstGeom prst="line">
                <a:avLst/>
              </a:prstGeom>
              <a:noFill/>
              <a:ln w="28575">
                <a:solidFill>
                  <a:schemeClr val="tx1"/>
                </a:solidFill>
                <a:round/>
              </a:ln>
            </p:spPr>
            <p:txBody>
              <a:bodyPr/>
              <a:lstStyle/>
              <a:p>
                <a:endParaRPr lang="en-IN"/>
              </a:p>
            </p:txBody>
          </p:sp>
        </p:grpSp>
        <p:grpSp>
          <p:nvGrpSpPr>
            <p:cNvPr id="4" name="Group 14"/>
            <p:cNvGrpSpPr/>
            <p:nvPr/>
          </p:nvGrpSpPr>
          <p:grpSpPr bwMode="auto">
            <a:xfrm>
              <a:off x="173" y="2088"/>
              <a:ext cx="1020" cy="1419"/>
              <a:chOff x="384" y="2088"/>
              <a:chExt cx="1020" cy="1419"/>
            </a:xfrm>
          </p:grpSpPr>
          <p:sp>
            <p:nvSpPr>
              <p:cNvPr id="29861" name="Line 15"/>
              <p:cNvSpPr>
                <a:spLocks noChangeShapeType="1"/>
              </p:cNvSpPr>
              <p:nvPr/>
            </p:nvSpPr>
            <p:spPr bwMode="auto">
              <a:xfrm flipV="1">
                <a:off x="1152" y="2532"/>
                <a:ext cx="240" cy="138"/>
              </a:xfrm>
              <a:prstGeom prst="line">
                <a:avLst/>
              </a:prstGeom>
              <a:noFill/>
              <a:ln w="28575">
                <a:solidFill>
                  <a:schemeClr val="tx1"/>
                </a:solidFill>
                <a:round/>
              </a:ln>
            </p:spPr>
            <p:txBody>
              <a:bodyPr wrap="none" anchor="ctr"/>
              <a:lstStyle/>
              <a:p>
                <a:endParaRPr lang="en-IN"/>
              </a:p>
            </p:txBody>
          </p:sp>
          <p:sp>
            <p:nvSpPr>
              <p:cNvPr id="29862" name="Line 16"/>
              <p:cNvSpPr>
                <a:spLocks noChangeShapeType="1"/>
              </p:cNvSpPr>
              <p:nvPr/>
            </p:nvSpPr>
            <p:spPr bwMode="auto">
              <a:xfrm flipV="1">
                <a:off x="1152" y="3363"/>
                <a:ext cx="252" cy="144"/>
              </a:xfrm>
              <a:prstGeom prst="line">
                <a:avLst/>
              </a:prstGeom>
              <a:noFill/>
              <a:ln w="28575">
                <a:solidFill>
                  <a:schemeClr val="tx1"/>
                </a:solidFill>
                <a:round/>
              </a:ln>
            </p:spPr>
            <p:txBody>
              <a:bodyPr wrap="none" anchor="ctr"/>
              <a:lstStyle/>
              <a:p>
                <a:endParaRPr lang="en-IN"/>
              </a:p>
            </p:txBody>
          </p:sp>
          <p:sp>
            <p:nvSpPr>
              <p:cNvPr id="29863" name="Line 17"/>
              <p:cNvSpPr>
                <a:spLocks noChangeShapeType="1"/>
              </p:cNvSpPr>
              <p:nvPr/>
            </p:nvSpPr>
            <p:spPr bwMode="auto">
              <a:xfrm flipV="1">
                <a:off x="384" y="2088"/>
                <a:ext cx="288" cy="166"/>
              </a:xfrm>
              <a:prstGeom prst="line">
                <a:avLst/>
              </a:prstGeom>
              <a:noFill/>
              <a:ln w="28575">
                <a:solidFill>
                  <a:schemeClr val="tx1"/>
                </a:solidFill>
                <a:round/>
              </a:ln>
            </p:spPr>
            <p:txBody>
              <a:bodyPr wrap="none" anchor="ctr"/>
              <a:lstStyle/>
              <a:p>
                <a:endParaRPr lang="en-IN"/>
              </a:p>
            </p:txBody>
          </p:sp>
        </p:grpSp>
        <p:grpSp>
          <p:nvGrpSpPr>
            <p:cNvPr id="5" name="Group 18"/>
            <p:cNvGrpSpPr/>
            <p:nvPr/>
          </p:nvGrpSpPr>
          <p:grpSpPr bwMode="auto">
            <a:xfrm>
              <a:off x="177" y="2236"/>
              <a:ext cx="764" cy="1268"/>
              <a:chOff x="388" y="2236"/>
              <a:chExt cx="764" cy="1268"/>
            </a:xfrm>
          </p:grpSpPr>
          <p:sp>
            <p:nvSpPr>
              <p:cNvPr id="29857" name="Line 19"/>
              <p:cNvSpPr>
                <a:spLocks noChangeShapeType="1"/>
              </p:cNvSpPr>
              <p:nvPr/>
            </p:nvSpPr>
            <p:spPr bwMode="auto">
              <a:xfrm>
                <a:off x="408" y="2244"/>
                <a:ext cx="720" cy="432"/>
              </a:xfrm>
              <a:prstGeom prst="line">
                <a:avLst/>
              </a:prstGeom>
              <a:noFill/>
              <a:ln w="28575">
                <a:solidFill>
                  <a:schemeClr val="tx1"/>
                </a:solidFill>
                <a:round/>
              </a:ln>
            </p:spPr>
            <p:txBody>
              <a:bodyPr/>
              <a:lstStyle/>
              <a:p>
                <a:endParaRPr lang="en-IN"/>
              </a:p>
            </p:txBody>
          </p:sp>
          <p:sp>
            <p:nvSpPr>
              <p:cNvPr id="29858" name="Line 20"/>
              <p:cNvSpPr>
                <a:spLocks noChangeShapeType="1"/>
              </p:cNvSpPr>
              <p:nvPr/>
            </p:nvSpPr>
            <p:spPr bwMode="auto">
              <a:xfrm>
                <a:off x="1148" y="2668"/>
                <a:ext cx="0" cy="836"/>
              </a:xfrm>
              <a:prstGeom prst="line">
                <a:avLst/>
              </a:prstGeom>
              <a:noFill/>
              <a:ln w="28575">
                <a:solidFill>
                  <a:schemeClr val="tx1"/>
                </a:solidFill>
                <a:round/>
              </a:ln>
            </p:spPr>
            <p:txBody>
              <a:bodyPr/>
              <a:lstStyle/>
              <a:p>
                <a:endParaRPr lang="en-IN"/>
              </a:p>
            </p:txBody>
          </p:sp>
          <p:sp>
            <p:nvSpPr>
              <p:cNvPr id="29859" name="Line 21"/>
              <p:cNvSpPr>
                <a:spLocks noChangeShapeType="1"/>
              </p:cNvSpPr>
              <p:nvPr/>
            </p:nvSpPr>
            <p:spPr bwMode="auto">
              <a:xfrm>
                <a:off x="388" y="2236"/>
                <a:ext cx="0" cy="836"/>
              </a:xfrm>
              <a:prstGeom prst="line">
                <a:avLst/>
              </a:prstGeom>
              <a:noFill/>
              <a:ln w="28575">
                <a:solidFill>
                  <a:schemeClr val="tx1"/>
                </a:solidFill>
                <a:round/>
              </a:ln>
            </p:spPr>
            <p:txBody>
              <a:bodyPr/>
              <a:lstStyle/>
              <a:p>
                <a:endParaRPr lang="en-IN"/>
              </a:p>
            </p:txBody>
          </p:sp>
          <p:sp>
            <p:nvSpPr>
              <p:cNvPr id="29860" name="Line 22"/>
              <p:cNvSpPr>
                <a:spLocks noChangeShapeType="1"/>
              </p:cNvSpPr>
              <p:nvPr/>
            </p:nvSpPr>
            <p:spPr bwMode="auto">
              <a:xfrm>
                <a:off x="388" y="3066"/>
                <a:ext cx="764" cy="438"/>
              </a:xfrm>
              <a:prstGeom prst="line">
                <a:avLst/>
              </a:prstGeom>
              <a:noFill/>
              <a:ln w="28575">
                <a:solidFill>
                  <a:schemeClr val="tx1"/>
                </a:solidFill>
                <a:round/>
              </a:ln>
            </p:spPr>
            <p:txBody>
              <a:bodyPr/>
              <a:lstStyle/>
              <a:p>
                <a:endParaRPr lang="en-IN"/>
              </a:p>
            </p:txBody>
          </p:sp>
        </p:grpSp>
        <p:grpSp>
          <p:nvGrpSpPr>
            <p:cNvPr id="6" name="Group 23"/>
            <p:cNvGrpSpPr/>
            <p:nvPr/>
          </p:nvGrpSpPr>
          <p:grpSpPr bwMode="auto">
            <a:xfrm>
              <a:off x="557" y="1836"/>
              <a:ext cx="1476" cy="432"/>
              <a:chOff x="768" y="1836"/>
              <a:chExt cx="1476" cy="432"/>
            </a:xfrm>
          </p:grpSpPr>
          <p:sp>
            <p:nvSpPr>
              <p:cNvPr id="29855" name="Line 24"/>
              <p:cNvSpPr>
                <a:spLocks noChangeShapeType="1"/>
              </p:cNvSpPr>
              <p:nvPr/>
            </p:nvSpPr>
            <p:spPr bwMode="auto">
              <a:xfrm>
                <a:off x="768" y="1836"/>
                <a:ext cx="720" cy="432"/>
              </a:xfrm>
              <a:prstGeom prst="line">
                <a:avLst/>
              </a:prstGeom>
              <a:noFill/>
              <a:ln w="28575">
                <a:solidFill>
                  <a:schemeClr val="tx1"/>
                </a:solidFill>
                <a:round/>
              </a:ln>
            </p:spPr>
            <p:txBody>
              <a:bodyPr/>
              <a:lstStyle/>
              <a:p>
                <a:endParaRPr lang="en-IN"/>
              </a:p>
            </p:txBody>
          </p:sp>
          <p:sp>
            <p:nvSpPr>
              <p:cNvPr id="29856" name="Line 25"/>
              <p:cNvSpPr>
                <a:spLocks noChangeShapeType="1"/>
              </p:cNvSpPr>
              <p:nvPr/>
            </p:nvSpPr>
            <p:spPr bwMode="auto">
              <a:xfrm flipH="1">
                <a:off x="1488" y="1848"/>
                <a:ext cx="756" cy="408"/>
              </a:xfrm>
              <a:prstGeom prst="line">
                <a:avLst/>
              </a:prstGeom>
              <a:noFill/>
              <a:ln w="28575">
                <a:solidFill>
                  <a:schemeClr val="tx1"/>
                </a:solidFill>
                <a:round/>
              </a:ln>
            </p:spPr>
            <p:txBody>
              <a:bodyPr/>
              <a:lstStyle/>
              <a:p>
                <a:endParaRPr lang="en-IN"/>
              </a:p>
            </p:txBody>
          </p:sp>
        </p:grpSp>
        <p:grpSp>
          <p:nvGrpSpPr>
            <p:cNvPr id="7" name="Group 26"/>
            <p:cNvGrpSpPr/>
            <p:nvPr/>
          </p:nvGrpSpPr>
          <p:grpSpPr bwMode="auto">
            <a:xfrm>
              <a:off x="1445" y="2108"/>
              <a:ext cx="1032" cy="1444"/>
              <a:chOff x="1656" y="2108"/>
              <a:chExt cx="1032" cy="1444"/>
            </a:xfrm>
          </p:grpSpPr>
          <p:sp>
            <p:nvSpPr>
              <p:cNvPr id="29852" name="Line 27"/>
              <p:cNvSpPr>
                <a:spLocks noChangeShapeType="1"/>
              </p:cNvSpPr>
              <p:nvPr/>
            </p:nvSpPr>
            <p:spPr bwMode="auto">
              <a:xfrm flipH="1" flipV="1">
                <a:off x="2400" y="2108"/>
                <a:ext cx="288" cy="144"/>
              </a:xfrm>
              <a:prstGeom prst="line">
                <a:avLst/>
              </a:prstGeom>
              <a:noFill/>
              <a:ln w="28575">
                <a:solidFill>
                  <a:schemeClr val="tx1"/>
                </a:solidFill>
                <a:round/>
              </a:ln>
            </p:spPr>
            <p:txBody>
              <a:bodyPr wrap="none" anchor="ctr"/>
              <a:lstStyle/>
              <a:p>
                <a:endParaRPr lang="en-IN"/>
              </a:p>
            </p:txBody>
          </p:sp>
          <p:sp>
            <p:nvSpPr>
              <p:cNvPr id="29853" name="Line 28"/>
              <p:cNvSpPr>
                <a:spLocks noChangeShapeType="1"/>
              </p:cNvSpPr>
              <p:nvPr/>
            </p:nvSpPr>
            <p:spPr bwMode="auto">
              <a:xfrm flipH="1" flipV="1">
                <a:off x="1656" y="2532"/>
                <a:ext cx="264" cy="156"/>
              </a:xfrm>
              <a:prstGeom prst="line">
                <a:avLst/>
              </a:prstGeom>
              <a:noFill/>
              <a:ln w="28575">
                <a:solidFill>
                  <a:schemeClr val="tx1"/>
                </a:solidFill>
                <a:round/>
              </a:ln>
            </p:spPr>
            <p:txBody>
              <a:bodyPr wrap="none" anchor="ctr"/>
              <a:lstStyle/>
              <a:p>
                <a:endParaRPr lang="en-IN"/>
              </a:p>
            </p:txBody>
          </p:sp>
          <p:sp>
            <p:nvSpPr>
              <p:cNvPr id="29854" name="Line 29"/>
              <p:cNvSpPr>
                <a:spLocks noChangeShapeType="1"/>
              </p:cNvSpPr>
              <p:nvPr/>
            </p:nvSpPr>
            <p:spPr bwMode="auto">
              <a:xfrm flipH="1" flipV="1">
                <a:off x="1656" y="3408"/>
                <a:ext cx="288" cy="144"/>
              </a:xfrm>
              <a:prstGeom prst="line">
                <a:avLst/>
              </a:prstGeom>
              <a:noFill/>
              <a:ln w="28575">
                <a:solidFill>
                  <a:schemeClr val="tx1"/>
                </a:solidFill>
                <a:round/>
              </a:ln>
            </p:spPr>
            <p:txBody>
              <a:bodyPr wrap="none" anchor="ctr"/>
              <a:lstStyle/>
              <a:p>
                <a:endParaRPr lang="en-IN"/>
              </a:p>
            </p:txBody>
          </p:sp>
        </p:grpSp>
        <p:grpSp>
          <p:nvGrpSpPr>
            <p:cNvPr id="8" name="Group 30"/>
            <p:cNvGrpSpPr/>
            <p:nvPr/>
          </p:nvGrpSpPr>
          <p:grpSpPr bwMode="auto">
            <a:xfrm>
              <a:off x="1709" y="2256"/>
              <a:ext cx="768" cy="1284"/>
              <a:chOff x="1920" y="2256"/>
              <a:chExt cx="768" cy="1284"/>
            </a:xfrm>
          </p:grpSpPr>
          <p:sp>
            <p:nvSpPr>
              <p:cNvPr id="29848" name="Line 31"/>
              <p:cNvSpPr>
                <a:spLocks noChangeShapeType="1"/>
              </p:cNvSpPr>
              <p:nvPr/>
            </p:nvSpPr>
            <p:spPr bwMode="auto">
              <a:xfrm>
                <a:off x="1920" y="2676"/>
                <a:ext cx="0" cy="864"/>
              </a:xfrm>
              <a:prstGeom prst="line">
                <a:avLst/>
              </a:prstGeom>
              <a:noFill/>
              <a:ln w="28575">
                <a:solidFill>
                  <a:schemeClr val="tx1"/>
                </a:solidFill>
                <a:round/>
              </a:ln>
            </p:spPr>
            <p:txBody>
              <a:bodyPr/>
              <a:lstStyle/>
              <a:p>
                <a:endParaRPr lang="en-IN"/>
              </a:p>
            </p:txBody>
          </p:sp>
          <p:sp>
            <p:nvSpPr>
              <p:cNvPr id="29849" name="Line 32"/>
              <p:cNvSpPr>
                <a:spLocks noChangeShapeType="1"/>
              </p:cNvSpPr>
              <p:nvPr/>
            </p:nvSpPr>
            <p:spPr bwMode="auto">
              <a:xfrm flipV="1">
                <a:off x="1920" y="2256"/>
                <a:ext cx="768" cy="432"/>
              </a:xfrm>
              <a:prstGeom prst="line">
                <a:avLst/>
              </a:prstGeom>
              <a:noFill/>
              <a:ln w="28575">
                <a:solidFill>
                  <a:schemeClr val="tx1"/>
                </a:solidFill>
                <a:round/>
              </a:ln>
            </p:spPr>
            <p:txBody>
              <a:bodyPr/>
              <a:lstStyle/>
              <a:p>
                <a:endParaRPr lang="en-IN"/>
              </a:p>
            </p:txBody>
          </p:sp>
          <p:sp>
            <p:nvSpPr>
              <p:cNvPr id="29850" name="Line 33"/>
              <p:cNvSpPr>
                <a:spLocks noChangeShapeType="1"/>
              </p:cNvSpPr>
              <p:nvPr/>
            </p:nvSpPr>
            <p:spPr bwMode="auto">
              <a:xfrm>
                <a:off x="2688" y="2256"/>
                <a:ext cx="0" cy="860"/>
              </a:xfrm>
              <a:prstGeom prst="line">
                <a:avLst/>
              </a:prstGeom>
              <a:noFill/>
              <a:ln w="28575">
                <a:solidFill>
                  <a:schemeClr val="tx1"/>
                </a:solidFill>
                <a:round/>
              </a:ln>
            </p:spPr>
            <p:txBody>
              <a:bodyPr/>
              <a:lstStyle/>
              <a:p>
                <a:endParaRPr lang="en-IN"/>
              </a:p>
            </p:txBody>
          </p:sp>
          <p:sp>
            <p:nvSpPr>
              <p:cNvPr id="29851" name="Line 34"/>
              <p:cNvSpPr>
                <a:spLocks noChangeShapeType="1"/>
              </p:cNvSpPr>
              <p:nvPr/>
            </p:nvSpPr>
            <p:spPr bwMode="auto">
              <a:xfrm flipV="1">
                <a:off x="1920" y="3108"/>
                <a:ext cx="768" cy="432"/>
              </a:xfrm>
              <a:prstGeom prst="line">
                <a:avLst/>
              </a:prstGeom>
              <a:noFill/>
              <a:ln w="28575">
                <a:solidFill>
                  <a:schemeClr val="tx1"/>
                </a:solidFill>
                <a:round/>
              </a:ln>
            </p:spPr>
            <p:txBody>
              <a:bodyPr/>
              <a:lstStyle/>
              <a:p>
                <a:endParaRPr lang="en-IN"/>
              </a:p>
            </p:txBody>
          </p:sp>
        </p:grpSp>
        <p:sp>
          <p:nvSpPr>
            <p:cNvPr id="29827" name="AutoShape 35"/>
            <p:cNvSpPr>
              <a:spLocks noChangeArrowheads="1"/>
            </p:cNvSpPr>
            <p:nvPr/>
          </p:nvSpPr>
          <p:spPr bwMode="auto">
            <a:xfrm>
              <a:off x="569" y="1200"/>
              <a:ext cx="1440" cy="912"/>
            </a:xfrm>
            <a:prstGeom prst="diamond">
              <a:avLst/>
            </a:prstGeom>
            <a:solidFill>
              <a:schemeClr val="bg1"/>
            </a:solidFill>
            <a:ln w="9525">
              <a:noFill/>
              <a:miter lim="800000"/>
            </a:ln>
          </p:spPr>
          <p:txBody>
            <a:bodyPr wrap="none" anchor="ctr"/>
            <a:lstStyle/>
            <a:p>
              <a:endParaRPr lang="en-IN"/>
            </a:p>
          </p:txBody>
        </p:sp>
        <p:grpSp>
          <p:nvGrpSpPr>
            <p:cNvPr id="9" name="Group 36"/>
            <p:cNvGrpSpPr/>
            <p:nvPr/>
          </p:nvGrpSpPr>
          <p:grpSpPr bwMode="auto">
            <a:xfrm>
              <a:off x="1465" y="2108"/>
              <a:ext cx="724" cy="1308"/>
              <a:chOff x="1676" y="2108"/>
              <a:chExt cx="724" cy="1308"/>
            </a:xfrm>
          </p:grpSpPr>
          <p:sp>
            <p:nvSpPr>
              <p:cNvPr id="29846" name="Line 37"/>
              <p:cNvSpPr>
                <a:spLocks noChangeShapeType="1"/>
              </p:cNvSpPr>
              <p:nvPr/>
            </p:nvSpPr>
            <p:spPr bwMode="auto">
              <a:xfrm flipH="1">
                <a:off x="1680" y="2108"/>
                <a:ext cx="720" cy="432"/>
              </a:xfrm>
              <a:prstGeom prst="line">
                <a:avLst/>
              </a:prstGeom>
              <a:noFill/>
              <a:ln w="28575">
                <a:solidFill>
                  <a:schemeClr val="tx1"/>
                </a:solidFill>
                <a:round/>
              </a:ln>
            </p:spPr>
            <p:txBody>
              <a:bodyPr/>
              <a:lstStyle/>
              <a:p>
                <a:endParaRPr lang="en-IN"/>
              </a:p>
            </p:txBody>
          </p:sp>
          <p:sp>
            <p:nvSpPr>
              <p:cNvPr id="29847" name="Line 38"/>
              <p:cNvSpPr>
                <a:spLocks noChangeShapeType="1"/>
              </p:cNvSpPr>
              <p:nvPr/>
            </p:nvSpPr>
            <p:spPr bwMode="auto">
              <a:xfrm>
                <a:off x="1676" y="2544"/>
                <a:ext cx="0" cy="872"/>
              </a:xfrm>
              <a:prstGeom prst="line">
                <a:avLst/>
              </a:prstGeom>
              <a:noFill/>
              <a:ln w="28575">
                <a:solidFill>
                  <a:schemeClr val="tx1"/>
                </a:solidFill>
                <a:round/>
              </a:ln>
            </p:spPr>
            <p:txBody>
              <a:bodyPr/>
              <a:lstStyle/>
              <a:p>
                <a:endParaRPr lang="en-IN"/>
              </a:p>
            </p:txBody>
          </p:sp>
        </p:grpSp>
        <p:sp>
          <p:nvSpPr>
            <p:cNvPr id="29829" name="Line 39"/>
            <p:cNvSpPr>
              <a:spLocks noChangeShapeType="1"/>
            </p:cNvSpPr>
            <p:nvPr/>
          </p:nvSpPr>
          <p:spPr bwMode="auto">
            <a:xfrm>
              <a:off x="269" y="1872"/>
              <a:ext cx="1008" cy="576"/>
            </a:xfrm>
            <a:prstGeom prst="line">
              <a:avLst/>
            </a:prstGeom>
            <a:noFill/>
            <a:ln w="28575">
              <a:solidFill>
                <a:schemeClr val="tx1"/>
              </a:solidFill>
              <a:round/>
            </a:ln>
          </p:spPr>
          <p:txBody>
            <a:bodyPr/>
            <a:lstStyle/>
            <a:p>
              <a:endParaRPr lang="en-IN"/>
            </a:p>
          </p:txBody>
        </p:sp>
        <p:sp>
          <p:nvSpPr>
            <p:cNvPr id="29830" name="Line 40"/>
            <p:cNvSpPr>
              <a:spLocks noChangeShapeType="1"/>
            </p:cNvSpPr>
            <p:nvPr/>
          </p:nvSpPr>
          <p:spPr bwMode="auto">
            <a:xfrm flipV="1">
              <a:off x="1277" y="1851"/>
              <a:ext cx="1056" cy="597"/>
            </a:xfrm>
            <a:prstGeom prst="line">
              <a:avLst/>
            </a:prstGeom>
            <a:noFill/>
            <a:ln w="28575">
              <a:solidFill>
                <a:schemeClr val="tx1"/>
              </a:solidFill>
              <a:round/>
            </a:ln>
          </p:spPr>
          <p:txBody>
            <a:bodyPr/>
            <a:lstStyle/>
            <a:p>
              <a:endParaRPr lang="en-IN"/>
            </a:p>
          </p:txBody>
        </p:sp>
        <p:sp>
          <p:nvSpPr>
            <p:cNvPr id="29831" name="Line 41"/>
            <p:cNvSpPr>
              <a:spLocks noChangeShapeType="1"/>
            </p:cNvSpPr>
            <p:nvPr/>
          </p:nvSpPr>
          <p:spPr bwMode="auto">
            <a:xfrm rot="-132794">
              <a:off x="2045" y="1680"/>
              <a:ext cx="288" cy="192"/>
            </a:xfrm>
            <a:prstGeom prst="line">
              <a:avLst/>
            </a:prstGeom>
            <a:noFill/>
            <a:ln w="28575">
              <a:solidFill>
                <a:schemeClr val="tx1"/>
              </a:solidFill>
              <a:round/>
            </a:ln>
          </p:spPr>
          <p:txBody>
            <a:bodyPr/>
            <a:lstStyle/>
            <a:p>
              <a:endParaRPr lang="en-IN"/>
            </a:p>
          </p:txBody>
        </p:sp>
        <p:sp>
          <p:nvSpPr>
            <p:cNvPr id="29832" name="Line 42"/>
            <p:cNvSpPr>
              <a:spLocks noChangeShapeType="1"/>
            </p:cNvSpPr>
            <p:nvPr/>
          </p:nvSpPr>
          <p:spPr bwMode="auto">
            <a:xfrm flipV="1">
              <a:off x="265" y="1680"/>
              <a:ext cx="292" cy="172"/>
            </a:xfrm>
            <a:prstGeom prst="line">
              <a:avLst/>
            </a:prstGeom>
            <a:noFill/>
            <a:ln w="28575">
              <a:solidFill>
                <a:schemeClr val="tx1"/>
              </a:solidFill>
              <a:round/>
            </a:ln>
          </p:spPr>
          <p:txBody>
            <a:bodyPr/>
            <a:lstStyle/>
            <a:p>
              <a:endParaRPr lang="en-IN"/>
            </a:p>
          </p:txBody>
        </p:sp>
        <p:sp>
          <p:nvSpPr>
            <p:cNvPr id="29833" name="Line 43"/>
            <p:cNvSpPr>
              <a:spLocks noChangeShapeType="1"/>
            </p:cNvSpPr>
            <p:nvPr/>
          </p:nvSpPr>
          <p:spPr bwMode="auto">
            <a:xfrm>
              <a:off x="265" y="1868"/>
              <a:ext cx="0" cy="316"/>
            </a:xfrm>
            <a:prstGeom prst="line">
              <a:avLst/>
            </a:prstGeom>
            <a:noFill/>
            <a:ln w="28575">
              <a:solidFill>
                <a:schemeClr val="tx1"/>
              </a:solidFill>
              <a:round/>
            </a:ln>
          </p:spPr>
          <p:txBody>
            <a:bodyPr/>
            <a:lstStyle/>
            <a:p>
              <a:endParaRPr lang="en-IN"/>
            </a:p>
          </p:txBody>
        </p:sp>
        <p:sp>
          <p:nvSpPr>
            <p:cNvPr id="29834" name="Line 44"/>
            <p:cNvSpPr>
              <a:spLocks noChangeShapeType="1"/>
            </p:cNvSpPr>
            <p:nvPr/>
          </p:nvSpPr>
          <p:spPr bwMode="auto">
            <a:xfrm>
              <a:off x="2333" y="1844"/>
              <a:ext cx="0" cy="336"/>
            </a:xfrm>
            <a:prstGeom prst="line">
              <a:avLst/>
            </a:prstGeom>
            <a:noFill/>
            <a:ln w="28575">
              <a:solidFill>
                <a:schemeClr val="tx1"/>
              </a:solidFill>
              <a:round/>
            </a:ln>
          </p:spPr>
          <p:txBody>
            <a:bodyPr/>
            <a:lstStyle/>
            <a:p>
              <a:endParaRPr lang="en-IN"/>
            </a:p>
          </p:txBody>
        </p:sp>
        <p:sp>
          <p:nvSpPr>
            <p:cNvPr id="29835" name="Line 45"/>
            <p:cNvSpPr>
              <a:spLocks noChangeShapeType="1"/>
            </p:cNvSpPr>
            <p:nvPr/>
          </p:nvSpPr>
          <p:spPr bwMode="auto">
            <a:xfrm flipV="1">
              <a:off x="1289" y="3467"/>
              <a:ext cx="324" cy="185"/>
            </a:xfrm>
            <a:prstGeom prst="line">
              <a:avLst/>
            </a:prstGeom>
            <a:noFill/>
            <a:ln w="28575">
              <a:solidFill>
                <a:schemeClr val="tx1"/>
              </a:solidFill>
              <a:round/>
            </a:ln>
          </p:spPr>
          <p:txBody>
            <a:bodyPr/>
            <a:lstStyle/>
            <a:p>
              <a:endParaRPr lang="en-IN"/>
            </a:p>
          </p:txBody>
        </p:sp>
        <p:sp>
          <p:nvSpPr>
            <p:cNvPr id="29836" name="Line 46"/>
            <p:cNvSpPr>
              <a:spLocks noChangeShapeType="1"/>
            </p:cNvSpPr>
            <p:nvPr/>
          </p:nvSpPr>
          <p:spPr bwMode="auto">
            <a:xfrm flipH="1" flipV="1">
              <a:off x="1005" y="3464"/>
              <a:ext cx="276" cy="180"/>
            </a:xfrm>
            <a:prstGeom prst="line">
              <a:avLst/>
            </a:prstGeom>
            <a:noFill/>
            <a:ln w="28575">
              <a:solidFill>
                <a:schemeClr val="tx1"/>
              </a:solidFill>
              <a:round/>
            </a:ln>
          </p:spPr>
          <p:txBody>
            <a:bodyPr/>
            <a:lstStyle/>
            <a:p>
              <a:endParaRPr lang="en-IN"/>
            </a:p>
          </p:txBody>
        </p:sp>
        <p:grpSp>
          <p:nvGrpSpPr>
            <p:cNvPr id="10" name="Group 47"/>
            <p:cNvGrpSpPr/>
            <p:nvPr/>
          </p:nvGrpSpPr>
          <p:grpSpPr bwMode="auto">
            <a:xfrm>
              <a:off x="557" y="1090"/>
              <a:ext cx="1488" cy="842"/>
              <a:chOff x="768" y="1090"/>
              <a:chExt cx="1488" cy="842"/>
            </a:xfrm>
          </p:grpSpPr>
          <p:sp>
            <p:nvSpPr>
              <p:cNvPr id="29842" name="Line 48"/>
              <p:cNvSpPr>
                <a:spLocks noChangeShapeType="1"/>
              </p:cNvSpPr>
              <p:nvPr/>
            </p:nvSpPr>
            <p:spPr bwMode="auto">
              <a:xfrm flipH="1">
                <a:off x="780" y="1090"/>
                <a:ext cx="708" cy="398"/>
              </a:xfrm>
              <a:prstGeom prst="line">
                <a:avLst/>
              </a:prstGeom>
              <a:noFill/>
              <a:ln w="28575">
                <a:solidFill>
                  <a:schemeClr val="tx1"/>
                </a:solidFill>
                <a:round/>
              </a:ln>
            </p:spPr>
            <p:txBody>
              <a:bodyPr/>
              <a:lstStyle/>
              <a:p>
                <a:endParaRPr lang="en-IN"/>
              </a:p>
            </p:txBody>
          </p:sp>
          <p:sp>
            <p:nvSpPr>
              <p:cNvPr id="29843" name="Line 49"/>
              <p:cNvSpPr>
                <a:spLocks noChangeShapeType="1"/>
              </p:cNvSpPr>
              <p:nvPr/>
            </p:nvSpPr>
            <p:spPr bwMode="auto">
              <a:xfrm>
                <a:off x="1488" y="1090"/>
                <a:ext cx="756" cy="444"/>
              </a:xfrm>
              <a:prstGeom prst="line">
                <a:avLst/>
              </a:prstGeom>
              <a:noFill/>
              <a:ln w="28575">
                <a:solidFill>
                  <a:schemeClr val="tx1"/>
                </a:solidFill>
                <a:round/>
              </a:ln>
            </p:spPr>
            <p:txBody>
              <a:bodyPr/>
              <a:lstStyle/>
              <a:p>
                <a:endParaRPr lang="en-IN"/>
              </a:p>
            </p:txBody>
          </p:sp>
          <p:sp>
            <p:nvSpPr>
              <p:cNvPr id="29844" name="Line 50"/>
              <p:cNvSpPr>
                <a:spLocks noChangeShapeType="1"/>
              </p:cNvSpPr>
              <p:nvPr/>
            </p:nvSpPr>
            <p:spPr bwMode="auto">
              <a:xfrm flipH="1">
                <a:off x="1488" y="1522"/>
                <a:ext cx="768" cy="398"/>
              </a:xfrm>
              <a:prstGeom prst="line">
                <a:avLst/>
              </a:prstGeom>
              <a:noFill/>
              <a:ln w="28575">
                <a:solidFill>
                  <a:schemeClr val="tx1"/>
                </a:solidFill>
                <a:round/>
              </a:ln>
            </p:spPr>
            <p:txBody>
              <a:bodyPr/>
              <a:lstStyle/>
              <a:p>
                <a:endParaRPr lang="en-IN"/>
              </a:p>
            </p:txBody>
          </p:sp>
          <p:sp>
            <p:nvSpPr>
              <p:cNvPr id="29845" name="Line 51"/>
              <p:cNvSpPr>
                <a:spLocks noChangeShapeType="1"/>
              </p:cNvSpPr>
              <p:nvPr/>
            </p:nvSpPr>
            <p:spPr bwMode="auto">
              <a:xfrm>
                <a:off x="768" y="1500"/>
                <a:ext cx="720" cy="432"/>
              </a:xfrm>
              <a:prstGeom prst="line">
                <a:avLst/>
              </a:prstGeom>
              <a:noFill/>
              <a:ln w="28575">
                <a:solidFill>
                  <a:schemeClr val="tx1"/>
                </a:solidFill>
                <a:round/>
              </a:ln>
            </p:spPr>
            <p:txBody>
              <a:bodyPr/>
              <a:lstStyle/>
              <a:p>
                <a:endParaRPr lang="en-IN"/>
              </a:p>
            </p:txBody>
          </p:sp>
        </p:grpSp>
        <p:grpSp>
          <p:nvGrpSpPr>
            <p:cNvPr id="11" name="Group 52"/>
            <p:cNvGrpSpPr/>
            <p:nvPr/>
          </p:nvGrpSpPr>
          <p:grpSpPr bwMode="auto">
            <a:xfrm>
              <a:off x="557" y="1508"/>
              <a:ext cx="1476" cy="748"/>
              <a:chOff x="768" y="1508"/>
              <a:chExt cx="1476" cy="748"/>
            </a:xfrm>
          </p:grpSpPr>
          <p:sp>
            <p:nvSpPr>
              <p:cNvPr id="29839" name="Line 53"/>
              <p:cNvSpPr>
                <a:spLocks noChangeShapeType="1"/>
              </p:cNvSpPr>
              <p:nvPr/>
            </p:nvSpPr>
            <p:spPr bwMode="auto">
              <a:xfrm>
                <a:off x="768" y="1508"/>
                <a:ext cx="0" cy="336"/>
              </a:xfrm>
              <a:prstGeom prst="line">
                <a:avLst/>
              </a:prstGeom>
              <a:noFill/>
              <a:ln w="28575">
                <a:solidFill>
                  <a:schemeClr val="tx1"/>
                </a:solidFill>
                <a:round/>
              </a:ln>
            </p:spPr>
            <p:txBody>
              <a:bodyPr wrap="none" anchor="ctr"/>
              <a:lstStyle/>
              <a:p>
                <a:endParaRPr lang="en-IN"/>
              </a:p>
            </p:txBody>
          </p:sp>
          <p:sp>
            <p:nvSpPr>
              <p:cNvPr id="29840" name="Line 54"/>
              <p:cNvSpPr>
                <a:spLocks noChangeShapeType="1"/>
              </p:cNvSpPr>
              <p:nvPr/>
            </p:nvSpPr>
            <p:spPr bwMode="auto">
              <a:xfrm>
                <a:off x="2244" y="1536"/>
                <a:ext cx="0" cy="336"/>
              </a:xfrm>
              <a:prstGeom prst="line">
                <a:avLst/>
              </a:prstGeom>
              <a:noFill/>
              <a:ln w="28575">
                <a:solidFill>
                  <a:schemeClr val="tx1"/>
                </a:solidFill>
                <a:round/>
              </a:ln>
            </p:spPr>
            <p:txBody>
              <a:bodyPr wrap="none" anchor="ctr"/>
              <a:lstStyle/>
              <a:p>
                <a:endParaRPr lang="en-IN"/>
              </a:p>
            </p:txBody>
          </p:sp>
          <p:sp>
            <p:nvSpPr>
              <p:cNvPr id="29841" name="Line 55"/>
              <p:cNvSpPr>
                <a:spLocks noChangeShapeType="1"/>
              </p:cNvSpPr>
              <p:nvPr/>
            </p:nvSpPr>
            <p:spPr bwMode="auto">
              <a:xfrm>
                <a:off x="1488" y="1920"/>
                <a:ext cx="0" cy="336"/>
              </a:xfrm>
              <a:prstGeom prst="line">
                <a:avLst/>
              </a:prstGeom>
              <a:noFill/>
              <a:ln w="28575">
                <a:solidFill>
                  <a:schemeClr val="tx1"/>
                </a:solidFill>
                <a:round/>
              </a:ln>
            </p:spPr>
            <p:txBody>
              <a:bodyPr wrap="none" anchor="ctr"/>
              <a:lstStyle/>
              <a:p>
                <a:endParaRPr lang="en-IN"/>
              </a:p>
            </p:txBody>
          </p:sp>
        </p:grpSp>
      </p:grpSp>
      <p:sp>
        <p:nvSpPr>
          <p:cNvPr id="29699" name="AutoShape 56"/>
          <p:cNvSpPr>
            <a:spLocks noChangeArrowheads="1"/>
          </p:cNvSpPr>
          <p:nvPr/>
        </p:nvSpPr>
        <p:spPr bwMode="auto">
          <a:xfrm rot="-1850240">
            <a:off x="2557463" y="3224213"/>
            <a:ext cx="1782762" cy="1017587"/>
          </a:xfrm>
          <a:prstGeom prst="parallelogram">
            <a:avLst>
              <a:gd name="adj" fmla="val 60686"/>
            </a:avLst>
          </a:prstGeom>
          <a:solidFill>
            <a:schemeClr val="bg1"/>
          </a:solidFill>
          <a:ln w="9525">
            <a:noFill/>
            <a:miter lim="800000"/>
          </a:ln>
        </p:spPr>
        <p:txBody>
          <a:bodyPr wrap="none" anchor="ctr"/>
          <a:lstStyle/>
          <a:p>
            <a:endParaRPr lang="en-IN"/>
          </a:p>
        </p:txBody>
      </p:sp>
      <p:sp>
        <p:nvSpPr>
          <p:cNvPr id="29700" name="AutoShape 57"/>
          <p:cNvSpPr>
            <a:spLocks noChangeArrowheads="1"/>
          </p:cNvSpPr>
          <p:nvPr/>
        </p:nvSpPr>
        <p:spPr bwMode="auto">
          <a:xfrm rot="1850240" flipH="1">
            <a:off x="212725" y="3192463"/>
            <a:ext cx="1847850" cy="1054100"/>
          </a:xfrm>
          <a:prstGeom prst="parallelogram">
            <a:avLst>
              <a:gd name="adj" fmla="val 60722"/>
            </a:avLst>
          </a:prstGeom>
          <a:solidFill>
            <a:schemeClr val="bg1"/>
          </a:solidFill>
          <a:ln w="9525">
            <a:noFill/>
            <a:miter lim="800000"/>
          </a:ln>
        </p:spPr>
        <p:txBody>
          <a:bodyPr wrap="none" anchor="ctr"/>
          <a:lstStyle/>
          <a:p>
            <a:endParaRPr lang="en-IN"/>
          </a:p>
        </p:txBody>
      </p:sp>
      <p:grpSp>
        <p:nvGrpSpPr>
          <p:cNvPr id="12" name="Group 58"/>
          <p:cNvGrpSpPr/>
          <p:nvPr/>
        </p:nvGrpSpPr>
        <p:grpSpPr bwMode="auto">
          <a:xfrm>
            <a:off x="1965325" y="22225"/>
            <a:ext cx="1046163" cy="815975"/>
            <a:chOff x="1656" y="61"/>
            <a:chExt cx="659" cy="514"/>
          </a:xfrm>
        </p:grpSpPr>
        <p:sp>
          <p:nvSpPr>
            <p:cNvPr id="29811" name="AutoShape 59"/>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29812" name="Text Box 60"/>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3" name="Group 61"/>
          <p:cNvGrpSpPr/>
          <p:nvPr/>
        </p:nvGrpSpPr>
        <p:grpSpPr bwMode="auto">
          <a:xfrm>
            <a:off x="-125413" y="4038600"/>
            <a:ext cx="1192213" cy="404813"/>
            <a:chOff x="432" y="2384"/>
            <a:chExt cx="751" cy="255"/>
          </a:xfrm>
        </p:grpSpPr>
        <p:sp>
          <p:nvSpPr>
            <p:cNvPr id="29809" name="AutoShape 62"/>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29810" name="Text Box 63"/>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14" name="Group 64"/>
          <p:cNvGrpSpPr/>
          <p:nvPr/>
        </p:nvGrpSpPr>
        <p:grpSpPr bwMode="auto">
          <a:xfrm>
            <a:off x="3505200" y="4038600"/>
            <a:ext cx="1235075" cy="401638"/>
            <a:chOff x="3535" y="2462"/>
            <a:chExt cx="778" cy="253"/>
          </a:xfrm>
        </p:grpSpPr>
        <p:sp>
          <p:nvSpPr>
            <p:cNvPr id="29807" name="AutoShape 65"/>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29808" name="Text Box 66"/>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29704" name="Text Box 67"/>
          <p:cNvSpPr txBox="1">
            <a:spLocks noChangeArrowheads="1"/>
          </p:cNvSpPr>
          <p:nvPr/>
        </p:nvSpPr>
        <p:spPr bwMode="auto">
          <a:xfrm>
            <a:off x="0" y="54102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THREE VIEWS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29705" name="Oval 68"/>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16</a:t>
            </a:r>
            <a:endParaRPr lang="en-US" b="1"/>
          </a:p>
        </p:txBody>
      </p:sp>
      <p:sp>
        <p:nvSpPr>
          <p:cNvPr id="32837" name="Text Box 69"/>
          <p:cNvSpPr txBox="1">
            <a:spLocks noChangeArrowheads="1"/>
          </p:cNvSpPr>
          <p:nvPr/>
        </p:nvSpPr>
        <p:spPr bwMode="auto">
          <a:xfrm>
            <a:off x="4724400" y="2286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5" name="Group 70"/>
          <p:cNvGrpSpPr/>
          <p:nvPr/>
        </p:nvGrpSpPr>
        <p:grpSpPr bwMode="auto">
          <a:xfrm>
            <a:off x="4343400" y="685800"/>
            <a:ext cx="4679950" cy="5568950"/>
            <a:chOff x="2736" y="432"/>
            <a:chExt cx="2948" cy="3508"/>
          </a:xfrm>
        </p:grpSpPr>
        <p:grpSp>
          <p:nvGrpSpPr>
            <p:cNvPr id="16" name="Group 71"/>
            <p:cNvGrpSpPr/>
            <p:nvPr/>
          </p:nvGrpSpPr>
          <p:grpSpPr bwMode="auto">
            <a:xfrm>
              <a:off x="2736" y="432"/>
              <a:ext cx="2948" cy="3508"/>
              <a:chOff x="2736" y="432"/>
              <a:chExt cx="2948" cy="3508"/>
            </a:xfrm>
          </p:grpSpPr>
          <p:grpSp>
            <p:nvGrpSpPr>
              <p:cNvPr id="17" name="Group 72"/>
              <p:cNvGrpSpPr/>
              <p:nvPr/>
            </p:nvGrpSpPr>
            <p:grpSpPr bwMode="auto">
              <a:xfrm>
                <a:off x="2736" y="1944"/>
                <a:ext cx="2948" cy="240"/>
                <a:chOff x="3182" y="2256"/>
                <a:chExt cx="2566" cy="209"/>
              </a:xfrm>
            </p:grpSpPr>
            <p:sp>
              <p:nvSpPr>
                <p:cNvPr id="29804" name="Line 73"/>
                <p:cNvSpPr>
                  <a:spLocks noChangeShapeType="1"/>
                </p:cNvSpPr>
                <p:nvPr/>
              </p:nvSpPr>
              <p:spPr bwMode="auto">
                <a:xfrm>
                  <a:off x="3312" y="2400"/>
                  <a:ext cx="2304" cy="0"/>
                </a:xfrm>
                <a:prstGeom prst="line">
                  <a:avLst/>
                </a:prstGeom>
                <a:noFill/>
                <a:ln w="9525">
                  <a:solidFill>
                    <a:schemeClr val="tx1"/>
                  </a:solidFill>
                  <a:round/>
                </a:ln>
              </p:spPr>
              <p:txBody>
                <a:bodyPr wrap="none" anchor="ctr"/>
                <a:lstStyle/>
                <a:p>
                  <a:endParaRPr lang="en-IN"/>
                </a:p>
              </p:txBody>
            </p:sp>
            <p:sp>
              <p:nvSpPr>
                <p:cNvPr id="29805" name="Text Box 74"/>
                <p:cNvSpPr txBox="1">
                  <a:spLocks noChangeArrowheads="1"/>
                </p:cNvSpPr>
                <p:nvPr/>
              </p:nvSpPr>
              <p:spPr bwMode="auto">
                <a:xfrm>
                  <a:off x="3182" y="2264"/>
                  <a:ext cx="164" cy="20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29806" name="Text Box 75"/>
                <p:cNvSpPr txBox="1">
                  <a:spLocks noChangeArrowheads="1"/>
                </p:cNvSpPr>
                <p:nvPr/>
              </p:nvSpPr>
              <p:spPr bwMode="auto">
                <a:xfrm>
                  <a:off x="5584" y="2256"/>
                  <a:ext cx="164" cy="20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18" name="Group 76"/>
              <p:cNvGrpSpPr/>
              <p:nvPr/>
            </p:nvGrpSpPr>
            <p:grpSpPr bwMode="auto">
              <a:xfrm>
                <a:off x="2940" y="972"/>
                <a:ext cx="1128" cy="1140"/>
                <a:chOff x="3180" y="1104"/>
                <a:chExt cx="1128" cy="1140"/>
              </a:xfrm>
            </p:grpSpPr>
            <p:sp>
              <p:nvSpPr>
                <p:cNvPr id="29786" name="Rectangle 77"/>
                <p:cNvSpPr>
                  <a:spLocks noChangeArrowheads="1"/>
                </p:cNvSpPr>
                <p:nvPr/>
              </p:nvSpPr>
              <p:spPr bwMode="auto">
                <a:xfrm>
                  <a:off x="3312" y="1252"/>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9787" name="Rectangle 78"/>
                <p:cNvSpPr>
                  <a:spLocks noChangeArrowheads="1"/>
                </p:cNvSpPr>
                <p:nvPr/>
              </p:nvSpPr>
              <p:spPr bwMode="auto">
                <a:xfrm>
                  <a:off x="3504" y="1440"/>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19" name="Group 79"/>
                <p:cNvGrpSpPr/>
                <p:nvPr/>
              </p:nvGrpSpPr>
              <p:grpSpPr bwMode="auto">
                <a:xfrm flipV="1">
                  <a:off x="3512" y="2112"/>
                  <a:ext cx="480" cy="132"/>
                  <a:chOff x="3168" y="3216"/>
                  <a:chExt cx="480" cy="96"/>
                </a:xfrm>
              </p:grpSpPr>
              <p:sp>
                <p:nvSpPr>
                  <p:cNvPr id="29801" name="Line 80"/>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802" name="Line 81"/>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03" name="Line 82"/>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0" name="Group 83"/>
                <p:cNvGrpSpPr/>
                <p:nvPr/>
              </p:nvGrpSpPr>
              <p:grpSpPr bwMode="auto">
                <a:xfrm>
                  <a:off x="3506" y="1104"/>
                  <a:ext cx="480" cy="132"/>
                  <a:chOff x="3168" y="3216"/>
                  <a:chExt cx="480" cy="96"/>
                </a:xfrm>
              </p:grpSpPr>
              <p:sp>
                <p:nvSpPr>
                  <p:cNvPr id="29798" name="Line 84"/>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99" name="Line 85"/>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800" name="Line 86"/>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1" name="Group 87"/>
                <p:cNvGrpSpPr/>
                <p:nvPr/>
              </p:nvGrpSpPr>
              <p:grpSpPr bwMode="auto">
                <a:xfrm rot="16200000" flipH="1">
                  <a:off x="3006" y="1608"/>
                  <a:ext cx="480" cy="132"/>
                  <a:chOff x="3168" y="3216"/>
                  <a:chExt cx="480" cy="96"/>
                </a:xfrm>
              </p:grpSpPr>
              <p:sp>
                <p:nvSpPr>
                  <p:cNvPr id="29795" name="Line 88"/>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96" name="Line 89"/>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97" name="Line 90"/>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2" name="Group 91"/>
                <p:cNvGrpSpPr/>
                <p:nvPr/>
              </p:nvGrpSpPr>
              <p:grpSpPr bwMode="auto">
                <a:xfrm rot="5400000">
                  <a:off x="4002" y="1620"/>
                  <a:ext cx="480" cy="132"/>
                  <a:chOff x="3168" y="3216"/>
                  <a:chExt cx="480" cy="96"/>
                </a:xfrm>
              </p:grpSpPr>
              <p:sp>
                <p:nvSpPr>
                  <p:cNvPr id="29792" name="Line 92"/>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93" name="Line 93"/>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94" name="Line 94"/>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sp>
            <p:nvSpPr>
              <p:cNvPr id="29719" name="Text Box 95"/>
              <p:cNvSpPr txBox="1">
                <a:spLocks noChangeArrowheads="1"/>
              </p:cNvSpPr>
              <p:nvPr/>
            </p:nvSpPr>
            <p:spPr bwMode="auto">
              <a:xfrm>
                <a:off x="3359" y="720"/>
                <a:ext cx="265" cy="192"/>
              </a:xfrm>
              <a:prstGeom prst="rect">
                <a:avLst/>
              </a:prstGeom>
              <a:noFill/>
              <a:ln w="9525">
                <a:noFill/>
                <a:miter lim="800000"/>
              </a:ln>
            </p:spPr>
            <p:txBody>
              <a:bodyPr wrap="none">
                <a:spAutoFit/>
              </a:bodyPr>
              <a:lstStyle/>
              <a:p>
                <a:pPr algn="ctr"/>
                <a:r>
                  <a:rPr lang="en-US" sz="1400" b="1">
                    <a:latin typeface="Times New Roman" charset="0"/>
                  </a:rPr>
                  <a:t>FV</a:t>
                </a:r>
                <a:endParaRPr lang="en-US" sz="1400" b="1">
                  <a:latin typeface="Times New Roman" charset="0"/>
                </a:endParaRPr>
              </a:p>
            </p:txBody>
          </p:sp>
          <p:sp>
            <p:nvSpPr>
              <p:cNvPr id="29720" name="Text Box 96"/>
              <p:cNvSpPr txBox="1">
                <a:spLocks noChangeArrowheads="1"/>
              </p:cNvSpPr>
              <p:nvPr/>
            </p:nvSpPr>
            <p:spPr bwMode="auto">
              <a:xfrm>
                <a:off x="4685" y="720"/>
                <a:ext cx="259" cy="192"/>
              </a:xfrm>
              <a:prstGeom prst="rect">
                <a:avLst/>
              </a:prstGeom>
              <a:noFill/>
              <a:ln w="9525">
                <a:noFill/>
                <a:miter lim="800000"/>
              </a:ln>
            </p:spPr>
            <p:txBody>
              <a:bodyPr wrap="none">
                <a:spAutoFit/>
              </a:bodyPr>
              <a:lstStyle/>
              <a:p>
                <a:pPr algn="ctr"/>
                <a:r>
                  <a:rPr lang="en-US" sz="1400" b="1">
                    <a:latin typeface="Times New Roman" charset="0"/>
                  </a:rPr>
                  <a:t>SV</a:t>
                </a:r>
                <a:endParaRPr lang="en-US" sz="1400" b="1">
                  <a:latin typeface="Times New Roman" charset="0"/>
                </a:endParaRPr>
              </a:p>
            </p:txBody>
          </p:sp>
          <p:sp>
            <p:nvSpPr>
              <p:cNvPr id="29721" name="Text Box 97"/>
              <p:cNvSpPr txBox="1">
                <a:spLocks noChangeArrowheads="1"/>
              </p:cNvSpPr>
              <p:nvPr/>
            </p:nvSpPr>
            <p:spPr bwMode="auto">
              <a:xfrm>
                <a:off x="4158" y="3504"/>
                <a:ext cx="116" cy="192"/>
              </a:xfrm>
              <a:prstGeom prst="rect">
                <a:avLst/>
              </a:prstGeom>
              <a:noFill/>
              <a:ln w="9525">
                <a:noFill/>
                <a:miter lim="800000"/>
              </a:ln>
            </p:spPr>
            <p:txBody>
              <a:bodyPr wrap="none">
                <a:spAutoFit/>
              </a:bodyPr>
              <a:lstStyle/>
              <a:p>
                <a:pPr algn="ctr"/>
                <a:endParaRPr lang="en-US" sz="1400" b="1">
                  <a:latin typeface="Times New Roman" charset="0"/>
                </a:endParaRPr>
              </a:p>
            </p:txBody>
          </p:sp>
          <p:grpSp>
            <p:nvGrpSpPr>
              <p:cNvPr id="23" name="Group 98"/>
              <p:cNvGrpSpPr/>
              <p:nvPr/>
            </p:nvGrpSpPr>
            <p:grpSpPr bwMode="auto">
              <a:xfrm>
                <a:off x="2940" y="2316"/>
                <a:ext cx="1128" cy="1140"/>
                <a:chOff x="3180" y="1104"/>
                <a:chExt cx="1128" cy="1140"/>
              </a:xfrm>
            </p:grpSpPr>
            <p:sp>
              <p:nvSpPr>
                <p:cNvPr id="29768" name="Rectangle 99"/>
                <p:cNvSpPr>
                  <a:spLocks noChangeArrowheads="1"/>
                </p:cNvSpPr>
                <p:nvPr/>
              </p:nvSpPr>
              <p:spPr bwMode="auto">
                <a:xfrm>
                  <a:off x="3312" y="1252"/>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9769" name="Rectangle 100"/>
                <p:cNvSpPr>
                  <a:spLocks noChangeArrowheads="1"/>
                </p:cNvSpPr>
                <p:nvPr/>
              </p:nvSpPr>
              <p:spPr bwMode="auto">
                <a:xfrm>
                  <a:off x="3504" y="1440"/>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24" name="Group 101"/>
                <p:cNvGrpSpPr/>
                <p:nvPr/>
              </p:nvGrpSpPr>
              <p:grpSpPr bwMode="auto">
                <a:xfrm flipV="1">
                  <a:off x="3512" y="2112"/>
                  <a:ext cx="480" cy="132"/>
                  <a:chOff x="3168" y="3216"/>
                  <a:chExt cx="480" cy="96"/>
                </a:xfrm>
              </p:grpSpPr>
              <p:sp>
                <p:nvSpPr>
                  <p:cNvPr id="29783" name="Line 102"/>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84" name="Line 103"/>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85" name="Line 104"/>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5" name="Group 105"/>
                <p:cNvGrpSpPr/>
                <p:nvPr/>
              </p:nvGrpSpPr>
              <p:grpSpPr bwMode="auto">
                <a:xfrm>
                  <a:off x="3506" y="1104"/>
                  <a:ext cx="480" cy="132"/>
                  <a:chOff x="3168" y="3216"/>
                  <a:chExt cx="480" cy="96"/>
                </a:xfrm>
              </p:grpSpPr>
              <p:sp>
                <p:nvSpPr>
                  <p:cNvPr id="29780" name="Line 106"/>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81" name="Line 107"/>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82" name="Line 108"/>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6" name="Group 109"/>
                <p:cNvGrpSpPr/>
                <p:nvPr/>
              </p:nvGrpSpPr>
              <p:grpSpPr bwMode="auto">
                <a:xfrm rot="16200000" flipH="1">
                  <a:off x="3006" y="1608"/>
                  <a:ext cx="480" cy="132"/>
                  <a:chOff x="3168" y="3216"/>
                  <a:chExt cx="480" cy="96"/>
                </a:xfrm>
              </p:grpSpPr>
              <p:sp>
                <p:nvSpPr>
                  <p:cNvPr id="29777" name="Line 110"/>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78" name="Line 111"/>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79" name="Line 112"/>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7" name="Group 113"/>
                <p:cNvGrpSpPr/>
                <p:nvPr/>
              </p:nvGrpSpPr>
              <p:grpSpPr bwMode="auto">
                <a:xfrm rot="5400000">
                  <a:off x="4002" y="1620"/>
                  <a:ext cx="480" cy="132"/>
                  <a:chOff x="3168" y="3216"/>
                  <a:chExt cx="480" cy="96"/>
                </a:xfrm>
              </p:grpSpPr>
              <p:sp>
                <p:nvSpPr>
                  <p:cNvPr id="29774" name="Line 114"/>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75" name="Line 115"/>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76" name="Line 116"/>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grpSp>
            <p:nvGrpSpPr>
              <p:cNvPr id="28" name="Group 117"/>
              <p:cNvGrpSpPr/>
              <p:nvPr/>
            </p:nvGrpSpPr>
            <p:grpSpPr bwMode="auto">
              <a:xfrm>
                <a:off x="4344" y="972"/>
                <a:ext cx="1128" cy="1140"/>
                <a:chOff x="3180" y="1104"/>
                <a:chExt cx="1128" cy="1140"/>
              </a:xfrm>
            </p:grpSpPr>
            <p:sp>
              <p:nvSpPr>
                <p:cNvPr id="29750" name="Rectangle 118"/>
                <p:cNvSpPr>
                  <a:spLocks noChangeArrowheads="1"/>
                </p:cNvSpPr>
                <p:nvPr/>
              </p:nvSpPr>
              <p:spPr bwMode="auto">
                <a:xfrm>
                  <a:off x="3312" y="1252"/>
                  <a:ext cx="864" cy="864"/>
                </a:xfrm>
                <a:prstGeom prst="rect">
                  <a:avLst/>
                </a:prstGeom>
                <a:solidFill>
                  <a:schemeClr val="bg1"/>
                </a:solidFill>
                <a:ln w="9525">
                  <a:solidFill>
                    <a:schemeClr val="tx1"/>
                  </a:solidFill>
                  <a:miter lim="800000"/>
                </a:ln>
              </p:spPr>
              <p:txBody>
                <a:bodyPr wrap="none" anchor="ctr"/>
                <a:lstStyle/>
                <a:p>
                  <a:endParaRPr lang="en-IN"/>
                </a:p>
              </p:txBody>
            </p:sp>
            <p:sp>
              <p:nvSpPr>
                <p:cNvPr id="29751" name="Rectangle 119"/>
                <p:cNvSpPr>
                  <a:spLocks noChangeArrowheads="1"/>
                </p:cNvSpPr>
                <p:nvPr/>
              </p:nvSpPr>
              <p:spPr bwMode="auto">
                <a:xfrm>
                  <a:off x="3504" y="1440"/>
                  <a:ext cx="480" cy="480"/>
                </a:xfrm>
                <a:prstGeom prst="rect">
                  <a:avLst/>
                </a:prstGeom>
                <a:solidFill>
                  <a:schemeClr val="bg1"/>
                </a:solidFill>
                <a:ln w="9525">
                  <a:solidFill>
                    <a:schemeClr val="tx1"/>
                  </a:solidFill>
                  <a:miter lim="800000"/>
                </a:ln>
              </p:spPr>
              <p:txBody>
                <a:bodyPr wrap="none" anchor="ctr"/>
                <a:lstStyle/>
                <a:p>
                  <a:endParaRPr lang="en-IN"/>
                </a:p>
              </p:txBody>
            </p:sp>
            <p:grpSp>
              <p:nvGrpSpPr>
                <p:cNvPr id="29" name="Group 120"/>
                <p:cNvGrpSpPr/>
                <p:nvPr/>
              </p:nvGrpSpPr>
              <p:grpSpPr bwMode="auto">
                <a:xfrm flipV="1">
                  <a:off x="3512" y="2112"/>
                  <a:ext cx="480" cy="132"/>
                  <a:chOff x="3168" y="3216"/>
                  <a:chExt cx="480" cy="96"/>
                </a:xfrm>
              </p:grpSpPr>
              <p:sp>
                <p:nvSpPr>
                  <p:cNvPr id="29765" name="Line 121"/>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66" name="Line 122"/>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67" name="Line 123"/>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30" name="Group 124"/>
                <p:cNvGrpSpPr/>
                <p:nvPr/>
              </p:nvGrpSpPr>
              <p:grpSpPr bwMode="auto">
                <a:xfrm>
                  <a:off x="3506" y="1104"/>
                  <a:ext cx="480" cy="132"/>
                  <a:chOff x="3168" y="3216"/>
                  <a:chExt cx="480" cy="96"/>
                </a:xfrm>
              </p:grpSpPr>
              <p:sp>
                <p:nvSpPr>
                  <p:cNvPr id="29762" name="Line 125"/>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63" name="Line 126"/>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64" name="Line 127"/>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31" name="Group 128"/>
                <p:cNvGrpSpPr/>
                <p:nvPr/>
              </p:nvGrpSpPr>
              <p:grpSpPr bwMode="auto">
                <a:xfrm rot="16200000" flipH="1">
                  <a:off x="3006" y="1608"/>
                  <a:ext cx="480" cy="132"/>
                  <a:chOff x="3168" y="3216"/>
                  <a:chExt cx="480" cy="96"/>
                </a:xfrm>
              </p:grpSpPr>
              <p:sp>
                <p:nvSpPr>
                  <p:cNvPr id="29759" name="Line 129"/>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60" name="Line 130"/>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61" name="Line 131"/>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nvGrpSpPr>
                <p:cNvPr id="29821" name="Group 132"/>
                <p:cNvGrpSpPr/>
                <p:nvPr/>
              </p:nvGrpSpPr>
              <p:grpSpPr bwMode="auto">
                <a:xfrm rot="5400000">
                  <a:off x="4002" y="1620"/>
                  <a:ext cx="480" cy="132"/>
                  <a:chOff x="3168" y="3216"/>
                  <a:chExt cx="480" cy="96"/>
                </a:xfrm>
              </p:grpSpPr>
              <p:sp>
                <p:nvSpPr>
                  <p:cNvPr id="29756" name="Line 133"/>
                  <p:cNvSpPr>
                    <a:spLocks noChangeShapeType="1"/>
                  </p:cNvSpPr>
                  <p:nvPr/>
                </p:nvSpPr>
                <p:spPr bwMode="auto">
                  <a:xfrm>
                    <a:off x="3168" y="3216"/>
                    <a:ext cx="0" cy="96"/>
                  </a:xfrm>
                  <a:prstGeom prst="line">
                    <a:avLst/>
                  </a:prstGeom>
                  <a:noFill/>
                  <a:ln w="19050">
                    <a:solidFill>
                      <a:schemeClr val="tx1"/>
                    </a:solidFill>
                    <a:round/>
                  </a:ln>
                </p:spPr>
                <p:txBody>
                  <a:bodyPr wrap="none" anchor="ctr"/>
                  <a:lstStyle/>
                  <a:p>
                    <a:endParaRPr lang="en-IN"/>
                  </a:p>
                </p:txBody>
              </p:sp>
              <p:sp>
                <p:nvSpPr>
                  <p:cNvPr id="29757" name="Line 134"/>
                  <p:cNvSpPr>
                    <a:spLocks noChangeShapeType="1"/>
                  </p:cNvSpPr>
                  <p:nvPr/>
                </p:nvSpPr>
                <p:spPr bwMode="auto">
                  <a:xfrm>
                    <a:off x="3648" y="3216"/>
                    <a:ext cx="0" cy="96"/>
                  </a:xfrm>
                  <a:prstGeom prst="line">
                    <a:avLst/>
                  </a:prstGeom>
                  <a:noFill/>
                  <a:ln w="19050">
                    <a:solidFill>
                      <a:schemeClr val="tx1"/>
                    </a:solidFill>
                    <a:round/>
                  </a:ln>
                </p:spPr>
                <p:txBody>
                  <a:bodyPr wrap="none" anchor="ctr"/>
                  <a:lstStyle/>
                  <a:p>
                    <a:endParaRPr lang="en-IN"/>
                  </a:p>
                </p:txBody>
              </p:sp>
              <p:sp>
                <p:nvSpPr>
                  <p:cNvPr id="29758" name="Line 135"/>
                  <p:cNvSpPr>
                    <a:spLocks noChangeShapeType="1"/>
                  </p:cNvSpPr>
                  <p:nvPr/>
                </p:nvSpPr>
                <p:spPr bwMode="auto">
                  <a:xfrm>
                    <a:off x="3168" y="3216"/>
                    <a:ext cx="480" cy="0"/>
                  </a:xfrm>
                  <a:prstGeom prst="line">
                    <a:avLst/>
                  </a:prstGeom>
                  <a:noFill/>
                  <a:ln w="19050">
                    <a:solidFill>
                      <a:schemeClr val="tx1"/>
                    </a:solidFill>
                    <a:round/>
                  </a:ln>
                </p:spPr>
                <p:txBody>
                  <a:bodyPr wrap="none" anchor="ctr"/>
                  <a:lstStyle/>
                  <a:p>
                    <a:endParaRPr lang="en-IN"/>
                  </a:p>
                </p:txBody>
              </p:sp>
            </p:grpSp>
          </p:grpSp>
          <p:sp>
            <p:nvSpPr>
              <p:cNvPr id="29724" name="Rectangle 136"/>
              <p:cNvSpPr>
                <a:spLocks noChangeArrowheads="1"/>
              </p:cNvSpPr>
              <p:nvPr/>
            </p:nvSpPr>
            <p:spPr bwMode="auto">
              <a:xfrm>
                <a:off x="3504" y="432"/>
                <a:ext cx="1414" cy="192"/>
              </a:xfrm>
              <a:prstGeom prst="rect">
                <a:avLst/>
              </a:prstGeom>
              <a:noFill/>
              <a:ln w="9525">
                <a:noFill/>
                <a:miter lim="800000"/>
              </a:ln>
            </p:spPr>
            <p:txBody>
              <a:bodyPr wrap="none">
                <a:spAutoFit/>
              </a:bodyPr>
              <a:lstStyle/>
              <a:p>
                <a:pPr algn="ctr"/>
                <a:r>
                  <a:rPr lang="en-US" sz="1400" b="1">
                    <a:solidFill>
                      <a:srgbClr val="FF3300"/>
                    </a:solidFill>
                    <a:latin typeface="Times New Roman" charset="0"/>
                  </a:rPr>
                  <a:t>ALL VIEWS IDENTICAL</a:t>
                </a:r>
                <a:endParaRPr lang="en-US" sz="1400" b="1">
                  <a:solidFill>
                    <a:srgbClr val="FF3300"/>
                  </a:solidFill>
                  <a:latin typeface="Times New Roman" charset="0"/>
                </a:endParaRPr>
              </a:p>
            </p:txBody>
          </p:sp>
          <p:grpSp>
            <p:nvGrpSpPr>
              <p:cNvPr id="29822" name="Group 137"/>
              <p:cNvGrpSpPr/>
              <p:nvPr/>
            </p:nvGrpSpPr>
            <p:grpSpPr bwMode="auto">
              <a:xfrm>
                <a:off x="4080" y="2464"/>
                <a:ext cx="508" cy="864"/>
                <a:chOff x="4158" y="2352"/>
                <a:chExt cx="508" cy="864"/>
              </a:xfrm>
            </p:grpSpPr>
            <p:sp>
              <p:nvSpPr>
                <p:cNvPr id="29740" name="Line 138"/>
                <p:cNvSpPr>
                  <a:spLocks noChangeShapeType="1"/>
                </p:cNvSpPr>
                <p:nvPr/>
              </p:nvSpPr>
              <p:spPr bwMode="auto">
                <a:xfrm>
                  <a:off x="4272" y="2352"/>
                  <a:ext cx="336" cy="0"/>
                </a:xfrm>
                <a:prstGeom prst="line">
                  <a:avLst/>
                </a:prstGeom>
                <a:noFill/>
                <a:ln w="9525">
                  <a:solidFill>
                    <a:schemeClr val="bg2"/>
                  </a:solidFill>
                  <a:round/>
                </a:ln>
              </p:spPr>
              <p:txBody>
                <a:bodyPr/>
                <a:lstStyle/>
                <a:p>
                  <a:endParaRPr lang="en-IN"/>
                </a:p>
              </p:txBody>
            </p:sp>
            <p:sp>
              <p:nvSpPr>
                <p:cNvPr id="29741" name="Line 139"/>
                <p:cNvSpPr>
                  <a:spLocks noChangeShapeType="1"/>
                </p:cNvSpPr>
                <p:nvPr/>
              </p:nvSpPr>
              <p:spPr bwMode="auto">
                <a:xfrm>
                  <a:off x="4224" y="2544"/>
                  <a:ext cx="240" cy="0"/>
                </a:xfrm>
                <a:prstGeom prst="line">
                  <a:avLst/>
                </a:prstGeom>
                <a:noFill/>
                <a:ln w="9525">
                  <a:solidFill>
                    <a:schemeClr val="bg2"/>
                  </a:solidFill>
                  <a:round/>
                </a:ln>
              </p:spPr>
              <p:txBody>
                <a:bodyPr/>
                <a:lstStyle/>
                <a:p>
                  <a:endParaRPr lang="en-IN"/>
                </a:p>
              </p:txBody>
            </p:sp>
            <p:sp>
              <p:nvSpPr>
                <p:cNvPr id="29742" name="Line 140"/>
                <p:cNvSpPr>
                  <a:spLocks noChangeShapeType="1"/>
                </p:cNvSpPr>
                <p:nvPr/>
              </p:nvSpPr>
              <p:spPr bwMode="auto">
                <a:xfrm>
                  <a:off x="4240" y="3024"/>
                  <a:ext cx="240" cy="0"/>
                </a:xfrm>
                <a:prstGeom prst="line">
                  <a:avLst/>
                </a:prstGeom>
                <a:noFill/>
                <a:ln w="9525">
                  <a:solidFill>
                    <a:schemeClr val="bg2"/>
                  </a:solidFill>
                  <a:round/>
                </a:ln>
              </p:spPr>
              <p:txBody>
                <a:bodyPr/>
                <a:lstStyle/>
                <a:p>
                  <a:endParaRPr lang="en-IN"/>
                </a:p>
              </p:txBody>
            </p:sp>
            <p:sp>
              <p:nvSpPr>
                <p:cNvPr id="29743" name="Line 141"/>
                <p:cNvSpPr>
                  <a:spLocks noChangeShapeType="1"/>
                </p:cNvSpPr>
                <p:nvPr/>
              </p:nvSpPr>
              <p:spPr bwMode="auto">
                <a:xfrm>
                  <a:off x="4272" y="3216"/>
                  <a:ext cx="336" cy="0"/>
                </a:xfrm>
                <a:prstGeom prst="line">
                  <a:avLst/>
                </a:prstGeom>
                <a:noFill/>
                <a:ln w="9525">
                  <a:solidFill>
                    <a:schemeClr val="bg2"/>
                  </a:solidFill>
                  <a:round/>
                </a:ln>
              </p:spPr>
              <p:txBody>
                <a:bodyPr/>
                <a:lstStyle/>
                <a:p>
                  <a:endParaRPr lang="en-IN"/>
                </a:p>
              </p:txBody>
            </p:sp>
            <p:sp>
              <p:nvSpPr>
                <p:cNvPr id="29744" name="Line 142"/>
                <p:cNvSpPr>
                  <a:spLocks noChangeShapeType="1"/>
                </p:cNvSpPr>
                <p:nvPr/>
              </p:nvSpPr>
              <p:spPr bwMode="auto">
                <a:xfrm flipV="1">
                  <a:off x="4560" y="2352"/>
                  <a:ext cx="0" cy="336"/>
                </a:xfrm>
                <a:prstGeom prst="line">
                  <a:avLst/>
                </a:prstGeom>
                <a:noFill/>
                <a:ln w="9525">
                  <a:solidFill>
                    <a:schemeClr val="bg2"/>
                  </a:solidFill>
                  <a:round/>
                  <a:tailEnd type="triangle" w="med" len="med"/>
                </a:ln>
              </p:spPr>
              <p:txBody>
                <a:bodyPr/>
                <a:lstStyle/>
                <a:p>
                  <a:endParaRPr lang="en-IN"/>
                </a:p>
              </p:txBody>
            </p:sp>
            <p:sp>
              <p:nvSpPr>
                <p:cNvPr id="29745" name="Line 143"/>
                <p:cNvSpPr>
                  <a:spLocks noChangeShapeType="1"/>
                </p:cNvSpPr>
                <p:nvPr/>
              </p:nvSpPr>
              <p:spPr bwMode="auto">
                <a:xfrm>
                  <a:off x="4560" y="2880"/>
                  <a:ext cx="0" cy="336"/>
                </a:xfrm>
                <a:prstGeom prst="line">
                  <a:avLst/>
                </a:prstGeom>
                <a:noFill/>
                <a:ln w="9525">
                  <a:solidFill>
                    <a:schemeClr val="bg2"/>
                  </a:solidFill>
                  <a:round/>
                  <a:tailEnd type="triangle" w="med" len="med"/>
                </a:ln>
              </p:spPr>
              <p:txBody>
                <a:bodyPr/>
                <a:lstStyle/>
                <a:p>
                  <a:endParaRPr lang="en-IN"/>
                </a:p>
              </p:txBody>
            </p:sp>
            <p:sp>
              <p:nvSpPr>
                <p:cNvPr id="29746" name="Line 144"/>
                <p:cNvSpPr>
                  <a:spLocks noChangeShapeType="1"/>
                </p:cNvSpPr>
                <p:nvPr/>
              </p:nvSpPr>
              <p:spPr bwMode="auto">
                <a:xfrm>
                  <a:off x="4272" y="2832"/>
                  <a:ext cx="0" cy="192"/>
                </a:xfrm>
                <a:prstGeom prst="line">
                  <a:avLst/>
                </a:prstGeom>
                <a:noFill/>
                <a:ln w="9525">
                  <a:solidFill>
                    <a:schemeClr val="bg2"/>
                  </a:solidFill>
                  <a:round/>
                  <a:tailEnd type="triangle" w="med" len="med"/>
                </a:ln>
              </p:spPr>
              <p:txBody>
                <a:bodyPr/>
                <a:lstStyle/>
                <a:p>
                  <a:endParaRPr lang="en-IN"/>
                </a:p>
              </p:txBody>
            </p:sp>
            <p:sp>
              <p:nvSpPr>
                <p:cNvPr id="29747" name="Line 145"/>
                <p:cNvSpPr>
                  <a:spLocks noChangeShapeType="1"/>
                </p:cNvSpPr>
                <p:nvPr/>
              </p:nvSpPr>
              <p:spPr bwMode="auto">
                <a:xfrm flipV="1">
                  <a:off x="4272" y="2544"/>
                  <a:ext cx="0" cy="192"/>
                </a:xfrm>
                <a:prstGeom prst="line">
                  <a:avLst/>
                </a:prstGeom>
                <a:noFill/>
                <a:ln w="9525">
                  <a:solidFill>
                    <a:schemeClr val="bg2"/>
                  </a:solidFill>
                  <a:round/>
                  <a:tailEnd type="triangle" w="med" len="med"/>
                </a:ln>
              </p:spPr>
              <p:txBody>
                <a:bodyPr/>
                <a:lstStyle/>
                <a:p>
                  <a:endParaRPr lang="en-IN"/>
                </a:p>
              </p:txBody>
            </p:sp>
            <p:sp>
              <p:nvSpPr>
                <p:cNvPr id="29748" name="Text Box 146"/>
                <p:cNvSpPr txBox="1">
                  <a:spLocks noChangeArrowheads="1"/>
                </p:cNvSpPr>
                <p:nvPr/>
              </p:nvSpPr>
              <p:spPr bwMode="auto">
                <a:xfrm>
                  <a:off x="4158" y="2711"/>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9749" name="Text Box 147"/>
                <p:cNvSpPr txBox="1">
                  <a:spLocks noChangeArrowheads="1"/>
                </p:cNvSpPr>
                <p:nvPr/>
              </p:nvSpPr>
              <p:spPr bwMode="auto">
                <a:xfrm>
                  <a:off x="4454" y="2711"/>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grpSp>
          <p:grpSp>
            <p:nvGrpSpPr>
              <p:cNvPr id="29823" name="Group 148"/>
              <p:cNvGrpSpPr/>
              <p:nvPr/>
            </p:nvGrpSpPr>
            <p:grpSpPr bwMode="auto">
              <a:xfrm rot="5400000">
                <a:off x="3312" y="3296"/>
                <a:ext cx="384" cy="864"/>
                <a:chOff x="4320" y="2448"/>
                <a:chExt cx="384" cy="864"/>
              </a:xfrm>
            </p:grpSpPr>
            <p:sp>
              <p:nvSpPr>
                <p:cNvPr id="29732" name="Line 149"/>
                <p:cNvSpPr>
                  <a:spLocks noChangeShapeType="1"/>
                </p:cNvSpPr>
                <p:nvPr/>
              </p:nvSpPr>
              <p:spPr bwMode="auto">
                <a:xfrm>
                  <a:off x="4368" y="2448"/>
                  <a:ext cx="336" cy="0"/>
                </a:xfrm>
                <a:prstGeom prst="line">
                  <a:avLst/>
                </a:prstGeom>
                <a:noFill/>
                <a:ln w="9525">
                  <a:solidFill>
                    <a:schemeClr val="bg2"/>
                  </a:solidFill>
                  <a:round/>
                </a:ln>
              </p:spPr>
              <p:txBody>
                <a:bodyPr/>
                <a:lstStyle/>
                <a:p>
                  <a:endParaRPr lang="en-IN"/>
                </a:p>
              </p:txBody>
            </p:sp>
            <p:sp>
              <p:nvSpPr>
                <p:cNvPr id="29733" name="Line 150"/>
                <p:cNvSpPr>
                  <a:spLocks noChangeShapeType="1"/>
                </p:cNvSpPr>
                <p:nvPr/>
              </p:nvSpPr>
              <p:spPr bwMode="auto">
                <a:xfrm>
                  <a:off x="4320" y="2640"/>
                  <a:ext cx="240" cy="0"/>
                </a:xfrm>
                <a:prstGeom prst="line">
                  <a:avLst/>
                </a:prstGeom>
                <a:noFill/>
                <a:ln w="9525">
                  <a:solidFill>
                    <a:schemeClr val="bg2"/>
                  </a:solidFill>
                  <a:round/>
                </a:ln>
              </p:spPr>
              <p:txBody>
                <a:bodyPr/>
                <a:lstStyle/>
                <a:p>
                  <a:endParaRPr lang="en-IN"/>
                </a:p>
              </p:txBody>
            </p:sp>
            <p:sp>
              <p:nvSpPr>
                <p:cNvPr id="29734" name="Line 151"/>
                <p:cNvSpPr>
                  <a:spLocks noChangeShapeType="1"/>
                </p:cNvSpPr>
                <p:nvPr/>
              </p:nvSpPr>
              <p:spPr bwMode="auto">
                <a:xfrm>
                  <a:off x="4336" y="3120"/>
                  <a:ext cx="240" cy="0"/>
                </a:xfrm>
                <a:prstGeom prst="line">
                  <a:avLst/>
                </a:prstGeom>
                <a:noFill/>
                <a:ln w="9525">
                  <a:solidFill>
                    <a:schemeClr val="bg2"/>
                  </a:solidFill>
                  <a:round/>
                </a:ln>
              </p:spPr>
              <p:txBody>
                <a:bodyPr/>
                <a:lstStyle/>
                <a:p>
                  <a:endParaRPr lang="en-IN"/>
                </a:p>
              </p:txBody>
            </p:sp>
            <p:sp>
              <p:nvSpPr>
                <p:cNvPr id="29735" name="Line 152"/>
                <p:cNvSpPr>
                  <a:spLocks noChangeShapeType="1"/>
                </p:cNvSpPr>
                <p:nvPr/>
              </p:nvSpPr>
              <p:spPr bwMode="auto">
                <a:xfrm>
                  <a:off x="4368" y="3312"/>
                  <a:ext cx="336" cy="0"/>
                </a:xfrm>
                <a:prstGeom prst="line">
                  <a:avLst/>
                </a:prstGeom>
                <a:noFill/>
                <a:ln w="9525">
                  <a:solidFill>
                    <a:schemeClr val="bg2"/>
                  </a:solidFill>
                  <a:round/>
                </a:ln>
              </p:spPr>
              <p:txBody>
                <a:bodyPr/>
                <a:lstStyle/>
                <a:p>
                  <a:endParaRPr lang="en-IN"/>
                </a:p>
              </p:txBody>
            </p:sp>
            <p:sp>
              <p:nvSpPr>
                <p:cNvPr id="29736" name="Line 153"/>
                <p:cNvSpPr>
                  <a:spLocks noChangeShapeType="1"/>
                </p:cNvSpPr>
                <p:nvPr/>
              </p:nvSpPr>
              <p:spPr bwMode="auto">
                <a:xfrm flipV="1">
                  <a:off x="4656" y="2448"/>
                  <a:ext cx="0" cy="336"/>
                </a:xfrm>
                <a:prstGeom prst="line">
                  <a:avLst/>
                </a:prstGeom>
                <a:noFill/>
                <a:ln w="9525">
                  <a:solidFill>
                    <a:schemeClr val="bg2"/>
                  </a:solidFill>
                  <a:round/>
                  <a:tailEnd type="triangle" w="med" len="med"/>
                </a:ln>
              </p:spPr>
              <p:txBody>
                <a:bodyPr/>
                <a:lstStyle/>
                <a:p>
                  <a:endParaRPr lang="en-IN"/>
                </a:p>
              </p:txBody>
            </p:sp>
            <p:sp>
              <p:nvSpPr>
                <p:cNvPr id="29737" name="Line 154"/>
                <p:cNvSpPr>
                  <a:spLocks noChangeShapeType="1"/>
                </p:cNvSpPr>
                <p:nvPr/>
              </p:nvSpPr>
              <p:spPr bwMode="auto">
                <a:xfrm>
                  <a:off x="4656" y="2976"/>
                  <a:ext cx="0" cy="336"/>
                </a:xfrm>
                <a:prstGeom prst="line">
                  <a:avLst/>
                </a:prstGeom>
                <a:noFill/>
                <a:ln w="9525">
                  <a:solidFill>
                    <a:schemeClr val="bg2"/>
                  </a:solidFill>
                  <a:round/>
                  <a:tailEnd type="triangle" w="med" len="med"/>
                </a:ln>
              </p:spPr>
              <p:txBody>
                <a:bodyPr/>
                <a:lstStyle/>
                <a:p>
                  <a:endParaRPr lang="en-IN"/>
                </a:p>
              </p:txBody>
            </p:sp>
            <p:sp>
              <p:nvSpPr>
                <p:cNvPr id="29738" name="Line 155"/>
                <p:cNvSpPr>
                  <a:spLocks noChangeShapeType="1"/>
                </p:cNvSpPr>
                <p:nvPr/>
              </p:nvSpPr>
              <p:spPr bwMode="auto">
                <a:xfrm>
                  <a:off x="4368" y="2928"/>
                  <a:ext cx="0" cy="192"/>
                </a:xfrm>
                <a:prstGeom prst="line">
                  <a:avLst/>
                </a:prstGeom>
                <a:noFill/>
                <a:ln w="9525">
                  <a:solidFill>
                    <a:schemeClr val="bg2"/>
                  </a:solidFill>
                  <a:round/>
                  <a:tailEnd type="triangle" w="med" len="med"/>
                </a:ln>
              </p:spPr>
              <p:txBody>
                <a:bodyPr/>
                <a:lstStyle/>
                <a:p>
                  <a:endParaRPr lang="en-IN"/>
                </a:p>
              </p:txBody>
            </p:sp>
            <p:sp>
              <p:nvSpPr>
                <p:cNvPr id="29739" name="Line 156"/>
                <p:cNvSpPr>
                  <a:spLocks noChangeShapeType="1"/>
                </p:cNvSpPr>
                <p:nvPr/>
              </p:nvSpPr>
              <p:spPr bwMode="auto">
                <a:xfrm flipV="1">
                  <a:off x="4368" y="2640"/>
                  <a:ext cx="0" cy="192"/>
                </a:xfrm>
                <a:prstGeom prst="line">
                  <a:avLst/>
                </a:prstGeom>
                <a:noFill/>
                <a:ln w="9525">
                  <a:solidFill>
                    <a:schemeClr val="bg2"/>
                  </a:solidFill>
                  <a:round/>
                  <a:tailEnd type="triangle" w="med" len="med"/>
                </a:ln>
              </p:spPr>
              <p:txBody>
                <a:bodyPr/>
                <a:lstStyle/>
                <a:p>
                  <a:endParaRPr lang="en-IN"/>
                </a:p>
              </p:txBody>
            </p:sp>
          </p:grpSp>
          <p:sp>
            <p:nvSpPr>
              <p:cNvPr id="29727" name="Text Box 157"/>
              <p:cNvSpPr txBox="1">
                <a:spLocks noChangeArrowheads="1"/>
              </p:cNvSpPr>
              <p:nvPr/>
            </p:nvSpPr>
            <p:spPr bwMode="auto">
              <a:xfrm>
                <a:off x="3350" y="3767"/>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29728" name="Text Box 158"/>
              <p:cNvSpPr txBox="1">
                <a:spLocks noChangeArrowheads="1"/>
              </p:cNvSpPr>
              <p:nvPr/>
            </p:nvSpPr>
            <p:spPr bwMode="auto">
              <a:xfrm>
                <a:off x="3350" y="3527"/>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29729" name="Text Box 159"/>
              <p:cNvSpPr txBox="1">
                <a:spLocks noChangeArrowheads="1"/>
              </p:cNvSpPr>
              <p:nvPr/>
            </p:nvSpPr>
            <p:spPr bwMode="auto">
              <a:xfrm>
                <a:off x="4144" y="2176"/>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29730" name="Line 160"/>
              <p:cNvSpPr>
                <a:spLocks noChangeShapeType="1"/>
              </p:cNvSpPr>
              <p:nvPr/>
            </p:nvSpPr>
            <p:spPr bwMode="auto">
              <a:xfrm flipH="1">
                <a:off x="4000" y="2320"/>
                <a:ext cx="96" cy="336"/>
              </a:xfrm>
              <a:prstGeom prst="line">
                <a:avLst/>
              </a:prstGeom>
              <a:noFill/>
              <a:ln w="9525">
                <a:solidFill>
                  <a:schemeClr val="tx1"/>
                </a:solidFill>
                <a:round/>
                <a:tailEnd type="triangle" w="med" len="med"/>
              </a:ln>
            </p:spPr>
            <p:txBody>
              <a:bodyPr/>
              <a:lstStyle/>
              <a:p>
                <a:endParaRPr lang="en-IN"/>
              </a:p>
            </p:txBody>
          </p:sp>
          <p:sp>
            <p:nvSpPr>
              <p:cNvPr id="29731" name="Line 161"/>
              <p:cNvSpPr>
                <a:spLocks noChangeShapeType="1"/>
              </p:cNvSpPr>
              <p:nvPr/>
            </p:nvSpPr>
            <p:spPr bwMode="auto">
              <a:xfrm>
                <a:off x="4096" y="2320"/>
                <a:ext cx="336" cy="0"/>
              </a:xfrm>
              <a:prstGeom prst="line">
                <a:avLst/>
              </a:prstGeom>
              <a:noFill/>
              <a:ln w="9525">
                <a:solidFill>
                  <a:schemeClr val="tx1"/>
                </a:solidFill>
                <a:round/>
              </a:ln>
            </p:spPr>
            <p:txBody>
              <a:bodyPr/>
              <a:lstStyle/>
              <a:p>
                <a:endParaRPr lang="en-IN"/>
              </a:p>
            </p:txBody>
          </p:sp>
        </p:grpSp>
        <p:sp>
          <p:nvSpPr>
            <p:cNvPr id="29716" name="Text Box 162"/>
            <p:cNvSpPr txBox="1">
              <a:spLocks noChangeArrowheads="1"/>
            </p:cNvSpPr>
            <p:nvPr/>
          </p:nvSpPr>
          <p:spPr bwMode="auto">
            <a:xfrm>
              <a:off x="4080" y="3504"/>
              <a:ext cx="604" cy="173"/>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grpSp>
      <p:grpSp>
        <p:nvGrpSpPr>
          <p:cNvPr id="29824" name="Group 163"/>
          <p:cNvGrpSpPr/>
          <p:nvPr/>
        </p:nvGrpSpPr>
        <p:grpSpPr bwMode="auto">
          <a:xfrm>
            <a:off x="8016875" y="46038"/>
            <a:ext cx="1096963" cy="182562"/>
            <a:chOff x="5050" y="29"/>
            <a:chExt cx="691" cy="115"/>
          </a:xfrm>
        </p:grpSpPr>
        <p:sp>
          <p:nvSpPr>
            <p:cNvPr id="29709" name="AutoShape 16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29710" name="AutoShape 16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29711" name="AutoShape 16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29712" name="AutoShape 16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29713" name="AutoShape 16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29714" name="AutoShape 16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up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8" presetClass="entr" presetSubtype="3"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strips(upRight)">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32" fill="hold" grpId="0" nodeType="clickEffect">
                                  <p:stCondLst>
                                    <p:cond delay="0"/>
                                  </p:stCondLst>
                                  <p:childTnLst>
                                    <p:set>
                                      <p:cBhvr>
                                        <p:cTn id="28" dur="1" fill="hold">
                                          <p:stCondLst>
                                            <p:cond delay="0"/>
                                          </p:stCondLst>
                                        </p:cTn>
                                        <p:tgtEl>
                                          <p:spTgt spid="32837"/>
                                        </p:tgtEl>
                                        <p:attrNameLst>
                                          <p:attrName>style.visibility</p:attrName>
                                        </p:attrNameLst>
                                      </p:cBhvr>
                                      <p:to>
                                        <p:strVal val="visible"/>
                                      </p:to>
                                    </p:set>
                                    <p:anim calcmode="lin" valueType="num">
                                      <p:cBhvr>
                                        <p:cTn id="29" dur="500" fill="hold"/>
                                        <p:tgtEl>
                                          <p:spTgt spid="32837"/>
                                        </p:tgtEl>
                                        <p:attrNameLst>
                                          <p:attrName>ppt_w</p:attrName>
                                        </p:attrNameLst>
                                      </p:cBhvr>
                                      <p:tavLst>
                                        <p:tav tm="0">
                                          <p:val>
                                            <p:strVal val="4*#ppt_w"/>
                                          </p:val>
                                        </p:tav>
                                        <p:tav tm="100000">
                                          <p:val>
                                            <p:strVal val="#ppt_w"/>
                                          </p:val>
                                        </p:tav>
                                      </p:tavLst>
                                    </p:anim>
                                    <p:anim calcmode="lin" valueType="num">
                                      <p:cBhvr>
                                        <p:cTn id="30" dur="500" fill="hold"/>
                                        <p:tgtEl>
                                          <p:spTgt spid="32837"/>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37"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391025" y="2133600"/>
            <a:ext cx="4516438" cy="3232150"/>
            <a:chOff x="2766" y="1344"/>
            <a:chExt cx="2845" cy="2036"/>
          </a:xfrm>
        </p:grpSpPr>
        <p:grpSp>
          <p:nvGrpSpPr>
            <p:cNvPr id="3" name="Group 3"/>
            <p:cNvGrpSpPr/>
            <p:nvPr/>
          </p:nvGrpSpPr>
          <p:grpSpPr bwMode="auto">
            <a:xfrm>
              <a:off x="2832" y="1776"/>
              <a:ext cx="2592" cy="1056"/>
              <a:chOff x="2832" y="1776"/>
              <a:chExt cx="2592" cy="1056"/>
            </a:xfrm>
          </p:grpSpPr>
          <p:sp>
            <p:nvSpPr>
              <p:cNvPr id="30822" name="Line 4"/>
              <p:cNvSpPr>
                <a:spLocks noChangeShapeType="1"/>
              </p:cNvSpPr>
              <p:nvPr/>
            </p:nvSpPr>
            <p:spPr bwMode="auto">
              <a:xfrm>
                <a:off x="4224" y="1776"/>
                <a:ext cx="0" cy="1056"/>
              </a:xfrm>
              <a:prstGeom prst="line">
                <a:avLst/>
              </a:prstGeom>
              <a:noFill/>
              <a:ln w="9525">
                <a:solidFill>
                  <a:schemeClr val="tx1"/>
                </a:solidFill>
                <a:round/>
              </a:ln>
            </p:spPr>
            <p:txBody>
              <a:bodyPr/>
              <a:lstStyle/>
              <a:p>
                <a:endParaRPr lang="en-IN"/>
              </a:p>
            </p:txBody>
          </p:sp>
          <p:sp>
            <p:nvSpPr>
              <p:cNvPr id="30823" name="Line 5"/>
              <p:cNvSpPr>
                <a:spLocks noChangeShapeType="1"/>
              </p:cNvSpPr>
              <p:nvPr/>
            </p:nvSpPr>
            <p:spPr bwMode="auto">
              <a:xfrm flipH="1">
                <a:off x="3888" y="1776"/>
                <a:ext cx="336" cy="0"/>
              </a:xfrm>
              <a:prstGeom prst="line">
                <a:avLst/>
              </a:prstGeom>
              <a:noFill/>
              <a:ln w="9525">
                <a:solidFill>
                  <a:schemeClr val="tx1"/>
                </a:solidFill>
                <a:round/>
              </a:ln>
            </p:spPr>
            <p:txBody>
              <a:bodyPr/>
              <a:lstStyle/>
              <a:p>
                <a:endParaRPr lang="en-IN"/>
              </a:p>
            </p:txBody>
          </p:sp>
          <p:sp>
            <p:nvSpPr>
              <p:cNvPr id="30824" name="Line 6"/>
              <p:cNvSpPr>
                <a:spLocks noChangeShapeType="1"/>
              </p:cNvSpPr>
              <p:nvPr/>
            </p:nvSpPr>
            <p:spPr bwMode="auto">
              <a:xfrm>
                <a:off x="3888" y="1776"/>
                <a:ext cx="0" cy="672"/>
              </a:xfrm>
              <a:prstGeom prst="line">
                <a:avLst/>
              </a:prstGeom>
              <a:noFill/>
              <a:ln w="9525">
                <a:solidFill>
                  <a:schemeClr val="tx1"/>
                </a:solidFill>
                <a:round/>
              </a:ln>
            </p:spPr>
            <p:txBody>
              <a:bodyPr/>
              <a:lstStyle/>
              <a:p>
                <a:endParaRPr lang="en-IN"/>
              </a:p>
            </p:txBody>
          </p:sp>
          <p:sp>
            <p:nvSpPr>
              <p:cNvPr id="30825" name="Line 7"/>
              <p:cNvSpPr>
                <a:spLocks noChangeShapeType="1"/>
              </p:cNvSpPr>
              <p:nvPr/>
            </p:nvSpPr>
            <p:spPr bwMode="auto">
              <a:xfrm flipH="1">
                <a:off x="3024" y="2448"/>
                <a:ext cx="864" cy="0"/>
              </a:xfrm>
              <a:prstGeom prst="line">
                <a:avLst/>
              </a:prstGeom>
              <a:noFill/>
              <a:ln w="9525">
                <a:solidFill>
                  <a:schemeClr val="tx1"/>
                </a:solidFill>
                <a:round/>
              </a:ln>
            </p:spPr>
            <p:txBody>
              <a:bodyPr/>
              <a:lstStyle/>
              <a:p>
                <a:endParaRPr lang="en-IN"/>
              </a:p>
            </p:txBody>
          </p:sp>
          <p:sp>
            <p:nvSpPr>
              <p:cNvPr id="30826" name="Line 8"/>
              <p:cNvSpPr>
                <a:spLocks noChangeShapeType="1"/>
              </p:cNvSpPr>
              <p:nvPr/>
            </p:nvSpPr>
            <p:spPr bwMode="auto">
              <a:xfrm>
                <a:off x="3024" y="2448"/>
                <a:ext cx="0" cy="384"/>
              </a:xfrm>
              <a:prstGeom prst="line">
                <a:avLst/>
              </a:prstGeom>
              <a:noFill/>
              <a:ln w="9525">
                <a:solidFill>
                  <a:schemeClr val="tx1"/>
                </a:solidFill>
                <a:round/>
              </a:ln>
            </p:spPr>
            <p:txBody>
              <a:bodyPr/>
              <a:lstStyle/>
              <a:p>
                <a:endParaRPr lang="en-IN"/>
              </a:p>
            </p:txBody>
          </p:sp>
          <p:sp>
            <p:nvSpPr>
              <p:cNvPr id="30827" name="Line 9"/>
              <p:cNvSpPr>
                <a:spLocks noChangeShapeType="1"/>
              </p:cNvSpPr>
              <p:nvPr/>
            </p:nvSpPr>
            <p:spPr bwMode="auto">
              <a:xfrm>
                <a:off x="3024" y="2832"/>
                <a:ext cx="1200" cy="0"/>
              </a:xfrm>
              <a:prstGeom prst="line">
                <a:avLst/>
              </a:prstGeom>
              <a:noFill/>
              <a:ln w="9525">
                <a:solidFill>
                  <a:schemeClr val="tx1"/>
                </a:solidFill>
                <a:round/>
              </a:ln>
            </p:spPr>
            <p:txBody>
              <a:bodyPr/>
              <a:lstStyle/>
              <a:p>
                <a:endParaRPr lang="en-IN"/>
              </a:p>
            </p:txBody>
          </p:sp>
          <p:sp>
            <p:nvSpPr>
              <p:cNvPr id="30828" name="Line 10"/>
              <p:cNvSpPr>
                <a:spLocks noChangeShapeType="1"/>
              </p:cNvSpPr>
              <p:nvPr/>
            </p:nvSpPr>
            <p:spPr bwMode="auto">
              <a:xfrm>
                <a:off x="3264" y="1968"/>
                <a:ext cx="0" cy="288"/>
              </a:xfrm>
              <a:prstGeom prst="line">
                <a:avLst/>
              </a:prstGeom>
              <a:noFill/>
              <a:ln w="9525">
                <a:solidFill>
                  <a:schemeClr val="tx1"/>
                </a:solidFill>
                <a:round/>
              </a:ln>
            </p:spPr>
            <p:txBody>
              <a:bodyPr/>
              <a:lstStyle/>
              <a:p>
                <a:endParaRPr lang="en-IN"/>
              </a:p>
            </p:txBody>
          </p:sp>
          <p:sp>
            <p:nvSpPr>
              <p:cNvPr id="30829" name="Line 11"/>
              <p:cNvSpPr>
                <a:spLocks noChangeShapeType="1"/>
              </p:cNvSpPr>
              <p:nvPr/>
            </p:nvSpPr>
            <p:spPr bwMode="auto">
              <a:xfrm>
                <a:off x="3264" y="1968"/>
                <a:ext cx="624" cy="0"/>
              </a:xfrm>
              <a:prstGeom prst="line">
                <a:avLst/>
              </a:prstGeom>
              <a:noFill/>
              <a:ln w="9525">
                <a:solidFill>
                  <a:schemeClr val="tx1"/>
                </a:solidFill>
                <a:round/>
              </a:ln>
            </p:spPr>
            <p:txBody>
              <a:bodyPr/>
              <a:lstStyle/>
              <a:p>
                <a:endParaRPr lang="en-IN"/>
              </a:p>
            </p:txBody>
          </p:sp>
          <p:sp>
            <p:nvSpPr>
              <p:cNvPr id="30830" name="Line 12"/>
              <p:cNvSpPr>
                <a:spLocks noChangeShapeType="1"/>
              </p:cNvSpPr>
              <p:nvPr/>
            </p:nvSpPr>
            <p:spPr bwMode="auto">
              <a:xfrm>
                <a:off x="3264" y="2256"/>
                <a:ext cx="624" cy="0"/>
              </a:xfrm>
              <a:prstGeom prst="line">
                <a:avLst/>
              </a:prstGeom>
              <a:noFill/>
              <a:ln w="9525">
                <a:solidFill>
                  <a:schemeClr val="tx1"/>
                </a:solidFill>
                <a:round/>
              </a:ln>
            </p:spPr>
            <p:txBody>
              <a:bodyPr/>
              <a:lstStyle/>
              <a:p>
                <a:endParaRPr lang="en-IN"/>
              </a:p>
            </p:txBody>
          </p:sp>
          <p:sp>
            <p:nvSpPr>
              <p:cNvPr id="30831" name="Line 13"/>
              <p:cNvSpPr>
                <a:spLocks noChangeShapeType="1"/>
              </p:cNvSpPr>
              <p:nvPr/>
            </p:nvSpPr>
            <p:spPr bwMode="auto">
              <a:xfrm>
                <a:off x="4464" y="1776"/>
                <a:ext cx="0" cy="1056"/>
              </a:xfrm>
              <a:prstGeom prst="line">
                <a:avLst/>
              </a:prstGeom>
              <a:noFill/>
              <a:ln w="9525">
                <a:solidFill>
                  <a:schemeClr val="tx1"/>
                </a:solidFill>
                <a:round/>
              </a:ln>
            </p:spPr>
            <p:txBody>
              <a:bodyPr/>
              <a:lstStyle/>
              <a:p>
                <a:endParaRPr lang="en-IN"/>
              </a:p>
            </p:txBody>
          </p:sp>
          <p:sp>
            <p:nvSpPr>
              <p:cNvPr id="30832" name="Line 14"/>
              <p:cNvSpPr>
                <a:spLocks noChangeShapeType="1"/>
              </p:cNvSpPr>
              <p:nvPr/>
            </p:nvSpPr>
            <p:spPr bwMode="auto">
              <a:xfrm>
                <a:off x="4464" y="1776"/>
                <a:ext cx="768" cy="0"/>
              </a:xfrm>
              <a:prstGeom prst="line">
                <a:avLst/>
              </a:prstGeom>
              <a:noFill/>
              <a:ln w="9525">
                <a:solidFill>
                  <a:schemeClr val="tx1"/>
                </a:solidFill>
                <a:round/>
              </a:ln>
            </p:spPr>
            <p:txBody>
              <a:bodyPr/>
              <a:lstStyle/>
              <a:p>
                <a:endParaRPr lang="en-IN"/>
              </a:p>
            </p:txBody>
          </p:sp>
          <p:sp>
            <p:nvSpPr>
              <p:cNvPr id="30833" name="Line 15"/>
              <p:cNvSpPr>
                <a:spLocks noChangeShapeType="1"/>
              </p:cNvSpPr>
              <p:nvPr/>
            </p:nvSpPr>
            <p:spPr bwMode="auto">
              <a:xfrm>
                <a:off x="4464" y="2832"/>
                <a:ext cx="144" cy="0"/>
              </a:xfrm>
              <a:prstGeom prst="line">
                <a:avLst/>
              </a:prstGeom>
              <a:noFill/>
              <a:ln w="9525">
                <a:solidFill>
                  <a:schemeClr val="tx1"/>
                </a:solidFill>
                <a:round/>
              </a:ln>
            </p:spPr>
            <p:txBody>
              <a:bodyPr/>
              <a:lstStyle/>
              <a:p>
                <a:endParaRPr lang="en-IN"/>
              </a:p>
            </p:txBody>
          </p:sp>
          <p:sp>
            <p:nvSpPr>
              <p:cNvPr id="30834" name="Line 16"/>
              <p:cNvSpPr>
                <a:spLocks noChangeShapeType="1"/>
              </p:cNvSpPr>
              <p:nvPr/>
            </p:nvSpPr>
            <p:spPr bwMode="auto">
              <a:xfrm>
                <a:off x="5211" y="1776"/>
                <a:ext cx="0" cy="1056"/>
              </a:xfrm>
              <a:prstGeom prst="line">
                <a:avLst/>
              </a:prstGeom>
              <a:noFill/>
              <a:ln w="9525">
                <a:solidFill>
                  <a:schemeClr val="tx1"/>
                </a:solidFill>
                <a:round/>
              </a:ln>
            </p:spPr>
            <p:txBody>
              <a:bodyPr/>
              <a:lstStyle/>
              <a:p>
                <a:endParaRPr lang="en-IN"/>
              </a:p>
            </p:txBody>
          </p:sp>
          <p:sp>
            <p:nvSpPr>
              <p:cNvPr id="30835" name="Rectangle 17"/>
              <p:cNvSpPr>
                <a:spLocks noChangeArrowheads="1"/>
              </p:cNvSpPr>
              <p:nvPr/>
            </p:nvSpPr>
            <p:spPr bwMode="auto">
              <a:xfrm>
                <a:off x="4692" y="1968"/>
                <a:ext cx="288" cy="288"/>
              </a:xfrm>
              <a:prstGeom prst="rect">
                <a:avLst/>
              </a:prstGeom>
              <a:solidFill>
                <a:schemeClr val="bg1"/>
              </a:solidFill>
              <a:ln w="9525">
                <a:solidFill>
                  <a:schemeClr val="tx1"/>
                </a:solidFill>
                <a:miter lim="800000"/>
              </a:ln>
            </p:spPr>
            <p:txBody>
              <a:bodyPr wrap="none" anchor="ctr"/>
              <a:lstStyle/>
              <a:p>
                <a:endParaRPr lang="en-IN"/>
              </a:p>
            </p:txBody>
          </p:sp>
          <p:sp>
            <p:nvSpPr>
              <p:cNvPr id="30836" name="Line 18"/>
              <p:cNvSpPr>
                <a:spLocks noChangeShapeType="1"/>
              </p:cNvSpPr>
              <p:nvPr/>
            </p:nvSpPr>
            <p:spPr bwMode="auto">
              <a:xfrm flipV="1">
                <a:off x="4608" y="2640"/>
                <a:ext cx="0" cy="192"/>
              </a:xfrm>
              <a:prstGeom prst="line">
                <a:avLst/>
              </a:prstGeom>
              <a:noFill/>
              <a:ln w="9525">
                <a:solidFill>
                  <a:schemeClr val="tx1"/>
                </a:solidFill>
                <a:round/>
              </a:ln>
            </p:spPr>
            <p:txBody>
              <a:bodyPr/>
              <a:lstStyle/>
              <a:p>
                <a:endParaRPr lang="en-IN"/>
              </a:p>
            </p:txBody>
          </p:sp>
          <p:sp>
            <p:nvSpPr>
              <p:cNvPr id="30837" name="Line 19"/>
              <p:cNvSpPr>
                <a:spLocks noChangeShapeType="1"/>
              </p:cNvSpPr>
              <p:nvPr/>
            </p:nvSpPr>
            <p:spPr bwMode="auto">
              <a:xfrm>
                <a:off x="4608" y="2640"/>
                <a:ext cx="480" cy="0"/>
              </a:xfrm>
              <a:prstGeom prst="line">
                <a:avLst/>
              </a:prstGeom>
              <a:noFill/>
              <a:ln w="9525">
                <a:solidFill>
                  <a:schemeClr val="tx1"/>
                </a:solidFill>
                <a:round/>
              </a:ln>
            </p:spPr>
            <p:txBody>
              <a:bodyPr/>
              <a:lstStyle/>
              <a:p>
                <a:endParaRPr lang="en-IN"/>
              </a:p>
            </p:txBody>
          </p:sp>
          <p:sp>
            <p:nvSpPr>
              <p:cNvPr id="30838" name="Line 20"/>
              <p:cNvSpPr>
                <a:spLocks noChangeShapeType="1"/>
              </p:cNvSpPr>
              <p:nvPr/>
            </p:nvSpPr>
            <p:spPr bwMode="auto">
              <a:xfrm>
                <a:off x="5088" y="2640"/>
                <a:ext cx="0" cy="192"/>
              </a:xfrm>
              <a:prstGeom prst="line">
                <a:avLst/>
              </a:prstGeom>
              <a:noFill/>
              <a:ln w="9525">
                <a:solidFill>
                  <a:schemeClr val="tx1"/>
                </a:solidFill>
                <a:round/>
              </a:ln>
            </p:spPr>
            <p:txBody>
              <a:bodyPr/>
              <a:lstStyle/>
              <a:p>
                <a:endParaRPr lang="en-IN"/>
              </a:p>
            </p:txBody>
          </p:sp>
          <p:sp>
            <p:nvSpPr>
              <p:cNvPr id="30839" name="Line 21"/>
              <p:cNvSpPr>
                <a:spLocks noChangeShapeType="1"/>
              </p:cNvSpPr>
              <p:nvPr/>
            </p:nvSpPr>
            <p:spPr bwMode="auto">
              <a:xfrm>
                <a:off x="3024" y="2640"/>
                <a:ext cx="1200" cy="0"/>
              </a:xfrm>
              <a:prstGeom prst="line">
                <a:avLst/>
              </a:prstGeom>
              <a:noFill/>
              <a:ln w="9525">
                <a:solidFill>
                  <a:schemeClr val="tx1"/>
                </a:solidFill>
                <a:prstDash val="lgDash"/>
                <a:round/>
              </a:ln>
            </p:spPr>
            <p:txBody>
              <a:bodyPr/>
              <a:lstStyle/>
              <a:p>
                <a:endParaRPr lang="en-IN"/>
              </a:p>
            </p:txBody>
          </p:sp>
          <p:sp>
            <p:nvSpPr>
              <p:cNvPr id="30840" name="Line 22"/>
              <p:cNvSpPr>
                <a:spLocks noChangeShapeType="1"/>
              </p:cNvSpPr>
              <p:nvPr/>
            </p:nvSpPr>
            <p:spPr bwMode="auto">
              <a:xfrm>
                <a:off x="5085" y="2832"/>
                <a:ext cx="144" cy="0"/>
              </a:xfrm>
              <a:prstGeom prst="line">
                <a:avLst/>
              </a:prstGeom>
              <a:noFill/>
              <a:ln w="9525">
                <a:solidFill>
                  <a:schemeClr val="tx1"/>
                </a:solidFill>
                <a:round/>
              </a:ln>
            </p:spPr>
            <p:txBody>
              <a:bodyPr/>
              <a:lstStyle/>
              <a:p>
                <a:endParaRPr lang="en-IN"/>
              </a:p>
            </p:txBody>
          </p:sp>
          <p:sp>
            <p:nvSpPr>
              <p:cNvPr id="30841" name="Line 23"/>
              <p:cNvSpPr>
                <a:spLocks noChangeShapeType="1"/>
              </p:cNvSpPr>
              <p:nvPr/>
            </p:nvSpPr>
            <p:spPr bwMode="auto">
              <a:xfrm>
                <a:off x="4455" y="2448"/>
                <a:ext cx="768" cy="0"/>
              </a:xfrm>
              <a:prstGeom prst="line">
                <a:avLst/>
              </a:prstGeom>
              <a:noFill/>
              <a:ln w="9525">
                <a:solidFill>
                  <a:schemeClr val="tx1"/>
                </a:solidFill>
                <a:round/>
              </a:ln>
            </p:spPr>
            <p:txBody>
              <a:bodyPr/>
              <a:lstStyle/>
              <a:p>
                <a:endParaRPr lang="en-IN"/>
              </a:p>
            </p:txBody>
          </p:sp>
          <p:sp>
            <p:nvSpPr>
              <p:cNvPr id="30842" name="Line 24"/>
              <p:cNvSpPr>
                <a:spLocks noChangeShapeType="1"/>
              </p:cNvSpPr>
              <p:nvPr/>
            </p:nvSpPr>
            <p:spPr bwMode="auto">
              <a:xfrm>
                <a:off x="2832" y="2832"/>
                <a:ext cx="2592" cy="0"/>
              </a:xfrm>
              <a:prstGeom prst="line">
                <a:avLst/>
              </a:prstGeom>
              <a:noFill/>
              <a:ln w="9525">
                <a:solidFill>
                  <a:schemeClr val="bg2"/>
                </a:solidFill>
                <a:round/>
              </a:ln>
            </p:spPr>
            <p:txBody>
              <a:bodyPr/>
              <a:lstStyle/>
              <a:p>
                <a:endParaRPr lang="en-IN"/>
              </a:p>
            </p:txBody>
          </p:sp>
        </p:grpSp>
        <p:sp>
          <p:nvSpPr>
            <p:cNvPr id="30790" name="Line 25"/>
            <p:cNvSpPr>
              <a:spLocks noChangeShapeType="1"/>
            </p:cNvSpPr>
            <p:nvPr/>
          </p:nvSpPr>
          <p:spPr bwMode="auto">
            <a:xfrm flipV="1">
              <a:off x="3888" y="1488"/>
              <a:ext cx="0" cy="192"/>
            </a:xfrm>
            <a:prstGeom prst="line">
              <a:avLst/>
            </a:prstGeom>
            <a:noFill/>
            <a:ln w="9525">
              <a:solidFill>
                <a:schemeClr val="tx1"/>
              </a:solidFill>
              <a:round/>
            </a:ln>
          </p:spPr>
          <p:txBody>
            <a:bodyPr/>
            <a:lstStyle/>
            <a:p>
              <a:endParaRPr lang="en-IN"/>
            </a:p>
          </p:txBody>
        </p:sp>
        <p:sp>
          <p:nvSpPr>
            <p:cNvPr id="30791" name="Line 26"/>
            <p:cNvSpPr>
              <a:spLocks noChangeShapeType="1"/>
            </p:cNvSpPr>
            <p:nvPr/>
          </p:nvSpPr>
          <p:spPr bwMode="auto">
            <a:xfrm flipV="1">
              <a:off x="4224" y="1488"/>
              <a:ext cx="0" cy="192"/>
            </a:xfrm>
            <a:prstGeom prst="line">
              <a:avLst/>
            </a:prstGeom>
            <a:noFill/>
            <a:ln w="9525">
              <a:solidFill>
                <a:schemeClr val="tx1"/>
              </a:solidFill>
              <a:round/>
            </a:ln>
          </p:spPr>
          <p:txBody>
            <a:bodyPr/>
            <a:lstStyle/>
            <a:p>
              <a:endParaRPr lang="en-IN"/>
            </a:p>
          </p:txBody>
        </p:sp>
        <p:sp>
          <p:nvSpPr>
            <p:cNvPr id="30792" name="Line 27"/>
            <p:cNvSpPr>
              <a:spLocks noChangeShapeType="1"/>
            </p:cNvSpPr>
            <p:nvPr/>
          </p:nvSpPr>
          <p:spPr bwMode="auto">
            <a:xfrm>
              <a:off x="5280" y="2448"/>
              <a:ext cx="240" cy="0"/>
            </a:xfrm>
            <a:prstGeom prst="line">
              <a:avLst/>
            </a:prstGeom>
            <a:noFill/>
            <a:ln w="9525">
              <a:solidFill>
                <a:schemeClr val="tx1"/>
              </a:solidFill>
              <a:round/>
            </a:ln>
          </p:spPr>
          <p:txBody>
            <a:bodyPr/>
            <a:lstStyle/>
            <a:p>
              <a:endParaRPr lang="en-IN"/>
            </a:p>
          </p:txBody>
        </p:sp>
        <p:sp>
          <p:nvSpPr>
            <p:cNvPr id="30793" name="Line 28"/>
            <p:cNvSpPr>
              <a:spLocks noChangeShapeType="1"/>
            </p:cNvSpPr>
            <p:nvPr/>
          </p:nvSpPr>
          <p:spPr bwMode="auto">
            <a:xfrm>
              <a:off x="5280" y="1776"/>
              <a:ext cx="240" cy="0"/>
            </a:xfrm>
            <a:prstGeom prst="line">
              <a:avLst/>
            </a:prstGeom>
            <a:noFill/>
            <a:ln w="9525">
              <a:solidFill>
                <a:schemeClr val="tx1"/>
              </a:solidFill>
              <a:round/>
            </a:ln>
          </p:spPr>
          <p:txBody>
            <a:bodyPr/>
            <a:lstStyle/>
            <a:p>
              <a:endParaRPr lang="en-IN"/>
            </a:p>
          </p:txBody>
        </p:sp>
        <p:sp>
          <p:nvSpPr>
            <p:cNvPr id="30794" name="Line 29"/>
            <p:cNvSpPr>
              <a:spLocks noChangeShapeType="1"/>
            </p:cNvSpPr>
            <p:nvPr/>
          </p:nvSpPr>
          <p:spPr bwMode="auto">
            <a:xfrm>
              <a:off x="4464" y="2976"/>
              <a:ext cx="0" cy="240"/>
            </a:xfrm>
            <a:prstGeom prst="line">
              <a:avLst/>
            </a:prstGeom>
            <a:noFill/>
            <a:ln w="9525">
              <a:solidFill>
                <a:schemeClr val="tx1"/>
              </a:solidFill>
              <a:round/>
            </a:ln>
          </p:spPr>
          <p:txBody>
            <a:bodyPr/>
            <a:lstStyle/>
            <a:p>
              <a:endParaRPr lang="en-IN"/>
            </a:p>
          </p:txBody>
        </p:sp>
        <p:sp>
          <p:nvSpPr>
            <p:cNvPr id="30795" name="Line 30"/>
            <p:cNvSpPr>
              <a:spLocks noChangeShapeType="1"/>
            </p:cNvSpPr>
            <p:nvPr/>
          </p:nvSpPr>
          <p:spPr bwMode="auto">
            <a:xfrm>
              <a:off x="5232" y="2976"/>
              <a:ext cx="0" cy="240"/>
            </a:xfrm>
            <a:prstGeom prst="line">
              <a:avLst/>
            </a:prstGeom>
            <a:noFill/>
            <a:ln w="9525">
              <a:solidFill>
                <a:schemeClr val="tx1"/>
              </a:solidFill>
              <a:round/>
            </a:ln>
          </p:spPr>
          <p:txBody>
            <a:bodyPr/>
            <a:lstStyle/>
            <a:p>
              <a:endParaRPr lang="en-IN"/>
            </a:p>
          </p:txBody>
        </p:sp>
        <p:sp>
          <p:nvSpPr>
            <p:cNvPr id="30796" name="Line 31"/>
            <p:cNvSpPr>
              <a:spLocks noChangeShapeType="1"/>
            </p:cNvSpPr>
            <p:nvPr/>
          </p:nvSpPr>
          <p:spPr bwMode="auto">
            <a:xfrm>
              <a:off x="2832" y="2640"/>
              <a:ext cx="144" cy="0"/>
            </a:xfrm>
            <a:prstGeom prst="line">
              <a:avLst/>
            </a:prstGeom>
            <a:noFill/>
            <a:ln w="9525">
              <a:solidFill>
                <a:schemeClr val="tx1"/>
              </a:solidFill>
              <a:round/>
            </a:ln>
          </p:spPr>
          <p:txBody>
            <a:bodyPr/>
            <a:lstStyle/>
            <a:p>
              <a:endParaRPr lang="en-IN"/>
            </a:p>
          </p:txBody>
        </p:sp>
        <p:sp>
          <p:nvSpPr>
            <p:cNvPr id="30797" name="Line 32"/>
            <p:cNvSpPr>
              <a:spLocks noChangeShapeType="1"/>
            </p:cNvSpPr>
            <p:nvPr/>
          </p:nvSpPr>
          <p:spPr bwMode="auto">
            <a:xfrm>
              <a:off x="3264" y="1504"/>
              <a:ext cx="0" cy="176"/>
            </a:xfrm>
            <a:prstGeom prst="line">
              <a:avLst/>
            </a:prstGeom>
            <a:noFill/>
            <a:ln w="9525">
              <a:solidFill>
                <a:schemeClr val="tx1"/>
              </a:solidFill>
              <a:round/>
            </a:ln>
          </p:spPr>
          <p:txBody>
            <a:bodyPr/>
            <a:lstStyle/>
            <a:p>
              <a:endParaRPr lang="en-IN"/>
            </a:p>
          </p:txBody>
        </p:sp>
        <p:sp>
          <p:nvSpPr>
            <p:cNvPr id="30798" name="Line 33"/>
            <p:cNvSpPr>
              <a:spLocks noChangeShapeType="1"/>
            </p:cNvSpPr>
            <p:nvPr/>
          </p:nvSpPr>
          <p:spPr bwMode="auto">
            <a:xfrm>
              <a:off x="5040" y="1488"/>
              <a:ext cx="240" cy="0"/>
            </a:xfrm>
            <a:prstGeom prst="line">
              <a:avLst/>
            </a:prstGeom>
            <a:noFill/>
            <a:ln w="9525">
              <a:solidFill>
                <a:schemeClr val="tx1"/>
              </a:solidFill>
              <a:round/>
            </a:ln>
          </p:spPr>
          <p:txBody>
            <a:bodyPr/>
            <a:lstStyle/>
            <a:p>
              <a:endParaRPr lang="en-IN"/>
            </a:p>
          </p:txBody>
        </p:sp>
        <p:sp>
          <p:nvSpPr>
            <p:cNvPr id="30799" name="Line 34"/>
            <p:cNvSpPr>
              <a:spLocks noChangeShapeType="1"/>
            </p:cNvSpPr>
            <p:nvPr/>
          </p:nvSpPr>
          <p:spPr bwMode="auto">
            <a:xfrm flipH="1">
              <a:off x="4848" y="1488"/>
              <a:ext cx="192" cy="480"/>
            </a:xfrm>
            <a:prstGeom prst="line">
              <a:avLst/>
            </a:prstGeom>
            <a:noFill/>
            <a:ln w="9525">
              <a:solidFill>
                <a:schemeClr val="tx1"/>
              </a:solidFill>
              <a:round/>
              <a:tailEnd type="triangle" w="med" len="med"/>
            </a:ln>
          </p:spPr>
          <p:txBody>
            <a:bodyPr/>
            <a:lstStyle/>
            <a:p>
              <a:endParaRPr lang="en-IN"/>
            </a:p>
          </p:txBody>
        </p:sp>
        <p:sp>
          <p:nvSpPr>
            <p:cNvPr id="30800" name="Line 35"/>
            <p:cNvSpPr>
              <a:spLocks noChangeShapeType="1"/>
            </p:cNvSpPr>
            <p:nvPr/>
          </p:nvSpPr>
          <p:spPr bwMode="auto">
            <a:xfrm flipV="1">
              <a:off x="5376" y="1776"/>
              <a:ext cx="0" cy="240"/>
            </a:xfrm>
            <a:prstGeom prst="line">
              <a:avLst/>
            </a:prstGeom>
            <a:noFill/>
            <a:ln w="9525">
              <a:solidFill>
                <a:schemeClr val="tx1"/>
              </a:solidFill>
              <a:round/>
              <a:tailEnd type="triangle" w="med" len="med"/>
            </a:ln>
          </p:spPr>
          <p:txBody>
            <a:bodyPr/>
            <a:lstStyle/>
            <a:p>
              <a:endParaRPr lang="en-IN"/>
            </a:p>
          </p:txBody>
        </p:sp>
        <p:sp>
          <p:nvSpPr>
            <p:cNvPr id="30801" name="Line 36"/>
            <p:cNvSpPr>
              <a:spLocks noChangeShapeType="1"/>
            </p:cNvSpPr>
            <p:nvPr/>
          </p:nvSpPr>
          <p:spPr bwMode="auto">
            <a:xfrm>
              <a:off x="5376" y="2208"/>
              <a:ext cx="0" cy="240"/>
            </a:xfrm>
            <a:prstGeom prst="line">
              <a:avLst/>
            </a:prstGeom>
            <a:noFill/>
            <a:ln w="9525">
              <a:solidFill>
                <a:schemeClr val="tx1"/>
              </a:solidFill>
              <a:round/>
              <a:tailEnd type="triangle" w="med" len="med"/>
            </a:ln>
          </p:spPr>
          <p:txBody>
            <a:bodyPr/>
            <a:lstStyle/>
            <a:p>
              <a:endParaRPr lang="en-IN"/>
            </a:p>
          </p:txBody>
        </p:sp>
        <p:sp>
          <p:nvSpPr>
            <p:cNvPr id="30802" name="Line 37"/>
            <p:cNvSpPr>
              <a:spLocks noChangeShapeType="1"/>
            </p:cNvSpPr>
            <p:nvPr/>
          </p:nvSpPr>
          <p:spPr bwMode="auto">
            <a:xfrm flipV="1">
              <a:off x="5376" y="2832"/>
              <a:ext cx="0" cy="240"/>
            </a:xfrm>
            <a:prstGeom prst="line">
              <a:avLst/>
            </a:prstGeom>
            <a:noFill/>
            <a:ln w="9525">
              <a:solidFill>
                <a:schemeClr val="tx1"/>
              </a:solidFill>
              <a:round/>
              <a:tailEnd type="triangle" w="med" len="med"/>
            </a:ln>
          </p:spPr>
          <p:txBody>
            <a:bodyPr/>
            <a:lstStyle/>
            <a:p>
              <a:endParaRPr lang="en-IN"/>
            </a:p>
          </p:txBody>
        </p:sp>
        <p:sp>
          <p:nvSpPr>
            <p:cNvPr id="30803" name="Line 38"/>
            <p:cNvSpPr>
              <a:spLocks noChangeShapeType="1"/>
            </p:cNvSpPr>
            <p:nvPr/>
          </p:nvSpPr>
          <p:spPr bwMode="auto">
            <a:xfrm flipH="1">
              <a:off x="4464" y="3072"/>
              <a:ext cx="240" cy="0"/>
            </a:xfrm>
            <a:prstGeom prst="line">
              <a:avLst/>
            </a:prstGeom>
            <a:noFill/>
            <a:ln w="9525">
              <a:solidFill>
                <a:schemeClr val="tx1"/>
              </a:solidFill>
              <a:round/>
              <a:tailEnd type="triangle" w="med" len="med"/>
            </a:ln>
          </p:spPr>
          <p:txBody>
            <a:bodyPr/>
            <a:lstStyle/>
            <a:p>
              <a:endParaRPr lang="en-IN"/>
            </a:p>
          </p:txBody>
        </p:sp>
        <p:sp>
          <p:nvSpPr>
            <p:cNvPr id="30804" name="Line 39"/>
            <p:cNvSpPr>
              <a:spLocks noChangeShapeType="1"/>
            </p:cNvSpPr>
            <p:nvPr/>
          </p:nvSpPr>
          <p:spPr bwMode="auto">
            <a:xfrm>
              <a:off x="4992" y="3072"/>
              <a:ext cx="240" cy="0"/>
            </a:xfrm>
            <a:prstGeom prst="line">
              <a:avLst/>
            </a:prstGeom>
            <a:noFill/>
            <a:ln w="9525">
              <a:solidFill>
                <a:schemeClr val="tx1"/>
              </a:solidFill>
              <a:round/>
              <a:tailEnd type="triangle" w="med" len="med"/>
            </a:ln>
          </p:spPr>
          <p:txBody>
            <a:bodyPr/>
            <a:lstStyle/>
            <a:p>
              <a:endParaRPr lang="en-IN"/>
            </a:p>
          </p:txBody>
        </p:sp>
        <p:sp>
          <p:nvSpPr>
            <p:cNvPr id="30805" name="Line 40"/>
            <p:cNvSpPr>
              <a:spLocks noChangeShapeType="1"/>
            </p:cNvSpPr>
            <p:nvPr/>
          </p:nvSpPr>
          <p:spPr bwMode="auto">
            <a:xfrm>
              <a:off x="4944" y="2944"/>
              <a:ext cx="144" cy="0"/>
            </a:xfrm>
            <a:prstGeom prst="line">
              <a:avLst/>
            </a:prstGeom>
            <a:noFill/>
            <a:ln w="9525">
              <a:solidFill>
                <a:schemeClr val="tx1"/>
              </a:solidFill>
              <a:round/>
              <a:tailEnd type="triangle" w="med" len="med"/>
            </a:ln>
          </p:spPr>
          <p:txBody>
            <a:bodyPr/>
            <a:lstStyle/>
            <a:p>
              <a:endParaRPr lang="en-IN"/>
            </a:p>
          </p:txBody>
        </p:sp>
        <p:sp>
          <p:nvSpPr>
            <p:cNvPr id="30806" name="Line 41"/>
            <p:cNvSpPr>
              <a:spLocks noChangeShapeType="1"/>
            </p:cNvSpPr>
            <p:nvPr/>
          </p:nvSpPr>
          <p:spPr bwMode="auto">
            <a:xfrm flipH="1">
              <a:off x="4608" y="2944"/>
              <a:ext cx="192" cy="0"/>
            </a:xfrm>
            <a:prstGeom prst="line">
              <a:avLst/>
            </a:prstGeom>
            <a:noFill/>
            <a:ln w="9525">
              <a:solidFill>
                <a:schemeClr val="tx1"/>
              </a:solidFill>
              <a:round/>
              <a:tailEnd type="triangle" w="med" len="med"/>
            </a:ln>
          </p:spPr>
          <p:txBody>
            <a:bodyPr/>
            <a:lstStyle/>
            <a:p>
              <a:endParaRPr lang="en-IN"/>
            </a:p>
          </p:txBody>
        </p:sp>
        <p:sp>
          <p:nvSpPr>
            <p:cNvPr id="30807" name="Line 42"/>
            <p:cNvSpPr>
              <a:spLocks noChangeShapeType="1"/>
            </p:cNvSpPr>
            <p:nvPr/>
          </p:nvSpPr>
          <p:spPr bwMode="auto">
            <a:xfrm>
              <a:off x="2880" y="2400"/>
              <a:ext cx="0" cy="240"/>
            </a:xfrm>
            <a:prstGeom prst="line">
              <a:avLst/>
            </a:prstGeom>
            <a:noFill/>
            <a:ln w="9525">
              <a:solidFill>
                <a:schemeClr val="tx1"/>
              </a:solidFill>
              <a:round/>
              <a:tailEnd type="triangle" w="med" len="med"/>
            </a:ln>
          </p:spPr>
          <p:txBody>
            <a:bodyPr/>
            <a:lstStyle/>
            <a:p>
              <a:endParaRPr lang="en-IN"/>
            </a:p>
          </p:txBody>
        </p:sp>
        <p:sp>
          <p:nvSpPr>
            <p:cNvPr id="30808" name="Line 43"/>
            <p:cNvSpPr>
              <a:spLocks noChangeShapeType="1"/>
            </p:cNvSpPr>
            <p:nvPr/>
          </p:nvSpPr>
          <p:spPr bwMode="auto">
            <a:xfrm flipV="1">
              <a:off x="2880" y="2832"/>
              <a:ext cx="0" cy="240"/>
            </a:xfrm>
            <a:prstGeom prst="line">
              <a:avLst/>
            </a:prstGeom>
            <a:noFill/>
            <a:ln w="9525">
              <a:solidFill>
                <a:schemeClr val="tx1"/>
              </a:solidFill>
              <a:round/>
              <a:tailEnd type="triangle" w="med" len="med"/>
            </a:ln>
          </p:spPr>
          <p:txBody>
            <a:bodyPr/>
            <a:lstStyle/>
            <a:p>
              <a:endParaRPr lang="en-IN"/>
            </a:p>
          </p:txBody>
        </p:sp>
        <p:sp>
          <p:nvSpPr>
            <p:cNvPr id="30809" name="Line 44"/>
            <p:cNvSpPr>
              <a:spLocks noChangeShapeType="1"/>
            </p:cNvSpPr>
            <p:nvPr/>
          </p:nvSpPr>
          <p:spPr bwMode="auto">
            <a:xfrm flipH="1">
              <a:off x="3264" y="1592"/>
              <a:ext cx="192" cy="0"/>
            </a:xfrm>
            <a:prstGeom prst="line">
              <a:avLst/>
            </a:prstGeom>
            <a:noFill/>
            <a:ln w="9525">
              <a:solidFill>
                <a:schemeClr val="tx1"/>
              </a:solidFill>
              <a:round/>
              <a:tailEnd type="triangle" w="med" len="med"/>
            </a:ln>
          </p:spPr>
          <p:txBody>
            <a:bodyPr/>
            <a:lstStyle/>
            <a:p>
              <a:endParaRPr lang="en-IN"/>
            </a:p>
          </p:txBody>
        </p:sp>
        <p:sp>
          <p:nvSpPr>
            <p:cNvPr id="30810" name="Line 45"/>
            <p:cNvSpPr>
              <a:spLocks noChangeShapeType="1"/>
            </p:cNvSpPr>
            <p:nvPr/>
          </p:nvSpPr>
          <p:spPr bwMode="auto">
            <a:xfrm>
              <a:off x="3696" y="1592"/>
              <a:ext cx="192" cy="0"/>
            </a:xfrm>
            <a:prstGeom prst="line">
              <a:avLst/>
            </a:prstGeom>
            <a:noFill/>
            <a:ln w="9525">
              <a:solidFill>
                <a:schemeClr val="tx1"/>
              </a:solidFill>
              <a:round/>
              <a:tailEnd type="triangle" w="med" len="med"/>
            </a:ln>
          </p:spPr>
          <p:txBody>
            <a:bodyPr/>
            <a:lstStyle/>
            <a:p>
              <a:endParaRPr lang="en-IN"/>
            </a:p>
          </p:txBody>
        </p:sp>
        <p:sp>
          <p:nvSpPr>
            <p:cNvPr id="30811" name="Line 46"/>
            <p:cNvSpPr>
              <a:spLocks noChangeShapeType="1"/>
            </p:cNvSpPr>
            <p:nvPr/>
          </p:nvSpPr>
          <p:spPr bwMode="auto">
            <a:xfrm flipH="1">
              <a:off x="4224" y="1592"/>
              <a:ext cx="144" cy="0"/>
            </a:xfrm>
            <a:prstGeom prst="line">
              <a:avLst/>
            </a:prstGeom>
            <a:noFill/>
            <a:ln w="9525">
              <a:solidFill>
                <a:schemeClr val="tx1"/>
              </a:solidFill>
              <a:round/>
              <a:tailEnd type="triangle" w="med" len="med"/>
            </a:ln>
          </p:spPr>
          <p:txBody>
            <a:bodyPr/>
            <a:lstStyle/>
            <a:p>
              <a:endParaRPr lang="en-IN"/>
            </a:p>
          </p:txBody>
        </p:sp>
        <p:sp>
          <p:nvSpPr>
            <p:cNvPr id="30812" name="Text Box 47"/>
            <p:cNvSpPr txBox="1">
              <a:spLocks noChangeArrowheads="1"/>
            </p:cNvSpPr>
            <p:nvPr/>
          </p:nvSpPr>
          <p:spPr bwMode="auto">
            <a:xfrm>
              <a:off x="3446" y="1511"/>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0813" name="Text Box 48"/>
            <p:cNvSpPr txBox="1">
              <a:spLocks noChangeArrowheads="1"/>
            </p:cNvSpPr>
            <p:nvPr/>
          </p:nvSpPr>
          <p:spPr bwMode="auto">
            <a:xfrm>
              <a:off x="3950" y="1511"/>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0814" name="Text Box 49"/>
            <p:cNvSpPr txBox="1">
              <a:spLocks noChangeArrowheads="1"/>
            </p:cNvSpPr>
            <p:nvPr/>
          </p:nvSpPr>
          <p:spPr bwMode="auto">
            <a:xfrm>
              <a:off x="4992" y="1344"/>
              <a:ext cx="619" cy="173"/>
            </a:xfrm>
            <a:prstGeom prst="rect">
              <a:avLst/>
            </a:prstGeom>
            <a:noFill/>
            <a:ln w="9525">
              <a:noFill/>
              <a:miter lim="800000"/>
            </a:ln>
          </p:spPr>
          <p:txBody>
            <a:bodyPr wrap="none">
              <a:spAutoFit/>
            </a:bodyPr>
            <a:lstStyle/>
            <a:p>
              <a:pPr algn="ctr"/>
              <a:r>
                <a:rPr lang="en-US" sz="1200">
                  <a:latin typeface="Times New Roman" charset="0"/>
                </a:rPr>
                <a:t>30 SQUARE</a:t>
              </a:r>
              <a:endParaRPr lang="en-US" sz="1200">
                <a:latin typeface="Times New Roman" charset="0"/>
              </a:endParaRPr>
            </a:p>
          </p:txBody>
        </p:sp>
        <p:sp>
          <p:nvSpPr>
            <p:cNvPr id="30815" name="Text Box 50"/>
            <p:cNvSpPr txBox="1">
              <a:spLocks noChangeArrowheads="1"/>
            </p:cNvSpPr>
            <p:nvPr/>
          </p:nvSpPr>
          <p:spPr bwMode="auto">
            <a:xfrm>
              <a:off x="5270" y="2567"/>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0816" name="Text Box 51"/>
            <p:cNvSpPr txBox="1">
              <a:spLocks noChangeArrowheads="1"/>
            </p:cNvSpPr>
            <p:nvPr/>
          </p:nvSpPr>
          <p:spPr bwMode="auto">
            <a:xfrm>
              <a:off x="5260" y="2039"/>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0817" name="Text Box 52"/>
            <p:cNvSpPr txBox="1">
              <a:spLocks noChangeArrowheads="1"/>
            </p:cNvSpPr>
            <p:nvPr/>
          </p:nvSpPr>
          <p:spPr bwMode="auto">
            <a:xfrm>
              <a:off x="4732" y="3007"/>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30818" name="Text Box 53"/>
            <p:cNvSpPr txBox="1">
              <a:spLocks noChangeArrowheads="1"/>
            </p:cNvSpPr>
            <p:nvPr/>
          </p:nvSpPr>
          <p:spPr bwMode="auto">
            <a:xfrm>
              <a:off x="4766" y="2855"/>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0819" name="Text Box 54"/>
            <p:cNvSpPr txBox="1">
              <a:spLocks noChangeArrowheads="1"/>
            </p:cNvSpPr>
            <p:nvPr/>
          </p:nvSpPr>
          <p:spPr bwMode="auto">
            <a:xfrm>
              <a:off x="2766" y="265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0820" name="Text Box 55"/>
            <p:cNvSpPr txBox="1">
              <a:spLocks noChangeArrowheads="1"/>
            </p:cNvSpPr>
            <p:nvPr/>
          </p:nvSpPr>
          <p:spPr bwMode="auto">
            <a:xfrm>
              <a:off x="3600" y="3072"/>
              <a:ext cx="350" cy="212"/>
            </a:xfrm>
            <a:prstGeom prst="rect">
              <a:avLst/>
            </a:prstGeom>
            <a:noFill/>
            <a:ln w="9525">
              <a:noFill/>
              <a:miter lim="800000"/>
            </a:ln>
          </p:spPr>
          <p:txBody>
            <a:bodyPr wrap="none">
              <a:spAutoFit/>
            </a:bodyPr>
            <a:lstStyle/>
            <a:p>
              <a:pPr algn="ctr"/>
              <a:r>
                <a:rPr lang="en-US" sz="1600" b="1">
                  <a:latin typeface="Times New Roman" charset="0"/>
                </a:rPr>
                <a:t>F.V.</a:t>
              </a:r>
              <a:endParaRPr lang="en-US" sz="1600" b="1">
                <a:latin typeface="Times New Roman" charset="0"/>
              </a:endParaRPr>
            </a:p>
          </p:txBody>
        </p:sp>
        <p:sp>
          <p:nvSpPr>
            <p:cNvPr id="30821" name="Text Box 56"/>
            <p:cNvSpPr txBox="1">
              <a:spLocks noChangeArrowheads="1"/>
            </p:cNvSpPr>
            <p:nvPr/>
          </p:nvSpPr>
          <p:spPr bwMode="auto">
            <a:xfrm>
              <a:off x="4704" y="3168"/>
              <a:ext cx="343" cy="212"/>
            </a:xfrm>
            <a:prstGeom prst="rect">
              <a:avLst/>
            </a:prstGeom>
            <a:noFill/>
            <a:ln w="9525">
              <a:noFill/>
              <a:miter lim="800000"/>
            </a:ln>
          </p:spPr>
          <p:txBody>
            <a:bodyPr wrap="none">
              <a:spAutoFit/>
            </a:bodyPr>
            <a:lstStyle/>
            <a:p>
              <a:pPr algn="ctr"/>
              <a:r>
                <a:rPr lang="en-US" sz="1600" b="1">
                  <a:latin typeface="Times New Roman" charset="0"/>
                </a:rPr>
                <a:t>S.V.</a:t>
              </a:r>
              <a:endParaRPr lang="en-US" sz="1600" b="1">
                <a:latin typeface="Times New Roman" charset="0"/>
              </a:endParaRPr>
            </a:p>
          </p:txBody>
        </p:sp>
      </p:grpSp>
      <p:grpSp>
        <p:nvGrpSpPr>
          <p:cNvPr id="4" name="Group 57"/>
          <p:cNvGrpSpPr/>
          <p:nvPr/>
        </p:nvGrpSpPr>
        <p:grpSpPr bwMode="auto">
          <a:xfrm>
            <a:off x="457200" y="609600"/>
            <a:ext cx="3581400" cy="4394200"/>
            <a:chOff x="336" y="832"/>
            <a:chExt cx="2256" cy="2768"/>
          </a:xfrm>
        </p:grpSpPr>
        <p:grpSp>
          <p:nvGrpSpPr>
            <p:cNvPr id="5" name="Group 58"/>
            <p:cNvGrpSpPr/>
            <p:nvPr/>
          </p:nvGrpSpPr>
          <p:grpSpPr bwMode="auto">
            <a:xfrm>
              <a:off x="336" y="2688"/>
              <a:ext cx="2256" cy="672"/>
              <a:chOff x="2832" y="2694"/>
              <a:chExt cx="2256" cy="672"/>
            </a:xfrm>
          </p:grpSpPr>
          <p:sp>
            <p:nvSpPr>
              <p:cNvPr id="30786" name="Line 59"/>
              <p:cNvSpPr>
                <a:spLocks noChangeShapeType="1"/>
              </p:cNvSpPr>
              <p:nvPr/>
            </p:nvSpPr>
            <p:spPr bwMode="auto">
              <a:xfrm>
                <a:off x="3120" y="3366"/>
                <a:ext cx="1728" cy="0"/>
              </a:xfrm>
              <a:prstGeom prst="line">
                <a:avLst/>
              </a:prstGeom>
              <a:noFill/>
              <a:ln w="9525">
                <a:solidFill>
                  <a:schemeClr val="bg2"/>
                </a:solidFill>
                <a:round/>
              </a:ln>
            </p:spPr>
            <p:txBody>
              <a:bodyPr/>
              <a:lstStyle/>
              <a:p>
                <a:endParaRPr lang="en-IN"/>
              </a:p>
            </p:txBody>
          </p:sp>
          <p:sp>
            <p:nvSpPr>
              <p:cNvPr id="30787" name="Line 60"/>
              <p:cNvSpPr>
                <a:spLocks noChangeShapeType="1"/>
              </p:cNvSpPr>
              <p:nvPr/>
            </p:nvSpPr>
            <p:spPr bwMode="auto">
              <a:xfrm flipV="1">
                <a:off x="3936" y="2694"/>
                <a:ext cx="1152" cy="672"/>
              </a:xfrm>
              <a:prstGeom prst="line">
                <a:avLst/>
              </a:prstGeom>
              <a:noFill/>
              <a:ln w="9525">
                <a:solidFill>
                  <a:schemeClr val="bg2"/>
                </a:solidFill>
                <a:round/>
              </a:ln>
            </p:spPr>
            <p:txBody>
              <a:bodyPr/>
              <a:lstStyle/>
              <a:p>
                <a:endParaRPr lang="en-IN"/>
              </a:p>
            </p:txBody>
          </p:sp>
          <p:sp>
            <p:nvSpPr>
              <p:cNvPr id="30788" name="Line 61"/>
              <p:cNvSpPr>
                <a:spLocks noChangeShapeType="1"/>
              </p:cNvSpPr>
              <p:nvPr/>
            </p:nvSpPr>
            <p:spPr bwMode="auto">
              <a:xfrm flipH="1" flipV="1">
                <a:off x="2832" y="2790"/>
                <a:ext cx="1104" cy="576"/>
              </a:xfrm>
              <a:prstGeom prst="line">
                <a:avLst/>
              </a:prstGeom>
              <a:noFill/>
              <a:ln w="9525">
                <a:solidFill>
                  <a:schemeClr val="bg2"/>
                </a:solidFill>
                <a:round/>
              </a:ln>
            </p:spPr>
            <p:txBody>
              <a:bodyPr/>
              <a:lstStyle/>
              <a:p>
                <a:endParaRPr lang="en-IN"/>
              </a:p>
            </p:txBody>
          </p:sp>
        </p:grpSp>
        <p:sp>
          <p:nvSpPr>
            <p:cNvPr id="30747" name="Line 62"/>
            <p:cNvSpPr>
              <a:spLocks noChangeShapeType="1"/>
            </p:cNvSpPr>
            <p:nvPr/>
          </p:nvSpPr>
          <p:spPr bwMode="auto">
            <a:xfrm flipV="1">
              <a:off x="1440" y="2928"/>
              <a:ext cx="0" cy="432"/>
            </a:xfrm>
            <a:prstGeom prst="line">
              <a:avLst/>
            </a:prstGeom>
            <a:noFill/>
            <a:ln w="19050">
              <a:solidFill>
                <a:schemeClr val="tx1"/>
              </a:solidFill>
              <a:round/>
            </a:ln>
          </p:spPr>
          <p:txBody>
            <a:bodyPr/>
            <a:lstStyle/>
            <a:p>
              <a:endParaRPr lang="en-IN"/>
            </a:p>
          </p:txBody>
        </p:sp>
        <p:sp>
          <p:nvSpPr>
            <p:cNvPr id="30748" name="Line 63"/>
            <p:cNvSpPr>
              <a:spLocks noChangeShapeType="1"/>
            </p:cNvSpPr>
            <p:nvPr/>
          </p:nvSpPr>
          <p:spPr bwMode="auto">
            <a:xfrm flipV="1">
              <a:off x="1440" y="2438"/>
              <a:ext cx="816" cy="490"/>
            </a:xfrm>
            <a:prstGeom prst="line">
              <a:avLst/>
            </a:prstGeom>
            <a:noFill/>
            <a:ln w="19050">
              <a:solidFill>
                <a:schemeClr val="tx1"/>
              </a:solidFill>
              <a:round/>
            </a:ln>
          </p:spPr>
          <p:txBody>
            <a:bodyPr/>
            <a:lstStyle/>
            <a:p>
              <a:endParaRPr lang="en-IN"/>
            </a:p>
          </p:txBody>
        </p:sp>
        <p:sp>
          <p:nvSpPr>
            <p:cNvPr id="30749" name="Line 64"/>
            <p:cNvSpPr>
              <a:spLocks noChangeShapeType="1"/>
            </p:cNvSpPr>
            <p:nvPr/>
          </p:nvSpPr>
          <p:spPr bwMode="auto">
            <a:xfrm flipV="1">
              <a:off x="2256" y="1380"/>
              <a:ext cx="0" cy="1056"/>
            </a:xfrm>
            <a:prstGeom prst="line">
              <a:avLst/>
            </a:prstGeom>
            <a:noFill/>
            <a:ln w="19050">
              <a:solidFill>
                <a:schemeClr val="tx1"/>
              </a:solidFill>
              <a:round/>
            </a:ln>
          </p:spPr>
          <p:txBody>
            <a:bodyPr/>
            <a:lstStyle/>
            <a:p>
              <a:endParaRPr lang="en-IN"/>
            </a:p>
          </p:txBody>
        </p:sp>
        <p:sp>
          <p:nvSpPr>
            <p:cNvPr id="30750" name="Line 65"/>
            <p:cNvSpPr>
              <a:spLocks noChangeShapeType="1"/>
            </p:cNvSpPr>
            <p:nvPr/>
          </p:nvSpPr>
          <p:spPr bwMode="auto">
            <a:xfrm flipH="1" flipV="1">
              <a:off x="1392" y="968"/>
              <a:ext cx="864" cy="412"/>
            </a:xfrm>
            <a:prstGeom prst="line">
              <a:avLst/>
            </a:prstGeom>
            <a:noFill/>
            <a:ln w="19050">
              <a:solidFill>
                <a:schemeClr val="tx1"/>
              </a:solidFill>
              <a:round/>
            </a:ln>
          </p:spPr>
          <p:txBody>
            <a:bodyPr/>
            <a:lstStyle/>
            <a:p>
              <a:endParaRPr lang="en-IN"/>
            </a:p>
          </p:txBody>
        </p:sp>
        <p:sp>
          <p:nvSpPr>
            <p:cNvPr id="30751" name="Line 66"/>
            <p:cNvSpPr>
              <a:spLocks noChangeShapeType="1"/>
            </p:cNvSpPr>
            <p:nvPr/>
          </p:nvSpPr>
          <p:spPr bwMode="auto">
            <a:xfrm flipH="1" flipV="1">
              <a:off x="1392" y="2016"/>
              <a:ext cx="864" cy="411"/>
            </a:xfrm>
            <a:prstGeom prst="line">
              <a:avLst/>
            </a:prstGeom>
            <a:noFill/>
            <a:ln w="19050">
              <a:solidFill>
                <a:schemeClr val="tx1"/>
              </a:solidFill>
              <a:round/>
            </a:ln>
          </p:spPr>
          <p:txBody>
            <a:bodyPr/>
            <a:lstStyle/>
            <a:p>
              <a:endParaRPr lang="en-IN"/>
            </a:p>
          </p:txBody>
        </p:sp>
        <p:sp>
          <p:nvSpPr>
            <p:cNvPr id="30752" name="Line 67"/>
            <p:cNvSpPr>
              <a:spLocks noChangeShapeType="1"/>
            </p:cNvSpPr>
            <p:nvPr/>
          </p:nvSpPr>
          <p:spPr bwMode="auto">
            <a:xfrm flipV="1">
              <a:off x="1392" y="960"/>
              <a:ext cx="0" cy="1056"/>
            </a:xfrm>
            <a:prstGeom prst="line">
              <a:avLst/>
            </a:prstGeom>
            <a:noFill/>
            <a:ln w="19050">
              <a:solidFill>
                <a:schemeClr val="tx1"/>
              </a:solidFill>
              <a:round/>
            </a:ln>
          </p:spPr>
          <p:txBody>
            <a:bodyPr/>
            <a:lstStyle/>
            <a:p>
              <a:endParaRPr lang="en-IN"/>
            </a:p>
          </p:txBody>
        </p:sp>
        <p:sp>
          <p:nvSpPr>
            <p:cNvPr id="30753" name="Line 68"/>
            <p:cNvSpPr>
              <a:spLocks noChangeShapeType="1"/>
            </p:cNvSpPr>
            <p:nvPr/>
          </p:nvSpPr>
          <p:spPr bwMode="auto">
            <a:xfrm flipV="1">
              <a:off x="2544" y="1248"/>
              <a:ext cx="0" cy="1440"/>
            </a:xfrm>
            <a:prstGeom prst="line">
              <a:avLst/>
            </a:prstGeom>
            <a:noFill/>
            <a:ln w="19050">
              <a:solidFill>
                <a:schemeClr val="tx1"/>
              </a:solidFill>
              <a:round/>
            </a:ln>
          </p:spPr>
          <p:txBody>
            <a:bodyPr/>
            <a:lstStyle/>
            <a:p>
              <a:endParaRPr lang="en-IN"/>
            </a:p>
          </p:txBody>
        </p:sp>
        <p:sp>
          <p:nvSpPr>
            <p:cNvPr id="30754" name="Line 69"/>
            <p:cNvSpPr>
              <a:spLocks noChangeShapeType="1"/>
            </p:cNvSpPr>
            <p:nvPr/>
          </p:nvSpPr>
          <p:spPr bwMode="auto">
            <a:xfrm flipH="1" flipV="1">
              <a:off x="1638" y="832"/>
              <a:ext cx="912" cy="434"/>
            </a:xfrm>
            <a:prstGeom prst="line">
              <a:avLst/>
            </a:prstGeom>
            <a:noFill/>
            <a:ln w="19050">
              <a:solidFill>
                <a:schemeClr val="tx1"/>
              </a:solidFill>
              <a:round/>
            </a:ln>
          </p:spPr>
          <p:txBody>
            <a:bodyPr/>
            <a:lstStyle/>
            <a:p>
              <a:endParaRPr lang="en-IN"/>
            </a:p>
          </p:txBody>
        </p:sp>
        <p:sp>
          <p:nvSpPr>
            <p:cNvPr id="30755" name="Line 70"/>
            <p:cNvSpPr>
              <a:spLocks noChangeShapeType="1"/>
            </p:cNvSpPr>
            <p:nvPr/>
          </p:nvSpPr>
          <p:spPr bwMode="auto">
            <a:xfrm flipV="1">
              <a:off x="2256" y="1248"/>
              <a:ext cx="288" cy="144"/>
            </a:xfrm>
            <a:prstGeom prst="line">
              <a:avLst/>
            </a:prstGeom>
            <a:noFill/>
            <a:ln w="19050">
              <a:solidFill>
                <a:schemeClr val="tx1"/>
              </a:solidFill>
              <a:round/>
            </a:ln>
          </p:spPr>
          <p:txBody>
            <a:bodyPr/>
            <a:lstStyle/>
            <a:p>
              <a:endParaRPr lang="en-IN"/>
            </a:p>
          </p:txBody>
        </p:sp>
        <p:sp>
          <p:nvSpPr>
            <p:cNvPr id="30756" name="Line 71"/>
            <p:cNvSpPr>
              <a:spLocks noChangeShapeType="1"/>
            </p:cNvSpPr>
            <p:nvPr/>
          </p:nvSpPr>
          <p:spPr bwMode="auto">
            <a:xfrm flipV="1">
              <a:off x="1395" y="834"/>
              <a:ext cx="288" cy="144"/>
            </a:xfrm>
            <a:prstGeom prst="line">
              <a:avLst/>
            </a:prstGeom>
            <a:noFill/>
            <a:ln w="19050">
              <a:solidFill>
                <a:schemeClr val="tx1"/>
              </a:solidFill>
              <a:round/>
            </a:ln>
          </p:spPr>
          <p:txBody>
            <a:bodyPr/>
            <a:lstStyle/>
            <a:p>
              <a:endParaRPr lang="en-IN"/>
            </a:p>
          </p:txBody>
        </p:sp>
        <p:sp>
          <p:nvSpPr>
            <p:cNvPr id="30757" name="Line 72"/>
            <p:cNvSpPr>
              <a:spLocks noChangeShapeType="1"/>
            </p:cNvSpPr>
            <p:nvPr/>
          </p:nvSpPr>
          <p:spPr bwMode="auto">
            <a:xfrm flipH="1" flipV="1">
              <a:off x="579" y="2505"/>
              <a:ext cx="864" cy="412"/>
            </a:xfrm>
            <a:prstGeom prst="line">
              <a:avLst/>
            </a:prstGeom>
            <a:noFill/>
            <a:ln w="19050">
              <a:solidFill>
                <a:schemeClr val="tx1"/>
              </a:solidFill>
              <a:round/>
            </a:ln>
          </p:spPr>
          <p:txBody>
            <a:bodyPr/>
            <a:lstStyle/>
            <a:p>
              <a:endParaRPr lang="en-IN"/>
            </a:p>
          </p:txBody>
        </p:sp>
        <p:sp>
          <p:nvSpPr>
            <p:cNvPr id="30758" name="Line 73"/>
            <p:cNvSpPr>
              <a:spLocks noChangeShapeType="1"/>
            </p:cNvSpPr>
            <p:nvPr/>
          </p:nvSpPr>
          <p:spPr bwMode="auto">
            <a:xfrm flipV="1">
              <a:off x="576" y="2016"/>
              <a:ext cx="816" cy="490"/>
            </a:xfrm>
            <a:prstGeom prst="line">
              <a:avLst/>
            </a:prstGeom>
            <a:noFill/>
            <a:ln w="19050">
              <a:solidFill>
                <a:schemeClr val="tx1"/>
              </a:solidFill>
              <a:round/>
            </a:ln>
          </p:spPr>
          <p:txBody>
            <a:bodyPr/>
            <a:lstStyle/>
            <a:p>
              <a:endParaRPr lang="en-IN"/>
            </a:p>
          </p:txBody>
        </p:sp>
        <p:sp>
          <p:nvSpPr>
            <p:cNvPr id="30759" name="Line 74"/>
            <p:cNvSpPr>
              <a:spLocks noChangeShapeType="1"/>
            </p:cNvSpPr>
            <p:nvPr/>
          </p:nvSpPr>
          <p:spPr bwMode="auto">
            <a:xfrm flipV="1">
              <a:off x="576" y="2496"/>
              <a:ext cx="0" cy="432"/>
            </a:xfrm>
            <a:prstGeom prst="line">
              <a:avLst/>
            </a:prstGeom>
            <a:noFill/>
            <a:ln w="19050">
              <a:solidFill>
                <a:schemeClr val="tx1"/>
              </a:solidFill>
              <a:round/>
            </a:ln>
          </p:spPr>
          <p:txBody>
            <a:bodyPr/>
            <a:lstStyle/>
            <a:p>
              <a:endParaRPr lang="en-IN"/>
            </a:p>
          </p:txBody>
        </p:sp>
        <p:grpSp>
          <p:nvGrpSpPr>
            <p:cNvPr id="6" name="Group 75"/>
            <p:cNvGrpSpPr/>
            <p:nvPr/>
          </p:nvGrpSpPr>
          <p:grpSpPr bwMode="auto">
            <a:xfrm>
              <a:off x="1584" y="1344"/>
              <a:ext cx="471" cy="804"/>
              <a:chOff x="1488" y="1056"/>
              <a:chExt cx="864" cy="1476"/>
            </a:xfrm>
          </p:grpSpPr>
          <p:sp>
            <p:nvSpPr>
              <p:cNvPr id="30782" name="Line 76"/>
              <p:cNvSpPr>
                <a:spLocks noChangeShapeType="1"/>
              </p:cNvSpPr>
              <p:nvPr/>
            </p:nvSpPr>
            <p:spPr bwMode="auto">
              <a:xfrm flipV="1">
                <a:off x="2352" y="1476"/>
                <a:ext cx="0" cy="1056"/>
              </a:xfrm>
              <a:prstGeom prst="line">
                <a:avLst/>
              </a:prstGeom>
              <a:noFill/>
              <a:ln w="19050">
                <a:solidFill>
                  <a:schemeClr val="tx1"/>
                </a:solidFill>
                <a:round/>
              </a:ln>
            </p:spPr>
            <p:txBody>
              <a:bodyPr/>
              <a:lstStyle/>
              <a:p>
                <a:endParaRPr lang="en-IN"/>
              </a:p>
            </p:txBody>
          </p:sp>
          <p:sp>
            <p:nvSpPr>
              <p:cNvPr id="30783" name="Line 77"/>
              <p:cNvSpPr>
                <a:spLocks noChangeShapeType="1"/>
              </p:cNvSpPr>
              <p:nvPr/>
            </p:nvSpPr>
            <p:spPr bwMode="auto">
              <a:xfrm flipH="1" flipV="1">
                <a:off x="1488" y="1064"/>
                <a:ext cx="864" cy="412"/>
              </a:xfrm>
              <a:prstGeom prst="line">
                <a:avLst/>
              </a:prstGeom>
              <a:noFill/>
              <a:ln w="19050">
                <a:solidFill>
                  <a:schemeClr val="tx1"/>
                </a:solidFill>
                <a:round/>
              </a:ln>
            </p:spPr>
            <p:txBody>
              <a:bodyPr/>
              <a:lstStyle/>
              <a:p>
                <a:endParaRPr lang="en-IN"/>
              </a:p>
            </p:txBody>
          </p:sp>
          <p:sp>
            <p:nvSpPr>
              <p:cNvPr id="30784" name="Line 78"/>
              <p:cNvSpPr>
                <a:spLocks noChangeShapeType="1"/>
              </p:cNvSpPr>
              <p:nvPr/>
            </p:nvSpPr>
            <p:spPr bwMode="auto">
              <a:xfrm flipH="1" flipV="1">
                <a:off x="1488" y="2112"/>
                <a:ext cx="864" cy="411"/>
              </a:xfrm>
              <a:prstGeom prst="line">
                <a:avLst/>
              </a:prstGeom>
              <a:noFill/>
              <a:ln w="19050">
                <a:solidFill>
                  <a:schemeClr val="tx1"/>
                </a:solidFill>
                <a:round/>
              </a:ln>
            </p:spPr>
            <p:txBody>
              <a:bodyPr/>
              <a:lstStyle/>
              <a:p>
                <a:endParaRPr lang="en-IN"/>
              </a:p>
            </p:txBody>
          </p:sp>
          <p:sp>
            <p:nvSpPr>
              <p:cNvPr id="30785" name="Line 79"/>
              <p:cNvSpPr>
                <a:spLocks noChangeShapeType="1"/>
              </p:cNvSpPr>
              <p:nvPr/>
            </p:nvSpPr>
            <p:spPr bwMode="auto">
              <a:xfrm flipV="1">
                <a:off x="1488" y="1056"/>
                <a:ext cx="0" cy="1056"/>
              </a:xfrm>
              <a:prstGeom prst="line">
                <a:avLst/>
              </a:prstGeom>
              <a:noFill/>
              <a:ln w="19050">
                <a:solidFill>
                  <a:schemeClr val="tx1"/>
                </a:solidFill>
                <a:round/>
              </a:ln>
            </p:spPr>
            <p:txBody>
              <a:bodyPr/>
              <a:lstStyle/>
              <a:p>
                <a:endParaRPr lang="en-IN"/>
              </a:p>
            </p:txBody>
          </p:sp>
        </p:grpSp>
        <p:sp>
          <p:nvSpPr>
            <p:cNvPr id="30761" name="Line 80"/>
            <p:cNvSpPr>
              <a:spLocks noChangeShapeType="1"/>
            </p:cNvSpPr>
            <p:nvPr/>
          </p:nvSpPr>
          <p:spPr bwMode="auto">
            <a:xfrm flipV="1">
              <a:off x="912" y="1353"/>
              <a:ext cx="672" cy="375"/>
            </a:xfrm>
            <a:prstGeom prst="line">
              <a:avLst/>
            </a:prstGeom>
            <a:noFill/>
            <a:ln w="19050">
              <a:solidFill>
                <a:schemeClr val="tx1"/>
              </a:solidFill>
              <a:round/>
            </a:ln>
          </p:spPr>
          <p:txBody>
            <a:bodyPr/>
            <a:lstStyle/>
            <a:p>
              <a:endParaRPr lang="en-IN"/>
            </a:p>
          </p:txBody>
        </p:sp>
        <p:sp>
          <p:nvSpPr>
            <p:cNvPr id="30762" name="Line 81"/>
            <p:cNvSpPr>
              <a:spLocks noChangeShapeType="1"/>
            </p:cNvSpPr>
            <p:nvPr/>
          </p:nvSpPr>
          <p:spPr bwMode="auto">
            <a:xfrm flipV="1">
              <a:off x="1392" y="2133"/>
              <a:ext cx="654" cy="393"/>
            </a:xfrm>
            <a:prstGeom prst="line">
              <a:avLst/>
            </a:prstGeom>
            <a:noFill/>
            <a:ln w="19050">
              <a:solidFill>
                <a:schemeClr val="tx1"/>
              </a:solidFill>
              <a:round/>
            </a:ln>
          </p:spPr>
          <p:txBody>
            <a:bodyPr/>
            <a:lstStyle/>
            <a:p>
              <a:endParaRPr lang="en-IN"/>
            </a:p>
          </p:txBody>
        </p:sp>
        <p:grpSp>
          <p:nvGrpSpPr>
            <p:cNvPr id="7" name="Group 82"/>
            <p:cNvGrpSpPr/>
            <p:nvPr/>
          </p:nvGrpSpPr>
          <p:grpSpPr bwMode="auto">
            <a:xfrm>
              <a:off x="921" y="1728"/>
              <a:ext cx="471" cy="804"/>
              <a:chOff x="1488" y="1056"/>
              <a:chExt cx="864" cy="1476"/>
            </a:xfrm>
          </p:grpSpPr>
          <p:sp>
            <p:nvSpPr>
              <p:cNvPr id="30778" name="Line 83"/>
              <p:cNvSpPr>
                <a:spLocks noChangeShapeType="1"/>
              </p:cNvSpPr>
              <p:nvPr/>
            </p:nvSpPr>
            <p:spPr bwMode="auto">
              <a:xfrm flipV="1">
                <a:off x="2352" y="1476"/>
                <a:ext cx="0" cy="1056"/>
              </a:xfrm>
              <a:prstGeom prst="line">
                <a:avLst/>
              </a:prstGeom>
              <a:noFill/>
              <a:ln w="19050">
                <a:solidFill>
                  <a:schemeClr val="tx1"/>
                </a:solidFill>
                <a:round/>
              </a:ln>
            </p:spPr>
            <p:txBody>
              <a:bodyPr/>
              <a:lstStyle/>
              <a:p>
                <a:endParaRPr lang="en-IN"/>
              </a:p>
            </p:txBody>
          </p:sp>
          <p:sp>
            <p:nvSpPr>
              <p:cNvPr id="30779" name="Line 84"/>
              <p:cNvSpPr>
                <a:spLocks noChangeShapeType="1"/>
              </p:cNvSpPr>
              <p:nvPr/>
            </p:nvSpPr>
            <p:spPr bwMode="auto">
              <a:xfrm flipH="1" flipV="1">
                <a:off x="1488" y="1064"/>
                <a:ext cx="864" cy="412"/>
              </a:xfrm>
              <a:prstGeom prst="line">
                <a:avLst/>
              </a:prstGeom>
              <a:noFill/>
              <a:ln w="19050">
                <a:solidFill>
                  <a:schemeClr val="tx1"/>
                </a:solidFill>
                <a:round/>
              </a:ln>
            </p:spPr>
            <p:txBody>
              <a:bodyPr/>
              <a:lstStyle/>
              <a:p>
                <a:endParaRPr lang="en-IN"/>
              </a:p>
            </p:txBody>
          </p:sp>
          <p:sp>
            <p:nvSpPr>
              <p:cNvPr id="30780" name="Line 85"/>
              <p:cNvSpPr>
                <a:spLocks noChangeShapeType="1"/>
              </p:cNvSpPr>
              <p:nvPr/>
            </p:nvSpPr>
            <p:spPr bwMode="auto">
              <a:xfrm flipH="1" flipV="1">
                <a:off x="1488" y="2112"/>
                <a:ext cx="864" cy="411"/>
              </a:xfrm>
              <a:prstGeom prst="line">
                <a:avLst/>
              </a:prstGeom>
              <a:noFill/>
              <a:ln w="19050">
                <a:solidFill>
                  <a:schemeClr val="tx1"/>
                </a:solidFill>
                <a:round/>
              </a:ln>
            </p:spPr>
            <p:txBody>
              <a:bodyPr/>
              <a:lstStyle/>
              <a:p>
                <a:endParaRPr lang="en-IN"/>
              </a:p>
            </p:txBody>
          </p:sp>
          <p:sp>
            <p:nvSpPr>
              <p:cNvPr id="30781" name="Line 86"/>
              <p:cNvSpPr>
                <a:spLocks noChangeShapeType="1"/>
              </p:cNvSpPr>
              <p:nvPr/>
            </p:nvSpPr>
            <p:spPr bwMode="auto">
              <a:xfrm flipV="1">
                <a:off x="1488" y="1056"/>
                <a:ext cx="0" cy="1056"/>
              </a:xfrm>
              <a:prstGeom prst="line">
                <a:avLst/>
              </a:prstGeom>
              <a:noFill/>
              <a:ln w="19050">
                <a:solidFill>
                  <a:schemeClr val="tx1"/>
                </a:solidFill>
                <a:round/>
              </a:ln>
            </p:spPr>
            <p:txBody>
              <a:bodyPr/>
              <a:lstStyle/>
              <a:p>
                <a:endParaRPr lang="en-IN"/>
              </a:p>
            </p:txBody>
          </p:sp>
        </p:grpSp>
        <p:sp>
          <p:nvSpPr>
            <p:cNvPr id="30764" name="AutoShape 87"/>
            <p:cNvSpPr>
              <a:spLocks noChangeArrowheads="1"/>
            </p:cNvSpPr>
            <p:nvPr/>
          </p:nvSpPr>
          <p:spPr bwMode="auto">
            <a:xfrm rot="1454910" flipH="1">
              <a:off x="866" y="1923"/>
              <a:ext cx="590" cy="430"/>
            </a:xfrm>
            <a:prstGeom prst="parallelogram">
              <a:avLst>
                <a:gd name="adj" fmla="val 34302"/>
              </a:avLst>
            </a:prstGeom>
            <a:solidFill>
              <a:schemeClr val="bg1"/>
            </a:solidFill>
            <a:ln w="9525">
              <a:solidFill>
                <a:schemeClr val="bg1"/>
              </a:solidFill>
              <a:miter lim="800000"/>
            </a:ln>
          </p:spPr>
          <p:txBody>
            <a:bodyPr wrap="none" anchor="ctr"/>
            <a:lstStyle/>
            <a:p>
              <a:endParaRPr lang="en-IN"/>
            </a:p>
          </p:txBody>
        </p:sp>
        <p:sp>
          <p:nvSpPr>
            <p:cNvPr id="30765" name="Oval 88"/>
            <p:cNvSpPr>
              <a:spLocks noChangeArrowheads="1"/>
            </p:cNvSpPr>
            <p:nvPr/>
          </p:nvSpPr>
          <p:spPr bwMode="auto">
            <a:xfrm>
              <a:off x="1365" y="1470"/>
              <a:ext cx="48" cy="480"/>
            </a:xfrm>
            <a:prstGeom prst="ellipse">
              <a:avLst/>
            </a:prstGeom>
            <a:solidFill>
              <a:schemeClr val="bg1"/>
            </a:solidFill>
            <a:ln w="9525">
              <a:solidFill>
                <a:schemeClr val="bg1"/>
              </a:solidFill>
              <a:round/>
            </a:ln>
          </p:spPr>
          <p:txBody>
            <a:bodyPr wrap="none" anchor="ctr"/>
            <a:lstStyle/>
            <a:p>
              <a:endParaRPr lang="en-IN"/>
            </a:p>
          </p:txBody>
        </p:sp>
        <p:sp>
          <p:nvSpPr>
            <p:cNvPr id="30766" name="Oval 89"/>
            <p:cNvSpPr>
              <a:spLocks noChangeArrowheads="1"/>
            </p:cNvSpPr>
            <p:nvPr/>
          </p:nvSpPr>
          <p:spPr bwMode="auto">
            <a:xfrm>
              <a:off x="1548" y="1383"/>
              <a:ext cx="84" cy="537"/>
            </a:xfrm>
            <a:prstGeom prst="ellipse">
              <a:avLst/>
            </a:prstGeom>
            <a:solidFill>
              <a:schemeClr val="bg1"/>
            </a:solidFill>
            <a:ln w="9525">
              <a:solidFill>
                <a:schemeClr val="bg1"/>
              </a:solidFill>
              <a:round/>
            </a:ln>
          </p:spPr>
          <p:txBody>
            <a:bodyPr wrap="none" anchor="ctr"/>
            <a:lstStyle/>
            <a:p>
              <a:endParaRPr lang="en-IN"/>
            </a:p>
          </p:txBody>
        </p:sp>
        <p:sp>
          <p:nvSpPr>
            <p:cNvPr id="30767" name="Oval 90"/>
            <p:cNvSpPr>
              <a:spLocks noChangeArrowheads="1"/>
            </p:cNvSpPr>
            <p:nvPr/>
          </p:nvSpPr>
          <p:spPr bwMode="auto">
            <a:xfrm rot="1476605">
              <a:off x="1499" y="1949"/>
              <a:ext cx="576" cy="96"/>
            </a:xfrm>
            <a:prstGeom prst="ellipse">
              <a:avLst/>
            </a:prstGeom>
            <a:solidFill>
              <a:schemeClr val="bg1"/>
            </a:solidFill>
            <a:ln w="9525">
              <a:solidFill>
                <a:schemeClr val="bg1"/>
              </a:solidFill>
              <a:round/>
            </a:ln>
          </p:spPr>
          <p:txBody>
            <a:bodyPr wrap="none" anchor="ctr"/>
            <a:lstStyle/>
            <a:p>
              <a:endParaRPr lang="en-IN"/>
            </a:p>
          </p:txBody>
        </p:sp>
        <p:sp>
          <p:nvSpPr>
            <p:cNvPr id="30768" name="Line 91"/>
            <p:cNvSpPr>
              <a:spLocks noChangeShapeType="1"/>
            </p:cNvSpPr>
            <p:nvPr/>
          </p:nvSpPr>
          <p:spPr bwMode="auto">
            <a:xfrm flipV="1">
              <a:off x="1392" y="1572"/>
              <a:ext cx="663" cy="396"/>
            </a:xfrm>
            <a:prstGeom prst="line">
              <a:avLst/>
            </a:prstGeom>
            <a:noFill/>
            <a:ln w="19050">
              <a:solidFill>
                <a:schemeClr val="tx1"/>
              </a:solidFill>
              <a:round/>
            </a:ln>
          </p:spPr>
          <p:txBody>
            <a:bodyPr/>
            <a:lstStyle/>
            <a:p>
              <a:endParaRPr lang="en-IN"/>
            </a:p>
          </p:txBody>
        </p:sp>
        <p:sp>
          <p:nvSpPr>
            <p:cNvPr id="30769" name="Oval 92"/>
            <p:cNvSpPr>
              <a:spLocks noChangeArrowheads="1"/>
            </p:cNvSpPr>
            <p:nvPr/>
          </p:nvSpPr>
          <p:spPr bwMode="auto">
            <a:xfrm rot="1476605">
              <a:off x="1399" y="2084"/>
              <a:ext cx="475" cy="79"/>
            </a:xfrm>
            <a:prstGeom prst="ellipse">
              <a:avLst/>
            </a:prstGeom>
            <a:solidFill>
              <a:schemeClr val="bg1"/>
            </a:solidFill>
            <a:ln w="9525">
              <a:solidFill>
                <a:schemeClr val="bg1"/>
              </a:solidFill>
              <a:round/>
            </a:ln>
          </p:spPr>
          <p:txBody>
            <a:bodyPr wrap="none" anchor="ctr"/>
            <a:lstStyle/>
            <a:p>
              <a:endParaRPr lang="en-IN"/>
            </a:p>
          </p:txBody>
        </p:sp>
        <p:sp>
          <p:nvSpPr>
            <p:cNvPr id="30770" name="Line 93"/>
            <p:cNvSpPr>
              <a:spLocks noChangeShapeType="1"/>
            </p:cNvSpPr>
            <p:nvPr/>
          </p:nvSpPr>
          <p:spPr bwMode="auto">
            <a:xfrm flipV="1">
              <a:off x="720" y="2784"/>
              <a:ext cx="0" cy="192"/>
            </a:xfrm>
            <a:prstGeom prst="line">
              <a:avLst/>
            </a:prstGeom>
            <a:noFill/>
            <a:ln w="19050">
              <a:solidFill>
                <a:schemeClr val="tx1"/>
              </a:solidFill>
              <a:round/>
            </a:ln>
          </p:spPr>
          <p:txBody>
            <a:bodyPr/>
            <a:lstStyle/>
            <a:p>
              <a:endParaRPr lang="en-IN"/>
            </a:p>
          </p:txBody>
        </p:sp>
        <p:sp>
          <p:nvSpPr>
            <p:cNvPr id="30771" name="Line 94"/>
            <p:cNvSpPr>
              <a:spLocks noChangeShapeType="1"/>
            </p:cNvSpPr>
            <p:nvPr/>
          </p:nvSpPr>
          <p:spPr bwMode="auto">
            <a:xfrm>
              <a:off x="720" y="2784"/>
              <a:ext cx="576" cy="288"/>
            </a:xfrm>
            <a:prstGeom prst="line">
              <a:avLst/>
            </a:prstGeom>
            <a:noFill/>
            <a:ln w="19050">
              <a:solidFill>
                <a:schemeClr val="tx1"/>
              </a:solidFill>
              <a:round/>
            </a:ln>
          </p:spPr>
          <p:txBody>
            <a:bodyPr/>
            <a:lstStyle/>
            <a:p>
              <a:endParaRPr lang="en-IN"/>
            </a:p>
          </p:txBody>
        </p:sp>
        <p:sp>
          <p:nvSpPr>
            <p:cNvPr id="30772" name="Line 95"/>
            <p:cNvSpPr>
              <a:spLocks noChangeShapeType="1"/>
            </p:cNvSpPr>
            <p:nvPr/>
          </p:nvSpPr>
          <p:spPr bwMode="auto">
            <a:xfrm flipV="1">
              <a:off x="1296" y="3072"/>
              <a:ext cx="0" cy="192"/>
            </a:xfrm>
            <a:prstGeom prst="line">
              <a:avLst/>
            </a:prstGeom>
            <a:noFill/>
            <a:ln w="19050">
              <a:solidFill>
                <a:schemeClr val="tx1"/>
              </a:solidFill>
              <a:round/>
            </a:ln>
          </p:spPr>
          <p:txBody>
            <a:bodyPr/>
            <a:lstStyle/>
            <a:p>
              <a:endParaRPr lang="en-IN"/>
            </a:p>
          </p:txBody>
        </p:sp>
        <p:sp>
          <p:nvSpPr>
            <p:cNvPr id="30773" name="Line 96"/>
            <p:cNvSpPr>
              <a:spLocks noChangeShapeType="1"/>
            </p:cNvSpPr>
            <p:nvPr/>
          </p:nvSpPr>
          <p:spPr bwMode="auto">
            <a:xfrm flipV="1">
              <a:off x="720" y="2880"/>
              <a:ext cx="192" cy="96"/>
            </a:xfrm>
            <a:prstGeom prst="line">
              <a:avLst/>
            </a:prstGeom>
            <a:noFill/>
            <a:ln w="19050">
              <a:solidFill>
                <a:schemeClr val="tx1"/>
              </a:solidFill>
              <a:round/>
            </a:ln>
          </p:spPr>
          <p:txBody>
            <a:bodyPr/>
            <a:lstStyle/>
            <a:p>
              <a:endParaRPr lang="en-IN"/>
            </a:p>
          </p:txBody>
        </p:sp>
        <p:sp>
          <p:nvSpPr>
            <p:cNvPr id="30774" name="Line 97"/>
            <p:cNvSpPr>
              <a:spLocks noChangeShapeType="1"/>
            </p:cNvSpPr>
            <p:nvPr/>
          </p:nvSpPr>
          <p:spPr bwMode="auto">
            <a:xfrm flipH="1" flipV="1">
              <a:off x="1292" y="3268"/>
              <a:ext cx="144" cy="96"/>
            </a:xfrm>
            <a:prstGeom prst="line">
              <a:avLst/>
            </a:prstGeom>
            <a:noFill/>
            <a:ln w="19050">
              <a:solidFill>
                <a:schemeClr val="tx1"/>
              </a:solidFill>
              <a:round/>
            </a:ln>
          </p:spPr>
          <p:txBody>
            <a:bodyPr/>
            <a:lstStyle/>
            <a:p>
              <a:endParaRPr lang="en-IN"/>
            </a:p>
          </p:txBody>
        </p:sp>
        <p:sp>
          <p:nvSpPr>
            <p:cNvPr id="30775" name="Line 98"/>
            <p:cNvSpPr>
              <a:spLocks noChangeShapeType="1"/>
            </p:cNvSpPr>
            <p:nvPr/>
          </p:nvSpPr>
          <p:spPr bwMode="auto">
            <a:xfrm flipH="1" flipV="1">
              <a:off x="576" y="2906"/>
              <a:ext cx="144" cy="78"/>
            </a:xfrm>
            <a:prstGeom prst="line">
              <a:avLst/>
            </a:prstGeom>
            <a:noFill/>
            <a:ln w="19050">
              <a:solidFill>
                <a:schemeClr val="tx1"/>
              </a:solidFill>
              <a:round/>
            </a:ln>
          </p:spPr>
          <p:txBody>
            <a:bodyPr/>
            <a:lstStyle/>
            <a:p>
              <a:endParaRPr lang="en-IN"/>
            </a:p>
          </p:txBody>
        </p:sp>
        <p:sp>
          <p:nvSpPr>
            <p:cNvPr id="30776" name="Line 99"/>
            <p:cNvSpPr>
              <a:spLocks noChangeShapeType="1"/>
            </p:cNvSpPr>
            <p:nvPr/>
          </p:nvSpPr>
          <p:spPr bwMode="auto">
            <a:xfrm flipV="1">
              <a:off x="1444" y="2696"/>
              <a:ext cx="1104" cy="672"/>
            </a:xfrm>
            <a:prstGeom prst="line">
              <a:avLst/>
            </a:prstGeom>
            <a:noFill/>
            <a:ln w="19050">
              <a:solidFill>
                <a:schemeClr val="tx1"/>
              </a:solidFill>
              <a:round/>
            </a:ln>
          </p:spPr>
          <p:txBody>
            <a:bodyPr/>
            <a:lstStyle/>
            <a:p>
              <a:endParaRPr lang="en-IN"/>
            </a:p>
          </p:txBody>
        </p:sp>
        <p:sp>
          <p:nvSpPr>
            <p:cNvPr id="30777" name="Text Box 100"/>
            <p:cNvSpPr txBox="1">
              <a:spLocks noChangeArrowheads="1"/>
            </p:cNvSpPr>
            <p:nvPr/>
          </p:nvSpPr>
          <p:spPr bwMode="auto">
            <a:xfrm>
              <a:off x="1344" y="3388"/>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8" name="Group 101"/>
          <p:cNvGrpSpPr/>
          <p:nvPr/>
        </p:nvGrpSpPr>
        <p:grpSpPr bwMode="auto">
          <a:xfrm>
            <a:off x="0" y="4267200"/>
            <a:ext cx="1192213" cy="404813"/>
            <a:chOff x="432" y="2384"/>
            <a:chExt cx="751" cy="255"/>
          </a:xfrm>
        </p:grpSpPr>
        <p:sp>
          <p:nvSpPr>
            <p:cNvPr id="30744" name="AutoShape 102"/>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30745" name="Text Box 103"/>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9" name="Group 104"/>
          <p:cNvGrpSpPr/>
          <p:nvPr/>
        </p:nvGrpSpPr>
        <p:grpSpPr bwMode="auto">
          <a:xfrm>
            <a:off x="3124200" y="4191000"/>
            <a:ext cx="1235075" cy="401638"/>
            <a:chOff x="3535" y="2462"/>
            <a:chExt cx="778" cy="253"/>
          </a:xfrm>
        </p:grpSpPr>
        <p:sp>
          <p:nvSpPr>
            <p:cNvPr id="30742" name="AutoShape 105"/>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0743" name="Text Box 106"/>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30726" name="Text Box 107"/>
          <p:cNvSpPr txBox="1">
            <a:spLocks noChangeArrowheads="1"/>
          </p:cNvSpPr>
          <p:nvPr/>
        </p:nvSpPr>
        <p:spPr bwMode="auto">
          <a:xfrm>
            <a:off x="457200" y="51816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SV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30727" name="Oval 108"/>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17</a:t>
            </a:r>
            <a:endParaRPr lang="en-US" b="1"/>
          </a:p>
        </p:txBody>
      </p:sp>
      <p:sp>
        <p:nvSpPr>
          <p:cNvPr id="33901" name="Text Box 109"/>
          <p:cNvSpPr txBox="1">
            <a:spLocks noChangeArrowheads="1"/>
          </p:cNvSpPr>
          <p:nvPr/>
        </p:nvSpPr>
        <p:spPr bwMode="auto">
          <a:xfrm>
            <a:off x="5410200" y="1066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33902" name="Text Box 110"/>
          <p:cNvSpPr txBox="1">
            <a:spLocks noChangeArrowheads="1"/>
          </p:cNvSpPr>
          <p:nvPr/>
        </p:nvSpPr>
        <p:spPr bwMode="auto">
          <a:xfrm>
            <a:off x="5257800" y="1905000"/>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33903" name="Text Box 111"/>
          <p:cNvSpPr txBox="1">
            <a:spLocks noChangeArrowheads="1"/>
          </p:cNvSpPr>
          <p:nvPr/>
        </p:nvSpPr>
        <p:spPr bwMode="auto">
          <a:xfrm>
            <a:off x="6934200" y="19050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grpSp>
        <p:nvGrpSpPr>
          <p:cNvPr id="10" name="Group 112"/>
          <p:cNvGrpSpPr/>
          <p:nvPr/>
        </p:nvGrpSpPr>
        <p:grpSpPr bwMode="auto">
          <a:xfrm>
            <a:off x="4114800" y="4238625"/>
            <a:ext cx="4914900" cy="366713"/>
            <a:chOff x="3227" y="2136"/>
            <a:chExt cx="2377" cy="231"/>
          </a:xfrm>
        </p:grpSpPr>
        <p:sp>
          <p:nvSpPr>
            <p:cNvPr id="30739" name="Line 113"/>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30740" name="Text Box 114"/>
            <p:cNvSpPr txBox="1">
              <a:spLocks noChangeArrowheads="1"/>
            </p:cNvSpPr>
            <p:nvPr/>
          </p:nvSpPr>
          <p:spPr bwMode="auto">
            <a:xfrm>
              <a:off x="3227" y="2136"/>
              <a:ext cx="169"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30741" name="Text Box 115"/>
            <p:cNvSpPr txBox="1">
              <a:spLocks noChangeArrowheads="1"/>
            </p:cNvSpPr>
            <p:nvPr/>
          </p:nvSpPr>
          <p:spPr bwMode="auto">
            <a:xfrm>
              <a:off x="5435" y="2136"/>
              <a:ext cx="169"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nvGrpSpPr>
          <p:cNvPr id="11" name="Group 116"/>
          <p:cNvGrpSpPr/>
          <p:nvPr/>
        </p:nvGrpSpPr>
        <p:grpSpPr bwMode="auto">
          <a:xfrm>
            <a:off x="8016875" y="46038"/>
            <a:ext cx="1096963" cy="182562"/>
            <a:chOff x="5050" y="29"/>
            <a:chExt cx="691" cy="115"/>
          </a:xfrm>
        </p:grpSpPr>
        <p:sp>
          <p:nvSpPr>
            <p:cNvPr id="30733" name="AutoShape 11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0734" name="AutoShape 11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0735" name="AutoShape 11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0736" name="AutoShape 12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0737" name="AutoShape 12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0738" name="AutoShape 12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3"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trips(upRigh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7" presetClass="entr" presetSubtype="1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32" fill="hold" grpId="0" nodeType="clickEffect">
                                  <p:stCondLst>
                                    <p:cond delay="0"/>
                                  </p:stCondLst>
                                  <p:childTnLst>
                                    <p:set>
                                      <p:cBhvr>
                                        <p:cTn id="28" dur="1" fill="hold">
                                          <p:stCondLst>
                                            <p:cond delay="0"/>
                                          </p:stCondLst>
                                        </p:cTn>
                                        <p:tgtEl>
                                          <p:spTgt spid="33901"/>
                                        </p:tgtEl>
                                        <p:attrNameLst>
                                          <p:attrName>style.visibility</p:attrName>
                                        </p:attrNameLst>
                                      </p:cBhvr>
                                      <p:to>
                                        <p:strVal val="visible"/>
                                      </p:to>
                                    </p:set>
                                    <p:anim calcmode="lin" valueType="num">
                                      <p:cBhvr>
                                        <p:cTn id="29" dur="500" fill="hold"/>
                                        <p:tgtEl>
                                          <p:spTgt spid="33901"/>
                                        </p:tgtEl>
                                        <p:attrNameLst>
                                          <p:attrName>ppt_w</p:attrName>
                                        </p:attrNameLst>
                                      </p:cBhvr>
                                      <p:tavLst>
                                        <p:tav tm="0">
                                          <p:val>
                                            <p:strVal val="4*#ppt_w"/>
                                          </p:val>
                                        </p:tav>
                                        <p:tav tm="100000">
                                          <p:val>
                                            <p:strVal val="#ppt_w"/>
                                          </p:val>
                                        </p:tav>
                                      </p:tavLst>
                                    </p:anim>
                                    <p:anim calcmode="lin" valueType="num">
                                      <p:cBhvr>
                                        <p:cTn id="30" dur="500" fill="hold"/>
                                        <p:tgtEl>
                                          <p:spTgt spid="33901"/>
                                        </p:tgtEl>
                                        <p:attrNameLst>
                                          <p:attrName>ppt_h</p:attrName>
                                        </p:attrNameLst>
                                      </p:cBhvr>
                                      <p:tavLst>
                                        <p:tav tm="0">
                                          <p:val>
                                            <p:strVal val="4*#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33902"/>
                                        </p:tgtEl>
                                        <p:attrNameLst>
                                          <p:attrName>style.visibility</p:attrName>
                                        </p:attrNameLst>
                                      </p:cBhvr>
                                      <p:to>
                                        <p:strVal val="visible"/>
                                      </p:to>
                                    </p:set>
                                    <p:anim calcmode="lin" valueType="num">
                                      <p:cBhvr>
                                        <p:cTn id="35" dur="500" fill="hold"/>
                                        <p:tgtEl>
                                          <p:spTgt spid="33902"/>
                                        </p:tgtEl>
                                        <p:attrNameLst>
                                          <p:attrName>ppt_w</p:attrName>
                                        </p:attrNameLst>
                                      </p:cBhvr>
                                      <p:tavLst>
                                        <p:tav tm="0">
                                          <p:val>
                                            <p:fltVal val="0"/>
                                          </p:val>
                                        </p:tav>
                                        <p:tav tm="100000">
                                          <p:val>
                                            <p:strVal val="#ppt_w"/>
                                          </p:val>
                                        </p:tav>
                                      </p:tavLst>
                                    </p:anim>
                                    <p:anim calcmode="lin" valueType="num">
                                      <p:cBhvr>
                                        <p:cTn id="36" dur="500" fill="hold"/>
                                        <p:tgtEl>
                                          <p:spTgt spid="33902"/>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8" fill="hold" grpId="0" nodeType="clickEffect">
                                  <p:stCondLst>
                                    <p:cond delay="0"/>
                                  </p:stCondLst>
                                  <p:childTnLst>
                                    <p:set>
                                      <p:cBhvr>
                                        <p:cTn id="40" dur="1" fill="hold">
                                          <p:stCondLst>
                                            <p:cond delay="0"/>
                                          </p:stCondLst>
                                        </p:cTn>
                                        <p:tgtEl>
                                          <p:spTgt spid="33903"/>
                                        </p:tgtEl>
                                        <p:attrNameLst>
                                          <p:attrName>style.visibility</p:attrName>
                                        </p:attrNameLst>
                                      </p:cBhvr>
                                      <p:to>
                                        <p:strVal val="visible"/>
                                      </p:to>
                                    </p:set>
                                    <p:anim calcmode="lin" valueType="num">
                                      <p:cBhvr>
                                        <p:cTn id="41" dur="500" fill="hold"/>
                                        <p:tgtEl>
                                          <p:spTgt spid="33903"/>
                                        </p:tgtEl>
                                        <p:attrNameLst>
                                          <p:attrName>ppt_x</p:attrName>
                                        </p:attrNameLst>
                                      </p:cBhvr>
                                      <p:tavLst>
                                        <p:tav tm="0">
                                          <p:val>
                                            <p:strVal val="#ppt_x-#ppt_w/2"/>
                                          </p:val>
                                        </p:tav>
                                        <p:tav tm="100000">
                                          <p:val>
                                            <p:strVal val="#ppt_x"/>
                                          </p:val>
                                        </p:tav>
                                      </p:tavLst>
                                    </p:anim>
                                    <p:anim calcmode="lin" valueType="num">
                                      <p:cBhvr>
                                        <p:cTn id="42" dur="500" fill="hold"/>
                                        <p:tgtEl>
                                          <p:spTgt spid="33903"/>
                                        </p:tgtEl>
                                        <p:attrNameLst>
                                          <p:attrName>ppt_y</p:attrName>
                                        </p:attrNameLst>
                                      </p:cBhvr>
                                      <p:tavLst>
                                        <p:tav tm="0">
                                          <p:val>
                                            <p:strVal val="#ppt_y"/>
                                          </p:val>
                                        </p:tav>
                                        <p:tav tm="100000">
                                          <p:val>
                                            <p:strVal val="#ppt_y"/>
                                          </p:val>
                                        </p:tav>
                                      </p:tavLst>
                                    </p:anim>
                                    <p:anim calcmode="lin" valueType="num">
                                      <p:cBhvr>
                                        <p:cTn id="43" dur="500" fill="hold"/>
                                        <p:tgtEl>
                                          <p:spTgt spid="33903"/>
                                        </p:tgtEl>
                                        <p:attrNameLst>
                                          <p:attrName>ppt_w</p:attrName>
                                        </p:attrNameLst>
                                      </p:cBhvr>
                                      <p:tavLst>
                                        <p:tav tm="0">
                                          <p:val>
                                            <p:fltVal val="0"/>
                                          </p:val>
                                        </p:tav>
                                        <p:tav tm="100000">
                                          <p:val>
                                            <p:strVal val="#ppt_w"/>
                                          </p:val>
                                        </p:tav>
                                      </p:tavLst>
                                    </p:anim>
                                    <p:anim calcmode="lin" valueType="num">
                                      <p:cBhvr>
                                        <p:cTn id="44" dur="500" fill="hold"/>
                                        <p:tgtEl>
                                          <p:spTgt spid="3390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01" grpId="0" autoUpdateAnimBg="0"/>
      <p:bldP spid="33902" grpId="0" autoUpdateAnimBg="0"/>
      <p:bldP spid="33903"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228600" y="3367088"/>
            <a:ext cx="3736975" cy="2881312"/>
            <a:chOff x="240" y="1824"/>
            <a:chExt cx="2354" cy="1815"/>
          </a:xfrm>
        </p:grpSpPr>
        <p:sp>
          <p:nvSpPr>
            <p:cNvPr id="31820" name="Rectangle 3"/>
            <p:cNvSpPr>
              <a:spLocks noChangeArrowheads="1"/>
            </p:cNvSpPr>
            <p:nvPr/>
          </p:nvSpPr>
          <p:spPr bwMode="auto">
            <a:xfrm>
              <a:off x="494" y="2152"/>
              <a:ext cx="1830" cy="968"/>
            </a:xfrm>
            <a:prstGeom prst="rect">
              <a:avLst/>
            </a:prstGeom>
            <a:solidFill>
              <a:schemeClr val="bg1"/>
            </a:solidFill>
            <a:ln w="9525">
              <a:solidFill>
                <a:schemeClr val="tx1"/>
              </a:solidFill>
              <a:miter lim="800000"/>
            </a:ln>
          </p:spPr>
          <p:txBody>
            <a:bodyPr wrap="none" anchor="ctr"/>
            <a:lstStyle/>
            <a:p>
              <a:endParaRPr lang="en-IN"/>
            </a:p>
          </p:txBody>
        </p:sp>
        <p:sp>
          <p:nvSpPr>
            <p:cNvPr id="31821" name="Oval 4"/>
            <p:cNvSpPr>
              <a:spLocks noChangeArrowheads="1"/>
            </p:cNvSpPr>
            <p:nvPr/>
          </p:nvSpPr>
          <p:spPr bwMode="auto">
            <a:xfrm>
              <a:off x="1570" y="2340"/>
              <a:ext cx="539" cy="538"/>
            </a:xfrm>
            <a:prstGeom prst="ellipse">
              <a:avLst/>
            </a:prstGeom>
            <a:solidFill>
              <a:schemeClr val="bg1"/>
            </a:solidFill>
            <a:ln w="9525">
              <a:solidFill>
                <a:schemeClr val="tx1"/>
              </a:solidFill>
              <a:round/>
            </a:ln>
          </p:spPr>
          <p:txBody>
            <a:bodyPr wrap="none" anchor="ctr"/>
            <a:lstStyle/>
            <a:p>
              <a:endParaRPr lang="en-IN"/>
            </a:p>
          </p:txBody>
        </p:sp>
        <p:sp>
          <p:nvSpPr>
            <p:cNvPr id="31822" name="Line 5"/>
            <p:cNvSpPr>
              <a:spLocks noChangeShapeType="1"/>
            </p:cNvSpPr>
            <p:nvPr/>
          </p:nvSpPr>
          <p:spPr bwMode="auto">
            <a:xfrm>
              <a:off x="494" y="2515"/>
              <a:ext cx="1076" cy="0"/>
            </a:xfrm>
            <a:prstGeom prst="line">
              <a:avLst/>
            </a:prstGeom>
            <a:noFill/>
            <a:ln w="9525">
              <a:solidFill>
                <a:schemeClr val="tx1"/>
              </a:solidFill>
              <a:round/>
            </a:ln>
          </p:spPr>
          <p:txBody>
            <a:bodyPr/>
            <a:lstStyle/>
            <a:p>
              <a:endParaRPr lang="en-IN"/>
            </a:p>
          </p:txBody>
        </p:sp>
        <p:sp>
          <p:nvSpPr>
            <p:cNvPr id="31823" name="Line 6"/>
            <p:cNvSpPr>
              <a:spLocks noChangeShapeType="1"/>
            </p:cNvSpPr>
            <p:nvPr/>
          </p:nvSpPr>
          <p:spPr bwMode="auto">
            <a:xfrm>
              <a:off x="494" y="2730"/>
              <a:ext cx="1076" cy="0"/>
            </a:xfrm>
            <a:prstGeom prst="line">
              <a:avLst/>
            </a:prstGeom>
            <a:noFill/>
            <a:ln w="9525">
              <a:solidFill>
                <a:schemeClr val="tx1"/>
              </a:solidFill>
              <a:round/>
            </a:ln>
          </p:spPr>
          <p:txBody>
            <a:bodyPr/>
            <a:lstStyle/>
            <a:p>
              <a:endParaRPr lang="en-IN"/>
            </a:p>
          </p:txBody>
        </p:sp>
        <p:sp>
          <p:nvSpPr>
            <p:cNvPr id="31824" name="Line 7"/>
            <p:cNvSpPr>
              <a:spLocks noChangeShapeType="1"/>
            </p:cNvSpPr>
            <p:nvPr/>
          </p:nvSpPr>
          <p:spPr bwMode="auto">
            <a:xfrm>
              <a:off x="1835" y="2510"/>
              <a:ext cx="0" cy="206"/>
            </a:xfrm>
            <a:prstGeom prst="line">
              <a:avLst/>
            </a:prstGeom>
            <a:noFill/>
            <a:ln w="9525">
              <a:solidFill>
                <a:schemeClr val="tx1"/>
              </a:solidFill>
              <a:round/>
            </a:ln>
          </p:spPr>
          <p:txBody>
            <a:bodyPr/>
            <a:lstStyle/>
            <a:p>
              <a:endParaRPr lang="en-IN"/>
            </a:p>
          </p:txBody>
        </p:sp>
        <p:sp>
          <p:nvSpPr>
            <p:cNvPr id="31825" name="Line 8"/>
            <p:cNvSpPr>
              <a:spLocks noChangeShapeType="1"/>
            </p:cNvSpPr>
            <p:nvPr/>
          </p:nvSpPr>
          <p:spPr bwMode="auto">
            <a:xfrm>
              <a:off x="1732" y="2604"/>
              <a:ext cx="206" cy="0"/>
            </a:xfrm>
            <a:prstGeom prst="line">
              <a:avLst/>
            </a:prstGeom>
            <a:noFill/>
            <a:ln w="9525">
              <a:solidFill>
                <a:schemeClr val="tx1"/>
              </a:solidFill>
              <a:round/>
            </a:ln>
          </p:spPr>
          <p:txBody>
            <a:bodyPr/>
            <a:lstStyle/>
            <a:p>
              <a:endParaRPr lang="en-IN"/>
            </a:p>
          </p:txBody>
        </p:sp>
        <p:sp>
          <p:nvSpPr>
            <p:cNvPr id="31826" name="Line 9"/>
            <p:cNvSpPr>
              <a:spLocks noChangeShapeType="1"/>
            </p:cNvSpPr>
            <p:nvPr/>
          </p:nvSpPr>
          <p:spPr bwMode="auto">
            <a:xfrm>
              <a:off x="496" y="3176"/>
              <a:ext cx="0" cy="144"/>
            </a:xfrm>
            <a:prstGeom prst="line">
              <a:avLst/>
            </a:prstGeom>
            <a:noFill/>
            <a:ln w="9525">
              <a:solidFill>
                <a:schemeClr val="tx1"/>
              </a:solidFill>
              <a:round/>
            </a:ln>
          </p:spPr>
          <p:txBody>
            <a:bodyPr/>
            <a:lstStyle/>
            <a:p>
              <a:endParaRPr lang="en-IN"/>
            </a:p>
          </p:txBody>
        </p:sp>
        <p:sp>
          <p:nvSpPr>
            <p:cNvPr id="31827" name="Line 10"/>
            <p:cNvSpPr>
              <a:spLocks noChangeShapeType="1"/>
            </p:cNvSpPr>
            <p:nvPr/>
          </p:nvSpPr>
          <p:spPr bwMode="auto">
            <a:xfrm>
              <a:off x="2328" y="3168"/>
              <a:ext cx="0" cy="192"/>
            </a:xfrm>
            <a:prstGeom prst="line">
              <a:avLst/>
            </a:prstGeom>
            <a:noFill/>
            <a:ln w="9525">
              <a:solidFill>
                <a:schemeClr val="tx1"/>
              </a:solidFill>
              <a:round/>
            </a:ln>
          </p:spPr>
          <p:txBody>
            <a:bodyPr/>
            <a:lstStyle/>
            <a:p>
              <a:endParaRPr lang="en-IN"/>
            </a:p>
          </p:txBody>
        </p:sp>
        <p:sp>
          <p:nvSpPr>
            <p:cNvPr id="31828" name="Line 11"/>
            <p:cNvSpPr>
              <a:spLocks noChangeShapeType="1"/>
            </p:cNvSpPr>
            <p:nvPr/>
          </p:nvSpPr>
          <p:spPr bwMode="auto">
            <a:xfrm>
              <a:off x="2400" y="2160"/>
              <a:ext cx="192" cy="0"/>
            </a:xfrm>
            <a:prstGeom prst="line">
              <a:avLst/>
            </a:prstGeom>
            <a:noFill/>
            <a:ln w="9525">
              <a:solidFill>
                <a:schemeClr val="tx1"/>
              </a:solidFill>
              <a:round/>
            </a:ln>
          </p:spPr>
          <p:txBody>
            <a:bodyPr/>
            <a:lstStyle/>
            <a:p>
              <a:endParaRPr lang="en-IN"/>
            </a:p>
          </p:txBody>
        </p:sp>
        <p:sp>
          <p:nvSpPr>
            <p:cNvPr id="31829" name="Line 12"/>
            <p:cNvSpPr>
              <a:spLocks noChangeShapeType="1"/>
            </p:cNvSpPr>
            <p:nvPr/>
          </p:nvSpPr>
          <p:spPr bwMode="auto">
            <a:xfrm>
              <a:off x="2400" y="3120"/>
              <a:ext cx="192" cy="0"/>
            </a:xfrm>
            <a:prstGeom prst="line">
              <a:avLst/>
            </a:prstGeom>
            <a:noFill/>
            <a:ln w="9525">
              <a:solidFill>
                <a:schemeClr val="tx1"/>
              </a:solidFill>
              <a:round/>
            </a:ln>
          </p:spPr>
          <p:txBody>
            <a:bodyPr/>
            <a:lstStyle/>
            <a:p>
              <a:endParaRPr lang="en-IN"/>
            </a:p>
          </p:txBody>
        </p:sp>
        <p:sp>
          <p:nvSpPr>
            <p:cNvPr id="31830" name="Line 13"/>
            <p:cNvSpPr>
              <a:spLocks noChangeShapeType="1"/>
            </p:cNvSpPr>
            <p:nvPr/>
          </p:nvSpPr>
          <p:spPr bwMode="auto">
            <a:xfrm>
              <a:off x="240" y="2512"/>
              <a:ext cx="192" cy="0"/>
            </a:xfrm>
            <a:prstGeom prst="line">
              <a:avLst/>
            </a:prstGeom>
            <a:noFill/>
            <a:ln w="9525">
              <a:solidFill>
                <a:schemeClr val="tx1"/>
              </a:solidFill>
              <a:round/>
            </a:ln>
          </p:spPr>
          <p:txBody>
            <a:bodyPr/>
            <a:lstStyle/>
            <a:p>
              <a:endParaRPr lang="en-IN"/>
            </a:p>
          </p:txBody>
        </p:sp>
        <p:sp>
          <p:nvSpPr>
            <p:cNvPr id="31831" name="Line 14"/>
            <p:cNvSpPr>
              <a:spLocks noChangeShapeType="1"/>
            </p:cNvSpPr>
            <p:nvPr/>
          </p:nvSpPr>
          <p:spPr bwMode="auto">
            <a:xfrm>
              <a:off x="240" y="2728"/>
              <a:ext cx="192" cy="0"/>
            </a:xfrm>
            <a:prstGeom prst="line">
              <a:avLst/>
            </a:prstGeom>
            <a:noFill/>
            <a:ln w="9525">
              <a:solidFill>
                <a:schemeClr val="tx1"/>
              </a:solidFill>
              <a:round/>
            </a:ln>
          </p:spPr>
          <p:txBody>
            <a:bodyPr/>
            <a:lstStyle/>
            <a:p>
              <a:endParaRPr lang="en-IN"/>
            </a:p>
          </p:txBody>
        </p:sp>
        <p:sp>
          <p:nvSpPr>
            <p:cNvPr id="31832" name="Line 15"/>
            <p:cNvSpPr>
              <a:spLocks noChangeShapeType="1"/>
            </p:cNvSpPr>
            <p:nvPr/>
          </p:nvSpPr>
          <p:spPr bwMode="auto">
            <a:xfrm>
              <a:off x="1432" y="2016"/>
              <a:ext cx="240" cy="384"/>
            </a:xfrm>
            <a:prstGeom prst="line">
              <a:avLst/>
            </a:prstGeom>
            <a:noFill/>
            <a:ln w="9525">
              <a:solidFill>
                <a:schemeClr val="tx1"/>
              </a:solidFill>
              <a:round/>
              <a:tailEnd type="triangle" w="med" len="med"/>
            </a:ln>
          </p:spPr>
          <p:txBody>
            <a:bodyPr/>
            <a:lstStyle/>
            <a:p>
              <a:endParaRPr lang="en-IN"/>
            </a:p>
          </p:txBody>
        </p:sp>
        <p:sp>
          <p:nvSpPr>
            <p:cNvPr id="31833" name="Line 16"/>
            <p:cNvSpPr>
              <a:spLocks noChangeShapeType="1"/>
            </p:cNvSpPr>
            <p:nvPr/>
          </p:nvSpPr>
          <p:spPr bwMode="auto">
            <a:xfrm>
              <a:off x="384" y="2208"/>
              <a:ext cx="0" cy="288"/>
            </a:xfrm>
            <a:prstGeom prst="line">
              <a:avLst/>
            </a:prstGeom>
            <a:noFill/>
            <a:ln w="9525">
              <a:solidFill>
                <a:schemeClr val="tx1"/>
              </a:solidFill>
              <a:round/>
              <a:tailEnd type="triangle" w="med" len="med"/>
            </a:ln>
          </p:spPr>
          <p:txBody>
            <a:bodyPr/>
            <a:lstStyle/>
            <a:p>
              <a:endParaRPr lang="en-IN"/>
            </a:p>
          </p:txBody>
        </p:sp>
        <p:sp>
          <p:nvSpPr>
            <p:cNvPr id="31834" name="Line 17"/>
            <p:cNvSpPr>
              <a:spLocks noChangeShapeType="1"/>
            </p:cNvSpPr>
            <p:nvPr/>
          </p:nvSpPr>
          <p:spPr bwMode="auto">
            <a:xfrm flipV="1">
              <a:off x="384" y="2736"/>
              <a:ext cx="0" cy="192"/>
            </a:xfrm>
            <a:prstGeom prst="line">
              <a:avLst/>
            </a:prstGeom>
            <a:noFill/>
            <a:ln w="9525">
              <a:solidFill>
                <a:schemeClr val="tx1"/>
              </a:solidFill>
              <a:round/>
              <a:tailEnd type="triangle" w="med" len="med"/>
            </a:ln>
          </p:spPr>
          <p:txBody>
            <a:bodyPr/>
            <a:lstStyle/>
            <a:p>
              <a:endParaRPr lang="en-IN"/>
            </a:p>
          </p:txBody>
        </p:sp>
        <p:sp>
          <p:nvSpPr>
            <p:cNvPr id="31835" name="Line 18"/>
            <p:cNvSpPr>
              <a:spLocks noChangeShapeType="1"/>
            </p:cNvSpPr>
            <p:nvPr/>
          </p:nvSpPr>
          <p:spPr bwMode="auto">
            <a:xfrm flipV="1">
              <a:off x="2496" y="2160"/>
              <a:ext cx="0" cy="432"/>
            </a:xfrm>
            <a:prstGeom prst="line">
              <a:avLst/>
            </a:prstGeom>
            <a:noFill/>
            <a:ln w="9525">
              <a:solidFill>
                <a:schemeClr val="tx1"/>
              </a:solidFill>
              <a:round/>
              <a:tailEnd type="triangle" w="med" len="med"/>
            </a:ln>
          </p:spPr>
          <p:txBody>
            <a:bodyPr/>
            <a:lstStyle/>
            <a:p>
              <a:endParaRPr lang="en-IN"/>
            </a:p>
          </p:txBody>
        </p:sp>
        <p:sp>
          <p:nvSpPr>
            <p:cNvPr id="31836" name="Line 19"/>
            <p:cNvSpPr>
              <a:spLocks noChangeShapeType="1"/>
            </p:cNvSpPr>
            <p:nvPr/>
          </p:nvSpPr>
          <p:spPr bwMode="auto">
            <a:xfrm>
              <a:off x="2496" y="2792"/>
              <a:ext cx="0" cy="336"/>
            </a:xfrm>
            <a:prstGeom prst="line">
              <a:avLst/>
            </a:prstGeom>
            <a:noFill/>
            <a:ln w="9525">
              <a:solidFill>
                <a:schemeClr val="tx1"/>
              </a:solidFill>
              <a:round/>
              <a:tailEnd type="triangle" w="med" len="med"/>
            </a:ln>
          </p:spPr>
          <p:txBody>
            <a:bodyPr/>
            <a:lstStyle/>
            <a:p>
              <a:endParaRPr lang="en-IN"/>
            </a:p>
          </p:txBody>
        </p:sp>
        <p:sp>
          <p:nvSpPr>
            <p:cNvPr id="31837" name="Line 20"/>
            <p:cNvSpPr>
              <a:spLocks noChangeShapeType="1"/>
            </p:cNvSpPr>
            <p:nvPr/>
          </p:nvSpPr>
          <p:spPr bwMode="auto">
            <a:xfrm>
              <a:off x="1616" y="3264"/>
              <a:ext cx="720" cy="0"/>
            </a:xfrm>
            <a:prstGeom prst="line">
              <a:avLst/>
            </a:prstGeom>
            <a:noFill/>
            <a:ln w="9525">
              <a:solidFill>
                <a:schemeClr val="tx1"/>
              </a:solidFill>
              <a:round/>
              <a:tailEnd type="triangle" w="med" len="med"/>
            </a:ln>
          </p:spPr>
          <p:txBody>
            <a:bodyPr/>
            <a:lstStyle/>
            <a:p>
              <a:endParaRPr lang="en-IN"/>
            </a:p>
          </p:txBody>
        </p:sp>
        <p:sp>
          <p:nvSpPr>
            <p:cNvPr id="31838" name="Line 21"/>
            <p:cNvSpPr>
              <a:spLocks noChangeShapeType="1"/>
            </p:cNvSpPr>
            <p:nvPr/>
          </p:nvSpPr>
          <p:spPr bwMode="auto">
            <a:xfrm flipH="1">
              <a:off x="480" y="3264"/>
              <a:ext cx="624" cy="0"/>
            </a:xfrm>
            <a:prstGeom prst="line">
              <a:avLst/>
            </a:prstGeom>
            <a:noFill/>
            <a:ln w="9525">
              <a:solidFill>
                <a:schemeClr val="tx1"/>
              </a:solidFill>
              <a:round/>
              <a:tailEnd type="triangle" w="med" len="med"/>
            </a:ln>
          </p:spPr>
          <p:txBody>
            <a:bodyPr/>
            <a:lstStyle/>
            <a:p>
              <a:endParaRPr lang="en-IN"/>
            </a:p>
          </p:txBody>
        </p:sp>
        <p:sp>
          <p:nvSpPr>
            <p:cNvPr id="31839" name="Line 22"/>
            <p:cNvSpPr>
              <a:spLocks noChangeShapeType="1"/>
            </p:cNvSpPr>
            <p:nvPr/>
          </p:nvSpPr>
          <p:spPr bwMode="auto">
            <a:xfrm>
              <a:off x="1104" y="2016"/>
              <a:ext cx="336" cy="0"/>
            </a:xfrm>
            <a:prstGeom prst="line">
              <a:avLst/>
            </a:prstGeom>
            <a:noFill/>
            <a:ln w="9525">
              <a:solidFill>
                <a:schemeClr val="tx1"/>
              </a:solidFill>
              <a:round/>
            </a:ln>
          </p:spPr>
          <p:txBody>
            <a:bodyPr/>
            <a:lstStyle/>
            <a:p>
              <a:endParaRPr lang="en-IN"/>
            </a:p>
          </p:txBody>
        </p:sp>
        <p:sp>
          <p:nvSpPr>
            <p:cNvPr id="31840" name="Text Box 23"/>
            <p:cNvSpPr txBox="1">
              <a:spLocks noChangeArrowheads="1"/>
            </p:cNvSpPr>
            <p:nvPr/>
          </p:nvSpPr>
          <p:spPr bwMode="auto">
            <a:xfrm>
              <a:off x="2382" y="2599"/>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1841" name="Text Box 24"/>
            <p:cNvSpPr txBox="1">
              <a:spLocks noChangeArrowheads="1"/>
            </p:cNvSpPr>
            <p:nvPr/>
          </p:nvSpPr>
          <p:spPr bwMode="auto">
            <a:xfrm>
              <a:off x="1278" y="3191"/>
              <a:ext cx="212" cy="173"/>
            </a:xfrm>
            <a:prstGeom prst="rect">
              <a:avLst/>
            </a:prstGeom>
            <a:noFill/>
            <a:ln w="9525">
              <a:noFill/>
              <a:miter lim="800000"/>
            </a:ln>
          </p:spPr>
          <p:txBody>
            <a:bodyPr wrap="none">
              <a:spAutoFit/>
            </a:bodyPr>
            <a:lstStyle/>
            <a:p>
              <a:pPr algn="ctr"/>
              <a:r>
                <a:rPr lang="en-US" sz="1200">
                  <a:latin typeface="Times New Roman" charset="0"/>
                </a:rPr>
                <a:t>80</a:t>
              </a:r>
              <a:endParaRPr lang="en-US" sz="1200">
                <a:latin typeface="Times New Roman" charset="0"/>
              </a:endParaRPr>
            </a:p>
          </p:txBody>
        </p:sp>
        <p:sp>
          <p:nvSpPr>
            <p:cNvPr id="31842" name="Text Box 25"/>
            <p:cNvSpPr txBox="1">
              <a:spLocks noChangeArrowheads="1"/>
            </p:cNvSpPr>
            <p:nvPr/>
          </p:nvSpPr>
          <p:spPr bwMode="auto">
            <a:xfrm>
              <a:off x="254" y="253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1843" name="Text Box 26"/>
            <p:cNvSpPr txBox="1">
              <a:spLocks noChangeArrowheads="1"/>
            </p:cNvSpPr>
            <p:nvPr/>
          </p:nvSpPr>
          <p:spPr bwMode="auto">
            <a:xfrm>
              <a:off x="1056" y="1824"/>
              <a:ext cx="305" cy="173"/>
            </a:xfrm>
            <a:prstGeom prst="rect">
              <a:avLst/>
            </a:prstGeom>
            <a:noFill/>
            <a:ln w="9525">
              <a:noFill/>
              <a:miter lim="800000"/>
            </a:ln>
          </p:spPr>
          <p:txBody>
            <a:bodyPr wrap="none">
              <a:spAutoFit/>
            </a:bodyPr>
            <a:lstStyle/>
            <a:p>
              <a:pPr algn="ctr"/>
              <a:r>
                <a:rPr lang="en-US" sz="1200">
                  <a:latin typeface="Times New Roman" charset="0"/>
                </a:rPr>
                <a:t>30 D</a:t>
              </a:r>
              <a:endParaRPr lang="en-US" sz="1200">
                <a:latin typeface="Times New Roman" charset="0"/>
              </a:endParaRPr>
            </a:p>
          </p:txBody>
        </p:sp>
        <p:sp>
          <p:nvSpPr>
            <p:cNvPr id="31844" name="Text Box 27"/>
            <p:cNvSpPr txBox="1">
              <a:spLocks noChangeArrowheads="1"/>
            </p:cNvSpPr>
            <p:nvPr/>
          </p:nvSpPr>
          <p:spPr bwMode="auto">
            <a:xfrm>
              <a:off x="1152" y="3408"/>
              <a:ext cx="316" cy="231"/>
            </a:xfrm>
            <a:prstGeom prst="rect">
              <a:avLst/>
            </a:prstGeom>
            <a:noFill/>
            <a:ln w="9525">
              <a:noFill/>
              <a:miter lim="800000"/>
            </a:ln>
          </p:spPr>
          <p:txBody>
            <a:bodyPr wrap="none">
              <a:spAutoFit/>
            </a:bodyPr>
            <a:lstStyle/>
            <a:p>
              <a:pPr algn="ctr"/>
              <a:r>
                <a:rPr lang="en-US" b="1">
                  <a:latin typeface="Times New Roman" charset="0"/>
                </a:rPr>
                <a:t>TV</a:t>
              </a:r>
              <a:endParaRPr lang="en-US" b="1">
                <a:latin typeface="Times New Roman" charset="0"/>
              </a:endParaRPr>
            </a:p>
          </p:txBody>
        </p:sp>
      </p:grpSp>
      <p:grpSp>
        <p:nvGrpSpPr>
          <p:cNvPr id="3" name="Group 28"/>
          <p:cNvGrpSpPr/>
          <p:nvPr/>
        </p:nvGrpSpPr>
        <p:grpSpPr bwMode="auto">
          <a:xfrm>
            <a:off x="4724400" y="1066800"/>
            <a:ext cx="3276600" cy="3613150"/>
            <a:chOff x="2976" y="672"/>
            <a:chExt cx="2064" cy="2276"/>
          </a:xfrm>
        </p:grpSpPr>
        <p:grpSp>
          <p:nvGrpSpPr>
            <p:cNvPr id="4" name="Group 29"/>
            <p:cNvGrpSpPr/>
            <p:nvPr/>
          </p:nvGrpSpPr>
          <p:grpSpPr bwMode="auto">
            <a:xfrm>
              <a:off x="3320" y="2436"/>
              <a:ext cx="912" cy="313"/>
              <a:chOff x="2400" y="1943"/>
              <a:chExt cx="912" cy="313"/>
            </a:xfrm>
          </p:grpSpPr>
          <p:sp>
            <p:nvSpPr>
              <p:cNvPr id="31818" name="Line 30"/>
              <p:cNvSpPr>
                <a:spLocks noChangeShapeType="1"/>
              </p:cNvSpPr>
              <p:nvPr/>
            </p:nvSpPr>
            <p:spPr bwMode="auto">
              <a:xfrm flipV="1">
                <a:off x="2832" y="1943"/>
                <a:ext cx="480" cy="313"/>
              </a:xfrm>
              <a:prstGeom prst="line">
                <a:avLst/>
              </a:prstGeom>
              <a:noFill/>
              <a:ln w="9525">
                <a:solidFill>
                  <a:schemeClr val="tx1"/>
                </a:solidFill>
                <a:round/>
              </a:ln>
            </p:spPr>
            <p:txBody>
              <a:bodyPr/>
              <a:lstStyle/>
              <a:p>
                <a:endParaRPr lang="en-IN"/>
              </a:p>
            </p:txBody>
          </p:sp>
          <p:sp>
            <p:nvSpPr>
              <p:cNvPr id="31819" name="Line 31"/>
              <p:cNvSpPr>
                <a:spLocks noChangeShapeType="1"/>
              </p:cNvSpPr>
              <p:nvPr/>
            </p:nvSpPr>
            <p:spPr bwMode="auto">
              <a:xfrm flipH="1" flipV="1">
                <a:off x="2400" y="1975"/>
                <a:ext cx="432" cy="281"/>
              </a:xfrm>
              <a:prstGeom prst="line">
                <a:avLst/>
              </a:prstGeom>
              <a:noFill/>
              <a:ln w="9525">
                <a:solidFill>
                  <a:schemeClr val="tx1"/>
                </a:solidFill>
                <a:round/>
              </a:ln>
            </p:spPr>
            <p:txBody>
              <a:bodyPr/>
              <a:lstStyle/>
              <a:p>
                <a:endParaRPr lang="en-IN"/>
              </a:p>
            </p:txBody>
          </p:sp>
        </p:grpSp>
        <p:sp>
          <p:nvSpPr>
            <p:cNvPr id="31790" name="Line 32"/>
            <p:cNvSpPr>
              <a:spLocks noChangeShapeType="1"/>
            </p:cNvSpPr>
            <p:nvPr/>
          </p:nvSpPr>
          <p:spPr bwMode="auto">
            <a:xfrm flipV="1">
              <a:off x="3744" y="2562"/>
              <a:ext cx="0" cy="192"/>
            </a:xfrm>
            <a:prstGeom prst="line">
              <a:avLst/>
            </a:prstGeom>
            <a:noFill/>
            <a:ln w="19050">
              <a:solidFill>
                <a:schemeClr val="tx1"/>
              </a:solidFill>
              <a:round/>
            </a:ln>
          </p:spPr>
          <p:txBody>
            <a:bodyPr/>
            <a:lstStyle/>
            <a:p>
              <a:endParaRPr lang="en-IN"/>
            </a:p>
          </p:txBody>
        </p:sp>
        <p:sp>
          <p:nvSpPr>
            <p:cNvPr id="31791" name="Line 33"/>
            <p:cNvSpPr>
              <a:spLocks noChangeShapeType="1"/>
            </p:cNvSpPr>
            <p:nvPr/>
          </p:nvSpPr>
          <p:spPr bwMode="auto">
            <a:xfrm flipV="1">
              <a:off x="3744" y="1929"/>
              <a:ext cx="1296" cy="825"/>
            </a:xfrm>
            <a:prstGeom prst="line">
              <a:avLst/>
            </a:prstGeom>
            <a:noFill/>
            <a:ln w="19050">
              <a:solidFill>
                <a:schemeClr val="tx1"/>
              </a:solidFill>
              <a:round/>
            </a:ln>
          </p:spPr>
          <p:txBody>
            <a:bodyPr/>
            <a:lstStyle/>
            <a:p>
              <a:endParaRPr lang="en-IN"/>
            </a:p>
          </p:txBody>
        </p:sp>
        <p:sp>
          <p:nvSpPr>
            <p:cNvPr id="31792" name="Line 34"/>
            <p:cNvSpPr>
              <a:spLocks noChangeShapeType="1"/>
            </p:cNvSpPr>
            <p:nvPr/>
          </p:nvSpPr>
          <p:spPr bwMode="auto">
            <a:xfrm flipV="1">
              <a:off x="3744" y="1737"/>
              <a:ext cx="1296" cy="825"/>
            </a:xfrm>
            <a:prstGeom prst="line">
              <a:avLst/>
            </a:prstGeom>
            <a:noFill/>
            <a:ln w="19050">
              <a:solidFill>
                <a:schemeClr val="tx1"/>
              </a:solidFill>
              <a:round/>
            </a:ln>
          </p:spPr>
          <p:txBody>
            <a:bodyPr/>
            <a:lstStyle/>
            <a:p>
              <a:endParaRPr lang="en-IN"/>
            </a:p>
          </p:txBody>
        </p:sp>
        <p:sp>
          <p:nvSpPr>
            <p:cNvPr id="31793" name="Line 35"/>
            <p:cNvSpPr>
              <a:spLocks noChangeShapeType="1"/>
            </p:cNvSpPr>
            <p:nvPr/>
          </p:nvSpPr>
          <p:spPr bwMode="auto">
            <a:xfrm flipH="1" flipV="1">
              <a:off x="2976" y="2256"/>
              <a:ext cx="768" cy="485"/>
            </a:xfrm>
            <a:prstGeom prst="line">
              <a:avLst/>
            </a:prstGeom>
            <a:noFill/>
            <a:ln w="19050">
              <a:solidFill>
                <a:schemeClr val="tx1"/>
              </a:solidFill>
              <a:round/>
            </a:ln>
          </p:spPr>
          <p:txBody>
            <a:bodyPr/>
            <a:lstStyle/>
            <a:p>
              <a:endParaRPr lang="en-IN"/>
            </a:p>
          </p:txBody>
        </p:sp>
        <p:sp>
          <p:nvSpPr>
            <p:cNvPr id="31794" name="Line 36"/>
            <p:cNvSpPr>
              <a:spLocks noChangeShapeType="1"/>
            </p:cNvSpPr>
            <p:nvPr/>
          </p:nvSpPr>
          <p:spPr bwMode="auto">
            <a:xfrm flipH="1" flipV="1">
              <a:off x="2976" y="2082"/>
              <a:ext cx="768" cy="485"/>
            </a:xfrm>
            <a:prstGeom prst="line">
              <a:avLst/>
            </a:prstGeom>
            <a:noFill/>
            <a:ln w="19050">
              <a:solidFill>
                <a:schemeClr val="tx1"/>
              </a:solidFill>
              <a:round/>
            </a:ln>
          </p:spPr>
          <p:txBody>
            <a:bodyPr/>
            <a:lstStyle/>
            <a:p>
              <a:endParaRPr lang="en-IN"/>
            </a:p>
          </p:txBody>
        </p:sp>
        <p:sp>
          <p:nvSpPr>
            <p:cNvPr id="31795" name="Line 37"/>
            <p:cNvSpPr>
              <a:spLocks noChangeShapeType="1"/>
            </p:cNvSpPr>
            <p:nvPr/>
          </p:nvSpPr>
          <p:spPr bwMode="auto">
            <a:xfrm flipH="1" flipV="1">
              <a:off x="4272" y="1266"/>
              <a:ext cx="768" cy="485"/>
            </a:xfrm>
            <a:prstGeom prst="line">
              <a:avLst/>
            </a:prstGeom>
            <a:noFill/>
            <a:ln w="19050">
              <a:solidFill>
                <a:schemeClr val="tx1"/>
              </a:solidFill>
              <a:round/>
            </a:ln>
          </p:spPr>
          <p:txBody>
            <a:bodyPr/>
            <a:lstStyle/>
            <a:p>
              <a:endParaRPr lang="en-IN"/>
            </a:p>
          </p:txBody>
        </p:sp>
        <p:sp>
          <p:nvSpPr>
            <p:cNvPr id="31796" name="Line 38"/>
            <p:cNvSpPr>
              <a:spLocks noChangeShapeType="1"/>
            </p:cNvSpPr>
            <p:nvPr/>
          </p:nvSpPr>
          <p:spPr bwMode="auto">
            <a:xfrm flipV="1">
              <a:off x="5040" y="1746"/>
              <a:ext cx="0" cy="192"/>
            </a:xfrm>
            <a:prstGeom prst="line">
              <a:avLst/>
            </a:prstGeom>
            <a:noFill/>
            <a:ln w="19050">
              <a:solidFill>
                <a:schemeClr val="tx1"/>
              </a:solidFill>
              <a:round/>
            </a:ln>
          </p:spPr>
          <p:txBody>
            <a:bodyPr/>
            <a:lstStyle/>
            <a:p>
              <a:endParaRPr lang="en-IN"/>
            </a:p>
          </p:txBody>
        </p:sp>
        <p:sp>
          <p:nvSpPr>
            <p:cNvPr id="31797" name="Line 39"/>
            <p:cNvSpPr>
              <a:spLocks noChangeShapeType="1"/>
            </p:cNvSpPr>
            <p:nvPr/>
          </p:nvSpPr>
          <p:spPr bwMode="auto">
            <a:xfrm flipV="1">
              <a:off x="2976" y="1266"/>
              <a:ext cx="1296" cy="825"/>
            </a:xfrm>
            <a:prstGeom prst="line">
              <a:avLst/>
            </a:prstGeom>
            <a:noFill/>
            <a:ln w="19050">
              <a:solidFill>
                <a:schemeClr val="tx1"/>
              </a:solidFill>
              <a:round/>
            </a:ln>
          </p:spPr>
          <p:txBody>
            <a:bodyPr/>
            <a:lstStyle/>
            <a:p>
              <a:endParaRPr lang="en-IN"/>
            </a:p>
          </p:txBody>
        </p:sp>
        <p:sp>
          <p:nvSpPr>
            <p:cNvPr id="31798" name="Line 40"/>
            <p:cNvSpPr>
              <a:spLocks noChangeShapeType="1"/>
            </p:cNvSpPr>
            <p:nvPr/>
          </p:nvSpPr>
          <p:spPr bwMode="auto">
            <a:xfrm>
              <a:off x="2976" y="2082"/>
              <a:ext cx="0" cy="192"/>
            </a:xfrm>
            <a:prstGeom prst="line">
              <a:avLst/>
            </a:prstGeom>
            <a:noFill/>
            <a:ln w="19050">
              <a:solidFill>
                <a:schemeClr val="tx1"/>
              </a:solidFill>
              <a:round/>
            </a:ln>
          </p:spPr>
          <p:txBody>
            <a:bodyPr/>
            <a:lstStyle/>
            <a:p>
              <a:endParaRPr lang="en-IN"/>
            </a:p>
          </p:txBody>
        </p:sp>
        <p:sp>
          <p:nvSpPr>
            <p:cNvPr id="31799" name="AutoShape 41"/>
            <p:cNvSpPr>
              <a:spLocks noChangeArrowheads="1"/>
            </p:cNvSpPr>
            <p:nvPr/>
          </p:nvSpPr>
          <p:spPr bwMode="auto">
            <a:xfrm>
              <a:off x="3846" y="1464"/>
              <a:ext cx="864" cy="532"/>
            </a:xfrm>
            <a:prstGeom prst="diamond">
              <a:avLst/>
            </a:prstGeom>
            <a:solidFill>
              <a:schemeClr val="bg1"/>
            </a:solidFill>
            <a:ln w="3175">
              <a:solidFill>
                <a:schemeClr val="bg2"/>
              </a:solidFill>
              <a:miter lim="800000"/>
            </a:ln>
          </p:spPr>
          <p:txBody>
            <a:bodyPr wrap="none" anchor="ctr"/>
            <a:lstStyle/>
            <a:p>
              <a:endParaRPr lang="en-IN"/>
            </a:p>
          </p:txBody>
        </p:sp>
        <p:sp>
          <p:nvSpPr>
            <p:cNvPr id="31800" name="Line 42"/>
            <p:cNvSpPr>
              <a:spLocks noChangeShapeType="1"/>
            </p:cNvSpPr>
            <p:nvPr/>
          </p:nvSpPr>
          <p:spPr bwMode="auto">
            <a:xfrm flipV="1">
              <a:off x="3840" y="930"/>
              <a:ext cx="0" cy="816"/>
            </a:xfrm>
            <a:prstGeom prst="line">
              <a:avLst/>
            </a:prstGeom>
            <a:noFill/>
            <a:ln w="3175">
              <a:solidFill>
                <a:schemeClr val="bg2"/>
              </a:solidFill>
              <a:round/>
            </a:ln>
          </p:spPr>
          <p:txBody>
            <a:bodyPr/>
            <a:lstStyle/>
            <a:p>
              <a:endParaRPr lang="en-IN"/>
            </a:p>
          </p:txBody>
        </p:sp>
        <p:sp>
          <p:nvSpPr>
            <p:cNvPr id="31801" name="Line 43"/>
            <p:cNvSpPr>
              <a:spLocks noChangeShapeType="1"/>
            </p:cNvSpPr>
            <p:nvPr/>
          </p:nvSpPr>
          <p:spPr bwMode="auto">
            <a:xfrm flipV="1">
              <a:off x="4272" y="1170"/>
              <a:ext cx="0" cy="816"/>
            </a:xfrm>
            <a:prstGeom prst="line">
              <a:avLst/>
            </a:prstGeom>
            <a:noFill/>
            <a:ln w="3175">
              <a:solidFill>
                <a:schemeClr val="bg2"/>
              </a:solidFill>
              <a:round/>
            </a:ln>
          </p:spPr>
          <p:txBody>
            <a:bodyPr/>
            <a:lstStyle/>
            <a:p>
              <a:endParaRPr lang="en-IN"/>
            </a:p>
          </p:txBody>
        </p:sp>
        <p:sp>
          <p:nvSpPr>
            <p:cNvPr id="31802" name="Line 44"/>
            <p:cNvSpPr>
              <a:spLocks noChangeShapeType="1"/>
            </p:cNvSpPr>
            <p:nvPr/>
          </p:nvSpPr>
          <p:spPr bwMode="auto">
            <a:xfrm flipV="1">
              <a:off x="4704" y="924"/>
              <a:ext cx="0" cy="816"/>
            </a:xfrm>
            <a:prstGeom prst="line">
              <a:avLst/>
            </a:prstGeom>
            <a:noFill/>
            <a:ln w="3175">
              <a:solidFill>
                <a:schemeClr val="bg2"/>
              </a:solidFill>
              <a:round/>
            </a:ln>
          </p:spPr>
          <p:txBody>
            <a:bodyPr/>
            <a:lstStyle/>
            <a:p>
              <a:endParaRPr lang="en-IN"/>
            </a:p>
          </p:txBody>
        </p:sp>
        <p:sp>
          <p:nvSpPr>
            <p:cNvPr id="31803" name="AutoShape 45"/>
            <p:cNvSpPr>
              <a:spLocks noChangeArrowheads="1"/>
            </p:cNvSpPr>
            <p:nvPr/>
          </p:nvSpPr>
          <p:spPr bwMode="auto">
            <a:xfrm>
              <a:off x="3840" y="672"/>
              <a:ext cx="864" cy="532"/>
            </a:xfrm>
            <a:prstGeom prst="diamond">
              <a:avLst/>
            </a:prstGeom>
            <a:solidFill>
              <a:schemeClr val="bg1"/>
            </a:solidFill>
            <a:ln w="3175">
              <a:solidFill>
                <a:schemeClr val="bg2"/>
              </a:solidFill>
              <a:miter lim="800000"/>
            </a:ln>
          </p:spPr>
          <p:txBody>
            <a:bodyPr wrap="none" anchor="ctr"/>
            <a:lstStyle/>
            <a:p>
              <a:endParaRPr lang="en-IN"/>
            </a:p>
          </p:txBody>
        </p:sp>
        <p:sp>
          <p:nvSpPr>
            <p:cNvPr id="31804" name="Oval 46"/>
            <p:cNvSpPr>
              <a:spLocks noChangeArrowheads="1"/>
            </p:cNvSpPr>
            <p:nvPr/>
          </p:nvSpPr>
          <p:spPr bwMode="auto">
            <a:xfrm>
              <a:off x="3966" y="750"/>
              <a:ext cx="600" cy="375"/>
            </a:xfrm>
            <a:prstGeom prst="ellipse">
              <a:avLst/>
            </a:prstGeom>
            <a:solidFill>
              <a:schemeClr val="bg1"/>
            </a:solidFill>
            <a:ln w="19050">
              <a:solidFill>
                <a:schemeClr val="tx1"/>
              </a:solidFill>
              <a:round/>
            </a:ln>
          </p:spPr>
          <p:txBody>
            <a:bodyPr wrap="none" anchor="ctr"/>
            <a:lstStyle/>
            <a:p>
              <a:endParaRPr lang="en-IN"/>
            </a:p>
          </p:txBody>
        </p:sp>
        <p:sp>
          <p:nvSpPr>
            <p:cNvPr id="31805" name="Oval 47"/>
            <p:cNvSpPr>
              <a:spLocks noChangeArrowheads="1"/>
            </p:cNvSpPr>
            <p:nvPr/>
          </p:nvSpPr>
          <p:spPr bwMode="auto">
            <a:xfrm>
              <a:off x="3966" y="1569"/>
              <a:ext cx="600" cy="375"/>
            </a:xfrm>
            <a:prstGeom prst="ellipse">
              <a:avLst/>
            </a:prstGeom>
            <a:solidFill>
              <a:schemeClr val="bg1"/>
            </a:solidFill>
            <a:ln w="19050">
              <a:solidFill>
                <a:schemeClr val="tx1"/>
              </a:solidFill>
              <a:round/>
            </a:ln>
          </p:spPr>
          <p:txBody>
            <a:bodyPr wrap="none" anchor="ctr"/>
            <a:lstStyle/>
            <a:p>
              <a:endParaRPr lang="en-IN"/>
            </a:p>
          </p:txBody>
        </p:sp>
        <p:sp>
          <p:nvSpPr>
            <p:cNvPr id="31806" name="Line 48"/>
            <p:cNvSpPr>
              <a:spLocks noChangeShapeType="1"/>
            </p:cNvSpPr>
            <p:nvPr/>
          </p:nvSpPr>
          <p:spPr bwMode="auto">
            <a:xfrm>
              <a:off x="3966" y="930"/>
              <a:ext cx="0" cy="816"/>
            </a:xfrm>
            <a:prstGeom prst="line">
              <a:avLst/>
            </a:prstGeom>
            <a:noFill/>
            <a:ln w="9525">
              <a:solidFill>
                <a:schemeClr val="tx1"/>
              </a:solidFill>
              <a:round/>
            </a:ln>
          </p:spPr>
          <p:txBody>
            <a:bodyPr/>
            <a:lstStyle/>
            <a:p>
              <a:endParaRPr lang="en-IN"/>
            </a:p>
          </p:txBody>
        </p:sp>
        <p:sp>
          <p:nvSpPr>
            <p:cNvPr id="31807" name="Line 49"/>
            <p:cNvSpPr>
              <a:spLocks noChangeShapeType="1"/>
            </p:cNvSpPr>
            <p:nvPr/>
          </p:nvSpPr>
          <p:spPr bwMode="auto">
            <a:xfrm>
              <a:off x="4572" y="930"/>
              <a:ext cx="0" cy="816"/>
            </a:xfrm>
            <a:prstGeom prst="line">
              <a:avLst/>
            </a:prstGeom>
            <a:noFill/>
            <a:ln w="19050">
              <a:solidFill>
                <a:schemeClr val="tx1"/>
              </a:solidFill>
              <a:round/>
            </a:ln>
          </p:spPr>
          <p:txBody>
            <a:bodyPr/>
            <a:lstStyle/>
            <a:p>
              <a:endParaRPr lang="en-IN"/>
            </a:p>
          </p:txBody>
        </p:sp>
        <p:sp>
          <p:nvSpPr>
            <p:cNvPr id="31808" name="Rectangle 50"/>
            <p:cNvSpPr>
              <a:spLocks noChangeArrowheads="1"/>
            </p:cNvSpPr>
            <p:nvPr/>
          </p:nvSpPr>
          <p:spPr bwMode="auto">
            <a:xfrm>
              <a:off x="3984" y="1218"/>
              <a:ext cx="576" cy="576"/>
            </a:xfrm>
            <a:prstGeom prst="rect">
              <a:avLst/>
            </a:prstGeom>
            <a:solidFill>
              <a:schemeClr val="bg1"/>
            </a:solidFill>
            <a:ln w="9525">
              <a:solidFill>
                <a:schemeClr val="bg1"/>
              </a:solidFill>
              <a:miter lim="800000"/>
            </a:ln>
          </p:spPr>
          <p:txBody>
            <a:bodyPr wrap="none" anchor="ctr"/>
            <a:lstStyle/>
            <a:p>
              <a:endParaRPr lang="en-IN"/>
            </a:p>
          </p:txBody>
        </p:sp>
        <p:sp>
          <p:nvSpPr>
            <p:cNvPr id="31809" name="Line 51"/>
            <p:cNvSpPr>
              <a:spLocks noChangeShapeType="1"/>
            </p:cNvSpPr>
            <p:nvPr/>
          </p:nvSpPr>
          <p:spPr bwMode="auto">
            <a:xfrm flipV="1">
              <a:off x="3456" y="1890"/>
              <a:ext cx="672" cy="480"/>
            </a:xfrm>
            <a:prstGeom prst="line">
              <a:avLst/>
            </a:prstGeom>
            <a:noFill/>
            <a:ln w="19050">
              <a:solidFill>
                <a:schemeClr val="tx1"/>
              </a:solidFill>
              <a:round/>
            </a:ln>
          </p:spPr>
          <p:txBody>
            <a:bodyPr/>
            <a:lstStyle/>
            <a:p>
              <a:endParaRPr lang="en-IN"/>
            </a:p>
          </p:txBody>
        </p:sp>
        <p:sp>
          <p:nvSpPr>
            <p:cNvPr id="31810" name="Line 52"/>
            <p:cNvSpPr>
              <a:spLocks noChangeShapeType="1"/>
            </p:cNvSpPr>
            <p:nvPr/>
          </p:nvSpPr>
          <p:spPr bwMode="auto">
            <a:xfrm>
              <a:off x="4110" y="1098"/>
              <a:ext cx="0" cy="792"/>
            </a:xfrm>
            <a:prstGeom prst="line">
              <a:avLst/>
            </a:prstGeom>
            <a:noFill/>
            <a:ln w="19050">
              <a:solidFill>
                <a:schemeClr val="tx1"/>
              </a:solidFill>
              <a:round/>
            </a:ln>
          </p:spPr>
          <p:txBody>
            <a:bodyPr/>
            <a:lstStyle/>
            <a:p>
              <a:endParaRPr lang="en-IN"/>
            </a:p>
          </p:txBody>
        </p:sp>
        <p:sp>
          <p:nvSpPr>
            <p:cNvPr id="31811" name="Rectangle 53"/>
            <p:cNvSpPr>
              <a:spLocks noChangeArrowheads="1"/>
            </p:cNvSpPr>
            <p:nvPr/>
          </p:nvSpPr>
          <p:spPr bwMode="auto">
            <a:xfrm rot="2233839">
              <a:off x="3748" y="1751"/>
              <a:ext cx="332" cy="144"/>
            </a:xfrm>
            <a:prstGeom prst="rect">
              <a:avLst/>
            </a:prstGeom>
            <a:solidFill>
              <a:schemeClr val="bg1"/>
            </a:solidFill>
            <a:ln w="9525">
              <a:solidFill>
                <a:schemeClr val="bg1"/>
              </a:solidFill>
              <a:miter lim="800000"/>
            </a:ln>
          </p:spPr>
          <p:txBody>
            <a:bodyPr wrap="none" anchor="ctr"/>
            <a:lstStyle/>
            <a:p>
              <a:endParaRPr lang="en-IN"/>
            </a:p>
          </p:txBody>
        </p:sp>
        <p:sp>
          <p:nvSpPr>
            <p:cNvPr id="31812" name="Oval 54"/>
            <p:cNvSpPr>
              <a:spLocks noChangeArrowheads="1"/>
            </p:cNvSpPr>
            <p:nvPr/>
          </p:nvSpPr>
          <p:spPr bwMode="auto">
            <a:xfrm>
              <a:off x="3792" y="1218"/>
              <a:ext cx="240" cy="576"/>
            </a:xfrm>
            <a:prstGeom prst="ellipse">
              <a:avLst/>
            </a:prstGeom>
            <a:solidFill>
              <a:schemeClr val="bg1"/>
            </a:solidFill>
            <a:ln w="9525">
              <a:solidFill>
                <a:schemeClr val="bg1"/>
              </a:solidFill>
              <a:round/>
            </a:ln>
          </p:spPr>
          <p:txBody>
            <a:bodyPr wrap="none" anchor="ctr"/>
            <a:lstStyle/>
            <a:p>
              <a:endParaRPr lang="en-IN"/>
            </a:p>
          </p:txBody>
        </p:sp>
        <p:sp>
          <p:nvSpPr>
            <p:cNvPr id="31813" name="Line 55"/>
            <p:cNvSpPr>
              <a:spLocks noChangeShapeType="1"/>
            </p:cNvSpPr>
            <p:nvPr/>
          </p:nvSpPr>
          <p:spPr bwMode="auto">
            <a:xfrm flipH="1">
              <a:off x="3432" y="1110"/>
              <a:ext cx="672" cy="1248"/>
            </a:xfrm>
            <a:prstGeom prst="line">
              <a:avLst/>
            </a:prstGeom>
            <a:noFill/>
            <a:ln w="19050">
              <a:solidFill>
                <a:schemeClr val="tx1"/>
              </a:solidFill>
              <a:round/>
            </a:ln>
          </p:spPr>
          <p:txBody>
            <a:bodyPr/>
            <a:lstStyle/>
            <a:p>
              <a:endParaRPr lang="en-IN"/>
            </a:p>
          </p:txBody>
        </p:sp>
        <p:sp>
          <p:nvSpPr>
            <p:cNvPr id="31814" name="Line 56"/>
            <p:cNvSpPr>
              <a:spLocks noChangeShapeType="1"/>
            </p:cNvSpPr>
            <p:nvPr/>
          </p:nvSpPr>
          <p:spPr bwMode="auto">
            <a:xfrm flipH="1">
              <a:off x="3292" y="1008"/>
              <a:ext cx="698" cy="1296"/>
            </a:xfrm>
            <a:prstGeom prst="line">
              <a:avLst/>
            </a:prstGeom>
            <a:noFill/>
            <a:ln w="19050">
              <a:solidFill>
                <a:schemeClr val="tx1"/>
              </a:solidFill>
              <a:round/>
            </a:ln>
          </p:spPr>
          <p:txBody>
            <a:bodyPr/>
            <a:lstStyle/>
            <a:p>
              <a:endParaRPr lang="en-IN"/>
            </a:p>
          </p:txBody>
        </p:sp>
        <p:sp>
          <p:nvSpPr>
            <p:cNvPr id="31815" name="Rectangle 57"/>
            <p:cNvSpPr>
              <a:spLocks noChangeArrowheads="1"/>
            </p:cNvSpPr>
            <p:nvPr/>
          </p:nvSpPr>
          <p:spPr bwMode="auto">
            <a:xfrm rot="1759631">
              <a:off x="3798" y="1034"/>
              <a:ext cx="118" cy="758"/>
            </a:xfrm>
            <a:prstGeom prst="rect">
              <a:avLst/>
            </a:prstGeom>
            <a:solidFill>
              <a:schemeClr val="bg1"/>
            </a:solidFill>
            <a:ln w="9525">
              <a:solidFill>
                <a:schemeClr val="bg1"/>
              </a:solidFill>
              <a:miter lim="800000"/>
            </a:ln>
          </p:spPr>
          <p:txBody>
            <a:bodyPr wrap="none" anchor="ctr"/>
            <a:lstStyle/>
            <a:p>
              <a:endParaRPr lang="en-IN"/>
            </a:p>
          </p:txBody>
        </p:sp>
        <p:sp>
          <p:nvSpPr>
            <p:cNvPr id="31816" name="Line 58"/>
            <p:cNvSpPr>
              <a:spLocks noChangeShapeType="1"/>
            </p:cNvSpPr>
            <p:nvPr/>
          </p:nvSpPr>
          <p:spPr bwMode="auto">
            <a:xfrm>
              <a:off x="3120" y="2752"/>
              <a:ext cx="1296" cy="0"/>
            </a:xfrm>
            <a:prstGeom prst="line">
              <a:avLst/>
            </a:prstGeom>
            <a:noFill/>
            <a:ln w="9525">
              <a:solidFill>
                <a:schemeClr val="tx1"/>
              </a:solidFill>
              <a:round/>
            </a:ln>
          </p:spPr>
          <p:txBody>
            <a:bodyPr/>
            <a:lstStyle/>
            <a:p>
              <a:endParaRPr lang="en-IN"/>
            </a:p>
          </p:txBody>
        </p:sp>
        <p:sp>
          <p:nvSpPr>
            <p:cNvPr id="31817" name="Text Box 59"/>
            <p:cNvSpPr txBox="1">
              <a:spLocks noChangeArrowheads="1"/>
            </p:cNvSpPr>
            <p:nvPr/>
          </p:nvSpPr>
          <p:spPr bwMode="auto">
            <a:xfrm>
              <a:off x="3696" y="2736"/>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5" name="Group 60"/>
          <p:cNvGrpSpPr/>
          <p:nvPr/>
        </p:nvGrpSpPr>
        <p:grpSpPr bwMode="auto">
          <a:xfrm>
            <a:off x="6248400" y="152400"/>
            <a:ext cx="1046163" cy="815975"/>
            <a:chOff x="1656" y="61"/>
            <a:chExt cx="659" cy="514"/>
          </a:xfrm>
        </p:grpSpPr>
        <p:sp>
          <p:nvSpPr>
            <p:cNvPr id="31787" name="AutoShape 61"/>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31788" name="Text Box 62"/>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6" name="Group 63"/>
          <p:cNvGrpSpPr/>
          <p:nvPr/>
        </p:nvGrpSpPr>
        <p:grpSpPr bwMode="auto">
          <a:xfrm>
            <a:off x="7832725" y="3886200"/>
            <a:ext cx="1235075" cy="401638"/>
            <a:chOff x="3535" y="2462"/>
            <a:chExt cx="778" cy="253"/>
          </a:xfrm>
        </p:grpSpPr>
        <p:sp>
          <p:nvSpPr>
            <p:cNvPr id="31785" name="AutoShape 64"/>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1786" name="Text Box 65"/>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31750" name="Text Box 66"/>
          <p:cNvSpPr txBox="1">
            <a:spLocks noChangeArrowheads="1"/>
          </p:cNvSpPr>
          <p:nvPr/>
        </p:nvSpPr>
        <p:spPr bwMode="auto">
          <a:xfrm>
            <a:off x="4273550" y="47244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TV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31751" name="Oval 67"/>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18</a:t>
            </a:r>
            <a:endParaRPr lang="en-US" b="1"/>
          </a:p>
        </p:txBody>
      </p:sp>
      <p:sp>
        <p:nvSpPr>
          <p:cNvPr id="35908" name="Text Box 68"/>
          <p:cNvSpPr txBox="1">
            <a:spLocks noChangeArrowheads="1"/>
          </p:cNvSpPr>
          <p:nvPr/>
        </p:nvSpPr>
        <p:spPr bwMode="auto">
          <a:xfrm>
            <a:off x="838200" y="304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7" name="Group 69"/>
          <p:cNvGrpSpPr/>
          <p:nvPr/>
        </p:nvGrpSpPr>
        <p:grpSpPr bwMode="auto">
          <a:xfrm>
            <a:off x="28575" y="1385888"/>
            <a:ext cx="4462463" cy="2203450"/>
            <a:chOff x="18" y="873"/>
            <a:chExt cx="2811" cy="1388"/>
          </a:xfrm>
        </p:grpSpPr>
        <p:grpSp>
          <p:nvGrpSpPr>
            <p:cNvPr id="8" name="Group 70"/>
            <p:cNvGrpSpPr/>
            <p:nvPr/>
          </p:nvGrpSpPr>
          <p:grpSpPr bwMode="auto">
            <a:xfrm>
              <a:off x="192" y="873"/>
              <a:ext cx="2288" cy="1388"/>
              <a:chOff x="288" y="576"/>
              <a:chExt cx="2288" cy="1388"/>
            </a:xfrm>
          </p:grpSpPr>
          <p:sp>
            <p:nvSpPr>
              <p:cNvPr id="31766" name="Rectangle 71"/>
              <p:cNvSpPr>
                <a:spLocks noChangeArrowheads="1"/>
              </p:cNvSpPr>
              <p:nvPr/>
            </p:nvSpPr>
            <p:spPr bwMode="auto">
              <a:xfrm>
                <a:off x="1570" y="645"/>
                <a:ext cx="539" cy="861"/>
              </a:xfrm>
              <a:prstGeom prst="rect">
                <a:avLst/>
              </a:prstGeom>
              <a:solidFill>
                <a:schemeClr val="bg1"/>
              </a:solidFill>
              <a:ln w="9525">
                <a:solidFill>
                  <a:schemeClr val="tx1"/>
                </a:solidFill>
                <a:miter lim="800000"/>
              </a:ln>
            </p:spPr>
            <p:txBody>
              <a:bodyPr wrap="none" anchor="ctr"/>
              <a:lstStyle/>
              <a:p>
                <a:endParaRPr lang="en-IN"/>
              </a:p>
            </p:txBody>
          </p:sp>
          <p:sp>
            <p:nvSpPr>
              <p:cNvPr id="31767" name="Rectangle 72"/>
              <p:cNvSpPr>
                <a:spLocks noChangeArrowheads="1"/>
              </p:cNvSpPr>
              <p:nvPr/>
            </p:nvSpPr>
            <p:spPr bwMode="auto">
              <a:xfrm>
                <a:off x="494" y="1506"/>
                <a:ext cx="1830" cy="215"/>
              </a:xfrm>
              <a:prstGeom prst="rect">
                <a:avLst/>
              </a:prstGeom>
              <a:solidFill>
                <a:schemeClr val="bg1"/>
              </a:solidFill>
              <a:ln w="9525">
                <a:solidFill>
                  <a:schemeClr val="tx1"/>
                </a:solidFill>
                <a:miter lim="800000"/>
              </a:ln>
            </p:spPr>
            <p:txBody>
              <a:bodyPr wrap="none" anchor="ctr"/>
              <a:lstStyle/>
              <a:p>
                <a:endParaRPr lang="en-IN"/>
              </a:p>
            </p:txBody>
          </p:sp>
          <p:sp>
            <p:nvSpPr>
              <p:cNvPr id="31768" name="Line 73"/>
              <p:cNvSpPr>
                <a:spLocks noChangeShapeType="1"/>
              </p:cNvSpPr>
              <p:nvPr/>
            </p:nvSpPr>
            <p:spPr bwMode="auto">
              <a:xfrm flipH="1">
                <a:off x="494" y="645"/>
                <a:ext cx="1076" cy="861"/>
              </a:xfrm>
              <a:prstGeom prst="line">
                <a:avLst/>
              </a:prstGeom>
              <a:noFill/>
              <a:ln w="9525">
                <a:solidFill>
                  <a:schemeClr val="tx1"/>
                </a:solidFill>
                <a:round/>
              </a:ln>
            </p:spPr>
            <p:txBody>
              <a:bodyPr/>
              <a:lstStyle/>
              <a:p>
                <a:endParaRPr lang="en-IN"/>
              </a:p>
            </p:txBody>
          </p:sp>
          <p:sp>
            <p:nvSpPr>
              <p:cNvPr id="31769" name="Line 74"/>
              <p:cNvSpPr>
                <a:spLocks noChangeShapeType="1"/>
              </p:cNvSpPr>
              <p:nvPr/>
            </p:nvSpPr>
            <p:spPr bwMode="auto">
              <a:xfrm>
                <a:off x="1835" y="576"/>
                <a:ext cx="0" cy="1238"/>
              </a:xfrm>
              <a:prstGeom prst="line">
                <a:avLst/>
              </a:prstGeom>
              <a:noFill/>
              <a:ln w="9525">
                <a:solidFill>
                  <a:schemeClr val="tx1"/>
                </a:solidFill>
                <a:prstDash val="lgDash"/>
                <a:round/>
              </a:ln>
            </p:spPr>
            <p:txBody>
              <a:bodyPr/>
              <a:lstStyle/>
              <a:p>
                <a:endParaRPr lang="en-IN"/>
              </a:p>
            </p:txBody>
          </p:sp>
          <p:sp>
            <p:nvSpPr>
              <p:cNvPr id="31770" name="Line 75"/>
              <p:cNvSpPr>
                <a:spLocks noChangeShapeType="1"/>
              </p:cNvSpPr>
              <p:nvPr/>
            </p:nvSpPr>
            <p:spPr bwMode="auto">
              <a:xfrm>
                <a:off x="288" y="1719"/>
                <a:ext cx="2269" cy="0"/>
              </a:xfrm>
              <a:prstGeom prst="line">
                <a:avLst/>
              </a:prstGeom>
              <a:noFill/>
              <a:ln w="9525">
                <a:solidFill>
                  <a:schemeClr val="tx1"/>
                </a:solidFill>
                <a:round/>
              </a:ln>
            </p:spPr>
            <p:txBody>
              <a:bodyPr/>
              <a:lstStyle/>
              <a:p>
                <a:endParaRPr lang="en-IN"/>
              </a:p>
            </p:txBody>
          </p:sp>
          <p:sp>
            <p:nvSpPr>
              <p:cNvPr id="31771" name="Line 76"/>
              <p:cNvSpPr>
                <a:spLocks noChangeShapeType="1"/>
              </p:cNvSpPr>
              <p:nvPr/>
            </p:nvSpPr>
            <p:spPr bwMode="auto">
              <a:xfrm>
                <a:off x="2384" y="1520"/>
                <a:ext cx="192" cy="0"/>
              </a:xfrm>
              <a:prstGeom prst="line">
                <a:avLst/>
              </a:prstGeom>
              <a:noFill/>
              <a:ln w="9525">
                <a:solidFill>
                  <a:schemeClr val="tx1"/>
                </a:solidFill>
                <a:round/>
              </a:ln>
            </p:spPr>
            <p:txBody>
              <a:bodyPr/>
              <a:lstStyle/>
              <a:p>
                <a:endParaRPr lang="en-IN"/>
              </a:p>
            </p:txBody>
          </p:sp>
          <p:sp>
            <p:nvSpPr>
              <p:cNvPr id="31772" name="Line 77"/>
              <p:cNvSpPr>
                <a:spLocks noChangeShapeType="1"/>
              </p:cNvSpPr>
              <p:nvPr/>
            </p:nvSpPr>
            <p:spPr bwMode="auto">
              <a:xfrm>
                <a:off x="2384" y="672"/>
                <a:ext cx="192" cy="0"/>
              </a:xfrm>
              <a:prstGeom prst="line">
                <a:avLst/>
              </a:prstGeom>
              <a:noFill/>
              <a:ln w="9525">
                <a:solidFill>
                  <a:schemeClr val="tx1"/>
                </a:solidFill>
                <a:round/>
              </a:ln>
            </p:spPr>
            <p:txBody>
              <a:bodyPr/>
              <a:lstStyle/>
              <a:p>
                <a:endParaRPr lang="en-IN"/>
              </a:p>
            </p:txBody>
          </p:sp>
          <p:sp>
            <p:nvSpPr>
              <p:cNvPr id="31773" name="Line 78"/>
              <p:cNvSpPr>
                <a:spLocks noChangeShapeType="1"/>
              </p:cNvSpPr>
              <p:nvPr/>
            </p:nvSpPr>
            <p:spPr bwMode="auto">
              <a:xfrm>
                <a:off x="2448" y="1152"/>
                <a:ext cx="0" cy="384"/>
              </a:xfrm>
              <a:prstGeom prst="line">
                <a:avLst/>
              </a:prstGeom>
              <a:noFill/>
              <a:ln w="9525">
                <a:solidFill>
                  <a:schemeClr val="tx1"/>
                </a:solidFill>
                <a:round/>
                <a:tailEnd type="triangle" w="med" len="med"/>
              </a:ln>
            </p:spPr>
            <p:txBody>
              <a:bodyPr/>
              <a:lstStyle/>
              <a:p>
                <a:endParaRPr lang="en-IN"/>
              </a:p>
            </p:txBody>
          </p:sp>
          <p:sp>
            <p:nvSpPr>
              <p:cNvPr id="31774" name="Line 79"/>
              <p:cNvSpPr>
                <a:spLocks noChangeShapeType="1"/>
              </p:cNvSpPr>
              <p:nvPr/>
            </p:nvSpPr>
            <p:spPr bwMode="auto">
              <a:xfrm flipV="1">
                <a:off x="2448" y="672"/>
                <a:ext cx="0" cy="288"/>
              </a:xfrm>
              <a:prstGeom prst="line">
                <a:avLst/>
              </a:prstGeom>
              <a:noFill/>
              <a:ln w="9525">
                <a:solidFill>
                  <a:schemeClr val="tx1"/>
                </a:solidFill>
                <a:round/>
                <a:tailEnd type="triangle" w="med" len="med"/>
              </a:ln>
            </p:spPr>
            <p:txBody>
              <a:bodyPr/>
              <a:lstStyle/>
              <a:p>
                <a:endParaRPr lang="en-IN"/>
              </a:p>
            </p:txBody>
          </p:sp>
          <p:sp>
            <p:nvSpPr>
              <p:cNvPr id="31775" name="Line 80"/>
              <p:cNvSpPr>
                <a:spLocks noChangeShapeType="1"/>
              </p:cNvSpPr>
              <p:nvPr/>
            </p:nvSpPr>
            <p:spPr bwMode="auto">
              <a:xfrm flipV="1">
                <a:off x="2448" y="1728"/>
                <a:ext cx="0" cy="192"/>
              </a:xfrm>
              <a:prstGeom prst="line">
                <a:avLst/>
              </a:prstGeom>
              <a:noFill/>
              <a:ln w="9525">
                <a:solidFill>
                  <a:schemeClr val="tx1"/>
                </a:solidFill>
                <a:round/>
                <a:tailEnd type="triangle" w="med" len="med"/>
              </a:ln>
            </p:spPr>
            <p:txBody>
              <a:bodyPr/>
              <a:lstStyle/>
              <a:p>
                <a:endParaRPr lang="en-IN"/>
              </a:p>
            </p:txBody>
          </p:sp>
          <p:sp>
            <p:nvSpPr>
              <p:cNvPr id="31776" name="Text Box 81"/>
              <p:cNvSpPr txBox="1">
                <a:spLocks noChangeArrowheads="1"/>
              </p:cNvSpPr>
              <p:nvPr/>
            </p:nvSpPr>
            <p:spPr bwMode="auto">
              <a:xfrm>
                <a:off x="2342" y="959"/>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1777" name="Text Box 82"/>
              <p:cNvSpPr txBox="1">
                <a:spLocks noChangeArrowheads="1"/>
              </p:cNvSpPr>
              <p:nvPr/>
            </p:nvSpPr>
            <p:spPr bwMode="auto">
              <a:xfrm>
                <a:off x="2342" y="155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1778" name="Line 83"/>
              <p:cNvSpPr>
                <a:spLocks noChangeShapeType="1"/>
              </p:cNvSpPr>
              <p:nvPr/>
            </p:nvSpPr>
            <p:spPr bwMode="auto">
              <a:xfrm flipV="1">
                <a:off x="1832" y="1728"/>
                <a:ext cx="0" cy="192"/>
              </a:xfrm>
              <a:prstGeom prst="line">
                <a:avLst/>
              </a:prstGeom>
              <a:noFill/>
              <a:ln w="9525">
                <a:solidFill>
                  <a:schemeClr val="tx1"/>
                </a:solidFill>
                <a:round/>
              </a:ln>
            </p:spPr>
            <p:txBody>
              <a:bodyPr/>
              <a:lstStyle/>
              <a:p>
                <a:endParaRPr lang="en-IN"/>
              </a:p>
            </p:txBody>
          </p:sp>
          <p:sp>
            <p:nvSpPr>
              <p:cNvPr id="31779" name="Line 84"/>
              <p:cNvSpPr>
                <a:spLocks noChangeShapeType="1"/>
              </p:cNvSpPr>
              <p:nvPr/>
            </p:nvSpPr>
            <p:spPr bwMode="auto">
              <a:xfrm>
                <a:off x="2328" y="1744"/>
                <a:ext cx="0" cy="176"/>
              </a:xfrm>
              <a:prstGeom prst="line">
                <a:avLst/>
              </a:prstGeom>
              <a:noFill/>
              <a:ln w="9525">
                <a:solidFill>
                  <a:schemeClr val="tx1"/>
                </a:solidFill>
                <a:round/>
              </a:ln>
            </p:spPr>
            <p:txBody>
              <a:bodyPr/>
              <a:lstStyle/>
              <a:p>
                <a:endParaRPr lang="en-IN"/>
              </a:p>
            </p:txBody>
          </p:sp>
          <p:sp>
            <p:nvSpPr>
              <p:cNvPr id="31780" name="Text Box 85"/>
              <p:cNvSpPr txBox="1">
                <a:spLocks noChangeArrowheads="1"/>
              </p:cNvSpPr>
              <p:nvPr/>
            </p:nvSpPr>
            <p:spPr bwMode="auto">
              <a:xfrm>
                <a:off x="1958" y="1791"/>
                <a:ext cx="212" cy="173"/>
              </a:xfrm>
              <a:prstGeom prst="rect">
                <a:avLst/>
              </a:prstGeom>
              <a:noFill/>
              <a:ln w="9525">
                <a:noFill/>
                <a:miter lim="800000"/>
              </a:ln>
            </p:spPr>
            <p:txBody>
              <a:bodyPr wrap="none">
                <a:spAutoFit/>
              </a:bodyPr>
              <a:lstStyle/>
              <a:p>
                <a:pPr algn="ctr"/>
                <a:r>
                  <a:rPr lang="en-US" sz="1200">
                    <a:latin typeface="Times New Roman" charset="0"/>
                  </a:rPr>
                  <a:t>45</a:t>
                </a:r>
                <a:endParaRPr lang="en-US" sz="1200">
                  <a:latin typeface="Times New Roman" charset="0"/>
                </a:endParaRPr>
              </a:p>
            </p:txBody>
          </p:sp>
          <p:sp>
            <p:nvSpPr>
              <p:cNvPr id="31781" name="Text Box 86"/>
              <p:cNvSpPr txBox="1">
                <a:spLocks noChangeArrowheads="1"/>
              </p:cNvSpPr>
              <p:nvPr/>
            </p:nvSpPr>
            <p:spPr bwMode="auto">
              <a:xfrm>
                <a:off x="720" y="720"/>
                <a:ext cx="308" cy="231"/>
              </a:xfrm>
              <a:prstGeom prst="rect">
                <a:avLst/>
              </a:prstGeom>
              <a:noFill/>
              <a:ln w="9525">
                <a:noFill/>
                <a:miter lim="800000"/>
              </a:ln>
            </p:spPr>
            <p:txBody>
              <a:bodyPr wrap="none">
                <a:spAutoFit/>
              </a:bodyPr>
              <a:lstStyle/>
              <a:p>
                <a:pPr algn="ctr"/>
                <a:r>
                  <a:rPr lang="en-US" b="1">
                    <a:latin typeface="Times New Roman" charset="0"/>
                  </a:rPr>
                  <a:t>FV</a:t>
                </a:r>
                <a:endParaRPr lang="en-US" b="1">
                  <a:latin typeface="Times New Roman" charset="0"/>
                </a:endParaRPr>
              </a:p>
            </p:txBody>
          </p:sp>
          <p:sp>
            <p:nvSpPr>
              <p:cNvPr id="31782" name="Line 87"/>
              <p:cNvSpPr>
                <a:spLocks noChangeShapeType="1"/>
              </p:cNvSpPr>
              <p:nvPr/>
            </p:nvSpPr>
            <p:spPr bwMode="auto">
              <a:xfrm>
                <a:off x="2160" y="1872"/>
                <a:ext cx="144" cy="0"/>
              </a:xfrm>
              <a:prstGeom prst="line">
                <a:avLst/>
              </a:prstGeom>
              <a:noFill/>
              <a:ln w="9525">
                <a:solidFill>
                  <a:schemeClr val="tx1"/>
                </a:solidFill>
                <a:round/>
                <a:tailEnd type="triangle" w="med" len="med"/>
              </a:ln>
            </p:spPr>
            <p:txBody>
              <a:bodyPr/>
              <a:lstStyle/>
              <a:p>
                <a:endParaRPr lang="en-IN"/>
              </a:p>
            </p:txBody>
          </p:sp>
          <p:sp>
            <p:nvSpPr>
              <p:cNvPr id="31783" name="Line 88"/>
              <p:cNvSpPr>
                <a:spLocks noChangeShapeType="1"/>
              </p:cNvSpPr>
              <p:nvPr/>
            </p:nvSpPr>
            <p:spPr bwMode="auto">
              <a:xfrm flipH="1">
                <a:off x="1824" y="1872"/>
                <a:ext cx="144" cy="0"/>
              </a:xfrm>
              <a:prstGeom prst="line">
                <a:avLst/>
              </a:prstGeom>
              <a:noFill/>
              <a:ln w="9525">
                <a:solidFill>
                  <a:schemeClr val="tx1"/>
                </a:solidFill>
                <a:round/>
                <a:tailEnd type="triangle" w="med" len="med"/>
              </a:ln>
            </p:spPr>
            <p:txBody>
              <a:bodyPr/>
              <a:lstStyle/>
              <a:p>
                <a:endParaRPr lang="en-IN"/>
              </a:p>
            </p:txBody>
          </p:sp>
          <p:sp>
            <p:nvSpPr>
              <p:cNvPr id="31784" name="Text Box 89"/>
              <p:cNvSpPr txBox="1">
                <a:spLocks noChangeArrowheads="1"/>
              </p:cNvSpPr>
              <p:nvPr/>
            </p:nvSpPr>
            <p:spPr bwMode="auto">
              <a:xfrm>
                <a:off x="336" y="1680"/>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9" name="Group 90"/>
            <p:cNvGrpSpPr/>
            <p:nvPr/>
          </p:nvGrpSpPr>
          <p:grpSpPr bwMode="auto">
            <a:xfrm>
              <a:off x="18" y="1851"/>
              <a:ext cx="2811" cy="231"/>
              <a:chOff x="3218" y="2136"/>
              <a:chExt cx="2395" cy="231"/>
            </a:xfrm>
          </p:grpSpPr>
          <p:sp>
            <p:nvSpPr>
              <p:cNvPr id="31763" name="Line 91"/>
              <p:cNvSpPr>
                <a:spLocks noChangeShapeType="1"/>
              </p:cNvSpPr>
              <p:nvPr/>
            </p:nvSpPr>
            <p:spPr bwMode="auto">
              <a:xfrm>
                <a:off x="3408" y="2304"/>
                <a:ext cx="2112" cy="0"/>
              </a:xfrm>
              <a:prstGeom prst="line">
                <a:avLst/>
              </a:prstGeom>
              <a:noFill/>
              <a:ln w="9525">
                <a:solidFill>
                  <a:schemeClr val="tx1"/>
                </a:solidFill>
                <a:round/>
              </a:ln>
            </p:spPr>
            <p:txBody>
              <a:bodyPr wrap="none" anchor="ctr"/>
              <a:lstStyle/>
              <a:p>
                <a:endParaRPr lang="en-IN"/>
              </a:p>
            </p:txBody>
          </p:sp>
          <p:sp>
            <p:nvSpPr>
              <p:cNvPr id="31764" name="Text Box 92"/>
              <p:cNvSpPr txBox="1">
                <a:spLocks noChangeArrowheads="1"/>
              </p:cNvSpPr>
              <p:nvPr/>
            </p:nvSpPr>
            <p:spPr bwMode="auto">
              <a:xfrm>
                <a:off x="3218" y="2136"/>
                <a:ext cx="187" cy="231"/>
              </a:xfrm>
              <a:prstGeom prst="rect">
                <a:avLst/>
              </a:prstGeom>
              <a:noFill/>
              <a:ln w="9525">
                <a:noFill/>
                <a:miter lim="800000"/>
              </a:ln>
            </p:spPr>
            <p:txBody>
              <a:bodyPr wrap="none">
                <a:spAutoFit/>
              </a:bodyPr>
              <a:lstStyle/>
              <a:p>
                <a:pPr algn="ctr"/>
                <a:r>
                  <a:rPr lang="en-US">
                    <a:latin typeface="Times New Roman" charset="0"/>
                  </a:rPr>
                  <a:t>X</a:t>
                </a:r>
                <a:endParaRPr lang="en-US">
                  <a:latin typeface="Times New Roman" charset="0"/>
                </a:endParaRPr>
              </a:p>
            </p:txBody>
          </p:sp>
          <p:sp>
            <p:nvSpPr>
              <p:cNvPr id="31765" name="Text Box 93"/>
              <p:cNvSpPr txBox="1">
                <a:spLocks noChangeArrowheads="1"/>
              </p:cNvSpPr>
              <p:nvPr/>
            </p:nvSpPr>
            <p:spPr bwMode="auto">
              <a:xfrm>
                <a:off x="5426" y="2136"/>
                <a:ext cx="187" cy="231"/>
              </a:xfrm>
              <a:prstGeom prst="rect">
                <a:avLst/>
              </a:prstGeom>
              <a:noFill/>
              <a:ln w="9525">
                <a:noFill/>
                <a:miter lim="800000"/>
              </a:ln>
            </p:spPr>
            <p:txBody>
              <a:bodyPr wrap="none">
                <a:spAutoFit/>
              </a:bodyPr>
              <a:lstStyle/>
              <a:p>
                <a:pPr algn="ctr"/>
                <a:r>
                  <a:rPr lang="en-US">
                    <a:latin typeface="Times New Roman" charset="0"/>
                  </a:rPr>
                  <a:t>Y</a:t>
                </a:r>
                <a:endParaRPr lang="en-US">
                  <a:latin typeface="Times New Roman" charset="0"/>
                </a:endParaRPr>
              </a:p>
            </p:txBody>
          </p:sp>
        </p:grpSp>
      </p:grpSp>
      <p:grpSp>
        <p:nvGrpSpPr>
          <p:cNvPr id="10" name="Group 94"/>
          <p:cNvGrpSpPr/>
          <p:nvPr/>
        </p:nvGrpSpPr>
        <p:grpSpPr bwMode="auto">
          <a:xfrm>
            <a:off x="8016875" y="46038"/>
            <a:ext cx="1096963" cy="182562"/>
            <a:chOff x="5050" y="29"/>
            <a:chExt cx="691" cy="115"/>
          </a:xfrm>
        </p:grpSpPr>
        <p:sp>
          <p:nvSpPr>
            <p:cNvPr id="31755" name="AutoShape 95">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1756" name="AutoShape 96">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1757" name="AutoShape 97">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1758" name="AutoShape 98">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1759" name="AutoShape 99">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1760" name="AutoShape 100">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up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fill="hold"/>
                                        <p:tgtEl>
                                          <p:spTgt spid="2"/>
                                        </p:tgtEl>
                                        <p:attrNameLst>
                                          <p:attrName>ppt_x</p:attrName>
                                        </p:attrNameLst>
                                      </p:cBhvr>
                                      <p:tavLst>
                                        <p:tav tm="0">
                                          <p:val>
                                            <p:strVal val="#ppt_x"/>
                                          </p:val>
                                        </p:tav>
                                        <p:tav tm="100000">
                                          <p:val>
                                            <p:strVal val="#ppt_x"/>
                                          </p:val>
                                        </p:tav>
                                      </p:tavLst>
                                    </p:anim>
                                    <p:anim calcmode="lin" valueType="num">
                                      <p:cBhvr additive="base">
                                        <p:cTn id="25"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32" fill="hold" grpId="0" nodeType="clickEffect">
                                  <p:stCondLst>
                                    <p:cond delay="0"/>
                                  </p:stCondLst>
                                  <p:childTnLst>
                                    <p:set>
                                      <p:cBhvr>
                                        <p:cTn id="29" dur="1" fill="hold">
                                          <p:stCondLst>
                                            <p:cond delay="0"/>
                                          </p:stCondLst>
                                        </p:cTn>
                                        <p:tgtEl>
                                          <p:spTgt spid="35908"/>
                                        </p:tgtEl>
                                        <p:attrNameLst>
                                          <p:attrName>style.visibility</p:attrName>
                                        </p:attrNameLst>
                                      </p:cBhvr>
                                      <p:to>
                                        <p:strVal val="visible"/>
                                      </p:to>
                                    </p:set>
                                    <p:anim calcmode="lin" valueType="num">
                                      <p:cBhvr>
                                        <p:cTn id="30" dur="500" fill="hold"/>
                                        <p:tgtEl>
                                          <p:spTgt spid="35908"/>
                                        </p:tgtEl>
                                        <p:attrNameLst>
                                          <p:attrName>ppt_w</p:attrName>
                                        </p:attrNameLst>
                                      </p:cBhvr>
                                      <p:tavLst>
                                        <p:tav tm="0">
                                          <p:val>
                                            <p:strVal val="4*#ppt_w"/>
                                          </p:val>
                                        </p:tav>
                                        <p:tav tm="100000">
                                          <p:val>
                                            <p:strVal val="#ppt_w"/>
                                          </p:val>
                                        </p:tav>
                                      </p:tavLst>
                                    </p:anim>
                                    <p:anim calcmode="lin" valueType="num">
                                      <p:cBhvr>
                                        <p:cTn id="31" dur="500" fill="hold"/>
                                        <p:tgtEl>
                                          <p:spTgt spid="35908"/>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08"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228600" y="2990850"/>
            <a:ext cx="3589338" cy="304800"/>
            <a:chOff x="2544" y="1920"/>
            <a:chExt cx="2261" cy="192"/>
          </a:xfrm>
        </p:grpSpPr>
        <p:sp>
          <p:nvSpPr>
            <p:cNvPr id="18577" name="Line 3"/>
            <p:cNvSpPr>
              <a:spLocks noChangeShapeType="1"/>
            </p:cNvSpPr>
            <p:nvPr/>
          </p:nvSpPr>
          <p:spPr bwMode="auto">
            <a:xfrm>
              <a:off x="2688" y="2064"/>
              <a:ext cx="1968" cy="0"/>
            </a:xfrm>
            <a:prstGeom prst="line">
              <a:avLst/>
            </a:prstGeom>
            <a:noFill/>
            <a:ln w="9525">
              <a:solidFill>
                <a:schemeClr val="tx1"/>
              </a:solidFill>
              <a:round/>
            </a:ln>
          </p:spPr>
          <p:txBody>
            <a:bodyPr/>
            <a:lstStyle/>
            <a:p>
              <a:endParaRPr lang="en-IN"/>
            </a:p>
          </p:txBody>
        </p:sp>
        <p:sp>
          <p:nvSpPr>
            <p:cNvPr id="18578" name="Text Box 4"/>
            <p:cNvSpPr txBox="1">
              <a:spLocks noChangeArrowheads="1"/>
            </p:cNvSpPr>
            <p:nvPr/>
          </p:nvSpPr>
          <p:spPr bwMode="auto">
            <a:xfrm>
              <a:off x="2544" y="1920"/>
              <a:ext cx="197" cy="192"/>
            </a:xfrm>
            <a:prstGeom prst="rect">
              <a:avLst/>
            </a:prstGeom>
            <a:noFill/>
            <a:ln w="9525">
              <a:noFill/>
              <a:miter lim="800000"/>
            </a:ln>
          </p:spPr>
          <p:txBody>
            <a:bodyPr wrap="none">
              <a:spAutoFit/>
            </a:bodyPr>
            <a:lstStyle/>
            <a:p>
              <a:r>
                <a:rPr lang="en-US" sz="1400" b="1">
                  <a:latin typeface="Times New Roman" charset="0"/>
                </a:rPr>
                <a:t>X</a:t>
              </a:r>
              <a:endParaRPr lang="en-US" sz="1400" b="1">
                <a:latin typeface="Times New Roman" charset="0"/>
              </a:endParaRPr>
            </a:p>
          </p:txBody>
        </p:sp>
        <p:sp>
          <p:nvSpPr>
            <p:cNvPr id="18579" name="Text Box 5"/>
            <p:cNvSpPr txBox="1">
              <a:spLocks noChangeArrowheads="1"/>
            </p:cNvSpPr>
            <p:nvPr/>
          </p:nvSpPr>
          <p:spPr bwMode="auto">
            <a:xfrm>
              <a:off x="4608" y="1920"/>
              <a:ext cx="197" cy="192"/>
            </a:xfrm>
            <a:prstGeom prst="rect">
              <a:avLst/>
            </a:prstGeom>
            <a:noFill/>
            <a:ln w="9525">
              <a:noFill/>
              <a:miter lim="800000"/>
            </a:ln>
          </p:spPr>
          <p:txBody>
            <a:bodyPr wrap="none">
              <a:spAutoFit/>
            </a:bodyPr>
            <a:lstStyle/>
            <a:p>
              <a:r>
                <a:rPr lang="en-US" sz="1400" b="1">
                  <a:latin typeface="Times New Roman" charset="0"/>
                </a:rPr>
                <a:t>Y</a:t>
              </a:r>
              <a:endParaRPr lang="en-US" sz="1400" b="1">
                <a:latin typeface="Times New Roman" charset="0"/>
              </a:endParaRPr>
            </a:p>
          </p:txBody>
        </p:sp>
      </p:grpSp>
      <p:grpSp>
        <p:nvGrpSpPr>
          <p:cNvPr id="3" name="Group 6"/>
          <p:cNvGrpSpPr/>
          <p:nvPr/>
        </p:nvGrpSpPr>
        <p:grpSpPr bwMode="auto">
          <a:xfrm>
            <a:off x="533400" y="2133600"/>
            <a:ext cx="2825750" cy="1219200"/>
            <a:chOff x="336" y="1344"/>
            <a:chExt cx="1780" cy="768"/>
          </a:xfrm>
        </p:grpSpPr>
        <p:sp>
          <p:nvSpPr>
            <p:cNvPr id="18555" name="Line 7"/>
            <p:cNvSpPr>
              <a:spLocks noChangeShapeType="1"/>
            </p:cNvSpPr>
            <p:nvPr/>
          </p:nvSpPr>
          <p:spPr bwMode="auto">
            <a:xfrm>
              <a:off x="672" y="1884"/>
              <a:ext cx="1200" cy="0"/>
            </a:xfrm>
            <a:prstGeom prst="line">
              <a:avLst/>
            </a:prstGeom>
            <a:noFill/>
            <a:ln w="9525">
              <a:solidFill>
                <a:schemeClr val="tx1"/>
              </a:solidFill>
              <a:round/>
            </a:ln>
          </p:spPr>
          <p:txBody>
            <a:bodyPr/>
            <a:lstStyle/>
            <a:p>
              <a:endParaRPr lang="en-IN"/>
            </a:p>
          </p:txBody>
        </p:sp>
        <p:sp>
          <p:nvSpPr>
            <p:cNvPr id="18556" name="Line 8"/>
            <p:cNvSpPr>
              <a:spLocks noChangeShapeType="1"/>
            </p:cNvSpPr>
            <p:nvPr/>
          </p:nvSpPr>
          <p:spPr bwMode="auto">
            <a:xfrm>
              <a:off x="672" y="1884"/>
              <a:ext cx="0" cy="144"/>
            </a:xfrm>
            <a:prstGeom prst="line">
              <a:avLst/>
            </a:prstGeom>
            <a:noFill/>
            <a:ln w="9525">
              <a:solidFill>
                <a:schemeClr val="tx1"/>
              </a:solidFill>
              <a:round/>
            </a:ln>
          </p:spPr>
          <p:txBody>
            <a:bodyPr/>
            <a:lstStyle/>
            <a:p>
              <a:endParaRPr lang="en-IN"/>
            </a:p>
          </p:txBody>
        </p:sp>
        <p:sp>
          <p:nvSpPr>
            <p:cNvPr id="18557" name="Line 9"/>
            <p:cNvSpPr>
              <a:spLocks noChangeShapeType="1"/>
            </p:cNvSpPr>
            <p:nvPr/>
          </p:nvSpPr>
          <p:spPr bwMode="auto">
            <a:xfrm>
              <a:off x="672" y="2028"/>
              <a:ext cx="1200" cy="0"/>
            </a:xfrm>
            <a:prstGeom prst="line">
              <a:avLst/>
            </a:prstGeom>
            <a:noFill/>
            <a:ln w="9525">
              <a:solidFill>
                <a:schemeClr val="tx1"/>
              </a:solidFill>
              <a:round/>
            </a:ln>
          </p:spPr>
          <p:txBody>
            <a:bodyPr/>
            <a:lstStyle/>
            <a:p>
              <a:endParaRPr lang="en-IN"/>
            </a:p>
          </p:txBody>
        </p:sp>
        <p:sp>
          <p:nvSpPr>
            <p:cNvPr id="18558" name="Line 10"/>
            <p:cNvSpPr>
              <a:spLocks noChangeShapeType="1"/>
            </p:cNvSpPr>
            <p:nvPr/>
          </p:nvSpPr>
          <p:spPr bwMode="auto">
            <a:xfrm flipV="1">
              <a:off x="1872" y="1500"/>
              <a:ext cx="0" cy="528"/>
            </a:xfrm>
            <a:prstGeom prst="line">
              <a:avLst/>
            </a:prstGeom>
            <a:noFill/>
            <a:ln w="9525">
              <a:solidFill>
                <a:schemeClr val="tx1"/>
              </a:solidFill>
              <a:round/>
            </a:ln>
          </p:spPr>
          <p:txBody>
            <a:bodyPr/>
            <a:lstStyle/>
            <a:p>
              <a:endParaRPr lang="en-IN"/>
            </a:p>
          </p:txBody>
        </p:sp>
        <p:sp>
          <p:nvSpPr>
            <p:cNvPr id="18559" name="Line 11"/>
            <p:cNvSpPr>
              <a:spLocks noChangeShapeType="1"/>
            </p:cNvSpPr>
            <p:nvPr/>
          </p:nvSpPr>
          <p:spPr bwMode="auto">
            <a:xfrm flipH="1">
              <a:off x="1296" y="1500"/>
              <a:ext cx="576" cy="0"/>
            </a:xfrm>
            <a:prstGeom prst="line">
              <a:avLst/>
            </a:prstGeom>
            <a:noFill/>
            <a:ln w="9525">
              <a:solidFill>
                <a:schemeClr val="tx1"/>
              </a:solidFill>
              <a:round/>
            </a:ln>
          </p:spPr>
          <p:txBody>
            <a:bodyPr/>
            <a:lstStyle/>
            <a:p>
              <a:endParaRPr lang="en-IN"/>
            </a:p>
          </p:txBody>
        </p:sp>
        <p:sp>
          <p:nvSpPr>
            <p:cNvPr id="18560" name="Line 12"/>
            <p:cNvSpPr>
              <a:spLocks noChangeShapeType="1"/>
            </p:cNvSpPr>
            <p:nvPr/>
          </p:nvSpPr>
          <p:spPr bwMode="auto">
            <a:xfrm>
              <a:off x="1296" y="1500"/>
              <a:ext cx="0" cy="384"/>
            </a:xfrm>
            <a:prstGeom prst="line">
              <a:avLst/>
            </a:prstGeom>
            <a:noFill/>
            <a:ln w="9525">
              <a:solidFill>
                <a:schemeClr val="tx1"/>
              </a:solidFill>
              <a:round/>
            </a:ln>
          </p:spPr>
          <p:txBody>
            <a:bodyPr/>
            <a:lstStyle/>
            <a:p>
              <a:endParaRPr lang="en-IN"/>
            </a:p>
          </p:txBody>
        </p:sp>
        <p:sp>
          <p:nvSpPr>
            <p:cNvPr id="18561" name="Line 13"/>
            <p:cNvSpPr>
              <a:spLocks noChangeShapeType="1"/>
            </p:cNvSpPr>
            <p:nvPr/>
          </p:nvSpPr>
          <p:spPr bwMode="auto">
            <a:xfrm flipH="1">
              <a:off x="672" y="1500"/>
              <a:ext cx="624" cy="0"/>
            </a:xfrm>
            <a:prstGeom prst="line">
              <a:avLst/>
            </a:prstGeom>
            <a:noFill/>
            <a:ln w="9525">
              <a:solidFill>
                <a:schemeClr val="tx1"/>
              </a:solidFill>
              <a:round/>
            </a:ln>
          </p:spPr>
          <p:txBody>
            <a:bodyPr/>
            <a:lstStyle/>
            <a:p>
              <a:endParaRPr lang="en-IN"/>
            </a:p>
          </p:txBody>
        </p:sp>
        <p:sp>
          <p:nvSpPr>
            <p:cNvPr id="18562" name="Line 14"/>
            <p:cNvSpPr>
              <a:spLocks noChangeShapeType="1"/>
            </p:cNvSpPr>
            <p:nvPr/>
          </p:nvSpPr>
          <p:spPr bwMode="auto">
            <a:xfrm>
              <a:off x="672" y="1500"/>
              <a:ext cx="0" cy="384"/>
            </a:xfrm>
            <a:prstGeom prst="line">
              <a:avLst/>
            </a:prstGeom>
            <a:noFill/>
            <a:ln w="9525">
              <a:solidFill>
                <a:schemeClr val="tx1"/>
              </a:solidFill>
              <a:round/>
            </a:ln>
          </p:spPr>
          <p:txBody>
            <a:bodyPr/>
            <a:lstStyle/>
            <a:p>
              <a:endParaRPr lang="en-IN"/>
            </a:p>
          </p:txBody>
        </p:sp>
        <p:sp>
          <p:nvSpPr>
            <p:cNvPr id="18563" name="Oval 15"/>
            <p:cNvSpPr>
              <a:spLocks noChangeArrowheads="1"/>
            </p:cNvSpPr>
            <p:nvPr/>
          </p:nvSpPr>
          <p:spPr bwMode="auto">
            <a:xfrm>
              <a:off x="1440" y="1356"/>
              <a:ext cx="288" cy="288"/>
            </a:xfrm>
            <a:prstGeom prst="ellipse">
              <a:avLst/>
            </a:prstGeom>
            <a:solidFill>
              <a:schemeClr val="bg1"/>
            </a:solidFill>
            <a:ln w="9525">
              <a:solidFill>
                <a:schemeClr val="tx1"/>
              </a:solidFill>
              <a:round/>
            </a:ln>
          </p:spPr>
          <p:txBody>
            <a:bodyPr wrap="none" anchor="ctr"/>
            <a:lstStyle/>
            <a:p>
              <a:endParaRPr lang="en-IN"/>
            </a:p>
          </p:txBody>
        </p:sp>
        <p:sp>
          <p:nvSpPr>
            <p:cNvPr id="18564" name="Rectangle 16"/>
            <p:cNvSpPr>
              <a:spLocks noChangeArrowheads="1"/>
            </p:cNvSpPr>
            <p:nvPr/>
          </p:nvSpPr>
          <p:spPr bwMode="auto">
            <a:xfrm>
              <a:off x="1344" y="1344"/>
              <a:ext cx="432" cy="144"/>
            </a:xfrm>
            <a:prstGeom prst="rect">
              <a:avLst/>
            </a:prstGeom>
            <a:solidFill>
              <a:schemeClr val="bg1"/>
            </a:solidFill>
            <a:ln w="9525">
              <a:solidFill>
                <a:schemeClr val="bg1"/>
              </a:solidFill>
              <a:miter lim="800000"/>
            </a:ln>
          </p:spPr>
          <p:txBody>
            <a:bodyPr wrap="none" anchor="ctr"/>
            <a:lstStyle/>
            <a:p>
              <a:endParaRPr lang="en-IN"/>
            </a:p>
          </p:txBody>
        </p:sp>
        <p:sp>
          <p:nvSpPr>
            <p:cNvPr id="18565" name="Text Box 17"/>
            <p:cNvSpPr txBox="1">
              <a:spLocks noChangeArrowheads="1"/>
            </p:cNvSpPr>
            <p:nvPr/>
          </p:nvSpPr>
          <p:spPr bwMode="auto">
            <a:xfrm>
              <a:off x="336" y="1644"/>
              <a:ext cx="265" cy="192"/>
            </a:xfrm>
            <a:prstGeom prst="rect">
              <a:avLst/>
            </a:prstGeom>
            <a:noFill/>
            <a:ln w="9525">
              <a:noFill/>
              <a:miter lim="800000"/>
            </a:ln>
          </p:spPr>
          <p:txBody>
            <a:bodyPr wrap="none">
              <a:spAutoFit/>
            </a:bodyPr>
            <a:lstStyle/>
            <a:p>
              <a:r>
                <a:rPr lang="en-US" sz="1400" b="1">
                  <a:latin typeface="Times New Roman" charset="0"/>
                </a:rPr>
                <a:t>FV</a:t>
              </a:r>
              <a:endParaRPr lang="en-US" sz="1400" b="1">
                <a:latin typeface="Times New Roman" charset="0"/>
              </a:endParaRPr>
            </a:p>
          </p:txBody>
        </p:sp>
        <p:grpSp>
          <p:nvGrpSpPr>
            <p:cNvPr id="4" name="Group 18"/>
            <p:cNvGrpSpPr/>
            <p:nvPr/>
          </p:nvGrpSpPr>
          <p:grpSpPr bwMode="auto">
            <a:xfrm>
              <a:off x="1512" y="1434"/>
              <a:ext cx="144" cy="144"/>
              <a:chOff x="1848" y="2496"/>
              <a:chExt cx="144" cy="144"/>
            </a:xfrm>
          </p:grpSpPr>
          <p:sp>
            <p:nvSpPr>
              <p:cNvPr id="18575" name="Line 19"/>
              <p:cNvSpPr>
                <a:spLocks noChangeShapeType="1"/>
              </p:cNvSpPr>
              <p:nvPr/>
            </p:nvSpPr>
            <p:spPr bwMode="auto">
              <a:xfrm>
                <a:off x="1920" y="2496"/>
                <a:ext cx="0" cy="144"/>
              </a:xfrm>
              <a:prstGeom prst="line">
                <a:avLst/>
              </a:prstGeom>
              <a:noFill/>
              <a:ln w="3175">
                <a:solidFill>
                  <a:schemeClr val="bg2"/>
                </a:solidFill>
                <a:round/>
              </a:ln>
            </p:spPr>
            <p:txBody>
              <a:bodyPr/>
              <a:lstStyle/>
              <a:p>
                <a:endParaRPr lang="en-IN"/>
              </a:p>
            </p:txBody>
          </p:sp>
          <p:sp>
            <p:nvSpPr>
              <p:cNvPr id="18576" name="Line 20"/>
              <p:cNvSpPr>
                <a:spLocks noChangeShapeType="1"/>
              </p:cNvSpPr>
              <p:nvPr/>
            </p:nvSpPr>
            <p:spPr bwMode="auto">
              <a:xfrm>
                <a:off x="1848" y="2562"/>
                <a:ext cx="144" cy="0"/>
              </a:xfrm>
              <a:prstGeom prst="line">
                <a:avLst/>
              </a:prstGeom>
              <a:noFill/>
              <a:ln w="3175">
                <a:solidFill>
                  <a:schemeClr val="bg2"/>
                </a:solidFill>
                <a:round/>
              </a:ln>
            </p:spPr>
            <p:txBody>
              <a:bodyPr/>
              <a:lstStyle/>
              <a:p>
                <a:endParaRPr lang="en-IN"/>
              </a:p>
            </p:txBody>
          </p:sp>
        </p:grpSp>
        <p:sp>
          <p:nvSpPr>
            <p:cNvPr id="18567" name="Text Box 21"/>
            <p:cNvSpPr txBox="1">
              <a:spLocks noChangeArrowheads="1"/>
            </p:cNvSpPr>
            <p:nvPr/>
          </p:nvSpPr>
          <p:spPr bwMode="auto">
            <a:xfrm>
              <a:off x="496" y="1864"/>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18568" name="Line 22"/>
            <p:cNvSpPr>
              <a:spLocks noChangeShapeType="1"/>
            </p:cNvSpPr>
            <p:nvPr/>
          </p:nvSpPr>
          <p:spPr bwMode="auto">
            <a:xfrm>
              <a:off x="1968" y="1500"/>
              <a:ext cx="144" cy="0"/>
            </a:xfrm>
            <a:prstGeom prst="line">
              <a:avLst/>
            </a:prstGeom>
            <a:noFill/>
            <a:ln w="9525">
              <a:solidFill>
                <a:schemeClr val="tx1"/>
              </a:solidFill>
              <a:round/>
            </a:ln>
          </p:spPr>
          <p:txBody>
            <a:bodyPr/>
            <a:lstStyle/>
            <a:p>
              <a:endParaRPr lang="en-IN"/>
            </a:p>
          </p:txBody>
        </p:sp>
        <p:sp>
          <p:nvSpPr>
            <p:cNvPr id="18569" name="Line 23"/>
            <p:cNvSpPr>
              <a:spLocks noChangeShapeType="1"/>
            </p:cNvSpPr>
            <p:nvPr/>
          </p:nvSpPr>
          <p:spPr bwMode="auto">
            <a:xfrm>
              <a:off x="1968" y="1884"/>
              <a:ext cx="144" cy="0"/>
            </a:xfrm>
            <a:prstGeom prst="line">
              <a:avLst/>
            </a:prstGeom>
            <a:noFill/>
            <a:ln w="9525">
              <a:solidFill>
                <a:schemeClr val="tx1"/>
              </a:solidFill>
              <a:round/>
            </a:ln>
          </p:spPr>
          <p:txBody>
            <a:bodyPr/>
            <a:lstStyle/>
            <a:p>
              <a:endParaRPr lang="en-IN"/>
            </a:p>
          </p:txBody>
        </p:sp>
        <p:sp>
          <p:nvSpPr>
            <p:cNvPr id="18570" name="Line 24"/>
            <p:cNvSpPr>
              <a:spLocks noChangeShapeType="1"/>
            </p:cNvSpPr>
            <p:nvPr/>
          </p:nvSpPr>
          <p:spPr bwMode="auto">
            <a:xfrm flipV="1">
              <a:off x="2016" y="1488"/>
              <a:ext cx="0" cy="144"/>
            </a:xfrm>
            <a:prstGeom prst="line">
              <a:avLst/>
            </a:prstGeom>
            <a:noFill/>
            <a:ln w="9525">
              <a:solidFill>
                <a:schemeClr val="tx1"/>
              </a:solidFill>
              <a:round/>
              <a:tailEnd type="triangle" w="med" len="med"/>
            </a:ln>
          </p:spPr>
          <p:txBody>
            <a:bodyPr/>
            <a:lstStyle/>
            <a:p>
              <a:endParaRPr lang="en-IN"/>
            </a:p>
          </p:txBody>
        </p:sp>
        <p:sp>
          <p:nvSpPr>
            <p:cNvPr id="18571" name="Line 25"/>
            <p:cNvSpPr>
              <a:spLocks noChangeShapeType="1"/>
            </p:cNvSpPr>
            <p:nvPr/>
          </p:nvSpPr>
          <p:spPr bwMode="auto">
            <a:xfrm>
              <a:off x="2016" y="1776"/>
              <a:ext cx="0" cy="96"/>
            </a:xfrm>
            <a:prstGeom prst="line">
              <a:avLst/>
            </a:prstGeom>
            <a:noFill/>
            <a:ln w="9525">
              <a:solidFill>
                <a:schemeClr val="tx1"/>
              </a:solidFill>
              <a:round/>
              <a:tailEnd type="triangle" w="med" len="med"/>
            </a:ln>
          </p:spPr>
          <p:txBody>
            <a:bodyPr/>
            <a:lstStyle/>
            <a:p>
              <a:endParaRPr lang="en-IN"/>
            </a:p>
          </p:txBody>
        </p:sp>
        <p:sp>
          <p:nvSpPr>
            <p:cNvPr id="18572" name="Line 26"/>
            <p:cNvSpPr>
              <a:spLocks noChangeShapeType="1"/>
            </p:cNvSpPr>
            <p:nvPr/>
          </p:nvSpPr>
          <p:spPr bwMode="auto">
            <a:xfrm flipV="1">
              <a:off x="2016" y="2016"/>
              <a:ext cx="0" cy="96"/>
            </a:xfrm>
            <a:prstGeom prst="line">
              <a:avLst/>
            </a:prstGeom>
            <a:noFill/>
            <a:ln w="9525">
              <a:solidFill>
                <a:schemeClr val="tx1"/>
              </a:solidFill>
              <a:round/>
              <a:tailEnd type="triangle" w="med" len="med"/>
            </a:ln>
          </p:spPr>
          <p:txBody>
            <a:bodyPr/>
            <a:lstStyle/>
            <a:p>
              <a:endParaRPr lang="en-IN"/>
            </a:p>
          </p:txBody>
        </p:sp>
        <p:sp>
          <p:nvSpPr>
            <p:cNvPr id="18573" name="Text Box 27"/>
            <p:cNvSpPr txBox="1">
              <a:spLocks noChangeArrowheads="1"/>
            </p:cNvSpPr>
            <p:nvPr/>
          </p:nvSpPr>
          <p:spPr bwMode="auto">
            <a:xfrm>
              <a:off x="1904" y="1613"/>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18574" name="Text Box 28"/>
            <p:cNvSpPr txBox="1">
              <a:spLocks noChangeArrowheads="1"/>
            </p:cNvSpPr>
            <p:nvPr/>
          </p:nvSpPr>
          <p:spPr bwMode="auto">
            <a:xfrm>
              <a:off x="1886" y="1871"/>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grpSp>
      <p:grpSp>
        <p:nvGrpSpPr>
          <p:cNvPr id="5" name="Group 29"/>
          <p:cNvGrpSpPr/>
          <p:nvPr/>
        </p:nvGrpSpPr>
        <p:grpSpPr bwMode="auto">
          <a:xfrm>
            <a:off x="431800" y="3313113"/>
            <a:ext cx="2921000" cy="1712912"/>
            <a:chOff x="272" y="2087"/>
            <a:chExt cx="1840" cy="1079"/>
          </a:xfrm>
        </p:grpSpPr>
        <p:sp>
          <p:nvSpPr>
            <p:cNvPr id="18506" name="Text Box 30"/>
            <p:cNvSpPr txBox="1">
              <a:spLocks noChangeArrowheads="1"/>
            </p:cNvSpPr>
            <p:nvPr/>
          </p:nvSpPr>
          <p:spPr bwMode="auto">
            <a:xfrm>
              <a:off x="272" y="2219"/>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grpSp>
          <p:nvGrpSpPr>
            <p:cNvPr id="6" name="Group 31"/>
            <p:cNvGrpSpPr/>
            <p:nvPr/>
          </p:nvGrpSpPr>
          <p:grpSpPr bwMode="auto">
            <a:xfrm>
              <a:off x="288" y="2087"/>
              <a:ext cx="1824" cy="1079"/>
              <a:chOff x="288" y="2087"/>
              <a:chExt cx="1824" cy="1079"/>
            </a:xfrm>
          </p:grpSpPr>
          <p:sp>
            <p:nvSpPr>
              <p:cNvPr id="18508" name="Line 32"/>
              <p:cNvSpPr>
                <a:spLocks noChangeShapeType="1"/>
              </p:cNvSpPr>
              <p:nvPr/>
            </p:nvSpPr>
            <p:spPr bwMode="auto">
              <a:xfrm>
                <a:off x="672" y="2268"/>
                <a:ext cx="1200" cy="0"/>
              </a:xfrm>
              <a:prstGeom prst="line">
                <a:avLst/>
              </a:prstGeom>
              <a:noFill/>
              <a:ln w="9525">
                <a:solidFill>
                  <a:schemeClr val="tx1"/>
                </a:solidFill>
                <a:round/>
              </a:ln>
            </p:spPr>
            <p:txBody>
              <a:bodyPr/>
              <a:lstStyle/>
              <a:p>
                <a:endParaRPr lang="en-IN"/>
              </a:p>
            </p:txBody>
          </p:sp>
          <p:sp>
            <p:nvSpPr>
              <p:cNvPr id="18509" name="Line 33"/>
              <p:cNvSpPr>
                <a:spLocks noChangeShapeType="1"/>
              </p:cNvSpPr>
              <p:nvPr/>
            </p:nvSpPr>
            <p:spPr bwMode="auto">
              <a:xfrm>
                <a:off x="1872" y="2268"/>
                <a:ext cx="0" cy="672"/>
              </a:xfrm>
              <a:prstGeom prst="line">
                <a:avLst/>
              </a:prstGeom>
              <a:noFill/>
              <a:ln w="9525">
                <a:solidFill>
                  <a:schemeClr val="tx1"/>
                </a:solidFill>
                <a:round/>
              </a:ln>
            </p:spPr>
            <p:txBody>
              <a:bodyPr/>
              <a:lstStyle/>
              <a:p>
                <a:endParaRPr lang="en-IN"/>
              </a:p>
            </p:txBody>
          </p:sp>
          <p:sp>
            <p:nvSpPr>
              <p:cNvPr id="18510" name="Line 34"/>
              <p:cNvSpPr>
                <a:spLocks noChangeShapeType="1"/>
              </p:cNvSpPr>
              <p:nvPr/>
            </p:nvSpPr>
            <p:spPr bwMode="auto">
              <a:xfrm flipH="1">
                <a:off x="1008" y="2940"/>
                <a:ext cx="864" cy="0"/>
              </a:xfrm>
              <a:prstGeom prst="line">
                <a:avLst/>
              </a:prstGeom>
              <a:noFill/>
              <a:ln w="9525">
                <a:solidFill>
                  <a:schemeClr val="tx1"/>
                </a:solidFill>
                <a:round/>
              </a:ln>
            </p:spPr>
            <p:txBody>
              <a:bodyPr/>
              <a:lstStyle/>
              <a:p>
                <a:endParaRPr lang="en-IN"/>
              </a:p>
            </p:txBody>
          </p:sp>
          <p:sp>
            <p:nvSpPr>
              <p:cNvPr id="18511" name="Line 35"/>
              <p:cNvSpPr>
                <a:spLocks noChangeShapeType="1"/>
              </p:cNvSpPr>
              <p:nvPr/>
            </p:nvSpPr>
            <p:spPr bwMode="auto">
              <a:xfrm>
                <a:off x="1296" y="2268"/>
                <a:ext cx="0" cy="336"/>
              </a:xfrm>
              <a:prstGeom prst="line">
                <a:avLst/>
              </a:prstGeom>
              <a:noFill/>
              <a:ln w="9525">
                <a:solidFill>
                  <a:schemeClr val="tx1"/>
                </a:solidFill>
                <a:round/>
              </a:ln>
            </p:spPr>
            <p:txBody>
              <a:bodyPr/>
              <a:lstStyle/>
              <a:p>
                <a:endParaRPr lang="en-IN"/>
              </a:p>
            </p:txBody>
          </p:sp>
          <p:sp>
            <p:nvSpPr>
              <p:cNvPr id="18512" name="Line 36"/>
              <p:cNvSpPr>
                <a:spLocks noChangeShapeType="1"/>
              </p:cNvSpPr>
              <p:nvPr/>
            </p:nvSpPr>
            <p:spPr bwMode="auto">
              <a:xfrm>
                <a:off x="1296" y="2604"/>
                <a:ext cx="576" cy="0"/>
              </a:xfrm>
              <a:prstGeom prst="line">
                <a:avLst/>
              </a:prstGeom>
              <a:noFill/>
              <a:ln w="9525">
                <a:solidFill>
                  <a:schemeClr val="tx1"/>
                </a:solidFill>
                <a:round/>
              </a:ln>
            </p:spPr>
            <p:txBody>
              <a:bodyPr/>
              <a:lstStyle/>
              <a:p>
                <a:endParaRPr lang="en-IN"/>
              </a:p>
            </p:txBody>
          </p:sp>
          <p:sp>
            <p:nvSpPr>
              <p:cNvPr id="18513" name="Line 37"/>
              <p:cNvSpPr>
                <a:spLocks noChangeShapeType="1"/>
              </p:cNvSpPr>
              <p:nvPr/>
            </p:nvSpPr>
            <p:spPr bwMode="auto">
              <a:xfrm>
                <a:off x="1440" y="2268"/>
                <a:ext cx="0" cy="336"/>
              </a:xfrm>
              <a:prstGeom prst="line">
                <a:avLst/>
              </a:prstGeom>
              <a:noFill/>
              <a:ln w="9525">
                <a:solidFill>
                  <a:schemeClr val="tx1"/>
                </a:solidFill>
                <a:round/>
              </a:ln>
            </p:spPr>
            <p:txBody>
              <a:bodyPr/>
              <a:lstStyle/>
              <a:p>
                <a:endParaRPr lang="en-IN"/>
              </a:p>
            </p:txBody>
          </p:sp>
          <p:sp>
            <p:nvSpPr>
              <p:cNvPr id="18514" name="Line 38"/>
              <p:cNvSpPr>
                <a:spLocks noChangeShapeType="1"/>
              </p:cNvSpPr>
              <p:nvPr/>
            </p:nvSpPr>
            <p:spPr bwMode="auto">
              <a:xfrm>
                <a:off x="1728" y="2268"/>
                <a:ext cx="0" cy="336"/>
              </a:xfrm>
              <a:prstGeom prst="line">
                <a:avLst/>
              </a:prstGeom>
              <a:noFill/>
              <a:ln w="9525">
                <a:solidFill>
                  <a:schemeClr val="tx1"/>
                </a:solidFill>
                <a:round/>
              </a:ln>
            </p:spPr>
            <p:txBody>
              <a:bodyPr/>
              <a:lstStyle/>
              <a:p>
                <a:endParaRPr lang="en-IN"/>
              </a:p>
            </p:txBody>
          </p:sp>
          <p:graphicFrame>
            <p:nvGraphicFramePr>
              <p:cNvPr id="18436" name="Object 39"/>
              <p:cNvGraphicFramePr>
                <a:graphicFrameLocks noChangeAspect="1"/>
              </p:cNvGraphicFramePr>
              <p:nvPr/>
            </p:nvGraphicFramePr>
            <p:xfrm>
              <a:off x="672" y="2601"/>
              <a:ext cx="336" cy="336"/>
            </p:xfrm>
            <a:graphic>
              <a:graphicData uri="http://schemas.openxmlformats.org/presentationml/2006/ole">
                <mc:AlternateContent xmlns:mc="http://schemas.openxmlformats.org/markup-compatibility/2006">
                  <mc:Choice xmlns:v="urn:schemas-microsoft-com:vml" Requires="v">
                    <p:oleObj spid="_x0000_s23553" name="CorelDRAW" r:id="rId1" imgW="9525" imgH="9525" progId="">
                      <p:embed/>
                    </p:oleObj>
                  </mc:Choice>
                  <mc:Fallback>
                    <p:oleObj name="CorelDRAW" r:id="rId1" imgW="9525" imgH="9525" progId="">
                      <p:embed/>
                      <p:pic>
                        <p:nvPicPr>
                          <p:cNvPr id="0" name="Object 39"/>
                          <p:cNvPicPr>
                            <a:picLocks noChangeAspect="1"/>
                          </p:cNvPicPr>
                          <p:nvPr/>
                        </p:nvPicPr>
                        <p:blipFill>
                          <a:blip r:embed="rId2"/>
                          <a:stretch>
                            <a:fillRect/>
                          </a:stretch>
                        </p:blipFill>
                        <p:spPr>
                          <a:xfrm>
                            <a:off x="672" y="2601"/>
                            <a:ext cx="336" cy="336"/>
                          </a:xfrm>
                          <a:prstGeom prst="rect">
                            <a:avLst/>
                          </a:prstGeom>
                          <a:noFill/>
                          <a:ln w="9525">
                            <a:noFill/>
                          </a:ln>
                        </p:spPr>
                      </p:pic>
                    </p:oleObj>
                  </mc:Fallback>
                </mc:AlternateContent>
              </a:graphicData>
            </a:graphic>
          </p:graphicFrame>
          <p:sp>
            <p:nvSpPr>
              <p:cNvPr id="18515" name="Oval 40"/>
              <p:cNvSpPr>
                <a:spLocks noChangeArrowheads="1"/>
              </p:cNvSpPr>
              <p:nvPr/>
            </p:nvSpPr>
            <p:spPr bwMode="auto">
              <a:xfrm>
                <a:off x="702" y="2346"/>
                <a:ext cx="576" cy="576"/>
              </a:xfrm>
              <a:prstGeom prst="ellipse">
                <a:avLst/>
              </a:prstGeom>
              <a:solidFill>
                <a:schemeClr val="bg1"/>
              </a:solidFill>
              <a:ln w="9525">
                <a:solidFill>
                  <a:schemeClr val="bg1"/>
                </a:solidFill>
                <a:round/>
              </a:ln>
            </p:spPr>
            <p:txBody>
              <a:bodyPr wrap="none" anchor="ctr"/>
              <a:lstStyle/>
              <a:p>
                <a:endParaRPr lang="en-IN"/>
              </a:p>
            </p:txBody>
          </p:sp>
          <p:sp>
            <p:nvSpPr>
              <p:cNvPr id="18516" name="Line 41"/>
              <p:cNvSpPr>
                <a:spLocks noChangeShapeType="1"/>
              </p:cNvSpPr>
              <p:nvPr/>
            </p:nvSpPr>
            <p:spPr bwMode="auto">
              <a:xfrm>
                <a:off x="672" y="2364"/>
                <a:ext cx="624" cy="0"/>
              </a:xfrm>
              <a:prstGeom prst="line">
                <a:avLst/>
              </a:prstGeom>
              <a:noFill/>
              <a:ln w="9525">
                <a:solidFill>
                  <a:schemeClr val="tx1"/>
                </a:solidFill>
                <a:round/>
              </a:ln>
            </p:spPr>
            <p:txBody>
              <a:bodyPr/>
              <a:lstStyle/>
              <a:p>
                <a:endParaRPr lang="en-IN"/>
              </a:p>
            </p:txBody>
          </p:sp>
          <p:sp>
            <p:nvSpPr>
              <p:cNvPr id="18517" name="Text Box 42"/>
              <p:cNvSpPr txBox="1">
                <a:spLocks noChangeArrowheads="1"/>
              </p:cNvSpPr>
              <p:nvPr/>
            </p:nvSpPr>
            <p:spPr bwMode="auto">
              <a:xfrm>
                <a:off x="336" y="2508"/>
                <a:ext cx="272" cy="192"/>
              </a:xfrm>
              <a:prstGeom prst="rect">
                <a:avLst/>
              </a:prstGeom>
              <a:noFill/>
              <a:ln w="9525">
                <a:noFill/>
                <a:miter lim="800000"/>
              </a:ln>
            </p:spPr>
            <p:txBody>
              <a:bodyPr wrap="none">
                <a:spAutoFit/>
              </a:bodyPr>
              <a:lstStyle/>
              <a:p>
                <a:r>
                  <a:rPr lang="en-US" sz="1400" b="1">
                    <a:latin typeface="Times New Roman" charset="0"/>
                  </a:rPr>
                  <a:t>TV</a:t>
                </a:r>
                <a:endParaRPr lang="en-US" sz="1400" b="1">
                  <a:latin typeface="Times New Roman" charset="0"/>
                </a:endParaRPr>
              </a:p>
            </p:txBody>
          </p:sp>
          <p:sp>
            <p:nvSpPr>
              <p:cNvPr id="18518" name="Line 43"/>
              <p:cNvSpPr>
                <a:spLocks noChangeShapeType="1"/>
              </p:cNvSpPr>
              <p:nvPr/>
            </p:nvSpPr>
            <p:spPr bwMode="auto">
              <a:xfrm>
                <a:off x="672" y="2268"/>
                <a:ext cx="0" cy="336"/>
              </a:xfrm>
              <a:prstGeom prst="line">
                <a:avLst/>
              </a:prstGeom>
              <a:noFill/>
              <a:ln w="9525">
                <a:solidFill>
                  <a:schemeClr val="tx1"/>
                </a:solidFill>
                <a:round/>
              </a:ln>
            </p:spPr>
            <p:txBody>
              <a:bodyPr/>
              <a:lstStyle/>
              <a:p>
                <a:endParaRPr lang="en-IN"/>
              </a:p>
            </p:txBody>
          </p:sp>
          <p:sp>
            <p:nvSpPr>
              <p:cNvPr id="18519" name="Oval 44"/>
              <p:cNvSpPr>
                <a:spLocks noChangeArrowheads="1"/>
              </p:cNvSpPr>
              <p:nvPr/>
            </p:nvSpPr>
            <p:spPr bwMode="auto">
              <a:xfrm>
                <a:off x="900" y="2550"/>
                <a:ext cx="192" cy="192"/>
              </a:xfrm>
              <a:prstGeom prst="ellipse">
                <a:avLst/>
              </a:prstGeom>
              <a:solidFill>
                <a:schemeClr val="bg1"/>
              </a:solidFill>
              <a:ln w="9525">
                <a:solidFill>
                  <a:schemeClr val="tx1"/>
                </a:solidFill>
                <a:round/>
              </a:ln>
            </p:spPr>
            <p:txBody>
              <a:bodyPr wrap="none" anchor="ctr"/>
              <a:lstStyle/>
              <a:p>
                <a:endParaRPr lang="en-IN"/>
              </a:p>
            </p:txBody>
          </p:sp>
          <p:grpSp>
            <p:nvGrpSpPr>
              <p:cNvPr id="7" name="Group 45"/>
              <p:cNvGrpSpPr/>
              <p:nvPr/>
            </p:nvGrpSpPr>
            <p:grpSpPr bwMode="auto">
              <a:xfrm>
                <a:off x="924" y="2574"/>
                <a:ext cx="144" cy="144"/>
                <a:chOff x="1848" y="2496"/>
                <a:chExt cx="144" cy="144"/>
              </a:xfrm>
            </p:grpSpPr>
            <p:sp>
              <p:nvSpPr>
                <p:cNvPr id="18553" name="Line 46"/>
                <p:cNvSpPr>
                  <a:spLocks noChangeShapeType="1"/>
                </p:cNvSpPr>
                <p:nvPr/>
              </p:nvSpPr>
              <p:spPr bwMode="auto">
                <a:xfrm>
                  <a:off x="1920" y="2496"/>
                  <a:ext cx="0" cy="144"/>
                </a:xfrm>
                <a:prstGeom prst="line">
                  <a:avLst/>
                </a:prstGeom>
                <a:noFill/>
                <a:ln w="3175">
                  <a:solidFill>
                    <a:schemeClr val="bg2"/>
                  </a:solidFill>
                  <a:round/>
                </a:ln>
              </p:spPr>
              <p:txBody>
                <a:bodyPr/>
                <a:lstStyle/>
                <a:p>
                  <a:endParaRPr lang="en-IN"/>
                </a:p>
              </p:txBody>
            </p:sp>
            <p:sp>
              <p:nvSpPr>
                <p:cNvPr id="18554" name="Line 47"/>
                <p:cNvSpPr>
                  <a:spLocks noChangeShapeType="1"/>
                </p:cNvSpPr>
                <p:nvPr/>
              </p:nvSpPr>
              <p:spPr bwMode="auto">
                <a:xfrm>
                  <a:off x="1848" y="2562"/>
                  <a:ext cx="144" cy="0"/>
                </a:xfrm>
                <a:prstGeom prst="line">
                  <a:avLst/>
                </a:prstGeom>
                <a:noFill/>
                <a:ln w="3175">
                  <a:solidFill>
                    <a:schemeClr val="bg2"/>
                  </a:solidFill>
                  <a:round/>
                </a:ln>
              </p:spPr>
              <p:txBody>
                <a:bodyPr/>
                <a:lstStyle/>
                <a:p>
                  <a:endParaRPr lang="en-IN"/>
                </a:p>
              </p:txBody>
            </p:sp>
          </p:grpSp>
          <p:sp>
            <p:nvSpPr>
              <p:cNvPr id="18521" name="Line 48"/>
              <p:cNvSpPr>
                <a:spLocks noChangeShapeType="1"/>
              </p:cNvSpPr>
              <p:nvPr/>
            </p:nvSpPr>
            <p:spPr bwMode="auto">
              <a:xfrm>
                <a:off x="1968" y="2256"/>
                <a:ext cx="144" cy="0"/>
              </a:xfrm>
              <a:prstGeom prst="line">
                <a:avLst/>
              </a:prstGeom>
              <a:noFill/>
              <a:ln w="9525">
                <a:solidFill>
                  <a:schemeClr val="tx1"/>
                </a:solidFill>
                <a:round/>
              </a:ln>
            </p:spPr>
            <p:txBody>
              <a:bodyPr/>
              <a:lstStyle/>
              <a:p>
                <a:endParaRPr lang="en-IN"/>
              </a:p>
            </p:txBody>
          </p:sp>
          <p:sp>
            <p:nvSpPr>
              <p:cNvPr id="18522" name="Line 49"/>
              <p:cNvSpPr>
                <a:spLocks noChangeShapeType="1"/>
              </p:cNvSpPr>
              <p:nvPr/>
            </p:nvSpPr>
            <p:spPr bwMode="auto">
              <a:xfrm>
                <a:off x="1968" y="2592"/>
                <a:ext cx="144" cy="0"/>
              </a:xfrm>
              <a:prstGeom prst="line">
                <a:avLst/>
              </a:prstGeom>
              <a:noFill/>
              <a:ln w="9525">
                <a:solidFill>
                  <a:schemeClr val="tx1"/>
                </a:solidFill>
                <a:round/>
              </a:ln>
            </p:spPr>
            <p:txBody>
              <a:bodyPr/>
              <a:lstStyle/>
              <a:p>
                <a:endParaRPr lang="en-IN"/>
              </a:p>
            </p:txBody>
          </p:sp>
          <p:sp>
            <p:nvSpPr>
              <p:cNvPr id="18523" name="Line 50"/>
              <p:cNvSpPr>
                <a:spLocks noChangeShapeType="1"/>
              </p:cNvSpPr>
              <p:nvPr/>
            </p:nvSpPr>
            <p:spPr bwMode="auto">
              <a:xfrm>
                <a:off x="1968" y="2928"/>
                <a:ext cx="144" cy="0"/>
              </a:xfrm>
              <a:prstGeom prst="line">
                <a:avLst/>
              </a:prstGeom>
              <a:noFill/>
              <a:ln w="9525">
                <a:solidFill>
                  <a:schemeClr val="tx1"/>
                </a:solidFill>
                <a:round/>
              </a:ln>
            </p:spPr>
            <p:txBody>
              <a:bodyPr/>
              <a:lstStyle/>
              <a:p>
                <a:endParaRPr lang="en-IN"/>
              </a:p>
            </p:txBody>
          </p:sp>
          <p:sp>
            <p:nvSpPr>
              <p:cNvPr id="18524" name="Line 51"/>
              <p:cNvSpPr>
                <a:spLocks noChangeShapeType="1"/>
              </p:cNvSpPr>
              <p:nvPr/>
            </p:nvSpPr>
            <p:spPr bwMode="auto">
              <a:xfrm>
                <a:off x="336" y="2256"/>
                <a:ext cx="144" cy="0"/>
              </a:xfrm>
              <a:prstGeom prst="line">
                <a:avLst/>
              </a:prstGeom>
              <a:noFill/>
              <a:ln w="9525">
                <a:solidFill>
                  <a:schemeClr val="tx1"/>
                </a:solidFill>
                <a:round/>
              </a:ln>
            </p:spPr>
            <p:txBody>
              <a:bodyPr/>
              <a:lstStyle/>
              <a:p>
                <a:endParaRPr lang="en-IN"/>
              </a:p>
            </p:txBody>
          </p:sp>
          <p:sp>
            <p:nvSpPr>
              <p:cNvPr id="18525" name="Line 52"/>
              <p:cNvSpPr>
                <a:spLocks noChangeShapeType="1"/>
              </p:cNvSpPr>
              <p:nvPr/>
            </p:nvSpPr>
            <p:spPr bwMode="auto">
              <a:xfrm>
                <a:off x="336" y="2352"/>
                <a:ext cx="144" cy="0"/>
              </a:xfrm>
              <a:prstGeom prst="line">
                <a:avLst/>
              </a:prstGeom>
              <a:noFill/>
              <a:ln w="9525">
                <a:solidFill>
                  <a:schemeClr val="tx1"/>
                </a:solidFill>
                <a:round/>
              </a:ln>
            </p:spPr>
            <p:txBody>
              <a:bodyPr/>
              <a:lstStyle/>
              <a:p>
                <a:endParaRPr lang="en-IN"/>
              </a:p>
            </p:txBody>
          </p:sp>
          <p:sp>
            <p:nvSpPr>
              <p:cNvPr id="18526" name="Line 53"/>
              <p:cNvSpPr>
                <a:spLocks noChangeShapeType="1"/>
              </p:cNvSpPr>
              <p:nvPr/>
            </p:nvSpPr>
            <p:spPr bwMode="auto">
              <a:xfrm>
                <a:off x="672" y="2112"/>
                <a:ext cx="0" cy="96"/>
              </a:xfrm>
              <a:prstGeom prst="line">
                <a:avLst/>
              </a:prstGeom>
              <a:noFill/>
              <a:ln w="9525">
                <a:solidFill>
                  <a:schemeClr val="tx1"/>
                </a:solidFill>
                <a:round/>
              </a:ln>
            </p:spPr>
            <p:txBody>
              <a:bodyPr/>
              <a:lstStyle/>
              <a:p>
                <a:endParaRPr lang="en-IN"/>
              </a:p>
            </p:txBody>
          </p:sp>
          <p:sp>
            <p:nvSpPr>
              <p:cNvPr id="18527" name="Line 54"/>
              <p:cNvSpPr>
                <a:spLocks noChangeShapeType="1"/>
              </p:cNvSpPr>
              <p:nvPr/>
            </p:nvSpPr>
            <p:spPr bwMode="auto">
              <a:xfrm>
                <a:off x="1296" y="2640"/>
                <a:ext cx="0" cy="96"/>
              </a:xfrm>
              <a:prstGeom prst="line">
                <a:avLst/>
              </a:prstGeom>
              <a:noFill/>
              <a:ln w="9525">
                <a:solidFill>
                  <a:schemeClr val="tx1"/>
                </a:solidFill>
                <a:round/>
              </a:ln>
            </p:spPr>
            <p:txBody>
              <a:bodyPr/>
              <a:lstStyle/>
              <a:p>
                <a:endParaRPr lang="en-IN"/>
              </a:p>
            </p:txBody>
          </p:sp>
          <p:sp>
            <p:nvSpPr>
              <p:cNvPr id="18528" name="Line 55"/>
              <p:cNvSpPr>
                <a:spLocks noChangeShapeType="1"/>
              </p:cNvSpPr>
              <p:nvPr/>
            </p:nvSpPr>
            <p:spPr bwMode="auto">
              <a:xfrm>
                <a:off x="1440" y="2640"/>
                <a:ext cx="0" cy="96"/>
              </a:xfrm>
              <a:prstGeom prst="line">
                <a:avLst/>
              </a:prstGeom>
              <a:noFill/>
              <a:ln w="9525">
                <a:solidFill>
                  <a:schemeClr val="tx1"/>
                </a:solidFill>
                <a:round/>
              </a:ln>
            </p:spPr>
            <p:txBody>
              <a:bodyPr/>
              <a:lstStyle/>
              <a:p>
                <a:endParaRPr lang="en-IN"/>
              </a:p>
            </p:txBody>
          </p:sp>
          <p:sp>
            <p:nvSpPr>
              <p:cNvPr id="18529" name="Line 56"/>
              <p:cNvSpPr>
                <a:spLocks noChangeShapeType="1"/>
              </p:cNvSpPr>
              <p:nvPr/>
            </p:nvSpPr>
            <p:spPr bwMode="auto">
              <a:xfrm>
                <a:off x="1728" y="2640"/>
                <a:ext cx="0" cy="96"/>
              </a:xfrm>
              <a:prstGeom prst="line">
                <a:avLst/>
              </a:prstGeom>
              <a:noFill/>
              <a:ln w="9525">
                <a:solidFill>
                  <a:schemeClr val="tx1"/>
                </a:solidFill>
                <a:round/>
              </a:ln>
            </p:spPr>
            <p:txBody>
              <a:bodyPr/>
              <a:lstStyle/>
              <a:p>
                <a:endParaRPr lang="en-IN"/>
              </a:p>
            </p:txBody>
          </p:sp>
          <p:sp>
            <p:nvSpPr>
              <p:cNvPr id="18530" name="Line 57"/>
              <p:cNvSpPr>
                <a:spLocks noChangeShapeType="1"/>
              </p:cNvSpPr>
              <p:nvPr/>
            </p:nvSpPr>
            <p:spPr bwMode="auto">
              <a:xfrm flipV="1">
                <a:off x="570" y="2832"/>
                <a:ext cx="192" cy="144"/>
              </a:xfrm>
              <a:prstGeom prst="line">
                <a:avLst/>
              </a:prstGeom>
              <a:noFill/>
              <a:ln w="9525">
                <a:solidFill>
                  <a:schemeClr val="tx1"/>
                </a:solidFill>
                <a:round/>
                <a:tailEnd type="triangle" w="med" len="med"/>
              </a:ln>
            </p:spPr>
            <p:txBody>
              <a:bodyPr/>
              <a:lstStyle/>
              <a:p>
                <a:endParaRPr lang="en-IN"/>
              </a:p>
            </p:txBody>
          </p:sp>
          <p:sp>
            <p:nvSpPr>
              <p:cNvPr id="18531" name="Line 58"/>
              <p:cNvSpPr>
                <a:spLocks noChangeShapeType="1"/>
              </p:cNvSpPr>
              <p:nvPr/>
            </p:nvSpPr>
            <p:spPr bwMode="auto">
              <a:xfrm flipH="1">
                <a:off x="768" y="2640"/>
                <a:ext cx="240" cy="192"/>
              </a:xfrm>
              <a:prstGeom prst="line">
                <a:avLst/>
              </a:prstGeom>
              <a:noFill/>
              <a:ln w="9525">
                <a:solidFill>
                  <a:schemeClr val="tx1"/>
                </a:solidFill>
                <a:round/>
                <a:tailEnd type="triangle" w="med" len="med"/>
              </a:ln>
            </p:spPr>
            <p:txBody>
              <a:bodyPr/>
              <a:lstStyle/>
              <a:p>
                <a:endParaRPr lang="en-IN"/>
              </a:p>
            </p:txBody>
          </p:sp>
          <p:sp>
            <p:nvSpPr>
              <p:cNvPr id="18532" name="Line 59"/>
              <p:cNvSpPr>
                <a:spLocks noChangeShapeType="1"/>
              </p:cNvSpPr>
              <p:nvPr/>
            </p:nvSpPr>
            <p:spPr bwMode="auto">
              <a:xfrm>
                <a:off x="336" y="2976"/>
                <a:ext cx="240" cy="0"/>
              </a:xfrm>
              <a:prstGeom prst="line">
                <a:avLst/>
              </a:prstGeom>
              <a:noFill/>
              <a:ln w="9525">
                <a:solidFill>
                  <a:schemeClr val="tx1"/>
                </a:solidFill>
                <a:round/>
              </a:ln>
            </p:spPr>
            <p:txBody>
              <a:bodyPr/>
              <a:lstStyle/>
              <a:p>
                <a:endParaRPr lang="en-IN"/>
              </a:p>
            </p:txBody>
          </p:sp>
          <p:sp>
            <p:nvSpPr>
              <p:cNvPr id="18533" name="Line 60"/>
              <p:cNvSpPr>
                <a:spLocks noChangeShapeType="1"/>
              </p:cNvSpPr>
              <p:nvPr/>
            </p:nvSpPr>
            <p:spPr bwMode="auto">
              <a:xfrm flipH="1" flipV="1">
                <a:off x="1056" y="2736"/>
                <a:ext cx="144" cy="288"/>
              </a:xfrm>
              <a:prstGeom prst="line">
                <a:avLst/>
              </a:prstGeom>
              <a:noFill/>
              <a:ln w="9525">
                <a:solidFill>
                  <a:schemeClr val="tx1"/>
                </a:solidFill>
                <a:round/>
                <a:tailEnd type="triangle" w="med" len="med"/>
              </a:ln>
            </p:spPr>
            <p:txBody>
              <a:bodyPr/>
              <a:lstStyle/>
              <a:p>
                <a:endParaRPr lang="en-IN"/>
              </a:p>
            </p:txBody>
          </p:sp>
          <p:sp>
            <p:nvSpPr>
              <p:cNvPr id="18534" name="Line 61"/>
              <p:cNvSpPr>
                <a:spLocks noChangeShapeType="1"/>
              </p:cNvSpPr>
              <p:nvPr/>
            </p:nvSpPr>
            <p:spPr bwMode="auto">
              <a:xfrm>
                <a:off x="1200" y="3024"/>
                <a:ext cx="144" cy="0"/>
              </a:xfrm>
              <a:prstGeom prst="line">
                <a:avLst/>
              </a:prstGeom>
              <a:noFill/>
              <a:ln w="9525">
                <a:solidFill>
                  <a:schemeClr val="tx1"/>
                </a:solidFill>
                <a:round/>
              </a:ln>
            </p:spPr>
            <p:txBody>
              <a:bodyPr/>
              <a:lstStyle/>
              <a:p>
                <a:endParaRPr lang="en-IN"/>
              </a:p>
            </p:txBody>
          </p:sp>
          <p:sp>
            <p:nvSpPr>
              <p:cNvPr id="18535" name="Line 62"/>
              <p:cNvSpPr>
                <a:spLocks noChangeShapeType="1"/>
              </p:cNvSpPr>
              <p:nvPr/>
            </p:nvSpPr>
            <p:spPr bwMode="auto">
              <a:xfrm flipV="1">
                <a:off x="2016" y="2256"/>
                <a:ext cx="0" cy="144"/>
              </a:xfrm>
              <a:prstGeom prst="line">
                <a:avLst/>
              </a:prstGeom>
              <a:noFill/>
              <a:ln w="9525">
                <a:solidFill>
                  <a:schemeClr val="tx1"/>
                </a:solidFill>
                <a:round/>
                <a:tailEnd type="triangle" w="med" len="med"/>
              </a:ln>
            </p:spPr>
            <p:txBody>
              <a:bodyPr/>
              <a:lstStyle/>
              <a:p>
                <a:endParaRPr lang="en-IN"/>
              </a:p>
            </p:txBody>
          </p:sp>
          <p:sp>
            <p:nvSpPr>
              <p:cNvPr id="18536" name="Line 63"/>
              <p:cNvSpPr>
                <a:spLocks noChangeShapeType="1"/>
              </p:cNvSpPr>
              <p:nvPr/>
            </p:nvSpPr>
            <p:spPr bwMode="auto">
              <a:xfrm>
                <a:off x="2016" y="2448"/>
                <a:ext cx="0" cy="144"/>
              </a:xfrm>
              <a:prstGeom prst="line">
                <a:avLst/>
              </a:prstGeom>
              <a:noFill/>
              <a:ln w="9525">
                <a:solidFill>
                  <a:schemeClr val="tx1"/>
                </a:solidFill>
                <a:round/>
                <a:tailEnd type="triangle" w="med" len="med"/>
              </a:ln>
            </p:spPr>
            <p:txBody>
              <a:bodyPr/>
              <a:lstStyle/>
              <a:p>
                <a:endParaRPr lang="en-IN"/>
              </a:p>
            </p:txBody>
          </p:sp>
          <p:sp>
            <p:nvSpPr>
              <p:cNvPr id="18537" name="Line 64"/>
              <p:cNvSpPr>
                <a:spLocks noChangeShapeType="1"/>
              </p:cNvSpPr>
              <p:nvPr/>
            </p:nvSpPr>
            <p:spPr bwMode="auto">
              <a:xfrm flipV="1">
                <a:off x="2016" y="2592"/>
                <a:ext cx="0" cy="96"/>
              </a:xfrm>
              <a:prstGeom prst="line">
                <a:avLst/>
              </a:prstGeom>
              <a:noFill/>
              <a:ln w="9525">
                <a:solidFill>
                  <a:schemeClr val="tx1"/>
                </a:solidFill>
                <a:round/>
                <a:tailEnd type="triangle" w="med" len="med"/>
              </a:ln>
            </p:spPr>
            <p:txBody>
              <a:bodyPr/>
              <a:lstStyle/>
              <a:p>
                <a:endParaRPr lang="en-IN"/>
              </a:p>
            </p:txBody>
          </p:sp>
          <p:sp>
            <p:nvSpPr>
              <p:cNvPr id="18538" name="Line 65"/>
              <p:cNvSpPr>
                <a:spLocks noChangeShapeType="1"/>
              </p:cNvSpPr>
              <p:nvPr/>
            </p:nvSpPr>
            <p:spPr bwMode="auto">
              <a:xfrm>
                <a:off x="2016" y="2784"/>
                <a:ext cx="0" cy="144"/>
              </a:xfrm>
              <a:prstGeom prst="line">
                <a:avLst/>
              </a:prstGeom>
              <a:noFill/>
              <a:ln w="9525">
                <a:solidFill>
                  <a:schemeClr val="tx1"/>
                </a:solidFill>
                <a:round/>
                <a:tailEnd type="triangle" w="med" len="med"/>
              </a:ln>
            </p:spPr>
            <p:txBody>
              <a:bodyPr/>
              <a:lstStyle/>
              <a:p>
                <a:endParaRPr lang="en-IN"/>
              </a:p>
            </p:txBody>
          </p:sp>
          <p:sp>
            <p:nvSpPr>
              <p:cNvPr id="18539" name="Line 66"/>
              <p:cNvSpPr>
                <a:spLocks noChangeShapeType="1"/>
              </p:cNvSpPr>
              <p:nvPr/>
            </p:nvSpPr>
            <p:spPr bwMode="auto">
              <a:xfrm>
                <a:off x="1152" y="2688"/>
                <a:ext cx="144" cy="0"/>
              </a:xfrm>
              <a:prstGeom prst="line">
                <a:avLst/>
              </a:prstGeom>
              <a:noFill/>
              <a:ln w="9525">
                <a:solidFill>
                  <a:schemeClr val="tx1"/>
                </a:solidFill>
                <a:round/>
                <a:tailEnd type="triangle" w="med" len="med"/>
              </a:ln>
            </p:spPr>
            <p:txBody>
              <a:bodyPr/>
              <a:lstStyle/>
              <a:p>
                <a:endParaRPr lang="en-IN"/>
              </a:p>
            </p:txBody>
          </p:sp>
          <p:sp>
            <p:nvSpPr>
              <p:cNvPr id="18540" name="Line 67"/>
              <p:cNvSpPr>
                <a:spLocks noChangeShapeType="1"/>
              </p:cNvSpPr>
              <p:nvPr/>
            </p:nvSpPr>
            <p:spPr bwMode="auto">
              <a:xfrm>
                <a:off x="384" y="2112"/>
                <a:ext cx="0" cy="144"/>
              </a:xfrm>
              <a:prstGeom prst="line">
                <a:avLst/>
              </a:prstGeom>
              <a:noFill/>
              <a:ln w="9525">
                <a:solidFill>
                  <a:schemeClr val="tx1"/>
                </a:solidFill>
                <a:round/>
                <a:tailEnd type="triangle" w="med" len="med"/>
              </a:ln>
            </p:spPr>
            <p:txBody>
              <a:bodyPr/>
              <a:lstStyle/>
              <a:p>
                <a:endParaRPr lang="en-IN"/>
              </a:p>
            </p:txBody>
          </p:sp>
          <p:sp>
            <p:nvSpPr>
              <p:cNvPr id="18541" name="Line 68"/>
              <p:cNvSpPr>
                <a:spLocks noChangeShapeType="1"/>
              </p:cNvSpPr>
              <p:nvPr/>
            </p:nvSpPr>
            <p:spPr bwMode="auto">
              <a:xfrm flipV="1">
                <a:off x="384" y="2352"/>
                <a:ext cx="0" cy="144"/>
              </a:xfrm>
              <a:prstGeom prst="line">
                <a:avLst/>
              </a:prstGeom>
              <a:noFill/>
              <a:ln w="9525">
                <a:solidFill>
                  <a:schemeClr val="tx1"/>
                </a:solidFill>
                <a:round/>
                <a:tailEnd type="triangle" w="med" len="med"/>
              </a:ln>
            </p:spPr>
            <p:txBody>
              <a:bodyPr/>
              <a:lstStyle/>
              <a:p>
                <a:endParaRPr lang="en-IN"/>
              </a:p>
            </p:txBody>
          </p:sp>
          <p:sp>
            <p:nvSpPr>
              <p:cNvPr id="18542" name="Line 69"/>
              <p:cNvSpPr>
                <a:spLocks noChangeShapeType="1"/>
              </p:cNvSpPr>
              <p:nvPr/>
            </p:nvSpPr>
            <p:spPr bwMode="auto">
              <a:xfrm flipV="1">
                <a:off x="1872" y="2112"/>
                <a:ext cx="0" cy="96"/>
              </a:xfrm>
              <a:prstGeom prst="line">
                <a:avLst/>
              </a:prstGeom>
              <a:noFill/>
              <a:ln w="9525">
                <a:solidFill>
                  <a:schemeClr val="tx1"/>
                </a:solidFill>
                <a:round/>
              </a:ln>
            </p:spPr>
            <p:txBody>
              <a:bodyPr/>
              <a:lstStyle/>
              <a:p>
                <a:endParaRPr lang="en-IN"/>
              </a:p>
            </p:txBody>
          </p:sp>
          <p:sp>
            <p:nvSpPr>
              <p:cNvPr id="18543" name="Line 70"/>
              <p:cNvSpPr>
                <a:spLocks noChangeShapeType="1"/>
              </p:cNvSpPr>
              <p:nvPr/>
            </p:nvSpPr>
            <p:spPr bwMode="auto">
              <a:xfrm flipH="1">
                <a:off x="672" y="2160"/>
                <a:ext cx="432" cy="0"/>
              </a:xfrm>
              <a:prstGeom prst="line">
                <a:avLst/>
              </a:prstGeom>
              <a:noFill/>
              <a:ln w="9525">
                <a:solidFill>
                  <a:schemeClr val="tx1"/>
                </a:solidFill>
                <a:round/>
                <a:tailEnd type="triangle" w="med" len="med"/>
              </a:ln>
            </p:spPr>
            <p:txBody>
              <a:bodyPr/>
              <a:lstStyle/>
              <a:p>
                <a:endParaRPr lang="en-IN"/>
              </a:p>
            </p:txBody>
          </p:sp>
          <p:sp>
            <p:nvSpPr>
              <p:cNvPr id="18544" name="Line 71"/>
              <p:cNvSpPr>
                <a:spLocks noChangeShapeType="1"/>
              </p:cNvSpPr>
              <p:nvPr/>
            </p:nvSpPr>
            <p:spPr bwMode="auto">
              <a:xfrm>
                <a:off x="1392" y="2160"/>
                <a:ext cx="480" cy="0"/>
              </a:xfrm>
              <a:prstGeom prst="line">
                <a:avLst/>
              </a:prstGeom>
              <a:noFill/>
              <a:ln w="9525">
                <a:solidFill>
                  <a:schemeClr val="tx1"/>
                </a:solidFill>
                <a:round/>
                <a:tailEnd type="triangle" w="med" len="med"/>
              </a:ln>
            </p:spPr>
            <p:txBody>
              <a:bodyPr/>
              <a:lstStyle/>
              <a:p>
                <a:endParaRPr lang="en-IN"/>
              </a:p>
            </p:txBody>
          </p:sp>
          <p:sp>
            <p:nvSpPr>
              <p:cNvPr id="18545" name="Text Box 72"/>
              <p:cNvSpPr txBox="1">
                <a:spLocks noChangeArrowheads="1"/>
              </p:cNvSpPr>
              <p:nvPr/>
            </p:nvSpPr>
            <p:spPr bwMode="auto">
              <a:xfrm>
                <a:off x="1858" y="2335"/>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18546" name="Text Box 73"/>
              <p:cNvSpPr txBox="1">
                <a:spLocks noChangeArrowheads="1"/>
              </p:cNvSpPr>
              <p:nvPr/>
            </p:nvSpPr>
            <p:spPr bwMode="auto">
              <a:xfrm>
                <a:off x="1862" y="2659"/>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18547" name="Text Box 74"/>
              <p:cNvSpPr txBox="1">
                <a:spLocks noChangeArrowheads="1"/>
              </p:cNvSpPr>
              <p:nvPr/>
            </p:nvSpPr>
            <p:spPr bwMode="auto">
              <a:xfrm>
                <a:off x="288" y="2844"/>
                <a:ext cx="300" cy="173"/>
              </a:xfrm>
              <a:prstGeom prst="rect">
                <a:avLst/>
              </a:prstGeom>
              <a:noFill/>
              <a:ln w="9525">
                <a:noFill/>
                <a:miter lim="800000"/>
              </a:ln>
            </p:spPr>
            <p:txBody>
              <a:bodyPr wrap="none">
                <a:spAutoFit/>
              </a:bodyPr>
              <a:lstStyle/>
              <a:p>
                <a:pPr algn="ctr"/>
                <a:r>
                  <a:rPr lang="en-US" sz="1200">
                    <a:latin typeface="Times New Roman" charset="0"/>
                  </a:rPr>
                  <a:t>30 R</a:t>
                </a:r>
                <a:endParaRPr lang="en-US" sz="1200">
                  <a:latin typeface="Times New Roman" charset="0"/>
                </a:endParaRPr>
              </a:p>
            </p:txBody>
          </p:sp>
          <p:sp>
            <p:nvSpPr>
              <p:cNvPr id="18548" name="Text Box 75"/>
              <p:cNvSpPr txBox="1">
                <a:spLocks noChangeArrowheads="1"/>
              </p:cNvSpPr>
              <p:nvPr/>
            </p:nvSpPr>
            <p:spPr bwMode="auto">
              <a:xfrm>
                <a:off x="1070" y="2087"/>
                <a:ext cx="260" cy="173"/>
              </a:xfrm>
              <a:prstGeom prst="rect">
                <a:avLst/>
              </a:prstGeom>
              <a:noFill/>
              <a:ln w="9525">
                <a:noFill/>
                <a:miter lim="800000"/>
              </a:ln>
            </p:spPr>
            <p:txBody>
              <a:bodyPr wrap="none">
                <a:spAutoFit/>
              </a:bodyPr>
              <a:lstStyle/>
              <a:p>
                <a:pPr algn="ctr"/>
                <a:r>
                  <a:rPr lang="en-US" sz="1200">
                    <a:latin typeface="Times New Roman" charset="0"/>
                  </a:rPr>
                  <a:t>100</a:t>
                </a:r>
                <a:endParaRPr lang="en-US" sz="1200">
                  <a:latin typeface="Times New Roman" charset="0"/>
                </a:endParaRPr>
              </a:p>
            </p:txBody>
          </p:sp>
          <p:sp>
            <p:nvSpPr>
              <p:cNvPr id="18549" name="Text Box 76"/>
              <p:cNvSpPr txBox="1">
                <a:spLocks noChangeArrowheads="1"/>
              </p:cNvSpPr>
              <p:nvPr/>
            </p:nvSpPr>
            <p:spPr bwMode="auto">
              <a:xfrm>
                <a:off x="1688" y="2591"/>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18550" name="Text Box 77"/>
              <p:cNvSpPr txBox="1">
                <a:spLocks noChangeArrowheads="1"/>
              </p:cNvSpPr>
              <p:nvPr/>
            </p:nvSpPr>
            <p:spPr bwMode="auto">
              <a:xfrm>
                <a:off x="1460" y="2597"/>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18551" name="Text Box 78"/>
              <p:cNvSpPr txBox="1">
                <a:spLocks noChangeArrowheads="1"/>
              </p:cNvSpPr>
              <p:nvPr/>
            </p:nvSpPr>
            <p:spPr bwMode="auto">
              <a:xfrm>
                <a:off x="1256" y="259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18552" name="Text Box 79"/>
              <p:cNvSpPr txBox="1">
                <a:spLocks noChangeArrowheads="1"/>
              </p:cNvSpPr>
              <p:nvPr/>
            </p:nvSpPr>
            <p:spPr bwMode="auto">
              <a:xfrm>
                <a:off x="1126" y="2993"/>
                <a:ext cx="305" cy="173"/>
              </a:xfrm>
              <a:prstGeom prst="rect">
                <a:avLst/>
              </a:prstGeom>
              <a:noFill/>
              <a:ln w="9525">
                <a:noFill/>
                <a:miter lim="800000"/>
              </a:ln>
            </p:spPr>
            <p:txBody>
              <a:bodyPr wrap="none">
                <a:spAutoFit/>
              </a:bodyPr>
              <a:lstStyle/>
              <a:p>
                <a:pPr algn="ctr"/>
                <a:r>
                  <a:rPr lang="en-US" sz="1200">
                    <a:latin typeface="Times New Roman" charset="0"/>
                  </a:rPr>
                  <a:t>20 D</a:t>
                </a:r>
                <a:endParaRPr lang="en-US" sz="1200">
                  <a:latin typeface="Times New Roman" charset="0"/>
                </a:endParaRPr>
              </a:p>
            </p:txBody>
          </p:sp>
        </p:grpSp>
      </p:grpSp>
      <p:grpSp>
        <p:nvGrpSpPr>
          <p:cNvPr id="8" name="Group 80"/>
          <p:cNvGrpSpPr/>
          <p:nvPr/>
        </p:nvGrpSpPr>
        <p:grpSpPr bwMode="auto">
          <a:xfrm>
            <a:off x="7620000" y="3962400"/>
            <a:ext cx="1235075" cy="401638"/>
            <a:chOff x="3535" y="2462"/>
            <a:chExt cx="778" cy="253"/>
          </a:xfrm>
        </p:grpSpPr>
        <p:sp>
          <p:nvSpPr>
            <p:cNvPr id="18504" name="AutoShape 81"/>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18505" name="Text Box 82"/>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pSp>
        <p:nvGrpSpPr>
          <p:cNvPr id="9" name="Group 83"/>
          <p:cNvGrpSpPr/>
          <p:nvPr/>
        </p:nvGrpSpPr>
        <p:grpSpPr bwMode="auto">
          <a:xfrm>
            <a:off x="4724400" y="876300"/>
            <a:ext cx="3733800" cy="3863975"/>
            <a:chOff x="2976" y="552"/>
            <a:chExt cx="2352" cy="2434"/>
          </a:xfrm>
        </p:grpSpPr>
        <p:grpSp>
          <p:nvGrpSpPr>
            <p:cNvPr id="10" name="Group 84"/>
            <p:cNvGrpSpPr/>
            <p:nvPr/>
          </p:nvGrpSpPr>
          <p:grpSpPr bwMode="auto">
            <a:xfrm>
              <a:off x="2976" y="816"/>
              <a:ext cx="2352" cy="2170"/>
              <a:chOff x="2976" y="850"/>
              <a:chExt cx="2352" cy="2170"/>
            </a:xfrm>
          </p:grpSpPr>
          <p:sp>
            <p:nvSpPr>
              <p:cNvPr id="18459" name="Oval 85"/>
              <p:cNvSpPr>
                <a:spLocks noChangeArrowheads="1"/>
              </p:cNvSpPr>
              <p:nvPr/>
            </p:nvSpPr>
            <p:spPr bwMode="auto">
              <a:xfrm>
                <a:off x="3774" y="2154"/>
                <a:ext cx="240" cy="144"/>
              </a:xfrm>
              <a:prstGeom prst="ellipse">
                <a:avLst/>
              </a:prstGeom>
              <a:solidFill>
                <a:schemeClr val="bg1"/>
              </a:solidFill>
              <a:ln w="9525">
                <a:solidFill>
                  <a:schemeClr val="tx1"/>
                </a:solidFill>
                <a:round/>
              </a:ln>
            </p:spPr>
            <p:txBody>
              <a:bodyPr wrap="none" anchor="ctr"/>
              <a:lstStyle/>
              <a:p>
                <a:endParaRPr lang="en-IN"/>
              </a:p>
            </p:txBody>
          </p:sp>
          <p:sp>
            <p:nvSpPr>
              <p:cNvPr id="18460" name="Line 86"/>
              <p:cNvSpPr>
                <a:spLocks noChangeShapeType="1"/>
              </p:cNvSpPr>
              <p:nvPr/>
            </p:nvSpPr>
            <p:spPr bwMode="auto">
              <a:xfrm>
                <a:off x="3120" y="2160"/>
                <a:ext cx="384" cy="240"/>
              </a:xfrm>
              <a:prstGeom prst="line">
                <a:avLst/>
              </a:prstGeom>
              <a:noFill/>
              <a:ln w="19050">
                <a:solidFill>
                  <a:schemeClr val="tx1"/>
                </a:solidFill>
                <a:round/>
              </a:ln>
            </p:spPr>
            <p:txBody>
              <a:bodyPr/>
              <a:lstStyle/>
              <a:p>
                <a:endParaRPr lang="en-IN"/>
              </a:p>
            </p:txBody>
          </p:sp>
          <p:sp>
            <p:nvSpPr>
              <p:cNvPr id="18461" name="Line 87"/>
              <p:cNvSpPr>
                <a:spLocks noChangeShapeType="1"/>
              </p:cNvSpPr>
              <p:nvPr/>
            </p:nvSpPr>
            <p:spPr bwMode="auto">
              <a:xfrm>
                <a:off x="3216" y="2832"/>
                <a:ext cx="1680" cy="0"/>
              </a:xfrm>
              <a:prstGeom prst="line">
                <a:avLst/>
              </a:prstGeom>
              <a:noFill/>
              <a:ln w="9525">
                <a:solidFill>
                  <a:schemeClr val="tx1"/>
                </a:solidFill>
                <a:round/>
              </a:ln>
            </p:spPr>
            <p:txBody>
              <a:bodyPr/>
              <a:lstStyle/>
              <a:p>
                <a:endParaRPr lang="en-IN"/>
              </a:p>
            </p:txBody>
          </p:sp>
          <p:sp>
            <p:nvSpPr>
              <p:cNvPr id="18462" name="Line 88"/>
              <p:cNvSpPr>
                <a:spLocks noChangeShapeType="1"/>
              </p:cNvSpPr>
              <p:nvPr/>
            </p:nvSpPr>
            <p:spPr bwMode="auto">
              <a:xfrm flipV="1">
                <a:off x="3888" y="2078"/>
                <a:ext cx="1440" cy="754"/>
              </a:xfrm>
              <a:prstGeom prst="line">
                <a:avLst/>
              </a:prstGeom>
              <a:noFill/>
              <a:ln w="9525">
                <a:solidFill>
                  <a:schemeClr val="tx1"/>
                </a:solidFill>
                <a:round/>
              </a:ln>
            </p:spPr>
            <p:txBody>
              <a:bodyPr/>
              <a:lstStyle/>
              <a:p>
                <a:endParaRPr lang="en-IN"/>
              </a:p>
            </p:txBody>
          </p:sp>
          <p:sp>
            <p:nvSpPr>
              <p:cNvPr id="18463" name="Line 89"/>
              <p:cNvSpPr>
                <a:spLocks noChangeShapeType="1"/>
              </p:cNvSpPr>
              <p:nvPr/>
            </p:nvSpPr>
            <p:spPr bwMode="auto">
              <a:xfrm flipH="1" flipV="1">
                <a:off x="2976" y="2262"/>
                <a:ext cx="912" cy="570"/>
              </a:xfrm>
              <a:prstGeom prst="line">
                <a:avLst/>
              </a:prstGeom>
              <a:noFill/>
              <a:ln w="9525">
                <a:solidFill>
                  <a:schemeClr val="tx1"/>
                </a:solidFill>
                <a:round/>
              </a:ln>
            </p:spPr>
            <p:txBody>
              <a:bodyPr/>
              <a:lstStyle/>
              <a:p>
                <a:endParaRPr lang="en-IN"/>
              </a:p>
            </p:txBody>
          </p:sp>
          <p:sp>
            <p:nvSpPr>
              <p:cNvPr id="18464" name="Line 90"/>
              <p:cNvSpPr>
                <a:spLocks noChangeShapeType="1"/>
              </p:cNvSpPr>
              <p:nvPr/>
            </p:nvSpPr>
            <p:spPr bwMode="auto">
              <a:xfrm flipV="1">
                <a:off x="3888" y="2640"/>
                <a:ext cx="0" cy="192"/>
              </a:xfrm>
              <a:prstGeom prst="line">
                <a:avLst/>
              </a:prstGeom>
              <a:noFill/>
              <a:ln w="9525">
                <a:solidFill>
                  <a:schemeClr val="tx1"/>
                </a:solidFill>
                <a:round/>
              </a:ln>
            </p:spPr>
            <p:txBody>
              <a:bodyPr/>
              <a:lstStyle/>
              <a:p>
                <a:endParaRPr lang="en-IN"/>
              </a:p>
            </p:txBody>
          </p:sp>
          <p:sp>
            <p:nvSpPr>
              <p:cNvPr id="18465" name="Line 91"/>
              <p:cNvSpPr>
                <a:spLocks noChangeShapeType="1"/>
              </p:cNvSpPr>
              <p:nvPr/>
            </p:nvSpPr>
            <p:spPr bwMode="auto">
              <a:xfrm flipV="1">
                <a:off x="3888" y="1920"/>
                <a:ext cx="1392" cy="720"/>
              </a:xfrm>
              <a:prstGeom prst="line">
                <a:avLst/>
              </a:prstGeom>
              <a:noFill/>
              <a:ln w="9525">
                <a:solidFill>
                  <a:schemeClr val="tx1"/>
                </a:solidFill>
                <a:round/>
              </a:ln>
            </p:spPr>
            <p:txBody>
              <a:bodyPr/>
              <a:lstStyle/>
              <a:p>
                <a:endParaRPr lang="en-IN"/>
              </a:p>
            </p:txBody>
          </p:sp>
          <p:sp>
            <p:nvSpPr>
              <p:cNvPr id="18466" name="Line 92"/>
              <p:cNvSpPr>
                <a:spLocks noChangeShapeType="1"/>
              </p:cNvSpPr>
              <p:nvPr/>
            </p:nvSpPr>
            <p:spPr bwMode="auto">
              <a:xfrm flipV="1">
                <a:off x="3132" y="1440"/>
                <a:ext cx="1392" cy="720"/>
              </a:xfrm>
              <a:prstGeom prst="line">
                <a:avLst/>
              </a:prstGeom>
              <a:noFill/>
              <a:ln w="9525">
                <a:solidFill>
                  <a:schemeClr val="tx1"/>
                </a:solidFill>
                <a:round/>
              </a:ln>
            </p:spPr>
            <p:txBody>
              <a:bodyPr/>
              <a:lstStyle/>
              <a:p>
                <a:endParaRPr lang="en-IN"/>
              </a:p>
            </p:txBody>
          </p:sp>
          <p:sp>
            <p:nvSpPr>
              <p:cNvPr id="18467" name="Line 93"/>
              <p:cNvSpPr>
                <a:spLocks noChangeShapeType="1"/>
              </p:cNvSpPr>
              <p:nvPr/>
            </p:nvSpPr>
            <p:spPr bwMode="auto">
              <a:xfrm flipV="1">
                <a:off x="3120" y="2160"/>
                <a:ext cx="0" cy="192"/>
              </a:xfrm>
              <a:prstGeom prst="line">
                <a:avLst/>
              </a:prstGeom>
              <a:noFill/>
              <a:ln w="9525">
                <a:solidFill>
                  <a:schemeClr val="tx1"/>
                </a:solidFill>
                <a:round/>
              </a:ln>
            </p:spPr>
            <p:txBody>
              <a:bodyPr/>
              <a:lstStyle/>
              <a:p>
                <a:endParaRPr lang="en-IN"/>
              </a:p>
            </p:txBody>
          </p:sp>
          <p:sp>
            <p:nvSpPr>
              <p:cNvPr id="18468" name="Line 94"/>
              <p:cNvSpPr>
                <a:spLocks noChangeShapeType="1"/>
              </p:cNvSpPr>
              <p:nvPr/>
            </p:nvSpPr>
            <p:spPr bwMode="auto">
              <a:xfrm flipV="1">
                <a:off x="5280" y="1914"/>
                <a:ext cx="0" cy="192"/>
              </a:xfrm>
              <a:prstGeom prst="line">
                <a:avLst/>
              </a:prstGeom>
              <a:noFill/>
              <a:ln w="9525">
                <a:solidFill>
                  <a:schemeClr val="tx1"/>
                </a:solidFill>
                <a:round/>
              </a:ln>
            </p:spPr>
            <p:txBody>
              <a:bodyPr/>
              <a:lstStyle/>
              <a:p>
                <a:endParaRPr lang="en-IN"/>
              </a:p>
            </p:txBody>
          </p:sp>
          <p:sp>
            <p:nvSpPr>
              <p:cNvPr id="18469" name="Line 95"/>
              <p:cNvSpPr>
                <a:spLocks noChangeShapeType="1"/>
              </p:cNvSpPr>
              <p:nvPr/>
            </p:nvSpPr>
            <p:spPr bwMode="auto">
              <a:xfrm flipH="1" flipV="1">
                <a:off x="3120" y="2160"/>
                <a:ext cx="768" cy="480"/>
              </a:xfrm>
              <a:prstGeom prst="line">
                <a:avLst/>
              </a:prstGeom>
              <a:noFill/>
              <a:ln w="9525">
                <a:solidFill>
                  <a:schemeClr val="tx1"/>
                </a:solidFill>
                <a:round/>
              </a:ln>
            </p:spPr>
            <p:txBody>
              <a:bodyPr/>
              <a:lstStyle/>
              <a:p>
                <a:endParaRPr lang="en-IN"/>
              </a:p>
            </p:txBody>
          </p:sp>
          <p:sp>
            <p:nvSpPr>
              <p:cNvPr id="18470" name="Line 96"/>
              <p:cNvSpPr>
                <a:spLocks noChangeShapeType="1"/>
              </p:cNvSpPr>
              <p:nvPr/>
            </p:nvSpPr>
            <p:spPr bwMode="auto">
              <a:xfrm flipH="1" flipV="1">
                <a:off x="4512" y="1440"/>
                <a:ext cx="768" cy="480"/>
              </a:xfrm>
              <a:prstGeom prst="line">
                <a:avLst/>
              </a:prstGeom>
              <a:noFill/>
              <a:ln w="9525">
                <a:solidFill>
                  <a:schemeClr val="tx1"/>
                </a:solidFill>
                <a:round/>
              </a:ln>
            </p:spPr>
            <p:txBody>
              <a:bodyPr/>
              <a:lstStyle/>
              <a:p>
                <a:endParaRPr lang="en-IN"/>
              </a:p>
            </p:txBody>
          </p:sp>
          <p:graphicFrame>
            <p:nvGraphicFramePr>
              <p:cNvPr id="18434" name="Object 97"/>
              <p:cNvGraphicFramePr>
                <a:graphicFrameLocks noChangeAspect="1"/>
              </p:cNvGraphicFramePr>
              <p:nvPr/>
            </p:nvGraphicFramePr>
            <p:xfrm>
              <a:off x="3414" y="2331"/>
              <a:ext cx="996" cy="201"/>
            </p:xfrm>
            <a:graphic>
              <a:graphicData uri="http://schemas.openxmlformats.org/presentationml/2006/ole">
                <mc:AlternateContent xmlns:mc="http://schemas.openxmlformats.org/markup-compatibility/2006">
                  <mc:Choice xmlns:v="urn:schemas-microsoft-com:vml" Requires="v">
                    <p:oleObj spid="_x0000_s23554" name="CorelDRAW" r:id="rId3" imgW="9525" imgH="9525" progId="">
                      <p:embed/>
                    </p:oleObj>
                  </mc:Choice>
                  <mc:Fallback>
                    <p:oleObj name="CorelDRAW" r:id="rId3" imgW="9525" imgH="9525" progId="">
                      <p:embed/>
                      <p:pic>
                        <p:nvPicPr>
                          <p:cNvPr id="0" name="Object 97"/>
                          <p:cNvPicPr>
                            <a:picLocks noChangeAspect="1"/>
                          </p:cNvPicPr>
                          <p:nvPr/>
                        </p:nvPicPr>
                        <p:blipFill>
                          <a:blip r:embed="rId4"/>
                          <a:stretch>
                            <a:fillRect/>
                          </a:stretch>
                        </p:blipFill>
                        <p:spPr>
                          <a:xfrm>
                            <a:off x="3414" y="2331"/>
                            <a:ext cx="996" cy="201"/>
                          </a:xfrm>
                          <a:prstGeom prst="rect">
                            <a:avLst/>
                          </a:prstGeom>
                          <a:noFill/>
                          <a:ln w="9525">
                            <a:noFill/>
                          </a:ln>
                        </p:spPr>
                      </p:pic>
                    </p:oleObj>
                  </mc:Fallback>
                </mc:AlternateContent>
              </a:graphicData>
            </a:graphic>
          </p:graphicFrame>
          <p:graphicFrame>
            <p:nvGraphicFramePr>
              <p:cNvPr id="18435" name="Object 98"/>
              <p:cNvGraphicFramePr>
                <a:graphicFrameLocks noChangeAspect="1"/>
              </p:cNvGraphicFramePr>
              <p:nvPr/>
            </p:nvGraphicFramePr>
            <p:xfrm>
              <a:off x="3414" y="2526"/>
              <a:ext cx="996" cy="201"/>
            </p:xfrm>
            <a:graphic>
              <a:graphicData uri="http://schemas.openxmlformats.org/presentationml/2006/ole">
                <mc:AlternateContent xmlns:mc="http://schemas.openxmlformats.org/markup-compatibility/2006">
                  <mc:Choice xmlns:v="urn:schemas-microsoft-com:vml" Requires="v">
                    <p:oleObj spid="_x0000_s23555" name="CorelDRAW" r:id="rId5" imgW="9525" imgH="9525" progId="">
                      <p:embed/>
                    </p:oleObj>
                  </mc:Choice>
                  <mc:Fallback>
                    <p:oleObj name="CorelDRAW" r:id="rId5" imgW="9525" imgH="9525" progId="">
                      <p:embed/>
                      <p:pic>
                        <p:nvPicPr>
                          <p:cNvPr id="0" name="Object 98"/>
                          <p:cNvPicPr>
                            <a:picLocks noChangeAspect="1"/>
                          </p:cNvPicPr>
                          <p:nvPr/>
                        </p:nvPicPr>
                        <p:blipFill>
                          <a:blip r:embed="rId4"/>
                          <a:stretch>
                            <a:fillRect/>
                          </a:stretch>
                        </p:blipFill>
                        <p:spPr>
                          <a:xfrm>
                            <a:off x="3414" y="2526"/>
                            <a:ext cx="996" cy="201"/>
                          </a:xfrm>
                          <a:prstGeom prst="rect">
                            <a:avLst/>
                          </a:prstGeom>
                          <a:noFill/>
                          <a:ln w="9525">
                            <a:noFill/>
                          </a:ln>
                        </p:spPr>
                      </p:pic>
                    </p:oleObj>
                  </mc:Fallback>
                </mc:AlternateContent>
              </a:graphicData>
            </a:graphic>
          </p:graphicFrame>
          <p:sp>
            <p:nvSpPr>
              <p:cNvPr id="18471" name="Line 99"/>
              <p:cNvSpPr>
                <a:spLocks noChangeShapeType="1"/>
              </p:cNvSpPr>
              <p:nvPr/>
            </p:nvSpPr>
            <p:spPr bwMode="auto">
              <a:xfrm flipV="1">
                <a:off x="4368" y="1920"/>
                <a:ext cx="912" cy="480"/>
              </a:xfrm>
              <a:prstGeom prst="line">
                <a:avLst/>
              </a:prstGeom>
              <a:noFill/>
              <a:ln w="19050">
                <a:solidFill>
                  <a:schemeClr val="tx1"/>
                </a:solidFill>
                <a:round/>
              </a:ln>
            </p:spPr>
            <p:txBody>
              <a:bodyPr/>
              <a:lstStyle/>
              <a:p>
                <a:endParaRPr lang="en-IN"/>
              </a:p>
            </p:txBody>
          </p:sp>
          <p:sp>
            <p:nvSpPr>
              <p:cNvPr id="18472" name="Line 100"/>
              <p:cNvSpPr>
                <a:spLocks noChangeShapeType="1"/>
              </p:cNvSpPr>
              <p:nvPr/>
            </p:nvSpPr>
            <p:spPr bwMode="auto">
              <a:xfrm flipV="1">
                <a:off x="4362" y="2106"/>
                <a:ext cx="912" cy="480"/>
              </a:xfrm>
              <a:prstGeom prst="line">
                <a:avLst/>
              </a:prstGeom>
              <a:noFill/>
              <a:ln w="19050">
                <a:solidFill>
                  <a:schemeClr val="tx1"/>
                </a:solidFill>
                <a:round/>
              </a:ln>
            </p:spPr>
            <p:txBody>
              <a:bodyPr/>
              <a:lstStyle/>
              <a:p>
                <a:endParaRPr lang="en-IN"/>
              </a:p>
            </p:txBody>
          </p:sp>
          <p:sp>
            <p:nvSpPr>
              <p:cNvPr id="18473" name="Line 101"/>
              <p:cNvSpPr>
                <a:spLocks noChangeShapeType="1"/>
              </p:cNvSpPr>
              <p:nvPr/>
            </p:nvSpPr>
            <p:spPr bwMode="auto">
              <a:xfrm flipH="1" flipV="1">
                <a:off x="3840" y="1776"/>
                <a:ext cx="384" cy="240"/>
              </a:xfrm>
              <a:prstGeom prst="line">
                <a:avLst/>
              </a:prstGeom>
              <a:noFill/>
              <a:ln w="9525">
                <a:solidFill>
                  <a:schemeClr val="tx1"/>
                </a:solidFill>
                <a:round/>
              </a:ln>
            </p:spPr>
            <p:txBody>
              <a:bodyPr/>
              <a:lstStyle/>
              <a:p>
                <a:endParaRPr lang="en-IN"/>
              </a:p>
            </p:txBody>
          </p:sp>
          <p:sp>
            <p:nvSpPr>
              <p:cNvPr id="18474" name="Line 102"/>
              <p:cNvSpPr>
                <a:spLocks noChangeShapeType="1"/>
              </p:cNvSpPr>
              <p:nvPr/>
            </p:nvSpPr>
            <p:spPr bwMode="auto">
              <a:xfrm flipV="1">
                <a:off x="4224" y="1680"/>
                <a:ext cx="672" cy="336"/>
              </a:xfrm>
              <a:prstGeom prst="line">
                <a:avLst/>
              </a:prstGeom>
              <a:noFill/>
              <a:ln w="9525">
                <a:solidFill>
                  <a:schemeClr val="tx1"/>
                </a:solidFill>
                <a:round/>
              </a:ln>
            </p:spPr>
            <p:txBody>
              <a:bodyPr/>
              <a:lstStyle/>
              <a:p>
                <a:endParaRPr lang="en-IN"/>
              </a:p>
            </p:txBody>
          </p:sp>
          <p:sp>
            <p:nvSpPr>
              <p:cNvPr id="18475" name="Line 103"/>
              <p:cNvSpPr>
                <a:spLocks noChangeShapeType="1"/>
              </p:cNvSpPr>
              <p:nvPr/>
            </p:nvSpPr>
            <p:spPr bwMode="auto">
              <a:xfrm flipV="1">
                <a:off x="3840" y="1200"/>
                <a:ext cx="0" cy="576"/>
              </a:xfrm>
              <a:prstGeom prst="line">
                <a:avLst/>
              </a:prstGeom>
              <a:noFill/>
              <a:ln w="9525">
                <a:solidFill>
                  <a:schemeClr val="tx1"/>
                </a:solidFill>
                <a:round/>
              </a:ln>
            </p:spPr>
            <p:txBody>
              <a:bodyPr/>
              <a:lstStyle/>
              <a:p>
                <a:endParaRPr lang="en-IN"/>
              </a:p>
            </p:txBody>
          </p:sp>
          <p:sp>
            <p:nvSpPr>
              <p:cNvPr id="18476" name="Line 104"/>
              <p:cNvSpPr>
                <a:spLocks noChangeShapeType="1"/>
              </p:cNvSpPr>
              <p:nvPr/>
            </p:nvSpPr>
            <p:spPr bwMode="auto">
              <a:xfrm flipV="1">
                <a:off x="4896" y="1104"/>
                <a:ext cx="0" cy="576"/>
              </a:xfrm>
              <a:prstGeom prst="line">
                <a:avLst/>
              </a:prstGeom>
              <a:noFill/>
              <a:ln w="9525">
                <a:solidFill>
                  <a:schemeClr val="tx1"/>
                </a:solidFill>
                <a:round/>
              </a:ln>
            </p:spPr>
            <p:txBody>
              <a:bodyPr/>
              <a:lstStyle/>
              <a:p>
                <a:endParaRPr lang="en-IN"/>
              </a:p>
            </p:txBody>
          </p:sp>
          <p:sp>
            <p:nvSpPr>
              <p:cNvPr id="18477" name="Line 105"/>
              <p:cNvSpPr>
                <a:spLocks noChangeShapeType="1"/>
              </p:cNvSpPr>
              <p:nvPr/>
            </p:nvSpPr>
            <p:spPr bwMode="auto">
              <a:xfrm flipV="1">
                <a:off x="4218" y="1110"/>
                <a:ext cx="672" cy="336"/>
              </a:xfrm>
              <a:prstGeom prst="line">
                <a:avLst/>
              </a:prstGeom>
              <a:noFill/>
              <a:ln w="9525">
                <a:solidFill>
                  <a:schemeClr val="tx1"/>
                </a:solidFill>
                <a:round/>
              </a:ln>
            </p:spPr>
            <p:txBody>
              <a:bodyPr/>
              <a:lstStyle/>
              <a:p>
                <a:endParaRPr lang="en-IN"/>
              </a:p>
            </p:txBody>
          </p:sp>
          <p:sp>
            <p:nvSpPr>
              <p:cNvPr id="18478" name="Line 106"/>
              <p:cNvSpPr>
                <a:spLocks noChangeShapeType="1"/>
              </p:cNvSpPr>
              <p:nvPr/>
            </p:nvSpPr>
            <p:spPr bwMode="auto">
              <a:xfrm>
                <a:off x="3120" y="1584"/>
                <a:ext cx="144" cy="96"/>
              </a:xfrm>
              <a:prstGeom prst="line">
                <a:avLst/>
              </a:prstGeom>
              <a:noFill/>
              <a:ln w="9525">
                <a:solidFill>
                  <a:schemeClr val="tx1"/>
                </a:solidFill>
                <a:round/>
              </a:ln>
            </p:spPr>
            <p:txBody>
              <a:bodyPr/>
              <a:lstStyle/>
              <a:p>
                <a:endParaRPr lang="en-IN"/>
              </a:p>
            </p:txBody>
          </p:sp>
          <p:sp>
            <p:nvSpPr>
              <p:cNvPr id="18479" name="Rectangle 107"/>
              <p:cNvSpPr>
                <a:spLocks noChangeArrowheads="1"/>
              </p:cNvSpPr>
              <p:nvPr/>
            </p:nvSpPr>
            <p:spPr bwMode="auto">
              <a:xfrm>
                <a:off x="3120" y="1968"/>
                <a:ext cx="144" cy="336"/>
              </a:xfrm>
              <a:prstGeom prst="rect">
                <a:avLst/>
              </a:prstGeom>
              <a:solidFill>
                <a:schemeClr val="bg1"/>
              </a:solidFill>
              <a:ln w="9525">
                <a:solidFill>
                  <a:schemeClr val="bg1"/>
                </a:solidFill>
                <a:miter lim="800000"/>
              </a:ln>
            </p:spPr>
            <p:txBody>
              <a:bodyPr wrap="none" anchor="ctr"/>
              <a:lstStyle/>
              <a:p>
                <a:endParaRPr lang="en-IN"/>
              </a:p>
            </p:txBody>
          </p:sp>
          <p:sp>
            <p:nvSpPr>
              <p:cNvPr id="18480" name="Line 108"/>
              <p:cNvSpPr>
                <a:spLocks noChangeShapeType="1"/>
              </p:cNvSpPr>
              <p:nvPr/>
            </p:nvSpPr>
            <p:spPr bwMode="auto">
              <a:xfrm>
                <a:off x="3120" y="2352"/>
                <a:ext cx="384" cy="240"/>
              </a:xfrm>
              <a:prstGeom prst="line">
                <a:avLst/>
              </a:prstGeom>
              <a:noFill/>
              <a:ln w="19050">
                <a:solidFill>
                  <a:schemeClr val="tx1"/>
                </a:solidFill>
                <a:round/>
              </a:ln>
            </p:spPr>
            <p:txBody>
              <a:bodyPr/>
              <a:lstStyle/>
              <a:p>
                <a:endParaRPr lang="en-IN"/>
              </a:p>
            </p:txBody>
          </p:sp>
          <p:sp>
            <p:nvSpPr>
              <p:cNvPr id="18481" name="Line 109"/>
              <p:cNvSpPr>
                <a:spLocks noChangeShapeType="1"/>
              </p:cNvSpPr>
              <p:nvPr/>
            </p:nvSpPr>
            <p:spPr bwMode="auto">
              <a:xfrm>
                <a:off x="3120" y="1584"/>
                <a:ext cx="0" cy="768"/>
              </a:xfrm>
              <a:prstGeom prst="line">
                <a:avLst/>
              </a:prstGeom>
              <a:noFill/>
              <a:ln w="9525">
                <a:solidFill>
                  <a:schemeClr val="tx1"/>
                </a:solidFill>
                <a:round/>
              </a:ln>
            </p:spPr>
            <p:txBody>
              <a:bodyPr/>
              <a:lstStyle/>
              <a:p>
                <a:endParaRPr lang="en-IN"/>
              </a:p>
            </p:txBody>
          </p:sp>
          <p:sp>
            <p:nvSpPr>
              <p:cNvPr id="18482" name="Line 110"/>
              <p:cNvSpPr>
                <a:spLocks noChangeShapeType="1"/>
              </p:cNvSpPr>
              <p:nvPr/>
            </p:nvSpPr>
            <p:spPr bwMode="auto">
              <a:xfrm>
                <a:off x="3264" y="1680"/>
                <a:ext cx="0" cy="576"/>
              </a:xfrm>
              <a:prstGeom prst="line">
                <a:avLst/>
              </a:prstGeom>
              <a:noFill/>
              <a:ln w="9525">
                <a:solidFill>
                  <a:schemeClr val="tx1"/>
                </a:solidFill>
                <a:round/>
              </a:ln>
            </p:spPr>
            <p:txBody>
              <a:bodyPr/>
              <a:lstStyle/>
              <a:p>
                <a:endParaRPr lang="en-IN"/>
              </a:p>
            </p:txBody>
          </p:sp>
          <p:sp>
            <p:nvSpPr>
              <p:cNvPr id="18483" name="Line 111"/>
              <p:cNvSpPr>
                <a:spLocks noChangeShapeType="1"/>
              </p:cNvSpPr>
              <p:nvPr/>
            </p:nvSpPr>
            <p:spPr bwMode="auto">
              <a:xfrm flipH="1">
                <a:off x="3264" y="1872"/>
                <a:ext cx="720" cy="384"/>
              </a:xfrm>
              <a:prstGeom prst="line">
                <a:avLst/>
              </a:prstGeom>
              <a:noFill/>
              <a:ln w="9525">
                <a:solidFill>
                  <a:schemeClr val="tx1"/>
                </a:solidFill>
                <a:round/>
              </a:ln>
            </p:spPr>
            <p:txBody>
              <a:bodyPr/>
              <a:lstStyle/>
              <a:p>
                <a:endParaRPr lang="en-IN"/>
              </a:p>
            </p:txBody>
          </p:sp>
          <p:sp>
            <p:nvSpPr>
              <p:cNvPr id="18484" name="Oval 112"/>
              <p:cNvSpPr>
                <a:spLocks noChangeArrowheads="1"/>
              </p:cNvSpPr>
              <p:nvPr/>
            </p:nvSpPr>
            <p:spPr bwMode="auto">
              <a:xfrm rot="19890693" flipV="1">
                <a:off x="3207" y="1737"/>
                <a:ext cx="1380" cy="47"/>
              </a:xfrm>
              <a:prstGeom prst="ellipse">
                <a:avLst/>
              </a:prstGeom>
              <a:solidFill>
                <a:schemeClr val="bg1"/>
              </a:solidFill>
              <a:ln w="9525">
                <a:solidFill>
                  <a:schemeClr val="bg1"/>
                </a:solidFill>
                <a:round/>
              </a:ln>
            </p:spPr>
            <p:txBody>
              <a:bodyPr wrap="none" anchor="ctr"/>
              <a:lstStyle/>
              <a:p>
                <a:endParaRPr lang="en-IN"/>
              </a:p>
            </p:txBody>
          </p:sp>
          <p:sp>
            <p:nvSpPr>
              <p:cNvPr id="18485" name="Line 113"/>
              <p:cNvSpPr>
                <a:spLocks noChangeShapeType="1"/>
              </p:cNvSpPr>
              <p:nvPr/>
            </p:nvSpPr>
            <p:spPr bwMode="auto">
              <a:xfrm flipV="1">
                <a:off x="4224" y="1440"/>
                <a:ext cx="0" cy="576"/>
              </a:xfrm>
              <a:prstGeom prst="line">
                <a:avLst/>
              </a:prstGeom>
              <a:noFill/>
              <a:ln w="9525">
                <a:solidFill>
                  <a:schemeClr val="tx1"/>
                </a:solidFill>
                <a:round/>
              </a:ln>
            </p:spPr>
            <p:txBody>
              <a:bodyPr/>
              <a:lstStyle/>
              <a:p>
                <a:endParaRPr lang="en-IN"/>
              </a:p>
            </p:txBody>
          </p:sp>
          <p:sp>
            <p:nvSpPr>
              <p:cNvPr id="18486" name="Rectangle 114"/>
              <p:cNvSpPr>
                <a:spLocks noChangeArrowheads="1"/>
              </p:cNvSpPr>
              <p:nvPr/>
            </p:nvSpPr>
            <p:spPr bwMode="auto">
              <a:xfrm>
                <a:off x="4440" y="1344"/>
                <a:ext cx="432" cy="336"/>
              </a:xfrm>
              <a:prstGeom prst="rect">
                <a:avLst/>
              </a:prstGeom>
              <a:solidFill>
                <a:schemeClr val="bg1"/>
              </a:solidFill>
              <a:ln w="9525">
                <a:solidFill>
                  <a:schemeClr val="bg1"/>
                </a:solidFill>
                <a:miter lim="800000"/>
              </a:ln>
            </p:spPr>
            <p:txBody>
              <a:bodyPr wrap="none" anchor="ctr"/>
              <a:lstStyle/>
              <a:p>
                <a:endParaRPr lang="en-IN"/>
              </a:p>
            </p:txBody>
          </p:sp>
          <p:sp>
            <p:nvSpPr>
              <p:cNvPr id="18487" name="Oval 115"/>
              <p:cNvSpPr>
                <a:spLocks noChangeArrowheads="1"/>
              </p:cNvSpPr>
              <p:nvPr/>
            </p:nvSpPr>
            <p:spPr bwMode="auto">
              <a:xfrm>
                <a:off x="3774" y="1224"/>
                <a:ext cx="144" cy="624"/>
              </a:xfrm>
              <a:prstGeom prst="ellipse">
                <a:avLst/>
              </a:prstGeom>
              <a:solidFill>
                <a:schemeClr val="bg1"/>
              </a:solidFill>
              <a:ln w="9525">
                <a:solidFill>
                  <a:schemeClr val="bg1"/>
                </a:solidFill>
                <a:round/>
              </a:ln>
            </p:spPr>
            <p:txBody>
              <a:bodyPr wrap="none" anchor="ctr"/>
              <a:lstStyle/>
              <a:p>
                <a:endParaRPr lang="en-IN"/>
              </a:p>
            </p:txBody>
          </p:sp>
          <p:sp>
            <p:nvSpPr>
              <p:cNvPr id="18488" name="Oval 116"/>
              <p:cNvSpPr>
                <a:spLocks noChangeArrowheads="1"/>
              </p:cNvSpPr>
              <p:nvPr/>
            </p:nvSpPr>
            <p:spPr bwMode="auto">
              <a:xfrm>
                <a:off x="3864" y="1680"/>
                <a:ext cx="144" cy="192"/>
              </a:xfrm>
              <a:prstGeom prst="ellipse">
                <a:avLst/>
              </a:prstGeom>
              <a:solidFill>
                <a:schemeClr val="bg1"/>
              </a:solidFill>
              <a:ln w="9525">
                <a:solidFill>
                  <a:schemeClr val="bg1"/>
                </a:solidFill>
                <a:round/>
              </a:ln>
            </p:spPr>
            <p:txBody>
              <a:bodyPr wrap="none" anchor="ctr"/>
              <a:lstStyle/>
              <a:p>
                <a:endParaRPr lang="en-IN"/>
              </a:p>
            </p:txBody>
          </p:sp>
          <p:sp>
            <p:nvSpPr>
              <p:cNvPr id="18489" name="Line 117"/>
              <p:cNvSpPr>
                <a:spLocks noChangeShapeType="1"/>
              </p:cNvSpPr>
              <p:nvPr/>
            </p:nvSpPr>
            <p:spPr bwMode="auto">
              <a:xfrm>
                <a:off x="3984" y="1296"/>
                <a:ext cx="0" cy="576"/>
              </a:xfrm>
              <a:prstGeom prst="line">
                <a:avLst/>
              </a:prstGeom>
              <a:noFill/>
              <a:ln w="9525">
                <a:solidFill>
                  <a:schemeClr val="tx1"/>
                </a:solidFill>
                <a:round/>
              </a:ln>
            </p:spPr>
            <p:txBody>
              <a:bodyPr/>
              <a:lstStyle/>
              <a:p>
                <a:endParaRPr lang="en-IN"/>
              </a:p>
            </p:txBody>
          </p:sp>
          <p:sp>
            <p:nvSpPr>
              <p:cNvPr id="18490" name="AutoShape 118"/>
              <p:cNvSpPr>
                <a:spLocks noChangeArrowheads="1"/>
              </p:cNvSpPr>
              <p:nvPr/>
            </p:nvSpPr>
            <p:spPr bwMode="auto">
              <a:xfrm rot="-1307576">
                <a:off x="4224" y="1056"/>
                <a:ext cx="638" cy="446"/>
              </a:xfrm>
              <a:prstGeom prst="parallelogram">
                <a:avLst>
                  <a:gd name="adj" fmla="val 35762"/>
                </a:avLst>
              </a:prstGeom>
              <a:solidFill>
                <a:schemeClr val="bg1"/>
              </a:solidFill>
              <a:ln w="9525">
                <a:solidFill>
                  <a:schemeClr val="bg2"/>
                </a:solidFill>
                <a:miter lim="800000"/>
              </a:ln>
            </p:spPr>
            <p:txBody>
              <a:bodyPr wrap="none" anchor="ctr"/>
              <a:lstStyle/>
              <a:p>
                <a:endParaRPr lang="en-IN"/>
              </a:p>
            </p:txBody>
          </p:sp>
          <p:sp>
            <p:nvSpPr>
              <p:cNvPr id="18491" name="Oval 119"/>
              <p:cNvSpPr>
                <a:spLocks noChangeArrowheads="1"/>
              </p:cNvSpPr>
              <p:nvPr/>
            </p:nvSpPr>
            <p:spPr bwMode="auto">
              <a:xfrm rot="-3523848">
                <a:off x="4261" y="1095"/>
                <a:ext cx="558" cy="372"/>
              </a:xfrm>
              <a:prstGeom prst="ellipse">
                <a:avLst/>
              </a:prstGeom>
              <a:solidFill>
                <a:schemeClr val="bg1"/>
              </a:solidFill>
              <a:ln w="9525">
                <a:solidFill>
                  <a:schemeClr val="tx1"/>
                </a:solidFill>
                <a:round/>
              </a:ln>
            </p:spPr>
            <p:txBody>
              <a:bodyPr wrap="none" anchor="ctr"/>
              <a:lstStyle/>
              <a:p>
                <a:endParaRPr lang="en-IN"/>
              </a:p>
            </p:txBody>
          </p:sp>
          <p:sp>
            <p:nvSpPr>
              <p:cNvPr id="18492" name="AutoShape 120"/>
              <p:cNvSpPr>
                <a:spLocks noChangeArrowheads="1"/>
              </p:cNvSpPr>
              <p:nvPr/>
            </p:nvSpPr>
            <p:spPr bwMode="auto">
              <a:xfrm rot="-1556089">
                <a:off x="4165" y="850"/>
                <a:ext cx="719" cy="399"/>
              </a:xfrm>
              <a:prstGeom prst="parallelogram">
                <a:avLst>
                  <a:gd name="adj" fmla="val 45050"/>
                </a:avLst>
              </a:prstGeom>
              <a:solidFill>
                <a:schemeClr val="bg1"/>
              </a:solidFill>
              <a:ln w="9525">
                <a:solidFill>
                  <a:schemeClr val="bg1"/>
                </a:solidFill>
                <a:miter lim="800000"/>
              </a:ln>
            </p:spPr>
            <p:txBody>
              <a:bodyPr wrap="none" anchor="ctr"/>
              <a:lstStyle/>
              <a:p>
                <a:endParaRPr lang="en-IN"/>
              </a:p>
            </p:txBody>
          </p:sp>
          <p:sp>
            <p:nvSpPr>
              <p:cNvPr id="18493" name="Line 121"/>
              <p:cNvSpPr>
                <a:spLocks noChangeShapeType="1"/>
              </p:cNvSpPr>
              <p:nvPr/>
            </p:nvSpPr>
            <p:spPr bwMode="auto">
              <a:xfrm flipH="1" flipV="1">
                <a:off x="4512" y="864"/>
                <a:ext cx="384" cy="240"/>
              </a:xfrm>
              <a:prstGeom prst="line">
                <a:avLst/>
              </a:prstGeom>
              <a:noFill/>
              <a:ln w="9525">
                <a:solidFill>
                  <a:schemeClr val="tx1"/>
                </a:solidFill>
                <a:round/>
              </a:ln>
            </p:spPr>
            <p:txBody>
              <a:bodyPr/>
              <a:lstStyle/>
              <a:p>
                <a:endParaRPr lang="en-IN"/>
              </a:p>
            </p:txBody>
          </p:sp>
          <p:sp>
            <p:nvSpPr>
              <p:cNvPr id="18494" name="Line 122"/>
              <p:cNvSpPr>
                <a:spLocks noChangeShapeType="1"/>
              </p:cNvSpPr>
              <p:nvPr/>
            </p:nvSpPr>
            <p:spPr bwMode="auto">
              <a:xfrm flipV="1">
                <a:off x="3840" y="864"/>
                <a:ext cx="672" cy="336"/>
              </a:xfrm>
              <a:prstGeom prst="line">
                <a:avLst/>
              </a:prstGeom>
              <a:noFill/>
              <a:ln w="9525">
                <a:solidFill>
                  <a:schemeClr val="tx1"/>
                </a:solidFill>
                <a:round/>
              </a:ln>
            </p:spPr>
            <p:txBody>
              <a:bodyPr/>
              <a:lstStyle/>
              <a:p>
                <a:endParaRPr lang="en-IN"/>
              </a:p>
            </p:txBody>
          </p:sp>
          <p:sp>
            <p:nvSpPr>
              <p:cNvPr id="18495" name="Line 123"/>
              <p:cNvSpPr>
                <a:spLocks noChangeShapeType="1"/>
              </p:cNvSpPr>
              <p:nvPr/>
            </p:nvSpPr>
            <p:spPr bwMode="auto">
              <a:xfrm>
                <a:off x="4404" y="918"/>
                <a:ext cx="384" cy="240"/>
              </a:xfrm>
              <a:prstGeom prst="line">
                <a:avLst/>
              </a:prstGeom>
              <a:noFill/>
              <a:ln w="9525">
                <a:solidFill>
                  <a:schemeClr val="tx1"/>
                </a:solidFill>
                <a:round/>
              </a:ln>
            </p:spPr>
            <p:txBody>
              <a:bodyPr/>
              <a:lstStyle/>
              <a:p>
                <a:endParaRPr lang="en-IN"/>
              </a:p>
            </p:txBody>
          </p:sp>
          <p:sp>
            <p:nvSpPr>
              <p:cNvPr id="18496" name="Rectangle 124"/>
              <p:cNvSpPr>
                <a:spLocks noChangeArrowheads="1"/>
              </p:cNvSpPr>
              <p:nvPr/>
            </p:nvSpPr>
            <p:spPr bwMode="auto">
              <a:xfrm>
                <a:off x="3828" y="1026"/>
                <a:ext cx="240" cy="288"/>
              </a:xfrm>
              <a:prstGeom prst="rect">
                <a:avLst/>
              </a:prstGeom>
              <a:solidFill>
                <a:schemeClr val="bg1"/>
              </a:solidFill>
              <a:ln w="9525">
                <a:solidFill>
                  <a:schemeClr val="bg1"/>
                </a:solidFill>
                <a:miter lim="800000"/>
              </a:ln>
            </p:spPr>
            <p:txBody>
              <a:bodyPr wrap="none" anchor="ctr"/>
              <a:lstStyle/>
              <a:p>
                <a:endParaRPr lang="en-IN"/>
              </a:p>
            </p:txBody>
          </p:sp>
          <p:sp>
            <p:nvSpPr>
              <p:cNvPr id="18497" name="Line 125"/>
              <p:cNvSpPr>
                <a:spLocks noChangeShapeType="1"/>
              </p:cNvSpPr>
              <p:nvPr/>
            </p:nvSpPr>
            <p:spPr bwMode="auto">
              <a:xfrm flipH="1" flipV="1">
                <a:off x="3984" y="1290"/>
                <a:ext cx="240" cy="150"/>
              </a:xfrm>
              <a:prstGeom prst="line">
                <a:avLst/>
              </a:prstGeom>
              <a:noFill/>
              <a:ln w="9525">
                <a:solidFill>
                  <a:schemeClr val="tx1"/>
                </a:solidFill>
                <a:round/>
              </a:ln>
            </p:spPr>
            <p:txBody>
              <a:bodyPr/>
              <a:lstStyle/>
              <a:p>
                <a:endParaRPr lang="en-IN"/>
              </a:p>
            </p:txBody>
          </p:sp>
          <p:sp>
            <p:nvSpPr>
              <p:cNvPr id="18498" name="Line 126"/>
              <p:cNvSpPr>
                <a:spLocks noChangeShapeType="1"/>
              </p:cNvSpPr>
              <p:nvPr/>
            </p:nvSpPr>
            <p:spPr bwMode="auto">
              <a:xfrm flipH="1">
                <a:off x="3120" y="1149"/>
                <a:ext cx="816" cy="435"/>
              </a:xfrm>
              <a:prstGeom prst="line">
                <a:avLst/>
              </a:prstGeom>
              <a:noFill/>
              <a:ln w="9525">
                <a:solidFill>
                  <a:schemeClr val="tx1"/>
                </a:solidFill>
                <a:round/>
              </a:ln>
            </p:spPr>
            <p:txBody>
              <a:bodyPr/>
              <a:lstStyle/>
              <a:p>
                <a:endParaRPr lang="en-IN"/>
              </a:p>
            </p:txBody>
          </p:sp>
          <p:sp>
            <p:nvSpPr>
              <p:cNvPr id="18499" name="Line 127"/>
              <p:cNvSpPr>
                <a:spLocks noChangeShapeType="1"/>
              </p:cNvSpPr>
              <p:nvPr/>
            </p:nvSpPr>
            <p:spPr bwMode="auto">
              <a:xfrm flipH="1">
                <a:off x="3264" y="1296"/>
                <a:ext cx="720" cy="384"/>
              </a:xfrm>
              <a:prstGeom prst="line">
                <a:avLst/>
              </a:prstGeom>
              <a:noFill/>
              <a:ln w="9525">
                <a:solidFill>
                  <a:schemeClr val="tx1"/>
                </a:solidFill>
                <a:round/>
              </a:ln>
            </p:spPr>
            <p:txBody>
              <a:bodyPr/>
              <a:lstStyle/>
              <a:p>
                <a:endParaRPr lang="en-IN"/>
              </a:p>
            </p:txBody>
          </p:sp>
          <p:sp>
            <p:nvSpPr>
              <p:cNvPr id="18500" name="Line 128"/>
              <p:cNvSpPr>
                <a:spLocks noChangeShapeType="1"/>
              </p:cNvSpPr>
              <p:nvPr/>
            </p:nvSpPr>
            <p:spPr bwMode="auto">
              <a:xfrm flipH="1" flipV="1">
                <a:off x="3936" y="1152"/>
                <a:ext cx="384" cy="240"/>
              </a:xfrm>
              <a:prstGeom prst="line">
                <a:avLst/>
              </a:prstGeom>
              <a:noFill/>
              <a:ln w="9525">
                <a:solidFill>
                  <a:schemeClr val="tx1"/>
                </a:solidFill>
                <a:round/>
              </a:ln>
            </p:spPr>
            <p:txBody>
              <a:bodyPr/>
              <a:lstStyle/>
              <a:p>
                <a:endParaRPr lang="en-IN"/>
              </a:p>
            </p:txBody>
          </p:sp>
          <p:sp>
            <p:nvSpPr>
              <p:cNvPr id="18501" name="Line 129"/>
              <p:cNvSpPr>
                <a:spLocks noChangeShapeType="1"/>
              </p:cNvSpPr>
              <p:nvPr/>
            </p:nvSpPr>
            <p:spPr bwMode="auto">
              <a:xfrm>
                <a:off x="3744" y="2112"/>
                <a:ext cx="336" cy="240"/>
              </a:xfrm>
              <a:prstGeom prst="line">
                <a:avLst/>
              </a:prstGeom>
              <a:noFill/>
              <a:ln w="9525">
                <a:solidFill>
                  <a:schemeClr val="tx1"/>
                </a:solidFill>
                <a:round/>
              </a:ln>
            </p:spPr>
            <p:txBody>
              <a:bodyPr/>
              <a:lstStyle/>
              <a:p>
                <a:endParaRPr lang="en-IN"/>
              </a:p>
            </p:txBody>
          </p:sp>
          <p:sp>
            <p:nvSpPr>
              <p:cNvPr id="18502" name="Line 130"/>
              <p:cNvSpPr>
                <a:spLocks noChangeShapeType="1"/>
              </p:cNvSpPr>
              <p:nvPr/>
            </p:nvSpPr>
            <p:spPr bwMode="auto">
              <a:xfrm flipV="1">
                <a:off x="3762" y="2129"/>
                <a:ext cx="288" cy="180"/>
              </a:xfrm>
              <a:prstGeom prst="line">
                <a:avLst/>
              </a:prstGeom>
              <a:noFill/>
              <a:ln w="9525">
                <a:solidFill>
                  <a:schemeClr val="tx1"/>
                </a:solidFill>
                <a:round/>
              </a:ln>
            </p:spPr>
            <p:txBody>
              <a:bodyPr/>
              <a:lstStyle/>
              <a:p>
                <a:endParaRPr lang="en-IN"/>
              </a:p>
            </p:txBody>
          </p:sp>
          <p:sp>
            <p:nvSpPr>
              <p:cNvPr id="18503" name="Text Box 131"/>
              <p:cNvSpPr txBox="1">
                <a:spLocks noChangeArrowheads="1"/>
              </p:cNvSpPr>
              <p:nvPr/>
            </p:nvSpPr>
            <p:spPr bwMode="auto">
              <a:xfrm>
                <a:off x="3809" y="2808"/>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11" name="Group 132"/>
            <p:cNvGrpSpPr/>
            <p:nvPr/>
          </p:nvGrpSpPr>
          <p:grpSpPr bwMode="auto">
            <a:xfrm rot="-234294">
              <a:off x="3870" y="552"/>
              <a:ext cx="638" cy="710"/>
              <a:chOff x="2430" y="562"/>
              <a:chExt cx="638" cy="710"/>
            </a:xfrm>
          </p:grpSpPr>
          <p:sp>
            <p:nvSpPr>
              <p:cNvPr id="18457" name="Oval 133"/>
              <p:cNvSpPr>
                <a:spLocks noChangeArrowheads="1"/>
              </p:cNvSpPr>
              <p:nvPr/>
            </p:nvSpPr>
            <p:spPr bwMode="auto">
              <a:xfrm rot="-3523848">
                <a:off x="2485" y="807"/>
                <a:ext cx="558" cy="372"/>
              </a:xfrm>
              <a:prstGeom prst="ellipse">
                <a:avLst/>
              </a:prstGeom>
              <a:solidFill>
                <a:schemeClr val="bg1"/>
              </a:solidFill>
              <a:ln w="9525">
                <a:solidFill>
                  <a:schemeClr val="tx1"/>
                </a:solidFill>
                <a:round/>
              </a:ln>
            </p:spPr>
            <p:txBody>
              <a:bodyPr wrap="none" anchor="ctr"/>
              <a:lstStyle/>
              <a:p>
                <a:endParaRPr lang="en-IN"/>
              </a:p>
            </p:txBody>
          </p:sp>
          <p:sp>
            <p:nvSpPr>
              <p:cNvPr id="18458" name="AutoShape 134"/>
              <p:cNvSpPr>
                <a:spLocks noChangeArrowheads="1"/>
              </p:cNvSpPr>
              <p:nvPr/>
            </p:nvSpPr>
            <p:spPr bwMode="auto">
              <a:xfrm rot="-1307576">
                <a:off x="2430" y="562"/>
                <a:ext cx="638" cy="446"/>
              </a:xfrm>
              <a:prstGeom prst="parallelogram">
                <a:avLst>
                  <a:gd name="adj" fmla="val 35762"/>
                </a:avLst>
              </a:prstGeom>
              <a:solidFill>
                <a:schemeClr val="bg1"/>
              </a:solidFill>
              <a:ln w="9525">
                <a:solidFill>
                  <a:schemeClr val="bg1"/>
                </a:solidFill>
                <a:miter lim="800000"/>
              </a:ln>
            </p:spPr>
            <p:txBody>
              <a:bodyPr wrap="none" anchor="ctr"/>
              <a:lstStyle/>
              <a:p>
                <a:endParaRPr lang="en-IN"/>
              </a:p>
            </p:txBody>
          </p:sp>
        </p:grpSp>
      </p:grpSp>
      <p:sp>
        <p:nvSpPr>
          <p:cNvPr id="18442" name="Text Box 135"/>
          <p:cNvSpPr txBox="1">
            <a:spLocks noChangeArrowheads="1"/>
          </p:cNvSpPr>
          <p:nvPr/>
        </p:nvSpPr>
        <p:spPr bwMode="auto">
          <a:xfrm>
            <a:off x="3962400" y="49530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TV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18443" name="Oval 136"/>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19</a:t>
            </a:r>
            <a:endParaRPr lang="en-US" b="1"/>
          </a:p>
        </p:txBody>
      </p:sp>
      <p:sp>
        <p:nvSpPr>
          <p:cNvPr id="37001" name="Text Box 137"/>
          <p:cNvSpPr txBox="1">
            <a:spLocks noChangeArrowheads="1"/>
          </p:cNvSpPr>
          <p:nvPr/>
        </p:nvSpPr>
        <p:spPr bwMode="auto">
          <a:xfrm>
            <a:off x="609600" y="11430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2" name="Group 138"/>
          <p:cNvGrpSpPr/>
          <p:nvPr/>
        </p:nvGrpSpPr>
        <p:grpSpPr bwMode="auto">
          <a:xfrm>
            <a:off x="6040438" y="403225"/>
            <a:ext cx="1046162" cy="815975"/>
            <a:chOff x="1656" y="61"/>
            <a:chExt cx="659" cy="514"/>
          </a:xfrm>
        </p:grpSpPr>
        <p:sp>
          <p:nvSpPr>
            <p:cNvPr id="18453" name="AutoShape 139"/>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18454" name="Text Box 140"/>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3" name="Group 141"/>
          <p:cNvGrpSpPr/>
          <p:nvPr/>
        </p:nvGrpSpPr>
        <p:grpSpPr bwMode="auto">
          <a:xfrm>
            <a:off x="8016875" y="46038"/>
            <a:ext cx="1096963" cy="182562"/>
            <a:chOff x="5050" y="29"/>
            <a:chExt cx="691" cy="115"/>
          </a:xfrm>
        </p:grpSpPr>
        <p:sp>
          <p:nvSpPr>
            <p:cNvPr id="18447" name="AutoShape 142">
              <a:hlinkClick r:id="rId6"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18448" name="AutoShape 14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18449" name="AutoShape 14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18450" name="AutoShape 14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18451" name="AutoShape 14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18452" name="AutoShape 14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7"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17" presetClass="entr" presetSubtype="10"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3" presetClass="entr" presetSubtype="32" fill="hold" grpId="0" nodeType="clickEffect">
                                  <p:stCondLst>
                                    <p:cond delay="0"/>
                                  </p:stCondLst>
                                  <p:childTnLst>
                                    <p:set>
                                      <p:cBhvr>
                                        <p:cTn id="35" dur="1" fill="hold">
                                          <p:stCondLst>
                                            <p:cond delay="0"/>
                                          </p:stCondLst>
                                        </p:cTn>
                                        <p:tgtEl>
                                          <p:spTgt spid="37001"/>
                                        </p:tgtEl>
                                        <p:attrNameLst>
                                          <p:attrName>style.visibility</p:attrName>
                                        </p:attrNameLst>
                                      </p:cBhvr>
                                      <p:to>
                                        <p:strVal val="visible"/>
                                      </p:to>
                                    </p:set>
                                    <p:anim calcmode="lin" valueType="num">
                                      <p:cBhvr>
                                        <p:cTn id="36" dur="500" fill="hold"/>
                                        <p:tgtEl>
                                          <p:spTgt spid="37001"/>
                                        </p:tgtEl>
                                        <p:attrNameLst>
                                          <p:attrName>ppt_w</p:attrName>
                                        </p:attrNameLst>
                                      </p:cBhvr>
                                      <p:tavLst>
                                        <p:tav tm="0">
                                          <p:val>
                                            <p:strVal val="4*#ppt_w"/>
                                          </p:val>
                                        </p:tav>
                                        <p:tav tm="100000">
                                          <p:val>
                                            <p:strVal val="#ppt_w"/>
                                          </p:val>
                                        </p:tav>
                                      </p:tavLst>
                                    </p:anim>
                                    <p:anim calcmode="lin" valueType="num">
                                      <p:cBhvr>
                                        <p:cTn id="37" dur="500" fill="hold"/>
                                        <p:tgtEl>
                                          <p:spTgt spid="37001"/>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01"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533400" y="2101850"/>
            <a:ext cx="3386138" cy="4832350"/>
            <a:chOff x="363" y="1056"/>
            <a:chExt cx="2133" cy="3044"/>
          </a:xfrm>
        </p:grpSpPr>
        <p:sp>
          <p:nvSpPr>
            <p:cNvPr id="32835" name="Oval 3"/>
            <p:cNvSpPr>
              <a:spLocks noChangeArrowheads="1"/>
            </p:cNvSpPr>
            <p:nvPr/>
          </p:nvSpPr>
          <p:spPr bwMode="auto">
            <a:xfrm>
              <a:off x="732" y="2828"/>
              <a:ext cx="1392" cy="944"/>
            </a:xfrm>
            <a:prstGeom prst="ellipse">
              <a:avLst/>
            </a:prstGeom>
            <a:solidFill>
              <a:schemeClr val="bg1"/>
            </a:solidFill>
            <a:ln w="25400">
              <a:solidFill>
                <a:schemeClr val="tx1"/>
              </a:solidFill>
              <a:round/>
            </a:ln>
          </p:spPr>
          <p:txBody>
            <a:bodyPr wrap="none" anchor="ctr"/>
            <a:lstStyle/>
            <a:p>
              <a:endParaRPr lang="en-IN"/>
            </a:p>
          </p:txBody>
        </p:sp>
        <p:sp>
          <p:nvSpPr>
            <p:cNvPr id="32836" name="Line 4"/>
            <p:cNvSpPr>
              <a:spLocks noChangeShapeType="1"/>
            </p:cNvSpPr>
            <p:nvPr/>
          </p:nvSpPr>
          <p:spPr bwMode="auto">
            <a:xfrm>
              <a:off x="732" y="3936"/>
              <a:ext cx="1436" cy="0"/>
            </a:xfrm>
            <a:prstGeom prst="line">
              <a:avLst/>
            </a:prstGeom>
            <a:noFill/>
            <a:ln w="9525">
              <a:solidFill>
                <a:schemeClr val="tx1"/>
              </a:solidFill>
              <a:round/>
            </a:ln>
          </p:spPr>
          <p:txBody>
            <a:bodyPr/>
            <a:lstStyle/>
            <a:p>
              <a:endParaRPr lang="en-IN"/>
            </a:p>
          </p:txBody>
        </p:sp>
        <p:sp>
          <p:nvSpPr>
            <p:cNvPr id="32837" name="Line 5"/>
            <p:cNvSpPr>
              <a:spLocks noChangeShapeType="1"/>
            </p:cNvSpPr>
            <p:nvPr/>
          </p:nvSpPr>
          <p:spPr bwMode="auto">
            <a:xfrm flipH="1" flipV="1">
              <a:off x="363" y="3279"/>
              <a:ext cx="1067" cy="657"/>
            </a:xfrm>
            <a:prstGeom prst="line">
              <a:avLst/>
            </a:prstGeom>
            <a:noFill/>
            <a:ln w="9525">
              <a:solidFill>
                <a:schemeClr val="folHlink"/>
              </a:solidFill>
              <a:round/>
            </a:ln>
          </p:spPr>
          <p:txBody>
            <a:bodyPr/>
            <a:lstStyle/>
            <a:p>
              <a:endParaRPr lang="en-IN"/>
            </a:p>
          </p:txBody>
        </p:sp>
        <p:sp>
          <p:nvSpPr>
            <p:cNvPr id="32838" name="Line 6"/>
            <p:cNvSpPr>
              <a:spLocks noChangeShapeType="1"/>
            </p:cNvSpPr>
            <p:nvPr/>
          </p:nvSpPr>
          <p:spPr bwMode="auto">
            <a:xfrm flipV="1">
              <a:off x="1430" y="3279"/>
              <a:ext cx="1066" cy="657"/>
            </a:xfrm>
            <a:prstGeom prst="line">
              <a:avLst/>
            </a:prstGeom>
            <a:noFill/>
            <a:ln w="9525">
              <a:solidFill>
                <a:schemeClr val="folHlink"/>
              </a:solidFill>
              <a:round/>
            </a:ln>
          </p:spPr>
          <p:txBody>
            <a:bodyPr/>
            <a:lstStyle/>
            <a:p>
              <a:endParaRPr lang="en-IN"/>
            </a:p>
          </p:txBody>
        </p:sp>
        <p:grpSp>
          <p:nvGrpSpPr>
            <p:cNvPr id="3" name="Group 7"/>
            <p:cNvGrpSpPr/>
            <p:nvPr/>
          </p:nvGrpSpPr>
          <p:grpSpPr bwMode="auto">
            <a:xfrm>
              <a:off x="381" y="2359"/>
              <a:ext cx="2107" cy="659"/>
              <a:chOff x="381" y="2359"/>
              <a:chExt cx="2107" cy="659"/>
            </a:xfrm>
          </p:grpSpPr>
          <p:sp>
            <p:nvSpPr>
              <p:cNvPr id="32883" name="Line 8"/>
              <p:cNvSpPr>
                <a:spLocks noChangeShapeType="1"/>
              </p:cNvSpPr>
              <p:nvPr/>
            </p:nvSpPr>
            <p:spPr bwMode="auto">
              <a:xfrm flipH="1" flipV="1">
                <a:off x="1422" y="2359"/>
                <a:ext cx="1066" cy="656"/>
              </a:xfrm>
              <a:prstGeom prst="line">
                <a:avLst/>
              </a:prstGeom>
              <a:noFill/>
              <a:ln w="9525">
                <a:solidFill>
                  <a:schemeClr val="folHlink"/>
                </a:solidFill>
                <a:round/>
              </a:ln>
            </p:spPr>
            <p:txBody>
              <a:bodyPr/>
              <a:lstStyle/>
              <a:p>
                <a:endParaRPr lang="en-IN"/>
              </a:p>
            </p:txBody>
          </p:sp>
          <p:sp>
            <p:nvSpPr>
              <p:cNvPr id="32884" name="Line 9"/>
              <p:cNvSpPr>
                <a:spLocks noChangeShapeType="1"/>
              </p:cNvSpPr>
              <p:nvPr/>
            </p:nvSpPr>
            <p:spPr bwMode="auto">
              <a:xfrm flipV="1">
                <a:off x="381" y="2361"/>
                <a:ext cx="1066" cy="657"/>
              </a:xfrm>
              <a:prstGeom prst="line">
                <a:avLst/>
              </a:prstGeom>
              <a:noFill/>
              <a:ln w="9525">
                <a:solidFill>
                  <a:schemeClr val="folHlink"/>
                </a:solidFill>
                <a:round/>
              </a:ln>
            </p:spPr>
            <p:txBody>
              <a:bodyPr/>
              <a:lstStyle/>
              <a:p>
                <a:endParaRPr lang="en-IN"/>
              </a:p>
            </p:txBody>
          </p:sp>
        </p:grpSp>
        <p:sp>
          <p:nvSpPr>
            <p:cNvPr id="32840" name="Line 10"/>
            <p:cNvSpPr>
              <a:spLocks noChangeShapeType="1"/>
            </p:cNvSpPr>
            <p:nvPr/>
          </p:nvSpPr>
          <p:spPr bwMode="auto">
            <a:xfrm flipV="1">
              <a:off x="1430" y="3649"/>
              <a:ext cx="0" cy="287"/>
            </a:xfrm>
            <a:prstGeom prst="line">
              <a:avLst/>
            </a:prstGeom>
            <a:noFill/>
            <a:ln w="9525">
              <a:solidFill>
                <a:schemeClr val="folHlink"/>
              </a:solidFill>
              <a:round/>
            </a:ln>
          </p:spPr>
          <p:txBody>
            <a:bodyPr/>
            <a:lstStyle/>
            <a:p>
              <a:endParaRPr lang="en-IN"/>
            </a:p>
          </p:txBody>
        </p:sp>
        <p:sp>
          <p:nvSpPr>
            <p:cNvPr id="32841" name="Line 11"/>
            <p:cNvSpPr>
              <a:spLocks noChangeShapeType="1"/>
            </p:cNvSpPr>
            <p:nvPr/>
          </p:nvSpPr>
          <p:spPr bwMode="auto">
            <a:xfrm flipV="1">
              <a:off x="2470" y="2992"/>
              <a:ext cx="0" cy="287"/>
            </a:xfrm>
            <a:prstGeom prst="line">
              <a:avLst/>
            </a:prstGeom>
            <a:noFill/>
            <a:ln w="9525">
              <a:solidFill>
                <a:schemeClr val="folHlink"/>
              </a:solidFill>
              <a:round/>
            </a:ln>
          </p:spPr>
          <p:txBody>
            <a:bodyPr/>
            <a:lstStyle/>
            <a:p>
              <a:endParaRPr lang="en-IN"/>
            </a:p>
          </p:txBody>
        </p:sp>
        <p:sp>
          <p:nvSpPr>
            <p:cNvPr id="32842" name="Line 12"/>
            <p:cNvSpPr>
              <a:spLocks noChangeShapeType="1"/>
            </p:cNvSpPr>
            <p:nvPr/>
          </p:nvSpPr>
          <p:spPr bwMode="auto">
            <a:xfrm flipV="1">
              <a:off x="396" y="3005"/>
              <a:ext cx="0" cy="287"/>
            </a:xfrm>
            <a:prstGeom prst="line">
              <a:avLst/>
            </a:prstGeom>
            <a:noFill/>
            <a:ln w="9525">
              <a:solidFill>
                <a:schemeClr val="folHlink"/>
              </a:solidFill>
              <a:round/>
            </a:ln>
          </p:spPr>
          <p:txBody>
            <a:bodyPr/>
            <a:lstStyle/>
            <a:p>
              <a:endParaRPr lang="en-IN"/>
            </a:p>
          </p:txBody>
        </p:sp>
        <p:grpSp>
          <p:nvGrpSpPr>
            <p:cNvPr id="4" name="Group 13"/>
            <p:cNvGrpSpPr/>
            <p:nvPr/>
          </p:nvGrpSpPr>
          <p:grpSpPr bwMode="auto">
            <a:xfrm>
              <a:off x="363" y="2992"/>
              <a:ext cx="2130" cy="657"/>
              <a:chOff x="363" y="2992"/>
              <a:chExt cx="2130" cy="657"/>
            </a:xfrm>
          </p:grpSpPr>
          <p:sp>
            <p:nvSpPr>
              <p:cNvPr id="32881" name="Line 14"/>
              <p:cNvSpPr>
                <a:spLocks noChangeShapeType="1"/>
              </p:cNvSpPr>
              <p:nvPr/>
            </p:nvSpPr>
            <p:spPr bwMode="auto">
              <a:xfrm flipH="1" flipV="1">
                <a:off x="363" y="2992"/>
                <a:ext cx="1067" cy="657"/>
              </a:xfrm>
              <a:prstGeom prst="line">
                <a:avLst/>
              </a:prstGeom>
              <a:noFill/>
              <a:ln w="9525">
                <a:solidFill>
                  <a:schemeClr val="folHlink"/>
                </a:solidFill>
                <a:round/>
              </a:ln>
            </p:spPr>
            <p:txBody>
              <a:bodyPr/>
              <a:lstStyle/>
              <a:p>
                <a:endParaRPr lang="en-IN"/>
              </a:p>
            </p:txBody>
          </p:sp>
          <p:sp>
            <p:nvSpPr>
              <p:cNvPr id="32882" name="Line 15"/>
              <p:cNvSpPr>
                <a:spLocks noChangeShapeType="1"/>
              </p:cNvSpPr>
              <p:nvPr/>
            </p:nvSpPr>
            <p:spPr bwMode="auto">
              <a:xfrm flipV="1">
                <a:off x="1427" y="2992"/>
                <a:ext cx="1066" cy="657"/>
              </a:xfrm>
              <a:prstGeom prst="line">
                <a:avLst/>
              </a:prstGeom>
              <a:noFill/>
              <a:ln w="9525">
                <a:solidFill>
                  <a:schemeClr val="folHlink"/>
                </a:solidFill>
                <a:round/>
              </a:ln>
            </p:spPr>
            <p:txBody>
              <a:bodyPr/>
              <a:lstStyle/>
              <a:p>
                <a:endParaRPr lang="en-IN"/>
              </a:p>
            </p:txBody>
          </p:sp>
        </p:grpSp>
        <p:sp>
          <p:nvSpPr>
            <p:cNvPr id="32844" name="Oval 16"/>
            <p:cNvSpPr>
              <a:spLocks noChangeArrowheads="1"/>
            </p:cNvSpPr>
            <p:nvPr/>
          </p:nvSpPr>
          <p:spPr bwMode="auto">
            <a:xfrm>
              <a:off x="730" y="2533"/>
              <a:ext cx="1392" cy="944"/>
            </a:xfrm>
            <a:prstGeom prst="ellipse">
              <a:avLst/>
            </a:prstGeom>
            <a:solidFill>
              <a:schemeClr val="bg1"/>
            </a:solidFill>
            <a:ln w="25400">
              <a:solidFill>
                <a:schemeClr val="tx1"/>
              </a:solidFill>
              <a:round/>
            </a:ln>
          </p:spPr>
          <p:txBody>
            <a:bodyPr wrap="none" anchor="ctr"/>
            <a:lstStyle/>
            <a:p>
              <a:endParaRPr lang="en-IN"/>
            </a:p>
          </p:txBody>
        </p:sp>
        <p:sp>
          <p:nvSpPr>
            <p:cNvPr id="32845" name="Line 17"/>
            <p:cNvSpPr>
              <a:spLocks noChangeShapeType="1"/>
            </p:cNvSpPr>
            <p:nvPr/>
          </p:nvSpPr>
          <p:spPr bwMode="auto">
            <a:xfrm>
              <a:off x="2127" y="2994"/>
              <a:ext cx="0" cy="369"/>
            </a:xfrm>
            <a:prstGeom prst="line">
              <a:avLst/>
            </a:prstGeom>
            <a:noFill/>
            <a:ln w="25400">
              <a:solidFill>
                <a:schemeClr val="tx1"/>
              </a:solidFill>
              <a:round/>
            </a:ln>
          </p:spPr>
          <p:txBody>
            <a:bodyPr/>
            <a:lstStyle/>
            <a:p>
              <a:endParaRPr lang="en-IN"/>
            </a:p>
          </p:txBody>
        </p:sp>
        <p:grpSp>
          <p:nvGrpSpPr>
            <p:cNvPr id="5" name="Group 18"/>
            <p:cNvGrpSpPr/>
            <p:nvPr/>
          </p:nvGrpSpPr>
          <p:grpSpPr bwMode="auto">
            <a:xfrm>
              <a:off x="804" y="2596"/>
              <a:ext cx="1272" cy="771"/>
              <a:chOff x="192" y="1662"/>
              <a:chExt cx="2493" cy="1509"/>
            </a:xfrm>
          </p:grpSpPr>
          <p:sp>
            <p:nvSpPr>
              <p:cNvPr id="32877" name="Line 19"/>
              <p:cNvSpPr>
                <a:spLocks noChangeShapeType="1"/>
              </p:cNvSpPr>
              <p:nvPr/>
            </p:nvSpPr>
            <p:spPr bwMode="auto">
              <a:xfrm flipH="1" flipV="1">
                <a:off x="1431" y="1662"/>
                <a:ext cx="1248" cy="768"/>
              </a:xfrm>
              <a:prstGeom prst="line">
                <a:avLst/>
              </a:prstGeom>
              <a:noFill/>
              <a:ln w="9525">
                <a:solidFill>
                  <a:schemeClr val="folHlink"/>
                </a:solidFill>
                <a:round/>
              </a:ln>
            </p:spPr>
            <p:txBody>
              <a:bodyPr/>
              <a:lstStyle/>
              <a:p>
                <a:endParaRPr lang="en-IN"/>
              </a:p>
            </p:txBody>
          </p:sp>
          <p:sp>
            <p:nvSpPr>
              <p:cNvPr id="32878" name="Line 20"/>
              <p:cNvSpPr>
                <a:spLocks noChangeShapeType="1"/>
              </p:cNvSpPr>
              <p:nvPr/>
            </p:nvSpPr>
            <p:spPr bwMode="auto">
              <a:xfrm flipV="1">
                <a:off x="213" y="1665"/>
                <a:ext cx="1248" cy="768"/>
              </a:xfrm>
              <a:prstGeom prst="line">
                <a:avLst/>
              </a:prstGeom>
              <a:noFill/>
              <a:ln w="9525">
                <a:solidFill>
                  <a:schemeClr val="folHlink"/>
                </a:solidFill>
                <a:round/>
              </a:ln>
            </p:spPr>
            <p:txBody>
              <a:bodyPr/>
              <a:lstStyle/>
              <a:p>
                <a:endParaRPr lang="en-IN"/>
              </a:p>
            </p:txBody>
          </p:sp>
          <p:sp>
            <p:nvSpPr>
              <p:cNvPr id="32879" name="Line 21"/>
              <p:cNvSpPr>
                <a:spLocks noChangeShapeType="1"/>
              </p:cNvSpPr>
              <p:nvPr/>
            </p:nvSpPr>
            <p:spPr bwMode="auto">
              <a:xfrm flipH="1" flipV="1">
                <a:off x="192" y="2403"/>
                <a:ext cx="1248" cy="768"/>
              </a:xfrm>
              <a:prstGeom prst="line">
                <a:avLst/>
              </a:prstGeom>
              <a:noFill/>
              <a:ln w="9525">
                <a:solidFill>
                  <a:schemeClr val="folHlink"/>
                </a:solidFill>
                <a:round/>
              </a:ln>
            </p:spPr>
            <p:txBody>
              <a:bodyPr/>
              <a:lstStyle/>
              <a:p>
                <a:endParaRPr lang="en-IN"/>
              </a:p>
            </p:txBody>
          </p:sp>
          <p:sp>
            <p:nvSpPr>
              <p:cNvPr id="32880" name="Line 22"/>
              <p:cNvSpPr>
                <a:spLocks noChangeShapeType="1"/>
              </p:cNvSpPr>
              <p:nvPr/>
            </p:nvSpPr>
            <p:spPr bwMode="auto">
              <a:xfrm flipV="1">
                <a:off x="1437" y="2403"/>
                <a:ext cx="1248" cy="768"/>
              </a:xfrm>
              <a:prstGeom prst="line">
                <a:avLst/>
              </a:prstGeom>
              <a:noFill/>
              <a:ln w="9525">
                <a:solidFill>
                  <a:schemeClr val="folHlink"/>
                </a:solidFill>
                <a:round/>
              </a:ln>
            </p:spPr>
            <p:txBody>
              <a:bodyPr/>
              <a:lstStyle/>
              <a:p>
                <a:endParaRPr lang="en-IN"/>
              </a:p>
            </p:txBody>
          </p:sp>
        </p:grpSp>
        <p:grpSp>
          <p:nvGrpSpPr>
            <p:cNvPr id="6" name="Group 23"/>
            <p:cNvGrpSpPr/>
            <p:nvPr/>
          </p:nvGrpSpPr>
          <p:grpSpPr bwMode="auto">
            <a:xfrm>
              <a:off x="814" y="1761"/>
              <a:ext cx="1231" cy="1606"/>
              <a:chOff x="814" y="1761"/>
              <a:chExt cx="1231" cy="1606"/>
            </a:xfrm>
          </p:grpSpPr>
          <p:sp>
            <p:nvSpPr>
              <p:cNvPr id="32874" name="Line 24"/>
              <p:cNvSpPr>
                <a:spLocks noChangeShapeType="1"/>
              </p:cNvSpPr>
              <p:nvPr/>
            </p:nvSpPr>
            <p:spPr bwMode="auto">
              <a:xfrm flipV="1">
                <a:off x="814" y="1761"/>
                <a:ext cx="0" cy="1231"/>
              </a:xfrm>
              <a:prstGeom prst="line">
                <a:avLst/>
              </a:prstGeom>
              <a:noFill/>
              <a:ln w="9525">
                <a:solidFill>
                  <a:schemeClr val="folHlink"/>
                </a:solidFill>
                <a:round/>
              </a:ln>
            </p:spPr>
            <p:txBody>
              <a:bodyPr/>
              <a:lstStyle/>
              <a:p>
                <a:endParaRPr lang="en-IN"/>
              </a:p>
            </p:txBody>
          </p:sp>
          <p:sp>
            <p:nvSpPr>
              <p:cNvPr id="32875" name="Line 25"/>
              <p:cNvSpPr>
                <a:spLocks noChangeShapeType="1"/>
              </p:cNvSpPr>
              <p:nvPr/>
            </p:nvSpPr>
            <p:spPr bwMode="auto">
              <a:xfrm flipV="1">
                <a:off x="1430" y="2136"/>
                <a:ext cx="0" cy="1231"/>
              </a:xfrm>
              <a:prstGeom prst="line">
                <a:avLst/>
              </a:prstGeom>
              <a:noFill/>
              <a:ln w="9525">
                <a:solidFill>
                  <a:schemeClr val="tx1"/>
                </a:solidFill>
                <a:round/>
              </a:ln>
            </p:spPr>
            <p:txBody>
              <a:bodyPr/>
              <a:lstStyle/>
              <a:p>
                <a:endParaRPr lang="en-IN"/>
              </a:p>
            </p:txBody>
          </p:sp>
          <p:sp>
            <p:nvSpPr>
              <p:cNvPr id="32876" name="Line 26"/>
              <p:cNvSpPr>
                <a:spLocks noChangeShapeType="1"/>
              </p:cNvSpPr>
              <p:nvPr/>
            </p:nvSpPr>
            <p:spPr bwMode="auto">
              <a:xfrm flipV="1">
                <a:off x="2045" y="1761"/>
                <a:ext cx="0" cy="1231"/>
              </a:xfrm>
              <a:prstGeom prst="line">
                <a:avLst/>
              </a:prstGeom>
              <a:noFill/>
              <a:ln w="9525">
                <a:solidFill>
                  <a:schemeClr val="folHlink"/>
                </a:solidFill>
                <a:round/>
              </a:ln>
            </p:spPr>
            <p:txBody>
              <a:bodyPr/>
              <a:lstStyle/>
              <a:p>
                <a:endParaRPr lang="en-IN"/>
              </a:p>
            </p:txBody>
          </p:sp>
        </p:grpSp>
        <p:grpSp>
          <p:nvGrpSpPr>
            <p:cNvPr id="7" name="Group 27"/>
            <p:cNvGrpSpPr/>
            <p:nvPr/>
          </p:nvGrpSpPr>
          <p:grpSpPr bwMode="auto">
            <a:xfrm>
              <a:off x="807" y="1392"/>
              <a:ext cx="1271" cy="770"/>
              <a:chOff x="192" y="1662"/>
              <a:chExt cx="2493" cy="1509"/>
            </a:xfrm>
          </p:grpSpPr>
          <p:sp>
            <p:nvSpPr>
              <p:cNvPr id="32870" name="Line 28"/>
              <p:cNvSpPr>
                <a:spLocks noChangeShapeType="1"/>
              </p:cNvSpPr>
              <p:nvPr/>
            </p:nvSpPr>
            <p:spPr bwMode="auto">
              <a:xfrm flipH="1" flipV="1">
                <a:off x="1431" y="1662"/>
                <a:ext cx="1248" cy="768"/>
              </a:xfrm>
              <a:prstGeom prst="line">
                <a:avLst/>
              </a:prstGeom>
              <a:noFill/>
              <a:ln w="9525">
                <a:solidFill>
                  <a:schemeClr val="folHlink"/>
                </a:solidFill>
                <a:round/>
              </a:ln>
            </p:spPr>
            <p:txBody>
              <a:bodyPr/>
              <a:lstStyle/>
              <a:p>
                <a:endParaRPr lang="en-IN"/>
              </a:p>
            </p:txBody>
          </p:sp>
          <p:sp>
            <p:nvSpPr>
              <p:cNvPr id="32871" name="Line 29"/>
              <p:cNvSpPr>
                <a:spLocks noChangeShapeType="1"/>
              </p:cNvSpPr>
              <p:nvPr/>
            </p:nvSpPr>
            <p:spPr bwMode="auto">
              <a:xfrm flipV="1">
                <a:off x="213" y="1665"/>
                <a:ext cx="1248" cy="768"/>
              </a:xfrm>
              <a:prstGeom prst="line">
                <a:avLst/>
              </a:prstGeom>
              <a:noFill/>
              <a:ln w="9525">
                <a:solidFill>
                  <a:schemeClr val="folHlink"/>
                </a:solidFill>
                <a:round/>
              </a:ln>
            </p:spPr>
            <p:txBody>
              <a:bodyPr/>
              <a:lstStyle/>
              <a:p>
                <a:endParaRPr lang="en-IN"/>
              </a:p>
            </p:txBody>
          </p:sp>
          <p:sp>
            <p:nvSpPr>
              <p:cNvPr id="32872" name="Line 30"/>
              <p:cNvSpPr>
                <a:spLocks noChangeShapeType="1"/>
              </p:cNvSpPr>
              <p:nvPr/>
            </p:nvSpPr>
            <p:spPr bwMode="auto">
              <a:xfrm flipH="1" flipV="1">
                <a:off x="192" y="2403"/>
                <a:ext cx="1248" cy="768"/>
              </a:xfrm>
              <a:prstGeom prst="line">
                <a:avLst/>
              </a:prstGeom>
              <a:noFill/>
              <a:ln w="9525">
                <a:solidFill>
                  <a:schemeClr val="folHlink"/>
                </a:solidFill>
                <a:round/>
              </a:ln>
            </p:spPr>
            <p:txBody>
              <a:bodyPr/>
              <a:lstStyle/>
              <a:p>
                <a:endParaRPr lang="en-IN"/>
              </a:p>
            </p:txBody>
          </p:sp>
          <p:sp>
            <p:nvSpPr>
              <p:cNvPr id="32873" name="Line 31"/>
              <p:cNvSpPr>
                <a:spLocks noChangeShapeType="1"/>
              </p:cNvSpPr>
              <p:nvPr/>
            </p:nvSpPr>
            <p:spPr bwMode="auto">
              <a:xfrm flipV="1">
                <a:off x="1437" y="2403"/>
                <a:ext cx="1248" cy="768"/>
              </a:xfrm>
              <a:prstGeom prst="line">
                <a:avLst/>
              </a:prstGeom>
              <a:noFill/>
              <a:ln w="9525">
                <a:solidFill>
                  <a:schemeClr val="folHlink"/>
                </a:solidFill>
                <a:round/>
              </a:ln>
            </p:spPr>
            <p:txBody>
              <a:bodyPr/>
              <a:lstStyle/>
              <a:p>
                <a:endParaRPr lang="en-IN"/>
              </a:p>
            </p:txBody>
          </p:sp>
        </p:grpSp>
        <p:sp>
          <p:nvSpPr>
            <p:cNvPr id="32849" name="Oval 32"/>
            <p:cNvSpPr>
              <a:spLocks noChangeArrowheads="1"/>
            </p:cNvSpPr>
            <p:nvPr/>
          </p:nvSpPr>
          <p:spPr bwMode="auto">
            <a:xfrm>
              <a:off x="1009" y="1499"/>
              <a:ext cx="861" cy="584"/>
            </a:xfrm>
            <a:prstGeom prst="ellipse">
              <a:avLst/>
            </a:prstGeom>
            <a:solidFill>
              <a:schemeClr val="bg1"/>
            </a:solidFill>
            <a:ln w="25400">
              <a:solidFill>
                <a:schemeClr val="tx1"/>
              </a:solidFill>
              <a:round/>
            </a:ln>
          </p:spPr>
          <p:txBody>
            <a:bodyPr wrap="none" anchor="ctr"/>
            <a:lstStyle/>
            <a:p>
              <a:endParaRPr lang="en-IN"/>
            </a:p>
          </p:txBody>
        </p:sp>
        <p:sp>
          <p:nvSpPr>
            <p:cNvPr id="32850" name="Oval 33"/>
            <p:cNvSpPr>
              <a:spLocks noChangeArrowheads="1"/>
            </p:cNvSpPr>
            <p:nvPr/>
          </p:nvSpPr>
          <p:spPr bwMode="auto">
            <a:xfrm>
              <a:off x="1012" y="2701"/>
              <a:ext cx="861" cy="584"/>
            </a:xfrm>
            <a:prstGeom prst="ellipse">
              <a:avLst/>
            </a:prstGeom>
            <a:solidFill>
              <a:schemeClr val="bg1"/>
            </a:solidFill>
            <a:ln w="25400">
              <a:solidFill>
                <a:schemeClr val="tx1"/>
              </a:solidFill>
              <a:round/>
            </a:ln>
          </p:spPr>
          <p:txBody>
            <a:bodyPr wrap="none" anchor="ctr"/>
            <a:lstStyle/>
            <a:p>
              <a:endParaRPr lang="en-IN"/>
            </a:p>
          </p:txBody>
        </p:sp>
        <p:grpSp>
          <p:nvGrpSpPr>
            <p:cNvPr id="8" name="Group 34"/>
            <p:cNvGrpSpPr/>
            <p:nvPr/>
          </p:nvGrpSpPr>
          <p:grpSpPr bwMode="auto">
            <a:xfrm>
              <a:off x="1019" y="1802"/>
              <a:ext cx="854" cy="1242"/>
              <a:chOff x="1019" y="1802"/>
              <a:chExt cx="854" cy="1242"/>
            </a:xfrm>
          </p:grpSpPr>
          <p:sp>
            <p:nvSpPr>
              <p:cNvPr id="32868" name="Line 35"/>
              <p:cNvSpPr>
                <a:spLocks noChangeShapeType="1"/>
              </p:cNvSpPr>
              <p:nvPr/>
            </p:nvSpPr>
            <p:spPr bwMode="auto">
              <a:xfrm flipV="1">
                <a:off x="1019" y="1802"/>
                <a:ext cx="0" cy="1231"/>
              </a:xfrm>
              <a:prstGeom prst="line">
                <a:avLst/>
              </a:prstGeom>
              <a:noFill/>
              <a:ln w="25400">
                <a:solidFill>
                  <a:schemeClr val="tx1"/>
                </a:solidFill>
                <a:round/>
              </a:ln>
            </p:spPr>
            <p:txBody>
              <a:bodyPr/>
              <a:lstStyle/>
              <a:p>
                <a:endParaRPr lang="en-IN"/>
              </a:p>
            </p:txBody>
          </p:sp>
          <p:sp>
            <p:nvSpPr>
              <p:cNvPr id="32869" name="Line 36"/>
              <p:cNvSpPr>
                <a:spLocks noChangeShapeType="1"/>
              </p:cNvSpPr>
              <p:nvPr/>
            </p:nvSpPr>
            <p:spPr bwMode="auto">
              <a:xfrm flipV="1">
                <a:off x="1873" y="1813"/>
                <a:ext cx="0" cy="1231"/>
              </a:xfrm>
              <a:prstGeom prst="line">
                <a:avLst/>
              </a:prstGeom>
              <a:noFill/>
              <a:ln w="25400">
                <a:solidFill>
                  <a:schemeClr val="tx1"/>
                </a:solidFill>
                <a:round/>
              </a:ln>
            </p:spPr>
            <p:txBody>
              <a:bodyPr/>
              <a:lstStyle/>
              <a:p>
                <a:endParaRPr lang="en-IN"/>
              </a:p>
            </p:txBody>
          </p:sp>
        </p:grpSp>
        <p:sp>
          <p:nvSpPr>
            <p:cNvPr id="32852" name="Oval 37"/>
            <p:cNvSpPr>
              <a:spLocks noChangeArrowheads="1"/>
            </p:cNvSpPr>
            <p:nvPr/>
          </p:nvSpPr>
          <p:spPr bwMode="auto">
            <a:xfrm>
              <a:off x="1144" y="1056"/>
              <a:ext cx="584" cy="396"/>
            </a:xfrm>
            <a:prstGeom prst="ellipse">
              <a:avLst/>
            </a:prstGeom>
            <a:solidFill>
              <a:schemeClr val="bg1"/>
            </a:solidFill>
            <a:ln w="25400">
              <a:solidFill>
                <a:schemeClr val="tx1"/>
              </a:solidFill>
              <a:round/>
            </a:ln>
          </p:spPr>
          <p:txBody>
            <a:bodyPr wrap="none" anchor="ctr"/>
            <a:lstStyle/>
            <a:p>
              <a:endParaRPr lang="en-IN"/>
            </a:p>
          </p:txBody>
        </p:sp>
        <p:sp>
          <p:nvSpPr>
            <p:cNvPr id="32853" name="Line 38"/>
            <p:cNvSpPr>
              <a:spLocks noChangeShapeType="1"/>
            </p:cNvSpPr>
            <p:nvPr/>
          </p:nvSpPr>
          <p:spPr bwMode="auto">
            <a:xfrm flipH="1">
              <a:off x="1008" y="1200"/>
              <a:ext cx="144" cy="528"/>
            </a:xfrm>
            <a:prstGeom prst="line">
              <a:avLst/>
            </a:prstGeom>
            <a:noFill/>
            <a:ln w="25400">
              <a:solidFill>
                <a:schemeClr val="tx1"/>
              </a:solidFill>
              <a:round/>
            </a:ln>
          </p:spPr>
          <p:txBody>
            <a:bodyPr/>
            <a:lstStyle/>
            <a:p>
              <a:endParaRPr lang="en-IN"/>
            </a:p>
          </p:txBody>
        </p:sp>
        <p:sp>
          <p:nvSpPr>
            <p:cNvPr id="32854" name="Line 39"/>
            <p:cNvSpPr>
              <a:spLocks noChangeShapeType="1"/>
            </p:cNvSpPr>
            <p:nvPr/>
          </p:nvSpPr>
          <p:spPr bwMode="auto">
            <a:xfrm>
              <a:off x="1728" y="1200"/>
              <a:ext cx="144" cy="528"/>
            </a:xfrm>
            <a:prstGeom prst="line">
              <a:avLst/>
            </a:prstGeom>
            <a:noFill/>
            <a:ln w="25400">
              <a:solidFill>
                <a:schemeClr val="tx1"/>
              </a:solidFill>
              <a:round/>
            </a:ln>
          </p:spPr>
          <p:txBody>
            <a:bodyPr/>
            <a:lstStyle/>
            <a:p>
              <a:endParaRPr lang="en-IN"/>
            </a:p>
          </p:txBody>
        </p:sp>
        <p:sp>
          <p:nvSpPr>
            <p:cNvPr id="32855" name="Rectangle 40"/>
            <p:cNvSpPr>
              <a:spLocks noChangeArrowheads="1"/>
            </p:cNvSpPr>
            <p:nvPr/>
          </p:nvSpPr>
          <p:spPr bwMode="auto">
            <a:xfrm>
              <a:off x="1152" y="1464"/>
              <a:ext cx="576" cy="144"/>
            </a:xfrm>
            <a:prstGeom prst="rect">
              <a:avLst/>
            </a:prstGeom>
            <a:solidFill>
              <a:schemeClr val="bg1"/>
            </a:solidFill>
            <a:ln w="9525">
              <a:solidFill>
                <a:schemeClr val="bg1"/>
              </a:solidFill>
              <a:miter lim="800000"/>
            </a:ln>
          </p:spPr>
          <p:txBody>
            <a:bodyPr wrap="none" anchor="ctr"/>
            <a:lstStyle/>
            <a:p>
              <a:endParaRPr lang="en-IN"/>
            </a:p>
          </p:txBody>
        </p:sp>
        <p:sp>
          <p:nvSpPr>
            <p:cNvPr id="32856" name="Rectangle 41"/>
            <p:cNvSpPr>
              <a:spLocks noChangeArrowheads="1"/>
            </p:cNvSpPr>
            <p:nvPr/>
          </p:nvSpPr>
          <p:spPr bwMode="auto">
            <a:xfrm>
              <a:off x="1040" y="2096"/>
              <a:ext cx="816" cy="912"/>
            </a:xfrm>
            <a:prstGeom prst="rect">
              <a:avLst/>
            </a:prstGeom>
            <a:solidFill>
              <a:schemeClr val="bg1"/>
            </a:solidFill>
            <a:ln w="9525">
              <a:solidFill>
                <a:schemeClr val="bg1"/>
              </a:solidFill>
              <a:miter lim="800000"/>
            </a:ln>
          </p:spPr>
          <p:txBody>
            <a:bodyPr wrap="none" anchor="ctr"/>
            <a:lstStyle/>
            <a:p>
              <a:endParaRPr lang="en-IN"/>
            </a:p>
          </p:txBody>
        </p:sp>
        <p:sp>
          <p:nvSpPr>
            <p:cNvPr id="32857" name="Rectangle 42"/>
            <p:cNvSpPr>
              <a:spLocks noChangeArrowheads="1"/>
            </p:cNvSpPr>
            <p:nvPr/>
          </p:nvSpPr>
          <p:spPr bwMode="auto">
            <a:xfrm>
              <a:off x="1008" y="3488"/>
              <a:ext cx="816" cy="192"/>
            </a:xfrm>
            <a:prstGeom prst="rect">
              <a:avLst/>
            </a:prstGeom>
            <a:solidFill>
              <a:schemeClr val="bg1"/>
            </a:solidFill>
            <a:ln w="9525">
              <a:solidFill>
                <a:schemeClr val="bg1"/>
              </a:solidFill>
              <a:miter lim="800000"/>
            </a:ln>
          </p:spPr>
          <p:txBody>
            <a:bodyPr wrap="none" anchor="ctr"/>
            <a:lstStyle/>
            <a:p>
              <a:endParaRPr lang="en-IN"/>
            </a:p>
          </p:txBody>
        </p:sp>
        <p:sp>
          <p:nvSpPr>
            <p:cNvPr id="32858" name="Oval 43"/>
            <p:cNvSpPr>
              <a:spLocks noChangeArrowheads="1"/>
            </p:cNvSpPr>
            <p:nvPr/>
          </p:nvSpPr>
          <p:spPr bwMode="auto">
            <a:xfrm>
              <a:off x="1056" y="1512"/>
              <a:ext cx="768" cy="288"/>
            </a:xfrm>
            <a:prstGeom prst="ellipse">
              <a:avLst/>
            </a:prstGeom>
            <a:solidFill>
              <a:schemeClr val="bg1"/>
            </a:solidFill>
            <a:ln w="9525">
              <a:noFill/>
              <a:round/>
            </a:ln>
          </p:spPr>
          <p:txBody>
            <a:bodyPr wrap="none" anchor="ctr"/>
            <a:lstStyle/>
            <a:p>
              <a:endParaRPr lang="en-IN"/>
            </a:p>
          </p:txBody>
        </p:sp>
        <p:sp>
          <p:nvSpPr>
            <p:cNvPr id="32859" name="Line 44"/>
            <p:cNvSpPr>
              <a:spLocks noChangeShapeType="1"/>
            </p:cNvSpPr>
            <p:nvPr/>
          </p:nvSpPr>
          <p:spPr bwMode="auto">
            <a:xfrm flipV="1">
              <a:off x="1568" y="2360"/>
              <a:ext cx="0" cy="912"/>
            </a:xfrm>
            <a:prstGeom prst="line">
              <a:avLst/>
            </a:prstGeom>
            <a:noFill/>
            <a:ln w="25400">
              <a:solidFill>
                <a:schemeClr val="tx1"/>
              </a:solidFill>
              <a:round/>
            </a:ln>
          </p:spPr>
          <p:txBody>
            <a:bodyPr/>
            <a:lstStyle/>
            <a:p>
              <a:endParaRPr lang="en-IN"/>
            </a:p>
          </p:txBody>
        </p:sp>
        <p:sp>
          <p:nvSpPr>
            <p:cNvPr id="32860" name="Line 45"/>
            <p:cNvSpPr>
              <a:spLocks noChangeShapeType="1"/>
            </p:cNvSpPr>
            <p:nvPr/>
          </p:nvSpPr>
          <p:spPr bwMode="auto">
            <a:xfrm flipV="1">
              <a:off x="1784" y="2264"/>
              <a:ext cx="0" cy="912"/>
            </a:xfrm>
            <a:prstGeom prst="line">
              <a:avLst/>
            </a:prstGeom>
            <a:noFill/>
            <a:ln w="25400">
              <a:solidFill>
                <a:schemeClr val="tx1"/>
              </a:solidFill>
              <a:round/>
            </a:ln>
          </p:spPr>
          <p:txBody>
            <a:bodyPr/>
            <a:lstStyle/>
            <a:p>
              <a:endParaRPr lang="en-IN"/>
            </a:p>
          </p:txBody>
        </p:sp>
        <p:sp>
          <p:nvSpPr>
            <p:cNvPr id="32861" name="Arc 46"/>
            <p:cNvSpPr/>
            <p:nvPr/>
          </p:nvSpPr>
          <p:spPr bwMode="auto">
            <a:xfrm rot="6836817">
              <a:off x="1573" y="2212"/>
              <a:ext cx="190" cy="191"/>
            </a:xfrm>
            <a:custGeom>
              <a:avLst/>
              <a:gdLst>
                <a:gd name="T0" fmla="*/ 15 w 21360"/>
                <a:gd name="T1" fmla="*/ 0 h 21534"/>
                <a:gd name="T2" fmla="*/ 190 w 21360"/>
                <a:gd name="T3" fmla="*/ 163 h 21534"/>
                <a:gd name="T4" fmla="*/ 0 w 21360"/>
                <a:gd name="T5" fmla="*/ 191 h 21534"/>
                <a:gd name="T6" fmla="*/ 0 60000 65536"/>
                <a:gd name="T7" fmla="*/ 0 60000 65536"/>
                <a:gd name="T8" fmla="*/ 0 60000 65536"/>
                <a:gd name="T9" fmla="*/ 0 w 21360"/>
                <a:gd name="T10" fmla="*/ 0 h 21534"/>
                <a:gd name="T11" fmla="*/ 21360 w 21360"/>
                <a:gd name="T12" fmla="*/ 21534 h 21534"/>
              </a:gdLst>
              <a:ahLst/>
              <a:cxnLst>
                <a:cxn ang="T6">
                  <a:pos x="T0" y="T1"/>
                </a:cxn>
                <a:cxn ang="T7">
                  <a:pos x="T2" y="T3"/>
                </a:cxn>
                <a:cxn ang="T8">
                  <a:pos x="T4" y="T5"/>
                </a:cxn>
              </a:cxnLst>
              <a:rect l="T9" t="T10" r="T11" b="T12"/>
              <a:pathLst>
                <a:path w="21360" h="21534" fill="none" extrusionOk="0">
                  <a:moveTo>
                    <a:pt x="1684" y="-1"/>
                  </a:moveTo>
                  <a:cubicBezTo>
                    <a:pt x="11707" y="783"/>
                    <a:pt x="19864" y="8379"/>
                    <a:pt x="21359" y="18322"/>
                  </a:cubicBezTo>
                </a:path>
                <a:path w="21360" h="21534" stroke="0" extrusionOk="0">
                  <a:moveTo>
                    <a:pt x="1684" y="-1"/>
                  </a:moveTo>
                  <a:cubicBezTo>
                    <a:pt x="11707" y="783"/>
                    <a:pt x="19864" y="8379"/>
                    <a:pt x="21359" y="18322"/>
                  </a:cubicBezTo>
                  <a:lnTo>
                    <a:pt x="0" y="21534"/>
                  </a:lnTo>
                  <a:close/>
                </a:path>
              </a:pathLst>
            </a:custGeom>
            <a:noFill/>
            <a:ln w="25400">
              <a:solidFill>
                <a:schemeClr val="tx1"/>
              </a:solidFill>
              <a:round/>
            </a:ln>
          </p:spPr>
          <p:txBody>
            <a:bodyPr wrap="none" anchor="ctr"/>
            <a:lstStyle/>
            <a:p>
              <a:endParaRPr lang="en-IN"/>
            </a:p>
          </p:txBody>
        </p:sp>
        <p:sp>
          <p:nvSpPr>
            <p:cNvPr id="32862" name="Rectangle 47"/>
            <p:cNvSpPr>
              <a:spLocks noChangeArrowheads="1"/>
            </p:cNvSpPr>
            <p:nvPr/>
          </p:nvSpPr>
          <p:spPr bwMode="auto">
            <a:xfrm>
              <a:off x="1584" y="3168"/>
              <a:ext cx="192" cy="120"/>
            </a:xfrm>
            <a:prstGeom prst="rect">
              <a:avLst/>
            </a:prstGeom>
            <a:solidFill>
              <a:schemeClr val="bg1"/>
            </a:solidFill>
            <a:ln w="9525">
              <a:noFill/>
              <a:miter lim="800000"/>
            </a:ln>
          </p:spPr>
          <p:txBody>
            <a:bodyPr wrap="none" anchor="ctr"/>
            <a:lstStyle/>
            <a:p>
              <a:endParaRPr lang="en-IN"/>
            </a:p>
          </p:txBody>
        </p:sp>
        <p:sp>
          <p:nvSpPr>
            <p:cNvPr id="32863" name="Line 48"/>
            <p:cNvSpPr>
              <a:spLocks noChangeShapeType="1"/>
            </p:cNvSpPr>
            <p:nvPr/>
          </p:nvSpPr>
          <p:spPr bwMode="auto">
            <a:xfrm rot="-261743" flipH="1" flipV="1">
              <a:off x="1584" y="3039"/>
              <a:ext cx="192" cy="144"/>
            </a:xfrm>
            <a:prstGeom prst="line">
              <a:avLst/>
            </a:prstGeom>
            <a:noFill/>
            <a:ln w="25400">
              <a:solidFill>
                <a:schemeClr val="tx1"/>
              </a:solidFill>
              <a:round/>
            </a:ln>
          </p:spPr>
          <p:txBody>
            <a:bodyPr/>
            <a:lstStyle/>
            <a:p>
              <a:endParaRPr lang="en-IN"/>
            </a:p>
          </p:txBody>
        </p:sp>
        <p:sp>
          <p:nvSpPr>
            <p:cNvPr id="32864" name="Oval 49"/>
            <p:cNvSpPr>
              <a:spLocks noChangeArrowheads="1"/>
            </p:cNvSpPr>
            <p:nvPr/>
          </p:nvSpPr>
          <p:spPr bwMode="auto">
            <a:xfrm>
              <a:off x="2073" y="3159"/>
              <a:ext cx="48" cy="96"/>
            </a:xfrm>
            <a:prstGeom prst="ellipse">
              <a:avLst/>
            </a:prstGeom>
            <a:solidFill>
              <a:schemeClr val="bg1"/>
            </a:solidFill>
            <a:ln w="9525">
              <a:noFill/>
              <a:round/>
            </a:ln>
          </p:spPr>
          <p:txBody>
            <a:bodyPr wrap="none" anchor="ctr"/>
            <a:lstStyle/>
            <a:p>
              <a:endParaRPr lang="en-IN"/>
            </a:p>
          </p:txBody>
        </p:sp>
        <p:sp>
          <p:nvSpPr>
            <p:cNvPr id="32865" name="Oval 50"/>
            <p:cNvSpPr>
              <a:spLocks noChangeArrowheads="1"/>
            </p:cNvSpPr>
            <p:nvPr/>
          </p:nvSpPr>
          <p:spPr bwMode="auto">
            <a:xfrm>
              <a:off x="732" y="3159"/>
              <a:ext cx="48" cy="96"/>
            </a:xfrm>
            <a:prstGeom prst="ellipse">
              <a:avLst/>
            </a:prstGeom>
            <a:solidFill>
              <a:schemeClr val="bg1"/>
            </a:solidFill>
            <a:ln w="9525">
              <a:noFill/>
              <a:round/>
            </a:ln>
          </p:spPr>
          <p:txBody>
            <a:bodyPr wrap="none" anchor="ctr"/>
            <a:lstStyle/>
            <a:p>
              <a:endParaRPr lang="en-IN"/>
            </a:p>
          </p:txBody>
        </p:sp>
        <p:sp>
          <p:nvSpPr>
            <p:cNvPr id="32866" name="Line 51"/>
            <p:cNvSpPr>
              <a:spLocks noChangeShapeType="1"/>
            </p:cNvSpPr>
            <p:nvPr/>
          </p:nvSpPr>
          <p:spPr bwMode="auto">
            <a:xfrm>
              <a:off x="728" y="2944"/>
              <a:ext cx="0" cy="370"/>
            </a:xfrm>
            <a:prstGeom prst="line">
              <a:avLst/>
            </a:prstGeom>
            <a:noFill/>
            <a:ln w="25400">
              <a:solidFill>
                <a:schemeClr val="tx1"/>
              </a:solidFill>
              <a:round/>
            </a:ln>
          </p:spPr>
          <p:txBody>
            <a:bodyPr/>
            <a:lstStyle/>
            <a:p>
              <a:endParaRPr lang="en-IN"/>
            </a:p>
          </p:txBody>
        </p:sp>
        <p:sp>
          <p:nvSpPr>
            <p:cNvPr id="32867" name="Text Box 52"/>
            <p:cNvSpPr txBox="1">
              <a:spLocks noChangeArrowheads="1"/>
            </p:cNvSpPr>
            <p:nvPr/>
          </p:nvSpPr>
          <p:spPr bwMode="auto">
            <a:xfrm>
              <a:off x="1392" y="3888"/>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9" name="Group 53"/>
          <p:cNvGrpSpPr/>
          <p:nvPr/>
        </p:nvGrpSpPr>
        <p:grpSpPr bwMode="auto">
          <a:xfrm>
            <a:off x="4737100" y="3838575"/>
            <a:ext cx="3263900" cy="2290763"/>
            <a:chOff x="2984" y="2418"/>
            <a:chExt cx="2056" cy="1443"/>
          </a:xfrm>
        </p:grpSpPr>
        <p:grpSp>
          <p:nvGrpSpPr>
            <p:cNvPr id="10" name="Group 54"/>
            <p:cNvGrpSpPr/>
            <p:nvPr/>
          </p:nvGrpSpPr>
          <p:grpSpPr bwMode="auto">
            <a:xfrm>
              <a:off x="3426" y="2418"/>
              <a:ext cx="1327" cy="1326"/>
              <a:chOff x="3696" y="2352"/>
              <a:chExt cx="624" cy="624"/>
            </a:xfrm>
          </p:grpSpPr>
          <p:sp>
            <p:nvSpPr>
              <p:cNvPr id="32832" name="Oval 55"/>
              <p:cNvSpPr>
                <a:spLocks noChangeArrowheads="1"/>
              </p:cNvSpPr>
              <p:nvPr/>
            </p:nvSpPr>
            <p:spPr bwMode="auto">
              <a:xfrm>
                <a:off x="3696" y="2352"/>
                <a:ext cx="624" cy="624"/>
              </a:xfrm>
              <a:prstGeom prst="ellipse">
                <a:avLst/>
              </a:prstGeom>
              <a:solidFill>
                <a:schemeClr val="bg1"/>
              </a:solidFill>
              <a:ln w="9525">
                <a:solidFill>
                  <a:schemeClr val="tx1"/>
                </a:solidFill>
                <a:round/>
              </a:ln>
            </p:spPr>
            <p:txBody>
              <a:bodyPr wrap="none" anchor="ctr"/>
              <a:lstStyle/>
              <a:p>
                <a:endParaRPr lang="en-IN"/>
              </a:p>
            </p:txBody>
          </p:sp>
          <p:sp>
            <p:nvSpPr>
              <p:cNvPr id="32833" name="Oval 56"/>
              <p:cNvSpPr>
                <a:spLocks noChangeArrowheads="1"/>
              </p:cNvSpPr>
              <p:nvPr/>
            </p:nvSpPr>
            <p:spPr bwMode="auto">
              <a:xfrm>
                <a:off x="3840" y="2496"/>
                <a:ext cx="336" cy="336"/>
              </a:xfrm>
              <a:prstGeom prst="ellipse">
                <a:avLst/>
              </a:prstGeom>
              <a:solidFill>
                <a:schemeClr val="bg1"/>
              </a:solidFill>
              <a:ln w="9525">
                <a:solidFill>
                  <a:schemeClr val="tx1"/>
                </a:solidFill>
                <a:round/>
              </a:ln>
            </p:spPr>
            <p:txBody>
              <a:bodyPr wrap="none" anchor="ctr"/>
              <a:lstStyle/>
              <a:p>
                <a:endParaRPr lang="en-IN"/>
              </a:p>
            </p:txBody>
          </p:sp>
          <p:sp>
            <p:nvSpPr>
              <p:cNvPr id="32834" name="Oval 57"/>
              <p:cNvSpPr>
                <a:spLocks noChangeArrowheads="1"/>
              </p:cNvSpPr>
              <p:nvPr/>
            </p:nvSpPr>
            <p:spPr bwMode="auto">
              <a:xfrm>
                <a:off x="3912" y="2568"/>
                <a:ext cx="192" cy="192"/>
              </a:xfrm>
              <a:prstGeom prst="ellipse">
                <a:avLst/>
              </a:prstGeom>
              <a:solidFill>
                <a:schemeClr val="bg1"/>
              </a:solidFill>
              <a:ln w="9525">
                <a:solidFill>
                  <a:schemeClr val="tx1"/>
                </a:solidFill>
                <a:round/>
              </a:ln>
            </p:spPr>
            <p:txBody>
              <a:bodyPr wrap="none" anchor="ctr"/>
              <a:lstStyle/>
              <a:p>
                <a:endParaRPr lang="en-IN"/>
              </a:p>
            </p:txBody>
          </p:sp>
        </p:grpSp>
        <p:sp>
          <p:nvSpPr>
            <p:cNvPr id="32820" name="Line 58"/>
            <p:cNvSpPr>
              <a:spLocks noChangeShapeType="1"/>
            </p:cNvSpPr>
            <p:nvPr/>
          </p:nvSpPr>
          <p:spPr bwMode="auto">
            <a:xfrm>
              <a:off x="4002" y="2736"/>
              <a:ext cx="0" cy="684"/>
            </a:xfrm>
            <a:prstGeom prst="line">
              <a:avLst/>
            </a:prstGeom>
            <a:noFill/>
            <a:ln w="9525">
              <a:solidFill>
                <a:schemeClr val="tx1"/>
              </a:solidFill>
              <a:prstDash val="lgDash"/>
              <a:round/>
            </a:ln>
          </p:spPr>
          <p:txBody>
            <a:bodyPr/>
            <a:lstStyle/>
            <a:p>
              <a:endParaRPr lang="en-IN"/>
            </a:p>
          </p:txBody>
        </p:sp>
        <p:sp>
          <p:nvSpPr>
            <p:cNvPr id="32821" name="Line 59"/>
            <p:cNvSpPr>
              <a:spLocks noChangeShapeType="1"/>
            </p:cNvSpPr>
            <p:nvPr/>
          </p:nvSpPr>
          <p:spPr bwMode="auto">
            <a:xfrm>
              <a:off x="4194" y="2736"/>
              <a:ext cx="0" cy="684"/>
            </a:xfrm>
            <a:prstGeom prst="line">
              <a:avLst/>
            </a:prstGeom>
            <a:noFill/>
            <a:ln w="9525">
              <a:solidFill>
                <a:schemeClr val="tx1"/>
              </a:solidFill>
              <a:prstDash val="lgDash"/>
              <a:round/>
            </a:ln>
          </p:spPr>
          <p:txBody>
            <a:bodyPr/>
            <a:lstStyle/>
            <a:p>
              <a:endParaRPr lang="en-IN"/>
            </a:p>
          </p:txBody>
        </p:sp>
        <p:sp>
          <p:nvSpPr>
            <p:cNvPr id="32822" name="Line 60"/>
            <p:cNvSpPr>
              <a:spLocks noChangeShapeType="1"/>
            </p:cNvSpPr>
            <p:nvPr/>
          </p:nvSpPr>
          <p:spPr bwMode="auto">
            <a:xfrm flipV="1">
              <a:off x="3312" y="3504"/>
              <a:ext cx="240" cy="192"/>
            </a:xfrm>
            <a:prstGeom prst="line">
              <a:avLst/>
            </a:prstGeom>
            <a:noFill/>
            <a:ln w="9525">
              <a:solidFill>
                <a:schemeClr val="tx1"/>
              </a:solidFill>
              <a:round/>
              <a:tailEnd type="triangle" w="med" len="med"/>
            </a:ln>
          </p:spPr>
          <p:txBody>
            <a:bodyPr/>
            <a:lstStyle/>
            <a:p>
              <a:endParaRPr lang="en-IN"/>
            </a:p>
          </p:txBody>
        </p:sp>
        <p:sp>
          <p:nvSpPr>
            <p:cNvPr id="32823" name="Line 61"/>
            <p:cNvSpPr>
              <a:spLocks noChangeShapeType="1"/>
            </p:cNvSpPr>
            <p:nvPr/>
          </p:nvSpPr>
          <p:spPr bwMode="auto">
            <a:xfrm flipH="1" flipV="1">
              <a:off x="4320" y="3360"/>
              <a:ext cx="336" cy="480"/>
            </a:xfrm>
            <a:prstGeom prst="line">
              <a:avLst/>
            </a:prstGeom>
            <a:noFill/>
            <a:ln w="9525">
              <a:solidFill>
                <a:schemeClr val="tx1"/>
              </a:solidFill>
              <a:round/>
              <a:tailEnd type="triangle" w="med" len="med"/>
            </a:ln>
          </p:spPr>
          <p:txBody>
            <a:bodyPr/>
            <a:lstStyle/>
            <a:p>
              <a:endParaRPr lang="en-IN"/>
            </a:p>
          </p:txBody>
        </p:sp>
        <p:sp>
          <p:nvSpPr>
            <p:cNvPr id="32824" name="Line 62"/>
            <p:cNvSpPr>
              <a:spLocks noChangeShapeType="1"/>
            </p:cNvSpPr>
            <p:nvPr/>
          </p:nvSpPr>
          <p:spPr bwMode="auto">
            <a:xfrm flipH="1">
              <a:off x="4272" y="2592"/>
              <a:ext cx="480" cy="384"/>
            </a:xfrm>
            <a:prstGeom prst="line">
              <a:avLst/>
            </a:prstGeom>
            <a:noFill/>
            <a:ln w="9525">
              <a:solidFill>
                <a:schemeClr val="tx1"/>
              </a:solidFill>
              <a:round/>
              <a:tailEnd type="triangle" w="med" len="med"/>
            </a:ln>
          </p:spPr>
          <p:txBody>
            <a:bodyPr/>
            <a:lstStyle/>
            <a:p>
              <a:endParaRPr lang="en-IN"/>
            </a:p>
          </p:txBody>
        </p:sp>
        <p:sp>
          <p:nvSpPr>
            <p:cNvPr id="32825" name="Line 63"/>
            <p:cNvSpPr>
              <a:spLocks noChangeShapeType="1"/>
            </p:cNvSpPr>
            <p:nvPr/>
          </p:nvSpPr>
          <p:spPr bwMode="auto">
            <a:xfrm>
              <a:off x="2984" y="3696"/>
              <a:ext cx="336" cy="0"/>
            </a:xfrm>
            <a:prstGeom prst="line">
              <a:avLst/>
            </a:prstGeom>
            <a:noFill/>
            <a:ln w="9525">
              <a:solidFill>
                <a:schemeClr val="tx1"/>
              </a:solidFill>
              <a:round/>
            </a:ln>
          </p:spPr>
          <p:txBody>
            <a:bodyPr/>
            <a:lstStyle/>
            <a:p>
              <a:endParaRPr lang="en-IN"/>
            </a:p>
          </p:txBody>
        </p:sp>
        <p:sp>
          <p:nvSpPr>
            <p:cNvPr id="32826" name="Line 64"/>
            <p:cNvSpPr>
              <a:spLocks noChangeShapeType="1"/>
            </p:cNvSpPr>
            <p:nvPr/>
          </p:nvSpPr>
          <p:spPr bwMode="auto">
            <a:xfrm>
              <a:off x="4752" y="2592"/>
              <a:ext cx="240" cy="0"/>
            </a:xfrm>
            <a:prstGeom prst="line">
              <a:avLst/>
            </a:prstGeom>
            <a:noFill/>
            <a:ln w="9525">
              <a:solidFill>
                <a:schemeClr val="tx1"/>
              </a:solidFill>
              <a:round/>
            </a:ln>
          </p:spPr>
          <p:txBody>
            <a:bodyPr/>
            <a:lstStyle/>
            <a:p>
              <a:endParaRPr lang="en-IN"/>
            </a:p>
          </p:txBody>
        </p:sp>
        <p:sp>
          <p:nvSpPr>
            <p:cNvPr id="32827" name="Line 65"/>
            <p:cNvSpPr>
              <a:spLocks noChangeShapeType="1"/>
            </p:cNvSpPr>
            <p:nvPr/>
          </p:nvSpPr>
          <p:spPr bwMode="auto">
            <a:xfrm>
              <a:off x="4656" y="3840"/>
              <a:ext cx="384" cy="0"/>
            </a:xfrm>
            <a:prstGeom prst="line">
              <a:avLst/>
            </a:prstGeom>
            <a:noFill/>
            <a:ln w="9525">
              <a:solidFill>
                <a:schemeClr val="tx1"/>
              </a:solidFill>
              <a:round/>
            </a:ln>
          </p:spPr>
          <p:txBody>
            <a:bodyPr/>
            <a:lstStyle/>
            <a:p>
              <a:endParaRPr lang="en-IN"/>
            </a:p>
          </p:txBody>
        </p:sp>
        <p:sp>
          <p:nvSpPr>
            <p:cNvPr id="32828" name="Text Box 66"/>
            <p:cNvSpPr txBox="1">
              <a:spLocks noChangeArrowheads="1"/>
            </p:cNvSpPr>
            <p:nvPr/>
          </p:nvSpPr>
          <p:spPr bwMode="auto">
            <a:xfrm>
              <a:off x="4728" y="2447"/>
              <a:ext cx="305" cy="173"/>
            </a:xfrm>
            <a:prstGeom prst="rect">
              <a:avLst/>
            </a:prstGeom>
            <a:noFill/>
            <a:ln w="9525">
              <a:noFill/>
              <a:miter lim="800000"/>
            </a:ln>
          </p:spPr>
          <p:txBody>
            <a:bodyPr wrap="none">
              <a:spAutoFit/>
            </a:bodyPr>
            <a:lstStyle/>
            <a:p>
              <a:pPr algn="ctr"/>
              <a:r>
                <a:rPr lang="en-US" sz="1200">
                  <a:latin typeface="Times New Roman" charset="0"/>
                </a:rPr>
                <a:t>20 D</a:t>
              </a:r>
              <a:endParaRPr lang="en-US" sz="1200">
                <a:latin typeface="Times New Roman" charset="0"/>
              </a:endParaRPr>
            </a:p>
          </p:txBody>
        </p:sp>
        <p:sp>
          <p:nvSpPr>
            <p:cNvPr id="32829" name="Text Box 67"/>
            <p:cNvSpPr txBox="1">
              <a:spLocks noChangeArrowheads="1"/>
            </p:cNvSpPr>
            <p:nvPr/>
          </p:nvSpPr>
          <p:spPr bwMode="auto">
            <a:xfrm>
              <a:off x="4704" y="3688"/>
              <a:ext cx="305" cy="173"/>
            </a:xfrm>
            <a:prstGeom prst="rect">
              <a:avLst/>
            </a:prstGeom>
            <a:noFill/>
            <a:ln w="9525">
              <a:noFill/>
              <a:miter lim="800000"/>
            </a:ln>
          </p:spPr>
          <p:txBody>
            <a:bodyPr wrap="none">
              <a:spAutoFit/>
            </a:bodyPr>
            <a:lstStyle/>
            <a:p>
              <a:pPr algn="ctr"/>
              <a:r>
                <a:rPr lang="en-US" sz="1200">
                  <a:latin typeface="Times New Roman" charset="0"/>
                </a:rPr>
                <a:t>30 D</a:t>
              </a:r>
              <a:endParaRPr lang="en-US" sz="1200">
                <a:latin typeface="Times New Roman" charset="0"/>
              </a:endParaRPr>
            </a:p>
          </p:txBody>
        </p:sp>
        <p:sp>
          <p:nvSpPr>
            <p:cNvPr id="32830" name="Text Box 68"/>
            <p:cNvSpPr txBox="1">
              <a:spLocks noChangeArrowheads="1"/>
            </p:cNvSpPr>
            <p:nvPr/>
          </p:nvSpPr>
          <p:spPr bwMode="auto">
            <a:xfrm>
              <a:off x="3024" y="3552"/>
              <a:ext cx="305" cy="173"/>
            </a:xfrm>
            <a:prstGeom prst="rect">
              <a:avLst/>
            </a:prstGeom>
            <a:noFill/>
            <a:ln w="9525">
              <a:noFill/>
              <a:miter lim="800000"/>
            </a:ln>
          </p:spPr>
          <p:txBody>
            <a:bodyPr wrap="none">
              <a:spAutoFit/>
            </a:bodyPr>
            <a:lstStyle/>
            <a:p>
              <a:pPr algn="ctr"/>
              <a:r>
                <a:rPr lang="en-US" sz="1200">
                  <a:latin typeface="Times New Roman" charset="0"/>
                </a:rPr>
                <a:t>60 D</a:t>
              </a:r>
              <a:endParaRPr lang="en-US" sz="1200">
                <a:latin typeface="Times New Roman" charset="0"/>
              </a:endParaRPr>
            </a:p>
          </p:txBody>
        </p:sp>
        <p:sp>
          <p:nvSpPr>
            <p:cNvPr id="32831" name="Text Box 69"/>
            <p:cNvSpPr txBox="1">
              <a:spLocks noChangeArrowheads="1"/>
            </p:cNvSpPr>
            <p:nvPr/>
          </p:nvSpPr>
          <p:spPr bwMode="auto">
            <a:xfrm>
              <a:off x="3115" y="2976"/>
              <a:ext cx="293" cy="212"/>
            </a:xfrm>
            <a:prstGeom prst="rect">
              <a:avLst/>
            </a:prstGeom>
            <a:noFill/>
            <a:ln w="9525">
              <a:noFill/>
              <a:miter lim="800000"/>
            </a:ln>
          </p:spPr>
          <p:txBody>
            <a:bodyPr wrap="none">
              <a:spAutoFit/>
            </a:bodyPr>
            <a:lstStyle/>
            <a:p>
              <a:pPr algn="ctr"/>
              <a:r>
                <a:rPr lang="en-US" sz="1600" b="1">
                  <a:latin typeface="Times New Roman" charset="0"/>
                </a:rPr>
                <a:t>TV</a:t>
              </a:r>
              <a:endParaRPr lang="en-US" sz="1600" b="1">
                <a:latin typeface="Times New Roman" charset="0"/>
              </a:endParaRPr>
            </a:p>
          </p:txBody>
        </p:sp>
      </p:grpSp>
      <p:grpSp>
        <p:nvGrpSpPr>
          <p:cNvPr id="11" name="Group 70"/>
          <p:cNvGrpSpPr/>
          <p:nvPr/>
        </p:nvGrpSpPr>
        <p:grpSpPr bwMode="auto">
          <a:xfrm>
            <a:off x="4705350" y="762000"/>
            <a:ext cx="3532188" cy="3048000"/>
            <a:chOff x="2964" y="480"/>
            <a:chExt cx="2225" cy="1920"/>
          </a:xfrm>
        </p:grpSpPr>
        <p:sp>
          <p:nvSpPr>
            <p:cNvPr id="32790" name="Rectangle 71"/>
            <p:cNvSpPr>
              <a:spLocks noChangeArrowheads="1"/>
            </p:cNvSpPr>
            <p:nvPr/>
          </p:nvSpPr>
          <p:spPr bwMode="auto">
            <a:xfrm>
              <a:off x="3732" y="990"/>
              <a:ext cx="715" cy="1020"/>
            </a:xfrm>
            <a:prstGeom prst="rect">
              <a:avLst/>
            </a:prstGeom>
            <a:solidFill>
              <a:schemeClr val="bg1"/>
            </a:solidFill>
            <a:ln w="9525">
              <a:solidFill>
                <a:schemeClr val="tx1"/>
              </a:solidFill>
              <a:miter lim="800000"/>
            </a:ln>
          </p:spPr>
          <p:txBody>
            <a:bodyPr wrap="none" anchor="ctr"/>
            <a:lstStyle/>
            <a:p>
              <a:endParaRPr lang="en-IN"/>
            </a:p>
          </p:txBody>
        </p:sp>
        <p:sp>
          <p:nvSpPr>
            <p:cNvPr id="32791" name="AutoShape 72"/>
            <p:cNvSpPr>
              <a:spLocks noChangeArrowheads="1"/>
            </p:cNvSpPr>
            <p:nvPr/>
          </p:nvSpPr>
          <p:spPr bwMode="auto">
            <a:xfrm flipV="1">
              <a:off x="3732" y="480"/>
              <a:ext cx="715" cy="510"/>
            </a:xfrm>
            <a:custGeom>
              <a:avLst/>
              <a:gdLst>
                <a:gd name="T0" fmla="*/ 626 w 21600"/>
                <a:gd name="T1" fmla="*/ 255 h 21600"/>
                <a:gd name="T2" fmla="*/ 358 w 21600"/>
                <a:gd name="T3" fmla="*/ 510 h 21600"/>
                <a:gd name="T4" fmla="*/ 89 w 21600"/>
                <a:gd name="T5" fmla="*/ 255 h 21600"/>
                <a:gd name="T6" fmla="*/ 358 w 21600"/>
                <a:gd name="T7" fmla="*/ 0 h 21600"/>
                <a:gd name="T8" fmla="*/ 0 60000 65536"/>
                <a:gd name="T9" fmla="*/ 0 60000 65536"/>
                <a:gd name="T10" fmla="*/ 0 60000 65536"/>
                <a:gd name="T11" fmla="*/ 0 60000 65536"/>
                <a:gd name="T12" fmla="*/ 4501 w 21600"/>
                <a:gd name="T13" fmla="*/ 4489 h 21600"/>
                <a:gd name="T14" fmla="*/ 17099 w 21600"/>
                <a:gd name="T15" fmla="*/ 17111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chemeClr val="tx1"/>
              </a:solidFill>
              <a:miter lim="800000"/>
            </a:ln>
          </p:spPr>
          <p:txBody>
            <a:bodyPr wrap="none" anchor="ctr"/>
            <a:lstStyle/>
            <a:p>
              <a:endParaRPr lang="en-IN"/>
            </a:p>
          </p:txBody>
        </p:sp>
        <p:sp>
          <p:nvSpPr>
            <p:cNvPr id="32792" name="Rectangle 73"/>
            <p:cNvSpPr>
              <a:spLocks noChangeArrowheads="1"/>
            </p:cNvSpPr>
            <p:nvPr/>
          </p:nvSpPr>
          <p:spPr bwMode="auto">
            <a:xfrm>
              <a:off x="3975" y="1296"/>
              <a:ext cx="204" cy="714"/>
            </a:xfrm>
            <a:prstGeom prst="rect">
              <a:avLst/>
            </a:prstGeom>
            <a:solidFill>
              <a:schemeClr val="bg1"/>
            </a:solidFill>
            <a:ln w="9525">
              <a:solidFill>
                <a:schemeClr val="tx1"/>
              </a:solidFill>
              <a:miter lim="800000"/>
            </a:ln>
          </p:spPr>
          <p:txBody>
            <a:bodyPr wrap="none" anchor="ctr"/>
            <a:lstStyle/>
            <a:p>
              <a:endParaRPr lang="en-IN"/>
            </a:p>
          </p:txBody>
        </p:sp>
        <p:sp>
          <p:nvSpPr>
            <p:cNvPr id="32793" name="Rectangle 74"/>
            <p:cNvSpPr>
              <a:spLocks noChangeArrowheads="1"/>
            </p:cNvSpPr>
            <p:nvPr/>
          </p:nvSpPr>
          <p:spPr bwMode="auto">
            <a:xfrm>
              <a:off x="3426" y="2010"/>
              <a:ext cx="1327" cy="204"/>
            </a:xfrm>
            <a:prstGeom prst="rect">
              <a:avLst/>
            </a:prstGeom>
            <a:solidFill>
              <a:schemeClr val="bg1"/>
            </a:solidFill>
            <a:ln w="9525">
              <a:solidFill>
                <a:schemeClr val="tx1"/>
              </a:solidFill>
              <a:miter lim="800000"/>
            </a:ln>
          </p:spPr>
          <p:txBody>
            <a:bodyPr wrap="none" anchor="ctr"/>
            <a:lstStyle/>
            <a:p>
              <a:endParaRPr lang="en-IN"/>
            </a:p>
          </p:txBody>
        </p:sp>
        <p:sp>
          <p:nvSpPr>
            <p:cNvPr id="32794" name="Line 75"/>
            <p:cNvSpPr>
              <a:spLocks noChangeShapeType="1"/>
            </p:cNvSpPr>
            <p:nvPr/>
          </p:nvSpPr>
          <p:spPr bwMode="auto">
            <a:xfrm>
              <a:off x="3120" y="2214"/>
              <a:ext cx="1939" cy="0"/>
            </a:xfrm>
            <a:prstGeom prst="line">
              <a:avLst/>
            </a:prstGeom>
            <a:noFill/>
            <a:ln w="9525">
              <a:solidFill>
                <a:schemeClr val="tx1"/>
              </a:solidFill>
              <a:round/>
            </a:ln>
          </p:spPr>
          <p:txBody>
            <a:bodyPr/>
            <a:lstStyle/>
            <a:p>
              <a:endParaRPr lang="en-IN"/>
            </a:p>
          </p:txBody>
        </p:sp>
        <p:sp>
          <p:nvSpPr>
            <p:cNvPr id="32795" name="Line 76"/>
            <p:cNvSpPr>
              <a:spLocks noChangeShapeType="1"/>
            </p:cNvSpPr>
            <p:nvPr/>
          </p:nvSpPr>
          <p:spPr bwMode="auto">
            <a:xfrm>
              <a:off x="4800" y="2016"/>
              <a:ext cx="240" cy="0"/>
            </a:xfrm>
            <a:prstGeom prst="line">
              <a:avLst/>
            </a:prstGeom>
            <a:noFill/>
            <a:ln w="9525">
              <a:solidFill>
                <a:schemeClr val="tx1"/>
              </a:solidFill>
              <a:round/>
            </a:ln>
          </p:spPr>
          <p:txBody>
            <a:bodyPr/>
            <a:lstStyle/>
            <a:p>
              <a:endParaRPr lang="en-IN"/>
            </a:p>
          </p:txBody>
        </p:sp>
        <p:sp>
          <p:nvSpPr>
            <p:cNvPr id="32796" name="Line 77"/>
            <p:cNvSpPr>
              <a:spLocks noChangeShapeType="1"/>
            </p:cNvSpPr>
            <p:nvPr/>
          </p:nvSpPr>
          <p:spPr bwMode="auto">
            <a:xfrm>
              <a:off x="3360" y="1296"/>
              <a:ext cx="576" cy="0"/>
            </a:xfrm>
            <a:prstGeom prst="line">
              <a:avLst/>
            </a:prstGeom>
            <a:noFill/>
            <a:ln w="9525">
              <a:solidFill>
                <a:schemeClr val="bg2"/>
              </a:solidFill>
              <a:round/>
            </a:ln>
          </p:spPr>
          <p:txBody>
            <a:bodyPr/>
            <a:lstStyle/>
            <a:p>
              <a:endParaRPr lang="en-IN"/>
            </a:p>
          </p:txBody>
        </p:sp>
        <p:sp>
          <p:nvSpPr>
            <p:cNvPr id="32797" name="Line 78"/>
            <p:cNvSpPr>
              <a:spLocks noChangeShapeType="1"/>
            </p:cNvSpPr>
            <p:nvPr/>
          </p:nvSpPr>
          <p:spPr bwMode="auto">
            <a:xfrm>
              <a:off x="4704" y="1008"/>
              <a:ext cx="384" cy="0"/>
            </a:xfrm>
            <a:prstGeom prst="line">
              <a:avLst/>
            </a:prstGeom>
            <a:noFill/>
            <a:ln w="9525">
              <a:solidFill>
                <a:schemeClr val="tx1"/>
              </a:solidFill>
              <a:round/>
            </a:ln>
          </p:spPr>
          <p:txBody>
            <a:bodyPr/>
            <a:lstStyle/>
            <a:p>
              <a:endParaRPr lang="en-IN"/>
            </a:p>
          </p:txBody>
        </p:sp>
        <p:sp>
          <p:nvSpPr>
            <p:cNvPr id="32798" name="Line 79"/>
            <p:cNvSpPr>
              <a:spLocks noChangeShapeType="1"/>
            </p:cNvSpPr>
            <p:nvPr/>
          </p:nvSpPr>
          <p:spPr bwMode="auto">
            <a:xfrm>
              <a:off x="4656" y="480"/>
              <a:ext cx="432" cy="0"/>
            </a:xfrm>
            <a:prstGeom prst="line">
              <a:avLst/>
            </a:prstGeom>
            <a:noFill/>
            <a:ln w="9525">
              <a:solidFill>
                <a:schemeClr val="tx1"/>
              </a:solidFill>
              <a:round/>
            </a:ln>
          </p:spPr>
          <p:txBody>
            <a:bodyPr/>
            <a:lstStyle/>
            <a:p>
              <a:endParaRPr lang="en-IN"/>
            </a:p>
          </p:txBody>
        </p:sp>
        <p:sp>
          <p:nvSpPr>
            <p:cNvPr id="32799" name="Line 80"/>
            <p:cNvSpPr>
              <a:spLocks noChangeShapeType="1"/>
            </p:cNvSpPr>
            <p:nvPr/>
          </p:nvSpPr>
          <p:spPr bwMode="auto">
            <a:xfrm flipV="1">
              <a:off x="4896" y="480"/>
              <a:ext cx="0" cy="192"/>
            </a:xfrm>
            <a:prstGeom prst="line">
              <a:avLst/>
            </a:prstGeom>
            <a:noFill/>
            <a:ln w="9525">
              <a:solidFill>
                <a:schemeClr val="tx1"/>
              </a:solidFill>
              <a:round/>
              <a:tailEnd type="triangle" w="med" len="med"/>
            </a:ln>
          </p:spPr>
          <p:txBody>
            <a:bodyPr/>
            <a:lstStyle/>
            <a:p>
              <a:endParaRPr lang="en-IN"/>
            </a:p>
          </p:txBody>
        </p:sp>
        <p:sp>
          <p:nvSpPr>
            <p:cNvPr id="32800" name="Line 81"/>
            <p:cNvSpPr>
              <a:spLocks noChangeShapeType="1"/>
            </p:cNvSpPr>
            <p:nvPr/>
          </p:nvSpPr>
          <p:spPr bwMode="auto">
            <a:xfrm>
              <a:off x="4896" y="816"/>
              <a:ext cx="0" cy="192"/>
            </a:xfrm>
            <a:prstGeom prst="line">
              <a:avLst/>
            </a:prstGeom>
            <a:noFill/>
            <a:ln w="9525">
              <a:solidFill>
                <a:schemeClr val="tx1"/>
              </a:solidFill>
              <a:round/>
              <a:tailEnd type="triangle" w="med" len="med"/>
            </a:ln>
          </p:spPr>
          <p:txBody>
            <a:bodyPr/>
            <a:lstStyle/>
            <a:p>
              <a:endParaRPr lang="en-IN"/>
            </a:p>
          </p:txBody>
        </p:sp>
        <p:sp>
          <p:nvSpPr>
            <p:cNvPr id="32801" name="Line 82"/>
            <p:cNvSpPr>
              <a:spLocks noChangeShapeType="1"/>
            </p:cNvSpPr>
            <p:nvPr/>
          </p:nvSpPr>
          <p:spPr bwMode="auto">
            <a:xfrm flipV="1">
              <a:off x="3552" y="1296"/>
              <a:ext cx="0" cy="240"/>
            </a:xfrm>
            <a:prstGeom prst="line">
              <a:avLst/>
            </a:prstGeom>
            <a:noFill/>
            <a:ln w="9525">
              <a:solidFill>
                <a:schemeClr val="tx1"/>
              </a:solidFill>
              <a:round/>
              <a:tailEnd type="triangle" w="med" len="med"/>
            </a:ln>
          </p:spPr>
          <p:txBody>
            <a:bodyPr/>
            <a:lstStyle/>
            <a:p>
              <a:endParaRPr lang="en-IN"/>
            </a:p>
          </p:txBody>
        </p:sp>
        <p:sp>
          <p:nvSpPr>
            <p:cNvPr id="32802" name="Line 83"/>
            <p:cNvSpPr>
              <a:spLocks noChangeShapeType="1"/>
            </p:cNvSpPr>
            <p:nvPr/>
          </p:nvSpPr>
          <p:spPr bwMode="auto">
            <a:xfrm>
              <a:off x="3552" y="1776"/>
              <a:ext cx="0" cy="240"/>
            </a:xfrm>
            <a:prstGeom prst="line">
              <a:avLst/>
            </a:prstGeom>
            <a:noFill/>
            <a:ln w="9525">
              <a:solidFill>
                <a:schemeClr val="tx1"/>
              </a:solidFill>
              <a:round/>
              <a:tailEnd type="triangle" w="med" len="med"/>
            </a:ln>
          </p:spPr>
          <p:txBody>
            <a:bodyPr/>
            <a:lstStyle/>
            <a:p>
              <a:endParaRPr lang="en-IN"/>
            </a:p>
          </p:txBody>
        </p:sp>
        <p:sp>
          <p:nvSpPr>
            <p:cNvPr id="32803" name="Line 84"/>
            <p:cNvSpPr>
              <a:spLocks noChangeShapeType="1"/>
            </p:cNvSpPr>
            <p:nvPr/>
          </p:nvSpPr>
          <p:spPr bwMode="auto">
            <a:xfrm flipV="1">
              <a:off x="4896" y="2208"/>
              <a:ext cx="0" cy="192"/>
            </a:xfrm>
            <a:prstGeom prst="line">
              <a:avLst/>
            </a:prstGeom>
            <a:noFill/>
            <a:ln w="9525">
              <a:solidFill>
                <a:schemeClr val="tx1"/>
              </a:solidFill>
              <a:round/>
              <a:tailEnd type="triangle" w="med" len="med"/>
            </a:ln>
          </p:spPr>
          <p:txBody>
            <a:bodyPr/>
            <a:lstStyle/>
            <a:p>
              <a:endParaRPr lang="en-IN"/>
            </a:p>
          </p:txBody>
        </p:sp>
        <p:sp>
          <p:nvSpPr>
            <p:cNvPr id="32804" name="Line 85"/>
            <p:cNvSpPr>
              <a:spLocks noChangeShapeType="1"/>
            </p:cNvSpPr>
            <p:nvPr/>
          </p:nvSpPr>
          <p:spPr bwMode="auto">
            <a:xfrm>
              <a:off x="3840" y="1488"/>
              <a:ext cx="144" cy="0"/>
            </a:xfrm>
            <a:prstGeom prst="line">
              <a:avLst/>
            </a:prstGeom>
            <a:noFill/>
            <a:ln w="9525">
              <a:solidFill>
                <a:schemeClr val="tx1"/>
              </a:solidFill>
              <a:round/>
              <a:tailEnd type="triangle" w="med" len="med"/>
            </a:ln>
          </p:spPr>
          <p:txBody>
            <a:bodyPr/>
            <a:lstStyle/>
            <a:p>
              <a:endParaRPr lang="en-IN"/>
            </a:p>
          </p:txBody>
        </p:sp>
        <p:sp>
          <p:nvSpPr>
            <p:cNvPr id="32805" name="Line 86"/>
            <p:cNvSpPr>
              <a:spLocks noChangeShapeType="1"/>
            </p:cNvSpPr>
            <p:nvPr/>
          </p:nvSpPr>
          <p:spPr bwMode="auto">
            <a:xfrm flipH="1">
              <a:off x="4176" y="1488"/>
              <a:ext cx="144" cy="0"/>
            </a:xfrm>
            <a:prstGeom prst="line">
              <a:avLst/>
            </a:prstGeom>
            <a:noFill/>
            <a:ln w="9525">
              <a:solidFill>
                <a:schemeClr val="tx1"/>
              </a:solidFill>
              <a:round/>
              <a:tailEnd type="triangle" w="med" len="med"/>
            </a:ln>
          </p:spPr>
          <p:txBody>
            <a:bodyPr/>
            <a:lstStyle/>
            <a:p>
              <a:endParaRPr lang="en-IN"/>
            </a:p>
          </p:txBody>
        </p:sp>
        <p:sp>
          <p:nvSpPr>
            <p:cNvPr id="32806" name="Line 87"/>
            <p:cNvSpPr>
              <a:spLocks noChangeShapeType="1"/>
            </p:cNvSpPr>
            <p:nvPr/>
          </p:nvSpPr>
          <p:spPr bwMode="auto">
            <a:xfrm flipV="1">
              <a:off x="4896" y="1000"/>
              <a:ext cx="0" cy="384"/>
            </a:xfrm>
            <a:prstGeom prst="line">
              <a:avLst/>
            </a:prstGeom>
            <a:noFill/>
            <a:ln w="9525">
              <a:solidFill>
                <a:schemeClr val="tx1"/>
              </a:solidFill>
              <a:round/>
              <a:tailEnd type="triangle" w="med" len="med"/>
            </a:ln>
          </p:spPr>
          <p:txBody>
            <a:bodyPr/>
            <a:lstStyle/>
            <a:p>
              <a:endParaRPr lang="en-IN"/>
            </a:p>
          </p:txBody>
        </p:sp>
        <p:sp>
          <p:nvSpPr>
            <p:cNvPr id="32807" name="Line 88"/>
            <p:cNvSpPr>
              <a:spLocks noChangeShapeType="1"/>
            </p:cNvSpPr>
            <p:nvPr/>
          </p:nvSpPr>
          <p:spPr bwMode="auto">
            <a:xfrm>
              <a:off x="4896" y="1632"/>
              <a:ext cx="0" cy="384"/>
            </a:xfrm>
            <a:prstGeom prst="line">
              <a:avLst/>
            </a:prstGeom>
            <a:noFill/>
            <a:ln w="9525">
              <a:solidFill>
                <a:schemeClr val="tx1"/>
              </a:solidFill>
              <a:round/>
              <a:tailEnd type="triangle" w="med" len="med"/>
            </a:ln>
          </p:spPr>
          <p:txBody>
            <a:bodyPr/>
            <a:lstStyle/>
            <a:p>
              <a:endParaRPr lang="en-IN"/>
            </a:p>
          </p:txBody>
        </p:sp>
        <p:sp>
          <p:nvSpPr>
            <p:cNvPr id="32808" name="Text Box 89"/>
            <p:cNvSpPr txBox="1">
              <a:spLocks noChangeArrowheads="1"/>
            </p:cNvSpPr>
            <p:nvPr/>
          </p:nvSpPr>
          <p:spPr bwMode="auto">
            <a:xfrm>
              <a:off x="3974" y="1415"/>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2809" name="Text Box 90"/>
            <p:cNvSpPr txBox="1">
              <a:spLocks noChangeArrowheads="1"/>
            </p:cNvSpPr>
            <p:nvPr/>
          </p:nvSpPr>
          <p:spPr bwMode="auto">
            <a:xfrm>
              <a:off x="4790" y="663"/>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2810" name="Text Box 91"/>
            <p:cNvSpPr txBox="1">
              <a:spLocks noChangeArrowheads="1"/>
            </p:cNvSpPr>
            <p:nvPr/>
          </p:nvSpPr>
          <p:spPr bwMode="auto">
            <a:xfrm>
              <a:off x="4774" y="1415"/>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2811" name="Text Box 92"/>
            <p:cNvSpPr txBox="1">
              <a:spLocks noChangeArrowheads="1"/>
            </p:cNvSpPr>
            <p:nvPr/>
          </p:nvSpPr>
          <p:spPr bwMode="auto">
            <a:xfrm>
              <a:off x="4782" y="2039"/>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2812" name="Text Box 93"/>
            <p:cNvSpPr txBox="1">
              <a:spLocks noChangeArrowheads="1"/>
            </p:cNvSpPr>
            <p:nvPr/>
          </p:nvSpPr>
          <p:spPr bwMode="auto">
            <a:xfrm>
              <a:off x="3454" y="1559"/>
              <a:ext cx="212" cy="173"/>
            </a:xfrm>
            <a:prstGeom prst="rect">
              <a:avLst/>
            </a:prstGeom>
            <a:noFill/>
            <a:ln w="9525">
              <a:noFill/>
              <a:miter lim="800000"/>
            </a:ln>
          </p:spPr>
          <p:txBody>
            <a:bodyPr wrap="none">
              <a:spAutoFit/>
            </a:bodyPr>
            <a:lstStyle/>
            <a:p>
              <a:pPr algn="ctr"/>
              <a:r>
                <a:rPr lang="en-US" sz="1200">
                  <a:latin typeface="Times New Roman" charset="0"/>
                </a:rPr>
                <a:t>35</a:t>
              </a:r>
              <a:endParaRPr lang="en-US" sz="1200">
                <a:latin typeface="Times New Roman" charset="0"/>
              </a:endParaRPr>
            </a:p>
          </p:txBody>
        </p:sp>
        <p:sp>
          <p:nvSpPr>
            <p:cNvPr id="32813" name="Text Box 94"/>
            <p:cNvSpPr txBox="1">
              <a:spLocks noChangeArrowheads="1"/>
            </p:cNvSpPr>
            <p:nvPr/>
          </p:nvSpPr>
          <p:spPr bwMode="auto">
            <a:xfrm>
              <a:off x="3168" y="960"/>
              <a:ext cx="286" cy="212"/>
            </a:xfrm>
            <a:prstGeom prst="rect">
              <a:avLst/>
            </a:prstGeom>
            <a:noFill/>
            <a:ln w="9525">
              <a:noFill/>
              <a:miter lim="800000"/>
            </a:ln>
          </p:spPr>
          <p:txBody>
            <a:bodyPr wrap="none">
              <a:spAutoFit/>
            </a:bodyPr>
            <a:lstStyle/>
            <a:p>
              <a:pPr algn="ctr"/>
              <a:r>
                <a:rPr lang="en-US" sz="1600" b="1">
                  <a:latin typeface="Times New Roman" charset="0"/>
                </a:rPr>
                <a:t>FV</a:t>
              </a:r>
              <a:endParaRPr lang="en-US" sz="1600" b="1">
                <a:latin typeface="Times New Roman" charset="0"/>
              </a:endParaRPr>
            </a:p>
          </p:txBody>
        </p:sp>
        <p:sp>
          <p:nvSpPr>
            <p:cNvPr id="32814" name="Text Box 95"/>
            <p:cNvSpPr txBox="1">
              <a:spLocks noChangeArrowheads="1"/>
            </p:cNvSpPr>
            <p:nvPr/>
          </p:nvSpPr>
          <p:spPr bwMode="auto">
            <a:xfrm>
              <a:off x="2964" y="2127"/>
              <a:ext cx="185" cy="173"/>
            </a:xfrm>
            <a:prstGeom prst="rect">
              <a:avLst/>
            </a:prstGeom>
            <a:noFill/>
            <a:ln w="9525">
              <a:noFill/>
              <a:miter lim="800000"/>
            </a:ln>
          </p:spPr>
          <p:txBody>
            <a:bodyPr wrap="none">
              <a:spAutoFit/>
            </a:bodyPr>
            <a:lstStyle/>
            <a:p>
              <a:pPr algn="ctr"/>
              <a:r>
                <a:rPr lang="en-US" sz="1200">
                  <a:latin typeface="Times New Roman" charset="0"/>
                </a:rPr>
                <a:t>X</a:t>
              </a:r>
              <a:endParaRPr lang="en-US" sz="1200">
                <a:latin typeface="Times New Roman" charset="0"/>
              </a:endParaRPr>
            </a:p>
          </p:txBody>
        </p:sp>
        <p:sp>
          <p:nvSpPr>
            <p:cNvPr id="32815" name="Text Box 96"/>
            <p:cNvSpPr txBox="1">
              <a:spLocks noChangeArrowheads="1"/>
            </p:cNvSpPr>
            <p:nvPr/>
          </p:nvSpPr>
          <p:spPr bwMode="auto">
            <a:xfrm>
              <a:off x="5004" y="2119"/>
              <a:ext cx="185" cy="173"/>
            </a:xfrm>
            <a:prstGeom prst="rect">
              <a:avLst/>
            </a:prstGeom>
            <a:noFill/>
            <a:ln w="9525">
              <a:noFill/>
              <a:miter lim="800000"/>
            </a:ln>
          </p:spPr>
          <p:txBody>
            <a:bodyPr wrap="none">
              <a:spAutoFit/>
            </a:bodyPr>
            <a:lstStyle/>
            <a:p>
              <a:pPr algn="ctr"/>
              <a:r>
                <a:rPr lang="en-US" sz="1200">
                  <a:latin typeface="Times New Roman" charset="0"/>
                </a:rPr>
                <a:t>Y</a:t>
              </a:r>
              <a:endParaRPr lang="en-US" sz="1200">
                <a:latin typeface="Times New Roman" charset="0"/>
              </a:endParaRPr>
            </a:p>
          </p:txBody>
        </p:sp>
        <p:sp>
          <p:nvSpPr>
            <p:cNvPr id="32816" name="Line 97"/>
            <p:cNvSpPr>
              <a:spLocks noChangeShapeType="1"/>
            </p:cNvSpPr>
            <p:nvPr/>
          </p:nvSpPr>
          <p:spPr bwMode="auto">
            <a:xfrm flipV="1">
              <a:off x="4176" y="1344"/>
              <a:ext cx="336" cy="432"/>
            </a:xfrm>
            <a:prstGeom prst="line">
              <a:avLst/>
            </a:prstGeom>
            <a:noFill/>
            <a:ln w="9525">
              <a:solidFill>
                <a:schemeClr val="tx1"/>
              </a:solidFill>
              <a:round/>
              <a:headEnd type="triangle" w="med" len="med"/>
            </a:ln>
          </p:spPr>
          <p:txBody>
            <a:bodyPr/>
            <a:lstStyle/>
            <a:p>
              <a:endParaRPr lang="en-IN"/>
            </a:p>
          </p:txBody>
        </p:sp>
        <p:sp>
          <p:nvSpPr>
            <p:cNvPr id="32817" name="Line 98"/>
            <p:cNvSpPr>
              <a:spLocks noChangeShapeType="1"/>
            </p:cNvSpPr>
            <p:nvPr/>
          </p:nvSpPr>
          <p:spPr bwMode="auto">
            <a:xfrm>
              <a:off x="4512" y="1344"/>
              <a:ext cx="240" cy="0"/>
            </a:xfrm>
            <a:prstGeom prst="line">
              <a:avLst/>
            </a:prstGeom>
            <a:noFill/>
            <a:ln w="9525">
              <a:solidFill>
                <a:schemeClr val="tx1"/>
              </a:solidFill>
              <a:round/>
            </a:ln>
          </p:spPr>
          <p:txBody>
            <a:bodyPr/>
            <a:lstStyle/>
            <a:p>
              <a:endParaRPr lang="en-IN"/>
            </a:p>
          </p:txBody>
        </p:sp>
        <p:sp>
          <p:nvSpPr>
            <p:cNvPr id="32818" name="Text Box 99"/>
            <p:cNvSpPr txBox="1">
              <a:spLocks noChangeArrowheads="1"/>
            </p:cNvSpPr>
            <p:nvPr/>
          </p:nvSpPr>
          <p:spPr bwMode="auto">
            <a:xfrm>
              <a:off x="4455" y="1119"/>
              <a:ext cx="340" cy="250"/>
            </a:xfrm>
            <a:prstGeom prst="rect">
              <a:avLst/>
            </a:prstGeom>
            <a:noFill/>
            <a:ln w="9525">
              <a:noFill/>
              <a:miter lim="800000"/>
            </a:ln>
          </p:spPr>
          <p:txBody>
            <a:bodyPr wrap="none">
              <a:spAutoFit/>
            </a:bodyPr>
            <a:lstStyle/>
            <a:p>
              <a:pPr algn="ctr"/>
              <a:r>
                <a:rPr lang="en-US" sz="1000">
                  <a:latin typeface="Times New Roman" charset="0"/>
                </a:rPr>
                <a:t>RECT.</a:t>
              </a:r>
              <a:endParaRPr lang="en-US" sz="1000">
                <a:latin typeface="Times New Roman" charset="0"/>
              </a:endParaRPr>
            </a:p>
            <a:p>
              <a:pPr algn="ctr"/>
              <a:r>
                <a:rPr lang="en-US" sz="1000">
                  <a:latin typeface="Times New Roman" charset="0"/>
                </a:rPr>
                <a:t>SLOT</a:t>
              </a:r>
              <a:endParaRPr lang="en-US" sz="1000">
                <a:latin typeface="Times New Roman" charset="0"/>
              </a:endParaRPr>
            </a:p>
          </p:txBody>
        </p:sp>
      </p:grpSp>
      <p:grpSp>
        <p:nvGrpSpPr>
          <p:cNvPr id="12" name="Group 100"/>
          <p:cNvGrpSpPr/>
          <p:nvPr/>
        </p:nvGrpSpPr>
        <p:grpSpPr bwMode="auto">
          <a:xfrm>
            <a:off x="1938338" y="1165225"/>
            <a:ext cx="1046162" cy="815975"/>
            <a:chOff x="1656" y="61"/>
            <a:chExt cx="659" cy="514"/>
          </a:xfrm>
        </p:grpSpPr>
        <p:sp>
          <p:nvSpPr>
            <p:cNvPr id="32788" name="AutoShape 101"/>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32789" name="Text Box 102"/>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3" name="Group 103"/>
          <p:cNvGrpSpPr/>
          <p:nvPr/>
        </p:nvGrpSpPr>
        <p:grpSpPr bwMode="auto">
          <a:xfrm>
            <a:off x="3690938" y="4845050"/>
            <a:ext cx="1235075" cy="401638"/>
            <a:chOff x="3535" y="2462"/>
            <a:chExt cx="778" cy="253"/>
          </a:xfrm>
        </p:grpSpPr>
        <p:sp>
          <p:nvSpPr>
            <p:cNvPr id="32786" name="AutoShape 104"/>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2787" name="Text Box 105"/>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32775" name="Text Box 106"/>
          <p:cNvSpPr txBox="1">
            <a:spLocks noChangeArrowheads="1"/>
          </p:cNvSpPr>
          <p:nvPr/>
        </p:nvSpPr>
        <p:spPr bwMode="auto">
          <a:xfrm>
            <a:off x="228600" y="2286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TV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32776" name="Oval 107"/>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20</a:t>
            </a:r>
            <a:endParaRPr lang="en-US" b="1"/>
          </a:p>
        </p:txBody>
      </p:sp>
      <p:sp>
        <p:nvSpPr>
          <p:cNvPr id="37996" name="Text Box 108"/>
          <p:cNvSpPr txBox="1">
            <a:spLocks noChangeArrowheads="1"/>
          </p:cNvSpPr>
          <p:nvPr/>
        </p:nvSpPr>
        <p:spPr bwMode="auto">
          <a:xfrm>
            <a:off x="5257800" y="287338"/>
            <a:ext cx="2995613" cy="304800"/>
          </a:xfrm>
          <a:prstGeom prst="rect">
            <a:avLst/>
          </a:prstGeom>
          <a:noFill/>
          <a:ln w="9525">
            <a:noFill/>
            <a:miter lim="800000"/>
          </a:ln>
        </p:spPr>
        <p:txBody>
          <a:bodyPr wrap="none">
            <a:spAutoFit/>
          </a:bodyPr>
          <a:lstStyle/>
          <a:p>
            <a:r>
              <a:rPr lang="en-US" sz="1400" b="1" u="sng">
                <a:latin typeface="Times New Roman" charset="0"/>
              </a:rPr>
              <a:t>ORTHOGRAPHIC PROJECTIONS</a:t>
            </a:r>
            <a:endParaRPr lang="en-US" sz="1400" b="1" u="sng">
              <a:latin typeface="Times New Roman" charset="0"/>
            </a:endParaRPr>
          </a:p>
        </p:txBody>
      </p:sp>
      <p:sp>
        <p:nvSpPr>
          <p:cNvPr id="37997" name="Text Box 109"/>
          <p:cNvSpPr txBox="1">
            <a:spLocks noChangeArrowheads="1"/>
          </p:cNvSpPr>
          <p:nvPr/>
        </p:nvSpPr>
        <p:spPr bwMode="auto">
          <a:xfrm>
            <a:off x="6019800" y="61722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grpSp>
        <p:nvGrpSpPr>
          <p:cNvPr id="14" name="Group 110"/>
          <p:cNvGrpSpPr/>
          <p:nvPr/>
        </p:nvGrpSpPr>
        <p:grpSpPr bwMode="auto">
          <a:xfrm>
            <a:off x="8016875" y="46038"/>
            <a:ext cx="1096963" cy="182562"/>
            <a:chOff x="5050" y="29"/>
            <a:chExt cx="691" cy="115"/>
          </a:xfrm>
        </p:grpSpPr>
        <p:sp>
          <p:nvSpPr>
            <p:cNvPr id="32780" name="AutoShape 11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2781" name="AutoShape 11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2782" name="AutoShape 11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2783" name="AutoShape 11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2784" name="AutoShape 11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2785" name="AutoShape 11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Left)">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7" presetClass="entr" presetSubtype="4"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100000">
                                          <p:val>
                                            <p:strVal val="#ppt_x"/>
                                          </p:val>
                                        </p:tav>
                                      </p:tavLst>
                                    </p:anim>
                                    <p:anim calcmode="lin" valueType="num">
                                      <p:cBhvr>
                                        <p:cTn id="19" dur="500" fill="hold"/>
                                        <p:tgtEl>
                                          <p:spTgt spid="11"/>
                                        </p:tgtEl>
                                        <p:attrNameLst>
                                          <p:attrName>ppt_y</p:attrName>
                                        </p:attrNameLst>
                                      </p:cBhvr>
                                      <p:tavLst>
                                        <p:tav tm="0">
                                          <p:val>
                                            <p:strVal val="#ppt_y+#ppt_h/2"/>
                                          </p:val>
                                        </p:tav>
                                        <p:tav tm="100000">
                                          <p:val>
                                            <p:strVal val="#ppt_y"/>
                                          </p:val>
                                        </p:tav>
                                      </p:tavLst>
                                    </p:anim>
                                    <p:anim calcmode="lin" valueType="num">
                                      <p:cBhvr>
                                        <p:cTn id="20" dur="500" fill="hold"/>
                                        <p:tgtEl>
                                          <p:spTgt spid="11"/>
                                        </p:tgtEl>
                                        <p:attrNameLst>
                                          <p:attrName>ppt_w</p:attrName>
                                        </p:attrNameLst>
                                      </p:cBhvr>
                                      <p:tavLst>
                                        <p:tav tm="0">
                                          <p:val>
                                            <p:strVal val="#ppt_w"/>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1"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3" presetClass="entr" presetSubtype="32" fill="hold" grpId="0" nodeType="clickEffect">
                                  <p:stCondLst>
                                    <p:cond delay="0"/>
                                  </p:stCondLst>
                                  <p:childTnLst>
                                    <p:set>
                                      <p:cBhvr>
                                        <p:cTn id="31" dur="1" fill="hold">
                                          <p:stCondLst>
                                            <p:cond delay="0"/>
                                          </p:stCondLst>
                                        </p:cTn>
                                        <p:tgtEl>
                                          <p:spTgt spid="37996"/>
                                        </p:tgtEl>
                                        <p:attrNameLst>
                                          <p:attrName>style.visibility</p:attrName>
                                        </p:attrNameLst>
                                      </p:cBhvr>
                                      <p:to>
                                        <p:strVal val="visible"/>
                                      </p:to>
                                    </p:set>
                                    <p:anim calcmode="lin" valueType="num">
                                      <p:cBhvr>
                                        <p:cTn id="32" dur="500" fill="hold"/>
                                        <p:tgtEl>
                                          <p:spTgt spid="37996"/>
                                        </p:tgtEl>
                                        <p:attrNameLst>
                                          <p:attrName>ppt_w</p:attrName>
                                        </p:attrNameLst>
                                      </p:cBhvr>
                                      <p:tavLst>
                                        <p:tav tm="0">
                                          <p:val>
                                            <p:strVal val="4*#ppt_w"/>
                                          </p:val>
                                        </p:tav>
                                        <p:tav tm="100000">
                                          <p:val>
                                            <p:strVal val="#ppt_w"/>
                                          </p:val>
                                        </p:tav>
                                      </p:tavLst>
                                    </p:anim>
                                    <p:anim calcmode="lin" valueType="num">
                                      <p:cBhvr>
                                        <p:cTn id="33" dur="500" fill="hold"/>
                                        <p:tgtEl>
                                          <p:spTgt spid="37996"/>
                                        </p:tgtEl>
                                        <p:attrNameLst>
                                          <p:attrName>ppt_h</p:attrName>
                                        </p:attrNameLst>
                                      </p:cBhvr>
                                      <p:tavLst>
                                        <p:tav tm="0">
                                          <p:val>
                                            <p:strVal val="4*#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37997"/>
                                        </p:tgtEl>
                                        <p:attrNameLst>
                                          <p:attrName>style.visibility</p:attrName>
                                        </p:attrNameLst>
                                      </p:cBhvr>
                                      <p:to>
                                        <p:strVal val="visible"/>
                                      </p:to>
                                    </p:set>
                                    <p:anim calcmode="lin" valueType="num">
                                      <p:cBhvr additive="base">
                                        <p:cTn id="38" dur="500" fill="hold"/>
                                        <p:tgtEl>
                                          <p:spTgt spid="37997"/>
                                        </p:tgtEl>
                                        <p:attrNameLst>
                                          <p:attrName>ppt_x</p:attrName>
                                        </p:attrNameLst>
                                      </p:cBhvr>
                                      <p:tavLst>
                                        <p:tav tm="0">
                                          <p:val>
                                            <p:strVal val="#ppt_x"/>
                                          </p:val>
                                        </p:tav>
                                        <p:tav tm="100000">
                                          <p:val>
                                            <p:strVal val="#ppt_x"/>
                                          </p:val>
                                        </p:tav>
                                      </p:tavLst>
                                    </p:anim>
                                    <p:anim calcmode="lin" valueType="num">
                                      <p:cBhvr additive="base">
                                        <p:cTn id="39" dur="500" fill="hold"/>
                                        <p:tgtEl>
                                          <p:spTgt spid="379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6" grpId="0" autoUpdateAnimBg="0"/>
      <p:bldP spid="37997"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228600" y="660400"/>
            <a:ext cx="3733800" cy="4095750"/>
            <a:chOff x="144" y="416"/>
            <a:chExt cx="2352" cy="2580"/>
          </a:xfrm>
        </p:grpSpPr>
        <p:grpSp>
          <p:nvGrpSpPr>
            <p:cNvPr id="3" name="Group 3"/>
            <p:cNvGrpSpPr/>
            <p:nvPr/>
          </p:nvGrpSpPr>
          <p:grpSpPr bwMode="auto">
            <a:xfrm>
              <a:off x="144" y="2112"/>
              <a:ext cx="2256" cy="672"/>
              <a:chOff x="2832" y="2694"/>
              <a:chExt cx="2256" cy="672"/>
            </a:xfrm>
          </p:grpSpPr>
          <p:sp>
            <p:nvSpPr>
              <p:cNvPr id="33910" name="Line 4"/>
              <p:cNvSpPr>
                <a:spLocks noChangeShapeType="1"/>
              </p:cNvSpPr>
              <p:nvPr/>
            </p:nvSpPr>
            <p:spPr bwMode="auto">
              <a:xfrm>
                <a:off x="3120" y="3366"/>
                <a:ext cx="1728" cy="0"/>
              </a:xfrm>
              <a:prstGeom prst="line">
                <a:avLst/>
              </a:prstGeom>
              <a:noFill/>
              <a:ln w="9525">
                <a:solidFill>
                  <a:schemeClr val="bg2"/>
                </a:solidFill>
                <a:round/>
              </a:ln>
            </p:spPr>
            <p:txBody>
              <a:bodyPr/>
              <a:lstStyle/>
              <a:p>
                <a:endParaRPr lang="en-IN"/>
              </a:p>
            </p:txBody>
          </p:sp>
          <p:sp>
            <p:nvSpPr>
              <p:cNvPr id="33911" name="Line 5"/>
              <p:cNvSpPr>
                <a:spLocks noChangeShapeType="1"/>
              </p:cNvSpPr>
              <p:nvPr/>
            </p:nvSpPr>
            <p:spPr bwMode="auto">
              <a:xfrm flipV="1">
                <a:off x="3936" y="2694"/>
                <a:ext cx="1152" cy="672"/>
              </a:xfrm>
              <a:prstGeom prst="line">
                <a:avLst/>
              </a:prstGeom>
              <a:noFill/>
              <a:ln w="9525">
                <a:solidFill>
                  <a:schemeClr val="bg2"/>
                </a:solidFill>
                <a:round/>
              </a:ln>
            </p:spPr>
            <p:txBody>
              <a:bodyPr/>
              <a:lstStyle/>
              <a:p>
                <a:endParaRPr lang="en-IN"/>
              </a:p>
            </p:txBody>
          </p:sp>
          <p:sp>
            <p:nvSpPr>
              <p:cNvPr id="33912" name="Line 6"/>
              <p:cNvSpPr>
                <a:spLocks noChangeShapeType="1"/>
              </p:cNvSpPr>
              <p:nvPr/>
            </p:nvSpPr>
            <p:spPr bwMode="auto">
              <a:xfrm flipH="1" flipV="1">
                <a:off x="2832" y="2790"/>
                <a:ext cx="1104" cy="576"/>
              </a:xfrm>
              <a:prstGeom prst="line">
                <a:avLst/>
              </a:prstGeom>
              <a:noFill/>
              <a:ln w="9525">
                <a:solidFill>
                  <a:schemeClr val="bg2"/>
                </a:solidFill>
                <a:round/>
              </a:ln>
            </p:spPr>
            <p:txBody>
              <a:bodyPr/>
              <a:lstStyle/>
              <a:p>
                <a:endParaRPr lang="en-IN"/>
              </a:p>
            </p:txBody>
          </p:sp>
        </p:grpSp>
        <p:sp>
          <p:nvSpPr>
            <p:cNvPr id="33878" name="Line 7"/>
            <p:cNvSpPr>
              <a:spLocks noChangeShapeType="1"/>
            </p:cNvSpPr>
            <p:nvPr/>
          </p:nvSpPr>
          <p:spPr bwMode="auto">
            <a:xfrm flipV="1">
              <a:off x="1248" y="1920"/>
              <a:ext cx="0" cy="864"/>
            </a:xfrm>
            <a:prstGeom prst="line">
              <a:avLst/>
            </a:prstGeom>
            <a:noFill/>
            <a:ln w="19050">
              <a:solidFill>
                <a:schemeClr val="tx1"/>
              </a:solidFill>
              <a:round/>
            </a:ln>
          </p:spPr>
          <p:txBody>
            <a:bodyPr/>
            <a:lstStyle/>
            <a:p>
              <a:endParaRPr lang="en-IN"/>
            </a:p>
          </p:txBody>
        </p:sp>
        <p:sp>
          <p:nvSpPr>
            <p:cNvPr id="33879" name="Line 8"/>
            <p:cNvSpPr>
              <a:spLocks noChangeShapeType="1"/>
            </p:cNvSpPr>
            <p:nvPr/>
          </p:nvSpPr>
          <p:spPr bwMode="auto">
            <a:xfrm flipV="1">
              <a:off x="1248" y="1200"/>
              <a:ext cx="1248" cy="720"/>
            </a:xfrm>
            <a:prstGeom prst="line">
              <a:avLst/>
            </a:prstGeom>
            <a:noFill/>
            <a:ln w="19050">
              <a:solidFill>
                <a:schemeClr val="tx1"/>
              </a:solidFill>
              <a:round/>
            </a:ln>
          </p:spPr>
          <p:txBody>
            <a:bodyPr/>
            <a:lstStyle/>
            <a:p>
              <a:endParaRPr lang="en-IN"/>
            </a:p>
          </p:txBody>
        </p:sp>
        <p:sp>
          <p:nvSpPr>
            <p:cNvPr id="33880" name="Line 9"/>
            <p:cNvSpPr>
              <a:spLocks noChangeShapeType="1"/>
            </p:cNvSpPr>
            <p:nvPr/>
          </p:nvSpPr>
          <p:spPr bwMode="auto">
            <a:xfrm flipV="1">
              <a:off x="1248" y="2064"/>
              <a:ext cx="1248" cy="720"/>
            </a:xfrm>
            <a:prstGeom prst="line">
              <a:avLst/>
            </a:prstGeom>
            <a:noFill/>
            <a:ln w="19050">
              <a:solidFill>
                <a:schemeClr val="tx1"/>
              </a:solidFill>
              <a:round/>
            </a:ln>
          </p:spPr>
          <p:txBody>
            <a:bodyPr/>
            <a:lstStyle/>
            <a:p>
              <a:endParaRPr lang="en-IN"/>
            </a:p>
          </p:txBody>
        </p:sp>
        <p:sp>
          <p:nvSpPr>
            <p:cNvPr id="33881" name="Line 10"/>
            <p:cNvSpPr>
              <a:spLocks noChangeShapeType="1"/>
            </p:cNvSpPr>
            <p:nvPr/>
          </p:nvSpPr>
          <p:spPr bwMode="auto">
            <a:xfrm flipV="1">
              <a:off x="2480" y="1192"/>
              <a:ext cx="0" cy="864"/>
            </a:xfrm>
            <a:prstGeom prst="line">
              <a:avLst/>
            </a:prstGeom>
            <a:noFill/>
            <a:ln w="19050">
              <a:solidFill>
                <a:schemeClr val="tx1"/>
              </a:solidFill>
              <a:round/>
            </a:ln>
          </p:spPr>
          <p:txBody>
            <a:bodyPr/>
            <a:lstStyle/>
            <a:p>
              <a:endParaRPr lang="en-IN"/>
            </a:p>
          </p:txBody>
        </p:sp>
        <p:sp>
          <p:nvSpPr>
            <p:cNvPr id="33882" name="Line 11"/>
            <p:cNvSpPr>
              <a:spLocks noChangeShapeType="1"/>
            </p:cNvSpPr>
            <p:nvPr/>
          </p:nvSpPr>
          <p:spPr bwMode="auto">
            <a:xfrm flipH="1" flipV="1">
              <a:off x="528" y="1536"/>
              <a:ext cx="720" cy="384"/>
            </a:xfrm>
            <a:prstGeom prst="line">
              <a:avLst/>
            </a:prstGeom>
            <a:noFill/>
            <a:ln w="19050">
              <a:solidFill>
                <a:schemeClr val="tx1"/>
              </a:solidFill>
              <a:round/>
            </a:ln>
          </p:spPr>
          <p:txBody>
            <a:bodyPr/>
            <a:lstStyle/>
            <a:p>
              <a:endParaRPr lang="en-IN"/>
            </a:p>
          </p:txBody>
        </p:sp>
        <p:sp>
          <p:nvSpPr>
            <p:cNvPr id="33883" name="Line 12"/>
            <p:cNvSpPr>
              <a:spLocks noChangeShapeType="1"/>
            </p:cNvSpPr>
            <p:nvPr/>
          </p:nvSpPr>
          <p:spPr bwMode="auto">
            <a:xfrm flipV="1">
              <a:off x="548" y="1544"/>
              <a:ext cx="0" cy="864"/>
            </a:xfrm>
            <a:prstGeom prst="line">
              <a:avLst/>
            </a:prstGeom>
            <a:noFill/>
            <a:ln w="19050">
              <a:solidFill>
                <a:schemeClr val="tx1"/>
              </a:solidFill>
              <a:round/>
            </a:ln>
          </p:spPr>
          <p:txBody>
            <a:bodyPr/>
            <a:lstStyle/>
            <a:p>
              <a:endParaRPr lang="en-IN"/>
            </a:p>
          </p:txBody>
        </p:sp>
        <p:sp>
          <p:nvSpPr>
            <p:cNvPr id="33884" name="Line 13"/>
            <p:cNvSpPr>
              <a:spLocks noChangeShapeType="1"/>
            </p:cNvSpPr>
            <p:nvPr/>
          </p:nvSpPr>
          <p:spPr bwMode="auto">
            <a:xfrm flipV="1">
              <a:off x="552" y="820"/>
              <a:ext cx="1248" cy="720"/>
            </a:xfrm>
            <a:prstGeom prst="line">
              <a:avLst/>
            </a:prstGeom>
            <a:noFill/>
            <a:ln w="19050">
              <a:solidFill>
                <a:schemeClr val="tx1"/>
              </a:solidFill>
              <a:round/>
            </a:ln>
          </p:spPr>
          <p:txBody>
            <a:bodyPr/>
            <a:lstStyle/>
            <a:p>
              <a:endParaRPr lang="en-IN"/>
            </a:p>
          </p:txBody>
        </p:sp>
        <p:sp>
          <p:nvSpPr>
            <p:cNvPr id="33885" name="Line 14"/>
            <p:cNvSpPr>
              <a:spLocks noChangeShapeType="1"/>
            </p:cNvSpPr>
            <p:nvPr/>
          </p:nvSpPr>
          <p:spPr bwMode="auto">
            <a:xfrm flipH="1" flipV="1">
              <a:off x="1776" y="816"/>
              <a:ext cx="720" cy="388"/>
            </a:xfrm>
            <a:prstGeom prst="line">
              <a:avLst/>
            </a:prstGeom>
            <a:noFill/>
            <a:ln w="19050">
              <a:solidFill>
                <a:schemeClr val="tx1"/>
              </a:solidFill>
              <a:round/>
            </a:ln>
          </p:spPr>
          <p:txBody>
            <a:bodyPr/>
            <a:lstStyle/>
            <a:p>
              <a:endParaRPr lang="en-IN"/>
            </a:p>
          </p:txBody>
        </p:sp>
        <p:sp>
          <p:nvSpPr>
            <p:cNvPr id="33886" name="Line 15"/>
            <p:cNvSpPr>
              <a:spLocks noChangeShapeType="1"/>
            </p:cNvSpPr>
            <p:nvPr/>
          </p:nvSpPr>
          <p:spPr bwMode="auto">
            <a:xfrm>
              <a:off x="720" y="1632"/>
              <a:ext cx="144" cy="576"/>
            </a:xfrm>
            <a:prstGeom prst="line">
              <a:avLst/>
            </a:prstGeom>
            <a:noFill/>
            <a:ln w="19050">
              <a:solidFill>
                <a:schemeClr val="tx1"/>
              </a:solidFill>
              <a:round/>
            </a:ln>
          </p:spPr>
          <p:txBody>
            <a:bodyPr/>
            <a:lstStyle/>
            <a:p>
              <a:endParaRPr lang="en-IN"/>
            </a:p>
          </p:txBody>
        </p:sp>
        <p:sp>
          <p:nvSpPr>
            <p:cNvPr id="33887" name="Line 16"/>
            <p:cNvSpPr>
              <a:spLocks noChangeShapeType="1"/>
            </p:cNvSpPr>
            <p:nvPr/>
          </p:nvSpPr>
          <p:spPr bwMode="auto">
            <a:xfrm flipH="1">
              <a:off x="864" y="1824"/>
              <a:ext cx="240" cy="384"/>
            </a:xfrm>
            <a:prstGeom prst="line">
              <a:avLst/>
            </a:prstGeom>
            <a:noFill/>
            <a:ln w="19050">
              <a:solidFill>
                <a:schemeClr val="tx1"/>
              </a:solidFill>
              <a:round/>
            </a:ln>
          </p:spPr>
          <p:txBody>
            <a:bodyPr/>
            <a:lstStyle/>
            <a:p>
              <a:endParaRPr lang="en-IN"/>
            </a:p>
          </p:txBody>
        </p:sp>
        <p:sp>
          <p:nvSpPr>
            <p:cNvPr id="33888" name="Line 17"/>
            <p:cNvSpPr>
              <a:spLocks noChangeShapeType="1"/>
            </p:cNvSpPr>
            <p:nvPr/>
          </p:nvSpPr>
          <p:spPr bwMode="auto">
            <a:xfrm flipV="1">
              <a:off x="720" y="1248"/>
              <a:ext cx="672" cy="384"/>
            </a:xfrm>
            <a:prstGeom prst="line">
              <a:avLst/>
            </a:prstGeom>
            <a:noFill/>
            <a:ln w="19050">
              <a:solidFill>
                <a:schemeClr val="tx1"/>
              </a:solidFill>
              <a:round/>
            </a:ln>
          </p:spPr>
          <p:txBody>
            <a:bodyPr/>
            <a:lstStyle/>
            <a:p>
              <a:endParaRPr lang="en-IN"/>
            </a:p>
          </p:txBody>
        </p:sp>
        <p:sp>
          <p:nvSpPr>
            <p:cNvPr id="33889" name="Line 18"/>
            <p:cNvSpPr>
              <a:spLocks noChangeShapeType="1"/>
            </p:cNvSpPr>
            <p:nvPr/>
          </p:nvSpPr>
          <p:spPr bwMode="auto">
            <a:xfrm>
              <a:off x="1392" y="1248"/>
              <a:ext cx="336" cy="192"/>
            </a:xfrm>
            <a:prstGeom prst="line">
              <a:avLst/>
            </a:prstGeom>
            <a:noFill/>
            <a:ln w="19050">
              <a:solidFill>
                <a:schemeClr val="tx1"/>
              </a:solidFill>
              <a:round/>
            </a:ln>
          </p:spPr>
          <p:txBody>
            <a:bodyPr/>
            <a:lstStyle/>
            <a:p>
              <a:endParaRPr lang="en-IN"/>
            </a:p>
          </p:txBody>
        </p:sp>
        <p:sp>
          <p:nvSpPr>
            <p:cNvPr id="33890" name="Line 19"/>
            <p:cNvSpPr>
              <a:spLocks noChangeShapeType="1"/>
            </p:cNvSpPr>
            <p:nvPr/>
          </p:nvSpPr>
          <p:spPr bwMode="auto">
            <a:xfrm flipV="1">
              <a:off x="1104" y="1440"/>
              <a:ext cx="624" cy="384"/>
            </a:xfrm>
            <a:prstGeom prst="line">
              <a:avLst/>
            </a:prstGeom>
            <a:noFill/>
            <a:ln w="19050">
              <a:solidFill>
                <a:schemeClr val="tx1"/>
              </a:solidFill>
              <a:round/>
            </a:ln>
          </p:spPr>
          <p:txBody>
            <a:bodyPr/>
            <a:lstStyle/>
            <a:p>
              <a:endParaRPr lang="en-IN"/>
            </a:p>
          </p:txBody>
        </p:sp>
        <p:sp>
          <p:nvSpPr>
            <p:cNvPr id="33891" name="Line 20"/>
            <p:cNvSpPr>
              <a:spLocks noChangeShapeType="1"/>
            </p:cNvSpPr>
            <p:nvPr/>
          </p:nvSpPr>
          <p:spPr bwMode="auto">
            <a:xfrm>
              <a:off x="1392" y="1248"/>
              <a:ext cx="96" cy="336"/>
            </a:xfrm>
            <a:prstGeom prst="line">
              <a:avLst/>
            </a:prstGeom>
            <a:noFill/>
            <a:ln w="19050">
              <a:solidFill>
                <a:schemeClr val="tx1"/>
              </a:solidFill>
              <a:round/>
            </a:ln>
          </p:spPr>
          <p:txBody>
            <a:bodyPr/>
            <a:lstStyle/>
            <a:p>
              <a:endParaRPr lang="en-IN"/>
            </a:p>
          </p:txBody>
        </p:sp>
        <p:sp>
          <p:nvSpPr>
            <p:cNvPr id="33892" name="Oval 21"/>
            <p:cNvSpPr>
              <a:spLocks noChangeArrowheads="1"/>
            </p:cNvSpPr>
            <p:nvPr/>
          </p:nvSpPr>
          <p:spPr bwMode="auto">
            <a:xfrm rot="1873940">
              <a:off x="718" y="1686"/>
              <a:ext cx="393" cy="96"/>
            </a:xfrm>
            <a:prstGeom prst="ellipse">
              <a:avLst/>
            </a:prstGeom>
            <a:solidFill>
              <a:schemeClr val="bg1"/>
            </a:solidFill>
            <a:ln w="9525">
              <a:noFill/>
              <a:round/>
            </a:ln>
          </p:spPr>
          <p:txBody>
            <a:bodyPr wrap="none" anchor="ctr"/>
            <a:lstStyle/>
            <a:p>
              <a:endParaRPr lang="en-IN"/>
            </a:p>
          </p:txBody>
        </p:sp>
        <p:sp>
          <p:nvSpPr>
            <p:cNvPr id="33893" name="Line 22"/>
            <p:cNvSpPr>
              <a:spLocks noChangeShapeType="1"/>
            </p:cNvSpPr>
            <p:nvPr/>
          </p:nvSpPr>
          <p:spPr bwMode="auto">
            <a:xfrm rot="374344" flipH="1">
              <a:off x="1828" y="988"/>
              <a:ext cx="288" cy="192"/>
            </a:xfrm>
            <a:prstGeom prst="line">
              <a:avLst/>
            </a:prstGeom>
            <a:noFill/>
            <a:ln w="19050">
              <a:solidFill>
                <a:schemeClr val="tx1"/>
              </a:solidFill>
              <a:round/>
            </a:ln>
          </p:spPr>
          <p:txBody>
            <a:bodyPr/>
            <a:lstStyle/>
            <a:p>
              <a:endParaRPr lang="en-IN"/>
            </a:p>
          </p:txBody>
        </p:sp>
        <p:sp>
          <p:nvSpPr>
            <p:cNvPr id="33894" name="Line 23"/>
            <p:cNvSpPr>
              <a:spLocks noChangeShapeType="1"/>
            </p:cNvSpPr>
            <p:nvPr/>
          </p:nvSpPr>
          <p:spPr bwMode="auto">
            <a:xfrm>
              <a:off x="1504" y="972"/>
              <a:ext cx="336" cy="192"/>
            </a:xfrm>
            <a:prstGeom prst="line">
              <a:avLst/>
            </a:prstGeom>
            <a:noFill/>
            <a:ln w="19050">
              <a:solidFill>
                <a:schemeClr val="tx1"/>
              </a:solidFill>
              <a:round/>
            </a:ln>
          </p:spPr>
          <p:txBody>
            <a:bodyPr/>
            <a:lstStyle/>
            <a:p>
              <a:endParaRPr lang="en-IN"/>
            </a:p>
          </p:txBody>
        </p:sp>
        <p:sp>
          <p:nvSpPr>
            <p:cNvPr id="33895" name="Line 24"/>
            <p:cNvSpPr>
              <a:spLocks noChangeShapeType="1"/>
            </p:cNvSpPr>
            <p:nvPr/>
          </p:nvSpPr>
          <p:spPr bwMode="auto">
            <a:xfrm flipV="1">
              <a:off x="1520" y="576"/>
              <a:ext cx="0" cy="408"/>
            </a:xfrm>
            <a:prstGeom prst="line">
              <a:avLst/>
            </a:prstGeom>
            <a:noFill/>
            <a:ln w="9525">
              <a:solidFill>
                <a:schemeClr val="tx1"/>
              </a:solidFill>
              <a:round/>
            </a:ln>
          </p:spPr>
          <p:txBody>
            <a:bodyPr/>
            <a:lstStyle/>
            <a:p>
              <a:endParaRPr lang="en-IN"/>
            </a:p>
          </p:txBody>
        </p:sp>
        <p:sp>
          <p:nvSpPr>
            <p:cNvPr id="33896" name="Line 25"/>
            <p:cNvSpPr>
              <a:spLocks noChangeShapeType="1"/>
            </p:cNvSpPr>
            <p:nvPr/>
          </p:nvSpPr>
          <p:spPr bwMode="auto">
            <a:xfrm flipV="1">
              <a:off x="2116" y="592"/>
              <a:ext cx="0" cy="408"/>
            </a:xfrm>
            <a:prstGeom prst="line">
              <a:avLst/>
            </a:prstGeom>
            <a:noFill/>
            <a:ln w="19050">
              <a:solidFill>
                <a:schemeClr val="tx1"/>
              </a:solidFill>
              <a:round/>
            </a:ln>
          </p:spPr>
          <p:txBody>
            <a:bodyPr/>
            <a:lstStyle/>
            <a:p>
              <a:endParaRPr lang="en-IN"/>
            </a:p>
          </p:txBody>
        </p:sp>
        <p:sp>
          <p:nvSpPr>
            <p:cNvPr id="33897" name="Line 26"/>
            <p:cNvSpPr>
              <a:spLocks noChangeShapeType="1"/>
            </p:cNvSpPr>
            <p:nvPr/>
          </p:nvSpPr>
          <p:spPr bwMode="auto">
            <a:xfrm rot="374344" flipH="1">
              <a:off x="1824" y="592"/>
              <a:ext cx="288" cy="192"/>
            </a:xfrm>
            <a:prstGeom prst="line">
              <a:avLst/>
            </a:prstGeom>
            <a:noFill/>
            <a:ln w="19050">
              <a:solidFill>
                <a:schemeClr val="tx1"/>
              </a:solidFill>
              <a:round/>
            </a:ln>
          </p:spPr>
          <p:txBody>
            <a:bodyPr/>
            <a:lstStyle/>
            <a:p>
              <a:endParaRPr lang="en-IN"/>
            </a:p>
          </p:txBody>
        </p:sp>
        <p:sp>
          <p:nvSpPr>
            <p:cNvPr id="33898" name="Line 27"/>
            <p:cNvSpPr>
              <a:spLocks noChangeShapeType="1"/>
            </p:cNvSpPr>
            <p:nvPr/>
          </p:nvSpPr>
          <p:spPr bwMode="auto">
            <a:xfrm>
              <a:off x="1536" y="597"/>
              <a:ext cx="300" cy="171"/>
            </a:xfrm>
            <a:prstGeom prst="line">
              <a:avLst/>
            </a:prstGeom>
            <a:noFill/>
            <a:ln w="19050">
              <a:solidFill>
                <a:schemeClr val="tx1"/>
              </a:solidFill>
              <a:round/>
            </a:ln>
          </p:spPr>
          <p:txBody>
            <a:bodyPr/>
            <a:lstStyle/>
            <a:p>
              <a:endParaRPr lang="en-IN"/>
            </a:p>
          </p:txBody>
        </p:sp>
        <p:sp>
          <p:nvSpPr>
            <p:cNvPr id="33899" name="Line 28"/>
            <p:cNvSpPr>
              <a:spLocks noChangeShapeType="1"/>
            </p:cNvSpPr>
            <p:nvPr/>
          </p:nvSpPr>
          <p:spPr bwMode="auto">
            <a:xfrm rot="374344" flipH="1">
              <a:off x="1532" y="416"/>
              <a:ext cx="288" cy="192"/>
            </a:xfrm>
            <a:prstGeom prst="line">
              <a:avLst/>
            </a:prstGeom>
            <a:noFill/>
            <a:ln w="9525">
              <a:solidFill>
                <a:schemeClr val="tx1"/>
              </a:solidFill>
              <a:round/>
            </a:ln>
          </p:spPr>
          <p:txBody>
            <a:bodyPr/>
            <a:lstStyle/>
            <a:p>
              <a:endParaRPr lang="en-IN"/>
            </a:p>
          </p:txBody>
        </p:sp>
        <p:sp>
          <p:nvSpPr>
            <p:cNvPr id="33900" name="Line 29"/>
            <p:cNvSpPr>
              <a:spLocks noChangeShapeType="1"/>
            </p:cNvSpPr>
            <p:nvPr/>
          </p:nvSpPr>
          <p:spPr bwMode="auto">
            <a:xfrm>
              <a:off x="1824" y="432"/>
              <a:ext cx="288" cy="165"/>
            </a:xfrm>
            <a:prstGeom prst="line">
              <a:avLst/>
            </a:prstGeom>
            <a:noFill/>
            <a:ln w="19050">
              <a:solidFill>
                <a:schemeClr val="tx1"/>
              </a:solidFill>
              <a:round/>
            </a:ln>
          </p:spPr>
          <p:txBody>
            <a:bodyPr/>
            <a:lstStyle/>
            <a:p>
              <a:endParaRPr lang="en-IN"/>
            </a:p>
          </p:txBody>
        </p:sp>
        <p:sp>
          <p:nvSpPr>
            <p:cNvPr id="33901" name="Line 30"/>
            <p:cNvSpPr>
              <a:spLocks noChangeShapeType="1"/>
            </p:cNvSpPr>
            <p:nvPr/>
          </p:nvSpPr>
          <p:spPr bwMode="auto">
            <a:xfrm flipH="1">
              <a:off x="1512" y="672"/>
              <a:ext cx="168" cy="336"/>
            </a:xfrm>
            <a:prstGeom prst="line">
              <a:avLst/>
            </a:prstGeom>
            <a:noFill/>
            <a:ln w="19050">
              <a:solidFill>
                <a:schemeClr val="tx1"/>
              </a:solidFill>
              <a:round/>
            </a:ln>
          </p:spPr>
          <p:txBody>
            <a:bodyPr/>
            <a:lstStyle/>
            <a:p>
              <a:endParaRPr lang="en-IN"/>
            </a:p>
          </p:txBody>
        </p:sp>
        <p:sp>
          <p:nvSpPr>
            <p:cNvPr id="33902" name="Line 31"/>
            <p:cNvSpPr>
              <a:spLocks noChangeShapeType="1"/>
            </p:cNvSpPr>
            <p:nvPr/>
          </p:nvSpPr>
          <p:spPr bwMode="auto">
            <a:xfrm flipV="1">
              <a:off x="1680" y="517"/>
              <a:ext cx="288" cy="155"/>
            </a:xfrm>
            <a:prstGeom prst="line">
              <a:avLst/>
            </a:prstGeom>
            <a:noFill/>
            <a:ln w="19050">
              <a:solidFill>
                <a:schemeClr val="tx1"/>
              </a:solidFill>
              <a:round/>
            </a:ln>
          </p:spPr>
          <p:txBody>
            <a:bodyPr/>
            <a:lstStyle/>
            <a:p>
              <a:endParaRPr lang="en-IN"/>
            </a:p>
          </p:txBody>
        </p:sp>
        <p:sp>
          <p:nvSpPr>
            <p:cNvPr id="33903" name="Oval 32"/>
            <p:cNvSpPr>
              <a:spLocks noChangeArrowheads="1"/>
            </p:cNvSpPr>
            <p:nvPr/>
          </p:nvSpPr>
          <p:spPr bwMode="auto">
            <a:xfrm rot="-1708153">
              <a:off x="1516" y="872"/>
              <a:ext cx="336" cy="48"/>
            </a:xfrm>
            <a:prstGeom prst="ellipse">
              <a:avLst/>
            </a:prstGeom>
            <a:solidFill>
              <a:schemeClr val="bg1"/>
            </a:solidFill>
            <a:ln w="9525">
              <a:noFill/>
              <a:round/>
            </a:ln>
          </p:spPr>
          <p:txBody>
            <a:bodyPr wrap="none" anchor="ctr"/>
            <a:lstStyle/>
            <a:p>
              <a:endParaRPr lang="en-IN"/>
            </a:p>
          </p:txBody>
        </p:sp>
        <p:sp>
          <p:nvSpPr>
            <p:cNvPr id="33904" name="Oval 33"/>
            <p:cNvSpPr>
              <a:spLocks noChangeArrowheads="1"/>
            </p:cNvSpPr>
            <p:nvPr/>
          </p:nvSpPr>
          <p:spPr bwMode="auto">
            <a:xfrm rot="1748884">
              <a:off x="1804" y="892"/>
              <a:ext cx="336" cy="48"/>
            </a:xfrm>
            <a:prstGeom prst="ellipse">
              <a:avLst/>
            </a:prstGeom>
            <a:solidFill>
              <a:schemeClr val="bg1"/>
            </a:solidFill>
            <a:ln w="9525">
              <a:noFill/>
              <a:round/>
            </a:ln>
          </p:spPr>
          <p:txBody>
            <a:bodyPr wrap="none" anchor="ctr"/>
            <a:lstStyle/>
            <a:p>
              <a:endParaRPr lang="en-IN"/>
            </a:p>
          </p:txBody>
        </p:sp>
        <p:sp>
          <p:nvSpPr>
            <p:cNvPr id="33905" name="Line 34"/>
            <p:cNvSpPr>
              <a:spLocks noChangeShapeType="1"/>
            </p:cNvSpPr>
            <p:nvPr/>
          </p:nvSpPr>
          <p:spPr bwMode="auto">
            <a:xfrm flipV="1">
              <a:off x="1828" y="744"/>
              <a:ext cx="0" cy="408"/>
            </a:xfrm>
            <a:prstGeom prst="line">
              <a:avLst/>
            </a:prstGeom>
            <a:noFill/>
            <a:ln w="19050">
              <a:solidFill>
                <a:schemeClr val="tx1"/>
              </a:solidFill>
              <a:round/>
            </a:ln>
          </p:spPr>
          <p:txBody>
            <a:bodyPr/>
            <a:lstStyle/>
            <a:p>
              <a:endParaRPr lang="en-IN"/>
            </a:p>
          </p:txBody>
        </p:sp>
        <p:sp>
          <p:nvSpPr>
            <p:cNvPr id="33906" name="Rectangle 35"/>
            <p:cNvSpPr>
              <a:spLocks noChangeArrowheads="1"/>
            </p:cNvSpPr>
            <p:nvPr/>
          </p:nvSpPr>
          <p:spPr bwMode="auto">
            <a:xfrm rot="-1839340">
              <a:off x="1424" y="452"/>
              <a:ext cx="528" cy="192"/>
            </a:xfrm>
            <a:prstGeom prst="rect">
              <a:avLst/>
            </a:prstGeom>
            <a:solidFill>
              <a:schemeClr val="bg1"/>
            </a:solidFill>
            <a:ln w="9525">
              <a:noFill/>
              <a:miter lim="800000"/>
            </a:ln>
          </p:spPr>
          <p:txBody>
            <a:bodyPr wrap="none" anchor="ctr"/>
            <a:lstStyle/>
            <a:p>
              <a:endParaRPr lang="en-IN"/>
            </a:p>
          </p:txBody>
        </p:sp>
        <p:sp>
          <p:nvSpPr>
            <p:cNvPr id="33907" name="Rectangle 36"/>
            <p:cNvSpPr>
              <a:spLocks noChangeArrowheads="1"/>
            </p:cNvSpPr>
            <p:nvPr/>
          </p:nvSpPr>
          <p:spPr bwMode="auto">
            <a:xfrm>
              <a:off x="1488" y="732"/>
              <a:ext cx="48" cy="240"/>
            </a:xfrm>
            <a:prstGeom prst="rect">
              <a:avLst/>
            </a:prstGeom>
            <a:solidFill>
              <a:schemeClr val="bg1"/>
            </a:solidFill>
            <a:ln w="9525">
              <a:noFill/>
              <a:miter lim="800000"/>
            </a:ln>
          </p:spPr>
          <p:txBody>
            <a:bodyPr wrap="none" anchor="ctr"/>
            <a:lstStyle/>
            <a:p>
              <a:endParaRPr lang="en-IN"/>
            </a:p>
          </p:txBody>
        </p:sp>
        <p:sp>
          <p:nvSpPr>
            <p:cNvPr id="33908" name="Line 37"/>
            <p:cNvSpPr>
              <a:spLocks noChangeShapeType="1"/>
            </p:cNvSpPr>
            <p:nvPr/>
          </p:nvSpPr>
          <p:spPr bwMode="auto">
            <a:xfrm flipH="1" flipV="1">
              <a:off x="528" y="2400"/>
              <a:ext cx="720" cy="384"/>
            </a:xfrm>
            <a:prstGeom prst="line">
              <a:avLst/>
            </a:prstGeom>
            <a:noFill/>
            <a:ln w="19050">
              <a:solidFill>
                <a:schemeClr val="tx1"/>
              </a:solidFill>
              <a:round/>
            </a:ln>
          </p:spPr>
          <p:txBody>
            <a:bodyPr/>
            <a:lstStyle/>
            <a:p>
              <a:endParaRPr lang="en-IN"/>
            </a:p>
          </p:txBody>
        </p:sp>
        <p:sp>
          <p:nvSpPr>
            <p:cNvPr id="33909" name="Text Box 38"/>
            <p:cNvSpPr txBox="1">
              <a:spLocks noChangeArrowheads="1"/>
            </p:cNvSpPr>
            <p:nvPr/>
          </p:nvSpPr>
          <p:spPr bwMode="auto">
            <a:xfrm>
              <a:off x="1152" y="2784"/>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sp>
        <p:nvSpPr>
          <p:cNvPr id="38951" name="Line 39"/>
          <p:cNvSpPr>
            <a:spLocks noChangeShapeType="1"/>
          </p:cNvSpPr>
          <p:nvPr/>
        </p:nvSpPr>
        <p:spPr bwMode="auto">
          <a:xfrm>
            <a:off x="3886200" y="4419600"/>
            <a:ext cx="4724400" cy="0"/>
          </a:xfrm>
          <a:prstGeom prst="line">
            <a:avLst/>
          </a:prstGeom>
          <a:noFill/>
          <a:ln w="9525">
            <a:solidFill>
              <a:schemeClr val="tx1"/>
            </a:solidFill>
            <a:round/>
          </a:ln>
        </p:spPr>
        <p:txBody>
          <a:bodyPr/>
          <a:lstStyle/>
          <a:p>
            <a:endParaRPr lang="en-IN"/>
          </a:p>
        </p:txBody>
      </p:sp>
      <p:grpSp>
        <p:nvGrpSpPr>
          <p:cNvPr id="4" name="Group 40"/>
          <p:cNvGrpSpPr/>
          <p:nvPr/>
        </p:nvGrpSpPr>
        <p:grpSpPr bwMode="auto">
          <a:xfrm>
            <a:off x="3949700" y="2057400"/>
            <a:ext cx="2908300" cy="3287713"/>
            <a:chOff x="2488" y="1296"/>
            <a:chExt cx="1832" cy="2071"/>
          </a:xfrm>
        </p:grpSpPr>
        <p:sp>
          <p:nvSpPr>
            <p:cNvPr id="33851" name="Line 41"/>
            <p:cNvSpPr>
              <a:spLocks noChangeShapeType="1"/>
            </p:cNvSpPr>
            <p:nvPr/>
          </p:nvSpPr>
          <p:spPr bwMode="auto">
            <a:xfrm>
              <a:off x="2688" y="2064"/>
              <a:ext cx="0" cy="720"/>
            </a:xfrm>
            <a:prstGeom prst="line">
              <a:avLst/>
            </a:prstGeom>
            <a:noFill/>
            <a:ln w="9525">
              <a:solidFill>
                <a:schemeClr val="tx1"/>
              </a:solidFill>
              <a:round/>
            </a:ln>
          </p:spPr>
          <p:txBody>
            <a:bodyPr/>
            <a:lstStyle/>
            <a:p>
              <a:endParaRPr lang="en-IN"/>
            </a:p>
          </p:txBody>
        </p:sp>
        <p:sp>
          <p:nvSpPr>
            <p:cNvPr id="33852" name="Line 42"/>
            <p:cNvSpPr>
              <a:spLocks noChangeShapeType="1"/>
            </p:cNvSpPr>
            <p:nvPr/>
          </p:nvSpPr>
          <p:spPr bwMode="auto">
            <a:xfrm>
              <a:off x="2688" y="2064"/>
              <a:ext cx="1632" cy="0"/>
            </a:xfrm>
            <a:prstGeom prst="line">
              <a:avLst/>
            </a:prstGeom>
            <a:noFill/>
            <a:ln w="9525">
              <a:solidFill>
                <a:schemeClr val="tx1"/>
              </a:solidFill>
              <a:round/>
            </a:ln>
          </p:spPr>
          <p:txBody>
            <a:bodyPr/>
            <a:lstStyle/>
            <a:p>
              <a:endParaRPr lang="en-IN"/>
            </a:p>
          </p:txBody>
        </p:sp>
        <p:sp>
          <p:nvSpPr>
            <p:cNvPr id="33853" name="Line 43"/>
            <p:cNvSpPr>
              <a:spLocks noChangeShapeType="1"/>
            </p:cNvSpPr>
            <p:nvPr/>
          </p:nvSpPr>
          <p:spPr bwMode="auto">
            <a:xfrm>
              <a:off x="2688" y="2784"/>
              <a:ext cx="1632" cy="0"/>
            </a:xfrm>
            <a:prstGeom prst="line">
              <a:avLst/>
            </a:prstGeom>
            <a:noFill/>
            <a:ln w="9525">
              <a:solidFill>
                <a:schemeClr val="tx1"/>
              </a:solidFill>
              <a:round/>
            </a:ln>
          </p:spPr>
          <p:txBody>
            <a:bodyPr/>
            <a:lstStyle/>
            <a:p>
              <a:endParaRPr lang="en-IN"/>
            </a:p>
          </p:txBody>
        </p:sp>
        <p:sp>
          <p:nvSpPr>
            <p:cNvPr id="33854" name="Line 44"/>
            <p:cNvSpPr>
              <a:spLocks noChangeShapeType="1"/>
            </p:cNvSpPr>
            <p:nvPr/>
          </p:nvSpPr>
          <p:spPr bwMode="auto">
            <a:xfrm flipV="1">
              <a:off x="4320" y="1584"/>
              <a:ext cx="0" cy="1200"/>
            </a:xfrm>
            <a:prstGeom prst="line">
              <a:avLst/>
            </a:prstGeom>
            <a:noFill/>
            <a:ln w="9525">
              <a:solidFill>
                <a:schemeClr val="tx1"/>
              </a:solidFill>
              <a:round/>
            </a:ln>
          </p:spPr>
          <p:txBody>
            <a:bodyPr/>
            <a:lstStyle/>
            <a:p>
              <a:endParaRPr lang="en-IN"/>
            </a:p>
          </p:txBody>
        </p:sp>
        <p:sp>
          <p:nvSpPr>
            <p:cNvPr id="33855" name="Line 45"/>
            <p:cNvSpPr>
              <a:spLocks noChangeShapeType="1"/>
            </p:cNvSpPr>
            <p:nvPr/>
          </p:nvSpPr>
          <p:spPr bwMode="auto">
            <a:xfrm flipH="1">
              <a:off x="3744" y="1584"/>
              <a:ext cx="576" cy="0"/>
            </a:xfrm>
            <a:prstGeom prst="line">
              <a:avLst/>
            </a:prstGeom>
            <a:noFill/>
            <a:ln w="9525">
              <a:solidFill>
                <a:schemeClr val="tx1"/>
              </a:solidFill>
              <a:round/>
            </a:ln>
          </p:spPr>
          <p:txBody>
            <a:bodyPr/>
            <a:lstStyle/>
            <a:p>
              <a:endParaRPr lang="en-IN"/>
            </a:p>
          </p:txBody>
        </p:sp>
        <p:sp>
          <p:nvSpPr>
            <p:cNvPr id="33856" name="Line 46"/>
            <p:cNvSpPr>
              <a:spLocks noChangeShapeType="1"/>
            </p:cNvSpPr>
            <p:nvPr/>
          </p:nvSpPr>
          <p:spPr bwMode="auto">
            <a:xfrm>
              <a:off x="3744" y="1584"/>
              <a:ext cx="0" cy="480"/>
            </a:xfrm>
            <a:prstGeom prst="line">
              <a:avLst/>
            </a:prstGeom>
            <a:noFill/>
            <a:ln w="9525">
              <a:solidFill>
                <a:schemeClr val="tx1"/>
              </a:solidFill>
              <a:round/>
            </a:ln>
          </p:spPr>
          <p:txBody>
            <a:bodyPr/>
            <a:lstStyle/>
            <a:p>
              <a:endParaRPr lang="en-IN"/>
            </a:p>
          </p:txBody>
        </p:sp>
        <p:sp>
          <p:nvSpPr>
            <p:cNvPr id="33857" name="Line 47"/>
            <p:cNvSpPr>
              <a:spLocks noChangeShapeType="1"/>
            </p:cNvSpPr>
            <p:nvPr/>
          </p:nvSpPr>
          <p:spPr bwMode="auto">
            <a:xfrm>
              <a:off x="2688" y="2400"/>
              <a:ext cx="816" cy="0"/>
            </a:xfrm>
            <a:prstGeom prst="line">
              <a:avLst/>
            </a:prstGeom>
            <a:noFill/>
            <a:ln w="9525">
              <a:solidFill>
                <a:schemeClr val="tx1"/>
              </a:solidFill>
              <a:prstDash val="lgDash"/>
              <a:round/>
            </a:ln>
          </p:spPr>
          <p:txBody>
            <a:bodyPr/>
            <a:lstStyle/>
            <a:p>
              <a:endParaRPr lang="en-IN"/>
            </a:p>
          </p:txBody>
        </p:sp>
        <p:sp>
          <p:nvSpPr>
            <p:cNvPr id="33858" name="Line 48"/>
            <p:cNvSpPr>
              <a:spLocks noChangeShapeType="1"/>
            </p:cNvSpPr>
            <p:nvPr/>
          </p:nvSpPr>
          <p:spPr bwMode="auto">
            <a:xfrm flipV="1">
              <a:off x="3504" y="2064"/>
              <a:ext cx="0" cy="336"/>
            </a:xfrm>
            <a:prstGeom prst="line">
              <a:avLst/>
            </a:prstGeom>
            <a:noFill/>
            <a:ln w="9525">
              <a:solidFill>
                <a:schemeClr val="tx1"/>
              </a:solidFill>
              <a:prstDash val="lgDash"/>
              <a:round/>
            </a:ln>
          </p:spPr>
          <p:txBody>
            <a:bodyPr/>
            <a:lstStyle/>
            <a:p>
              <a:endParaRPr lang="en-IN"/>
            </a:p>
          </p:txBody>
        </p:sp>
        <p:grpSp>
          <p:nvGrpSpPr>
            <p:cNvPr id="5" name="Group 49"/>
            <p:cNvGrpSpPr/>
            <p:nvPr/>
          </p:nvGrpSpPr>
          <p:grpSpPr bwMode="auto">
            <a:xfrm>
              <a:off x="2488" y="1296"/>
              <a:ext cx="1832" cy="2071"/>
              <a:chOff x="2488" y="1296"/>
              <a:chExt cx="1832" cy="2071"/>
            </a:xfrm>
          </p:grpSpPr>
          <p:sp>
            <p:nvSpPr>
              <p:cNvPr id="33860" name="Text Box 50"/>
              <p:cNvSpPr txBox="1">
                <a:spLocks noChangeArrowheads="1"/>
              </p:cNvSpPr>
              <p:nvPr/>
            </p:nvSpPr>
            <p:spPr bwMode="auto">
              <a:xfrm>
                <a:off x="2488" y="2752"/>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33861" name="Line 51"/>
              <p:cNvSpPr>
                <a:spLocks noChangeShapeType="1"/>
              </p:cNvSpPr>
              <p:nvPr/>
            </p:nvSpPr>
            <p:spPr bwMode="auto">
              <a:xfrm flipV="1">
                <a:off x="2688" y="1776"/>
                <a:ext cx="0" cy="192"/>
              </a:xfrm>
              <a:prstGeom prst="line">
                <a:avLst/>
              </a:prstGeom>
              <a:noFill/>
              <a:ln w="9525">
                <a:solidFill>
                  <a:schemeClr val="tx1"/>
                </a:solidFill>
                <a:round/>
              </a:ln>
            </p:spPr>
            <p:txBody>
              <a:bodyPr/>
              <a:lstStyle/>
              <a:p>
                <a:endParaRPr lang="en-IN"/>
              </a:p>
            </p:txBody>
          </p:sp>
          <p:sp>
            <p:nvSpPr>
              <p:cNvPr id="33862" name="Line 52"/>
              <p:cNvSpPr>
                <a:spLocks noChangeShapeType="1"/>
              </p:cNvSpPr>
              <p:nvPr/>
            </p:nvSpPr>
            <p:spPr bwMode="auto">
              <a:xfrm flipV="1">
                <a:off x="3504" y="1824"/>
                <a:ext cx="0" cy="144"/>
              </a:xfrm>
              <a:prstGeom prst="line">
                <a:avLst/>
              </a:prstGeom>
              <a:noFill/>
              <a:ln w="9525">
                <a:solidFill>
                  <a:schemeClr val="tx1"/>
                </a:solidFill>
                <a:round/>
              </a:ln>
            </p:spPr>
            <p:txBody>
              <a:bodyPr/>
              <a:lstStyle/>
              <a:p>
                <a:endParaRPr lang="en-IN"/>
              </a:p>
            </p:txBody>
          </p:sp>
          <p:sp>
            <p:nvSpPr>
              <p:cNvPr id="33863" name="Line 53"/>
              <p:cNvSpPr>
                <a:spLocks noChangeShapeType="1"/>
              </p:cNvSpPr>
              <p:nvPr/>
            </p:nvSpPr>
            <p:spPr bwMode="auto">
              <a:xfrm flipV="1">
                <a:off x="3744" y="1296"/>
                <a:ext cx="0" cy="192"/>
              </a:xfrm>
              <a:prstGeom prst="line">
                <a:avLst/>
              </a:prstGeom>
              <a:noFill/>
              <a:ln w="9525">
                <a:solidFill>
                  <a:schemeClr val="tx1"/>
                </a:solidFill>
                <a:round/>
              </a:ln>
            </p:spPr>
            <p:txBody>
              <a:bodyPr/>
              <a:lstStyle/>
              <a:p>
                <a:endParaRPr lang="en-IN"/>
              </a:p>
            </p:txBody>
          </p:sp>
          <p:sp>
            <p:nvSpPr>
              <p:cNvPr id="33864" name="Line 54"/>
              <p:cNvSpPr>
                <a:spLocks noChangeShapeType="1"/>
              </p:cNvSpPr>
              <p:nvPr/>
            </p:nvSpPr>
            <p:spPr bwMode="auto">
              <a:xfrm flipV="1">
                <a:off x="4320" y="1296"/>
                <a:ext cx="0" cy="192"/>
              </a:xfrm>
              <a:prstGeom prst="line">
                <a:avLst/>
              </a:prstGeom>
              <a:noFill/>
              <a:ln w="9525">
                <a:solidFill>
                  <a:schemeClr val="tx1"/>
                </a:solidFill>
                <a:round/>
              </a:ln>
            </p:spPr>
            <p:txBody>
              <a:bodyPr/>
              <a:lstStyle/>
              <a:p>
                <a:endParaRPr lang="en-IN"/>
              </a:p>
            </p:txBody>
          </p:sp>
          <p:sp>
            <p:nvSpPr>
              <p:cNvPr id="33865" name="Line 55"/>
              <p:cNvSpPr>
                <a:spLocks noChangeShapeType="1"/>
              </p:cNvSpPr>
              <p:nvPr/>
            </p:nvSpPr>
            <p:spPr bwMode="auto">
              <a:xfrm>
                <a:off x="4320" y="2928"/>
                <a:ext cx="0" cy="144"/>
              </a:xfrm>
              <a:prstGeom prst="line">
                <a:avLst/>
              </a:prstGeom>
              <a:noFill/>
              <a:ln w="9525">
                <a:solidFill>
                  <a:schemeClr val="tx1"/>
                </a:solidFill>
                <a:round/>
              </a:ln>
            </p:spPr>
            <p:txBody>
              <a:bodyPr/>
              <a:lstStyle/>
              <a:p>
                <a:endParaRPr lang="en-IN"/>
              </a:p>
            </p:txBody>
          </p:sp>
          <p:sp>
            <p:nvSpPr>
              <p:cNvPr id="33866" name="Line 56"/>
              <p:cNvSpPr>
                <a:spLocks noChangeShapeType="1"/>
              </p:cNvSpPr>
              <p:nvPr/>
            </p:nvSpPr>
            <p:spPr bwMode="auto">
              <a:xfrm>
                <a:off x="2688" y="2880"/>
                <a:ext cx="0" cy="144"/>
              </a:xfrm>
              <a:prstGeom prst="line">
                <a:avLst/>
              </a:prstGeom>
              <a:noFill/>
              <a:ln w="9525">
                <a:solidFill>
                  <a:schemeClr val="tx1"/>
                </a:solidFill>
                <a:round/>
              </a:ln>
            </p:spPr>
            <p:txBody>
              <a:bodyPr/>
              <a:lstStyle/>
              <a:p>
                <a:endParaRPr lang="en-IN"/>
              </a:p>
            </p:txBody>
          </p:sp>
          <p:sp>
            <p:nvSpPr>
              <p:cNvPr id="33867" name="Line 57"/>
              <p:cNvSpPr>
                <a:spLocks noChangeShapeType="1"/>
              </p:cNvSpPr>
              <p:nvPr/>
            </p:nvSpPr>
            <p:spPr bwMode="auto">
              <a:xfrm flipH="1">
                <a:off x="2688" y="1920"/>
                <a:ext cx="288" cy="0"/>
              </a:xfrm>
              <a:prstGeom prst="line">
                <a:avLst/>
              </a:prstGeom>
              <a:noFill/>
              <a:ln w="9525">
                <a:solidFill>
                  <a:schemeClr val="tx1"/>
                </a:solidFill>
                <a:round/>
                <a:tailEnd type="triangle" w="med" len="med"/>
              </a:ln>
            </p:spPr>
            <p:txBody>
              <a:bodyPr/>
              <a:lstStyle/>
              <a:p>
                <a:endParaRPr lang="en-IN"/>
              </a:p>
            </p:txBody>
          </p:sp>
          <p:sp>
            <p:nvSpPr>
              <p:cNvPr id="33868" name="Line 58"/>
              <p:cNvSpPr>
                <a:spLocks noChangeShapeType="1"/>
              </p:cNvSpPr>
              <p:nvPr/>
            </p:nvSpPr>
            <p:spPr bwMode="auto">
              <a:xfrm>
                <a:off x="3216" y="1920"/>
                <a:ext cx="288" cy="0"/>
              </a:xfrm>
              <a:prstGeom prst="line">
                <a:avLst/>
              </a:prstGeom>
              <a:noFill/>
              <a:ln w="9525">
                <a:solidFill>
                  <a:schemeClr val="tx1"/>
                </a:solidFill>
                <a:round/>
                <a:tailEnd type="triangle" w="med" len="med"/>
              </a:ln>
            </p:spPr>
            <p:txBody>
              <a:bodyPr/>
              <a:lstStyle/>
              <a:p>
                <a:endParaRPr lang="en-IN"/>
              </a:p>
            </p:txBody>
          </p:sp>
          <p:sp>
            <p:nvSpPr>
              <p:cNvPr id="33869" name="Line 59"/>
              <p:cNvSpPr>
                <a:spLocks noChangeShapeType="1"/>
              </p:cNvSpPr>
              <p:nvPr/>
            </p:nvSpPr>
            <p:spPr bwMode="auto">
              <a:xfrm flipH="1">
                <a:off x="3744" y="1392"/>
                <a:ext cx="144" cy="0"/>
              </a:xfrm>
              <a:prstGeom prst="line">
                <a:avLst/>
              </a:prstGeom>
              <a:noFill/>
              <a:ln w="9525">
                <a:solidFill>
                  <a:schemeClr val="tx1"/>
                </a:solidFill>
                <a:round/>
                <a:tailEnd type="triangle" w="med" len="med"/>
              </a:ln>
            </p:spPr>
            <p:txBody>
              <a:bodyPr/>
              <a:lstStyle/>
              <a:p>
                <a:endParaRPr lang="en-IN"/>
              </a:p>
            </p:txBody>
          </p:sp>
          <p:sp>
            <p:nvSpPr>
              <p:cNvPr id="33870" name="Line 60"/>
              <p:cNvSpPr>
                <a:spLocks noChangeShapeType="1"/>
              </p:cNvSpPr>
              <p:nvPr/>
            </p:nvSpPr>
            <p:spPr bwMode="auto">
              <a:xfrm>
                <a:off x="4128" y="1392"/>
                <a:ext cx="192" cy="0"/>
              </a:xfrm>
              <a:prstGeom prst="line">
                <a:avLst/>
              </a:prstGeom>
              <a:noFill/>
              <a:ln w="9525">
                <a:solidFill>
                  <a:schemeClr val="tx1"/>
                </a:solidFill>
                <a:round/>
                <a:tailEnd type="triangle" w="med" len="med"/>
              </a:ln>
            </p:spPr>
            <p:txBody>
              <a:bodyPr/>
              <a:lstStyle/>
              <a:p>
                <a:endParaRPr lang="en-IN"/>
              </a:p>
            </p:txBody>
          </p:sp>
          <p:sp>
            <p:nvSpPr>
              <p:cNvPr id="33871" name="Line 61"/>
              <p:cNvSpPr>
                <a:spLocks noChangeShapeType="1"/>
              </p:cNvSpPr>
              <p:nvPr/>
            </p:nvSpPr>
            <p:spPr bwMode="auto">
              <a:xfrm flipH="1">
                <a:off x="2688" y="2976"/>
                <a:ext cx="624" cy="0"/>
              </a:xfrm>
              <a:prstGeom prst="line">
                <a:avLst/>
              </a:prstGeom>
              <a:noFill/>
              <a:ln w="9525">
                <a:solidFill>
                  <a:schemeClr val="tx1"/>
                </a:solidFill>
                <a:round/>
                <a:tailEnd type="triangle" w="med" len="med"/>
              </a:ln>
            </p:spPr>
            <p:txBody>
              <a:bodyPr/>
              <a:lstStyle/>
              <a:p>
                <a:endParaRPr lang="en-IN"/>
              </a:p>
            </p:txBody>
          </p:sp>
          <p:sp>
            <p:nvSpPr>
              <p:cNvPr id="33872" name="Line 62"/>
              <p:cNvSpPr>
                <a:spLocks noChangeShapeType="1"/>
              </p:cNvSpPr>
              <p:nvPr/>
            </p:nvSpPr>
            <p:spPr bwMode="auto">
              <a:xfrm>
                <a:off x="3744" y="2976"/>
                <a:ext cx="576" cy="0"/>
              </a:xfrm>
              <a:prstGeom prst="line">
                <a:avLst/>
              </a:prstGeom>
              <a:noFill/>
              <a:ln w="9525">
                <a:solidFill>
                  <a:schemeClr val="tx1"/>
                </a:solidFill>
                <a:round/>
                <a:tailEnd type="triangle" w="med" len="med"/>
              </a:ln>
            </p:spPr>
            <p:txBody>
              <a:bodyPr/>
              <a:lstStyle/>
              <a:p>
                <a:endParaRPr lang="en-IN"/>
              </a:p>
            </p:txBody>
          </p:sp>
          <p:sp>
            <p:nvSpPr>
              <p:cNvPr id="33873" name="Text Box 63"/>
              <p:cNvSpPr txBox="1">
                <a:spLocks noChangeArrowheads="1"/>
              </p:cNvSpPr>
              <p:nvPr/>
            </p:nvSpPr>
            <p:spPr bwMode="auto">
              <a:xfrm>
                <a:off x="3014" y="1847"/>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3874" name="Text Box 64"/>
              <p:cNvSpPr txBox="1">
                <a:spLocks noChangeArrowheads="1"/>
              </p:cNvSpPr>
              <p:nvPr/>
            </p:nvSpPr>
            <p:spPr bwMode="auto">
              <a:xfrm>
                <a:off x="3916" y="1319"/>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3875" name="Text Box 65"/>
              <p:cNvSpPr txBox="1">
                <a:spLocks noChangeArrowheads="1"/>
              </p:cNvSpPr>
              <p:nvPr/>
            </p:nvSpPr>
            <p:spPr bwMode="auto">
              <a:xfrm>
                <a:off x="3446" y="2903"/>
                <a:ext cx="212" cy="173"/>
              </a:xfrm>
              <a:prstGeom prst="rect">
                <a:avLst/>
              </a:prstGeom>
              <a:noFill/>
              <a:ln w="9525">
                <a:noFill/>
                <a:miter lim="800000"/>
              </a:ln>
            </p:spPr>
            <p:txBody>
              <a:bodyPr wrap="none">
                <a:spAutoFit/>
              </a:bodyPr>
              <a:lstStyle/>
              <a:p>
                <a:pPr algn="ctr"/>
                <a:r>
                  <a:rPr lang="en-US" sz="1200">
                    <a:latin typeface="Times New Roman" charset="0"/>
                  </a:rPr>
                  <a:t>80</a:t>
                </a:r>
                <a:endParaRPr lang="en-US" sz="1200">
                  <a:latin typeface="Times New Roman" charset="0"/>
                </a:endParaRPr>
              </a:p>
            </p:txBody>
          </p:sp>
          <p:sp>
            <p:nvSpPr>
              <p:cNvPr id="33876" name="Text Box 66"/>
              <p:cNvSpPr txBox="1">
                <a:spLocks noChangeArrowheads="1"/>
              </p:cNvSpPr>
              <p:nvPr/>
            </p:nvSpPr>
            <p:spPr bwMode="auto">
              <a:xfrm>
                <a:off x="3043" y="3155"/>
                <a:ext cx="350" cy="212"/>
              </a:xfrm>
              <a:prstGeom prst="rect">
                <a:avLst/>
              </a:prstGeom>
              <a:noFill/>
              <a:ln w="9525">
                <a:noFill/>
                <a:miter lim="800000"/>
              </a:ln>
            </p:spPr>
            <p:txBody>
              <a:bodyPr wrap="none">
                <a:spAutoFit/>
              </a:bodyPr>
              <a:lstStyle/>
              <a:p>
                <a:pPr algn="ctr"/>
                <a:r>
                  <a:rPr lang="en-US" sz="1600" b="1">
                    <a:latin typeface="Times New Roman" charset="0"/>
                  </a:rPr>
                  <a:t>F.V.</a:t>
                </a:r>
                <a:endParaRPr lang="en-US" sz="1600" b="1">
                  <a:latin typeface="Times New Roman" charset="0"/>
                </a:endParaRPr>
              </a:p>
            </p:txBody>
          </p:sp>
        </p:grpSp>
      </p:grpSp>
      <p:grpSp>
        <p:nvGrpSpPr>
          <p:cNvPr id="6" name="Group 67"/>
          <p:cNvGrpSpPr/>
          <p:nvPr/>
        </p:nvGrpSpPr>
        <p:grpSpPr bwMode="auto">
          <a:xfrm>
            <a:off x="7086600" y="1447800"/>
            <a:ext cx="1600200" cy="3860800"/>
            <a:chOff x="4464" y="912"/>
            <a:chExt cx="1008" cy="2432"/>
          </a:xfrm>
        </p:grpSpPr>
        <p:sp>
          <p:nvSpPr>
            <p:cNvPr id="33814" name="Rectangle 68"/>
            <p:cNvSpPr>
              <a:spLocks noChangeArrowheads="1"/>
            </p:cNvSpPr>
            <p:nvPr/>
          </p:nvSpPr>
          <p:spPr bwMode="auto">
            <a:xfrm>
              <a:off x="4464" y="2064"/>
              <a:ext cx="720" cy="720"/>
            </a:xfrm>
            <a:prstGeom prst="rect">
              <a:avLst/>
            </a:prstGeom>
            <a:solidFill>
              <a:schemeClr val="bg1"/>
            </a:solidFill>
            <a:ln w="9525">
              <a:solidFill>
                <a:schemeClr val="tx1"/>
              </a:solidFill>
              <a:miter lim="800000"/>
            </a:ln>
          </p:spPr>
          <p:txBody>
            <a:bodyPr wrap="none" anchor="ctr"/>
            <a:lstStyle/>
            <a:p>
              <a:endParaRPr lang="en-IN"/>
            </a:p>
          </p:txBody>
        </p:sp>
        <p:sp>
          <p:nvSpPr>
            <p:cNvPr id="33815" name="Line 69"/>
            <p:cNvSpPr>
              <a:spLocks noChangeShapeType="1"/>
            </p:cNvSpPr>
            <p:nvPr/>
          </p:nvSpPr>
          <p:spPr bwMode="auto">
            <a:xfrm>
              <a:off x="4608" y="1584"/>
              <a:ext cx="240" cy="0"/>
            </a:xfrm>
            <a:prstGeom prst="line">
              <a:avLst/>
            </a:prstGeom>
            <a:noFill/>
            <a:ln w="9525">
              <a:solidFill>
                <a:schemeClr val="tx1"/>
              </a:solidFill>
              <a:round/>
            </a:ln>
          </p:spPr>
          <p:txBody>
            <a:bodyPr/>
            <a:lstStyle/>
            <a:p>
              <a:endParaRPr lang="en-IN"/>
            </a:p>
          </p:txBody>
        </p:sp>
        <p:sp>
          <p:nvSpPr>
            <p:cNvPr id="33816" name="Line 70"/>
            <p:cNvSpPr>
              <a:spLocks noChangeShapeType="1"/>
            </p:cNvSpPr>
            <p:nvPr/>
          </p:nvSpPr>
          <p:spPr bwMode="auto">
            <a:xfrm flipH="1">
              <a:off x="4464" y="1584"/>
              <a:ext cx="144" cy="480"/>
            </a:xfrm>
            <a:prstGeom prst="line">
              <a:avLst/>
            </a:prstGeom>
            <a:noFill/>
            <a:ln w="9525">
              <a:solidFill>
                <a:schemeClr val="tx1"/>
              </a:solidFill>
              <a:round/>
            </a:ln>
          </p:spPr>
          <p:txBody>
            <a:bodyPr/>
            <a:lstStyle/>
            <a:p>
              <a:endParaRPr lang="en-IN"/>
            </a:p>
          </p:txBody>
        </p:sp>
        <p:sp>
          <p:nvSpPr>
            <p:cNvPr id="33817" name="Line 71"/>
            <p:cNvSpPr>
              <a:spLocks noChangeShapeType="1"/>
            </p:cNvSpPr>
            <p:nvPr/>
          </p:nvSpPr>
          <p:spPr bwMode="auto">
            <a:xfrm>
              <a:off x="4848" y="1584"/>
              <a:ext cx="0" cy="480"/>
            </a:xfrm>
            <a:prstGeom prst="line">
              <a:avLst/>
            </a:prstGeom>
            <a:noFill/>
            <a:ln w="9525">
              <a:solidFill>
                <a:schemeClr val="tx1"/>
              </a:solidFill>
              <a:round/>
            </a:ln>
          </p:spPr>
          <p:txBody>
            <a:bodyPr/>
            <a:lstStyle/>
            <a:p>
              <a:endParaRPr lang="en-IN"/>
            </a:p>
          </p:txBody>
        </p:sp>
        <p:sp>
          <p:nvSpPr>
            <p:cNvPr id="33818" name="Line 72"/>
            <p:cNvSpPr>
              <a:spLocks noChangeShapeType="1"/>
            </p:cNvSpPr>
            <p:nvPr/>
          </p:nvSpPr>
          <p:spPr bwMode="auto">
            <a:xfrm>
              <a:off x="4608" y="2064"/>
              <a:ext cx="240" cy="384"/>
            </a:xfrm>
            <a:prstGeom prst="line">
              <a:avLst/>
            </a:prstGeom>
            <a:noFill/>
            <a:ln w="9525">
              <a:solidFill>
                <a:schemeClr val="tx1"/>
              </a:solidFill>
              <a:round/>
            </a:ln>
          </p:spPr>
          <p:txBody>
            <a:bodyPr/>
            <a:lstStyle/>
            <a:p>
              <a:endParaRPr lang="en-IN"/>
            </a:p>
          </p:txBody>
        </p:sp>
        <p:sp>
          <p:nvSpPr>
            <p:cNvPr id="33819" name="Line 73"/>
            <p:cNvSpPr>
              <a:spLocks noChangeShapeType="1"/>
            </p:cNvSpPr>
            <p:nvPr/>
          </p:nvSpPr>
          <p:spPr bwMode="auto">
            <a:xfrm flipH="1">
              <a:off x="4848" y="2064"/>
              <a:ext cx="192" cy="384"/>
            </a:xfrm>
            <a:prstGeom prst="line">
              <a:avLst/>
            </a:prstGeom>
            <a:noFill/>
            <a:ln w="9525">
              <a:solidFill>
                <a:schemeClr val="tx1"/>
              </a:solidFill>
              <a:round/>
            </a:ln>
          </p:spPr>
          <p:txBody>
            <a:bodyPr/>
            <a:lstStyle/>
            <a:p>
              <a:endParaRPr lang="en-IN"/>
            </a:p>
          </p:txBody>
        </p:sp>
        <p:grpSp>
          <p:nvGrpSpPr>
            <p:cNvPr id="7" name="Group 74"/>
            <p:cNvGrpSpPr/>
            <p:nvPr/>
          </p:nvGrpSpPr>
          <p:grpSpPr bwMode="auto">
            <a:xfrm>
              <a:off x="4464" y="912"/>
              <a:ext cx="1008" cy="2432"/>
              <a:chOff x="4464" y="912"/>
              <a:chExt cx="1008" cy="2432"/>
            </a:xfrm>
          </p:grpSpPr>
          <p:sp>
            <p:nvSpPr>
              <p:cNvPr id="33821" name="Text Box 75"/>
              <p:cNvSpPr txBox="1">
                <a:spLocks noChangeArrowheads="1"/>
              </p:cNvSpPr>
              <p:nvPr/>
            </p:nvSpPr>
            <p:spPr bwMode="auto">
              <a:xfrm>
                <a:off x="4608" y="912"/>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3822" name="Line 76"/>
              <p:cNvSpPr>
                <a:spLocks noChangeShapeType="1"/>
              </p:cNvSpPr>
              <p:nvPr/>
            </p:nvSpPr>
            <p:spPr bwMode="auto">
              <a:xfrm flipV="1">
                <a:off x="4848" y="1344"/>
                <a:ext cx="0" cy="144"/>
              </a:xfrm>
              <a:prstGeom prst="line">
                <a:avLst/>
              </a:prstGeom>
              <a:noFill/>
              <a:ln w="9525">
                <a:solidFill>
                  <a:schemeClr val="tx1"/>
                </a:solidFill>
                <a:round/>
              </a:ln>
            </p:spPr>
            <p:txBody>
              <a:bodyPr/>
              <a:lstStyle/>
              <a:p>
                <a:endParaRPr lang="en-IN"/>
              </a:p>
            </p:txBody>
          </p:sp>
          <p:sp>
            <p:nvSpPr>
              <p:cNvPr id="33823" name="Line 77"/>
              <p:cNvSpPr>
                <a:spLocks noChangeShapeType="1"/>
              </p:cNvSpPr>
              <p:nvPr/>
            </p:nvSpPr>
            <p:spPr bwMode="auto">
              <a:xfrm flipV="1">
                <a:off x="4608" y="1344"/>
                <a:ext cx="0" cy="144"/>
              </a:xfrm>
              <a:prstGeom prst="line">
                <a:avLst/>
              </a:prstGeom>
              <a:noFill/>
              <a:ln w="9525">
                <a:solidFill>
                  <a:schemeClr val="tx1"/>
                </a:solidFill>
                <a:round/>
              </a:ln>
            </p:spPr>
            <p:txBody>
              <a:bodyPr/>
              <a:lstStyle/>
              <a:p>
                <a:endParaRPr lang="en-IN"/>
              </a:p>
            </p:txBody>
          </p:sp>
          <p:sp>
            <p:nvSpPr>
              <p:cNvPr id="33824" name="Line 78"/>
              <p:cNvSpPr>
                <a:spLocks noChangeShapeType="1"/>
              </p:cNvSpPr>
              <p:nvPr/>
            </p:nvSpPr>
            <p:spPr bwMode="auto">
              <a:xfrm>
                <a:off x="5088" y="1584"/>
                <a:ext cx="288" cy="0"/>
              </a:xfrm>
              <a:prstGeom prst="line">
                <a:avLst/>
              </a:prstGeom>
              <a:noFill/>
              <a:ln w="9525">
                <a:solidFill>
                  <a:schemeClr val="tx1"/>
                </a:solidFill>
                <a:round/>
              </a:ln>
            </p:spPr>
            <p:txBody>
              <a:bodyPr/>
              <a:lstStyle/>
              <a:p>
                <a:endParaRPr lang="en-IN"/>
              </a:p>
            </p:txBody>
          </p:sp>
          <p:sp>
            <p:nvSpPr>
              <p:cNvPr id="33825" name="Line 79"/>
              <p:cNvSpPr>
                <a:spLocks noChangeShapeType="1"/>
              </p:cNvSpPr>
              <p:nvPr/>
            </p:nvSpPr>
            <p:spPr bwMode="auto">
              <a:xfrm>
                <a:off x="5232" y="2064"/>
                <a:ext cx="192" cy="0"/>
              </a:xfrm>
              <a:prstGeom prst="line">
                <a:avLst/>
              </a:prstGeom>
              <a:noFill/>
              <a:ln w="9525">
                <a:solidFill>
                  <a:schemeClr val="tx1"/>
                </a:solidFill>
                <a:round/>
              </a:ln>
            </p:spPr>
            <p:txBody>
              <a:bodyPr/>
              <a:lstStyle/>
              <a:p>
                <a:endParaRPr lang="en-IN"/>
              </a:p>
            </p:txBody>
          </p:sp>
          <p:sp>
            <p:nvSpPr>
              <p:cNvPr id="33826" name="Line 80"/>
              <p:cNvSpPr>
                <a:spLocks noChangeShapeType="1"/>
              </p:cNvSpPr>
              <p:nvPr/>
            </p:nvSpPr>
            <p:spPr bwMode="auto">
              <a:xfrm>
                <a:off x="4944" y="2448"/>
                <a:ext cx="528" cy="0"/>
              </a:xfrm>
              <a:prstGeom prst="line">
                <a:avLst/>
              </a:prstGeom>
              <a:noFill/>
              <a:ln w="9525">
                <a:solidFill>
                  <a:schemeClr val="tx1"/>
                </a:solidFill>
                <a:round/>
              </a:ln>
            </p:spPr>
            <p:txBody>
              <a:bodyPr/>
              <a:lstStyle/>
              <a:p>
                <a:endParaRPr lang="en-IN"/>
              </a:p>
            </p:txBody>
          </p:sp>
          <p:sp>
            <p:nvSpPr>
              <p:cNvPr id="33827" name="Line 81"/>
              <p:cNvSpPr>
                <a:spLocks noChangeShapeType="1"/>
              </p:cNvSpPr>
              <p:nvPr/>
            </p:nvSpPr>
            <p:spPr bwMode="auto">
              <a:xfrm>
                <a:off x="4464" y="2880"/>
                <a:ext cx="0" cy="192"/>
              </a:xfrm>
              <a:prstGeom prst="line">
                <a:avLst/>
              </a:prstGeom>
              <a:noFill/>
              <a:ln w="9525">
                <a:solidFill>
                  <a:schemeClr val="tx1"/>
                </a:solidFill>
                <a:round/>
              </a:ln>
            </p:spPr>
            <p:txBody>
              <a:bodyPr/>
              <a:lstStyle/>
              <a:p>
                <a:endParaRPr lang="en-IN"/>
              </a:p>
            </p:txBody>
          </p:sp>
          <p:sp>
            <p:nvSpPr>
              <p:cNvPr id="33828" name="Line 82"/>
              <p:cNvSpPr>
                <a:spLocks noChangeShapeType="1"/>
              </p:cNvSpPr>
              <p:nvPr/>
            </p:nvSpPr>
            <p:spPr bwMode="auto">
              <a:xfrm>
                <a:off x="5184" y="2880"/>
                <a:ext cx="0" cy="192"/>
              </a:xfrm>
              <a:prstGeom prst="line">
                <a:avLst/>
              </a:prstGeom>
              <a:noFill/>
              <a:ln w="9525">
                <a:solidFill>
                  <a:schemeClr val="tx1"/>
                </a:solidFill>
                <a:round/>
              </a:ln>
            </p:spPr>
            <p:txBody>
              <a:bodyPr/>
              <a:lstStyle/>
              <a:p>
                <a:endParaRPr lang="en-IN"/>
              </a:p>
            </p:txBody>
          </p:sp>
          <p:sp>
            <p:nvSpPr>
              <p:cNvPr id="33829" name="Line 83"/>
              <p:cNvSpPr>
                <a:spLocks noChangeShapeType="1"/>
              </p:cNvSpPr>
              <p:nvPr/>
            </p:nvSpPr>
            <p:spPr bwMode="auto">
              <a:xfrm>
                <a:off x="4464" y="1392"/>
                <a:ext cx="144" cy="0"/>
              </a:xfrm>
              <a:prstGeom prst="line">
                <a:avLst/>
              </a:prstGeom>
              <a:noFill/>
              <a:ln w="9525">
                <a:solidFill>
                  <a:schemeClr val="tx1"/>
                </a:solidFill>
                <a:round/>
                <a:headEnd type="triangle" w="med" len="med"/>
                <a:tailEnd type="triangle" w="med" len="med"/>
              </a:ln>
            </p:spPr>
            <p:txBody>
              <a:bodyPr/>
              <a:lstStyle/>
              <a:p>
                <a:endParaRPr lang="en-IN"/>
              </a:p>
            </p:txBody>
          </p:sp>
          <p:sp>
            <p:nvSpPr>
              <p:cNvPr id="33830" name="Line 84"/>
              <p:cNvSpPr>
                <a:spLocks noChangeShapeType="1"/>
              </p:cNvSpPr>
              <p:nvPr/>
            </p:nvSpPr>
            <p:spPr bwMode="auto">
              <a:xfrm flipH="1">
                <a:off x="4848" y="1392"/>
                <a:ext cx="144" cy="0"/>
              </a:xfrm>
              <a:prstGeom prst="line">
                <a:avLst/>
              </a:prstGeom>
              <a:noFill/>
              <a:ln w="9525">
                <a:solidFill>
                  <a:schemeClr val="tx1"/>
                </a:solidFill>
                <a:round/>
                <a:tailEnd type="triangle" w="med" len="med"/>
              </a:ln>
            </p:spPr>
            <p:txBody>
              <a:bodyPr/>
              <a:lstStyle/>
              <a:p>
                <a:endParaRPr lang="en-IN"/>
              </a:p>
            </p:txBody>
          </p:sp>
          <p:sp>
            <p:nvSpPr>
              <p:cNvPr id="33831" name="Line 85"/>
              <p:cNvSpPr>
                <a:spLocks noChangeShapeType="1"/>
              </p:cNvSpPr>
              <p:nvPr/>
            </p:nvSpPr>
            <p:spPr bwMode="auto">
              <a:xfrm flipH="1">
                <a:off x="4464" y="2976"/>
                <a:ext cx="240" cy="0"/>
              </a:xfrm>
              <a:prstGeom prst="line">
                <a:avLst/>
              </a:prstGeom>
              <a:noFill/>
              <a:ln w="9525">
                <a:solidFill>
                  <a:schemeClr val="tx1"/>
                </a:solidFill>
                <a:round/>
                <a:tailEnd type="triangle" w="med" len="med"/>
              </a:ln>
            </p:spPr>
            <p:txBody>
              <a:bodyPr/>
              <a:lstStyle/>
              <a:p>
                <a:endParaRPr lang="en-IN"/>
              </a:p>
            </p:txBody>
          </p:sp>
          <p:sp>
            <p:nvSpPr>
              <p:cNvPr id="33832" name="Line 86"/>
              <p:cNvSpPr>
                <a:spLocks noChangeShapeType="1"/>
              </p:cNvSpPr>
              <p:nvPr/>
            </p:nvSpPr>
            <p:spPr bwMode="auto">
              <a:xfrm>
                <a:off x="4944" y="2976"/>
                <a:ext cx="240" cy="0"/>
              </a:xfrm>
              <a:prstGeom prst="line">
                <a:avLst/>
              </a:prstGeom>
              <a:noFill/>
              <a:ln w="9525">
                <a:solidFill>
                  <a:schemeClr val="tx1"/>
                </a:solidFill>
                <a:round/>
                <a:tailEnd type="triangle" w="med" len="med"/>
              </a:ln>
            </p:spPr>
            <p:txBody>
              <a:bodyPr/>
              <a:lstStyle/>
              <a:p>
                <a:endParaRPr lang="en-IN"/>
              </a:p>
            </p:txBody>
          </p:sp>
          <p:sp>
            <p:nvSpPr>
              <p:cNvPr id="33833" name="Line 87"/>
              <p:cNvSpPr>
                <a:spLocks noChangeShapeType="1"/>
              </p:cNvSpPr>
              <p:nvPr/>
            </p:nvSpPr>
            <p:spPr bwMode="auto">
              <a:xfrm flipV="1">
                <a:off x="5328" y="2064"/>
                <a:ext cx="0" cy="144"/>
              </a:xfrm>
              <a:prstGeom prst="line">
                <a:avLst/>
              </a:prstGeom>
              <a:noFill/>
              <a:ln w="9525">
                <a:solidFill>
                  <a:schemeClr val="tx1"/>
                </a:solidFill>
                <a:round/>
                <a:tailEnd type="triangle" w="med" len="med"/>
              </a:ln>
            </p:spPr>
            <p:txBody>
              <a:bodyPr/>
              <a:lstStyle/>
              <a:p>
                <a:endParaRPr lang="en-IN"/>
              </a:p>
            </p:txBody>
          </p:sp>
          <p:sp>
            <p:nvSpPr>
              <p:cNvPr id="33834" name="Line 88"/>
              <p:cNvSpPr>
                <a:spLocks noChangeShapeType="1"/>
              </p:cNvSpPr>
              <p:nvPr/>
            </p:nvSpPr>
            <p:spPr bwMode="auto">
              <a:xfrm>
                <a:off x="5328" y="2304"/>
                <a:ext cx="0" cy="144"/>
              </a:xfrm>
              <a:prstGeom prst="line">
                <a:avLst/>
              </a:prstGeom>
              <a:noFill/>
              <a:ln w="9525">
                <a:solidFill>
                  <a:schemeClr val="tx1"/>
                </a:solidFill>
                <a:round/>
                <a:tailEnd type="triangle" w="med" len="med"/>
              </a:ln>
            </p:spPr>
            <p:txBody>
              <a:bodyPr/>
              <a:lstStyle/>
              <a:p>
                <a:endParaRPr lang="en-IN"/>
              </a:p>
            </p:txBody>
          </p:sp>
          <p:sp>
            <p:nvSpPr>
              <p:cNvPr id="33835" name="Line 89"/>
              <p:cNvSpPr>
                <a:spLocks noChangeShapeType="1"/>
              </p:cNvSpPr>
              <p:nvPr/>
            </p:nvSpPr>
            <p:spPr bwMode="auto">
              <a:xfrm flipV="1">
                <a:off x="5328" y="2448"/>
                <a:ext cx="0" cy="144"/>
              </a:xfrm>
              <a:prstGeom prst="line">
                <a:avLst/>
              </a:prstGeom>
              <a:noFill/>
              <a:ln w="9525">
                <a:solidFill>
                  <a:schemeClr val="tx1"/>
                </a:solidFill>
                <a:round/>
                <a:tailEnd type="triangle" w="med" len="med"/>
              </a:ln>
            </p:spPr>
            <p:txBody>
              <a:bodyPr/>
              <a:lstStyle/>
              <a:p>
                <a:endParaRPr lang="en-IN"/>
              </a:p>
            </p:txBody>
          </p:sp>
          <p:sp>
            <p:nvSpPr>
              <p:cNvPr id="33836" name="Line 90"/>
              <p:cNvSpPr>
                <a:spLocks noChangeShapeType="1"/>
              </p:cNvSpPr>
              <p:nvPr/>
            </p:nvSpPr>
            <p:spPr bwMode="auto">
              <a:xfrm>
                <a:off x="5328" y="2688"/>
                <a:ext cx="0" cy="96"/>
              </a:xfrm>
              <a:prstGeom prst="line">
                <a:avLst/>
              </a:prstGeom>
              <a:noFill/>
              <a:ln w="9525">
                <a:solidFill>
                  <a:schemeClr val="tx1"/>
                </a:solidFill>
                <a:round/>
                <a:tailEnd type="triangle" w="med" len="med"/>
              </a:ln>
            </p:spPr>
            <p:txBody>
              <a:bodyPr/>
              <a:lstStyle/>
              <a:p>
                <a:endParaRPr lang="en-IN"/>
              </a:p>
            </p:txBody>
          </p:sp>
          <p:sp>
            <p:nvSpPr>
              <p:cNvPr id="33837" name="Line 91"/>
              <p:cNvSpPr>
                <a:spLocks noChangeShapeType="1"/>
              </p:cNvSpPr>
              <p:nvPr/>
            </p:nvSpPr>
            <p:spPr bwMode="auto">
              <a:xfrm flipV="1">
                <a:off x="5328" y="1584"/>
                <a:ext cx="0" cy="144"/>
              </a:xfrm>
              <a:prstGeom prst="line">
                <a:avLst/>
              </a:prstGeom>
              <a:noFill/>
              <a:ln w="9525">
                <a:solidFill>
                  <a:schemeClr val="tx1"/>
                </a:solidFill>
                <a:round/>
                <a:tailEnd type="triangle" w="med" len="med"/>
              </a:ln>
            </p:spPr>
            <p:txBody>
              <a:bodyPr/>
              <a:lstStyle/>
              <a:p>
                <a:endParaRPr lang="en-IN"/>
              </a:p>
            </p:txBody>
          </p:sp>
          <p:sp>
            <p:nvSpPr>
              <p:cNvPr id="33838" name="Line 92"/>
              <p:cNvSpPr>
                <a:spLocks noChangeShapeType="1"/>
              </p:cNvSpPr>
              <p:nvPr/>
            </p:nvSpPr>
            <p:spPr bwMode="auto">
              <a:xfrm>
                <a:off x="5328" y="1872"/>
                <a:ext cx="0" cy="192"/>
              </a:xfrm>
              <a:prstGeom prst="line">
                <a:avLst/>
              </a:prstGeom>
              <a:noFill/>
              <a:ln w="9525">
                <a:solidFill>
                  <a:schemeClr val="tx1"/>
                </a:solidFill>
                <a:round/>
                <a:tailEnd type="triangle" w="med" len="med"/>
              </a:ln>
            </p:spPr>
            <p:txBody>
              <a:bodyPr/>
              <a:lstStyle/>
              <a:p>
                <a:endParaRPr lang="en-IN"/>
              </a:p>
            </p:txBody>
          </p:sp>
          <p:sp>
            <p:nvSpPr>
              <p:cNvPr id="33839" name="Line 93"/>
              <p:cNvSpPr>
                <a:spLocks noChangeShapeType="1"/>
              </p:cNvSpPr>
              <p:nvPr/>
            </p:nvSpPr>
            <p:spPr bwMode="auto">
              <a:xfrm flipV="1">
                <a:off x="4464" y="1296"/>
                <a:ext cx="0" cy="240"/>
              </a:xfrm>
              <a:prstGeom prst="line">
                <a:avLst/>
              </a:prstGeom>
              <a:noFill/>
              <a:ln w="9525">
                <a:solidFill>
                  <a:schemeClr val="tx1"/>
                </a:solidFill>
                <a:round/>
              </a:ln>
            </p:spPr>
            <p:txBody>
              <a:bodyPr/>
              <a:lstStyle/>
              <a:p>
                <a:endParaRPr lang="en-IN"/>
              </a:p>
            </p:txBody>
          </p:sp>
          <p:sp>
            <p:nvSpPr>
              <p:cNvPr id="33840" name="Text Box 94"/>
              <p:cNvSpPr txBox="1">
                <a:spLocks noChangeArrowheads="1"/>
              </p:cNvSpPr>
              <p:nvPr/>
            </p:nvSpPr>
            <p:spPr bwMode="auto">
              <a:xfrm>
                <a:off x="4636" y="1319"/>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3841" name="Text Box 95"/>
              <p:cNvSpPr txBox="1">
                <a:spLocks noChangeArrowheads="1"/>
              </p:cNvSpPr>
              <p:nvPr/>
            </p:nvSpPr>
            <p:spPr bwMode="auto">
              <a:xfrm>
                <a:off x="5222" y="1719"/>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3842" name="Text Box 96"/>
              <p:cNvSpPr txBox="1">
                <a:spLocks noChangeArrowheads="1"/>
              </p:cNvSpPr>
              <p:nvPr/>
            </p:nvSpPr>
            <p:spPr bwMode="auto">
              <a:xfrm>
                <a:off x="5222" y="2175"/>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3843" name="Text Box 97"/>
              <p:cNvSpPr txBox="1">
                <a:spLocks noChangeArrowheads="1"/>
              </p:cNvSpPr>
              <p:nvPr/>
            </p:nvSpPr>
            <p:spPr bwMode="auto">
              <a:xfrm>
                <a:off x="5232" y="2559"/>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3844" name="Text Box 98"/>
              <p:cNvSpPr txBox="1">
                <a:spLocks noChangeArrowheads="1"/>
              </p:cNvSpPr>
              <p:nvPr/>
            </p:nvSpPr>
            <p:spPr bwMode="auto">
              <a:xfrm>
                <a:off x="4726" y="2903"/>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3845" name="Text Box 99"/>
              <p:cNvSpPr txBox="1">
                <a:spLocks noChangeArrowheads="1"/>
              </p:cNvSpPr>
              <p:nvPr/>
            </p:nvSpPr>
            <p:spPr bwMode="auto">
              <a:xfrm>
                <a:off x="5006" y="1887"/>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3846" name="Line 100"/>
              <p:cNvSpPr>
                <a:spLocks noChangeShapeType="1"/>
              </p:cNvSpPr>
              <p:nvPr/>
            </p:nvSpPr>
            <p:spPr bwMode="auto">
              <a:xfrm>
                <a:off x="5040" y="1896"/>
                <a:ext cx="0" cy="144"/>
              </a:xfrm>
              <a:prstGeom prst="line">
                <a:avLst/>
              </a:prstGeom>
              <a:noFill/>
              <a:ln w="9525">
                <a:solidFill>
                  <a:schemeClr val="tx1"/>
                </a:solidFill>
                <a:round/>
              </a:ln>
            </p:spPr>
            <p:txBody>
              <a:bodyPr/>
              <a:lstStyle/>
              <a:p>
                <a:endParaRPr lang="en-IN"/>
              </a:p>
            </p:txBody>
          </p:sp>
          <p:sp>
            <p:nvSpPr>
              <p:cNvPr id="33847" name="Line 101"/>
              <p:cNvSpPr>
                <a:spLocks noChangeShapeType="1"/>
              </p:cNvSpPr>
              <p:nvPr/>
            </p:nvSpPr>
            <p:spPr bwMode="auto">
              <a:xfrm flipV="1">
                <a:off x="5184" y="1888"/>
                <a:ext cx="0" cy="144"/>
              </a:xfrm>
              <a:prstGeom prst="line">
                <a:avLst/>
              </a:prstGeom>
              <a:noFill/>
              <a:ln w="9525">
                <a:solidFill>
                  <a:schemeClr val="tx1"/>
                </a:solidFill>
                <a:round/>
              </a:ln>
            </p:spPr>
            <p:txBody>
              <a:bodyPr/>
              <a:lstStyle/>
              <a:p>
                <a:endParaRPr lang="en-IN"/>
              </a:p>
            </p:txBody>
          </p:sp>
          <p:sp>
            <p:nvSpPr>
              <p:cNvPr id="33848" name="Line 102"/>
              <p:cNvSpPr>
                <a:spLocks noChangeShapeType="1"/>
              </p:cNvSpPr>
              <p:nvPr/>
            </p:nvSpPr>
            <p:spPr bwMode="auto">
              <a:xfrm flipH="1">
                <a:off x="4560" y="1056"/>
                <a:ext cx="48" cy="288"/>
              </a:xfrm>
              <a:prstGeom prst="line">
                <a:avLst/>
              </a:prstGeom>
              <a:noFill/>
              <a:ln w="9525">
                <a:solidFill>
                  <a:schemeClr val="tx1"/>
                </a:solidFill>
                <a:round/>
                <a:tailEnd type="triangle" w="med" len="med"/>
              </a:ln>
            </p:spPr>
            <p:txBody>
              <a:bodyPr/>
              <a:lstStyle/>
              <a:p>
                <a:endParaRPr lang="en-IN"/>
              </a:p>
            </p:txBody>
          </p:sp>
          <p:sp>
            <p:nvSpPr>
              <p:cNvPr id="33849" name="Line 103"/>
              <p:cNvSpPr>
                <a:spLocks noChangeShapeType="1"/>
              </p:cNvSpPr>
              <p:nvPr/>
            </p:nvSpPr>
            <p:spPr bwMode="auto">
              <a:xfrm>
                <a:off x="4608" y="1056"/>
                <a:ext cx="192" cy="0"/>
              </a:xfrm>
              <a:prstGeom prst="line">
                <a:avLst/>
              </a:prstGeom>
              <a:noFill/>
              <a:ln w="9525">
                <a:solidFill>
                  <a:schemeClr val="tx1"/>
                </a:solidFill>
                <a:round/>
              </a:ln>
            </p:spPr>
            <p:txBody>
              <a:bodyPr/>
              <a:lstStyle/>
              <a:p>
                <a:endParaRPr lang="en-IN"/>
              </a:p>
            </p:txBody>
          </p:sp>
          <p:sp>
            <p:nvSpPr>
              <p:cNvPr id="33850" name="Text Box 104"/>
              <p:cNvSpPr txBox="1">
                <a:spLocks noChangeArrowheads="1"/>
              </p:cNvSpPr>
              <p:nvPr/>
            </p:nvSpPr>
            <p:spPr bwMode="auto">
              <a:xfrm>
                <a:off x="4724" y="3132"/>
                <a:ext cx="343" cy="212"/>
              </a:xfrm>
              <a:prstGeom prst="rect">
                <a:avLst/>
              </a:prstGeom>
              <a:noFill/>
              <a:ln w="9525">
                <a:noFill/>
                <a:miter lim="800000"/>
              </a:ln>
            </p:spPr>
            <p:txBody>
              <a:bodyPr wrap="none">
                <a:spAutoFit/>
              </a:bodyPr>
              <a:lstStyle/>
              <a:p>
                <a:pPr algn="ctr"/>
                <a:r>
                  <a:rPr lang="en-US" sz="1600" b="1">
                    <a:latin typeface="Times New Roman" charset="0"/>
                  </a:rPr>
                  <a:t>S.V.</a:t>
                </a:r>
                <a:endParaRPr lang="en-US" sz="1600" b="1">
                  <a:latin typeface="Times New Roman" charset="0"/>
                </a:endParaRPr>
              </a:p>
            </p:txBody>
          </p:sp>
        </p:grpSp>
      </p:grpSp>
      <p:grpSp>
        <p:nvGrpSpPr>
          <p:cNvPr id="8" name="Group 105"/>
          <p:cNvGrpSpPr/>
          <p:nvPr/>
        </p:nvGrpSpPr>
        <p:grpSpPr bwMode="auto">
          <a:xfrm>
            <a:off x="-152400" y="4114800"/>
            <a:ext cx="1192213" cy="404813"/>
            <a:chOff x="432" y="2384"/>
            <a:chExt cx="751" cy="255"/>
          </a:xfrm>
        </p:grpSpPr>
        <p:sp>
          <p:nvSpPr>
            <p:cNvPr id="33812" name="AutoShape 106"/>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33813" name="Text Box 107"/>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9" name="Group 108"/>
          <p:cNvGrpSpPr/>
          <p:nvPr/>
        </p:nvGrpSpPr>
        <p:grpSpPr bwMode="auto">
          <a:xfrm>
            <a:off x="3124200" y="4038600"/>
            <a:ext cx="1235075" cy="401638"/>
            <a:chOff x="3535" y="2462"/>
            <a:chExt cx="778" cy="253"/>
          </a:xfrm>
        </p:grpSpPr>
        <p:sp>
          <p:nvSpPr>
            <p:cNvPr id="33810" name="AutoShape 109"/>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3811" name="Text Box 110"/>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33800" name="Text Box 111"/>
          <p:cNvSpPr txBox="1">
            <a:spLocks noChangeArrowheads="1"/>
          </p:cNvSpPr>
          <p:nvPr/>
        </p:nvSpPr>
        <p:spPr bwMode="auto">
          <a:xfrm>
            <a:off x="368300" y="572135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SV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33801" name="Oval 112"/>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21</a:t>
            </a:r>
            <a:endParaRPr lang="en-US" b="1"/>
          </a:p>
        </p:txBody>
      </p:sp>
      <p:sp>
        <p:nvSpPr>
          <p:cNvPr id="39025" name="Text Box 113"/>
          <p:cNvSpPr txBox="1">
            <a:spLocks noChangeArrowheads="1"/>
          </p:cNvSpPr>
          <p:nvPr/>
        </p:nvSpPr>
        <p:spPr bwMode="auto">
          <a:xfrm>
            <a:off x="5410200" y="1066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0" name="Group 114"/>
          <p:cNvGrpSpPr/>
          <p:nvPr/>
        </p:nvGrpSpPr>
        <p:grpSpPr bwMode="auto">
          <a:xfrm>
            <a:off x="8016875" y="46038"/>
            <a:ext cx="1096963" cy="182562"/>
            <a:chOff x="5050" y="29"/>
            <a:chExt cx="691" cy="115"/>
          </a:xfrm>
        </p:grpSpPr>
        <p:sp>
          <p:nvSpPr>
            <p:cNvPr id="33804" name="AutoShape 115">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3805" name="AutoShape 116">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3806" name="AutoShape 117">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3807" name="AutoShape 118">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3808" name="AutoShape 119">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3809" name="AutoShape 120">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3"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trips(upRigh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7" presetClass="entr" presetSubtype="8" fill="hold" grpId="0" nodeType="clickEffect">
                                  <p:stCondLst>
                                    <p:cond delay="0"/>
                                  </p:stCondLst>
                                  <p:childTnLst>
                                    <p:set>
                                      <p:cBhvr>
                                        <p:cTn id="16" dur="1" fill="hold">
                                          <p:stCondLst>
                                            <p:cond delay="0"/>
                                          </p:stCondLst>
                                        </p:cTn>
                                        <p:tgtEl>
                                          <p:spTgt spid="38951"/>
                                        </p:tgtEl>
                                        <p:attrNameLst>
                                          <p:attrName>style.visibility</p:attrName>
                                        </p:attrNameLst>
                                      </p:cBhvr>
                                      <p:to>
                                        <p:strVal val="visible"/>
                                      </p:to>
                                    </p:set>
                                    <p:anim calcmode="lin" valueType="num">
                                      <p:cBhvr>
                                        <p:cTn id="17" dur="500" fill="hold"/>
                                        <p:tgtEl>
                                          <p:spTgt spid="38951"/>
                                        </p:tgtEl>
                                        <p:attrNameLst>
                                          <p:attrName>ppt_x</p:attrName>
                                        </p:attrNameLst>
                                      </p:cBhvr>
                                      <p:tavLst>
                                        <p:tav tm="0">
                                          <p:val>
                                            <p:strVal val="#ppt_x-#ppt_w/2"/>
                                          </p:val>
                                        </p:tav>
                                        <p:tav tm="100000">
                                          <p:val>
                                            <p:strVal val="#ppt_x"/>
                                          </p:val>
                                        </p:tav>
                                      </p:tavLst>
                                    </p:anim>
                                    <p:anim calcmode="lin" valueType="num">
                                      <p:cBhvr>
                                        <p:cTn id="18" dur="500" fill="hold"/>
                                        <p:tgtEl>
                                          <p:spTgt spid="38951"/>
                                        </p:tgtEl>
                                        <p:attrNameLst>
                                          <p:attrName>ppt_y</p:attrName>
                                        </p:attrNameLst>
                                      </p:cBhvr>
                                      <p:tavLst>
                                        <p:tav tm="0">
                                          <p:val>
                                            <p:strVal val="#ppt_y"/>
                                          </p:val>
                                        </p:tav>
                                        <p:tav tm="100000">
                                          <p:val>
                                            <p:strVal val="#ppt_y"/>
                                          </p:val>
                                        </p:tav>
                                      </p:tavLst>
                                    </p:anim>
                                    <p:anim calcmode="lin" valueType="num">
                                      <p:cBhvr>
                                        <p:cTn id="19" dur="500" fill="hold"/>
                                        <p:tgtEl>
                                          <p:spTgt spid="38951"/>
                                        </p:tgtEl>
                                        <p:attrNameLst>
                                          <p:attrName>ppt_w</p:attrName>
                                        </p:attrNameLst>
                                      </p:cBhvr>
                                      <p:tavLst>
                                        <p:tav tm="0">
                                          <p:val>
                                            <p:fltVal val="0"/>
                                          </p:val>
                                        </p:tav>
                                        <p:tav tm="100000">
                                          <p:val>
                                            <p:strVal val="#ppt_w"/>
                                          </p:val>
                                        </p:tav>
                                      </p:tavLst>
                                    </p:anim>
                                    <p:anim calcmode="lin" valueType="num">
                                      <p:cBhvr>
                                        <p:cTn id="20" dur="500" fill="hold"/>
                                        <p:tgtEl>
                                          <p:spTgt spid="38951"/>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fltVal val="0"/>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0-#ppt_w/2"/>
                                          </p:val>
                                        </p:tav>
                                        <p:tav tm="100000">
                                          <p:val>
                                            <p:strVal val="#ppt_x"/>
                                          </p:val>
                                        </p:tav>
                                      </p:tavLst>
                                    </p:anim>
                                    <p:anim calcmode="lin" valueType="num">
                                      <p:cBhvr additive="base">
                                        <p:cTn id="3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32" fill="hold" grpId="0" nodeType="clickEffect">
                                  <p:stCondLst>
                                    <p:cond delay="0"/>
                                  </p:stCondLst>
                                  <p:childTnLst>
                                    <p:set>
                                      <p:cBhvr>
                                        <p:cTn id="36" dur="1" fill="hold">
                                          <p:stCondLst>
                                            <p:cond delay="0"/>
                                          </p:stCondLst>
                                        </p:cTn>
                                        <p:tgtEl>
                                          <p:spTgt spid="39025"/>
                                        </p:tgtEl>
                                        <p:attrNameLst>
                                          <p:attrName>style.visibility</p:attrName>
                                        </p:attrNameLst>
                                      </p:cBhvr>
                                      <p:to>
                                        <p:strVal val="visible"/>
                                      </p:to>
                                    </p:set>
                                    <p:anim calcmode="lin" valueType="num">
                                      <p:cBhvr>
                                        <p:cTn id="37" dur="500" fill="hold"/>
                                        <p:tgtEl>
                                          <p:spTgt spid="39025"/>
                                        </p:tgtEl>
                                        <p:attrNameLst>
                                          <p:attrName>ppt_w</p:attrName>
                                        </p:attrNameLst>
                                      </p:cBhvr>
                                      <p:tavLst>
                                        <p:tav tm="0">
                                          <p:val>
                                            <p:strVal val="4*#ppt_w"/>
                                          </p:val>
                                        </p:tav>
                                        <p:tav tm="100000">
                                          <p:val>
                                            <p:strVal val="#ppt_w"/>
                                          </p:val>
                                        </p:tav>
                                      </p:tavLst>
                                    </p:anim>
                                    <p:anim calcmode="lin" valueType="num">
                                      <p:cBhvr>
                                        <p:cTn id="38" dur="500" fill="hold"/>
                                        <p:tgtEl>
                                          <p:spTgt spid="3902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51" grpId="0" animBg="1"/>
      <p:bldP spid="39025" grpId="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rot="782437">
            <a:off x="4411663" y="2487613"/>
            <a:ext cx="368300" cy="4294187"/>
            <a:chOff x="2767" y="909"/>
            <a:chExt cx="138" cy="1995"/>
          </a:xfrm>
        </p:grpSpPr>
        <p:sp>
          <p:nvSpPr>
            <p:cNvPr id="7264" name="Text Box 3"/>
            <p:cNvSpPr txBox="1">
              <a:spLocks noChangeArrowheads="1"/>
            </p:cNvSpPr>
            <p:nvPr/>
          </p:nvSpPr>
          <p:spPr bwMode="auto">
            <a:xfrm>
              <a:off x="2779" y="2734"/>
              <a:ext cx="126" cy="170"/>
            </a:xfrm>
            <a:prstGeom prst="rect">
              <a:avLst/>
            </a:prstGeom>
            <a:noFill/>
            <a:ln w="9525">
              <a:noFill/>
              <a:miter lim="800000"/>
            </a:ln>
          </p:spPr>
          <p:txBody>
            <a:bodyPr wrap="none">
              <a:spAutoFit/>
            </a:bodyPr>
            <a:lstStyle/>
            <a:p>
              <a:pPr eaLnBrk="0" hangingPunct="0"/>
              <a:r>
                <a:rPr lang="en-US">
                  <a:latin typeface="Times New Roman" charset="0"/>
                </a:rPr>
                <a:t>C</a:t>
              </a:r>
              <a:endParaRPr lang="en-US">
                <a:latin typeface="Times New Roman" charset="0"/>
              </a:endParaRPr>
            </a:p>
          </p:txBody>
        </p:sp>
        <p:sp>
          <p:nvSpPr>
            <p:cNvPr id="7265" name="Text Box 4"/>
            <p:cNvSpPr txBox="1">
              <a:spLocks noChangeArrowheads="1"/>
            </p:cNvSpPr>
            <p:nvPr/>
          </p:nvSpPr>
          <p:spPr bwMode="auto">
            <a:xfrm>
              <a:off x="2767" y="909"/>
              <a:ext cx="131" cy="171"/>
            </a:xfrm>
            <a:prstGeom prst="rect">
              <a:avLst/>
            </a:prstGeom>
            <a:noFill/>
            <a:ln w="9525">
              <a:noFill/>
              <a:miter lim="800000"/>
            </a:ln>
          </p:spPr>
          <p:txBody>
            <a:bodyPr wrap="none">
              <a:spAutoFit/>
            </a:bodyPr>
            <a:lstStyle/>
            <a:p>
              <a:pPr eaLnBrk="0" hangingPunct="0"/>
              <a:r>
                <a:rPr lang="en-US">
                  <a:latin typeface="Times New Roman" charset="0"/>
                </a:rPr>
                <a:t>D</a:t>
              </a:r>
              <a:endParaRPr lang="en-US">
                <a:latin typeface="Times New Roman" charset="0"/>
              </a:endParaRPr>
            </a:p>
          </p:txBody>
        </p:sp>
      </p:grpSp>
      <p:sp>
        <p:nvSpPr>
          <p:cNvPr id="8197" name="AutoShape 5"/>
          <p:cNvSpPr>
            <a:spLocks noChangeArrowheads="1"/>
          </p:cNvSpPr>
          <p:nvPr/>
        </p:nvSpPr>
        <p:spPr bwMode="auto">
          <a:xfrm>
            <a:off x="1758950" y="2962275"/>
            <a:ext cx="5613400" cy="3440113"/>
          </a:xfrm>
          <a:prstGeom prst="parallelogram">
            <a:avLst>
              <a:gd name="adj" fmla="val 23396"/>
            </a:avLst>
          </a:prstGeom>
          <a:solidFill>
            <a:schemeClr val="bg1"/>
          </a:solidFill>
          <a:ln w="9525">
            <a:solidFill>
              <a:schemeClr val="tx1"/>
            </a:solidFill>
            <a:miter lim="800000"/>
          </a:ln>
        </p:spPr>
        <p:txBody>
          <a:bodyPr wrap="none" anchor="ctr"/>
          <a:lstStyle/>
          <a:p>
            <a:endParaRPr lang="en-IN"/>
          </a:p>
        </p:txBody>
      </p:sp>
      <p:sp>
        <p:nvSpPr>
          <p:cNvPr id="8198" name="Line 6"/>
          <p:cNvSpPr>
            <a:spLocks noChangeShapeType="1"/>
          </p:cNvSpPr>
          <p:nvPr/>
        </p:nvSpPr>
        <p:spPr bwMode="auto">
          <a:xfrm rot="679073">
            <a:off x="4586288" y="2841625"/>
            <a:ext cx="0" cy="3552825"/>
          </a:xfrm>
          <a:prstGeom prst="line">
            <a:avLst/>
          </a:prstGeom>
          <a:noFill/>
          <a:ln w="9525">
            <a:solidFill>
              <a:schemeClr val="bg2"/>
            </a:solidFill>
            <a:round/>
          </a:ln>
        </p:spPr>
        <p:txBody>
          <a:bodyPr/>
          <a:lstStyle/>
          <a:p>
            <a:endParaRPr lang="en-IN"/>
          </a:p>
        </p:txBody>
      </p:sp>
      <p:sp>
        <p:nvSpPr>
          <p:cNvPr id="8199" name="Line 7"/>
          <p:cNvSpPr>
            <a:spLocks noChangeShapeType="1"/>
          </p:cNvSpPr>
          <p:nvPr/>
        </p:nvSpPr>
        <p:spPr bwMode="auto">
          <a:xfrm flipH="1" flipV="1">
            <a:off x="2381250" y="4168775"/>
            <a:ext cx="1852613" cy="2233613"/>
          </a:xfrm>
          <a:prstGeom prst="line">
            <a:avLst/>
          </a:prstGeom>
          <a:noFill/>
          <a:ln w="9525">
            <a:solidFill>
              <a:schemeClr val="bg2"/>
            </a:solidFill>
            <a:round/>
          </a:ln>
        </p:spPr>
        <p:txBody>
          <a:bodyPr/>
          <a:lstStyle/>
          <a:p>
            <a:endParaRPr lang="en-IN"/>
          </a:p>
        </p:txBody>
      </p:sp>
      <p:sp>
        <p:nvSpPr>
          <p:cNvPr id="8200" name="Line 8"/>
          <p:cNvSpPr>
            <a:spLocks noChangeShapeType="1"/>
          </p:cNvSpPr>
          <p:nvPr/>
        </p:nvSpPr>
        <p:spPr bwMode="auto">
          <a:xfrm flipH="1" flipV="1">
            <a:off x="2874963" y="3686175"/>
            <a:ext cx="1358900" cy="2716213"/>
          </a:xfrm>
          <a:prstGeom prst="line">
            <a:avLst/>
          </a:prstGeom>
          <a:noFill/>
          <a:ln w="9525">
            <a:solidFill>
              <a:schemeClr val="bg2"/>
            </a:solidFill>
            <a:round/>
          </a:ln>
        </p:spPr>
        <p:txBody>
          <a:bodyPr/>
          <a:lstStyle/>
          <a:p>
            <a:endParaRPr lang="en-IN"/>
          </a:p>
        </p:txBody>
      </p:sp>
      <p:sp>
        <p:nvSpPr>
          <p:cNvPr id="8201" name="Line 9"/>
          <p:cNvSpPr>
            <a:spLocks noChangeShapeType="1"/>
          </p:cNvSpPr>
          <p:nvPr/>
        </p:nvSpPr>
        <p:spPr bwMode="auto">
          <a:xfrm flipH="1" flipV="1">
            <a:off x="3660775" y="3143250"/>
            <a:ext cx="573088" cy="3259138"/>
          </a:xfrm>
          <a:prstGeom prst="line">
            <a:avLst/>
          </a:prstGeom>
          <a:noFill/>
          <a:ln w="9525">
            <a:solidFill>
              <a:schemeClr val="bg2"/>
            </a:solidFill>
            <a:round/>
          </a:ln>
        </p:spPr>
        <p:txBody>
          <a:bodyPr/>
          <a:lstStyle/>
          <a:p>
            <a:endParaRPr lang="en-IN"/>
          </a:p>
        </p:txBody>
      </p:sp>
      <p:sp>
        <p:nvSpPr>
          <p:cNvPr id="8202" name="Line 10"/>
          <p:cNvSpPr>
            <a:spLocks noChangeShapeType="1"/>
          </p:cNvSpPr>
          <p:nvPr/>
        </p:nvSpPr>
        <p:spPr bwMode="auto">
          <a:xfrm flipV="1">
            <a:off x="4233863" y="4168775"/>
            <a:ext cx="2776537" cy="2233613"/>
          </a:xfrm>
          <a:prstGeom prst="line">
            <a:avLst/>
          </a:prstGeom>
          <a:noFill/>
          <a:ln w="9525">
            <a:solidFill>
              <a:schemeClr val="bg2"/>
            </a:solidFill>
            <a:round/>
          </a:ln>
        </p:spPr>
        <p:txBody>
          <a:bodyPr/>
          <a:lstStyle/>
          <a:p>
            <a:endParaRPr lang="en-IN"/>
          </a:p>
        </p:txBody>
      </p:sp>
      <p:sp>
        <p:nvSpPr>
          <p:cNvPr id="8203" name="Line 11"/>
          <p:cNvSpPr>
            <a:spLocks noChangeShapeType="1"/>
          </p:cNvSpPr>
          <p:nvPr/>
        </p:nvSpPr>
        <p:spPr bwMode="auto">
          <a:xfrm flipV="1">
            <a:off x="4273550" y="3625850"/>
            <a:ext cx="2435225" cy="2716213"/>
          </a:xfrm>
          <a:prstGeom prst="line">
            <a:avLst/>
          </a:prstGeom>
          <a:noFill/>
          <a:ln w="9525">
            <a:solidFill>
              <a:schemeClr val="bg2"/>
            </a:solidFill>
            <a:round/>
          </a:ln>
        </p:spPr>
        <p:txBody>
          <a:bodyPr/>
          <a:lstStyle/>
          <a:p>
            <a:endParaRPr lang="en-IN"/>
          </a:p>
        </p:txBody>
      </p:sp>
      <p:sp>
        <p:nvSpPr>
          <p:cNvPr id="8204" name="Line 12"/>
          <p:cNvSpPr>
            <a:spLocks noChangeShapeType="1"/>
          </p:cNvSpPr>
          <p:nvPr/>
        </p:nvSpPr>
        <p:spPr bwMode="auto">
          <a:xfrm flipV="1">
            <a:off x="4233863" y="3143250"/>
            <a:ext cx="1689100" cy="3259138"/>
          </a:xfrm>
          <a:prstGeom prst="line">
            <a:avLst/>
          </a:prstGeom>
          <a:noFill/>
          <a:ln w="9525">
            <a:solidFill>
              <a:schemeClr val="bg2"/>
            </a:solidFill>
            <a:round/>
          </a:ln>
        </p:spPr>
        <p:txBody>
          <a:bodyPr/>
          <a:lstStyle/>
          <a:p>
            <a:endParaRPr lang="en-IN"/>
          </a:p>
        </p:txBody>
      </p:sp>
      <p:sp>
        <p:nvSpPr>
          <p:cNvPr id="8205" name="Line 13"/>
          <p:cNvSpPr>
            <a:spLocks noChangeShapeType="1"/>
          </p:cNvSpPr>
          <p:nvPr/>
        </p:nvSpPr>
        <p:spPr bwMode="auto">
          <a:xfrm>
            <a:off x="2181225" y="4672013"/>
            <a:ext cx="4829175" cy="0"/>
          </a:xfrm>
          <a:prstGeom prst="line">
            <a:avLst/>
          </a:prstGeom>
          <a:noFill/>
          <a:ln w="9525">
            <a:solidFill>
              <a:schemeClr val="bg2"/>
            </a:solidFill>
            <a:round/>
          </a:ln>
        </p:spPr>
        <p:txBody>
          <a:bodyPr/>
          <a:lstStyle/>
          <a:p>
            <a:endParaRPr lang="en-IN"/>
          </a:p>
        </p:txBody>
      </p:sp>
      <p:sp>
        <p:nvSpPr>
          <p:cNvPr id="8206" name="Line 14"/>
          <p:cNvSpPr>
            <a:spLocks noChangeShapeType="1"/>
          </p:cNvSpPr>
          <p:nvPr/>
        </p:nvSpPr>
        <p:spPr bwMode="auto">
          <a:xfrm flipV="1">
            <a:off x="2241550" y="2962275"/>
            <a:ext cx="2655888" cy="1327150"/>
          </a:xfrm>
          <a:prstGeom prst="line">
            <a:avLst/>
          </a:prstGeom>
          <a:noFill/>
          <a:ln w="9525">
            <a:solidFill>
              <a:schemeClr val="bg2"/>
            </a:solidFill>
            <a:round/>
          </a:ln>
        </p:spPr>
        <p:txBody>
          <a:bodyPr/>
          <a:lstStyle/>
          <a:p>
            <a:endParaRPr lang="en-IN"/>
          </a:p>
        </p:txBody>
      </p:sp>
      <p:sp>
        <p:nvSpPr>
          <p:cNvPr id="8207" name="Line 15"/>
          <p:cNvSpPr>
            <a:spLocks noChangeShapeType="1"/>
          </p:cNvSpPr>
          <p:nvPr/>
        </p:nvSpPr>
        <p:spPr bwMode="auto">
          <a:xfrm flipV="1">
            <a:off x="2301875" y="2962275"/>
            <a:ext cx="2595563" cy="904875"/>
          </a:xfrm>
          <a:prstGeom prst="line">
            <a:avLst/>
          </a:prstGeom>
          <a:noFill/>
          <a:ln w="9525">
            <a:solidFill>
              <a:schemeClr val="bg2"/>
            </a:solidFill>
            <a:round/>
          </a:ln>
        </p:spPr>
        <p:txBody>
          <a:bodyPr/>
          <a:lstStyle/>
          <a:p>
            <a:endParaRPr lang="en-IN"/>
          </a:p>
        </p:txBody>
      </p:sp>
      <p:sp>
        <p:nvSpPr>
          <p:cNvPr id="8208" name="Line 16"/>
          <p:cNvSpPr>
            <a:spLocks noChangeShapeType="1"/>
          </p:cNvSpPr>
          <p:nvPr/>
        </p:nvSpPr>
        <p:spPr bwMode="auto">
          <a:xfrm flipV="1">
            <a:off x="2422525" y="2962275"/>
            <a:ext cx="2474913" cy="422275"/>
          </a:xfrm>
          <a:prstGeom prst="line">
            <a:avLst/>
          </a:prstGeom>
          <a:noFill/>
          <a:ln w="9525">
            <a:solidFill>
              <a:schemeClr val="bg2"/>
            </a:solidFill>
            <a:round/>
          </a:ln>
        </p:spPr>
        <p:txBody>
          <a:bodyPr/>
          <a:lstStyle/>
          <a:p>
            <a:endParaRPr lang="en-IN"/>
          </a:p>
        </p:txBody>
      </p:sp>
      <p:sp>
        <p:nvSpPr>
          <p:cNvPr id="8209" name="Line 17"/>
          <p:cNvSpPr>
            <a:spLocks noChangeShapeType="1"/>
          </p:cNvSpPr>
          <p:nvPr/>
        </p:nvSpPr>
        <p:spPr bwMode="auto">
          <a:xfrm>
            <a:off x="2206625" y="4251325"/>
            <a:ext cx="103188" cy="0"/>
          </a:xfrm>
          <a:prstGeom prst="line">
            <a:avLst/>
          </a:prstGeom>
          <a:noFill/>
          <a:ln w="38100">
            <a:solidFill>
              <a:schemeClr val="tx1"/>
            </a:solidFill>
            <a:round/>
          </a:ln>
        </p:spPr>
        <p:txBody>
          <a:bodyPr/>
          <a:lstStyle/>
          <a:p>
            <a:endParaRPr lang="en-IN"/>
          </a:p>
        </p:txBody>
      </p:sp>
      <p:sp>
        <p:nvSpPr>
          <p:cNvPr id="8210" name="Line 18"/>
          <p:cNvSpPr>
            <a:spLocks noChangeShapeType="1"/>
          </p:cNvSpPr>
          <p:nvPr/>
        </p:nvSpPr>
        <p:spPr bwMode="auto">
          <a:xfrm>
            <a:off x="2305050" y="3829050"/>
            <a:ext cx="103188" cy="0"/>
          </a:xfrm>
          <a:prstGeom prst="line">
            <a:avLst/>
          </a:prstGeom>
          <a:noFill/>
          <a:ln w="38100">
            <a:solidFill>
              <a:schemeClr val="tx1"/>
            </a:solidFill>
            <a:round/>
          </a:ln>
        </p:spPr>
        <p:txBody>
          <a:bodyPr/>
          <a:lstStyle/>
          <a:p>
            <a:endParaRPr lang="en-IN"/>
          </a:p>
        </p:txBody>
      </p:sp>
      <p:sp>
        <p:nvSpPr>
          <p:cNvPr id="8211" name="Line 19"/>
          <p:cNvSpPr>
            <a:spLocks noChangeShapeType="1"/>
          </p:cNvSpPr>
          <p:nvPr/>
        </p:nvSpPr>
        <p:spPr bwMode="auto">
          <a:xfrm>
            <a:off x="2406650" y="3406775"/>
            <a:ext cx="103188" cy="0"/>
          </a:xfrm>
          <a:prstGeom prst="line">
            <a:avLst/>
          </a:prstGeom>
          <a:noFill/>
          <a:ln w="38100">
            <a:solidFill>
              <a:schemeClr val="tx1"/>
            </a:solidFill>
            <a:round/>
          </a:ln>
        </p:spPr>
        <p:txBody>
          <a:bodyPr/>
          <a:lstStyle/>
          <a:p>
            <a:endParaRPr lang="en-IN"/>
          </a:p>
        </p:txBody>
      </p:sp>
      <p:sp>
        <p:nvSpPr>
          <p:cNvPr id="8212" name="Text Box 20"/>
          <p:cNvSpPr txBox="1">
            <a:spLocks noChangeArrowheads="1"/>
          </p:cNvSpPr>
          <p:nvPr/>
        </p:nvSpPr>
        <p:spPr bwMode="auto">
          <a:xfrm>
            <a:off x="2038350" y="4108450"/>
            <a:ext cx="273050" cy="304800"/>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8213" name="Text Box 21"/>
          <p:cNvSpPr txBox="1">
            <a:spLocks noChangeArrowheads="1"/>
          </p:cNvSpPr>
          <p:nvPr/>
        </p:nvSpPr>
        <p:spPr bwMode="auto">
          <a:xfrm>
            <a:off x="2143125" y="3702050"/>
            <a:ext cx="273050" cy="304800"/>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8214" name="Text Box 22"/>
          <p:cNvSpPr txBox="1">
            <a:spLocks noChangeArrowheads="1"/>
          </p:cNvSpPr>
          <p:nvPr/>
        </p:nvSpPr>
        <p:spPr bwMode="auto">
          <a:xfrm>
            <a:off x="2241550" y="3263900"/>
            <a:ext cx="273050" cy="304800"/>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8215" name="Text Box 23"/>
          <p:cNvSpPr txBox="1">
            <a:spLocks noChangeArrowheads="1"/>
          </p:cNvSpPr>
          <p:nvPr/>
        </p:nvSpPr>
        <p:spPr bwMode="auto">
          <a:xfrm>
            <a:off x="2301875" y="2901950"/>
            <a:ext cx="273050" cy="304800"/>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grpSp>
        <p:nvGrpSpPr>
          <p:cNvPr id="3" name="Group 24"/>
          <p:cNvGrpSpPr/>
          <p:nvPr/>
        </p:nvGrpSpPr>
        <p:grpSpPr bwMode="auto">
          <a:xfrm>
            <a:off x="2784475" y="4621213"/>
            <a:ext cx="1158875" cy="104775"/>
            <a:chOff x="1391" y="1991"/>
            <a:chExt cx="922" cy="83"/>
          </a:xfrm>
        </p:grpSpPr>
        <p:sp>
          <p:nvSpPr>
            <p:cNvPr id="7261" name="Line 25"/>
            <p:cNvSpPr>
              <a:spLocks noChangeShapeType="1"/>
            </p:cNvSpPr>
            <p:nvPr/>
          </p:nvSpPr>
          <p:spPr bwMode="auto">
            <a:xfrm>
              <a:off x="1391" y="1991"/>
              <a:ext cx="0" cy="83"/>
            </a:xfrm>
            <a:prstGeom prst="line">
              <a:avLst/>
            </a:prstGeom>
            <a:noFill/>
            <a:ln w="28575">
              <a:solidFill>
                <a:schemeClr val="tx1"/>
              </a:solidFill>
              <a:round/>
            </a:ln>
          </p:spPr>
          <p:txBody>
            <a:bodyPr/>
            <a:lstStyle/>
            <a:p>
              <a:endParaRPr lang="en-IN"/>
            </a:p>
          </p:txBody>
        </p:sp>
        <p:sp>
          <p:nvSpPr>
            <p:cNvPr id="7262" name="Line 26"/>
            <p:cNvSpPr>
              <a:spLocks noChangeShapeType="1"/>
            </p:cNvSpPr>
            <p:nvPr/>
          </p:nvSpPr>
          <p:spPr bwMode="auto">
            <a:xfrm>
              <a:off x="1852" y="1991"/>
              <a:ext cx="0" cy="83"/>
            </a:xfrm>
            <a:prstGeom prst="line">
              <a:avLst/>
            </a:prstGeom>
            <a:noFill/>
            <a:ln w="28575">
              <a:solidFill>
                <a:schemeClr val="tx1"/>
              </a:solidFill>
              <a:round/>
            </a:ln>
          </p:spPr>
          <p:txBody>
            <a:bodyPr/>
            <a:lstStyle/>
            <a:p>
              <a:endParaRPr lang="en-IN"/>
            </a:p>
          </p:txBody>
        </p:sp>
        <p:sp>
          <p:nvSpPr>
            <p:cNvPr id="7263" name="Line 27"/>
            <p:cNvSpPr>
              <a:spLocks noChangeShapeType="1"/>
            </p:cNvSpPr>
            <p:nvPr/>
          </p:nvSpPr>
          <p:spPr bwMode="auto">
            <a:xfrm>
              <a:off x="2313" y="1991"/>
              <a:ext cx="0" cy="83"/>
            </a:xfrm>
            <a:prstGeom prst="line">
              <a:avLst/>
            </a:prstGeom>
            <a:noFill/>
            <a:ln w="28575">
              <a:solidFill>
                <a:schemeClr val="tx1"/>
              </a:solidFill>
              <a:round/>
            </a:ln>
          </p:spPr>
          <p:txBody>
            <a:bodyPr/>
            <a:lstStyle/>
            <a:p>
              <a:endParaRPr lang="en-IN"/>
            </a:p>
          </p:txBody>
        </p:sp>
      </p:grpSp>
      <p:grpSp>
        <p:nvGrpSpPr>
          <p:cNvPr id="4" name="Group 28"/>
          <p:cNvGrpSpPr/>
          <p:nvPr/>
        </p:nvGrpSpPr>
        <p:grpSpPr bwMode="auto">
          <a:xfrm>
            <a:off x="2630488" y="4624388"/>
            <a:ext cx="2127250" cy="365125"/>
            <a:chOff x="1269" y="1994"/>
            <a:chExt cx="1692" cy="290"/>
          </a:xfrm>
        </p:grpSpPr>
        <p:sp>
          <p:nvSpPr>
            <p:cNvPr id="7257" name="Text Box 29"/>
            <p:cNvSpPr txBox="1">
              <a:spLocks noChangeArrowheads="1"/>
            </p:cNvSpPr>
            <p:nvPr/>
          </p:nvSpPr>
          <p:spPr bwMode="auto">
            <a:xfrm rot="135648">
              <a:off x="1269" y="2024"/>
              <a:ext cx="217" cy="242"/>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7258" name="Text Box 30"/>
            <p:cNvSpPr txBox="1">
              <a:spLocks noChangeArrowheads="1"/>
            </p:cNvSpPr>
            <p:nvPr/>
          </p:nvSpPr>
          <p:spPr bwMode="auto">
            <a:xfrm rot="135648">
              <a:off x="1809" y="2042"/>
              <a:ext cx="218" cy="242"/>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7259" name="Text Box 31"/>
            <p:cNvSpPr txBox="1">
              <a:spLocks noChangeArrowheads="1"/>
            </p:cNvSpPr>
            <p:nvPr/>
          </p:nvSpPr>
          <p:spPr bwMode="auto">
            <a:xfrm rot="135648">
              <a:off x="2307" y="2022"/>
              <a:ext cx="217" cy="242"/>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7260" name="Text Box 32"/>
            <p:cNvSpPr txBox="1">
              <a:spLocks noChangeArrowheads="1"/>
            </p:cNvSpPr>
            <p:nvPr/>
          </p:nvSpPr>
          <p:spPr bwMode="auto">
            <a:xfrm rot="135648">
              <a:off x="2744" y="1994"/>
              <a:ext cx="217" cy="242"/>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grpSp>
      <p:grpSp>
        <p:nvGrpSpPr>
          <p:cNvPr id="5" name="Group 33"/>
          <p:cNvGrpSpPr/>
          <p:nvPr/>
        </p:nvGrpSpPr>
        <p:grpSpPr bwMode="auto">
          <a:xfrm>
            <a:off x="5068888" y="4621213"/>
            <a:ext cx="1573212" cy="336550"/>
            <a:chOff x="3208" y="1991"/>
            <a:chExt cx="1251" cy="268"/>
          </a:xfrm>
        </p:grpSpPr>
        <p:sp>
          <p:nvSpPr>
            <p:cNvPr id="7251" name="Line 34"/>
            <p:cNvSpPr>
              <a:spLocks noChangeShapeType="1"/>
            </p:cNvSpPr>
            <p:nvPr/>
          </p:nvSpPr>
          <p:spPr bwMode="auto">
            <a:xfrm rot="33623">
              <a:off x="3264" y="2001"/>
              <a:ext cx="0" cy="77"/>
            </a:xfrm>
            <a:prstGeom prst="line">
              <a:avLst/>
            </a:prstGeom>
            <a:noFill/>
            <a:ln w="28575">
              <a:solidFill>
                <a:schemeClr val="tx1"/>
              </a:solidFill>
              <a:round/>
            </a:ln>
          </p:spPr>
          <p:txBody>
            <a:bodyPr/>
            <a:lstStyle/>
            <a:p>
              <a:endParaRPr lang="en-IN"/>
            </a:p>
          </p:txBody>
        </p:sp>
        <p:sp>
          <p:nvSpPr>
            <p:cNvPr id="7252" name="Line 35"/>
            <p:cNvSpPr>
              <a:spLocks noChangeShapeType="1"/>
            </p:cNvSpPr>
            <p:nvPr/>
          </p:nvSpPr>
          <p:spPr bwMode="auto">
            <a:xfrm rot="33623">
              <a:off x="3795" y="1991"/>
              <a:ext cx="0" cy="77"/>
            </a:xfrm>
            <a:prstGeom prst="line">
              <a:avLst/>
            </a:prstGeom>
            <a:noFill/>
            <a:ln w="28575">
              <a:solidFill>
                <a:schemeClr val="tx1"/>
              </a:solidFill>
              <a:round/>
            </a:ln>
          </p:spPr>
          <p:txBody>
            <a:bodyPr/>
            <a:lstStyle/>
            <a:p>
              <a:endParaRPr lang="en-IN"/>
            </a:p>
          </p:txBody>
        </p:sp>
        <p:sp>
          <p:nvSpPr>
            <p:cNvPr id="7253" name="Line 36"/>
            <p:cNvSpPr>
              <a:spLocks noChangeShapeType="1"/>
            </p:cNvSpPr>
            <p:nvPr/>
          </p:nvSpPr>
          <p:spPr bwMode="auto">
            <a:xfrm rot="33623">
              <a:off x="4284" y="1996"/>
              <a:ext cx="0" cy="77"/>
            </a:xfrm>
            <a:prstGeom prst="line">
              <a:avLst/>
            </a:prstGeom>
            <a:noFill/>
            <a:ln w="28575">
              <a:solidFill>
                <a:schemeClr val="tx1"/>
              </a:solidFill>
              <a:round/>
            </a:ln>
          </p:spPr>
          <p:txBody>
            <a:bodyPr/>
            <a:lstStyle/>
            <a:p>
              <a:endParaRPr lang="en-IN"/>
            </a:p>
          </p:txBody>
        </p:sp>
        <p:sp>
          <p:nvSpPr>
            <p:cNvPr id="7254" name="Text Box 37"/>
            <p:cNvSpPr txBox="1">
              <a:spLocks noChangeArrowheads="1"/>
            </p:cNvSpPr>
            <p:nvPr/>
          </p:nvSpPr>
          <p:spPr bwMode="auto">
            <a:xfrm rot="101301">
              <a:off x="3208" y="2016"/>
              <a:ext cx="217" cy="243"/>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7255" name="Text Box 38"/>
            <p:cNvSpPr txBox="1">
              <a:spLocks noChangeArrowheads="1"/>
            </p:cNvSpPr>
            <p:nvPr/>
          </p:nvSpPr>
          <p:spPr bwMode="auto">
            <a:xfrm rot="101301">
              <a:off x="3742" y="2010"/>
              <a:ext cx="217" cy="243"/>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7256" name="Text Box 39"/>
            <p:cNvSpPr txBox="1">
              <a:spLocks noChangeArrowheads="1"/>
            </p:cNvSpPr>
            <p:nvPr/>
          </p:nvSpPr>
          <p:spPr bwMode="auto">
            <a:xfrm rot="101301">
              <a:off x="4242" y="2005"/>
              <a:ext cx="217" cy="243"/>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grpSp>
      <p:sp>
        <p:nvSpPr>
          <p:cNvPr id="8232" name="Line 40"/>
          <p:cNvSpPr>
            <a:spLocks noChangeShapeType="1"/>
          </p:cNvSpPr>
          <p:nvPr/>
        </p:nvSpPr>
        <p:spPr bwMode="auto">
          <a:xfrm>
            <a:off x="4897438" y="2962275"/>
            <a:ext cx="2173287" cy="1233488"/>
          </a:xfrm>
          <a:prstGeom prst="line">
            <a:avLst/>
          </a:prstGeom>
          <a:noFill/>
          <a:ln w="9525">
            <a:solidFill>
              <a:schemeClr val="bg2"/>
            </a:solidFill>
            <a:round/>
          </a:ln>
        </p:spPr>
        <p:txBody>
          <a:bodyPr/>
          <a:lstStyle/>
          <a:p>
            <a:endParaRPr lang="en-IN"/>
          </a:p>
        </p:txBody>
      </p:sp>
      <p:sp>
        <p:nvSpPr>
          <p:cNvPr id="8233" name="Line 41"/>
          <p:cNvSpPr>
            <a:spLocks noChangeShapeType="1"/>
          </p:cNvSpPr>
          <p:nvPr/>
        </p:nvSpPr>
        <p:spPr bwMode="auto">
          <a:xfrm>
            <a:off x="4897438" y="2962275"/>
            <a:ext cx="2293937" cy="844550"/>
          </a:xfrm>
          <a:prstGeom prst="line">
            <a:avLst/>
          </a:prstGeom>
          <a:noFill/>
          <a:ln w="9525">
            <a:solidFill>
              <a:schemeClr val="bg2"/>
            </a:solidFill>
            <a:round/>
          </a:ln>
        </p:spPr>
        <p:txBody>
          <a:bodyPr/>
          <a:lstStyle/>
          <a:p>
            <a:endParaRPr lang="en-IN"/>
          </a:p>
        </p:txBody>
      </p:sp>
      <p:sp>
        <p:nvSpPr>
          <p:cNvPr id="8234" name="Line 42"/>
          <p:cNvSpPr>
            <a:spLocks noChangeShapeType="1"/>
          </p:cNvSpPr>
          <p:nvPr/>
        </p:nvSpPr>
        <p:spPr bwMode="auto">
          <a:xfrm>
            <a:off x="4897438" y="2962275"/>
            <a:ext cx="2354262" cy="422275"/>
          </a:xfrm>
          <a:prstGeom prst="line">
            <a:avLst/>
          </a:prstGeom>
          <a:noFill/>
          <a:ln w="9525">
            <a:solidFill>
              <a:schemeClr val="bg2"/>
            </a:solidFill>
            <a:round/>
          </a:ln>
        </p:spPr>
        <p:txBody>
          <a:bodyPr/>
          <a:lstStyle/>
          <a:p>
            <a:endParaRPr lang="en-IN"/>
          </a:p>
        </p:txBody>
      </p:sp>
      <p:grpSp>
        <p:nvGrpSpPr>
          <p:cNvPr id="6" name="Group 43"/>
          <p:cNvGrpSpPr/>
          <p:nvPr/>
        </p:nvGrpSpPr>
        <p:grpSpPr bwMode="auto">
          <a:xfrm>
            <a:off x="1819275" y="4527550"/>
            <a:ext cx="5518150" cy="366713"/>
            <a:chOff x="1296" y="1872"/>
            <a:chExt cx="3118" cy="167"/>
          </a:xfrm>
        </p:grpSpPr>
        <p:sp>
          <p:nvSpPr>
            <p:cNvPr id="7249" name="Text Box 44"/>
            <p:cNvSpPr txBox="1">
              <a:spLocks noChangeArrowheads="1"/>
            </p:cNvSpPr>
            <p:nvPr/>
          </p:nvSpPr>
          <p:spPr bwMode="auto">
            <a:xfrm>
              <a:off x="1296" y="1872"/>
              <a:ext cx="198" cy="167"/>
            </a:xfrm>
            <a:prstGeom prst="rect">
              <a:avLst/>
            </a:prstGeom>
            <a:noFill/>
            <a:ln w="9525">
              <a:noFill/>
              <a:miter lim="800000"/>
            </a:ln>
          </p:spPr>
          <p:txBody>
            <a:bodyPr wrap="none">
              <a:spAutoFit/>
            </a:bodyPr>
            <a:lstStyle/>
            <a:p>
              <a:pPr eaLnBrk="0" hangingPunct="0"/>
              <a:r>
                <a:rPr lang="en-US">
                  <a:latin typeface="Times New Roman" charset="0"/>
                </a:rPr>
                <a:t>A</a:t>
              </a:r>
              <a:endParaRPr lang="en-US">
                <a:latin typeface="Times New Roman" charset="0"/>
              </a:endParaRPr>
            </a:p>
          </p:txBody>
        </p:sp>
        <p:sp>
          <p:nvSpPr>
            <p:cNvPr id="7250" name="Text Box 45"/>
            <p:cNvSpPr txBox="1">
              <a:spLocks noChangeArrowheads="1"/>
            </p:cNvSpPr>
            <p:nvPr/>
          </p:nvSpPr>
          <p:spPr bwMode="auto">
            <a:xfrm>
              <a:off x="4224" y="1872"/>
              <a:ext cx="190" cy="167"/>
            </a:xfrm>
            <a:prstGeom prst="rect">
              <a:avLst/>
            </a:prstGeom>
            <a:noFill/>
            <a:ln w="9525">
              <a:noFill/>
              <a:miter lim="800000"/>
            </a:ln>
          </p:spPr>
          <p:txBody>
            <a:bodyPr wrap="none">
              <a:spAutoFit/>
            </a:bodyPr>
            <a:lstStyle/>
            <a:p>
              <a:pPr eaLnBrk="0" hangingPunct="0"/>
              <a:r>
                <a:rPr lang="en-US">
                  <a:latin typeface="Times New Roman" charset="0"/>
                </a:rPr>
                <a:t>B</a:t>
              </a:r>
              <a:endParaRPr lang="en-US">
                <a:latin typeface="Times New Roman" charset="0"/>
              </a:endParaRPr>
            </a:p>
          </p:txBody>
        </p:sp>
      </p:grpSp>
      <p:sp>
        <p:nvSpPr>
          <p:cNvPr id="8238" name="Arc 46"/>
          <p:cNvSpPr/>
          <p:nvPr/>
        </p:nvSpPr>
        <p:spPr bwMode="auto">
          <a:xfrm rot="11647256" flipV="1">
            <a:off x="2405063" y="2792413"/>
            <a:ext cx="3275012" cy="2320925"/>
          </a:xfrm>
          <a:custGeom>
            <a:avLst/>
            <a:gdLst>
              <a:gd name="T0" fmla="*/ 995543 w 21600"/>
              <a:gd name="T1" fmla="*/ 0 h 20578"/>
              <a:gd name="T2" fmla="*/ 3275012 w 21600"/>
              <a:gd name="T3" fmla="*/ 2320925 h 20578"/>
              <a:gd name="T4" fmla="*/ 0 w 21600"/>
              <a:gd name="T5" fmla="*/ 2320925 h 20578"/>
              <a:gd name="T6" fmla="*/ 0 60000 65536"/>
              <a:gd name="T7" fmla="*/ 0 60000 65536"/>
              <a:gd name="T8" fmla="*/ 0 60000 65536"/>
              <a:gd name="T9" fmla="*/ 0 w 21600"/>
              <a:gd name="T10" fmla="*/ 0 h 20578"/>
              <a:gd name="T11" fmla="*/ 21600 w 21600"/>
              <a:gd name="T12" fmla="*/ 20578 h 20578"/>
            </a:gdLst>
            <a:ahLst/>
            <a:cxnLst>
              <a:cxn ang="T6">
                <a:pos x="T0" y="T1"/>
              </a:cxn>
              <a:cxn ang="T7">
                <a:pos x="T2" y="T3"/>
              </a:cxn>
              <a:cxn ang="T8">
                <a:pos x="T4" y="T5"/>
              </a:cxn>
            </a:cxnLst>
            <a:rect l="T9" t="T10" r="T11" b="T12"/>
            <a:pathLst>
              <a:path w="21600" h="20578" fill="none" extrusionOk="0">
                <a:moveTo>
                  <a:pt x="6565" y="0"/>
                </a:moveTo>
                <a:cubicBezTo>
                  <a:pt x="15520" y="2857"/>
                  <a:pt x="21600" y="11178"/>
                  <a:pt x="21600" y="20578"/>
                </a:cubicBezTo>
              </a:path>
              <a:path w="21600" h="20578" stroke="0" extrusionOk="0">
                <a:moveTo>
                  <a:pt x="6565" y="0"/>
                </a:moveTo>
                <a:cubicBezTo>
                  <a:pt x="15520" y="2857"/>
                  <a:pt x="21600" y="11178"/>
                  <a:pt x="21600" y="20578"/>
                </a:cubicBezTo>
                <a:lnTo>
                  <a:pt x="0" y="20578"/>
                </a:lnTo>
                <a:close/>
              </a:path>
            </a:pathLst>
          </a:custGeom>
          <a:noFill/>
          <a:ln w="28575">
            <a:solidFill>
              <a:schemeClr val="tx1"/>
            </a:solidFill>
            <a:round/>
          </a:ln>
        </p:spPr>
        <p:txBody>
          <a:bodyPr wrap="none" anchor="ctr"/>
          <a:lstStyle/>
          <a:p>
            <a:endParaRPr lang="en-IN"/>
          </a:p>
        </p:txBody>
      </p:sp>
      <p:sp>
        <p:nvSpPr>
          <p:cNvPr id="8239" name="Arc 47"/>
          <p:cNvSpPr/>
          <p:nvPr/>
        </p:nvSpPr>
        <p:spPr bwMode="auto">
          <a:xfrm rot="810450" flipV="1">
            <a:off x="3479800" y="4259263"/>
            <a:ext cx="3273425" cy="2320925"/>
          </a:xfrm>
          <a:custGeom>
            <a:avLst/>
            <a:gdLst>
              <a:gd name="T0" fmla="*/ 995061 w 21600"/>
              <a:gd name="T1" fmla="*/ 0 h 20578"/>
              <a:gd name="T2" fmla="*/ 3273425 w 21600"/>
              <a:gd name="T3" fmla="*/ 2320925 h 20578"/>
              <a:gd name="T4" fmla="*/ 0 w 21600"/>
              <a:gd name="T5" fmla="*/ 2320925 h 20578"/>
              <a:gd name="T6" fmla="*/ 0 60000 65536"/>
              <a:gd name="T7" fmla="*/ 0 60000 65536"/>
              <a:gd name="T8" fmla="*/ 0 60000 65536"/>
              <a:gd name="T9" fmla="*/ 0 w 21600"/>
              <a:gd name="T10" fmla="*/ 0 h 20578"/>
              <a:gd name="T11" fmla="*/ 21600 w 21600"/>
              <a:gd name="T12" fmla="*/ 20578 h 20578"/>
            </a:gdLst>
            <a:ahLst/>
            <a:cxnLst>
              <a:cxn ang="T6">
                <a:pos x="T0" y="T1"/>
              </a:cxn>
              <a:cxn ang="T7">
                <a:pos x="T2" y="T3"/>
              </a:cxn>
              <a:cxn ang="T8">
                <a:pos x="T4" y="T5"/>
              </a:cxn>
            </a:cxnLst>
            <a:rect l="T9" t="T10" r="T11" b="T12"/>
            <a:pathLst>
              <a:path w="21600" h="20578" fill="none" extrusionOk="0">
                <a:moveTo>
                  <a:pt x="6565" y="0"/>
                </a:moveTo>
                <a:cubicBezTo>
                  <a:pt x="15520" y="2857"/>
                  <a:pt x="21600" y="11178"/>
                  <a:pt x="21600" y="20578"/>
                </a:cubicBezTo>
              </a:path>
              <a:path w="21600" h="20578" stroke="0" extrusionOk="0">
                <a:moveTo>
                  <a:pt x="6565" y="0"/>
                </a:moveTo>
                <a:cubicBezTo>
                  <a:pt x="15520" y="2857"/>
                  <a:pt x="21600" y="11178"/>
                  <a:pt x="21600" y="20578"/>
                </a:cubicBezTo>
                <a:lnTo>
                  <a:pt x="0" y="20578"/>
                </a:lnTo>
                <a:close/>
              </a:path>
            </a:pathLst>
          </a:custGeom>
          <a:noFill/>
          <a:ln w="28575">
            <a:solidFill>
              <a:schemeClr val="tx1"/>
            </a:solidFill>
            <a:round/>
          </a:ln>
        </p:spPr>
        <p:txBody>
          <a:bodyPr wrap="none" anchor="ctr"/>
          <a:lstStyle/>
          <a:p>
            <a:endParaRPr lang="en-IN"/>
          </a:p>
        </p:txBody>
      </p:sp>
      <p:sp>
        <p:nvSpPr>
          <p:cNvPr id="8240" name="Arc 48"/>
          <p:cNvSpPr/>
          <p:nvPr/>
        </p:nvSpPr>
        <p:spPr bwMode="auto">
          <a:xfrm>
            <a:off x="4957763" y="2963863"/>
            <a:ext cx="2052637" cy="1628775"/>
          </a:xfrm>
          <a:custGeom>
            <a:avLst/>
            <a:gdLst>
              <a:gd name="T0" fmla="*/ 0 w 21600"/>
              <a:gd name="T1" fmla="*/ 0 h 24970"/>
              <a:gd name="T2" fmla="*/ 2027454 w 21600"/>
              <a:gd name="T3" fmla="*/ 1628775 h 24970"/>
              <a:gd name="T4" fmla="*/ 0 w 21600"/>
              <a:gd name="T5" fmla="*/ 1408952 h 24970"/>
              <a:gd name="T6" fmla="*/ 0 60000 65536"/>
              <a:gd name="T7" fmla="*/ 0 60000 65536"/>
              <a:gd name="T8" fmla="*/ 0 60000 65536"/>
              <a:gd name="T9" fmla="*/ 0 w 21600"/>
              <a:gd name="T10" fmla="*/ 0 h 24970"/>
              <a:gd name="T11" fmla="*/ 21600 w 21600"/>
              <a:gd name="T12" fmla="*/ 24970 h 24970"/>
            </a:gdLst>
            <a:ahLst/>
            <a:cxnLst>
              <a:cxn ang="T6">
                <a:pos x="T0" y="T1"/>
              </a:cxn>
              <a:cxn ang="T7">
                <a:pos x="T2" y="T3"/>
              </a:cxn>
              <a:cxn ang="T8">
                <a:pos x="T4" y="T5"/>
              </a:cxn>
            </a:cxnLst>
            <a:rect l="T9" t="T10" r="T11" b="T12"/>
            <a:pathLst>
              <a:path w="21600" h="24970" fill="none" extrusionOk="0">
                <a:moveTo>
                  <a:pt x="-1" y="0"/>
                </a:moveTo>
                <a:cubicBezTo>
                  <a:pt x="11929" y="0"/>
                  <a:pt x="21600" y="9670"/>
                  <a:pt x="21600" y="21600"/>
                </a:cubicBezTo>
                <a:cubicBezTo>
                  <a:pt x="21600" y="22728"/>
                  <a:pt x="21511" y="23855"/>
                  <a:pt x="21335" y="24970"/>
                </a:cubicBezTo>
              </a:path>
              <a:path w="21600" h="24970" stroke="0" extrusionOk="0">
                <a:moveTo>
                  <a:pt x="-1" y="0"/>
                </a:moveTo>
                <a:cubicBezTo>
                  <a:pt x="11929" y="0"/>
                  <a:pt x="21600" y="9670"/>
                  <a:pt x="21600" y="21600"/>
                </a:cubicBezTo>
                <a:cubicBezTo>
                  <a:pt x="21600" y="22728"/>
                  <a:pt x="21511" y="23855"/>
                  <a:pt x="21335" y="24970"/>
                </a:cubicBezTo>
                <a:lnTo>
                  <a:pt x="0" y="21600"/>
                </a:lnTo>
                <a:close/>
              </a:path>
            </a:pathLst>
          </a:custGeom>
          <a:noFill/>
          <a:ln w="28575">
            <a:solidFill>
              <a:schemeClr val="tx1"/>
            </a:solidFill>
            <a:round/>
          </a:ln>
        </p:spPr>
        <p:txBody>
          <a:bodyPr wrap="none" anchor="ctr"/>
          <a:lstStyle/>
          <a:p>
            <a:endParaRPr lang="en-IN"/>
          </a:p>
        </p:txBody>
      </p:sp>
      <p:sp>
        <p:nvSpPr>
          <p:cNvPr id="8241" name="Arc 49"/>
          <p:cNvSpPr/>
          <p:nvPr/>
        </p:nvSpPr>
        <p:spPr bwMode="auto">
          <a:xfrm flipH="1" flipV="1">
            <a:off x="2141538" y="4702175"/>
            <a:ext cx="2052637" cy="1690688"/>
          </a:xfrm>
          <a:custGeom>
            <a:avLst/>
            <a:gdLst>
              <a:gd name="T0" fmla="*/ 0 w 21600"/>
              <a:gd name="T1" fmla="*/ 0 h 24970"/>
              <a:gd name="T2" fmla="*/ 2027454 w 21600"/>
              <a:gd name="T3" fmla="*/ 1690688 h 24970"/>
              <a:gd name="T4" fmla="*/ 0 w 21600"/>
              <a:gd name="T5" fmla="*/ 1462510 h 24970"/>
              <a:gd name="T6" fmla="*/ 0 60000 65536"/>
              <a:gd name="T7" fmla="*/ 0 60000 65536"/>
              <a:gd name="T8" fmla="*/ 0 60000 65536"/>
              <a:gd name="T9" fmla="*/ 0 w 21600"/>
              <a:gd name="T10" fmla="*/ 0 h 24970"/>
              <a:gd name="T11" fmla="*/ 21600 w 21600"/>
              <a:gd name="T12" fmla="*/ 24970 h 24970"/>
            </a:gdLst>
            <a:ahLst/>
            <a:cxnLst>
              <a:cxn ang="T6">
                <a:pos x="T0" y="T1"/>
              </a:cxn>
              <a:cxn ang="T7">
                <a:pos x="T2" y="T3"/>
              </a:cxn>
              <a:cxn ang="T8">
                <a:pos x="T4" y="T5"/>
              </a:cxn>
            </a:cxnLst>
            <a:rect l="T9" t="T10" r="T11" b="T12"/>
            <a:pathLst>
              <a:path w="21600" h="24970" fill="none" extrusionOk="0">
                <a:moveTo>
                  <a:pt x="-1" y="0"/>
                </a:moveTo>
                <a:cubicBezTo>
                  <a:pt x="11929" y="0"/>
                  <a:pt x="21600" y="9670"/>
                  <a:pt x="21600" y="21600"/>
                </a:cubicBezTo>
                <a:cubicBezTo>
                  <a:pt x="21600" y="22728"/>
                  <a:pt x="21511" y="23855"/>
                  <a:pt x="21335" y="24970"/>
                </a:cubicBezTo>
              </a:path>
              <a:path w="21600" h="24970" stroke="0" extrusionOk="0">
                <a:moveTo>
                  <a:pt x="-1" y="0"/>
                </a:moveTo>
                <a:cubicBezTo>
                  <a:pt x="11929" y="0"/>
                  <a:pt x="21600" y="9670"/>
                  <a:pt x="21600" y="21600"/>
                </a:cubicBezTo>
                <a:cubicBezTo>
                  <a:pt x="21600" y="22728"/>
                  <a:pt x="21511" y="23855"/>
                  <a:pt x="21335" y="24970"/>
                </a:cubicBezTo>
                <a:lnTo>
                  <a:pt x="0" y="21600"/>
                </a:lnTo>
                <a:close/>
              </a:path>
            </a:pathLst>
          </a:custGeom>
          <a:noFill/>
          <a:ln w="28575">
            <a:solidFill>
              <a:schemeClr val="tx1"/>
            </a:solidFill>
            <a:round/>
          </a:ln>
        </p:spPr>
        <p:txBody>
          <a:bodyPr wrap="none" anchor="ctr"/>
          <a:lstStyle/>
          <a:p>
            <a:endParaRPr lang="en-IN"/>
          </a:p>
        </p:txBody>
      </p:sp>
      <p:grpSp>
        <p:nvGrpSpPr>
          <p:cNvPr id="7" name="Group 50"/>
          <p:cNvGrpSpPr/>
          <p:nvPr/>
        </p:nvGrpSpPr>
        <p:grpSpPr bwMode="auto">
          <a:xfrm>
            <a:off x="2130425" y="3203575"/>
            <a:ext cx="1500188" cy="2917825"/>
            <a:chOff x="872" y="864"/>
            <a:chExt cx="1192" cy="2320"/>
          </a:xfrm>
        </p:grpSpPr>
        <p:sp>
          <p:nvSpPr>
            <p:cNvPr id="7243" name="Line 51"/>
            <p:cNvSpPr>
              <a:spLocks noChangeShapeType="1"/>
            </p:cNvSpPr>
            <p:nvPr/>
          </p:nvSpPr>
          <p:spPr bwMode="auto">
            <a:xfrm flipH="1">
              <a:off x="912" y="1584"/>
              <a:ext cx="192" cy="816"/>
            </a:xfrm>
            <a:prstGeom prst="line">
              <a:avLst/>
            </a:prstGeom>
            <a:noFill/>
            <a:ln w="9525">
              <a:solidFill>
                <a:schemeClr val="folHlink"/>
              </a:solidFill>
              <a:round/>
            </a:ln>
          </p:spPr>
          <p:txBody>
            <a:bodyPr/>
            <a:lstStyle/>
            <a:p>
              <a:endParaRPr lang="en-IN"/>
            </a:p>
          </p:txBody>
        </p:sp>
        <p:sp>
          <p:nvSpPr>
            <p:cNvPr id="7244" name="Line 52"/>
            <p:cNvSpPr>
              <a:spLocks noChangeShapeType="1"/>
            </p:cNvSpPr>
            <p:nvPr/>
          </p:nvSpPr>
          <p:spPr bwMode="auto">
            <a:xfrm flipH="1">
              <a:off x="1056" y="1200"/>
              <a:ext cx="384" cy="1632"/>
            </a:xfrm>
            <a:prstGeom prst="line">
              <a:avLst/>
            </a:prstGeom>
            <a:noFill/>
            <a:ln w="9525">
              <a:solidFill>
                <a:schemeClr val="folHlink"/>
              </a:solidFill>
              <a:round/>
            </a:ln>
          </p:spPr>
          <p:txBody>
            <a:bodyPr/>
            <a:lstStyle/>
            <a:p>
              <a:endParaRPr lang="en-IN"/>
            </a:p>
          </p:txBody>
        </p:sp>
        <p:sp>
          <p:nvSpPr>
            <p:cNvPr id="7245" name="Line 53"/>
            <p:cNvSpPr>
              <a:spLocks noChangeShapeType="1"/>
            </p:cNvSpPr>
            <p:nvPr/>
          </p:nvSpPr>
          <p:spPr bwMode="auto">
            <a:xfrm flipH="1">
              <a:off x="1522" y="864"/>
              <a:ext cx="542" cy="2304"/>
            </a:xfrm>
            <a:prstGeom prst="line">
              <a:avLst/>
            </a:prstGeom>
            <a:noFill/>
            <a:ln w="9525">
              <a:solidFill>
                <a:schemeClr val="folHlink"/>
              </a:solidFill>
              <a:round/>
            </a:ln>
          </p:spPr>
          <p:txBody>
            <a:bodyPr/>
            <a:lstStyle/>
            <a:p>
              <a:endParaRPr lang="en-IN"/>
            </a:p>
          </p:txBody>
        </p:sp>
        <p:sp>
          <p:nvSpPr>
            <p:cNvPr id="7246" name="Oval 54"/>
            <p:cNvSpPr>
              <a:spLocks noChangeArrowheads="1"/>
            </p:cNvSpPr>
            <p:nvPr/>
          </p:nvSpPr>
          <p:spPr bwMode="auto">
            <a:xfrm>
              <a:off x="872" y="2376"/>
              <a:ext cx="48" cy="48"/>
            </a:xfrm>
            <a:prstGeom prst="ellipse">
              <a:avLst/>
            </a:prstGeom>
            <a:solidFill>
              <a:schemeClr val="accent1"/>
            </a:solidFill>
            <a:ln w="9525">
              <a:solidFill>
                <a:schemeClr val="tx1"/>
              </a:solidFill>
              <a:round/>
            </a:ln>
          </p:spPr>
          <p:txBody>
            <a:bodyPr wrap="none" anchor="ctr"/>
            <a:lstStyle/>
            <a:p>
              <a:endParaRPr lang="en-IN"/>
            </a:p>
          </p:txBody>
        </p:sp>
        <p:sp>
          <p:nvSpPr>
            <p:cNvPr id="7247" name="Oval 55"/>
            <p:cNvSpPr>
              <a:spLocks noChangeArrowheads="1"/>
            </p:cNvSpPr>
            <p:nvPr/>
          </p:nvSpPr>
          <p:spPr bwMode="auto">
            <a:xfrm>
              <a:off x="1040" y="2752"/>
              <a:ext cx="48" cy="48"/>
            </a:xfrm>
            <a:prstGeom prst="ellipse">
              <a:avLst/>
            </a:prstGeom>
            <a:solidFill>
              <a:schemeClr val="accent1"/>
            </a:solidFill>
            <a:ln w="9525">
              <a:solidFill>
                <a:schemeClr val="tx1"/>
              </a:solidFill>
              <a:round/>
            </a:ln>
          </p:spPr>
          <p:txBody>
            <a:bodyPr wrap="none" anchor="ctr"/>
            <a:lstStyle/>
            <a:p>
              <a:endParaRPr lang="en-IN"/>
            </a:p>
          </p:txBody>
        </p:sp>
        <p:sp>
          <p:nvSpPr>
            <p:cNvPr id="7248" name="Oval 56"/>
            <p:cNvSpPr>
              <a:spLocks noChangeArrowheads="1"/>
            </p:cNvSpPr>
            <p:nvPr/>
          </p:nvSpPr>
          <p:spPr bwMode="auto">
            <a:xfrm>
              <a:off x="1496" y="3136"/>
              <a:ext cx="48" cy="48"/>
            </a:xfrm>
            <a:prstGeom prst="ellipse">
              <a:avLst/>
            </a:prstGeom>
            <a:solidFill>
              <a:schemeClr val="accent1"/>
            </a:solidFill>
            <a:ln w="9525">
              <a:solidFill>
                <a:schemeClr val="tx1"/>
              </a:solidFill>
              <a:round/>
            </a:ln>
          </p:spPr>
          <p:txBody>
            <a:bodyPr wrap="none" anchor="ctr"/>
            <a:lstStyle/>
            <a:p>
              <a:endParaRPr lang="en-IN"/>
            </a:p>
          </p:txBody>
        </p:sp>
      </p:grpSp>
      <p:grpSp>
        <p:nvGrpSpPr>
          <p:cNvPr id="8" name="Group 57"/>
          <p:cNvGrpSpPr/>
          <p:nvPr/>
        </p:nvGrpSpPr>
        <p:grpSpPr bwMode="auto">
          <a:xfrm>
            <a:off x="4173538" y="3082925"/>
            <a:ext cx="2836862" cy="3319463"/>
            <a:chOff x="2496" y="768"/>
            <a:chExt cx="2256" cy="2640"/>
          </a:xfrm>
        </p:grpSpPr>
        <p:sp>
          <p:nvSpPr>
            <p:cNvPr id="7235" name="Oval 58"/>
            <p:cNvSpPr>
              <a:spLocks noChangeArrowheads="1"/>
            </p:cNvSpPr>
            <p:nvPr/>
          </p:nvSpPr>
          <p:spPr bwMode="auto">
            <a:xfrm>
              <a:off x="2496" y="3360"/>
              <a:ext cx="48" cy="48"/>
            </a:xfrm>
            <a:prstGeom prst="ellipse">
              <a:avLst/>
            </a:prstGeom>
            <a:solidFill>
              <a:schemeClr val="accent1"/>
            </a:solidFill>
            <a:ln w="9525">
              <a:solidFill>
                <a:schemeClr val="tx1"/>
              </a:solidFill>
              <a:round/>
            </a:ln>
          </p:spPr>
          <p:txBody>
            <a:bodyPr wrap="none" anchor="ctr"/>
            <a:lstStyle/>
            <a:p>
              <a:endParaRPr lang="en-IN"/>
            </a:p>
          </p:txBody>
        </p:sp>
        <p:grpSp>
          <p:nvGrpSpPr>
            <p:cNvPr id="9" name="Group 59"/>
            <p:cNvGrpSpPr/>
            <p:nvPr/>
          </p:nvGrpSpPr>
          <p:grpSpPr bwMode="auto">
            <a:xfrm>
              <a:off x="3264" y="768"/>
              <a:ext cx="1488" cy="2592"/>
              <a:chOff x="3264" y="768"/>
              <a:chExt cx="1488" cy="2592"/>
            </a:xfrm>
          </p:grpSpPr>
          <p:sp>
            <p:nvSpPr>
              <p:cNvPr id="7237" name="Line 60"/>
              <p:cNvSpPr>
                <a:spLocks noChangeShapeType="1"/>
              </p:cNvSpPr>
              <p:nvPr/>
            </p:nvSpPr>
            <p:spPr bwMode="auto">
              <a:xfrm flipH="1">
                <a:off x="4515" y="1536"/>
                <a:ext cx="237" cy="1008"/>
              </a:xfrm>
              <a:prstGeom prst="line">
                <a:avLst/>
              </a:prstGeom>
              <a:noFill/>
              <a:ln w="9525">
                <a:solidFill>
                  <a:schemeClr val="folHlink"/>
                </a:solidFill>
                <a:round/>
              </a:ln>
            </p:spPr>
            <p:txBody>
              <a:bodyPr/>
              <a:lstStyle/>
              <a:p>
                <a:endParaRPr lang="en-IN"/>
              </a:p>
            </p:txBody>
          </p:sp>
          <p:sp>
            <p:nvSpPr>
              <p:cNvPr id="7238" name="Line 61"/>
              <p:cNvSpPr>
                <a:spLocks noChangeShapeType="1"/>
              </p:cNvSpPr>
              <p:nvPr/>
            </p:nvSpPr>
            <p:spPr bwMode="auto">
              <a:xfrm flipH="1">
                <a:off x="3289" y="768"/>
                <a:ext cx="599" cy="2544"/>
              </a:xfrm>
              <a:prstGeom prst="line">
                <a:avLst/>
              </a:prstGeom>
              <a:noFill/>
              <a:ln w="9525">
                <a:solidFill>
                  <a:schemeClr val="folHlink"/>
                </a:solidFill>
                <a:round/>
              </a:ln>
            </p:spPr>
            <p:txBody>
              <a:bodyPr/>
              <a:lstStyle/>
              <a:p>
                <a:endParaRPr lang="en-IN"/>
              </a:p>
            </p:txBody>
          </p:sp>
          <p:sp>
            <p:nvSpPr>
              <p:cNvPr id="7239" name="Line 62"/>
              <p:cNvSpPr>
                <a:spLocks noChangeShapeType="1"/>
              </p:cNvSpPr>
              <p:nvPr/>
            </p:nvSpPr>
            <p:spPr bwMode="auto">
              <a:xfrm flipH="1">
                <a:off x="4083" y="1152"/>
                <a:ext cx="429" cy="1824"/>
              </a:xfrm>
              <a:prstGeom prst="line">
                <a:avLst/>
              </a:prstGeom>
              <a:noFill/>
              <a:ln w="9525">
                <a:solidFill>
                  <a:schemeClr val="folHlink"/>
                </a:solidFill>
                <a:round/>
              </a:ln>
            </p:spPr>
            <p:txBody>
              <a:bodyPr/>
              <a:lstStyle/>
              <a:p>
                <a:endParaRPr lang="en-IN"/>
              </a:p>
            </p:txBody>
          </p:sp>
          <p:sp>
            <p:nvSpPr>
              <p:cNvPr id="7240" name="Oval 63"/>
              <p:cNvSpPr>
                <a:spLocks noChangeArrowheads="1"/>
              </p:cNvSpPr>
              <p:nvPr/>
            </p:nvSpPr>
            <p:spPr bwMode="auto">
              <a:xfrm>
                <a:off x="3264" y="3312"/>
                <a:ext cx="48" cy="48"/>
              </a:xfrm>
              <a:prstGeom prst="ellipse">
                <a:avLst/>
              </a:prstGeom>
              <a:solidFill>
                <a:schemeClr val="accent1"/>
              </a:solidFill>
              <a:ln w="9525">
                <a:solidFill>
                  <a:schemeClr val="tx1"/>
                </a:solidFill>
                <a:round/>
              </a:ln>
            </p:spPr>
            <p:txBody>
              <a:bodyPr wrap="none" anchor="ctr"/>
              <a:lstStyle/>
              <a:p>
                <a:endParaRPr lang="en-IN"/>
              </a:p>
            </p:txBody>
          </p:sp>
          <p:sp>
            <p:nvSpPr>
              <p:cNvPr id="7241" name="Oval 64"/>
              <p:cNvSpPr>
                <a:spLocks noChangeArrowheads="1"/>
              </p:cNvSpPr>
              <p:nvPr/>
            </p:nvSpPr>
            <p:spPr bwMode="auto">
              <a:xfrm>
                <a:off x="4080" y="2928"/>
                <a:ext cx="48" cy="48"/>
              </a:xfrm>
              <a:prstGeom prst="ellipse">
                <a:avLst/>
              </a:prstGeom>
              <a:solidFill>
                <a:schemeClr val="accent1"/>
              </a:solidFill>
              <a:ln w="9525">
                <a:solidFill>
                  <a:schemeClr val="tx1"/>
                </a:solidFill>
                <a:round/>
              </a:ln>
            </p:spPr>
            <p:txBody>
              <a:bodyPr wrap="none" anchor="ctr"/>
              <a:lstStyle/>
              <a:p>
                <a:endParaRPr lang="en-IN"/>
              </a:p>
            </p:txBody>
          </p:sp>
          <p:sp>
            <p:nvSpPr>
              <p:cNvPr id="7242" name="Oval 65"/>
              <p:cNvSpPr>
                <a:spLocks noChangeArrowheads="1"/>
              </p:cNvSpPr>
              <p:nvPr/>
            </p:nvSpPr>
            <p:spPr bwMode="auto">
              <a:xfrm>
                <a:off x="4512" y="2448"/>
                <a:ext cx="48" cy="48"/>
              </a:xfrm>
              <a:prstGeom prst="ellipse">
                <a:avLst/>
              </a:prstGeom>
              <a:solidFill>
                <a:schemeClr val="accent1"/>
              </a:solidFill>
              <a:ln w="9525">
                <a:solidFill>
                  <a:schemeClr val="tx1"/>
                </a:solidFill>
                <a:round/>
              </a:ln>
            </p:spPr>
            <p:txBody>
              <a:bodyPr wrap="none" anchor="ctr"/>
              <a:lstStyle/>
              <a:p>
                <a:endParaRPr lang="en-IN"/>
              </a:p>
            </p:txBody>
          </p:sp>
        </p:grpSp>
      </p:grpSp>
      <p:sp>
        <p:nvSpPr>
          <p:cNvPr id="8258" name="Oval 66"/>
          <p:cNvSpPr>
            <a:spLocks noChangeArrowheads="1"/>
          </p:cNvSpPr>
          <p:nvPr/>
        </p:nvSpPr>
        <p:spPr bwMode="auto">
          <a:xfrm>
            <a:off x="2120900" y="4652963"/>
            <a:ext cx="60325" cy="60325"/>
          </a:xfrm>
          <a:prstGeom prst="ellipse">
            <a:avLst/>
          </a:prstGeom>
          <a:solidFill>
            <a:schemeClr val="accent1"/>
          </a:solidFill>
          <a:ln w="9525">
            <a:solidFill>
              <a:schemeClr val="tx1"/>
            </a:solidFill>
            <a:round/>
          </a:ln>
        </p:spPr>
        <p:txBody>
          <a:bodyPr wrap="none" anchor="ctr"/>
          <a:lstStyle/>
          <a:p>
            <a:endParaRPr lang="en-IN"/>
          </a:p>
        </p:txBody>
      </p:sp>
      <p:sp>
        <p:nvSpPr>
          <p:cNvPr id="8259" name="Oval 67"/>
          <p:cNvSpPr>
            <a:spLocks noChangeArrowheads="1"/>
          </p:cNvSpPr>
          <p:nvPr/>
        </p:nvSpPr>
        <p:spPr bwMode="auto">
          <a:xfrm>
            <a:off x="2362200" y="4168775"/>
            <a:ext cx="60325" cy="60325"/>
          </a:xfrm>
          <a:prstGeom prst="ellipse">
            <a:avLst/>
          </a:prstGeom>
          <a:solidFill>
            <a:schemeClr val="accent1"/>
          </a:solidFill>
          <a:ln w="9525">
            <a:solidFill>
              <a:schemeClr val="tx1"/>
            </a:solidFill>
            <a:round/>
          </a:ln>
        </p:spPr>
        <p:txBody>
          <a:bodyPr wrap="none" anchor="ctr"/>
          <a:lstStyle/>
          <a:p>
            <a:endParaRPr lang="en-IN"/>
          </a:p>
        </p:txBody>
      </p:sp>
      <p:sp>
        <p:nvSpPr>
          <p:cNvPr id="8260" name="Oval 68"/>
          <p:cNvSpPr>
            <a:spLocks noChangeArrowheads="1"/>
          </p:cNvSpPr>
          <p:nvPr/>
        </p:nvSpPr>
        <p:spPr bwMode="auto">
          <a:xfrm>
            <a:off x="2805113" y="3636963"/>
            <a:ext cx="60325" cy="60325"/>
          </a:xfrm>
          <a:prstGeom prst="ellipse">
            <a:avLst/>
          </a:prstGeom>
          <a:solidFill>
            <a:schemeClr val="accent1"/>
          </a:solidFill>
          <a:ln w="9525">
            <a:solidFill>
              <a:schemeClr val="tx1"/>
            </a:solidFill>
            <a:round/>
          </a:ln>
        </p:spPr>
        <p:txBody>
          <a:bodyPr wrap="none" anchor="ctr"/>
          <a:lstStyle/>
          <a:p>
            <a:endParaRPr lang="en-IN"/>
          </a:p>
        </p:txBody>
      </p:sp>
      <p:sp>
        <p:nvSpPr>
          <p:cNvPr id="8261" name="Oval 69"/>
          <p:cNvSpPr>
            <a:spLocks noChangeArrowheads="1"/>
          </p:cNvSpPr>
          <p:nvPr/>
        </p:nvSpPr>
        <p:spPr bwMode="auto">
          <a:xfrm>
            <a:off x="6950075" y="4652963"/>
            <a:ext cx="60325" cy="60325"/>
          </a:xfrm>
          <a:prstGeom prst="ellipse">
            <a:avLst/>
          </a:prstGeom>
          <a:solidFill>
            <a:schemeClr val="accent1"/>
          </a:solidFill>
          <a:ln w="9525">
            <a:solidFill>
              <a:schemeClr val="tx1"/>
            </a:solidFill>
            <a:round/>
          </a:ln>
        </p:spPr>
        <p:txBody>
          <a:bodyPr wrap="none" anchor="ctr"/>
          <a:lstStyle/>
          <a:p>
            <a:endParaRPr lang="en-IN"/>
          </a:p>
        </p:txBody>
      </p:sp>
      <p:grpSp>
        <p:nvGrpSpPr>
          <p:cNvPr id="10" name="Group 70"/>
          <p:cNvGrpSpPr/>
          <p:nvPr/>
        </p:nvGrpSpPr>
        <p:grpSpPr bwMode="auto">
          <a:xfrm>
            <a:off x="7080250" y="2841625"/>
            <a:ext cx="539750" cy="1481138"/>
            <a:chOff x="4808" y="576"/>
            <a:chExt cx="429" cy="1178"/>
          </a:xfrm>
        </p:grpSpPr>
        <p:grpSp>
          <p:nvGrpSpPr>
            <p:cNvPr id="11" name="Group 71"/>
            <p:cNvGrpSpPr/>
            <p:nvPr/>
          </p:nvGrpSpPr>
          <p:grpSpPr bwMode="auto">
            <a:xfrm rot="644687">
              <a:off x="4843" y="1005"/>
              <a:ext cx="102" cy="671"/>
              <a:chOff x="1602" y="1488"/>
              <a:chExt cx="60" cy="384"/>
            </a:xfrm>
          </p:grpSpPr>
          <p:sp>
            <p:nvSpPr>
              <p:cNvPr id="7232" name="Line 72"/>
              <p:cNvSpPr>
                <a:spLocks noChangeShapeType="1"/>
              </p:cNvSpPr>
              <p:nvPr/>
            </p:nvSpPr>
            <p:spPr bwMode="auto">
              <a:xfrm>
                <a:off x="1602" y="1872"/>
                <a:ext cx="48" cy="0"/>
              </a:xfrm>
              <a:prstGeom prst="line">
                <a:avLst/>
              </a:prstGeom>
              <a:noFill/>
              <a:ln w="28575">
                <a:solidFill>
                  <a:schemeClr val="tx1"/>
                </a:solidFill>
                <a:round/>
              </a:ln>
            </p:spPr>
            <p:txBody>
              <a:bodyPr/>
              <a:lstStyle/>
              <a:p>
                <a:endParaRPr lang="en-IN"/>
              </a:p>
            </p:txBody>
          </p:sp>
          <p:sp>
            <p:nvSpPr>
              <p:cNvPr id="7233" name="Line 73"/>
              <p:cNvSpPr>
                <a:spLocks noChangeShapeType="1"/>
              </p:cNvSpPr>
              <p:nvPr/>
            </p:nvSpPr>
            <p:spPr bwMode="auto">
              <a:xfrm>
                <a:off x="1608" y="1680"/>
                <a:ext cx="48" cy="0"/>
              </a:xfrm>
              <a:prstGeom prst="line">
                <a:avLst/>
              </a:prstGeom>
              <a:noFill/>
              <a:ln w="28575">
                <a:solidFill>
                  <a:schemeClr val="tx1"/>
                </a:solidFill>
                <a:round/>
              </a:ln>
            </p:spPr>
            <p:txBody>
              <a:bodyPr/>
              <a:lstStyle/>
              <a:p>
                <a:endParaRPr lang="en-IN"/>
              </a:p>
            </p:txBody>
          </p:sp>
          <p:sp>
            <p:nvSpPr>
              <p:cNvPr id="7234" name="Line 74"/>
              <p:cNvSpPr>
                <a:spLocks noChangeShapeType="1"/>
              </p:cNvSpPr>
              <p:nvPr/>
            </p:nvSpPr>
            <p:spPr bwMode="auto">
              <a:xfrm>
                <a:off x="1614" y="1488"/>
                <a:ext cx="48" cy="0"/>
              </a:xfrm>
              <a:prstGeom prst="line">
                <a:avLst/>
              </a:prstGeom>
              <a:noFill/>
              <a:ln w="28575">
                <a:solidFill>
                  <a:schemeClr val="tx1"/>
                </a:solidFill>
                <a:round/>
              </a:ln>
            </p:spPr>
            <p:txBody>
              <a:bodyPr/>
              <a:lstStyle/>
              <a:p>
                <a:endParaRPr lang="en-IN"/>
              </a:p>
            </p:txBody>
          </p:sp>
        </p:grpSp>
        <p:sp>
          <p:nvSpPr>
            <p:cNvPr id="7228" name="Text Box 75"/>
            <p:cNvSpPr txBox="1">
              <a:spLocks noChangeArrowheads="1"/>
            </p:cNvSpPr>
            <p:nvPr/>
          </p:nvSpPr>
          <p:spPr bwMode="auto">
            <a:xfrm>
              <a:off x="4808" y="1512"/>
              <a:ext cx="217" cy="242"/>
            </a:xfrm>
            <a:prstGeom prst="rect">
              <a:avLst/>
            </a:prstGeom>
            <a:noFill/>
            <a:ln w="9525">
              <a:noFill/>
              <a:miter lim="800000"/>
            </a:ln>
          </p:spPr>
          <p:txBody>
            <a:bodyPr wrap="none">
              <a:spAutoFit/>
            </a:bodyPr>
            <a:lstStyle/>
            <a:p>
              <a:pPr eaLnBrk="0" hangingPunct="0"/>
              <a:r>
                <a:rPr lang="en-US" sz="1400" b="1">
                  <a:latin typeface="Times New Roman" charset="0"/>
                </a:rPr>
                <a:t>1</a:t>
              </a:r>
              <a:endParaRPr lang="en-US" sz="1400" b="1">
                <a:latin typeface="Times New Roman" charset="0"/>
              </a:endParaRPr>
            </a:p>
          </p:txBody>
        </p:sp>
        <p:sp>
          <p:nvSpPr>
            <p:cNvPr id="7229" name="Text Box 76"/>
            <p:cNvSpPr txBox="1">
              <a:spLocks noChangeArrowheads="1"/>
            </p:cNvSpPr>
            <p:nvPr/>
          </p:nvSpPr>
          <p:spPr bwMode="auto">
            <a:xfrm>
              <a:off x="4880" y="1200"/>
              <a:ext cx="217" cy="242"/>
            </a:xfrm>
            <a:prstGeom prst="rect">
              <a:avLst/>
            </a:prstGeom>
            <a:noFill/>
            <a:ln w="9525">
              <a:noFill/>
              <a:miter lim="800000"/>
            </a:ln>
          </p:spPr>
          <p:txBody>
            <a:bodyPr wrap="none">
              <a:spAutoFit/>
            </a:bodyPr>
            <a:lstStyle/>
            <a:p>
              <a:pPr eaLnBrk="0" hangingPunct="0"/>
              <a:r>
                <a:rPr lang="en-US" sz="1400" b="1">
                  <a:latin typeface="Times New Roman" charset="0"/>
                </a:rPr>
                <a:t>2</a:t>
              </a:r>
              <a:endParaRPr lang="en-US" sz="1400" b="1">
                <a:latin typeface="Times New Roman" charset="0"/>
              </a:endParaRPr>
            </a:p>
          </p:txBody>
        </p:sp>
        <p:sp>
          <p:nvSpPr>
            <p:cNvPr id="7230" name="Text Box 77"/>
            <p:cNvSpPr txBox="1">
              <a:spLocks noChangeArrowheads="1"/>
            </p:cNvSpPr>
            <p:nvPr/>
          </p:nvSpPr>
          <p:spPr bwMode="auto">
            <a:xfrm>
              <a:off x="4955" y="864"/>
              <a:ext cx="218" cy="242"/>
            </a:xfrm>
            <a:prstGeom prst="rect">
              <a:avLst/>
            </a:prstGeom>
            <a:noFill/>
            <a:ln w="9525">
              <a:noFill/>
              <a:miter lim="800000"/>
            </a:ln>
          </p:spPr>
          <p:txBody>
            <a:bodyPr wrap="none">
              <a:spAutoFit/>
            </a:bodyPr>
            <a:lstStyle/>
            <a:p>
              <a:pPr eaLnBrk="0" hangingPunct="0"/>
              <a:r>
                <a:rPr lang="en-US" sz="1400" b="1">
                  <a:latin typeface="Times New Roman" charset="0"/>
                </a:rPr>
                <a:t>3</a:t>
              </a:r>
              <a:endParaRPr lang="en-US" sz="1400" b="1">
                <a:latin typeface="Times New Roman" charset="0"/>
              </a:endParaRPr>
            </a:p>
          </p:txBody>
        </p:sp>
        <p:sp>
          <p:nvSpPr>
            <p:cNvPr id="7231" name="Text Box 78"/>
            <p:cNvSpPr txBox="1">
              <a:spLocks noChangeArrowheads="1"/>
            </p:cNvSpPr>
            <p:nvPr/>
          </p:nvSpPr>
          <p:spPr bwMode="auto">
            <a:xfrm>
              <a:off x="5020" y="576"/>
              <a:ext cx="217" cy="243"/>
            </a:xfrm>
            <a:prstGeom prst="rect">
              <a:avLst/>
            </a:prstGeom>
            <a:noFill/>
            <a:ln w="9525">
              <a:noFill/>
              <a:miter lim="800000"/>
            </a:ln>
          </p:spPr>
          <p:txBody>
            <a:bodyPr wrap="none">
              <a:spAutoFit/>
            </a:bodyPr>
            <a:lstStyle/>
            <a:p>
              <a:pPr eaLnBrk="0" hangingPunct="0"/>
              <a:r>
                <a:rPr lang="en-US" sz="1400" b="1">
                  <a:latin typeface="Times New Roman" charset="0"/>
                </a:rPr>
                <a:t>4</a:t>
              </a:r>
              <a:endParaRPr lang="en-US" sz="1400" b="1">
                <a:latin typeface="Times New Roman" charset="0"/>
              </a:endParaRPr>
            </a:p>
          </p:txBody>
        </p:sp>
      </p:grpSp>
      <p:sp>
        <p:nvSpPr>
          <p:cNvPr id="8271" name="Oval 79"/>
          <p:cNvSpPr>
            <a:spLocks noChangeArrowheads="1"/>
          </p:cNvSpPr>
          <p:nvPr/>
        </p:nvSpPr>
        <p:spPr bwMode="auto">
          <a:xfrm>
            <a:off x="6950075" y="4129088"/>
            <a:ext cx="60325" cy="60325"/>
          </a:xfrm>
          <a:prstGeom prst="ellipse">
            <a:avLst/>
          </a:prstGeom>
          <a:solidFill>
            <a:schemeClr val="accent1"/>
          </a:solidFill>
          <a:ln w="9525">
            <a:solidFill>
              <a:schemeClr val="tx1"/>
            </a:solidFill>
            <a:round/>
          </a:ln>
        </p:spPr>
        <p:txBody>
          <a:bodyPr wrap="none" anchor="ctr"/>
          <a:lstStyle/>
          <a:p>
            <a:endParaRPr lang="en-IN"/>
          </a:p>
        </p:txBody>
      </p:sp>
      <p:sp>
        <p:nvSpPr>
          <p:cNvPr id="8272" name="Oval 80"/>
          <p:cNvSpPr>
            <a:spLocks noChangeArrowheads="1"/>
          </p:cNvSpPr>
          <p:nvPr/>
        </p:nvSpPr>
        <p:spPr bwMode="auto">
          <a:xfrm>
            <a:off x="6667500" y="3595688"/>
            <a:ext cx="60325" cy="60325"/>
          </a:xfrm>
          <a:prstGeom prst="ellipse">
            <a:avLst/>
          </a:prstGeom>
          <a:solidFill>
            <a:schemeClr val="accent1"/>
          </a:solidFill>
          <a:ln w="9525">
            <a:solidFill>
              <a:schemeClr val="tx1"/>
            </a:solidFill>
            <a:round/>
          </a:ln>
        </p:spPr>
        <p:txBody>
          <a:bodyPr wrap="none" anchor="ctr"/>
          <a:lstStyle/>
          <a:p>
            <a:endParaRPr lang="en-IN"/>
          </a:p>
        </p:txBody>
      </p:sp>
      <p:sp>
        <p:nvSpPr>
          <p:cNvPr id="8273" name="Oval 81"/>
          <p:cNvSpPr>
            <a:spLocks noChangeArrowheads="1"/>
          </p:cNvSpPr>
          <p:nvPr/>
        </p:nvSpPr>
        <p:spPr bwMode="auto">
          <a:xfrm>
            <a:off x="5892800" y="3092450"/>
            <a:ext cx="60325" cy="60325"/>
          </a:xfrm>
          <a:prstGeom prst="ellipse">
            <a:avLst/>
          </a:prstGeom>
          <a:solidFill>
            <a:schemeClr val="accent1"/>
          </a:solidFill>
          <a:ln w="9525">
            <a:solidFill>
              <a:schemeClr val="tx1"/>
            </a:solidFill>
            <a:round/>
          </a:ln>
        </p:spPr>
        <p:txBody>
          <a:bodyPr wrap="none" anchor="ctr"/>
          <a:lstStyle/>
          <a:p>
            <a:endParaRPr lang="en-IN"/>
          </a:p>
        </p:txBody>
      </p:sp>
      <p:sp>
        <p:nvSpPr>
          <p:cNvPr id="8274" name="Oval 82"/>
          <p:cNvSpPr>
            <a:spLocks noChangeArrowheads="1"/>
          </p:cNvSpPr>
          <p:nvPr/>
        </p:nvSpPr>
        <p:spPr bwMode="auto">
          <a:xfrm>
            <a:off x="3630613" y="3143250"/>
            <a:ext cx="60325" cy="60325"/>
          </a:xfrm>
          <a:prstGeom prst="ellipse">
            <a:avLst/>
          </a:prstGeom>
          <a:solidFill>
            <a:schemeClr val="accent1"/>
          </a:solidFill>
          <a:ln w="9525">
            <a:solidFill>
              <a:schemeClr val="tx1"/>
            </a:solidFill>
            <a:round/>
          </a:ln>
        </p:spPr>
        <p:txBody>
          <a:bodyPr wrap="none" anchor="ctr"/>
          <a:lstStyle/>
          <a:p>
            <a:endParaRPr lang="en-IN"/>
          </a:p>
        </p:txBody>
      </p:sp>
      <p:sp>
        <p:nvSpPr>
          <p:cNvPr id="8275" name="Oval 83"/>
          <p:cNvSpPr>
            <a:spLocks noChangeArrowheads="1"/>
          </p:cNvSpPr>
          <p:nvPr/>
        </p:nvSpPr>
        <p:spPr bwMode="auto">
          <a:xfrm>
            <a:off x="4876800" y="2932113"/>
            <a:ext cx="60325" cy="60325"/>
          </a:xfrm>
          <a:prstGeom prst="ellipse">
            <a:avLst/>
          </a:prstGeom>
          <a:solidFill>
            <a:schemeClr val="accent1"/>
          </a:solidFill>
          <a:ln w="9525">
            <a:solidFill>
              <a:schemeClr val="tx1"/>
            </a:solidFill>
            <a:round/>
          </a:ln>
        </p:spPr>
        <p:txBody>
          <a:bodyPr wrap="none" anchor="ctr"/>
          <a:lstStyle/>
          <a:p>
            <a:endParaRPr lang="en-IN"/>
          </a:p>
        </p:txBody>
      </p:sp>
      <p:grpSp>
        <p:nvGrpSpPr>
          <p:cNvPr id="12" name="Group 84"/>
          <p:cNvGrpSpPr/>
          <p:nvPr/>
        </p:nvGrpSpPr>
        <p:grpSpPr bwMode="auto">
          <a:xfrm>
            <a:off x="2133600" y="228600"/>
            <a:ext cx="4648200" cy="1143000"/>
            <a:chOff x="144" y="144"/>
            <a:chExt cx="2928" cy="720"/>
          </a:xfrm>
        </p:grpSpPr>
        <p:sp>
          <p:nvSpPr>
            <p:cNvPr id="7225" name="Rectangle 85"/>
            <p:cNvSpPr>
              <a:spLocks noChangeArrowheads="1"/>
            </p:cNvSpPr>
            <p:nvPr/>
          </p:nvSpPr>
          <p:spPr bwMode="auto">
            <a:xfrm>
              <a:off x="144" y="144"/>
              <a:ext cx="2832" cy="720"/>
            </a:xfrm>
            <a:prstGeom prst="rect">
              <a:avLst/>
            </a:prstGeom>
            <a:solidFill>
              <a:srgbClr val="FFCCFF"/>
            </a:solidFill>
            <a:ln w="9525">
              <a:solidFill>
                <a:schemeClr val="tx1"/>
              </a:solidFill>
              <a:miter lim="800000"/>
            </a:ln>
          </p:spPr>
          <p:txBody>
            <a:bodyPr wrap="none" anchor="ctr"/>
            <a:lstStyle/>
            <a:p>
              <a:endParaRPr lang="en-IN"/>
            </a:p>
          </p:txBody>
        </p:sp>
        <p:sp>
          <p:nvSpPr>
            <p:cNvPr id="7226" name="Text Box 86"/>
            <p:cNvSpPr txBox="1">
              <a:spLocks noChangeArrowheads="1"/>
            </p:cNvSpPr>
            <p:nvPr/>
          </p:nvSpPr>
          <p:spPr bwMode="auto">
            <a:xfrm>
              <a:off x="144" y="144"/>
              <a:ext cx="2928" cy="674"/>
            </a:xfrm>
            <a:prstGeom prst="rect">
              <a:avLst/>
            </a:prstGeom>
            <a:noFill/>
            <a:ln w="9525">
              <a:noFill/>
              <a:miter lim="800000"/>
            </a:ln>
          </p:spPr>
          <p:txBody>
            <a:bodyPr>
              <a:spAutoFit/>
            </a:bodyPr>
            <a:lstStyle/>
            <a:p>
              <a:pPr algn="ctr" eaLnBrk="0" hangingPunct="0"/>
              <a:r>
                <a:rPr lang="en-US" sz="1600" b="1">
                  <a:latin typeface="Times New Roman" charset="0"/>
                  <a:cs typeface="Times New Roman" charset="0"/>
                </a:rPr>
                <a:t>Problem 3:-</a:t>
              </a:r>
              <a:endParaRPr lang="en-US" sz="1600" b="1">
                <a:latin typeface="Times New Roman" charset="0"/>
                <a:cs typeface="Times New Roman" charset="0"/>
              </a:endParaRPr>
            </a:p>
            <a:p>
              <a:pPr algn="ctr" eaLnBrk="0" hangingPunct="0"/>
              <a:r>
                <a:rPr lang="en-US" sz="1600" i="1">
                  <a:latin typeface="Times New Roman" charset="0"/>
                  <a:cs typeface="Times New Roman" charset="0"/>
                </a:rPr>
                <a:t>Draw ellipse by </a:t>
              </a:r>
              <a:r>
                <a:rPr lang="en-US" sz="1600" b="1">
                  <a:latin typeface="Times New Roman" charset="0"/>
                  <a:cs typeface="Times New Roman" charset="0"/>
                </a:rPr>
                <a:t>Oblong method.</a:t>
              </a:r>
              <a:endParaRPr lang="en-US" sz="1600" b="1">
                <a:latin typeface="Times New Roman" charset="0"/>
                <a:cs typeface="Times New Roman" charset="0"/>
              </a:endParaRPr>
            </a:p>
            <a:p>
              <a:pPr algn="ctr" eaLnBrk="0" hangingPunct="0"/>
              <a:r>
                <a:rPr lang="en-US" sz="1600" i="1">
                  <a:latin typeface="Times New Roman" charset="0"/>
                  <a:cs typeface="Times New Roman" charset="0"/>
                </a:rPr>
                <a:t>Draw a parallelogram of  100 mm and 70 mm long sides with included angle of 75</a:t>
              </a:r>
              <a:r>
                <a:rPr lang="en-US" sz="1600" i="1" baseline="30000">
                  <a:latin typeface="Times New Roman" charset="0"/>
                  <a:cs typeface="Times New Roman" charset="0"/>
                </a:rPr>
                <a:t>0.</a:t>
              </a:r>
              <a:r>
                <a:rPr lang="en-US" sz="1600" i="1">
                  <a:latin typeface="Times New Roman" charset="0"/>
                  <a:cs typeface="Times New Roman" charset="0"/>
                </a:rPr>
                <a:t>Inscribe Ellipse in it.</a:t>
              </a:r>
              <a:endParaRPr lang="en-US" sz="1600" i="1">
                <a:latin typeface="Times New Roman" charset="0"/>
                <a:cs typeface="Times New Roman" charset="0"/>
              </a:endParaRPr>
            </a:p>
          </p:txBody>
        </p:sp>
      </p:grpSp>
      <p:grpSp>
        <p:nvGrpSpPr>
          <p:cNvPr id="13" name="Group 87"/>
          <p:cNvGrpSpPr/>
          <p:nvPr/>
        </p:nvGrpSpPr>
        <p:grpSpPr bwMode="auto">
          <a:xfrm>
            <a:off x="2514600" y="1371600"/>
            <a:ext cx="3733800" cy="1155700"/>
            <a:chOff x="3168" y="144"/>
            <a:chExt cx="2352" cy="728"/>
          </a:xfrm>
        </p:grpSpPr>
        <p:sp>
          <p:nvSpPr>
            <p:cNvPr id="7223" name="Rectangle 88"/>
            <p:cNvSpPr>
              <a:spLocks noChangeArrowheads="1"/>
            </p:cNvSpPr>
            <p:nvPr/>
          </p:nvSpPr>
          <p:spPr bwMode="auto">
            <a:xfrm>
              <a:off x="3168" y="144"/>
              <a:ext cx="2352" cy="720"/>
            </a:xfrm>
            <a:prstGeom prst="rect">
              <a:avLst/>
            </a:prstGeom>
            <a:solidFill>
              <a:srgbClr val="66FFFF"/>
            </a:solidFill>
            <a:ln w="9525">
              <a:solidFill>
                <a:schemeClr val="tx1"/>
              </a:solidFill>
              <a:miter lim="800000"/>
            </a:ln>
          </p:spPr>
          <p:txBody>
            <a:bodyPr wrap="none" anchor="ctr"/>
            <a:lstStyle/>
            <a:p>
              <a:endParaRPr lang="en-IN"/>
            </a:p>
          </p:txBody>
        </p:sp>
        <p:sp>
          <p:nvSpPr>
            <p:cNvPr id="7224" name="Text Box 89"/>
            <p:cNvSpPr txBox="1">
              <a:spLocks noChangeArrowheads="1"/>
            </p:cNvSpPr>
            <p:nvPr/>
          </p:nvSpPr>
          <p:spPr bwMode="auto">
            <a:xfrm>
              <a:off x="3397" y="144"/>
              <a:ext cx="1979" cy="728"/>
            </a:xfrm>
            <a:prstGeom prst="rect">
              <a:avLst/>
            </a:prstGeom>
            <a:noFill/>
            <a:ln w="9525">
              <a:noFill/>
              <a:miter lim="800000"/>
            </a:ln>
          </p:spPr>
          <p:txBody>
            <a:bodyPr wrap="none">
              <a:spAutoFit/>
            </a:bodyPr>
            <a:lstStyle/>
            <a:p>
              <a:pPr algn="ctr" eaLnBrk="0" hangingPunct="0"/>
              <a:r>
                <a:rPr lang="en-US" sz="1400" b="1">
                  <a:solidFill>
                    <a:srgbClr val="FF0066"/>
                  </a:solidFill>
                  <a:latin typeface="Times New Roman" charset="0"/>
                </a:rPr>
                <a:t>STEPS ARE SIMILAR TO </a:t>
              </a:r>
              <a:endParaRPr lang="en-US" sz="1400" b="1">
                <a:solidFill>
                  <a:srgbClr val="FF0066"/>
                </a:solidFill>
                <a:latin typeface="Times New Roman" charset="0"/>
              </a:endParaRPr>
            </a:p>
            <a:p>
              <a:pPr algn="ctr" eaLnBrk="0" hangingPunct="0"/>
              <a:r>
                <a:rPr lang="en-US" sz="1400" b="1">
                  <a:solidFill>
                    <a:srgbClr val="FF0066"/>
                  </a:solidFill>
                  <a:latin typeface="Times New Roman" charset="0"/>
                </a:rPr>
                <a:t>THE PREVIOUS CASE</a:t>
              </a:r>
              <a:endParaRPr lang="en-US" sz="1400" b="1">
                <a:solidFill>
                  <a:srgbClr val="FF0066"/>
                </a:solidFill>
                <a:latin typeface="Times New Roman" charset="0"/>
              </a:endParaRPr>
            </a:p>
            <a:p>
              <a:pPr algn="ctr" eaLnBrk="0" hangingPunct="0"/>
              <a:r>
                <a:rPr lang="en-US" sz="1400" b="1">
                  <a:solidFill>
                    <a:srgbClr val="FF0066"/>
                  </a:solidFill>
                  <a:latin typeface="Times New Roman" charset="0"/>
                </a:rPr>
                <a:t>(RECTANGLE METHOD)</a:t>
              </a:r>
              <a:endParaRPr lang="en-US" sz="1400" b="1">
                <a:solidFill>
                  <a:srgbClr val="FF0066"/>
                </a:solidFill>
                <a:latin typeface="Times New Roman" charset="0"/>
              </a:endParaRPr>
            </a:p>
            <a:p>
              <a:pPr algn="ctr" eaLnBrk="0" hangingPunct="0"/>
              <a:r>
                <a:rPr lang="en-US" sz="1400" b="1">
                  <a:solidFill>
                    <a:srgbClr val="FF0066"/>
                  </a:solidFill>
                  <a:latin typeface="Times New Roman" charset="0"/>
                </a:rPr>
                <a:t>ONLY IN PLACE OF RECTANGLE, </a:t>
              </a:r>
              <a:endParaRPr lang="en-US" sz="1400" b="1">
                <a:solidFill>
                  <a:srgbClr val="FF0066"/>
                </a:solidFill>
                <a:latin typeface="Times New Roman" charset="0"/>
              </a:endParaRPr>
            </a:p>
            <a:p>
              <a:pPr algn="ctr" eaLnBrk="0" hangingPunct="0"/>
              <a:r>
                <a:rPr lang="en-US" sz="1400" b="1">
                  <a:solidFill>
                    <a:srgbClr val="FF0066"/>
                  </a:solidFill>
                  <a:latin typeface="Times New Roman" charset="0"/>
                </a:rPr>
                <a:t>HERE IS A PARALLELOGRAM.</a:t>
              </a:r>
              <a:endParaRPr lang="en-US" sz="1400" b="1">
                <a:solidFill>
                  <a:srgbClr val="FF0066"/>
                </a:solidFill>
                <a:latin typeface="Times New Roman" charset="0"/>
              </a:endParaRPr>
            </a:p>
          </p:txBody>
        </p:sp>
      </p:grpSp>
      <p:sp>
        <p:nvSpPr>
          <p:cNvPr id="7215" name="Text Box 90"/>
          <p:cNvSpPr txBox="1">
            <a:spLocks noChangeArrowheads="1"/>
          </p:cNvSpPr>
          <p:nvPr/>
        </p:nvSpPr>
        <p:spPr bwMode="auto">
          <a:xfrm>
            <a:off x="7121525" y="0"/>
            <a:ext cx="2022475" cy="579438"/>
          </a:xfrm>
          <a:prstGeom prst="rect">
            <a:avLst/>
          </a:prstGeom>
          <a:noFill/>
          <a:ln w="9525">
            <a:noFill/>
            <a:miter lim="800000"/>
          </a:ln>
        </p:spPr>
        <p:txBody>
          <a:bodyPr wrap="none">
            <a:spAutoFit/>
          </a:bodyPr>
          <a:lstStyle/>
          <a:p>
            <a:pPr algn="ctr" eaLnBrk="0" hangingPunct="0"/>
            <a:r>
              <a:rPr lang="en-US" b="1" u="sng">
                <a:solidFill>
                  <a:schemeClr val="accent2"/>
                </a:solidFill>
                <a:latin typeface="Arial Black" pitchFamily="34" charset="0"/>
              </a:rPr>
              <a:t>ELLIPSE </a:t>
            </a:r>
            <a:endParaRPr lang="en-US" b="1" u="sng">
              <a:solidFill>
                <a:schemeClr val="accent2"/>
              </a:solidFill>
              <a:latin typeface="Arial Black" pitchFamily="34" charset="0"/>
            </a:endParaRPr>
          </a:p>
          <a:p>
            <a:pPr algn="ctr" eaLnBrk="0" hangingPunct="0"/>
            <a:r>
              <a:rPr lang="en-US" sz="1400" b="1" i="1">
                <a:solidFill>
                  <a:srgbClr val="FF0000"/>
                </a:solidFill>
                <a:latin typeface="Times New Roman" charset="0"/>
              </a:rPr>
              <a:t>BY OBLONG METHOD</a:t>
            </a:r>
            <a:endParaRPr lang="en-US" sz="1400" b="1" i="1">
              <a:solidFill>
                <a:srgbClr val="FF0000"/>
              </a:solidFill>
              <a:latin typeface="Times New Roman" charset="0"/>
            </a:endParaRPr>
          </a:p>
        </p:txBody>
      </p:sp>
      <p:grpSp>
        <p:nvGrpSpPr>
          <p:cNvPr id="14" name="Group 91"/>
          <p:cNvGrpSpPr/>
          <p:nvPr/>
        </p:nvGrpSpPr>
        <p:grpSpPr bwMode="auto">
          <a:xfrm>
            <a:off x="8016875" y="6629400"/>
            <a:ext cx="1096963" cy="182563"/>
            <a:chOff x="5050" y="29"/>
            <a:chExt cx="691" cy="115"/>
          </a:xfrm>
        </p:grpSpPr>
        <p:sp>
          <p:nvSpPr>
            <p:cNvPr id="7217" name="AutoShape 92">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7218" name="AutoShape 93">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7219" name="AutoShape 94">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7220" name="AutoShape 95">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7221" name="AutoShape 96">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7222" name="AutoShape 97">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8" fill="hold" grpId="0" nodeType="clickEffect">
                                  <p:stCondLst>
                                    <p:cond delay="0"/>
                                  </p:stCondLst>
                                  <p:childTnLst>
                                    <p:set>
                                      <p:cBhvr>
                                        <p:cTn id="18" dur="1" fill="hold">
                                          <p:stCondLst>
                                            <p:cond delay="0"/>
                                          </p:stCondLst>
                                        </p:cTn>
                                        <p:tgtEl>
                                          <p:spTgt spid="8197"/>
                                        </p:tgtEl>
                                        <p:attrNameLst>
                                          <p:attrName>style.visibility</p:attrName>
                                        </p:attrNameLst>
                                      </p:cBhvr>
                                      <p:to>
                                        <p:strVal val="visible"/>
                                      </p:to>
                                    </p:set>
                                    <p:anim calcmode="lin" valueType="num">
                                      <p:cBhvr>
                                        <p:cTn id="19" dur="500" fill="hold"/>
                                        <p:tgtEl>
                                          <p:spTgt spid="8197"/>
                                        </p:tgtEl>
                                        <p:attrNameLst>
                                          <p:attrName>ppt_x</p:attrName>
                                        </p:attrNameLst>
                                      </p:cBhvr>
                                      <p:tavLst>
                                        <p:tav tm="0">
                                          <p:val>
                                            <p:strVal val="#ppt_x-#ppt_w/2"/>
                                          </p:val>
                                        </p:tav>
                                        <p:tav tm="100000">
                                          <p:val>
                                            <p:strVal val="#ppt_x"/>
                                          </p:val>
                                        </p:tav>
                                      </p:tavLst>
                                    </p:anim>
                                    <p:anim calcmode="lin" valueType="num">
                                      <p:cBhvr>
                                        <p:cTn id="20" dur="500" fill="hold"/>
                                        <p:tgtEl>
                                          <p:spTgt spid="8197"/>
                                        </p:tgtEl>
                                        <p:attrNameLst>
                                          <p:attrName>ppt_y</p:attrName>
                                        </p:attrNameLst>
                                      </p:cBhvr>
                                      <p:tavLst>
                                        <p:tav tm="0">
                                          <p:val>
                                            <p:strVal val="#ppt_y"/>
                                          </p:val>
                                        </p:tav>
                                        <p:tav tm="100000">
                                          <p:val>
                                            <p:strVal val="#ppt_y"/>
                                          </p:val>
                                        </p:tav>
                                      </p:tavLst>
                                    </p:anim>
                                    <p:anim calcmode="lin" valueType="num">
                                      <p:cBhvr>
                                        <p:cTn id="21" dur="500" fill="hold"/>
                                        <p:tgtEl>
                                          <p:spTgt spid="8197"/>
                                        </p:tgtEl>
                                        <p:attrNameLst>
                                          <p:attrName>ppt_w</p:attrName>
                                        </p:attrNameLst>
                                      </p:cBhvr>
                                      <p:tavLst>
                                        <p:tav tm="0">
                                          <p:val>
                                            <p:fltVal val="0"/>
                                          </p:val>
                                        </p:tav>
                                        <p:tav tm="100000">
                                          <p:val>
                                            <p:strVal val="#ppt_w"/>
                                          </p:val>
                                        </p:tav>
                                      </p:tavLst>
                                    </p:anim>
                                    <p:anim calcmode="lin" valueType="num">
                                      <p:cBhvr>
                                        <p:cTn id="22" dur="500" fill="hold"/>
                                        <p:tgtEl>
                                          <p:spTgt spid="8197"/>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8" fill="hold" grpId="0" nodeType="clickEffect">
                                  <p:stCondLst>
                                    <p:cond delay="0"/>
                                  </p:stCondLst>
                                  <p:childTnLst>
                                    <p:set>
                                      <p:cBhvr>
                                        <p:cTn id="26" dur="1" fill="hold">
                                          <p:stCondLst>
                                            <p:cond delay="0"/>
                                          </p:stCondLst>
                                        </p:cTn>
                                        <p:tgtEl>
                                          <p:spTgt spid="8205"/>
                                        </p:tgtEl>
                                        <p:attrNameLst>
                                          <p:attrName>style.visibility</p:attrName>
                                        </p:attrNameLst>
                                      </p:cBhvr>
                                      <p:to>
                                        <p:strVal val="visible"/>
                                      </p:to>
                                    </p:set>
                                    <p:anim calcmode="lin" valueType="num">
                                      <p:cBhvr>
                                        <p:cTn id="27" dur="500" fill="hold"/>
                                        <p:tgtEl>
                                          <p:spTgt spid="8205"/>
                                        </p:tgtEl>
                                        <p:attrNameLst>
                                          <p:attrName>ppt_x</p:attrName>
                                        </p:attrNameLst>
                                      </p:cBhvr>
                                      <p:tavLst>
                                        <p:tav tm="0">
                                          <p:val>
                                            <p:strVal val="#ppt_x-#ppt_w/2"/>
                                          </p:val>
                                        </p:tav>
                                        <p:tav tm="100000">
                                          <p:val>
                                            <p:strVal val="#ppt_x"/>
                                          </p:val>
                                        </p:tav>
                                      </p:tavLst>
                                    </p:anim>
                                    <p:anim calcmode="lin" valueType="num">
                                      <p:cBhvr>
                                        <p:cTn id="28" dur="500" fill="hold"/>
                                        <p:tgtEl>
                                          <p:spTgt spid="8205"/>
                                        </p:tgtEl>
                                        <p:attrNameLst>
                                          <p:attrName>ppt_y</p:attrName>
                                        </p:attrNameLst>
                                      </p:cBhvr>
                                      <p:tavLst>
                                        <p:tav tm="0">
                                          <p:val>
                                            <p:strVal val="#ppt_y"/>
                                          </p:val>
                                        </p:tav>
                                        <p:tav tm="100000">
                                          <p:val>
                                            <p:strVal val="#ppt_y"/>
                                          </p:val>
                                        </p:tav>
                                      </p:tavLst>
                                    </p:anim>
                                    <p:anim calcmode="lin" valueType="num">
                                      <p:cBhvr>
                                        <p:cTn id="29" dur="500" fill="hold"/>
                                        <p:tgtEl>
                                          <p:spTgt spid="8205"/>
                                        </p:tgtEl>
                                        <p:attrNameLst>
                                          <p:attrName>ppt_w</p:attrName>
                                        </p:attrNameLst>
                                      </p:cBhvr>
                                      <p:tavLst>
                                        <p:tav tm="0">
                                          <p:val>
                                            <p:fltVal val="0"/>
                                          </p:val>
                                        </p:tav>
                                        <p:tav tm="100000">
                                          <p:val>
                                            <p:strVal val="#ppt_w"/>
                                          </p:val>
                                        </p:tav>
                                      </p:tavLst>
                                    </p:anim>
                                    <p:anim calcmode="lin" valueType="num">
                                      <p:cBhvr>
                                        <p:cTn id="30" dur="500" fill="hold"/>
                                        <p:tgtEl>
                                          <p:spTgt spid="8205"/>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1" fill="hold" grpId="0" nodeType="clickEffect">
                                  <p:stCondLst>
                                    <p:cond delay="0"/>
                                  </p:stCondLst>
                                  <p:childTnLst>
                                    <p:set>
                                      <p:cBhvr>
                                        <p:cTn id="40" dur="1" fill="hold">
                                          <p:stCondLst>
                                            <p:cond delay="0"/>
                                          </p:stCondLst>
                                        </p:cTn>
                                        <p:tgtEl>
                                          <p:spTgt spid="8198"/>
                                        </p:tgtEl>
                                        <p:attrNameLst>
                                          <p:attrName>style.visibility</p:attrName>
                                        </p:attrNameLst>
                                      </p:cBhvr>
                                      <p:to>
                                        <p:strVal val="visible"/>
                                      </p:to>
                                    </p:set>
                                    <p:anim calcmode="lin" valueType="num">
                                      <p:cBhvr>
                                        <p:cTn id="41" dur="500" fill="hold"/>
                                        <p:tgtEl>
                                          <p:spTgt spid="8198"/>
                                        </p:tgtEl>
                                        <p:attrNameLst>
                                          <p:attrName>ppt_x</p:attrName>
                                        </p:attrNameLst>
                                      </p:cBhvr>
                                      <p:tavLst>
                                        <p:tav tm="0">
                                          <p:val>
                                            <p:strVal val="#ppt_x"/>
                                          </p:val>
                                        </p:tav>
                                        <p:tav tm="100000">
                                          <p:val>
                                            <p:strVal val="#ppt_x"/>
                                          </p:val>
                                        </p:tav>
                                      </p:tavLst>
                                    </p:anim>
                                    <p:anim calcmode="lin" valueType="num">
                                      <p:cBhvr>
                                        <p:cTn id="42" dur="500" fill="hold"/>
                                        <p:tgtEl>
                                          <p:spTgt spid="8198"/>
                                        </p:tgtEl>
                                        <p:attrNameLst>
                                          <p:attrName>ppt_y</p:attrName>
                                        </p:attrNameLst>
                                      </p:cBhvr>
                                      <p:tavLst>
                                        <p:tav tm="0">
                                          <p:val>
                                            <p:strVal val="#ppt_y-#ppt_h/2"/>
                                          </p:val>
                                        </p:tav>
                                        <p:tav tm="100000">
                                          <p:val>
                                            <p:strVal val="#ppt_y"/>
                                          </p:val>
                                        </p:tav>
                                      </p:tavLst>
                                    </p:anim>
                                    <p:anim calcmode="lin" valueType="num">
                                      <p:cBhvr>
                                        <p:cTn id="43" dur="500" fill="hold"/>
                                        <p:tgtEl>
                                          <p:spTgt spid="8198"/>
                                        </p:tgtEl>
                                        <p:attrNameLst>
                                          <p:attrName>ppt_w</p:attrName>
                                        </p:attrNameLst>
                                      </p:cBhvr>
                                      <p:tavLst>
                                        <p:tav tm="0">
                                          <p:val>
                                            <p:strVal val="#ppt_w"/>
                                          </p:val>
                                        </p:tav>
                                        <p:tav tm="100000">
                                          <p:val>
                                            <p:strVal val="#ppt_w"/>
                                          </p:val>
                                        </p:tav>
                                      </p:tavLst>
                                    </p:anim>
                                    <p:anim calcmode="lin" valueType="num">
                                      <p:cBhvr>
                                        <p:cTn id="44" dur="500" fill="hold"/>
                                        <p:tgtEl>
                                          <p:spTgt spid="8198"/>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10"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09"/>
                                        </p:tgtEl>
                                        <p:attrNameLst>
                                          <p:attrName>style.visibility</p:attrName>
                                        </p:attrNameLst>
                                      </p:cBhvr>
                                      <p:to>
                                        <p:strVal val="visible"/>
                                      </p:to>
                                    </p:set>
                                    <p:anim calcmode="lin" valueType="num">
                                      <p:cBhvr additive="base">
                                        <p:cTn id="55" dur="500" fill="hold"/>
                                        <p:tgtEl>
                                          <p:spTgt spid="8209"/>
                                        </p:tgtEl>
                                        <p:attrNameLst>
                                          <p:attrName>ppt_x</p:attrName>
                                        </p:attrNameLst>
                                      </p:cBhvr>
                                      <p:tavLst>
                                        <p:tav tm="0">
                                          <p:val>
                                            <p:strVal val="0-#ppt_w/2"/>
                                          </p:val>
                                        </p:tav>
                                        <p:tav tm="100000">
                                          <p:val>
                                            <p:strVal val="#ppt_x"/>
                                          </p:val>
                                        </p:tav>
                                      </p:tavLst>
                                    </p:anim>
                                    <p:anim calcmode="lin" valueType="num">
                                      <p:cBhvr additive="base">
                                        <p:cTn id="56"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0"/>
                                        </p:tgtEl>
                                        <p:attrNameLst>
                                          <p:attrName>style.visibility</p:attrName>
                                        </p:attrNameLst>
                                      </p:cBhvr>
                                      <p:to>
                                        <p:strVal val="visible"/>
                                      </p:to>
                                    </p:set>
                                    <p:anim calcmode="lin" valueType="num">
                                      <p:cBhvr additive="base">
                                        <p:cTn id="61" dur="500" fill="hold"/>
                                        <p:tgtEl>
                                          <p:spTgt spid="8210"/>
                                        </p:tgtEl>
                                        <p:attrNameLst>
                                          <p:attrName>ppt_x</p:attrName>
                                        </p:attrNameLst>
                                      </p:cBhvr>
                                      <p:tavLst>
                                        <p:tav tm="0">
                                          <p:val>
                                            <p:strVal val="0-#ppt_w/2"/>
                                          </p:val>
                                        </p:tav>
                                        <p:tav tm="100000">
                                          <p:val>
                                            <p:strVal val="#ppt_x"/>
                                          </p:val>
                                        </p:tav>
                                      </p:tavLst>
                                    </p:anim>
                                    <p:anim calcmode="lin" valueType="num">
                                      <p:cBhvr additive="base">
                                        <p:cTn id="62"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1"/>
                                        </p:tgtEl>
                                        <p:attrNameLst>
                                          <p:attrName>style.visibility</p:attrName>
                                        </p:attrNameLst>
                                      </p:cBhvr>
                                      <p:to>
                                        <p:strVal val="visible"/>
                                      </p:to>
                                    </p:set>
                                    <p:anim calcmode="lin" valueType="num">
                                      <p:cBhvr additive="base">
                                        <p:cTn id="67" dur="500" fill="hold"/>
                                        <p:tgtEl>
                                          <p:spTgt spid="8211"/>
                                        </p:tgtEl>
                                        <p:attrNameLst>
                                          <p:attrName>ppt_x</p:attrName>
                                        </p:attrNameLst>
                                      </p:cBhvr>
                                      <p:tavLst>
                                        <p:tav tm="0">
                                          <p:val>
                                            <p:strVal val="0-#ppt_w/2"/>
                                          </p:val>
                                        </p:tav>
                                        <p:tav tm="100000">
                                          <p:val>
                                            <p:strVal val="#ppt_x"/>
                                          </p:val>
                                        </p:tav>
                                      </p:tavLst>
                                    </p:anim>
                                    <p:anim calcmode="lin" valueType="num">
                                      <p:cBhvr additive="base">
                                        <p:cTn id="68"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2"/>
                                        </p:tgtEl>
                                        <p:attrNameLst>
                                          <p:attrName>style.visibility</p:attrName>
                                        </p:attrNameLst>
                                      </p:cBhvr>
                                      <p:to>
                                        <p:strVal val="visible"/>
                                      </p:to>
                                    </p:set>
                                    <p:anim calcmode="lin" valueType="num">
                                      <p:cBhvr additive="base">
                                        <p:cTn id="73" dur="500" fill="hold"/>
                                        <p:tgtEl>
                                          <p:spTgt spid="8212"/>
                                        </p:tgtEl>
                                        <p:attrNameLst>
                                          <p:attrName>ppt_x</p:attrName>
                                        </p:attrNameLst>
                                      </p:cBhvr>
                                      <p:tavLst>
                                        <p:tav tm="0">
                                          <p:val>
                                            <p:strVal val="0-#ppt_w/2"/>
                                          </p:val>
                                        </p:tav>
                                        <p:tav tm="100000">
                                          <p:val>
                                            <p:strVal val="#ppt_x"/>
                                          </p:val>
                                        </p:tav>
                                      </p:tavLst>
                                    </p:anim>
                                    <p:anim calcmode="lin" valueType="num">
                                      <p:cBhvr additive="base">
                                        <p:cTn id="74"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3"/>
                                        </p:tgtEl>
                                        <p:attrNameLst>
                                          <p:attrName>style.visibility</p:attrName>
                                        </p:attrNameLst>
                                      </p:cBhvr>
                                      <p:to>
                                        <p:strVal val="visible"/>
                                      </p:to>
                                    </p:set>
                                    <p:anim calcmode="lin" valueType="num">
                                      <p:cBhvr additive="base">
                                        <p:cTn id="79" dur="500" fill="hold"/>
                                        <p:tgtEl>
                                          <p:spTgt spid="8213"/>
                                        </p:tgtEl>
                                        <p:attrNameLst>
                                          <p:attrName>ppt_x</p:attrName>
                                        </p:attrNameLst>
                                      </p:cBhvr>
                                      <p:tavLst>
                                        <p:tav tm="0">
                                          <p:val>
                                            <p:strVal val="0-#ppt_w/2"/>
                                          </p:val>
                                        </p:tav>
                                        <p:tav tm="100000">
                                          <p:val>
                                            <p:strVal val="#ppt_x"/>
                                          </p:val>
                                        </p:tav>
                                      </p:tavLst>
                                    </p:anim>
                                    <p:anim calcmode="lin" valueType="num">
                                      <p:cBhvr additive="base">
                                        <p:cTn id="80"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4"/>
                                        </p:tgtEl>
                                        <p:attrNameLst>
                                          <p:attrName>style.visibility</p:attrName>
                                        </p:attrNameLst>
                                      </p:cBhvr>
                                      <p:to>
                                        <p:strVal val="visible"/>
                                      </p:to>
                                    </p:set>
                                    <p:anim calcmode="lin" valueType="num">
                                      <p:cBhvr additive="base">
                                        <p:cTn id="85" dur="500" fill="hold"/>
                                        <p:tgtEl>
                                          <p:spTgt spid="8214"/>
                                        </p:tgtEl>
                                        <p:attrNameLst>
                                          <p:attrName>ppt_x</p:attrName>
                                        </p:attrNameLst>
                                      </p:cBhvr>
                                      <p:tavLst>
                                        <p:tav tm="0">
                                          <p:val>
                                            <p:strVal val="0-#ppt_w/2"/>
                                          </p:val>
                                        </p:tav>
                                        <p:tav tm="100000">
                                          <p:val>
                                            <p:strVal val="#ppt_x"/>
                                          </p:val>
                                        </p:tav>
                                      </p:tavLst>
                                    </p:anim>
                                    <p:anim calcmode="lin" valueType="num">
                                      <p:cBhvr additive="base">
                                        <p:cTn id="86"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5"/>
                                        </p:tgtEl>
                                        <p:attrNameLst>
                                          <p:attrName>style.visibility</p:attrName>
                                        </p:attrNameLst>
                                      </p:cBhvr>
                                      <p:to>
                                        <p:strVal val="visible"/>
                                      </p:to>
                                    </p:set>
                                    <p:anim calcmode="lin" valueType="num">
                                      <p:cBhvr additive="base">
                                        <p:cTn id="91" dur="500" fill="hold"/>
                                        <p:tgtEl>
                                          <p:spTgt spid="8215"/>
                                        </p:tgtEl>
                                        <p:attrNameLst>
                                          <p:attrName>ppt_x</p:attrName>
                                        </p:attrNameLst>
                                      </p:cBhvr>
                                      <p:tavLst>
                                        <p:tav tm="0">
                                          <p:val>
                                            <p:strVal val="0-#ppt_w/2"/>
                                          </p:val>
                                        </p:tav>
                                        <p:tav tm="100000">
                                          <p:val>
                                            <p:strVal val="#ppt_x"/>
                                          </p:val>
                                        </p:tav>
                                      </p:tavLst>
                                    </p:anim>
                                    <p:anim calcmode="lin" valueType="num">
                                      <p:cBhvr additive="base">
                                        <p:cTn id="92"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3"/>
                                        </p:tgtEl>
                                        <p:attrNameLst>
                                          <p:attrName>style.visibility</p:attrName>
                                        </p:attrNameLst>
                                      </p:cBhvr>
                                      <p:to>
                                        <p:strVal val="visible"/>
                                      </p:to>
                                    </p:set>
                                    <p:anim calcmode="lin" valueType="num">
                                      <p:cBhvr additive="base">
                                        <p:cTn id="97" dur="500" fill="hold"/>
                                        <p:tgtEl>
                                          <p:spTgt spid="3"/>
                                        </p:tgtEl>
                                        <p:attrNameLst>
                                          <p:attrName>ppt_x</p:attrName>
                                        </p:attrNameLst>
                                      </p:cBhvr>
                                      <p:tavLst>
                                        <p:tav tm="0">
                                          <p:val>
                                            <p:strVal val="#ppt_x"/>
                                          </p:val>
                                        </p:tav>
                                        <p:tav tm="100000">
                                          <p:val>
                                            <p:strVal val="#ppt_x"/>
                                          </p:val>
                                        </p:tav>
                                      </p:tavLst>
                                    </p:anim>
                                    <p:anim calcmode="lin" valueType="num">
                                      <p:cBhvr additive="base">
                                        <p:cTn id="9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nodeType="clickEffect">
                                  <p:stCondLst>
                                    <p:cond delay="0"/>
                                  </p:stCondLst>
                                  <p:childTnLst>
                                    <p:set>
                                      <p:cBhvr>
                                        <p:cTn id="102" dur="1" fill="hold">
                                          <p:stCondLst>
                                            <p:cond delay="0"/>
                                          </p:stCondLst>
                                        </p:cTn>
                                        <p:tgtEl>
                                          <p:spTgt spid="4"/>
                                        </p:tgtEl>
                                        <p:attrNameLst>
                                          <p:attrName>style.visibility</p:attrName>
                                        </p:attrNameLst>
                                      </p:cBhvr>
                                      <p:to>
                                        <p:strVal val="visible"/>
                                      </p:to>
                                    </p:set>
                                    <p:anim calcmode="lin" valueType="num">
                                      <p:cBhvr additive="base">
                                        <p:cTn id="103" dur="500" fill="hold"/>
                                        <p:tgtEl>
                                          <p:spTgt spid="4"/>
                                        </p:tgtEl>
                                        <p:attrNameLst>
                                          <p:attrName>ppt_x</p:attrName>
                                        </p:attrNameLst>
                                      </p:cBhvr>
                                      <p:tavLst>
                                        <p:tav tm="0">
                                          <p:val>
                                            <p:strVal val="#ppt_x"/>
                                          </p:val>
                                        </p:tav>
                                        <p:tav tm="100000">
                                          <p:val>
                                            <p:strVal val="#ppt_x"/>
                                          </p:val>
                                        </p:tav>
                                      </p:tavLst>
                                    </p:anim>
                                    <p:anim calcmode="lin" valueType="num">
                                      <p:cBhvr additive="base">
                                        <p:cTn id="10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18" presetClass="entr" presetSubtype="3" fill="hold" grpId="0" nodeType="clickEffect">
                                  <p:stCondLst>
                                    <p:cond delay="0"/>
                                  </p:stCondLst>
                                  <p:childTnLst>
                                    <p:set>
                                      <p:cBhvr>
                                        <p:cTn id="108" dur="1" fill="hold">
                                          <p:stCondLst>
                                            <p:cond delay="0"/>
                                          </p:stCondLst>
                                        </p:cTn>
                                        <p:tgtEl>
                                          <p:spTgt spid="8206"/>
                                        </p:tgtEl>
                                        <p:attrNameLst>
                                          <p:attrName>style.visibility</p:attrName>
                                        </p:attrNameLst>
                                      </p:cBhvr>
                                      <p:to>
                                        <p:strVal val="visible"/>
                                      </p:to>
                                    </p:set>
                                    <p:animEffect transition="in" filter="strips(upRight)">
                                      <p:cBhvr>
                                        <p:cTn id="109" dur="500"/>
                                        <p:tgtEl>
                                          <p:spTgt spid="8206"/>
                                        </p:tgtEl>
                                      </p:cBhvr>
                                    </p:animEffect>
                                  </p:childTnLst>
                                </p:cTn>
                              </p:par>
                            </p:childTnLst>
                          </p:cTn>
                        </p:par>
                      </p:childTnLst>
                    </p:cTn>
                  </p:par>
                  <p:par>
                    <p:cTn id="110" fill="hold">
                      <p:stCondLst>
                        <p:cond delay="indefinite"/>
                      </p:stCondLst>
                      <p:childTnLst>
                        <p:par>
                          <p:cTn id="111" fill="hold">
                            <p:stCondLst>
                              <p:cond delay="0"/>
                            </p:stCondLst>
                            <p:childTnLst>
                              <p:par>
                                <p:cTn id="112" presetID="18" presetClass="entr" presetSubtype="3" fill="hold" grpId="0" nodeType="clickEffect">
                                  <p:stCondLst>
                                    <p:cond delay="0"/>
                                  </p:stCondLst>
                                  <p:childTnLst>
                                    <p:set>
                                      <p:cBhvr>
                                        <p:cTn id="113" dur="1" fill="hold">
                                          <p:stCondLst>
                                            <p:cond delay="0"/>
                                          </p:stCondLst>
                                        </p:cTn>
                                        <p:tgtEl>
                                          <p:spTgt spid="8207"/>
                                        </p:tgtEl>
                                        <p:attrNameLst>
                                          <p:attrName>style.visibility</p:attrName>
                                        </p:attrNameLst>
                                      </p:cBhvr>
                                      <p:to>
                                        <p:strVal val="visible"/>
                                      </p:to>
                                    </p:set>
                                    <p:animEffect transition="in" filter="strips(upRight)">
                                      <p:cBhvr>
                                        <p:cTn id="114" dur="500"/>
                                        <p:tgtEl>
                                          <p:spTgt spid="8207"/>
                                        </p:tgtEl>
                                      </p:cBhvr>
                                    </p:animEffect>
                                  </p:childTnLst>
                                </p:cTn>
                              </p:par>
                            </p:childTnLst>
                          </p:cTn>
                        </p:par>
                      </p:childTnLst>
                    </p:cTn>
                  </p:par>
                  <p:par>
                    <p:cTn id="115" fill="hold">
                      <p:stCondLst>
                        <p:cond delay="indefinite"/>
                      </p:stCondLst>
                      <p:childTnLst>
                        <p:par>
                          <p:cTn id="116" fill="hold">
                            <p:stCondLst>
                              <p:cond delay="0"/>
                            </p:stCondLst>
                            <p:childTnLst>
                              <p:par>
                                <p:cTn id="117" presetID="18" presetClass="entr" presetSubtype="3" fill="hold" grpId="0" nodeType="clickEffect">
                                  <p:stCondLst>
                                    <p:cond delay="0"/>
                                  </p:stCondLst>
                                  <p:childTnLst>
                                    <p:set>
                                      <p:cBhvr>
                                        <p:cTn id="118" dur="1" fill="hold">
                                          <p:stCondLst>
                                            <p:cond delay="0"/>
                                          </p:stCondLst>
                                        </p:cTn>
                                        <p:tgtEl>
                                          <p:spTgt spid="8208"/>
                                        </p:tgtEl>
                                        <p:attrNameLst>
                                          <p:attrName>style.visibility</p:attrName>
                                        </p:attrNameLst>
                                      </p:cBhvr>
                                      <p:to>
                                        <p:strVal val="visible"/>
                                      </p:to>
                                    </p:set>
                                    <p:animEffect transition="in" filter="strips(upRight)">
                                      <p:cBhvr>
                                        <p:cTn id="119" dur="500"/>
                                        <p:tgtEl>
                                          <p:spTgt spid="8208"/>
                                        </p:tgtEl>
                                      </p:cBhvr>
                                    </p:animEffect>
                                  </p:childTnLst>
                                </p:cTn>
                              </p:par>
                            </p:childTnLst>
                          </p:cTn>
                        </p:par>
                      </p:childTnLst>
                    </p:cTn>
                  </p:par>
                  <p:par>
                    <p:cTn id="120" fill="hold">
                      <p:stCondLst>
                        <p:cond delay="indefinite"/>
                      </p:stCondLst>
                      <p:childTnLst>
                        <p:par>
                          <p:cTn id="121" fill="hold">
                            <p:stCondLst>
                              <p:cond delay="0"/>
                            </p:stCondLst>
                            <p:childTnLst>
                              <p:par>
                                <p:cTn id="122" presetID="18" presetClass="entr" presetSubtype="9" fill="hold" grpId="0" nodeType="clickEffect">
                                  <p:stCondLst>
                                    <p:cond delay="0"/>
                                  </p:stCondLst>
                                  <p:childTnLst>
                                    <p:set>
                                      <p:cBhvr>
                                        <p:cTn id="123" dur="1" fill="hold">
                                          <p:stCondLst>
                                            <p:cond delay="0"/>
                                          </p:stCondLst>
                                        </p:cTn>
                                        <p:tgtEl>
                                          <p:spTgt spid="8199"/>
                                        </p:tgtEl>
                                        <p:attrNameLst>
                                          <p:attrName>style.visibility</p:attrName>
                                        </p:attrNameLst>
                                      </p:cBhvr>
                                      <p:to>
                                        <p:strVal val="visible"/>
                                      </p:to>
                                    </p:set>
                                    <p:animEffect transition="in" filter="strips(upLeft)">
                                      <p:cBhvr>
                                        <p:cTn id="124" dur="500"/>
                                        <p:tgtEl>
                                          <p:spTgt spid="8199"/>
                                        </p:tgtEl>
                                      </p:cBhvr>
                                    </p:animEffect>
                                  </p:childTnLst>
                                </p:cTn>
                              </p:par>
                            </p:childTnLst>
                          </p:cTn>
                        </p:par>
                      </p:childTnLst>
                    </p:cTn>
                  </p:par>
                  <p:par>
                    <p:cTn id="125" fill="hold">
                      <p:stCondLst>
                        <p:cond delay="indefinite"/>
                      </p:stCondLst>
                      <p:childTnLst>
                        <p:par>
                          <p:cTn id="126" fill="hold">
                            <p:stCondLst>
                              <p:cond delay="0"/>
                            </p:stCondLst>
                            <p:childTnLst>
                              <p:par>
                                <p:cTn id="127" presetID="18" presetClass="entr" presetSubtype="9" fill="hold" grpId="0" nodeType="clickEffect">
                                  <p:stCondLst>
                                    <p:cond delay="0"/>
                                  </p:stCondLst>
                                  <p:childTnLst>
                                    <p:set>
                                      <p:cBhvr>
                                        <p:cTn id="128" dur="1" fill="hold">
                                          <p:stCondLst>
                                            <p:cond delay="0"/>
                                          </p:stCondLst>
                                        </p:cTn>
                                        <p:tgtEl>
                                          <p:spTgt spid="8200"/>
                                        </p:tgtEl>
                                        <p:attrNameLst>
                                          <p:attrName>style.visibility</p:attrName>
                                        </p:attrNameLst>
                                      </p:cBhvr>
                                      <p:to>
                                        <p:strVal val="visible"/>
                                      </p:to>
                                    </p:set>
                                    <p:animEffect transition="in" filter="strips(upLeft)">
                                      <p:cBhvr>
                                        <p:cTn id="129" dur="500"/>
                                        <p:tgtEl>
                                          <p:spTgt spid="8200"/>
                                        </p:tgtEl>
                                      </p:cBhvr>
                                    </p:animEffect>
                                  </p:childTnLst>
                                </p:cTn>
                              </p:par>
                            </p:childTnLst>
                          </p:cTn>
                        </p:par>
                      </p:childTnLst>
                    </p:cTn>
                  </p:par>
                  <p:par>
                    <p:cTn id="130" fill="hold">
                      <p:stCondLst>
                        <p:cond delay="indefinite"/>
                      </p:stCondLst>
                      <p:childTnLst>
                        <p:par>
                          <p:cTn id="131" fill="hold">
                            <p:stCondLst>
                              <p:cond delay="0"/>
                            </p:stCondLst>
                            <p:childTnLst>
                              <p:par>
                                <p:cTn id="132" presetID="18" presetClass="entr" presetSubtype="9" fill="hold" grpId="0" nodeType="clickEffect">
                                  <p:stCondLst>
                                    <p:cond delay="0"/>
                                  </p:stCondLst>
                                  <p:childTnLst>
                                    <p:set>
                                      <p:cBhvr>
                                        <p:cTn id="133" dur="1" fill="hold">
                                          <p:stCondLst>
                                            <p:cond delay="0"/>
                                          </p:stCondLst>
                                        </p:cTn>
                                        <p:tgtEl>
                                          <p:spTgt spid="8201"/>
                                        </p:tgtEl>
                                        <p:attrNameLst>
                                          <p:attrName>style.visibility</p:attrName>
                                        </p:attrNameLst>
                                      </p:cBhvr>
                                      <p:to>
                                        <p:strVal val="visible"/>
                                      </p:to>
                                    </p:set>
                                    <p:animEffect transition="in" filter="strips(upLeft)">
                                      <p:cBhvr>
                                        <p:cTn id="134" dur="500"/>
                                        <p:tgtEl>
                                          <p:spTgt spid="8201"/>
                                        </p:tgtEl>
                                      </p:cBhvr>
                                    </p:animEffect>
                                  </p:childTnLst>
                                </p:cTn>
                              </p:par>
                            </p:childTnLst>
                          </p:cTn>
                        </p:par>
                      </p:childTnLst>
                    </p:cTn>
                  </p:par>
                  <p:par>
                    <p:cTn id="135" fill="hold">
                      <p:stCondLst>
                        <p:cond delay="indefinite"/>
                      </p:stCondLst>
                      <p:childTnLst>
                        <p:par>
                          <p:cTn id="136" fill="hold">
                            <p:stCondLst>
                              <p:cond delay="0"/>
                            </p:stCondLst>
                            <p:childTnLst>
                              <p:par>
                                <p:cTn id="137" presetID="2" presetClass="entr" presetSubtype="9" fill="hold" grpId="0" nodeType="clickEffect">
                                  <p:stCondLst>
                                    <p:cond delay="0"/>
                                  </p:stCondLst>
                                  <p:childTnLst>
                                    <p:set>
                                      <p:cBhvr>
                                        <p:cTn id="138" dur="1" fill="hold">
                                          <p:stCondLst>
                                            <p:cond delay="0"/>
                                          </p:stCondLst>
                                        </p:cTn>
                                        <p:tgtEl>
                                          <p:spTgt spid="8258"/>
                                        </p:tgtEl>
                                        <p:attrNameLst>
                                          <p:attrName>style.visibility</p:attrName>
                                        </p:attrNameLst>
                                      </p:cBhvr>
                                      <p:to>
                                        <p:strVal val="visible"/>
                                      </p:to>
                                    </p:set>
                                    <p:anim calcmode="lin" valueType="num">
                                      <p:cBhvr additive="base">
                                        <p:cTn id="139" dur="500" fill="hold"/>
                                        <p:tgtEl>
                                          <p:spTgt spid="8258"/>
                                        </p:tgtEl>
                                        <p:attrNameLst>
                                          <p:attrName>ppt_x</p:attrName>
                                        </p:attrNameLst>
                                      </p:cBhvr>
                                      <p:tavLst>
                                        <p:tav tm="0">
                                          <p:val>
                                            <p:strVal val="0-#ppt_w/2"/>
                                          </p:val>
                                        </p:tav>
                                        <p:tav tm="100000">
                                          <p:val>
                                            <p:strVal val="#ppt_x"/>
                                          </p:val>
                                        </p:tav>
                                      </p:tavLst>
                                    </p:anim>
                                    <p:anim calcmode="lin" valueType="num">
                                      <p:cBhvr additive="base">
                                        <p:cTn id="140" dur="500" fill="hold"/>
                                        <p:tgtEl>
                                          <p:spTgt spid="8258"/>
                                        </p:tgtEl>
                                        <p:attrNameLst>
                                          <p:attrName>ppt_y</p:attrName>
                                        </p:attrNameLst>
                                      </p:cBhvr>
                                      <p:tavLst>
                                        <p:tav tm="0">
                                          <p:val>
                                            <p:strVal val="0-#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9" fill="hold" grpId="0" nodeType="clickEffect">
                                  <p:stCondLst>
                                    <p:cond delay="0"/>
                                  </p:stCondLst>
                                  <p:childTnLst>
                                    <p:set>
                                      <p:cBhvr>
                                        <p:cTn id="144" dur="1" fill="hold">
                                          <p:stCondLst>
                                            <p:cond delay="0"/>
                                          </p:stCondLst>
                                        </p:cTn>
                                        <p:tgtEl>
                                          <p:spTgt spid="8259"/>
                                        </p:tgtEl>
                                        <p:attrNameLst>
                                          <p:attrName>style.visibility</p:attrName>
                                        </p:attrNameLst>
                                      </p:cBhvr>
                                      <p:to>
                                        <p:strVal val="visible"/>
                                      </p:to>
                                    </p:set>
                                    <p:anim calcmode="lin" valueType="num">
                                      <p:cBhvr additive="base">
                                        <p:cTn id="145" dur="500" fill="hold"/>
                                        <p:tgtEl>
                                          <p:spTgt spid="8259"/>
                                        </p:tgtEl>
                                        <p:attrNameLst>
                                          <p:attrName>ppt_x</p:attrName>
                                        </p:attrNameLst>
                                      </p:cBhvr>
                                      <p:tavLst>
                                        <p:tav tm="0">
                                          <p:val>
                                            <p:strVal val="0-#ppt_w/2"/>
                                          </p:val>
                                        </p:tav>
                                        <p:tav tm="100000">
                                          <p:val>
                                            <p:strVal val="#ppt_x"/>
                                          </p:val>
                                        </p:tav>
                                      </p:tavLst>
                                    </p:anim>
                                    <p:anim calcmode="lin" valueType="num">
                                      <p:cBhvr additive="base">
                                        <p:cTn id="146" dur="500" fill="hold"/>
                                        <p:tgtEl>
                                          <p:spTgt spid="8259"/>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9" fill="hold" grpId="0" nodeType="clickEffect">
                                  <p:stCondLst>
                                    <p:cond delay="0"/>
                                  </p:stCondLst>
                                  <p:childTnLst>
                                    <p:set>
                                      <p:cBhvr>
                                        <p:cTn id="150" dur="1" fill="hold">
                                          <p:stCondLst>
                                            <p:cond delay="0"/>
                                          </p:stCondLst>
                                        </p:cTn>
                                        <p:tgtEl>
                                          <p:spTgt spid="8260"/>
                                        </p:tgtEl>
                                        <p:attrNameLst>
                                          <p:attrName>style.visibility</p:attrName>
                                        </p:attrNameLst>
                                      </p:cBhvr>
                                      <p:to>
                                        <p:strVal val="visible"/>
                                      </p:to>
                                    </p:set>
                                    <p:anim calcmode="lin" valueType="num">
                                      <p:cBhvr additive="base">
                                        <p:cTn id="151" dur="500" fill="hold"/>
                                        <p:tgtEl>
                                          <p:spTgt spid="8260"/>
                                        </p:tgtEl>
                                        <p:attrNameLst>
                                          <p:attrName>ppt_x</p:attrName>
                                        </p:attrNameLst>
                                      </p:cBhvr>
                                      <p:tavLst>
                                        <p:tav tm="0">
                                          <p:val>
                                            <p:strVal val="0-#ppt_w/2"/>
                                          </p:val>
                                        </p:tav>
                                        <p:tav tm="100000">
                                          <p:val>
                                            <p:strVal val="#ppt_x"/>
                                          </p:val>
                                        </p:tav>
                                      </p:tavLst>
                                    </p:anim>
                                    <p:anim calcmode="lin" valueType="num">
                                      <p:cBhvr additive="base">
                                        <p:cTn id="152" dur="500" fill="hold"/>
                                        <p:tgtEl>
                                          <p:spTgt spid="8260"/>
                                        </p:tgtEl>
                                        <p:attrNameLst>
                                          <p:attrName>ppt_y</p:attrName>
                                        </p:attrNameLst>
                                      </p:cBhvr>
                                      <p:tavLst>
                                        <p:tav tm="0">
                                          <p:val>
                                            <p:strVal val="0-#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9" fill="hold" grpId="0" nodeType="clickEffect">
                                  <p:stCondLst>
                                    <p:cond delay="0"/>
                                  </p:stCondLst>
                                  <p:childTnLst>
                                    <p:set>
                                      <p:cBhvr>
                                        <p:cTn id="156" dur="1" fill="hold">
                                          <p:stCondLst>
                                            <p:cond delay="0"/>
                                          </p:stCondLst>
                                        </p:cTn>
                                        <p:tgtEl>
                                          <p:spTgt spid="8274"/>
                                        </p:tgtEl>
                                        <p:attrNameLst>
                                          <p:attrName>style.visibility</p:attrName>
                                        </p:attrNameLst>
                                      </p:cBhvr>
                                      <p:to>
                                        <p:strVal val="visible"/>
                                      </p:to>
                                    </p:set>
                                    <p:anim calcmode="lin" valueType="num">
                                      <p:cBhvr additive="base">
                                        <p:cTn id="157" dur="500" fill="hold"/>
                                        <p:tgtEl>
                                          <p:spTgt spid="8274"/>
                                        </p:tgtEl>
                                        <p:attrNameLst>
                                          <p:attrName>ppt_x</p:attrName>
                                        </p:attrNameLst>
                                      </p:cBhvr>
                                      <p:tavLst>
                                        <p:tav tm="0">
                                          <p:val>
                                            <p:strVal val="0-#ppt_w/2"/>
                                          </p:val>
                                        </p:tav>
                                        <p:tav tm="100000">
                                          <p:val>
                                            <p:strVal val="#ppt_x"/>
                                          </p:val>
                                        </p:tav>
                                      </p:tavLst>
                                    </p:anim>
                                    <p:anim calcmode="lin" valueType="num">
                                      <p:cBhvr additive="base">
                                        <p:cTn id="158" dur="500" fill="hold"/>
                                        <p:tgtEl>
                                          <p:spTgt spid="8274"/>
                                        </p:tgtEl>
                                        <p:attrNameLst>
                                          <p:attrName>ppt_y</p:attrName>
                                        </p:attrNameLst>
                                      </p:cBhvr>
                                      <p:tavLst>
                                        <p:tav tm="0">
                                          <p:val>
                                            <p:strVal val="0-#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9" fill="hold" grpId="0" nodeType="clickEffect">
                                  <p:stCondLst>
                                    <p:cond delay="0"/>
                                  </p:stCondLst>
                                  <p:childTnLst>
                                    <p:set>
                                      <p:cBhvr>
                                        <p:cTn id="162" dur="1" fill="hold">
                                          <p:stCondLst>
                                            <p:cond delay="0"/>
                                          </p:stCondLst>
                                        </p:cTn>
                                        <p:tgtEl>
                                          <p:spTgt spid="8275"/>
                                        </p:tgtEl>
                                        <p:attrNameLst>
                                          <p:attrName>style.visibility</p:attrName>
                                        </p:attrNameLst>
                                      </p:cBhvr>
                                      <p:to>
                                        <p:strVal val="visible"/>
                                      </p:to>
                                    </p:set>
                                    <p:anim calcmode="lin" valueType="num">
                                      <p:cBhvr additive="base">
                                        <p:cTn id="163" dur="500" fill="hold"/>
                                        <p:tgtEl>
                                          <p:spTgt spid="8275"/>
                                        </p:tgtEl>
                                        <p:attrNameLst>
                                          <p:attrName>ppt_x</p:attrName>
                                        </p:attrNameLst>
                                      </p:cBhvr>
                                      <p:tavLst>
                                        <p:tav tm="0">
                                          <p:val>
                                            <p:strVal val="0-#ppt_w/2"/>
                                          </p:val>
                                        </p:tav>
                                        <p:tav tm="100000">
                                          <p:val>
                                            <p:strVal val="#ppt_x"/>
                                          </p:val>
                                        </p:tav>
                                      </p:tavLst>
                                    </p:anim>
                                    <p:anim calcmode="lin" valueType="num">
                                      <p:cBhvr additive="base">
                                        <p:cTn id="164" dur="500" fill="hold"/>
                                        <p:tgtEl>
                                          <p:spTgt spid="8275"/>
                                        </p:tgtEl>
                                        <p:attrNameLst>
                                          <p:attrName>ppt_y</p:attrName>
                                        </p:attrNameLst>
                                      </p:cBhvr>
                                      <p:tavLst>
                                        <p:tav tm="0">
                                          <p:val>
                                            <p:strVal val="0-#ppt_h/2"/>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2" fill="hold" nodeType="clickEffect">
                                  <p:stCondLst>
                                    <p:cond delay="0"/>
                                  </p:stCondLst>
                                  <p:childTnLst>
                                    <p:set>
                                      <p:cBhvr>
                                        <p:cTn id="168" dur="1" fill="hold">
                                          <p:stCondLst>
                                            <p:cond delay="0"/>
                                          </p:stCondLst>
                                        </p:cTn>
                                        <p:tgtEl>
                                          <p:spTgt spid="10"/>
                                        </p:tgtEl>
                                        <p:attrNameLst>
                                          <p:attrName>style.visibility</p:attrName>
                                        </p:attrNameLst>
                                      </p:cBhvr>
                                      <p:to>
                                        <p:strVal val="visible"/>
                                      </p:to>
                                    </p:set>
                                    <p:anim calcmode="lin" valueType="num">
                                      <p:cBhvr additive="base">
                                        <p:cTn id="169" dur="500" fill="hold"/>
                                        <p:tgtEl>
                                          <p:spTgt spid="10"/>
                                        </p:tgtEl>
                                        <p:attrNameLst>
                                          <p:attrName>ppt_x</p:attrName>
                                        </p:attrNameLst>
                                      </p:cBhvr>
                                      <p:tavLst>
                                        <p:tav tm="0">
                                          <p:val>
                                            <p:strVal val="1+#ppt_w/2"/>
                                          </p:val>
                                        </p:tav>
                                        <p:tav tm="100000">
                                          <p:val>
                                            <p:strVal val="#ppt_x"/>
                                          </p:val>
                                        </p:tav>
                                      </p:tavLst>
                                    </p:anim>
                                    <p:anim calcmode="lin" valueType="num">
                                      <p:cBhvr additive="base">
                                        <p:cTn id="170"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4" fill="hold" nodeType="clickEffect">
                                  <p:stCondLst>
                                    <p:cond delay="0"/>
                                  </p:stCondLst>
                                  <p:childTnLst>
                                    <p:set>
                                      <p:cBhvr>
                                        <p:cTn id="174" dur="1" fill="hold">
                                          <p:stCondLst>
                                            <p:cond delay="0"/>
                                          </p:stCondLst>
                                        </p:cTn>
                                        <p:tgtEl>
                                          <p:spTgt spid="5"/>
                                        </p:tgtEl>
                                        <p:attrNameLst>
                                          <p:attrName>style.visibility</p:attrName>
                                        </p:attrNameLst>
                                      </p:cBhvr>
                                      <p:to>
                                        <p:strVal val="visible"/>
                                      </p:to>
                                    </p:set>
                                    <p:anim calcmode="lin" valueType="num">
                                      <p:cBhvr additive="base">
                                        <p:cTn id="175" dur="500" fill="hold"/>
                                        <p:tgtEl>
                                          <p:spTgt spid="5"/>
                                        </p:tgtEl>
                                        <p:attrNameLst>
                                          <p:attrName>ppt_x</p:attrName>
                                        </p:attrNameLst>
                                      </p:cBhvr>
                                      <p:tavLst>
                                        <p:tav tm="0">
                                          <p:val>
                                            <p:strVal val="#ppt_x"/>
                                          </p:val>
                                        </p:tav>
                                        <p:tav tm="100000">
                                          <p:val>
                                            <p:strVal val="#ppt_x"/>
                                          </p:val>
                                        </p:tav>
                                      </p:tavLst>
                                    </p:anim>
                                    <p:anim calcmode="lin" valueType="num">
                                      <p:cBhvr additive="base">
                                        <p:cTn id="17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18" presetClass="entr" presetSubtype="6" fill="hold" grpId="0" nodeType="clickEffect">
                                  <p:stCondLst>
                                    <p:cond delay="0"/>
                                  </p:stCondLst>
                                  <p:childTnLst>
                                    <p:set>
                                      <p:cBhvr>
                                        <p:cTn id="180" dur="1" fill="hold">
                                          <p:stCondLst>
                                            <p:cond delay="0"/>
                                          </p:stCondLst>
                                        </p:cTn>
                                        <p:tgtEl>
                                          <p:spTgt spid="8234"/>
                                        </p:tgtEl>
                                        <p:attrNameLst>
                                          <p:attrName>style.visibility</p:attrName>
                                        </p:attrNameLst>
                                      </p:cBhvr>
                                      <p:to>
                                        <p:strVal val="visible"/>
                                      </p:to>
                                    </p:set>
                                    <p:animEffect transition="in" filter="strips(downRight)">
                                      <p:cBhvr>
                                        <p:cTn id="181" dur="500"/>
                                        <p:tgtEl>
                                          <p:spTgt spid="8234"/>
                                        </p:tgtEl>
                                      </p:cBhvr>
                                    </p:animEffect>
                                  </p:childTnLst>
                                </p:cTn>
                              </p:par>
                            </p:childTnLst>
                          </p:cTn>
                        </p:par>
                      </p:childTnLst>
                    </p:cTn>
                  </p:par>
                  <p:par>
                    <p:cTn id="182" fill="hold">
                      <p:stCondLst>
                        <p:cond delay="indefinite"/>
                      </p:stCondLst>
                      <p:childTnLst>
                        <p:par>
                          <p:cTn id="183" fill="hold">
                            <p:stCondLst>
                              <p:cond delay="0"/>
                            </p:stCondLst>
                            <p:childTnLst>
                              <p:par>
                                <p:cTn id="184" presetID="18" presetClass="entr" presetSubtype="6" fill="hold" grpId="0" nodeType="clickEffect">
                                  <p:stCondLst>
                                    <p:cond delay="0"/>
                                  </p:stCondLst>
                                  <p:childTnLst>
                                    <p:set>
                                      <p:cBhvr>
                                        <p:cTn id="185" dur="1" fill="hold">
                                          <p:stCondLst>
                                            <p:cond delay="0"/>
                                          </p:stCondLst>
                                        </p:cTn>
                                        <p:tgtEl>
                                          <p:spTgt spid="8233"/>
                                        </p:tgtEl>
                                        <p:attrNameLst>
                                          <p:attrName>style.visibility</p:attrName>
                                        </p:attrNameLst>
                                      </p:cBhvr>
                                      <p:to>
                                        <p:strVal val="visible"/>
                                      </p:to>
                                    </p:set>
                                    <p:animEffect transition="in" filter="strips(downRight)">
                                      <p:cBhvr>
                                        <p:cTn id="186" dur="500"/>
                                        <p:tgtEl>
                                          <p:spTgt spid="8233"/>
                                        </p:tgtEl>
                                      </p:cBhvr>
                                    </p:animEffect>
                                  </p:childTnLst>
                                </p:cTn>
                              </p:par>
                            </p:childTnLst>
                          </p:cTn>
                        </p:par>
                      </p:childTnLst>
                    </p:cTn>
                  </p:par>
                  <p:par>
                    <p:cTn id="187" fill="hold">
                      <p:stCondLst>
                        <p:cond delay="indefinite"/>
                      </p:stCondLst>
                      <p:childTnLst>
                        <p:par>
                          <p:cTn id="188" fill="hold">
                            <p:stCondLst>
                              <p:cond delay="0"/>
                            </p:stCondLst>
                            <p:childTnLst>
                              <p:par>
                                <p:cTn id="189" presetID="18" presetClass="entr" presetSubtype="6" fill="hold" grpId="0" nodeType="clickEffect">
                                  <p:stCondLst>
                                    <p:cond delay="0"/>
                                  </p:stCondLst>
                                  <p:childTnLst>
                                    <p:set>
                                      <p:cBhvr>
                                        <p:cTn id="190" dur="1" fill="hold">
                                          <p:stCondLst>
                                            <p:cond delay="0"/>
                                          </p:stCondLst>
                                        </p:cTn>
                                        <p:tgtEl>
                                          <p:spTgt spid="8232"/>
                                        </p:tgtEl>
                                        <p:attrNameLst>
                                          <p:attrName>style.visibility</p:attrName>
                                        </p:attrNameLst>
                                      </p:cBhvr>
                                      <p:to>
                                        <p:strVal val="visible"/>
                                      </p:to>
                                    </p:set>
                                    <p:animEffect transition="in" filter="strips(downRight)">
                                      <p:cBhvr>
                                        <p:cTn id="191" dur="500"/>
                                        <p:tgtEl>
                                          <p:spTgt spid="8232"/>
                                        </p:tgtEl>
                                      </p:cBhvr>
                                    </p:animEffect>
                                  </p:childTnLst>
                                </p:cTn>
                              </p:par>
                            </p:childTnLst>
                          </p:cTn>
                        </p:par>
                      </p:childTnLst>
                    </p:cTn>
                  </p:par>
                  <p:par>
                    <p:cTn id="192" fill="hold">
                      <p:stCondLst>
                        <p:cond delay="indefinite"/>
                      </p:stCondLst>
                      <p:childTnLst>
                        <p:par>
                          <p:cTn id="193" fill="hold">
                            <p:stCondLst>
                              <p:cond delay="0"/>
                            </p:stCondLst>
                            <p:childTnLst>
                              <p:par>
                                <p:cTn id="194" presetID="18" presetClass="entr" presetSubtype="3" fill="hold" grpId="0" nodeType="clickEffect">
                                  <p:stCondLst>
                                    <p:cond delay="0"/>
                                  </p:stCondLst>
                                  <p:childTnLst>
                                    <p:set>
                                      <p:cBhvr>
                                        <p:cTn id="195" dur="1" fill="hold">
                                          <p:stCondLst>
                                            <p:cond delay="0"/>
                                          </p:stCondLst>
                                        </p:cTn>
                                        <p:tgtEl>
                                          <p:spTgt spid="8202"/>
                                        </p:tgtEl>
                                        <p:attrNameLst>
                                          <p:attrName>style.visibility</p:attrName>
                                        </p:attrNameLst>
                                      </p:cBhvr>
                                      <p:to>
                                        <p:strVal val="visible"/>
                                      </p:to>
                                    </p:set>
                                    <p:animEffect transition="in" filter="strips(upRight)">
                                      <p:cBhvr>
                                        <p:cTn id="196" dur="500"/>
                                        <p:tgtEl>
                                          <p:spTgt spid="8202"/>
                                        </p:tgtEl>
                                      </p:cBhvr>
                                    </p:animEffect>
                                  </p:childTnLst>
                                </p:cTn>
                              </p:par>
                            </p:childTnLst>
                          </p:cTn>
                        </p:par>
                      </p:childTnLst>
                    </p:cTn>
                  </p:par>
                  <p:par>
                    <p:cTn id="197" fill="hold">
                      <p:stCondLst>
                        <p:cond delay="indefinite"/>
                      </p:stCondLst>
                      <p:childTnLst>
                        <p:par>
                          <p:cTn id="198" fill="hold">
                            <p:stCondLst>
                              <p:cond delay="0"/>
                            </p:stCondLst>
                            <p:childTnLst>
                              <p:par>
                                <p:cTn id="199" presetID="18" presetClass="entr" presetSubtype="3" fill="hold" grpId="0" nodeType="clickEffect">
                                  <p:stCondLst>
                                    <p:cond delay="0"/>
                                  </p:stCondLst>
                                  <p:childTnLst>
                                    <p:set>
                                      <p:cBhvr>
                                        <p:cTn id="200" dur="1" fill="hold">
                                          <p:stCondLst>
                                            <p:cond delay="0"/>
                                          </p:stCondLst>
                                        </p:cTn>
                                        <p:tgtEl>
                                          <p:spTgt spid="8203"/>
                                        </p:tgtEl>
                                        <p:attrNameLst>
                                          <p:attrName>style.visibility</p:attrName>
                                        </p:attrNameLst>
                                      </p:cBhvr>
                                      <p:to>
                                        <p:strVal val="visible"/>
                                      </p:to>
                                    </p:set>
                                    <p:animEffect transition="in" filter="strips(upRight)">
                                      <p:cBhvr>
                                        <p:cTn id="201" dur="500"/>
                                        <p:tgtEl>
                                          <p:spTgt spid="8203"/>
                                        </p:tgtEl>
                                      </p:cBhvr>
                                    </p:animEffect>
                                  </p:childTnLst>
                                </p:cTn>
                              </p:par>
                            </p:childTnLst>
                          </p:cTn>
                        </p:par>
                      </p:childTnLst>
                    </p:cTn>
                  </p:par>
                  <p:par>
                    <p:cTn id="202" fill="hold">
                      <p:stCondLst>
                        <p:cond delay="indefinite"/>
                      </p:stCondLst>
                      <p:childTnLst>
                        <p:par>
                          <p:cTn id="203" fill="hold">
                            <p:stCondLst>
                              <p:cond delay="0"/>
                            </p:stCondLst>
                            <p:childTnLst>
                              <p:par>
                                <p:cTn id="204" presetID="18" presetClass="entr" presetSubtype="3" fill="hold" grpId="0" nodeType="clickEffect">
                                  <p:stCondLst>
                                    <p:cond delay="0"/>
                                  </p:stCondLst>
                                  <p:childTnLst>
                                    <p:set>
                                      <p:cBhvr>
                                        <p:cTn id="205" dur="1" fill="hold">
                                          <p:stCondLst>
                                            <p:cond delay="0"/>
                                          </p:stCondLst>
                                        </p:cTn>
                                        <p:tgtEl>
                                          <p:spTgt spid="8204"/>
                                        </p:tgtEl>
                                        <p:attrNameLst>
                                          <p:attrName>style.visibility</p:attrName>
                                        </p:attrNameLst>
                                      </p:cBhvr>
                                      <p:to>
                                        <p:strVal val="visible"/>
                                      </p:to>
                                    </p:set>
                                    <p:animEffect transition="in" filter="strips(upRight)">
                                      <p:cBhvr>
                                        <p:cTn id="206" dur="500"/>
                                        <p:tgtEl>
                                          <p:spTgt spid="8204"/>
                                        </p:tgtEl>
                                      </p:cBhvr>
                                    </p:animEffect>
                                  </p:childTnLst>
                                </p:cTn>
                              </p:par>
                            </p:childTnLst>
                          </p:cTn>
                        </p:par>
                      </p:childTnLst>
                    </p:cTn>
                  </p:par>
                  <p:par>
                    <p:cTn id="207" fill="hold">
                      <p:stCondLst>
                        <p:cond delay="indefinite"/>
                      </p:stCondLst>
                      <p:childTnLst>
                        <p:par>
                          <p:cTn id="208" fill="hold">
                            <p:stCondLst>
                              <p:cond delay="0"/>
                            </p:stCondLst>
                            <p:childTnLst>
                              <p:par>
                                <p:cTn id="209" presetID="2" presetClass="entr" presetSubtype="3" fill="hold" grpId="0" nodeType="clickEffect">
                                  <p:stCondLst>
                                    <p:cond delay="0"/>
                                  </p:stCondLst>
                                  <p:childTnLst>
                                    <p:set>
                                      <p:cBhvr>
                                        <p:cTn id="210" dur="1" fill="hold">
                                          <p:stCondLst>
                                            <p:cond delay="0"/>
                                          </p:stCondLst>
                                        </p:cTn>
                                        <p:tgtEl>
                                          <p:spTgt spid="8273"/>
                                        </p:tgtEl>
                                        <p:attrNameLst>
                                          <p:attrName>style.visibility</p:attrName>
                                        </p:attrNameLst>
                                      </p:cBhvr>
                                      <p:to>
                                        <p:strVal val="visible"/>
                                      </p:to>
                                    </p:set>
                                    <p:anim calcmode="lin" valueType="num">
                                      <p:cBhvr additive="base">
                                        <p:cTn id="211" dur="500" fill="hold"/>
                                        <p:tgtEl>
                                          <p:spTgt spid="8273"/>
                                        </p:tgtEl>
                                        <p:attrNameLst>
                                          <p:attrName>ppt_x</p:attrName>
                                        </p:attrNameLst>
                                      </p:cBhvr>
                                      <p:tavLst>
                                        <p:tav tm="0">
                                          <p:val>
                                            <p:strVal val="1+#ppt_w/2"/>
                                          </p:val>
                                        </p:tav>
                                        <p:tav tm="100000">
                                          <p:val>
                                            <p:strVal val="#ppt_x"/>
                                          </p:val>
                                        </p:tav>
                                      </p:tavLst>
                                    </p:anim>
                                    <p:anim calcmode="lin" valueType="num">
                                      <p:cBhvr additive="base">
                                        <p:cTn id="212" dur="500" fill="hold"/>
                                        <p:tgtEl>
                                          <p:spTgt spid="8273"/>
                                        </p:tgtEl>
                                        <p:attrNameLst>
                                          <p:attrName>ppt_y</p:attrName>
                                        </p:attrNameLst>
                                      </p:cBhvr>
                                      <p:tavLst>
                                        <p:tav tm="0">
                                          <p:val>
                                            <p:strVal val="0-#ppt_h/2"/>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2" presetClass="entr" presetSubtype="3" fill="hold" grpId="0" nodeType="clickEffect">
                                  <p:stCondLst>
                                    <p:cond delay="0"/>
                                  </p:stCondLst>
                                  <p:childTnLst>
                                    <p:set>
                                      <p:cBhvr>
                                        <p:cTn id="216" dur="1" fill="hold">
                                          <p:stCondLst>
                                            <p:cond delay="0"/>
                                          </p:stCondLst>
                                        </p:cTn>
                                        <p:tgtEl>
                                          <p:spTgt spid="8272"/>
                                        </p:tgtEl>
                                        <p:attrNameLst>
                                          <p:attrName>style.visibility</p:attrName>
                                        </p:attrNameLst>
                                      </p:cBhvr>
                                      <p:to>
                                        <p:strVal val="visible"/>
                                      </p:to>
                                    </p:set>
                                    <p:anim calcmode="lin" valueType="num">
                                      <p:cBhvr additive="base">
                                        <p:cTn id="217" dur="500" fill="hold"/>
                                        <p:tgtEl>
                                          <p:spTgt spid="8272"/>
                                        </p:tgtEl>
                                        <p:attrNameLst>
                                          <p:attrName>ppt_x</p:attrName>
                                        </p:attrNameLst>
                                      </p:cBhvr>
                                      <p:tavLst>
                                        <p:tav tm="0">
                                          <p:val>
                                            <p:strVal val="1+#ppt_w/2"/>
                                          </p:val>
                                        </p:tav>
                                        <p:tav tm="100000">
                                          <p:val>
                                            <p:strVal val="#ppt_x"/>
                                          </p:val>
                                        </p:tav>
                                      </p:tavLst>
                                    </p:anim>
                                    <p:anim calcmode="lin" valueType="num">
                                      <p:cBhvr additive="base">
                                        <p:cTn id="218" dur="500" fill="hold"/>
                                        <p:tgtEl>
                                          <p:spTgt spid="8272"/>
                                        </p:tgtEl>
                                        <p:attrNameLst>
                                          <p:attrName>ppt_y</p:attrName>
                                        </p:attrNameLst>
                                      </p:cBhvr>
                                      <p:tavLst>
                                        <p:tav tm="0">
                                          <p:val>
                                            <p:strVal val="0-#ppt_h/2"/>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2" presetClass="entr" presetSubtype="3" fill="hold" grpId="0" nodeType="clickEffect">
                                  <p:stCondLst>
                                    <p:cond delay="0"/>
                                  </p:stCondLst>
                                  <p:childTnLst>
                                    <p:set>
                                      <p:cBhvr>
                                        <p:cTn id="222" dur="1" fill="hold">
                                          <p:stCondLst>
                                            <p:cond delay="0"/>
                                          </p:stCondLst>
                                        </p:cTn>
                                        <p:tgtEl>
                                          <p:spTgt spid="8271"/>
                                        </p:tgtEl>
                                        <p:attrNameLst>
                                          <p:attrName>style.visibility</p:attrName>
                                        </p:attrNameLst>
                                      </p:cBhvr>
                                      <p:to>
                                        <p:strVal val="visible"/>
                                      </p:to>
                                    </p:set>
                                    <p:anim calcmode="lin" valueType="num">
                                      <p:cBhvr additive="base">
                                        <p:cTn id="223" dur="500" fill="hold"/>
                                        <p:tgtEl>
                                          <p:spTgt spid="8271"/>
                                        </p:tgtEl>
                                        <p:attrNameLst>
                                          <p:attrName>ppt_x</p:attrName>
                                        </p:attrNameLst>
                                      </p:cBhvr>
                                      <p:tavLst>
                                        <p:tav tm="0">
                                          <p:val>
                                            <p:strVal val="1+#ppt_w/2"/>
                                          </p:val>
                                        </p:tav>
                                        <p:tav tm="100000">
                                          <p:val>
                                            <p:strVal val="#ppt_x"/>
                                          </p:val>
                                        </p:tav>
                                      </p:tavLst>
                                    </p:anim>
                                    <p:anim calcmode="lin" valueType="num">
                                      <p:cBhvr additive="base">
                                        <p:cTn id="224" dur="500" fill="hold"/>
                                        <p:tgtEl>
                                          <p:spTgt spid="8271"/>
                                        </p:tgtEl>
                                        <p:attrNameLst>
                                          <p:attrName>ppt_y</p:attrName>
                                        </p:attrNameLst>
                                      </p:cBhvr>
                                      <p:tavLst>
                                        <p:tav tm="0">
                                          <p:val>
                                            <p:strVal val="0-#ppt_h/2"/>
                                          </p:val>
                                        </p:tav>
                                        <p:tav tm="100000">
                                          <p:val>
                                            <p:strVal val="#ppt_y"/>
                                          </p:val>
                                        </p:tav>
                                      </p:tavLst>
                                    </p:anim>
                                  </p:childTnLst>
                                </p:cTn>
                              </p:par>
                            </p:childTnLst>
                          </p:cTn>
                        </p:par>
                      </p:childTnLst>
                    </p:cTn>
                  </p:par>
                  <p:par>
                    <p:cTn id="225" fill="hold">
                      <p:stCondLst>
                        <p:cond delay="indefinite"/>
                      </p:stCondLst>
                      <p:childTnLst>
                        <p:par>
                          <p:cTn id="226" fill="hold">
                            <p:stCondLst>
                              <p:cond delay="0"/>
                            </p:stCondLst>
                            <p:childTnLst>
                              <p:par>
                                <p:cTn id="227" presetID="2" presetClass="entr" presetSubtype="2" fill="hold" grpId="0" nodeType="clickEffect">
                                  <p:stCondLst>
                                    <p:cond delay="0"/>
                                  </p:stCondLst>
                                  <p:childTnLst>
                                    <p:set>
                                      <p:cBhvr>
                                        <p:cTn id="228" dur="1" fill="hold">
                                          <p:stCondLst>
                                            <p:cond delay="0"/>
                                          </p:stCondLst>
                                        </p:cTn>
                                        <p:tgtEl>
                                          <p:spTgt spid="8261"/>
                                        </p:tgtEl>
                                        <p:attrNameLst>
                                          <p:attrName>style.visibility</p:attrName>
                                        </p:attrNameLst>
                                      </p:cBhvr>
                                      <p:to>
                                        <p:strVal val="visible"/>
                                      </p:to>
                                    </p:set>
                                    <p:anim calcmode="lin" valueType="num">
                                      <p:cBhvr additive="base">
                                        <p:cTn id="229" dur="500" fill="hold"/>
                                        <p:tgtEl>
                                          <p:spTgt spid="8261"/>
                                        </p:tgtEl>
                                        <p:attrNameLst>
                                          <p:attrName>ppt_x</p:attrName>
                                        </p:attrNameLst>
                                      </p:cBhvr>
                                      <p:tavLst>
                                        <p:tav tm="0">
                                          <p:val>
                                            <p:strVal val="1+#ppt_w/2"/>
                                          </p:val>
                                        </p:tav>
                                        <p:tav tm="100000">
                                          <p:val>
                                            <p:strVal val="#ppt_x"/>
                                          </p:val>
                                        </p:tav>
                                      </p:tavLst>
                                    </p:anim>
                                    <p:anim calcmode="lin" valueType="num">
                                      <p:cBhvr additive="base">
                                        <p:cTn id="230" dur="500" fill="hold"/>
                                        <p:tgtEl>
                                          <p:spTgt spid="8261"/>
                                        </p:tgtEl>
                                        <p:attrNameLst>
                                          <p:attrName>ppt_y</p:attrName>
                                        </p:attrNameLst>
                                      </p:cBhvr>
                                      <p:tavLst>
                                        <p:tav tm="0">
                                          <p:val>
                                            <p:strVal val="#ppt_y"/>
                                          </p:val>
                                        </p:tav>
                                        <p:tav tm="100000">
                                          <p:val>
                                            <p:strVal val="#ppt_y"/>
                                          </p:val>
                                        </p:tav>
                                      </p:tavLst>
                                    </p:anim>
                                  </p:childTnLst>
                                </p:cTn>
                              </p:par>
                            </p:childTnLst>
                          </p:cTn>
                        </p:par>
                      </p:childTnLst>
                    </p:cTn>
                  </p:par>
                  <p:par>
                    <p:cTn id="231" fill="hold">
                      <p:stCondLst>
                        <p:cond delay="indefinite"/>
                      </p:stCondLst>
                      <p:childTnLst>
                        <p:par>
                          <p:cTn id="232" fill="hold">
                            <p:stCondLst>
                              <p:cond delay="0"/>
                            </p:stCondLst>
                            <p:childTnLst>
                              <p:par>
                                <p:cTn id="233" presetID="18" presetClass="entr" presetSubtype="3" fill="hold" grpId="0" nodeType="clickEffect">
                                  <p:stCondLst>
                                    <p:cond delay="0"/>
                                  </p:stCondLst>
                                  <p:childTnLst>
                                    <p:set>
                                      <p:cBhvr>
                                        <p:cTn id="234" dur="1" fill="hold">
                                          <p:stCondLst>
                                            <p:cond delay="0"/>
                                          </p:stCondLst>
                                        </p:cTn>
                                        <p:tgtEl>
                                          <p:spTgt spid="8238"/>
                                        </p:tgtEl>
                                        <p:attrNameLst>
                                          <p:attrName>style.visibility</p:attrName>
                                        </p:attrNameLst>
                                      </p:cBhvr>
                                      <p:to>
                                        <p:strVal val="visible"/>
                                      </p:to>
                                    </p:set>
                                    <p:animEffect transition="in" filter="strips(upRight)">
                                      <p:cBhvr>
                                        <p:cTn id="235" dur="500"/>
                                        <p:tgtEl>
                                          <p:spTgt spid="8238"/>
                                        </p:tgtEl>
                                      </p:cBhvr>
                                    </p:animEffect>
                                  </p:childTnLst>
                                </p:cTn>
                              </p:par>
                            </p:childTnLst>
                          </p:cTn>
                        </p:par>
                      </p:childTnLst>
                    </p:cTn>
                  </p:par>
                  <p:par>
                    <p:cTn id="236" fill="hold">
                      <p:stCondLst>
                        <p:cond delay="indefinite"/>
                      </p:stCondLst>
                      <p:childTnLst>
                        <p:par>
                          <p:cTn id="237" fill="hold">
                            <p:stCondLst>
                              <p:cond delay="0"/>
                            </p:stCondLst>
                            <p:childTnLst>
                              <p:par>
                                <p:cTn id="238" presetID="18" presetClass="entr" presetSubtype="6" fill="hold" grpId="0" nodeType="clickEffect">
                                  <p:stCondLst>
                                    <p:cond delay="0"/>
                                  </p:stCondLst>
                                  <p:childTnLst>
                                    <p:set>
                                      <p:cBhvr>
                                        <p:cTn id="239" dur="1" fill="hold">
                                          <p:stCondLst>
                                            <p:cond delay="0"/>
                                          </p:stCondLst>
                                        </p:cTn>
                                        <p:tgtEl>
                                          <p:spTgt spid="8240"/>
                                        </p:tgtEl>
                                        <p:attrNameLst>
                                          <p:attrName>style.visibility</p:attrName>
                                        </p:attrNameLst>
                                      </p:cBhvr>
                                      <p:to>
                                        <p:strVal val="visible"/>
                                      </p:to>
                                    </p:set>
                                    <p:animEffect transition="in" filter="strips(downRight)">
                                      <p:cBhvr>
                                        <p:cTn id="240" dur="500"/>
                                        <p:tgtEl>
                                          <p:spTgt spid="8240"/>
                                        </p:tgtEl>
                                      </p:cBhvr>
                                    </p:animEffect>
                                  </p:childTnLst>
                                </p:cTn>
                              </p:par>
                            </p:childTnLst>
                          </p:cTn>
                        </p:par>
                      </p:childTnLst>
                    </p:cTn>
                  </p:par>
                  <p:par>
                    <p:cTn id="241" fill="hold">
                      <p:stCondLst>
                        <p:cond delay="indefinite"/>
                      </p:stCondLst>
                      <p:childTnLst>
                        <p:par>
                          <p:cTn id="242" fill="hold">
                            <p:stCondLst>
                              <p:cond delay="0"/>
                            </p:stCondLst>
                            <p:childTnLst>
                              <p:par>
                                <p:cTn id="243" presetID="18" presetClass="entr" presetSubtype="12" fill="hold" nodeType="clickEffect">
                                  <p:stCondLst>
                                    <p:cond delay="0"/>
                                  </p:stCondLst>
                                  <p:childTnLst>
                                    <p:set>
                                      <p:cBhvr>
                                        <p:cTn id="244" dur="1" fill="hold">
                                          <p:stCondLst>
                                            <p:cond delay="0"/>
                                          </p:stCondLst>
                                        </p:cTn>
                                        <p:tgtEl>
                                          <p:spTgt spid="8"/>
                                        </p:tgtEl>
                                        <p:attrNameLst>
                                          <p:attrName>style.visibility</p:attrName>
                                        </p:attrNameLst>
                                      </p:cBhvr>
                                      <p:to>
                                        <p:strVal val="visible"/>
                                      </p:to>
                                    </p:set>
                                    <p:animEffect transition="in" filter="strips(downLeft)">
                                      <p:cBhvr>
                                        <p:cTn id="245" dur="500"/>
                                        <p:tgtEl>
                                          <p:spTgt spid="8"/>
                                        </p:tgtEl>
                                      </p:cBhvr>
                                    </p:animEffect>
                                  </p:childTnLst>
                                </p:cTn>
                              </p:par>
                            </p:childTnLst>
                          </p:cTn>
                        </p:par>
                      </p:childTnLst>
                    </p:cTn>
                  </p:par>
                  <p:par>
                    <p:cTn id="246" fill="hold">
                      <p:stCondLst>
                        <p:cond delay="indefinite"/>
                      </p:stCondLst>
                      <p:childTnLst>
                        <p:par>
                          <p:cTn id="247" fill="hold">
                            <p:stCondLst>
                              <p:cond delay="0"/>
                            </p:stCondLst>
                            <p:childTnLst>
                              <p:par>
                                <p:cTn id="248" presetID="18" presetClass="entr" presetSubtype="12" fill="hold" nodeType="clickEffect">
                                  <p:stCondLst>
                                    <p:cond delay="0"/>
                                  </p:stCondLst>
                                  <p:childTnLst>
                                    <p:set>
                                      <p:cBhvr>
                                        <p:cTn id="249" dur="1" fill="hold">
                                          <p:stCondLst>
                                            <p:cond delay="0"/>
                                          </p:stCondLst>
                                        </p:cTn>
                                        <p:tgtEl>
                                          <p:spTgt spid="7"/>
                                        </p:tgtEl>
                                        <p:attrNameLst>
                                          <p:attrName>style.visibility</p:attrName>
                                        </p:attrNameLst>
                                      </p:cBhvr>
                                      <p:to>
                                        <p:strVal val="visible"/>
                                      </p:to>
                                    </p:set>
                                    <p:animEffect transition="in" filter="strips(downLeft)">
                                      <p:cBhvr>
                                        <p:cTn id="250" dur="500"/>
                                        <p:tgtEl>
                                          <p:spTgt spid="7"/>
                                        </p:tgtEl>
                                      </p:cBhvr>
                                    </p:animEffect>
                                  </p:childTnLst>
                                </p:cTn>
                              </p:par>
                            </p:childTnLst>
                          </p:cTn>
                        </p:par>
                      </p:childTnLst>
                    </p:cTn>
                  </p:par>
                  <p:par>
                    <p:cTn id="251" fill="hold">
                      <p:stCondLst>
                        <p:cond delay="indefinite"/>
                      </p:stCondLst>
                      <p:childTnLst>
                        <p:par>
                          <p:cTn id="252" fill="hold">
                            <p:stCondLst>
                              <p:cond delay="0"/>
                            </p:stCondLst>
                            <p:childTnLst>
                              <p:par>
                                <p:cTn id="253" presetID="18" presetClass="entr" presetSubtype="12" fill="hold" grpId="0" nodeType="clickEffect">
                                  <p:stCondLst>
                                    <p:cond delay="0"/>
                                  </p:stCondLst>
                                  <p:childTnLst>
                                    <p:set>
                                      <p:cBhvr>
                                        <p:cTn id="254" dur="1" fill="hold">
                                          <p:stCondLst>
                                            <p:cond delay="0"/>
                                          </p:stCondLst>
                                        </p:cTn>
                                        <p:tgtEl>
                                          <p:spTgt spid="8239"/>
                                        </p:tgtEl>
                                        <p:attrNameLst>
                                          <p:attrName>style.visibility</p:attrName>
                                        </p:attrNameLst>
                                      </p:cBhvr>
                                      <p:to>
                                        <p:strVal val="visible"/>
                                      </p:to>
                                    </p:set>
                                    <p:animEffect transition="in" filter="strips(downLeft)">
                                      <p:cBhvr>
                                        <p:cTn id="255" dur="500"/>
                                        <p:tgtEl>
                                          <p:spTgt spid="8239"/>
                                        </p:tgtEl>
                                      </p:cBhvr>
                                    </p:animEffect>
                                  </p:childTnLst>
                                </p:cTn>
                              </p:par>
                            </p:childTnLst>
                          </p:cTn>
                        </p:par>
                      </p:childTnLst>
                    </p:cTn>
                  </p:par>
                  <p:par>
                    <p:cTn id="256" fill="hold">
                      <p:stCondLst>
                        <p:cond delay="indefinite"/>
                      </p:stCondLst>
                      <p:childTnLst>
                        <p:par>
                          <p:cTn id="257" fill="hold">
                            <p:stCondLst>
                              <p:cond delay="0"/>
                            </p:stCondLst>
                            <p:childTnLst>
                              <p:par>
                                <p:cTn id="258" presetID="18" presetClass="entr" presetSubtype="9" fill="hold" grpId="0" nodeType="clickEffect">
                                  <p:stCondLst>
                                    <p:cond delay="0"/>
                                  </p:stCondLst>
                                  <p:childTnLst>
                                    <p:set>
                                      <p:cBhvr>
                                        <p:cTn id="259" dur="1" fill="hold">
                                          <p:stCondLst>
                                            <p:cond delay="0"/>
                                          </p:stCondLst>
                                        </p:cTn>
                                        <p:tgtEl>
                                          <p:spTgt spid="8241"/>
                                        </p:tgtEl>
                                        <p:attrNameLst>
                                          <p:attrName>style.visibility</p:attrName>
                                        </p:attrNameLst>
                                      </p:cBhvr>
                                      <p:to>
                                        <p:strVal val="visible"/>
                                      </p:to>
                                    </p:set>
                                    <p:animEffect transition="in" filter="strips(upLeft)">
                                      <p:cBhvr>
                                        <p:cTn id="260" dur="500"/>
                                        <p:tgtEl>
                                          <p:spTgt spid="8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7" grpId="0" animBg="1"/>
      <p:bldP spid="8198" grpId="0" animBg="1"/>
      <p:bldP spid="8199" grpId="0" animBg="1"/>
      <p:bldP spid="8200" grpId="0" animBg="1"/>
      <p:bldP spid="8201" grpId="0" animBg="1"/>
      <p:bldP spid="8202" grpId="0" animBg="1"/>
      <p:bldP spid="8203" grpId="0" animBg="1"/>
      <p:bldP spid="8204" grpId="0" animBg="1"/>
      <p:bldP spid="8205" grpId="0" animBg="1"/>
      <p:bldP spid="8206" grpId="0" animBg="1"/>
      <p:bldP spid="8207" grpId="0" animBg="1"/>
      <p:bldP spid="8208" grpId="0" animBg="1"/>
      <p:bldP spid="8209" grpId="0" animBg="1"/>
      <p:bldP spid="8210" grpId="0" animBg="1"/>
      <p:bldP spid="8211" grpId="0" animBg="1"/>
      <p:bldP spid="8212" grpId="0" autoUpdateAnimBg="0"/>
      <p:bldP spid="8213" grpId="0" autoUpdateAnimBg="0"/>
      <p:bldP spid="8214" grpId="0" autoUpdateAnimBg="0"/>
      <p:bldP spid="8215" grpId="0" autoUpdateAnimBg="0"/>
      <p:bldP spid="8232" grpId="0" animBg="1"/>
      <p:bldP spid="8233" grpId="0" animBg="1"/>
      <p:bldP spid="8234" grpId="0" animBg="1"/>
      <p:bldP spid="8238" grpId="0" animBg="1"/>
      <p:bldP spid="8239" grpId="0" animBg="1"/>
      <p:bldP spid="8240" grpId="0" animBg="1"/>
      <p:bldP spid="8241" grpId="0" animBg="1"/>
      <p:bldP spid="8258" grpId="0" animBg="1"/>
      <p:bldP spid="8259" grpId="0" animBg="1"/>
      <p:bldP spid="8260" grpId="0" animBg="1"/>
      <p:bldP spid="8261" grpId="0" animBg="1"/>
      <p:bldP spid="8271" grpId="0" animBg="1"/>
      <p:bldP spid="8272" grpId="0" animBg="1"/>
      <p:bldP spid="8273" grpId="0" animBg="1"/>
      <p:bldP spid="8274" grpId="0" animBg="1"/>
      <p:bldP spid="827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876800" y="914400"/>
            <a:ext cx="3600450" cy="2973388"/>
            <a:chOff x="3072" y="576"/>
            <a:chExt cx="2268" cy="1873"/>
          </a:xfrm>
        </p:grpSpPr>
        <p:sp>
          <p:nvSpPr>
            <p:cNvPr id="34900" name="Line 3"/>
            <p:cNvSpPr>
              <a:spLocks noChangeShapeType="1"/>
            </p:cNvSpPr>
            <p:nvPr/>
          </p:nvSpPr>
          <p:spPr bwMode="auto">
            <a:xfrm>
              <a:off x="3650" y="1500"/>
              <a:ext cx="0" cy="924"/>
            </a:xfrm>
            <a:prstGeom prst="line">
              <a:avLst/>
            </a:prstGeom>
            <a:noFill/>
            <a:ln w="3175">
              <a:solidFill>
                <a:schemeClr val="bg2"/>
              </a:solidFill>
              <a:round/>
            </a:ln>
          </p:spPr>
          <p:txBody>
            <a:bodyPr/>
            <a:lstStyle/>
            <a:p>
              <a:endParaRPr lang="en-IN"/>
            </a:p>
          </p:txBody>
        </p:sp>
        <p:sp>
          <p:nvSpPr>
            <p:cNvPr id="34901" name="Line 4"/>
            <p:cNvSpPr>
              <a:spLocks noChangeShapeType="1"/>
            </p:cNvSpPr>
            <p:nvPr/>
          </p:nvSpPr>
          <p:spPr bwMode="auto">
            <a:xfrm>
              <a:off x="3650" y="1500"/>
              <a:ext cx="924" cy="0"/>
            </a:xfrm>
            <a:prstGeom prst="line">
              <a:avLst/>
            </a:prstGeom>
            <a:noFill/>
            <a:ln w="9525">
              <a:solidFill>
                <a:schemeClr val="tx1"/>
              </a:solidFill>
              <a:round/>
            </a:ln>
          </p:spPr>
          <p:txBody>
            <a:bodyPr/>
            <a:lstStyle/>
            <a:p>
              <a:endParaRPr lang="en-IN"/>
            </a:p>
          </p:txBody>
        </p:sp>
        <p:sp>
          <p:nvSpPr>
            <p:cNvPr id="34902" name="Line 5"/>
            <p:cNvSpPr>
              <a:spLocks noChangeShapeType="1"/>
            </p:cNvSpPr>
            <p:nvPr/>
          </p:nvSpPr>
          <p:spPr bwMode="auto">
            <a:xfrm>
              <a:off x="4574" y="1500"/>
              <a:ext cx="462" cy="924"/>
            </a:xfrm>
            <a:prstGeom prst="line">
              <a:avLst/>
            </a:prstGeom>
            <a:noFill/>
            <a:ln w="9525">
              <a:solidFill>
                <a:schemeClr val="tx1"/>
              </a:solidFill>
              <a:round/>
            </a:ln>
          </p:spPr>
          <p:txBody>
            <a:bodyPr/>
            <a:lstStyle/>
            <a:p>
              <a:endParaRPr lang="en-IN"/>
            </a:p>
          </p:txBody>
        </p:sp>
        <p:sp>
          <p:nvSpPr>
            <p:cNvPr id="34903" name="Line 6"/>
            <p:cNvSpPr>
              <a:spLocks noChangeShapeType="1"/>
            </p:cNvSpPr>
            <p:nvPr/>
          </p:nvSpPr>
          <p:spPr bwMode="auto">
            <a:xfrm>
              <a:off x="3650" y="2403"/>
              <a:ext cx="1428" cy="0"/>
            </a:xfrm>
            <a:prstGeom prst="line">
              <a:avLst/>
            </a:prstGeom>
            <a:noFill/>
            <a:ln w="9525">
              <a:solidFill>
                <a:schemeClr val="tx1"/>
              </a:solidFill>
              <a:round/>
            </a:ln>
          </p:spPr>
          <p:txBody>
            <a:bodyPr/>
            <a:lstStyle/>
            <a:p>
              <a:endParaRPr lang="en-IN"/>
            </a:p>
          </p:txBody>
        </p:sp>
        <p:sp>
          <p:nvSpPr>
            <p:cNvPr id="34904" name="Line 7"/>
            <p:cNvSpPr>
              <a:spLocks noChangeShapeType="1"/>
            </p:cNvSpPr>
            <p:nvPr/>
          </p:nvSpPr>
          <p:spPr bwMode="auto">
            <a:xfrm>
              <a:off x="3818" y="1080"/>
              <a:ext cx="0" cy="420"/>
            </a:xfrm>
            <a:prstGeom prst="line">
              <a:avLst/>
            </a:prstGeom>
            <a:noFill/>
            <a:ln w="9525">
              <a:solidFill>
                <a:schemeClr val="tx1"/>
              </a:solidFill>
              <a:round/>
            </a:ln>
          </p:spPr>
          <p:txBody>
            <a:bodyPr/>
            <a:lstStyle/>
            <a:p>
              <a:endParaRPr lang="en-IN"/>
            </a:p>
          </p:txBody>
        </p:sp>
        <p:sp>
          <p:nvSpPr>
            <p:cNvPr id="34905" name="Line 8"/>
            <p:cNvSpPr>
              <a:spLocks noChangeShapeType="1"/>
            </p:cNvSpPr>
            <p:nvPr/>
          </p:nvSpPr>
          <p:spPr bwMode="auto">
            <a:xfrm>
              <a:off x="4406" y="576"/>
              <a:ext cx="0" cy="924"/>
            </a:xfrm>
            <a:prstGeom prst="line">
              <a:avLst/>
            </a:prstGeom>
            <a:noFill/>
            <a:ln w="9525">
              <a:solidFill>
                <a:schemeClr val="tx1"/>
              </a:solidFill>
              <a:round/>
            </a:ln>
          </p:spPr>
          <p:txBody>
            <a:bodyPr/>
            <a:lstStyle/>
            <a:p>
              <a:endParaRPr lang="en-IN"/>
            </a:p>
          </p:txBody>
        </p:sp>
        <p:sp>
          <p:nvSpPr>
            <p:cNvPr id="34906" name="Line 9"/>
            <p:cNvSpPr>
              <a:spLocks noChangeShapeType="1"/>
            </p:cNvSpPr>
            <p:nvPr/>
          </p:nvSpPr>
          <p:spPr bwMode="auto">
            <a:xfrm flipH="1">
              <a:off x="3818" y="576"/>
              <a:ext cx="588" cy="504"/>
            </a:xfrm>
            <a:prstGeom prst="line">
              <a:avLst/>
            </a:prstGeom>
            <a:noFill/>
            <a:ln w="9525">
              <a:solidFill>
                <a:schemeClr val="tx1"/>
              </a:solidFill>
              <a:round/>
            </a:ln>
          </p:spPr>
          <p:txBody>
            <a:bodyPr/>
            <a:lstStyle/>
            <a:p>
              <a:endParaRPr lang="en-IN"/>
            </a:p>
          </p:txBody>
        </p:sp>
        <p:sp>
          <p:nvSpPr>
            <p:cNvPr id="34907" name="Line 10"/>
            <p:cNvSpPr>
              <a:spLocks noChangeShapeType="1"/>
            </p:cNvSpPr>
            <p:nvPr/>
          </p:nvSpPr>
          <p:spPr bwMode="auto">
            <a:xfrm>
              <a:off x="3072" y="2403"/>
              <a:ext cx="2268" cy="0"/>
            </a:xfrm>
            <a:prstGeom prst="line">
              <a:avLst/>
            </a:prstGeom>
            <a:noFill/>
            <a:ln w="9525">
              <a:solidFill>
                <a:schemeClr val="tx1"/>
              </a:solidFill>
              <a:round/>
            </a:ln>
          </p:spPr>
          <p:txBody>
            <a:bodyPr/>
            <a:lstStyle/>
            <a:p>
              <a:endParaRPr lang="en-IN"/>
            </a:p>
          </p:txBody>
        </p:sp>
        <p:sp>
          <p:nvSpPr>
            <p:cNvPr id="34908" name="Line 11"/>
            <p:cNvSpPr>
              <a:spLocks noChangeShapeType="1"/>
            </p:cNvSpPr>
            <p:nvPr/>
          </p:nvSpPr>
          <p:spPr bwMode="auto">
            <a:xfrm>
              <a:off x="3818" y="1091"/>
              <a:ext cx="420" cy="0"/>
            </a:xfrm>
            <a:prstGeom prst="line">
              <a:avLst/>
            </a:prstGeom>
            <a:noFill/>
            <a:ln w="9525">
              <a:solidFill>
                <a:schemeClr val="bg2"/>
              </a:solidFill>
              <a:round/>
            </a:ln>
          </p:spPr>
          <p:txBody>
            <a:bodyPr/>
            <a:lstStyle/>
            <a:p>
              <a:endParaRPr lang="en-IN"/>
            </a:p>
          </p:txBody>
        </p:sp>
        <p:sp>
          <p:nvSpPr>
            <p:cNvPr id="34909" name="Text Box 12"/>
            <p:cNvSpPr txBox="1">
              <a:spLocks noChangeArrowheads="1"/>
            </p:cNvSpPr>
            <p:nvPr/>
          </p:nvSpPr>
          <p:spPr bwMode="auto">
            <a:xfrm>
              <a:off x="3860" y="965"/>
              <a:ext cx="235" cy="154"/>
            </a:xfrm>
            <a:prstGeom prst="rect">
              <a:avLst/>
            </a:prstGeom>
            <a:noFill/>
            <a:ln w="9525">
              <a:noFill/>
              <a:miter lim="800000"/>
            </a:ln>
          </p:spPr>
          <p:txBody>
            <a:bodyPr wrap="none">
              <a:spAutoFit/>
            </a:bodyPr>
            <a:lstStyle/>
            <a:p>
              <a:r>
                <a:rPr lang="en-US" sz="1000"/>
                <a:t>45</a:t>
              </a:r>
              <a:r>
                <a:rPr lang="en-US" sz="1000" baseline="30000"/>
                <a:t>0</a:t>
              </a:r>
              <a:endParaRPr lang="en-US" sz="1000" baseline="30000"/>
            </a:p>
          </p:txBody>
        </p:sp>
        <p:sp>
          <p:nvSpPr>
            <p:cNvPr id="34910" name="Text Box 13"/>
            <p:cNvSpPr txBox="1">
              <a:spLocks noChangeArrowheads="1"/>
            </p:cNvSpPr>
            <p:nvPr/>
          </p:nvSpPr>
          <p:spPr bwMode="auto">
            <a:xfrm>
              <a:off x="3168" y="2256"/>
              <a:ext cx="198" cy="193"/>
            </a:xfrm>
            <a:prstGeom prst="rect">
              <a:avLst/>
            </a:prstGeom>
            <a:noFill/>
            <a:ln w="9525">
              <a:noFill/>
              <a:miter lim="800000"/>
            </a:ln>
          </p:spPr>
          <p:txBody>
            <a:bodyPr wrap="none">
              <a:spAutoFit/>
            </a:bodyPr>
            <a:lstStyle/>
            <a:p>
              <a:r>
                <a:rPr lang="en-US" sz="1400" b="1">
                  <a:latin typeface="Times New Roman" charset="0"/>
                </a:rPr>
                <a:t>X</a:t>
              </a:r>
              <a:endParaRPr lang="en-US" sz="1400" b="1">
                <a:latin typeface="Times New Roman" charset="0"/>
              </a:endParaRPr>
            </a:p>
          </p:txBody>
        </p:sp>
        <p:sp>
          <p:nvSpPr>
            <p:cNvPr id="34911" name="Text Box 14"/>
            <p:cNvSpPr txBox="1">
              <a:spLocks noChangeArrowheads="1"/>
            </p:cNvSpPr>
            <p:nvPr/>
          </p:nvSpPr>
          <p:spPr bwMode="auto">
            <a:xfrm>
              <a:off x="4944" y="1296"/>
              <a:ext cx="264" cy="193"/>
            </a:xfrm>
            <a:prstGeom prst="rect">
              <a:avLst/>
            </a:prstGeom>
            <a:noFill/>
            <a:ln w="9525">
              <a:noFill/>
              <a:miter lim="800000"/>
            </a:ln>
          </p:spPr>
          <p:txBody>
            <a:bodyPr wrap="none">
              <a:spAutoFit/>
            </a:bodyPr>
            <a:lstStyle/>
            <a:p>
              <a:r>
                <a:rPr lang="en-US" sz="1400" b="1">
                  <a:latin typeface="Times New Roman" charset="0"/>
                </a:rPr>
                <a:t>FV</a:t>
              </a:r>
              <a:endParaRPr lang="en-US" sz="1400" b="1">
                <a:latin typeface="Times New Roman" charset="0"/>
              </a:endParaRPr>
            </a:p>
          </p:txBody>
        </p:sp>
        <p:sp>
          <p:nvSpPr>
            <p:cNvPr id="34912" name="Text Box 15"/>
            <p:cNvSpPr txBox="1">
              <a:spLocks noChangeArrowheads="1"/>
            </p:cNvSpPr>
            <p:nvPr/>
          </p:nvSpPr>
          <p:spPr bwMode="auto">
            <a:xfrm>
              <a:off x="5040" y="2256"/>
              <a:ext cx="197" cy="192"/>
            </a:xfrm>
            <a:prstGeom prst="rect">
              <a:avLst/>
            </a:prstGeom>
            <a:noFill/>
            <a:ln w="9525">
              <a:noFill/>
              <a:miter lim="800000"/>
            </a:ln>
          </p:spPr>
          <p:txBody>
            <a:bodyPr wrap="none">
              <a:spAutoFit/>
            </a:bodyPr>
            <a:lstStyle/>
            <a:p>
              <a:r>
                <a:rPr lang="en-US" sz="1400" b="1">
                  <a:latin typeface="Times New Roman" charset="0"/>
                </a:rPr>
                <a:t>Y</a:t>
              </a:r>
              <a:endParaRPr lang="en-US" sz="1400" b="1">
                <a:latin typeface="Times New Roman" charset="0"/>
              </a:endParaRPr>
            </a:p>
          </p:txBody>
        </p:sp>
        <p:sp>
          <p:nvSpPr>
            <p:cNvPr id="34913" name="Line 16"/>
            <p:cNvSpPr>
              <a:spLocks noChangeShapeType="1"/>
            </p:cNvSpPr>
            <p:nvPr/>
          </p:nvSpPr>
          <p:spPr bwMode="auto">
            <a:xfrm>
              <a:off x="3230" y="1500"/>
              <a:ext cx="336" cy="0"/>
            </a:xfrm>
            <a:prstGeom prst="line">
              <a:avLst/>
            </a:prstGeom>
            <a:noFill/>
            <a:ln w="3175">
              <a:solidFill>
                <a:schemeClr val="bg2"/>
              </a:solidFill>
              <a:round/>
            </a:ln>
          </p:spPr>
          <p:txBody>
            <a:bodyPr/>
            <a:lstStyle/>
            <a:p>
              <a:endParaRPr lang="en-IN"/>
            </a:p>
          </p:txBody>
        </p:sp>
        <p:sp>
          <p:nvSpPr>
            <p:cNvPr id="34914" name="Line 17"/>
            <p:cNvSpPr>
              <a:spLocks noChangeShapeType="1"/>
            </p:cNvSpPr>
            <p:nvPr/>
          </p:nvSpPr>
          <p:spPr bwMode="auto">
            <a:xfrm>
              <a:off x="3230" y="1080"/>
              <a:ext cx="336" cy="0"/>
            </a:xfrm>
            <a:prstGeom prst="line">
              <a:avLst/>
            </a:prstGeom>
            <a:noFill/>
            <a:ln w="3175">
              <a:solidFill>
                <a:schemeClr val="bg2"/>
              </a:solidFill>
              <a:round/>
            </a:ln>
          </p:spPr>
          <p:txBody>
            <a:bodyPr/>
            <a:lstStyle/>
            <a:p>
              <a:endParaRPr lang="en-IN"/>
            </a:p>
          </p:txBody>
        </p:sp>
        <p:sp>
          <p:nvSpPr>
            <p:cNvPr id="34915" name="Line 18"/>
            <p:cNvSpPr>
              <a:spLocks noChangeShapeType="1"/>
            </p:cNvSpPr>
            <p:nvPr/>
          </p:nvSpPr>
          <p:spPr bwMode="auto">
            <a:xfrm>
              <a:off x="3398" y="1500"/>
              <a:ext cx="0" cy="924"/>
            </a:xfrm>
            <a:prstGeom prst="line">
              <a:avLst/>
            </a:prstGeom>
            <a:noFill/>
            <a:ln w="3175">
              <a:solidFill>
                <a:schemeClr val="bg2"/>
              </a:solidFill>
              <a:round/>
              <a:headEnd type="triangle" w="med" len="med"/>
              <a:tailEnd type="triangle" w="med" len="med"/>
            </a:ln>
          </p:spPr>
          <p:txBody>
            <a:bodyPr/>
            <a:lstStyle/>
            <a:p>
              <a:endParaRPr lang="en-IN"/>
            </a:p>
          </p:txBody>
        </p:sp>
        <p:sp>
          <p:nvSpPr>
            <p:cNvPr id="34916" name="Line 19"/>
            <p:cNvSpPr>
              <a:spLocks noChangeShapeType="1"/>
            </p:cNvSpPr>
            <p:nvPr/>
          </p:nvSpPr>
          <p:spPr bwMode="auto">
            <a:xfrm flipV="1">
              <a:off x="3398" y="744"/>
              <a:ext cx="0" cy="336"/>
            </a:xfrm>
            <a:prstGeom prst="line">
              <a:avLst/>
            </a:prstGeom>
            <a:noFill/>
            <a:ln w="3175">
              <a:solidFill>
                <a:schemeClr val="bg2"/>
              </a:solidFill>
              <a:round/>
              <a:headEnd type="triangle" w="med" len="med"/>
            </a:ln>
          </p:spPr>
          <p:txBody>
            <a:bodyPr/>
            <a:lstStyle/>
            <a:p>
              <a:endParaRPr lang="en-IN"/>
            </a:p>
          </p:txBody>
        </p:sp>
        <p:sp>
          <p:nvSpPr>
            <p:cNvPr id="34917" name="Text Box 20"/>
            <p:cNvSpPr txBox="1">
              <a:spLocks noChangeArrowheads="1"/>
            </p:cNvSpPr>
            <p:nvPr/>
          </p:nvSpPr>
          <p:spPr bwMode="auto">
            <a:xfrm>
              <a:off x="3264" y="1200"/>
              <a:ext cx="212" cy="173"/>
            </a:xfrm>
            <a:prstGeom prst="rect">
              <a:avLst/>
            </a:prstGeom>
            <a:noFill/>
            <a:ln w="9525">
              <a:noFill/>
              <a:miter lim="800000"/>
            </a:ln>
          </p:spPr>
          <p:txBody>
            <a:bodyPr wrap="none">
              <a:spAutoFit/>
            </a:bodyPr>
            <a:lstStyle/>
            <a:p>
              <a:r>
                <a:rPr lang="en-US" sz="1200" b="1">
                  <a:latin typeface="Times New Roman" charset="0"/>
                </a:rPr>
                <a:t>30</a:t>
              </a:r>
              <a:endParaRPr lang="en-US" sz="1200" b="1">
                <a:latin typeface="Times New Roman" charset="0"/>
              </a:endParaRPr>
            </a:p>
          </p:txBody>
        </p:sp>
        <p:sp>
          <p:nvSpPr>
            <p:cNvPr id="34918" name="Text Box 21"/>
            <p:cNvSpPr txBox="1">
              <a:spLocks noChangeArrowheads="1"/>
            </p:cNvSpPr>
            <p:nvPr/>
          </p:nvSpPr>
          <p:spPr bwMode="auto">
            <a:xfrm>
              <a:off x="3230" y="1891"/>
              <a:ext cx="212" cy="173"/>
            </a:xfrm>
            <a:prstGeom prst="rect">
              <a:avLst/>
            </a:prstGeom>
            <a:noFill/>
            <a:ln w="9525">
              <a:noFill/>
              <a:miter lim="800000"/>
            </a:ln>
          </p:spPr>
          <p:txBody>
            <a:bodyPr wrap="none">
              <a:spAutoFit/>
            </a:bodyPr>
            <a:lstStyle/>
            <a:p>
              <a:r>
                <a:rPr lang="en-US" sz="1200" b="1">
                  <a:latin typeface="Times New Roman" charset="0"/>
                </a:rPr>
                <a:t>40</a:t>
              </a:r>
              <a:endParaRPr lang="en-US" sz="1200" b="1">
                <a:latin typeface="Times New Roman" charset="0"/>
              </a:endParaRPr>
            </a:p>
          </p:txBody>
        </p:sp>
      </p:grpSp>
      <p:grpSp>
        <p:nvGrpSpPr>
          <p:cNvPr id="3" name="Group 22"/>
          <p:cNvGrpSpPr/>
          <p:nvPr/>
        </p:nvGrpSpPr>
        <p:grpSpPr bwMode="auto">
          <a:xfrm>
            <a:off x="5260975" y="4010025"/>
            <a:ext cx="3230563" cy="2238375"/>
            <a:chOff x="3314" y="2526"/>
            <a:chExt cx="2035" cy="1410"/>
          </a:xfrm>
        </p:grpSpPr>
        <p:sp>
          <p:nvSpPr>
            <p:cNvPr id="34876" name="Line 23"/>
            <p:cNvSpPr>
              <a:spLocks noChangeShapeType="1"/>
            </p:cNvSpPr>
            <p:nvPr/>
          </p:nvSpPr>
          <p:spPr bwMode="auto">
            <a:xfrm>
              <a:off x="3650" y="2844"/>
              <a:ext cx="1344" cy="0"/>
            </a:xfrm>
            <a:prstGeom prst="line">
              <a:avLst/>
            </a:prstGeom>
            <a:noFill/>
            <a:ln w="9525">
              <a:solidFill>
                <a:schemeClr val="tx1"/>
              </a:solidFill>
              <a:round/>
            </a:ln>
          </p:spPr>
          <p:txBody>
            <a:bodyPr/>
            <a:lstStyle/>
            <a:p>
              <a:endParaRPr lang="en-IN"/>
            </a:p>
          </p:txBody>
        </p:sp>
        <p:sp>
          <p:nvSpPr>
            <p:cNvPr id="34877" name="Line 24"/>
            <p:cNvSpPr>
              <a:spLocks noChangeShapeType="1"/>
            </p:cNvSpPr>
            <p:nvPr/>
          </p:nvSpPr>
          <p:spPr bwMode="auto">
            <a:xfrm>
              <a:off x="3671" y="2844"/>
              <a:ext cx="0" cy="756"/>
            </a:xfrm>
            <a:prstGeom prst="line">
              <a:avLst/>
            </a:prstGeom>
            <a:noFill/>
            <a:ln w="9525">
              <a:solidFill>
                <a:schemeClr val="tx1"/>
              </a:solidFill>
              <a:round/>
            </a:ln>
          </p:spPr>
          <p:txBody>
            <a:bodyPr/>
            <a:lstStyle/>
            <a:p>
              <a:endParaRPr lang="en-IN"/>
            </a:p>
          </p:txBody>
        </p:sp>
        <p:sp>
          <p:nvSpPr>
            <p:cNvPr id="34878" name="Line 25"/>
            <p:cNvSpPr>
              <a:spLocks noChangeShapeType="1"/>
            </p:cNvSpPr>
            <p:nvPr/>
          </p:nvSpPr>
          <p:spPr bwMode="auto">
            <a:xfrm>
              <a:off x="3650" y="3600"/>
              <a:ext cx="1344" cy="0"/>
            </a:xfrm>
            <a:prstGeom prst="line">
              <a:avLst/>
            </a:prstGeom>
            <a:noFill/>
            <a:ln w="3175">
              <a:solidFill>
                <a:schemeClr val="bg2"/>
              </a:solidFill>
              <a:round/>
            </a:ln>
          </p:spPr>
          <p:txBody>
            <a:bodyPr/>
            <a:lstStyle/>
            <a:p>
              <a:endParaRPr lang="en-IN"/>
            </a:p>
          </p:txBody>
        </p:sp>
        <p:sp>
          <p:nvSpPr>
            <p:cNvPr id="34879" name="Line 26"/>
            <p:cNvSpPr>
              <a:spLocks noChangeShapeType="1"/>
            </p:cNvSpPr>
            <p:nvPr/>
          </p:nvSpPr>
          <p:spPr bwMode="auto">
            <a:xfrm>
              <a:off x="4574" y="2844"/>
              <a:ext cx="0" cy="756"/>
            </a:xfrm>
            <a:prstGeom prst="line">
              <a:avLst/>
            </a:prstGeom>
            <a:noFill/>
            <a:ln w="9525">
              <a:solidFill>
                <a:schemeClr val="tx1"/>
              </a:solidFill>
              <a:round/>
            </a:ln>
          </p:spPr>
          <p:txBody>
            <a:bodyPr/>
            <a:lstStyle/>
            <a:p>
              <a:endParaRPr lang="en-IN"/>
            </a:p>
          </p:txBody>
        </p:sp>
        <p:sp>
          <p:nvSpPr>
            <p:cNvPr id="34880" name="Line 27"/>
            <p:cNvSpPr>
              <a:spLocks noChangeShapeType="1"/>
            </p:cNvSpPr>
            <p:nvPr/>
          </p:nvSpPr>
          <p:spPr bwMode="auto">
            <a:xfrm>
              <a:off x="4994" y="2844"/>
              <a:ext cx="0" cy="756"/>
            </a:xfrm>
            <a:prstGeom prst="line">
              <a:avLst/>
            </a:prstGeom>
            <a:noFill/>
            <a:ln w="9525">
              <a:solidFill>
                <a:schemeClr val="tx1"/>
              </a:solidFill>
              <a:round/>
            </a:ln>
          </p:spPr>
          <p:txBody>
            <a:bodyPr/>
            <a:lstStyle/>
            <a:p>
              <a:endParaRPr lang="en-IN"/>
            </a:p>
          </p:txBody>
        </p:sp>
        <p:sp>
          <p:nvSpPr>
            <p:cNvPr id="34881" name="Oval 28"/>
            <p:cNvSpPr>
              <a:spLocks noChangeArrowheads="1"/>
            </p:cNvSpPr>
            <p:nvPr/>
          </p:nvSpPr>
          <p:spPr bwMode="auto">
            <a:xfrm>
              <a:off x="3818" y="2928"/>
              <a:ext cx="588" cy="588"/>
            </a:xfrm>
            <a:prstGeom prst="ellipse">
              <a:avLst/>
            </a:prstGeom>
            <a:solidFill>
              <a:schemeClr val="bg1"/>
            </a:solidFill>
            <a:ln w="9525">
              <a:solidFill>
                <a:schemeClr val="tx1"/>
              </a:solidFill>
              <a:round/>
            </a:ln>
          </p:spPr>
          <p:txBody>
            <a:bodyPr wrap="none" anchor="ctr"/>
            <a:lstStyle/>
            <a:p>
              <a:endParaRPr lang="en-IN"/>
            </a:p>
          </p:txBody>
        </p:sp>
        <p:grpSp>
          <p:nvGrpSpPr>
            <p:cNvPr id="4" name="Group 29"/>
            <p:cNvGrpSpPr/>
            <p:nvPr/>
          </p:nvGrpSpPr>
          <p:grpSpPr bwMode="auto">
            <a:xfrm>
              <a:off x="3944" y="3107"/>
              <a:ext cx="336" cy="252"/>
              <a:chOff x="2688" y="2472"/>
              <a:chExt cx="192" cy="144"/>
            </a:xfrm>
          </p:grpSpPr>
          <p:sp>
            <p:nvSpPr>
              <p:cNvPr id="34898" name="Line 30"/>
              <p:cNvSpPr>
                <a:spLocks noChangeShapeType="1"/>
              </p:cNvSpPr>
              <p:nvPr/>
            </p:nvSpPr>
            <p:spPr bwMode="auto">
              <a:xfrm>
                <a:off x="2688" y="2544"/>
                <a:ext cx="192" cy="0"/>
              </a:xfrm>
              <a:prstGeom prst="line">
                <a:avLst/>
              </a:prstGeom>
              <a:noFill/>
              <a:ln w="9525">
                <a:solidFill>
                  <a:schemeClr val="tx1"/>
                </a:solidFill>
                <a:round/>
              </a:ln>
            </p:spPr>
            <p:txBody>
              <a:bodyPr/>
              <a:lstStyle/>
              <a:p>
                <a:endParaRPr lang="en-IN"/>
              </a:p>
            </p:txBody>
          </p:sp>
          <p:sp>
            <p:nvSpPr>
              <p:cNvPr id="34899" name="Line 31"/>
              <p:cNvSpPr>
                <a:spLocks noChangeShapeType="1"/>
              </p:cNvSpPr>
              <p:nvPr/>
            </p:nvSpPr>
            <p:spPr bwMode="auto">
              <a:xfrm>
                <a:off x="2778" y="2472"/>
                <a:ext cx="0" cy="144"/>
              </a:xfrm>
              <a:prstGeom prst="line">
                <a:avLst/>
              </a:prstGeom>
              <a:noFill/>
              <a:ln w="9525">
                <a:solidFill>
                  <a:schemeClr val="tx1"/>
                </a:solidFill>
                <a:round/>
              </a:ln>
            </p:spPr>
            <p:txBody>
              <a:bodyPr/>
              <a:lstStyle/>
              <a:p>
                <a:endParaRPr lang="en-IN"/>
              </a:p>
            </p:txBody>
          </p:sp>
        </p:grpSp>
        <p:sp>
          <p:nvSpPr>
            <p:cNvPr id="34883" name="Text Box 32"/>
            <p:cNvSpPr txBox="1">
              <a:spLocks noChangeArrowheads="1"/>
            </p:cNvSpPr>
            <p:nvPr/>
          </p:nvSpPr>
          <p:spPr bwMode="auto">
            <a:xfrm>
              <a:off x="5078" y="3119"/>
              <a:ext cx="271" cy="193"/>
            </a:xfrm>
            <a:prstGeom prst="rect">
              <a:avLst/>
            </a:prstGeom>
            <a:noFill/>
            <a:ln w="9525">
              <a:noFill/>
              <a:miter lim="800000"/>
            </a:ln>
          </p:spPr>
          <p:txBody>
            <a:bodyPr wrap="none">
              <a:spAutoFit/>
            </a:bodyPr>
            <a:lstStyle/>
            <a:p>
              <a:r>
                <a:rPr lang="en-US" sz="1400" b="1">
                  <a:latin typeface="Times New Roman" charset="0"/>
                </a:rPr>
                <a:t>TV</a:t>
              </a:r>
              <a:endParaRPr lang="en-US" sz="1400" b="1">
                <a:latin typeface="Times New Roman" charset="0"/>
              </a:endParaRPr>
            </a:p>
          </p:txBody>
        </p:sp>
        <p:sp>
          <p:nvSpPr>
            <p:cNvPr id="34884" name="Line 33"/>
            <p:cNvSpPr>
              <a:spLocks noChangeShapeType="1"/>
            </p:cNvSpPr>
            <p:nvPr/>
          </p:nvSpPr>
          <p:spPr bwMode="auto">
            <a:xfrm>
              <a:off x="3398" y="2844"/>
              <a:ext cx="168" cy="0"/>
            </a:xfrm>
            <a:prstGeom prst="line">
              <a:avLst/>
            </a:prstGeom>
            <a:noFill/>
            <a:ln w="3175">
              <a:solidFill>
                <a:schemeClr val="bg2"/>
              </a:solidFill>
              <a:round/>
            </a:ln>
          </p:spPr>
          <p:txBody>
            <a:bodyPr/>
            <a:lstStyle/>
            <a:p>
              <a:endParaRPr lang="en-IN"/>
            </a:p>
          </p:txBody>
        </p:sp>
        <p:sp>
          <p:nvSpPr>
            <p:cNvPr id="34885" name="Line 34"/>
            <p:cNvSpPr>
              <a:spLocks noChangeShapeType="1"/>
            </p:cNvSpPr>
            <p:nvPr/>
          </p:nvSpPr>
          <p:spPr bwMode="auto">
            <a:xfrm>
              <a:off x="3398" y="3600"/>
              <a:ext cx="168" cy="0"/>
            </a:xfrm>
            <a:prstGeom prst="line">
              <a:avLst/>
            </a:prstGeom>
            <a:noFill/>
            <a:ln w="9525">
              <a:solidFill>
                <a:schemeClr val="tx1"/>
              </a:solidFill>
              <a:round/>
            </a:ln>
          </p:spPr>
          <p:txBody>
            <a:bodyPr/>
            <a:lstStyle/>
            <a:p>
              <a:endParaRPr lang="en-IN"/>
            </a:p>
          </p:txBody>
        </p:sp>
        <p:sp>
          <p:nvSpPr>
            <p:cNvPr id="34886" name="Line 35"/>
            <p:cNvSpPr>
              <a:spLocks noChangeShapeType="1"/>
            </p:cNvSpPr>
            <p:nvPr/>
          </p:nvSpPr>
          <p:spPr bwMode="auto">
            <a:xfrm>
              <a:off x="4574" y="3684"/>
              <a:ext cx="0" cy="168"/>
            </a:xfrm>
            <a:prstGeom prst="line">
              <a:avLst/>
            </a:prstGeom>
            <a:noFill/>
            <a:ln w="3175">
              <a:solidFill>
                <a:schemeClr val="bg2"/>
              </a:solidFill>
              <a:round/>
            </a:ln>
          </p:spPr>
          <p:txBody>
            <a:bodyPr/>
            <a:lstStyle/>
            <a:p>
              <a:endParaRPr lang="en-IN"/>
            </a:p>
          </p:txBody>
        </p:sp>
        <p:sp>
          <p:nvSpPr>
            <p:cNvPr id="34887" name="Line 36"/>
            <p:cNvSpPr>
              <a:spLocks noChangeShapeType="1"/>
            </p:cNvSpPr>
            <p:nvPr/>
          </p:nvSpPr>
          <p:spPr bwMode="auto">
            <a:xfrm>
              <a:off x="4994" y="3684"/>
              <a:ext cx="0" cy="168"/>
            </a:xfrm>
            <a:prstGeom prst="line">
              <a:avLst/>
            </a:prstGeom>
            <a:noFill/>
            <a:ln w="3175">
              <a:solidFill>
                <a:schemeClr val="bg2"/>
              </a:solidFill>
              <a:round/>
            </a:ln>
          </p:spPr>
          <p:txBody>
            <a:bodyPr/>
            <a:lstStyle/>
            <a:p>
              <a:endParaRPr lang="en-IN"/>
            </a:p>
          </p:txBody>
        </p:sp>
        <p:sp>
          <p:nvSpPr>
            <p:cNvPr id="34888" name="Line 37"/>
            <p:cNvSpPr>
              <a:spLocks noChangeShapeType="1"/>
            </p:cNvSpPr>
            <p:nvPr/>
          </p:nvSpPr>
          <p:spPr bwMode="auto">
            <a:xfrm>
              <a:off x="3650" y="3684"/>
              <a:ext cx="0" cy="252"/>
            </a:xfrm>
            <a:prstGeom prst="line">
              <a:avLst/>
            </a:prstGeom>
            <a:noFill/>
            <a:ln w="9525">
              <a:solidFill>
                <a:schemeClr val="tx1"/>
              </a:solidFill>
              <a:round/>
            </a:ln>
          </p:spPr>
          <p:txBody>
            <a:bodyPr/>
            <a:lstStyle/>
            <a:p>
              <a:endParaRPr lang="en-IN"/>
            </a:p>
          </p:txBody>
        </p:sp>
        <p:sp>
          <p:nvSpPr>
            <p:cNvPr id="34889" name="Line 38"/>
            <p:cNvSpPr>
              <a:spLocks noChangeShapeType="1"/>
            </p:cNvSpPr>
            <p:nvPr/>
          </p:nvSpPr>
          <p:spPr bwMode="auto">
            <a:xfrm>
              <a:off x="3650" y="3768"/>
              <a:ext cx="924" cy="0"/>
            </a:xfrm>
            <a:prstGeom prst="line">
              <a:avLst/>
            </a:prstGeom>
            <a:noFill/>
            <a:ln w="3175">
              <a:solidFill>
                <a:schemeClr val="bg2"/>
              </a:solidFill>
              <a:round/>
              <a:headEnd type="triangle" w="med" len="med"/>
              <a:tailEnd type="triangle" w="med" len="med"/>
            </a:ln>
          </p:spPr>
          <p:txBody>
            <a:bodyPr/>
            <a:lstStyle/>
            <a:p>
              <a:endParaRPr lang="en-IN"/>
            </a:p>
          </p:txBody>
        </p:sp>
        <p:sp>
          <p:nvSpPr>
            <p:cNvPr id="34890" name="Line 39"/>
            <p:cNvSpPr>
              <a:spLocks noChangeShapeType="1"/>
            </p:cNvSpPr>
            <p:nvPr/>
          </p:nvSpPr>
          <p:spPr bwMode="auto">
            <a:xfrm>
              <a:off x="3482" y="2844"/>
              <a:ext cx="0" cy="756"/>
            </a:xfrm>
            <a:prstGeom prst="line">
              <a:avLst/>
            </a:prstGeom>
            <a:noFill/>
            <a:ln w="3175">
              <a:solidFill>
                <a:schemeClr val="bg2"/>
              </a:solidFill>
              <a:round/>
              <a:headEnd type="triangle" w="med" len="med"/>
              <a:tailEnd type="triangle" w="med" len="med"/>
            </a:ln>
          </p:spPr>
          <p:txBody>
            <a:bodyPr/>
            <a:lstStyle/>
            <a:p>
              <a:endParaRPr lang="en-IN"/>
            </a:p>
          </p:txBody>
        </p:sp>
        <p:sp>
          <p:nvSpPr>
            <p:cNvPr id="34891" name="Line 40"/>
            <p:cNvSpPr>
              <a:spLocks noChangeShapeType="1"/>
            </p:cNvSpPr>
            <p:nvPr/>
          </p:nvSpPr>
          <p:spPr bwMode="auto">
            <a:xfrm>
              <a:off x="4994" y="3768"/>
              <a:ext cx="336" cy="0"/>
            </a:xfrm>
            <a:prstGeom prst="line">
              <a:avLst/>
            </a:prstGeom>
            <a:noFill/>
            <a:ln w="3175">
              <a:solidFill>
                <a:schemeClr val="bg2"/>
              </a:solidFill>
              <a:round/>
              <a:headEnd type="triangle" w="med" len="med"/>
            </a:ln>
          </p:spPr>
          <p:txBody>
            <a:bodyPr/>
            <a:lstStyle/>
            <a:p>
              <a:endParaRPr lang="en-IN"/>
            </a:p>
          </p:txBody>
        </p:sp>
        <p:sp>
          <p:nvSpPr>
            <p:cNvPr id="34892" name="Line 41"/>
            <p:cNvSpPr>
              <a:spLocks noChangeShapeType="1"/>
            </p:cNvSpPr>
            <p:nvPr/>
          </p:nvSpPr>
          <p:spPr bwMode="auto">
            <a:xfrm flipV="1">
              <a:off x="4322" y="2676"/>
              <a:ext cx="252" cy="336"/>
            </a:xfrm>
            <a:prstGeom prst="line">
              <a:avLst/>
            </a:prstGeom>
            <a:noFill/>
            <a:ln w="3175">
              <a:solidFill>
                <a:schemeClr val="bg2"/>
              </a:solidFill>
              <a:round/>
              <a:headEnd type="triangle" w="med" len="med"/>
            </a:ln>
          </p:spPr>
          <p:txBody>
            <a:bodyPr/>
            <a:lstStyle/>
            <a:p>
              <a:endParaRPr lang="en-IN"/>
            </a:p>
          </p:txBody>
        </p:sp>
        <p:sp>
          <p:nvSpPr>
            <p:cNvPr id="34893" name="Line 42"/>
            <p:cNvSpPr>
              <a:spLocks noChangeShapeType="1"/>
            </p:cNvSpPr>
            <p:nvPr/>
          </p:nvSpPr>
          <p:spPr bwMode="auto">
            <a:xfrm>
              <a:off x="4574" y="2676"/>
              <a:ext cx="504" cy="0"/>
            </a:xfrm>
            <a:prstGeom prst="line">
              <a:avLst/>
            </a:prstGeom>
            <a:noFill/>
            <a:ln w="3175">
              <a:solidFill>
                <a:schemeClr val="bg2"/>
              </a:solidFill>
              <a:round/>
            </a:ln>
          </p:spPr>
          <p:txBody>
            <a:bodyPr/>
            <a:lstStyle/>
            <a:p>
              <a:endParaRPr lang="en-IN"/>
            </a:p>
          </p:txBody>
        </p:sp>
        <p:sp>
          <p:nvSpPr>
            <p:cNvPr id="34894" name="Text Box 43"/>
            <p:cNvSpPr txBox="1">
              <a:spLocks noChangeArrowheads="1"/>
            </p:cNvSpPr>
            <p:nvPr/>
          </p:nvSpPr>
          <p:spPr bwMode="auto">
            <a:xfrm>
              <a:off x="4606" y="2526"/>
              <a:ext cx="305" cy="173"/>
            </a:xfrm>
            <a:prstGeom prst="rect">
              <a:avLst/>
            </a:prstGeom>
            <a:noFill/>
            <a:ln w="9525">
              <a:noFill/>
              <a:miter lim="800000"/>
            </a:ln>
          </p:spPr>
          <p:txBody>
            <a:bodyPr wrap="none">
              <a:spAutoFit/>
            </a:bodyPr>
            <a:lstStyle/>
            <a:p>
              <a:r>
                <a:rPr lang="en-US" sz="1200" b="1">
                  <a:latin typeface="Times New Roman" charset="0"/>
                </a:rPr>
                <a:t>30 D</a:t>
              </a:r>
              <a:endParaRPr lang="en-US" sz="1200" b="1">
                <a:latin typeface="Times New Roman" charset="0"/>
              </a:endParaRPr>
            </a:p>
          </p:txBody>
        </p:sp>
        <p:sp>
          <p:nvSpPr>
            <p:cNvPr id="34895" name="Text Box 44"/>
            <p:cNvSpPr txBox="1">
              <a:spLocks noChangeArrowheads="1"/>
            </p:cNvSpPr>
            <p:nvPr/>
          </p:nvSpPr>
          <p:spPr bwMode="auto">
            <a:xfrm>
              <a:off x="3314" y="3139"/>
              <a:ext cx="212" cy="173"/>
            </a:xfrm>
            <a:prstGeom prst="rect">
              <a:avLst/>
            </a:prstGeom>
            <a:noFill/>
            <a:ln w="9525">
              <a:noFill/>
              <a:miter lim="800000"/>
            </a:ln>
          </p:spPr>
          <p:txBody>
            <a:bodyPr wrap="none">
              <a:spAutoFit/>
            </a:bodyPr>
            <a:lstStyle/>
            <a:p>
              <a:r>
                <a:rPr lang="en-US" sz="1200" b="1">
                  <a:latin typeface="Times New Roman" charset="0"/>
                </a:rPr>
                <a:t>40</a:t>
              </a:r>
              <a:endParaRPr lang="en-US" sz="1200" b="1">
                <a:latin typeface="Times New Roman" charset="0"/>
              </a:endParaRPr>
            </a:p>
          </p:txBody>
        </p:sp>
        <p:sp>
          <p:nvSpPr>
            <p:cNvPr id="34896" name="Text Box 45"/>
            <p:cNvSpPr txBox="1">
              <a:spLocks noChangeArrowheads="1"/>
            </p:cNvSpPr>
            <p:nvPr/>
          </p:nvSpPr>
          <p:spPr bwMode="auto">
            <a:xfrm>
              <a:off x="4012" y="3763"/>
              <a:ext cx="212" cy="173"/>
            </a:xfrm>
            <a:prstGeom prst="rect">
              <a:avLst/>
            </a:prstGeom>
            <a:noFill/>
            <a:ln w="9525">
              <a:noFill/>
              <a:miter lim="800000"/>
            </a:ln>
          </p:spPr>
          <p:txBody>
            <a:bodyPr wrap="none">
              <a:spAutoFit/>
            </a:bodyPr>
            <a:lstStyle/>
            <a:p>
              <a:r>
                <a:rPr lang="en-US" sz="1200" b="1">
                  <a:latin typeface="Times New Roman" charset="0"/>
                </a:rPr>
                <a:t>40</a:t>
              </a:r>
              <a:endParaRPr lang="en-US" sz="1200" b="1">
                <a:latin typeface="Times New Roman" charset="0"/>
              </a:endParaRPr>
            </a:p>
          </p:txBody>
        </p:sp>
        <p:sp>
          <p:nvSpPr>
            <p:cNvPr id="34897" name="Text Box 46"/>
            <p:cNvSpPr txBox="1">
              <a:spLocks noChangeArrowheads="1"/>
            </p:cNvSpPr>
            <p:nvPr/>
          </p:nvSpPr>
          <p:spPr bwMode="auto">
            <a:xfrm>
              <a:off x="4662" y="3675"/>
              <a:ext cx="211" cy="173"/>
            </a:xfrm>
            <a:prstGeom prst="rect">
              <a:avLst/>
            </a:prstGeom>
            <a:noFill/>
            <a:ln w="9525">
              <a:noFill/>
              <a:miter lim="800000"/>
            </a:ln>
          </p:spPr>
          <p:txBody>
            <a:bodyPr wrap="none">
              <a:spAutoFit/>
            </a:bodyPr>
            <a:lstStyle/>
            <a:p>
              <a:r>
                <a:rPr lang="en-US" sz="1200" b="1">
                  <a:latin typeface="Times New Roman" charset="0"/>
                </a:rPr>
                <a:t>15</a:t>
              </a:r>
              <a:endParaRPr lang="en-US" sz="1200" b="1">
                <a:latin typeface="Times New Roman" charset="0"/>
              </a:endParaRPr>
            </a:p>
          </p:txBody>
        </p:sp>
      </p:grpSp>
      <p:grpSp>
        <p:nvGrpSpPr>
          <p:cNvPr id="5" name="Group 47"/>
          <p:cNvGrpSpPr/>
          <p:nvPr/>
        </p:nvGrpSpPr>
        <p:grpSpPr bwMode="auto">
          <a:xfrm>
            <a:off x="609600" y="690563"/>
            <a:ext cx="3327400" cy="4991100"/>
            <a:chOff x="520" y="423"/>
            <a:chExt cx="2408" cy="3612"/>
          </a:xfrm>
        </p:grpSpPr>
        <p:sp>
          <p:nvSpPr>
            <p:cNvPr id="34837" name="Line 48"/>
            <p:cNvSpPr>
              <a:spLocks noChangeShapeType="1"/>
            </p:cNvSpPr>
            <p:nvPr/>
          </p:nvSpPr>
          <p:spPr bwMode="auto">
            <a:xfrm>
              <a:off x="864" y="3792"/>
              <a:ext cx="1728" cy="0"/>
            </a:xfrm>
            <a:prstGeom prst="line">
              <a:avLst/>
            </a:prstGeom>
            <a:noFill/>
            <a:ln w="9525">
              <a:solidFill>
                <a:schemeClr val="tx1"/>
              </a:solidFill>
              <a:round/>
            </a:ln>
          </p:spPr>
          <p:txBody>
            <a:bodyPr/>
            <a:lstStyle/>
            <a:p>
              <a:endParaRPr lang="en-IN"/>
            </a:p>
          </p:txBody>
        </p:sp>
        <p:sp>
          <p:nvSpPr>
            <p:cNvPr id="34838" name="Line 49"/>
            <p:cNvSpPr>
              <a:spLocks noChangeShapeType="1"/>
            </p:cNvSpPr>
            <p:nvPr/>
          </p:nvSpPr>
          <p:spPr bwMode="auto">
            <a:xfrm flipV="1">
              <a:off x="1680" y="3064"/>
              <a:ext cx="1248" cy="728"/>
            </a:xfrm>
            <a:prstGeom prst="line">
              <a:avLst/>
            </a:prstGeom>
            <a:noFill/>
            <a:ln w="28575">
              <a:solidFill>
                <a:schemeClr val="tx1"/>
              </a:solidFill>
              <a:round/>
            </a:ln>
          </p:spPr>
          <p:txBody>
            <a:bodyPr/>
            <a:lstStyle/>
            <a:p>
              <a:endParaRPr lang="en-IN"/>
            </a:p>
          </p:txBody>
        </p:sp>
        <p:sp>
          <p:nvSpPr>
            <p:cNvPr id="34839" name="Line 50"/>
            <p:cNvSpPr>
              <a:spLocks noChangeShapeType="1"/>
            </p:cNvSpPr>
            <p:nvPr/>
          </p:nvSpPr>
          <p:spPr bwMode="auto">
            <a:xfrm flipH="1" flipV="1">
              <a:off x="520" y="3120"/>
              <a:ext cx="1152" cy="672"/>
            </a:xfrm>
            <a:prstGeom prst="line">
              <a:avLst/>
            </a:prstGeom>
            <a:noFill/>
            <a:ln w="9525">
              <a:solidFill>
                <a:schemeClr val="tx1"/>
              </a:solidFill>
              <a:round/>
            </a:ln>
          </p:spPr>
          <p:txBody>
            <a:bodyPr/>
            <a:lstStyle/>
            <a:p>
              <a:endParaRPr lang="en-IN"/>
            </a:p>
          </p:txBody>
        </p:sp>
        <p:sp>
          <p:nvSpPr>
            <p:cNvPr id="34840" name="Line 51"/>
            <p:cNvSpPr>
              <a:spLocks noChangeShapeType="1"/>
            </p:cNvSpPr>
            <p:nvPr/>
          </p:nvSpPr>
          <p:spPr bwMode="auto">
            <a:xfrm flipV="1">
              <a:off x="1680" y="2640"/>
              <a:ext cx="0" cy="1152"/>
            </a:xfrm>
            <a:prstGeom prst="line">
              <a:avLst/>
            </a:prstGeom>
            <a:noFill/>
            <a:ln w="28575">
              <a:solidFill>
                <a:schemeClr val="tx1"/>
              </a:solidFill>
              <a:round/>
            </a:ln>
          </p:spPr>
          <p:txBody>
            <a:bodyPr/>
            <a:lstStyle/>
            <a:p>
              <a:endParaRPr lang="en-IN"/>
            </a:p>
          </p:txBody>
        </p:sp>
        <p:sp>
          <p:nvSpPr>
            <p:cNvPr id="34841" name="Line 52"/>
            <p:cNvSpPr>
              <a:spLocks noChangeShapeType="1"/>
            </p:cNvSpPr>
            <p:nvPr/>
          </p:nvSpPr>
          <p:spPr bwMode="auto">
            <a:xfrm flipV="1">
              <a:off x="800" y="2128"/>
              <a:ext cx="0" cy="1152"/>
            </a:xfrm>
            <a:prstGeom prst="line">
              <a:avLst/>
            </a:prstGeom>
            <a:noFill/>
            <a:ln w="28575">
              <a:solidFill>
                <a:schemeClr val="tx1"/>
              </a:solidFill>
              <a:round/>
            </a:ln>
          </p:spPr>
          <p:txBody>
            <a:bodyPr/>
            <a:lstStyle/>
            <a:p>
              <a:endParaRPr lang="en-IN"/>
            </a:p>
          </p:txBody>
        </p:sp>
        <p:sp>
          <p:nvSpPr>
            <p:cNvPr id="34842" name="Line 53"/>
            <p:cNvSpPr>
              <a:spLocks noChangeShapeType="1"/>
            </p:cNvSpPr>
            <p:nvPr/>
          </p:nvSpPr>
          <p:spPr bwMode="auto">
            <a:xfrm flipV="1">
              <a:off x="2896" y="1920"/>
              <a:ext cx="0" cy="1152"/>
            </a:xfrm>
            <a:prstGeom prst="line">
              <a:avLst/>
            </a:prstGeom>
            <a:noFill/>
            <a:ln w="9525">
              <a:solidFill>
                <a:schemeClr val="tx1"/>
              </a:solidFill>
              <a:round/>
            </a:ln>
          </p:spPr>
          <p:txBody>
            <a:bodyPr/>
            <a:lstStyle/>
            <a:p>
              <a:endParaRPr lang="en-IN"/>
            </a:p>
          </p:txBody>
        </p:sp>
        <p:sp>
          <p:nvSpPr>
            <p:cNvPr id="34843" name="Line 54"/>
            <p:cNvSpPr>
              <a:spLocks noChangeShapeType="1"/>
            </p:cNvSpPr>
            <p:nvPr/>
          </p:nvSpPr>
          <p:spPr bwMode="auto">
            <a:xfrm>
              <a:off x="2544" y="2160"/>
              <a:ext cx="384" cy="960"/>
            </a:xfrm>
            <a:prstGeom prst="line">
              <a:avLst/>
            </a:prstGeom>
            <a:noFill/>
            <a:ln w="28575">
              <a:solidFill>
                <a:schemeClr val="tx1"/>
              </a:solidFill>
              <a:round/>
            </a:ln>
          </p:spPr>
          <p:txBody>
            <a:bodyPr/>
            <a:lstStyle/>
            <a:p>
              <a:endParaRPr lang="en-IN"/>
            </a:p>
          </p:txBody>
        </p:sp>
        <p:grpSp>
          <p:nvGrpSpPr>
            <p:cNvPr id="6" name="Group 55"/>
            <p:cNvGrpSpPr/>
            <p:nvPr/>
          </p:nvGrpSpPr>
          <p:grpSpPr bwMode="auto">
            <a:xfrm>
              <a:off x="768" y="1440"/>
              <a:ext cx="2160" cy="1256"/>
              <a:chOff x="768" y="1440"/>
              <a:chExt cx="2160" cy="1256"/>
            </a:xfrm>
          </p:grpSpPr>
          <p:sp>
            <p:nvSpPr>
              <p:cNvPr id="34872" name="Line 56"/>
              <p:cNvSpPr>
                <a:spLocks noChangeShapeType="1"/>
              </p:cNvSpPr>
              <p:nvPr/>
            </p:nvSpPr>
            <p:spPr bwMode="auto">
              <a:xfrm flipH="1" flipV="1">
                <a:off x="1968" y="1440"/>
                <a:ext cx="904" cy="527"/>
              </a:xfrm>
              <a:prstGeom prst="line">
                <a:avLst/>
              </a:prstGeom>
              <a:noFill/>
              <a:ln w="9525">
                <a:solidFill>
                  <a:schemeClr val="tx1"/>
                </a:solidFill>
                <a:round/>
              </a:ln>
            </p:spPr>
            <p:txBody>
              <a:bodyPr/>
              <a:lstStyle/>
              <a:p>
                <a:endParaRPr lang="en-IN"/>
              </a:p>
            </p:txBody>
          </p:sp>
          <p:sp>
            <p:nvSpPr>
              <p:cNvPr id="34873" name="Line 57"/>
              <p:cNvSpPr>
                <a:spLocks noChangeShapeType="1"/>
              </p:cNvSpPr>
              <p:nvPr/>
            </p:nvSpPr>
            <p:spPr bwMode="auto">
              <a:xfrm flipV="1">
                <a:off x="816" y="1440"/>
                <a:ext cx="1248" cy="728"/>
              </a:xfrm>
              <a:prstGeom prst="line">
                <a:avLst/>
              </a:prstGeom>
              <a:noFill/>
              <a:ln w="28575">
                <a:solidFill>
                  <a:schemeClr val="tx1"/>
                </a:solidFill>
                <a:round/>
              </a:ln>
            </p:spPr>
            <p:txBody>
              <a:bodyPr/>
              <a:lstStyle/>
              <a:p>
                <a:endParaRPr lang="en-IN"/>
              </a:p>
            </p:txBody>
          </p:sp>
          <p:sp>
            <p:nvSpPr>
              <p:cNvPr id="34874" name="Line 58"/>
              <p:cNvSpPr>
                <a:spLocks noChangeShapeType="1"/>
              </p:cNvSpPr>
              <p:nvPr/>
            </p:nvSpPr>
            <p:spPr bwMode="auto">
              <a:xfrm flipV="1">
                <a:off x="1680" y="1968"/>
                <a:ext cx="1248" cy="728"/>
              </a:xfrm>
              <a:prstGeom prst="line">
                <a:avLst/>
              </a:prstGeom>
              <a:noFill/>
              <a:ln w="9525">
                <a:solidFill>
                  <a:schemeClr val="tx1"/>
                </a:solidFill>
                <a:round/>
              </a:ln>
            </p:spPr>
            <p:txBody>
              <a:bodyPr/>
              <a:lstStyle/>
              <a:p>
                <a:endParaRPr lang="en-IN"/>
              </a:p>
            </p:txBody>
          </p:sp>
          <p:sp>
            <p:nvSpPr>
              <p:cNvPr id="34875" name="Line 59"/>
              <p:cNvSpPr>
                <a:spLocks noChangeShapeType="1"/>
              </p:cNvSpPr>
              <p:nvPr/>
            </p:nvSpPr>
            <p:spPr bwMode="auto">
              <a:xfrm flipH="1" flipV="1">
                <a:off x="768" y="2144"/>
                <a:ext cx="904" cy="527"/>
              </a:xfrm>
              <a:prstGeom prst="line">
                <a:avLst/>
              </a:prstGeom>
              <a:noFill/>
              <a:ln w="28575">
                <a:solidFill>
                  <a:schemeClr val="tx1"/>
                </a:solidFill>
                <a:round/>
              </a:ln>
            </p:spPr>
            <p:txBody>
              <a:bodyPr/>
              <a:lstStyle/>
              <a:p>
                <a:endParaRPr lang="en-IN"/>
              </a:p>
            </p:txBody>
          </p:sp>
        </p:grpSp>
        <p:sp>
          <p:nvSpPr>
            <p:cNvPr id="34845" name="Line 60"/>
            <p:cNvSpPr>
              <a:spLocks noChangeShapeType="1"/>
            </p:cNvSpPr>
            <p:nvPr/>
          </p:nvSpPr>
          <p:spPr bwMode="auto">
            <a:xfrm flipH="1" flipV="1">
              <a:off x="1640" y="1672"/>
              <a:ext cx="904" cy="527"/>
            </a:xfrm>
            <a:prstGeom prst="line">
              <a:avLst/>
            </a:prstGeom>
            <a:noFill/>
            <a:ln w="28575">
              <a:solidFill>
                <a:schemeClr val="tx1"/>
              </a:solidFill>
              <a:round/>
            </a:ln>
          </p:spPr>
          <p:txBody>
            <a:bodyPr/>
            <a:lstStyle/>
            <a:p>
              <a:endParaRPr lang="en-IN"/>
            </a:p>
          </p:txBody>
        </p:sp>
        <p:sp>
          <p:nvSpPr>
            <p:cNvPr id="34846" name="Oval 61"/>
            <p:cNvSpPr>
              <a:spLocks noChangeArrowheads="1"/>
            </p:cNvSpPr>
            <p:nvPr/>
          </p:nvSpPr>
          <p:spPr bwMode="auto">
            <a:xfrm>
              <a:off x="1199" y="1920"/>
              <a:ext cx="904" cy="526"/>
            </a:xfrm>
            <a:prstGeom prst="ellipse">
              <a:avLst/>
            </a:prstGeom>
            <a:solidFill>
              <a:schemeClr val="bg1"/>
            </a:solidFill>
            <a:ln w="28575">
              <a:solidFill>
                <a:schemeClr val="tx1"/>
              </a:solidFill>
              <a:round/>
            </a:ln>
          </p:spPr>
          <p:txBody>
            <a:bodyPr wrap="none" anchor="ctr"/>
            <a:lstStyle/>
            <a:p>
              <a:endParaRPr lang="en-IN"/>
            </a:p>
          </p:txBody>
        </p:sp>
        <p:grpSp>
          <p:nvGrpSpPr>
            <p:cNvPr id="7" name="Group 62"/>
            <p:cNvGrpSpPr/>
            <p:nvPr/>
          </p:nvGrpSpPr>
          <p:grpSpPr bwMode="auto">
            <a:xfrm>
              <a:off x="1008" y="1792"/>
              <a:ext cx="1296" cy="776"/>
              <a:chOff x="1008" y="1792"/>
              <a:chExt cx="1296" cy="776"/>
            </a:xfrm>
          </p:grpSpPr>
          <p:sp>
            <p:nvSpPr>
              <p:cNvPr id="34868" name="Line 63"/>
              <p:cNvSpPr>
                <a:spLocks noChangeShapeType="1"/>
              </p:cNvSpPr>
              <p:nvPr/>
            </p:nvSpPr>
            <p:spPr bwMode="auto">
              <a:xfrm flipV="1">
                <a:off x="1064" y="1824"/>
                <a:ext cx="576" cy="336"/>
              </a:xfrm>
              <a:prstGeom prst="line">
                <a:avLst/>
              </a:prstGeom>
              <a:noFill/>
              <a:ln w="9525">
                <a:solidFill>
                  <a:schemeClr val="tx1"/>
                </a:solidFill>
                <a:round/>
              </a:ln>
            </p:spPr>
            <p:txBody>
              <a:bodyPr/>
              <a:lstStyle/>
              <a:p>
                <a:endParaRPr lang="en-IN"/>
              </a:p>
            </p:txBody>
          </p:sp>
          <p:sp>
            <p:nvSpPr>
              <p:cNvPr id="34869" name="Line 64"/>
              <p:cNvSpPr>
                <a:spLocks noChangeShapeType="1"/>
              </p:cNvSpPr>
              <p:nvPr/>
            </p:nvSpPr>
            <p:spPr bwMode="auto">
              <a:xfrm flipV="1">
                <a:off x="1712" y="2200"/>
                <a:ext cx="576" cy="336"/>
              </a:xfrm>
              <a:prstGeom prst="line">
                <a:avLst/>
              </a:prstGeom>
              <a:noFill/>
              <a:ln w="9525">
                <a:solidFill>
                  <a:schemeClr val="tx1"/>
                </a:solidFill>
                <a:round/>
              </a:ln>
            </p:spPr>
            <p:txBody>
              <a:bodyPr/>
              <a:lstStyle/>
              <a:p>
                <a:endParaRPr lang="en-IN"/>
              </a:p>
            </p:txBody>
          </p:sp>
          <p:sp>
            <p:nvSpPr>
              <p:cNvPr id="34870" name="Line 65"/>
              <p:cNvSpPr>
                <a:spLocks noChangeShapeType="1"/>
              </p:cNvSpPr>
              <p:nvPr/>
            </p:nvSpPr>
            <p:spPr bwMode="auto">
              <a:xfrm flipH="1" flipV="1">
                <a:off x="1008" y="2176"/>
                <a:ext cx="672" cy="392"/>
              </a:xfrm>
              <a:prstGeom prst="line">
                <a:avLst/>
              </a:prstGeom>
              <a:noFill/>
              <a:ln w="9525">
                <a:solidFill>
                  <a:schemeClr val="tx1"/>
                </a:solidFill>
                <a:round/>
              </a:ln>
            </p:spPr>
            <p:txBody>
              <a:bodyPr/>
              <a:lstStyle/>
              <a:p>
                <a:endParaRPr lang="en-IN"/>
              </a:p>
            </p:txBody>
          </p:sp>
          <p:sp>
            <p:nvSpPr>
              <p:cNvPr id="34871" name="Line 66"/>
              <p:cNvSpPr>
                <a:spLocks noChangeShapeType="1"/>
              </p:cNvSpPr>
              <p:nvPr/>
            </p:nvSpPr>
            <p:spPr bwMode="auto">
              <a:xfrm flipH="1" flipV="1">
                <a:off x="1632" y="1792"/>
                <a:ext cx="672" cy="392"/>
              </a:xfrm>
              <a:prstGeom prst="line">
                <a:avLst/>
              </a:prstGeom>
              <a:noFill/>
              <a:ln w="9525">
                <a:solidFill>
                  <a:schemeClr val="tx1"/>
                </a:solidFill>
                <a:round/>
              </a:ln>
            </p:spPr>
            <p:txBody>
              <a:bodyPr/>
              <a:lstStyle/>
              <a:p>
                <a:endParaRPr lang="en-IN"/>
              </a:p>
            </p:txBody>
          </p:sp>
        </p:grpSp>
        <p:grpSp>
          <p:nvGrpSpPr>
            <p:cNvPr id="8" name="Group 67"/>
            <p:cNvGrpSpPr/>
            <p:nvPr/>
          </p:nvGrpSpPr>
          <p:grpSpPr bwMode="auto">
            <a:xfrm>
              <a:off x="1040" y="784"/>
              <a:ext cx="1264" cy="1760"/>
              <a:chOff x="1040" y="784"/>
              <a:chExt cx="1264" cy="1760"/>
            </a:xfrm>
          </p:grpSpPr>
          <p:sp>
            <p:nvSpPr>
              <p:cNvPr id="34865" name="Line 68"/>
              <p:cNvSpPr>
                <a:spLocks noChangeShapeType="1"/>
              </p:cNvSpPr>
              <p:nvPr/>
            </p:nvSpPr>
            <p:spPr bwMode="auto">
              <a:xfrm flipV="1">
                <a:off x="1040" y="784"/>
                <a:ext cx="0" cy="1392"/>
              </a:xfrm>
              <a:prstGeom prst="line">
                <a:avLst/>
              </a:prstGeom>
              <a:noFill/>
              <a:ln w="9525">
                <a:solidFill>
                  <a:schemeClr val="tx1"/>
                </a:solidFill>
                <a:round/>
              </a:ln>
            </p:spPr>
            <p:txBody>
              <a:bodyPr/>
              <a:lstStyle/>
              <a:p>
                <a:endParaRPr lang="en-IN"/>
              </a:p>
            </p:txBody>
          </p:sp>
          <p:sp>
            <p:nvSpPr>
              <p:cNvPr id="34866" name="Line 69"/>
              <p:cNvSpPr>
                <a:spLocks noChangeShapeType="1"/>
              </p:cNvSpPr>
              <p:nvPr/>
            </p:nvSpPr>
            <p:spPr bwMode="auto">
              <a:xfrm flipV="1">
                <a:off x="1680" y="1152"/>
                <a:ext cx="0" cy="1392"/>
              </a:xfrm>
              <a:prstGeom prst="line">
                <a:avLst/>
              </a:prstGeom>
              <a:noFill/>
              <a:ln w="9525">
                <a:solidFill>
                  <a:schemeClr val="tx1"/>
                </a:solidFill>
                <a:round/>
              </a:ln>
            </p:spPr>
            <p:txBody>
              <a:bodyPr/>
              <a:lstStyle/>
              <a:p>
                <a:endParaRPr lang="en-IN"/>
              </a:p>
            </p:txBody>
          </p:sp>
          <p:sp>
            <p:nvSpPr>
              <p:cNvPr id="34867" name="Line 70"/>
              <p:cNvSpPr>
                <a:spLocks noChangeShapeType="1"/>
              </p:cNvSpPr>
              <p:nvPr/>
            </p:nvSpPr>
            <p:spPr bwMode="auto">
              <a:xfrm flipV="1">
                <a:off x="2304" y="816"/>
                <a:ext cx="0" cy="1392"/>
              </a:xfrm>
              <a:prstGeom prst="line">
                <a:avLst/>
              </a:prstGeom>
              <a:noFill/>
              <a:ln w="9525">
                <a:solidFill>
                  <a:schemeClr val="tx1"/>
                </a:solidFill>
                <a:round/>
              </a:ln>
            </p:spPr>
            <p:txBody>
              <a:bodyPr/>
              <a:lstStyle/>
              <a:p>
                <a:endParaRPr lang="en-IN"/>
              </a:p>
            </p:txBody>
          </p:sp>
        </p:grpSp>
        <p:sp>
          <p:nvSpPr>
            <p:cNvPr id="34849" name="Line 71"/>
            <p:cNvSpPr>
              <a:spLocks noChangeShapeType="1"/>
            </p:cNvSpPr>
            <p:nvPr/>
          </p:nvSpPr>
          <p:spPr bwMode="auto">
            <a:xfrm flipV="1">
              <a:off x="1680" y="2208"/>
              <a:ext cx="872" cy="480"/>
            </a:xfrm>
            <a:prstGeom prst="line">
              <a:avLst/>
            </a:prstGeom>
            <a:noFill/>
            <a:ln w="28575">
              <a:solidFill>
                <a:schemeClr val="tx1"/>
              </a:solidFill>
              <a:round/>
            </a:ln>
          </p:spPr>
          <p:txBody>
            <a:bodyPr/>
            <a:lstStyle/>
            <a:p>
              <a:endParaRPr lang="en-IN"/>
            </a:p>
          </p:txBody>
        </p:sp>
        <p:grpSp>
          <p:nvGrpSpPr>
            <p:cNvPr id="9" name="Group 72"/>
            <p:cNvGrpSpPr/>
            <p:nvPr/>
          </p:nvGrpSpPr>
          <p:grpSpPr bwMode="auto">
            <a:xfrm>
              <a:off x="1008" y="423"/>
              <a:ext cx="1336" cy="745"/>
              <a:chOff x="1008" y="423"/>
              <a:chExt cx="1336" cy="745"/>
            </a:xfrm>
          </p:grpSpPr>
          <p:sp>
            <p:nvSpPr>
              <p:cNvPr id="34861" name="Line 73"/>
              <p:cNvSpPr>
                <a:spLocks noChangeShapeType="1"/>
              </p:cNvSpPr>
              <p:nvPr/>
            </p:nvSpPr>
            <p:spPr bwMode="auto">
              <a:xfrm flipH="1" flipV="1">
                <a:off x="1008" y="768"/>
                <a:ext cx="672" cy="392"/>
              </a:xfrm>
              <a:prstGeom prst="line">
                <a:avLst/>
              </a:prstGeom>
              <a:noFill/>
              <a:ln w="9525">
                <a:solidFill>
                  <a:schemeClr val="tx1"/>
                </a:solidFill>
                <a:round/>
              </a:ln>
            </p:spPr>
            <p:txBody>
              <a:bodyPr/>
              <a:lstStyle/>
              <a:p>
                <a:endParaRPr lang="en-IN"/>
              </a:p>
            </p:txBody>
          </p:sp>
          <p:sp>
            <p:nvSpPr>
              <p:cNvPr id="34862" name="Line 74"/>
              <p:cNvSpPr>
                <a:spLocks noChangeShapeType="1"/>
              </p:cNvSpPr>
              <p:nvPr/>
            </p:nvSpPr>
            <p:spPr bwMode="auto">
              <a:xfrm flipH="1" flipV="1">
                <a:off x="1672" y="440"/>
                <a:ext cx="672" cy="392"/>
              </a:xfrm>
              <a:prstGeom prst="line">
                <a:avLst/>
              </a:prstGeom>
              <a:noFill/>
              <a:ln w="9525">
                <a:solidFill>
                  <a:schemeClr val="tx1"/>
                </a:solidFill>
                <a:round/>
              </a:ln>
            </p:spPr>
            <p:txBody>
              <a:bodyPr/>
              <a:lstStyle/>
              <a:p>
                <a:endParaRPr lang="en-IN"/>
              </a:p>
            </p:txBody>
          </p:sp>
          <p:sp>
            <p:nvSpPr>
              <p:cNvPr id="34863" name="Line 75"/>
              <p:cNvSpPr>
                <a:spLocks noChangeShapeType="1"/>
              </p:cNvSpPr>
              <p:nvPr/>
            </p:nvSpPr>
            <p:spPr bwMode="auto">
              <a:xfrm flipV="1">
                <a:off x="1688" y="816"/>
                <a:ext cx="616" cy="352"/>
              </a:xfrm>
              <a:prstGeom prst="line">
                <a:avLst/>
              </a:prstGeom>
              <a:noFill/>
              <a:ln w="9525">
                <a:solidFill>
                  <a:schemeClr val="tx1"/>
                </a:solidFill>
                <a:round/>
              </a:ln>
            </p:spPr>
            <p:txBody>
              <a:bodyPr/>
              <a:lstStyle/>
              <a:p>
                <a:endParaRPr lang="en-IN"/>
              </a:p>
            </p:txBody>
          </p:sp>
          <p:sp>
            <p:nvSpPr>
              <p:cNvPr id="34864" name="Line 76"/>
              <p:cNvSpPr>
                <a:spLocks noChangeShapeType="1"/>
              </p:cNvSpPr>
              <p:nvPr/>
            </p:nvSpPr>
            <p:spPr bwMode="auto">
              <a:xfrm flipV="1">
                <a:off x="1048" y="423"/>
                <a:ext cx="632" cy="369"/>
              </a:xfrm>
              <a:prstGeom prst="line">
                <a:avLst/>
              </a:prstGeom>
              <a:noFill/>
              <a:ln w="9525">
                <a:solidFill>
                  <a:schemeClr val="tx1"/>
                </a:solidFill>
                <a:round/>
              </a:ln>
            </p:spPr>
            <p:txBody>
              <a:bodyPr/>
              <a:lstStyle/>
              <a:p>
                <a:endParaRPr lang="en-IN"/>
              </a:p>
            </p:txBody>
          </p:sp>
        </p:grpSp>
        <p:sp>
          <p:nvSpPr>
            <p:cNvPr id="34851" name="Line 77"/>
            <p:cNvSpPr>
              <a:spLocks noChangeShapeType="1"/>
            </p:cNvSpPr>
            <p:nvPr/>
          </p:nvSpPr>
          <p:spPr bwMode="auto">
            <a:xfrm flipH="1">
              <a:off x="1056" y="432"/>
              <a:ext cx="576" cy="1056"/>
            </a:xfrm>
            <a:prstGeom prst="line">
              <a:avLst/>
            </a:prstGeom>
            <a:noFill/>
            <a:ln w="9525">
              <a:solidFill>
                <a:schemeClr val="tx1"/>
              </a:solidFill>
              <a:round/>
            </a:ln>
          </p:spPr>
          <p:txBody>
            <a:bodyPr/>
            <a:lstStyle/>
            <a:p>
              <a:endParaRPr lang="en-IN"/>
            </a:p>
          </p:txBody>
        </p:sp>
        <p:sp>
          <p:nvSpPr>
            <p:cNvPr id="34852" name="Line 78"/>
            <p:cNvSpPr>
              <a:spLocks noChangeShapeType="1"/>
            </p:cNvSpPr>
            <p:nvPr/>
          </p:nvSpPr>
          <p:spPr bwMode="auto">
            <a:xfrm>
              <a:off x="768" y="3264"/>
              <a:ext cx="912" cy="528"/>
            </a:xfrm>
            <a:prstGeom prst="line">
              <a:avLst/>
            </a:prstGeom>
            <a:noFill/>
            <a:ln w="28575">
              <a:solidFill>
                <a:schemeClr val="tx1"/>
              </a:solidFill>
              <a:round/>
            </a:ln>
          </p:spPr>
          <p:txBody>
            <a:bodyPr/>
            <a:lstStyle/>
            <a:p>
              <a:endParaRPr lang="en-IN"/>
            </a:p>
          </p:txBody>
        </p:sp>
        <p:sp>
          <p:nvSpPr>
            <p:cNvPr id="34853" name="Rectangle 79"/>
            <p:cNvSpPr>
              <a:spLocks noChangeArrowheads="1"/>
            </p:cNvSpPr>
            <p:nvPr/>
          </p:nvSpPr>
          <p:spPr bwMode="auto">
            <a:xfrm>
              <a:off x="1200" y="1728"/>
              <a:ext cx="912" cy="480"/>
            </a:xfrm>
            <a:prstGeom prst="rect">
              <a:avLst/>
            </a:prstGeom>
            <a:solidFill>
              <a:schemeClr val="bg1"/>
            </a:solidFill>
            <a:ln w="9525">
              <a:noFill/>
              <a:miter lim="800000"/>
            </a:ln>
          </p:spPr>
          <p:txBody>
            <a:bodyPr wrap="none" anchor="ctr"/>
            <a:lstStyle/>
            <a:p>
              <a:endParaRPr lang="en-IN"/>
            </a:p>
          </p:txBody>
        </p:sp>
        <p:sp>
          <p:nvSpPr>
            <p:cNvPr id="34854" name="Oval 80"/>
            <p:cNvSpPr>
              <a:spLocks noChangeArrowheads="1"/>
            </p:cNvSpPr>
            <p:nvPr/>
          </p:nvSpPr>
          <p:spPr bwMode="auto">
            <a:xfrm rot="-2990556">
              <a:off x="1499" y="1398"/>
              <a:ext cx="612" cy="317"/>
            </a:xfrm>
            <a:prstGeom prst="ellipse">
              <a:avLst/>
            </a:prstGeom>
            <a:solidFill>
              <a:schemeClr val="bg1"/>
            </a:solidFill>
            <a:ln w="9525">
              <a:noFill/>
              <a:round/>
            </a:ln>
          </p:spPr>
          <p:txBody>
            <a:bodyPr wrap="none" anchor="ctr"/>
            <a:lstStyle/>
            <a:p>
              <a:endParaRPr lang="en-IN"/>
            </a:p>
          </p:txBody>
        </p:sp>
        <p:sp>
          <p:nvSpPr>
            <p:cNvPr id="34855" name="Line 81"/>
            <p:cNvSpPr>
              <a:spLocks noChangeShapeType="1"/>
            </p:cNvSpPr>
            <p:nvPr/>
          </p:nvSpPr>
          <p:spPr bwMode="auto">
            <a:xfrm>
              <a:off x="1056" y="1488"/>
              <a:ext cx="672" cy="384"/>
            </a:xfrm>
            <a:prstGeom prst="line">
              <a:avLst/>
            </a:prstGeom>
            <a:noFill/>
            <a:ln w="9525">
              <a:solidFill>
                <a:schemeClr val="tx1"/>
              </a:solidFill>
              <a:round/>
            </a:ln>
          </p:spPr>
          <p:txBody>
            <a:bodyPr/>
            <a:lstStyle/>
            <a:p>
              <a:endParaRPr lang="en-IN"/>
            </a:p>
          </p:txBody>
        </p:sp>
        <p:sp>
          <p:nvSpPr>
            <p:cNvPr id="34856" name="Line 82"/>
            <p:cNvSpPr>
              <a:spLocks noChangeShapeType="1"/>
            </p:cNvSpPr>
            <p:nvPr/>
          </p:nvSpPr>
          <p:spPr bwMode="auto">
            <a:xfrm flipH="1">
              <a:off x="1696" y="824"/>
              <a:ext cx="576" cy="1056"/>
            </a:xfrm>
            <a:prstGeom prst="line">
              <a:avLst/>
            </a:prstGeom>
            <a:noFill/>
            <a:ln w="9525">
              <a:solidFill>
                <a:schemeClr val="tx1"/>
              </a:solidFill>
              <a:round/>
            </a:ln>
          </p:spPr>
          <p:txBody>
            <a:bodyPr/>
            <a:lstStyle/>
            <a:p>
              <a:endParaRPr lang="en-IN"/>
            </a:p>
          </p:txBody>
        </p:sp>
        <p:sp>
          <p:nvSpPr>
            <p:cNvPr id="34857" name="Oval 83"/>
            <p:cNvSpPr>
              <a:spLocks noChangeArrowheads="1"/>
            </p:cNvSpPr>
            <p:nvPr/>
          </p:nvSpPr>
          <p:spPr bwMode="auto">
            <a:xfrm rot="-3654505">
              <a:off x="1049" y="756"/>
              <a:ext cx="1211" cy="763"/>
            </a:xfrm>
            <a:prstGeom prst="ellipse">
              <a:avLst/>
            </a:prstGeom>
            <a:solidFill>
              <a:schemeClr val="bg1"/>
            </a:solidFill>
            <a:ln w="28575">
              <a:solidFill>
                <a:schemeClr val="tx1"/>
              </a:solidFill>
              <a:round/>
            </a:ln>
          </p:spPr>
          <p:txBody>
            <a:bodyPr wrap="none" anchor="ctr"/>
            <a:lstStyle/>
            <a:p>
              <a:endParaRPr lang="en-IN"/>
            </a:p>
          </p:txBody>
        </p:sp>
        <p:sp>
          <p:nvSpPr>
            <p:cNvPr id="34858" name="Line 84"/>
            <p:cNvSpPr>
              <a:spLocks noChangeShapeType="1"/>
            </p:cNvSpPr>
            <p:nvPr/>
          </p:nvSpPr>
          <p:spPr bwMode="auto">
            <a:xfrm>
              <a:off x="1200" y="1368"/>
              <a:ext cx="0" cy="864"/>
            </a:xfrm>
            <a:prstGeom prst="line">
              <a:avLst/>
            </a:prstGeom>
            <a:noFill/>
            <a:ln w="28575">
              <a:solidFill>
                <a:schemeClr val="tx1"/>
              </a:solidFill>
              <a:round/>
            </a:ln>
          </p:spPr>
          <p:txBody>
            <a:bodyPr/>
            <a:lstStyle/>
            <a:p>
              <a:endParaRPr lang="en-IN"/>
            </a:p>
          </p:txBody>
        </p:sp>
        <p:sp>
          <p:nvSpPr>
            <p:cNvPr id="34859" name="Line 85"/>
            <p:cNvSpPr>
              <a:spLocks noChangeShapeType="1"/>
            </p:cNvSpPr>
            <p:nvPr/>
          </p:nvSpPr>
          <p:spPr bwMode="auto">
            <a:xfrm>
              <a:off x="2099" y="912"/>
              <a:ext cx="0" cy="1348"/>
            </a:xfrm>
            <a:prstGeom prst="line">
              <a:avLst/>
            </a:prstGeom>
            <a:noFill/>
            <a:ln w="28575">
              <a:solidFill>
                <a:schemeClr val="tx1"/>
              </a:solidFill>
              <a:round/>
            </a:ln>
          </p:spPr>
          <p:txBody>
            <a:bodyPr/>
            <a:lstStyle/>
            <a:p>
              <a:endParaRPr lang="en-IN"/>
            </a:p>
          </p:txBody>
        </p:sp>
        <p:sp>
          <p:nvSpPr>
            <p:cNvPr id="34860" name="Text Box 86"/>
            <p:cNvSpPr txBox="1">
              <a:spLocks noChangeArrowheads="1"/>
            </p:cNvSpPr>
            <p:nvPr/>
          </p:nvSpPr>
          <p:spPr bwMode="auto">
            <a:xfrm>
              <a:off x="1664" y="3791"/>
              <a:ext cx="256" cy="244"/>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10" name="Group 87"/>
          <p:cNvGrpSpPr/>
          <p:nvPr/>
        </p:nvGrpSpPr>
        <p:grpSpPr bwMode="auto">
          <a:xfrm>
            <a:off x="2005013" y="-76200"/>
            <a:ext cx="1046162" cy="709613"/>
            <a:chOff x="1656" y="61"/>
            <a:chExt cx="758" cy="514"/>
          </a:xfrm>
        </p:grpSpPr>
        <p:sp>
          <p:nvSpPr>
            <p:cNvPr id="34835" name="AutoShape 88"/>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34836" name="Text Box 89"/>
            <p:cNvSpPr txBox="1">
              <a:spLocks noChangeArrowheads="1"/>
            </p:cNvSpPr>
            <p:nvPr/>
          </p:nvSpPr>
          <p:spPr bwMode="auto">
            <a:xfrm>
              <a:off x="1656" y="61"/>
              <a:ext cx="758" cy="244"/>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11" name="Group 90"/>
          <p:cNvGrpSpPr/>
          <p:nvPr/>
        </p:nvGrpSpPr>
        <p:grpSpPr bwMode="auto">
          <a:xfrm>
            <a:off x="3124200" y="4419600"/>
            <a:ext cx="1235075" cy="401638"/>
            <a:chOff x="3535" y="2462"/>
            <a:chExt cx="778" cy="253"/>
          </a:xfrm>
        </p:grpSpPr>
        <p:sp>
          <p:nvSpPr>
            <p:cNvPr id="34833" name="AutoShape 91"/>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4834" name="Text Box 92"/>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34823" name="Text Box 93"/>
          <p:cNvSpPr txBox="1">
            <a:spLocks noChangeArrowheads="1"/>
          </p:cNvSpPr>
          <p:nvPr/>
        </p:nvSpPr>
        <p:spPr bwMode="auto">
          <a:xfrm>
            <a:off x="228600" y="56388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TV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34824" name="Oval 94"/>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22</a:t>
            </a:r>
            <a:endParaRPr lang="en-US" b="1"/>
          </a:p>
        </p:txBody>
      </p:sp>
      <p:sp>
        <p:nvSpPr>
          <p:cNvPr id="40031" name="Text Box 95"/>
          <p:cNvSpPr txBox="1">
            <a:spLocks noChangeArrowheads="1"/>
          </p:cNvSpPr>
          <p:nvPr/>
        </p:nvSpPr>
        <p:spPr bwMode="auto">
          <a:xfrm>
            <a:off x="5029200" y="3810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2" name="Group 96"/>
          <p:cNvGrpSpPr/>
          <p:nvPr/>
        </p:nvGrpSpPr>
        <p:grpSpPr bwMode="auto">
          <a:xfrm>
            <a:off x="8016875" y="46038"/>
            <a:ext cx="1096963" cy="182562"/>
            <a:chOff x="5050" y="29"/>
            <a:chExt cx="691" cy="115"/>
          </a:xfrm>
        </p:grpSpPr>
        <p:sp>
          <p:nvSpPr>
            <p:cNvPr id="34827" name="AutoShape 97">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4828" name="AutoShape 98">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4829" name="AutoShape 99">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4830" name="AutoShape 100">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4831" name="AutoShape 101">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4832" name="AutoShape 102">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upLeft)">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32" fill="hold" grpId="0" nodeType="clickEffect">
                                  <p:stCondLst>
                                    <p:cond delay="0"/>
                                  </p:stCondLst>
                                  <p:childTnLst>
                                    <p:set>
                                      <p:cBhvr>
                                        <p:cTn id="29" dur="1" fill="hold">
                                          <p:stCondLst>
                                            <p:cond delay="0"/>
                                          </p:stCondLst>
                                        </p:cTn>
                                        <p:tgtEl>
                                          <p:spTgt spid="40031"/>
                                        </p:tgtEl>
                                        <p:attrNameLst>
                                          <p:attrName>style.visibility</p:attrName>
                                        </p:attrNameLst>
                                      </p:cBhvr>
                                      <p:to>
                                        <p:strVal val="visible"/>
                                      </p:to>
                                    </p:set>
                                    <p:anim calcmode="lin" valueType="num">
                                      <p:cBhvr>
                                        <p:cTn id="30" dur="500" fill="hold"/>
                                        <p:tgtEl>
                                          <p:spTgt spid="40031"/>
                                        </p:tgtEl>
                                        <p:attrNameLst>
                                          <p:attrName>ppt_w</p:attrName>
                                        </p:attrNameLst>
                                      </p:cBhvr>
                                      <p:tavLst>
                                        <p:tav tm="0">
                                          <p:val>
                                            <p:strVal val="4*#ppt_w"/>
                                          </p:val>
                                        </p:tav>
                                        <p:tav tm="100000">
                                          <p:val>
                                            <p:strVal val="#ppt_w"/>
                                          </p:val>
                                        </p:tav>
                                      </p:tavLst>
                                    </p:anim>
                                    <p:anim calcmode="lin" valueType="num">
                                      <p:cBhvr>
                                        <p:cTn id="31" dur="500" fill="hold"/>
                                        <p:tgtEl>
                                          <p:spTgt spid="40031"/>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031"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609600" y="457200"/>
            <a:ext cx="4648200" cy="4481513"/>
            <a:chOff x="384" y="288"/>
            <a:chExt cx="2928" cy="2823"/>
          </a:xfrm>
        </p:grpSpPr>
        <p:sp>
          <p:nvSpPr>
            <p:cNvPr id="35936" name="Line 3"/>
            <p:cNvSpPr>
              <a:spLocks noChangeShapeType="1"/>
            </p:cNvSpPr>
            <p:nvPr/>
          </p:nvSpPr>
          <p:spPr bwMode="auto">
            <a:xfrm>
              <a:off x="384" y="2935"/>
              <a:ext cx="1584" cy="0"/>
            </a:xfrm>
            <a:prstGeom prst="line">
              <a:avLst/>
            </a:prstGeom>
            <a:noFill/>
            <a:ln w="9525">
              <a:solidFill>
                <a:schemeClr val="tx1"/>
              </a:solidFill>
              <a:round/>
            </a:ln>
          </p:spPr>
          <p:txBody>
            <a:bodyPr/>
            <a:lstStyle/>
            <a:p>
              <a:endParaRPr lang="en-IN"/>
            </a:p>
          </p:txBody>
        </p:sp>
        <p:sp>
          <p:nvSpPr>
            <p:cNvPr id="35937" name="Line 4"/>
            <p:cNvSpPr>
              <a:spLocks noChangeShapeType="1"/>
            </p:cNvSpPr>
            <p:nvPr/>
          </p:nvSpPr>
          <p:spPr bwMode="auto">
            <a:xfrm flipV="1">
              <a:off x="1402" y="1860"/>
              <a:ext cx="1898" cy="1075"/>
            </a:xfrm>
            <a:prstGeom prst="line">
              <a:avLst/>
            </a:prstGeom>
            <a:noFill/>
            <a:ln w="28575">
              <a:solidFill>
                <a:schemeClr val="tx1"/>
              </a:solidFill>
              <a:round/>
            </a:ln>
          </p:spPr>
          <p:txBody>
            <a:bodyPr/>
            <a:lstStyle/>
            <a:p>
              <a:endParaRPr lang="en-IN"/>
            </a:p>
          </p:txBody>
        </p:sp>
        <p:sp>
          <p:nvSpPr>
            <p:cNvPr id="35938" name="Line 5"/>
            <p:cNvSpPr>
              <a:spLocks noChangeShapeType="1"/>
            </p:cNvSpPr>
            <p:nvPr/>
          </p:nvSpPr>
          <p:spPr bwMode="auto">
            <a:xfrm flipH="1" flipV="1">
              <a:off x="430" y="2384"/>
              <a:ext cx="972" cy="551"/>
            </a:xfrm>
            <a:prstGeom prst="line">
              <a:avLst/>
            </a:prstGeom>
            <a:noFill/>
            <a:ln w="9525">
              <a:solidFill>
                <a:schemeClr val="tx1"/>
              </a:solidFill>
              <a:round/>
            </a:ln>
          </p:spPr>
          <p:txBody>
            <a:bodyPr/>
            <a:lstStyle/>
            <a:p>
              <a:endParaRPr lang="en-IN"/>
            </a:p>
          </p:txBody>
        </p:sp>
        <p:sp>
          <p:nvSpPr>
            <p:cNvPr id="35939" name="Line 6"/>
            <p:cNvSpPr>
              <a:spLocks noChangeShapeType="1"/>
            </p:cNvSpPr>
            <p:nvPr/>
          </p:nvSpPr>
          <p:spPr bwMode="auto">
            <a:xfrm flipV="1">
              <a:off x="430" y="1870"/>
              <a:ext cx="0" cy="556"/>
            </a:xfrm>
            <a:prstGeom prst="line">
              <a:avLst/>
            </a:prstGeom>
            <a:noFill/>
            <a:ln w="28575">
              <a:solidFill>
                <a:schemeClr val="tx1"/>
              </a:solidFill>
              <a:round/>
            </a:ln>
          </p:spPr>
          <p:txBody>
            <a:bodyPr/>
            <a:lstStyle/>
            <a:p>
              <a:endParaRPr lang="en-IN"/>
            </a:p>
          </p:txBody>
        </p:sp>
        <p:sp>
          <p:nvSpPr>
            <p:cNvPr id="35940" name="Line 7"/>
            <p:cNvSpPr>
              <a:spLocks noChangeShapeType="1"/>
            </p:cNvSpPr>
            <p:nvPr/>
          </p:nvSpPr>
          <p:spPr bwMode="auto">
            <a:xfrm flipV="1">
              <a:off x="1402" y="2380"/>
              <a:ext cx="0" cy="555"/>
            </a:xfrm>
            <a:prstGeom prst="line">
              <a:avLst/>
            </a:prstGeom>
            <a:noFill/>
            <a:ln w="28575">
              <a:solidFill>
                <a:schemeClr val="tx1"/>
              </a:solidFill>
              <a:round/>
            </a:ln>
          </p:spPr>
          <p:txBody>
            <a:bodyPr/>
            <a:lstStyle/>
            <a:p>
              <a:endParaRPr lang="en-IN"/>
            </a:p>
          </p:txBody>
        </p:sp>
        <p:sp>
          <p:nvSpPr>
            <p:cNvPr id="35941" name="Line 8"/>
            <p:cNvSpPr>
              <a:spLocks noChangeShapeType="1"/>
            </p:cNvSpPr>
            <p:nvPr/>
          </p:nvSpPr>
          <p:spPr bwMode="auto">
            <a:xfrm flipV="1">
              <a:off x="3300" y="1315"/>
              <a:ext cx="0" cy="555"/>
            </a:xfrm>
            <a:prstGeom prst="line">
              <a:avLst/>
            </a:prstGeom>
            <a:noFill/>
            <a:ln w="28575">
              <a:solidFill>
                <a:schemeClr val="tx1"/>
              </a:solidFill>
              <a:round/>
            </a:ln>
          </p:spPr>
          <p:txBody>
            <a:bodyPr/>
            <a:lstStyle/>
            <a:p>
              <a:endParaRPr lang="en-IN"/>
            </a:p>
          </p:txBody>
        </p:sp>
        <p:sp>
          <p:nvSpPr>
            <p:cNvPr id="35942" name="Line 9"/>
            <p:cNvSpPr>
              <a:spLocks noChangeShapeType="1"/>
            </p:cNvSpPr>
            <p:nvPr/>
          </p:nvSpPr>
          <p:spPr bwMode="auto">
            <a:xfrm flipH="1" flipV="1">
              <a:off x="430" y="1870"/>
              <a:ext cx="972" cy="551"/>
            </a:xfrm>
            <a:prstGeom prst="line">
              <a:avLst/>
            </a:prstGeom>
            <a:noFill/>
            <a:ln w="28575">
              <a:solidFill>
                <a:schemeClr val="tx1"/>
              </a:solidFill>
              <a:round/>
            </a:ln>
          </p:spPr>
          <p:txBody>
            <a:bodyPr/>
            <a:lstStyle/>
            <a:p>
              <a:endParaRPr lang="en-IN"/>
            </a:p>
          </p:txBody>
        </p:sp>
        <p:sp>
          <p:nvSpPr>
            <p:cNvPr id="35943" name="Line 10"/>
            <p:cNvSpPr>
              <a:spLocks noChangeShapeType="1"/>
            </p:cNvSpPr>
            <p:nvPr/>
          </p:nvSpPr>
          <p:spPr bwMode="auto">
            <a:xfrm flipV="1">
              <a:off x="1402" y="1361"/>
              <a:ext cx="1898" cy="1075"/>
            </a:xfrm>
            <a:prstGeom prst="line">
              <a:avLst/>
            </a:prstGeom>
            <a:noFill/>
            <a:ln w="28575">
              <a:solidFill>
                <a:schemeClr val="tx1"/>
              </a:solidFill>
              <a:round/>
            </a:ln>
          </p:spPr>
          <p:txBody>
            <a:bodyPr/>
            <a:lstStyle/>
            <a:p>
              <a:endParaRPr lang="en-IN"/>
            </a:p>
          </p:txBody>
        </p:sp>
        <p:sp>
          <p:nvSpPr>
            <p:cNvPr id="35944" name="Line 11"/>
            <p:cNvSpPr>
              <a:spLocks noChangeShapeType="1"/>
            </p:cNvSpPr>
            <p:nvPr/>
          </p:nvSpPr>
          <p:spPr bwMode="auto">
            <a:xfrm flipH="1" flipV="1">
              <a:off x="2340" y="806"/>
              <a:ext cx="972" cy="550"/>
            </a:xfrm>
            <a:prstGeom prst="line">
              <a:avLst/>
            </a:prstGeom>
            <a:noFill/>
            <a:ln w="28575">
              <a:solidFill>
                <a:schemeClr val="tx1"/>
              </a:solidFill>
              <a:round/>
            </a:ln>
          </p:spPr>
          <p:txBody>
            <a:bodyPr/>
            <a:lstStyle/>
            <a:p>
              <a:endParaRPr lang="en-IN"/>
            </a:p>
          </p:txBody>
        </p:sp>
        <p:sp>
          <p:nvSpPr>
            <p:cNvPr id="35945" name="Line 12"/>
            <p:cNvSpPr>
              <a:spLocks noChangeShapeType="1"/>
            </p:cNvSpPr>
            <p:nvPr/>
          </p:nvSpPr>
          <p:spPr bwMode="auto">
            <a:xfrm flipV="1">
              <a:off x="451" y="806"/>
              <a:ext cx="1898" cy="1075"/>
            </a:xfrm>
            <a:prstGeom prst="line">
              <a:avLst/>
            </a:prstGeom>
            <a:noFill/>
            <a:ln w="28575">
              <a:solidFill>
                <a:schemeClr val="tx1"/>
              </a:solidFill>
              <a:round/>
            </a:ln>
          </p:spPr>
          <p:txBody>
            <a:bodyPr/>
            <a:lstStyle/>
            <a:p>
              <a:endParaRPr lang="en-IN"/>
            </a:p>
          </p:txBody>
        </p:sp>
        <p:sp>
          <p:nvSpPr>
            <p:cNvPr id="35946" name="Line 13"/>
            <p:cNvSpPr>
              <a:spLocks noChangeShapeType="1"/>
            </p:cNvSpPr>
            <p:nvPr/>
          </p:nvSpPr>
          <p:spPr bwMode="auto">
            <a:xfrm>
              <a:off x="569" y="2184"/>
              <a:ext cx="695" cy="427"/>
            </a:xfrm>
            <a:prstGeom prst="line">
              <a:avLst/>
            </a:prstGeom>
            <a:noFill/>
            <a:ln w="28575">
              <a:solidFill>
                <a:schemeClr val="tx1"/>
              </a:solidFill>
              <a:round/>
            </a:ln>
          </p:spPr>
          <p:txBody>
            <a:bodyPr/>
            <a:lstStyle/>
            <a:p>
              <a:endParaRPr lang="en-IN"/>
            </a:p>
          </p:txBody>
        </p:sp>
        <p:sp>
          <p:nvSpPr>
            <p:cNvPr id="35947" name="Line 14"/>
            <p:cNvSpPr>
              <a:spLocks noChangeShapeType="1"/>
            </p:cNvSpPr>
            <p:nvPr/>
          </p:nvSpPr>
          <p:spPr bwMode="auto">
            <a:xfrm>
              <a:off x="569" y="2194"/>
              <a:ext cx="139" cy="371"/>
            </a:xfrm>
            <a:prstGeom prst="line">
              <a:avLst/>
            </a:prstGeom>
            <a:noFill/>
            <a:ln w="28575">
              <a:solidFill>
                <a:schemeClr val="tx1"/>
              </a:solidFill>
              <a:round/>
            </a:ln>
          </p:spPr>
          <p:txBody>
            <a:bodyPr/>
            <a:lstStyle/>
            <a:p>
              <a:endParaRPr lang="en-IN"/>
            </a:p>
          </p:txBody>
        </p:sp>
        <p:sp>
          <p:nvSpPr>
            <p:cNvPr id="35948" name="Line 15"/>
            <p:cNvSpPr>
              <a:spLocks noChangeShapeType="1"/>
            </p:cNvSpPr>
            <p:nvPr/>
          </p:nvSpPr>
          <p:spPr bwMode="auto">
            <a:xfrm flipH="1">
              <a:off x="1078" y="2611"/>
              <a:ext cx="186" cy="139"/>
            </a:xfrm>
            <a:prstGeom prst="line">
              <a:avLst/>
            </a:prstGeom>
            <a:noFill/>
            <a:ln w="28575">
              <a:solidFill>
                <a:schemeClr val="tx1"/>
              </a:solidFill>
              <a:round/>
            </a:ln>
          </p:spPr>
          <p:txBody>
            <a:bodyPr/>
            <a:lstStyle/>
            <a:p>
              <a:endParaRPr lang="en-IN"/>
            </a:p>
          </p:txBody>
        </p:sp>
        <p:sp>
          <p:nvSpPr>
            <p:cNvPr id="35949" name="Line 16"/>
            <p:cNvSpPr>
              <a:spLocks noChangeShapeType="1"/>
            </p:cNvSpPr>
            <p:nvPr/>
          </p:nvSpPr>
          <p:spPr bwMode="auto">
            <a:xfrm flipV="1">
              <a:off x="708" y="2426"/>
              <a:ext cx="278" cy="139"/>
            </a:xfrm>
            <a:prstGeom prst="line">
              <a:avLst/>
            </a:prstGeom>
            <a:noFill/>
            <a:ln w="28575">
              <a:solidFill>
                <a:schemeClr val="tx1"/>
              </a:solidFill>
              <a:round/>
            </a:ln>
          </p:spPr>
          <p:txBody>
            <a:bodyPr/>
            <a:lstStyle/>
            <a:p>
              <a:endParaRPr lang="en-IN"/>
            </a:p>
          </p:txBody>
        </p:sp>
        <p:sp>
          <p:nvSpPr>
            <p:cNvPr id="35950" name="Line 17"/>
            <p:cNvSpPr>
              <a:spLocks noChangeShapeType="1"/>
            </p:cNvSpPr>
            <p:nvPr/>
          </p:nvSpPr>
          <p:spPr bwMode="auto">
            <a:xfrm flipV="1">
              <a:off x="2143" y="991"/>
              <a:ext cx="0" cy="1018"/>
            </a:xfrm>
            <a:prstGeom prst="line">
              <a:avLst/>
            </a:prstGeom>
            <a:noFill/>
            <a:ln w="9525">
              <a:solidFill>
                <a:schemeClr val="folHlink"/>
              </a:solidFill>
              <a:round/>
            </a:ln>
          </p:spPr>
          <p:txBody>
            <a:bodyPr/>
            <a:lstStyle/>
            <a:p>
              <a:endParaRPr lang="en-IN"/>
            </a:p>
          </p:txBody>
        </p:sp>
        <p:sp>
          <p:nvSpPr>
            <p:cNvPr id="35951" name="Line 18"/>
            <p:cNvSpPr>
              <a:spLocks noChangeShapeType="1"/>
            </p:cNvSpPr>
            <p:nvPr/>
          </p:nvSpPr>
          <p:spPr bwMode="auto">
            <a:xfrm flipV="1">
              <a:off x="1191" y="435"/>
              <a:ext cx="0" cy="1019"/>
            </a:xfrm>
            <a:prstGeom prst="line">
              <a:avLst/>
            </a:prstGeom>
            <a:noFill/>
            <a:ln w="9525">
              <a:solidFill>
                <a:schemeClr val="folHlink"/>
              </a:solidFill>
              <a:round/>
            </a:ln>
          </p:spPr>
          <p:txBody>
            <a:bodyPr/>
            <a:lstStyle/>
            <a:p>
              <a:endParaRPr lang="en-IN"/>
            </a:p>
          </p:txBody>
        </p:sp>
        <p:sp>
          <p:nvSpPr>
            <p:cNvPr id="35952" name="Line 19"/>
            <p:cNvSpPr>
              <a:spLocks noChangeShapeType="1"/>
            </p:cNvSpPr>
            <p:nvPr/>
          </p:nvSpPr>
          <p:spPr bwMode="auto">
            <a:xfrm flipV="1">
              <a:off x="2467" y="806"/>
              <a:ext cx="0" cy="1018"/>
            </a:xfrm>
            <a:prstGeom prst="line">
              <a:avLst/>
            </a:prstGeom>
            <a:noFill/>
            <a:ln w="9525">
              <a:solidFill>
                <a:schemeClr val="folHlink"/>
              </a:solidFill>
              <a:round/>
            </a:ln>
          </p:spPr>
          <p:txBody>
            <a:bodyPr/>
            <a:lstStyle/>
            <a:p>
              <a:endParaRPr lang="en-IN"/>
            </a:p>
          </p:txBody>
        </p:sp>
        <p:sp>
          <p:nvSpPr>
            <p:cNvPr id="35953" name="Line 20"/>
            <p:cNvSpPr>
              <a:spLocks noChangeShapeType="1"/>
            </p:cNvSpPr>
            <p:nvPr/>
          </p:nvSpPr>
          <p:spPr bwMode="auto">
            <a:xfrm flipH="1" flipV="1">
              <a:off x="1171" y="1454"/>
              <a:ext cx="972" cy="550"/>
            </a:xfrm>
            <a:prstGeom prst="line">
              <a:avLst/>
            </a:prstGeom>
            <a:noFill/>
            <a:ln w="28575">
              <a:solidFill>
                <a:schemeClr val="tx1"/>
              </a:solidFill>
              <a:round/>
            </a:ln>
          </p:spPr>
          <p:txBody>
            <a:bodyPr/>
            <a:lstStyle/>
            <a:p>
              <a:endParaRPr lang="en-IN"/>
            </a:p>
          </p:txBody>
        </p:sp>
        <p:sp>
          <p:nvSpPr>
            <p:cNvPr id="35954" name="Line 21"/>
            <p:cNvSpPr>
              <a:spLocks noChangeShapeType="1"/>
            </p:cNvSpPr>
            <p:nvPr/>
          </p:nvSpPr>
          <p:spPr bwMode="auto">
            <a:xfrm flipH="1" flipV="1">
              <a:off x="1426" y="574"/>
              <a:ext cx="538" cy="305"/>
            </a:xfrm>
            <a:prstGeom prst="line">
              <a:avLst/>
            </a:prstGeom>
            <a:noFill/>
            <a:ln w="28575">
              <a:solidFill>
                <a:schemeClr val="tx1"/>
              </a:solidFill>
              <a:round/>
            </a:ln>
          </p:spPr>
          <p:txBody>
            <a:bodyPr/>
            <a:lstStyle/>
            <a:p>
              <a:endParaRPr lang="en-IN"/>
            </a:p>
          </p:txBody>
        </p:sp>
        <p:sp>
          <p:nvSpPr>
            <p:cNvPr id="35955" name="Line 22"/>
            <p:cNvSpPr>
              <a:spLocks noChangeShapeType="1"/>
            </p:cNvSpPr>
            <p:nvPr/>
          </p:nvSpPr>
          <p:spPr bwMode="auto">
            <a:xfrm flipH="1">
              <a:off x="1188" y="574"/>
              <a:ext cx="261" cy="648"/>
            </a:xfrm>
            <a:prstGeom prst="line">
              <a:avLst/>
            </a:prstGeom>
            <a:noFill/>
            <a:ln w="28575">
              <a:solidFill>
                <a:schemeClr val="tx1"/>
              </a:solidFill>
              <a:round/>
            </a:ln>
          </p:spPr>
          <p:txBody>
            <a:bodyPr/>
            <a:lstStyle/>
            <a:p>
              <a:endParaRPr lang="en-IN"/>
            </a:p>
          </p:txBody>
        </p:sp>
        <p:sp>
          <p:nvSpPr>
            <p:cNvPr id="35956" name="Line 23"/>
            <p:cNvSpPr>
              <a:spLocks noChangeShapeType="1"/>
            </p:cNvSpPr>
            <p:nvPr/>
          </p:nvSpPr>
          <p:spPr bwMode="auto">
            <a:xfrm>
              <a:off x="1197" y="1176"/>
              <a:ext cx="0" cy="324"/>
            </a:xfrm>
            <a:prstGeom prst="line">
              <a:avLst/>
            </a:prstGeom>
            <a:noFill/>
            <a:ln w="28575">
              <a:solidFill>
                <a:schemeClr val="tx1"/>
              </a:solidFill>
              <a:round/>
            </a:ln>
          </p:spPr>
          <p:txBody>
            <a:bodyPr/>
            <a:lstStyle/>
            <a:p>
              <a:endParaRPr lang="en-IN"/>
            </a:p>
          </p:txBody>
        </p:sp>
        <p:sp>
          <p:nvSpPr>
            <p:cNvPr id="35957" name="Line 24"/>
            <p:cNvSpPr>
              <a:spLocks noChangeShapeType="1"/>
            </p:cNvSpPr>
            <p:nvPr/>
          </p:nvSpPr>
          <p:spPr bwMode="auto">
            <a:xfrm>
              <a:off x="2143" y="1685"/>
              <a:ext cx="0" cy="324"/>
            </a:xfrm>
            <a:prstGeom prst="line">
              <a:avLst/>
            </a:prstGeom>
            <a:noFill/>
            <a:ln w="28575">
              <a:solidFill>
                <a:schemeClr val="tx1"/>
              </a:solidFill>
              <a:round/>
            </a:ln>
          </p:spPr>
          <p:txBody>
            <a:bodyPr/>
            <a:lstStyle/>
            <a:p>
              <a:endParaRPr lang="en-IN"/>
            </a:p>
          </p:txBody>
        </p:sp>
        <p:sp>
          <p:nvSpPr>
            <p:cNvPr id="35958" name="Line 25"/>
            <p:cNvSpPr>
              <a:spLocks noChangeShapeType="1"/>
            </p:cNvSpPr>
            <p:nvPr/>
          </p:nvSpPr>
          <p:spPr bwMode="auto">
            <a:xfrm flipH="1">
              <a:off x="1446" y="401"/>
              <a:ext cx="324" cy="185"/>
            </a:xfrm>
            <a:prstGeom prst="line">
              <a:avLst/>
            </a:prstGeom>
            <a:noFill/>
            <a:ln w="28575">
              <a:solidFill>
                <a:schemeClr val="tx1"/>
              </a:solidFill>
              <a:round/>
            </a:ln>
          </p:spPr>
          <p:txBody>
            <a:bodyPr/>
            <a:lstStyle/>
            <a:p>
              <a:endParaRPr lang="en-IN"/>
            </a:p>
          </p:txBody>
        </p:sp>
        <p:sp>
          <p:nvSpPr>
            <p:cNvPr id="35959" name="Line 26"/>
            <p:cNvSpPr>
              <a:spLocks noChangeShapeType="1"/>
            </p:cNvSpPr>
            <p:nvPr/>
          </p:nvSpPr>
          <p:spPr bwMode="auto">
            <a:xfrm flipH="1">
              <a:off x="1964" y="684"/>
              <a:ext cx="324" cy="185"/>
            </a:xfrm>
            <a:prstGeom prst="line">
              <a:avLst/>
            </a:prstGeom>
            <a:noFill/>
            <a:ln w="28575">
              <a:solidFill>
                <a:schemeClr val="tx1"/>
              </a:solidFill>
              <a:round/>
            </a:ln>
          </p:spPr>
          <p:txBody>
            <a:bodyPr/>
            <a:lstStyle/>
            <a:p>
              <a:endParaRPr lang="en-IN"/>
            </a:p>
          </p:txBody>
        </p:sp>
        <p:sp>
          <p:nvSpPr>
            <p:cNvPr id="35960" name="Line 27"/>
            <p:cNvSpPr>
              <a:spLocks noChangeShapeType="1"/>
            </p:cNvSpPr>
            <p:nvPr/>
          </p:nvSpPr>
          <p:spPr bwMode="auto">
            <a:xfrm>
              <a:off x="2467" y="1512"/>
              <a:ext cx="0" cy="324"/>
            </a:xfrm>
            <a:prstGeom prst="line">
              <a:avLst/>
            </a:prstGeom>
            <a:noFill/>
            <a:ln w="28575">
              <a:solidFill>
                <a:schemeClr val="tx1"/>
              </a:solidFill>
              <a:round/>
            </a:ln>
          </p:spPr>
          <p:txBody>
            <a:bodyPr/>
            <a:lstStyle/>
            <a:p>
              <a:endParaRPr lang="en-IN"/>
            </a:p>
          </p:txBody>
        </p:sp>
        <p:sp>
          <p:nvSpPr>
            <p:cNvPr id="35961" name="Line 28"/>
            <p:cNvSpPr>
              <a:spLocks noChangeShapeType="1"/>
            </p:cNvSpPr>
            <p:nvPr/>
          </p:nvSpPr>
          <p:spPr bwMode="auto">
            <a:xfrm flipH="1" flipV="1">
              <a:off x="1744" y="389"/>
              <a:ext cx="538" cy="305"/>
            </a:xfrm>
            <a:prstGeom prst="line">
              <a:avLst/>
            </a:prstGeom>
            <a:noFill/>
            <a:ln w="28575">
              <a:solidFill>
                <a:schemeClr val="tx1"/>
              </a:solidFill>
              <a:round/>
            </a:ln>
          </p:spPr>
          <p:txBody>
            <a:bodyPr/>
            <a:lstStyle/>
            <a:p>
              <a:endParaRPr lang="en-IN"/>
            </a:p>
          </p:txBody>
        </p:sp>
        <p:sp>
          <p:nvSpPr>
            <p:cNvPr id="35962" name="Line 29"/>
            <p:cNvSpPr>
              <a:spLocks noChangeShapeType="1"/>
            </p:cNvSpPr>
            <p:nvPr/>
          </p:nvSpPr>
          <p:spPr bwMode="auto">
            <a:xfrm flipH="1">
              <a:off x="2143" y="1546"/>
              <a:ext cx="324" cy="186"/>
            </a:xfrm>
            <a:prstGeom prst="line">
              <a:avLst/>
            </a:prstGeom>
            <a:noFill/>
            <a:ln w="28575">
              <a:solidFill>
                <a:schemeClr val="tx1"/>
              </a:solidFill>
              <a:round/>
            </a:ln>
          </p:spPr>
          <p:txBody>
            <a:bodyPr/>
            <a:lstStyle/>
            <a:p>
              <a:endParaRPr lang="en-IN"/>
            </a:p>
          </p:txBody>
        </p:sp>
        <p:sp>
          <p:nvSpPr>
            <p:cNvPr id="35963" name="Line 30"/>
            <p:cNvSpPr>
              <a:spLocks noChangeShapeType="1"/>
            </p:cNvSpPr>
            <p:nvPr/>
          </p:nvSpPr>
          <p:spPr bwMode="auto">
            <a:xfrm>
              <a:off x="430" y="2380"/>
              <a:ext cx="278" cy="185"/>
            </a:xfrm>
            <a:prstGeom prst="line">
              <a:avLst/>
            </a:prstGeom>
            <a:noFill/>
            <a:ln w="28575">
              <a:solidFill>
                <a:schemeClr val="tx1"/>
              </a:solidFill>
              <a:round/>
            </a:ln>
          </p:spPr>
          <p:txBody>
            <a:bodyPr/>
            <a:lstStyle/>
            <a:p>
              <a:endParaRPr lang="en-IN"/>
            </a:p>
          </p:txBody>
        </p:sp>
        <p:sp>
          <p:nvSpPr>
            <p:cNvPr id="35964" name="Line 31"/>
            <p:cNvSpPr>
              <a:spLocks noChangeShapeType="1"/>
            </p:cNvSpPr>
            <p:nvPr/>
          </p:nvSpPr>
          <p:spPr bwMode="auto">
            <a:xfrm>
              <a:off x="1078" y="2750"/>
              <a:ext cx="324" cy="185"/>
            </a:xfrm>
            <a:prstGeom prst="line">
              <a:avLst/>
            </a:prstGeom>
            <a:noFill/>
            <a:ln w="28575">
              <a:solidFill>
                <a:schemeClr val="tx1"/>
              </a:solidFill>
              <a:round/>
            </a:ln>
          </p:spPr>
          <p:txBody>
            <a:bodyPr/>
            <a:lstStyle/>
            <a:p>
              <a:endParaRPr lang="en-IN"/>
            </a:p>
          </p:txBody>
        </p:sp>
        <p:sp>
          <p:nvSpPr>
            <p:cNvPr id="35965" name="Oval 32"/>
            <p:cNvSpPr>
              <a:spLocks noChangeArrowheads="1"/>
            </p:cNvSpPr>
            <p:nvPr/>
          </p:nvSpPr>
          <p:spPr bwMode="auto">
            <a:xfrm rot="1805872">
              <a:off x="1402" y="1662"/>
              <a:ext cx="510" cy="93"/>
            </a:xfrm>
            <a:prstGeom prst="ellipse">
              <a:avLst/>
            </a:prstGeom>
            <a:solidFill>
              <a:schemeClr val="bg1"/>
            </a:solidFill>
            <a:ln w="9525">
              <a:noFill/>
              <a:round/>
            </a:ln>
          </p:spPr>
          <p:txBody>
            <a:bodyPr wrap="none" anchor="ctr"/>
            <a:lstStyle/>
            <a:p>
              <a:endParaRPr lang="en-IN"/>
            </a:p>
          </p:txBody>
        </p:sp>
        <p:sp>
          <p:nvSpPr>
            <p:cNvPr id="35966" name="Line 33"/>
            <p:cNvSpPr>
              <a:spLocks noChangeShapeType="1"/>
            </p:cNvSpPr>
            <p:nvPr/>
          </p:nvSpPr>
          <p:spPr bwMode="auto">
            <a:xfrm>
              <a:off x="1865" y="1269"/>
              <a:ext cx="0" cy="601"/>
            </a:xfrm>
            <a:prstGeom prst="line">
              <a:avLst/>
            </a:prstGeom>
            <a:noFill/>
            <a:ln w="28575">
              <a:solidFill>
                <a:schemeClr val="tx1"/>
              </a:solidFill>
              <a:round/>
            </a:ln>
          </p:spPr>
          <p:txBody>
            <a:bodyPr/>
            <a:lstStyle/>
            <a:p>
              <a:endParaRPr lang="en-IN"/>
            </a:p>
          </p:txBody>
        </p:sp>
        <p:sp>
          <p:nvSpPr>
            <p:cNvPr id="35967" name="Line 34"/>
            <p:cNvSpPr>
              <a:spLocks noChangeShapeType="1"/>
            </p:cNvSpPr>
            <p:nvPr/>
          </p:nvSpPr>
          <p:spPr bwMode="auto">
            <a:xfrm flipV="1">
              <a:off x="1449" y="1361"/>
              <a:ext cx="416" cy="232"/>
            </a:xfrm>
            <a:prstGeom prst="line">
              <a:avLst/>
            </a:prstGeom>
            <a:noFill/>
            <a:ln w="28575">
              <a:solidFill>
                <a:schemeClr val="tx1"/>
              </a:solidFill>
              <a:round/>
            </a:ln>
          </p:spPr>
          <p:txBody>
            <a:bodyPr/>
            <a:lstStyle/>
            <a:p>
              <a:endParaRPr lang="en-IN"/>
            </a:p>
          </p:txBody>
        </p:sp>
        <p:sp>
          <p:nvSpPr>
            <p:cNvPr id="35968" name="Oval 35"/>
            <p:cNvSpPr>
              <a:spLocks noChangeArrowheads="1"/>
            </p:cNvSpPr>
            <p:nvPr/>
          </p:nvSpPr>
          <p:spPr bwMode="auto">
            <a:xfrm rot="-1915735">
              <a:off x="1102" y="984"/>
              <a:ext cx="1360" cy="222"/>
            </a:xfrm>
            <a:prstGeom prst="ellipse">
              <a:avLst/>
            </a:prstGeom>
            <a:solidFill>
              <a:schemeClr val="bg1"/>
            </a:solidFill>
            <a:ln w="9525">
              <a:noFill/>
              <a:round/>
            </a:ln>
          </p:spPr>
          <p:txBody>
            <a:bodyPr wrap="none" anchor="ctr"/>
            <a:lstStyle/>
            <a:p>
              <a:endParaRPr lang="en-IN"/>
            </a:p>
          </p:txBody>
        </p:sp>
        <p:sp>
          <p:nvSpPr>
            <p:cNvPr id="35969" name="Line 36"/>
            <p:cNvSpPr>
              <a:spLocks noChangeShapeType="1"/>
            </p:cNvSpPr>
            <p:nvPr/>
          </p:nvSpPr>
          <p:spPr bwMode="auto">
            <a:xfrm>
              <a:off x="1958" y="852"/>
              <a:ext cx="185" cy="880"/>
            </a:xfrm>
            <a:prstGeom prst="line">
              <a:avLst/>
            </a:prstGeom>
            <a:noFill/>
            <a:ln w="28575">
              <a:solidFill>
                <a:schemeClr val="tx1"/>
              </a:solidFill>
              <a:round/>
            </a:ln>
          </p:spPr>
          <p:txBody>
            <a:bodyPr/>
            <a:lstStyle/>
            <a:p>
              <a:endParaRPr lang="en-IN"/>
            </a:p>
          </p:txBody>
        </p:sp>
        <p:sp>
          <p:nvSpPr>
            <p:cNvPr id="35970" name="Line 37"/>
            <p:cNvSpPr>
              <a:spLocks noChangeShapeType="1"/>
            </p:cNvSpPr>
            <p:nvPr/>
          </p:nvSpPr>
          <p:spPr bwMode="auto">
            <a:xfrm>
              <a:off x="2282" y="678"/>
              <a:ext cx="185" cy="880"/>
            </a:xfrm>
            <a:prstGeom prst="line">
              <a:avLst/>
            </a:prstGeom>
            <a:noFill/>
            <a:ln w="28575">
              <a:solidFill>
                <a:schemeClr val="tx1"/>
              </a:solidFill>
              <a:round/>
            </a:ln>
          </p:spPr>
          <p:txBody>
            <a:bodyPr/>
            <a:lstStyle/>
            <a:p>
              <a:endParaRPr lang="en-IN"/>
            </a:p>
          </p:txBody>
        </p:sp>
        <p:sp>
          <p:nvSpPr>
            <p:cNvPr id="35971" name="Line 38"/>
            <p:cNvSpPr>
              <a:spLocks noChangeShapeType="1"/>
            </p:cNvSpPr>
            <p:nvPr/>
          </p:nvSpPr>
          <p:spPr bwMode="auto">
            <a:xfrm>
              <a:off x="1449" y="1037"/>
              <a:ext cx="416" cy="232"/>
            </a:xfrm>
            <a:prstGeom prst="line">
              <a:avLst/>
            </a:prstGeom>
            <a:noFill/>
            <a:ln w="28575">
              <a:solidFill>
                <a:schemeClr val="tx1"/>
              </a:solidFill>
              <a:round/>
            </a:ln>
          </p:spPr>
          <p:txBody>
            <a:bodyPr/>
            <a:lstStyle/>
            <a:p>
              <a:endParaRPr lang="en-IN"/>
            </a:p>
          </p:txBody>
        </p:sp>
        <p:sp>
          <p:nvSpPr>
            <p:cNvPr id="35972" name="Line 39"/>
            <p:cNvSpPr>
              <a:spLocks noChangeShapeType="1"/>
            </p:cNvSpPr>
            <p:nvPr/>
          </p:nvSpPr>
          <p:spPr bwMode="auto">
            <a:xfrm flipV="1">
              <a:off x="1449" y="1037"/>
              <a:ext cx="0" cy="556"/>
            </a:xfrm>
            <a:prstGeom prst="line">
              <a:avLst/>
            </a:prstGeom>
            <a:noFill/>
            <a:ln w="28575">
              <a:solidFill>
                <a:schemeClr val="tx1"/>
              </a:solidFill>
              <a:round/>
            </a:ln>
          </p:spPr>
          <p:txBody>
            <a:bodyPr/>
            <a:lstStyle/>
            <a:p>
              <a:endParaRPr lang="en-IN"/>
            </a:p>
          </p:txBody>
        </p:sp>
        <p:grpSp>
          <p:nvGrpSpPr>
            <p:cNvPr id="3" name="Group 40"/>
            <p:cNvGrpSpPr/>
            <p:nvPr/>
          </p:nvGrpSpPr>
          <p:grpSpPr bwMode="auto">
            <a:xfrm>
              <a:off x="1171" y="288"/>
              <a:ext cx="1305" cy="739"/>
              <a:chOff x="1027" y="653"/>
              <a:chExt cx="1305" cy="739"/>
            </a:xfrm>
          </p:grpSpPr>
          <p:sp>
            <p:nvSpPr>
              <p:cNvPr id="35975" name="Line 41"/>
              <p:cNvSpPr>
                <a:spLocks noChangeShapeType="1"/>
              </p:cNvSpPr>
              <p:nvPr/>
            </p:nvSpPr>
            <p:spPr bwMode="auto">
              <a:xfrm flipH="1" flipV="1">
                <a:off x="1360" y="653"/>
                <a:ext cx="972" cy="551"/>
              </a:xfrm>
              <a:prstGeom prst="line">
                <a:avLst/>
              </a:prstGeom>
              <a:noFill/>
              <a:ln w="9525">
                <a:solidFill>
                  <a:schemeClr val="folHlink"/>
                </a:solidFill>
                <a:round/>
              </a:ln>
            </p:spPr>
            <p:txBody>
              <a:bodyPr/>
              <a:lstStyle/>
              <a:p>
                <a:endParaRPr lang="en-IN"/>
              </a:p>
            </p:txBody>
          </p:sp>
          <p:sp>
            <p:nvSpPr>
              <p:cNvPr id="35976" name="Line 42"/>
              <p:cNvSpPr>
                <a:spLocks noChangeShapeType="1"/>
              </p:cNvSpPr>
              <p:nvPr/>
            </p:nvSpPr>
            <p:spPr bwMode="auto">
              <a:xfrm flipH="1">
                <a:off x="1044" y="653"/>
                <a:ext cx="324" cy="185"/>
              </a:xfrm>
              <a:prstGeom prst="line">
                <a:avLst/>
              </a:prstGeom>
              <a:noFill/>
              <a:ln w="9525">
                <a:solidFill>
                  <a:schemeClr val="folHlink"/>
                </a:solidFill>
                <a:round/>
              </a:ln>
            </p:spPr>
            <p:txBody>
              <a:bodyPr/>
              <a:lstStyle/>
              <a:p>
                <a:endParaRPr lang="en-IN"/>
              </a:p>
            </p:txBody>
          </p:sp>
          <p:sp>
            <p:nvSpPr>
              <p:cNvPr id="35977" name="Line 43"/>
              <p:cNvSpPr>
                <a:spLocks noChangeShapeType="1"/>
              </p:cNvSpPr>
              <p:nvPr/>
            </p:nvSpPr>
            <p:spPr bwMode="auto">
              <a:xfrm flipH="1">
                <a:off x="1999" y="1207"/>
                <a:ext cx="324" cy="185"/>
              </a:xfrm>
              <a:prstGeom prst="line">
                <a:avLst/>
              </a:prstGeom>
              <a:noFill/>
              <a:ln w="9525">
                <a:solidFill>
                  <a:schemeClr val="tx1"/>
                </a:solidFill>
                <a:round/>
              </a:ln>
            </p:spPr>
            <p:txBody>
              <a:bodyPr/>
              <a:lstStyle/>
              <a:p>
                <a:endParaRPr lang="en-IN"/>
              </a:p>
            </p:txBody>
          </p:sp>
          <p:sp>
            <p:nvSpPr>
              <p:cNvPr id="35978" name="Line 44"/>
              <p:cNvSpPr>
                <a:spLocks noChangeShapeType="1"/>
              </p:cNvSpPr>
              <p:nvPr/>
            </p:nvSpPr>
            <p:spPr bwMode="auto">
              <a:xfrm flipH="1" flipV="1">
                <a:off x="1027" y="829"/>
                <a:ext cx="972" cy="551"/>
              </a:xfrm>
              <a:prstGeom prst="line">
                <a:avLst/>
              </a:prstGeom>
              <a:noFill/>
              <a:ln w="9525">
                <a:solidFill>
                  <a:schemeClr val="folHlink"/>
                </a:solidFill>
                <a:round/>
              </a:ln>
            </p:spPr>
            <p:txBody>
              <a:bodyPr/>
              <a:lstStyle/>
              <a:p>
                <a:endParaRPr lang="en-IN"/>
              </a:p>
            </p:txBody>
          </p:sp>
        </p:grpSp>
        <p:sp>
          <p:nvSpPr>
            <p:cNvPr id="35974" name="Text Box 45"/>
            <p:cNvSpPr txBox="1">
              <a:spLocks noChangeArrowheads="1"/>
            </p:cNvSpPr>
            <p:nvPr/>
          </p:nvSpPr>
          <p:spPr bwMode="auto">
            <a:xfrm>
              <a:off x="1392" y="2899"/>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4" name="Group 46"/>
          <p:cNvGrpSpPr/>
          <p:nvPr/>
        </p:nvGrpSpPr>
        <p:grpSpPr bwMode="auto">
          <a:xfrm>
            <a:off x="3200400" y="3575050"/>
            <a:ext cx="3636963" cy="2339975"/>
            <a:chOff x="2016" y="2252"/>
            <a:chExt cx="2291" cy="1474"/>
          </a:xfrm>
        </p:grpSpPr>
        <p:sp>
          <p:nvSpPr>
            <p:cNvPr id="35904" name="Rectangle 47"/>
            <p:cNvSpPr>
              <a:spLocks noChangeArrowheads="1"/>
            </p:cNvSpPr>
            <p:nvPr/>
          </p:nvSpPr>
          <p:spPr bwMode="auto">
            <a:xfrm>
              <a:off x="2368" y="2937"/>
              <a:ext cx="1931" cy="453"/>
            </a:xfrm>
            <a:prstGeom prst="rect">
              <a:avLst/>
            </a:prstGeom>
            <a:solidFill>
              <a:schemeClr val="bg1"/>
            </a:solidFill>
            <a:ln w="9525">
              <a:solidFill>
                <a:schemeClr val="tx1"/>
              </a:solidFill>
              <a:miter lim="800000"/>
            </a:ln>
          </p:spPr>
          <p:txBody>
            <a:bodyPr wrap="none" anchor="ctr"/>
            <a:lstStyle/>
            <a:p>
              <a:endParaRPr lang="en-IN"/>
            </a:p>
          </p:txBody>
        </p:sp>
        <p:sp>
          <p:nvSpPr>
            <p:cNvPr id="35905" name="Line 48"/>
            <p:cNvSpPr>
              <a:spLocks noChangeShapeType="1"/>
            </p:cNvSpPr>
            <p:nvPr/>
          </p:nvSpPr>
          <p:spPr bwMode="auto">
            <a:xfrm flipH="1">
              <a:off x="2376" y="3088"/>
              <a:ext cx="1931" cy="0"/>
            </a:xfrm>
            <a:prstGeom prst="line">
              <a:avLst/>
            </a:prstGeom>
            <a:noFill/>
            <a:ln w="9525">
              <a:solidFill>
                <a:schemeClr val="tx1"/>
              </a:solidFill>
              <a:prstDash val="lgDash"/>
              <a:round/>
            </a:ln>
          </p:spPr>
          <p:txBody>
            <a:bodyPr/>
            <a:lstStyle/>
            <a:p>
              <a:endParaRPr lang="en-IN"/>
            </a:p>
          </p:txBody>
        </p:sp>
        <p:sp>
          <p:nvSpPr>
            <p:cNvPr id="35906" name="Rectangle 49"/>
            <p:cNvSpPr>
              <a:spLocks noChangeArrowheads="1"/>
            </p:cNvSpPr>
            <p:nvPr/>
          </p:nvSpPr>
          <p:spPr bwMode="auto">
            <a:xfrm>
              <a:off x="3220" y="2430"/>
              <a:ext cx="332" cy="507"/>
            </a:xfrm>
            <a:prstGeom prst="rect">
              <a:avLst/>
            </a:prstGeom>
            <a:solidFill>
              <a:schemeClr val="bg1"/>
            </a:solidFill>
            <a:ln w="9525">
              <a:solidFill>
                <a:schemeClr val="tx1"/>
              </a:solidFill>
              <a:miter lim="800000"/>
            </a:ln>
          </p:spPr>
          <p:txBody>
            <a:bodyPr wrap="none" anchor="ctr"/>
            <a:lstStyle/>
            <a:p>
              <a:endParaRPr lang="en-IN"/>
            </a:p>
          </p:txBody>
        </p:sp>
        <p:sp>
          <p:nvSpPr>
            <p:cNvPr id="35907" name="Rectangle 50"/>
            <p:cNvSpPr>
              <a:spLocks noChangeArrowheads="1"/>
            </p:cNvSpPr>
            <p:nvPr/>
          </p:nvSpPr>
          <p:spPr bwMode="auto">
            <a:xfrm>
              <a:off x="3235" y="2847"/>
              <a:ext cx="302" cy="151"/>
            </a:xfrm>
            <a:prstGeom prst="rect">
              <a:avLst/>
            </a:prstGeom>
            <a:solidFill>
              <a:schemeClr val="bg1"/>
            </a:solidFill>
            <a:ln w="9525">
              <a:solidFill>
                <a:schemeClr val="bg1"/>
              </a:solidFill>
              <a:miter lim="800000"/>
            </a:ln>
          </p:spPr>
          <p:txBody>
            <a:bodyPr wrap="none" anchor="ctr"/>
            <a:lstStyle/>
            <a:p>
              <a:endParaRPr lang="en-IN"/>
            </a:p>
          </p:txBody>
        </p:sp>
        <p:sp>
          <p:nvSpPr>
            <p:cNvPr id="35908" name="Line 51"/>
            <p:cNvSpPr>
              <a:spLocks noChangeShapeType="1"/>
            </p:cNvSpPr>
            <p:nvPr/>
          </p:nvSpPr>
          <p:spPr bwMode="auto">
            <a:xfrm>
              <a:off x="3213" y="2606"/>
              <a:ext cx="332" cy="0"/>
            </a:xfrm>
            <a:prstGeom prst="line">
              <a:avLst/>
            </a:prstGeom>
            <a:noFill/>
            <a:ln w="9525">
              <a:solidFill>
                <a:schemeClr val="tx1"/>
              </a:solidFill>
              <a:prstDash val="lgDash"/>
              <a:round/>
            </a:ln>
          </p:spPr>
          <p:txBody>
            <a:bodyPr/>
            <a:lstStyle/>
            <a:p>
              <a:endParaRPr lang="en-IN"/>
            </a:p>
          </p:txBody>
        </p:sp>
        <p:sp>
          <p:nvSpPr>
            <p:cNvPr id="35909" name="Line 52"/>
            <p:cNvSpPr>
              <a:spLocks noChangeShapeType="1"/>
            </p:cNvSpPr>
            <p:nvPr/>
          </p:nvSpPr>
          <p:spPr bwMode="auto">
            <a:xfrm>
              <a:off x="3069" y="2756"/>
              <a:ext cx="604" cy="0"/>
            </a:xfrm>
            <a:prstGeom prst="line">
              <a:avLst/>
            </a:prstGeom>
            <a:noFill/>
            <a:ln w="9525">
              <a:solidFill>
                <a:schemeClr val="tx1"/>
              </a:solidFill>
              <a:prstDash val="lgDashDot"/>
              <a:round/>
            </a:ln>
          </p:spPr>
          <p:txBody>
            <a:bodyPr/>
            <a:lstStyle/>
            <a:p>
              <a:endParaRPr lang="en-IN"/>
            </a:p>
          </p:txBody>
        </p:sp>
        <p:sp>
          <p:nvSpPr>
            <p:cNvPr id="35910" name="Line 53"/>
            <p:cNvSpPr>
              <a:spLocks noChangeShapeType="1"/>
            </p:cNvSpPr>
            <p:nvPr/>
          </p:nvSpPr>
          <p:spPr bwMode="auto">
            <a:xfrm>
              <a:off x="3213" y="2847"/>
              <a:ext cx="362" cy="0"/>
            </a:xfrm>
            <a:prstGeom prst="line">
              <a:avLst/>
            </a:prstGeom>
            <a:noFill/>
            <a:ln w="9525">
              <a:solidFill>
                <a:schemeClr val="tx1"/>
              </a:solidFill>
              <a:round/>
            </a:ln>
          </p:spPr>
          <p:txBody>
            <a:bodyPr/>
            <a:lstStyle/>
            <a:p>
              <a:endParaRPr lang="en-IN"/>
            </a:p>
          </p:txBody>
        </p:sp>
        <p:sp>
          <p:nvSpPr>
            <p:cNvPr id="35911" name="Text Box 54"/>
            <p:cNvSpPr txBox="1">
              <a:spLocks noChangeArrowheads="1"/>
            </p:cNvSpPr>
            <p:nvPr/>
          </p:nvSpPr>
          <p:spPr bwMode="auto">
            <a:xfrm>
              <a:off x="2272" y="3342"/>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35912" name="Line 55"/>
            <p:cNvSpPr>
              <a:spLocks noChangeShapeType="1"/>
            </p:cNvSpPr>
            <p:nvPr/>
          </p:nvSpPr>
          <p:spPr bwMode="auto">
            <a:xfrm>
              <a:off x="2368" y="3534"/>
              <a:ext cx="0" cy="192"/>
            </a:xfrm>
            <a:prstGeom prst="line">
              <a:avLst/>
            </a:prstGeom>
            <a:noFill/>
            <a:ln w="9525">
              <a:solidFill>
                <a:schemeClr val="tx1"/>
              </a:solidFill>
              <a:round/>
            </a:ln>
          </p:spPr>
          <p:txBody>
            <a:bodyPr/>
            <a:lstStyle/>
            <a:p>
              <a:endParaRPr lang="en-IN"/>
            </a:p>
          </p:txBody>
        </p:sp>
        <p:sp>
          <p:nvSpPr>
            <p:cNvPr id="35913" name="Line 56"/>
            <p:cNvSpPr>
              <a:spLocks noChangeShapeType="1"/>
            </p:cNvSpPr>
            <p:nvPr/>
          </p:nvSpPr>
          <p:spPr bwMode="auto">
            <a:xfrm>
              <a:off x="4294" y="3534"/>
              <a:ext cx="0" cy="192"/>
            </a:xfrm>
            <a:prstGeom prst="line">
              <a:avLst/>
            </a:prstGeom>
            <a:noFill/>
            <a:ln w="9525">
              <a:solidFill>
                <a:schemeClr val="tx1"/>
              </a:solidFill>
              <a:round/>
            </a:ln>
          </p:spPr>
          <p:txBody>
            <a:bodyPr/>
            <a:lstStyle/>
            <a:p>
              <a:endParaRPr lang="en-IN"/>
            </a:p>
          </p:txBody>
        </p:sp>
        <p:sp>
          <p:nvSpPr>
            <p:cNvPr id="35914" name="Line 57"/>
            <p:cNvSpPr>
              <a:spLocks noChangeShapeType="1"/>
            </p:cNvSpPr>
            <p:nvPr/>
          </p:nvSpPr>
          <p:spPr bwMode="auto">
            <a:xfrm flipV="1">
              <a:off x="3220" y="2252"/>
              <a:ext cx="0" cy="144"/>
            </a:xfrm>
            <a:prstGeom prst="line">
              <a:avLst/>
            </a:prstGeom>
            <a:noFill/>
            <a:ln w="9525">
              <a:solidFill>
                <a:schemeClr val="tx1"/>
              </a:solidFill>
              <a:round/>
            </a:ln>
          </p:spPr>
          <p:txBody>
            <a:bodyPr/>
            <a:lstStyle/>
            <a:p>
              <a:endParaRPr lang="en-IN"/>
            </a:p>
          </p:txBody>
        </p:sp>
        <p:sp>
          <p:nvSpPr>
            <p:cNvPr id="35915" name="Line 58"/>
            <p:cNvSpPr>
              <a:spLocks noChangeShapeType="1"/>
            </p:cNvSpPr>
            <p:nvPr/>
          </p:nvSpPr>
          <p:spPr bwMode="auto">
            <a:xfrm flipV="1">
              <a:off x="3556" y="2252"/>
              <a:ext cx="0" cy="144"/>
            </a:xfrm>
            <a:prstGeom prst="line">
              <a:avLst/>
            </a:prstGeom>
            <a:noFill/>
            <a:ln w="9525">
              <a:solidFill>
                <a:schemeClr val="tx1"/>
              </a:solidFill>
              <a:round/>
            </a:ln>
          </p:spPr>
          <p:txBody>
            <a:bodyPr/>
            <a:lstStyle/>
            <a:p>
              <a:endParaRPr lang="en-IN"/>
            </a:p>
          </p:txBody>
        </p:sp>
        <p:sp>
          <p:nvSpPr>
            <p:cNvPr id="35916" name="Line 59"/>
            <p:cNvSpPr>
              <a:spLocks noChangeShapeType="1"/>
            </p:cNvSpPr>
            <p:nvPr/>
          </p:nvSpPr>
          <p:spPr bwMode="auto">
            <a:xfrm>
              <a:off x="2092" y="2940"/>
              <a:ext cx="240" cy="0"/>
            </a:xfrm>
            <a:prstGeom prst="line">
              <a:avLst/>
            </a:prstGeom>
            <a:noFill/>
            <a:ln w="9525">
              <a:solidFill>
                <a:schemeClr val="tx1"/>
              </a:solidFill>
              <a:round/>
            </a:ln>
          </p:spPr>
          <p:txBody>
            <a:bodyPr/>
            <a:lstStyle/>
            <a:p>
              <a:endParaRPr lang="en-IN"/>
            </a:p>
          </p:txBody>
        </p:sp>
        <p:sp>
          <p:nvSpPr>
            <p:cNvPr id="35917" name="Line 60"/>
            <p:cNvSpPr>
              <a:spLocks noChangeShapeType="1"/>
            </p:cNvSpPr>
            <p:nvPr/>
          </p:nvSpPr>
          <p:spPr bwMode="auto">
            <a:xfrm>
              <a:off x="2080" y="3390"/>
              <a:ext cx="240" cy="0"/>
            </a:xfrm>
            <a:prstGeom prst="line">
              <a:avLst/>
            </a:prstGeom>
            <a:noFill/>
            <a:ln w="9525">
              <a:solidFill>
                <a:schemeClr val="tx1"/>
              </a:solidFill>
              <a:round/>
            </a:ln>
          </p:spPr>
          <p:txBody>
            <a:bodyPr/>
            <a:lstStyle/>
            <a:p>
              <a:endParaRPr lang="en-IN"/>
            </a:p>
          </p:txBody>
        </p:sp>
        <p:sp>
          <p:nvSpPr>
            <p:cNvPr id="35918" name="Line 61"/>
            <p:cNvSpPr>
              <a:spLocks noChangeShapeType="1"/>
            </p:cNvSpPr>
            <p:nvPr/>
          </p:nvSpPr>
          <p:spPr bwMode="auto">
            <a:xfrm>
              <a:off x="2230" y="3096"/>
              <a:ext cx="144" cy="0"/>
            </a:xfrm>
            <a:prstGeom prst="line">
              <a:avLst/>
            </a:prstGeom>
            <a:noFill/>
            <a:ln w="9525">
              <a:solidFill>
                <a:schemeClr val="tx1"/>
              </a:solidFill>
              <a:round/>
            </a:ln>
          </p:spPr>
          <p:txBody>
            <a:bodyPr/>
            <a:lstStyle/>
            <a:p>
              <a:endParaRPr lang="en-IN"/>
            </a:p>
          </p:txBody>
        </p:sp>
        <p:sp>
          <p:nvSpPr>
            <p:cNvPr id="35919" name="Line 62"/>
            <p:cNvSpPr>
              <a:spLocks noChangeShapeType="1"/>
            </p:cNvSpPr>
            <p:nvPr/>
          </p:nvSpPr>
          <p:spPr bwMode="auto">
            <a:xfrm>
              <a:off x="3674" y="2430"/>
              <a:ext cx="384" cy="0"/>
            </a:xfrm>
            <a:prstGeom prst="line">
              <a:avLst/>
            </a:prstGeom>
            <a:noFill/>
            <a:ln w="9525">
              <a:solidFill>
                <a:schemeClr val="tx1"/>
              </a:solidFill>
              <a:round/>
            </a:ln>
          </p:spPr>
          <p:txBody>
            <a:bodyPr/>
            <a:lstStyle/>
            <a:p>
              <a:endParaRPr lang="en-IN"/>
            </a:p>
          </p:txBody>
        </p:sp>
        <p:sp>
          <p:nvSpPr>
            <p:cNvPr id="35920" name="Line 63"/>
            <p:cNvSpPr>
              <a:spLocks noChangeShapeType="1"/>
            </p:cNvSpPr>
            <p:nvPr/>
          </p:nvSpPr>
          <p:spPr bwMode="auto">
            <a:xfrm>
              <a:off x="3770" y="2942"/>
              <a:ext cx="144" cy="0"/>
            </a:xfrm>
            <a:prstGeom prst="line">
              <a:avLst/>
            </a:prstGeom>
            <a:noFill/>
            <a:ln w="9525">
              <a:solidFill>
                <a:schemeClr val="tx1"/>
              </a:solidFill>
              <a:round/>
            </a:ln>
          </p:spPr>
          <p:txBody>
            <a:bodyPr/>
            <a:lstStyle/>
            <a:p>
              <a:endParaRPr lang="en-IN"/>
            </a:p>
          </p:txBody>
        </p:sp>
        <p:sp>
          <p:nvSpPr>
            <p:cNvPr id="35921" name="Line 64"/>
            <p:cNvSpPr>
              <a:spLocks noChangeShapeType="1"/>
            </p:cNvSpPr>
            <p:nvPr/>
          </p:nvSpPr>
          <p:spPr bwMode="auto">
            <a:xfrm>
              <a:off x="3124" y="2348"/>
              <a:ext cx="96" cy="0"/>
            </a:xfrm>
            <a:prstGeom prst="line">
              <a:avLst/>
            </a:prstGeom>
            <a:noFill/>
            <a:ln w="9525">
              <a:solidFill>
                <a:schemeClr val="tx1"/>
              </a:solidFill>
              <a:round/>
              <a:tailEnd type="triangle" w="med" len="med"/>
            </a:ln>
          </p:spPr>
          <p:txBody>
            <a:bodyPr/>
            <a:lstStyle/>
            <a:p>
              <a:endParaRPr lang="en-IN"/>
            </a:p>
          </p:txBody>
        </p:sp>
        <p:sp>
          <p:nvSpPr>
            <p:cNvPr id="35922" name="Line 65"/>
            <p:cNvSpPr>
              <a:spLocks noChangeShapeType="1"/>
            </p:cNvSpPr>
            <p:nvPr/>
          </p:nvSpPr>
          <p:spPr bwMode="auto">
            <a:xfrm flipH="1">
              <a:off x="3556" y="2348"/>
              <a:ext cx="96" cy="0"/>
            </a:xfrm>
            <a:prstGeom prst="line">
              <a:avLst/>
            </a:prstGeom>
            <a:noFill/>
            <a:ln w="9525">
              <a:solidFill>
                <a:schemeClr val="tx1"/>
              </a:solidFill>
              <a:round/>
              <a:tailEnd type="triangle" w="med" len="med"/>
            </a:ln>
          </p:spPr>
          <p:txBody>
            <a:bodyPr/>
            <a:lstStyle/>
            <a:p>
              <a:endParaRPr lang="en-IN"/>
            </a:p>
          </p:txBody>
        </p:sp>
        <p:sp>
          <p:nvSpPr>
            <p:cNvPr id="35923" name="Line 66"/>
            <p:cNvSpPr>
              <a:spLocks noChangeShapeType="1"/>
            </p:cNvSpPr>
            <p:nvPr/>
          </p:nvSpPr>
          <p:spPr bwMode="auto">
            <a:xfrm>
              <a:off x="3818" y="2748"/>
              <a:ext cx="0" cy="192"/>
            </a:xfrm>
            <a:prstGeom prst="line">
              <a:avLst/>
            </a:prstGeom>
            <a:noFill/>
            <a:ln w="9525">
              <a:solidFill>
                <a:schemeClr val="tx1"/>
              </a:solidFill>
              <a:round/>
              <a:tailEnd type="triangle" w="med" len="med"/>
            </a:ln>
          </p:spPr>
          <p:txBody>
            <a:bodyPr/>
            <a:lstStyle/>
            <a:p>
              <a:endParaRPr lang="en-IN"/>
            </a:p>
          </p:txBody>
        </p:sp>
        <p:sp>
          <p:nvSpPr>
            <p:cNvPr id="35924" name="Line 67"/>
            <p:cNvSpPr>
              <a:spLocks noChangeShapeType="1"/>
            </p:cNvSpPr>
            <p:nvPr/>
          </p:nvSpPr>
          <p:spPr bwMode="auto">
            <a:xfrm flipV="1">
              <a:off x="3818" y="2430"/>
              <a:ext cx="0" cy="192"/>
            </a:xfrm>
            <a:prstGeom prst="line">
              <a:avLst/>
            </a:prstGeom>
            <a:noFill/>
            <a:ln w="9525">
              <a:solidFill>
                <a:schemeClr val="tx1"/>
              </a:solidFill>
              <a:round/>
              <a:tailEnd type="triangle" w="med" len="med"/>
            </a:ln>
          </p:spPr>
          <p:txBody>
            <a:bodyPr/>
            <a:lstStyle/>
            <a:p>
              <a:endParaRPr lang="en-IN"/>
            </a:p>
          </p:txBody>
        </p:sp>
        <p:sp>
          <p:nvSpPr>
            <p:cNvPr id="35925" name="Line 68"/>
            <p:cNvSpPr>
              <a:spLocks noChangeShapeType="1"/>
            </p:cNvSpPr>
            <p:nvPr/>
          </p:nvSpPr>
          <p:spPr bwMode="auto">
            <a:xfrm>
              <a:off x="2278" y="3288"/>
              <a:ext cx="0" cy="96"/>
            </a:xfrm>
            <a:prstGeom prst="line">
              <a:avLst/>
            </a:prstGeom>
            <a:noFill/>
            <a:ln w="9525">
              <a:solidFill>
                <a:schemeClr val="tx1"/>
              </a:solidFill>
              <a:round/>
              <a:tailEnd type="triangle" w="med" len="med"/>
            </a:ln>
          </p:spPr>
          <p:txBody>
            <a:bodyPr/>
            <a:lstStyle/>
            <a:p>
              <a:endParaRPr lang="en-IN"/>
            </a:p>
          </p:txBody>
        </p:sp>
        <p:sp>
          <p:nvSpPr>
            <p:cNvPr id="35926" name="Line 69"/>
            <p:cNvSpPr>
              <a:spLocks noChangeShapeType="1"/>
            </p:cNvSpPr>
            <p:nvPr/>
          </p:nvSpPr>
          <p:spPr bwMode="auto">
            <a:xfrm flipV="1">
              <a:off x="2278" y="3096"/>
              <a:ext cx="0" cy="96"/>
            </a:xfrm>
            <a:prstGeom prst="line">
              <a:avLst/>
            </a:prstGeom>
            <a:noFill/>
            <a:ln w="9525">
              <a:solidFill>
                <a:schemeClr val="tx1"/>
              </a:solidFill>
              <a:round/>
              <a:tailEnd type="triangle" w="med" len="med"/>
            </a:ln>
          </p:spPr>
          <p:txBody>
            <a:bodyPr/>
            <a:lstStyle/>
            <a:p>
              <a:endParaRPr lang="en-IN"/>
            </a:p>
          </p:txBody>
        </p:sp>
        <p:sp>
          <p:nvSpPr>
            <p:cNvPr id="35927" name="Line 70"/>
            <p:cNvSpPr>
              <a:spLocks noChangeShapeType="1"/>
            </p:cNvSpPr>
            <p:nvPr/>
          </p:nvSpPr>
          <p:spPr bwMode="auto">
            <a:xfrm flipV="1">
              <a:off x="2128" y="2928"/>
              <a:ext cx="0" cy="192"/>
            </a:xfrm>
            <a:prstGeom prst="line">
              <a:avLst/>
            </a:prstGeom>
            <a:noFill/>
            <a:ln w="9525">
              <a:solidFill>
                <a:schemeClr val="tx1"/>
              </a:solidFill>
              <a:round/>
              <a:tailEnd type="triangle" w="med" len="med"/>
            </a:ln>
          </p:spPr>
          <p:txBody>
            <a:bodyPr/>
            <a:lstStyle/>
            <a:p>
              <a:endParaRPr lang="en-IN"/>
            </a:p>
          </p:txBody>
        </p:sp>
        <p:sp>
          <p:nvSpPr>
            <p:cNvPr id="35928" name="Line 71"/>
            <p:cNvSpPr>
              <a:spLocks noChangeShapeType="1"/>
            </p:cNvSpPr>
            <p:nvPr/>
          </p:nvSpPr>
          <p:spPr bwMode="auto">
            <a:xfrm>
              <a:off x="2128" y="3246"/>
              <a:ext cx="0" cy="144"/>
            </a:xfrm>
            <a:prstGeom prst="line">
              <a:avLst/>
            </a:prstGeom>
            <a:noFill/>
            <a:ln w="9525">
              <a:solidFill>
                <a:schemeClr val="tx1"/>
              </a:solidFill>
              <a:round/>
              <a:tailEnd type="triangle" w="med" len="med"/>
            </a:ln>
          </p:spPr>
          <p:txBody>
            <a:bodyPr/>
            <a:lstStyle/>
            <a:p>
              <a:endParaRPr lang="en-IN"/>
            </a:p>
          </p:txBody>
        </p:sp>
        <p:sp>
          <p:nvSpPr>
            <p:cNvPr id="35929" name="Line 72"/>
            <p:cNvSpPr>
              <a:spLocks noChangeShapeType="1"/>
            </p:cNvSpPr>
            <p:nvPr/>
          </p:nvSpPr>
          <p:spPr bwMode="auto">
            <a:xfrm flipH="1">
              <a:off x="2368" y="3630"/>
              <a:ext cx="768" cy="0"/>
            </a:xfrm>
            <a:prstGeom prst="line">
              <a:avLst/>
            </a:prstGeom>
            <a:noFill/>
            <a:ln w="9525">
              <a:solidFill>
                <a:schemeClr val="tx1"/>
              </a:solidFill>
              <a:round/>
              <a:tailEnd type="triangle" w="med" len="med"/>
            </a:ln>
          </p:spPr>
          <p:txBody>
            <a:bodyPr/>
            <a:lstStyle/>
            <a:p>
              <a:endParaRPr lang="en-IN"/>
            </a:p>
          </p:txBody>
        </p:sp>
        <p:sp>
          <p:nvSpPr>
            <p:cNvPr id="35930" name="Line 73"/>
            <p:cNvSpPr>
              <a:spLocks noChangeShapeType="1"/>
            </p:cNvSpPr>
            <p:nvPr/>
          </p:nvSpPr>
          <p:spPr bwMode="auto">
            <a:xfrm>
              <a:off x="3568" y="3630"/>
              <a:ext cx="720" cy="0"/>
            </a:xfrm>
            <a:prstGeom prst="line">
              <a:avLst/>
            </a:prstGeom>
            <a:noFill/>
            <a:ln w="9525">
              <a:solidFill>
                <a:schemeClr val="tx1"/>
              </a:solidFill>
              <a:round/>
              <a:tailEnd type="triangle" w="med" len="med"/>
            </a:ln>
          </p:spPr>
          <p:txBody>
            <a:bodyPr/>
            <a:lstStyle/>
            <a:p>
              <a:endParaRPr lang="en-IN"/>
            </a:p>
          </p:txBody>
        </p:sp>
        <p:sp>
          <p:nvSpPr>
            <p:cNvPr id="35931" name="Text Box 74"/>
            <p:cNvSpPr txBox="1">
              <a:spLocks noChangeArrowheads="1"/>
            </p:cNvSpPr>
            <p:nvPr/>
          </p:nvSpPr>
          <p:spPr bwMode="auto">
            <a:xfrm>
              <a:off x="3290" y="2257"/>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5932" name="Text Box 75"/>
            <p:cNvSpPr txBox="1">
              <a:spLocks noChangeArrowheads="1"/>
            </p:cNvSpPr>
            <p:nvPr/>
          </p:nvSpPr>
          <p:spPr bwMode="auto">
            <a:xfrm>
              <a:off x="2016" y="3089"/>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5933" name="Text Box 76"/>
            <p:cNvSpPr txBox="1">
              <a:spLocks noChangeArrowheads="1"/>
            </p:cNvSpPr>
            <p:nvPr/>
          </p:nvSpPr>
          <p:spPr bwMode="auto">
            <a:xfrm>
              <a:off x="2154" y="3161"/>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5934" name="Text Box 77"/>
            <p:cNvSpPr txBox="1">
              <a:spLocks noChangeArrowheads="1"/>
            </p:cNvSpPr>
            <p:nvPr/>
          </p:nvSpPr>
          <p:spPr bwMode="auto">
            <a:xfrm>
              <a:off x="3712" y="2603"/>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5935" name="Text Box 78"/>
            <p:cNvSpPr txBox="1">
              <a:spLocks noChangeArrowheads="1"/>
            </p:cNvSpPr>
            <p:nvPr/>
          </p:nvSpPr>
          <p:spPr bwMode="auto">
            <a:xfrm>
              <a:off x="3234" y="3539"/>
              <a:ext cx="260" cy="173"/>
            </a:xfrm>
            <a:prstGeom prst="rect">
              <a:avLst/>
            </a:prstGeom>
            <a:noFill/>
            <a:ln w="9525">
              <a:noFill/>
              <a:miter lim="800000"/>
            </a:ln>
          </p:spPr>
          <p:txBody>
            <a:bodyPr wrap="none">
              <a:spAutoFit/>
            </a:bodyPr>
            <a:lstStyle/>
            <a:p>
              <a:pPr algn="ctr"/>
              <a:r>
                <a:rPr lang="en-US" sz="1200">
                  <a:latin typeface="Times New Roman" charset="0"/>
                </a:rPr>
                <a:t>100</a:t>
              </a:r>
              <a:endParaRPr lang="en-US" sz="1200">
                <a:latin typeface="Times New Roman" charset="0"/>
              </a:endParaRPr>
            </a:p>
          </p:txBody>
        </p:sp>
      </p:grpSp>
      <p:grpSp>
        <p:nvGrpSpPr>
          <p:cNvPr id="5" name="Group 79"/>
          <p:cNvGrpSpPr/>
          <p:nvPr/>
        </p:nvGrpSpPr>
        <p:grpSpPr bwMode="auto">
          <a:xfrm>
            <a:off x="6807200" y="3276600"/>
            <a:ext cx="1981200" cy="2606675"/>
            <a:chOff x="4288" y="2064"/>
            <a:chExt cx="1248" cy="1642"/>
          </a:xfrm>
        </p:grpSpPr>
        <p:sp>
          <p:nvSpPr>
            <p:cNvPr id="35863" name="AutoShape 80"/>
            <p:cNvSpPr>
              <a:spLocks noChangeArrowheads="1"/>
            </p:cNvSpPr>
            <p:nvPr/>
          </p:nvSpPr>
          <p:spPr bwMode="auto">
            <a:xfrm>
              <a:off x="4480" y="2418"/>
              <a:ext cx="1056" cy="893"/>
            </a:xfrm>
            <a:prstGeom prst="hexagon">
              <a:avLst>
                <a:gd name="adj" fmla="val 29563"/>
                <a:gd name="vf" fmla="val 115470"/>
              </a:avLst>
            </a:prstGeom>
            <a:solidFill>
              <a:schemeClr val="bg1"/>
            </a:solidFill>
            <a:ln w="9525">
              <a:solidFill>
                <a:schemeClr val="tx1"/>
              </a:solidFill>
              <a:miter lim="800000"/>
            </a:ln>
          </p:spPr>
          <p:txBody>
            <a:bodyPr wrap="none" anchor="ctr"/>
            <a:lstStyle/>
            <a:p>
              <a:pPr algn="ctr"/>
              <a:endParaRPr lang="en-US" sz="1200">
                <a:latin typeface="Times New Roman" charset="0"/>
              </a:endParaRPr>
            </a:p>
          </p:txBody>
        </p:sp>
        <p:sp>
          <p:nvSpPr>
            <p:cNvPr id="35864" name="Rectangle 81"/>
            <p:cNvSpPr>
              <a:spLocks noChangeArrowheads="1"/>
            </p:cNvSpPr>
            <p:nvPr/>
          </p:nvSpPr>
          <p:spPr bwMode="auto">
            <a:xfrm>
              <a:off x="4480" y="2847"/>
              <a:ext cx="1056" cy="543"/>
            </a:xfrm>
            <a:prstGeom prst="rect">
              <a:avLst/>
            </a:prstGeom>
            <a:solidFill>
              <a:schemeClr val="bg1"/>
            </a:solidFill>
            <a:ln w="9525">
              <a:solidFill>
                <a:schemeClr val="tx1"/>
              </a:solidFill>
              <a:miter lim="800000"/>
            </a:ln>
          </p:spPr>
          <p:txBody>
            <a:bodyPr wrap="none" anchor="ctr"/>
            <a:lstStyle/>
            <a:p>
              <a:pPr algn="ctr"/>
              <a:endParaRPr lang="en-US" sz="1200">
                <a:latin typeface="Times New Roman" charset="0"/>
              </a:endParaRPr>
            </a:p>
          </p:txBody>
        </p:sp>
        <p:sp>
          <p:nvSpPr>
            <p:cNvPr id="35865" name="Line 82"/>
            <p:cNvSpPr>
              <a:spLocks noChangeShapeType="1"/>
            </p:cNvSpPr>
            <p:nvPr/>
          </p:nvSpPr>
          <p:spPr bwMode="auto">
            <a:xfrm>
              <a:off x="4601" y="3118"/>
              <a:ext cx="844" cy="0"/>
            </a:xfrm>
            <a:prstGeom prst="line">
              <a:avLst/>
            </a:prstGeom>
            <a:noFill/>
            <a:ln w="9525">
              <a:solidFill>
                <a:schemeClr val="tx1"/>
              </a:solidFill>
              <a:round/>
            </a:ln>
          </p:spPr>
          <p:txBody>
            <a:bodyPr/>
            <a:lstStyle/>
            <a:p>
              <a:endParaRPr lang="en-IN"/>
            </a:p>
          </p:txBody>
        </p:sp>
        <p:sp>
          <p:nvSpPr>
            <p:cNvPr id="35866" name="Line 83"/>
            <p:cNvSpPr>
              <a:spLocks noChangeShapeType="1"/>
            </p:cNvSpPr>
            <p:nvPr/>
          </p:nvSpPr>
          <p:spPr bwMode="auto">
            <a:xfrm flipH="1" flipV="1">
              <a:off x="4601" y="3118"/>
              <a:ext cx="151" cy="272"/>
            </a:xfrm>
            <a:prstGeom prst="line">
              <a:avLst/>
            </a:prstGeom>
            <a:noFill/>
            <a:ln w="9525">
              <a:solidFill>
                <a:schemeClr val="tx1"/>
              </a:solidFill>
              <a:round/>
            </a:ln>
          </p:spPr>
          <p:txBody>
            <a:bodyPr/>
            <a:lstStyle/>
            <a:p>
              <a:endParaRPr lang="en-IN"/>
            </a:p>
          </p:txBody>
        </p:sp>
        <p:sp>
          <p:nvSpPr>
            <p:cNvPr id="35867" name="Line 84"/>
            <p:cNvSpPr>
              <a:spLocks noChangeShapeType="1"/>
            </p:cNvSpPr>
            <p:nvPr/>
          </p:nvSpPr>
          <p:spPr bwMode="auto">
            <a:xfrm flipV="1">
              <a:off x="5264" y="3118"/>
              <a:ext cx="181" cy="272"/>
            </a:xfrm>
            <a:prstGeom prst="line">
              <a:avLst/>
            </a:prstGeom>
            <a:noFill/>
            <a:ln w="9525">
              <a:solidFill>
                <a:schemeClr val="tx1"/>
              </a:solidFill>
              <a:round/>
            </a:ln>
          </p:spPr>
          <p:txBody>
            <a:bodyPr/>
            <a:lstStyle/>
            <a:p>
              <a:endParaRPr lang="en-IN"/>
            </a:p>
          </p:txBody>
        </p:sp>
        <p:sp>
          <p:nvSpPr>
            <p:cNvPr id="35868" name="Oval 85"/>
            <p:cNvSpPr>
              <a:spLocks noChangeArrowheads="1"/>
            </p:cNvSpPr>
            <p:nvPr/>
          </p:nvSpPr>
          <p:spPr bwMode="auto">
            <a:xfrm>
              <a:off x="4759" y="3284"/>
              <a:ext cx="483" cy="302"/>
            </a:xfrm>
            <a:prstGeom prst="ellipse">
              <a:avLst/>
            </a:prstGeom>
            <a:solidFill>
              <a:schemeClr val="bg1"/>
            </a:solidFill>
            <a:ln w="9525">
              <a:solidFill>
                <a:schemeClr val="bg1"/>
              </a:solidFill>
              <a:round/>
            </a:ln>
          </p:spPr>
          <p:txBody>
            <a:bodyPr wrap="none" anchor="ctr"/>
            <a:lstStyle/>
            <a:p>
              <a:endParaRPr lang="en-IN"/>
            </a:p>
          </p:txBody>
        </p:sp>
        <p:sp>
          <p:nvSpPr>
            <p:cNvPr id="35869" name="Rectangle 86"/>
            <p:cNvSpPr>
              <a:spLocks noChangeArrowheads="1"/>
            </p:cNvSpPr>
            <p:nvPr/>
          </p:nvSpPr>
          <p:spPr bwMode="auto">
            <a:xfrm>
              <a:off x="4510" y="2824"/>
              <a:ext cx="996" cy="91"/>
            </a:xfrm>
            <a:prstGeom prst="rect">
              <a:avLst/>
            </a:prstGeom>
            <a:solidFill>
              <a:schemeClr val="bg1"/>
            </a:solidFill>
            <a:ln w="9525">
              <a:solidFill>
                <a:schemeClr val="bg1"/>
              </a:solidFill>
              <a:miter lim="800000"/>
            </a:ln>
          </p:spPr>
          <p:txBody>
            <a:bodyPr wrap="none" anchor="ctr"/>
            <a:lstStyle/>
            <a:p>
              <a:endParaRPr lang="en-IN"/>
            </a:p>
          </p:txBody>
        </p:sp>
        <p:sp>
          <p:nvSpPr>
            <p:cNvPr id="35870" name="Line 87"/>
            <p:cNvSpPr>
              <a:spLocks noChangeShapeType="1"/>
            </p:cNvSpPr>
            <p:nvPr/>
          </p:nvSpPr>
          <p:spPr bwMode="auto">
            <a:xfrm>
              <a:off x="4480" y="2937"/>
              <a:ext cx="1056" cy="0"/>
            </a:xfrm>
            <a:prstGeom prst="line">
              <a:avLst/>
            </a:prstGeom>
            <a:noFill/>
            <a:ln w="9525">
              <a:solidFill>
                <a:schemeClr val="tx1"/>
              </a:solidFill>
              <a:round/>
            </a:ln>
          </p:spPr>
          <p:txBody>
            <a:bodyPr/>
            <a:lstStyle/>
            <a:p>
              <a:endParaRPr lang="en-IN"/>
            </a:p>
          </p:txBody>
        </p:sp>
        <p:sp>
          <p:nvSpPr>
            <p:cNvPr id="35871" name="Rectangle 88"/>
            <p:cNvSpPr>
              <a:spLocks noChangeArrowheads="1"/>
            </p:cNvSpPr>
            <p:nvPr/>
          </p:nvSpPr>
          <p:spPr bwMode="auto">
            <a:xfrm>
              <a:off x="4835" y="2606"/>
              <a:ext cx="331" cy="331"/>
            </a:xfrm>
            <a:prstGeom prst="rect">
              <a:avLst/>
            </a:prstGeom>
            <a:solidFill>
              <a:schemeClr val="bg1"/>
            </a:solidFill>
            <a:ln w="9525">
              <a:solidFill>
                <a:schemeClr val="tx1"/>
              </a:solidFill>
              <a:miter lim="800000"/>
            </a:ln>
          </p:spPr>
          <p:txBody>
            <a:bodyPr wrap="none" anchor="ctr"/>
            <a:lstStyle/>
            <a:p>
              <a:endParaRPr lang="en-IN"/>
            </a:p>
          </p:txBody>
        </p:sp>
        <p:sp>
          <p:nvSpPr>
            <p:cNvPr id="35872" name="Line 89"/>
            <p:cNvSpPr>
              <a:spLocks noChangeShapeType="1"/>
            </p:cNvSpPr>
            <p:nvPr/>
          </p:nvSpPr>
          <p:spPr bwMode="auto">
            <a:xfrm flipV="1">
              <a:off x="4744" y="2232"/>
              <a:ext cx="0" cy="144"/>
            </a:xfrm>
            <a:prstGeom prst="line">
              <a:avLst/>
            </a:prstGeom>
            <a:noFill/>
            <a:ln w="9525">
              <a:solidFill>
                <a:schemeClr val="tx1"/>
              </a:solidFill>
              <a:round/>
            </a:ln>
          </p:spPr>
          <p:txBody>
            <a:bodyPr/>
            <a:lstStyle/>
            <a:p>
              <a:endParaRPr lang="en-IN"/>
            </a:p>
          </p:txBody>
        </p:sp>
        <p:sp>
          <p:nvSpPr>
            <p:cNvPr id="35873" name="Line 90"/>
            <p:cNvSpPr>
              <a:spLocks noChangeShapeType="1"/>
            </p:cNvSpPr>
            <p:nvPr/>
          </p:nvSpPr>
          <p:spPr bwMode="auto">
            <a:xfrm flipV="1">
              <a:off x="5266" y="2238"/>
              <a:ext cx="0" cy="144"/>
            </a:xfrm>
            <a:prstGeom prst="line">
              <a:avLst/>
            </a:prstGeom>
            <a:noFill/>
            <a:ln w="9525">
              <a:solidFill>
                <a:schemeClr val="tx1"/>
              </a:solidFill>
              <a:round/>
            </a:ln>
          </p:spPr>
          <p:txBody>
            <a:bodyPr/>
            <a:lstStyle/>
            <a:p>
              <a:endParaRPr lang="en-IN"/>
            </a:p>
          </p:txBody>
        </p:sp>
        <p:sp>
          <p:nvSpPr>
            <p:cNvPr id="35874" name="Line 91"/>
            <p:cNvSpPr>
              <a:spLocks noChangeShapeType="1"/>
            </p:cNvSpPr>
            <p:nvPr/>
          </p:nvSpPr>
          <p:spPr bwMode="auto">
            <a:xfrm>
              <a:off x="4480" y="3486"/>
              <a:ext cx="0" cy="192"/>
            </a:xfrm>
            <a:prstGeom prst="line">
              <a:avLst/>
            </a:prstGeom>
            <a:noFill/>
            <a:ln w="9525">
              <a:solidFill>
                <a:schemeClr val="tx1"/>
              </a:solidFill>
              <a:round/>
            </a:ln>
          </p:spPr>
          <p:txBody>
            <a:bodyPr/>
            <a:lstStyle/>
            <a:p>
              <a:endParaRPr lang="en-IN"/>
            </a:p>
          </p:txBody>
        </p:sp>
        <p:sp>
          <p:nvSpPr>
            <p:cNvPr id="35875" name="Line 92"/>
            <p:cNvSpPr>
              <a:spLocks noChangeShapeType="1"/>
            </p:cNvSpPr>
            <p:nvPr/>
          </p:nvSpPr>
          <p:spPr bwMode="auto">
            <a:xfrm>
              <a:off x="4768" y="3438"/>
              <a:ext cx="0" cy="96"/>
            </a:xfrm>
            <a:prstGeom prst="line">
              <a:avLst/>
            </a:prstGeom>
            <a:noFill/>
            <a:ln w="9525">
              <a:solidFill>
                <a:schemeClr val="tx1"/>
              </a:solidFill>
              <a:round/>
            </a:ln>
          </p:spPr>
          <p:txBody>
            <a:bodyPr/>
            <a:lstStyle/>
            <a:p>
              <a:endParaRPr lang="en-IN"/>
            </a:p>
          </p:txBody>
        </p:sp>
        <p:sp>
          <p:nvSpPr>
            <p:cNvPr id="35876" name="Line 93"/>
            <p:cNvSpPr>
              <a:spLocks noChangeShapeType="1"/>
            </p:cNvSpPr>
            <p:nvPr/>
          </p:nvSpPr>
          <p:spPr bwMode="auto">
            <a:xfrm>
              <a:off x="5248" y="3438"/>
              <a:ext cx="0" cy="96"/>
            </a:xfrm>
            <a:prstGeom prst="line">
              <a:avLst/>
            </a:prstGeom>
            <a:noFill/>
            <a:ln w="9525">
              <a:solidFill>
                <a:schemeClr val="tx1"/>
              </a:solidFill>
              <a:round/>
            </a:ln>
          </p:spPr>
          <p:txBody>
            <a:bodyPr/>
            <a:lstStyle/>
            <a:p>
              <a:endParaRPr lang="en-IN"/>
            </a:p>
          </p:txBody>
        </p:sp>
        <p:sp>
          <p:nvSpPr>
            <p:cNvPr id="35877" name="Line 94"/>
            <p:cNvSpPr>
              <a:spLocks noChangeShapeType="1"/>
            </p:cNvSpPr>
            <p:nvPr/>
          </p:nvSpPr>
          <p:spPr bwMode="auto">
            <a:xfrm>
              <a:off x="5536" y="3492"/>
              <a:ext cx="0" cy="186"/>
            </a:xfrm>
            <a:prstGeom prst="line">
              <a:avLst/>
            </a:prstGeom>
            <a:noFill/>
            <a:ln w="9525">
              <a:solidFill>
                <a:schemeClr val="tx1"/>
              </a:solidFill>
              <a:round/>
            </a:ln>
          </p:spPr>
          <p:txBody>
            <a:bodyPr/>
            <a:lstStyle/>
            <a:p>
              <a:endParaRPr lang="en-IN"/>
            </a:p>
          </p:txBody>
        </p:sp>
        <p:sp>
          <p:nvSpPr>
            <p:cNvPr id="35878" name="Line 95"/>
            <p:cNvSpPr>
              <a:spLocks noChangeShapeType="1"/>
            </p:cNvSpPr>
            <p:nvPr/>
          </p:nvSpPr>
          <p:spPr bwMode="auto">
            <a:xfrm>
              <a:off x="4606" y="3006"/>
              <a:ext cx="0" cy="96"/>
            </a:xfrm>
            <a:prstGeom prst="line">
              <a:avLst/>
            </a:prstGeom>
            <a:noFill/>
            <a:ln w="9525">
              <a:solidFill>
                <a:schemeClr val="tx1"/>
              </a:solidFill>
              <a:round/>
            </a:ln>
          </p:spPr>
          <p:txBody>
            <a:bodyPr/>
            <a:lstStyle/>
            <a:p>
              <a:endParaRPr lang="en-IN"/>
            </a:p>
          </p:txBody>
        </p:sp>
        <p:sp>
          <p:nvSpPr>
            <p:cNvPr id="35879" name="Line 96"/>
            <p:cNvSpPr>
              <a:spLocks noChangeShapeType="1"/>
            </p:cNvSpPr>
            <p:nvPr/>
          </p:nvSpPr>
          <p:spPr bwMode="auto">
            <a:xfrm>
              <a:off x="5440" y="3006"/>
              <a:ext cx="0" cy="96"/>
            </a:xfrm>
            <a:prstGeom prst="line">
              <a:avLst/>
            </a:prstGeom>
            <a:noFill/>
            <a:ln w="9525">
              <a:solidFill>
                <a:schemeClr val="tx1"/>
              </a:solidFill>
              <a:round/>
            </a:ln>
          </p:spPr>
          <p:txBody>
            <a:bodyPr/>
            <a:lstStyle/>
            <a:p>
              <a:endParaRPr lang="en-IN"/>
            </a:p>
          </p:txBody>
        </p:sp>
        <p:sp>
          <p:nvSpPr>
            <p:cNvPr id="35880" name="Line 97"/>
            <p:cNvSpPr>
              <a:spLocks noChangeShapeType="1"/>
            </p:cNvSpPr>
            <p:nvPr/>
          </p:nvSpPr>
          <p:spPr bwMode="auto">
            <a:xfrm>
              <a:off x="4834" y="2478"/>
              <a:ext cx="0" cy="96"/>
            </a:xfrm>
            <a:prstGeom prst="line">
              <a:avLst/>
            </a:prstGeom>
            <a:noFill/>
            <a:ln w="9525">
              <a:solidFill>
                <a:schemeClr val="tx1"/>
              </a:solidFill>
              <a:round/>
            </a:ln>
          </p:spPr>
          <p:txBody>
            <a:bodyPr/>
            <a:lstStyle/>
            <a:p>
              <a:endParaRPr lang="en-IN"/>
            </a:p>
          </p:txBody>
        </p:sp>
        <p:sp>
          <p:nvSpPr>
            <p:cNvPr id="35881" name="Line 98"/>
            <p:cNvSpPr>
              <a:spLocks noChangeShapeType="1"/>
            </p:cNvSpPr>
            <p:nvPr/>
          </p:nvSpPr>
          <p:spPr bwMode="auto">
            <a:xfrm>
              <a:off x="5158" y="2478"/>
              <a:ext cx="0" cy="96"/>
            </a:xfrm>
            <a:prstGeom prst="line">
              <a:avLst/>
            </a:prstGeom>
            <a:noFill/>
            <a:ln w="9525">
              <a:solidFill>
                <a:schemeClr val="tx1"/>
              </a:solidFill>
              <a:round/>
            </a:ln>
          </p:spPr>
          <p:txBody>
            <a:bodyPr/>
            <a:lstStyle/>
            <a:p>
              <a:endParaRPr lang="en-IN"/>
            </a:p>
          </p:txBody>
        </p:sp>
        <p:sp>
          <p:nvSpPr>
            <p:cNvPr id="35882" name="Line 99"/>
            <p:cNvSpPr>
              <a:spLocks noChangeShapeType="1"/>
            </p:cNvSpPr>
            <p:nvPr/>
          </p:nvSpPr>
          <p:spPr bwMode="auto">
            <a:xfrm>
              <a:off x="5200" y="2604"/>
              <a:ext cx="96" cy="0"/>
            </a:xfrm>
            <a:prstGeom prst="line">
              <a:avLst/>
            </a:prstGeom>
            <a:noFill/>
            <a:ln w="9525">
              <a:solidFill>
                <a:schemeClr val="tx1"/>
              </a:solidFill>
              <a:round/>
            </a:ln>
          </p:spPr>
          <p:txBody>
            <a:bodyPr/>
            <a:lstStyle/>
            <a:p>
              <a:endParaRPr lang="en-IN"/>
            </a:p>
          </p:txBody>
        </p:sp>
        <p:sp>
          <p:nvSpPr>
            <p:cNvPr id="35883" name="Line 100"/>
            <p:cNvSpPr>
              <a:spLocks noChangeShapeType="1"/>
            </p:cNvSpPr>
            <p:nvPr/>
          </p:nvSpPr>
          <p:spPr bwMode="auto">
            <a:xfrm flipH="1">
              <a:off x="4744" y="2286"/>
              <a:ext cx="192" cy="0"/>
            </a:xfrm>
            <a:prstGeom prst="line">
              <a:avLst/>
            </a:prstGeom>
            <a:noFill/>
            <a:ln w="9525">
              <a:solidFill>
                <a:schemeClr val="tx1"/>
              </a:solidFill>
              <a:round/>
              <a:tailEnd type="triangle" w="med" len="med"/>
            </a:ln>
          </p:spPr>
          <p:txBody>
            <a:bodyPr/>
            <a:lstStyle/>
            <a:p>
              <a:endParaRPr lang="en-IN"/>
            </a:p>
          </p:txBody>
        </p:sp>
        <p:sp>
          <p:nvSpPr>
            <p:cNvPr id="35884" name="Line 101"/>
            <p:cNvSpPr>
              <a:spLocks noChangeShapeType="1"/>
            </p:cNvSpPr>
            <p:nvPr/>
          </p:nvSpPr>
          <p:spPr bwMode="auto">
            <a:xfrm>
              <a:off x="5056" y="2286"/>
              <a:ext cx="216" cy="0"/>
            </a:xfrm>
            <a:prstGeom prst="line">
              <a:avLst/>
            </a:prstGeom>
            <a:noFill/>
            <a:ln w="9525">
              <a:solidFill>
                <a:schemeClr val="tx1"/>
              </a:solidFill>
              <a:round/>
              <a:tailEnd type="triangle" w="med" len="med"/>
            </a:ln>
          </p:spPr>
          <p:txBody>
            <a:bodyPr/>
            <a:lstStyle/>
            <a:p>
              <a:endParaRPr lang="en-IN"/>
            </a:p>
          </p:txBody>
        </p:sp>
        <p:sp>
          <p:nvSpPr>
            <p:cNvPr id="35885" name="Line 102"/>
            <p:cNvSpPr>
              <a:spLocks noChangeShapeType="1"/>
            </p:cNvSpPr>
            <p:nvPr/>
          </p:nvSpPr>
          <p:spPr bwMode="auto">
            <a:xfrm flipH="1">
              <a:off x="4624" y="3054"/>
              <a:ext cx="288" cy="0"/>
            </a:xfrm>
            <a:prstGeom prst="line">
              <a:avLst/>
            </a:prstGeom>
            <a:noFill/>
            <a:ln w="9525">
              <a:solidFill>
                <a:schemeClr val="tx1"/>
              </a:solidFill>
              <a:round/>
              <a:tailEnd type="triangle" w="med" len="med"/>
            </a:ln>
          </p:spPr>
          <p:txBody>
            <a:bodyPr/>
            <a:lstStyle/>
            <a:p>
              <a:endParaRPr lang="en-IN"/>
            </a:p>
          </p:txBody>
        </p:sp>
        <p:sp>
          <p:nvSpPr>
            <p:cNvPr id="35886" name="Line 103"/>
            <p:cNvSpPr>
              <a:spLocks noChangeShapeType="1"/>
            </p:cNvSpPr>
            <p:nvPr/>
          </p:nvSpPr>
          <p:spPr bwMode="auto">
            <a:xfrm>
              <a:off x="5152" y="3054"/>
              <a:ext cx="288" cy="0"/>
            </a:xfrm>
            <a:prstGeom prst="line">
              <a:avLst/>
            </a:prstGeom>
            <a:noFill/>
            <a:ln w="9525">
              <a:solidFill>
                <a:schemeClr val="tx1"/>
              </a:solidFill>
              <a:round/>
              <a:tailEnd type="triangle" w="med" len="med"/>
            </a:ln>
          </p:spPr>
          <p:txBody>
            <a:bodyPr/>
            <a:lstStyle/>
            <a:p>
              <a:endParaRPr lang="en-IN"/>
            </a:p>
          </p:txBody>
        </p:sp>
        <p:sp>
          <p:nvSpPr>
            <p:cNvPr id="35887" name="Line 104"/>
            <p:cNvSpPr>
              <a:spLocks noChangeShapeType="1"/>
            </p:cNvSpPr>
            <p:nvPr/>
          </p:nvSpPr>
          <p:spPr bwMode="auto">
            <a:xfrm flipH="1">
              <a:off x="4840" y="2526"/>
              <a:ext cx="96" cy="0"/>
            </a:xfrm>
            <a:prstGeom prst="line">
              <a:avLst/>
            </a:prstGeom>
            <a:noFill/>
            <a:ln w="9525">
              <a:solidFill>
                <a:schemeClr val="tx1"/>
              </a:solidFill>
              <a:round/>
              <a:tailEnd type="triangle" w="med" len="med"/>
            </a:ln>
          </p:spPr>
          <p:txBody>
            <a:bodyPr/>
            <a:lstStyle/>
            <a:p>
              <a:endParaRPr lang="en-IN"/>
            </a:p>
          </p:txBody>
        </p:sp>
        <p:sp>
          <p:nvSpPr>
            <p:cNvPr id="35888" name="Line 105"/>
            <p:cNvSpPr>
              <a:spLocks noChangeShapeType="1"/>
            </p:cNvSpPr>
            <p:nvPr/>
          </p:nvSpPr>
          <p:spPr bwMode="auto">
            <a:xfrm>
              <a:off x="5062" y="2526"/>
              <a:ext cx="96" cy="0"/>
            </a:xfrm>
            <a:prstGeom prst="line">
              <a:avLst/>
            </a:prstGeom>
            <a:noFill/>
            <a:ln w="9525">
              <a:solidFill>
                <a:schemeClr val="tx1"/>
              </a:solidFill>
              <a:round/>
              <a:tailEnd type="triangle" w="med" len="med"/>
            </a:ln>
          </p:spPr>
          <p:txBody>
            <a:bodyPr/>
            <a:lstStyle/>
            <a:p>
              <a:endParaRPr lang="en-IN"/>
            </a:p>
          </p:txBody>
        </p:sp>
        <p:sp>
          <p:nvSpPr>
            <p:cNvPr id="35889" name="Line 106"/>
            <p:cNvSpPr>
              <a:spLocks noChangeShapeType="1"/>
            </p:cNvSpPr>
            <p:nvPr/>
          </p:nvSpPr>
          <p:spPr bwMode="auto">
            <a:xfrm flipV="1">
              <a:off x="5248" y="2592"/>
              <a:ext cx="0" cy="96"/>
            </a:xfrm>
            <a:prstGeom prst="line">
              <a:avLst/>
            </a:prstGeom>
            <a:noFill/>
            <a:ln w="9525">
              <a:solidFill>
                <a:schemeClr val="tx1"/>
              </a:solidFill>
              <a:round/>
              <a:tailEnd type="triangle" w="med" len="med"/>
            </a:ln>
          </p:spPr>
          <p:txBody>
            <a:bodyPr/>
            <a:lstStyle/>
            <a:p>
              <a:endParaRPr lang="en-IN"/>
            </a:p>
          </p:txBody>
        </p:sp>
        <p:sp>
          <p:nvSpPr>
            <p:cNvPr id="35890" name="Line 107"/>
            <p:cNvSpPr>
              <a:spLocks noChangeShapeType="1"/>
            </p:cNvSpPr>
            <p:nvPr/>
          </p:nvSpPr>
          <p:spPr bwMode="auto">
            <a:xfrm>
              <a:off x="5248" y="2838"/>
              <a:ext cx="0" cy="96"/>
            </a:xfrm>
            <a:prstGeom prst="line">
              <a:avLst/>
            </a:prstGeom>
            <a:noFill/>
            <a:ln w="9525">
              <a:solidFill>
                <a:schemeClr val="tx1"/>
              </a:solidFill>
              <a:round/>
              <a:tailEnd type="triangle" w="med" len="med"/>
            </a:ln>
          </p:spPr>
          <p:txBody>
            <a:bodyPr/>
            <a:lstStyle/>
            <a:p>
              <a:endParaRPr lang="en-IN"/>
            </a:p>
          </p:txBody>
        </p:sp>
        <p:sp>
          <p:nvSpPr>
            <p:cNvPr id="35891" name="Line 108"/>
            <p:cNvSpPr>
              <a:spLocks noChangeShapeType="1"/>
            </p:cNvSpPr>
            <p:nvPr/>
          </p:nvSpPr>
          <p:spPr bwMode="auto">
            <a:xfrm flipH="1">
              <a:off x="4768" y="3486"/>
              <a:ext cx="144" cy="0"/>
            </a:xfrm>
            <a:prstGeom prst="line">
              <a:avLst/>
            </a:prstGeom>
            <a:noFill/>
            <a:ln w="9525">
              <a:solidFill>
                <a:schemeClr val="tx1"/>
              </a:solidFill>
              <a:round/>
              <a:tailEnd type="triangle" w="med" len="med"/>
            </a:ln>
          </p:spPr>
          <p:txBody>
            <a:bodyPr/>
            <a:lstStyle/>
            <a:p>
              <a:endParaRPr lang="en-IN"/>
            </a:p>
          </p:txBody>
        </p:sp>
        <p:sp>
          <p:nvSpPr>
            <p:cNvPr id="35892" name="Line 109"/>
            <p:cNvSpPr>
              <a:spLocks noChangeShapeType="1"/>
            </p:cNvSpPr>
            <p:nvPr/>
          </p:nvSpPr>
          <p:spPr bwMode="auto">
            <a:xfrm>
              <a:off x="5104" y="3486"/>
              <a:ext cx="144" cy="0"/>
            </a:xfrm>
            <a:prstGeom prst="line">
              <a:avLst/>
            </a:prstGeom>
            <a:noFill/>
            <a:ln w="9525">
              <a:solidFill>
                <a:schemeClr val="tx1"/>
              </a:solidFill>
              <a:round/>
              <a:tailEnd type="triangle" w="med" len="med"/>
            </a:ln>
          </p:spPr>
          <p:txBody>
            <a:bodyPr/>
            <a:lstStyle/>
            <a:p>
              <a:endParaRPr lang="en-IN"/>
            </a:p>
          </p:txBody>
        </p:sp>
        <p:sp>
          <p:nvSpPr>
            <p:cNvPr id="35893" name="Line 110"/>
            <p:cNvSpPr>
              <a:spLocks noChangeShapeType="1"/>
            </p:cNvSpPr>
            <p:nvPr/>
          </p:nvSpPr>
          <p:spPr bwMode="auto">
            <a:xfrm flipH="1">
              <a:off x="4480" y="3630"/>
              <a:ext cx="432" cy="0"/>
            </a:xfrm>
            <a:prstGeom prst="line">
              <a:avLst/>
            </a:prstGeom>
            <a:noFill/>
            <a:ln w="9525">
              <a:solidFill>
                <a:schemeClr val="tx1"/>
              </a:solidFill>
              <a:round/>
              <a:tailEnd type="triangle" w="med" len="med"/>
            </a:ln>
          </p:spPr>
          <p:txBody>
            <a:bodyPr/>
            <a:lstStyle/>
            <a:p>
              <a:endParaRPr lang="en-IN"/>
            </a:p>
          </p:txBody>
        </p:sp>
        <p:sp>
          <p:nvSpPr>
            <p:cNvPr id="35894" name="Line 111"/>
            <p:cNvSpPr>
              <a:spLocks noChangeShapeType="1"/>
            </p:cNvSpPr>
            <p:nvPr/>
          </p:nvSpPr>
          <p:spPr bwMode="auto">
            <a:xfrm>
              <a:off x="5152" y="3630"/>
              <a:ext cx="384" cy="0"/>
            </a:xfrm>
            <a:prstGeom prst="line">
              <a:avLst/>
            </a:prstGeom>
            <a:noFill/>
            <a:ln w="9525">
              <a:solidFill>
                <a:schemeClr val="tx1"/>
              </a:solidFill>
              <a:round/>
              <a:tailEnd type="triangle" w="med" len="med"/>
            </a:ln>
          </p:spPr>
          <p:txBody>
            <a:bodyPr/>
            <a:lstStyle/>
            <a:p>
              <a:endParaRPr lang="en-IN"/>
            </a:p>
          </p:txBody>
        </p:sp>
        <p:sp>
          <p:nvSpPr>
            <p:cNvPr id="35895" name="Text Box 112"/>
            <p:cNvSpPr txBox="1">
              <a:spLocks noChangeArrowheads="1"/>
            </p:cNvSpPr>
            <p:nvPr/>
          </p:nvSpPr>
          <p:spPr bwMode="auto">
            <a:xfrm>
              <a:off x="4896" y="2201"/>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5896" name="Text Box 113"/>
            <p:cNvSpPr txBox="1">
              <a:spLocks noChangeArrowheads="1"/>
            </p:cNvSpPr>
            <p:nvPr/>
          </p:nvSpPr>
          <p:spPr bwMode="auto">
            <a:xfrm>
              <a:off x="4908" y="3533"/>
              <a:ext cx="212" cy="173"/>
            </a:xfrm>
            <a:prstGeom prst="rect">
              <a:avLst/>
            </a:prstGeom>
            <a:noFill/>
            <a:ln w="9525">
              <a:noFill/>
              <a:miter lim="800000"/>
            </a:ln>
          </p:spPr>
          <p:txBody>
            <a:bodyPr wrap="none">
              <a:spAutoFit/>
            </a:bodyPr>
            <a:lstStyle/>
            <a:p>
              <a:pPr algn="ctr"/>
              <a:r>
                <a:rPr lang="en-US" sz="1200">
                  <a:latin typeface="Times New Roman" charset="0"/>
                </a:rPr>
                <a:t>60</a:t>
              </a:r>
              <a:endParaRPr lang="en-US" sz="1200">
                <a:latin typeface="Times New Roman" charset="0"/>
              </a:endParaRPr>
            </a:p>
          </p:txBody>
        </p:sp>
        <p:sp>
          <p:nvSpPr>
            <p:cNvPr id="35897" name="Text Box 114"/>
            <p:cNvSpPr txBox="1">
              <a:spLocks noChangeArrowheads="1"/>
            </p:cNvSpPr>
            <p:nvPr/>
          </p:nvSpPr>
          <p:spPr bwMode="auto">
            <a:xfrm>
              <a:off x="4900" y="3408"/>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5898" name="Text Box 115"/>
            <p:cNvSpPr txBox="1">
              <a:spLocks noChangeArrowheads="1"/>
            </p:cNvSpPr>
            <p:nvPr/>
          </p:nvSpPr>
          <p:spPr bwMode="auto">
            <a:xfrm>
              <a:off x="5140" y="2676"/>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5899" name="Text Box 116"/>
            <p:cNvSpPr txBox="1">
              <a:spLocks noChangeArrowheads="1"/>
            </p:cNvSpPr>
            <p:nvPr/>
          </p:nvSpPr>
          <p:spPr bwMode="auto">
            <a:xfrm>
              <a:off x="4896" y="2441"/>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5900" name="Text Box 117"/>
            <p:cNvSpPr txBox="1">
              <a:spLocks noChangeArrowheads="1"/>
            </p:cNvSpPr>
            <p:nvPr/>
          </p:nvSpPr>
          <p:spPr bwMode="auto">
            <a:xfrm>
              <a:off x="4912" y="2958"/>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5901" name="Line 118"/>
            <p:cNvSpPr>
              <a:spLocks noChangeShapeType="1"/>
            </p:cNvSpPr>
            <p:nvPr/>
          </p:nvSpPr>
          <p:spPr bwMode="auto">
            <a:xfrm>
              <a:off x="4360" y="2190"/>
              <a:ext cx="288" cy="384"/>
            </a:xfrm>
            <a:prstGeom prst="line">
              <a:avLst/>
            </a:prstGeom>
            <a:noFill/>
            <a:ln w="9525">
              <a:solidFill>
                <a:schemeClr val="tx1"/>
              </a:solidFill>
              <a:round/>
              <a:tailEnd type="triangle" w="med" len="med"/>
            </a:ln>
          </p:spPr>
          <p:txBody>
            <a:bodyPr/>
            <a:lstStyle/>
            <a:p>
              <a:endParaRPr lang="en-IN"/>
            </a:p>
          </p:txBody>
        </p:sp>
        <p:sp>
          <p:nvSpPr>
            <p:cNvPr id="35902" name="Line 119"/>
            <p:cNvSpPr>
              <a:spLocks noChangeShapeType="1"/>
            </p:cNvSpPr>
            <p:nvPr/>
          </p:nvSpPr>
          <p:spPr bwMode="auto">
            <a:xfrm>
              <a:off x="4384" y="2190"/>
              <a:ext cx="288" cy="0"/>
            </a:xfrm>
            <a:prstGeom prst="line">
              <a:avLst/>
            </a:prstGeom>
            <a:noFill/>
            <a:ln w="9525">
              <a:solidFill>
                <a:schemeClr val="tx1"/>
              </a:solidFill>
              <a:round/>
            </a:ln>
          </p:spPr>
          <p:txBody>
            <a:bodyPr/>
            <a:lstStyle/>
            <a:p>
              <a:endParaRPr lang="en-IN"/>
            </a:p>
          </p:txBody>
        </p:sp>
        <p:sp>
          <p:nvSpPr>
            <p:cNvPr id="35903" name="Text Box 120"/>
            <p:cNvSpPr txBox="1">
              <a:spLocks noChangeArrowheads="1"/>
            </p:cNvSpPr>
            <p:nvPr/>
          </p:nvSpPr>
          <p:spPr bwMode="auto">
            <a:xfrm>
              <a:off x="4288" y="2064"/>
              <a:ext cx="505" cy="154"/>
            </a:xfrm>
            <a:prstGeom prst="rect">
              <a:avLst/>
            </a:prstGeom>
            <a:noFill/>
            <a:ln w="9525">
              <a:noFill/>
              <a:miter lim="800000"/>
            </a:ln>
          </p:spPr>
          <p:txBody>
            <a:bodyPr wrap="none">
              <a:spAutoFit/>
            </a:bodyPr>
            <a:lstStyle/>
            <a:p>
              <a:pPr algn="ctr"/>
              <a:r>
                <a:rPr lang="en-US" sz="1000">
                  <a:latin typeface="Times New Roman" charset="0"/>
                </a:rPr>
                <a:t>HEX PART</a:t>
              </a:r>
              <a:endParaRPr lang="en-US" sz="1000">
                <a:latin typeface="Times New Roman" charset="0"/>
              </a:endParaRPr>
            </a:p>
          </p:txBody>
        </p:sp>
      </p:grpSp>
      <p:grpSp>
        <p:nvGrpSpPr>
          <p:cNvPr id="6" name="Group 121"/>
          <p:cNvGrpSpPr/>
          <p:nvPr/>
        </p:nvGrpSpPr>
        <p:grpSpPr bwMode="auto">
          <a:xfrm>
            <a:off x="-152400" y="4267200"/>
            <a:ext cx="1192213" cy="404813"/>
            <a:chOff x="432" y="2384"/>
            <a:chExt cx="751" cy="255"/>
          </a:xfrm>
        </p:grpSpPr>
        <p:sp>
          <p:nvSpPr>
            <p:cNvPr id="35861" name="AutoShape 122"/>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35862" name="Text Box 123"/>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7" name="Group 124"/>
          <p:cNvGrpSpPr/>
          <p:nvPr/>
        </p:nvGrpSpPr>
        <p:grpSpPr bwMode="auto">
          <a:xfrm>
            <a:off x="3962400" y="3429000"/>
            <a:ext cx="1235075" cy="401638"/>
            <a:chOff x="3535" y="2462"/>
            <a:chExt cx="778" cy="253"/>
          </a:xfrm>
        </p:grpSpPr>
        <p:sp>
          <p:nvSpPr>
            <p:cNvPr id="35859" name="AutoShape 125"/>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5860" name="Text Box 126"/>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35847" name="Text Box 127"/>
          <p:cNvSpPr txBox="1">
            <a:spLocks noChangeArrowheads="1"/>
          </p:cNvSpPr>
          <p:nvPr/>
        </p:nvSpPr>
        <p:spPr bwMode="auto">
          <a:xfrm>
            <a:off x="76200" y="58293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ABD SV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35848" name="Oval 128"/>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23</a:t>
            </a:r>
            <a:endParaRPr lang="en-US" b="1"/>
          </a:p>
        </p:txBody>
      </p:sp>
      <p:sp>
        <p:nvSpPr>
          <p:cNvPr id="41089" name="Text Box 129"/>
          <p:cNvSpPr txBox="1">
            <a:spLocks noChangeArrowheads="1"/>
          </p:cNvSpPr>
          <p:nvPr/>
        </p:nvSpPr>
        <p:spPr bwMode="auto">
          <a:xfrm>
            <a:off x="5562600" y="24384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41090" name="Text Box 130"/>
          <p:cNvSpPr txBox="1">
            <a:spLocks noChangeArrowheads="1"/>
          </p:cNvSpPr>
          <p:nvPr/>
        </p:nvSpPr>
        <p:spPr bwMode="auto">
          <a:xfrm>
            <a:off x="5486400" y="5943600"/>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41091" name="Text Box 131"/>
          <p:cNvSpPr txBox="1">
            <a:spLocks noChangeArrowheads="1"/>
          </p:cNvSpPr>
          <p:nvPr/>
        </p:nvSpPr>
        <p:spPr bwMode="auto">
          <a:xfrm>
            <a:off x="7315200" y="5943600"/>
            <a:ext cx="1295400" cy="274638"/>
          </a:xfrm>
          <a:prstGeom prst="rect">
            <a:avLst/>
          </a:prstGeom>
          <a:noFill/>
          <a:ln w="9525">
            <a:noFill/>
            <a:miter lim="800000"/>
          </a:ln>
        </p:spPr>
        <p:txBody>
          <a:bodyPr wrap="none">
            <a:spAutoFit/>
          </a:bodyPr>
          <a:lstStyle/>
          <a:p>
            <a:r>
              <a:rPr lang="en-US" sz="1200" b="1" u="sng">
                <a:latin typeface="Times New Roman" charset="0"/>
              </a:rPr>
              <a:t>L.H.SIDE VIEW</a:t>
            </a:r>
            <a:endParaRPr lang="en-US" sz="1200" b="1" u="sng">
              <a:latin typeface="Times New Roman" charset="0"/>
            </a:endParaRPr>
          </a:p>
        </p:txBody>
      </p:sp>
      <p:grpSp>
        <p:nvGrpSpPr>
          <p:cNvPr id="8" name="Group 132"/>
          <p:cNvGrpSpPr/>
          <p:nvPr/>
        </p:nvGrpSpPr>
        <p:grpSpPr bwMode="auto">
          <a:xfrm>
            <a:off x="8016875" y="46038"/>
            <a:ext cx="1096963" cy="182562"/>
            <a:chOff x="5050" y="29"/>
            <a:chExt cx="691" cy="115"/>
          </a:xfrm>
        </p:grpSpPr>
        <p:sp>
          <p:nvSpPr>
            <p:cNvPr id="35853" name="AutoShape 133">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5854" name="AutoShape 134">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5855" name="AutoShape 135">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5856" name="AutoShape 136">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5857" name="AutoShape 137">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5858" name="AutoShape 138">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up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3"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trips(up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0-#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32" fill="hold" grpId="0" nodeType="clickEffect">
                                  <p:stCondLst>
                                    <p:cond delay="0"/>
                                  </p:stCondLst>
                                  <p:childTnLst>
                                    <p:set>
                                      <p:cBhvr>
                                        <p:cTn id="28" dur="1" fill="hold">
                                          <p:stCondLst>
                                            <p:cond delay="0"/>
                                          </p:stCondLst>
                                        </p:cTn>
                                        <p:tgtEl>
                                          <p:spTgt spid="41089"/>
                                        </p:tgtEl>
                                        <p:attrNameLst>
                                          <p:attrName>style.visibility</p:attrName>
                                        </p:attrNameLst>
                                      </p:cBhvr>
                                      <p:to>
                                        <p:strVal val="visible"/>
                                      </p:to>
                                    </p:set>
                                    <p:anim calcmode="lin" valueType="num">
                                      <p:cBhvr>
                                        <p:cTn id="29" dur="500" fill="hold"/>
                                        <p:tgtEl>
                                          <p:spTgt spid="41089"/>
                                        </p:tgtEl>
                                        <p:attrNameLst>
                                          <p:attrName>ppt_w</p:attrName>
                                        </p:attrNameLst>
                                      </p:cBhvr>
                                      <p:tavLst>
                                        <p:tav tm="0">
                                          <p:val>
                                            <p:strVal val="4*#ppt_w"/>
                                          </p:val>
                                        </p:tav>
                                        <p:tav tm="100000">
                                          <p:val>
                                            <p:strVal val="#ppt_w"/>
                                          </p:val>
                                        </p:tav>
                                      </p:tavLst>
                                    </p:anim>
                                    <p:anim calcmode="lin" valueType="num">
                                      <p:cBhvr>
                                        <p:cTn id="30" dur="500" fill="hold"/>
                                        <p:tgtEl>
                                          <p:spTgt spid="41089"/>
                                        </p:tgtEl>
                                        <p:attrNameLst>
                                          <p:attrName>ppt_h</p:attrName>
                                        </p:attrNameLst>
                                      </p:cBhvr>
                                      <p:tavLst>
                                        <p:tav tm="0">
                                          <p:val>
                                            <p:strVal val="4*#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41090"/>
                                        </p:tgtEl>
                                        <p:attrNameLst>
                                          <p:attrName>style.visibility</p:attrName>
                                        </p:attrNameLst>
                                      </p:cBhvr>
                                      <p:to>
                                        <p:strVal val="visible"/>
                                      </p:to>
                                    </p:set>
                                    <p:anim calcmode="lin" valueType="num">
                                      <p:cBhvr>
                                        <p:cTn id="35" dur="500" fill="hold"/>
                                        <p:tgtEl>
                                          <p:spTgt spid="41090"/>
                                        </p:tgtEl>
                                        <p:attrNameLst>
                                          <p:attrName>ppt_w</p:attrName>
                                        </p:attrNameLst>
                                      </p:cBhvr>
                                      <p:tavLst>
                                        <p:tav tm="0">
                                          <p:val>
                                            <p:fltVal val="0"/>
                                          </p:val>
                                        </p:tav>
                                        <p:tav tm="100000">
                                          <p:val>
                                            <p:strVal val="#ppt_w"/>
                                          </p:val>
                                        </p:tav>
                                      </p:tavLst>
                                    </p:anim>
                                    <p:anim calcmode="lin" valueType="num">
                                      <p:cBhvr>
                                        <p:cTn id="36" dur="500" fill="hold"/>
                                        <p:tgtEl>
                                          <p:spTgt spid="41090"/>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8" fill="hold" grpId="0" nodeType="clickEffect">
                                  <p:stCondLst>
                                    <p:cond delay="0"/>
                                  </p:stCondLst>
                                  <p:childTnLst>
                                    <p:set>
                                      <p:cBhvr>
                                        <p:cTn id="40" dur="1" fill="hold">
                                          <p:stCondLst>
                                            <p:cond delay="0"/>
                                          </p:stCondLst>
                                        </p:cTn>
                                        <p:tgtEl>
                                          <p:spTgt spid="41091"/>
                                        </p:tgtEl>
                                        <p:attrNameLst>
                                          <p:attrName>style.visibility</p:attrName>
                                        </p:attrNameLst>
                                      </p:cBhvr>
                                      <p:to>
                                        <p:strVal val="visible"/>
                                      </p:to>
                                    </p:set>
                                    <p:anim calcmode="lin" valueType="num">
                                      <p:cBhvr>
                                        <p:cTn id="41" dur="500" fill="hold"/>
                                        <p:tgtEl>
                                          <p:spTgt spid="41091"/>
                                        </p:tgtEl>
                                        <p:attrNameLst>
                                          <p:attrName>ppt_x</p:attrName>
                                        </p:attrNameLst>
                                      </p:cBhvr>
                                      <p:tavLst>
                                        <p:tav tm="0">
                                          <p:val>
                                            <p:strVal val="#ppt_x-#ppt_w/2"/>
                                          </p:val>
                                        </p:tav>
                                        <p:tav tm="100000">
                                          <p:val>
                                            <p:strVal val="#ppt_x"/>
                                          </p:val>
                                        </p:tav>
                                      </p:tavLst>
                                    </p:anim>
                                    <p:anim calcmode="lin" valueType="num">
                                      <p:cBhvr>
                                        <p:cTn id="42" dur="500" fill="hold"/>
                                        <p:tgtEl>
                                          <p:spTgt spid="41091"/>
                                        </p:tgtEl>
                                        <p:attrNameLst>
                                          <p:attrName>ppt_y</p:attrName>
                                        </p:attrNameLst>
                                      </p:cBhvr>
                                      <p:tavLst>
                                        <p:tav tm="0">
                                          <p:val>
                                            <p:strVal val="#ppt_y"/>
                                          </p:val>
                                        </p:tav>
                                        <p:tav tm="100000">
                                          <p:val>
                                            <p:strVal val="#ppt_y"/>
                                          </p:val>
                                        </p:tav>
                                      </p:tavLst>
                                    </p:anim>
                                    <p:anim calcmode="lin" valueType="num">
                                      <p:cBhvr>
                                        <p:cTn id="43" dur="500" fill="hold"/>
                                        <p:tgtEl>
                                          <p:spTgt spid="41091"/>
                                        </p:tgtEl>
                                        <p:attrNameLst>
                                          <p:attrName>ppt_w</p:attrName>
                                        </p:attrNameLst>
                                      </p:cBhvr>
                                      <p:tavLst>
                                        <p:tav tm="0">
                                          <p:val>
                                            <p:fltVal val="0"/>
                                          </p:val>
                                        </p:tav>
                                        <p:tav tm="100000">
                                          <p:val>
                                            <p:strVal val="#ppt_w"/>
                                          </p:val>
                                        </p:tav>
                                      </p:tavLst>
                                    </p:anim>
                                    <p:anim calcmode="lin" valueType="num">
                                      <p:cBhvr>
                                        <p:cTn id="44" dur="500" fill="hold"/>
                                        <p:tgtEl>
                                          <p:spTgt spid="4109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89" grpId="0" autoUpdateAnimBg="0"/>
      <p:bldP spid="41090" grpId="0" autoUpdateAnimBg="0"/>
      <p:bldP spid="41091"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31800" y="1143000"/>
            <a:ext cx="4368800" cy="4832350"/>
            <a:chOff x="272" y="720"/>
            <a:chExt cx="2752" cy="3044"/>
          </a:xfrm>
        </p:grpSpPr>
        <p:sp>
          <p:nvSpPr>
            <p:cNvPr id="36954" name="Line 3"/>
            <p:cNvSpPr>
              <a:spLocks noChangeShapeType="1"/>
            </p:cNvSpPr>
            <p:nvPr/>
          </p:nvSpPr>
          <p:spPr bwMode="auto">
            <a:xfrm>
              <a:off x="384" y="3606"/>
              <a:ext cx="1920" cy="0"/>
            </a:xfrm>
            <a:prstGeom prst="line">
              <a:avLst/>
            </a:prstGeom>
            <a:noFill/>
            <a:ln w="9525">
              <a:solidFill>
                <a:schemeClr val="tx1"/>
              </a:solidFill>
              <a:round/>
            </a:ln>
          </p:spPr>
          <p:txBody>
            <a:bodyPr/>
            <a:lstStyle/>
            <a:p>
              <a:endParaRPr lang="en-IN"/>
            </a:p>
          </p:txBody>
        </p:sp>
        <p:sp>
          <p:nvSpPr>
            <p:cNvPr id="36955" name="Line 4"/>
            <p:cNvSpPr>
              <a:spLocks noChangeShapeType="1"/>
            </p:cNvSpPr>
            <p:nvPr/>
          </p:nvSpPr>
          <p:spPr bwMode="auto">
            <a:xfrm flipV="1">
              <a:off x="1248" y="2448"/>
              <a:ext cx="1776" cy="1152"/>
            </a:xfrm>
            <a:prstGeom prst="line">
              <a:avLst/>
            </a:prstGeom>
            <a:noFill/>
            <a:ln w="9525">
              <a:solidFill>
                <a:schemeClr val="bg2"/>
              </a:solidFill>
              <a:round/>
            </a:ln>
          </p:spPr>
          <p:txBody>
            <a:bodyPr/>
            <a:lstStyle/>
            <a:p>
              <a:endParaRPr lang="en-IN"/>
            </a:p>
          </p:txBody>
        </p:sp>
        <p:sp>
          <p:nvSpPr>
            <p:cNvPr id="36956" name="Line 5"/>
            <p:cNvSpPr>
              <a:spLocks noChangeShapeType="1"/>
            </p:cNvSpPr>
            <p:nvPr/>
          </p:nvSpPr>
          <p:spPr bwMode="auto">
            <a:xfrm flipH="1" flipV="1">
              <a:off x="288" y="2982"/>
              <a:ext cx="972" cy="630"/>
            </a:xfrm>
            <a:prstGeom prst="line">
              <a:avLst/>
            </a:prstGeom>
            <a:noFill/>
            <a:ln w="28575">
              <a:solidFill>
                <a:schemeClr val="tx1"/>
              </a:solidFill>
              <a:round/>
            </a:ln>
          </p:spPr>
          <p:txBody>
            <a:bodyPr/>
            <a:lstStyle/>
            <a:p>
              <a:endParaRPr lang="en-IN"/>
            </a:p>
          </p:txBody>
        </p:sp>
        <p:sp>
          <p:nvSpPr>
            <p:cNvPr id="36957" name="Line 6"/>
            <p:cNvSpPr>
              <a:spLocks noChangeShapeType="1"/>
            </p:cNvSpPr>
            <p:nvPr/>
          </p:nvSpPr>
          <p:spPr bwMode="auto">
            <a:xfrm flipV="1">
              <a:off x="1248" y="3360"/>
              <a:ext cx="0" cy="240"/>
            </a:xfrm>
            <a:prstGeom prst="line">
              <a:avLst/>
            </a:prstGeom>
            <a:noFill/>
            <a:ln w="28575">
              <a:solidFill>
                <a:schemeClr val="tx1"/>
              </a:solidFill>
              <a:round/>
            </a:ln>
          </p:spPr>
          <p:txBody>
            <a:bodyPr/>
            <a:lstStyle/>
            <a:p>
              <a:endParaRPr lang="en-IN"/>
            </a:p>
          </p:txBody>
        </p:sp>
        <p:sp>
          <p:nvSpPr>
            <p:cNvPr id="36958" name="Line 7"/>
            <p:cNvSpPr>
              <a:spLocks noChangeShapeType="1"/>
            </p:cNvSpPr>
            <p:nvPr/>
          </p:nvSpPr>
          <p:spPr bwMode="auto">
            <a:xfrm flipV="1">
              <a:off x="288" y="2736"/>
              <a:ext cx="0" cy="240"/>
            </a:xfrm>
            <a:prstGeom prst="line">
              <a:avLst/>
            </a:prstGeom>
            <a:noFill/>
            <a:ln w="28575">
              <a:solidFill>
                <a:schemeClr val="tx1"/>
              </a:solidFill>
              <a:round/>
            </a:ln>
          </p:spPr>
          <p:txBody>
            <a:bodyPr/>
            <a:lstStyle/>
            <a:p>
              <a:endParaRPr lang="en-IN"/>
            </a:p>
          </p:txBody>
        </p:sp>
        <p:sp>
          <p:nvSpPr>
            <p:cNvPr id="36959" name="Line 8"/>
            <p:cNvSpPr>
              <a:spLocks noChangeShapeType="1"/>
            </p:cNvSpPr>
            <p:nvPr/>
          </p:nvSpPr>
          <p:spPr bwMode="auto">
            <a:xfrm flipV="1">
              <a:off x="3000" y="2232"/>
              <a:ext cx="0" cy="240"/>
            </a:xfrm>
            <a:prstGeom prst="line">
              <a:avLst/>
            </a:prstGeom>
            <a:noFill/>
            <a:ln w="28575">
              <a:solidFill>
                <a:schemeClr val="tx1"/>
              </a:solidFill>
              <a:round/>
            </a:ln>
          </p:spPr>
          <p:txBody>
            <a:bodyPr/>
            <a:lstStyle/>
            <a:p>
              <a:endParaRPr lang="en-IN"/>
            </a:p>
          </p:txBody>
        </p:sp>
        <p:sp>
          <p:nvSpPr>
            <p:cNvPr id="36960" name="Line 9"/>
            <p:cNvSpPr>
              <a:spLocks noChangeShapeType="1"/>
            </p:cNvSpPr>
            <p:nvPr/>
          </p:nvSpPr>
          <p:spPr bwMode="auto">
            <a:xfrm flipH="1" flipV="1">
              <a:off x="272" y="2736"/>
              <a:ext cx="972" cy="630"/>
            </a:xfrm>
            <a:prstGeom prst="line">
              <a:avLst/>
            </a:prstGeom>
            <a:noFill/>
            <a:ln w="28575">
              <a:solidFill>
                <a:schemeClr val="tx1"/>
              </a:solidFill>
              <a:round/>
            </a:ln>
          </p:spPr>
          <p:txBody>
            <a:bodyPr/>
            <a:lstStyle/>
            <a:p>
              <a:endParaRPr lang="en-IN"/>
            </a:p>
          </p:txBody>
        </p:sp>
        <p:sp>
          <p:nvSpPr>
            <p:cNvPr id="36961" name="Line 10"/>
            <p:cNvSpPr>
              <a:spLocks noChangeShapeType="1"/>
            </p:cNvSpPr>
            <p:nvPr/>
          </p:nvSpPr>
          <p:spPr bwMode="auto">
            <a:xfrm flipV="1">
              <a:off x="1248" y="2232"/>
              <a:ext cx="1776" cy="1152"/>
            </a:xfrm>
            <a:prstGeom prst="line">
              <a:avLst/>
            </a:prstGeom>
            <a:noFill/>
            <a:ln w="9525">
              <a:solidFill>
                <a:schemeClr val="bg2"/>
              </a:solidFill>
              <a:round/>
            </a:ln>
          </p:spPr>
          <p:txBody>
            <a:bodyPr/>
            <a:lstStyle/>
            <a:p>
              <a:endParaRPr lang="en-IN"/>
            </a:p>
          </p:txBody>
        </p:sp>
        <p:sp>
          <p:nvSpPr>
            <p:cNvPr id="36962" name="Line 11"/>
            <p:cNvSpPr>
              <a:spLocks noChangeShapeType="1"/>
            </p:cNvSpPr>
            <p:nvPr/>
          </p:nvSpPr>
          <p:spPr bwMode="auto">
            <a:xfrm flipV="1">
              <a:off x="296" y="1592"/>
              <a:ext cx="1776" cy="1152"/>
            </a:xfrm>
            <a:prstGeom prst="line">
              <a:avLst/>
            </a:prstGeom>
            <a:noFill/>
            <a:ln w="9525">
              <a:solidFill>
                <a:schemeClr val="bg2"/>
              </a:solidFill>
              <a:round/>
            </a:ln>
          </p:spPr>
          <p:txBody>
            <a:bodyPr/>
            <a:lstStyle/>
            <a:p>
              <a:endParaRPr lang="en-IN"/>
            </a:p>
          </p:txBody>
        </p:sp>
        <p:sp>
          <p:nvSpPr>
            <p:cNvPr id="36963" name="Line 12"/>
            <p:cNvSpPr>
              <a:spLocks noChangeShapeType="1"/>
            </p:cNvSpPr>
            <p:nvPr/>
          </p:nvSpPr>
          <p:spPr bwMode="auto">
            <a:xfrm flipH="1" flipV="1">
              <a:off x="2032" y="1608"/>
              <a:ext cx="972" cy="630"/>
            </a:xfrm>
            <a:prstGeom prst="line">
              <a:avLst/>
            </a:prstGeom>
            <a:noFill/>
            <a:ln w="9525">
              <a:solidFill>
                <a:schemeClr val="bg2"/>
              </a:solidFill>
              <a:round/>
            </a:ln>
          </p:spPr>
          <p:txBody>
            <a:bodyPr/>
            <a:lstStyle/>
            <a:p>
              <a:endParaRPr lang="en-IN"/>
            </a:p>
          </p:txBody>
        </p:sp>
        <p:sp>
          <p:nvSpPr>
            <p:cNvPr id="36964" name="Line 13"/>
            <p:cNvSpPr>
              <a:spLocks noChangeShapeType="1"/>
            </p:cNvSpPr>
            <p:nvPr/>
          </p:nvSpPr>
          <p:spPr bwMode="auto">
            <a:xfrm>
              <a:off x="1824" y="3006"/>
              <a:ext cx="0" cy="240"/>
            </a:xfrm>
            <a:prstGeom prst="line">
              <a:avLst/>
            </a:prstGeom>
            <a:noFill/>
            <a:ln w="28575">
              <a:solidFill>
                <a:schemeClr val="tx1"/>
              </a:solidFill>
              <a:round/>
            </a:ln>
          </p:spPr>
          <p:txBody>
            <a:bodyPr/>
            <a:lstStyle/>
            <a:p>
              <a:endParaRPr lang="en-IN"/>
            </a:p>
          </p:txBody>
        </p:sp>
        <p:sp>
          <p:nvSpPr>
            <p:cNvPr id="36965" name="Line 14"/>
            <p:cNvSpPr>
              <a:spLocks noChangeShapeType="1"/>
            </p:cNvSpPr>
            <p:nvPr/>
          </p:nvSpPr>
          <p:spPr bwMode="auto">
            <a:xfrm>
              <a:off x="2496" y="2558"/>
              <a:ext cx="0" cy="240"/>
            </a:xfrm>
            <a:prstGeom prst="line">
              <a:avLst/>
            </a:prstGeom>
            <a:noFill/>
            <a:ln w="28575">
              <a:solidFill>
                <a:schemeClr val="tx1"/>
              </a:solidFill>
              <a:round/>
            </a:ln>
          </p:spPr>
          <p:txBody>
            <a:bodyPr/>
            <a:lstStyle/>
            <a:p>
              <a:endParaRPr lang="en-IN"/>
            </a:p>
          </p:txBody>
        </p:sp>
        <p:sp>
          <p:nvSpPr>
            <p:cNvPr id="36966" name="Line 15"/>
            <p:cNvSpPr>
              <a:spLocks noChangeShapeType="1"/>
            </p:cNvSpPr>
            <p:nvPr/>
          </p:nvSpPr>
          <p:spPr bwMode="auto">
            <a:xfrm flipH="1" flipV="1">
              <a:off x="1632" y="2888"/>
              <a:ext cx="192" cy="124"/>
            </a:xfrm>
            <a:prstGeom prst="line">
              <a:avLst/>
            </a:prstGeom>
            <a:noFill/>
            <a:ln w="28575">
              <a:solidFill>
                <a:schemeClr val="tx1"/>
              </a:solidFill>
              <a:round/>
            </a:ln>
          </p:spPr>
          <p:txBody>
            <a:bodyPr/>
            <a:lstStyle/>
            <a:p>
              <a:endParaRPr lang="en-IN"/>
            </a:p>
          </p:txBody>
        </p:sp>
        <p:sp>
          <p:nvSpPr>
            <p:cNvPr id="36967" name="Line 16"/>
            <p:cNvSpPr>
              <a:spLocks noChangeShapeType="1"/>
            </p:cNvSpPr>
            <p:nvPr/>
          </p:nvSpPr>
          <p:spPr bwMode="auto">
            <a:xfrm flipH="1" flipV="1">
              <a:off x="2298" y="2448"/>
              <a:ext cx="192" cy="124"/>
            </a:xfrm>
            <a:prstGeom prst="line">
              <a:avLst/>
            </a:prstGeom>
            <a:noFill/>
            <a:ln w="28575">
              <a:solidFill>
                <a:schemeClr val="tx1"/>
              </a:solidFill>
              <a:round/>
            </a:ln>
          </p:spPr>
          <p:txBody>
            <a:bodyPr/>
            <a:lstStyle/>
            <a:p>
              <a:endParaRPr lang="en-IN"/>
            </a:p>
          </p:txBody>
        </p:sp>
        <p:sp>
          <p:nvSpPr>
            <p:cNvPr id="36968" name="Line 17"/>
            <p:cNvSpPr>
              <a:spLocks noChangeShapeType="1"/>
            </p:cNvSpPr>
            <p:nvPr/>
          </p:nvSpPr>
          <p:spPr bwMode="auto">
            <a:xfrm flipV="1">
              <a:off x="1632" y="2454"/>
              <a:ext cx="672" cy="432"/>
            </a:xfrm>
            <a:prstGeom prst="line">
              <a:avLst/>
            </a:prstGeom>
            <a:noFill/>
            <a:ln w="28575">
              <a:solidFill>
                <a:schemeClr val="tx1"/>
              </a:solidFill>
              <a:round/>
            </a:ln>
          </p:spPr>
          <p:txBody>
            <a:bodyPr/>
            <a:lstStyle/>
            <a:p>
              <a:endParaRPr lang="en-IN"/>
            </a:p>
          </p:txBody>
        </p:sp>
        <p:sp>
          <p:nvSpPr>
            <p:cNvPr id="36969" name="Line 18"/>
            <p:cNvSpPr>
              <a:spLocks noChangeShapeType="1"/>
            </p:cNvSpPr>
            <p:nvPr/>
          </p:nvSpPr>
          <p:spPr bwMode="auto">
            <a:xfrm>
              <a:off x="2304" y="2448"/>
              <a:ext cx="0" cy="240"/>
            </a:xfrm>
            <a:prstGeom prst="line">
              <a:avLst/>
            </a:prstGeom>
            <a:noFill/>
            <a:ln w="28575">
              <a:solidFill>
                <a:schemeClr val="tx1"/>
              </a:solidFill>
              <a:round/>
            </a:ln>
          </p:spPr>
          <p:txBody>
            <a:bodyPr/>
            <a:lstStyle/>
            <a:p>
              <a:endParaRPr lang="en-IN"/>
            </a:p>
          </p:txBody>
        </p:sp>
        <p:sp>
          <p:nvSpPr>
            <p:cNvPr id="36970" name="Line 19"/>
            <p:cNvSpPr>
              <a:spLocks noChangeShapeType="1"/>
            </p:cNvSpPr>
            <p:nvPr/>
          </p:nvSpPr>
          <p:spPr bwMode="auto">
            <a:xfrm flipH="1" flipV="1">
              <a:off x="2304" y="2666"/>
              <a:ext cx="192" cy="124"/>
            </a:xfrm>
            <a:prstGeom prst="line">
              <a:avLst/>
            </a:prstGeom>
            <a:noFill/>
            <a:ln w="28575">
              <a:solidFill>
                <a:schemeClr val="tx1"/>
              </a:solidFill>
              <a:round/>
            </a:ln>
          </p:spPr>
          <p:txBody>
            <a:bodyPr/>
            <a:lstStyle/>
            <a:p>
              <a:endParaRPr lang="en-IN"/>
            </a:p>
          </p:txBody>
        </p:sp>
        <p:sp>
          <p:nvSpPr>
            <p:cNvPr id="36971" name="Line 20"/>
            <p:cNvSpPr>
              <a:spLocks noChangeShapeType="1"/>
            </p:cNvSpPr>
            <p:nvPr/>
          </p:nvSpPr>
          <p:spPr bwMode="auto">
            <a:xfrm flipV="1">
              <a:off x="1776" y="2658"/>
              <a:ext cx="528" cy="343"/>
            </a:xfrm>
            <a:prstGeom prst="line">
              <a:avLst/>
            </a:prstGeom>
            <a:noFill/>
            <a:ln w="28575">
              <a:solidFill>
                <a:schemeClr val="tx1"/>
              </a:solidFill>
              <a:round/>
            </a:ln>
          </p:spPr>
          <p:txBody>
            <a:bodyPr/>
            <a:lstStyle/>
            <a:p>
              <a:endParaRPr lang="en-IN"/>
            </a:p>
          </p:txBody>
        </p:sp>
        <p:sp>
          <p:nvSpPr>
            <p:cNvPr id="36972" name="Line 21"/>
            <p:cNvSpPr>
              <a:spLocks noChangeShapeType="1"/>
            </p:cNvSpPr>
            <p:nvPr/>
          </p:nvSpPr>
          <p:spPr bwMode="auto">
            <a:xfrm>
              <a:off x="576" y="2544"/>
              <a:ext cx="192" cy="115"/>
            </a:xfrm>
            <a:prstGeom prst="line">
              <a:avLst/>
            </a:prstGeom>
            <a:noFill/>
            <a:ln w="28575">
              <a:solidFill>
                <a:schemeClr val="tx1"/>
              </a:solidFill>
              <a:round/>
            </a:ln>
          </p:spPr>
          <p:txBody>
            <a:bodyPr/>
            <a:lstStyle/>
            <a:p>
              <a:endParaRPr lang="en-IN"/>
            </a:p>
          </p:txBody>
        </p:sp>
        <p:sp>
          <p:nvSpPr>
            <p:cNvPr id="36973" name="Line 22"/>
            <p:cNvSpPr>
              <a:spLocks noChangeShapeType="1"/>
            </p:cNvSpPr>
            <p:nvPr/>
          </p:nvSpPr>
          <p:spPr bwMode="auto">
            <a:xfrm flipV="1">
              <a:off x="768" y="1728"/>
              <a:ext cx="1440" cy="912"/>
            </a:xfrm>
            <a:prstGeom prst="line">
              <a:avLst/>
            </a:prstGeom>
            <a:noFill/>
            <a:ln w="28575">
              <a:solidFill>
                <a:schemeClr val="tx1"/>
              </a:solidFill>
              <a:round/>
            </a:ln>
          </p:spPr>
          <p:txBody>
            <a:bodyPr/>
            <a:lstStyle/>
            <a:p>
              <a:endParaRPr lang="en-IN"/>
            </a:p>
          </p:txBody>
        </p:sp>
        <p:sp>
          <p:nvSpPr>
            <p:cNvPr id="36974" name="Line 23"/>
            <p:cNvSpPr>
              <a:spLocks noChangeShapeType="1"/>
            </p:cNvSpPr>
            <p:nvPr/>
          </p:nvSpPr>
          <p:spPr bwMode="auto">
            <a:xfrm flipV="1">
              <a:off x="576" y="1632"/>
              <a:ext cx="0" cy="912"/>
            </a:xfrm>
            <a:prstGeom prst="line">
              <a:avLst/>
            </a:prstGeom>
            <a:noFill/>
            <a:ln w="9525">
              <a:solidFill>
                <a:schemeClr val="bg2"/>
              </a:solidFill>
              <a:round/>
            </a:ln>
          </p:spPr>
          <p:txBody>
            <a:bodyPr/>
            <a:lstStyle/>
            <a:p>
              <a:endParaRPr lang="en-IN"/>
            </a:p>
          </p:txBody>
        </p:sp>
        <p:sp>
          <p:nvSpPr>
            <p:cNvPr id="36975" name="Line 24"/>
            <p:cNvSpPr>
              <a:spLocks noChangeShapeType="1"/>
            </p:cNvSpPr>
            <p:nvPr/>
          </p:nvSpPr>
          <p:spPr bwMode="auto">
            <a:xfrm flipV="1">
              <a:off x="750" y="1728"/>
              <a:ext cx="0" cy="912"/>
            </a:xfrm>
            <a:prstGeom prst="line">
              <a:avLst/>
            </a:prstGeom>
            <a:noFill/>
            <a:ln w="9525">
              <a:solidFill>
                <a:schemeClr val="bg2"/>
              </a:solidFill>
              <a:round/>
            </a:ln>
          </p:spPr>
          <p:txBody>
            <a:bodyPr/>
            <a:lstStyle/>
            <a:p>
              <a:endParaRPr lang="en-IN"/>
            </a:p>
          </p:txBody>
        </p:sp>
        <p:sp>
          <p:nvSpPr>
            <p:cNvPr id="36976" name="Line 25"/>
            <p:cNvSpPr>
              <a:spLocks noChangeShapeType="1"/>
            </p:cNvSpPr>
            <p:nvPr/>
          </p:nvSpPr>
          <p:spPr bwMode="auto">
            <a:xfrm flipV="1">
              <a:off x="2196" y="840"/>
              <a:ext cx="0" cy="912"/>
            </a:xfrm>
            <a:prstGeom prst="line">
              <a:avLst/>
            </a:prstGeom>
            <a:noFill/>
            <a:ln w="28575">
              <a:solidFill>
                <a:schemeClr val="tx1"/>
              </a:solidFill>
              <a:round/>
            </a:ln>
          </p:spPr>
          <p:txBody>
            <a:bodyPr/>
            <a:lstStyle/>
            <a:p>
              <a:endParaRPr lang="en-IN"/>
            </a:p>
          </p:txBody>
        </p:sp>
        <p:grpSp>
          <p:nvGrpSpPr>
            <p:cNvPr id="3" name="Group 26"/>
            <p:cNvGrpSpPr/>
            <p:nvPr/>
          </p:nvGrpSpPr>
          <p:grpSpPr bwMode="auto">
            <a:xfrm>
              <a:off x="576" y="720"/>
              <a:ext cx="1620" cy="1032"/>
              <a:chOff x="576" y="720"/>
              <a:chExt cx="1620" cy="1032"/>
            </a:xfrm>
          </p:grpSpPr>
          <p:sp>
            <p:nvSpPr>
              <p:cNvPr id="36990" name="Line 27"/>
              <p:cNvSpPr>
                <a:spLocks noChangeShapeType="1"/>
              </p:cNvSpPr>
              <p:nvPr/>
            </p:nvSpPr>
            <p:spPr bwMode="auto">
              <a:xfrm flipV="1">
                <a:off x="756" y="840"/>
                <a:ext cx="1440" cy="912"/>
              </a:xfrm>
              <a:prstGeom prst="line">
                <a:avLst/>
              </a:prstGeom>
              <a:noFill/>
              <a:ln w="9525">
                <a:solidFill>
                  <a:schemeClr val="bg2"/>
                </a:solidFill>
                <a:round/>
              </a:ln>
            </p:spPr>
            <p:txBody>
              <a:bodyPr/>
              <a:lstStyle/>
              <a:p>
                <a:endParaRPr lang="en-IN"/>
              </a:p>
            </p:txBody>
          </p:sp>
          <p:sp>
            <p:nvSpPr>
              <p:cNvPr id="36991" name="Line 28"/>
              <p:cNvSpPr>
                <a:spLocks noChangeShapeType="1"/>
              </p:cNvSpPr>
              <p:nvPr/>
            </p:nvSpPr>
            <p:spPr bwMode="auto">
              <a:xfrm flipV="1">
                <a:off x="576" y="720"/>
                <a:ext cx="1440" cy="912"/>
              </a:xfrm>
              <a:prstGeom prst="line">
                <a:avLst/>
              </a:prstGeom>
              <a:noFill/>
              <a:ln w="9525">
                <a:solidFill>
                  <a:schemeClr val="tx1"/>
                </a:solidFill>
                <a:round/>
              </a:ln>
            </p:spPr>
            <p:txBody>
              <a:bodyPr/>
              <a:lstStyle/>
              <a:p>
                <a:endParaRPr lang="en-IN"/>
              </a:p>
            </p:txBody>
          </p:sp>
          <p:sp>
            <p:nvSpPr>
              <p:cNvPr id="36992" name="Line 29"/>
              <p:cNvSpPr>
                <a:spLocks noChangeShapeType="1"/>
              </p:cNvSpPr>
              <p:nvPr/>
            </p:nvSpPr>
            <p:spPr bwMode="auto">
              <a:xfrm>
                <a:off x="2004" y="732"/>
                <a:ext cx="192" cy="115"/>
              </a:xfrm>
              <a:prstGeom prst="line">
                <a:avLst/>
              </a:prstGeom>
              <a:noFill/>
              <a:ln w="28575">
                <a:solidFill>
                  <a:schemeClr val="tx1"/>
                </a:solidFill>
                <a:round/>
              </a:ln>
            </p:spPr>
            <p:txBody>
              <a:bodyPr/>
              <a:lstStyle/>
              <a:p>
                <a:endParaRPr lang="en-IN"/>
              </a:p>
            </p:txBody>
          </p:sp>
          <p:sp>
            <p:nvSpPr>
              <p:cNvPr id="36993" name="Line 30"/>
              <p:cNvSpPr>
                <a:spLocks noChangeShapeType="1"/>
              </p:cNvSpPr>
              <p:nvPr/>
            </p:nvSpPr>
            <p:spPr bwMode="auto">
              <a:xfrm>
                <a:off x="576" y="1632"/>
                <a:ext cx="192" cy="115"/>
              </a:xfrm>
              <a:prstGeom prst="line">
                <a:avLst/>
              </a:prstGeom>
              <a:noFill/>
              <a:ln w="9525">
                <a:solidFill>
                  <a:schemeClr val="bg2"/>
                </a:solidFill>
                <a:round/>
              </a:ln>
            </p:spPr>
            <p:txBody>
              <a:bodyPr/>
              <a:lstStyle/>
              <a:p>
                <a:endParaRPr lang="en-IN"/>
              </a:p>
            </p:txBody>
          </p:sp>
        </p:grpSp>
        <p:sp>
          <p:nvSpPr>
            <p:cNvPr id="36978" name="Line 31"/>
            <p:cNvSpPr>
              <a:spLocks noChangeShapeType="1"/>
            </p:cNvSpPr>
            <p:nvPr/>
          </p:nvSpPr>
          <p:spPr bwMode="auto">
            <a:xfrm>
              <a:off x="966" y="1374"/>
              <a:ext cx="192" cy="115"/>
            </a:xfrm>
            <a:prstGeom prst="line">
              <a:avLst/>
            </a:prstGeom>
            <a:noFill/>
            <a:ln w="28575">
              <a:solidFill>
                <a:schemeClr val="tx1"/>
              </a:solidFill>
              <a:round/>
            </a:ln>
          </p:spPr>
          <p:txBody>
            <a:bodyPr/>
            <a:lstStyle/>
            <a:p>
              <a:endParaRPr lang="en-IN"/>
            </a:p>
          </p:txBody>
        </p:sp>
        <p:sp>
          <p:nvSpPr>
            <p:cNvPr id="36979" name="Line 32"/>
            <p:cNvSpPr>
              <a:spLocks noChangeShapeType="1"/>
            </p:cNvSpPr>
            <p:nvPr/>
          </p:nvSpPr>
          <p:spPr bwMode="auto">
            <a:xfrm flipH="1">
              <a:off x="768" y="1488"/>
              <a:ext cx="384" cy="1152"/>
            </a:xfrm>
            <a:prstGeom prst="line">
              <a:avLst/>
            </a:prstGeom>
            <a:noFill/>
            <a:ln w="28575">
              <a:solidFill>
                <a:schemeClr val="tx1"/>
              </a:solidFill>
              <a:round/>
            </a:ln>
          </p:spPr>
          <p:txBody>
            <a:bodyPr/>
            <a:lstStyle/>
            <a:p>
              <a:endParaRPr lang="en-IN"/>
            </a:p>
          </p:txBody>
        </p:sp>
        <p:sp>
          <p:nvSpPr>
            <p:cNvPr id="36980" name="Line 33"/>
            <p:cNvSpPr>
              <a:spLocks noChangeShapeType="1"/>
            </p:cNvSpPr>
            <p:nvPr/>
          </p:nvSpPr>
          <p:spPr bwMode="auto">
            <a:xfrm flipH="1">
              <a:off x="582" y="1380"/>
              <a:ext cx="384" cy="1152"/>
            </a:xfrm>
            <a:prstGeom prst="line">
              <a:avLst/>
            </a:prstGeom>
            <a:noFill/>
            <a:ln w="28575">
              <a:solidFill>
                <a:schemeClr val="tx1"/>
              </a:solidFill>
              <a:round/>
            </a:ln>
          </p:spPr>
          <p:txBody>
            <a:bodyPr/>
            <a:lstStyle/>
            <a:p>
              <a:endParaRPr lang="en-IN"/>
            </a:p>
          </p:txBody>
        </p:sp>
        <p:sp>
          <p:nvSpPr>
            <p:cNvPr id="36981" name="Line 34"/>
            <p:cNvSpPr>
              <a:spLocks noChangeShapeType="1"/>
            </p:cNvSpPr>
            <p:nvPr/>
          </p:nvSpPr>
          <p:spPr bwMode="auto">
            <a:xfrm flipV="1">
              <a:off x="1248" y="3000"/>
              <a:ext cx="576" cy="384"/>
            </a:xfrm>
            <a:prstGeom prst="line">
              <a:avLst/>
            </a:prstGeom>
            <a:noFill/>
            <a:ln w="28575">
              <a:solidFill>
                <a:schemeClr val="tx1"/>
              </a:solidFill>
              <a:round/>
            </a:ln>
          </p:spPr>
          <p:txBody>
            <a:bodyPr/>
            <a:lstStyle/>
            <a:p>
              <a:endParaRPr lang="en-IN"/>
            </a:p>
          </p:txBody>
        </p:sp>
        <p:sp>
          <p:nvSpPr>
            <p:cNvPr id="36982" name="Line 35"/>
            <p:cNvSpPr>
              <a:spLocks noChangeShapeType="1"/>
            </p:cNvSpPr>
            <p:nvPr/>
          </p:nvSpPr>
          <p:spPr bwMode="auto">
            <a:xfrm flipV="1">
              <a:off x="2502" y="2246"/>
              <a:ext cx="492" cy="328"/>
            </a:xfrm>
            <a:prstGeom prst="line">
              <a:avLst/>
            </a:prstGeom>
            <a:noFill/>
            <a:ln w="28575">
              <a:solidFill>
                <a:schemeClr val="tx1"/>
              </a:solidFill>
              <a:round/>
            </a:ln>
          </p:spPr>
          <p:txBody>
            <a:bodyPr/>
            <a:lstStyle/>
            <a:p>
              <a:endParaRPr lang="en-IN"/>
            </a:p>
          </p:txBody>
        </p:sp>
        <p:sp>
          <p:nvSpPr>
            <p:cNvPr id="36983" name="Line 36"/>
            <p:cNvSpPr>
              <a:spLocks noChangeShapeType="1"/>
            </p:cNvSpPr>
            <p:nvPr/>
          </p:nvSpPr>
          <p:spPr bwMode="auto">
            <a:xfrm flipV="1">
              <a:off x="1242" y="3216"/>
              <a:ext cx="576" cy="384"/>
            </a:xfrm>
            <a:prstGeom prst="line">
              <a:avLst/>
            </a:prstGeom>
            <a:noFill/>
            <a:ln w="28575">
              <a:solidFill>
                <a:schemeClr val="tx1"/>
              </a:solidFill>
              <a:round/>
            </a:ln>
          </p:spPr>
          <p:txBody>
            <a:bodyPr/>
            <a:lstStyle/>
            <a:p>
              <a:endParaRPr lang="en-IN"/>
            </a:p>
          </p:txBody>
        </p:sp>
        <p:sp>
          <p:nvSpPr>
            <p:cNvPr id="36984" name="Line 37"/>
            <p:cNvSpPr>
              <a:spLocks noChangeShapeType="1"/>
            </p:cNvSpPr>
            <p:nvPr/>
          </p:nvSpPr>
          <p:spPr bwMode="auto">
            <a:xfrm flipV="1">
              <a:off x="2496" y="2462"/>
              <a:ext cx="492" cy="328"/>
            </a:xfrm>
            <a:prstGeom prst="line">
              <a:avLst/>
            </a:prstGeom>
            <a:noFill/>
            <a:ln w="28575">
              <a:solidFill>
                <a:schemeClr val="tx1"/>
              </a:solidFill>
              <a:round/>
            </a:ln>
          </p:spPr>
          <p:txBody>
            <a:bodyPr/>
            <a:lstStyle/>
            <a:p>
              <a:endParaRPr lang="en-IN"/>
            </a:p>
          </p:txBody>
        </p:sp>
        <p:sp>
          <p:nvSpPr>
            <p:cNvPr id="36985" name="Line 38"/>
            <p:cNvSpPr>
              <a:spLocks noChangeShapeType="1"/>
            </p:cNvSpPr>
            <p:nvPr/>
          </p:nvSpPr>
          <p:spPr bwMode="auto">
            <a:xfrm flipV="1">
              <a:off x="288" y="2544"/>
              <a:ext cx="288" cy="192"/>
            </a:xfrm>
            <a:prstGeom prst="line">
              <a:avLst/>
            </a:prstGeom>
            <a:noFill/>
            <a:ln w="28575">
              <a:solidFill>
                <a:schemeClr val="tx1"/>
              </a:solidFill>
              <a:round/>
            </a:ln>
          </p:spPr>
          <p:txBody>
            <a:bodyPr/>
            <a:lstStyle/>
            <a:p>
              <a:endParaRPr lang="en-IN"/>
            </a:p>
          </p:txBody>
        </p:sp>
        <p:sp>
          <p:nvSpPr>
            <p:cNvPr id="36986" name="Line 39"/>
            <p:cNvSpPr>
              <a:spLocks noChangeShapeType="1"/>
            </p:cNvSpPr>
            <p:nvPr/>
          </p:nvSpPr>
          <p:spPr bwMode="auto">
            <a:xfrm>
              <a:off x="2208" y="1728"/>
              <a:ext cx="816" cy="528"/>
            </a:xfrm>
            <a:prstGeom prst="line">
              <a:avLst/>
            </a:prstGeom>
            <a:noFill/>
            <a:ln w="28575">
              <a:solidFill>
                <a:schemeClr val="tx1"/>
              </a:solidFill>
              <a:round/>
            </a:ln>
          </p:spPr>
          <p:txBody>
            <a:bodyPr/>
            <a:lstStyle/>
            <a:p>
              <a:endParaRPr lang="en-IN"/>
            </a:p>
          </p:txBody>
        </p:sp>
        <p:sp>
          <p:nvSpPr>
            <p:cNvPr id="36987" name="Line 40"/>
            <p:cNvSpPr>
              <a:spLocks noChangeShapeType="1"/>
            </p:cNvSpPr>
            <p:nvPr/>
          </p:nvSpPr>
          <p:spPr bwMode="auto">
            <a:xfrm flipV="1">
              <a:off x="1152" y="834"/>
              <a:ext cx="1050" cy="665"/>
            </a:xfrm>
            <a:prstGeom prst="line">
              <a:avLst/>
            </a:prstGeom>
            <a:noFill/>
            <a:ln w="28575">
              <a:solidFill>
                <a:schemeClr val="tx1"/>
              </a:solidFill>
              <a:round/>
            </a:ln>
          </p:spPr>
          <p:txBody>
            <a:bodyPr/>
            <a:lstStyle/>
            <a:p>
              <a:endParaRPr lang="en-IN"/>
            </a:p>
          </p:txBody>
        </p:sp>
        <p:sp>
          <p:nvSpPr>
            <p:cNvPr id="36988" name="Line 41"/>
            <p:cNvSpPr>
              <a:spLocks noChangeShapeType="1"/>
            </p:cNvSpPr>
            <p:nvPr/>
          </p:nvSpPr>
          <p:spPr bwMode="auto">
            <a:xfrm flipV="1">
              <a:off x="966" y="720"/>
              <a:ext cx="1050" cy="665"/>
            </a:xfrm>
            <a:prstGeom prst="line">
              <a:avLst/>
            </a:prstGeom>
            <a:noFill/>
            <a:ln w="28575">
              <a:solidFill>
                <a:schemeClr val="tx1"/>
              </a:solidFill>
              <a:round/>
            </a:ln>
          </p:spPr>
          <p:txBody>
            <a:bodyPr/>
            <a:lstStyle/>
            <a:p>
              <a:endParaRPr lang="en-IN"/>
            </a:p>
          </p:txBody>
        </p:sp>
        <p:sp>
          <p:nvSpPr>
            <p:cNvPr id="36989" name="Text Box 42"/>
            <p:cNvSpPr txBox="1">
              <a:spLocks noChangeArrowheads="1"/>
            </p:cNvSpPr>
            <p:nvPr/>
          </p:nvSpPr>
          <p:spPr bwMode="auto">
            <a:xfrm>
              <a:off x="1200" y="3552"/>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4" name="Group 43"/>
          <p:cNvGrpSpPr/>
          <p:nvPr/>
        </p:nvGrpSpPr>
        <p:grpSpPr bwMode="auto">
          <a:xfrm>
            <a:off x="5099050" y="3016250"/>
            <a:ext cx="3759200" cy="2978150"/>
            <a:chOff x="3212" y="1900"/>
            <a:chExt cx="2368" cy="1876"/>
          </a:xfrm>
        </p:grpSpPr>
        <p:sp>
          <p:nvSpPr>
            <p:cNvPr id="36921" name="Line 44"/>
            <p:cNvSpPr>
              <a:spLocks noChangeShapeType="1"/>
            </p:cNvSpPr>
            <p:nvPr/>
          </p:nvSpPr>
          <p:spPr bwMode="auto">
            <a:xfrm>
              <a:off x="4039" y="2132"/>
              <a:ext cx="0" cy="318"/>
            </a:xfrm>
            <a:prstGeom prst="line">
              <a:avLst/>
            </a:prstGeom>
            <a:noFill/>
            <a:ln w="9525">
              <a:solidFill>
                <a:schemeClr val="tx1"/>
              </a:solidFill>
              <a:round/>
            </a:ln>
          </p:spPr>
          <p:txBody>
            <a:bodyPr/>
            <a:lstStyle/>
            <a:p>
              <a:endParaRPr lang="en-IN"/>
            </a:p>
          </p:txBody>
        </p:sp>
        <p:sp>
          <p:nvSpPr>
            <p:cNvPr id="36922" name="Line 45"/>
            <p:cNvSpPr>
              <a:spLocks noChangeShapeType="1"/>
            </p:cNvSpPr>
            <p:nvPr/>
          </p:nvSpPr>
          <p:spPr bwMode="auto">
            <a:xfrm>
              <a:off x="3212" y="2132"/>
              <a:ext cx="2099" cy="0"/>
            </a:xfrm>
            <a:prstGeom prst="line">
              <a:avLst/>
            </a:prstGeom>
            <a:noFill/>
            <a:ln w="9525">
              <a:solidFill>
                <a:schemeClr val="tx1"/>
              </a:solidFill>
              <a:round/>
            </a:ln>
          </p:spPr>
          <p:txBody>
            <a:bodyPr/>
            <a:lstStyle/>
            <a:p>
              <a:endParaRPr lang="en-IN"/>
            </a:p>
          </p:txBody>
        </p:sp>
        <p:sp>
          <p:nvSpPr>
            <p:cNvPr id="36923" name="Line 46"/>
            <p:cNvSpPr>
              <a:spLocks noChangeShapeType="1"/>
            </p:cNvSpPr>
            <p:nvPr/>
          </p:nvSpPr>
          <p:spPr bwMode="auto">
            <a:xfrm>
              <a:off x="3212" y="3340"/>
              <a:ext cx="636" cy="0"/>
            </a:xfrm>
            <a:prstGeom prst="line">
              <a:avLst/>
            </a:prstGeom>
            <a:noFill/>
            <a:ln w="9525">
              <a:solidFill>
                <a:schemeClr val="tx1"/>
              </a:solidFill>
              <a:round/>
            </a:ln>
          </p:spPr>
          <p:txBody>
            <a:bodyPr/>
            <a:lstStyle/>
            <a:p>
              <a:endParaRPr lang="en-IN"/>
            </a:p>
          </p:txBody>
        </p:sp>
        <p:sp>
          <p:nvSpPr>
            <p:cNvPr id="36924" name="Line 47"/>
            <p:cNvSpPr>
              <a:spLocks noChangeShapeType="1"/>
            </p:cNvSpPr>
            <p:nvPr/>
          </p:nvSpPr>
          <p:spPr bwMode="auto">
            <a:xfrm>
              <a:off x="3212" y="2132"/>
              <a:ext cx="0" cy="1208"/>
            </a:xfrm>
            <a:prstGeom prst="line">
              <a:avLst/>
            </a:prstGeom>
            <a:noFill/>
            <a:ln w="9525">
              <a:solidFill>
                <a:schemeClr val="tx1"/>
              </a:solidFill>
              <a:round/>
            </a:ln>
          </p:spPr>
          <p:txBody>
            <a:bodyPr/>
            <a:lstStyle/>
            <a:p>
              <a:endParaRPr lang="en-IN"/>
            </a:p>
          </p:txBody>
        </p:sp>
        <p:sp>
          <p:nvSpPr>
            <p:cNvPr id="36925" name="Line 48"/>
            <p:cNvSpPr>
              <a:spLocks noChangeShapeType="1"/>
            </p:cNvSpPr>
            <p:nvPr/>
          </p:nvSpPr>
          <p:spPr bwMode="auto">
            <a:xfrm>
              <a:off x="5311" y="2132"/>
              <a:ext cx="0" cy="1208"/>
            </a:xfrm>
            <a:prstGeom prst="line">
              <a:avLst/>
            </a:prstGeom>
            <a:noFill/>
            <a:ln w="9525">
              <a:solidFill>
                <a:schemeClr val="tx1"/>
              </a:solidFill>
              <a:round/>
            </a:ln>
          </p:spPr>
          <p:txBody>
            <a:bodyPr/>
            <a:lstStyle/>
            <a:p>
              <a:endParaRPr lang="en-IN"/>
            </a:p>
          </p:txBody>
        </p:sp>
        <p:sp>
          <p:nvSpPr>
            <p:cNvPr id="36926" name="Line 49"/>
            <p:cNvSpPr>
              <a:spLocks noChangeShapeType="1"/>
            </p:cNvSpPr>
            <p:nvPr/>
          </p:nvSpPr>
          <p:spPr bwMode="auto">
            <a:xfrm>
              <a:off x="3530" y="2132"/>
              <a:ext cx="0" cy="318"/>
            </a:xfrm>
            <a:prstGeom prst="line">
              <a:avLst/>
            </a:prstGeom>
            <a:noFill/>
            <a:ln w="9525">
              <a:solidFill>
                <a:schemeClr val="tx1"/>
              </a:solidFill>
              <a:round/>
            </a:ln>
          </p:spPr>
          <p:txBody>
            <a:bodyPr/>
            <a:lstStyle/>
            <a:p>
              <a:endParaRPr lang="en-IN"/>
            </a:p>
          </p:txBody>
        </p:sp>
        <p:sp>
          <p:nvSpPr>
            <p:cNvPr id="36927" name="Line 50"/>
            <p:cNvSpPr>
              <a:spLocks noChangeShapeType="1"/>
            </p:cNvSpPr>
            <p:nvPr/>
          </p:nvSpPr>
          <p:spPr bwMode="auto">
            <a:xfrm>
              <a:off x="3548" y="2450"/>
              <a:ext cx="1752" cy="0"/>
            </a:xfrm>
            <a:prstGeom prst="line">
              <a:avLst/>
            </a:prstGeom>
            <a:noFill/>
            <a:ln w="9525">
              <a:solidFill>
                <a:schemeClr val="tx1"/>
              </a:solidFill>
              <a:round/>
            </a:ln>
          </p:spPr>
          <p:txBody>
            <a:bodyPr/>
            <a:lstStyle/>
            <a:p>
              <a:endParaRPr lang="en-IN"/>
            </a:p>
          </p:txBody>
        </p:sp>
        <p:sp>
          <p:nvSpPr>
            <p:cNvPr id="36928" name="Line 51"/>
            <p:cNvSpPr>
              <a:spLocks noChangeShapeType="1"/>
            </p:cNvSpPr>
            <p:nvPr/>
          </p:nvSpPr>
          <p:spPr bwMode="auto">
            <a:xfrm>
              <a:off x="3848" y="3086"/>
              <a:ext cx="0" cy="254"/>
            </a:xfrm>
            <a:prstGeom prst="line">
              <a:avLst/>
            </a:prstGeom>
            <a:noFill/>
            <a:ln w="9525">
              <a:solidFill>
                <a:schemeClr val="tx1"/>
              </a:solidFill>
              <a:round/>
            </a:ln>
          </p:spPr>
          <p:txBody>
            <a:bodyPr/>
            <a:lstStyle/>
            <a:p>
              <a:endParaRPr lang="en-IN"/>
            </a:p>
          </p:txBody>
        </p:sp>
        <p:sp>
          <p:nvSpPr>
            <p:cNvPr id="36929" name="Line 52"/>
            <p:cNvSpPr>
              <a:spLocks noChangeShapeType="1"/>
            </p:cNvSpPr>
            <p:nvPr/>
          </p:nvSpPr>
          <p:spPr bwMode="auto">
            <a:xfrm>
              <a:off x="4717" y="3086"/>
              <a:ext cx="0" cy="254"/>
            </a:xfrm>
            <a:prstGeom prst="line">
              <a:avLst/>
            </a:prstGeom>
            <a:noFill/>
            <a:ln w="9525">
              <a:solidFill>
                <a:schemeClr val="tx1"/>
              </a:solidFill>
              <a:round/>
            </a:ln>
          </p:spPr>
          <p:txBody>
            <a:bodyPr/>
            <a:lstStyle/>
            <a:p>
              <a:endParaRPr lang="en-IN"/>
            </a:p>
          </p:txBody>
        </p:sp>
        <p:sp>
          <p:nvSpPr>
            <p:cNvPr id="36930" name="Line 53"/>
            <p:cNvSpPr>
              <a:spLocks noChangeShapeType="1"/>
            </p:cNvSpPr>
            <p:nvPr/>
          </p:nvSpPr>
          <p:spPr bwMode="auto">
            <a:xfrm>
              <a:off x="3837" y="3096"/>
              <a:ext cx="902" cy="0"/>
            </a:xfrm>
            <a:prstGeom prst="line">
              <a:avLst/>
            </a:prstGeom>
            <a:noFill/>
            <a:ln w="9525">
              <a:solidFill>
                <a:schemeClr val="tx1"/>
              </a:solidFill>
              <a:round/>
            </a:ln>
          </p:spPr>
          <p:txBody>
            <a:bodyPr/>
            <a:lstStyle/>
            <a:p>
              <a:endParaRPr lang="en-IN"/>
            </a:p>
          </p:txBody>
        </p:sp>
        <p:sp>
          <p:nvSpPr>
            <p:cNvPr id="36931" name="Line 54"/>
            <p:cNvSpPr>
              <a:spLocks noChangeShapeType="1"/>
            </p:cNvSpPr>
            <p:nvPr/>
          </p:nvSpPr>
          <p:spPr bwMode="auto">
            <a:xfrm>
              <a:off x="4748" y="3340"/>
              <a:ext cx="563" cy="0"/>
            </a:xfrm>
            <a:prstGeom prst="line">
              <a:avLst/>
            </a:prstGeom>
            <a:noFill/>
            <a:ln w="9525">
              <a:solidFill>
                <a:schemeClr val="tx1"/>
              </a:solidFill>
              <a:round/>
            </a:ln>
          </p:spPr>
          <p:txBody>
            <a:bodyPr/>
            <a:lstStyle/>
            <a:p>
              <a:endParaRPr lang="en-IN"/>
            </a:p>
          </p:txBody>
        </p:sp>
        <p:sp>
          <p:nvSpPr>
            <p:cNvPr id="36932" name="Line 55"/>
            <p:cNvSpPr>
              <a:spLocks noChangeShapeType="1"/>
            </p:cNvSpPr>
            <p:nvPr/>
          </p:nvSpPr>
          <p:spPr bwMode="auto">
            <a:xfrm>
              <a:off x="3212" y="3484"/>
              <a:ext cx="0" cy="240"/>
            </a:xfrm>
            <a:prstGeom prst="line">
              <a:avLst/>
            </a:prstGeom>
            <a:noFill/>
            <a:ln w="9525">
              <a:solidFill>
                <a:schemeClr val="tx1"/>
              </a:solidFill>
              <a:round/>
            </a:ln>
          </p:spPr>
          <p:txBody>
            <a:bodyPr/>
            <a:lstStyle/>
            <a:p>
              <a:endParaRPr lang="en-IN"/>
            </a:p>
          </p:txBody>
        </p:sp>
        <p:sp>
          <p:nvSpPr>
            <p:cNvPr id="36933" name="Line 56"/>
            <p:cNvSpPr>
              <a:spLocks noChangeShapeType="1"/>
            </p:cNvSpPr>
            <p:nvPr/>
          </p:nvSpPr>
          <p:spPr bwMode="auto">
            <a:xfrm>
              <a:off x="5324" y="3484"/>
              <a:ext cx="0" cy="240"/>
            </a:xfrm>
            <a:prstGeom prst="line">
              <a:avLst/>
            </a:prstGeom>
            <a:noFill/>
            <a:ln w="9525">
              <a:solidFill>
                <a:schemeClr val="tx1"/>
              </a:solidFill>
              <a:round/>
            </a:ln>
          </p:spPr>
          <p:txBody>
            <a:bodyPr/>
            <a:lstStyle/>
            <a:p>
              <a:endParaRPr lang="en-IN"/>
            </a:p>
          </p:txBody>
        </p:sp>
        <p:sp>
          <p:nvSpPr>
            <p:cNvPr id="36934" name="Line 57"/>
            <p:cNvSpPr>
              <a:spLocks noChangeShapeType="1"/>
            </p:cNvSpPr>
            <p:nvPr/>
          </p:nvSpPr>
          <p:spPr bwMode="auto">
            <a:xfrm>
              <a:off x="3852" y="3420"/>
              <a:ext cx="0" cy="144"/>
            </a:xfrm>
            <a:prstGeom prst="line">
              <a:avLst/>
            </a:prstGeom>
            <a:noFill/>
            <a:ln w="9525">
              <a:solidFill>
                <a:schemeClr val="tx1"/>
              </a:solidFill>
              <a:round/>
            </a:ln>
          </p:spPr>
          <p:txBody>
            <a:bodyPr/>
            <a:lstStyle/>
            <a:p>
              <a:endParaRPr lang="en-IN"/>
            </a:p>
          </p:txBody>
        </p:sp>
        <p:sp>
          <p:nvSpPr>
            <p:cNvPr id="36935" name="Line 58"/>
            <p:cNvSpPr>
              <a:spLocks noChangeShapeType="1"/>
            </p:cNvSpPr>
            <p:nvPr/>
          </p:nvSpPr>
          <p:spPr bwMode="auto">
            <a:xfrm>
              <a:off x="4716" y="3428"/>
              <a:ext cx="0" cy="144"/>
            </a:xfrm>
            <a:prstGeom prst="line">
              <a:avLst/>
            </a:prstGeom>
            <a:noFill/>
            <a:ln w="9525">
              <a:solidFill>
                <a:schemeClr val="tx1"/>
              </a:solidFill>
              <a:round/>
            </a:ln>
          </p:spPr>
          <p:txBody>
            <a:bodyPr/>
            <a:lstStyle/>
            <a:p>
              <a:endParaRPr lang="en-IN"/>
            </a:p>
          </p:txBody>
        </p:sp>
        <p:sp>
          <p:nvSpPr>
            <p:cNvPr id="36936" name="Line 59"/>
            <p:cNvSpPr>
              <a:spLocks noChangeShapeType="1"/>
            </p:cNvSpPr>
            <p:nvPr/>
          </p:nvSpPr>
          <p:spPr bwMode="auto">
            <a:xfrm>
              <a:off x="4780" y="3100"/>
              <a:ext cx="192" cy="0"/>
            </a:xfrm>
            <a:prstGeom prst="line">
              <a:avLst/>
            </a:prstGeom>
            <a:noFill/>
            <a:ln w="9525">
              <a:solidFill>
                <a:schemeClr val="tx1"/>
              </a:solidFill>
              <a:round/>
            </a:ln>
          </p:spPr>
          <p:txBody>
            <a:bodyPr/>
            <a:lstStyle/>
            <a:p>
              <a:endParaRPr lang="en-IN"/>
            </a:p>
          </p:txBody>
        </p:sp>
        <p:sp>
          <p:nvSpPr>
            <p:cNvPr id="36937" name="Line 60"/>
            <p:cNvSpPr>
              <a:spLocks noChangeShapeType="1"/>
            </p:cNvSpPr>
            <p:nvPr/>
          </p:nvSpPr>
          <p:spPr bwMode="auto">
            <a:xfrm>
              <a:off x="5356" y="2476"/>
              <a:ext cx="192" cy="0"/>
            </a:xfrm>
            <a:prstGeom prst="line">
              <a:avLst/>
            </a:prstGeom>
            <a:noFill/>
            <a:ln w="9525">
              <a:solidFill>
                <a:schemeClr val="tx1"/>
              </a:solidFill>
              <a:round/>
            </a:ln>
          </p:spPr>
          <p:txBody>
            <a:bodyPr/>
            <a:lstStyle/>
            <a:p>
              <a:endParaRPr lang="en-IN"/>
            </a:p>
          </p:txBody>
        </p:sp>
        <p:sp>
          <p:nvSpPr>
            <p:cNvPr id="36938" name="Line 61"/>
            <p:cNvSpPr>
              <a:spLocks noChangeShapeType="1"/>
            </p:cNvSpPr>
            <p:nvPr/>
          </p:nvSpPr>
          <p:spPr bwMode="auto">
            <a:xfrm>
              <a:off x="5356" y="2140"/>
              <a:ext cx="192" cy="0"/>
            </a:xfrm>
            <a:prstGeom prst="line">
              <a:avLst/>
            </a:prstGeom>
            <a:noFill/>
            <a:ln w="9525">
              <a:solidFill>
                <a:schemeClr val="tx1"/>
              </a:solidFill>
              <a:round/>
            </a:ln>
          </p:spPr>
          <p:txBody>
            <a:bodyPr/>
            <a:lstStyle/>
            <a:p>
              <a:endParaRPr lang="en-IN"/>
            </a:p>
          </p:txBody>
        </p:sp>
        <p:sp>
          <p:nvSpPr>
            <p:cNvPr id="36939" name="Line 62"/>
            <p:cNvSpPr>
              <a:spLocks noChangeShapeType="1"/>
            </p:cNvSpPr>
            <p:nvPr/>
          </p:nvSpPr>
          <p:spPr bwMode="auto">
            <a:xfrm>
              <a:off x="5340" y="3340"/>
              <a:ext cx="192" cy="0"/>
            </a:xfrm>
            <a:prstGeom prst="line">
              <a:avLst/>
            </a:prstGeom>
            <a:noFill/>
            <a:ln w="9525">
              <a:solidFill>
                <a:schemeClr val="tx1"/>
              </a:solidFill>
              <a:round/>
            </a:ln>
          </p:spPr>
          <p:txBody>
            <a:bodyPr/>
            <a:lstStyle/>
            <a:p>
              <a:endParaRPr lang="en-IN"/>
            </a:p>
          </p:txBody>
        </p:sp>
        <p:sp>
          <p:nvSpPr>
            <p:cNvPr id="36940" name="Line 63"/>
            <p:cNvSpPr>
              <a:spLocks noChangeShapeType="1"/>
            </p:cNvSpPr>
            <p:nvPr/>
          </p:nvSpPr>
          <p:spPr bwMode="auto">
            <a:xfrm flipH="1">
              <a:off x="3836" y="3484"/>
              <a:ext cx="336" cy="0"/>
            </a:xfrm>
            <a:prstGeom prst="line">
              <a:avLst/>
            </a:prstGeom>
            <a:noFill/>
            <a:ln w="9525">
              <a:solidFill>
                <a:schemeClr val="tx1"/>
              </a:solidFill>
              <a:round/>
              <a:tailEnd type="triangle" w="med" len="med"/>
            </a:ln>
          </p:spPr>
          <p:txBody>
            <a:bodyPr/>
            <a:lstStyle/>
            <a:p>
              <a:endParaRPr lang="en-IN"/>
            </a:p>
          </p:txBody>
        </p:sp>
        <p:sp>
          <p:nvSpPr>
            <p:cNvPr id="36941" name="Line 64"/>
            <p:cNvSpPr>
              <a:spLocks noChangeShapeType="1"/>
            </p:cNvSpPr>
            <p:nvPr/>
          </p:nvSpPr>
          <p:spPr bwMode="auto">
            <a:xfrm>
              <a:off x="4380" y="3492"/>
              <a:ext cx="336" cy="0"/>
            </a:xfrm>
            <a:prstGeom prst="line">
              <a:avLst/>
            </a:prstGeom>
            <a:noFill/>
            <a:ln w="9525">
              <a:solidFill>
                <a:schemeClr val="tx1"/>
              </a:solidFill>
              <a:round/>
              <a:tailEnd type="triangle" w="med" len="med"/>
            </a:ln>
          </p:spPr>
          <p:txBody>
            <a:bodyPr/>
            <a:lstStyle/>
            <a:p>
              <a:endParaRPr lang="en-IN"/>
            </a:p>
          </p:txBody>
        </p:sp>
        <p:sp>
          <p:nvSpPr>
            <p:cNvPr id="36942" name="Line 65"/>
            <p:cNvSpPr>
              <a:spLocks noChangeShapeType="1"/>
            </p:cNvSpPr>
            <p:nvPr/>
          </p:nvSpPr>
          <p:spPr bwMode="auto">
            <a:xfrm>
              <a:off x="4460" y="3676"/>
              <a:ext cx="864" cy="0"/>
            </a:xfrm>
            <a:prstGeom prst="line">
              <a:avLst/>
            </a:prstGeom>
            <a:noFill/>
            <a:ln w="9525">
              <a:solidFill>
                <a:schemeClr val="tx1"/>
              </a:solidFill>
              <a:round/>
              <a:tailEnd type="triangle" w="med" len="med"/>
            </a:ln>
          </p:spPr>
          <p:txBody>
            <a:bodyPr/>
            <a:lstStyle/>
            <a:p>
              <a:endParaRPr lang="en-IN"/>
            </a:p>
          </p:txBody>
        </p:sp>
        <p:sp>
          <p:nvSpPr>
            <p:cNvPr id="36943" name="Line 66"/>
            <p:cNvSpPr>
              <a:spLocks noChangeShapeType="1"/>
            </p:cNvSpPr>
            <p:nvPr/>
          </p:nvSpPr>
          <p:spPr bwMode="auto">
            <a:xfrm flipH="1">
              <a:off x="3212" y="3676"/>
              <a:ext cx="864" cy="0"/>
            </a:xfrm>
            <a:prstGeom prst="line">
              <a:avLst/>
            </a:prstGeom>
            <a:noFill/>
            <a:ln w="9525">
              <a:solidFill>
                <a:schemeClr val="tx1"/>
              </a:solidFill>
              <a:round/>
              <a:tailEnd type="triangle" w="med" len="med"/>
            </a:ln>
          </p:spPr>
          <p:txBody>
            <a:bodyPr/>
            <a:lstStyle/>
            <a:p>
              <a:endParaRPr lang="en-IN"/>
            </a:p>
          </p:txBody>
        </p:sp>
        <p:sp>
          <p:nvSpPr>
            <p:cNvPr id="36944" name="Line 67"/>
            <p:cNvSpPr>
              <a:spLocks noChangeShapeType="1"/>
            </p:cNvSpPr>
            <p:nvPr/>
          </p:nvSpPr>
          <p:spPr bwMode="auto">
            <a:xfrm>
              <a:off x="5468" y="1900"/>
              <a:ext cx="0" cy="240"/>
            </a:xfrm>
            <a:prstGeom prst="line">
              <a:avLst/>
            </a:prstGeom>
            <a:noFill/>
            <a:ln w="9525">
              <a:solidFill>
                <a:schemeClr val="tx1"/>
              </a:solidFill>
              <a:round/>
              <a:tailEnd type="triangle" w="med" len="med"/>
            </a:ln>
          </p:spPr>
          <p:txBody>
            <a:bodyPr/>
            <a:lstStyle/>
            <a:p>
              <a:endParaRPr lang="en-IN"/>
            </a:p>
          </p:txBody>
        </p:sp>
        <p:sp>
          <p:nvSpPr>
            <p:cNvPr id="36945" name="Line 68"/>
            <p:cNvSpPr>
              <a:spLocks noChangeShapeType="1"/>
            </p:cNvSpPr>
            <p:nvPr/>
          </p:nvSpPr>
          <p:spPr bwMode="auto">
            <a:xfrm flipV="1">
              <a:off x="5460" y="2468"/>
              <a:ext cx="0" cy="336"/>
            </a:xfrm>
            <a:prstGeom prst="line">
              <a:avLst/>
            </a:prstGeom>
            <a:noFill/>
            <a:ln w="9525">
              <a:solidFill>
                <a:schemeClr val="tx1"/>
              </a:solidFill>
              <a:round/>
              <a:tailEnd type="triangle" w="med" len="med"/>
            </a:ln>
          </p:spPr>
          <p:txBody>
            <a:bodyPr/>
            <a:lstStyle/>
            <a:p>
              <a:endParaRPr lang="en-IN"/>
            </a:p>
          </p:txBody>
        </p:sp>
        <p:sp>
          <p:nvSpPr>
            <p:cNvPr id="36946" name="Line 69"/>
            <p:cNvSpPr>
              <a:spLocks noChangeShapeType="1"/>
            </p:cNvSpPr>
            <p:nvPr/>
          </p:nvSpPr>
          <p:spPr bwMode="auto">
            <a:xfrm>
              <a:off x="5460" y="3052"/>
              <a:ext cx="0" cy="288"/>
            </a:xfrm>
            <a:prstGeom prst="line">
              <a:avLst/>
            </a:prstGeom>
            <a:noFill/>
            <a:ln w="9525">
              <a:solidFill>
                <a:schemeClr val="tx1"/>
              </a:solidFill>
              <a:round/>
              <a:tailEnd type="triangle" w="med" len="med"/>
            </a:ln>
          </p:spPr>
          <p:txBody>
            <a:bodyPr/>
            <a:lstStyle/>
            <a:p>
              <a:endParaRPr lang="en-IN"/>
            </a:p>
          </p:txBody>
        </p:sp>
        <p:sp>
          <p:nvSpPr>
            <p:cNvPr id="36947" name="Line 70"/>
            <p:cNvSpPr>
              <a:spLocks noChangeShapeType="1"/>
            </p:cNvSpPr>
            <p:nvPr/>
          </p:nvSpPr>
          <p:spPr bwMode="auto">
            <a:xfrm>
              <a:off x="4892" y="2860"/>
              <a:ext cx="0" cy="240"/>
            </a:xfrm>
            <a:prstGeom prst="line">
              <a:avLst/>
            </a:prstGeom>
            <a:noFill/>
            <a:ln w="9525">
              <a:solidFill>
                <a:schemeClr val="tx1"/>
              </a:solidFill>
              <a:round/>
              <a:tailEnd type="triangle" w="med" len="med"/>
            </a:ln>
          </p:spPr>
          <p:txBody>
            <a:bodyPr/>
            <a:lstStyle/>
            <a:p>
              <a:endParaRPr lang="en-IN"/>
            </a:p>
          </p:txBody>
        </p:sp>
        <p:sp>
          <p:nvSpPr>
            <p:cNvPr id="36948" name="Line 71"/>
            <p:cNvSpPr>
              <a:spLocks noChangeShapeType="1"/>
            </p:cNvSpPr>
            <p:nvPr/>
          </p:nvSpPr>
          <p:spPr bwMode="auto">
            <a:xfrm flipV="1">
              <a:off x="4892" y="3340"/>
              <a:ext cx="0" cy="192"/>
            </a:xfrm>
            <a:prstGeom prst="line">
              <a:avLst/>
            </a:prstGeom>
            <a:noFill/>
            <a:ln w="9525">
              <a:solidFill>
                <a:schemeClr val="tx1"/>
              </a:solidFill>
              <a:round/>
              <a:tailEnd type="triangle" w="med" len="med"/>
            </a:ln>
          </p:spPr>
          <p:txBody>
            <a:bodyPr/>
            <a:lstStyle/>
            <a:p>
              <a:endParaRPr lang="en-IN"/>
            </a:p>
          </p:txBody>
        </p:sp>
        <p:sp>
          <p:nvSpPr>
            <p:cNvPr id="36949" name="Text Box 72"/>
            <p:cNvSpPr txBox="1">
              <a:spLocks noChangeArrowheads="1"/>
            </p:cNvSpPr>
            <p:nvPr/>
          </p:nvSpPr>
          <p:spPr bwMode="auto">
            <a:xfrm>
              <a:off x="5368" y="2212"/>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6950" name="Text Box 73"/>
            <p:cNvSpPr txBox="1">
              <a:spLocks noChangeArrowheads="1"/>
            </p:cNvSpPr>
            <p:nvPr/>
          </p:nvSpPr>
          <p:spPr bwMode="auto">
            <a:xfrm>
              <a:off x="5346" y="2875"/>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6951" name="Text Box 74"/>
            <p:cNvSpPr txBox="1">
              <a:spLocks noChangeArrowheads="1"/>
            </p:cNvSpPr>
            <p:nvPr/>
          </p:nvSpPr>
          <p:spPr bwMode="auto">
            <a:xfrm>
              <a:off x="4786" y="3131"/>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6952" name="Text Box 75"/>
            <p:cNvSpPr txBox="1">
              <a:spLocks noChangeArrowheads="1"/>
            </p:cNvSpPr>
            <p:nvPr/>
          </p:nvSpPr>
          <p:spPr bwMode="auto">
            <a:xfrm>
              <a:off x="4162" y="3603"/>
              <a:ext cx="212" cy="173"/>
            </a:xfrm>
            <a:prstGeom prst="rect">
              <a:avLst/>
            </a:prstGeom>
            <a:noFill/>
            <a:ln w="9525">
              <a:noFill/>
              <a:miter lim="800000"/>
            </a:ln>
          </p:spPr>
          <p:txBody>
            <a:bodyPr wrap="none">
              <a:spAutoFit/>
            </a:bodyPr>
            <a:lstStyle/>
            <a:p>
              <a:pPr algn="ctr"/>
              <a:r>
                <a:rPr lang="en-US" sz="1200">
                  <a:latin typeface="Times New Roman" charset="0"/>
                </a:rPr>
                <a:t>80</a:t>
              </a:r>
              <a:endParaRPr lang="en-US" sz="1200">
                <a:latin typeface="Times New Roman" charset="0"/>
              </a:endParaRPr>
            </a:p>
          </p:txBody>
        </p:sp>
        <p:sp>
          <p:nvSpPr>
            <p:cNvPr id="36953" name="Text Box 76"/>
            <p:cNvSpPr txBox="1">
              <a:spLocks noChangeArrowheads="1"/>
            </p:cNvSpPr>
            <p:nvPr/>
          </p:nvSpPr>
          <p:spPr bwMode="auto">
            <a:xfrm>
              <a:off x="4162" y="3411"/>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grpSp>
      <p:sp>
        <p:nvSpPr>
          <p:cNvPr id="42061" name="Text Box 77"/>
          <p:cNvSpPr txBox="1">
            <a:spLocks noChangeArrowheads="1"/>
          </p:cNvSpPr>
          <p:nvPr/>
        </p:nvSpPr>
        <p:spPr bwMode="auto">
          <a:xfrm>
            <a:off x="5403850" y="5988050"/>
            <a:ext cx="566738" cy="336550"/>
          </a:xfrm>
          <a:prstGeom prst="rect">
            <a:avLst/>
          </a:prstGeom>
          <a:noFill/>
          <a:ln w="9525">
            <a:noFill/>
            <a:miter lim="800000"/>
          </a:ln>
        </p:spPr>
        <p:txBody>
          <a:bodyPr wrap="none">
            <a:spAutoFit/>
          </a:bodyPr>
          <a:lstStyle/>
          <a:p>
            <a:pPr algn="ctr"/>
            <a:r>
              <a:rPr lang="en-US" sz="1600" b="1">
                <a:latin typeface="Times New Roman" charset="0"/>
              </a:rPr>
              <a:t>T.V.</a:t>
            </a:r>
            <a:endParaRPr lang="en-US" sz="1600" b="1">
              <a:latin typeface="Times New Roman" charset="0"/>
            </a:endParaRPr>
          </a:p>
        </p:txBody>
      </p:sp>
      <p:grpSp>
        <p:nvGrpSpPr>
          <p:cNvPr id="5" name="Group 78"/>
          <p:cNvGrpSpPr/>
          <p:nvPr/>
        </p:nvGrpSpPr>
        <p:grpSpPr bwMode="auto">
          <a:xfrm>
            <a:off x="4114800" y="730250"/>
            <a:ext cx="4743450" cy="2286000"/>
            <a:chOff x="2592" y="460"/>
            <a:chExt cx="2988" cy="1440"/>
          </a:xfrm>
        </p:grpSpPr>
        <p:sp>
          <p:nvSpPr>
            <p:cNvPr id="36888" name="Line 79"/>
            <p:cNvSpPr>
              <a:spLocks noChangeShapeType="1"/>
            </p:cNvSpPr>
            <p:nvPr/>
          </p:nvSpPr>
          <p:spPr bwMode="auto">
            <a:xfrm flipV="1">
              <a:off x="2972" y="1660"/>
              <a:ext cx="0" cy="240"/>
            </a:xfrm>
            <a:prstGeom prst="line">
              <a:avLst/>
            </a:prstGeom>
            <a:noFill/>
            <a:ln w="9525">
              <a:solidFill>
                <a:schemeClr val="tx1"/>
              </a:solidFill>
              <a:round/>
              <a:tailEnd type="triangle" w="med" len="med"/>
            </a:ln>
          </p:spPr>
          <p:txBody>
            <a:bodyPr/>
            <a:lstStyle/>
            <a:p>
              <a:endParaRPr lang="en-IN"/>
            </a:p>
          </p:txBody>
        </p:sp>
        <p:grpSp>
          <p:nvGrpSpPr>
            <p:cNvPr id="6" name="Group 80"/>
            <p:cNvGrpSpPr/>
            <p:nvPr/>
          </p:nvGrpSpPr>
          <p:grpSpPr bwMode="auto">
            <a:xfrm>
              <a:off x="2592" y="460"/>
              <a:ext cx="2988" cy="1412"/>
              <a:chOff x="2592" y="460"/>
              <a:chExt cx="2988" cy="1412"/>
            </a:xfrm>
          </p:grpSpPr>
          <p:sp>
            <p:nvSpPr>
              <p:cNvPr id="36890" name="Line 81"/>
              <p:cNvSpPr>
                <a:spLocks noChangeShapeType="1"/>
              </p:cNvSpPr>
              <p:nvPr/>
            </p:nvSpPr>
            <p:spPr bwMode="auto">
              <a:xfrm>
                <a:off x="3212" y="1432"/>
                <a:ext cx="0" cy="254"/>
              </a:xfrm>
              <a:prstGeom prst="line">
                <a:avLst/>
              </a:prstGeom>
              <a:noFill/>
              <a:ln w="9525">
                <a:solidFill>
                  <a:schemeClr val="tx1"/>
                </a:solidFill>
                <a:round/>
              </a:ln>
            </p:spPr>
            <p:txBody>
              <a:bodyPr/>
              <a:lstStyle/>
              <a:p>
                <a:endParaRPr lang="en-IN"/>
              </a:p>
            </p:txBody>
          </p:sp>
          <p:sp>
            <p:nvSpPr>
              <p:cNvPr id="36891" name="Line 82"/>
              <p:cNvSpPr>
                <a:spLocks noChangeShapeType="1"/>
              </p:cNvSpPr>
              <p:nvPr/>
            </p:nvSpPr>
            <p:spPr bwMode="auto">
              <a:xfrm>
                <a:off x="3212" y="1432"/>
                <a:ext cx="2099" cy="0"/>
              </a:xfrm>
              <a:prstGeom prst="line">
                <a:avLst/>
              </a:prstGeom>
              <a:noFill/>
              <a:ln w="9525">
                <a:solidFill>
                  <a:schemeClr val="tx1"/>
                </a:solidFill>
                <a:round/>
              </a:ln>
            </p:spPr>
            <p:txBody>
              <a:bodyPr/>
              <a:lstStyle/>
              <a:p>
                <a:endParaRPr lang="en-IN"/>
              </a:p>
            </p:txBody>
          </p:sp>
          <p:sp>
            <p:nvSpPr>
              <p:cNvPr id="36892" name="Line 83"/>
              <p:cNvSpPr>
                <a:spLocks noChangeShapeType="1"/>
              </p:cNvSpPr>
              <p:nvPr/>
            </p:nvSpPr>
            <p:spPr bwMode="auto">
              <a:xfrm>
                <a:off x="5311" y="1432"/>
                <a:ext cx="0" cy="254"/>
              </a:xfrm>
              <a:prstGeom prst="line">
                <a:avLst/>
              </a:prstGeom>
              <a:noFill/>
              <a:ln w="9525">
                <a:solidFill>
                  <a:schemeClr val="tx1"/>
                </a:solidFill>
                <a:round/>
              </a:ln>
            </p:spPr>
            <p:txBody>
              <a:bodyPr/>
              <a:lstStyle/>
              <a:p>
                <a:endParaRPr lang="en-IN"/>
              </a:p>
            </p:txBody>
          </p:sp>
          <p:sp>
            <p:nvSpPr>
              <p:cNvPr id="36893" name="Line 84"/>
              <p:cNvSpPr>
                <a:spLocks noChangeShapeType="1"/>
              </p:cNvSpPr>
              <p:nvPr/>
            </p:nvSpPr>
            <p:spPr bwMode="auto">
              <a:xfrm flipH="1">
                <a:off x="3212" y="1686"/>
                <a:ext cx="2099" cy="0"/>
              </a:xfrm>
              <a:prstGeom prst="line">
                <a:avLst/>
              </a:prstGeom>
              <a:noFill/>
              <a:ln w="9525">
                <a:solidFill>
                  <a:schemeClr val="tx1"/>
                </a:solidFill>
                <a:round/>
              </a:ln>
            </p:spPr>
            <p:txBody>
              <a:bodyPr/>
              <a:lstStyle/>
              <a:p>
                <a:endParaRPr lang="en-IN"/>
              </a:p>
            </p:txBody>
          </p:sp>
          <p:sp>
            <p:nvSpPr>
              <p:cNvPr id="36894" name="Line 85"/>
              <p:cNvSpPr>
                <a:spLocks noChangeShapeType="1"/>
              </p:cNvSpPr>
              <p:nvPr/>
            </p:nvSpPr>
            <p:spPr bwMode="auto">
              <a:xfrm flipV="1">
                <a:off x="3530" y="796"/>
                <a:ext cx="509" cy="636"/>
              </a:xfrm>
              <a:prstGeom prst="line">
                <a:avLst/>
              </a:prstGeom>
              <a:noFill/>
              <a:ln w="9525">
                <a:solidFill>
                  <a:schemeClr val="tx1"/>
                </a:solidFill>
                <a:round/>
              </a:ln>
            </p:spPr>
            <p:txBody>
              <a:bodyPr/>
              <a:lstStyle/>
              <a:p>
                <a:endParaRPr lang="en-IN"/>
              </a:p>
            </p:txBody>
          </p:sp>
          <p:sp>
            <p:nvSpPr>
              <p:cNvPr id="36895" name="Line 86"/>
              <p:cNvSpPr>
                <a:spLocks noChangeShapeType="1"/>
              </p:cNvSpPr>
              <p:nvPr/>
            </p:nvSpPr>
            <p:spPr bwMode="auto">
              <a:xfrm>
                <a:off x="4039" y="796"/>
                <a:ext cx="1272" cy="0"/>
              </a:xfrm>
              <a:prstGeom prst="line">
                <a:avLst/>
              </a:prstGeom>
              <a:noFill/>
              <a:ln w="9525">
                <a:solidFill>
                  <a:schemeClr val="tx1"/>
                </a:solidFill>
                <a:round/>
              </a:ln>
            </p:spPr>
            <p:txBody>
              <a:bodyPr/>
              <a:lstStyle/>
              <a:p>
                <a:endParaRPr lang="en-IN"/>
              </a:p>
            </p:txBody>
          </p:sp>
          <p:sp>
            <p:nvSpPr>
              <p:cNvPr id="36896" name="Line 87"/>
              <p:cNvSpPr>
                <a:spLocks noChangeShapeType="1"/>
              </p:cNvSpPr>
              <p:nvPr/>
            </p:nvSpPr>
            <p:spPr bwMode="auto">
              <a:xfrm>
                <a:off x="5311" y="796"/>
                <a:ext cx="0" cy="636"/>
              </a:xfrm>
              <a:prstGeom prst="line">
                <a:avLst/>
              </a:prstGeom>
              <a:noFill/>
              <a:ln w="9525">
                <a:solidFill>
                  <a:schemeClr val="tx1"/>
                </a:solidFill>
                <a:round/>
              </a:ln>
            </p:spPr>
            <p:txBody>
              <a:bodyPr/>
              <a:lstStyle/>
              <a:p>
                <a:endParaRPr lang="en-IN"/>
              </a:p>
            </p:txBody>
          </p:sp>
          <p:sp>
            <p:nvSpPr>
              <p:cNvPr id="36897" name="Line 88"/>
              <p:cNvSpPr>
                <a:spLocks noChangeShapeType="1"/>
              </p:cNvSpPr>
              <p:nvPr/>
            </p:nvSpPr>
            <p:spPr bwMode="auto">
              <a:xfrm>
                <a:off x="3848" y="1432"/>
                <a:ext cx="0" cy="254"/>
              </a:xfrm>
              <a:prstGeom prst="line">
                <a:avLst/>
              </a:prstGeom>
              <a:noFill/>
              <a:ln w="9525">
                <a:solidFill>
                  <a:schemeClr val="tx1"/>
                </a:solidFill>
                <a:round/>
              </a:ln>
            </p:spPr>
            <p:txBody>
              <a:bodyPr/>
              <a:lstStyle/>
              <a:p>
                <a:endParaRPr lang="en-IN"/>
              </a:p>
            </p:txBody>
          </p:sp>
          <p:sp>
            <p:nvSpPr>
              <p:cNvPr id="36898" name="Line 89"/>
              <p:cNvSpPr>
                <a:spLocks noChangeShapeType="1"/>
              </p:cNvSpPr>
              <p:nvPr/>
            </p:nvSpPr>
            <p:spPr bwMode="auto">
              <a:xfrm>
                <a:off x="4739" y="1432"/>
                <a:ext cx="0" cy="254"/>
              </a:xfrm>
              <a:prstGeom prst="line">
                <a:avLst/>
              </a:prstGeom>
              <a:noFill/>
              <a:ln w="9525">
                <a:solidFill>
                  <a:schemeClr val="tx1"/>
                </a:solidFill>
                <a:round/>
              </a:ln>
            </p:spPr>
            <p:txBody>
              <a:bodyPr/>
              <a:lstStyle/>
              <a:p>
                <a:endParaRPr lang="en-IN"/>
              </a:p>
            </p:txBody>
          </p:sp>
          <p:sp>
            <p:nvSpPr>
              <p:cNvPr id="36899" name="Text Box 90"/>
              <p:cNvSpPr txBox="1">
                <a:spLocks noChangeArrowheads="1"/>
              </p:cNvSpPr>
              <p:nvPr/>
            </p:nvSpPr>
            <p:spPr bwMode="auto">
              <a:xfrm>
                <a:off x="3068" y="1660"/>
                <a:ext cx="223" cy="212"/>
              </a:xfrm>
              <a:prstGeom prst="rect">
                <a:avLst/>
              </a:prstGeom>
              <a:noFill/>
              <a:ln w="9525">
                <a:noFill/>
                <a:miter lim="800000"/>
              </a:ln>
            </p:spPr>
            <p:txBody>
              <a:bodyPr>
                <a:spAutoFit/>
              </a:bodyPr>
              <a:lstStyle/>
              <a:p>
                <a:pPr algn="ctr"/>
                <a:r>
                  <a:rPr lang="en-US" sz="1600">
                    <a:latin typeface="Arial Black" pitchFamily="34" charset="0"/>
                  </a:rPr>
                  <a:t>O</a:t>
                </a:r>
                <a:endParaRPr lang="en-US" sz="1600">
                  <a:latin typeface="Arial Black" pitchFamily="34" charset="0"/>
                </a:endParaRPr>
              </a:p>
            </p:txBody>
          </p:sp>
          <p:sp>
            <p:nvSpPr>
              <p:cNvPr id="36900" name="Line 91"/>
              <p:cNvSpPr>
                <a:spLocks noChangeShapeType="1"/>
              </p:cNvSpPr>
              <p:nvPr/>
            </p:nvSpPr>
            <p:spPr bwMode="auto">
              <a:xfrm>
                <a:off x="5388" y="804"/>
                <a:ext cx="192" cy="0"/>
              </a:xfrm>
              <a:prstGeom prst="line">
                <a:avLst/>
              </a:prstGeom>
              <a:noFill/>
              <a:ln w="9525">
                <a:solidFill>
                  <a:schemeClr val="tx1"/>
                </a:solidFill>
                <a:round/>
              </a:ln>
            </p:spPr>
            <p:txBody>
              <a:bodyPr/>
              <a:lstStyle/>
              <a:p>
                <a:endParaRPr lang="en-IN"/>
              </a:p>
            </p:txBody>
          </p:sp>
          <p:sp>
            <p:nvSpPr>
              <p:cNvPr id="36901" name="Line 92"/>
              <p:cNvSpPr>
                <a:spLocks noChangeShapeType="1"/>
              </p:cNvSpPr>
              <p:nvPr/>
            </p:nvSpPr>
            <p:spPr bwMode="auto">
              <a:xfrm>
                <a:off x="5372" y="1436"/>
                <a:ext cx="192" cy="0"/>
              </a:xfrm>
              <a:prstGeom prst="line">
                <a:avLst/>
              </a:prstGeom>
              <a:noFill/>
              <a:ln w="9525">
                <a:solidFill>
                  <a:schemeClr val="tx1"/>
                </a:solidFill>
                <a:round/>
              </a:ln>
            </p:spPr>
            <p:txBody>
              <a:bodyPr/>
              <a:lstStyle/>
              <a:p>
                <a:endParaRPr lang="en-IN"/>
              </a:p>
            </p:txBody>
          </p:sp>
          <p:sp>
            <p:nvSpPr>
              <p:cNvPr id="36902" name="Line 93"/>
              <p:cNvSpPr>
                <a:spLocks noChangeShapeType="1"/>
              </p:cNvSpPr>
              <p:nvPr/>
            </p:nvSpPr>
            <p:spPr bwMode="auto">
              <a:xfrm>
                <a:off x="2860" y="1436"/>
                <a:ext cx="240" cy="0"/>
              </a:xfrm>
              <a:prstGeom prst="line">
                <a:avLst/>
              </a:prstGeom>
              <a:noFill/>
              <a:ln w="9525">
                <a:solidFill>
                  <a:schemeClr val="tx1"/>
                </a:solidFill>
                <a:round/>
              </a:ln>
            </p:spPr>
            <p:txBody>
              <a:bodyPr/>
              <a:lstStyle/>
              <a:p>
                <a:endParaRPr lang="en-IN"/>
              </a:p>
            </p:txBody>
          </p:sp>
          <p:sp>
            <p:nvSpPr>
              <p:cNvPr id="36903" name="Line 94"/>
              <p:cNvSpPr>
                <a:spLocks noChangeShapeType="1"/>
              </p:cNvSpPr>
              <p:nvPr/>
            </p:nvSpPr>
            <p:spPr bwMode="auto">
              <a:xfrm>
                <a:off x="4028" y="460"/>
                <a:ext cx="0" cy="240"/>
              </a:xfrm>
              <a:prstGeom prst="line">
                <a:avLst/>
              </a:prstGeom>
              <a:noFill/>
              <a:ln w="9525">
                <a:solidFill>
                  <a:schemeClr val="tx1"/>
                </a:solidFill>
                <a:round/>
              </a:ln>
            </p:spPr>
            <p:txBody>
              <a:bodyPr/>
              <a:lstStyle/>
              <a:p>
                <a:endParaRPr lang="en-IN"/>
              </a:p>
            </p:txBody>
          </p:sp>
          <p:sp>
            <p:nvSpPr>
              <p:cNvPr id="36904" name="Line 95"/>
              <p:cNvSpPr>
                <a:spLocks noChangeShapeType="1"/>
              </p:cNvSpPr>
              <p:nvPr/>
            </p:nvSpPr>
            <p:spPr bwMode="auto">
              <a:xfrm>
                <a:off x="5300" y="508"/>
                <a:ext cx="0" cy="192"/>
              </a:xfrm>
              <a:prstGeom prst="line">
                <a:avLst/>
              </a:prstGeom>
              <a:noFill/>
              <a:ln w="9525">
                <a:solidFill>
                  <a:schemeClr val="tx1"/>
                </a:solidFill>
                <a:round/>
              </a:ln>
            </p:spPr>
            <p:txBody>
              <a:bodyPr/>
              <a:lstStyle/>
              <a:p>
                <a:endParaRPr lang="en-IN"/>
              </a:p>
            </p:txBody>
          </p:sp>
          <p:sp>
            <p:nvSpPr>
              <p:cNvPr id="36905" name="Line 96"/>
              <p:cNvSpPr>
                <a:spLocks noChangeShapeType="1"/>
              </p:cNvSpPr>
              <p:nvPr/>
            </p:nvSpPr>
            <p:spPr bwMode="auto">
              <a:xfrm>
                <a:off x="2972" y="1180"/>
                <a:ext cx="0" cy="240"/>
              </a:xfrm>
              <a:prstGeom prst="line">
                <a:avLst/>
              </a:prstGeom>
              <a:noFill/>
              <a:ln w="9525">
                <a:solidFill>
                  <a:schemeClr val="tx1"/>
                </a:solidFill>
                <a:round/>
                <a:tailEnd type="triangle" w="med" len="med"/>
              </a:ln>
            </p:spPr>
            <p:txBody>
              <a:bodyPr/>
              <a:lstStyle/>
              <a:p>
                <a:endParaRPr lang="en-IN"/>
              </a:p>
            </p:txBody>
          </p:sp>
          <p:sp>
            <p:nvSpPr>
              <p:cNvPr id="36906" name="Line 97"/>
              <p:cNvSpPr>
                <a:spLocks noChangeShapeType="1"/>
              </p:cNvSpPr>
              <p:nvPr/>
            </p:nvSpPr>
            <p:spPr bwMode="auto">
              <a:xfrm flipH="1">
                <a:off x="4028" y="604"/>
                <a:ext cx="432" cy="0"/>
              </a:xfrm>
              <a:prstGeom prst="line">
                <a:avLst/>
              </a:prstGeom>
              <a:noFill/>
              <a:ln w="9525">
                <a:solidFill>
                  <a:schemeClr val="tx1"/>
                </a:solidFill>
                <a:round/>
                <a:tailEnd type="triangle" w="med" len="med"/>
              </a:ln>
            </p:spPr>
            <p:txBody>
              <a:bodyPr/>
              <a:lstStyle/>
              <a:p>
                <a:endParaRPr lang="en-IN"/>
              </a:p>
            </p:txBody>
          </p:sp>
          <p:sp>
            <p:nvSpPr>
              <p:cNvPr id="36907" name="Line 98"/>
              <p:cNvSpPr>
                <a:spLocks noChangeShapeType="1"/>
              </p:cNvSpPr>
              <p:nvPr/>
            </p:nvSpPr>
            <p:spPr bwMode="auto">
              <a:xfrm>
                <a:off x="4860" y="604"/>
                <a:ext cx="432" cy="0"/>
              </a:xfrm>
              <a:prstGeom prst="line">
                <a:avLst/>
              </a:prstGeom>
              <a:noFill/>
              <a:ln w="9525">
                <a:solidFill>
                  <a:schemeClr val="tx1"/>
                </a:solidFill>
                <a:round/>
                <a:tailEnd type="triangle" w="med" len="med"/>
              </a:ln>
            </p:spPr>
            <p:txBody>
              <a:bodyPr/>
              <a:lstStyle/>
              <a:p>
                <a:endParaRPr lang="en-IN"/>
              </a:p>
            </p:txBody>
          </p:sp>
          <p:sp>
            <p:nvSpPr>
              <p:cNvPr id="36908" name="Line 99"/>
              <p:cNvSpPr>
                <a:spLocks noChangeShapeType="1"/>
              </p:cNvSpPr>
              <p:nvPr/>
            </p:nvSpPr>
            <p:spPr bwMode="auto">
              <a:xfrm flipV="1">
                <a:off x="5468" y="796"/>
                <a:ext cx="0" cy="192"/>
              </a:xfrm>
              <a:prstGeom prst="line">
                <a:avLst/>
              </a:prstGeom>
              <a:noFill/>
              <a:ln w="9525">
                <a:solidFill>
                  <a:schemeClr val="tx1"/>
                </a:solidFill>
                <a:round/>
                <a:tailEnd type="triangle" w="med" len="med"/>
              </a:ln>
            </p:spPr>
            <p:txBody>
              <a:bodyPr/>
              <a:lstStyle/>
              <a:p>
                <a:endParaRPr lang="en-IN"/>
              </a:p>
            </p:txBody>
          </p:sp>
          <p:sp>
            <p:nvSpPr>
              <p:cNvPr id="36909" name="Line 100"/>
              <p:cNvSpPr>
                <a:spLocks noChangeShapeType="1"/>
              </p:cNvSpPr>
              <p:nvPr/>
            </p:nvSpPr>
            <p:spPr bwMode="auto">
              <a:xfrm>
                <a:off x="5468" y="1196"/>
                <a:ext cx="0" cy="240"/>
              </a:xfrm>
              <a:prstGeom prst="line">
                <a:avLst/>
              </a:prstGeom>
              <a:noFill/>
              <a:ln w="9525">
                <a:solidFill>
                  <a:schemeClr val="tx1"/>
                </a:solidFill>
                <a:round/>
                <a:tailEnd type="triangle" w="med" len="med"/>
              </a:ln>
            </p:spPr>
            <p:txBody>
              <a:bodyPr/>
              <a:lstStyle/>
              <a:p>
                <a:endParaRPr lang="en-IN"/>
              </a:p>
            </p:txBody>
          </p:sp>
          <p:sp>
            <p:nvSpPr>
              <p:cNvPr id="36910" name="Line 101"/>
              <p:cNvSpPr>
                <a:spLocks noChangeShapeType="1"/>
              </p:cNvSpPr>
              <p:nvPr/>
            </p:nvSpPr>
            <p:spPr bwMode="auto">
              <a:xfrm flipV="1">
                <a:off x="3500" y="460"/>
                <a:ext cx="0" cy="240"/>
              </a:xfrm>
              <a:prstGeom prst="line">
                <a:avLst/>
              </a:prstGeom>
              <a:noFill/>
              <a:ln w="9525">
                <a:solidFill>
                  <a:schemeClr val="tx1"/>
                </a:solidFill>
                <a:round/>
              </a:ln>
            </p:spPr>
            <p:txBody>
              <a:bodyPr/>
              <a:lstStyle/>
              <a:p>
                <a:endParaRPr lang="en-IN"/>
              </a:p>
            </p:txBody>
          </p:sp>
          <p:sp>
            <p:nvSpPr>
              <p:cNvPr id="36911" name="Line 102"/>
              <p:cNvSpPr>
                <a:spLocks noChangeShapeType="1"/>
              </p:cNvSpPr>
              <p:nvPr/>
            </p:nvSpPr>
            <p:spPr bwMode="auto">
              <a:xfrm>
                <a:off x="3884" y="604"/>
                <a:ext cx="144" cy="0"/>
              </a:xfrm>
              <a:prstGeom prst="line">
                <a:avLst/>
              </a:prstGeom>
              <a:noFill/>
              <a:ln w="9525">
                <a:solidFill>
                  <a:schemeClr val="tx1"/>
                </a:solidFill>
                <a:round/>
                <a:tailEnd type="triangle" w="med" len="med"/>
              </a:ln>
            </p:spPr>
            <p:txBody>
              <a:bodyPr/>
              <a:lstStyle/>
              <a:p>
                <a:endParaRPr lang="en-IN"/>
              </a:p>
            </p:txBody>
          </p:sp>
          <p:sp>
            <p:nvSpPr>
              <p:cNvPr id="36912" name="Line 103"/>
              <p:cNvSpPr>
                <a:spLocks noChangeShapeType="1"/>
              </p:cNvSpPr>
              <p:nvPr/>
            </p:nvSpPr>
            <p:spPr bwMode="auto">
              <a:xfrm flipH="1">
                <a:off x="3500" y="604"/>
                <a:ext cx="144" cy="0"/>
              </a:xfrm>
              <a:prstGeom prst="line">
                <a:avLst/>
              </a:prstGeom>
              <a:noFill/>
              <a:ln w="9525">
                <a:solidFill>
                  <a:schemeClr val="tx1"/>
                </a:solidFill>
                <a:round/>
                <a:tailEnd type="triangle" w="med" len="med"/>
              </a:ln>
            </p:spPr>
            <p:txBody>
              <a:bodyPr/>
              <a:lstStyle/>
              <a:p>
                <a:endParaRPr lang="en-IN"/>
              </a:p>
            </p:txBody>
          </p:sp>
          <p:sp>
            <p:nvSpPr>
              <p:cNvPr id="36913" name="Text Box 104"/>
              <p:cNvSpPr txBox="1">
                <a:spLocks noChangeArrowheads="1"/>
              </p:cNvSpPr>
              <p:nvPr/>
            </p:nvSpPr>
            <p:spPr bwMode="auto">
              <a:xfrm>
                <a:off x="2860" y="1468"/>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6914" name="Text Box 105"/>
              <p:cNvSpPr txBox="1">
                <a:spLocks noChangeArrowheads="1"/>
              </p:cNvSpPr>
              <p:nvPr/>
            </p:nvSpPr>
            <p:spPr bwMode="auto">
              <a:xfrm>
                <a:off x="5360" y="1044"/>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6915" name="Text Box 106"/>
              <p:cNvSpPr txBox="1">
                <a:spLocks noChangeArrowheads="1"/>
              </p:cNvSpPr>
              <p:nvPr/>
            </p:nvSpPr>
            <p:spPr bwMode="auto">
              <a:xfrm>
                <a:off x="4546" y="523"/>
                <a:ext cx="212" cy="173"/>
              </a:xfrm>
              <a:prstGeom prst="rect">
                <a:avLst/>
              </a:prstGeom>
              <a:noFill/>
              <a:ln w="9525">
                <a:noFill/>
                <a:miter lim="800000"/>
              </a:ln>
            </p:spPr>
            <p:txBody>
              <a:bodyPr wrap="none">
                <a:spAutoFit/>
              </a:bodyPr>
              <a:lstStyle/>
              <a:p>
                <a:pPr algn="ctr"/>
                <a:r>
                  <a:rPr lang="en-US" sz="1200">
                    <a:latin typeface="Times New Roman" charset="0"/>
                  </a:rPr>
                  <a:t>40</a:t>
                </a:r>
                <a:endParaRPr lang="en-US" sz="1200">
                  <a:latin typeface="Times New Roman" charset="0"/>
                </a:endParaRPr>
              </a:p>
            </p:txBody>
          </p:sp>
          <p:sp>
            <p:nvSpPr>
              <p:cNvPr id="36916" name="Text Box 107"/>
              <p:cNvSpPr txBox="1">
                <a:spLocks noChangeArrowheads="1"/>
              </p:cNvSpPr>
              <p:nvPr/>
            </p:nvSpPr>
            <p:spPr bwMode="auto">
              <a:xfrm>
                <a:off x="3676" y="532"/>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6917" name="Text Box 108"/>
              <p:cNvSpPr txBox="1">
                <a:spLocks noChangeArrowheads="1"/>
              </p:cNvSpPr>
              <p:nvPr/>
            </p:nvSpPr>
            <p:spPr bwMode="auto">
              <a:xfrm>
                <a:off x="3212" y="892"/>
                <a:ext cx="350" cy="212"/>
              </a:xfrm>
              <a:prstGeom prst="rect">
                <a:avLst/>
              </a:prstGeom>
              <a:noFill/>
              <a:ln w="9525">
                <a:noFill/>
                <a:miter lim="800000"/>
              </a:ln>
            </p:spPr>
            <p:txBody>
              <a:bodyPr wrap="none">
                <a:spAutoFit/>
              </a:bodyPr>
              <a:lstStyle/>
              <a:p>
                <a:pPr algn="ctr"/>
                <a:r>
                  <a:rPr lang="en-US" sz="1600" b="1">
                    <a:latin typeface="Times New Roman" charset="0"/>
                  </a:rPr>
                  <a:t>F.V.</a:t>
                </a:r>
                <a:endParaRPr lang="en-US" sz="1600" b="1">
                  <a:latin typeface="Times New Roman" charset="0"/>
                </a:endParaRPr>
              </a:p>
            </p:txBody>
          </p:sp>
          <p:sp>
            <p:nvSpPr>
              <p:cNvPr id="36918" name="Line 109"/>
              <p:cNvSpPr>
                <a:spLocks noChangeShapeType="1"/>
              </p:cNvSpPr>
              <p:nvPr/>
            </p:nvSpPr>
            <p:spPr bwMode="auto">
              <a:xfrm>
                <a:off x="2732" y="1684"/>
                <a:ext cx="2784" cy="0"/>
              </a:xfrm>
              <a:prstGeom prst="line">
                <a:avLst/>
              </a:prstGeom>
              <a:noFill/>
              <a:ln w="9525">
                <a:solidFill>
                  <a:schemeClr val="tx1"/>
                </a:solidFill>
                <a:round/>
              </a:ln>
            </p:spPr>
            <p:txBody>
              <a:bodyPr/>
              <a:lstStyle/>
              <a:p>
                <a:endParaRPr lang="en-IN"/>
              </a:p>
            </p:txBody>
          </p:sp>
          <p:sp>
            <p:nvSpPr>
              <p:cNvPr id="36919" name="Text Box 110"/>
              <p:cNvSpPr txBox="1">
                <a:spLocks noChangeArrowheads="1"/>
              </p:cNvSpPr>
              <p:nvPr/>
            </p:nvSpPr>
            <p:spPr bwMode="auto">
              <a:xfrm>
                <a:off x="2592" y="1587"/>
                <a:ext cx="185" cy="173"/>
              </a:xfrm>
              <a:prstGeom prst="rect">
                <a:avLst/>
              </a:prstGeom>
              <a:noFill/>
              <a:ln w="9525">
                <a:noFill/>
                <a:miter lim="800000"/>
              </a:ln>
            </p:spPr>
            <p:txBody>
              <a:bodyPr wrap="none">
                <a:spAutoFit/>
              </a:bodyPr>
              <a:lstStyle/>
              <a:p>
                <a:pPr algn="ctr"/>
                <a:r>
                  <a:rPr lang="en-US" sz="1200">
                    <a:latin typeface="Times New Roman" charset="0"/>
                  </a:rPr>
                  <a:t>X</a:t>
                </a:r>
                <a:endParaRPr lang="en-US" sz="1200">
                  <a:latin typeface="Times New Roman" charset="0"/>
                </a:endParaRPr>
              </a:p>
            </p:txBody>
          </p:sp>
          <p:sp>
            <p:nvSpPr>
              <p:cNvPr id="36920" name="Text Box 111"/>
              <p:cNvSpPr txBox="1">
                <a:spLocks noChangeArrowheads="1"/>
              </p:cNvSpPr>
              <p:nvPr/>
            </p:nvSpPr>
            <p:spPr bwMode="auto">
              <a:xfrm>
                <a:off x="5376" y="1587"/>
                <a:ext cx="185" cy="173"/>
              </a:xfrm>
              <a:prstGeom prst="rect">
                <a:avLst/>
              </a:prstGeom>
              <a:noFill/>
              <a:ln w="9525">
                <a:noFill/>
                <a:miter lim="800000"/>
              </a:ln>
            </p:spPr>
            <p:txBody>
              <a:bodyPr wrap="none">
                <a:spAutoFit/>
              </a:bodyPr>
              <a:lstStyle/>
              <a:p>
                <a:pPr algn="ctr"/>
                <a:r>
                  <a:rPr lang="en-US" sz="1200">
                    <a:latin typeface="Times New Roman" charset="0"/>
                  </a:rPr>
                  <a:t>Y</a:t>
                </a:r>
                <a:endParaRPr lang="en-US" sz="1200">
                  <a:latin typeface="Times New Roman" charset="0"/>
                </a:endParaRPr>
              </a:p>
            </p:txBody>
          </p:sp>
        </p:grpSp>
      </p:grpSp>
      <p:grpSp>
        <p:nvGrpSpPr>
          <p:cNvPr id="7" name="Group 112"/>
          <p:cNvGrpSpPr/>
          <p:nvPr/>
        </p:nvGrpSpPr>
        <p:grpSpPr bwMode="auto">
          <a:xfrm>
            <a:off x="2743200" y="152400"/>
            <a:ext cx="1046163" cy="815975"/>
            <a:chOff x="1656" y="61"/>
            <a:chExt cx="659" cy="514"/>
          </a:xfrm>
        </p:grpSpPr>
        <p:sp>
          <p:nvSpPr>
            <p:cNvPr id="36886" name="AutoShape 113"/>
            <p:cNvSpPr>
              <a:spLocks noChangeArrowheads="1"/>
            </p:cNvSpPr>
            <p:nvPr/>
          </p:nvSpPr>
          <p:spPr bwMode="auto">
            <a:xfrm rot="-5432475">
              <a:off x="1704" y="311"/>
              <a:ext cx="336" cy="192"/>
            </a:xfrm>
            <a:prstGeom prst="lef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36887" name="Text Box 114"/>
            <p:cNvSpPr txBox="1">
              <a:spLocks noChangeArrowheads="1"/>
            </p:cNvSpPr>
            <p:nvPr/>
          </p:nvSpPr>
          <p:spPr bwMode="auto">
            <a:xfrm>
              <a:off x="1656" y="61"/>
              <a:ext cx="659" cy="212"/>
            </a:xfrm>
            <a:prstGeom prst="rect">
              <a:avLst/>
            </a:prstGeom>
            <a:noFill/>
            <a:ln w="9525">
              <a:noFill/>
              <a:miter lim="800000"/>
            </a:ln>
          </p:spPr>
          <p:txBody>
            <a:bodyPr wrap="none">
              <a:spAutoFit/>
            </a:bodyPr>
            <a:lstStyle/>
            <a:p>
              <a:r>
                <a:rPr lang="en-US" sz="1600" b="1">
                  <a:latin typeface="Times New Roman" charset="0"/>
                </a:rPr>
                <a:t>FOR T.V.</a:t>
              </a:r>
              <a:endParaRPr lang="en-US" sz="1600" b="1">
                <a:latin typeface="Times New Roman" charset="0"/>
              </a:endParaRPr>
            </a:p>
          </p:txBody>
        </p:sp>
      </p:grpSp>
      <p:grpSp>
        <p:nvGrpSpPr>
          <p:cNvPr id="8" name="Group 115"/>
          <p:cNvGrpSpPr/>
          <p:nvPr/>
        </p:nvGrpSpPr>
        <p:grpSpPr bwMode="auto">
          <a:xfrm>
            <a:off x="3581400" y="4876800"/>
            <a:ext cx="1235075" cy="401638"/>
            <a:chOff x="3535" y="2462"/>
            <a:chExt cx="778" cy="253"/>
          </a:xfrm>
        </p:grpSpPr>
        <p:sp>
          <p:nvSpPr>
            <p:cNvPr id="36884" name="AutoShape 116"/>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6885" name="Text Box 117"/>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36872" name="Text Box 118"/>
          <p:cNvSpPr txBox="1">
            <a:spLocks noChangeArrowheads="1"/>
          </p:cNvSpPr>
          <p:nvPr/>
        </p:nvSpPr>
        <p:spPr bwMode="auto">
          <a:xfrm>
            <a:off x="228600" y="5942013"/>
            <a:ext cx="4870450" cy="915987"/>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TV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36873" name="Oval 119"/>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24</a:t>
            </a:r>
            <a:endParaRPr lang="en-US" b="1"/>
          </a:p>
        </p:txBody>
      </p:sp>
      <p:sp>
        <p:nvSpPr>
          <p:cNvPr id="42104" name="Text Box 120"/>
          <p:cNvSpPr txBox="1">
            <a:spLocks noChangeArrowheads="1"/>
          </p:cNvSpPr>
          <p:nvPr/>
        </p:nvSpPr>
        <p:spPr bwMode="auto">
          <a:xfrm>
            <a:off x="5029200" y="3048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sp>
        <p:nvSpPr>
          <p:cNvPr id="42105" name="Text Box 121"/>
          <p:cNvSpPr txBox="1">
            <a:spLocks noChangeArrowheads="1"/>
          </p:cNvSpPr>
          <p:nvPr/>
        </p:nvSpPr>
        <p:spPr bwMode="auto">
          <a:xfrm>
            <a:off x="4267200" y="1143000"/>
            <a:ext cx="1177925" cy="274638"/>
          </a:xfrm>
          <a:prstGeom prst="rect">
            <a:avLst/>
          </a:prstGeom>
          <a:noFill/>
          <a:ln w="9525">
            <a:noFill/>
            <a:miter lim="800000"/>
          </a:ln>
        </p:spPr>
        <p:txBody>
          <a:bodyPr wrap="none">
            <a:spAutoFit/>
          </a:bodyPr>
          <a:lstStyle/>
          <a:p>
            <a:r>
              <a:rPr lang="en-US" sz="1200" b="1" u="sng">
                <a:latin typeface="Times New Roman" charset="0"/>
              </a:rPr>
              <a:t>FRONT VIEW</a:t>
            </a:r>
            <a:endParaRPr lang="en-US" sz="1200" b="1" u="sng">
              <a:latin typeface="Times New Roman" charset="0"/>
            </a:endParaRPr>
          </a:p>
        </p:txBody>
      </p:sp>
      <p:sp>
        <p:nvSpPr>
          <p:cNvPr id="42106" name="Text Box 122"/>
          <p:cNvSpPr txBox="1">
            <a:spLocks noChangeArrowheads="1"/>
          </p:cNvSpPr>
          <p:nvPr/>
        </p:nvSpPr>
        <p:spPr bwMode="auto">
          <a:xfrm>
            <a:off x="5943600" y="6019800"/>
            <a:ext cx="958850" cy="274638"/>
          </a:xfrm>
          <a:prstGeom prst="rect">
            <a:avLst/>
          </a:prstGeom>
          <a:noFill/>
          <a:ln w="9525">
            <a:noFill/>
            <a:miter lim="800000"/>
          </a:ln>
        </p:spPr>
        <p:txBody>
          <a:bodyPr wrap="none">
            <a:spAutoFit/>
          </a:bodyPr>
          <a:lstStyle/>
          <a:p>
            <a:r>
              <a:rPr lang="en-US" sz="1200" b="1" u="sng">
                <a:latin typeface="Times New Roman" charset="0"/>
              </a:rPr>
              <a:t>TOP VIEW</a:t>
            </a:r>
            <a:endParaRPr lang="en-US" sz="1200" b="1" u="sng">
              <a:latin typeface="Times New Roman" charset="0"/>
            </a:endParaRPr>
          </a:p>
        </p:txBody>
      </p:sp>
      <p:grpSp>
        <p:nvGrpSpPr>
          <p:cNvPr id="9" name="Group 123"/>
          <p:cNvGrpSpPr/>
          <p:nvPr/>
        </p:nvGrpSpPr>
        <p:grpSpPr bwMode="auto">
          <a:xfrm>
            <a:off x="8016875" y="46038"/>
            <a:ext cx="1096963" cy="182562"/>
            <a:chOff x="5050" y="29"/>
            <a:chExt cx="691" cy="115"/>
          </a:xfrm>
        </p:grpSpPr>
        <p:sp>
          <p:nvSpPr>
            <p:cNvPr id="36878" name="AutoShape 124">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6879" name="AutoShape 125">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6880" name="AutoShape 126">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6881" name="AutoShape 127">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6882" name="AutoShape 128">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6883" name="AutoShape 129">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ppt_w</p:attrName>
                                        </p:attrNameLst>
                                      </p:cBhvr>
                                      <p:tavLst>
                                        <p:tav tm="0">
                                          <p:val>
                                            <p:fltVal val="0"/>
                                          </p:val>
                                        </p:tav>
                                        <p:tav tm="100000">
                                          <p:val>
                                            <p:strVal val="#ppt_w"/>
                                          </p:val>
                                        </p:tav>
                                      </p:tavLst>
                                    </p:anim>
                                    <p:anim calcmode="lin" valueType="num">
                                      <p:cBhvr>
                                        <p:cTn id="19"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nodeType="click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32" fill="hold" grpId="0" nodeType="clickEffect">
                                  <p:stCondLst>
                                    <p:cond delay="0"/>
                                  </p:stCondLst>
                                  <p:childTnLst>
                                    <p:set>
                                      <p:cBhvr>
                                        <p:cTn id="29" dur="1" fill="hold">
                                          <p:stCondLst>
                                            <p:cond delay="0"/>
                                          </p:stCondLst>
                                        </p:cTn>
                                        <p:tgtEl>
                                          <p:spTgt spid="42061"/>
                                        </p:tgtEl>
                                        <p:attrNameLst>
                                          <p:attrName>style.visibility</p:attrName>
                                        </p:attrNameLst>
                                      </p:cBhvr>
                                      <p:to>
                                        <p:strVal val="visible"/>
                                      </p:to>
                                    </p:set>
                                    <p:anim calcmode="lin" valueType="num">
                                      <p:cBhvr>
                                        <p:cTn id="30" dur="500" fill="hold"/>
                                        <p:tgtEl>
                                          <p:spTgt spid="42061"/>
                                        </p:tgtEl>
                                        <p:attrNameLst>
                                          <p:attrName>ppt_w</p:attrName>
                                        </p:attrNameLst>
                                      </p:cBhvr>
                                      <p:tavLst>
                                        <p:tav tm="0">
                                          <p:val>
                                            <p:strVal val="4*#ppt_w"/>
                                          </p:val>
                                        </p:tav>
                                        <p:tav tm="100000">
                                          <p:val>
                                            <p:strVal val="#ppt_w"/>
                                          </p:val>
                                        </p:tav>
                                      </p:tavLst>
                                    </p:anim>
                                    <p:anim calcmode="lin" valueType="num">
                                      <p:cBhvr>
                                        <p:cTn id="31" dur="500" fill="hold"/>
                                        <p:tgtEl>
                                          <p:spTgt spid="42061"/>
                                        </p:tgtEl>
                                        <p:attrNameLst>
                                          <p:attrName>ppt_h</p:attrName>
                                        </p:attrNameLst>
                                      </p:cBhvr>
                                      <p:tavLst>
                                        <p:tav tm="0">
                                          <p:val>
                                            <p:strVal val="4*#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3" presetClass="entr" presetSubtype="32" fill="hold" grpId="0" nodeType="clickEffect">
                                  <p:stCondLst>
                                    <p:cond delay="0"/>
                                  </p:stCondLst>
                                  <p:childTnLst>
                                    <p:set>
                                      <p:cBhvr>
                                        <p:cTn id="35" dur="1" fill="hold">
                                          <p:stCondLst>
                                            <p:cond delay="0"/>
                                          </p:stCondLst>
                                        </p:cTn>
                                        <p:tgtEl>
                                          <p:spTgt spid="42104"/>
                                        </p:tgtEl>
                                        <p:attrNameLst>
                                          <p:attrName>style.visibility</p:attrName>
                                        </p:attrNameLst>
                                      </p:cBhvr>
                                      <p:to>
                                        <p:strVal val="visible"/>
                                      </p:to>
                                    </p:set>
                                    <p:anim calcmode="lin" valueType="num">
                                      <p:cBhvr>
                                        <p:cTn id="36" dur="500" fill="hold"/>
                                        <p:tgtEl>
                                          <p:spTgt spid="42104"/>
                                        </p:tgtEl>
                                        <p:attrNameLst>
                                          <p:attrName>ppt_w</p:attrName>
                                        </p:attrNameLst>
                                      </p:cBhvr>
                                      <p:tavLst>
                                        <p:tav tm="0">
                                          <p:val>
                                            <p:strVal val="4*#ppt_w"/>
                                          </p:val>
                                        </p:tav>
                                        <p:tav tm="100000">
                                          <p:val>
                                            <p:strVal val="#ppt_w"/>
                                          </p:val>
                                        </p:tav>
                                      </p:tavLst>
                                    </p:anim>
                                    <p:anim calcmode="lin" valueType="num">
                                      <p:cBhvr>
                                        <p:cTn id="37" dur="500" fill="hold"/>
                                        <p:tgtEl>
                                          <p:spTgt spid="42104"/>
                                        </p:tgtEl>
                                        <p:attrNameLst>
                                          <p:attrName>ppt_h</p:attrName>
                                        </p:attrNameLst>
                                      </p:cBhvr>
                                      <p:tavLst>
                                        <p:tav tm="0">
                                          <p:val>
                                            <p:strVal val="4*#ppt_h"/>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23" presetClass="entr" presetSubtype="16" fill="hold" grpId="0" nodeType="clickEffect">
                                  <p:stCondLst>
                                    <p:cond delay="0"/>
                                  </p:stCondLst>
                                  <p:childTnLst>
                                    <p:set>
                                      <p:cBhvr>
                                        <p:cTn id="41" dur="1" fill="hold">
                                          <p:stCondLst>
                                            <p:cond delay="0"/>
                                          </p:stCondLst>
                                        </p:cTn>
                                        <p:tgtEl>
                                          <p:spTgt spid="42105"/>
                                        </p:tgtEl>
                                        <p:attrNameLst>
                                          <p:attrName>style.visibility</p:attrName>
                                        </p:attrNameLst>
                                      </p:cBhvr>
                                      <p:to>
                                        <p:strVal val="visible"/>
                                      </p:to>
                                    </p:set>
                                    <p:anim calcmode="lin" valueType="num">
                                      <p:cBhvr>
                                        <p:cTn id="42" dur="500" fill="hold"/>
                                        <p:tgtEl>
                                          <p:spTgt spid="42105"/>
                                        </p:tgtEl>
                                        <p:attrNameLst>
                                          <p:attrName>ppt_w</p:attrName>
                                        </p:attrNameLst>
                                      </p:cBhvr>
                                      <p:tavLst>
                                        <p:tav tm="0">
                                          <p:val>
                                            <p:fltVal val="0"/>
                                          </p:val>
                                        </p:tav>
                                        <p:tav tm="100000">
                                          <p:val>
                                            <p:strVal val="#ppt_w"/>
                                          </p:val>
                                        </p:tav>
                                      </p:tavLst>
                                    </p:anim>
                                    <p:anim calcmode="lin" valueType="num">
                                      <p:cBhvr>
                                        <p:cTn id="43" dur="500" fill="hold"/>
                                        <p:tgtEl>
                                          <p:spTgt spid="42105"/>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42106"/>
                                        </p:tgtEl>
                                        <p:attrNameLst>
                                          <p:attrName>style.visibility</p:attrName>
                                        </p:attrNameLst>
                                      </p:cBhvr>
                                      <p:to>
                                        <p:strVal val="visible"/>
                                      </p:to>
                                    </p:set>
                                    <p:anim calcmode="lin" valueType="num">
                                      <p:cBhvr additive="base">
                                        <p:cTn id="48" dur="500" fill="hold"/>
                                        <p:tgtEl>
                                          <p:spTgt spid="42106"/>
                                        </p:tgtEl>
                                        <p:attrNameLst>
                                          <p:attrName>ppt_x</p:attrName>
                                        </p:attrNameLst>
                                      </p:cBhvr>
                                      <p:tavLst>
                                        <p:tav tm="0">
                                          <p:val>
                                            <p:strVal val="#ppt_x"/>
                                          </p:val>
                                        </p:tav>
                                        <p:tav tm="100000">
                                          <p:val>
                                            <p:strVal val="#ppt_x"/>
                                          </p:val>
                                        </p:tav>
                                      </p:tavLst>
                                    </p:anim>
                                    <p:anim calcmode="lin" valueType="num">
                                      <p:cBhvr additive="base">
                                        <p:cTn id="49" dur="500" fill="hold"/>
                                        <p:tgtEl>
                                          <p:spTgt spid="421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61" grpId="0" autoUpdateAnimBg="0"/>
      <p:bldP spid="42104" grpId="0" autoUpdateAnimBg="0"/>
      <p:bldP spid="42105" grpId="0" autoUpdateAnimBg="0"/>
      <p:bldP spid="42106"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4572000" y="685800"/>
            <a:ext cx="4327525" cy="3967163"/>
            <a:chOff x="2448" y="528"/>
            <a:chExt cx="1728" cy="1584"/>
          </a:xfrm>
        </p:grpSpPr>
        <p:grpSp>
          <p:nvGrpSpPr>
            <p:cNvPr id="3" name="Group 3"/>
            <p:cNvGrpSpPr/>
            <p:nvPr/>
          </p:nvGrpSpPr>
          <p:grpSpPr bwMode="auto">
            <a:xfrm>
              <a:off x="2928" y="1728"/>
              <a:ext cx="912" cy="313"/>
              <a:chOff x="2400" y="1943"/>
              <a:chExt cx="912" cy="313"/>
            </a:xfrm>
          </p:grpSpPr>
          <p:sp>
            <p:nvSpPr>
              <p:cNvPr id="37973" name="Line 4"/>
              <p:cNvSpPr>
                <a:spLocks noChangeShapeType="1"/>
              </p:cNvSpPr>
              <p:nvPr/>
            </p:nvSpPr>
            <p:spPr bwMode="auto">
              <a:xfrm flipV="1">
                <a:off x="2832" y="1943"/>
                <a:ext cx="480" cy="313"/>
              </a:xfrm>
              <a:prstGeom prst="line">
                <a:avLst/>
              </a:prstGeom>
              <a:noFill/>
              <a:ln w="9525">
                <a:solidFill>
                  <a:schemeClr val="tx1"/>
                </a:solidFill>
                <a:round/>
              </a:ln>
            </p:spPr>
            <p:txBody>
              <a:bodyPr/>
              <a:lstStyle/>
              <a:p>
                <a:endParaRPr lang="en-IN"/>
              </a:p>
            </p:txBody>
          </p:sp>
          <p:sp>
            <p:nvSpPr>
              <p:cNvPr id="37974" name="Line 5"/>
              <p:cNvSpPr>
                <a:spLocks noChangeShapeType="1"/>
              </p:cNvSpPr>
              <p:nvPr/>
            </p:nvSpPr>
            <p:spPr bwMode="auto">
              <a:xfrm flipH="1" flipV="1">
                <a:off x="2400" y="1975"/>
                <a:ext cx="432" cy="281"/>
              </a:xfrm>
              <a:prstGeom prst="line">
                <a:avLst/>
              </a:prstGeom>
              <a:noFill/>
              <a:ln w="9525">
                <a:solidFill>
                  <a:schemeClr val="tx1"/>
                </a:solidFill>
                <a:round/>
              </a:ln>
            </p:spPr>
            <p:txBody>
              <a:bodyPr/>
              <a:lstStyle/>
              <a:p>
                <a:endParaRPr lang="en-IN"/>
              </a:p>
            </p:txBody>
          </p:sp>
        </p:grpSp>
        <p:sp>
          <p:nvSpPr>
            <p:cNvPr id="37952" name="Line 6"/>
            <p:cNvSpPr>
              <a:spLocks noChangeShapeType="1"/>
            </p:cNvSpPr>
            <p:nvPr/>
          </p:nvSpPr>
          <p:spPr bwMode="auto">
            <a:xfrm>
              <a:off x="2640" y="2016"/>
              <a:ext cx="1536" cy="30"/>
            </a:xfrm>
            <a:prstGeom prst="line">
              <a:avLst/>
            </a:prstGeom>
            <a:noFill/>
            <a:ln w="9525">
              <a:solidFill>
                <a:schemeClr val="bg2"/>
              </a:solidFill>
              <a:round/>
            </a:ln>
          </p:spPr>
          <p:txBody>
            <a:bodyPr/>
            <a:lstStyle/>
            <a:p>
              <a:endParaRPr lang="en-IN"/>
            </a:p>
          </p:txBody>
        </p:sp>
        <p:sp>
          <p:nvSpPr>
            <p:cNvPr id="37953" name="Line 7"/>
            <p:cNvSpPr>
              <a:spLocks noChangeShapeType="1"/>
            </p:cNvSpPr>
            <p:nvPr/>
          </p:nvSpPr>
          <p:spPr bwMode="auto">
            <a:xfrm flipV="1">
              <a:off x="3360" y="1152"/>
              <a:ext cx="0" cy="912"/>
            </a:xfrm>
            <a:prstGeom prst="line">
              <a:avLst/>
            </a:prstGeom>
            <a:noFill/>
            <a:ln w="9525">
              <a:solidFill>
                <a:schemeClr val="tx1"/>
              </a:solidFill>
              <a:round/>
            </a:ln>
          </p:spPr>
          <p:txBody>
            <a:bodyPr/>
            <a:lstStyle/>
            <a:p>
              <a:endParaRPr lang="en-IN"/>
            </a:p>
          </p:txBody>
        </p:sp>
        <p:sp>
          <p:nvSpPr>
            <p:cNvPr id="37954" name="Line 8"/>
            <p:cNvSpPr>
              <a:spLocks noChangeShapeType="1"/>
            </p:cNvSpPr>
            <p:nvPr/>
          </p:nvSpPr>
          <p:spPr bwMode="auto">
            <a:xfrm flipV="1">
              <a:off x="3360" y="1008"/>
              <a:ext cx="192" cy="144"/>
            </a:xfrm>
            <a:prstGeom prst="line">
              <a:avLst/>
            </a:prstGeom>
            <a:noFill/>
            <a:ln w="9525">
              <a:solidFill>
                <a:schemeClr val="tx1"/>
              </a:solidFill>
              <a:round/>
            </a:ln>
          </p:spPr>
          <p:txBody>
            <a:bodyPr/>
            <a:lstStyle/>
            <a:p>
              <a:endParaRPr lang="en-IN"/>
            </a:p>
          </p:txBody>
        </p:sp>
        <p:sp>
          <p:nvSpPr>
            <p:cNvPr id="37955" name="Line 9"/>
            <p:cNvSpPr>
              <a:spLocks noChangeShapeType="1"/>
            </p:cNvSpPr>
            <p:nvPr/>
          </p:nvSpPr>
          <p:spPr bwMode="auto">
            <a:xfrm>
              <a:off x="3552" y="1008"/>
              <a:ext cx="0" cy="480"/>
            </a:xfrm>
            <a:prstGeom prst="line">
              <a:avLst/>
            </a:prstGeom>
            <a:noFill/>
            <a:ln w="9525">
              <a:solidFill>
                <a:schemeClr val="tx1"/>
              </a:solidFill>
              <a:round/>
            </a:ln>
          </p:spPr>
          <p:txBody>
            <a:bodyPr/>
            <a:lstStyle/>
            <a:p>
              <a:endParaRPr lang="en-IN"/>
            </a:p>
          </p:txBody>
        </p:sp>
        <p:sp>
          <p:nvSpPr>
            <p:cNvPr id="37956" name="Line 10"/>
            <p:cNvSpPr>
              <a:spLocks noChangeShapeType="1"/>
            </p:cNvSpPr>
            <p:nvPr/>
          </p:nvSpPr>
          <p:spPr bwMode="auto">
            <a:xfrm flipV="1">
              <a:off x="3552" y="1334"/>
              <a:ext cx="192" cy="154"/>
            </a:xfrm>
            <a:prstGeom prst="line">
              <a:avLst/>
            </a:prstGeom>
            <a:noFill/>
            <a:ln w="9525">
              <a:solidFill>
                <a:schemeClr val="tx1"/>
              </a:solidFill>
              <a:round/>
            </a:ln>
          </p:spPr>
          <p:txBody>
            <a:bodyPr/>
            <a:lstStyle/>
            <a:p>
              <a:endParaRPr lang="en-IN"/>
            </a:p>
          </p:txBody>
        </p:sp>
        <p:sp>
          <p:nvSpPr>
            <p:cNvPr id="37957" name="Line 11"/>
            <p:cNvSpPr>
              <a:spLocks noChangeShapeType="1"/>
            </p:cNvSpPr>
            <p:nvPr/>
          </p:nvSpPr>
          <p:spPr bwMode="auto">
            <a:xfrm flipH="1">
              <a:off x="3564" y="1326"/>
              <a:ext cx="192" cy="576"/>
            </a:xfrm>
            <a:prstGeom prst="line">
              <a:avLst/>
            </a:prstGeom>
            <a:noFill/>
            <a:ln w="9525">
              <a:solidFill>
                <a:schemeClr val="tx1"/>
              </a:solidFill>
              <a:round/>
            </a:ln>
          </p:spPr>
          <p:txBody>
            <a:bodyPr/>
            <a:lstStyle/>
            <a:p>
              <a:endParaRPr lang="en-IN"/>
            </a:p>
          </p:txBody>
        </p:sp>
        <p:sp>
          <p:nvSpPr>
            <p:cNvPr id="37958" name="Line 12"/>
            <p:cNvSpPr>
              <a:spLocks noChangeShapeType="1"/>
            </p:cNvSpPr>
            <p:nvPr/>
          </p:nvSpPr>
          <p:spPr bwMode="auto">
            <a:xfrm flipH="1" flipV="1">
              <a:off x="3552" y="1200"/>
              <a:ext cx="192" cy="144"/>
            </a:xfrm>
            <a:prstGeom prst="line">
              <a:avLst/>
            </a:prstGeom>
            <a:noFill/>
            <a:ln w="9525">
              <a:solidFill>
                <a:schemeClr val="tx1"/>
              </a:solidFill>
              <a:round/>
            </a:ln>
          </p:spPr>
          <p:txBody>
            <a:bodyPr/>
            <a:lstStyle/>
            <a:p>
              <a:endParaRPr lang="en-IN"/>
            </a:p>
          </p:txBody>
        </p:sp>
        <p:sp>
          <p:nvSpPr>
            <p:cNvPr id="37959" name="Line 13"/>
            <p:cNvSpPr>
              <a:spLocks noChangeShapeType="1"/>
            </p:cNvSpPr>
            <p:nvPr/>
          </p:nvSpPr>
          <p:spPr bwMode="auto">
            <a:xfrm flipH="1" flipV="1">
              <a:off x="2640" y="672"/>
              <a:ext cx="720" cy="486"/>
            </a:xfrm>
            <a:prstGeom prst="line">
              <a:avLst/>
            </a:prstGeom>
            <a:noFill/>
            <a:ln w="9525">
              <a:solidFill>
                <a:schemeClr val="tx1"/>
              </a:solidFill>
              <a:round/>
            </a:ln>
          </p:spPr>
          <p:txBody>
            <a:bodyPr/>
            <a:lstStyle/>
            <a:p>
              <a:endParaRPr lang="en-IN"/>
            </a:p>
          </p:txBody>
        </p:sp>
        <p:sp>
          <p:nvSpPr>
            <p:cNvPr id="37960" name="Line 14"/>
            <p:cNvSpPr>
              <a:spLocks noChangeShapeType="1"/>
            </p:cNvSpPr>
            <p:nvPr/>
          </p:nvSpPr>
          <p:spPr bwMode="auto">
            <a:xfrm flipH="1" flipV="1">
              <a:off x="2832" y="528"/>
              <a:ext cx="720" cy="486"/>
            </a:xfrm>
            <a:prstGeom prst="line">
              <a:avLst/>
            </a:prstGeom>
            <a:noFill/>
            <a:ln w="9525">
              <a:solidFill>
                <a:schemeClr val="tx1"/>
              </a:solidFill>
              <a:round/>
            </a:ln>
          </p:spPr>
          <p:txBody>
            <a:bodyPr/>
            <a:lstStyle/>
            <a:p>
              <a:endParaRPr lang="en-IN"/>
            </a:p>
          </p:txBody>
        </p:sp>
        <p:sp>
          <p:nvSpPr>
            <p:cNvPr id="37961" name="Line 15"/>
            <p:cNvSpPr>
              <a:spLocks noChangeShapeType="1"/>
            </p:cNvSpPr>
            <p:nvPr/>
          </p:nvSpPr>
          <p:spPr bwMode="auto">
            <a:xfrm flipV="1">
              <a:off x="2640" y="528"/>
              <a:ext cx="192" cy="144"/>
            </a:xfrm>
            <a:prstGeom prst="line">
              <a:avLst/>
            </a:prstGeom>
            <a:noFill/>
            <a:ln w="9525">
              <a:solidFill>
                <a:schemeClr val="tx1"/>
              </a:solidFill>
              <a:round/>
            </a:ln>
          </p:spPr>
          <p:txBody>
            <a:bodyPr/>
            <a:lstStyle/>
            <a:p>
              <a:endParaRPr lang="en-IN"/>
            </a:p>
          </p:txBody>
        </p:sp>
        <p:sp>
          <p:nvSpPr>
            <p:cNvPr id="37962" name="Line 16"/>
            <p:cNvSpPr>
              <a:spLocks noChangeShapeType="1"/>
            </p:cNvSpPr>
            <p:nvPr/>
          </p:nvSpPr>
          <p:spPr bwMode="auto">
            <a:xfrm flipV="1">
              <a:off x="2640" y="672"/>
              <a:ext cx="0" cy="912"/>
            </a:xfrm>
            <a:prstGeom prst="line">
              <a:avLst/>
            </a:prstGeom>
            <a:noFill/>
            <a:ln w="9525">
              <a:solidFill>
                <a:schemeClr val="tx1"/>
              </a:solidFill>
              <a:round/>
            </a:ln>
          </p:spPr>
          <p:txBody>
            <a:bodyPr/>
            <a:lstStyle/>
            <a:p>
              <a:endParaRPr lang="en-IN"/>
            </a:p>
          </p:txBody>
        </p:sp>
        <p:sp>
          <p:nvSpPr>
            <p:cNvPr id="37963" name="Line 17"/>
            <p:cNvSpPr>
              <a:spLocks noChangeShapeType="1"/>
            </p:cNvSpPr>
            <p:nvPr/>
          </p:nvSpPr>
          <p:spPr bwMode="auto">
            <a:xfrm>
              <a:off x="2640" y="1573"/>
              <a:ext cx="726" cy="467"/>
            </a:xfrm>
            <a:prstGeom prst="line">
              <a:avLst/>
            </a:prstGeom>
            <a:noFill/>
            <a:ln w="9525">
              <a:solidFill>
                <a:schemeClr val="tx1"/>
              </a:solidFill>
              <a:round/>
            </a:ln>
          </p:spPr>
          <p:txBody>
            <a:bodyPr/>
            <a:lstStyle/>
            <a:p>
              <a:endParaRPr lang="en-IN"/>
            </a:p>
          </p:txBody>
        </p:sp>
        <p:sp>
          <p:nvSpPr>
            <p:cNvPr id="37964" name="Line 18"/>
            <p:cNvSpPr>
              <a:spLocks noChangeShapeType="1"/>
            </p:cNvSpPr>
            <p:nvPr/>
          </p:nvSpPr>
          <p:spPr bwMode="auto">
            <a:xfrm flipV="1">
              <a:off x="2448" y="672"/>
              <a:ext cx="192" cy="144"/>
            </a:xfrm>
            <a:prstGeom prst="line">
              <a:avLst/>
            </a:prstGeom>
            <a:noFill/>
            <a:ln w="9525">
              <a:solidFill>
                <a:schemeClr val="tx1"/>
              </a:solidFill>
              <a:round/>
            </a:ln>
          </p:spPr>
          <p:txBody>
            <a:bodyPr/>
            <a:lstStyle/>
            <a:p>
              <a:endParaRPr lang="en-IN"/>
            </a:p>
          </p:txBody>
        </p:sp>
        <p:sp>
          <p:nvSpPr>
            <p:cNvPr id="37965" name="Line 19"/>
            <p:cNvSpPr>
              <a:spLocks noChangeShapeType="1"/>
            </p:cNvSpPr>
            <p:nvPr/>
          </p:nvSpPr>
          <p:spPr bwMode="auto">
            <a:xfrm flipV="1">
              <a:off x="2454" y="810"/>
              <a:ext cx="0" cy="912"/>
            </a:xfrm>
            <a:prstGeom prst="line">
              <a:avLst/>
            </a:prstGeom>
            <a:noFill/>
            <a:ln w="9525">
              <a:solidFill>
                <a:schemeClr val="tx1"/>
              </a:solidFill>
              <a:round/>
            </a:ln>
          </p:spPr>
          <p:txBody>
            <a:bodyPr/>
            <a:lstStyle/>
            <a:p>
              <a:endParaRPr lang="en-IN"/>
            </a:p>
          </p:txBody>
        </p:sp>
        <p:sp>
          <p:nvSpPr>
            <p:cNvPr id="37966" name="Line 20"/>
            <p:cNvSpPr>
              <a:spLocks noChangeShapeType="1"/>
            </p:cNvSpPr>
            <p:nvPr/>
          </p:nvSpPr>
          <p:spPr bwMode="auto">
            <a:xfrm>
              <a:off x="2448" y="1704"/>
              <a:ext cx="624" cy="401"/>
            </a:xfrm>
            <a:prstGeom prst="line">
              <a:avLst/>
            </a:prstGeom>
            <a:noFill/>
            <a:ln w="9525">
              <a:solidFill>
                <a:schemeClr val="tx1"/>
              </a:solidFill>
              <a:round/>
            </a:ln>
          </p:spPr>
          <p:txBody>
            <a:bodyPr/>
            <a:lstStyle/>
            <a:p>
              <a:endParaRPr lang="en-IN"/>
            </a:p>
          </p:txBody>
        </p:sp>
        <p:sp>
          <p:nvSpPr>
            <p:cNvPr id="37967" name="Line 21"/>
            <p:cNvSpPr>
              <a:spLocks noChangeShapeType="1"/>
            </p:cNvSpPr>
            <p:nvPr/>
          </p:nvSpPr>
          <p:spPr bwMode="auto">
            <a:xfrm flipV="1">
              <a:off x="3072" y="1968"/>
              <a:ext cx="192" cy="144"/>
            </a:xfrm>
            <a:prstGeom prst="line">
              <a:avLst/>
            </a:prstGeom>
            <a:noFill/>
            <a:ln w="9525">
              <a:solidFill>
                <a:schemeClr val="tx1"/>
              </a:solidFill>
              <a:round/>
            </a:ln>
          </p:spPr>
          <p:txBody>
            <a:bodyPr/>
            <a:lstStyle/>
            <a:p>
              <a:endParaRPr lang="en-IN"/>
            </a:p>
          </p:txBody>
        </p:sp>
        <p:sp>
          <p:nvSpPr>
            <p:cNvPr id="37968" name="Oval 22"/>
            <p:cNvSpPr>
              <a:spLocks noChangeArrowheads="1"/>
            </p:cNvSpPr>
            <p:nvPr/>
          </p:nvSpPr>
          <p:spPr bwMode="auto">
            <a:xfrm>
              <a:off x="2628" y="666"/>
              <a:ext cx="54" cy="528"/>
            </a:xfrm>
            <a:prstGeom prst="ellipse">
              <a:avLst/>
            </a:prstGeom>
            <a:solidFill>
              <a:schemeClr val="bg1"/>
            </a:solidFill>
            <a:ln w="9525">
              <a:solidFill>
                <a:schemeClr val="bg1"/>
              </a:solidFill>
              <a:round/>
            </a:ln>
          </p:spPr>
          <p:txBody>
            <a:bodyPr wrap="none" anchor="ctr"/>
            <a:lstStyle/>
            <a:p>
              <a:endParaRPr lang="en-IN"/>
            </a:p>
          </p:txBody>
        </p:sp>
        <p:sp>
          <p:nvSpPr>
            <p:cNvPr id="37969" name="Line 23"/>
            <p:cNvSpPr>
              <a:spLocks noChangeShapeType="1"/>
            </p:cNvSpPr>
            <p:nvPr/>
          </p:nvSpPr>
          <p:spPr bwMode="auto">
            <a:xfrm>
              <a:off x="2640" y="672"/>
              <a:ext cx="624" cy="1296"/>
            </a:xfrm>
            <a:prstGeom prst="line">
              <a:avLst/>
            </a:prstGeom>
            <a:noFill/>
            <a:ln w="9525">
              <a:solidFill>
                <a:schemeClr val="tx1"/>
              </a:solidFill>
              <a:round/>
            </a:ln>
          </p:spPr>
          <p:txBody>
            <a:bodyPr/>
            <a:lstStyle/>
            <a:p>
              <a:endParaRPr lang="en-IN"/>
            </a:p>
          </p:txBody>
        </p:sp>
        <p:sp>
          <p:nvSpPr>
            <p:cNvPr id="37970" name="Rectangle 24"/>
            <p:cNvSpPr>
              <a:spLocks noChangeArrowheads="1"/>
            </p:cNvSpPr>
            <p:nvPr/>
          </p:nvSpPr>
          <p:spPr bwMode="auto">
            <a:xfrm rot="-1512480">
              <a:off x="2594" y="1209"/>
              <a:ext cx="183" cy="624"/>
            </a:xfrm>
            <a:prstGeom prst="rect">
              <a:avLst/>
            </a:prstGeom>
            <a:solidFill>
              <a:schemeClr val="bg1"/>
            </a:solidFill>
            <a:ln w="9525">
              <a:solidFill>
                <a:schemeClr val="bg1"/>
              </a:solidFill>
              <a:miter lim="800000"/>
            </a:ln>
          </p:spPr>
          <p:txBody>
            <a:bodyPr wrap="none" anchor="ctr"/>
            <a:lstStyle/>
            <a:p>
              <a:endParaRPr lang="en-IN"/>
            </a:p>
          </p:txBody>
        </p:sp>
        <p:sp>
          <p:nvSpPr>
            <p:cNvPr id="37971" name="Oval 25"/>
            <p:cNvSpPr>
              <a:spLocks noChangeArrowheads="1"/>
            </p:cNvSpPr>
            <p:nvPr/>
          </p:nvSpPr>
          <p:spPr bwMode="auto">
            <a:xfrm rot="1926811">
              <a:off x="2856" y="1824"/>
              <a:ext cx="432" cy="48"/>
            </a:xfrm>
            <a:prstGeom prst="ellipse">
              <a:avLst/>
            </a:prstGeom>
            <a:solidFill>
              <a:schemeClr val="bg1"/>
            </a:solidFill>
            <a:ln w="9525">
              <a:solidFill>
                <a:schemeClr val="bg1"/>
              </a:solidFill>
              <a:round/>
            </a:ln>
          </p:spPr>
          <p:txBody>
            <a:bodyPr wrap="none" anchor="ctr"/>
            <a:lstStyle/>
            <a:p>
              <a:endParaRPr lang="en-IN"/>
            </a:p>
          </p:txBody>
        </p:sp>
        <p:sp>
          <p:nvSpPr>
            <p:cNvPr id="37972" name="Line 26"/>
            <p:cNvSpPr>
              <a:spLocks noChangeShapeType="1"/>
            </p:cNvSpPr>
            <p:nvPr/>
          </p:nvSpPr>
          <p:spPr bwMode="auto">
            <a:xfrm>
              <a:off x="2454" y="810"/>
              <a:ext cx="624" cy="1296"/>
            </a:xfrm>
            <a:prstGeom prst="line">
              <a:avLst/>
            </a:prstGeom>
            <a:noFill/>
            <a:ln w="9525">
              <a:solidFill>
                <a:schemeClr val="tx1"/>
              </a:solidFill>
              <a:round/>
            </a:ln>
          </p:spPr>
          <p:txBody>
            <a:bodyPr/>
            <a:lstStyle/>
            <a:p>
              <a:endParaRPr lang="en-IN"/>
            </a:p>
          </p:txBody>
        </p:sp>
      </p:grpSp>
      <p:sp>
        <p:nvSpPr>
          <p:cNvPr id="43035" name="Line 27"/>
          <p:cNvSpPr>
            <a:spLocks noChangeShapeType="1"/>
          </p:cNvSpPr>
          <p:nvPr/>
        </p:nvSpPr>
        <p:spPr bwMode="auto">
          <a:xfrm>
            <a:off x="31750" y="3843338"/>
            <a:ext cx="3871913" cy="0"/>
          </a:xfrm>
          <a:prstGeom prst="line">
            <a:avLst/>
          </a:prstGeom>
          <a:noFill/>
          <a:ln w="9525">
            <a:solidFill>
              <a:schemeClr val="tx1"/>
            </a:solidFill>
            <a:round/>
          </a:ln>
        </p:spPr>
        <p:txBody>
          <a:bodyPr/>
          <a:lstStyle/>
          <a:p>
            <a:endParaRPr lang="en-IN"/>
          </a:p>
        </p:txBody>
      </p:sp>
      <p:grpSp>
        <p:nvGrpSpPr>
          <p:cNvPr id="4" name="Group 28"/>
          <p:cNvGrpSpPr/>
          <p:nvPr/>
        </p:nvGrpSpPr>
        <p:grpSpPr bwMode="auto">
          <a:xfrm>
            <a:off x="1811338" y="2273300"/>
            <a:ext cx="2465387" cy="2189163"/>
            <a:chOff x="1141" y="1432"/>
            <a:chExt cx="1553" cy="1379"/>
          </a:xfrm>
        </p:grpSpPr>
        <p:sp>
          <p:nvSpPr>
            <p:cNvPr id="37929" name="Rectangle 29"/>
            <p:cNvSpPr>
              <a:spLocks noChangeArrowheads="1"/>
            </p:cNvSpPr>
            <p:nvPr/>
          </p:nvSpPr>
          <p:spPr bwMode="auto">
            <a:xfrm>
              <a:off x="1141" y="1432"/>
              <a:ext cx="1186" cy="989"/>
            </a:xfrm>
            <a:prstGeom prst="rect">
              <a:avLst/>
            </a:prstGeom>
            <a:solidFill>
              <a:schemeClr val="bg1"/>
            </a:solidFill>
            <a:ln w="19050">
              <a:solidFill>
                <a:schemeClr val="tx1"/>
              </a:solidFill>
              <a:miter lim="800000"/>
            </a:ln>
          </p:spPr>
          <p:txBody>
            <a:bodyPr wrap="none" anchor="ctr"/>
            <a:lstStyle/>
            <a:p>
              <a:endParaRPr lang="en-IN"/>
            </a:p>
          </p:txBody>
        </p:sp>
        <p:sp>
          <p:nvSpPr>
            <p:cNvPr id="37930" name="Line 30"/>
            <p:cNvSpPr>
              <a:spLocks noChangeShapeType="1"/>
            </p:cNvSpPr>
            <p:nvPr/>
          </p:nvSpPr>
          <p:spPr bwMode="auto">
            <a:xfrm>
              <a:off x="1141" y="1432"/>
              <a:ext cx="988" cy="989"/>
            </a:xfrm>
            <a:prstGeom prst="line">
              <a:avLst/>
            </a:prstGeom>
            <a:noFill/>
            <a:ln w="19050">
              <a:solidFill>
                <a:schemeClr val="tx1"/>
              </a:solidFill>
              <a:round/>
            </a:ln>
          </p:spPr>
          <p:txBody>
            <a:bodyPr/>
            <a:lstStyle/>
            <a:p>
              <a:endParaRPr lang="en-IN"/>
            </a:p>
          </p:txBody>
        </p:sp>
        <p:sp>
          <p:nvSpPr>
            <p:cNvPr id="37931" name="Line 31"/>
            <p:cNvSpPr>
              <a:spLocks noChangeShapeType="1"/>
            </p:cNvSpPr>
            <p:nvPr/>
          </p:nvSpPr>
          <p:spPr bwMode="auto">
            <a:xfrm>
              <a:off x="1141" y="1959"/>
              <a:ext cx="1186" cy="0"/>
            </a:xfrm>
            <a:prstGeom prst="line">
              <a:avLst/>
            </a:prstGeom>
            <a:noFill/>
            <a:ln w="19050">
              <a:solidFill>
                <a:schemeClr val="tx1"/>
              </a:solidFill>
              <a:prstDash val="lgDash"/>
              <a:round/>
            </a:ln>
          </p:spPr>
          <p:txBody>
            <a:bodyPr/>
            <a:lstStyle/>
            <a:p>
              <a:endParaRPr lang="en-IN"/>
            </a:p>
          </p:txBody>
        </p:sp>
        <p:sp>
          <p:nvSpPr>
            <p:cNvPr id="37932" name="Text Box 32"/>
            <p:cNvSpPr txBox="1">
              <a:spLocks noChangeArrowheads="1"/>
            </p:cNvSpPr>
            <p:nvPr/>
          </p:nvSpPr>
          <p:spPr bwMode="auto">
            <a:xfrm>
              <a:off x="1470" y="2619"/>
              <a:ext cx="334" cy="192"/>
            </a:xfrm>
            <a:prstGeom prst="rect">
              <a:avLst/>
            </a:prstGeom>
            <a:noFill/>
            <a:ln w="9525">
              <a:noFill/>
              <a:miter lim="800000"/>
            </a:ln>
          </p:spPr>
          <p:txBody>
            <a:bodyPr wrap="none">
              <a:spAutoFit/>
            </a:bodyPr>
            <a:lstStyle/>
            <a:p>
              <a:r>
                <a:rPr lang="en-US" sz="1400" b="1">
                  <a:latin typeface="Times New Roman" charset="0"/>
                </a:rPr>
                <a:t>LSV</a:t>
              </a:r>
              <a:endParaRPr lang="en-US" sz="1400" b="1">
                <a:latin typeface="Times New Roman" charset="0"/>
              </a:endParaRPr>
            </a:p>
          </p:txBody>
        </p:sp>
        <p:sp>
          <p:nvSpPr>
            <p:cNvPr id="37933" name="Text Box 33"/>
            <p:cNvSpPr txBox="1">
              <a:spLocks noChangeArrowheads="1"/>
            </p:cNvSpPr>
            <p:nvPr/>
          </p:nvSpPr>
          <p:spPr bwMode="auto">
            <a:xfrm>
              <a:off x="2498" y="2223"/>
              <a:ext cx="196" cy="192"/>
            </a:xfrm>
            <a:prstGeom prst="rect">
              <a:avLst/>
            </a:prstGeom>
            <a:noFill/>
            <a:ln w="9525">
              <a:noFill/>
              <a:miter lim="800000"/>
            </a:ln>
          </p:spPr>
          <p:txBody>
            <a:bodyPr wrap="none">
              <a:spAutoFit/>
            </a:bodyPr>
            <a:lstStyle/>
            <a:p>
              <a:r>
                <a:rPr lang="en-US" sz="1400" b="1">
                  <a:latin typeface="Times New Roman" charset="0"/>
                </a:rPr>
                <a:t>Y</a:t>
              </a:r>
              <a:endParaRPr lang="en-US" sz="1400" b="1">
                <a:latin typeface="Times New Roman" charset="0"/>
              </a:endParaRPr>
            </a:p>
          </p:txBody>
        </p:sp>
        <p:sp>
          <p:nvSpPr>
            <p:cNvPr id="37934" name="Line 34"/>
            <p:cNvSpPr>
              <a:spLocks noChangeShapeType="1"/>
            </p:cNvSpPr>
            <p:nvPr/>
          </p:nvSpPr>
          <p:spPr bwMode="auto">
            <a:xfrm>
              <a:off x="2130" y="2487"/>
              <a:ext cx="0" cy="132"/>
            </a:xfrm>
            <a:prstGeom prst="line">
              <a:avLst/>
            </a:prstGeom>
            <a:noFill/>
            <a:ln w="9525">
              <a:solidFill>
                <a:schemeClr val="tx1"/>
              </a:solidFill>
              <a:round/>
            </a:ln>
          </p:spPr>
          <p:txBody>
            <a:bodyPr/>
            <a:lstStyle/>
            <a:p>
              <a:endParaRPr lang="en-IN"/>
            </a:p>
          </p:txBody>
        </p:sp>
        <p:sp>
          <p:nvSpPr>
            <p:cNvPr id="37935" name="Line 35"/>
            <p:cNvSpPr>
              <a:spLocks noChangeShapeType="1"/>
            </p:cNvSpPr>
            <p:nvPr/>
          </p:nvSpPr>
          <p:spPr bwMode="auto">
            <a:xfrm>
              <a:off x="1141" y="2465"/>
              <a:ext cx="0" cy="132"/>
            </a:xfrm>
            <a:prstGeom prst="line">
              <a:avLst/>
            </a:prstGeom>
            <a:noFill/>
            <a:ln w="9525">
              <a:solidFill>
                <a:schemeClr val="tx1"/>
              </a:solidFill>
              <a:round/>
            </a:ln>
          </p:spPr>
          <p:txBody>
            <a:bodyPr/>
            <a:lstStyle/>
            <a:p>
              <a:endParaRPr lang="en-IN"/>
            </a:p>
          </p:txBody>
        </p:sp>
        <p:sp>
          <p:nvSpPr>
            <p:cNvPr id="37936" name="Line 36"/>
            <p:cNvSpPr>
              <a:spLocks noChangeShapeType="1"/>
            </p:cNvSpPr>
            <p:nvPr/>
          </p:nvSpPr>
          <p:spPr bwMode="auto">
            <a:xfrm>
              <a:off x="2393" y="1432"/>
              <a:ext cx="132" cy="0"/>
            </a:xfrm>
            <a:prstGeom prst="line">
              <a:avLst/>
            </a:prstGeom>
            <a:noFill/>
            <a:ln w="9525">
              <a:solidFill>
                <a:schemeClr val="tx1"/>
              </a:solidFill>
              <a:round/>
            </a:ln>
          </p:spPr>
          <p:txBody>
            <a:bodyPr/>
            <a:lstStyle/>
            <a:p>
              <a:endParaRPr lang="en-IN"/>
            </a:p>
          </p:txBody>
        </p:sp>
        <p:sp>
          <p:nvSpPr>
            <p:cNvPr id="37937" name="Line 37"/>
            <p:cNvSpPr>
              <a:spLocks noChangeShapeType="1"/>
            </p:cNvSpPr>
            <p:nvPr/>
          </p:nvSpPr>
          <p:spPr bwMode="auto">
            <a:xfrm>
              <a:off x="2393" y="1959"/>
              <a:ext cx="198" cy="0"/>
            </a:xfrm>
            <a:prstGeom prst="line">
              <a:avLst/>
            </a:prstGeom>
            <a:noFill/>
            <a:ln w="9525">
              <a:solidFill>
                <a:schemeClr val="tx1"/>
              </a:solidFill>
              <a:round/>
            </a:ln>
          </p:spPr>
          <p:txBody>
            <a:bodyPr/>
            <a:lstStyle/>
            <a:p>
              <a:endParaRPr lang="en-IN"/>
            </a:p>
          </p:txBody>
        </p:sp>
        <p:sp>
          <p:nvSpPr>
            <p:cNvPr id="37938" name="Line 38"/>
            <p:cNvSpPr>
              <a:spLocks noChangeShapeType="1"/>
            </p:cNvSpPr>
            <p:nvPr/>
          </p:nvSpPr>
          <p:spPr bwMode="auto">
            <a:xfrm>
              <a:off x="2393" y="2421"/>
              <a:ext cx="198" cy="0"/>
            </a:xfrm>
            <a:prstGeom prst="line">
              <a:avLst/>
            </a:prstGeom>
            <a:noFill/>
            <a:ln w="9525">
              <a:solidFill>
                <a:schemeClr val="tx1"/>
              </a:solidFill>
              <a:round/>
            </a:ln>
          </p:spPr>
          <p:txBody>
            <a:bodyPr/>
            <a:lstStyle/>
            <a:p>
              <a:endParaRPr lang="en-IN"/>
            </a:p>
          </p:txBody>
        </p:sp>
        <p:sp>
          <p:nvSpPr>
            <p:cNvPr id="37939" name="Line 39"/>
            <p:cNvSpPr>
              <a:spLocks noChangeShapeType="1"/>
            </p:cNvSpPr>
            <p:nvPr/>
          </p:nvSpPr>
          <p:spPr bwMode="auto">
            <a:xfrm>
              <a:off x="2327" y="2487"/>
              <a:ext cx="0" cy="132"/>
            </a:xfrm>
            <a:prstGeom prst="line">
              <a:avLst/>
            </a:prstGeom>
            <a:noFill/>
            <a:ln w="9525">
              <a:solidFill>
                <a:schemeClr val="tx1"/>
              </a:solidFill>
              <a:round/>
            </a:ln>
          </p:spPr>
          <p:txBody>
            <a:bodyPr/>
            <a:lstStyle/>
            <a:p>
              <a:endParaRPr lang="en-IN"/>
            </a:p>
          </p:txBody>
        </p:sp>
        <p:sp>
          <p:nvSpPr>
            <p:cNvPr id="37940" name="Line 40"/>
            <p:cNvSpPr>
              <a:spLocks noChangeShapeType="1"/>
            </p:cNvSpPr>
            <p:nvPr/>
          </p:nvSpPr>
          <p:spPr bwMode="auto">
            <a:xfrm flipV="1">
              <a:off x="2459" y="1432"/>
              <a:ext cx="0" cy="198"/>
            </a:xfrm>
            <a:prstGeom prst="line">
              <a:avLst/>
            </a:prstGeom>
            <a:noFill/>
            <a:ln w="9525">
              <a:solidFill>
                <a:schemeClr val="tx1"/>
              </a:solidFill>
              <a:round/>
              <a:tailEnd type="triangle" w="med" len="med"/>
            </a:ln>
          </p:spPr>
          <p:txBody>
            <a:bodyPr/>
            <a:lstStyle/>
            <a:p>
              <a:endParaRPr lang="en-IN"/>
            </a:p>
          </p:txBody>
        </p:sp>
        <p:sp>
          <p:nvSpPr>
            <p:cNvPr id="37941" name="Line 41"/>
            <p:cNvSpPr>
              <a:spLocks noChangeShapeType="1"/>
            </p:cNvSpPr>
            <p:nvPr/>
          </p:nvSpPr>
          <p:spPr bwMode="auto">
            <a:xfrm>
              <a:off x="2459" y="1762"/>
              <a:ext cx="0" cy="197"/>
            </a:xfrm>
            <a:prstGeom prst="line">
              <a:avLst/>
            </a:prstGeom>
            <a:noFill/>
            <a:ln w="9525">
              <a:solidFill>
                <a:schemeClr val="tx1"/>
              </a:solidFill>
              <a:round/>
              <a:tailEnd type="triangle" w="med" len="med"/>
            </a:ln>
          </p:spPr>
          <p:txBody>
            <a:bodyPr/>
            <a:lstStyle/>
            <a:p>
              <a:endParaRPr lang="en-IN"/>
            </a:p>
          </p:txBody>
        </p:sp>
        <p:sp>
          <p:nvSpPr>
            <p:cNvPr id="37942" name="Line 42"/>
            <p:cNvSpPr>
              <a:spLocks noChangeShapeType="1"/>
            </p:cNvSpPr>
            <p:nvPr/>
          </p:nvSpPr>
          <p:spPr bwMode="auto">
            <a:xfrm flipH="1">
              <a:off x="2327" y="2531"/>
              <a:ext cx="198" cy="0"/>
            </a:xfrm>
            <a:prstGeom prst="line">
              <a:avLst/>
            </a:prstGeom>
            <a:noFill/>
            <a:ln w="9525">
              <a:solidFill>
                <a:schemeClr val="tx1"/>
              </a:solidFill>
              <a:round/>
              <a:tailEnd type="triangle" w="med" len="med"/>
            </a:ln>
          </p:spPr>
          <p:txBody>
            <a:bodyPr/>
            <a:lstStyle/>
            <a:p>
              <a:endParaRPr lang="en-IN"/>
            </a:p>
          </p:txBody>
        </p:sp>
        <p:sp>
          <p:nvSpPr>
            <p:cNvPr id="37943" name="Line 43"/>
            <p:cNvSpPr>
              <a:spLocks noChangeShapeType="1"/>
            </p:cNvSpPr>
            <p:nvPr/>
          </p:nvSpPr>
          <p:spPr bwMode="auto">
            <a:xfrm>
              <a:off x="1866" y="2536"/>
              <a:ext cx="264" cy="0"/>
            </a:xfrm>
            <a:prstGeom prst="line">
              <a:avLst/>
            </a:prstGeom>
            <a:noFill/>
            <a:ln w="9525">
              <a:solidFill>
                <a:schemeClr val="tx1"/>
              </a:solidFill>
              <a:round/>
              <a:tailEnd type="triangle" w="med" len="med"/>
            </a:ln>
          </p:spPr>
          <p:txBody>
            <a:bodyPr/>
            <a:lstStyle/>
            <a:p>
              <a:endParaRPr lang="en-IN"/>
            </a:p>
          </p:txBody>
        </p:sp>
        <p:sp>
          <p:nvSpPr>
            <p:cNvPr id="37944" name="Line 44"/>
            <p:cNvSpPr>
              <a:spLocks noChangeShapeType="1"/>
            </p:cNvSpPr>
            <p:nvPr/>
          </p:nvSpPr>
          <p:spPr bwMode="auto">
            <a:xfrm flipH="1">
              <a:off x="1141" y="2536"/>
              <a:ext cx="329" cy="0"/>
            </a:xfrm>
            <a:prstGeom prst="line">
              <a:avLst/>
            </a:prstGeom>
            <a:noFill/>
            <a:ln w="9525">
              <a:solidFill>
                <a:schemeClr val="tx1"/>
              </a:solidFill>
              <a:round/>
              <a:tailEnd type="triangle" w="med" len="med"/>
            </a:ln>
          </p:spPr>
          <p:txBody>
            <a:bodyPr/>
            <a:lstStyle/>
            <a:p>
              <a:endParaRPr lang="en-IN"/>
            </a:p>
          </p:txBody>
        </p:sp>
        <p:sp>
          <p:nvSpPr>
            <p:cNvPr id="37945" name="Line 45"/>
            <p:cNvSpPr>
              <a:spLocks noChangeShapeType="1"/>
            </p:cNvSpPr>
            <p:nvPr/>
          </p:nvSpPr>
          <p:spPr bwMode="auto">
            <a:xfrm>
              <a:off x="2459" y="2223"/>
              <a:ext cx="0" cy="198"/>
            </a:xfrm>
            <a:prstGeom prst="line">
              <a:avLst/>
            </a:prstGeom>
            <a:noFill/>
            <a:ln w="9525">
              <a:solidFill>
                <a:schemeClr val="tx1"/>
              </a:solidFill>
              <a:round/>
              <a:tailEnd type="triangle" w="med" len="med"/>
            </a:ln>
          </p:spPr>
          <p:txBody>
            <a:bodyPr/>
            <a:lstStyle/>
            <a:p>
              <a:endParaRPr lang="en-IN"/>
            </a:p>
          </p:txBody>
        </p:sp>
        <p:sp>
          <p:nvSpPr>
            <p:cNvPr id="37946" name="Line 46"/>
            <p:cNvSpPr>
              <a:spLocks noChangeShapeType="1"/>
            </p:cNvSpPr>
            <p:nvPr/>
          </p:nvSpPr>
          <p:spPr bwMode="auto">
            <a:xfrm flipV="1">
              <a:off x="2459" y="1959"/>
              <a:ext cx="0" cy="198"/>
            </a:xfrm>
            <a:prstGeom prst="line">
              <a:avLst/>
            </a:prstGeom>
            <a:noFill/>
            <a:ln w="9525">
              <a:solidFill>
                <a:schemeClr val="tx1"/>
              </a:solidFill>
              <a:round/>
              <a:tailEnd type="triangle" w="med" len="med"/>
            </a:ln>
          </p:spPr>
          <p:txBody>
            <a:bodyPr/>
            <a:lstStyle/>
            <a:p>
              <a:endParaRPr lang="en-IN"/>
            </a:p>
          </p:txBody>
        </p:sp>
        <p:sp>
          <p:nvSpPr>
            <p:cNvPr id="37947" name="Text Box 47"/>
            <p:cNvSpPr txBox="1">
              <a:spLocks noChangeArrowheads="1"/>
            </p:cNvSpPr>
            <p:nvPr/>
          </p:nvSpPr>
          <p:spPr bwMode="auto">
            <a:xfrm>
              <a:off x="2347" y="1574"/>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7948" name="Text Box 48"/>
            <p:cNvSpPr txBox="1">
              <a:spLocks noChangeArrowheads="1"/>
            </p:cNvSpPr>
            <p:nvPr/>
          </p:nvSpPr>
          <p:spPr bwMode="auto">
            <a:xfrm>
              <a:off x="2353" y="2057"/>
              <a:ext cx="212" cy="173"/>
            </a:xfrm>
            <a:prstGeom prst="rect">
              <a:avLst/>
            </a:prstGeom>
            <a:noFill/>
            <a:ln w="9525">
              <a:noFill/>
              <a:miter lim="800000"/>
            </a:ln>
          </p:spPr>
          <p:txBody>
            <a:bodyPr wrap="none">
              <a:spAutoFit/>
            </a:bodyPr>
            <a:lstStyle/>
            <a:p>
              <a:pPr algn="ctr"/>
              <a:r>
                <a:rPr lang="en-US" sz="1200">
                  <a:latin typeface="Times New Roman" charset="0"/>
                </a:rPr>
                <a:t>25</a:t>
              </a:r>
              <a:endParaRPr lang="en-US" sz="1200">
                <a:latin typeface="Times New Roman" charset="0"/>
              </a:endParaRPr>
            </a:p>
          </p:txBody>
        </p:sp>
        <p:sp>
          <p:nvSpPr>
            <p:cNvPr id="37949" name="Text Box 49"/>
            <p:cNvSpPr txBox="1">
              <a:spLocks noChangeArrowheads="1"/>
            </p:cNvSpPr>
            <p:nvPr/>
          </p:nvSpPr>
          <p:spPr bwMode="auto">
            <a:xfrm>
              <a:off x="2116" y="2420"/>
              <a:ext cx="213"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7950" name="Text Box 50"/>
            <p:cNvSpPr txBox="1">
              <a:spLocks noChangeArrowheads="1"/>
            </p:cNvSpPr>
            <p:nvPr/>
          </p:nvSpPr>
          <p:spPr bwMode="auto">
            <a:xfrm>
              <a:off x="1564" y="2431"/>
              <a:ext cx="213"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grpSp>
      <p:grpSp>
        <p:nvGrpSpPr>
          <p:cNvPr id="5" name="Group 51"/>
          <p:cNvGrpSpPr/>
          <p:nvPr/>
        </p:nvGrpSpPr>
        <p:grpSpPr bwMode="auto">
          <a:xfrm>
            <a:off x="-177800" y="1905000"/>
            <a:ext cx="2197100" cy="2533650"/>
            <a:chOff x="-112" y="1200"/>
            <a:chExt cx="1384" cy="1596"/>
          </a:xfrm>
        </p:grpSpPr>
        <p:sp>
          <p:nvSpPr>
            <p:cNvPr id="37910" name="Rectangle 52"/>
            <p:cNvSpPr>
              <a:spLocks noChangeArrowheads="1"/>
            </p:cNvSpPr>
            <p:nvPr/>
          </p:nvSpPr>
          <p:spPr bwMode="auto">
            <a:xfrm>
              <a:off x="218" y="1432"/>
              <a:ext cx="264" cy="989"/>
            </a:xfrm>
            <a:prstGeom prst="rect">
              <a:avLst/>
            </a:prstGeom>
            <a:solidFill>
              <a:schemeClr val="bg1"/>
            </a:solidFill>
            <a:ln w="19050">
              <a:solidFill>
                <a:schemeClr val="tx1"/>
              </a:solidFill>
              <a:miter lim="800000"/>
            </a:ln>
          </p:spPr>
          <p:txBody>
            <a:bodyPr wrap="none" anchor="ctr"/>
            <a:lstStyle/>
            <a:p>
              <a:endParaRPr lang="en-IN"/>
            </a:p>
          </p:txBody>
        </p:sp>
        <p:sp>
          <p:nvSpPr>
            <p:cNvPr id="37911" name="Line 53"/>
            <p:cNvSpPr>
              <a:spLocks noChangeShapeType="1"/>
            </p:cNvSpPr>
            <p:nvPr/>
          </p:nvSpPr>
          <p:spPr bwMode="auto">
            <a:xfrm>
              <a:off x="482" y="1432"/>
              <a:ext cx="263" cy="0"/>
            </a:xfrm>
            <a:prstGeom prst="line">
              <a:avLst/>
            </a:prstGeom>
            <a:noFill/>
            <a:ln w="19050">
              <a:solidFill>
                <a:schemeClr val="tx1"/>
              </a:solidFill>
              <a:round/>
            </a:ln>
          </p:spPr>
          <p:txBody>
            <a:bodyPr/>
            <a:lstStyle/>
            <a:p>
              <a:endParaRPr lang="en-IN"/>
            </a:p>
          </p:txBody>
        </p:sp>
        <p:sp>
          <p:nvSpPr>
            <p:cNvPr id="37912" name="Line 54"/>
            <p:cNvSpPr>
              <a:spLocks noChangeShapeType="1"/>
            </p:cNvSpPr>
            <p:nvPr/>
          </p:nvSpPr>
          <p:spPr bwMode="auto">
            <a:xfrm>
              <a:off x="745" y="1432"/>
              <a:ext cx="0" cy="527"/>
            </a:xfrm>
            <a:prstGeom prst="line">
              <a:avLst/>
            </a:prstGeom>
            <a:noFill/>
            <a:ln w="19050">
              <a:solidFill>
                <a:schemeClr val="tx1"/>
              </a:solidFill>
              <a:round/>
            </a:ln>
          </p:spPr>
          <p:txBody>
            <a:bodyPr/>
            <a:lstStyle/>
            <a:p>
              <a:endParaRPr lang="en-IN"/>
            </a:p>
          </p:txBody>
        </p:sp>
        <p:sp>
          <p:nvSpPr>
            <p:cNvPr id="37913" name="Line 55"/>
            <p:cNvSpPr>
              <a:spLocks noChangeShapeType="1"/>
            </p:cNvSpPr>
            <p:nvPr/>
          </p:nvSpPr>
          <p:spPr bwMode="auto">
            <a:xfrm>
              <a:off x="745" y="1959"/>
              <a:ext cx="264" cy="0"/>
            </a:xfrm>
            <a:prstGeom prst="line">
              <a:avLst/>
            </a:prstGeom>
            <a:noFill/>
            <a:ln w="19050">
              <a:solidFill>
                <a:schemeClr val="tx1"/>
              </a:solidFill>
              <a:round/>
            </a:ln>
          </p:spPr>
          <p:txBody>
            <a:bodyPr/>
            <a:lstStyle/>
            <a:p>
              <a:endParaRPr lang="en-IN"/>
            </a:p>
          </p:txBody>
        </p:sp>
        <p:sp>
          <p:nvSpPr>
            <p:cNvPr id="37914" name="Line 56"/>
            <p:cNvSpPr>
              <a:spLocks noChangeShapeType="1"/>
            </p:cNvSpPr>
            <p:nvPr/>
          </p:nvSpPr>
          <p:spPr bwMode="auto">
            <a:xfrm flipH="1">
              <a:off x="745" y="1959"/>
              <a:ext cx="264" cy="462"/>
            </a:xfrm>
            <a:prstGeom prst="line">
              <a:avLst/>
            </a:prstGeom>
            <a:noFill/>
            <a:ln w="19050">
              <a:solidFill>
                <a:schemeClr val="tx1"/>
              </a:solidFill>
              <a:round/>
            </a:ln>
          </p:spPr>
          <p:txBody>
            <a:bodyPr/>
            <a:lstStyle/>
            <a:p>
              <a:endParaRPr lang="en-IN"/>
            </a:p>
          </p:txBody>
        </p:sp>
        <p:sp>
          <p:nvSpPr>
            <p:cNvPr id="37915" name="Line 57"/>
            <p:cNvSpPr>
              <a:spLocks noChangeShapeType="1"/>
            </p:cNvSpPr>
            <p:nvPr/>
          </p:nvSpPr>
          <p:spPr bwMode="auto">
            <a:xfrm>
              <a:off x="482" y="2421"/>
              <a:ext cx="263" cy="0"/>
            </a:xfrm>
            <a:prstGeom prst="line">
              <a:avLst/>
            </a:prstGeom>
            <a:noFill/>
            <a:ln w="19050">
              <a:solidFill>
                <a:schemeClr val="tx1"/>
              </a:solidFill>
              <a:round/>
            </a:ln>
          </p:spPr>
          <p:txBody>
            <a:bodyPr/>
            <a:lstStyle/>
            <a:p>
              <a:endParaRPr lang="en-IN"/>
            </a:p>
          </p:txBody>
        </p:sp>
        <p:sp>
          <p:nvSpPr>
            <p:cNvPr id="37916" name="Text Box 58"/>
            <p:cNvSpPr txBox="1">
              <a:spLocks noChangeArrowheads="1"/>
            </p:cNvSpPr>
            <p:nvPr/>
          </p:nvSpPr>
          <p:spPr bwMode="auto">
            <a:xfrm>
              <a:off x="336" y="2604"/>
              <a:ext cx="265" cy="192"/>
            </a:xfrm>
            <a:prstGeom prst="rect">
              <a:avLst/>
            </a:prstGeom>
            <a:noFill/>
            <a:ln w="9525">
              <a:noFill/>
              <a:miter lim="800000"/>
            </a:ln>
          </p:spPr>
          <p:txBody>
            <a:bodyPr wrap="none">
              <a:spAutoFit/>
            </a:bodyPr>
            <a:lstStyle/>
            <a:p>
              <a:r>
                <a:rPr lang="en-US" sz="1400" b="1">
                  <a:latin typeface="Times New Roman" charset="0"/>
                </a:rPr>
                <a:t>FV</a:t>
              </a:r>
              <a:endParaRPr lang="en-US" sz="1400" b="1">
                <a:latin typeface="Times New Roman" charset="0"/>
              </a:endParaRPr>
            </a:p>
          </p:txBody>
        </p:sp>
        <p:sp>
          <p:nvSpPr>
            <p:cNvPr id="37917" name="Line 59"/>
            <p:cNvSpPr>
              <a:spLocks noChangeShapeType="1"/>
            </p:cNvSpPr>
            <p:nvPr/>
          </p:nvSpPr>
          <p:spPr bwMode="auto">
            <a:xfrm>
              <a:off x="-112" y="1894"/>
              <a:ext cx="264" cy="0"/>
            </a:xfrm>
            <a:prstGeom prst="line">
              <a:avLst/>
            </a:prstGeom>
            <a:noFill/>
            <a:ln w="9525">
              <a:solidFill>
                <a:schemeClr val="tx1"/>
              </a:solidFill>
              <a:round/>
              <a:tailEnd type="triangle" w="med" len="med"/>
            </a:ln>
          </p:spPr>
          <p:txBody>
            <a:bodyPr/>
            <a:lstStyle/>
            <a:p>
              <a:endParaRPr lang="en-IN"/>
            </a:p>
          </p:txBody>
        </p:sp>
        <p:sp>
          <p:nvSpPr>
            <p:cNvPr id="37918" name="Text Box 60"/>
            <p:cNvSpPr txBox="1">
              <a:spLocks noChangeArrowheads="1"/>
            </p:cNvSpPr>
            <p:nvPr/>
          </p:nvSpPr>
          <p:spPr bwMode="auto">
            <a:xfrm>
              <a:off x="-112" y="2223"/>
              <a:ext cx="196" cy="192"/>
            </a:xfrm>
            <a:prstGeom prst="rect">
              <a:avLst/>
            </a:prstGeom>
            <a:noFill/>
            <a:ln w="9525">
              <a:noFill/>
              <a:miter lim="800000"/>
            </a:ln>
          </p:spPr>
          <p:txBody>
            <a:bodyPr wrap="none">
              <a:spAutoFit/>
            </a:bodyPr>
            <a:lstStyle/>
            <a:p>
              <a:r>
                <a:rPr lang="en-US" sz="1400" b="1">
                  <a:latin typeface="Times New Roman" charset="0"/>
                </a:rPr>
                <a:t>X</a:t>
              </a:r>
              <a:endParaRPr lang="en-US" sz="1400" b="1">
                <a:latin typeface="Times New Roman" charset="0"/>
              </a:endParaRPr>
            </a:p>
          </p:txBody>
        </p:sp>
        <p:sp>
          <p:nvSpPr>
            <p:cNvPr id="37919" name="Line 61"/>
            <p:cNvSpPr>
              <a:spLocks noChangeShapeType="1"/>
            </p:cNvSpPr>
            <p:nvPr/>
          </p:nvSpPr>
          <p:spPr bwMode="auto">
            <a:xfrm>
              <a:off x="218" y="1256"/>
              <a:ext cx="0" cy="132"/>
            </a:xfrm>
            <a:prstGeom prst="line">
              <a:avLst/>
            </a:prstGeom>
            <a:noFill/>
            <a:ln w="9525">
              <a:solidFill>
                <a:schemeClr val="tx1"/>
              </a:solidFill>
              <a:round/>
            </a:ln>
          </p:spPr>
          <p:txBody>
            <a:bodyPr/>
            <a:lstStyle/>
            <a:p>
              <a:endParaRPr lang="en-IN"/>
            </a:p>
          </p:txBody>
        </p:sp>
        <p:sp>
          <p:nvSpPr>
            <p:cNvPr id="37920" name="Line 62"/>
            <p:cNvSpPr>
              <a:spLocks noChangeShapeType="1"/>
            </p:cNvSpPr>
            <p:nvPr/>
          </p:nvSpPr>
          <p:spPr bwMode="auto">
            <a:xfrm>
              <a:off x="481" y="1256"/>
              <a:ext cx="0" cy="132"/>
            </a:xfrm>
            <a:prstGeom prst="line">
              <a:avLst/>
            </a:prstGeom>
            <a:noFill/>
            <a:ln w="9525">
              <a:solidFill>
                <a:schemeClr val="tx1"/>
              </a:solidFill>
              <a:round/>
            </a:ln>
          </p:spPr>
          <p:txBody>
            <a:bodyPr/>
            <a:lstStyle/>
            <a:p>
              <a:endParaRPr lang="en-IN"/>
            </a:p>
          </p:txBody>
        </p:sp>
        <p:sp>
          <p:nvSpPr>
            <p:cNvPr id="37921" name="Line 63"/>
            <p:cNvSpPr>
              <a:spLocks noChangeShapeType="1"/>
            </p:cNvSpPr>
            <p:nvPr/>
          </p:nvSpPr>
          <p:spPr bwMode="auto">
            <a:xfrm>
              <a:off x="745" y="1256"/>
              <a:ext cx="0" cy="132"/>
            </a:xfrm>
            <a:prstGeom prst="line">
              <a:avLst/>
            </a:prstGeom>
            <a:noFill/>
            <a:ln w="9525">
              <a:solidFill>
                <a:schemeClr val="tx1"/>
              </a:solidFill>
              <a:round/>
            </a:ln>
          </p:spPr>
          <p:txBody>
            <a:bodyPr/>
            <a:lstStyle/>
            <a:p>
              <a:endParaRPr lang="en-IN"/>
            </a:p>
          </p:txBody>
        </p:sp>
        <p:sp>
          <p:nvSpPr>
            <p:cNvPr id="37922" name="Line 64"/>
            <p:cNvSpPr>
              <a:spLocks noChangeShapeType="1"/>
            </p:cNvSpPr>
            <p:nvPr/>
          </p:nvSpPr>
          <p:spPr bwMode="auto">
            <a:xfrm flipV="1">
              <a:off x="1009" y="1256"/>
              <a:ext cx="0" cy="127"/>
            </a:xfrm>
            <a:prstGeom prst="line">
              <a:avLst/>
            </a:prstGeom>
            <a:noFill/>
            <a:ln w="9525">
              <a:solidFill>
                <a:schemeClr val="tx1"/>
              </a:solidFill>
              <a:round/>
            </a:ln>
          </p:spPr>
          <p:txBody>
            <a:bodyPr/>
            <a:lstStyle/>
            <a:p>
              <a:endParaRPr lang="en-IN"/>
            </a:p>
          </p:txBody>
        </p:sp>
        <p:sp>
          <p:nvSpPr>
            <p:cNvPr id="37923" name="Line 65"/>
            <p:cNvSpPr>
              <a:spLocks noChangeShapeType="1"/>
            </p:cNvSpPr>
            <p:nvPr/>
          </p:nvSpPr>
          <p:spPr bwMode="auto">
            <a:xfrm>
              <a:off x="-46" y="1322"/>
              <a:ext cx="264" cy="0"/>
            </a:xfrm>
            <a:prstGeom prst="line">
              <a:avLst/>
            </a:prstGeom>
            <a:noFill/>
            <a:ln w="9525">
              <a:solidFill>
                <a:schemeClr val="tx1"/>
              </a:solidFill>
              <a:round/>
              <a:tailEnd type="triangle" w="med" len="med"/>
            </a:ln>
          </p:spPr>
          <p:txBody>
            <a:bodyPr/>
            <a:lstStyle/>
            <a:p>
              <a:endParaRPr lang="en-IN"/>
            </a:p>
          </p:txBody>
        </p:sp>
        <p:sp>
          <p:nvSpPr>
            <p:cNvPr id="37924" name="Line 66"/>
            <p:cNvSpPr>
              <a:spLocks noChangeShapeType="1"/>
            </p:cNvSpPr>
            <p:nvPr/>
          </p:nvSpPr>
          <p:spPr bwMode="auto">
            <a:xfrm flipH="1">
              <a:off x="1009" y="1306"/>
              <a:ext cx="263" cy="0"/>
            </a:xfrm>
            <a:prstGeom prst="line">
              <a:avLst/>
            </a:prstGeom>
            <a:noFill/>
            <a:ln w="9525">
              <a:solidFill>
                <a:schemeClr val="tx1"/>
              </a:solidFill>
              <a:round/>
              <a:tailEnd type="triangle" w="med" len="med"/>
            </a:ln>
          </p:spPr>
          <p:txBody>
            <a:bodyPr/>
            <a:lstStyle/>
            <a:p>
              <a:endParaRPr lang="en-IN"/>
            </a:p>
          </p:txBody>
        </p:sp>
        <p:sp>
          <p:nvSpPr>
            <p:cNvPr id="37925" name="Text Box 67"/>
            <p:cNvSpPr txBox="1">
              <a:spLocks noChangeArrowheads="1"/>
            </p:cNvSpPr>
            <p:nvPr/>
          </p:nvSpPr>
          <p:spPr bwMode="auto">
            <a:xfrm>
              <a:off x="242" y="1200"/>
              <a:ext cx="213"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7926" name="Text Box 68"/>
            <p:cNvSpPr txBox="1">
              <a:spLocks noChangeArrowheads="1"/>
            </p:cNvSpPr>
            <p:nvPr/>
          </p:nvSpPr>
          <p:spPr bwMode="auto">
            <a:xfrm>
              <a:off x="507" y="1200"/>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7927" name="Text Box 69"/>
            <p:cNvSpPr txBox="1">
              <a:spLocks noChangeArrowheads="1"/>
            </p:cNvSpPr>
            <p:nvPr/>
          </p:nvSpPr>
          <p:spPr bwMode="auto">
            <a:xfrm>
              <a:off x="781" y="1200"/>
              <a:ext cx="213"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7928" name="Text Box 70"/>
            <p:cNvSpPr txBox="1">
              <a:spLocks noChangeArrowheads="1"/>
            </p:cNvSpPr>
            <p:nvPr/>
          </p:nvSpPr>
          <p:spPr bwMode="auto">
            <a:xfrm>
              <a:off x="94" y="2388"/>
              <a:ext cx="223" cy="213"/>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grpSp>
      <p:grpSp>
        <p:nvGrpSpPr>
          <p:cNvPr id="6" name="Group 71"/>
          <p:cNvGrpSpPr/>
          <p:nvPr/>
        </p:nvGrpSpPr>
        <p:grpSpPr bwMode="auto">
          <a:xfrm>
            <a:off x="3581400" y="4191000"/>
            <a:ext cx="1192213" cy="404813"/>
            <a:chOff x="432" y="2384"/>
            <a:chExt cx="751" cy="255"/>
          </a:xfrm>
        </p:grpSpPr>
        <p:sp>
          <p:nvSpPr>
            <p:cNvPr id="37908" name="AutoShape 72"/>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37909" name="Text Box 73"/>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7" name="Group 74"/>
          <p:cNvGrpSpPr/>
          <p:nvPr/>
        </p:nvGrpSpPr>
        <p:grpSpPr bwMode="auto">
          <a:xfrm>
            <a:off x="7908925" y="4419600"/>
            <a:ext cx="1235075" cy="401638"/>
            <a:chOff x="3535" y="2462"/>
            <a:chExt cx="778" cy="253"/>
          </a:xfrm>
        </p:grpSpPr>
        <p:sp>
          <p:nvSpPr>
            <p:cNvPr id="37906" name="AutoShape 75"/>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7907" name="Text Box 76"/>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sp>
        <p:nvSpPr>
          <p:cNvPr id="37896" name="Text Box 77"/>
          <p:cNvSpPr txBox="1">
            <a:spLocks noChangeArrowheads="1"/>
          </p:cNvSpPr>
          <p:nvPr/>
        </p:nvSpPr>
        <p:spPr bwMode="auto">
          <a:xfrm>
            <a:off x="3657600" y="502920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LSV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37897" name="Oval 78"/>
          <p:cNvSpPr>
            <a:spLocks noChangeArrowheads="1"/>
          </p:cNvSpPr>
          <p:nvPr/>
        </p:nvSpPr>
        <p:spPr bwMode="auto">
          <a:xfrm>
            <a:off x="8458200" y="152400"/>
            <a:ext cx="457200" cy="533400"/>
          </a:xfrm>
          <a:prstGeom prst="ellipse">
            <a:avLst/>
          </a:prstGeom>
          <a:solidFill>
            <a:srgbClr val="00FFFF"/>
          </a:solidFill>
          <a:ln w="9525">
            <a:solidFill>
              <a:schemeClr val="tx1"/>
            </a:solidFill>
            <a:round/>
          </a:ln>
        </p:spPr>
        <p:txBody>
          <a:bodyPr wrap="none" anchor="ctr"/>
          <a:lstStyle/>
          <a:p>
            <a:pPr algn="ctr"/>
            <a:r>
              <a:rPr lang="en-US" b="1"/>
              <a:t>25</a:t>
            </a:r>
            <a:endParaRPr lang="en-US" b="1"/>
          </a:p>
        </p:txBody>
      </p:sp>
      <p:sp>
        <p:nvSpPr>
          <p:cNvPr id="43087" name="Text Box 79"/>
          <p:cNvSpPr txBox="1">
            <a:spLocks noChangeArrowheads="1"/>
          </p:cNvSpPr>
          <p:nvPr/>
        </p:nvSpPr>
        <p:spPr bwMode="auto">
          <a:xfrm>
            <a:off x="381000" y="13716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8" name="Group 80"/>
          <p:cNvGrpSpPr/>
          <p:nvPr/>
        </p:nvGrpSpPr>
        <p:grpSpPr bwMode="auto">
          <a:xfrm>
            <a:off x="8016875" y="46038"/>
            <a:ext cx="1096963" cy="182562"/>
            <a:chOff x="5050" y="29"/>
            <a:chExt cx="691" cy="115"/>
          </a:xfrm>
        </p:grpSpPr>
        <p:sp>
          <p:nvSpPr>
            <p:cNvPr id="37900" name="AutoShape 81">
              <a:hlinkClick r:id="rId1" action="ppaction://hlinksldjump" highlightClick="1"/>
            </p:cNvPr>
            <p:cNvSpPr>
              <a:spLocks noChangeAspect="1" noChangeArrowheads="1"/>
            </p:cNvSpPr>
            <p:nvPr/>
          </p:nvSpPr>
          <p:spPr bwMode="auto">
            <a:xfrm>
              <a:off x="5050" y="29"/>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7901" name="AutoShape 82">
              <a:hlinkClick r:id="" action="ppaction://hlinkshowjump?jump=previousslide" highlightClick="1"/>
            </p:cNvPr>
            <p:cNvSpPr>
              <a:spLocks noChangeAspect="1" noChangeArrowheads="1"/>
            </p:cNvSpPr>
            <p:nvPr/>
          </p:nvSpPr>
          <p:spPr bwMode="auto">
            <a:xfrm>
              <a:off x="5280" y="29"/>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7902" name="AutoShape 83">
              <a:hlinkClick r:id="" action="ppaction://hlinkshowjump?jump=nextslide" highlightClick="1"/>
            </p:cNvPr>
            <p:cNvSpPr>
              <a:spLocks noChangeAspect="1" noChangeArrowheads="1"/>
            </p:cNvSpPr>
            <p:nvPr/>
          </p:nvSpPr>
          <p:spPr bwMode="auto">
            <a:xfrm>
              <a:off x="5396" y="29"/>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7903" name="AutoShape 84">
              <a:hlinkClick r:id="" action="ppaction://hlinkshowjump?jump=firstslide" highlightClick="1"/>
            </p:cNvPr>
            <p:cNvSpPr>
              <a:spLocks noChangeAspect="1" noChangeArrowheads="1"/>
            </p:cNvSpPr>
            <p:nvPr/>
          </p:nvSpPr>
          <p:spPr bwMode="auto">
            <a:xfrm>
              <a:off x="5165" y="29"/>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7904" name="AutoShape 85">
              <a:hlinkClick r:id="" action="ppaction://hlinkshowjump?jump=lastslide" highlightClick="1"/>
            </p:cNvPr>
            <p:cNvSpPr>
              <a:spLocks noChangeAspect="1" noChangeArrowheads="1"/>
            </p:cNvSpPr>
            <p:nvPr/>
          </p:nvSpPr>
          <p:spPr bwMode="auto">
            <a:xfrm>
              <a:off x="5511" y="29"/>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7905" name="AutoShape 86">
              <a:hlinkClick r:id="" action="ppaction://hlinkshowjump?jump=endshow" highlightClick="1"/>
            </p:cNvPr>
            <p:cNvSpPr>
              <a:spLocks noChangeAspect="1" noChangeArrowheads="1"/>
            </p:cNvSpPr>
            <p:nvPr/>
          </p:nvSpPr>
          <p:spPr bwMode="auto">
            <a:xfrm>
              <a:off x="5626" y="29"/>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up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3"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trips(up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3035"/>
                                        </p:tgtEl>
                                        <p:attrNameLst>
                                          <p:attrName>style.visibility</p:attrName>
                                        </p:attrNameLst>
                                      </p:cBhvr>
                                      <p:to>
                                        <p:strVal val="visible"/>
                                      </p:to>
                                    </p:set>
                                    <p:anim calcmode="lin" valueType="num">
                                      <p:cBhvr additive="base">
                                        <p:cTn id="17" dur="500" fill="hold"/>
                                        <p:tgtEl>
                                          <p:spTgt spid="43035"/>
                                        </p:tgtEl>
                                        <p:attrNameLst>
                                          <p:attrName>ppt_x</p:attrName>
                                        </p:attrNameLst>
                                      </p:cBhvr>
                                      <p:tavLst>
                                        <p:tav tm="0">
                                          <p:val>
                                            <p:strVal val="0-#ppt_w/2"/>
                                          </p:val>
                                        </p:tav>
                                        <p:tav tm="100000">
                                          <p:val>
                                            <p:strVal val="#ppt_x"/>
                                          </p:val>
                                        </p:tav>
                                      </p:tavLst>
                                    </p:anim>
                                    <p:anim calcmode="lin" valueType="num">
                                      <p:cBhvr additive="base">
                                        <p:cTn id="18" dur="500" fill="hold"/>
                                        <p:tgtEl>
                                          <p:spTgt spid="4303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0-#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32" fill="hold" grpId="0" nodeType="clickEffect">
                                  <p:stCondLst>
                                    <p:cond delay="0"/>
                                  </p:stCondLst>
                                  <p:childTnLst>
                                    <p:set>
                                      <p:cBhvr>
                                        <p:cTn id="34" dur="1" fill="hold">
                                          <p:stCondLst>
                                            <p:cond delay="0"/>
                                          </p:stCondLst>
                                        </p:cTn>
                                        <p:tgtEl>
                                          <p:spTgt spid="43087"/>
                                        </p:tgtEl>
                                        <p:attrNameLst>
                                          <p:attrName>style.visibility</p:attrName>
                                        </p:attrNameLst>
                                      </p:cBhvr>
                                      <p:to>
                                        <p:strVal val="visible"/>
                                      </p:to>
                                    </p:set>
                                    <p:anim calcmode="lin" valueType="num">
                                      <p:cBhvr>
                                        <p:cTn id="35" dur="500" fill="hold"/>
                                        <p:tgtEl>
                                          <p:spTgt spid="43087"/>
                                        </p:tgtEl>
                                        <p:attrNameLst>
                                          <p:attrName>ppt_w</p:attrName>
                                        </p:attrNameLst>
                                      </p:cBhvr>
                                      <p:tavLst>
                                        <p:tav tm="0">
                                          <p:val>
                                            <p:strVal val="4*#ppt_w"/>
                                          </p:val>
                                        </p:tav>
                                        <p:tav tm="100000">
                                          <p:val>
                                            <p:strVal val="#ppt_w"/>
                                          </p:val>
                                        </p:tav>
                                      </p:tavLst>
                                    </p:anim>
                                    <p:anim calcmode="lin" valueType="num">
                                      <p:cBhvr>
                                        <p:cTn id="36" dur="500" fill="hold"/>
                                        <p:tgtEl>
                                          <p:spTgt spid="43087"/>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35" grpId="0" animBg="1"/>
      <p:bldP spid="43087"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2971800" y="5662613"/>
            <a:ext cx="5491163" cy="369887"/>
            <a:chOff x="2337" y="3216"/>
            <a:chExt cx="3459" cy="233"/>
          </a:xfrm>
        </p:grpSpPr>
        <p:sp>
          <p:nvSpPr>
            <p:cNvPr id="39048" name="Line 3"/>
            <p:cNvSpPr>
              <a:spLocks noChangeShapeType="1"/>
            </p:cNvSpPr>
            <p:nvPr/>
          </p:nvSpPr>
          <p:spPr bwMode="auto">
            <a:xfrm>
              <a:off x="2496" y="3360"/>
              <a:ext cx="3264" cy="0"/>
            </a:xfrm>
            <a:prstGeom prst="line">
              <a:avLst/>
            </a:prstGeom>
            <a:noFill/>
            <a:ln w="9525">
              <a:solidFill>
                <a:schemeClr val="tx1"/>
              </a:solidFill>
              <a:round/>
            </a:ln>
          </p:spPr>
          <p:txBody>
            <a:bodyPr/>
            <a:lstStyle/>
            <a:p>
              <a:endParaRPr lang="en-IN"/>
            </a:p>
          </p:txBody>
        </p:sp>
        <p:sp>
          <p:nvSpPr>
            <p:cNvPr id="39049" name="Text Box 4"/>
            <p:cNvSpPr txBox="1">
              <a:spLocks noChangeArrowheads="1"/>
            </p:cNvSpPr>
            <p:nvPr/>
          </p:nvSpPr>
          <p:spPr bwMode="auto">
            <a:xfrm>
              <a:off x="5588" y="3216"/>
              <a:ext cx="208" cy="212"/>
            </a:xfrm>
            <a:prstGeom prst="rect">
              <a:avLst/>
            </a:prstGeom>
            <a:noFill/>
            <a:ln w="9525">
              <a:noFill/>
              <a:miter lim="800000"/>
            </a:ln>
          </p:spPr>
          <p:txBody>
            <a:bodyPr wrap="none">
              <a:spAutoFit/>
            </a:bodyPr>
            <a:lstStyle/>
            <a:p>
              <a:r>
                <a:rPr lang="en-US" sz="1600">
                  <a:latin typeface="Times New Roman" charset="0"/>
                </a:rPr>
                <a:t>Y</a:t>
              </a:r>
              <a:endParaRPr lang="en-US" sz="1600">
                <a:latin typeface="Times New Roman" charset="0"/>
              </a:endParaRPr>
            </a:p>
          </p:txBody>
        </p:sp>
        <p:sp>
          <p:nvSpPr>
            <p:cNvPr id="39050" name="Text Box 5"/>
            <p:cNvSpPr txBox="1">
              <a:spLocks noChangeArrowheads="1"/>
            </p:cNvSpPr>
            <p:nvPr/>
          </p:nvSpPr>
          <p:spPr bwMode="auto">
            <a:xfrm>
              <a:off x="2337" y="3237"/>
              <a:ext cx="208" cy="212"/>
            </a:xfrm>
            <a:prstGeom prst="rect">
              <a:avLst/>
            </a:prstGeom>
            <a:noFill/>
            <a:ln w="9525">
              <a:noFill/>
              <a:miter lim="800000"/>
            </a:ln>
          </p:spPr>
          <p:txBody>
            <a:bodyPr wrap="none">
              <a:spAutoFit/>
            </a:bodyPr>
            <a:lstStyle/>
            <a:p>
              <a:r>
                <a:rPr lang="en-US" sz="1600">
                  <a:latin typeface="Times New Roman" charset="0"/>
                </a:rPr>
                <a:t>X</a:t>
              </a:r>
              <a:endParaRPr lang="en-US" sz="1600">
                <a:latin typeface="Times New Roman" charset="0"/>
              </a:endParaRPr>
            </a:p>
          </p:txBody>
        </p:sp>
      </p:grpSp>
      <p:sp>
        <p:nvSpPr>
          <p:cNvPr id="44038" name="Text Box 6"/>
          <p:cNvSpPr txBox="1">
            <a:spLocks noChangeArrowheads="1"/>
          </p:cNvSpPr>
          <p:nvPr/>
        </p:nvSpPr>
        <p:spPr bwMode="auto">
          <a:xfrm>
            <a:off x="4419600" y="6108700"/>
            <a:ext cx="555625" cy="336550"/>
          </a:xfrm>
          <a:prstGeom prst="rect">
            <a:avLst/>
          </a:prstGeom>
          <a:noFill/>
          <a:ln w="9525">
            <a:noFill/>
            <a:miter lim="800000"/>
          </a:ln>
        </p:spPr>
        <p:txBody>
          <a:bodyPr wrap="none">
            <a:spAutoFit/>
          </a:bodyPr>
          <a:lstStyle/>
          <a:p>
            <a:r>
              <a:rPr lang="en-US" sz="1600" b="1">
                <a:latin typeface="Times New Roman" charset="0"/>
              </a:rPr>
              <a:t>F.V.</a:t>
            </a:r>
            <a:endParaRPr lang="en-US" sz="1600" b="1">
              <a:latin typeface="Times New Roman" charset="0"/>
            </a:endParaRPr>
          </a:p>
        </p:txBody>
      </p:sp>
      <p:grpSp>
        <p:nvGrpSpPr>
          <p:cNvPr id="3" name="Group 7"/>
          <p:cNvGrpSpPr/>
          <p:nvPr/>
        </p:nvGrpSpPr>
        <p:grpSpPr bwMode="auto">
          <a:xfrm>
            <a:off x="6324600" y="3384550"/>
            <a:ext cx="2073275" cy="3087688"/>
            <a:chOff x="5174" y="2132"/>
            <a:chExt cx="1306" cy="1945"/>
          </a:xfrm>
        </p:grpSpPr>
        <p:sp>
          <p:nvSpPr>
            <p:cNvPr id="39003" name="Text Box 8"/>
            <p:cNvSpPr txBox="1">
              <a:spLocks noChangeArrowheads="1"/>
            </p:cNvSpPr>
            <p:nvPr/>
          </p:nvSpPr>
          <p:spPr bwMode="auto">
            <a:xfrm>
              <a:off x="5414" y="3865"/>
              <a:ext cx="708" cy="212"/>
            </a:xfrm>
            <a:prstGeom prst="rect">
              <a:avLst/>
            </a:prstGeom>
            <a:noFill/>
            <a:ln w="9525">
              <a:noFill/>
              <a:miter lim="800000"/>
            </a:ln>
          </p:spPr>
          <p:txBody>
            <a:bodyPr wrap="none">
              <a:spAutoFit/>
            </a:bodyPr>
            <a:lstStyle/>
            <a:p>
              <a:r>
                <a:rPr lang="en-US" sz="1600" b="1">
                  <a:latin typeface="Times New Roman" charset="0"/>
                </a:rPr>
                <a:t>LEFT S.V.</a:t>
              </a:r>
              <a:endParaRPr lang="en-US" sz="1600" b="1">
                <a:latin typeface="Times New Roman" charset="0"/>
              </a:endParaRPr>
            </a:p>
          </p:txBody>
        </p:sp>
        <p:grpSp>
          <p:nvGrpSpPr>
            <p:cNvPr id="4" name="Group 9"/>
            <p:cNvGrpSpPr/>
            <p:nvPr/>
          </p:nvGrpSpPr>
          <p:grpSpPr bwMode="auto">
            <a:xfrm>
              <a:off x="5174" y="2166"/>
              <a:ext cx="1104" cy="1545"/>
              <a:chOff x="4464" y="1815"/>
              <a:chExt cx="1104" cy="1545"/>
            </a:xfrm>
          </p:grpSpPr>
          <p:sp>
            <p:nvSpPr>
              <p:cNvPr id="39036" name="Rectangle 10"/>
              <p:cNvSpPr>
                <a:spLocks noChangeArrowheads="1"/>
              </p:cNvSpPr>
              <p:nvPr/>
            </p:nvSpPr>
            <p:spPr bwMode="auto">
              <a:xfrm>
                <a:off x="4464" y="1989"/>
                <a:ext cx="1104" cy="1083"/>
              </a:xfrm>
              <a:prstGeom prst="rect">
                <a:avLst/>
              </a:prstGeom>
              <a:solidFill>
                <a:schemeClr val="bg1"/>
              </a:solidFill>
              <a:ln w="9525">
                <a:solidFill>
                  <a:schemeClr val="tx1"/>
                </a:solidFill>
                <a:miter lim="800000"/>
              </a:ln>
            </p:spPr>
            <p:txBody>
              <a:bodyPr wrap="none" anchor="ctr"/>
              <a:lstStyle/>
              <a:p>
                <a:endParaRPr lang="en-IN"/>
              </a:p>
            </p:txBody>
          </p:sp>
          <p:sp>
            <p:nvSpPr>
              <p:cNvPr id="39037" name="Line 11"/>
              <p:cNvSpPr>
                <a:spLocks noChangeShapeType="1"/>
              </p:cNvSpPr>
              <p:nvPr/>
            </p:nvSpPr>
            <p:spPr bwMode="auto">
              <a:xfrm>
                <a:off x="4464" y="3072"/>
                <a:ext cx="1104" cy="0"/>
              </a:xfrm>
              <a:prstGeom prst="line">
                <a:avLst/>
              </a:prstGeom>
              <a:noFill/>
              <a:ln w="9525">
                <a:solidFill>
                  <a:schemeClr val="tx1"/>
                </a:solidFill>
                <a:round/>
              </a:ln>
            </p:spPr>
            <p:txBody>
              <a:bodyPr/>
              <a:lstStyle/>
              <a:p>
                <a:endParaRPr lang="en-IN"/>
              </a:p>
            </p:txBody>
          </p:sp>
          <p:sp>
            <p:nvSpPr>
              <p:cNvPr id="39038" name="Line 12"/>
              <p:cNvSpPr>
                <a:spLocks noChangeShapeType="1"/>
              </p:cNvSpPr>
              <p:nvPr/>
            </p:nvSpPr>
            <p:spPr bwMode="auto">
              <a:xfrm>
                <a:off x="4878" y="1980"/>
                <a:ext cx="0" cy="384"/>
              </a:xfrm>
              <a:prstGeom prst="line">
                <a:avLst/>
              </a:prstGeom>
              <a:noFill/>
              <a:ln w="9525">
                <a:solidFill>
                  <a:schemeClr val="tx1"/>
                </a:solidFill>
                <a:round/>
              </a:ln>
            </p:spPr>
            <p:txBody>
              <a:bodyPr/>
              <a:lstStyle/>
              <a:p>
                <a:endParaRPr lang="en-IN"/>
              </a:p>
            </p:txBody>
          </p:sp>
          <p:sp>
            <p:nvSpPr>
              <p:cNvPr id="39039" name="Line 13"/>
              <p:cNvSpPr>
                <a:spLocks noChangeShapeType="1"/>
              </p:cNvSpPr>
              <p:nvPr/>
            </p:nvSpPr>
            <p:spPr bwMode="auto">
              <a:xfrm>
                <a:off x="5136" y="1986"/>
                <a:ext cx="0" cy="384"/>
              </a:xfrm>
              <a:prstGeom prst="line">
                <a:avLst/>
              </a:prstGeom>
              <a:noFill/>
              <a:ln w="9525">
                <a:solidFill>
                  <a:schemeClr val="tx1"/>
                </a:solidFill>
                <a:round/>
              </a:ln>
            </p:spPr>
            <p:txBody>
              <a:bodyPr/>
              <a:lstStyle/>
              <a:p>
                <a:endParaRPr lang="en-IN"/>
              </a:p>
            </p:txBody>
          </p:sp>
          <p:sp>
            <p:nvSpPr>
              <p:cNvPr id="39040" name="Line 14"/>
              <p:cNvSpPr>
                <a:spLocks noChangeShapeType="1"/>
              </p:cNvSpPr>
              <p:nvPr/>
            </p:nvSpPr>
            <p:spPr bwMode="auto">
              <a:xfrm>
                <a:off x="5136" y="2373"/>
                <a:ext cx="240" cy="0"/>
              </a:xfrm>
              <a:prstGeom prst="line">
                <a:avLst/>
              </a:prstGeom>
              <a:noFill/>
              <a:ln w="9525">
                <a:solidFill>
                  <a:schemeClr val="tx1"/>
                </a:solidFill>
                <a:round/>
              </a:ln>
            </p:spPr>
            <p:txBody>
              <a:bodyPr/>
              <a:lstStyle/>
              <a:p>
                <a:endParaRPr lang="en-IN"/>
              </a:p>
            </p:txBody>
          </p:sp>
          <p:sp>
            <p:nvSpPr>
              <p:cNvPr id="39041" name="Line 15"/>
              <p:cNvSpPr>
                <a:spLocks noChangeShapeType="1"/>
              </p:cNvSpPr>
              <p:nvPr/>
            </p:nvSpPr>
            <p:spPr bwMode="auto">
              <a:xfrm>
                <a:off x="4644" y="2379"/>
                <a:ext cx="240" cy="0"/>
              </a:xfrm>
              <a:prstGeom prst="line">
                <a:avLst/>
              </a:prstGeom>
              <a:noFill/>
              <a:ln w="9525">
                <a:solidFill>
                  <a:schemeClr val="tx1"/>
                </a:solidFill>
                <a:round/>
              </a:ln>
            </p:spPr>
            <p:txBody>
              <a:bodyPr/>
              <a:lstStyle/>
              <a:p>
                <a:endParaRPr lang="en-IN"/>
              </a:p>
            </p:txBody>
          </p:sp>
          <p:sp>
            <p:nvSpPr>
              <p:cNvPr id="39042" name="Line 16"/>
              <p:cNvSpPr>
                <a:spLocks noChangeShapeType="1"/>
              </p:cNvSpPr>
              <p:nvPr/>
            </p:nvSpPr>
            <p:spPr bwMode="auto">
              <a:xfrm>
                <a:off x="4647" y="2364"/>
                <a:ext cx="0" cy="384"/>
              </a:xfrm>
              <a:prstGeom prst="line">
                <a:avLst/>
              </a:prstGeom>
              <a:noFill/>
              <a:ln w="9525">
                <a:solidFill>
                  <a:schemeClr val="tx1"/>
                </a:solidFill>
                <a:round/>
              </a:ln>
            </p:spPr>
            <p:txBody>
              <a:bodyPr/>
              <a:lstStyle/>
              <a:p>
                <a:endParaRPr lang="en-IN"/>
              </a:p>
            </p:txBody>
          </p:sp>
          <p:sp>
            <p:nvSpPr>
              <p:cNvPr id="39043" name="Line 17"/>
              <p:cNvSpPr>
                <a:spLocks noChangeShapeType="1"/>
              </p:cNvSpPr>
              <p:nvPr/>
            </p:nvSpPr>
            <p:spPr bwMode="auto">
              <a:xfrm>
                <a:off x="5376" y="2370"/>
                <a:ext cx="0" cy="384"/>
              </a:xfrm>
              <a:prstGeom prst="line">
                <a:avLst/>
              </a:prstGeom>
              <a:noFill/>
              <a:ln w="9525">
                <a:solidFill>
                  <a:schemeClr val="tx1"/>
                </a:solidFill>
                <a:round/>
              </a:ln>
            </p:spPr>
            <p:txBody>
              <a:bodyPr/>
              <a:lstStyle/>
              <a:p>
                <a:endParaRPr lang="en-IN"/>
              </a:p>
            </p:txBody>
          </p:sp>
          <p:sp>
            <p:nvSpPr>
              <p:cNvPr id="39044" name="Line 18"/>
              <p:cNvSpPr>
                <a:spLocks noChangeShapeType="1"/>
              </p:cNvSpPr>
              <p:nvPr/>
            </p:nvSpPr>
            <p:spPr bwMode="auto">
              <a:xfrm>
                <a:off x="4656" y="2736"/>
                <a:ext cx="720" cy="0"/>
              </a:xfrm>
              <a:prstGeom prst="line">
                <a:avLst/>
              </a:prstGeom>
              <a:noFill/>
              <a:ln w="9525">
                <a:solidFill>
                  <a:schemeClr val="tx1"/>
                </a:solidFill>
                <a:round/>
              </a:ln>
            </p:spPr>
            <p:txBody>
              <a:bodyPr/>
              <a:lstStyle/>
              <a:p>
                <a:endParaRPr lang="en-IN"/>
              </a:p>
            </p:txBody>
          </p:sp>
          <p:sp>
            <p:nvSpPr>
              <p:cNvPr id="39045" name="Oval 19"/>
              <p:cNvSpPr>
                <a:spLocks noChangeArrowheads="1"/>
              </p:cNvSpPr>
              <p:nvPr/>
            </p:nvSpPr>
            <p:spPr bwMode="auto">
              <a:xfrm>
                <a:off x="4878" y="1815"/>
                <a:ext cx="240" cy="288"/>
              </a:xfrm>
              <a:prstGeom prst="ellipse">
                <a:avLst/>
              </a:prstGeom>
              <a:solidFill>
                <a:schemeClr val="bg1"/>
              </a:solidFill>
              <a:ln w="9525">
                <a:noFill/>
                <a:round/>
              </a:ln>
            </p:spPr>
            <p:txBody>
              <a:bodyPr wrap="none" anchor="ctr"/>
              <a:lstStyle/>
              <a:p>
                <a:endParaRPr lang="en-IN"/>
              </a:p>
            </p:txBody>
          </p:sp>
          <p:sp>
            <p:nvSpPr>
              <p:cNvPr id="39046" name="Line 20"/>
              <p:cNvSpPr>
                <a:spLocks noChangeShapeType="1"/>
              </p:cNvSpPr>
              <p:nvPr/>
            </p:nvSpPr>
            <p:spPr bwMode="auto">
              <a:xfrm flipV="1">
                <a:off x="4464" y="3072"/>
                <a:ext cx="240" cy="288"/>
              </a:xfrm>
              <a:prstGeom prst="line">
                <a:avLst/>
              </a:prstGeom>
              <a:noFill/>
              <a:ln w="19050">
                <a:solidFill>
                  <a:schemeClr val="tx1"/>
                </a:solidFill>
                <a:round/>
              </a:ln>
            </p:spPr>
            <p:txBody>
              <a:bodyPr/>
              <a:lstStyle/>
              <a:p>
                <a:endParaRPr lang="en-IN"/>
              </a:p>
            </p:txBody>
          </p:sp>
          <p:sp>
            <p:nvSpPr>
              <p:cNvPr id="39047" name="Line 21"/>
              <p:cNvSpPr>
                <a:spLocks noChangeShapeType="1"/>
              </p:cNvSpPr>
              <p:nvPr/>
            </p:nvSpPr>
            <p:spPr bwMode="auto">
              <a:xfrm flipH="1" flipV="1">
                <a:off x="5328" y="3072"/>
                <a:ext cx="240" cy="288"/>
              </a:xfrm>
              <a:prstGeom prst="line">
                <a:avLst/>
              </a:prstGeom>
              <a:noFill/>
              <a:ln w="19050">
                <a:solidFill>
                  <a:schemeClr val="tx1"/>
                </a:solidFill>
                <a:round/>
              </a:ln>
            </p:spPr>
            <p:txBody>
              <a:bodyPr/>
              <a:lstStyle/>
              <a:p>
                <a:endParaRPr lang="en-IN"/>
              </a:p>
            </p:txBody>
          </p:sp>
        </p:grpSp>
        <p:sp>
          <p:nvSpPr>
            <p:cNvPr id="39005" name="Line 22"/>
            <p:cNvSpPr>
              <a:spLocks noChangeShapeType="1"/>
            </p:cNvSpPr>
            <p:nvPr/>
          </p:nvSpPr>
          <p:spPr bwMode="auto">
            <a:xfrm>
              <a:off x="5174" y="2175"/>
              <a:ext cx="0" cy="96"/>
            </a:xfrm>
            <a:prstGeom prst="line">
              <a:avLst/>
            </a:prstGeom>
            <a:noFill/>
            <a:ln w="9525">
              <a:solidFill>
                <a:schemeClr val="tx1"/>
              </a:solidFill>
              <a:round/>
            </a:ln>
          </p:spPr>
          <p:txBody>
            <a:bodyPr/>
            <a:lstStyle/>
            <a:p>
              <a:endParaRPr lang="en-IN"/>
            </a:p>
          </p:txBody>
        </p:sp>
        <p:sp>
          <p:nvSpPr>
            <p:cNvPr id="39006" name="Line 23"/>
            <p:cNvSpPr>
              <a:spLocks noChangeShapeType="1"/>
            </p:cNvSpPr>
            <p:nvPr/>
          </p:nvSpPr>
          <p:spPr bwMode="auto">
            <a:xfrm>
              <a:off x="5582" y="2175"/>
              <a:ext cx="0" cy="96"/>
            </a:xfrm>
            <a:prstGeom prst="line">
              <a:avLst/>
            </a:prstGeom>
            <a:noFill/>
            <a:ln w="9525">
              <a:solidFill>
                <a:schemeClr val="tx1"/>
              </a:solidFill>
              <a:round/>
            </a:ln>
          </p:spPr>
          <p:txBody>
            <a:bodyPr/>
            <a:lstStyle/>
            <a:p>
              <a:endParaRPr lang="en-IN"/>
            </a:p>
          </p:txBody>
        </p:sp>
        <p:sp>
          <p:nvSpPr>
            <p:cNvPr id="39007" name="Line 24"/>
            <p:cNvSpPr>
              <a:spLocks noChangeShapeType="1"/>
            </p:cNvSpPr>
            <p:nvPr/>
          </p:nvSpPr>
          <p:spPr bwMode="auto">
            <a:xfrm>
              <a:off x="5846" y="2175"/>
              <a:ext cx="0" cy="96"/>
            </a:xfrm>
            <a:prstGeom prst="line">
              <a:avLst/>
            </a:prstGeom>
            <a:noFill/>
            <a:ln w="9525">
              <a:solidFill>
                <a:schemeClr val="tx1"/>
              </a:solidFill>
              <a:round/>
            </a:ln>
          </p:spPr>
          <p:txBody>
            <a:bodyPr/>
            <a:lstStyle/>
            <a:p>
              <a:endParaRPr lang="en-IN"/>
            </a:p>
          </p:txBody>
        </p:sp>
        <p:sp>
          <p:nvSpPr>
            <p:cNvPr id="39008" name="Line 25"/>
            <p:cNvSpPr>
              <a:spLocks noChangeShapeType="1"/>
            </p:cNvSpPr>
            <p:nvPr/>
          </p:nvSpPr>
          <p:spPr bwMode="auto">
            <a:xfrm>
              <a:off x="6266" y="2175"/>
              <a:ext cx="0" cy="96"/>
            </a:xfrm>
            <a:prstGeom prst="line">
              <a:avLst/>
            </a:prstGeom>
            <a:noFill/>
            <a:ln w="9525">
              <a:solidFill>
                <a:schemeClr val="tx1"/>
              </a:solidFill>
              <a:round/>
            </a:ln>
          </p:spPr>
          <p:txBody>
            <a:bodyPr/>
            <a:lstStyle/>
            <a:p>
              <a:endParaRPr lang="en-IN"/>
            </a:p>
          </p:txBody>
        </p:sp>
        <p:sp>
          <p:nvSpPr>
            <p:cNvPr id="39009" name="Line 26"/>
            <p:cNvSpPr>
              <a:spLocks noChangeShapeType="1"/>
            </p:cNvSpPr>
            <p:nvPr/>
          </p:nvSpPr>
          <p:spPr bwMode="auto">
            <a:xfrm>
              <a:off x="5354" y="2529"/>
              <a:ext cx="0" cy="144"/>
            </a:xfrm>
            <a:prstGeom prst="line">
              <a:avLst/>
            </a:prstGeom>
            <a:noFill/>
            <a:ln w="9525">
              <a:solidFill>
                <a:schemeClr val="tx1"/>
              </a:solidFill>
              <a:round/>
            </a:ln>
          </p:spPr>
          <p:txBody>
            <a:bodyPr/>
            <a:lstStyle/>
            <a:p>
              <a:endParaRPr lang="en-IN"/>
            </a:p>
          </p:txBody>
        </p:sp>
        <p:sp>
          <p:nvSpPr>
            <p:cNvPr id="39010" name="Line 27"/>
            <p:cNvSpPr>
              <a:spLocks noChangeShapeType="1"/>
            </p:cNvSpPr>
            <p:nvPr/>
          </p:nvSpPr>
          <p:spPr bwMode="auto">
            <a:xfrm>
              <a:off x="6326" y="2703"/>
              <a:ext cx="144" cy="0"/>
            </a:xfrm>
            <a:prstGeom prst="line">
              <a:avLst/>
            </a:prstGeom>
            <a:noFill/>
            <a:ln w="9525">
              <a:solidFill>
                <a:schemeClr val="tx1"/>
              </a:solidFill>
              <a:round/>
            </a:ln>
          </p:spPr>
          <p:txBody>
            <a:bodyPr/>
            <a:lstStyle/>
            <a:p>
              <a:endParaRPr lang="en-IN"/>
            </a:p>
          </p:txBody>
        </p:sp>
        <p:sp>
          <p:nvSpPr>
            <p:cNvPr id="39011" name="Line 28"/>
            <p:cNvSpPr>
              <a:spLocks noChangeShapeType="1"/>
            </p:cNvSpPr>
            <p:nvPr/>
          </p:nvSpPr>
          <p:spPr bwMode="auto">
            <a:xfrm>
              <a:off x="6326" y="2343"/>
              <a:ext cx="144" cy="0"/>
            </a:xfrm>
            <a:prstGeom prst="line">
              <a:avLst/>
            </a:prstGeom>
            <a:noFill/>
            <a:ln w="9525">
              <a:solidFill>
                <a:schemeClr val="tx1"/>
              </a:solidFill>
              <a:round/>
            </a:ln>
          </p:spPr>
          <p:txBody>
            <a:bodyPr/>
            <a:lstStyle/>
            <a:p>
              <a:endParaRPr lang="en-IN"/>
            </a:p>
          </p:txBody>
        </p:sp>
        <p:sp>
          <p:nvSpPr>
            <p:cNvPr id="39012" name="Line 29"/>
            <p:cNvSpPr>
              <a:spLocks noChangeShapeType="1"/>
            </p:cNvSpPr>
            <p:nvPr/>
          </p:nvSpPr>
          <p:spPr bwMode="auto">
            <a:xfrm>
              <a:off x="6326" y="3087"/>
              <a:ext cx="144" cy="0"/>
            </a:xfrm>
            <a:prstGeom prst="line">
              <a:avLst/>
            </a:prstGeom>
            <a:noFill/>
            <a:ln w="9525">
              <a:solidFill>
                <a:schemeClr val="tx1"/>
              </a:solidFill>
              <a:round/>
            </a:ln>
          </p:spPr>
          <p:txBody>
            <a:bodyPr/>
            <a:lstStyle/>
            <a:p>
              <a:endParaRPr lang="en-IN"/>
            </a:p>
          </p:txBody>
        </p:sp>
        <p:sp>
          <p:nvSpPr>
            <p:cNvPr id="39013" name="Line 30"/>
            <p:cNvSpPr>
              <a:spLocks noChangeShapeType="1"/>
            </p:cNvSpPr>
            <p:nvPr/>
          </p:nvSpPr>
          <p:spPr bwMode="auto">
            <a:xfrm>
              <a:off x="6326" y="3423"/>
              <a:ext cx="144" cy="0"/>
            </a:xfrm>
            <a:prstGeom prst="line">
              <a:avLst/>
            </a:prstGeom>
            <a:noFill/>
            <a:ln w="9525">
              <a:solidFill>
                <a:schemeClr val="tx1"/>
              </a:solidFill>
              <a:round/>
            </a:ln>
          </p:spPr>
          <p:txBody>
            <a:bodyPr/>
            <a:lstStyle/>
            <a:p>
              <a:endParaRPr lang="en-IN"/>
            </a:p>
          </p:txBody>
        </p:sp>
        <p:sp>
          <p:nvSpPr>
            <p:cNvPr id="39014" name="Line 31"/>
            <p:cNvSpPr>
              <a:spLocks noChangeShapeType="1"/>
            </p:cNvSpPr>
            <p:nvPr/>
          </p:nvSpPr>
          <p:spPr bwMode="auto">
            <a:xfrm>
              <a:off x="5414" y="3231"/>
              <a:ext cx="0" cy="144"/>
            </a:xfrm>
            <a:prstGeom prst="line">
              <a:avLst/>
            </a:prstGeom>
            <a:noFill/>
            <a:ln w="9525">
              <a:solidFill>
                <a:schemeClr val="tx1"/>
              </a:solidFill>
              <a:round/>
            </a:ln>
          </p:spPr>
          <p:txBody>
            <a:bodyPr/>
            <a:lstStyle/>
            <a:p>
              <a:endParaRPr lang="en-IN"/>
            </a:p>
          </p:txBody>
        </p:sp>
        <p:sp>
          <p:nvSpPr>
            <p:cNvPr id="39015" name="Line 32"/>
            <p:cNvSpPr>
              <a:spLocks noChangeShapeType="1"/>
            </p:cNvSpPr>
            <p:nvPr/>
          </p:nvSpPr>
          <p:spPr bwMode="auto">
            <a:xfrm>
              <a:off x="6038" y="3231"/>
              <a:ext cx="0" cy="144"/>
            </a:xfrm>
            <a:prstGeom prst="line">
              <a:avLst/>
            </a:prstGeom>
            <a:noFill/>
            <a:ln w="9525">
              <a:solidFill>
                <a:schemeClr val="tx1"/>
              </a:solidFill>
              <a:round/>
            </a:ln>
          </p:spPr>
          <p:txBody>
            <a:bodyPr/>
            <a:lstStyle/>
            <a:p>
              <a:endParaRPr lang="en-IN"/>
            </a:p>
          </p:txBody>
        </p:sp>
        <p:sp>
          <p:nvSpPr>
            <p:cNvPr id="39016" name="Line 33"/>
            <p:cNvSpPr>
              <a:spLocks noChangeShapeType="1"/>
            </p:cNvSpPr>
            <p:nvPr/>
          </p:nvSpPr>
          <p:spPr bwMode="auto">
            <a:xfrm>
              <a:off x="5486" y="2223"/>
              <a:ext cx="96" cy="0"/>
            </a:xfrm>
            <a:prstGeom prst="line">
              <a:avLst/>
            </a:prstGeom>
            <a:noFill/>
            <a:ln w="9525">
              <a:solidFill>
                <a:schemeClr val="tx1"/>
              </a:solidFill>
              <a:round/>
              <a:tailEnd type="triangle" w="med" len="med"/>
            </a:ln>
          </p:spPr>
          <p:txBody>
            <a:bodyPr/>
            <a:lstStyle/>
            <a:p>
              <a:endParaRPr lang="en-IN"/>
            </a:p>
          </p:txBody>
        </p:sp>
        <p:sp>
          <p:nvSpPr>
            <p:cNvPr id="39017" name="Line 34"/>
            <p:cNvSpPr>
              <a:spLocks noChangeShapeType="1"/>
            </p:cNvSpPr>
            <p:nvPr/>
          </p:nvSpPr>
          <p:spPr bwMode="auto">
            <a:xfrm flipH="1">
              <a:off x="5174" y="2223"/>
              <a:ext cx="96" cy="0"/>
            </a:xfrm>
            <a:prstGeom prst="line">
              <a:avLst/>
            </a:prstGeom>
            <a:noFill/>
            <a:ln w="9525">
              <a:solidFill>
                <a:schemeClr val="tx1"/>
              </a:solidFill>
              <a:round/>
              <a:tailEnd type="triangle" w="med" len="med"/>
            </a:ln>
          </p:spPr>
          <p:txBody>
            <a:bodyPr/>
            <a:lstStyle/>
            <a:p>
              <a:endParaRPr lang="en-IN"/>
            </a:p>
          </p:txBody>
        </p:sp>
        <p:sp>
          <p:nvSpPr>
            <p:cNvPr id="39018" name="Line 35"/>
            <p:cNvSpPr>
              <a:spLocks noChangeShapeType="1"/>
            </p:cNvSpPr>
            <p:nvPr/>
          </p:nvSpPr>
          <p:spPr bwMode="auto">
            <a:xfrm>
              <a:off x="6182" y="2223"/>
              <a:ext cx="96" cy="0"/>
            </a:xfrm>
            <a:prstGeom prst="line">
              <a:avLst/>
            </a:prstGeom>
            <a:noFill/>
            <a:ln w="9525">
              <a:solidFill>
                <a:schemeClr val="tx1"/>
              </a:solidFill>
              <a:round/>
              <a:tailEnd type="triangle" w="med" len="med"/>
            </a:ln>
          </p:spPr>
          <p:txBody>
            <a:bodyPr/>
            <a:lstStyle/>
            <a:p>
              <a:endParaRPr lang="en-IN"/>
            </a:p>
          </p:txBody>
        </p:sp>
        <p:sp>
          <p:nvSpPr>
            <p:cNvPr id="39019" name="Line 36"/>
            <p:cNvSpPr>
              <a:spLocks noChangeShapeType="1"/>
            </p:cNvSpPr>
            <p:nvPr/>
          </p:nvSpPr>
          <p:spPr bwMode="auto">
            <a:xfrm flipH="1">
              <a:off x="5846" y="2223"/>
              <a:ext cx="96" cy="0"/>
            </a:xfrm>
            <a:prstGeom prst="line">
              <a:avLst/>
            </a:prstGeom>
            <a:noFill/>
            <a:ln w="9525">
              <a:solidFill>
                <a:schemeClr val="tx1"/>
              </a:solidFill>
              <a:round/>
              <a:tailEnd type="triangle" w="med" len="med"/>
            </a:ln>
          </p:spPr>
          <p:txBody>
            <a:bodyPr/>
            <a:lstStyle/>
            <a:p>
              <a:endParaRPr lang="en-IN"/>
            </a:p>
          </p:txBody>
        </p:sp>
        <p:sp>
          <p:nvSpPr>
            <p:cNvPr id="39020" name="Line 37"/>
            <p:cNvSpPr>
              <a:spLocks noChangeShapeType="1"/>
            </p:cNvSpPr>
            <p:nvPr/>
          </p:nvSpPr>
          <p:spPr bwMode="auto">
            <a:xfrm>
              <a:off x="6374" y="2607"/>
              <a:ext cx="0" cy="96"/>
            </a:xfrm>
            <a:prstGeom prst="line">
              <a:avLst/>
            </a:prstGeom>
            <a:noFill/>
            <a:ln w="9525">
              <a:solidFill>
                <a:schemeClr val="tx1"/>
              </a:solidFill>
              <a:round/>
              <a:tailEnd type="triangle" w="med" len="med"/>
            </a:ln>
          </p:spPr>
          <p:txBody>
            <a:bodyPr/>
            <a:lstStyle/>
            <a:p>
              <a:endParaRPr lang="en-IN"/>
            </a:p>
          </p:txBody>
        </p:sp>
        <p:sp>
          <p:nvSpPr>
            <p:cNvPr id="39021" name="Line 38"/>
            <p:cNvSpPr>
              <a:spLocks noChangeShapeType="1"/>
            </p:cNvSpPr>
            <p:nvPr/>
          </p:nvSpPr>
          <p:spPr bwMode="auto">
            <a:xfrm flipV="1">
              <a:off x="6374" y="2319"/>
              <a:ext cx="0" cy="96"/>
            </a:xfrm>
            <a:prstGeom prst="line">
              <a:avLst/>
            </a:prstGeom>
            <a:noFill/>
            <a:ln w="9525">
              <a:solidFill>
                <a:schemeClr val="tx1"/>
              </a:solidFill>
              <a:round/>
              <a:tailEnd type="triangle" w="med" len="med"/>
            </a:ln>
          </p:spPr>
          <p:txBody>
            <a:bodyPr/>
            <a:lstStyle/>
            <a:p>
              <a:endParaRPr lang="en-IN"/>
            </a:p>
          </p:txBody>
        </p:sp>
        <p:sp>
          <p:nvSpPr>
            <p:cNvPr id="39022" name="Line 39"/>
            <p:cNvSpPr>
              <a:spLocks noChangeShapeType="1"/>
            </p:cNvSpPr>
            <p:nvPr/>
          </p:nvSpPr>
          <p:spPr bwMode="auto">
            <a:xfrm flipV="1">
              <a:off x="6374" y="3087"/>
              <a:ext cx="0" cy="96"/>
            </a:xfrm>
            <a:prstGeom prst="line">
              <a:avLst/>
            </a:prstGeom>
            <a:noFill/>
            <a:ln w="9525">
              <a:solidFill>
                <a:schemeClr val="tx1"/>
              </a:solidFill>
              <a:round/>
              <a:tailEnd type="triangle" w="med" len="med"/>
            </a:ln>
          </p:spPr>
          <p:txBody>
            <a:bodyPr/>
            <a:lstStyle/>
            <a:p>
              <a:endParaRPr lang="en-IN"/>
            </a:p>
          </p:txBody>
        </p:sp>
        <p:sp>
          <p:nvSpPr>
            <p:cNvPr id="39023" name="Line 40"/>
            <p:cNvSpPr>
              <a:spLocks noChangeShapeType="1"/>
            </p:cNvSpPr>
            <p:nvPr/>
          </p:nvSpPr>
          <p:spPr bwMode="auto">
            <a:xfrm>
              <a:off x="6374" y="3327"/>
              <a:ext cx="0" cy="96"/>
            </a:xfrm>
            <a:prstGeom prst="line">
              <a:avLst/>
            </a:prstGeom>
            <a:noFill/>
            <a:ln w="9525">
              <a:solidFill>
                <a:schemeClr val="tx1"/>
              </a:solidFill>
              <a:round/>
              <a:tailEnd type="triangle" w="med" len="med"/>
            </a:ln>
          </p:spPr>
          <p:txBody>
            <a:bodyPr/>
            <a:lstStyle/>
            <a:p>
              <a:endParaRPr lang="en-IN"/>
            </a:p>
          </p:txBody>
        </p:sp>
        <p:sp>
          <p:nvSpPr>
            <p:cNvPr id="39024" name="Line 41"/>
            <p:cNvSpPr>
              <a:spLocks noChangeShapeType="1"/>
            </p:cNvSpPr>
            <p:nvPr/>
          </p:nvSpPr>
          <p:spPr bwMode="auto">
            <a:xfrm>
              <a:off x="5846" y="3327"/>
              <a:ext cx="192" cy="0"/>
            </a:xfrm>
            <a:prstGeom prst="line">
              <a:avLst/>
            </a:prstGeom>
            <a:noFill/>
            <a:ln w="9525">
              <a:solidFill>
                <a:schemeClr val="tx1"/>
              </a:solidFill>
              <a:round/>
              <a:tailEnd type="triangle" w="med" len="med"/>
            </a:ln>
          </p:spPr>
          <p:txBody>
            <a:bodyPr/>
            <a:lstStyle/>
            <a:p>
              <a:endParaRPr lang="en-IN"/>
            </a:p>
          </p:txBody>
        </p:sp>
        <p:sp>
          <p:nvSpPr>
            <p:cNvPr id="39025" name="Line 42"/>
            <p:cNvSpPr>
              <a:spLocks noChangeShapeType="1"/>
            </p:cNvSpPr>
            <p:nvPr/>
          </p:nvSpPr>
          <p:spPr bwMode="auto">
            <a:xfrm flipH="1">
              <a:off x="5414" y="3327"/>
              <a:ext cx="240" cy="0"/>
            </a:xfrm>
            <a:prstGeom prst="line">
              <a:avLst/>
            </a:prstGeom>
            <a:noFill/>
            <a:ln w="9525">
              <a:solidFill>
                <a:schemeClr val="tx1"/>
              </a:solidFill>
              <a:round/>
              <a:tailEnd type="triangle" w="med" len="med"/>
            </a:ln>
          </p:spPr>
          <p:txBody>
            <a:bodyPr/>
            <a:lstStyle/>
            <a:p>
              <a:endParaRPr lang="en-IN"/>
            </a:p>
          </p:txBody>
        </p:sp>
        <p:sp>
          <p:nvSpPr>
            <p:cNvPr id="39026" name="Line 43"/>
            <p:cNvSpPr>
              <a:spLocks noChangeShapeType="1"/>
            </p:cNvSpPr>
            <p:nvPr/>
          </p:nvSpPr>
          <p:spPr bwMode="auto">
            <a:xfrm>
              <a:off x="5270" y="2607"/>
              <a:ext cx="96" cy="0"/>
            </a:xfrm>
            <a:prstGeom prst="line">
              <a:avLst/>
            </a:prstGeom>
            <a:noFill/>
            <a:ln w="9525">
              <a:solidFill>
                <a:schemeClr val="tx1"/>
              </a:solidFill>
              <a:round/>
              <a:tailEnd type="triangle" w="med" len="med"/>
            </a:ln>
          </p:spPr>
          <p:txBody>
            <a:bodyPr/>
            <a:lstStyle/>
            <a:p>
              <a:endParaRPr lang="en-IN"/>
            </a:p>
          </p:txBody>
        </p:sp>
        <p:sp>
          <p:nvSpPr>
            <p:cNvPr id="39027" name="Line 44"/>
            <p:cNvSpPr>
              <a:spLocks noChangeShapeType="1"/>
            </p:cNvSpPr>
            <p:nvPr/>
          </p:nvSpPr>
          <p:spPr bwMode="auto">
            <a:xfrm flipH="1">
              <a:off x="5588" y="2601"/>
              <a:ext cx="96" cy="0"/>
            </a:xfrm>
            <a:prstGeom prst="line">
              <a:avLst/>
            </a:prstGeom>
            <a:noFill/>
            <a:ln w="9525">
              <a:solidFill>
                <a:schemeClr val="tx1"/>
              </a:solidFill>
              <a:round/>
              <a:tailEnd type="triangle" w="med" len="med"/>
            </a:ln>
          </p:spPr>
          <p:txBody>
            <a:bodyPr/>
            <a:lstStyle/>
            <a:p>
              <a:endParaRPr lang="en-IN"/>
            </a:p>
          </p:txBody>
        </p:sp>
        <p:sp>
          <p:nvSpPr>
            <p:cNvPr id="39028" name="Text Box 45"/>
            <p:cNvSpPr txBox="1">
              <a:spLocks noChangeArrowheads="1"/>
            </p:cNvSpPr>
            <p:nvPr/>
          </p:nvSpPr>
          <p:spPr bwMode="auto">
            <a:xfrm>
              <a:off x="5266" y="2138"/>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9029" name="Text Box 46"/>
            <p:cNvSpPr txBox="1">
              <a:spLocks noChangeArrowheads="1"/>
            </p:cNvSpPr>
            <p:nvPr/>
          </p:nvSpPr>
          <p:spPr bwMode="auto">
            <a:xfrm>
              <a:off x="5950" y="2132"/>
              <a:ext cx="212" cy="173"/>
            </a:xfrm>
            <a:prstGeom prst="rect">
              <a:avLst/>
            </a:prstGeom>
            <a:noFill/>
            <a:ln w="9525">
              <a:noFill/>
              <a:miter lim="800000"/>
            </a:ln>
          </p:spPr>
          <p:txBody>
            <a:bodyPr wrap="none">
              <a:spAutoFit/>
            </a:bodyPr>
            <a:lstStyle/>
            <a:p>
              <a:pPr algn="ctr"/>
              <a:r>
                <a:rPr lang="en-US" sz="1200">
                  <a:latin typeface="Times New Roman" charset="0"/>
                </a:rPr>
                <a:t>20</a:t>
              </a:r>
              <a:endParaRPr lang="en-US" sz="1200">
                <a:latin typeface="Times New Roman" charset="0"/>
              </a:endParaRPr>
            </a:p>
          </p:txBody>
        </p:sp>
        <p:sp>
          <p:nvSpPr>
            <p:cNvPr id="39030" name="Text Box 47"/>
            <p:cNvSpPr txBox="1">
              <a:spLocks noChangeArrowheads="1"/>
            </p:cNvSpPr>
            <p:nvPr/>
          </p:nvSpPr>
          <p:spPr bwMode="auto">
            <a:xfrm>
              <a:off x="5596" y="2132"/>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sp>
          <p:nvSpPr>
            <p:cNvPr id="39031" name="Text Box 48"/>
            <p:cNvSpPr txBox="1">
              <a:spLocks noChangeArrowheads="1"/>
            </p:cNvSpPr>
            <p:nvPr/>
          </p:nvSpPr>
          <p:spPr bwMode="auto">
            <a:xfrm>
              <a:off x="6256" y="2432"/>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9032" name="Text Box 49"/>
            <p:cNvSpPr txBox="1">
              <a:spLocks noChangeArrowheads="1"/>
            </p:cNvSpPr>
            <p:nvPr/>
          </p:nvSpPr>
          <p:spPr bwMode="auto">
            <a:xfrm>
              <a:off x="6268" y="2816"/>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9033" name="Text Box 50"/>
            <p:cNvSpPr txBox="1">
              <a:spLocks noChangeArrowheads="1"/>
            </p:cNvSpPr>
            <p:nvPr/>
          </p:nvSpPr>
          <p:spPr bwMode="auto">
            <a:xfrm>
              <a:off x="6262" y="3170"/>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9034" name="Text Box 51"/>
            <p:cNvSpPr txBox="1">
              <a:spLocks noChangeArrowheads="1"/>
            </p:cNvSpPr>
            <p:nvPr/>
          </p:nvSpPr>
          <p:spPr bwMode="auto">
            <a:xfrm>
              <a:off x="5638" y="3248"/>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9035" name="Text Box 52"/>
            <p:cNvSpPr txBox="1">
              <a:spLocks noChangeArrowheads="1"/>
            </p:cNvSpPr>
            <p:nvPr/>
          </p:nvSpPr>
          <p:spPr bwMode="auto">
            <a:xfrm>
              <a:off x="5356" y="2516"/>
              <a:ext cx="212" cy="173"/>
            </a:xfrm>
            <a:prstGeom prst="rect">
              <a:avLst/>
            </a:prstGeom>
            <a:noFill/>
            <a:ln w="9525">
              <a:noFill/>
              <a:miter lim="800000"/>
            </a:ln>
          </p:spPr>
          <p:txBody>
            <a:bodyPr wrap="none">
              <a:spAutoFit/>
            </a:bodyPr>
            <a:lstStyle/>
            <a:p>
              <a:pPr algn="ctr"/>
              <a:r>
                <a:rPr lang="en-US" sz="1200">
                  <a:latin typeface="Times New Roman" charset="0"/>
                </a:rPr>
                <a:t>10</a:t>
              </a:r>
              <a:endParaRPr lang="en-US" sz="1200">
                <a:latin typeface="Times New Roman" charset="0"/>
              </a:endParaRPr>
            </a:p>
          </p:txBody>
        </p:sp>
      </p:grpSp>
      <p:grpSp>
        <p:nvGrpSpPr>
          <p:cNvPr id="5" name="Group 53"/>
          <p:cNvGrpSpPr/>
          <p:nvPr/>
        </p:nvGrpSpPr>
        <p:grpSpPr bwMode="auto">
          <a:xfrm>
            <a:off x="3200400" y="3124200"/>
            <a:ext cx="2886075" cy="3071813"/>
            <a:chOff x="3136" y="1968"/>
            <a:chExt cx="1818" cy="1935"/>
          </a:xfrm>
        </p:grpSpPr>
        <p:grpSp>
          <p:nvGrpSpPr>
            <p:cNvPr id="6" name="Group 54"/>
            <p:cNvGrpSpPr/>
            <p:nvPr/>
          </p:nvGrpSpPr>
          <p:grpSpPr bwMode="auto">
            <a:xfrm>
              <a:off x="3206" y="1968"/>
              <a:ext cx="1748" cy="1743"/>
              <a:chOff x="2584" y="1617"/>
              <a:chExt cx="1748" cy="1743"/>
            </a:xfrm>
          </p:grpSpPr>
          <p:sp>
            <p:nvSpPr>
              <p:cNvPr id="38997" name="Rectangle 55"/>
              <p:cNvSpPr>
                <a:spLocks noChangeArrowheads="1"/>
              </p:cNvSpPr>
              <p:nvPr/>
            </p:nvSpPr>
            <p:spPr bwMode="auto">
              <a:xfrm>
                <a:off x="2736" y="2016"/>
                <a:ext cx="1584" cy="1344"/>
              </a:xfrm>
              <a:prstGeom prst="rect">
                <a:avLst/>
              </a:prstGeom>
              <a:solidFill>
                <a:schemeClr val="bg1"/>
              </a:solidFill>
              <a:ln w="9525">
                <a:solidFill>
                  <a:schemeClr val="tx1"/>
                </a:solidFill>
                <a:miter lim="800000"/>
              </a:ln>
            </p:spPr>
            <p:txBody>
              <a:bodyPr wrap="none" anchor="ctr"/>
              <a:lstStyle/>
              <a:p>
                <a:endParaRPr lang="en-IN"/>
              </a:p>
            </p:txBody>
          </p:sp>
          <p:sp>
            <p:nvSpPr>
              <p:cNvPr id="38998" name="Line 56"/>
              <p:cNvSpPr>
                <a:spLocks noChangeShapeType="1"/>
              </p:cNvSpPr>
              <p:nvPr/>
            </p:nvSpPr>
            <p:spPr bwMode="auto">
              <a:xfrm flipH="1">
                <a:off x="2736" y="2016"/>
                <a:ext cx="816" cy="1056"/>
              </a:xfrm>
              <a:prstGeom prst="line">
                <a:avLst/>
              </a:prstGeom>
              <a:noFill/>
              <a:ln w="9525">
                <a:solidFill>
                  <a:schemeClr val="tx1"/>
                </a:solidFill>
                <a:round/>
              </a:ln>
            </p:spPr>
            <p:txBody>
              <a:bodyPr/>
              <a:lstStyle/>
              <a:p>
                <a:endParaRPr lang="en-IN"/>
              </a:p>
            </p:txBody>
          </p:sp>
          <p:sp>
            <p:nvSpPr>
              <p:cNvPr id="38999" name="Line 57"/>
              <p:cNvSpPr>
                <a:spLocks noChangeShapeType="1"/>
              </p:cNvSpPr>
              <p:nvPr/>
            </p:nvSpPr>
            <p:spPr bwMode="auto">
              <a:xfrm>
                <a:off x="2736" y="3072"/>
                <a:ext cx="1584" cy="0"/>
              </a:xfrm>
              <a:prstGeom prst="line">
                <a:avLst/>
              </a:prstGeom>
              <a:noFill/>
              <a:ln w="9525">
                <a:solidFill>
                  <a:schemeClr val="tx1"/>
                </a:solidFill>
                <a:round/>
              </a:ln>
            </p:spPr>
            <p:txBody>
              <a:bodyPr/>
              <a:lstStyle/>
              <a:p>
                <a:endParaRPr lang="en-IN"/>
              </a:p>
            </p:txBody>
          </p:sp>
          <p:sp>
            <p:nvSpPr>
              <p:cNvPr id="39000" name="Line 58"/>
              <p:cNvSpPr>
                <a:spLocks noChangeShapeType="1"/>
              </p:cNvSpPr>
              <p:nvPr/>
            </p:nvSpPr>
            <p:spPr bwMode="auto">
              <a:xfrm>
                <a:off x="3249" y="2397"/>
                <a:ext cx="1083" cy="0"/>
              </a:xfrm>
              <a:prstGeom prst="line">
                <a:avLst/>
              </a:prstGeom>
              <a:noFill/>
              <a:ln w="9525">
                <a:solidFill>
                  <a:schemeClr val="tx1"/>
                </a:solidFill>
                <a:prstDash val="dash"/>
                <a:round/>
              </a:ln>
            </p:spPr>
            <p:txBody>
              <a:bodyPr/>
              <a:lstStyle/>
              <a:p>
                <a:endParaRPr lang="en-IN"/>
              </a:p>
            </p:txBody>
          </p:sp>
          <p:sp>
            <p:nvSpPr>
              <p:cNvPr id="39001" name="Line 59"/>
              <p:cNvSpPr>
                <a:spLocks noChangeShapeType="1"/>
              </p:cNvSpPr>
              <p:nvPr/>
            </p:nvSpPr>
            <p:spPr bwMode="auto">
              <a:xfrm>
                <a:off x="2985" y="2742"/>
                <a:ext cx="1344" cy="0"/>
              </a:xfrm>
              <a:prstGeom prst="line">
                <a:avLst/>
              </a:prstGeom>
              <a:noFill/>
              <a:ln w="9525">
                <a:solidFill>
                  <a:schemeClr val="tx1"/>
                </a:solidFill>
                <a:prstDash val="dash"/>
                <a:round/>
              </a:ln>
            </p:spPr>
            <p:txBody>
              <a:bodyPr/>
              <a:lstStyle/>
              <a:p>
                <a:endParaRPr lang="en-IN"/>
              </a:p>
            </p:txBody>
          </p:sp>
          <p:sp>
            <p:nvSpPr>
              <p:cNvPr id="39002" name="Rectangle 60"/>
              <p:cNvSpPr>
                <a:spLocks noChangeArrowheads="1"/>
              </p:cNvSpPr>
              <p:nvPr/>
            </p:nvSpPr>
            <p:spPr bwMode="auto">
              <a:xfrm rot="-3197728">
                <a:off x="2194" y="2007"/>
                <a:ext cx="1413" cy="633"/>
              </a:xfrm>
              <a:prstGeom prst="rect">
                <a:avLst/>
              </a:prstGeom>
              <a:solidFill>
                <a:schemeClr val="bg1"/>
              </a:solidFill>
              <a:ln w="9525">
                <a:noFill/>
                <a:miter lim="800000"/>
              </a:ln>
            </p:spPr>
            <p:txBody>
              <a:bodyPr wrap="none" anchor="ctr"/>
              <a:lstStyle/>
              <a:p>
                <a:endParaRPr lang="en-IN"/>
              </a:p>
            </p:txBody>
          </p:sp>
        </p:grpSp>
        <p:sp>
          <p:nvSpPr>
            <p:cNvPr id="38983" name="Line 61"/>
            <p:cNvSpPr>
              <a:spLocks noChangeShapeType="1"/>
            </p:cNvSpPr>
            <p:nvPr/>
          </p:nvSpPr>
          <p:spPr bwMode="auto">
            <a:xfrm>
              <a:off x="3350" y="3759"/>
              <a:ext cx="0" cy="96"/>
            </a:xfrm>
            <a:prstGeom prst="line">
              <a:avLst/>
            </a:prstGeom>
            <a:noFill/>
            <a:ln w="9525">
              <a:solidFill>
                <a:schemeClr val="tx1"/>
              </a:solidFill>
              <a:round/>
            </a:ln>
          </p:spPr>
          <p:txBody>
            <a:bodyPr/>
            <a:lstStyle/>
            <a:p>
              <a:endParaRPr lang="en-IN"/>
            </a:p>
          </p:txBody>
        </p:sp>
        <p:sp>
          <p:nvSpPr>
            <p:cNvPr id="38984" name="Line 62"/>
            <p:cNvSpPr>
              <a:spLocks noChangeShapeType="1"/>
            </p:cNvSpPr>
            <p:nvPr/>
          </p:nvSpPr>
          <p:spPr bwMode="auto">
            <a:xfrm>
              <a:off x="4934" y="3759"/>
              <a:ext cx="0" cy="144"/>
            </a:xfrm>
            <a:prstGeom prst="line">
              <a:avLst/>
            </a:prstGeom>
            <a:noFill/>
            <a:ln w="9525">
              <a:solidFill>
                <a:schemeClr val="tx1"/>
              </a:solidFill>
              <a:round/>
            </a:ln>
          </p:spPr>
          <p:txBody>
            <a:bodyPr/>
            <a:lstStyle/>
            <a:p>
              <a:endParaRPr lang="en-IN"/>
            </a:p>
          </p:txBody>
        </p:sp>
        <p:sp>
          <p:nvSpPr>
            <p:cNvPr id="38985" name="Line 63"/>
            <p:cNvSpPr>
              <a:spLocks noChangeShapeType="1"/>
            </p:cNvSpPr>
            <p:nvPr/>
          </p:nvSpPr>
          <p:spPr bwMode="auto">
            <a:xfrm>
              <a:off x="4166" y="2151"/>
              <a:ext cx="0" cy="144"/>
            </a:xfrm>
            <a:prstGeom prst="line">
              <a:avLst/>
            </a:prstGeom>
            <a:noFill/>
            <a:ln w="9525">
              <a:solidFill>
                <a:schemeClr val="tx1"/>
              </a:solidFill>
              <a:round/>
            </a:ln>
          </p:spPr>
          <p:txBody>
            <a:bodyPr/>
            <a:lstStyle/>
            <a:p>
              <a:endParaRPr lang="en-IN"/>
            </a:p>
          </p:txBody>
        </p:sp>
        <p:sp>
          <p:nvSpPr>
            <p:cNvPr id="38986" name="Line 64"/>
            <p:cNvSpPr>
              <a:spLocks noChangeShapeType="1"/>
            </p:cNvSpPr>
            <p:nvPr/>
          </p:nvSpPr>
          <p:spPr bwMode="auto">
            <a:xfrm>
              <a:off x="4934" y="2151"/>
              <a:ext cx="0" cy="144"/>
            </a:xfrm>
            <a:prstGeom prst="line">
              <a:avLst/>
            </a:prstGeom>
            <a:noFill/>
            <a:ln w="9525">
              <a:solidFill>
                <a:schemeClr val="tx1"/>
              </a:solidFill>
              <a:round/>
            </a:ln>
          </p:spPr>
          <p:txBody>
            <a:bodyPr/>
            <a:lstStyle/>
            <a:p>
              <a:endParaRPr lang="en-IN"/>
            </a:p>
          </p:txBody>
        </p:sp>
        <p:sp>
          <p:nvSpPr>
            <p:cNvPr id="38987" name="Line 65"/>
            <p:cNvSpPr>
              <a:spLocks noChangeShapeType="1"/>
            </p:cNvSpPr>
            <p:nvPr/>
          </p:nvSpPr>
          <p:spPr bwMode="auto">
            <a:xfrm>
              <a:off x="4310" y="3807"/>
              <a:ext cx="624" cy="0"/>
            </a:xfrm>
            <a:prstGeom prst="line">
              <a:avLst/>
            </a:prstGeom>
            <a:noFill/>
            <a:ln w="9525">
              <a:solidFill>
                <a:schemeClr val="tx1"/>
              </a:solidFill>
              <a:round/>
              <a:tailEnd type="triangle" w="med" len="med"/>
            </a:ln>
          </p:spPr>
          <p:txBody>
            <a:bodyPr/>
            <a:lstStyle/>
            <a:p>
              <a:endParaRPr lang="en-IN"/>
            </a:p>
          </p:txBody>
        </p:sp>
        <p:sp>
          <p:nvSpPr>
            <p:cNvPr id="38988" name="Line 66"/>
            <p:cNvSpPr>
              <a:spLocks noChangeShapeType="1"/>
            </p:cNvSpPr>
            <p:nvPr/>
          </p:nvSpPr>
          <p:spPr bwMode="auto">
            <a:xfrm>
              <a:off x="4598" y="2223"/>
              <a:ext cx="336" cy="0"/>
            </a:xfrm>
            <a:prstGeom prst="line">
              <a:avLst/>
            </a:prstGeom>
            <a:noFill/>
            <a:ln w="9525">
              <a:solidFill>
                <a:schemeClr val="tx1"/>
              </a:solidFill>
              <a:round/>
              <a:tailEnd type="triangle" w="med" len="med"/>
            </a:ln>
          </p:spPr>
          <p:txBody>
            <a:bodyPr/>
            <a:lstStyle/>
            <a:p>
              <a:endParaRPr lang="en-IN"/>
            </a:p>
          </p:txBody>
        </p:sp>
        <p:sp>
          <p:nvSpPr>
            <p:cNvPr id="38989" name="Line 67"/>
            <p:cNvSpPr>
              <a:spLocks noChangeShapeType="1"/>
            </p:cNvSpPr>
            <p:nvPr/>
          </p:nvSpPr>
          <p:spPr bwMode="auto">
            <a:xfrm flipH="1">
              <a:off x="4166" y="2223"/>
              <a:ext cx="240" cy="0"/>
            </a:xfrm>
            <a:prstGeom prst="line">
              <a:avLst/>
            </a:prstGeom>
            <a:noFill/>
            <a:ln w="9525">
              <a:solidFill>
                <a:schemeClr val="tx1"/>
              </a:solidFill>
              <a:round/>
              <a:tailEnd type="triangle" w="med" len="med"/>
            </a:ln>
          </p:spPr>
          <p:txBody>
            <a:bodyPr/>
            <a:lstStyle/>
            <a:p>
              <a:endParaRPr lang="en-IN"/>
            </a:p>
          </p:txBody>
        </p:sp>
        <p:sp>
          <p:nvSpPr>
            <p:cNvPr id="38990" name="Text Box 68"/>
            <p:cNvSpPr txBox="1">
              <a:spLocks noChangeArrowheads="1"/>
            </p:cNvSpPr>
            <p:nvPr/>
          </p:nvSpPr>
          <p:spPr bwMode="auto">
            <a:xfrm>
              <a:off x="4422" y="2139"/>
              <a:ext cx="212" cy="173"/>
            </a:xfrm>
            <a:prstGeom prst="rect">
              <a:avLst/>
            </a:prstGeom>
            <a:noFill/>
            <a:ln w="9525">
              <a:noFill/>
              <a:miter lim="800000"/>
            </a:ln>
          </p:spPr>
          <p:txBody>
            <a:bodyPr wrap="none">
              <a:spAutoFit/>
            </a:bodyPr>
            <a:lstStyle/>
            <a:p>
              <a:pPr algn="ctr"/>
              <a:r>
                <a:rPr lang="en-US" sz="1200">
                  <a:latin typeface="Times New Roman" charset="0"/>
                </a:rPr>
                <a:t>30</a:t>
              </a:r>
              <a:endParaRPr lang="en-US" sz="1200">
                <a:latin typeface="Times New Roman" charset="0"/>
              </a:endParaRPr>
            </a:p>
          </p:txBody>
        </p:sp>
        <p:sp>
          <p:nvSpPr>
            <p:cNvPr id="38991" name="Text Box 69"/>
            <p:cNvSpPr txBox="1">
              <a:spLocks noChangeArrowheads="1"/>
            </p:cNvSpPr>
            <p:nvPr/>
          </p:nvSpPr>
          <p:spPr bwMode="auto">
            <a:xfrm>
              <a:off x="4028" y="3723"/>
              <a:ext cx="212" cy="173"/>
            </a:xfrm>
            <a:prstGeom prst="rect">
              <a:avLst/>
            </a:prstGeom>
            <a:noFill/>
            <a:ln w="9525">
              <a:noFill/>
              <a:miter lim="800000"/>
            </a:ln>
          </p:spPr>
          <p:txBody>
            <a:bodyPr wrap="none">
              <a:spAutoFit/>
            </a:bodyPr>
            <a:lstStyle/>
            <a:p>
              <a:pPr algn="ctr"/>
              <a:r>
                <a:rPr lang="en-US" sz="1200">
                  <a:latin typeface="Times New Roman" charset="0"/>
                </a:rPr>
                <a:t>50</a:t>
              </a:r>
              <a:endParaRPr lang="en-US" sz="1200">
                <a:latin typeface="Times New Roman" charset="0"/>
              </a:endParaRPr>
            </a:p>
          </p:txBody>
        </p:sp>
        <p:sp>
          <p:nvSpPr>
            <p:cNvPr id="38992" name="Line 70"/>
            <p:cNvSpPr>
              <a:spLocks noChangeShapeType="1"/>
            </p:cNvSpPr>
            <p:nvPr/>
          </p:nvSpPr>
          <p:spPr bwMode="auto">
            <a:xfrm flipH="1">
              <a:off x="3158" y="3423"/>
              <a:ext cx="144" cy="0"/>
            </a:xfrm>
            <a:prstGeom prst="line">
              <a:avLst/>
            </a:prstGeom>
            <a:noFill/>
            <a:ln w="9525">
              <a:solidFill>
                <a:schemeClr val="tx1"/>
              </a:solidFill>
              <a:round/>
            </a:ln>
          </p:spPr>
          <p:txBody>
            <a:bodyPr/>
            <a:lstStyle/>
            <a:p>
              <a:endParaRPr lang="en-IN"/>
            </a:p>
          </p:txBody>
        </p:sp>
        <p:sp>
          <p:nvSpPr>
            <p:cNvPr id="38993" name="Line 71"/>
            <p:cNvSpPr>
              <a:spLocks noChangeShapeType="1"/>
            </p:cNvSpPr>
            <p:nvPr/>
          </p:nvSpPr>
          <p:spPr bwMode="auto">
            <a:xfrm flipV="1">
              <a:off x="3254" y="3711"/>
              <a:ext cx="0" cy="144"/>
            </a:xfrm>
            <a:prstGeom prst="line">
              <a:avLst/>
            </a:prstGeom>
            <a:noFill/>
            <a:ln w="9525">
              <a:solidFill>
                <a:schemeClr val="tx1"/>
              </a:solidFill>
              <a:round/>
              <a:tailEnd type="triangle" w="med" len="med"/>
            </a:ln>
          </p:spPr>
          <p:txBody>
            <a:bodyPr/>
            <a:lstStyle/>
            <a:p>
              <a:endParaRPr lang="en-IN"/>
            </a:p>
          </p:txBody>
        </p:sp>
        <p:sp>
          <p:nvSpPr>
            <p:cNvPr id="38994" name="Line 72"/>
            <p:cNvSpPr>
              <a:spLocks noChangeShapeType="1"/>
            </p:cNvSpPr>
            <p:nvPr/>
          </p:nvSpPr>
          <p:spPr bwMode="auto">
            <a:xfrm>
              <a:off x="3254" y="3279"/>
              <a:ext cx="0" cy="144"/>
            </a:xfrm>
            <a:prstGeom prst="line">
              <a:avLst/>
            </a:prstGeom>
            <a:noFill/>
            <a:ln w="9525">
              <a:solidFill>
                <a:schemeClr val="tx1"/>
              </a:solidFill>
              <a:round/>
              <a:tailEnd type="triangle" w="med" len="med"/>
            </a:ln>
          </p:spPr>
          <p:txBody>
            <a:bodyPr/>
            <a:lstStyle/>
            <a:p>
              <a:endParaRPr lang="en-IN"/>
            </a:p>
          </p:txBody>
        </p:sp>
        <p:sp>
          <p:nvSpPr>
            <p:cNvPr id="38995" name="Text Box 73"/>
            <p:cNvSpPr txBox="1">
              <a:spLocks noChangeArrowheads="1"/>
            </p:cNvSpPr>
            <p:nvPr/>
          </p:nvSpPr>
          <p:spPr bwMode="auto">
            <a:xfrm>
              <a:off x="3136" y="3476"/>
              <a:ext cx="212" cy="173"/>
            </a:xfrm>
            <a:prstGeom prst="rect">
              <a:avLst/>
            </a:prstGeom>
            <a:noFill/>
            <a:ln w="9525">
              <a:noFill/>
              <a:miter lim="800000"/>
            </a:ln>
          </p:spPr>
          <p:txBody>
            <a:bodyPr wrap="none">
              <a:spAutoFit/>
            </a:bodyPr>
            <a:lstStyle/>
            <a:p>
              <a:pPr algn="ctr"/>
              <a:r>
                <a:rPr lang="en-US" sz="1200">
                  <a:latin typeface="Times New Roman" charset="0"/>
                </a:rPr>
                <a:t>15</a:t>
              </a:r>
              <a:endParaRPr lang="en-US" sz="1200">
                <a:latin typeface="Times New Roman" charset="0"/>
              </a:endParaRPr>
            </a:p>
          </p:txBody>
        </p:sp>
        <p:sp>
          <p:nvSpPr>
            <p:cNvPr id="38996" name="Line 74"/>
            <p:cNvSpPr>
              <a:spLocks noChangeShapeType="1"/>
            </p:cNvSpPr>
            <p:nvPr/>
          </p:nvSpPr>
          <p:spPr bwMode="auto">
            <a:xfrm flipH="1">
              <a:off x="3350" y="3807"/>
              <a:ext cx="576" cy="0"/>
            </a:xfrm>
            <a:prstGeom prst="line">
              <a:avLst/>
            </a:prstGeom>
            <a:noFill/>
            <a:ln w="9525">
              <a:solidFill>
                <a:schemeClr val="tx1"/>
              </a:solidFill>
              <a:round/>
              <a:tailEnd type="triangle" w="med" len="med"/>
            </a:ln>
          </p:spPr>
          <p:txBody>
            <a:bodyPr/>
            <a:lstStyle/>
            <a:p>
              <a:endParaRPr lang="en-IN"/>
            </a:p>
          </p:txBody>
        </p:sp>
      </p:grpSp>
      <p:grpSp>
        <p:nvGrpSpPr>
          <p:cNvPr id="7" name="Group 75"/>
          <p:cNvGrpSpPr/>
          <p:nvPr/>
        </p:nvGrpSpPr>
        <p:grpSpPr bwMode="auto">
          <a:xfrm>
            <a:off x="152400" y="4800600"/>
            <a:ext cx="1192213" cy="404813"/>
            <a:chOff x="432" y="2384"/>
            <a:chExt cx="751" cy="255"/>
          </a:xfrm>
        </p:grpSpPr>
        <p:sp>
          <p:nvSpPr>
            <p:cNvPr id="38980" name="AutoShape 76"/>
            <p:cNvSpPr>
              <a:spLocks noChangeArrowheads="1"/>
            </p:cNvSpPr>
            <p:nvPr/>
          </p:nvSpPr>
          <p:spPr bwMode="auto">
            <a:xfrm rot="8594783">
              <a:off x="591" y="2447"/>
              <a:ext cx="592" cy="192"/>
            </a:xfrm>
            <a:prstGeom prst="leftArrow">
              <a:avLst>
                <a:gd name="adj1" fmla="val 50000"/>
                <a:gd name="adj2" fmla="val 77083"/>
              </a:avLst>
            </a:prstGeom>
            <a:solidFill>
              <a:schemeClr val="accent1"/>
            </a:solidFill>
            <a:ln w="9525">
              <a:solidFill>
                <a:schemeClr val="tx1"/>
              </a:solidFill>
              <a:miter lim="800000"/>
            </a:ln>
          </p:spPr>
          <p:txBody>
            <a:bodyPr wrap="none" anchor="ctr"/>
            <a:lstStyle/>
            <a:p>
              <a:endParaRPr lang="en-IN"/>
            </a:p>
          </p:txBody>
        </p:sp>
        <p:sp>
          <p:nvSpPr>
            <p:cNvPr id="38981" name="Text Box 77"/>
            <p:cNvSpPr txBox="1">
              <a:spLocks noChangeArrowheads="1"/>
            </p:cNvSpPr>
            <p:nvPr/>
          </p:nvSpPr>
          <p:spPr bwMode="auto">
            <a:xfrm rot="-2169755">
              <a:off x="432" y="2384"/>
              <a:ext cx="645" cy="212"/>
            </a:xfrm>
            <a:prstGeom prst="rect">
              <a:avLst/>
            </a:prstGeom>
            <a:noFill/>
            <a:ln w="9525">
              <a:noFill/>
              <a:miter lim="800000"/>
            </a:ln>
          </p:spPr>
          <p:txBody>
            <a:bodyPr wrap="none">
              <a:spAutoFit/>
            </a:bodyPr>
            <a:lstStyle/>
            <a:p>
              <a:r>
                <a:rPr lang="en-US" sz="1600" b="1">
                  <a:latin typeface="Times New Roman" charset="0"/>
                </a:rPr>
                <a:t>FOR S.V.</a:t>
              </a:r>
              <a:endParaRPr lang="en-US" sz="1600" b="1">
                <a:latin typeface="Times New Roman" charset="0"/>
              </a:endParaRPr>
            </a:p>
          </p:txBody>
        </p:sp>
      </p:grpSp>
      <p:grpSp>
        <p:nvGrpSpPr>
          <p:cNvPr id="8" name="Group 78"/>
          <p:cNvGrpSpPr/>
          <p:nvPr/>
        </p:nvGrpSpPr>
        <p:grpSpPr bwMode="auto">
          <a:xfrm>
            <a:off x="4648200" y="2819400"/>
            <a:ext cx="1235075" cy="401638"/>
            <a:chOff x="3535" y="2462"/>
            <a:chExt cx="778" cy="253"/>
          </a:xfrm>
        </p:grpSpPr>
        <p:sp>
          <p:nvSpPr>
            <p:cNvPr id="38978" name="AutoShape 79"/>
            <p:cNvSpPr>
              <a:spLocks noChangeArrowheads="1"/>
            </p:cNvSpPr>
            <p:nvPr/>
          </p:nvSpPr>
          <p:spPr bwMode="auto">
            <a:xfrm rot="2041927">
              <a:off x="3535" y="2523"/>
              <a:ext cx="624" cy="192"/>
            </a:xfrm>
            <a:prstGeom prst="leftArrow">
              <a:avLst>
                <a:gd name="adj1" fmla="val 50000"/>
                <a:gd name="adj2" fmla="val 81250"/>
              </a:avLst>
            </a:prstGeom>
            <a:solidFill>
              <a:schemeClr val="accent1"/>
            </a:solidFill>
            <a:ln w="9525">
              <a:solidFill>
                <a:schemeClr val="tx1"/>
              </a:solidFill>
              <a:miter lim="800000"/>
            </a:ln>
          </p:spPr>
          <p:txBody>
            <a:bodyPr wrap="none" anchor="ctr"/>
            <a:lstStyle/>
            <a:p>
              <a:endParaRPr lang="en-IN"/>
            </a:p>
          </p:txBody>
        </p:sp>
        <p:sp>
          <p:nvSpPr>
            <p:cNvPr id="38979" name="Text Box 80"/>
            <p:cNvSpPr txBox="1">
              <a:spLocks noChangeArrowheads="1"/>
            </p:cNvSpPr>
            <p:nvPr/>
          </p:nvSpPr>
          <p:spPr bwMode="auto">
            <a:xfrm rot="2136515">
              <a:off x="3661" y="2462"/>
              <a:ext cx="652" cy="212"/>
            </a:xfrm>
            <a:prstGeom prst="rect">
              <a:avLst/>
            </a:prstGeom>
            <a:noFill/>
            <a:ln w="9525">
              <a:noFill/>
              <a:miter lim="800000"/>
            </a:ln>
          </p:spPr>
          <p:txBody>
            <a:bodyPr wrap="none">
              <a:spAutoFit/>
            </a:bodyPr>
            <a:lstStyle/>
            <a:p>
              <a:r>
                <a:rPr lang="en-US" sz="1600" b="1">
                  <a:latin typeface="Times New Roman" charset="0"/>
                </a:rPr>
                <a:t>FOR F.V.</a:t>
              </a:r>
              <a:endParaRPr lang="en-US" sz="1600" b="1">
                <a:latin typeface="Times New Roman" charset="0"/>
              </a:endParaRPr>
            </a:p>
          </p:txBody>
        </p:sp>
      </p:grpSp>
      <p:grpSp>
        <p:nvGrpSpPr>
          <p:cNvPr id="9" name="Group 81"/>
          <p:cNvGrpSpPr/>
          <p:nvPr/>
        </p:nvGrpSpPr>
        <p:grpSpPr bwMode="auto">
          <a:xfrm>
            <a:off x="100013" y="609600"/>
            <a:ext cx="4243387" cy="4603750"/>
            <a:chOff x="63" y="384"/>
            <a:chExt cx="2673" cy="2900"/>
          </a:xfrm>
        </p:grpSpPr>
        <p:sp>
          <p:nvSpPr>
            <p:cNvPr id="38931" name="Line 82"/>
            <p:cNvSpPr>
              <a:spLocks noChangeShapeType="1"/>
            </p:cNvSpPr>
            <p:nvPr/>
          </p:nvSpPr>
          <p:spPr bwMode="auto">
            <a:xfrm rot="28095" flipH="1" flipV="1">
              <a:off x="1112" y="804"/>
              <a:ext cx="351" cy="201"/>
            </a:xfrm>
            <a:prstGeom prst="line">
              <a:avLst/>
            </a:prstGeom>
            <a:noFill/>
            <a:ln w="28575">
              <a:solidFill>
                <a:schemeClr val="bg2"/>
              </a:solidFill>
              <a:round/>
            </a:ln>
          </p:spPr>
          <p:txBody>
            <a:bodyPr/>
            <a:lstStyle/>
            <a:p>
              <a:endParaRPr lang="en-IN"/>
            </a:p>
          </p:txBody>
        </p:sp>
        <p:sp>
          <p:nvSpPr>
            <p:cNvPr id="38932" name="Line 83"/>
            <p:cNvSpPr>
              <a:spLocks noChangeShapeType="1"/>
            </p:cNvSpPr>
            <p:nvPr/>
          </p:nvSpPr>
          <p:spPr bwMode="auto">
            <a:xfrm rot="28095" flipH="1" flipV="1">
              <a:off x="1774" y="390"/>
              <a:ext cx="367" cy="209"/>
            </a:xfrm>
            <a:prstGeom prst="line">
              <a:avLst/>
            </a:prstGeom>
            <a:noFill/>
            <a:ln w="28575">
              <a:solidFill>
                <a:schemeClr val="bg2"/>
              </a:solidFill>
              <a:round/>
            </a:ln>
          </p:spPr>
          <p:txBody>
            <a:bodyPr/>
            <a:lstStyle/>
            <a:p>
              <a:endParaRPr lang="en-IN"/>
            </a:p>
          </p:txBody>
        </p:sp>
        <p:sp>
          <p:nvSpPr>
            <p:cNvPr id="38933" name="Line 84"/>
            <p:cNvSpPr>
              <a:spLocks noChangeShapeType="1"/>
            </p:cNvSpPr>
            <p:nvPr/>
          </p:nvSpPr>
          <p:spPr bwMode="auto">
            <a:xfrm rot="21571905" flipV="1">
              <a:off x="1719" y="748"/>
              <a:ext cx="682" cy="390"/>
            </a:xfrm>
            <a:prstGeom prst="line">
              <a:avLst/>
            </a:prstGeom>
            <a:noFill/>
            <a:ln w="28575">
              <a:solidFill>
                <a:schemeClr val="tx1"/>
              </a:solidFill>
              <a:round/>
            </a:ln>
          </p:spPr>
          <p:txBody>
            <a:bodyPr/>
            <a:lstStyle/>
            <a:p>
              <a:endParaRPr lang="en-IN"/>
            </a:p>
          </p:txBody>
        </p:sp>
        <p:sp>
          <p:nvSpPr>
            <p:cNvPr id="38934" name="Line 85"/>
            <p:cNvSpPr>
              <a:spLocks noChangeShapeType="1"/>
            </p:cNvSpPr>
            <p:nvPr/>
          </p:nvSpPr>
          <p:spPr bwMode="auto">
            <a:xfrm rot="21571905" flipV="1">
              <a:off x="1440" y="600"/>
              <a:ext cx="701" cy="401"/>
            </a:xfrm>
            <a:prstGeom prst="line">
              <a:avLst/>
            </a:prstGeom>
            <a:noFill/>
            <a:ln w="28575">
              <a:solidFill>
                <a:schemeClr val="tx1"/>
              </a:solidFill>
              <a:round/>
            </a:ln>
          </p:spPr>
          <p:txBody>
            <a:bodyPr/>
            <a:lstStyle/>
            <a:p>
              <a:endParaRPr lang="en-IN"/>
            </a:p>
          </p:txBody>
        </p:sp>
        <p:sp>
          <p:nvSpPr>
            <p:cNvPr id="38935" name="Line 86"/>
            <p:cNvSpPr>
              <a:spLocks noChangeShapeType="1"/>
            </p:cNvSpPr>
            <p:nvPr/>
          </p:nvSpPr>
          <p:spPr bwMode="auto">
            <a:xfrm>
              <a:off x="2141" y="612"/>
              <a:ext cx="0" cy="280"/>
            </a:xfrm>
            <a:prstGeom prst="line">
              <a:avLst/>
            </a:prstGeom>
            <a:noFill/>
            <a:ln w="28575">
              <a:solidFill>
                <a:schemeClr val="tx1"/>
              </a:solidFill>
              <a:round/>
            </a:ln>
          </p:spPr>
          <p:txBody>
            <a:bodyPr/>
            <a:lstStyle/>
            <a:p>
              <a:endParaRPr lang="en-IN"/>
            </a:p>
          </p:txBody>
        </p:sp>
        <p:sp>
          <p:nvSpPr>
            <p:cNvPr id="38936" name="Line 87"/>
            <p:cNvSpPr>
              <a:spLocks noChangeShapeType="1"/>
            </p:cNvSpPr>
            <p:nvPr/>
          </p:nvSpPr>
          <p:spPr bwMode="auto">
            <a:xfrm rot="28095" flipH="1" flipV="1">
              <a:off x="2403" y="747"/>
              <a:ext cx="288" cy="165"/>
            </a:xfrm>
            <a:prstGeom prst="line">
              <a:avLst/>
            </a:prstGeom>
            <a:noFill/>
            <a:ln w="28575">
              <a:solidFill>
                <a:schemeClr val="bg2"/>
              </a:solidFill>
              <a:round/>
            </a:ln>
          </p:spPr>
          <p:txBody>
            <a:bodyPr/>
            <a:lstStyle/>
            <a:p>
              <a:endParaRPr lang="en-IN"/>
            </a:p>
          </p:txBody>
        </p:sp>
        <p:sp>
          <p:nvSpPr>
            <p:cNvPr id="38937" name="Line 88"/>
            <p:cNvSpPr>
              <a:spLocks noChangeShapeType="1"/>
            </p:cNvSpPr>
            <p:nvPr/>
          </p:nvSpPr>
          <p:spPr bwMode="auto">
            <a:xfrm rot="28095" flipH="1" flipV="1">
              <a:off x="1721" y="1128"/>
              <a:ext cx="306" cy="175"/>
            </a:xfrm>
            <a:prstGeom prst="line">
              <a:avLst/>
            </a:prstGeom>
            <a:noFill/>
            <a:ln w="28575">
              <a:solidFill>
                <a:schemeClr val="bg2"/>
              </a:solidFill>
              <a:round/>
            </a:ln>
          </p:spPr>
          <p:txBody>
            <a:bodyPr/>
            <a:lstStyle/>
            <a:p>
              <a:endParaRPr lang="en-IN"/>
            </a:p>
          </p:txBody>
        </p:sp>
        <p:sp>
          <p:nvSpPr>
            <p:cNvPr id="38938" name="Line 89"/>
            <p:cNvSpPr>
              <a:spLocks noChangeShapeType="1"/>
            </p:cNvSpPr>
            <p:nvPr/>
          </p:nvSpPr>
          <p:spPr bwMode="auto">
            <a:xfrm rot="21571905" flipV="1">
              <a:off x="1112" y="402"/>
              <a:ext cx="680" cy="389"/>
            </a:xfrm>
            <a:prstGeom prst="line">
              <a:avLst/>
            </a:prstGeom>
            <a:noFill/>
            <a:ln w="28575">
              <a:solidFill>
                <a:schemeClr val="tx1"/>
              </a:solidFill>
              <a:round/>
            </a:ln>
          </p:spPr>
          <p:txBody>
            <a:bodyPr/>
            <a:lstStyle/>
            <a:p>
              <a:endParaRPr lang="en-IN"/>
            </a:p>
          </p:txBody>
        </p:sp>
        <p:sp>
          <p:nvSpPr>
            <p:cNvPr id="38939" name="Line 90"/>
            <p:cNvSpPr>
              <a:spLocks noChangeShapeType="1"/>
            </p:cNvSpPr>
            <p:nvPr/>
          </p:nvSpPr>
          <p:spPr bwMode="auto">
            <a:xfrm rot="21571905" flipV="1">
              <a:off x="2031" y="921"/>
              <a:ext cx="666" cy="381"/>
            </a:xfrm>
            <a:prstGeom prst="line">
              <a:avLst/>
            </a:prstGeom>
            <a:noFill/>
            <a:ln w="28575">
              <a:solidFill>
                <a:schemeClr val="tx1"/>
              </a:solidFill>
              <a:round/>
            </a:ln>
          </p:spPr>
          <p:txBody>
            <a:bodyPr/>
            <a:lstStyle/>
            <a:p>
              <a:endParaRPr lang="en-IN"/>
            </a:p>
          </p:txBody>
        </p:sp>
        <p:sp>
          <p:nvSpPr>
            <p:cNvPr id="38940" name="Line 91"/>
            <p:cNvSpPr>
              <a:spLocks noChangeShapeType="1"/>
            </p:cNvSpPr>
            <p:nvPr/>
          </p:nvSpPr>
          <p:spPr bwMode="auto">
            <a:xfrm>
              <a:off x="1117" y="804"/>
              <a:ext cx="911" cy="490"/>
            </a:xfrm>
            <a:prstGeom prst="line">
              <a:avLst/>
            </a:prstGeom>
            <a:noFill/>
            <a:ln w="9525">
              <a:solidFill>
                <a:schemeClr val="tx1"/>
              </a:solidFill>
              <a:round/>
            </a:ln>
          </p:spPr>
          <p:txBody>
            <a:bodyPr/>
            <a:lstStyle/>
            <a:p>
              <a:endParaRPr lang="en-IN"/>
            </a:p>
          </p:txBody>
        </p:sp>
        <p:grpSp>
          <p:nvGrpSpPr>
            <p:cNvPr id="10" name="Group 92"/>
            <p:cNvGrpSpPr/>
            <p:nvPr/>
          </p:nvGrpSpPr>
          <p:grpSpPr bwMode="auto">
            <a:xfrm>
              <a:off x="63" y="2251"/>
              <a:ext cx="2639" cy="850"/>
              <a:chOff x="1231" y="2871"/>
              <a:chExt cx="3618" cy="1166"/>
            </a:xfrm>
          </p:grpSpPr>
          <p:sp>
            <p:nvSpPr>
              <p:cNvPr id="38975" name="Line 93"/>
              <p:cNvSpPr>
                <a:spLocks noChangeShapeType="1"/>
              </p:cNvSpPr>
              <p:nvPr/>
            </p:nvSpPr>
            <p:spPr bwMode="auto">
              <a:xfrm rot="21571905" flipV="1">
                <a:off x="2824" y="2871"/>
                <a:ext cx="2025" cy="1158"/>
              </a:xfrm>
              <a:prstGeom prst="line">
                <a:avLst/>
              </a:prstGeom>
              <a:noFill/>
              <a:ln w="6350">
                <a:solidFill>
                  <a:schemeClr val="bg2"/>
                </a:solidFill>
                <a:round/>
              </a:ln>
            </p:spPr>
            <p:txBody>
              <a:bodyPr/>
              <a:lstStyle/>
              <a:p>
                <a:endParaRPr lang="en-IN"/>
              </a:p>
            </p:txBody>
          </p:sp>
          <p:sp>
            <p:nvSpPr>
              <p:cNvPr id="38976" name="Line 94"/>
              <p:cNvSpPr>
                <a:spLocks noChangeShapeType="1"/>
              </p:cNvSpPr>
              <p:nvPr/>
            </p:nvSpPr>
            <p:spPr bwMode="auto">
              <a:xfrm rot="28095" flipH="1" flipV="1">
                <a:off x="1532" y="3291"/>
                <a:ext cx="1305" cy="746"/>
              </a:xfrm>
              <a:prstGeom prst="line">
                <a:avLst/>
              </a:prstGeom>
              <a:noFill/>
              <a:ln w="6350">
                <a:solidFill>
                  <a:schemeClr val="bg2"/>
                </a:solidFill>
                <a:round/>
              </a:ln>
            </p:spPr>
            <p:txBody>
              <a:bodyPr/>
              <a:lstStyle/>
              <a:p>
                <a:endParaRPr lang="en-IN"/>
              </a:p>
            </p:txBody>
          </p:sp>
          <p:sp>
            <p:nvSpPr>
              <p:cNvPr id="38977" name="Line 95"/>
              <p:cNvSpPr>
                <a:spLocks noChangeShapeType="1"/>
              </p:cNvSpPr>
              <p:nvPr/>
            </p:nvSpPr>
            <p:spPr bwMode="auto">
              <a:xfrm>
                <a:off x="1231" y="4032"/>
                <a:ext cx="3218" cy="0"/>
              </a:xfrm>
              <a:prstGeom prst="line">
                <a:avLst/>
              </a:prstGeom>
              <a:noFill/>
              <a:ln w="9525">
                <a:solidFill>
                  <a:schemeClr val="bg2"/>
                </a:solidFill>
                <a:round/>
              </a:ln>
            </p:spPr>
            <p:txBody>
              <a:bodyPr/>
              <a:lstStyle/>
              <a:p>
                <a:endParaRPr lang="en-IN"/>
              </a:p>
            </p:txBody>
          </p:sp>
        </p:grpSp>
        <p:sp>
          <p:nvSpPr>
            <p:cNvPr id="38942" name="Line 96"/>
            <p:cNvSpPr>
              <a:spLocks noChangeShapeType="1"/>
            </p:cNvSpPr>
            <p:nvPr/>
          </p:nvSpPr>
          <p:spPr bwMode="auto">
            <a:xfrm rot="21571905" flipV="1">
              <a:off x="1231" y="1906"/>
              <a:ext cx="1471" cy="841"/>
            </a:xfrm>
            <a:prstGeom prst="line">
              <a:avLst/>
            </a:prstGeom>
            <a:noFill/>
            <a:ln w="28575">
              <a:solidFill>
                <a:schemeClr val="tx1"/>
              </a:solidFill>
              <a:round/>
            </a:ln>
          </p:spPr>
          <p:txBody>
            <a:bodyPr/>
            <a:lstStyle/>
            <a:p>
              <a:endParaRPr lang="en-IN"/>
            </a:p>
          </p:txBody>
        </p:sp>
        <p:sp>
          <p:nvSpPr>
            <p:cNvPr id="38943" name="Line 97"/>
            <p:cNvSpPr>
              <a:spLocks noChangeShapeType="1"/>
            </p:cNvSpPr>
            <p:nvPr/>
          </p:nvSpPr>
          <p:spPr bwMode="auto">
            <a:xfrm flipH="1">
              <a:off x="1231" y="1312"/>
              <a:ext cx="805" cy="1435"/>
            </a:xfrm>
            <a:prstGeom prst="line">
              <a:avLst/>
            </a:prstGeom>
            <a:noFill/>
            <a:ln w="28575">
              <a:solidFill>
                <a:schemeClr val="tx2"/>
              </a:solidFill>
              <a:round/>
            </a:ln>
          </p:spPr>
          <p:txBody>
            <a:bodyPr/>
            <a:lstStyle/>
            <a:p>
              <a:endParaRPr lang="en-IN"/>
            </a:p>
          </p:txBody>
        </p:sp>
        <p:sp>
          <p:nvSpPr>
            <p:cNvPr id="38944" name="Line 98"/>
            <p:cNvSpPr>
              <a:spLocks noChangeShapeType="1"/>
            </p:cNvSpPr>
            <p:nvPr/>
          </p:nvSpPr>
          <p:spPr bwMode="auto">
            <a:xfrm rot="28095" flipH="1" flipV="1">
              <a:off x="318" y="2227"/>
              <a:ext cx="919" cy="526"/>
            </a:xfrm>
            <a:prstGeom prst="line">
              <a:avLst/>
            </a:prstGeom>
            <a:noFill/>
            <a:ln w="28575">
              <a:solidFill>
                <a:schemeClr val="bg2"/>
              </a:solidFill>
              <a:round/>
            </a:ln>
          </p:spPr>
          <p:txBody>
            <a:bodyPr/>
            <a:lstStyle/>
            <a:p>
              <a:endParaRPr lang="en-IN"/>
            </a:p>
          </p:txBody>
        </p:sp>
        <p:sp>
          <p:nvSpPr>
            <p:cNvPr id="38945" name="Line 99"/>
            <p:cNvSpPr>
              <a:spLocks noChangeShapeType="1"/>
            </p:cNvSpPr>
            <p:nvPr/>
          </p:nvSpPr>
          <p:spPr bwMode="auto">
            <a:xfrm flipH="1">
              <a:off x="321" y="787"/>
              <a:ext cx="805" cy="1435"/>
            </a:xfrm>
            <a:prstGeom prst="line">
              <a:avLst/>
            </a:prstGeom>
            <a:noFill/>
            <a:ln w="28575">
              <a:solidFill>
                <a:schemeClr val="tx2"/>
              </a:solidFill>
              <a:round/>
            </a:ln>
          </p:spPr>
          <p:txBody>
            <a:bodyPr/>
            <a:lstStyle/>
            <a:p>
              <a:endParaRPr lang="en-IN"/>
            </a:p>
          </p:txBody>
        </p:sp>
        <p:grpSp>
          <p:nvGrpSpPr>
            <p:cNvPr id="11" name="Group 100"/>
            <p:cNvGrpSpPr/>
            <p:nvPr/>
          </p:nvGrpSpPr>
          <p:grpSpPr bwMode="auto">
            <a:xfrm>
              <a:off x="303" y="909"/>
              <a:ext cx="2399" cy="2188"/>
              <a:chOff x="1524" y="1200"/>
              <a:chExt cx="3288" cy="3000"/>
            </a:xfrm>
          </p:grpSpPr>
          <p:sp>
            <p:nvSpPr>
              <p:cNvPr id="38972" name="Line 101"/>
              <p:cNvSpPr>
                <a:spLocks noChangeShapeType="1"/>
              </p:cNvSpPr>
              <p:nvPr/>
            </p:nvSpPr>
            <p:spPr bwMode="auto">
              <a:xfrm flipV="1">
                <a:off x="2796" y="2376"/>
                <a:ext cx="0" cy="1824"/>
              </a:xfrm>
              <a:prstGeom prst="line">
                <a:avLst/>
              </a:prstGeom>
              <a:noFill/>
              <a:ln w="3175">
                <a:solidFill>
                  <a:schemeClr val="folHlink"/>
                </a:solidFill>
                <a:round/>
              </a:ln>
            </p:spPr>
            <p:txBody>
              <a:bodyPr/>
              <a:lstStyle/>
              <a:p>
                <a:endParaRPr lang="en-IN"/>
              </a:p>
            </p:txBody>
          </p:sp>
          <p:sp>
            <p:nvSpPr>
              <p:cNvPr id="38973" name="Line 102"/>
              <p:cNvSpPr>
                <a:spLocks noChangeShapeType="1"/>
              </p:cNvSpPr>
              <p:nvPr/>
            </p:nvSpPr>
            <p:spPr bwMode="auto">
              <a:xfrm flipV="1">
                <a:off x="4812" y="1200"/>
                <a:ext cx="0" cy="1848"/>
              </a:xfrm>
              <a:prstGeom prst="line">
                <a:avLst/>
              </a:prstGeom>
              <a:noFill/>
              <a:ln w="6350">
                <a:solidFill>
                  <a:schemeClr val="folHlink"/>
                </a:solidFill>
                <a:round/>
              </a:ln>
            </p:spPr>
            <p:txBody>
              <a:bodyPr/>
              <a:lstStyle/>
              <a:p>
                <a:endParaRPr lang="en-IN"/>
              </a:p>
            </p:txBody>
          </p:sp>
          <p:sp>
            <p:nvSpPr>
              <p:cNvPr id="38974" name="Line 103"/>
              <p:cNvSpPr>
                <a:spLocks noChangeShapeType="1"/>
              </p:cNvSpPr>
              <p:nvPr/>
            </p:nvSpPr>
            <p:spPr bwMode="auto">
              <a:xfrm flipV="1">
                <a:off x="1524" y="1656"/>
                <a:ext cx="0" cy="1824"/>
              </a:xfrm>
              <a:prstGeom prst="line">
                <a:avLst/>
              </a:prstGeom>
              <a:noFill/>
              <a:ln w="3175">
                <a:solidFill>
                  <a:schemeClr val="folHlink"/>
                </a:solidFill>
                <a:round/>
              </a:ln>
            </p:spPr>
            <p:txBody>
              <a:bodyPr/>
              <a:lstStyle/>
              <a:p>
                <a:endParaRPr lang="en-IN"/>
              </a:p>
            </p:txBody>
          </p:sp>
        </p:grpSp>
        <p:sp>
          <p:nvSpPr>
            <p:cNvPr id="38947" name="Line 104"/>
            <p:cNvSpPr>
              <a:spLocks noChangeShapeType="1"/>
            </p:cNvSpPr>
            <p:nvPr/>
          </p:nvSpPr>
          <p:spPr bwMode="auto">
            <a:xfrm rot="21571905" flipV="1">
              <a:off x="1755" y="1253"/>
              <a:ext cx="945" cy="541"/>
            </a:xfrm>
            <a:prstGeom prst="line">
              <a:avLst/>
            </a:prstGeom>
            <a:noFill/>
            <a:ln w="6350">
              <a:solidFill>
                <a:schemeClr val="folHlink"/>
              </a:solidFill>
              <a:round/>
            </a:ln>
          </p:spPr>
          <p:txBody>
            <a:bodyPr/>
            <a:lstStyle/>
            <a:p>
              <a:endParaRPr lang="en-IN"/>
            </a:p>
          </p:txBody>
        </p:sp>
        <p:sp>
          <p:nvSpPr>
            <p:cNvPr id="38948" name="Line 105"/>
            <p:cNvSpPr>
              <a:spLocks noChangeShapeType="1"/>
            </p:cNvSpPr>
            <p:nvPr/>
          </p:nvSpPr>
          <p:spPr bwMode="auto">
            <a:xfrm rot="21571905" flipV="1">
              <a:off x="1475" y="1585"/>
              <a:ext cx="1225" cy="700"/>
            </a:xfrm>
            <a:prstGeom prst="line">
              <a:avLst/>
            </a:prstGeom>
            <a:noFill/>
            <a:ln w="6350">
              <a:solidFill>
                <a:schemeClr val="folHlink"/>
              </a:solidFill>
              <a:round/>
            </a:ln>
          </p:spPr>
          <p:txBody>
            <a:bodyPr/>
            <a:lstStyle/>
            <a:p>
              <a:endParaRPr lang="en-IN"/>
            </a:p>
          </p:txBody>
        </p:sp>
        <p:sp>
          <p:nvSpPr>
            <p:cNvPr id="38949" name="Line 106"/>
            <p:cNvSpPr>
              <a:spLocks noChangeShapeType="1"/>
            </p:cNvSpPr>
            <p:nvPr/>
          </p:nvSpPr>
          <p:spPr bwMode="auto">
            <a:xfrm rot="28095" flipH="1" flipV="1">
              <a:off x="775" y="1875"/>
              <a:ext cx="542" cy="310"/>
            </a:xfrm>
            <a:prstGeom prst="line">
              <a:avLst/>
            </a:prstGeom>
            <a:noFill/>
            <a:ln w="28575">
              <a:solidFill>
                <a:schemeClr val="tx1"/>
              </a:solidFill>
              <a:round/>
            </a:ln>
          </p:spPr>
          <p:txBody>
            <a:bodyPr/>
            <a:lstStyle/>
            <a:p>
              <a:endParaRPr lang="en-IN"/>
            </a:p>
          </p:txBody>
        </p:sp>
        <p:sp>
          <p:nvSpPr>
            <p:cNvPr id="38950" name="Line 107"/>
            <p:cNvSpPr>
              <a:spLocks noChangeShapeType="1"/>
            </p:cNvSpPr>
            <p:nvPr/>
          </p:nvSpPr>
          <p:spPr bwMode="auto">
            <a:xfrm rot="28095" flipH="1" flipV="1">
              <a:off x="1020" y="1373"/>
              <a:ext cx="176" cy="101"/>
            </a:xfrm>
            <a:prstGeom prst="line">
              <a:avLst/>
            </a:prstGeom>
            <a:noFill/>
            <a:ln w="28575">
              <a:solidFill>
                <a:schemeClr val="tx1"/>
              </a:solidFill>
              <a:round/>
            </a:ln>
          </p:spPr>
          <p:txBody>
            <a:bodyPr/>
            <a:lstStyle/>
            <a:p>
              <a:endParaRPr lang="en-IN"/>
            </a:p>
          </p:txBody>
        </p:sp>
        <p:sp>
          <p:nvSpPr>
            <p:cNvPr id="38951" name="Line 108"/>
            <p:cNvSpPr>
              <a:spLocks noChangeShapeType="1"/>
            </p:cNvSpPr>
            <p:nvPr/>
          </p:nvSpPr>
          <p:spPr bwMode="auto">
            <a:xfrm flipH="1">
              <a:off x="1464" y="1132"/>
              <a:ext cx="266" cy="473"/>
            </a:xfrm>
            <a:prstGeom prst="line">
              <a:avLst/>
            </a:prstGeom>
            <a:noFill/>
            <a:ln w="28575">
              <a:solidFill>
                <a:schemeClr val="tx2"/>
              </a:solidFill>
              <a:round/>
            </a:ln>
          </p:spPr>
          <p:txBody>
            <a:bodyPr/>
            <a:lstStyle/>
            <a:p>
              <a:endParaRPr lang="en-IN"/>
            </a:p>
          </p:txBody>
        </p:sp>
        <p:sp>
          <p:nvSpPr>
            <p:cNvPr id="38952" name="Line 109"/>
            <p:cNvSpPr>
              <a:spLocks noChangeShapeType="1"/>
            </p:cNvSpPr>
            <p:nvPr/>
          </p:nvSpPr>
          <p:spPr bwMode="auto">
            <a:xfrm flipH="1">
              <a:off x="763" y="1364"/>
              <a:ext cx="285" cy="508"/>
            </a:xfrm>
            <a:prstGeom prst="line">
              <a:avLst/>
            </a:prstGeom>
            <a:noFill/>
            <a:ln w="28575">
              <a:solidFill>
                <a:schemeClr val="tx1"/>
              </a:solidFill>
              <a:round/>
            </a:ln>
          </p:spPr>
          <p:txBody>
            <a:bodyPr/>
            <a:lstStyle/>
            <a:p>
              <a:endParaRPr lang="en-IN"/>
            </a:p>
          </p:txBody>
        </p:sp>
        <p:sp>
          <p:nvSpPr>
            <p:cNvPr id="38953" name="Line 110"/>
            <p:cNvSpPr>
              <a:spLocks noChangeShapeType="1"/>
            </p:cNvSpPr>
            <p:nvPr/>
          </p:nvSpPr>
          <p:spPr bwMode="auto">
            <a:xfrm flipH="1">
              <a:off x="1310" y="1688"/>
              <a:ext cx="285" cy="508"/>
            </a:xfrm>
            <a:prstGeom prst="line">
              <a:avLst/>
            </a:prstGeom>
            <a:noFill/>
            <a:ln w="28575">
              <a:solidFill>
                <a:schemeClr val="tx1"/>
              </a:solidFill>
              <a:round/>
            </a:ln>
          </p:spPr>
          <p:txBody>
            <a:bodyPr/>
            <a:lstStyle/>
            <a:p>
              <a:endParaRPr lang="en-IN"/>
            </a:p>
          </p:txBody>
        </p:sp>
        <p:sp>
          <p:nvSpPr>
            <p:cNvPr id="38954" name="Line 111"/>
            <p:cNvSpPr>
              <a:spLocks noChangeShapeType="1"/>
            </p:cNvSpPr>
            <p:nvPr/>
          </p:nvSpPr>
          <p:spPr bwMode="auto">
            <a:xfrm flipH="1">
              <a:off x="1196" y="997"/>
              <a:ext cx="266" cy="472"/>
            </a:xfrm>
            <a:prstGeom prst="line">
              <a:avLst/>
            </a:prstGeom>
            <a:noFill/>
            <a:ln w="28575">
              <a:solidFill>
                <a:schemeClr val="tx2"/>
              </a:solidFill>
              <a:round/>
            </a:ln>
          </p:spPr>
          <p:txBody>
            <a:bodyPr/>
            <a:lstStyle/>
            <a:p>
              <a:endParaRPr lang="en-IN"/>
            </a:p>
          </p:txBody>
        </p:sp>
        <p:sp>
          <p:nvSpPr>
            <p:cNvPr id="38955" name="Line 112"/>
            <p:cNvSpPr>
              <a:spLocks noChangeShapeType="1"/>
            </p:cNvSpPr>
            <p:nvPr/>
          </p:nvSpPr>
          <p:spPr bwMode="auto">
            <a:xfrm rot="21571905" flipV="1">
              <a:off x="776" y="1403"/>
              <a:ext cx="805" cy="461"/>
            </a:xfrm>
            <a:prstGeom prst="line">
              <a:avLst/>
            </a:prstGeom>
            <a:noFill/>
            <a:ln w="28575">
              <a:solidFill>
                <a:schemeClr val="tx1"/>
              </a:solidFill>
              <a:round/>
            </a:ln>
          </p:spPr>
          <p:txBody>
            <a:bodyPr/>
            <a:lstStyle/>
            <a:p>
              <a:endParaRPr lang="en-IN"/>
            </a:p>
          </p:txBody>
        </p:sp>
        <p:sp>
          <p:nvSpPr>
            <p:cNvPr id="38956" name="Line 113"/>
            <p:cNvSpPr>
              <a:spLocks noChangeShapeType="1"/>
            </p:cNvSpPr>
            <p:nvPr/>
          </p:nvSpPr>
          <p:spPr bwMode="auto">
            <a:xfrm rot="21571905" flipV="1">
              <a:off x="1186" y="1177"/>
              <a:ext cx="526" cy="300"/>
            </a:xfrm>
            <a:prstGeom prst="line">
              <a:avLst/>
            </a:prstGeom>
            <a:noFill/>
            <a:ln w="28575">
              <a:solidFill>
                <a:schemeClr val="tx1"/>
              </a:solidFill>
              <a:round/>
            </a:ln>
          </p:spPr>
          <p:txBody>
            <a:bodyPr/>
            <a:lstStyle/>
            <a:p>
              <a:endParaRPr lang="en-IN"/>
            </a:p>
          </p:txBody>
        </p:sp>
        <p:sp>
          <p:nvSpPr>
            <p:cNvPr id="38957" name="Line 114"/>
            <p:cNvSpPr>
              <a:spLocks noChangeShapeType="1"/>
            </p:cNvSpPr>
            <p:nvPr/>
          </p:nvSpPr>
          <p:spPr bwMode="auto">
            <a:xfrm rot="28095" flipH="1" flipV="1">
              <a:off x="1454" y="1612"/>
              <a:ext cx="140" cy="81"/>
            </a:xfrm>
            <a:prstGeom prst="line">
              <a:avLst/>
            </a:prstGeom>
            <a:noFill/>
            <a:ln w="28575">
              <a:solidFill>
                <a:schemeClr val="tx1"/>
              </a:solidFill>
              <a:round/>
            </a:ln>
          </p:spPr>
          <p:txBody>
            <a:bodyPr/>
            <a:lstStyle/>
            <a:p>
              <a:endParaRPr lang="en-IN"/>
            </a:p>
          </p:txBody>
        </p:sp>
        <p:sp>
          <p:nvSpPr>
            <p:cNvPr id="38958" name="Line 115"/>
            <p:cNvSpPr>
              <a:spLocks noChangeShapeType="1"/>
            </p:cNvSpPr>
            <p:nvPr/>
          </p:nvSpPr>
          <p:spPr bwMode="auto">
            <a:xfrm flipH="1">
              <a:off x="286" y="2362"/>
              <a:ext cx="280" cy="210"/>
            </a:xfrm>
            <a:prstGeom prst="line">
              <a:avLst/>
            </a:prstGeom>
            <a:noFill/>
            <a:ln w="28575">
              <a:solidFill>
                <a:schemeClr val="tx1"/>
              </a:solidFill>
              <a:round/>
            </a:ln>
          </p:spPr>
          <p:txBody>
            <a:bodyPr/>
            <a:lstStyle/>
            <a:p>
              <a:endParaRPr lang="en-IN"/>
            </a:p>
          </p:txBody>
        </p:sp>
        <p:sp>
          <p:nvSpPr>
            <p:cNvPr id="38959" name="Line 116"/>
            <p:cNvSpPr>
              <a:spLocks noChangeShapeType="1"/>
            </p:cNvSpPr>
            <p:nvPr/>
          </p:nvSpPr>
          <p:spPr bwMode="auto">
            <a:xfrm flipV="1">
              <a:off x="2702" y="909"/>
              <a:ext cx="0" cy="998"/>
            </a:xfrm>
            <a:prstGeom prst="line">
              <a:avLst/>
            </a:prstGeom>
            <a:noFill/>
            <a:ln w="28575">
              <a:solidFill>
                <a:schemeClr val="tx1"/>
              </a:solidFill>
              <a:round/>
            </a:ln>
          </p:spPr>
          <p:txBody>
            <a:bodyPr/>
            <a:lstStyle/>
            <a:p>
              <a:endParaRPr lang="en-IN"/>
            </a:p>
          </p:txBody>
        </p:sp>
        <p:sp>
          <p:nvSpPr>
            <p:cNvPr id="38960" name="Line 117"/>
            <p:cNvSpPr>
              <a:spLocks noChangeShapeType="1"/>
            </p:cNvSpPr>
            <p:nvPr/>
          </p:nvSpPr>
          <p:spPr bwMode="auto">
            <a:xfrm rot="28095" flipH="1" flipV="1">
              <a:off x="277" y="2546"/>
              <a:ext cx="952" cy="544"/>
            </a:xfrm>
            <a:prstGeom prst="line">
              <a:avLst/>
            </a:prstGeom>
            <a:noFill/>
            <a:ln w="28575">
              <a:solidFill>
                <a:schemeClr val="bg2"/>
              </a:solidFill>
              <a:round/>
            </a:ln>
          </p:spPr>
          <p:txBody>
            <a:bodyPr/>
            <a:lstStyle/>
            <a:p>
              <a:endParaRPr lang="en-IN"/>
            </a:p>
          </p:txBody>
        </p:sp>
        <p:sp>
          <p:nvSpPr>
            <p:cNvPr id="38961" name="Line 118"/>
            <p:cNvSpPr>
              <a:spLocks noChangeShapeType="1"/>
            </p:cNvSpPr>
            <p:nvPr/>
          </p:nvSpPr>
          <p:spPr bwMode="auto">
            <a:xfrm flipH="1" flipV="1">
              <a:off x="1021" y="2642"/>
              <a:ext cx="210" cy="455"/>
            </a:xfrm>
            <a:prstGeom prst="line">
              <a:avLst/>
            </a:prstGeom>
            <a:noFill/>
            <a:ln w="28575">
              <a:solidFill>
                <a:schemeClr val="tx1"/>
              </a:solidFill>
              <a:round/>
            </a:ln>
          </p:spPr>
          <p:txBody>
            <a:bodyPr/>
            <a:lstStyle/>
            <a:p>
              <a:endParaRPr lang="en-IN"/>
            </a:p>
          </p:txBody>
        </p:sp>
        <p:sp>
          <p:nvSpPr>
            <p:cNvPr id="38962" name="Line 119"/>
            <p:cNvSpPr>
              <a:spLocks noChangeShapeType="1"/>
            </p:cNvSpPr>
            <p:nvPr/>
          </p:nvSpPr>
          <p:spPr bwMode="auto">
            <a:xfrm flipH="1" flipV="1">
              <a:off x="2525" y="1977"/>
              <a:ext cx="129" cy="279"/>
            </a:xfrm>
            <a:prstGeom prst="line">
              <a:avLst/>
            </a:prstGeom>
            <a:noFill/>
            <a:ln w="28575">
              <a:solidFill>
                <a:schemeClr val="tx1"/>
              </a:solidFill>
              <a:round/>
            </a:ln>
          </p:spPr>
          <p:txBody>
            <a:bodyPr/>
            <a:lstStyle/>
            <a:p>
              <a:endParaRPr lang="en-IN"/>
            </a:p>
          </p:txBody>
        </p:sp>
        <p:grpSp>
          <p:nvGrpSpPr>
            <p:cNvPr id="12" name="Group 120"/>
            <p:cNvGrpSpPr/>
            <p:nvPr/>
          </p:nvGrpSpPr>
          <p:grpSpPr bwMode="auto">
            <a:xfrm>
              <a:off x="303" y="384"/>
              <a:ext cx="2433" cy="1386"/>
              <a:chOff x="1524" y="480"/>
              <a:chExt cx="3335" cy="1900"/>
            </a:xfrm>
          </p:grpSpPr>
          <p:sp>
            <p:nvSpPr>
              <p:cNvPr id="38968" name="Line 121"/>
              <p:cNvSpPr>
                <a:spLocks noChangeShapeType="1"/>
              </p:cNvSpPr>
              <p:nvPr/>
            </p:nvSpPr>
            <p:spPr bwMode="auto">
              <a:xfrm rot="21571905" flipV="1">
                <a:off x="2796" y="1200"/>
                <a:ext cx="2063" cy="1180"/>
              </a:xfrm>
              <a:prstGeom prst="line">
                <a:avLst/>
              </a:prstGeom>
              <a:noFill/>
              <a:ln w="3175">
                <a:solidFill>
                  <a:schemeClr val="folHlink"/>
                </a:solidFill>
                <a:round/>
              </a:ln>
            </p:spPr>
            <p:txBody>
              <a:bodyPr/>
              <a:lstStyle/>
              <a:p>
                <a:endParaRPr lang="en-IN"/>
              </a:p>
            </p:txBody>
          </p:sp>
          <p:sp>
            <p:nvSpPr>
              <p:cNvPr id="38969" name="Line 122"/>
              <p:cNvSpPr>
                <a:spLocks noChangeShapeType="1"/>
              </p:cNvSpPr>
              <p:nvPr/>
            </p:nvSpPr>
            <p:spPr bwMode="auto">
              <a:xfrm rot="28095" flipH="1" flipV="1">
                <a:off x="1548" y="1656"/>
                <a:ext cx="1260" cy="721"/>
              </a:xfrm>
              <a:prstGeom prst="line">
                <a:avLst/>
              </a:prstGeom>
              <a:noFill/>
              <a:ln w="3175">
                <a:solidFill>
                  <a:schemeClr val="folHlink"/>
                </a:solidFill>
                <a:round/>
              </a:ln>
            </p:spPr>
            <p:txBody>
              <a:bodyPr/>
              <a:lstStyle/>
              <a:p>
                <a:endParaRPr lang="en-IN"/>
              </a:p>
            </p:txBody>
          </p:sp>
          <p:sp>
            <p:nvSpPr>
              <p:cNvPr id="38970" name="Line 123"/>
              <p:cNvSpPr>
                <a:spLocks noChangeShapeType="1"/>
              </p:cNvSpPr>
              <p:nvPr/>
            </p:nvSpPr>
            <p:spPr bwMode="auto">
              <a:xfrm rot="21571905" flipV="1">
                <a:off x="1524" y="480"/>
                <a:ext cx="2063" cy="1180"/>
              </a:xfrm>
              <a:prstGeom prst="line">
                <a:avLst/>
              </a:prstGeom>
              <a:noFill/>
              <a:ln w="3175">
                <a:solidFill>
                  <a:schemeClr val="folHlink"/>
                </a:solidFill>
                <a:round/>
              </a:ln>
            </p:spPr>
            <p:txBody>
              <a:bodyPr/>
              <a:lstStyle/>
              <a:p>
                <a:endParaRPr lang="en-IN"/>
              </a:p>
            </p:txBody>
          </p:sp>
          <p:sp>
            <p:nvSpPr>
              <p:cNvPr id="38971" name="Line 124"/>
              <p:cNvSpPr>
                <a:spLocks noChangeShapeType="1"/>
              </p:cNvSpPr>
              <p:nvPr/>
            </p:nvSpPr>
            <p:spPr bwMode="auto">
              <a:xfrm rot="28095" flipH="1" flipV="1">
                <a:off x="3540" y="480"/>
                <a:ext cx="1260" cy="721"/>
              </a:xfrm>
              <a:prstGeom prst="line">
                <a:avLst/>
              </a:prstGeom>
              <a:noFill/>
              <a:ln w="3175">
                <a:solidFill>
                  <a:schemeClr val="folHlink"/>
                </a:solidFill>
                <a:round/>
              </a:ln>
            </p:spPr>
            <p:txBody>
              <a:bodyPr/>
              <a:lstStyle/>
              <a:p>
                <a:endParaRPr lang="en-IN"/>
              </a:p>
            </p:txBody>
          </p:sp>
        </p:grpSp>
        <p:sp>
          <p:nvSpPr>
            <p:cNvPr id="38964" name="Line 125"/>
            <p:cNvSpPr>
              <a:spLocks noChangeShapeType="1"/>
            </p:cNvSpPr>
            <p:nvPr/>
          </p:nvSpPr>
          <p:spPr bwMode="auto">
            <a:xfrm flipH="1" flipV="1">
              <a:off x="844" y="1281"/>
              <a:ext cx="910" cy="490"/>
            </a:xfrm>
            <a:prstGeom prst="line">
              <a:avLst/>
            </a:prstGeom>
            <a:noFill/>
            <a:ln w="9525">
              <a:solidFill>
                <a:schemeClr val="tx1"/>
              </a:solidFill>
              <a:round/>
            </a:ln>
          </p:spPr>
          <p:txBody>
            <a:bodyPr/>
            <a:lstStyle/>
            <a:p>
              <a:endParaRPr lang="en-IN"/>
            </a:p>
          </p:txBody>
        </p:sp>
        <p:sp>
          <p:nvSpPr>
            <p:cNvPr id="38965" name="Line 126"/>
            <p:cNvSpPr>
              <a:spLocks noChangeShapeType="1"/>
            </p:cNvSpPr>
            <p:nvPr/>
          </p:nvSpPr>
          <p:spPr bwMode="auto">
            <a:xfrm flipH="1" flipV="1">
              <a:off x="592" y="1791"/>
              <a:ext cx="910" cy="490"/>
            </a:xfrm>
            <a:prstGeom prst="line">
              <a:avLst/>
            </a:prstGeom>
            <a:noFill/>
            <a:ln w="9525">
              <a:solidFill>
                <a:schemeClr val="tx1"/>
              </a:solidFill>
              <a:round/>
            </a:ln>
          </p:spPr>
          <p:txBody>
            <a:bodyPr/>
            <a:lstStyle/>
            <a:p>
              <a:endParaRPr lang="en-IN"/>
            </a:p>
          </p:txBody>
        </p:sp>
        <p:sp>
          <p:nvSpPr>
            <p:cNvPr id="38966" name="Text Box 127"/>
            <p:cNvSpPr txBox="1">
              <a:spLocks noChangeArrowheads="1"/>
            </p:cNvSpPr>
            <p:nvPr/>
          </p:nvSpPr>
          <p:spPr bwMode="auto">
            <a:xfrm>
              <a:off x="1152" y="3072"/>
              <a:ext cx="223" cy="212"/>
            </a:xfrm>
            <a:prstGeom prst="rect">
              <a:avLst/>
            </a:prstGeom>
            <a:noFill/>
            <a:ln w="9525">
              <a:noFill/>
              <a:miter lim="800000"/>
            </a:ln>
          </p:spPr>
          <p:txBody>
            <a:bodyPr wrap="none">
              <a:spAutoFit/>
            </a:bodyPr>
            <a:lstStyle/>
            <a:p>
              <a:pPr algn="ctr"/>
              <a:r>
                <a:rPr lang="en-US" sz="1600">
                  <a:latin typeface="Arial Black" pitchFamily="34" charset="0"/>
                </a:rPr>
                <a:t>O</a:t>
              </a:r>
              <a:endParaRPr lang="en-US" sz="1600">
                <a:latin typeface="Arial Black" pitchFamily="34" charset="0"/>
              </a:endParaRPr>
            </a:p>
          </p:txBody>
        </p:sp>
        <p:sp>
          <p:nvSpPr>
            <p:cNvPr id="38967" name="Line 128"/>
            <p:cNvSpPr>
              <a:spLocks noChangeShapeType="1"/>
            </p:cNvSpPr>
            <p:nvPr/>
          </p:nvSpPr>
          <p:spPr bwMode="auto">
            <a:xfrm rot="21571905" flipV="1">
              <a:off x="1228" y="2252"/>
              <a:ext cx="1460" cy="834"/>
            </a:xfrm>
            <a:prstGeom prst="line">
              <a:avLst/>
            </a:prstGeom>
            <a:noFill/>
            <a:ln w="28575">
              <a:solidFill>
                <a:schemeClr val="bg2"/>
              </a:solidFill>
              <a:round/>
            </a:ln>
          </p:spPr>
          <p:txBody>
            <a:bodyPr/>
            <a:lstStyle/>
            <a:p>
              <a:endParaRPr lang="en-IN"/>
            </a:p>
          </p:txBody>
        </p:sp>
      </p:grpSp>
      <p:sp>
        <p:nvSpPr>
          <p:cNvPr id="38921" name="Text Box 129"/>
          <p:cNvSpPr txBox="1">
            <a:spLocks noChangeArrowheads="1"/>
          </p:cNvSpPr>
          <p:nvPr/>
        </p:nvSpPr>
        <p:spPr bwMode="auto">
          <a:xfrm>
            <a:off x="4038600" y="0"/>
            <a:ext cx="4870450" cy="915988"/>
          </a:xfrm>
          <a:prstGeom prst="rect">
            <a:avLst/>
          </a:prstGeom>
          <a:noFill/>
          <a:ln w="9525">
            <a:noFill/>
            <a:miter lim="800000"/>
          </a:ln>
        </p:spPr>
        <p:txBody>
          <a:bodyPr wrap="none">
            <a:spAutoFit/>
          </a:bodyPr>
          <a:lstStyle/>
          <a:p>
            <a:pPr algn="ctr"/>
            <a:r>
              <a:rPr lang="en-US" u="sng">
                <a:latin typeface="Arial Black" pitchFamily="34" charset="0"/>
              </a:rPr>
              <a:t>PICTORIAL PRESENTATION IS GIVEN</a:t>
            </a:r>
            <a:endParaRPr lang="en-US" u="sng">
              <a:latin typeface="Arial Black" pitchFamily="34" charset="0"/>
            </a:endParaRPr>
          </a:p>
          <a:p>
            <a:pPr algn="ctr"/>
            <a:r>
              <a:rPr lang="en-US" b="1">
                <a:solidFill>
                  <a:srgbClr val="FF0000"/>
                </a:solidFill>
              </a:rPr>
              <a:t>DRAW FV AND SV OF THIS OBJECT</a:t>
            </a:r>
            <a:endParaRPr lang="en-US" b="1">
              <a:solidFill>
                <a:srgbClr val="FF0000"/>
              </a:solidFill>
            </a:endParaRPr>
          </a:p>
          <a:p>
            <a:pPr algn="ctr"/>
            <a:r>
              <a:rPr lang="en-US" b="1">
                <a:solidFill>
                  <a:srgbClr val="FF0000"/>
                </a:solidFill>
              </a:rPr>
              <a:t>BY FIRST ANGLE PROJECTION METHOD</a:t>
            </a:r>
            <a:endParaRPr lang="en-US" b="1">
              <a:solidFill>
                <a:srgbClr val="FF0000"/>
              </a:solidFill>
            </a:endParaRPr>
          </a:p>
        </p:txBody>
      </p:sp>
      <p:sp>
        <p:nvSpPr>
          <p:cNvPr id="38922" name="Oval 130"/>
          <p:cNvSpPr>
            <a:spLocks noChangeArrowheads="1"/>
          </p:cNvSpPr>
          <p:nvPr/>
        </p:nvSpPr>
        <p:spPr bwMode="auto">
          <a:xfrm>
            <a:off x="152400" y="76200"/>
            <a:ext cx="457200" cy="533400"/>
          </a:xfrm>
          <a:prstGeom prst="ellipse">
            <a:avLst/>
          </a:prstGeom>
          <a:solidFill>
            <a:srgbClr val="00FFFF"/>
          </a:solidFill>
          <a:ln w="9525">
            <a:solidFill>
              <a:schemeClr val="tx1"/>
            </a:solidFill>
            <a:round/>
          </a:ln>
        </p:spPr>
        <p:txBody>
          <a:bodyPr wrap="none" anchor="ctr"/>
          <a:lstStyle/>
          <a:p>
            <a:pPr algn="ctr"/>
            <a:r>
              <a:rPr lang="en-US" b="1"/>
              <a:t>26</a:t>
            </a:r>
            <a:endParaRPr lang="en-US" b="1"/>
          </a:p>
        </p:txBody>
      </p:sp>
      <p:sp>
        <p:nvSpPr>
          <p:cNvPr id="44163" name="Text Box 131"/>
          <p:cNvSpPr txBox="1">
            <a:spLocks noChangeArrowheads="1"/>
          </p:cNvSpPr>
          <p:nvPr/>
        </p:nvSpPr>
        <p:spPr bwMode="auto">
          <a:xfrm>
            <a:off x="5257800" y="2362200"/>
            <a:ext cx="3394075" cy="336550"/>
          </a:xfrm>
          <a:prstGeom prst="rect">
            <a:avLst/>
          </a:prstGeom>
          <a:noFill/>
          <a:ln w="9525">
            <a:noFill/>
            <a:miter lim="800000"/>
          </a:ln>
        </p:spPr>
        <p:txBody>
          <a:bodyPr wrap="none">
            <a:spAutoFit/>
          </a:bodyPr>
          <a:lstStyle/>
          <a:p>
            <a:r>
              <a:rPr lang="en-US" sz="1600" b="1" u="sng">
                <a:latin typeface="Times New Roman" charset="0"/>
              </a:rPr>
              <a:t>ORTHOGRAPHIC PROJECTIONS</a:t>
            </a:r>
            <a:endParaRPr lang="en-US" sz="1600" b="1" u="sng">
              <a:latin typeface="Times New Roman" charset="0"/>
            </a:endParaRPr>
          </a:p>
        </p:txBody>
      </p:sp>
      <p:grpSp>
        <p:nvGrpSpPr>
          <p:cNvPr id="13" name="Group 132"/>
          <p:cNvGrpSpPr/>
          <p:nvPr/>
        </p:nvGrpSpPr>
        <p:grpSpPr bwMode="auto">
          <a:xfrm>
            <a:off x="8016875" y="6629400"/>
            <a:ext cx="1096963" cy="182563"/>
            <a:chOff x="5050" y="4176"/>
            <a:chExt cx="691" cy="115"/>
          </a:xfrm>
        </p:grpSpPr>
        <p:sp>
          <p:nvSpPr>
            <p:cNvPr id="38925" name="AutoShape 133">
              <a:hlinkClick r:id="rId1" action="ppaction://hlinksldjump" highlightClick="1"/>
            </p:cNvPr>
            <p:cNvSpPr>
              <a:spLocks noChangeAspect="1" noChangeArrowheads="1"/>
            </p:cNvSpPr>
            <p:nvPr/>
          </p:nvSpPr>
          <p:spPr bwMode="auto">
            <a:xfrm>
              <a:off x="5050" y="4176"/>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8926" name="AutoShape 134">
              <a:hlinkClick r:id="" action="ppaction://hlinkshowjump?jump=previousslide" highlightClick="1"/>
            </p:cNvPr>
            <p:cNvSpPr>
              <a:spLocks noChangeAspect="1" noChangeArrowheads="1"/>
            </p:cNvSpPr>
            <p:nvPr/>
          </p:nvSpPr>
          <p:spPr bwMode="auto">
            <a:xfrm>
              <a:off x="5280" y="4176"/>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8927" name="AutoShape 135">
              <a:hlinkClick r:id="" action="ppaction://hlinkshowjump?jump=nextslide" highlightClick="1"/>
            </p:cNvPr>
            <p:cNvSpPr>
              <a:spLocks noChangeAspect="1" noChangeArrowheads="1"/>
            </p:cNvSpPr>
            <p:nvPr/>
          </p:nvSpPr>
          <p:spPr bwMode="auto">
            <a:xfrm>
              <a:off x="5396" y="4176"/>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8928" name="AutoShape 136">
              <a:hlinkClick r:id="" action="ppaction://hlinkshowjump?jump=firstslide" highlightClick="1"/>
            </p:cNvPr>
            <p:cNvSpPr>
              <a:spLocks noChangeAspect="1" noChangeArrowheads="1"/>
            </p:cNvSpPr>
            <p:nvPr/>
          </p:nvSpPr>
          <p:spPr bwMode="auto">
            <a:xfrm>
              <a:off x="5165" y="4176"/>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8929" name="AutoShape 137">
              <a:hlinkClick r:id="" action="ppaction://hlinkshowjump?jump=lastslide" highlightClick="1"/>
            </p:cNvPr>
            <p:cNvSpPr>
              <a:spLocks noChangeAspect="1" noChangeArrowheads="1"/>
            </p:cNvSpPr>
            <p:nvPr/>
          </p:nvSpPr>
          <p:spPr bwMode="auto">
            <a:xfrm>
              <a:off x="5511" y="4176"/>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8930" name="AutoShape 138">
              <a:hlinkClick r:id="" action="ppaction://hlinkshowjump?jump=endshow" highlightClick="1"/>
            </p:cNvPr>
            <p:cNvSpPr>
              <a:spLocks noChangeAspect="1" noChangeArrowheads="1"/>
            </p:cNvSpPr>
            <p:nvPr/>
          </p:nvSpPr>
          <p:spPr bwMode="auto">
            <a:xfrm>
              <a:off x="5626" y="4176"/>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32" fill="hold" grpId="0" nodeType="clickEffect">
                                  <p:stCondLst>
                                    <p:cond delay="0"/>
                                  </p:stCondLst>
                                  <p:childTnLst>
                                    <p:set>
                                      <p:cBhvr>
                                        <p:cTn id="30" dur="1" fill="hold">
                                          <p:stCondLst>
                                            <p:cond delay="0"/>
                                          </p:stCondLst>
                                        </p:cTn>
                                        <p:tgtEl>
                                          <p:spTgt spid="44038"/>
                                        </p:tgtEl>
                                        <p:attrNameLst>
                                          <p:attrName>style.visibility</p:attrName>
                                        </p:attrNameLst>
                                      </p:cBhvr>
                                      <p:to>
                                        <p:strVal val="visible"/>
                                      </p:to>
                                    </p:set>
                                    <p:anim calcmode="lin" valueType="num">
                                      <p:cBhvr>
                                        <p:cTn id="31" dur="500" fill="hold"/>
                                        <p:tgtEl>
                                          <p:spTgt spid="44038"/>
                                        </p:tgtEl>
                                        <p:attrNameLst>
                                          <p:attrName>ppt_w</p:attrName>
                                        </p:attrNameLst>
                                      </p:cBhvr>
                                      <p:tavLst>
                                        <p:tav tm="0">
                                          <p:val>
                                            <p:strVal val="4*#ppt_w"/>
                                          </p:val>
                                        </p:tav>
                                        <p:tav tm="100000">
                                          <p:val>
                                            <p:strVal val="#ppt_w"/>
                                          </p:val>
                                        </p:tav>
                                      </p:tavLst>
                                    </p:anim>
                                    <p:anim calcmode="lin" valueType="num">
                                      <p:cBhvr>
                                        <p:cTn id="32" dur="500" fill="hold"/>
                                        <p:tgtEl>
                                          <p:spTgt spid="44038"/>
                                        </p:tgtEl>
                                        <p:attrNameLst>
                                          <p:attrName>ppt_h</p:attrName>
                                        </p:attrNameLst>
                                      </p:cBhvr>
                                      <p:tavLst>
                                        <p:tav tm="0">
                                          <p:val>
                                            <p:strVal val="4*#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0-#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32" fill="hold" grpId="0" nodeType="clickEffect">
                                  <p:stCondLst>
                                    <p:cond delay="0"/>
                                  </p:stCondLst>
                                  <p:childTnLst>
                                    <p:set>
                                      <p:cBhvr>
                                        <p:cTn id="42" dur="1" fill="hold">
                                          <p:stCondLst>
                                            <p:cond delay="0"/>
                                          </p:stCondLst>
                                        </p:cTn>
                                        <p:tgtEl>
                                          <p:spTgt spid="44163"/>
                                        </p:tgtEl>
                                        <p:attrNameLst>
                                          <p:attrName>style.visibility</p:attrName>
                                        </p:attrNameLst>
                                      </p:cBhvr>
                                      <p:to>
                                        <p:strVal val="visible"/>
                                      </p:to>
                                    </p:set>
                                    <p:anim calcmode="lin" valueType="num">
                                      <p:cBhvr>
                                        <p:cTn id="43" dur="500" fill="hold"/>
                                        <p:tgtEl>
                                          <p:spTgt spid="44163"/>
                                        </p:tgtEl>
                                        <p:attrNameLst>
                                          <p:attrName>ppt_w</p:attrName>
                                        </p:attrNameLst>
                                      </p:cBhvr>
                                      <p:tavLst>
                                        <p:tav tm="0">
                                          <p:val>
                                            <p:strVal val="4*#ppt_w"/>
                                          </p:val>
                                        </p:tav>
                                        <p:tav tm="100000">
                                          <p:val>
                                            <p:strVal val="#ppt_w"/>
                                          </p:val>
                                        </p:tav>
                                      </p:tavLst>
                                    </p:anim>
                                    <p:anim calcmode="lin" valueType="num">
                                      <p:cBhvr>
                                        <p:cTn id="44" dur="500" fill="hold"/>
                                        <p:tgtEl>
                                          <p:spTgt spid="44163"/>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8" grpId="0" autoUpdateAnimBg="0"/>
      <p:bldP spid="44163"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bwMode="auto">
          <a:xfrm>
            <a:off x="0" y="0"/>
            <a:ext cx="9144000" cy="1600200"/>
            <a:chOff x="0" y="0"/>
            <a:chExt cx="5760" cy="1008"/>
          </a:xfrm>
        </p:grpSpPr>
        <p:sp>
          <p:nvSpPr>
            <p:cNvPr id="3158" name="Rectangle 3"/>
            <p:cNvSpPr>
              <a:spLocks noChangeArrowheads="1"/>
            </p:cNvSpPr>
            <p:nvPr/>
          </p:nvSpPr>
          <p:spPr bwMode="auto">
            <a:xfrm>
              <a:off x="0" y="0"/>
              <a:ext cx="2784" cy="1008"/>
            </a:xfrm>
            <a:prstGeom prst="rect">
              <a:avLst/>
            </a:prstGeom>
            <a:solidFill>
              <a:schemeClr val="accent1"/>
            </a:solidFill>
            <a:ln w="9525">
              <a:solidFill>
                <a:schemeClr val="tx1"/>
              </a:solidFill>
              <a:miter lim="800000"/>
            </a:ln>
          </p:spPr>
          <p:txBody>
            <a:bodyPr wrap="none" anchor="ctr"/>
            <a:lstStyle/>
            <a:p>
              <a:endParaRPr lang="en-IN"/>
            </a:p>
          </p:txBody>
        </p:sp>
        <p:sp>
          <p:nvSpPr>
            <p:cNvPr id="3159" name="Rectangle 4"/>
            <p:cNvSpPr>
              <a:spLocks noChangeArrowheads="1"/>
            </p:cNvSpPr>
            <p:nvPr/>
          </p:nvSpPr>
          <p:spPr bwMode="auto">
            <a:xfrm>
              <a:off x="2784" y="0"/>
              <a:ext cx="2976" cy="1008"/>
            </a:xfrm>
            <a:prstGeom prst="rect">
              <a:avLst/>
            </a:prstGeom>
            <a:solidFill>
              <a:srgbClr val="FFFF00"/>
            </a:solidFill>
            <a:ln w="9525">
              <a:solidFill>
                <a:schemeClr val="tx1"/>
              </a:solidFill>
              <a:miter lim="800000"/>
            </a:ln>
          </p:spPr>
          <p:txBody>
            <a:bodyPr wrap="none" anchor="ctr"/>
            <a:lstStyle/>
            <a:p>
              <a:endParaRPr lang="en-IN"/>
            </a:p>
          </p:txBody>
        </p:sp>
      </p:grpSp>
      <p:sp>
        <p:nvSpPr>
          <p:cNvPr id="3077" name="Rectangle 5"/>
          <p:cNvSpPr>
            <a:spLocks noChangeArrowheads="1"/>
          </p:cNvSpPr>
          <p:nvPr/>
        </p:nvSpPr>
        <p:spPr bwMode="auto">
          <a:xfrm>
            <a:off x="19050" y="1600200"/>
            <a:ext cx="4400550" cy="4572000"/>
          </a:xfrm>
          <a:prstGeom prst="rect">
            <a:avLst/>
          </a:prstGeom>
          <a:solidFill>
            <a:srgbClr val="CCFFFF"/>
          </a:solidFill>
          <a:ln w="9525">
            <a:solidFill>
              <a:schemeClr val="tx1"/>
            </a:solidFill>
            <a:miter lim="800000"/>
          </a:ln>
        </p:spPr>
        <p:txBody>
          <a:bodyPr wrap="none" anchor="ctr"/>
          <a:lstStyle/>
          <a:p>
            <a:endParaRPr lang="en-IN"/>
          </a:p>
        </p:txBody>
      </p:sp>
      <p:sp>
        <p:nvSpPr>
          <p:cNvPr id="3078" name="Rectangle 6"/>
          <p:cNvSpPr>
            <a:spLocks noChangeArrowheads="1"/>
          </p:cNvSpPr>
          <p:nvPr/>
        </p:nvSpPr>
        <p:spPr bwMode="auto">
          <a:xfrm>
            <a:off x="4419600" y="1600200"/>
            <a:ext cx="4724400" cy="4572000"/>
          </a:xfrm>
          <a:prstGeom prst="rect">
            <a:avLst/>
          </a:prstGeom>
          <a:solidFill>
            <a:srgbClr val="FFFFCC"/>
          </a:solidFill>
          <a:ln w="9525">
            <a:solidFill>
              <a:schemeClr val="tx1"/>
            </a:solidFill>
            <a:miter lim="800000"/>
          </a:ln>
        </p:spPr>
        <p:txBody>
          <a:bodyPr wrap="none" anchor="ctr"/>
          <a:lstStyle/>
          <a:p>
            <a:endParaRPr lang="en-IN"/>
          </a:p>
        </p:txBody>
      </p:sp>
      <p:grpSp>
        <p:nvGrpSpPr>
          <p:cNvPr id="3" name="Group 7"/>
          <p:cNvGrpSpPr/>
          <p:nvPr/>
        </p:nvGrpSpPr>
        <p:grpSpPr bwMode="auto">
          <a:xfrm>
            <a:off x="4495800" y="3581400"/>
            <a:ext cx="2590800" cy="2390775"/>
            <a:chOff x="2016" y="1056"/>
            <a:chExt cx="1872" cy="1728"/>
          </a:xfrm>
        </p:grpSpPr>
        <p:sp>
          <p:nvSpPr>
            <p:cNvPr id="3152" name="Line 8"/>
            <p:cNvSpPr>
              <a:spLocks noChangeShapeType="1"/>
            </p:cNvSpPr>
            <p:nvPr/>
          </p:nvSpPr>
          <p:spPr bwMode="auto">
            <a:xfrm rot="21571905" flipV="1">
              <a:off x="2949" y="1219"/>
              <a:ext cx="939" cy="537"/>
            </a:xfrm>
            <a:prstGeom prst="line">
              <a:avLst/>
            </a:prstGeom>
            <a:noFill/>
            <a:ln w="6350">
              <a:solidFill>
                <a:schemeClr val="bg2"/>
              </a:solidFill>
              <a:round/>
            </a:ln>
          </p:spPr>
          <p:txBody>
            <a:bodyPr/>
            <a:lstStyle/>
            <a:p>
              <a:endParaRPr lang="en-IN"/>
            </a:p>
          </p:txBody>
        </p:sp>
        <p:sp>
          <p:nvSpPr>
            <p:cNvPr id="3153" name="Line 9"/>
            <p:cNvSpPr>
              <a:spLocks noChangeShapeType="1"/>
            </p:cNvSpPr>
            <p:nvPr/>
          </p:nvSpPr>
          <p:spPr bwMode="auto">
            <a:xfrm rot="28095" flipH="1" flipV="1">
              <a:off x="2016" y="1221"/>
              <a:ext cx="939" cy="537"/>
            </a:xfrm>
            <a:prstGeom prst="line">
              <a:avLst/>
            </a:prstGeom>
            <a:noFill/>
            <a:ln w="6350">
              <a:solidFill>
                <a:schemeClr val="bg2"/>
              </a:solidFill>
              <a:round/>
            </a:ln>
          </p:spPr>
          <p:txBody>
            <a:bodyPr/>
            <a:lstStyle/>
            <a:p>
              <a:endParaRPr lang="en-IN"/>
            </a:p>
          </p:txBody>
        </p:sp>
        <p:sp>
          <p:nvSpPr>
            <p:cNvPr id="3154" name="Line 10"/>
            <p:cNvSpPr>
              <a:spLocks noChangeShapeType="1"/>
            </p:cNvSpPr>
            <p:nvPr/>
          </p:nvSpPr>
          <p:spPr bwMode="auto">
            <a:xfrm flipV="1">
              <a:off x="2949" y="1728"/>
              <a:ext cx="0" cy="1056"/>
            </a:xfrm>
            <a:prstGeom prst="line">
              <a:avLst/>
            </a:prstGeom>
            <a:noFill/>
            <a:ln w="9525">
              <a:solidFill>
                <a:schemeClr val="tx1"/>
              </a:solidFill>
              <a:round/>
            </a:ln>
          </p:spPr>
          <p:txBody>
            <a:bodyPr wrap="none" anchor="ctr"/>
            <a:lstStyle/>
            <a:p>
              <a:endParaRPr lang="en-IN"/>
            </a:p>
          </p:txBody>
        </p:sp>
        <p:sp>
          <p:nvSpPr>
            <p:cNvPr id="3155" name="WordArt 11"/>
            <p:cNvSpPr>
              <a:spLocks noChangeArrowheads="1" noChangeShapeType="1" noTextEdit="1"/>
            </p:cNvSpPr>
            <p:nvPr/>
          </p:nvSpPr>
          <p:spPr bwMode="auto">
            <a:xfrm>
              <a:off x="3648" y="1056"/>
              <a:ext cx="144" cy="24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L</a:t>
              </a:r>
              <a:endParaRPr lang="en-IN" sz="2000" b="1" kern="10">
                <a:ln w="9525">
                  <a:solidFill>
                    <a:srgbClr val="CC99FF"/>
                  </a:solidFill>
                  <a:round/>
                </a:ln>
                <a:solidFill>
                  <a:srgbClr val="FF0000"/>
                </a:solidFill>
                <a:latin typeface="Arial"/>
                <a:cs typeface="Arial"/>
              </a:endParaRPr>
            </a:p>
          </p:txBody>
        </p:sp>
        <p:sp>
          <p:nvSpPr>
            <p:cNvPr id="3156" name="WordArt 12"/>
            <p:cNvSpPr>
              <a:spLocks noChangeArrowheads="1" noChangeShapeType="1" noTextEdit="1"/>
            </p:cNvSpPr>
            <p:nvPr/>
          </p:nvSpPr>
          <p:spPr bwMode="auto">
            <a:xfrm>
              <a:off x="2160" y="1104"/>
              <a:ext cx="192" cy="237"/>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D</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3157" name="Text Box 13"/>
            <p:cNvSpPr txBox="1">
              <a:spLocks noChangeArrowheads="1"/>
            </p:cNvSpPr>
            <p:nvPr/>
          </p:nvSpPr>
          <p:spPr bwMode="auto">
            <a:xfrm>
              <a:off x="2906" y="2353"/>
              <a:ext cx="348" cy="375"/>
            </a:xfrm>
            <a:prstGeom prst="rect">
              <a:avLst/>
            </a:prstGeom>
            <a:noFill/>
            <a:ln w="9525">
              <a:noFill/>
              <a:miter lim="800000"/>
            </a:ln>
          </p:spPr>
          <p:txBody>
            <a:bodyPr wrap="none">
              <a:spAutoFit/>
            </a:bodyPr>
            <a:lstStyle/>
            <a:p>
              <a:pPr algn="ctr"/>
              <a:r>
                <a:rPr lang="en-US" sz="2800">
                  <a:solidFill>
                    <a:srgbClr val="009900"/>
                  </a:solidFill>
                  <a:latin typeface="Arial Black" pitchFamily="34" charset="0"/>
                </a:rPr>
                <a:t>H</a:t>
              </a:r>
              <a:endParaRPr lang="en-US" sz="2800">
                <a:solidFill>
                  <a:srgbClr val="009900"/>
                </a:solidFill>
                <a:latin typeface="Arial Black" pitchFamily="34" charset="0"/>
              </a:endParaRPr>
            </a:p>
          </p:txBody>
        </p:sp>
      </p:grpSp>
      <p:sp>
        <p:nvSpPr>
          <p:cNvPr id="3086" name="Text Box 14"/>
          <p:cNvSpPr txBox="1">
            <a:spLocks noChangeArrowheads="1"/>
          </p:cNvSpPr>
          <p:nvPr/>
        </p:nvSpPr>
        <p:spPr bwMode="auto">
          <a:xfrm>
            <a:off x="19050" y="1863725"/>
            <a:ext cx="3868738" cy="1793875"/>
          </a:xfrm>
          <a:prstGeom prst="rect">
            <a:avLst/>
          </a:prstGeom>
          <a:noFill/>
          <a:ln w="9525">
            <a:noFill/>
            <a:miter lim="800000"/>
          </a:ln>
        </p:spPr>
        <p:txBody>
          <a:bodyPr wrap="none">
            <a:spAutoFit/>
          </a:bodyPr>
          <a:lstStyle/>
          <a:p>
            <a:pPr algn="ctr"/>
            <a:r>
              <a:rPr lang="en-US" sz="1400" b="1">
                <a:solidFill>
                  <a:schemeClr val="accent2"/>
                </a:solidFill>
              </a:rPr>
              <a:t>3-D DRAWINGS CAN BE DRAWN </a:t>
            </a:r>
            <a:endParaRPr lang="en-US" sz="1400" b="1">
              <a:solidFill>
                <a:schemeClr val="accent2"/>
              </a:solidFill>
            </a:endParaRPr>
          </a:p>
          <a:p>
            <a:pPr algn="ctr"/>
            <a:r>
              <a:rPr lang="en-US" sz="1400" b="1">
                <a:solidFill>
                  <a:schemeClr val="accent2"/>
                </a:solidFill>
              </a:rPr>
              <a:t>IN NUMEROUS WAYS AS SHOWN BELOW.</a:t>
            </a:r>
            <a:endParaRPr lang="en-US" sz="1400" b="1">
              <a:solidFill>
                <a:schemeClr val="accent2"/>
              </a:solidFill>
            </a:endParaRPr>
          </a:p>
          <a:p>
            <a:pPr algn="ctr"/>
            <a:r>
              <a:rPr lang="en-US" sz="1400" b="1">
                <a:solidFill>
                  <a:schemeClr val="accent2"/>
                </a:solidFill>
              </a:rPr>
              <a:t>ALL THESE DRAWINGS MAY BE CALLED   </a:t>
            </a:r>
            <a:endParaRPr lang="en-US" sz="1400" b="1">
              <a:solidFill>
                <a:schemeClr val="accent2"/>
              </a:solidFill>
            </a:endParaRPr>
          </a:p>
          <a:p>
            <a:pPr algn="ctr"/>
            <a:r>
              <a:rPr lang="en-US" sz="1400" b="1">
                <a:solidFill>
                  <a:srgbClr val="FF0000"/>
                </a:solidFill>
              </a:rPr>
              <a:t>3-DIMENSIONAL DRAWINGS, </a:t>
            </a:r>
            <a:endParaRPr lang="en-US" sz="1400" b="1">
              <a:solidFill>
                <a:srgbClr val="FF0000"/>
              </a:solidFill>
            </a:endParaRPr>
          </a:p>
          <a:p>
            <a:pPr algn="ctr"/>
            <a:r>
              <a:rPr lang="en-US" sz="1400" b="1">
                <a:solidFill>
                  <a:srgbClr val="FF0000"/>
                </a:solidFill>
              </a:rPr>
              <a:t>OR PHOTOGRAPHIC </a:t>
            </a:r>
            <a:endParaRPr lang="en-US" sz="1400" b="1">
              <a:solidFill>
                <a:srgbClr val="FF0000"/>
              </a:solidFill>
            </a:endParaRPr>
          </a:p>
          <a:p>
            <a:pPr algn="ctr"/>
            <a:r>
              <a:rPr lang="en-US" sz="1400" b="1">
                <a:solidFill>
                  <a:srgbClr val="FF0000"/>
                </a:solidFill>
              </a:rPr>
              <a:t>OR PICTORIAL DRAWINGS.</a:t>
            </a:r>
            <a:endParaRPr lang="en-US" sz="1400" b="1">
              <a:solidFill>
                <a:srgbClr val="FF0000"/>
              </a:solidFill>
            </a:endParaRPr>
          </a:p>
          <a:p>
            <a:pPr algn="ctr"/>
            <a:r>
              <a:rPr lang="en-US" sz="1400" b="1"/>
              <a:t>HERE NO SPECIFIC RELATION </a:t>
            </a:r>
            <a:endParaRPr lang="en-US" sz="1400" b="1"/>
          </a:p>
          <a:p>
            <a:pPr algn="ctr"/>
            <a:r>
              <a:rPr lang="en-US" sz="1400" b="1"/>
              <a:t>AMONG H, L &amp; D  AXES IS MENTAINED. </a:t>
            </a:r>
            <a:endParaRPr lang="en-US" sz="1400" b="1"/>
          </a:p>
        </p:txBody>
      </p:sp>
      <p:grpSp>
        <p:nvGrpSpPr>
          <p:cNvPr id="4" name="Group 15"/>
          <p:cNvGrpSpPr/>
          <p:nvPr/>
        </p:nvGrpSpPr>
        <p:grpSpPr bwMode="auto">
          <a:xfrm>
            <a:off x="5362575" y="3886200"/>
            <a:ext cx="1171575" cy="2271713"/>
            <a:chOff x="4023" y="1161"/>
            <a:chExt cx="1258" cy="2439"/>
          </a:xfrm>
        </p:grpSpPr>
        <p:sp>
          <p:nvSpPr>
            <p:cNvPr id="3142" name="Line 16"/>
            <p:cNvSpPr>
              <a:spLocks noChangeShapeType="1"/>
            </p:cNvSpPr>
            <p:nvPr/>
          </p:nvSpPr>
          <p:spPr bwMode="auto">
            <a:xfrm rot="28095" flipH="1" flipV="1">
              <a:off x="4031" y="3331"/>
              <a:ext cx="436" cy="249"/>
            </a:xfrm>
            <a:prstGeom prst="line">
              <a:avLst/>
            </a:prstGeom>
            <a:noFill/>
            <a:ln w="28575">
              <a:solidFill>
                <a:schemeClr val="bg2"/>
              </a:solidFill>
              <a:round/>
            </a:ln>
          </p:spPr>
          <p:txBody>
            <a:bodyPr/>
            <a:lstStyle/>
            <a:p>
              <a:endParaRPr lang="en-IN"/>
            </a:p>
          </p:txBody>
        </p:sp>
        <p:sp>
          <p:nvSpPr>
            <p:cNvPr id="3143" name="Line 17"/>
            <p:cNvSpPr>
              <a:spLocks noChangeShapeType="1"/>
            </p:cNvSpPr>
            <p:nvPr/>
          </p:nvSpPr>
          <p:spPr bwMode="auto">
            <a:xfrm rot="21571905" flipV="1">
              <a:off x="4469" y="3129"/>
              <a:ext cx="811" cy="464"/>
            </a:xfrm>
            <a:prstGeom prst="line">
              <a:avLst/>
            </a:prstGeom>
            <a:noFill/>
            <a:ln w="28575">
              <a:solidFill>
                <a:schemeClr val="bg2"/>
              </a:solidFill>
              <a:round/>
            </a:ln>
          </p:spPr>
          <p:txBody>
            <a:bodyPr/>
            <a:lstStyle/>
            <a:p>
              <a:endParaRPr lang="en-IN"/>
            </a:p>
          </p:txBody>
        </p:sp>
        <p:sp>
          <p:nvSpPr>
            <p:cNvPr id="3144" name="Line 18"/>
            <p:cNvSpPr>
              <a:spLocks noChangeShapeType="1"/>
            </p:cNvSpPr>
            <p:nvPr/>
          </p:nvSpPr>
          <p:spPr bwMode="auto">
            <a:xfrm flipV="1">
              <a:off x="4482" y="1872"/>
              <a:ext cx="0" cy="1728"/>
            </a:xfrm>
            <a:prstGeom prst="line">
              <a:avLst/>
            </a:prstGeom>
            <a:noFill/>
            <a:ln w="28575">
              <a:solidFill>
                <a:schemeClr val="tx1"/>
              </a:solidFill>
              <a:round/>
            </a:ln>
          </p:spPr>
          <p:txBody>
            <a:bodyPr wrap="none" anchor="ctr"/>
            <a:lstStyle/>
            <a:p>
              <a:endParaRPr lang="en-IN"/>
            </a:p>
          </p:txBody>
        </p:sp>
        <p:sp>
          <p:nvSpPr>
            <p:cNvPr id="3145" name="Line 19"/>
            <p:cNvSpPr>
              <a:spLocks noChangeShapeType="1"/>
            </p:cNvSpPr>
            <p:nvPr/>
          </p:nvSpPr>
          <p:spPr bwMode="auto">
            <a:xfrm flipV="1">
              <a:off x="4041" y="1605"/>
              <a:ext cx="0" cy="1728"/>
            </a:xfrm>
            <a:prstGeom prst="line">
              <a:avLst/>
            </a:prstGeom>
            <a:noFill/>
            <a:ln w="28575">
              <a:solidFill>
                <a:schemeClr val="tx1"/>
              </a:solidFill>
              <a:round/>
            </a:ln>
          </p:spPr>
          <p:txBody>
            <a:bodyPr wrap="none" anchor="ctr"/>
            <a:lstStyle/>
            <a:p>
              <a:endParaRPr lang="en-IN"/>
            </a:p>
          </p:txBody>
        </p:sp>
        <p:sp>
          <p:nvSpPr>
            <p:cNvPr id="3146" name="Line 20"/>
            <p:cNvSpPr>
              <a:spLocks noChangeShapeType="1"/>
            </p:cNvSpPr>
            <p:nvPr/>
          </p:nvSpPr>
          <p:spPr bwMode="auto">
            <a:xfrm flipV="1">
              <a:off x="5271" y="1401"/>
              <a:ext cx="0" cy="1728"/>
            </a:xfrm>
            <a:prstGeom prst="line">
              <a:avLst/>
            </a:prstGeom>
            <a:noFill/>
            <a:ln w="28575">
              <a:solidFill>
                <a:schemeClr val="tx1"/>
              </a:solidFill>
              <a:round/>
            </a:ln>
          </p:spPr>
          <p:txBody>
            <a:bodyPr wrap="none" anchor="ctr"/>
            <a:lstStyle/>
            <a:p>
              <a:endParaRPr lang="en-IN"/>
            </a:p>
          </p:txBody>
        </p:sp>
        <p:sp>
          <p:nvSpPr>
            <p:cNvPr id="5" name="Line 21"/>
            <p:cNvSpPr>
              <a:spLocks noChangeShapeType="1"/>
            </p:cNvSpPr>
            <p:nvPr/>
          </p:nvSpPr>
          <p:spPr bwMode="auto">
            <a:xfrm rot="28095" flipH="1" flipV="1">
              <a:off x="4032" y="1636"/>
              <a:ext cx="436" cy="249"/>
            </a:xfrm>
            <a:prstGeom prst="line">
              <a:avLst/>
            </a:prstGeom>
            <a:noFill/>
            <a:ln w="28575">
              <a:solidFill>
                <a:schemeClr val="bg2"/>
              </a:solidFill>
              <a:round/>
            </a:ln>
          </p:spPr>
          <p:txBody>
            <a:bodyPr/>
            <a:lstStyle/>
            <a:p>
              <a:endParaRPr lang="en-IN"/>
            </a:p>
          </p:txBody>
        </p:sp>
        <p:sp>
          <p:nvSpPr>
            <p:cNvPr id="12" name="Line 22"/>
            <p:cNvSpPr>
              <a:spLocks noChangeShapeType="1"/>
            </p:cNvSpPr>
            <p:nvPr/>
          </p:nvSpPr>
          <p:spPr bwMode="auto">
            <a:xfrm rot="21571905" flipV="1">
              <a:off x="4470" y="1434"/>
              <a:ext cx="811" cy="464"/>
            </a:xfrm>
            <a:prstGeom prst="line">
              <a:avLst/>
            </a:prstGeom>
            <a:noFill/>
            <a:ln w="28575">
              <a:solidFill>
                <a:schemeClr val="bg2"/>
              </a:solidFill>
              <a:round/>
            </a:ln>
          </p:spPr>
          <p:txBody>
            <a:bodyPr/>
            <a:lstStyle/>
            <a:p>
              <a:endParaRPr lang="en-IN"/>
            </a:p>
          </p:txBody>
        </p:sp>
        <p:grpSp>
          <p:nvGrpSpPr>
            <p:cNvPr id="6" name="Group 23"/>
            <p:cNvGrpSpPr/>
            <p:nvPr/>
          </p:nvGrpSpPr>
          <p:grpSpPr bwMode="auto">
            <a:xfrm flipH="1" flipV="1">
              <a:off x="4023" y="1161"/>
              <a:ext cx="1249" cy="464"/>
              <a:chOff x="1201" y="544"/>
              <a:chExt cx="1249" cy="464"/>
            </a:xfrm>
          </p:grpSpPr>
          <p:sp>
            <p:nvSpPr>
              <p:cNvPr id="3150" name="Line 24"/>
              <p:cNvSpPr>
                <a:spLocks noChangeShapeType="1"/>
              </p:cNvSpPr>
              <p:nvPr/>
            </p:nvSpPr>
            <p:spPr bwMode="auto">
              <a:xfrm rot="28095" flipH="1" flipV="1">
                <a:off x="1201" y="746"/>
                <a:ext cx="436" cy="249"/>
              </a:xfrm>
              <a:prstGeom prst="line">
                <a:avLst/>
              </a:prstGeom>
              <a:noFill/>
              <a:ln w="28575">
                <a:solidFill>
                  <a:schemeClr val="bg2"/>
                </a:solidFill>
                <a:round/>
              </a:ln>
            </p:spPr>
            <p:txBody>
              <a:bodyPr/>
              <a:lstStyle/>
              <a:p>
                <a:endParaRPr lang="en-IN"/>
              </a:p>
            </p:txBody>
          </p:sp>
          <p:sp>
            <p:nvSpPr>
              <p:cNvPr id="14" name="Line 25"/>
              <p:cNvSpPr>
                <a:spLocks noChangeShapeType="1"/>
              </p:cNvSpPr>
              <p:nvPr/>
            </p:nvSpPr>
            <p:spPr bwMode="auto">
              <a:xfrm rot="21571905" flipV="1">
                <a:off x="1639" y="544"/>
                <a:ext cx="811" cy="464"/>
              </a:xfrm>
              <a:prstGeom prst="line">
                <a:avLst/>
              </a:prstGeom>
              <a:noFill/>
              <a:ln w="28575">
                <a:solidFill>
                  <a:schemeClr val="bg2"/>
                </a:solidFill>
                <a:round/>
              </a:ln>
            </p:spPr>
            <p:txBody>
              <a:bodyPr/>
              <a:lstStyle/>
              <a:p>
                <a:endParaRPr lang="en-IN"/>
              </a:p>
            </p:txBody>
          </p:sp>
        </p:grpSp>
      </p:grpSp>
      <p:grpSp>
        <p:nvGrpSpPr>
          <p:cNvPr id="7" name="Group 26"/>
          <p:cNvGrpSpPr/>
          <p:nvPr/>
        </p:nvGrpSpPr>
        <p:grpSpPr bwMode="auto">
          <a:xfrm>
            <a:off x="7086600" y="4095750"/>
            <a:ext cx="1752600" cy="1608138"/>
            <a:chOff x="4128" y="1680"/>
            <a:chExt cx="1632" cy="1498"/>
          </a:xfrm>
        </p:grpSpPr>
        <p:sp>
          <p:nvSpPr>
            <p:cNvPr id="15" name="Line 27"/>
            <p:cNvSpPr>
              <a:spLocks noChangeShapeType="1"/>
            </p:cNvSpPr>
            <p:nvPr/>
          </p:nvSpPr>
          <p:spPr bwMode="auto">
            <a:xfrm>
              <a:off x="4960" y="2314"/>
              <a:ext cx="0" cy="864"/>
            </a:xfrm>
            <a:prstGeom prst="line">
              <a:avLst/>
            </a:prstGeom>
            <a:noFill/>
            <a:ln w="28575">
              <a:solidFill>
                <a:schemeClr val="bg2"/>
              </a:solidFill>
              <a:round/>
            </a:ln>
          </p:spPr>
          <p:txBody>
            <a:bodyPr/>
            <a:lstStyle/>
            <a:p>
              <a:endParaRPr lang="en-IN"/>
            </a:p>
          </p:txBody>
        </p:sp>
        <p:sp>
          <p:nvSpPr>
            <p:cNvPr id="3134" name="Line 28"/>
            <p:cNvSpPr>
              <a:spLocks noChangeShapeType="1"/>
            </p:cNvSpPr>
            <p:nvPr/>
          </p:nvSpPr>
          <p:spPr bwMode="auto">
            <a:xfrm rot="3605316">
              <a:off x="5327" y="2523"/>
              <a:ext cx="1" cy="864"/>
            </a:xfrm>
            <a:prstGeom prst="line">
              <a:avLst/>
            </a:prstGeom>
            <a:noFill/>
            <a:ln w="28575">
              <a:solidFill>
                <a:schemeClr val="bg2"/>
              </a:solidFill>
              <a:round/>
            </a:ln>
          </p:spPr>
          <p:txBody>
            <a:bodyPr/>
            <a:lstStyle/>
            <a:p>
              <a:endParaRPr lang="en-IN"/>
            </a:p>
          </p:txBody>
        </p:sp>
        <p:sp>
          <p:nvSpPr>
            <p:cNvPr id="3135" name="Line 29"/>
            <p:cNvSpPr>
              <a:spLocks noChangeShapeType="1"/>
            </p:cNvSpPr>
            <p:nvPr/>
          </p:nvSpPr>
          <p:spPr bwMode="auto">
            <a:xfrm>
              <a:off x="5688" y="1890"/>
              <a:ext cx="0" cy="864"/>
            </a:xfrm>
            <a:prstGeom prst="line">
              <a:avLst/>
            </a:prstGeom>
            <a:noFill/>
            <a:ln w="28575">
              <a:solidFill>
                <a:schemeClr val="bg2"/>
              </a:solidFill>
              <a:round/>
            </a:ln>
          </p:spPr>
          <p:txBody>
            <a:bodyPr/>
            <a:lstStyle/>
            <a:p>
              <a:endParaRPr lang="en-IN"/>
            </a:p>
          </p:txBody>
        </p:sp>
        <p:sp>
          <p:nvSpPr>
            <p:cNvPr id="3136" name="Line 30"/>
            <p:cNvSpPr>
              <a:spLocks noChangeShapeType="1"/>
            </p:cNvSpPr>
            <p:nvPr/>
          </p:nvSpPr>
          <p:spPr bwMode="auto">
            <a:xfrm rot="17994684" flipH="1">
              <a:off x="4575" y="2523"/>
              <a:ext cx="1" cy="864"/>
            </a:xfrm>
            <a:prstGeom prst="line">
              <a:avLst/>
            </a:prstGeom>
            <a:noFill/>
            <a:ln w="28575">
              <a:solidFill>
                <a:schemeClr val="bg2"/>
              </a:solidFill>
              <a:round/>
            </a:ln>
          </p:spPr>
          <p:txBody>
            <a:bodyPr/>
            <a:lstStyle/>
            <a:p>
              <a:endParaRPr lang="en-IN"/>
            </a:p>
          </p:txBody>
        </p:sp>
        <p:sp>
          <p:nvSpPr>
            <p:cNvPr id="3137" name="Line 31"/>
            <p:cNvSpPr>
              <a:spLocks noChangeShapeType="1"/>
            </p:cNvSpPr>
            <p:nvPr/>
          </p:nvSpPr>
          <p:spPr bwMode="auto">
            <a:xfrm>
              <a:off x="4192" y="1882"/>
              <a:ext cx="0" cy="864"/>
            </a:xfrm>
            <a:prstGeom prst="line">
              <a:avLst/>
            </a:prstGeom>
            <a:noFill/>
            <a:ln w="28575">
              <a:solidFill>
                <a:schemeClr val="bg2"/>
              </a:solidFill>
              <a:round/>
            </a:ln>
          </p:spPr>
          <p:txBody>
            <a:bodyPr/>
            <a:lstStyle/>
            <a:p>
              <a:endParaRPr lang="en-IN"/>
            </a:p>
          </p:txBody>
        </p:sp>
        <p:sp>
          <p:nvSpPr>
            <p:cNvPr id="3138" name="Line 32"/>
            <p:cNvSpPr>
              <a:spLocks noChangeShapeType="1"/>
            </p:cNvSpPr>
            <p:nvPr/>
          </p:nvSpPr>
          <p:spPr bwMode="auto">
            <a:xfrm rot="17994684" flipH="1">
              <a:off x="4575" y="1691"/>
              <a:ext cx="1" cy="864"/>
            </a:xfrm>
            <a:prstGeom prst="line">
              <a:avLst/>
            </a:prstGeom>
            <a:noFill/>
            <a:ln w="28575">
              <a:solidFill>
                <a:schemeClr val="bg2"/>
              </a:solidFill>
              <a:round/>
            </a:ln>
          </p:spPr>
          <p:txBody>
            <a:bodyPr/>
            <a:lstStyle/>
            <a:p>
              <a:endParaRPr lang="en-IN"/>
            </a:p>
          </p:txBody>
        </p:sp>
        <p:sp>
          <p:nvSpPr>
            <p:cNvPr id="3139" name="Line 33"/>
            <p:cNvSpPr>
              <a:spLocks noChangeShapeType="1"/>
            </p:cNvSpPr>
            <p:nvPr/>
          </p:nvSpPr>
          <p:spPr bwMode="auto">
            <a:xfrm rot="3605316">
              <a:off x="5327" y="1691"/>
              <a:ext cx="1" cy="864"/>
            </a:xfrm>
            <a:prstGeom prst="line">
              <a:avLst/>
            </a:prstGeom>
            <a:noFill/>
            <a:ln w="28575">
              <a:solidFill>
                <a:schemeClr val="bg2"/>
              </a:solidFill>
              <a:round/>
            </a:ln>
          </p:spPr>
          <p:txBody>
            <a:bodyPr/>
            <a:lstStyle/>
            <a:p>
              <a:endParaRPr lang="en-IN"/>
            </a:p>
          </p:txBody>
        </p:sp>
        <p:sp>
          <p:nvSpPr>
            <p:cNvPr id="3140" name="Line 34"/>
            <p:cNvSpPr>
              <a:spLocks noChangeShapeType="1"/>
            </p:cNvSpPr>
            <p:nvPr/>
          </p:nvSpPr>
          <p:spPr bwMode="auto">
            <a:xfrm rot="3605316">
              <a:off x="4559" y="1261"/>
              <a:ext cx="1" cy="864"/>
            </a:xfrm>
            <a:prstGeom prst="line">
              <a:avLst/>
            </a:prstGeom>
            <a:noFill/>
            <a:ln w="28575">
              <a:solidFill>
                <a:schemeClr val="bg2"/>
              </a:solidFill>
              <a:round/>
            </a:ln>
          </p:spPr>
          <p:txBody>
            <a:bodyPr/>
            <a:lstStyle/>
            <a:p>
              <a:endParaRPr lang="en-IN"/>
            </a:p>
          </p:txBody>
        </p:sp>
        <p:sp>
          <p:nvSpPr>
            <p:cNvPr id="3141" name="Line 35"/>
            <p:cNvSpPr>
              <a:spLocks noChangeShapeType="1"/>
            </p:cNvSpPr>
            <p:nvPr/>
          </p:nvSpPr>
          <p:spPr bwMode="auto">
            <a:xfrm rot="17994684" flipH="1">
              <a:off x="5300" y="1249"/>
              <a:ext cx="1" cy="864"/>
            </a:xfrm>
            <a:prstGeom prst="line">
              <a:avLst/>
            </a:prstGeom>
            <a:noFill/>
            <a:ln w="28575">
              <a:solidFill>
                <a:schemeClr val="bg2"/>
              </a:solidFill>
              <a:round/>
            </a:ln>
          </p:spPr>
          <p:txBody>
            <a:bodyPr/>
            <a:lstStyle/>
            <a:p>
              <a:endParaRPr lang="en-IN"/>
            </a:p>
          </p:txBody>
        </p:sp>
      </p:grpSp>
      <p:grpSp>
        <p:nvGrpSpPr>
          <p:cNvPr id="8" name="Group 36"/>
          <p:cNvGrpSpPr/>
          <p:nvPr/>
        </p:nvGrpSpPr>
        <p:grpSpPr bwMode="auto">
          <a:xfrm>
            <a:off x="6858000" y="3962400"/>
            <a:ext cx="2209800" cy="2209800"/>
            <a:chOff x="4272" y="2640"/>
            <a:chExt cx="1392" cy="1392"/>
          </a:xfrm>
        </p:grpSpPr>
        <p:sp>
          <p:nvSpPr>
            <p:cNvPr id="3127" name="Line 37"/>
            <p:cNvSpPr>
              <a:spLocks noChangeShapeType="1"/>
            </p:cNvSpPr>
            <p:nvPr/>
          </p:nvSpPr>
          <p:spPr bwMode="auto">
            <a:xfrm rot="21571905" flipV="1">
              <a:off x="4966" y="2761"/>
              <a:ext cx="698" cy="400"/>
            </a:xfrm>
            <a:prstGeom prst="line">
              <a:avLst/>
            </a:prstGeom>
            <a:noFill/>
            <a:ln w="6350">
              <a:solidFill>
                <a:schemeClr val="bg2"/>
              </a:solidFill>
              <a:round/>
            </a:ln>
          </p:spPr>
          <p:txBody>
            <a:bodyPr/>
            <a:lstStyle/>
            <a:p>
              <a:endParaRPr lang="en-IN"/>
            </a:p>
          </p:txBody>
        </p:sp>
        <p:sp>
          <p:nvSpPr>
            <p:cNvPr id="3128" name="Line 38"/>
            <p:cNvSpPr>
              <a:spLocks noChangeShapeType="1"/>
            </p:cNvSpPr>
            <p:nvPr/>
          </p:nvSpPr>
          <p:spPr bwMode="auto">
            <a:xfrm rot="28095" flipH="1" flipV="1">
              <a:off x="4272" y="2763"/>
              <a:ext cx="698" cy="399"/>
            </a:xfrm>
            <a:prstGeom prst="line">
              <a:avLst/>
            </a:prstGeom>
            <a:noFill/>
            <a:ln w="6350">
              <a:solidFill>
                <a:schemeClr val="bg2"/>
              </a:solidFill>
              <a:round/>
            </a:ln>
          </p:spPr>
          <p:txBody>
            <a:bodyPr/>
            <a:lstStyle/>
            <a:p>
              <a:endParaRPr lang="en-IN"/>
            </a:p>
          </p:txBody>
        </p:sp>
        <p:sp>
          <p:nvSpPr>
            <p:cNvPr id="3129" name="Line 39"/>
            <p:cNvSpPr>
              <a:spLocks noChangeShapeType="1"/>
            </p:cNvSpPr>
            <p:nvPr/>
          </p:nvSpPr>
          <p:spPr bwMode="auto">
            <a:xfrm flipV="1">
              <a:off x="4966" y="3140"/>
              <a:ext cx="0" cy="785"/>
            </a:xfrm>
            <a:prstGeom prst="line">
              <a:avLst/>
            </a:prstGeom>
            <a:noFill/>
            <a:ln w="9525">
              <a:solidFill>
                <a:schemeClr val="tx1"/>
              </a:solidFill>
              <a:round/>
            </a:ln>
          </p:spPr>
          <p:txBody>
            <a:bodyPr wrap="none" anchor="ctr"/>
            <a:lstStyle/>
            <a:p>
              <a:endParaRPr lang="en-IN"/>
            </a:p>
          </p:txBody>
        </p:sp>
        <p:sp>
          <p:nvSpPr>
            <p:cNvPr id="3130" name="WordArt 40"/>
            <p:cNvSpPr>
              <a:spLocks noChangeArrowheads="1" noChangeShapeType="1" noTextEdit="1"/>
            </p:cNvSpPr>
            <p:nvPr/>
          </p:nvSpPr>
          <p:spPr bwMode="auto">
            <a:xfrm>
              <a:off x="5486" y="2640"/>
              <a:ext cx="107" cy="178"/>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L</a:t>
              </a:r>
              <a:endParaRPr lang="en-IN" sz="2000" b="1" kern="10">
                <a:ln w="9525">
                  <a:solidFill>
                    <a:srgbClr val="CC99FF"/>
                  </a:solidFill>
                  <a:round/>
                </a:ln>
                <a:solidFill>
                  <a:srgbClr val="FF0000"/>
                </a:solidFill>
                <a:latin typeface="Arial"/>
                <a:cs typeface="Arial"/>
              </a:endParaRPr>
            </a:p>
          </p:txBody>
        </p:sp>
        <p:sp>
          <p:nvSpPr>
            <p:cNvPr id="3131" name="WordArt 41"/>
            <p:cNvSpPr>
              <a:spLocks noChangeArrowheads="1" noChangeShapeType="1" noTextEdit="1"/>
            </p:cNvSpPr>
            <p:nvPr/>
          </p:nvSpPr>
          <p:spPr bwMode="auto">
            <a:xfrm>
              <a:off x="4379" y="2676"/>
              <a:ext cx="143" cy="176"/>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D</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3132" name="Text Box 42"/>
            <p:cNvSpPr txBox="1">
              <a:spLocks noChangeArrowheads="1"/>
            </p:cNvSpPr>
            <p:nvPr/>
          </p:nvSpPr>
          <p:spPr bwMode="auto">
            <a:xfrm>
              <a:off x="4911" y="3705"/>
              <a:ext cx="303" cy="327"/>
            </a:xfrm>
            <a:prstGeom prst="rect">
              <a:avLst/>
            </a:prstGeom>
            <a:noFill/>
            <a:ln w="9525">
              <a:noFill/>
              <a:miter lim="800000"/>
            </a:ln>
          </p:spPr>
          <p:txBody>
            <a:bodyPr wrap="none">
              <a:spAutoFit/>
            </a:bodyPr>
            <a:lstStyle/>
            <a:p>
              <a:pPr algn="ctr"/>
              <a:r>
                <a:rPr lang="en-US" sz="2800">
                  <a:solidFill>
                    <a:srgbClr val="009900"/>
                  </a:solidFill>
                  <a:latin typeface="Arial Black" pitchFamily="34" charset="0"/>
                </a:rPr>
                <a:t>H</a:t>
              </a:r>
              <a:endParaRPr lang="en-US" sz="2800">
                <a:solidFill>
                  <a:srgbClr val="009900"/>
                </a:solidFill>
                <a:latin typeface="Arial Black" pitchFamily="34" charset="0"/>
              </a:endParaRPr>
            </a:p>
          </p:txBody>
        </p:sp>
      </p:grpSp>
      <p:grpSp>
        <p:nvGrpSpPr>
          <p:cNvPr id="9" name="Group 43"/>
          <p:cNvGrpSpPr/>
          <p:nvPr/>
        </p:nvGrpSpPr>
        <p:grpSpPr bwMode="auto">
          <a:xfrm>
            <a:off x="2762250" y="3919538"/>
            <a:ext cx="1447800" cy="2176462"/>
            <a:chOff x="1632" y="2613"/>
            <a:chExt cx="912" cy="1371"/>
          </a:xfrm>
        </p:grpSpPr>
        <p:sp>
          <p:nvSpPr>
            <p:cNvPr id="3119" name="Rectangle 44"/>
            <p:cNvSpPr>
              <a:spLocks noChangeArrowheads="1"/>
            </p:cNvSpPr>
            <p:nvPr/>
          </p:nvSpPr>
          <p:spPr bwMode="auto">
            <a:xfrm>
              <a:off x="1728" y="3024"/>
              <a:ext cx="336" cy="816"/>
            </a:xfrm>
            <a:prstGeom prst="rect">
              <a:avLst/>
            </a:prstGeom>
            <a:solidFill>
              <a:schemeClr val="bg1"/>
            </a:solidFill>
            <a:ln w="9525">
              <a:solidFill>
                <a:schemeClr val="tx1"/>
              </a:solidFill>
              <a:miter lim="800000"/>
            </a:ln>
          </p:spPr>
          <p:txBody>
            <a:bodyPr wrap="none" anchor="ctr"/>
            <a:lstStyle/>
            <a:p>
              <a:endParaRPr lang="en-IN"/>
            </a:p>
          </p:txBody>
        </p:sp>
        <p:sp>
          <p:nvSpPr>
            <p:cNvPr id="3120" name="Line 45"/>
            <p:cNvSpPr>
              <a:spLocks noChangeShapeType="1"/>
            </p:cNvSpPr>
            <p:nvPr/>
          </p:nvSpPr>
          <p:spPr bwMode="auto">
            <a:xfrm flipV="1">
              <a:off x="1728" y="2736"/>
              <a:ext cx="528" cy="288"/>
            </a:xfrm>
            <a:prstGeom prst="line">
              <a:avLst/>
            </a:prstGeom>
            <a:noFill/>
            <a:ln w="9525">
              <a:solidFill>
                <a:schemeClr val="tx1"/>
              </a:solidFill>
              <a:round/>
            </a:ln>
          </p:spPr>
          <p:txBody>
            <a:bodyPr wrap="none" anchor="ctr"/>
            <a:lstStyle/>
            <a:p>
              <a:endParaRPr lang="en-IN"/>
            </a:p>
          </p:txBody>
        </p:sp>
        <p:sp>
          <p:nvSpPr>
            <p:cNvPr id="3121" name="Line 46"/>
            <p:cNvSpPr>
              <a:spLocks noChangeShapeType="1"/>
            </p:cNvSpPr>
            <p:nvPr/>
          </p:nvSpPr>
          <p:spPr bwMode="auto">
            <a:xfrm flipV="1">
              <a:off x="2064" y="2613"/>
              <a:ext cx="480" cy="411"/>
            </a:xfrm>
            <a:prstGeom prst="line">
              <a:avLst/>
            </a:prstGeom>
            <a:noFill/>
            <a:ln w="9525">
              <a:solidFill>
                <a:schemeClr val="tx1"/>
              </a:solidFill>
              <a:round/>
            </a:ln>
          </p:spPr>
          <p:txBody>
            <a:bodyPr wrap="none" anchor="ctr"/>
            <a:lstStyle/>
            <a:p>
              <a:endParaRPr lang="en-IN"/>
            </a:p>
          </p:txBody>
        </p:sp>
        <p:sp>
          <p:nvSpPr>
            <p:cNvPr id="3122" name="Line 47"/>
            <p:cNvSpPr>
              <a:spLocks noChangeShapeType="1"/>
            </p:cNvSpPr>
            <p:nvPr/>
          </p:nvSpPr>
          <p:spPr bwMode="auto">
            <a:xfrm flipV="1">
              <a:off x="2064" y="3360"/>
              <a:ext cx="349" cy="480"/>
            </a:xfrm>
            <a:prstGeom prst="line">
              <a:avLst/>
            </a:prstGeom>
            <a:noFill/>
            <a:ln w="9525">
              <a:solidFill>
                <a:schemeClr val="tx1"/>
              </a:solidFill>
              <a:round/>
            </a:ln>
          </p:spPr>
          <p:txBody>
            <a:bodyPr wrap="none" anchor="ctr"/>
            <a:lstStyle/>
            <a:p>
              <a:endParaRPr lang="en-IN"/>
            </a:p>
          </p:txBody>
        </p:sp>
        <p:sp>
          <p:nvSpPr>
            <p:cNvPr id="3123" name="Line 48"/>
            <p:cNvSpPr>
              <a:spLocks noChangeShapeType="1"/>
            </p:cNvSpPr>
            <p:nvPr/>
          </p:nvSpPr>
          <p:spPr bwMode="auto">
            <a:xfrm>
              <a:off x="2247" y="2736"/>
              <a:ext cx="144" cy="0"/>
            </a:xfrm>
            <a:prstGeom prst="line">
              <a:avLst/>
            </a:prstGeom>
            <a:noFill/>
            <a:ln w="9525">
              <a:solidFill>
                <a:schemeClr val="tx1"/>
              </a:solidFill>
              <a:round/>
            </a:ln>
          </p:spPr>
          <p:txBody>
            <a:bodyPr wrap="none" anchor="ctr"/>
            <a:lstStyle/>
            <a:p>
              <a:endParaRPr lang="en-IN"/>
            </a:p>
          </p:txBody>
        </p:sp>
        <p:sp>
          <p:nvSpPr>
            <p:cNvPr id="3124" name="Line 49"/>
            <p:cNvSpPr>
              <a:spLocks noChangeShapeType="1"/>
            </p:cNvSpPr>
            <p:nvPr/>
          </p:nvSpPr>
          <p:spPr bwMode="auto">
            <a:xfrm>
              <a:off x="2400" y="2736"/>
              <a:ext cx="0" cy="624"/>
            </a:xfrm>
            <a:prstGeom prst="line">
              <a:avLst/>
            </a:prstGeom>
            <a:noFill/>
            <a:ln w="9525">
              <a:solidFill>
                <a:schemeClr val="tx1"/>
              </a:solidFill>
              <a:round/>
            </a:ln>
          </p:spPr>
          <p:txBody>
            <a:bodyPr wrap="none" anchor="ctr"/>
            <a:lstStyle/>
            <a:p>
              <a:endParaRPr lang="en-IN"/>
            </a:p>
          </p:txBody>
        </p:sp>
        <p:sp>
          <p:nvSpPr>
            <p:cNvPr id="3125" name="Line 50"/>
            <p:cNvSpPr>
              <a:spLocks noChangeShapeType="1"/>
            </p:cNvSpPr>
            <p:nvPr/>
          </p:nvSpPr>
          <p:spPr bwMode="auto">
            <a:xfrm flipH="1">
              <a:off x="1632" y="3024"/>
              <a:ext cx="432" cy="0"/>
            </a:xfrm>
            <a:prstGeom prst="line">
              <a:avLst/>
            </a:prstGeom>
            <a:noFill/>
            <a:ln w="9525">
              <a:solidFill>
                <a:schemeClr val="tx1"/>
              </a:solidFill>
              <a:round/>
            </a:ln>
          </p:spPr>
          <p:txBody>
            <a:bodyPr wrap="none" anchor="ctr"/>
            <a:lstStyle/>
            <a:p>
              <a:endParaRPr lang="en-IN"/>
            </a:p>
          </p:txBody>
        </p:sp>
        <p:sp>
          <p:nvSpPr>
            <p:cNvPr id="3126" name="Line 51"/>
            <p:cNvSpPr>
              <a:spLocks noChangeShapeType="1"/>
            </p:cNvSpPr>
            <p:nvPr/>
          </p:nvSpPr>
          <p:spPr bwMode="auto">
            <a:xfrm>
              <a:off x="2064" y="3600"/>
              <a:ext cx="0" cy="384"/>
            </a:xfrm>
            <a:prstGeom prst="line">
              <a:avLst/>
            </a:prstGeom>
            <a:noFill/>
            <a:ln w="9525">
              <a:solidFill>
                <a:schemeClr val="tx1"/>
              </a:solidFill>
              <a:round/>
            </a:ln>
          </p:spPr>
          <p:txBody>
            <a:bodyPr wrap="none" anchor="ctr"/>
            <a:lstStyle/>
            <a:p>
              <a:endParaRPr lang="en-IN"/>
            </a:p>
          </p:txBody>
        </p:sp>
      </p:grpSp>
      <p:grpSp>
        <p:nvGrpSpPr>
          <p:cNvPr id="10" name="Group 52"/>
          <p:cNvGrpSpPr/>
          <p:nvPr/>
        </p:nvGrpSpPr>
        <p:grpSpPr bwMode="auto">
          <a:xfrm>
            <a:off x="1466850" y="4224338"/>
            <a:ext cx="1295400" cy="1838325"/>
            <a:chOff x="48" y="2730"/>
            <a:chExt cx="816" cy="1158"/>
          </a:xfrm>
        </p:grpSpPr>
        <p:sp>
          <p:nvSpPr>
            <p:cNvPr id="3111" name="Rectangle 53"/>
            <p:cNvSpPr>
              <a:spLocks noChangeArrowheads="1"/>
            </p:cNvSpPr>
            <p:nvPr/>
          </p:nvSpPr>
          <p:spPr bwMode="auto">
            <a:xfrm>
              <a:off x="192" y="2946"/>
              <a:ext cx="384" cy="816"/>
            </a:xfrm>
            <a:prstGeom prst="rect">
              <a:avLst/>
            </a:prstGeom>
            <a:solidFill>
              <a:schemeClr val="bg1"/>
            </a:solidFill>
            <a:ln w="9525">
              <a:solidFill>
                <a:schemeClr val="tx1"/>
              </a:solidFill>
              <a:miter lim="800000"/>
            </a:ln>
          </p:spPr>
          <p:txBody>
            <a:bodyPr wrap="none" anchor="ctr"/>
            <a:lstStyle/>
            <a:p>
              <a:endParaRPr lang="en-IN"/>
            </a:p>
          </p:txBody>
        </p:sp>
        <p:sp>
          <p:nvSpPr>
            <p:cNvPr id="3112" name="Line 54"/>
            <p:cNvSpPr>
              <a:spLocks noChangeShapeType="1"/>
            </p:cNvSpPr>
            <p:nvPr/>
          </p:nvSpPr>
          <p:spPr bwMode="auto">
            <a:xfrm flipV="1">
              <a:off x="192" y="2802"/>
              <a:ext cx="192" cy="144"/>
            </a:xfrm>
            <a:prstGeom prst="line">
              <a:avLst/>
            </a:prstGeom>
            <a:noFill/>
            <a:ln w="9525">
              <a:solidFill>
                <a:schemeClr val="tx1"/>
              </a:solidFill>
              <a:round/>
            </a:ln>
          </p:spPr>
          <p:txBody>
            <a:bodyPr wrap="none" anchor="ctr"/>
            <a:lstStyle/>
            <a:p>
              <a:endParaRPr lang="en-IN"/>
            </a:p>
          </p:txBody>
        </p:sp>
        <p:sp>
          <p:nvSpPr>
            <p:cNvPr id="3113" name="Line 55"/>
            <p:cNvSpPr>
              <a:spLocks noChangeShapeType="1"/>
            </p:cNvSpPr>
            <p:nvPr/>
          </p:nvSpPr>
          <p:spPr bwMode="auto">
            <a:xfrm flipV="1">
              <a:off x="576" y="2730"/>
              <a:ext cx="288" cy="216"/>
            </a:xfrm>
            <a:prstGeom prst="line">
              <a:avLst/>
            </a:prstGeom>
            <a:noFill/>
            <a:ln w="9525">
              <a:solidFill>
                <a:schemeClr val="tx1"/>
              </a:solidFill>
              <a:round/>
            </a:ln>
          </p:spPr>
          <p:txBody>
            <a:bodyPr wrap="none" anchor="ctr"/>
            <a:lstStyle/>
            <a:p>
              <a:endParaRPr lang="en-IN"/>
            </a:p>
          </p:txBody>
        </p:sp>
        <p:sp>
          <p:nvSpPr>
            <p:cNvPr id="3114" name="Line 56"/>
            <p:cNvSpPr>
              <a:spLocks noChangeShapeType="1"/>
            </p:cNvSpPr>
            <p:nvPr/>
          </p:nvSpPr>
          <p:spPr bwMode="auto">
            <a:xfrm>
              <a:off x="384" y="2802"/>
              <a:ext cx="384" cy="0"/>
            </a:xfrm>
            <a:prstGeom prst="line">
              <a:avLst/>
            </a:prstGeom>
            <a:noFill/>
            <a:ln w="9525">
              <a:solidFill>
                <a:schemeClr val="tx1"/>
              </a:solidFill>
              <a:round/>
            </a:ln>
          </p:spPr>
          <p:txBody>
            <a:bodyPr wrap="none" anchor="ctr"/>
            <a:lstStyle/>
            <a:p>
              <a:endParaRPr lang="en-IN"/>
            </a:p>
          </p:txBody>
        </p:sp>
        <p:sp>
          <p:nvSpPr>
            <p:cNvPr id="3115" name="Line 57"/>
            <p:cNvSpPr>
              <a:spLocks noChangeShapeType="1"/>
            </p:cNvSpPr>
            <p:nvPr/>
          </p:nvSpPr>
          <p:spPr bwMode="auto">
            <a:xfrm>
              <a:off x="759" y="2784"/>
              <a:ext cx="0" cy="864"/>
            </a:xfrm>
            <a:prstGeom prst="line">
              <a:avLst/>
            </a:prstGeom>
            <a:noFill/>
            <a:ln w="9525">
              <a:solidFill>
                <a:schemeClr val="tx1"/>
              </a:solidFill>
              <a:round/>
            </a:ln>
          </p:spPr>
          <p:txBody>
            <a:bodyPr wrap="none" anchor="ctr"/>
            <a:lstStyle/>
            <a:p>
              <a:endParaRPr lang="en-IN"/>
            </a:p>
          </p:txBody>
        </p:sp>
        <p:sp>
          <p:nvSpPr>
            <p:cNvPr id="3116" name="Line 58"/>
            <p:cNvSpPr>
              <a:spLocks noChangeShapeType="1"/>
            </p:cNvSpPr>
            <p:nvPr/>
          </p:nvSpPr>
          <p:spPr bwMode="auto">
            <a:xfrm flipV="1">
              <a:off x="576" y="3618"/>
              <a:ext cx="192" cy="144"/>
            </a:xfrm>
            <a:prstGeom prst="line">
              <a:avLst/>
            </a:prstGeom>
            <a:noFill/>
            <a:ln w="9525">
              <a:solidFill>
                <a:schemeClr val="tx1"/>
              </a:solidFill>
              <a:round/>
            </a:ln>
          </p:spPr>
          <p:txBody>
            <a:bodyPr wrap="none" anchor="ctr"/>
            <a:lstStyle/>
            <a:p>
              <a:endParaRPr lang="en-IN"/>
            </a:p>
          </p:txBody>
        </p:sp>
        <p:sp>
          <p:nvSpPr>
            <p:cNvPr id="3117" name="Line 59"/>
            <p:cNvSpPr>
              <a:spLocks noChangeShapeType="1"/>
            </p:cNvSpPr>
            <p:nvPr/>
          </p:nvSpPr>
          <p:spPr bwMode="auto">
            <a:xfrm flipH="1">
              <a:off x="48" y="2946"/>
              <a:ext cx="432" cy="0"/>
            </a:xfrm>
            <a:prstGeom prst="line">
              <a:avLst/>
            </a:prstGeom>
            <a:noFill/>
            <a:ln w="9525">
              <a:solidFill>
                <a:schemeClr val="tx1"/>
              </a:solidFill>
              <a:round/>
            </a:ln>
          </p:spPr>
          <p:txBody>
            <a:bodyPr wrap="none" anchor="ctr"/>
            <a:lstStyle/>
            <a:p>
              <a:endParaRPr lang="en-IN"/>
            </a:p>
          </p:txBody>
        </p:sp>
        <p:sp>
          <p:nvSpPr>
            <p:cNvPr id="3118" name="Line 60"/>
            <p:cNvSpPr>
              <a:spLocks noChangeShapeType="1"/>
            </p:cNvSpPr>
            <p:nvPr/>
          </p:nvSpPr>
          <p:spPr bwMode="auto">
            <a:xfrm>
              <a:off x="576" y="3504"/>
              <a:ext cx="0" cy="384"/>
            </a:xfrm>
            <a:prstGeom prst="line">
              <a:avLst/>
            </a:prstGeom>
            <a:noFill/>
            <a:ln w="9525">
              <a:solidFill>
                <a:schemeClr val="tx1"/>
              </a:solidFill>
              <a:round/>
            </a:ln>
          </p:spPr>
          <p:txBody>
            <a:bodyPr wrap="none" anchor="ctr"/>
            <a:lstStyle/>
            <a:p>
              <a:endParaRPr lang="en-IN"/>
            </a:p>
          </p:txBody>
        </p:sp>
      </p:grpSp>
      <p:sp>
        <p:nvSpPr>
          <p:cNvPr id="3133" name="Text Box 61"/>
          <p:cNvSpPr txBox="1">
            <a:spLocks noChangeArrowheads="1"/>
          </p:cNvSpPr>
          <p:nvPr/>
        </p:nvSpPr>
        <p:spPr bwMode="auto">
          <a:xfrm>
            <a:off x="4713288" y="1863725"/>
            <a:ext cx="4143375" cy="1793875"/>
          </a:xfrm>
          <a:prstGeom prst="rect">
            <a:avLst/>
          </a:prstGeom>
          <a:noFill/>
          <a:ln w="9525">
            <a:noFill/>
            <a:miter lim="800000"/>
          </a:ln>
        </p:spPr>
        <p:txBody>
          <a:bodyPr wrap="none">
            <a:spAutoFit/>
          </a:bodyPr>
          <a:lstStyle/>
          <a:p>
            <a:pPr algn="ctr"/>
            <a:r>
              <a:rPr lang="en-US" sz="1400" b="1">
                <a:solidFill>
                  <a:schemeClr val="accent2"/>
                </a:solidFill>
              </a:rPr>
              <a:t>NOW OBSERVE BELOW GIVEN DRAWINGS.</a:t>
            </a:r>
            <a:endParaRPr lang="en-US" sz="1400" b="1">
              <a:solidFill>
                <a:schemeClr val="accent2"/>
              </a:solidFill>
            </a:endParaRPr>
          </a:p>
          <a:p>
            <a:pPr algn="ctr"/>
            <a:r>
              <a:rPr lang="en-US" sz="1400" b="1">
                <a:solidFill>
                  <a:schemeClr val="accent2"/>
                </a:solidFill>
              </a:rPr>
              <a:t>ONE CAN NOTE SPECIFIC INCLINATION</a:t>
            </a:r>
            <a:endParaRPr lang="en-US" sz="1400" b="1">
              <a:solidFill>
                <a:schemeClr val="accent2"/>
              </a:solidFill>
            </a:endParaRPr>
          </a:p>
          <a:p>
            <a:pPr algn="ctr"/>
            <a:r>
              <a:rPr lang="en-US" sz="1400" b="1">
                <a:solidFill>
                  <a:schemeClr val="accent2"/>
                </a:solidFill>
              </a:rPr>
              <a:t>AMONG H, L &amp; D AXES.</a:t>
            </a:r>
            <a:endParaRPr lang="en-US" sz="1400" b="1">
              <a:solidFill>
                <a:schemeClr val="accent2"/>
              </a:solidFill>
            </a:endParaRPr>
          </a:p>
          <a:p>
            <a:pPr algn="ctr"/>
            <a:r>
              <a:rPr lang="en-US" sz="1400" b="1">
                <a:solidFill>
                  <a:schemeClr val="accent2"/>
                </a:solidFill>
              </a:rPr>
              <a:t>ISO MEANS SAME, SIMILAR OR EQUAL</a:t>
            </a:r>
            <a:r>
              <a:rPr lang="en-US" sz="1400" b="1"/>
              <a:t>.</a:t>
            </a:r>
            <a:endParaRPr lang="en-US" sz="1400" b="1"/>
          </a:p>
          <a:p>
            <a:pPr algn="ctr"/>
            <a:r>
              <a:rPr lang="en-US" sz="1400" b="1"/>
              <a:t>HERE ONE CAN FIND </a:t>
            </a:r>
            <a:endParaRPr lang="en-US" sz="1400" b="1"/>
          </a:p>
          <a:p>
            <a:pPr algn="ctr"/>
            <a:r>
              <a:rPr lang="en-US" sz="1400" b="1"/>
              <a:t>EDUAL  INCLINATION AMONG H, L &amp; D AXES. </a:t>
            </a:r>
            <a:endParaRPr lang="en-US" sz="1400" b="1"/>
          </a:p>
          <a:p>
            <a:pPr algn="ctr"/>
            <a:r>
              <a:rPr lang="en-US" sz="1400" b="1"/>
              <a:t>EACH IS 120</a:t>
            </a:r>
            <a:r>
              <a:rPr lang="en-US" sz="1400" b="1" baseline="30000"/>
              <a:t>0</a:t>
            </a:r>
            <a:r>
              <a:rPr lang="en-US" sz="1400" b="1"/>
              <a:t> INCLINED WITH OTHER TWO. </a:t>
            </a:r>
            <a:endParaRPr lang="en-US" sz="1400" b="1"/>
          </a:p>
          <a:p>
            <a:pPr algn="ctr"/>
            <a:r>
              <a:rPr lang="en-US" sz="1400" b="1"/>
              <a:t>HENCE IT IS CALLED </a:t>
            </a:r>
            <a:r>
              <a:rPr lang="en-US" sz="1400" b="1">
                <a:solidFill>
                  <a:srgbClr val="FF0000"/>
                </a:solidFill>
              </a:rPr>
              <a:t>ISOMETRIC DRAWING</a:t>
            </a:r>
            <a:r>
              <a:rPr lang="en-US" sz="1400" b="1"/>
              <a:t>  </a:t>
            </a:r>
            <a:endParaRPr lang="en-US" sz="1400" b="1"/>
          </a:p>
        </p:txBody>
      </p:sp>
      <p:grpSp>
        <p:nvGrpSpPr>
          <p:cNvPr id="11" name="Group 62"/>
          <p:cNvGrpSpPr/>
          <p:nvPr/>
        </p:nvGrpSpPr>
        <p:grpSpPr bwMode="auto">
          <a:xfrm>
            <a:off x="400050" y="4157663"/>
            <a:ext cx="914400" cy="1552575"/>
            <a:chOff x="240" y="2646"/>
            <a:chExt cx="576" cy="978"/>
          </a:xfrm>
        </p:grpSpPr>
        <p:sp>
          <p:nvSpPr>
            <p:cNvPr id="3106" name="Rectangle 63"/>
            <p:cNvSpPr>
              <a:spLocks noChangeArrowheads="1"/>
            </p:cNvSpPr>
            <p:nvPr/>
          </p:nvSpPr>
          <p:spPr bwMode="auto">
            <a:xfrm flipH="1">
              <a:off x="432" y="2808"/>
              <a:ext cx="384" cy="816"/>
            </a:xfrm>
            <a:prstGeom prst="rect">
              <a:avLst/>
            </a:prstGeom>
            <a:solidFill>
              <a:schemeClr val="bg1"/>
            </a:solidFill>
            <a:ln w="9525">
              <a:solidFill>
                <a:schemeClr val="tx1"/>
              </a:solidFill>
              <a:miter lim="800000"/>
            </a:ln>
          </p:spPr>
          <p:txBody>
            <a:bodyPr wrap="none" anchor="ctr"/>
            <a:lstStyle/>
            <a:p>
              <a:endParaRPr lang="en-IN"/>
            </a:p>
          </p:txBody>
        </p:sp>
        <p:sp>
          <p:nvSpPr>
            <p:cNvPr id="3107" name="Line 64"/>
            <p:cNvSpPr>
              <a:spLocks noChangeShapeType="1"/>
            </p:cNvSpPr>
            <p:nvPr/>
          </p:nvSpPr>
          <p:spPr bwMode="auto">
            <a:xfrm flipH="1" flipV="1">
              <a:off x="624" y="2664"/>
              <a:ext cx="192" cy="144"/>
            </a:xfrm>
            <a:prstGeom prst="line">
              <a:avLst/>
            </a:prstGeom>
            <a:noFill/>
            <a:ln w="9525">
              <a:solidFill>
                <a:schemeClr val="tx1"/>
              </a:solidFill>
              <a:round/>
            </a:ln>
          </p:spPr>
          <p:txBody>
            <a:bodyPr wrap="none" anchor="ctr"/>
            <a:lstStyle/>
            <a:p>
              <a:endParaRPr lang="en-IN"/>
            </a:p>
          </p:txBody>
        </p:sp>
        <p:sp>
          <p:nvSpPr>
            <p:cNvPr id="3108" name="Line 65"/>
            <p:cNvSpPr>
              <a:spLocks noChangeShapeType="1"/>
            </p:cNvSpPr>
            <p:nvPr/>
          </p:nvSpPr>
          <p:spPr bwMode="auto">
            <a:xfrm flipH="1">
              <a:off x="240" y="2664"/>
              <a:ext cx="384" cy="0"/>
            </a:xfrm>
            <a:prstGeom prst="line">
              <a:avLst/>
            </a:prstGeom>
            <a:noFill/>
            <a:ln w="9525">
              <a:solidFill>
                <a:schemeClr val="tx1"/>
              </a:solidFill>
              <a:round/>
            </a:ln>
          </p:spPr>
          <p:txBody>
            <a:bodyPr wrap="none" anchor="ctr"/>
            <a:lstStyle/>
            <a:p>
              <a:endParaRPr lang="en-IN"/>
            </a:p>
          </p:txBody>
        </p:sp>
        <p:sp>
          <p:nvSpPr>
            <p:cNvPr id="3109" name="Line 66"/>
            <p:cNvSpPr>
              <a:spLocks noChangeShapeType="1"/>
            </p:cNvSpPr>
            <p:nvPr/>
          </p:nvSpPr>
          <p:spPr bwMode="auto">
            <a:xfrm flipH="1">
              <a:off x="249" y="2646"/>
              <a:ext cx="0" cy="864"/>
            </a:xfrm>
            <a:prstGeom prst="line">
              <a:avLst/>
            </a:prstGeom>
            <a:noFill/>
            <a:ln w="9525">
              <a:solidFill>
                <a:schemeClr val="tx1"/>
              </a:solidFill>
              <a:round/>
            </a:ln>
          </p:spPr>
          <p:txBody>
            <a:bodyPr wrap="none" anchor="ctr"/>
            <a:lstStyle/>
            <a:p>
              <a:endParaRPr lang="en-IN"/>
            </a:p>
          </p:txBody>
        </p:sp>
        <p:sp>
          <p:nvSpPr>
            <p:cNvPr id="3110" name="Line 67"/>
            <p:cNvSpPr>
              <a:spLocks noChangeShapeType="1"/>
            </p:cNvSpPr>
            <p:nvPr/>
          </p:nvSpPr>
          <p:spPr bwMode="auto">
            <a:xfrm flipH="1" flipV="1">
              <a:off x="240" y="3480"/>
              <a:ext cx="192" cy="144"/>
            </a:xfrm>
            <a:prstGeom prst="line">
              <a:avLst/>
            </a:prstGeom>
            <a:noFill/>
            <a:ln w="9525">
              <a:solidFill>
                <a:schemeClr val="tx1"/>
              </a:solidFill>
              <a:round/>
            </a:ln>
          </p:spPr>
          <p:txBody>
            <a:bodyPr wrap="none" anchor="ctr"/>
            <a:lstStyle/>
            <a:p>
              <a:endParaRPr lang="en-IN"/>
            </a:p>
          </p:txBody>
        </p:sp>
      </p:grpSp>
      <p:grpSp>
        <p:nvGrpSpPr>
          <p:cNvPr id="13" name="Group 68"/>
          <p:cNvGrpSpPr/>
          <p:nvPr/>
        </p:nvGrpSpPr>
        <p:grpSpPr bwMode="auto">
          <a:xfrm>
            <a:off x="247650" y="3843338"/>
            <a:ext cx="1358900" cy="2195512"/>
            <a:chOff x="144" y="2448"/>
            <a:chExt cx="856" cy="1383"/>
          </a:xfrm>
        </p:grpSpPr>
        <p:sp>
          <p:nvSpPr>
            <p:cNvPr id="3100" name="Line 69"/>
            <p:cNvSpPr>
              <a:spLocks noChangeShapeType="1"/>
            </p:cNvSpPr>
            <p:nvPr/>
          </p:nvSpPr>
          <p:spPr bwMode="auto">
            <a:xfrm flipH="1" flipV="1">
              <a:off x="144" y="2592"/>
              <a:ext cx="288" cy="216"/>
            </a:xfrm>
            <a:prstGeom prst="line">
              <a:avLst/>
            </a:prstGeom>
            <a:noFill/>
            <a:ln w="9525">
              <a:solidFill>
                <a:schemeClr val="tx1"/>
              </a:solidFill>
              <a:round/>
            </a:ln>
          </p:spPr>
          <p:txBody>
            <a:bodyPr wrap="none" anchor="ctr"/>
            <a:lstStyle/>
            <a:p>
              <a:endParaRPr lang="en-IN"/>
            </a:p>
          </p:txBody>
        </p:sp>
        <p:sp>
          <p:nvSpPr>
            <p:cNvPr id="3101" name="Line 70"/>
            <p:cNvSpPr>
              <a:spLocks noChangeShapeType="1"/>
            </p:cNvSpPr>
            <p:nvPr/>
          </p:nvSpPr>
          <p:spPr bwMode="auto">
            <a:xfrm>
              <a:off x="432" y="3366"/>
              <a:ext cx="0" cy="384"/>
            </a:xfrm>
            <a:prstGeom prst="line">
              <a:avLst/>
            </a:prstGeom>
            <a:noFill/>
            <a:ln w="9525">
              <a:solidFill>
                <a:schemeClr val="tx1"/>
              </a:solidFill>
              <a:round/>
            </a:ln>
          </p:spPr>
          <p:txBody>
            <a:bodyPr wrap="none" anchor="ctr"/>
            <a:lstStyle/>
            <a:p>
              <a:endParaRPr lang="en-IN"/>
            </a:p>
          </p:txBody>
        </p:sp>
        <p:sp>
          <p:nvSpPr>
            <p:cNvPr id="3102" name="Line 71"/>
            <p:cNvSpPr>
              <a:spLocks noChangeShapeType="1"/>
            </p:cNvSpPr>
            <p:nvPr/>
          </p:nvSpPr>
          <p:spPr bwMode="auto">
            <a:xfrm flipH="1">
              <a:off x="480" y="2808"/>
              <a:ext cx="432" cy="0"/>
            </a:xfrm>
            <a:prstGeom prst="line">
              <a:avLst/>
            </a:prstGeom>
            <a:noFill/>
            <a:ln w="9525">
              <a:solidFill>
                <a:schemeClr val="tx1"/>
              </a:solidFill>
              <a:round/>
            </a:ln>
          </p:spPr>
          <p:txBody>
            <a:bodyPr wrap="none" anchor="ctr"/>
            <a:lstStyle/>
            <a:p>
              <a:endParaRPr lang="en-IN"/>
            </a:p>
          </p:txBody>
        </p:sp>
        <p:sp>
          <p:nvSpPr>
            <p:cNvPr id="3103" name="Text Box 72"/>
            <p:cNvSpPr txBox="1">
              <a:spLocks noChangeArrowheads="1"/>
            </p:cNvSpPr>
            <p:nvPr/>
          </p:nvSpPr>
          <p:spPr bwMode="auto">
            <a:xfrm>
              <a:off x="411" y="3600"/>
              <a:ext cx="236" cy="231"/>
            </a:xfrm>
            <a:prstGeom prst="rect">
              <a:avLst/>
            </a:prstGeom>
            <a:noFill/>
            <a:ln w="9525">
              <a:noFill/>
              <a:miter lim="800000"/>
            </a:ln>
          </p:spPr>
          <p:txBody>
            <a:bodyPr wrap="none">
              <a:spAutoFit/>
            </a:bodyPr>
            <a:lstStyle/>
            <a:p>
              <a:pPr algn="ctr"/>
              <a:r>
                <a:rPr lang="en-US">
                  <a:solidFill>
                    <a:srgbClr val="009900"/>
                  </a:solidFill>
                  <a:latin typeface="Arial Black" pitchFamily="34" charset="0"/>
                </a:rPr>
                <a:t>H</a:t>
              </a:r>
              <a:endParaRPr lang="en-US">
                <a:solidFill>
                  <a:srgbClr val="009900"/>
                </a:solidFill>
                <a:latin typeface="Arial Black" pitchFamily="34" charset="0"/>
              </a:endParaRPr>
            </a:p>
          </p:txBody>
        </p:sp>
        <p:sp>
          <p:nvSpPr>
            <p:cNvPr id="3104" name="Text Box 73"/>
            <p:cNvSpPr txBox="1">
              <a:spLocks noChangeArrowheads="1"/>
            </p:cNvSpPr>
            <p:nvPr/>
          </p:nvSpPr>
          <p:spPr bwMode="auto">
            <a:xfrm>
              <a:off x="816" y="2640"/>
              <a:ext cx="184" cy="192"/>
            </a:xfrm>
            <a:prstGeom prst="rect">
              <a:avLst/>
            </a:prstGeom>
            <a:noFill/>
            <a:ln w="9525">
              <a:noFill/>
              <a:miter lim="800000"/>
            </a:ln>
          </p:spPr>
          <p:txBody>
            <a:bodyPr wrap="none">
              <a:spAutoFit/>
            </a:bodyPr>
            <a:lstStyle/>
            <a:p>
              <a:pPr algn="ctr"/>
              <a:r>
                <a:rPr lang="en-US" sz="1400" b="1"/>
                <a:t>L</a:t>
              </a:r>
              <a:endParaRPr lang="en-US" sz="1400" b="1"/>
            </a:p>
          </p:txBody>
        </p:sp>
        <p:sp>
          <p:nvSpPr>
            <p:cNvPr id="3105" name="WordArt 74"/>
            <p:cNvSpPr>
              <a:spLocks noChangeArrowheads="1" noChangeShapeType="1" noTextEdit="1"/>
            </p:cNvSpPr>
            <p:nvPr/>
          </p:nvSpPr>
          <p:spPr bwMode="auto">
            <a:xfrm>
              <a:off x="192" y="2448"/>
              <a:ext cx="96" cy="164"/>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D</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grpSp>
      <p:sp>
        <p:nvSpPr>
          <p:cNvPr id="3147" name="Text Box 75"/>
          <p:cNvSpPr txBox="1">
            <a:spLocks noChangeArrowheads="1"/>
          </p:cNvSpPr>
          <p:nvPr/>
        </p:nvSpPr>
        <p:spPr bwMode="auto">
          <a:xfrm>
            <a:off x="223838" y="368300"/>
            <a:ext cx="4086225" cy="1155700"/>
          </a:xfrm>
          <a:prstGeom prst="rect">
            <a:avLst/>
          </a:prstGeom>
          <a:noFill/>
          <a:ln w="9525">
            <a:noFill/>
            <a:miter lim="800000"/>
          </a:ln>
        </p:spPr>
        <p:txBody>
          <a:bodyPr wrap="none">
            <a:spAutoFit/>
          </a:bodyPr>
          <a:lstStyle/>
          <a:p>
            <a:pPr algn="ctr"/>
            <a:r>
              <a:rPr lang="en-US" sz="1400" b="1"/>
              <a:t>IT IS A TYPE OF PICTORIAL PROJECTION</a:t>
            </a:r>
            <a:endParaRPr lang="en-US" sz="1400" b="1"/>
          </a:p>
          <a:p>
            <a:pPr algn="ctr"/>
            <a:r>
              <a:rPr lang="en-US" sz="1400" b="1"/>
              <a:t>IN WHICH ALL THREE DIMENSIONS OF </a:t>
            </a:r>
            <a:endParaRPr lang="en-US" sz="1400" b="1"/>
          </a:p>
          <a:p>
            <a:pPr algn="ctr"/>
            <a:r>
              <a:rPr lang="en-US" sz="1400" b="1"/>
              <a:t>AN OBJECT ARE SHOWN IN ONE VIEW AND </a:t>
            </a:r>
            <a:endParaRPr lang="en-US" sz="1400" b="1"/>
          </a:p>
          <a:p>
            <a:pPr algn="ctr"/>
            <a:r>
              <a:rPr lang="en-US" sz="1400" b="1"/>
              <a:t>IF REQUIRED, THEIR ACTUAL SIZES CAN BE </a:t>
            </a:r>
            <a:endParaRPr lang="en-US" sz="1400" b="1"/>
          </a:p>
          <a:p>
            <a:pPr algn="ctr"/>
            <a:r>
              <a:rPr lang="en-US" sz="1400" b="1"/>
              <a:t>MEASURED DIRECTLY FROM IT.</a:t>
            </a:r>
            <a:endParaRPr lang="en-US" sz="1400" b="1"/>
          </a:p>
        </p:txBody>
      </p:sp>
      <p:sp>
        <p:nvSpPr>
          <p:cNvPr id="3148" name="Text Box 76"/>
          <p:cNvSpPr txBox="1">
            <a:spLocks noChangeArrowheads="1"/>
          </p:cNvSpPr>
          <p:nvPr/>
        </p:nvSpPr>
        <p:spPr bwMode="auto">
          <a:xfrm>
            <a:off x="5078413" y="361950"/>
            <a:ext cx="3589337" cy="942975"/>
          </a:xfrm>
          <a:prstGeom prst="rect">
            <a:avLst/>
          </a:prstGeom>
          <a:noFill/>
          <a:ln w="9525">
            <a:noFill/>
            <a:miter lim="800000"/>
          </a:ln>
        </p:spPr>
        <p:txBody>
          <a:bodyPr wrap="none">
            <a:spAutoFit/>
          </a:bodyPr>
          <a:lstStyle/>
          <a:p>
            <a:pPr algn="ctr"/>
            <a:r>
              <a:rPr lang="en-US" sz="1400" b="1"/>
              <a:t>IN THIS  3-D DRAWING OF AN OBJECT, </a:t>
            </a:r>
            <a:endParaRPr lang="en-US" sz="1400" b="1"/>
          </a:p>
          <a:p>
            <a:pPr algn="ctr"/>
            <a:r>
              <a:rPr lang="en-US" sz="1400" b="1"/>
              <a:t>ALL THREE DIMENSIONAL AXES ARE </a:t>
            </a:r>
            <a:endParaRPr lang="en-US" sz="1400" b="1"/>
          </a:p>
          <a:p>
            <a:pPr algn="ctr"/>
            <a:r>
              <a:rPr lang="en-US" sz="1400" b="1"/>
              <a:t>MENTAINED AT EQUAL INCLINATIONS </a:t>
            </a:r>
            <a:endParaRPr lang="en-US" sz="1400" b="1"/>
          </a:p>
          <a:p>
            <a:pPr algn="ctr"/>
            <a:r>
              <a:rPr lang="en-US" sz="1400" b="1"/>
              <a:t>WITH EACH OTHER.( 120</a:t>
            </a:r>
            <a:r>
              <a:rPr lang="en-US" sz="1400" b="1" baseline="30000"/>
              <a:t>0</a:t>
            </a:r>
            <a:r>
              <a:rPr lang="en-US" sz="1400" b="1"/>
              <a:t>)</a:t>
            </a:r>
            <a:endParaRPr lang="en-US" sz="1400">
              <a:latin typeface="Times New Roman" charset="0"/>
            </a:endParaRPr>
          </a:p>
        </p:txBody>
      </p:sp>
      <p:sp>
        <p:nvSpPr>
          <p:cNvPr id="3149" name="Text Box 77"/>
          <p:cNvSpPr txBox="1">
            <a:spLocks noChangeArrowheads="1"/>
          </p:cNvSpPr>
          <p:nvPr/>
        </p:nvSpPr>
        <p:spPr bwMode="auto">
          <a:xfrm>
            <a:off x="127000" y="6253163"/>
            <a:ext cx="8721725" cy="581025"/>
          </a:xfrm>
          <a:prstGeom prst="rect">
            <a:avLst/>
          </a:prstGeom>
          <a:noFill/>
          <a:ln w="9525">
            <a:noFill/>
            <a:miter lim="800000"/>
          </a:ln>
        </p:spPr>
        <p:txBody>
          <a:bodyPr wrap="none">
            <a:spAutoFit/>
          </a:bodyPr>
          <a:lstStyle/>
          <a:p>
            <a:pPr algn="ctr"/>
            <a:r>
              <a:rPr lang="en-US" sz="1600" b="1">
                <a:solidFill>
                  <a:srgbClr val="FF3300"/>
                </a:solidFill>
              </a:rPr>
              <a:t>PURPOSE OF ISOMETRIC DRAWING IS TO UNDERSTAND</a:t>
            </a:r>
            <a:endParaRPr lang="en-US" sz="1600" b="1">
              <a:solidFill>
                <a:srgbClr val="FF3300"/>
              </a:solidFill>
            </a:endParaRPr>
          </a:p>
          <a:p>
            <a:pPr algn="ctr"/>
            <a:r>
              <a:rPr lang="en-US" sz="1600" b="1">
                <a:solidFill>
                  <a:srgbClr val="FF3300"/>
                </a:solidFill>
              </a:rPr>
              <a:t> OVERALL SHAPE, SIZE &amp; APPEARANCE OF AN OBJECT</a:t>
            </a:r>
            <a:r>
              <a:rPr lang="en-US" sz="1600" b="1">
                <a:solidFill>
                  <a:schemeClr val="accent2"/>
                </a:solidFill>
              </a:rPr>
              <a:t> PRIOR</a:t>
            </a:r>
            <a:r>
              <a:rPr lang="en-US" sz="1600" b="1">
                <a:solidFill>
                  <a:srgbClr val="FF3300"/>
                </a:solidFill>
              </a:rPr>
              <a:t> TO IT’S PRODUCTION.</a:t>
            </a:r>
            <a:endParaRPr lang="en-US" sz="1600" b="1">
              <a:solidFill>
                <a:srgbClr val="FF3300"/>
              </a:solidFill>
            </a:endParaRPr>
          </a:p>
        </p:txBody>
      </p:sp>
      <p:sp>
        <p:nvSpPr>
          <p:cNvPr id="3090" name="Text Box 78"/>
          <p:cNvSpPr txBox="1">
            <a:spLocks noChangeArrowheads="1"/>
          </p:cNvSpPr>
          <p:nvPr/>
        </p:nvSpPr>
        <p:spPr bwMode="auto">
          <a:xfrm>
            <a:off x="509588" y="50800"/>
            <a:ext cx="3227387" cy="396875"/>
          </a:xfrm>
          <a:prstGeom prst="rect">
            <a:avLst/>
          </a:prstGeom>
          <a:noFill/>
          <a:ln w="9525">
            <a:noFill/>
            <a:miter lim="800000"/>
          </a:ln>
        </p:spPr>
        <p:txBody>
          <a:bodyPr wrap="none">
            <a:spAutoFit/>
          </a:bodyPr>
          <a:lstStyle/>
          <a:p>
            <a:pPr algn="ctr"/>
            <a:r>
              <a:rPr lang="en-US" sz="2000">
                <a:solidFill>
                  <a:srgbClr val="FF3300"/>
                </a:solidFill>
                <a:latin typeface="Arial Black" pitchFamily="34" charset="0"/>
              </a:rPr>
              <a:t>ISOMETRIC DRAWING</a:t>
            </a:r>
            <a:endParaRPr lang="en-US" sz="2000">
              <a:solidFill>
                <a:srgbClr val="FF3300"/>
              </a:solidFill>
              <a:latin typeface="Times New Roman" charset="0"/>
            </a:endParaRPr>
          </a:p>
        </p:txBody>
      </p:sp>
      <p:sp>
        <p:nvSpPr>
          <p:cNvPr id="3151" name="Text Box 79"/>
          <p:cNvSpPr txBox="1">
            <a:spLocks noChangeArrowheads="1"/>
          </p:cNvSpPr>
          <p:nvPr/>
        </p:nvSpPr>
        <p:spPr bwMode="auto">
          <a:xfrm>
            <a:off x="5192713" y="79375"/>
            <a:ext cx="3198812" cy="396875"/>
          </a:xfrm>
          <a:prstGeom prst="rect">
            <a:avLst/>
          </a:prstGeom>
          <a:noFill/>
          <a:ln w="9525">
            <a:noFill/>
            <a:miter lim="800000"/>
          </a:ln>
        </p:spPr>
        <p:txBody>
          <a:bodyPr wrap="none">
            <a:spAutoFit/>
          </a:bodyPr>
          <a:lstStyle/>
          <a:p>
            <a:pPr algn="ctr"/>
            <a:r>
              <a:rPr lang="en-US" sz="2000">
                <a:solidFill>
                  <a:schemeClr val="accent2"/>
                </a:solidFill>
                <a:latin typeface="Arial Black" pitchFamily="34" charset="0"/>
              </a:rPr>
              <a:t>TYPICAL CONDITION.</a:t>
            </a:r>
            <a:endParaRPr lang="en-US" sz="2000">
              <a:solidFill>
                <a:schemeClr val="accent2"/>
              </a:solidFill>
              <a:latin typeface="Arial Black" pitchFamily="34" charset="0"/>
            </a:endParaRPr>
          </a:p>
        </p:txBody>
      </p:sp>
      <p:grpSp>
        <p:nvGrpSpPr>
          <p:cNvPr id="16" name="Group 80"/>
          <p:cNvGrpSpPr/>
          <p:nvPr/>
        </p:nvGrpSpPr>
        <p:grpSpPr bwMode="auto">
          <a:xfrm>
            <a:off x="8016875" y="0"/>
            <a:ext cx="1096963" cy="182563"/>
            <a:chOff x="5050" y="0"/>
            <a:chExt cx="691" cy="115"/>
          </a:xfrm>
        </p:grpSpPr>
        <p:sp>
          <p:nvSpPr>
            <p:cNvPr id="3094" name="AutoShape 81">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3095" name="AutoShape 82">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3096" name="AutoShape 83">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3097" name="AutoShape 84">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3098" name="AutoShape 85">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3099" name="AutoShape 86">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47"/>
                                        </p:tgtEl>
                                        <p:attrNameLst>
                                          <p:attrName>style.visibility</p:attrName>
                                        </p:attrNameLst>
                                      </p:cBhvr>
                                      <p:to>
                                        <p:strVal val="visible"/>
                                      </p:to>
                                    </p:set>
                                    <p:anim calcmode="lin" valueType="num">
                                      <p:cBhvr additive="base">
                                        <p:cTn id="13" dur="500" fill="hold"/>
                                        <p:tgtEl>
                                          <p:spTgt spid="3147"/>
                                        </p:tgtEl>
                                        <p:attrNameLst>
                                          <p:attrName>ppt_x</p:attrName>
                                        </p:attrNameLst>
                                      </p:cBhvr>
                                      <p:tavLst>
                                        <p:tav tm="0">
                                          <p:val>
                                            <p:strVal val="#ppt_x"/>
                                          </p:val>
                                        </p:tav>
                                        <p:tav tm="100000">
                                          <p:val>
                                            <p:strVal val="#ppt_x"/>
                                          </p:val>
                                        </p:tav>
                                      </p:tavLst>
                                    </p:anim>
                                    <p:anim calcmode="lin" valueType="num">
                                      <p:cBhvr additive="base">
                                        <p:cTn id="14" dur="500" fill="hold"/>
                                        <p:tgtEl>
                                          <p:spTgt spid="3147"/>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151"/>
                                        </p:tgtEl>
                                        <p:attrNameLst>
                                          <p:attrName>style.visibility</p:attrName>
                                        </p:attrNameLst>
                                      </p:cBhvr>
                                      <p:to>
                                        <p:strVal val="visible"/>
                                      </p:to>
                                    </p:set>
                                    <p:anim calcmode="lin" valueType="num">
                                      <p:cBhvr additive="base">
                                        <p:cTn id="19" dur="500" fill="hold"/>
                                        <p:tgtEl>
                                          <p:spTgt spid="3151"/>
                                        </p:tgtEl>
                                        <p:attrNameLst>
                                          <p:attrName>ppt_x</p:attrName>
                                        </p:attrNameLst>
                                      </p:cBhvr>
                                      <p:tavLst>
                                        <p:tav tm="0">
                                          <p:val>
                                            <p:strVal val="#ppt_x"/>
                                          </p:val>
                                        </p:tav>
                                        <p:tav tm="100000">
                                          <p:val>
                                            <p:strVal val="#ppt_x"/>
                                          </p:val>
                                        </p:tav>
                                      </p:tavLst>
                                    </p:anim>
                                    <p:anim calcmode="lin" valueType="num">
                                      <p:cBhvr additive="base">
                                        <p:cTn id="20" dur="500" fill="hold"/>
                                        <p:tgtEl>
                                          <p:spTgt spid="315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48"/>
                                        </p:tgtEl>
                                        <p:attrNameLst>
                                          <p:attrName>style.visibility</p:attrName>
                                        </p:attrNameLst>
                                      </p:cBhvr>
                                      <p:to>
                                        <p:strVal val="visible"/>
                                      </p:to>
                                    </p:set>
                                    <p:anim calcmode="lin" valueType="num">
                                      <p:cBhvr additive="base">
                                        <p:cTn id="25" dur="500" fill="hold"/>
                                        <p:tgtEl>
                                          <p:spTgt spid="3148"/>
                                        </p:tgtEl>
                                        <p:attrNameLst>
                                          <p:attrName>ppt_x</p:attrName>
                                        </p:attrNameLst>
                                      </p:cBhvr>
                                      <p:tavLst>
                                        <p:tav tm="0">
                                          <p:val>
                                            <p:strVal val="#ppt_x"/>
                                          </p:val>
                                        </p:tav>
                                        <p:tav tm="100000">
                                          <p:val>
                                            <p:strVal val="#ppt_x"/>
                                          </p:val>
                                        </p:tav>
                                      </p:tavLst>
                                    </p:anim>
                                    <p:anim calcmode="lin" valueType="num">
                                      <p:cBhvr additive="base">
                                        <p:cTn id="26" dur="500" fill="hold"/>
                                        <p:tgtEl>
                                          <p:spTgt spid="3148"/>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1" fill="hold" grpId="0" nodeType="clickEffect">
                                  <p:stCondLst>
                                    <p:cond delay="0"/>
                                  </p:stCondLst>
                                  <p:childTnLst>
                                    <p:set>
                                      <p:cBhvr>
                                        <p:cTn id="30" dur="1" fill="hold">
                                          <p:stCondLst>
                                            <p:cond delay="0"/>
                                          </p:stCondLst>
                                        </p:cTn>
                                        <p:tgtEl>
                                          <p:spTgt spid="3077"/>
                                        </p:tgtEl>
                                        <p:attrNameLst>
                                          <p:attrName>style.visibility</p:attrName>
                                        </p:attrNameLst>
                                      </p:cBhvr>
                                      <p:to>
                                        <p:strVal val="visible"/>
                                      </p:to>
                                    </p:set>
                                    <p:anim calcmode="lin" valueType="num">
                                      <p:cBhvr>
                                        <p:cTn id="31" dur="500" fill="hold"/>
                                        <p:tgtEl>
                                          <p:spTgt spid="3077"/>
                                        </p:tgtEl>
                                        <p:attrNameLst>
                                          <p:attrName>ppt_x</p:attrName>
                                        </p:attrNameLst>
                                      </p:cBhvr>
                                      <p:tavLst>
                                        <p:tav tm="0">
                                          <p:val>
                                            <p:strVal val="#ppt_x"/>
                                          </p:val>
                                        </p:tav>
                                        <p:tav tm="100000">
                                          <p:val>
                                            <p:strVal val="#ppt_x"/>
                                          </p:val>
                                        </p:tav>
                                      </p:tavLst>
                                    </p:anim>
                                    <p:anim calcmode="lin" valueType="num">
                                      <p:cBhvr>
                                        <p:cTn id="32" dur="500" fill="hold"/>
                                        <p:tgtEl>
                                          <p:spTgt spid="3077"/>
                                        </p:tgtEl>
                                        <p:attrNameLst>
                                          <p:attrName>ppt_y</p:attrName>
                                        </p:attrNameLst>
                                      </p:cBhvr>
                                      <p:tavLst>
                                        <p:tav tm="0">
                                          <p:val>
                                            <p:strVal val="#ppt_y-#ppt_h/2"/>
                                          </p:val>
                                        </p:tav>
                                        <p:tav tm="100000">
                                          <p:val>
                                            <p:strVal val="#ppt_y"/>
                                          </p:val>
                                        </p:tav>
                                      </p:tavLst>
                                    </p:anim>
                                    <p:anim calcmode="lin" valueType="num">
                                      <p:cBhvr>
                                        <p:cTn id="33" dur="500" fill="hold"/>
                                        <p:tgtEl>
                                          <p:spTgt spid="3077"/>
                                        </p:tgtEl>
                                        <p:attrNameLst>
                                          <p:attrName>ppt_w</p:attrName>
                                        </p:attrNameLst>
                                      </p:cBhvr>
                                      <p:tavLst>
                                        <p:tav tm="0">
                                          <p:val>
                                            <p:strVal val="#ppt_w"/>
                                          </p:val>
                                        </p:tav>
                                        <p:tav tm="100000">
                                          <p:val>
                                            <p:strVal val="#ppt_w"/>
                                          </p:val>
                                        </p:tav>
                                      </p:tavLst>
                                    </p:anim>
                                    <p:anim calcmode="lin" valueType="num">
                                      <p:cBhvr>
                                        <p:cTn id="34" dur="500" fill="hold"/>
                                        <p:tgtEl>
                                          <p:spTgt spid="3077"/>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23" presetClass="entr" presetSubtype="16" fill="hold" grpId="0" nodeType="clickEffect">
                                  <p:stCondLst>
                                    <p:cond delay="0"/>
                                  </p:stCondLst>
                                  <p:childTnLst>
                                    <p:set>
                                      <p:cBhvr>
                                        <p:cTn id="38" dur="1" fill="hold">
                                          <p:stCondLst>
                                            <p:cond delay="0"/>
                                          </p:stCondLst>
                                        </p:cTn>
                                        <p:tgtEl>
                                          <p:spTgt spid="3086"/>
                                        </p:tgtEl>
                                        <p:attrNameLst>
                                          <p:attrName>style.visibility</p:attrName>
                                        </p:attrNameLst>
                                      </p:cBhvr>
                                      <p:to>
                                        <p:strVal val="visible"/>
                                      </p:to>
                                    </p:set>
                                    <p:anim calcmode="lin" valueType="num">
                                      <p:cBhvr>
                                        <p:cTn id="39" dur="500" fill="hold"/>
                                        <p:tgtEl>
                                          <p:spTgt spid="3086"/>
                                        </p:tgtEl>
                                        <p:attrNameLst>
                                          <p:attrName>ppt_w</p:attrName>
                                        </p:attrNameLst>
                                      </p:cBhvr>
                                      <p:tavLst>
                                        <p:tav tm="0">
                                          <p:val>
                                            <p:fltVal val="0"/>
                                          </p:val>
                                        </p:tav>
                                        <p:tav tm="100000">
                                          <p:val>
                                            <p:strVal val="#ppt_w"/>
                                          </p:val>
                                        </p:tav>
                                      </p:tavLst>
                                    </p:anim>
                                    <p:anim calcmode="lin" valueType="num">
                                      <p:cBhvr>
                                        <p:cTn id="40" dur="500" fill="hold"/>
                                        <p:tgtEl>
                                          <p:spTgt spid="3086"/>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3" presetClass="entr" presetSubtype="16" fill="hold" nodeType="click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nodeType="click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nodeType="click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p:cTn id="63" dur="500" fill="hold"/>
                                        <p:tgtEl>
                                          <p:spTgt spid="9"/>
                                        </p:tgtEl>
                                        <p:attrNameLst>
                                          <p:attrName>ppt_w</p:attrName>
                                        </p:attrNameLst>
                                      </p:cBhvr>
                                      <p:tavLst>
                                        <p:tav tm="0">
                                          <p:val>
                                            <p:fltVal val="0"/>
                                          </p:val>
                                        </p:tav>
                                        <p:tav tm="100000">
                                          <p:val>
                                            <p:strVal val="#ppt_w"/>
                                          </p:val>
                                        </p:tav>
                                      </p:tavLst>
                                    </p:anim>
                                    <p:anim calcmode="lin" valueType="num">
                                      <p:cBhvr>
                                        <p:cTn id="64"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17" presetClass="entr" presetSubtype="1" fill="hold" grpId="0" nodeType="clickEffect">
                                  <p:stCondLst>
                                    <p:cond delay="0"/>
                                  </p:stCondLst>
                                  <p:childTnLst>
                                    <p:set>
                                      <p:cBhvr>
                                        <p:cTn id="68" dur="1" fill="hold">
                                          <p:stCondLst>
                                            <p:cond delay="0"/>
                                          </p:stCondLst>
                                        </p:cTn>
                                        <p:tgtEl>
                                          <p:spTgt spid="3078"/>
                                        </p:tgtEl>
                                        <p:attrNameLst>
                                          <p:attrName>style.visibility</p:attrName>
                                        </p:attrNameLst>
                                      </p:cBhvr>
                                      <p:to>
                                        <p:strVal val="visible"/>
                                      </p:to>
                                    </p:set>
                                    <p:anim calcmode="lin" valueType="num">
                                      <p:cBhvr>
                                        <p:cTn id="69" dur="500" fill="hold"/>
                                        <p:tgtEl>
                                          <p:spTgt spid="3078"/>
                                        </p:tgtEl>
                                        <p:attrNameLst>
                                          <p:attrName>ppt_x</p:attrName>
                                        </p:attrNameLst>
                                      </p:cBhvr>
                                      <p:tavLst>
                                        <p:tav tm="0">
                                          <p:val>
                                            <p:strVal val="#ppt_x"/>
                                          </p:val>
                                        </p:tav>
                                        <p:tav tm="100000">
                                          <p:val>
                                            <p:strVal val="#ppt_x"/>
                                          </p:val>
                                        </p:tav>
                                      </p:tavLst>
                                    </p:anim>
                                    <p:anim calcmode="lin" valueType="num">
                                      <p:cBhvr>
                                        <p:cTn id="70" dur="500" fill="hold"/>
                                        <p:tgtEl>
                                          <p:spTgt spid="3078"/>
                                        </p:tgtEl>
                                        <p:attrNameLst>
                                          <p:attrName>ppt_y</p:attrName>
                                        </p:attrNameLst>
                                      </p:cBhvr>
                                      <p:tavLst>
                                        <p:tav tm="0">
                                          <p:val>
                                            <p:strVal val="#ppt_y-#ppt_h/2"/>
                                          </p:val>
                                        </p:tav>
                                        <p:tav tm="100000">
                                          <p:val>
                                            <p:strVal val="#ppt_y"/>
                                          </p:val>
                                        </p:tav>
                                      </p:tavLst>
                                    </p:anim>
                                    <p:anim calcmode="lin" valueType="num">
                                      <p:cBhvr>
                                        <p:cTn id="71" dur="500" fill="hold"/>
                                        <p:tgtEl>
                                          <p:spTgt spid="3078"/>
                                        </p:tgtEl>
                                        <p:attrNameLst>
                                          <p:attrName>ppt_w</p:attrName>
                                        </p:attrNameLst>
                                      </p:cBhvr>
                                      <p:tavLst>
                                        <p:tav tm="0">
                                          <p:val>
                                            <p:strVal val="#ppt_w"/>
                                          </p:val>
                                        </p:tav>
                                        <p:tav tm="100000">
                                          <p:val>
                                            <p:strVal val="#ppt_w"/>
                                          </p:val>
                                        </p:tav>
                                      </p:tavLst>
                                    </p:anim>
                                    <p:anim calcmode="lin" valueType="num">
                                      <p:cBhvr>
                                        <p:cTn id="72" dur="500" fill="hold"/>
                                        <p:tgtEl>
                                          <p:spTgt spid="3078"/>
                                        </p:tgtEl>
                                        <p:attrNameLst>
                                          <p:attrName>ppt_h</p:attrName>
                                        </p:attrNameLst>
                                      </p:cBhvr>
                                      <p:tavLst>
                                        <p:tav tm="0">
                                          <p:val>
                                            <p:fltVal val="0"/>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3133"/>
                                        </p:tgtEl>
                                        <p:attrNameLst>
                                          <p:attrName>style.visibility</p:attrName>
                                        </p:attrNameLst>
                                      </p:cBhvr>
                                      <p:to>
                                        <p:strVal val="visible"/>
                                      </p:to>
                                    </p:set>
                                    <p:anim calcmode="lin" valueType="num">
                                      <p:cBhvr additive="base">
                                        <p:cTn id="77" dur="500" fill="hold"/>
                                        <p:tgtEl>
                                          <p:spTgt spid="3133"/>
                                        </p:tgtEl>
                                        <p:attrNameLst>
                                          <p:attrName>ppt_x</p:attrName>
                                        </p:attrNameLst>
                                      </p:cBhvr>
                                      <p:tavLst>
                                        <p:tav tm="0">
                                          <p:val>
                                            <p:strVal val="#ppt_x"/>
                                          </p:val>
                                        </p:tav>
                                        <p:tav tm="100000">
                                          <p:val>
                                            <p:strVal val="#ppt_x"/>
                                          </p:val>
                                        </p:tav>
                                      </p:tavLst>
                                    </p:anim>
                                    <p:anim calcmode="lin" valueType="num">
                                      <p:cBhvr additive="base">
                                        <p:cTn id="78" dur="500" fill="hold"/>
                                        <p:tgtEl>
                                          <p:spTgt spid="3133"/>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3" presetClass="entr" presetSubtype="16" fill="hold" nodeType="clickEffect">
                                  <p:stCondLst>
                                    <p:cond delay="0"/>
                                  </p:stCondLst>
                                  <p:childTnLst>
                                    <p:set>
                                      <p:cBhvr>
                                        <p:cTn id="82" dur="1" fill="hold">
                                          <p:stCondLst>
                                            <p:cond delay="0"/>
                                          </p:stCondLst>
                                        </p:cTn>
                                        <p:tgtEl>
                                          <p:spTgt spid="3"/>
                                        </p:tgtEl>
                                        <p:attrNameLst>
                                          <p:attrName>style.visibility</p:attrName>
                                        </p:attrNameLst>
                                      </p:cBhvr>
                                      <p:to>
                                        <p:strVal val="visible"/>
                                      </p:to>
                                    </p:set>
                                    <p:anim calcmode="lin" valueType="num">
                                      <p:cBhvr>
                                        <p:cTn id="83" dur="500" fill="hold"/>
                                        <p:tgtEl>
                                          <p:spTgt spid="3"/>
                                        </p:tgtEl>
                                        <p:attrNameLst>
                                          <p:attrName>ppt_w</p:attrName>
                                        </p:attrNameLst>
                                      </p:cBhvr>
                                      <p:tavLst>
                                        <p:tav tm="0">
                                          <p:val>
                                            <p:fltVal val="0"/>
                                          </p:val>
                                        </p:tav>
                                        <p:tav tm="100000">
                                          <p:val>
                                            <p:strVal val="#ppt_w"/>
                                          </p:val>
                                        </p:tav>
                                      </p:tavLst>
                                    </p:anim>
                                    <p:anim calcmode="lin" valueType="num">
                                      <p:cBhvr>
                                        <p:cTn id="84"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23" presetClass="entr" presetSubtype="16" fill="hold" nodeType="clickEffect">
                                  <p:stCondLst>
                                    <p:cond delay="0"/>
                                  </p:stCondLst>
                                  <p:childTnLst>
                                    <p:set>
                                      <p:cBhvr>
                                        <p:cTn id="88" dur="1" fill="hold">
                                          <p:stCondLst>
                                            <p:cond delay="0"/>
                                          </p:stCondLst>
                                        </p:cTn>
                                        <p:tgtEl>
                                          <p:spTgt spid="4"/>
                                        </p:tgtEl>
                                        <p:attrNameLst>
                                          <p:attrName>style.visibility</p:attrName>
                                        </p:attrNameLst>
                                      </p:cBhvr>
                                      <p:to>
                                        <p:strVal val="visible"/>
                                      </p:to>
                                    </p:set>
                                    <p:anim calcmode="lin" valueType="num">
                                      <p:cBhvr>
                                        <p:cTn id="89" dur="500" fill="hold"/>
                                        <p:tgtEl>
                                          <p:spTgt spid="4"/>
                                        </p:tgtEl>
                                        <p:attrNameLst>
                                          <p:attrName>ppt_w</p:attrName>
                                        </p:attrNameLst>
                                      </p:cBhvr>
                                      <p:tavLst>
                                        <p:tav tm="0">
                                          <p:val>
                                            <p:fltVal val="0"/>
                                          </p:val>
                                        </p:tav>
                                        <p:tav tm="100000">
                                          <p:val>
                                            <p:strVal val="#ppt_w"/>
                                          </p:val>
                                        </p:tav>
                                      </p:tavLst>
                                    </p:anim>
                                    <p:anim calcmode="lin" valueType="num">
                                      <p:cBhvr>
                                        <p:cTn id="9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23" presetClass="entr" presetSubtype="16" fill="hold" nodeType="clickEffect">
                                  <p:stCondLst>
                                    <p:cond delay="0"/>
                                  </p:stCondLst>
                                  <p:childTnLst>
                                    <p:set>
                                      <p:cBhvr>
                                        <p:cTn id="94" dur="1" fill="hold">
                                          <p:stCondLst>
                                            <p:cond delay="0"/>
                                          </p:stCondLst>
                                        </p:cTn>
                                        <p:tgtEl>
                                          <p:spTgt spid="7"/>
                                        </p:tgtEl>
                                        <p:attrNameLst>
                                          <p:attrName>style.visibility</p:attrName>
                                        </p:attrNameLst>
                                      </p:cBhvr>
                                      <p:to>
                                        <p:strVal val="visible"/>
                                      </p:to>
                                    </p:set>
                                    <p:anim calcmode="lin" valueType="num">
                                      <p:cBhvr>
                                        <p:cTn id="95" dur="500" fill="hold"/>
                                        <p:tgtEl>
                                          <p:spTgt spid="7"/>
                                        </p:tgtEl>
                                        <p:attrNameLst>
                                          <p:attrName>ppt_w</p:attrName>
                                        </p:attrNameLst>
                                      </p:cBhvr>
                                      <p:tavLst>
                                        <p:tav tm="0">
                                          <p:val>
                                            <p:fltVal val="0"/>
                                          </p:val>
                                        </p:tav>
                                        <p:tav tm="100000">
                                          <p:val>
                                            <p:strVal val="#ppt_w"/>
                                          </p:val>
                                        </p:tav>
                                      </p:tavLst>
                                    </p:anim>
                                    <p:anim calcmode="lin" valueType="num">
                                      <p:cBhvr>
                                        <p:cTn id="96"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nodeType="clickEffect">
                                  <p:stCondLst>
                                    <p:cond delay="0"/>
                                  </p:stCondLst>
                                  <p:childTnLst>
                                    <p:set>
                                      <p:cBhvr>
                                        <p:cTn id="100" dur="1" fill="hold">
                                          <p:stCondLst>
                                            <p:cond delay="0"/>
                                          </p:stCondLst>
                                        </p:cTn>
                                        <p:tgtEl>
                                          <p:spTgt spid="8"/>
                                        </p:tgtEl>
                                        <p:attrNameLst>
                                          <p:attrName>style.visibility</p:attrName>
                                        </p:attrNameLst>
                                      </p:cBhvr>
                                      <p:to>
                                        <p:strVal val="visible"/>
                                      </p:to>
                                    </p:set>
                                    <p:anim calcmode="lin" valueType="num">
                                      <p:cBhvr>
                                        <p:cTn id="101" dur="500" fill="hold"/>
                                        <p:tgtEl>
                                          <p:spTgt spid="8"/>
                                        </p:tgtEl>
                                        <p:attrNameLst>
                                          <p:attrName>ppt_w</p:attrName>
                                        </p:attrNameLst>
                                      </p:cBhvr>
                                      <p:tavLst>
                                        <p:tav tm="0">
                                          <p:val>
                                            <p:fltVal val="0"/>
                                          </p:val>
                                        </p:tav>
                                        <p:tav tm="100000">
                                          <p:val>
                                            <p:strVal val="#ppt_w"/>
                                          </p:val>
                                        </p:tav>
                                      </p:tavLst>
                                    </p:anim>
                                    <p:anim calcmode="lin" valueType="num">
                                      <p:cBhvr>
                                        <p:cTn id="102"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17" presetClass="entr" presetSubtype="8" fill="hold" grpId="0" nodeType="clickEffect">
                                  <p:stCondLst>
                                    <p:cond delay="0"/>
                                  </p:stCondLst>
                                  <p:childTnLst>
                                    <p:set>
                                      <p:cBhvr>
                                        <p:cTn id="106" dur="1" fill="hold">
                                          <p:stCondLst>
                                            <p:cond delay="0"/>
                                          </p:stCondLst>
                                        </p:cTn>
                                        <p:tgtEl>
                                          <p:spTgt spid="3149"/>
                                        </p:tgtEl>
                                        <p:attrNameLst>
                                          <p:attrName>style.visibility</p:attrName>
                                        </p:attrNameLst>
                                      </p:cBhvr>
                                      <p:to>
                                        <p:strVal val="visible"/>
                                      </p:to>
                                    </p:set>
                                    <p:anim calcmode="lin" valueType="num">
                                      <p:cBhvr>
                                        <p:cTn id="107" dur="500" fill="hold"/>
                                        <p:tgtEl>
                                          <p:spTgt spid="3149"/>
                                        </p:tgtEl>
                                        <p:attrNameLst>
                                          <p:attrName>ppt_x</p:attrName>
                                        </p:attrNameLst>
                                      </p:cBhvr>
                                      <p:tavLst>
                                        <p:tav tm="0">
                                          <p:val>
                                            <p:strVal val="#ppt_x-#ppt_w/2"/>
                                          </p:val>
                                        </p:tav>
                                        <p:tav tm="100000">
                                          <p:val>
                                            <p:strVal val="#ppt_x"/>
                                          </p:val>
                                        </p:tav>
                                      </p:tavLst>
                                    </p:anim>
                                    <p:anim calcmode="lin" valueType="num">
                                      <p:cBhvr>
                                        <p:cTn id="108" dur="500" fill="hold"/>
                                        <p:tgtEl>
                                          <p:spTgt spid="3149"/>
                                        </p:tgtEl>
                                        <p:attrNameLst>
                                          <p:attrName>ppt_y</p:attrName>
                                        </p:attrNameLst>
                                      </p:cBhvr>
                                      <p:tavLst>
                                        <p:tav tm="0">
                                          <p:val>
                                            <p:strVal val="#ppt_y"/>
                                          </p:val>
                                        </p:tav>
                                        <p:tav tm="100000">
                                          <p:val>
                                            <p:strVal val="#ppt_y"/>
                                          </p:val>
                                        </p:tav>
                                      </p:tavLst>
                                    </p:anim>
                                    <p:anim calcmode="lin" valueType="num">
                                      <p:cBhvr>
                                        <p:cTn id="109" dur="500" fill="hold"/>
                                        <p:tgtEl>
                                          <p:spTgt spid="3149"/>
                                        </p:tgtEl>
                                        <p:attrNameLst>
                                          <p:attrName>ppt_w</p:attrName>
                                        </p:attrNameLst>
                                      </p:cBhvr>
                                      <p:tavLst>
                                        <p:tav tm="0">
                                          <p:val>
                                            <p:fltVal val="0"/>
                                          </p:val>
                                        </p:tav>
                                        <p:tav tm="100000">
                                          <p:val>
                                            <p:strVal val="#ppt_w"/>
                                          </p:val>
                                        </p:tav>
                                      </p:tavLst>
                                    </p:anim>
                                    <p:anim calcmode="lin" valueType="num">
                                      <p:cBhvr>
                                        <p:cTn id="110" dur="500" fill="hold"/>
                                        <p:tgtEl>
                                          <p:spTgt spid="31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6" grpId="0" autoUpdateAnimBg="0"/>
      <p:bldP spid="3133" grpId="0" autoUpdateAnimBg="0"/>
      <p:bldP spid="3147" grpId="0" autoUpdateAnimBg="0"/>
      <p:bldP spid="3148" grpId="0" autoUpdateAnimBg="0"/>
      <p:bldP spid="3149" grpId="0" autoUpdateAnimBg="0"/>
      <p:bldP spid="3151"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ChangeArrowheads="1"/>
          </p:cNvSpPr>
          <p:nvPr/>
        </p:nvSpPr>
        <p:spPr bwMode="auto">
          <a:xfrm>
            <a:off x="0" y="609600"/>
            <a:ext cx="9144000" cy="6248400"/>
          </a:xfrm>
          <a:prstGeom prst="rect">
            <a:avLst/>
          </a:prstGeom>
          <a:solidFill>
            <a:srgbClr val="FFFFCC"/>
          </a:solidFill>
          <a:ln w="9525">
            <a:solidFill>
              <a:schemeClr val="tx1"/>
            </a:solidFill>
            <a:miter lim="800000"/>
          </a:ln>
        </p:spPr>
        <p:txBody>
          <a:bodyPr wrap="none" anchor="ctr"/>
          <a:lstStyle/>
          <a:p>
            <a:endParaRPr lang="en-IN"/>
          </a:p>
        </p:txBody>
      </p:sp>
      <p:sp>
        <p:nvSpPr>
          <p:cNvPr id="4099" name="Rectangle 3"/>
          <p:cNvSpPr>
            <a:spLocks noChangeArrowheads="1"/>
          </p:cNvSpPr>
          <p:nvPr/>
        </p:nvSpPr>
        <p:spPr bwMode="auto">
          <a:xfrm>
            <a:off x="0" y="0"/>
            <a:ext cx="9144000" cy="609600"/>
          </a:xfrm>
          <a:prstGeom prst="rect">
            <a:avLst/>
          </a:prstGeom>
          <a:solidFill>
            <a:schemeClr val="hlink"/>
          </a:solidFill>
          <a:ln w="9525">
            <a:solidFill>
              <a:schemeClr val="tx1"/>
            </a:solidFill>
            <a:miter lim="800000"/>
          </a:ln>
        </p:spPr>
        <p:txBody>
          <a:bodyPr wrap="none" anchor="ctr"/>
          <a:lstStyle/>
          <a:p>
            <a:endParaRPr lang="en-IN"/>
          </a:p>
        </p:txBody>
      </p:sp>
      <p:sp>
        <p:nvSpPr>
          <p:cNvPr id="4100" name="Text Box 4"/>
          <p:cNvSpPr txBox="1">
            <a:spLocks noChangeArrowheads="1"/>
          </p:cNvSpPr>
          <p:nvPr/>
        </p:nvSpPr>
        <p:spPr bwMode="auto">
          <a:xfrm>
            <a:off x="304800" y="898525"/>
            <a:ext cx="7369175" cy="5470525"/>
          </a:xfrm>
          <a:prstGeom prst="rect">
            <a:avLst/>
          </a:prstGeom>
          <a:noFill/>
          <a:ln w="9525">
            <a:noFill/>
            <a:miter lim="800000"/>
          </a:ln>
        </p:spPr>
        <p:txBody>
          <a:bodyPr wrap="none">
            <a:spAutoFit/>
          </a:bodyPr>
          <a:lstStyle/>
          <a:p>
            <a:r>
              <a:rPr lang="en-US" sz="1600" b="1">
                <a:solidFill>
                  <a:schemeClr val="accent2"/>
                </a:solidFill>
              </a:rPr>
              <a:t>ISOMETRIC AXES,  LINES AND PLANES</a:t>
            </a:r>
            <a:r>
              <a:rPr lang="en-US" sz="1600" b="1"/>
              <a:t>:</a:t>
            </a:r>
            <a:endParaRPr lang="en-US" sz="1600" b="1"/>
          </a:p>
          <a:p>
            <a:endParaRPr lang="en-US" sz="1600" b="1"/>
          </a:p>
          <a:p>
            <a:r>
              <a:rPr lang="en-US" sz="1600" b="1"/>
              <a:t>The three lines AL, AD  and AH, meeting at point A and making </a:t>
            </a:r>
            <a:endParaRPr lang="en-US" sz="1600" b="1"/>
          </a:p>
          <a:p>
            <a:r>
              <a:rPr lang="en-US" sz="1600" b="1"/>
              <a:t>120</a:t>
            </a:r>
            <a:r>
              <a:rPr lang="en-US" sz="1600" b="1" baseline="30000"/>
              <a:t>0</a:t>
            </a:r>
            <a:r>
              <a:rPr lang="en-US" sz="1600" b="1"/>
              <a:t> angles with each other are termed </a:t>
            </a:r>
            <a:r>
              <a:rPr lang="en-US" sz="1600" b="1" i="1">
                <a:solidFill>
                  <a:srgbClr val="FF3300"/>
                </a:solidFill>
              </a:rPr>
              <a:t>Isometric Axes.</a:t>
            </a:r>
            <a:endParaRPr lang="en-US" sz="1600" b="1" i="1">
              <a:solidFill>
                <a:srgbClr val="FF3300"/>
              </a:solidFill>
            </a:endParaRPr>
          </a:p>
          <a:p>
            <a:endParaRPr lang="en-US" sz="1600" b="1"/>
          </a:p>
          <a:p>
            <a:r>
              <a:rPr lang="en-US" sz="1600" b="1"/>
              <a:t>The lines parallel to these axes are called </a:t>
            </a:r>
            <a:r>
              <a:rPr lang="en-US" sz="1600" b="1" i="1">
                <a:solidFill>
                  <a:srgbClr val="FF3300"/>
                </a:solidFill>
              </a:rPr>
              <a:t>Isometric Lines</a:t>
            </a:r>
            <a:r>
              <a:rPr lang="en-US" sz="1600" b="1"/>
              <a:t>.</a:t>
            </a:r>
            <a:endParaRPr lang="en-US" sz="1600" b="1"/>
          </a:p>
          <a:p>
            <a:endParaRPr lang="en-US" sz="1600" b="1"/>
          </a:p>
          <a:p>
            <a:r>
              <a:rPr lang="en-US" sz="1600" b="1"/>
              <a:t>The planes representing the faces of of the cube as well as </a:t>
            </a:r>
            <a:endParaRPr lang="en-US" sz="1600" b="1"/>
          </a:p>
          <a:p>
            <a:r>
              <a:rPr lang="en-US" sz="1600" b="1"/>
              <a:t>other planes parallel to these planes are called </a:t>
            </a:r>
            <a:r>
              <a:rPr lang="en-US" sz="1600" b="1" i="1">
                <a:solidFill>
                  <a:srgbClr val="FF3300"/>
                </a:solidFill>
              </a:rPr>
              <a:t>Isometric Planes</a:t>
            </a:r>
            <a:r>
              <a:rPr lang="en-US" sz="1600" b="1"/>
              <a:t>.</a:t>
            </a:r>
            <a:endParaRPr lang="en-US" sz="1600" b="1"/>
          </a:p>
          <a:p>
            <a:endParaRPr lang="en-US" sz="1600" b="1"/>
          </a:p>
          <a:p>
            <a:r>
              <a:rPr lang="en-US" sz="1600" b="1">
                <a:solidFill>
                  <a:schemeClr val="accent2"/>
                </a:solidFill>
              </a:rPr>
              <a:t>ISOMETRIC SCALE:</a:t>
            </a:r>
            <a:endParaRPr lang="en-US" sz="1600" b="1">
              <a:solidFill>
                <a:schemeClr val="accent2"/>
              </a:solidFill>
            </a:endParaRPr>
          </a:p>
          <a:p>
            <a:r>
              <a:rPr lang="en-US" sz="1600" b="1"/>
              <a:t>When one holds the object in such a way that all three dimensions </a:t>
            </a:r>
            <a:endParaRPr lang="en-US" sz="1600" b="1"/>
          </a:p>
          <a:p>
            <a:r>
              <a:rPr lang="en-US" sz="1600" b="1"/>
              <a:t>are visible then in the process all dimensions become proportionally </a:t>
            </a:r>
            <a:endParaRPr lang="en-US" sz="1600" b="1"/>
          </a:p>
          <a:p>
            <a:r>
              <a:rPr lang="en-US" sz="1600" b="1"/>
              <a:t>inclined to observer’s eye sight and hence appear apparent in lengths.</a:t>
            </a:r>
            <a:endParaRPr lang="en-US" sz="1600" b="1"/>
          </a:p>
          <a:p>
            <a:endParaRPr lang="en-US" sz="1600" b="1"/>
          </a:p>
          <a:p>
            <a:r>
              <a:rPr lang="en-US" sz="1600" b="1"/>
              <a:t>This reduction is 0.815 or 9 / 11 ( approx.) It forms a reducing scale which </a:t>
            </a:r>
            <a:endParaRPr lang="en-US" sz="1600" b="1"/>
          </a:p>
          <a:p>
            <a:r>
              <a:rPr lang="en-US" sz="1600" b="1"/>
              <a:t>Is used to draw isometric drawings and is called </a:t>
            </a:r>
            <a:r>
              <a:rPr lang="en-US" sz="1600" b="1" i="1">
                <a:solidFill>
                  <a:srgbClr val="FF3300"/>
                </a:solidFill>
              </a:rPr>
              <a:t>Isometric scale.</a:t>
            </a:r>
            <a:r>
              <a:rPr lang="en-US" sz="1600" b="1"/>
              <a:t> </a:t>
            </a:r>
            <a:endParaRPr lang="en-US" sz="1600" b="1"/>
          </a:p>
          <a:p>
            <a:endParaRPr lang="en-US" sz="1600" b="1"/>
          </a:p>
          <a:p>
            <a:r>
              <a:rPr lang="en-US" sz="1600" b="1"/>
              <a:t>In practice, while drawing isometric projection, it is necessary to convert </a:t>
            </a:r>
            <a:endParaRPr lang="en-US" sz="1600" b="1"/>
          </a:p>
          <a:p>
            <a:r>
              <a:rPr lang="en-US" sz="1600" b="1"/>
              <a:t>true lengths into isometric lengths for measuring and marking the sizes.</a:t>
            </a:r>
            <a:endParaRPr lang="en-US" sz="1600" b="1"/>
          </a:p>
          <a:p>
            <a:r>
              <a:rPr lang="en-US" sz="1600" b="1"/>
              <a:t>This is conveniently done by constructing an isometric scale as described</a:t>
            </a:r>
            <a:endParaRPr lang="en-US" sz="1600" b="1"/>
          </a:p>
          <a:p>
            <a:r>
              <a:rPr lang="en-US" sz="1600" b="1"/>
              <a:t>on next page.</a:t>
            </a:r>
            <a:endParaRPr lang="en-US" sz="1600" b="1"/>
          </a:p>
        </p:txBody>
      </p:sp>
      <p:grpSp>
        <p:nvGrpSpPr>
          <p:cNvPr id="2" name="Group 5"/>
          <p:cNvGrpSpPr/>
          <p:nvPr/>
        </p:nvGrpSpPr>
        <p:grpSpPr bwMode="auto">
          <a:xfrm>
            <a:off x="6400800" y="1143000"/>
            <a:ext cx="2590800" cy="2390775"/>
            <a:chOff x="144" y="1134"/>
            <a:chExt cx="1632" cy="1506"/>
          </a:xfrm>
        </p:grpSpPr>
        <p:grpSp>
          <p:nvGrpSpPr>
            <p:cNvPr id="3" name="Group 6"/>
            <p:cNvGrpSpPr/>
            <p:nvPr/>
          </p:nvGrpSpPr>
          <p:grpSpPr bwMode="auto">
            <a:xfrm>
              <a:off x="144" y="1134"/>
              <a:ext cx="1632" cy="1506"/>
              <a:chOff x="2016" y="1056"/>
              <a:chExt cx="1872" cy="1728"/>
            </a:xfrm>
          </p:grpSpPr>
          <p:sp>
            <p:nvSpPr>
              <p:cNvPr id="4123" name="Line 7"/>
              <p:cNvSpPr>
                <a:spLocks noChangeShapeType="1"/>
              </p:cNvSpPr>
              <p:nvPr/>
            </p:nvSpPr>
            <p:spPr bwMode="auto">
              <a:xfrm rot="21571905" flipV="1">
                <a:off x="2949" y="1219"/>
                <a:ext cx="939" cy="537"/>
              </a:xfrm>
              <a:prstGeom prst="line">
                <a:avLst/>
              </a:prstGeom>
              <a:noFill/>
              <a:ln w="6350">
                <a:solidFill>
                  <a:schemeClr val="bg2"/>
                </a:solidFill>
                <a:round/>
              </a:ln>
            </p:spPr>
            <p:txBody>
              <a:bodyPr/>
              <a:lstStyle/>
              <a:p>
                <a:endParaRPr lang="en-IN"/>
              </a:p>
            </p:txBody>
          </p:sp>
          <p:sp>
            <p:nvSpPr>
              <p:cNvPr id="4124" name="Line 8"/>
              <p:cNvSpPr>
                <a:spLocks noChangeShapeType="1"/>
              </p:cNvSpPr>
              <p:nvPr/>
            </p:nvSpPr>
            <p:spPr bwMode="auto">
              <a:xfrm rot="28095" flipH="1" flipV="1">
                <a:off x="2016" y="1221"/>
                <a:ext cx="939" cy="537"/>
              </a:xfrm>
              <a:prstGeom prst="line">
                <a:avLst/>
              </a:prstGeom>
              <a:noFill/>
              <a:ln w="6350">
                <a:solidFill>
                  <a:schemeClr val="bg2"/>
                </a:solidFill>
                <a:round/>
              </a:ln>
            </p:spPr>
            <p:txBody>
              <a:bodyPr/>
              <a:lstStyle/>
              <a:p>
                <a:endParaRPr lang="en-IN"/>
              </a:p>
            </p:txBody>
          </p:sp>
          <p:sp>
            <p:nvSpPr>
              <p:cNvPr id="4125" name="Line 9"/>
              <p:cNvSpPr>
                <a:spLocks noChangeShapeType="1"/>
              </p:cNvSpPr>
              <p:nvPr/>
            </p:nvSpPr>
            <p:spPr bwMode="auto">
              <a:xfrm flipV="1">
                <a:off x="2949" y="1728"/>
                <a:ext cx="0" cy="1056"/>
              </a:xfrm>
              <a:prstGeom prst="line">
                <a:avLst/>
              </a:prstGeom>
              <a:noFill/>
              <a:ln w="9525">
                <a:solidFill>
                  <a:schemeClr val="tx1"/>
                </a:solidFill>
                <a:round/>
              </a:ln>
            </p:spPr>
            <p:txBody>
              <a:bodyPr wrap="none" anchor="ctr"/>
              <a:lstStyle/>
              <a:p>
                <a:endParaRPr lang="en-IN"/>
              </a:p>
            </p:txBody>
          </p:sp>
          <p:sp>
            <p:nvSpPr>
              <p:cNvPr id="4126" name="WordArt 10"/>
              <p:cNvSpPr>
                <a:spLocks noChangeArrowheads="1" noChangeShapeType="1" noTextEdit="1"/>
              </p:cNvSpPr>
              <p:nvPr/>
            </p:nvSpPr>
            <p:spPr bwMode="auto">
              <a:xfrm>
                <a:off x="3648" y="1056"/>
                <a:ext cx="144" cy="24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L</a:t>
                </a:r>
                <a:endParaRPr lang="en-IN" sz="2000" b="1" kern="10">
                  <a:ln w="9525">
                    <a:solidFill>
                      <a:srgbClr val="CC99FF"/>
                    </a:solidFill>
                    <a:round/>
                  </a:ln>
                  <a:solidFill>
                    <a:srgbClr val="FF0000"/>
                  </a:solidFill>
                  <a:latin typeface="Arial"/>
                  <a:cs typeface="Arial"/>
                </a:endParaRPr>
              </a:p>
            </p:txBody>
          </p:sp>
          <p:sp>
            <p:nvSpPr>
              <p:cNvPr id="4127" name="WordArt 11"/>
              <p:cNvSpPr>
                <a:spLocks noChangeArrowheads="1" noChangeShapeType="1" noTextEdit="1"/>
              </p:cNvSpPr>
              <p:nvPr/>
            </p:nvSpPr>
            <p:spPr bwMode="auto">
              <a:xfrm>
                <a:off x="2160" y="1104"/>
                <a:ext cx="192" cy="237"/>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D</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4128" name="Text Box 12"/>
              <p:cNvSpPr txBox="1">
                <a:spLocks noChangeArrowheads="1"/>
              </p:cNvSpPr>
              <p:nvPr/>
            </p:nvSpPr>
            <p:spPr bwMode="auto">
              <a:xfrm>
                <a:off x="2906" y="2353"/>
                <a:ext cx="348" cy="375"/>
              </a:xfrm>
              <a:prstGeom prst="rect">
                <a:avLst/>
              </a:prstGeom>
              <a:noFill/>
              <a:ln w="9525">
                <a:noFill/>
                <a:miter lim="800000"/>
              </a:ln>
            </p:spPr>
            <p:txBody>
              <a:bodyPr wrap="none">
                <a:spAutoFit/>
              </a:bodyPr>
              <a:lstStyle/>
              <a:p>
                <a:pPr algn="ctr"/>
                <a:r>
                  <a:rPr lang="en-US" sz="2800">
                    <a:solidFill>
                      <a:srgbClr val="009900"/>
                    </a:solidFill>
                    <a:latin typeface="Arial Black" pitchFamily="34" charset="0"/>
                  </a:rPr>
                  <a:t>H</a:t>
                </a:r>
                <a:endParaRPr lang="en-US" sz="2800">
                  <a:solidFill>
                    <a:srgbClr val="009900"/>
                  </a:solidFill>
                  <a:latin typeface="Arial Black" pitchFamily="34" charset="0"/>
                </a:endParaRPr>
              </a:p>
            </p:txBody>
          </p:sp>
        </p:grpSp>
        <p:grpSp>
          <p:nvGrpSpPr>
            <p:cNvPr id="4" name="Group 13"/>
            <p:cNvGrpSpPr/>
            <p:nvPr/>
          </p:nvGrpSpPr>
          <p:grpSpPr bwMode="auto">
            <a:xfrm>
              <a:off x="402" y="1308"/>
              <a:ext cx="1104" cy="1013"/>
              <a:chOff x="4128" y="1680"/>
              <a:chExt cx="1632" cy="1498"/>
            </a:xfrm>
          </p:grpSpPr>
          <p:sp>
            <p:nvSpPr>
              <p:cNvPr id="4114" name="Line 14"/>
              <p:cNvSpPr>
                <a:spLocks noChangeShapeType="1"/>
              </p:cNvSpPr>
              <p:nvPr/>
            </p:nvSpPr>
            <p:spPr bwMode="auto">
              <a:xfrm>
                <a:off x="4960" y="2314"/>
                <a:ext cx="0" cy="864"/>
              </a:xfrm>
              <a:prstGeom prst="line">
                <a:avLst/>
              </a:prstGeom>
              <a:noFill/>
              <a:ln w="28575">
                <a:solidFill>
                  <a:schemeClr val="bg2"/>
                </a:solidFill>
                <a:round/>
              </a:ln>
            </p:spPr>
            <p:txBody>
              <a:bodyPr/>
              <a:lstStyle/>
              <a:p>
                <a:endParaRPr lang="en-IN"/>
              </a:p>
            </p:txBody>
          </p:sp>
          <p:sp>
            <p:nvSpPr>
              <p:cNvPr id="4115" name="Line 15"/>
              <p:cNvSpPr>
                <a:spLocks noChangeShapeType="1"/>
              </p:cNvSpPr>
              <p:nvPr/>
            </p:nvSpPr>
            <p:spPr bwMode="auto">
              <a:xfrm rot="3605316">
                <a:off x="5327" y="2523"/>
                <a:ext cx="1" cy="864"/>
              </a:xfrm>
              <a:prstGeom prst="line">
                <a:avLst/>
              </a:prstGeom>
              <a:noFill/>
              <a:ln w="28575">
                <a:solidFill>
                  <a:schemeClr val="bg2"/>
                </a:solidFill>
                <a:round/>
              </a:ln>
            </p:spPr>
            <p:txBody>
              <a:bodyPr/>
              <a:lstStyle/>
              <a:p>
                <a:endParaRPr lang="en-IN"/>
              </a:p>
            </p:txBody>
          </p:sp>
          <p:sp>
            <p:nvSpPr>
              <p:cNvPr id="4116" name="Line 16"/>
              <p:cNvSpPr>
                <a:spLocks noChangeShapeType="1"/>
              </p:cNvSpPr>
              <p:nvPr/>
            </p:nvSpPr>
            <p:spPr bwMode="auto">
              <a:xfrm>
                <a:off x="5688" y="1890"/>
                <a:ext cx="0" cy="864"/>
              </a:xfrm>
              <a:prstGeom prst="line">
                <a:avLst/>
              </a:prstGeom>
              <a:noFill/>
              <a:ln w="28575">
                <a:solidFill>
                  <a:schemeClr val="bg2"/>
                </a:solidFill>
                <a:round/>
              </a:ln>
            </p:spPr>
            <p:txBody>
              <a:bodyPr/>
              <a:lstStyle/>
              <a:p>
                <a:endParaRPr lang="en-IN"/>
              </a:p>
            </p:txBody>
          </p:sp>
          <p:sp>
            <p:nvSpPr>
              <p:cNvPr id="4117" name="Line 17"/>
              <p:cNvSpPr>
                <a:spLocks noChangeShapeType="1"/>
              </p:cNvSpPr>
              <p:nvPr/>
            </p:nvSpPr>
            <p:spPr bwMode="auto">
              <a:xfrm rot="17994684" flipH="1">
                <a:off x="4575" y="2523"/>
                <a:ext cx="1" cy="864"/>
              </a:xfrm>
              <a:prstGeom prst="line">
                <a:avLst/>
              </a:prstGeom>
              <a:noFill/>
              <a:ln w="28575">
                <a:solidFill>
                  <a:schemeClr val="bg2"/>
                </a:solidFill>
                <a:round/>
              </a:ln>
            </p:spPr>
            <p:txBody>
              <a:bodyPr/>
              <a:lstStyle/>
              <a:p>
                <a:endParaRPr lang="en-IN"/>
              </a:p>
            </p:txBody>
          </p:sp>
          <p:sp>
            <p:nvSpPr>
              <p:cNvPr id="4118" name="Line 18"/>
              <p:cNvSpPr>
                <a:spLocks noChangeShapeType="1"/>
              </p:cNvSpPr>
              <p:nvPr/>
            </p:nvSpPr>
            <p:spPr bwMode="auto">
              <a:xfrm>
                <a:off x="4192" y="1882"/>
                <a:ext cx="0" cy="864"/>
              </a:xfrm>
              <a:prstGeom prst="line">
                <a:avLst/>
              </a:prstGeom>
              <a:noFill/>
              <a:ln w="28575">
                <a:solidFill>
                  <a:schemeClr val="bg2"/>
                </a:solidFill>
                <a:round/>
              </a:ln>
            </p:spPr>
            <p:txBody>
              <a:bodyPr/>
              <a:lstStyle/>
              <a:p>
                <a:endParaRPr lang="en-IN"/>
              </a:p>
            </p:txBody>
          </p:sp>
          <p:sp>
            <p:nvSpPr>
              <p:cNvPr id="4119" name="Line 19"/>
              <p:cNvSpPr>
                <a:spLocks noChangeShapeType="1"/>
              </p:cNvSpPr>
              <p:nvPr/>
            </p:nvSpPr>
            <p:spPr bwMode="auto">
              <a:xfrm rot="17994684" flipH="1">
                <a:off x="4575" y="1691"/>
                <a:ext cx="1" cy="864"/>
              </a:xfrm>
              <a:prstGeom prst="line">
                <a:avLst/>
              </a:prstGeom>
              <a:noFill/>
              <a:ln w="28575">
                <a:solidFill>
                  <a:schemeClr val="bg2"/>
                </a:solidFill>
                <a:round/>
              </a:ln>
            </p:spPr>
            <p:txBody>
              <a:bodyPr/>
              <a:lstStyle/>
              <a:p>
                <a:endParaRPr lang="en-IN"/>
              </a:p>
            </p:txBody>
          </p:sp>
          <p:sp>
            <p:nvSpPr>
              <p:cNvPr id="4120" name="Line 20"/>
              <p:cNvSpPr>
                <a:spLocks noChangeShapeType="1"/>
              </p:cNvSpPr>
              <p:nvPr/>
            </p:nvSpPr>
            <p:spPr bwMode="auto">
              <a:xfrm rot="3605316">
                <a:off x="5327" y="1691"/>
                <a:ext cx="1" cy="864"/>
              </a:xfrm>
              <a:prstGeom prst="line">
                <a:avLst/>
              </a:prstGeom>
              <a:noFill/>
              <a:ln w="28575">
                <a:solidFill>
                  <a:schemeClr val="bg2"/>
                </a:solidFill>
                <a:round/>
              </a:ln>
            </p:spPr>
            <p:txBody>
              <a:bodyPr/>
              <a:lstStyle/>
              <a:p>
                <a:endParaRPr lang="en-IN"/>
              </a:p>
            </p:txBody>
          </p:sp>
          <p:sp>
            <p:nvSpPr>
              <p:cNvPr id="4121" name="Line 21"/>
              <p:cNvSpPr>
                <a:spLocks noChangeShapeType="1"/>
              </p:cNvSpPr>
              <p:nvPr/>
            </p:nvSpPr>
            <p:spPr bwMode="auto">
              <a:xfrm rot="3605316">
                <a:off x="4559" y="1261"/>
                <a:ext cx="1" cy="864"/>
              </a:xfrm>
              <a:prstGeom prst="line">
                <a:avLst/>
              </a:prstGeom>
              <a:noFill/>
              <a:ln w="28575">
                <a:solidFill>
                  <a:schemeClr val="bg2"/>
                </a:solidFill>
                <a:round/>
              </a:ln>
            </p:spPr>
            <p:txBody>
              <a:bodyPr/>
              <a:lstStyle/>
              <a:p>
                <a:endParaRPr lang="en-IN"/>
              </a:p>
            </p:txBody>
          </p:sp>
          <p:sp>
            <p:nvSpPr>
              <p:cNvPr id="4122" name="Line 22"/>
              <p:cNvSpPr>
                <a:spLocks noChangeShapeType="1"/>
              </p:cNvSpPr>
              <p:nvPr/>
            </p:nvSpPr>
            <p:spPr bwMode="auto">
              <a:xfrm rot="17994684" flipH="1">
                <a:off x="5300" y="1249"/>
                <a:ext cx="1" cy="864"/>
              </a:xfrm>
              <a:prstGeom prst="line">
                <a:avLst/>
              </a:prstGeom>
              <a:noFill/>
              <a:ln w="28575">
                <a:solidFill>
                  <a:schemeClr val="bg2"/>
                </a:solidFill>
                <a:round/>
              </a:ln>
            </p:spPr>
            <p:txBody>
              <a:bodyPr/>
              <a:lstStyle/>
              <a:p>
                <a:endParaRPr lang="en-IN"/>
              </a:p>
            </p:txBody>
          </p:sp>
        </p:grpSp>
        <p:sp>
          <p:nvSpPr>
            <p:cNvPr id="4113" name="Text Box 23"/>
            <p:cNvSpPr txBox="1">
              <a:spLocks noChangeArrowheads="1"/>
            </p:cNvSpPr>
            <p:nvPr/>
          </p:nvSpPr>
          <p:spPr bwMode="auto">
            <a:xfrm>
              <a:off x="782" y="1674"/>
              <a:ext cx="208" cy="212"/>
            </a:xfrm>
            <a:prstGeom prst="rect">
              <a:avLst/>
            </a:prstGeom>
            <a:noFill/>
            <a:ln w="9525">
              <a:noFill/>
              <a:miter lim="800000"/>
            </a:ln>
          </p:spPr>
          <p:txBody>
            <a:bodyPr wrap="none">
              <a:spAutoFit/>
            </a:bodyPr>
            <a:lstStyle/>
            <a:p>
              <a:pPr algn="ctr"/>
              <a:r>
                <a:rPr lang="en-US" sz="1600" b="1">
                  <a:latin typeface="Times New Roman" charset="0"/>
                </a:rPr>
                <a:t>A</a:t>
              </a:r>
              <a:endParaRPr lang="en-US" sz="1600" b="1">
                <a:latin typeface="Times New Roman" charset="0"/>
              </a:endParaRPr>
            </a:p>
          </p:txBody>
        </p:sp>
      </p:grpSp>
      <p:sp>
        <p:nvSpPr>
          <p:cNvPr id="4102" name="AutoShape 24"/>
          <p:cNvSpPr>
            <a:spLocks noChangeArrowheads="1"/>
          </p:cNvSpPr>
          <p:nvPr/>
        </p:nvSpPr>
        <p:spPr bwMode="auto">
          <a:xfrm rot="598825">
            <a:off x="4495800" y="990600"/>
            <a:ext cx="914400" cy="304800"/>
          </a:xfrm>
          <a:prstGeom prst="rightArrow">
            <a:avLst>
              <a:gd name="adj1" fmla="val 50000"/>
              <a:gd name="adj2" fmla="val 75000"/>
            </a:avLst>
          </a:prstGeom>
          <a:solidFill>
            <a:schemeClr val="accent1"/>
          </a:solidFill>
          <a:ln w="9525">
            <a:solidFill>
              <a:schemeClr val="tx1"/>
            </a:solidFill>
            <a:miter lim="800000"/>
          </a:ln>
        </p:spPr>
        <p:txBody>
          <a:bodyPr wrap="none" anchor="ctr"/>
          <a:lstStyle/>
          <a:p>
            <a:endParaRPr lang="en-IN"/>
          </a:p>
        </p:txBody>
      </p:sp>
      <p:sp>
        <p:nvSpPr>
          <p:cNvPr id="4103" name="Rectangle 25"/>
          <p:cNvSpPr>
            <a:spLocks noChangeArrowheads="1"/>
          </p:cNvSpPr>
          <p:nvPr/>
        </p:nvSpPr>
        <p:spPr bwMode="auto">
          <a:xfrm>
            <a:off x="2271713" y="71438"/>
            <a:ext cx="4706937" cy="457200"/>
          </a:xfrm>
          <a:prstGeom prst="rect">
            <a:avLst/>
          </a:prstGeom>
          <a:noFill/>
          <a:ln w="9525">
            <a:noFill/>
            <a:miter lim="800000"/>
          </a:ln>
        </p:spPr>
        <p:txBody>
          <a:bodyPr wrap="none">
            <a:spAutoFit/>
          </a:bodyPr>
          <a:lstStyle/>
          <a:p>
            <a:pPr algn="ctr"/>
            <a:r>
              <a:rPr lang="en-US" sz="2400">
                <a:solidFill>
                  <a:srgbClr val="339933"/>
                </a:solidFill>
                <a:latin typeface="Arial Black" pitchFamily="34" charset="0"/>
              </a:rPr>
              <a:t>SOME IMPORTANT TERMS:</a:t>
            </a:r>
            <a:endParaRPr lang="en-US" sz="2400">
              <a:solidFill>
                <a:srgbClr val="339933"/>
              </a:solidFill>
              <a:latin typeface="Arial Black" pitchFamily="34" charset="0"/>
            </a:endParaRPr>
          </a:p>
        </p:txBody>
      </p:sp>
      <p:grpSp>
        <p:nvGrpSpPr>
          <p:cNvPr id="5" name="Group 26"/>
          <p:cNvGrpSpPr/>
          <p:nvPr/>
        </p:nvGrpSpPr>
        <p:grpSpPr bwMode="auto">
          <a:xfrm>
            <a:off x="8016875" y="0"/>
            <a:ext cx="1096963" cy="182563"/>
            <a:chOff x="5050" y="0"/>
            <a:chExt cx="691" cy="115"/>
          </a:xfrm>
        </p:grpSpPr>
        <p:sp>
          <p:nvSpPr>
            <p:cNvPr id="4105" name="AutoShape 27">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4106" name="AutoShape 28">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4107" name="AutoShape 29">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4108" name="AutoShape 30">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4109" name="AutoShape 31">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4110" name="AutoShape 32">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ChangeArrowheads="1"/>
          </p:cNvSpPr>
          <p:nvPr/>
        </p:nvSpPr>
        <p:spPr bwMode="auto">
          <a:xfrm>
            <a:off x="428625" y="1071563"/>
            <a:ext cx="3124200" cy="914400"/>
          </a:xfrm>
          <a:prstGeom prst="rect">
            <a:avLst/>
          </a:prstGeom>
          <a:solidFill>
            <a:srgbClr val="FFFFCC"/>
          </a:solidFill>
          <a:ln w="9525">
            <a:solidFill>
              <a:schemeClr val="tx1"/>
            </a:solidFill>
            <a:miter lim="800000"/>
          </a:ln>
        </p:spPr>
        <p:txBody>
          <a:bodyPr wrap="none" anchor="ctr"/>
          <a:lstStyle/>
          <a:p>
            <a:endParaRPr lang="en-IN"/>
          </a:p>
        </p:txBody>
      </p:sp>
      <p:sp>
        <p:nvSpPr>
          <p:cNvPr id="5123" name="Rectangle 3"/>
          <p:cNvSpPr>
            <a:spLocks noChangeArrowheads="1"/>
          </p:cNvSpPr>
          <p:nvPr/>
        </p:nvSpPr>
        <p:spPr bwMode="auto">
          <a:xfrm>
            <a:off x="5638800" y="1066800"/>
            <a:ext cx="3124200" cy="914400"/>
          </a:xfrm>
          <a:prstGeom prst="rect">
            <a:avLst/>
          </a:prstGeom>
          <a:solidFill>
            <a:srgbClr val="FFFFCC"/>
          </a:solidFill>
          <a:ln w="9525">
            <a:solidFill>
              <a:schemeClr val="tx1"/>
            </a:solidFill>
            <a:miter lim="800000"/>
          </a:ln>
        </p:spPr>
        <p:txBody>
          <a:bodyPr wrap="none" anchor="ctr"/>
          <a:lstStyle/>
          <a:p>
            <a:endParaRPr lang="en-IN"/>
          </a:p>
        </p:txBody>
      </p:sp>
      <p:sp>
        <p:nvSpPr>
          <p:cNvPr id="5124" name="Text Box 4"/>
          <p:cNvSpPr txBox="1">
            <a:spLocks noChangeArrowheads="1"/>
          </p:cNvSpPr>
          <p:nvPr/>
        </p:nvSpPr>
        <p:spPr bwMode="auto">
          <a:xfrm>
            <a:off x="966788" y="1116013"/>
            <a:ext cx="2116137" cy="336550"/>
          </a:xfrm>
          <a:prstGeom prst="rect">
            <a:avLst/>
          </a:prstGeom>
          <a:noFill/>
          <a:ln w="9525">
            <a:noFill/>
            <a:miter lim="800000"/>
          </a:ln>
        </p:spPr>
        <p:txBody>
          <a:bodyPr wrap="none">
            <a:spAutoFit/>
          </a:bodyPr>
          <a:lstStyle/>
          <a:p>
            <a:pPr algn="ctr"/>
            <a:r>
              <a:rPr lang="en-US" sz="1600">
                <a:solidFill>
                  <a:srgbClr val="FF3300"/>
                </a:solidFill>
                <a:latin typeface="Arial Black" pitchFamily="34" charset="0"/>
              </a:rPr>
              <a:t>ISOMETRIC VIEW</a:t>
            </a:r>
            <a:endParaRPr lang="en-US" sz="1600">
              <a:solidFill>
                <a:srgbClr val="FF3300"/>
              </a:solidFill>
              <a:latin typeface="Arial Black" pitchFamily="34" charset="0"/>
            </a:endParaRPr>
          </a:p>
        </p:txBody>
      </p:sp>
      <p:sp>
        <p:nvSpPr>
          <p:cNvPr id="5125" name="Text Box 5"/>
          <p:cNvSpPr txBox="1">
            <a:spLocks noChangeArrowheads="1"/>
          </p:cNvSpPr>
          <p:nvPr/>
        </p:nvSpPr>
        <p:spPr bwMode="auto">
          <a:xfrm>
            <a:off x="5722938" y="1130300"/>
            <a:ext cx="3008312" cy="336550"/>
          </a:xfrm>
          <a:prstGeom prst="rect">
            <a:avLst/>
          </a:prstGeom>
          <a:noFill/>
          <a:ln w="9525">
            <a:noFill/>
            <a:miter lim="800000"/>
          </a:ln>
        </p:spPr>
        <p:txBody>
          <a:bodyPr wrap="none">
            <a:spAutoFit/>
          </a:bodyPr>
          <a:lstStyle/>
          <a:p>
            <a:pPr algn="ctr"/>
            <a:r>
              <a:rPr lang="en-US" sz="1600">
                <a:solidFill>
                  <a:srgbClr val="FF3300"/>
                </a:solidFill>
                <a:latin typeface="Arial Black" pitchFamily="34" charset="0"/>
              </a:rPr>
              <a:t>ISOMETRIC PROJECTION</a:t>
            </a:r>
            <a:endParaRPr lang="en-US" sz="1600">
              <a:solidFill>
                <a:srgbClr val="FF3300"/>
              </a:solidFill>
              <a:latin typeface="Arial Black" pitchFamily="34" charset="0"/>
            </a:endParaRPr>
          </a:p>
        </p:txBody>
      </p:sp>
      <p:grpSp>
        <p:nvGrpSpPr>
          <p:cNvPr id="2" name="Group 6"/>
          <p:cNvGrpSpPr/>
          <p:nvPr/>
        </p:nvGrpSpPr>
        <p:grpSpPr bwMode="auto">
          <a:xfrm>
            <a:off x="533400" y="2286000"/>
            <a:ext cx="2506663" cy="3124200"/>
            <a:chOff x="192" y="1161"/>
            <a:chExt cx="1957" cy="2439"/>
          </a:xfrm>
        </p:grpSpPr>
        <p:sp>
          <p:nvSpPr>
            <p:cNvPr id="5200" name="Line 7"/>
            <p:cNvSpPr>
              <a:spLocks noChangeShapeType="1"/>
            </p:cNvSpPr>
            <p:nvPr/>
          </p:nvSpPr>
          <p:spPr bwMode="auto">
            <a:xfrm rot="21571905" flipV="1">
              <a:off x="1017" y="2938"/>
              <a:ext cx="1132" cy="647"/>
            </a:xfrm>
            <a:prstGeom prst="line">
              <a:avLst/>
            </a:prstGeom>
            <a:noFill/>
            <a:ln w="6350">
              <a:solidFill>
                <a:schemeClr val="bg2"/>
              </a:solidFill>
              <a:round/>
            </a:ln>
          </p:spPr>
          <p:txBody>
            <a:bodyPr/>
            <a:lstStyle/>
            <a:p>
              <a:endParaRPr lang="en-IN"/>
            </a:p>
          </p:txBody>
        </p:sp>
        <p:sp>
          <p:nvSpPr>
            <p:cNvPr id="5201" name="Line 8"/>
            <p:cNvSpPr>
              <a:spLocks noChangeShapeType="1"/>
            </p:cNvSpPr>
            <p:nvPr/>
          </p:nvSpPr>
          <p:spPr bwMode="auto">
            <a:xfrm rot="28095" flipH="1" flipV="1">
              <a:off x="240" y="3132"/>
              <a:ext cx="772" cy="441"/>
            </a:xfrm>
            <a:prstGeom prst="line">
              <a:avLst/>
            </a:prstGeom>
            <a:noFill/>
            <a:ln w="6350">
              <a:solidFill>
                <a:schemeClr val="bg2"/>
              </a:solidFill>
              <a:round/>
            </a:ln>
          </p:spPr>
          <p:txBody>
            <a:bodyPr/>
            <a:lstStyle/>
            <a:p>
              <a:endParaRPr lang="en-IN"/>
            </a:p>
          </p:txBody>
        </p:sp>
        <p:sp>
          <p:nvSpPr>
            <p:cNvPr id="5202" name="Line 9"/>
            <p:cNvSpPr>
              <a:spLocks noChangeShapeType="1"/>
            </p:cNvSpPr>
            <p:nvPr/>
          </p:nvSpPr>
          <p:spPr bwMode="auto">
            <a:xfrm>
              <a:off x="337" y="3587"/>
              <a:ext cx="1375" cy="0"/>
            </a:xfrm>
            <a:prstGeom prst="line">
              <a:avLst/>
            </a:prstGeom>
            <a:noFill/>
            <a:ln w="9525">
              <a:solidFill>
                <a:schemeClr val="bg2"/>
              </a:solidFill>
              <a:round/>
            </a:ln>
          </p:spPr>
          <p:txBody>
            <a:bodyPr/>
            <a:lstStyle/>
            <a:p>
              <a:endParaRPr lang="en-IN"/>
            </a:p>
          </p:txBody>
        </p:sp>
        <p:sp>
          <p:nvSpPr>
            <p:cNvPr id="5203" name="Line 10"/>
            <p:cNvSpPr>
              <a:spLocks noChangeShapeType="1"/>
            </p:cNvSpPr>
            <p:nvPr/>
          </p:nvSpPr>
          <p:spPr bwMode="auto">
            <a:xfrm rot="28095" flipH="1" flipV="1">
              <a:off x="564" y="3331"/>
              <a:ext cx="436" cy="249"/>
            </a:xfrm>
            <a:prstGeom prst="line">
              <a:avLst/>
            </a:prstGeom>
            <a:noFill/>
            <a:ln w="28575">
              <a:solidFill>
                <a:schemeClr val="bg2"/>
              </a:solidFill>
              <a:round/>
            </a:ln>
          </p:spPr>
          <p:txBody>
            <a:bodyPr/>
            <a:lstStyle/>
            <a:p>
              <a:endParaRPr lang="en-IN"/>
            </a:p>
          </p:txBody>
        </p:sp>
        <p:sp>
          <p:nvSpPr>
            <p:cNvPr id="5204" name="Line 11"/>
            <p:cNvSpPr>
              <a:spLocks noChangeShapeType="1"/>
            </p:cNvSpPr>
            <p:nvPr/>
          </p:nvSpPr>
          <p:spPr bwMode="auto">
            <a:xfrm rot="21571905" flipV="1">
              <a:off x="1002" y="3129"/>
              <a:ext cx="811" cy="464"/>
            </a:xfrm>
            <a:prstGeom prst="line">
              <a:avLst/>
            </a:prstGeom>
            <a:noFill/>
            <a:ln w="28575">
              <a:solidFill>
                <a:schemeClr val="bg2"/>
              </a:solidFill>
              <a:round/>
            </a:ln>
          </p:spPr>
          <p:txBody>
            <a:bodyPr/>
            <a:lstStyle/>
            <a:p>
              <a:endParaRPr lang="en-IN"/>
            </a:p>
          </p:txBody>
        </p:sp>
        <p:sp>
          <p:nvSpPr>
            <p:cNvPr id="5205" name="Line 12"/>
            <p:cNvSpPr>
              <a:spLocks noChangeShapeType="1"/>
            </p:cNvSpPr>
            <p:nvPr/>
          </p:nvSpPr>
          <p:spPr bwMode="auto">
            <a:xfrm flipV="1">
              <a:off x="1015" y="1872"/>
              <a:ext cx="0" cy="1728"/>
            </a:xfrm>
            <a:prstGeom prst="line">
              <a:avLst/>
            </a:prstGeom>
            <a:noFill/>
            <a:ln w="28575">
              <a:solidFill>
                <a:schemeClr val="tx1"/>
              </a:solidFill>
              <a:round/>
            </a:ln>
          </p:spPr>
          <p:txBody>
            <a:bodyPr wrap="none" anchor="ctr"/>
            <a:lstStyle/>
            <a:p>
              <a:endParaRPr lang="en-IN"/>
            </a:p>
          </p:txBody>
        </p:sp>
        <p:sp>
          <p:nvSpPr>
            <p:cNvPr id="5206" name="Line 13"/>
            <p:cNvSpPr>
              <a:spLocks noChangeShapeType="1"/>
            </p:cNvSpPr>
            <p:nvPr/>
          </p:nvSpPr>
          <p:spPr bwMode="auto">
            <a:xfrm flipV="1">
              <a:off x="574" y="1605"/>
              <a:ext cx="0" cy="1728"/>
            </a:xfrm>
            <a:prstGeom prst="line">
              <a:avLst/>
            </a:prstGeom>
            <a:noFill/>
            <a:ln w="28575">
              <a:solidFill>
                <a:schemeClr val="tx1"/>
              </a:solidFill>
              <a:round/>
            </a:ln>
          </p:spPr>
          <p:txBody>
            <a:bodyPr wrap="none" anchor="ctr"/>
            <a:lstStyle/>
            <a:p>
              <a:endParaRPr lang="en-IN"/>
            </a:p>
          </p:txBody>
        </p:sp>
        <p:sp>
          <p:nvSpPr>
            <p:cNvPr id="5207" name="Line 14"/>
            <p:cNvSpPr>
              <a:spLocks noChangeShapeType="1"/>
            </p:cNvSpPr>
            <p:nvPr/>
          </p:nvSpPr>
          <p:spPr bwMode="auto">
            <a:xfrm flipV="1">
              <a:off x="1804" y="1401"/>
              <a:ext cx="0" cy="1728"/>
            </a:xfrm>
            <a:prstGeom prst="line">
              <a:avLst/>
            </a:prstGeom>
            <a:noFill/>
            <a:ln w="28575">
              <a:solidFill>
                <a:schemeClr val="tx1"/>
              </a:solidFill>
              <a:round/>
            </a:ln>
          </p:spPr>
          <p:txBody>
            <a:bodyPr wrap="none" anchor="ctr"/>
            <a:lstStyle/>
            <a:p>
              <a:endParaRPr lang="en-IN"/>
            </a:p>
          </p:txBody>
        </p:sp>
        <p:sp>
          <p:nvSpPr>
            <p:cNvPr id="5208" name="Line 15"/>
            <p:cNvSpPr>
              <a:spLocks noChangeShapeType="1"/>
            </p:cNvSpPr>
            <p:nvPr/>
          </p:nvSpPr>
          <p:spPr bwMode="auto">
            <a:xfrm rot="28095" flipH="1" flipV="1">
              <a:off x="565" y="1636"/>
              <a:ext cx="436" cy="249"/>
            </a:xfrm>
            <a:prstGeom prst="line">
              <a:avLst/>
            </a:prstGeom>
            <a:noFill/>
            <a:ln w="28575">
              <a:solidFill>
                <a:schemeClr val="bg2"/>
              </a:solidFill>
              <a:round/>
            </a:ln>
          </p:spPr>
          <p:txBody>
            <a:bodyPr/>
            <a:lstStyle/>
            <a:p>
              <a:endParaRPr lang="en-IN"/>
            </a:p>
          </p:txBody>
        </p:sp>
        <p:sp>
          <p:nvSpPr>
            <p:cNvPr id="5209" name="Line 16"/>
            <p:cNvSpPr>
              <a:spLocks noChangeShapeType="1"/>
            </p:cNvSpPr>
            <p:nvPr/>
          </p:nvSpPr>
          <p:spPr bwMode="auto">
            <a:xfrm rot="21571905" flipV="1">
              <a:off x="1003" y="1434"/>
              <a:ext cx="811" cy="464"/>
            </a:xfrm>
            <a:prstGeom prst="line">
              <a:avLst/>
            </a:prstGeom>
            <a:noFill/>
            <a:ln w="28575">
              <a:solidFill>
                <a:schemeClr val="bg2"/>
              </a:solidFill>
              <a:round/>
            </a:ln>
          </p:spPr>
          <p:txBody>
            <a:bodyPr/>
            <a:lstStyle/>
            <a:p>
              <a:endParaRPr lang="en-IN"/>
            </a:p>
          </p:txBody>
        </p:sp>
        <p:grpSp>
          <p:nvGrpSpPr>
            <p:cNvPr id="3" name="Group 17"/>
            <p:cNvGrpSpPr/>
            <p:nvPr/>
          </p:nvGrpSpPr>
          <p:grpSpPr bwMode="auto">
            <a:xfrm flipH="1" flipV="1">
              <a:off x="556" y="1161"/>
              <a:ext cx="1249" cy="464"/>
              <a:chOff x="1201" y="544"/>
              <a:chExt cx="1249" cy="464"/>
            </a:xfrm>
          </p:grpSpPr>
          <p:sp>
            <p:nvSpPr>
              <p:cNvPr id="5214" name="Line 18"/>
              <p:cNvSpPr>
                <a:spLocks noChangeShapeType="1"/>
              </p:cNvSpPr>
              <p:nvPr/>
            </p:nvSpPr>
            <p:spPr bwMode="auto">
              <a:xfrm rot="28095" flipH="1" flipV="1">
                <a:off x="1201" y="746"/>
                <a:ext cx="436" cy="249"/>
              </a:xfrm>
              <a:prstGeom prst="line">
                <a:avLst/>
              </a:prstGeom>
              <a:noFill/>
              <a:ln w="28575">
                <a:solidFill>
                  <a:schemeClr val="bg2"/>
                </a:solidFill>
                <a:round/>
              </a:ln>
            </p:spPr>
            <p:txBody>
              <a:bodyPr/>
              <a:lstStyle/>
              <a:p>
                <a:endParaRPr lang="en-IN"/>
              </a:p>
            </p:txBody>
          </p:sp>
          <p:sp>
            <p:nvSpPr>
              <p:cNvPr id="5215" name="Line 19"/>
              <p:cNvSpPr>
                <a:spLocks noChangeShapeType="1"/>
              </p:cNvSpPr>
              <p:nvPr/>
            </p:nvSpPr>
            <p:spPr bwMode="auto">
              <a:xfrm rot="21571905" flipV="1">
                <a:off x="1639" y="544"/>
                <a:ext cx="811" cy="464"/>
              </a:xfrm>
              <a:prstGeom prst="line">
                <a:avLst/>
              </a:prstGeom>
              <a:noFill/>
              <a:ln w="28575">
                <a:solidFill>
                  <a:schemeClr val="bg2"/>
                </a:solidFill>
                <a:round/>
              </a:ln>
            </p:spPr>
            <p:txBody>
              <a:bodyPr/>
              <a:lstStyle/>
              <a:p>
                <a:endParaRPr lang="en-IN"/>
              </a:p>
            </p:txBody>
          </p:sp>
        </p:grpSp>
        <p:sp>
          <p:nvSpPr>
            <p:cNvPr id="5211" name="WordArt 20"/>
            <p:cNvSpPr>
              <a:spLocks noChangeArrowheads="1" noChangeShapeType="1" noTextEdit="1"/>
            </p:cNvSpPr>
            <p:nvPr/>
          </p:nvSpPr>
          <p:spPr bwMode="auto">
            <a:xfrm>
              <a:off x="192" y="2898"/>
              <a:ext cx="220" cy="315"/>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D</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5212" name="WordArt 21"/>
            <p:cNvSpPr>
              <a:spLocks noChangeArrowheads="1" noChangeShapeType="1" noTextEdit="1"/>
            </p:cNvSpPr>
            <p:nvPr/>
          </p:nvSpPr>
          <p:spPr bwMode="auto">
            <a:xfrm>
              <a:off x="1872" y="2784"/>
              <a:ext cx="204" cy="288"/>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L</a:t>
              </a:r>
              <a:endParaRPr lang="en-IN" sz="2000" b="1" kern="10">
                <a:ln w="9525">
                  <a:solidFill>
                    <a:srgbClr val="CC99FF"/>
                  </a:solidFill>
                  <a:round/>
                </a:ln>
                <a:solidFill>
                  <a:srgbClr val="FF0000"/>
                </a:solidFill>
                <a:latin typeface="Arial"/>
                <a:cs typeface="Arial"/>
              </a:endParaRPr>
            </a:p>
          </p:txBody>
        </p:sp>
        <p:sp>
          <p:nvSpPr>
            <p:cNvPr id="5213" name="Text Box 22"/>
            <p:cNvSpPr txBox="1">
              <a:spLocks noChangeArrowheads="1"/>
            </p:cNvSpPr>
            <p:nvPr/>
          </p:nvSpPr>
          <p:spPr bwMode="auto">
            <a:xfrm>
              <a:off x="933" y="2377"/>
              <a:ext cx="376" cy="405"/>
            </a:xfrm>
            <a:prstGeom prst="rect">
              <a:avLst/>
            </a:prstGeom>
            <a:noFill/>
            <a:ln w="9525">
              <a:noFill/>
              <a:miter lim="800000"/>
            </a:ln>
          </p:spPr>
          <p:txBody>
            <a:bodyPr wrap="none">
              <a:spAutoFit/>
            </a:bodyPr>
            <a:lstStyle/>
            <a:p>
              <a:pPr algn="ctr"/>
              <a:r>
                <a:rPr lang="en-US" sz="2800">
                  <a:solidFill>
                    <a:srgbClr val="009900"/>
                  </a:solidFill>
                  <a:latin typeface="Arial Black" pitchFamily="34" charset="0"/>
                </a:rPr>
                <a:t>H</a:t>
              </a:r>
              <a:endParaRPr lang="en-US" sz="2800">
                <a:solidFill>
                  <a:srgbClr val="009900"/>
                </a:solidFill>
                <a:latin typeface="Arial Black" pitchFamily="34" charset="0"/>
              </a:endParaRPr>
            </a:p>
          </p:txBody>
        </p:sp>
      </p:grpSp>
      <p:grpSp>
        <p:nvGrpSpPr>
          <p:cNvPr id="4" name="Group 23"/>
          <p:cNvGrpSpPr/>
          <p:nvPr/>
        </p:nvGrpSpPr>
        <p:grpSpPr bwMode="auto">
          <a:xfrm>
            <a:off x="6019800" y="2286000"/>
            <a:ext cx="2503488" cy="2686050"/>
            <a:chOff x="3814" y="1431"/>
            <a:chExt cx="1898" cy="2037"/>
          </a:xfrm>
        </p:grpSpPr>
        <p:grpSp>
          <p:nvGrpSpPr>
            <p:cNvPr id="5" name="Group 24"/>
            <p:cNvGrpSpPr/>
            <p:nvPr/>
          </p:nvGrpSpPr>
          <p:grpSpPr bwMode="auto">
            <a:xfrm>
              <a:off x="3814" y="1431"/>
              <a:ext cx="1898" cy="2037"/>
              <a:chOff x="2640" y="1152"/>
              <a:chExt cx="2256" cy="2421"/>
            </a:xfrm>
          </p:grpSpPr>
          <p:sp>
            <p:nvSpPr>
              <p:cNvPr id="5187" name="Line 25"/>
              <p:cNvSpPr>
                <a:spLocks noChangeShapeType="1"/>
              </p:cNvSpPr>
              <p:nvPr/>
            </p:nvSpPr>
            <p:spPr bwMode="auto">
              <a:xfrm rot="21571905" flipV="1">
                <a:off x="3764" y="2911"/>
                <a:ext cx="1132" cy="647"/>
              </a:xfrm>
              <a:prstGeom prst="line">
                <a:avLst/>
              </a:prstGeom>
              <a:noFill/>
              <a:ln w="6350">
                <a:solidFill>
                  <a:schemeClr val="bg2"/>
                </a:solidFill>
                <a:round/>
              </a:ln>
            </p:spPr>
            <p:txBody>
              <a:bodyPr/>
              <a:lstStyle/>
              <a:p>
                <a:endParaRPr lang="en-IN"/>
              </a:p>
            </p:txBody>
          </p:sp>
          <p:sp>
            <p:nvSpPr>
              <p:cNvPr id="5188" name="Line 26"/>
              <p:cNvSpPr>
                <a:spLocks noChangeShapeType="1"/>
              </p:cNvSpPr>
              <p:nvPr/>
            </p:nvSpPr>
            <p:spPr bwMode="auto">
              <a:xfrm rot="28095" flipH="1" flipV="1">
                <a:off x="2640" y="2913"/>
                <a:ext cx="1132" cy="647"/>
              </a:xfrm>
              <a:prstGeom prst="line">
                <a:avLst/>
              </a:prstGeom>
              <a:noFill/>
              <a:ln w="6350">
                <a:solidFill>
                  <a:schemeClr val="bg2"/>
                </a:solidFill>
                <a:round/>
              </a:ln>
            </p:spPr>
            <p:txBody>
              <a:bodyPr/>
              <a:lstStyle/>
              <a:p>
                <a:endParaRPr lang="en-IN"/>
              </a:p>
            </p:txBody>
          </p:sp>
          <p:sp>
            <p:nvSpPr>
              <p:cNvPr id="5189" name="Line 27"/>
              <p:cNvSpPr>
                <a:spLocks noChangeShapeType="1"/>
              </p:cNvSpPr>
              <p:nvPr/>
            </p:nvSpPr>
            <p:spPr bwMode="auto">
              <a:xfrm>
                <a:off x="3084" y="3560"/>
                <a:ext cx="1375" cy="0"/>
              </a:xfrm>
              <a:prstGeom prst="line">
                <a:avLst/>
              </a:prstGeom>
              <a:noFill/>
              <a:ln w="9525">
                <a:solidFill>
                  <a:schemeClr val="bg2"/>
                </a:solidFill>
                <a:round/>
              </a:ln>
            </p:spPr>
            <p:txBody>
              <a:bodyPr/>
              <a:lstStyle/>
              <a:p>
                <a:endParaRPr lang="en-IN"/>
              </a:p>
            </p:txBody>
          </p:sp>
          <p:sp>
            <p:nvSpPr>
              <p:cNvPr id="5190" name="Line 28"/>
              <p:cNvSpPr>
                <a:spLocks noChangeShapeType="1"/>
              </p:cNvSpPr>
              <p:nvPr/>
            </p:nvSpPr>
            <p:spPr bwMode="auto">
              <a:xfrm rot="28095" flipH="1" flipV="1">
                <a:off x="3311" y="3304"/>
                <a:ext cx="436" cy="249"/>
              </a:xfrm>
              <a:prstGeom prst="line">
                <a:avLst/>
              </a:prstGeom>
              <a:noFill/>
              <a:ln w="28575">
                <a:solidFill>
                  <a:schemeClr val="bg2"/>
                </a:solidFill>
                <a:round/>
              </a:ln>
            </p:spPr>
            <p:txBody>
              <a:bodyPr/>
              <a:lstStyle/>
              <a:p>
                <a:endParaRPr lang="en-IN"/>
              </a:p>
            </p:txBody>
          </p:sp>
          <p:sp>
            <p:nvSpPr>
              <p:cNvPr id="5191" name="Line 29"/>
              <p:cNvSpPr>
                <a:spLocks noChangeShapeType="1"/>
              </p:cNvSpPr>
              <p:nvPr/>
            </p:nvSpPr>
            <p:spPr bwMode="auto">
              <a:xfrm rot="21571905" flipV="1">
                <a:off x="3749" y="3102"/>
                <a:ext cx="811" cy="464"/>
              </a:xfrm>
              <a:prstGeom prst="line">
                <a:avLst/>
              </a:prstGeom>
              <a:noFill/>
              <a:ln w="28575">
                <a:solidFill>
                  <a:schemeClr val="bg2"/>
                </a:solidFill>
                <a:round/>
              </a:ln>
            </p:spPr>
            <p:txBody>
              <a:bodyPr/>
              <a:lstStyle/>
              <a:p>
                <a:endParaRPr lang="en-IN"/>
              </a:p>
            </p:txBody>
          </p:sp>
          <p:sp>
            <p:nvSpPr>
              <p:cNvPr id="5192" name="Line 30"/>
              <p:cNvSpPr>
                <a:spLocks noChangeShapeType="1"/>
              </p:cNvSpPr>
              <p:nvPr/>
            </p:nvSpPr>
            <p:spPr bwMode="auto">
              <a:xfrm flipV="1">
                <a:off x="3762" y="1845"/>
                <a:ext cx="0" cy="1728"/>
              </a:xfrm>
              <a:prstGeom prst="line">
                <a:avLst/>
              </a:prstGeom>
              <a:noFill/>
              <a:ln w="28575">
                <a:solidFill>
                  <a:schemeClr val="tx1"/>
                </a:solidFill>
                <a:round/>
              </a:ln>
            </p:spPr>
            <p:txBody>
              <a:bodyPr wrap="none" anchor="ctr"/>
              <a:lstStyle/>
              <a:p>
                <a:endParaRPr lang="en-IN"/>
              </a:p>
            </p:txBody>
          </p:sp>
          <p:sp>
            <p:nvSpPr>
              <p:cNvPr id="5193" name="Line 31"/>
              <p:cNvSpPr>
                <a:spLocks noChangeShapeType="1"/>
              </p:cNvSpPr>
              <p:nvPr/>
            </p:nvSpPr>
            <p:spPr bwMode="auto">
              <a:xfrm flipV="1">
                <a:off x="3321" y="1578"/>
                <a:ext cx="0" cy="1728"/>
              </a:xfrm>
              <a:prstGeom prst="line">
                <a:avLst/>
              </a:prstGeom>
              <a:noFill/>
              <a:ln w="28575">
                <a:solidFill>
                  <a:schemeClr val="tx1"/>
                </a:solidFill>
                <a:round/>
              </a:ln>
            </p:spPr>
            <p:txBody>
              <a:bodyPr wrap="none" anchor="ctr"/>
              <a:lstStyle/>
              <a:p>
                <a:endParaRPr lang="en-IN"/>
              </a:p>
            </p:txBody>
          </p:sp>
          <p:sp>
            <p:nvSpPr>
              <p:cNvPr id="5194" name="Line 32"/>
              <p:cNvSpPr>
                <a:spLocks noChangeShapeType="1"/>
              </p:cNvSpPr>
              <p:nvPr/>
            </p:nvSpPr>
            <p:spPr bwMode="auto">
              <a:xfrm flipV="1">
                <a:off x="4551" y="1374"/>
                <a:ext cx="0" cy="1728"/>
              </a:xfrm>
              <a:prstGeom prst="line">
                <a:avLst/>
              </a:prstGeom>
              <a:noFill/>
              <a:ln w="28575">
                <a:solidFill>
                  <a:schemeClr val="tx1"/>
                </a:solidFill>
                <a:round/>
              </a:ln>
            </p:spPr>
            <p:txBody>
              <a:bodyPr wrap="none" anchor="ctr"/>
              <a:lstStyle/>
              <a:p>
                <a:endParaRPr lang="en-IN"/>
              </a:p>
            </p:txBody>
          </p:sp>
          <p:sp>
            <p:nvSpPr>
              <p:cNvPr id="5195" name="Line 33"/>
              <p:cNvSpPr>
                <a:spLocks noChangeShapeType="1"/>
              </p:cNvSpPr>
              <p:nvPr/>
            </p:nvSpPr>
            <p:spPr bwMode="auto">
              <a:xfrm rot="28095" flipH="1" flipV="1">
                <a:off x="3312" y="1627"/>
                <a:ext cx="436" cy="249"/>
              </a:xfrm>
              <a:prstGeom prst="line">
                <a:avLst/>
              </a:prstGeom>
              <a:noFill/>
              <a:ln w="28575">
                <a:solidFill>
                  <a:schemeClr val="bg2"/>
                </a:solidFill>
                <a:round/>
              </a:ln>
            </p:spPr>
            <p:txBody>
              <a:bodyPr/>
              <a:lstStyle/>
              <a:p>
                <a:endParaRPr lang="en-IN"/>
              </a:p>
            </p:txBody>
          </p:sp>
          <p:sp>
            <p:nvSpPr>
              <p:cNvPr id="5196" name="Line 34"/>
              <p:cNvSpPr>
                <a:spLocks noChangeShapeType="1"/>
              </p:cNvSpPr>
              <p:nvPr/>
            </p:nvSpPr>
            <p:spPr bwMode="auto">
              <a:xfrm rot="21571905" flipV="1">
                <a:off x="3750" y="1425"/>
                <a:ext cx="811" cy="464"/>
              </a:xfrm>
              <a:prstGeom prst="line">
                <a:avLst/>
              </a:prstGeom>
              <a:noFill/>
              <a:ln w="28575">
                <a:solidFill>
                  <a:schemeClr val="bg2"/>
                </a:solidFill>
                <a:round/>
              </a:ln>
            </p:spPr>
            <p:txBody>
              <a:bodyPr/>
              <a:lstStyle/>
              <a:p>
                <a:endParaRPr lang="en-IN"/>
              </a:p>
            </p:txBody>
          </p:sp>
          <p:grpSp>
            <p:nvGrpSpPr>
              <p:cNvPr id="6" name="Group 35"/>
              <p:cNvGrpSpPr/>
              <p:nvPr/>
            </p:nvGrpSpPr>
            <p:grpSpPr bwMode="auto">
              <a:xfrm flipH="1" flipV="1">
                <a:off x="3303" y="1152"/>
                <a:ext cx="1249" cy="464"/>
                <a:chOff x="1201" y="544"/>
                <a:chExt cx="1249" cy="464"/>
              </a:xfrm>
            </p:grpSpPr>
            <p:sp>
              <p:nvSpPr>
                <p:cNvPr id="5198" name="Line 36"/>
                <p:cNvSpPr>
                  <a:spLocks noChangeShapeType="1"/>
                </p:cNvSpPr>
                <p:nvPr/>
              </p:nvSpPr>
              <p:spPr bwMode="auto">
                <a:xfrm rot="28095" flipH="1" flipV="1">
                  <a:off x="1201" y="746"/>
                  <a:ext cx="436" cy="249"/>
                </a:xfrm>
                <a:prstGeom prst="line">
                  <a:avLst/>
                </a:prstGeom>
                <a:noFill/>
                <a:ln w="28575">
                  <a:solidFill>
                    <a:schemeClr val="bg2"/>
                  </a:solidFill>
                  <a:round/>
                </a:ln>
              </p:spPr>
              <p:txBody>
                <a:bodyPr/>
                <a:lstStyle/>
                <a:p>
                  <a:endParaRPr lang="en-IN"/>
                </a:p>
              </p:txBody>
            </p:sp>
            <p:sp>
              <p:nvSpPr>
                <p:cNvPr id="5199" name="Line 37"/>
                <p:cNvSpPr>
                  <a:spLocks noChangeShapeType="1"/>
                </p:cNvSpPr>
                <p:nvPr/>
              </p:nvSpPr>
              <p:spPr bwMode="auto">
                <a:xfrm rot="21571905" flipV="1">
                  <a:off x="1639" y="544"/>
                  <a:ext cx="811" cy="464"/>
                </a:xfrm>
                <a:prstGeom prst="line">
                  <a:avLst/>
                </a:prstGeom>
                <a:noFill/>
                <a:ln w="28575">
                  <a:solidFill>
                    <a:schemeClr val="bg2"/>
                  </a:solidFill>
                  <a:round/>
                </a:ln>
              </p:spPr>
              <p:txBody>
                <a:bodyPr/>
                <a:lstStyle/>
                <a:p>
                  <a:endParaRPr lang="en-IN"/>
                </a:p>
              </p:txBody>
            </p:sp>
          </p:grpSp>
        </p:grpSp>
        <p:sp>
          <p:nvSpPr>
            <p:cNvPr id="5184" name="WordArt 38"/>
            <p:cNvSpPr>
              <a:spLocks noChangeArrowheads="1" noChangeShapeType="1" noTextEdit="1"/>
            </p:cNvSpPr>
            <p:nvPr/>
          </p:nvSpPr>
          <p:spPr bwMode="auto">
            <a:xfrm>
              <a:off x="5472" y="2784"/>
              <a:ext cx="144" cy="240"/>
            </a:xfrm>
            <a:prstGeom prst="rect">
              <a:avLst/>
            </a:prstGeom>
          </p:spPr>
          <p:txBody>
            <a:bodyPr wrap="none" fromWordArt="1">
              <a:prstTxWarp prst="textSlantUp">
                <a:avLst>
                  <a:gd name="adj" fmla="val 32056"/>
                </a:avLst>
              </a:prstTxWarp>
            </a:bodyPr>
            <a:lstStyle/>
            <a:p>
              <a:pPr algn="ctr"/>
              <a:r>
                <a:rPr lang="en-IN" sz="2000" b="1" kern="10">
                  <a:ln w="9525">
                    <a:solidFill>
                      <a:srgbClr val="CC99FF"/>
                    </a:solidFill>
                    <a:round/>
                  </a:ln>
                  <a:solidFill>
                    <a:srgbClr val="FF0000"/>
                  </a:solidFill>
                  <a:latin typeface="Arial"/>
                  <a:cs typeface="Arial"/>
                </a:rPr>
                <a:t>L</a:t>
              </a:r>
              <a:endParaRPr lang="en-IN" sz="2000" b="1" kern="10">
                <a:ln w="9525">
                  <a:solidFill>
                    <a:srgbClr val="CC99FF"/>
                  </a:solidFill>
                  <a:round/>
                </a:ln>
                <a:solidFill>
                  <a:srgbClr val="FF0000"/>
                </a:solidFill>
                <a:latin typeface="Arial"/>
                <a:cs typeface="Arial"/>
              </a:endParaRPr>
            </a:p>
          </p:txBody>
        </p:sp>
        <p:sp>
          <p:nvSpPr>
            <p:cNvPr id="5185" name="WordArt 39"/>
            <p:cNvSpPr>
              <a:spLocks noChangeArrowheads="1" noChangeShapeType="1" noTextEdit="1"/>
            </p:cNvSpPr>
            <p:nvPr/>
          </p:nvSpPr>
          <p:spPr bwMode="auto">
            <a:xfrm>
              <a:off x="4080" y="2916"/>
              <a:ext cx="192" cy="237"/>
            </a:xfrm>
            <a:prstGeom prst="rect">
              <a:avLst/>
            </a:prstGeom>
          </p:spPr>
          <p:txBody>
            <a:bodyPr wrap="none" fromWordArt="1">
              <a:prstTxWarp prst="textSlantDown">
                <a:avLst>
                  <a:gd name="adj" fmla="val 57407"/>
                </a:avLst>
              </a:prstTxWarp>
            </a:bodyPr>
            <a:lstStyle/>
            <a:p>
              <a:pPr algn="ctr"/>
              <a:r>
                <a:rPr lang="en-IN" sz="2400" b="1" kern="10">
                  <a:ln w="9525">
                    <a:solidFill>
                      <a:srgbClr val="CC99FF"/>
                    </a:solidFill>
                    <a:round/>
                  </a:ln>
                  <a:gradFill rotWithShape="1">
                    <a:gsLst>
                      <a:gs pos="0">
                        <a:srgbClr val="6600CC"/>
                      </a:gs>
                      <a:gs pos="100000">
                        <a:srgbClr val="CC00CC"/>
                      </a:gs>
                    </a:gsLst>
                    <a:lin ang="5400000" scaled="1"/>
                  </a:gradFill>
                  <a:latin typeface="Arial"/>
                  <a:cs typeface="Arial"/>
                </a:rPr>
                <a:t>D</a:t>
              </a:r>
              <a:endParaRPr lang="en-IN" sz="2400" b="1" kern="10">
                <a:ln w="9525">
                  <a:solidFill>
                    <a:srgbClr val="CC99FF"/>
                  </a:solidFill>
                  <a:round/>
                </a:ln>
                <a:gradFill rotWithShape="1">
                  <a:gsLst>
                    <a:gs pos="0">
                      <a:srgbClr val="6600CC"/>
                    </a:gs>
                    <a:gs pos="100000">
                      <a:srgbClr val="CC00CC"/>
                    </a:gs>
                  </a:gsLst>
                  <a:lin ang="5400000" scaled="1"/>
                </a:gradFill>
                <a:latin typeface="Arial"/>
                <a:cs typeface="Arial"/>
              </a:endParaRPr>
            </a:p>
          </p:txBody>
        </p:sp>
        <p:sp>
          <p:nvSpPr>
            <p:cNvPr id="5186" name="Text Box 40"/>
            <p:cNvSpPr txBox="1">
              <a:spLocks noChangeArrowheads="1"/>
            </p:cNvSpPr>
            <p:nvPr/>
          </p:nvSpPr>
          <p:spPr bwMode="auto">
            <a:xfrm>
              <a:off x="4673" y="2496"/>
              <a:ext cx="365" cy="394"/>
            </a:xfrm>
            <a:prstGeom prst="rect">
              <a:avLst/>
            </a:prstGeom>
            <a:noFill/>
            <a:ln w="9525">
              <a:noFill/>
              <a:miter lim="800000"/>
            </a:ln>
          </p:spPr>
          <p:txBody>
            <a:bodyPr wrap="none">
              <a:spAutoFit/>
            </a:bodyPr>
            <a:lstStyle/>
            <a:p>
              <a:pPr algn="ctr"/>
              <a:r>
                <a:rPr lang="en-US" sz="2800">
                  <a:solidFill>
                    <a:srgbClr val="009900"/>
                  </a:solidFill>
                  <a:latin typeface="Arial Black" pitchFamily="34" charset="0"/>
                </a:rPr>
                <a:t>H</a:t>
              </a:r>
              <a:endParaRPr lang="en-US" sz="2800">
                <a:solidFill>
                  <a:srgbClr val="009900"/>
                </a:solidFill>
                <a:latin typeface="Arial Black" pitchFamily="34" charset="0"/>
              </a:endParaRPr>
            </a:p>
          </p:txBody>
        </p:sp>
      </p:grpSp>
      <p:sp>
        <p:nvSpPr>
          <p:cNvPr id="5128" name="Text Box 41"/>
          <p:cNvSpPr txBox="1">
            <a:spLocks noChangeArrowheads="1"/>
          </p:cNvSpPr>
          <p:nvPr/>
        </p:nvSpPr>
        <p:spPr bwMode="auto">
          <a:xfrm>
            <a:off x="2743200" y="120650"/>
            <a:ext cx="3594100" cy="336550"/>
          </a:xfrm>
          <a:prstGeom prst="rect">
            <a:avLst/>
          </a:prstGeom>
          <a:noFill/>
          <a:ln w="9525">
            <a:noFill/>
            <a:miter lim="800000"/>
          </a:ln>
        </p:spPr>
        <p:txBody>
          <a:bodyPr wrap="none">
            <a:spAutoFit/>
          </a:bodyPr>
          <a:lstStyle/>
          <a:p>
            <a:pPr algn="ctr"/>
            <a:r>
              <a:rPr lang="en-US" sz="1600" b="1">
                <a:latin typeface="Times New Roman" charset="0"/>
              </a:rPr>
              <a:t>TYPES OF ISOMETRIC DRAWINGS</a:t>
            </a:r>
            <a:endParaRPr lang="en-US" sz="1600" b="1">
              <a:latin typeface="Times New Roman" charset="0"/>
            </a:endParaRPr>
          </a:p>
        </p:txBody>
      </p:sp>
      <p:sp>
        <p:nvSpPr>
          <p:cNvPr id="5129" name="Line 42"/>
          <p:cNvSpPr>
            <a:spLocks noChangeShapeType="1"/>
          </p:cNvSpPr>
          <p:nvPr/>
        </p:nvSpPr>
        <p:spPr bwMode="auto">
          <a:xfrm>
            <a:off x="1981200" y="609600"/>
            <a:ext cx="5257800" cy="0"/>
          </a:xfrm>
          <a:prstGeom prst="line">
            <a:avLst/>
          </a:prstGeom>
          <a:noFill/>
          <a:ln w="9525">
            <a:solidFill>
              <a:schemeClr val="tx1"/>
            </a:solidFill>
            <a:round/>
          </a:ln>
        </p:spPr>
        <p:txBody>
          <a:bodyPr/>
          <a:lstStyle/>
          <a:p>
            <a:endParaRPr lang="en-IN"/>
          </a:p>
        </p:txBody>
      </p:sp>
      <p:sp>
        <p:nvSpPr>
          <p:cNvPr id="5130" name="Line 43"/>
          <p:cNvSpPr>
            <a:spLocks noChangeShapeType="1"/>
          </p:cNvSpPr>
          <p:nvPr/>
        </p:nvSpPr>
        <p:spPr bwMode="auto">
          <a:xfrm>
            <a:off x="1981200" y="609600"/>
            <a:ext cx="0" cy="457200"/>
          </a:xfrm>
          <a:prstGeom prst="line">
            <a:avLst/>
          </a:prstGeom>
          <a:noFill/>
          <a:ln w="28575">
            <a:solidFill>
              <a:schemeClr val="tx1"/>
            </a:solidFill>
            <a:round/>
            <a:tailEnd type="triangle" w="med" len="med"/>
          </a:ln>
        </p:spPr>
        <p:txBody>
          <a:bodyPr/>
          <a:lstStyle/>
          <a:p>
            <a:endParaRPr lang="en-IN"/>
          </a:p>
        </p:txBody>
      </p:sp>
      <p:sp>
        <p:nvSpPr>
          <p:cNvPr id="5131" name="Line 44"/>
          <p:cNvSpPr>
            <a:spLocks noChangeShapeType="1"/>
          </p:cNvSpPr>
          <p:nvPr/>
        </p:nvSpPr>
        <p:spPr bwMode="auto">
          <a:xfrm>
            <a:off x="7239000" y="609600"/>
            <a:ext cx="0" cy="457200"/>
          </a:xfrm>
          <a:prstGeom prst="line">
            <a:avLst/>
          </a:prstGeom>
          <a:noFill/>
          <a:ln w="28575">
            <a:solidFill>
              <a:schemeClr val="tx1"/>
            </a:solidFill>
            <a:round/>
            <a:tailEnd type="triangle" w="med" len="med"/>
          </a:ln>
        </p:spPr>
        <p:txBody>
          <a:bodyPr/>
          <a:lstStyle/>
          <a:p>
            <a:endParaRPr lang="en-IN"/>
          </a:p>
        </p:txBody>
      </p:sp>
      <p:sp>
        <p:nvSpPr>
          <p:cNvPr id="5132" name="Line 45"/>
          <p:cNvSpPr>
            <a:spLocks noChangeShapeType="1"/>
          </p:cNvSpPr>
          <p:nvPr/>
        </p:nvSpPr>
        <p:spPr bwMode="auto">
          <a:xfrm>
            <a:off x="4495800" y="381000"/>
            <a:ext cx="0" cy="228600"/>
          </a:xfrm>
          <a:prstGeom prst="line">
            <a:avLst/>
          </a:prstGeom>
          <a:noFill/>
          <a:ln w="28575">
            <a:solidFill>
              <a:schemeClr val="tx1"/>
            </a:solidFill>
            <a:round/>
            <a:tailEnd type="triangle" w="med" len="med"/>
          </a:ln>
        </p:spPr>
        <p:txBody>
          <a:bodyPr/>
          <a:lstStyle/>
          <a:p>
            <a:endParaRPr lang="en-IN"/>
          </a:p>
        </p:txBody>
      </p:sp>
      <p:sp>
        <p:nvSpPr>
          <p:cNvPr id="5133" name="Text Box 46"/>
          <p:cNvSpPr txBox="1">
            <a:spLocks noChangeArrowheads="1"/>
          </p:cNvSpPr>
          <p:nvPr/>
        </p:nvSpPr>
        <p:spPr bwMode="auto">
          <a:xfrm>
            <a:off x="5686425" y="1343025"/>
            <a:ext cx="3079750" cy="641350"/>
          </a:xfrm>
          <a:prstGeom prst="rect">
            <a:avLst/>
          </a:prstGeom>
          <a:noFill/>
          <a:ln w="9525">
            <a:noFill/>
            <a:miter lim="800000"/>
          </a:ln>
        </p:spPr>
        <p:txBody>
          <a:bodyPr wrap="none">
            <a:spAutoFit/>
          </a:bodyPr>
          <a:lstStyle/>
          <a:p>
            <a:pPr algn="ctr"/>
            <a:r>
              <a:rPr lang="en-US">
                <a:latin typeface="Times New Roman" charset="0"/>
              </a:rPr>
              <a:t>Drawn by using Isometric scale</a:t>
            </a:r>
            <a:endParaRPr lang="en-US">
              <a:latin typeface="Times New Roman" charset="0"/>
            </a:endParaRPr>
          </a:p>
          <a:p>
            <a:pPr algn="ctr"/>
            <a:r>
              <a:rPr lang="en-US">
                <a:latin typeface="Times New Roman" charset="0"/>
              </a:rPr>
              <a:t>( Reduced dimensions )</a:t>
            </a:r>
            <a:endParaRPr lang="en-US">
              <a:latin typeface="Times New Roman" charset="0"/>
            </a:endParaRPr>
          </a:p>
        </p:txBody>
      </p:sp>
      <p:sp>
        <p:nvSpPr>
          <p:cNvPr id="5134" name="Text Box 47"/>
          <p:cNvSpPr txBox="1">
            <a:spLocks noChangeArrowheads="1"/>
          </p:cNvSpPr>
          <p:nvPr/>
        </p:nvSpPr>
        <p:spPr bwMode="auto">
          <a:xfrm>
            <a:off x="685800" y="1343025"/>
            <a:ext cx="2647950" cy="641350"/>
          </a:xfrm>
          <a:prstGeom prst="rect">
            <a:avLst/>
          </a:prstGeom>
          <a:noFill/>
          <a:ln w="9525">
            <a:noFill/>
            <a:miter lim="800000"/>
          </a:ln>
        </p:spPr>
        <p:txBody>
          <a:bodyPr wrap="none">
            <a:spAutoFit/>
          </a:bodyPr>
          <a:lstStyle/>
          <a:p>
            <a:pPr algn="ctr"/>
            <a:r>
              <a:rPr lang="en-US">
                <a:latin typeface="Times New Roman" charset="0"/>
              </a:rPr>
              <a:t>Drawn by using True scale</a:t>
            </a:r>
            <a:endParaRPr lang="en-US">
              <a:latin typeface="Times New Roman" charset="0"/>
            </a:endParaRPr>
          </a:p>
          <a:p>
            <a:pPr algn="ctr"/>
            <a:r>
              <a:rPr lang="en-US">
                <a:latin typeface="Times New Roman" charset="0"/>
              </a:rPr>
              <a:t>( True dimensions )</a:t>
            </a:r>
            <a:endParaRPr lang="en-US">
              <a:latin typeface="Times New Roman" charset="0"/>
            </a:endParaRPr>
          </a:p>
        </p:txBody>
      </p:sp>
      <p:sp>
        <p:nvSpPr>
          <p:cNvPr id="5135" name="AutoShape 48"/>
          <p:cNvSpPr>
            <a:spLocks noChangeArrowheads="1"/>
          </p:cNvSpPr>
          <p:nvPr/>
        </p:nvSpPr>
        <p:spPr bwMode="auto">
          <a:xfrm rot="-2118728">
            <a:off x="838200" y="1752600"/>
            <a:ext cx="381000" cy="609600"/>
          </a:xfrm>
          <a:prstGeom prst="downArrow">
            <a:avLst>
              <a:gd name="adj1" fmla="val 50000"/>
              <a:gd name="adj2" fmla="val 40000"/>
            </a:avLst>
          </a:prstGeom>
          <a:solidFill>
            <a:schemeClr val="accent1"/>
          </a:solidFill>
          <a:ln w="9525">
            <a:solidFill>
              <a:schemeClr val="tx1"/>
            </a:solidFill>
            <a:miter lim="800000"/>
          </a:ln>
        </p:spPr>
        <p:txBody>
          <a:bodyPr wrap="none" anchor="ctr"/>
          <a:lstStyle/>
          <a:p>
            <a:endParaRPr lang="en-IN"/>
          </a:p>
        </p:txBody>
      </p:sp>
      <p:sp>
        <p:nvSpPr>
          <p:cNvPr id="5136" name="AutoShape 49"/>
          <p:cNvSpPr>
            <a:spLocks noChangeArrowheads="1"/>
          </p:cNvSpPr>
          <p:nvPr/>
        </p:nvSpPr>
        <p:spPr bwMode="auto">
          <a:xfrm rot="2118728" flipH="1">
            <a:off x="8153400" y="1752600"/>
            <a:ext cx="381000" cy="609600"/>
          </a:xfrm>
          <a:prstGeom prst="downArrow">
            <a:avLst>
              <a:gd name="adj1" fmla="val 50000"/>
              <a:gd name="adj2" fmla="val 40000"/>
            </a:avLst>
          </a:prstGeom>
          <a:solidFill>
            <a:schemeClr val="accent1"/>
          </a:solidFill>
          <a:ln w="9525">
            <a:solidFill>
              <a:schemeClr val="tx1"/>
            </a:solidFill>
            <a:miter lim="800000"/>
          </a:ln>
        </p:spPr>
        <p:txBody>
          <a:bodyPr wrap="none" anchor="ctr"/>
          <a:lstStyle/>
          <a:p>
            <a:endParaRPr lang="en-IN"/>
          </a:p>
        </p:txBody>
      </p:sp>
      <p:sp>
        <p:nvSpPr>
          <p:cNvPr id="5137" name="Line 50"/>
          <p:cNvSpPr>
            <a:spLocks noChangeShapeType="1"/>
          </p:cNvSpPr>
          <p:nvPr/>
        </p:nvSpPr>
        <p:spPr bwMode="auto">
          <a:xfrm>
            <a:off x="2474913" y="6067425"/>
            <a:ext cx="3316287" cy="0"/>
          </a:xfrm>
          <a:prstGeom prst="line">
            <a:avLst/>
          </a:prstGeom>
          <a:noFill/>
          <a:ln w="9525">
            <a:solidFill>
              <a:schemeClr val="tx1"/>
            </a:solidFill>
            <a:round/>
          </a:ln>
        </p:spPr>
        <p:txBody>
          <a:bodyPr/>
          <a:lstStyle/>
          <a:p>
            <a:endParaRPr lang="en-IN"/>
          </a:p>
        </p:txBody>
      </p:sp>
      <p:sp>
        <p:nvSpPr>
          <p:cNvPr id="5138" name="Line 51"/>
          <p:cNvSpPr>
            <a:spLocks noChangeShapeType="1"/>
          </p:cNvSpPr>
          <p:nvPr/>
        </p:nvSpPr>
        <p:spPr bwMode="auto">
          <a:xfrm flipV="1">
            <a:off x="2474913" y="4133850"/>
            <a:ext cx="3316287" cy="1952625"/>
          </a:xfrm>
          <a:prstGeom prst="line">
            <a:avLst/>
          </a:prstGeom>
          <a:noFill/>
          <a:ln w="28575">
            <a:solidFill>
              <a:schemeClr val="tx1"/>
            </a:solidFill>
            <a:round/>
          </a:ln>
        </p:spPr>
        <p:txBody>
          <a:bodyPr/>
          <a:lstStyle/>
          <a:p>
            <a:endParaRPr lang="en-IN"/>
          </a:p>
        </p:txBody>
      </p:sp>
      <p:sp>
        <p:nvSpPr>
          <p:cNvPr id="5139" name="Line 52"/>
          <p:cNvSpPr>
            <a:spLocks noChangeShapeType="1"/>
          </p:cNvSpPr>
          <p:nvPr/>
        </p:nvSpPr>
        <p:spPr bwMode="auto">
          <a:xfrm flipV="1">
            <a:off x="2493963" y="2752725"/>
            <a:ext cx="3297237" cy="3297238"/>
          </a:xfrm>
          <a:prstGeom prst="line">
            <a:avLst/>
          </a:prstGeom>
          <a:noFill/>
          <a:ln w="9525">
            <a:solidFill>
              <a:schemeClr val="tx1"/>
            </a:solidFill>
            <a:round/>
          </a:ln>
        </p:spPr>
        <p:txBody>
          <a:bodyPr/>
          <a:lstStyle/>
          <a:p>
            <a:endParaRPr lang="en-IN"/>
          </a:p>
        </p:txBody>
      </p:sp>
      <p:sp>
        <p:nvSpPr>
          <p:cNvPr id="5140" name="Oval 53"/>
          <p:cNvSpPr>
            <a:spLocks noChangeArrowheads="1"/>
          </p:cNvSpPr>
          <p:nvPr/>
        </p:nvSpPr>
        <p:spPr bwMode="auto">
          <a:xfrm>
            <a:off x="2438400" y="5994400"/>
            <a:ext cx="111125" cy="111125"/>
          </a:xfrm>
          <a:prstGeom prst="ellipse">
            <a:avLst/>
          </a:prstGeom>
          <a:solidFill>
            <a:schemeClr val="accent1"/>
          </a:solidFill>
          <a:ln w="9525">
            <a:solidFill>
              <a:schemeClr val="tx1"/>
            </a:solidFill>
            <a:round/>
          </a:ln>
        </p:spPr>
        <p:txBody>
          <a:bodyPr wrap="none" anchor="ctr"/>
          <a:lstStyle/>
          <a:p>
            <a:endParaRPr lang="en-IN"/>
          </a:p>
        </p:txBody>
      </p:sp>
      <p:sp>
        <p:nvSpPr>
          <p:cNvPr id="5141" name="Arc 54"/>
          <p:cNvSpPr/>
          <p:nvPr/>
        </p:nvSpPr>
        <p:spPr bwMode="auto">
          <a:xfrm rot="1453373">
            <a:off x="2905125" y="5738813"/>
            <a:ext cx="361950" cy="350837"/>
          </a:xfrm>
          <a:custGeom>
            <a:avLst/>
            <a:gdLst>
              <a:gd name="T0" fmla="*/ 137187 w 20793"/>
              <a:gd name="T1" fmla="*/ 0 h 20111"/>
              <a:gd name="T2" fmla="*/ 361950 w 20793"/>
              <a:gd name="T3" fmla="*/ 248784 h 20111"/>
              <a:gd name="T4" fmla="*/ 0 w 20793"/>
              <a:gd name="T5" fmla="*/ 350837 h 20111"/>
              <a:gd name="T6" fmla="*/ 0 60000 65536"/>
              <a:gd name="T7" fmla="*/ 0 60000 65536"/>
              <a:gd name="T8" fmla="*/ 0 60000 65536"/>
              <a:gd name="T9" fmla="*/ 0 w 20793"/>
              <a:gd name="T10" fmla="*/ 0 h 20111"/>
              <a:gd name="T11" fmla="*/ 20793 w 20793"/>
              <a:gd name="T12" fmla="*/ 20111 h 20111"/>
            </a:gdLst>
            <a:ahLst/>
            <a:cxnLst>
              <a:cxn ang="T6">
                <a:pos x="T0" y="T1"/>
              </a:cxn>
              <a:cxn ang="T7">
                <a:pos x="T2" y="T3"/>
              </a:cxn>
              <a:cxn ang="T8">
                <a:pos x="T4" y="T5"/>
              </a:cxn>
            </a:cxnLst>
            <a:rect l="T9" t="T10" r="T11" b="T12"/>
            <a:pathLst>
              <a:path w="20793" h="20111" fill="none" extrusionOk="0">
                <a:moveTo>
                  <a:pt x="7880" y="0"/>
                </a:moveTo>
                <a:cubicBezTo>
                  <a:pt x="14181" y="2468"/>
                  <a:pt x="18960" y="7747"/>
                  <a:pt x="20792" y="14261"/>
                </a:cubicBezTo>
              </a:path>
              <a:path w="20793" h="20111" stroke="0" extrusionOk="0">
                <a:moveTo>
                  <a:pt x="7880" y="0"/>
                </a:moveTo>
                <a:cubicBezTo>
                  <a:pt x="14181" y="2468"/>
                  <a:pt x="18960" y="7747"/>
                  <a:pt x="20792" y="14261"/>
                </a:cubicBezTo>
                <a:lnTo>
                  <a:pt x="0" y="20111"/>
                </a:lnTo>
                <a:close/>
              </a:path>
            </a:pathLst>
          </a:custGeom>
          <a:noFill/>
          <a:ln w="9525">
            <a:solidFill>
              <a:schemeClr val="tx1"/>
            </a:solidFill>
            <a:round/>
            <a:headEnd type="triangle" w="med" len="med"/>
            <a:tailEnd type="triangle" w="med" len="med"/>
          </a:ln>
        </p:spPr>
        <p:txBody>
          <a:bodyPr wrap="none" anchor="ctr"/>
          <a:lstStyle/>
          <a:p>
            <a:endParaRPr lang="en-IN"/>
          </a:p>
        </p:txBody>
      </p:sp>
      <p:sp>
        <p:nvSpPr>
          <p:cNvPr id="5142" name="Text Box 55"/>
          <p:cNvSpPr txBox="1">
            <a:spLocks noChangeArrowheads="1"/>
          </p:cNvSpPr>
          <p:nvPr/>
        </p:nvSpPr>
        <p:spPr bwMode="auto">
          <a:xfrm>
            <a:off x="3476625" y="5632450"/>
            <a:ext cx="409575" cy="274638"/>
          </a:xfrm>
          <a:prstGeom prst="rect">
            <a:avLst/>
          </a:prstGeom>
          <a:noFill/>
          <a:ln w="9525">
            <a:noFill/>
            <a:miter lim="800000"/>
          </a:ln>
        </p:spPr>
        <p:txBody>
          <a:bodyPr wrap="none">
            <a:spAutoFit/>
          </a:bodyPr>
          <a:lstStyle/>
          <a:p>
            <a:r>
              <a:rPr lang="en-US" sz="1200"/>
              <a:t>45</a:t>
            </a:r>
            <a:r>
              <a:rPr lang="en-US" sz="1200" baseline="30000"/>
              <a:t>0</a:t>
            </a:r>
            <a:endParaRPr lang="en-US" sz="1200" baseline="30000"/>
          </a:p>
        </p:txBody>
      </p:sp>
      <p:sp>
        <p:nvSpPr>
          <p:cNvPr id="5143" name="Text Box 56"/>
          <p:cNvSpPr txBox="1">
            <a:spLocks noChangeArrowheads="1"/>
          </p:cNvSpPr>
          <p:nvPr/>
        </p:nvSpPr>
        <p:spPr bwMode="auto">
          <a:xfrm>
            <a:off x="3133725" y="5727700"/>
            <a:ext cx="409575" cy="274638"/>
          </a:xfrm>
          <a:prstGeom prst="rect">
            <a:avLst/>
          </a:prstGeom>
          <a:noFill/>
          <a:ln w="9525">
            <a:noFill/>
            <a:miter lim="800000"/>
          </a:ln>
        </p:spPr>
        <p:txBody>
          <a:bodyPr wrap="none">
            <a:spAutoFit/>
          </a:bodyPr>
          <a:lstStyle/>
          <a:p>
            <a:r>
              <a:rPr lang="en-US" sz="1200"/>
              <a:t>30</a:t>
            </a:r>
            <a:r>
              <a:rPr lang="en-US" sz="1200" baseline="30000"/>
              <a:t>0</a:t>
            </a:r>
            <a:endParaRPr lang="en-US" sz="1200" baseline="30000"/>
          </a:p>
        </p:txBody>
      </p:sp>
      <p:sp>
        <p:nvSpPr>
          <p:cNvPr id="5144" name="Arc 57"/>
          <p:cNvSpPr/>
          <p:nvPr/>
        </p:nvSpPr>
        <p:spPr bwMode="auto">
          <a:xfrm rot="-768080">
            <a:off x="2695575" y="5354638"/>
            <a:ext cx="820738" cy="803275"/>
          </a:xfrm>
          <a:custGeom>
            <a:avLst/>
            <a:gdLst>
              <a:gd name="T0" fmla="*/ 625395 w 21600"/>
              <a:gd name="T1" fmla="*/ 0 h 21238"/>
              <a:gd name="T2" fmla="*/ 773128 w 21600"/>
              <a:gd name="T3" fmla="*/ 803275 h 21238"/>
              <a:gd name="T4" fmla="*/ 0 w 21600"/>
              <a:gd name="T5" fmla="*/ 529062 h 21238"/>
              <a:gd name="T6" fmla="*/ 0 60000 65536"/>
              <a:gd name="T7" fmla="*/ 0 60000 65536"/>
              <a:gd name="T8" fmla="*/ 0 60000 65536"/>
              <a:gd name="T9" fmla="*/ 0 w 21600"/>
              <a:gd name="T10" fmla="*/ 0 h 21238"/>
              <a:gd name="T11" fmla="*/ 21600 w 21600"/>
              <a:gd name="T12" fmla="*/ 21238 h 21238"/>
            </a:gdLst>
            <a:ahLst/>
            <a:cxnLst>
              <a:cxn ang="T6">
                <a:pos x="T0" y="T1"/>
              </a:cxn>
              <a:cxn ang="T7">
                <a:pos x="T2" y="T3"/>
              </a:cxn>
              <a:cxn ang="T8">
                <a:pos x="T4" y="T5"/>
              </a:cxn>
            </a:cxnLst>
            <a:rect l="T9" t="T10" r="T11" b="T12"/>
            <a:pathLst>
              <a:path w="21600" h="21238" fill="none" extrusionOk="0">
                <a:moveTo>
                  <a:pt x="16458" y="0"/>
                </a:moveTo>
                <a:cubicBezTo>
                  <a:pt x="19777" y="3905"/>
                  <a:pt x="21600" y="8863"/>
                  <a:pt x="21600" y="13988"/>
                </a:cubicBezTo>
                <a:cubicBezTo>
                  <a:pt x="21600" y="16458"/>
                  <a:pt x="21176" y="18910"/>
                  <a:pt x="20346" y="21237"/>
                </a:cubicBezTo>
              </a:path>
              <a:path w="21600" h="21238" stroke="0" extrusionOk="0">
                <a:moveTo>
                  <a:pt x="16458" y="0"/>
                </a:moveTo>
                <a:cubicBezTo>
                  <a:pt x="19777" y="3905"/>
                  <a:pt x="21600" y="8863"/>
                  <a:pt x="21600" y="13988"/>
                </a:cubicBezTo>
                <a:cubicBezTo>
                  <a:pt x="21600" y="16458"/>
                  <a:pt x="21176" y="18910"/>
                  <a:pt x="20346" y="21237"/>
                </a:cubicBezTo>
                <a:lnTo>
                  <a:pt x="0" y="13988"/>
                </a:lnTo>
                <a:close/>
              </a:path>
            </a:pathLst>
          </a:custGeom>
          <a:noFill/>
          <a:ln w="9525">
            <a:solidFill>
              <a:schemeClr val="tx1"/>
            </a:solidFill>
            <a:round/>
            <a:headEnd type="triangle" w="med" len="med"/>
            <a:tailEnd type="triangle" w="med" len="med"/>
          </a:ln>
        </p:spPr>
        <p:txBody>
          <a:bodyPr wrap="none" anchor="ctr"/>
          <a:lstStyle/>
          <a:p>
            <a:endParaRPr lang="en-IN"/>
          </a:p>
        </p:txBody>
      </p:sp>
      <p:grpSp>
        <p:nvGrpSpPr>
          <p:cNvPr id="7" name="Group 58"/>
          <p:cNvGrpSpPr/>
          <p:nvPr/>
        </p:nvGrpSpPr>
        <p:grpSpPr bwMode="auto">
          <a:xfrm>
            <a:off x="2962275" y="2746375"/>
            <a:ext cx="2905125" cy="2819400"/>
            <a:chOff x="1866" y="1968"/>
            <a:chExt cx="1813" cy="1760"/>
          </a:xfrm>
        </p:grpSpPr>
        <p:sp>
          <p:nvSpPr>
            <p:cNvPr id="5178" name="Line 59"/>
            <p:cNvSpPr>
              <a:spLocks noChangeShapeType="1"/>
            </p:cNvSpPr>
            <p:nvPr/>
          </p:nvSpPr>
          <p:spPr bwMode="auto">
            <a:xfrm rot="1510167">
              <a:off x="1866" y="3657"/>
              <a:ext cx="141" cy="71"/>
            </a:xfrm>
            <a:prstGeom prst="line">
              <a:avLst/>
            </a:prstGeom>
            <a:noFill/>
            <a:ln w="9525">
              <a:solidFill>
                <a:schemeClr val="bg2"/>
              </a:solidFill>
              <a:round/>
            </a:ln>
          </p:spPr>
          <p:txBody>
            <a:bodyPr/>
            <a:lstStyle/>
            <a:p>
              <a:endParaRPr lang="en-IN"/>
            </a:p>
          </p:txBody>
        </p:sp>
        <p:sp>
          <p:nvSpPr>
            <p:cNvPr id="5179" name="Line 60"/>
            <p:cNvSpPr>
              <a:spLocks noChangeShapeType="1"/>
            </p:cNvSpPr>
            <p:nvPr/>
          </p:nvSpPr>
          <p:spPr bwMode="auto">
            <a:xfrm rot="1510167">
              <a:off x="2284" y="3235"/>
              <a:ext cx="141" cy="70"/>
            </a:xfrm>
            <a:prstGeom prst="line">
              <a:avLst/>
            </a:prstGeom>
            <a:noFill/>
            <a:ln w="9525">
              <a:solidFill>
                <a:schemeClr val="bg2"/>
              </a:solidFill>
              <a:round/>
            </a:ln>
          </p:spPr>
          <p:txBody>
            <a:bodyPr/>
            <a:lstStyle/>
            <a:p>
              <a:endParaRPr lang="en-IN"/>
            </a:p>
          </p:txBody>
        </p:sp>
        <p:sp>
          <p:nvSpPr>
            <p:cNvPr id="5180" name="Line 61"/>
            <p:cNvSpPr>
              <a:spLocks noChangeShapeType="1"/>
            </p:cNvSpPr>
            <p:nvPr/>
          </p:nvSpPr>
          <p:spPr bwMode="auto">
            <a:xfrm rot="1510167">
              <a:off x="2702" y="2813"/>
              <a:ext cx="141" cy="70"/>
            </a:xfrm>
            <a:prstGeom prst="line">
              <a:avLst/>
            </a:prstGeom>
            <a:noFill/>
            <a:ln w="9525">
              <a:solidFill>
                <a:schemeClr val="bg2"/>
              </a:solidFill>
              <a:round/>
            </a:ln>
          </p:spPr>
          <p:txBody>
            <a:bodyPr/>
            <a:lstStyle/>
            <a:p>
              <a:endParaRPr lang="en-IN"/>
            </a:p>
          </p:txBody>
        </p:sp>
        <p:sp>
          <p:nvSpPr>
            <p:cNvPr id="5181" name="Line 62"/>
            <p:cNvSpPr>
              <a:spLocks noChangeShapeType="1"/>
            </p:cNvSpPr>
            <p:nvPr/>
          </p:nvSpPr>
          <p:spPr bwMode="auto">
            <a:xfrm rot="1510167">
              <a:off x="3120" y="2390"/>
              <a:ext cx="141" cy="71"/>
            </a:xfrm>
            <a:prstGeom prst="line">
              <a:avLst/>
            </a:prstGeom>
            <a:noFill/>
            <a:ln w="9525">
              <a:solidFill>
                <a:schemeClr val="bg2"/>
              </a:solidFill>
              <a:round/>
            </a:ln>
          </p:spPr>
          <p:txBody>
            <a:bodyPr/>
            <a:lstStyle/>
            <a:p>
              <a:endParaRPr lang="en-IN"/>
            </a:p>
          </p:txBody>
        </p:sp>
        <p:sp>
          <p:nvSpPr>
            <p:cNvPr id="5182" name="Line 63"/>
            <p:cNvSpPr>
              <a:spLocks noChangeShapeType="1"/>
            </p:cNvSpPr>
            <p:nvPr/>
          </p:nvSpPr>
          <p:spPr bwMode="auto">
            <a:xfrm rot="1510167">
              <a:off x="3538" y="1968"/>
              <a:ext cx="141" cy="70"/>
            </a:xfrm>
            <a:prstGeom prst="line">
              <a:avLst/>
            </a:prstGeom>
            <a:noFill/>
            <a:ln w="9525">
              <a:solidFill>
                <a:schemeClr val="bg2"/>
              </a:solidFill>
              <a:round/>
            </a:ln>
          </p:spPr>
          <p:txBody>
            <a:bodyPr/>
            <a:lstStyle/>
            <a:p>
              <a:endParaRPr lang="en-IN"/>
            </a:p>
          </p:txBody>
        </p:sp>
      </p:grpSp>
      <p:sp>
        <p:nvSpPr>
          <p:cNvPr id="5146" name="Line 64"/>
          <p:cNvSpPr>
            <a:spLocks noChangeShapeType="1"/>
          </p:cNvSpPr>
          <p:nvPr/>
        </p:nvSpPr>
        <p:spPr bwMode="auto">
          <a:xfrm>
            <a:off x="5751513" y="2765425"/>
            <a:ext cx="0" cy="3362325"/>
          </a:xfrm>
          <a:prstGeom prst="line">
            <a:avLst/>
          </a:prstGeom>
          <a:noFill/>
          <a:ln w="9525">
            <a:solidFill>
              <a:schemeClr val="bg2"/>
            </a:solidFill>
            <a:round/>
          </a:ln>
        </p:spPr>
        <p:txBody>
          <a:bodyPr/>
          <a:lstStyle/>
          <a:p>
            <a:endParaRPr lang="en-IN"/>
          </a:p>
        </p:txBody>
      </p:sp>
      <p:sp>
        <p:nvSpPr>
          <p:cNvPr id="5147" name="Line 65"/>
          <p:cNvSpPr>
            <a:spLocks noChangeShapeType="1"/>
          </p:cNvSpPr>
          <p:nvPr/>
        </p:nvSpPr>
        <p:spPr bwMode="auto">
          <a:xfrm>
            <a:off x="5078413" y="3381375"/>
            <a:ext cx="0" cy="1230313"/>
          </a:xfrm>
          <a:prstGeom prst="line">
            <a:avLst/>
          </a:prstGeom>
          <a:noFill/>
          <a:ln w="9525">
            <a:solidFill>
              <a:schemeClr val="bg2"/>
            </a:solidFill>
            <a:round/>
          </a:ln>
        </p:spPr>
        <p:txBody>
          <a:bodyPr/>
          <a:lstStyle/>
          <a:p>
            <a:endParaRPr lang="en-IN"/>
          </a:p>
        </p:txBody>
      </p:sp>
      <p:sp>
        <p:nvSpPr>
          <p:cNvPr id="5148" name="Line 66"/>
          <p:cNvSpPr>
            <a:spLocks noChangeShapeType="1"/>
          </p:cNvSpPr>
          <p:nvPr/>
        </p:nvSpPr>
        <p:spPr bwMode="auto">
          <a:xfrm>
            <a:off x="4408488" y="4122738"/>
            <a:ext cx="0" cy="865187"/>
          </a:xfrm>
          <a:prstGeom prst="line">
            <a:avLst/>
          </a:prstGeom>
          <a:noFill/>
          <a:ln w="9525">
            <a:solidFill>
              <a:schemeClr val="bg2"/>
            </a:solidFill>
            <a:round/>
          </a:ln>
        </p:spPr>
        <p:txBody>
          <a:bodyPr/>
          <a:lstStyle/>
          <a:p>
            <a:endParaRPr lang="en-IN"/>
          </a:p>
        </p:txBody>
      </p:sp>
      <p:sp>
        <p:nvSpPr>
          <p:cNvPr id="5149" name="Line 67"/>
          <p:cNvSpPr>
            <a:spLocks noChangeShapeType="1"/>
          </p:cNvSpPr>
          <p:nvPr/>
        </p:nvSpPr>
        <p:spPr bwMode="auto">
          <a:xfrm>
            <a:off x="3736975" y="4743450"/>
            <a:ext cx="0" cy="669925"/>
          </a:xfrm>
          <a:prstGeom prst="line">
            <a:avLst/>
          </a:prstGeom>
          <a:noFill/>
          <a:ln w="9525">
            <a:solidFill>
              <a:schemeClr val="bg2"/>
            </a:solidFill>
            <a:round/>
          </a:ln>
        </p:spPr>
        <p:txBody>
          <a:bodyPr/>
          <a:lstStyle/>
          <a:p>
            <a:endParaRPr lang="en-IN"/>
          </a:p>
        </p:txBody>
      </p:sp>
      <p:sp>
        <p:nvSpPr>
          <p:cNvPr id="5150" name="Line 68"/>
          <p:cNvSpPr>
            <a:spLocks noChangeShapeType="1"/>
          </p:cNvSpPr>
          <p:nvPr/>
        </p:nvSpPr>
        <p:spPr bwMode="auto">
          <a:xfrm>
            <a:off x="3046413" y="5435600"/>
            <a:ext cx="0" cy="334963"/>
          </a:xfrm>
          <a:prstGeom prst="line">
            <a:avLst/>
          </a:prstGeom>
          <a:noFill/>
          <a:ln w="9525">
            <a:solidFill>
              <a:schemeClr val="bg2"/>
            </a:solidFill>
            <a:round/>
          </a:ln>
        </p:spPr>
        <p:txBody>
          <a:bodyPr/>
          <a:lstStyle/>
          <a:p>
            <a:endParaRPr lang="en-IN"/>
          </a:p>
        </p:txBody>
      </p:sp>
      <p:sp>
        <p:nvSpPr>
          <p:cNvPr id="5151" name="Text Box 69"/>
          <p:cNvSpPr txBox="1">
            <a:spLocks noChangeArrowheads="1"/>
          </p:cNvSpPr>
          <p:nvPr/>
        </p:nvSpPr>
        <p:spPr bwMode="auto">
          <a:xfrm>
            <a:off x="2892425" y="5257800"/>
            <a:ext cx="268288" cy="274638"/>
          </a:xfrm>
          <a:prstGeom prst="rect">
            <a:avLst/>
          </a:prstGeom>
          <a:noFill/>
          <a:ln w="9525">
            <a:noFill/>
            <a:miter lim="800000"/>
          </a:ln>
        </p:spPr>
        <p:txBody>
          <a:bodyPr wrap="none">
            <a:spAutoFit/>
          </a:bodyPr>
          <a:lstStyle/>
          <a:p>
            <a:pPr algn="ctr"/>
            <a:r>
              <a:rPr lang="en-US" sz="1200" b="1"/>
              <a:t>0</a:t>
            </a:r>
            <a:endParaRPr lang="en-US" sz="1200" b="1"/>
          </a:p>
        </p:txBody>
      </p:sp>
      <p:sp>
        <p:nvSpPr>
          <p:cNvPr id="5152" name="Text Box 70"/>
          <p:cNvSpPr txBox="1">
            <a:spLocks noChangeArrowheads="1"/>
          </p:cNvSpPr>
          <p:nvPr/>
        </p:nvSpPr>
        <p:spPr bwMode="auto">
          <a:xfrm>
            <a:off x="3549650" y="4600575"/>
            <a:ext cx="268288" cy="274638"/>
          </a:xfrm>
          <a:prstGeom prst="rect">
            <a:avLst/>
          </a:prstGeom>
          <a:noFill/>
          <a:ln w="9525">
            <a:noFill/>
            <a:miter lim="800000"/>
          </a:ln>
        </p:spPr>
        <p:txBody>
          <a:bodyPr wrap="none">
            <a:spAutoFit/>
          </a:bodyPr>
          <a:lstStyle/>
          <a:p>
            <a:pPr algn="ctr"/>
            <a:r>
              <a:rPr lang="en-US" sz="1200" b="1"/>
              <a:t>1</a:t>
            </a:r>
            <a:endParaRPr lang="en-US" sz="1200" b="1"/>
          </a:p>
        </p:txBody>
      </p:sp>
      <p:sp>
        <p:nvSpPr>
          <p:cNvPr id="5153" name="Text Box 71"/>
          <p:cNvSpPr txBox="1">
            <a:spLocks noChangeArrowheads="1"/>
          </p:cNvSpPr>
          <p:nvPr/>
        </p:nvSpPr>
        <p:spPr bwMode="auto">
          <a:xfrm>
            <a:off x="4187825" y="3962400"/>
            <a:ext cx="268288" cy="274638"/>
          </a:xfrm>
          <a:prstGeom prst="rect">
            <a:avLst/>
          </a:prstGeom>
          <a:noFill/>
          <a:ln w="9525">
            <a:noFill/>
            <a:miter lim="800000"/>
          </a:ln>
        </p:spPr>
        <p:txBody>
          <a:bodyPr wrap="none">
            <a:spAutoFit/>
          </a:bodyPr>
          <a:lstStyle/>
          <a:p>
            <a:pPr algn="ctr"/>
            <a:r>
              <a:rPr lang="en-US" sz="1200" b="1"/>
              <a:t>2</a:t>
            </a:r>
            <a:endParaRPr lang="en-US" sz="1200" b="1"/>
          </a:p>
        </p:txBody>
      </p:sp>
      <p:sp>
        <p:nvSpPr>
          <p:cNvPr id="5154" name="Text Box 72"/>
          <p:cNvSpPr txBox="1">
            <a:spLocks noChangeArrowheads="1"/>
          </p:cNvSpPr>
          <p:nvPr/>
        </p:nvSpPr>
        <p:spPr bwMode="auto">
          <a:xfrm>
            <a:off x="4873625" y="3276600"/>
            <a:ext cx="268288" cy="274638"/>
          </a:xfrm>
          <a:prstGeom prst="rect">
            <a:avLst/>
          </a:prstGeom>
          <a:noFill/>
          <a:ln w="9525">
            <a:noFill/>
            <a:miter lim="800000"/>
          </a:ln>
        </p:spPr>
        <p:txBody>
          <a:bodyPr wrap="none">
            <a:spAutoFit/>
          </a:bodyPr>
          <a:lstStyle/>
          <a:p>
            <a:pPr algn="ctr"/>
            <a:r>
              <a:rPr lang="en-US" sz="1200" b="1"/>
              <a:t>3</a:t>
            </a:r>
            <a:endParaRPr lang="en-US" sz="1200" b="1"/>
          </a:p>
        </p:txBody>
      </p:sp>
      <p:sp>
        <p:nvSpPr>
          <p:cNvPr id="5155" name="Text Box 73"/>
          <p:cNvSpPr txBox="1">
            <a:spLocks noChangeArrowheads="1"/>
          </p:cNvSpPr>
          <p:nvPr/>
        </p:nvSpPr>
        <p:spPr bwMode="auto">
          <a:xfrm>
            <a:off x="5540375" y="2590800"/>
            <a:ext cx="268288" cy="274638"/>
          </a:xfrm>
          <a:prstGeom prst="rect">
            <a:avLst/>
          </a:prstGeom>
          <a:noFill/>
          <a:ln w="9525">
            <a:noFill/>
            <a:miter lim="800000"/>
          </a:ln>
        </p:spPr>
        <p:txBody>
          <a:bodyPr wrap="none">
            <a:spAutoFit/>
          </a:bodyPr>
          <a:lstStyle/>
          <a:p>
            <a:pPr algn="ctr"/>
            <a:r>
              <a:rPr lang="en-US" sz="1200" b="1"/>
              <a:t>4</a:t>
            </a:r>
            <a:endParaRPr lang="en-US" sz="1200" b="1"/>
          </a:p>
        </p:txBody>
      </p:sp>
      <p:sp>
        <p:nvSpPr>
          <p:cNvPr id="5156" name="Text Box 74"/>
          <p:cNvSpPr txBox="1">
            <a:spLocks noChangeArrowheads="1"/>
          </p:cNvSpPr>
          <p:nvPr/>
        </p:nvSpPr>
        <p:spPr bwMode="auto">
          <a:xfrm>
            <a:off x="2895600" y="5718175"/>
            <a:ext cx="268288" cy="274638"/>
          </a:xfrm>
          <a:prstGeom prst="rect">
            <a:avLst/>
          </a:prstGeom>
          <a:noFill/>
          <a:ln w="9525">
            <a:noFill/>
            <a:miter lim="800000"/>
          </a:ln>
        </p:spPr>
        <p:txBody>
          <a:bodyPr wrap="none">
            <a:spAutoFit/>
          </a:bodyPr>
          <a:lstStyle/>
          <a:p>
            <a:pPr algn="ctr"/>
            <a:r>
              <a:rPr lang="en-US" sz="1200" b="1"/>
              <a:t>0</a:t>
            </a:r>
            <a:endParaRPr lang="en-US" sz="1200" b="1"/>
          </a:p>
        </p:txBody>
      </p:sp>
      <p:sp>
        <p:nvSpPr>
          <p:cNvPr id="5157" name="Text Box 75"/>
          <p:cNvSpPr txBox="1">
            <a:spLocks noChangeArrowheads="1"/>
          </p:cNvSpPr>
          <p:nvPr/>
        </p:nvSpPr>
        <p:spPr bwMode="auto">
          <a:xfrm>
            <a:off x="3600450" y="5337175"/>
            <a:ext cx="268288" cy="274638"/>
          </a:xfrm>
          <a:prstGeom prst="rect">
            <a:avLst/>
          </a:prstGeom>
          <a:noFill/>
          <a:ln w="9525">
            <a:noFill/>
            <a:miter lim="800000"/>
          </a:ln>
        </p:spPr>
        <p:txBody>
          <a:bodyPr wrap="none">
            <a:spAutoFit/>
          </a:bodyPr>
          <a:lstStyle/>
          <a:p>
            <a:pPr algn="ctr"/>
            <a:r>
              <a:rPr lang="en-US" sz="1200" b="1"/>
              <a:t>1</a:t>
            </a:r>
            <a:endParaRPr lang="en-US" sz="1200" b="1"/>
          </a:p>
        </p:txBody>
      </p:sp>
      <p:sp>
        <p:nvSpPr>
          <p:cNvPr id="5158" name="Text Box 76"/>
          <p:cNvSpPr txBox="1">
            <a:spLocks noChangeArrowheads="1"/>
          </p:cNvSpPr>
          <p:nvPr/>
        </p:nvSpPr>
        <p:spPr bwMode="auto">
          <a:xfrm>
            <a:off x="4314825" y="4908550"/>
            <a:ext cx="268288" cy="274638"/>
          </a:xfrm>
          <a:prstGeom prst="rect">
            <a:avLst/>
          </a:prstGeom>
          <a:noFill/>
          <a:ln w="9525">
            <a:noFill/>
            <a:miter lim="800000"/>
          </a:ln>
        </p:spPr>
        <p:txBody>
          <a:bodyPr wrap="none">
            <a:spAutoFit/>
          </a:bodyPr>
          <a:lstStyle/>
          <a:p>
            <a:pPr algn="ctr"/>
            <a:r>
              <a:rPr lang="en-US" sz="1200" b="1"/>
              <a:t>2</a:t>
            </a:r>
            <a:endParaRPr lang="en-US" sz="1200" b="1"/>
          </a:p>
        </p:txBody>
      </p:sp>
      <p:sp>
        <p:nvSpPr>
          <p:cNvPr id="5159" name="Text Box 77"/>
          <p:cNvSpPr txBox="1">
            <a:spLocks noChangeArrowheads="1"/>
          </p:cNvSpPr>
          <p:nvPr/>
        </p:nvSpPr>
        <p:spPr bwMode="auto">
          <a:xfrm>
            <a:off x="4953000" y="4575175"/>
            <a:ext cx="268288" cy="274638"/>
          </a:xfrm>
          <a:prstGeom prst="rect">
            <a:avLst/>
          </a:prstGeom>
          <a:noFill/>
          <a:ln w="9525">
            <a:noFill/>
            <a:miter lim="800000"/>
          </a:ln>
        </p:spPr>
        <p:txBody>
          <a:bodyPr wrap="none">
            <a:spAutoFit/>
          </a:bodyPr>
          <a:lstStyle/>
          <a:p>
            <a:pPr algn="ctr"/>
            <a:r>
              <a:rPr lang="en-US" sz="1200" b="1"/>
              <a:t>3</a:t>
            </a:r>
            <a:endParaRPr lang="en-US" sz="1200" b="1"/>
          </a:p>
        </p:txBody>
      </p:sp>
      <p:sp>
        <p:nvSpPr>
          <p:cNvPr id="5160" name="Text Box 78"/>
          <p:cNvSpPr txBox="1">
            <a:spLocks noChangeArrowheads="1"/>
          </p:cNvSpPr>
          <p:nvPr/>
        </p:nvSpPr>
        <p:spPr bwMode="auto">
          <a:xfrm>
            <a:off x="5667375" y="4146550"/>
            <a:ext cx="268288" cy="274638"/>
          </a:xfrm>
          <a:prstGeom prst="rect">
            <a:avLst/>
          </a:prstGeom>
          <a:noFill/>
          <a:ln w="9525">
            <a:noFill/>
            <a:miter lim="800000"/>
          </a:ln>
        </p:spPr>
        <p:txBody>
          <a:bodyPr wrap="none">
            <a:spAutoFit/>
          </a:bodyPr>
          <a:lstStyle/>
          <a:p>
            <a:pPr algn="ctr"/>
            <a:r>
              <a:rPr lang="en-US" sz="1200" b="1"/>
              <a:t>4</a:t>
            </a:r>
            <a:endParaRPr lang="en-US" sz="1200" b="1"/>
          </a:p>
        </p:txBody>
      </p:sp>
      <p:sp>
        <p:nvSpPr>
          <p:cNvPr id="5161" name="Text Box 79"/>
          <p:cNvSpPr txBox="1">
            <a:spLocks noChangeArrowheads="1"/>
          </p:cNvSpPr>
          <p:nvPr/>
        </p:nvSpPr>
        <p:spPr bwMode="auto">
          <a:xfrm rot="-2561742">
            <a:off x="3178175" y="4162425"/>
            <a:ext cx="1360488" cy="274638"/>
          </a:xfrm>
          <a:prstGeom prst="rect">
            <a:avLst/>
          </a:prstGeom>
          <a:noFill/>
          <a:ln w="9525">
            <a:noFill/>
            <a:miter lim="800000"/>
          </a:ln>
        </p:spPr>
        <p:txBody>
          <a:bodyPr wrap="none">
            <a:spAutoFit/>
          </a:bodyPr>
          <a:lstStyle/>
          <a:p>
            <a:pPr algn="ctr"/>
            <a:r>
              <a:rPr lang="en-US" sz="1200"/>
              <a:t>TRUE LENGTHS</a:t>
            </a:r>
            <a:endParaRPr lang="en-US" sz="1200"/>
          </a:p>
        </p:txBody>
      </p:sp>
      <p:sp>
        <p:nvSpPr>
          <p:cNvPr id="5162" name="Text Box 80"/>
          <p:cNvSpPr txBox="1">
            <a:spLocks noChangeArrowheads="1"/>
          </p:cNvSpPr>
          <p:nvPr/>
        </p:nvSpPr>
        <p:spPr bwMode="auto">
          <a:xfrm rot="-1776845">
            <a:off x="3725863" y="5108575"/>
            <a:ext cx="1379537" cy="274638"/>
          </a:xfrm>
          <a:prstGeom prst="rect">
            <a:avLst/>
          </a:prstGeom>
          <a:noFill/>
          <a:ln w="9525">
            <a:noFill/>
            <a:miter lim="800000"/>
          </a:ln>
        </p:spPr>
        <p:txBody>
          <a:bodyPr wrap="none">
            <a:spAutoFit/>
          </a:bodyPr>
          <a:lstStyle/>
          <a:p>
            <a:pPr algn="ctr"/>
            <a:r>
              <a:rPr lang="en-US" sz="1200"/>
              <a:t>ISOM. LENGTHS</a:t>
            </a:r>
            <a:endParaRPr lang="en-US" sz="1200"/>
          </a:p>
        </p:txBody>
      </p:sp>
      <p:sp>
        <p:nvSpPr>
          <p:cNvPr id="5163" name="Text Box 81"/>
          <p:cNvSpPr txBox="1">
            <a:spLocks noChangeArrowheads="1"/>
          </p:cNvSpPr>
          <p:nvPr/>
        </p:nvSpPr>
        <p:spPr bwMode="auto">
          <a:xfrm>
            <a:off x="2640013" y="6096000"/>
            <a:ext cx="2695575" cy="517525"/>
          </a:xfrm>
          <a:prstGeom prst="rect">
            <a:avLst/>
          </a:prstGeom>
          <a:noFill/>
          <a:ln w="9525">
            <a:noFill/>
            <a:miter lim="800000"/>
          </a:ln>
        </p:spPr>
        <p:txBody>
          <a:bodyPr wrap="none">
            <a:spAutoFit/>
          </a:bodyPr>
          <a:lstStyle/>
          <a:p>
            <a:pPr algn="ctr"/>
            <a:r>
              <a:rPr lang="en-US" sz="1400">
                <a:solidFill>
                  <a:srgbClr val="FF3300"/>
                </a:solidFill>
              </a:rPr>
              <a:t>Isometric scale [ Line AC ]</a:t>
            </a:r>
            <a:endParaRPr lang="en-US" sz="1400">
              <a:solidFill>
                <a:srgbClr val="FF3300"/>
              </a:solidFill>
            </a:endParaRPr>
          </a:p>
          <a:p>
            <a:pPr algn="ctr"/>
            <a:r>
              <a:rPr lang="en-US" sz="1400">
                <a:solidFill>
                  <a:srgbClr val="FF3300"/>
                </a:solidFill>
              </a:rPr>
              <a:t>required for Isometric Projection</a:t>
            </a:r>
            <a:endParaRPr lang="en-US" sz="1400">
              <a:solidFill>
                <a:srgbClr val="FF3300"/>
              </a:solidFill>
            </a:endParaRPr>
          </a:p>
        </p:txBody>
      </p:sp>
      <p:sp>
        <p:nvSpPr>
          <p:cNvPr id="5164" name="Text Box 82"/>
          <p:cNvSpPr txBox="1">
            <a:spLocks noChangeArrowheads="1"/>
          </p:cNvSpPr>
          <p:nvPr/>
        </p:nvSpPr>
        <p:spPr bwMode="auto">
          <a:xfrm>
            <a:off x="2143125" y="5900738"/>
            <a:ext cx="285750" cy="274637"/>
          </a:xfrm>
          <a:prstGeom prst="rect">
            <a:avLst/>
          </a:prstGeom>
          <a:noFill/>
          <a:ln w="9525">
            <a:noFill/>
            <a:miter lim="800000"/>
          </a:ln>
        </p:spPr>
        <p:txBody>
          <a:bodyPr wrap="none">
            <a:spAutoFit/>
          </a:bodyPr>
          <a:lstStyle/>
          <a:p>
            <a:pPr algn="ctr"/>
            <a:r>
              <a:rPr lang="en-US" sz="1200"/>
              <a:t>A</a:t>
            </a:r>
            <a:endParaRPr lang="en-US" sz="1200"/>
          </a:p>
        </p:txBody>
      </p:sp>
      <p:sp>
        <p:nvSpPr>
          <p:cNvPr id="5165" name="Text Box 83"/>
          <p:cNvSpPr txBox="1">
            <a:spLocks noChangeArrowheads="1"/>
          </p:cNvSpPr>
          <p:nvPr/>
        </p:nvSpPr>
        <p:spPr bwMode="auto">
          <a:xfrm>
            <a:off x="5715000" y="5900738"/>
            <a:ext cx="285750" cy="274637"/>
          </a:xfrm>
          <a:prstGeom prst="rect">
            <a:avLst/>
          </a:prstGeom>
          <a:noFill/>
          <a:ln w="9525">
            <a:noFill/>
            <a:miter lim="800000"/>
          </a:ln>
        </p:spPr>
        <p:txBody>
          <a:bodyPr wrap="none">
            <a:spAutoFit/>
          </a:bodyPr>
          <a:lstStyle/>
          <a:p>
            <a:pPr algn="ctr"/>
            <a:r>
              <a:rPr lang="en-US" sz="1200"/>
              <a:t>B</a:t>
            </a:r>
            <a:endParaRPr lang="en-US" sz="1200"/>
          </a:p>
        </p:txBody>
      </p:sp>
      <p:sp>
        <p:nvSpPr>
          <p:cNvPr id="5166" name="Text Box 84"/>
          <p:cNvSpPr txBox="1">
            <a:spLocks noChangeArrowheads="1"/>
          </p:cNvSpPr>
          <p:nvPr/>
        </p:nvSpPr>
        <p:spPr bwMode="auto">
          <a:xfrm>
            <a:off x="5716588" y="3897313"/>
            <a:ext cx="293687" cy="274637"/>
          </a:xfrm>
          <a:prstGeom prst="rect">
            <a:avLst/>
          </a:prstGeom>
          <a:noFill/>
          <a:ln w="9525">
            <a:noFill/>
            <a:miter lim="800000"/>
          </a:ln>
        </p:spPr>
        <p:txBody>
          <a:bodyPr wrap="none">
            <a:spAutoFit/>
          </a:bodyPr>
          <a:lstStyle/>
          <a:p>
            <a:pPr algn="ctr"/>
            <a:r>
              <a:rPr lang="en-US" sz="1200"/>
              <a:t>C</a:t>
            </a:r>
            <a:endParaRPr lang="en-US" sz="1200"/>
          </a:p>
        </p:txBody>
      </p:sp>
      <p:sp>
        <p:nvSpPr>
          <p:cNvPr id="5167" name="Text Box 85"/>
          <p:cNvSpPr txBox="1">
            <a:spLocks noChangeArrowheads="1"/>
          </p:cNvSpPr>
          <p:nvPr/>
        </p:nvSpPr>
        <p:spPr bwMode="auto">
          <a:xfrm>
            <a:off x="5721350" y="2471738"/>
            <a:ext cx="293688" cy="274637"/>
          </a:xfrm>
          <a:prstGeom prst="rect">
            <a:avLst/>
          </a:prstGeom>
          <a:noFill/>
          <a:ln w="9525">
            <a:noFill/>
            <a:miter lim="800000"/>
          </a:ln>
        </p:spPr>
        <p:txBody>
          <a:bodyPr wrap="none">
            <a:spAutoFit/>
          </a:bodyPr>
          <a:lstStyle/>
          <a:p>
            <a:pPr algn="ctr"/>
            <a:r>
              <a:rPr lang="en-US" sz="1200"/>
              <a:t>D</a:t>
            </a:r>
            <a:endParaRPr lang="en-US" sz="1200"/>
          </a:p>
        </p:txBody>
      </p:sp>
      <p:grpSp>
        <p:nvGrpSpPr>
          <p:cNvPr id="8" name="Group 86"/>
          <p:cNvGrpSpPr/>
          <p:nvPr/>
        </p:nvGrpSpPr>
        <p:grpSpPr bwMode="auto">
          <a:xfrm>
            <a:off x="6019800" y="5124450"/>
            <a:ext cx="3119438" cy="1562100"/>
            <a:chOff x="3744" y="3258"/>
            <a:chExt cx="1965" cy="984"/>
          </a:xfrm>
        </p:grpSpPr>
        <p:sp>
          <p:nvSpPr>
            <p:cNvPr id="5176" name="Rectangle 87"/>
            <p:cNvSpPr>
              <a:spLocks noChangeArrowheads="1"/>
            </p:cNvSpPr>
            <p:nvPr/>
          </p:nvSpPr>
          <p:spPr bwMode="auto">
            <a:xfrm>
              <a:off x="3744" y="3258"/>
              <a:ext cx="1920" cy="972"/>
            </a:xfrm>
            <a:prstGeom prst="rect">
              <a:avLst/>
            </a:prstGeom>
            <a:solidFill>
              <a:schemeClr val="accent2"/>
            </a:solidFill>
            <a:ln w="9525">
              <a:solidFill>
                <a:schemeClr val="tx1"/>
              </a:solidFill>
              <a:miter lim="800000"/>
            </a:ln>
          </p:spPr>
          <p:txBody>
            <a:bodyPr wrap="none" anchor="ctr"/>
            <a:lstStyle/>
            <a:p>
              <a:pPr algn="ctr"/>
              <a:endParaRPr lang="en-SG" sz="1200">
                <a:solidFill>
                  <a:schemeClr val="bg1"/>
                </a:solidFill>
                <a:latin typeface="Times New Roman" charset="0"/>
              </a:endParaRPr>
            </a:p>
          </p:txBody>
        </p:sp>
        <p:sp>
          <p:nvSpPr>
            <p:cNvPr id="5177" name="Text Box 88"/>
            <p:cNvSpPr txBox="1">
              <a:spLocks noChangeArrowheads="1"/>
            </p:cNvSpPr>
            <p:nvPr/>
          </p:nvSpPr>
          <p:spPr bwMode="auto">
            <a:xfrm>
              <a:off x="3744" y="3264"/>
              <a:ext cx="1965" cy="978"/>
            </a:xfrm>
            <a:prstGeom prst="rect">
              <a:avLst/>
            </a:prstGeom>
            <a:noFill/>
            <a:ln w="9525">
              <a:noFill/>
              <a:miter lim="800000"/>
            </a:ln>
          </p:spPr>
          <p:txBody>
            <a:bodyPr wrap="none">
              <a:spAutoFit/>
            </a:bodyPr>
            <a:lstStyle/>
            <a:p>
              <a:r>
                <a:rPr lang="en-US" sz="1200" b="1" i="1">
                  <a:solidFill>
                    <a:srgbClr val="FFFF00"/>
                  </a:solidFill>
                </a:rPr>
                <a:t>CONSTRUCTION OF ISOM.SCALE.</a:t>
              </a:r>
              <a:endParaRPr lang="en-US" sz="1200" b="1" i="1">
                <a:solidFill>
                  <a:srgbClr val="FFFF00"/>
                </a:solidFill>
              </a:endParaRPr>
            </a:p>
            <a:p>
              <a:r>
                <a:rPr lang="en-US" sz="1200" b="1">
                  <a:solidFill>
                    <a:srgbClr val="FFFFCC"/>
                  </a:solidFill>
                </a:rPr>
                <a:t>From point A, with line AB draw 30</a:t>
              </a:r>
              <a:r>
                <a:rPr lang="en-US" sz="1200" b="1" baseline="30000">
                  <a:solidFill>
                    <a:srgbClr val="FFFFCC"/>
                  </a:solidFill>
                </a:rPr>
                <a:t>0</a:t>
              </a:r>
              <a:r>
                <a:rPr lang="en-US" sz="1200" b="1">
                  <a:solidFill>
                    <a:srgbClr val="FFFFCC"/>
                  </a:solidFill>
                </a:rPr>
                <a:t> and </a:t>
              </a:r>
              <a:endParaRPr lang="en-US" sz="1200" b="1">
                <a:solidFill>
                  <a:srgbClr val="FFFFCC"/>
                </a:solidFill>
              </a:endParaRPr>
            </a:p>
            <a:p>
              <a:r>
                <a:rPr lang="en-US" sz="1200" b="1">
                  <a:solidFill>
                    <a:srgbClr val="FFFFCC"/>
                  </a:solidFill>
                </a:rPr>
                <a:t>45</a:t>
              </a:r>
              <a:r>
                <a:rPr lang="en-US" sz="1200" b="1" baseline="30000">
                  <a:solidFill>
                    <a:srgbClr val="FFFFCC"/>
                  </a:solidFill>
                </a:rPr>
                <a:t>0</a:t>
              </a:r>
              <a:r>
                <a:rPr lang="en-US" sz="1200" b="1">
                  <a:solidFill>
                    <a:srgbClr val="FFFFCC"/>
                  </a:solidFill>
                </a:rPr>
                <a:t> inclined lines AC &amp; AD resp on AD.</a:t>
              </a:r>
              <a:endParaRPr lang="en-US" sz="1200" b="1">
                <a:solidFill>
                  <a:srgbClr val="FFFFCC"/>
                </a:solidFill>
              </a:endParaRPr>
            </a:p>
            <a:p>
              <a:r>
                <a:rPr lang="en-US" sz="1200" b="1">
                  <a:solidFill>
                    <a:srgbClr val="FFFFCC"/>
                  </a:solidFill>
                </a:rPr>
                <a:t>Mark divisions of true length and from </a:t>
              </a:r>
              <a:endParaRPr lang="en-US" sz="1200" b="1">
                <a:solidFill>
                  <a:srgbClr val="FFFFCC"/>
                </a:solidFill>
              </a:endParaRPr>
            </a:p>
            <a:p>
              <a:r>
                <a:rPr lang="en-US" sz="1200" b="1">
                  <a:solidFill>
                    <a:srgbClr val="FFFFCC"/>
                  </a:solidFill>
                </a:rPr>
                <a:t>each division-point draw vertical lines </a:t>
              </a:r>
              <a:endParaRPr lang="en-US" sz="1200" b="1">
                <a:solidFill>
                  <a:srgbClr val="FFFFCC"/>
                </a:solidFill>
              </a:endParaRPr>
            </a:p>
            <a:p>
              <a:r>
                <a:rPr lang="en-US" sz="1200" b="1">
                  <a:solidFill>
                    <a:srgbClr val="FFFFCC"/>
                  </a:solidFill>
                </a:rPr>
                <a:t>upto AC line.</a:t>
              </a:r>
              <a:endParaRPr lang="en-US" sz="1200" b="1">
                <a:solidFill>
                  <a:srgbClr val="FFFFCC"/>
                </a:solidFill>
              </a:endParaRPr>
            </a:p>
            <a:p>
              <a:r>
                <a:rPr lang="en-US" sz="1200" b="1">
                  <a:solidFill>
                    <a:srgbClr val="FFFFCC"/>
                  </a:solidFill>
                </a:rPr>
                <a:t>The divisions thus obtained on AC </a:t>
              </a:r>
              <a:endParaRPr lang="en-US" sz="1200" b="1">
                <a:solidFill>
                  <a:srgbClr val="FFFFCC"/>
                </a:solidFill>
              </a:endParaRPr>
            </a:p>
            <a:p>
              <a:r>
                <a:rPr lang="en-US" sz="1200" b="1">
                  <a:solidFill>
                    <a:srgbClr val="FFFFCC"/>
                  </a:solidFill>
                </a:rPr>
                <a:t>give lengths on isometric scale.</a:t>
              </a:r>
              <a:endParaRPr lang="en-US" sz="1200" b="1">
                <a:solidFill>
                  <a:srgbClr val="FFFFCC"/>
                </a:solidFill>
              </a:endParaRPr>
            </a:p>
          </p:txBody>
        </p:sp>
      </p:grpSp>
      <p:grpSp>
        <p:nvGrpSpPr>
          <p:cNvPr id="9" name="Group 89"/>
          <p:cNvGrpSpPr/>
          <p:nvPr/>
        </p:nvGrpSpPr>
        <p:grpSpPr bwMode="auto">
          <a:xfrm>
            <a:off x="8016875" y="0"/>
            <a:ext cx="1096963" cy="182563"/>
            <a:chOff x="5050" y="0"/>
            <a:chExt cx="691" cy="115"/>
          </a:xfrm>
        </p:grpSpPr>
        <p:sp>
          <p:nvSpPr>
            <p:cNvPr id="5170" name="AutoShape 90">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5171" name="AutoShape 91">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5172" name="AutoShape 92">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5173" name="AutoShape 93">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5174" name="AutoShape 94">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5175" name="AutoShape 95">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2362200" y="657225"/>
            <a:ext cx="6781800" cy="6172200"/>
          </a:xfrm>
          <a:prstGeom prst="rect">
            <a:avLst/>
          </a:prstGeom>
          <a:solidFill>
            <a:srgbClr val="FFFFCC"/>
          </a:solidFill>
          <a:ln w="9525">
            <a:solidFill>
              <a:schemeClr val="tx1"/>
            </a:solidFill>
            <a:miter lim="800000"/>
          </a:ln>
        </p:spPr>
        <p:txBody>
          <a:bodyPr wrap="none" anchor="ctr"/>
          <a:lstStyle/>
          <a:p>
            <a:endParaRPr lang="en-IN"/>
          </a:p>
        </p:txBody>
      </p:sp>
      <p:grpSp>
        <p:nvGrpSpPr>
          <p:cNvPr id="2" name="Group 3"/>
          <p:cNvGrpSpPr/>
          <p:nvPr/>
        </p:nvGrpSpPr>
        <p:grpSpPr bwMode="auto">
          <a:xfrm>
            <a:off x="2362200" y="0"/>
            <a:ext cx="6781800" cy="701675"/>
            <a:chOff x="1488" y="0"/>
            <a:chExt cx="4272" cy="442"/>
          </a:xfrm>
        </p:grpSpPr>
        <p:sp>
          <p:nvSpPr>
            <p:cNvPr id="6284" name="Rectangle 4"/>
            <p:cNvSpPr>
              <a:spLocks noChangeArrowheads="1"/>
            </p:cNvSpPr>
            <p:nvPr/>
          </p:nvSpPr>
          <p:spPr bwMode="auto">
            <a:xfrm>
              <a:off x="1488" y="21"/>
              <a:ext cx="4272" cy="384"/>
            </a:xfrm>
            <a:prstGeom prst="rect">
              <a:avLst/>
            </a:prstGeom>
            <a:solidFill>
              <a:srgbClr val="CCFFFF"/>
            </a:solidFill>
            <a:ln w="9525">
              <a:solidFill>
                <a:schemeClr val="tx1"/>
              </a:solidFill>
              <a:miter lim="800000"/>
            </a:ln>
          </p:spPr>
          <p:txBody>
            <a:bodyPr wrap="none" anchor="ctr"/>
            <a:lstStyle/>
            <a:p>
              <a:endParaRPr lang="en-IN"/>
            </a:p>
          </p:txBody>
        </p:sp>
        <p:sp>
          <p:nvSpPr>
            <p:cNvPr id="6285" name="Text Box 5"/>
            <p:cNvSpPr txBox="1">
              <a:spLocks noChangeArrowheads="1"/>
            </p:cNvSpPr>
            <p:nvPr/>
          </p:nvSpPr>
          <p:spPr bwMode="auto">
            <a:xfrm>
              <a:off x="1730" y="79"/>
              <a:ext cx="669" cy="250"/>
            </a:xfrm>
            <a:prstGeom prst="rect">
              <a:avLst/>
            </a:prstGeom>
            <a:noFill/>
            <a:ln w="9525">
              <a:noFill/>
              <a:miter lim="800000"/>
            </a:ln>
          </p:spPr>
          <p:txBody>
            <a:bodyPr wrap="none">
              <a:spAutoFit/>
            </a:bodyPr>
            <a:lstStyle/>
            <a:p>
              <a:r>
                <a:rPr lang="en-US" sz="2000" b="1">
                  <a:solidFill>
                    <a:schemeClr val="accent2"/>
                  </a:solidFill>
                </a:rPr>
                <a:t>SHAPE</a:t>
              </a:r>
              <a:endParaRPr lang="en-US" sz="2000" b="1">
                <a:solidFill>
                  <a:schemeClr val="accent2"/>
                </a:solidFill>
              </a:endParaRPr>
            </a:p>
          </p:txBody>
        </p:sp>
        <p:sp>
          <p:nvSpPr>
            <p:cNvPr id="6286" name="Text Box 6"/>
            <p:cNvSpPr txBox="1">
              <a:spLocks noChangeArrowheads="1"/>
            </p:cNvSpPr>
            <p:nvPr/>
          </p:nvSpPr>
          <p:spPr bwMode="auto">
            <a:xfrm>
              <a:off x="3168" y="0"/>
              <a:ext cx="2343" cy="442"/>
            </a:xfrm>
            <a:prstGeom prst="rect">
              <a:avLst/>
            </a:prstGeom>
            <a:noFill/>
            <a:ln w="9525">
              <a:noFill/>
              <a:miter lim="800000"/>
            </a:ln>
          </p:spPr>
          <p:txBody>
            <a:bodyPr wrap="none">
              <a:spAutoFit/>
            </a:bodyPr>
            <a:lstStyle/>
            <a:p>
              <a:r>
                <a:rPr lang="en-US" sz="2000" b="1">
                  <a:solidFill>
                    <a:schemeClr val="accent2"/>
                  </a:solidFill>
                </a:rPr>
                <a:t>Isometric view if the Shape is</a:t>
              </a:r>
              <a:endParaRPr lang="en-US" sz="2000" b="1">
                <a:solidFill>
                  <a:schemeClr val="accent2"/>
                </a:solidFill>
              </a:endParaRPr>
            </a:p>
            <a:p>
              <a:r>
                <a:rPr lang="en-US" sz="2000" b="1">
                  <a:solidFill>
                    <a:schemeClr val="accent2"/>
                  </a:solidFill>
                </a:rPr>
                <a:t>  F.V.             or             T.V.</a:t>
              </a:r>
              <a:endParaRPr lang="en-US" sz="2000" b="1">
                <a:solidFill>
                  <a:schemeClr val="accent2"/>
                </a:solidFill>
              </a:endParaRPr>
            </a:p>
          </p:txBody>
        </p:sp>
      </p:grpSp>
      <p:sp>
        <p:nvSpPr>
          <p:cNvPr id="6151" name="Text Box 7"/>
          <p:cNvSpPr txBox="1">
            <a:spLocks noChangeArrowheads="1"/>
          </p:cNvSpPr>
          <p:nvPr/>
        </p:nvSpPr>
        <p:spPr bwMode="auto">
          <a:xfrm>
            <a:off x="2686050" y="2711450"/>
            <a:ext cx="1071563" cy="304800"/>
          </a:xfrm>
          <a:prstGeom prst="rect">
            <a:avLst/>
          </a:prstGeom>
          <a:noFill/>
          <a:ln w="9525">
            <a:noFill/>
            <a:miter lim="800000"/>
          </a:ln>
        </p:spPr>
        <p:txBody>
          <a:bodyPr wrap="none">
            <a:spAutoFit/>
          </a:bodyPr>
          <a:lstStyle/>
          <a:p>
            <a:r>
              <a:rPr lang="en-US" sz="1400">
                <a:latin typeface="Times New Roman" charset="0"/>
              </a:rPr>
              <a:t>TRIANGLE</a:t>
            </a:r>
            <a:endParaRPr lang="en-US" sz="1400">
              <a:latin typeface="Times New Roman" charset="0"/>
            </a:endParaRPr>
          </a:p>
        </p:txBody>
      </p:sp>
      <p:grpSp>
        <p:nvGrpSpPr>
          <p:cNvPr id="3" name="Group 8"/>
          <p:cNvGrpSpPr/>
          <p:nvPr/>
        </p:nvGrpSpPr>
        <p:grpSpPr bwMode="auto">
          <a:xfrm>
            <a:off x="2362200" y="985838"/>
            <a:ext cx="1931988" cy="1436687"/>
            <a:chOff x="1476" y="583"/>
            <a:chExt cx="1217" cy="905"/>
          </a:xfrm>
        </p:grpSpPr>
        <p:sp>
          <p:nvSpPr>
            <p:cNvPr id="4" name="Text Box 9"/>
            <p:cNvSpPr txBox="1">
              <a:spLocks noChangeArrowheads="1"/>
            </p:cNvSpPr>
            <p:nvPr/>
          </p:nvSpPr>
          <p:spPr bwMode="auto">
            <a:xfrm>
              <a:off x="1476" y="684"/>
              <a:ext cx="197" cy="192"/>
            </a:xfrm>
            <a:prstGeom prst="rect">
              <a:avLst/>
            </a:prstGeom>
            <a:noFill/>
            <a:ln w="9525">
              <a:noFill/>
              <a:miter lim="800000"/>
            </a:ln>
          </p:spPr>
          <p:txBody>
            <a:bodyPr wrap="none">
              <a:spAutoFit/>
            </a:bodyPr>
            <a:lstStyle/>
            <a:p>
              <a:r>
                <a:rPr lang="en-US" sz="1400" b="1">
                  <a:latin typeface="Times New Roman" charset="0"/>
                </a:rPr>
                <a:t>A</a:t>
              </a:r>
              <a:endParaRPr lang="en-US" sz="1400" b="1">
                <a:latin typeface="Times New Roman" charset="0"/>
              </a:endParaRPr>
            </a:p>
          </p:txBody>
        </p:sp>
        <p:sp>
          <p:nvSpPr>
            <p:cNvPr id="8" name="Text Box 10"/>
            <p:cNvSpPr txBox="1">
              <a:spLocks noChangeArrowheads="1"/>
            </p:cNvSpPr>
            <p:nvPr/>
          </p:nvSpPr>
          <p:spPr bwMode="auto">
            <a:xfrm>
              <a:off x="1488" y="1296"/>
              <a:ext cx="191" cy="192"/>
            </a:xfrm>
            <a:prstGeom prst="rect">
              <a:avLst/>
            </a:prstGeom>
            <a:noFill/>
            <a:ln w="9525">
              <a:noFill/>
              <a:miter lim="800000"/>
            </a:ln>
          </p:spPr>
          <p:txBody>
            <a:bodyPr wrap="none">
              <a:spAutoFit/>
            </a:bodyPr>
            <a:lstStyle/>
            <a:p>
              <a:r>
                <a:rPr lang="en-US" sz="1400" b="1">
                  <a:latin typeface="Times New Roman" charset="0"/>
                </a:rPr>
                <a:t>B</a:t>
              </a:r>
              <a:endParaRPr lang="en-US" sz="1400" b="1">
                <a:latin typeface="Times New Roman" charset="0"/>
              </a:endParaRPr>
            </a:p>
          </p:txBody>
        </p:sp>
        <p:grpSp>
          <p:nvGrpSpPr>
            <p:cNvPr id="5" name="Group 11"/>
            <p:cNvGrpSpPr/>
            <p:nvPr/>
          </p:nvGrpSpPr>
          <p:grpSpPr bwMode="auto">
            <a:xfrm>
              <a:off x="1603" y="583"/>
              <a:ext cx="1090" cy="905"/>
              <a:chOff x="1603" y="583"/>
              <a:chExt cx="1090" cy="905"/>
            </a:xfrm>
          </p:grpSpPr>
          <p:sp>
            <p:nvSpPr>
              <p:cNvPr id="6280" name="Rectangle 12"/>
              <p:cNvSpPr>
                <a:spLocks noChangeArrowheads="1"/>
              </p:cNvSpPr>
              <p:nvPr/>
            </p:nvSpPr>
            <p:spPr bwMode="auto">
              <a:xfrm>
                <a:off x="1603" y="837"/>
                <a:ext cx="985" cy="500"/>
              </a:xfrm>
              <a:prstGeom prst="rect">
                <a:avLst/>
              </a:prstGeom>
              <a:noFill/>
              <a:ln w="1588">
                <a:solidFill>
                  <a:srgbClr val="1F1A17"/>
                </a:solidFill>
                <a:miter lim="800000"/>
              </a:ln>
            </p:spPr>
            <p:txBody>
              <a:bodyPr/>
              <a:lstStyle/>
              <a:p>
                <a:endParaRPr lang="en-IN"/>
              </a:p>
            </p:txBody>
          </p:sp>
          <p:sp>
            <p:nvSpPr>
              <p:cNvPr id="6281" name="Text Box 13"/>
              <p:cNvSpPr txBox="1">
                <a:spLocks noChangeArrowheads="1"/>
              </p:cNvSpPr>
              <p:nvPr/>
            </p:nvSpPr>
            <p:spPr bwMode="auto">
              <a:xfrm>
                <a:off x="1692" y="583"/>
                <a:ext cx="781" cy="192"/>
              </a:xfrm>
              <a:prstGeom prst="rect">
                <a:avLst/>
              </a:prstGeom>
              <a:noFill/>
              <a:ln w="9525">
                <a:noFill/>
                <a:miter lim="800000"/>
              </a:ln>
            </p:spPr>
            <p:txBody>
              <a:bodyPr wrap="none">
                <a:spAutoFit/>
              </a:bodyPr>
              <a:lstStyle/>
              <a:p>
                <a:r>
                  <a:rPr lang="en-US" sz="1400">
                    <a:latin typeface="Times New Roman" charset="0"/>
                  </a:rPr>
                  <a:t>RECTANGLE</a:t>
                </a:r>
                <a:endParaRPr lang="en-US" sz="1400">
                  <a:latin typeface="Times New Roman" charset="0"/>
                </a:endParaRPr>
              </a:p>
            </p:txBody>
          </p:sp>
          <p:sp>
            <p:nvSpPr>
              <p:cNvPr id="6282" name="Text Box 14"/>
              <p:cNvSpPr txBox="1">
                <a:spLocks noChangeArrowheads="1"/>
              </p:cNvSpPr>
              <p:nvPr/>
            </p:nvSpPr>
            <p:spPr bwMode="auto">
              <a:xfrm>
                <a:off x="2496" y="690"/>
                <a:ext cx="197" cy="192"/>
              </a:xfrm>
              <a:prstGeom prst="rect">
                <a:avLst/>
              </a:prstGeom>
              <a:noFill/>
              <a:ln w="9525">
                <a:noFill/>
                <a:miter lim="800000"/>
              </a:ln>
            </p:spPr>
            <p:txBody>
              <a:bodyPr wrap="none">
                <a:spAutoFit/>
              </a:bodyPr>
              <a:lstStyle/>
              <a:p>
                <a:r>
                  <a:rPr lang="en-US" sz="1400" b="1">
                    <a:latin typeface="Times New Roman" charset="0"/>
                  </a:rPr>
                  <a:t>D</a:t>
                </a:r>
                <a:endParaRPr lang="en-US" sz="1400" b="1">
                  <a:latin typeface="Times New Roman" charset="0"/>
                </a:endParaRPr>
              </a:p>
            </p:txBody>
          </p:sp>
          <p:sp>
            <p:nvSpPr>
              <p:cNvPr id="6283" name="Text Box 15"/>
              <p:cNvSpPr txBox="1">
                <a:spLocks noChangeArrowheads="1"/>
              </p:cNvSpPr>
              <p:nvPr/>
            </p:nvSpPr>
            <p:spPr bwMode="auto">
              <a:xfrm>
                <a:off x="2472" y="1296"/>
                <a:ext cx="197" cy="192"/>
              </a:xfrm>
              <a:prstGeom prst="rect">
                <a:avLst/>
              </a:prstGeom>
              <a:noFill/>
              <a:ln w="9525">
                <a:noFill/>
                <a:miter lim="800000"/>
              </a:ln>
            </p:spPr>
            <p:txBody>
              <a:bodyPr wrap="none">
                <a:spAutoFit/>
              </a:bodyPr>
              <a:lstStyle/>
              <a:p>
                <a:r>
                  <a:rPr lang="en-US" sz="1400" b="1">
                    <a:latin typeface="Times New Roman" charset="0"/>
                  </a:rPr>
                  <a:t>C</a:t>
                </a:r>
                <a:endParaRPr lang="en-US" sz="1400" b="1">
                  <a:latin typeface="Times New Roman" charset="0"/>
                </a:endParaRPr>
              </a:p>
            </p:txBody>
          </p:sp>
        </p:grpSp>
      </p:grpSp>
      <p:sp>
        <p:nvSpPr>
          <p:cNvPr id="6160" name="Line 16"/>
          <p:cNvSpPr>
            <a:spLocks noChangeShapeType="1"/>
          </p:cNvSpPr>
          <p:nvPr/>
        </p:nvSpPr>
        <p:spPr bwMode="auto">
          <a:xfrm>
            <a:off x="4210050" y="2184400"/>
            <a:ext cx="4800600" cy="0"/>
          </a:xfrm>
          <a:prstGeom prst="line">
            <a:avLst/>
          </a:prstGeom>
          <a:noFill/>
          <a:ln w="9525">
            <a:solidFill>
              <a:schemeClr val="tx1"/>
            </a:solidFill>
            <a:round/>
          </a:ln>
        </p:spPr>
        <p:txBody>
          <a:bodyPr/>
          <a:lstStyle/>
          <a:p>
            <a:endParaRPr lang="en-IN"/>
          </a:p>
        </p:txBody>
      </p:sp>
      <p:grpSp>
        <p:nvGrpSpPr>
          <p:cNvPr id="6" name="Group 17"/>
          <p:cNvGrpSpPr/>
          <p:nvPr/>
        </p:nvGrpSpPr>
        <p:grpSpPr bwMode="auto">
          <a:xfrm>
            <a:off x="4648200" y="714375"/>
            <a:ext cx="1962150" cy="1482725"/>
            <a:chOff x="2928" y="450"/>
            <a:chExt cx="1236" cy="934"/>
          </a:xfrm>
        </p:grpSpPr>
        <p:sp>
          <p:nvSpPr>
            <p:cNvPr id="6273" name="Line 18"/>
            <p:cNvSpPr>
              <a:spLocks noChangeShapeType="1"/>
            </p:cNvSpPr>
            <p:nvPr/>
          </p:nvSpPr>
          <p:spPr bwMode="auto">
            <a:xfrm flipV="1">
              <a:off x="3052" y="600"/>
              <a:ext cx="0" cy="768"/>
            </a:xfrm>
            <a:prstGeom prst="line">
              <a:avLst/>
            </a:prstGeom>
            <a:noFill/>
            <a:ln w="9525">
              <a:solidFill>
                <a:schemeClr val="tx1"/>
              </a:solidFill>
              <a:round/>
            </a:ln>
          </p:spPr>
          <p:txBody>
            <a:bodyPr/>
            <a:lstStyle/>
            <a:p>
              <a:endParaRPr lang="en-IN"/>
            </a:p>
          </p:txBody>
        </p:sp>
        <p:sp>
          <p:nvSpPr>
            <p:cNvPr id="6274" name="Line 19"/>
            <p:cNvSpPr>
              <a:spLocks noChangeShapeType="1"/>
            </p:cNvSpPr>
            <p:nvPr/>
          </p:nvSpPr>
          <p:spPr bwMode="auto">
            <a:xfrm flipV="1">
              <a:off x="3036" y="808"/>
              <a:ext cx="1056" cy="576"/>
            </a:xfrm>
            <a:prstGeom prst="line">
              <a:avLst/>
            </a:prstGeom>
            <a:noFill/>
            <a:ln w="9525">
              <a:solidFill>
                <a:schemeClr val="tx1"/>
              </a:solidFill>
              <a:round/>
            </a:ln>
          </p:spPr>
          <p:txBody>
            <a:bodyPr/>
            <a:lstStyle/>
            <a:p>
              <a:endParaRPr lang="en-IN"/>
            </a:p>
          </p:txBody>
        </p:sp>
        <p:sp>
          <p:nvSpPr>
            <p:cNvPr id="6275" name="Text Box 20"/>
            <p:cNvSpPr txBox="1">
              <a:spLocks noChangeArrowheads="1"/>
            </p:cNvSpPr>
            <p:nvPr/>
          </p:nvSpPr>
          <p:spPr bwMode="auto">
            <a:xfrm>
              <a:off x="2928" y="450"/>
              <a:ext cx="203" cy="192"/>
            </a:xfrm>
            <a:prstGeom prst="rect">
              <a:avLst/>
            </a:prstGeom>
            <a:noFill/>
            <a:ln w="9525">
              <a:noFill/>
              <a:miter lim="800000"/>
            </a:ln>
          </p:spPr>
          <p:txBody>
            <a:bodyPr wrap="none">
              <a:spAutoFit/>
            </a:bodyPr>
            <a:lstStyle/>
            <a:p>
              <a:r>
                <a:rPr lang="en-US" sz="1400" b="1">
                  <a:solidFill>
                    <a:srgbClr val="FF3300"/>
                  </a:solidFill>
                  <a:latin typeface="Times New Roman" charset="0"/>
                </a:rPr>
                <a:t>H</a:t>
              </a:r>
              <a:endParaRPr lang="en-US" sz="1400" b="1">
                <a:solidFill>
                  <a:srgbClr val="FF3300"/>
                </a:solidFill>
                <a:latin typeface="Times New Roman" charset="0"/>
              </a:endParaRPr>
            </a:p>
          </p:txBody>
        </p:sp>
        <p:sp>
          <p:nvSpPr>
            <p:cNvPr id="6276" name="Text Box 21"/>
            <p:cNvSpPr txBox="1">
              <a:spLocks noChangeArrowheads="1"/>
            </p:cNvSpPr>
            <p:nvPr/>
          </p:nvSpPr>
          <p:spPr bwMode="auto">
            <a:xfrm rot="-1044540">
              <a:off x="3980" y="672"/>
              <a:ext cx="184" cy="192"/>
            </a:xfrm>
            <a:prstGeom prst="rect">
              <a:avLst/>
            </a:prstGeom>
            <a:noFill/>
            <a:ln w="9525">
              <a:noFill/>
              <a:miter lim="800000"/>
            </a:ln>
          </p:spPr>
          <p:txBody>
            <a:bodyPr wrap="none">
              <a:spAutoFit/>
            </a:bodyPr>
            <a:lstStyle/>
            <a:p>
              <a:r>
                <a:rPr lang="en-US" sz="1400" b="1" i="1">
                  <a:solidFill>
                    <a:srgbClr val="FF3300"/>
                  </a:solidFill>
                  <a:latin typeface="Times New Roman" charset="0"/>
                </a:rPr>
                <a:t>L</a:t>
              </a:r>
              <a:endParaRPr lang="en-US" sz="1400" b="1" i="1">
                <a:solidFill>
                  <a:srgbClr val="FF3300"/>
                </a:solidFill>
                <a:latin typeface="Times New Roman" charset="0"/>
              </a:endParaRPr>
            </a:p>
          </p:txBody>
        </p:sp>
      </p:grpSp>
      <p:grpSp>
        <p:nvGrpSpPr>
          <p:cNvPr id="7" name="Group 22"/>
          <p:cNvGrpSpPr/>
          <p:nvPr/>
        </p:nvGrpSpPr>
        <p:grpSpPr bwMode="auto">
          <a:xfrm>
            <a:off x="4621213" y="609600"/>
            <a:ext cx="1654175" cy="1809750"/>
            <a:chOff x="2911" y="384"/>
            <a:chExt cx="1042" cy="1140"/>
          </a:xfrm>
        </p:grpSpPr>
        <p:sp>
          <p:nvSpPr>
            <p:cNvPr id="6268" name="Text Box 23"/>
            <p:cNvSpPr txBox="1">
              <a:spLocks noChangeArrowheads="1"/>
            </p:cNvSpPr>
            <p:nvPr/>
          </p:nvSpPr>
          <p:spPr bwMode="auto">
            <a:xfrm>
              <a:off x="3756" y="384"/>
              <a:ext cx="197" cy="192"/>
            </a:xfrm>
            <a:prstGeom prst="rect">
              <a:avLst/>
            </a:prstGeom>
            <a:noFill/>
            <a:ln w="9525">
              <a:noFill/>
              <a:miter lim="800000"/>
            </a:ln>
          </p:spPr>
          <p:txBody>
            <a:bodyPr wrap="none">
              <a:spAutoFit/>
            </a:bodyPr>
            <a:lstStyle/>
            <a:p>
              <a:r>
                <a:rPr lang="en-US" sz="1400" b="1">
                  <a:latin typeface="Times New Roman" charset="0"/>
                </a:rPr>
                <a:t>D</a:t>
              </a:r>
              <a:endParaRPr lang="en-US" sz="1400" b="1">
                <a:latin typeface="Times New Roman" charset="0"/>
              </a:endParaRPr>
            </a:p>
          </p:txBody>
        </p:sp>
        <p:sp>
          <p:nvSpPr>
            <p:cNvPr id="6269" name="Freeform 24"/>
            <p:cNvSpPr/>
            <p:nvPr/>
          </p:nvSpPr>
          <p:spPr bwMode="auto">
            <a:xfrm>
              <a:off x="3053" y="528"/>
              <a:ext cx="737" cy="839"/>
            </a:xfrm>
            <a:custGeom>
              <a:avLst/>
              <a:gdLst>
                <a:gd name="T0" fmla="*/ 0 w 821"/>
                <a:gd name="T1" fmla="*/ 436 h 935"/>
                <a:gd name="T2" fmla="*/ 821 w 821"/>
                <a:gd name="T3" fmla="*/ 0 h 935"/>
                <a:gd name="T4" fmla="*/ 821 w 821"/>
                <a:gd name="T5" fmla="*/ 500 h 935"/>
                <a:gd name="T6" fmla="*/ 0 w 821"/>
                <a:gd name="T7" fmla="*/ 935 h 935"/>
                <a:gd name="T8" fmla="*/ 0 w 821"/>
                <a:gd name="T9" fmla="*/ 436 h 935"/>
                <a:gd name="T10" fmla="*/ 0 60000 65536"/>
                <a:gd name="T11" fmla="*/ 0 60000 65536"/>
                <a:gd name="T12" fmla="*/ 0 60000 65536"/>
                <a:gd name="T13" fmla="*/ 0 60000 65536"/>
                <a:gd name="T14" fmla="*/ 0 60000 65536"/>
                <a:gd name="T15" fmla="*/ 0 w 821"/>
                <a:gd name="T16" fmla="*/ 0 h 935"/>
                <a:gd name="T17" fmla="*/ 821 w 821"/>
                <a:gd name="T18" fmla="*/ 935 h 935"/>
              </a:gdLst>
              <a:ahLst/>
              <a:cxnLst>
                <a:cxn ang="T10">
                  <a:pos x="T0" y="T1"/>
                </a:cxn>
                <a:cxn ang="T11">
                  <a:pos x="T2" y="T3"/>
                </a:cxn>
                <a:cxn ang="T12">
                  <a:pos x="T4" y="T5"/>
                </a:cxn>
                <a:cxn ang="T13">
                  <a:pos x="T6" y="T7"/>
                </a:cxn>
                <a:cxn ang="T14">
                  <a:pos x="T8" y="T9"/>
                </a:cxn>
              </a:cxnLst>
              <a:rect l="T15" t="T16" r="T17" b="T18"/>
              <a:pathLst>
                <a:path w="821" h="935">
                  <a:moveTo>
                    <a:pt x="0" y="436"/>
                  </a:moveTo>
                  <a:lnTo>
                    <a:pt x="821" y="0"/>
                  </a:lnTo>
                  <a:lnTo>
                    <a:pt x="821" y="500"/>
                  </a:lnTo>
                  <a:lnTo>
                    <a:pt x="0" y="935"/>
                  </a:lnTo>
                  <a:lnTo>
                    <a:pt x="0" y="436"/>
                  </a:lnTo>
                  <a:close/>
                </a:path>
              </a:pathLst>
            </a:custGeom>
            <a:noFill/>
            <a:ln w="1588">
              <a:solidFill>
                <a:srgbClr val="1F1A17"/>
              </a:solidFill>
              <a:round/>
            </a:ln>
          </p:spPr>
          <p:txBody>
            <a:bodyPr/>
            <a:lstStyle/>
            <a:p>
              <a:endParaRPr lang="en-IN"/>
            </a:p>
          </p:txBody>
        </p:sp>
        <p:sp>
          <p:nvSpPr>
            <p:cNvPr id="6270" name="Text Box 25"/>
            <p:cNvSpPr txBox="1">
              <a:spLocks noChangeArrowheads="1"/>
            </p:cNvSpPr>
            <p:nvPr/>
          </p:nvSpPr>
          <p:spPr bwMode="auto">
            <a:xfrm>
              <a:off x="2911" y="720"/>
              <a:ext cx="197" cy="192"/>
            </a:xfrm>
            <a:prstGeom prst="rect">
              <a:avLst/>
            </a:prstGeom>
            <a:noFill/>
            <a:ln w="9525">
              <a:noFill/>
              <a:miter lim="800000"/>
            </a:ln>
          </p:spPr>
          <p:txBody>
            <a:bodyPr wrap="none">
              <a:spAutoFit/>
            </a:bodyPr>
            <a:lstStyle/>
            <a:p>
              <a:r>
                <a:rPr lang="en-US" sz="1400" b="1">
                  <a:latin typeface="Times New Roman" charset="0"/>
                </a:rPr>
                <a:t>A</a:t>
              </a:r>
              <a:endParaRPr lang="en-US" sz="1400" b="1">
                <a:latin typeface="Times New Roman" charset="0"/>
              </a:endParaRPr>
            </a:p>
          </p:txBody>
        </p:sp>
        <p:sp>
          <p:nvSpPr>
            <p:cNvPr id="6271" name="Text Box 26"/>
            <p:cNvSpPr txBox="1">
              <a:spLocks noChangeArrowheads="1"/>
            </p:cNvSpPr>
            <p:nvPr/>
          </p:nvSpPr>
          <p:spPr bwMode="auto">
            <a:xfrm>
              <a:off x="2923" y="1332"/>
              <a:ext cx="191" cy="192"/>
            </a:xfrm>
            <a:prstGeom prst="rect">
              <a:avLst/>
            </a:prstGeom>
            <a:noFill/>
            <a:ln w="9525">
              <a:noFill/>
              <a:miter lim="800000"/>
            </a:ln>
          </p:spPr>
          <p:txBody>
            <a:bodyPr wrap="none">
              <a:spAutoFit/>
            </a:bodyPr>
            <a:lstStyle/>
            <a:p>
              <a:r>
                <a:rPr lang="en-US" sz="1400" b="1">
                  <a:latin typeface="Times New Roman" charset="0"/>
                </a:rPr>
                <a:t>B</a:t>
              </a:r>
              <a:endParaRPr lang="en-US" sz="1400" b="1">
                <a:latin typeface="Times New Roman" charset="0"/>
              </a:endParaRPr>
            </a:p>
          </p:txBody>
        </p:sp>
        <p:sp>
          <p:nvSpPr>
            <p:cNvPr id="6272" name="Text Box 27"/>
            <p:cNvSpPr txBox="1">
              <a:spLocks noChangeArrowheads="1"/>
            </p:cNvSpPr>
            <p:nvPr/>
          </p:nvSpPr>
          <p:spPr bwMode="auto">
            <a:xfrm>
              <a:off x="3750" y="912"/>
              <a:ext cx="197" cy="192"/>
            </a:xfrm>
            <a:prstGeom prst="rect">
              <a:avLst/>
            </a:prstGeom>
            <a:noFill/>
            <a:ln w="9525">
              <a:noFill/>
              <a:miter lim="800000"/>
            </a:ln>
          </p:spPr>
          <p:txBody>
            <a:bodyPr wrap="none">
              <a:spAutoFit/>
            </a:bodyPr>
            <a:lstStyle/>
            <a:p>
              <a:r>
                <a:rPr lang="en-US" sz="1400" b="1">
                  <a:latin typeface="Times New Roman" charset="0"/>
                </a:rPr>
                <a:t>C</a:t>
              </a:r>
              <a:endParaRPr lang="en-US" sz="1400" b="1">
                <a:latin typeface="Times New Roman" charset="0"/>
              </a:endParaRPr>
            </a:p>
          </p:txBody>
        </p:sp>
      </p:grpSp>
      <p:grpSp>
        <p:nvGrpSpPr>
          <p:cNvPr id="9" name="Group 28"/>
          <p:cNvGrpSpPr/>
          <p:nvPr/>
        </p:nvGrpSpPr>
        <p:grpSpPr bwMode="auto">
          <a:xfrm>
            <a:off x="6400800" y="914400"/>
            <a:ext cx="2625725" cy="1524000"/>
            <a:chOff x="4032" y="576"/>
            <a:chExt cx="1654" cy="960"/>
          </a:xfrm>
        </p:grpSpPr>
        <p:sp>
          <p:nvSpPr>
            <p:cNvPr id="6258" name="Text Box 29"/>
            <p:cNvSpPr txBox="1">
              <a:spLocks noChangeArrowheads="1"/>
            </p:cNvSpPr>
            <p:nvPr/>
          </p:nvSpPr>
          <p:spPr bwMode="auto">
            <a:xfrm rot="-1357885">
              <a:off x="4032" y="930"/>
              <a:ext cx="197" cy="192"/>
            </a:xfrm>
            <a:prstGeom prst="rect">
              <a:avLst/>
            </a:prstGeom>
            <a:noFill/>
            <a:ln w="9525">
              <a:noFill/>
              <a:miter lim="800000"/>
            </a:ln>
          </p:spPr>
          <p:txBody>
            <a:bodyPr wrap="none">
              <a:spAutoFit/>
            </a:bodyPr>
            <a:lstStyle/>
            <a:p>
              <a:r>
                <a:rPr lang="en-US" sz="1400" b="1" i="1">
                  <a:solidFill>
                    <a:srgbClr val="FF3300"/>
                  </a:solidFill>
                  <a:latin typeface="Times New Roman" charset="0"/>
                </a:rPr>
                <a:t>D</a:t>
              </a:r>
              <a:endParaRPr lang="en-US" sz="1400" b="1" i="1">
                <a:solidFill>
                  <a:srgbClr val="FF3300"/>
                </a:solidFill>
                <a:latin typeface="Times New Roman" charset="0"/>
              </a:endParaRPr>
            </a:p>
          </p:txBody>
        </p:sp>
        <p:grpSp>
          <p:nvGrpSpPr>
            <p:cNvPr id="10" name="Group 30"/>
            <p:cNvGrpSpPr/>
            <p:nvPr/>
          </p:nvGrpSpPr>
          <p:grpSpPr bwMode="auto">
            <a:xfrm>
              <a:off x="4129" y="576"/>
              <a:ext cx="1557" cy="960"/>
              <a:chOff x="4129" y="576"/>
              <a:chExt cx="1557" cy="960"/>
            </a:xfrm>
          </p:grpSpPr>
          <p:sp>
            <p:nvSpPr>
              <p:cNvPr id="6260" name="Freeform 31"/>
              <p:cNvSpPr/>
              <p:nvPr/>
            </p:nvSpPr>
            <p:spPr bwMode="auto">
              <a:xfrm>
                <a:off x="4293" y="773"/>
                <a:ext cx="1227" cy="600"/>
              </a:xfrm>
              <a:custGeom>
                <a:avLst/>
                <a:gdLst>
                  <a:gd name="T0" fmla="*/ 0 w 1340"/>
                  <a:gd name="T1" fmla="*/ 417 h 655"/>
                  <a:gd name="T2" fmla="*/ 787 w 1340"/>
                  <a:gd name="T3" fmla="*/ 0 h 655"/>
                  <a:gd name="T4" fmla="*/ 1340 w 1340"/>
                  <a:gd name="T5" fmla="*/ 238 h 655"/>
                  <a:gd name="T6" fmla="*/ 552 w 1340"/>
                  <a:gd name="T7" fmla="*/ 655 h 655"/>
                  <a:gd name="T8" fmla="*/ 0 w 1340"/>
                  <a:gd name="T9" fmla="*/ 417 h 655"/>
                  <a:gd name="T10" fmla="*/ 0 60000 65536"/>
                  <a:gd name="T11" fmla="*/ 0 60000 65536"/>
                  <a:gd name="T12" fmla="*/ 0 60000 65536"/>
                  <a:gd name="T13" fmla="*/ 0 60000 65536"/>
                  <a:gd name="T14" fmla="*/ 0 60000 65536"/>
                  <a:gd name="T15" fmla="*/ 0 w 1340"/>
                  <a:gd name="T16" fmla="*/ 0 h 655"/>
                  <a:gd name="T17" fmla="*/ 1340 w 1340"/>
                  <a:gd name="T18" fmla="*/ 655 h 655"/>
                </a:gdLst>
                <a:ahLst/>
                <a:cxnLst>
                  <a:cxn ang="T10">
                    <a:pos x="T0" y="T1"/>
                  </a:cxn>
                  <a:cxn ang="T11">
                    <a:pos x="T2" y="T3"/>
                  </a:cxn>
                  <a:cxn ang="T12">
                    <a:pos x="T4" y="T5"/>
                  </a:cxn>
                  <a:cxn ang="T13">
                    <a:pos x="T6" y="T7"/>
                  </a:cxn>
                  <a:cxn ang="T14">
                    <a:pos x="T8" y="T9"/>
                  </a:cxn>
                </a:cxnLst>
                <a:rect l="T15" t="T16" r="T17" b="T18"/>
                <a:pathLst>
                  <a:path w="1340" h="655">
                    <a:moveTo>
                      <a:pt x="0" y="417"/>
                    </a:moveTo>
                    <a:lnTo>
                      <a:pt x="787" y="0"/>
                    </a:lnTo>
                    <a:lnTo>
                      <a:pt x="1340" y="238"/>
                    </a:lnTo>
                    <a:lnTo>
                      <a:pt x="552" y="655"/>
                    </a:lnTo>
                    <a:lnTo>
                      <a:pt x="0" y="417"/>
                    </a:lnTo>
                    <a:close/>
                  </a:path>
                </a:pathLst>
              </a:custGeom>
              <a:noFill/>
              <a:ln w="1588">
                <a:solidFill>
                  <a:srgbClr val="1F1A17"/>
                </a:solidFill>
                <a:round/>
              </a:ln>
            </p:spPr>
            <p:txBody>
              <a:bodyPr/>
              <a:lstStyle/>
              <a:p>
                <a:endParaRPr lang="en-IN"/>
              </a:p>
            </p:txBody>
          </p:sp>
          <p:sp>
            <p:nvSpPr>
              <p:cNvPr id="6261" name="Line 32"/>
              <p:cNvSpPr>
                <a:spLocks noChangeShapeType="1"/>
              </p:cNvSpPr>
              <p:nvPr/>
            </p:nvSpPr>
            <p:spPr bwMode="auto">
              <a:xfrm flipV="1">
                <a:off x="4807" y="929"/>
                <a:ext cx="835" cy="438"/>
              </a:xfrm>
              <a:prstGeom prst="line">
                <a:avLst/>
              </a:prstGeom>
              <a:noFill/>
              <a:ln w="1588">
                <a:solidFill>
                  <a:srgbClr val="1F1A17"/>
                </a:solidFill>
                <a:round/>
              </a:ln>
            </p:spPr>
            <p:txBody>
              <a:bodyPr/>
              <a:lstStyle/>
              <a:p>
                <a:endParaRPr lang="en-IN"/>
              </a:p>
            </p:txBody>
          </p:sp>
          <p:sp>
            <p:nvSpPr>
              <p:cNvPr id="6262" name="Line 33"/>
              <p:cNvSpPr>
                <a:spLocks noChangeShapeType="1"/>
              </p:cNvSpPr>
              <p:nvPr/>
            </p:nvSpPr>
            <p:spPr bwMode="auto">
              <a:xfrm flipH="1" flipV="1">
                <a:off x="4129" y="1085"/>
                <a:ext cx="671" cy="291"/>
              </a:xfrm>
              <a:prstGeom prst="line">
                <a:avLst/>
              </a:prstGeom>
              <a:noFill/>
              <a:ln w="1588">
                <a:solidFill>
                  <a:srgbClr val="1F1A17"/>
                </a:solidFill>
                <a:round/>
              </a:ln>
            </p:spPr>
            <p:txBody>
              <a:bodyPr/>
              <a:lstStyle/>
              <a:p>
                <a:endParaRPr lang="en-IN"/>
              </a:p>
            </p:txBody>
          </p:sp>
          <p:sp>
            <p:nvSpPr>
              <p:cNvPr id="6263" name="Text Box 34"/>
              <p:cNvSpPr txBox="1">
                <a:spLocks noChangeArrowheads="1"/>
              </p:cNvSpPr>
              <p:nvPr/>
            </p:nvSpPr>
            <p:spPr bwMode="auto">
              <a:xfrm>
                <a:off x="4176" y="1104"/>
                <a:ext cx="197" cy="192"/>
              </a:xfrm>
              <a:prstGeom prst="rect">
                <a:avLst/>
              </a:prstGeom>
              <a:noFill/>
              <a:ln w="9525">
                <a:noFill/>
                <a:miter lim="800000"/>
              </a:ln>
            </p:spPr>
            <p:txBody>
              <a:bodyPr wrap="none">
                <a:spAutoFit/>
              </a:bodyPr>
              <a:lstStyle/>
              <a:p>
                <a:r>
                  <a:rPr lang="en-US" sz="1400" b="1">
                    <a:latin typeface="Times New Roman" charset="0"/>
                  </a:rPr>
                  <a:t>A</a:t>
                </a:r>
                <a:endParaRPr lang="en-US" sz="1400" b="1">
                  <a:latin typeface="Times New Roman" charset="0"/>
                </a:endParaRPr>
              </a:p>
            </p:txBody>
          </p:sp>
          <p:sp>
            <p:nvSpPr>
              <p:cNvPr id="6264" name="Text Box 35"/>
              <p:cNvSpPr txBox="1">
                <a:spLocks noChangeArrowheads="1"/>
              </p:cNvSpPr>
              <p:nvPr/>
            </p:nvSpPr>
            <p:spPr bwMode="auto">
              <a:xfrm>
                <a:off x="4704" y="1344"/>
                <a:ext cx="191" cy="192"/>
              </a:xfrm>
              <a:prstGeom prst="rect">
                <a:avLst/>
              </a:prstGeom>
              <a:noFill/>
              <a:ln w="9525">
                <a:noFill/>
                <a:miter lim="800000"/>
              </a:ln>
            </p:spPr>
            <p:txBody>
              <a:bodyPr wrap="none">
                <a:spAutoFit/>
              </a:bodyPr>
              <a:lstStyle/>
              <a:p>
                <a:r>
                  <a:rPr lang="en-US" sz="1400" b="1">
                    <a:latin typeface="Times New Roman" charset="0"/>
                  </a:rPr>
                  <a:t>B</a:t>
                </a:r>
                <a:endParaRPr lang="en-US" sz="1400" b="1">
                  <a:latin typeface="Times New Roman" charset="0"/>
                </a:endParaRPr>
              </a:p>
            </p:txBody>
          </p:sp>
          <p:sp>
            <p:nvSpPr>
              <p:cNvPr id="6265" name="Text Box 36"/>
              <p:cNvSpPr txBox="1">
                <a:spLocks noChangeArrowheads="1"/>
              </p:cNvSpPr>
              <p:nvPr/>
            </p:nvSpPr>
            <p:spPr bwMode="auto">
              <a:xfrm>
                <a:off x="4956" y="576"/>
                <a:ext cx="197" cy="192"/>
              </a:xfrm>
              <a:prstGeom prst="rect">
                <a:avLst/>
              </a:prstGeom>
              <a:noFill/>
              <a:ln w="9525">
                <a:noFill/>
                <a:miter lim="800000"/>
              </a:ln>
            </p:spPr>
            <p:txBody>
              <a:bodyPr wrap="none">
                <a:spAutoFit/>
              </a:bodyPr>
              <a:lstStyle/>
              <a:p>
                <a:r>
                  <a:rPr lang="en-US" sz="1400" b="1">
                    <a:latin typeface="Times New Roman" charset="0"/>
                  </a:rPr>
                  <a:t>D</a:t>
                </a:r>
                <a:endParaRPr lang="en-US" sz="1400" b="1">
                  <a:latin typeface="Times New Roman" charset="0"/>
                </a:endParaRPr>
              </a:p>
            </p:txBody>
          </p:sp>
          <p:sp>
            <p:nvSpPr>
              <p:cNvPr id="6266" name="Text Box 37"/>
              <p:cNvSpPr txBox="1">
                <a:spLocks noChangeArrowheads="1"/>
              </p:cNvSpPr>
              <p:nvPr/>
            </p:nvSpPr>
            <p:spPr bwMode="auto">
              <a:xfrm>
                <a:off x="5424" y="960"/>
                <a:ext cx="197" cy="192"/>
              </a:xfrm>
              <a:prstGeom prst="rect">
                <a:avLst/>
              </a:prstGeom>
              <a:noFill/>
              <a:ln w="9525">
                <a:noFill/>
                <a:miter lim="800000"/>
              </a:ln>
            </p:spPr>
            <p:txBody>
              <a:bodyPr wrap="none">
                <a:spAutoFit/>
              </a:bodyPr>
              <a:lstStyle/>
              <a:p>
                <a:r>
                  <a:rPr lang="en-US" sz="1400" b="1">
                    <a:latin typeface="Times New Roman" charset="0"/>
                  </a:rPr>
                  <a:t>C</a:t>
                </a:r>
                <a:endParaRPr lang="en-US" sz="1400" b="1">
                  <a:latin typeface="Times New Roman" charset="0"/>
                </a:endParaRPr>
              </a:p>
            </p:txBody>
          </p:sp>
          <p:sp>
            <p:nvSpPr>
              <p:cNvPr id="6267" name="Text Box 38"/>
              <p:cNvSpPr txBox="1">
                <a:spLocks noChangeArrowheads="1"/>
              </p:cNvSpPr>
              <p:nvPr/>
            </p:nvSpPr>
            <p:spPr bwMode="auto">
              <a:xfrm rot="-1044540">
                <a:off x="5502" y="810"/>
                <a:ext cx="184" cy="192"/>
              </a:xfrm>
              <a:prstGeom prst="rect">
                <a:avLst/>
              </a:prstGeom>
              <a:noFill/>
              <a:ln w="9525">
                <a:noFill/>
                <a:miter lim="800000"/>
              </a:ln>
            </p:spPr>
            <p:txBody>
              <a:bodyPr wrap="none">
                <a:spAutoFit/>
              </a:bodyPr>
              <a:lstStyle/>
              <a:p>
                <a:r>
                  <a:rPr lang="en-US" sz="1400" b="1" i="1">
                    <a:solidFill>
                      <a:srgbClr val="FF3300"/>
                    </a:solidFill>
                    <a:latin typeface="Times New Roman" charset="0"/>
                  </a:rPr>
                  <a:t>L</a:t>
                </a:r>
                <a:endParaRPr lang="en-US" sz="1400" b="1" i="1">
                  <a:solidFill>
                    <a:srgbClr val="FF3300"/>
                  </a:solidFill>
                  <a:latin typeface="Times New Roman" charset="0"/>
                </a:endParaRPr>
              </a:p>
            </p:txBody>
          </p:sp>
        </p:grpSp>
      </p:grpSp>
      <p:grpSp>
        <p:nvGrpSpPr>
          <p:cNvPr id="11" name="Group 39"/>
          <p:cNvGrpSpPr/>
          <p:nvPr/>
        </p:nvGrpSpPr>
        <p:grpSpPr bwMode="auto">
          <a:xfrm>
            <a:off x="4210050" y="2514600"/>
            <a:ext cx="4800600" cy="1519238"/>
            <a:chOff x="2652" y="1584"/>
            <a:chExt cx="3024" cy="957"/>
          </a:xfrm>
        </p:grpSpPr>
        <p:sp>
          <p:nvSpPr>
            <p:cNvPr id="6253" name="Line 40"/>
            <p:cNvSpPr>
              <a:spLocks noChangeShapeType="1"/>
            </p:cNvSpPr>
            <p:nvPr/>
          </p:nvSpPr>
          <p:spPr bwMode="auto">
            <a:xfrm flipV="1">
              <a:off x="3056" y="1935"/>
              <a:ext cx="1102" cy="606"/>
            </a:xfrm>
            <a:prstGeom prst="line">
              <a:avLst/>
            </a:prstGeom>
            <a:noFill/>
            <a:ln w="4763">
              <a:solidFill>
                <a:srgbClr val="1F1A17"/>
              </a:solidFill>
              <a:round/>
            </a:ln>
          </p:spPr>
          <p:txBody>
            <a:bodyPr/>
            <a:lstStyle/>
            <a:p>
              <a:endParaRPr lang="en-IN"/>
            </a:p>
          </p:txBody>
        </p:sp>
        <p:sp>
          <p:nvSpPr>
            <p:cNvPr id="6254" name="Line 41"/>
            <p:cNvSpPr>
              <a:spLocks noChangeShapeType="1"/>
            </p:cNvSpPr>
            <p:nvPr/>
          </p:nvSpPr>
          <p:spPr bwMode="auto">
            <a:xfrm flipV="1">
              <a:off x="3052" y="1756"/>
              <a:ext cx="0" cy="768"/>
            </a:xfrm>
            <a:prstGeom prst="line">
              <a:avLst/>
            </a:prstGeom>
            <a:noFill/>
            <a:ln w="9525">
              <a:solidFill>
                <a:schemeClr val="tx1"/>
              </a:solidFill>
              <a:round/>
            </a:ln>
          </p:spPr>
          <p:txBody>
            <a:bodyPr/>
            <a:lstStyle/>
            <a:p>
              <a:endParaRPr lang="en-IN"/>
            </a:p>
          </p:txBody>
        </p:sp>
        <p:sp>
          <p:nvSpPr>
            <p:cNvPr id="6255" name="Line 42"/>
            <p:cNvSpPr>
              <a:spLocks noChangeShapeType="1"/>
            </p:cNvSpPr>
            <p:nvPr/>
          </p:nvSpPr>
          <p:spPr bwMode="auto">
            <a:xfrm>
              <a:off x="2652" y="2532"/>
              <a:ext cx="3024" cy="0"/>
            </a:xfrm>
            <a:prstGeom prst="line">
              <a:avLst/>
            </a:prstGeom>
            <a:noFill/>
            <a:ln w="9525">
              <a:solidFill>
                <a:schemeClr val="tx1"/>
              </a:solidFill>
              <a:round/>
            </a:ln>
          </p:spPr>
          <p:txBody>
            <a:bodyPr/>
            <a:lstStyle/>
            <a:p>
              <a:endParaRPr lang="en-IN"/>
            </a:p>
          </p:txBody>
        </p:sp>
        <p:sp>
          <p:nvSpPr>
            <p:cNvPr id="6256" name="Text Box 43"/>
            <p:cNvSpPr txBox="1">
              <a:spLocks noChangeArrowheads="1"/>
            </p:cNvSpPr>
            <p:nvPr/>
          </p:nvSpPr>
          <p:spPr bwMode="auto">
            <a:xfrm>
              <a:off x="2928" y="1584"/>
              <a:ext cx="203" cy="192"/>
            </a:xfrm>
            <a:prstGeom prst="rect">
              <a:avLst/>
            </a:prstGeom>
            <a:noFill/>
            <a:ln w="9525">
              <a:noFill/>
              <a:miter lim="800000"/>
            </a:ln>
          </p:spPr>
          <p:txBody>
            <a:bodyPr wrap="none">
              <a:spAutoFit/>
            </a:bodyPr>
            <a:lstStyle/>
            <a:p>
              <a:r>
                <a:rPr lang="en-US" sz="1400" b="1">
                  <a:solidFill>
                    <a:srgbClr val="FF3300"/>
                  </a:solidFill>
                  <a:latin typeface="Times New Roman" charset="0"/>
                </a:rPr>
                <a:t>H</a:t>
              </a:r>
              <a:endParaRPr lang="en-US" sz="1400" b="1">
                <a:solidFill>
                  <a:srgbClr val="FF3300"/>
                </a:solidFill>
                <a:latin typeface="Times New Roman" charset="0"/>
              </a:endParaRPr>
            </a:p>
          </p:txBody>
        </p:sp>
        <p:sp>
          <p:nvSpPr>
            <p:cNvPr id="6257" name="Text Box 44"/>
            <p:cNvSpPr txBox="1">
              <a:spLocks noChangeArrowheads="1"/>
            </p:cNvSpPr>
            <p:nvPr/>
          </p:nvSpPr>
          <p:spPr bwMode="auto">
            <a:xfrm rot="-1044540">
              <a:off x="3980" y="1806"/>
              <a:ext cx="184" cy="192"/>
            </a:xfrm>
            <a:prstGeom prst="rect">
              <a:avLst/>
            </a:prstGeom>
            <a:noFill/>
            <a:ln w="9525">
              <a:noFill/>
              <a:miter lim="800000"/>
            </a:ln>
          </p:spPr>
          <p:txBody>
            <a:bodyPr wrap="none">
              <a:spAutoFit/>
            </a:bodyPr>
            <a:lstStyle/>
            <a:p>
              <a:r>
                <a:rPr lang="en-US" sz="1400" b="1" i="1">
                  <a:solidFill>
                    <a:srgbClr val="FF3300"/>
                  </a:solidFill>
                  <a:latin typeface="Times New Roman" charset="0"/>
                </a:rPr>
                <a:t>L</a:t>
              </a:r>
              <a:endParaRPr lang="en-US" sz="1400" b="1" i="1">
                <a:solidFill>
                  <a:srgbClr val="FF3300"/>
                </a:solidFill>
                <a:latin typeface="Times New Roman" charset="0"/>
              </a:endParaRPr>
            </a:p>
          </p:txBody>
        </p:sp>
      </p:grpSp>
      <p:grpSp>
        <p:nvGrpSpPr>
          <p:cNvPr id="12" name="Group 45"/>
          <p:cNvGrpSpPr/>
          <p:nvPr/>
        </p:nvGrpSpPr>
        <p:grpSpPr bwMode="auto">
          <a:xfrm>
            <a:off x="6400800" y="3086100"/>
            <a:ext cx="2625725" cy="946150"/>
            <a:chOff x="4032" y="1944"/>
            <a:chExt cx="1654" cy="596"/>
          </a:xfrm>
        </p:grpSpPr>
        <p:sp>
          <p:nvSpPr>
            <p:cNvPr id="6249" name="Line 46"/>
            <p:cNvSpPr>
              <a:spLocks noChangeShapeType="1"/>
            </p:cNvSpPr>
            <p:nvPr/>
          </p:nvSpPr>
          <p:spPr bwMode="auto">
            <a:xfrm flipV="1">
              <a:off x="4808" y="2094"/>
              <a:ext cx="835" cy="437"/>
            </a:xfrm>
            <a:prstGeom prst="line">
              <a:avLst/>
            </a:prstGeom>
            <a:noFill/>
            <a:ln w="1588">
              <a:solidFill>
                <a:srgbClr val="1F1A17"/>
              </a:solidFill>
              <a:round/>
            </a:ln>
          </p:spPr>
          <p:txBody>
            <a:bodyPr/>
            <a:lstStyle/>
            <a:p>
              <a:endParaRPr lang="en-IN"/>
            </a:p>
          </p:txBody>
        </p:sp>
        <p:sp>
          <p:nvSpPr>
            <p:cNvPr id="6250" name="Line 47"/>
            <p:cNvSpPr>
              <a:spLocks noChangeShapeType="1"/>
            </p:cNvSpPr>
            <p:nvPr/>
          </p:nvSpPr>
          <p:spPr bwMode="auto">
            <a:xfrm flipH="1" flipV="1">
              <a:off x="4131" y="2248"/>
              <a:ext cx="670" cy="292"/>
            </a:xfrm>
            <a:prstGeom prst="line">
              <a:avLst/>
            </a:prstGeom>
            <a:noFill/>
            <a:ln w="1588">
              <a:solidFill>
                <a:srgbClr val="1F1A17"/>
              </a:solidFill>
              <a:round/>
            </a:ln>
          </p:spPr>
          <p:txBody>
            <a:bodyPr/>
            <a:lstStyle/>
            <a:p>
              <a:endParaRPr lang="en-IN"/>
            </a:p>
          </p:txBody>
        </p:sp>
        <p:sp>
          <p:nvSpPr>
            <p:cNvPr id="6251" name="Text Box 48"/>
            <p:cNvSpPr txBox="1">
              <a:spLocks noChangeArrowheads="1"/>
            </p:cNvSpPr>
            <p:nvPr/>
          </p:nvSpPr>
          <p:spPr bwMode="auto">
            <a:xfrm rot="-1357885">
              <a:off x="4032" y="2064"/>
              <a:ext cx="197" cy="192"/>
            </a:xfrm>
            <a:prstGeom prst="rect">
              <a:avLst/>
            </a:prstGeom>
            <a:noFill/>
            <a:ln w="9525">
              <a:noFill/>
              <a:miter lim="800000"/>
            </a:ln>
          </p:spPr>
          <p:txBody>
            <a:bodyPr wrap="none">
              <a:spAutoFit/>
            </a:bodyPr>
            <a:lstStyle/>
            <a:p>
              <a:r>
                <a:rPr lang="en-US" sz="1400" b="1" i="1">
                  <a:solidFill>
                    <a:srgbClr val="FF3300"/>
                  </a:solidFill>
                  <a:latin typeface="Times New Roman" charset="0"/>
                </a:rPr>
                <a:t>D</a:t>
              </a:r>
              <a:endParaRPr lang="en-US" sz="1400" b="1" i="1">
                <a:solidFill>
                  <a:srgbClr val="FF3300"/>
                </a:solidFill>
                <a:latin typeface="Times New Roman" charset="0"/>
              </a:endParaRPr>
            </a:p>
          </p:txBody>
        </p:sp>
        <p:sp>
          <p:nvSpPr>
            <p:cNvPr id="6252" name="Text Box 49"/>
            <p:cNvSpPr txBox="1">
              <a:spLocks noChangeArrowheads="1"/>
            </p:cNvSpPr>
            <p:nvPr/>
          </p:nvSpPr>
          <p:spPr bwMode="auto">
            <a:xfrm rot="-1044540">
              <a:off x="5502" y="1944"/>
              <a:ext cx="184" cy="192"/>
            </a:xfrm>
            <a:prstGeom prst="rect">
              <a:avLst/>
            </a:prstGeom>
            <a:noFill/>
            <a:ln w="9525">
              <a:noFill/>
              <a:miter lim="800000"/>
            </a:ln>
          </p:spPr>
          <p:txBody>
            <a:bodyPr wrap="none">
              <a:spAutoFit/>
            </a:bodyPr>
            <a:lstStyle/>
            <a:p>
              <a:r>
                <a:rPr lang="en-US" sz="1400" b="1" i="1">
                  <a:solidFill>
                    <a:srgbClr val="FF3300"/>
                  </a:solidFill>
                  <a:latin typeface="Times New Roman" charset="0"/>
                </a:rPr>
                <a:t>L</a:t>
              </a:r>
              <a:endParaRPr lang="en-US" sz="1400" b="1" i="1">
                <a:solidFill>
                  <a:srgbClr val="FF3300"/>
                </a:solidFill>
                <a:latin typeface="Times New Roman" charset="0"/>
              </a:endParaRPr>
            </a:p>
          </p:txBody>
        </p:sp>
      </p:grpSp>
      <p:grpSp>
        <p:nvGrpSpPr>
          <p:cNvPr id="13" name="Group 50"/>
          <p:cNvGrpSpPr/>
          <p:nvPr/>
        </p:nvGrpSpPr>
        <p:grpSpPr bwMode="auto">
          <a:xfrm>
            <a:off x="2362200" y="2895600"/>
            <a:ext cx="1958975" cy="1295400"/>
            <a:chOff x="1488" y="1824"/>
            <a:chExt cx="1234" cy="816"/>
          </a:xfrm>
        </p:grpSpPr>
        <p:sp>
          <p:nvSpPr>
            <p:cNvPr id="6245" name="Freeform 51"/>
            <p:cNvSpPr>
              <a:spLocks noEditPoints="1"/>
            </p:cNvSpPr>
            <p:nvPr/>
          </p:nvSpPr>
          <p:spPr bwMode="auto">
            <a:xfrm>
              <a:off x="1605" y="1986"/>
              <a:ext cx="984" cy="528"/>
            </a:xfrm>
            <a:custGeom>
              <a:avLst/>
              <a:gdLst>
                <a:gd name="T0" fmla="*/ 7 w 984"/>
                <a:gd name="T1" fmla="*/ 3 h 528"/>
                <a:gd name="T2" fmla="*/ 984 w 984"/>
                <a:gd name="T3" fmla="*/ 272 h 528"/>
                <a:gd name="T4" fmla="*/ 981 w 984"/>
                <a:gd name="T5" fmla="*/ 284 h 528"/>
                <a:gd name="T6" fmla="*/ 4 w 984"/>
                <a:gd name="T7" fmla="*/ 15 h 528"/>
                <a:gd name="T8" fmla="*/ 7 w 984"/>
                <a:gd name="T9" fmla="*/ 3 h 528"/>
                <a:gd name="T10" fmla="*/ 984 w 984"/>
                <a:gd name="T11" fmla="*/ 272 h 528"/>
                <a:gd name="T12" fmla="*/ 984 w 984"/>
                <a:gd name="T13" fmla="*/ 284 h 528"/>
                <a:gd name="T14" fmla="*/ 983 w 984"/>
                <a:gd name="T15" fmla="*/ 278 h 528"/>
                <a:gd name="T16" fmla="*/ 984 w 984"/>
                <a:gd name="T17" fmla="*/ 272 h 528"/>
                <a:gd name="T18" fmla="*/ 984 w 984"/>
                <a:gd name="T19" fmla="*/ 284 h 528"/>
                <a:gd name="T20" fmla="*/ 7 w 984"/>
                <a:gd name="T21" fmla="*/ 527 h 528"/>
                <a:gd name="T22" fmla="*/ 4 w 984"/>
                <a:gd name="T23" fmla="*/ 515 h 528"/>
                <a:gd name="T24" fmla="*/ 981 w 984"/>
                <a:gd name="T25" fmla="*/ 272 h 528"/>
                <a:gd name="T26" fmla="*/ 984 w 984"/>
                <a:gd name="T27" fmla="*/ 284 h 528"/>
                <a:gd name="T28" fmla="*/ 7 w 984"/>
                <a:gd name="T29" fmla="*/ 527 h 528"/>
                <a:gd name="T30" fmla="*/ 0 w 984"/>
                <a:gd name="T31" fmla="*/ 528 h 528"/>
                <a:gd name="T32" fmla="*/ 0 w 984"/>
                <a:gd name="T33" fmla="*/ 521 h 528"/>
                <a:gd name="T34" fmla="*/ 6 w 984"/>
                <a:gd name="T35" fmla="*/ 521 h 528"/>
                <a:gd name="T36" fmla="*/ 7 w 984"/>
                <a:gd name="T37" fmla="*/ 527 h 528"/>
                <a:gd name="T38" fmla="*/ 0 w 984"/>
                <a:gd name="T39" fmla="*/ 521 h 528"/>
                <a:gd name="T40" fmla="*/ 0 w 984"/>
                <a:gd name="T41" fmla="*/ 9 h 528"/>
                <a:gd name="T42" fmla="*/ 12 w 984"/>
                <a:gd name="T43" fmla="*/ 9 h 528"/>
                <a:gd name="T44" fmla="*/ 12 w 984"/>
                <a:gd name="T45" fmla="*/ 521 h 528"/>
                <a:gd name="T46" fmla="*/ 0 w 984"/>
                <a:gd name="T47" fmla="*/ 521 h 528"/>
                <a:gd name="T48" fmla="*/ 0 w 984"/>
                <a:gd name="T49" fmla="*/ 9 h 528"/>
                <a:gd name="T50" fmla="*/ 0 w 984"/>
                <a:gd name="T51" fmla="*/ 0 h 528"/>
                <a:gd name="T52" fmla="*/ 7 w 984"/>
                <a:gd name="T53" fmla="*/ 3 h 528"/>
                <a:gd name="T54" fmla="*/ 6 w 984"/>
                <a:gd name="T55" fmla="*/ 9 h 528"/>
                <a:gd name="T56" fmla="*/ 0 w 984"/>
                <a:gd name="T57" fmla="*/ 9 h 5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84"/>
                <a:gd name="T88" fmla="*/ 0 h 528"/>
                <a:gd name="T89" fmla="*/ 984 w 984"/>
                <a:gd name="T90" fmla="*/ 528 h 5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84" h="528">
                  <a:moveTo>
                    <a:pt x="7" y="3"/>
                  </a:moveTo>
                  <a:lnTo>
                    <a:pt x="984" y="272"/>
                  </a:lnTo>
                  <a:lnTo>
                    <a:pt x="981" y="284"/>
                  </a:lnTo>
                  <a:lnTo>
                    <a:pt x="4" y="15"/>
                  </a:lnTo>
                  <a:lnTo>
                    <a:pt x="7" y="3"/>
                  </a:lnTo>
                  <a:close/>
                  <a:moveTo>
                    <a:pt x="984" y="272"/>
                  </a:moveTo>
                  <a:lnTo>
                    <a:pt x="984" y="284"/>
                  </a:lnTo>
                  <a:lnTo>
                    <a:pt x="983" y="278"/>
                  </a:lnTo>
                  <a:lnTo>
                    <a:pt x="984" y="272"/>
                  </a:lnTo>
                  <a:close/>
                  <a:moveTo>
                    <a:pt x="984" y="284"/>
                  </a:moveTo>
                  <a:lnTo>
                    <a:pt x="7" y="527"/>
                  </a:lnTo>
                  <a:lnTo>
                    <a:pt x="4" y="515"/>
                  </a:lnTo>
                  <a:lnTo>
                    <a:pt x="981" y="272"/>
                  </a:lnTo>
                  <a:lnTo>
                    <a:pt x="984" y="284"/>
                  </a:lnTo>
                  <a:close/>
                  <a:moveTo>
                    <a:pt x="7" y="527"/>
                  </a:moveTo>
                  <a:lnTo>
                    <a:pt x="0" y="528"/>
                  </a:lnTo>
                  <a:lnTo>
                    <a:pt x="0" y="521"/>
                  </a:lnTo>
                  <a:lnTo>
                    <a:pt x="6" y="521"/>
                  </a:lnTo>
                  <a:lnTo>
                    <a:pt x="7" y="527"/>
                  </a:lnTo>
                  <a:close/>
                  <a:moveTo>
                    <a:pt x="0" y="521"/>
                  </a:moveTo>
                  <a:lnTo>
                    <a:pt x="0" y="9"/>
                  </a:lnTo>
                  <a:lnTo>
                    <a:pt x="12" y="9"/>
                  </a:lnTo>
                  <a:lnTo>
                    <a:pt x="12" y="521"/>
                  </a:lnTo>
                  <a:lnTo>
                    <a:pt x="0" y="521"/>
                  </a:lnTo>
                  <a:close/>
                  <a:moveTo>
                    <a:pt x="0" y="9"/>
                  </a:moveTo>
                  <a:lnTo>
                    <a:pt x="0" y="0"/>
                  </a:lnTo>
                  <a:lnTo>
                    <a:pt x="7" y="3"/>
                  </a:lnTo>
                  <a:lnTo>
                    <a:pt x="6" y="9"/>
                  </a:lnTo>
                  <a:lnTo>
                    <a:pt x="0" y="9"/>
                  </a:lnTo>
                  <a:close/>
                </a:path>
              </a:pathLst>
            </a:custGeom>
            <a:solidFill>
              <a:srgbClr val="1F1A17"/>
            </a:solidFill>
            <a:ln w="9525">
              <a:noFill/>
              <a:round/>
            </a:ln>
          </p:spPr>
          <p:txBody>
            <a:bodyPr/>
            <a:lstStyle/>
            <a:p>
              <a:endParaRPr lang="en-IN"/>
            </a:p>
          </p:txBody>
        </p:sp>
        <p:sp>
          <p:nvSpPr>
            <p:cNvPr id="6246" name="Text Box 52"/>
            <p:cNvSpPr txBox="1">
              <a:spLocks noChangeArrowheads="1"/>
            </p:cNvSpPr>
            <p:nvPr/>
          </p:nvSpPr>
          <p:spPr bwMode="auto">
            <a:xfrm>
              <a:off x="1488" y="1824"/>
              <a:ext cx="172" cy="192"/>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6247" name="Text Box 53"/>
            <p:cNvSpPr txBox="1">
              <a:spLocks noChangeArrowheads="1"/>
            </p:cNvSpPr>
            <p:nvPr/>
          </p:nvSpPr>
          <p:spPr bwMode="auto">
            <a:xfrm>
              <a:off x="1488" y="2448"/>
              <a:ext cx="172" cy="192"/>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6248" name="Text Box 54"/>
            <p:cNvSpPr txBox="1">
              <a:spLocks noChangeArrowheads="1"/>
            </p:cNvSpPr>
            <p:nvPr/>
          </p:nvSpPr>
          <p:spPr bwMode="auto">
            <a:xfrm>
              <a:off x="2550" y="2160"/>
              <a:ext cx="172" cy="192"/>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grpSp>
      <p:grpSp>
        <p:nvGrpSpPr>
          <p:cNvPr id="14" name="Group 55"/>
          <p:cNvGrpSpPr/>
          <p:nvPr/>
        </p:nvGrpSpPr>
        <p:grpSpPr bwMode="auto">
          <a:xfrm>
            <a:off x="2547938" y="2971800"/>
            <a:ext cx="1793875" cy="1228725"/>
            <a:chOff x="1605" y="1872"/>
            <a:chExt cx="1130" cy="774"/>
          </a:xfrm>
        </p:grpSpPr>
        <p:sp>
          <p:nvSpPr>
            <p:cNvPr id="6242" name="Rectangle 56"/>
            <p:cNvSpPr>
              <a:spLocks noChangeArrowheads="1"/>
            </p:cNvSpPr>
            <p:nvPr/>
          </p:nvSpPr>
          <p:spPr bwMode="auto">
            <a:xfrm>
              <a:off x="1605" y="2001"/>
              <a:ext cx="983" cy="498"/>
            </a:xfrm>
            <a:prstGeom prst="rect">
              <a:avLst/>
            </a:prstGeom>
            <a:noFill/>
            <a:ln w="4763">
              <a:solidFill>
                <a:srgbClr val="1F1A17"/>
              </a:solidFill>
              <a:miter lim="800000"/>
            </a:ln>
          </p:spPr>
          <p:txBody>
            <a:bodyPr/>
            <a:lstStyle/>
            <a:p>
              <a:endParaRPr lang="en-IN"/>
            </a:p>
          </p:txBody>
        </p:sp>
        <p:sp>
          <p:nvSpPr>
            <p:cNvPr id="6243" name="Text Box 57"/>
            <p:cNvSpPr txBox="1">
              <a:spLocks noChangeArrowheads="1"/>
            </p:cNvSpPr>
            <p:nvPr/>
          </p:nvSpPr>
          <p:spPr bwMode="auto">
            <a:xfrm>
              <a:off x="2508" y="2454"/>
              <a:ext cx="197" cy="192"/>
            </a:xfrm>
            <a:prstGeom prst="rect">
              <a:avLst/>
            </a:prstGeom>
            <a:noFill/>
            <a:ln w="9525">
              <a:noFill/>
              <a:miter lim="800000"/>
            </a:ln>
          </p:spPr>
          <p:txBody>
            <a:bodyPr wrap="none">
              <a:spAutoFit/>
            </a:bodyPr>
            <a:lstStyle/>
            <a:p>
              <a:r>
                <a:rPr lang="en-US" sz="1400" b="1">
                  <a:latin typeface="Times New Roman" charset="0"/>
                </a:rPr>
                <a:t>A</a:t>
              </a:r>
              <a:endParaRPr lang="en-US" sz="1400" b="1">
                <a:latin typeface="Times New Roman" charset="0"/>
              </a:endParaRPr>
            </a:p>
          </p:txBody>
        </p:sp>
        <p:sp>
          <p:nvSpPr>
            <p:cNvPr id="6244" name="Text Box 58"/>
            <p:cNvSpPr txBox="1">
              <a:spLocks noChangeArrowheads="1"/>
            </p:cNvSpPr>
            <p:nvPr/>
          </p:nvSpPr>
          <p:spPr bwMode="auto">
            <a:xfrm>
              <a:off x="2544" y="1872"/>
              <a:ext cx="191" cy="192"/>
            </a:xfrm>
            <a:prstGeom prst="rect">
              <a:avLst/>
            </a:prstGeom>
            <a:noFill/>
            <a:ln w="9525">
              <a:noFill/>
              <a:miter lim="800000"/>
            </a:ln>
          </p:spPr>
          <p:txBody>
            <a:bodyPr wrap="none">
              <a:spAutoFit/>
            </a:bodyPr>
            <a:lstStyle/>
            <a:p>
              <a:r>
                <a:rPr lang="en-US" sz="1400" b="1">
                  <a:latin typeface="Times New Roman" charset="0"/>
                </a:rPr>
                <a:t>B</a:t>
              </a:r>
              <a:endParaRPr lang="en-US" sz="1400" b="1">
                <a:latin typeface="Times New Roman" charset="0"/>
              </a:endParaRPr>
            </a:p>
          </p:txBody>
        </p:sp>
      </p:grpSp>
      <p:grpSp>
        <p:nvGrpSpPr>
          <p:cNvPr id="15" name="Group 59"/>
          <p:cNvGrpSpPr/>
          <p:nvPr/>
        </p:nvGrpSpPr>
        <p:grpSpPr bwMode="auto">
          <a:xfrm>
            <a:off x="4868863" y="2781300"/>
            <a:ext cx="1482725" cy="1243013"/>
            <a:chOff x="3067" y="1752"/>
            <a:chExt cx="934" cy="783"/>
          </a:xfrm>
        </p:grpSpPr>
        <p:sp>
          <p:nvSpPr>
            <p:cNvPr id="6240" name="Freeform 60"/>
            <p:cNvSpPr>
              <a:spLocks noEditPoints="1"/>
            </p:cNvSpPr>
            <p:nvPr/>
          </p:nvSpPr>
          <p:spPr bwMode="auto">
            <a:xfrm>
              <a:off x="3067" y="1842"/>
              <a:ext cx="812" cy="693"/>
            </a:xfrm>
            <a:custGeom>
              <a:avLst/>
              <a:gdLst>
                <a:gd name="T0" fmla="*/ 0 w 812"/>
                <a:gd name="T1" fmla="*/ 184 h 693"/>
                <a:gd name="T2" fmla="*/ 806 w 812"/>
                <a:gd name="T3" fmla="*/ 0 h 693"/>
                <a:gd name="T4" fmla="*/ 809 w 812"/>
                <a:gd name="T5" fmla="*/ 12 h 693"/>
                <a:gd name="T6" fmla="*/ 1 w 812"/>
                <a:gd name="T7" fmla="*/ 196 h 693"/>
                <a:gd name="T8" fmla="*/ 0 w 812"/>
                <a:gd name="T9" fmla="*/ 184 h 693"/>
                <a:gd name="T10" fmla="*/ 806 w 812"/>
                <a:gd name="T11" fmla="*/ 0 h 693"/>
                <a:gd name="T12" fmla="*/ 812 w 812"/>
                <a:gd name="T13" fmla="*/ 11 h 693"/>
                <a:gd name="T14" fmla="*/ 808 w 812"/>
                <a:gd name="T15" fmla="*/ 6 h 693"/>
                <a:gd name="T16" fmla="*/ 806 w 812"/>
                <a:gd name="T17" fmla="*/ 0 h 693"/>
                <a:gd name="T18" fmla="*/ 812 w 812"/>
                <a:gd name="T19" fmla="*/ 11 h 693"/>
                <a:gd name="T20" fmla="*/ 12 w 812"/>
                <a:gd name="T21" fmla="*/ 693 h 693"/>
                <a:gd name="T22" fmla="*/ 3 w 812"/>
                <a:gd name="T23" fmla="*/ 684 h 693"/>
                <a:gd name="T24" fmla="*/ 803 w 812"/>
                <a:gd name="T25" fmla="*/ 2 h 693"/>
                <a:gd name="T26" fmla="*/ 812 w 812"/>
                <a:gd name="T27" fmla="*/ 11 h 69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12"/>
                <a:gd name="T43" fmla="*/ 0 h 693"/>
                <a:gd name="T44" fmla="*/ 812 w 812"/>
                <a:gd name="T45" fmla="*/ 693 h 69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12" h="693">
                  <a:moveTo>
                    <a:pt x="0" y="184"/>
                  </a:moveTo>
                  <a:lnTo>
                    <a:pt x="806" y="0"/>
                  </a:lnTo>
                  <a:lnTo>
                    <a:pt x="809" y="12"/>
                  </a:lnTo>
                  <a:lnTo>
                    <a:pt x="1" y="196"/>
                  </a:lnTo>
                  <a:lnTo>
                    <a:pt x="0" y="184"/>
                  </a:lnTo>
                  <a:close/>
                  <a:moveTo>
                    <a:pt x="806" y="0"/>
                  </a:moveTo>
                  <a:lnTo>
                    <a:pt x="812" y="11"/>
                  </a:lnTo>
                  <a:lnTo>
                    <a:pt x="808" y="6"/>
                  </a:lnTo>
                  <a:lnTo>
                    <a:pt x="806" y="0"/>
                  </a:lnTo>
                  <a:close/>
                  <a:moveTo>
                    <a:pt x="812" y="11"/>
                  </a:moveTo>
                  <a:lnTo>
                    <a:pt x="12" y="693"/>
                  </a:lnTo>
                  <a:lnTo>
                    <a:pt x="3" y="684"/>
                  </a:lnTo>
                  <a:lnTo>
                    <a:pt x="803" y="2"/>
                  </a:lnTo>
                  <a:lnTo>
                    <a:pt x="812" y="11"/>
                  </a:lnTo>
                  <a:close/>
                </a:path>
              </a:pathLst>
            </a:custGeom>
            <a:solidFill>
              <a:srgbClr val="1F1A17"/>
            </a:solidFill>
            <a:ln w="9525">
              <a:noFill/>
              <a:round/>
            </a:ln>
          </p:spPr>
          <p:txBody>
            <a:bodyPr/>
            <a:lstStyle/>
            <a:p>
              <a:endParaRPr lang="en-IN"/>
            </a:p>
          </p:txBody>
        </p:sp>
        <p:sp>
          <p:nvSpPr>
            <p:cNvPr id="6241" name="Text Box 61"/>
            <p:cNvSpPr txBox="1">
              <a:spLocks noChangeArrowheads="1"/>
            </p:cNvSpPr>
            <p:nvPr/>
          </p:nvSpPr>
          <p:spPr bwMode="auto">
            <a:xfrm>
              <a:off x="3829" y="1752"/>
              <a:ext cx="172" cy="192"/>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grpSp>
      <p:grpSp>
        <p:nvGrpSpPr>
          <p:cNvPr id="16" name="Group 62"/>
          <p:cNvGrpSpPr/>
          <p:nvPr/>
        </p:nvGrpSpPr>
        <p:grpSpPr bwMode="auto">
          <a:xfrm>
            <a:off x="4648200" y="2314575"/>
            <a:ext cx="1739900" cy="1952625"/>
            <a:chOff x="2918" y="1464"/>
            <a:chExt cx="1096" cy="1230"/>
          </a:xfrm>
        </p:grpSpPr>
        <p:sp>
          <p:nvSpPr>
            <p:cNvPr id="6235" name="Freeform 63"/>
            <p:cNvSpPr/>
            <p:nvPr/>
          </p:nvSpPr>
          <p:spPr bwMode="auto">
            <a:xfrm>
              <a:off x="3048" y="1597"/>
              <a:ext cx="820" cy="934"/>
            </a:xfrm>
            <a:custGeom>
              <a:avLst/>
              <a:gdLst>
                <a:gd name="T0" fmla="*/ 0 w 820"/>
                <a:gd name="T1" fmla="*/ 435 h 934"/>
                <a:gd name="T2" fmla="*/ 820 w 820"/>
                <a:gd name="T3" fmla="*/ 0 h 934"/>
                <a:gd name="T4" fmla="*/ 820 w 820"/>
                <a:gd name="T5" fmla="*/ 498 h 934"/>
                <a:gd name="T6" fmla="*/ 0 w 820"/>
                <a:gd name="T7" fmla="*/ 934 h 934"/>
                <a:gd name="T8" fmla="*/ 0 w 820"/>
                <a:gd name="T9" fmla="*/ 435 h 934"/>
                <a:gd name="T10" fmla="*/ 0 60000 65536"/>
                <a:gd name="T11" fmla="*/ 0 60000 65536"/>
                <a:gd name="T12" fmla="*/ 0 60000 65536"/>
                <a:gd name="T13" fmla="*/ 0 60000 65536"/>
                <a:gd name="T14" fmla="*/ 0 60000 65536"/>
                <a:gd name="T15" fmla="*/ 0 w 820"/>
                <a:gd name="T16" fmla="*/ 0 h 934"/>
                <a:gd name="T17" fmla="*/ 820 w 820"/>
                <a:gd name="T18" fmla="*/ 934 h 934"/>
              </a:gdLst>
              <a:ahLst/>
              <a:cxnLst>
                <a:cxn ang="T10">
                  <a:pos x="T0" y="T1"/>
                </a:cxn>
                <a:cxn ang="T11">
                  <a:pos x="T2" y="T3"/>
                </a:cxn>
                <a:cxn ang="T12">
                  <a:pos x="T4" y="T5"/>
                </a:cxn>
                <a:cxn ang="T13">
                  <a:pos x="T6" y="T7"/>
                </a:cxn>
                <a:cxn ang="T14">
                  <a:pos x="T8" y="T9"/>
                </a:cxn>
              </a:cxnLst>
              <a:rect l="T15" t="T16" r="T17" b="T18"/>
              <a:pathLst>
                <a:path w="820" h="934">
                  <a:moveTo>
                    <a:pt x="0" y="435"/>
                  </a:moveTo>
                  <a:lnTo>
                    <a:pt x="820" y="0"/>
                  </a:lnTo>
                  <a:lnTo>
                    <a:pt x="820" y="498"/>
                  </a:lnTo>
                  <a:lnTo>
                    <a:pt x="0" y="934"/>
                  </a:lnTo>
                  <a:lnTo>
                    <a:pt x="0" y="435"/>
                  </a:lnTo>
                  <a:close/>
                </a:path>
              </a:pathLst>
            </a:custGeom>
            <a:noFill/>
            <a:ln w="4763">
              <a:solidFill>
                <a:srgbClr val="1F1A17"/>
              </a:solidFill>
              <a:round/>
            </a:ln>
          </p:spPr>
          <p:txBody>
            <a:bodyPr/>
            <a:lstStyle/>
            <a:p>
              <a:endParaRPr lang="en-IN"/>
            </a:p>
          </p:txBody>
        </p:sp>
        <p:sp>
          <p:nvSpPr>
            <p:cNvPr id="6236" name="Text Box 64"/>
            <p:cNvSpPr txBox="1">
              <a:spLocks noChangeArrowheads="1"/>
            </p:cNvSpPr>
            <p:nvPr/>
          </p:nvSpPr>
          <p:spPr bwMode="auto">
            <a:xfrm>
              <a:off x="2918" y="1878"/>
              <a:ext cx="172" cy="192"/>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6237" name="Text Box 65"/>
            <p:cNvSpPr txBox="1">
              <a:spLocks noChangeArrowheads="1"/>
            </p:cNvSpPr>
            <p:nvPr/>
          </p:nvSpPr>
          <p:spPr bwMode="auto">
            <a:xfrm>
              <a:off x="2918" y="2502"/>
              <a:ext cx="172" cy="192"/>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6238" name="Text Box 66"/>
            <p:cNvSpPr txBox="1">
              <a:spLocks noChangeArrowheads="1"/>
            </p:cNvSpPr>
            <p:nvPr/>
          </p:nvSpPr>
          <p:spPr bwMode="auto">
            <a:xfrm>
              <a:off x="3787" y="2046"/>
              <a:ext cx="197" cy="192"/>
            </a:xfrm>
            <a:prstGeom prst="rect">
              <a:avLst/>
            </a:prstGeom>
            <a:noFill/>
            <a:ln w="9525">
              <a:noFill/>
              <a:miter lim="800000"/>
            </a:ln>
          </p:spPr>
          <p:txBody>
            <a:bodyPr wrap="none">
              <a:spAutoFit/>
            </a:bodyPr>
            <a:lstStyle/>
            <a:p>
              <a:r>
                <a:rPr lang="en-US" sz="1400" b="1">
                  <a:latin typeface="Times New Roman" charset="0"/>
                </a:rPr>
                <a:t>A</a:t>
              </a:r>
              <a:endParaRPr lang="en-US" sz="1400" b="1">
                <a:latin typeface="Times New Roman" charset="0"/>
              </a:endParaRPr>
            </a:p>
          </p:txBody>
        </p:sp>
        <p:sp>
          <p:nvSpPr>
            <p:cNvPr id="6239" name="Text Box 67"/>
            <p:cNvSpPr txBox="1">
              <a:spLocks noChangeArrowheads="1"/>
            </p:cNvSpPr>
            <p:nvPr/>
          </p:nvSpPr>
          <p:spPr bwMode="auto">
            <a:xfrm>
              <a:off x="3823" y="1464"/>
              <a:ext cx="191" cy="192"/>
            </a:xfrm>
            <a:prstGeom prst="rect">
              <a:avLst/>
            </a:prstGeom>
            <a:noFill/>
            <a:ln w="9525">
              <a:noFill/>
              <a:miter lim="800000"/>
            </a:ln>
          </p:spPr>
          <p:txBody>
            <a:bodyPr wrap="none">
              <a:spAutoFit/>
            </a:bodyPr>
            <a:lstStyle/>
            <a:p>
              <a:r>
                <a:rPr lang="en-US" sz="1400" b="1">
                  <a:latin typeface="Times New Roman" charset="0"/>
                </a:rPr>
                <a:t>B</a:t>
              </a:r>
              <a:endParaRPr lang="en-US" sz="1400" b="1">
                <a:latin typeface="Times New Roman" charset="0"/>
              </a:endParaRPr>
            </a:p>
          </p:txBody>
        </p:sp>
      </p:grpSp>
      <p:grpSp>
        <p:nvGrpSpPr>
          <p:cNvPr id="17" name="Group 68"/>
          <p:cNvGrpSpPr/>
          <p:nvPr/>
        </p:nvGrpSpPr>
        <p:grpSpPr bwMode="auto">
          <a:xfrm>
            <a:off x="6731000" y="2933700"/>
            <a:ext cx="1857375" cy="1104900"/>
            <a:chOff x="4240" y="1848"/>
            <a:chExt cx="1170" cy="696"/>
          </a:xfrm>
        </p:grpSpPr>
        <p:sp>
          <p:nvSpPr>
            <p:cNvPr id="6233" name="Freeform 69"/>
            <p:cNvSpPr>
              <a:spLocks noEditPoints="1"/>
            </p:cNvSpPr>
            <p:nvPr/>
          </p:nvSpPr>
          <p:spPr bwMode="auto">
            <a:xfrm>
              <a:off x="4240" y="1995"/>
              <a:ext cx="1083" cy="549"/>
            </a:xfrm>
            <a:custGeom>
              <a:avLst/>
              <a:gdLst>
                <a:gd name="T0" fmla="*/ 0 w 1083"/>
                <a:gd name="T1" fmla="*/ 289 h 549"/>
                <a:gd name="T2" fmla="*/ 1077 w 1083"/>
                <a:gd name="T3" fmla="*/ 0 h 549"/>
                <a:gd name="T4" fmla="*/ 1080 w 1083"/>
                <a:gd name="T5" fmla="*/ 12 h 549"/>
                <a:gd name="T6" fmla="*/ 4 w 1083"/>
                <a:gd name="T7" fmla="*/ 301 h 549"/>
                <a:gd name="T8" fmla="*/ 0 w 1083"/>
                <a:gd name="T9" fmla="*/ 289 h 549"/>
                <a:gd name="T10" fmla="*/ 1077 w 1083"/>
                <a:gd name="T11" fmla="*/ 0 h 549"/>
                <a:gd name="T12" fmla="*/ 1083 w 1083"/>
                <a:gd name="T13" fmla="*/ 10 h 549"/>
                <a:gd name="T14" fmla="*/ 1079 w 1083"/>
                <a:gd name="T15" fmla="*/ 6 h 549"/>
                <a:gd name="T16" fmla="*/ 1077 w 1083"/>
                <a:gd name="T17" fmla="*/ 0 h 549"/>
                <a:gd name="T18" fmla="*/ 1083 w 1083"/>
                <a:gd name="T19" fmla="*/ 10 h 549"/>
                <a:gd name="T20" fmla="*/ 564 w 1083"/>
                <a:gd name="T21" fmla="*/ 549 h 549"/>
                <a:gd name="T22" fmla="*/ 555 w 1083"/>
                <a:gd name="T23" fmla="*/ 540 h 549"/>
                <a:gd name="T24" fmla="*/ 1074 w 1083"/>
                <a:gd name="T25" fmla="*/ 1 h 549"/>
                <a:gd name="T26" fmla="*/ 1083 w 1083"/>
                <a:gd name="T27" fmla="*/ 10 h 5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83"/>
                <a:gd name="T43" fmla="*/ 0 h 549"/>
                <a:gd name="T44" fmla="*/ 1083 w 1083"/>
                <a:gd name="T45" fmla="*/ 549 h 5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83" h="549">
                  <a:moveTo>
                    <a:pt x="0" y="289"/>
                  </a:moveTo>
                  <a:lnTo>
                    <a:pt x="1077" y="0"/>
                  </a:lnTo>
                  <a:lnTo>
                    <a:pt x="1080" y="12"/>
                  </a:lnTo>
                  <a:lnTo>
                    <a:pt x="4" y="301"/>
                  </a:lnTo>
                  <a:lnTo>
                    <a:pt x="0" y="289"/>
                  </a:lnTo>
                  <a:close/>
                  <a:moveTo>
                    <a:pt x="1077" y="0"/>
                  </a:moveTo>
                  <a:lnTo>
                    <a:pt x="1083" y="10"/>
                  </a:lnTo>
                  <a:lnTo>
                    <a:pt x="1079" y="6"/>
                  </a:lnTo>
                  <a:lnTo>
                    <a:pt x="1077" y="0"/>
                  </a:lnTo>
                  <a:close/>
                  <a:moveTo>
                    <a:pt x="1083" y="10"/>
                  </a:moveTo>
                  <a:lnTo>
                    <a:pt x="564" y="549"/>
                  </a:lnTo>
                  <a:lnTo>
                    <a:pt x="555" y="540"/>
                  </a:lnTo>
                  <a:lnTo>
                    <a:pt x="1074" y="1"/>
                  </a:lnTo>
                  <a:lnTo>
                    <a:pt x="1083" y="10"/>
                  </a:lnTo>
                  <a:close/>
                </a:path>
              </a:pathLst>
            </a:custGeom>
            <a:solidFill>
              <a:srgbClr val="1F1A17"/>
            </a:solidFill>
            <a:ln w="9525">
              <a:noFill/>
              <a:round/>
            </a:ln>
          </p:spPr>
          <p:txBody>
            <a:bodyPr/>
            <a:lstStyle/>
            <a:p>
              <a:endParaRPr lang="en-IN"/>
            </a:p>
          </p:txBody>
        </p:sp>
        <p:sp>
          <p:nvSpPr>
            <p:cNvPr id="6234" name="Text Box 70"/>
            <p:cNvSpPr txBox="1">
              <a:spLocks noChangeArrowheads="1"/>
            </p:cNvSpPr>
            <p:nvPr/>
          </p:nvSpPr>
          <p:spPr bwMode="auto">
            <a:xfrm>
              <a:off x="5238" y="1848"/>
              <a:ext cx="172" cy="192"/>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grpSp>
      <p:grpSp>
        <p:nvGrpSpPr>
          <p:cNvPr id="18" name="Group 71"/>
          <p:cNvGrpSpPr/>
          <p:nvPr/>
        </p:nvGrpSpPr>
        <p:grpSpPr bwMode="auto">
          <a:xfrm>
            <a:off x="6553200" y="2752725"/>
            <a:ext cx="2465388" cy="1514475"/>
            <a:chOff x="4128" y="1734"/>
            <a:chExt cx="1553" cy="954"/>
          </a:xfrm>
        </p:grpSpPr>
        <p:sp>
          <p:nvSpPr>
            <p:cNvPr id="6228" name="Freeform 72"/>
            <p:cNvSpPr/>
            <p:nvPr/>
          </p:nvSpPr>
          <p:spPr bwMode="auto">
            <a:xfrm>
              <a:off x="4246" y="1875"/>
              <a:ext cx="1340" cy="656"/>
            </a:xfrm>
            <a:custGeom>
              <a:avLst/>
              <a:gdLst>
                <a:gd name="T0" fmla="*/ 0 w 1340"/>
                <a:gd name="T1" fmla="*/ 416 h 656"/>
                <a:gd name="T2" fmla="*/ 787 w 1340"/>
                <a:gd name="T3" fmla="*/ 0 h 656"/>
                <a:gd name="T4" fmla="*/ 1340 w 1340"/>
                <a:gd name="T5" fmla="*/ 240 h 656"/>
                <a:gd name="T6" fmla="*/ 552 w 1340"/>
                <a:gd name="T7" fmla="*/ 656 h 656"/>
                <a:gd name="T8" fmla="*/ 0 w 1340"/>
                <a:gd name="T9" fmla="*/ 416 h 656"/>
                <a:gd name="T10" fmla="*/ 0 60000 65536"/>
                <a:gd name="T11" fmla="*/ 0 60000 65536"/>
                <a:gd name="T12" fmla="*/ 0 60000 65536"/>
                <a:gd name="T13" fmla="*/ 0 60000 65536"/>
                <a:gd name="T14" fmla="*/ 0 60000 65536"/>
                <a:gd name="T15" fmla="*/ 0 w 1340"/>
                <a:gd name="T16" fmla="*/ 0 h 656"/>
                <a:gd name="T17" fmla="*/ 1340 w 1340"/>
                <a:gd name="T18" fmla="*/ 656 h 656"/>
              </a:gdLst>
              <a:ahLst/>
              <a:cxnLst>
                <a:cxn ang="T10">
                  <a:pos x="T0" y="T1"/>
                </a:cxn>
                <a:cxn ang="T11">
                  <a:pos x="T2" y="T3"/>
                </a:cxn>
                <a:cxn ang="T12">
                  <a:pos x="T4" y="T5"/>
                </a:cxn>
                <a:cxn ang="T13">
                  <a:pos x="T6" y="T7"/>
                </a:cxn>
                <a:cxn ang="T14">
                  <a:pos x="T8" y="T9"/>
                </a:cxn>
              </a:cxnLst>
              <a:rect l="T15" t="T16" r="T17" b="T18"/>
              <a:pathLst>
                <a:path w="1340" h="656">
                  <a:moveTo>
                    <a:pt x="0" y="416"/>
                  </a:moveTo>
                  <a:lnTo>
                    <a:pt x="787" y="0"/>
                  </a:lnTo>
                  <a:lnTo>
                    <a:pt x="1340" y="240"/>
                  </a:lnTo>
                  <a:lnTo>
                    <a:pt x="552" y="656"/>
                  </a:lnTo>
                  <a:lnTo>
                    <a:pt x="0" y="416"/>
                  </a:lnTo>
                  <a:close/>
                </a:path>
              </a:pathLst>
            </a:custGeom>
            <a:noFill/>
            <a:ln w="4763">
              <a:solidFill>
                <a:srgbClr val="1F1A17"/>
              </a:solidFill>
              <a:round/>
            </a:ln>
          </p:spPr>
          <p:txBody>
            <a:bodyPr/>
            <a:lstStyle/>
            <a:p>
              <a:endParaRPr lang="en-IN"/>
            </a:p>
          </p:txBody>
        </p:sp>
        <p:sp>
          <p:nvSpPr>
            <p:cNvPr id="6229" name="Text Box 73"/>
            <p:cNvSpPr txBox="1">
              <a:spLocks noChangeArrowheads="1"/>
            </p:cNvSpPr>
            <p:nvPr/>
          </p:nvSpPr>
          <p:spPr bwMode="auto">
            <a:xfrm>
              <a:off x="4128" y="2256"/>
              <a:ext cx="172" cy="192"/>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6230" name="Text Box 74"/>
            <p:cNvSpPr txBox="1">
              <a:spLocks noChangeArrowheads="1"/>
            </p:cNvSpPr>
            <p:nvPr/>
          </p:nvSpPr>
          <p:spPr bwMode="auto">
            <a:xfrm>
              <a:off x="4704" y="2496"/>
              <a:ext cx="172" cy="192"/>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6231" name="Text Box 75"/>
            <p:cNvSpPr txBox="1">
              <a:spLocks noChangeArrowheads="1"/>
            </p:cNvSpPr>
            <p:nvPr/>
          </p:nvSpPr>
          <p:spPr bwMode="auto">
            <a:xfrm>
              <a:off x="5484" y="2088"/>
              <a:ext cx="197" cy="192"/>
            </a:xfrm>
            <a:prstGeom prst="rect">
              <a:avLst/>
            </a:prstGeom>
            <a:noFill/>
            <a:ln w="9525">
              <a:noFill/>
              <a:miter lim="800000"/>
            </a:ln>
          </p:spPr>
          <p:txBody>
            <a:bodyPr wrap="none">
              <a:spAutoFit/>
            </a:bodyPr>
            <a:lstStyle/>
            <a:p>
              <a:r>
                <a:rPr lang="en-US" sz="1400" b="1">
                  <a:latin typeface="Times New Roman" charset="0"/>
                </a:rPr>
                <a:t>A</a:t>
              </a:r>
              <a:endParaRPr lang="en-US" sz="1400" b="1">
                <a:latin typeface="Times New Roman" charset="0"/>
              </a:endParaRPr>
            </a:p>
          </p:txBody>
        </p:sp>
        <p:sp>
          <p:nvSpPr>
            <p:cNvPr id="6232" name="Text Box 76"/>
            <p:cNvSpPr txBox="1">
              <a:spLocks noChangeArrowheads="1"/>
            </p:cNvSpPr>
            <p:nvPr/>
          </p:nvSpPr>
          <p:spPr bwMode="auto">
            <a:xfrm>
              <a:off x="4884" y="1734"/>
              <a:ext cx="191" cy="192"/>
            </a:xfrm>
            <a:prstGeom prst="rect">
              <a:avLst/>
            </a:prstGeom>
            <a:noFill/>
            <a:ln w="9525">
              <a:noFill/>
              <a:miter lim="800000"/>
            </a:ln>
          </p:spPr>
          <p:txBody>
            <a:bodyPr wrap="none">
              <a:spAutoFit/>
            </a:bodyPr>
            <a:lstStyle/>
            <a:p>
              <a:r>
                <a:rPr lang="en-US" sz="1400" b="1">
                  <a:latin typeface="Times New Roman" charset="0"/>
                </a:rPr>
                <a:t>B</a:t>
              </a:r>
              <a:endParaRPr lang="en-US" sz="1400" b="1">
                <a:latin typeface="Times New Roman" charset="0"/>
              </a:endParaRPr>
            </a:p>
          </p:txBody>
        </p:sp>
      </p:grpSp>
      <p:sp>
        <p:nvSpPr>
          <p:cNvPr id="6221" name="Line 77"/>
          <p:cNvSpPr>
            <a:spLocks noChangeShapeType="1"/>
          </p:cNvSpPr>
          <p:nvPr/>
        </p:nvSpPr>
        <p:spPr bwMode="auto">
          <a:xfrm>
            <a:off x="4210050" y="6400800"/>
            <a:ext cx="4800600" cy="0"/>
          </a:xfrm>
          <a:prstGeom prst="line">
            <a:avLst/>
          </a:prstGeom>
          <a:noFill/>
          <a:ln w="9525">
            <a:solidFill>
              <a:schemeClr val="tx1"/>
            </a:solidFill>
            <a:round/>
          </a:ln>
        </p:spPr>
        <p:txBody>
          <a:bodyPr/>
          <a:lstStyle/>
          <a:p>
            <a:endParaRPr lang="en-IN"/>
          </a:p>
        </p:txBody>
      </p:sp>
      <p:grpSp>
        <p:nvGrpSpPr>
          <p:cNvPr id="19" name="Group 78"/>
          <p:cNvGrpSpPr/>
          <p:nvPr/>
        </p:nvGrpSpPr>
        <p:grpSpPr bwMode="auto">
          <a:xfrm>
            <a:off x="4648200" y="4419600"/>
            <a:ext cx="1844675" cy="1981200"/>
            <a:chOff x="2928" y="2784"/>
            <a:chExt cx="1162" cy="1248"/>
          </a:xfrm>
        </p:grpSpPr>
        <p:sp>
          <p:nvSpPr>
            <p:cNvPr id="6224" name="Text Box 79"/>
            <p:cNvSpPr txBox="1">
              <a:spLocks noChangeArrowheads="1"/>
            </p:cNvSpPr>
            <p:nvPr/>
          </p:nvSpPr>
          <p:spPr bwMode="auto">
            <a:xfrm>
              <a:off x="2928" y="2784"/>
              <a:ext cx="203" cy="192"/>
            </a:xfrm>
            <a:prstGeom prst="rect">
              <a:avLst/>
            </a:prstGeom>
            <a:noFill/>
            <a:ln w="9525">
              <a:noFill/>
              <a:miter lim="800000"/>
            </a:ln>
          </p:spPr>
          <p:txBody>
            <a:bodyPr wrap="none">
              <a:spAutoFit/>
            </a:bodyPr>
            <a:lstStyle/>
            <a:p>
              <a:r>
                <a:rPr lang="en-US" sz="1400" b="1">
                  <a:solidFill>
                    <a:srgbClr val="FF3300"/>
                  </a:solidFill>
                  <a:latin typeface="Times New Roman" charset="0"/>
                </a:rPr>
                <a:t>H</a:t>
              </a:r>
              <a:endParaRPr lang="en-US" sz="1400" b="1">
                <a:solidFill>
                  <a:srgbClr val="FF3300"/>
                </a:solidFill>
                <a:latin typeface="Times New Roman" charset="0"/>
              </a:endParaRPr>
            </a:p>
          </p:txBody>
        </p:sp>
        <p:sp>
          <p:nvSpPr>
            <p:cNvPr id="6225" name="Text Box 80"/>
            <p:cNvSpPr txBox="1">
              <a:spLocks noChangeArrowheads="1"/>
            </p:cNvSpPr>
            <p:nvPr/>
          </p:nvSpPr>
          <p:spPr bwMode="auto">
            <a:xfrm rot="-1044540">
              <a:off x="3906" y="3510"/>
              <a:ext cx="184" cy="192"/>
            </a:xfrm>
            <a:prstGeom prst="rect">
              <a:avLst/>
            </a:prstGeom>
            <a:noFill/>
            <a:ln w="9525">
              <a:noFill/>
              <a:miter lim="800000"/>
            </a:ln>
          </p:spPr>
          <p:txBody>
            <a:bodyPr wrap="none">
              <a:spAutoFit/>
            </a:bodyPr>
            <a:lstStyle/>
            <a:p>
              <a:r>
                <a:rPr lang="en-US" sz="1400" b="1" i="1">
                  <a:solidFill>
                    <a:srgbClr val="FF3300"/>
                  </a:solidFill>
                  <a:latin typeface="Times New Roman" charset="0"/>
                </a:rPr>
                <a:t>L</a:t>
              </a:r>
              <a:endParaRPr lang="en-US" sz="1400" b="1" i="1">
                <a:solidFill>
                  <a:srgbClr val="FF3300"/>
                </a:solidFill>
                <a:latin typeface="Times New Roman" charset="0"/>
              </a:endParaRPr>
            </a:p>
          </p:txBody>
        </p:sp>
        <p:sp>
          <p:nvSpPr>
            <p:cNvPr id="6226" name="Line 81"/>
            <p:cNvSpPr>
              <a:spLocks noChangeShapeType="1"/>
            </p:cNvSpPr>
            <p:nvPr/>
          </p:nvSpPr>
          <p:spPr bwMode="auto">
            <a:xfrm flipV="1">
              <a:off x="3072" y="2880"/>
              <a:ext cx="0" cy="1152"/>
            </a:xfrm>
            <a:prstGeom prst="line">
              <a:avLst/>
            </a:prstGeom>
            <a:noFill/>
            <a:ln w="9525">
              <a:solidFill>
                <a:schemeClr val="tx1"/>
              </a:solidFill>
              <a:round/>
            </a:ln>
          </p:spPr>
          <p:txBody>
            <a:bodyPr/>
            <a:lstStyle/>
            <a:p>
              <a:endParaRPr lang="en-IN"/>
            </a:p>
          </p:txBody>
        </p:sp>
        <p:sp>
          <p:nvSpPr>
            <p:cNvPr id="6227" name="Line 82"/>
            <p:cNvSpPr>
              <a:spLocks noChangeShapeType="1"/>
            </p:cNvSpPr>
            <p:nvPr/>
          </p:nvSpPr>
          <p:spPr bwMode="auto">
            <a:xfrm flipV="1">
              <a:off x="3072" y="3648"/>
              <a:ext cx="960" cy="360"/>
            </a:xfrm>
            <a:prstGeom prst="line">
              <a:avLst/>
            </a:prstGeom>
            <a:noFill/>
            <a:ln w="9525">
              <a:solidFill>
                <a:schemeClr val="tx1"/>
              </a:solidFill>
              <a:round/>
            </a:ln>
          </p:spPr>
          <p:txBody>
            <a:bodyPr/>
            <a:lstStyle/>
            <a:p>
              <a:endParaRPr lang="en-IN"/>
            </a:p>
          </p:txBody>
        </p:sp>
      </p:grpSp>
      <p:grpSp>
        <p:nvGrpSpPr>
          <p:cNvPr id="20" name="Group 83"/>
          <p:cNvGrpSpPr/>
          <p:nvPr/>
        </p:nvGrpSpPr>
        <p:grpSpPr bwMode="auto">
          <a:xfrm>
            <a:off x="6324600" y="5334000"/>
            <a:ext cx="2876550" cy="1079500"/>
            <a:chOff x="3984" y="3360"/>
            <a:chExt cx="1812" cy="680"/>
          </a:xfrm>
        </p:grpSpPr>
        <p:sp>
          <p:nvSpPr>
            <p:cNvPr id="6220" name="Text Box 84"/>
            <p:cNvSpPr txBox="1">
              <a:spLocks noChangeArrowheads="1"/>
            </p:cNvSpPr>
            <p:nvPr/>
          </p:nvSpPr>
          <p:spPr bwMode="auto">
            <a:xfrm rot="-1357885">
              <a:off x="3984" y="3360"/>
              <a:ext cx="197" cy="192"/>
            </a:xfrm>
            <a:prstGeom prst="rect">
              <a:avLst/>
            </a:prstGeom>
            <a:noFill/>
            <a:ln w="9525">
              <a:noFill/>
              <a:miter lim="800000"/>
            </a:ln>
          </p:spPr>
          <p:txBody>
            <a:bodyPr wrap="none">
              <a:spAutoFit/>
            </a:bodyPr>
            <a:lstStyle/>
            <a:p>
              <a:r>
                <a:rPr lang="en-US" sz="1400" b="1" i="1">
                  <a:solidFill>
                    <a:srgbClr val="FF3300"/>
                  </a:solidFill>
                  <a:latin typeface="Times New Roman" charset="0"/>
                </a:rPr>
                <a:t>D</a:t>
              </a:r>
              <a:endParaRPr lang="en-US" sz="1400" b="1" i="1">
                <a:solidFill>
                  <a:srgbClr val="FF3300"/>
                </a:solidFill>
                <a:latin typeface="Times New Roman" charset="0"/>
              </a:endParaRPr>
            </a:p>
          </p:txBody>
        </p:sp>
        <p:sp>
          <p:nvSpPr>
            <p:cNvPr id="21" name="Text Box 85"/>
            <p:cNvSpPr txBox="1">
              <a:spLocks noChangeArrowheads="1"/>
            </p:cNvSpPr>
            <p:nvPr/>
          </p:nvSpPr>
          <p:spPr bwMode="auto">
            <a:xfrm rot="-1044540">
              <a:off x="5612" y="3408"/>
              <a:ext cx="184" cy="192"/>
            </a:xfrm>
            <a:prstGeom prst="rect">
              <a:avLst/>
            </a:prstGeom>
            <a:noFill/>
            <a:ln w="9525">
              <a:noFill/>
              <a:miter lim="800000"/>
            </a:ln>
          </p:spPr>
          <p:txBody>
            <a:bodyPr wrap="none">
              <a:spAutoFit/>
            </a:bodyPr>
            <a:lstStyle/>
            <a:p>
              <a:r>
                <a:rPr lang="en-US" sz="1400" b="1" i="1">
                  <a:solidFill>
                    <a:srgbClr val="FF3300"/>
                  </a:solidFill>
                  <a:latin typeface="Times New Roman" charset="0"/>
                </a:rPr>
                <a:t>L</a:t>
              </a:r>
              <a:endParaRPr lang="en-US" sz="1400" b="1" i="1">
                <a:solidFill>
                  <a:srgbClr val="FF3300"/>
                </a:solidFill>
                <a:latin typeface="Times New Roman" charset="0"/>
              </a:endParaRPr>
            </a:p>
          </p:txBody>
        </p:sp>
        <p:sp>
          <p:nvSpPr>
            <p:cNvPr id="6222" name="Line 86"/>
            <p:cNvSpPr>
              <a:spLocks noChangeShapeType="1"/>
            </p:cNvSpPr>
            <p:nvPr/>
          </p:nvSpPr>
          <p:spPr bwMode="auto">
            <a:xfrm flipH="1" flipV="1">
              <a:off x="4050" y="3504"/>
              <a:ext cx="894" cy="536"/>
            </a:xfrm>
            <a:prstGeom prst="line">
              <a:avLst/>
            </a:prstGeom>
            <a:noFill/>
            <a:ln w="9525">
              <a:solidFill>
                <a:schemeClr val="tx1"/>
              </a:solidFill>
              <a:round/>
            </a:ln>
          </p:spPr>
          <p:txBody>
            <a:bodyPr/>
            <a:lstStyle/>
            <a:p>
              <a:endParaRPr lang="en-IN"/>
            </a:p>
          </p:txBody>
        </p:sp>
        <p:sp>
          <p:nvSpPr>
            <p:cNvPr id="6223" name="Line 87"/>
            <p:cNvSpPr>
              <a:spLocks noChangeShapeType="1"/>
            </p:cNvSpPr>
            <p:nvPr/>
          </p:nvSpPr>
          <p:spPr bwMode="auto">
            <a:xfrm rot="21336172" flipV="1">
              <a:off x="4914" y="3564"/>
              <a:ext cx="864" cy="432"/>
            </a:xfrm>
            <a:prstGeom prst="line">
              <a:avLst/>
            </a:prstGeom>
            <a:noFill/>
            <a:ln w="9525">
              <a:solidFill>
                <a:schemeClr val="tx1"/>
              </a:solidFill>
              <a:round/>
            </a:ln>
          </p:spPr>
          <p:txBody>
            <a:bodyPr/>
            <a:lstStyle/>
            <a:p>
              <a:endParaRPr lang="en-IN"/>
            </a:p>
          </p:txBody>
        </p:sp>
      </p:grpSp>
      <p:grpSp>
        <p:nvGrpSpPr>
          <p:cNvPr id="22" name="Group 88"/>
          <p:cNvGrpSpPr/>
          <p:nvPr/>
        </p:nvGrpSpPr>
        <p:grpSpPr bwMode="auto">
          <a:xfrm>
            <a:off x="2333625" y="4724400"/>
            <a:ext cx="1930400" cy="1781175"/>
            <a:chOff x="1470" y="2976"/>
            <a:chExt cx="1216" cy="1122"/>
          </a:xfrm>
        </p:grpSpPr>
        <p:sp>
          <p:nvSpPr>
            <p:cNvPr id="6215" name="Rectangle 89"/>
            <p:cNvSpPr>
              <a:spLocks noChangeArrowheads="1"/>
            </p:cNvSpPr>
            <p:nvPr/>
          </p:nvSpPr>
          <p:spPr bwMode="auto">
            <a:xfrm>
              <a:off x="1599" y="3084"/>
              <a:ext cx="960" cy="912"/>
            </a:xfrm>
            <a:prstGeom prst="rect">
              <a:avLst/>
            </a:prstGeom>
            <a:noFill/>
            <a:ln w="4763">
              <a:solidFill>
                <a:srgbClr val="1F1A17"/>
              </a:solidFill>
              <a:miter lim="800000"/>
            </a:ln>
          </p:spPr>
          <p:txBody>
            <a:bodyPr/>
            <a:lstStyle/>
            <a:p>
              <a:endParaRPr lang="en-IN"/>
            </a:p>
          </p:txBody>
        </p:sp>
        <p:sp>
          <p:nvSpPr>
            <p:cNvPr id="6216" name="Text Box 90"/>
            <p:cNvSpPr txBox="1">
              <a:spLocks noChangeArrowheads="1"/>
            </p:cNvSpPr>
            <p:nvPr/>
          </p:nvSpPr>
          <p:spPr bwMode="auto">
            <a:xfrm>
              <a:off x="1476" y="2976"/>
              <a:ext cx="172" cy="192"/>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6217" name="Text Box 91"/>
            <p:cNvSpPr txBox="1">
              <a:spLocks noChangeArrowheads="1"/>
            </p:cNvSpPr>
            <p:nvPr/>
          </p:nvSpPr>
          <p:spPr bwMode="auto">
            <a:xfrm>
              <a:off x="1470" y="3858"/>
              <a:ext cx="172" cy="192"/>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6218" name="Text Box 92"/>
            <p:cNvSpPr txBox="1">
              <a:spLocks noChangeArrowheads="1"/>
            </p:cNvSpPr>
            <p:nvPr/>
          </p:nvSpPr>
          <p:spPr bwMode="auto">
            <a:xfrm>
              <a:off x="2514" y="3906"/>
              <a:ext cx="172" cy="192"/>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sp>
          <p:nvSpPr>
            <p:cNvPr id="6219" name="Text Box 93"/>
            <p:cNvSpPr txBox="1">
              <a:spLocks noChangeArrowheads="1"/>
            </p:cNvSpPr>
            <p:nvPr/>
          </p:nvSpPr>
          <p:spPr bwMode="auto">
            <a:xfrm>
              <a:off x="2514" y="2988"/>
              <a:ext cx="172" cy="192"/>
            </a:xfrm>
            <a:prstGeom prst="rect">
              <a:avLst/>
            </a:prstGeom>
            <a:noFill/>
            <a:ln w="9525">
              <a:noFill/>
              <a:miter lim="800000"/>
            </a:ln>
          </p:spPr>
          <p:txBody>
            <a:bodyPr wrap="none">
              <a:spAutoFit/>
            </a:bodyPr>
            <a:lstStyle/>
            <a:p>
              <a:r>
                <a:rPr lang="en-US" sz="1400" b="1">
                  <a:latin typeface="Times New Roman" charset="0"/>
                </a:rPr>
                <a:t>4</a:t>
              </a:r>
              <a:endParaRPr lang="en-US" sz="1400" b="1">
                <a:latin typeface="Times New Roman" charset="0"/>
              </a:endParaRPr>
            </a:p>
          </p:txBody>
        </p:sp>
      </p:grpSp>
      <p:grpSp>
        <p:nvGrpSpPr>
          <p:cNvPr id="23" name="Group 94"/>
          <p:cNvGrpSpPr/>
          <p:nvPr/>
        </p:nvGrpSpPr>
        <p:grpSpPr bwMode="auto">
          <a:xfrm>
            <a:off x="2305050" y="4457700"/>
            <a:ext cx="1989138" cy="2093913"/>
            <a:chOff x="1452" y="2808"/>
            <a:chExt cx="1253" cy="1319"/>
          </a:xfrm>
        </p:grpSpPr>
        <p:sp>
          <p:nvSpPr>
            <p:cNvPr id="6207" name="Text Box 95"/>
            <p:cNvSpPr txBox="1">
              <a:spLocks noChangeArrowheads="1"/>
            </p:cNvSpPr>
            <p:nvPr/>
          </p:nvSpPr>
          <p:spPr bwMode="auto">
            <a:xfrm>
              <a:off x="1692" y="2808"/>
              <a:ext cx="719" cy="192"/>
            </a:xfrm>
            <a:prstGeom prst="rect">
              <a:avLst/>
            </a:prstGeom>
            <a:noFill/>
            <a:ln w="9525">
              <a:noFill/>
              <a:miter lim="800000"/>
            </a:ln>
          </p:spPr>
          <p:txBody>
            <a:bodyPr wrap="none">
              <a:spAutoFit/>
            </a:bodyPr>
            <a:lstStyle/>
            <a:p>
              <a:r>
                <a:rPr lang="en-US" sz="1400">
                  <a:latin typeface="Times New Roman" charset="0"/>
                </a:rPr>
                <a:t>PENTAGON</a:t>
              </a:r>
              <a:endParaRPr lang="en-US" sz="1400">
                <a:latin typeface="Times New Roman" charset="0"/>
              </a:endParaRPr>
            </a:p>
          </p:txBody>
        </p:sp>
        <p:grpSp>
          <p:nvGrpSpPr>
            <p:cNvPr id="24" name="Group 96"/>
            <p:cNvGrpSpPr/>
            <p:nvPr/>
          </p:nvGrpSpPr>
          <p:grpSpPr bwMode="auto">
            <a:xfrm>
              <a:off x="1452" y="2946"/>
              <a:ext cx="1253" cy="1181"/>
              <a:chOff x="1452" y="2946"/>
              <a:chExt cx="1253" cy="1181"/>
            </a:xfrm>
          </p:grpSpPr>
          <p:sp>
            <p:nvSpPr>
              <p:cNvPr id="6209" name="Freeform 97"/>
              <p:cNvSpPr>
                <a:spLocks noEditPoints="1"/>
              </p:cNvSpPr>
              <p:nvPr/>
            </p:nvSpPr>
            <p:spPr bwMode="auto">
              <a:xfrm>
                <a:off x="1596" y="3082"/>
                <a:ext cx="964" cy="921"/>
              </a:xfrm>
              <a:custGeom>
                <a:avLst/>
                <a:gdLst>
                  <a:gd name="T0" fmla="*/ 186 w 964"/>
                  <a:gd name="T1" fmla="*/ 907 h 921"/>
                  <a:gd name="T2" fmla="*/ 773 w 964"/>
                  <a:gd name="T3" fmla="*/ 907 h 921"/>
                  <a:gd name="T4" fmla="*/ 773 w 964"/>
                  <a:gd name="T5" fmla="*/ 921 h 921"/>
                  <a:gd name="T6" fmla="*/ 186 w 964"/>
                  <a:gd name="T7" fmla="*/ 921 h 921"/>
                  <a:gd name="T8" fmla="*/ 186 w 964"/>
                  <a:gd name="T9" fmla="*/ 907 h 921"/>
                  <a:gd name="T10" fmla="*/ 780 w 964"/>
                  <a:gd name="T11" fmla="*/ 918 h 921"/>
                  <a:gd name="T12" fmla="*/ 778 w 964"/>
                  <a:gd name="T13" fmla="*/ 921 h 921"/>
                  <a:gd name="T14" fmla="*/ 773 w 964"/>
                  <a:gd name="T15" fmla="*/ 921 h 921"/>
                  <a:gd name="T16" fmla="*/ 773 w 964"/>
                  <a:gd name="T17" fmla="*/ 914 h 921"/>
                  <a:gd name="T18" fmla="*/ 780 w 964"/>
                  <a:gd name="T19" fmla="*/ 918 h 921"/>
                  <a:gd name="T20" fmla="*/ 766 w 964"/>
                  <a:gd name="T21" fmla="*/ 912 h 921"/>
                  <a:gd name="T22" fmla="*/ 949 w 964"/>
                  <a:gd name="T23" fmla="*/ 340 h 921"/>
                  <a:gd name="T24" fmla="*/ 963 w 964"/>
                  <a:gd name="T25" fmla="*/ 344 h 921"/>
                  <a:gd name="T26" fmla="*/ 780 w 964"/>
                  <a:gd name="T27" fmla="*/ 918 h 921"/>
                  <a:gd name="T28" fmla="*/ 766 w 964"/>
                  <a:gd name="T29" fmla="*/ 912 h 921"/>
                  <a:gd name="T30" fmla="*/ 961 w 964"/>
                  <a:gd name="T31" fmla="*/ 337 h 921"/>
                  <a:gd name="T32" fmla="*/ 964 w 964"/>
                  <a:gd name="T33" fmla="*/ 338 h 921"/>
                  <a:gd name="T34" fmla="*/ 963 w 964"/>
                  <a:gd name="T35" fmla="*/ 344 h 921"/>
                  <a:gd name="T36" fmla="*/ 956 w 964"/>
                  <a:gd name="T37" fmla="*/ 342 h 921"/>
                  <a:gd name="T38" fmla="*/ 961 w 964"/>
                  <a:gd name="T39" fmla="*/ 337 h 921"/>
                  <a:gd name="T40" fmla="*/ 953 w 964"/>
                  <a:gd name="T41" fmla="*/ 347 h 921"/>
                  <a:gd name="T42" fmla="*/ 478 w 964"/>
                  <a:gd name="T43" fmla="*/ 16 h 921"/>
                  <a:gd name="T44" fmla="*/ 486 w 964"/>
                  <a:gd name="T45" fmla="*/ 4 h 921"/>
                  <a:gd name="T46" fmla="*/ 961 w 964"/>
                  <a:gd name="T47" fmla="*/ 337 h 921"/>
                  <a:gd name="T48" fmla="*/ 953 w 964"/>
                  <a:gd name="T49" fmla="*/ 347 h 921"/>
                  <a:gd name="T50" fmla="*/ 478 w 964"/>
                  <a:gd name="T51" fmla="*/ 4 h 921"/>
                  <a:gd name="T52" fmla="*/ 483 w 964"/>
                  <a:gd name="T53" fmla="*/ 0 h 921"/>
                  <a:gd name="T54" fmla="*/ 486 w 964"/>
                  <a:gd name="T55" fmla="*/ 4 h 921"/>
                  <a:gd name="T56" fmla="*/ 483 w 964"/>
                  <a:gd name="T57" fmla="*/ 9 h 921"/>
                  <a:gd name="T58" fmla="*/ 478 w 964"/>
                  <a:gd name="T59" fmla="*/ 4 h 921"/>
                  <a:gd name="T60" fmla="*/ 486 w 964"/>
                  <a:gd name="T61" fmla="*/ 16 h 921"/>
                  <a:gd name="T62" fmla="*/ 13 w 964"/>
                  <a:gd name="T63" fmla="*/ 347 h 921"/>
                  <a:gd name="T64" fmla="*/ 5 w 964"/>
                  <a:gd name="T65" fmla="*/ 337 h 921"/>
                  <a:gd name="T66" fmla="*/ 478 w 964"/>
                  <a:gd name="T67" fmla="*/ 4 h 921"/>
                  <a:gd name="T68" fmla="*/ 486 w 964"/>
                  <a:gd name="T69" fmla="*/ 16 h 921"/>
                  <a:gd name="T70" fmla="*/ 2 w 964"/>
                  <a:gd name="T71" fmla="*/ 344 h 921"/>
                  <a:gd name="T72" fmla="*/ 0 w 964"/>
                  <a:gd name="T73" fmla="*/ 338 h 921"/>
                  <a:gd name="T74" fmla="*/ 5 w 964"/>
                  <a:gd name="T75" fmla="*/ 337 h 921"/>
                  <a:gd name="T76" fmla="*/ 8 w 964"/>
                  <a:gd name="T77" fmla="*/ 342 h 921"/>
                  <a:gd name="T78" fmla="*/ 2 w 964"/>
                  <a:gd name="T79" fmla="*/ 344 h 921"/>
                  <a:gd name="T80" fmla="*/ 15 w 964"/>
                  <a:gd name="T81" fmla="*/ 340 h 921"/>
                  <a:gd name="T82" fmla="*/ 193 w 964"/>
                  <a:gd name="T83" fmla="*/ 912 h 921"/>
                  <a:gd name="T84" fmla="*/ 179 w 964"/>
                  <a:gd name="T85" fmla="*/ 918 h 921"/>
                  <a:gd name="T86" fmla="*/ 2 w 964"/>
                  <a:gd name="T87" fmla="*/ 344 h 921"/>
                  <a:gd name="T88" fmla="*/ 15 w 964"/>
                  <a:gd name="T89" fmla="*/ 340 h 921"/>
                  <a:gd name="T90" fmla="*/ 186 w 964"/>
                  <a:gd name="T91" fmla="*/ 921 h 921"/>
                  <a:gd name="T92" fmla="*/ 181 w 964"/>
                  <a:gd name="T93" fmla="*/ 921 h 921"/>
                  <a:gd name="T94" fmla="*/ 179 w 964"/>
                  <a:gd name="T95" fmla="*/ 918 h 921"/>
                  <a:gd name="T96" fmla="*/ 186 w 964"/>
                  <a:gd name="T97" fmla="*/ 914 h 921"/>
                  <a:gd name="T98" fmla="*/ 186 w 964"/>
                  <a:gd name="T99" fmla="*/ 921 h 9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4"/>
                  <a:gd name="T151" fmla="*/ 0 h 921"/>
                  <a:gd name="T152" fmla="*/ 964 w 964"/>
                  <a:gd name="T153" fmla="*/ 921 h 9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4" h="921">
                    <a:moveTo>
                      <a:pt x="186" y="907"/>
                    </a:moveTo>
                    <a:lnTo>
                      <a:pt x="773" y="907"/>
                    </a:lnTo>
                    <a:lnTo>
                      <a:pt x="773" y="921"/>
                    </a:lnTo>
                    <a:lnTo>
                      <a:pt x="186" y="921"/>
                    </a:lnTo>
                    <a:lnTo>
                      <a:pt x="186" y="907"/>
                    </a:lnTo>
                    <a:close/>
                    <a:moveTo>
                      <a:pt x="780" y="918"/>
                    </a:moveTo>
                    <a:lnTo>
                      <a:pt x="778" y="921"/>
                    </a:lnTo>
                    <a:lnTo>
                      <a:pt x="773" y="921"/>
                    </a:lnTo>
                    <a:lnTo>
                      <a:pt x="773" y="914"/>
                    </a:lnTo>
                    <a:lnTo>
                      <a:pt x="780" y="918"/>
                    </a:lnTo>
                    <a:close/>
                    <a:moveTo>
                      <a:pt x="766" y="912"/>
                    </a:moveTo>
                    <a:lnTo>
                      <a:pt x="949" y="340"/>
                    </a:lnTo>
                    <a:lnTo>
                      <a:pt x="963" y="344"/>
                    </a:lnTo>
                    <a:lnTo>
                      <a:pt x="780" y="918"/>
                    </a:lnTo>
                    <a:lnTo>
                      <a:pt x="766" y="912"/>
                    </a:lnTo>
                    <a:close/>
                    <a:moveTo>
                      <a:pt x="961" y="337"/>
                    </a:moveTo>
                    <a:lnTo>
                      <a:pt x="964" y="338"/>
                    </a:lnTo>
                    <a:lnTo>
                      <a:pt x="963" y="344"/>
                    </a:lnTo>
                    <a:lnTo>
                      <a:pt x="956" y="342"/>
                    </a:lnTo>
                    <a:lnTo>
                      <a:pt x="961" y="337"/>
                    </a:lnTo>
                    <a:close/>
                    <a:moveTo>
                      <a:pt x="953" y="347"/>
                    </a:moveTo>
                    <a:lnTo>
                      <a:pt x="478" y="16"/>
                    </a:lnTo>
                    <a:lnTo>
                      <a:pt x="486" y="4"/>
                    </a:lnTo>
                    <a:lnTo>
                      <a:pt x="961" y="337"/>
                    </a:lnTo>
                    <a:lnTo>
                      <a:pt x="953" y="347"/>
                    </a:lnTo>
                    <a:close/>
                    <a:moveTo>
                      <a:pt x="478" y="4"/>
                    </a:moveTo>
                    <a:lnTo>
                      <a:pt x="483" y="0"/>
                    </a:lnTo>
                    <a:lnTo>
                      <a:pt x="486" y="4"/>
                    </a:lnTo>
                    <a:lnTo>
                      <a:pt x="483" y="9"/>
                    </a:lnTo>
                    <a:lnTo>
                      <a:pt x="478" y="4"/>
                    </a:lnTo>
                    <a:close/>
                    <a:moveTo>
                      <a:pt x="486" y="16"/>
                    </a:moveTo>
                    <a:lnTo>
                      <a:pt x="13" y="347"/>
                    </a:lnTo>
                    <a:lnTo>
                      <a:pt x="5" y="337"/>
                    </a:lnTo>
                    <a:lnTo>
                      <a:pt x="478" y="4"/>
                    </a:lnTo>
                    <a:lnTo>
                      <a:pt x="486" y="16"/>
                    </a:lnTo>
                    <a:close/>
                    <a:moveTo>
                      <a:pt x="2" y="344"/>
                    </a:moveTo>
                    <a:lnTo>
                      <a:pt x="0" y="338"/>
                    </a:lnTo>
                    <a:lnTo>
                      <a:pt x="5" y="337"/>
                    </a:lnTo>
                    <a:lnTo>
                      <a:pt x="8" y="342"/>
                    </a:lnTo>
                    <a:lnTo>
                      <a:pt x="2" y="344"/>
                    </a:lnTo>
                    <a:close/>
                    <a:moveTo>
                      <a:pt x="15" y="340"/>
                    </a:moveTo>
                    <a:lnTo>
                      <a:pt x="193" y="912"/>
                    </a:lnTo>
                    <a:lnTo>
                      <a:pt x="179" y="918"/>
                    </a:lnTo>
                    <a:lnTo>
                      <a:pt x="2" y="344"/>
                    </a:lnTo>
                    <a:lnTo>
                      <a:pt x="15" y="340"/>
                    </a:lnTo>
                    <a:close/>
                    <a:moveTo>
                      <a:pt x="186" y="921"/>
                    </a:moveTo>
                    <a:lnTo>
                      <a:pt x="181" y="921"/>
                    </a:lnTo>
                    <a:lnTo>
                      <a:pt x="179" y="918"/>
                    </a:lnTo>
                    <a:lnTo>
                      <a:pt x="186" y="914"/>
                    </a:lnTo>
                    <a:lnTo>
                      <a:pt x="186" y="921"/>
                    </a:lnTo>
                    <a:close/>
                  </a:path>
                </a:pathLst>
              </a:custGeom>
              <a:solidFill>
                <a:srgbClr val="1F1A17"/>
              </a:solidFill>
              <a:ln w="9525">
                <a:noFill/>
                <a:round/>
              </a:ln>
            </p:spPr>
            <p:txBody>
              <a:bodyPr/>
              <a:lstStyle/>
              <a:p>
                <a:endParaRPr lang="en-IN"/>
              </a:p>
            </p:txBody>
          </p:sp>
          <p:sp>
            <p:nvSpPr>
              <p:cNvPr id="6210" name="Text Box 98"/>
              <p:cNvSpPr txBox="1">
                <a:spLocks noChangeArrowheads="1"/>
              </p:cNvSpPr>
              <p:nvPr/>
            </p:nvSpPr>
            <p:spPr bwMode="auto">
              <a:xfrm>
                <a:off x="1452" y="3358"/>
                <a:ext cx="185" cy="173"/>
              </a:xfrm>
              <a:prstGeom prst="rect">
                <a:avLst/>
              </a:prstGeom>
              <a:noFill/>
              <a:ln w="9525">
                <a:noFill/>
                <a:miter lim="800000"/>
              </a:ln>
            </p:spPr>
            <p:txBody>
              <a:bodyPr wrap="none">
                <a:spAutoFit/>
              </a:bodyPr>
              <a:lstStyle/>
              <a:p>
                <a:r>
                  <a:rPr lang="en-US" sz="1200" b="1">
                    <a:latin typeface="Times New Roman" charset="0"/>
                  </a:rPr>
                  <a:t>A</a:t>
                </a:r>
                <a:endParaRPr lang="en-US" sz="1200" b="1">
                  <a:latin typeface="Times New Roman" charset="0"/>
                </a:endParaRPr>
              </a:p>
            </p:txBody>
          </p:sp>
          <p:sp>
            <p:nvSpPr>
              <p:cNvPr id="6211" name="Text Box 99"/>
              <p:cNvSpPr txBox="1">
                <a:spLocks noChangeArrowheads="1"/>
              </p:cNvSpPr>
              <p:nvPr/>
            </p:nvSpPr>
            <p:spPr bwMode="auto">
              <a:xfrm>
                <a:off x="1632" y="3936"/>
                <a:ext cx="180" cy="173"/>
              </a:xfrm>
              <a:prstGeom prst="rect">
                <a:avLst/>
              </a:prstGeom>
              <a:noFill/>
              <a:ln w="9525">
                <a:noFill/>
                <a:miter lim="800000"/>
              </a:ln>
            </p:spPr>
            <p:txBody>
              <a:bodyPr wrap="none">
                <a:spAutoFit/>
              </a:bodyPr>
              <a:lstStyle/>
              <a:p>
                <a:r>
                  <a:rPr lang="en-US" sz="1200" b="1">
                    <a:latin typeface="Times New Roman" charset="0"/>
                  </a:rPr>
                  <a:t>B</a:t>
                </a:r>
                <a:endParaRPr lang="en-US" sz="1200" b="1">
                  <a:latin typeface="Times New Roman" charset="0"/>
                </a:endParaRPr>
              </a:p>
            </p:txBody>
          </p:sp>
          <p:sp>
            <p:nvSpPr>
              <p:cNvPr id="6212" name="Text Box 100"/>
              <p:cNvSpPr txBox="1">
                <a:spLocks noChangeArrowheads="1"/>
              </p:cNvSpPr>
              <p:nvPr/>
            </p:nvSpPr>
            <p:spPr bwMode="auto">
              <a:xfrm>
                <a:off x="2256" y="3954"/>
                <a:ext cx="185" cy="173"/>
              </a:xfrm>
              <a:prstGeom prst="rect">
                <a:avLst/>
              </a:prstGeom>
              <a:noFill/>
              <a:ln w="9525">
                <a:noFill/>
                <a:miter lim="800000"/>
              </a:ln>
            </p:spPr>
            <p:txBody>
              <a:bodyPr wrap="none">
                <a:spAutoFit/>
              </a:bodyPr>
              <a:lstStyle/>
              <a:p>
                <a:r>
                  <a:rPr lang="en-US" sz="1200" b="1">
                    <a:latin typeface="Times New Roman" charset="0"/>
                  </a:rPr>
                  <a:t>C</a:t>
                </a:r>
                <a:endParaRPr lang="en-US" sz="1200" b="1">
                  <a:latin typeface="Times New Roman" charset="0"/>
                </a:endParaRPr>
              </a:p>
            </p:txBody>
          </p:sp>
          <p:sp>
            <p:nvSpPr>
              <p:cNvPr id="6213" name="Text Box 101"/>
              <p:cNvSpPr txBox="1">
                <a:spLocks noChangeArrowheads="1"/>
              </p:cNvSpPr>
              <p:nvPr/>
            </p:nvSpPr>
            <p:spPr bwMode="auto">
              <a:xfrm>
                <a:off x="2520" y="3330"/>
                <a:ext cx="185" cy="173"/>
              </a:xfrm>
              <a:prstGeom prst="rect">
                <a:avLst/>
              </a:prstGeom>
              <a:noFill/>
              <a:ln w="9525">
                <a:noFill/>
                <a:miter lim="800000"/>
              </a:ln>
            </p:spPr>
            <p:txBody>
              <a:bodyPr wrap="none">
                <a:spAutoFit/>
              </a:bodyPr>
              <a:lstStyle/>
              <a:p>
                <a:r>
                  <a:rPr lang="en-US" sz="1200" b="1">
                    <a:latin typeface="Times New Roman" charset="0"/>
                  </a:rPr>
                  <a:t>D</a:t>
                </a:r>
                <a:endParaRPr lang="en-US" sz="1200" b="1">
                  <a:latin typeface="Times New Roman" charset="0"/>
                </a:endParaRPr>
              </a:p>
            </p:txBody>
          </p:sp>
          <p:sp>
            <p:nvSpPr>
              <p:cNvPr id="6214" name="Text Box 102"/>
              <p:cNvSpPr txBox="1">
                <a:spLocks noChangeArrowheads="1"/>
              </p:cNvSpPr>
              <p:nvPr/>
            </p:nvSpPr>
            <p:spPr bwMode="auto">
              <a:xfrm>
                <a:off x="1992" y="2946"/>
                <a:ext cx="180" cy="173"/>
              </a:xfrm>
              <a:prstGeom prst="rect">
                <a:avLst/>
              </a:prstGeom>
              <a:noFill/>
              <a:ln w="9525">
                <a:noFill/>
                <a:miter lim="800000"/>
              </a:ln>
            </p:spPr>
            <p:txBody>
              <a:bodyPr wrap="none">
                <a:spAutoFit/>
              </a:bodyPr>
              <a:lstStyle/>
              <a:p>
                <a:r>
                  <a:rPr lang="en-US" sz="1200" b="1">
                    <a:latin typeface="Times New Roman" charset="0"/>
                  </a:rPr>
                  <a:t>E</a:t>
                </a:r>
                <a:endParaRPr lang="en-US" sz="1200" b="1">
                  <a:latin typeface="Times New Roman" charset="0"/>
                </a:endParaRPr>
              </a:p>
            </p:txBody>
          </p:sp>
        </p:grpSp>
      </p:grpSp>
      <p:grpSp>
        <p:nvGrpSpPr>
          <p:cNvPr id="25" name="Group 103"/>
          <p:cNvGrpSpPr/>
          <p:nvPr/>
        </p:nvGrpSpPr>
        <p:grpSpPr bwMode="auto">
          <a:xfrm>
            <a:off x="4638675" y="4181475"/>
            <a:ext cx="1720850" cy="2438400"/>
            <a:chOff x="2928" y="2640"/>
            <a:chExt cx="1084" cy="1536"/>
          </a:xfrm>
        </p:grpSpPr>
        <p:sp>
          <p:nvSpPr>
            <p:cNvPr id="6202" name="Freeform 104"/>
            <p:cNvSpPr/>
            <p:nvPr/>
          </p:nvSpPr>
          <p:spPr bwMode="auto">
            <a:xfrm>
              <a:off x="3072" y="2790"/>
              <a:ext cx="824" cy="1241"/>
            </a:xfrm>
            <a:custGeom>
              <a:avLst/>
              <a:gdLst>
                <a:gd name="T0" fmla="*/ 0 w 824"/>
                <a:gd name="T1" fmla="*/ 328 h 1241"/>
                <a:gd name="T2" fmla="*/ 824 w 824"/>
                <a:gd name="T3" fmla="*/ 0 h 1241"/>
                <a:gd name="T4" fmla="*/ 824 w 824"/>
                <a:gd name="T5" fmla="*/ 913 h 1241"/>
                <a:gd name="T6" fmla="*/ 0 w 824"/>
                <a:gd name="T7" fmla="*/ 1241 h 1241"/>
                <a:gd name="T8" fmla="*/ 0 w 824"/>
                <a:gd name="T9" fmla="*/ 328 h 1241"/>
                <a:gd name="T10" fmla="*/ 0 60000 65536"/>
                <a:gd name="T11" fmla="*/ 0 60000 65536"/>
                <a:gd name="T12" fmla="*/ 0 60000 65536"/>
                <a:gd name="T13" fmla="*/ 0 60000 65536"/>
                <a:gd name="T14" fmla="*/ 0 60000 65536"/>
                <a:gd name="T15" fmla="*/ 0 w 824"/>
                <a:gd name="T16" fmla="*/ 0 h 1241"/>
                <a:gd name="T17" fmla="*/ 824 w 824"/>
                <a:gd name="T18" fmla="*/ 1241 h 1241"/>
              </a:gdLst>
              <a:ahLst/>
              <a:cxnLst>
                <a:cxn ang="T10">
                  <a:pos x="T0" y="T1"/>
                </a:cxn>
                <a:cxn ang="T11">
                  <a:pos x="T2" y="T3"/>
                </a:cxn>
                <a:cxn ang="T12">
                  <a:pos x="T4" y="T5"/>
                </a:cxn>
                <a:cxn ang="T13">
                  <a:pos x="T6" y="T7"/>
                </a:cxn>
                <a:cxn ang="T14">
                  <a:pos x="T8" y="T9"/>
                </a:cxn>
              </a:cxnLst>
              <a:rect l="T15" t="T16" r="T17" b="T18"/>
              <a:pathLst>
                <a:path w="824" h="1241">
                  <a:moveTo>
                    <a:pt x="0" y="328"/>
                  </a:moveTo>
                  <a:lnTo>
                    <a:pt x="824" y="0"/>
                  </a:lnTo>
                  <a:lnTo>
                    <a:pt x="824" y="913"/>
                  </a:lnTo>
                  <a:lnTo>
                    <a:pt x="0" y="1241"/>
                  </a:lnTo>
                  <a:lnTo>
                    <a:pt x="0" y="328"/>
                  </a:lnTo>
                  <a:close/>
                </a:path>
              </a:pathLst>
            </a:custGeom>
            <a:noFill/>
            <a:ln w="4763">
              <a:solidFill>
                <a:srgbClr val="1F1A17"/>
              </a:solidFill>
              <a:round/>
            </a:ln>
          </p:spPr>
          <p:txBody>
            <a:bodyPr/>
            <a:lstStyle/>
            <a:p>
              <a:endParaRPr lang="en-IN"/>
            </a:p>
          </p:txBody>
        </p:sp>
        <p:sp>
          <p:nvSpPr>
            <p:cNvPr id="6203" name="Text Box 105"/>
            <p:cNvSpPr txBox="1">
              <a:spLocks noChangeArrowheads="1"/>
            </p:cNvSpPr>
            <p:nvPr/>
          </p:nvSpPr>
          <p:spPr bwMode="auto">
            <a:xfrm>
              <a:off x="2928" y="2976"/>
              <a:ext cx="172" cy="192"/>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6204" name="Text Box 106"/>
            <p:cNvSpPr txBox="1">
              <a:spLocks noChangeArrowheads="1"/>
            </p:cNvSpPr>
            <p:nvPr/>
          </p:nvSpPr>
          <p:spPr bwMode="auto">
            <a:xfrm>
              <a:off x="2976" y="3984"/>
              <a:ext cx="172" cy="192"/>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6205" name="Text Box 107"/>
            <p:cNvSpPr txBox="1">
              <a:spLocks noChangeArrowheads="1"/>
            </p:cNvSpPr>
            <p:nvPr/>
          </p:nvSpPr>
          <p:spPr bwMode="auto">
            <a:xfrm>
              <a:off x="3840" y="3648"/>
              <a:ext cx="172" cy="192"/>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sp>
          <p:nvSpPr>
            <p:cNvPr id="6206" name="Text Box 108"/>
            <p:cNvSpPr txBox="1">
              <a:spLocks noChangeArrowheads="1"/>
            </p:cNvSpPr>
            <p:nvPr/>
          </p:nvSpPr>
          <p:spPr bwMode="auto">
            <a:xfrm>
              <a:off x="3792" y="2640"/>
              <a:ext cx="172" cy="192"/>
            </a:xfrm>
            <a:prstGeom prst="rect">
              <a:avLst/>
            </a:prstGeom>
            <a:noFill/>
            <a:ln w="9525">
              <a:noFill/>
              <a:miter lim="800000"/>
            </a:ln>
          </p:spPr>
          <p:txBody>
            <a:bodyPr wrap="none">
              <a:spAutoFit/>
            </a:bodyPr>
            <a:lstStyle/>
            <a:p>
              <a:r>
                <a:rPr lang="en-US" sz="1400" b="1">
                  <a:latin typeface="Times New Roman" charset="0"/>
                </a:rPr>
                <a:t>4</a:t>
              </a:r>
              <a:endParaRPr lang="en-US" sz="1400" b="1">
                <a:latin typeface="Times New Roman" charset="0"/>
              </a:endParaRPr>
            </a:p>
          </p:txBody>
        </p:sp>
      </p:grpSp>
      <p:grpSp>
        <p:nvGrpSpPr>
          <p:cNvPr id="26" name="Group 109"/>
          <p:cNvGrpSpPr/>
          <p:nvPr/>
        </p:nvGrpSpPr>
        <p:grpSpPr bwMode="auto">
          <a:xfrm>
            <a:off x="4629150" y="4476750"/>
            <a:ext cx="1760538" cy="2008188"/>
            <a:chOff x="2916" y="2820"/>
            <a:chExt cx="1109" cy="1265"/>
          </a:xfrm>
        </p:grpSpPr>
        <p:sp>
          <p:nvSpPr>
            <p:cNvPr id="6196" name="Freeform 110"/>
            <p:cNvSpPr>
              <a:spLocks noEditPoints="1"/>
            </p:cNvSpPr>
            <p:nvPr/>
          </p:nvSpPr>
          <p:spPr bwMode="auto">
            <a:xfrm>
              <a:off x="3070" y="2953"/>
              <a:ext cx="830" cy="1025"/>
            </a:xfrm>
            <a:custGeom>
              <a:avLst/>
              <a:gdLst>
                <a:gd name="T0" fmla="*/ 157 w 830"/>
                <a:gd name="T1" fmla="*/ 1007 h 1025"/>
                <a:gd name="T2" fmla="*/ 661 w 830"/>
                <a:gd name="T3" fmla="*/ 808 h 1025"/>
                <a:gd name="T4" fmla="*/ 666 w 830"/>
                <a:gd name="T5" fmla="*/ 821 h 1025"/>
                <a:gd name="T6" fmla="*/ 162 w 830"/>
                <a:gd name="T7" fmla="*/ 1021 h 1025"/>
                <a:gd name="T8" fmla="*/ 157 w 830"/>
                <a:gd name="T9" fmla="*/ 1007 h 1025"/>
                <a:gd name="T10" fmla="*/ 669 w 830"/>
                <a:gd name="T11" fmla="*/ 816 h 1025"/>
                <a:gd name="T12" fmla="*/ 669 w 830"/>
                <a:gd name="T13" fmla="*/ 820 h 1025"/>
                <a:gd name="T14" fmla="*/ 666 w 830"/>
                <a:gd name="T15" fmla="*/ 821 h 1025"/>
                <a:gd name="T16" fmla="*/ 662 w 830"/>
                <a:gd name="T17" fmla="*/ 814 h 1025"/>
                <a:gd name="T18" fmla="*/ 669 w 830"/>
                <a:gd name="T19" fmla="*/ 816 h 1025"/>
                <a:gd name="T20" fmla="*/ 656 w 830"/>
                <a:gd name="T21" fmla="*/ 813 h 1025"/>
                <a:gd name="T22" fmla="*/ 814 w 830"/>
                <a:gd name="T23" fmla="*/ 177 h 1025"/>
                <a:gd name="T24" fmla="*/ 828 w 830"/>
                <a:gd name="T25" fmla="*/ 181 h 1025"/>
                <a:gd name="T26" fmla="*/ 669 w 830"/>
                <a:gd name="T27" fmla="*/ 816 h 1025"/>
                <a:gd name="T28" fmla="*/ 656 w 830"/>
                <a:gd name="T29" fmla="*/ 813 h 1025"/>
                <a:gd name="T30" fmla="*/ 823 w 830"/>
                <a:gd name="T31" fmla="*/ 172 h 1025"/>
                <a:gd name="T32" fmla="*/ 830 w 830"/>
                <a:gd name="T33" fmla="*/ 176 h 1025"/>
                <a:gd name="T34" fmla="*/ 828 w 830"/>
                <a:gd name="T35" fmla="*/ 181 h 1025"/>
                <a:gd name="T36" fmla="*/ 821 w 830"/>
                <a:gd name="T37" fmla="*/ 179 h 1025"/>
                <a:gd name="T38" fmla="*/ 823 w 830"/>
                <a:gd name="T39" fmla="*/ 172 h 1025"/>
                <a:gd name="T40" fmla="*/ 818 w 830"/>
                <a:gd name="T41" fmla="*/ 186 h 1025"/>
                <a:gd name="T42" fmla="*/ 411 w 830"/>
                <a:gd name="T43" fmla="*/ 15 h 1025"/>
                <a:gd name="T44" fmla="*/ 417 w 830"/>
                <a:gd name="T45" fmla="*/ 1 h 1025"/>
                <a:gd name="T46" fmla="*/ 823 w 830"/>
                <a:gd name="T47" fmla="*/ 172 h 1025"/>
                <a:gd name="T48" fmla="*/ 818 w 830"/>
                <a:gd name="T49" fmla="*/ 186 h 1025"/>
                <a:gd name="T50" fmla="*/ 408 w 830"/>
                <a:gd name="T51" fmla="*/ 3 h 1025"/>
                <a:gd name="T52" fmla="*/ 411 w 830"/>
                <a:gd name="T53" fmla="*/ 0 h 1025"/>
                <a:gd name="T54" fmla="*/ 417 w 830"/>
                <a:gd name="T55" fmla="*/ 1 h 1025"/>
                <a:gd name="T56" fmla="*/ 415 w 830"/>
                <a:gd name="T57" fmla="*/ 8 h 1025"/>
                <a:gd name="T58" fmla="*/ 408 w 830"/>
                <a:gd name="T59" fmla="*/ 3 h 1025"/>
                <a:gd name="T60" fmla="*/ 420 w 830"/>
                <a:gd name="T61" fmla="*/ 13 h 1025"/>
                <a:gd name="T62" fmla="*/ 14 w 830"/>
                <a:gd name="T63" fmla="*/ 507 h 1025"/>
                <a:gd name="T64" fmla="*/ 2 w 830"/>
                <a:gd name="T65" fmla="*/ 497 h 1025"/>
                <a:gd name="T66" fmla="*/ 408 w 830"/>
                <a:gd name="T67" fmla="*/ 3 h 1025"/>
                <a:gd name="T68" fmla="*/ 420 w 830"/>
                <a:gd name="T69" fmla="*/ 13 h 1025"/>
                <a:gd name="T70" fmla="*/ 0 w 830"/>
                <a:gd name="T71" fmla="*/ 504 h 1025"/>
                <a:gd name="T72" fmla="*/ 0 w 830"/>
                <a:gd name="T73" fmla="*/ 500 h 1025"/>
                <a:gd name="T74" fmla="*/ 2 w 830"/>
                <a:gd name="T75" fmla="*/ 497 h 1025"/>
                <a:gd name="T76" fmla="*/ 7 w 830"/>
                <a:gd name="T77" fmla="*/ 502 h 1025"/>
                <a:gd name="T78" fmla="*/ 0 w 830"/>
                <a:gd name="T79" fmla="*/ 504 h 1025"/>
                <a:gd name="T80" fmla="*/ 14 w 830"/>
                <a:gd name="T81" fmla="*/ 500 h 1025"/>
                <a:gd name="T82" fmla="*/ 166 w 830"/>
                <a:gd name="T83" fmla="*/ 1013 h 1025"/>
                <a:gd name="T84" fmla="*/ 152 w 830"/>
                <a:gd name="T85" fmla="*/ 1016 h 1025"/>
                <a:gd name="T86" fmla="*/ 0 w 830"/>
                <a:gd name="T87" fmla="*/ 504 h 1025"/>
                <a:gd name="T88" fmla="*/ 14 w 830"/>
                <a:gd name="T89" fmla="*/ 500 h 1025"/>
                <a:gd name="T90" fmla="*/ 162 w 830"/>
                <a:gd name="T91" fmla="*/ 1021 h 1025"/>
                <a:gd name="T92" fmla="*/ 155 w 830"/>
                <a:gd name="T93" fmla="*/ 1025 h 1025"/>
                <a:gd name="T94" fmla="*/ 152 w 830"/>
                <a:gd name="T95" fmla="*/ 1016 h 1025"/>
                <a:gd name="T96" fmla="*/ 159 w 830"/>
                <a:gd name="T97" fmla="*/ 1014 h 1025"/>
                <a:gd name="T98" fmla="*/ 162 w 830"/>
                <a:gd name="T99" fmla="*/ 1021 h 10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30"/>
                <a:gd name="T151" fmla="*/ 0 h 1025"/>
                <a:gd name="T152" fmla="*/ 830 w 830"/>
                <a:gd name="T153" fmla="*/ 1025 h 10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30" h="1025">
                  <a:moveTo>
                    <a:pt x="157" y="1007"/>
                  </a:moveTo>
                  <a:lnTo>
                    <a:pt x="661" y="808"/>
                  </a:lnTo>
                  <a:lnTo>
                    <a:pt x="666" y="821"/>
                  </a:lnTo>
                  <a:lnTo>
                    <a:pt x="162" y="1021"/>
                  </a:lnTo>
                  <a:lnTo>
                    <a:pt x="157" y="1007"/>
                  </a:lnTo>
                  <a:close/>
                  <a:moveTo>
                    <a:pt x="669" y="816"/>
                  </a:moveTo>
                  <a:lnTo>
                    <a:pt x="669" y="820"/>
                  </a:lnTo>
                  <a:lnTo>
                    <a:pt x="666" y="821"/>
                  </a:lnTo>
                  <a:lnTo>
                    <a:pt x="662" y="814"/>
                  </a:lnTo>
                  <a:lnTo>
                    <a:pt x="669" y="816"/>
                  </a:lnTo>
                  <a:close/>
                  <a:moveTo>
                    <a:pt x="656" y="813"/>
                  </a:moveTo>
                  <a:lnTo>
                    <a:pt x="814" y="177"/>
                  </a:lnTo>
                  <a:lnTo>
                    <a:pt x="828" y="181"/>
                  </a:lnTo>
                  <a:lnTo>
                    <a:pt x="669" y="816"/>
                  </a:lnTo>
                  <a:lnTo>
                    <a:pt x="656" y="813"/>
                  </a:lnTo>
                  <a:close/>
                  <a:moveTo>
                    <a:pt x="823" y="172"/>
                  </a:moveTo>
                  <a:lnTo>
                    <a:pt x="830" y="176"/>
                  </a:lnTo>
                  <a:lnTo>
                    <a:pt x="828" y="181"/>
                  </a:lnTo>
                  <a:lnTo>
                    <a:pt x="821" y="179"/>
                  </a:lnTo>
                  <a:lnTo>
                    <a:pt x="823" y="172"/>
                  </a:lnTo>
                  <a:close/>
                  <a:moveTo>
                    <a:pt x="818" y="186"/>
                  </a:moveTo>
                  <a:lnTo>
                    <a:pt x="411" y="15"/>
                  </a:lnTo>
                  <a:lnTo>
                    <a:pt x="417" y="1"/>
                  </a:lnTo>
                  <a:lnTo>
                    <a:pt x="823" y="172"/>
                  </a:lnTo>
                  <a:lnTo>
                    <a:pt x="818" y="186"/>
                  </a:lnTo>
                  <a:close/>
                  <a:moveTo>
                    <a:pt x="408" y="3"/>
                  </a:moveTo>
                  <a:lnTo>
                    <a:pt x="411" y="0"/>
                  </a:lnTo>
                  <a:lnTo>
                    <a:pt x="417" y="1"/>
                  </a:lnTo>
                  <a:lnTo>
                    <a:pt x="415" y="8"/>
                  </a:lnTo>
                  <a:lnTo>
                    <a:pt x="408" y="3"/>
                  </a:lnTo>
                  <a:close/>
                  <a:moveTo>
                    <a:pt x="420" y="13"/>
                  </a:moveTo>
                  <a:lnTo>
                    <a:pt x="14" y="507"/>
                  </a:lnTo>
                  <a:lnTo>
                    <a:pt x="2" y="497"/>
                  </a:lnTo>
                  <a:lnTo>
                    <a:pt x="408" y="3"/>
                  </a:lnTo>
                  <a:lnTo>
                    <a:pt x="420" y="13"/>
                  </a:lnTo>
                  <a:close/>
                  <a:moveTo>
                    <a:pt x="0" y="504"/>
                  </a:moveTo>
                  <a:lnTo>
                    <a:pt x="0" y="500"/>
                  </a:lnTo>
                  <a:lnTo>
                    <a:pt x="2" y="497"/>
                  </a:lnTo>
                  <a:lnTo>
                    <a:pt x="7" y="502"/>
                  </a:lnTo>
                  <a:lnTo>
                    <a:pt x="0" y="504"/>
                  </a:lnTo>
                  <a:close/>
                  <a:moveTo>
                    <a:pt x="14" y="500"/>
                  </a:moveTo>
                  <a:lnTo>
                    <a:pt x="166" y="1013"/>
                  </a:lnTo>
                  <a:lnTo>
                    <a:pt x="152" y="1016"/>
                  </a:lnTo>
                  <a:lnTo>
                    <a:pt x="0" y="504"/>
                  </a:lnTo>
                  <a:lnTo>
                    <a:pt x="14" y="500"/>
                  </a:lnTo>
                  <a:close/>
                  <a:moveTo>
                    <a:pt x="162" y="1021"/>
                  </a:moveTo>
                  <a:lnTo>
                    <a:pt x="155" y="1025"/>
                  </a:lnTo>
                  <a:lnTo>
                    <a:pt x="152" y="1016"/>
                  </a:lnTo>
                  <a:lnTo>
                    <a:pt x="159" y="1014"/>
                  </a:lnTo>
                  <a:lnTo>
                    <a:pt x="162" y="1021"/>
                  </a:lnTo>
                  <a:close/>
                </a:path>
              </a:pathLst>
            </a:custGeom>
            <a:solidFill>
              <a:srgbClr val="1F1A17"/>
            </a:solidFill>
            <a:ln w="9525">
              <a:noFill/>
              <a:round/>
            </a:ln>
          </p:spPr>
          <p:txBody>
            <a:bodyPr/>
            <a:lstStyle/>
            <a:p>
              <a:endParaRPr lang="en-IN"/>
            </a:p>
          </p:txBody>
        </p:sp>
        <p:sp>
          <p:nvSpPr>
            <p:cNvPr id="6197" name="Text Box 111"/>
            <p:cNvSpPr txBox="1">
              <a:spLocks noChangeArrowheads="1"/>
            </p:cNvSpPr>
            <p:nvPr/>
          </p:nvSpPr>
          <p:spPr bwMode="auto">
            <a:xfrm>
              <a:off x="2916" y="3360"/>
              <a:ext cx="185" cy="173"/>
            </a:xfrm>
            <a:prstGeom prst="rect">
              <a:avLst/>
            </a:prstGeom>
            <a:noFill/>
            <a:ln w="9525">
              <a:noFill/>
              <a:miter lim="800000"/>
            </a:ln>
          </p:spPr>
          <p:txBody>
            <a:bodyPr wrap="none">
              <a:spAutoFit/>
            </a:bodyPr>
            <a:lstStyle/>
            <a:p>
              <a:r>
                <a:rPr lang="en-US" sz="1200" b="1">
                  <a:latin typeface="Times New Roman" charset="0"/>
                </a:rPr>
                <a:t>A</a:t>
              </a:r>
              <a:endParaRPr lang="en-US" sz="1200" b="1">
                <a:latin typeface="Times New Roman" charset="0"/>
              </a:endParaRPr>
            </a:p>
          </p:txBody>
        </p:sp>
        <p:sp>
          <p:nvSpPr>
            <p:cNvPr id="6198" name="Text Box 112"/>
            <p:cNvSpPr txBox="1">
              <a:spLocks noChangeArrowheads="1"/>
            </p:cNvSpPr>
            <p:nvPr/>
          </p:nvSpPr>
          <p:spPr bwMode="auto">
            <a:xfrm>
              <a:off x="3204" y="3912"/>
              <a:ext cx="180" cy="173"/>
            </a:xfrm>
            <a:prstGeom prst="rect">
              <a:avLst/>
            </a:prstGeom>
            <a:noFill/>
            <a:ln w="9525">
              <a:noFill/>
              <a:miter lim="800000"/>
            </a:ln>
          </p:spPr>
          <p:txBody>
            <a:bodyPr wrap="none">
              <a:spAutoFit/>
            </a:bodyPr>
            <a:lstStyle/>
            <a:p>
              <a:r>
                <a:rPr lang="en-US" sz="1200" b="1">
                  <a:latin typeface="Times New Roman" charset="0"/>
                </a:rPr>
                <a:t>B</a:t>
              </a:r>
              <a:endParaRPr lang="en-US" sz="1200" b="1">
                <a:latin typeface="Times New Roman" charset="0"/>
              </a:endParaRPr>
            </a:p>
          </p:txBody>
        </p:sp>
        <p:sp>
          <p:nvSpPr>
            <p:cNvPr id="6199" name="Text Box 113"/>
            <p:cNvSpPr txBox="1">
              <a:spLocks noChangeArrowheads="1"/>
            </p:cNvSpPr>
            <p:nvPr/>
          </p:nvSpPr>
          <p:spPr bwMode="auto">
            <a:xfrm>
              <a:off x="3618" y="3750"/>
              <a:ext cx="185" cy="173"/>
            </a:xfrm>
            <a:prstGeom prst="rect">
              <a:avLst/>
            </a:prstGeom>
            <a:noFill/>
            <a:ln w="9525">
              <a:noFill/>
              <a:miter lim="800000"/>
            </a:ln>
          </p:spPr>
          <p:txBody>
            <a:bodyPr wrap="none">
              <a:spAutoFit/>
            </a:bodyPr>
            <a:lstStyle/>
            <a:p>
              <a:r>
                <a:rPr lang="en-US" sz="1200" b="1">
                  <a:latin typeface="Times New Roman" charset="0"/>
                </a:rPr>
                <a:t>C</a:t>
              </a:r>
              <a:endParaRPr lang="en-US" sz="1200" b="1">
                <a:latin typeface="Times New Roman" charset="0"/>
              </a:endParaRPr>
            </a:p>
          </p:txBody>
        </p:sp>
        <p:sp>
          <p:nvSpPr>
            <p:cNvPr id="6200" name="Text Box 114"/>
            <p:cNvSpPr txBox="1">
              <a:spLocks noChangeArrowheads="1"/>
            </p:cNvSpPr>
            <p:nvPr/>
          </p:nvSpPr>
          <p:spPr bwMode="auto">
            <a:xfrm>
              <a:off x="3840" y="3024"/>
              <a:ext cx="185" cy="173"/>
            </a:xfrm>
            <a:prstGeom prst="rect">
              <a:avLst/>
            </a:prstGeom>
            <a:noFill/>
            <a:ln w="9525">
              <a:noFill/>
              <a:miter lim="800000"/>
            </a:ln>
          </p:spPr>
          <p:txBody>
            <a:bodyPr wrap="none">
              <a:spAutoFit/>
            </a:bodyPr>
            <a:lstStyle/>
            <a:p>
              <a:r>
                <a:rPr lang="en-US" sz="1200" b="1">
                  <a:latin typeface="Times New Roman" charset="0"/>
                </a:rPr>
                <a:t>D</a:t>
              </a:r>
              <a:endParaRPr lang="en-US" sz="1200" b="1">
                <a:latin typeface="Times New Roman" charset="0"/>
              </a:endParaRPr>
            </a:p>
          </p:txBody>
        </p:sp>
        <p:sp>
          <p:nvSpPr>
            <p:cNvPr id="6201" name="Text Box 115"/>
            <p:cNvSpPr txBox="1">
              <a:spLocks noChangeArrowheads="1"/>
            </p:cNvSpPr>
            <p:nvPr/>
          </p:nvSpPr>
          <p:spPr bwMode="auto">
            <a:xfrm>
              <a:off x="3379" y="2820"/>
              <a:ext cx="180" cy="173"/>
            </a:xfrm>
            <a:prstGeom prst="rect">
              <a:avLst/>
            </a:prstGeom>
            <a:noFill/>
            <a:ln w="9525">
              <a:noFill/>
              <a:miter lim="800000"/>
            </a:ln>
          </p:spPr>
          <p:txBody>
            <a:bodyPr wrap="none">
              <a:spAutoFit/>
            </a:bodyPr>
            <a:lstStyle/>
            <a:p>
              <a:r>
                <a:rPr lang="en-US" sz="1200" b="1">
                  <a:latin typeface="Times New Roman" charset="0"/>
                </a:rPr>
                <a:t>E</a:t>
              </a:r>
              <a:endParaRPr lang="en-US" sz="1200" b="1">
                <a:latin typeface="Times New Roman" charset="0"/>
              </a:endParaRPr>
            </a:p>
          </p:txBody>
        </p:sp>
      </p:grpSp>
      <p:grpSp>
        <p:nvGrpSpPr>
          <p:cNvPr id="27" name="Group 116"/>
          <p:cNvGrpSpPr/>
          <p:nvPr/>
        </p:nvGrpSpPr>
        <p:grpSpPr bwMode="auto">
          <a:xfrm>
            <a:off x="6477000" y="4800600"/>
            <a:ext cx="2667000" cy="1828800"/>
            <a:chOff x="4080" y="3024"/>
            <a:chExt cx="1680" cy="1152"/>
          </a:xfrm>
        </p:grpSpPr>
        <p:sp>
          <p:nvSpPr>
            <p:cNvPr id="6191" name="Text Box 117"/>
            <p:cNvSpPr txBox="1">
              <a:spLocks noChangeArrowheads="1"/>
            </p:cNvSpPr>
            <p:nvPr/>
          </p:nvSpPr>
          <p:spPr bwMode="auto">
            <a:xfrm>
              <a:off x="4080" y="3534"/>
              <a:ext cx="172" cy="192"/>
            </a:xfrm>
            <a:prstGeom prst="rect">
              <a:avLst/>
            </a:prstGeom>
            <a:noFill/>
            <a:ln w="9525">
              <a:noFill/>
              <a:miter lim="800000"/>
            </a:ln>
          </p:spPr>
          <p:txBody>
            <a:bodyPr wrap="none">
              <a:spAutoFit/>
            </a:bodyPr>
            <a:lstStyle/>
            <a:p>
              <a:r>
                <a:rPr lang="en-US" sz="1400" b="1">
                  <a:latin typeface="Times New Roman" charset="0"/>
                </a:rPr>
                <a:t>1</a:t>
              </a:r>
              <a:endParaRPr lang="en-US" sz="1400" b="1">
                <a:latin typeface="Times New Roman" charset="0"/>
              </a:endParaRPr>
            </a:p>
          </p:txBody>
        </p:sp>
        <p:sp>
          <p:nvSpPr>
            <p:cNvPr id="6192" name="Freeform 118"/>
            <p:cNvSpPr/>
            <p:nvPr/>
          </p:nvSpPr>
          <p:spPr bwMode="auto">
            <a:xfrm>
              <a:off x="4176" y="3163"/>
              <a:ext cx="1452" cy="866"/>
            </a:xfrm>
            <a:custGeom>
              <a:avLst/>
              <a:gdLst>
                <a:gd name="T0" fmla="*/ 0 w 1567"/>
                <a:gd name="T1" fmla="*/ 455 h 935"/>
                <a:gd name="T2" fmla="*/ 751 w 1567"/>
                <a:gd name="T3" fmla="*/ 0 h 935"/>
                <a:gd name="T4" fmla="*/ 1567 w 1567"/>
                <a:gd name="T5" fmla="*/ 480 h 935"/>
                <a:gd name="T6" fmla="*/ 818 w 1567"/>
                <a:gd name="T7" fmla="*/ 935 h 935"/>
                <a:gd name="T8" fmla="*/ 0 w 1567"/>
                <a:gd name="T9" fmla="*/ 455 h 935"/>
                <a:gd name="T10" fmla="*/ 0 60000 65536"/>
                <a:gd name="T11" fmla="*/ 0 60000 65536"/>
                <a:gd name="T12" fmla="*/ 0 60000 65536"/>
                <a:gd name="T13" fmla="*/ 0 60000 65536"/>
                <a:gd name="T14" fmla="*/ 0 60000 65536"/>
                <a:gd name="T15" fmla="*/ 0 w 1567"/>
                <a:gd name="T16" fmla="*/ 0 h 935"/>
                <a:gd name="T17" fmla="*/ 1567 w 1567"/>
                <a:gd name="T18" fmla="*/ 935 h 935"/>
              </a:gdLst>
              <a:ahLst/>
              <a:cxnLst>
                <a:cxn ang="T10">
                  <a:pos x="T0" y="T1"/>
                </a:cxn>
                <a:cxn ang="T11">
                  <a:pos x="T2" y="T3"/>
                </a:cxn>
                <a:cxn ang="T12">
                  <a:pos x="T4" y="T5"/>
                </a:cxn>
                <a:cxn ang="T13">
                  <a:pos x="T6" y="T7"/>
                </a:cxn>
                <a:cxn ang="T14">
                  <a:pos x="T8" y="T9"/>
                </a:cxn>
              </a:cxnLst>
              <a:rect l="T15" t="T16" r="T17" b="T18"/>
              <a:pathLst>
                <a:path w="1567" h="935">
                  <a:moveTo>
                    <a:pt x="0" y="455"/>
                  </a:moveTo>
                  <a:lnTo>
                    <a:pt x="751" y="0"/>
                  </a:lnTo>
                  <a:lnTo>
                    <a:pt x="1567" y="480"/>
                  </a:lnTo>
                  <a:lnTo>
                    <a:pt x="818" y="935"/>
                  </a:lnTo>
                  <a:lnTo>
                    <a:pt x="0" y="455"/>
                  </a:lnTo>
                  <a:close/>
                </a:path>
              </a:pathLst>
            </a:custGeom>
            <a:noFill/>
            <a:ln w="4763">
              <a:solidFill>
                <a:srgbClr val="1F1A17"/>
              </a:solidFill>
              <a:round/>
            </a:ln>
          </p:spPr>
          <p:txBody>
            <a:bodyPr/>
            <a:lstStyle/>
            <a:p>
              <a:endParaRPr lang="en-IN"/>
            </a:p>
          </p:txBody>
        </p:sp>
        <p:sp>
          <p:nvSpPr>
            <p:cNvPr id="6193" name="Text Box 119"/>
            <p:cNvSpPr txBox="1">
              <a:spLocks noChangeArrowheads="1"/>
            </p:cNvSpPr>
            <p:nvPr/>
          </p:nvSpPr>
          <p:spPr bwMode="auto">
            <a:xfrm>
              <a:off x="4848" y="3984"/>
              <a:ext cx="172" cy="192"/>
            </a:xfrm>
            <a:prstGeom prst="rect">
              <a:avLst/>
            </a:prstGeom>
            <a:noFill/>
            <a:ln w="9525">
              <a:noFill/>
              <a:miter lim="800000"/>
            </a:ln>
          </p:spPr>
          <p:txBody>
            <a:bodyPr wrap="none">
              <a:spAutoFit/>
            </a:bodyPr>
            <a:lstStyle/>
            <a:p>
              <a:r>
                <a:rPr lang="en-US" sz="1400" b="1">
                  <a:latin typeface="Times New Roman" charset="0"/>
                </a:rPr>
                <a:t>2</a:t>
              </a:r>
              <a:endParaRPr lang="en-US" sz="1400" b="1">
                <a:latin typeface="Times New Roman" charset="0"/>
              </a:endParaRPr>
            </a:p>
          </p:txBody>
        </p:sp>
        <p:sp>
          <p:nvSpPr>
            <p:cNvPr id="6194" name="Text Box 120"/>
            <p:cNvSpPr txBox="1">
              <a:spLocks noChangeArrowheads="1"/>
            </p:cNvSpPr>
            <p:nvPr/>
          </p:nvSpPr>
          <p:spPr bwMode="auto">
            <a:xfrm>
              <a:off x="5588" y="3552"/>
              <a:ext cx="172" cy="192"/>
            </a:xfrm>
            <a:prstGeom prst="rect">
              <a:avLst/>
            </a:prstGeom>
            <a:noFill/>
            <a:ln w="9525">
              <a:noFill/>
              <a:miter lim="800000"/>
            </a:ln>
          </p:spPr>
          <p:txBody>
            <a:bodyPr wrap="none">
              <a:spAutoFit/>
            </a:bodyPr>
            <a:lstStyle/>
            <a:p>
              <a:r>
                <a:rPr lang="en-US" sz="1400" b="1">
                  <a:latin typeface="Times New Roman" charset="0"/>
                </a:rPr>
                <a:t>3</a:t>
              </a:r>
              <a:endParaRPr lang="en-US" sz="1400" b="1">
                <a:latin typeface="Times New Roman" charset="0"/>
              </a:endParaRPr>
            </a:p>
          </p:txBody>
        </p:sp>
        <p:sp>
          <p:nvSpPr>
            <p:cNvPr id="6195" name="Text Box 121"/>
            <p:cNvSpPr txBox="1">
              <a:spLocks noChangeArrowheads="1"/>
            </p:cNvSpPr>
            <p:nvPr/>
          </p:nvSpPr>
          <p:spPr bwMode="auto">
            <a:xfrm>
              <a:off x="4752" y="3024"/>
              <a:ext cx="172" cy="192"/>
            </a:xfrm>
            <a:prstGeom prst="rect">
              <a:avLst/>
            </a:prstGeom>
            <a:noFill/>
            <a:ln w="9525">
              <a:noFill/>
              <a:miter lim="800000"/>
            </a:ln>
          </p:spPr>
          <p:txBody>
            <a:bodyPr wrap="none">
              <a:spAutoFit/>
            </a:bodyPr>
            <a:lstStyle/>
            <a:p>
              <a:r>
                <a:rPr lang="en-US" sz="1400" b="1">
                  <a:latin typeface="Times New Roman" charset="0"/>
                </a:rPr>
                <a:t>4</a:t>
              </a:r>
              <a:endParaRPr lang="en-US" sz="1400" b="1">
                <a:latin typeface="Times New Roman" charset="0"/>
              </a:endParaRPr>
            </a:p>
          </p:txBody>
        </p:sp>
      </p:grpSp>
      <p:grpSp>
        <p:nvGrpSpPr>
          <p:cNvPr id="28" name="Group 122"/>
          <p:cNvGrpSpPr/>
          <p:nvPr/>
        </p:nvGrpSpPr>
        <p:grpSpPr bwMode="auto">
          <a:xfrm>
            <a:off x="6781800" y="5057775"/>
            <a:ext cx="2055813" cy="1389063"/>
            <a:chOff x="4272" y="3186"/>
            <a:chExt cx="1295" cy="875"/>
          </a:xfrm>
        </p:grpSpPr>
        <p:sp>
          <p:nvSpPr>
            <p:cNvPr id="6184" name="Freeform 123"/>
            <p:cNvSpPr>
              <a:spLocks noEditPoints="1"/>
            </p:cNvSpPr>
            <p:nvPr/>
          </p:nvSpPr>
          <p:spPr bwMode="auto">
            <a:xfrm>
              <a:off x="4444" y="3318"/>
              <a:ext cx="1047" cy="632"/>
            </a:xfrm>
            <a:custGeom>
              <a:avLst/>
              <a:gdLst>
                <a:gd name="T0" fmla="*/ 656 w 1130"/>
                <a:gd name="T1" fmla="*/ 668 h 682"/>
                <a:gd name="T2" fmla="*/ 1115 w 1130"/>
                <a:gd name="T3" fmla="*/ 390 h 682"/>
                <a:gd name="T4" fmla="*/ 1122 w 1130"/>
                <a:gd name="T5" fmla="*/ 402 h 682"/>
                <a:gd name="T6" fmla="*/ 664 w 1130"/>
                <a:gd name="T7" fmla="*/ 680 h 682"/>
                <a:gd name="T8" fmla="*/ 656 w 1130"/>
                <a:gd name="T9" fmla="*/ 668 h 682"/>
                <a:gd name="T10" fmla="*/ 1124 w 1130"/>
                <a:gd name="T11" fmla="*/ 392 h 682"/>
                <a:gd name="T12" fmla="*/ 1130 w 1130"/>
                <a:gd name="T13" fmla="*/ 398 h 682"/>
                <a:gd name="T14" fmla="*/ 1122 w 1130"/>
                <a:gd name="T15" fmla="*/ 402 h 682"/>
                <a:gd name="T16" fmla="*/ 1119 w 1130"/>
                <a:gd name="T17" fmla="*/ 397 h 682"/>
                <a:gd name="T18" fmla="*/ 1124 w 1130"/>
                <a:gd name="T19" fmla="*/ 392 h 682"/>
                <a:gd name="T20" fmla="*/ 1113 w 1130"/>
                <a:gd name="T21" fmla="*/ 402 h 682"/>
                <a:gd name="T22" fmla="*/ 745 w 1130"/>
                <a:gd name="T23" fmla="*/ 14 h 682"/>
                <a:gd name="T24" fmla="*/ 755 w 1130"/>
                <a:gd name="T25" fmla="*/ 4 h 682"/>
                <a:gd name="T26" fmla="*/ 1124 w 1130"/>
                <a:gd name="T27" fmla="*/ 392 h 682"/>
                <a:gd name="T28" fmla="*/ 1113 w 1130"/>
                <a:gd name="T29" fmla="*/ 402 h 682"/>
                <a:gd name="T30" fmla="*/ 748 w 1130"/>
                <a:gd name="T31" fmla="*/ 2 h 682"/>
                <a:gd name="T32" fmla="*/ 751 w 1130"/>
                <a:gd name="T33" fmla="*/ 0 h 682"/>
                <a:gd name="T34" fmla="*/ 755 w 1130"/>
                <a:gd name="T35" fmla="*/ 4 h 682"/>
                <a:gd name="T36" fmla="*/ 750 w 1130"/>
                <a:gd name="T37" fmla="*/ 9 h 682"/>
                <a:gd name="T38" fmla="*/ 748 w 1130"/>
                <a:gd name="T39" fmla="*/ 2 h 682"/>
                <a:gd name="T40" fmla="*/ 750 w 1130"/>
                <a:gd name="T41" fmla="*/ 16 h 682"/>
                <a:gd name="T42" fmla="*/ 82 w 1130"/>
                <a:gd name="T43" fmla="*/ 65 h 682"/>
                <a:gd name="T44" fmla="*/ 80 w 1130"/>
                <a:gd name="T45" fmla="*/ 52 h 682"/>
                <a:gd name="T46" fmla="*/ 748 w 1130"/>
                <a:gd name="T47" fmla="*/ 2 h 682"/>
                <a:gd name="T48" fmla="*/ 750 w 1130"/>
                <a:gd name="T49" fmla="*/ 16 h 682"/>
                <a:gd name="T50" fmla="*/ 74 w 1130"/>
                <a:gd name="T51" fmla="*/ 57 h 682"/>
                <a:gd name="T52" fmla="*/ 75 w 1130"/>
                <a:gd name="T53" fmla="*/ 52 h 682"/>
                <a:gd name="T54" fmla="*/ 80 w 1130"/>
                <a:gd name="T55" fmla="*/ 52 h 682"/>
                <a:gd name="T56" fmla="*/ 80 w 1130"/>
                <a:gd name="T57" fmla="*/ 59 h 682"/>
                <a:gd name="T58" fmla="*/ 74 w 1130"/>
                <a:gd name="T59" fmla="*/ 57 h 682"/>
                <a:gd name="T60" fmla="*/ 87 w 1130"/>
                <a:gd name="T61" fmla="*/ 59 h 682"/>
                <a:gd name="T62" fmla="*/ 16 w 1130"/>
                <a:gd name="T63" fmla="*/ 458 h 682"/>
                <a:gd name="T64" fmla="*/ 2 w 1130"/>
                <a:gd name="T65" fmla="*/ 455 h 682"/>
                <a:gd name="T66" fmla="*/ 74 w 1130"/>
                <a:gd name="T67" fmla="*/ 57 h 682"/>
                <a:gd name="T68" fmla="*/ 87 w 1130"/>
                <a:gd name="T69" fmla="*/ 59 h 682"/>
                <a:gd name="T70" fmla="*/ 7 w 1130"/>
                <a:gd name="T71" fmla="*/ 463 h 682"/>
                <a:gd name="T72" fmla="*/ 0 w 1130"/>
                <a:gd name="T73" fmla="*/ 462 h 682"/>
                <a:gd name="T74" fmla="*/ 2 w 1130"/>
                <a:gd name="T75" fmla="*/ 455 h 682"/>
                <a:gd name="T76" fmla="*/ 9 w 1130"/>
                <a:gd name="T77" fmla="*/ 457 h 682"/>
                <a:gd name="T78" fmla="*/ 7 w 1130"/>
                <a:gd name="T79" fmla="*/ 463 h 682"/>
                <a:gd name="T80" fmla="*/ 10 w 1130"/>
                <a:gd name="T81" fmla="*/ 450 h 682"/>
                <a:gd name="T82" fmla="*/ 663 w 1130"/>
                <a:gd name="T83" fmla="*/ 668 h 682"/>
                <a:gd name="T84" fmla="*/ 658 w 1130"/>
                <a:gd name="T85" fmla="*/ 680 h 682"/>
                <a:gd name="T86" fmla="*/ 7 w 1130"/>
                <a:gd name="T87" fmla="*/ 463 h 682"/>
                <a:gd name="T88" fmla="*/ 10 w 1130"/>
                <a:gd name="T89" fmla="*/ 450 h 682"/>
                <a:gd name="T90" fmla="*/ 664 w 1130"/>
                <a:gd name="T91" fmla="*/ 680 h 682"/>
                <a:gd name="T92" fmla="*/ 661 w 1130"/>
                <a:gd name="T93" fmla="*/ 682 h 682"/>
                <a:gd name="T94" fmla="*/ 658 w 1130"/>
                <a:gd name="T95" fmla="*/ 680 h 682"/>
                <a:gd name="T96" fmla="*/ 659 w 1130"/>
                <a:gd name="T97" fmla="*/ 674 h 682"/>
                <a:gd name="T98" fmla="*/ 664 w 1130"/>
                <a:gd name="T99" fmla="*/ 680 h 6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0"/>
                <a:gd name="T151" fmla="*/ 0 h 682"/>
                <a:gd name="T152" fmla="*/ 1130 w 1130"/>
                <a:gd name="T153" fmla="*/ 682 h 6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0" h="682">
                  <a:moveTo>
                    <a:pt x="656" y="668"/>
                  </a:moveTo>
                  <a:lnTo>
                    <a:pt x="1115" y="390"/>
                  </a:lnTo>
                  <a:lnTo>
                    <a:pt x="1122" y="402"/>
                  </a:lnTo>
                  <a:lnTo>
                    <a:pt x="664" y="680"/>
                  </a:lnTo>
                  <a:lnTo>
                    <a:pt x="656" y="668"/>
                  </a:lnTo>
                  <a:close/>
                  <a:moveTo>
                    <a:pt x="1124" y="392"/>
                  </a:moveTo>
                  <a:lnTo>
                    <a:pt x="1130" y="398"/>
                  </a:lnTo>
                  <a:lnTo>
                    <a:pt x="1122" y="402"/>
                  </a:lnTo>
                  <a:lnTo>
                    <a:pt x="1119" y="397"/>
                  </a:lnTo>
                  <a:lnTo>
                    <a:pt x="1124" y="392"/>
                  </a:lnTo>
                  <a:close/>
                  <a:moveTo>
                    <a:pt x="1113" y="402"/>
                  </a:moveTo>
                  <a:lnTo>
                    <a:pt x="745" y="14"/>
                  </a:lnTo>
                  <a:lnTo>
                    <a:pt x="755" y="4"/>
                  </a:lnTo>
                  <a:lnTo>
                    <a:pt x="1124" y="392"/>
                  </a:lnTo>
                  <a:lnTo>
                    <a:pt x="1113" y="402"/>
                  </a:lnTo>
                  <a:close/>
                  <a:moveTo>
                    <a:pt x="748" y="2"/>
                  </a:moveTo>
                  <a:lnTo>
                    <a:pt x="751" y="0"/>
                  </a:lnTo>
                  <a:lnTo>
                    <a:pt x="755" y="4"/>
                  </a:lnTo>
                  <a:lnTo>
                    <a:pt x="750" y="9"/>
                  </a:lnTo>
                  <a:lnTo>
                    <a:pt x="748" y="2"/>
                  </a:lnTo>
                  <a:close/>
                  <a:moveTo>
                    <a:pt x="750" y="16"/>
                  </a:moveTo>
                  <a:lnTo>
                    <a:pt x="82" y="65"/>
                  </a:lnTo>
                  <a:lnTo>
                    <a:pt x="80" y="52"/>
                  </a:lnTo>
                  <a:lnTo>
                    <a:pt x="748" y="2"/>
                  </a:lnTo>
                  <a:lnTo>
                    <a:pt x="750" y="16"/>
                  </a:lnTo>
                  <a:close/>
                  <a:moveTo>
                    <a:pt x="74" y="57"/>
                  </a:moveTo>
                  <a:lnTo>
                    <a:pt x="75" y="52"/>
                  </a:lnTo>
                  <a:lnTo>
                    <a:pt x="80" y="52"/>
                  </a:lnTo>
                  <a:lnTo>
                    <a:pt x="80" y="59"/>
                  </a:lnTo>
                  <a:lnTo>
                    <a:pt x="74" y="57"/>
                  </a:lnTo>
                  <a:close/>
                  <a:moveTo>
                    <a:pt x="87" y="59"/>
                  </a:moveTo>
                  <a:lnTo>
                    <a:pt x="16" y="458"/>
                  </a:lnTo>
                  <a:lnTo>
                    <a:pt x="2" y="455"/>
                  </a:lnTo>
                  <a:lnTo>
                    <a:pt x="74" y="57"/>
                  </a:lnTo>
                  <a:lnTo>
                    <a:pt x="87" y="59"/>
                  </a:lnTo>
                  <a:close/>
                  <a:moveTo>
                    <a:pt x="7" y="463"/>
                  </a:moveTo>
                  <a:lnTo>
                    <a:pt x="0" y="462"/>
                  </a:lnTo>
                  <a:lnTo>
                    <a:pt x="2" y="455"/>
                  </a:lnTo>
                  <a:lnTo>
                    <a:pt x="9" y="457"/>
                  </a:lnTo>
                  <a:lnTo>
                    <a:pt x="7" y="463"/>
                  </a:lnTo>
                  <a:close/>
                  <a:moveTo>
                    <a:pt x="10" y="450"/>
                  </a:moveTo>
                  <a:lnTo>
                    <a:pt x="663" y="668"/>
                  </a:lnTo>
                  <a:lnTo>
                    <a:pt x="658" y="680"/>
                  </a:lnTo>
                  <a:lnTo>
                    <a:pt x="7" y="463"/>
                  </a:lnTo>
                  <a:lnTo>
                    <a:pt x="10" y="450"/>
                  </a:lnTo>
                  <a:close/>
                  <a:moveTo>
                    <a:pt x="664" y="680"/>
                  </a:moveTo>
                  <a:lnTo>
                    <a:pt x="661" y="682"/>
                  </a:lnTo>
                  <a:lnTo>
                    <a:pt x="658" y="680"/>
                  </a:lnTo>
                  <a:lnTo>
                    <a:pt x="659" y="674"/>
                  </a:lnTo>
                  <a:lnTo>
                    <a:pt x="664" y="680"/>
                  </a:lnTo>
                  <a:close/>
                </a:path>
              </a:pathLst>
            </a:custGeom>
            <a:solidFill>
              <a:srgbClr val="1F1A17"/>
            </a:solidFill>
            <a:ln w="9525">
              <a:noFill/>
              <a:round/>
            </a:ln>
          </p:spPr>
          <p:txBody>
            <a:bodyPr/>
            <a:lstStyle/>
            <a:p>
              <a:endParaRPr lang="en-IN"/>
            </a:p>
          </p:txBody>
        </p:sp>
        <p:grpSp>
          <p:nvGrpSpPr>
            <p:cNvPr id="29" name="Group 124"/>
            <p:cNvGrpSpPr/>
            <p:nvPr/>
          </p:nvGrpSpPr>
          <p:grpSpPr bwMode="auto">
            <a:xfrm>
              <a:off x="4272" y="3186"/>
              <a:ext cx="1295" cy="875"/>
              <a:chOff x="4272" y="3186"/>
              <a:chExt cx="1295" cy="875"/>
            </a:xfrm>
          </p:grpSpPr>
          <p:sp>
            <p:nvSpPr>
              <p:cNvPr id="6186" name="Text Box 125"/>
              <p:cNvSpPr txBox="1">
                <a:spLocks noChangeArrowheads="1"/>
              </p:cNvSpPr>
              <p:nvPr/>
            </p:nvSpPr>
            <p:spPr bwMode="auto">
              <a:xfrm>
                <a:off x="4272" y="3696"/>
                <a:ext cx="185" cy="173"/>
              </a:xfrm>
              <a:prstGeom prst="rect">
                <a:avLst/>
              </a:prstGeom>
              <a:noFill/>
              <a:ln w="9525">
                <a:noFill/>
                <a:miter lim="800000"/>
              </a:ln>
            </p:spPr>
            <p:txBody>
              <a:bodyPr wrap="none">
                <a:spAutoFit/>
              </a:bodyPr>
              <a:lstStyle/>
              <a:p>
                <a:r>
                  <a:rPr lang="en-US" sz="1200" b="1">
                    <a:latin typeface="Times New Roman" charset="0"/>
                  </a:rPr>
                  <a:t>A</a:t>
                </a:r>
                <a:endParaRPr lang="en-US" sz="1200" b="1">
                  <a:latin typeface="Times New Roman" charset="0"/>
                </a:endParaRPr>
              </a:p>
            </p:txBody>
          </p:sp>
          <p:sp>
            <p:nvSpPr>
              <p:cNvPr id="6187" name="Text Box 126"/>
              <p:cNvSpPr txBox="1">
                <a:spLocks noChangeArrowheads="1"/>
              </p:cNvSpPr>
              <p:nvPr/>
            </p:nvSpPr>
            <p:spPr bwMode="auto">
              <a:xfrm>
                <a:off x="5040" y="3888"/>
                <a:ext cx="180" cy="173"/>
              </a:xfrm>
              <a:prstGeom prst="rect">
                <a:avLst/>
              </a:prstGeom>
              <a:noFill/>
              <a:ln w="9525">
                <a:noFill/>
                <a:miter lim="800000"/>
              </a:ln>
            </p:spPr>
            <p:txBody>
              <a:bodyPr wrap="none">
                <a:spAutoFit/>
              </a:bodyPr>
              <a:lstStyle/>
              <a:p>
                <a:r>
                  <a:rPr lang="en-US" sz="1200" b="1">
                    <a:latin typeface="Times New Roman" charset="0"/>
                  </a:rPr>
                  <a:t>B</a:t>
                </a:r>
                <a:endParaRPr lang="en-US" sz="1200" b="1">
                  <a:latin typeface="Times New Roman" charset="0"/>
                </a:endParaRPr>
              </a:p>
            </p:txBody>
          </p:sp>
          <p:sp>
            <p:nvSpPr>
              <p:cNvPr id="6188" name="Text Box 127"/>
              <p:cNvSpPr txBox="1">
                <a:spLocks noChangeArrowheads="1"/>
              </p:cNvSpPr>
              <p:nvPr/>
            </p:nvSpPr>
            <p:spPr bwMode="auto">
              <a:xfrm>
                <a:off x="5382" y="3678"/>
                <a:ext cx="185" cy="173"/>
              </a:xfrm>
              <a:prstGeom prst="rect">
                <a:avLst/>
              </a:prstGeom>
              <a:noFill/>
              <a:ln w="9525">
                <a:noFill/>
                <a:miter lim="800000"/>
              </a:ln>
            </p:spPr>
            <p:txBody>
              <a:bodyPr wrap="none">
                <a:spAutoFit/>
              </a:bodyPr>
              <a:lstStyle/>
              <a:p>
                <a:r>
                  <a:rPr lang="en-US" sz="1200" b="1">
                    <a:latin typeface="Times New Roman" charset="0"/>
                  </a:rPr>
                  <a:t>C</a:t>
                </a:r>
                <a:endParaRPr lang="en-US" sz="1200" b="1">
                  <a:latin typeface="Times New Roman" charset="0"/>
                </a:endParaRPr>
              </a:p>
            </p:txBody>
          </p:sp>
          <p:sp>
            <p:nvSpPr>
              <p:cNvPr id="6189" name="Text Box 128"/>
              <p:cNvSpPr txBox="1">
                <a:spLocks noChangeArrowheads="1"/>
              </p:cNvSpPr>
              <p:nvPr/>
            </p:nvSpPr>
            <p:spPr bwMode="auto">
              <a:xfrm>
                <a:off x="5100" y="3186"/>
                <a:ext cx="185" cy="173"/>
              </a:xfrm>
              <a:prstGeom prst="rect">
                <a:avLst/>
              </a:prstGeom>
              <a:noFill/>
              <a:ln w="9525">
                <a:noFill/>
                <a:miter lim="800000"/>
              </a:ln>
            </p:spPr>
            <p:txBody>
              <a:bodyPr wrap="none">
                <a:spAutoFit/>
              </a:bodyPr>
              <a:lstStyle/>
              <a:p>
                <a:r>
                  <a:rPr lang="en-US" sz="1200" b="1">
                    <a:latin typeface="Times New Roman" charset="0"/>
                  </a:rPr>
                  <a:t>D</a:t>
                </a:r>
                <a:endParaRPr lang="en-US" sz="1200" b="1">
                  <a:latin typeface="Times New Roman" charset="0"/>
                </a:endParaRPr>
              </a:p>
            </p:txBody>
          </p:sp>
          <p:sp>
            <p:nvSpPr>
              <p:cNvPr id="6190" name="Text Box 129"/>
              <p:cNvSpPr txBox="1">
                <a:spLocks noChangeArrowheads="1"/>
              </p:cNvSpPr>
              <p:nvPr/>
            </p:nvSpPr>
            <p:spPr bwMode="auto">
              <a:xfrm>
                <a:off x="4375" y="3253"/>
                <a:ext cx="180" cy="173"/>
              </a:xfrm>
              <a:prstGeom prst="rect">
                <a:avLst/>
              </a:prstGeom>
              <a:noFill/>
              <a:ln w="9525">
                <a:noFill/>
                <a:miter lim="800000"/>
              </a:ln>
            </p:spPr>
            <p:txBody>
              <a:bodyPr wrap="none">
                <a:spAutoFit/>
              </a:bodyPr>
              <a:lstStyle/>
              <a:p>
                <a:r>
                  <a:rPr lang="en-US" sz="1200" b="1">
                    <a:latin typeface="Times New Roman" charset="0"/>
                  </a:rPr>
                  <a:t>E</a:t>
                </a:r>
                <a:endParaRPr lang="en-US" sz="1200" b="1">
                  <a:latin typeface="Times New Roman" charset="0"/>
                </a:endParaRPr>
              </a:p>
            </p:txBody>
          </p:sp>
        </p:grpSp>
      </p:grpSp>
      <p:grpSp>
        <p:nvGrpSpPr>
          <p:cNvPr id="30" name="Group 130"/>
          <p:cNvGrpSpPr/>
          <p:nvPr/>
        </p:nvGrpSpPr>
        <p:grpSpPr bwMode="auto">
          <a:xfrm>
            <a:off x="-4763" y="0"/>
            <a:ext cx="2362201" cy="1219200"/>
            <a:chOff x="24" y="0"/>
            <a:chExt cx="1488" cy="768"/>
          </a:xfrm>
        </p:grpSpPr>
        <p:sp>
          <p:nvSpPr>
            <p:cNvPr id="6182" name="Rectangle 131"/>
            <p:cNvSpPr>
              <a:spLocks noChangeArrowheads="1"/>
            </p:cNvSpPr>
            <p:nvPr/>
          </p:nvSpPr>
          <p:spPr bwMode="auto">
            <a:xfrm>
              <a:off x="24" y="0"/>
              <a:ext cx="1488" cy="768"/>
            </a:xfrm>
            <a:prstGeom prst="rect">
              <a:avLst/>
            </a:prstGeom>
            <a:solidFill>
              <a:srgbClr val="FFFF00"/>
            </a:solidFill>
            <a:ln w="9525">
              <a:solidFill>
                <a:schemeClr val="tx1"/>
              </a:solidFill>
              <a:miter lim="800000"/>
            </a:ln>
          </p:spPr>
          <p:txBody>
            <a:bodyPr wrap="none" anchor="ctr"/>
            <a:lstStyle/>
            <a:p>
              <a:endParaRPr lang="en-IN"/>
            </a:p>
          </p:txBody>
        </p:sp>
        <p:sp>
          <p:nvSpPr>
            <p:cNvPr id="6183" name="Text Box 132"/>
            <p:cNvSpPr txBox="1">
              <a:spLocks noChangeArrowheads="1"/>
            </p:cNvSpPr>
            <p:nvPr/>
          </p:nvSpPr>
          <p:spPr bwMode="auto">
            <a:xfrm>
              <a:off x="117" y="107"/>
              <a:ext cx="1286" cy="577"/>
            </a:xfrm>
            <a:prstGeom prst="rect">
              <a:avLst/>
            </a:prstGeom>
            <a:noFill/>
            <a:ln w="9525">
              <a:noFill/>
              <a:miter lim="800000"/>
            </a:ln>
          </p:spPr>
          <p:txBody>
            <a:bodyPr wrap="none">
              <a:spAutoFit/>
            </a:bodyPr>
            <a:lstStyle/>
            <a:p>
              <a:pPr algn="ctr"/>
              <a:r>
                <a:rPr lang="en-US" b="1">
                  <a:solidFill>
                    <a:srgbClr val="FF3300"/>
                  </a:solidFill>
                  <a:latin typeface="Tahoma" charset="0"/>
                </a:rPr>
                <a:t> ISOMETRIC </a:t>
              </a:r>
              <a:endParaRPr lang="en-US" b="1">
                <a:solidFill>
                  <a:srgbClr val="FF3300"/>
                </a:solidFill>
                <a:latin typeface="Tahoma" charset="0"/>
              </a:endParaRPr>
            </a:p>
            <a:p>
              <a:pPr algn="ctr"/>
              <a:r>
                <a:rPr lang="en-US" b="1">
                  <a:solidFill>
                    <a:srgbClr val="FF3300"/>
                  </a:solidFill>
                  <a:latin typeface="Tahoma" charset="0"/>
                </a:rPr>
                <a:t>OF</a:t>
              </a:r>
              <a:endParaRPr lang="en-US" b="1">
                <a:solidFill>
                  <a:srgbClr val="FF3300"/>
                </a:solidFill>
                <a:latin typeface="Tahoma" charset="0"/>
              </a:endParaRPr>
            </a:p>
            <a:p>
              <a:pPr algn="ctr"/>
              <a:r>
                <a:rPr lang="en-US" b="1">
                  <a:solidFill>
                    <a:srgbClr val="FF3300"/>
                  </a:solidFill>
                  <a:latin typeface="Tahoma" charset="0"/>
                </a:rPr>
                <a:t>PLANE FIGURES</a:t>
              </a:r>
              <a:endParaRPr lang="en-US" b="1">
                <a:solidFill>
                  <a:srgbClr val="FF3300"/>
                </a:solidFill>
                <a:latin typeface="Tahoma" charset="0"/>
              </a:endParaRPr>
            </a:p>
          </p:txBody>
        </p:sp>
      </p:grpSp>
      <p:sp>
        <p:nvSpPr>
          <p:cNvPr id="6277" name="Rectangle 133"/>
          <p:cNvSpPr>
            <a:spLocks noChangeArrowheads="1"/>
          </p:cNvSpPr>
          <p:nvPr/>
        </p:nvSpPr>
        <p:spPr bwMode="auto">
          <a:xfrm>
            <a:off x="-4763" y="1219200"/>
            <a:ext cx="2362201" cy="5638800"/>
          </a:xfrm>
          <a:prstGeom prst="rect">
            <a:avLst/>
          </a:prstGeom>
          <a:solidFill>
            <a:srgbClr val="FF99FF"/>
          </a:solidFill>
          <a:ln w="9525">
            <a:solidFill>
              <a:schemeClr val="tx1"/>
            </a:solidFill>
            <a:miter lim="800000"/>
          </a:ln>
        </p:spPr>
        <p:txBody>
          <a:bodyPr wrap="none" anchor="ctr"/>
          <a:lstStyle/>
          <a:p>
            <a:pPr algn="ctr"/>
            <a:endParaRPr lang="en-SG" sz="2000">
              <a:latin typeface="Times New Roman" charset="0"/>
            </a:endParaRPr>
          </a:p>
        </p:txBody>
      </p:sp>
      <p:sp>
        <p:nvSpPr>
          <p:cNvPr id="6278" name="Text Box 134"/>
          <p:cNvSpPr txBox="1">
            <a:spLocks noChangeArrowheads="1"/>
          </p:cNvSpPr>
          <p:nvPr/>
        </p:nvSpPr>
        <p:spPr bwMode="auto">
          <a:xfrm>
            <a:off x="0" y="1323975"/>
            <a:ext cx="2438400" cy="5054600"/>
          </a:xfrm>
          <a:prstGeom prst="rect">
            <a:avLst/>
          </a:prstGeom>
          <a:noFill/>
          <a:ln w="9525">
            <a:noFill/>
            <a:miter lim="800000"/>
          </a:ln>
        </p:spPr>
        <p:txBody>
          <a:bodyPr>
            <a:spAutoFit/>
          </a:bodyPr>
          <a:lstStyle/>
          <a:p>
            <a:pPr algn="ctr"/>
            <a:r>
              <a:rPr lang="en-US" sz="1400" b="1">
                <a:latin typeface="Tahoma" charset="0"/>
              </a:rPr>
              <a:t>AS THESE ALL ARE </a:t>
            </a:r>
            <a:endParaRPr lang="en-US" sz="1400" b="1">
              <a:latin typeface="Tahoma" charset="0"/>
            </a:endParaRPr>
          </a:p>
          <a:p>
            <a:pPr algn="ctr"/>
            <a:r>
              <a:rPr lang="en-US" sz="1400" b="1">
                <a:latin typeface="Tahoma" charset="0"/>
              </a:rPr>
              <a:t>2-D FIGURES</a:t>
            </a:r>
            <a:endParaRPr lang="en-US" sz="1400" b="1">
              <a:latin typeface="Tahoma" charset="0"/>
            </a:endParaRPr>
          </a:p>
          <a:p>
            <a:pPr algn="ctr"/>
            <a:r>
              <a:rPr lang="en-US" sz="1400" b="1">
                <a:latin typeface="Tahoma" charset="0"/>
              </a:rPr>
              <a:t>WE REQUIRE ONLY TWO ISOMETRIC AXES.</a:t>
            </a:r>
            <a:endParaRPr lang="en-US" sz="1400" b="1">
              <a:latin typeface="Tahoma" charset="0"/>
            </a:endParaRPr>
          </a:p>
          <a:p>
            <a:pPr algn="ctr"/>
            <a:endParaRPr lang="en-US" sz="1400" b="1">
              <a:latin typeface="Tahoma" charset="0"/>
            </a:endParaRPr>
          </a:p>
          <a:p>
            <a:pPr algn="ctr"/>
            <a:r>
              <a:rPr lang="en-US" sz="1400" b="1">
                <a:latin typeface="Tahoma" charset="0"/>
              </a:rPr>
              <a:t>IF THE FIGURE IS  FRONT VIEW, H &amp; L AXES ARE REQUIRED.</a:t>
            </a:r>
            <a:endParaRPr lang="en-US" sz="1400" b="1">
              <a:latin typeface="Tahoma" charset="0"/>
            </a:endParaRPr>
          </a:p>
          <a:p>
            <a:pPr algn="ctr"/>
            <a:endParaRPr lang="en-US" sz="1400" b="1">
              <a:latin typeface="Tahoma" charset="0"/>
            </a:endParaRPr>
          </a:p>
          <a:p>
            <a:pPr algn="ctr"/>
            <a:r>
              <a:rPr lang="en-US" sz="1400" b="1">
                <a:latin typeface="Tahoma" charset="0"/>
              </a:rPr>
              <a:t>IF THE FIGURE IS TOP VIEW,  D &amp; L AXES ARE REQUIRED.</a:t>
            </a:r>
            <a:endParaRPr lang="en-US" sz="1400" b="1">
              <a:latin typeface="Tahoma" charset="0"/>
            </a:endParaRPr>
          </a:p>
          <a:p>
            <a:pPr algn="ctr"/>
            <a:endParaRPr lang="en-US" sz="1400" b="1">
              <a:latin typeface="Tahoma" charset="0"/>
            </a:endParaRPr>
          </a:p>
          <a:p>
            <a:pPr algn="ctr"/>
            <a:r>
              <a:rPr lang="en-US">
                <a:latin typeface="Tahoma" charset="0"/>
              </a:rPr>
              <a:t>Shapes containing </a:t>
            </a:r>
            <a:endParaRPr lang="en-US">
              <a:latin typeface="Tahoma" charset="0"/>
            </a:endParaRPr>
          </a:p>
          <a:p>
            <a:pPr algn="ctr"/>
            <a:r>
              <a:rPr lang="en-US">
                <a:latin typeface="Tahoma" charset="0"/>
              </a:rPr>
              <a:t>Inclined lines should be enclosed in a rectangle as shown. </a:t>
            </a:r>
            <a:endParaRPr lang="en-US">
              <a:latin typeface="Tahoma" charset="0"/>
            </a:endParaRPr>
          </a:p>
          <a:p>
            <a:pPr algn="ctr"/>
            <a:r>
              <a:rPr lang="en-US">
                <a:latin typeface="Tahoma" charset="0"/>
              </a:rPr>
              <a:t>Then first draw isom. of that rectangle and then inscribe that shape as it is.</a:t>
            </a:r>
            <a:endParaRPr lang="en-US">
              <a:latin typeface="Tahoma" charset="0"/>
            </a:endParaRPr>
          </a:p>
        </p:txBody>
      </p:sp>
      <p:sp>
        <p:nvSpPr>
          <p:cNvPr id="6174" name="Oval 135"/>
          <p:cNvSpPr>
            <a:spLocks noChangeArrowheads="1"/>
          </p:cNvSpPr>
          <p:nvPr/>
        </p:nvSpPr>
        <p:spPr bwMode="auto">
          <a:xfrm>
            <a:off x="0" y="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1</a:t>
            </a:r>
            <a:endParaRPr lang="en-US" b="1">
              <a:latin typeface="Times New Roman" charset="0"/>
            </a:endParaRPr>
          </a:p>
        </p:txBody>
      </p:sp>
      <p:grpSp>
        <p:nvGrpSpPr>
          <p:cNvPr id="31" name="Group 136"/>
          <p:cNvGrpSpPr/>
          <p:nvPr/>
        </p:nvGrpSpPr>
        <p:grpSpPr bwMode="auto">
          <a:xfrm>
            <a:off x="8016875" y="6629400"/>
            <a:ext cx="1096963" cy="182563"/>
            <a:chOff x="5050" y="0"/>
            <a:chExt cx="691" cy="115"/>
          </a:xfrm>
        </p:grpSpPr>
        <p:sp>
          <p:nvSpPr>
            <p:cNvPr id="6176" name="AutoShape 137">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6177" name="AutoShape 138">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6178" name="AutoShape 139">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6179" name="AutoShape 140">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6180" name="AutoShape 141">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6181" name="AutoShape 142">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6277"/>
                                        </p:tgtEl>
                                        <p:attrNameLst>
                                          <p:attrName>style.visibility</p:attrName>
                                        </p:attrNameLst>
                                      </p:cBhvr>
                                      <p:to>
                                        <p:strVal val="visible"/>
                                      </p:to>
                                    </p:set>
                                    <p:anim calcmode="lin" valueType="num">
                                      <p:cBhvr additive="base">
                                        <p:cTn id="13" dur="500" fill="hold"/>
                                        <p:tgtEl>
                                          <p:spTgt spid="6277"/>
                                        </p:tgtEl>
                                        <p:attrNameLst>
                                          <p:attrName>ppt_x</p:attrName>
                                        </p:attrNameLst>
                                      </p:cBhvr>
                                      <p:tavLst>
                                        <p:tav tm="0">
                                          <p:val>
                                            <p:strVal val="#ppt_x"/>
                                          </p:val>
                                        </p:tav>
                                        <p:tav tm="100000">
                                          <p:val>
                                            <p:strVal val="#ppt_x"/>
                                          </p:val>
                                        </p:tav>
                                      </p:tavLst>
                                    </p:anim>
                                    <p:anim calcmode="lin" valueType="num">
                                      <p:cBhvr additive="base">
                                        <p:cTn id="14" dur="500" fill="hold"/>
                                        <p:tgtEl>
                                          <p:spTgt spid="6277"/>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278"/>
                                        </p:tgtEl>
                                        <p:attrNameLst>
                                          <p:attrName>style.visibility</p:attrName>
                                        </p:attrNameLst>
                                      </p:cBhvr>
                                      <p:to>
                                        <p:strVal val="visible"/>
                                      </p:to>
                                    </p:set>
                                    <p:anim calcmode="lin" valueType="num">
                                      <p:cBhvr additive="base">
                                        <p:cTn id="19" dur="500" fill="hold"/>
                                        <p:tgtEl>
                                          <p:spTgt spid="6278"/>
                                        </p:tgtEl>
                                        <p:attrNameLst>
                                          <p:attrName>ppt_x</p:attrName>
                                        </p:attrNameLst>
                                      </p:cBhvr>
                                      <p:tavLst>
                                        <p:tav tm="0">
                                          <p:val>
                                            <p:strVal val="#ppt_x"/>
                                          </p:val>
                                        </p:tav>
                                        <p:tav tm="100000">
                                          <p:val>
                                            <p:strVal val="#ppt_x"/>
                                          </p:val>
                                        </p:tav>
                                      </p:tavLst>
                                    </p:anim>
                                    <p:anim calcmode="lin" valueType="num">
                                      <p:cBhvr additive="base">
                                        <p:cTn id="20" dur="500" fill="hold"/>
                                        <p:tgtEl>
                                          <p:spTgt spid="627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2"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ppt_x</p:attrName>
                                        </p:attrNameLst>
                                      </p:cBhvr>
                                      <p:tavLst>
                                        <p:tav tm="0">
                                          <p:val>
                                            <p:strVal val="#ppt_x+#ppt_w/2"/>
                                          </p:val>
                                        </p:tav>
                                        <p:tav tm="100000">
                                          <p:val>
                                            <p:strVal val="#ppt_x"/>
                                          </p:val>
                                        </p:tav>
                                      </p:tavLst>
                                    </p:anim>
                                    <p:anim calcmode="lin" valueType="num">
                                      <p:cBhvr>
                                        <p:cTn id="26" dur="500" fill="hold"/>
                                        <p:tgtEl>
                                          <p:spTgt spid="2"/>
                                        </p:tgtEl>
                                        <p:attrNameLst>
                                          <p:attrName>ppt_y</p:attrName>
                                        </p:attrNameLst>
                                      </p:cBhvr>
                                      <p:tavLst>
                                        <p:tav tm="0">
                                          <p:val>
                                            <p:strVal val="#ppt_y"/>
                                          </p:val>
                                        </p:tav>
                                        <p:tav tm="100000">
                                          <p:val>
                                            <p:strVal val="#ppt_y"/>
                                          </p:val>
                                        </p:tav>
                                      </p:tavLst>
                                    </p:anim>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grpId="0" nodeType="clickEffect">
                                  <p:stCondLst>
                                    <p:cond delay="0"/>
                                  </p:stCondLst>
                                  <p:childTnLst>
                                    <p:set>
                                      <p:cBhvr>
                                        <p:cTn id="32" dur="1" fill="hold">
                                          <p:stCondLst>
                                            <p:cond delay="0"/>
                                          </p:stCondLst>
                                        </p:cTn>
                                        <p:tgtEl>
                                          <p:spTgt spid="6146"/>
                                        </p:tgtEl>
                                        <p:attrNameLst>
                                          <p:attrName>style.visibility</p:attrName>
                                        </p:attrNameLst>
                                      </p:cBhvr>
                                      <p:to>
                                        <p:strVal val="visible"/>
                                      </p:to>
                                    </p:set>
                                    <p:anim calcmode="lin" valueType="num">
                                      <p:cBhvr>
                                        <p:cTn id="33" dur="500" fill="hold"/>
                                        <p:tgtEl>
                                          <p:spTgt spid="6146"/>
                                        </p:tgtEl>
                                        <p:attrNameLst>
                                          <p:attrName>ppt_w</p:attrName>
                                        </p:attrNameLst>
                                      </p:cBhvr>
                                      <p:tavLst>
                                        <p:tav tm="0">
                                          <p:val>
                                            <p:fltVal val="0"/>
                                          </p:val>
                                        </p:tav>
                                        <p:tav tm="100000">
                                          <p:val>
                                            <p:strVal val="#ppt_w"/>
                                          </p:val>
                                        </p:tav>
                                      </p:tavLst>
                                    </p:anim>
                                    <p:anim calcmode="lin" valueType="num">
                                      <p:cBhvr>
                                        <p:cTn id="34" dur="500" fill="hold"/>
                                        <p:tgtEl>
                                          <p:spTgt spid="6146"/>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23" presetClass="entr" presetSubtype="16" fill="hold" nodeType="click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p:cTn id="39" dur="500" fill="hold"/>
                                        <p:tgtEl>
                                          <p:spTgt spid="3"/>
                                        </p:tgtEl>
                                        <p:attrNameLst>
                                          <p:attrName>ppt_w</p:attrName>
                                        </p:attrNameLst>
                                      </p:cBhvr>
                                      <p:tavLst>
                                        <p:tav tm="0">
                                          <p:val>
                                            <p:fltVal val="0"/>
                                          </p:val>
                                        </p:tav>
                                        <p:tav tm="100000">
                                          <p:val>
                                            <p:strVal val="#ppt_w"/>
                                          </p:val>
                                        </p:tav>
                                      </p:tavLst>
                                    </p:anim>
                                    <p:anim calcmode="lin" valueType="num">
                                      <p:cBhvr>
                                        <p:cTn id="40"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6160"/>
                                        </p:tgtEl>
                                        <p:attrNameLst>
                                          <p:attrName>style.visibility</p:attrName>
                                        </p:attrNameLst>
                                      </p:cBhvr>
                                      <p:to>
                                        <p:strVal val="visible"/>
                                      </p:to>
                                    </p:set>
                                    <p:anim calcmode="lin" valueType="num">
                                      <p:cBhvr additive="base">
                                        <p:cTn id="45" dur="500" fill="hold"/>
                                        <p:tgtEl>
                                          <p:spTgt spid="6160"/>
                                        </p:tgtEl>
                                        <p:attrNameLst>
                                          <p:attrName>ppt_x</p:attrName>
                                        </p:attrNameLst>
                                      </p:cBhvr>
                                      <p:tavLst>
                                        <p:tav tm="0">
                                          <p:val>
                                            <p:strVal val="0-#ppt_w/2"/>
                                          </p:val>
                                        </p:tav>
                                        <p:tav tm="100000">
                                          <p:val>
                                            <p:strVal val="#ppt_x"/>
                                          </p:val>
                                        </p:tav>
                                      </p:tavLst>
                                    </p:anim>
                                    <p:anim calcmode="lin" valueType="num">
                                      <p:cBhvr additive="base">
                                        <p:cTn id="46" dur="500" fill="hold"/>
                                        <p:tgtEl>
                                          <p:spTgt spid="6160"/>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8" presetClass="entr" presetSubtype="3"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strips(upRight)">
                                      <p:cBhvr>
                                        <p:cTn id="51" dur="500"/>
                                        <p:tgtEl>
                                          <p:spTgt spid="6"/>
                                        </p:tgtEl>
                                      </p:cBhvr>
                                    </p:animEffect>
                                  </p:childTnLst>
                                </p:cTn>
                              </p:par>
                            </p:childTnLst>
                          </p:cTn>
                        </p:par>
                      </p:childTnLst>
                    </p:cTn>
                  </p:par>
                  <p:par>
                    <p:cTn id="52" fill="hold">
                      <p:stCondLst>
                        <p:cond delay="indefinite"/>
                      </p:stCondLst>
                      <p:childTnLst>
                        <p:par>
                          <p:cTn id="53" fill="hold">
                            <p:stCondLst>
                              <p:cond delay="0"/>
                            </p:stCondLst>
                            <p:childTnLst>
                              <p:par>
                                <p:cTn id="54" presetID="18" presetClass="entr" presetSubtype="3" fill="hold" nodeType="click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strips(upRight)">
                                      <p:cBhvr>
                                        <p:cTn id="56" dur="500"/>
                                        <p:tgtEl>
                                          <p:spTgt spid="7"/>
                                        </p:tgtEl>
                                      </p:cBhvr>
                                    </p:animEffect>
                                  </p:childTnLst>
                                </p:cTn>
                              </p:par>
                            </p:childTnLst>
                          </p:cTn>
                        </p:par>
                      </p:childTnLst>
                    </p:cTn>
                  </p:par>
                  <p:par>
                    <p:cTn id="57" fill="hold">
                      <p:stCondLst>
                        <p:cond delay="indefinite"/>
                      </p:stCondLst>
                      <p:childTnLst>
                        <p:par>
                          <p:cTn id="58" fill="hold">
                            <p:stCondLst>
                              <p:cond delay="0"/>
                            </p:stCondLst>
                            <p:childTnLst>
                              <p:par>
                                <p:cTn id="59" presetID="23" presetClass="entr" presetSubtype="16" fill="hold" nodeType="clickEffect">
                                  <p:stCondLst>
                                    <p:cond delay="0"/>
                                  </p:stCondLst>
                                  <p:childTnLst>
                                    <p:set>
                                      <p:cBhvr>
                                        <p:cTn id="60" dur="1" fill="hold">
                                          <p:stCondLst>
                                            <p:cond delay="0"/>
                                          </p:stCondLst>
                                        </p:cTn>
                                        <p:tgtEl>
                                          <p:spTgt spid="9"/>
                                        </p:tgtEl>
                                        <p:attrNameLst>
                                          <p:attrName>style.visibility</p:attrName>
                                        </p:attrNameLst>
                                      </p:cBhvr>
                                      <p:to>
                                        <p:strVal val="visible"/>
                                      </p:to>
                                    </p:set>
                                    <p:anim calcmode="lin" valueType="num">
                                      <p:cBhvr>
                                        <p:cTn id="61" dur="500" fill="hold"/>
                                        <p:tgtEl>
                                          <p:spTgt spid="9"/>
                                        </p:tgtEl>
                                        <p:attrNameLst>
                                          <p:attrName>ppt_w</p:attrName>
                                        </p:attrNameLst>
                                      </p:cBhvr>
                                      <p:tavLst>
                                        <p:tav tm="0">
                                          <p:val>
                                            <p:fltVal val="0"/>
                                          </p:val>
                                        </p:tav>
                                        <p:tav tm="100000">
                                          <p:val>
                                            <p:strVal val="#ppt_w"/>
                                          </p:val>
                                        </p:tav>
                                      </p:tavLst>
                                    </p:anim>
                                    <p:anim calcmode="lin" valueType="num">
                                      <p:cBhvr>
                                        <p:cTn id="62"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0" nodeType="clickEffect">
                                  <p:stCondLst>
                                    <p:cond delay="0"/>
                                  </p:stCondLst>
                                  <p:childTnLst>
                                    <p:set>
                                      <p:cBhvr>
                                        <p:cTn id="66" dur="1" fill="hold">
                                          <p:stCondLst>
                                            <p:cond delay="0"/>
                                          </p:stCondLst>
                                        </p:cTn>
                                        <p:tgtEl>
                                          <p:spTgt spid="6151"/>
                                        </p:tgtEl>
                                        <p:attrNameLst>
                                          <p:attrName>style.visibility</p:attrName>
                                        </p:attrNameLst>
                                      </p:cBhvr>
                                      <p:to>
                                        <p:strVal val="visible"/>
                                      </p:to>
                                    </p:set>
                                    <p:animEffect transition="in" filter="wipe(up)">
                                      <p:cBhvr>
                                        <p:cTn id="67" dur="500"/>
                                        <p:tgtEl>
                                          <p:spTgt spid="6151"/>
                                        </p:tgtEl>
                                      </p:cBhvr>
                                    </p:animEffect>
                                  </p:childTnLst>
                                </p:cTn>
                              </p:par>
                            </p:childTnLst>
                          </p:cTn>
                        </p:par>
                      </p:childTnLst>
                    </p:cTn>
                  </p:par>
                  <p:par>
                    <p:cTn id="68" fill="hold">
                      <p:stCondLst>
                        <p:cond delay="indefinite"/>
                      </p:stCondLst>
                      <p:childTnLst>
                        <p:par>
                          <p:cTn id="69" fill="hold">
                            <p:stCondLst>
                              <p:cond delay="0"/>
                            </p:stCondLst>
                            <p:childTnLst>
                              <p:par>
                                <p:cTn id="70" presetID="17" presetClass="entr" presetSubtype="8" fill="hold" nodeType="click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p:cTn id="72" dur="500" fill="hold"/>
                                        <p:tgtEl>
                                          <p:spTgt spid="13"/>
                                        </p:tgtEl>
                                        <p:attrNameLst>
                                          <p:attrName>ppt_x</p:attrName>
                                        </p:attrNameLst>
                                      </p:cBhvr>
                                      <p:tavLst>
                                        <p:tav tm="0">
                                          <p:val>
                                            <p:strVal val="#ppt_x-#ppt_w/2"/>
                                          </p:val>
                                        </p:tav>
                                        <p:tav tm="100000">
                                          <p:val>
                                            <p:strVal val="#ppt_x"/>
                                          </p:val>
                                        </p:tav>
                                      </p:tavLst>
                                    </p:anim>
                                    <p:anim calcmode="lin" valueType="num">
                                      <p:cBhvr>
                                        <p:cTn id="73" dur="500" fill="hold"/>
                                        <p:tgtEl>
                                          <p:spTgt spid="13"/>
                                        </p:tgtEl>
                                        <p:attrNameLst>
                                          <p:attrName>ppt_y</p:attrName>
                                        </p:attrNameLst>
                                      </p:cBhvr>
                                      <p:tavLst>
                                        <p:tav tm="0">
                                          <p:val>
                                            <p:strVal val="#ppt_y"/>
                                          </p:val>
                                        </p:tav>
                                        <p:tav tm="100000">
                                          <p:val>
                                            <p:strVal val="#ppt_y"/>
                                          </p:val>
                                        </p:tav>
                                      </p:tavLst>
                                    </p:anim>
                                    <p:anim calcmode="lin" valueType="num">
                                      <p:cBhvr>
                                        <p:cTn id="74" dur="500" fill="hold"/>
                                        <p:tgtEl>
                                          <p:spTgt spid="13"/>
                                        </p:tgtEl>
                                        <p:attrNameLst>
                                          <p:attrName>ppt_w</p:attrName>
                                        </p:attrNameLst>
                                      </p:cBhvr>
                                      <p:tavLst>
                                        <p:tav tm="0">
                                          <p:val>
                                            <p:fltVal val="0"/>
                                          </p:val>
                                        </p:tav>
                                        <p:tav tm="100000">
                                          <p:val>
                                            <p:strVal val="#ppt_w"/>
                                          </p:val>
                                        </p:tav>
                                      </p:tavLst>
                                    </p:anim>
                                    <p:anim calcmode="lin" valueType="num">
                                      <p:cBhvr>
                                        <p:cTn id="75" dur="500" fill="hold"/>
                                        <p:tgtEl>
                                          <p:spTgt spid="13"/>
                                        </p:tgtEl>
                                        <p:attrNameLst>
                                          <p:attrName>ppt_h</p:attrName>
                                        </p:attrNameLst>
                                      </p:cBhvr>
                                      <p:tavLst>
                                        <p:tav tm="0">
                                          <p:val>
                                            <p:strVal val="#ppt_h"/>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17" presetClass="entr" presetSubtype="8" fill="hold" nodeType="clickEffect">
                                  <p:stCondLst>
                                    <p:cond delay="0"/>
                                  </p:stCondLst>
                                  <p:childTnLst>
                                    <p:set>
                                      <p:cBhvr>
                                        <p:cTn id="79" dur="1" fill="hold">
                                          <p:stCondLst>
                                            <p:cond delay="0"/>
                                          </p:stCondLst>
                                        </p:cTn>
                                        <p:tgtEl>
                                          <p:spTgt spid="14"/>
                                        </p:tgtEl>
                                        <p:attrNameLst>
                                          <p:attrName>style.visibility</p:attrName>
                                        </p:attrNameLst>
                                      </p:cBhvr>
                                      <p:to>
                                        <p:strVal val="visible"/>
                                      </p:to>
                                    </p:set>
                                    <p:anim calcmode="lin" valueType="num">
                                      <p:cBhvr>
                                        <p:cTn id="80" dur="500" fill="hold"/>
                                        <p:tgtEl>
                                          <p:spTgt spid="14"/>
                                        </p:tgtEl>
                                        <p:attrNameLst>
                                          <p:attrName>ppt_x</p:attrName>
                                        </p:attrNameLst>
                                      </p:cBhvr>
                                      <p:tavLst>
                                        <p:tav tm="0">
                                          <p:val>
                                            <p:strVal val="#ppt_x-#ppt_w/2"/>
                                          </p:val>
                                        </p:tav>
                                        <p:tav tm="100000">
                                          <p:val>
                                            <p:strVal val="#ppt_x"/>
                                          </p:val>
                                        </p:tav>
                                      </p:tavLst>
                                    </p:anim>
                                    <p:anim calcmode="lin" valueType="num">
                                      <p:cBhvr>
                                        <p:cTn id="81" dur="500" fill="hold"/>
                                        <p:tgtEl>
                                          <p:spTgt spid="14"/>
                                        </p:tgtEl>
                                        <p:attrNameLst>
                                          <p:attrName>ppt_y</p:attrName>
                                        </p:attrNameLst>
                                      </p:cBhvr>
                                      <p:tavLst>
                                        <p:tav tm="0">
                                          <p:val>
                                            <p:strVal val="#ppt_y"/>
                                          </p:val>
                                        </p:tav>
                                        <p:tav tm="100000">
                                          <p:val>
                                            <p:strVal val="#ppt_y"/>
                                          </p:val>
                                        </p:tav>
                                      </p:tavLst>
                                    </p:anim>
                                    <p:anim calcmode="lin" valueType="num">
                                      <p:cBhvr>
                                        <p:cTn id="82" dur="500" fill="hold"/>
                                        <p:tgtEl>
                                          <p:spTgt spid="14"/>
                                        </p:tgtEl>
                                        <p:attrNameLst>
                                          <p:attrName>ppt_w</p:attrName>
                                        </p:attrNameLst>
                                      </p:cBhvr>
                                      <p:tavLst>
                                        <p:tav tm="0">
                                          <p:val>
                                            <p:fltVal val="0"/>
                                          </p:val>
                                        </p:tav>
                                        <p:tav tm="100000">
                                          <p:val>
                                            <p:strVal val="#ppt_w"/>
                                          </p:val>
                                        </p:tav>
                                      </p:tavLst>
                                    </p:anim>
                                    <p:anim calcmode="lin" valueType="num">
                                      <p:cBhvr>
                                        <p:cTn id="83" dur="5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8" presetClass="entr" presetSubtype="3" fill="hold" nodeType="clickEffect">
                                  <p:stCondLst>
                                    <p:cond delay="0"/>
                                  </p:stCondLst>
                                  <p:childTnLst>
                                    <p:set>
                                      <p:cBhvr>
                                        <p:cTn id="87" dur="1" fill="hold">
                                          <p:stCondLst>
                                            <p:cond delay="0"/>
                                          </p:stCondLst>
                                        </p:cTn>
                                        <p:tgtEl>
                                          <p:spTgt spid="11"/>
                                        </p:tgtEl>
                                        <p:attrNameLst>
                                          <p:attrName>style.visibility</p:attrName>
                                        </p:attrNameLst>
                                      </p:cBhvr>
                                      <p:to>
                                        <p:strVal val="visible"/>
                                      </p:to>
                                    </p:set>
                                    <p:animEffect transition="in" filter="strips(upRight)">
                                      <p:cBhvr>
                                        <p:cTn id="88" dur="500"/>
                                        <p:tgtEl>
                                          <p:spTgt spid="11"/>
                                        </p:tgtEl>
                                      </p:cBhvr>
                                    </p:animEffect>
                                  </p:childTnLst>
                                </p:cTn>
                              </p:par>
                            </p:childTnLst>
                          </p:cTn>
                        </p:par>
                      </p:childTnLst>
                    </p:cTn>
                  </p:par>
                  <p:par>
                    <p:cTn id="89" fill="hold">
                      <p:stCondLst>
                        <p:cond delay="indefinite"/>
                      </p:stCondLst>
                      <p:childTnLst>
                        <p:par>
                          <p:cTn id="90" fill="hold">
                            <p:stCondLst>
                              <p:cond delay="0"/>
                            </p:stCondLst>
                            <p:childTnLst>
                              <p:par>
                                <p:cTn id="91" presetID="18" presetClass="entr" presetSubtype="3" fill="hold" nodeType="click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strips(upRight)">
                                      <p:cBhvr>
                                        <p:cTn id="93" dur="500"/>
                                        <p:tgtEl>
                                          <p:spTgt spid="16"/>
                                        </p:tgtEl>
                                      </p:cBhvr>
                                    </p:animEffect>
                                  </p:childTnLst>
                                </p:cTn>
                              </p:par>
                            </p:childTnLst>
                          </p:cTn>
                        </p:par>
                      </p:childTnLst>
                    </p:cTn>
                  </p:par>
                  <p:par>
                    <p:cTn id="94" fill="hold">
                      <p:stCondLst>
                        <p:cond delay="indefinite"/>
                      </p:stCondLst>
                      <p:childTnLst>
                        <p:par>
                          <p:cTn id="95" fill="hold">
                            <p:stCondLst>
                              <p:cond delay="0"/>
                            </p:stCondLst>
                            <p:childTnLst>
                              <p:par>
                                <p:cTn id="96" presetID="18" presetClass="entr" presetSubtype="3" fill="hold" nodeType="clickEffect">
                                  <p:stCondLst>
                                    <p:cond delay="0"/>
                                  </p:stCondLst>
                                  <p:childTnLst>
                                    <p:set>
                                      <p:cBhvr>
                                        <p:cTn id="97" dur="1" fill="hold">
                                          <p:stCondLst>
                                            <p:cond delay="0"/>
                                          </p:stCondLst>
                                        </p:cTn>
                                        <p:tgtEl>
                                          <p:spTgt spid="15"/>
                                        </p:tgtEl>
                                        <p:attrNameLst>
                                          <p:attrName>style.visibility</p:attrName>
                                        </p:attrNameLst>
                                      </p:cBhvr>
                                      <p:to>
                                        <p:strVal val="visible"/>
                                      </p:to>
                                    </p:set>
                                    <p:animEffect transition="in" filter="strips(upRight)">
                                      <p:cBhvr>
                                        <p:cTn id="98" dur="500"/>
                                        <p:tgtEl>
                                          <p:spTgt spid="15"/>
                                        </p:tgtEl>
                                      </p:cBhvr>
                                    </p:animEffect>
                                  </p:childTnLst>
                                </p:cTn>
                              </p:par>
                            </p:childTnLst>
                          </p:cTn>
                        </p:par>
                      </p:childTnLst>
                    </p:cTn>
                  </p:par>
                  <p:par>
                    <p:cTn id="99" fill="hold">
                      <p:stCondLst>
                        <p:cond delay="indefinite"/>
                      </p:stCondLst>
                      <p:childTnLst>
                        <p:par>
                          <p:cTn id="100" fill="hold">
                            <p:stCondLst>
                              <p:cond delay="0"/>
                            </p:stCondLst>
                            <p:childTnLst>
                              <p:par>
                                <p:cTn id="101" presetID="17" presetClass="entr" presetSubtype="10" fill="hold" nodeType="click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p:cTn id="103" dur="500" fill="hold"/>
                                        <p:tgtEl>
                                          <p:spTgt spid="12"/>
                                        </p:tgtEl>
                                        <p:attrNameLst>
                                          <p:attrName>ppt_w</p:attrName>
                                        </p:attrNameLst>
                                      </p:cBhvr>
                                      <p:tavLst>
                                        <p:tav tm="0">
                                          <p:val>
                                            <p:fltVal val="0"/>
                                          </p:val>
                                        </p:tav>
                                        <p:tav tm="100000">
                                          <p:val>
                                            <p:strVal val="#ppt_w"/>
                                          </p:val>
                                        </p:tav>
                                      </p:tavLst>
                                    </p:anim>
                                    <p:anim calcmode="lin" valueType="num">
                                      <p:cBhvr>
                                        <p:cTn id="104"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18" presetClass="entr" presetSubtype="3" fill="hold" nodeType="click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strips(upRight)">
                                      <p:cBhvr>
                                        <p:cTn id="109" dur="500"/>
                                        <p:tgtEl>
                                          <p:spTgt spid="18"/>
                                        </p:tgtEl>
                                      </p:cBhvr>
                                    </p:animEffect>
                                  </p:childTnLst>
                                </p:cTn>
                              </p:par>
                            </p:childTnLst>
                          </p:cTn>
                        </p:par>
                      </p:childTnLst>
                    </p:cTn>
                  </p:par>
                  <p:par>
                    <p:cTn id="110" fill="hold">
                      <p:stCondLst>
                        <p:cond delay="indefinite"/>
                      </p:stCondLst>
                      <p:childTnLst>
                        <p:par>
                          <p:cTn id="111" fill="hold">
                            <p:stCondLst>
                              <p:cond delay="0"/>
                            </p:stCondLst>
                            <p:childTnLst>
                              <p:par>
                                <p:cTn id="112" presetID="18" presetClass="entr" presetSubtype="3" fill="hold" nodeType="clickEffect">
                                  <p:stCondLst>
                                    <p:cond delay="0"/>
                                  </p:stCondLst>
                                  <p:childTnLst>
                                    <p:set>
                                      <p:cBhvr>
                                        <p:cTn id="113" dur="1" fill="hold">
                                          <p:stCondLst>
                                            <p:cond delay="0"/>
                                          </p:stCondLst>
                                        </p:cTn>
                                        <p:tgtEl>
                                          <p:spTgt spid="17"/>
                                        </p:tgtEl>
                                        <p:attrNameLst>
                                          <p:attrName>style.visibility</p:attrName>
                                        </p:attrNameLst>
                                      </p:cBhvr>
                                      <p:to>
                                        <p:strVal val="visible"/>
                                      </p:to>
                                    </p:set>
                                    <p:animEffect transition="in" filter="strips(upRight)">
                                      <p:cBhvr>
                                        <p:cTn id="114" dur="500"/>
                                        <p:tgtEl>
                                          <p:spTgt spid="17"/>
                                        </p:tgtEl>
                                      </p:cBhvr>
                                    </p:animEffect>
                                  </p:childTnLst>
                                </p:cTn>
                              </p:par>
                            </p:childTnLst>
                          </p:cTn>
                        </p:par>
                      </p:childTnLst>
                    </p:cTn>
                  </p:par>
                  <p:par>
                    <p:cTn id="115" fill="hold">
                      <p:stCondLst>
                        <p:cond delay="indefinite"/>
                      </p:stCondLst>
                      <p:childTnLst>
                        <p:par>
                          <p:cTn id="116" fill="hold">
                            <p:stCondLst>
                              <p:cond delay="0"/>
                            </p:stCondLst>
                            <p:childTnLst>
                              <p:par>
                                <p:cTn id="117" presetID="17" presetClass="entr" presetSubtype="4" fill="hold" nodeType="clickEffect">
                                  <p:stCondLst>
                                    <p:cond delay="0"/>
                                  </p:stCondLst>
                                  <p:childTnLst>
                                    <p:set>
                                      <p:cBhvr>
                                        <p:cTn id="118" dur="1" fill="hold">
                                          <p:stCondLst>
                                            <p:cond delay="0"/>
                                          </p:stCondLst>
                                        </p:cTn>
                                        <p:tgtEl>
                                          <p:spTgt spid="23"/>
                                        </p:tgtEl>
                                        <p:attrNameLst>
                                          <p:attrName>style.visibility</p:attrName>
                                        </p:attrNameLst>
                                      </p:cBhvr>
                                      <p:to>
                                        <p:strVal val="visible"/>
                                      </p:to>
                                    </p:set>
                                    <p:anim calcmode="lin" valueType="num">
                                      <p:cBhvr>
                                        <p:cTn id="119" dur="500" fill="hold"/>
                                        <p:tgtEl>
                                          <p:spTgt spid="23"/>
                                        </p:tgtEl>
                                        <p:attrNameLst>
                                          <p:attrName>ppt_x</p:attrName>
                                        </p:attrNameLst>
                                      </p:cBhvr>
                                      <p:tavLst>
                                        <p:tav tm="0">
                                          <p:val>
                                            <p:strVal val="#ppt_x"/>
                                          </p:val>
                                        </p:tav>
                                        <p:tav tm="100000">
                                          <p:val>
                                            <p:strVal val="#ppt_x"/>
                                          </p:val>
                                        </p:tav>
                                      </p:tavLst>
                                    </p:anim>
                                    <p:anim calcmode="lin" valueType="num">
                                      <p:cBhvr>
                                        <p:cTn id="120" dur="500" fill="hold"/>
                                        <p:tgtEl>
                                          <p:spTgt spid="23"/>
                                        </p:tgtEl>
                                        <p:attrNameLst>
                                          <p:attrName>ppt_y</p:attrName>
                                        </p:attrNameLst>
                                      </p:cBhvr>
                                      <p:tavLst>
                                        <p:tav tm="0">
                                          <p:val>
                                            <p:strVal val="#ppt_y+#ppt_h/2"/>
                                          </p:val>
                                        </p:tav>
                                        <p:tav tm="100000">
                                          <p:val>
                                            <p:strVal val="#ppt_y"/>
                                          </p:val>
                                        </p:tav>
                                      </p:tavLst>
                                    </p:anim>
                                    <p:anim calcmode="lin" valueType="num">
                                      <p:cBhvr>
                                        <p:cTn id="121" dur="500" fill="hold"/>
                                        <p:tgtEl>
                                          <p:spTgt spid="23"/>
                                        </p:tgtEl>
                                        <p:attrNameLst>
                                          <p:attrName>ppt_w</p:attrName>
                                        </p:attrNameLst>
                                      </p:cBhvr>
                                      <p:tavLst>
                                        <p:tav tm="0">
                                          <p:val>
                                            <p:strVal val="#ppt_w"/>
                                          </p:val>
                                        </p:tav>
                                        <p:tav tm="100000">
                                          <p:val>
                                            <p:strVal val="#ppt_w"/>
                                          </p:val>
                                        </p:tav>
                                      </p:tavLst>
                                    </p:anim>
                                    <p:anim calcmode="lin" valueType="num">
                                      <p:cBhvr>
                                        <p:cTn id="122" dur="500" fill="hold"/>
                                        <p:tgtEl>
                                          <p:spTgt spid="23"/>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16" fill="hold" nodeType="clickEffect">
                                  <p:stCondLst>
                                    <p:cond delay="0"/>
                                  </p:stCondLst>
                                  <p:childTnLst>
                                    <p:set>
                                      <p:cBhvr>
                                        <p:cTn id="126" dur="1" fill="hold">
                                          <p:stCondLst>
                                            <p:cond delay="0"/>
                                          </p:stCondLst>
                                        </p:cTn>
                                        <p:tgtEl>
                                          <p:spTgt spid="22"/>
                                        </p:tgtEl>
                                        <p:attrNameLst>
                                          <p:attrName>style.visibility</p:attrName>
                                        </p:attrNameLst>
                                      </p:cBhvr>
                                      <p:to>
                                        <p:strVal val="visible"/>
                                      </p:to>
                                    </p:set>
                                    <p:anim calcmode="lin" valueType="num">
                                      <p:cBhvr>
                                        <p:cTn id="127" dur="500" fill="hold"/>
                                        <p:tgtEl>
                                          <p:spTgt spid="22"/>
                                        </p:tgtEl>
                                        <p:attrNameLst>
                                          <p:attrName>ppt_w</p:attrName>
                                        </p:attrNameLst>
                                      </p:cBhvr>
                                      <p:tavLst>
                                        <p:tav tm="0">
                                          <p:val>
                                            <p:fltVal val="0"/>
                                          </p:val>
                                        </p:tav>
                                        <p:tav tm="100000">
                                          <p:val>
                                            <p:strVal val="#ppt_w"/>
                                          </p:val>
                                        </p:tav>
                                      </p:tavLst>
                                    </p:anim>
                                    <p:anim calcmode="lin" valueType="num">
                                      <p:cBhvr>
                                        <p:cTn id="128"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8" fill="hold" grpId="0" nodeType="clickEffect">
                                  <p:stCondLst>
                                    <p:cond delay="0"/>
                                  </p:stCondLst>
                                  <p:childTnLst>
                                    <p:set>
                                      <p:cBhvr>
                                        <p:cTn id="132" dur="1" fill="hold">
                                          <p:stCondLst>
                                            <p:cond delay="0"/>
                                          </p:stCondLst>
                                        </p:cTn>
                                        <p:tgtEl>
                                          <p:spTgt spid="6221"/>
                                        </p:tgtEl>
                                        <p:attrNameLst>
                                          <p:attrName>style.visibility</p:attrName>
                                        </p:attrNameLst>
                                      </p:cBhvr>
                                      <p:to>
                                        <p:strVal val="visible"/>
                                      </p:to>
                                    </p:set>
                                    <p:anim calcmode="lin" valueType="num">
                                      <p:cBhvr additive="base">
                                        <p:cTn id="133" dur="500" fill="hold"/>
                                        <p:tgtEl>
                                          <p:spTgt spid="6221"/>
                                        </p:tgtEl>
                                        <p:attrNameLst>
                                          <p:attrName>ppt_x</p:attrName>
                                        </p:attrNameLst>
                                      </p:cBhvr>
                                      <p:tavLst>
                                        <p:tav tm="0">
                                          <p:val>
                                            <p:strVal val="0-#ppt_w/2"/>
                                          </p:val>
                                        </p:tav>
                                        <p:tav tm="100000">
                                          <p:val>
                                            <p:strVal val="#ppt_x"/>
                                          </p:val>
                                        </p:tav>
                                      </p:tavLst>
                                    </p:anim>
                                    <p:anim calcmode="lin" valueType="num">
                                      <p:cBhvr additive="base">
                                        <p:cTn id="134" dur="500" fill="hold"/>
                                        <p:tgtEl>
                                          <p:spTgt spid="6221"/>
                                        </p:tgtEl>
                                        <p:attrNameLst>
                                          <p:attrName>ppt_y</p:attrName>
                                        </p:attrNameLst>
                                      </p:cBhvr>
                                      <p:tavLst>
                                        <p:tav tm="0">
                                          <p:val>
                                            <p:strVal val="#ppt_y"/>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18" presetClass="entr" presetSubtype="3" fill="hold" nodeType="clickEffect">
                                  <p:stCondLst>
                                    <p:cond delay="0"/>
                                  </p:stCondLst>
                                  <p:childTnLst>
                                    <p:set>
                                      <p:cBhvr>
                                        <p:cTn id="138" dur="1" fill="hold">
                                          <p:stCondLst>
                                            <p:cond delay="0"/>
                                          </p:stCondLst>
                                        </p:cTn>
                                        <p:tgtEl>
                                          <p:spTgt spid="19"/>
                                        </p:tgtEl>
                                        <p:attrNameLst>
                                          <p:attrName>style.visibility</p:attrName>
                                        </p:attrNameLst>
                                      </p:cBhvr>
                                      <p:to>
                                        <p:strVal val="visible"/>
                                      </p:to>
                                    </p:set>
                                    <p:animEffect transition="in" filter="strips(upRight)">
                                      <p:cBhvr>
                                        <p:cTn id="139" dur="500"/>
                                        <p:tgtEl>
                                          <p:spTgt spid="19"/>
                                        </p:tgtEl>
                                      </p:cBhvr>
                                    </p:animEffect>
                                  </p:childTnLst>
                                </p:cTn>
                              </p:par>
                            </p:childTnLst>
                          </p:cTn>
                        </p:par>
                      </p:childTnLst>
                    </p:cTn>
                  </p:par>
                  <p:par>
                    <p:cTn id="140" fill="hold">
                      <p:stCondLst>
                        <p:cond delay="indefinite"/>
                      </p:stCondLst>
                      <p:childTnLst>
                        <p:par>
                          <p:cTn id="141" fill="hold">
                            <p:stCondLst>
                              <p:cond delay="0"/>
                            </p:stCondLst>
                            <p:childTnLst>
                              <p:par>
                                <p:cTn id="142" presetID="18" presetClass="entr" presetSubtype="3" fill="hold" nodeType="clickEffect">
                                  <p:stCondLst>
                                    <p:cond delay="0"/>
                                  </p:stCondLst>
                                  <p:childTnLst>
                                    <p:set>
                                      <p:cBhvr>
                                        <p:cTn id="143" dur="1" fill="hold">
                                          <p:stCondLst>
                                            <p:cond delay="0"/>
                                          </p:stCondLst>
                                        </p:cTn>
                                        <p:tgtEl>
                                          <p:spTgt spid="25"/>
                                        </p:tgtEl>
                                        <p:attrNameLst>
                                          <p:attrName>style.visibility</p:attrName>
                                        </p:attrNameLst>
                                      </p:cBhvr>
                                      <p:to>
                                        <p:strVal val="visible"/>
                                      </p:to>
                                    </p:set>
                                    <p:animEffect transition="in" filter="strips(upRight)">
                                      <p:cBhvr>
                                        <p:cTn id="144" dur="500"/>
                                        <p:tgtEl>
                                          <p:spTgt spid="25"/>
                                        </p:tgtEl>
                                      </p:cBhvr>
                                    </p:animEffect>
                                  </p:childTnLst>
                                </p:cTn>
                              </p:par>
                            </p:childTnLst>
                          </p:cTn>
                        </p:par>
                      </p:childTnLst>
                    </p:cTn>
                  </p:par>
                  <p:par>
                    <p:cTn id="145" fill="hold">
                      <p:stCondLst>
                        <p:cond delay="indefinite"/>
                      </p:stCondLst>
                      <p:childTnLst>
                        <p:par>
                          <p:cTn id="146" fill="hold">
                            <p:stCondLst>
                              <p:cond delay="0"/>
                            </p:stCondLst>
                            <p:childTnLst>
                              <p:par>
                                <p:cTn id="147" presetID="23" presetClass="entr" presetSubtype="16" fill="hold" nodeType="clickEffect">
                                  <p:stCondLst>
                                    <p:cond delay="0"/>
                                  </p:stCondLst>
                                  <p:childTnLst>
                                    <p:set>
                                      <p:cBhvr>
                                        <p:cTn id="148" dur="1" fill="hold">
                                          <p:stCondLst>
                                            <p:cond delay="0"/>
                                          </p:stCondLst>
                                        </p:cTn>
                                        <p:tgtEl>
                                          <p:spTgt spid="26"/>
                                        </p:tgtEl>
                                        <p:attrNameLst>
                                          <p:attrName>style.visibility</p:attrName>
                                        </p:attrNameLst>
                                      </p:cBhvr>
                                      <p:to>
                                        <p:strVal val="visible"/>
                                      </p:to>
                                    </p:set>
                                    <p:anim calcmode="lin" valueType="num">
                                      <p:cBhvr>
                                        <p:cTn id="149" dur="500" fill="hold"/>
                                        <p:tgtEl>
                                          <p:spTgt spid="26"/>
                                        </p:tgtEl>
                                        <p:attrNameLst>
                                          <p:attrName>ppt_w</p:attrName>
                                        </p:attrNameLst>
                                      </p:cBhvr>
                                      <p:tavLst>
                                        <p:tav tm="0">
                                          <p:val>
                                            <p:fltVal val="0"/>
                                          </p:val>
                                        </p:tav>
                                        <p:tav tm="100000">
                                          <p:val>
                                            <p:strVal val="#ppt_w"/>
                                          </p:val>
                                        </p:tav>
                                      </p:tavLst>
                                    </p:anim>
                                    <p:anim calcmode="lin" valueType="num">
                                      <p:cBhvr>
                                        <p:cTn id="150" dur="500" fill="hold"/>
                                        <p:tgtEl>
                                          <p:spTgt spid="26"/>
                                        </p:tgtEl>
                                        <p:attrNameLst>
                                          <p:attrName>ppt_h</p:attrName>
                                        </p:attrNameLst>
                                      </p:cBhvr>
                                      <p:tavLst>
                                        <p:tav tm="0">
                                          <p:val>
                                            <p:fltVal val="0"/>
                                          </p:val>
                                        </p:tav>
                                        <p:tav tm="100000">
                                          <p:val>
                                            <p:strVal val="#ppt_h"/>
                                          </p:val>
                                        </p:tav>
                                      </p:tavLst>
                                    </p:anim>
                                  </p:childTnLst>
                                </p:cTn>
                              </p:par>
                            </p:childTnLst>
                          </p:cTn>
                        </p:par>
                      </p:childTnLst>
                    </p:cTn>
                  </p:par>
                  <p:par>
                    <p:cTn id="151" fill="hold">
                      <p:stCondLst>
                        <p:cond delay="indefinite"/>
                      </p:stCondLst>
                      <p:childTnLst>
                        <p:par>
                          <p:cTn id="152" fill="hold">
                            <p:stCondLst>
                              <p:cond delay="0"/>
                            </p:stCondLst>
                            <p:childTnLst>
                              <p:par>
                                <p:cTn id="153" presetID="18" presetClass="entr" presetSubtype="3" fill="hold" nodeType="clickEffect">
                                  <p:stCondLst>
                                    <p:cond delay="0"/>
                                  </p:stCondLst>
                                  <p:childTnLst>
                                    <p:set>
                                      <p:cBhvr>
                                        <p:cTn id="154" dur="1" fill="hold">
                                          <p:stCondLst>
                                            <p:cond delay="0"/>
                                          </p:stCondLst>
                                        </p:cTn>
                                        <p:tgtEl>
                                          <p:spTgt spid="20"/>
                                        </p:tgtEl>
                                        <p:attrNameLst>
                                          <p:attrName>style.visibility</p:attrName>
                                        </p:attrNameLst>
                                      </p:cBhvr>
                                      <p:to>
                                        <p:strVal val="visible"/>
                                      </p:to>
                                    </p:set>
                                    <p:animEffect transition="in" filter="strips(upRight)">
                                      <p:cBhvr>
                                        <p:cTn id="155" dur="500"/>
                                        <p:tgtEl>
                                          <p:spTgt spid="20"/>
                                        </p:tgtEl>
                                      </p:cBhvr>
                                    </p:animEffect>
                                  </p:childTnLst>
                                </p:cTn>
                              </p:par>
                            </p:childTnLst>
                          </p:cTn>
                        </p:par>
                      </p:childTnLst>
                    </p:cTn>
                  </p:par>
                  <p:par>
                    <p:cTn id="156" fill="hold">
                      <p:stCondLst>
                        <p:cond delay="indefinite"/>
                      </p:stCondLst>
                      <p:childTnLst>
                        <p:par>
                          <p:cTn id="157" fill="hold">
                            <p:stCondLst>
                              <p:cond delay="0"/>
                            </p:stCondLst>
                            <p:childTnLst>
                              <p:par>
                                <p:cTn id="158" presetID="17" presetClass="entr" presetSubtype="4" fill="hold" nodeType="clickEffect">
                                  <p:stCondLst>
                                    <p:cond delay="0"/>
                                  </p:stCondLst>
                                  <p:childTnLst>
                                    <p:set>
                                      <p:cBhvr>
                                        <p:cTn id="159" dur="1" fill="hold">
                                          <p:stCondLst>
                                            <p:cond delay="0"/>
                                          </p:stCondLst>
                                        </p:cTn>
                                        <p:tgtEl>
                                          <p:spTgt spid="27"/>
                                        </p:tgtEl>
                                        <p:attrNameLst>
                                          <p:attrName>style.visibility</p:attrName>
                                        </p:attrNameLst>
                                      </p:cBhvr>
                                      <p:to>
                                        <p:strVal val="visible"/>
                                      </p:to>
                                    </p:set>
                                    <p:anim calcmode="lin" valueType="num">
                                      <p:cBhvr>
                                        <p:cTn id="160" dur="500" fill="hold"/>
                                        <p:tgtEl>
                                          <p:spTgt spid="27"/>
                                        </p:tgtEl>
                                        <p:attrNameLst>
                                          <p:attrName>ppt_x</p:attrName>
                                        </p:attrNameLst>
                                      </p:cBhvr>
                                      <p:tavLst>
                                        <p:tav tm="0">
                                          <p:val>
                                            <p:strVal val="#ppt_x"/>
                                          </p:val>
                                        </p:tav>
                                        <p:tav tm="100000">
                                          <p:val>
                                            <p:strVal val="#ppt_x"/>
                                          </p:val>
                                        </p:tav>
                                      </p:tavLst>
                                    </p:anim>
                                    <p:anim calcmode="lin" valueType="num">
                                      <p:cBhvr>
                                        <p:cTn id="161" dur="500" fill="hold"/>
                                        <p:tgtEl>
                                          <p:spTgt spid="27"/>
                                        </p:tgtEl>
                                        <p:attrNameLst>
                                          <p:attrName>ppt_y</p:attrName>
                                        </p:attrNameLst>
                                      </p:cBhvr>
                                      <p:tavLst>
                                        <p:tav tm="0">
                                          <p:val>
                                            <p:strVal val="#ppt_y+#ppt_h/2"/>
                                          </p:val>
                                        </p:tav>
                                        <p:tav tm="100000">
                                          <p:val>
                                            <p:strVal val="#ppt_y"/>
                                          </p:val>
                                        </p:tav>
                                      </p:tavLst>
                                    </p:anim>
                                    <p:anim calcmode="lin" valueType="num">
                                      <p:cBhvr>
                                        <p:cTn id="162" dur="500" fill="hold"/>
                                        <p:tgtEl>
                                          <p:spTgt spid="27"/>
                                        </p:tgtEl>
                                        <p:attrNameLst>
                                          <p:attrName>ppt_w</p:attrName>
                                        </p:attrNameLst>
                                      </p:cBhvr>
                                      <p:tavLst>
                                        <p:tav tm="0">
                                          <p:val>
                                            <p:strVal val="#ppt_w"/>
                                          </p:val>
                                        </p:tav>
                                        <p:tav tm="100000">
                                          <p:val>
                                            <p:strVal val="#ppt_w"/>
                                          </p:val>
                                        </p:tav>
                                      </p:tavLst>
                                    </p:anim>
                                    <p:anim calcmode="lin" valueType="num">
                                      <p:cBhvr>
                                        <p:cTn id="163" dur="500" fill="hold"/>
                                        <p:tgtEl>
                                          <p:spTgt spid="27"/>
                                        </p:tgtEl>
                                        <p:attrNameLst>
                                          <p:attrName>ppt_h</p:attrName>
                                        </p:attrNameLst>
                                      </p:cBhvr>
                                      <p:tavLst>
                                        <p:tav tm="0">
                                          <p:val>
                                            <p:fltVal val="0"/>
                                          </p:val>
                                        </p:tav>
                                        <p:tav tm="100000">
                                          <p:val>
                                            <p:strVal val="#ppt_h"/>
                                          </p:val>
                                        </p:tav>
                                      </p:tavLst>
                                    </p:anim>
                                  </p:childTnLst>
                                </p:cTn>
                              </p:par>
                            </p:childTnLst>
                          </p:cTn>
                        </p:par>
                      </p:childTnLst>
                    </p:cTn>
                  </p:par>
                  <p:par>
                    <p:cTn id="164" fill="hold">
                      <p:stCondLst>
                        <p:cond delay="indefinite"/>
                      </p:stCondLst>
                      <p:childTnLst>
                        <p:par>
                          <p:cTn id="165" fill="hold">
                            <p:stCondLst>
                              <p:cond delay="0"/>
                            </p:stCondLst>
                            <p:childTnLst>
                              <p:par>
                                <p:cTn id="166" presetID="23" presetClass="entr" presetSubtype="16" fill="hold" nodeType="clickEffect">
                                  <p:stCondLst>
                                    <p:cond delay="0"/>
                                  </p:stCondLst>
                                  <p:childTnLst>
                                    <p:set>
                                      <p:cBhvr>
                                        <p:cTn id="167" dur="1" fill="hold">
                                          <p:stCondLst>
                                            <p:cond delay="0"/>
                                          </p:stCondLst>
                                        </p:cTn>
                                        <p:tgtEl>
                                          <p:spTgt spid="28"/>
                                        </p:tgtEl>
                                        <p:attrNameLst>
                                          <p:attrName>style.visibility</p:attrName>
                                        </p:attrNameLst>
                                      </p:cBhvr>
                                      <p:to>
                                        <p:strVal val="visible"/>
                                      </p:to>
                                    </p:set>
                                    <p:anim calcmode="lin" valueType="num">
                                      <p:cBhvr>
                                        <p:cTn id="168" dur="500" fill="hold"/>
                                        <p:tgtEl>
                                          <p:spTgt spid="28"/>
                                        </p:tgtEl>
                                        <p:attrNameLst>
                                          <p:attrName>ppt_w</p:attrName>
                                        </p:attrNameLst>
                                      </p:cBhvr>
                                      <p:tavLst>
                                        <p:tav tm="0">
                                          <p:val>
                                            <p:fltVal val="0"/>
                                          </p:val>
                                        </p:tav>
                                        <p:tav tm="100000">
                                          <p:val>
                                            <p:strVal val="#ppt_w"/>
                                          </p:val>
                                        </p:tav>
                                      </p:tavLst>
                                    </p:anim>
                                    <p:anim calcmode="lin" valueType="num">
                                      <p:cBhvr>
                                        <p:cTn id="169" dur="500" fill="hold"/>
                                        <p:tgtEl>
                                          <p:spTgt spid="2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animBg="1"/>
      <p:bldP spid="6151" grpId="0" autoUpdateAnimBg="0"/>
      <p:bldP spid="6160" grpId="0" animBg="1"/>
      <p:bldP spid="6221" grpId="0" animBg="1"/>
      <p:bldP spid="6277" grpId="0" animBg="1" autoUpdateAnimBg="0"/>
      <p:bldP spid="6278"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AutoShape 2"/>
          <p:cNvSpPr>
            <a:spLocks noChangeArrowheads="1"/>
          </p:cNvSpPr>
          <p:nvPr/>
        </p:nvSpPr>
        <p:spPr bwMode="auto">
          <a:xfrm>
            <a:off x="228600" y="3273425"/>
            <a:ext cx="4800600" cy="2932113"/>
          </a:xfrm>
          <a:prstGeom prst="diamond">
            <a:avLst/>
          </a:prstGeom>
          <a:solidFill>
            <a:schemeClr val="bg1"/>
          </a:solidFill>
          <a:ln w="9525">
            <a:solidFill>
              <a:schemeClr val="bg2"/>
            </a:solidFill>
            <a:miter lim="800000"/>
          </a:ln>
        </p:spPr>
        <p:txBody>
          <a:bodyPr wrap="none" anchor="ctr"/>
          <a:lstStyle/>
          <a:p>
            <a:endParaRPr lang="en-IN"/>
          </a:p>
        </p:txBody>
      </p:sp>
      <p:sp>
        <p:nvSpPr>
          <p:cNvPr id="7171" name="Oval 3"/>
          <p:cNvSpPr>
            <a:spLocks noChangeArrowheads="1"/>
          </p:cNvSpPr>
          <p:nvPr/>
        </p:nvSpPr>
        <p:spPr bwMode="auto">
          <a:xfrm>
            <a:off x="1382713" y="3970338"/>
            <a:ext cx="53975" cy="55562"/>
          </a:xfrm>
          <a:prstGeom prst="ellipse">
            <a:avLst/>
          </a:prstGeom>
          <a:solidFill>
            <a:schemeClr val="accent1"/>
          </a:solidFill>
          <a:ln w="9525">
            <a:solidFill>
              <a:schemeClr val="tx1"/>
            </a:solidFill>
            <a:round/>
          </a:ln>
        </p:spPr>
        <p:txBody>
          <a:bodyPr wrap="none" anchor="ctr"/>
          <a:lstStyle/>
          <a:p>
            <a:endParaRPr lang="en-IN"/>
          </a:p>
        </p:txBody>
      </p:sp>
      <p:sp>
        <p:nvSpPr>
          <p:cNvPr id="7172" name="Oval 4"/>
          <p:cNvSpPr>
            <a:spLocks noChangeArrowheads="1"/>
          </p:cNvSpPr>
          <p:nvPr/>
        </p:nvSpPr>
        <p:spPr bwMode="auto">
          <a:xfrm>
            <a:off x="1387475" y="5424488"/>
            <a:ext cx="53975" cy="55562"/>
          </a:xfrm>
          <a:prstGeom prst="ellipse">
            <a:avLst/>
          </a:prstGeom>
          <a:solidFill>
            <a:schemeClr val="accent1"/>
          </a:solidFill>
          <a:ln w="9525">
            <a:solidFill>
              <a:schemeClr val="tx1"/>
            </a:solidFill>
            <a:round/>
          </a:ln>
        </p:spPr>
        <p:txBody>
          <a:bodyPr wrap="none" anchor="ctr"/>
          <a:lstStyle/>
          <a:p>
            <a:endParaRPr lang="en-IN"/>
          </a:p>
        </p:txBody>
      </p:sp>
      <p:sp>
        <p:nvSpPr>
          <p:cNvPr id="7173" name="Oval 5"/>
          <p:cNvSpPr>
            <a:spLocks noChangeArrowheads="1"/>
          </p:cNvSpPr>
          <p:nvPr/>
        </p:nvSpPr>
        <p:spPr bwMode="auto">
          <a:xfrm>
            <a:off x="3836988" y="5435600"/>
            <a:ext cx="53975" cy="52388"/>
          </a:xfrm>
          <a:prstGeom prst="ellipse">
            <a:avLst/>
          </a:prstGeom>
          <a:solidFill>
            <a:schemeClr val="accent1"/>
          </a:solidFill>
          <a:ln w="9525">
            <a:solidFill>
              <a:schemeClr val="tx1"/>
            </a:solidFill>
            <a:round/>
          </a:ln>
        </p:spPr>
        <p:txBody>
          <a:bodyPr wrap="none" anchor="ctr"/>
          <a:lstStyle/>
          <a:p>
            <a:endParaRPr lang="en-IN"/>
          </a:p>
        </p:txBody>
      </p:sp>
      <p:sp>
        <p:nvSpPr>
          <p:cNvPr id="7174" name="Oval 6"/>
          <p:cNvSpPr>
            <a:spLocks noChangeArrowheads="1"/>
          </p:cNvSpPr>
          <p:nvPr/>
        </p:nvSpPr>
        <p:spPr bwMode="auto">
          <a:xfrm>
            <a:off x="3787775" y="3976688"/>
            <a:ext cx="53975" cy="57150"/>
          </a:xfrm>
          <a:prstGeom prst="ellipse">
            <a:avLst/>
          </a:prstGeom>
          <a:solidFill>
            <a:schemeClr val="accent1"/>
          </a:solidFill>
          <a:ln w="9525">
            <a:solidFill>
              <a:schemeClr val="tx1"/>
            </a:solidFill>
            <a:round/>
          </a:ln>
        </p:spPr>
        <p:txBody>
          <a:bodyPr wrap="none" anchor="ctr"/>
          <a:lstStyle/>
          <a:p>
            <a:endParaRPr lang="en-IN"/>
          </a:p>
        </p:txBody>
      </p:sp>
      <p:sp>
        <p:nvSpPr>
          <p:cNvPr id="7175" name="Oval 7"/>
          <p:cNvSpPr>
            <a:spLocks noChangeArrowheads="1"/>
          </p:cNvSpPr>
          <p:nvPr/>
        </p:nvSpPr>
        <p:spPr bwMode="auto">
          <a:xfrm>
            <a:off x="2605088" y="6178550"/>
            <a:ext cx="55562" cy="55563"/>
          </a:xfrm>
          <a:prstGeom prst="ellipse">
            <a:avLst/>
          </a:prstGeom>
          <a:solidFill>
            <a:schemeClr val="accent1"/>
          </a:solidFill>
          <a:ln w="9525">
            <a:solidFill>
              <a:schemeClr val="tx1"/>
            </a:solidFill>
            <a:round/>
          </a:ln>
        </p:spPr>
        <p:txBody>
          <a:bodyPr wrap="none" anchor="ctr"/>
          <a:lstStyle/>
          <a:p>
            <a:endParaRPr lang="en-IN"/>
          </a:p>
        </p:txBody>
      </p:sp>
      <p:sp>
        <p:nvSpPr>
          <p:cNvPr id="7176" name="Oval 8"/>
          <p:cNvSpPr>
            <a:spLocks noChangeArrowheads="1"/>
          </p:cNvSpPr>
          <p:nvPr/>
        </p:nvSpPr>
        <p:spPr bwMode="auto">
          <a:xfrm>
            <a:off x="2597150" y="3270250"/>
            <a:ext cx="55563" cy="55563"/>
          </a:xfrm>
          <a:prstGeom prst="ellipse">
            <a:avLst/>
          </a:prstGeom>
          <a:solidFill>
            <a:schemeClr val="accent1"/>
          </a:solidFill>
          <a:ln w="9525">
            <a:solidFill>
              <a:schemeClr val="tx1"/>
            </a:solidFill>
            <a:round/>
          </a:ln>
        </p:spPr>
        <p:txBody>
          <a:bodyPr wrap="none" anchor="ctr"/>
          <a:lstStyle/>
          <a:p>
            <a:endParaRPr lang="en-IN"/>
          </a:p>
        </p:txBody>
      </p:sp>
      <p:sp>
        <p:nvSpPr>
          <p:cNvPr id="7177" name="Line 9"/>
          <p:cNvSpPr>
            <a:spLocks noChangeShapeType="1"/>
          </p:cNvSpPr>
          <p:nvPr/>
        </p:nvSpPr>
        <p:spPr bwMode="auto">
          <a:xfrm>
            <a:off x="1414463" y="3990975"/>
            <a:ext cx="1203325" cy="2243138"/>
          </a:xfrm>
          <a:prstGeom prst="line">
            <a:avLst/>
          </a:prstGeom>
          <a:noFill/>
          <a:ln w="9525">
            <a:solidFill>
              <a:schemeClr val="bg2"/>
            </a:solidFill>
            <a:round/>
            <a:headEnd type="triangle" w="med" len="med"/>
          </a:ln>
        </p:spPr>
        <p:txBody>
          <a:bodyPr/>
          <a:lstStyle/>
          <a:p>
            <a:endParaRPr lang="en-IN"/>
          </a:p>
        </p:txBody>
      </p:sp>
      <p:sp>
        <p:nvSpPr>
          <p:cNvPr id="7178" name="Line 10"/>
          <p:cNvSpPr>
            <a:spLocks noChangeShapeType="1"/>
          </p:cNvSpPr>
          <p:nvPr/>
        </p:nvSpPr>
        <p:spPr bwMode="auto">
          <a:xfrm flipH="1">
            <a:off x="2617788" y="3990975"/>
            <a:ext cx="1204912" cy="2243138"/>
          </a:xfrm>
          <a:prstGeom prst="line">
            <a:avLst/>
          </a:prstGeom>
          <a:noFill/>
          <a:ln w="9525">
            <a:solidFill>
              <a:schemeClr val="bg2"/>
            </a:solidFill>
            <a:round/>
          </a:ln>
        </p:spPr>
        <p:txBody>
          <a:bodyPr/>
          <a:lstStyle/>
          <a:p>
            <a:endParaRPr lang="en-IN"/>
          </a:p>
        </p:txBody>
      </p:sp>
      <p:sp>
        <p:nvSpPr>
          <p:cNvPr id="7179" name="Line 11"/>
          <p:cNvSpPr>
            <a:spLocks noChangeShapeType="1"/>
          </p:cNvSpPr>
          <p:nvPr/>
        </p:nvSpPr>
        <p:spPr bwMode="auto">
          <a:xfrm flipH="1">
            <a:off x="1414463" y="3281363"/>
            <a:ext cx="1203325" cy="2185987"/>
          </a:xfrm>
          <a:prstGeom prst="line">
            <a:avLst/>
          </a:prstGeom>
          <a:noFill/>
          <a:ln w="9525">
            <a:solidFill>
              <a:schemeClr val="bg2"/>
            </a:solidFill>
            <a:round/>
          </a:ln>
        </p:spPr>
        <p:txBody>
          <a:bodyPr/>
          <a:lstStyle/>
          <a:p>
            <a:endParaRPr lang="en-IN"/>
          </a:p>
        </p:txBody>
      </p:sp>
      <p:sp>
        <p:nvSpPr>
          <p:cNvPr id="7180" name="Line 12"/>
          <p:cNvSpPr>
            <a:spLocks noChangeShapeType="1"/>
          </p:cNvSpPr>
          <p:nvPr/>
        </p:nvSpPr>
        <p:spPr bwMode="auto">
          <a:xfrm>
            <a:off x="2617788" y="3281363"/>
            <a:ext cx="1257300" cy="2185987"/>
          </a:xfrm>
          <a:prstGeom prst="line">
            <a:avLst/>
          </a:prstGeom>
          <a:noFill/>
          <a:ln w="9525">
            <a:solidFill>
              <a:schemeClr val="bg2"/>
            </a:solidFill>
            <a:round/>
            <a:tailEnd type="triangle" w="med" len="med"/>
          </a:ln>
        </p:spPr>
        <p:txBody>
          <a:bodyPr/>
          <a:lstStyle/>
          <a:p>
            <a:endParaRPr lang="en-IN"/>
          </a:p>
        </p:txBody>
      </p:sp>
      <p:sp>
        <p:nvSpPr>
          <p:cNvPr id="7181" name="Oval 13"/>
          <p:cNvSpPr>
            <a:spLocks noChangeArrowheads="1"/>
          </p:cNvSpPr>
          <p:nvPr/>
        </p:nvSpPr>
        <p:spPr bwMode="auto">
          <a:xfrm>
            <a:off x="1776413" y="4702175"/>
            <a:ext cx="55562" cy="55563"/>
          </a:xfrm>
          <a:prstGeom prst="ellipse">
            <a:avLst/>
          </a:prstGeom>
          <a:solidFill>
            <a:schemeClr val="accent1"/>
          </a:solidFill>
          <a:ln w="9525">
            <a:solidFill>
              <a:schemeClr val="tx1"/>
            </a:solidFill>
            <a:round/>
          </a:ln>
        </p:spPr>
        <p:txBody>
          <a:bodyPr wrap="none" anchor="ctr"/>
          <a:lstStyle/>
          <a:p>
            <a:endParaRPr lang="en-IN"/>
          </a:p>
        </p:txBody>
      </p:sp>
      <p:sp>
        <p:nvSpPr>
          <p:cNvPr id="7182" name="Oval 14"/>
          <p:cNvSpPr>
            <a:spLocks noChangeArrowheads="1"/>
          </p:cNvSpPr>
          <p:nvPr/>
        </p:nvSpPr>
        <p:spPr bwMode="auto">
          <a:xfrm>
            <a:off x="3416300" y="4691063"/>
            <a:ext cx="53975" cy="53975"/>
          </a:xfrm>
          <a:prstGeom prst="ellipse">
            <a:avLst/>
          </a:prstGeom>
          <a:solidFill>
            <a:schemeClr val="accent1"/>
          </a:solidFill>
          <a:ln w="9525">
            <a:solidFill>
              <a:schemeClr val="tx1"/>
            </a:solidFill>
            <a:round/>
          </a:ln>
        </p:spPr>
        <p:txBody>
          <a:bodyPr wrap="none" anchor="ctr"/>
          <a:lstStyle/>
          <a:p>
            <a:endParaRPr lang="en-IN"/>
          </a:p>
        </p:txBody>
      </p:sp>
      <p:sp>
        <p:nvSpPr>
          <p:cNvPr id="7183" name="Text Box 15"/>
          <p:cNvSpPr txBox="1">
            <a:spLocks noChangeArrowheads="1"/>
          </p:cNvSpPr>
          <p:nvPr/>
        </p:nvSpPr>
        <p:spPr bwMode="auto">
          <a:xfrm>
            <a:off x="2509838" y="6186488"/>
            <a:ext cx="312737" cy="366712"/>
          </a:xfrm>
          <a:prstGeom prst="rect">
            <a:avLst/>
          </a:prstGeom>
          <a:noFill/>
          <a:ln w="9525">
            <a:noFill/>
            <a:miter lim="800000"/>
          </a:ln>
        </p:spPr>
        <p:txBody>
          <a:bodyPr wrap="none">
            <a:spAutoFit/>
          </a:bodyPr>
          <a:lstStyle/>
          <a:p>
            <a:r>
              <a:rPr lang="en-US" b="1"/>
              <a:t>1</a:t>
            </a:r>
            <a:endParaRPr lang="en-US" b="1"/>
          </a:p>
        </p:txBody>
      </p:sp>
      <p:sp>
        <p:nvSpPr>
          <p:cNvPr id="7184" name="Text Box 16"/>
          <p:cNvSpPr txBox="1">
            <a:spLocks noChangeArrowheads="1"/>
          </p:cNvSpPr>
          <p:nvPr/>
        </p:nvSpPr>
        <p:spPr bwMode="auto">
          <a:xfrm>
            <a:off x="3186113" y="4546600"/>
            <a:ext cx="311150" cy="366713"/>
          </a:xfrm>
          <a:prstGeom prst="rect">
            <a:avLst/>
          </a:prstGeom>
          <a:noFill/>
          <a:ln w="9525">
            <a:noFill/>
            <a:miter lim="800000"/>
          </a:ln>
        </p:spPr>
        <p:txBody>
          <a:bodyPr wrap="none">
            <a:spAutoFit/>
          </a:bodyPr>
          <a:lstStyle/>
          <a:p>
            <a:r>
              <a:rPr lang="en-US" b="1"/>
              <a:t>4</a:t>
            </a:r>
            <a:endParaRPr lang="en-US" b="1"/>
          </a:p>
        </p:txBody>
      </p:sp>
      <p:sp>
        <p:nvSpPr>
          <p:cNvPr id="7185" name="Text Box 17"/>
          <p:cNvSpPr txBox="1">
            <a:spLocks noChangeArrowheads="1"/>
          </p:cNvSpPr>
          <p:nvPr/>
        </p:nvSpPr>
        <p:spPr bwMode="auto">
          <a:xfrm>
            <a:off x="2562225" y="3016250"/>
            <a:ext cx="311150" cy="366713"/>
          </a:xfrm>
          <a:prstGeom prst="rect">
            <a:avLst/>
          </a:prstGeom>
          <a:noFill/>
          <a:ln w="9525">
            <a:noFill/>
            <a:miter lim="800000"/>
          </a:ln>
        </p:spPr>
        <p:txBody>
          <a:bodyPr wrap="none">
            <a:spAutoFit/>
          </a:bodyPr>
          <a:lstStyle/>
          <a:p>
            <a:r>
              <a:rPr lang="en-US" b="1"/>
              <a:t>2</a:t>
            </a:r>
            <a:endParaRPr lang="en-US" b="1"/>
          </a:p>
        </p:txBody>
      </p:sp>
      <p:sp>
        <p:nvSpPr>
          <p:cNvPr id="7186" name="Text Box 18"/>
          <p:cNvSpPr txBox="1">
            <a:spLocks noChangeArrowheads="1"/>
          </p:cNvSpPr>
          <p:nvPr/>
        </p:nvSpPr>
        <p:spPr bwMode="auto">
          <a:xfrm>
            <a:off x="1846263" y="4581525"/>
            <a:ext cx="311150" cy="368300"/>
          </a:xfrm>
          <a:prstGeom prst="rect">
            <a:avLst/>
          </a:prstGeom>
          <a:noFill/>
          <a:ln w="9525">
            <a:noFill/>
            <a:miter lim="800000"/>
          </a:ln>
        </p:spPr>
        <p:txBody>
          <a:bodyPr wrap="none">
            <a:spAutoFit/>
          </a:bodyPr>
          <a:lstStyle/>
          <a:p>
            <a:r>
              <a:rPr lang="en-US" b="1"/>
              <a:t>3</a:t>
            </a:r>
            <a:endParaRPr lang="en-US" b="1"/>
          </a:p>
        </p:txBody>
      </p:sp>
      <p:grpSp>
        <p:nvGrpSpPr>
          <p:cNvPr id="2" name="Group 19"/>
          <p:cNvGrpSpPr/>
          <p:nvPr/>
        </p:nvGrpSpPr>
        <p:grpSpPr bwMode="auto">
          <a:xfrm>
            <a:off x="1123950" y="3783013"/>
            <a:ext cx="3108325" cy="1952625"/>
            <a:chOff x="1536" y="1065"/>
            <a:chExt cx="2649" cy="1712"/>
          </a:xfrm>
        </p:grpSpPr>
        <p:sp>
          <p:nvSpPr>
            <p:cNvPr id="7236" name="Text Box 20"/>
            <p:cNvSpPr txBox="1">
              <a:spLocks noChangeArrowheads="1"/>
            </p:cNvSpPr>
            <p:nvPr/>
          </p:nvSpPr>
          <p:spPr bwMode="auto">
            <a:xfrm>
              <a:off x="1536" y="1067"/>
              <a:ext cx="298" cy="321"/>
            </a:xfrm>
            <a:prstGeom prst="rect">
              <a:avLst/>
            </a:prstGeom>
            <a:noFill/>
            <a:ln w="9525">
              <a:noFill/>
              <a:miter lim="800000"/>
            </a:ln>
          </p:spPr>
          <p:txBody>
            <a:bodyPr wrap="none">
              <a:spAutoFit/>
            </a:bodyPr>
            <a:lstStyle/>
            <a:p>
              <a:r>
                <a:rPr lang="en-US" b="1"/>
                <a:t>A</a:t>
              </a:r>
              <a:endParaRPr lang="en-US" b="1"/>
            </a:p>
          </p:txBody>
        </p:sp>
        <p:sp>
          <p:nvSpPr>
            <p:cNvPr id="7237" name="Text Box 21"/>
            <p:cNvSpPr txBox="1">
              <a:spLocks noChangeArrowheads="1"/>
            </p:cNvSpPr>
            <p:nvPr/>
          </p:nvSpPr>
          <p:spPr bwMode="auto">
            <a:xfrm>
              <a:off x="3811" y="1065"/>
              <a:ext cx="298" cy="323"/>
            </a:xfrm>
            <a:prstGeom prst="rect">
              <a:avLst/>
            </a:prstGeom>
            <a:noFill/>
            <a:ln w="9525">
              <a:noFill/>
              <a:miter lim="800000"/>
            </a:ln>
          </p:spPr>
          <p:txBody>
            <a:bodyPr wrap="none">
              <a:spAutoFit/>
            </a:bodyPr>
            <a:lstStyle/>
            <a:p>
              <a:r>
                <a:rPr lang="en-US" b="1"/>
                <a:t>B</a:t>
              </a:r>
              <a:endParaRPr lang="en-US" b="1"/>
            </a:p>
          </p:txBody>
        </p:sp>
        <p:sp>
          <p:nvSpPr>
            <p:cNvPr id="7238" name="Text Box 22"/>
            <p:cNvSpPr txBox="1">
              <a:spLocks noChangeArrowheads="1"/>
            </p:cNvSpPr>
            <p:nvPr/>
          </p:nvSpPr>
          <p:spPr bwMode="auto">
            <a:xfrm>
              <a:off x="1536" y="2456"/>
              <a:ext cx="298" cy="321"/>
            </a:xfrm>
            <a:prstGeom prst="rect">
              <a:avLst/>
            </a:prstGeom>
            <a:noFill/>
            <a:ln w="9525">
              <a:noFill/>
              <a:miter lim="800000"/>
            </a:ln>
          </p:spPr>
          <p:txBody>
            <a:bodyPr wrap="none">
              <a:spAutoFit/>
            </a:bodyPr>
            <a:lstStyle/>
            <a:p>
              <a:r>
                <a:rPr lang="en-US" b="1"/>
                <a:t>D</a:t>
              </a:r>
              <a:endParaRPr lang="en-US" b="1"/>
            </a:p>
          </p:txBody>
        </p:sp>
        <p:sp>
          <p:nvSpPr>
            <p:cNvPr id="7239" name="Text Box 23"/>
            <p:cNvSpPr txBox="1">
              <a:spLocks noChangeArrowheads="1"/>
            </p:cNvSpPr>
            <p:nvPr/>
          </p:nvSpPr>
          <p:spPr bwMode="auto">
            <a:xfrm>
              <a:off x="3887" y="2412"/>
              <a:ext cx="298" cy="321"/>
            </a:xfrm>
            <a:prstGeom prst="rect">
              <a:avLst/>
            </a:prstGeom>
            <a:noFill/>
            <a:ln w="9525">
              <a:noFill/>
              <a:miter lim="800000"/>
            </a:ln>
          </p:spPr>
          <p:txBody>
            <a:bodyPr wrap="none">
              <a:spAutoFit/>
            </a:bodyPr>
            <a:lstStyle/>
            <a:p>
              <a:r>
                <a:rPr lang="en-US" b="1"/>
                <a:t>C</a:t>
              </a:r>
              <a:endParaRPr lang="en-US" b="1"/>
            </a:p>
          </p:txBody>
        </p:sp>
      </p:grpSp>
      <p:sp>
        <p:nvSpPr>
          <p:cNvPr id="7192" name="Arc 24"/>
          <p:cNvSpPr/>
          <p:nvPr/>
        </p:nvSpPr>
        <p:spPr bwMode="auto">
          <a:xfrm rot="-2827119">
            <a:off x="1700213" y="3200400"/>
            <a:ext cx="2033587" cy="2354263"/>
          </a:xfrm>
          <a:custGeom>
            <a:avLst/>
            <a:gdLst>
              <a:gd name="T0" fmla="*/ 384349 w 20783"/>
              <a:gd name="T1" fmla="*/ 0 h 21240"/>
              <a:gd name="T2" fmla="*/ 2033587 w 20783"/>
              <a:gd name="T3" fmla="*/ 1702074 h 21240"/>
              <a:gd name="T4" fmla="*/ 0 w 20783"/>
              <a:gd name="T5" fmla="*/ 2354263 h 21240"/>
              <a:gd name="T6" fmla="*/ 0 60000 65536"/>
              <a:gd name="T7" fmla="*/ 0 60000 65536"/>
              <a:gd name="T8" fmla="*/ 0 60000 65536"/>
              <a:gd name="T9" fmla="*/ 0 w 20783"/>
              <a:gd name="T10" fmla="*/ 0 h 21240"/>
              <a:gd name="T11" fmla="*/ 20783 w 20783"/>
              <a:gd name="T12" fmla="*/ 21240 h 21240"/>
            </a:gdLst>
            <a:ahLst/>
            <a:cxnLst>
              <a:cxn ang="T6">
                <a:pos x="T0" y="T1"/>
              </a:cxn>
              <a:cxn ang="T7">
                <a:pos x="T2" y="T3"/>
              </a:cxn>
              <a:cxn ang="T8">
                <a:pos x="T4" y="T5"/>
              </a:cxn>
            </a:cxnLst>
            <a:rect l="T9" t="T10" r="T11" b="T12"/>
            <a:pathLst>
              <a:path w="20783" h="21240" fill="none" extrusionOk="0">
                <a:moveTo>
                  <a:pt x="3927" y="0"/>
                </a:moveTo>
                <a:cubicBezTo>
                  <a:pt x="12010" y="1494"/>
                  <a:pt x="18544" y="7447"/>
                  <a:pt x="20783" y="15355"/>
                </a:cubicBezTo>
              </a:path>
              <a:path w="20783" h="21240" stroke="0" extrusionOk="0">
                <a:moveTo>
                  <a:pt x="3927" y="0"/>
                </a:moveTo>
                <a:cubicBezTo>
                  <a:pt x="12010" y="1494"/>
                  <a:pt x="18544" y="7447"/>
                  <a:pt x="20783" y="15355"/>
                </a:cubicBezTo>
                <a:lnTo>
                  <a:pt x="0" y="21240"/>
                </a:lnTo>
                <a:close/>
              </a:path>
            </a:pathLst>
          </a:custGeom>
          <a:noFill/>
          <a:ln w="28575">
            <a:solidFill>
              <a:schemeClr val="tx1"/>
            </a:solidFill>
            <a:round/>
          </a:ln>
        </p:spPr>
        <p:txBody>
          <a:bodyPr wrap="none" anchor="ctr"/>
          <a:lstStyle/>
          <a:p>
            <a:endParaRPr lang="en-IN"/>
          </a:p>
        </p:txBody>
      </p:sp>
      <p:sp>
        <p:nvSpPr>
          <p:cNvPr id="7193" name="Arc 25"/>
          <p:cNvSpPr/>
          <p:nvPr/>
        </p:nvSpPr>
        <p:spPr bwMode="auto">
          <a:xfrm rot="2753914" flipV="1">
            <a:off x="1727201" y="3921125"/>
            <a:ext cx="2032000" cy="2352675"/>
          </a:xfrm>
          <a:custGeom>
            <a:avLst/>
            <a:gdLst>
              <a:gd name="T0" fmla="*/ 384049 w 20783"/>
              <a:gd name="T1" fmla="*/ 0 h 21240"/>
              <a:gd name="T2" fmla="*/ 2032000 w 20783"/>
              <a:gd name="T3" fmla="*/ 1700926 h 21240"/>
              <a:gd name="T4" fmla="*/ 0 w 20783"/>
              <a:gd name="T5" fmla="*/ 2352675 h 21240"/>
              <a:gd name="T6" fmla="*/ 0 60000 65536"/>
              <a:gd name="T7" fmla="*/ 0 60000 65536"/>
              <a:gd name="T8" fmla="*/ 0 60000 65536"/>
              <a:gd name="T9" fmla="*/ 0 w 20783"/>
              <a:gd name="T10" fmla="*/ 0 h 21240"/>
              <a:gd name="T11" fmla="*/ 20783 w 20783"/>
              <a:gd name="T12" fmla="*/ 21240 h 21240"/>
            </a:gdLst>
            <a:ahLst/>
            <a:cxnLst>
              <a:cxn ang="T6">
                <a:pos x="T0" y="T1"/>
              </a:cxn>
              <a:cxn ang="T7">
                <a:pos x="T2" y="T3"/>
              </a:cxn>
              <a:cxn ang="T8">
                <a:pos x="T4" y="T5"/>
              </a:cxn>
            </a:cxnLst>
            <a:rect l="T9" t="T10" r="T11" b="T12"/>
            <a:pathLst>
              <a:path w="20783" h="21240" fill="none" extrusionOk="0">
                <a:moveTo>
                  <a:pt x="3927" y="0"/>
                </a:moveTo>
                <a:cubicBezTo>
                  <a:pt x="12010" y="1494"/>
                  <a:pt x="18544" y="7447"/>
                  <a:pt x="20783" y="15355"/>
                </a:cubicBezTo>
              </a:path>
              <a:path w="20783" h="21240" stroke="0" extrusionOk="0">
                <a:moveTo>
                  <a:pt x="3927" y="0"/>
                </a:moveTo>
                <a:cubicBezTo>
                  <a:pt x="12010" y="1494"/>
                  <a:pt x="18544" y="7447"/>
                  <a:pt x="20783" y="15355"/>
                </a:cubicBezTo>
                <a:lnTo>
                  <a:pt x="0" y="21240"/>
                </a:lnTo>
                <a:close/>
              </a:path>
            </a:pathLst>
          </a:custGeom>
          <a:noFill/>
          <a:ln w="28575">
            <a:solidFill>
              <a:schemeClr val="tx1"/>
            </a:solidFill>
            <a:round/>
          </a:ln>
        </p:spPr>
        <p:txBody>
          <a:bodyPr wrap="none" anchor="ctr"/>
          <a:lstStyle/>
          <a:p>
            <a:endParaRPr lang="en-IN"/>
          </a:p>
        </p:txBody>
      </p:sp>
      <p:sp>
        <p:nvSpPr>
          <p:cNvPr id="7194" name="Arc 26"/>
          <p:cNvSpPr/>
          <p:nvPr/>
        </p:nvSpPr>
        <p:spPr bwMode="auto">
          <a:xfrm rot="1542945">
            <a:off x="3524250" y="4132263"/>
            <a:ext cx="806450" cy="1231900"/>
          </a:xfrm>
          <a:custGeom>
            <a:avLst/>
            <a:gdLst>
              <a:gd name="T0" fmla="*/ 0 w 21600"/>
              <a:gd name="T1" fmla="*/ 0 h 33488"/>
              <a:gd name="T2" fmla="*/ 673311 w 21600"/>
              <a:gd name="T3" fmla="*/ 1231900 h 33488"/>
              <a:gd name="T4" fmla="*/ 0 w 21600"/>
              <a:gd name="T5" fmla="*/ 794584 h 33488"/>
              <a:gd name="T6" fmla="*/ 0 60000 65536"/>
              <a:gd name="T7" fmla="*/ 0 60000 65536"/>
              <a:gd name="T8" fmla="*/ 0 60000 65536"/>
              <a:gd name="T9" fmla="*/ 0 w 21600"/>
              <a:gd name="T10" fmla="*/ 0 h 33488"/>
              <a:gd name="T11" fmla="*/ 21600 w 21600"/>
              <a:gd name="T12" fmla="*/ 33488 h 33488"/>
            </a:gdLst>
            <a:ahLst/>
            <a:cxnLst>
              <a:cxn ang="T6">
                <a:pos x="T0" y="T1"/>
              </a:cxn>
              <a:cxn ang="T7">
                <a:pos x="T2" y="T3"/>
              </a:cxn>
              <a:cxn ang="T8">
                <a:pos x="T4" y="T5"/>
              </a:cxn>
            </a:cxnLst>
            <a:rect l="T9" t="T10" r="T11" b="T12"/>
            <a:pathLst>
              <a:path w="21600" h="33488" fill="none" extrusionOk="0">
                <a:moveTo>
                  <a:pt x="-1" y="0"/>
                </a:moveTo>
                <a:cubicBezTo>
                  <a:pt x="11929" y="0"/>
                  <a:pt x="21600" y="9670"/>
                  <a:pt x="21600" y="21600"/>
                </a:cubicBezTo>
                <a:cubicBezTo>
                  <a:pt x="21600" y="25826"/>
                  <a:pt x="20360" y="29959"/>
                  <a:pt x="18034" y="33488"/>
                </a:cubicBezTo>
              </a:path>
              <a:path w="21600" h="33488" stroke="0" extrusionOk="0">
                <a:moveTo>
                  <a:pt x="-1" y="0"/>
                </a:moveTo>
                <a:cubicBezTo>
                  <a:pt x="11929" y="0"/>
                  <a:pt x="21600" y="9670"/>
                  <a:pt x="21600" y="21600"/>
                </a:cubicBezTo>
                <a:cubicBezTo>
                  <a:pt x="21600" y="25826"/>
                  <a:pt x="20360" y="29959"/>
                  <a:pt x="18034" y="33488"/>
                </a:cubicBezTo>
                <a:lnTo>
                  <a:pt x="0" y="21600"/>
                </a:lnTo>
                <a:close/>
              </a:path>
            </a:pathLst>
          </a:custGeom>
          <a:noFill/>
          <a:ln w="28575">
            <a:solidFill>
              <a:schemeClr val="tx1"/>
            </a:solidFill>
            <a:round/>
          </a:ln>
        </p:spPr>
        <p:txBody>
          <a:bodyPr wrap="none" anchor="ctr"/>
          <a:lstStyle/>
          <a:p>
            <a:endParaRPr lang="en-IN"/>
          </a:p>
        </p:txBody>
      </p:sp>
      <p:sp>
        <p:nvSpPr>
          <p:cNvPr id="7195" name="Arc 27"/>
          <p:cNvSpPr/>
          <p:nvPr/>
        </p:nvSpPr>
        <p:spPr bwMode="auto">
          <a:xfrm rot="20057055" flipH="1">
            <a:off x="942975" y="4133850"/>
            <a:ext cx="809625" cy="1233488"/>
          </a:xfrm>
          <a:custGeom>
            <a:avLst/>
            <a:gdLst>
              <a:gd name="T0" fmla="*/ 0 w 21600"/>
              <a:gd name="T1" fmla="*/ 0 h 33488"/>
              <a:gd name="T2" fmla="*/ 675962 w 21600"/>
              <a:gd name="T3" fmla="*/ 1233488 h 33488"/>
              <a:gd name="T4" fmla="*/ 0 w 21600"/>
              <a:gd name="T5" fmla="*/ 795609 h 33488"/>
              <a:gd name="T6" fmla="*/ 0 60000 65536"/>
              <a:gd name="T7" fmla="*/ 0 60000 65536"/>
              <a:gd name="T8" fmla="*/ 0 60000 65536"/>
              <a:gd name="T9" fmla="*/ 0 w 21600"/>
              <a:gd name="T10" fmla="*/ 0 h 33488"/>
              <a:gd name="T11" fmla="*/ 21600 w 21600"/>
              <a:gd name="T12" fmla="*/ 33488 h 33488"/>
            </a:gdLst>
            <a:ahLst/>
            <a:cxnLst>
              <a:cxn ang="T6">
                <a:pos x="T0" y="T1"/>
              </a:cxn>
              <a:cxn ang="T7">
                <a:pos x="T2" y="T3"/>
              </a:cxn>
              <a:cxn ang="T8">
                <a:pos x="T4" y="T5"/>
              </a:cxn>
            </a:cxnLst>
            <a:rect l="T9" t="T10" r="T11" b="T12"/>
            <a:pathLst>
              <a:path w="21600" h="33488" fill="none" extrusionOk="0">
                <a:moveTo>
                  <a:pt x="-1" y="0"/>
                </a:moveTo>
                <a:cubicBezTo>
                  <a:pt x="11929" y="0"/>
                  <a:pt x="21600" y="9670"/>
                  <a:pt x="21600" y="21600"/>
                </a:cubicBezTo>
                <a:cubicBezTo>
                  <a:pt x="21600" y="25826"/>
                  <a:pt x="20360" y="29959"/>
                  <a:pt x="18034" y="33488"/>
                </a:cubicBezTo>
              </a:path>
              <a:path w="21600" h="33488" stroke="0" extrusionOk="0">
                <a:moveTo>
                  <a:pt x="-1" y="0"/>
                </a:moveTo>
                <a:cubicBezTo>
                  <a:pt x="11929" y="0"/>
                  <a:pt x="21600" y="9670"/>
                  <a:pt x="21600" y="21600"/>
                </a:cubicBezTo>
                <a:cubicBezTo>
                  <a:pt x="21600" y="25826"/>
                  <a:pt x="20360" y="29959"/>
                  <a:pt x="18034" y="33488"/>
                </a:cubicBezTo>
                <a:lnTo>
                  <a:pt x="0" y="21600"/>
                </a:lnTo>
                <a:close/>
              </a:path>
            </a:pathLst>
          </a:custGeom>
          <a:noFill/>
          <a:ln w="28575">
            <a:solidFill>
              <a:schemeClr val="tx1"/>
            </a:solidFill>
            <a:round/>
          </a:ln>
        </p:spPr>
        <p:txBody>
          <a:bodyPr wrap="none" anchor="ctr"/>
          <a:lstStyle/>
          <a:p>
            <a:endParaRPr lang="en-IN"/>
          </a:p>
        </p:txBody>
      </p:sp>
      <p:sp>
        <p:nvSpPr>
          <p:cNvPr id="7196" name="Line 28"/>
          <p:cNvSpPr>
            <a:spLocks noChangeShapeType="1"/>
          </p:cNvSpPr>
          <p:nvPr/>
        </p:nvSpPr>
        <p:spPr bwMode="auto">
          <a:xfrm>
            <a:off x="762000" y="6208713"/>
            <a:ext cx="3784600" cy="0"/>
          </a:xfrm>
          <a:prstGeom prst="line">
            <a:avLst/>
          </a:prstGeom>
          <a:noFill/>
          <a:ln w="9525">
            <a:solidFill>
              <a:schemeClr val="tx1"/>
            </a:solidFill>
            <a:round/>
          </a:ln>
        </p:spPr>
        <p:txBody>
          <a:bodyPr/>
          <a:lstStyle/>
          <a:p>
            <a:endParaRPr lang="en-IN"/>
          </a:p>
        </p:txBody>
      </p:sp>
      <p:sp>
        <p:nvSpPr>
          <p:cNvPr id="7197" name="AutoShape 29"/>
          <p:cNvSpPr>
            <a:spLocks noChangeArrowheads="1"/>
          </p:cNvSpPr>
          <p:nvPr/>
        </p:nvSpPr>
        <p:spPr bwMode="auto">
          <a:xfrm rot="-3481584">
            <a:off x="4667251" y="2579687"/>
            <a:ext cx="5029200" cy="3070225"/>
          </a:xfrm>
          <a:prstGeom prst="diamond">
            <a:avLst/>
          </a:prstGeom>
          <a:solidFill>
            <a:schemeClr val="bg1"/>
          </a:solidFill>
          <a:ln w="9525">
            <a:solidFill>
              <a:schemeClr val="bg2"/>
            </a:solidFill>
            <a:miter lim="800000"/>
          </a:ln>
        </p:spPr>
        <p:txBody>
          <a:bodyPr wrap="none" anchor="ctr"/>
          <a:lstStyle/>
          <a:p>
            <a:endParaRPr lang="en-IN"/>
          </a:p>
        </p:txBody>
      </p:sp>
      <p:sp>
        <p:nvSpPr>
          <p:cNvPr id="7198" name="Oval 30"/>
          <p:cNvSpPr>
            <a:spLocks noChangeArrowheads="1"/>
          </p:cNvSpPr>
          <p:nvPr/>
        </p:nvSpPr>
        <p:spPr bwMode="auto">
          <a:xfrm rot="-3481584">
            <a:off x="5834063" y="4759325"/>
            <a:ext cx="57150" cy="57150"/>
          </a:xfrm>
          <a:prstGeom prst="ellipse">
            <a:avLst/>
          </a:prstGeom>
          <a:solidFill>
            <a:schemeClr val="accent1"/>
          </a:solidFill>
          <a:ln w="9525">
            <a:solidFill>
              <a:schemeClr val="tx1"/>
            </a:solidFill>
            <a:round/>
          </a:ln>
        </p:spPr>
        <p:txBody>
          <a:bodyPr wrap="none" anchor="ctr"/>
          <a:lstStyle/>
          <a:p>
            <a:endParaRPr lang="en-IN"/>
          </a:p>
        </p:txBody>
      </p:sp>
      <p:sp>
        <p:nvSpPr>
          <p:cNvPr id="7199" name="Oval 31"/>
          <p:cNvSpPr>
            <a:spLocks noChangeArrowheads="1"/>
          </p:cNvSpPr>
          <p:nvPr/>
        </p:nvSpPr>
        <p:spPr bwMode="auto">
          <a:xfrm rot="-3481584">
            <a:off x="7131050" y="5561013"/>
            <a:ext cx="57150" cy="57150"/>
          </a:xfrm>
          <a:prstGeom prst="ellipse">
            <a:avLst/>
          </a:prstGeom>
          <a:solidFill>
            <a:schemeClr val="accent1"/>
          </a:solidFill>
          <a:ln w="9525">
            <a:solidFill>
              <a:schemeClr val="tx1"/>
            </a:solidFill>
            <a:round/>
          </a:ln>
        </p:spPr>
        <p:txBody>
          <a:bodyPr wrap="none" anchor="ctr"/>
          <a:lstStyle/>
          <a:p>
            <a:endParaRPr lang="en-IN"/>
          </a:p>
        </p:txBody>
      </p:sp>
      <p:sp>
        <p:nvSpPr>
          <p:cNvPr id="7200" name="Oval 32"/>
          <p:cNvSpPr>
            <a:spLocks noChangeArrowheads="1"/>
          </p:cNvSpPr>
          <p:nvPr/>
        </p:nvSpPr>
        <p:spPr bwMode="auto">
          <a:xfrm rot="-3481584">
            <a:off x="8497888" y="3389313"/>
            <a:ext cx="57150" cy="57150"/>
          </a:xfrm>
          <a:prstGeom prst="ellipse">
            <a:avLst/>
          </a:prstGeom>
          <a:solidFill>
            <a:schemeClr val="accent1"/>
          </a:solidFill>
          <a:ln w="9525">
            <a:solidFill>
              <a:schemeClr val="tx1"/>
            </a:solidFill>
            <a:round/>
          </a:ln>
        </p:spPr>
        <p:txBody>
          <a:bodyPr wrap="none" anchor="ctr"/>
          <a:lstStyle/>
          <a:p>
            <a:endParaRPr lang="en-IN"/>
          </a:p>
        </p:txBody>
      </p:sp>
      <p:sp>
        <p:nvSpPr>
          <p:cNvPr id="7201" name="Oval 33"/>
          <p:cNvSpPr>
            <a:spLocks noChangeArrowheads="1"/>
          </p:cNvSpPr>
          <p:nvPr/>
        </p:nvSpPr>
        <p:spPr bwMode="auto">
          <a:xfrm rot="-3481584">
            <a:off x="7177088" y="2625725"/>
            <a:ext cx="57150" cy="57150"/>
          </a:xfrm>
          <a:prstGeom prst="ellipse">
            <a:avLst/>
          </a:prstGeom>
          <a:solidFill>
            <a:schemeClr val="accent1"/>
          </a:solidFill>
          <a:ln w="9525">
            <a:solidFill>
              <a:schemeClr val="tx1"/>
            </a:solidFill>
            <a:round/>
          </a:ln>
        </p:spPr>
        <p:txBody>
          <a:bodyPr wrap="none" anchor="ctr"/>
          <a:lstStyle/>
          <a:p>
            <a:endParaRPr lang="en-IN"/>
          </a:p>
        </p:txBody>
      </p:sp>
      <p:sp>
        <p:nvSpPr>
          <p:cNvPr id="7202" name="Oval 34"/>
          <p:cNvSpPr>
            <a:spLocks noChangeArrowheads="1"/>
          </p:cNvSpPr>
          <p:nvPr/>
        </p:nvSpPr>
        <p:spPr bwMode="auto">
          <a:xfrm rot="-3481584">
            <a:off x="8477250" y="4895850"/>
            <a:ext cx="57150" cy="57150"/>
          </a:xfrm>
          <a:prstGeom prst="ellipse">
            <a:avLst/>
          </a:prstGeom>
          <a:solidFill>
            <a:schemeClr val="accent1"/>
          </a:solidFill>
          <a:ln w="9525">
            <a:solidFill>
              <a:schemeClr val="tx1"/>
            </a:solidFill>
            <a:round/>
          </a:ln>
        </p:spPr>
        <p:txBody>
          <a:bodyPr wrap="none" anchor="ctr"/>
          <a:lstStyle/>
          <a:p>
            <a:endParaRPr lang="en-IN"/>
          </a:p>
        </p:txBody>
      </p:sp>
      <p:sp>
        <p:nvSpPr>
          <p:cNvPr id="7203" name="Oval 35"/>
          <p:cNvSpPr>
            <a:spLocks noChangeArrowheads="1"/>
          </p:cNvSpPr>
          <p:nvPr/>
        </p:nvSpPr>
        <p:spPr bwMode="auto">
          <a:xfrm rot="-3481584">
            <a:off x="5888038" y="3290888"/>
            <a:ext cx="55562" cy="55562"/>
          </a:xfrm>
          <a:prstGeom prst="ellipse">
            <a:avLst/>
          </a:prstGeom>
          <a:solidFill>
            <a:schemeClr val="accent1"/>
          </a:solidFill>
          <a:ln w="9525">
            <a:solidFill>
              <a:schemeClr val="tx1"/>
            </a:solidFill>
            <a:round/>
          </a:ln>
        </p:spPr>
        <p:txBody>
          <a:bodyPr wrap="none" anchor="ctr"/>
          <a:lstStyle/>
          <a:p>
            <a:endParaRPr lang="en-IN"/>
          </a:p>
        </p:txBody>
      </p:sp>
      <p:sp>
        <p:nvSpPr>
          <p:cNvPr id="7204" name="Line 36"/>
          <p:cNvSpPr>
            <a:spLocks noChangeShapeType="1"/>
          </p:cNvSpPr>
          <p:nvPr/>
        </p:nvSpPr>
        <p:spPr bwMode="auto">
          <a:xfrm rot="-3481584">
            <a:off x="6559551" y="3689350"/>
            <a:ext cx="1262062" cy="2351087"/>
          </a:xfrm>
          <a:prstGeom prst="line">
            <a:avLst/>
          </a:prstGeom>
          <a:noFill/>
          <a:ln w="9525">
            <a:solidFill>
              <a:schemeClr val="bg2"/>
            </a:solidFill>
            <a:round/>
            <a:headEnd type="triangle" w="med" len="med"/>
          </a:ln>
        </p:spPr>
        <p:txBody>
          <a:bodyPr/>
          <a:lstStyle/>
          <a:p>
            <a:endParaRPr lang="en-IN"/>
          </a:p>
        </p:txBody>
      </p:sp>
      <p:sp>
        <p:nvSpPr>
          <p:cNvPr id="7205" name="Line 37"/>
          <p:cNvSpPr>
            <a:spLocks noChangeShapeType="1"/>
          </p:cNvSpPr>
          <p:nvPr/>
        </p:nvSpPr>
        <p:spPr bwMode="auto">
          <a:xfrm rot="18118416" flipH="1">
            <a:off x="7229475" y="2619376"/>
            <a:ext cx="1260475" cy="2349500"/>
          </a:xfrm>
          <a:prstGeom prst="line">
            <a:avLst/>
          </a:prstGeom>
          <a:noFill/>
          <a:ln w="9525">
            <a:solidFill>
              <a:schemeClr val="bg2"/>
            </a:solidFill>
            <a:round/>
          </a:ln>
        </p:spPr>
        <p:txBody>
          <a:bodyPr/>
          <a:lstStyle/>
          <a:p>
            <a:endParaRPr lang="en-IN"/>
          </a:p>
        </p:txBody>
      </p:sp>
      <p:sp>
        <p:nvSpPr>
          <p:cNvPr id="7206" name="Line 38"/>
          <p:cNvSpPr>
            <a:spLocks noChangeShapeType="1"/>
          </p:cNvSpPr>
          <p:nvPr/>
        </p:nvSpPr>
        <p:spPr bwMode="auto">
          <a:xfrm rot="18118416" flipH="1">
            <a:off x="5903912" y="3311526"/>
            <a:ext cx="1262063" cy="2290762"/>
          </a:xfrm>
          <a:prstGeom prst="line">
            <a:avLst/>
          </a:prstGeom>
          <a:noFill/>
          <a:ln w="9525">
            <a:solidFill>
              <a:schemeClr val="bg2"/>
            </a:solidFill>
            <a:round/>
          </a:ln>
        </p:spPr>
        <p:txBody>
          <a:bodyPr/>
          <a:lstStyle/>
          <a:p>
            <a:endParaRPr lang="en-IN"/>
          </a:p>
        </p:txBody>
      </p:sp>
      <p:sp>
        <p:nvSpPr>
          <p:cNvPr id="7207" name="Line 39"/>
          <p:cNvSpPr>
            <a:spLocks noChangeShapeType="1"/>
          </p:cNvSpPr>
          <p:nvPr/>
        </p:nvSpPr>
        <p:spPr bwMode="auto">
          <a:xfrm rot="-3481584">
            <a:off x="6559550" y="2216150"/>
            <a:ext cx="1319213" cy="2290763"/>
          </a:xfrm>
          <a:prstGeom prst="line">
            <a:avLst/>
          </a:prstGeom>
          <a:noFill/>
          <a:ln w="9525">
            <a:solidFill>
              <a:schemeClr val="bg2"/>
            </a:solidFill>
            <a:round/>
            <a:tailEnd type="triangle" w="med" len="med"/>
          </a:ln>
        </p:spPr>
        <p:txBody>
          <a:bodyPr/>
          <a:lstStyle/>
          <a:p>
            <a:endParaRPr lang="en-IN"/>
          </a:p>
        </p:txBody>
      </p:sp>
      <p:sp>
        <p:nvSpPr>
          <p:cNvPr id="7208" name="Oval 40"/>
          <p:cNvSpPr>
            <a:spLocks noChangeArrowheads="1"/>
          </p:cNvSpPr>
          <p:nvPr/>
        </p:nvSpPr>
        <p:spPr bwMode="auto">
          <a:xfrm rot="-3481584">
            <a:off x="6705600" y="4814888"/>
            <a:ext cx="57150" cy="57150"/>
          </a:xfrm>
          <a:prstGeom prst="ellipse">
            <a:avLst/>
          </a:prstGeom>
          <a:solidFill>
            <a:schemeClr val="accent1"/>
          </a:solidFill>
          <a:ln w="9525">
            <a:solidFill>
              <a:schemeClr val="tx1"/>
            </a:solidFill>
            <a:round/>
          </a:ln>
        </p:spPr>
        <p:txBody>
          <a:bodyPr wrap="none" anchor="ctr"/>
          <a:lstStyle/>
          <a:p>
            <a:endParaRPr lang="en-IN"/>
          </a:p>
        </p:txBody>
      </p:sp>
      <p:sp>
        <p:nvSpPr>
          <p:cNvPr id="7209" name="Oval 41"/>
          <p:cNvSpPr>
            <a:spLocks noChangeArrowheads="1"/>
          </p:cNvSpPr>
          <p:nvPr/>
        </p:nvSpPr>
        <p:spPr bwMode="auto">
          <a:xfrm rot="-3481584">
            <a:off x="7606506" y="3352007"/>
            <a:ext cx="55563" cy="57150"/>
          </a:xfrm>
          <a:prstGeom prst="ellipse">
            <a:avLst/>
          </a:prstGeom>
          <a:solidFill>
            <a:schemeClr val="accent1"/>
          </a:solidFill>
          <a:ln w="9525">
            <a:solidFill>
              <a:schemeClr val="tx1"/>
            </a:solidFill>
            <a:round/>
          </a:ln>
        </p:spPr>
        <p:txBody>
          <a:bodyPr wrap="none" anchor="ctr"/>
          <a:lstStyle/>
          <a:p>
            <a:endParaRPr lang="en-IN"/>
          </a:p>
        </p:txBody>
      </p:sp>
      <p:sp>
        <p:nvSpPr>
          <p:cNvPr id="7210" name="Text Box 42"/>
          <p:cNvSpPr txBox="1">
            <a:spLocks noChangeArrowheads="1"/>
          </p:cNvSpPr>
          <p:nvPr/>
        </p:nvSpPr>
        <p:spPr bwMode="auto">
          <a:xfrm rot="-3481584">
            <a:off x="8504238" y="4800600"/>
            <a:ext cx="311150" cy="365125"/>
          </a:xfrm>
          <a:prstGeom prst="rect">
            <a:avLst/>
          </a:prstGeom>
          <a:noFill/>
          <a:ln w="9525">
            <a:noFill/>
            <a:miter lim="800000"/>
          </a:ln>
        </p:spPr>
        <p:txBody>
          <a:bodyPr wrap="none">
            <a:spAutoFit/>
          </a:bodyPr>
          <a:lstStyle/>
          <a:p>
            <a:r>
              <a:rPr lang="en-US" b="1"/>
              <a:t>1</a:t>
            </a:r>
            <a:endParaRPr lang="en-US" b="1"/>
          </a:p>
        </p:txBody>
      </p:sp>
      <p:sp>
        <p:nvSpPr>
          <p:cNvPr id="7211" name="Text Box 43"/>
          <p:cNvSpPr txBox="1">
            <a:spLocks noChangeArrowheads="1"/>
          </p:cNvSpPr>
          <p:nvPr/>
        </p:nvSpPr>
        <p:spPr bwMode="auto">
          <a:xfrm rot="-3481584">
            <a:off x="7422357" y="3309143"/>
            <a:ext cx="311150" cy="366713"/>
          </a:xfrm>
          <a:prstGeom prst="rect">
            <a:avLst/>
          </a:prstGeom>
          <a:noFill/>
          <a:ln w="9525">
            <a:noFill/>
            <a:miter lim="800000"/>
          </a:ln>
        </p:spPr>
        <p:txBody>
          <a:bodyPr wrap="none">
            <a:spAutoFit/>
          </a:bodyPr>
          <a:lstStyle/>
          <a:p>
            <a:r>
              <a:rPr lang="en-US" b="1"/>
              <a:t>4</a:t>
            </a:r>
            <a:endParaRPr lang="en-US" b="1"/>
          </a:p>
        </p:txBody>
      </p:sp>
      <p:sp>
        <p:nvSpPr>
          <p:cNvPr id="7212" name="Text Box 44"/>
          <p:cNvSpPr txBox="1">
            <a:spLocks noChangeArrowheads="1"/>
          </p:cNvSpPr>
          <p:nvPr/>
        </p:nvSpPr>
        <p:spPr bwMode="auto">
          <a:xfrm rot="-3481584">
            <a:off x="5714207" y="2994818"/>
            <a:ext cx="311150" cy="366713"/>
          </a:xfrm>
          <a:prstGeom prst="rect">
            <a:avLst/>
          </a:prstGeom>
          <a:noFill/>
          <a:ln w="9525">
            <a:noFill/>
            <a:miter lim="800000"/>
          </a:ln>
        </p:spPr>
        <p:txBody>
          <a:bodyPr wrap="none">
            <a:spAutoFit/>
          </a:bodyPr>
          <a:lstStyle/>
          <a:p>
            <a:r>
              <a:rPr lang="en-US" b="1"/>
              <a:t>2</a:t>
            </a:r>
            <a:endParaRPr lang="en-US" b="1"/>
          </a:p>
        </p:txBody>
      </p:sp>
      <p:sp>
        <p:nvSpPr>
          <p:cNvPr id="7213" name="Text Box 45"/>
          <p:cNvSpPr txBox="1">
            <a:spLocks noChangeArrowheads="1"/>
          </p:cNvSpPr>
          <p:nvPr/>
        </p:nvSpPr>
        <p:spPr bwMode="auto">
          <a:xfrm rot="-3481584">
            <a:off x="6690519" y="4525169"/>
            <a:ext cx="311150" cy="366712"/>
          </a:xfrm>
          <a:prstGeom prst="rect">
            <a:avLst/>
          </a:prstGeom>
          <a:noFill/>
          <a:ln w="9525">
            <a:noFill/>
            <a:miter lim="800000"/>
          </a:ln>
        </p:spPr>
        <p:txBody>
          <a:bodyPr wrap="none">
            <a:spAutoFit/>
          </a:bodyPr>
          <a:lstStyle/>
          <a:p>
            <a:r>
              <a:rPr lang="en-US" b="1"/>
              <a:t>3</a:t>
            </a:r>
            <a:endParaRPr lang="en-US" b="1"/>
          </a:p>
        </p:txBody>
      </p:sp>
      <p:grpSp>
        <p:nvGrpSpPr>
          <p:cNvPr id="3" name="Group 46"/>
          <p:cNvGrpSpPr/>
          <p:nvPr/>
        </p:nvGrpSpPr>
        <p:grpSpPr bwMode="auto">
          <a:xfrm rot="-3481584">
            <a:off x="5645150" y="2976563"/>
            <a:ext cx="3116263" cy="2052637"/>
            <a:chOff x="1514" y="995"/>
            <a:chExt cx="2615" cy="1718"/>
          </a:xfrm>
        </p:grpSpPr>
        <p:sp>
          <p:nvSpPr>
            <p:cNvPr id="7232" name="Text Box 47"/>
            <p:cNvSpPr txBox="1">
              <a:spLocks noChangeArrowheads="1"/>
            </p:cNvSpPr>
            <p:nvPr/>
          </p:nvSpPr>
          <p:spPr bwMode="auto">
            <a:xfrm>
              <a:off x="1514" y="995"/>
              <a:ext cx="292" cy="307"/>
            </a:xfrm>
            <a:prstGeom prst="rect">
              <a:avLst/>
            </a:prstGeom>
            <a:noFill/>
            <a:ln w="9525">
              <a:noFill/>
              <a:miter lim="800000"/>
            </a:ln>
          </p:spPr>
          <p:txBody>
            <a:bodyPr wrap="none">
              <a:spAutoFit/>
            </a:bodyPr>
            <a:lstStyle/>
            <a:p>
              <a:r>
                <a:rPr lang="en-US" b="1"/>
                <a:t>A</a:t>
              </a:r>
              <a:endParaRPr lang="en-US" b="1"/>
            </a:p>
          </p:txBody>
        </p:sp>
        <p:sp>
          <p:nvSpPr>
            <p:cNvPr id="7233" name="Text Box 48"/>
            <p:cNvSpPr txBox="1">
              <a:spLocks noChangeArrowheads="1"/>
            </p:cNvSpPr>
            <p:nvPr/>
          </p:nvSpPr>
          <p:spPr bwMode="auto">
            <a:xfrm>
              <a:off x="3773" y="1004"/>
              <a:ext cx="292" cy="309"/>
            </a:xfrm>
            <a:prstGeom prst="rect">
              <a:avLst/>
            </a:prstGeom>
            <a:noFill/>
            <a:ln w="9525">
              <a:noFill/>
              <a:miter lim="800000"/>
            </a:ln>
          </p:spPr>
          <p:txBody>
            <a:bodyPr wrap="none">
              <a:spAutoFit/>
            </a:bodyPr>
            <a:lstStyle/>
            <a:p>
              <a:r>
                <a:rPr lang="en-US" b="1"/>
                <a:t>B</a:t>
              </a:r>
              <a:endParaRPr lang="en-US" b="1"/>
            </a:p>
          </p:txBody>
        </p:sp>
        <p:sp>
          <p:nvSpPr>
            <p:cNvPr id="7234" name="Text Box 49"/>
            <p:cNvSpPr txBox="1">
              <a:spLocks noChangeArrowheads="1"/>
            </p:cNvSpPr>
            <p:nvPr/>
          </p:nvSpPr>
          <p:spPr bwMode="auto">
            <a:xfrm>
              <a:off x="1515" y="2400"/>
              <a:ext cx="293" cy="307"/>
            </a:xfrm>
            <a:prstGeom prst="rect">
              <a:avLst/>
            </a:prstGeom>
            <a:noFill/>
            <a:ln w="9525">
              <a:noFill/>
              <a:miter lim="800000"/>
            </a:ln>
          </p:spPr>
          <p:txBody>
            <a:bodyPr wrap="none">
              <a:spAutoFit/>
            </a:bodyPr>
            <a:lstStyle/>
            <a:p>
              <a:r>
                <a:rPr lang="en-US" b="1"/>
                <a:t>D</a:t>
              </a:r>
              <a:endParaRPr lang="en-US" b="1"/>
            </a:p>
          </p:txBody>
        </p:sp>
        <p:sp>
          <p:nvSpPr>
            <p:cNvPr id="7235" name="Text Box 50"/>
            <p:cNvSpPr txBox="1">
              <a:spLocks noChangeArrowheads="1"/>
            </p:cNvSpPr>
            <p:nvPr/>
          </p:nvSpPr>
          <p:spPr bwMode="auto">
            <a:xfrm>
              <a:off x="3837" y="2406"/>
              <a:ext cx="292" cy="307"/>
            </a:xfrm>
            <a:prstGeom prst="rect">
              <a:avLst/>
            </a:prstGeom>
            <a:noFill/>
            <a:ln w="9525">
              <a:noFill/>
              <a:miter lim="800000"/>
            </a:ln>
          </p:spPr>
          <p:txBody>
            <a:bodyPr wrap="none">
              <a:spAutoFit/>
            </a:bodyPr>
            <a:lstStyle/>
            <a:p>
              <a:r>
                <a:rPr lang="en-US" b="1"/>
                <a:t>C</a:t>
              </a:r>
              <a:endParaRPr lang="en-US" b="1"/>
            </a:p>
          </p:txBody>
        </p:sp>
      </p:grpSp>
      <p:sp>
        <p:nvSpPr>
          <p:cNvPr id="7219" name="Arc 51"/>
          <p:cNvSpPr/>
          <p:nvPr/>
        </p:nvSpPr>
        <p:spPr bwMode="auto">
          <a:xfrm rot="-6308704">
            <a:off x="5860257" y="2602706"/>
            <a:ext cx="2132012" cy="2466975"/>
          </a:xfrm>
          <a:custGeom>
            <a:avLst/>
            <a:gdLst>
              <a:gd name="T0" fmla="*/ 402952 w 20783"/>
              <a:gd name="T1" fmla="*/ 0 h 21240"/>
              <a:gd name="T2" fmla="*/ 2132012 w 20783"/>
              <a:gd name="T3" fmla="*/ 1783562 h 21240"/>
              <a:gd name="T4" fmla="*/ 0 w 20783"/>
              <a:gd name="T5" fmla="*/ 2466975 h 21240"/>
              <a:gd name="T6" fmla="*/ 0 60000 65536"/>
              <a:gd name="T7" fmla="*/ 0 60000 65536"/>
              <a:gd name="T8" fmla="*/ 0 60000 65536"/>
              <a:gd name="T9" fmla="*/ 0 w 20783"/>
              <a:gd name="T10" fmla="*/ 0 h 21240"/>
              <a:gd name="T11" fmla="*/ 20783 w 20783"/>
              <a:gd name="T12" fmla="*/ 21240 h 21240"/>
            </a:gdLst>
            <a:ahLst/>
            <a:cxnLst>
              <a:cxn ang="T6">
                <a:pos x="T0" y="T1"/>
              </a:cxn>
              <a:cxn ang="T7">
                <a:pos x="T2" y="T3"/>
              </a:cxn>
              <a:cxn ang="T8">
                <a:pos x="T4" y="T5"/>
              </a:cxn>
            </a:cxnLst>
            <a:rect l="T9" t="T10" r="T11" b="T12"/>
            <a:pathLst>
              <a:path w="20783" h="21240" fill="none" extrusionOk="0">
                <a:moveTo>
                  <a:pt x="3927" y="0"/>
                </a:moveTo>
                <a:cubicBezTo>
                  <a:pt x="12010" y="1494"/>
                  <a:pt x="18544" y="7447"/>
                  <a:pt x="20783" y="15355"/>
                </a:cubicBezTo>
              </a:path>
              <a:path w="20783" h="21240" stroke="0" extrusionOk="0">
                <a:moveTo>
                  <a:pt x="3927" y="0"/>
                </a:moveTo>
                <a:cubicBezTo>
                  <a:pt x="12010" y="1494"/>
                  <a:pt x="18544" y="7447"/>
                  <a:pt x="20783" y="15355"/>
                </a:cubicBezTo>
                <a:lnTo>
                  <a:pt x="0" y="21240"/>
                </a:lnTo>
                <a:close/>
              </a:path>
            </a:pathLst>
          </a:custGeom>
          <a:noFill/>
          <a:ln w="28575">
            <a:solidFill>
              <a:schemeClr val="tx1"/>
            </a:solidFill>
            <a:round/>
          </a:ln>
        </p:spPr>
        <p:txBody>
          <a:bodyPr wrap="none" anchor="ctr"/>
          <a:lstStyle/>
          <a:p>
            <a:endParaRPr lang="en-IN"/>
          </a:p>
        </p:txBody>
      </p:sp>
      <p:sp>
        <p:nvSpPr>
          <p:cNvPr id="7220" name="Arc 52"/>
          <p:cNvSpPr/>
          <p:nvPr/>
        </p:nvSpPr>
        <p:spPr bwMode="auto">
          <a:xfrm rot="20872328" flipV="1">
            <a:off x="6516688" y="2976563"/>
            <a:ext cx="2128837" cy="2466975"/>
          </a:xfrm>
          <a:custGeom>
            <a:avLst/>
            <a:gdLst>
              <a:gd name="T0" fmla="*/ 402351 w 20783"/>
              <a:gd name="T1" fmla="*/ 0 h 21240"/>
              <a:gd name="T2" fmla="*/ 2128837 w 20783"/>
              <a:gd name="T3" fmla="*/ 1783562 h 21240"/>
              <a:gd name="T4" fmla="*/ 0 w 20783"/>
              <a:gd name="T5" fmla="*/ 2466975 h 21240"/>
              <a:gd name="T6" fmla="*/ 0 60000 65536"/>
              <a:gd name="T7" fmla="*/ 0 60000 65536"/>
              <a:gd name="T8" fmla="*/ 0 60000 65536"/>
              <a:gd name="T9" fmla="*/ 0 w 20783"/>
              <a:gd name="T10" fmla="*/ 0 h 21240"/>
              <a:gd name="T11" fmla="*/ 20783 w 20783"/>
              <a:gd name="T12" fmla="*/ 21240 h 21240"/>
            </a:gdLst>
            <a:ahLst/>
            <a:cxnLst>
              <a:cxn ang="T6">
                <a:pos x="T0" y="T1"/>
              </a:cxn>
              <a:cxn ang="T7">
                <a:pos x="T2" y="T3"/>
              </a:cxn>
              <a:cxn ang="T8">
                <a:pos x="T4" y="T5"/>
              </a:cxn>
            </a:cxnLst>
            <a:rect l="T9" t="T10" r="T11" b="T12"/>
            <a:pathLst>
              <a:path w="20783" h="21240" fill="none" extrusionOk="0">
                <a:moveTo>
                  <a:pt x="3927" y="0"/>
                </a:moveTo>
                <a:cubicBezTo>
                  <a:pt x="12010" y="1494"/>
                  <a:pt x="18544" y="7447"/>
                  <a:pt x="20783" y="15355"/>
                </a:cubicBezTo>
              </a:path>
              <a:path w="20783" h="21240" stroke="0" extrusionOk="0">
                <a:moveTo>
                  <a:pt x="3927" y="0"/>
                </a:moveTo>
                <a:cubicBezTo>
                  <a:pt x="12010" y="1494"/>
                  <a:pt x="18544" y="7447"/>
                  <a:pt x="20783" y="15355"/>
                </a:cubicBezTo>
                <a:lnTo>
                  <a:pt x="0" y="21240"/>
                </a:lnTo>
                <a:close/>
              </a:path>
            </a:pathLst>
          </a:custGeom>
          <a:noFill/>
          <a:ln w="28575">
            <a:solidFill>
              <a:schemeClr val="tx1"/>
            </a:solidFill>
            <a:round/>
          </a:ln>
        </p:spPr>
        <p:txBody>
          <a:bodyPr wrap="none" anchor="ctr"/>
          <a:lstStyle/>
          <a:p>
            <a:endParaRPr lang="en-IN"/>
          </a:p>
        </p:txBody>
      </p:sp>
      <p:sp>
        <p:nvSpPr>
          <p:cNvPr id="7221" name="Arc 53"/>
          <p:cNvSpPr/>
          <p:nvPr/>
        </p:nvSpPr>
        <p:spPr bwMode="auto">
          <a:xfrm rot="-1938639">
            <a:off x="7505700" y="2319338"/>
            <a:ext cx="844550" cy="1290637"/>
          </a:xfrm>
          <a:custGeom>
            <a:avLst/>
            <a:gdLst>
              <a:gd name="T0" fmla="*/ 0 w 21600"/>
              <a:gd name="T1" fmla="*/ 0 h 33488"/>
              <a:gd name="T2" fmla="*/ 705121 w 21600"/>
              <a:gd name="T3" fmla="*/ 1290637 h 33488"/>
              <a:gd name="T4" fmla="*/ 0 w 21600"/>
              <a:gd name="T5" fmla="*/ 832470 h 33488"/>
              <a:gd name="T6" fmla="*/ 0 60000 65536"/>
              <a:gd name="T7" fmla="*/ 0 60000 65536"/>
              <a:gd name="T8" fmla="*/ 0 60000 65536"/>
              <a:gd name="T9" fmla="*/ 0 w 21600"/>
              <a:gd name="T10" fmla="*/ 0 h 33488"/>
              <a:gd name="T11" fmla="*/ 21600 w 21600"/>
              <a:gd name="T12" fmla="*/ 33488 h 33488"/>
            </a:gdLst>
            <a:ahLst/>
            <a:cxnLst>
              <a:cxn ang="T6">
                <a:pos x="T0" y="T1"/>
              </a:cxn>
              <a:cxn ang="T7">
                <a:pos x="T2" y="T3"/>
              </a:cxn>
              <a:cxn ang="T8">
                <a:pos x="T4" y="T5"/>
              </a:cxn>
            </a:cxnLst>
            <a:rect l="T9" t="T10" r="T11" b="T12"/>
            <a:pathLst>
              <a:path w="21600" h="33488" fill="none" extrusionOk="0">
                <a:moveTo>
                  <a:pt x="-1" y="0"/>
                </a:moveTo>
                <a:cubicBezTo>
                  <a:pt x="11929" y="0"/>
                  <a:pt x="21600" y="9670"/>
                  <a:pt x="21600" y="21600"/>
                </a:cubicBezTo>
                <a:cubicBezTo>
                  <a:pt x="21600" y="25826"/>
                  <a:pt x="20360" y="29959"/>
                  <a:pt x="18034" y="33488"/>
                </a:cubicBezTo>
              </a:path>
              <a:path w="21600" h="33488" stroke="0" extrusionOk="0">
                <a:moveTo>
                  <a:pt x="-1" y="0"/>
                </a:moveTo>
                <a:cubicBezTo>
                  <a:pt x="11929" y="0"/>
                  <a:pt x="21600" y="9670"/>
                  <a:pt x="21600" y="21600"/>
                </a:cubicBezTo>
                <a:cubicBezTo>
                  <a:pt x="21600" y="25826"/>
                  <a:pt x="20360" y="29959"/>
                  <a:pt x="18034" y="33488"/>
                </a:cubicBezTo>
                <a:lnTo>
                  <a:pt x="0" y="21600"/>
                </a:lnTo>
                <a:close/>
              </a:path>
            </a:pathLst>
          </a:custGeom>
          <a:noFill/>
          <a:ln w="28575">
            <a:solidFill>
              <a:schemeClr val="tx1"/>
            </a:solidFill>
            <a:round/>
          </a:ln>
        </p:spPr>
        <p:txBody>
          <a:bodyPr wrap="none" anchor="ctr"/>
          <a:lstStyle/>
          <a:p>
            <a:endParaRPr lang="en-IN"/>
          </a:p>
        </p:txBody>
      </p:sp>
      <p:sp>
        <p:nvSpPr>
          <p:cNvPr id="7222" name="Arc 54"/>
          <p:cNvSpPr/>
          <p:nvPr/>
        </p:nvSpPr>
        <p:spPr bwMode="auto">
          <a:xfrm rot="16575471" flipH="1">
            <a:off x="6075363" y="4613275"/>
            <a:ext cx="846137" cy="1293813"/>
          </a:xfrm>
          <a:custGeom>
            <a:avLst/>
            <a:gdLst>
              <a:gd name="T0" fmla="*/ 0 w 21600"/>
              <a:gd name="T1" fmla="*/ 0 h 33488"/>
              <a:gd name="T2" fmla="*/ 706446 w 21600"/>
              <a:gd name="T3" fmla="*/ 1293813 h 33488"/>
              <a:gd name="T4" fmla="*/ 0 w 21600"/>
              <a:gd name="T5" fmla="*/ 834519 h 33488"/>
              <a:gd name="T6" fmla="*/ 0 60000 65536"/>
              <a:gd name="T7" fmla="*/ 0 60000 65536"/>
              <a:gd name="T8" fmla="*/ 0 60000 65536"/>
              <a:gd name="T9" fmla="*/ 0 w 21600"/>
              <a:gd name="T10" fmla="*/ 0 h 33488"/>
              <a:gd name="T11" fmla="*/ 21600 w 21600"/>
              <a:gd name="T12" fmla="*/ 33488 h 33488"/>
            </a:gdLst>
            <a:ahLst/>
            <a:cxnLst>
              <a:cxn ang="T6">
                <a:pos x="T0" y="T1"/>
              </a:cxn>
              <a:cxn ang="T7">
                <a:pos x="T2" y="T3"/>
              </a:cxn>
              <a:cxn ang="T8">
                <a:pos x="T4" y="T5"/>
              </a:cxn>
            </a:cxnLst>
            <a:rect l="T9" t="T10" r="T11" b="T12"/>
            <a:pathLst>
              <a:path w="21600" h="33488" fill="none" extrusionOk="0">
                <a:moveTo>
                  <a:pt x="-1" y="0"/>
                </a:moveTo>
                <a:cubicBezTo>
                  <a:pt x="11929" y="0"/>
                  <a:pt x="21600" y="9670"/>
                  <a:pt x="21600" y="21600"/>
                </a:cubicBezTo>
                <a:cubicBezTo>
                  <a:pt x="21600" y="25826"/>
                  <a:pt x="20360" y="29959"/>
                  <a:pt x="18034" y="33488"/>
                </a:cubicBezTo>
              </a:path>
              <a:path w="21600" h="33488" stroke="0" extrusionOk="0">
                <a:moveTo>
                  <a:pt x="-1" y="0"/>
                </a:moveTo>
                <a:cubicBezTo>
                  <a:pt x="11929" y="0"/>
                  <a:pt x="21600" y="9670"/>
                  <a:pt x="21600" y="21600"/>
                </a:cubicBezTo>
                <a:cubicBezTo>
                  <a:pt x="21600" y="25826"/>
                  <a:pt x="20360" y="29959"/>
                  <a:pt x="18034" y="33488"/>
                </a:cubicBezTo>
                <a:lnTo>
                  <a:pt x="0" y="21600"/>
                </a:lnTo>
                <a:close/>
              </a:path>
            </a:pathLst>
          </a:custGeom>
          <a:noFill/>
          <a:ln w="28575">
            <a:solidFill>
              <a:schemeClr val="tx1"/>
            </a:solidFill>
            <a:round/>
          </a:ln>
        </p:spPr>
        <p:txBody>
          <a:bodyPr wrap="none" anchor="ctr"/>
          <a:lstStyle/>
          <a:p>
            <a:endParaRPr lang="en-IN"/>
          </a:p>
        </p:txBody>
      </p:sp>
      <p:sp>
        <p:nvSpPr>
          <p:cNvPr id="7223" name="Line 55"/>
          <p:cNvSpPr>
            <a:spLocks noChangeShapeType="1"/>
          </p:cNvSpPr>
          <p:nvPr/>
        </p:nvSpPr>
        <p:spPr bwMode="auto">
          <a:xfrm>
            <a:off x="5029200" y="6240463"/>
            <a:ext cx="2306638" cy="0"/>
          </a:xfrm>
          <a:prstGeom prst="line">
            <a:avLst/>
          </a:prstGeom>
          <a:noFill/>
          <a:ln w="9525">
            <a:solidFill>
              <a:schemeClr val="tx1"/>
            </a:solidFill>
            <a:round/>
          </a:ln>
        </p:spPr>
        <p:txBody>
          <a:bodyPr/>
          <a:lstStyle/>
          <a:p>
            <a:endParaRPr lang="en-IN"/>
          </a:p>
        </p:txBody>
      </p:sp>
      <p:grpSp>
        <p:nvGrpSpPr>
          <p:cNvPr id="6" name="Group 56"/>
          <p:cNvGrpSpPr/>
          <p:nvPr/>
        </p:nvGrpSpPr>
        <p:grpSpPr bwMode="auto">
          <a:xfrm>
            <a:off x="0" y="14288"/>
            <a:ext cx="2057400" cy="838200"/>
            <a:chOff x="18" y="117"/>
            <a:chExt cx="1296" cy="528"/>
          </a:xfrm>
        </p:grpSpPr>
        <p:sp>
          <p:nvSpPr>
            <p:cNvPr id="7230" name="Oval 57"/>
            <p:cNvSpPr>
              <a:spLocks noChangeArrowheads="1"/>
            </p:cNvSpPr>
            <p:nvPr/>
          </p:nvSpPr>
          <p:spPr bwMode="auto">
            <a:xfrm>
              <a:off x="18" y="117"/>
              <a:ext cx="1296" cy="528"/>
            </a:xfrm>
            <a:prstGeom prst="ellipse">
              <a:avLst/>
            </a:prstGeom>
            <a:solidFill>
              <a:schemeClr val="accent2"/>
            </a:solidFill>
            <a:ln w="9525">
              <a:solidFill>
                <a:schemeClr val="tx1"/>
              </a:solidFill>
              <a:round/>
            </a:ln>
          </p:spPr>
          <p:txBody>
            <a:bodyPr wrap="none" anchor="ctr"/>
            <a:lstStyle/>
            <a:p>
              <a:pPr algn="ctr"/>
              <a:r>
                <a:rPr lang="en-US" sz="2400">
                  <a:latin typeface="Times New Roman" charset="0"/>
                </a:rPr>
                <a:t>Z</a:t>
              </a:r>
              <a:endParaRPr lang="en-US" sz="2400">
                <a:latin typeface="Times New Roman" charset="0"/>
              </a:endParaRPr>
            </a:p>
          </p:txBody>
        </p:sp>
        <p:sp>
          <p:nvSpPr>
            <p:cNvPr id="7231" name="Text Box 58"/>
            <p:cNvSpPr txBox="1">
              <a:spLocks noChangeArrowheads="1"/>
            </p:cNvSpPr>
            <p:nvPr/>
          </p:nvSpPr>
          <p:spPr bwMode="auto">
            <a:xfrm>
              <a:off x="106" y="173"/>
              <a:ext cx="1138" cy="366"/>
            </a:xfrm>
            <a:prstGeom prst="rect">
              <a:avLst/>
            </a:prstGeom>
            <a:noFill/>
            <a:ln w="9525">
              <a:noFill/>
              <a:miter lim="800000"/>
            </a:ln>
          </p:spPr>
          <p:txBody>
            <a:bodyPr wrap="none">
              <a:spAutoFit/>
            </a:bodyPr>
            <a:lstStyle/>
            <a:p>
              <a:pPr algn="ctr"/>
              <a:r>
                <a:rPr lang="en-US" sz="1600" b="1">
                  <a:solidFill>
                    <a:srgbClr val="FFFF00"/>
                  </a:solidFill>
                </a:rPr>
                <a:t>STUDY </a:t>
              </a:r>
              <a:endParaRPr lang="en-US" sz="1600" b="1">
                <a:solidFill>
                  <a:srgbClr val="FFFF00"/>
                </a:solidFill>
              </a:endParaRPr>
            </a:p>
            <a:p>
              <a:pPr algn="ctr"/>
              <a:r>
                <a:rPr lang="en-US" sz="1600" b="1">
                  <a:solidFill>
                    <a:srgbClr val="FFFF00"/>
                  </a:solidFill>
                </a:rPr>
                <a:t>ILLUSTRATIONS</a:t>
              </a:r>
              <a:endParaRPr lang="en-US" sz="1600" b="1">
                <a:solidFill>
                  <a:srgbClr val="FFFF00"/>
                </a:solidFill>
              </a:endParaRPr>
            </a:p>
          </p:txBody>
        </p:sp>
      </p:grpSp>
      <p:grpSp>
        <p:nvGrpSpPr>
          <p:cNvPr id="9" name="Group 59"/>
          <p:cNvGrpSpPr/>
          <p:nvPr/>
        </p:nvGrpSpPr>
        <p:grpSpPr bwMode="auto">
          <a:xfrm>
            <a:off x="3581400" y="228600"/>
            <a:ext cx="2514600" cy="2524125"/>
            <a:chOff x="2352" y="234"/>
            <a:chExt cx="1488" cy="1494"/>
          </a:xfrm>
        </p:grpSpPr>
        <p:sp>
          <p:nvSpPr>
            <p:cNvPr id="7228" name="Rectangle 60"/>
            <p:cNvSpPr>
              <a:spLocks noChangeArrowheads="1"/>
            </p:cNvSpPr>
            <p:nvPr/>
          </p:nvSpPr>
          <p:spPr bwMode="auto">
            <a:xfrm>
              <a:off x="2352" y="240"/>
              <a:ext cx="1488" cy="1488"/>
            </a:xfrm>
            <a:prstGeom prst="rect">
              <a:avLst/>
            </a:prstGeom>
            <a:solidFill>
              <a:schemeClr val="bg1"/>
            </a:solidFill>
            <a:ln w="3175">
              <a:solidFill>
                <a:schemeClr val="folHlink"/>
              </a:solidFill>
              <a:miter lim="800000"/>
            </a:ln>
          </p:spPr>
          <p:txBody>
            <a:bodyPr wrap="none" anchor="ctr"/>
            <a:lstStyle/>
            <a:p>
              <a:endParaRPr lang="en-IN"/>
            </a:p>
          </p:txBody>
        </p:sp>
        <p:sp>
          <p:nvSpPr>
            <p:cNvPr id="7229" name="Oval 61"/>
            <p:cNvSpPr>
              <a:spLocks noChangeArrowheads="1"/>
            </p:cNvSpPr>
            <p:nvPr/>
          </p:nvSpPr>
          <p:spPr bwMode="auto">
            <a:xfrm>
              <a:off x="2352" y="234"/>
              <a:ext cx="1488" cy="1488"/>
            </a:xfrm>
            <a:prstGeom prst="ellipse">
              <a:avLst/>
            </a:prstGeom>
            <a:solidFill>
              <a:schemeClr val="bg1"/>
            </a:solidFill>
            <a:ln w="28575">
              <a:solidFill>
                <a:schemeClr val="tx1"/>
              </a:solidFill>
              <a:round/>
            </a:ln>
          </p:spPr>
          <p:txBody>
            <a:bodyPr wrap="none" anchor="ctr"/>
            <a:lstStyle/>
            <a:p>
              <a:endParaRPr lang="en-IN"/>
            </a:p>
          </p:txBody>
        </p:sp>
      </p:grpSp>
      <p:sp>
        <p:nvSpPr>
          <p:cNvPr id="7218" name="Text Box 62"/>
          <p:cNvSpPr txBox="1">
            <a:spLocks noChangeArrowheads="1"/>
          </p:cNvSpPr>
          <p:nvPr/>
        </p:nvSpPr>
        <p:spPr bwMode="auto">
          <a:xfrm>
            <a:off x="92075" y="1143000"/>
            <a:ext cx="3108325" cy="1978025"/>
          </a:xfrm>
          <a:prstGeom prst="rect">
            <a:avLst/>
          </a:prstGeom>
          <a:noFill/>
          <a:ln w="9525">
            <a:noFill/>
            <a:miter lim="800000"/>
          </a:ln>
        </p:spPr>
        <p:txBody>
          <a:bodyPr wrap="none">
            <a:spAutoFit/>
          </a:bodyPr>
          <a:lstStyle/>
          <a:p>
            <a:r>
              <a:rPr lang="en-US" sz="1400" b="1"/>
              <a:t>DRAW ISOMETRIC VIEW OF A </a:t>
            </a:r>
            <a:endParaRPr lang="en-US" sz="1400" b="1"/>
          </a:p>
          <a:p>
            <a:r>
              <a:rPr lang="en-US" sz="1400" b="1"/>
              <a:t>CIRCLE IF IT IS A TV OR FV.</a:t>
            </a:r>
            <a:endParaRPr lang="en-US" sz="1400" b="1"/>
          </a:p>
          <a:p>
            <a:endParaRPr lang="en-US" sz="1200" b="1">
              <a:solidFill>
                <a:srgbClr val="FF3300"/>
              </a:solidFill>
            </a:endParaRPr>
          </a:p>
          <a:p>
            <a:r>
              <a:rPr lang="en-US" sz="1200" b="1">
                <a:solidFill>
                  <a:srgbClr val="FF3300"/>
                </a:solidFill>
              </a:rPr>
              <a:t>FIRST ENCLOSE IT IN A SQUARE.</a:t>
            </a:r>
            <a:endParaRPr lang="en-US" sz="1200" b="1">
              <a:solidFill>
                <a:srgbClr val="FF3300"/>
              </a:solidFill>
            </a:endParaRPr>
          </a:p>
          <a:p>
            <a:r>
              <a:rPr lang="en-US" sz="1200" b="1">
                <a:solidFill>
                  <a:srgbClr val="FF3300"/>
                </a:solidFill>
              </a:rPr>
              <a:t>IT’S ISOMETRIC IS A  RHOMBUS WITH </a:t>
            </a:r>
            <a:endParaRPr lang="en-US" sz="1200" b="1">
              <a:solidFill>
                <a:srgbClr val="FF3300"/>
              </a:solidFill>
            </a:endParaRPr>
          </a:p>
          <a:p>
            <a:r>
              <a:rPr lang="en-US" sz="1200" b="1">
                <a:solidFill>
                  <a:srgbClr val="FF3300"/>
                </a:solidFill>
              </a:rPr>
              <a:t>D &amp; L AXES FOR TOP VIEW.</a:t>
            </a:r>
            <a:endParaRPr lang="en-US" sz="1200" b="1">
              <a:solidFill>
                <a:srgbClr val="FF3300"/>
              </a:solidFill>
            </a:endParaRPr>
          </a:p>
          <a:p>
            <a:r>
              <a:rPr lang="en-US" sz="1200" b="1">
                <a:solidFill>
                  <a:srgbClr val="FF3300"/>
                </a:solidFill>
              </a:rPr>
              <a:t>THEN USE H &amp; L AXES FOR ISOMETRIC</a:t>
            </a:r>
            <a:endParaRPr lang="en-US" sz="1200" b="1">
              <a:solidFill>
                <a:srgbClr val="FF3300"/>
              </a:solidFill>
            </a:endParaRPr>
          </a:p>
          <a:p>
            <a:r>
              <a:rPr lang="en-US" sz="1200" b="1">
                <a:solidFill>
                  <a:srgbClr val="FF3300"/>
                </a:solidFill>
              </a:rPr>
              <a:t>WHEN IT IS FRONT VIEW.</a:t>
            </a:r>
            <a:endParaRPr lang="en-US" sz="1200" b="1">
              <a:solidFill>
                <a:srgbClr val="FF3300"/>
              </a:solidFill>
            </a:endParaRPr>
          </a:p>
          <a:p>
            <a:r>
              <a:rPr lang="en-US" sz="1200" b="1">
                <a:solidFill>
                  <a:srgbClr val="FF3300"/>
                </a:solidFill>
              </a:rPr>
              <a:t>FOR CONSTRUCTION USE RHOMBUS</a:t>
            </a:r>
            <a:endParaRPr lang="en-US" sz="1200" b="1">
              <a:solidFill>
                <a:srgbClr val="FF3300"/>
              </a:solidFill>
            </a:endParaRPr>
          </a:p>
          <a:p>
            <a:r>
              <a:rPr lang="en-US" sz="1200" b="1">
                <a:solidFill>
                  <a:srgbClr val="FF3300"/>
                </a:solidFill>
              </a:rPr>
              <a:t>METHOD SHOWN HERE. STUDY IT.</a:t>
            </a:r>
            <a:endParaRPr lang="en-US" sz="1200" b="1">
              <a:solidFill>
                <a:srgbClr val="FF3300"/>
              </a:solidFill>
            </a:endParaRPr>
          </a:p>
        </p:txBody>
      </p:sp>
      <p:sp>
        <p:nvSpPr>
          <p:cNvPr id="4" name="AutoShape 63"/>
          <p:cNvSpPr>
            <a:spLocks noChangeArrowheads="1"/>
          </p:cNvSpPr>
          <p:nvPr/>
        </p:nvSpPr>
        <p:spPr bwMode="auto">
          <a:xfrm>
            <a:off x="2819400" y="1328738"/>
            <a:ext cx="533400" cy="304800"/>
          </a:xfrm>
          <a:prstGeom prst="rightArrow">
            <a:avLst>
              <a:gd name="adj1" fmla="val 50000"/>
              <a:gd name="adj2" fmla="val 43750"/>
            </a:avLst>
          </a:prstGeom>
          <a:solidFill>
            <a:schemeClr val="accent1"/>
          </a:solidFill>
          <a:ln w="9525">
            <a:solidFill>
              <a:schemeClr val="tx1"/>
            </a:solidFill>
            <a:miter lim="800000"/>
          </a:ln>
        </p:spPr>
        <p:txBody>
          <a:bodyPr wrap="none" anchor="ctr"/>
          <a:lstStyle/>
          <a:p>
            <a:endParaRPr lang="en-IN"/>
          </a:p>
        </p:txBody>
      </p:sp>
      <p:sp>
        <p:nvSpPr>
          <p:cNvPr id="5" name="Oval 64"/>
          <p:cNvSpPr>
            <a:spLocks noChangeArrowheads="1"/>
          </p:cNvSpPr>
          <p:nvPr/>
        </p:nvSpPr>
        <p:spPr bwMode="auto">
          <a:xfrm>
            <a:off x="8558213" y="57150"/>
            <a:ext cx="457200" cy="457200"/>
          </a:xfrm>
          <a:prstGeom prst="ellipse">
            <a:avLst/>
          </a:prstGeom>
          <a:solidFill>
            <a:srgbClr val="FFFFCC"/>
          </a:solidFill>
          <a:ln w="9525">
            <a:solidFill>
              <a:schemeClr val="tx1"/>
            </a:solidFill>
            <a:round/>
          </a:ln>
        </p:spPr>
        <p:txBody>
          <a:bodyPr wrap="none" anchor="ctr"/>
          <a:lstStyle/>
          <a:p>
            <a:pPr algn="ctr"/>
            <a:r>
              <a:rPr lang="en-US" b="1">
                <a:latin typeface="Times New Roman" charset="0"/>
              </a:rPr>
              <a:t>2</a:t>
            </a:r>
            <a:endParaRPr lang="en-US" b="1">
              <a:latin typeface="Times New Roman" charset="0"/>
            </a:endParaRPr>
          </a:p>
        </p:txBody>
      </p:sp>
      <p:grpSp>
        <p:nvGrpSpPr>
          <p:cNvPr id="10" name="Group 65"/>
          <p:cNvGrpSpPr/>
          <p:nvPr/>
        </p:nvGrpSpPr>
        <p:grpSpPr bwMode="auto">
          <a:xfrm>
            <a:off x="7467600" y="46038"/>
            <a:ext cx="1096963" cy="182562"/>
            <a:chOff x="5050" y="0"/>
            <a:chExt cx="691" cy="115"/>
          </a:xfrm>
        </p:grpSpPr>
        <p:sp>
          <p:nvSpPr>
            <p:cNvPr id="7" name="AutoShape 66">
              <a:hlinkClick r:id="rId1" action="ppaction://hlinksldjump" highlightClick="1"/>
            </p:cNvPr>
            <p:cNvSpPr>
              <a:spLocks noChangeAspect="1" noChangeArrowheads="1"/>
            </p:cNvSpPr>
            <p:nvPr/>
          </p:nvSpPr>
          <p:spPr bwMode="auto">
            <a:xfrm>
              <a:off x="5050" y="0"/>
              <a:ext cx="115" cy="115"/>
            </a:xfrm>
            <a:prstGeom prst="actionButtonHome">
              <a:avLst/>
            </a:prstGeom>
            <a:solidFill>
              <a:srgbClr val="C0C0C0"/>
            </a:solidFill>
            <a:ln w="12700">
              <a:solidFill>
                <a:schemeClr val="tx1"/>
              </a:solidFill>
              <a:miter lim="800000"/>
            </a:ln>
          </p:spPr>
          <p:txBody>
            <a:bodyPr wrap="none" anchor="ctr"/>
            <a:lstStyle/>
            <a:p>
              <a:endParaRPr lang="en-IN"/>
            </a:p>
          </p:txBody>
        </p:sp>
        <p:sp>
          <p:nvSpPr>
            <p:cNvPr id="8" name="AutoShape 67">
              <a:hlinkClick r:id="" action="ppaction://hlinkshowjump?jump=previousslide" highlightClick="1"/>
            </p:cNvPr>
            <p:cNvSpPr>
              <a:spLocks noChangeAspect="1" noChangeArrowheads="1"/>
            </p:cNvSpPr>
            <p:nvPr/>
          </p:nvSpPr>
          <p:spPr bwMode="auto">
            <a:xfrm>
              <a:off x="5280" y="0"/>
              <a:ext cx="116" cy="115"/>
            </a:xfrm>
            <a:prstGeom prst="actionButtonBackPrevious">
              <a:avLst/>
            </a:prstGeom>
            <a:solidFill>
              <a:srgbClr val="C0C0C0"/>
            </a:solidFill>
            <a:ln w="12700">
              <a:solidFill>
                <a:schemeClr val="tx1"/>
              </a:solidFill>
              <a:miter lim="800000"/>
            </a:ln>
          </p:spPr>
          <p:txBody>
            <a:bodyPr wrap="none" anchor="ctr"/>
            <a:lstStyle/>
            <a:p>
              <a:endParaRPr lang="en-IN"/>
            </a:p>
          </p:txBody>
        </p:sp>
        <p:sp>
          <p:nvSpPr>
            <p:cNvPr id="7224" name="AutoShape 68">
              <a:hlinkClick r:id="" action="ppaction://hlinkshowjump?jump=nextslide" highlightClick="1"/>
            </p:cNvPr>
            <p:cNvSpPr>
              <a:spLocks noChangeAspect="1" noChangeArrowheads="1"/>
            </p:cNvSpPr>
            <p:nvPr/>
          </p:nvSpPr>
          <p:spPr bwMode="auto">
            <a:xfrm>
              <a:off x="5396" y="0"/>
              <a:ext cx="115" cy="115"/>
            </a:xfrm>
            <a:prstGeom prst="actionButtonForwardNext">
              <a:avLst/>
            </a:prstGeom>
            <a:solidFill>
              <a:srgbClr val="C0C0C0"/>
            </a:solidFill>
            <a:ln w="12700">
              <a:solidFill>
                <a:schemeClr val="tx1"/>
              </a:solidFill>
              <a:miter lim="800000"/>
            </a:ln>
          </p:spPr>
          <p:txBody>
            <a:bodyPr wrap="none" anchor="ctr"/>
            <a:lstStyle/>
            <a:p>
              <a:endParaRPr lang="en-IN"/>
            </a:p>
          </p:txBody>
        </p:sp>
        <p:sp>
          <p:nvSpPr>
            <p:cNvPr id="7225" name="AutoShape 69">
              <a:hlinkClick r:id="" action="ppaction://hlinkshowjump?jump=firstslide" highlightClick="1"/>
            </p:cNvPr>
            <p:cNvSpPr>
              <a:spLocks noChangeAspect="1" noChangeArrowheads="1"/>
            </p:cNvSpPr>
            <p:nvPr/>
          </p:nvSpPr>
          <p:spPr bwMode="auto">
            <a:xfrm>
              <a:off x="5165" y="0"/>
              <a:ext cx="115" cy="115"/>
            </a:xfrm>
            <a:prstGeom prst="actionButtonBeginning">
              <a:avLst/>
            </a:prstGeom>
            <a:solidFill>
              <a:srgbClr val="C0C0C0"/>
            </a:solidFill>
            <a:ln w="12700">
              <a:solidFill>
                <a:schemeClr val="tx1"/>
              </a:solidFill>
              <a:miter lim="800000"/>
            </a:ln>
          </p:spPr>
          <p:txBody>
            <a:bodyPr wrap="none" anchor="ctr"/>
            <a:lstStyle/>
            <a:p>
              <a:endParaRPr lang="en-IN"/>
            </a:p>
          </p:txBody>
        </p:sp>
        <p:sp>
          <p:nvSpPr>
            <p:cNvPr id="7226" name="AutoShape 70">
              <a:hlinkClick r:id="" action="ppaction://hlinkshowjump?jump=lastslide" highlightClick="1"/>
            </p:cNvPr>
            <p:cNvSpPr>
              <a:spLocks noChangeAspect="1" noChangeArrowheads="1"/>
            </p:cNvSpPr>
            <p:nvPr/>
          </p:nvSpPr>
          <p:spPr bwMode="auto">
            <a:xfrm>
              <a:off x="5511" y="0"/>
              <a:ext cx="115" cy="115"/>
            </a:xfrm>
            <a:prstGeom prst="actionButtonEnd">
              <a:avLst/>
            </a:prstGeom>
            <a:solidFill>
              <a:srgbClr val="C0C0C0"/>
            </a:solidFill>
            <a:ln w="12700">
              <a:solidFill>
                <a:schemeClr val="tx1"/>
              </a:solidFill>
              <a:miter lim="800000"/>
            </a:ln>
          </p:spPr>
          <p:txBody>
            <a:bodyPr wrap="none" anchor="ctr"/>
            <a:lstStyle/>
            <a:p>
              <a:endParaRPr lang="en-IN"/>
            </a:p>
          </p:txBody>
        </p:sp>
        <p:sp>
          <p:nvSpPr>
            <p:cNvPr id="7227" name="AutoShape 71">
              <a:hlinkClick r:id="" action="ppaction://hlinkshowjump?jump=endshow" highlightClick="1"/>
            </p:cNvPr>
            <p:cNvSpPr>
              <a:spLocks noChangeAspect="1" noChangeArrowheads="1"/>
            </p:cNvSpPr>
            <p:nvPr/>
          </p:nvSpPr>
          <p:spPr bwMode="auto">
            <a:xfrm>
              <a:off x="5626" y="0"/>
              <a:ext cx="115" cy="115"/>
            </a:xfrm>
            <a:prstGeom prst="actionButtonBlank">
              <a:avLst/>
            </a:prstGeom>
            <a:solidFill>
              <a:srgbClr val="FF0000"/>
            </a:solidFill>
            <a:ln w="12700">
              <a:solidFill>
                <a:schemeClr val="tx1"/>
              </a:solidFill>
              <a:miter lim="800000"/>
            </a:ln>
          </p:spPr>
          <p:txBody>
            <a:bodyPr wrap="none" anchor="ct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7196"/>
                                        </p:tgtEl>
                                        <p:attrNameLst>
                                          <p:attrName>style.visibility</p:attrName>
                                        </p:attrNameLst>
                                      </p:cBhvr>
                                      <p:to>
                                        <p:strVal val="visible"/>
                                      </p:to>
                                    </p:set>
                                    <p:anim calcmode="lin" valueType="num">
                                      <p:cBhvr>
                                        <p:cTn id="7" dur="500" fill="hold"/>
                                        <p:tgtEl>
                                          <p:spTgt spid="7196"/>
                                        </p:tgtEl>
                                        <p:attrNameLst>
                                          <p:attrName>ppt_w</p:attrName>
                                        </p:attrNameLst>
                                      </p:cBhvr>
                                      <p:tavLst>
                                        <p:tav tm="0">
                                          <p:val>
                                            <p:fltVal val="0"/>
                                          </p:val>
                                        </p:tav>
                                        <p:tav tm="100000">
                                          <p:val>
                                            <p:strVal val="#ppt_w"/>
                                          </p:val>
                                        </p:tav>
                                      </p:tavLst>
                                    </p:anim>
                                    <p:anim calcmode="lin" valueType="num">
                                      <p:cBhvr>
                                        <p:cTn id="8" dur="500" fill="hold"/>
                                        <p:tgtEl>
                                          <p:spTgt spid="719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170"/>
                                        </p:tgtEl>
                                        <p:attrNameLst>
                                          <p:attrName>style.visibility</p:attrName>
                                        </p:attrNameLst>
                                      </p:cBhvr>
                                      <p:to>
                                        <p:strVal val="visible"/>
                                      </p:to>
                                    </p:set>
                                    <p:anim calcmode="lin" valueType="num">
                                      <p:cBhvr>
                                        <p:cTn id="13" dur="500" fill="hold"/>
                                        <p:tgtEl>
                                          <p:spTgt spid="7170"/>
                                        </p:tgtEl>
                                        <p:attrNameLst>
                                          <p:attrName>ppt_w</p:attrName>
                                        </p:attrNameLst>
                                      </p:cBhvr>
                                      <p:tavLst>
                                        <p:tav tm="0">
                                          <p:val>
                                            <p:fltVal val="0"/>
                                          </p:val>
                                        </p:tav>
                                        <p:tav tm="100000">
                                          <p:val>
                                            <p:strVal val="#ppt_w"/>
                                          </p:val>
                                        </p:tav>
                                      </p:tavLst>
                                    </p:anim>
                                    <p:anim calcmode="lin" valueType="num">
                                      <p:cBhvr>
                                        <p:cTn id="14" dur="500" fill="hold"/>
                                        <p:tgtEl>
                                          <p:spTgt spid="7170"/>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32" fill="hold" grpId="0" nodeType="clickEffect">
                                  <p:stCondLst>
                                    <p:cond delay="0"/>
                                  </p:stCondLst>
                                  <p:childTnLst>
                                    <p:set>
                                      <p:cBhvr>
                                        <p:cTn id="18" dur="1" fill="hold">
                                          <p:stCondLst>
                                            <p:cond delay="0"/>
                                          </p:stCondLst>
                                        </p:cTn>
                                        <p:tgtEl>
                                          <p:spTgt spid="7171"/>
                                        </p:tgtEl>
                                        <p:attrNameLst>
                                          <p:attrName>style.visibility</p:attrName>
                                        </p:attrNameLst>
                                      </p:cBhvr>
                                      <p:to>
                                        <p:strVal val="visible"/>
                                      </p:to>
                                    </p:set>
                                    <p:anim calcmode="lin" valueType="num">
                                      <p:cBhvr>
                                        <p:cTn id="19" dur="500" fill="hold"/>
                                        <p:tgtEl>
                                          <p:spTgt spid="7171"/>
                                        </p:tgtEl>
                                        <p:attrNameLst>
                                          <p:attrName>ppt_w</p:attrName>
                                        </p:attrNameLst>
                                      </p:cBhvr>
                                      <p:tavLst>
                                        <p:tav tm="0">
                                          <p:val>
                                            <p:strVal val="4*#ppt_w"/>
                                          </p:val>
                                        </p:tav>
                                        <p:tav tm="100000">
                                          <p:val>
                                            <p:strVal val="#ppt_w"/>
                                          </p:val>
                                        </p:tav>
                                      </p:tavLst>
                                    </p:anim>
                                    <p:anim calcmode="lin" valueType="num">
                                      <p:cBhvr>
                                        <p:cTn id="20" dur="500" fill="hold"/>
                                        <p:tgtEl>
                                          <p:spTgt spid="7171"/>
                                        </p:tgtEl>
                                        <p:attrNameLst>
                                          <p:attrName>ppt_h</p:attrName>
                                        </p:attrNameLst>
                                      </p:cBhvr>
                                      <p:tavLst>
                                        <p:tav tm="0">
                                          <p:val>
                                            <p:strVal val="4*#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32" fill="hold" grpId="0" nodeType="clickEffect">
                                  <p:stCondLst>
                                    <p:cond delay="0"/>
                                  </p:stCondLst>
                                  <p:childTnLst>
                                    <p:set>
                                      <p:cBhvr>
                                        <p:cTn id="24" dur="1" fill="hold">
                                          <p:stCondLst>
                                            <p:cond delay="0"/>
                                          </p:stCondLst>
                                        </p:cTn>
                                        <p:tgtEl>
                                          <p:spTgt spid="7174"/>
                                        </p:tgtEl>
                                        <p:attrNameLst>
                                          <p:attrName>style.visibility</p:attrName>
                                        </p:attrNameLst>
                                      </p:cBhvr>
                                      <p:to>
                                        <p:strVal val="visible"/>
                                      </p:to>
                                    </p:set>
                                    <p:anim calcmode="lin" valueType="num">
                                      <p:cBhvr>
                                        <p:cTn id="25" dur="500" fill="hold"/>
                                        <p:tgtEl>
                                          <p:spTgt spid="7174"/>
                                        </p:tgtEl>
                                        <p:attrNameLst>
                                          <p:attrName>ppt_w</p:attrName>
                                        </p:attrNameLst>
                                      </p:cBhvr>
                                      <p:tavLst>
                                        <p:tav tm="0">
                                          <p:val>
                                            <p:strVal val="4*#ppt_w"/>
                                          </p:val>
                                        </p:tav>
                                        <p:tav tm="100000">
                                          <p:val>
                                            <p:strVal val="#ppt_w"/>
                                          </p:val>
                                        </p:tav>
                                      </p:tavLst>
                                    </p:anim>
                                    <p:anim calcmode="lin" valueType="num">
                                      <p:cBhvr>
                                        <p:cTn id="26" dur="500" fill="hold"/>
                                        <p:tgtEl>
                                          <p:spTgt spid="7174"/>
                                        </p:tgtEl>
                                        <p:attrNameLst>
                                          <p:attrName>ppt_h</p:attrName>
                                        </p:attrNameLst>
                                      </p:cBhvr>
                                      <p:tavLst>
                                        <p:tav tm="0">
                                          <p:val>
                                            <p:strVal val="4*#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32" fill="hold" grpId="0" nodeType="clickEffect">
                                  <p:stCondLst>
                                    <p:cond delay="0"/>
                                  </p:stCondLst>
                                  <p:childTnLst>
                                    <p:set>
                                      <p:cBhvr>
                                        <p:cTn id="30" dur="1" fill="hold">
                                          <p:stCondLst>
                                            <p:cond delay="0"/>
                                          </p:stCondLst>
                                        </p:cTn>
                                        <p:tgtEl>
                                          <p:spTgt spid="7173"/>
                                        </p:tgtEl>
                                        <p:attrNameLst>
                                          <p:attrName>style.visibility</p:attrName>
                                        </p:attrNameLst>
                                      </p:cBhvr>
                                      <p:to>
                                        <p:strVal val="visible"/>
                                      </p:to>
                                    </p:set>
                                    <p:anim calcmode="lin" valueType="num">
                                      <p:cBhvr>
                                        <p:cTn id="31" dur="500" fill="hold"/>
                                        <p:tgtEl>
                                          <p:spTgt spid="7173"/>
                                        </p:tgtEl>
                                        <p:attrNameLst>
                                          <p:attrName>ppt_w</p:attrName>
                                        </p:attrNameLst>
                                      </p:cBhvr>
                                      <p:tavLst>
                                        <p:tav tm="0">
                                          <p:val>
                                            <p:strVal val="4*#ppt_w"/>
                                          </p:val>
                                        </p:tav>
                                        <p:tav tm="100000">
                                          <p:val>
                                            <p:strVal val="#ppt_w"/>
                                          </p:val>
                                        </p:tav>
                                      </p:tavLst>
                                    </p:anim>
                                    <p:anim calcmode="lin" valueType="num">
                                      <p:cBhvr>
                                        <p:cTn id="32" dur="500" fill="hold"/>
                                        <p:tgtEl>
                                          <p:spTgt spid="7173"/>
                                        </p:tgtEl>
                                        <p:attrNameLst>
                                          <p:attrName>ppt_h</p:attrName>
                                        </p:attrNameLst>
                                      </p:cBhvr>
                                      <p:tavLst>
                                        <p:tav tm="0">
                                          <p:val>
                                            <p:strVal val="4*#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32" fill="hold" grpId="0" nodeType="clickEffect">
                                  <p:stCondLst>
                                    <p:cond delay="0"/>
                                  </p:stCondLst>
                                  <p:childTnLst>
                                    <p:set>
                                      <p:cBhvr>
                                        <p:cTn id="36" dur="1" fill="hold">
                                          <p:stCondLst>
                                            <p:cond delay="0"/>
                                          </p:stCondLst>
                                        </p:cTn>
                                        <p:tgtEl>
                                          <p:spTgt spid="7172"/>
                                        </p:tgtEl>
                                        <p:attrNameLst>
                                          <p:attrName>style.visibility</p:attrName>
                                        </p:attrNameLst>
                                      </p:cBhvr>
                                      <p:to>
                                        <p:strVal val="visible"/>
                                      </p:to>
                                    </p:set>
                                    <p:anim calcmode="lin" valueType="num">
                                      <p:cBhvr>
                                        <p:cTn id="37" dur="500" fill="hold"/>
                                        <p:tgtEl>
                                          <p:spTgt spid="7172"/>
                                        </p:tgtEl>
                                        <p:attrNameLst>
                                          <p:attrName>ppt_w</p:attrName>
                                        </p:attrNameLst>
                                      </p:cBhvr>
                                      <p:tavLst>
                                        <p:tav tm="0">
                                          <p:val>
                                            <p:strVal val="4*#ppt_w"/>
                                          </p:val>
                                        </p:tav>
                                        <p:tav tm="100000">
                                          <p:val>
                                            <p:strVal val="#ppt_w"/>
                                          </p:val>
                                        </p:tav>
                                      </p:tavLst>
                                    </p:anim>
                                    <p:anim calcmode="lin" valueType="num">
                                      <p:cBhvr>
                                        <p:cTn id="38" dur="500" fill="hold"/>
                                        <p:tgtEl>
                                          <p:spTgt spid="7172"/>
                                        </p:tgtEl>
                                        <p:attrNameLst>
                                          <p:attrName>ppt_h</p:attrName>
                                        </p:attrNameLst>
                                      </p:cBhvr>
                                      <p:tavLst>
                                        <p:tav tm="0">
                                          <p:val>
                                            <p:strVal val="4*#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32"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p:cTn id="43" dur="500" fill="hold"/>
                                        <p:tgtEl>
                                          <p:spTgt spid="2"/>
                                        </p:tgtEl>
                                        <p:attrNameLst>
                                          <p:attrName>ppt_w</p:attrName>
                                        </p:attrNameLst>
                                      </p:cBhvr>
                                      <p:tavLst>
                                        <p:tav tm="0">
                                          <p:val>
                                            <p:strVal val="4*#ppt_w"/>
                                          </p:val>
                                        </p:tav>
                                        <p:tav tm="100000">
                                          <p:val>
                                            <p:strVal val="#ppt_w"/>
                                          </p:val>
                                        </p:tav>
                                      </p:tavLst>
                                    </p:anim>
                                    <p:anim calcmode="lin" valueType="num">
                                      <p:cBhvr>
                                        <p:cTn id="44" dur="500" fill="hold"/>
                                        <p:tgtEl>
                                          <p:spTgt spid="2"/>
                                        </p:tgtEl>
                                        <p:attrNameLst>
                                          <p:attrName>ppt_h</p:attrName>
                                        </p:attrNameLst>
                                      </p:cBhvr>
                                      <p:tavLst>
                                        <p:tav tm="0">
                                          <p:val>
                                            <p:strVal val="4*#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32" fill="hold" grpId="0" nodeType="clickEffect">
                                  <p:stCondLst>
                                    <p:cond delay="0"/>
                                  </p:stCondLst>
                                  <p:childTnLst>
                                    <p:set>
                                      <p:cBhvr>
                                        <p:cTn id="48" dur="1" fill="hold">
                                          <p:stCondLst>
                                            <p:cond delay="0"/>
                                          </p:stCondLst>
                                        </p:cTn>
                                        <p:tgtEl>
                                          <p:spTgt spid="7175"/>
                                        </p:tgtEl>
                                        <p:attrNameLst>
                                          <p:attrName>style.visibility</p:attrName>
                                        </p:attrNameLst>
                                      </p:cBhvr>
                                      <p:to>
                                        <p:strVal val="visible"/>
                                      </p:to>
                                    </p:set>
                                    <p:anim calcmode="lin" valueType="num">
                                      <p:cBhvr>
                                        <p:cTn id="49" dur="500" fill="hold"/>
                                        <p:tgtEl>
                                          <p:spTgt spid="7175"/>
                                        </p:tgtEl>
                                        <p:attrNameLst>
                                          <p:attrName>ppt_w</p:attrName>
                                        </p:attrNameLst>
                                      </p:cBhvr>
                                      <p:tavLst>
                                        <p:tav tm="0">
                                          <p:val>
                                            <p:strVal val="4*#ppt_w"/>
                                          </p:val>
                                        </p:tav>
                                        <p:tav tm="100000">
                                          <p:val>
                                            <p:strVal val="#ppt_w"/>
                                          </p:val>
                                        </p:tav>
                                      </p:tavLst>
                                    </p:anim>
                                    <p:anim calcmode="lin" valueType="num">
                                      <p:cBhvr>
                                        <p:cTn id="50" dur="500" fill="hold"/>
                                        <p:tgtEl>
                                          <p:spTgt spid="7175"/>
                                        </p:tgtEl>
                                        <p:attrNameLst>
                                          <p:attrName>ppt_h</p:attrName>
                                        </p:attrNameLst>
                                      </p:cBhvr>
                                      <p:tavLst>
                                        <p:tav tm="0">
                                          <p:val>
                                            <p:strVal val="4*#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32" fill="hold" grpId="0" nodeType="clickEffect">
                                  <p:stCondLst>
                                    <p:cond delay="0"/>
                                  </p:stCondLst>
                                  <p:childTnLst>
                                    <p:set>
                                      <p:cBhvr>
                                        <p:cTn id="54" dur="1" fill="hold">
                                          <p:stCondLst>
                                            <p:cond delay="0"/>
                                          </p:stCondLst>
                                        </p:cTn>
                                        <p:tgtEl>
                                          <p:spTgt spid="7176"/>
                                        </p:tgtEl>
                                        <p:attrNameLst>
                                          <p:attrName>style.visibility</p:attrName>
                                        </p:attrNameLst>
                                      </p:cBhvr>
                                      <p:to>
                                        <p:strVal val="visible"/>
                                      </p:to>
                                    </p:set>
                                    <p:anim calcmode="lin" valueType="num">
                                      <p:cBhvr>
                                        <p:cTn id="55" dur="500" fill="hold"/>
                                        <p:tgtEl>
                                          <p:spTgt spid="7176"/>
                                        </p:tgtEl>
                                        <p:attrNameLst>
                                          <p:attrName>ppt_w</p:attrName>
                                        </p:attrNameLst>
                                      </p:cBhvr>
                                      <p:tavLst>
                                        <p:tav tm="0">
                                          <p:val>
                                            <p:strVal val="4*#ppt_w"/>
                                          </p:val>
                                        </p:tav>
                                        <p:tav tm="100000">
                                          <p:val>
                                            <p:strVal val="#ppt_w"/>
                                          </p:val>
                                        </p:tav>
                                      </p:tavLst>
                                    </p:anim>
                                    <p:anim calcmode="lin" valueType="num">
                                      <p:cBhvr>
                                        <p:cTn id="56" dur="500" fill="hold"/>
                                        <p:tgtEl>
                                          <p:spTgt spid="7176"/>
                                        </p:tgtEl>
                                        <p:attrNameLst>
                                          <p:attrName>ppt_h</p:attrName>
                                        </p:attrNameLst>
                                      </p:cBhvr>
                                      <p:tavLst>
                                        <p:tav tm="0">
                                          <p:val>
                                            <p:strVal val="4*#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8" presetClass="entr" presetSubtype="9" fill="hold" grpId="0" nodeType="clickEffect">
                                  <p:stCondLst>
                                    <p:cond delay="0"/>
                                  </p:stCondLst>
                                  <p:childTnLst>
                                    <p:set>
                                      <p:cBhvr>
                                        <p:cTn id="60" dur="1" fill="hold">
                                          <p:stCondLst>
                                            <p:cond delay="0"/>
                                          </p:stCondLst>
                                        </p:cTn>
                                        <p:tgtEl>
                                          <p:spTgt spid="7177"/>
                                        </p:tgtEl>
                                        <p:attrNameLst>
                                          <p:attrName>style.visibility</p:attrName>
                                        </p:attrNameLst>
                                      </p:cBhvr>
                                      <p:to>
                                        <p:strVal val="visible"/>
                                      </p:to>
                                    </p:set>
                                    <p:animEffect transition="in" filter="strips(upLeft)">
                                      <p:cBhvr>
                                        <p:cTn id="61" dur="500"/>
                                        <p:tgtEl>
                                          <p:spTgt spid="7177"/>
                                        </p:tgtEl>
                                      </p:cBhvr>
                                    </p:animEffect>
                                  </p:childTnLst>
                                </p:cTn>
                              </p:par>
                            </p:childTnLst>
                          </p:cTn>
                        </p:par>
                      </p:childTnLst>
                    </p:cTn>
                  </p:par>
                  <p:par>
                    <p:cTn id="62" fill="hold">
                      <p:stCondLst>
                        <p:cond delay="indefinite"/>
                      </p:stCondLst>
                      <p:childTnLst>
                        <p:par>
                          <p:cTn id="63" fill="hold">
                            <p:stCondLst>
                              <p:cond delay="0"/>
                            </p:stCondLst>
                            <p:childTnLst>
                              <p:par>
                                <p:cTn id="64" presetID="18" presetClass="entr" presetSubtype="3" fill="hold" grpId="0" nodeType="clickEffect">
                                  <p:stCondLst>
                                    <p:cond delay="0"/>
                                  </p:stCondLst>
                                  <p:childTnLst>
                                    <p:set>
                                      <p:cBhvr>
                                        <p:cTn id="65" dur="1" fill="hold">
                                          <p:stCondLst>
                                            <p:cond delay="0"/>
                                          </p:stCondLst>
                                        </p:cTn>
                                        <p:tgtEl>
                                          <p:spTgt spid="7178"/>
                                        </p:tgtEl>
                                        <p:attrNameLst>
                                          <p:attrName>style.visibility</p:attrName>
                                        </p:attrNameLst>
                                      </p:cBhvr>
                                      <p:to>
                                        <p:strVal val="visible"/>
                                      </p:to>
                                    </p:set>
                                    <p:animEffect transition="in" filter="strips(upRight)">
                                      <p:cBhvr>
                                        <p:cTn id="66" dur="500"/>
                                        <p:tgtEl>
                                          <p:spTgt spid="7178"/>
                                        </p:tgtEl>
                                      </p:cBhvr>
                                    </p:animEffect>
                                  </p:childTnLst>
                                </p:cTn>
                              </p:par>
                            </p:childTnLst>
                          </p:cTn>
                        </p:par>
                      </p:childTnLst>
                    </p:cTn>
                  </p:par>
                  <p:par>
                    <p:cTn id="67" fill="hold">
                      <p:stCondLst>
                        <p:cond delay="indefinite"/>
                      </p:stCondLst>
                      <p:childTnLst>
                        <p:par>
                          <p:cTn id="68" fill="hold">
                            <p:stCondLst>
                              <p:cond delay="0"/>
                            </p:stCondLst>
                            <p:childTnLst>
                              <p:par>
                                <p:cTn id="69" presetID="18" presetClass="entr" presetSubtype="12" fill="hold" grpId="0" nodeType="clickEffect">
                                  <p:stCondLst>
                                    <p:cond delay="0"/>
                                  </p:stCondLst>
                                  <p:childTnLst>
                                    <p:set>
                                      <p:cBhvr>
                                        <p:cTn id="70" dur="1" fill="hold">
                                          <p:stCondLst>
                                            <p:cond delay="0"/>
                                          </p:stCondLst>
                                        </p:cTn>
                                        <p:tgtEl>
                                          <p:spTgt spid="7179"/>
                                        </p:tgtEl>
                                        <p:attrNameLst>
                                          <p:attrName>style.visibility</p:attrName>
                                        </p:attrNameLst>
                                      </p:cBhvr>
                                      <p:to>
                                        <p:strVal val="visible"/>
                                      </p:to>
                                    </p:set>
                                    <p:animEffect transition="in" filter="strips(downLeft)">
                                      <p:cBhvr>
                                        <p:cTn id="71" dur="500"/>
                                        <p:tgtEl>
                                          <p:spTgt spid="7179"/>
                                        </p:tgtEl>
                                      </p:cBhvr>
                                    </p:animEffect>
                                  </p:childTnLst>
                                </p:cTn>
                              </p:par>
                            </p:childTnLst>
                          </p:cTn>
                        </p:par>
                      </p:childTnLst>
                    </p:cTn>
                  </p:par>
                  <p:par>
                    <p:cTn id="72" fill="hold">
                      <p:stCondLst>
                        <p:cond delay="indefinite"/>
                      </p:stCondLst>
                      <p:childTnLst>
                        <p:par>
                          <p:cTn id="73" fill="hold">
                            <p:stCondLst>
                              <p:cond delay="0"/>
                            </p:stCondLst>
                            <p:childTnLst>
                              <p:par>
                                <p:cTn id="74" presetID="18" presetClass="entr" presetSubtype="6" fill="hold" grpId="0" nodeType="clickEffect">
                                  <p:stCondLst>
                                    <p:cond delay="0"/>
                                  </p:stCondLst>
                                  <p:childTnLst>
                                    <p:set>
                                      <p:cBhvr>
                                        <p:cTn id="75" dur="1" fill="hold">
                                          <p:stCondLst>
                                            <p:cond delay="0"/>
                                          </p:stCondLst>
                                        </p:cTn>
                                        <p:tgtEl>
                                          <p:spTgt spid="7180"/>
                                        </p:tgtEl>
                                        <p:attrNameLst>
                                          <p:attrName>style.visibility</p:attrName>
                                        </p:attrNameLst>
                                      </p:cBhvr>
                                      <p:to>
                                        <p:strVal val="visible"/>
                                      </p:to>
                                    </p:set>
                                    <p:animEffect transition="in" filter="strips(downRight)">
                                      <p:cBhvr>
                                        <p:cTn id="76" dur="500"/>
                                        <p:tgtEl>
                                          <p:spTgt spid="7180"/>
                                        </p:tgtEl>
                                      </p:cBhvr>
                                    </p:animEffect>
                                  </p:childTnLst>
                                </p:cTn>
                              </p:par>
                            </p:childTnLst>
                          </p:cTn>
                        </p:par>
                      </p:childTnLst>
                    </p:cTn>
                  </p:par>
                  <p:par>
                    <p:cTn id="77" fill="hold">
                      <p:stCondLst>
                        <p:cond delay="indefinite"/>
                      </p:stCondLst>
                      <p:childTnLst>
                        <p:par>
                          <p:cTn id="78" fill="hold">
                            <p:stCondLst>
                              <p:cond delay="0"/>
                            </p:stCondLst>
                            <p:childTnLst>
                              <p:par>
                                <p:cTn id="79" presetID="23" presetClass="entr" presetSubtype="32" fill="hold" grpId="0" nodeType="clickEffect">
                                  <p:stCondLst>
                                    <p:cond delay="0"/>
                                  </p:stCondLst>
                                  <p:childTnLst>
                                    <p:set>
                                      <p:cBhvr>
                                        <p:cTn id="80" dur="1" fill="hold">
                                          <p:stCondLst>
                                            <p:cond delay="0"/>
                                          </p:stCondLst>
                                        </p:cTn>
                                        <p:tgtEl>
                                          <p:spTgt spid="7181"/>
                                        </p:tgtEl>
                                        <p:attrNameLst>
                                          <p:attrName>style.visibility</p:attrName>
                                        </p:attrNameLst>
                                      </p:cBhvr>
                                      <p:to>
                                        <p:strVal val="visible"/>
                                      </p:to>
                                    </p:set>
                                    <p:anim calcmode="lin" valueType="num">
                                      <p:cBhvr>
                                        <p:cTn id="81" dur="500" fill="hold"/>
                                        <p:tgtEl>
                                          <p:spTgt spid="7181"/>
                                        </p:tgtEl>
                                        <p:attrNameLst>
                                          <p:attrName>ppt_w</p:attrName>
                                        </p:attrNameLst>
                                      </p:cBhvr>
                                      <p:tavLst>
                                        <p:tav tm="0">
                                          <p:val>
                                            <p:strVal val="4*#ppt_w"/>
                                          </p:val>
                                        </p:tav>
                                        <p:tav tm="100000">
                                          <p:val>
                                            <p:strVal val="#ppt_w"/>
                                          </p:val>
                                        </p:tav>
                                      </p:tavLst>
                                    </p:anim>
                                    <p:anim calcmode="lin" valueType="num">
                                      <p:cBhvr>
                                        <p:cTn id="82" dur="500" fill="hold"/>
                                        <p:tgtEl>
                                          <p:spTgt spid="7181"/>
                                        </p:tgtEl>
                                        <p:attrNameLst>
                                          <p:attrName>ppt_h</p:attrName>
                                        </p:attrNameLst>
                                      </p:cBhvr>
                                      <p:tavLst>
                                        <p:tav tm="0">
                                          <p:val>
                                            <p:strVal val="4*#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23" presetClass="entr" presetSubtype="32" fill="hold" grpId="0" nodeType="clickEffect">
                                  <p:stCondLst>
                                    <p:cond delay="0"/>
                                  </p:stCondLst>
                                  <p:childTnLst>
                                    <p:set>
                                      <p:cBhvr>
                                        <p:cTn id="86" dur="1" fill="hold">
                                          <p:stCondLst>
                                            <p:cond delay="0"/>
                                          </p:stCondLst>
                                        </p:cTn>
                                        <p:tgtEl>
                                          <p:spTgt spid="7182"/>
                                        </p:tgtEl>
                                        <p:attrNameLst>
                                          <p:attrName>style.visibility</p:attrName>
                                        </p:attrNameLst>
                                      </p:cBhvr>
                                      <p:to>
                                        <p:strVal val="visible"/>
                                      </p:to>
                                    </p:set>
                                    <p:anim calcmode="lin" valueType="num">
                                      <p:cBhvr>
                                        <p:cTn id="87" dur="500" fill="hold"/>
                                        <p:tgtEl>
                                          <p:spTgt spid="7182"/>
                                        </p:tgtEl>
                                        <p:attrNameLst>
                                          <p:attrName>ppt_w</p:attrName>
                                        </p:attrNameLst>
                                      </p:cBhvr>
                                      <p:tavLst>
                                        <p:tav tm="0">
                                          <p:val>
                                            <p:strVal val="4*#ppt_w"/>
                                          </p:val>
                                        </p:tav>
                                        <p:tav tm="100000">
                                          <p:val>
                                            <p:strVal val="#ppt_w"/>
                                          </p:val>
                                        </p:tav>
                                      </p:tavLst>
                                    </p:anim>
                                    <p:anim calcmode="lin" valueType="num">
                                      <p:cBhvr>
                                        <p:cTn id="88" dur="500" fill="hold"/>
                                        <p:tgtEl>
                                          <p:spTgt spid="7182"/>
                                        </p:tgtEl>
                                        <p:attrNameLst>
                                          <p:attrName>ppt_h</p:attrName>
                                        </p:attrNameLst>
                                      </p:cBhvr>
                                      <p:tavLst>
                                        <p:tav tm="0">
                                          <p:val>
                                            <p:strVal val="4*#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23" presetClass="entr" presetSubtype="528" fill="hold" grpId="0" nodeType="clickEffect">
                                  <p:stCondLst>
                                    <p:cond delay="0"/>
                                  </p:stCondLst>
                                  <p:childTnLst>
                                    <p:set>
                                      <p:cBhvr>
                                        <p:cTn id="92" dur="1" fill="hold">
                                          <p:stCondLst>
                                            <p:cond delay="0"/>
                                          </p:stCondLst>
                                        </p:cTn>
                                        <p:tgtEl>
                                          <p:spTgt spid="7183"/>
                                        </p:tgtEl>
                                        <p:attrNameLst>
                                          <p:attrName>style.visibility</p:attrName>
                                        </p:attrNameLst>
                                      </p:cBhvr>
                                      <p:to>
                                        <p:strVal val="visible"/>
                                      </p:to>
                                    </p:set>
                                    <p:anim calcmode="lin" valueType="num">
                                      <p:cBhvr>
                                        <p:cTn id="93" dur="500" fill="hold"/>
                                        <p:tgtEl>
                                          <p:spTgt spid="7183"/>
                                        </p:tgtEl>
                                        <p:attrNameLst>
                                          <p:attrName>ppt_w</p:attrName>
                                        </p:attrNameLst>
                                      </p:cBhvr>
                                      <p:tavLst>
                                        <p:tav tm="0">
                                          <p:val>
                                            <p:fltVal val="0"/>
                                          </p:val>
                                        </p:tav>
                                        <p:tav tm="100000">
                                          <p:val>
                                            <p:strVal val="#ppt_w"/>
                                          </p:val>
                                        </p:tav>
                                      </p:tavLst>
                                    </p:anim>
                                    <p:anim calcmode="lin" valueType="num">
                                      <p:cBhvr>
                                        <p:cTn id="94" dur="500" fill="hold"/>
                                        <p:tgtEl>
                                          <p:spTgt spid="7183"/>
                                        </p:tgtEl>
                                        <p:attrNameLst>
                                          <p:attrName>ppt_h</p:attrName>
                                        </p:attrNameLst>
                                      </p:cBhvr>
                                      <p:tavLst>
                                        <p:tav tm="0">
                                          <p:val>
                                            <p:fltVal val="0"/>
                                          </p:val>
                                        </p:tav>
                                        <p:tav tm="100000">
                                          <p:val>
                                            <p:strVal val="#ppt_h"/>
                                          </p:val>
                                        </p:tav>
                                      </p:tavLst>
                                    </p:anim>
                                    <p:anim calcmode="lin" valueType="num">
                                      <p:cBhvr>
                                        <p:cTn id="95" dur="500" fill="hold"/>
                                        <p:tgtEl>
                                          <p:spTgt spid="7183"/>
                                        </p:tgtEl>
                                        <p:attrNameLst>
                                          <p:attrName>ppt_x</p:attrName>
                                        </p:attrNameLst>
                                      </p:cBhvr>
                                      <p:tavLst>
                                        <p:tav tm="0">
                                          <p:val>
                                            <p:fltVal val="0.5"/>
                                          </p:val>
                                        </p:tav>
                                        <p:tav tm="100000">
                                          <p:val>
                                            <p:strVal val="#ppt_x"/>
                                          </p:val>
                                        </p:tav>
                                      </p:tavLst>
                                    </p:anim>
                                    <p:anim calcmode="lin" valueType="num">
                                      <p:cBhvr>
                                        <p:cTn id="96" dur="500" fill="hold"/>
                                        <p:tgtEl>
                                          <p:spTgt spid="7183"/>
                                        </p:tgtEl>
                                        <p:attrNameLst>
                                          <p:attrName>ppt_y</p:attrName>
                                        </p:attrNameLst>
                                      </p:cBhvr>
                                      <p:tavLst>
                                        <p:tav tm="0">
                                          <p:val>
                                            <p:fltVal val="0.5"/>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3" presetClass="entr" presetSubtype="528" fill="hold" grpId="0" nodeType="clickEffect">
                                  <p:stCondLst>
                                    <p:cond delay="0"/>
                                  </p:stCondLst>
                                  <p:childTnLst>
                                    <p:set>
                                      <p:cBhvr>
                                        <p:cTn id="100" dur="1" fill="hold">
                                          <p:stCondLst>
                                            <p:cond delay="0"/>
                                          </p:stCondLst>
                                        </p:cTn>
                                        <p:tgtEl>
                                          <p:spTgt spid="7185"/>
                                        </p:tgtEl>
                                        <p:attrNameLst>
                                          <p:attrName>style.visibility</p:attrName>
                                        </p:attrNameLst>
                                      </p:cBhvr>
                                      <p:to>
                                        <p:strVal val="visible"/>
                                      </p:to>
                                    </p:set>
                                    <p:anim calcmode="lin" valueType="num">
                                      <p:cBhvr>
                                        <p:cTn id="101" dur="500" fill="hold"/>
                                        <p:tgtEl>
                                          <p:spTgt spid="7185"/>
                                        </p:tgtEl>
                                        <p:attrNameLst>
                                          <p:attrName>ppt_w</p:attrName>
                                        </p:attrNameLst>
                                      </p:cBhvr>
                                      <p:tavLst>
                                        <p:tav tm="0">
                                          <p:val>
                                            <p:fltVal val="0"/>
                                          </p:val>
                                        </p:tav>
                                        <p:tav tm="100000">
                                          <p:val>
                                            <p:strVal val="#ppt_w"/>
                                          </p:val>
                                        </p:tav>
                                      </p:tavLst>
                                    </p:anim>
                                    <p:anim calcmode="lin" valueType="num">
                                      <p:cBhvr>
                                        <p:cTn id="102" dur="500" fill="hold"/>
                                        <p:tgtEl>
                                          <p:spTgt spid="7185"/>
                                        </p:tgtEl>
                                        <p:attrNameLst>
                                          <p:attrName>ppt_h</p:attrName>
                                        </p:attrNameLst>
                                      </p:cBhvr>
                                      <p:tavLst>
                                        <p:tav tm="0">
                                          <p:val>
                                            <p:fltVal val="0"/>
                                          </p:val>
                                        </p:tav>
                                        <p:tav tm="100000">
                                          <p:val>
                                            <p:strVal val="#ppt_h"/>
                                          </p:val>
                                        </p:tav>
                                      </p:tavLst>
                                    </p:anim>
                                    <p:anim calcmode="lin" valueType="num">
                                      <p:cBhvr>
                                        <p:cTn id="103" dur="500" fill="hold"/>
                                        <p:tgtEl>
                                          <p:spTgt spid="7185"/>
                                        </p:tgtEl>
                                        <p:attrNameLst>
                                          <p:attrName>ppt_x</p:attrName>
                                        </p:attrNameLst>
                                      </p:cBhvr>
                                      <p:tavLst>
                                        <p:tav tm="0">
                                          <p:val>
                                            <p:fltVal val="0.5"/>
                                          </p:val>
                                        </p:tav>
                                        <p:tav tm="100000">
                                          <p:val>
                                            <p:strVal val="#ppt_x"/>
                                          </p:val>
                                        </p:tav>
                                      </p:tavLst>
                                    </p:anim>
                                    <p:anim calcmode="lin" valueType="num">
                                      <p:cBhvr>
                                        <p:cTn id="104" dur="500" fill="hold"/>
                                        <p:tgtEl>
                                          <p:spTgt spid="7185"/>
                                        </p:tgtEl>
                                        <p:attrNameLst>
                                          <p:attrName>ppt_y</p:attrName>
                                        </p:attrNameLst>
                                      </p:cBhvr>
                                      <p:tavLst>
                                        <p:tav tm="0">
                                          <p:val>
                                            <p:fltVal val="0.5"/>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3" presetClass="entr" presetSubtype="528" fill="hold" grpId="0" nodeType="clickEffect">
                                  <p:stCondLst>
                                    <p:cond delay="0"/>
                                  </p:stCondLst>
                                  <p:childTnLst>
                                    <p:set>
                                      <p:cBhvr>
                                        <p:cTn id="108" dur="1" fill="hold">
                                          <p:stCondLst>
                                            <p:cond delay="0"/>
                                          </p:stCondLst>
                                        </p:cTn>
                                        <p:tgtEl>
                                          <p:spTgt spid="7186"/>
                                        </p:tgtEl>
                                        <p:attrNameLst>
                                          <p:attrName>style.visibility</p:attrName>
                                        </p:attrNameLst>
                                      </p:cBhvr>
                                      <p:to>
                                        <p:strVal val="visible"/>
                                      </p:to>
                                    </p:set>
                                    <p:anim calcmode="lin" valueType="num">
                                      <p:cBhvr>
                                        <p:cTn id="109" dur="500" fill="hold"/>
                                        <p:tgtEl>
                                          <p:spTgt spid="7186"/>
                                        </p:tgtEl>
                                        <p:attrNameLst>
                                          <p:attrName>ppt_w</p:attrName>
                                        </p:attrNameLst>
                                      </p:cBhvr>
                                      <p:tavLst>
                                        <p:tav tm="0">
                                          <p:val>
                                            <p:fltVal val="0"/>
                                          </p:val>
                                        </p:tav>
                                        <p:tav tm="100000">
                                          <p:val>
                                            <p:strVal val="#ppt_w"/>
                                          </p:val>
                                        </p:tav>
                                      </p:tavLst>
                                    </p:anim>
                                    <p:anim calcmode="lin" valueType="num">
                                      <p:cBhvr>
                                        <p:cTn id="110" dur="500" fill="hold"/>
                                        <p:tgtEl>
                                          <p:spTgt spid="7186"/>
                                        </p:tgtEl>
                                        <p:attrNameLst>
                                          <p:attrName>ppt_h</p:attrName>
                                        </p:attrNameLst>
                                      </p:cBhvr>
                                      <p:tavLst>
                                        <p:tav tm="0">
                                          <p:val>
                                            <p:fltVal val="0"/>
                                          </p:val>
                                        </p:tav>
                                        <p:tav tm="100000">
                                          <p:val>
                                            <p:strVal val="#ppt_h"/>
                                          </p:val>
                                        </p:tav>
                                      </p:tavLst>
                                    </p:anim>
                                    <p:anim calcmode="lin" valueType="num">
                                      <p:cBhvr>
                                        <p:cTn id="111" dur="500" fill="hold"/>
                                        <p:tgtEl>
                                          <p:spTgt spid="7186"/>
                                        </p:tgtEl>
                                        <p:attrNameLst>
                                          <p:attrName>ppt_x</p:attrName>
                                        </p:attrNameLst>
                                      </p:cBhvr>
                                      <p:tavLst>
                                        <p:tav tm="0">
                                          <p:val>
                                            <p:fltVal val="0.5"/>
                                          </p:val>
                                        </p:tav>
                                        <p:tav tm="100000">
                                          <p:val>
                                            <p:strVal val="#ppt_x"/>
                                          </p:val>
                                        </p:tav>
                                      </p:tavLst>
                                    </p:anim>
                                    <p:anim calcmode="lin" valueType="num">
                                      <p:cBhvr>
                                        <p:cTn id="112" dur="500" fill="hold"/>
                                        <p:tgtEl>
                                          <p:spTgt spid="7186"/>
                                        </p:tgtEl>
                                        <p:attrNameLst>
                                          <p:attrName>ppt_y</p:attrName>
                                        </p:attrNameLst>
                                      </p:cBhvr>
                                      <p:tavLst>
                                        <p:tav tm="0">
                                          <p:val>
                                            <p:fltVal val="0.5"/>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3" presetClass="entr" presetSubtype="528" fill="hold" grpId="0" nodeType="clickEffect">
                                  <p:stCondLst>
                                    <p:cond delay="0"/>
                                  </p:stCondLst>
                                  <p:childTnLst>
                                    <p:set>
                                      <p:cBhvr>
                                        <p:cTn id="116" dur="1" fill="hold">
                                          <p:stCondLst>
                                            <p:cond delay="0"/>
                                          </p:stCondLst>
                                        </p:cTn>
                                        <p:tgtEl>
                                          <p:spTgt spid="7184"/>
                                        </p:tgtEl>
                                        <p:attrNameLst>
                                          <p:attrName>style.visibility</p:attrName>
                                        </p:attrNameLst>
                                      </p:cBhvr>
                                      <p:to>
                                        <p:strVal val="visible"/>
                                      </p:to>
                                    </p:set>
                                    <p:anim calcmode="lin" valueType="num">
                                      <p:cBhvr>
                                        <p:cTn id="117" dur="500" fill="hold"/>
                                        <p:tgtEl>
                                          <p:spTgt spid="7184"/>
                                        </p:tgtEl>
                                        <p:attrNameLst>
                                          <p:attrName>ppt_w</p:attrName>
                                        </p:attrNameLst>
                                      </p:cBhvr>
                                      <p:tavLst>
                                        <p:tav tm="0">
                                          <p:val>
                                            <p:fltVal val="0"/>
                                          </p:val>
                                        </p:tav>
                                        <p:tav tm="100000">
                                          <p:val>
                                            <p:strVal val="#ppt_w"/>
                                          </p:val>
                                        </p:tav>
                                      </p:tavLst>
                                    </p:anim>
                                    <p:anim calcmode="lin" valueType="num">
                                      <p:cBhvr>
                                        <p:cTn id="118" dur="500" fill="hold"/>
                                        <p:tgtEl>
                                          <p:spTgt spid="7184"/>
                                        </p:tgtEl>
                                        <p:attrNameLst>
                                          <p:attrName>ppt_h</p:attrName>
                                        </p:attrNameLst>
                                      </p:cBhvr>
                                      <p:tavLst>
                                        <p:tav tm="0">
                                          <p:val>
                                            <p:fltVal val="0"/>
                                          </p:val>
                                        </p:tav>
                                        <p:tav tm="100000">
                                          <p:val>
                                            <p:strVal val="#ppt_h"/>
                                          </p:val>
                                        </p:tav>
                                      </p:tavLst>
                                    </p:anim>
                                    <p:anim calcmode="lin" valueType="num">
                                      <p:cBhvr>
                                        <p:cTn id="119" dur="500" fill="hold"/>
                                        <p:tgtEl>
                                          <p:spTgt spid="7184"/>
                                        </p:tgtEl>
                                        <p:attrNameLst>
                                          <p:attrName>ppt_x</p:attrName>
                                        </p:attrNameLst>
                                      </p:cBhvr>
                                      <p:tavLst>
                                        <p:tav tm="0">
                                          <p:val>
                                            <p:fltVal val="0.5"/>
                                          </p:val>
                                        </p:tav>
                                        <p:tav tm="100000">
                                          <p:val>
                                            <p:strVal val="#ppt_x"/>
                                          </p:val>
                                        </p:tav>
                                      </p:tavLst>
                                    </p:anim>
                                    <p:anim calcmode="lin" valueType="num">
                                      <p:cBhvr>
                                        <p:cTn id="120" dur="500" fill="hold"/>
                                        <p:tgtEl>
                                          <p:spTgt spid="7184"/>
                                        </p:tgtEl>
                                        <p:attrNameLst>
                                          <p:attrName>ppt_y</p:attrName>
                                        </p:attrNameLst>
                                      </p:cBhvr>
                                      <p:tavLst>
                                        <p:tav tm="0">
                                          <p:val>
                                            <p:fltVal val="0.5"/>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8" presetClass="entr" presetSubtype="6" fill="hold" grpId="0" nodeType="clickEffect">
                                  <p:stCondLst>
                                    <p:cond delay="0"/>
                                  </p:stCondLst>
                                  <p:childTnLst>
                                    <p:set>
                                      <p:cBhvr>
                                        <p:cTn id="124" dur="1" fill="hold">
                                          <p:stCondLst>
                                            <p:cond delay="0"/>
                                          </p:stCondLst>
                                        </p:cTn>
                                        <p:tgtEl>
                                          <p:spTgt spid="7192"/>
                                        </p:tgtEl>
                                        <p:attrNameLst>
                                          <p:attrName>style.visibility</p:attrName>
                                        </p:attrNameLst>
                                      </p:cBhvr>
                                      <p:to>
                                        <p:strVal val="visible"/>
                                      </p:to>
                                    </p:set>
                                    <p:animEffect transition="in" filter="strips(downRight)">
                                      <p:cBhvr>
                                        <p:cTn id="125" dur="500"/>
                                        <p:tgtEl>
                                          <p:spTgt spid="7192"/>
                                        </p:tgtEl>
                                      </p:cBhvr>
                                    </p:animEffect>
                                  </p:childTnLst>
                                </p:cTn>
                              </p:par>
                            </p:childTnLst>
                          </p:cTn>
                        </p:par>
                      </p:childTnLst>
                    </p:cTn>
                  </p:par>
                  <p:par>
                    <p:cTn id="126" fill="hold">
                      <p:stCondLst>
                        <p:cond delay="indefinite"/>
                      </p:stCondLst>
                      <p:childTnLst>
                        <p:par>
                          <p:cTn id="127" fill="hold">
                            <p:stCondLst>
                              <p:cond delay="0"/>
                            </p:stCondLst>
                            <p:childTnLst>
                              <p:par>
                                <p:cTn id="128" presetID="18" presetClass="entr" presetSubtype="9" fill="hold" grpId="0" nodeType="clickEffect">
                                  <p:stCondLst>
                                    <p:cond delay="0"/>
                                  </p:stCondLst>
                                  <p:childTnLst>
                                    <p:set>
                                      <p:cBhvr>
                                        <p:cTn id="129" dur="1" fill="hold">
                                          <p:stCondLst>
                                            <p:cond delay="0"/>
                                          </p:stCondLst>
                                        </p:cTn>
                                        <p:tgtEl>
                                          <p:spTgt spid="7193"/>
                                        </p:tgtEl>
                                        <p:attrNameLst>
                                          <p:attrName>style.visibility</p:attrName>
                                        </p:attrNameLst>
                                      </p:cBhvr>
                                      <p:to>
                                        <p:strVal val="visible"/>
                                      </p:to>
                                    </p:set>
                                    <p:animEffect transition="in" filter="strips(upLeft)">
                                      <p:cBhvr>
                                        <p:cTn id="130" dur="500"/>
                                        <p:tgtEl>
                                          <p:spTgt spid="7193"/>
                                        </p:tgtEl>
                                      </p:cBhvr>
                                    </p:animEffect>
                                  </p:childTnLst>
                                </p:cTn>
                              </p:par>
                            </p:childTnLst>
                          </p:cTn>
                        </p:par>
                      </p:childTnLst>
                    </p:cTn>
                  </p:par>
                  <p:par>
                    <p:cTn id="131" fill="hold">
                      <p:stCondLst>
                        <p:cond delay="indefinite"/>
                      </p:stCondLst>
                      <p:childTnLst>
                        <p:par>
                          <p:cTn id="132" fill="hold">
                            <p:stCondLst>
                              <p:cond delay="0"/>
                            </p:stCondLst>
                            <p:childTnLst>
                              <p:par>
                                <p:cTn id="133" presetID="18" presetClass="entr" presetSubtype="3" fill="hold" grpId="0" nodeType="clickEffect">
                                  <p:stCondLst>
                                    <p:cond delay="0"/>
                                  </p:stCondLst>
                                  <p:childTnLst>
                                    <p:set>
                                      <p:cBhvr>
                                        <p:cTn id="134" dur="1" fill="hold">
                                          <p:stCondLst>
                                            <p:cond delay="0"/>
                                          </p:stCondLst>
                                        </p:cTn>
                                        <p:tgtEl>
                                          <p:spTgt spid="7194"/>
                                        </p:tgtEl>
                                        <p:attrNameLst>
                                          <p:attrName>style.visibility</p:attrName>
                                        </p:attrNameLst>
                                      </p:cBhvr>
                                      <p:to>
                                        <p:strVal val="visible"/>
                                      </p:to>
                                    </p:set>
                                    <p:animEffect transition="in" filter="strips(upRight)">
                                      <p:cBhvr>
                                        <p:cTn id="135" dur="500"/>
                                        <p:tgtEl>
                                          <p:spTgt spid="7194"/>
                                        </p:tgtEl>
                                      </p:cBhvr>
                                    </p:animEffect>
                                  </p:childTnLst>
                                </p:cTn>
                              </p:par>
                            </p:childTnLst>
                          </p:cTn>
                        </p:par>
                      </p:childTnLst>
                    </p:cTn>
                  </p:par>
                  <p:par>
                    <p:cTn id="136" fill="hold">
                      <p:stCondLst>
                        <p:cond delay="indefinite"/>
                      </p:stCondLst>
                      <p:childTnLst>
                        <p:par>
                          <p:cTn id="137" fill="hold">
                            <p:stCondLst>
                              <p:cond delay="0"/>
                            </p:stCondLst>
                            <p:childTnLst>
                              <p:par>
                                <p:cTn id="138" presetID="18" presetClass="entr" presetSubtype="6" fill="hold" grpId="0" nodeType="clickEffect">
                                  <p:stCondLst>
                                    <p:cond delay="0"/>
                                  </p:stCondLst>
                                  <p:childTnLst>
                                    <p:set>
                                      <p:cBhvr>
                                        <p:cTn id="139" dur="1" fill="hold">
                                          <p:stCondLst>
                                            <p:cond delay="0"/>
                                          </p:stCondLst>
                                        </p:cTn>
                                        <p:tgtEl>
                                          <p:spTgt spid="7195"/>
                                        </p:tgtEl>
                                        <p:attrNameLst>
                                          <p:attrName>style.visibility</p:attrName>
                                        </p:attrNameLst>
                                      </p:cBhvr>
                                      <p:to>
                                        <p:strVal val="visible"/>
                                      </p:to>
                                    </p:set>
                                    <p:animEffect transition="in" filter="strips(downRight)">
                                      <p:cBhvr>
                                        <p:cTn id="140" dur="500"/>
                                        <p:tgtEl>
                                          <p:spTgt spid="7195"/>
                                        </p:tgtEl>
                                      </p:cBhvr>
                                    </p:animEffect>
                                  </p:childTnLst>
                                </p:cTn>
                              </p:par>
                            </p:childTnLst>
                          </p:cTn>
                        </p:par>
                      </p:childTnLst>
                    </p:cTn>
                  </p:par>
                  <p:par>
                    <p:cTn id="141" fill="hold">
                      <p:stCondLst>
                        <p:cond delay="indefinite"/>
                      </p:stCondLst>
                      <p:childTnLst>
                        <p:par>
                          <p:cTn id="142" fill="hold">
                            <p:stCondLst>
                              <p:cond delay="0"/>
                            </p:stCondLst>
                            <p:childTnLst>
                              <p:par>
                                <p:cTn id="143" presetID="17" presetClass="entr" presetSubtype="10" fill="hold" grpId="0" nodeType="clickEffect">
                                  <p:stCondLst>
                                    <p:cond delay="0"/>
                                  </p:stCondLst>
                                  <p:childTnLst>
                                    <p:set>
                                      <p:cBhvr>
                                        <p:cTn id="144" dur="1" fill="hold">
                                          <p:stCondLst>
                                            <p:cond delay="0"/>
                                          </p:stCondLst>
                                        </p:cTn>
                                        <p:tgtEl>
                                          <p:spTgt spid="7223"/>
                                        </p:tgtEl>
                                        <p:attrNameLst>
                                          <p:attrName>style.visibility</p:attrName>
                                        </p:attrNameLst>
                                      </p:cBhvr>
                                      <p:to>
                                        <p:strVal val="visible"/>
                                      </p:to>
                                    </p:set>
                                    <p:anim calcmode="lin" valueType="num">
                                      <p:cBhvr>
                                        <p:cTn id="145" dur="500" fill="hold"/>
                                        <p:tgtEl>
                                          <p:spTgt spid="7223"/>
                                        </p:tgtEl>
                                        <p:attrNameLst>
                                          <p:attrName>ppt_w</p:attrName>
                                        </p:attrNameLst>
                                      </p:cBhvr>
                                      <p:tavLst>
                                        <p:tav tm="0">
                                          <p:val>
                                            <p:fltVal val="0"/>
                                          </p:val>
                                        </p:tav>
                                        <p:tav tm="100000">
                                          <p:val>
                                            <p:strVal val="#ppt_w"/>
                                          </p:val>
                                        </p:tav>
                                      </p:tavLst>
                                    </p:anim>
                                    <p:anim calcmode="lin" valueType="num">
                                      <p:cBhvr>
                                        <p:cTn id="146" dur="500" fill="hold"/>
                                        <p:tgtEl>
                                          <p:spTgt spid="7223"/>
                                        </p:tgtEl>
                                        <p:attrNameLst>
                                          <p:attrName>ppt_h</p:attrName>
                                        </p:attrNameLst>
                                      </p:cBhvr>
                                      <p:tavLst>
                                        <p:tav tm="0">
                                          <p:val>
                                            <p:strVal val="#ppt_h"/>
                                          </p:val>
                                        </p:tav>
                                        <p:tav tm="100000">
                                          <p:val>
                                            <p:strVal val="#ppt_h"/>
                                          </p:val>
                                        </p:tav>
                                      </p:tavLst>
                                    </p:anim>
                                  </p:childTnLst>
                                </p:cTn>
                              </p:par>
                            </p:childTnLst>
                          </p:cTn>
                        </p:par>
                      </p:childTnLst>
                    </p:cTn>
                  </p:par>
                  <p:par>
                    <p:cTn id="147" fill="hold">
                      <p:stCondLst>
                        <p:cond delay="indefinite"/>
                      </p:stCondLst>
                      <p:childTnLst>
                        <p:par>
                          <p:cTn id="148" fill="hold">
                            <p:stCondLst>
                              <p:cond delay="0"/>
                            </p:stCondLst>
                            <p:childTnLst>
                              <p:par>
                                <p:cTn id="149" presetID="23" presetClass="entr" presetSubtype="16" fill="hold" grpId="0" nodeType="clickEffect">
                                  <p:stCondLst>
                                    <p:cond delay="0"/>
                                  </p:stCondLst>
                                  <p:childTnLst>
                                    <p:set>
                                      <p:cBhvr>
                                        <p:cTn id="150" dur="1" fill="hold">
                                          <p:stCondLst>
                                            <p:cond delay="0"/>
                                          </p:stCondLst>
                                        </p:cTn>
                                        <p:tgtEl>
                                          <p:spTgt spid="7197"/>
                                        </p:tgtEl>
                                        <p:attrNameLst>
                                          <p:attrName>style.visibility</p:attrName>
                                        </p:attrNameLst>
                                      </p:cBhvr>
                                      <p:to>
                                        <p:strVal val="visible"/>
                                      </p:to>
                                    </p:set>
                                    <p:anim calcmode="lin" valueType="num">
                                      <p:cBhvr>
                                        <p:cTn id="151" dur="500" fill="hold"/>
                                        <p:tgtEl>
                                          <p:spTgt spid="7197"/>
                                        </p:tgtEl>
                                        <p:attrNameLst>
                                          <p:attrName>ppt_w</p:attrName>
                                        </p:attrNameLst>
                                      </p:cBhvr>
                                      <p:tavLst>
                                        <p:tav tm="0">
                                          <p:val>
                                            <p:fltVal val="0"/>
                                          </p:val>
                                        </p:tav>
                                        <p:tav tm="100000">
                                          <p:val>
                                            <p:strVal val="#ppt_w"/>
                                          </p:val>
                                        </p:tav>
                                      </p:tavLst>
                                    </p:anim>
                                    <p:anim calcmode="lin" valueType="num">
                                      <p:cBhvr>
                                        <p:cTn id="152" dur="500" fill="hold"/>
                                        <p:tgtEl>
                                          <p:spTgt spid="7197"/>
                                        </p:tgtEl>
                                        <p:attrNameLst>
                                          <p:attrName>ppt_h</p:attrName>
                                        </p:attrNameLst>
                                      </p:cBhvr>
                                      <p:tavLst>
                                        <p:tav tm="0">
                                          <p:val>
                                            <p:fltVal val="0"/>
                                          </p:val>
                                        </p:tav>
                                        <p:tav tm="100000">
                                          <p:val>
                                            <p:strVal val="#ppt_h"/>
                                          </p:val>
                                        </p:tav>
                                      </p:tavLst>
                                    </p:anim>
                                  </p:childTnLst>
                                </p:cTn>
                              </p:par>
                            </p:childTnLst>
                          </p:cTn>
                        </p:par>
                      </p:childTnLst>
                    </p:cTn>
                  </p:par>
                  <p:par>
                    <p:cTn id="153" fill="hold">
                      <p:stCondLst>
                        <p:cond delay="indefinite"/>
                      </p:stCondLst>
                      <p:childTnLst>
                        <p:par>
                          <p:cTn id="154" fill="hold">
                            <p:stCondLst>
                              <p:cond delay="0"/>
                            </p:stCondLst>
                            <p:childTnLst>
                              <p:par>
                                <p:cTn id="155" presetID="23" presetClass="entr" presetSubtype="32" fill="hold" grpId="0" nodeType="clickEffect">
                                  <p:stCondLst>
                                    <p:cond delay="0"/>
                                  </p:stCondLst>
                                  <p:childTnLst>
                                    <p:set>
                                      <p:cBhvr>
                                        <p:cTn id="156" dur="1" fill="hold">
                                          <p:stCondLst>
                                            <p:cond delay="0"/>
                                          </p:stCondLst>
                                        </p:cTn>
                                        <p:tgtEl>
                                          <p:spTgt spid="7198"/>
                                        </p:tgtEl>
                                        <p:attrNameLst>
                                          <p:attrName>style.visibility</p:attrName>
                                        </p:attrNameLst>
                                      </p:cBhvr>
                                      <p:to>
                                        <p:strVal val="visible"/>
                                      </p:to>
                                    </p:set>
                                    <p:anim calcmode="lin" valueType="num">
                                      <p:cBhvr>
                                        <p:cTn id="157" dur="500" fill="hold"/>
                                        <p:tgtEl>
                                          <p:spTgt spid="7198"/>
                                        </p:tgtEl>
                                        <p:attrNameLst>
                                          <p:attrName>ppt_w</p:attrName>
                                        </p:attrNameLst>
                                      </p:cBhvr>
                                      <p:tavLst>
                                        <p:tav tm="0">
                                          <p:val>
                                            <p:strVal val="4*#ppt_w"/>
                                          </p:val>
                                        </p:tav>
                                        <p:tav tm="100000">
                                          <p:val>
                                            <p:strVal val="#ppt_w"/>
                                          </p:val>
                                        </p:tav>
                                      </p:tavLst>
                                    </p:anim>
                                    <p:anim calcmode="lin" valueType="num">
                                      <p:cBhvr>
                                        <p:cTn id="158" dur="500" fill="hold"/>
                                        <p:tgtEl>
                                          <p:spTgt spid="7198"/>
                                        </p:tgtEl>
                                        <p:attrNameLst>
                                          <p:attrName>ppt_h</p:attrName>
                                        </p:attrNameLst>
                                      </p:cBhvr>
                                      <p:tavLst>
                                        <p:tav tm="0">
                                          <p:val>
                                            <p:strVal val="4*#ppt_h"/>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23" presetClass="entr" presetSubtype="32" fill="hold" grpId="0" nodeType="clickEffect">
                                  <p:stCondLst>
                                    <p:cond delay="0"/>
                                  </p:stCondLst>
                                  <p:childTnLst>
                                    <p:set>
                                      <p:cBhvr>
                                        <p:cTn id="162" dur="1" fill="hold">
                                          <p:stCondLst>
                                            <p:cond delay="0"/>
                                          </p:stCondLst>
                                        </p:cTn>
                                        <p:tgtEl>
                                          <p:spTgt spid="7201"/>
                                        </p:tgtEl>
                                        <p:attrNameLst>
                                          <p:attrName>style.visibility</p:attrName>
                                        </p:attrNameLst>
                                      </p:cBhvr>
                                      <p:to>
                                        <p:strVal val="visible"/>
                                      </p:to>
                                    </p:set>
                                    <p:anim calcmode="lin" valueType="num">
                                      <p:cBhvr>
                                        <p:cTn id="163" dur="500" fill="hold"/>
                                        <p:tgtEl>
                                          <p:spTgt spid="7201"/>
                                        </p:tgtEl>
                                        <p:attrNameLst>
                                          <p:attrName>ppt_w</p:attrName>
                                        </p:attrNameLst>
                                      </p:cBhvr>
                                      <p:tavLst>
                                        <p:tav tm="0">
                                          <p:val>
                                            <p:strVal val="4*#ppt_w"/>
                                          </p:val>
                                        </p:tav>
                                        <p:tav tm="100000">
                                          <p:val>
                                            <p:strVal val="#ppt_w"/>
                                          </p:val>
                                        </p:tav>
                                      </p:tavLst>
                                    </p:anim>
                                    <p:anim calcmode="lin" valueType="num">
                                      <p:cBhvr>
                                        <p:cTn id="164" dur="500" fill="hold"/>
                                        <p:tgtEl>
                                          <p:spTgt spid="7201"/>
                                        </p:tgtEl>
                                        <p:attrNameLst>
                                          <p:attrName>ppt_h</p:attrName>
                                        </p:attrNameLst>
                                      </p:cBhvr>
                                      <p:tavLst>
                                        <p:tav tm="0">
                                          <p:val>
                                            <p:strVal val="4*#ppt_h"/>
                                          </p:val>
                                        </p:tav>
                                        <p:tav tm="100000">
                                          <p:val>
                                            <p:strVal val="#ppt_h"/>
                                          </p:val>
                                        </p:tav>
                                      </p:tavLst>
                                    </p:anim>
                                  </p:childTnLst>
                                </p:cTn>
                              </p:par>
                            </p:childTnLst>
                          </p:cTn>
                        </p:par>
                      </p:childTnLst>
                    </p:cTn>
                  </p:par>
                  <p:par>
                    <p:cTn id="165" fill="hold">
                      <p:stCondLst>
                        <p:cond delay="indefinite"/>
                      </p:stCondLst>
                      <p:childTnLst>
                        <p:par>
                          <p:cTn id="166" fill="hold">
                            <p:stCondLst>
                              <p:cond delay="0"/>
                            </p:stCondLst>
                            <p:childTnLst>
                              <p:par>
                                <p:cTn id="167" presetID="23" presetClass="entr" presetSubtype="32" fill="hold" grpId="0" nodeType="clickEffect">
                                  <p:stCondLst>
                                    <p:cond delay="0"/>
                                  </p:stCondLst>
                                  <p:childTnLst>
                                    <p:set>
                                      <p:cBhvr>
                                        <p:cTn id="168" dur="1" fill="hold">
                                          <p:stCondLst>
                                            <p:cond delay="0"/>
                                          </p:stCondLst>
                                        </p:cTn>
                                        <p:tgtEl>
                                          <p:spTgt spid="7200"/>
                                        </p:tgtEl>
                                        <p:attrNameLst>
                                          <p:attrName>style.visibility</p:attrName>
                                        </p:attrNameLst>
                                      </p:cBhvr>
                                      <p:to>
                                        <p:strVal val="visible"/>
                                      </p:to>
                                    </p:set>
                                    <p:anim calcmode="lin" valueType="num">
                                      <p:cBhvr>
                                        <p:cTn id="169" dur="500" fill="hold"/>
                                        <p:tgtEl>
                                          <p:spTgt spid="7200"/>
                                        </p:tgtEl>
                                        <p:attrNameLst>
                                          <p:attrName>ppt_w</p:attrName>
                                        </p:attrNameLst>
                                      </p:cBhvr>
                                      <p:tavLst>
                                        <p:tav tm="0">
                                          <p:val>
                                            <p:strVal val="4*#ppt_w"/>
                                          </p:val>
                                        </p:tav>
                                        <p:tav tm="100000">
                                          <p:val>
                                            <p:strVal val="#ppt_w"/>
                                          </p:val>
                                        </p:tav>
                                      </p:tavLst>
                                    </p:anim>
                                    <p:anim calcmode="lin" valueType="num">
                                      <p:cBhvr>
                                        <p:cTn id="170" dur="500" fill="hold"/>
                                        <p:tgtEl>
                                          <p:spTgt spid="7200"/>
                                        </p:tgtEl>
                                        <p:attrNameLst>
                                          <p:attrName>ppt_h</p:attrName>
                                        </p:attrNameLst>
                                      </p:cBhvr>
                                      <p:tavLst>
                                        <p:tav tm="0">
                                          <p:val>
                                            <p:strVal val="4*#ppt_h"/>
                                          </p:val>
                                        </p:tav>
                                        <p:tav tm="100000">
                                          <p:val>
                                            <p:strVal val="#ppt_h"/>
                                          </p:val>
                                        </p:tav>
                                      </p:tavLst>
                                    </p:anim>
                                  </p:childTnLst>
                                </p:cTn>
                              </p:par>
                            </p:childTnLst>
                          </p:cTn>
                        </p:par>
                      </p:childTnLst>
                    </p:cTn>
                  </p:par>
                  <p:par>
                    <p:cTn id="171" fill="hold">
                      <p:stCondLst>
                        <p:cond delay="indefinite"/>
                      </p:stCondLst>
                      <p:childTnLst>
                        <p:par>
                          <p:cTn id="172" fill="hold">
                            <p:stCondLst>
                              <p:cond delay="0"/>
                            </p:stCondLst>
                            <p:childTnLst>
                              <p:par>
                                <p:cTn id="173" presetID="23" presetClass="entr" presetSubtype="32" fill="hold" grpId="0" nodeType="clickEffect">
                                  <p:stCondLst>
                                    <p:cond delay="0"/>
                                  </p:stCondLst>
                                  <p:childTnLst>
                                    <p:set>
                                      <p:cBhvr>
                                        <p:cTn id="174" dur="1" fill="hold">
                                          <p:stCondLst>
                                            <p:cond delay="0"/>
                                          </p:stCondLst>
                                        </p:cTn>
                                        <p:tgtEl>
                                          <p:spTgt spid="7199"/>
                                        </p:tgtEl>
                                        <p:attrNameLst>
                                          <p:attrName>style.visibility</p:attrName>
                                        </p:attrNameLst>
                                      </p:cBhvr>
                                      <p:to>
                                        <p:strVal val="visible"/>
                                      </p:to>
                                    </p:set>
                                    <p:anim calcmode="lin" valueType="num">
                                      <p:cBhvr>
                                        <p:cTn id="175" dur="500" fill="hold"/>
                                        <p:tgtEl>
                                          <p:spTgt spid="7199"/>
                                        </p:tgtEl>
                                        <p:attrNameLst>
                                          <p:attrName>ppt_w</p:attrName>
                                        </p:attrNameLst>
                                      </p:cBhvr>
                                      <p:tavLst>
                                        <p:tav tm="0">
                                          <p:val>
                                            <p:strVal val="4*#ppt_w"/>
                                          </p:val>
                                        </p:tav>
                                        <p:tav tm="100000">
                                          <p:val>
                                            <p:strVal val="#ppt_w"/>
                                          </p:val>
                                        </p:tav>
                                      </p:tavLst>
                                    </p:anim>
                                    <p:anim calcmode="lin" valueType="num">
                                      <p:cBhvr>
                                        <p:cTn id="176" dur="500" fill="hold"/>
                                        <p:tgtEl>
                                          <p:spTgt spid="7199"/>
                                        </p:tgtEl>
                                        <p:attrNameLst>
                                          <p:attrName>ppt_h</p:attrName>
                                        </p:attrNameLst>
                                      </p:cBhvr>
                                      <p:tavLst>
                                        <p:tav tm="0">
                                          <p:val>
                                            <p:strVal val="4*#ppt_h"/>
                                          </p:val>
                                        </p:tav>
                                        <p:tav tm="100000">
                                          <p:val>
                                            <p:strVal val="#ppt_h"/>
                                          </p:val>
                                        </p:tav>
                                      </p:tavLst>
                                    </p:anim>
                                  </p:childTnLst>
                                </p:cTn>
                              </p:par>
                            </p:childTnLst>
                          </p:cTn>
                        </p:par>
                      </p:childTnLst>
                    </p:cTn>
                  </p:par>
                  <p:par>
                    <p:cTn id="177" fill="hold">
                      <p:stCondLst>
                        <p:cond delay="indefinite"/>
                      </p:stCondLst>
                      <p:childTnLst>
                        <p:par>
                          <p:cTn id="178" fill="hold">
                            <p:stCondLst>
                              <p:cond delay="0"/>
                            </p:stCondLst>
                            <p:childTnLst>
                              <p:par>
                                <p:cTn id="179" presetID="23" presetClass="entr" presetSubtype="32" fill="hold" nodeType="clickEffect">
                                  <p:stCondLst>
                                    <p:cond delay="0"/>
                                  </p:stCondLst>
                                  <p:childTnLst>
                                    <p:set>
                                      <p:cBhvr>
                                        <p:cTn id="180" dur="1" fill="hold">
                                          <p:stCondLst>
                                            <p:cond delay="0"/>
                                          </p:stCondLst>
                                        </p:cTn>
                                        <p:tgtEl>
                                          <p:spTgt spid="3"/>
                                        </p:tgtEl>
                                        <p:attrNameLst>
                                          <p:attrName>style.visibility</p:attrName>
                                        </p:attrNameLst>
                                      </p:cBhvr>
                                      <p:to>
                                        <p:strVal val="visible"/>
                                      </p:to>
                                    </p:set>
                                    <p:anim calcmode="lin" valueType="num">
                                      <p:cBhvr>
                                        <p:cTn id="181" dur="500" fill="hold"/>
                                        <p:tgtEl>
                                          <p:spTgt spid="3"/>
                                        </p:tgtEl>
                                        <p:attrNameLst>
                                          <p:attrName>ppt_w</p:attrName>
                                        </p:attrNameLst>
                                      </p:cBhvr>
                                      <p:tavLst>
                                        <p:tav tm="0">
                                          <p:val>
                                            <p:strVal val="4*#ppt_w"/>
                                          </p:val>
                                        </p:tav>
                                        <p:tav tm="100000">
                                          <p:val>
                                            <p:strVal val="#ppt_w"/>
                                          </p:val>
                                        </p:tav>
                                      </p:tavLst>
                                    </p:anim>
                                    <p:anim calcmode="lin" valueType="num">
                                      <p:cBhvr>
                                        <p:cTn id="182" dur="500" fill="hold"/>
                                        <p:tgtEl>
                                          <p:spTgt spid="3"/>
                                        </p:tgtEl>
                                        <p:attrNameLst>
                                          <p:attrName>ppt_h</p:attrName>
                                        </p:attrNameLst>
                                      </p:cBhvr>
                                      <p:tavLst>
                                        <p:tav tm="0">
                                          <p:val>
                                            <p:strVal val="4*#ppt_h"/>
                                          </p:val>
                                        </p:tav>
                                        <p:tav tm="100000">
                                          <p:val>
                                            <p:strVal val="#ppt_h"/>
                                          </p:val>
                                        </p:tav>
                                      </p:tavLst>
                                    </p:anim>
                                  </p:childTnLst>
                                </p:cTn>
                              </p:par>
                            </p:childTnLst>
                          </p:cTn>
                        </p:par>
                      </p:childTnLst>
                    </p:cTn>
                  </p:par>
                  <p:par>
                    <p:cTn id="183" fill="hold">
                      <p:stCondLst>
                        <p:cond delay="indefinite"/>
                      </p:stCondLst>
                      <p:childTnLst>
                        <p:par>
                          <p:cTn id="184" fill="hold">
                            <p:stCondLst>
                              <p:cond delay="0"/>
                            </p:stCondLst>
                            <p:childTnLst>
                              <p:par>
                                <p:cTn id="185" presetID="23" presetClass="entr" presetSubtype="32" fill="hold" grpId="0" nodeType="clickEffect">
                                  <p:stCondLst>
                                    <p:cond delay="0"/>
                                  </p:stCondLst>
                                  <p:childTnLst>
                                    <p:set>
                                      <p:cBhvr>
                                        <p:cTn id="186" dur="1" fill="hold">
                                          <p:stCondLst>
                                            <p:cond delay="0"/>
                                          </p:stCondLst>
                                        </p:cTn>
                                        <p:tgtEl>
                                          <p:spTgt spid="7202"/>
                                        </p:tgtEl>
                                        <p:attrNameLst>
                                          <p:attrName>style.visibility</p:attrName>
                                        </p:attrNameLst>
                                      </p:cBhvr>
                                      <p:to>
                                        <p:strVal val="visible"/>
                                      </p:to>
                                    </p:set>
                                    <p:anim calcmode="lin" valueType="num">
                                      <p:cBhvr>
                                        <p:cTn id="187" dur="500" fill="hold"/>
                                        <p:tgtEl>
                                          <p:spTgt spid="7202"/>
                                        </p:tgtEl>
                                        <p:attrNameLst>
                                          <p:attrName>ppt_w</p:attrName>
                                        </p:attrNameLst>
                                      </p:cBhvr>
                                      <p:tavLst>
                                        <p:tav tm="0">
                                          <p:val>
                                            <p:strVal val="4*#ppt_w"/>
                                          </p:val>
                                        </p:tav>
                                        <p:tav tm="100000">
                                          <p:val>
                                            <p:strVal val="#ppt_w"/>
                                          </p:val>
                                        </p:tav>
                                      </p:tavLst>
                                    </p:anim>
                                    <p:anim calcmode="lin" valueType="num">
                                      <p:cBhvr>
                                        <p:cTn id="188" dur="500" fill="hold"/>
                                        <p:tgtEl>
                                          <p:spTgt spid="7202"/>
                                        </p:tgtEl>
                                        <p:attrNameLst>
                                          <p:attrName>ppt_h</p:attrName>
                                        </p:attrNameLst>
                                      </p:cBhvr>
                                      <p:tavLst>
                                        <p:tav tm="0">
                                          <p:val>
                                            <p:strVal val="4*#ppt_h"/>
                                          </p:val>
                                        </p:tav>
                                        <p:tav tm="100000">
                                          <p:val>
                                            <p:strVal val="#ppt_h"/>
                                          </p:val>
                                        </p:tav>
                                      </p:tavLst>
                                    </p:anim>
                                  </p:childTnLst>
                                </p:cTn>
                              </p:par>
                            </p:childTnLst>
                          </p:cTn>
                        </p:par>
                      </p:childTnLst>
                    </p:cTn>
                  </p:par>
                  <p:par>
                    <p:cTn id="189" fill="hold">
                      <p:stCondLst>
                        <p:cond delay="indefinite"/>
                      </p:stCondLst>
                      <p:childTnLst>
                        <p:par>
                          <p:cTn id="190" fill="hold">
                            <p:stCondLst>
                              <p:cond delay="0"/>
                            </p:stCondLst>
                            <p:childTnLst>
                              <p:par>
                                <p:cTn id="191" presetID="23" presetClass="entr" presetSubtype="32" fill="hold" grpId="0" nodeType="clickEffect">
                                  <p:stCondLst>
                                    <p:cond delay="0"/>
                                  </p:stCondLst>
                                  <p:childTnLst>
                                    <p:set>
                                      <p:cBhvr>
                                        <p:cTn id="192" dur="1" fill="hold">
                                          <p:stCondLst>
                                            <p:cond delay="0"/>
                                          </p:stCondLst>
                                        </p:cTn>
                                        <p:tgtEl>
                                          <p:spTgt spid="7203"/>
                                        </p:tgtEl>
                                        <p:attrNameLst>
                                          <p:attrName>style.visibility</p:attrName>
                                        </p:attrNameLst>
                                      </p:cBhvr>
                                      <p:to>
                                        <p:strVal val="visible"/>
                                      </p:to>
                                    </p:set>
                                    <p:anim calcmode="lin" valueType="num">
                                      <p:cBhvr>
                                        <p:cTn id="193" dur="500" fill="hold"/>
                                        <p:tgtEl>
                                          <p:spTgt spid="7203"/>
                                        </p:tgtEl>
                                        <p:attrNameLst>
                                          <p:attrName>ppt_w</p:attrName>
                                        </p:attrNameLst>
                                      </p:cBhvr>
                                      <p:tavLst>
                                        <p:tav tm="0">
                                          <p:val>
                                            <p:strVal val="4*#ppt_w"/>
                                          </p:val>
                                        </p:tav>
                                        <p:tav tm="100000">
                                          <p:val>
                                            <p:strVal val="#ppt_w"/>
                                          </p:val>
                                        </p:tav>
                                      </p:tavLst>
                                    </p:anim>
                                    <p:anim calcmode="lin" valueType="num">
                                      <p:cBhvr>
                                        <p:cTn id="194" dur="500" fill="hold"/>
                                        <p:tgtEl>
                                          <p:spTgt spid="7203"/>
                                        </p:tgtEl>
                                        <p:attrNameLst>
                                          <p:attrName>ppt_h</p:attrName>
                                        </p:attrNameLst>
                                      </p:cBhvr>
                                      <p:tavLst>
                                        <p:tav tm="0">
                                          <p:val>
                                            <p:strVal val="4*#ppt_h"/>
                                          </p:val>
                                        </p:tav>
                                        <p:tav tm="100000">
                                          <p:val>
                                            <p:strVal val="#ppt_h"/>
                                          </p:val>
                                        </p:tav>
                                      </p:tavLst>
                                    </p:anim>
                                  </p:childTnLst>
                                </p:cTn>
                              </p:par>
                            </p:childTnLst>
                          </p:cTn>
                        </p:par>
                      </p:childTnLst>
                    </p:cTn>
                  </p:par>
                  <p:par>
                    <p:cTn id="195" fill="hold">
                      <p:stCondLst>
                        <p:cond delay="indefinite"/>
                      </p:stCondLst>
                      <p:childTnLst>
                        <p:par>
                          <p:cTn id="196" fill="hold">
                            <p:stCondLst>
                              <p:cond delay="0"/>
                            </p:stCondLst>
                            <p:childTnLst>
                              <p:par>
                                <p:cTn id="197" presetID="18" presetClass="entr" presetSubtype="9" fill="hold" grpId="0" nodeType="clickEffect">
                                  <p:stCondLst>
                                    <p:cond delay="0"/>
                                  </p:stCondLst>
                                  <p:childTnLst>
                                    <p:set>
                                      <p:cBhvr>
                                        <p:cTn id="198" dur="1" fill="hold">
                                          <p:stCondLst>
                                            <p:cond delay="0"/>
                                          </p:stCondLst>
                                        </p:cTn>
                                        <p:tgtEl>
                                          <p:spTgt spid="7204"/>
                                        </p:tgtEl>
                                        <p:attrNameLst>
                                          <p:attrName>style.visibility</p:attrName>
                                        </p:attrNameLst>
                                      </p:cBhvr>
                                      <p:to>
                                        <p:strVal val="visible"/>
                                      </p:to>
                                    </p:set>
                                    <p:animEffect transition="in" filter="strips(upLeft)">
                                      <p:cBhvr>
                                        <p:cTn id="199" dur="500"/>
                                        <p:tgtEl>
                                          <p:spTgt spid="7204"/>
                                        </p:tgtEl>
                                      </p:cBhvr>
                                    </p:animEffect>
                                  </p:childTnLst>
                                </p:cTn>
                              </p:par>
                            </p:childTnLst>
                          </p:cTn>
                        </p:par>
                      </p:childTnLst>
                    </p:cTn>
                  </p:par>
                  <p:par>
                    <p:cTn id="200" fill="hold">
                      <p:stCondLst>
                        <p:cond delay="indefinite"/>
                      </p:stCondLst>
                      <p:childTnLst>
                        <p:par>
                          <p:cTn id="201" fill="hold">
                            <p:stCondLst>
                              <p:cond delay="0"/>
                            </p:stCondLst>
                            <p:childTnLst>
                              <p:par>
                                <p:cTn id="202" presetID="18" presetClass="entr" presetSubtype="3" fill="hold" grpId="0" nodeType="clickEffect">
                                  <p:stCondLst>
                                    <p:cond delay="0"/>
                                  </p:stCondLst>
                                  <p:childTnLst>
                                    <p:set>
                                      <p:cBhvr>
                                        <p:cTn id="203" dur="1" fill="hold">
                                          <p:stCondLst>
                                            <p:cond delay="0"/>
                                          </p:stCondLst>
                                        </p:cTn>
                                        <p:tgtEl>
                                          <p:spTgt spid="7205"/>
                                        </p:tgtEl>
                                        <p:attrNameLst>
                                          <p:attrName>style.visibility</p:attrName>
                                        </p:attrNameLst>
                                      </p:cBhvr>
                                      <p:to>
                                        <p:strVal val="visible"/>
                                      </p:to>
                                    </p:set>
                                    <p:animEffect transition="in" filter="strips(upRight)">
                                      <p:cBhvr>
                                        <p:cTn id="204" dur="500"/>
                                        <p:tgtEl>
                                          <p:spTgt spid="7205"/>
                                        </p:tgtEl>
                                      </p:cBhvr>
                                    </p:animEffect>
                                  </p:childTnLst>
                                </p:cTn>
                              </p:par>
                            </p:childTnLst>
                          </p:cTn>
                        </p:par>
                      </p:childTnLst>
                    </p:cTn>
                  </p:par>
                  <p:par>
                    <p:cTn id="205" fill="hold">
                      <p:stCondLst>
                        <p:cond delay="indefinite"/>
                      </p:stCondLst>
                      <p:childTnLst>
                        <p:par>
                          <p:cTn id="206" fill="hold">
                            <p:stCondLst>
                              <p:cond delay="0"/>
                            </p:stCondLst>
                            <p:childTnLst>
                              <p:par>
                                <p:cTn id="207" presetID="18" presetClass="entr" presetSubtype="12" fill="hold" grpId="0" nodeType="clickEffect">
                                  <p:stCondLst>
                                    <p:cond delay="0"/>
                                  </p:stCondLst>
                                  <p:childTnLst>
                                    <p:set>
                                      <p:cBhvr>
                                        <p:cTn id="208" dur="1" fill="hold">
                                          <p:stCondLst>
                                            <p:cond delay="0"/>
                                          </p:stCondLst>
                                        </p:cTn>
                                        <p:tgtEl>
                                          <p:spTgt spid="7206"/>
                                        </p:tgtEl>
                                        <p:attrNameLst>
                                          <p:attrName>style.visibility</p:attrName>
                                        </p:attrNameLst>
                                      </p:cBhvr>
                                      <p:to>
                                        <p:strVal val="visible"/>
                                      </p:to>
                                    </p:set>
                                    <p:animEffect transition="in" filter="strips(downLeft)">
                                      <p:cBhvr>
                                        <p:cTn id="209" dur="500"/>
                                        <p:tgtEl>
                                          <p:spTgt spid="7206"/>
                                        </p:tgtEl>
                                      </p:cBhvr>
                                    </p:animEffect>
                                  </p:childTnLst>
                                </p:cTn>
                              </p:par>
                            </p:childTnLst>
                          </p:cTn>
                        </p:par>
                      </p:childTnLst>
                    </p:cTn>
                  </p:par>
                  <p:par>
                    <p:cTn id="210" fill="hold">
                      <p:stCondLst>
                        <p:cond delay="indefinite"/>
                      </p:stCondLst>
                      <p:childTnLst>
                        <p:par>
                          <p:cTn id="211" fill="hold">
                            <p:stCondLst>
                              <p:cond delay="0"/>
                            </p:stCondLst>
                            <p:childTnLst>
                              <p:par>
                                <p:cTn id="212" presetID="18" presetClass="entr" presetSubtype="6" fill="hold" grpId="0" nodeType="clickEffect">
                                  <p:stCondLst>
                                    <p:cond delay="0"/>
                                  </p:stCondLst>
                                  <p:childTnLst>
                                    <p:set>
                                      <p:cBhvr>
                                        <p:cTn id="213" dur="1" fill="hold">
                                          <p:stCondLst>
                                            <p:cond delay="0"/>
                                          </p:stCondLst>
                                        </p:cTn>
                                        <p:tgtEl>
                                          <p:spTgt spid="7207"/>
                                        </p:tgtEl>
                                        <p:attrNameLst>
                                          <p:attrName>style.visibility</p:attrName>
                                        </p:attrNameLst>
                                      </p:cBhvr>
                                      <p:to>
                                        <p:strVal val="visible"/>
                                      </p:to>
                                    </p:set>
                                    <p:animEffect transition="in" filter="strips(downRight)">
                                      <p:cBhvr>
                                        <p:cTn id="214" dur="500"/>
                                        <p:tgtEl>
                                          <p:spTgt spid="7207"/>
                                        </p:tgtEl>
                                      </p:cBhvr>
                                    </p:animEffect>
                                  </p:childTnLst>
                                </p:cTn>
                              </p:par>
                            </p:childTnLst>
                          </p:cTn>
                        </p:par>
                      </p:childTnLst>
                    </p:cTn>
                  </p:par>
                  <p:par>
                    <p:cTn id="215" fill="hold">
                      <p:stCondLst>
                        <p:cond delay="indefinite"/>
                      </p:stCondLst>
                      <p:childTnLst>
                        <p:par>
                          <p:cTn id="216" fill="hold">
                            <p:stCondLst>
                              <p:cond delay="0"/>
                            </p:stCondLst>
                            <p:childTnLst>
                              <p:par>
                                <p:cTn id="217" presetID="23" presetClass="entr" presetSubtype="32" fill="hold" grpId="0" nodeType="clickEffect">
                                  <p:stCondLst>
                                    <p:cond delay="0"/>
                                  </p:stCondLst>
                                  <p:childTnLst>
                                    <p:set>
                                      <p:cBhvr>
                                        <p:cTn id="218" dur="1" fill="hold">
                                          <p:stCondLst>
                                            <p:cond delay="0"/>
                                          </p:stCondLst>
                                        </p:cTn>
                                        <p:tgtEl>
                                          <p:spTgt spid="7208"/>
                                        </p:tgtEl>
                                        <p:attrNameLst>
                                          <p:attrName>style.visibility</p:attrName>
                                        </p:attrNameLst>
                                      </p:cBhvr>
                                      <p:to>
                                        <p:strVal val="visible"/>
                                      </p:to>
                                    </p:set>
                                    <p:anim calcmode="lin" valueType="num">
                                      <p:cBhvr>
                                        <p:cTn id="219" dur="500" fill="hold"/>
                                        <p:tgtEl>
                                          <p:spTgt spid="7208"/>
                                        </p:tgtEl>
                                        <p:attrNameLst>
                                          <p:attrName>ppt_w</p:attrName>
                                        </p:attrNameLst>
                                      </p:cBhvr>
                                      <p:tavLst>
                                        <p:tav tm="0">
                                          <p:val>
                                            <p:strVal val="4*#ppt_w"/>
                                          </p:val>
                                        </p:tav>
                                        <p:tav tm="100000">
                                          <p:val>
                                            <p:strVal val="#ppt_w"/>
                                          </p:val>
                                        </p:tav>
                                      </p:tavLst>
                                    </p:anim>
                                    <p:anim calcmode="lin" valueType="num">
                                      <p:cBhvr>
                                        <p:cTn id="220" dur="500" fill="hold"/>
                                        <p:tgtEl>
                                          <p:spTgt spid="7208"/>
                                        </p:tgtEl>
                                        <p:attrNameLst>
                                          <p:attrName>ppt_h</p:attrName>
                                        </p:attrNameLst>
                                      </p:cBhvr>
                                      <p:tavLst>
                                        <p:tav tm="0">
                                          <p:val>
                                            <p:strVal val="4*#ppt_h"/>
                                          </p:val>
                                        </p:tav>
                                        <p:tav tm="100000">
                                          <p:val>
                                            <p:strVal val="#ppt_h"/>
                                          </p:val>
                                        </p:tav>
                                      </p:tavLst>
                                    </p:anim>
                                  </p:childTnLst>
                                </p:cTn>
                              </p:par>
                            </p:childTnLst>
                          </p:cTn>
                        </p:par>
                      </p:childTnLst>
                    </p:cTn>
                  </p:par>
                  <p:par>
                    <p:cTn id="221" fill="hold">
                      <p:stCondLst>
                        <p:cond delay="indefinite"/>
                      </p:stCondLst>
                      <p:childTnLst>
                        <p:par>
                          <p:cTn id="222" fill="hold">
                            <p:stCondLst>
                              <p:cond delay="0"/>
                            </p:stCondLst>
                            <p:childTnLst>
                              <p:par>
                                <p:cTn id="223" presetID="23" presetClass="entr" presetSubtype="32" fill="hold" grpId="0" nodeType="clickEffect">
                                  <p:stCondLst>
                                    <p:cond delay="0"/>
                                  </p:stCondLst>
                                  <p:childTnLst>
                                    <p:set>
                                      <p:cBhvr>
                                        <p:cTn id="224" dur="1" fill="hold">
                                          <p:stCondLst>
                                            <p:cond delay="0"/>
                                          </p:stCondLst>
                                        </p:cTn>
                                        <p:tgtEl>
                                          <p:spTgt spid="7209"/>
                                        </p:tgtEl>
                                        <p:attrNameLst>
                                          <p:attrName>style.visibility</p:attrName>
                                        </p:attrNameLst>
                                      </p:cBhvr>
                                      <p:to>
                                        <p:strVal val="visible"/>
                                      </p:to>
                                    </p:set>
                                    <p:anim calcmode="lin" valueType="num">
                                      <p:cBhvr>
                                        <p:cTn id="225" dur="500" fill="hold"/>
                                        <p:tgtEl>
                                          <p:spTgt spid="7209"/>
                                        </p:tgtEl>
                                        <p:attrNameLst>
                                          <p:attrName>ppt_w</p:attrName>
                                        </p:attrNameLst>
                                      </p:cBhvr>
                                      <p:tavLst>
                                        <p:tav tm="0">
                                          <p:val>
                                            <p:strVal val="4*#ppt_w"/>
                                          </p:val>
                                        </p:tav>
                                        <p:tav tm="100000">
                                          <p:val>
                                            <p:strVal val="#ppt_w"/>
                                          </p:val>
                                        </p:tav>
                                      </p:tavLst>
                                    </p:anim>
                                    <p:anim calcmode="lin" valueType="num">
                                      <p:cBhvr>
                                        <p:cTn id="226" dur="500" fill="hold"/>
                                        <p:tgtEl>
                                          <p:spTgt spid="7209"/>
                                        </p:tgtEl>
                                        <p:attrNameLst>
                                          <p:attrName>ppt_h</p:attrName>
                                        </p:attrNameLst>
                                      </p:cBhvr>
                                      <p:tavLst>
                                        <p:tav tm="0">
                                          <p:val>
                                            <p:strVal val="4*#ppt_h"/>
                                          </p:val>
                                        </p:tav>
                                        <p:tav tm="100000">
                                          <p:val>
                                            <p:strVal val="#ppt_h"/>
                                          </p:val>
                                        </p:tav>
                                      </p:tavLst>
                                    </p:anim>
                                  </p:childTnLst>
                                </p:cTn>
                              </p:par>
                            </p:childTnLst>
                          </p:cTn>
                        </p:par>
                      </p:childTnLst>
                    </p:cTn>
                  </p:par>
                  <p:par>
                    <p:cTn id="227" fill="hold">
                      <p:stCondLst>
                        <p:cond delay="indefinite"/>
                      </p:stCondLst>
                      <p:childTnLst>
                        <p:par>
                          <p:cTn id="228" fill="hold">
                            <p:stCondLst>
                              <p:cond delay="0"/>
                            </p:stCondLst>
                            <p:childTnLst>
                              <p:par>
                                <p:cTn id="229" presetID="23" presetClass="entr" presetSubtype="528" fill="hold" grpId="0" nodeType="clickEffect">
                                  <p:stCondLst>
                                    <p:cond delay="0"/>
                                  </p:stCondLst>
                                  <p:childTnLst>
                                    <p:set>
                                      <p:cBhvr>
                                        <p:cTn id="230" dur="1" fill="hold">
                                          <p:stCondLst>
                                            <p:cond delay="0"/>
                                          </p:stCondLst>
                                        </p:cTn>
                                        <p:tgtEl>
                                          <p:spTgt spid="7210"/>
                                        </p:tgtEl>
                                        <p:attrNameLst>
                                          <p:attrName>style.visibility</p:attrName>
                                        </p:attrNameLst>
                                      </p:cBhvr>
                                      <p:to>
                                        <p:strVal val="visible"/>
                                      </p:to>
                                    </p:set>
                                    <p:anim calcmode="lin" valueType="num">
                                      <p:cBhvr>
                                        <p:cTn id="231" dur="500" fill="hold"/>
                                        <p:tgtEl>
                                          <p:spTgt spid="7210"/>
                                        </p:tgtEl>
                                        <p:attrNameLst>
                                          <p:attrName>ppt_w</p:attrName>
                                        </p:attrNameLst>
                                      </p:cBhvr>
                                      <p:tavLst>
                                        <p:tav tm="0">
                                          <p:val>
                                            <p:fltVal val="0"/>
                                          </p:val>
                                        </p:tav>
                                        <p:tav tm="100000">
                                          <p:val>
                                            <p:strVal val="#ppt_w"/>
                                          </p:val>
                                        </p:tav>
                                      </p:tavLst>
                                    </p:anim>
                                    <p:anim calcmode="lin" valueType="num">
                                      <p:cBhvr>
                                        <p:cTn id="232" dur="500" fill="hold"/>
                                        <p:tgtEl>
                                          <p:spTgt spid="7210"/>
                                        </p:tgtEl>
                                        <p:attrNameLst>
                                          <p:attrName>ppt_h</p:attrName>
                                        </p:attrNameLst>
                                      </p:cBhvr>
                                      <p:tavLst>
                                        <p:tav tm="0">
                                          <p:val>
                                            <p:fltVal val="0"/>
                                          </p:val>
                                        </p:tav>
                                        <p:tav tm="100000">
                                          <p:val>
                                            <p:strVal val="#ppt_h"/>
                                          </p:val>
                                        </p:tav>
                                      </p:tavLst>
                                    </p:anim>
                                    <p:anim calcmode="lin" valueType="num">
                                      <p:cBhvr>
                                        <p:cTn id="233" dur="500" fill="hold"/>
                                        <p:tgtEl>
                                          <p:spTgt spid="7210"/>
                                        </p:tgtEl>
                                        <p:attrNameLst>
                                          <p:attrName>ppt_x</p:attrName>
                                        </p:attrNameLst>
                                      </p:cBhvr>
                                      <p:tavLst>
                                        <p:tav tm="0">
                                          <p:val>
                                            <p:fltVal val="0.5"/>
                                          </p:val>
                                        </p:tav>
                                        <p:tav tm="100000">
                                          <p:val>
                                            <p:strVal val="#ppt_x"/>
                                          </p:val>
                                        </p:tav>
                                      </p:tavLst>
                                    </p:anim>
                                    <p:anim calcmode="lin" valueType="num">
                                      <p:cBhvr>
                                        <p:cTn id="234" dur="500" fill="hold"/>
                                        <p:tgtEl>
                                          <p:spTgt spid="7210"/>
                                        </p:tgtEl>
                                        <p:attrNameLst>
                                          <p:attrName>ppt_y</p:attrName>
                                        </p:attrNameLst>
                                      </p:cBhvr>
                                      <p:tavLst>
                                        <p:tav tm="0">
                                          <p:val>
                                            <p:fltVal val="0.5"/>
                                          </p:val>
                                        </p:tav>
                                        <p:tav tm="100000">
                                          <p:val>
                                            <p:strVal val="#ppt_y"/>
                                          </p:val>
                                        </p:tav>
                                      </p:tavLst>
                                    </p:anim>
                                  </p:childTnLst>
                                </p:cTn>
                              </p:par>
                            </p:childTnLst>
                          </p:cTn>
                        </p:par>
                      </p:childTnLst>
                    </p:cTn>
                  </p:par>
                  <p:par>
                    <p:cTn id="235" fill="hold">
                      <p:stCondLst>
                        <p:cond delay="indefinite"/>
                      </p:stCondLst>
                      <p:childTnLst>
                        <p:par>
                          <p:cTn id="236" fill="hold">
                            <p:stCondLst>
                              <p:cond delay="0"/>
                            </p:stCondLst>
                            <p:childTnLst>
                              <p:par>
                                <p:cTn id="237" presetID="23" presetClass="entr" presetSubtype="528" fill="hold" grpId="0" nodeType="clickEffect">
                                  <p:stCondLst>
                                    <p:cond delay="0"/>
                                  </p:stCondLst>
                                  <p:childTnLst>
                                    <p:set>
                                      <p:cBhvr>
                                        <p:cTn id="238" dur="1" fill="hold">
                                          <p:stCondLst>
                                            <p:cond delay="0"/>
                                          </p:stCondLst>
                                        </p:cTn>
                                        <p:tgtEl>
                                          <p:spTgt spid="7212"/>
                                        </p:tgtEl>
                                        <p:attrNameLst>
                                          <p:attrName>style.visibility</p:attrName>
                                        </p:attrNameLst>
                                      </p:cBhvr>
                                      <p:to>
                                        <p:strVal val="visible"/>
                                      </p:to>
                                    </p:set>
                                    <p:anim calcmode="lin" valueType="num">
                                      <p:cBhvr>
                                        <p:cTn id="239" dur="500" fill="hold"/>
                                        <p:tgtEl>
                                          <p:spTgt spid="7212"/>
                                        </p:tgtEl>
                                        <p:attrNameLst>
                                          <p:attrName>ppt_w</p:attrName>
                                        </p:attrNameLst>
                                      </p:cBhvr>
                                      <p:tavLst>
                                        <p:tav tm="0">
                                          <p:val>
                                            <p:fltVal val="0"/>
                                          </p:val>
                                        </p:tav>
                                        <p:tav tm="100000">
                                          <p:val>
                                            <p:strVal val="#ppt_w"/>
                                          </p:val>
                                        </p:tav>
                                      </p:tavLst>
                                    </p:anim>
                                    <p:anim calcmode="lin" valueType="num">
                                      <p:cBhvr>
                                        <p:cTn id="240" dur="500" fill="hold"/>
                                        <p:tgtEl>
                                          <p:spTgt spid="7212"/>
                                        </p:tgtEl>
                                        <p:attrNameLst>
                                          <p:attrName>ppt_h</p:attrName>
                                        </p:attrNameLst>
                                      </p:cBhvr>
                                      <p:tavLst>
                                        <p:tav tm="0">
                                          <p:val>
                                            <p:fltVal val="0"/>
                                          </p:val>
                                        </p:tav>
                                        <p:tav tm="100000">
                                          <p:val>
                                            <p:strVal val="#ppt_h"/>
                                          </p:val>
                                        </p:tav>
                                      </p:tavLst>
                                    </p:anim>
                                    <p:anim calcmode="lin" valueType="num">
                                      <p:cBhvr>
                                        <p:cTn id="241" dur="500" fill="hold"/>
                                        <p:tgtEl>
                                          <p:spTgt spid="7212"/>
                                        </p:tgtEl>
                                        <p:attrNameLst>
                                          <p:attrName>ppt_x</p:attrName>
                                        </p:attrNameLst>
                                      </p:cBhvr>
                                      <p:tavLst>
                                        <p:tav tm="0">
                                          <p:val>
                                            <p:fltVal val="0.5"/>
                                          </p:val>
                                        </p:tav>
                                        <p:tav tm="100000">
                                          <p:val>
                                            <p:strVal val="#ppt_x"/>
                                          </p:val>
                                        </p:tav>
                                      </p:tavLst>
                                    </p:anim>
                                    <p:anim calcmode="lin" valueType="num">
                                      <p:cBhvr>
                                        <p:cTn id="242" dur="500" fill="hold"/>
                                        <p:tgtEl>
                                          <p:spTgt spid="7212"/>
                                        </p:tgtEl>
                                        <p:attrNameLst>
                                          <p:attrName>ppt_y</p:attrName>
                                        </p:attrNameLst>
                                      </p:cBhvr>
                                      <p:tavLst>
                                        <p:tav tm="0">
                                          <p:val>
                                            <p:fltVal val="0.5"/>
                                          </p:val>
                                        </p:tav>
                                        <p:tav tm="100000">
                                          <p:val>
                                            <p:strVal val="#ppt_y"/>
                                          </p:val>
                                        </p:tav>
                                      </p:tavLst>
                                    </p:anim>
                                  </p:childTnLst>
                                </p:cTn>
                              </p:par>
                            </p:childTnLst>
                          </p:cTn>
                        </p:par>
                      </p:childTnLst>
                    </p:cTn>
                  </p:par>
                  <p:par>
                    <p:cTn id="243" fill="hold">
                      <p:stCondLst>
                        <p:cond delay="indefinite"/>
                      </p:stCondLst>
                      <p:childTnLst>
                        <p:par>
                          <p:cTn id="244" fill="hold">
                            <p:stCondLst>
                              <p:cond delay="0"/>
                            </p:stCondLst>
                            <p:childTnLst>
                              <p:par>
                                <p:cTn id="245" presetID="23" presetClass="entr" presetSubtype="528" fill="hold" grpId="0" nodeType="clickEffect">
                                  <p:stCondLst>
                                    <p:cond delay="0"/>
                                  </p:stCondLst>
                                  <p:childTnLst>
                                    <p:set>
                                      <p:cBhvr>
                                        <p:cTn id="246" dur="1" fill="hold">
                                          <p:stCondLst>
                                            <p:cond delay="0"/>
                                          </p:stCondLst>
                                        </p:cTn>
                                        <p:tgtEl>
                                          <p:spTgt spid="7213"/>
                                        </p:tgtEl>
                                        <p:attrNameLst>
                                          <p:attrName>style.visibility</p:attrName>
                                        </p:attrNameLst>
                                      </p:cBhvr>
                                      <p:to>
                                        <p:strVal val="visible"/>
                                      </p:to>
                                    </p:set>
                                    <p:anim calcmode="lin" valueType="num">
                                      <p:cBhvr>
                                        <p:cTn id="247" dur="500" fill="hold"/>
                                        <p:tgtEl>
                                          <p:spTgt spid="7213"/>
                                        </p:tgtEl>
                                        <p:attrNameLst>
                                          <p:attrName>ppt_w</p:attrName>
                                        </p:attrNameLst>
                                      </p:cBhvr>
                                      <p:tavLst>
                                        <p:tav tm="0">
                                          <p:val>
                                            <p:fltVal val="0"/>
                                          </p:val>
                                        </p:tav>
                                        <p:tav tm="100000">
                                          <p:val>
                                            <p:strVal val="#ppt_w"/>
                                          </p:val>
                                        </p:tav>
                                      </p:tavLst>
                                    </p:anim>
                                    <p:anim calcmode="lin" valueType="num">
                                      <p:cBhvr>
                                        <p:cTn id="248" dur="500" fill="hold"/>
                                        <p:tgtEl>
                                          <p:spTgt spid="7213"/>
                                        </p:tgtEl>
                                        <p:attrNameLst>
                                          <p:attrName>ppt_h</p:attrName>
                                        </p:attrNameLst>
                                      </p:cBhvr>
                                      <p:tavLst>
                                        <p:tav tm="0">
                                          <p:val>
                                            <p:fltVal val="0"/>
                                          </p:val>
                                        </p:tav>
                                        <p:tav tm="100000">
                                          <p:val>
                                            <p:strVal val="#ppt_h"/>
                                          </p:val>
                                        </p:tav>
                                      </p:tavLst>
                                    </p:anim>
                                    <p:anim calcmode="lin" valueType="num">
                                      <p:cBhvr>
                                        <p:cTn id="249" dur="500" fill="hold"/>
                                        <p:tgtEl>
                                          <p:spTgt spid="7213"/>
                                        </p:tgtEl>
                                        <p:attrNameLst>
                                          <p:attrName>ppt_x</p:attrName>
                                        </p:attrNameLst>
                                      </p:cBhvr>
                                      <p:tavLst>
                                        <p:tav tm="0">
                                          <p:val>
                                            <p:fltVal val="0.5"/>
                                          </p:val>
                                        </p:tav>
                                        <p:tav tm="100000">
                                          <p:val>
                                            <p:strVal val="#ppt_x"/>
                                          </p:val>
                                        </p:tav>
                                      </p:tavLst>
                                    </p:anim>
                                    <p:anim calcmode="lin" valueType="num">
                                      <p:cBhvr>
                                        <p:cTn id="250" dur="500" fill="hold"/>
                                        <p:tgtEl>
                                          <p:spTgt spid="7213"/>
                                        </p:tgtEl>
                                        <p:attrNameLst>
                                          <p:attrName>ppt_y</p:attrName>
                                        </p:attrNameLst>
                                      </p:cBhvr>
                                      <p:tavLst>
                                        <p:tav tm="0">
                                          <p:val>
                                            <p:fltVal val="0.5"/>
                                          </p:val>
                                        </p:tav>
                                        <p:tav tm="100000">
                                          <p:val>
                                            <p:strVal val="#ppt_y"/>
                                          </p:val>
                                        </p:tav>
                                      </p:tavLst>
                                    </p:anim>
                                  </p:childTnLst>
                                </p:cTn>
                              </p:par>
                            </p:childTnLst>
                          </p:cTn>
                        </p:par>
                      </p:childTnLst>
                    </p:cTn>
                  </p:par>
                  <p:par>
                    <p:cTn id="251" fill="hold">
                      <p:stCondLst>
                        <p:cond delay="indefinite"/>
                      </p:stCondLst>
                      <p:childTnLst>
                        <p:par>
                          <p:cTn id="252" fill="hold">
                            <p:stCondLst>
                              <p:cond delay="0"/>
                            </p:stCondLst>
                            <p:childTnLst>
                              <p:par>
                                <p:cTn id="253" presetID="23" presetClass="entr" presetSubtype="528" fill="hold" grpId="0" nodeType="clickEffect">
                                  <p:stCondLst>
                                    <p:cond delay="0"/>
                                  </p:stCondLst>
                                  <p:childTnLst>
                                    <p:set>
                                      <p:cBhvr>
                                        <p:cTn id="254" dur="1" fill="hold">
                                          <p:stCondLst>
                                            <p:cond delay="0"/>
                                          </p:stCondLst>
                                        </p:cTn>
                                        <p:tgtEl>
                                          <p:spTgt spid="7211"/>
                                        </p:tgtEl>
                                        <p:attrNameLst>
                                          <p:attrName>style.visibility</p:attrName>
                                        </p:attrNameLst>
                                      </p:cBhvr>
                                      <p:to>
                                        <p:strVal val="visible"/>
                                      </p:to>
                                    </p:set>
                                    <p:anim calcmode="lin" valueType="num">
                                      <p:cBhvr>
                                        <p:cTn id="255" dur="500" fill="hold"/>
                                        <p:tgtEl>
                                          <p:spTgt spid="7211"/>
                                        </p:tgtEl>
                                        <p:attrNameLst>
                                          <p:attrName>ppt_w</p:attrName>
                                        </p:attrNameLst>
                                      </p:cBhvr>
                                      <p:tavLst>
                                        <p:tav tm="0">
                                          <p:val>
                                            <p:fltVal val="0"/>
                                          </p:val>
                                        </p:tav>
                                        <p:tav tm="100000">
                                          <p:val>
                                            <p:strVal val="#ppt_w"/>
                                          </p:val>
                                        </p:tav>
                                      </p:tavLst>
                                    </p:anim>
                                    <p:anim calcmode="lin" valueType="num">
                                      <p:cBhvr>
                                        <p:cTn id="256" dur="500" fill="hold"/>
                                        <p:tgtEl>
                                          <p:spTgt spid="7211"/>
                                        </p:tgtEl>
                                        <p:attrNameLst>
                                          <p:attrName>ppt_h</p:attrName>
                                        </p:attrNameLst>
                                      </p:cBhvr>
                                      <p:tavLst>
                                        <p:tav tm="0">
                                          <p:val>
                                            <p:fltVal val="0"/>
                                          </p:val>
                                        </p:tav>
                                        <p:tav tm="100000">
                                          <p:val>
                                            <p:strVal val="#ppt_h"/>
                                          </p:val>
                                        </p:tav>
                                      </p:tavLst>
                                    </p:anim>
                                    <p:anim calcmode="lin" valueType="num">
                                      <p:cBhvr>
                                        <p:cTn id="257" dur="500" fill="hold"/>
                                        <p:tgtEl>
                                          <p:spTgt spid="7211"/>
                                        </p:tgtEl>
                                        <p:attrNameLst>
                                          <p:attrName>ppt_x</p:attrName>
                                        </p:attrNameLst>
                                      </p:cBhvr>
                                      <p:tavLst>
                                        <p:tav tm="0">
                                          <p:val>
                                            <p:fltVal val="0.5"/>
                                          </p:val>
                                        </p:tav>
                                        <p:tav tm="100000">
                                          <p:val>
                                            <p:strVal val="#ppt_x"/>
                                          </p:val>
                                        </p:tav>
                                      </p:tavLst>
                                    </p:anim>
                                    <p:anim calcmode="lin" valueType="num">
                                      <p:cBhvr>
                                        <p:cTn id="258" dur="500" fill="hold"/>
                                        <p:tgtEl>
                                          <p:spTgt spid="7211"/>
                                        </p:tgtEl>
                                        <p:attrNameLst>
                                          <p:attrName>ppt_y</p:attrName>
                                        </p:attrNameLst>
                                      </p:cBhvr>
                                      <p:tavLst>
                                        <p:tav tm="0">
                                          <p:val>
                                            <p:fltVal val="0.5"/>
                                          </p:val>
                                        </p:tav>
                                        <p:tav tm="100000">
                                          <p:val>
                                            <p:strVal val="#ppt_y"/>
                                          </p:val>
                                        </p:tav>
                                      </p:tavLst>
                                    </p:anim>
                                  </p:childTnLst>
                                </p:cTn>
                              </p:par>
                            </p:childTnLst>
                          </p:cTn>
                        </p:par>
                      </p:childTnLst>
                    </p:cTn>
                  </p:par>
                  <p:par>
                    <p:cTn id="259" fill="hold">
                      <p:stCondLst>
                        <p:cond delay="indefinite"/>
                      </p:stCondLst>
                      <p:childTnLst>
                        <p:par>
                          <p:cTn id="260" fill="hold">
                            <p:stCondLst>
                              <p:cond delay="0"/>
                            </p:stCondLst>
                            <p:childTnLst>
                              <p:par>
                                <p:cTn id="261" presetID="18" presetClass="entr" presetSubtype="6" fill="hold" grpId="0" nodeType="clickEffect">
                                  <p:stCondLst>
                                    <p:cond delay="0"/>
                                  </p:stCondLst>
                                  <p:childTnLst>
                                    <p:set>
                                      <p:cBhvr>
                                        <p:cTn id="262" dur="1" fill="hold">
                                          <p:stCondLst>
                                            <p:cond delay="0"/>
                                          </p:stCondLst>
                                        </p:cTn>
                                        <p:tgtEl>
                                          <p:spTgt spid="7219"/>
                                        </p:tgtEl>
                                        <p:attrNameLst>
                                          <p:attrName>style.visibility</p:attrName>
                                        </p:attrNameLst>
                                      </p:cBhvr>
                                      <p:to>
                                        <p:strVal val="visible"/>
                                      </p:to>
                                    </p:set>
                                    <p:animEffect transition="in" filter="strips(downRight)">
                                      <p:cBhvr>
                                        <p:cTn id="263" dur="500"/>
                                        <p:tgtEl>
                                          <p:spTgt spid="7219"/>
                                        </p:tgtEl>
                                      </p:cBhvr>
                                    </p:animEffect>
                                  </p:childTnLst>
                                </p:cTn>
                              </p:par>
                            </p:childTnLst>
                          </p:cTn>
                        </p:par>
                      </p:childTnLst>
                    </p:cTn>
                  </p:par>
                  <p:par>
                    <p:cTn id="264" fill="hold">
                      <p:stCondLst>
                        <p:cond delay="indefinite"/>
                      </p:stCondLst>
                      <p:childTnLst>
                        <p:par>
                          <p:cTn id="265" fill="hold">
                            <p:stCondLst>
                              <p:cond delay="0"/>
                            </p:stCondLst>
                            <p:childTnLst>
                              <p:par>
                                <p:cTn id="266" presetID="18" presetClass="entr" presetSubtype="9" fill="hold" grpId="0" nodeType="clickEffect">
                                  <p:stCondLst>
                                    <p:cond delay="0"/>
                                  </p:stCondLst>
                                  <p:childTnLst>
                                    <p:set>
                                      <p:cBhvr>
                                        <p:cTn id="267" dur="1" fill="hold">
                                          <p:stCondLst>
                                            <p:cond delay="0"/>
                                          </p:stCondLst>
                                        </p:cTn>
                                        <p:tgtEl>
                                          <p:spTgt spid="7220"/>
                                        </p:tgtEl>
                                        <p:attrNameLst>
                                          <p:attrName>style.visibility</p:attrName>
                                        </p:attrNameLst>
                                      </p:cBhvr>
                                      <p:to>
                                        <p:strVal val="visible"/>
                                      </p:to>
                                    </p:set>
                                    <p:animEffect transition="in" filter="strips(upLeft)">
                                      <p:cBhvr>
                                        <p:cTn id="268" dur="500"/>
                                        <p:tgtEl>
                                          <p:spTgt spid="7220"/>
                                        </p:tgtEl>
                                      </p:cBhvr>
                                    </p:animEffect>
                                  </p:childTnLst>
                                </p:cTn>
                              </p:par>
                            </p:childTnLst>
                          </p:cTn>
                        </p:par>
                      </p:childTnLst>
                    </p:cTn>
                  </p:par>
                  <p:par>
                    <p:cTn id="269" fill="hold">
                      <p:stCondLst>
                        <p:cond delay="indefinite"/>
                      </p:stCondLst>
                      <p:childTnLst>
                        <p:par>
                          <p:cTn id="270" fill="hold">
                            <p:stCondLst>
                              <p:cond delay="0"/>
                            </p:stCondLst>
                            <p:childTnLst>
                              <p:par>
                                <p:cTn id="271" presetID="18" presetClass="entr" presetSubtype="6" fill="hold" grpId="0" nodeType="clickEffect">
                                  <p:stCondLst>
                                    <p:cond delay="0"/>
                                  </p:stCondLst>
                                  <p:childTnLst>
                                    <p:set>
                                      <p:cBhvr>
                                        <p:cTn id="272" dur="1" fill="hold">
                                          <p:stCondLst>
                                            <p:cond delay="0"/>
                                          </p:stCondLst>
                                        </p:cTn>
                                        <p:tgtEl>
                                          <p:spTgt spid="7222"/>
                                        </p:tgtEl>
                                        <p:attrNameLst>
                                          <p:attrName>style.visibility</p:attrName>
                                        </p:attrNameLst>
                                      </p:cBhvr>
                                      <p:to>
                                        <p:strVal val="visible"/>
                                      </p:to>
                                    </p:set>
                                    <p:animEffect transition="in" filter="strips(downRight)">
                                      <p:cBhvr>
                                        <p:cTn id="273" dur="500"/>
                                        <p:tgtEl>
                                          <p:spTgt spid="7222"/>
                                        </p:tgtEl>
                                      </p:cBhvr>
                                    </p:animEffect>
                                  </p:childTnLst>
                                </p:cTn>
                              </p:par>
                            </p:childTnLst>
                          </p:cTn>
                        </p:par>
                      </p:childTnLst>
                    </p:cTn>
                  </p:par>
                  <p:par>
                    <p:cTn id="274" fill="hold">
                      <p:stCondLst>
                        <p:cond delay="indefinite"/>
                      </p:stCondLst>
                      <p:childTnLst>
                        <p:par>
                          <p:cTn id="275" fill="hold">
                            <p:stCondLst>
                              <p:cond delay="0"/>
                            </p:stCondLst>
                            <p:childTnLst>
                              <p:par>
                                <p:cTn id="276" presetID="18" presetClass="entr" presetSubtype="3" fill="hold" grpId="0" nodeType="clickEffect">
                                  <p:stCondLst>
                                    <p:cond delay="0"/>
                                  </p:stCondLst>
                                  <p:childTnLst>
                                    <p:set>
                                      <p:cBhvr>
                                        <p:cTn id="277" dur="1" fill="hold">
                                          <p:stCondLst>
                                            <p:cond delay="0"/>
                                          </p:stCondLst>
                                        </p:cTn>
                                        <p:tgtEl>
                                          <p:spTgt spid="7221"/>
                                        </p:tgtEl>
                                        <p:attrNameLst>
                                          <p:attrName>style.visibility</p:attrName>
                                        </p:attrNameLst>
                                      </p:cBhvr>
                                      <p:to>
                                        <p:strVal val="visible"/>
                                      </p:to>
                                    </p:set>
                                    <p:animEffect transition="in" filter="strips(upRight)">
                                      <p:cBhvr>
                                        <p:cTn id="278" dur="500"/>
                                        <p:tgtEl>
                                          <p:spTgt spid="7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nimBg="1"/>
      <p:bldP spid="7171" grpId="0" animBg="1"/>
      <p:bldP spid="7172" grpId="0" animBg="1"/>
      <p:bldP spid="7173" grpId="0" animBg="1"/>
      <p:bldP spid="7174" grpId="0" animBg="1"/>
      <p:bldP spid="7175" grpId="0" animBg="1"/>
      <p:bldP spid="7176" grpId="0" animBg="1"/>
      <p:bldP spid="7177" grpId="0" animBg="1"/>
      <p:bldP spid="7178" grpId="0" animBg="1"/>
      <p:bldP spid="7179" grpId="0" animBg="1"/>
      <p:bldP spid="7180" grpId="0" animBg="1"/>
      <p:bldP spid="7181" grpId="0" animBg="1"/>
      <p:bldP spid="7182" grpId="0" animBg="1"/>
      <p:bldP spid="7183" grpId="0" autoUpdateAnimBg="0"/>
      <p:bldP spid="7184" grpId="0" autoUpdateAnimBg="0"/>
      <p:bldP spid="7185" grpId="0" autoUpdateAnimBg="0"/>
      <p:bldP spid="7186" grpId="0" autoUpdateAnimBg="0"/>
      <p:bldP spid="7192" grpId="0" animBg="1"/>
      <p:bldP spid="7193" grpId="0" animBg="1"/>
      <p:bldP spid="7194" grpId="0" animBg="1"/>
      <p:bldP spid="7195" grpId="0" animBg="1"/>
      <p:bldP spid="7196" grpId="0" animBg="1"/>
      <p:bldP spid="7197" grpId="0" animBg="1"/>
      <p:bldP spid="7198" grpId="0" animBg="1"/>
      <p:bldP spid="7199" grpId="0" animBg="1"/>
      <p:bldP spid="7200" grpId="0" animBg="1"/>
      <p:bldP spid="7201" grpId="0" animBg="1"/>
      <p:bldP spid="7202" grpId="0" animBg="1"/>
      <p:bldP spid="7203" grpId="0" animBg="1"/>
      <p:bldP spid="7204" grpId="0" animBg="1"/>
      <p:bldP spid="7205" grpId="0" animBg="1"/>
      <p:bldP spid="7206" grpId="0" animBg="1"/>
      <p:bldP spid="7207" grpId="0" animBg="1"/>
      <p:bldP spid="7208" grpId="0" animBg="1"/>
      <p:bldP spid="7209" grpId="0" animBg="1"/>
      <p:bldP spid="7210" grpId="0" autoUpdateAnimBg="0"/>
      <p:bldP spid="7211" grpId="0" autoUpdateAnimBg="0"/>
      <p:bldP spid="7212" grpId="0" autoUpdateAnimBg="0"/>
      <p:bldP spid="7213" grpId="0" autoUpdateAnimBg="0"/>
      <p:bldP spid="7219" grpId="0" animBg="1"/>
      <p:bldP spid="7220" grpId="0" animBg="1"/>
      <p:bldP spid="7221" grpId="0" animBg="1"/>
      <p:bldP spid="7222" grpId="0" animBg="1"/>
      <p:bldP spid="7223"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86840</Words>
  <Application>WPS Presentation</Application>
  <PresentationFormat>On-screen Show (4:3)</PresentationFormat>
  <Paragraphs>9753</Paragraphs>
  <Slides>185</Slides>
  <Notes>41</Notes>
  <HiddenSlides>1</HiddenSlides>
  <MMClips>0</MMClips>
  <ScaleCrop>false</ScaleCrop>
  <HeadingPairs>
    <vt:vector size="8" baseType="variant">
      <vt:variant>
        <vt:lpstr>已用的字体</vt:lpstr>
      </vt:variant>
      <vt:variant>
        <vt:i4>20</vt:i4>
      </vt:variant>
      <vt:variant>
        <vt:lpstr>主题</vt:lpstr>
      </vt:variant>
      <vt:variant>
        <vt:i4>1</vt:i4>
      </vt:variant>
      <vt:variant>
        <vt:lpstr>嵌入 OLE 服务器</vt:lpstr>
      </vt:variant>
      <vt:variant>
        <vt:i4>2</vt:i4>
      </vt:variant>
      <vt:variant>
        <vt:lpstr>幻灯片标题</vt:lpstr>
      </vt:variant>
      <vt:variant>
        <vt:i4>185</vt:i4>
      </vt:variant>
    </vt:vector>
  </HeadingPairs>
  <TitlesOfParts>
    <vt:vector size="208" baseType="lpstr">
      <vt:lpstr>Arial</vt:lpstr>
      <vt:lpstr>SimSun</vt:lpstr>
      <vt:lpstr>Wingdings</vt:lpstr>
      <vt:lpstr>DejaVu Sans</vt:lpstr>
      <vt:lpstr>Arial Black</vt:lpstr>
      <vt:lpstr>Times New Roman</vt:lpstr>
      <vt:lpstr>Tahoma</vt:lpstr>
      <vt:lpstr>Gubbi</vt:lpstr>
      <vt:lpstr>Symbol</vt:lpstr>
      <vt:lpstr>Arial Unicode MS</vt:lpstr>
      <vt:lpstr>WP Greek Courier</vt:lpstr>
      <vt:lpstr>Arial</vt:lpstr>
      <vt:lpstr>Arial Black</vt:lpstr>
      <vt:lpstr>Benguiat Bk BT</vt:lpstr>
      <vt:lpstr>Calibri</vt:lpstr>
      <vt:lpstr>微软雅黑</vt:lpstr>
      <vt:lpstr>Droid Sans Fallback</vt:lpstr>
      <vt:lpstr>Arial Unicode MS</vt:lpstr>
      <vt:lpstr>Abyssinica SIL</vt:lpstr>
      <vt:lpstr>MT Extra</vt:lpstr>
      <vt:lpstr>Office Theme</vt:lpstr>
      <vt:lpstr>PBrush</vt:lpstr>
      <vt:lpstr>PBrush</vt:lpstr>
      <vt:lpstr>Engineering Graphics</vt:lpstr>
      <vt:lpstr>INDEX</vt:lpstr>
      <vt:lpstr>TYPES OF LINES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Engineering Graphics</dc:title>
  <dc:creator>Bill Gates</dc:creator>
  <cp:lastModifiedBy>faculty</cp:lastModifiedBy>
  <cp:revision>15</cp:revision>
  <dcterms:created xsi:type="dcterms:W3CDTF">2022-11-11T05:59:39Z</dcterms:created>
  <dcterms:modified xsi:type="dcterms:W3CDTF">2022-11-11T05:59:39Z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1033-11.1.0.9080</vt:lpwstr>
  </property>
</Properties>
</file>